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92" r:id="rId1"/>
    <p:sldMasterId id="2147485604" r:id="rId2"/>
  </p:sldMasterIdLst>
  <p:notesMasterIdLst>
    <p:notesMasterId r:id="rId142"/>
  </p:notesMasterIdLst>
  <p:sldIdLst>
    <p:sldId id="861" r:id="rId3"/>
    <p:sldId id="862" r:id="rId4"/>
    <p:sldId id="880" r:id="rId5"/>
    <p:sldId id="369" r:id="rId6"/>
    <p:sldId id="459" r:id="rId7"/>
    <p:sldId id="582" r:id="rId8"/>
    <p:sldId id="370" r:id="rId9"/>
    <p:sldId id="332" r:id="rId10"/>
    <p:sldId id="676" r:id="rId11"/>
    <p:sldId id="480" r:id="rId12"/>
    <p:sldId id="603" r:id="rId13"/>
    <p:sldId id="356" r:id="rId14"/>
    <p:sldId id="357" r:id="rId15"/>
    <p:sldId id="367" r:id="rId16"/>
    <p:sldId id="368" r:id="rId17"/>
    <p:sldId id="385" r:id="rId18"/>
    <p:sldId id="506" r:id="rId19"/>
    <p:sldId id="442" r:id="rId20"/>
    <p:sldId id="565" r:id="rId21"/>
    <p:sldId id="417" r:id="rId22"/>
    <p:sldId id="540" r:id="rId23"/>
    <p:sldId id="360" r:id="rId24"/>
    <p:sldId id="361" r:id="rId25"/>
    <p:sldId id="432" r:id="rId26"/>
    <p:sldId id="555" r:id="rId27"/>
    <p:sldId id="336" r:id="rId28"/>
    <p:sldId id="337" r:id="rId29"/>
    <p:sldId id="409" r:id="rId30"/>
    <p:sldId id="532" r:id="rId31"/>
    <p:sldId id="881" r:id="rId32"/>
    <p:sldId id="657" r:id="rId33"/>
    <p:sldId id="658" r:id="rId34"/>
    <p:sldId id="669" r:id="rId35"/>
    <p:sldId id="670" r:id="rId36"/>
    <p:sldId id="422" r:id="rId37"/>
    <p:sldId id="545" r:id="rId38"/>
    <p:sldId id="453" r:id="rId39"/>
    <p:sldId id="576" r:id="rId40"/>
    <p:sldId id="256" r:id="rId41"/>
    <p:sldId id="257" r:id="rId42"/>
    <p:sldId id="282" r:id="rId43"/>
    <p:sldId id="283" r:id="rId44"/>
    <p:sldId id="312" r:id="rId45"/>
    <p:sldId id="313" r:id="rId46"/>
    <p:sldId id="302" r:id="rId47"/>
    <p:sldId id="303" r:id="rId48"/>
    <p:sldId id="365" r:id="rId49"/>
    <p:sldId id="366" r:id="rId50"/>
    <p:sldId id="326" r:id="rId51"/>
    <p:sldId id="327" r:id="rId52"/>
    <p:sldId id="316" r:id="rId53"/>
    <p:sldId id="317" r:id="rId54"/>
    <p:sldId id="444" r:id="rId55"/>
    <p:sldId id="567" r:id="rId56"/>
    <p:sldId id="644" r:id="rId57"/>
    <p:sldId id="645" r:id="rId58"/>
    <p:sldId id="270" r:id="rId59"/>
    <p:sldId id="271" r:id="rId60"/>
    <p:sldId id="882" r:id="rId61"/>
    <p:sldId id="478" r:id="rId62"/>
    <p:sldId id="601" r:id="rId63"/>
    <p:sldId id="640" r:id="rId64"/>
    <p:sldId id="641" r:id="rId65"/>
    <p:sldId id="488" r:id="rId66"/>
    <p:sldId id="611" r:id="rId67"/>
    <p:sldId id="320" r:id="rId68"/>
    <p:sldId id="321" r:id="rId69"/>
    <p:sldId id="646" r:id="rId70"/>
    <p:sldId id="647" r:id="rId71"/>
    <p:sldId id="477" r:id="rId72"/>
    <p:sldId id="600" r:id="rId73"/>
    <p:sldId id="469" r:id="rId74"/>
    <p:sldId id="592" r:id="rId75"/>
    <p:sldId id="883" r:id="rId76"/>
    <p:sldId id="470" r:id="rId77"/>
    <p:sldId id="593" r:id="rId78"/>
    <p:sldId id="377" r:id="rId79"/>
    <p:sldId id="378" r:id="rId80"/>
    <p:sldId id="397" r:id="rId81"/>
    <p:sldId id="519" r:id="rId82"/>
    <p:sldId id="884" r:id="rId83"/>
    <p:sldId id="308" r:id="rId84"/>
    <p:sldId id="309" r:id="rId85"/>
    <p:sldId id="426" r:id="rId86"/>
    <p:sldId id="549" r:id="rId87"/>
    <p:sldId id="272" r:id="rId88"/>
    <p:sldId id="273" r:id="rId89"/>
    <p:sldId id="424" r:id="rId90"/>
    <p:sldId id="547" r:id="rId91"/>
    <p:sldId id="443" r:id="rId92"/>
    <p:sldId id="566" r:id="rId93"/>
    <p:sldId id="665" r:id="rId94"/>
    <p:sldId id="666" r:id="rId95"/>
    <p:sldId id="885" r:id="rId96"/>
    <p:sldId id="497" r:id="rId97"/>
    <p:sldId id="620" r:id="rId98"/>
    <p:sldId id="400" r:id="rId99"/>
    <p:sldId id="522" r:id="rId100"/>
    <p:sldId id="671" r:id="rId101"/>
    <p:sldId id="672" r:id="rId102"/>
    <p:sldId id="430" r:id="rId103"/>
    <p:sldId id="553" r:id="rId104"/>
    <p:sldId id="498" r:id="rId105"/>
    <p:sldId id="621" r:id="rId106"/>
    <p:sldId id="451" r:id="rId107"/>
    <p:sldId id="574" r:id="rId108"/>
    <p:sldId id="268" r:id="rId109"/>
    <p:sldId id="269" r:id="rId110"/>
    <p:sldId id="375" r:id="rId111"/>
    <p:sldId id="376" r:id="rId112"/>
    <p:sldId id="447" r:id="rId113"/>
    <p:sldId id="570" r:id="rId114"/>
    <p:sldId id="354" r:id="rId115"/>
    <p:sldId id="355" r:id="rId116"/>
    <p:sldId id="494" r:id="rId117"/>
    <p:sldId id="617" r:id="rId118"/>
    <p:sldId id="659" r:id="rId119"/>
    <p:sldId id="660" r:id="rId120"/>
    <p:sldId id="886" r:id="rId121"/>
    <p:sldId id="387" r:id="rId122"/>
    <p:sldId id="508" r:id="rId123"/>
    <p:sldId id="887" r:id="rId124"/>
    <p:sldId id="490" r:id="rId125"/>
    <p:sldId id="613" r:id="rId126"/>
    <p:sldId id="888" r:id="rId127"/>
    <p:sldId id="296" r:id="rId128"/>
    <p:sldId id="297" r:id="rId129"/>
    <p:sldId id="465" r:id="rId130"/>
    <p:sldId id="588" r:id="rId131"/>
    <p:sldId id="502" r:id="rId132"/>
    <p:sldId id="625" r:id="rId133"/>
    <p:sldId id="505" r:id="rId134"/>
    <p:sldId id="628" r:id="rId135"/>
    <p:sldId id="637" r:id="rId136"/>
    <p:sldId id="639" r:id="rId137"/>
    <p:sldId id="460" r:id="rId138"/>
    <p:sldId id="583" r:id="rId139"/>
    <p:sldId id="642" r:id="rId140"/>
    <p:sldId id="643" r:id="rId141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智子 舘下" initials="智子" lastIdx="1" clrIdx="0">
    <p:extLst>
      <p:ext uri="{19B8F6BF-5375-455C-9EA6-DF929625EA0E}">
        <p15:presenceInfo xmlns:p15="http://schemas.microsoft.com/office/powerpoint/2012/main" userId="62eb3422f1d344d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A35"/>
    <a:srgbClr val="203864"/>
    <a:srgbClr val="FF3300"/>
    <a:srgbClr val="254061"/>
    <a:srgbClr val="41C826"/>
    <a:srgbClr val="0070C0"/>
    <a:srgbClr val="23CF1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7E4B963-87B0-400D-93F0-F4763B02418C}" v="212" dt="2021-09-17T01:37:02.29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30522" autoAdjust="0"/>
    <p:restoredTop sz="94660"/>
  </p:normalViewPr>
  <p:slideViewPr>
    <p:cSldViewPr snapToGrid="0">
      <p:cViewPr>
        <p:scale>
          <a:sx n="100" d="100"/>
          <a:sy n="100" d="100"/>
        </p:scale>
        <p:origin x="-1896" y="-18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16453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38" Type="http://schemas.openxmlformats.org/officeDocument/2006/relationships/slide" Target="slides/slide136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presProps" Target="presProps.xml"/><Relationship Id="rId149" Type="http://schemas.microsoft.com/office/2015/10/relationships/revisionInfo" Target="revisionInfo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16" Type="http://schemas.openxmlformats.org/officeDocument/2006/relationships/slide" Target="slides/slide114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40" Type="http://schemas.openxmlformats.org/officeDocument/2006/relationships/slide" Target="slides/slide138.xml"/><Relationship Id="rId14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43" Type="http://schemas.openxmlformats.org/officeDocument/2006/relationships/commentAuthors" Target="commentAuthors.xml"/><Relationship Id="rId148" Type="http://schemas.microsoft.com/office/2016/11/relationships/changesInfo" Target="changesInfos/changesInfo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舘下 智子" userId="62eb3422f1d344d3" providerId="LiveId" clId="{77E4B963-87B0-400D-93F0-F4763B02418C}"/>
    <pc:docChg chg="undo custSel addSld delSld modSld delMainMaster">
      <pc:chgData name="舘下 智子" userId="62eb3422f1d344d3" providerId="LiveId" clId="{77E4B963-87B0-400D-93F0-F4763B02418C}" dt="2021-09-17T01:37:02.299" v="400"/>
      <pc:docMkLst>
        <pc:docMk/>
      </pc:docMkLst>
      <pc:sldChg chg="add">
        <pc:chgData name="舘下 智子" userId="62eb3422f1d344d3" providerId="LiveId" clId="{77E4B963-87B0-400D-93F0-F4763B02418C}" dt="2021-09-17T01:21:04.151" v="316"/>
        <pc:sldMkLst>
          <pc:docMk/>
          <pc:sldMk cId="2304168466" sldId="256"/>
        </pc:sldMkLst>
      </pc:sldChg>
      <pc:sldChg chg="del">
        <pc:chgData name="舘下 智子" userId="62eb3422f1d344d3" providerId="LiveId" clId="{77E4B963-87B0-400D-93F0-F4763B02418C}" dt="2021-09-17T01:20:58.204" v="315" actId="2696"/>
        <pc:sldMkLst>
          <pc:docMk/>
          <pc:sldMk cId="4055555420" sldId="256"/>
        </pc:sldMkLst>
      </pc:sldChg>
      <pc:sldChg chg="del">
        <pc:chgData name="舘下 智子" userId="62eb3422f1d344d3" providerId="LiveId" clId="{77E4B963-87B0-400D-93F0-F4763B02418C}" dt="2021-09-17T01:20:58.204" v="315" actId="2696"/>
        <pc:sldMkLst>
          <pc:docMk/>
          <pc:sldMk cId="3935298615" sldId="257"/>
        </pc:sldMkLst>
      </pc:sldChg>
      <pc:sldChg chg="add">
        <pc:chgData name="舘下 智子" userId="62eb3422f1d344d3" providerId="LiveId" clId="{77E4B963-87B0-400D-93F0-F4763B02418C}" dt="2021-09-17T01:21:04.151" v="316"/>
        <pc:sldMkLst>
          <pc:docMk/>
          <pc:sldMk cId="4012034187" sldId="257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691310363" sldId="258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1124889337" sldId="258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2586295317" sldId="259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3328363082" sldId="259"/>
        </pc:sldMkLst>
      </pc:sldChg>
      <pc:sldChg chg="add">
        <pc:chgData name="舘下 智子" userId="62eb3422f1d344d3" providerId="LiveId" clId="{77E4B963-87B0-400D-93F0-F4763B02418C}" dt="2021-09-16T23:44:57.051" v="45"/>
        <pc:sldMkLst>
          <pc:docMk/>
          <pc:sldMk cId="3703116320" sldId="260"/>
        </pc:sldMkLst>
      </pc:sldChg>
      <pc:sldChg chg="del">
        <pc:chgData name="舘下 智子" userId="62eb3422f1d344d3" providerId="LiveId" clId="{77E4B963-87B0-400D-93F0-F4763B02418C}" dt="2021-09-16T23:44:50.233" v="44" actId="2696"/>
        <pc:sldMkLst>
          <pc:docMk/>
          <pc:sldMk cId="4282019393" sldId="260"/>
        </pc:sldMkLst>
      </pc:sldChg>
      <pc:sldChg chg="add">
        <pc:chgData name="舘下 智子" userId="62eb3422f1d344d3" providerId="LiveId" clId="{77E4B963-87B0-400D-93F0-F4763B02418C}" dt="2021-09-16T23:44:57.051" v="45"/>
        <pc:sldMkLst>
          <pc:docMk/>
          <pc:sldMk cId="1194639491" sldId="261"/>
        </pc:sldMkLst>
      </pc:sldChg>
      <pc:sldChg chg="del">
        <pc:chgData name="舘下 智子" userId="62eb3422f1d344d3" providerId="LiveId" clId="{77E4B963-87B0-400D-93F0-F4763B02418C}" dt="2021-09-16T23:44:50.233" v="44" actId="2696"/>
        <pc:sldMkLst>
          <pc:docMk/>
          <pc:sldMk cId="4113631987" sldId="261"/>
        </pc:sldMkLst>
      </pc:sldChg>
      <pc:sldChg chg="add">
        <pc:chgData name="舘下 智子" userId="62eb3422f1d344d3" providerId="LiveId" clId="{77E4B963-87B0-400D-93F0-F4763B02418C}" dt="2021-09-16T23:54:17.570" v="73"/>
        <pc:sldMkLst>
          <pc:docMk/>
          <pc:sldMk cId="460777381" sldId="262"/>
        </pc:sldMkLst>
      </pc:sldChg>
      <pc:sldChg chg="del">
        <pc:chgData name="舘下 智子" userId="62eb3422f1d344d3" providerId="LiveId" clId="{77E4B963-87B0-400D-93F0-F4763B02418C}" dt="2021-09-16T23:54:10.128" v="72" actId="2696"/>
        <pc:sldMkLst>
          <pc:docMk/>
          <pc:sldMk cId="1242508989" sldId="262"/>
        </pc:sldMkLst>
      </pc:sldChg>
      <pc:sldChg chg="del">
        <pc:chgData name="舘下 智子" userId="62eb3422f1d344d3" providerId="LiveId" clId="{77E4B963-87B0-400D-93F0-F4763B02418C}" dt="2021-09-16T23:54:10.128" v="72" actId="2696"/>
        <pc:sldMkLst>
          <pc:docMk/>
          <pc:sldMk cId="264728443" sldId="263"/>
        </pc:sldMkLst>
      </pc:sldChg>
      <pc:sldChg chg="add">
        <pc:chgData name="舘下 智子" userId="62eb3422f1d344d3" providerId="LiveId" clId="{77E4B963-87B0-400D-93F0-F4763B02418C}" dt="2021-09-16T23:54:17.570" v="73"/>
        <pc:sldMkLst>
          <pc:docMk/>
          <pc:sldMk cId="2317190198" sldId="263"/>
        </pc:sldMkLst>
      </pc:sldChg>
      <pc:sldChg chg="del">
        <pc:chgData name="舘下 智子" userId="62eb3422f1d344d3" providerId="LiveId" clId="{77E4B963-87B0-400D-93F0-F4763B02418C}" dt="2021-09-17T00:57:49.491" v="257" actId="2696"/>
        <pc:sldMkLst>
          <pc:docMk/>
          <pc:sldMk cId="3065293552" sldId="264"/>
        </pc:sldMkLst>
      </pc:sldChg>
      <pc:sldChg chg="add">
        <pc:chgData name="舘下 智子" userId="62eb3422f1d344d3" providerId="LiveId" clId="{77E4B963-87B0-400D-93F0-F4763B02418C}" dt="2021-09-17T00:57:56.969" v="258"/>
        <pc:sldMkLst>
          <pc:docMk/>
          <pc:sldMk cId="3990943174" sldId="264"/>
        </pc:sldMkLst>
      </pc:sldChg>
      <pc:sldChg chg="del">
        <pc:chgData name="舘下 智子" userId="62eb3422f1d344d3" providerId="LiveId" clId="{77E4B963-87B0-400D-93F0-F4763B02418C}" dt="2021-09-17T00:57:49.491" v="257" actId="2696"/>
        <pc:sldMkLst>
          <pc:docMk/>
          <pc:sldMk cId="1543317626" sldId="265"/>
        </pc:sldMkLst>
      </pc:sldChg>
      <pc:sldChg chg="add">
        <pc:chgData name="舘下 智子" userId="62eb3422f1d344d3" providerId="LiveId" clId="{77E4B963-87B0-400D-93F0-F4763B02418C}" dt="2021-09-17T00:57:56.969" v="258"/>
        <pc:sldMkLst>
          <pc:docMk/>
          <pc:sldMk cId="2889638959" sldId="265"/>
        </pc:sldMkLst>
      </pc:sldChg>
      <pc:sldChg chg="del">
        <pc:chgData name="舘下 智子" userId="62eb3422f1d344d3" providerId="LiveId" clId="{77E4B963-87B0-400D-93F0-F4763B02418C}" dt="2021-09-17T00:56:39.151" v="251" actId="2696"/>
        <pc:sldMkLst>
          <pc:docMk/>
          <pc:sldMk cId="1250640095" sldId="266"/>
        </pc:sldMkLst>
      </pc:sldChg>
      <pc:sldChg chg="add">
        <pc:chgData name="舘下 智子" userId="62eb3422f1d344d3" providerId="LiveId" clId="{77E4B963-87B0-400D-93F0-F4763B02418C}" dt="2021-09-17T00:56:47.689" v="252"/>
        <pc:sldMkLst>
          <pc:docMk/>
          <pc:sldMk cId="3620106962" sldId="266"/>
        </pc:sldMkLst>
      </pc:sldChg>
      <pc:sldChg chg="add">
        <pc:chgData name="舘下 智子" userId="62eb3422f1d344d3" providerId="LiveId" clId="{77E4B963-87B0-400D-93F0-F4763B02418C}" dt="2021-09-17T00:56:47.689" v="252"/>
        <pc:sldMkLst>
          <pc:docMk/>
          <pc:sldMk cId="1282683279" sldId="267"/>
        </pc:sldMkLst>
      </pc:sldChg>
      <pc:sldChg chg="del">
        <pc:chgData name="舘下 智子" userId="62eb3422f1d344d3" providerId="LiveId" clId="{77E4B963-87B0-400D-93F0-F4763B02418C}" dt="2021-09-17T00:56:39.151" v="251" actId="2696"/>
        <pc:sldMkLst>
          <pc:docMk/>
          <pc:sldMk cId="4280140687" sldId="267"/>
        </pc:sldMkLst>
      </pc:sldChg>
      <pc:sldChg chg="del">
        <pc:chgData name="舘下 智子" userId="62eb3422f1d344d3" providerId="LiveId" clId="{77E4B963-87B0-400D-93F0-F4763B02418C}" dt="2021-09-17T01:33:58.774" v="375" actId="2696"/>
        <pc:sldMkLst>
          <pc:docMk/>
          <pc:sldMk cId="564237985" sldId="268"/>
        </pc:sldMkLst>
      </pc:sldChg>
      <pc:sldChg chg="add">
        <pc:chgData name="舘下 智子" userId="62eb3422f1d344d3" providerId="LiveId" clId="{77E4B963-87B0-400D-93F0-F4763B02418C}" dt="2021-09-17T01:34:02.572" v="376"/>
        <pc:sldMkLst>
          <pc:docMk/>
          <pc:sldMk cId="1651812495" sldId="268"/>
        </pc:sldMkLst>
      </pc:sldChg>
      <pc:sldChg chg="add">
        <pc:chgData name="舘下 智子" userId="62eb3422f1d344d3" providerId="LiveId" clId="{77E4B963-87B0-400D-93F0-F4763B02418C}" dt="2021-09-17T01:34:02.572" v="376"/>
        <pc:sldMkLst>
          <pc:docMk/>
          <pc:sldMk cId="537040243" sldId="269"/>
        </pc:sldMkLst>
      </pc:sldChg>
      <pc:sldChg chg="del">
        <pc:chgData name="舘下 智子" userId="62eb3422f1d344d3" providerId="LiveId" clId="{77E4B963-87B0-400D-93F0-F4763B02418C}" dt="2021-09-17T01:33:58.774" v="375" actId="2696"/>
        <pc:sldMkLst>
          <pc:docMk/>
          <pc:sldMk cId="2886494522" sldId="269"/>
        </pc:sldMkLst>
      </pc:sldChg>
      <pc:sldChg chg="del">
        <pc:chgData name="舘下 智子" userId="62eb3422f1d344d3" providerId="LiveId" clId="{77E4B963-87B0-400D-93F0-F4763B02418C}" dt="2021-09-17T01:25:18.967" v="331" actId="2696"/>
        <pc:sldMkLst>
          <pc:docMk/>
          <pc:sldMk cId="1631395914" sldId="270"/>
        </pc:sldMkLst>
      </pc:sldChg>
      <pc:sldChg chg="add">
        <pc:chgData name="舘下 智子" userId="62eb3422f1d344d3" providerId="LiveId" clId="{77E4B963-87B0-400D-93F0-F4763B02418C}" dt="2021-09-17T01:25:29.523" v="332"/>
        <pc:sldMkLst>
          <pc:docMk/>
          <pc:sldMk cId="3825209443" sldId="270"/>
        </pc:sldMkLst>
      </pc:sldChg>
      <pc:sldChg chg="add">
        <pc:chgData name="舘下 智子" userId="62eb3422f1d344d3" providerId="LiveId" clId="{77E4B963-87B0-400D-93F0-F4763B02418C}" dt="2021-09-17T01:25:29.523" v="332"/>
        <pc:sldMkLst>
          <pc:docMk/>
          <pc:sldMk cId="1249888371" sldId="271"/>
        </pc:sldMkLst>
      </pc:sldChg>
      <pc:sldChg chg="del">
        <pc:chgData name="舘下 智子" userId="62eb3422f1d344d3" providerId="LiveId" clId="{77E4B963-87B0-400D-93F0-F4763B02418C}" dt="2021-09-17T01:25:18.967" v="331" actId="2696"/>
        <pc:sldMkLst>
          <pc:docMk/>
          <pc:sldMk cId="2084553347" sldId="271"/>
        </pc:sldMkLst>
      </pc:sldChg>
      <pc:sldChg chg="add">
        <pc:chgData name="舘下 智子" userId="62eb3422f1d344d3" providerId="LiveId" clId="{77E4B963-87B0-400D-93F0-F4763B02418C}" dt="2021-09-17T00:18:48.833" v="139"/>
        <pc:sldMkLst>
          <pc:docMk/>
          <pc:sldMk cId="73773417" sldId="274"/>
        </pc:sldMkLst>
      </pc:sldChg>
      <pc:sldChg chg="del">
        <pc:chgData name="舘下 智子" userId="62eb3422f1d344d3" providerId="LiveId" clId="{77E4B963-87B0-400D-93F0-F4763B02418C}" dt="2021-09-17T00:18:42.872" v="138" actId="2696"/>
        <pc:sldMkLst>
          <pc:docMk/>
          <pc:sldMk cId="2634286798" sldId="274"/>
        </pc:sldMkLst>
      </pc:sldChg>
      <pc:sldChg chg="del">
        <pc:chgData name="舘下 智子" userId="62eb3422f1d344d3" providerId="LiveId" clId="{77E4B963-87B0-400D-93F0-F4763B02418C}" dt="2021-09-17T00:18:42.872" v="138" actId="2696"/>
        <pc:sldMkLst>
          <pc:docMk/>
          <pc:sldMk cId="2142300089" sldId="275"/>
        </pc:sldMkLst>
      </pc:sldChg>
      <pc:sldChg chg="add">
        <pc:chgData name="舘下 智子" userId="62eb3422f1d344d3" providerId="LiveId" clId="{77E4B963-87B0-400D-93F0-F4763B02418C}" dt="2021-09-17T00:18:48.833" v="139"/>
        <pc:sldMkLst>
          <pc:docMk/>
          <pc:sldMk cId="3868035973" sldId="275"/>
        </pc:sldMkLst>
      </pc:sldChg>
      <pc:sldChg chg="add">
        <pc:chgData name="舘下 智子" userId="62eb3422f1d344d3" providerId="LiveId" clId="{77E4B963-87B0-400D-93F0-F4763B02418C}" dt="2021-09-17T00:17:14.745" v="135"/>
        <pc:sldMkLst>
          <pc:docMk/>
          <pc:sldMk cId="458902052" sldId="276"/>
        </pc:sldMkLst>
      </pc:sldChg>
      <pc:sldChg chg="del">
        <pc:chgData name="舘下 智子" userId="62eb3422f1d344d3" providerId="LiveId" clId="{77E4B963-87B0-400D-93F0-F4763B02418C}" dt="2021-09-17T00:17:10.226" v="134" actId="2696"/>
        <pc:sldMkLst>
          <pc:docMk/>
          <pc:sldMk cId="3638274656" sldId="276"/>
        </pc:sldMkLst>
      </pc:sldChg>
      <pc:sldChg chg="add">
        <pc:chgData name="舘下 智子" userId="62eb3422f1d344d3" providerId="LiveId" clId="{77E4B963-87B0-400D-93F0-F4763B02418C}" dt="2021-09-17T00:17:14.745" v="135"/>
        <pc:sldMkLst>
          <pc:docMk/>
          <pc:sldMk cId="698571252" sldId="277"/>
        </pc:sldMkLst>
      </pc:sldChg>
      <pc:sldChg chg="del">
        <pc:chgData name="舘下 智子" userId="62eb3422f1d344d3" providerId="LiveId" clId="{77E4B963-87B0-400D-93F0-F4763B02418C}" dt="2021-09-17T00:17:10.226" v="134" actId="2696"/>
        <pc:sldMkLst>
          <pc:docMk/>
          <pc:sldMk cId="1061708001" sldId="277"/>
        </pc:sldMkLst>
      </pc:sldChg>
      <pc:sldChg chg="del">
        <pc:chgData name="舘下 智子" userId="62eb3422f1d344d3" providerId="LiveId" clId="{77E4B963-87B0-400D-93F0-F4763B02418C}" dt="2021-09-16T23:53:47.707" v="70" actId="2696"/>
        <pc:sldMkLst>
          <pc:docMk/>
          <pc:sldMk cId="34077395" sldId="278"/>
        </pc:sldMkLst>
      </pc:sldChg>
      <pc:sldChg chg="add">
        <pc:chgData name="舘下 智子" userId="62eb3422f1d344d3" providerId="LiveId" clId="{77E4B963-87B0-400D-93F0-F4763B02418C}" dt="2021-09-16T23:53:52.615" v="71"/>
        <pc:sldMkLst>
          <pc:docMk/>
          <pc:sldMk cId="1107792093" sldId="278"/>
        </pc:sldMkLst>
      </pc:sldChg>
      <pc:sldChg chg="del">
        <pc:chgData name="舘下 智子" userId="62eb3422f1d344d3" providerId="LiveId" clId="{77E4B963-87B0-400D-93F0-F4763B02418C}" dt="2021-09-16T23:53:47.707" v="70" actId="2696"/>
        <pc:sldMkLst>
          <pc:docMk/>
          <pc:sldMk cId="1823381585" sldId="279"/>
        </pc:sldMkLst>
      </pc:sldChg>
      <pc:sldChg chg="add">
        <pc:chgData name="舘下 智子" userId="62eb3422f1d344d3" providerId="LiveId" clId="{77E4B963-87B0-400D-93F0-F4763B02418C}" dt="2021-09-16T23:53:52.615" v="71"/>
        <pc:sldMkLst>
          <pc:docMk/>
          <pc:sldMk cId="3196142354" sldId="279"/>
        </pc:sldMkLst>
      </pc:sldChg>
      <pc:sldChg chg="add">
        <pc:chgData name="舘下 智子" userId="62eb3422f1d344d3" providerId="LiveId" clId="{77E4B963-87B0-400D-93F0-F4763B02418C}" dt="2021-09-17T01:21:21.929" v="318"/>
        <pc:sldMkLst>
          <pc:docMk/>
          <pc:sldMk cId="1739156656" sldId="282"/>
        </pc:sldMkLst>
      </pc:sldChg>
      <pc:sldChg chg="del">
        <pc:chgData name="舘下 智子" userId="62eb3422f1d344d3" providerId="LiveId" clId="{77E4B963-87B0-400D-93F0-F4763B02418C}" dt="2021-09-17T01:21:16.598" v="317" actId="2696"/>
        <pc:sldMkLst>
          <pc:docMk/>
          <pc:sldMk cId="4106707219" sldId="282"/>
        </pc:sldMkLst>
      </pc:sldChg>
      <pc:sldChg chg="add">
        <pc:chgData name="舘下 智子" userId="62eb3422f1d344d3" providerId="LiveId" clId="{77E4B963-87B0-400D-93F0-F4763B02418C}" dt="2021-09-17T01:21:21.929" v="318"/>
        <pc:sldMkLst>
          <pc:docMk/>
          <pc:sldMk cId="2107910477" sldId="283"/>
        </pc:sldMkLst>
      </pc:sldChg>
      <pc:sldChg chg="del">
        <pc:chgData name="舘下 智子" userId="62eb3422f1d344d3" providerId="LiveId" clId="{77E4B963-87B0-400D-93F0-F4763B02418C}" dt="2021-09-17T01:21:16.598" v="317" actId="2696"/>
        <pc:sldMkLst>
          <pc:docMk/>
          <pc:sldMk cId="3594410981" sldId="283"/>
        </pc:sldMkLst>
      </pc:sldChg>
      <pc:sldChg chg="add">
        <pc:chgData name="舘下 智子" userId="62eb3422f1d344d3" providerId="LiveId" clId="{77E4B963-87B0-400D-93F0-F4763B02418C}" dt="2021-09-17T01:10:33.048" v="276"/>
        <pc:sldMkLst>
          <pc:docMk/>
          <pc:sldMk cId="1969257829" sldId="284"/>
        </pc:sldMkLst>
      </pc:sldChg>
      <pc:sldChg chg="del">
        <pc:chgData name="舘下 智子" userId="62eb3422f1d344d3" providerId="LiveId" clId="{77E4B963-87B0-400D-93F0-F4763B02418C}" dt="2021-09-17T01:10:27.107" v="275" actId="2696"/>
        <pc:sldMkLst>
          <pc:docMk/>
          <pc:sldMk cId="2486169144" sldId="284"/>
        </pc:sldMkLst>
      </pc:sldChg>
      <pc:sldChg chg="add">
        <pc:chgData name="舘下 智子" userId="62eb3422f1d344d3" providerId="LiveId" clId="{77E4B963-87B0-400D-93F0-F4763B02418C}" dt="2021-09-17T01:10:33.048" v="276"/>
        <pc:sldMkLst>
          <pc:docMk/>
          <pc:sldMk cId="1946164256" sldId="285"/>
        </pc:sldMkLst>
      </pc:sldChg>
      <pc:sldChg chg="del">
        <pc:chgData name="舘下 智子" userId="62eb3422f1d344d3" providerId="LiveId" clId="{77E4B963-87B0-400D-93F0-F4763B02418C}" dt="2021-09-17T01:10:27.107" v="275" actId="2696"/>
        <pc:sldMkLst>
          <pc:docMk/>
          <pc:sldMk cId="3967287684" sldId="285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2122864256" sldId="286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2998958463" sldId="286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1829474981" sldId="287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2554672863" sldId="287"/>
        </pc:sldMkLst>
      </pc:sldChg>
      <pc:sldChg chg="del">
        <pc:chgData name="舘下 智子" userId="62eb3422f1d344d3" providerId="LiveId" clId="{77E4B963-87B0-400D-93F0-F4763B02418C}" dt="2021-09-16T23:39:05.694" v="30" actId="2696"/>
        <pc:sldMkLst>
          <pc:docMk/>
          <pc:sldMk cId="300061332" sldId="288"/>
        </pc:sldMkLst>
      </pc:sldChg>
      <pc:sldChg chg="add">
        <pc:chgData name="舘下 智子" userId="62eb3422f1d344d3" providerId="LiveId" clId="{77E4B963-87B0-400D-93F0-F4763B02418C}" dt="2021-09-16T23:39:12.985" v="31"/>
        <pc:sldMkLst>
          <pc:docMk/>
          <pc:sldMk cId="897482702" sldId="288"/>
        </pc:sldMkLst>
      </pc:sldChg>
      <pc:sldChg chg="del">
        <pc:chgData name="舘下 智子" userId="62eb3422f1d344d3" providerId="LiveId" clId="{77E4B963-87B0-400D-93F0-F4763B02418C}" dt="2021-09-16T23:39:05.694" v="30" actId="2696"/>
        <pc:sldMkLst>
          <pc:docMk/>
          <pc:sldMk cId="1306977256" sldId="289"/>
        </pc:sldMkLst>
      </pc:sldChg>
      <pc:sldChg chg="add">
        <pc:chgData name="舘下 智子" userId="62eb3422f1d344d3" providerId="LiveId" clId="{77E4B963-87B0-400D-93F0-F4763B02418C}" dt="2021-09-16T23:39:12.985" v="31"/>
        <pc:sldMkLst>
          <pc:docMk/>
          <pc:sldMk cId="2204435634" sldId="289"/>
        </pc:sldMkLst>
      </pc:sldChg>
      <pc:sldChg chg="add">
        <pc:chgData name="舘下 智子" userId="62eb3422f1d344d3" providerId="LiveId" clId="{77E4B963-87B0-400D-93F0-F4763B02418C}" dt="2021-09-16T23:59:33.506" v="87"/>
        <pc:sldMkLst>
          <pc:docMk/>
          <pc:sldMk cId="2028942411" sldId="290"/>
        </pc:sldMkLst>
      </pc:sldChg>
      <pc:sldChg chg="del">
        <pc:chgData name="舘下 智子" userId="62eb3422f1d344d3" providerId="LiveId" clId="{77E4B963-87B0-400D-93F0-F4763B02418C}" dt="2021-09-16T23:59:30.805" v="86" actId="2696"/>
        <pc:sldMkLst>
          <pc:docMk/>
          <pc:sldMk cId="3577824245" sldId="290"/>
        </pc:sldMkLst>
      </pc:sldChg>
      <pc:sldChg chg="del">
        <pc:chgData name="舘下 智子" userId="62eb3422f1d344d3" providerId="LiveId" clId="{77E4B963-87B0-400D-93F0-F4763B02418C}" dt="2021-09-16T23:59:30.805" v="86" actId="2696"/>
        <pc:sldMkLst>
          <pc:docMk/>
          <pc:sldMk cId="709081362" sldId="291"/>
        </pc:sldMkLst>
      </pc:sldChg>
      <pc:sldChg chg="add">
        <pc:chgData name="舘下 智子" userId="62eb3422f1d344d3" providerId="LiveId" clId="{77E4B963-87B0-400D-93F0-F4763B02418C}" dt="2021-09-16T23:59:33.506" v="87"/>
        <pc:sldMkLst>
          <pc:docMk/>
          <pc:sldMk cId="2724564827" sldId="291"/>
        </pc:sldMkLst>
      </pc:sldChg>
      <pc:sldChg chg="del">
        <pc:chgData name="舘下 智子" userId="62eb3422f1d344d3" providerId="LiveId" clId="{77E4B963-87B0-400D-93F0-F4763B02418C}" dt="2021-09-16T23:33:25.012" v="20" actId="2696"/>
        <pc:sldMkLst>
          <pc:docMk/>
          <pc:sldMk cId="610344591" sldId="294"/>
        </pc:sldMkLst>
      </pc:sldChg>
      <pc:sldChg chg="add">
        <pc:chgData name="舘下 智子" userId="62eb3422f1d344d3" providerId="LiveId" clId="{77E4B963-87B0-400D-93F0-F4763B02418C}" dt="2021-09-16T23:33:32.669" v="21"/>
        <pc:sldMkLst>
          <pc:docMk/>
          <pc:sldMk cId="1153155582" sldId="294"/>
        </pc:sldMkLst>
      </pc:sldChg>
      <pc:sldChg chg="del">
        <pc:chgData name="舘下 智子" userId="62eb3422f1d344d3" providerId="LiveId" clId="{77E4B963-87B0-400D-93F0-F4763B02418C}" dt="2021-09-16T23:33:25.012" v="20" actId="2696"/>
        <pc:sldMkLst>
          <pc:docMk/>
          <pc:sldMk cId="1936067441" sldId="295"/>
        </pc:sldMkLst>
      </pc:sldChg>
      <pc:sldChg chg="add">
        <pc:chgData name="舘下 智子" userId="62eb3422f1d344d3" providerId="LiveId" clId="{77E4B963-87B0-400D-93F0-F4763B02418C}" dt="2021-09-16T23:33:32.669" v="21"/>
        <pc:sldMkLst>
          <pc:docMk/>
          <pc:sldMk cId="3531612194" sldId="295"/>
        </pc:sldMkLst>
      </pc:sldChg>
      <pc:sldChg chg="del">
        <pc:chgData name="舘下 智子" userId="62eb3422f1d344d3" providerId="LiveId" clId="{77E4B963-87B0-400D-93F0-F4763B02418C}" dt="2021-09-17T01:36:02.022" v="391" actId="2696"/>
        <pc:sldMkLst>
          <pc:docMk/>
          <pc:sldMk cId="1163920757" sldId="296"/>
        </pc:sldMkLst>
      </pc:sldChg>
      <pc:sldChg chg="add">
        <pc:chgData name="舘下 智子" userId="62eb3422f1d344d3" providerId="LiveId" clId="{77E4B963-87B0-400D-93F0-F4763B02418C}" dt="2021-09-17T01:36:06.903" v="392"/>
        <pc:sldMkLst>
          <pc:docMk/>
          <pc:sldMk cId="3413262900" sldId="296"/>
        </pc:sldMkLst>
      </pc:sldChg>
      <pc:sldChg chg="del">
        <pc:chgData name="舘下 智子" userId="62eb3422f1d344d3" providerId="LiveId" clId="{77E4B963-87B0-400D-93F0-F4763B02418C}" dt="2021-09-17T01:36:02.022" v="391" actId="2696"/>
        <pc:sldMkLst>
          <pc:docMk/>
          <pc:sldMk cId="830538875" sldId="297"/>
        </pc:sldMkLst>
      </pc:sldChg>
      <pc:sldChg chg="add">
        <pc:chgData name="舘下 智子" userId="62eb3422f1d344d3" providerId="LiveId" clId="{77E4B963-87B0-400D-93F0-F4763B02418C}" dt="2021-09-17T01:36:06.903" v="392"/>
        <pc:sldMkLst>
          <pc:docMk/>
          <pc:sldMk cId="3597231825" sldId="297"/>
        </pc:sldMkLst>
      </pc:sldChg>
      <pc:sldChg chg="add">
        <pc:chgData name="舘下 智子" userId="62eb3422f1d344d3" providerId="LiveId" clId="{77E4B963-87B0-400D-93F0-F4763B02418C}" dt="2021-09-16T23:30:38.271" v="13"/>
        <pc:sldMkLst>
          <pc:docMk/>
          <pc:sldMk cId="28622636" sldId="298"/>
        </pc:sldMkLst>
      </pc:sldChg>
      <pc:sldChg chg="del">
        <pc:chgData name="舘下 智子" userId="62eb3422f1d344d3" providerId="LiveId" clId="{77E4B963-87B0-400D-93F0-F4763B02418C}" dt="2021-09-16T23:30:32.355" v="12" actId="2696"/>
        <pc:sldMkLst>
          <pc:docMk/>
          <pc:sldMk cId="2033365916" sldId="298"/>
        </pc:sldMkLst>
      </pc:sldChg>
      <pc:sldChg chg="add">
        <pc:chgData name="舘下 智子" userId="62eb3422f1d344d3" providerId="LiveId" clId="{77E4B963-87B0-400D-93F0-F4763B02418C}" dt="2021-09-16T23:30:38.271" v="13"/>
        <pc:sldMkLst>
          <pc:docMk/>
          <pc:sldMk cId="2876150110" sldId="299"/>
        </pc:sldMkLst>
      </pc:sldChg>
      <pc:sldChg chg="del">
        <pc:chgData name="舘下 智子" userId="62eb3422f1d344d3" providerId="LiveId" clId="{77E4B963-87B0-400D-93F0-F4763B02418C}" dt="2021-09-16T23:30:32.355" v="12" actId="2696"/>
        <pc:sldMkLst>
          <pc:docMk/>
          <pc:sldMk cId="3540203114" sldId="299"/>
        </pc:sldMkLst>
      </pc:sldChg>
      <pc:sldChg chg="add">
        <pc:chgData name="舘下 智子" userId="62eb3422f1d344d3" providerId="LiveId" clId="{77E4B963-87B0-400D-93F0-F4763B02418C}" dt="2021-09-16T23:49:25.620" v="59"/>
        <pc:sldMkLst>
          <pc:docMk/>
          <pc:sldMk cId="2827425144" sldId="300"/>
        </pc:sldMkLst>
      </pc:sldChg>
      <pc:sldChg chg="del">
        <pc:chgData name="舘下 智子" userId="62eb3422f1d344d3" providerId="LiveId" clId="{77E4B963-87B0-400D-93F0-F4763B02418C}" dt="2021-09-16T23:49:20.756" v="58" actId="2696"/>
        <pc:sldMkLst>
          <pc:docMk/>
          <pc:sldMk cId="3351352455" sldId="300"/>
        </pc:sldMkLst>
      </pc:sldChg>
      <pc:sldChg chg="del">
        <pc:chgData name="舘下 智子" userId="62eb3422f1d344d3" providerId="LiveId" clId="{77E4B963-87B0-400D-93F0-F4763B02418C}" dt="2021-09-16T23:49:20.756" v="58" actId="2696"/>
        <pc:sldMkLst>
          <pc:docMk/>
          <pc:sldMk cId="523517167" sldId="301"/>
        </pc:sldMkLst>
      </pc:sldChg>
      <pc:sldChg chg="add">
        <pc:chgData name="舘下 智子" userId="62eb3422f1d344d3" providerId="LiveId" clId="{77E4B963-87B0-400D-93F0-F4763B02418C}" dt="2021-09-16T23:49:25.620" v="59"/>
        <pc:sldMkLst>
          <pc:docMk/>
          <pc:sldMk cId="812353745" sldId="301"/>
        </pc:sldMkLst>
      </pc:sldChg>
      <pc:sldChg chg="add">
        <pc:chgData name="舘下 智子" userId="62eb3422f1d344d3" providerId="LiveId" clId="{77E4B963-87B0-400D-93F0-F4763B02418C}" dt="2021-09-17T01:23:15.726" v="322"/>
        <pc:sldMkLst>
          <pc:docMk/>
          <pc:sldMk cId="2241845858" sldId="302"/>
        </pc:sldMkLst>
      </pc:sldChg>
      <pc:sldChg chg="del">
        <pc:chgData name="舘下 智子" userId="62eb3422f1d344d3" providerId="LiveId" clId="{77E4B963-87B0-400D-93F0-F4763B02418C}" dt="2021-09-17T01:23:06.308" v="321" actId="2696"/>
        <pc:sldMkLst>
          <pc:docMk/>
          <pc:sldMk cId="2990859008" sldId="302"/>
        </pc:sldMkLst>
      </pc:sldChg>
      <pc:sldChg chg="add">
        <pc:chgData name="舘下 智子" userId="62eb3422f1d344d3" providerId="LiveId" clId="{77E4B963-87B0-400D-93F0-F4763B02418C}" dt="2021-09-17T01:23:15.726" v="322"/>
        <pc:sldMkLst>
          <pc:docMk/>
          <pc:sldMk cId="464169078" sldId="303"/>
        </pc:sldMkLst>
      </pc:sldChg>
      <pc:sldChg chg="del">
        <pc:chgData name="舘下 智子" userId="62eb3422f1d344d3" providerId="LiveId" clId="{77E4B963-87B0-400D-93F0-F4763B02418C}" dt="2021-09-17T01:23:06.308" v="321" actId="2696"/>
        <pc:sldMkLst>
          <pc:docMk/>
          <pc:sldMk cId="1308300035" sldId="303"/>
        </pc:sldMkLst>
      </pc:sldChg>
      <pc:sldChg chg="del">
        <pc:chgData name="舘下 智子" userId="62eb3422f1d344d3" providerId="LiveId" clId="{77E4B963-87B0-400D-93F0-F4763B02418C}" dt="2021-09-17T00:19:04.860" v="140" actId="2696"/>
        <pc:sldMkLst>
          <pc:docMk/>
          <pc:sldMk cId="654394229" sldId="304"/>
        </pc:sldMkLst>
      </pc:sldChg>
      <pc:sldChg chg="add">
        <pc:chgData name="舘下 智子" userId="62eb3422f1d344d3" providerId="LiveId" clId="{77E4B963-87B0-400D-93F0-F4763B02418C}" dt="2021-09-17T00:19:13.963" v="141"/>
        <pc:sldMkLst>
          <pc:docMk/>
          <pc:sldMk cId="2988518274" sldId="304"/>
        </pc:sldMkLst>
      </pc:sldChg>
      <pc:sldChg chg="del">
        <pc:chgData name="舘下 智子" userId="62eb3422f1d344d3" providerId="LiveId" clId="{77E4B963-87B0-400D-93F0-F4763B02418C}" dt="2021-09-17T00:19:04.860" v="140" actId="2696"/>
        <pc:sldMkLst>
          <pc:docMk/>
          <pc:sldMk cId="1919939141" sldId="305"/>
        </pc:sldMkLst>
      </pc:sldChg>
      <pc:sldChg chg="add">
        <pc:chgData name="舘下 智子" userId="62eb3422f1d344d3" providerId="LiveId" clId="{77E4B963-87B0-400D-93F0-F4763B02418C}" dt="2021-09-17T00:19:13.963" v="141"/>
        <pc:sldMkLst>
          <pc:docMk/>
          <pc:sldMk cId="2572098706" sldId="305"/>
        </pc:sldMkLst>
      </pc:sldChg>
      <pc:sldChg chg="del">
        <pc:chgData name="舘下 智子" userId="62eb3422f1d344d3" providerId="LiveId" clId="{77E4B963-87B0-400D-93F0-F4763B02418C}" dt="2021-09-17T00:02:04.090" v="88" actId="2696"/>
        <pc:sldMkLst>
          <pc:docMk/>
          <pc:sldMk cId="1471926514" sldId="306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1852613446" sldId="306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3525245546" sldId="306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1727992456" sldId="307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2959118464" sldId="307"/>
        </pc:sldMkLst>
      </pc:sldChg>
      <pc:sldChg chg="del">
        <pc:chgData name="舘下 智子" userId="62eb3422f1d344d3" providerId="LiveId" clId="{77E4B963-87B0-400D-93F0-F4763B02418C}" dt="2021-09-17T00:02:04.090" v="88" actId="2696"/>
        <pc:sldMkLst>
          <pc:docMk/>
          <pc:sldMk cId="4238428455" sldId="307"/>
        </pc:sldMkLst>
      </pc:sldChg>
      <pc:sldChg chg="del">
        <pc:chgData name="舘下 智子" userId="62eb3422f1d344d3" providerId="LiveId" clId="{77E4B963-87B0-400D-93F0-F4763B02418C}" dt="2021-09-17T01:30:44.317" v="353" actId="2696"/>
        <pc:sldMkLst>
          <pc:docMk/>
          <pc:sldMk cId="596374005" sldId="308"/>
        </pc:sldMkLst>
      </pc:sldChg>
      <pc:sldChg chg="add">
        <pc:chgData name="舘下 智子" userId="62eb3422f1d344d3" providerId="LiveId" clId="{77E4B963-87B0-400D-93F0-F4763B02418C}" dt="2021-09-17T01:30:52.377" v="354"/>
        <pc:sldMkLst>
          <pc:docMk/>
          <pc:sldMk cId="4020540728" sldId="308"/>
        </pc:sldMkLst>
      </pc:sldChg>
      <pc:sldChg chg="del">
        <pc:chgData name="舘下 智子" userId="62eb3422f1d344d3" providerId="LiveId" clId="{77E4B963-87B0-400D-93F0-F4763B02418C}" dt="2021-09-17T01:30:44.317" v="353" actId="2696"/>
        <pc:sldMkLst>
          <pc:docMk/>
          <pc:sldMk cId="987795519" sldId="309"/>
        </pc:sldMkLst>
      </pc:sldChg>
      <pc:sldChg chg="add">
        <pc:chgData name="舘下 智子" userId="62eb3422f1d344d3" providerId="LiveId" clId="{77E4B963-87B0-400D-93F0-F4763B02418C}" dt="2021-09-17T01:30:52.377" v="354"/>
        <pc:sldMkLst>
          <pc:docMk/>
          <pc:sldMk cId="3308879840" sldId="309"/>
        </pc:sldMkLst>
      </pc:sldChg>
      <pc:sldChg chg="add">
        <pc:chgData name="舘下 智子" userId="62eb3422f1d344d3" providerId="LiveId" clId="{77E4B963-87B0-400D-93F0-F4763B02418C}" dt="2021-09-17T00:39:20.242" v="205"/>
        <pc:sldMkLst>
          <pc:docMk/>
          <pc:sldMk cId="2057361939" sldId="310"/>
        </pc:sldMkLst>
      </pc:sldChg>
      <pc:sldChg chg="del">
        <pc:chgData name="舘下 智子" userId="62eb3422f1d344d3" providerId="LiveId" clId="{77E4B963-87B0-400D-93F0-F4763B02418C}" dt="2021-09-17T00:39:18.347" v="204" actId="2696"/>
        <pc:sldMkLst>
          <pc:docMk/>
          <pc:sldMk cId="2682968472" sldId="310"/>
        </pc:sldMkLst>
      </pc:sldChg>
      <pc:sldChg chg="del">
        <pc:chgData name="舘下 智子" userId="62eb3422f1d344d3" providerId="LiveId" clId="{77E4B963-87B0-400D-93F0-F4763B02418C}" dt="2021-09-17T00:39:18.347" v="204" actId="2696"/>
        <pc:sldMkLst>
          <pc:docMk/>
          <pc:sldMk cId="1875609823" sldId="311"/>
        </pc:sldMkLst>
      </pc:sldChg>
      <pc:sldChg chg="add">
        <pc:chgData name="舘下 智子" userId="62eb3422f1d344d3" providerId="LiveId" clId="{77E4B963-87B0-400D-93F0-F4763B02418C}" dt="2021-09-17T00:39:20.242" v="205"/>
        <pc:sldMkLst>
          <pc:docMk/>
          <pc:sldMk cId="3535905148" sldId="311"/>
        </pc:sldMkLst>
      </pc:sldChg>
      <pc:sldChg chg="del">
        <pc:chgData name="舘下 智子" userId="62eb3422f1d344d3" providerId="LiveId" clId="{77E4B963-87B0-400D-93F0-F4763B02418C}" dt="2021-09-17T01:21:44.629" v="319" actId="2696"/>
        <pc:sldMkLst>
          <pc:docMk/>
          <pc:sldMk cId="2828294318" sldId="312"/>
        </pc:sldMkLst>
      </pc:sldChg>
      <pc:sldChg chg="add">
        <pc:chgData name="舘下 智子" userId="62eb3422f1d344d3" providerId="LiveId" clId="{77E4B963-87B0-400D-93F0-F4763B02418C}" dt="2021-09-17T01:22:00.263" v="320"/>
        <pc:sldMkLst>
          <pc:docMk/>
          <pc:sldMk cId="3837200198" sldId="312"/>
        </pc:sldMkLst>
      </pc:sldChg>
      <pc:sldChg chg="del">
        <pc:chgData name="舘下 智子" userId="62eb3422f1d344d3" providerId="LiveId" clId="{77E4B963-87B0-400D-93F0-F4763B02418C}" dt="2021-09-17T01:21:44.629" v="319" actId="2696"/>
        <pc:sldMkLst>
          <pc:docMk/>
          <pc:sldMk cId="1703683110" sldId="313"/>
        </pc:sldMkLst>
      </pc:sldChg>
      <pc:sldChg chg="add">
        <pc:chgData name="舘下 智子" userId="62eb3422f1d344d3" providerId="LiveId" clId="{77E4B963-87B0-400D-93F0-F4763B02418C}" dt="2021-09-17T01:22:00.263" v="320"/>
        <pc:sldMkLst>
          <pc:docMk/>
          <pc:sldMk cId="3606617212" sldId="313"/>
        </pc:sldMkLst>
      </pc:sldChg>
      <pc:sldChg chg="add">
        <pc:chgData name="舘下 智子" userId="62eb3422f1d344d3" providerId="LiveId" clId="{77E4B963-87B0-400D-93F0-F4763B02418C}" dt="2021-09-17T00:38:06.904" v="199"/>
        <pc:sldMkLst>
          <pc:docMk/>
          <pc:sldMk cId="3028560965" sldId="314"/>
        </pc:sldMkLst>
      </pc:sldChg>
      <pc:sldChg chg="del">
        <pc:chgData name="舘下 智子" userId="62eb3422f1d344d3" providerId="LiveId" clId="{77E4B963-87B0-400D-93F0-F4763B02418C}" dt="2021-09-17T00:37:59.465" v="198" actId="2696"/>
        <pc:sldMkLst>
          <pc:docMk/>
          <pc:sldMk cId="3777272618" sldId="314"/>
        </pc:sldMkLst>
      </pc:sldChg>
      <pc:sldChg chg="del">
        <pc:chgData name="舘下 智子" userId="62eb3422f1d344d3" providerId="LiveId" clId="{77E4B963-87B0-400D-93F0-F4763B02418C}" dt="2021-09-17T00:37:59.465" v="198" actId="2696"/>
        <pc:sldMkLst>
          <pc:docMk/>
          <pc:sldMk cId="3351571307" sldId="315"/>
        </pc:sldMkLst>
      </pc:sldChg>
      <pc:sldChg chg="add">
        <pc:chgData name="舘下 智子" userId="62eb3422f1d344d3" providerId="LiveId" clId="{77E4B963-87B0-400D-93F0-F4763B02418C}" dt="2021-09-17T00:38:06.904" v="199"/>
        <pc:sldMkLst>
          <pc:docMk/>
          <pc:sldMk cId="3510698874" sldId="315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1455071405" sldId="316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3295997625" sldId="316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48886796" sldId="317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1231854312" sldId="317"/>
        </pc:sldMkLst>
      </pc:sldChg>
      <pc:sldChg chg="add">
        <pc:chgData name="舘下 智子" userId="62eb3422f1d344d3" providerId="LiveId" clId="{77E4B963-87B0-400D-93F0-F4763B02418C}" dt="2021-09-16T23:34:16.627" v="23"/>
        <pc:sldMkLst>
          <pc:docMk/>
          <pc:sldMk cId="4010483592" sldId="318"/>
        </pc:sldMkLst>
      </pc:sldChg>
      <pc:sldChg chg="del">
        <pc:chgData name="舘下 智子" userId="62eb3422f1d344d3" providerId="LiveId" clId="{77E4B963-87B0-400D-93F0-F4763B02418C}" dt="2021-09-16T23:34:09.148" v="22" actId="2696"/>
        <pc:sldMkLst>
          <pc:docMk/>
          <pc:sldMk cId="4044207860" sldId="318"/>
        </pc:sldMkLst>
      </pc:sldChg>
      <pc:sldChg chg="add">
        <pc:chgData name="舘下 智子" userId="62eb3422f1d344d3" providerId="LiveId" clId="{77E4B963-87B0-400D-93F0-F4763B02418C}" dt="2021-09-16T23:34:16.627" v="23"/>
        <pc:sldMkLst>
          <pc:docMk/>
          <pc:sldMk cId="1588260953" sldId="319"/>
        </pc:sldMkLst>
      </pc:sldChg>
      <pc:sldChg chg="del">
        <pc:chgData name="舘下 智子" userId="62eb3422f1d344d3" providerId="LiveId" clId="{77E4B963-87B0-400D-93F0-F4763B02418C}" dt="2021-09-16T23:34:09.148" v="22" actId="2696"/>
        <pc:sldMkLst>
          <pc:docMk/>
          <pc:sldMk cId="1771479809" sldId="319"/>
        </pc:sldMkLst>
      </pc:sldChg>
      <pc:sldChg chg="add">
        <pc:chgData name="舘下 智子" userId="62eb3422f1d344d3" providerId="LiveId" clId="{77E4B963-87B0-400D-93F0-F4763B02418C}" dt="2021-09-17T01:28:50.948" v="340"/>
        <pc:sldMkLst>
          <pc:docMk/>
          <pc:sldMk cId="1526547196" sldId="320"/>
        </pc:sldMkLst>
      </pc:sldChg>
      <pc:sldChg chg="del">
        <pc:chgData name="舘下 智子" userId="62eb3422f1d344d3" providerId="LiveId" clId="{77E4B963-87B0-400D-93F0-F4763B02418C}" dt="2021-09-17T01:28:44.322" v="339" actId="2696"/>
        <pc:sldMkLst>
          <pc:docMk/>
          <pc:sldMk cId="1950191264" sldId="320"/>
        </pc:sldMkLst>
      </pc:sldChg>
      <pc:sldChg chg="add">
        <pc:chgData name="舘下 智子" userId="62eb3422f1d344d3" providerId="LiveId" clId="{77E4B963-87B0-400D-93F0-F4763B02418C}" dt="2021-09-17T01:28:50.948" v="340"/>
        <pc:sldMkLst>
          <pc:docMk/>
          <pc:sldMk cId="3292125646" sldId="321"/>
        </pc:sldMkLst>
      </pc:sldChg>
      <pc:sldChg chg="del">
        <pc:chgData name="舘下 智子" userId="62eb3422f1d344d3" providerId="LiveId" clId="{77E4B963-87B0-400D-93F0-F4763B02418C}" dt="2021-09-17T01:28:44.322" v="339" actId="2696"/>
        <pc:sldMkLst>
          <pc:docMk/>
          <pc:sldMk cId="3422229646" sldId="321"/>
        </pc:sldMkLst>
      </pc:sldChg>
      <pc:sldChg chg="del">
        <pc:chgData name="舘下 智子" userId="62eb3422f1d344d3" providerId="LiveId" clId="{77E4B963-87B0-400D-93F0-F4763B02418C}" dt="2021-09-17T00:31:38.924" v="174" actId="2696"/>
        <pc:sldMkLst>
          <pc:docMk/>
          <pc:sldMk cId="2169656253" sldId="322"/>
        </pc:sldMkLst>
      </pc:sldChg>
      <pc:sldChg chg="add">
        <pc:chgData name="舘下 智子" userId="62eb3422f1d344d3" providerId="LiveId" clId="{77E4B963-87B0-400D-93F0-F4763B02418C}" dt="2021-09-17T00:31:41.979" v="175"/>
        <pc:sldMkLst>
          <pc:docMk/>
          <pc:sldMk cId="4086235896" sldId="322"/>
        </pc:sldMkLst>
      </pc:sldChg>
      <pc:sldChg chg="del">
        <pc:chgData name="舘下 智子" userId="62eb3422f1d344d3" providerId="LiveId" clId="{77E4B963-87B0-400D-93F0-F4763B02418C}" dt="2021-09-17T00:31:38.924" v="174" actId="2696"/>
        <pc:sldMkLst>
          <pc:docMk/>
          <pc:sldMk cId="27938361" sldId="323"/>
        </pc:sldMkLst>
      </pc:sldChg>
      <pc:sldChg chg="add">
        <pc:chgData name="舘下 智子" userId="62eb3422f1d344d3" providerId="LiveId" clId="{77E4B963-87B0-400D-93F0-F4763B02418C}" dt="2021-09-17T00:31:41.979" v="175"/>
        <pc:sldMkLst>
          <pc:docMk/>
          <pc:sldMk cId="727016572" sldId="323"/>
        </pc:sldMkLst>
      </pc:sldChg>
      <pc:sldChg chg="add">
        <pc:chgData name="舘下 智子" userId="62eb3422f1d344d3" providerId="LiveId" clId="{77E4B963-87B0-400D-93F0-F4763B02418C}" dt="2021-09-17T00:57:08.070" v="254"/>
        <pc:sldMkLst>
          <pc:docMk/>
          <pc:sldMk cId="1502917638" sldId="324"/>
        </pc:sldMkLst>
      </pc:sldChg>
      <pc:sldChg chg="del">
        <pc:chgData name="舘下 智子" userId="62eb3422f1d344d3" providerId="LiveId" clId="{77E4B963-87B0-400D-93F0-F4763B02418C}" dt="2021-09-17T00:57:01.961" v="253" actId="2696"/>
        <pc:sldMkLst>
          <pc:docMk/>
          <pc:sldMk cId="4113291158" sldId="324"/>
        </pc:sldMkLst>
      </pc:sldChg>
      <pc:sldChg chg="add">
        <pc:chgData name="舘下 智子" userId="62eb3422f1d344d3" providerId="LiveId" clId="{77E4B963-87B0-400D-93F0-F4763B02418C}" dt="2021-09-17T00:57:08.070" v="254"/>
        <pc:sldMkLst>
          <pc:docMk/>
          <pc:sldMk cId="1374497753" sldId="325"/>
        </pc:sldMkLst>
      </pc:sldChg>
      <pc:sldChg chg="del">
        <pc:chgData name="舘下 智子" userId="62eb3422f1d344d3" providerId="LiveId" clId="{77E4B963-87B0-400D-93F0-F4763B02418C}" dt="2021-09-17T00:57:01.961" v="253" actId="2696"/>
        <pc:sldMkLst>
          <pc:docMk/>
          <pc:sldMk cId="3304905127" sldId="325"/>
        </pc:sldMkLst>
      </pc:sldChg>
      <pc:sldChg chg="del">
        <pc:chgData name="舘下 智子" userId="62eb3422f1d344d3" providerId="LiveId" clId="{77E4B963-87B0-400D-93F0-F4763B02418C}" dt="2021-09-17T01:23:41.975" v="325" actId="2696"/>
        <pc:sldMkLst>
          <pc:docMk/>
          <pc:sldMk cId="656400973" sldId="326"/>
        </pc:sldMkLst>
      </pc:sldChg>
      <pc:sldChg chg="add">
        <pc:chgData name="舘下 智子" userId="62eb3422f1d344d3" providerId="LiveId" clId="{77E4B963-87B0-400D-93F0-F4763B02418C}" dt="2021-09-17T01:23:49.880" v="326"/>
        <pc:sldMkLst>
          <pc:docMk/>
          <pc:sldMk cId="829518269" sldId="326"/>
        </pc:sldMkLst>
      </pc:sldChg>
      <pc:sldChg chg="del">
        <pc:chgData name="舘下 智子" userId="62eb3422f1d344d3" providerId="LiveId" clId="{77E4B963-87B0-400D-93F0-F4763B02418C}" dt="2021-09-17T01:23:41.975" v="325" actId="2696"/>
        <pc:sldMkLst>
          <pc:docMk/>
          <pc:sldMk cId="1140806990" sldId="327"/>
        </pc:sldMkLst>
      </pc:sldChg>
      <pc:sldChg chg="add">
        <pc:chgData name="舘下 智子" userId="62eb3422f1d344d3" providerId="LiveId" clId="{77E4B963-87B0-400D-93F0-F4763B02418C}" dt="2021-09-17T01:23:49.880" v="326"/>
        <pc:sldMkLst>
          <pc:docMk/>
          <pc:sldMk cId="3491069428" sldId="327"/>
        </pc:sldMkLst>
      </pc:sldChg>
      <pc:sldChg chg="add">
        <pc:chgData name="舘下 智子" userId="62eb3422f1d344d3" providerId="LiveId" clId="{77E4B963-87B0-400D-93F0-F4763B02418C}" dt="2021-09-17T00:29:00.722" v="165"/>
        <pc:sldMkLst>
          <pc:docMk/>
          <pc:sldMk cId="1567095568" sldId="328"/>
        </pc:sldMkLst>
      </pc:sldChg>
      <pc:sldChg chg="del">
        <pc:chgData name="舘下 智子" userId="62eb3422f1d344d3" providerId="LiveId" clId="{77E4B963-87B0-400D-93F0-F4763B02418C}" dt="2021-09-17T00:28:51.687" v="164" actId="2696"/>
        <pc:sldMkLst>
          <pc:docMk/>
          <pc:sldMk cId="3270795824" sldId="328"/>
        </pc:sldMkLst>
      </pc:sldChg>
      <pc:sldChg chg="del">
        <pc:chgData name="舘下 智子" userId="62eb3422f1d344d3" providerId="LiveId" clId="{77E4B963-87B0-400D-93F0-F4763B02418C}" dt="2021-09-17T00:28:51.687" v="164" actId="2696"/>
        <pc:sldMkLst>
          <pc:docMk/>
          <pc:sldMk cId="19034910" sldId="329"/>
        </pc:sldMkLst>
      </pc:sldChg>
      <pc:sldChg chg="add">
        <pc:chgData name="舘下 智子" userId="62eb3422f1d344d3" providerId="LiveId" clId="{77E4B963-87B0-400D-93F0-F4763B02418C}" dt="2021-09-17T00:29:00.722" v="165"/>
        <pc:sldMkLst>
          <pc:docMk/>
          <pc:sldMk cId="1737885993" sldId="329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340980142" sldId="330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3883129241" sldId="330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3211484997" sldId="331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3965191728" sldId="331"/>
        </pc:sldMkLst>
      </pc:sldChg>
      <pc:sldChg chg="add">
        <pc:chgData name="舘下 智子" userId="62eb3422f1d344d3" providerId="LiveId" clId="{77E4B963-87B0-400D-93F0-F4763B02418C}" dt="2021-09-17T01:14:09.326" v="288"/>
        <pc:sldMkLst>
          <pc:docMk/>
          <pc:sldMk cId="1019346074" sldId="332"/>
        </pc:sldMkLst>
      </pc:sldChg>
      <pc:sldChg chg="del">
        <pc:chgData name="舘下 智子" userId="62eb3422f1d344d3" providerId="LiveId" clId="{77E4B963-87B0-400D-93F0-F4763B02418C}" dt="2021-09-17T01:14:04.054" v="287" actId="2696"/>
        <pc:sldMkLst>
          <pc:docMk/>
          <pc:sldMk cId="3371125020" sldId="332"/>
        </pc:sldMkLst>
      </pc:sldChg>
      <pc:sldChg chg="del">
        <pc:chgData name="舘下 智子" userId="62eb3422f1d344d3" providerId="LiveId" clId="{77E4B963-87B0-400D-93F0-F4763B02418C}" dt="2021-09-16T23:37:20.728" v="26" actId="2696"/>
        <pc:sldMkLst>
          <pc:docMk/>
          <pc:sldMk cId="495416721" sldId="334"/>
        </pc:sldMkLst>
      </pc:sldChg>
      <pc:sldChg chg="add">
        <pc:chgData name="舘下 智子" userId="62eb3422f1d344d3" providerId="LiveId" clId="{77E4B963-87B0-400D-93F0-F4763B02418C}" dt="2021-09-16T23:37:28.065" v="27"/>
        <pc:sldMkLst>
          <pc:docMk/>
          <pc:sldMk cId="1903793485" sldId="334"/>
        </pc:sldMkLst>
      </pc:sldChg>
      <pc:sldChg chg="del">
        <pc:chgData name="舘下 智子" userId="62eb3422f1d344d3" providerId="LiveId" clId="{77E4B963-87B0-400D-93F0-F4763B02418C}" dt="2021-09-16T23:37:20.728" v="26" actId="2696"/>
        <pc:sldMkLst>
          <pc:docMk/>
          <pc:sldMk cId="2033468343" sldId="335"/>
        </pc:sldMkLst>
      </pc:sldChg>
      <pc:sldChg chg="add">
        <pc:chgData name="舘下 智子" userId="62eb3422f1d344d3" providerId="LiveId" clId="{77E4B963-87B0-400D-93F0-F4763B02418C}" dt="2021-09-16T23:37:28.065" v="27"/>
        <pc:sldMkLst>
          <pc:docMk/>
          <pc:sldMk cId="2140256218" sldId="335"/>
        </pc:sldMkLst>
      </pc:sldChg>
      <pc:sldChg chg="del">
        <pc:chgData name="舘下 智子" userId="62eb3422f1d344d3" providerId="LiveId" clId="{77E4B963-87B0-400D-93F0-F4763B02418C}" dt="2021-09-17T01:17:45.836" v="303" actId="2696"/>
        <pc:sldMkLst>
          <pc:docMk/>
          <pc:sldMk cId="1426041162" sldId="336"/>
        </pc:sldMkLst>
      </pc:sldChg>
      <pc:sldChg chg="add">
        <pc:chgData name="舘下 智子" userId="62eb3422f1d344d3" providerId="LiveId" clId="{77E4B963-87B0-400D-93F0-F4763B02418C}" dt="2021-09-17T01:17:51.265" v="304"/>
        <pc:sldMkLst>
          <pc:docMk/>
          <pc:sldMk cId="4176312578" sldId="336"/>
        </pc:sldMkLst>
      </pc:sldChg>
      <pc:sldChg chg="del">
        <pc:chgData name="舘下 智子" userId="62eb3422f1d344d3" providerId="LiveId" clId="{77E4B963-87B0-400D-93F0-F4763B02418C}" dt="2021-09-17T01:17:45.836" v="303" actId="2696"/>
        <pc:sldMkLst>
          <pc:docMk/>
          <pc:sldMk cId="838306797" sldId="337"/>
        </pc:sldMkLst>
      </pc:sldChg>
      <pc:sldChg chg="add">
        <pc:chgData name="舘下 智子" userId="62eb3422f1d344d3" providerId="LiveId" clId="{77E4B963-87B0-400D-93F0-F4763B02418C}" dt="2021-09-17T01:17:51.265" v="304"/>
        <pc:sldMkLst>
          <pc:docMk/>
          <pc:sldMk cId="3345466610" sldId="337"/>
        </pc:sldMkLst>
      </pc:sldChg>
      <pc:sldChg chg="add">
        <pc:chgData name="舘下 智子" userId="62eb3422f1d344d3" providerId="LiveId" clId="{77E4B963-87B0-400D-93F0-F4763B02418C}" dt="2021-09-17T00:07:07.195" v="101"/>
        <pc:sldMkLst>
          <pc:docMk/>
          <pc:sldMk cId="477067440" sldId="338"/>
        </pc:sldMkLst>
      </pc:sldChg>
      <pc:sldChg chg="del">
        <pc:chgData name="舘下 智子" userId="62eb3422f1d344d3" providerId="LiveId" clId="{77E4B963-87B0-400D-93F0-F4763B02418C}" dt="2021-09-17T00:07:01.754" v="100" actId="2696"/>
        <pc:sldMkLst>
          <pc:docMk/>
          <pc:sldMk cId="3614375479" sldId="338"/>
        </pc:sldMkLst>
      </pc:sldChg>
      <pc:sldChg chg="add">
        <pc:chgData name="舘下 智子" userId="62eb3422f1d344d3" providerId="LiveId" clId="{77E4B963-87B0-400D-93F0-F4763B02418C}" dt="2021-09-17T00:07:07.195" v="101"/>
        <pc:sldMkLst>
          <pc:docMk/>
          <pc:sldMk cId="2351532185" sldId="339"/>
        </pc:sldMkLst>
      </pc:sldChg>
      <pc:sldChg chg="del">
        <pc:chgData name="舘下 智子" userId="62eb3422f1d344d3" providerId="LiveId" clId="{77E4B963-87B0-400D-93F0-F4763B02418C}" dt="2021-09-17T00:07:01.754" v="100" actId="2696"/>
        <pc:sldMkLst>
          <pc:docMk/>
          <pc:sldMk cId="2953792897" sldId="339"/>
        </pc:sldMkLst>
      </pc:sldChg>
      <pc:sldChg chg="del">
        <pc:chgData name="舘下 智子" userId="62eb3422f1d344d3" providerId="LiveId" clId="{77E4B963-87B0-400D-93F0-F4763B02418C}" dt="2021-09-17T00:08:55.320" v="108" actId="2696"/>
        <pc:sldMkLst>
          <pc:docMk/>
          <pc:sldMk cId="2324463644" sldId="340"/>
        </pc:sldMkLst>
      </pc:sldChg>
      <pc:sldChg chg="add">
        <pc:chgData name="舘下 智子" userId="62eb3422f1d344d3" providerId="LiveId" clId="{77E4B963-87B0-400D-93F0-F4763B02418C}" dt="2021-09-17T00:09:02.057" v="109"/>
        <pc:sldMkLst>
          <pc:docMk/>
          <pc:sldMk cId="2526902770" sldId="340"/>
        </pc:sldMkLst>
      </pc:sldChg>
      <pc:sldChg chg="del">
        <pc:chgData name="舘下 智子" userId="62eb3422f1d344d3" providerId="LiveId" clId="{77E4B963-87B0-400D-93F0-F4763B02418C}" dt="2021-09-17T00:08:55.320" v="108" actId="2696"/>
        <pc:sldMkLst>
          <pc:docMk/>
          <pc:sldMk cId="3204177049" sldId="341"/>
        </pc:sldMkLst>
      </pc:sldChg>
      <pc:sldChg chg="add">
        <pc:chgData name="舘下 智子" userId="62eb3422f1d344d3" providerId="LiveId" clId="{77E4B963-87B0-400D-93F0-F4763B02418C}" dt="2021-09-17T00:09:02.057" v="109"/>
        <pc:sldMkLst>
          <pc:docMk/>
          <pc:sldMk cId="3270295255" sldId="341"/>
        </pc:sldMkLst>
      </pc:sldChg>
      <pc:sldChg chg="del">
        <pc:chgData name="舘下 智子" userId="62eb3422f1d344d3" providerId="LiveId" clId="{77E4B963-87B0-400D-93F0-F4763B02418C}" dt="2021-09-17T00:31:07.889" v="170" actId="2696"/>
        <pc:sldMkLst>
          <pc:docMk/>
          <pc:sldMk cId="1343167636" sldId="344"/>
        </pc:sldMkLst>
      </pc:sldChg>
      <pc:sldChg chg="add">
        <pc:chgData name="舘下 智子" userId="62eb3422f1d344d3" providerId="LiveId" clId="{77E4B963-87B0-400D-93F0-F4763B02418C}" dt="2021-09-17T00:31:10.250" v="171"/>
        <pc:sldMkLst>
          <pc:docMk/>
          <pc:sldMk cId="1888171737" sldId="344"/>
        </pc:sldMkLst>
      </pc:sldChg>
      <pc:sldChg chg="del">
        <pc:chgData name="舘下 智子" userId="62eb3422f1d344d3" providerId="LiveId" clId="{77E4B963-87B0-400D-93F0-F4763B02418C}" dt="2021-09-17T00:31:07.889" v="170" actId="2696"/>
        <pc:sldMkLst>
          <pc:docMk/>
          <pc:sldMk cId="937366452" sldId="345"/>
        </pc:sldMkLst>
      </pc:sldChg>
      <pc:sldChg chg="add">
        <pc:chgData name="舘下 智子" userId="62eb3422f1d344d3" providerId="LiveId" clId="{77E4B963-87B0-400D-93F0-F4763B02418C}" dt="2021-09-17T00:31:10.250" v="171"/>
        <pc:sldMkLst>
          <pc:docMk/>
          <pc:sldMk cId="2835617089" sldId="345"/>
        </pc:sldMkLst>
      </pc:sldChg>
      <pc:sldChg chg="del">
        <pc:chgData name="舘下 智子" userId="62eb3422f1d344d3" providerId="LiveId" clId="{77E4B963-87B0-400D-93F0-F4763B02418C}" dt="2021-09-16T23:47:02.931" v="50" actId="2696"/>
        <pc:sldMkLst>
          <pc:docMk/>
          <pc:sldMk cId="185533717" sldId="346"/>
        </pc:sldMkLst>
      </pc:sldChg>
      <pc:sldChg chg="add">
        <pc:chgData name="舘下 智子" userId="62eb3422f1d344d3" providerId="LiveId" clId="{77E4B963-87B0-400D-93F0-F4763B02418C}" dt="2021-09-16T23:47:07.795" v="51"/>
        <pc:sldMkLst>
          <pc:docMk/>
          <pc:sldMk cId="576461173" sldId="346"/>
        </pc:sldMkLst>
      </pc:sldChg>
      <pc:sldChg chg="add">
        <pc:chgData name="舘下 智子" userId="62eb3422f1d344d3" providerId="LiveId" clId="{77E4B963-87B0-400D-93F0-F4763B02418C}" dt="2021-09-16T23:47:07.795" v="51"/>
        <pc:sldMkLst>
          <pc:docMk/>
          <pc:sldMk cId="152172038" sldId="347"/>
        </pc:sldMkLst>
      </pc:sldChg>
      <pc:sldChg chg="del">
        <pc:chgData name="舘下 智子" userId="62eb3422f1d344d3" providerId="LiveId" clId="{77E4B963-87B0-400D-93F0-F4763B02418C}" dt="2021-09-16T23:47:02.931" v="50" actId="2696"/>
        <pc:sldMkLst>
          <pc:docMk/>
          <pc:sldMk cId="3601095447" sldId="347"/>
        </pc:sldMkLst>
      </pc:sldChg>
      <pc:sldChg chg="del">
        <pc:chgData name="舘下 智子" userId="62eb3422f1d344d3" providerId="LiveId" clId="{77E4B963-87B0-400D-93F0-F4763B02418C}" dt="2021-09-17T01:08:49.037" v="269" actId="2696"/>
        <pc:sldMkLst>
          <pc:docMk/>
          <pc:sldMk cId="245618329" sldId="348"/>
        </pc:sldMkLst>
      </pc:sldChg>
      <pc:sldChg chg="add">
        <pc:chgData name="舘下 智子" userId="62eb3422f1d344d3" providerId="LiveId" clId="{77E4B963-87B0-400D-93F0-F4763B02418C}" dt="2021-09-17T01:08:55.778" v="270"/>
        <pc:sldMkLst>
          <pc:docMk/>
          <pc:sldMk cId="3612095515" sldId="348"/>
        </pc:sldMkLst>
      </pc:sldChg>
      <pc:sldChg chg="add">
        <pc:chgData name="舘下 智子" userId="62eb3422f1d344d3" providerId="LiveId" clId="{77E4B963-87B0-400D-93F0-F4763B02418C}" dt="2021-09-17T01:08:55.778" v="270"/>
        <pc:sldMkLst>
          <pc:docMk/>
          <pc:sldMk cId="3652828504" sldId="349"/>
        </pc:sldMkLst>
      </pc:sldChg>
      <pc:sldChg chg="del">
        <pc:chgData name="舘下 智子" userId="62eb3422f1d344d3" providerId="LiveId" clId="{77E4B963-87B0-400D-93F0-F4763B02418C}" dt="2021-09-17T01:08:49.037" v="269" actId="2696"/>
        <pc:sldMkLst>
          <pc:docMk/>
          <pc:sldMk cId="4107968307" sldId="349"/>
        </pc:sldMkLst>
      </pc:sldChg>
      <pc:sldChg chg="del">
        <pc:chgData name="舘下 智子" userId="62eb3422f1d344d3" providerId="LiveId" clId="{77E4B963-87B0-400D-93F0-F4763B02418C}" dt="2021-09-16T23:44:15.178" v="42" actId="2696"/>
        <pc:sldMkLst>
          <pc:docMk/>
          <pc:sldMk cId="1768393580" sldId="352"/>
        </pc:sldMkLst>
      </pc:sldChg>
      <pc:sldChg chg="add">
        <pc:chgData name="舘下 智子" userId="62eb3422f1d344d3" providerId="LiveId" clId="{77E4B963-87B0-400D-93F0-F4763B02418C}" dt="2021-09-16T23:44:22.129" v="43"/>
        <pc:sldMkLst>
          <pc:docMk/>
          <pc:sldMk cId="2244217831" sldId="352"/>
        </pc:sldMkLst>
      </pc:sldChg>
      <pc:sldChg chg="add">
        <pc:chgData name="舘下 智子" userId="62eb3422f1d344d3" providerId="LiveId" clId="{77E4B963-87B0-400D-93F0-F4763B02418C}" dt="2021-09-16T23:44:22.129" v="43"/>
        <pc:sldMkLst>
          <pc:docMk/>
          <pc:sldMk cId="1755146079" sldId="353"/>
        </pc:sldMkLst>
      </pc:sldChg>
      <pc:sldChg chg="del">
        <pc:chgData name="舘下 智子" userId="62eb3422f1d344d3" providerId="LiveId" clId="{77E4B963-87B0-400D-93F0-F4763B02418C}" dt="2021-09-16T23:44:15.178" v="42" actId="2696"/>
        <pc:sldMkLst>
          <pc:docMk/>
          <pc:sldMk cId="4140854689" sldId="353"/>
        </pc:sldMkLst>
      </pc:sldChg>
      <pc:sldChg chg="del">
        <pc:chgData name="舘下 智子" userId="62eb3422f1d344d3" providerId="LiveId" clId="{77E4B963-87B0-400D-93F0-F4763B02418C}" dt="2021-09-17T01:34:42.787" v="381" actId="2696"/>
        <pc:sldMkLst>
          <pc:docMk/>
          <pc:sldMk cId="892749540" sldId="354"/>
        </pc:sldMkLst>
      </pc:sldChg>
      <pc:sldChg chg="add">
        <pc:chgData name="舘下 智子" userId="62eb3422f1d344d3" providerId="LiveId" clId="{77E4B963-87B0-400D-93F0-F4763B02418C}" dt="2021-09-17T01:34:49.645" v="382"/>
        <pc:sldMkLst>
          <pc:docMk/>
          <pc:sldMk cId="2767878321" sldId="354"/>
        </pc:sldMkLst>
      </pc:sldChg>
      <pc:sldChg chg="del">
        <pc:chgData name="舘下 智子" userId="62eb3422f1d344d3" providerId="LiveId" clId="{77E4B963-87B0-400D-93F0-F4763B02418C}" dt="2021-09-17T01:34:42.787" v="381" actId="2696"/>
        <pc:sldMkLst>
          <pc:docMk/>
          <pc:sldMk cId="304429912" sldId="355"/>
        </pc:sldMkLst>
      </pc:sldChg>
      <pc:sldChg chg="add">
        <pc:chgData name="舘下 智子" userId="62eb3422f1d344d3" providerId="LiveId" clId="{77E4B963-87B0-400D-93F0-F4763B02418C}" dt="2021-09-17T01:34:49.645" v="382"/>
        <pc:sldMkLst>
          <pc:docMk/>
          <pc:sldMk cId="430960477" sldId="355"/>
        </pc:sldMkLst>
      </pc:sldChg>
      <pc:sldChg chg="add">
        <pc:chgData name="舘下 智子" userId="62eb3422f1d344d3" providerId="LiveId" clId="{77E4B963-87B0-400D-93F0-F4763B02418C}" dt="2021-09-17T01:14:44.052" v="292"/>
        <pc:sldMkLst>
          <pc:docMk/>
          <pc:sldMk cId="173666134" sldId="356"/>
        </pc:sldMkLst>
      </pc:sldChg>
      <pc:sldChg chg="del">
        <pc:chgData name="舘下 智子" userId="62eb3422f1d344d3" providerId="LiveId" clId="{77E4B963-87B0-400D-93F0-F4763B02418C}" dt="2021-09-17T01:14:37.230" v="291" actId="2696"/>
        <pc:sldMkLst>
          <pc:docMk/>
          <pc:sldMk cId="2555179576" sldId="356"/>
        </pc:sldMkLst>
      </pc:sldChg>
      <pc:sldChg chg="add">
        <pc:chgData name="舘下 智子" userId="62eb3422f1d344d3" providerId="LiveId" clId="{77E4B963-87B0-400D-93F0-F4763B02418C}" dt="2021-09-17T01:14:44.052" v="292"/>
        <pc:sldMkLst>
          <pc:docMk/>
          <pc:sldMk cId="1190096685" sldId="357"/>
        </pc:sldMkLst>
      </pc:sldChg>
      <pc:sldChg chg="del">
        <pc:chgData name="舘下 智子" userId="62eb3422f1d344d3" providerId="LiveId" clId="{77E4B963-87B0-400D-93F0-F4763B02418C}" dt="2021-09-17T01:14:37.230" v="291" actId="2696"/>
        <pc:sldMkLst>
          <pc:docMk/>
          <pc:sldMk cId="1261048786" sldId="357"/>
        </pc:sldMkLst>
      </pc:sldChg>
      <pc:sldChg chg="del">
        <pc:chgData name="舘下 智子" userId="62eb3422f1d344d3" providerId="LiveId" clId="{77E4B963-87B0-400D-93F0-F4763B02418C}" dt="2021-09-16T23:22:06.021" v="2" actId="2696"/>
        <pc:sldMkLst>
          <pc:docMk/>
          <pc:sldMk cId="70473704" sldId="358"/>
        </pc:sldMkLst>
      </pc:sldChg>
      <pc:sldChg chg="add">
        <pc:chgData name="舘下 智子" userId="62eb3422f1d344d3" providerId="LiveId" clId="{77E4B963-87B0-400D-93F0-F4763B02418C}" dt="2021-09-16T23:22:10.402" v="3"/>
        <pc:sldMkLst>
          <pc:docMk/>
          <pc:sldMk cId="3653652213" sldId="358"/>
        </pc:sldMkLst>
      </pc:sldChg>
      <pc:sldChg chg="add">
        <pc:chgData name="舘下 智子" userId="62eb3422f1d344d3" providerId="LiveId" clId="{77E4B963-87B0-400D-93F0-F4763B02418C}" dt="2021-09-16T23:22:10.402" v="3"/>
        <pc:sldMkLst>
          <pc:docMk/>
          <pc:sldMk cId="2075743148" sldId="359"/>
        </pc:sldMkLst>
      </pc:sldChg>
      <pc:sldChg chg="del">
        <pc:chgData name="舘下 智子" userId="62eb3422f1d344d3" providerId="LiveId" clId="{77E4B963-87B0-400D-93F0-F4763B02418C}" dt="2021-09-16T23:22:06.021" v="2" actId="2696"/>
        <pc:sldMkLst>
          <pc:docMk/>
          <pc:sldMk cId="2706721246" sldId="359"/>
        </pc:sldMkLst>
      </pc:sldChg>
      <pc:sldChg chg="del">
        <pc:chgData name="舘下 智子" userId="62eb3422f1d344d3" providerId="LiveId" clId="{77E4B963-87B0-400D-93F0-F4763B02418C}" dt="2021-09-17T01:16:52.427" v="299" actId="2696"/>
        <pc:sldMkLst>
          <pc:docMk/>
          <pc:sldMk cId="233547921" sldId="360"/>
        </pc:sldMkLst>
      </pc:sldChg>
      <pc:sldChg chg="add">
        <pc:chgData name="舘下 智子" userId="62eb3422f1d344d3" providerId="LiveId" clId="{77E4B963-87B0-400D-93F0-F4763B02418C}" dt="2021-09-17T01:16:59.715" v="300"/>
        <pc:sldMkLst>
          <pc:docMk/>
          <pc:sldMk cId="1657571016" sldId="360"/>
        </pc:sldMkLst>
      </pc:sldChg>
      <pc:sldChg chg="add">
        <pc:chgData name="舘下 智子" userId="62eb3422f1d344d3" providerId="LiveId" clId="{77E4B963-87B0-400D-93F0-F4763B02418C}" dt="2021-09-17T01:16:59.715" v="300"/>
        <pc:sldMkLst>
          <pc:docMk/>
          <pc:sldMk cId="3341617051" sldId="361"/>
        </pc:sldMkLst>
      </pc:sldChg>
      <pc:sldChg chg="del">
        <pc:chgData name="舘下 智子" userId="62eb3422f1d344d3" providerId="LiveId" clId="{77E4B963-87B0-400D-93F0-F4763B02418C}" dt="2021-09-17T01:16:52.427" v="299" actId="2696"/>
        <pc:sldMkLst>
          <pc:docMk/>
          <pc:sldMk cId="3500168635" sldId="361"/>
        </pc:sldMkLst>
      </pc:sldChg>
      <pc:sldChg chg="del">
        <pc:chgData name="舘下 智子" userId="62eb3422f1d344d3" providerId="LiveId" clId="{77E4B963-87B0-400D-93F0-F4763B02418C}" dt="2021-09-17T00:37:08.878" v="194" actId="2696"/>
        <pc:sldMkLst>
          <pc:docMk/>
          <pc:sldMk cId="333875314" sldId="362"/>
        </pc:sldMkLst>
      </pc:sldChg>
      <pc:sldChg chg="add">
        <pc:chgData name="舘下 智子" userId="62eb3422f1d344d3" providerId="LiveId" clId="{77E4B963-87B0-400D-93F0-F4763B02418C}" dt="2021-09-17T00:37:20.788" v="195"/>
        <pc:sldMkLst>
          <pc:docMk/>
          <pc:sldMk cId="1319307083" sldId="362"/>
        </pc:sldMkLst>
      </pc:sldChg>
      <pc:sldChg chg="del">
        <pc:chgData name="舘下 智子" userId="62eb3422f1d344d3" providerId="LiveId" clId="{77E4B963-87B0-400D-93F0-F4763B02418C}" dt="2021-09-17T00:37:08.878" v="194" actId="2696"/>
        <pc:sldMkLst>
          <pc:docMk/>
          <pc:sldMk cId="1736411557" sldId="363"/>
        </pc:sldMkLst>
      </pc:sldChg>
      <pc:sldChg chg="add">
        <pc:chgData name="舘下 智子" userId="62eb3422f1d344d3" providerId="LiveId" clId="{77E4B963-87B0-400D-93F0-F4763B02418C}" dt="2021-09-17T00:37:20.788" v="195"/>
        <pc:sldMkLst>
          <pc:docMk/>
          <pc:sldMk cId="2385008622" sldId="363"/>
        </pc:sldMkLst>
      </pc:sldChg>
      <pc:sldChg chg="add">
        <pc:chgData name="舘下 智子" userId="62eb3422f1d344d3" providerId="LiveId" clId="{77E4B963-87B0-400D-93F0-F4763B02418C}" dt="2021-09-17T01:23:30.660" v="324"/>
        <pc:sldMkLst>
          <pc:docMk/>
          <pc:sldMk cId="17859017" sldId="365"/>
        </pc:sldMkLst>
      </pc:sldChg>
      <pc:sldChg chg="del">
        <pc:chgData name="舘下 智子" userId="62eb3422f1d344d3" providerId="LiveId" clId="{77E4B963-87B0-400D-93F0-F4763B02418C}" dt="2021-09-17T01:23:25.880" v="323" actId="2696"/>
        <pc:sldMkLst>
          <pc:docMk/>
          <pc:sldMk cId="1835386725" sldId="365"/>
        </pc:sldMkLst>
      </pc:sldChg>
      <pc:sldChg chg="add">
        <pc:chgData name="舘下 智子" userId="62eb3422f1d344d3" providerId="LiveId" clId="{77E4B963-87B0-400D-93F0-F4763B02418C}" dt="2021-09-17T01:23:30.660" v="324"/>
        <pc:sldMkLst>
          <pc:docMk/>
          <pc:sldMk cId="205847353" sldId="366"/>
        </pc:sldMkLst>
      </pc:sldChg>
      <pc:sldChg chg="del">
        <pc:chgData name="舘下 智子" userId="62eb3422f1d344d3" providerId="LiveId" clId="{77E4B963-87B0-400D-93F0-F4763B02418C}" dt="2021-09-17T01:23:25.880" v="323" actId="2696"/>
        <pc:sldMkLst>
          <pc:docMk/>
          <pc:sldMk cId="3206489836" sldId="366"/>
        </pc:sldMkLst>
      </pc:sldChg>
      <pc:sldChg chg="add">
        <pc:chgData name="舘下 智子" userId="62eb3422f1d344d3" providerId="LiveId" clId="{77E4B963-87B0-400D-93F0-F4763B02418C}" dt="2021-09-17T01:15:16.131" v="294"/>
        <pc:sldMkLst>
          <pc:docMk/>
          <pc:sldMk cId="1885871789" sldId="367"/>
        </pc:sldMkLst>
      </pc:sldChg>
      <pc:sldChg chg="del">
        <pc:chgData name="舘下 智子" userId="62eb3422f1d344d3" providerId="LiveId" clId="{77E4B963-87B0-400D-93F0-F4763B02418C}" dt="2021-09-17T01:15:05.990" v="293" actId="2696"/>
        <pc:sldMkLst>
          <pc:docMk/>
          <pc:sldMk cId="3631226371" sldId="367"/>
        </pc:sldMkLst>
      </pc:sldChg>
      <pc:sldChg chg="del">
        <pc:chgData name="舘下 智子" userId="62eb3422f1d344d3" providerId="LiveId" clId="{77E4B963-87B0-400D-93F0-F4763B02418C}" dt="2021-09-17T01:15:05.990" v="293" actId="2696"/>
        <pc:sldMkLst>
          <pc:docMk/>
          <pc:sldMk cId="3774654431" sldId="368"/>
        </pc:sldMkLst>
      </pc:sldChg>
      <pc:sldChg chg="add">
        <pc:chgData name="舘下 智子" userId="62eb3422f1d344d3" providerId="LiveId" clId="{77E4B963-87B0-400D-93F0-F4763B02418C}" dt="2021-09-17T01:15:16.131" v="294"/>
        <pc:sldMkLst>
          <pc:docMk/>
          <pc:sldMk cId="4039868867" sldId="368"/>
        </pc:sldMkLst>
      </pc:sldChg>
      <pc:sldChg chg="del">
        <pc:chgData name="舘下 智子" userId="62eb3422f1d344d3" providerId="LiveId" clId="{77E4B963-87B0-400D-93F0-F4763B02418C}" dt="2021-09-17T01:11:57.738" v="283" actId="2696"/>
        <pc:sldMkLst>
          <pc:docMk/>
          <pc:sldMk cId="719378128" sldId="369"/>
        </pc:sldMkLst>
      </pc:sldChg>
      <pc:sldChg chg="add">
        <pc:chgData name="舘下 智子" userId="62eb3422f1d344d3" providerId="LiveId" clId="{77E4B963-87B0-400D-93F0-F4763B02418C}" dt="2021-09-17T01:12:03.201" v="284"/>
        <pc:sldMkLst>
          <pc:docMk/>
          <pc:sldMk cId="1839587252" sldId="369"/>
        </pc:sldMkLst>
      </pc:sldChg>
      <pc:sldChg chg="del">
        <pc:chgData name="舘下 智子" userId="62eb3422f1d344d3" providerId="LiveId" clId="{77E4B963-87B0-400D-93F0-F4763B02418C}" dt="2021-09-17T01:11:57.738" v="283" actId="2696"/>
        <pc:sldMkLst>
          <pc:docMk/>
          <pc:sldMk cId="196210573" sldId="370"/>
        </pc:sldMkLst>
      </pc:sldChg>
      <pc:sldChg chg="add">
        <pc:chgData name="舘下 智子" userId="62eb3422f1d344d3" providerId="LiveId" clId="{77E4B963-87B0-400D-93F0-F4763B02418C}" dt="2021-09-17T01:12:03.201" v="284"/>
        <pc:sldMkLst>
          <pc:docMk/>
          <pc:sldMk cId="318636645" sldId="370"/>
        </pc:sldMkLst>
      </pc:sldChg>
      <pc:sldChg chg="add">
        <pc:chgData name="舘下 智子" userId="62eb3422f1d344d3" providerId="LiveId" clId="{77E4B963-87B0-400D-93F0-F4763B02418C}" dt="2021-09-17T00:15:46.855" v="129"/>
        <pc:sldMkLst>
          <pc:docMk/>
          <pc:sldMk cId="80827197" sldId="371"/>
        </pc:sldMkLst>
      </pc:sldChg>
      <pc:sldChg chg="del">
        <pc:chgData name="舘下 智子" userId="62eb3422f1d344d3" providerId="LiveId" clId="{77E4B963-87B0-400D-93F0-F4763B02418C}" dt="2021-09-17T00:15:36.108" v="128" actId="2696"/>
        <pc:sldMkLst>
          <pc:docMk/>
          <pc:sldMk cId="2342080137" sldId="371"/>
        </pc:sldMkLst>
      </pc:sldChg>
      <pc:sldChg chg="del">
        <pc:chgData name="舘下 智子" userId="62eb3422f1d344d3" providerId="LiveId" clId="{77E4B963-87B0-400D-93F0-F4763B02418C}" dt="2021-09-17T00:15:36.108" v="128" actId="2696"/>
        <pc:sldMkLst>
          <pc:docMk/>
          <pc:sldMk cId="1199627301" sldId="372"/>
        </pc:sldMkLst>
      </pc:sldChg>
      <pc:sldChg chg="add">
        <pc:chgData name="舘下 智子" userId="62eb3422f1d344d3" providerId="LiveId" clId="{77E4B963-87B0-400D-93F0-F4763B02418C}" dt="2021-09-17T00:15:46.855" v="129"/>
        <pc:sldMkLst>
          <pc:docMk/>
          <pc:sldMk cId="3187728913" sldId="372"/>
        </pc:sldMkLst>
      </pc:sldChg>
      <pc:sldChg chg="add">
        <pc:chgData name="舘下 智子" userId="62eb3422f1d344d3" providerId="LiveId" clId="{77E4B963-87B0-400D-93F0-F4763B02418C}" dt="2021-09-16T23:57:48.492" v="83"/>
        <pc:sldMkLst>
          <pc:docMk/>
          <pc:sldMk cId="1845648080" sldId="373"/>
        </pc:sldMkLst>
      </pc:sldChg>
      <pc:sldChg chg="del">
        <pc:chgData name="舘下 智子" userId="62eb3422f1d344d3" providerId="LiveId" clId="{77E4B963-87B0-400D-93F0-F4763B02418C}" dt="2021-09-16T23:57:35.312" v="82" actId="2696"/>
        <pc:sldMkLst>
          <pc:docMk/>
          <pc:sldMk cId="2778122265" sldId="373"/>
        </pc:sldMkLst>
      </pc:sldChg>
      <pc:sldChg chg="del">
        <pc:chgData name="舘下 智子" userId="62eb3422f1d344d3" providerId="LiveId" clId="{77E4B963-87B0-400D-93F0-F4763B02418C}" dt="2021-09-16T23:57:35.312" v="82" actId="2696"/>
        <pc:sldMkLst>
          <pc:docMk/>
          <pc:sldMk cId="1404024630" sldId="374"/>
        </pc:sldMkLst>
      </pc:sldChg>
      <pc:sldChg chg="add">
        <pc:chgData name="舘下 智子" userId="62eb3422f1d344d3" providerId="LiveId" clId="{77E4B963-87B0-400D-93F0-F4763B02418C}" dt="2021-09-16T23:57:48.492" v="83"/>
        <pc:sldMkLst>
          <pc:docMk/>
          <pc:sldMk cId="3900595426" sldId="374"/>
        </pc:sldMkLst>
      </pc:sldChg>
      <pc:sldChg chg="del">
        <pc:chgData name="舘下 智子" userId="62eb3422f1d344d3" providerId="LiveId" clId="{77E4B963-87B0-400D-93F0-F4763B02418C}" dt="2021-09-17T01:34:14.022" v="377" actId="2696"/>
        <pc:sldMkLst>
          <pc:docMk/>
          <pc:sldMk cId="153622594" sldId="375"/>
        </pc:sldMkLst>
      </pc:sldChg>
      <pc:sldChg chg="add">
        <pc:chgData name="舘下 智子" userId="62eb3422f1d344d3" providerId="LiveId" clId="{77E4B963-87B0-400D-93F0-F4763B02418C}" dt="2021-09-17T01:34:19.985" v="378"/>
        <pc:sldMkLst>
          <pc:docMk/>
          <pc:sldMk cId="2004656929" sldId="375"/>
        </pc:sldMkLst>
      </pc:sldChg>
      <pc:sldChg chg="del">
        <pc:chgData name="舘下 智子" userId="62eb3422f1d344d3" providerId="LiveId" clId="{77E4B963-87B0-400D-93F0-F4763B02418C}" dt="2021-09-17T01:34:14.022" v="377" actId="2696"/>
        <pc:sldMkLst>
          <pc:docMk/>
          <pc:sldMk cId="1148547800" sldId="376"/>
        </pc:sldMkLst>
      </pc:sldChg>
      <pc:sldChg chg="add">
        <pc:chgData name="舘下 智子" userId="62eb3422f1d344d3" providerId="LiveId" clId="{77E4B963-87B0-400D-93F0-F4763B02418C}" dt="2021-09-17T01:34:19.985" v="378"/>
        <pc:sldMkLst>
          <pc:docMk/>
          <pc:sldMk cId="1731250016" sldId="376"/>
        </pc:sldMkLst>
      </pc:sldChg>
      <pc:sldChg chg="add">
        <pc:chgData name="舘下 智子" userId="62eb3422f1d344d3" providerId="LiveId" clId="{77E4B963-87B0-400D-93F0-F4763B02418C}" dt="2021-09-17T01:30:12.912" v="350"/>
        <pc:sldMkLst>
          <pc:docMk/>
          <pc:sldMk cId="430001688" sldId="377"/>
        </pc:sldMkLst>
      </pc:sldChg>
      <pc:sldChg chg="del">
        <pc:chgData name="舘下 智子" userId="62eb3422f1d344d3" providerId="LiveId" clId="{77E4B963-87B0-400D-93F0-F4763B02418C}" dt="2021-09-17T01:30:06.162" v="349" actId="2696"/>
        <pc:sldMkLst>
          <pc:docMk/>
          <pc:sldMk cId="3048703637" sldId="377"/>
        </pc:sldMkLst>
      </pc:sldChg>
      <pc:sldChg chg="add">
        <pc:chgData name="舘下 智子" userId="62eb3422f1d344d3" providerId="LiveId" clId="{77E4B963-87B0-400D-93F0-F4763B02418C}" dt="2021-09-17T01:30:12.912" v="350"/>
        <pc:sldMkLst>
          <pc:docMk/>
          <pc:sldMk cId="1620893528" sldId="378"/>
        </pc:sldMkLst>
      </pc:sldChg>
      <pc:sldChg chg="del">
        <pc:chgData name="舘下 智子" userId="62eb3422f1d344d3" providerId="LiveId" clId="{77E4B963-87B0-400D-93F0-F4763B02418C}" dt="2021-09-17T01:30:06.162" v="349" actId="2696"/>
        <pc:sldMkLst>
          <pc:docMk/>
          <pc:sldMk cId="3077667050" sldId="378"/>
        </pc:sldMkLst>
      </pc:sldChg>
      <pc:sldChg chg="add">
        <pc:chgData name="舘下 智子" userId="62eb3422f1d344d3" providerId="LiveId" clId="{77E4B963-87B0-400D-93F0-F4763B02418C}" dt="2021-09-17T00:20:50.491" v="147"/>
        <pc:sldMkLst>
          <pc:docMk/>
          <pc:sldMk cId="565078511" sldId="379"/>
        </pc:sldMkLst>
      </pc:sldChg>
      <pc:sldChg chg="del">
        <pc:chgData name="舘下 智子" userId="62eb3422f1d344d3" providerId="LiveId" clId="{77E4B963-87B0-400D-93F0-F4763B02418C}" dt="2021-09-17T00:20:44.599" v="146" actId="2696"/>
        <pc:sldMkLst>
          <pc:docMk/>
          <pc:sldMk cId="3221757164" sldId="379"/>
        </pc:sldMkLst>
      </pc:sldChg>
      <pc:sldChg chg="add">
        <pc:chgData name="舘下 智子" userId="62eb3422f1d344d3" providerId="LiveId" clId="{77E4B963-87B0-400D-93F0-F4763B02418C}" dt="2021-09-17T00:20:50.491" v="147"/>
        <pc:sldMkLst>
          <pc:docMk/>
          <pc:sldMk cId="248253412" sldId="380"/>
        </pc:sldMkLst>
      </pc:sldChg>
      <pc:sldChg chg="del">
        <pc:chgData name="舘下 智子" userId="62eb3422f1d344d3" providerId="LiveId" clId="{77E4B963-87B0-400D-93F0-F4763B02418C}" dt="2021-09-17T00:20:44.599" v="146" actId="2696"/>
        <pc:sldMkLst>
          <pc:docMk/>
          <pc:sldMk cId="1268114679" sldId="380"/>
        </pc:sldMkLst>
      </pc:sldChg>
      <pc:sldChg chg="del">
        <pc:chgData name="舘下 智子" userId="62eb3422f1d344d3" providerId="LiveId" clId="{77E4B963-87B0-400D-93F0-F4763B02418C}" dt="2021-09-17T00:03:59.705" v="90" actId="2696"/>
        <pc:sldMkLst>
          <pc:docMk/>
          <pc:sldMk cId="3454118075" sldId="381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3599737295" sldId="381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3912805774" sldId="381"/>
        </pc:sldMkLst>
      </pc:sldChg>
      <pc:sldChg chg="del">
        <pc:chgData name="舘下 智子" userId="62eb3422f1d344d3" providerId="LiveId" clId="{77E4B963-87B0-400D-93F0-F4763B02418C}" dt="2021-09-17T00:03:59.705" v="90" actId="2696"/>
        <pc:sldMkLst>
          <pc:docMk/>
          <pc:sldMk cId="123294636" sldId="382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214885061" sldId="382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266364705" sldId="382"/>
        </pc:sldMkLst>
      </pc:sldChg>
      <pc:sldChg chg="add">
        <pc:chgData name="舘下 智子" userId="62eb3422f1d344d3" providerId="LiveId" clId="{77E4B963-87B0-400D-93F0-F4763B02418C}" dt="2021-09-17T00:13:05.849" v="121"/>
        <pc:sldMkLst>
          <pc:docMk/>
          <pc:sldMk cId="1781296912" sldId="383"/>
        </pc:sldMkLst>
      </pc:sldChg>
      <pc:sldChg chg="del">
        <pc:chgData name="舘下 智子" userId="62eb3422f1d344d3" providerId="LiveId" clId="{77E4B963-87B0-400D-93F0-F4763B02418C}" dt="2021-09-17T00:13:01.391" v="120" actId="2696"/>
        <pc:sldMkLst>
          <pc:docMk/>
          <pc:sldMk cId="3223833173" sldId="383"/>
        </pc:sldMkLst>
      </pc:sldChg>
      <pc:sldChg chg="add">
        <pc:chgData name="舘下 智子" userId="62eb3422f1d344d3" providerId="LiveId" clId="{77E4B963-87B0-400D-93F0-F4763B02418C}" dt="2021-09-17T00:13:05.849" v="121"/>
        <pc:sldMkLst>
          <pc:docMk/>
          <pc:sldMk cId="1224377359" sldId="384"/>
        </pc:sldMkLst>
      </pc:sldChg>
      <pc:sldChg chg="del">
        <pc:chgData name="舘下 智子" userId="62eb3422f1d344d3" providerId="LiveId" clId="{77E4B963-87B0-400D-93F0-F4763B02418C}" dt="2021-09-17T00:13:01.391" v="120" actId="2696"/>
        <pc:sldMkLst>
          <pc:docMk/>
          <pc:sldMk cId="3692276360" sldId="384"/>
        </pc:sldMkLst>
      </pc:sldChg>
      <pc:sldChg chg="del">
        <pc:chgData name="舘下 智子" userId="62eb3422f1d344d3" providerId="LiveId" clId="{77E4B963-87B0-400D-93F0-F4763B02418C}" dt="2021-09-17T01:15:30.588" v="295" actId="2696"/>
        <pc:sldMkLst>
          <pc:docMk/>
          <pc:sldMk cId="1697671343" sldId="385"/>
        </pc:sldMkLst>
      </pc:sldChg>
      <pc:sldChg chg="add">
        <pc:chgData name="舘下 智子" userId="62eb3422f1d344d3" providerId="LiveId" clId="{77E4B963-87B0-400D-93F0-F4763B02418C}" dt="2021-09-17T01:15:35.367" v="296"/>
        <pc:sldMkLst>
          <pc:docMk/>
          <pc:sldMk cId="1862867586" sldId="385"/>
        </pc:sldMkLst>
      </pc:sldChg>
      <pc:sldChg chg="del">
        <pc:chgData name="舘下 智子" userId="62eb3422f1d344d3" providerId="LiveId" clId="{77E4B963-87B0-400D-93F0-F4763B02418C}" dt="2021-09-17T00:58:16.450" v="259" actId="2696"/>
        <pc:sldMkLst>
          <pc:docMk/>
          <pc:sldMk cId="3300220529" sldId="386"/>
        </pc:sldMkLst>
      </pc:sldChg>
      <pc:sldChg chg="add">
        <pc:chgData name="舘下 智子" userId="62eb3422f1d344d3" providerId="LiveId" clId="{77E4B963-87B0-400D-93F0-F4763B02418C}" dt="2021-09-17T00:58:27.667" v="260"/>
        <pc:sldMkLst>
          <pc:docMk/>
          <pc:sldMk cId="3504220756" sldId="386"/>
        </pc:sldMkLst>
      </pc:sldChg>
      <pc:sldChg chg="add">
        <pc:chgData name="舘下 智子" userId="62eb3422f1d344d3" providerId="LiveId" clId="{77E4B963-87B0-400D-93F0-F4763B02418C}" dt="2021-09-17T01:35:35.393" v="388"/>
        <pc:sldMkLst>
          <pc:docMk/>
          <pc:sldMk cId="1285295772" sldId="387"/>
        </pc:sldMkLst>
      </pc:sldChg>
      <pc:sldChg chg="del">
        <pc:chgData name="舘下 智子" userId="62eb3422f1d344d3" providerId="LiveId" clId="{77E4B963-87B0-400D-93F0-F4763B02418C}" dt="2021-09-17T01:35:28.571" v="387" actId="2696"/>
        <pc:sldMkLst>
          <pc:docMk/>
          <pc:sldMk cId="3573680031" sldId="387"/>
        </pc:sldMkLst>
      </pc:sldChg>
      <pc:sldChg chg="del">
        <pc:chgData name="舘下 智子" userId="62eb3422f1d344d3" providerId="LiveId" clId="{77E4B963-87B0-400D-93F0-F4763B02418C}" dt="2021-09-16T23:43:06.267" v="40" actId="2696"/>
        <pc:sldMkLst>
          <pc:docMk/>
          <pc:sldMk cId="617842705" sldId="388"/>
        </pc:sldMkLst>
      </pc:sldChg>
      <pc:sldChg chg="add">
        <pc:chgData name="舘下 智子" userId="62eb3422f1d344d3" providerId="LiveId" clId="{77E4B963-87B0-400D-93F0-F4763B02418C}" dt="2021-09-16T23:43:18.138" v="41"/>
        <pc:sldMkLst>
          <pc:docMk/>
          <pc:sldMk cId="2342147323" sldId="388"/>
        </pc:sldMkLst>
      </pc:sldChg>
      <pc:sldChg chg="del">
        <pc:chgData name="舘下 智子" userId="62eb3422f1d344d3" providerId="LiveId" clId="{77E4B963-87B0-400D-93F0-F4763B02418C}" dt="2021-09-16T23:22:52.196" v="4" actId="2696"/>
        <pc:sldMkLst>
          <pc:docMk/>
          <pc:sldMk cId="724836172" sldId="389"/>
        </pc:sldMkLst>
      </pc:sldChg>
      <pc:sldChg chg="add">
        <pc:chgData name="舘下 智子" userId="62eb3422f1d344d3" providerId="LiveId" clId="{77E4B963-87B0-400D-93F0-F4763B02418C}" dt="2021-09-16T23:22:56.966" v="5"/>
        <pc:sldMkLst>
          <pc:docMk/>
          <pc:sldMk cId="4167779981" sldId="389"/>
        </pc:sldMkLst>
      </pc:sldChg>
      <pc:sldChg chg="add">
        <pc:chgData name="舘下 智子" userId="62eb3422f1d344d3" providerId="LiveId" clId="{77E4B963-87B0-400D-93F0-F4763B02418C}" dt="2021-09-16T23:54:33.404" v="75"/>
        <pc:sldMkLst>
          <pc:docMk/>
          <pc:sldMk cId="1837795208" sldId="390"/>
        </pc:sldMkLst>
      </pc:sldChg>
      <pc:sldChg chg="del">
        <pc:chgData name="舘下 智子" userId="62eb3422f1d344d3" providerId="LiveId" clId="{77E4B963-87B0-400D-93F0-F4763B02418C}" dt="2021-09-16T23:54:30.002" v="74" actId="2696"/>
        <pc:sldMkLst>
          <pc:docMk/>
          <pc:sldMk cId="2297256384" sldId="390"/>
        </pc:sldMkLst>
      </pc:sldChg>
      <pc:sldChg chg="del">
        <pc:chgData name="舘下 智子" userId="62eb3422f1d344d3" providerId="LiveId" clId="{77E4B963-87B0-400D-93F0-F4763B02418C}" dt="2021-09-17T00:55:45.971" v="247" actId="2696"/>
        <pc:sldMkLst>
          <pc:docMk/>
          <pc:sldMk cId="2525005365" sldId="391"/>
        </pc:sldMkLst>
      </pc:sldChg>
      <pc:sldChg chg="add">
        <pc:chgData name="舘下 智子" userId="62eb3422f1d344d3" providerId="LiveId" clId="{77E4B963-87B0-400D-93F0-F4763B02418C}" dt="2021-09-17T00:55:56.112" v="248"/>
        <pc:sldMkLst>
          <pc:docMk/>
          <pc:sldMk cId="3632212059" sldId="391"/>
        </pc:sldMkLst>
      </pc:sldChg>
      <pc:sldChg chg="del">
        <pc:chgData name="舘下 智子" userId="62eb3422f1d344d3" providerId="LiveId" clId="{77E4B963-87B0-400D-93F0-F4763B02418C}" dt="2021-09-17T00:39:47.578" v="206" actId="2696"/>
        <pc:sldMkLst>
          <pc:docMk/>
          <pc:sldMk cId="126752849" sldId="392"/>
        </pc:sldMkLst>
      </pc:sldChg>
      <pc:sldChg chg="addSp delSp modSp add mod modAnim">
        <pc:chgData name="舘下 智子" userId="62eb3422f1d344d3" providerId="LiveId" clId="{77E4B963-87B0-400D-93F0-F4763B02418C}" dt="2021-09-17T00:45:54.806" v="242"/>
        <pc:sldMkLst>
          <pc:docMk/>
          <pc:sldMk cId="3935825028" sldId="392"/>
        </pc:sldMkLst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7" creationId="{1952D182-672E-4C90-AA76-8283D3B8B859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8" creationId="{34CD3BEE-1BFE-490B-93A4-DD800EA558CE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9" creationId="{3BCF4A99-4101-42BA-A4DE-8C6678E05B06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0" creationId="{13A1E583-1678-4E4A-8299-D2F9D32F0D6E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1" creationId="{7B4A60E8-C8D4-4BBC-9435-8EA239BE7467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2" creationId="{1307BF0A-0E8D-4D23-8A4B-702C2B056410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5" creationId="{B1BF2746-286A-4324-9910-D7205B8EFB8D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6" creationId="{1BB942FF-0E2F-418E-A66D-79202F5305B0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7" creationId="{34749B90-8AB0-4C3B-8B14-81A4D9C12958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8" creationId="{24E582D0-64B4-4D1A-9CC4-5927E02D9E7C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9" creationId="{A1B1F12B-54DD-48B1-8812-14A18C257301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20" creationId="{D90A5A9F-378C-482B-9CCB-FE16C7BA668C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1" creationId="{7A7A1F70-EFC8-4654-B930-FB039D16700D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22" creationId="{5ACC8B4E-4C4A-4EF8-9873-3CD443C97E82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3" creationId="{3A8A8A1A-5119-4984-828C-229CE0D55A1F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5" creationId="{17A97109-33DE-42FE-A3D0-A50D1449BA81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6" creationId="{D37B0AB4-EF83-4D82-8130-F0CD5FB3D04C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7" creationId="{DEDA910F-643D-4DE7-862E-D512AC8DAD4D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8" creationId="{FC1F9777-A857-4F08-8FA2-1E3E7D46F496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9" creationId="{D6737E31-C296-4A5C-B207-F720D3DF84E1}"/>
          </ac:spMkLst>
        </pc:spChg>
        <pc:spChg chg="add del mod">
          <ac:chgData name="舘下 智子" userId="62eb3422f1d344d3" providerId="LiveId" clId="{77E4B963-87B0-400D-93F0-F4763B02418C}" dt="2021-09-17T00:45:41.032" v="227" actId="478"/>
          <ac:spMkLst>
            <pc:docMk/>
            <pc:sldMk cId="3935825028" sldId="392"/>
            <ac:spMk id="30" creationId="{68DEFCF5-3F50-4E91-9DC5-9D4EDEB40601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2" creationId="{1CA08DDC-7FDC-4FBA-824A-14A44D3A55CF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3" creationId="{7D2D2FD6-EB0D-4B22-8FD2-FD467A393B77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4" creationId="{FDCCF003-2AFF-4EE4-B79C-8B3840D41EC2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5" creationId="{3F3941FC-5585-4AFD-8D39-C44872DB3B81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6" creationId="{3FB85608-6EC5-4213-9676-90D291B061B5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7" creationId="{B9F6E848-90A6-4F91-853C-340182CB9387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8" creationId="{D1248A6F-3E47-40A5-ABC0-E2B9FC81F3F5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9" creationId="{74EB1FA6-A31E-4CE2-8549-F4239796D6DE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40" creationId="{F27BC3FC-CA7A-4447-8A53-BF0599994A48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41" creationId="{CAF73DB2-383D-44E1-8C86-666392444D72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42" creationId="{59F107C5-8375-4074-96AB-21FBB3C0F4F6}"/>
          </ac:spMkLst>
        </pc:spChg>
        <pc:grpChg chg="add mod">
          <ac:chgData name="舘下 智子" userId="62eb3422f1d344d3" providerId="LiveId" clId="{77E4B963-87B0-400D-93F0-F4763B02418C}" dt="2021-09-17T00:45:23.567" v="212"/>
          <ac:grpSpMkLst>
            <pc:docMk/>
            <pc:sldMk cId="3935825028" sldId="392"/>
            <ac:grpSpMk id="14" creationId="{C68AD276-3288-4F12-A507-A2D2B03DF00D}"/>
          </ac:grpSpMkLst>
        </pc:grpChg>
        <pc:grpChg chg="add mod">
          <ac:chgData name="舘下 智子" userId="62eb3422f1d344d3" providerId="LiveId" clId="{77E4B963-87B0-400D-93F0-F4763B02418C}" dt="2021-09-17T00:45:49.324" v="229" actId="1076"/>
          <ac:grpSpMkLst>
            <pc:docMk/>
            <pc:sldMk cId="3935825028" sldId="392"/>
            <ac:grpSpMk id="31" creationId="{4F06A8AF-A503-4356-9750-6500362C7704}"/>
          </ac:grpSpMkLst>
        </pc:grpChg>
      </pc:sldChg>
      <pc:sldChg chg="del">
        <pc:chgData name="舘下 智子" userId="62eb3422f1d344d3" providerId="LiveId" clId="{77E4B963-87B0-400D-93F0-F4763B02418C}" dt="2021-09-17T00:10:52.039" v="112" actId="2696"/>
        <pc:sldMkLst>
          <pc:docMk/>
          <pc:sldMk cId="3654226038" sldId="393"/>
        </pc:sldMkLst>
      </pc:sldChg>
      <pc:sldChg chg="add">
        <pc:chgData name="舘下 智子" userId="62eb3422f1d344d3" providerId="LiveId" clId="{77E4B963-87B0-400D-93F0-F4763B02418C}" dt="2021-09-17T00:10:59.054" v="113"/>
        <pc:sldMkLst>
          <pc:docMk/>
          <pc:sldMk cId="4031703718" sldId="393"/>
        </pc:sldMkLst>
      </pc:sldChg>
      <pc:sldChg chg="del">
        <pc:chgData name="舘下 智子" userId="62eb3422f1d344d3" providerId="LiveId" clId="{77E4B963-87B0-400D-93F0-F4763B02418C}" dt="2021-09-17T00:04:57.828" v="94" actId="2696"/>
        <pc:sldMkLst>
          <pc:docMk/>
          <pc:sldMk cId="3595831606" sldId="394"/>
        </pc:sldMkLst>
      </pc:sldChg>
      <pc:sldChg chg="add">
        <pc:chgData name="舘下 智子" userId="62eb3422f1d344d3" providerId="LiveId" clId="{77E4B963-87B0-400D-93F0-F4763B02418C}" dt="2021-09-17T00:05:07.404" v="95"/>
        <pc:sldMkLst>
          <pc:docMk/>
          <pc:sldMk cId="3865183776" sldId="394"/>
        </pc:sldMkLst>
      </pc:sldChg>
      <pc:sldChg chg="del">
        <pc:chgData name="舘下 智子" userId="62eb3422f1d344d3" providerId="LiveId" clId="{77E4B963-87B0-400D-93F0-F4763B02418C}" dt="2021-09-17T01:11:42.886" v="281" actId="2696"/>
        <pc:sldMkLst>
          <pc:docMk/>
          <pc:sldMk cId="1075170742" sldId="395"/>
        </pc:sldMkLst>
      </pc:sldChg>
      <pc:sldChg chg="add">
        <pc:chgData name="舘下 智子" userId="62eb3422f1d344d3" providerId="LiveId" clId="{77E4B963-87B0-400D-93F0-F4763B02418C}" dt="2021-09-17T01:11:47.450" v="282"/>
        <pc:sldMkLst>
          <pc:docMk/>
          <pc:sldMk cId="2683577075" sldId="395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2347802478" sldId="396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2362848286" sldId="396"/>
        </pc:sldMkLst>
      </pc:sldChg>
      <pc:sldChg chg="add">
        <pc:chgData name="舘下 智子" userId="62eb3422f1d344d3" providerId="LiveId" clId="{77E4B963-87B0-400D-93F0-F4763B02418C}" dt="2021-09-17T01:30:30.090" v="352"/>
        <pc:sldMkLst>
          <pc:docMk/>
          <pc:sldMk cId="1643798190" sldId="397"/>
        </pc:sldMkLst>
      </pc:sldChg>
      <pc:sldChg chg="del">
        <pc:chgData name="舘下 智子" userId="62eb3422f1d344d3" providerId="LiveId" clId="{77E4B963-87B0-400D-93F0-F4763B02418C}" dt="2021-09-17T01:30:25.574" v="351" actId="2696"/>
        <pc:sldMkLst>
          <pc:docMk/>
          <pc:sldMk cId="2794607860" sldId="397"/>
        </pc:sldMkLst>
      </pc:sldChg>
      <pc:sldChg chg="del">
        <pc:chgData name="舘下 智子" userId="62eb3422f1d344d3" providerId="LiveId" clId="{77E4B963-87B0-400D-93F0-F4763B02418C}" dt="2021-09-17T00:56:14.606" v="249" actId="2696"/>
        <pc:sldMkLst>
          <pc:docMk/>
          <pc:sldMk cId="84117977" sldId="398"/>
        </pc:sldMkLst>
      </pc:sldChg>
      <pc:sldChg chg="add">
        <pc:chgData name="舘下 智子" userId="62eb3422f1d344d3" providerId="LiveId" clId="{77E4B963-87B0-400D-93F0-F4763B02418C}" dt="2021-09-17T00:56:25.200" v="250"/>
        <pc:sldMkLst>
          <pc:docMk/>
          <pc:sldMk cId="364977760" sldId="398"/>
        </pc:sldMkLst>
      </pc:sldChg>
      <pc:sldChg chg="add">
        <pc:chgData name="舘下 智子" userId="62eb3422f1d344d3" providerId="LiveId" clId="{77E4B963-87B0-400D-93F0-F4763B02418C}" dt="2021-09-16T23:55:13.050" v="77"/>
        <pc:sldMkLst>
          <pc:docMk/>
          <pc:sldMk cId="1350090446" sldId="399"/>
        </pc:sldMkLst>
      </pc:sldChg>
      <pc:sldChg chg="del">
        <pc:chgData name="舘下 智子" userId="62eb3422f1d344d3" providerId="LiveId" clId="{77E4B963-87B0-400D-93F0-F4763B02418C}" dt="2021-09-16T23:55:03.356" v="76" actId="2696"/>
        <pc:sldMkLst>
          <pc:docMk/>
          <pc:sldMk cId="3043001339" sldId="399"/>
        </pc:sldMkLst>
      </pc:sldChg>
      <pc:sldChg chg="del">
        <pc:chgData name="舘下 智子" userId="62eb3422f1d344d3" providerId="LiveId" clId="{77E4B963-87B0-400D-93F0-F4763B02418C}" dt="2021-09-17T01:32:19.352" v="365" actId="2696"/>
        <pc:sldMkLst>
          <pc:docMk/>
          <pc:sldMk cId="2216455573" sldId="400"/>
        </pc:sldMkLst>
      </pc:sldChg>
      <pc:sldChg chg="add">
        <pc:chgData name="舘下 智子" userId="62eb3422f1d344d3" providerId="LiveId" clId="{77E4B963-87B0-400D-93F0-F4763B02418C}" dt="2021-09-17T01:32:23.136" v="366"/>
        <pc:sldMkLst>
          <pc:docMk/>
          <pc:sldMk cId="3619856045" sldId="400"/>
        </pc:sldMkLst>
      </pc:sldChg>
      <pc:sldChg chg="add">
        <pc:chgData name="舘下 智子" userId="62eb3422f1d344d3" providerId="LiveId" clId="{77E4B963-87B0-400D-93F0-F4763B02418C}" dt="2021-09-17T00:11:27.866" v="117"/>
        <pc:sldMkLst>
          <pc:docMk/>
          <pc:sldMk cId="1512651380" sldId="401"/>
        </pc:sldMkLst>
      </pc:sldChg>
      <pc:sldChg chg="del">
        <pc:chgData name="舘下 智子" userId="62eb3422f1d344d3" providerId="LiveId" clId="{77E4B963-87B0-400D-93F0-F4763B02418C}" dt="2021-09-17T00:11:21.827" v="116" actId="2696"/>
        <pc:sldMkLst>
          <pc:docMk/>
          <pc:sldMk cId="1709995044" sldId="401"/>
        </pc:sldMkLst>
      </pc:sldChg>
      <pc:sldChg chg="del">
        <pc:chgData name="舘下 智子" userId="62eb3422f1d344d3" providerId="LiveId" clId="{77E4B963-87B0-400D-93F0-F4763B02418C}" dt="2021-09-16T23:26:54.934" v="8" actId="2696"/>
        <pc:sldMkLst>
          <pc:docMk/>
          <pc:sldMk cId="922885813" sldId="402"/>
        </pc:sldMkLst>
      </pc:sldChg>
      <pc:sldChg chg="add">
        <pc:chgData name="舘下 智子" userId="62eb3422f1d344d3" providerId="LiveId" clId="{77E4B963-87B0-400D-93F0-F4763B02418C}" dt="2021-09-16T23:27:06.658" v="9"/>
        <pc:sldMkLst>
          <pc:docMk/>
          <pc:sldMk cId="3529515567" sldId="402"/>
        </pc:sldMkLst>
      </pc:sldChg>
      <pc:sldChg chg="del">
        <pc:chgData name="舘下 智子" userId="62eb3422f1d344d3" providerId="LiveId" clId="{77E4B963-87B0-400D-93F0-F4763B02418C}" dt="2021-09-16T23:28:47.296" v="10" actId="2696"/>
        <pc:sldMkLst>
          <pc:docMk/>
          <pc:sldMk cId="1107340272" sldId="403"/>
        </pc:sldMkLst>
      </pc:sldChg>
      <pc:sldChg chg="add">
        <pc:chgData name="舘下 智子" userId="62eb3422f1d344d3" providerId="LiveId" clId="{77E4B963-87B0-400D-93F0-F4763B02418C}" dt="2021-09-16T23:28:52.471" v="11"/>
        <pc:sldMkLst>
          <pc:docMk/>
          <pc:sldMk cId="3739826628" sldId="403"/>
        </pc:sldMkLst>
      </pc:sldChg>
      <pc:sldChg chg="del">
        <pc:chgData name="舘下 智子" userId="62eb3422f1d344d3" providerId="LiveId" clId="{77E4B963-87B0-400D-93F0-F4763B02418C}" dt="2021-09-17T00:31:26.956" v="172" actId="2696"/>
        <pc:sldMkLst>
          <pc:docMk/>
          <pc:sldMk cId="1216497383" sldId="404"/>
        </pc:sldMkLst>
      </pc:sldChg>
      <pc:sldChg chg="add">
        <pc:chgData name="舘下 智子" userId="62eb3422f1d344d3" providerId="LiveId" clId="{77E4B963-87B0-400D-93F0-F4763B02418C}" dt="2021-09-17T00:31:29.775" v="173"/>
        <pc:sldMkLst>
          <pc:docMk/>
          <pc:sldMk cId="3217472168" sldId="404"/>
        </pc:sldMkLst>
      </pc:sldChg>
      <pc:sldChg chg="del">
        <pc:chgData name="舘下 智子" userId="62eb3422f1d344d3" providerId="LiveId" clId="{77E4B963-87B0-400D-93F0-F4763B02418C}" dt="2021-09-16T23:50:54.099" v="64" actId="2696"/>
        <pc:sldMkLst>
          <pc:docMk/>
          <pc:sldMk cId="2702473421" sldId="405"/>
        </pc:sldMkLst>
      </pc:sldChg>
      <pc:sldChg chg="add">
        <pc:chgData name="舘下 智子" userId="62eb3422f1d344d3" providerId="LiveId" clId="{77E4B963-87B0-400D-93F0-F4763B02418C}" dt="2021-09-16T23:51:01.192" v="65"/>
        <pc:sldMkLst>
          <pc:docMk/>
          <pc:sldMk cId="3170137931" sldId="405"/>
        </pc:sldMkLst>
      </pc:sldChg>
      <pc:sldChg chg="add">
        <pc:chgData name="舘下 智子" userId="62eb3422f1d344d3" providerId="LiveId" clId="{77E4B963-87B0-400D-93F0-F4763B02418C}" dt="2021-09-16T23:48:16.026" v="53"/>
        <pc:sldMkLst>
          <pc:docMk/>
          <pc:sldMk cId="396762489" sldId="406"/>
        </pc:sldMkLst>
      </pc:sldChg>
      <pc:sldChg chg="del">
        <pc:chgData name="舘下 智子" userId="62eb3422f1d344d3" providerId="LiveId" clId="{77E4B963-87B0-400D-93F0-F4763B02418C}" dt="2021-09-16T23:48:10.626" v="52" actId="2696"/>
        <pc:sldMkLst>
          <pc:docMk/>
          <pc:sldMk cId="3534875585" sldId="406"/>
        </pc:sldMkLst>
      </pc:sldChg>
      <pc:sldChg chg="del">
        <pc:chgData name="舘下 智子" userId="62eb3422f1d344d3" providerId="LiveId" clId="{77E4B963-87B0-400D-93F0-F4763B02418C}" dt="2021-09-17T00:16:53.129" v="132" actId="2696"/>
        <pc:sldMkLst>
          <pc:docMk/>
          <pc:sldMk cId="360112271" sldId="407"/>
        </pc:sldMkLst>
      </pc:sldChg>
      <pc:sldChg chg="add">
        <pc:chgData name="舘下 智子" userId="62eb3422f1d344d3" providerId="LiveId" clId="{77E4B963-87B0-400D-93F0-F4763B02418C}" dt="2021-09-17T00:17:00.117" v="133"/>
        <pc:sldMkLst>
          <pc:docMk/>
          <pc:sldMk cId="2563371848" sldId="407"/>
        </pc:sldMkLst>
      </pc:sldChg>
      <pc:sldChg chg="add">
        <pc:chgData name="舘下 智子" userId="62eb3422f1d344d3" providerId="LiveId" clId="{77E4B963-87B0-400D-93F0-F4763B02418C}" dt="2021-09-17T00:47:16.306" v="246"/>
        <pc:sldMkLst>
          <pc:docMk/>
          <pc:sldMk cId="569201408" sldId="408"/>
        </pc:sldMkLst>
      </pc:sldChg>
      <pc:sldChg chg="del">
        <pc:chgData name="舘下 智子" userId="62eb3422f1d344d3" providerId="LiveId" clId="{77E4B963-87B0-400D-93F0-F4763B02418C}" dt="2021-09-17T00:47:10.588" v="245" actId="2696"/>
        <pc:sldMkLst>
          <pc:docMk/>
          <pc:sldMk cId="1141070901" sldId="408"/>
        </pc:sldMkLst>
      </pc:sldChg>
      <pc:sldChg chg="del">
        <pc:chgData name="舘下 智子" userId="62eb3422f1d344d3" providerId="LiveId" clId="{77E4B963-87B0-400D-93F0-F4763B02418C}" dt="2021-09-17T01:18:10.089" v="305" actId="2696"/>
        <pc:sldMkLst>
          <pc:docMk/>
          <pc:sldMk cId="260668985" sldId="409"/>
        </pc:sldMkLst>
      </pc:sldChg>
      <pc:sldChg chg="add">
        <pc:chgData name="舘下 智子" userId="62eb3422f1d344d3" providerId="LiveId" clId="{77E4B963-87B0-400D-93F0-F4763B02418C}" dt="2021-09-17T01:18:18.488" v="306"/>
        <pc:sldMkLst>
          <pc:docMk/>
          <pc:sldMk cId="1919416140" sldId="409"/>
        </pc:sldMkLst>
      </pc:sldChg>
      <pc:sldChg chg="del">
        <pc:chgData name="舘下 智子" userId="62eb3422f1d344d3" providerId="LiveId" clId="{77E4B963-87B0-400D-93F0-F4763B02418C}" dt="2021-09-16T23:40:18.712" v="34" actId="2696"/>
        <pc:sldMkLst>
          <pc:docMk/>
          <pc:sldMk cId="2488184418" sldId="410"/>
        </pc:sldMkLst>
      </pc:sldChg>
      <pc:sldChg chg="add">
        <pc:chgData name="舘下 智子" userId="62eb3422f1d344d3" providerId="LiveId" clId="{77E4B963-87B0-400D-93F0-F4763B02418C}" dt="2021-09-16T23:40:28.346" v="35"/>
        <pc:sldMkLst>
          <pc:docMk/>
          <pc:sldMk cId="4032632085" sldId="410"/>
        </pc:sldMkLst>
      </pc:sldChg>
      <pc:sldChg chg="del">
        <pc:chgData name="舘下 智子" userId="62eb3422f1d344d3" providerId="LiveId" clId="{77E4B963-87B0-400D-93F0-F4763B02418C}" dt="2021-09-16T23:52:18.669" v="66" actId="2696"/>
        <pc:sldMkLst>
          <pc:docMk/>
          <pc:sldMk cId="640087129" sldId="413"/>
        </pc:sldMkLst>
      </pc:sldChg>
      <pc:sldChg chg="add">
        <pc:chgData name="舘下 智子" userId="62eb3422f1d344d3" providerId="LiveId" clId="{77E4B963-87B0-400D-93F0-F4763B02418C}" dt="2021-09-16T23:52:25.729" v="67"/>
        <pc:sldMkLst>
          <pc:docMk/>
          <pc:sldMk cId="3751971966" sldId="413"/>
        </pc:sldMkLst>
      </pc:sldChg>
      <pc:sldChg chg="add">
        <pc:chgData name="舘下 智子" userId="62eb3422f1d344d3" providerId="LiveId" clId="{77E4B963-87B0-400D-93F0-F4763B02418C}" dt="2021-09-17T00:11:13.087" v="115"/>
        <pc:sldMkLst>
          <pc:docMk/>
          <pc:sldMk cId="2438290527" sldId="414"/>
        </pc:sldMkLst>
      </pc:sldChg>
      <pc:sldChg chg="del">
        <pc:chgData name="舘下 智子" userId="62eb3422f1d344d3" providerId="LiveId" clId="{77E4B963-87B0-400D-93F0-F4763B02418C}" dt="2021-09-17T00:11:08.602" v="114" actId="2696"/>
        <pc:sldMkLst>
          <pc:docMk/>
          <pc:sldMk cId="2559646115" sldId="414"/>
        </pc:sldMkLst>
      </pc:sldChg>
      <pc:sldChg chg="del">
        <pc:chgData name="舘下 智子" userId="62eb3422f1d344d3" providerId="LiveId" clId="{77E4B963-87B0-400D-93F0-F4763B02418C}" dt="2021-09-17T00:34:36.604" v="186" actId="2696"/>
        <pc:sldMkLst>
          <pc:docMk/>
          <pc:sldMk cId="2305657675" sldId="416"/>
        </pc:sldMkLst>
      </pc:sldChg>
      <pc:sldChg chg="add">
        <pc:chgData name="舘下 智子" userId="62eb3422f1d344d3" providerId="LiveId" clId="{77E4B963-87B0-400D-93F0-F4763B02418C}" dt="2021-09-17T00:34:46.633" v="187"/>
        <pc:sldMkLst>
          <pc:docMk/>
          <pc:sldMk cId="2779323593" sldId="416"/>
        </pc:sldMkLst>
      </pc:sldChg>
      <pc:sldChg chg="del">
        <pc:chgData name="舘下 智子" userId="62eb3422f1d344d3" providerId="LiveId" clId="{77E4B963-87B0-400D-93F0-F4763B02418C}" dt="2021-09-17T01:16:25.777" v="297" actId="2696"/>
        <pc:sldMkLst>
          <pc:docMk/>
          <pc:sldMk cId="670915064" sldId="417"/>
        </pc:sldMkLst>
      </pc:sldChg>
      <pc:sldChg chg="add">
        <pc:chgData name="舘下 智子" userId="62eb3422f1d344d3" providerId="LiveId" clId="{77E4B963-87B0-400D-93F0-F4763B02418C}" dt="2021-09-17T01:16:34.043" v="298"/>
        <pc:sldMkLst>
          <pc:docMk/>
          <pc:sldMk cId="1463884512" sldId="417"/>
        </pc:sldMkLst>
      </pc:sldChg>
      <pc:sldChg chg="del">
        <pc:chgData name="舘下 智子" userId="62eb3422f1d344d3" providerId="LiveId" clId="{77E4B963-87B0-400D-93F0-F4763B02418C}" dt="2021-09-17T00:10:10.610" v="110" actId="2696"/>
        <pc:sldMkLst>
          <pc:docMk/>
          <pc:sldMk cId="1968541888" sldId="418"/>
        </pc:sldMkLst>
      </pc:sldChg>
      <pc:sldChg chg="add">
        <pc:chgData name="舘下 智子" userId="62eb3422f1d344d3" providerId="LiveId" clId="{77E4B963-87B0-400D-93F0-F4763B02418C}" dt="2021-09-17T00:10:21.621" v="111"/>
        <pc:sldMkLst>
          <pc:docMk/>
          <pc:sldMk cId="3025004507" sldId="418"/>
        </pc:sldMkLst>
      </pc:sldChg>
      <pc:sldChg chg="del">
        <pc:chgData name="舘下 智子" userId="62eb3422f1d344d3" providerId="LiveId" clId="{77E4B963-87B0-400D-93F0-F4763B02418C}" dt="2021-09-16T23:31:04.236" v="14" actId="2696"/>
        <pc:sldMkLst>
          <pc:docMk/>
          <pc:sldMk cId="515599081" sldId="419"/>
        </pc:sldMkLst>
      </pc:sldChg>
      <pc:sldChg chg="add">
        <pc:chgData name="舘下 智子" userId="62eb3422f1d344d3" providerId="LiveId" clId="{77E4B963-87B0-400D-93F0-F4763B02418C}" dt="2021-09-16T23:31:16.654" v="15"/>
        <pc:sldMkLst>
          <pc:docMk/>
          <pc:sldMk cId="3594259115" sldId="419"/>
        </pc:sldMkLst>
      </pc:sldChg>
      <pc:sldChg chg="del">
        <pc:chgData name="舘下 智子" userId="62eb3422f1d344d3" providerId="LiveId" clId="{77E4B963-87B0-400D-93F0-F4763B02418C}" dt="2021-09-17T01:08:26" v="267" actId="2696"/>
        <pc:sldMkLst>
          <pc:docMk/>
          <pc:sldMk cId="2340739774" sldId="420"/>
        </pc:sldMkLst>
      </pc:sldChg>
      <pc:sldChg chg="add">
        <pc:chgData name="舘下 智子" userId="62eb3422f1d344d3" providerId="LiveId" clId="{77E4B963-87B0-400D-93F0-F4763B02418C}" dt="2021-09-17T01:08:31.413" v="268"/>
        <pc:sldMkLst>
          <pc:docMk/>
          <pc:sldMk cId="2974677757" sldId="420"/>
        </pc:sldMkLst>
      </pc:sldChg>
      <pc:sldChg chg="del">
        <pc:chgData name="舘下 智子" userId="62eb3422f1d344d3" providerId="LiveId" clId="{77E4B963-87B0-400D-93F0-F4763B02418C}" dt="2021-09-17T01:00:46.093" v="265" actId="2696"/>
        <pc:sldMkLst>
          <pc:docMk/>
          <pc:sldMk cId="2485946044" sldId="421"/>
        </pc:sldMkLst>
      </pc:sldChg>
      <pc:sldChg chg="add">
        <pc:chgData name="舘下 智子" userId="62eb3422f1d344d3" providerId="LiveId" clId="{77E4B963-87B0-400D-93F0-F4763B02418C}" dt="2021-09-17T01:00:55.389" v="266"/>
        <pc:sldMkLst>
          <pc:docMk/>
          <pc:sldMk cId="2764081138" sldId="421"/>
        </pc:sldMkLst>
      </pc:sldChg>
      <pc:sldChg chg="add">
        <pc:chgData name="舘下 智子" userId="62eb3422f1d344d3" providerId="LiveId" clId="{77E4B963-87B0-400D-93F0-F4763B02418C}" dt="2021-09-17T01:20:23.868" v="312"/>
        <pc:sldMkLst>
          <pc:docMk/>
          <pc:sldMk cId="2096622928" sldId="422"/>
        </pc:sldMkLst>
      </pc:sldChg>
      <pc:sldChg chg="del">
        <pc:chgData name="舘下 智子" userId="62eb3422f1d344d3" providerId="LiveId" clId="{77E4B963-87B0-400D-93F0-F4763B02418C}" dt="2021-09-17T01:20:20.085" v="311" actId="2696"/>
        <pc:sldMkLst>
          <pc:docMk/>
          <pc:sldMk cId="2450139795" sldId="422"/>
        </pc:sldMkLst>
      </pc:sldChg>
      <pc:sldChg chg="add">
        <pc:chgData name="舘下 智子" userId="62eb3422f1d344d3" providerId="LiveId" clId="{77E4B963-87B0-400D-93F0-F4763B02418C}" dt="2021-09-17T00:33:51.298" v="183"/>
        <pc:sldMkLst>
          <pc:docMk/>
          <pc:sldMk cId="1274121651" sldId="423"/>
        </pc:sldMkLst>
      </pc:sldChg>
      <pc:sldChg chg="del">
        <pc:chgData name="舘下 智子" userId="62eb3422f1d344d3" providerId="LiveId" clId="{77E4B963-87B0-400D-93F0-F4763B02418C}" dt="2021-09-17T00:33:45.260" v="182" actId="2696"/>
        <pc:sldMkLst>
          <pc:docMk/>
          <pc:sldMk cId="4029294489" sldId="423"/>
        </pc:sldMkLst>
      </pc:sldChg>
      <pc:sldChg chg="add">
        <pc:chgData name="舘下 智子" userId="62eb3422f1d344d3" providerId="LiveId" clId="{77E4B963-87B0-400D-93F0-F4763B02418C}" dt="2021-09-17T01:31:35.188" v="358"/>
        <pc:sldMkLst>
          <pc:docMk/>
          <pc:sldMk cId="1869719569" sldId="424"/>
        </pc:sldMkLst>
      </pc:sldChg>
      <pc:sldChg chg="del">
        <pc:chgData name="舘下 智子" userId="62eb3422f1d344d3" providerId="LiveId" clId="{77E4B963-87B0-400D-93F0-F4763B02418C}" dt="2021-09-17T01:31:29.996" v="357" actId="2696"/>
        <pc:sldMkLst>
          <pc:docMk/>
          <pc:sldMk cId="2721603056" sldId="424"/>
        </pc:sldMkLst>
      </pc:sldChg>
      <pc:sldChg chg="del">
        <pc:chgData name="舘下 智子" userId="62eb3422f1d344d3" providerId="LiveId" clId="{77E4B963-87B0-400D-93F0-F4763B02418C}" dt="2021-09-17T00:33:24.434" v="180" actId="2696"/>
        <pc:sldMkLst>
          <pc:docMk/>
          <pc:sldMk cId="178788037" sldId="425"/>
        </pc:sldMkLst>
      </pc:sldChg>
      <pc:sldChg chg="add">
        <pc:chgData name="舘下 智子" userId="62eb3422f1d344d3" providerId="LiveId" clId="{77E4B963-87B0-400D-93F0-F4763B02418C}" dt="2021-09-17T00:33:32.351" v="181"/>
        <pc:sldMkLst>
          <pc:docMk/>
          <pc:sldMk cId="1663830703" sldId="425"/>
        </pc:sldMkLst>
      </pc:sldChg>
      <pc:sldChg chg="del">
        <pc:chgData name="舘下 智子" userId="62eb3422f1d344d3" providerId="LiveId" clId="{77E4B963-87B0-400D-93F0-F4763B02418C}" dt="2021-09-17T01:31:03.729" v="355" actId="2696"/>
        <pc:sldMkLst>
          <pc:docMk/>
          <pc:sldMk cId="828445866" sldId="426"/>
        </pc:sldMkLst>
      </pc:sldChg>
      <pc:sldChg chg="add">
        <pc:chgData name="舘下 智子" userId="62eb3422f1d344d3" providerId="LiveId" clId="{77E4B963-87B0-400D-93F0-F4763B02418C}" dt="2021-09-17T01:31:07.952" v="356"/>
        <pc:sldMkLst>
          <pc:docMk/>
          <pc:sldMk cId="3388219974" sldId="426"/>
        </pc:sldMkLst>
      </pc:sldChg>
      <pc:sldChg chg="add">
        <pc:chgData name="舘下 智子" userId="62eb3422f1d344d3" providerId="LiveId" clId="{77E4B963-87B0-400D-93F0-F4763B02418C}" dt="2021-09-17T00:30:52.910" v="169"/>
        <pc:sldMkLst>
          <pc:docMk/>
          <pc:sldMk cId="1840724344" sldId="427"/>
        </pc:sldMkLst>
      </pc:sldChg>
      <pc:sldChg chg="del">
        <pc:chgData name="舘下 智子" userId="62eb3422f1d344d3" providerId="LiveId" clId="{77E4B963-87B0-400D-93F0-F4763B02418C}" dt="2021-09-17T00:30:46.973" v="168" actId="2696"/>
        <pc:sldMkLst>
          <pc:docMk/>
          <pc:sldMk cId="1978486736" sldId="427"/>
        </pc:sldMkLst>
      </pc:sldChg>
      <pc:sldChg chg="add">
        <pc:chgData name="舘下 智子" userId="62eb3422f1d344d3" providerId="LiveId" clId="{77E4B963-87B0-400D-93F0-F4763B02418C}" dt="2021-09-17T00:59:41.251" v="262"/>
        <pc:sldMkLst>
          <pc:docMk/>
          <pc:sldMk cId="1326847075" sldId="428"/>
        </pc:sldMkLst>
      </pc:sldChg>
      <pc:sldChg chg="del">
        <pc:chgData name="舘下 智子" userId="62eb3422f1d344d3" providerId="LiveId" clId="{77E4B963-87B0-400D-93F0-F4763B02418C}" dt="2021-09-17T00:59:28.854" v="261" actId="2696"/>
        <pc:sldMkLst>
          <pc:docMk/>
          <pc:sldMk cId="1536503427" sldId="428"/>
        </pc:sldMkLst>
      </pc:sldChg>
      <pc:sldChg chg="del">
        <pc:chgData name="舘下 智子" userId="62eb3422f1d344d3" providerId="LiveId" clId="{77E4B963-87B0-400D-93F0-F4763B02418C}" dt="2021-09-17T00:21:29.576" v="148" actId="2696"/>
        <pc:sldMkLst>
          <pc:docMk/>
          <pc:sldMk cId="445939517" sldId="429"/>
        </pc:sldMkLst>
      </pc:sldChg>
      <pc:sldChg chg="add">
        <pc:chgData name="舘下 智子" userId="62eb3422f1d344d3" providerId="LiveId" clId="{77E4B963-87B0-400D-93F0-F4763B02418C}" dt="2021-09-17T00:21:37.432" v="149"/>
        <pc:sldMkLst>
          <pc:docMk/>
          <pc:sldMk cId="936958460" sldId="429"/>
        </pc:sldMkLst>
      </pc:sldChg>
      <pc:sldChg chg="add">
        <pc:chgData name="舘下 智子" userId="62eb3422f1d344d3" providerId="LiveId" clId="{77E4B963-87B0-400D-93F0-F4763B02418C}" dt="2021-09-17T01:33:00.648" v="370"/>
        <pc:sldMkLst>
          <pc:docMk/>
          <pc:sldMk cId="433270116" sldId="430"/>
        </pc:sldMkLst>
      </pc:sldChg>
      <pc:sldChg chg="del">
        <pc:chgData name="舘下 智子" userId="62eb3422f1d344d3" providerId="LiveId" clId="{77E4B963-87B0-400D-93F0-F4763B02418C}" dt="2021-09-17T01:32:51.730" v="369" actId="2696"/>
        <pc:sldMkLst>
          <pc:docMk/>
          <pc:sldMk cId="1857565570" sldId="430"/>
        </pc:sldMkLst>
      </pc:sldChg>
      <pc:sldChg chg="del">
        <pc:chgData name="舘下 智子" userId="62eb3422f1d344d3" providerId="LiveId" clId="{77E4B963-87B0-400D-93F0-F4763B02418C}" dt="2021-09-17T00:20:27.203" v="144" actId="2696"/>
        <pc:sldMkLst>
          <pc:docMk/>
          <pc:sldMk cId="1562800016" sldId="431"/>
        </pc:sldMkLst>
      </pc:sldChg>
      <pc:sldChg chg="add">
        <pc:chgData name="舘下 智子" userId="62eb3422f1d344d3" providerId="LiveId" clId="{77E4B963-87B0-400D-93F0-F4763B02418C}" dt="2021-09-17T00:20:33.915" v="145"/>
        <pc:sldMkLst>
          <pc:docMk/>
          <pc:sldMk cId="2253303512" sldId="431"/>
        </pc:sldMkLst>
      </pc:sldChg>
      <pc:sldChg chg="add">
        <pc:chgData name="舘下 智子" userId="62eb3422f1d344d3" providerId="LiveId" clId="{77E4B963-87B0-400D-93F0-F4763B02418C}" dt="2021-09-17T01:17:33.028" v="302"/>
        <pc:sldMkLst>
          <pc:docMk/>
          <pc:sldMk cId="219074713" sldId="432"/>
        </pc:sldMkLst>
      </pc:sldChg>
      <pc:sldChg chg="del">
        <pc:chgData name="舘下 智子" userId="62eb3422f1d344d3" providerId="LiveId" clId="{77E4B963-87B0-400D-93F0-F4763B02418C}" dt="2021-09-17T01:17:26.324" v="301" actId="2696"/>
        <pc:sldMkLst>
          <pc:docMk/>
          <pc:sldMk cId="2956356530" sldId="432"/>
        </pc:sldMkLst>
      </pc:sldChg>
      <pc:sldChg chg="add">
        <pc:chgData name="舘下 智子" userId="62eb3422f1d344d3" providerId="LiveId" clId="{77E4B963-87B0-400D-93F0-F4763B02418C}" dt="2021-09-16T23:59:03.621" v="85"/>
        <pc:sldMkLst>
          <pc:docMk/>
          <pc:sldMk cId="449786909" sldId="433"/>
        </pc:sldMkLst>
      </pc:sldChg>
      <pc:sldChg chg="del">
        <pc:chgData name="舘下 智子" userId="62eb3422f1d344d3" providerId="LiveId" clId="{77E4B963-87B0-400D-93F0-F4763B02418C}" dt="2021-09-16T23:58:56.860" v="84" actId="2696"/>
        <pc:sldMkLst>
          <pc:docMk/>
          <pc:sldMk cId="1988173846" sldId="433"/>
        </pc:sldMkLst>
      </pc:sldChg>
      <pc:sldChg chg="del">
        <pc:chgData name="舘下 智子" userId="62eb3422f1d344d3" providerId="LiveId" clId="{77E4B963-87B0-400D-93F0-F4763B02418C}" dt="2021-09-17T00:13:41.657" v="122" actId="2696"/>
        <pc:sldMkLst>
          <pc:docMk/>
          <pc:sldMk cId="1818833153" sldId="434"/>
        </pc:sldMkLst>
      </pc:sldChg>
      <pc:sldChg chg="add">
        <pc:chgData name="舘下 智子" userId="62eb3422f1d344d3" providerId="LiveId" clId="{77E4B963-87B0-400D-93F0-F4763B02418C}" dt="2021-09-17T00:13:50.829" v="123"/>
        <pc:sldMkLst>
          <pc:docMk/>
          <pc:sldMk cId="3396683548" sldId="434"/>
        </pc:sldMkLst>
      </pc:sldChg>
      <pc:sldChg chg="del">
        <pc:chgData name="舘下 智子" userId="62eb3422f1d344d3" providerId="LiveId" clId="{77E4B963-87B0-400D-93F0-F4763B02418C}" dt="2021-09-17T00:23:49.505" v="156" actId="2696"/>
        <pc:sldMkLst>
          <pc:docMk/>
          <pc:sldMk cId="2131769478" sldId="435"/>
        </pc:sldMkLst>
      </pc:sldChg>
      <pc:sldChg chg="add">
        <pc:chgData name="舘下 智子" userId="62eb3422f1d344d3" providerId="LiveId" clId="{77E4B963-87B0-400D-93F0-F4763B02418C}" dt="2021-09-17T00:23:58.840" v="157"/>
        <pc:sldMkLst>
          <pc:docMk/>
          <pc:sldMk cId="4151672760" sldId="435"/>
        </pc:sldMkLst>
      </pc:sldChg>
      <pc:sldChg chg="add">
        <pc:chgData name="舘下 智子" userId="62eb3422f1d344d3" providerId="LiveId" clId="{77E4B963-87B0-400D-93F0-F4763B02418C}" dt="2021-09-17T00:46:47.975" v="244"/>
        <pc:sldMkLst>
          <pc:docMk/>
          <pc:sldMk cId="331804750" sldId="438"/>
        </pc:sldMkLst>
      </pc:sldChg>
      <pc:sldChg chg="del">
        <pc:chgData name="舘下 智子" userId="62eb3422f1d344d3" providerId="LiveId" clId="{77E4B963-87B0-400D-93F0-F4763B02418C}" dt="2021-09-17T00:46:36.255" v="243" actId="2696"/>
        <pc:sldMkLst>
          <pc:docMk/>
          <pc:sldMk cId="1370267795" sldId="438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2508719747" sldId="439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3458862812" sldId="439"/>
        </pc:sldMkLst>
      </pc:sldChg>
      <pc:sldChg chg="del">
        <pc:chgData name="舘下 智子" userId="62eb3422f1d344d3" providerId="LiveId" clId="{77E4B963-87B0-400D-93F0-F4763B02418C}" dt="2021-09-17T00:14:56.140" v="126" actId="2696"/>
        <pc:sldMkLst>
          <pc:docMk/>
          <pc:sldMk cId="257988311" sldId="440"/>
        </pc:sldMkLst>
      </pc:sldChg>
      <pc:sldChg chg="add">
        <pc:chgData name="舘下 智子" userId="62eb3422f1d344d3" providerId="LiveId" clId="{77E4B963-87B0-400D-93F0-F4763B02418C}" dt="2021-09-17T00:15:02.453" v="127"/>
        <pc:sldMkLst>
          <pc:docMk/>
          <pc:sldMk cId="4195911910" sldId="440"/>
        </pc:sldMkLst>
      </pc:sldChg>
      <pc:sldChg chg="del">
        <pc:chgData name="舘下 智子" userId="62eb3422f1d344d3" providerId="LiveId" clId="{77E4B963-87B0-400D-93F0-F4763B02418C}" dt="2021-09-16T23:32:51.882" v="16" actId="2696"/>
        <pc:sldMkLst>
          <pc:docMk/>
          <pc:sldMk cId="3085046562" sldId="441"/>
        </pc:sldMkLst>
      </pc:sldChg>
      <pc:sldChg chg="add">
        <pc:chgData name="舘下 智子" userId="62eb3422f1d344d3" providerId="LiveId" clId="{77E4B963-87B0-400D-93F0-F4763B02418C}" dt="2021-09-16T23:32:55.011" v="17"/>
        <pc:sldMkLst>
          <pc:docMk/>
          <pc:sldMk cId="4158211544" sldId="441"/>
        </pc:sldMkLst>
      </pc:sldChg>
      <pc:sldChg chg="del">
        <pc:chgData name="舘下 智子" userId="62eb3422f1d344d3" providerId="LiveId" clId="{77E4B963-87B0-400D-93F0-F4763B02418C}" dt="2021-09-17T01:31:44.262" v="359" actId="2696"/>
        <pc:sldMkLst>
          <pc:docMk/>
          <pc:sldMk cId="65791671" sldId="443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2654649837" sldId="443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1040640764" sldId="444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3194724732" sldId="444"/>
        </pc:sldMkLst>
      </pc:sldChg>
      <pc:sldChg chg="add">
        <pc:chgData name="舘下 智子" userId="62eb3422f1d344d3" providerId="LiveId" clId="{77E4B963-87B0-400D-93F0-F4763B02418C}" dt="2021-09-17T00:06:48.896" v="99"/>
        <pc:sldMkLst>
          <pc:docMk/>
          <pc:sldMk cId="1471194889" sldId="445"/>
        </pc:sldMkLst>
      </pc:sldChg>
      <pc:sldChg chg="del">
        <pc:chgData name="舘下 智子" userId="62eb3422f1d344d3" providerId="LiveId" clId="{77E4B963-87B0-400D-93F0-F4763B02418C}" dt="2021-09-17T00:06:40.919" v="98" actId="2696"/>
        <pc:sldMkLst>
          <pc:docMk/>
          <pc:sldMk cId="1670207266" sldId="445"/>
        </pc:sldMkLst>
      </pc:sldChg>
      <pc:sldChg chg="del">
        <pc:chgData name="舘下 智子" userId="62eb3422f1d344d3" providerId="LiveId" clId="{77E4B963-87B0-400D-93F0-F4763B02418C}" dt="2021-09-16T23:50:08.096" v="60" actId="2696"/>
        <pc:sldMkLst>
          <pc:docMk/>
          <pc:sldMk cId="3602834965" sldId="446"/>
        </pc:sldMkLst>
      </pc:sldChg>
      <pc:sldChg chg="add">
        <pc:chgData name="舘下 智子" userId="62eb3422f1d344d3" providerId="LiveId" clId="{77E4B963-87B0-400D-93F0-F4763B02418C}" dt="2021-09-16T23:50:17.380" v="61"/>
        <pc:sldMkLst>
          <pc:docMk/>
          <pc:sldMk cId="3971291286" sldId="446"/>
        </pc:sldMkLst>
      </pc:sldChg>
      <pc:sldChg chg="del">
        <pc:chgData name="舘下 智子" userId="62eb3422f1d344d3" providerId="LiveId" clId="{77E4B963-87B0-400D-93F0-F4763B02418C}" dt="2021-09-17T01:34:28.217" v="379" actId="2696"/>
        <pc:sldMkLst>
          <pc:docMk/>
          <pc:sldMk cId="2390920493" sldId="447"/>
        </pc:sldMkLst>
      </pc:sldChg>
      <pc:sldChg chg="add">
        <pc:chgData name="舘下 智子" userId="62eb3422f1d344d3" providerId="LiveId" clId="{77E4B963-87B0-400D-93F0-F4763B02418C}" dt="2021-09-17T01:34:32.166" v="380"/>
        <pc:sldMkLst>
          <pc:docMk/>
          <pc:sldMk cId="2993470013" sldId="447"/>
        </pc:sldMkLst>
      </pc:sldChg>
      <pc:sldChg chg="add">
        <pc:chgData name="舘下 智子" userId="62eb3422f1d344d3" providerId="LiveId" clId="{77E4B963-87B0-400D-93F0-F4763B02418C}" dt="2021-09-16T23:23:27.209" v="7"/>
        <pc:sldMkLst>
          <pc:docMk/>
          <pc:sldMk cId="3904840038" sldId="448"/>
        </pc:sldMkLst>
      </pc:sldChg>
      <pc:sldChg chg="del">
        <pc:chgData name="舘下 智子" userId="62eb3422f1d344d3" providerId="LiveId" clId="{77E4B963-87B0-400D-93F0-F4763B02418C}" dt="2021-09-16T23:23:22.417" v="6" actId="2696"/>
        <pc:sldMkLst>
          <pc:docMk/>
          <pc:sldMk cId="4224945830" sldId="448"/>
        </pc:sldMkLst>
      </pc:sldChg>
      <pc:sldChg chg="add del">
        <pc:chgData name="舘下 智子" userId="62eb3422f1d344d3" providerId="LiveId" clId="{77E4B963-87B0-400D-93F0-F4763B02418C}" dt="2021-09-17T00:07:51.598" v="104" actId="2696"/>
        <pc:sldMkLst>
          <pc:docMk/>
          <pc:sldMk cId="791058070" sldId="449"/>
        </pc:sldMkLst>
      </pc:sldChg>
      <pc:sldChg chg="add">
        <pc:chgData name="舘下 智子" userId="62eb3422f1d344d3" providerId="LiveId" clId="{77E4B963-87B0-400D-93F0-F4763B02418C}" dt="2021-09-17T00:07:53.990" v="105"/>
        <pc:sldMkLst>
          <pc:docMk/>
          <pc:sldMk cId="3114018243" sldId="449"/>
        </pc:sldMkLst>
      </pc:sldChg>
      <pc:sldChg chg="del">
        <pc:chgData name="舘下 智子" userId="62eb3422f1d344d3" providerId="LiveId" clId="{77E4B963-87B0-400D-93F0-F4763B02418C}" dt="2021-09-17T00:07:28.594" v="102" actId="2696"/>
        <pc:sldMkLst>
          <pc:docMk/>
          <pc:sldMk cId="3945010771" sldId="449"/>
        </pc:sldMkLst>
      </pc:sldChg>
      <pc:sldChg chg="del">
        <pc:chgData name="舘下 智子" userId="62eb3422f1d344d3" providerId="LiveId" clId="{77E4B963-87B0-400D-93F0-F4763B02418C}" dt="2021-09-17T01:33:30.082" v="373" actId="2696"/>
        <pc:sldMkLst>
          <pc:docMk/>
          <pc:sldMk cId="391555955" sldId="451"/>
        </pc:sldMkLst>
      </pc:sldChg>
      <pc:sldChg chg="add">
        <pc:chgData name="舘下 智子" userId="62eb3422f1d344d3" providerId="LiveId" clId="{77E4B963-87B0-400D-93F0-F4763B02418C}" dt="2021-09-17T01:33:41.509" v="374"/>
        <pc:sldMkLst>
          <pc:docMk/>
          <pc:sldMk cId="1250144557" sldId="451"/>
        </pc:sldMkLst>
      </pc:sldChg>
      <pc:sldChg chg="add">
        <pc:chgData name="舘下 智子" userId="62eb3422f1d344d3" providerId="LiveId" clId="{77E4B963-87B0-400D-93F0-F4763B02418C}" dt="2021-09-17T01:11:32.450" v="280"/>
        <pc:sldMkLst>
          <pc:docMk/>
          <pc:sldMk cId="1916569466" sldId="452"/>
        </pc:sldMkLst>
      </pc:sldChg>
      <pc:sldChg chg="del">
        <pc:chgData name="舘下 智子" userId="62eb3422f1d344d3" providerId="LiveId" clId="{77E4B963-87B0-400D-93F0-F4763B02418C}" dt="2021-09-17T01:11:23.069" v="279" actId="2696"/>
        <pc:sldMkLst>
          <pc:docMk/>
          <pc:sldMk cId="3858242693" sldId="452"/>
        </pc:sldMkLst>
      </pc:sldChg>
      <pc:sldChg chg="add">
        <pc:chgData name="舘下 智子" userId="62eb3422f1d344d3" providerId="LiveId" clId="{77E4B963-87B0-400D-93F0-F4763B02418C}" dt="2021-09-17T01:20:45.428" v="314"/>
        <pc:sldMkLst>
          <pc:docMk/>
          <pc:sldMk cId="1166539465" sldId="453"/>
        </pc:sldMkLst>
      </pc:sldChg>
      <pc:sldChg chg="del">
        <pc:chgData name="舘下 智子" userId="62eb3422f1d344d3" providerId="LiveId" clId="{77E4B963-87B0-400D-93F0-F4763B02418C}" dt="2021-09-17T01:20:36.241" v="313" actId="2696"/>
        <pc:sldMkLst>
          <pc:docMk/>
          <pc:sldMk cId="1821241716" sldId="453"/>
        </pc:sldMkLst>
      </pc:sldChg>
      <pc:sldChg chg="del">
        <pc:chgData name="舘下 智子" userId="62eb3422f1d344d3" providerId="LiveId" clId="{77E4B963-87B0-400D-93F0-F4763B02418C}" dt="2021-09-17T00:24:30.129" v="158" actId="2696"/>
        <pc:sldMkLst>
          <pc:docMk/>
          <pc:sldMk cId="1811198479" sldId="454"/>
        </pc:sldMkLst>
      </pc:sldChg>
      <pc:sldChg chg="add">
        <pc:chgData name="舘下 智子" userId="62eb3422f1d344d3" providerId="LiveId" clId="{77E4B963-87B0-400D-93F0-F4763B02418C}" dt="2021-09-17T00:24:43.046" v="159"/>
        <pc:sldMkLst>
          <pc:docMk/>
          <pc:sldMk cId="3432280918" sldId="454"/>
        </pc:sldMkLst>
      </pc:sldChg>
      <pc:sldChg chg="add">
        <pc:chgData name="舘下 智子" userId="62eb3422f1d344d3" providerId="LiveId" clId="{77E4B963-87B0-400D-93F0-F4763B02418C}" dt="2021-09-17T00:37:34.426" v="197"/>
        <pc:sldMkLst>
          <pc:docMk/>
          <pc:sldMk cId="160061733" sldId="455"/>
        </pc:sldMkLst>
      </pc:sldChg>
      <pc:sldChg chg="del">
        <pc:chgData name="舘下 智子" userId="62eb3422f1d344d3" providerId="LiveId" clId="{77E4B963-87B0-400D-93F0-F4763B02418C}" dt="2021-09-17T00:37:30.213" v="196" actId="2696"/>
        <pc:sldMkLst>
          <pc:docMk/>
          <pc:sldMk cId="358120094" sldId="455"/>
        </pc:sldMkLst>
      </pc:sldChg>
      <pc:sldChg chg="del">
        <pc:chgData name="舘下 智子" userId="62eb3422f1d344d3" providerId="LiveId" clId="{77E4B963-87B0-400D-93F0-F4763B02418C}" dt="2021-09-17T01:09:31.314" v="271" actId="2696"/>
        <pc:sldMkLst>
          <pc:docMk/>
          <pc:sldMk cId="603392997" sldId="456"/>
        </pc:sldMkLst>
      </pc:sldChg>
      <pc:sldChg chg="add">
        <pc:chgData name="舘下 智子" userId="62eb3422f1d344d3" providerId="LiveId" clId="{77E4B963-87B0-400D-93F0-F4763B02418C}" dt="2021-09-17T01:09:40.097" v="272"/>
        <pc:sldMkLst>
          <pc:docMk/>
          <pc:sldMk cId="1459504981" sldId="456"/>
        </pc:sldMkLst>
      </pc:sldChg>
      <pc:sldChg chg="add">
        <pc:chgData name="舘下 智子" userId="62eb3422f1d344d3" providerId="LiveId" clId="{77E4B963-87B0-400D-93F0-F4763B02418C}" dt="2021-09-16T23:56:36.945" v="81"/>
        <pc:sldMkLst>
          <pc:docMk/>
          <pc:sldMk cId="3969977684" sldId="458"/>
        </pc:sldMkLst>
      </pc:sldChg>
      <pc:sldChg chg="del">
        <pc:chgData name="舘下 智子" userId="62eb3422f1d344d3" providerId="LiveId" clId="{77E4B963-87B0-400D-93F0-F4763B02418C}" dt="2021-09-16T23:56:26.997" v="80" actId="2696"/>
        <pc:sldMkLst>
          <pc:docMk/>
          <pc:sldMk cId="4037296747" sldId="458"/>
        </pc:sldMkLst>
      </pc:sldChg>
      <pc:sldChg chg="add">
        <pc:chgData name="舘下 智子" userId="62eb3422f1d344d3" providerId="LiveId" clId="{77E4B963-87B0-400D-93F0-F4763B02418C}" dt="2021-09-17T01:13:20.909" v="286"/>
        <pc:sldMkLst>
          <pc:docMk/>
          <pc:sldMk cId="2160064261" sldId="459"/>
        </pc:sldMkLst>
      </pc:sldChg>
      <pc:sldChg chg="del">
        <pc:chgData name="舘下 智子" userId="62eb3422f1d344d3" providerId="LiveId" clId="{77E4B963-87B0-400D-93F0-F4763B02418C}" dt="2021-09-17T01:13:12.713" v="285" actId="2696"/>
        <pc:sldMkLst>
          <pc:docMk/>
          <pc:sldMk cId="3478783577" sldId="459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3482870625" sldId="460"/>
        </pc:sldMkLst>
      </pc:sldChg>
      <pc:sldChg chg="del">
        <pc:chgData name="舘下 智子" userId="62eb3422f1d344d3" providerId="LiveId" clId="{77E4B963-87B0-400D-93F0-F4763B02418C}" dt="2021-09-16T23:39:28.149" v="32" actId="2696"/>
        <pc:sldMkLst>
          <pc:docMk/>
          <pc:sldMk cId="918242026" sldId="461"/>
        </pc:sldMkLst>
      </pc:sldChg>
      <pc:sldChg chg="add">
        <pc:chgData name="舘下 智子" userId="62eb3422f1d344d3" providerId="LiveId" clId="{77E4B963-87B0-400D-93F0-F4763B02418C}" dt="2021-09-16T23:39:34.847" v="33"/>
        <pc:sldMkLst>
          <pc:docMk/>
          <pc:sldMk cId="3849390590" sldId="461"/>
        </pc:sldMkLst>
      </pc:sldChg>
      <pc:sldChg chg="add">
        <pc:chgData name="舘下 智子" userId="62eb3422f1d344d3" providerId="LiveId" clId="{77E4B963-87B0-400D-93F0-F4763B02418C}" dt="2021-09-17T00:36:43.624" v="193"/>
        <pc:sldMkLst>
          <pc:docMk/>
          <pc:sldMk cId="1596087174" sldId="463"/>
        </pc:sldMkLst>
      </pc:sldChg>
      <pc:sldChg chg="del">
        <pc:chgData name="舘下 智子" userId="62eb3422f1d344d3" providerId="LiveId" clId="{77E4B963-87B0-400D-93F0-F4763B02418C}" dt="2021-09-17T00:36:35.201" v="192" actId="2696"/>
        <pc:sldMkLst>
          <pc:docMk/>
          <pc:sldMk cId="4177936316" sldId="463"/>
        </pc:sldMkLst>
      </pc:sldChg>
      <pc:sldChg chg="add">
        <pc:chgData name="舘下 智子" userId="62eb3422f1d344d3" providerId="LiveId" clId="{77E4B963-87B0-400D-93F0-F4763B02418C}" dt="2021-09-16T23:20:11.610" v="1"/>
        <pc:sldMkLst>
          <pc:docMk/>
          <pc:sldMk cId="2921963639" sldId="464"/>
        </pc:sldMkLst>
      </pc:sldChg>
      <pc:sldChg chg="del">
        <pc:chgData name="舘下 智子" userId="62eb3422f1d344d3" providerId="LiveId" clId="{77E4B963-87B0-400D-93F0-F4763B02418C}" dt="2021-09-16T23:20:06.172" v="0" actId="2696"/>
        <pc:sldMkLst>
          <pc:docMk/>
          <pc:sldMk cId="3431456172" sldId="464"/>
        </pc:sldMkLst>
      </pc:sldChg>
      <pc:sldChg chg="add">
        <pc:chgData name="舘下 智子" userId="62eb3422f1d344d3" providerId="LiveId" clId="{77E4B963-87B0-400D-93F0-F4763B02418C}" dt="2021-09-17T01:36:18.507" v="394"/>
        <pc:sldMkLst>
          <pc:docMk/>
          <pc:sldMk cId="1927552981" sldId="465"/>
        </pc:sldMkLst>
      </pc:sldChg>
      <pc:sldChg chg="del">
        <pc:chgData name="舘下 智子" userId="62eb3422f1d344d3" providerId="LiveId" clId="{77E4B963-87B0-400D-93F0-F4763B02418C}" dt="2021-09-17T01:36:14.631" v="393" actId="2696"/>
        <pc:sldMkLst>
          <pc:docMk/>
          <pc:sldMk cId="2638452885" sldId="465"/>
        </pc:sldMkLst>
      </pc:sldChg>
      <pc:sldChg chg="del">
        <pc:chgData name="舘下 智子" userId="62eb3422f1d344d3" providerId="LiveId" clId="{77E4B963-87B0-400D-93F0-F4763B02418C}" dt="2021-09-17T00:08:35.018" v="106" actId="2696"/>
        <pc:sldMkLst>
          <pc:docMk/>
          <pc:sldMk cId="1151686704" sldId="466"/>
        </pc:sldMkLst>
      </pc:sldChg>
      <pc:sldChg chg="add">
        <pc:chgData name="舘下 智子" userId="62eb3422f1d344d3" providerId="LiveId" clId="{77E4B963-87B0-400D-93F0-F4763B02418C}" dt="2021-09-17T00:08:43.330" v="107"/>
        <pc:sldMkLst>
          <pc:docMk/>
          <pc:sldMk cId="1662442971" sldId="466"/>
        </pc:sldMkLst>
      </pc:sldChg>
      <pc:sldChg chg="add">
        <pc:chgData name="舘下 智子" userId="62eb3422f1d344d3" providerId="LiveId" clId="{77E4B963-87B0-400D-93F0-F4763B02418C}" dt="2021-09-17T00:25:50.143" v="161"/>
        <pc:sldMkLst>
          <pc:docMk/>
          <pc:sldMk cId="2391064365" sldId="467"/>
        </pc:sldMkLst>
      </pc:sldChg>
      <pc:sldChg chg="del">
        <pc:chgData name="舘下 智子" userId="62eb3422f1d344d3" providerId="LiveId" clId="{77E4B963-87B0-400D-93F0-F4763B02418C}" dt="2021-09-17T00:25:41.427" v="160" actId="2696"/>
        <pc:sldMkLst>
          <pc:docMk/>
          <pc:sldMk cId="3482762600" sldId="467"/>
        </pc:sldMkLst>
      </pc:sldChg>
      <pc:sldChg chg="add">
        <pc:chgData name="舘下 智子" userId="62eb3422f1d344d3" providerId="LiveId" clId="{77E4B963-87B0-400D-93F0-F4763B02418C}" dt="2021-09-17T01:11:05.431" v="278"/>
        <pc:sldMkLst>
          <pc:docMk/>
          <pc:sldMk cId="1290903448" sldId="468"/>
        </pc:sldMkLst>
      </pc:sldChg>
      <pc:sldChg chg="del">
        <pc:chgData name="舘下 智子" userId="62eb3422f1d344d3" providerId="LiveId" clId="{77E4B963-87B0-400D-93F0-F4763B02418C}" dt="2021-09-17T01:10:57.274" v="277" actId="2696"/>
        <pc:sldMkLst>
          <pc:docMk/>
          <pc:sldMk cId="1372696426" sldId="468"/>
        </pc:sldMkLst>
      </pc:sldChg>
      <pc:sldChg chg="del">
        <pc:chgData name="舘下 智子" userId="62eb3422f1d344d3" providerId="LiveId" clId="{77E4B963-87B0-400D-93F0-F4763B02418C}" dt="2021-09-17T01:29:31.454" v="345" actId="2696"/>
        <pc:sldMkLst>
          <pc:docMk/>
          <pc:sldMk cId="1429252883" sldId="469"/>
        </pc:sldMkLst>
      </pc:sldChg>
      <pc:sldChg chg="add">
        <pc:chgData name="舘下 智子" userId="62eb3422f1d344d3" providerId="LiveId" clId="{77E4B963-87B0-400D-93F0-F4763B02418C}" dt="2021-09-17T01:29:35.146" v="346"/>
        <pc:sldMkLst>
          <pc:docMk/>
          <pc:sldMk cId="3029436351" sldId="469"/>
        </pc:sldMkLst>
      </pc:sldChg>
      <pc:sldChg chg="add">
        <pc:chgData name="舘下 智子" userId="62eb3422f1d344d3" providerId="LiveId" clId="{77E4B963-87B0-400D-93F0-F4763B02418C}" dt="2021-09-17T01:29:54.777" v="348"/>
        <pc:sldMkLst>
          <pc:docMk/>
          <pc:sldMk cId="1294091058" sldId="470"/>
        </pc:sldMkLst>
      </pc:sldChg>
      <pc:sldChg chg="del">
        <pc:chgData name="舘下 智子" userId="62eb3422f1d344d3" providerId="LiveId" clId="{77E4B963-87B0-400D-93F0-F4763B02418C}" dt="2021-09-17T01:29:49.032" v="347" actId="2696"/>
        <pc:sldMkLst>
          <pc:docMk/>
          <pc:sldMk cId="3793239856" sldId="470"/>
        </pc:sldMkLst>
      </pc:sldChg>
      <pc:sldChg chg="add">
        <pc:chgData name="舘下 智子" userId="62eb3422f1d344d3" providerId="LiveId" clId="{77E4B963-87B0-400D-93F0-F4763B02418C}" dt="2021-09-17T00:32:05.245" v="177"/>
        <pc:sldMkLst>
          <pc:docMk/>
          <pc:sldMk cId="678458491" sldId="471"/>
        </pc:sldMkLst>
      </pc:sldChg>
      <pc:sldChg chg="del">
        <pc:chgData name="舘下 智子" userId="62eb3422f1d344d3" providerId="LiveId" clId="{77E4B963-87B0-400D-93F0-F4763B02418C}" dt="2021-09-17T00:31:58.581" v="176" actId="2696"/>
        <pc:sldMkLst>
          <pc:docMk/>
          <pc:sldMk cId="3957266806" sldId="471"/>
        </pc:sldMkLst>
      </pc:sldChg>
      <pc:sldChg chg="add">
        <pc:chgData name="舘下 智子" userId="62eb3422f1d344d3" providerId="LiveId" clId="{77E4B963-87B0-400D-93F0-F4763B02418C}" dt="2021-09-17T00:18:01.274" v="137"/>
        <pc:sldMkLst>
          <pc:docMk/>
          <pc:sldMk cId="1924991254" sldId="472"/>
        </pc:sldMkLst>
      </pc:sldChg>
      <pc:sldChg chg="del">
        <pc:chgData name="舘下 智子" userId="62eb3422f1d344d3" providerId="LiveId" clId="{77E4B963-87B0-400D-93F0-F4763B02418C}" dt="2021-09-17T00:17:51.726" v="136" actId="2696"/>
        <pc:sldMkLst>
          <pc:docMk/>
          <pc:sldMk cId="3927251014" sldId="472"/>
        </pc:sldMkLst>
      </pc:sldChg>
      <pc:sldChg chg="del">
        <pc:chgData name="舘下 智子" userId="62eb3422f1d344d3" providerId="LiveId" clId="{77E4B963-87B0-400D-93F0-F4763B02418C}" dt="2021-09-17T00:22:59.097" v="152" actId="2696"/>
        <pc:sldMkLst>
          <pc:docMk/>
          <pc:sldMk cId="1674506888" sldId="473"/>
        </pc:sldMkLst>
      </pc:sldChg>
      <pc:sldChg chg="add">
        <pc:chgData name="舘下 智子" userId="62eb3422f1d344d3" providerId="LiveId" clId="{77E4B963-87B0-400D-93F0-F4763B02418C}" dt="2021-09-17T00:23:09.385" v="153"/>
        <pc:sldMkLst>
          <pc:docMk/>
          <pc:sldMk cId="3169644145" sldId="473"/>
        </pc:sldMkLst>
      </pc:sldChg>
      <pc:sldChg chg="add">
        <pc:chgData name="舘下 智子" userId="62eb3422f1d344d3" providerId="LiveId" clId="{77E4B963-87B0-400D-93F0-F4763B02418C}" dt="2021-09-16T23:53:36.386" v="69"/>
        <pc:sldMkLst>
          <pc:docMk/>
          <pc:sldMk cId="330018525" sldId="474"/>
        </pc:sldMkLst>
      </pc:sldChg>
      <pc:sldChg chg="del">
        <pc:chgData name="舘下 智子" userId="62eb3422f1d344d3" providerId="LiveId" clId="{77E4B963-87B0-400D-93F0-F4763B02418C}" dt="2021-09-16T23:53:26.199" v="68" actId="2696"/>
        <pc:sldMkLst>
          <pc:docMk/>
          <pc:sldMk cId="3033712066" sldId="474"/>
        </pc:sldMkLst>
      </pc:sldChg>
      <pc:sldChg chg="del">
        <pc:chgData name="舘下 智子" userId="62eb3422f1d344d3" providerId="LiveId" clId="{77E4B963-87B0-400D-93F0-F4763B02418C}" dt="2021-09-17T01:10:06.026" v="273" actId="2696"/>
        <pc:sldMkLst>
          <pc:docMk/>
          <pc:sldMk cId="1932366439" sldId="476"/>
        </pc:sldMkLst>
      </pc:sldChg>
      <pc:sldChg chg="add">
        <pc:chgData name="舘下 智子" userId="62eb3422f1d344d3" providerId="LiveId" clId="{77E4B963-87B0-400D-93F0-F4763B02418C}" dt="2021-09-17T01:10:13.807" v="274"/>
        <pc:sldMkLst>
          <pc:docMk/>
          <pc:sldMk cId="1973771536" sldId="476"/>
        </pc:sldMkLst>
      </pc:sldChg>
      <pc:sldChg chg="add">
        <pc:chgData name="舘下 智子" userId="62eb3422f1d344d3" providerId="LiveId" clId="{77E4B963-87B0-400D-93F0-F4763B02418C}" dt="2021-09-17T01:29:23.819" v="344"/>
        <pc:sldMkLst>
          <pc:docMk/>
          <pc:sldMk cId="2207182012" sldId="477"/>
        </pc:sldMkLst>
      </pc:sldChg>
      <pc:sldChg chg="del">
        <pc:chgData name="舘下 智子" userId="62eb3422f1d344d3" providerId="LiveId" clId="{77E4B963-87B0-400D-93F0-F4763B02418C}" dt="2021-09-17T01:29:19.968" v="343" actId="2696"/>
        <pc:sldMkLst>
          <pc:docMk/>
          <pc:sldMk cId="4026825230" sldId="477"/>
        </pc:sldMkLst>
      </pc:sldChg>
      <pc:sldChg chg="del">
        <pc:chgData name="舘下 智子" userId="62eb3422f1d344d3" providerId="LiveId" clId="{77E4B963-87B0-400D-93F0-F4763B02418C}" dt="2021-09-17T01:27:29.974" v="333" actId="2696"/>
        <pc:sldMkLst>
          <pc:docMk/>
          <pc:sldMk cId="346786024" sldId="478"/>
        </pc:sldMkLst>
      </pc:sldChg>
      <pc:sldChg chg="add">
        <pc:chgData name="舘下 智子" userId="62eb3422f1d344d3" providerId="LiveId" clId="{77E4B963-87B0-400D-93F0-F4763B02418C}" dt="2021-09-17T01:27:35.141" v="334"/>
        <pc:sldMkLst>
          <pc:docMk/>
          <pc:sldMk cId="500877524" sldId="478"/>
        </pc:sldMkLst>
      </pc:sldChg>
      <pc:sldChg chg="del">
        <pc:chgData name="舘下 智子" userId="62eb3422f1d344d3" providerId="LiveId" clId="{77E4B963-87B0-400D-93F0-F4763B02418C}" dt="2021-09-17T01:14:19.733" v="289" actId="2696"/>
        <pc:sldMkLst>
          <pc:docMk/>
          <pc:sldMk cId="3518709462" sldId="480"/>
        </pc:sldMkLst>
      </pc:sldChg>
      <pc:sldChg chg="add">
        <pc:chgData name="舘下 智子" userId="62eb3422f1d344d3" providerId="LiveId" clId="{77E4B963-87B0-400D-93F0-F4763B02418C}" dt="2021-09-17T01:14:26.905" v="290"/>
        <pc:sldMkLst>
          <pc:docMk/>
          <pc:sldMk cId="3969309913" sldId="480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641351740" sldId="481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3654638776" sldId="481"/>
        </pc:sldMkLst>
      </pc:sldChg>
      <pc:sldChg chg="add">
        <pc:chgData name="舘下 智子" userId="62eb3422f1d344d3" providerId="LiveId" clId="{77E4B963-87B0-400D-93F0-F4763B02418C}" dt="2021-09-16T23:41:44.969" v="37"/>
        <pc:sldMkLst>
          <pc:docMk/>
          <pc:sldMk cId="453162313" sldId="482"/>
        </pc:sldMkLst>
      </pc:sldChg>
      <pc:sldChg chg="del">
        <pc:chgData name="舘下 智子" userId="62eb3422f1d344d3" providerId="LiveId" clId="{77E4B963-87B0-400D-93F0-F4763B02418C}" dt="2021-09-16T23:41:37.690" v="36" actId="2696"/>
        <pc:sldMkLst>
          <pc:docMk/>
          <pc:sldMk cId="3180345193" sldId="482"/>
        </pc:sldMkLst>
      </pc:sldChg>
      <pc:sldChg chg="del">
        <pc:chgData name="舘下 智子" userId="62eb3422f1d344d3" providerId="LiveId" clId="{77E4B963-87B0-400D-93F0-F4763B02418C}" dt="2021-09-16T23:36:47.037" v="24" actId="2696"/>
        <pc:sldMkLst>
          <pc:docMk/>
          <pc:sldMk cId="1640900961" sldId="483"/>
        </pc:sldMkLst>
      </pc:sldChg>
      <pc:sldChg chg="add">
        <pc:chgData name="舘下 智子" userId="62eb3422f1d344d3" providerId="LiveId" clId="{77E4B963-87B0-400D-93F0-F4763B02418C}" dt="2021-09-16T23:36:54.771" v="25"/>
        <pc:sldMkLst>
          <pc:docMk/>
          <pc:sldMk cId="2137775897" sldId="483"/>
        </pc:sldMkLst>
      </pc:sldChg>
      <pc:sldChg chg="del">
        <pc:chgData name="舘下 智子" userId="62eb3422f1d344d3" providerId="LiveId" clId="{77E4B963-87B0-400D-93F0-F4763B02418C}" dt="2021-09-17T00:38:59.419" v="202" actId="2696"/>
        <pc:sldMkLst>
          <pc:docMk/>
          <pc:sldMk cId="335141177" sldId="484"/>
        </pc:sldMkLst>
      </pc:sldChg>
      <pc:sldChg chg="add">
        <pc:chgData name="舘下 智子" userId="62eb3422f1d344d3" providerId="LiveId" clId="{77E4B963-87B0-400D-93F0-F4763B02418C}" dt="2021-09-17T00:39:06.670" v="203"/>
        <pc:sldMkLst>
          <pc:docMk/>
          <pc:sldMk cId="3933819783" sldId="484"/>
        </pc:sldMkLst>
      </pc:sldChg>
      <pc:sldChg chg="del">
        <pc:chgData name="舘下 智子" userId="62eb3422f1d344d3" providerId="LiveId" clId="{77E4B963-87B0-400D-93F0-F4763B02418C}" dt="2021-09-17T00:23:24.609" v="154" actId="2696"/>
        <pc:sldMkLst>
          <pc:docMk/>
          <pc:sldMk cId="83078499" sldId="485"/>
        </pc:sldMkLst>
      </pc:sldChg>
      <pc:sldChg chg="add">
        <pc:chgData name="舘下 智子" userId="62eb3422f1d344d3" providerId="LiveId" clId="{77E4B963-87B0-400D-93F0-F4763B02418C}" dt="2021-09-17T00:23:33.719" v="155"/>
        <pc:sldMkLst>
          <pc:docMk/>
          <pc:sldMk cId="548219795" sldId="485"/>
        </pc:sldMkLst>
      </pc:sldChg>
      <pc:sldChg chg="add">
        <pc:chgData name="舘下 智子" userId="62eb3422f1d344d3" providerId="LiveId" clId="{77E4B963-87B0-400D-93F0-F4763B02418C}" dt="2021-09-17T00:30:06.891" v="167"/>
        <pc:sldMkLst>
          <pc:docMk/>
          <pc:sldMk cId="768562859" sldId="486"/>
        </pc:sldMkLst>
      </pc:sldChg>
      <pc:sldChg chg="del">
        <pc:chgData name="舘下 智子" userId="62eb3422f1d344d3" providerId="LiveId" clId="{77E4B963-87B0-400D-93F0-F4763B02418C}" dt="2021-09-17T00:29:59.169" v="166" actId="2696"/>
        <pc:sldMkLst>
          <pc:docMk/>
          <pc:sldMk cId="1731770693" sldId="486"/>
        </pc:sldMkLst>
      </pc:sldChg>
      <pc:sldChg chg="add">
        <pc:chgData name="舘下 智子" userId="62eb3422f1d344d3" providerId="LiveId" clId="{77E4B963-87B0-400D-93F0-F4763B02418C}" dt="2021-09-17T01:00:28.058" v="264"/>
        <pc:sldMkLst>
          <pc:docMk/>
          <pc:sldMk cId="2694850329" sldId="487"/>
        </pc:sldMkLst>
      </pc:sldChg>
      <pc:sldChg chg="del">
        <pc:chgData name="舘下 智子" userId="62eb3422f1d344d3" providerId="LiveId" clId="{77E4B963-87B0-400D-93F0-F4763B02418C}" dt="2021-09-17T01:00:19.706" v="263" actId="2696"/>
        <pc:sldMkLst>
          <pc:docMk/>
          <pc:sldMk cId="3551894340" sldId="487"/>
        </pc:sldMkLst>
      </pc:sldChg>
      <pc:sldChg chg="add">
        <pc:chgData name="舘下 智子" userId="62eb3422f1d344d3" providerId="LiveId" clId="{77E4B963-87B0-400D-93F0-F4763B02418C}" dt="2021-09-17T01:28:35.911" v="338"/>
        <pc:sldMkLst>
          <pc:docMk/>
          <pc:sldMk cId="539907887" sldId="488"/>
        </pc:sldMkLst>
      </pc:sldChg>
      <pc:sldChg chg="del">
        <pc:chgData name="舘下 智子" userId="62eb3422f1d344d3" providerId="LiveId" clId="{77E4B963-87B0-400D-93F0-F4763B02418C}" dt="2021-09-17T01:28:28.961" v="337" actId="2696"/>
        <pc:sldMkLst>
          <pc:docMk/>
          <pc:sldMk cId="848850654" sldId="488"/>
        </pc:sldMkLst>
      </pc:sldChg>
      <pc:sldChg chg="del">
        <pc:chgData name="舘下 智子" userId="62eb3422f1d344d3" providerId="LiveId" clId="{77E4B963-87B0-400D-93F0-F4763B02418C}" dt="2021-09-16T23:48:31.348" v="54" actId="2696"/>
        <pc:sldMkLst>
          <pc:docMk/>
          <pc:sldMk cId="1098386615" sldId="489"/>
        </pc:sldMkLst>
      </pc:sldChg>
      <pc:sldChg chg="add">
        <pc:chgData name="舘下 智子" userId="62eb3422f1d344d3" providerId="LiveId" clId="{77E4B963-87B0-400D-93F0-F4763B02418C}" dt="2021-09-16T23:48:37.337" v="55"/>
        <pc:sldMkLst>
          <pc:docMk/>
          <pc:sldMk cId="1669447389" sldId="489"/>
        </pc:sldMkLst>
      </pc:sldChg>
      <pc:sldChg chg="del">
        <pc:chgData name="舘下 智子" userId="62eb3422f1d344d3" providerId="LiveId" clId="{77E4B963-87B0-400D-93F0-F4763B02418C}" dt="2021-09-17T01:35:44.648" v="389" actId="2696"/>
        <pc:sldMkLst>
          <pc:docMk/>
          <pc:sldMk cId="614895153" sldId="490"/>
        </pc:sldMkLst>
      </pc:sldChg>
      <pc:sldChg chg="add">
        <pc:chgData name="舘下 智子" userId="62eb3422f1d344d3" providerId="LiveId" clId="{77E4B963-87B0-400D-93F0-F4763B02418C}" dt="2021-09-17T01:35:52.543" v="390"/>
        <pc:sldMkLst>
          <pc:docMk/>
          <pc:sldMk cId="3840141806" sldId="490"/>
        </pc:sldMkLst>
      </pc:sldChg>
      <pc:sldChg chg="del">
        <pc:chgData name="舘下 智子" userId="62eb3422f1d344d3" providerId="LiveId" clId="{77E4B963-87B0-400D-93F0-F4763B02418C}" dt="2021-09-17T00:19:53.574" v="142" actId="2696"/>
        <pc:sldMkLst>
          <pc:docMk/>
          <pc:sldMk cId="2528316011" sldId="491"/>
        </pc:sldMkLst>
      </pc:sldChg>
      <pc:sldChg chg="add">
        <pc:chgData name="舘下 智子" userId="62eb3422f1d344d3" providerId="LiveId" clId="{77E4B963-87B0-400D-93F0-F4763B02418C}" dt="2021-09-17T00:20:01.555" v="143"/>
        <pc:sldMkLst>
          <pc:docMk/>
          <pc:sldMk cId="4246535672" sldId="491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1425303406" sldId="492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3433999388" sldId="492"/>
        </pc:sldMkLst>
      </pc:sldChg>
      <pc:sldChg chg="del">
        <pc:chgData name="舘下 智子" userId="62eb3422f1d344d3" providerId="LiveId" clId="{77E4B963-87B0-400D-93F0-F4763B02418C}" dt="2021-09-16T23:42:23.571" v="38" actId="2696"/>
        <pc:sldMkLst>
          <pc:docMk/>
          <pc:sldMk cId="1752268421" sldId="493"/>
        </pc:sldMkLst>
      </pc:sldChg>
      <pc:sldChg chg="add">
        <pc:chgData name="舘下 智子" userId="62eb3422f1d344d3" providerId="LiveId" clId="{77E4B963-87B0-400D-93F0-F4763B02418C}" dt="2021-09-16T23:42:31.215" v="39"/>
        <pc:sldMkLst>
          <pc:docMk/>
          <pc:sldMk cId="3664259500" sldId="493"/>
        </pc:sldMkLst>
      </pc:sldChg>
      <pc:sldChg chg="add">
        <pc:chgData name="舘下 智子" userId="62eb3422f1d344d3" providerId="LiveId" clId="{77E4B963-87B0-400D-93F0-F4763B02418C}" dt="2021-09-17T01:35:07.957" v="384"/>
        <pc:sldMkLst>
          <pc:docMk/>
          <pc:sldMk cId="3871347328" sldId="494"/>
        </pc:sldMkLst>
      </pc:sldChg>
      <pc:sldChg chg="del">
        <pc:chgData name="舘下 智子" userId="62eb3422f1d344d3" providerId="LiveId" clId="{77E4B963-87B0-400D-93F0-F4763B02418C}" dt="2021-09-17T01:35:00.301" v="383" actId="2696"/>
        <pc:sldMkLst>
          <pc:docMk/>
          <pc:sldMk cId="4286156226" sldId="494"/>
        </pc:sldMkLst>
      </pc:sldChg>
      <pc:sldChg chg="del">
        <pc:chgData name="舘下 智子" userId="62eb3422f1d344d3" providerId="LiveId" clId="{77E4B963-87B0-400D-93F0-F4763B02418C}" dt="2021-09-17T00:35:43.179" v="190" actId="2696"/>
        <pc:sldMkLst>
          <pc:docMk/>
          <pc:sldMk cId="1327333370" sldId="495"/>
        </pc:sldMkLst>
      </pc:sldChg>
      <pc:sldChg chg="add">
        <pc:chgData name="舘下 智子" userId="62eb3422f1d344d3" providerId="LiveId" clId="{77E4B963-87B0-400D-93F0-F4763B02418C}" dt="2021-09-17T00:35:50.261" v="191"/>
        <pc:sldMkLst>
          <pc:docMk/>
          <pc:sldMk cId="2014205449" sldId="495"/>
        </pc:sldMkLst>
      </pc:sldChg>
      <pc:sldChg chg="del">
        <pc:chgData name="舘下 智子" userId="62eb3422f1d344d3" providerId="LiveId" clId="{77E4B963-87B0-400D-93F0-F4763B02418C}" dt="2021-09-17T00:35:13.231" v="188" actId="2696"/>
        <pc:sldMkLst>
          <pc:docMk/>
          <pc:sldMk cId="2489170902" sldId="496"/>
        </pc:sldMkLst>
      </pc:sldChg>
      <pc:sldChg chg="add">
        <pc:chgData name="舘下 智子" userId="62eb3422f1d344d3" providerId="LiveId" clId="{77E4B963-87B0-400D-93F0-F4763B02418C}" dt="2021-09-17T00:35:27.204" v="189"/>
        <pc:sldMkLst>
          <pc:docMk/>
          <pc:sldMk cId="3268347582" sldId="496"/>
        </pc:sldMkLst>
      </pc:sldChg>
      <pc:sldChg chg="add del">
        <pc:chgData name="舘下 智子" userId="62eb3422f1d344d3" providerId="LiveId" clId="{77E4B963-87B0-400D-93F0-F4763B02418C}" dt="2021-09-17T01:32:08.019" v="363" actId="2696"/>
        <pc:sldMkLst>
          <pc:docMk/>
          <pc:sldMk cId="2966099802" sldId="497"/>
        </pc:sldMkLst>
      </pc:sldChg>
      <pc:sldChg chg="add">
        <pc:chgData name="舘下 智子" userId="62eb3422f1d344d3" providerId="LiveId" clId="{77E4B963-87B0-400D-93F0-F4763B02418C}" dt="2021-09-17T01:32:11.920" v="364"/>
        <pc:sldMkLst>
          <pc:docMk/>
          <pc:sldMk cId="3025668986" sldId="497"/>
        </pc:sldMkLst>
      </pc:sldChg>
      <pc:sldChg chg="add">
        <pc:chgData name="舘下 智子" userId="62eb3422f1d344d3" providerId="LiveId" clId="{77E4B963-87B0-400D-93F0-F4763B02418C}" dt="2021-09-17T01:33:13.591" v="372"/>
        <pc:sldMkLst>
          <pc:docMk/>
          <pc:sldMk cId="843228443" sldId="498"/>
        </pc:sldMkLst>
      </pc:sldChg>
      <pc:sldChg chg="del">
        <pc:chgData name="舘下 智子" userId="62eb3422f1d344d3" providerId="LiveId" clId="{77E4B963-87B0-400D-93F0-F4763B02418C}" dt="2021-09-17T01:33:08.691" v="371" actId="2696"/>
        <pc:sldMkLst>
          <pc:docMk/>
          <pc:sldMk cId="1019994239" sldId="498"/>
        </pc:sldMkLst>
      </pc:sldChg>
      <pc:sldChg chg="add">
        <pc:chgData name="舘下 智子" userId="62eb3422f1d344d3" providerId="LiveId" clId="{77E4B963-87B0-400D-93F0-F4763B02418C}" dt="2021-09-17T00:38:42.127" v="201"/>
        <pc:sldMkLst>
          <pc:docMk/>
          <pc:sldMk cId="1734539633" sldId="499"/>
        </pc:sldMkLst>
      </pc:sldChg>
      <pc:sldChg chg="del">
        <pc:chgData name="舘下 智子" userId="62eb3422f1d344d3" providerId="LiveId" clId="{77E4B963-87B0-400D-93F0-F4763B02418C}" dt="2021-09-17T00:38:33.929" v="200" actId="2696"/>
        <pc:sldMkLst>
          <pc:docMk/>
          <pc:sldMk cId="2965143935" sldId="499"/>
        </pc:sldMkLst>
      </pc:sldChg>
      <pc:sldChg chg="add">
        <pc:chgData name="舘下 智子" userId="62eb3422f1d344d3" providerId="LiveId" clId="{77E4B963-87B0-400D-93F0-F4763B02418C}" dt="2021-09-16T23:50:31.908" v="63"/>
        <pc:sldMkLst>
          <pc:docMk/>
          <pc:sldMk cId="454377549" sldId="501"/>
        </pc:sldMkLst>
      </pc:sldChg>
      <pc:sldChg chg="del">
        <pc:chgData name="舘下 智子" userId="62eb3422f1d344d3" providerId="LiveId" clId="{77E4B963-87B0-400D-93F0-F4763B02418C}" dt="2021-09-16T23:50:27.458" v="62" actId="2696"/>
        <pc:sldMkLst>
          <pc:docMk/>
          <pc:sldMk cId="3127165770" sldId="501"/>
        </pc:sldMkLst>
      </pc:sldChg>
      <pc:sldChg chg="del">
        <pc:chgData name="舘下 智子" userId="62eb3422f1d344d3" providerId="LiveId" clId="{77E4B963-87B0-400D-93F0-F4763B02418C}" dt="2021-09-17T01:36:28.752" v="395" actId="2696"/>
        <pc:sldMkLst>
          <pc:docMk/>
          <pc:sldMk cId="630276569" sldId="502"/>
        </pc:sldMkLst>
      </pc:sldChg>
      <pc:sldChg chg="add">
        <pc:chgData name="舘下 智子" userId="62eb3422f1d344d3" providerId="LiveId" clId="{77E4B963-87B0-400D-93F0-F4763B02418C}" dt="2021-09-17T01:36:33.310" v="396"/>
        <pc:sldMkLst>
          <pc:docMk/>
          <pc:sldMk cId="1848877729" sldId="502"/>
        </pc:sldMkLst>
      </pc:sldChg>
      <pc:sldChg chg="add">
        <pc:chgData name="舘下 智子" userId="62eb3422f1d344d3" providerId="LiveId" clId="{77E4B963-87B0-400D-93F0-F4763B02418C}" dt="2021-09-17T00:05:53.309" v="97"/>
        <pc:sldMkLst>
          <pc:docMk/>
          <pc:sldMk cId="3657568705" sldId="503"/>
        </pc:sldMkLst>
      </pc:sldChg>
      <pc:sldChg chg="del">
        <pc:chgData name="舘下 智子" userId="62eb3422f1d344d3" providerId="LiveId" clId="{77E4B963-87B0-400D-93F0-F4763B02418C}" dt="2021-09-17T00:05:44.666" v="96" actId="2696"/>
        <pc:sldMkLst>
          <pc:docMk/>
          <pc:sldMk cId="4088551448" sldId="503"/>
        </pc:sldMkLst>
      </pc:sldChg>
      <pc:sldChg chg="del">
        <pc:chgData name="舘下 智子" userId="62eb3422f1d344d3" providerId="LiveId" clId="{77E4B963-87B0-400D-93F0-F4763B02418C}" dt="2021-09-16T23:56:02.738" v="78" actId="2696"/>
        <pc:sldMkLst>
          <pc:docMk/>
          <pc:sldMk cId="166856335" sldId="504"/>
        </pc:sldMkLst>
      </pc:sldChg>
      <pc:sldChg chg="add">
        <pc:chgData name="舘下 智子" userId="62eb3422f1d344d3" providerId="LiveId" clId="{77E4B963-87B0-400D-93F0-F4763B02418C}" dt="2021-09-16T23:56:13.514" v="79"/>
        <pc:sldMkLst>
          <pc:docMk/>
          <pc:sldMk cId="3743957527" sldId="504"/>
        </pc:sldMkLst>
      </pc:sldChg>
      <pc:sldChg chg="add">
        <pc:chgData name="舘下 智子" userId="62eb3422f1d344d3" providerId="LiveId" clId="{77E4B963-87B0-400D-93F0-F4763B02418C}" dt="2021-09-17T01:36:48.866" v="398"/>
        <pc:sldMkLst>
          <pc:docMk/>
          <pc:sldMk cId="216699439" sldId="505"/>
        </pc:sldMkLst>
      </pc:sldChg>
      <pc:sldChg chg="del">
        <pc:chgData name="舘下 智子" userId="62eb3422f1d344d3" providerId="LiveId" clId="{77E4B963-87B0-400D-93F0-F4763B02418C}" dt="2021-09-17T01:36:40.984" v="397" actId="2696"/>
        <pc:sldMkLst>
          <pc:docMk/>
          <pc:sldMk cId="2605520764" sldId="505"/>
        </pc:sldMkLst>
      </pc:sldChg>
      <pc:sldChg chg="del">
        <pc:chgData name="舘下 智子" userId="62eb3422f1d344d3" providerId="LiveId" clId="{77E4B963-87B0-400D-93F0-F4763B02418C}" dt="2021-09-17T01:15:30.588" v="295" actId="2696"/>
        <pc:sldMkLst>
          <pc:docMk/>
          <pc:sldMk cId="2143792184" sldId="506"/>
        </pc:sldMkLst>
      </pc:sldChg>
      <pc:sldChg chg="add">
        <pc:chgData name="舘下 智子" userId="62eb3422f1d344d3" providerId="LiveId" clId="{77E4B963-87B0-400D-93F0-F4763B02418C}" dt="2021-09-17T01:15:35.367" v="296"/>
        <pc:sldMkLst>
          <pc:docMk/>
          <pc:sldMk cId="3164725596" sldId="506"/>
        </pc:sldMkLst>
      </pc:sldChg>
      <pc:sldChg chg="del">
        <pc:chgData name="舘下 智子" userId="62eb3422f1d344d3" providerId="LiveId" clId="{77E4B963-87B0-400D-93F0-F4763B02418C}" dt="2021-09-17T00:58:16.450" v="259" actId="2696"/>
        <pc:sldMkLst>
          <pc:docMk/>
          <pc:sldMk cId="2494941885" sldId="507"/>
        </pc:sldMkLst>
      </pc:sldChg>
      <pc:sldChg chg="add">
        <pc:chgData name="舘下 智子" userId="62eb3422f1d344d3" providerId="LiveId" clId="{77E4B963-87B0-400D-93F0-F4763B02418C}" dt="2021-09-17T00:58:27.667" v="260"/>
        <pc:sldMkLst>
          <pc:docMk/>
          <pc:sldMk cId="3689315386" sldId="507"/>
        </pc:sldMkLst>
      </pc:sldChg>
      <pc:sldChg chg="del">
        <pc:chgData name="舘下 智子" userId="62eb3422f1d344d3" providerId="LiveId" clId="{77E4B963-87B0-400D-93F0-F4763B02418C}" dt="2021-09-17T01:35:28.571" v="387" actId="2696"/>
        <pc:sldMkLst>
          <pc:docMk/>
          <pc:sldMk cId="2313251590" sldId="508"/>
        </pc:sldMkLst>
      </pc:sldChg>
      <pc:sldChg chg="add">
        <pc:chgData name="舘下 智子" userId="62eb3422f1d344d3" providerId="LiveId" clId="{77E4B963-87B0-400D-93F0-F4763B02418C}" dt="2021-09-17T01:35:35.393" v="388"/>
        <pc:sldMkLst>
          <pc:docMk/>
          <pc:sldMk cId="3474594457" sldId="508"/>
        </pc:sldMkLst>
      </pc:sldChg>
      <pc:sldChg chg="add">
        <pc:chgData name="舘下 智子" userId="62eb3422f1d344d3" providerId="LiveId" clId="{77E4B963-87B0-400D-93F0-F4763B02418C}" dt="2021-09-16T23:43:18.138" v="41"/>
        <pc:sldMkLst>
          <pc:docMk/>
          <pc:sldMk cId="1734074963" sldId="509"/>
        </pc:sldMkLst>
      </pc:sldChg>
      <pc:sldChg chg="del">
        <pc:chgData name="舘下 智子" userId="62eb3422f1d344d3" providerId="LiveId" clId="{77E4B963-87B0-400D-93F0-F4763B02418C}" dt="2021-09-16T23:43:06.267" v="40" actId="2696"/>
        <pc:sldMkLst>
          <pc:docMk/>
          <pc:sldMk cId="2030376145" sldId="509"/>
        </pc:sldMkLst>
      </pc:sldChg>
      <pc:sldChg chg="del">
        <pc:chgData name="舘下 智子" userId="62eb3422f1d344d3" providerId="LiveId" clId="{77E4B963-87B0-400D-93F0-F4763B02418C}" dt="2021-09-16T23:22:52.196" v="4" actId="2696"/>
        <pc:sldMkLst>
          <pc:docMk/>
          <pc:sldMk cId="2486198705" sldId="511"/>
        </pc:sldMkLst>
      </pc:sldChg>
      <pc:sldChg chg="add">
        <pc:chgData name="舘下 智子" userId="62eb3422f1d344d3" providerId="LiveId" clId="{77E4B963-87B0-400D-93F0-F4763B02418C}" dt="2021-09-16T23:22:56.966" v="5"/>
        <pc:sldMkLst>
          <pc:docMk/>
          <pc:sldMk cId="2769723332" sldId="511"/>
        </pc:sldMkLst>
      </pc:sldChg>
      <pc:sldChg chg="add">
        <pc:chgData name="舘下 智子" userId="62eb3422f1d344d3" providerId="LiveId" clId="{77E4B963-87B0-400D-93F0-F4763B02418C}" dt="2021-09-16T23:54:33.404" v="75"/>
        <pc:sldMkLst>
          <pc:docMk/>
          <pc:sldMk cId="1283302616" sldId="512"/>
        </pc:sldMkLst>
      </pc:sldChg>
      <pc:sldChg chg="del">
        <pc:chgData name="舘下 智子" userId="62eb3422f1d344d3" providerId="LiveId" clId="{77E4B963-87B0-400D-93F0-F4763B02418C}" dt="2021-09-16T23:54:30.002" v="74" actId="2696"/>
        <pc:sldMkLst>
          <pc:docMk/>
          <pc:sldMk cId="1946261830" sldId="512"/>
        </pc:sldMkLst>
      </pc:sldChg>
      <pc:sldChg chg="add">
        <pc:chgData name="舘下 智子" userId="62eb3422f1d344d3" providerId="LiveId" clId="{77E4B963-87B0-400D-93F0-F4763B02418C}" dt="2021-09-17T00:55:56.112" v="248"/>
        <pc:sldMkLst>
          <pc:docMk/>
          <pc:sldMk cId="437237100" sldId="513"/>
        </pc:sldMkLst>
      </pc:sldChg>
      <pc:sldChg chg="del">
        <pc:chgData name="舘下 智子" userId="62eb3422f1d344d3" providerId="LiveId" clId="{77E4B963-87B0-400D-93F0-F4763B02418C}" dt="2021-09-17T00:55:45.971" v="247" actId="2696"/>
        <pc:sldMkLst>
          <pc:docMk/>
          <pc:sldMk cId="533332561" sldId="513"/>
        </pc:sldMkLst>
      </pc:sldChg>
      <pc:sldChg chg="del">
        <pc:chgData name="舘下 智子" userId="62eb3422f1d344d3" providerId="LiveId" clId="{77E4B963-87B0-400D-93F0-F4763B02418C}" dt="2021-09-17T00:39:47.578" v="206" actId="2696"/>
        <pc:sldMkLst>
          <pc:docMk/>
          <pc:sldMk cId="912802716" sldId="514"/>
        </pc:sldMkLst>
      </pc:sldChg>
      <pc:sldChg chg="addSp delSp modSp add mod modAnim">
        <pc:chgData name="舘下 智子" userId="62eb3422f1d344d3" providerId="LiveId" clId="{77E4B963-87B0-400D-93F0-F4763B02418C}" dt="2021-09-17T00:45:36.118" v="225" actId="207"/>
        <pc:sldMkLst>
          <pc:docMk/>
          <pc:sldMk cId="1445935399" sldId="514"/>
        </pc:sldMkLst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3" creationId="{F60490E7-E1A4-4294-B606-773BAEE857C9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4" creationId="{1BB0F5CD-94D7-41BC-8AFF-A7C1EAA751FE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5" creationId="{6968CA52-43E4-4853-BDBD-CABCA24D3424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6" creationId="{3FB8C198-7BC3-4550-85EF-7F05ACA7EF5F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7" creationId="{4288B13D-D73B-4CC7-8AF4-E3C35752E937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8" creationId="{A2831F65-A227-4D62-8841-016357F6F415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9" creationId="{C8B97F18-ED9C-4254-AEBE-559B4178D7C8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0" creationId="{0A798EF3-F5E3-444D-B3FB-92FF8B129518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1" creationId="{B347C5EC-DCA3-43E3-AD9C-56E9F4A72ABC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2" creationId="{324E995B-EC74-4BB6-BF74-E556847E7EDA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3" creationId="{71E54DB2-3EF7-423C-9744-7827C474EFE0}"/>
          </ac:spMkLst>
        </pc:spChg>
        <pc:grpChg chg="add mod">
          <ac:chgData name="舘下 智子" userId="62eb3422f1d344d3" providerId="LiveId" clId="{77E4B963-87B0-400D-93F0-F4763B02418C}" dt="2021-09-17T00:45:36.118" v="225" actId="207"/>
          <ac:grpSpMkLst>
            <pc:docMk/>
            <pc:sldMk cId="1445935399" sldId="514"/>
            <ac:grpSpMk id="14" creationId="{8EF41D68-5D6B-45DC-97CE-602150119A38}"/>
          </ac:grpSpMkLst>
        </pc:grpChg>
        <pc:picChg chg="del">
          <ac:chgData name="舘下 智子" userId="62eb3422f1d344d3" providerId="LiveId" clId="{77E4B963-87B0-400D-93F0-F4763B02418C}" dt="2021-09-17T00:45:15.820" v="209" actId="478"/>
          <ac:picMkLst>
            <pc:docMk/>
            <pc:sldMk cId="1445935399" sldId="514"/>
            <ac:picMk id="2" creationId="{363FC6B1-774A-4D27-9F04-BE74D074BA06}"/>
          </ac:picMkLst>
        </pc:picChg>
      </pc:sldChg>
      <pc:sldChg chg="add">
        <pc:chgData name="舘下 智子" userId="62eb3422f1d344d3" providerId="LiveId" clId="{77E4B963-87B0-400D-93F0-F4763B02418C}" dt="2021-09-17T00:10:59.054" v="113"/>
        <pc:sldMkLst>
          <pc:docMk/>
          <pc:sldMk cId="1637391049" sldId="515"/>
        </pc:sldMkLst>
      </pc:sldChg>
      <pc:sldChg chg="del">
        <pc:chgData name="舘下 智子" userId="62eb3422f1d344d3" providerId="LiveId" clId="{77E4B963-87B0-400D-93F0-F4763B02418C}" dt="2021-09-17T00:10:52.039" v="112" actId="2696"/>
        <pc:sldMkLst>
          <pc:docMk/>
          <pc:sldMk cId="4185546032" sldId="515"/>
        </pc:sldMkLst>
      </pc:sldChg>
      <pc:sldChg chg="del">
        <pc:chgData name="舘下 智子" userId="62eb3422f1d344d3" providerId="LiveId" clId="{77E4B963-87B0-400D-93F0-F4763B02418C}" dt="2021-09-17T00:04:57.828" v="94" actId="2696"/>
        <pc:sldMkLst>
          <pc:docMk/>
          <pc:sldMk cId="2052544608" sldId="516"/>
        </pc:sldMkLst>
      </pc:sldChg>
      <pc:sldChg chg="add">
        <pc:chgData name="舘下 智子" userId="62eb3422f1d344d3" providerId="LiveId" clId="{77E4B963-87B0-400D-93F0-F4763B02418C}" dt="2021-09-17T00:05:07.404" v="95"/>
        <pc:sldMkLst>
          <pc:docMk/>
          <pc:sldMk cId="2376250843" sldId="516"/>
        </pc:sldMkLst>
      </pc:sldChg>
      <pc:sldChg chg="add">
        <pc:chgData name="舘下 智子" userId="62eb3422f1d344d3" providerId="LiveId" clId="{77E4B963-87B0-400D-93F0-F4763B02418C}" dt="2021-09-17T01:11:47.450" v="282"/>
        <pc:sldMkLst>
          <pc:docMk/>
          <pc:sldMk cId="2440580978" sldId="517"/>
        </pc:sldMkLst>
      </pc:sldChg>
      <pc:sldChg chg="del">
        <pc:chgData name="舘下 智子" userId="62eb3422f1d344d3" providerId="LiveId" clId="{77E4B963-87B0-400D-93F0-F4763B02418C}" dt="2021-09-17T01:11:42.886" v="281" actId="2696"/>
        <pc:sldMkLst>
          <pc:docMk/>
          <pc:sldMk cId="3304357454" sldId="517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1157670984" sldId="518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1336296592" sldId="518"/>
        </pc:sldMkLst>
      </pc:sldChg>
      <pc:sldChg chg="del">
        <pc:chgData name="舘下 智子" userId="62eb3422f1d344d3" providerId="LiveId" clId="{77E4B963-87B0-400D-93F0-F4763B02418C}" dt="2021-09-17T01:30:25.574" v="351" actId="2696"/>
        <pc:sldMkLst>
          <pc:docMk/>
          <pc:sldMk cId="1572507108" sldId="519"/>
        </pc:sldMkLst>
      </pc:sldChg>
      <pc:sldChg chg="add">
        <pc:chgData name="舘下 智子" userId="62eb3422f1d344d3" providerId="LiveId" clId="{77E4B963-87B0-400D-93F0-F4763B02418C}" dt="2021-09-17T01:30:30.090" v="352"/>
        <pc:sldMkLst>
          <pc:docMk/>
          <pc:sldMk cId="2819035952" sldId="519"/>
        </pc:sldMkLst>
      </pc:sldChg>
      <pc:sldChg chg="del">
        <pc:chgData name="舘下 智子" userId="62eb3422f1d344d3" providerId="LiveId" clId="{77E4B963-87B0-400D-93F0-F4763B02418C}" dt="2021-09-17T00:56:14.606" v="249" actId="2696"/>
        <pc:sldMkLst>
          <pc:docMk/>
          <pc:sldMk cId="726575125" sldId="520"/>
        </pc:sldMkLst>
      </pc:sldChg>
      <pc:sldChg chg="add">
        <pc:chgData name="舘下 智子" userId="62eb3422f1d344d3" providerId="LiveId" clId="{77E4B963-87B0-400D-93F0-F4763B02418C}" dt="2021-09-17T00:56:25.200" v="250"/>
        <pc:sldMkLst>
          <pc:docMk/>
          <pc:sldMk cId="1464219820" sldId="520"/>
        </pc:sldMkLst>
      </pc:sldChg>
      <pc:sldChg chg="add">
        <pc:chgData name="舘下 智子" userId="62eb3422f1d344d3" providerId="LiveId" clId="{77E4B963-87B0-400D-93F0-F4763B02418C}" dt="2021-09-16T23:55:13.050" v="77"/>
        <pc:sldMkLst>
          <pc:docMk/>
          <pc:sldMk cId="1975041135" sldId="521"/>
        </pc:sldMkLst>
      </pc:sldChg>
      <pc:sldChg chg="del">
        <pc:chgData name="舘下 智子" userId="62eb3422f1d344d3" providerId="LiveId" clId="{77E4B963-87B0-400D-93F0-F4763B02418C}" dt="2021-09-16T23:55:03.356" v="76" actId="2696"/>
        <pc:sldMkLst>
          <pc:docMk/>
          <pc:sldMk cId="2365928005" sldId="521"/>
        </pc:sldMkLst>
      </pc:sldChg>
      <pc:sldChg chg="add">
        <pc:chgData name="舘下 智子" userId="62eb3422f1d344d3" providerId="LiveId" clId="{77E4B963-87B0-400D-93F0-F4763B02418C}" dt="2021-09-17T01:32:23.136" v="366"/>
        <pc:sldMkLst>
          <pc:docMk/>
          <pc:sldMk cId="1601145419" sldId="522"/>
        </pc:sldMkLst>
      </pc:sldChg>
      <pc:sldChg chg="del">
        <pc:chgData name="舘下 智子" userId="62eb3422f1d344d3" providerId="LiveId" clId="{77E4B963-87B0-400D-93F0-F4763B02418C}" dt="2021-09-17T01:32:19.352" v="365" actId="2696"/>
        <pc:sldMkLst>
          <pc:docMk/>
          <pc:sldMk cId="4285600813" sldId="522"/>
        </pc:sldMkLst>
      </pc:sldChg>
      <pc:sldChg chg="add">
        <pc:chgData name="舘下 智子" userId="62eb3422f1d344d3" providerId="LiveId" clId="{77E4B963-87B0-400D-93F0-F4763B02418C}" dt="2021-09-17T00:11:27.866" v="117"/>
        <pc:sldMkLst>
          <pc:docMk/>
          <pc:sldMk cId="2981774143" sldId="523"/>
        </pc:sldMkLst>
      </pc:sldChg>
      <pc:sldChg chg="del">
        <pc:chgData name="舘下 智子" userId="62eb3422f1d344d3" providerId="LiveId" clId="{77E4B963-87B0-400D-93F0-F4763B02418C}" dt="2021-09-17T00:11:21.827" v="116" actId="2696"/>
        <pc:sldMkLst>
          <pc:docMk/>
          <pc:sldMk cId="4036739129" sldId="523"/>
        </pc:sldMkLst>
      </pc:sldChg>
      <pc:sldChg chg="add">
        <pc:chgData name="舘下 智子" userId="62eb3422f1d344d3" providerId="LiveId" clId="{77E4B963-87B0-400D-93F0-F4763B02418C}" dt="2021-09-16T23:27:06.658" v="9"/>
        <pc:sldMkLst>
          <pc:docMk/>
          <pc:sldMk cId="1105454521" sldId="524"/>
        </pc:sldMkLst>
      </pc:sldChg>
      <pc:sldChg chg="del">
        <pc:chgData name="舘下 智子" userId="62eb3422f1d344d3" providerId="LiveId" clId="{77E4B963-87B0-400D-93F0-F4763B02418C}" dt="2021-09-16T23:26:54.934" v="8" actId="2696"/>
        <pc:sldMkLst>
          <pc:docMk/>
          <pc:sldMk cId="3874137698" sldId="524"/>
        </pc:sldMkLst>
      </pc:sldChg>
      <pc:sldChg chg="add">
        <pc:chgData name="舘下 智子" userId="62eb3422f1d344d3" providerId="LiveId" clId="{77E4B963-87B0-400D-93F0-F4763B02418C}" dt="2021-09-16T23:28:52.471" v="11"/>
        <pc:sldMkLst>
          <pc:docMk/>
          <pc:sldMk cId="1546360069" sldId="525"/>
        </pc:sldMkLst>
      </pc:sldChg>
      <pc:sldChg chg="del">
        <pc:chgData name="舘下 智子" userId="62eb3422f1d344d3" providerId="LiveId" clId="{77E4B963-87B0-400D-93F0-F4763B02418C}" dt="2021-09-16T23:28:47.296" v="10" actId="2696"/>
        <pc:sldMkLst>
          <pc:docMk/>
          <pc:sldMk cId="2588878827" sldId="525"/>
        </pc:sldMkLst>
      </pc:sldChg>
      <pc:sldChg chg="del">
        <pc:chgData name="舘下 智子" userId="62eb3422f1d344d3" providerId="LiveId" clId="{77E4B963-87B0-400D-93F0-F4763B02418C}" dt="2021-09-17T00:31:26.956" v="172" actId="2696"/>
        <pc:sldMkLst>
          <pc:docMk/>
          <pc:sldMk cId="2202943640" sldId="526"/>
        </pc:sldMkLst>
      </pc:sldChg>
      <pc:sldChg chg="add">
        <pc:chgData name="舘下 智子" userId="62eb3422f1d344d3" providerId="LiveId" clId="{77E4B963-87B0-400D-93F0-F4763B02418C}" dt="2021-09-17T00:31:29.775" v="173"/>
        <pc:sldMkLst>
          <pc:docMk/>
          <pc:sldMk cId="3444601527" sldId="526"/>
        </pc:sldMkLst>
      </pc:sldChg>
      <pc:sldChg chg="add">
        <pc:chgData name="舘下 智子" userId="62eb3422f1d344d3" providerId="LiveId" clId="{77E4B963-87B0-400D-93F0-F4763B02418C}" dt="2021-09-16T23:51:01.192" v="65"/>
        <pc:sldMkLst>
          <pc:docMk/>
          <pc:sldMk cId="382640939" sldId="527"/>
        </pc:sldMkLst>
      </pc:sldChg>
      <pc:sldChg chg="del">
        <pc:chgData name="舘下 智子" userId="62eb3422f1d344d3" providerId="LiveId" clId="{77E4B963-87B0-400D-93F0-F4763B02418C}" dt="2021-09-16T23:50:54.099" v="64" actId="2696"/>
        <pc:sldMkLst>
          <pc:docMk/>
          <pc:sldMk cId="4280150621" sldId="527"/>
        </pc:sldMkLst>
      </pc:sldChg>
      <pc:sldChg chg="del">
        <pc:chgData name="舘下 智子" userId="62eb3422f1d344d3" providerId="LiveId" clId="{77E4B963-87B0-400D-93F0-F4763B02418C}" dt="2021-09-16T23:48:10.626" v="52" actId="2696"/>
        <pc:sldMkLst>
          <pc:docMk/>
          <pc:sldMk cId="3484042702" sldId="528"/>
        </pc:sldMkLst>
      </pc:sldChg>
      <pc:sldChg chg="add">
        <pc:chgData name="舘下 智子" userId="62eb3422f1d344d3" providerId="LiveId" clId="{77E4B963-87B0-400D-93F0-F4763B02418C}" dt="2021-09-16T23:48:16.026" v="53"/>
        <pc:sldMkLst>
          <pc:docMk/>
          <pc:sldMk cId="4019305772" sldId="528"/>
        </pc:sldMkLst>
      </pc:sldChg>
      <pc:sldChg chg="del">
        <pc:chgData name="舘下 智子" userId="62eb3422f1d344d3" providerId="LiveId" clId="{77E4B963-87B0-400D-93F0-F4763B02418C}" dt="2021-09-17T00:16:53.129" v="132" actId="2696"/>
        <pc:sldMkLst>
          <pc:docMk/>
          <pc:sldMk cId="731893891" sldId="529"/>
        </pc:sldMkLst>
      </pc:sldChg>
      <pc:sldChg chg="add">
        <pc:chgData name="舘下 智子" userId="62eb3422f1d344d3" providerId="LiveId" clId="{77E4B963-87B0-400D-93F0-F4763B02418C}" dt="2021-09-17T00:17:00.117" v="133"/>
        <pc:sldMkLst>
          <pc:docMk/>
          <pc:sldMk cId="2563449532" sldId="529"/>
        </pc:sldMkLst>
      </pc:sldChg>
      <pc:sldChg chg="del">
        <pc:chgData name="舘下 智子" userId="62eb3422f1d344d3" providerId="LiveId" clId="{77E4B963-87B0-400D-93F0-F4763B02418C}" dt="2021-09-17T00:47:10.588" v="245" actId="2696"/>
        <pc:sldMkLst>
          <pc:docMk/>
          <pc:sldMk cId="830761583" sldId="531"/>
        </pc:sldMkLst>
      </pc:sldChg>
      <pc:sldChg chg="add">
        <pc:chgData name="舘下 智子" userId="62eb3422f1d344d3" providerId="LiveId" clId="{77E4B963-87B0-400D-93F0-F4763B02418C}" dt="2021-09-17T00:47:16.306" v="246"/>
        <pc:sldMkLst>
          <pc:docMk/>
          <pc:sldMk cId="865281944" sldId="531"/>
        </pc:sldMkLst>
      </pc:sldChg>
      <pc:sldChg chg="del">
        <pc:chgData name="舘下 智子" userId="62eb3422f1d344d3" providerId="LiveId" clId="{77E4B963-87B0-400D-93F0-F4763B02418C}" dt="2021-09-17T01:18:10.089" v="305" actId="2696"/>
        <pc:sldMkLst>
          <pc:docMk/>
          <pc:sldMk cId="3679990323" sldId="532"/>
        </pc:sldMkLst>
      </pc:sldChg>
      <pc:sldChg chg="add">
        <pc:chgData name="舘下 智子" userId="62eb3422f1d344d3" providerId="LiveId" clId="{77E4B963-87B0-400D-93F0-F4763B02418C}" dt="2021-09-17T01:18:18.488" v="306"/>
        <pc:sldMkLst>
          <pc:docMk/>
          <pc:sldMk cId="4007111667" sldId="532"/>
        </pc:sldMkLst>
      </pc:sldChg>
      <pc:sldChg chg="add">
        <pc:chgData name="舘下 智子" userId="62eb3422f1d344d3" providerId="LiveId" clId="{77E4B963-87B0-400D-93F0-F4763B02418C}" dt="2021-09-16T23:40:28.346" v="35"/>
        <pc:sldMkLst>
          <pc:docMk/>
          <pc:sldMk cId="2264239061" sldId="533"/>
        </pc:sldMkLst>
      </pc:sldChg>
      <pc:sldChg chg="del">
        <pc:chgData name="舘下 智子" userId="62eb3422f1d344d3" providerId="LiveId" clId="{77E4B963-87B0-400D-93F0-F4763B02418C}" dt="2021-09-16T23:40:18.712" v="34" actId="2696"/>
        <pc:sldMkLst>
          <pc:docMk/>
          <pc:sldMk cId="4273046769" sldId="533"/>
        </pc:sldMkLst>
      </pc:sldChg>
      <pc:sldChg chg="del">
        <pc:chgData name="舘下 智子" userId="62eb3422f1d344d3" providerId="LiveId" clId="{77E4B963-87B0-400D-93F0-F4763B02418C}" dt="2021-09-16T23:52:18.669" v="66" actId="2696"/>
        <pc:sldMkLst>
          <pc:docMk/>
          <pc:sldMk cId="387966385" sldId="536"/>
        </pc:sldMkLst>
      </pc:sldChg>
      <pc:sldChg chg="add">
        <pc:chgData name="舘下 智子" userId="62eb3422f1d344d3" providerId="LiveId" clId="{77E4B963-87B0-400D-93F0-F4763B02418C}" dt="2021-09-16T23:52:25.729" v="67"/>
        <pc:sldMkLst>
          <pc:docMk/>
          <pc:sldMk cId="2910318519" sldId="536"/>
        </pc:sldMkLst>
      </pc:sldChg>
      <pc:sldChg chg="del">
        <pc:chgData name="舘下 智子" userId="62eb3422f1d344d3" providerId="LiveId" clId="{77E4B963-87B0-400D-93F0-F4763B02418C}" dt="2021-09-17T00:11:08.602" v="114" actId="2696"/>
        <pc:sldMkLst>
          <pc:docMk/>
          <pc:sldMk cId="369229336" sldId="537"/>
        </pc:sldMkLst>
      </pc:sldChg>
      <pc:sldChg chg="add">
        <pc:chgData name="舘下 智子" userId="62eb3422f1d344d3" providerId="LiveId" clId="{77E4B963-87B0-400D-93F0-F4763B02418C}" dt="2021-09-17T00:11:13.087" v="115"/>
        <pc:sldMkLst>
          <pc:docMk/>
          <pc:sldMk cId="680238285" sldId="537"/>
        </pc:sldMkLst>
      </pc:sldChg>
      <pc:sldChg chg="del">
        <pc:chgData name="舘下 智子" userId="62eb3422f1d344d3" providerId="LiveId" clId="{77E4B963-87B0-400D-93F0-F4763B02418C}" dt="2021-09-17T00:34:36.604" v="186" actId="2696"/>
        <pc:sldMkLst>
          <pc:docMk/>
          <pc:sldMk cId="861687104" sldId="539"/>
        </pc:sldMkLst>
      </pc:sldChg>
      <pc:sldChg chg="add">
        <pc:chgData name="舘下 智子" userId="62eb3422f1d344d3" providerId="LiveId" clId="{77E4B963-87B0-400D-93F0-F4763B02418C}" dt="2021-09-17T00:34:46.633" v="187"/>
        <pc:sldMkLst>
          <pc:docMk/>
          <pc:sldMk cId="2124271762" sldId="539"/>
        </pc:sldMkLst>
      </pc:sldChg>
      <pc:sldChg chg="del">
        <pc:chgData name="舘下 智子" userId="62eb3422f1d344d3" providerId="LiveId" clId="{77E4B963-87B0-400D-93F0-F4763B02418C}" dt="2021-09-17T01:16:25.777" v="297" actId="2696"/>
        <pc:sldMkLst>
          <pc:docMk/>
          <pc:sldMk cId="276353953" sldId="540"/>
        </pc:sldMkLst>
      </pc:sldChg>
      <pc:sldChg chg="add">
        <pc:chgData name="舘下 智子" userId="62eb3422f1d344d3" providerId="LiveId" clId="{77E4B963-87B0-400D-93F0-F4763B02418C}" dt="2021-09-17T01:16:34.043" v="298"/>
        <pc:sldMkLst>
          <pc:docMk/>
          <pc:sldMk cId="3523966642" sldId="540"/>
        </pc:sldMkLst>
      </pc:sldChg>
      <pc:sldChg chg="add">
        <pc:chgData name="舘下 智子" userId="62eb3422f1d344d3" providerId="LiveId" clId="{77E4B963-87B0-400D-93F0-F4763B02418C}" dt="2021-09-17T00:10:21.621" v="111"/>
        <pc:sldMkLst>
          <pc:docMk/>
          <pc:sldMk cId="951549355" sldId="541"/>
        </pc:sldMkLst>
      </pc:sldChg>
      <pc:sldChg chg="del">
        <pc:chgData name="舘下 智子" userId="62eb3422f1d344d3" providerId="LiveId" clId="{77E4B963-87B0-400D-93F0-F4763B02418C}" dt="2021-09-17T00:10:10.610" v="110" actId="2696"/>
        <pc:sldMkLst>
          <pc:docMk/>
          <pc:sldMk cId="4093519763" sldId="541"/>
        </pc:sldMkLst>
      </pc:sldChg>
      <pc:sldChg chg="del">
        <pc:chgData name="舘下 智子" userId="62eb3422f1d344d3" providerId="LiveId" clId="{77E4B963-87B0-400D-93F0-F4763B02418C}" dt="2021-09-16T23:31:04.236" v="14" actId="2696"/>
        <pc:sldMkLst>
          <pc:docMk/>
          <pc:sldMk cId="653562571" sldId="542"/>
        </pc:sldMkLst>
      </pc:sldChg>
      <pc:sldChg chg="add">
        <pc:chgData name="舘下 智子" userId="62eb3422f1d344d3" providerId="LiveId" clId="{77E4B963-87B0-400D-93F0-F4763B02418C}" dt="2021-09-16T23:31:16.654" v="15"/>
        <pc:sldMkLst>
          <pc:docMk/>
          <pc:sldMk cId="3344770857" sldId="542"/>
        </pc:sldMkLst>
      </pc:sldChg>
      <pc:sldChg chg="del">
        <pc:chgData name="舘下 智子" userId="62eb3422f1d344d3" providerId="LiveId" clId="{77E4B963-87B0-400D-93F0-F4763B02418C}" dt="2021-09-17T01:08:26" v="267" actId="2696"/>
        <pc:sldMkLst>
          <pc:docMk/>
          <pc:sldMk cId="965238286" sldId="543"/>
        </pc:sldMkLst>
      </pc:sldChg>
      <pc:sldChg chg="add">
        <pc:chgData name="舘下 智子" userId="62eb3422f1d344d3" providerId="LiveId" clId="{77E4B963-87B0-400D-93F0-F4763B02418C}" dt="2021-09-17T01:08:31.413" v="268"/>
        <pc:sldMkLst>
          <pc:docMk/>
          <pc:sldMk cId="1912807347" sldId="543"/>
        </pc:sldMkLst>
      </pc:sldChg>
      <pc:sldChg chg="del">
        <pc:chgData name="舘下 智子" userId="62eb3422f1d344d3" providerId="LiveId" clId="{77E4B963-87B0-400D-93F0-F4763B02418C}" dt="2021-09-17T01:00:46.093" v="265" actId="2696"/>
        <pc:sldMkLst>
          <pc:docMk/>
          <pc:sldMk cId="2765892323" sldId="544"/>
        </pc:sldMkLst>
      </pc:sldChg>
      <pc:sldChg chg="add">
        <pc:chgData name="舘下 智子" userId="62eb3422f1d344d3" providerId="LiveId" clId="{77E4B963-87B0-400D-93F0-F4763B02418C}" dt="2021-09-17T01:00:55.389" v="266"/>
        <pc:sldMkLst>
          <pc:docMk/>
          <pc:sldMk cId="3832885826" sldId="544"/>
        </pc:sldMkLst>
      </pc:sldChg>
      <pc:sldChg chg="add">
        <pc:chgData name="舘下 智子" userId="62eb3422f1d344d3" providerId="LiveId" clId="{77E4B963-87B0-400D-93F0-F4763B02418C}" dt="2021-09-17T01:20:23.868" v="312"/>
        <pc:sldMkLst>
          <pc:docMk/>
          <pc:sldMk cId="298665254" sldId="545"/>
        </pc:sldMkLst>
      </pc:sldChg>
      <pc:sldChg chg="del">
        <pc:chgData name="舘下 智子" userId="62eb3422f1d344d3" providerId="LiveId" clId="{77E4B963-87B0-400D-93F0-F4763B02418C}" dt="2021-09-17T01:20:20.085" v="311" actId="2696"/>
        <pc:sldMkLst>
          <pc:docMk/>
          <pc:sldMk cId="449319374" sldId="545"/>
        </pc:sldMkLst>
      </pc:sldChg>
      <pc:sldChg chg="del">
        <pc:chgData name="舘下 智子" userId="62eb3422f1d344d3" providerId="LiveId" clId="{77E4B963-87B0-400D-93F0-F4763B02418C}" dt="2021-09-17T00:33:45.260" v="182" actId="2696"/>
        <pc:sldMkLst>
          <pc:docMk/>
          <pc:sldMk cId="1309675083" sldId="546"/>
        </pc:sldMkLst>
      </pc:sldChg>
      <pc:sldChg chg="add">
        <pc:chgData name="舘下 智子" userId="62eb3422f1d344d3" providerId="LiveId" clId="{77E4B963-87B0-400D-93F0-F4763B02418C}" dt="2021-09-17T00:33:51.298" v="183"/>
        <pc:sldMkLst>
          <pc:docMk/>
          <pc:sldMk cId="2324569383" sldId="546"/>
        </pc:sldMkLst>
      </pc:sldChg>
      <pc:sldChg chg="del">
        <pc:chgData name="舘下 智子" userId="62eb3422f1d344d3" providerId="LiveId" clId="{77E4B963-87B0-400D-93F0-F4763B02418C}" dt="2021-09-17T01:31:29.996" v="357" actId="2696"/>
        <pc:sldMkLst>
          <pc:docMk/>
          <pc:sldMk cId="1226788881" sldId="547"/>
        </pc:sldMkLst>
      </pc:sldChg>
      <pc:sldChg chg="add">
        <pc:chgData name="舘下 智子" userId="62eb3422f1d344d3" providerId="LiveId" clId="{77E4B963-87B0-400D-93F0-F4763B02418C}" dt="2021-09-17T01:31:35.188" v="358"/>
        <pc:sldMkLst>
          <pc:docMk/>
          <pc:sldMk cId="4145760066" sldId="547"/>
        </pc:sldMkLst>
      </pc:sldChg>
      <pc:sldChg chg="del">
        <pc:chgData name="舘下 智子" userId="62eb3422f1d344d3" providerId="LiveId" clId="{77E4B963-87B0-400D-93F0-F4763B02418C}" dt="2021-09-17T00:33:24.434" v="180" actId="2696"/>
        <pc:sldMkLst>
          <pc:docMk/>
          <pc:sldMk cId="484638634" sldId="548"/>
        </pc:sldMkLst>
      </pc:sldChg>
      <pc:sldChg chg="add">
        <pc:chgData name="舘下 智子" userId="62eb3422f1d344d3" providerId="LiveId" clId="{77E4B963-87B0-400D-93F0-F4763B02418C}" dt="2021-09-17T00:33:32.351" v="181"/>
        <pc:sldMkLst>
          <pc:docMk/>
          <pc:sldMk cId="3688137698" sldId="548"/>
        </pc:sldMkLst>
      </pc:sldChg>
      <pc:sldChg chg="del">
        <pc:chgData name="舘下 智子" userId="62eb3422f1d344d3" providerId="LiveId" clId="{77E4B963-87B0-400D-93F0-F4763B02418C}" dt="2021-09-17T01:31:03.729" v="355" actId="2696"/>
        <pc:sldMkLst>
          <pc:docMk/>
          <pc:sldMk cId="981403199" sldId="549"/>
        </pc:sldMkLst>
      </pc:sldChg>
      <pc:sldChg chg="add">
        <pc:chgData name="舘下 智子" userId="62eb3422f1d344d3" providerId="LiveId" clId="{77E4B963-87B0-400D-93F0-F4763B02418C}" dt="2021-09-17T01:31:07.952" v="356"/>
        <pc:sldMkLst>
          <pc:docMk/>
          <pc:sldMk cId="2137308658" sldId="549"/>
        </pc:sldMkLst>
      </pc:sldChg>
      <pc:sldChg chg="add">
        <pc:chgData name="舘下 智子" userId="62eb3422f1d344d3" providerId="LiveId" clId="{77E4B963-87B0-400D-93F0-F4763B02418C}" dt="2021-09-17T00:30:52.910" v="169"/>
        <pc:sldMkLst>
          <pc:docMk/>
          <pc:sldMk cId="628203907" sldId="550"/>
        </pc:sldMkLst>
      </pc:sldChg>
      <pc:sldChg chg="del">
        <pc:chgData name="舘下 智子" userId="62eb3422f1d344d3" providerId="LiveId" clId="{77E4B963-87B0-400D-93F0-F4763B02418C}" dt="2021-09-17T00:30:46.973" v="168" actId="2696"/>
        <pc:sldMkLst>
          <pc:docMk/>
          <pc:sldMk cId="1279784149" sldId="550"/>
        </pc:sldMkLst>
      </pc:sldChg>
      <pc:sldChg chg="del">
        <pc:chgData name="舘下 智子" userId="62eb3422f1d344d3" providerId="LiveId" clId="{77E4B963-87B0-400D-93F0-F4763B02418C}" dt="2021-09-17T00:59:28.854" v="261" actId="2696"/>
        <pc:sldMkLst>
          <pc:docMk/>
          <pc:sldMk cId="2340761325" sldId="551"/>
        </pc:sldMkLst>
      </pc:sldChg>
      <pc:sldChg chg="add">
        <pc:chgData name="舘下 智子" userId="62eb3422f1d344d3" providerId="LiveId" clId="{77E4B963-87B0-400D-93F0-F4763B02418C}" dt="2021-09-17T00:59:41.251" v="262"/>
        <pc:sldMkLst>
          <pc:docMk/>
          <pc:sldMk cId="3898018029" sldId="551"/>
        </pc:sldMkLst>
      </pc:sldChg>
      <pc:sldChg chg="del">
        <pc:chgData name="舘下 智子" userId="62eb3422f1d344d3" providerId="LiveId" clId="{77E4B963-87B0-400D-93F0-F4763B02418C}" dt="2021-09-17T00:21:29.576" v="148" actId="2696"/>
        <pc:sldMkLst>
          <pc:docMk/>
          <pc:sldMk cId="1282257316" sldId="552"/>
        </pc:sldMkLst>
      </pc:sldChg>
      <pc:sldChg chg="add">
        <pc:chgData name="舘下 智子" userId="62eb3422f1d344d3" providerId="LiveId" clId="{77E4B963-87B0-400D-93F0-F4763B02418C}" dt="2021-09-17T00:21:37.432" v="149"/>
        <pc:sldMkLst>
          <pc:docMk/>
          <pc:sldMk cId="1787015303" sldId="552"/>
        </pc:sldMkLst>
      </pc:sldChg>
      <pc:sldChg chg="add">
        <pc:chgData name="舘下 智子" userId="62eb3422f1d344d3" providerId="LiveId" clId="{77E4B963-87B0-400D-93F0-F4763B02418C}" dt="2021-09-17T01:33:00.648" v="370"/>
        <pc:sldMkLst>
          <pc:docMk/>
          <pc:sldMk cId="333141663" sldId="553"/>
        </pc:sldMkLst>
      </pc:sldChg>
      <pc:sldChg chg="del">
        <pc:chgData name="舘下 智子" userId="62eb3422f1d344d3" providerId="LiveId" clId="{77E4B963-87B0-400D-93F0-F4763B02418C}" dt="2021-09-17T01:32:51.730" v="369" actId="2696"/>
        <pc:sldMkLst>
          <pc:docMk/>
          <pc:sldMk cId="818032779" sldId="553"/>
        </pc:sldMkLst>
      </pc:sldChg>
      <pc:sldChg chg="add">
        <pc:chgData name="舘下 智子" userId="62eb3422f1d344d3" providerId="LiveId" clId="{77E4B963-87B0-400D-93F0-F4763B02418C}" dt="2021-09-17T00:20:33.915" v="145"/>
        <pc:sldMkLst>
          <pc:docMk/>
          <pc:sldMk cId="1217771149" sldId="554"/>
        </pc:sldMkLst>
      </pc:sldChg>
      <pc:sldChg chg="del">
        <pc:chgData name="舘下 智子" userId="62eb3422f1d344d3" providerId="LiveId" clId="{77E4B963-87B0-400D-93F0-F4763B02418C}" dt="2021-09-17T00:20:27.203" v="144" actId="2696"/>
        <pc:sldMkLst>
          <pc:docMk/>
          <pc:sldMk cId="2085982056" sldId="554"/>
        </pc:sldMkLst>
      </pc:sldChg>
      <pc:sldChg chg="del">
        <pc:chgData name="舘下 智子" userId="62eb3422f1d344d3" providerId="LiveId" clId="{77E4B963-87B0-400D-93F0-F4763B02418C}" dt="2021-09-17T01:17:26.324" v="301" actId="2696"/>
        <pc:sldMkLst>
          <pc:docMk/>
          <pc:sldMk cId="103647817" sldId="555"/>
        </pc:sldMkLst>
      </pc:sldChg>
      <pc:sldChg chg="add">
        <pc:chgData name="舘下 智子" userId="62eb3422f1d344d3" providerId="LiveId" clId="{77E4B963-87B0-400D-93F0-F4763B02418C}" dt="2021-09-17T01:17:33.028" v="302"/>
        <pc:sldMkLst>
          <pc:docMk/>
          <pc:sldMk cId="914397872" sldId="555"/>
        </pc:sldMkLst>
      </pc:sldChg>
      <pc:sldChg chg="del">
        <pc:chgData name="舘下 智子" userId="62eb3422f1d344d3" providerId="LiveId" clId="{77E4B963-87B0-400D-93F0-F4763B02418C}" dt="2021-09-16T23:58:56.860" v="84" actId="2696"/>
        <pc:sldMkLst>
          <pc:docMk/>
          <pc:sldMk cId="2797856862" sldId="556"/>
        </pc:sldMkLst>
      </pc:sldChg>
      <pc:sldChg chg="add">
        <pc:chgData name="舘下 智子" userId="62eb3422f1d344d3" providerId="LiveId" clId="{77E4B963-87B0-400D-93F0-F4763B02418C}" dt="2021-09-16T23:59:03.621" v="85"/>
        <pc:sldMkLst>
          <pc:docMk/>
          <pc:sldMk cId="3659812482" sldId="556"/>
        </pc:sldMkLst>
      </pc:sldChg>
      <pc:sldChg chg="add">
        <pc:chgData name="舘下 智子" userId="62eb3422f1d344d3" providerId="LiveId" clId="{77E4B963-87B0-400D-93F0-F4763B02418C}" dt="2021-09-17T00:13:50.829" v="123"/>
        <pc:sldMkLst>
          <pc:docMk/>
          <pc:sldMk cId="2129581085" sldId="557"/>
        </pc:sldMkLst>
      </pc:sldChg>
      <pc:sldChg chg="del">
        <pc:chgData name="舘下 智子" userId="62eb3422f1d344d3" providerId="LiveId" clId="{77E4B963-87B0-400D-93F0-F4763B02418C}" dt="2021-09-17T00:13:41.657" v="122" actId="2696"/>
        <pc:sldMkLst>
          <pc:docMk/>
          <pc:sldMk cId="2530162288" sldId="557"/>
        </pc:sldMkLst>
      </pc:sldChg>
      <pc:sldChg chg="del">
        <pc:chgData name="舘下 智子" userId="62eb3422f1d344d3" providerId="LiveId" clId="{77E4B963-87B0-400D-93F0-F4763B02418C}" dt="2021-09-17T00:23:49.505" v="156" actId="2696"/>
        <pc:sldMkLst>
          <pc:docMk/>
          <pc:sldMk cId="2942552737" sldId="558"/>
        </pc:sldMkLst>
      </pc:sldChg>
      <pc:sldChg chg="add">
        <pc:chgData name="舘下 智子" userId="62eb3422f1d344d3" providerId="LiveId" clId="{77E4B963-87B0-400D-93F0-F4763B02418C}" dt="2021-09-17T00:23:58.840" v="157"/>
        <pc:sldMkLst>
          <pc:docMk/>
          <pc:sldMk cId="4165187985" sldId="558"/>
        </pc:sldMkLst>
      </pc:sldChg>
      <pc:sldChg chg="add">
        <pc:chgData name="舘下 智子" userId="62eb3422f1d344d3" providerId="LiveId" clId="{77E4B963-87B0-400D-93F0-F4763B02418C}" dt="2021-09-17T00:46:47.975" v="244"/>
        <pc:sldMkLst>
          <pc:docMk/>
          <pc:sldMk cId="381443656" sldId="561"/>
        </pc:sldMkLst>
      </pc:sldChg>
      <pc:sldChg chg="del">
        <pc:chgData name="舘下 智子" userId="62eb3422f1d344d3" providerId="LiveId" clId="{77E4B963-87B0-400D-93F0-F4763B02418C}" dt="2021-09-17T00:46:36.255" v="243" actId="2696"/>
        <pc:sldMkLst>
          <pc:docMk/>
          <pc:sldMk cId="2069224333" sldId="561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1207057812" sldId="562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4261298105" sldId="562"/>
        </pc:sldMkLst>
      </pc:sldChg>
      <pc:sldChg chg="add">
        <pc:chgData name="舘下 智子" userId="62eb3422f1d344d3" providerId="LiveId" clId="{77E4B963-87B0-400D-93F0-F4763B02418C}" dt="2021-09-17T00:15:02.453" v="127"/>
        <pc:sldMkLst>
          <pc:docMk/>
          <pc:sldMk cId="709957437" sldId="563"/>
        </pc:sldMkLst>
      </pc:sldChg>
      <pc:sldChg chg="del">
        <pc:chgData name="舘下 智子" userId="62eb3422f1d344d3" providerId="LiveId" clId="{77E4B963-87B0-400D-93F0-F4763B02418C}" dt="2021-09-17T00:14:56.140" v="126" actId="2696"/>
        <pc:sldMkLst>
          <pc:docMk/>
          <pc:sldMk cId="2598013240" sldId="563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84182836" sldId="566"/>
        </pc:sldMkLst>
      </pc:sldChg>
      <pc:sldChg chg="del">
        <pc:chgData name="舘下 智子" userId="62eb3422f1d344d3" providerId="LiveId" clId="{77E4B963-87B0-400D-93F0-F4763B02418C}" dt="2021-09-17T01:31:44.262" v="359" actId="2696"/>
        <pc:sldMkLst>
          <pc:docMk/>
          <pc:sldMk cId="2987540321" sldId="566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2002758556" sldId="567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3889948138" sldId="567"/>
        </pc:sldMkLst>
      </pc:sldChg>
      <pc:sldChg chg="add">
        <pc:chgData name="舘下 智子" userId="62eb3422f1d344d3" providerId="LiveId" clId="{77E4B963-87B0-400D-93F0-F4763B02418C}" dt="2021-09-17T00:06:48.896" v="99"/>
        <pc:sldMkLst>
          <pc:docMk/>
          <pc:sldMk cId="707037230" sldId="568"/>
        </pc:sldMkLst>
      </pc:sldChg>
      <pc:sldChg chg="del">
        <pc:chgData name="舘下 智子" userId="62eb3422f1d344d3" providerId="LiveId" clId="{77E4B963-87B0-400D-93F0-F4763B02418C}" dt="2021-09-17T00:06:40.919" v="98" actId="2696"/>
        <pc:sldMkLst>
          <pc:docMk/>
          <pc:sldMk cId="2475375482" sldId="568"/>
        </pc:sldMkLst>
      </pc:sldChg>
      <pc:sldChg chg="del">
        <pc:chgData name="舘下 智子" userId="62eb3422f1d344d3" providerId="LiveId" clId="{77E4B963-87B0-400D-93F0-F4763B02418C}" dt="2021-09-16T23:50:08.096" v="60" actId="2696"/>
        <pc:sldMkLst>
          <pc:docMk/>
          <pc:sldMk cId="1441254894" sldId="569"/>
        </pc:sldMkLst>
      </pc:sldChg>
      <pc:sldChg chg="add">
        <pc:chgData name="舘下 智子" userId="62eb3422f1d344d3" providerId="LiveId" clId="{77E4B963-87B0-400D-93F0-F4763B02418C}" dt="2021-09-16T23:50:17.380" v="61"/>
        <pc:sldMkLst>
          <pc:docMk/>
          <pc:sldMk cId="2226156320" sldId="569"/>
        </pc:sldMkLst>
      </pc:sldChg>
      <pc:sldChg chg="del">
        <pc:chgData name="舘下 智子" userId="62eb3422f1d344d3" providerId="LiveId" clId="{77E4B963-87B0-400D-93F0-F4763B02418C}" dt="2021-09-17T01:34:28.217" v="379" actId="2696"/>
        <pc:sldMkLst>
          <pc:docMk/>
          <pc:sldMk cId="417801553" sldId="570"/>
        </pc:sldMkLst>
      </pc:sldChg>
      <pc:sldChg chg="add">
        <pc:chgData name="舘下 智子" userId="62eb3422f1d344d3" providerId="LiveId" clId="{77E4B963-87B0-400D-93F0-F4763B02418C}" dt="2021-09-17T01:34:32.166" v="380"/>
        <pc:sldMkLst>
          <pc:docMk/>
          <pc:sldMk cId="1838825846" sldId="570"/>
        </pc:sldMkLst>
      </pc:sldChg>
      <pc:sldChg chg="add">
        <pc:chgData name="舘下 智子" userId="62eb3422f1d344d3" providerId="LiveId" clId="{77E4B963-87B0-400D-93F0-F4763B02418C}" dt="2021-09-16T23:23:27.209" v="7"/>
        <pc:sldMkLst>
          <pc:docMk/>
          <pc:sldMk cId="1340595480" sldId="571"/>
        </pc:sldMkLst>
      </pc:sldChg>
      <pc:sldChg chg="del">
        <pc:chgData name="舘下 智子" userId="62eb3422f1d344d3" providerId="LiveId" clId="{77E4B963-87B0-400D-93F0-F4763B02418C}" dt="2021-09-16T23:23:22.417" v="6" actId="2696"/>
        <pc:sldMkLst>
          <pc:docMk/>
          <pc:sldMk cId="2026369162" sldId="571"/>
        </pc:sldMkLst>
      </pc:sldChg>
      <pc:sldChg chg="add">
        <pc:chgData name="舘下 智子" userId="62eb3422f1d344d3" providerId="LiveId" clId="{77E4B963-87B0-400D-93F0-F4763B02418C}" dt="2021-09-17T00:07:53.990" v="105"/>
        <pc:sldMkLst>
          <pc:docMk/>
          <pc:sldMk cId="947043468" sldId="572"/>
        </pc:sldMkLst>
      </pc:sldChg>
      <pc:sldChg chg="del">
        <pc:chgData name="舘下 智子" userId="62eb3422f1d344d3" providerId="LiveId" clId="{77E4B963-87B0-400D-93F0-F4763B02418C}" dt="2021-09-17T00:07:28.594" v="102" actId="2696"/>
        <pc:sldMkLst>
          <pc:docMk/>
          <pc:sldMk cId="2817533285" sldId="572"/>
        </pc:sldMkLst>
      </pc:sldChg>
      <pc:sldChg chg="add del">
        <pc:chgData name="舘下 智子" userId="62eb3422f1d344d3" providerId="LiveId" clId="{77E4B963-87B0-400D-93F0-F4763B02418C}" dt="2021-09-17T00:07:51.598" v="104" actId="2696"/>
        <pc:sldMkLst>
          <pc:docMk/>
          <pc:sldMk cId="3194690177" sldId="572"/>
        </pc:sldMkLst>
      </pc:sldChg>
      <pc:sldChg chg="del">
        <pc:chgData name="舘下 智子" userId="62eb3422f1d344d3" providerId="LiveId" clId="{77E4B963-87B0-400D-93F0-F4763B02418C}" dt="2021-09-17T01:33:30.082" v="373" actId="2696"/>
        <pc:sldMkLst>
          <pc:docMk/>
          <pc:sldMk cId="1688685615" sldId="574"/>
        </pc:sldMkLst>
      </pc:sldChg>
      <pc:sldChg chg="add">
        <pc:chgData name="舘下 智子" userId="62eb3422f1d344d3" providerId="LiveId" clId="{77E4B963-87B0-400D-93F0-F4763B02418C}" dt="2021-09-17T01:33:41.509" v="374"/>
        <pc:sldMkLst>
          <pc:docMk/>
          <pc:sldMk cId="2905143900" sldId="574"/>
        </pc:sldMkLst>
      </pc:sldChg>
      <pc:sldChg chg="add">
        <pc:chgData name="舘下 智子" userId="62eb3422f1d344d3" providerId="LiveId" clId="{77E4B963-87B0-400D-93F0-F4763B02418C}" dt="2021-09-17T01:11:32.450" v="280"/>
        <pc:sldMkLst>
          <pc:docMk/>
          <pc:sldMk cId="434199225" sldId="575"/>
        </pc:sldMkLst>
      </pc:sldChg>
      <pc:sldChg chg="del">
        <pc:chgData name="舘下 智子" userId="62eb3422f1d344d3" providerId="LiveId" clId="{77E4B963-87B0-400D-93F0-F4763B02418C}" dt="2021-09-17T01:11:23.069" v="279" actId="2696"/>
        <pc:sldMkLst>
          <pc:docMk/>
          <pc:sldMk cId="451704622" sldId="575"/>
        </pc:sldMkLst>
      </pc:sldChg>
      <pc:sldChg chg="del">
        <pc:chgData name="舘下 智子" userId="62eb3422f1d344d3" providerId="LiveId" clId="{77E4B963-87B0-400D-93F0-F4763B02418C}" dt="2021-09-17T01:20:36.241" v="313" actId="2696"/>
        <pc:sldMkLst>
          <pc:docMk/>
          <pc:sldMk cId="1751313402" sldId="576"/>
        </pc:sldMkLst>
      </pc:sldChg>
      <pc:sldChg chg="add">
        <pc:chgData name="舘下 智子" userId="62eb3422f1d344d3" providerId="LiveId" clId="{77E4B963-87B0-400D-93F0-F4763B02418C}" dt="2021-09-17T01:20:45.428" v="314"/>
        <pc:sldMkLst>
          <pc:docMk/>
          <pc:sldMk cId="2357209136" sldId="576"/>
        </pc:sldMkLst>
      </pc:sldChg>
      <pc:sldChg chg="del">
        <pc:chgData name="舘下 智子" userId="62eb3422f1d344d3" providerId="LiveId" clId="{77E4B963-87B0-400D-93F0-F4763B02418C}" dt="2021-09-17T00:24:30.129" v="158" actId="2696"/>
        <pc:sldMkLst>
          <pc:docMk/>
          <pc:sldMk cId="53889704" sldId="577"/>
        </pc:sldMkLst>
      </pc:sldChg>
      <pc:sldChg chg="add">
        <pc:chgData name="舘下 智子" userId="62eb3422f1d344d3" providerId="LiveId" clId="{77E4B963-87B0-400D-93F0-F4763B02418C}" dt="2021-09-17T00:24:43.046" v="159"/>
        <pc:sldMkLst>
          <pc:docMk/>
          <pc:sldMk cId="3973712289" sldId="577"/>
        </pc:sldMkLst>
      </pc:sldChg>
      <pc:sldChg chg="del">
        <pc:chgData name="舘下 智子" userId="62eb3422f1d344d3" providerId="LiveId" clId="{77E4B963-87B0-400D-93F0-F4763B02418C}" dt="2021-09-17T00:37:30.213" v="196" actId="2696"/>
        <pc:sldMkLst>
          <pc:docMk/>
          <pc:sldMk cId="601560487" sldId="578"/>
        </pc:sldMkLst>
      </pc:sldChg>
      <pc:sldChg chg="add">
        <pc:chgData name="舘下 智子" userId="62eb3422f1d344d3" providerId="LiveId" clId="{77E4B963-87B0-400D-93F0-F4763B02418C}" dt="2021-09-17T00:37:34.426" v="197"/>
        <pc:sldMkLst>
          <pc:docMk/>
          <pc:sldMk cId="3115833811" sldId="578"/>
        </pc:sldMkLst>
      </pc:sldChg>
      <pc:sldChg chg="add">
        <pc:chgData name="舘下 智子" userId="62eb3422f1d344d3" providerId="LiveId" clId="{77E4B963-87B0-400D-93F0-F4763B02418C}" dt="2021-09-17T01:09:40.097" v="272"/>
        <pc:sldMkLst>
          <pc:docMk/>
          <pc:sldMk cId="695562854" sldId="579"/>
        </pc:sldMkLst>
      </pc:sldChg>
      <pc:sldChg chg="del">
        <pc:chgData name="舘下 智子" userId="62eb3422f1d344d3" providerId="LiveId" clId="{77E4B963-87B0-400D-93F0-F4763B02418C}" dt="2021-09-17T01:09:31.314" v="271" actId="2696"/>
        <pc:sldMkLst>
          <pc:docMk/>
          <pc:sldMk cId="2990567077" sldId="579"/>
        </pc:sldMkLst>
      </pc:sldChg>
      <pc:sldChg chg="add">
        <pc:chgData name="舘下 智子" userId="62eb3422f1d344d3" providerId="LiveId" clId="{77E4B963-87B0-400D-93F0-F4763B02418C}" dt="2021-09-16T23:56:36.945" v="81"/>
        <pc:sldMkLst>
          <pc:docMk/>
          <pc:sldMk cId="268043400" sldId="581"/>
        </pc:sldMkLst>
      </pc:sldChg>
      <pc:sldChg chg="del">
        <pc:chgData name="舘下 智子" userId="62eb3422f1d344d3" providerId="LiveId" clId="{77E4B963-87B0-400D-93F0-F4763B02418C}" dt="2021-09-16T23:56:26.997" v="80" actId="2696"/>
        <pc:sldMkLst>
          <pc:docMk/>
          <pc:sldMk cId="1051532970" sldId="581"/>
        </pc:sldMkLst>
      </pc:sldChg>
      <pc:sldChg chg="del">
        <pc:chgData name="舘下 智子" userId="62eb3422f1d344d3" providerId="LiveId" clId="{77E4B963-87B0-400D-93F0-F4763B02418C}" dt="2021-09-17T01:13:12.713" v="285" actId="2696"/>
        <pc:sldMkLst>
          <pc:docMk/>
          <pc:sldMk cId="845318551" sldId="582"/>
        </pc:sldMkLst>
      </pc:sldChg>
      <pc:sldChg chg="add">
        <pc:chgData name="舘下 智子" userId="62eb3422f1d344d3" providerId="LiveId" clId="{77E4B963-87B0-400D-93F0-F4763B02418C}" dt="2021-09-17T01:13:20.909" v="286"/>
        <pc:sldMkLst>
          <pc:docMk/>
          <pc:sldMk cId="2442507053" sldId="582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2738173866" sldId="583"/>
        </pc:sldMkLst>
      </pc:sldChg>
      <pc:sldChg chg="add">
        <pc:chgData name="舘下 智子" userId="62eb3422f1d344d3" providerId="LiveId" clId="{77E4B963-87B0-400D-93F0-F4763B02418C}" dt="2021-09-16T23:39:34.847" v="33"/>
        <pc:sldMkLst>
          <pc:docMk/>
          <pc:sldMk cId="2110145702" sldId="584"/>
        </pc:sldMkLst>
      </pc:sldChg>
      <pc:sldChg chg="del">
        <pc:chgData name="舘下 智子" userId="62eb3422f1d344d3" providerId="LiveId" clId="{77E4B963-87B0-400D-93F0-F4763B02418C}" dt="2021-09-16T23:39:28.149" v="32" actId="2696"/>
        <pc:sldMkLst>
          <pc:docMk/>
          <pc:sldMk cId="2311212331" sldId="584"/>
        </pc:sldMkLst>
      </pc:sldChg>
      <pc:sldChg chg="add">
        <pc:chgData name="舘下 智子" userId="62eb3422f1d344d3" providerId="LiveId" clId="{77E4B963-87B0-400D-93F0-F4763B02418C}" dt="2021-09-17T00:36:43.624" v="193"/>
        <pc:sldMkLst>
          <pc:docMk/>
          <pc:sldMk cId="1019258080" sldId="586"/>
        </pc:sldMkLst>
      </pc:sldChg>
      <pc:sldChg chg="del">
        <pc:chgData name="舘下 智子" userId="62eb3422f1d344d3" providerId="LiveId" clId="{77E4B963-87B0-400D-93F0-F4763B02418C}" dt="2021-09-17T00:36:35.201" v="192" actId="2696"/>
        <pc:sldMkLst>
          <pc:docMk/>
          <pc:sldMk cId="3160588843" sldId="586"/>
        </pc:sldMkLst>
      </pc:sldChg>
      <pc:sldChg chg="add">
        <pc:chgData name="舘下 智子" userId="62eb3422f1d344d3" providerId="LiveId" clId="{77E4B963-87B0-400D-93F0-F4763B02418C}" dt="2021-09-16T23:20:11.610" v="1"/>
        <pc:sldMkLst>
          <pc:docMk/>
          <pc:sldMk cId="3448032939" sldId="587"/>
        </pc:sldMkLst>
      </pc:sldChg>
      <pc:sldChg chg="del">
        <pc:chgData name="舘下 智子" userId="62eb3422f1d344d3" providerId="LiveId" clId="{77E4B963-87B0-400D-93F0-F4763B02418C}" dt="2021-09-16T23:20:06.172" v="0" actId="2696"/>
        <pc:sldMkLst>
          <pc:docMk/>
          <pc:sldMk cId="4177806462" sldId="587"/>
        </pc:sldMkLst>
      </pc:sldChg>
      <pc:sldChg chg="add">
        <pc:chgData name="舘下 智子" userId="62eb3422f1d344d3" providerId="LiveId" clId="{77E4B963-87B0-400D-93F0-F4763B02418C}" dt="2021-09-17T01:36:18.507" v="394"/>
        <pc:sldMkLst>
          <pc:docMk/>
          <pc:sldMk cId="1844457247" sldId="588"/>
        </pc:sldMkLst>
      </pc:sldChg>
      <pc:sldChg chg="del">
        <pc:chgData name="舘下 智子" userId="62eb3422f1d344d3" providerId="LiveId" clId="{77E4B963-87B0-400D-93F0-F4763B02418C}" dt="2021-09-17T01:36:14.631" v="393" actId="2696"/>
        <pc:sldMkLst>
          <pc:docMk/>
          <pc:sldMk cId="3173947170" sldId="588"/>
        </pc:sldMkLst>
      </pc:sldChg>
      <pc:sldChg chg="add">
        <pc:chgData name="舘下 智子" userId="62eb3422f1d344d3" providerId="LiveId" clId="{77E4B963-87B0-400D-93F0-F4763B02418C}" dt="2021-09-17T00:08:43.330" v="107"/>
        <pc:sldMkLst>
          <pc:docMk/>
          <pc:sldMk cId="3473048724" sldId="589"/>
        </pc:sldMkLst>
      </pc:sldChg>
      <pc:sldChg chg="del">
        <pc:chgData name="舘下 智子" userId="62eb3422f1d344d3" providerId="LiveId" clId="{77E4B963-87B0-400D-93F0-F4763B02418C}" dt="2021-09-17T00:08:35.018" v="106" actId="2696"/>
        <pc:sldMkLst>
          <pc:docMk/>
          <pc:sldMk cId="4156546359" sldId="589"/>
        </pc:sldMkLst>
      </pc:sldChg>
      <pc:sldChg chg="add">
        <pc:chgData name="舘下 智子" userId="62eb3422f1d344d3" providerId="LiveId" clId="{77E4B963-87B0-400D-93F0-F4763B02418C}" dt="2021-09-17T00:25:50.143" v="161"/>
        <pc:sldMkLst>
          <pc:docMk/>
          <pc:sldMk cId="2862813006" sldId="590"/>
        </pc:sldMkLst>
      </pc:sldChg>
      <pc:sldChg chg="del">
        <pc:chgData name="舘下 智子" userId="62eb3422f1d344d3" providerId="LiveId" clId="{77E4B963-87B0-400D-93F0-F4763B02418C}" dt="2021-09-17T00:25:41.427" v="160" actId="2696"/>
        <pc:sldMkLst>
          <pc:docMk/>
          <pc:sldMk cId="3206765824" sldId="590"/>
        </pc:sldMkLst>
      </pc:sldChg>
      <pc:sldChg chg="del">
        <pc:chgData name="舘下 智子" userId="62eb3422f1d344d3" providerId="LiveId" clId="{77E4B963-87B0-400D-93F0-F4763B02418C}" dt="2021-09-17T01:10:57.274" v="277" actId="2696"/>
        <pc:sldMkLst>
          <pc:docMk/>
          <pc:sldMk cId="3408322952" sldId="591"/>
        </pc:sldMkLst>
      </pc:sldChg>
      <pc:sldChg chg="add">
        <pc:chgData name="舘下 智子" userId="62eb3422f1d344d3" providerId="LiveId" clId="{77E4B963-87B0-400D-93F0-F4763B02418C}" dt="2021-09-17T01:11:05.431" v="278"/>
        <pc:sldMkLst>
          <pc:docMk/>
          <pc:sldMk cId="3695058877" sldId="591"/>
        </pc:sldMkLst>
      </pc:sldChg>
      <pc:sldChg chg="del">
        <pc:chgData name="舘下 智子" userId="62eb3422f1d344d3" providerId="LiveId" clId="{77E4B963-87B0-400D-93F0-F4763B02418C}" dt="2021-09-17T01:29:31.454" v="345" actId="2696"/>
        <pc:sldMkLst>
          <pc:docMk/>
          <pc:sldMk cId="365839602" sldId="592"/>
        </pc:sldMkLst>
      </pc:sldChg>
      <pc:sldChg chg="add">
        <pc:chgData name="舘下 智子" userId="62eb3422f1d344d3" providerId="LiveId" clId="{77E4B963-87B0-400D-93F0-F4763B02418C}" dt="2021-09-17T01:29:35.146" v="346"/>
        <pc:sldMkLst>
          <pc:docMk/>
          <pc:sldMk cId="1279506165" sldId="592"/>
        </pc:sldMkLst>
      </pc:sldChg>
      <pc:sldChg chg="add">
        <pc:chgData name="舘下 智子" userId="62eb3422f1d344d3" providerId="LiveId" clId="{77E4B963-87B0-400D-93F0-F4763B02418C}" dt="2021-09-17T01:29:54.777" v="348"/>
        <pc:sldMkLst>
          <pc:docMk/>
          <pc:sldMk cId="1080705154" sldId="593"/>
        </pc:sldMkLst>
      </pc:sldChg>
      <pc:sldChg chg="del">
        <pc:chgData name="舘下 智子" userId="62eb3422f1d344d3" providerId="LiveId" clId="{77E4B963-87B0-400D-93F0-F4763B02418C}" dt="2021-09-17T01:29:49.032" v="347" actId="2696"/>
        <pc:sldMkLst>
          <pc:docMk/>
          <pc:sldMk cId="1734213244" sldId="593"/>
        </pc:sldMkLst>
      </pc:sldChg>
      <pc:sldChg chg="add">
        <pc:chgData name="舘下 智子" userId="62eb3422f1d344d3" providerId="LiveId" clId="{77E4B963-87B0-400D-93F0-F4763B02418C}" dt="2021-09-17T00:32:05.245" v="177"/>
        <pc:sldMkLst>
          <pc:docMk/>
          <pc:sldMk cId="1613416262" sldId="594"/>
        </pc:sldMkLst>
      </pc:sldChg>
      <pc:sldChg chg="del">
        <pc:chgData name="舘下 智子" userId="62eb3422f1d344d3" providerId="LiveId" clId="{77E4B963-87B0-400D-93F0-F4763B02418C}" dt="2021-09-17T00:31:58.581" v="176" actId="2696"/>
        <pc:sldMkLst>
          <pc:docMk/>
          <pc:sldMk cId="1993160518" sldId="594"/>
        </pc:sldMkLst>
      </pc:sldChg>
      <pc:sldChg chg="add">
        <pc:chgData name="舘下 智子" userId="62eb3422f1d344d3" providerId="LiveId" clId="{77E4B963-87B0-400D-93F0-F4763B02418C}" dt="2021-09-17T00:18:01.274" v="137"/>
        <pc:sldMkLst>
          <pc:docMk/>
          <pc:sldMk cId="2581981163" sldId="595"/>
        </pc:sldMkLst>
      </pc:sldChg>
      <pc:sldChg chg="del">
        <pc:chgData name="舘下 智子" userId="62eb3422f1d344d3" providerId="LiveId" clId="{77E4B963-87B0-400D-93F0-F4763B02418C}" dt="2021-09-17T00:17:51.726" v="136" actId="2696"/>
        <pc:sldMkLst>
          <pc:docMk/>
          <pc:sldMk cId="3646695026" sldId="595"/>
        </pc:sldMkLst>
      </pc:sldChg>
      <pc:sldChg chg="del">
        <pc:chgData name="舘下 智子" userId="62eb3422f1d344d3" providerId="LiveId" clId="{77E4B963-87B0-400D-93F0-F4763B02418C}" dt="2021-09-17T00:22:59.097" v="152" actId="2696"/>
        <pc:sldMkLst>
          <pc:docMk/>
          <pc:sldMk cId="377404063" sldId="596"/>
        </pc:sldMkLst>
      </pc:sldChg>
      <pc:sldChg chg="add">
        <pc:chgData name="舘下 智子" userId="62eb3422f1d344d3" providerId="LiveId" clId="{77E4B963-87B0-400D-93F0-F4763B02418C}" dt="2021-09-17T00:23:09.385" v="153"/>
        <pc:sldMkLst>
          <pc:docMk/>
          <pc:sldMk cId="3509541379" sldId="596"/>
        </pc:sldMkLst>
      </pc:sldChg>
      <pc:sldChg chg="add">
        <pc:chgData name="舘下 智子" userId="62eb3422f1d344d3" providerId="LiveId" clId="{77E4B963-87B0-400D-93F0-F4763B02418C}" dt="2021-09-16T23:53:36.386" v="69"/>
        <pc:sldMkLst>
          <pc:docMk/>
          <pc:sldMk cId="381771943" sldId="597"/>
        </pc:sldMkLst>
      </pc:sldChg>
      <pc:sldChg chg="del">
        <pc:chgData name="舘下 智子" userId="62eb3422f1d344d3" providerId="LiveId" clId="{77E4B963-87B0-400D-93F0-F4763B02418C}" dt="2021-09-16T23:53:26.199" v="68" actId="2696"/>
        <pc:sldMkLst>
          <pc:docMk/>
          <pc:sldMk cId="2017087013" sldId="597"/>
        </pc:sldMkLst>
      </pc:sldChg>
      <pc:sldChg chg="add">
        <pc:chgData name="舘下 智子" userId="62eb3422f1d344d3" providerId="LiveId" clId="{77E4B963-87B0-400D-93F0-F4763B02418C}" dt="2021-09-17T01:10:13.807" v="274"/>
        <pc:sldMkLst>
          <pc:docMk/>
          <pc:sldMk cId="2205189562" sldId="599"/>
        </pc:sldMkLst>
      </pc:sldChg>
      <pc:sldChg chg="del">
        <pc:chgData name="舘下 智子" userId="62eb3422f1d344d3" providerId="LiveId" clId="{77E4B963-87B0-400D-93F0-F4763B02418C}" dt="2021-09-17T01:10:06.026" v="273" actId="2696"/>
        <pc:sldMkLst>
          <pc:docMk/>
          <pc:sldMk cId="3376410683" sldId="599"/>
        </pc:sldMkLst>
      </pc:sldChg>
      <pc:sldChg chg="add">
        <pc:chgData name="舘下 智子" userId="62eb3422f1d344d3" providerId="LiveId" clId="{77E4B963-87B0-400D-93F0-F4763B02418C}" dt="2021-09-17T01:29:23.819" v="344"/>
        <pc:sldMkLst>
          <pc:docMk/>
          <pc:sldMk cId="2372899070" sldId="600"/>
        </pc:sldMkLst>
      </pc:sldChg>
      <pc:sldChg chg="del">
        <pc:chgData name="舘下 智子" userId="62eb3422f1d344d3" providerId="LiveId" clId="{77E4B963-87B0-400D-93F0-F4763B02418C}" dt="2021-09-17T01:29:19.968" v="343" actId="2696"/>
        <pc:sldMkLst>
          <pc:docMk/>
          <pc:sldMk cId="2724181718" sldId="600"/>
        </pc:sldMkLst>
      </pc:sldChg>
      <pc:sldChg chg="add">
        <pc:chgData name="舘下 智子" userId="62eb3422f1d344d3" providerId="LiveId" clId="{77E4B963-87B0-400D-93F0-F4763B02418C}" dt="2021-09-17T01:27:35.141" v="334"/>
        <pc:sldMkLst>
          <pc:docMk/>
          <pc:sldMk cId="917954287" sldId="601"/>
        </pc:sldMkLst>
      </pc:sldChg>
      <pc:sldChg chg="del">
        <pc:chgData name="舘下 智子" userId="62eb3422f1d344d3" providerId="LiveId" clId="{77E4B963-87B0-400D-93F0-F4763B02418C}" dt="2021-09-17T01:27:29.974" v="333" actId="2696"/>
        <pc:sldMkLst>
          <pc:docMk/>
          <pc:sldMk cId="1823895062" sldId="601"/>
        </pc:sldMkLst>
      </pc:sldChg>
      <pc:sldChg chg="add">
        <pc:chgData name="舘下 智子" userId="62eb3422f1d344d3" providerId="LiveId" clId="{77E4B963-87B0-400D-93F0-F4763B02418C}" dt="2021-09-17T01:14:26.905" v="290"/>
        <pc:sldMkLst>
          <pc:docMk/>
          <pc:sldMk cId="1118657770" sldId="603"/>
        </pc:sldMkLst>
      </pc:sldChg>
      <pc:sldChg chg="del">
        <pc:chgData name="舘下 智子" userId="62eb3422f1d344d3" providerId="LiveId" clId="{77E4B963-87B0-400D-93F0-F4763B02418C}" dt="2021-09-17T01:14:19.733" v="289" actId="2696"/>
        <pc:sldMkLst>
          <pc:docMk/>
          <pc:sldMk cId="3243661489" sldId="603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378910920" sldId="604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603073414" sldId="604"/>
        </pc:sldMkLst>
      </pc:sldChg>
      <pc:sldChg chg="add">
        <pc:chgData name="舘下 智子" userId="62eb3422f1d344d3" providerId="LiveId" clId="{77E4B963-87B0-400D-93F0-F4763B02418C}" dt="2021-09-16T23:41:44.969" v="37"/>
        <pc:sldMkLst>
          <pc:docMk/>
          <pc:sldMk cId="1830609387" sldId="605"/>
        </pc:sldMkLst>
      </pc:sldChg>
      <pc:sldChg chg="del">
        <pc:chgData name="舘下 智子" userId="62eb3422f1d344d3" providerId="LiveId" clId="{77E4B963-87B0-400D-93F0-F4763B02418C}" dt="2021-09-16T23:41:37.690" v="36" actId="2696"/>
        <pc:sldMkLst>
          <pc:docMk/>
          <pc:sldMk cId="3677623332" sldId="605"/>
        </pc:sldMkLst>
      </pc:sldChg>
      <pc:sldChg chg="add">
        <pc:chgData name="舘下 智子" userId="62eb3422f1d344d3" providerId="LiveId" clId="{77E4B963-87B0-400D-93F0-F4763B02418C}" dt="2021-09-16T23:36:54.771" v="25"/>
        <pc:sldMkLst>
          <pc:docMk/>
          <pc:sldMk cId="1637695114" sldId="606"/>
        </pc:sldMkLst>
      </pc:sldChg>
      <pc:sldChg chg="del">
        <pc:chgData name="舘下 智子" userId="62eb3422f1d344d3" providerId="LiveId" clId="{77E4B963-87B0-400D-93F0-F4763B02418C}" dt="2021-09-16T23:36:47.037" v="24" actId="2696"/>
        <pc:sldMkLst>
          <pc:docMk/>
          <pc:sldMk cId="2153887921" sldId="606"/>
        </pc:sldMkLst>
      </pc:sldChg>
      <pc:sldChg chg="del">
        <pc:chgData name="舘下 智子" userId="62eb3422f1d344d3" providerId="LiveId" clId="{77E4B963-87B0-400D-93F0-F4763B02418C}" dt="2021-09-17T00:38:59.419" v="202" actId="2696"/>
        <pc:sldMkLst>
          <pc:docMk/>
          <pc:sldMk cId="1422694224" sldId="607"/>
        </pc:sldMkLst>
      </pc:sldChg>
      <pc:sldChg chg="add">
        <pc:chgData name="舘下 智子" userId="62eb3422f1d344d3" providerId="LiveId" clId="{77E4B963-87B0-400D-93F0-F4763B02418C}" dt="2021-09-17T00:39:06.670" v="203"/>
        <pc:sldMkLst>
          <pc:docMk/>
          <pc:sldMk cId="3928563615" sldId="607"/>
        </pc:sldMkLst>
      </pc:sldChg>
      <pc:sldChg chg="add">
        <pc:chgData name="舘下 智子" userId="62eb3422f1d344d3" providerId="LiveId" clId="{77E4B963-87B0-400D-93F0-F4763B02418C}" dt="2021-09-17T00:23:33.719" v="155"/>
        <pc:sldMkLst>
          <pc:docMk/>
          <pc:sldMk cId="963952954" sldId="608"/>
        </pc:sldMkLst>
      </pc:sldChg>
      <pc:sldChg chg="del">
        <pc:chgData name="舘下 智子" userId="62eb3422f1d344d3" providerId="LiveId" clId="{77E4B963-87B0-400D-93F0-F4763B02418C}" dt="2021-09-17T00:23:24.609" v="154" actId="2696"/>
        <pc:sldMkLst>
          <pc:docMk/>
          <pc:sldMk cId="2412502781" sldId="608"/>
        </pc:sldMkLst>
      </pc:sldChg>
      <pc:sldChg chg="del">
        <pc:chgData name="舘下 智子" userId="62eb3422f1d344d3" providerId="LiveId" clId="{77E4B963-87B0-400D-93F0-F4763B02418C}" dt="2021-09-17T00:29:59.169" v="166" actId="2696"/>
        <pc:sldMkLst>
          <pc:docMk/>
          <pc:sldMk cId="3196784908" sldId="609"/>
        </pc:sldMkLst>
      </pc:sldChg>
      <pc:sldChg chg="add">
        <pc:chgData name="舘下 智子" userId="62eb3422f1d344d3" providerId="LiveId" clId="{77E4B963-87B0-400D-93F0-F4763B02418C}" dt="2021-09-17T00:30:06.891" v="167"/>
        <pc:sldMkLst>
          <pc:docMk/>
          <pc:sldMk cId="3437976886" sldId="609"/>
        </pc:sldMkLst>
      </pc:sldChg>
      <pc:sldChg chg="add">
        <pc:chgData name="舘下 智子" userId="62eb3422f1d344d3" providerId="LiveId" clId="{77E4B963-87B0-400D-93F0-F4763B02418C}" dt="2021-09-17T01:00:28.058" v="264"/>
        <pc:sldMkLst>
          <pc:docMk/>
          <pc:sldMk cId="1946306033" sldId="610"/>
        </pc:sldMkLst>
      </pc:sldChg>
      <pc:sldChg chg="del">
        <pc:chgData name="舘下 智子" userId="62eb3422f1d344d3" providerId="LiveId" clId="{77E4B963-87B0-400D-93F0-F4763B02418C}" dt="2021-09-17T01:00:19.706" v="263" actId="2696"/>
        <pc:sldMkLst>
          <pc:docMk/>
          <pc:sldMk cId="2253696149" sldId="610"/>
        </pc:sldMkLst>
      </pc:sldChg>
      <pc:sldChg chg="del">
        <pc:chgData name="舘下 智子" userId="62eb3422f1d344d3" providerId="LiveId" clId="{77E4B963-87B0-400D-93F0-F4763B02418C}" dt="2021-09-17T01:28:28.961" v="337" actId="2696"/>
        <pc:sldMkLst>
          <pc:docMk/>
          <pc:sldMk cId="249789034" sldId="611"/>
        </pc:sldMkLst>
      </pc:sldChg>
      <pc:sldChg chg="add">
        <pc:chgData name="舘下 智子" userId="62eb3422f1d344d3" providerId="LiveId" clId="{77E4B963-87B0-400D-93F0-F4763B02418C}" dt="2021-09-17T01:28:35.911" v="338"/>
        <pc:sldMkLst>
          <pc:docMk/>
          <pc:sldMk cId="1513641026" sldId="611"/>
        </pc:sldMkLst>
      </pc:sldChg>
      <pc:sldChg chg="add">
        <pc:chgData name="舘下 智子" userId="62eb3422f1d344d3" providerId="LiveId" clId="{77E4B963-87B0-400D-93F0-F4763B02418C}" dt="2021-09-16T23:48:37.337" v="55"/>
        <pc:sldMkLst>
          <pc:docMk/>
          <pc:sldMk cId="1978540230" sldId="612"/>
        </pc:sldMkLst>
      </pc:sldChg>
      <pc:sldChg chg="del">
        <pc:chgData name="舘下 智子" userId="62eb3422f1d344d3" providerId="LiveId" clId="{77E4B963-87B0-400D-93F0-F4763B02418C}" dt="2021-09-16T23:48:31.348" v="54" actId="2696"/>
        <pc:sldMkLst>
          <pc:docMk/>
          <pc:sldMk cId="2064791414" sldId="612"/>
        </pc:sldMkLst>
      </pc:sldChg>
      <pc:sldChg chg="add">
        <pc:chgData name="舘下 智子" userId="62eb3422f1d344d3" providerId="LiveId" clId="{77E4B963-87B0-400D-93F0-F4763B02418C}" dt="2021-09-17T01:35:52.543" v="390"/>
        <pc:sldMkLst>
          <pc:docMk/>
          <pc:sldMk cId="1130874716" sldId="613"/>
        </pc:sldMkLst>
      </pc:sldChg>
      <pc:sldChg chg="del">
        <pc:chgData name="舘下 智子" userId="62eb3422f1d344d3" providerId="LiveId" clId="{77E4B963-87B0-400D-93F0-F4763B02418C}" dt="2021-09-17T01:35:44.648" v="389" actId="2696"/>
        <pc:sldMkLst>
          <pc:docMk/>
          <pc:sldMk cId="3510550195" sldId="613"/>
        </pc:sldMkLst>
      </pc:sldChg>
      <pc:sldChg chg="add">
        <pc:chgData name="舘下 智子" userId="62eb3422f1d344d3" providerId="LiveId" clId="{77E4B963-87B0-400D-93F0-F4763B02418C}" dt="2021-09-17T00:20:01.555" v="143"/>
        <pc:sldMkLst>
          <pc:docMk/>
          <pc:sldMk cId="390713643" sldId="614"/>
        </pc:sldMkLst>
      </pc:sldChg>
      <pc:sldChg chg="del">
        <pc:chgData name="舘下 智子" userId="62eb3422f1d344d3" providerId="LiveId" clId="{77E4B963-87B0-400D-93F0-F4763B02418C}" dt="2021-09-17T00:19:53.574" v="142" actId="2696"/>
        <pc:sldMkLst>
          <pc:docMk/>
          <pc:sldMk cId="2785500323" sldId="614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992596880" sldId="615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2048983903" sldId="615"/>
        </pc:sldMkLst>
      </pc:sldChg>
      <pc:sldChg chg="add">
        <pc:chgData name="舘下 智子" userId="62eb3422f1d344d3" providerId="LiveId" clId="{77E4B963-87B0-400D-93F0-F4763B02418C}" dt="2021-09-16T23:42:31.215" v="39"/>
        <pc:sldMkLst>
          <pc:docMk/>
          <pc:sldMk cId="1683098630" sldId="616"/>
        </pc:sldMkLst>
      </pc:sldChg>
      <pc:sldChg chg="del">
        <pc:chgData name="舘下 智子" userId="62eb3422f1d344d3" providerId="LiveId" clId="{77E4B963-87B0-400D-93F0-F4763B02418C}" dt="2021-09-16T23:42:23.571" v="38" actId="2696"/>
        <pc:sldMkLst>
          <pc:docMk/>
          <pc:sldMk cId="3698215600" sldId="616"/>
        </pc:sldMkLst>
      </pc:sldChg>
      <pc:sldChg chg="del">
        <pc:chgData name="舘下 智子" userId="62eb3422f1d344d3" providerId="LiveId" clId="{77E4B963-87B0-400D-93F0-F4763B02418C}" dt="2021-09-17T01:35:00.301" v="383" actId="2696"/>
        <pc:sldMkLst>
          <pc:docMk/>
          <pc:sldMk cId="3471069907" sldId="617"/>
        </pc:sldMkLst>
      </pc:sldChg>
      <pc:sldChg chg="add">
        <pc:chgData name="舘下 智子" userId="62eb3422f1d344d3" providerId="LiveId" clId="{77E4B963-87B0-400D-93F0-F4763B02418C}" dt="2021-09-17T01:35:07.957" v="384"/>
        <pc:sldMkLst>
          <pc:docMk/>
          <pc:sldMk cId="3498717684" sldId="617"/>
        </pc:sldMkLst>
      </pc:sldChg>
      <pc:sldChg chg="add">
        <pc:chgData name="舘下 智子" userId="62eb3422f1d344d3" providerId="LiveId" clId="{77E4B963-87B0-400D-93F0-F4763B02418C}" dt="2021-09-17T00:35:50.261" v="191"/>
        <pc:sldMkLst>
          <pc:docMk/>
          <pc:sldMk cId="1429591662" sldId="618"/>
        </pc:sldMkLst>
      </pc:sldChg>
      <pc:sldChg chg="del">
        <pc:chgData name="舘下 智子" userId="62eb3422f1d344d3" providerId="LiveId" clId="{77E4B963-87B0-400D-93F0-F4763B02418C}" dt="2021-09-17T00:35:43.179" v="190" actId="2696"/>
        <pc:sldMkLst>
          <pc:docMk/>
          <pc:sldMk cId="2579640610" sldId="618"/>
        </pc:sldMkLst>
      </pc:sldChg>
      <pc:sldChg chg="add">
        <pc:chgData name="舘下 智子" userId="62eb3422f1d344d3" providerId="LiveId" clId="{77E4B963-87B0-400D-93F0-F4763B02418C}" dt="2021-09-17T00:35:27.204" v="189"/>
        <pc:sldMkLst>
          <pc:docMk/>
          <pc:sldMk cId="93780287" sldId="619"/>
        </pc:sldMkLst>
      </pc:sldChg>
      <pc:sldChg chg="del">
        <pc:chgData name="舘下 智子" userId="62eb3422f1d344d3" providerId="LiveId" clId="{77E4B963-87B0-400D-93F0-F4763B02418C}" dt="2021-09-17T00:35:13.231" v="188" actId="2696"/>
        <pc:sldMkLst>
          <pc:docMk/>
          <pc:sldMk cId="1016052059" sldId="619"/>
        </pc:sldMkLst>
      </pc:sldChg>
      <pc:sldChg chg="add">
        <pc:chgData name="舘下 智子" userId="62eb3422f1d344d3" providerId="LiveId" clId="{77E4B963-87B0-400D-93F0-F4763B02418C}" dt="2021-09-17T01:32:11.920" v="364"/>
        <pc:sldMkLst>
          <pc:docMk/>
          <pc:sldMk cId="777825352" sldId="620"/>
        </pc:sldMkLst>
      </pc:sldChg>
      <pc:sldChg chg="add del">
        <pc:chgData name="舘下 智子" userId="62eb3422f1d344d3" providerId="LiveId" clId="{77E4B963-87B0-400D-93F0-F4763B02418C}" dt="2021-09-17T01:32:08.019" v="363" actId="2696"/>
        <pc:sldMkLst>
          <pc:docMk/>
          <pc:sldMk cId="2078986644" sldId="620"/>
        </pc:sldMkLst>
      </pc:sldChg>
      <pc:sldChg chg="del">
        <pc:chgData name="舘下 智子" userId="62eb3422f1d344d3" providerId="LiveId" clId="{77E4B963-87B0-400D-93F0-F4763B02418C}" dt="2021-09-17T01:33:08.691" v="371" actId="2696"/>
        <pc:sldMkLst>
          <pc:docMk/>
          <pc:sldMk cId="449806906" sldId="621"/>
        </pc:sldMkLst>
      </pc:sldChg>
      <pc:sldChg chg="add">
        <pc:chgData name="舘下 智子" userId="62eb3422f1d344d3" providerId="LiveId" clId="{77E4B963-87B0-400D-93F0-F4763B02418C}" dt="2021-09-17T01:33:13.591" v="372"/>
        <pc:sldMkLst>
          <pc:docMk/>
          <pc:sldMk cId="2721594574" sldId="621"/>
        </pc:sldMkLst>
      </pc:sldChg>
      <pc:sldChg chg="del">
        <pc:chgData name="舘下 智子" userId="62eb3422f1d344d3" providerId="LiveId" clId="{77E4B963-87B0-400D-93F0-F4763B02418C}" dt="2021-09-17T00:38:33.929" v="200" actId="2696"/>
        <pc:sldMkLst>
          <pc:docMk/>
          <pc:sldMk cId="159835624" sldId="622"/>
        </pc:sldMkLst>
      </pc:sldChg>
      <pc:sldChg chg="add">
        <pc:chgData name="舘下 智子" userId="62eb3422f1d344d3" providerId="LiveId" clId="{77E4B963-87B0-400D-93F0-F4763B02418C}" dt="2021-09-17T00:38:42.127" v="201"/>
        <pc:sldMkLst>
          <pc:docMk/>
          <pc:sldMk cId="2495415410" sldId="622"/>
        </pc:sldMkLst>
      </pc:sldChg>
      <pc:sldChg chg="add">
        <pc:chgData name="舘下 智子" userId="62eb3422f1d344d3" providerId="LiveId" clId="{77E4B963-87B0-400D-93F0-F4763B02418C}" dt="2021-09-16T23:50:31.908" v="63"/>
        <pc:sldMkLst>
          <pc:docMk/>
          <pc:sldMk cId="1655064320" sldId="624"/>
        </pc:sldMkLst>
      </pc:sldChg>
      <pc:sldChg chg="del">
        <pc:chgData name="舘下 智子" userId="62eb3422f1d344d3" providerId="LiveId" clId="{77E4B963-87B0-400D-93F0-F4763B02418C}" dt="2021-09-16T23:50:27.458" v="62" actId="2696"/>
        <pc:sldMkLst>
          <pc:docMk/>
          <pc:sldMk cId="2686128565" sldId="624"/>
        </pc:sldMkLst>
      </pc:sldChg>
      <pc:sldChg chg="add">
        <pc:chgData name="舘下 智子" userId="62eb3422f1d344d3" providerId="LiveId" clId="{77E4B963-87B0-400D-93F0-F4763B02418C}" dt="2021-09-17T01:36:33.310" v="396"/>
        <pc:sldMkLst>
          <pc:docMk/>
          <pc:sldMk cId="2565375096" sldId="625"/>
        </pc:sldMkLst>
      </pc:sldChg>
      <pc:sldChg chg="del">
        <pc:chgData name="舘下 智子" userId="62eb3422f1d344d3" providerId="LiveId" clId="{77E4B963-87B0-400D-93F0-F4763B02418C}" dt="2021-09-17T01:36:28.752" v="395" actId="2696"/>
        <pc:sldMkLst>
          <pc:docMk/>
          <pc:sldMk cId="2766621321" sldId="625"/>
        </pc:sldMkLst>
      </pc:sldChg>
      <pc:sldChg chg="add">
        <pc:chgData name="舘下 智子" userId="62eb3422f1d344d3" providerId="LiveId" clId="{77E4B963-87B0-400D-93F0-F4763B02418C}" dt="2021-09-17T00:05:53.309" v="97"/>
        <pc:sldMkLst>
          <pc:docMk/>
          <pc:sldMk cId="49200842" sldId="626"/>
        </pc:sldMkLst>
      </pc:sldChg>
      <pc:sldChg chg="del">
        <pc:chgData name="舘下 智子" userId="62eb3422f1d344d3" providerId="LiveId" clId="{77E4B963-87B0-400D-93F0-F4763B02418C}" dt="2021-09-17T00:05:44.666" v="96" actId="2696"/>
        <pc:sldMkLst>
          <pc:docMk/>
          <pc:sldMk cId="668960424" sldId="626"/>
        </pc:sldMkLst>
      </pc:sldChg>
      <pc:sldChg chg="add">
        <pc:chgData name="舘下 智子" userId="62eb3422f1d344d3" providerId="LiveId" clId="{77E4B963-87B0-400D-93F0-F4763B02418C}" dt="2021-09-16T23:56:13.514" v="79"/>
        <pc:sldMkLst>
          <pc:docMk/>
          <pc:sldMk cId="1096104737" sldId="627"/>
        </pc:sldMkLst>
      </pc:sldChg>
      <pc:sldChg chg="del">
        <pc:chgData name="舘下 智子" userId="62eb3422f1d344d3" providerId="LiveId" clId="{77E4B963-87B0-400D-93F0-F4763B02418C}" dt="2021-09-16T23:56:02.738" v="78" actId="2696"/>
        <pc:sldMkLst>
          <pc:docMk/>
          <pc:sldMk cId="2725008536" sldId="627"/>
        </pc:sldMkLst>
      </pc:sldChg>
      <pc:sldChg chg="del">
        <pc:chgData name="舘下 智子" userId="62eb3422f1d344d3" providerId="LiveId" clId="{77E4B963-87B0-400D-93F0-F4763B02418C}" dt="2021-09-17T01:36:40.984" v="397" actId="2696"/>
        <pc:sldMkLst>
          <pc:docMk/>
          <pc:sldMk cId="206975382" sldId="628"/>
        </pc:sldMkLst>
      </pc:sldChg>
      <pc:sldChg chg="add">
        <pc:chgData name="舘下 智子" userId="62eb3422f1d344d3" providerId="LiveId" clId="{77E4B963-87B0-400D-93F0-F4763B02418C}" dt="2021-09-17T01:36:48.866" v="398"/>
        <pc:sldMkLst>
          <pc:docMk/>
          <pc:sldMk cId="2156389880" sldId="628"/>
        </pc:sldMkLst>
      </pc:sldChg>
      <pc:sldChg chg="del">
        <pc:chgData name="舘下 智子" userId="62eb3422f1d344d3" providerId="LiveId" clId="{77E4B963-87B0-400D-93F0-F4763B02418C}" dt="2021-09-17T00:32:44.173" v="178" actId="2696"/>
        <pc:sldMkLst>
          <pc:docMk/>
          <pc:sldMk cId="392301262" sldId="629"/>
        </pc:sldMkLst>
      </pc:sldChg>
      <pc:sldChg chg="add">
        <pc:chgData name="舘下 智子" userId="62eb3422f1d344d3" providerId="LiveId" clId="{77E4B963-87B0-400D-93F0-F4763B02418C}" dt="2021-09-17T00:33:06.186" v="179"/>
        <pc:sldMkLst>
          <pc:docMk/>
          <pc:sldMk cId="1356188505" sldId="629"/>
        </pc:sldMkLst>
      </pc:sldChg>
      <pc:sldChg chg="del">
        <pc:chgData name="舘下 智子" userId="62eb3422f1d344d3" providerId="LiveId" clId="{77E4B963-87B0-400D-93F0-F4763B02418C}" dt="2021-09-17T00:32:44.173" v="178" actId="2696"/>
        <pc:sldMkLst>
          <pc:docMk/>
          <pc:sldMk cId="625021830" sldId="630"/>
        </pc:sldMkLst>
      </pc:sldChg>
      <pc:sldChg chg="add">
        <pc:chgData name="舘下 智子" userId="62eb3422f1d344d3" providerId="LiveId" clId="{77E4B963-87B0-400D-93F0-F4763B02418C}" dt="2021-09-17T00:33:06.186" v="179"/>
        <pc:sldMkLst>
          <pc:docMk/>
          <pc:sldMk cId="1323860204" sldId="630"/>
        </pc:sldMkLst>
      </pc:sldChg>
      <pc:sldChg chg="add">
        <pc:chgData name="舘下 智子" userId="62eb3422f1d344d3" providerId="LiveId" clId="{77E4B963-87B0-400D-93F0-F4763B02418C}" dt="2021-09-16T23:33:10.797" v="19"/>
        <pc:sldMkLst>
          <pc:docMk/>
          <pc:sldMk cId="365859657" sldId="631"/>
        </pc:sldMkLst>
      </pc:sldChg>
      <pc:sldChg chg="del">
        <pc:chgData name="舘下 智子" userId="62eb3422f1d344d3" providerId="LiveId" clId="{77E4B963-87B0-400D-93F0-F4763B02418C}" dt="2021-09-16T23:33:08.007" v="18" actId="2696"/>
        <pc:sldMkLst>
          <pc:docMk/>
          <pc:sldMk cId="3334660671" sldId="631"/>
        </pc:sldMkLst>
      </pc:sldChg>
      <pc:sldChg chg="add">
        <pc:chgData name="舘下 智子" userId="62eb3422f1d344d3" providerId="LiveId" clId="{77E4B963-87B0-400D-93F0-F4763B02418C}" dt="2021-09-16T23:33:10.797" v="19"/>
        <pc:sldMkLst>
          <pc:docMk/>
          <pc:sldMk cId="1174513805" sldId="632"/>
        </pc:sldMkLst>
      </pc:sldChg>
      <pc:sldChg chg="del">
        <pc:chgData name="舘下 智子" userId="62eb3422f1d344d3" providerId="LiveId" clId="{77E4B963-87B0-400D-93F0-F4763B02418C}" dt="2021-09-16T23:33:08.007" v="18" actId="2696"/>
        <pc:sldMkLst>
          <pc:docMk/>
          <pc:sldMk cId="3148648386" sldId="632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844177557" sldId="633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3566308416" sldId="633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1666345045" sldId="634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1843308914" sldId="634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257656396" sldId="635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4065917607" sldId="635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58500778" sldId="636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1666012430" sldId="636"/>
        </pc:sldMkLst>
      </pc:sldChg>
      <pc:sldChg chg="add">
        <pc:chgData name="舘下 智子" userId="62eb3422f1d344d3" providerId="LiveId" clId="{77E4B963-87B0-400D-93F0-F4763B02418C}" dt="2021-09-17T01:37:02.299" v="400"/>
        <pc:sldMkLst>
          <pc:docMk/>
          <pc:sldMk cId="98313953" sldId="637"/>
        </pc:sldMkLst>
      </pc:sldChg>
      <pc:sldChg chg="add del">
        <pc:chgData name="舘下 智子" userId="62eb3422f1d344d3" providerId="LiveId" clId="{77E4B963-87B0-400D-93F0-F4763B02418C}" dt="2021-09-17T01:36:59.734" v="399" actId="2696"/>
        <pc:sldMkLst>
          <pc:docMk/>
          <pc:sldMk cId="1330864159" sldId="637"/>
        </pc:sldMkLst>
      </pc:sldChg>
      <pc:sldChg chg="add">
        <pc:chgData name="舘下 智子" userId="62eb3422f1d344d3" providerId="LiveId" clId="{77E4B963-87B0-400D-93F0-F4763B02418C}" dt="2021-09-17T01:37:02.299" v="400"/>
        <pc:sldMkLst>
          <pc:docMk/>
          <pc:sldMk cId="241962799" sldId="639"/>
        </pc:sldMkLst>
      </pc:sldChg>
      <pc:sldChg chg="add del">
        <pc:chgData name="舘下 智子" userId="62eb3422f1d344d3" providerId="LiveId" clId="{77E4B963-87B0-400D-93F0-F4763B02418C}" dt="2021-09-17T01:36:59.734" v="399" actId="2696"/>
        <pc:sldMkLst>
          <pc:docMk/>
          <pc:sldMk cId="1570080048" sldId="639"/>
        </pc:sldMkLst>
      </pc:sldChg>
      <pc:sldChg chg="add">
        <pc:chgData name="舘下 智子" userId="62eb3422f1d344d3" providerId="LiveId" clId="{77E4B963-87B0-400D-93F0-F4763B02418C}" dt="2021-09-17T01:28:15.498" v="336"/>
        <pc:sldMkLst>
          <pc:docMk/>
          <pc:sldMk cId="4193497334" sldId="640"/>
        </pc:sldMkLst>
      </pc:sldChg>
      <pc:sldChg chg="del">
        <pc:chgData name="舘下 智子" userId="62eb3422f1d344d3" providerId="LiveId" clId="{77E4B963-87B0-400D-93F0-F4763B02418C}" dt="2021-09-17T01:28:09.401" v="335" actId="2696"/>
        <pc:sldMkLst>
          <pc:docMk/>
          <pc:sldMk cId="4215533041" sldId="640"/>
        </pc:sldMkLst>
      </pc:sldChg>
      <pc:sldChg chg="add">
        <pc:chgData name="舘下 智子" userId="62eb3422f1d344d3" providerId="LiveId" clId="{77E4B963-87B0-400D-93F0-F4763B02418C}" dt="2021-09-17T01:28:15.498" v="336"/>
        <pc:sldMkLst>
          <pc:docMk/>
          <pc:sldMk cId="596616017" sldId="641"/>
        </pc:sldMkLst>
      </pc:sldChg>
      <pc:sldChg chg="del">
        <pc:chgData name="舘下 智子" userId="62eb3422f1d344d3" providerId="LiveId" clId="{77E4B963-87B0-400D-93F0-F4763B02418C}" dt="2021-09-17T01:28:09.401" v="335" actId="2696"/>
        <pc:sldMkLst>
          <pc:docMk/>
          <pc:sldMk cId="1465416529" sldId="641"/>
        </pc:sldMkLst>
      </pc:sldChg>
      <pc:sldChg chg="add">
        <pc:chgData name="舘下 智子" userId="62eb3422f1d344d3" providerId="LiveId" clId="{77E4B963-87B0-400D-93F0-F4763B02418C}" dt="2021-09-17T01:24:47.180" v="330"/>
        <pc:sldMkLst>
          <pc:docMk/>
          <pc:sldMk cId="1303512998" sldId="644"/>
        </pc:sldMkLst>
      </pc:sldChg>
      <pc:sldChg chg="del">
        <pc:chgData name="舘下 智子" userId="62eb3422f1d344d3" providerId="LiveId" clId="{77E4B963-87B0-400D-93F0-F4763B02418C}" dt="2021-09-17T01:24:41.144" v="329" actId="2696"/>
        <pc:sldMkLst>
          <pc:docMk/>
          <pc:sldMk cId="2422123150" sldId="644"/>
        </pc:sldMkLst>
      </pc:sldChg>
      <pc:sldChg chg="del">
        <pc:chgData name="舘下 智子" userId="62eb3422f1d344d3" providerId="LiveId" clId="{77E4B963-87B0-400D-93F0-F4763B02418C}" dt="2021-09-17T01:24:41.144" v="329" actId="2696"/>
        <pc:sldMkLst>
          <pc:docMk/>
          <pc:sldMk cId="1472800714" sldId="645"/>
        </pc:sldMkLst>
      </pc:sldChg>
      <pc:sldChg chg="add">
        <pc:chgData name="舘下 智子" userId="62eb3422f1d344d3" providerId="LiveId" clId="{77E4B963-87B0-400D-93F0-F4763B02418C}" dt="2021-09-17T01:24:47.180" v="330"/>
        <pc:sldMkLst>
          <pc:docMk/>
          <pc:sldMk cId="4020682096" sldId="645"/>
        </pc:sldMkLst>
      </pc:sldChg>
      <pc:sldChg chg="add">
        <pc:chgData name="舘下 智子" userId="62eb3422f1d344d3" providerId="LiveId" clId="{77E4B963-87B0-400D-93F0-F4763B02418C}" dt="2021-09-17T01:29:12.438" v="342"/>
        <pc:sldMkLst>
          <pc:docMk/>
          <pc:sldMk cId="411327100" sldId="646"/>
        </pc:sldMkLst>
      </pc:sldChg>
      <pc:sldChg chg="del">
        <pc:chgData name="舘下 智子" userId="62eb3422f1d344d3" providerId="LiveId" clId="{77E4B963-87B0-400D-93F0-F4763B02418C}" dt="2021-09-17T01:29:05.031" v="341" actId="2696"/>
        <pc:sldMkLst>
          <pc:docMk/>
          <pc:sldMk cId="2658757696" sldId="646"/>
        </pc:sldMkLst>
      </pc:sldChg>
      <pc:sldChg chg="del">
        <pc:chgData name="舘下 智子" userId="62eb3422f1d344d3" providerId="LiveId" clId="{77E4B963-87B0-400D-93F0-F4763B02418C}" dt="2021-09-17T01:29:05.031" v="341" actId="2696"/>
        <pc:sldMkLst>
          <pc:docMk/>
          <pc:sldMk cId="9973415" sldId="647"/>
        </pc:sldMkLst>
      </pc:sldChg>
      <pc:sldChg chg="add">
        <pc:chgData name="舘下 智子" userId="62eb3422f1d344d3" providerId="LiveId" clId="{77E4B963-87B0-400D-93F0-F4763B02418C}" dt="2021-09-17T01:29:12.438" v="342"/>
        <pc:sldMkLst>
          <pc:docMk/>
          <pc:sldMk cId="2141418007" sldId="647"/>
        </pc:sldMkLst>
      </pc:sldChg>
      <pc:sldChg chg="del">
        <pc:chgData name="舘下 智子" userId="62eb3422f1d344d3" providerId="LiveId" clId="{77E4B963-87B0-400D-93F0-F4763B02418C}" dt="2021-09-17T00:26:23.802" v="162" actId="2696"/>
        <pc:sldMkLst>
          <pc:docMk/>
          <pc:sldMk cId="939831275" sldId="648"/>
        </pc:sldMkLst>
      </pc:sldChg>
      <pc:sldChg chg="add">
        <pc:chgData name="舘下 智子" userId="62eb3422f1d344d3" providerId="LiveId" clId="{77E4B963-87B0-400D-93F0-F4763B02418C}" dt="2021-09-17T00:26:34.415" v="163"/>
        <pc:sldMkLst>
          <pc:docMk/>
          <pc:sldMk cId="3445889836" sldId="648"/>
        </pc:sldMkLst>
      </pc:sldChg>
      <pc:sldChg chg="add">
        <pc:chgData name="舘下 智子" userId="62eb3422f1d344d3" providerId="LiveId" clId="{77E4B963-87B0-400D-93F0-F4763B02418C}" dt="2021-09-17T00:26:34.415" v="163"/>
        <pc:sldMkLst>
          <pc:docMk/>
          <pc:sldMk cId="3300119895" sldId="650"/>
        </pc:sldMkLst>
      </pc:sldChg>
      <pc:sldChg chg="del">
        <pc:chgData name="舘下 智子" userId="62eb3422f1d344d3" providerId="LiveId" clId="{77E4B963-87B0-400D-93F0-F4763B02418C}" dt="2021-09-17T00:26:23.802" v="162" actId="2696"/>
        <pc:sldMkLst>
          <pc:docMk/>
          <pc:sldMk cId="3405565085" sldId="650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495836329" sldId="651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3431461076" sldId="651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2725411578" sldId="652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3349594876" sldId="652"/>
        </pc:sldMkLst>
      </pc:sldChg>
      <pc:sldChg chg="del">
        <pc:chgData name="舘下 智子" userId="62eb3422f1d344d3" providerId="LiveId" clId="{77E4B963-87B0-400D-93F0-F4763B02418C}" dt="2021-09-17T00:57:20.477" v="255" actId="2696"/>
        <pc:sldMkLst>
          <pc:docMk/>
          <pc:sldMk cId="683823225" sldId="653"/>
        </pc:sldMkLst>
      </pc:sldChg>
      <pc:sldChg chg="add">
        <pc:chgData name="舘下 智子" userId="62eb3422f1d344d3" providerId="LiveId" clId="{77E4B963-87B0-400D-93F0-F4763B02418C}" dt="2021-09-17T00:57:27.095" v="256"/>
        <pc:sldMkLst>
          <pc:docMk/>
          <pc:sldMk cId="914050086" sldId="653"/>
        </pc:sldMkLst>
      </pc:sldChg>
      <pc:sldChg chg="del">
        <pc:chgData name="舘下 智子" userId="62eb3422f1d344d3" providerId="LiveId" clId="{77E4B963-87B0-400D-93F0-F4763B02418C}" dt="2021-09-17T00:57:20.477" v="255" actId="2696"/>
        <pc:sldMkLst>
          <pc:docMk/>
          <pc:sldMk cId="1975787889" sldId="654"/>
        </pc:sldMkLst>
      </pc:sldChg>
      <pc:sldChg chg="add">
        <pc:chgData name="舘下 智子" userId="62eb3422f1d344d3" providerId="LiveId" clId="{77E4B963-87B0-400D-93F0-F4763B02418C}" dt="2021-09-17T00:57:27.095" v="256"/>
        <pc:sldMkLst>
          <pc:docMk/>
          <pc:sldMk cId="2282985165" sldId="654"/>
        </pc:sldMkLst>
      </pc:sldChg>
      <pc:sldChg chg="del">
        <pc:chgData name="舘下 智子" userId="62eb3422f1d344d3" providerId="LiveId" clId="{77E4B963-87B0-400D-93F0-F4763B02418C}" dt="2021-09-16T23:45:36.956" v="46" actId="2696"/>
        <pc:sldMkLst>
          <pc:docMk/>
          <pc:sldMk cId="295278069" sldId="655"/>
        </pc:sldMkLst>
      </pc:sldChg>
      <pc:sldChg chg="add">
        <pc:chgData name="舘下 智子" userId="62eb3422f1d344d3" providerId="LiveId" clId="{77E4B963-87B0-400D-93F0-F4763B02418C}" dt="2021-09-16T23:45:44.761" v="47"/>
        <pc:sldMkLst>
          <pc:docMk/>
          <pc:sldMk cId="4281591412" sldId="655"/>
        </pc:sldMkLst>
      </pc:sldChg>
      <pc:sldChg chg="del">
        <pc:chgData name="舘下 智子" userId="62eb3422f1d344d3" providerId="LiveId" clId="{77E4B963-87B0-400D-93F0-F4763B02418C}" dt="2021-09-16T23:45:36.956" v="46" actId="2696"/>
        <pc:sldMkLst>
          <pc:docMk/>
          <pc:sldMk cId="928050323" sldId="656"/>
        </pc:sldMkLst>
      </pc:sldChg>
      <pc:sldChg chg="add">
        <pc:chgData name="舘下 智子" userId="62eb3422f1d344d3" providerId="LiveId" clId="{77E4B963-87B0-400D-93F0-F4763B02418C}" dt="2021-09-16T23:45:44.761" v="47"/>
        <pc:sldMkLst>
          <pc:docMk/>
          <pc:sldMk cId="3207326149" sldId="656"/>
        </pc:sldMkLst>
      </pc:sldChg>
      <pc:sldChg chg="add">
        <pc:chgData name="舘下 智子" userId="62eb3422f1d344d3" providerId="LiveId" clId="{77E4B963-87B0-400D-93F0-F4763B02418C}" dt="2021-09-17T01:18:53.969" v="308"/>
        <pc:sldMkLst>
          <pc:docMk/>
          <pc:sldMk cId="341958761" sldId="657"/>
        </pc:sldMkLst>
      </pc:sldChg>
      <pc:sldChg chg="del">
        <pc:chgData name="舘下 智子" userId="62eb3422f1d344d3" providerId="LiveId" clId="{77E4B963-87B0-400D-93F0-F4763B02418C}" dt="2021-09-17T01:18:46.303" v="307" actId="2696"/>
        <pc:sldMkLst>
          <pc:docMk/>
          <pc:sldMk cId="845835382" sldId="657"/>
        </pc:sldMkLst>
      </pc:sldChg>
      <pc:sldChg chg="del">
        <pc:chgData name="舘下 智子" userId="62eb3422f1d344d3" providerId="LiveId" clId="{77E4B963-87B0-400D-93F0-F4763B02418C}" dt="2021-09-17T01:18:46.303" v="307" actId="2696"/>
        <pc:sldMkLst>
          <pc:docMk/>
          <pc:sldMk cId="443482709" sldId="658"/>
        </pc:sldMkLst>
      </pc:sldChg>
      <pc:sldChg chg="add">
        <pc:chgData name="舘下 智子" userId="62eb3422f1d344d3" providerId="LiveId" clId="{77E4B963-87B0-400D-93F0-F4763B02418C}" dt="2021-09-17T01:18:53.969" v="308"/>
        <pc:sldMkLst>
          <pc:docMk/>
          <pc:sldMk cId="824089844" sldId="658"/>
        </pc:sldMkLst>
      </pc:sldChg>
      <pc:sldChg chg="del">
        <pc:chgData name="舘下 智子" userId="62eb3422f1d344d3" providerId="LiveId" clId="{77E4B963-87B0-400D-93F0-F4763B02418C}" dt="2021-09-17T01:35:17.156" v="385" actId="2696"/>
        <pc:sldMkLst>
          <pc:docMk/>
          <pc:sldMk cId="2128643863" sldId="659"/>
        </pc:sldMkLst>
      </pc:sldChg>
      <pc:sldChg chg="add">
        <pc:chgData name="舘下 智子" userId="62eb3422f1d344d3" providerId="LiveId" clId="{77E4B963-87B0-400D-93F0-F4763B02418C}" dt="2021-09-17T01:35:20.691" v="386"/>
        <pc:sldMkLst>
          <pc:docMk/>
          <pc:sldMk cId="2799541186" sldId="659"/>
        </pc:sldMkLst>
      </pc:sldChg>
      <pc:sldChg chg="add">
        <pc:chgData name="舘下 智子" userId="62eb3422f1d344d3" providerId="LiveId" clId="{77E4B963-87B0-400D-93F0-F4763B02418C}" dt="2021-09-17T01:35:20.691" v="386"/>
        <pc:sldMkLst>
          <pc:docMk/>
          <pc:sldMk cId="1913650873" sldId="660"/>
        </pc:sldMkLst>
      </pc:sldChg>
      <pc:sldChg chg="del">
        <pc:chgData name="舘下 智子" userId="62eb3422f1d344d3" providerId="LiveId" clId="{77E4B963-87B0-400D-93F0-F4763B02418C}" dt="2021-09-17T01:35:17.156" v="385" actId="2696"/>
        <pc:sldMkLst>
          <pc:docMk/>
          <pc:sldMk cId="2566299030" sldId="660"/>
        </pc:sldMkLst>
      </pc:sldChg>
      <pc:sldChg chg="del">
        <pc:chgData name="舘下 智子" userId="62eb3422f1d344d3" providerId="LiveId" clId="{77E4B963-87B0-400D-93F0-F4763B02418C}" dt="2021-09-17T00:22:35.698" v="150" actId="2696"/>
        <pc:sldMkLst>
          <pc:docMk/>
          <pc:sldMk cId="2298172677" sldId="661"/>
        </pc:sldMkLst>
      </pc:sldChg>
      <pc:sldChg chg="add">
        <pc:chgData name="舘下 智子" userId="62eb3422f1d344d3" providerId="LiveId" clId="{77E4B963-87B0-400D-93F0-F4763B02418C}" dt="2021-09-17T00:22:41.335" v="151"/>
        <pc:sldMkLst>
          <pc:docMk/>
          <pc:sldMk cId="3855183709" sldId="661"/>
        </pc:sldMkLst>
      </pc:sldChg>
      <pc:sldChg chg="del">
        <pc:chgData name="舘下 智子" userId="62eb3422f1d344d3" providerId="LiveId" clId="{77E4B963-87B0-400D-93F0-F4763B02418C}" dt="2021-09-17T00:22:35.698" v="150" actId="2696"/>
        <pc:sldMkLst>
          <pc:docMk/>
          <pc:sldMk cId="28041985" sldId="662"/>
        </pc:sldMkLst>
      </pc:sldChg>
      <pc:sldChg chg="add">
        <pc:chgData name="舘下 智子" userId="62eb3422f1d344d3" providerId="LiveId" clId="{77E4B963-87B0-400D-93F0-F4763B02418C}" dt="2021-09-17T00:22:41.335" v="151"/>
        <pc:sldMkLst>
          <pc:docMk/>
          <pc:sldMk cId="431188243" sldId="662"/>
        </pc:sldMkLst>
      </pc:sldChg>
      <pc:sldChg chg="add">
        <pc:chgData name="舘下 智子" userId="62eb3422f1d344d3" providerId="LiveId" clId="{77E4B963-87B0-400D-93F0-F4763B02418C}" dt="2021-09-17T00:14:22.588" v="125"/>
        <pc:sldMkLst>
          <pc:docMk/>
          <pc:sldMk cId="110499173" sldId="663"/>
        </pc:sldMkLst>
      </pc:sldChg>
      <pc:sldChg chg="del">
        <pc:chgData name="舘下 智子" userId="62eb3422f1d344d3" providerId="LiveId" clId="{77E4B963-87B0-400D-93F0-F4763B02418C}" dt="2021-09-17T00:14:15.855" v="124" actId="2696"/>
        <pc:sldMkLst>
          <pc:docMk/>
          <pc:sldMk cId="3028755461" sldId="663"/>
        </pc:sldMkLst>
      </pc:sldChg>
      <pc:sldChg chg="add">
        <pc:chgData name="舘下 智子" userId="62eb3422f1d344d3" providerId="LiveId" clId="{77E4B963-87B0-400D-93F0-F4763B02418C}" dt="2021-09-17T00:14:22.588" v="125"/>
        <pc:sldMkLst>
          <pc:docMk/>
          <pc:sldMk cId="941882449" sldId="664"/>
        </pc:sldMkLst>
      </pc:sldChg>
      <pc:sldChg chg="del">
        <pc:chgData name="舘下 智子" userId="62eb3422f1d344d3" providerId="LiveId" clId="{77E4B963-87B0-400D-93F0-F4763B02418C}" dt="2021-09-17T00:14:15.855" v="124" actId="2696"/>
        <pc:sldMkLst>
          <pc:docMk/>
          <pc:sldMk cId="3249759523" sldId="664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1541192659" sldId="665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4229768955" sldId="666"/>
        </pc:sldMkLst>
      </pc:sldChg>
      <pc:sldChg chg="add">
        <pc:chgData name="舘下 智子" userId="62eb3422f1d344d3" providerId="LiveId" clId="{77E4B963-87B0-400D-93F0-F4763B02418C}" dt="2021-09-16T23:48:59.179" v="57"/>
        <pc:sldMkLst>
          <pc:docMk/>
          <pc:sldMk cId="2394855779" sldId="667"/>
        </pc:sldMkLst>
      </pc:sldChg>
      <pc:sldChg chg="del">
        <pc:chgData name="舘下 智子" userId="62eb3422f1d344d3" providerId="LiveId" clId="{77E4B963-87B0-400D-93F0-F4763B02418C}" dt="2021-09-16T23:48:51.707" v="56" actId="2696"/>
        <pc:sldMkLst>
          <pc:docMk/>
          <pc:sldMk cId="2667091982" sldId="667"/>
        </pc:sldMkLst>
      </pc:sldChg>
      <pc:sldChg chg="add">
        <pc:chgData name="舘下 智子" userId="62eb3422f1d344d3" providerId="LiveId" clId="{77E4B963-87B0-400D-93F0-F4763B02418C}" dt="2021-09-16T23:48:59.179" v="57"/>
        <pc:sldMkLst>
          <pc:docMk/>
          <pc:sldMk cId="312671932" sldId="668"/>
        </pc:sldMkLst>
      </pc:sldChg>
      <pc:sldChg chg="del">
        <pc:chgData name="舘下 智子" userId="62eb3422f1d344d3" providerId="LiveId" clId="{77E4B963-87B0-400D-93F0-F4763B02418C}" dt="2021-09-16T23:48:51.707" v="56" actId="2696"/>
        <pc:sldMkLst>
          <pc:docMk/>
          <pc:sldMk cId="1491525448" sldId="668"/>
        </pc:sldMkLst>
      </pc:sldChg>
      <pc:sldChg chg="del">
        <pc:chgData name="舘下 智子" userId="62eb3422f1d344d3" providerId="LiveId" clId="{77E4B963-87B0-400D-93F0-F4763B02418C}" dt="2021-09-17T01:20:05.560" v="309" actId="2696"/>
        <pc:sldMkLst>
          <pc:docMk/>
          <pc:sldMk cId="241944743" sldId="669"/>
        </pc:sldMkLst>
      </pc:sldChg>
      <pc:sldChg chg="add">
        <pc:chgData name="舘下 智子" userId="62eb3422f1d344d3" providerId="LiveId" clId="{77E4B963-87B0-400D-93F0-F4763B02418C}" dt="2021-09-17T01:20:08.769" v="310"/>
        <pc:sldMkLst>
          <pc:docMk/>
          <pc:sldMk cId="2399957386" sldId="669"/>
        </pc:sldMkLst>
      </pc:sldChg>
      <pc:sldChg chg="add">
        <pc:chgData name="舘下 智子" userId="62eb3422f1d344d3" providerId="LiveId" clId="{77E4B963-87B0-400D-93F0-F4763B02418C}" dt="2021-09-17T01:20:08.769" v="310"/>
        <pc:sldMkLst>
          <pc:docMk/>
          <pc:sldMk cId="2279629451" sldId="670"/>
        </pc:sldMkLst>
      </pc:sldChg>
      <pc:sldChg chg="del">
        <pc:chgData name="舘下 智子" userId="62eb3422f1d344d3" providerId="LiveId" clId="{77E4B963-87B0-400D-93F0-F4763B02418C}" dt="2021-09-17T01:20:05.560" v="309" actId="2696"/>
        <pc:sldMkLst>
          <pc:docMk/>
          <pc:sldMk cId="4043663315" sldId="670"/>
        </pc:sldMkLst>
      </pc:sldChg>
      <pc:sldChg chg="add">
        <pc:chgData name="舘下 智子" userId="62eb3422f1d344d3" providerId="LiveId" clId="{77E4B963-87B0-400D-93F0-F4763B02418C}" dt="2021-09-17T01:32:41.234" v="368"/>
        <pc:sldMkLst>
          <pc:docMk/>
          <pc:sldMk cId="2432593970" sldId="671"/>
        </pc:sldMkLst>
      </pc:sldChg>
      <pc:sldChg chg="del">
        <pc:chgData name="舘下 智子" userId="62eb3422f1d344d3" providerId="LiveId" clId="{77E4B963-87B0-400D-93F0-F4763B02418C}" dt="2021-09-17T01:32:33.903" v="367" actId="2696"/>
        <pc:sldMkLst>
          <pc:docMk/>
          <pc:sldMk cId="3945866178" sldId="671"/>
        </pc:sldMkLst>
      </pc:sldChg>
      <pc:sldChg chg="add">
        <pc:chgData name="舘下 智子" userId="62eb3422f1d344d3" providerId="LiveId" clId="{77E4B963-87B0-400D-93F0-F4763B02418C}" dt="2021-09-17T01:32:41.234" v="368"/>
        <pc:sldMkLst>
          <pc:docMk/>
          <pc:sldMk cId="2403239836" sldId="672"/>
        </pc:sldMkLst>
      </pc:sldChg>
      <pc:sldChg chg="del">
        <pc:chgData name="舘下 智子" userId="62eb3422f1d344d3" providerId="LiveId" clId="{77E4B963-87B0-400D-93F0-F4763B02418C}" dt="2021-09-17T01:32:33.903" v="367" actId="2696"/>
        <pc:sldMkLst>
          <pc:docMk/>
          <pc:sldMk cId="3612487147" sldId="672"/>
        </pc:sldMkLst>
      </pc:sldChg>
      <pc:sldChg chg="del">
        <pc:chgData name="舘下 智子" userId="62eb3422f1d344d3" providerId="LiveId" clId="{77E4B963-87B0-400D-93F0-F4763B02418C}" dt="2021-09-16T23:32:51.882" v="16" actId="2696"/>
        <pc:sldMkLst>
          <pc:docMk/>
          <pc:sldMk cId="236559390" sldId="675"/>
        </pc:sldMkLst>
      </pc:sldChg>
      <pc:sldChg chg="add">
        <pc:chgData name="舘下 智子" userId="62eb3422f1d344d3" providerId="LiveId" clId="{77E4B963-87B0-400D-93F0-F4763B02418C}" dt="2021-09-16T23:32:55.011" v="17"/>
        <pc:sldMkLst>
          <pc:docMk/>
          <pc:sldMk cId="1966336541" sldId="675"/>
        </pc:sldMkLst>
      </pc:sldChg>
      <pc:sldChg chg="add">
        <pc:chgData name="舘下 智子" userId="62eb3422f1d344d3" providerId="LiveId" clId="{77E4B963-87B0-400D-93F0-F4763B02418C}" dt="2021-09-17T01:14:09.326" v="288"/>
        <pc:sldMkLst>
          <pc:docMk/>
          <pc:sldMk cId="1329116642" sldId="676"/>
        </pc:sldMkLst>
      </pc:sldChg>
      <pc:sldChg chg="del">
        <pc:chgData name="舘下 智子" userId="62eb3422f1d344d3" providerId="LiveId" clId="{77E4B963-87B0-400D-93F0-F4763B02418C}" dt="2021-09-17T01:14:04.054" v="287" actId="2696"/>
        <pc:sldMkLst>
          <pc:docMk/>
          <pc:sldMk cId="2486638145" sldId="676"/>
        </pc:sldMkLst>
      </pc:sldChg>
      <pc:sldMasterChg chg="del delSldLayout">
        <pc:chgData name="舘下 智子" userId="62eb3422f1d344d3" providerId="LiveId" clId="{77E4B963-87B0-400D-93F0-F4763B02418C}" dt="2021-09-17T01:20:36.241" v="313" actId="2696"/>
        <pc:sldMasterMkLst>
          <pc:docMk/>
          <pc:sldMasterMk cId="697286952" sldId="2147483768"/>
        </pc:sldMasterMkLst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400350309" sldId="2147483769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624907383" sldId="2147483770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993639926" sldId="2147483771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449986494" sldId="2147483772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619437665" sldId="2147483773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3243227785" sldId="2147483774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473263680" sldId="2147483775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193759862" sldId="2147483776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112057124" sldId="2147483777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857519325" sldId="2147483778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3067597274" sldId="2147483779"/>
          </pc:sldLayoutMkLst>
        </pc:sldLayoutChg>
      </pc:sldMasterChg>
      <pc:sldMasterChg chg="del delSldLayout">
        <pc:chgData name="舘下 智子" userId="62eb3422f1d344d3" providerId="LiveId" clId="{77E4B963-87B0-400D-93F0-F4763B02418C}" dt="2021-09-17T00:56:39.151" v="251" actId="2696"/>
        <pc:sldMasterMkLst>
          <pc:docMk/>
          <pc:sldMasterMk cId="1295559806" sldId="2147483780"/>
        </pc:sldMasterMkLst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972197089" sldId="2147483781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483515716" sldId="2147483782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75999537" sldId="2147483783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1944978725" sldId="2147483784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823627204" sldId="2147483785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3445478144" sldId="2147483786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485609500" sldId="2147483787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999381796" sldId="2147483788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824914844" sldId="2147483789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1465242237" sldId="2147483790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179828204" sldId="2147483791"/>
          </pc:sldLayoutMkLst>
        </pc:sldLayoutChg>
      </pc:sldMasterChg>
      <pc:sldMasterChg chg="del delSldLayout">
        <pc:chgData name="舘下 智子" userId="62eb3422f1d344d3" providerId="LiveId" clId="{77E4B963-87B0-400D-93F0-F4763B02418C}" dt="2021-09-17T01:30:44.317" v="353" actId="2696"/>
        <pc:sldMasterMkLst>
          <pc:docMk/>
          <pc:sldMasterMk cId="803818327" sldId="2147484284"/>
        </pc:sldMasterMkLst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931257177" sldId="2147484285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295278561" sldId="2147484286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3970833428" sldId="2147484287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371851311" sldId="2147484288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342896570" sldId="2147484289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768735015" sldId="2147484290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472948113" sldId="2147484291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139727728" sldId="2147484292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993292789" sldId="2147484293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685905890" sldId="2147484294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946843972" sldId="2147484295"/>
          </pc:sldLayoutMkLst>
        </pc:sldLayoutChg>
      </pc:sldMasterChg>
      <pc:sldMasterChg chg="del delSldLayout">
        <pc:chgData name="舘下 智子" userId="62eb3422f1d344d3" providerId="LiveId" clId="{77E4B963-87B0-400D-93F0-F4763B02418C}" dt="2021-09-17T01:30:44.317" v="353" actId="2696"/>
        <pc:sldMasterMkLst>
          <pc:docMk/>
          <pc:sldMasterMk cId="2673842663" sldId="2147484296"/>
        </pc:sldMasterMkLst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128906403" sldId="2147484297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2754182618" sldId="2147484298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733414591" sldId="2147484299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4031261544" sldId="2147484300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2135729902" sldId="2147484301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832390389" sldId="2147484302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002832666" sldId="2147484303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790273183" sldId="2147484304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207059445" sldId="2147484305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1219152633" sldId="2147484306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1339246909" sldId="2147484307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938AF3-D8C8-460A-891C-02CACB2A6BC1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4433C1-C97C-4058-B9BC-7B236044040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2063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C66CD28-9291-413A-A6D6-3CDDAA00D8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65A9BF-F2B9-4E6A-A103-5EFAE3FD8CE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DB582FF-FAC1-447F-B2AA-E56C3E0BFC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D87C78-C32C-4D74-91A2-F2AC8E9014D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28638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ED8CE80-1673-490E-8761-849900DBD0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4CB0654-6ED8-4298-A238-7079ACB43D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CEA4D7B-D48D-4E5C-8F4B-BCE4ADD2DE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1E2A234-E1A4-4C1F-853D-C9E10B749F9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53317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3A5D900-3E39-480B-874C-38884151CB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16C6D08-00F4-4A5D-BE7E-E2AEED6CC0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EC3D569-9D80-4582-AD9D-531A2BC4BD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71952D0-86E3-41F0-92F5-11075C6F5843}" type="slidenum">
              <a:rPr lang="ja-JP" altLang="en-US"/>
              <a:pPr eaLnBrk="1" hangingPunct="1"/>
              <a:t>24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326143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E745B0C-1C22-4CF5-9536-0B08A5148E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0815263-7AAB-44CA-A67E-F812AD736C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9F66DEF-007D-46C3-91CF-7A38905EC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DC6792-50DA-4D3A-92CF-67F2225B7CD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97409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459ABE9-7964-4F92-9DCF-92B25667784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201ECF4-EB39-4850-B7FD-32CE93D453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9F90004-2E33-47F7-AB0F-2624E23CA2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5A04718-93B0-43A5-8781-93A86C450E00}" type="slidenum">
              <a:rPr lang="ja-JP" altLang="en-US"/>
              <a:pPr eaLnBrk="1" hangingPunct="1"/>
              <a:t>28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821995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366392E-6456-4D22-A528-41CF513B3C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68264E0-E84B-4F82-9A2A-A077F7D3C4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7B5E997-9988-413B-BFFD-41F8AD38F0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1C6622A-8E83-47B8-BF73-2C912A899C31}" type="slidenum">
              <a:rPr lang="ja-JP" altLang="en-US"/>
              <a:pPr eaLnBrk="1" hangingPunct="1"/>
              <a:t>31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5416183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8B29545-A5FD-45D5-83AE-5A8F9174E1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878F751-340F-4B02-9C40-C4762D2DC3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771A3F9-EA1A-40B6-AACE-FC0939EBF6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E058C86-F8D2-4F3B-A89A-BA77ABC9F398}" type="slidenum">
              <a:rPr lang="ja-JP" altLang="en-US"/>
              <a:pPr eaLnBrk="1" hangingPunct="1"/>
              <a:t>33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0745078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126C075-691F-468A-BB60-C5886E30D7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B16B024-A230-4921-8A8A-1393288767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A8B6A01-745C-4F5D-9EE3-9E44584323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4D6DFB2-7D5B-4510-8633-D941843652E9}" type="slidenum">
              <a:rPr lang="ja-JP" altLang="en-US"/>
              <a:pPr eaLnBrk="1" hangingPunct="1"/>
              <a:t>35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180858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95DFFF7-F276-4C97-8ABE-DDCEA842D6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135014D-577A-4591-A6B6-F6EED3ABDD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B35C0B3-5729-43D6-8A9B-C9A8A266B5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91A9D4E-AE19-4D33-8732-9915B61B57AC}" type="slidenum">
              <a:rPr lang="ja-JP" altLang="en-US"/>
              <a:pPr eaLnBrk="1" hangingPunct="1"/>
              <a:t>37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4054222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00771CA-BBC1-422A-828E-E9447D2250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7F3E665-E63B-439A-B102-63107F7453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488A886-78F1-4B2E-A04C-E2B6B16CA0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B9713CF-EDCE-4F1A-B3B9-1F1E266F2F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86719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52BA8A6-AB2C-4663-B57A-893994C798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549A10A-D4FB-4B77-857A-373DE1F06C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77D6FA5-C0F5-4BC8-B21C-241FEF3FF2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21A16EC-15CE-4C16-8572-2EBD2E3DC73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87794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8926CFF-64FC-4196-BFAD-14B0145ABF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25B860E-5AAC-48D8-BEC7-10B2460281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D825F74-A038-4DE9-AD9B-C58540F176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C0733F6-9FF6-44F5-A7AB-699FC76423C9}" type="slidenum">
              <a:rPr lang="ja-JP" altLang="en-US"/>
              <a:pPr eaLnBrk="1" hangingPunct="1"/>
              <a:t>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140439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6912710-8541-41A4-BB35-2CC1B9A243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6098198-C307-4F8F-BB6B-D32B51F914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74D5E35-1D8D-49A8-9929-4D4D340D47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3DA77A6-3248-4CD5-B7F8-95DE32E786B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479312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23C7A2A-7D09-4AB4-9E34-B83471EE1D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6E8E342-1AEE-4622-876F-6304D9C8B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E8BAB7E-4A4A-4CF1-BF83-1BF95EDD18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8D9A289-5AC1-49CC-B024-478C4EEA13D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272032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9091881-3080-42EF-9EF5-3711FD0B28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B63DF89-7137-4F73-9F77-87A2957CCD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F8AC4E9-4233-4BB9-9775-5CA5A3525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9A3223-A033-4F83-B2AF-70894C7F483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819584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2E6A064-0C9F-4A07-9F57-B8BCBD4371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7E41C1B-756E-4E01-BC83-2536930C1D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25CE1E3-68E2-4F0C-8BDD-AA0B01F004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A178E4A-F621-4BB7-A1D1-2F47132F13A1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723279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B461506-C90E-4F3E-8BCE-A22723A29A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2CC5099-8BF9-47C8-B816-03D8B2106C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D754B57-708B-40AF-9ABD-554FFDB0FF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42DF65D-03BA-41B1-A7E2-19E178DA4F6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526917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AF05637-C611-4B6E-BC50-DBE8A44009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8593C4D-E6D9-499C-964E-6A1B2D08B6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03583B3-C8F7-466E-93D1-AAD0A061B3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E6A5084-D02C-4C9E-A2DE-15672B2FC014}" type="slidenum">
              <a:rPr lang="ja-JP" altLang="en-US"/>
              <a:pPr eaLnBrk="1" hangingPunct="1"/>
              <a:t>53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8944102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7579C3F-9A82-4C02-988A-253F732204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096CD3D-C3B9-4339-8208-742E003752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B1550C1-FF24-49B2-9250-94CE8BB21B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F6E14F5-702C-4276-BCAC-62E6F379F253}" type="slidenum">
              <a:rPr lang="ja-JP" altLang="en-US"/>
              <a:pPr eaLnBrk="1" hangingPunct="1"/>
              <a:t>55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7539664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F2B4EA0-6709-4F14-B9CD-6B9951BF00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D9C92B4-F33A-416B-9FF0-B4812A9262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2859195-F2AD-4417-9587-6C0CB02191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F21CA05-4F6E-42EF-96EC-596C4941A3A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532378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DFA38BB-7FF7-413B-BA6B-DFF3239520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469A117-3B53-4CB2-BC9D-FD13BA1A92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5080416-89F1-48B5-B1D0-679E241C38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2A32DC0-01CD-4258-A1D9-A145E4A076CB}" type="slidenum">
              <a:rPr lang="ja-JP" altLang="en-US"/>
              <a:pPr eaLnBrk="1" hangingPunct="1"/>
              <a:t>60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4889720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EFE9B3D-E6BE-4F39-B2F2-09A0334F4F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40A1258-D7C4-415B-9672-F522C982AF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61DB0F6-693B-483A-BAD2-5B26A6342A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984E00F-995C-4F87-AD76-AD96BE354B29}" type="slidenum">
              <a:rPr lang="ja-JP" altLang="en-US"/>
              <a:pPr eaLnBrk="1" hangingPunct="1"/>
              <a:t>62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619368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C7E4BBD-0E54-4DB4-8046-C124C044E0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AB925AE-D674-4C21-ACAA-2C105D73B0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0BEBF16-D597-4F51-A33C-CAD8772D31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CF99018-7F9D-4626-B295-CD70F8DBA6E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195275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63CD228-B11F-4E01-AC35-64CF070DB4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2F2C02C-30F1-4AAF-BADC-66C1752C36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A0C02E3-806C-47F0-9ACC-F29C30AAA7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2D4ADF4-651C-46C6-8D78-5A9A460AAD18}" type="slidenum">
              <a:rPr lang="ja-JP" altLang="en-US"/>
              <a:pPr eaLnBrk="1" hangingPunct="1"/>
              <a:t>64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238596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D0C2278-94B9-4F12-A984-C98EBB5781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A02E2FC-A644-4577-90B2-2AABEA56E9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87FA8BC-38BD-429C-85A8-6006331008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C2E9291-A19A-4C13-AE63-E516618436DF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561439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6151114-60D8-4BAE-A971-118C1B562A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557EC2-B61F-407C-A15C-8EB7E5C7F0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44ACB42-424F-48AD-947D-96A3809C3D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E23AA47-C95E-4BA5-96A8-49DB0839F15E}" type="slidenum">
              <a:rPr lang="ja-JP" altLang="en-US"/>
              <a:pPr eaLnBrk="1" hangingPunct="1"/>
              <a:t>68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9022007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1F45A85-9C5A-4D8D-A802-FB39197CA44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FB89A27-A88B-4F04-A594-872F74F580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1274EBA-D936-4861-89A4-C5AB4F7945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613DC8A-3458-4EDF-B08B-70DDD64A5B37}" type="slidenum">
              <a:rPr lang="ja-JP" altLang="en-US"/>
              <a:pPr eaLnBrk="1" hangingPunct="1"/>
              <a:t>70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9002694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429531A-E5D2-4D7F-B55C-B27BE71495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7154097-DF6F-422F-BC31-E61B0EEE94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5AAFA34-5784-4FE5-8C80-D3D6FAB3FE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99D0C73-3D93-4B59-8839-336E1BFE635F}" type="slidenum">
              <a:rPr lang="ja-JP" altLang="en-US"/>
              <a:pPr eaLnBrk="1" hangingPunct="1"/>
              <a:t>72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3629718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414C365-B467-4742-96E6-99603E159D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E128AED-6389-4006-BD96-B15E76BF46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EB25849-E87A-4134-B000-C6E4C8456C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3B2BB95-2E68-4186-9F7E-C3053A632876}" type="slidenum">
              <a:rPr lang="ja-JP" altLang="en-US"/>
              <a:pPr eaLnBrk="1" hangingPunct="1"/>
              <a:t>75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8423935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C5A28AE-B8F0-4875-BBAC-828A3AF92E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73EB2E8-03DD-4E00-B38E-D244CE6D60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BA1C7A9-651C-4F4E-A005-BEC940C1BA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88029E-7ED4-40C5-A3BE-01AECCEA0EBC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273042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FC8FAB2-29DA-45A1-A8D3-F3EC9FE1C6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049A2B9-EF8B-4395-A535-CB4A73D1CE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D3CFE05-BFAF-4379-9B36-DB833F7D64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75D8002-6C2A-4272-A0B0-D903CC8C7D70}" type="slidenum">
              <a:rPr lang="ja-JP" altLang="en-US"/>
              <a:pPr eaLnBrk="1" hangingPunct="1"/>
              <a:t>79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2690770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ED9ADD0-9D1E-4A3F-9DF9-16AC289163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C31CA83-6A1B-4BB4-B349-AC297C29C0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147D5E3-C93D-41FC-9FF6-F09A2DC216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161173F-3E7B-4D4D-91A8-0DD648C533FC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613722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75F69D0-2F29-43B0-99C9-7DB7017B92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903FAAE-E9CF-49D1-A47E-2C2006D6AB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93B5CCF-03AA-4CC1-9BF6-AB15527351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B4734A3-D024-4764-B7BA-CDAAC70F637A}" type="slidenum">
              <a:rPr lang="ja-JP" altLang="en-US"/>
              <a:pPr eaLnBrk="1" hangingPunct="1"/>
              <a:t>84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478640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03AEB8F-5F0E-4A5D-AB20-EC2023924C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371BFDF-1E42-40EC-B9A3-5B8D87FA2D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C7F57F4-2281-45C6-8B0F-65658FF897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6DC87E3-7E29-4276-820E-283FC8F69CE0}" type="slidenum">
              <a:rPr lang="ja-JP" altLang="en-US"/>
              <a:pPr eaLnBrk="1" hangingPunct="1"/>
              <a:t>10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4202900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2EB84DE-7B8E-4D55-BBF9-CE93239392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86425AA-D4B5-488C-A1E6-55A47BB867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749699C-3F5F-420E-9BE7-4CF983F266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5ED7728-23C3-4051-A008-74D36E6623B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01275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9C6F184-012C-4EB6-8564-FF5F0DB196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50D2670-4999-472A-8D34-2D46AB8550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C00D416-CFEC-427E-BC37-B8F42FCC2B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A725A02-8F25-42A1-9460-3FB4475B8BB9}" type="slidenum">
              <a:rPr lang="ja-JP" altLang="en-US"/>
              <a:pPr eaLnBrk="1" hangingPunct="1"/>
              <a:t>88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9019574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5FE48D0-C6CE-44AF-B09B-2A9853EE85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4F19869-BECC-4024-AAC7-30FC1FFDD1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87D2010-E5A8-4F95-A448-EE1DECE9C7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0BA4938-921B-44AB-8034-36C9C143524E}" type="slidenum">
              <a:rPr lang="ja-JP" altLang="en-US"/>
              <a:pPr eaLnBrk="1" hangingPunct="1"/>
              <a:t>90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9500888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A28C96F-9E8A-498F-98A2-0A829B8A24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77C25CD-E24B-4BD8-8A1B-1CDF34FE26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C7BD3AB-CEB2-4641-ABDB-C98554A05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EEB83E0-0DEA-466F-8140-5DE5B99B14E1}" type="slidenum">
              <a:rPr lang="ja-JP" altLang="en-US"/>
              <a:pPr eaLnBrk="1" hangingPunct="1"/>
              <a:t>92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6922181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1F21A77-8327-4475-A046-BB2CB23AC7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791247E-7431-4AB5-BBA6-9B599C0392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AC324EA-0202-4E11-AA58-4C344EE389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633781E-A189-4C73-A2F0-B27D3FF989F1}" type="slidenum">
              <a:rPr lang="ja-JP" altLang="en-US"/>
              <a:pPr eaLnBrk="1" hangingPunct="1"/>
              <a:t>95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2838086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AAA94D2-FF8A-42D3-9B5D-EFF3C35B15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5DCB023-1D5A-4558-A295-B70DD9195E1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502967F-17FB-4EB3-BF74-6915F948C3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9E97439-77EC-4C37-AF1B-AAD344DAAB2F}" type="slidenum">
              <a:rPr lang="ja-JP" altLang="en-US"/>
              <a:pPr eaLnBrk="1" hangingPunct="1"/>
              <a:t>97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5841975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E666131-25D8-4C79-ACBD-D0E828234A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25B91E-052B-4870-A86C-23F0939256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8EC4E22-FC7F-4372-ABA3-B2EB6F2897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A1F9B94-F223-4998-AE42-32741B147F9A}" type="slidenum">
              <a:rPr lang="ja-JP" altLang="en-US"/>
              <a:pPr eaLnBrk="1" hangingPunct="1"/>
              <a:t>99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3242021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D360BF9-58DE-40A3-B55B-12F4B44D05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0ADD679-E7BF-44A8-97B5-498D5210F1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9D452B0-960F-452E-914B-8AC4C0E14B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FFBAE6C-F906-4E9B-86A7-849FD8D40772}" type="slidenum">
              <a:rPr lang="ja-JP" altLang="en-US"/>
              <a:pPr eaLnBrk="1" hangingPunct="1"/>
              <a:t>101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8679277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74E9F2D-1782-4C31-BCFF-8358AE8B2B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C33A417-500B-4519-8EE8-5038DA3903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7104B56-F6C4-41A8-BFCA-071FE8AE8A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7D919AF-9F27-4AEE-8791-02897F085702}" type="slidenum">
              <a:rPr lang="ja-JP" altLang="en-US"/>
              <a:pPr eaLnBrk="1" hangingPunct="1"/>
              <a:t>103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576104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75AE5BD-A49E-4F7D-8DD4-B3A2F295F1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CDA220F-08F4-4628-92A0-E051A80CD5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A1429FF-F386-4C61-AC82-BF5A0D5608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B41335B-463F-47ED-BE96-A5D3E99CEA6B}" type="slidenum">
              <a:rPr lang="ja-JP" altLang="en-US"/>
              <a:pPr eaLnBrk="1" hangingPunct="1"/>
              <a:t>105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252400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02EE7BE-3472-40B4-AC05-C67872D154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6308A3D-F3E4-4C0D-9679-58BF2ADEA0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59E6A5D-C519-45B7-9174-1E23C8415F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01D595C-EFAE-4EAF-A626-6A8A79AD0BE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29616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E1644A1-AD22-4D1B-9887-702F9CDB71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B1EB938-0712-4276-8775-4467D6DE22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BFA4864-6F41-4936-9737-C67B44058F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27D478-86CB-4110-9330-1A8ACBCCD6E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079429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C18965B-1A2A-4A25-B466-0CFAEF7F16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5FA6E44-FB75-4F9D-84D1-5E71654384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DB314D7-6FF4-4061-9BDF-51F8D65863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8FCF79-CFD6-4101-8AC0-FA1E7645B8BE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725251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F1732F1-32EA-406F-96EB-8789406AD6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B77FAEB-6337-4AE4-BEF5-FB83CF5DC4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7C9E706-D126-4A8A-9C12-DEF3FF19E9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810894C-C874-4D32-A26F-2C87EB6EA982}" type="slidenum">
              <a:rPr lang="ja-JP" altLang="en-US"/>
              <a:pPr eaLnBrk="1" hangingPunct="1"/>
              <a:t>111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1017014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2BDDD90-D195-481D-A72A-4C6B86CAB2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376B942-B764-421A-B3A3-037587092D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345578E-3696-4BAC-92DF-ADDE8219B9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AB5A1F1-824F-4029-8F2F-4196CA4CBD9E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305484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6B4A13C-A46F-44F9-87BC-0B9210725D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03B337F-2DC7-41EC-8D8F-81AE8CE8D73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A5FB802-43A2-46FA-8589-7784B2DD16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3FF8254-8469-4007-8DF4-E837B48A7FBD}" type="slidenum">
              <a:rPr lang="ja-JP" altLang="en-US"/>
              <a:pPr eaLnBrk="1" hangingPunct="1"/>
              <a:t>115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4039077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55E4A23-5C5D-44E2-AA86-8B958D9C85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10836C2-A2F9-42B6-AD7B-3988EC521F1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53A7976-0626-4132-821F-520FAEAB23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6D4766D-1AC4-4B21-8ADC-9C03530CC09A}" type="slidenum">
              <a:rPr lang="ja-JP" altLang="en-US"/>
              <a:pPr eaLnBrk="1" hangingPunct="1"/>
              <a:t>117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9705074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B94C09-0820-4B01-8EC9-DE3BBD0ECA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A9B8897-EB77-450F-8580-B7AD0B2291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8081553-970A-40DD-9EED-446663925C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5BAA066-DF5A-461B-AA19-82485FD43C81}" type="slidenum">
              <a:rPr lang="ja-JP" altLang="en-US"/>
              <a:pPr eaLnBrk="1" hangingPunct="1"/>
              <a:t>120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4200202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03F0939-290C-4D81-9CC0-0A7A005718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659BDB5-BE29-49B3-90C2-AF05DFEC14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F2ADDDF-3668-46CE-9771-84F4642445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790B2FE-2B8F-4419-BA36-BB5EB41A0809}" type="slidenum">
              <a:rPr lang="ja-JP" altLang="en-US"/>
              <a:pPr eaLnBrk="1" hangingPunct="1"/>
              <a:t>123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2986409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67DC600-2762-4515-A9F1-CAB7D420DF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9FADAA5-9053-4B1F-9236-DF6782A4126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C259294-9579-4EC3-B808-1B43FB5857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61A3FA-E98C-4560-802B-F8746F123245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288003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47388CE-B7F3-4B94-9255-19C684E1C9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32C9E92-7879-44E2-8E05-EF1D282CDD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228818F-EAC7-4D2C-AAC6-AD83AF3EE6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58036A4-6813-4796-88AA-E62AAAC50923}" type="slidenum">
              <a:rPr lang="ja-JP" altLang="en-US"/>
              <a:pPr eaLnBrk="1" hangingPunct="1"/>
              <a:t>128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233890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84A5797-9459-4CD9-ADDC-E65565C5D1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5EC90D4-DDA6-4243-89AE-4F3A9FFA0E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D9584E6-DC9E-4871-98AC-5E982AB316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0FEB11F-A5E0-49F6-855A-CA8DE42634E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176659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146766D-811B-4883-B893-195A5430BA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305660E-5620-4F04-9AB4-46876C442FF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75415BF-FCF0-4745-AE5D-3939E2C326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0919F4C-AB08-4CE5-B1DA-C990E0A2B6ED}" type="slidenum">
              <a:rPr lang="ja-JP" altLang="en-US"/>
              <a:pPr eaLnBrk="1" hangingPunct="1"/>
              <a:t>130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8359728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A83657F-ACBA-46AB-B18B-85A965CEB2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AFA9703-B858-4785-B8E0-A02E42BF9E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A60D5F3-5DD0-4A05-9EF6-25D0DC17D5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2C6B720-B1F5-4B4C-8AE8-8BAAB5BBE87E}" type="slidenum">
              <a:rPr lang="ja-JP" altLang="en-US"/>
              <a:pPr eaLnBrk="1" hangingPunct="1"/>
              <a:t>132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0119105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490A061-EDF3-4933-B44D-EF9CCAD1E4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ADF4B8F-30C2-4F31-A62B-EA265FDD4C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A77D2B1-8F19-41D7-972E-6138BE3E3E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46D723F-042A-4EF7-9437-8F624570DB32}" type="slidenum">
              <a:rPr lang="ja-JP" altLang="en-US"/>
              <a:pPr eaLnBrk="1" hangingPunct="1"/>
              <a:t>134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8547323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4607BDD-80CA-4E7C-94AC-A3631E7758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F620B5A-81F5-4557-B255-49F0D0A7DE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0C5E245-3463-49BE-90D4-7956EBDDD3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F5C52CF-9108-45D8-8CFB-5E7DE38A03B6}" type="slidenum">
              <a:rPr lang="ja-JP" altLang="en-US"/>
              <a:pPr eaLnBrk="1" hangingPunct="1"/>
              <a:t>136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1010684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B533CF2-AAF2-4D9B-AD02-AA1491C1F0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05E14F2-980E-49B9-B58F-17E6B5FD46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B61183F-7AB1-4375-84AC-1813A0906B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206A4C8-707C-42A4-84A8-3F84018F8816}" type="slidenum">
              <a:rPr lang="ja-JP" altLang="en-US"/>
              <a:pPr eaLnBrk="1" hangingPunct="1"/>
              <a:t>138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566140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3390433-1AC6-4CB6-A089-851B145A80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CFE0077-2ADF-47DD-91F9-282E28AE74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213651B-B154-4D8A-BEB8-0B91CF79FE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3F3C4D7-758A-442D-BEF4-B12832353750}" type="slidenum">
              <a:rPr lang="ja-JP" altLang="en-US"/>
              <a:pPr eaLnBrk="1" hangingPunct="1"/>
              <a:t>16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121441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B6D3241-0C30-4D06-BE02-318D7FE442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C9346C1-086B-4F61-81C3-EC46EED298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AFB68D8-2DFB-4104-94D5-08960568F4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32C0237-6DF2-4865-B9F4-C640A4A52ABD}" type="slidenum">
              <a:rPr lang="ja-JP" altLang="en-US"/>
              <a:pPr eaLnBrk="1" hangingPunct="1"/>
              <a:t>18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479412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87B6F66-78C9-48FA-9DF5-8758EDA4F8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968CE90-4BD1-487E-AA60-15D6873D5D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183E236-67F5-4913-9977-DB5B1577D3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8B47770-0AC6-452F-B8F3-4E5D41820BEF}" type="slidenum">
              <a:rPr lang="ja-JP" altLang="en-US"/>
              <a:pPr eaLnBrk="1" hangingPunct="1"/>
              <a:t>20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039331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8F40F37-C366-49F6-8D1D-B9D55B098D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C19FFDE-CF8D-4DFC-A279-7706168EAE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7162ED7-7470-4ED0-89CE-202DE76653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297132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FBA0015-FE72-4067-83B6-7D30C11E6A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FB5DE57-6656-4362-AADB-80C3340478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9E5C759-7F6E-4793-95A5-3DA441B792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705541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3933028-967F-4ABE-87D4-59BBDF69C1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BDF2265-D293-4B40-9BC8-2ECBD96479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856F7B6E-B6EF-4852-874D-49FAE0DBC0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8215228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2C7D3C5B-6545-4012-9447-A19E79C43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8A68D7F-405A-4606-95D8-486C47DC66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4C7037C-3BD7-4C28-9D1D-397D808CA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524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4CD6534-F457-44FB-8E19-0E6555B06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AAA7837-7D15-4C81-A34A-DA25D8BD21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933DC2B-9F2C-499B-AC0F-3FD604F284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75054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DCA002-B77F-4F93-A2C5-A3802C759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3E5A27A-A8E3-42D5-A35D-7D3FC8B95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5B2FE1F-D912-4A41-A087-F39DCB641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43849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675C914-0AFC-486E-BCC6-E6505F04F6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6AFD698-D5E5-4F06-BF0E-FB485FC9C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23B3E46-9A45-4AC8-A23F-CA618898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63474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C7FCB95-74C0-4E6A-9222-C2B4242FE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42F1F35-1044-4BB0-9E29-B12AB5155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D30115DA-03EB-47B1-9861-937474FF4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8524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E297A865-B9A7-4E86-86FA-E881EC1CD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BCFA1F56-BE3E-45B4-ABAF-1118F8AC2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C8FB146-C7D9-4005-86BD-DD8C7DC6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92998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637A4520-C038-4124-B143-59682AA8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5289599A-6536-4271-93DB-1F3F3574B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4512B69-7B25-4312-8C5A-A1413E9DB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63647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4E8C81F-E6AB-479C-BD5A-AEEB87473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30A43C0-6E99-4961-AC20-2137FF96B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15F7D388-4230-41CF-A5E5-11BA472B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69274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D1FAC8BB-CDE5-4A47-9CD3-36616C6CCD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54AEF0D-98FF-489B-BB96-287D7164C1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1F12C94-31C5-429B-ACCE-C211386D10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6792838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4A05D813-BF24-43DB-BBD0-7C1D062A7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9DFE513A-0D61-4299-82CA-B91F39319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CEABDF1-4229-41B1-968F-F280A4518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926336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4A07684-B6B9-469D-846D-8D1473D385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61A23E2-559A-4D4D-A280-6BD91E5C0A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56B0C841-DBB2-4F78-A3B6-EF0815290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726209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0AA6960-3216-4A5C-AD7E-0D7A6C0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6CCDEE0-95BF-4C3B-8214-3D4758F9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213E44E-A76F-443A-845C-1847AA75D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1465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A817AADF-4BEF-41AD-918B-495058AA3C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086DB20-AEC7-4A27-BE25-960FB2C9AD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A1893C9-1931-43DB-B36E-0F5E36C5A1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892114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123FFA1-7553-47B3-8E07-44CC66BAC3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6DA255E1-B1ED-4A71-9BF0-C4FAFC7335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1C48224-D729-4795-BEEE-CF100CEC2D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4809690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E96F60D6-83DC-4611-930F-B3F1187A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3297B48E-A017-4EE9-BBE9-E1A85BE148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7D9C88C6-013B-4786-9563-EEFFF092CA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6361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439290FE-6F7E-4A4F-B851-AB208678C2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CF5278-9083-44F4-A8FB-E52E775CA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AD73105A-6614-4B1D-A683-333493AC39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724223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2CC300A2-6064-4AE3-AFE1-83F074FECE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60B96B2D-70E9-4A62-8210-6C26FEAA92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12E2B46-CE48-4201-A604-C0D39363B0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255711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AF63A38F-3218-4108-814E-C95BAA629B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28D4092D-F14F-4035-8450-6BF4ADBF17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E3F723C-FD0E-4477-8D52-506F93AE6A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918912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B0E4CB02-581A-40C7-8EB2-0B41B5286E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1365DBA8-C015-4BB7-AF93-390E6E7170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890A1C6F-67DF-44AC-BD86-4DEDAD219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0936243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95E5BAA-E06E-4607-B668-3A89134A95A8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5546CA41-977A-4398-901F-3DE99ABA08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BC9C5C-7730-4B40-9622-8C6AB81511B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52611792-FEFB-4669-AF39-11F56003807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5BDD2BA-1C37-4689-B29C-9A277D47E63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612311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4E2CFB48-8AA1-48CE-8AAA-1E58A2BD96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EBA843B6-21C7-4E60-8876-08A82377FC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29C9160-7089-464D-BEBF-7FDB635F9D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E1E2CB7-680C-47DF-9F15-462FF258A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B1E714B-AE3A-4AF8-8E9B-DBBDC0C07C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0589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675336" y="2373910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3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675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303333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05B61431-F712-4FAA-988A-D7BE66DB3C07}"/>
              </a:ext>
            </a:extLst>
          </p:cNvPr>
          <p:cNvSpPr/>
          <p:nvPr/>
        </p:nvSpPr>
        <p:spPr>
          <a:xfrm>
            <a:off x="3981450" y="1325564"/>
            <a:ext cx="2266950" cy="3328987"/>
          </a:xfrm>
          <a:custGeom>
            <a:avLst/>
            <a:gdLst>
              <a:gd name="connsiteX0" fmla="*/ 1698791 w 2266499"/>
              <a:gd name="connsiteY0" fmla="*/ 1382434 h 3328242"/>
              <a:gd name="connsiteX1" fmla="*/ 1776796 w 2266499"/>
              <a:gd name="connsiteY1" fmla="*/ 1235090 h 3328242"/>
              <a:gd name="connsiteX2" fmla="*/ 1828800 w 2266499"/>
              <a:gd name="connsiteY2" fmla="*/ 1118081 h 3328242"/>
              <a:gd name="connsiteX3" fmla="*/ 1937142 w 2266499"/>
              <a:gd name="connsiteY3" fmla="*/ 845061 h 3328242"/>
              <a:gd name="connsiteX4" fmla="*/ 1993479 w 2266499"/>
              <a:gd name="connsiteY4" fmla="*/ 706385 h 3328242"/>
              <a:gd name="connsiteX5" fmla="*/ 2023815 w 2266499"/>
              <a:gd name="connsiteY5" fmla="*/ 632712 h 3328242"/>
              <a:gd name="connsiteX6" fmla="*/ 2058484 w 2266499"/>
              <a:gd name="connsiteY6" fmla="*/ 554707 h 3328242"/>
              <a:gd name="connsiteX7" fmla="*/ 2088819 w 2266499"/>
              <a:gd name="connsiteY7" fmla="*/ 494036 h 3328242"/>
              <a:gd name="connsiteX8" fmla="*/ 2110487 w 2266499"/>
              <a:gd name="connsiteY8" fmla="*/ 455033 h 3328242"/>
              <a:gd name="connsiteX9" fmla="*/ 2136489 w 2266499"/>
              <a:gd name="connsiteY9" fmla="*/ 424697 h 3328242"/>
              <a:gd name="connsiteX10" fmla="*/ 2162491 w 2266499"/>
              <a:gd name="connsiteY10" fmla="*/ 398695 h 3328242"/>
              <a:gd name="connsiteX11" fmla="*/ 2192827 w 2266499"/>
              <a:gd name="connsiteY11" fmla="*/ 377027 h 3328242"/>
              <a:gd name="connsiteX12" fmla="*/ 2227496 w 2266499"/>
              <a:gd name="connsiteY12" fmla="*/ 355359 h 3328242"/>
              <a:gd name="connsiteX13" fmla="*/ 2253498 w 2266499"/>
              <a:gd name="connsiteY13" fmla="*/ 329357 h 3328242"/>
              <a:gd name="connsiteX14" fmla="*/ 2266499 w 2266499"/>
              <a:gd name="connsiteY14" fmla="*/ 299021 h 3328242"/>
              <a:gd name="connsiteX15" fmla="*/ 2266499 w 2266499"/>
              <a:gd name="connsiteY15" fmla="*/ 281687 h 3328242"/>
              <a:gd name="connsiteX16" fmla="*/ 2257832 w 2266499"/>
              <a:gd name="connsiteY16" fmla="*/ 242684 h 3328242"/>
              <a:gd name="connsiteX17" fmla="*/ 2244831 w 2266499"/>
              <a:gd name="connsiteY17" fmla="*/ 216682 h 3328242"/>
              <a:gd name="connsiteX18" fmla="*/ 2227496 w 2266499"/>
              <a:gd name="connsiteY18" fmla="*/ 190680 h 3328242"/>
              <a:gd name="connsiteX19" fmla="*/ 2192827 w 2266499"/>
              <a:gd name="connsiteY19" fmla="*/ 160345 h 3328242"/>
              <a:gd name="connsiteX20" fmla="*/ 2114821 w 2266499"/>
              <a:gd name="connsiteY20" fmla="*/ 112675 h 3328242"/>
              <a:gd name="connsiteX21" fmla="*/ 2058484 w 2266499"/>
              <a:gd name="connsiteY21" fmla="*/ 86673 h 3328242"/>
              <a:gd name="connsiteX22" fmla="*/ 1989145 w 2266499"/>
              <a:gd name="connsiteY22" fmla="*/ 56337 h 3328242"/>
              <a:gd name="connsiteX23" fmla="*/ 1898139 w 2266499"/>
              <a:gd name="connsiteY23" fmla="*/ 26002 h 3328242"/>
              <a:gd name="connsiteX24" fmla="*/ 1833134 w 2266499"/>
              <a:gd name="connsiteY24" fmla="*/ 8667 h 3328242"/>
              <a:gd name="connsiteX25" fmla="*/ 1811466 w 2266499"/>
              <a:gd name="connsiteY25" fmla="*/ 4333 h 3328242"/>
              <a:gd name="connsiteX26" fmla="*/ 1746461 w 2266499"/>
              <a:gd name="connsiteY26" fmla="*/ 4333 h 3328242"/>
              <a:gd name="connsiteX27" fmla="*/ 1664122 w 2266499"/>
              <a:gd name="connsiteY27" fmla="*/ 0 h 3328242"/>
              <a:gd name="connsiteX28" fmla="*/ 1633786 w 2266499"/>
              <a:gd name="connsiteY28" fmla="*/ 4333 h 3328242"/>
              <a:gd name="connsiteX29" fmla="*/ 1625119 w 2266499"/>
              <a:gd name="connsiteY29" fmla="*/ 13001 h 3328242"/>
              <a:gd name="connsiteX30" fmla="*/ 1616451 w 2266499"/>
              <a:gd name="connsiteY30" fmla="*/ 21668 h 3328242"/>
              <a:gd name="connsiteX31" fmla="*/ 1616451 w 2266499"/>
              <a:gd name="connsiteY31" fmla="*/ 39003 h 3328242"/>
              <a:gd name="connsiteX32" fmla="*/ 1633786 w 2266499"/>
              <a:gd name="connsiteY32" fmla="*/ 65004 h 3328242"/>
              <a:gd name="connsiteX33" fmla="*/ 1659788 w 2266499"/>
              <a:gd name="connsiteY33" fmla="*/ 82339 h 3328242"/>
              <a:gd name="connsiteX34" fmla="*/ 1703124 w 2266499"/>
              <a:gd name="connsiteY34" fmla="*/ 99674 h 3328242"/>
              <a:gd name="connsiteX35" fmla="*/ 1746461 w 2266499"/>
              <a:gd name="connsiteY35" fmla="*/ 125676 h 3328242"/>
              <a:gd name="connsiteX36" fmla="*/ 1781130 w 2266499"/>
              <a:gd name="connsiteY36" fmla="*/ 160345 h 3328242"/>
              <a:gd name="connsiteX37" fmla="*/ 1807132 w 2266499"/>
              <a:gd name="connsiteY37" fmla="*/ 195014 h 3328242"/>
              <a:gd name="connsiteX38" fmla="*/ 1815799 w 2266499"/>
              <a:gd name="connsiteY38" fmla="*/ 229683 h 3328242"/>
              <a:gd name="connsiteX39" fmla="*/ 1815799 w 2266499"/>
              <a:gd name="connsiteY39" fmla="*/ 268686 h 3328242"/>
              <a:gd name="connsiteX40" fmla="*/ 1802798 w 2266499"/>
              <a:gd name="connsiteY40" fmla="*/ 342358 h 3328242"/>
              <a:gd name="connsiteX41" fmla="*/ 1776796 w 2266499"/>
              <a:gd name="connsiteY41" fmla="*/ 459367 h 3328242"/>
              <a:gd name="connsiteX42" fmla="*/ 1724793 w 2266499"/>
              <a:gd name="connsiteY42" fmla="*/ 619712 h 3328242"/>
              <a:gd name="connsiteX43" fmla="*/ 1633786 w 2266499"/>
              <a:gd name="connsiteY43" fmla="*/ 862396 h 3328242"/>
              <a:gd name="connsiteX44" fmla="*/ 1581782 w 2266499"/>
              <a:gd name="connsiteY44" fmla="*/ 1005406 h 3328242"/>
              <a:gd name="connsiteX45" fmla="*/ 1490776 w 2266499"/>
              <a:gd name="connsiteY45" fmla="*/ 1165751 h 3328242"/>
              <a:gd name="connsiteX46" fmla="*/ 1443105 w 2266499"/>
              <a:gd name="connsiteY46" fmla="*/ 1295761 h 3328242"/>
              <a:gd name="connsiteX47" fmla="*/ 1360766 w 2266499"/>
              <a:gd name="connsiteY47" fmla="*/ 1473440 h 3328242"/>
              <a:gd name="connsiteX48" fmla="*/ 1274093 w 2266499"/>
              <a:gd name="connsiteY48" fmla="*/ 1646786 h 3328242"/>
              <a:gd name="connsiteX49" fmla="*/ 1178753 w 2266499"/>
              <a:gd name="connsiteY49" fmla="*/ 1820132 h 3328242"/>
              <a:gd name="connsiteX50" fmla="*/ 1083413 w 2266499"/>
              <a:gd name="connsiteY50" fmla="*/ 1976144 h 3328242"/>
              <a:gd name="connsiteX51" fmla="*/ 970738 w 2266499"/>
              <a:gd name="connsiteY51" fmla="*/ 2145156 h 3328242"/>
              <a:gd name="connsiteX52" fmla="*/ 884065 w 2266499"/>
              <a:gd name="connsiteY52" fmla="*/ 2266498 h 3328242"/>
              <a:gd name="connsiteX53" fmla="*/ 771390 w 2266499"/>
              <a:gd name="connsiteY53" fmla="*/ 2418176 h 3328242"/>
              <a:gd name="connsiteX54" fmla="*/ 663049 w 2266499"/>
              <a:gd name="connsiteY54" fmla="*/ 2552519 h 3328242"/>
              <a:gd name="connsiteX55" fmla="*/ 554707 w 2266499"/>
              <a:gd name="connsiteY55" fmla="*/ 2686862 h 3328242"/>
              <a:gd name="connsiteX56" fmla="*/ 403030 w 2266499"/>
              <a:gd name="connsiteY56" fmla="*/ 2855875 h 3328242"/>
              <a:gd name="connsiteX57" fmla="*/ 251352 w 2266499"/>
              <a:gd name="connsiteY57" fmla="*/ 3020553 h 3328242"/>
              <a:gd name="connsiteX58" fmla="*/ 95341 w 2266499"/>
              <a:gd name="connsiteY58" fmla="*/ 3180898 h 3328242"/>
              <a:gd name="connsiteX59" fmla="*/ 17335 w 2266499"/>
              <a:gd name="connsiteY59" fmla="*/ 3258904 h 3328242"/>
              <a:gd name="connsiteX60" fmla="*/ 4334 w 2266499"/>
              <a:gd name="connsiteY60" fmla="*/ 3280572 h 3328242"/>
              <a:gd name="connsiteX61" fmla="*/ 0 w 2266499"/>
              <a:gd name="connsiteY61" fmla="*/ 3297907 h 3328242"/>
              <a:gd name="connsiteX62" fmla="*/ 4334 w 2266499"/>
              <a:gd name="connsiteY62" fmla="*/ 3323909 h 3328242"/>
              <a:gd name="connsiteX63" fmla="*/ 17335 w 2266499"/>
              <a:gd name="connsiteY63" fmla="*/ 3328242 h 3328242"/>
              <a:gd name="connsiteX64" fmla="*/ 65005 w 2266499"/>
              <a:gd name="connsiteY64" fmla="*/ 3302240 h 3328242"/>
              <a:gd name="connsiteX65" fmla="*/ 225350 w 2266499"/>
              <a:gd name="connsiteY65" fmla="*/ 3180898 h 3328242"/>
              <a:gd name="connsiteX66" fmla="*/ 355360 w 2266499"/>
              <a:gd name="connsiteY66" fmla="*/ 3076891 h 3328242"/>
              <a:gd name="connsiteX67" fmla="*/ 511371 w 2266499"/>
              <a:gd name="connsiteY67" fmla="*/ 2946881 h 3328242"/>
              <a:gd name="connsiteX68" fmla="*/ 671716 w 2266499"/>
              <a:gd name="connsiteY68" fmla="*/ 2799537 h 3328242"/>
              <a:gd name="connsiteX69" fmla="*/ 797392 w 2266499"/>
              <a:gd name="connsiteY69" fmla="*/ 2678195 h 3328242"/>
              <a:gd name="connsiteX70" fmla="*/ 914400 w 2266499"/>
              <a:gd name="connsiteY70" fmla="*/ 2552519 h 3328242"/>
              <a:gd name="connsiteX71" fmla="*/ 1027075 w 2266499"/>
              <a:gd name="connsiteY71" fmla="*/ 2418176 h 3328242"/>
              <a:gd name="connsiteX72" fmla="*/ 1087746 w 2266499"/>
              <a:gd name="connsiteY72" fmla="*/ 2340170 h 3328242"/>
              <a:gd name="connsiteX73" fmla="*/ 1148417 w 2266499"/>
              <a:gd name="connsiteY73" fmla="*/ 2279499 h 3328242"/>
              <a:gd name="connsiteX74" fmla="*/ 1256759 w 2266499"/>
              <a:gd name="connsiteY74" fmla="*/ 2119154 h 3328242"/>
              <a:gd name="connsiteX75" fmla="*/ 1352099 w 2266499"/>
              <a:gd name="connsiteY75" fmla="*/ 1971810 h 3328242"/>
              <a:gd name="connsiteX76" fmla="*/ 1464774 w 2266499"/>
              <a:gd name="connsiteY76" fmla="*/ 1798464 h 3328242"/>
              <a:gd name="connsiteX77" fmla="*/ 1586116 w 2266499"/>
              <a:gd name="connsiteY77" fmla="*/ 1590449 h 3328242"/>
              <a:gd name="connsiteX78" fmla="*/ 1698791 w 2266499"/>
              <a:gd name="connsiteY78" fmla="*/ 1382434 h 332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266499" h="3328242">
                <a:moveTo>
                  <a:pt x="1698791" y="1382434"/>
                </a:moveTo>
                <a:lnTo>
                  <a:pt x="1776796" y="1235090"/>
                </a:lnTo>
                <a:lnTo>
                  <a:pt x="1828800" y="1118081"/>
                </a:lnTo>
                <a:lnTo>
                  <a:pt x="1937142" y="845061"/>
                </a:lnTo>
                <a:lnTo>
                  <a:pt x="1993479" y="706385"/>
                </a:lnTo>
                <a:lnTo>
                  <a:pt x="2023815" y="632712"/>
                </a:lnTo>
                <a:lnTo>
                  <a:pt x="2058484" y="554707"/>
                </a:lnTo>
                <a:lnTo>
                  <a:pt x="2088819" y="494036"/>
                </a:lnTo>
                <a:lnTo>
                  <a:pt x="2110487" y="455033"/>
                </a:lnTo>
                <a:lnTo>
                  <a:pt x="2136489" y="424697"/>
                </a:lnTo>
                <a:lnTo>
                  <a:pt x="2162491" y="398695"/>
                </a:lnTo>
                <a:lnTo>
                  <a:pt x="2192827" y="377027"/>
                </a:lnTo>
                <a:lnTo>
                  <a:pt x="2227496" y="355359"/>
                </a:lnTo>
                <a:lnTo>
                  <a:pt x="2253498" y="329357"/>
                </a:lnTo>
                <a:lnTo>
                  <a:pt x="2266499" y="299021"/>
                </a:lnTo>
                <a:lnTo>
                  <a:pt x="2266499" y="281687"/>
                </a:lnTo>
                <a:lnTo>
                  <a:pt x="2257832" y="242684"/>
                </a:lnTo>
                <a:lnTo>
                  <a:pt x="2244831" y="216682"/>
                </a:lnTo>
                <a:lnTo>
                  <a:pt x="2227496" y="190680"/>
                </a:lnTo>
                <a:lnTo>
                  <a:pt x="2192827" y="160345"/>
                </a:lnTo>
                <a:lnTo>
                  <a:pt x="2114821" y="112675"/>
                </a:lnTo>
                <a:lnTo>
                  <a:pt x="2058484" y="86673"/>
                </a:lnTo>
                <a:lnTo>
                  <a:pt x="1989145" y="56337"/>
                </a:lnTo>
                <a:lnTo>
                  <a:pt x="1898139" y="26002"/>
                </a:lnTo>
                <a:lnTo>
                  <a:pt x="1833134" y="8667"/>
                </a:lnTo>
                <a:lnTo>
                  <a:pt x="1811466" y="4333"/>
                </a:lnTo>
                <a:lnTo>
                  <a:pt x="1746461" y="4333"/>
                </a:lnTo>
                <a:lnTo>
                  <a:pt x="1664122" y="0"/>
                </a:lnTo>
                <a:lnTo>
                  <a:pt x="1633786" y="4333"/>
                </a:lnTo>
                <a:lnTo>
                  <a:pt x="1625119" y="13001"/>
                </a:lnTo>
                <a:lnTo>
                  <a:pt x="1616451" y="21668"/>
                </a:lnTo>
                <a:lnTo>
                  <a:pt x="1616451" y="39003"/>
                </a:lnTo>
                <a:lnTo>
                  <a:pt x="1633786" y="65004"/>
                </a:lnTo>
                <a:lnTo>
                  <a:pt x="1659788" y="82339"/>
                </a:lnTo>
                <a:lnTo>
                  <a:pt x="1703124" y="99674"/>
                </a:lnTo>
                <a:lnTo>
                  <a:pt x="1746461" y="125676"/>
                </a:lnTo>
                <a:lnTo>
                  <a:pt x="1781130" y="160345"/>
                </a:lnTo>
                <a:lnTo>
                  <a:pt x="1807132" y="195014"/>
                </a:lnTo>
                <a:lnTo>
                  <a:pt x="1815799" y="229683"/>
                </a:lnTo>
                <a:lnTo>
                  <a:pt x="1815799" y="268686"/>
                </a:lnTo>
                <a:lnTo>
                  <a:pt x="1802798" y="342358"/>
                </a:lnTo>
                <a:lnTo>
                  <a:pt x="1776796" y="459367"/>
                </a:lnTo>
                <a:lnTo>
                  <a:pt x="1724793" y="619712"/>
                </a:lnTo>
                <a:lnTo>
                  <a:pt x="1633786" y="862396"/>
                </a:lnTo>
                <a:lnTo>
                  <a:pt x="1581782" y="1005406"/>
                </a:lnTo>
                <a:lnTo>
                  <a:pt x="1490776" y="1165751"/>
                </a:lnTo>
                <a:lnTo>
                  <a:pt x="1443105" y="1295761"/>
                </a:lnTo>
                <a:lnTo>
                  <a:pt x="1360766" y="1473440"/>
                </a:lnTo>
                <a:lnTo>
                  <a:pt x="1274093" y="1646786"/>
                </a:lnTo>
                <a:lnTo>
                  <a:pt x="1178753" y="1820132"/>
                </a:lnTo>
                <a:lnTo>
                  <a:pt x="1083413" y="1976144"/>
                </a:lnTo>
                <a:lnTo>
                  <a:pt x="970738" y="2145156"/>
                </a:lnTo>
                <a:lnTo>
                  <a:pt x="884065" y="2266498"/>
                </a:lnTo>
                <a:lnTo>
                  <a:pt x="771390" y="2418176"/>
                </a:lnTo>
                <a:lnTo>
                  <a:pt x="663049" y="2552519"/>
                </a:lnTo>
                <a:lnTo>
                  <a:pt x="554707" y="2686862"/>
                </a:lnTo>
                <a:lnTo>
                  <a:pt x="403030" y="2855875"/>
                </a:lnTo>
                <a:lnTo>
                  <a:pt x="251352" y="3020553"/>
                </a:lnTo>
                <a:lnTo>
                  <a:pt x="95341" y="3180898"/>
                </a:lnTo>
                <a:lnTo>
                  <a:pt x="17335" y="3258904"/>
                </a:lnTo>
                <a:lnTo>
                  <a:pt x="4334" y="3280572"/>
                </a:lnTo>
                <a:lnTo>
                  <a:pt x="0" y="3297907"/>
                </a:lnTo>
                <a:lnTo>
                  <a:pt x="4334" y="3323909"/>
                </a:lnTo>
                <a:lnTo>
                  <a:pt x="17335" y="3328242"/>
                </a:lnTo>
                <a:lnTo>
                  <a:pt x="65005" y="3302240"/>
                </a:lnTo>
                <a:lnTo>
                  <a:pt x="225350" y="3180898"/>
                </a:lnTo>
                <a:lnTo>
                  <a:pt x="355360" y="3076891"/>
                </a:lnTo>
                <a:lnTo>
                  <a:pt x="511371" y="2946881"/>
                </a:lnTo>
                <a:lnTo>
                  <a:pt x="671716" y="2799537"/>
                </a:lnTo>
                <a:lnTo>
                  <a:pt x="797392" y="2678195"/>
                </a:lnTo>
                <a:lnTo>
                  <a:pt x="914400" y="2552519"/>
                </a:lnTo>
                <a:lnTo>
                  <a:pt x="1027075" y="2418176"/>
                </a:lnTo>
                <a:lnTo>
                  <a:pt x="1087746" y="2340170"/>
                </a:lnTo>
                <a:lnTo>
                  <a:pt x="1148417" y="2279499"/>
                </a:lnTo>
                <a:lnTo>
                  <a:pt x="1256759" y="2119154"/>
                </a:lnTo>
                <a:lnTo>
                  <a:pt x="1352099" y="1971810"/>
                </a:lnTo>
                <a:lnTo>
                  <a:pt x="1464774" y="1798464"/>
                </a:lnTo>
                <a:lnTo>
                  <a:pt x="1586116" y="1590449"/>
                </a:lnTo>
                <a:lnTo>
                  <a:pt x="1698791" y="138243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88CF77B7-2EEA-42AC-9F13-274FF6B4C215}"/>
              </a:ext>
            </a:extLst>
          </p:cNvPr>
          <p:cNvSpPr/>
          <p:nvPr/>
        </p:nvSpPr>
        <p:spPr>
          <a:xfrm>
            <a:off x="3779838" y="2022476"/>
            <a:ext cx="4470400" cy="771525"/>
          </a:xfrm>
          <a:custGeom>
            <a:avLst/>
            <a:gdLst>
              <a:gd name="connsiteX0" fmla="*/ 2348179 w 4469587"/>
              <a:gd name="connsiteY0" fmla="*/ 201168 h 771753"/>
              <a:gd name="connsiteX1" fmla="*/ 2198217 w 4469587"/>
              <a:gd name="connsiteY1" fmla="*/ 212141 h 771753"/>
              <a:gd name="connsiteX2" fmla="*/ 2081174 w 4469587"/>
              <a:gd name="connsiteY2" fmla="*/ 223113 h 771753"/>
              <a:gd name="connsiteX3" fmla="*/ 1733702 w 4469587"/>
              <a:gd name="connsiteY3" fmla="*/ 277977 h 771753"/>
              <a:gd name="connsiteX4" fmla="*/ 1514246 w 4469587"/>
              <a:gd name="connsiteY4" fmla="*/ 318211 h 771753"/>
              <a:gd name="connsiteX5" fmla="*/ 1302105 w 4469587"/>
              <a:gd name="connsiteY5" fmla="*/ 354787 h 771753"/>
              <a:gd name="connsiteX6" fmla="*/ 1089964 w 4469587"/>
              <a:gd name="connsiteY6" fmla="*/ 391363 h 771753"/>
              <a:gd name="connsiteX7" fmla="*/ 907084 w 4469587"/>
              <a:gd name="connsiteY7" fmla="*/ 424281 h 771753"/>
              <a:gd name="connsiteX8" fmla="*/ 735177 w 4469587"/>
              <a:gd name="connsiteY8" fmla="*/ 453542 h 771753"/>
              <a:gd name="connsiteX9" fmla="*/ 563270 w 4469587"/>
              <a:gd name="connsiteY9" fmla="*/ 482803 h 771753"/>
              <a:gd name="connsiteX10" fmla="*/ 490118 w 4469587"/>
              <a:gd name="connsiteY10" fmla="*/ 497433 h 771753"/>
              <a:gd name="connsiteX11" fmla="*/ 453542 w 4469587"/>
              <a:gd name="connsiteY11" fmla="*/ 501091 h 771753"/>
              <a:gd name="connsiteX12" fmla="*/ 405993 w 4469587"/>
              <a:gd name="connsiteY12" fmla="*/ 501091 h 771753"/>
              <a:gd name="connsiteX13" fmla="*/ 347472 w 4469587"/>
              <a:gd name="connsiteY13" fmla="*/ 493776 h 771753"/>
              <a:gd name="connsiteX14" fmla="*/ 288950 w 4469587"/>
              <a:gd name="connsiteY14" fmla="*/ 486461 h 771753"/>
              <a:gd name="connsiteX15" fmla="*/ 219456 w 4469587"/>
              <a:gd name="connsiteY15" fmla="*/ 471830 h 771753"/>
              <a:gd name="connsiteX16" fmla="*/ 149961 w 4469587"/>
              <a:gd name="connsiteY16" fmla="*/ 442569 h 771753"/>
              <a:gd name="connsiteX17" fmla="*/ 84124 w 4469587"/>
              <a:gd name="connsiteY17" fmla="*/ 402336 h 771753"/>
              <a:gd name="connsiteX18" fmla="*/ 58521 w 4469587"/>
              <a:gd name="connsiteY18" fmla="*/ 380390 h 771753"/>
              <a:gd name="connsiteX19" fmla="*/ 36576 w 4469587"/>
              <a:gd name="connsiteY19" fmla="*/ 373075 h 771753"/>
              <a:gd name="connsiteX20" fmla="*/ 21945 w 4469587"/>
              <a:gd name="connsiteY20" fmla="*/ 373075 h 771753"/>
              <a:gd name="connsiteX21" fmla="*/ 10972 w 4469587"/>
              <a:gd name="connsiteY21" fmla="*/ 380390 h 771753"/>
              <a:gd name="connsiteX22" fmla="*/ 0 w 4469587"/>
              <a:gd name="connsiteY22" fmla="*/ 402336 h 771753"/>
              <a:gd name="connsiteX23" fmla="*/ 10972 w 4469587"/>
              <a:gd name="connsiteY23" fmla="*/ 427939 h 771753"/>
              <a:gd name="connsiteX24" fmla="*/ 80467 w 4469587"/>
              <a:gd name="connsiteY24" fmla="*/ 504749 h 771753"/>
              <a:gd name="connsiteX25" fmla="*/ 175564 w 4469587"/>
              <a:gd name="connsiteY25" fmla="*/ 599846 h 771753"/>
              <a:gd name="connsiteX26" fmla="*/ 245059 w 4469587"/>
              <a:gd name="connsiteY26" fmla="*/ 658368 h 771753"/>
              <a:gd name="connsiteX27" fmla="*/ 343814 w 4469587"/>
              <a:gd name="connsiteY27" fmla="*/ 727862 h 771753"/>
              <a:gd name="connsiteX28" fmla="*/ 380390 w 4469587"/>
              <a:gd name="connsiteY28" fmla="*/ 753465 h 771753"/>
              <a:gd name="connsiteX29" fmla="*/ 405993 w 4469587"/>
              <a:gd name="connsiteY29" fmla="*/ 764438 h 771753"/>
              <a:gd name="connsiteX30" fmla="*/ 479145 w 4469587"/>
              <a:gd name="connsiteY30" fmla="*/ 771753 h 771753"/>
              <a:gd name="connsiteX31" fmla="*/ 555955 w 4469587"/>
              <a:gd name="connsiteY31" fmla="*/ 760781 h 771753"/>
              <a:gd name="connsiteX32" fmla="*/ 654710 w 4469587"/>
              <a:gd name="connsiteY32" fmla="*/ 735177 h 771753"/>
              <a:gd name="connsiteX33" fmla="*/ 764438 w 4469587"/>
              <a:gd name="connsiteY33" fmla="*/ 698601 h 771753"/>
              <a:gd name="connsiteX34" fmla="*/ 888796 w 4469587"/>
              <a:gd name="connsiteY34" fmla="*/ 658368 h 771753"/>
              <a:gd name="connsiteX35" fmla="*/ 1005840 w 4469587"/>
              <a:gd name="connsiteY35" fmla="*/ 621792 h 771753"/>
              <a:gd name="connsiteX36" fmla="*/ 1137513 w 4469587"/>
              <a:gd name="connsiteY36" fmla="*/ 588873 h 771753"/>
              <a:gd name="connsiteX37" fmla="*/ 1272844 w 4469587"/>
              <a:gd name="connsiteY37" fmla="*/ 559613 h 771753"/>
              <a:gd name="connsiteX38" fmla="*/ 1430121 w 4469587"/>
              <a:gd name="connsiteY38" fmla="*/ 530352 h 771753"/>
              <a:gd name="connsiteX39" fmla="*/ 1583740 w 4469587"/>
              <a:gd name="connsiteY39" fmla="*/ 504749 h 771753"/>
              <a:gd name="connsiteX40" fmla="*/ 1711756 w 4469587"/>
              <a:gd name="connsiteY40" fmla="*/ 486461 h 771753"/>
              <a:gd name="connsiteX41" fmla="*/ 2073859 w 4469587"/>
              <a:gd name="connsiteY41" fmla="*/ 438912 h 771753"/>
              <a:gd name="connsiteX42" fmla="*/ 2176272 w 4469587"/>
              <a:gd name="connsiteY42" fmla="*/ 424281 h 771753"/>
              <a:gd name="connsiteX43" fmla="*/ 2337206 w 4469587"/>
              <a:gd name="connsiteY43" fmla="*/ 402336 h 771753"/>
              <a:gd name="connsiteX44" fmla="*/ 2512771 w 4469587"/>
              <a:gd name="connsiteY44" fmla="*/ 380390 h 771753"/>
              <a:gd name="connsiteX45" fmla="*/ 2655417 w 4469587"/>
              <a:gd name="connsiteY45" fmla="*/ 365760 h 771753"/>
              <a:gd name="connsiteX46" fmla="*/ 2820009 w 4469587"/>
              <a:gd name="connsiteY46" fmla="*/ 347472 h 771753"/>
              <a:gd name="connsiteX47" fmla="*/ 2991916 w 4469587"/>
              <a:gd name="connsiteY47" fmla="*/ 332841 h 771753"/>
              <a:gd name="connsiteX48" fmla="*/ 3160166 w 4469587"/>
              <a:gd name="connsiteY48" fmla="*/ 321869 h 771753"/>
              <a:gd name="connsiteX49" fmla="*/ 3310128 w 4469587"/>
              <a:gd name="connsiteY49" fmla="*/ 318211 h 771753"/>
              <a:gd name="connsiteX50" fmla="*/ 3507638 w 4469587"/>
              <a:gd name="connsiteY50" fmla="*/ 310896 h 771753"/>
              <a:gd name="connsiteX51" fmla="*/ 3661257 w 4469587"/>
              <a:gd name="connsiteY51" fmla="*/ 307238 h 771753"/>
              <a:gd name="connsiteX52" fmla="*/ 3774643 w 4469587"/>
              <a:gd name="connsiteY52" fmla="*/ 307238 h 771753"/>
              <a:gd name="connsiteX53" fmla="*/ 3869740 w 4469587"/>
              <a:gd name="connsiteY53" fmla="*/ 307238 h 771753"/>
              <a:gd name="connsiteX54" fmla="*/ 3986784 w 4469587"/>
              <a:gd name="connsiteY54" fmla="*/ 310896 h 771753"/>
              <a:gd name="connsiteX55" fmla="*/ 4081881 w 4469587"/>
              <a:gd name="connsiteY55" fmla="*/ 318211 h 771753"/>
              <a:gd name="connsiteX56" fmla="*/ 4217212 w 4469587"/>
              <a:gd name="connsiteY56" fmla="*/ 336499 h 771753"/>
              <a:gd name="connsiteX57" fmla="*/ 4301337 w 4469587"/>
              <a:gd name="connsiteY57" fmla="*/ 351129 h 771753"/>
              <a:gd name="connsiteX58" fmla="*/ 4337913 w 4469587"/>
              <a:gd name="connsiteY58" fmla="*/ 358445 h 771753"/>
              <a:gd name="connsiteX59" fmla="*/ 4400092 w 4469587"/>
              <a:gd name="connsiteY59" fmla="*/ 347472 h 771753"/>
              <a:gd name="connsiteX60" fmla="*/ 4440326 w 4469587"/>
              <a:gd name="connsiteY60" fmla="*/ 332841 h 771753"/>
              <a:gd name="connsiteX61" fmla="*/ 4462272 w 4469587"/>
              <a:gd name="connsiteY61" fmla="*/ 307238 h 771753"/>
              <a:gd name="connsiteX62" fmla="*/ 4469587 w 4469587"/>
              <a:gd name="connsiteY62" fmla="*/ 285293 h 771753"/>
              <a:gd name="connsiteX63" fmla="*/ 4469587 w 4469587"/>
              <a:gd name="connsiteY63" fmla="*/ 263347 h 771753"/>
              <a:gd name="connsiteX64" fmla="*/ 4454956 w 4469587"/>
              <a:gd name="connsiteY64" fmla="*/ 215798 h 771753"/>
              <a:gd name="connsiteX65" fmla="*/ 4433011 w 4469587"/>
              <a:gd name="connsiteY65" fmla="*/ 179222 h 771753"/>
              <a:gd name="connsiteX66" fmla="*/ 4396435 w 4469587"/>
              <a:gd name="connsiteY66" fmla="*/ 164592 h 771753"/>
              <a:gd name="connsiteX67" fmla="*/ 4242816 w 4469587"/>
              <a:gd name="connsiteY67" fmla="*/ 109728 h 771753"/>
              <a:gd name="connsiteX68" fmla="*/ 4078224 w 4469587"/>
              <a:gd name="connsiteY68" fmla="*/ 47549 h 771753"/>
              <a:gd name="connsiteX69" fmla="*/ 3957523 w 4469587"/>
              <a:gd name="connsiteY69" fmla="*/ 3657 h 771753"/>
              <a:gd name="connsiteX70" fmla="*/ 3942892 w 4469587"/>
              <a:gd name="connsiteY70" fmla="*/ 0 h 771753"/>
              <a:gd name="connsiteX71" fmla="*/ 3902659 w 4469587"/>
              <a:gd name="connsiteY71" fmla="*/ 7315 h 771753"/>
              <a:gd name="connsiteX72" fmla="*/ 3825849 w 4469587"/>
              <a:gd name="connsiteY72" fmla="*/ 29261 h 771753"/>
              <a:gd name="connsiteX73" fmla="*/ 3741724 w 4469587"/>
              <a:gd name="connsiteY73" fmla="*/ 65837 h 771753"/>
              <a:gd name="connsiteX74" fmla="*/ 3657600 w 4469587"/>
              <a:gd name="connsiteY74" fmla="*/ 106070 h 771753"/>
              <a:gd name="connsiteX75" fmla="*/ 3628339 w 4469587"/>
              <a:gd name="connsiteY75" fmla="*/ 113385 h 771753"/>
              <a:gd name="connsiteX76" fmla="*/ 3493008 w 4469587"/>
              <a:gd name="connsiteY76" fmla="*/ 117043 h 771753"/>
              <a:gd name="connsiteX77" fmla="*/ 3141878 w 4469587"/>
              <a:gd name="connsiteY77" fmla="*/ 135331 h 771753"/>
              <a:gd name="connsiteX78" fmla="*/ 2918764 w 4469587"/>
              <a:gd name="connsiteY78" fmla="*/ 149961 h 771753"/>
              <a:gd name="connsiteX79" fmla="*/ 2691993 w 4469587"/>
              <a:gd name="connsiteY79" fmla="*/ 168249 h 771753"/>
              <a:gd name="connsiteX80" fmla="*/ 2406700 w 4469587"/>
              <a:gd name="connsiteY80" fmla="*/ 193853 h 771753"/>
              <a:gd name="connsiteX81" fmla="*/ 2348179 w 4469587"/>
              <a:gd name="connsiteY81" fmla="*/ 201168 h 77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469587" h="771753">
                <a:moveTo>
                  <a:pt x="2348179" y="201168"/>
                </a:moveTo>
                <a:lnTo>
                  <a:pt x="2198217" y="212141"/>
                </a:lnTo>
                <a:lnTo>
                  <a:pt x="2081174" y="223113"/>
                </a:lnTo>
                <a:lnTo>
                  <a:pt x="1733702" y="277977"/>
                </a:lnTo>
                <a:lnTo>
                  <a:pt x="1514246" y="318211"/>
                </a:lnTo>
                <a:lnTo>
                  <a:pt x="1302105" y="354787"/>
                </a:lnTo>
                <a:lnTo>
                  <a:pt x="1089964" y="391363"/>
                </a:lnTo>
                <a:lnTo>
                  <a:pt x="907084" y="424281"/>
                </a:lnTo>
                <a:lnTo>
                  <a:pt x="735177" y="453542"/>
                </a:lnTo>
                <a:lnTo>
                  <a:pt x="563270" y="482803"/>
                </a:lnTo>
                <a:lnTo>
                  <a:pt x="490118" y="497433"/>
                </a:lnTo>
                <a:lnTo>
                  <a:pt x="453542" y="501091"/>
                </a:lnTo>
                <a:lnTo>
                  <a:pt x="405993" y="501091"/>
                </a:lnTo>
                <a:lnTo>
                  <a:pt x="347472" y="493776"/>
                </a:lnTo>
                <a:lnTo>
                  <a:pt x="288950" y="486461"/>
                </a:lnTo>
                <a:lnTo>
                  <a:pt x="219456" y="471830"/>
                </a:lnTo>
                <a:lnTo>
                  <a:pt x="149961" y="442569"/>
                </a:lnTo>
                <a:lnTo>
                  <a:pt x="84124" y="402336"/>
                </a:lnTo>
                <a:lnTo>
                  <a:pt x="58521" y="380390"/>
                </a:lnTo>
                <a:lnTo>
                  <a:pt x="36576" y="373075"/>
                </a:lnTo>
                <a:lnTo>
                  <a:pt x="21945" y="373075"/>
                </a:lnTo>
                <a:lnTo>
                  <a:pt x="10972" y="380390"/>
                </a:lnTo>
                <a:lnTo>
                  <a:pt x="0" y="402336"/>
                </a:lnTo>
                <a:lnTo>
                  <a:pt x="10972" y="427939"/>
                </a:lnTo>
                <a:lnTo>
                  <a:pt x="80467" y="504749"/>
                </a:lnTo>
                <a:lnTo>
                  <a:pt x="175564" y="599846"/>
                </a:lnTo>
                <a:lnTo>
                  <a:pt x="245059" y="658368"/>
                </a:lnTo>
                <a:lnTo>
                  <a:pt x="343814" y="727862"/>
                </a:lnTo>
                <a:lnTo>
                  <a:pt x="380390" y="753465"/>
                </a:lnTo>
                <a:lnTo>
                  <a:pt x="405993" y="764438"/>
                </a:lnTo>
                <a:lnTo>
                  <a:pt x="479145" y="771753"/>
                </a:lnTo>
                <a:lnTo>
                  <a:pt x="555955" y="760781"/>
                </a:lnTo>
                <a:lnTo>
                  <a:pt x="654710" y="735177"/>
                </a:lnTo>
                <a:lnTo>
                  <a:pt x="764438" y="698601"/>
                </a:lnTo>
                <a:lnTo>
                  <a:pt x="888796" y="658368"/>
                </a:lnTo>
                <a:lnTo>
                  <a:pt x="1005840" y="621792"/>
                </a:lnTo>
                <a:lnTo>
                  <a:pt x="1137513" y="588873"/>
                </a:lnTo>
                <a:lnTo>
                  <a:pt x="1272844" y="559613"/>
                </a:lnTo>
                <a:lnTo>
                  <a:pt x="1430121" y="530352"/>
                </a:lnTo>
                <a:lnTo>
                  <a:pt x="1583740" y="504749"/>
                </a:lnTo>
                <a:lnTo>
                  <a:pt x="1711756" y="486461"/>
                </a:lnTo>
                <a:lnTo>
                  <a:pt x="2073859" y="438912"/>
                </a:lnTo>
                <a:lnTo>
                  <a:pt x="2176272" y="424281"/>
                </a:lnTo>
                <a:lnTo>
                  <a:pt x="2337206" y="402336"/>
                </a:lnTo>
                <a:lnTo>
                  <a:pt x="2512771" y="380390"/>
                </a:lnTo>
                <a:lnTo>
                  <a:pt x="2655417" y="365760"/>
                </a:lnTo>
                <a:lnTo>
                  <a:pt x="2820009" y="347472"/>
                </a:lnTo>
                <a:lnTo>
                  <a:pt x="2991916" y="332841"/>
                </a:lnTo>
                <a:lnTo>
                  <a:pt x="3160166" y="321869"/>
                </a:lnTo>
                <a:lnTo>
                  <a:pt x="3310128" y="318211"/>
                </a:lnTo>
                <a:lnTo>
                  <a:pt x="3507638" y="310896"/>
                </a:lnTo>
                <a:lnTo>
                  <a:pt x="3661257" y="307238"/>
                </a:lnTo>
                <a:lnTo>
                  <a:pt x="3774643" y="307238"/>
                </a:lnTo>
                <a:lnTo>
                  <a:pt x="3869740" y="307238"/>
                </a:lnTo>
                <a:lnTo>
                  <a:pt x="3986784" y="310896"/>
                </a:lnTo>
                <a:lnTo>
                  <a:pt x="4081881" y="318211"/>
                </a:lnTo>
                <a:lnTo>
                  <a:pt x="4217212" y="336499"/>
                </a:lnTo>
                <a:lnTo>
                  <a:pt x="4301337" y="351129"/>
                </a:lnTo>
                <a:lnTo>
                  <a:pt x="4337913" y="358445"/>
                </a:lnTo>
                <a:lnTo>
                  <a:pt x="4400092" y="347472"/>
                </a:lnTo>
                <a:lnTo>
                  <a:pt x="4440326" y="332841"/>
                </a:lnTo>
                <a:lnTo>
                  <a:pt x="4462272" y="307238"/>
                </a:lnTo>
                <a:lnTo>
                  <a:pt x="4469587" y="285293"/>
                </a:lnTo>
                <a:lnTo>
                  <a:pt x="4469587" y="263347"/>
                </a:lnTo>
                <a:lnTo>
                  <a:pt x="4454956" y="215798"/>
                </a:lnTo>
                <a:lnTo>
                  <a:pt x="4433011" y="179222"/>
                </a:lnTo>
                <a:lnTo>
                  <a:pt x="4396435" y="164592"/>
                </a:lnTo>
                <a:lnTo>
                  <a:pt x="4242816" y="109728"/>
                </a:lnTo>
                <a:lnTo>
                  <a:pt x="4078224" y="47549"/>
                </a:lnTo>
                <a:lnTo>
                  <a:pt x="3957523" y="3657"/>
                </a:lnTo>
                <a:lnTo>
                  <a:pt x="3942892" y="0"/>
                </a:lnTo>
                <a:lnTo>
                  <a:pt x="3902659" y="7315"/>
                </a:lnTo>
                <a:lnTo>
                  <a:pt x="3825849" y="29261"/>
                </a:lnTo>
                <a:lnTo>
                  <a:pt x="3741724" y="65837"/>
                </a:lnTo>
                <a:lnTo>
                  <a:pt x="3657600" y="106070"/>
                </a:lnTo>
                <a:lnTo>
                  <a:pt x="3628339" y="113385"/>
                </a:lnTo>
                <a:lnTo>
                  <a:pt x="3493008" y="117043"/>
                </a:lnTo>
                <a:lnTo>
                  <a:pt x="3141878" y="135331"/>
                </a:lnTo>
                <a:lnTo>
                  <a:pt x="2918764" y="149961"/>
                </a:lnTo>
                <a:lnTo>
                  <a:pt x="2691993" y="168249"/>
                </a:lnTo>
                <a:lnTo>
                  <a:pt x="2406700" y="193853"/>
                </a:lnTo>
                <a:lnTo>
                  <a:pt x="2348179" y="2011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666C307-FA46-4819-A47F-E661130CCA9C}"/>
              </a:ext>
            </a:extLst>
          </p:cNvPr>
          <p:cNvSpPr/>
          <p:nvPr/>
        </p:nvSpPr>
        <p:spPr>
          <a:xfrm>
            <a:off x="5038725" y="3586164"/>
            <a:ext cx="382588" cy="1863725"/>
          </a:xfrm>
          <a:custGeom>
            <a:avLst/>
            <a:gdLst>
              <a:gd name="connsiteX0" fmla="*/ 381000 w 383381"/>
              <a:gd name="connsiteY0" fmla="*/ 497681 h 1864518"/>
              <a:gd name="connsiteX1" fmla="*/ 383381 w 383381"/>
              <a:gd name="connsiteY1" fmla="*/ 285750 h 1864518"/>
              <a:gd name="connsiteX2" fmla="*/ 290513 w 383381"/>
              <a:gd name="connsiteY2" fmla="*/ 154781 h 1864518"/>
              <a:gd name="connsiteX3" fmla="*/ 242888 w 383381"/>
              <a:gd name="connsiteY3" fmla="*/ 111918 h 1864518"/>
              <a:gd name="connsiteX4" fmla="*/ 183356 w 383381"/>
              <a:gd name="connsiteY4" fmla="*/ 71437 h 1864518"/>
              <a:gd name="connsiteX5" fmla="*/ 130969 w 383381"/>
              <a:gd name="connsiteY5" fmla="*/ 40481 h 1864518"/>
              <a:gd name="connsiteX6" fmla="*/ 61913 w 383381"/>
              <a:gd name="connsiteY6" fmla="*/ 9525 h 1864518"/>
              <a:gd name="connsiteX7" fmla="*/ 38100 w 383381"/>
              <a:gd name="connsiteY7" fmla="*/ 0 h 1864518"/>
              <a:gd name="connsiteX8" fmla="*/ 0 w 383381"/>
              <a:gd name="connsiteY8" fmla="*/ 73818 h 1864518"/>
              <a:gd name="connsiteX9" fmla="*/ 40481 w 383381"/>
              <a:gd name="connsiteY9" fmla="*/ 107156 h 1864518"/>
              <a:gd name="connsiteX10" fmla="*/ 64294 w 383381"/>
              <a:gd name="connsiteY10" fmla="*/ 133350 h 1864518"/>
              <a:gd name="connsiteX11" fmla="*/ 88106 w 383381"/>
              <a:gd name="connsiteY11" fmla="*/ 171450 h 1864518"/>
              <a:gd name="connsiteX12" fmla="*/ 109538 w 383381"/>
              <a:gd name="connsiteY12" fmla="*/ 211931 h 1864518"/>
              <a:gd name="connsiteX13" fmla="*/ 123825 w 383381"/>
              <a:gd name="connsiteY13" fmla="*/ 254793 h 1864518"/>
              <a:gd name="connsiteX14" fmla="*/ 128588 w 383381"/>
              <a:gd name="connsiteY14" fmla="*/ 302418 h 1864518"/>
              <a:gd name="connsiteX15" fmla="*/ 133350 w 383381"/>
              <a:gd name="connsiteY15" fmla="*/ 390525 h 1864518"/>
              <a:gd name="connsiteX16" fmla="*/ 133350 w 383381"/>
              <a:gd name="connsiteY16" fmla="*/ 573881 h 1864518"/>
              <a:gd name="connsiteX17" fmla="*/ 135731 w 383381"/>
              <a:gd name="connsiteY17" fmla="*/ 904875 h 1864518"/>
              <a:gd name="connsiteX18" fmla="*/ 135731 w 383381"/>
              <a:gd name="connsiteY18" fmla="*/ 1140618 h 1864518"/>
              <a:gd name="connsiteX19" fmla="*/ 128588 w 383381"/>
              <a:gd name="connsiteY19" fmla="*/ 1195387 h 1864518"/>
              <a:gd name="connsiteX20" fmla="*/ 109538 w 383381"/>
              <a:gd name="connsiteY20" fmla="*/ 1278731 h 1864518"/>
              <a:gd name="connsiteX21" fmla="*/ 97631 w 383381"/>
              <a:gd name="connsiteY21" fmla="*/ 1345406 h 1864518"/>
              <a:gd name="connsiteX22" fmla="*/ 90488 w 383381"/>
              <a:gd name="connsiteY22" fmla="*/ 1414462 h 1864518"/>
              <a:gd name="connsiteX23" fmla="*/ 90488 w 383381"/>
              <a:gd name="connsiteY23" fmla="*/ 1481137 h 1864518"/>
              <a:gd name="connsiteX24" fmla="*/ 85725 w 383381"/>
              <a:gd name="connsiteY24" fmla="*/ 1531143 h 1864518"/>
              <a:gd name="connsiteX25" fmla="*/ 85725 w 383381"/>
              <a:gd name="connsiteY25" fmla="*/ 1569243 h 1864518"/>
              <a:gd name="connsiteX26" fmla="*/ 90488 w 383381"/>
              <a:gd name="connsiteY26" fmla="*/ 1621631 h 1864518"/>
              <a:gd name="connsiteX27" fmla="*/ 102394 w 383381"/>
              <a:gd name="connsiteY27" fmla="*/ 1681162 h 1864518"/>
              <a:gd name="connsiteX28" fmla="*/ 128588 w 383381"/>
              <a:gd name="connsiteY28" fmla="*/ 1752600 h 1864518"/>
              <a:gd name="connsiteX29" fmla="*/ 154781 w 383381"/>
              <a:gd name="connsiteY29" fmla="*/ 1802606 h 1864518"/>
              <a:gd name="connsiteX30" fmla="*/ 183356 w 383381"/>
              <a:gd name="connsiteY30" fmla="*/ 1833562 h 1864518"/>
              <a:gd name="connsiteX31" fmla="*/ 204788 w 383381"/>
              <a:gd name="connsiteY31" fmla="*/ 1852612 h 1864518"/>
              <a:gd name="connsiteX32" fmla="*/ 223838 w 383381"/>
              <a:gd name="connsiteY32" fmla="*/ 1859756 h 1864518"/>
              <a:gd name="connsiteX33" fmla="*/ 242888 w 383381"/>
              <a:gd name="connsiteY33" fmla="*/ 1864518 h 1864518"/>
              <a:gd name="connsiteX34" fmla="*/ 266700 w 383381"/>
              <a:gd name="connsiteY34" fmla="*/ 1862137 h 1864518"/>
              <a:gd name="connsiteX35" fmla="*/ 292894 w 383381"/>
              <a:gd name="connsiteY35" fmla="*/ 1850231 h 1864518"/>
              <a:gd name="connsiteX36" fmla="*/ 319088 w 383381"/>
              <a:gd name="connsiteY36" fmla="*/ 1831181 h 1864518"/>
              <a:gd name="connsiteX37" fmla="*/ 338138 w 383381"/>
              <a:gd name="connsiteY37" fmla="*/ 1802606 h 1864518"/>
              <a:gd name="connsiteX38" fmla="*/ 354806 w 383381"/>
              <a:gd name="connsiteY38" fmla="*/ 1769268 h 1864518"/>
              <a:gd name="connsiteX39" fmla="*/ 373856 w 383381"/>
              <a:gd name="connsiteY39" fmla="*/ 1716881 h 1864518"/>
              <a:gd name="connsiteX40" fmla="*/ 381000 w 383381"/>
              <a:gd name="connsiteY40" fmla="*/ 1671637 h 1864518"/>
              <a:gd name="connsiteX41" fmla="*/ 378619 w 383381"/>
              <a:gd name="connsiteY41" fmla="*/ 1564481 h 1864518"/>
              <a:gd name="connsiteX42" fmla="*/ 381000 w 383381"/>
              <a:gd name="connsiteY42" fmla="*/ 1285875 h 1864518"/>
              <a:gd name="connsiteX43" fmla="*/ 381000 w 383381"/>
              <a:gd name="connsiteY43" fmla="*/ 859631 h 1864518"/>
              <a:gd name="connsiteX44" fmla="*/ 381000 w 383381"/>
              <a:gd name="connsiteY44" fmla="*/ 497681 h 1864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83381" h="1864518">
                <a:moveTo>
                  <a:pt x="381000" y="497681"/>
                </a:moveTo>
                <a:cubicBezTo>
                  <a:pt x="381794" y="427037"/>
                  <a:pt x="382587" y="356394"/>
                  <a:pt x="383381" y="285750"/>
                </a:cubicBezTo>
                <a:lnTo>
                  <a:pt x="290513" y="154781"/>
                </a:lnTo>
                <a:lnTo>
                  <a:pt x="242888" y="111918"/>
                </a:lnTo>
                <a:lnTo>
                  <a:pt x="183356" y="71437"/>
                </a:lnTo>
                <a:lnTo>
                  <a:pt x="130969" y="40481"/>
                </a:lnTo>
                <a:lnTo>
                  <a:pt x="61913" y="9525"/>
                </a:lnTo>
                <a:lnTo>
                  <a:pt x="38100" y="0"/>
                </a:lnTo>
                <a:lnTo>
                  <a:pt x="0" y="73818"/>
                </a:lnTo>
                <a:lnTo>
                  <a:pt x="40481" y="107156"/>
                </a:lnTo>
                <a:lnTo>
                  <a:pt x="64294" y="133350"/>
                </a:lnTo>
                <a:lnTo>
                  <a:pt x="88106" y="171450"/>
                </a:lnTo>
                <a:lnTo>
                  <a:pt x="109538" y="211931"/>
                </a:lnTo>
                <a:lnTo>
                  <a:pt x="123825" y="254793"/>
                </a:lnTo>
                <a:lnTo>
                  <a:pt x="128588" y="302418"/>
                </a:lnTo>
                <a:lnTo>
                  <a:pt x="133350" y="390525"/>
                </a:lnTo>
                <a:lnTo>
                  <a:pt x="133350" y="573881"/>
                </a:lnTo>
                <a:cubicBezTo>
                  <a:pt x="134144" y="684212"/>
                  <a:pt x="134937" y="794544"/>
                  <a:pt x="135731" y="904875"/>
                </a:cubicBezTo>
                <a:lnTo>
                  <a:pt x="135731" y="1140618"/>
                </a:lnTo>
                <a:lnTo>
                  <a:pt x="128588" y="1195387"/>
                </a:lnTo>
                <a:lnTo>
                  <a:pt x="109538" y="1278731"/>
                </a:lnTo>
                <a:lnTo>
                  <a:pt x="97631" y="1345406"/>
                </a:lnTo>
                <a:lnTo>
                  <a:pt x="90488" y="1414462"/>
                </a:lnTo>
                <a:lnTo>
                  <a:pt x="90488" y="1481137"/>
                </a:lnTo>
                <a:lnTo>
                  <a:pt x="85725" y="1531143"/>
                </a:lnTo>
                <a:lnTo>
                  <a:pt x="85725" y="1569243"/>
                </a:lnTo>
                <a:lnTo>
                  <a:pt x="90488" y="1621631"/>
                </a:lnTo>
                <a:lnTo>
                  <a:pt x="102394" y="1681162"/>
                </a:lnTo>
                <a:lnTo>
                  <a:pt x="128588" y="1752600"/>
                </a:lnTo>
                <a:lnTo>
                  <a:pt x="154781" y="1802606"/>
                </a:lnTo>
                <a:lnTo>
                  <a:pt x="183356" y="1833562"/>
                </a:lnTo>
                <a:lnTo>
                  <a:pt x="204788" y="1852612"/>
                </a:lnTo>
                <a:lnTo>
                  <a:pt x="223838" y="1859756"/>
                </a:lnTo>
                <a:lnTo>
                  <a:pt x="242888" y="1864518"/>
                </a:lnTo>
                <a:lnTo>
                  <a:pt x="266700" y="1862137"/>
                </a:lnTo>
                <a:lnTo>
                  <a:pt x="292894" y="1850231"/>
                </a:lnTo>
                <a:lnTo>
                  <a:pt x="319088" y="1831181"/>
                </a:lnTo>
                <a:lnTo>
                  <a:pt x="338138" y="1802606"/>
                </a:lnTo>
                <a:lnTo>
                  <a:pt x="354806" y="1769268"/>
                </a:lnTo>
                <a:lnTo>
                  <a:pt x="373856" y="1716881"/>
                </a:lnTo>
                <a:lnTo>
                  <a:pt x="381000" y="1671637"/>
                </a:lnTo>
                <a:cubicBezTo>
                  <a:pt x="380206" y="1635918"/>
                  <a:pt x="379413" y="1600200"/>
                  <a:pt x="378619" y="1564481"/>
                </a:cubicBezTo>
                <a:cubicBezTo>
                  <a:pt x="379413" y="1471612"/>
                  <a:pt x="380206" y="1378744"/>
                  <a:pt x="381000" y="1285875"/>
                </a:cubicBezTo>
                <a:lnTo>
                  <a:pt x="381000" y="859631"/>
                </a:lnTo>
                <a:lnTo>
                  <a:pt x="381000" y="4976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0C76D81-C84B-43DB-87E3-127345EDA1BF}"/>
              </a:ext>
            </a:extLst>
          </p:cNvPr>
          <p:cNvSpPr/>
          <p:nvPr/>
        </p:nvSpPr>
        <p:spPr>
          <a:xfrm>
            <a:off x="5275263" y="3435351"/>
            <a:ext cx="2355850" cy="2093913"/>
          </a:xfrm>
          <a:custGeom>
            <a:avLst/>
            <a:gdLst>
              <a:gd name="connsiteX0" fmla="*/ 684398 w 2356123"/>
              <a:gd name="connsiteY0" fmla="*/ 201954 h 2092462"/>
              <a:gd name="connsiteX1" fmla="*/ 440371 w 2356123"/>
              <a:gd name="connsiteY1" fmla="*/ 241222 h 2092462"/>
              <a:gd name="connsiteX2" fmla="*/ 176710 w 2356123"/>
              <a:gd name="connsiteY2" fmla="*/ 283296 h 2092462"/>
              <a:gd name="connsiteX3" fmla="*/ 0 w 2356123"/>
              <a:gd name="connsiteY3" fmla="*/ 316955 h 2092462"/>
              <a:gd name="connsiteX4" fmla="*/ 78538 w 2356123"/>
              <a:gd name="connsiteY4" fmla="*/ 471225 h 2092462"/>
              <a:gd name="connsiteX5" fmla="*/ 274881 w 2356123"/>
              <a:gd name="connsiteY5" fmla="*/ 440371 h 2092462"/>
              <a:gd name="connsiteX6" fmla="*/ 488054 w 2356123"/>
              <a:gd name="connsiteY6" fmla="*/ 409517 h 2092462"/>
              <a:gd name="connsiteX7" fmla="*/ 768545 w 2356123"/>
              <a:gd name="connsiteY7" fmla="*/ 367443 h 2092462"/>
              <a:gd name="connsiteX8" fmla="*/ 936840 w 2356123"/>
              <a:gd name="connsiteY8" fmla="*/ 342199 h 2092462"/>
              <a:gd name="connsiteX9" fmla="*/ 1130378 w 2356123"/>
              <a:gd name="connsiteY9" fmla="*/ 308540 h 2092462"/>
              <a:gd name="connsiteX10" fmla="*/ 1200501 w 2356123"/>
              <a:gd name="connsiteY10" fmla="*/ 300125 h 2092462"/>
              <a:gd name="connsiteX11" fmla="*/ 1402454 w 2356123"/>
              <a:gd name="connsiteY11" fmla="*/ 288906 h 2092462"/>
              <a:gd name="connsiteX12" fmla="*/ 1638067 w 2356123"/>
              <a:gd name="connsiteY12" fmla="*/ 274881 h 2092462"/>
              <a:gd name="connsiteX13" fmla="*/ 1868069 w 2356123"/>
              <a:gd name="connsiteY13" fmla="*/ 263662 h 2092462"/>
              <a:gd name="connsiteX14" fmla="*/ 1940997 w 2356123"/>
              <a:gd name="connsiteY14" fmla="*/ 260857 h 2092462"/>
              <a:gd name="connsiteX15" fmla="*/ 1971851 w 2356123"/>
              <a:gd name="connsiteY15" fmla="*/ 263662 h 2092462"/>
              <a:gd name="connsiteX16" fmla="*/ 1997095 w 2356123"/>
              <a:gd name="connsiteY16" fmla="*/ 274881 h 2092462"/>
              <a:gd name="connsiteX17" fmla="*/ 2013924 w 2356123"/>
              <a:gd name="connsiteY17" fmla="*/ 286101 h 2092462"/>
              <a:gd name="connsiteX18" fmla="*/ 2027949 w 2356123"/>
              <a:gd name="connsiteY18" fmla="*/ 302930 h 2092462"/>
              <a:gd name="connsiteX19" fmla="*/ 2039169 w 2356123"/>
              <a:gd name="connsiteY19" fmla="*/ 328175 h 2092462"/>
              <a:gd name="connsiteX20" fmla="*/ 2041973 w 2356123"/>
              <a:gd name="connsiteY20" fmla="*/ 378663 h 2092462"/>
              <a:gd name="connsiteX21" fmla="*/ 2044778 w 2356123"/>
              <a:gd name="connsiteY21" fmla="*/ 690008 h 2092462"/>
              <a:gd name="connsiteX22" fmla="*/ 2041973 w 2356123"/>
              <a:gd name="connsiteY22" fmla="*/ 970498 h 2092462"/>
              <a:gd name="connsiteX23" fmla="*/ 2044778 w 2356123"/>
              <a:gd name="connsiteY23" fmla="*/ 1248184 h 2092462"/>
              <a:gd name="connsiteX24" fmla="*/ 2041973 w 2356123"/>
              <a:gd name="connsiteY24" fmla="*/ 1419284 h 2092462"/>
              <a:gd name="connsiteX25" fmla="*/ 2041973 w 2356123"/>
              <a:gd name="connsiteY25" fmla="*/ 1483797 h 2092462"/>
              <a:gd name="connsiteX26" fmla="*/ 2036364 w 2356123"/>
              <a:gd name="connsiteY26" fmla="*/ 1514651 h 2092462"/>
              <a:gd name="connsiteX27" fmla="*/ 2027949 w 2356123"/>
              <a:gd name="connsiteY27" fmla="*/ 1539895 h 2092462"/>
              <a:gd name="connsiteX28" fmla="*/ 2016729 w 2356123"/>
              <a:gd name="connsiteY28" fmla="*/ 1556724 h 2092462"/>
              <a:gd name="connsiteX29" fmla="*/ 1955021 w 2356123"/>
              <a:gd name="connsiteY29" fmla="*/ 2061608 h 2092462"/>
              <a:gd name="connsiteX30" fmla="*/ 1969046 w 2356123"/>
              <a:gd name="connsiteY30" fmla="*/ 2078437 h 2092462"/>
              <a:gd name="connsiteX31" fmla="*/ 1994290 w 2356123"/>
              <a:gd name="connsiteY31" fmla="*/ 2086852 h 2092462"/>
              <a:gd name="connsiteX32" fmla="*/ 2022339 w 2356123"/>
              <a:gd name="connsiteY32" fmla="*/ 2092462 h 2092462"/>
              <a:gd name="connsiteX33" fmla="*/ 2041973 w 2356123"/>
              <a:gd name="connsiteY33" fmla="*/ 2092462 h 2092462"/>
              <a:gd name="connsiteX34" fmla="*/ 2064413 w 2356123"/>
              <a:gd name="connsiteY34" fmla="*/ 2075632 h 2092462"/>
              <a:gd name="connsiteX35" fmla="*/ 2137340 w 2356123"/>
              <a:gd name="connsiteY35" fmla="*/ 1991485 h 2092462"/>
              <a:gd name="connsiteX36" fmla="*/ 2179414 w 2356123"/>
              <a:gd name="connsiteY36" fmla="*/ 1929777 h 2092462"/>
              <a:gd name="connsiteX37" fmla="*/ 2213073 w 2356123"/>
              <a:gd name="connsiteY37" fmla="*/ 1865264 h 2092462"/>
              <a:gd name="connsiteX38" fmla="*/ 2238317 w 2356123"/>
              <a:gd name="connsiteY38" fmla="*/ 1806361 h 2092462"/>
              <a:gd name="connsiteX39" fmla="*/ 2257951 w 2356123"/>
              <a:gd name="connsiteY39" fmla="*/ 1741848 h 2092462"/>
              <a:gd name="connsiteX40" fmla="*/ 2274781 w 2356123"/>
              <a:gd name="connsiteY40" fmla="*/ 1680140 h 2092462"/>
              <a:gd name="connsiteX41" fmla="*/ 2286000 w 2356123"/>
              <a:gd name="connsiteY41" fmla="*/ 1618432 h 2092462"/>
              <a:gd name="connsiteX42" fmla="*/ 2291610 w 2356123"/>
              <a:gd name="connsiteY42" fmla="*/ 1556724 h 2092462"/>
              <a:gd name="connsiteX43" fmla="*/ 2294415 w 2356123"/>
              <a:gd name="connsiteY43" fmla="*/ 1346356 h 2092462"/>
              <a:gd name="connsiteX44" fmla="*/ 2302830 w 2356123"/>
              <a:gd name="connsiteY44" fmla="*/ 1018182 h 2092462"/>
              <a:gd name="connsiteX45" fmla="*/ 2308440 w 2356123"/>
              <a:gd name="connsiteY45" fmla="*/ 670373 h 2092462"/>
              <a:gd name="connsiteX46" fmla="*/ 2311245 w 2356123"/>
              <a:gd name="connsiteY46" fmla="*/ 496469 h 2092462"/>
              <a:gd name="connsiteX47" fmla="*/ 2314050 w 2356123"/>
              <a:gd name="connsiteY47" fmla="*/ 451590 h 2092462"/>
              <a:gd name="connsiteX48" fmla="*/ 2319659 w 2356123"/>
              <a:gd name="connsiteY48" fmla="*/ 415127 h 2092462"/>
              <a:gd name="connsiteX49" fmla="*/ 2336489 w 2356123"/>
              <a:gd name="connsiteY49" fmla="*/ 364638 h 2092462"/>
              <a:gd name="connsiteX50" fmla="*/ 2350513 w 2356123"/>
              <a:gd name="connsiteY50" fmla="*/ 325370 h 2092462"/>
              <a:gd name="connsiteX51" fmla="*/ 2356123 w 2356123"/>
              <a:gd name="connsiteY51" fmla="*/ 283296 h 2092462"/>
              <a:gd name="connsiteX52" fmla="*/ 2353318 w 2356123"/>
              <a:gd name="connsiteY52" fmla="*/ 249637 h 2092462"/>
              <a:gd name="connsiteX53" fmla="*/ 2344904 w 2356123"/>
              <a:gd name="connsiteY53" fmla="*/ 221588 h 2092462"/>
              <a:gd name="connsiteX54" fmla="*/ 2330879 w 2356123"/>
              <a:gd name="connsiteY54" fmla="*/ 201954 h 2092462"/>
              <a:gd name="connsiteX55" fmla="*/ 2294415 w 2356123"/>
              <a:gd name="connsiteY55" fmla="*/ 171100 h 2092462"/>
              <a:gd name="connsiteX56" fmla="*/ 2199048 w 2356123"/>
              <a:gd name="connsiteY56" fmla="*/ 106587 h 2092462"/>
              <a:gd name="connsiteX57" fmla="*/ 2109291 w 2356123"/>
              <a:gd name="connsiteY57" fmla="*/ 50489 h 2092462"/>
              <a:gd name="connsiteX58" fmla="*/ 2039169 w 2356123"/>
              <a:gd name="connsiteY58" fmla="*/ 11220 h 2092462"/>
              <a:gd name="connsiteX59" fmla="*/ 2008315 w 2356123"/>
              <a:gd name="connsiteY59" fmla="*/ 0 h 2092462"/>
              <a:gd name="connsiteX60" fmla="*/ 1991485 w 2356123"/>
              <a:gd name="connsiteY60" fmla="*/ 0 h 2092462"/>
              <a:gd name="connsiteX61" fmla="*/ 1974656 w 2356123"/>
              <a:gd name="connsiteY61" fmla="*/ 0 h 2092462"/>
              <a:gd name="connsiteX62" fmla="*/ 1940997 w 2356123"/>
              <a:gd name="connsiteY62" fmla="*/ 14025 h 2092462"/>
              <a:gd name="connsiteX63" fmla="*/ 1901728 w 2356123"/>
              <a:gd name="connsiteY63" fmla="*/ 42074 h 2092462"/>
              <a:gd name="connsiteX64" fmla="*/ 1879289 w 2356123"/>
              <a:gd name="connsiteY64" fmla="*/ 58903 h 2092462"/>
              <a:gd name="connsiteX65" fmla="*/ 1761483 w 2356123"/>
              <a:gd name="connsiteY65" fmla="*/ 67318 h 2092462"/>
              <a:gd name="connsiteX66" fmla="*/ 1638067 w 2356123"/>
              <a:gd name="connsiteY66" fmla="*/ 81343 h 2092462"/>
              <a:gd name="connsiteX67" fmla="*/ 1542700 w 2356123"/>
              <a:gd name="connsiteY67" fmla="*/ 84148 h 2092462"/>
              <a:gd name="connsiteX68" fmla="*/ 1363186 w 2356123"/>
              <a:gd name="connsiteY68" fmla="*/ 95367 h 2092462"/>
              <a:gd name="connsiteX69" fmla="*/ 1164037 w 2356123"/>
              <a:gd name="connsiteY69" fmla="*/ 123416 h 2092462"/>
              <a:gd name="connsiteX70" fmla="*/ 852692 w 2356123"/>
              <a:gd name="connsiteY70" fmla="*/ 176709 h 2092462"/>
              <a:gd name="connsiteX71" fmla="*/ 684398 w 2356123"/>
              <a:gd name="connsiteY71" fmla="*/ 201954 h 209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356123" h="2092462">
                <a:moveTo>
                  <a:pt x="684398" y="201954"/>
                </a:moveTo>
                <a:lnTo>
                  <a:pt x="440371" y="241222"/>
                </a:lnTo>
                <a:lnTo>
                  <a:pt x="176710" y="283296"/>
                </a:lnTo>
                <a:lnTo>
                  <a:pt x="0" y="316955"/>
                </a:lnTo>
                <a:lnTo>
                  <a:pt x="78538" y="471225"/>
                </a:lnTo>
                <a:lnTo>
                  <a:pt x="274881" y="440371"/>
                </a:lnTo>
                <a:lnTo>
                  <a:pt x="488054" y="409517"/>
                </a:lnTo>
                <a:lnTo>
                  <a:pt x="768545" y="367443"/>
                </a:lnTo>
                <a:lnTo>
                  <a:pt x="936840" y="342199"/>
                </a:lnTo>
                <a:lnTo>
                  <a:pt x="1130378" y="308540"/>
                </a:lnTo>
                <a:lnTo>
                  <a:pt x="1200501" y="300125"/>
                </a:lnTo>
                <a:lnTo>
                  <a:pt x="1402454" y="288906"/>
                </a:lnTo>
                <a:lnTo>
                  <a:pt x="1638067" y="274881"/>
                </a:lnTo>
                <a:lnTo>
                  <a:pt x="1868069" y="263662"/>
                </a:lnTo>
                <a:lnTo>
                  <a:pt x="1940997" y="260857"/>
                </a:lnTo>
                <a:lnTo>
                  <a:pt x="1971851" y="263662"/>
                </a:lnTo>
                <a:lnTo>
                  <a:pt x="1997095" y="274881"/>
                </a:lnTo>
                <a:lnTo>
                  <a:pt x="2013924" y="286101"/>
                </a:lnTo>
                <a:lnTo>
                  <a:pt x="2027949" y="302930"/>
                </a:lnTo>
                <a:lnTo>
                  <a:pt x="2039169" y="328175"/>
                </a:lnTo>
                <a:lnTo>
                  <a:pt x="2041973" y="378663"/>
                </a:lnTo>
                <a:lnTo>
                  <a:pt x="2044778" y="690008"/>
                </a:lnTo>
                <a:lnTo>
                  <a:pt x="2041973" y="970498"/>
                </a:lnTo>
                <a:lnTo>
                  <a:pt x="2044778" y="1248184"/>
                </a:lnTo>
                <a:lnTo>
                  <a:pt x="2041973" y="1419284"/>
                </a:lnTo>
                <a:lnTo>
                  <a:pt x="2041973" y="1483797"/>
                </a:lnTo>
                <a:lnTo>
                  <a:pt x="2036364" y="1514651"/>
                </a:lnTo>
                <a:lnTo>
                  <a:pt x="2027949" y="1539895"/>
                </a:lnTo>
                <a:lnTo>
                  <a:pt x="2016729" y="1556724"/>
                </a:lnTo>
                <a:lnTo>
                  <a:pt x="1955021" y="2061608"/>
                </a:lnTo>
                <a:lnTo>
                  <a:pt x="1969046" y="2078437"/>
                </a:lnTo>
                <a:lnTo>
                  <a:pt x="1994290" y="2086852"/>
                </a:lnTo>
                <a:lnTo>
                  <a:pt x="2022339" y="2092462"/>
                </a:lnTo>
                <a:lnTo>
                  <a:pt x="2041973" y="2092462"/>
                </a:lnTo>
                <a:lnTo>
                  <a:pt x="2064413" y="2075632"/>
                </a:lnTo>
                <a:lnTo>
                  <a:pt x="2137340" y="1991485"/>
                </a:lnTo>
                <a:lnTo>
                  <a:pt x="2179414" y="1929777"/>
                </a:lnTo>
                <a:lnTo>
                  <a:pt x="2213073" y="1865264"/>
                </a:lnTo>
                <a:lnTo>
                  <a:pt x="2238317" y="1806361"/>
                </a:lnTo>
                <a:lnTo>
                  <a:pt x="2257951" y="1741848"/>
                </a:lnTo>
                <a:lnTo>
                  <a:pt x="2274781" y="1680140"/>
                </a:lnTo>
                <a:lnTo>
                  <a:pt x="2286000" y="1618432"/>
                </a:lnTo>
                <a:lnTo>
                  <a:pt x="2291610" y="1556724"/>
                </a:lnTo>
                <a:lnTo>
                  <a:pt x="2294415" y="1346356"/>
                </a:lnTo>
                <a:lnTo>
                  <a:pt x="2302830" y="1018182"/>
                </a:lnTo>
                <a:lnTo>
                  <a:pt x="2308440" y="670373"/>
                </a:lnTo>
                <a:lnTo>
                  <a:pt x="2311245" y="496469"/>
                </a:lnTo>
                <a:lnTo>
                  <a:pt x="2314050" y="451590"/>
                </a:lnTo>
                <a:lnTo>
                  <a:pt x="2319659" y="415127"/>
                </a:lnTo>
                <a:lnTo>
                  <a:pt x="2336489" y="364638"/>
                </a:lnTo>
                <a:lnTo>
                  <a:pt x="2350513" y="325370"/>
                </a:lnTo>
                <a:lnTo>
                  <a:pt x="2356123" y="283296"/>
                </a:lnTo>
                <a:lnTo>
                  <a:pt x="2353318" y="249637"/>
                </a:lnTo>
                <a:lnTo>
                  <a:pt x="2344904" y="221588"/>
                </a:lnTo>
                <a:lnTo>
                  <a:pt x="2330879" y="201954"/>
                </a:lnTo>
                <a:lnTo>
                  <a:pt x="2294415" y="171100"/>
                </a:lnTo>
                <a:lnTo>
                  <a:pt x="2199048" y="106587"/>
                </a:lnTo>
                <a:lnTo>
                  <a:pt x="2109291" y="50489"/>
                </a:lnTo>
                <a:lnTo>
                  <a:pt x="2039169" y="11220"/>
                </a:lnTo>
                <a:lnTo>
                  <a:pt x="2008315" y="0"/>
                </a:lnTo>
                <a:lnTo>
                  <a:pt x="1991485" y="0"/>
                </a:lnTo>
                <a:lnTo>
                  <a:pt x="1974656" y="0"/>
                </a:lnTo>
                <a:lnTo>
                  <a:pt x="1940997" y="14025"/>
                </a:lnTo>
                <a:lnTo>
                  <a:pt x="1901728" y="42074"/>
                </a:lnTo>
                <a:lnTo>
                  <a:pt x="1879289" y="58903"/>
                </a:lnTo>
                <a:lnTo>
                  <a:pt x="1761483" y="67318"/>
                </a:lnTo>
                <a:lnTo>
                  <a:pt x="1638067" y="81343"/>
                </a:lnTo>
                <a:lnTo>
                  <a:pt x="1542700" y="84148"/>
                </a:lnTo>
                <a:lnTo>
                  <a:pt x="1363186" y="95367"/>
                </a:lnTo>
                <a:lnTo>
                  <a:pt x="1164037" y="123416"/>
                </a:lnTo>
                <a:lnTo>
                  <a:pt x="852692" y="176709"/>
                </a:lnTo>
                <a:lnTo>
                  <a:pt x="684398" y="20195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302BD4B6-D3F2-455D-BA7A-CFC24A53A184}"/>
              </a:ext>
            </a:extLst>
          </p:cNvPr>
          <p:cNvSpPr/>
          <p:nvPr/>
        </p:nvSpPr>
        <p:spPr>
          <a:xfrm>
            <a:off x="6719889" y="4795838"/>
            <a:ext cx="600075" cy="728662"/>
          </a:xfrm>
          <a:custGeom>
            <a:avLst/>
            <a:gdLst>
              <a:gd name="connsiteX0" fmla="*/ 309562 w 600075"/>
              <a:gd name="connsiteY0" fmla="*/ 369093 h 728662"/>
              <a:gd name="connsiteX1" fmla="*/ 254793 w 600075"/>
              <a:gd name="connsiteY1" fmla="*/ 283368 h 728662"/>
              <a:gd name="connsiteX2" fmla="*/ 235743 w 600075"/>
              <a:gd name="connsiteY2" fmla="*/ 259556 h 728662"/>
              <a:gd name="connsiteX3" fmla="*/ 204787 w 600075"/>
              <a:gd name="connsiteY3" fmla="*/ 228600 h 728662"/>
              <a:gd name="connsiteX4" fmla="*/ 135731 w 600075"/>
              <a:gd name="connsiteY4" fmla="*/ 164306 h 728662"/>
              <a:gd name="connsiteX5" fmla="*/ 47625 w 600075"/>
              <a:gd name="connsiteY5" fmla="*/ 90487 h 728662"/>
              <a:gd name="connsiteX6" fmla="*/ 21431 w 600075"/>
              <a:gd name="connsiteY6" fmla="*/ 66675 h 728662"/>
              <a:gd name="connsiteX7" fmla="*/ 9525 w 600075"/>
              <a:gd name="connsiteY7" fmla="*/ 50006 h 728662"/>
              <a:gd name="connsiteX8" fmla="*/ 0 w 600075"/>
              <a:gd name="connsiteY8" fmla="*/ 23812 h 728662"/>
              <a:gd name="connsiteX9" fmla="*/ 2381 w 600075"/>
              <a:gd name="connsiteY9" fmla="*/ 7143 h 728662"/>
              <a:gd name="connsiteX10" fmla="*/ 11906 w 600075"/>
              <a:gd name="connsiteY10" fmla="*/ 0 h 728662"/>
              <a:gd name="connsiteX11" fmla="*/ 40481 w 600075"/>
              <a:gd name="connsiteY11" fmla="*/ 7143 h 728662"/>
              <a:gd name="connsiteX12" fmla="*/ 111918 w 600075"/>
              <a:gd name="connsiteY12" fmla="*/ 45243 h 728662"/>
              <a:gd name="connsiteX13" fmla="*/ 252412 w 600075"/>
              <a:gd name="connsiteY13" fmla="*/ 119062 h 728662"/>
              <a:gd name="connsiteX14" fmla="*/ 314325 w 600075"/>
              <a:gd name="connsiteY14" fmla="*/ 150018 h 728662"/>
              <a:gd name="connsiteX15" fmla="*/ 369093 w 600075"/>
              <a:gd name="connsiteY15" fmla="*/ 173831 h 728662"/>
              <a:gd name="connsiteX16" fmla="*/ 426243 w 600075"/>
              <a:gd name="connsiteY16" fmla="*/ 195262 h 728662"/>
              <a:gd name="connsiteX17" fmla="*/ 459581 w 600075"/>
              <a:gd name="connsiteY17" fmla="*/ 207168 h 728662"/>
              <a:gd name="connsiteX18" fmla="*/ 495300 w 600075"/>
              <a:gd name="connsiteY18" fmla="*/ 216693 h 728662"/>
              <a:gd name="connsiteX19" fmla="*/ 514350 w 600075"/>
              <a:gd name="connsiteY19" fmla="*/ 216693 h 728662"/>
              <a:gd name="connsiteX20" fmla="*/ 538162 w 600075"/>
              <a:gd name="connsiteY20" fmla="*/ 214312 h 728662"/>
              <a:gd name="connsiteX21" fmla="*/ 559593 w 600075"/>
              <a:gd name="connsiteY21" fmla="*/ 204787 h 728662"/>
              <a:gd name="connsiteX22" fmla="*/ 573881 w 600075"/>
              <a:gd name="connsiteY22" fmla="*/ 195262 h 728662"/>
              <a:gd name="connsiteX23" fmla="*/ 590550 w 600075"/>
              <a:gd name="connsiteY23" fmla="*/ 166687 h 728662"/>
              <a:gd name="connsiteX24" fmla="*/ 600075 w 600075"/>
              <a:gd name="connsiteY24" fmla="*/ 121443 h 728662"/>
              <a:gd name="connsiteX25" fmla="*/ 592931 w 600075"/>
              <a:gd name="connsiteY25" fmla="*/ 728662 h 728662"/>
              <a:gd name="connsiteX26" fmla="*/ 542925 w 600075"/>
              <a:gd name="connsiteY26" fmla="*/ 721518 h 728662"/>
              <a:gd name="connsiteX27" fmla="*/ 516731 w 600075"/>
              <a:gd name="connsiteY27" fmla="*/ 709612 h 728662"/>
              <a:gd name="connsiteX28" fmla="*/ 507206 w 600075"/>
              <a:gd name="connsiteY28" fmla="*/ 697706 h 728662"/>
              <a:gd name="connsiteX29" fmla="*/ 481012 w 600075"/>
              <a:gd name="connsiteY29" fmla="*/ 659606 h 728662"/>
              <a:gd name="connsiteX30" fmla="*/ 414337 w 600075"/>
              <a:gd name="connsiteY30" fmla="*/ 542925 h 728662"/>
              <a:gd name="connsiteX31" fmla="*/ 309562 w 600075"/>
              <a:gd name="connsiteY31" fmla="*/ 369093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0075" h="728662">
                <a:moveTo>
                  <a:pt x="309562" y="369093"/>
                </a:moveTo>
                <a:lnTo>
                  <a:pt x="254793" y="283368"/>
                </a:lnTo>
                <a:lnTo>
                  <a:pt x="235743" y="259556"/>
                </a:lnTo>
                <a:lnTo>
                  <a:pt x="204787" y="228600"/>
                </a:lnTo>
                <a:lnTo>
                  <a:pt x="135731" y="164306"/>
                </a:lnTo>
                <a:lnTo>
                  <a:pt x="47625" y="90487"/>
                </a:lnTo>
                <a:lnTo>
                  <a:pt x="21431" y="66675"/>
                </a:lnTo>
                <a:lnTo>
                  <a:pt x="9525" y="50006"/>
                </a:lnTo>
                <a:lnTo>
                  <a:pt x="0" y="23812"/>
                </a:lnTo>
                <a:lnTo>
                  <a:pt x="2381" y="7143"/>
                </a:lnTo>
                <a:lnTo>
                  <a:pt x="11906" y="0"/>
                </a:lnTo>
                <a:lnTo>
                  <a:pt x="40481" y="7143"/>
                </a:lnTo>
                <a:lnTo>
                  <a:pt x="111918" y="45243"/>
                </a:lnTo>
                <a:lnTo>
                  <a:pt x="252412" y="119062"/>
                </a:lnTo>
                <a:lnTo>
                  <a:pt x="314325" y="150018"/>
                </a:lnTo>
                <a:lnTo>
                  <a:pt x="369093" y="173831"/>
                </a:lnTo>
                <a:lnTo>
                  <a:pt x="426243" y="195262"/>
                </a:lnTo>
                <a:lnTo>
                  <a:pt x="459581" y="207168"/>
                </a:lnTo>
                <a:lnTo>
                  <a:pt x="495300" y="216693"/>
                </a:lnTo>
                <a:lnTo>
                  <a:pt x="514350" y="216693"/>
                </a:lnTo>
                <a:lnTo>
                  <a:pt x="538162" y="214312"/>
                </a:lnTo>
                <a:lnTo>
                  <a:pt x="559593" y="204787"/>
                </a:lnTo>
                <a:lnTo>
                  <a:pt x="573881" y="195262"/>
                </a:lnTo>
                <a:lnTo>
                  <a:pt x="590550" y="166687"/>
                </a:lnTo>
                <a:lnTo>
                  <a:pt x="600075" y="121443"/>
                </a:lnTo>
                <a:cubicBezTo>
                  <a:pt x="597694" y="323849"/>
                  <a:pt x="595312" y="526256"/>
                  <a:pt x="592931" y="728662"/>
                </a:cubicBezTo>
                <a:lnTo>
                  <a:pt x="542925" y="721518"/>
                </a:lnTo>
                <a:lnTo>
                  <a:pt x="516731" y="709612"/>
                </a:lnTo>
                <a:lnTo>
                  <a:pt x="507206" y="697706"/>
                </a:lnTo>
                <a:lnTo>
                  <a:pt x="481012" y="659606"/>
                </a:lnTo>
                <a:lnTo>
                  <a:pt x="414337" y="542925"/>
                </a:lnTo>
                <a:lnTo>
                  <a:pt x="309562" y="3690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DC84A33-5F3B-4579-B1A7-1923F75B1416}"/>
              </a:ext>
            </a:extLst>
          </p:cNvPr>
          <p:cNvSpPr/>
          <p:nvPr/>
        </p:nvSpPr>
        <p:spPr>
          <a:xfrm>
            <a:off x="5988051" y="2800350"/>
            <a:ext cx="504825" cy="3219450"/>
          </a:xfrm>
          <a:custGeom>
            <a:avLst/>
            <a:gdLst>
              <a:gd name="connsiteX0" fmla="*/ 186190 w 504782"/>
              <a:gd name="connsiteY0" fmla="*/ 1266092 h 3219019"/>
              <a:gd name="connsiteX1" fmla="*/ 190327 w 504782"/>
              <a:gd name="connsiteY1" fmla="*/ 955775 h 3219019"/>
              <a:gd name="connsiteX2" fmla="*/ 190327 w 504782"/>
              <a:gd name="connsiteY2" fmla="*/ 521332 h 3219019"/>
              <a:gd name="connsiteX3" fmla="*/ 190327 w 504782"/>
              <a:gd name="connsiteY3" fmla="*/ 372380 h 3219019"/>
              <a:gd name="connsiteX4" fmla="*/ 182052 w 504782"/>
              <a:gd name="connsiteY4" fmla="*/ 293766 h 3219019"/>
              <a:gd name="connsiteX5" fmla="*/ 169640 w 504782"/>
              <a:gd name="connsiteY5" fmla="*/ 215153 h 3219019"/>
              <a:gd name="connsiteX6" fmla="*/ 157227 w 504782"/>
              <a:gd name="connsiteY6" fmla="*/ 186190 h 3219019"/>
              <a:gd name="connsiteX7" fmla="*/ 119989 w 504782"/>
              <a:gd name="connsiteY7" fmla="*/ 148952 h 3219019"/>
              <a:gd name="connsiteX8" fmla="*/ 74476 w 504782"/>
              <a:gd name="connsiteY8" fmla="*/ 103439 h 3219019"/>
              <a:gd name="connsiteX9" fmla="*/ 33100 w 504782"/>
              <a:gd name="connsiteY9" fmla="*/ 66201 h 3219019"/>
              <a:gd name="connsiteX10" fmla="*/ 4137 w 504782"/>
              <a:gd name="connsiteY10" fmla="*/ 37238 h 3219019"/>
              <a:gd name="connsiteX11" fmla="*/ 0 w 504782"/>
              <a:gd name="connsiteY11" fmla="*/ 24825 h 3219019"/>
              <a:gd name="connsiteX12" fmla="*/ 0 w 504782"/>
              <a:gd name="connsiteY12" fmla="*/ 8275 h 3219019"/>
              <a:gd name="connsiteX13" fmla="*/ 12412 w 504782"/>
              <a:gd name="connsiteY13" fmla="*/ 0 h 3219019"/>
              <a:gd name="connsiteX14" fmla="*/ 62063 w 504782"/>
              <a:gd name="connsiteY14" fmla="*/ 4137 h 3219019"/>
              <a:gd name="connsiteX15" fmla="*/ 190327 w 504782"/>
              <a:gd name="connsiteY15" fmla="*/ 24825 h 3219019"/>
              <a:gd name="connsiteX16" fmla="*/ 318592 w 504782"/>
              <a:gd name="connsiteY16" fmla="*/ 62063 h 3219019"/>
              <a:gd name="connsiteX17" fmla="*/ 417893 w 504782"/>
              <a:gd name="connsiteY17" fmla="*/ 103439 h 3219019"/>
              <a:gd name="connsiteX18" fmla="*/ 450993 w 504782"/>
              <a:gd name="connsiteY18" fmla="*/ 124126 h 3219019"/>
              <a:gd name="connsiteX19" fmla="*/ 479956 w 504782"/>
              <a:gd name="connsiteY19" fmla="*/ 153089 h 3219019"/>
              <a:gd name="connsiteX20" fmla="*/ 500644 w 504782"/>
              <a:gd name="connsiteY20" fmla="*/ 182052 h 3219019"/>
              <a:gd name="connsiteX21" fmla="*/ 504782 w 504782"/>
              <a:gd name="connsiteY21" fmla="*/ 215153 h 3219019"/>
              <a:gd name="connsiteX22" fmla="*/ 500644 w 504782"/>
              <a:gd name="connsiteY22" fmla="*/ 239978 h 3219019"/>
              <a:gd name="connsiteX23" fmla="*/ 488231 w 504782"/>
              <a:gd name="connsiteY23" fmla="*/ 268941 h 3219019"/>
              <a:gd name="connsiteX24" fmla="*/ 471681 w 504782"/>
              <a:gd name="connsiteY24" fmla="*/ 314454 h 3219019"/>
              <a:gd name="connsiteX25" fmla="*/ 459269 w 504782"/>
              <a:gd name="connsiteY25" fmla="*/ 393068 h 3219019"/>
              <a:gd name="connsiteX26" fmla="*/ 455131 w 504782"/>
              <a:gd name="connsiteY26" fmla="*/ 479956 h 3219019"/>
              <a:gd name="connsiteX27" fmla="*/ 442718 w 504782"/>
              <a:gd name="connsiteY27" fmla="*/ 570983 h 3219019"/>
              <a:gd name="connsiteX28" fmla="*/ 434443 w 504782"/>
              <a:gd name="connsiteY28" fmla="*/ 777860 h 3219019"/>
              <a:gd name="connsiteX29" fmla="*/ 434443 w 504782"/>
              <a:gd name="connsiteY29" fmla="*/ 1249542 h 3219019"/>
              <a:gd name="connsiteX30" fmla="*/ 438581 w 504782"/>
              <a:gd name="connsiteY30" fmla="*/ 1750186 h 3219019"/>
              <a:gd name="connsiteX31" fmla="*/ 442718 w 504782"/>
              <a:gd name="connsiteY31" fmla="*/ 2163942 h 3219019"/>
              <a:gd name="connsiteX32" fmla="*/ 450993 w 504782"/>
              <a:gd name="connsiteY32" fmla="*/ 2581835 h 3219019"/>
              <a:gd name="connsiteX33" fmla="*/ 459269 w 504782"/>
              <a:gd name="connsiteY33" fmla="*/ 2958353 h 3219019"/>
              <a:gd name="connsiteX34" fmla="*/ 455131 w 504782"/>
              <a:gd name="connsiteY34" fmla="*/ 3041104 h 3219019"/>
              <a:gd name="connsiteX35" fmla="*/ 450993 w 504782"/>
              <a:gd name="connsiteY35" fmla="*/ 3103167 h 3219019"/>
              <a:gd name="connsiteX36" fmla="*/ 434443 w 504782"/>
              <a:gd name="connsiteY36" fmla="*/ 3148680 h 3219019"/>
              <a:gd name="connsiteX37" fmla="*/ 413755 w 504782"/>
              <a:gd name="connsiteY37" fmla="*/ 3177643 h 3219019"/>
              <a:gd name="connsiteX38" fmla="*/ 384792 w 504782"/>
              <a:gd name="connsiteY38" fmla="*/ 3202469 h 3219019"/>
              <a:gd name="connsiteX39" fmla="*/ 364105 w 504782"/>
              <a:gd name="connsiteY39" fmla="*/ 3210744 h 3219019"/>
              <a:gd name="connsiteX40" fmla="*/ 343417 w 504782"/>
              <a:gd name="connsiteY40" fmla="*/ 3219019 h 3219019"/>
              <a:gd name="connsiteX41" fmla="*/ 318592 w 504782"/>
              <a:gd name="connsiteY41" fmla="*/ 3210744 h 3219019"/>
              <a:gd name="connsiteX42" fmla="*/ 285491 w 504782"/>
              <a:gd name="connsiteY42" fmla="*/ 3181781 h 3219019"/>
              <a:gd name="connsiteX43" fmla="*/ 248253 w 504782"/>
              <a:gd name="connsiteY43" fmla="*/ 3115580 h 3219019"/>
              <a:gd name="connsiteX44" fmla="*/ 215153 w 504782"/>
              <a:gd name="connsiteY44" fmla="*/ 3036966 h 3219019"/>
              <a:gd name="connsiteX45" fmla="*/ 186190 w 504782"/>
              <a:gd name="connsiteY45" fmla="*/ 2925252 h 3219019"/>
              <a:gd name="connsiteX46" fmla="*/ 169640 w 504782"/>
              <a:gd name="connsiteY46" fmla="*/ 2796988 h 3219019"/>
              <a:gd name="connsiteX47" fmla="*/ 169640 w 504782"/>
              <a:gd name="connsiteY47" fmla="*/ 2743200 h 3219019"/>
              <a:gd name="connsiteX48" fmla="*/ 182052 w 504782"/>
              <a:gd name="connsiteY48" fmla="*/ 2660449 h 3219019"/>
              <a:gd name="connsiteX49" fmla="*/ 186190 w 504782"/>
              <a:gd name="connsiteY49" fmla="*/ 2585973 h 3219019"/>
              <a:gd name="connsiteX50" fmla="*/ 190327 w 504782"/>
              <a:gd name="connsiteY50" fmla="*/ 2395645 h 3219019"/>
              <a:gd name="connsiteX51" fmla="*/ 190327 w 504782"/>
              <a:gd name="connsiteY51" fmla="*/ 2130841 h 3219019"/>
              <a:gd name="connsiteX52" fmla="*/ 190327 w 504782"/>
              <a:gd name="connsiteY52" fmla="*/ 1675710 h 3219019"/>
              <a:gd name="connsiteX53" fmla="*/ 186190 w 504782"/>
              <a:gd name="connsiteY53" fmla="*/ 1266092 h 321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04782" h="3219019">
                <a:moveTo>
                  <a:pt x="186190" y="1266092"/>
                </a:moveTo>
                <a:lnTo>
                  <a:pt x="190327" y="955775"/>
                </a:lnTo>
                <a:lnTo>
                  <a:pt x="190327" y="521332"/>
                </a:lnTo>
                <a:lnTo>
                  <a:pt x="190327" y="372380"/>
                </a:lnTo>
                <a:lnTo>
                  <a:pt x="182052" y="293766"/>
                </a:lnTo>
                <a:lnTo>
                  <a:pt x="169640" y="215153"/>
                </a:lnTo>
                <a:lnTo>
                  <a:pt x="157227" y="186190"/>
                </a:lnTo>
                <a:lnTo>
                  <a:pt x="119989" y="148952"/>
                </a:lnTo>
                <a:lnTo>
                  <a:pt x="74476" y="103439"/>
                </a:lnTo>
                <a:lnTo>
                  <a:pt x="33100" y="66201"/>
                </a:lnTo>
                <a:lnTo>
                  <a:pt x="4137" y="37238"/>
                </a:lnTo>
                <a:lnTo>
                  <a:pt x="0" y="24825"/>
                </a:lnTo>
                <a:lnTo>
                  <a:pt x="0" y="8275"/>
                </a:lnTo>
                <a:lnTo>
                  <a:pt x="12412" y="0"/>
                </a:lnTo>
                <a:lnTo>
                  <a:pt x="62063" y="4137"/>
                </a:lnTo>
                <a:lnTo>
                  <a:pt x="190327" y="24825"/>
                </a:lnTo>
                <a:lnTo>
                  <a:pt x="318592" y="62063"/>
                </a:lnTo>
                <a:lnTo>
                  <a:pt x="417893" y="103439"/>
                </a:lnTo>
                <a:lnTo>
                  <a:pt x="450993" y="124126"/>
                </a:lnTo>
                <a:lnTo>
                  <a:pt x="479956" y="153089"/>
                </a:lnTo>
                <a:lnTo>
                  <a:pt x="500644" y="182052"/>
                </a:lnTo>
                <a:lnTo>
                  <a:pt x="504782" y="215153"/>
                </a:lnTo>
                <a:lnTo>
                  <a:pt x="500644" y="239978"/>
                </a:lnTo>
                <a:lnTo>
                  <a:pt x="488231" y="268941"/>
                </a:lnTo>
                <a:lnTo>
                  <a:pt x="471681" y="314454"/>
                </a:lnTo>
                <a:lnTo>
                  <a:pt x="459269" y="393068"/>
                </a:lnTo>
                <a:lnTo>
                  <a:pt x="455131" y="479956"/>
                </a:lnTo>
                <a:lnTo>
                  <a:pt x="442718" y="570983"/>
                </a:lnTo>
                <a:lnTo>
                  <a:pt x="434443" y="777860"/>
                </a:lnTo>
                <a:lnTo>
                  <a:pt x="434443" y="1249542"/>
                </a:lnTo>
                <a:cubicBezTo>
                  <a:pt x="435822" y="1416423"/>
                  <a:pt x="437202" y="1583305"/>
                  <a:pt x="438581" y="1750186"/>
                </a:cubicBezTo>
                <a:lnTo>
                  <a:pt x="442718" y="2163942"/>
                </a:lnTo>
                <a:lnTo>
                  <a:pt x="450993" y="2581835"/>
                </a:lnTo>
                <a:lnTo>
                  <a:pt x="459269" y="2958353"/>
                </a:lnTo>
                <a:lnTo>
                  <a:pt x="455131" y="3041104"/>
                </a:lnTo>
                <a:lnTo>
                  <a:pt x="450993" y="3103167"/>
                </a:lnTo>
                <a:lnTo>
                  <a:pt x="434443" y="3148680"/>
                </a:lnTo>
                <a:lnTo>
                  <a:pt x="413755" y="3177643"/>
                </a:lnTo>
                <a:lnTo>
                  <a:pt x="384792" y="3202469"/>
                </a:lnTo>
                <a:lnTo>
                  <a:pt x="364105" y="3210744"/>
                </a:lnTo>
                <a:lnTo>
                  <a:pt x="343417" y="3219019"/>
                </a:lnTo>
                <a:lnTo>
                  <a:pt x="318592" y="3210744"/>
                </a:lnTo>
                <a:lnTo>
                  <a:pt x="285491" y="3181781"/>
                </a:lnTo>
                <a:lnTo>
                  <a:pt x="248253" y="3115580"/>
                </a:lnTo>
                <a:lnTo>
                  <a:pt x="215153" y="3036966"/>
                </a:lnTo>
                <a:lnTo>
                  <a:pt x="186190" y="2925252"/>
                </a:lnTo>
                <a:lnTo>
                  <a:pt x="169640" y="2796988"/>
                </a:lnTo>
                <a:lnTo>
                  <a:pt x="169640" y="2743200"/>
                </a:lnTo>
                <a:lnTo>
                  <a:pt x="182052" y="2660449"/>
                </a:lnTo>
                <a:lnTo>
                  <a:pt x="186190" y="2585973"/>
                </a:lnTo>
                <a:lnTo>
                  <a:pt x="190327" y="2395645"/>
                </a:lnTo>
                <a:lnTo>
                  <a:pt x="190327" y="2130841"/>
                </a:lnTo>
                <a:lnTo>
                  <a:pt x="190327" y="1675710"/>
                </a:lnTo>
                <a:lnTo>
                  <a:pt x="186190" y="126609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05861CFC-AD4C-4AA2-B82D-C6710084FA28}"/>
              </a:ext>
            </a:extLst>
          </p:cNvPr>
          <p:cNvGrpSpPr/>
          <p:nvPr/>
        </p:nvGrpSpPr>
        <p:grpSpPr>
          <a:xfrm>
            <a:off x="3779838" y="1325564"/>
            <a:ext cx="4470400" cy="4694236"/>
            <a:chOff x="3779838" y="1325564"/>
            <a:chExt cx="4470400" cy="4694236"/>
          </a:xfrm>
        </p:grpSpPr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AEE13EE4-E196-4793-B0A4-8D0B2BB2CA09}"/>
                </a:ext>
              </a:extLst>
            </p:cNvPr>
            <p:cNvSpPr/>
            <p:nvPr/>
          </p:nvSpPr>
          <p:spPr>
            <a:xfrm>
              <a:off x="3981450" y="1325564"/>
              <a:ext cx="2266950" cy="3328987"/>
            </a:xfrm>
            <a:custGeom>
              <a:avLst/>
              <a:gdLst>
                <a:gd name="connsiteX0" fmla="*/ 1698791 w 2266499"/>
                <a:gd name="connsiteY0" fmla="*/ 1382434 h 3328242"/>
                <a:gd name="connsiteX1" fmla="*/ 1776796 w 2266499"/>
                <a:gd name="connsiteY1" fmla="*/ 1235090 h 3328242"/>
                <a:gd name="connsiteX2" fmla="*/ 1828800 w 2266499"/>
                <a:gd name="connsiteY2" fmla="*/ 1118081 h 3328242"/>
                <a:gd name="connsiteX3" fmla="*/ 1937142 w 2266499"/>
                <a:gd name="connsiteY3" fmla="*/ 845061 h 3328242"/>
                <a:gd name="connsiteX4" fmla="*/ 1993479 w 2266499"/>
                <a:gd name="connsiteY4" fmla="*/ 706385 h 3328242"/>
                <a:gd name="connsiteX5" fmla="*/ 2023815 w 2266499"/>
                <a:gd name="connsiteY5" fmla="*/ 632712 h 3328242"/>
                <a:gd name="connsiteX6" fmla="*/ 2058484 w 2266499"/>
                <a:gd name="connsiteY6" fmla="*/ 554707 h 3328242"/>
                <a:gd name="connsiteX7" fmla="*/ 2088819 w 2266499"/>
                <a:gd name="connsiteY7" fmla="*/ 494036 h 3328242"/>
                <a:gd name="connsiteX8" fmla="*/ 2110487 w 2266499"/>
                <a:gd name="connsiteY8" fmla="*/ 455033 h 3328242"/>
                <a:gd name="connsiteX9" fmla="*/ 2136489 w 2266499"/>
                <a:gd name="connsiteY9" fmla="*/ 424697 h 3328242"/>
                <a:gd name="connsiteX10" fmla="*/ 2162491 w 2266499"/>
                <a:gd name="connsiteY10" fmla="*/ 398695 h 3328242"/>
                <a:gd name="connsiteX11" fmla="*/ 2192827 w 2266499"/>
                <a:gd name="connsiteY11" fmla="*/ 377027 h 3328242"/>
                <a:gd name="connsiteX12" fmla="*/ 2227496 w 2266499"/>
                <a:gd name="connsiteY12" fmla="*/ 355359 h 3328242"/>
                <a:gd name="connsiteX13" fmla="*/ 2253498 w 2266499"/>
                <a:gd name="connsiteY13" fmla="*/ 329357 h 3328242"/>
                <a:gd name="connsiteX14" fmla="*/ 2266499 w 2266499"/>
                <a:gd name="connsiteY14" fmla="*/ 299021 h 3328242"/>
                <a:gd name="connsiteX15" fmla="*/ 2266499 w 2266499"/>
                <a:gd name="connsiteY15" fmla="*/ 281687 h 3328242"/>
                <a:gd name="connsiteX16" fmla="*/ 2257832 w 2266499"/>
                <a:gd name="connsiteY16" fmla="*/ 242684 h 3328242"/>
                <a:gd name="connsiteX17" fmla="*/ 2244831 w 2266499"/>
                <a:gd name="connsiteY17" fmla="*/ 216682 h 3328242"/>
                <a:gd name="connsiteX18" fmla="*/ 2227496 w 2266499"/>
                <a:gd name="connsiteY18" fmla="*/ 190680 h 3328242"/>
                <a:gd name="connsiteX19" fmla="*/ 2192827 w 2266499"/>
                <a:gd name="connsiteY19" fmla="*/ 160345 h 3328242"/>
                <a:gd name="connsiteX20" fmla="*/ 2114821 w 2266499"/>
                <a:gd name="connsiteY20" fmla="*/ 112675 h 3328242"/>
                <a:gd name="connsiteX21" fmla="*/ 2058484 w 2266499"/>
                <a:gd name="connsiteY21" fmla="*/ 86673 h 3328242"/>
                <a:gd name="connsiteX22" fmla="*/ 1989145 w 2266499"/>
                <a:gd name="connsiteY22" fmla="*/ 56337 h 3328242"/>
                <a:gd name="connsiteX23" fmla="*/ 1898139 w 2266499"/>
                <a:gd name="connsiteY23" fmla="*/ 26002 h 3328242"/>
                <a:gd name="connsiteX24" fmla="*/ 1833134 w 2266499"/>
                <a:gd name="connsiteY24" fmla="*/ 8667 h 3328242"/>
                <a:gd name="connsiteX25" fmla="*/ 1811466 w 2266499"/>
                <a:gd name="connsiteY25" fmla="*/ 4333 h 3328242"/>
                <a:gd name="connsiteX26" fmla="*/ 1746461 w 2266499"/>
                <a:gd name="connsiteY26" fmla="*/ 4333 h 3328242"/>
                <a:gd name="connsiteX27" fmla="*/ 1664122 w 2266499"/>
                <a:gd name="connsiteY27" fmla="*/ 0 h 3328242"/>
                <a:gd name="connsiteX28" fmla="*/ 1633786 w 2266499"/>
                <a:gd name="connsiteY28" fmla="*/ 4333 h 3328242"/>
                <a:gd name="connsiteX29" fmla="*/ 1625119 w 2266499"/>
                <a:gd name="connsiteY29" fmla="*/ 13001 h 3328242"/>
                <a:gd name="connsiteX30" fmla="*/ 1616451 w 2266499"/>
                <a:gd name="connsiteY30" fmla="*/ 21668 h 3328242"/>
                <a:gd name="connsiteX31" fmla="*/ 1616451 w 2266499"/>
                <a:gd name="connsiteY31" fmla="*/ 39003 h 3328242"/>
                <a:gd name="connsiteX32" fmla="*/ 1633786 w 2266499"/>
                <a:gd name="connsiteY32" fmla="*/ 65004 h 3328242"/>
                <a:gd name="connsiteX33" fmla="*/ 1659788 w 2266499"/>
                <a:gd name="connsiteY33" fmla="*/ 82339 h 3328242"/>
                <a:gd name="connsiteX34" fmla="*/ 1703124 w 2266499"/>
                <a:gd name="connsiteY34" fmla="*/ 99674 h 3328242"/>
                <a:gd name="connsiteX35" fmla="*/ 1746461 w 2266499"/>
                <a:gd name="connsiteY35" fmla="*/ 125676 h 3328242"/>
                <a:gd name="connsiteX36" fmla="*/ 1781130 w 2266499"/>
                <a:gd name="connsiteY36" fmla="*/ 160345 h 3328242"/>
                <a:gd name="connsiteX37" fmla="*/ 1807132 w 2266499"/>
                <a:gd name="connsiteY37" fmla="*/ 195014 h 3328242"/>
                <a:gd name="connsiteX38" fmla="*/ 1815799 w 2266499"/>
                <a:gd name="connsiteY38" fmla="*/ 229683 h 3328242"/>
                <a:gd name="connsiteX39" fmla="*/ 1815799 w 2266499"/>
                <a:gd name="connsiteY39" fmla="*/ 268686 h 3328242"/>
                <a:gd name="connsiteX40" fmla="*/ 1802798 w 2266499"/>
                <a:gd name="connsiteY40" fmla="*/ 342358 h 3328242"/>
                <a:gd name="connsiteX41" fmla="*/ 1776796 w 2266499"/>
                <a:gd name="connsiteY41" fmla="*/ 459367 h 3328242"/>
                <a:gd name="connsiteX42" fmla="*/ 1724793 w 2266499"/>
                <a:gd name="connsiteY42" fmla="*/ 619712 h 3328242"/>
                <a:gd name="connsiteX43" fmla="*/ 1633786 w 2266499"/>
                <a:gd name="connsiteY43" fmla="*/ 862396 h 3328242"/>
                <a:gd name="connsiteX44" fmla="*/ 1581782 w 2266499"/>
                <a:gd name="connsiteY44" fmla="*/ 1005406 h 3328242"/>
                <a:gd name="connsiteX45" fmla="*/ 1490776 w 2266499"/>
                <a:gd name="connsiteY45" fmla="*/ 1165751 h 3328242"/>
                <a:gd name="connsiteX46" fmla="*/ 1443105 w 2266499"/>
                <a:gd name="connsiteY46" fmla="*/ 1295761 h 3328242"/>
                <a:gd name="connsiteX47" fmla="*/ 1360766 w 2266499"/>
                <a:gd name="connsiteY47" fmla="*/ 1473440 h 3328242"/>
                <a:gd name="connsiteX48" fmla="*/ 1274093 w 2266499"/>
                <a:gd name="connsiteY48" fmla="*/ 1646786 h 3328242"/>
                <a:gd name="connsiteX49" fmla="*/ 1178753 w 2266499"/>
                <a:gd name="connsiteY49" fmla="*/ 1820132 h 3328242"/>
                <a:gd name="connsiteX50" fmla="*/ 1083413 w 2266499"/>
                <a:gd name="connsiteY50" fmla="*/ 1976144 h 3328242"/>
                <a:gd name="connsiteX51" fmla="*/ 970738 w 2266499"/>
                <a:gd name="connsiteY51" fmla="*/ 2145156 h 3328242"/>
                <a:gd name="connsiteX52" fmla="*/ 884065 w 2266499"/>
                <a:gd name="connsiteY52" fmla="*/ 2266498 h 3328242"/>
                <a:gd name="connsiteX53" fmla="*/ 771390 w 2266499"/>
                <a:gd name="connsiteY53" fmla="*/ 2418176 h 3328242"/>
                <a:gd name="connsiteX54" fmla="*/ 663049 w 2266499"/>
                <a:gd name="connsiteY54" fmla="*/ 2552519 h 3328242"/>
                <a:gd name="connsiteX55" fmla="*/ 554707 w 2266499"/>
                <a:gd name="connsiteY55" fmla="*/ 2686862 h 3328242"/>
                <a:gd name="connsiteX56" fmla="*/ 403030 w 2266499"/>
                <a:gd name="connsiteY56" fmla="*/ 2855875 h 3328242"/>
                <a:gd name="connsiteX57" fmla="*/ 251352 w 2266499"/>
                <a:gd name="connsiteY57" fmla="*/ 3020553 h 3328242"/>
                <a:gd name="connsiteX58" fmla="*/ 95341 w 2266499"/>
                <a:gd name="connsiteY58" fmla="*/ 3180898 h 3328242"/>
                <a:gd name="connsiteX59" fmla="*/ 17335 w 2266499"/>
                <a:gd name="connsiteY59" fmla="*/ 3258904 h 3328242"/>
                <a:gd name="connsiteX60" fmla="*/ 4334 w 2266499"/>
                <a:gd name="connsiteY60" fmla="*/ 3280572 h 3328242"/>
                <a:gd name="connsiteX61" fmla="*/ 0 w 2266499"/>
                <a:gd name="connsiteY61" fmla="*/ 3297907 h 3328242"/>
                <a:gd name="connsiteX62" fmla="*/ 4334 w 2266499"/>
                <a:gd name="connsiteY62" fmla="*/ 3323909 h 3328242"/>
                <a:gd name="connsiteX63" fmla="*/ 17335 w 2266499"/>
                <a:gd name="connsiteY63" fmla="*/ 3328242 h 3328242"/>
                <a:gd name="connsiteX64" fmla="*/ 65005 w 2266499"/>
                <a:gd name="connsiteY64" fmla="*/ 3302240 h 3328242"/>
                <a:gd name="connsiteX65" fmla="*/ 225350 w 2266499"/>
                <a:gd name="connsiteY65" fmla="*/ 3180898 h 3328242"/>
                <a:gd name="connsiteX66" fmla="*/ 355360 w 2266499"/>
                <a:gd name="connsiteY66" fmla="*/ 3076891 h 3328242"/>
                <a:gd name="connsiteX67" fmla="*/ 511371 w 2266499"/>
                <a:gd name="connsiteY67" fmla="*/ 2946881 h 3328242"/>
                <a:gd name="connsiteX68" fmla="*/ 671716 w 2266499"/>
                <a:gd name="connsiteY68" fmla="*/ 2799537 h 3328242"/>
                <a:gd name="connsiteX69" fmla="*/ 797392 w 2266499"/>
                <a:gd name="connsiteY69" fmla="*/ 2678195 h 3328242"/>
                <a:gd name="connsiteX70" fmla="*/ 914400 w 2266499"/>
                <a:gd name="connsiteY70" fmla="*/ 2552519 h 3328242"/>
                <a:gd name="connsiteX71" fmla="*/ 1027075 w 2266499"/>
                <a:gd name="connsiteY71" fmla="*/ 2418176 h 3328242"/>
                <a:gd name="connsiteX72" fmla="*/ 1087746 w 2266499"/>
                <a:gd name="connsiteY72" fmla="*/ 2340170 h 3328242"/>
                <a:gd name="connsiteX73" fmla="*/ 1148417 w 2266499"/>
                <a:gd name="connsiteY73" fmla="*/ 2279499 h 3328242"/>
                <a:gd name="connsiteX74" fmla="*/ 1256759 w 2266499"/>
                <a:gd name="connsiteY74" fmla="*/ 2119154 h 3328242"/>
                <a:gd name="connsiteX75" fmla="*/ 1352099 w 2266499"/>
                <a:gd name="connsiteY75" fmla="*/ 1971810 h 3328242"/>
                <a:gd name="connsiteX76" fmla="*/ 1464774 w 2266499"/>
                <a:gd name="connsiteY76" fmla="*/ 1798464 h 3328242"/>
                <a:gd name="connsiteX77" fmla="*/ 1586116 w 2266499"/>
                <a:gd name="connsiteY77" fmla="*/ 1590449 h 3328242"/>
                <a:gd name="connsiteX78" fmla="*/ 1698791 w 2266499"/>
                <a:gd name="connsiteY78" fmla="*/ 1382434 h 332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266499" h="3328242">
                  <a:moveTo>
                    <a:pt x="1698791" y="1382434"/>
                  </a:moveTo>
                  <a:lnTo>
                    <a:pt x="1776796" y="1235090"/>
                  </a:lnTo>
                  <a:lnTo>
                    <a:pt x="1828800" y="1118081"/>
                  </a:lnTo>
                  <a:lnTo>
                    <a:pt x="1937142" y="845061"/>
                  </a:lnTo>
                  <a:lnTo>
                    <a:pt x="1993479" y="706385"/>
                  </a:lnTo>
                  <a:lnTo>
                    <a:pt x="2023815" y="632712"/>
                  </a:lnTo>
                  <a:lnTo>
                    <a:pt x="2058484" y="554707"/>
                  </a:lnTo>
                  <a:lnTo>
                    <a:pt x="2088819" y="494036"/>
                  </a:lnTo>
                  <a:lnTo>
                    <a:pt x="2110487" y="455033"/>
                  </a:lnTo>
                  <a:lnTo>
                    <a:pt x="2136489" y="424697"/>
                  </a:lnTo>
                  <a:lnTo>
                    <a:pt x="2162491" y="398695"/>
                  </a:lnTo>
                  <a:lnTo>
                    <a:pt x="2192827" y="377027"/>
                  </a:lnTo>
                  <a:lnTo>
                    <a:pt x="2227496" y="355359"/>
                  </a:lnTo>
                  <a:lnTo>
                    <a:pt x="2253498" y="329357"/>
                  </a:lnTo>
                  <a:lnTo>
                    <a:pt x="2266499" y="299021"/>
                  </a:lnTo>
                  <a:lnTo>
                    <a:pt x="2266499" y="281687"/>
                  </a:lnTo>
                  <a:lnTo>
                    <a:pt x="2257832" y="242684"/>
                  </a:lnTo>
                  <a:lnTo>
                    <a:pt x="2244831" y="216682"/>
                  </a:lnTo>
                  <a:lnTo>
                    <a:pt x="2227496" y="190680"/>
                  </a:lnTo>
                  <a:lnTo>
                    <a:pt x="2192827" y="160345"/>
                  </a:lnTo>
                  <a:lnTo>
                    <a:pt x="2114821" y="112675"/>
                  </a:lnTo>
                  <a:lnTo>
                    <a:pt x="2058484" y="86673"/>
                  </a:lnTo>
                  <a:lnTo>
                    <a:pt x="1989145" y="56337"/>
                  </a:lnTo>
                  <a:lnTo>
                    <a:pt x="1898139" y="26002"/>
                  </a:lnTo>
                  <a:lnTo>
                    <a:pt x="1833134" y="8667"/>
                  </a:lnTo>
                  <a:lnTo>
                    <a:pt x="1811466" y="4333"/>
                  </a:lnTo>
                  <a:lnTo>
                    <a:pt x="1746461" y="4333"/>
                  </a:lnTo>
                  <a:lnTo>
                    <a:pt x="1664122" y="0"/>
                  </a:lnTo>
                  <a:lnTo>
                    <a:pt x="1633786" y="4333"/>
                  </a:lnTo>
                  <a:lnTo>
                    <a:pt x="1625119" y="13001"/>
                  </a:lnTo>
                  <a:lnTo>
                    <a:pt x="1616451" y="21668"/>
                  </a:lnTo>
                  <a:lnTo>
                    <a:pt x="1616451" y="39003"/>
                  </a:lnTo>
                  <a:lnTo>
                    <a:pt x="1633786" y="65004"/>
                  </a:lnTo>
                  <a:lnTo>
                    <a:pt x="1659788" y="82339"/>
                  </a:lnTo>
                  <a:lnTo>
                    <a:pt x="1703124" y="99674"/>
                  </a:lnTo>
                  <a:lnTo>
                    <a:pt x="1746461" y="125676"/>
                  </a:lnTo>
                  <a:lnTo>
                    <a:pt x="1781130" y="160345"/>
                  </a:lnTo>
                  <a:lnTo>
                    <a:pt x="1807132" y="195014"/>
                  </a:lnTo>
                  <a:lnTo>
                    <a:pt x="1815799" y="229683"/>
                  </a:lnTo>
                  <a:lnTo>
                    <a:pt x="1815799" y="268686"/>
                  </a:lnTo>
                  <a:lnTo>
                    <a:pt x="1802798" y="342358"/>
                  </a:lnTo>
                  <a:lnTo>
                    <a:pt x="1776796" y="459367"/>
                  </a:lnTo>
                  <a:lnTo>
                    <a:pt x="1724793" y="619712"/>
                  </a:lnTo>
                  <a:lnTo>
                    <a:pt x="1633786" y="862396"/>
                  </a:lnTo>
                  <a:lnTo>
                    <a:pt x="1581782" y="1005406"/>
                  </a:lnTo>
                  <a:lnTo>
                    <a:pt x="1490776" y="1165751"/>
                  </a:lnTo>
                  <a:lnTo>
                    <a:pt x="1443105" y="1295761"/>
                  </a:lnTo>
                  <a:lnTo>
                    <a:pt x="1360766" y="1473440"/>
                  </a:lnTo>
                  <a:lnTo>
                    <a:pt x="1274093" y="1646786"/>
                  </a:lnTo>
                  <a:lnTo>
                    <a:pt x="1178753" y="1820132"/>
                  </a:lnTo>
                  <a:lnTo>
                    <a:pt x="1083413" y="1976144"/>
                  </a:lnTo>
                  <a:lnTo>
                    <a:pt x="970738" y="2145156"/>
                  </a:lnTo>
                  <a:lnTo>
                    <a:pt x="884065" y="2266498"/>
                  </a:lnTo>
                  <a:lnTo>
                    <a:pt x="771390" y="2418176"/>
                  </a:lnTo>
                  <a:lnTo>
                    <a:pt x="663049" y="2552519"/>
                  </a:lnTo>
                  <a:lnTo>
                    <a:pt x="554707" y="2686862"/>
                  </a:lnTo>
                  <a:lnTo>
                    <a:pt x="403030" y="2855875"/>
                  </a:lnTo>
                  <a:lnTo>
                    <a:pt x="251352" y="3020553"/>
                  </a:lnTo>
                  <a:lnTo>
                    <a:pt x="95341" y="3180898"/>
                  </a:lnTo>
                  <a:lnTo>
                    <a:pt x="17335" y="3258904"/>
                  </a:lnTo>
                  <a:lnTo>
                    <a:pt x="4334" y="3280572"/>
                  </a:lnTo>
                  <a:lnTo>
                    <a:pt x="0" y="3297907"/>
                  </a:lnTo>
                  <a:lnTo>
                    <a:pt x="4334" y="3323909"/>
                  </a:lnTo>
                  <a:lnTo>
                    <a:pt x="17335" y="3328242"/>
                  </a:lnTo>
                  <a:lnTo>
                    <a:pt x="65005" y="3302240"/>
                  </a:lnTo>
                  <a:lnTo>
                    <a:pt x="225350" y="3180898"/>
                  </a:lnTo>
                  <a:lnTo>
                    <a:pt x="355360" y="3076891"/>
                  </a:lnTo>
                  <a:lnTo>
                    <a:pt x="511371" y="2946881"/>
                  </a:lnTo>
                  <a:lnTo>
                    <a:pt x="671716" y="2799537"/>
                  </a:lnTo>
                  <a:lnTo>
                    <a:pt x="797392" y="2678195"/>
                  </a:lnTo>
                  <a:lnTo>
                    <a:pt x="914400" y="2552519"/>
                  </a:lnTo>
                  <a:lnTo>
                    <a:pt x="1027075" y="2418176"/>
                  </a:lnTo>
                  <a:lnTo>
                    <a:pt x="1087746" y="2340170"/>
                  </a:lnTo>
                  <a:lnTo>
                    <a:pt x="1148417" y="2279499"/>
                  </a:lnTo>
                  <a:lnTo>
                    <a:pt x="1256759" y="2119154"/>
                  </a:lnTo>
                  <a:lnTo>
                    <a:pt x="1352099" y="1971810"/>
                  </a:lnTo>
                  <a:lnTo>
                    <a:pt x="1464774" y="1798464"/>
                  </a:lnTo>
                  <a:lnTo>
                    <a:pt x="1586116" y="1590449"/>
                  </a:lnTo>
                  <a:lnTo>
                    <a:pt x="1698791" y="138243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7">
              <a:extLst>
                <a:ext uri="{FF2B5EF4-FFF2-40B4-BE49-F238E27FC236}">
                  <a16:creationId xmlns:a16="http://schemas.microsoft.com/office/drawing/2014/main" id="{A20D83B8-CFBD-46A4-87A6-A7047CDC0779}"/>
                </a:ext>
              </a:extLst>
            </p:cNvPr>
            <p:cNvSpPr/>
            <p:nvPr/>
          </p:nvSpPr>
          <p:spPr>
            <a:xfrm>
              <a:off x="3779838" y="2022476"/>
              <a:ext cx="4470400" cy="771525"/>
            </a:xfrm>
            <a:custGeom>
              <a:avLst/>
              <a:gdLst>
                <a:gd name="connsiteX0" fmla="*/ 2348179 w 4469587"/>
                <a:gd name="connsiteY0" fmla="*/ 201168 h 771753"/>
                <a:gd name="connsiteX1" fmla="*/ 2198217 w 4469587"/>
                <a:gd name="connsiteY1" fmla="*/ 212141 h 771753"/>
                <a:gd name="connsiteX2" fmla="*/ 2081174 w 4469587"/>
                <a:gd name="connsiteY2" fmla="*/ 223113 h 771753"/>
                <a:gd name="connsiteX3" fmla="*/ 1733702 w 4469587"/>
                <a:gd name="connsiteY3" fmla="*/ 277977 h 771753"/>
                <a:gd name="connsiteX4" fmla="*/ 1514246 w 4469587"/>
                <a:gd name="connsiteY4" fmla="*/ 318211 h 771753"/>
                <a:gd name="connsiteX5" fmla="*/ 1302105 w 4469587"/>
                <a:gd name="connsiteY5" fmla="*/ 354787 h 771753"/>
                <a:gd name="connsiteX6" fmla="*/ 1089964 w 4469587"/>
                <a:gd name="connsiteY6" fmla="*/ 391363 h 771753"/>
                <a:gd name="connsiteX7" fmla="*/ 907084 w 4469587"/>
                <a:gd name="connsiteY7" fmla="*/ 424281 h 771753"/>
                <a:gd name="connsiteX8" fmla="*/ 735177 w 4469587"/>
                <a:gd name="connsiteY8" fmla="*/ 453542 h 771753"/>
                <a:gd name="connsiteX9" fmla="*/ 563270 w 4469587"/>
                <a:gd name="connsiteY9" fmla="*/ 482803 h 771753"/>
                <a:gd name="connsiteX10" fmla="*/ 490118 w 4469587"/>
                <a:gd name="connsiteY10" fmla="*/ 497433 h 771753"/>
                <a:gd name="connsiteX11" fmla="*/ 453542 w 4469587"/>
                <a:gd name="connsiteY11" fmla="*/ 501091 h 771753"/>
                <a:gd name="connsiteX12" fmla="*/ 405993 w 4469587"/>
                <a:gd name="connsiteY12" fmla="*/ 501091 h 771753"/>
                <a:gd name="connsiteX13" fmla="*/ 347472 w 4469587"/>
                <a:gd name="connsiteY13" fmla="*/ 493776 h 771753"/>
                <a:gd name="connsiteX14" fmla="*/ 288950 w 4469587"/>
                <a:gd name="connsiteY14" fmla="*/ 486461 h 771753"/>
                <a:gd name="connsiteX15" fmla="*/ 219456 w 4469587"/>
                <a:gd name="connsiteY15" fmla="*/ 471830 h 771753"/>
                <a:gd name="connsiteX16" fmla="*/ 149961 w 4469587"/>
                <a:gd name="connsiteY16" fmla="*/ 442569 h 771753"/>
                <a:gd name="connsiteX17" fmla="*/ 84124 w 4469587"/>
                <a:gd name="connsiteY17" fmla="*/ 402336 h 771753"/>
                <a:gd name="connsiteX18" fmla="*/ 58521 w 4469587"/>
                <a:gd name="connsiteY18" fmla="*/ 380390 h 771753"/>
                <a:gd name="connsiteX19" fmla="*/ 36576 w 4469587"/>
                <a:gd name="connsiteY19" fmla="*/ 373075 h 771753"/>
                <a:gd name="connsiteX20" fmla="*/ 21945 w 4469587"/>
                <a:gd name="connsiteY20" fmla="*/ 373075 h 771753"/>
                <a:gd name="connsiteX21" fmla="*/ 10972 w 4469587"/>
                <a:gd name="connsiteY21" fmla="*/ 380390 h 771753"/>
                <a:gd name="connsiteX22" fmla="*/ 0 w 4469587"/>
                <a:gd name="connsiteY22" fmla="*/ 402336 h 771753"/>
                <a:gd name="connsiteX23" fmla="*/ 10972 w 4469587"/>
                <a:gd name="connsiteY23" fmla="*/ 427939 h 771753"/>
                <a:gd name="connsiteX24" fmla="*/ 80467 w 4469587"/>
                <a:gd name="connsiteY24" fmla="*/ 504749 h 771753"/>
                <a:gd name="connsiteX25" fmla="*/ 175564 w 4469587"/>
                <a:gd name="connsiteY25" fmla="*/ 599846 h 771753"/>
                <a:gd name="connsiteX26" fmla="*/ 245059 w 4469587"/>
                <a:gd name="connsiteY26" fmla="*/ 658368 h 771753"/>
                <a:gd name="connsiteX27" fmla="*/ 343814 w 4469587"/>
                <a:gd name="connsiteY27" fmla="*/ 727862 h 771753"/>
                <a:gd name="connsiteX28" fmla="*/ 380390 w 4469587"/>
                <a:gd name="connsiteY28" fmla="*/ 753465 h 771753"/>
                <a:gd name="connsiteX29" fmla="*/ 405993 w 4469587"/>
                <a:gd name="connsiteY29" fmla="*/ 764438 h 771753"/>
                <a:gd name="connsiteX30" fmla="*/ 479145 w 4469587"/>
                <a:gd name="connsiteY30" fmla="*/ 771753 h 771753"/>
                <a:gd name="connsiteX31" fmla="*/ 555955 w 4469587"/>
                <a:gd name="connsiteY31" fmla="*/ 760781 h 771753"/>
                <a:gd name="connsiteX32" fmla="*/ 654710 w 4469587"/>
                <a:gd name="connsiteY32" fmla="*/ 735177 h 771753"/>
                <a:gd name="connsiteX33" fmla="*/ 764438 w 4469587"/>
                <a:gd name="connsiteY33" fmla="*/ 698601 h 771753"/>
                <a:gd name="connsiteX34" fmla="*/ 888796 w 4469587"/>
                <a:gd name="connsiteY34" fmla="*/ 658368 h 771753"/>
                <a:gd name="connsiteX35" fmla="*/ 1005840 w 4469587"/>
                <a:gd name="connsiteY35" fmla="*/ 621792 h 771753"/>
                <a:gd name="connsiteX36" fmla="*/ 1137513 w 4469587"/>
                <a:gd name="connsiteY36" fmla="*/ 588873 h 771753"/>
                <a:gd name="connsiteX37" fmla="*/ 1272844 w 4469587"/>
                <a:gd name="connsiteY37" fmla="*/ 559613 h 771753"/>
                <a:gd name="connsiteX38" fmla="*/ 1430121 w 4469587"/>
                <a:gd name="connsiteY38" fmla="*/ 530352 h 771753"/>
                <a:gd name="connsiteX39" fmla="*/ 1583740 w 4469587"/>
                <a:gd name="connsiteY39" fmla="*/ 504749 h 771753"/>
                <a:gd name="connsiteX40" fmla="*/ 1711756 w 4469587"/>
                <a:gd name="connsiteY40" fmla="*/ 486461 h 771753"/>
                <a:gd name="connsiteX41" fmla="*/ 2073859 w 4469587"/>
                <a:gd name="connsiteY41" fmla="*/ 438912 h 771753"/>
                <a:gd name="connsiteX42" fmla="*/ 2176272 w 4469587"/>
                <a:gd name="connsiteY42" fmla="*/ 424281 h 771753"/>
                <a:gd name="connsiteX43" fmla="*/ 2337206 w 4469587"/>
                <a:gd name="connsiteY43" fmla="*/ 402336 h 771753"/>
                <a:gd name="connsiteX44" fmla="*/ 2512771 w 4469587"/>
                <a:gd name="connsiteY44" fmla="*/ 380390 h 771753"/>
                <a:gd name="connsiteX45" fmla="*/ 2655417 w 4469587"/>
                <a:gd name="connsiteY45" fmla="*/ 365760 h 771753"/>
                <a:gd name="connsiteX46" fmla="*/ 2820009 w 4469587"/>
                <a:gd name="connsiteY46" fmla="*/ 347472 h 771753"/>
                <a:gd name="connsiteX47" fmla="*/ 2991916 w 4469587"/>
                <a:gd name="connsiteY47" fmla="*/ 332841 h 771753"/>
                <a:gd name="connsiteX48" fmla="*/ 3160166 w 4469587"/>
                <a:gd name="connsiteY48" fmla="*/ 321869 h 771753"/>
                <a:gd name="connsiteX49" fmla="*/ 3310128 w 4469587"/>
                <a:gd name="connsiteY49" fmla="*/ 318211 h 771753"/>
                <a:gd name="connsiteX50" fmla="*/ 3507638 w 4469587"/>
                <a:gd name="connsiteY50" fmla="*/ 310896 h 771753"/>
                <a:gd name="connsiteX51" fmla="*/ 3661257 w 4469587"/>
                <a:gd name="connsiteY51" fmla="*/ 307238 h 771753"/>
                <a:gd name="connsiteX52" fmla="*/ 3774643 w 4469587"/>
                <a:gd name="connsiteY52" fmla="*/ 307238 h 771753"/>
                <a:gd name="connsiteX53" fmla="*/ 3869740 w 4469587"/>
                <a:gd name="connsiteY53" fmla="*/ 307238 h 771753"/>
                <a:gd name="connsiteX54" fmla="*/ 3986784 w 4469587"/>
                <a:gd name="connsiteY54" fmla="*/ 310896 h 771753"/>
                <a:gd name="connsiteX55" fmla="*/ 4081881 w 4469587"/>
                <a:gd name="connsiteY55" fmla="*/ 318211 h 771753"/>
                <a:gd name="connsiteX56" fmla="*/ 4217212 w 4469587"/>
                <a:gd name="connsiteY56" fmla="*/ 336499 h 771753"/>
                <a:gd name="connsiteX57" fmla="*/ 4301337 w 4469587"/>
                <a:gd name="connsiteY57" fmla="*/ 351129 h 771753"/>
                <a:gd name="connsiteX58" fmla="*/ 4337913 w 4469587"/>
                <a:gd name="connsiteY58" fmla="*/ 358445 h 771753"/>
                <a:gd name="connsiteX59" fmla="*/ 4400092 w 4469587"/>
                <a:gd name="connsiteY59" fmla="*/ 347472 h 771753"/>
                <a:gd name="connsiteX60" fmla="*/ 4440326 w 4469587"/>
                <a:gd name="connsiteY60" fmla="*/ 332841 h 771753"/>
                <a:gd name="connsiteX61" fmla="*/ 4462272 w 4469587"/>
                <a:gd name="connsiteY61" fmla="*/ 307238 h 771753"/>
                <a:gd name="connsiteX62" fmla="*/ 4469587 w 4469587"/>
                <a:gd name="connsiteY62" fmla="*/ 285293 h 771753"/>
                <a:gd name="connsiteX63" fmla="*/ 4469587 w 4469587"/>
                <a:gd name="connsiteY63" fmla="*/ 263347 h 771753"/>
                <a:gd name="connsiteX64" fmla="*/ 4454956 w 4469587"/>
                <a:gd name="connsiteY64" fmla="*/ 215798 h 771753"/>
                <a:gd name="connsiteX65" fmla="*/ 4433011 w 4469587"/>
                <a:gd name="connsiteY65" fmla="*/ 179222 h 771753"/>
                <a:gd name="connsiteX66" fmla="*/ 4396435 w 4469587"/>
                <a:gd name="connsiteY66" fmla="*/ 164592 h 771753"/>
                <a:gd name="connsiteX67" fmla="*/ 4242816 w 4469587"/>
                <a:gd name="connsiteY67" fmla="*/ 109728 h 771753"/>
                <a:gd name="connsiteX68" fmla="*/ 4078224 w 4469587"/>
                <a:gd name="connsiteY68" fmla="*/ 47549 h 771753"/>
                <a:gd name="connsiteX69" fmla="*/ 3957523 w 4469587"/>
                <a:gd name="connsiteY69" fmla="*/ 3657 h 771753"/>
                <a:gd name="connsiteX70" fmla="*/ 3942892 w 4469587"/>
                <a:gd name="connsiteY70" fmla="*/ 0 h 771753"/>
                <a:gd name="connsiteX71" fmla="*/ 3902659 w 4469587"/>
                <a:gd name="connsiteY71" fmla="*/ 7315 h 771753"/>
                <a:gd name="connsiteX72" fmla="*/ 3825849 w 4469587"/>
                <a:gd name="connsiteY72" fmla="*/ 29261 h 771753"/>
                <a:gd name="connsiteX73" fmla="*/ 3741724 w 4469587"/>
                <a:gd name="connsiteY73" fmla="*/ 65837 h 771753"/>
                <a:gd name="connsiteX74" fmla="*/ 3657600 w 4469587"/>
                <a:gd name="connsiteY74" fmla="*/ 106070 h 771753"/>
                <a:gd name="connsiteX75" fmla="*/ 3628339 w 4469587"/>
                <a:gd name="connsiteY75" fmla="*/ 113385 h 771753"/>
                <a:gd name="connsiteX76" fmla="*/ 3493008 w 4469587"/>
                <a:gd name="connsiteY76" fmla="*/ 117043 h 771753"/>
                <a:gd name="connsiteX77" fmla="*/ 3141878 w 4469587"/>
                <a:gd name="connsiteY77" fmla="*/ 135331 h 771753"/>
                <a:gd name="connsiteX78" fmla="*/ 2918764 w 4469587"/>
                <a:gd name="connsiteY78" fmla="*/ 149961 h 771753"/>
                <a:gd name="connsiteX79" fmla="*/ 2691993 w 4469587"/>
                <a:gd name="connsiteY79" fmla="*/ 168249 h 771753"/>
                <a:gd name="connsiteX80" fmla="*/ 2406700 w 4469587"/>
                <a:gd name="connsiteY80" fmla="*/ 193853 h 771753"/>
                <a:gd name="connsiteX81" fmla="*/ 2348179 w 4469587"/>
                <a:gd name="connsiteY81" fmla="*/ 201168 h 77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69587" h="771753">
                  <a:moveTo>
                    <a:pt x="2348179" y="201168"/>
                  </a:moveTo>
                  <a:lnTo>
                    <a:pt x="2198217" y="212141"/>
                  </a:lnTo>
                  <a:lnTo>
                    <a:pt x="2081174" y="223113"/>
                  </a:lnTo>
                  <a:lnTo>
                    <a:pt x="1733702" y="277977"/>
                  </a:lnTo>
                  <a:lnTo>
                    <a:pt x="1514246" y="318211"/>
                  </a:lnTo>
                  <a:lnTo>
                    <a:pt x="1302105" y="354787"/>
                  </a:lnTo>
                  <a:lnTo>
                    <a:pt x="1089964" y="391363"/>
                  </a:lnTo>
                  <a:lnTo>
                    <a:pt x="907084" y="424281"/>
                  </a:lnTo>
                  <a:lnTo>
                    <a:pt x="735177" y="453542"/>
                  </a:lnTo>
                  <a:lnTo>
                    <a:pt x="563270" y="482803"/>
                  </a:lnTo>
                  <a:lnTo>
                    <a:pt x="490118" y="497433"/>
                  </a:lnTo>
                  <a:lnTo>
                    <a:pt x="453542" y="501091"/>
                  </a:lnTo>
                  <a:lnTo>
                    <a:pt x="405993" y="501091"/>
                  </a:lnTo>
                  <a:lnTo>
                    <a:pt x="347472" y="493776"/>
                  </a:lnTo>
                  <a:lnTo>
                    <a:pt x="288950" y="486461"/>
                  </a:lnTo>
                  <a:lnTo>
                    <a:pt x="219456" y="471830"/>
                  </a:lnTo>
                  <a:lnTo>
                    <a:pt x="149961" y="442569"/>
                  </a:lnTo>
                  <a:lnTo>
                    <a:pt x="84124" y="402336"/>
                  </a:lnTo>
                  <a:lnTo>
                    <a:pt x="58521" y="380390"/>
                  </a:lnTo>
                  <a:lnTo>
                    <a:pt x="36576" y="373075"/>
                  </a:lnTo>
                  <a:lnTo>
                    <a:pt x="21945" y="373075"/>
                  </a:lnTo>
                  <a:lnTo>
                    <a:pt x="10972" y="380390"/>
                  </a:lnTo>
                  <a:lnTo>
                    <a:pt x="0" y="402336"/>
                  </a:lnTo>
                  <a:lnTo>
                    <a:pt x="10972" y="427939"/>
                  </a:lnTo>
                  <a:lnTo>
                    <a:pt x="80467" y="504749"/>
                  </a:lnTo>
                  <a:lnTo>
                    <a:pt x="175564" y="599846"/>
                  </a:lnTo>
                  <a:lnTo>
                    <a:pt x="245059" y="658368"/>
                  </a:lnTo>
                  <a:lnTo>
                    <a:pt x="343814" y="727862"/>
                  </a:lnTo>
                  <a:lnTo>
                    <a:pt x="380390" y="753465"/>
                  </a:lnTo>
                  <a:lnTo>
                    <a:pt x="405993" y="764438"/>
                  </a:lnTo>
                  <a:lnTo>
                    <a:pt x="479145" y="771753"/>
                  </a:lnTo>
                  <a:lnTo>
                    <a:pt x="555955" y="760781"/>
                  </a:lnTo>
                  <a:lnTo>
                    <a:pt x="654710" y="735177"/>
                  </a:lnTo>
                  <a:lnTo>
                    <a:pt x="764438" y="698601"/>
                  </a:lnTo>
                  <a:lnTo>
                    <a:pt x="888796" y="658368"/>
                  </a:lnTo>
                  <a:lnTo>
                    <a:pt x="1005840" y="621792"/>
                  </a:lnTo>
                  <a:lnTo>
                    <a:pt x="1137513" y="588873"/>
                  </a:lnTo>
                  <a:lnTo>
                    <a:pt x="1272844" y="559613"/>
                  </a:lnTo>
                  <a:lnTo>
                    <a:pt x="1430121" y="530352"/>
                  </a:lnTo>
                  <a:lnTo>
                    <a:pt x="1583740" y="504749"/>
                  </a:lnTo>
                  <a:lnTo>
                    <a:pt x="1711756" y="486461"/>
                  </a:lnTo>
                  <a:lnTo>
                    <a:pt x="2073859" y="438912"/>
                  </a:lnTo>
                  <a:lnTo>
                    <a:pt x="2176272" y="424281"/>
                  </a:lnTo>
                  <a:lnTo>
                    <a:pt x="2337206" y="402336"/>
                  </a:lnTo>
                  <a:lnTo>
                    <a:pt x="2512771" y="380390"/>
                  </a:lnTo>
                  <a:lnTo>
                    <a:pt x="2655417" y="365760"/>
                  </a:lnTo>
                  <a:lnTo>
                    <a:pt x="2820009" y="347472"/>
                  </a:lnTo>
                  <a:lnTo>
                    <a:pt x="2991916" y="332841"/>
                  </a:lnTo>
                  <a:lnTo>
                    <a:pt x="3160166" y="321869"/>
                  </a:lnTo>
                  <a:lnTo>
                    <a:pt x="3310128" y="318211"/>
                  </a:lnTo>
                  <a:lnTo>
                    <a:pt x="3507638" y="310896"/>
                  </a:lnTo>
                  <a:lnTo>
                    <a:pt x="3661257" y="307238"/>
                  </a:lnTo>
                  <a:lnTo>
                    <a:pt x="3774643" y="307238"/>
                  </a:lnTo>
                  <a:lnTo>
                    <a:pt x="3869740" y="307238"/>
                  </a:lnTo>
                  <a:lnTo>
                    <a:pt x="3986784" y="310896"/>
                  </a:lnTo>
                  <a:lnTo>
                    <a:pt x="4081881" y="318211"/>
                  </a:lnTo>
                  <a:lnTo>
                    <a:pt x="4217212" y="336499"/>
                  </a:lnTo>
                  <a:lnTo>
                    <a:pt x="4301337" y="351129"/>
                  </a:lnTo>
                  <a:lnTo>
                    <a:pt x="4337913" y="358445"/>
                  </a:lnTo>
                  <a:lnTo>
                    <a:pt x="4400092" y="347472"/>
                  </a:lnTo>
                  <a:lnTo>
                    <a:pt x="4440326" y="332841"/>
                  </a:lnTo>
                  <a:lnTo>
                    <a:pt x="4462272" y="307238"/>
                  </a:lnTo>
                  <a:lnTo>
                    <a:pt x="4469587" y="285293"/>
                  </a:lnTo>
                  <a:lnTo>
                    <a:pt x="4469587" y="263347"/>
                  </a:lnTo>
                  <a:lnTo>
                    <a:pt x="4454956" y="215798"/>
                  </a:lnTo>
                  <a:lnTo>
                    <a:pt x="4433011" y="179222"/>
                  </a:lnTo>
                  <a:lnTo>
                    <a:pt x="4396435" y="164592"/>
                  </a:lnTo>
                  <a:lnTo>
                    <a:pt x="4242816" y="109728"/>
                  </a:lnTo>
                  <a:lnTo>
                    <a:pt x="4078224" y="47549"/>
                  </a:lnTo>
                  <a:lnTo>
                    <a:pt x="3957523" y="3657"/>
                  </a:lnTo>
                  <a:lnTo>
                    <a:pt x="3942892" y="0"/>
                  </a:lnTo>
                  <a:lnTo>
                    <a:pt x="3902659" y="7315"/>
                  </a:lnTo>
                  <a:lnTo>
                    <a:pt x="3825849" y="29261"/>
                  </a:lnTo>
                  <a:lnTo>
                    <a:pt x="3741724" y="65837"/>
                  </a:lnTo>
                  <a:lnTo>
                    <a:pt x="3657600" y="106070"/>
                  </a:lnTo>
                  <a:lnTo>
                    <a:pt x="3628339" y="113385"/>
                  </a:lnTo>
                  <a:lnTo>
                    <a:pt x="3493008" y="117043"/>
                  </a:lnTo>
                  <a:lnTo>
                    <a:pt x="3141878" y="135331"/>
                  </a:lnTo>
                  <a:lnTo>
                    <a:pt x="2918764" y="149961"/>
                  </a:lnTo>
                  <a:lnTo>
                    <a:pt x="2691993" y="168249"/>
                  </a:lnTo>
                  <a:lnTo>
                    <a:pt x="2406700" y="193853"/>
                  </a:lnTo>
                  <a:lnTo>
                    <a:pt x="2348179" y="2011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9">
              <a:extLst>
                <a:ext uri="{FF2B5EF4-FFF2-40B4-BE49-F238E27FC236}">
                  <a16:creationId xmlns:a16="http://schemas.microsoft.com/office/drawing/2014/main" id="{FAE8B21B-6EA0-4535-A71C-6DA83123B8A4}"/>
                </a:ext>
              </a:extLst>
            </p:cNvPr>
            <p:cNvSpPr/>
            <p:nvPr/>
          </p:nvSpPr>
          <p:spPr>
            <a:xfrm>
              <a:off x="5038725" y="3586164"/>
              <a:ext cx="382588" cy="1863725"/>
            </a:xfrm>
            <a:custGeom>
              <a:avLst/>
              <a:gdLst>
                <a:gd name="connsiteX0" fmla="*/ 381000 w 383381"/>
                <a:gd name="connsiteY0" fmla="*/ 497681 h 1864518"/>
                <a:gd name="connsiteX1" fmla="*/ 383381 w 383381"/>
                <a:gd name="connsiteY1" fmla="*/ 285750 h 1864518"/>
                <a:gd name="connsiteX2" fmla="*/ 290513 w 383381"/>
                <a:gd name="connsiteY2" fmla="*/ 154781 h 1864518"/>
                <a:gd name="connsiteX3" fmla="*/ 242888 w 383381"/>
                <a:gd name="connsiteY3" fmla="*/ 111918 h 1864518"/>
                <a:gd name="connsiteX4" fmla="*/ 183356 w 383381"/>
                <a:gd name="connsiteY4" fmla="*/ 71437 h 1864518"/>
                <a:gd name="connsiteX5" fmla="*/ 130969 w 383381"/>
                <a:gd name="connsiteY5" fmla="*/ 40481 h 1864518"/>
                <a:gd name="connsiteX6" fmla="*/ 61913 w 383381"/>
                <a:gd name="connsiteY6" fmla="*/ 9525 h 1864518"/>
                <a:gd name="connsiteX7" fmla="*/ 38100 w 383381"/>
                <a:gd name="connsiteY7" fmla="*/ 0 h 1864518"/>
                <a:gd name="connsiteX8" fmla="*/ 0 w 383381"/>
                <a:gd name="connsiteY8" fmla="*/ 73818 h 1864518"/>
                <a:gd name="connsiteX9" fmla="*/ 40481 w 383381"/>
                <a:gd name="connsiteY9" fmla="*/ 107156 h 1864518"/>
                <a:gd name="connsiteX10" fmla="*/ 64294 w 383381"/>
                <a:gd name="connsiteY10" fmla="*/ 133350 h 1864518"/>
                <a:gd name="connsiteX11" fmla="*/ 88106 w 383381"/>
                <a:gd name="connsiteY11" fmla="*/ 171450 h 1864518"/>
                <a:gd name="connsiteX12" fmla="*/ 109538 w 383381"/>
                <a:gd name="connsiteY12" fmla="*/ 211931 h 1864518"/>
                <a:gd name="connsiteX13" fmla="*/ 123825 w 383381"/>
                <a:gd name="connsiteY13" fmla="*/ 254793 h 1864518"/>
                <a:gd name="connsiteX14" fmla="*/ 128588 w 383381"/>
                <a:gd name="connsiteY14" fmla="*/ 302418 h 1864518"/>
                <a:gd name="connsiteX15" fmla="*/ 133350 w 383381"/>
                <a:gd name="connsiteY15" fmla="*/ 390525 h 1864518"/>
                <a:gd name="connsiteX16" fmla="*/ 133350 w 383381"/>
                <a:gd name="connsiteY16" fmla="*/ 573881 h 1864518"/>
                <a:gd name="connsiteX17" fmla="*/ 135731 w 383381"/>
                <a:gd name="connsiteY17" fmla="*/ 904875 h 1864518"/>
                <a:gd name="connsiteX18" fmla="*/ 135731 w 383381"/>
                <a:gd name="connsiteY18" fmla="*/ 1140618 h 1864518"/>
                <a:gd name="connsiteX19" fmla="*/ 128588 w 383381"/>
                <a:gd name="connsiteY19" fmla="*/ 1195387 h 1864518"/>
                <a:gd name="connsiteX20" fmla="*/ 109538 w 383381"/>
                <a:gd name="connsiteY20" fmla="*/ 1278731 h 1864518"/>
                <a:gd name="connsiteX21" fmla="*/ 97631 w 383381"/>
                <a:gd name="connsiteY21" fmla="*/ 1345406 h 1864518"/>
                <a:gd name="connsiteX22" fmla="*/ 90488 w 383381"/>
                <a:gd name="connsiteY22" fmla="*/ 1414462 h 1864518"/>
                <a:gd name="connsiteX23" fmla="*/ 90488 w 383381"/>
                <a:gd name="connsiteY23" fmla="*/ 1481137 h 1864518"/>
                <a:gd name="connsiteX24" fmla="*/ 85725 w 383381"/>
                <a:gd name="connsiteY24" fmla="*/ 1531143 h 1864518"/>
                <a:gd name="connsiteX25" fmla="*/ 85725 w 383381"/>
                <a:gd name="connsiteY25" fmla="*/ 1569243 h 1864518"/>
                <a:gd name="connsiteX26" fmla="*/ 90488 w 383381"/>
                <a:gd name="connsiteY26" fmla="*/ 1621631 h 1864518"/>
                <a:gd name="connsiteX27" fmla="*/ 102394 w 383381"/>
                <a:gd name="connsiteY27" fmla="*/ 1681162 h 1864518"/>
                <a:gd name="connsiteX28" fmla="*/ 128588 w 383381"/>
                <a:gd name="connsiteY28" fmla="*/ 1752600 h 1864518"/>
                <a:gd name="connsiteX29" fmla="*/ 154781 w 383381"/>
                <a:gd name="connsiteY29" fmla="*/ 1802606 h 1864518"/>
                <a:gd name="connsiteX30" fmla="*/ 183356 w 383381"/>
                <a:gd name="connsiteY30" fmla="*/ 1833562 h 1864518"/>
                <a:gd name="connsiteX31" fmla="*/ 204788 w 383381"/>
                <a:gd name="connsiteY31" fmla="*/ 1852612 h 1864518"/>
                <a:gd name="connsiteX32" fmla="*/ 223838 w 383381"/>
                <a:gd name="connsiteY32" fmla="*/ 1859756 h 1864518"/>
                <a:gd name="connsiteX33" fmla="*/ 242888 w 383381"/>
                <a:gd name="connsiteY33" fmla="*/ 1864518 h 1864518"/>
                <a:gd name="connsiteX34" fmla="*/ 266700 w 383381"/>
                <a:gd name="connsiteY34" fmla="*/ 1862137 h 1864518"/>
                <a:gd name="connsiteX35" fmla="*/ 292894 w 383381"/>
                <a:gd name="connsiteY35" fmla="*/ 1850231 h 1864518"/>
                <a:gd name="connsiteX36" fmla="*/ 319088 w 383381"/>
                <a:gd name="connsiteY36" fmla="*/ 1831181 h 1864518"/>
                <a:gd name="connsiteX37" fmla="*/ 338138 w 383381"/>
                <a:gd name="connsiteY37" fmla="*/ 1802606 h 1864518"/>
                <a:gd name="connsiteX38" fmla="*/ 354806 w 383381"/>
                <a:gd name="connsiteY38" fmla="*/ 1769268 h 1864518"/>
                <a:gd name="connsiteX39" fmla="*/ 373856 w 383381"/>
                <a:gd name="connsiteY39" fmla="*/ 1716881 h 1864518"/>
                <a:gd name="connsiteX40" fmla="*/ 381000 w 383381"/>
                <a:gd name="connsiteY40" fmla="*/ 1671637 h 1864518"/>
                <a:gd name="connsiteX41" fmla="*/ 378619 w 383381"/>
                <a:gd name="connsiteY41" fmla="*/ 1564481 h 1864518"/>
                <a:gd name="connsiteX42" fmla="*/ 381000 w 383381"/>
                <a:gd name="connsiteY42" fmla="*/ 1285875 h 1864518"/>
                <a:gd name="connsiteX43" fmla="*/ 381000 w 383381"/>
                <a:gd name="connsiteY43" fmla="*/ 859631 h 1864518"/>
                <a:gd name="connsiteX44" fmla="*/ 381000 w 383381"/>
                <a:gd name="connsiteY44" fmla="*/ 497681 h 186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3381" h="1864518">
                  <a:moveTo>
                    <a:pt x="381000" y="497681"/>
                  </a:moveTo>
                  <a:cubicBezTo>
                    <a:pt x="381794" y="427037"/>
                    <a:pt x="382587" y="356394"/>
                    <a:pt x="383381" y="285750"/>
                  </a:cubicBezTo>
                  <a:lnTo>
                    <a:pt x="290513" y="154781"/>
                  </a:lnTo>
                  <a:lnTo>
                    <a:pt x="242888" y="111918"/>
                  </a:lnTo>
                  <a:lnTo>
                    <a:pt x="183356" y="71437"/>
                  </a:lnTo>
                  <a:lnTo>
                    <a:pt x="130969" y="40481"/>
                  </a:lnTo>
                  <a:lnTo>
                    <a:pt x="61913" y="9525"/>
                  </a:lnTo>
                  <a:lnTo>
                    <a:pt x="38100" y="0"/>
                  </a:lnTo>
                  <a:lnTo>
                    <a:pt x="0" y="73818"/>
                  </a:lnTo>
                  <a:lnTo>
                    <a:pt x="40481" y="107156"/>
                  </a:lnTo>
                  <a:lnTo>
                    <a:pt x="64294" y="133350"/>
                  </a:lnTo>
                  <a:lnTo>
                    <a:pt x="88106" y="171450"/>
                  </a:lnTo>
                  <a:lnTo>
                    <a:pt x="109538" y="211931"/>
                  </a:lnTo>
                  <a:lnTo>
                    <a:pt x="123825" y="254793"/>
                  </a:lnTo>
                  <a:lnTo>
                    <a:pt x="128588" y="302418"/>
                  </a:lnTo>
                  <a:lnTo>
                    <a:pt x="133350" y="390525"/>
                  </a:lnTo>
                  <a:lnTo>
                    <a:pt x="133350" y="573881"/>
                  </a:lnTo>
                  <a:cubicBezTo>
                    <a:pt x="134144" y="684212"/>
                    <a:pt x="134937" y="794544"/>
                    <a:pt x="135731" y="904875"/>
                  </a:cubicBezTo>
                  <a:lnTo>
                    <a:pt x="135731" y="1140618"/>
                  </a:lnTo>
                  <a:lnTo>
                    <a:pt x="128588" y="1195387"/>
                  </a:lnTo>
                  <a:lnTo>
                    <a:pt x="109538" y="1278731"/>
                  </a:lnTo>
                  <a:lnTo>
                    <a:pt x="97631" y="1345406"/>
                  </a:lnTo>
                  <a:lnTo>
                    <a:pt x="90488" y="1414462"/>
                  </a:lnTo>
                  <a:lnTo>
                    <a:pt x="90488" y="1481137"/>
                  </a:lnTo>
                  <a:lnTo>
                    <a:pt x="85725" y="1531143"/>
                  </a:lnTo>
                  <a:lnTo>
                    <a:pt x="85725" y="1569243"/>
                  </a:lnTo>
                  <a:lnTo>
                    <a:pt x="90488" y="1621631"/>
                  </a:lnTo>
                  <a:lnTo>
                    <a:pt x="102394" y="1681162"/>
                  </a:lnTo>
                  <a:lnTo>
                    <a:pt x="128588" y="1752600"/>
                  </a:lnTo>
                  <a:lnTo>
                    <a:pt x="154781" y="1802606"/>
                  </a:lnTo>
                  <a:lnTo>
                    <a:pt x="183356" y="1833562"/>
                  </a:lnTo>
                  <a:lnTo>
                    <a:pt x="204788" y="1852612"/>
                  </a:lnTo>
                  <a:lnTo>
                    <a:pt x="223838" y="1859756"/>
                  </a:lnTo>
                  <a:lnTo>
                    <a:pt x="242888" y="1864518"/>
                  </a:lnTo>
                  <a:lnTo>
                    <a:pt x="266700" y="1862137"/>
                  </a:lnTo>
                  <a:lnTo>
                    <a:pt x="292894" y="1850231"/>
                  </a:lnTo>
                  <a:lnTo>
                    <a:pt x="319088" y="1831181"/>
                  </a:lnTo>
                  <a:lnTo>
                    <a:pt x="338138" y="1802606"/>
                  </a:lnTo>
                  <a:lnTo>
                    <a:pt x="354806" y="1769268"/>
                  </a:lnTo>
                  <a:lnTo>
                    <a:pt x="373856" y="1716881"/>
                  </a:lnTo>
                  <a:lnTo>
                    <a:pt x="381000" y="1671637"/>
                  </a:lnTo>
                  <a:cubicBezTo>
                    <a:pt x="380206" y="1635918"/>
                    <a:pt x="379413" y="1600200"/>
                    <a:pt x="378619" y="1564481"/>
                  </a:cubicBezTo>
                  <a:cubicBezTo>
                    <a:pt x="379413" y="1471612"/>
                    <a:pt x="380206" y="1378744"/>
                    <a:pt x="381000" y="1285875"/>
                  </a:cubicBezTo>
                  <a:lnTo>
                    <a:pt x="381000" y="859631"/>
                  </a:lnTo>
                  <a:lnTo>
                    <a:pt x="381000" y="4976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0">
              <a:extLst>
                <a:ext uri="{FF2B5EF4-FFF2-40B4-BE49-F238E27FC236}">
                  <a16:creationId xmlns:a16="http://schemas.microsoft.com/office/drawing/2014/main" id="{C970C390-7DBA-4DDE-BBD2-89E14CB9C8E2}"/>
                </a:ext>
              </a:extLst>
            </p:cNvPr>
            <p:cNvSpPr/>
            <p:nvPr/>
          </p:nvSpPr>
          <p:spPr>
            <a:xfrm>
              <a:off x="5275263" y="3435351"/>
              <a:ext cx="2355850" cy="2093913"/>
            </a:xfrm>
            <a:custGeom>
              <a:avLst/>
              <a:gdLst>
                <a:gd name="connsiteX0" fmla="*/ 684398 w 2356123"/>
                <a:gd name="connsiteY0" fmla="*/ 201954 h 2092462"/>
                <a:gd name="connsiteX1" fmla="*/ 440371 w 2356123"/>
                <a:gd name="connsiteY1" fmla="*/ 241222 h 2092462"/>
                <a:gd name="connsiteX2" fmla="*/ 176710 w 2356123"/>
                <a:gd name="connsiteY2" fmla="*/ 283296 h 2092462"/>
                <a:gd name="connsiteX3" fmla="*/ 0 w 2356123"/>
                <a:gd name="connsiteY3" fmla="*/ 316955 h 2092462"/>
                <a:gd name="connsiteX4" fmla="*/ 78538 w 2356123"/>
                <a:gd name="connsiteY4" fmla="*/ 471225 h 2092462"/>
                <a:gd name="connsiteX5" fmla="*/ 274881 w 2356123"/>
                <a:gd name="connsiteY5" fmla="*/ 440371 h 2092462"/>
                <a:gd name="connsiteX6" fmla="*/ 488054 w 2356123"/>
                <a:gd name="connsiteY6" fmla="*/ 409517 h 2092462"/>
                <a:gd name="connsiteX7" fmla="*/ 768545 w 2356123"/>
                <a:gd name="connsiteY7" fmla="*/ 367443 h 2092462"/>
                <a:gd name="connsiteX8" fmla="*/ 936840 w 2356123"/>
                <a:gd name="connsiteY8" fmla="*/ 342199 h 2092462"/>
                <a:gd name="connsiteX9" fmla="*/ 1130378 w 2356123"/>
                <a:gd name="connsiteY9" fmla="*/ 308540 h 2092462"/>
                <a:gd name="connsiteX10" fmla="*/ 1200501 w 2356123"/>
                <a:gd name="connsiteY10" fmla="*/ 300125 h 2092462"/>
                <a:gd name="connsiteX11" fmla="*/ 1402454 w 2356123"/>
                <a:gd name="connsiteY11" fmla="*/ 288906 h 2092462"/>
                <a:gd name="connsiteX12" fmla="*/ 1638067 w 2356123"/>
                <a:gd name="connsiteY12" fmla="*/ 274881 h 2092462"/>
                <a:gd name="connsiteX13" fmla="*/ 1868069 w 2356123"/>
                <a:gd name="connsiteY13" fmla="*/ 263662 h 2092462"/>
                <a:gd name="connsiteX14" fmla="*/ 1940997 w 2356123"/>
                <a:gd name="connsiteY14" fmla="*/ 260857 h 2092462"/>
                <a:gd name="connsiteX15" fmla="*/ 1971851 w 2356123"/>
                <a:gd name="connsiteY15" fmla="*/ 263662 h 2092462"/>
                <a:gd name="connsiteX16" fmla="*/ 1997095 w 2356123"/>
                <a:gd name="connsiteY16" fmla="*/ 274881 h 2092462"/>
                <a:gd name="connsiteX17" fmla="*/ 2013924 w 2356123"/>
                <a:gd name="connsiteY17" fmla="*/ 286101 h 2092462"/>
                <a:gd name="connsiteX18" fmla="*/ 2027949 w 2356123"/>
                <a:gd name="connsiteY18" fmla="*/ 302930 h 2092462"/>
                <a:gd name="connsiteX19" fmla="*/ 2039169 w 2356123"/>
                <a:gd name="connsiteY19" fmla="*/ 328175 h 2092462"/>
                <a:gd name="connsiteX20" fmla="*/ 2041973 w 2356123"/>
                <a:gd name="connsiteY20" fmla="*/ 378663 h 2092462"/>
                <a:gd name="connsiteX21" fmla="*/ 2044778 w 2356123"/>
                <a:gd name="connsiteY21" fmla="*/ 690008 h 2092462"/>
                <a:gd name="connsiteX22" fmla="*/ 2041973 w 2356123"/>
                <a:gd name="connsiteY22" fmla="*/ 970498 h 2092462"/>
                <a:gd name="connsiteX23" fmla="*/ 2044778 w 2356123"/>
                <a:gd name="connsiteY23" fmla="*/ 1248184 h 2092462"/>
                <a:gd name="connsiteX24" fmla="*/ 2041973 w 2356123"/>
                <a:gd name="connsiteY24" fmla="*/ 1419284 h 2092462"/>
                <a:gd name="connsiteX25" fmla="*/ 2041973 w 2356123"/>
                <a:gd name="connsiteY25" fmla="*/ 1483797 h 2092462"/>
                <a:gd name="connsiteX26" fmla="*/ 2036364 w 2356123"/>
                <a:gd name="connsiteY26" fmla="*/ 1514651 h 2092462"/>
                <a:gd name="connsiteX27" fmla="*/ 2027949 w 2356123"/>
                <a:gd name="connsiteY27" fmla="*/ 1539895 h 2092462"/>
                <a:gd name="connsiteX28" fmla="*/ 2016729 w 2356123"/>
                <a:gd name="connsiteY28" fmla="*/ 1556724 h 2092462"/>
                <a:gd name="connsiteX29" fmla="*/ 1955021 w 2356123"/>
                <a:gd name="connsiteY29" fmla="*/ 2061608 h 2092462"/>
                <a:gd name="connsiteX30" fmla="*/ 1969046 w 2356123"/>
                <a:gd name="connsiteY30" fmla="*/ 2078437 h 2092462"/>
                <a:gd name="connsiteX31" fmla="*/ 1994290 w 2356123"/>
                <a:gd name="connsiteY31" fmla="*/ 2086852 h 2092462"/>
                <a:gd name="connsiteX32" fmla="*/ 2022339 w 2356123"/>
                <a:gd name="connsiteY32" fmla="*/ 2092462 h 2092462"/>
                <a:gd name="connsiteX33" fmla="*/ 2041973 w 2356123"/>
                <a:gd name="connsiteY33" fmla="*/ 2092462 h 2092462"/>
                <a:gd name="connsiteX34" fmla="*/ 2064413 w 2356123"/>
                <a:gd name="connsiteY34" fmla="*/ 2075632 h 2092462"/>
                <a:gd name="connsiteX35" fmla="*/ 2137340 w 2356123"/>
                <a:gd name="connsiteY35" fmla="*/ 1991485 h 2092462"/>
                <a:gd name="connsiteX36" fmla="*/ 2179414 w 2356123"/>
                <a:gd name="connsiteY36" fmla="*/ 1929777 h 2092462"/>
                <a:gd name="connsiteX37" fmla="*/ 2213073 w 2356123"/>
                <a:gd name="connsiteY37" fmla="*/ 1865264 h 2092462"/>
                <a:gd name="connsiteX38" fmla="*/ 2238317 w 2356123"/>
                <a:gd name="connsiteY38" fmla="*/ 1806361 h 2092462"/>
                <a:gd name="connsiteX39" fmla="*/ 2257951 w 2356123"/>
                <a:gd name="connsiteY39" fmla="*/ 1741848 h 2092462"/>
                <a:gd name="connsiteX40" fmla="*/ 2274781 w 2356123"/>
                <a:gd name="connsiteY40" fmla="*/ 1680140 h 2092462"/>
                <a:gd name="connsiteX41" fmla="*/ 2286000 w 2356123"/>
                <a:gd name="connsiteY41" fmla="*/ 1618432 h 2092462"/>
                <a:gd name="connsiteX42" fmla="*/ 2291610 w 2356123"/>
                <a:gd name="connsiteY42" fmla="*/ 1556724 h 2092462"/>
                <a:gd name="connsiteX43" fmla="*/ 2294415 w 2356123"/>
                <a:gd name="connsiteY43" fmla="*/ 1346356 h 2092462"/>
                <a:gd name="connsiteX44" fmla="*/ 2302830 w 2356123"/>
                <a:gd name="connsiteY44" fmla="*/ 1018182 h 2092462"/>
                <a:gd name="connsiteX45" fmla="*/ 2308440 w 2356123"/>
                <a:gd name="connsiteY45" fmla="*/ 670373 h 2092462"/>
                <a:gd name="connsiteX46" fmla="*/ 2311245 w 2356123"/>
                <a:gd name="connsiteY46" fmla="*/ 496469 h 2092462"/>
                <a:gd name="connsiteX47" fmla="*/ 2314050 w 2356123"/>
                <a:gd name="connsiteY47" fmla="*/ 451590 h 2092462"/>
                <a:gd name="connsiteX48" fmla="*/ 2319659 w 2356123"/>
                <a:gd name="connsiteY48" fmla="*/ 415127 h 2092462"/>
                <a:gd name="connsiteX49" fmla="*/ 2336489 w 2356123"/>
                <a:gd name="connsiteY49" fmla="*/ 364638 h 2092462"/>
                <a:gd name="connsiteX50" fmla="*/ 2350513 w 2356123"/>
                <a:gd name="connsiteY50" fmla="*/ 325370 h 2092462"/>
                <a:gd name="connsiteX51" fmla="*/ 2356123 w 2356123"/>
                <a:gd name="connsiteY51" fmla="*/ 283296 h 2092462"/>
                <a:gd name="connsiteX52" fmla="*/ 2353318 w 2356123"/>
                <a:gd name="connsiteY52" fmla="*/ 249637 h 2092462"/>
                <a:gd name="connsiteX53" fmla="*/ 2344904 w 2356123"/>
                <a:gd name="connsiteY53" fmla="*/ 221588 h 2092462"/>
                <a:gd name="connsiteX54" fmla="*/ 2330879 w 2356123"/>
                <a:gd name="connsiteY54" fmla="*/ 201954 h 2092462"/>
                <a:gd name="connsiteX55" fmla="*/ 2294415 w 2356123"/>
                <a:gd name="connsiteY55" fmla="*/ 171100 h 2092462"/>
                <a:gd name="connsiteX56" fmla="*/ 2199048 w 2356123"/>
                <a:gd name="connsiteY56" fmla="*/ 106587 h 2092462"/>
                <a:gd name="connsiteX57" fmla="*/ 2109291 w 2356123"/>
                <a:gd name="connsiteY57" fmla="*/ 50489 h 2092462"/>
                <a:gd name="connsiteX58" fmla="*/ 2039169 w 2356123"/>
                <a:gd name="connsiteY58" fmla="*/ 11220 h 2092462"/>
                <a:gd name="connsiteX59" fmla="*/ 2008315 w 2356123"/>
                <a:gd name="connsiteY59" fmla="*/ 0 h 2092462"/>
                <a:gd name="connsiteX60" fmla="*/ 1991485 w 2356123"/>
                <a:gd name="connsiteY60" fmla="*/ 0 h 2092462"/>
                <a:gd name="connsiteX61" fmla="*/ 1974656 w 2356123"/>
                <a:gd name="connsiteY61" fmla="*/ 0 h 2092462"/>
                <a:gd name="connsiteX62" fmla="*/ 1940997 w 2356123"/>
                <a:gd name="connsiteY62" fmla="*/ 14025 h 2092462"/>
                <a:gd name="connsiteX63" fmla="*/ 1901728 w 2356123"/>
                <a:gd name="connsiteY63" fmla="*/ 42074 h 2092462"/>
                <a:gd name="connsiteX64" fmla="*/ 1879289 w 2356123"/>
                <a:gd name="connsiteY64" fmla="*/ 58903 h 2092462"/>
                <a:gd name="connsiteX65" fmla="*/ 1761483 w 2356123"/>
                <a:gd name="connsiteY65" fmla="*/ 67318 h 2092462"/>
                <a:gd name="connsiteX66" fmla="*/ 1638067 w 2356123"/>
                <a:gd name="connsiteY66" fmla="*/ 81343 h 2092462"/>
                <a:gd name="connsiteX67" fmla="*/ 1542700 w 2356123"/>
                <a:gd name="connsiteY67" fmla="*/ 84148 h 2092462"/>
                <a:gd name="connsiteX68" fmla="*/ 1363186 w 2356123"/>
                <a:gd name="connsiteY68" fmla="*/ 95367 h 2092462"/>
                <a:gd name="connsiteX69" fmla="*/ 1164037 w 2356123"/>
                <a:gd name="connsiteY69" fmla="*/ 123416 h 2092462"/>
                <a:gd name="connsiteX70" fmla="*/ 852692 w 2356123"/>
                <a:gd name="connsiteY70" fmla="*/ 176709 h 2092462"/>
                <a:gd name="connsiteX71" fmla="*/ 684398 w 2356123"/>
                <a:gd name="connsiteY71" fmla="*/ 201954 h 209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56123" h="2092462">
                  <a:moveTo>
                    <a:pt x="684398" y="201954"/>
                  </a:moveTo>
                  <a:lnTo>
                    <a:pt x="440371" y="241222"/>
                  </a:lnTo>
                  <a:lnTo>
                    <a:pt x="176710" y="283296"/>
                  </a:lnTo>
                  <a:lnTo>
                    <a:pt x="0" y="316955"/>
                  </a:lnTo>
                  <a:lnTo>
                    <a:pt x="78538" y="471225"/>
                  </a:lnTo>
                  <a:lnTo>
                    <a:pt x="274881" y="440371"/>
                  </a:lnTo>
                  <a:lnTo>
                    <a:pt x="488054" y="409517"/>
                  </a:lnTo>
                  <a:lnTo>
                    <a:pt x="768545" y="367443"/>
                  </a:lnTo>
                  <a:lnTo>
                    <a:pt x="936840" y="342199"/>
                  </a:lnTo>
                  <a:lnTo>
                    <a:pt x="1130378" y="308540"/>
                  </a:lnTo>
                  <a:lnTo>
                    <a:pt x="1200501" y="300125"/>
                  </a:lnTo>
                  <a:lnTo>
                    <a:pt x="1402454" y="288906"/>
                  </a:lnTo>
                  <a:lnTo>
                    <a:pt x="1638067" y="274881"/>
                  </a:lnTo>
                  <a:lnTo>
                    <a:pt x="1868069" y="263662"/>
                  </a:lnTo>
                  <a:lnTo>
                    <a:pt x="1940997" y="260857"/>
                  </a:lnTo>
                  <a:lnTo>
                    <a:pt x="1971851" y="263662"/>
                  </a:lnTo>
                  <a:lnTo>
                    <a:pt x="1997095" y="274881"/>
                  </a:lnTo>
                  <a:lnTo>
                    <a:pt x="2013924" y="286101"/>
                  </a:lnTo>
                  <a:lnTo>
                    <a:pt x="2027949" y="302930"/>
                  </a:lnTo>
                  <a:lnTo>
                    <a:pt x="2039169" y="328175"/>
                  </a:lnTo>
                  <a:lnTo>
                    <a:pt x="2041973" y="378663"/>
                  </a:lnTo>
                  <a:lnTo>
                    <a:pt x="2044778" y="690008"/>
                  </a:lnTo>
                  <a:lnTo>
                    <a:pt x="2041973" y="970498"/>
                  </a:lnTo>
                  <a:lnTo>
                    <a:pt x="2044778" y="1248184"/>
                  </a:lnTo>
                  <a:lnTo>
                    <a:pt x="2041973" y="1419284"/>
                  </a:lnTo>
                  <a:lnTo>
                    <a:pt x="2041973" y="1483797"/>
                  </a:lnTo>
                  <a:lnTo>
                    <a:pt x="2036364" y="1514651"/>
                  </a:lnTo>
                  <a:lnTo>
                    <a:pt x="2027949" y="1539895"/>
                  </a:lnTo>
                  <a:lnTo>
                    <a:pt x="2016729" y="1556724"/>
                  </a:lnTo>
                  <a:lnTo>
                    <a:pt x="1955021" y="2061608"/>
                  </a:lnTo>
                  <a:lnTo>
                    <a:pt x="1969046" y="2078437"/>
                  </a:lnTo>
                  <a:lnTo>
                    <a:pt x="1994290" y="2086852"/>
                  </a:lnTo>
                  <a:lnTo>
                    <a:pt x="2022339" y="2092462"/>
                  </a:lnTo>
                  <a:lnTo>
                    <a:pt x="2041973" y="2092462"/>
                  </a:lnTo>
                  <a:lnTo>
                    <a:pt x="2064413" y="2075632"/>
                  </a:lnTo>
                  <a:lnTo>
                    <a:pt x="2137340" y="1991485"/>
                  </a:lnTo>
                  <a:lnTo>
                    <a:pt x="2179414" y="1929777"/>
                  </a:lnTo>
                  <a:lnTo>
                    <a:pt x="2213073" y="1865264"/>
                  </a:lnTo>
                  <a:lnTo>
                    <a:pt x="2238317" y="1806361"/>
                  </a:lnTo>
                  <a:lnTo>
                    <a:pt x="2257951" y="1741848"/>
                  </a:lnTo>
                  <a:lnTo>
                    <a:pt x="2274781" y="1680140"/>
                  </a:lnTo>
                  <a:lnTo>
                    <a:pt x="2286000" y="1618432"/>
                  </a:lnTo>
                  <a:lnTo>
                    <a:pt x="2291610" y="1556724"/>
                  </a:lnTo>
                  <a:lnTo>
                    <a:pt x="2294415" y="1346356"/>
                  </a:lnTo>
                  <a:lnTo>
                    <a:pt x="2302830" y="1018182"/>
                  </a:lnTo>
                  <a:lnTo>
                    <a:pt x="2308440" y="670373"/>
                  </a:lnTo>
                  <a:lnTo>
                    <a:pt x="2311245" y="496469"/>
                  </a:lnTo>
                  <a:lnTo>
                    <a:pt x="2314050" y="451590"/>
                  </a:lnTo>
                  <a:lnTo>
                    <a:pt x="2319659" y="415127"/>
                  </a:lnTo>
                  <a:lnTo>
                    <a:pt x="2336489" y="364638"/>
                  </a:lnTo>
                  <a:lnTo>
                    <a:pt x="2350513" y="325370"/>
                  </a:lnTo>
                  <a:lnTo>
                    <a:pt x="2356123" y="283296"/>
                  </a:lnTo>
                  <a:lnTo>
                    <a:pt x="2353318" y="249637"/>
                  </a:lnTo>
                  <a:lnTo>
                    <a:pt x="2344904" y="221588"/>
                  </a:lnTo>
                  <a:lnTo>
                    <a:pt x="2330879" y="201954"/>
                  </a:lnTo>
                  <a:lnTo>
                    <a:pt x="2294415" y="171100"/>
                  </a:lnTo>
                  <a:lnTo>
                    <a:pt x="2199048" y="106587"/>
                  </a:lnTo>
                  <a:lnTo>
                    <a:pt x="2109291" y="50489"/>
                  </a:lnTo>
                  <a:lnTo>
                    <a:pt x="2039169" y="11220"/>
                  </a:lnTo>
                  <a:lnTo>
                    <a:pt x="2008315" y="0"/>
                  </a:lnTo>
                  <a:lnTo>
                    <a:pt x="1991485" y="0"/>
                  </a:lnTo>
                  <a:lnTo>
                    <a:pt x="1974656" y="0"/>
                  </a:lnTo>
                  <a:lnTo>
                    <a:pt x="1940997" y="14025"/>
                  </a:lnTo>
                  <a:lnTo>
                    <a:pt x="1901728" y="42074"/>
                  </a:lnTo>
                  <a:lnTo>
                    <a:pt x="1879289" y="58903"/>
                  </a:lnTo>
                  <a:lnTo>
                    <a:pt x="1761483" y="67318"/>
                  </a:lnTo>
                  <a:lnTo>
                    <a:pt x="1638067" y="81343"/>
                  </a:lnTo>
                  <a:lnTo>
                    <a:pt x="1542700" y="84148"/>
                  </a:lnTo>
                  <a:lnTo>
                    <a:pt x="1363186" y="95367"/>
                  </a:lnTo>
                  <a:lnTo>
                    <a:pt x="1164037" y="123416"/>
                  </a:lnTo>
                  <a:lnTo>
                    <a:pt x="852692" y="176709"/>
                  </a:lnTo>
                  <a:lnTo>
                    <a:pt x="684398" y="20195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1">
              <a:extLst>
                <a:ext uri="{FF2B5EF4-FFF2-40B4-BE49-F238E27FC236}">
                  <a16:creationId xmlns:a16="http://schemas.microsoft.com/office/drawing/2014/main" id="{93106981-981F-43B8-B261-31D2877058F3}"/>
                </a:ext>
              </a:extLst>
            </p:cNvPr>
            <p:cNvSpPr/>
            <p:nvPr/>
          </p:nvSpPr>
          <p:spPr>
            <a:xfrm>
              <a:off x="6719889" y="4795838"/>
              <a:ext cx="600075" cy="728662"/>
            </a:xfrm>
            <a:custGeom>
              <a:avLst/>
              <a:gdLst>
                <a:gd name="connsiteX0" fmla="*/ 309562 w 600075"/>
                <a:gd name="connsiteY0" fmla="*/ 369093 h 728662"/>
                <a:gd name="connsiteX1" fmla="*/ 254793 w 600075"/>
                <a:gd name="connsiteY1" fmla="*/ 283368 h 728662"/>
                <a:gd name="connsiteX2" fmla="*/ 235743 w 600075"/>
                <a:gd name="connsiteY2" fmla="*/ 259556 h 728662"/>
                <a:gd name="connsiteX3" fmla="*/ 204787 w 600075"/>
                <a:gd name="connsiteY3" fmla="*/ 228600 h 728662"/>
                <a:gd name="connsiteX4" fmla="*/ 135731 w 600075"/>
                <a:gd name="connsiteY4" fmla="*/ 164306 h 728662"/>
                <a:gd name="connsiteX5" fmla="*/ 47625 w 600075"/>
                <a:gd name="connsiteY5" fmla="*/ 90487 h 728662"/>
                <a:gd name="connsiteX6" fmla="*/ 21431 w 600075"/>
                <a:gd name="connsiteY6" fmla="*/ 66675 h 728662"/>
                <a:gd name="connsiteX7" fmla="*/ 9525 w 600075"/>
                <a:gd name="connsiteY7" fmla="*/ 50006 h 728662"/>
                <a:gd name="connsiteX8" fmla="*/ 0 w 600075"/>
                <a:gd name="connsiteY8" fmla="*/ 23812 h 728662"/>
                <a:gd name="connsiteX9" fmla="*/ 2381 w 600075"/>
                <a:gd name="connsiteY9" fmla="*/ 7143 h 728662"/>
                <a:gd name="connsiteX10" fmla="*/ 11906 w 600075"/>
                <a:gd name="connsiteY10" fmla="*/ 0 h 728662"/>
                <a:gd name="connsiteX11" fmla="*/ 40481 w 600075"/>
                <a:gd name="connsiteY11" fmla="*/ 7143 h 728662"/>
                <a:gd name="connsiteX12" fmla="*/ 111918 w 600075"/>
                <a:gd name="connsiteY12" fmla="*/ 45243 h 728662"/>
                <a:gd name="connsiteX13" fmla="*/ 252412 w 600075"/>
                <a:gd name="connsiteY13" fmla="*/ 119062 h 728662"/>
                <a:gd name="connsiteX14" fmla="*/ 314325 w 600075"/>
                <a:gd name="connsiteY14" fmla="*/ 150018 h 728662"/>
                <a:gd name="connsiteX15" fmla="*/ 369093 w 600075"/>
                <a:gd name="connsiteY15" fmla="*/ 173831 h 728662"/>
                <a:gd name="connsiteX16" fmla="*/ 426243 w 600075"/>
                <a:gd name="connsiteY16" fmla="*/ 195262 h 728662"/>
                <a:gd name="connsiteX17" fmla="*/ 459581 w 600075"/>
                <a:gd name="connsiteY17" fmla="*/ 207168 h 728662"/>
                <a:gd name="connsiteX18" fmla="*/ 495300 w 600075"/>
                <a:gd name="connsiteY18" fmla="*/ 216693 h 728662"/>
                <a:gd name="connsiteX19" fmla="*/ 514350 w 600075"/>
                <a:gd name="connsiteY19" fmla="*/ 216693 h 728662"/>
                <a:gd name="connsiteX20" fmla="*/ 538162 w 600075"/>
                <a:gd name="connsiteY20" fmla="*/ 214312 h 728662"/>
                <a:gd name="connsiteX21" fmla="*/ 559593 w 600075"/>
                <a:gd name="connsiteY21" fmla="*/ 204787 h 728662"/>
                <a:gd name="connsiteX22" fmla="*/ 573881 w 600075"/>
                <a:gd name="connsiteY22" fmla="*/ 195262 h 728662"/>
                <a:gd name="connsiteX23" fmla="*/ 590550 w 600075"/>
                <a:gd name="connsiteY23" fmla="*/ 166687 h 728662"/>
                <a:gd name="connsiteX24" fmla="*/ 600075 w 600075"/>
                <a:gd name="connsiteY24" fmla="*/ 121443 h 728662"/>
                <a:gd name="connsiteX25" fmla="*/ 592931 w 600075"/>
                <a:gd name="connsiteY25" fmla="*/ 728662 h 728662"/>
                <a:gd name="connsiteX26" fmla="*/ 542925 w 600075"/>
                <a:gd name="connsiteY26" fmla="*/ 721518 h 728662"/>
                <a:gd name="connsiteX27" fmla="*/ 516731 w 600075"/>
                <a:gd name="connsiteY27" fmla="*/ 709612 h 728662"/>
                <a:gd name="connsiteX28" fmla="*/ 507206 w 600075"/>
                <a:gd name="connsiteY28" fmla="*/ 697706 h 728662"/>
                <a:gd name="connsiteX29" fmla="*/ 481012 w 600075"/>
                <a:gd name="connsiteY29" fmla="*/ 659606 h 728662"/>
                <a:gd name="connsiteX30" fmla="*/ 414337 w 600075"/>
                <a:gd name="connsiteY30" fmla="*/ 542925 h 728662"/>
                <a:gd name="connsiteX31" fmla="*/ 309562 w 600075"/>
                <a:gd name="connsiteY31" fmla="*/ 3690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0075" h="728662">
                  <a:moveTo>
                    <a:pt x="309562" y="369093"/>
                  </a:moveTo>
                  <a:lnTo>
                    <a:pt x="254793" y="283368"/>
                  </a:lnTo>
                  <a:lnTo>
                    <a:pt x="235743" y="259556"/>
                  </a:lnTo>
                  <a:lnTo>
                    <a:pt x="204787" y="228600"/>
                  </a:lnTo>
                  <a:lnTo>
                    <a:pt x="135731" y="164306"/>
                  </a:lnTo>
                  <a:lnTo>
                    <a:pt x="47625" y="90487"/>
                  </a:lnTo>
                  <a:lnTo>
                    <a:pt x="21431" y="66675"/>
                  </a:lnTo>
                  <a:lnTo>
                    <a:pt x="9525" y="50006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11906" y="0"/>
                  </a:lnTo>
                  <a:lnTo>
                    <a:pt x="40481" y="7143"/>
                  </a:lnTo>
                  <a:lnTo>
                    <a:pt x="111918" y="45243"/>
                  </a:lnTo>
                  <a:lnTo>
                    <a:pt x="252412" y="119062"/>
                  </a:lnTo>
                  <a:lnTo>
                    <a:pt x="314325" y="150018"/>
                  </a:lnTo>
                  <a:lnTo>
                    <a:pt x="369093" y="173831"/>
                  </a:lnTo>
                  <a:lnTo>
                    <a:pt x="426243" y="195262"/>
                  </a:lnTo>
                  <a:lnTo>
                    <a:pt x="459581" y="207168"/>
                  </a:lnTo>
                  <a:lnTo>
                    <a:pt x="495300" y="216693"/>
                  </a:lnTo>
                  <a:lnTo>
                    <a:pt x="514350" y="216693"/>
                  </a:lnTo>
                  <a:lnTo>
                    <a:pt x="538162" y="214312"/>
                  </a:lnTo>
                  <a:lnTo>
                    <a:pt x="559593" y="204787"/>
                  </a:lnTo>
                  <a:lnTo>
                    <a:pt x="573881" y="195262"/>
                  </a:lnTo>
                  <a:lnTo>
                    <a:pt x="590550" y="166687"/>
                  </a:lnTo>
                  <a:lnTo>
                    <a:pt x="600075" y="121443"/>
                  </a:lnTo>
                  <a:cubicBezTo>
                    <a:pt x="597694" y="323849"/>
                    <a:pt x="595312" y="526256"/>
                    <a:pt x="592931" y="728662"/>
                  </a:cubicBezTo>
                  <a:lnTo>
                    <a:pt x="542925" y="721518"/>
                  </a:lnTo>
                  <a:lnTo>
                    <a:pt x="516731" y="709612"/>
                  </a:lnTo>
                  <a:lnTo>
                    <a:pt x="507206" y="697706"/>
                  </a:lnTo>
                  <a:lnTo>
                    <a:pt x="481012" y="659606"/>
                  </a:lnTo>
                  <a:lnTo>
                    <a:pt x="414337" y="542925"/>
                  </a:lnTo>
                  <a:lnTo>
                    <a:pt x="309562" y="3690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2">
              <a:extLst>
                <a:ext uri="{FF2B5EF4-FFF2-40B4-BE49-F238E27FC236}">
                  <a16:creationId xmlns:a16="http://schemas.microsoft.com/office/drawing/2014/main" id="{3023323D-D206-4C4F-9284-A163A58B5081}"/>
                </a:ext>
              </a:extLst>
            </p:cNvPr>
            <p:cNvSpPr/>
            <p:nvPr/>
          </p:nvSpPr>
          <p:spPr>
            <a:xfrm>
              <a:off x="5988051" y="2800350"/>
              <a:ext cx="504825" cy="3219450"/>
            </a:xfrm>
            <a:custGeom>
              <a:avLst/>
              <a:gdLst>
                <a:gd name="connsiteX0" fmla="*/ 186190 w 504782"/>
                <a:gd name="connsiteY0" fmla="*/ 1266092 h 3219019"/>
                <a:gd name="connsiteX1" fmla="*/ 190327 w 504782"/>
                <a:gd name="connsiteY1" fmla="*/ 955775 h 3219019"/>
                <a:gd name="connsiteX2" fmla="*/ 190327 w 504782"/>
                <a:gd name="connsiteY2" fmla="*/ 521332 h 3219019"/>
                <a:gd name="connsiteX3" fmla="*/ 190327 w 504782"/>
                <a:gd name="connsiteY3" fmla="*/ 372380 h 3219019"/>
                <a:gd name="connsiteX4" fmla="*/ 182052 w 504782"/>
                <a:gd name="connsiteY4" fmla="*/ 293766 h 3219019"/>
                <a:gd name="connsiteX5" fmla="*/ 169640 w 504782"/>
                <a:gd name="connsiteY5" fmla="*/ 215153 h 3219019"/>
                <a:gd name="connsiteX6" fmla="*/ 157227 w 504782"/>
                <a:gd name="connsiteY6" fmla="*/ 186190 h 3219019"/>
                <a:gd name="connsiteX7" fmla="*/ 119989 w 504782"/>
                <a:gd name="connsiteY7" fmla="*/ 148952 h 3219019"/>
                <a:gd name="connsiteX8" fmla="*/ 74476 w 504782"/>
                <a:gd name="connsiteY8" fmla="*/ 103439 h 3219019"/>
                <a:gd name="connsiteX9" fmla="*/ 33100 w 504782"/>
                <a:gd name="connsiteY9" fmla="*/ 66201 h 3219019"/>
                <a:gd name="connsiteX10" fmla="*/ 4137 w 504782"/>
                <a:gd name="connsiteY10" fmla="*/ 37238 h 3219019"/>
                <a:gd name="connsiteX11" fmla="*/ 0 w 504782"/>
                <a:gd name="connsiteY11" fmla="*/ 24825 h 3219019"/>
                <a:gd name="connsiteX12" fmla="*/ 0 w 504782"/>
                <a:gd name="connsiteY12" fmla="*/ 8275 h 3219019"/>
                <a:gd name="connsiteX13" fmla="*/ 12412 w 504782"/>
                <a:gd name="connsiteY13" fmla="*/ 0 h 3219019"/>
                <a:gd name="connsiteX14" fmla="*/ 62063 w 504782"/>
                <a:gd name="connsiteY14" fmla="*/ 4137 h 3219019"/>
                <a:gd name="connsiteX15" fmla="*/ 190327 w 504782"/>
                <a:gd name="connsiteY15" fmla="*/ 24825 h 3219019"/>
                <a:gd name="connsiteX16" fmla="*/ 318592 w 504782"/>
                <a:gd name="connsiteY16" fmla="*/ 62063 h 3219019"/>
                <a:gd name="connsiteX17" fmla="*/ 417893 w 504782"/>
                <a:gd name="connsiteY17" fmla="*/ 103439 h 3219019"/>
                <a:gd name="connsiteX18" fmla="*/ 450993 w 504782"/>
                <a:gd name="connsiteY18" fmla="*/ 124126 h 3219019"/>
                <a:gd name="connsiteX19" fmla="*/ 479956 w 504782"/>
                <a:gd name="connsiteY19" fmla="*/ 153089 h 3219019"/>
                <a:gd name="connsiteX20" fmla="*/ 500644 w 504782"/>
                <a:gd name="connsiteY20" fmla="*/ 182052 h 3219019"/>
                <a:gd name="connsiteX21" fmla="*/ 504782 w 504782"/>
                <a:gd name="connsiteY21" fmla="*/ 215153 h 3219019"/>
                <a:gd name="connsiteX22" fmla="*/ 500644 w 504782"/>
                <a:gd name="connsiteY22" fmla="*/ 239978 h 3219019"/>
                <a:gd name="connsiteX23" fmla="*/ 488231 w 504782"/>
                <a:gd name="connsiteY23" fmla="*/ 268941 h 3219019"/>
                <a:gd name="connsiteX24" fmla="*/ 471681 w 504782"/>
                <a:gd name="connsiteY24" fmla="*/ 314454 h 3219019"/>
                <a:gd name="connsiteX25" fmla="*/ 459269 w 504782"/>
                <a:gd name="connsiteY25" fmla="*/ 393068 h 3219019"/>
                <a:gd name="connsiteX26" fmla="*/ 455131 w 504782"/>
                <a:gd name="connsiteY26" fmla="*/ 479956 h 3219019"/>
                <a:gd name="connsiteX27" fmla="*/ 442718 w 504782"/>
                <a:gd name="connsiteY27" fmla="*/ 570983 h 3219019"/>
                <a:gd name="connsiteX28" fmla="*/ 434443 w 504782"/>
                <a:gd name="connsiteY28" fmla="*/ 777860 h 3219019"/>
                <a:gd name="connsiteX29" fmla="*/ 434443 w 504782"/>
                <a:gd name="connsiteY29" fmla="*/ 1249542 h 3219019"/>
                <a:gd name="connsiteX30" fmla="*/ 438581 w 504782"/>
                <a:gd name="connsiteY30" fmla="*/ 1750186 h 3219019"/>
                <a:gd name="connsiteX31" fmla="*/ 442718 w 504782"/>
                <a:gd name="connsiteY31" fmla="*/ 2163942 h 3219019"/>
                <a:gd name="connsiteX32" fmla="*/ 450993 w 504782"/>
                <a:gd name="connsiteY32" fmla="*/ 2581835 h 3219019"/>
                <a:gd name="connsiteX33" fmla="*/ 459269 w 504782"/>
                <a:gd name="connsiteY33" fmla="*/ 2958353 h 3219019"/>
                <a:gd name="connsiteX34" fmla="*/ 455131 w 504782"/>
                <a:gd name="connsiteY34" fmla="*/ 3041104 h 3219019"/>
                <a:gd name="connsiteX35" fmla="*/ 450993 w 504782"/>
                <a:gd name="connsiteY35" fmla="*/ 3103167 h 3219019"/>
                <a:gd name="connsiteX36" fmla="*/ 434443 w 504782"/>
                <a:gd name="connsiteY36" fmla="*/ 3148680 h 3219019"/>
                <a:gd name="connsiteX37" fmla="*/ 413755 w 504782"/>
                <a:gd name="connsiteY37" fmla="*/ 3177643 h 3219019"/>
                <a:gd name="connsiteX38" fmla="*/ 384792 w 504782"/>
                <a:gd name="connsiteY38" fmla="*/ 3202469 h 3219019"/>
                <a:gd name="connsiteX39" fmla="*/ 364105 w 504782"/>
                <a:gd name="connsiteY39" fmla="*/ 3210744 h 3219019"/>
                <a:gd name="connsiteX40" fmla="*/ 343417 w 504782"/>
                <a:gd name="connsiteY40" fmla="*/ 3219019 h 3219019"/>
                <a:gd name="connsiteX41" fmla="*/ 318592 w 504782"/>
                <a:gd name="connsiteY41" fmla="*/ 3210744 h 3219019"/>
                <a:gd name="connsiteX42" fmla="*/ 285491 w 504782"/>
                <a:gd name="connsiteY42" fmla="*/ 3181781 h 3219019"/>
                <a:gd name="connsiteX43" fmla="*/ 248253 w 504782"/>
                <a:gd name="connsiteY43" fmla="*/ 3115580 h 3219019"/>
                <a:gd name="connsiteX44" fmla="*/ 215153 w 504782"/>
                <a:gd name="connsiteY44" fmla="*/ 3036966 h 3219019"/>
                <a:gd name="connsiteX45" fmla="*/ 186190 w 504782"/>
                <a:gd name="connsiteY45" fmla="*/ 2925252 h 3219019"/>
                <a:gd name="connsiteX46" fmla="*/ 169640 w 504782"/>
                <a:gd name="connsiteY46" fmla="*/ 2796988 h 3219019"/>
                <a:gd name="connsiteX47" fmla="*/ 169640 w 504782"/>
                <a:gd name="connsiteY47" fmla="*/ 2743200 h 3219019"/>
                <a:gd name="connsiteX48" fmla="*/ 182052 w 504782"/>
                <a:gd name="connsiteY48" fmla="*/ 2660449 h 3219019"/>
                <a:gd name="connsiteX49" fmla="*/ 186190 w 504782"/>
                <a:gd name="connsiteY49" fmla="*/ 2585973 h 3219019"/>
                <a:gd name="connsiteX50" fmla="*/ 190327 w 504782"/>
                <a:gd name="connsiteY50" fmla="*/ 2395645 h 3219019"/>
                <a:gd name="connsiteX51" fmla="*/ 190327 w 504782"/>
                <a:gd name="connsiteY51" fmla="*/ 2130841 h 3219019"/>
                <a:gd name="connsiteX52" fmla="*/ 190327 w 504782"/>
                <a:gd name="connsiteY52" fmla="*/ 1675710 h 3219019"/>
                <a:gd name="connsiteX53" fmla="*/ 186190 w 504782"/>
                <a:gd name="connsiteY53" fmla="*/ 1266092 h 32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04782" h="3219019">
                  <a:moveTo>
                    <a:pt x="186190" y="1266092"/>
                  </a:moveTo>
                  <a:lnTo>
                    <a:pt x="190327" y="955775"/>
                  </a:lnTo>
                  <a:lnTo>
                    <a:pt x="190327" y="521332"/>
                  </a:lnTo>
                  <a:lnTo>
                    <a:pt x="190327" y="372380"/>
                  </a:lnTo>
                  <a:lnTo>
                    <a:pt x="182052" y="293766"/>
                  </a:lnTo>
                  <a:lnTo>
                    <a:pt x="169640" y="215153"/>
                  </a:lnTo>
                  <a:lnTo>
                    <a:pt x="157227" y="186190"/>
                  </a:lnTo>
                  <a:lnTo>
                    <a:pt x="119989" y="148952"/>
                  </a:lnTo>
                  <a:lnTo>
                    <a:pt x="74476" y="103439"/>
                  </a:lnTo>
                  <a:lnTo>
                    <a:pt x="33100" y="66201"/>
                  </a:lnTo>
                  <a:lnTo>
                    <a:pt x="4137" y="37238"/>
                  </a:lnTo>
                  <a:lnTo>
                    <a:pt x="0" y="24825"/>
                  </a:lnTo>
                  <a:lnTo>
                    <a:pt x="0" y="8275"/>
                  </a:lnTo>
                  <a:lnTo>
                    <a:pt x="12412" y="0"/>
                  </a:lnTo>
                  <a:lnTo>
                    <a:pt x="62063" y="4137"/>
                  </a:lnTo>
                  <a:lnTo>
                    <a:pt x="190327" y="24825"/>
                  </a:lnTo>
                  <a:lnTo>
                    <a:pt x="318592" y="62063"/>
                  </a:lnTo>
                  <a:lnTo>
                    <a:pt x="417893" y="103439"/>
                  </a:lnTo>
                  <a:lnTo>
                    <a:pt x="450993" y="124126"/>
                  </a:lnTo>
                  <a:lnTo>
                    <a:pt x="479956" y="153089"/>
                  </a:lnTo>
                  <a:lnTo>
                    <a:pt x="500644" y="182052"/>
                  </a:lnTo>
                  <a:lnTo>
                    <a:pt x="504782" y="215153"/>
                  </a:lnTo>
                  <a:lnTo>
                    <a:pt x="500644" y="239978"/>
                  </a:lnTo>
                  <a:lnTo>
                    <a:pt x="488231" y="268941"/>
                  </a:lnTo>
                  <a:lnTo>
                    <a:pt x="471681" y="314454"/>
                  </a:lnTo>
                  <a:lnTo>
                    <a:pt x="459269" y="393068"/>
                  </a:lnTo>
                  <a:lnTo>
                    <a:pt x="455131" y="479956"/>
                  </a:lnTo>
                  <a:lnTo>
                    <a:pt x="442718" y="570983"/>
                  </a:lnTo>
                  <a:lnTo>
                    <a:pt x="434443" y="777860"/>
                  </a:lnTo>
                  <a:lnTo>
                    <a:pt x="434443" y="1249542"/>
                  </a:lnTo>
                  <a:cubicBezTo>
                    <a:pt x="435822" y="1416423"/>
                    <a:pt x="437202" y="1583305"/>
                    <a:pt x="438581" y="1750186"/>
                  </a:cubicBezTo>
                  <a:lnTo>
                    <a:pt x="442718" y="2163942"/>
                  </a:lnTo>
                  <a:lnTo>
                    <a:pt x="450993" y="2581835"/>
                  </a:lnTo>
                  <a:lnTo>
                    <a:pt x="459269" y="2958353"/>
                  </a:lnTo>
                  <a:lnTo>
                    <a:pt x="455131" y="3041104"/>
                  </a:lnTo>
                  <a:lnTo>
                    <a:pt x="450993" y="3103167"/>
                  </a:lnTo>
                  <a:lnTo>
                    <a:pt x="434443" y="3148680"/>
                  </a:lnTo>
                  <a:lnTo>
                    <a:pt x="413755" y="3177643"/>
                  </a:lnTo>
                  <a:lnTo>
                    <a:pt x="384792" y="3202469"/>
                  </a:lnTo>
                  <a:lnTo>
                    <a:pt x="364105" y="3210744"/>
                  </a:lnTo>
                  <a:lnTo>
                    <a:pt x="343417" y="3219019"/>
                  </a:lnTo>
                  <a:lnTo>
                    <a:pt x="318592" y="3210744"/>
                  </a:lnTo>
                  <a:lnTo>
                    <a:pt x="285491" y="3181781"/>
                  </a:lnTo>
                  <a:lnTo>
                    <a:pt x="248253" y="3115580"/>
                  </a:lnTo>
                  <a:lnTo>
                    <a:pt x="215153" y="3036966"/>
                  </a:lnTo>
                  <a:lnTo>
                    <a:pt x="186190" y="2925252"/>
                  </a:lnTo>
                  <a:lnTo>
                    <a:pt x="169640" y="2796988"/>
                  </a:lnTo>
                  <a:lnTo>
                    <a:pt x="169640" y="2743200"/>
                  </a:lnTo>
                  <a:lnTo>
                    <a:pt x="182052" y="2660449"/>
                  </a:lnTo>
                  <a:lnTo>
                    <a:pt x="186190" y="2585973"/>
                  </a:lnTo>
                  <a:lnTo>
                    <a:pt x="190327" y="2395645"/>
                  </a:lnTo>
                  <a:lnTo>
                    <a:pt x="190327" y="2130841"/>
                  </a:lnTo>
                  <a:lnTo>
                    <a:pt x="190327" y="1675710"/>
                  </a:lnTo>
                  <a:lnTo>
                    <a:pt x="186190" y="126609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DA60217-5F97-47E5-A555-F6BCDC3CACC3}"/>
              </a:ext>
            </a:extLst>
          </p:cNvPr>
          <p:cNvGrpSpPr/>
          <p:nvPr/>
        </p:nvGrpSpPr>
        <p:grpSpPr>
          <a:xfrm>
            <a:off x="3779838" y="1333500"/>
            <a:ext cx="4470400" cy="4694236"/>
            <a:chOff x="3779838" y="1325564"/>
            <a:chExt cx="4470400" cy="4694236"/>
          </a:xfrm>
          <a:solidFill>
            <a:schemeClr val="tx1"/>
          </a:solidFill>
        </p:grpSpPr>
        <p:sp>
          <p:nvSpPr>
            <p:cNvPr id="16" name="フリーフォーム 38">
              <a:extLst>
                <a:ext uri="{FF2B5EF4-FFF2-40B4-BE49-F238E27FC236}">
                  <a16:creationId xmlns:a16="http://schemas.microsoft.com/office/drawing/2014/main" id="{D20B3C29-817D-4D67-B18E-C812E4D97E51}"/>
                </a:ext>
              </a:extLst>
            </p:cNvPr>
            <p:cNvSpPr/>
            <p:nvPr/>
          </p:nvSpPr>
          <p:spPr>
            <a:xfrm>
              <a:off x="3981450" y="1325564"/>
              <a:ext cx="2266950" cy="3328987"/>
            </a:xfrm>
            <a:custGeom>
              <a:avLst/>
              <a:gdLst>
                <a:gd name="connsiteX0" fmla="*/ 1698791 w 2266499"/>
                <a:gd name="connsiteY0" fmla="*/ 1382434 h 3328242"/>
                <a:gd name="connsiteX1" fmla="*/ 1776796 w 2266499"/>
                <a:gd name="connsiteY1" fmla="*/ 1235090 h 3328242"/>
                <a:gd name="connsiteX2" fmla="*/ 1828800 w 2266499"/>
                <a:gd name="connsiteY2" fmla="*/ 1118081 h 3328242"/>
                <a:gd name="connsiteX3" fmla="*/ 1937142 w 2266499"/>
                <a:gd name="connsiteY3" fmla="*/ 845061 h 3328242"/>
                <a:gd name="connsiteX4" fmla="*/ 1993479 w 2266499"/>
                <a:gd name="connsiteY4" fmla="*/ 706385 h 3328242"/>
                <a:gd name="connsiteX5" fmla="*/ 2023815 w 2266499"/>
                <a:gd name="connsiteY5" fmla="*/ 632712 h 3328242"/>
                <a:gd name="connsiteX6" fmla="*/ 2058484 w 2266499"/>
                <a:gd name="connsiteY6" fmla="*/ 554707 h 3328242"/>
                <a:gd name="connsiteX7" fmla="*/ 2088819 w 2266499"/>
                <a:gd name="connsiteY7" fmla="*/ 494036 h 3328242"/>
                <a:gd name="connsiteX8" fmla="*/ 2110487 w 2266499"/>
                <a:gd name="connsiteY8" fmla="*/ 455033 h 3328242"/>
                <a:gd name="connsiteX9" fmla="*/ 2136489 w 2266499"/>
                <a:gd name="connsiteY9" fmla="*/ 424697 h 3328242"/>
                <a:gd name="connsiteX10" fmla="*/ 2162491 w 2266499"/>
                <a:gd name="connsiteY10" fmla="*/ 398695 h 3328242"/>
                <a:gd name="connsiteX11" fmla="*/ 2192827 w 2266499"/>
                <a:gd name="connsiteY11" fmla="*/ 377027 h 3328242"/>
                <a:gd name="connsiteX12" fmla="*/ 2227496 w 2266499"/>
                <a:gd name="connsiteY12" fmla="*/ 355359 h 3328242"/>
                <a:gd name="connsiteX13" fmla="*/ 2253498 w 2266499"/>
                <a:gd name="connsiteY13" fmla="*/ 329357 h 3328242"/>
                <a:gd name="connsiteX14" fmla="*/ 2266499 w 2266499"/>
                <a:gd name="connsiteY14" fmla="*/ 299021 h 3328242"/>
                <a:gd name="connsiteX15" fmla="*/ 2266499 w 2266499"/>
                <a:gd name="connsiteY15" fmla="*/ 281687 h 3328242"/>
                <a:gd name="connsiteX16" fmla="*/ 2257832 w 2266499"/>
                <a:gd name="connsiteY16" fmla="*/ 242684 h 3328242"/>
                <a:gd name="connsiteX17" fmla="*/ 2244831 w 2266499"/>
                <a:gd name="connsiteY17" fmla="*/ 216682 h 3328242"/>
                <a:gd name="connsiteX18" fmla="*/ 2227496 w 2266499"/>
                <a:gd name="connsiteY18" fmla="*/ 190680 h 3328242"/>
                <a:gd name="connsiteX19" fmla="*/ 2192827 w 2266499"/>
                <a:gd name="connsiteY19" fmla="*/ 160345 h 3328242"/>
                <a:gd name="connsiteX20" fmla="*/ 2114821 w 2266499"/>
                <a:gd name="connsiteY20" fmla="*/ 112675 h 3328242"/>
                <a:gd name="connsiteX21" fmla="*/ 2058484 w 2266499"/>
                <a:gd name="connsiteY21" fmla="*/ 86673 h 3328242"/>
                <a:gd name="connsiteX22" fmla="*/ 1989145 w 2266499"/>
                <a:gd name="connsiteY22" fmla="*/ 56337 h 3328242"/>
                <a:gd name="connsiteX23" fmla="*/ 1898139 w 2266499"/>
                <a:gd name="connsiteY23" fmla="*/ 26002 h 3328242"/>
                <a:gd name="connsiteX24" fmla="*/ 1833134 w 2266499"/>
                <a:gd name="connsiteY24" fmla="*/ 8667 h 3328242"/>
                <a:gd name="connsiteX25" fmla="*/ 1811466 w 2266499"/>
                <a:gd name="connsiteY25" fmla="*/ 4333 h 3328242"/>
                <a:gd name="connsiteX26" fmla="*/ 1746461 w 2266499"/>
                <a:gd name="connsiteY26" fmla="*/ 4333 h 3328242"/>
                <a:gd name="connsiteX27" fmla="*/ 1664122 w 2266499"/>
                <a:gd name="connsiteY27" fmla="*/ 0 h 3328242"/>
                <a:gd name="connsiteX28" fmla="*/ 1633786 w 2266499"/>
                <a:gd name="connsiteY28" fmla="*/ 4333 h 3328242"/>
                <a:gd name="connsiteX29" fmla="*/ 1625119 w 2266499"/>
                <a:gd name="connsiteY29" fmla="*/ 13001 h 3328242"/>
                <a:gd name="connsiteX30" fmla="*/ 1616451 w 2266499"/>
                <a:gd name="connsiteY30" fmla="*/ 21668 h 3328242"/>
                <a:gd name="connsiteX31" fmla="*/ 1616451 w 2266499"/>
                <a:gd name="connsiteY31" fmla="*/ 39003 h 3328242"/>
                <a:gd name="connsiteX32" fmla="*/ 1633786 w 2266499"/>
                <a:gd name="connsiteY32" fmla="*/ 65004 h 3328242"/>
                <a:gd name="connsiteX33" fmla="*/ 1659788 w 2266499"/>
                <a:gd name="connsiteY33" fmla="*/ 82339 h 3328242"/>
                <a:gd name="connsiteX34" fmla="*/ 1703124 w 2266499"/>
                <a:gd name="connsiteY34" fmla="*/ 99674 h 3328242"/>
                <a:gd name="connsiteX35" fmla="*/ 1746461 w 2266499"/>
                <a:gd name="connsiteY35" fmla="*/ 125676 h 3328242"/>
                <a:gd name="connsiteX36" fmla="*/ 1781130 w 2266499"/>
                <a:gd name="connsiteY36" fmla="*/ 160345 h 3328242"/>
                <a:gd name="connsiteX37" fmla="*/ 1807132 w 2266499"/>
                <a:gd name="connsiteY37" fmla="*/ 195014 h 3328242"/>
                <a:gd name="connsiteX38" fmla="*/ 1815799 w 2266499"/>
                <a:gd name="connsiteY38" fmla="*/ 229683 h 3328242"/>
                <a:gd name="connsiteX39" fmla="*/ 1815799 w 2266499"/>
                <a:gd name="connsiteY39" fmla="*/ 268686 h 3328242"/>
                <a:gd name="connsiteX40" fmla="*/ 1802798 w 2266499"/>
                <a:gd name="connsiteY40" fmla="*/ 342358 h 3328242"/>
                <a:gd name="connsiteX41" fmla="*/ 1776796 w 2266499"/>
                <a:gd name="connsiteY41" fmla="*/ 459367 h 3328242"/>
                <a:gd name="connsiteX42" fmla="*/ 1724793 w 2266499"/>
                <a:gd name="connsiteY42" fmla="*/ 619712 h 3328242"/>
                <a:gd name="connsiteX43" fmla="*/ 1633786 w 2266499"/>
                <a:gd name="connsiteY43" fmla="*/ 862396 h 3328242"/>
                <a:gd name="connsiteX44" fmla="*/ 1581782 w 2266499"/>
                <a:gd name="connsiteY44" fmla="*/ 1005406 h 3328242"/>
                <a:gd name="connsiteX45" fmla="*/ 1490776 w 2266499"/>
                <a:gd name="connsiteY45" fmla="*/ 1165751 h 3328242"/>
                <a:gd name="connsiteX46" fmla="*/ 1443105 w 2266499"/>
                <a:gd name="connsiteY46" fmla="*/ 1295761 h 3328242"/>
                <a:gd name="connsiteX47" fmla="*/ 1360766 w 2266499"/>
                <a:gd name="connsiteY47" fmla="*/ 1473440 h 3328242"/>
                <a:gd name="connsiteX48" fmla="*/ 1274093 w 2266499"/>
                <a:gd name="connsiteY48" fmla="*/ 1646786 h 3328242"/>
                <a:gd name="connsiteX49" fmla="*/ 1178753 w 2266499"/>
                <a:gd name="connsiteY49" fmla="*/ 1820132 h 3328242"/>
                <a:gd name="connsiteX50" fmla="*/ 1083413 w 2266499"/>
                <a:gd name="connsiteY50" fmla="*/ 1976144 h 3328242"/>
                <a:gd name="connsiteX51" fmla="*/ 970738 w 2266499"/>
                <a:gd name="connsiteY51" fmla="*/ 2145156 h 3328242"/>
                <a:gd name="connsiteX52" fmla="*/ 884065 w 2266499"/>
                <a:gd name="connsiteY52" fmla="*/ 2266498 h 3328242"/>
                <a:gd name="connsiteX53" fmla="*/ 771390 w 2266499"/>
                <a:gd name="connsiteY53" fmla="*/ 2418176 h 3328242"/>
                <a:gd name="connsiteX54" fmla="*/ 663049 w 2266499"/>
                <a:gd name="connsiteY54" fmla="*/ 2552519 h 3328242"/>
                <a:gd name="connsiteX55" fmla="*/ 554707 w 2266499"/>
                <a:gd name="connsiteY55" fmla="*/ 2686862 h 3328242"/>
                <a:gd name="connsiteX56" fmla="*/ 403030 w 2266499"/>
                <a:gd name="connsiteY56" fmla="*/ 2855875 h 3328242"/>
                <a:gd name="connsiteX57" fmla="*/ 251352 w 2266499"/>
                <a:gd name="connsiteY57" fmla="*/ 3020553 h 3328242"/>
                <a:gd name="connsiteX58" fmla="*/ 95341 w 2266499"/>
                <a:gd name="connsiteY58" fmla="*/ 3180898 h 3328242"/>
                <a:gd name="connsiteX59" fmla="*/ 17335 w 2266499"/>
                <a:gd name="connsiteY59" fmla="*/ 3258904 h 3328242"/>
                <a:gd name="connsiteX60" fmla="*/ 4334 w 2266499"/>
                <a:gd name="connsiteY60" fmla="*/ 3280572 h 3328242"/>
                <a:gd name="connsiteX61" fmla="*/ 0 w 2266499"/>
                <a:gd name="connsiteY61" fmla="*/ 3297907 h 3328242"/>
                <a:gd name="connsiteX62" fmla="*/ 4334 w 2266499"/>
                <a:gd name="connsiteY62" fmla="*/ 3323909 h 3328242"/>
                <a:gd name="connsiteX63" fmla="*/ 17335 w 2266499"/>
                <a:gd name="connsiteY63" fmla="*/ 3328242 h 3328242"/>
                <a:gd name="connsiteX64" fmla="*/ 65005 w 2266499"/>
                <a:gd name="connsiteY64" fmla="*/ 3302240 h 3328242"/>
                <a:gd name="connsiteX65" fmla="*/ 225350 w 2266499"/>
                <a:gd name="connsiteY65" fmla="*/ 3180898 h 3328242"/>
                <a:gd name="connsiteX66" fmla="*/ 355360 w 2266499"/>
                <a:gd name="connsiteY66" fmla="*/ 3076891 h 3328242"/>
                <a:gd name="connsiteX67" fmla="*/ 511371 w 2266499"/>
                <a:gd name="connsiteY67" fmla="*/ 2946881 h 3328242"/>
                <a:gd name="connsiteX68" fmla="*/ 671716 w 2266499"/>
                <a:gd name="connsiteY68" fmla="*/ 2799537 h 3328242"/>
                <a:gd name="connsiteX69" fmla="*/ 797392 w 2266499"/>
                <a:gd name="connsiteY69" fmla="*/ 2678195 h 3328242"/>
                <a:gd name="connsiteX70" fmla="*/ 914400 w 2266499"/>
                <a:gd name="connsiteY70" fmla="*/ 2552519 h 3328242"/>
                <a:gd name="connsiteX71" fmla="*/ 1027075 w 2266499"/>
                <a:gd name="connsiteY71" fmla="*/ 2418176 h 3328242"/>
                <a:gd name="connsiteX72" fmla="*/ 1087746 w 2266499"/>
                <a:gd name="connsiteY72" fmla="*/ 2340170 h 3328242"/>
                <a:gd name="connsiteX73" fmla="*/ 1148417 w 2266499"/>
                <a:gd name="connsiteY73" fmla="*/ 2279499 h 3328242"/>
                <a:gd name="connsiteX74" fmla="*/ 1256759 w 2266499"/>
                <a:gd name="connsiteY74" fmla="*/ 2119154 h 3328242"/>
                <a:gd name="connsiteX75" fmla="*/ 1352099 w 2266499"/>
                <a:gd name="connsiteY75" fmla="*/ 1971810 h 3328242"/>
                <a:gd name="connsiteX76" fmla="*/ 1464774 w 2266499"/>
                <a:gd name="connsiteY76" fmla="*/ 1798464 h 3328242"/>
                <a:gd name="connsiteX77" fmla="*/ 1586116 w 2266499"/>
                <a:gd name="connsiteY77" fmla="*/ 1590449 h 3328242"/>
                <a:gd name="connsiteX78" fmla="*/ 1698791 w 2266499"/>
                <a:gd name="connsiteY78" fmla="*/ 1382434 h 332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266499" h="3328242">
                  <a:moveTo>
                    <a:pt x="1698791" y="1382434"/>
                  </a:moveTo>
                  <a:lnTo>
                    <a:pt x="1776796" y="1235090"/>
                  </a:lnTo>
                  <a:lnTo>
                    <a:pt x="1828800" y="1118081"/>
                  </a:lnTo>
                  <a:lnTo>
                    <a:pt x="1937142" y="845061"/>
                  </a:lnTo>
                  <a:lnTo>
                    <a:pt x="1993479" y="706385"/>
                  </a:lnTo>
                  <a:lnTo>
                    <a:pt x="2023815" y="632712"/>
                  </a:lnTo>
                  <a:lnTo>
                    <a:pt x="2058484" y="554707"/>
                  </a:lnTo>
                  <a:lnTo>
                    <a:pt x="2088819" y="494036"/>
                  </a:lnTo>
                  <a:lnTo>
                    <a:pt x="2110487" y="455033"/>
                  </a:lnTo>
                  <a:lnTo>
                    <a:pt x="2136489" y="424697"/>
                  </a:lnTo>
                  <a:lnTo>
                    <a:pt x="2162491" y="398695"/>
                  </a:lnTo>
                  <a:lnTo>
                    <a:pt x="2192827" y="377027"/>
                  </a:lnTo>
                  <a:lnTo>
                    <a:pt x="2227496" y="355359"/>
                  </a:lnTo>
                  <a:lnTo>
                    <a:pt x="2253498" y="329357"/>
                  </a:lnTo>
                  <a:lnTo>
                    <a:pt x="2266499" y="299021"/>
                  </a:lnTo>
                  <a:lnTo>
                    <a:pt x="2266499" y="281687"/>
                  </a:lnTo>
                  <a:lnTo>
                    <a:pt x="2257832" y="242684"/>
                  </a:lnTo>
                  <a:lnTo>
                    <a:pt x="2244831" y="216682"/>
                  </a:lnTo>
                  <a:lnTo>
                    <a:pt x="2227496" y="190680"/>
                  </a:lnTo>
                  <a:lnTo>
                    <a:pt x="2192827" y="160345"/>
                  </a:lnTo>
                  <a:lnTo>
                    <a:pt x="2114821" y="112675"/>
                  </a:lnTo>
                  <a:lnTo>
                    <a:pt x="2058484" y="86673"/>
                  </a:lnTo>
                  <a:lnTo>
                    <a:pt x="1989145" y="56337"/>
                  </a:lnTo>
                  <a:lnTo>
                    <a:pt x="1898139" y="26002"/>
                  </a:lnTo>
                  <a:lnTo>
                    <a:pt x="1833134" y="8667"/>
                  </a:lnTo>
                  <a:lnTo>
                    <a:pt x="1811466" y="4333"/>
                  </a:lnTo>
                  <a:lnTo>
                    <a:pt x="1746461" y="4333"/>
                  </a:lnTo>
                  <a:lnTo>
                    <a:pt x="1664122" y="0"/>
                  </a:lnTo>
                  <a:lnTo>
                    <a:pt x="1633786" y="4333"/>
                  </a:lnTo>
                  <a:lnTo>
                    <a:pt x="1625119" y="13001"/>
                  </a:lnTo>
                  <a:lnTo>
                    <a:pt x="1616451" y="21668"/>
                  </a:lnTo>
                  <a:lnTo>
                    <a:pt x="1616451" y="39003"/>
                  </a:lnTo>
                  <a:lnTo>
                    <a:pt x="1633786" y="65004"/>
                  </a:lnTo>
                  <a:lnTo>
                    <a:pt x="1659788" y="82339"/>
                  </a:lnTo>
                  <a:lnTo>
                    <a:pt x="1703124" y="99674"/>
                  </a:lnTo>
                  <a:lnTo>
                    <a:pt x="1746461" y="125676"/>
                  </a:lnTo>
                  <a:lnTo>
                    <a:pt x="1781130" y="160345"/>
                  </a:lnTo>
                  <a:lnTo>
                    <a:pt x="1807132" y="195014"/>
                  </a:lnTo>
                  <a:lnTo>
                    <a:pt x="1815799" y="229683"/>
                  </a:lnTo>
                  <a:lnTo>
                    <a:pt x="1815799" y="268686"/>
                  </a:lnTo>
                  <a:lnTo>
                    <a:pt x="1802798" y="342358"/>
                  </a:lnTo>
                  <a:lnTo>
                    <a:pt x="1776796" y="459367"/>
                  </a:lnTo>
                  <a:lnTo>
                    <a:pt x="1724793" y="619712"/>
                  </a:lnTo>
                  <a:lnTo>
                    <a:pt x="1633786" y="862396"/>
                  </a:lnTo>
                  <a:lnTo>
                    <a:pt x="1581782" y="1005406"/>
                  </a:lnTo>
                  <a:lnTo>
                    <a:pt x="1490776" y="1165751"/>
                  </a:lnTo>
                  <a:lnTo>
                    <a:pt x="1443105" y="1295761"/>
                  </a:lnTo>
                  <a:lnTo>
                    <a:pt x="1360766" y="1473440"/>
                  </a:lnTo>
                  <a:lnTo>
                    <a:pt x="1274093" y="1646786"/>
                  </a:lnTo>
                  <a:lnTo>
                    <a:pt x="1178753" y="1820132"/>
                  </a:lnTo>
                  <a:lnTo>
                    <a:pt x="1083413" y="1976144"/>
                  </a:lnTo>
                  <a:lnTo>
                    <a:pt x="970738" y="2145156"/>
                  </a:lnTo>
                  <a:lnTo>
                    <a:pt x="884065" y="2266498"/>
                  </a:lnTo>
                  <a:lnTo>
                    <a:pt x="771390" y="2418176"/>
                  </a:lnTo>
                  <a:lnTo>
                    <a:pt x="663049" y="2552519"/>
                  </a:lnTo>
                  <a:lnTo>
                    <a:pt x="554707" y="2686862"/>
                  </a:lnTo>
                  <a:lnTo>
                    <a:pt x="403030" y="2855875"/>
                  </a:lnTo>
                  <a:lnTo>
                    <a:pt x="251352" y="3020553"/>
                  </a:lnTo>
                  <a:lnTo>
                    <a:pt x="95341" y="3180898"/>
                  </a:lnTo>
                  <a:lnTo>
                    <a:pt x="17335" y="3258904"/>
                  </a:lnTo>
                  <a:lnTo>
                    <a:pt x="4334" y="3280572"/>
                  </a:lnTo>
                  <a:lnTo>
                    <a:pt x="0" y="3297907"/>
                  </a:lnTo>
                  <a:lnTo>
                    <a:pt x="4334" y="3323909"/>
                  </a:lnTo>
                  <a:lnTo>
                    <a:pt x="17335" y="3328242"/>
                  </a:lnTo>
                  <a:lnTo>
                    <a:pt x="65005" y="3302240"/>
                  </a:lnTo>
                  <a:lnTo>
                    <a:pt x="225350" y="3180898"/>
                  </a:lnTo>
                  <a:lnTo>
                    <a:pt x="355360" y="3076891"/>
                  </a:lnTo>
                  <a:lnTo>
                    <a:pt x="511371" y="2946881"/>
                  </a:lnTo>
                  <a:lnTo>
                    <a:pt x="671716" y="2799537"/>
                  </a:lnTo>
                  <a:lnTo>
                    <a:pt x="797392" y="2678195"/>
                  </a:lnTo>
                  <a:lnTo>
                    <a:pt x="914400" y="2552519"/>
                  </a:lnTo>
                  <a:lnTo>
                    <a:pt x="1027075" y="2418176"/>
                  </a:lnTo>
                  <a:lnTo>
                    <a:pt x="1087746" y="2340170"/>
                  </a:lnTo>
                  <a:lnTo>
                    <a:pt x="1148417" y="2279499"/>
                  </a:lnTo>
                  <a:lnTo>
                    <a:pt x="1256759" y="2119154"/>
                  </a:lnTo>
                  <a:lnTo>
                    <a:pt x="1352099" y="1971810"/>
                  </a:lnTo>
                  <a:lnTo>
                    <a:pt x="1464774" y="1798464"/>
                  </a:lnTo>
                  <a:lnTo>
                    <a:pt x="1586116" y="1590449"/>
                  </a:lnTo>
                  <a:lnTo>
                    <a:pt x="1698791" y="13824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7">
              <a:extLst>
                <a:ext uri="{FF2B5EF4-FFF2-40B4-BE49-F238E27FC236}">
                  <a16:creationId xmlns:a16="http://schemas.microsoft.com/office/drawing/2014/main" id="{7DE2B423-E77B-421C-A561-BDA94761C35E}"/>
                </a:ext>
              </a:extLst>
            </p:cNvPr>
            <p:cNvSpPr/>
            <p:nvPr/>
          </p:nvSpPr>
          <p:spPr>
            <a:xfrm>
              <a:off x="3779838" y="2022476"/>
              <a:ext cx="4470400" cy="771525"/>
            </a:xfrm>
            <a:custGeom>
              <a:avLst/>
              <a:gdLst>
                <a:gd name="connsiteX0" fmla="*/ 2348179 w 4469587"/>
                <a:gd name="connsiteY0" fmla="*/ 201168 h 771753"/>
                <a:gd name="connsiteX1" fmla="*/ 2198217 w 4469587"/>
                <a:gd name="connsiteY1" fmla="*/ 212141 h 771753"/>
                <a:gd name="connsiteX2" fmla="*/ 2081174 w 4469587"/>
                <a:gd name="connsiteY2" fmla="*/ 223113 h 771753"/>
                <a:gd name="connsiteX3" fmla="*/ 1733702 w 4469587"/>
                <a:gd name="connsiteY3" fmla="*/ 277977 h 771753"/>
                <a:gd name="connsiteX4" fmla="*/ 1514246 w 4469587"/>
                <a:gd name="connsiteY4" fmla="*/ 318211 h 771753"/>
                <a:gd name="connsiteX5" fmla="*/ 1302105 w 4469587"/>
                <a:gd name="connsiteY5" fmla="*/ 354787 h 771753"/>
                <a:gd name="connsiteX6" fmla="*/ 1089964 w 4469587"/>
                <a:gd name="connsiteY6" fmla="*/ 391363 h 771753"/>
                <a:gd name="connsiteX7" fmla="*/ 907084 w 4469587"/>
                <a:gd name="connsiteY7" fmla="*/ 424281 h 771753"/>
                <a:gd name="connsiteX8" fmla="*/ 735177 w 4469587"/>
                <a:gd name="connsiteY8" fmla="*/ 453542 h 771753"/>
                <a:gd name="connsiteX9" fmla="*/ 563270 w 4469587"/>
                <a:gd name="connsiteY9" fmla="*/ 482803 h 771753"/>
                <a:gd name="connsiteX10" fmla="*/ 490118 w 4469587"/>
                <a:gd name="connsiteY10" fmla="*/ 497433 h 771753"/>
                <a:gd name="connsiteX11" fmla="*/ 453542 w 4469587"/>
                <a:gd name="connsiteY11" fmla="*/ 501091 h 771753"/>
                <a:gd name="connsiteX12" fmla="*/ 405993 w 4469587"/>
                <a:gd name="connsiteY12" fmla="*/ 501091 h 771753"/>
                <a:gd name="connsiteX13" fmla="*/ 347472 w 4469587"/>
                <a:gd name="connsiteY13" fmla="*/ 493776 h 771753"/>
                <a:gd name="connsiteX14" fmla="*/ 288950 w 4469587"/>
                <a:gd name="connsiteY14" fmla="*/ 486461 h 771753"/>
                <a:gd name="connsiteX15" fmla="*/ 219456 w 4469587"/>
                <a:gd name="connsiteY15" fmla="*/ 471830 h 771753"/>
                <a:gd name="connsiteX16" fmla="*/ 149961 w 4469587"/>
                <a:gd name="connsiteY16" fmla="*/ 442569 h 771753"/>
                <a:gd name="connsiteX17" fmla="*/ 84124 w 4469587"/>
                <a:gd name="connsiteY17" fmla="*/ 402336 h 771753"/>
                <a:gd name="connsiteX18" fmla="*/ 58521 w 4469587"/>
                <a:gd name="connsiteY18" fmla="*/ 380390 h 771753"/>
                <a:gd name="connsiteX19" fmla="*/ 36576 w 4469587"/>
                <a:gd name="connsiteY19" fmla="*/ 373075 h 771753"/>
                <a:gd name="connsiteX20" fmla="*/ 21945 w 4469587"/>
                <a:gd name="connsiteY20" fmla="*/ 373075 h 771753"/>
                <a:gd name="connsiteX21" fmla="*/ 10972 w 4469587"/>
                <a:gd name="connsiteY21" fmla="*/ 380390 h 771753"/>
                <a:gd name="connsiteX22" fmla="*/ 0 w 4469587"/>
                <a:gd name="connsiteY22" fmla="*/ 402336 h 771753"/>
                <a:gd name="connsiteX23" fmla="*/ 10972 w 4469587"/>
                <a:gd name="connsiteY23" fmla="*/ 427939 h 771753"/>
                <a:gd name="connsiteX24" fmla="*/ 80467 w 4469587"/>
                <a:gd name="connsiteY24" fmla="*/ 504749 h 771753"/>
                <a:gd name="connsiteX25" fmla="*/ 175564 w 4469587"/>
                <a:gd name="connsiteY25" fmla="*/ 599846 h 771753"/>
                <a:gd name="connsiteX26" fmla="*/ 245059 w 4469587"/>
                <a:gd name="connsiteY26" fmla="*/ 658368 h 771753"/>
                <a:gd name="connsiteX27" fmla="*/ 343814 w 4469587"/>
                <a:gd name="connsiteY27" fmla="*/ 727862 h 771753"/>
                <a:gd name="connsiteX28" fmla="*/ 380390 w 4469587"/>
                <a:gd name="connsiteY28" fmla="*/ 753465 h 771753"/>
                <a:gd name="connsiteX29" fmla="*/ 405993 w 4469587"/>
                <a:gd name="connsiteY29" fmla="*/ 764438 h 771753"/>
                <a:gd name="connsiteX30" fmla="*/ 479145 w 4469587"/>
                <a:gd name="connsiteY30" fmla="*/ 771753 h 771753"/>
                <a:gd name="connsiteX31" fmla="*/ 555955 w 4469587"/>
                <a:gd name="connsiteY31" fmla="*/ 760781 h 771753"/>
                <a:gd name="connsiteX32" fmla="*/ 654710 w 4469587"/>
                <a:gd name="connsiteY32" fmla="*/ 735177 h 771753"/>
                <a:gd name="connsiteX33" fmla="*/ 764438 w 4469587"/>
                <a:gd name="connsiteY33" fmla="*/ 698601 h 771753"/>
                <a:gd name="connsiteX34" fmla="*/ 888796 w 4469587"/>
                <a:gd name="connsiteY34" fmla="*/ 658368 h 771753"/>
                <a:gd name="connsiteX35" fmla="*/ 1005840 w 4469587"/>
                <a:gd name="connsiteY35" fmla="*/ 621792 h 771753"/>
                <a:gd name="connsiteX36" fmla="*/ 1137513 w 4469587"/>
                <a:gd name="connsiteY36" fmla="*/ 588873 h 771753"/>
                <a:gd name="connsiteX37" fmla="*/ 1272844 w 4469587"/>
                <a:gd name="connsiteY37" fmla="*/ 559613 h 771753"/>
                <a:gd name="connsiteX38" fmla="*/ 1430121 w 4469587"/>
                <a:gd name="connsiteY38" fmla="*/ 530352 h 771753"/>
                <a:gd name="connsiteX39" fmla="*/ 1583740 w 4469587"/>
                <a:gd name="connsiteY39" fmla="*/ 504749 h 771753"/>
                <a:gd name="connsiteX40" fmla="*/ 1711756 w 4469587"/>
                <a:gd name="connsiteY40" fmla="*/ 486461 h 771753"/>
                <a:gd name="connsiteX41" fmla="*/ 2073859 w 4469587"/>
                <a:gd name="connsiteY41" fmla="*/ 438912 h 771753"/>
                <a:gd name="connsiteX42" fmla="*/ 2176272 w 4469587"/>
                <a:gd name="connsiteY42" fmla="*/ 424281 h 771753"/>
                <a:gd name="connsiteX43" fmla="*/ 2337206 w 4469587"/>
                <a:gd name="connsiteY43" fmla="*/ 402336 h 771753"/>
                <a:gd name="connsiteX44" fmla="*/ 2512771 w 4469587"/>
                <a:gd name="connsiteY44" fmla="*/ 380390 h 771753"/>
                <a:gd name="connsiteX45" fmla="*/ 2655417 w 4469587"/>
                <a:gd name="connsiteY45" fmla="*/ 365760 h 771753"/>
                <a:gd name="connsiteX46" fmla="*/ 2820009 w 4469587"/>
                <a:gd name="connsiteY46" fmla="*/ 347472 h 771753"/>
                <a:gd name="connsiteX47" fmla="*/ 2991916 w 4469587"/>
                <a:gd name="connsiteY47" fmla="*/ 332841 h 771753"/>
                <a:gd name="connsiteX48" fmla="*/ 3160166 w 4469587"/>
                <a:gd name="connsiteY48" fmla="*/ 321869 h 771753"/>
                <a:gd name="connsiteX49" fmla="*/ 3310128 w 4469587"/>
                <a:gd name="connsiteY49" fmla="*/ 318211 h 771753"/>
                <a:gd name="connsiteX50" fmla="*/ 3507638 w 4469587"/>
                <a:gd name="connsiteY50" fmla="*/ 310896 h 771753"/>
                <a:gd name="connsiteX51" fmla="*/ 3661257 w 4469587"/>
                <a:gd name="connsiteY51" fmla="*/ 307238 h 771753"/>
                <a:gd name="connsiteX52" fmla="*/ 3774643 w 4469587"/>
                <a:gd name="connsiteY52" fmla="*/ 307238 h 771753"/>
                <a:gd name="connsiteX53" fmla="*/ 3869740 w 4469587"/>
                <a:gd name="connsiteY53" fmla="*/ 307238 h 771753"/>
                <a:gd name="connsiteX54" fmla="*/ 3986784 w 4469587"/>
                <a:gd name="connsiteY54" fmla="*/ 310896 h 771753"/>
                <a:gd name="connsiteX55" fmla="*/ 4081881 w 4469587"/>
                <a:gd name="connsiteY55" fmla="*/ 318211 h 771753"/>
                <a:gd name="connsiteX56" fmla="*/ 4217212 w 4469587"/>
                <a:gd name="connsiteY56" fmla="*/ 336499 h 771753"/>
                <a:gd name="connsiteX57" fmla="*/ 4301337 w 4469587"/>
                <a:gd name="connsiteY57" fmla="*/ 351129 h 771753"/>
                <a:gd name="connsiteX58" fmla="*/ 4337913 w 4469587"/>
                <a:gd name="connsiteY58" fmla="*/ 358445 h 771753"/>
                <a:gd name="connsiteX59" fmla="*/ 4400092 w 4469587"/>
                <a:gd name="connsiteY59" fmla="*/ 347472 h 771753"/>
                <a:gd name="connsiteX60" fmla="*/ 4440326 w 4469587"/>
                <a:gd name="connsiteY60" fmla="*/ 332841 h 771753"/>
                <a:gd name="connsiteX61" fmla="*/ 4462272 w 4469587"/>
                <a:gd name="connsiteY61" fmla="*/ 307238 h 771753"/>
                <a:gd name="connsiteX62" fmla="*/ 4469587 w 4469587"/>
                <a:gd name="connsiteY62" fmla="*/ 285293 h 771753"/>
                <a:gd name="connsiteX63" fmla="*/ 4469587 w 4469587"/>
                <a:gd name="connsiteY63" fmla="*/ 263347 h 771753"/>
                <a:gd name="connsiteX64" fmla="*/ 4454956 w 4469587"/>
                <a:gd name="connsiteY64" fmla="*/ 215798 h 771753"/>
                <a:gd name="connsiteX65" fmla="*/ 4433011 w 4469587"/>
                <a:gd name="connsiteY65" fmla="*/ 179222 h 771753"/>
                <a:gd name="connsiteX66" fmla="*/ 4396435 w 4469587"/>
                <a:gd name="connsiteY66" fmla="*/ 164592 h 771753"/>
                <a:gd name="connsiteX67" fmla="*/ 4242816 w 4469587"/>
                <a:gd name="connsiteY67" fmla="*/ 109728 h 771753"/>
                <a:gd name="connsiteX68" fmla="*/ 4078224 w 4469587"/>
                <a:gd name="connsiteY68" fmla="*/ 47549 h 771753"/>
                <a:gd name="connsiteX69" fmla="*/ 3957523 w 4469587"/>
                <a:gd name="connsiteY69" fmla="*/ 3657 h 771753"/>
                <a:gd name="connsiteX70" fmla="*/ 3942892 w 4469587"/>
                <a:gd name="connsiteY70" fmla="*/ 0 h 771753"/>
                <a:gd name="connsiteX71" fmla="*/ 3902659 w 4469587"/>
                <a:gd name="connsiteY71" fmla="*/ 7315 h 771753"/>
                <a:gd name="connsiteX72" fmla="*/ 3825849 w 4469587"/>
                <a:gd name="connsiteY72" fmla="*/ 29261 h 771753"/>
                <a:gd name="connsiteX73" fmla="*/ 3741724 w 4469587"/>
                <a:gd name="connsiteY73" fmla="*/ 65837 h 771753"/>
                <a:gd name="connsiteX74" fmla="*/ 3657600 w 4469587"/>
                <a:gd name="connsiteY74" fmla="*/ 106070 h 771753"/>
                <a:gd name="connsiteX75" fmla="*/ 3628339 w 4469587"/>
                <a:gd name="connsiteY75" fmla="*/ 113385 h 771753"/>
                <a:gd name="connsiteX76" fmla="*/ 3493008 w 4469587"/>
                <a:gd name="connsiteY76" fmla="*/ 117043 h 771753"/>
                <a:gd name="connsiteX77" fmla="*/ 3141878 w 4469587"/>
                <a:gd name="connsiteY77" fmla="*/ 135331 h 771753"/>
                <a:gd name="connsiteX78" fmla="*/ 2918764 w 4469587"/>
                <a:gd name="connsiteY78" fmla="*/ 149961 h 771753"/>
                <a:gd name="connsiteX79" fmla="*/ 2691993 w 4469587"/>
                <a:gd name="connsiteY79" fmla="*/ 168249 h 771753"/>
                <a:gd name="connsiteX80" fmla="*/ 2406700 w 4469587"/>
                <a:gd name="connsiteY80" fmla="*/ 193853 h 771753"/>
                <a:gd name="connsiteX81" fmla="*/ 2348179 w 4469587"/>
                <a:gd name="connsiteY81" fmla="*/ 201168 h 77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69587" h="771753">
                  <a:moveTo>
                    <a:pt x="2348179" y="201168"/>
                  </a:moveTo>
                  <a:lnTo>
                    <a:pt x="2198217" y="212141"/>
                  </a:lnTo>
                  <a:lnTo>
                    <a:pt x="2081174" y="223113"/>
                  </a:lnTo>
                  <a:lnTo>
                    <a:pt x="1733702" y="277977"/>
                  </a:lnTo>
                  <a:lnTo>
                    <a:pt x="1514246" y="318211"/>
                  </a:lnTo>
                  <a:lnTo>
                    <a:pt x="1302105" y="354787"/>
                  </a:lnTo>
                  <a:lnTo>
                    <a:pt x="1089964" y="391363"/>
                  </a:lnTo>
                  <a:lnTo>
                    <a:pt x="907084" y="424281"/>
                  </a:lnTo>
                  <a:lnTo>
                    <a:pt x="735177" y="453542"/>
                  </a:lnTo>
                  <a:lnTo>
                    <a:pt x="563270" y="482803"/>
                  </a:lnTo>
                  <a:lnTo>
                    <a:pt x="490118" y="497433"/>
                  </a:lnTo>
                  <a:lnTo>
                    <a:pt x="453542" y="501091"/>
                  </a:lnTo>
                  <a:lnTo>
                    <a:pt x="405993" y="501091"/>
                  </a:lnTo>
                  <a:lnTo>
                    <a:pt x="347472" y="493776"/>
                  </a:lnTo>
                  <a:lnTo>
                    <a:pt x="288950" y="486461"/>
                  </a:lnTo>
                  <a:lnTo>
                    <a:pt x="219456" y="471830"/>
                  </a:lnTo>
                  <a:lnTo>
                    <a:pt x="149961" y="442569"/>
                  </a:lnTo>
                  <a:lnTo>
                    <a:pt x="84124" y="402336"/>
                  </a:lnTo>
                  <a:lnTo>
                    <a:pt x="58521" y="380390"/>
                  </a:lnTo>
                  <a:lnTo>
                    <a:pt x="36576" y="373075"/>
                  </a:lnTo>
                  <a:lnTo>
                    <a:pt x="21945" y="373075"/>
                  </a:lnTo>
                  <a:lnTo>
                    <a:pt x="10972" y="380390"/>
                  </a:lnTo>
                  <a:lnTo>
                    <a:pt x="0" y="402336"/>
                  </a:lnTo>
                  <a:lnTo>
                    <a:pt x="10972" y="427939"/>
                  </a:lnTo>
                  <a:lnTo>
                    <a:pt x="80467" y="504749"/>
                  </a:lnTo>
                  <a:lnTo>
                    <a:pt x="175564" y="599846"/>
                  </a:lnTo>
                  <a:lnTo>
                    <a:pt x="245059" y="658368"/>
                  </a:lnTo>
                  <a:lnTo>
                    <a:pt x="343814" y="727862"/>
                  </a:lnTo>
                  <a:lnTo>
                    <a:pt x="380390" y="753465"/>
                  </a:lnTo>
                  <a:lnTo>
                    <a:pt x="405993" y="764438"/>
                  </a:lnTo>
                  <a:lnTo>
                    <a:pt x="479145" y="771753"/>
                  </a:lnTo>
                  <a:lnTo>
                    <a:pt x="555955" y="760781"/>
                  </a:lnTo>
                  <a:lnTo>
                    <a:pt x="654710" y="735177"/>
                  </a:lnTo>
                  <a:lnTo>
                    <a:pt x="764438" y="698601"/>
                  </a:lnTo>
                  <a:lnTo>
                    <a:pt x="888796" y="658368"/>
                  </a:lnTo>
                  <a:lnTo>
                    <a:pt x="1005840" y="621792"/>
                  </a:lnTo>
                  <a:lnTo>
                    <a:pt x="1137513" y="588873"/>
                  </a:lnTo>
                  <a:lnTo>
                    <a:pt x="1272844" y="559613"/>
                  </a:lnTo>
                  <a:lnTo>
                    <a:pt x="1430121" y="530352"/>
                  </a:lnTo>
                  <a:lnTo>
                    <a:pt x="1583740" y="504749"/>
                  </a:lnTo>
                  <a:lnTo>
                    <a:pt x="1711756" y="486461"/>
                  </a:lnTo>
                  <a:lnTo>
                    <a:pt x="2073859" y="438912"/>
                  </a:lnTo>
                  <a:lnTo>
                    <a:pt x="2176272" y="424281"/>
                  </a:lnTo>
                  <a:lnTo>
                    <a:pt x="2337206" y="402336"/>
                  </a:lnTo>
                  <a:lnTo>
                    <a:pt x="2512771" y="380390"/>
                  </a:lnTo>
                  <a:lnTo>
                    <a:pt x="2655417" y="365760"/>
                  </a:lnTo>
                  <a:lnTo>
                    <a:pt x="2820009" y="347472"/>
                  </a:lnTo>
                  <a:lnTo>
                    <a:pt x="2991916" y="332841"/>
                  </a:lnTo>
                  <a:lnTo>
                    <a:pt x="3160166" y="321869"/>
                  </a:lnTo>
                  <a:lnTo>
                    <a:pt x="3310128" y="318211"/>
                  </a:lnTo>
                  <a:lnTo>
                    <a:pt x="3507638" y="310896"/>
                  </a:lnTo>
                  <a:lnTo>
                    <a:pt x="3661257" y="307238"/>
                  </a:lnTo>
                  <a:lnTo>
                    <a:pt x="3774643" y="307238"/>
                  </a:lnTo>
                  <a:lnTo>
                    <a:pt x="3869740" y="307238"/>
                  </a:lnTo>
                  <a:lnTo>
                    <a:pt x="3986784" y="310896"/>
                  </a:lnTo>
                  <a:lnTo>
                    <a:pt x="4081881" y="318211"/>
                  </a:lnTo>
                  <a:lnTo>
                    <a:pt x="4217212" y="336499"/>
                  </a:lnTo>
                  <a:lnTo>
                    <a:pt x="4301337" y="351129"/>
                  </a:lnTo>
                  <a:lnTo>
                    <a:pt x="4337913" y="358445"/>
                  </a:lnTo>
                  <a:lnTo>
                    <a:pt x="4400092" y="347472"/>
                  </a:lnTo>
                  <a:lnTo>
                    <a:pt x="4440326" y="332841"/>
                  </a:lnTo>
                  <a:lnTo>
                    <a:pt x="4462272" y="307238"/>
                  </a:lnTo>
                  <a:lnTo>
                    <a:pt x="4469587" y="285293"/>
                  </a:lnTo>
                  <a:lnTo>
                    <a:pt x="4469587" y="263347"/>
                  </a:lnTo>
                  <a:lnTo>
                    <a:pt x="4454956" y="215798"/>
                  </a:lnTo>
                  <a:lnTo>
                    <a:pt x="4433011" y="179222"/>
                  </a:lnTo>
                  <a:lnTo>
                    <a:pt x="4396435" y="164592"/>
                  </a:lnTo>
                  <a:lnTo>
                    <a:pt x="4242816" y="109728"/>
                  </a:lnTo>
                  <a:lnTo>
                    <a:pt x="4078224" y="47549"/>
                  </a:lnTo>
                  <a:lnTo>
                    <a:pt x="3957523" y="3657"/>
                  </a:lnTo>
                  <a:lnTo>
                    <a:pt x="3942892" y="0"/>
                  </a:lnTo>
                  <a:lnTo>
                    <a:pt x="3902659" y="7315"/>
                  </a:lnTo>
                  <a:lnTo>
                    <a:pt x="3825849" y="29261"/>
                  </a:lnTo>
                  <a:lnTo>
                    <a:pt x="3741724" y="65837"/>
                  </a:lnTo>
                  <a:lnTo>
                    <a:pt x="3657600" y="106070"/>
                  </a:lnTo>
                  <a:lnTo>
                    <a:pt x="3628339" y="113385"/>
                  </a:lnTo>
                  <a:lnTo>
                    <a:pt x="3493008" y="117043"/>
                  </a:lnTo>
                  <a:lnTo>
                    <a:pt x="3141878" y="135331"/>
                  </a:lnTo>
                  <a:lnTo>
                    <a:pt x="2918764" y="149961"/>
                  </a:lnTo>
                  <a:lnTo>
                    <a:pt x="2691993" y="168249"/>
                  </a:lnTo>
                  <a:lnTo>
                    <a:pt x="2406700" y="193853"/>
                  </a:lnTo>
                  <a:lnTo>
                    <a:pt x="2348179" y="201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6A6B2126-3D29-4036-AAE8-C12676A53300}"/>
                </a:ext>
              </a:extLst>
            </p:cNvPr>
            <p:cNvSpPr/>
            <p:nvPr/>
          </p:nvSpPr>
          <p:spPr>
            <a:xfrm>
              <a:off x="5038725" y="3586164"/>
              <a:ext cx="382588" cy="1863725"/>
            </a:xfrm>
            <a:custGeom>
              <a:avLst/>
              <a:gdLst>
                <a:gd name="connsiteX0" fmla="*/ 381000 w 383381"/>
                <a:gd name="connsiteY0" fmla="*/ 497681 h 1864518"/>
                <a:gd name="connsiteX1" fmla="*/ 383381 w 383381"/>
                <a:gd name="connsiteY1" fmla="*/ 285750 h 1864518"/>
                <a:gd name="connsiteX2" fmla="*/ 290513 w 383381"/>
                <a:gd name="connsiteY2" fmla="*/ 154781 h 1864518"/>
                <a:gd name="connsiteX3" fmla="*/ 242888 w 383381"/>
                <a:gd name="connsiteY3" fmla="*/ 111918 h 1864518"/>
                <a:gd name="connsiteX4" fmla="*/ 183356 w 383381"/>
                <a:gd name="connsiteY4" fmla="*/ 71437 h 1864518"/>
                <a:gd name="connsiteX5" fmla="*/ 130969 w 383381"/>
                <a:gd name="connsiteY5" fmla="*/ 40481 h 1864518"/>
                <a:gd name="connsiteX6" fmla="*/ 61913 w 383381"/>
                <a:gd name="connsiteY6" fmla="*/ 9525 h 1864518"/>
                <a:gd name="connsiteX7" fmla="*/ 38100 w 383381"/>
                <a:gd name="connsiteY7" fmla="*/ 0 h 1864518"/>
                <a:gd name="connsiteX8" fmla="*/ 0 w 383381"/>
                <a:gd name="connsiteY8" fmla="*/ 73818 h 1864518"/>
                <a:gd name="connsiteX9" fmla="*/ 40481 w 383381"/>
                <a:gd name="connsiteY9" fmla="*/ 107156 h 1864518"/>
                <a:gd name="connsiteX10" fmla="*/ 64294 w 383381"/>
                <a:gd name="connsiteY10" fmla="*/ 133350 h 1864518"/>
                <a:gd name="connsiteX11" fmla="*/ 88106 w 383381"/>
                <a:gd name="connsiteY11" fmla="*/ 171450 h 1864518"/>
                <a:gd name="connsiteX12" fmla="*/ 109538 w 383381"/>
                <a:gd name="connsiteY12" fmla="*/ 211931 h 1864518"/>
                <a:gd name="connsiteX13" fmla="*/ 123825 w 383381"/>
                <a:gd name="connsiteY13" fmla="*/ 254793 h 1864518"/>
                <a:gd name="connsiteX14" fmla="*/ 128588 w 383381"/>
                <a:gd name="connsiteY14" fmla="*/ 302418 h 1864518"/>
                <a:gd name="connsiteX15" fmla="*/ 133350 w 383381"/>
                <a:gd name="connsiteY15" fmla="*/ 390525 h 1864518"/>
                <a:gd name="connsiteX16" fmla="*/ 133350 w 383381"/>
                <a:gd name="connsiteY16" fmla="*/ 573881 h 1864518"/>
                <a:gd name="connsiteX17" fmla="*/ 135731 w 383381"/>
                <a:gd name="connsiteY17" fmla="*/ 904875 h 1864518"/>
                <a:gd name="connsiteX18" fmla="*/ 135731 w 383381"/>
                <a:gd name="connsiteY18" fmla="*/ 1140618 h 1864518"/>
                <a:gd name="connsiteX19" fmla="*/ 128588 w 383381"/>
                <a:gd name="connsiteY19" fmla="*/ 1195387 h 1864518"/>
                <a:gd name="connsiteX20" fmla="*/ 109538 w 383381"/>
                <a:gd name="connsiteY20" fmla="*/ 1278731 h 1864518"/>
                <a:gd name="connsiteX21" fmla="*/ 97631 w 383381"/>
                <a:gd name="connsiteY21" fmla="*/ 1345406 h 1864518"/>
                <a:gd name="connsiteX22" fmla="*/ 90488 w 383381"/>
                <a:gd name="connsiteY22" fmla="*/ 1414462 h 1864518"/>
                <a:gd name="connsiteX23" fmla="*/ 90488 w 383381"/>
                <a:gd name="connsiteY23" fmla="*/ 1481137 h 1864518"/>
                <a:gd name="connsiteX24" fmla="*/ 85725 w 383381"/>
                <a:gd name="connsiteY24" fmla="*/ 1531143 h 1864518"/>
                <a:gd name="connsiteX25" fmla="*/ 85725 w 383381"/>
                <a:gd name="connsiteY25" fmla="*/ 1569243 h 1864518"/>
                <a:gd name="connsiteX26" fmla="*/ 90488 w 383381"/>
                <a:gd name="connsiteY26" fmla="*/ 1621631 h 1864518"/>
                <a:gd name="connsiteX27" fmla="*/ 102394 w 383381"/>
                <a:gd name="connsiteY27" fmla="*/ 1681162 h 1864518"/>
                <a:gd name="connsiteX28" fmla="*/ 128588 w 383381"/>
                <a:gd name="connsiteY28" fmla="*/ 1752600 h 1864518"/>
                <a:gd name="connsiteX29" fmla="*/ 154781 w 383381"/>
                <a:gd name="connsiteY29" fmla="*/ 1802606 h 1864518"/>
                <a:gd name="connsiteX30" fmla="*/ 183356 w 383381"/>
                <a:gd name="connsiteY30" fmla="*/ 1833562 h 1864518"/>
                <a:gd name="connsiteX31" fmla="*/ 204788 w 383381"/>
                <a:gd name="connsiteY31" fmla="*/ 1852612 h 1864518"/>
                <a:gd name="connsiteX32" fmla="*/ 223838 w 383381"/>
                <a:gd name="connsiteY32" fmla="*/ 1859756 h 1864518"/>
                <a:gd name="connsiteX33" fmla="*/ 242888 w 383381"/>
                <a:gd name="connsiteY33" fmla="*/ 1864518 h 1864518"/>
                <a:gd name="connsiteX34" fmla="*/ 266700 w 383381"/>
                <a:gd name="connsiteY34" fmla="*/ 1862137 h 1864518"/>
                <a:gd name="connsiteX35" fmla="*/ 292894 w 383381"/>
                <a:gd name="connsiteY35" fmla="*/ 1850231 h 1864518"/>
                <a:gd name="connsiteX36" fmla="*/ 319088 w 383381"/>
                <a:gd name="connsiteY36" fmla="*/ 1831181 h 1864518"/>
                <a:gd name="connsiteX37" fmla="*/ 338138 w 383381"/>
                <a:gd name="connsiteY37" fmla="*/ 1802606 h 1864518"/>
                <a:gd name="connsiteX38" fmla="*/ 354806 w 383381"/>
                <a:gd name="connsiteY38" fmla="*/ 1769268 h 1864518"/>
                <a:gd name="connsiteX39" fmla="*/ 373856 w 383381"/>
                <a:gd name="connsiteY39" fmla="*/ 1716881 h 1864518"/>
                <a:gd name="connsiteX40" fmla="*/ 381000 w 383381"/>
                <a:gd name="connsiteY40" fmla="*/ 1671637 h 1864518"/>
                <a:gd name="connsiteX41" fmla="*/ 378619 w 383381"/>
                <a:gd name="connsiteY41" fmla="*/ 1564481 h 1864518"/>
                <a:gd name="connsiteX42" fmla="*/ 381000 w 383381"/>
                <a:gd name="connsiteY42" fmla="*/ 1285875 h 1864518"/>
                <a:gd name="connsiteX43" fmla="*/ 381000 w 383381"/>
                <a:gd name="connsiteY43" fmla="*/ 859631 h 1864518"/>
                <a:gd name="connsiteX44" fmla="*/ 381000 w 383381"/>
                <a:gd name="connsiteY44" fmla="*/ 497681 h 186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3381" h="1864518">
                  <a:moveTo>
                    <a:pt x="381000" y="497681"/>
                  </a:moveTo>
                  <a:cubicBezTo>
                    <a:pt x="381794" y="427037"/>
                    <a:pt x="382587" y="356394"/>
                    <a:pt x="383381" y="285750"/>
                  </a:cubicBezTo>
                  <a:lnTo>
                    <a:pt x="290513" y="154781"/>
                  </a:lnTo>
                  <a:lnTo>
                    <a:pt x="242888" y="111918"/>
                  </a:lnTo>
                  <a:lnTo>
                    <a:pt x="183356" y="71437"/>
                  </a:lnTo>
                  <a:lnTo>
                    <a:pt x="130969" y="40481"/>
                  </a:lnTo>
                  <a:lnTo>
                    <a:pt x="61913" y="9525"/>
                  </a:lnTo>
                  <a:lnTo>
                    <a:pt x="38100" y="0"/>
                  </a:lnTo>
                  <a:lnTo>
                    <a:pt x="0" y="73818"/>
                  </a:lnTo>
                  <a:lnTo>
                    <a:pt x="40481" y="107156"/>
                  </a:lnTo>
                  <a:lnTo>
                    <a:pt x="64294" y="133350"/>
                  </a:lnTo>
                  <a:lnTo>
                    <a:pt x="88106" y="171450"/>
                  </a:lnTo>
                  <a:lnTo>
                    <a:pt x="109538" y="211931"/>
                  </a:lnTo>
                  <a:lnTo>
                    <a:pt x="123825" y="254793"/>
                  </a:lnTo>
                  <a:lnTo>
                    <a:pt x="128588" y="302418"/>
                  </a:lnTo>
                  <a:lnTo>
                    <a:pt x="133350" y="390525"/>
                  </a:lnTo>
                  <a:lnTo>
                    <a:pt x="133350" y="573881"/>
                  </a:lnTo>
                  <a:cubicBezTo>
                    <a:pt x="134144" y="684212"/>
                    <a:pt x="134937" y="794544"/>
                    <a:pt x="135731" y="904875"/>
                  </a:cubicBezTo>
                  <a:lnTo>
                    <a:pt x="135731" y="1140618"/>
                  </a:lnTo>
                  <a:lnTo>
                    <a:pt x="128588" y="1195387"/>
                  </a:lnTo>
                  <a:lnTo>
                    <a:pt x="109538" y="1278731"/>
                  </a:lnTo>
                  <a:lnTo>
                    <a:pt x="97631" y="1345406"/>
                  </a:lnTo>
                  <a:lnTo>
                    <a:pt x="90488" y="1414462"/>
                  </a:lnTo>
                  <a:lnTo>
                    <a:pt x="90488" y="1481137"/>
                  </a:lnTo>
                  <a:lnTo>
                    <a:pt x="85725" y="1531143"/>
                  </a:lnTo>
                  <a:lnTo>
                    <a:pt x="85725" y="1569243"/>
                  </a:lnTo>
                  <a:lnTo>
                    <a:pt x="90488" y="1621631"/>
                  </a:lnTo>
                  <a:lnTo>
                    <a:pt x="102394" y="1681162"/>
                  </a:lnTo>
                  <a:lnTo>
                    <a:pt x="128588" y="1752600"/>
                  </a:lnTo>
                  <a:lnTo>
                    <a:pt x="154781" y="1802606"/>
                  </a:lnTo>
                  <a:lnTo>
                    <a:pt x="183356" y="1833562"/>
                  </a:lnTo>
                  <a:lnTo>
                    <a:pt x="204788" y="1852612"/>
                  </a:lnTo>
                  <a:lnTo>
                    <a:pt x="223838" y="1859756"/>
                  </a:lnTo>
                  <a:lnTo>
                    <a:pt x="242888" y="1864518"/>
                  </a:lnTo>
                  <a:lnTo>
                    <a:pt x="266700" y="1862137"/>
                  </a:lnTo>
                  <a:lnTo>
                    <a:pt x="292894" y="1850231"/>
                  </a:lnTo>
                  <a:lnTo>
                    <a:pt x="319088" y="1831181"/>
                  </a:lnTo>
                  <a:lnTo>
                    <a:pt x="338138" y="1802606"/>
                  </a:lnTo>
                  <a:lnTo>
                    <a:pt x="354806" y="1769268"/>
                  </a:lnTo>
                  <a:lnTo>
                    <a:pt x="373856" y="1716881"/>
                  </a:lnTo>
                  <a:lnTo>
                    <a:pt x="381000" y="1671637"/>
                  </a:lnTo>
                  <a:cubicBezTo>
                    <a:pt x="380206" y="1635918"/>
                    <a:pt x="379413" y="1600200"/>
                    <a:pt x="378619" y="1564481"/>
                  </a:cubicBezTo>
                  <a:cubicBezTo>
                    <a:pt x="379413" y="1471612"/>
                    <a:pt x="380206" y="1378744"/>
                    <a:pt x="381000" y="1285875"/>
                  </a:cubicBezTo>
                  <a:lnTo>
                    <a:pt x="381000" y="859631"/>
                  </a:lnTo>
                  <a:lnTo>
                    <a:pt x="381000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E91C2FD4-87A8-466C-A030-22B0F72056E9}"/>
                </a:ext>
              </a:extLst>
            </p:cNvPr>
            <p:cNvSpPr/>
            <p:nvPr/>
          </p:nvSpPr>
          <p:spPr>
            <a:xfrm>
              <a:off x="5275263" y="3435351"/>
              <a:ext cx="2355850" cy="2093913"/>
            </a:xfrm>
            <a:custGeom>
              <a:avLst/>
              <a:gdLst>
                <a:gd name="connsiteX0" fmla="*/ 684398 w 2356123"/>
                <a:gd name="connsiteY0" fmla="*/ 201954 h 2092462"/>
                <a:gd name="connsiteX1" fmla="*/ 440371 w 2356123"/>
                <a:gd name="connsiteY1" fmla="*/ 241222 h 2092462"/>
                <a:gd name="connsiteX2" fmla="*/ 176710 w 2356123"/>
                <a:gd name="connsiteY2" fmla="*/ 283296 h 2092462"/>
                <a:gd name="connsiteX3" fmla="*/ 0 w 2356123"/>
                <a:gd name="connsiteY3" fmla="*/ 316955 h 2092462"/>
                <a:gd name="connsiteX4" fmla="*/ 78538 w 2356123"/>
                <a:gd name="connsiteY4" fmla="*/ 471225 h 2092462"/>
                <a:gd name="connsiteX5" fmla="*/ 274881 w 2356123"/>
                <a:gd name="connsiteY5" fmla="*/ 440371 h 2092462"/>
                <a:gd name="connsiteX6" fmla="*/ 488054 w 2356123"/>
                <a:gd name="connsiteY6" fmla="*/ 409517 h 2092462"/>
                <a:gd name="connsiteX7" fmla="*/ 768545 w 2356123"/>
                <a:gd name="connsiteY7" fmla="*/ 367443 h 2092462"/>
                <a:gd name="connsiteX8" fmla="*/ 936840 w 2356123"/>
                <a:gd name="connsiteY8" fmla="*/ 342199 h 2092462"/>
                <a:gd name="connsiteX9" fmla="*/ 1130378 w 2356123"/>
                <a:gd name="connsiteY9" fmla="*/ 308540 h 2092462"/>
                <a:gd name="connsiteX10" fmla="*/ 1200501 w 2356123"/>
                <a:gd name="connsiteY10" fmla="*/ 300125 h 2092462"/>
                <a:gd name="connsiteX11" fmla="*/ 1402454 w 2356123"/>
                <a:gd name="connsiteY11" fmla="*/ 288906 h 2092462"/>
                <a:gd name="connsiteX12" fmla="*/ 1638067 w 2356123"/>
                <a:gd name="connsiteY12" fmla="*/ 274881 h 2092462"/>
                <a:gd name="connsiteX13" fmla="*/ 1868069 w 2356123"/>
                <a:gd name="connsiteY13" fmla="*/ 263662 h 2092462"/>
                <a:gd name="connsiteX14" fmla="*/ 1940997 w 2356123"/>
                <a:gd name="connsiteY14" fmla="*/ 260857 h 2092462"/>
                <a:gd name="connsiteX15" fmla="*/ 1971851 w 2356123"/>
                <a:gd name="connsiteY15" fmla="*/ 263662 h 2092462"/>
                <a:gd name="connsiteX16" fmla="*/ 1997095 w 2356123"/>
                <a:gd name="connsiteY16" fmla="*/ 274881 h 2092462"/>
                <a:gd name="connsiteX17" fmla="*/ 2013924 w 2356123"/>
                <a:gd name="connsiteY17" fmla="*/ 286101 h 2092462"/>
                <a:gd name="connsiteX18" fmla="*/ 2027949 w 2356123"/>
                <a:gd name="connsiteY18" fmla="*/ 302930 h 2092462"/>
                <a:gd name="connsiteX19" fmla="*/ 2039169 w 2356123"/>
                <a:gd name="connsiteY19" fmla="*/ 328175 h 2092462"/>
                <a:gd name="connsiteX20" fmla="*/ 2041973 w 2356123"/>
                <a:gd name="connsiteY20" fmla="*/ 378663 h 2092462"/>
                <a:gd name="connsiteX21" fmla="*/ 2044778 w 2356123"/>
                <a:gd name="connsiteY21" fmla="*/ 690008 h 2092462"/>
                <a:gd name="connsiteX22" fmla="*/ 2041973 w 2356123"/>
                <a:gd name="connsiteY22" fmla="*/ 970498 h 2092462"/>
                <a:gd name="connsiteX23" fmla="*/ 2044778 w 2356123"/>
                <a:gd name="connsiteY23" fmla="*/ 1248184 h 2092462"/>
                <a:gd name="connsiteX24" fmla="*/ 2041973 w 2356123"/>
                <a:gd name="connsiteY24" fmla="*/ 1419284 h 2092462"/>
                <a:gd name="connsiteX25" fmla="*/ 2041973 w 2356123"/>
                <a:gd name="connsiteY25" fmla="*/ 1483797 h 2092462"/>
                <a:gd name="connsiteX26" fmla="*/ 2036364 w 2356123"/>
                <a:gd name="connsiteY26" fmla="*/ 1514651 h 2092462"/>
                <a:gd name="connsiteX27" fmla="*/ 2027949 w 2356123"/>
                <a:gd name="connsiteY27" fmla="*/ 1539895 h 2092462"/>
                <a:gd name="connsiteX28" fmla="*/ 2016729 w 2356123"/>
                <a:gd name="connsiteY28" fmla="*/ 1556724 h 2092462"/>
                <a:gd name="connsiteX29" fmla="*/ 1955021 w 2356123"/>
                <a:gd name="connsiteY29" fmla="*/ 2061608 h 2092462"/>
                <a:gd name="connsiteX30" fmla="*/ 1969046 w 2356123"/>
                <a:gd name="connsiteY30" fmla="*/ 2078437 h 2092462"/>
                <a:gd name="connsiteX31" fmla="*/ 1994290 w 2356123"/>
                <a:gd name="connsiteY31" fmla="*/ 2086852 h 2092462"/>
                <a:gd name="connsiteX32" fmla="*/ 2022339 w 2356123"/>
                <a:gd name="connsiteY32" fmla="*/ 2092462 h 2092462"/>
                <a:gd name="connsiteX33" fmla="*/ 2041973 w 2356123"/>
                <a:gd name="connsiteY33" fmla="*/ 2092462 h 2092462"/>
                <a:gd name="connsiteX34" fmla="*/ 2064413 w 2356123"/>
                <a:gd name="connsiteY34" fmla="*/ 2075632 h 2092462"/>
                <a:gd name="connsiteX35" fmla="*/ 2137340 w 2356123"/>
                <a:gd name="connsiteY35" fmla="*/ 1991485 h 2092462"/>
                <a:gd name="connsiteX36" fmla="*/ 2179414 w 2356123"/>
                <a:gd name="connsiteY36" fmla="*/ 1929777 h 2092462"/>
                <a:gd name="connsiteX37" fmla="*/ 2213073 w 2356123"/>
                <a:gd name="connsiteY37" fmla="*/ 1865264 h 2092462"/>
                <a:gd name="connsiteX38" fmla="*/ 2238317 w 2356123"/>
                <a:gd name="connsiteY38" fmla="*/ 1806361 h 2092462"/>
                <a:gd name="connsiteX39" fmla="*/ 2257951 w 2356123"/>
                <a:gd name="connsiteY39" fmla="*/ 1741848 h 2092462"/>
                <a:gd name="connsiteX40" fmla="*/ 2274781 w 2356123"/>
                <a:gd name="connsiteY40" fmla="*/ 1680140 h 2092462"/>
                <a:gd name="connsiteX41" fmla="*/ 2286000 w 2356123"/>
                <a:gd name="connsiteY41" fmla="*/ 1618432 h 2092462"/>
                <a:gd name="connsiteX42" fmla="*/ 2291610 w 2356123"/>
                <a:gd name="connsiteY42" fmla="*/ 1556724 h 2092462"/>
                <a:gd name="connsiteX43" fmla="*/ 2294415 w 2356123"/>
                <a:gd name="connsiteY43" fmla="*/ 1346356 h 2092462"/>
                <a:gd name="connsiteX44" fmla="*/ 2302830 w 2356123"/>
                <a:gd name="connsiteY44" fmla="*/ 1018182 h 2092462"/>
                <a:gd name="connsiteX45" fmla="*/ 2308440 w 2356123"/>
                <a:gd name="connsiteY45" fmla="*/ 670373 h 2092462"/>
                <a:gd name="connsiteX46" fmla="*/ 2311245 w 2356123"/>
                <a:gd name="connsiteY46" fmla="*/ 496469 h 2092462"/>
                <a:gd name="connsiteX47" fmla="*/ 2314050 w 2356123"/>
                <a:gd name="connsiteY47" fmla="*/ 451590 h 2092462"/>
                <a:gd name="connsiteX48" fmla="*/ 2319659 w 2356123"/>
                <a:gd name="connsiteY48" fmla="*/ 415127 h 2092462"/>
                <a:gd name="connsiteX49" fmla="*/ 2336489 w 2356123"/>
                <a:gd name="connsiteY49" fmla="*/ 364638 h 2092462"/>
                <a:gd name="connsiteX50" fmla="*/ 2350513 w 2356123"/>
                <a:gd name="connsiteY50" fmla="*/ 325370 h 2092462"/>
                <a:gd name="connsiteX51" fmla="*/ 2356123 w 2356123"/>
                <a:gd name="connsiteY51" fmla="*/ 283296 h 2092462"/>
                <a:gd name="connsiteX52" fmla="*/ 2353318 w 2356123"/>
                <a:gd name="connsiteY52" fmla="*/ 249637 h 2092462"/>
                <a:gd name="connsiteX53" fmla="*/ 2344904 w 2356123"/>
                <a:gd name="connsiteY53" fmla="*/ 221588 h 2092462"/>
                <a:gd name="connsiteX54" fmla="*/ 2330879 w 2356123"/>
                <a:gd name="connsiteY54" fmla="*/ 201954 h 2092462"/>
                <a:gd name="connsiteX55" fmla="*/ 2294415 w 2356123"/>
                <a:gd name="connsiteY55" fmla="*/ 171100 h 2092462"/>
                <a:gd name="connsiteX56" fmla="*/ 2199048 w 2356123"/>
                <a:gd name="connsiteY56" fmla="*/ 106587 h 2092462"/>
                <a:gd name="connsiteX57" fmla="*/ 2109291 w 2356123"/>
                <a:gd name="connsiteY57" fmla="*/ 50489 h 2092462"/>
                <a:gd name="connsiteX58" fmla="*/ 2039169 w 2356123"/>
                <a:gd name="connsiteY58" fmla="*/ 11220 h 2092462"/>
                <a:gd name="connsiteX59" fmla="*/ 2008315 w 2356123"/>
                <a:gd name="connsiteY59" fmla="*/ 0 h 2092462"/>
                <a:gd name="connsiteX60" fmla="*/ 1991485 w 2356123"/>
                <a:gd name="connsiteY60" fmla="*/ 0 h 2092462"/>
                <a:gd name="connsiteX61" fmla="*/ 1974656 w 2356123"/>
                <a:gd name="connsiteY61" fmla="*/ 0 h 2092462"/>
                <a:gd name="connsiteX62" fmla="*/ 1940997 w 2356123"/>
                <a:gd name="connsiteY62" fmla="*/ 14025 h 2092462"/>
                <a:gd name="connsiteX63" fmla="*/ 1901728 w 2356123"/>
                <a:gd name="connsiteY63" fmla="*/ 42074 h 2092462"/>
                <a:gd name="connsiteX64" fmla="*/ 1879289 w 2356123"/>
                <a:gd name="connsiteY64" fmla="*/ 58903 h 2092462"/>
                <a:gd name="connsiteX65" fmla="*/ 1761483 w 2356123"/>
                <a:gd name="connsiteY65" fmla="*/ 67318 h 2092462"/>
                <a:gd name="connsiteX66" fmla="*/ 1638067 w 2356123"/>
                <a:gd name="connsiteY66" fmla="*/ 81343 h 2092462"/>
                <a:gd name="connsiteX67" fmla="*/ 1542700 w 2356123"/>
                <a:gd name="connsiteY67" fmla="*/ 84148 h 2092462"/>
                <a:gd name="connsiteX68" fmla="*/ 1363186 w 2356123"/>
                <a:gd name="connsiteY68" fmla="*/ 95367 h 2092462"/>
                <a:gd name="connsiteX69" fmla="*/ 1164037 w 2356123"/>
                <a:gd name="connsiteY69" fmla="*/ 123416 h 2092462"/>
                <a:gd name="connsiteX70" fmla="*/ 852692 w 2356123"/>
                <a:gd name="connsiteY70" fmla="*/ 176709 h 2092462"/>
                <a:gd name="connsiteX71" fmla="*/ 684398 w 2356123"/>
                <a:gd name="connsiteY71" fmla="*/ 201954 h 209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56123" h="2092462">
                  <a:moveTo>
                    <a:pt x="684398" y="201954"/>
                  </a:moveTo>
                  <a:lnTo>
                    <a:pt x="440371" y="241222"/>
                  </a:lnTo>
                  <a:lnTo>
                    <a:pt x="176710" y="283296"/>
                  </a:lnTo>
                  <a:lnTo>
                    <a:pt x="0" y="316955"/>
                  </a:lnTo>
                  <a:lnTo>
                    <a:pt x="78538" y="471225"/>
                  </a:lnTo>
                  <a:lnTo>
                    <a:pt x="274881" y="440371"/>
                  </a:lnTo>
                  <a:lnTo>
                    <a:pt x="488054" y="409517"/>
                  </a:lnTo>
                  <a:lnTo>
                    <a:pt x="768545" y="367443"/>
                  </a:lnTo>
                  <a:lnTo>
                    <a:pt x="936840" y="342199"/>
                  </a:lnTo>
                  <a:lnTo>
                    <a:pt x="1130378" y="308540"/>
                  </a:lnTo>
                  <a:lnTo>
                    <a:pt x="1200501" y="300125"/>
                  </a:lnTo>
                  <a:lnTo>
                    <a:pt x="1402454" y="288906"/>
                  </a:lnTo>
                  <a:lnTo>
                    <a:pt x="1638067" y="274881"/>
                  </a:lnTo>
                  <a:lnTo>
                    <a:pt x="1868069" y="263662"/>
                  </a:lnTo>
                  <a:lnTo>
                    <a:pt x="1940997" y="260857"/>
                  </a:lnTo>
                  <a:lnTo>
                    <a:pt x="1971851" y="263662"/>
                  </a:lnTo>
                  <a:lnTo>
                    <a:pt x="1997095" y="274881"/>
                  </a:lnTo>
                  <a:lnTo>
                    <a:pt x="2013924" y="286101"/>
                  </a:lnTo>
                  <a:lnTo>
                    <a:pt x="2027949" y="302930"/>
                  </a:lnTo>
                  <a:lnTo>
                    <a:pt x="2039169" y="328175"/>
                  </a:lnTo>
                  <a:lnTo>
                    <a:pt x="2041973" y="378663"/>
                  </a:lnTo>
                  <a:lnTo>
                    <a:pt x="2044778" y="690008"/>
                  </a:lnTo>
                  <a:lnTo>
                    <a:pt x="2041973" y="970498"/>
                  </a:lnTo>
                  <a:lnTo>
                    <a:pt x="2044778" y="1248184"/>
                  </a:lnTo>
                  <a:lnTo>
                    <a:pt x="2041973" y="1419284"/>
                  </a:lnTo>
                  <a:lnTo>
                    <a:pt x="2041973" y="1483797"/>
                  </a:lnTo>
                  <a:lnTo>
                    <a:pt x="2036364" y="1514651"/>
                  </a:lnTo>
                  <a:lnTo>
                    <a:pt x="2027949" y="1539895"/>
                  </a:lnTo>
                  <a:lnTo>
                    <a:pt x="2016729" y="1556724"/>
                  </a:lnTo>
                  <a:lnTo>
                    <a:pt x="1955021" y="2061608"/>
                  </a:lnTo>
                  <a:lnTo>
                    <a:pt x="1969046" y="2078437"/>
                  </a:lnTo>
                  <a:lnTo>
                    <a:pt x="1994290" y="2086852"/>
                  </a:lnTo>
                  <a:lnTo>
                    <a:pt x="2022339" y="2092462"/>
                  </a:lnTo>
                  <a:lnTo>
                    <a:pt x="2041973" y="2092462"/>
                  </a:lnTo>
                  <a:lnTo>
                    <a:pt x="2064413" y="2075632"/>
                  </a:lnTo>
                  <a:lnTo>
                    <a:pt x="2137340" y="1991485"/>
                  </a:lnTo>
                  <a:lnTo>
                    <a:pt x="2179414" y="1929777"/>
                  </a:lnTo>
                  <a:lnTo>
                    <a:pt x="2213073" y="1865264"/>
                  </a:lnTo>
                  <a:lnTo>
                    <a:pt x="2238317" y="1806361"/>
                  </a:lnTo>
                  <a:lnTo>
                    <a:pt x="2257951" y="1741848"/>
                  </a:lnTo>
                  <a:lnTo>
                    <a:pt x="2274781" y="1680140"/>
                  </a:lnTo>
                  <a:lnTo>
                    <a:pt x="2286000" y="1618432"/>
                  </a:lnTo>
                  <a:lnTo>
                    <a:pt x="2291610" y="1556724"/>
                  </a:lnTo>
                  <a:lnTo>
                    <a:pt x="2294415" y="1346356"/>
                  </a:lnTo>
                  <a:lnTo>
                    <a:pt x="2302830" y="1018182"/>
                  </a:lnTo>
                  <a:lnTo>
                    <a:pt x="2308440" y="670373"/>
                  </a:lnTo>
                  <a:lnTo>
                    <a:pt x="2311245" y="496469"/>
                  </a:lnTo>
                  <a:lnTo>
                    <a:pt x="2314050" y="451590"/>
                  </a:lnTo>
                  <a:lnTo>
                    <a:pt x="2319659" y="415127"/>
                  </a:lnTo>
                  <a:lnTo>
                    <a:pt x="2336489" y="364638"/>
                  </a:lnTo>
                  <a:lnTo>
                    <a:pt x="2350513" y="325370"/>
                  </a:lnTo>
                  <a:lnTo>
                    <a:pt x="2356123" y="283296"/>
                  </a:lnTo>
                  <a:lnTo>
                    <a:pt x="2353318" y="249637"/>
                  </a:lnTo>
                  <a:lnTo>
                    <a:pt x="2344904" y="221588"/>
                  </a:lnTo>
                  <a:lnTo>
                    <a:pt x="2330879" y="201954"/>
                  </a:lnTo>
                  <a:lnTo>
                    <a:pt x="2294415" y="171100"/>
                  </a:lnTo>
                  <a:lnTo>
                    <a:pt x="2199048" y="106587"/>
                  </a:lnTo>
                  <a:lnTo>
                    <a:pt x="2109291" y="50489"/>
                  </a:lnTo>
                  <a:lnTo>
                    <a:pt x="2039169" y="11220"/>
                  </a:lnTo>
                  <a:lnTo>
                    <a:pt x="2008315" y="0"/>
                  </a:lnTo>
                  <a:lnTo>
                    <a:pt x="1991485" y="0"/>
                  </a:lnTo>
                  <a:lnTo>
                    <a:pt x="1974656" y="0"/>
                  </a:lnTo>
                  <a:lnTo>
                    <a:pt x="1940997" y="14025"/>
                  </a:lnTo>
                  <a:lnTo>
                    <a:pt x="1901728" y="42074"/>
                  </a:lnTo>
                  <a:lnTo>
                    <a:pt x="1879289" y="58903"/>
                  </a:lnTo>
                  <a:lnTo>
                    <a:pt x="1761483" y="67318"/>
                  </a:lnTo>
                  <a:lnTo>
                    <a:pt x="1638067" y="81343"/>
                  </a:lnTo>
                  <a:lnTo>
                    <a:pt x="1542700" y="84148"/>
                  </a:lnTo>
                  <a:lnTo>
                    <a:pt x="1363186" y="95367"/>
                  </a:lnTo>
                  <a:lnTo>
                    <a:pt x="1164037" y="123416"/>
                  </a:lnTo>
                  <a:lnTo>
                    <a:pt x="852692" y="176709"/>
                  </a:lnTo>
                  <a:lnTo>
                    <a:pt x="684398" y="201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F8C0ED6F-F61F-45A1-8720-0BB1AF833524}"/>
                </a:ext>
              </a:extLst>
            </p:cNvPr>
            <p:cNvSpPr/>
            <p:nvPr/>
          </p:nvSpPr>
          <p:spPr>
            <a:xfrm>
              <a:off x="6719889" y="4795838"/>
              <a:ext cx="600075" cy="728662"/>
            </a:xfrm>
            <a:custGeom>
              <a:avLst/>
              <a:gdLst>
                <a:gd name="connsiteX0" fmla="*/ 309562 w 600075"/>
                <a:gd name="connsiteY0" fmla="*/ 369093 h 728662"/>
                <a:gd name="connsiteX1" fmla="*/ 254793 w 600075"/>
                <a:gd name="connsiteY1" fmla="*/ 283368 h 728662"/>
                <a:gd name="connsiteX2" fmla="*/ 235743 w 600075"/>
                <a:gd name="connsiteY2" fmla="*/ 259556 h 728662"/>
                <a:gd name="connsiteX3" fmla="*/ 204787 w 600075"/>
                <a:gd name="connsiteY3" fmla="*/ 228600 h 728662"/>
                <a:gd name="connsiteX4" fmla="*/ 135731 w 600075"/>
                <a:gd name="connsiteY4" fmla="*/ 164306 h 728662"/>
                <a:gd name="connsiteX5" fmla="*/ 47625 w 600075"/>
                <a:gd name="connsiteY5" fmla="*/ 90487 h 728662"/>
                <a:gd name="connsiteX6" fmla="*/ 21431 w 600075"/>
                <a:gd name="connsiteY6" fmla="*/ 66675 h 728662"/>
                <a:gd name="connsiteX7" fmla="*/ 9525 w 600075"/>
                <a:gd name="connsiteY7" fmla="*/ 50006 h 728662"/>
                <a:gd name="connsiteX8" fmla="*/ 0 w 600075"/>
                <a:gd name="connsiteY8" fmla="*/ 23812 h 728662"/>
                <a:gd name="connsiteX9" fmla="*/ 2381 w 600075"/>
                <a:gd name="connsiteY9" fmla="*/ 7143 h 728662"/>
                <a:gd name="connsiteX10" fmla="*/ 11906 w 600075"/>
                <a:gd name="connsiteY10" fmla="*/ 0 h 728662"/>
                <a:gd name="connsiteX11" fmla="*/ 40481 w 600075"/>
                <a:gd name="connsiteY11" fmla="*/ 7143 h 728662"/>
                <a:gd name="connsiteX12" fmla="*/ 111918 w 600075"/>
                <a:gd name="connsiteY12" fmla="*/ 45243 h 728662"/>
                <a:gd name="connsiteX13" fmla="*/ 252412 w 600075"/>
                <a:gd name="connsiteY13" fmla="*/ 119062 h 728662"/>
                <a:gd name="connsiteX14" fmla="*/ 314325 w 600075"/>
                <a:gd name="connsiteY14" fmla="*/ 150018 h 728662"/>
                <a:gd name="connsiteX15" fmla="*/ 369093 w 600075"/>
                <a:gd name="connsiteY15" fmla="*/ 173831 h 728662"/>
                <a:gd name="connsiteX16" fmla="*/ 426243 w 600075"/>
                <a:gd name="connsiteY16" fmla="*/ 195262 h 728662"/>
                <a:gd name="connsiteX17" fmla="*/ 459581 w 600075"/>
                <a:gd name="connsiteY17" fmla="*/ 207168 h 728662"/>
                <a:gd name="connsiteX18" fmla="*/ 495300 w 600075"/>
                <a:gd name="connsiteY18" fmla="*/ 216693 h 728662"/>
                <a:gd name="connsiteX19" fmla="*/ 514350 w 600075"/>
                <a:gd name="connsiteY19" fmla="*/ 216693 h 728662"/>
                <a:gd name="connsiteX20" fmla="*/ 538162 w 600075"/>
                <a:gd name="connsiteY20" fmla="*/ 214312 h 728662"/>
                <a:gd name="connsiteX21" fmla="*/ 559593 w 600075"/>
                <a:gd name="connsiteY21" fmla="*/ 204787 h 728662"/>
                <a:gd name="connsiteX22" fmla="*/ 573881 w 600075"/>
                <a:gd name="connsiteY22" fmla="*/ 195262 h 728662"/>
                <a:gd name="connsiteX23" fmla="*/ 590550 w 600075"/>
                <a:gd name="connsiteY23" fmla="*/ 166687 h 728662"/>
                <a:gd name="connsiteX24" fmla="*/ 600075 w 600075"/>
                <a:gd name="connsiteY24" fmla="*/ 121443 h 728662"/>
                <a:gd name="connsiteX25" fmla="*/ 592931 w 600075"/>
                <a:gd name="connsiteY25" fmla="*/ 728662 h 728662"/>
                <a:gd name="connsiteX26" fmla="*/ 542925 w 600075"/>
                <a:gd name="connsiteY26" fmla="*/ 721518 h 728662"/>
                <a:gd name="connsiteX27" fmla="*/ 516731 w 600075"/>
                <a:gd name="connsiteY27" fmla="*/ 709612 h 728662"/>
                <a:gd name="connsiteX28" fmla="*/ 507206 w 600075"/>
                <a:gd name="connsiteY28" fmla="*/ 697706 h 728662"/>
                <a:gd name="connsiteX29" fmla="*/ 481012 w 600075"/>
                <a:gd name="connsiteY29" fmla="*/ 659606 h 728662"/>
                <a:gd name="connsiteX30" fmla="*/ 414337 w 600075"/>
                <a:gd name="connsiteY30" fmla="*/ 542925 h 728662"/>
                <a:gd name="connsiteX31" fmla="*/ 309562 w 600075"/>
                <a:gd name="connsiteY31" fmla="*/ 3690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0075" h="728662">
                  <a:moveTo>
                    <a:pt x="309562" y="369093"/>
                  </a:moveTo>
                  <a:lnTo>
                    <a:pt x="254793" y="283368"/>
                  </a:lnTo>
                  <a:lnTo>
                    <a:pt x="235743" y="259556"/>
                  </a:lnTo>
                  <a:lnTo>
                    <a:pt x="204787" y="228600"/>
                  </a:lnTo>
                  <a:lnTo>
                    <a:pt x="135731" y="164306"/>
                  </a:lnTo>
                  <a:lnTo>
                    <a:pt x="47625" y="90487"/>
                  </a:lnTo>
                  <a:lnTo>
                    <a:pt x="21431" y="66675"/>
                  </a:lnTo>
                  <a:lnTo>
                    <a:pt x="9525" y="50006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11906" y="0"/>
                  </a:lnTo>
                  <a:lnTo>
                    <a:pt x="40481" y="7143"/>
                  </a:lnTo>
                  <a:lnTo>
                    <a:pt x="111918" y="45243"/>
                  </a:lnTo>
                  <a:lnTo>
                    <a:pt x="252412" y="119062"/>
                  </a:lnTo>
                  <a:lnTo>
                    <a:pt x="314325" y="150018"/>
                  </a:lnTo>
                  <a:lnTo>
                    <a:pt x="369093" y="173831"/>
                  </a:lnTo>
                  <a:lnTo>
                    <a:pt x="426243" y="195262"/>
                  </a:lnTo>
                  <a:lnTo>
                    <a:pt x="459581" y="207168"/>
                  </a:lnTo>
                  <a:lnTo>
                    <a:pt x="495300" y="216693"/>
                  </a:lnTo>
                  <a:lnTo>
                    <a:pt x="514350" y="216693"/>
                  </a:lnTo>
                  <a:lnTo>
                    <a:pt x="538162" y="214312"/>
                  </a:lnTo>
                  <a:lnTo>
                    <a:pt x="559593" y="204787"/>
                  </a:lnTo>
                  <a:lnTo>
                    <a:pt x="573881" y="195262"/>
                  </a:lnTo>
                  <a:lnTo>
                    <a:pt x="590550" y="166687"/>
                  </a:lnTo>
                  <a:lnTo>
                    <a:pt x="600075" y="121443"/>
                  </a:lnTo>
                  <a:cubicBezTo>
                    <a:pt x="597694" y="323849"/>
                    <a:pt x="595312" y="526256"/>
                    <a:pt x="592931" y="728662"/>
                  </a:cubicBezTo>
                  <a:lnTo>
                    <a:pt x="542925" y="721518"/>
                  </a:lnTo>
                  <a:lnTo>
                    <a:pt x="516731" y="709612"/>
                  </a:lnTo>
                  <a:lnTo>
                    <a:pt x="507206" y="697706"/>
                  </a:lnTo>
                  <a:lnTo>
                    <a:pt x="481012" y="659606"/>
                  </a:lnTo>
                  <a:lnTo>
                    <a:pt x="414337" y="542925"/>
                  </a:lnTo>
                  <a:lnTo>
                    <a:pt x="309562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2">
              <a:extLst>
                <a:ext uri="{FF2B5EF4-FFF2-40B4-BE49-F238E27FC236}">
                  <a16:creationId xmlns:a16="http://schemas.microsoft.com/office/drawing/2014/main" id="{E90660E5-50AC-474E-A319-D05EF5685FA2}"/>
                </a:ext>
              </a:extLst>
            </p:cNvPr>
            <p:cNvSpPr/>
            <p:nvPr/>
          </p:nvSpPr>
          <p:spPr>
            <a:xfrm>
              <a:off x="5988051" y="2800350"/>
              <a:ext cx="504825" cy="3219450"/>
            </a:xfrm>
            <a:custGeom>
              <a:avLst/>
              <a:gdLst>
                <a:gd name="connsiteX0" fmla="*/ 186190 w 504782"/>
                <a:gd name="connsiteY0" fmla="*/ 1266092 h 3219019"/>
                <a:gd name="connsiteX1" fmla="*/ 190327 w 504782"/>
                <a:gd name="connsiteY1" fmla="*/ 955775 h 3219019"/>
                <a:gd name="connsiteX2" fmla="*/ 190327 w 504782"/>
                <a:gd name="connsiteY2" fmla="*/ 521332 h 3219019"/>
                <a:gd name="connsiteX3" fmla="*/ 190327 w 504782"/>
                <a:gd name="connsiteY3" fmla="*/ 372380 h 3219019"/>
                <a:gd name="connsiteX4" fmla="*/ 182052 w 504782"/>
                <a:gd name="connsiteY4" fmla="*/ 293766 h 3219019"/>
                <a:gd name="connsiteX5" fmla="*/ 169640 w 504782"/>
                <a:gd name="connsiteY5" fmla="*/ 215153 h 3219019"/>
                <a:gd name="connsiteX6" fmla="*/ 157227 w 504782"/>
                <a:gd name="connsiteY6" fmla="*/ 186190 h 3219019"/>
                <a:gd name="connsiteX7" fmla="*/ 119989 w 504782"/>
                <a:gd name="connsiteY7" fmla="*/ 148952 h 3219019"/>
                <a:gd name="connsiteX8" fmla="*/ 74476 w 504782"/>
                <a:gd name="connsiteY8" fmla="*/ 103439 h 3219019"/>
                <a:gd name="connsiteX9" fmla="*/ 33100 w 504782"/>
                <a:gd name="connsiteY9" fmla="*/ 66201 h 3219019"/>
                <a:gd name="connsiteX10" fmla="*/ 4137 w 504782"/>
                <a:gd name="connsiteY10" fmla="*/ 37238 h 3219019"/>
                <a:gd name="connsiteX11" fmla="*/ 0 w 504782"/>
                <a:gd name="connsiteY11" fmla="*/ 24825 h 3219019"/>
                <a:gd name="connsiteX12" fmla="*/ 0 w 504782"/>
                <a:gd name="connsiteY12" fmla="*/ 8275 h 3219019"/>
                <a:gd name="connsiteX13" fmla="*/ 12412 w 504782"/>
                <a:gd name="connsiteY13" fmla="*/ 0 h 3219019"/>
                <a:gd name="connsiteX14" fmla="*/ 62063 w 504782"/>
                <a:gd name="connsiteY14" fmla="*/ 4137 h 3219019"/>
                <a:gd name="connsiteX15" fmla="*/ 190327 w 504782"/>
                <a:gd name="connsiteY15" fmla="*/ 24825 h 3219019"/>
                <a:gd name="connsiteX16" fmla="*/ 318592 w 504782"/>
                <a:gd name="connsiteY16" fmla="*/ 62063 h 3219019"/>
                <a:gd name="connsiteX17" fmla="*/ 417893 w 504782"/>
                <a:gd name="connsiteY17" fmla="*/ 103439 h 3219019"/>
                <a:gd name="connsiteX18" fmla="*/ 450993 w 504782"/>
                <a:gd name="connsiteY18" fmla="*/ 124126 h 3219019"/>
                <a:gd name="connsiteX19" fmla="*/ 479956 w 504782"/>
                <a:gd name="connsiteY19" fmla="*/ 153089 h 3219019"/>
                <a:gd name="connsiteX20" fmla="*/ 500644 w 504782"/>
                <a:gd name="connsiteY20" fmla="*/ 182052 h 3219019"/>
                <a:gd name="connsiteX21" fmla="*/ 504782 w 504782"/>
                <a:gd name="connsiteY21" fmla="*/ 215153 h 3219019"/>
                <a:gd name="connsiteX22" fmla="*/ 500644 w 504782"/>
                <a:gd name="connsiteY22" fmla="*/ 239978 h 3219019"/>
                <a:gd name="connsiteX23" fmla="*/ 488231 w 504782"/>
                <a:gd name="connsiteY23" fmla="*/ 268941 h 3219019"/>
                <a:gd name="connsiteX24" fmla="*/ 471681 w 504782"/>
                <a:gd name="connsiteY24" fmla="*/ 314454 h 3219019"/>
                <a:gd name="connsiteX25" fmla="*/ 459269 w 504782"/>
                <a:gd name="connsiteY25" fmla="*/ 393068 h 3219019"/>
                <a:gd name="connsiteX26" fmla="*/ 455131 w 504782"/>
                <a:gd name="connsiteY26" fmla="*/ 479956 h 3219019"/>
                <a:gd name="connsiteX27" fmla="*/ 442718 w 504782"/>
                <a:gd name="connsiteY27" fmla="*/ 570983 h 3219019"/>
                <a:gd name="connsiteX28" fmla="*/ 434443 w 504782"/>
                <a:gd name="connsiteY28" fmla="*/ 777860 h 3219019"/>
                <a:gd name="connsiteX29" fmla="*/ 434443 w 504782"/>
                <a:gd name="connsiteY29" fmla="*/ 1249542 h 3219019"/>
                <a:gd name="connsiteX30" fmla="*/ 438581 w 504782"/>
                <a:gd name="connsiteY30" fmla="*/ 1750186 h 3219019"/>
                <a:gd name="connsiteX31" fmla="*/ 442718 w 504782"/>
                <a:gd name="connsiteY31" fmla="*/ 2163942 h 3219019"/>
                <a:gd name="connsiteX32" fmla="*/ 450993 w 504782"/>
                <a:gd name="connsiteY32" fmla="*/ 2581835 h 3219019"/>
                <a:gd name="connsiteX33" fmla="*/ 459269 w 504782"/>
                <a:gd name="connsiteY33" fmla="*/ 2958353 h 3219019"/>
                <a:gd name="connsiteX34" fmla="*/ 455131 w 504782"/>
                <a:gd name="connsiteY34" fmla="*/ 3041104 h 3219019"/>
                <a:gd name="connsiteX35" fmla="*/ 450993 w 504782"/>
                <a:gd name="connsiteY35" fmla="*/ 3103167 h 3219019"/>
                <a:gd name="connsiteX36" fmla="*/ 434443 w 504782"/>
                <a:gd name="connsiteY36" fmla="*/ 3148680 h 3219019"/>
                <a:gd name="connsiteX37" fmla="*/ 413755 w 504782"/>
                <a:gd name="connsiteY37" fmla="*/ 3177643 h 3219019"/>
                <a:gd name="connsiteX38" fmla="*/ 384792 w 504782"/>
                <a:gd name="connsiteY38" fmla="*/ 3202469 h 3219019"/>
                <a:gd name="connsiteX39" fmla="*/ 364105 w 504782"/>
                <a:gd name="connsiteY39" fmla="*/ 3210744 h 3219019"/>
                <a:gd name="connsiteX40" fmla="*/ 343417 w 504782"/>
                <a:gd name="connsiteY40" fmla="*/ 3219019 h 3219019"/>
                <a:gd name="connsiteX41" fmla="*/ 318592 w 504782"/>
                <a:gd name="connsiteY41" fmla="*/ 3210744 h 3219019"/>
                <a:gd name="connsiteX42" fmla="*/ 285491 w 504782"/>
                <a:gd name="connsiteY42" fmla="*/ 3181781 h 3219019"/>
                <a:gd name="connsiteX43" fmla="*/ 248253 w 504782"/>
                <a:gd name="connsiteY43" fmla="*/ 3115580 h 3219019"/>
                <a:gd name="connsiteX44" fmla="*/ 215153 w 504782"/>
                <a:gd name="connsiteY44" fmla="*/ 3036966 h 3219019"/>
                <a:gd name="connsiteX45" fmla="*/ 186190 w 504782"/>
                <a:gd name="connsiteY45" fmla="*/ 2925252 h 3219019"/>
                <a:gd name="connsiteX46" fmla="*/ 169640 w 504782"/>
                <a:gd name="connsiteY46" fmla="*/ 2796988 h 3219019"/>
                <a:gd name="connsiteX47" fmla="*/ 169640 w 504782"/>
                <a:gd name="connsiteY47" fmla="*/ 2743200 h 3219019"/>
                <a:gd name="connsiteX48" fmla="*/ 182052 w 504782"/>
                <a:gd name="connsiteY48" fmla="*/ 2660449 h 3219019"/>
                <a:gd name="connsiteX49" fmla="*/ 186190 w 504782"/>
                <a:gd name="connsiteY49" fmla="*/ 2585973 h 3219019"/>
                <a:gd name="connsiteX50" fmla="*/ 190327 w 504782"/>
                <a:gd name="connsiteY50" fmla="*/ 2395645 h 3219019"/>
                <a:gd name="connsiteX51" fmla="*/ 190327 w 504782"/>
                <a:gd name="connsiteY51" fmla="*/ 2130841 h 3219019"/>
                <a:gd name="connsiteX52" fmla="*/ 190327 w 504782"/>
                <a:gd name="connsiteY52" fmla="*/ 1675710 h 3219019"/>
                <a:gd name="connsiteX53" fmla="*/ 186190 w 504782"/>
                <a:gd name="connsiteY53" fmla="*/ 1266092 h 32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04782" h="3219019">
                  <a:moveTo>
                    <a:pt x="186190" y="1266092"/>
                  </a:moveTo>
                  <a:lnTo>
                    <a:pt x="190327" y="955775"/>
                  </a:lnTo>
                  <a:lnTo>
                    <a:pt x="190327" y="521332"/>
                  </a:lnTo>
                  <a:lnTo>
                    <a:pt x="190327" y="372380"/>
                  </a:lnTo>
                  <a:lnTo>
                    <a:pt x="182052" y="293766"/>
                  </a:lnTo>
                  <a:lnTo>
                    <a:pt x="169640" y="215153"/>
                  </a:lnTo>
                  <a:lnTo>
                    <a:pt x="157227" y="186190"/>
                  </a:lnTo>
                  <a:lnTo>
                    <a:pt x="119989" y="148952"/>
                  </a:lnTo>
                  <a:lnTo>
                    <a:pt x="74476" y="103439"/>
                  </a:lnTo>
                  <a:lnTo>
                    <a:pt x="33100" y="66201"/>
                  </a:lnTo>
                  <a:lnTo>
                    <a:pt x="4137" y="37238"/>
                  </a:lnTo>
                  <a:lnTo>
                    <a:pt x="0" y="24825"/>
                  </a:lnTo>
                  <a:lnTo>
                    <a:pt x="0" y="8275"/>
                  </a:lnTo>
                  <a:lnTo>
                    <a:pt x="12412" y="0"/>
                  </a:lnTo>
                  <a:lnTo>
                    <a:pt x="62063" y="4137"/>
                  </a:lnTo>
                  <a:lnTo>
                    <a:pt x="190327" y="24825"/>
                  </a:lnTo>
                  <a:lnTo>
                    <a:pt x="318592" y="62063"/>
                  </a:lnTo>
                  <a:lnTo>
                    <a:pt x="417893" y="103439"/>
                  </a:lnTo>
                  <a:lnTo>
                    <a:pt x="450993" y="124126"/>
                  </a:lnTo>
                  <a:lnTo>
                    <a:pt x="479956" y="153089"/>
                  </a:lnTo>
                  <a:lnTo>
                    <a:pt x="500644" y="182052"/>
                  </a:lnTo>
                  <a:lnTo>
                    <a:pt x="504782" y="215153"/>
                  </a:lnTo>
                  <a:lnTo>
                    <a:pt x="500644" y="239978"/>
                  </a:lnTo>
                  <a:lnTo>
                    <a:pt x="488231" y="268941"/>
                  </a:lnTo>
                  <a:lnTo>
                    <a:pt x="471681" y="314454"/>
                  </a:lnTo>
                  <a:lnTo>
                    <a:pt x="459269" y="393068"/>
                  </a:lnTo>
                  <a:lnTo>
                    <a:pt x="455131" y="479956"/>
                  </a:lnTo>
                  <a:lnTo>
                    <a:pt x="442718" y="570983"/>
                  </a:lnTo>
                  <a:lnTo>
                    <a:pt x="434443" y="777860"/>
                  </a:lnTo>
                  <a:lnTo>
                    <a:pt x="434443" y="1249542"/>
                  </a:lnTo>
                  <a:cubicBezTo>
                    <a:pt x="435822" y="1416423"/>
                    <a:pt x="437202" y="1583305"/>
                    <a:pt x="438581" y="1750186"/>
                  </a:cubicBezTo>
                  <a:lnTo>
                    <a:pt x="442718" y="2163942"/>
                  </a:lnTo>
                  <a:lnTo>
                    <a:pt x="450993" y="2581835"/>
                  </a:lnTo>
                  <a:lnTo>
                    <a:pt x="459269" y="2958353"/>
                  </a:lnTo>
                  <a:lnTo>
                    <a:pt x="455131" y="3041104"/>
                  </a:lnTo>
                  <a:lnTo>
                    <a:pt x="450993" y="3103167"/>
                  </a:lnTo>
                  <a:lnTo>
                    <a:pt x="434443" y="3148680"/>
                  </a:lnTo>
                  <a:lnTo>
                    <a:pt x="413755" y="3177643"/>
                  </a:lnTo>
                  <a:lnTo>
                    <a:pt x="384792" y="3202469"/>
                  </a:lnTo>
                  <a:lnTo>
                    <a:pt x="364105" y="3210744"/>
                  </a:lnTo>
                  <a:lnTo>
                    <a:pt x="343417" y="3219019"/>
                  </a:lnTo>
                  <a:lnTo>
                    <a:pt x="318592" y="3210744"/>
                  </a:lnTo>
                  <a:lnTo>
                    <a:pt x="285491" y="3181781"/>
                  </a:lnTo>
                  <a:lnTo>
                    <a:pt x="248253" y="3115580"/>
                  </a:lnTo>
                  <a:lnTo>
                    <a:pt x="215153" y="3036966"/>
                  </a:lnTo>
                  <a:lnTo>
                    <a:pt x="186190" y="2925252"/>
                  </a:lnTo>
                  <a:lnTo>
                    <a:pt x="169640" y="2796988"/>
                  </a:lnTo>
                  <a:lnTo>
                    <a:pt x="169640" y="2743200"/>
                  </a:lnTo>
                  <a:lnTo>
                    <a:pt x="182052" y="2660449"/>
                  </a:lnTo>
                  <a:lnTo>
                    <a:pt x="186190" y="2585973"/>
                  </a:lnTo>
                  <a:lnTo>
                    <a:pt x="190327" y="2395645"/>
                  </a:lnTo>
                  <a:lnTo>
                    <a:pt x="190327" y="2130841"/>
                  </a:lnTo>
                  <a:lnTo>
                    <a:pt x="190327" y="1675710"/>
                  </a:lnTo>
                  <a:lnTo>
                    <a:pt x="186190" y="1266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9309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38" grpId="0" animBg="1"/>
      <p:bldP spid="40" grpId="0" animBg="1"/>
      <p:bldP spid="41" grpId="0" animBg="1"/>
      <p:bldP spid="42" grpId="0" animBg="1"/>
      <p:bldP spid="43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1E352751-71E6-4883-89E0-D6079E46CAFE}"/>
              </a:ext>
            </a:extLst>
          </p:cNvPr>
          <p:cNvGrpSpPr/>
          <p:nvPr/>
        </p:nvGrpSpPr>
        <p:grpSpPr>
          <a:xfrm>
            <a:off x="4071939" y="1285875"/>
            <a:ext cx="4130675" cy="4821239"/>
            <a:chOff x="4071939" y="1285875"/>
            <a:chExt cx="4130675" cy="4821239"/>
          </a:xfrm>
          <a:solidFill>
            <a:schemeClr val="tx1"/>
          </a:solidFill>
        </p:grpSpPr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C0A9E307-025C-4C7F-B971-7A3D3FA6B364}"/>
                </a:ext>
              </a:extLst>
            </p:cNvPr>
            <p:cNvGrpSpPr/>
            <p:nvPr/>
          </p:nvGrpSpPr>
          <p:grpSpPr>
            <a:xfrm>
              <a:off x="4071939" y="1285875"/>
              <a:ext cx="4130675" cy="4821239"/>
              <a:chOff x="4071939" y="1285875"/>
              <a:chExt cx="4130675" cy="4821239"/>
            </a:xfrm>
            <a:grpFill/>
          </p:grpSpPr>
          <p:sp>
            <p:nvSpPr>
              <p:cNvPr id="21" name="フリーフォーム 24">
                <a:extLst>
                  <a:ext uri="{FF2B5EF4-FFF2-40B4-BE49-F238E27FC236}">
                    <a16:creationId xmlns:a16="http://schemas.microsoft.com/office/drawing/2014/main" id="{08DE7E10-B643-439B-AF93-2C6B03790D42}"/>
                  </a:ext>
                </a:extLst>
              </p:cNvPr>
              <p:cNvSpPr/>
              <p:nvPr/>
            </p:nvSpPr>
            <p:spPr>
              <a:xfrm>
                <a:off x="4378326" y="1600201"/>
                <a:ext cx="3344863" cy="557213"/>
              </a:xfrm>
              <a:custGeom>
                <a:avLst/>
                <a:gdLst>
                  <a:gd name="connsiteX0" fmla="*/ 1428750 w 3344636"/>
                  <a:gd name="connsiteY0" fmla="*/ 206829 h 557893"/>
                  <a:gd name="connsiteX1" fmla="*/ 1232807 w 3344636"/>
                  <a:gd name="connsiteY1" fmla="*/ 225879 h 557893"/>
                  <a:gd name="connsiteX2" fmla="*/ 1001486 w 3344636"/>
                  <a:gd name="connsiteY2" fmla="*/ 247650 h 557893"/>
                  <a:gd name="connsiteX3" fmla="*/ 672193 w 3344636"/>
                  <a:gd name="connsiteY3" fmla="*/ 288471 h 557893"/>
                  <a:gd name="connsiteX4" fmla="*/ 555171 w 3344636"/>
                  <a:gd name="connsiteY4" fmla="*/ 302079 h 557893"/>
                  <a:gd name="connsiteX5" fmla="*/ 495300 w 3344636"/>
                  <a:gd name="connsiteY5" fmla="*/ 307521 h 557893"/>
                  <a:gd name="connsiteX6" fmla="*/ 438150 w 3344636"/>
                  <a:gd name="connsiteY6" fmla="*/ 310243 h 557893"/>
                  <a:gd name="connsiteX7" fmla="*/ 386443 w 3344636"/>
                  <a:gd name="connsiteY7" fmla="*/ 312964 h 557893"/>
                  <a:gd name="connsiteX8" fmla="*/ 332014 w 3344636"/>
                  <a:gd name="connsiteY8" fmla="*/ 312964 h 557893"/>
                  <a:gd name="connsiteX9" fmla="*/ 285750 w 3344636"/>
                  <a:gd name="connsiteY9" fmla="*/ 304800 h 557893"/>
                  <a:gd name="connsiteX10" fmla="*/ 236764 w 3344636"/>
                  <a:gd name="connsiteY10" fmla="*/ 288471 h 557893"/>
                  <a:gd name="connsiteX11" fmla="*/ 195943 w 3344636"/>
                  <a:gd name="connsiteY11" fmla="*/ 269421 h 557893"/>
                  <a:gd name="connsiteX12" fmla="*/ 138793 w 3344636"/>
                  <a:gd name="connsiteY12" fmla="*/ 231321 h 557893"/>
                  <a:gd name="connsiteX13" fmla="*/ 76200 w 3344636"/>
                  <a:gd name="connsiteY13" fmla="*/ 179614 h 557893"/>
                  <a:gd name="connsiteX14" fmla="*/ 46264 w 3344636"/>
                  <a:gd name="connsiteY14" fmla="*/ 152400 h 557893"/>
                  <a:gd name="connsiteX15" fmla="*/ 32657 w 3344636"/>
                  <a:gd name="connsiteY15" fmla="*/ 144236 h 557893"/>
                  <a:gd name="connsiteX16" fmla="*/ 13607 w 3344636"/>
                  <a:gd name="connsiteY16" fmla="*/ 144236 h 557893"/>
                  <a:gd name="connsiteX17" fmla="*/ 5443 w 3344636"/>
                  <a:gd name="connsiteY17" fmla="*/ 146957 h 557893"/>
                  <a:gd name="connsiteX18" fmla="*/ 0 w 3344636"/>
                  <a:gd name="connsiteY18" fmla="*/ 163286 h 557893"/>
                  <a:gd name="connsiteX19" fmla="*/ 5443 w 3344636"/>
                  <a:gd name="connsiteY19" fmla="*/ 198664 h 557893"/>
                  <a:gd name="connsiteX20" fmla="*/ 21771 w 3344636"/>
                  <a:gd name="connsiteY20" fmla="*/ 250371 h 557893"/>
                  <a:gd name="connsiteX21" fmla="*/ 48986 w 3344636"/>
                  <a:gd name="connsiteY21" fmla="*/ 304800 h 557893"/>
                  <a:gd name="connsiteX22" fmla="*/ 76200 w 3344636"/>
                  <a:gd name="connsiteY22" fmla="*/ 351064 h 557893"/>
                  <a:gd name="connsiteX23" fmla="*/ 108857 w 3344636"/>
                  <a:gd name="connsiteY23" fmla="*/ 391886 h 557893"/>
                  <a:gd name="connsiteX24" fmla="*/ 155121 w 3344636"/>
                  <a:gd name="connsiteY24" fmla="*/ 438150 h 557893"/>
                  <a:gd name="connsiteX25" fmla="*/ 225879 w 3344636"/>
                  <a:gd name="connsiteY25" fmla="*/ 495300 h 557893"/>
                  <a:gd name="connsiteX26" fmla="*/ 283029 w 3344636"/>
                  <a:gd name="connsiteY26" fmla="*/ 530679 h 557893"/>
                  <a:gd name="connsiteX27" fmla="*/ 318407 w 3344636"/>
                  <a:gd name="connsiteY27" fmla="*/ 549729 h 557893"/>
                  <a:gd name="connsiteX28" fmla="*/ 342900 w 3344636"/>
                  <a:gd name="connsiteY28" fmla="*/ 557893 h 557893"/>
                  <a:gd name="connsiteX29" fmla="*/ 370114 w 3344636"/>
                  <a:gd name="connsiteY29" fmla="*/ 549729 h 557893"/>
                  <a:gd name="connsiteX30" fmla="*/ 446314 w 3344636"/>
                  <a:gd name="connsiteY30" fmla="*/ 519793 h 557893"/>
                  <a:gd name="connsiteX31" fmla="*/ 536121 w 3344636"/>
                  <a:gd name="connsiteY31" fmla="*/ 492579 h 557893"/>
                  <a:gd name="connsiteX32" fmla="*/ 653143 w 3344636"/>
                  <a:gd name="connsiteY32" fmla="*/ 476250 h 557893"/>
                  <a:gd name="connsiteX33" fmla="*/ 911679 w 3344636"/>
                  <a:gd name="connsiteY33" fmla="*/ 440871 h 557893"/>
                  <a:gd name="connsiteX34" fmla="*/ 1061357 w 3344636"/>
                  <a:gd name="connsiteY34" fmla="*/ 419100 h 557893"/>
                  <a:gd name="connsiteX35" fmla="*/ 1232807 w 3344636"/>
                  <a:gd name="connsiteY35" fmla="*/ 381000 h 557893"/>
                  <a:gd name="connsiteX36" fmla="*/ 1485900 w 3344636"/>
                  <a:gd name="connsiteY36" fmla="*/ 356507 h 557893"/>
                  <a:gd name="connsiteX37" fmla="*/ 1787979 w 3344636"/>
                  <a:gd name="connsiteY37" fmla="*/ 329293 h 557893"/>
                  <a:gd name="connsiteX38" fmla="*/ 2005693 w 3344636"/>
                  <a:gd name="connsiteY38" fmla="*/ 310243 h 557893"/>
                  <a:gd name="connsiteX39" fmla="*/ 2217964 w 3344636"/>
                  <a:gd name="connsiteY39" fmla="*/ 288471 h 557893"/>
                  <a:gd name="connsiteX40" fmla="*/ 2574471 w 3344636"/>
                  <a:gd name="connsiteY40" fmla="*/ 266700 h 557893"/>
                  <a:gd name="connsiteX41" fmla="*/ 2794907 w 3344636"/>
                  <a:gd name="connsiteY41" fmla="*/ 247650 h 557893"/>
                  <a:gd name="connsiteX42" fmla="*/ 2873829 w 3344636"/>
                  <a:gd name="connsiteY42" fmla="*/ 247650 h 557893"/>
                  <a:gd name="connsiteX43" fmla="*/ 2920093 w 3344636"/>
                  <a:gd name="connsiteY43" fmla="*/ 258536 h 557893"/>
                  <a:gd name="connsiteX44" fmla="*/ 2941864 w 3344636"/>
                  <a:gd name="connsiteY44" fmla="*/ 269421 h 557893"/>
                  <a:gd name="connsiteX45" fmla="*/ 2952750 w 3344636"/>
                  <a:gd name="connsiteY45" fmla="*/ 283029 h 557893"/>
                  <a:gd name="connsiteX46" fmla="*/ 3265714 w 3344636"/>
                  <a:gd name="connsiteY46" fmla="*/ 315686 h 557893"/>
                  <a:gd name="connsiteX47" fmla="*/ 3320143 w 3344636"/>
                  <a:gd name="connsiteY47" fmla="*/ 277586 h 557893"/>
                  <a:gd name="connsiteX48" fmla="*/ 3339193 w 3344636"/>
                  <a:gd name="connsiteY48" fmla="*/ 255814 h 557893"/>
                  <a:gd name="connsiteX49" fmla="*/ 3344636 w 3344636"/>
                  <a:gd name="connsiteY49" fmla="*/ 234043 h 557893"/>
                  <a:gd name="connsiteX50" fmla="*/ 3344636 w 3344636"/>
                  <a:gd name="connsiteY50" fmla="*/ 223157 h 557893"/>
                  <a:gd name="connsiteX51" fmla="*/ 3341914 w 3344636"/>
                  <a:gd name="connsiteY51" fmla="*/ 209550 h 557893"/>
                  <a:gd name="connsiteX52" fmla="*/ 3322864 w 3344636"/>
                  <a:gd name="connsiteY52" fmla="*/ 187779 h 557893"/>
                  <a:gd name="connsiteX53" fmla="*/ 3254829 w 3344636"/>
                  <a:gd name="connsiteY53" fmla="*/ 141514 h 557893"/>
                  <a:gd name="connsiteX54" fmla="*/ 3178629 w 3344636"/>
                  <a:gd name="connsiteY54" fmla="*/ 100693 h 557893"/>
                  <a:gd name="connsiteX55" fmla="*/ 3072493 w 3344636"/>
                  <a:gd name="connsiteY55" fmla="*/ 48986 h 557893"/>
                  <a:gd name="connsiteX56" fmla="*/ 2963636 w 3344636"/>
                  <a:gd name="connsiteY56" fmla="*/ 2721 h 557893"/>
                  <a:gd name="connsiteX57" fmla="*/ 2941864 w 3344636"/>
                  <a:gd name="connsiteY57" fmla="*/ 0 h 557893"/>
                  <a:gd name="connsiteX58" fmla="*/ 2906486 w 3344636"/>
                  <a:gd name="connsiteY58" fmla="*/ 8164 h 557893"/>
                  <a:gd name="connsiteX59" fmla="*/ 2794907 w 3344636"/>
                  <a:gd name="connsiteY59" fmla="*/ 46264 h 557893"/>
                  <a:gd name="connsiteX60" fmla="*/ 2637064 w 3344636"/>
                  <a:gd name="connsiteY60" fmla="*/ 73479 h 557893"/>
                  <a:gd name="connsiteX61" fmla="*/ 2427514 w 3344636"/>
                  <a:gd name="connsiteY61" fmla="*/ 103414 h 557893"/>
                  <a:gd name="connsiteX62" fmla="*/ 2264229 w 3344636"/>
                  <a:gd name="connsiteY62" fmla="*/ 111579 h 557893"/>
                  <a:gd name="connsiteX63" fmla="*/ 2168979 w 3344636"/>
                  <a:gd name="connsiteY63" fmla="*/ 111579 h 557893"/>
                  <a:gd name="connsiteX64" fmla="*/ 1994807 w 3344636"/>
                  <a:gd name="connsiteY64" fmla="*/ 155121 h 557893"/>
                  <a:gd name="connsiteX65" fmla="*/ 1679121 w 3344636"/>
                  <a:gd name="connsiteY65" fmla="*/ 182336 h 557893"/>
                  <a:gd name="connsiteX66" fmla="*/ 1428750 w 3344636"/>
                  <a:gd name="connsiteY66" fmla="*/ 206829 h 55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44636" h="557893">
                    <a:moveTo>
                      <a:pt x="1428750" y="206829"/>
                    </a:moveTo>
                    <a:lnTo>
                      <a:pt x="1232807" y="225879"/>
                    </a:lnTo>
                    <a:lnTo>
                      <a:pt x="1001486" y="247650"/>
                    </a:lnTo>
                    <a:lnTo>
                      <a:pt x="672193" y="288471"/>
                    </a:lnTo>
                    <a:lnTo>
                      <a:pt x="555171" y="302079"/>
                    </a:lnTo>
                    <a:lnTo>
                      <a:pt x="495300" y="307521"/>
                    </a:lnTo>
                    <a:lnTo>
                      <a:pt x="438150" y="310243"/>
                    </a:lnTo>
                    <a:lnTo>
                      <a:pt x="386443" y="312964"/>
                    </a:lnTo>
                    <a:lnTo>
                      <a:pt x="332014" y="312964"/>
                    </a:lnTo>
                    <a:lnTo>
                      <a:pt x="285750" y="304800"/>
                    </a:lnTo>
                    <a:lnTo>
                      <a:pt x="236764" y="288471"/>
                    </a:lnTo>
                    <a:lnTo>
                      <a:pt x="195943" y="269421"/>
                    </a:lnTo>
                    <a:lnTo>
                      <a:pt x="138793" y="231321"/>
                    </a:lnTo>
                    <a:lnTo>
                      <a:pt x="76200" y="179614"/>
                    </a:lnTo>
                    <a:lnTo>
                      <a:pt x="46264" y="152400"/>
                    </a:lnTo>
                    <a:lnTo>
                      <a:pt x="32657" y="144236"/>
                    </a:lnTo>
                    <a:lnTo>
                      <a:pt x="13607" y="144236"/>
                    </a:lnTo>
                    <a:lnTo>
                      <a:pt x="5443" y="146957"/>
                    </a:lnTo>
                    <a:lnTo>
                      <a:pt x="0" y="163286"/>
                    </a:lnTo>
                    <a:lnTo>
                      <a:pt x="5443" y="198664"/>
                    </a:lnTo>
                    <a:lnTo>
                      <a:pt x="21771" y="250371"/>
                    </a:lnTo>
                    <a:lnTo>
                      <a:pt x="48986" y="304800"/>
                    </a:lnTo>
                    <a:lnTo>
                      <a:pt x="76200" y="351064"/>
                    </a:lnTo>
                    <a:lnTo>
                      <a:pt x="108857" y="391886"/>
                    </a:lnTo>
                    <a:lnTo>
                      <a:pt x="155121" y="438150"/>
                    </a:lnTo>
                    <a:lnTo>
                      <a:pt x="225879" y="495300"/>
                    </a:lnTo>
                    <a:lnTo>
                      <a:pt x="283029" y="530679"/>
                    </a:lnTo>
                    <a:lnTo>
                      <a:pt x="318407" y="549729"/>
                    </a:lnTo>
                    <a:lnTo>
                      <a:pt x="342900" y="557893"/>
                    </a:lnTo>
                    <a:lnTo>
                      <a:pt x="370114" y="549729"/>
                    </a:lnTo>
                    <a:lnTo>
                      <a:pt x="446314" y="519793"/>
                    </a:lnTo>
                    <a:lnTo>
                      <a:pt x="536121" y="492579"/>
                    </a:lnTo>
                    <a:lnTo>
                      <a:pt x="653143" y="476250"/>
                    </a:lnTo>
                    <a:lnTo>
                      <a:pt x="911679" y="440871"/>
                    </a:lnTo>
                    <a:lnTo>
                      <a:pt x="1061357" y="419100"/>
                    </a:lnTo>
                    <a:lnTo>
                      <a:pt x="1232807" y="381000"/>
                    </a:lnTo>
                    <a:lnTo>
                      <a:pt x="1485900" y="356507"/>
                    </a:lnTo>
                    <a:lnTo>
                      <a:pt x="1787979" y="329293"/>
                    </a:lnTo>
                    <a:lnTo>
                      <a:pt x="2005693" y="310243"/>
                    </a:lnTo>
                    <a:lnTo>
                      <a:pt x="2217964" y="288471"/>
                    </a:lnTo>
                    <a:lnTo>
                      <a:pt x="2574471" y="266700"/>
                    </a:lnTo>
                    <a:lnTo>
                      <a:pt x="2794907" y="247650"/>
                    </a:lnTo>
                    <a:lnTo>
                      <a:pt x="2873829" y="247650"/>
                    </a:lnTo>
                    <a:lnTo>
                      <a:pt x="2920093" y="258536"/>
                    </a:lnTo>
                    <a:lnTo>
                      <a:pt x="2941864" y="269421"/>
                    </a:lnTo>
                    <a:lnTo>
                      <a:pt x="2952750" y="283029"/>
                    </a:lnTo>
                    <a:lnTo>
                      <a:pt x="3265714" y="315686"/>
                    </a:lnTo>
                    <a:lnTo>
                      <a:pt x="3320143" y="277586"/>
                    </a:lnTo>
                    <a:lnTo>
                      <a:pt x="3339193" y="255814"/>
                    </a:lnTo>
                    <a:lnTo>
                      <a:pt x="3344636" y="234043"/>
                    </a:lnTo>
                    <a:lnTo>
                      <a:pt x="3344636" y="223157"/>
                    </a:lnTo>
                    <a:lnTo>
                      <a:pt x="3341914" y="209550"/>
                    </a:lnTo>
                    <a:lnTo>
                      <a:pt x="3322864" y="187779"/>
                    </a:lnTo>
                    <a:lnTo>
                      <a:pt x="3254829" y="141514"/>
                    </a:lnTo>
                    <a:lnTo>
                      <a:pt x="3178629" y="100693"/>
                    </a:lnTo>
                    <a:lnTo>
                      <a:pt x="3072493" y="48986"/>
                    </a:lnTo>
                    <a:lnTo>
                      <a:pt x="2963636" y="2721"/>
                    </a:lnTo>
                    <a:lnTo>
                      <a:pt x="2941864" y="0"/>
                    </a:lnTo>
                    <a:lnTo>
                      <a:pt x="2906486" y="8164"/>
                    </a:lnTo>
                    <a:lnTo>
                      <a:pt x="2794907" y="46264"/>
                    </a:lnTo>
                    <a:lnTo>
                      <a:pt x="2637064" y="73479"/>
                    </a:lnTo>
                    <a:lnTo>
                      <a:pt x="2427514" y="103414"/>
                    </a:lnTo>
                    <a:lnTo>
                      <a:pt x="2264229" y="111579"/>
                    </a:lnTo>
                    <a:lnTo>
                      <a:pt x="2168979" y="111579"/>
                    </a:lnTo>
                    <a:lnTo>
                      <a:pt x="1994807" y="155121"/>
                    </a:lnTo>
                    <a:lnTo>
                      <a:pt x="1679121" y="182336"/>
                    </a:lnTo>
                    <a:lnTo>
                      <a:pt x="1428750" y="2068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" name="フリーフォーム 48">
                <a:extLst>
                  <a:ext uri="{FF2B5EF4-FFF2-40B4-BE49-F238E27FC236}">
                    <a16:creationId xmlns:a16="http://schemas.microsoft.com/office/drawing/2014/main" id="{BF001A8C-0202-4D8D-93C0-FFA351BCF268}"/>
                  </a:ext>
                </a:extLst>
              </p:cNvPr>
              <p:cNvSpPr/>
              <p:nvPr/>
            </p:nvSpPr>
            <p:spPr>
              <a:xfrm>
                <a:off x="6323013" y="5418139"/>
                <a:ext cx="1238250" cy="688975"/>
              </a:xfrm>
              <a:custGeom>
                <a:avLst/>
                <a:gdLst>
                  <a:gd name="connsiteX0" fmla="*/ 621506 w 1238250"/>
                  <a:gd name="connsiteY0" fmla="*/ 378619 h 690562"/>
                  <a:gd name="connsiteX1" fmla="*/ 502444 w 1238250"/>
                  <a:gd name="connsiteY1" fmla="*/ 307181 h 690562"/>
                  <a:gd name="connsiteX2" fmla="*/ 369094 w 1238250"/>
                  <a:gd name="connsiteY2" fmla="*/ 230981 h 690562"/>
                  <a:gd name="connsiteX3" fmla="*/ 242887 w 1238250"/>
                  <a:gd name="connsiteY3" fmla="*/ 164306 h 690562"/>
                  <a:gd name="connsiteX4" fmla="*/ 104775 w 1238250"/>
                  <a:gd name="connsiteY4" fmla="*/ 100012 h 690562"/>
                  <a:gd name="connsiteX5" fmla="*/ 38100 w 1238250"/>
                  <a:gd name="connsiteY5" fmla="*/ 69056 h 690562"/>
                  <a:gd name="connsiteX6" fmla="*/ 30956 w 1238250"/>
                  <a:gd name="connsiteY6" fmla="*/ 64294 h 690562"/>
                  <a:gd name="connsiteX7" fmla="*/ 16669 w 1238250"/>
                  <a:gd name="connsiteY7" fmla="*/ 52387 h 690562"/>
                  <a:gd name="connsiteX8" fmla="*/ 7144 w 1238250"/>
                  <a:gd name="connsiteY8" fmla="*/ 38100 h 690562"/>
                  <a:gd name="connsiteX9" fmla="*/ 0 w 1238250"/>
                  <a:gd name="connsiteY9" fmla="*/ 21431 h 690562"/>
                  <a:gd name="connsiteX10" fmla="*/ 7144 w 1238250"/>
                  <a:gd name="connsiteY10" fmla="*/ 9525 h 690562"/>
                  <a:gd name="connsiteX11" fmla="*/ 26194 w 1238250"/>
                  <a:gd name="connsiteY11" fmla="*/ 0 h 690562"/>
                  <a:gd name="connsiteX12" fmla="*/ 78581 w 1238250"/>
                  <a:gd name="connsiteY12" fmla="*/ 0 h 690562"/>
                  <a:gd name="connsiteX13" fmla="*/ 242887 w 1238250"/>
                  <a:gd name="connsiteY13" fmla="*/ 28575 h 690562"/>
                  <a:gd name="connsiteX14" fmla="*/ 371475 w 1238250"/>
                  <a:gd name="connsiteY14" fmla="*/ 52387 h 690562"/>
                  <a:gd name="connsiteX15" fmla="*/ 545306 w 1238250"/>
                  <a:gd name="connsiteY15" fmla="*/ 88106 h 690562"/>
                  <a:gd name="connsiteX16" fmla="*/ 704850 w 1238250"/>
                  <a:gd name="connsiteY16" fmla="*/ 126206 h 690562"/>
                  <a:gd name="connsiteX17" fmla="*/ 842962 w 1238250"/>
                  <a:gd name="connsiteY17" fmla="*/ 164306 h 690562"/>
                  <a:gd name="connsiteX18" fmla="*/ 942975 w 1238250"/>
                  <a:gd name="connsiteY18" fmla="*/ 190500 h 690562"/>
                  <a:gd name="connsiteX19" fmla="*/ 969169 w 1238250"/>
                  <a:gd name="connsiteY19" fmla="*/ 197644 h 690562"/>
                  <a:gd name="connsiteX20" fmla="*/ 1002506 w 1238250"/>
                  <a:gd name="connsiteY20" fmla="*/ 216694 h 690562"/>
                  <a:gd name="connsiteX21" fmla="*/ 1071562 w 1238250"/>
                  <a:gd name="connsiteY21" fmla="*/ 271462 h 690562"/>
                  <a:gd name="connsiteX22" fmla="*/ 1112044 w 1238250"/>
                  <a:gd name="connsiteY22" fmla="*/ 304800 h 690562"/>
                  <a:gd name="connsiteX23" fmla="*/ 1147762 w 1238250"/>
                  <a:gd name="connsiteY23" fmla="*/ 342900 h 690562"/>
                  <a:gd name="connsiteX24" fmla="*/ 1176337 w 1238250"/>
                  <a:gd name="connsiteY24" fmla="*/ 373856 h 690562"/>
                  <a:gd name="connsiteX25" fmla="*/ 1197769 w 1238250"/>
                  <a:gd name="connsiteY25" fmla="*/ 404812 h 690562"/>
                  <a:gd name="connsiteX26" fmla="*/ 1214437 w 1238250"/>
                  <a:gd name="connsiteY26" fmla="*/ 438150 h 690562"/>
                  <a:gd name="connsiteX27" fmla="*/ 1228725 w 1238250"/>
                  <a:gd name="connsiteY27" fmla="*/ 476250 h 690562"/>
                  <a:gd name="connsiteX28" fmla="*/ 1235869 w 1238250"/>
                  <a:gd name="connsiteY28" fmla="*/ 511969 h 690562"/>
                  <a:gd name="connsiteX29" fmla="*/ 1238250 w 1238250"/>
                  <a:gd name="connsiteY29" fmla="*/ 566737 h 690562"/>
                  <a:gd name="connsiteX30" fmla="*/ 1235869 w 1238250"/>
                  <a:gd name="connsiteY30" fmla="*/ 607219 h 690562"/>
                  <a:gd name="connsiteX31" fmla="*/ 1223962 w 1238250"/>
                  <a:gd name="connsiteY31" fmla="*/ 633412 h 690562"/>
                  <a:gd name="connsiteX32" fmla="*/ 1202531 w 1238250"/>
                  <a:gd name="connsiteY32" fmla="*/ 657225 h 690562"/>
                  <a:gd name="connsiteX33" fmla="*/ 1173956 w 1238250"/>
                  <a:gd name="connsiteY33" fmla="*/ 681037 h 690562"/>
                  <a:gd name="connsiteX34" fmla="*/ 1147762 w 1238250"/>
                  <a:gd name="connsiteY34" fmla="*/ 690562 h 690562"/>
                  <a:gd name="connsiteX35" fmla="*/ 1119187 w 1238250"/>
                  <a:gd name="connsiteY35" fmla="*/ 690562 h 690562"/>
                  <a:gd name="connsiteX36" fmla="*/ 1057275 w 1238250"/>
                  <a:gd name="connsiteY36" fmla="*/ 666750 h 690562"/>
                  <a:gd name="connsiteX37" fmla="*/ 978694 w 1238250"/>
                  <a:gd name="connsiteY37" fmla="*/ 626269 h 690562"/>
                  <a:gd name="connsiteX38" fmla="*/ 919162 w 1238250"/>
                  <a:gd name="connsiteY38" fmla="*/ 585787 h 690562"/>
                  <a:gd name="connsiteX39" fmla="*/ 804862 w 1238250"/>
                  <a:gd name="connsiteY39" fmla="*/ 502444 h 690562"/>
                  <a:gd name="connsiteX40" fmla="*/ 688181 w 1238250"/>
                  <a:gd name="connsiteY40" fmla="*/ 421481 h 690562"/>
                  <a:gd name="connsiteX41" fmla="*/ 621506 w 1238250"/>
                  <a:gd name="connsiteY41" fmla="*/ 378619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8250" h="690562">
                    <a:moveTo>
                      <a:pt x="621506" y="378619"/>
                    </a:moveTo>
                    <a:lnTo>
                      <a:pt x="502444" y="307181"/>
                    </a:lnTo>
                    <a:lnTo>
                      <a:pt x="369094" y="230981"/>
                    </a:lnTo>
                    <a:lnTo>
                      <a:pt x="242887" y="164306"/>
                    </a:lnTo>
                    <a:lnTo>
                      <a:pt x="104775" y="100012"/>
                    </a:lnTo>
                    <a:lnTo>
                      <a:pt x="38100" y="69056"/>
                    </a:lnTo>
                    <a:lnTo>
                      <a:pt x="30956" y="64294"/>
                    </a:lnTo>
                    <a:lnTo>
                      <a:pt x="16669" y="52387"/>
                    </a:lnTo>
                    <a:lnTo>
                      <a:pt x="7144" y="38100"/>
                    </a:lnTo>
                    <a:lnTo>
                      <a:pt x="0" y="21431"/>
                    </a:lnTo>
                    <a:lnTo>
                      <a:pt x="7144" y="9525"/>
                    </a:lnTo>
                    <a:lnTo>
                      <a:pt x="26194" y="0"/>
                    </a:lnTo>
                    <a:lnTo>
                      <a:pt x="78581" y="0"/>
                    </a:lnTo>
                    <a:lnTo>
                      <a:pt x="242887" y="28575"/>
                    </a:lnTo>
                    <a:lnTo>
                      <a:pt x="371475" y="52387"/>
                    </a:lnTo>
                    <a:lnTo>
                      <a:pt x="545306" y="88106"/>
                    </a:lnTo>
                    <a:lnTo>
                      <a:pt x="704850" y="126206"/>
                    </a:lnTo>
                    <a:lnTo>
                      <a:pt x="842962" y="164306"/>
                    </a:lnTo>
                    <a:lnTo>
                      <a:pt x="942975" y="190500"/>
                    </a:lnTo>
                    <a:lnTo>
                      <a:pt x="969169" y="197644"/>
                    </a:lnTo>
                    <a:lnTo>
                      <a:pt x="1002506" y="216694"/>
                    </a:lnTo>
                    <a:lnTo>
                      <a:pt x="1071562" y="271462"/>
                    </a:lnTo>
                    <a:lnTo>
                      <a:pt x="1112044" y="304800"/>
                    </a:lnTo>
                    <a:lnTo>
                      <a:pt x="1147762" y="342900"/>
                    </a:lnTo>
                    <a:lnTo>
                      <a:pt x="1176337" y="373856"/>
                    </a:lnTo>
                    <a:lnTo>
                      <a:pt x="1197769" y="404812"/>
                    </a:lnTo>
                    <a:lnTo>
                      <a:pt x="1214437" y="438150"/>
                    </a:lnTo>
                    <a:lnTo>
                      <a:pt x="1228725" y="476250"/>
                    </a:lnTo>
                    <a:lnTo>
                      <a:pt x="1235869" y="511969"/>
                    </a:lnTo>
                    <a:lnTo>
                      <a:pt x="1238250" y="566737"/>
                    </a:lnTo>
                    <a:lnTo>
                      <a:pt x="1235869" y="607219"/>
                    </a:lnTo>
                    <a:lnTo>
                      <a:pt x="1223962" y="633412"/>
                    </a:lnTo>
                    <a:lnTo>
                      <a:pt x="1202531" y="657225"/>
                    </a:lnTo>
                    <a:lnTo>
                      <a:pt x="1173956" y="681037"/>
                    </a:lnTo>
                    <a:lnTo>
                      <a:pt x="1147762" y="690562"/>
                    </a:lnTo>
                    <a:lnTo>
                      <a:pt x="1119187" y="690562"/>
                    </a:lnTo>
                    <a:lnTo>
                      <a:pt x="1057275" y="666750"/>
                    </a:lnTo>
                    <a:lnTo>
                      <a:pt x="978694" y="626269"/>
                    </a:lnTo>
                    <a:lnTo>
                      <a:pt x="919162" y="585787"/>
                    </a:lnTo>
                    <a:lnTo>
                      <a:pt x="804862" y="502444"/>
                    </a:lnTo>
                    <a:lnTo>
                      <a:pt x="688181" y="421481"/>
                    </a:lnTo>
                    <a:lnTo>
                      <a:pt x="621506" y="3786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" name="フリーフォーム 25">
                <a:extLst>
                  <a:ext uri="{FF2B5EF4-FFF2-40B4-BE49-F238E27FC236}">
                    <a16:creationId xmlns:a16="http://schemas.microsoft.com/office/drawing/2014/main" id="{10977090-D293-4902-8E20-2F6BE71FDD7F}"/>
                  </a:ext>
                </a:extLst>
              </p:cNvPr>
              <p:cNvSpPr/>
              <p:nvPr/>
            </p:nvSpPr>
            <p:spPr>
              <a:xfrm>
                <a:off x="7197725" y="1858963"/>
                <a:ext cx="476250" cy="590550"/>
              </a:xfrm>
              <a:custGeom>
                <a:avLst/>
                <a:gdLst>
                  <a:gd name="connsiteX0" fmla="*/ 102394 w 476250"/>
                  <a:gd name="connsiteY0" fmla="*/ 180975 h 590550"/>
                  <a:gd name="connsiteX1" fmla="*/ 133350 w 476250"/>
                  <a:gd name="connsiteY1" fmla="*/ 78582 h 590550"/>
                  <a:gd name="connsiteX2" fmla="*/ 138113 w 476250"/>
                  <a:gd name="connsiteY2" fmla="*/ 57150 h 590550"/>
                  <a:gd name="connsiteX3" fmla="*/ 138113 w 476250"/>
                  <a:gd name="connsiteY3" fmla="*/ 42863 h 590550"/>
                  <a:gd name="connsiteX4" fmla="*/ 133350 w 476250"/>
                  <a:gd name="connsiteY4" fmla="*/ 21432 h 590550"/>
                  <a:gd name="connsiteX5" fmla="*/ 116681 w 476250"/>
                  <a:gd name="connsiteY5" fmla="*/ 0 h 590550"/>
                  <a:gd name="connsiteX6" fmla="*/ 476250 w 476250"/>
                  <a:gd name="connsiteY6" fmla="*/ 30957 h 590550"/>
                  <a:gd name="connsiteX7" fmla="*/ 447675 w 476250"/>
                  <a:gd name="connsiteY7" fmla="*/ 54769 h 590550"/>
                  <a:gd name="connsiteX8" fmla="*/ 426244 w 476250"/>
                  <a:gd name="connsiteY8" fmla="*/ 92869 h 590550"/>
                  <a:gd name="connsiteX9" fmla="*/ 361950 w 476250"/>
                  <a:gd name="connsiteY9" fmla="*/ 221457 h 590550"/>
                  <a:gd name="connsiteX10" fmla="*/ 311944 w 476250"/>
                  <a:gd name="connsiteY10" fmla="*/ 321469 h 590550"/>
                  <a:gd name="connsiteX11" fmla="*/ 259556 w 476250"/>
                  <a:gd name="connsiteY11" fmla="*/ 426244 h 590550"/>
                  <a:gd name="connsiteX12" fmla="*/ 221456 w 476250"/>
                  <a:gd name="connsiteY12" fmla="*/ 500063 h 590550"/>
                  <a:gd name="connsiteX13" fmla="*/ 197644 w 476250"/>
                  <a:gd name="connsiteY13" fmla="*/ 531019 h 590550"/>
                  <a:gd name="connsiteX14" fmla="*/ 166688 w 476250"/>
                  <a:gd name="connsiteY14" fmla="*/ 559594 h 590550"/>
                  <a:gd name="connsiteX15" fmla="*/ 133350 w 476250"/>
                  <a:gd name="connsiteY15" fmla="*/ 578644 h 590550"/>
                  <a:gd name="connsiteX16" fmla="*/ 107156 w 476250"/>
                  <a:gd name="connsiteY16" fmla="*/ 588169 h 590550"/>
                  <a:gd name="connsiteX17" fmla="*/ 83344 w 476250"/>
                  <a:gd name="connsiteY17" fmla="*/ 590550 h 590550"/>
                  <a:gd name="connsiteX18" fmla="*/ 57150 w 476250"/>
                  <a:gd name="connsiteY18" fmla="*/ 583407 h 590550"/>
                  <a:gd name="connsiteX19" fmla="*/ 28575 w 476250"/>
                  <a:gd name="connsiteY19" fmla="*/ 564357 h 590550"/>
                  <a:gd name="connsiteX20" fmla="*/ 14288 w 476250"/>
                  <a:gd name="connsiteY20" fmla="*/ 540544 h 590550"/>
                  <a:gd name="connsiteX21" fmla="*/ 4763 w 476250"/>
                  <a:gd name="connsiteY21" fmla="*/ 507207 h 590550"/>
                  <a:gd name="connsiteX22" fmla="*/ 0 w 476250"/>
                  <a:gd name="connsiteY22" fmla="*/ 476250 h 590550"/>
                  <a:gd name="connsiteX23" fmla="*/ 38100 w 476250"/>
                  <a:gd name="connsiteY23" fmla="*/ 409575 h 590550"/>
                  <a:gd name="connsiteX24" fmla="*/ 64294 w 476250"/>
                  <a:gd name="connsiteY24" fmla="*/ 316707 h 590550"/>
                  <a:gd name="connsiteX25" fmla="*/ 102394 w 476250"/>
                  <a:gd name="connsiteY25" fmla="*/ 18097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0" h="590550">
                    <a:moveTo>
                      <a:pt x="102394" y="180975"/>
                    </a:moveTo>
                    <a:lnTo>
                      <a:pt x="133350" y="78582"/>
                    </a:lnTo>
                    <a:lnTo>
                      <a:pt x="138113" y="57150"/>
                    </a:lnTo>
                    <a:lnTo>
                      <a:pt x="138113" y="42863"/>
                    </a:lnTo>
                    <a:lnTo>
                      <a:pt x="133350" y="21432"/>
                    </a:lnTo>
                    <a:lnTo>
                      <a:pt x="116681" y="0"/>
                    </a:lnTo>
                    <a:lnTo>
                      <a:pt x="476250" y="30957"/>
                    </a:lnTo>
                    <a:lnTo>
                      <a:pt x="447675" y="54769"/>
                    </a:lnTo>
                    <a:lnTo>
                      <a:pt x="426244" y="92869"/>
                    </a:lnTo>
                    <a:lnTo>
                      <a:pt x="361950" y="221457"/>
                    </a:lnTo>
                    <a:lnTo>
                      <a:pt x="311944" y="321469"/>
                    </a:lnTo>
                    <a:lnTo>
                      <a:pt x="259556" y="426244"/>
                    </a:lnTo>
                    <a:lnTo>
                      <a:pt x="221456" y="500063"/>
                    </a:lnTo>
                    <a:lnTo>
                      <a:pt x="197644" y="531019"/>
                    </a:lnTo>
                    <a:lnTo>
                      <a:pt x="166688" y="559594"/>
                    </a:lnTo>
                    <a:lnTo>
                      <a:pt x="133350" y="578644"/>
                    </a:lnTo>
                    <a:lnTo>
                      <a:pt x="107156" y="588169"/>
                    </a:lnTo>
                    <a:lnTo>
                      <a:pt x="83344" y="590550"/>
                    </a:lnTo>
                    <a:lnTo>
                      <a:pt x="57150" y="583407"/>
                    </a:lnTo>
                    <a:lnTo>
                      <a:pt x="28575" y="564357"/>
                    </a:lnTo>
                    <a:lnTo>
                      <a:pt x="14288" y="540544"/>
                    </a:lnTo>
                    <a:lnTo>
                      <a:pt x="4763" y="507207"/>
                    </a:lnTo>
                    <a:lnTo>
                      <a:pt x="0" y="476250"/>
                    </a:lnTo>
                    <a:lnTo>
                      <a:pt x="38100" y="409575"/>
                    </a:lnTo>
                    <a:lnTo>
                      <a:pt x="64294" y="316707"/>
                    </a:lnTo>
                    <a:lnTo>
                      <a:pt x="102394" y="180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4" name="フリーフォーム 26">
                <a:extLst>
                  <a:ext uri="{FF2B5EF4-FFF2-40B4-BE49-F238E27FC236}">
                    <a16:creationId xmlns:a16="http://schemas.microsoft.com/office/drawing/2014/main" id="{8872401F-590C-422F-9D7B-5DC8E0FF13F6}"/>
                  </a:ext>
                </a:extLst>
              </p:cNvPr>
              <p:cNvSpPr/>
              <p:nvPr/>
            </p:nvSpPr>
            <p:spPr>
              <a:xfrm>
                <a:off x="4494213" y="2179638"/>
                <a:ext cx="2768600" cy="450850"/>
              </a:xfrm>
              <a:custGeom>
                <a:avLst/>
                <a:gdLst>
                  <a:gd name="connsiteX0" fmla="*/ 1473994 w 2767013"/>
                  <a:gd name="connsiteY0" fmla="*/ 100012 h 452437"/>
                  <a:gd name="connsiteX1" fmla="*/ 1883569 w 2767013"/>
                  <a:gd name="connsiteY1" fmla="*/ 66675 h 452437"/>
                  <a:gd name="connsiteX2" fmla="*/ 2055019 w 2767013"/>
                  <a:gd name="connsiteY2" fmla="*/ 47625 h 452437"/>
                  <a:gd name="connsiteX3" fmla="*/ 2293144 w 2767013"/>
                  <a:gd name="connsiteY3" fmla="*/ 28575 h 452437"/>
                  <a:gd name="connsiteX4" fmla="*/ 2566988 w 2767013"/>
                  <a:gd name="connsiteY4" fmla="*/ 7144 h 452437"/>
                  <a:gd name="connsiteX5" fmla="*/ 2645569 w 2767013"/>
                  <a:gd name="connsiteY5" fmla="*/ 0 h 452437"/>
                  <a:gd name="connsiteX6" fmla="*/ 2676525 w 2767013"/>
                  <a:gd name="connsiteY6" fmla="*/ 4762 h 452437"/>
                  <a:gd name="connsiteX7" fmla="*/ 2702719 w 2767013"/>
                  <a:gd name="connsiteY7" fmla="*/ 14287 h 452437"/>
                  <a:gd name="connsiteX8" fmla="*/ 2728913 w 2767013"/>
                  <a:gd name="connsiteY8" fmla="*/ 30956 h 452437"/>
                  <a:gd name="connsiteX9" fmla="*/ 2740819 w 2767013"/>
                  <a:gd name="connsiteY9" fmla="*/ 47625 h 452437"/>
                  <a:gd name="connsiteX10" fmla="*/ 2767013 w 2767013"/>
                  <a:gd name="connsiteY10" fmla="*/ 111919 h 452437"/>
                  <a:gd name="connsiteX11" fmla="*/ 2719388 w 2767013"/>
                  <a:gd name="connsiteY11" fmla="*/ 180975 h 452437"/>
                  <a:gd name="connsiteX12" fmla="*/ 2600325 w 2767013"/>
                  <a:gd name="connsiteY12" fmla="*/ 180975 h 452437"/>
                  <a:gd name="connsiteX13" fmla="*/ 2338388 w 2767013"/>
                  <a:gd name="connsiteY13" fmla="*/ 188119 h 452437"/>
                  <a:gd name="connsiteX14" fmla="*/ 2066925 w 2767013"/>
                  <a:gd name="connsiteY14" fmla="*/ 202406 h 452437"/>
                  <a:gd name="connsiteX15" fmla="*/ 1835944 w 2767013"/>
                  <a:gd name="connsiteY15" fmla="*/ 226219 h 452437"/>
                  <a:gd name="connsiteX16" fmla="*/ 1633538 w 2767013"/>
                  <a:gd name="connsiteY16" fmla="*/ 240506 h 452437"/>
                  <a:gd name="connsiteX17" fmla="*/ 1333500 w 2767013"/>
                  <a:gd name="connsiteY17" fmla="*/ 266700 h 452437"/>
                  <a:gd name="connsiteX18" fmla="*/ 1090613 w 2767013"/>
                  <a:gd name="connsiteY18" fmla="*/ 295275 h 452437"/>
                  <a:gd name="connsiteX19" fmla="*/ 935832 w 2767013"/>
                  <a:gd name="connsiteY19" fmla="*/ 309562 h 452437"/>
                  <a:gd name="connsiteX20" fmla="*/ 726282 w 2767013"/>
                  <a:gd name="connsiteY20" fmla="*/ 342900 h 452437"/>
                  <a:gd name="connsiteX21" fmla="*/ 550069 w 2767013"/>
                  <a:gd name="connsiteY21" fmla="*/ 376237 h 452437"/>
                  <a:gd name="connsiteX22" fmla="*/ 416719 w 2767013"/>
                  <a:gd name="connsiteY22" fmla="*/ 400050 h 452437"/>
                  <a:gd name="connsiteX23" fmla="*/ 266700 w 2767013"/>
                  <a:gd name="connsiteY23" fmla="*/ 426244 h 452437"/>
                  <a:gd name="connsiteX24" fmla="*/ 176213 w 2767013"/>
                  <a:gd name="connsiteY24" fmla="*/ 438150 h 452437"/>
                  <a:gd name="connsiteX25" fmla="*/ 66675 w 2767013"/>
                  <a:gd name="connsiteY25" fmla="*/ 450056 h 452437"/>
                  <a:gd name="connsiteX26" fmla="*/ 0 w 2767013"/>
                  <a:gd name="connsiteY26" fmla="*/ 452437 h 452437"/>
                  <a:gd name="connsiteX27" fmla="*/ 7144 w 2767013"/>
                  <a:gd name="connsiteY27" fmla="*/ 269081 h 452437"/>
                  <a:gd name="connsiteX28" fmla="*/ 140494 w 2767013"/>
                  <a:gd name="connsiteY28" fmla="*/ 269081 h 452437"/>
                  <a:gd name="connsiteX29" fmla="*/ 276225 w 2767013"/>
                  <a:gd name="connsiteY29" fmla="*/ 252412 h 452437"/>
                  <a:gd name="connsiteX30" fmla="*/ 528638 w 2767013"/>
                  <a:gd name="connsiteY30" fmla="*/ 216694 h 452437"/>
                  <a:gd name="connsiteX31" fmla="*/ 945357 w 2767013"/>
                  <a:gd name="connsiteY31" fmla="*/ 154781 h 452437"/>
                  <a:gd name="connsiteX32" fmla="*/ 1123950 w 2767013"/>
                  <a:gd name="connsiteY32" fmla="*/ 135731 h 452437"/>
                  <a:gd name="connsiteX33" fmla="*/ 1473994 w 2767013"/>
                  <a:gd name="connsiteY33" fmla="*/ 100012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67013" h="452437">
                    <a:moveTo>
                      <a:pt x="1473994" y="100012"/>
                    </a:moveTo>
                    <a:lnTo>
                      <a:pt x="1883569" y="66675"/>
                    </a:lnTo>
                    <a:lnTo>
                      <a:pt x="2055019" y="47625"/>
                    </a:lnTo>
                    <a:lnTo>
                      <a:pt x="2293144" y="28575"/>
                    </a:lnTo>
                    <a:lnTo>
                      <a:pt x="2566988" y="7144"/>
                    </a:lnTo>
                    <a:lnTo>
                      <a:pt x="2645569" y="0"/>
                    </a:lnTo>
                    <a:lnTo>
                      <a:pt x="2676525" y="4762"/>
                    </a:lnTo>
                    <a:lnTo>
                      <a:pt x="2702719" y="14287"/>
                    </a:lnTo>
                    <a:lnTo>
                      <a:pt x="2728913" y="30956"/>
                    </a:lnTo>
                    <a:lnTo>
                      <a:pt x="2740819" y="47625"/>
                    </a:lnTo>
                    <a:lnTo>
                      <a:pt x="2767013" y="111919"/>
                    </a:lnTo>
                    <a:lnTo>
                      <a:pt x="2719388" y="180975"/>
                    </a:lnTo>
                    <a:lnTo>
                      <a:pt x="2600325" y="180975"/>
                    </a:lnTo>
                    <a:lnTo>
                      <a:pt x="2338388" y="188119"/>
                    </a:lnTo>
                    <a:lnTo>
                      <a:pt x="2066925" y="202406"/>
                    </a:lnTo>
                    <a:lnTo>
                      <a:pt x="1835944" y="226219"/>
                    </a:lnTo>
                    <a:lnTo>
                      <a:pt x="1633538" y="240506"/>
                    </a:lnTo>
                    <a:lnTo>
                      <a:pt x="1333500" y="266700"/>
                    </a:lnTo>
                    <a:lnTo>
                      <a:pt x="1090613" y="295275"/>
                    </a:lnTo>
                    <a:lnTo>
                      <a:pt x="935832" y="309562"/>
                    </a:lnTo>
                    <a:lnTo>
                      <a:pt x="726282" y="342900"/>
                    </a:lnTo>
                    <a:lnTo>
                      <a:pt x="550069" y="376237"/>
                    </a:lnTo>
                    <a:lnTo>
                      <a:pt x="416719" y="400050"/>
                    </a:lnTo>
                    <a:lnTo>
                      <a:pt x="266700" y="426244"/>
                    </a:lnTo>
                    <a:lnTo>
                      <a:pt x="176213" y="438150"/>
                    </a:lnTo>
                    <a:lnTo>
                      <a:pt x="66675" y="450056"/>
                    </a:lnTo>
                    <a:lnTo>
                      <a:pt x="0" y="452437"/>
                    </a:lnTo>
                    <a:lnTo>
                      <a:pt x="7144" y="269081"/>
                    </a:lnTo>
                    <a:lnTo>
                      <a:pt x="140494" y="269081"/>
                    </a:lnTo>
                    <a:lnTo>
                      <a:pt x="276225" y="252412"/>
                    </a:lnTo>
                    <a:lnTo>
                      <a:pt x="528638" y="216694"/>
                    </a:lnTo>
                    <a:lnTo>
                      <a:pt x="945357" y="154781"/>
                    </a:lnTo>
                    <a:lnTo>
                      <a:pt x="1123950" y="135731"/>
                    </a:lnTo>
                    <a:lnTo>
                      <a:pt x="1473994" y="1000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5" name="フリーフォーム 27">
                <a:extLst>
                  <a:ext uri="{FF2B5EF4-FFF2-40B4-BE49-F238E27FC236}">
                    <a16:creationId xmlns:a16="http://schemas.microsoft.com/office/drawing/2014/main" id="{C0AF3887-1070-474A-9162-0520ADF8D485}"/>
                  </a:ext>
                </a:extLst>
              </p:cNvPr>
              <p:cNvSpPr/>
              <p:nvPr/>
            </p:nvSpPr>
            <p:spPr>
              <a:xfrm>
                <a:off x="4073526" y="2335214"/>
                <a:ext cx="504825" cy="835025"/>
              </a:xfrm>
              <a:custGeom>
                <a:avLst/>
                <a:gdLst>
                  <a:gd name="connsiteX0" fmla="*/ 442913 w 504825"/>
                  <a:gd name="connsiteY0" fmla="*/ 423863 h 833438"/>
                  <a:gd name="connsiteX1" fmla="*/ 485775 w 504825"/>
                  <a:gd name="connsiteY1" fmla="*/ 302419 h 833438"/>
                  <a:gd name="connsiteX2" fmla="*/ 490538 w 504825"/>
                  <a:gd name="connsiteY2" fmla="*/ 285750 h 833438"/>
                  <a:gd name="connsiteX3" fmla="*/ 504825 w 504825"/>
                  <a:gd name="connsiteY3" fmla="*/ 119063 h 833438"/>
                  <a:gd name="connsiteX4" fmla="*/ 442913 w 504825"/>
                  <a:gd name="connsiteY4" fmla="*/ 80963 h 833438"/>
                  <a:gd name="connsiteX5" fmla="*/ 385763 w 504825"/>
                  <a:gd name="connsiteY5" fmla="*/ 50007 h 833438"/>
                  <a:gd name="connsiteX6" fmla="*/ 323850 w 504825"/>
                  <a:gd name="connsiteY6" fmla="*/ 21432 h 833438"/>
                  <a:gd name="connsiteX7" fmla="*/ 283369 w 504825"/>
                  <a:gd name="connsiteY7" fmla="*/ 7144 h 833438"/>
                  <a:gd name="connsiteX8" fmla="*/ 250031 w 504825"/>
                  <a:gd name="connsiteY8" fmla="*/ 0 h 833438"/>
                  <a:gd name="connsiteX9" fmla="*/ 230981 w 504825"/>
                  <a:gd name="connsiteY9" fmla="*/ 0 h 833438"/>
                  <a:gd name="connsiteX10" fmla="*/ 202406 w 504825"/>
                  <a:gd name="connsiteY10" fmla="*/ 2382 h 833438"/>
                  <a:gd name="connsiteX11" fmla="*/ 192881 w 504825"/>
                  <a:gd name="connsiteY11" fmla="*/ 7144 h 833438"/>
                  <a:gd name="connsiteX12" fmla="*/ 185738 w 504825"/>
                  <a:gd name="connsiteY12" fmla="*/ 19050 h 833438"/>
                  <a:gd name="connsiteX13" fmla="*/ 185738 w 504825"/>
                  <a:gd name="connsiteY13" fmla="*/ 30957 h 833438"/>
                  <a:gd name="connsiteX14" fmla="*/ 197644 w 504825"/>
                  <a:gd name="connsiteY14" fmla="*/ 45244 h 833438"/>
                  <a:gd name="connsiteX15" fmla="*/ 214313 w 504825"/>
                  <a:gd name="connsiteY15" fmla="*/ 64294 h 833438"/>
                  <a:gd name="connsiteX16" fmla="*/ 230981 w 504825"/>
                  <a:gd name="connsiteY16" fmla="*/ 95250 h 833438"/>
                  <a:gd name="connsiteX17" fmla="*/ 242888 w 504825"/>
                  <a:gd name="connsiteY17" fmla="*/ 123825 h 833438"/>
                  <a:gd name="connsiteX18" fmla="*/ 252413 w 504825"/>
                  <a:gd name="connsiteY18" fmla="*/ 152400 h 833438"/>
                  <a:gd name="connsiteX19" fmla="*/ 259556 w 504825"/>
                  <a:gd name="connsiteY19" fmla="*/ 188119 h 833438"/>
                  <a:gd name="connsiteX20" fmla="*/ 264319 w 504825"/>
                  <a:gd name="connsiteY20" fmla="*/ 214313 h 833438"/>
                  <a:gd name="connsiteX21" fmla="*/ 266700 w 504825"/>
                  <a:gd name="connsiteY21" fmla="*/ 250032 h 833438"/>
                  <a:gd name="connsiteX22" fmla="*/ 264319 w 504825"/>
                  <a:gd name="connsiteY22" fmla="*/ 297657 h 833438"/>
                  <a:gd name="connsiteX23" fmla="*/ 257175 w 504825"/>
                  <a:gd name="connsiteY23" fmla="*/ 352425 h 833438"/>
                  <a:gd name="connsiteX24" fmla="*/ 240506 w 504825"/>
                  <a:gd name="connsiteY24" fmla="*/ 423863 h 833438"/>
                  <a:gd name="connsiteX25" fmla="*/ 202406 w 504825"/>
                  <a:gd name="connsiteY25" fmla="*/ 509588 h 833438"/>
                  <a:gd name="connsiteX26" fmla="*/ 171450 w 504825"/>
                  <a:gd name="connsiteY26" fmla="*/ 571500 h 833438"/>
                  <a:gd name="connsiteX27" fmla="*/ 128588 w 504825"/>
                  <a:gd name="connsiteY27" fmla="*/ 635794 h 833438"/>
                  <a:gd name="connsiteX28" fmla="*/ 97631 w 504825"/>
                  <a:gd name="connsiteY28" fmla="*/ 681038 h 833438"/>
                  <a:gd name="connsiteX29" fmla="*/ 61913 w 504825"/>
                  <a:gd name="connsiteY29" fmla="*/ 723900 h 833438"/>
                  <a:gd name="connsiteX30" fmla="*/ 30956 w 504825"/>
                  <a:gd name="connsiteY30" fmla="*/ 750094 h 833438"/>
                  <a:gd name="connsiteX31" fmla="*/ 16669 w 504825"/>
                  <a:gd name="connsiteY31" fmla="*/ 764382 h 833438"/>
                  <a:gd name="connsiteX32" fmla="*/ 7144 w 504825"/>
                  <a:gd name="connsiteY32" fmla="*/ 788194 h 833438"/>
                  <a:gd name="connsiteX33" fmla="*/ 0 w 504825"/>
                  <a:gd name="connsiteY33" fmla="*/ 833438 h 833438"/>
                  <a:gd name="connsiteX34" fmla="*/ 342900 w 504825"/>
                  <a:gd name="connsiteY34" fmla="*/ 726282 h 833438"/>
                  <a:gd name="connsiteX35" fmla="*/ 392906 w 504825"/>
                  <a:gd name="connsiteY35" fmla="*/ 578644 h 833438"/>
                  <a:gd name="connsiteX36" fmla="*/ 442913 w 504825"/>
                  <a:gd name="connsiteY36" fmla="*/ 423863 h 83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4825" h="833438">
                    <a:moveTo>
                      <a:pt x="442913" y="423863"/>
                    </a:moveTo>
                    <a:lnTo>
                      <a:pt x="485775" y="302419"/>
                    </a:lnTo>
                    <a:lnTo>
                      <a:pt x="490538" y="285750"/>
                    </a:lnTo>
                    <a:lnTo>
                      <a:pt x="504825" y="119063"/>
                    </a:lnTo>
                    <a:lnTo>
                      <a:pt x="442913" y="80963"/>
                    </a:lnTo>
                    <a:lnTo>
                      <a:pt x="385763" y="50007"/>
                    </a:lnTo>
                    <a:lnTo>
                      <a:pt x="323850" y="21432"/>
                    </a:lnTo>
                    <a:lnTo>
                      <a:pt x="283369" y="7144"/>
                    </a:lnTo>
                    <a:lnTo>
                      <a:pt x="250031" y="0"/>
                    </a:lnTo>
                    <a:lnTo>
                      <a:pt x="230981" y="0"/>
                    </a:lnTo>
                    <a:lnTo>
                      <a:pt x="202406" y="2382"/>
                    </a:lnTo>
                    <a:lnTo>
                      <a:pt x="192881" y="7144"/>
                    </a:lnTo>
                    <a:lnTo>
                      <a:pt x="185738" y="19050"/>
                    </a:lnTo>
                    <a:lnTo>
                      <a:pt x="185738" y="30957"/>
                    </a:lnTo>
                    <a:lnTo>
                      <a:pt x="197644" y="45244"/>
                    </a:lnTo>
                    <a:lnTo>
                      <a:pt x="214313" y="64294"/>
                    </a:lnTo>
                    <a:lnTo>
                      <a:pt x="230981" y="95250"/>
                    </a:lnTo>
                    <a:lnTo>
                      <a:pt x="242888" y="123825"/>
                    </a:lnTo>
                    <a:lnTo>
                      <a:pt x="252413" y="152400"/>
                    </a:lnTo>
                    <a:lnTo>
                      <a:pt x="259556" y="188119"/>
                    </a:lnTo>
                    <a:lnTo>
                      <a:pt x="264319" y="214313"/>
                    </a:lnTo>
                    <a:lnTo>
                      <a:pt x="266700" y="250032"/>
                    </a:lnTo>
                    <a:lnTo>
                      <a:pt x="264319" y="297657"/>
                    </a:lnTo>
                    <a:lnTo>
                      <a:pt x="257175" y="352425"/>
                    </a:lnTo>
                    <a:lnTo>
                      <a:pt x="240506" y="423863"/>
                    </a:lnTo>
                    <a:lnTo>
                      <a:pt x="202406" y="509588"/>
                    </a:lnTo>
                    <a:lnTo>
                      <a:pt x="171450" y="571500"/>
                    </a:lnTo>
                    <a:lnTo>
                      <a:pt x="128588" y="635794"/>
                    </a:lnTo>
                    <a:lnTo>
                      <a:pt x="97631" y="681038"/>
                    </a:lnTo>
                    <a:lnTo>
                      <a:pt x="61913" y="723900"/>
                    </a:lnTo>
                    <a:lnTo>
                      <a:pt x="30956" y="750094"/>
                    </a:lnTo>
                    <a:lnTo>
                      <a:pt x="16669" y="764382"/>
                    </a:lnTo>
                    <a:lnTo>
                      <a:pt x="7144" y="788194"/>
                    </a:lnTo>
                    <a:lnTo>
                      <a:pt x="0" y="833438"/>
                    </a:lnTo>
                    <a:lnTo>
                      <a:pt x="342900" y="726282"/>
                    </a:lnTo>
                    <a:lnTo>
                      <a:pt x="392906" y="578644"/>
                    </a:lnTo>
                    <a:lnTo>
                      <a:pt x="442913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6" name="フリーフォーム 28">
                <a:extLst>
                  <a:ext uri="{FF2B5EF4-FFF2-40B4-BE49-F238E27FC236}">
                    <a16:creationId xmlns:a16="http://schemas.microsoft.com/office/drawing/2014/main" id="{F1B0A6AC-8C81-4FAD-B693-F708316E2571}"/>
                  </a:ext>
                </a:extLst>
              </p:cNvPr>
              <p:cNvSpPr/>
              <p:nvPr/>
            </p:nvSpPr>
            <p:spPr>
              <a:xfrm>
                <a:off x="4071939" y="2647950"/>
                <a:ext cx="4130675" cy="774700"/>
              </a:xfrm>
              <a:custGeom>
                <a:avLst/>
                <a:gdLst>
                  <a:gd name="connsiteX0" fmla="*/ 1046971 w 4130096"/>
                  <a:gd name="connsiteY0" fmla="*/ 445302 h 775030"/>
                  <a:gd name="connsiteX1" fmla="*/ 805624 w 4130096"/>
                  <a:gd name="connsiteY1" fmla="*/ 486093 h 775030"/>
                  <a:gd name="connsiteX2" fmla="*/ 581273 w 4130096"/>
                  <a:gd name="connsiteY2" fmla="*/ 526885 h 775030"/>
                  <a:gd name="connsiteX3" fmla="*/ 499691 w 4130096"/>
                  <a:gd name="connsiteY3" fmla="*/ 543881 h 775030"/>
                  <a:gd name="connsiteX4" fmla="*/ 424907 w 4130096"/>
                  <a:gd name="connsiteY4" fmla="*/ 574474 h 775030"/>
                  <a:gd name="connsiteX5" fmla="*/ 350123 w 4130096"/>
                  <a:gd name="connsiteY5" fmla="*/ 605067 h 775030"/>
                  <a:gd name="connsiteX6" fmla="*/ 251545 w 4130096"/>
                  <a:gd name="connsiteY6" fmla="*/ 652657 h 775030"/>
                  <a:gd name="connsiteX7" fmla="*/ 166563 w 4130096"/>
                  <a:gd name="connsiteY7" fmla="*/ 700247 h 775030"/>
                  <a:gd name="connsiteX8" fmla="*/ 71384 w 4130096"/>
                  <a:gd name="connsiteY8" fmla="*/ 754635 h 775030"/>
                  <a:gd name="connsiteX9" fmla="*/ 37392 w 4130096"/>
                  <a:gd name="connsiteY9" fmla="*/ 775030 h 775030"/>
                  <a:gd name="connsiteX10" fmla="*/ 37392 w 4130096"/>
                  <a:gd name="connsiteY10" fmla="*/ 775030 h 775030"/>
                  <a:gd name="connsiteX11" fmla="*/ 20395 w 4130096"/>
                  <a:gd name="connsiteY11" fmla="*/ 771631 h 775030"/>
                  <a:gd name="connsiteX12" fmla="*/ 13597 w 4130096"/>
                  <a:gd name="connsiteY12" fmla="*/ 754635 h 775030"/>
                  <a:gd name="connsiteX13" fmla="*/ 3399 w 4130096"/>
                  <a:gd name="connsiteY13" fmla="*/ 703646 h 775030"/>
                  <a:gd name="connsiteX14" fmla="*/ 0 w 4130096"/>
                  <a:gd name="connsiteY14" fmla="*/ 628862 h 775030"/>
                  <a:gd name="connsiteX15" fmla="*/ 0 w 4130096"/>
                  <a:gd name="connsiteY15" fmla="*/ 554079 h 775030"/>
                  <a:gd name="connsiteX16" fmla="*/ 3399 w 4130096"/>
                  <a:gd name="connsiteY16" fmla="*/ 513288 h 775030"/>
                  <a:gd name="connsiteX17" fmla="*/ 10198 w 4130096"/>
                  <a:gd name="connsiteY17" fmla="*/ 475896 h 775030"/>
                  <a:gd name="connsiteX18" fmla="*/ 346724 w 4130096"/>
                  <a:gd name="connsiteY18" fmla="*/ 380717 h 775030"/>
                  <a:gd name="connsiteX19" fmla="*/ 533683 w 4130096"/>
                  <a:gd name="connsiteY19" fmla="*/ 343325 h 775030"/>
                  <a:gd name="connsiteX20" fmla="*/ 700247 w 4130096"/>
                  <a:gd name="connsiteY20" fmla="*/ 309332 h 775030"/>
                  <a:gd name="connsiteX21" fmla="*/ 948392 w 4130096"/>
                  <a:gd name="connsiteY21" fmla="*/ 261743 h 775030"/>
                  <a:gd name="connsiteX22" fmla="*/ 1162546 w 4130096"/>
                  <a:gd name="connsiteY22" fmla="*/ 227750 h 775030"/>
                  <a:gd name="connsiteX23" fmla="*/ 1339307 w 4130096"/>
                  <a:gd name="connsiteY23" fmla="*/ 200556 h 775030"/>
                  <a:gd name="connsiteX24" fmla="*/ 1628244 w 4130096"/>
                  <a:gd name="connsiteY24" fmla="*/ 166563 h 775030"/>
                  <a:gd name="connsiteX25" fmla="*/ 1937576 w 4130096"/>
                  <a:gd name="connsiteY25" fmla="*/ 139369 h 775030"/>
                  <a:gd name="connsiteX26" fmla="*/ 2243509 w 4130096"/>
                  <a:gd name="connsiteY26" fmla="*/ 115575 h 775030"/>
                  <a:gd name="connsiteX27" fmla="*/ 2304696 w 4130096"/>
                  <a:gd name="connsiteY27" fmla="*/ 108776 h 775030"/>
                  <a:gd name="connsiteX28" fmla="*/ 2491655 w 4130096"/>
                  <a:gd name="connsiteY28" fmla="*/ 91780 h 775030"/>
                  <a:gd name="connsiteX29" fmla="*/ 2787390 w 4130096"/>
                  <a:gd name="connsiteY29" fmla="*/ 81582 h 775030"/>
                  <a:gd name="connsiteX30" fmla="*/ 3015140 w 4130096"/>
                  <a:gd name="connsiteY30" fmla="*/ 71384 h 775030"/>
                  <a:gd name="connsiteX31" fmla="*/ 3164708 w 4130096"/>
                  <a:gd name="connsiteY31" fmla="*/ 61186 h 775030"/>
                  <a:gd name="connsiteX32" fmla="*/ 3317674 w 4130096"/>
                  <a:gd name="connsiteY32" fmla="*/ 54388 h 775030"/>
                  <a:gd name="connsiteX33" fmla="*/ 3440047 w 4130096"/>
                  <a:gd name="connsiteY33" fmla="*/ 47589 h 775030"/>
                  <a:gd name="connsiteX34" fmla="*/ 3555622 w 4130096"/>
                  <a:gd name="connsiteY34" fmla="*/ 44190 h 775030"/>
                  <a:gd name="connsiteX35" fmla="*/ 3623607 w 4130096"/>
                  <a:gd name="connsiteY35" fmla="*/ 37392 h 775030"/>
                  <a:gd name="connsiteX36" fmla="*/ 3708589 w 4130096"/>
                  <a:gd name="connsiteY36" fmla="*/ 20395 h 775030"/>
                  <a:gd name="connsiteX37" fmla="*/ 3779973 w 4130096"/>
                  <a:gd name="connsiteY37" fmla="*/ 3399 h 775030"/>
                  <a:gd name="connsiteX38" fmla="*/ 3810566 w 4130096"/>
                  <a:gd name="connsiteY38" fmla="*/ 0 h 775030"/>
                  <a:gd name="connsiteX39" fmla="*/ 3841160 w 4130096"/>
                  <a:gd name="connsiteY39" fmla="*/ 10198 h 775030"/>
                  <a:gd name="connsiteX40" fmla="*/ 3881951 w 4130096"/>
                  <a:gd name="connsiteY40" fmla="*/ 30593 h 775030"/>
                  <a:gd name="connsiteX41" fmla="*/ 3922742 w 4130096"/>
                  <a:gd name="connsiteY41" fmla="*/ 57787 h 775030"/>
                  <a:gd name="connsiteX42" fmla="*/ 3990727 w 4130096"/>
                  <a:gd name="connsiteY42" fmla="*/ 118974 h 775030"/>
                  <a:gd name="connsiteX43" fmla="*/ 4062111 w 4130096"/>
                  <a:gd name="connsiteY43" fmla="*/ 190358 h 775030"/>
                  <a:gd name="connsiteX44" fmla="*/ 4109701 w 4130096"/>
                  <a:gd name="connsiteY44" fmla="*/ 248146 h 775030"/>
                  <a:gd name="connsiteX45" fmla="*/ 4126697 w 4130096"/>
                  <a:gd name="connsiteY45" fmla="*/ 271940 h 775030"/>
                  <a:gd name="connsiteX46" fmla="*/ 4130096 w 4130096"/>
                  <a:gd name="connsiteY46" fmla="*/ 292336 h 775030"/>
                  <a:gd name="connsiteX47" fmla="*/ 4130096 w 4130096"/>
                  <a:gd name="connsiteY47" fmla="*/ 312731 h 775030"/>
                  <a:gd name="connsiteX48" fmla="*/ 4113100 w 4130096"/>
                  <a:gd name="connsiteY48" fmla="*/ 333127 h 775030"/>
                  <a:gd name="connsiteX49" fmla="*/ 4058712 w 4130096"/>
                  <a:gd name="connsiteY49" fmla="*/ 360321 h 775030"/>
                  <a:gd name="connsiteX50" fmla="*/ 3987328 w 4130096"/>
                  <a:gd name="connsiteY50" fmla="*/ 384116 h 775030"/>
                  <a:gd name="connsiteX51" fmla="*/ 3715387 w 4130096"/>
                  <a:gd name="connsiteY51" fmla="*/ 261743 h 775030"/>
                  <a:gd name="connsiteX52" fmla="*/ 3674596 w 4130096"/>
                  <a:gd name="connsiteY52" fmla="*/ 251545 h 775030"/>
                  <a:gd name="connsiteX53" fmla="*/ 3565820 w 4130096"/>
                  <a:gd name="connsiteY53" fmla="*/ 251545 h 775030"/>
                  <a:gd name="connsiteX54" fmla="*/ 3293879 w 4130096"/>
                  <a:gd name="connsiteY54" fmla="*/ 254944 h 775030"/>
                  <a:gd name="connsiteX55" fmla="*/ 3021939 w 4130096"/>
                  <a:gd name="connsiteY55" fmla="*/ 261743 h 775030"/>
                  <a:gd name="connsiteX56" fmla="*/ 2624226 w 4130096"/>
                  <a:gd name="connsiteY56" fmla="*/ 268541 h 775030"/>
                  <a:gd name="connsiteX57" fmla="*/ 2474659 w 4130096"/>
                  <a:gd name="connsiteY57" fmla="*/ 271940 h 775030"/>
                  <a:gd name="connsiteX58" fmla="*/ 2260505 w 4130096"/>
                  <a:gd name="connsiteY58" fmla="*/ 295735 h 775030"/>
                  <a:gd name="connsiteX59" fmla="*/ 2121136 w 4130096"/>
                  <a:gd name="connsiteY59" fmla="*/ 302534 h 775030"/>
                  <a:gd name="connsiteX60" fmla="*/ 1883188 w 4130096"/>
                  <a:gd name="connsiteY60" fmla="*/ 326328 h 775030"/>
                  <a:gd name="connsiteX61" fmla="*/ 1635042 w 4130096"/>
                  <a:gd name="connsiteY61" fmla="*/ 356922 h 775030"/>
                  <a:gd name="connsiteX62" fmla="*/ 1475277 w 4130096"/>
                  <a:gd name="connsiteY62" fmla="*/ 384116 h 775030"/>
                  <a:gd name="connsiteX63" fmla="*/ 1264523 w 4130096"/>
                  <a:gd name="connsiteY63" fmla="*/ 407911 h 775030"/>
                  <a:gd name="connsiteX64" fmla="*/ 1046971 w 4130096"/>
                  <a:gd name="connsiteY64" fmla="*/ 445302 h 77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30096" h="775030">
                    <a:moveTo>
                      <a:pt x="1046971" y="445302"/>
                    </a:moveTo>
                    <a:lnTo>
                      <a:pt x="805624" y="486093"/>
                    </a:lnTo>
                    <a:lnTo>
                      <a:pt x="581273" y="526885"/>
                    </a:lnTo>
                    <a:lnTo>
                      <a:pt x="499691" y="543881"/>
                    </a:lnTo>
                    <a:lnTo>
                      <a:pt x="424907" y="574474"/>
                    </a:lnTo>
                    <a:lnTo>
                      <a:pt x="350123" y="605067"/>
                    </a:lnTo>
                    <a:lnTo>
                      <a:pt x="251545" y="652657"/>
                    </a:lnTo>
                    <a:lnTo>
                      <a:pt x="166563" y="700247"/>
                    </a:lnTo>
                    <a:lnTo>
                      <a:pt x="71384" y="754635"/>
                    </a:lnTo>
                    <a:lnTo>
                      <a:pt x="37392" y="775030"/>
                    </a:lnTo>
                    <a:lnTo>
                      <a:pt x="37392" y="775030"/>
                    </a:lnTo>
                    <a:lnTo>
                      <a:pt x="20395" y="771631"/>
                    </a:lnTo>
                    <a:lnTo>
                      <a:pt x="13597" y="754635"/>
                    </a:lnTo>
                    <a:lnTo>
                      <a:pt x="3399" y="703646"/>
                    </a:lnTo>
                    <a:lnTo>
                      <a:pt x="0" y="628862"/>
                    </a:lnTo>
                    <a:lnTo>
                      <a:pt x="0" y="554079"/>
                    </a:lnTo>
                    <a:lnTo>
                      <a:pt x="3399" y="513288"/>
                    </a:lnTo>
                    <a:lnTo>
                      <a:pt x="10198" y="475896"/>
                    </a:lnTo>
                    <a:lnTo>
                      <a:pt x="346724" y="380717"/>
                    </a:lnTo>
                    <a:lnTo>
                      <a:pt x="533683" y="343325"/>
                    </a:lnTo>
                    <a:lnTo>
                      <a:pt x="700247" y="309332"/>
                    </a:lnTo>
                    <a:lnTo>
                      <a:pt x="948392" y="261743"/>
                    </a:lnTo>
                    <a:lnTo>
                      <a:pt x="1162546" y="227750"/>
                    </a:lnTo>
                    <a:lnTo>
                      <a:pt x="1339307" y="200556"/>
                    </a:lnTo>
                    <a:lnTo>
                      <a:pt x="1628244" y="166563"/>
                    </a:lnTo>
                    <a:lnTo>
                      <a:pt x="1937576" y="139369"/>
                    </a:lnTo>
                    <a:lnTo>
                      <a:pt x="2243509" y="115575"/>
                    </a:lnTo>
                    <a:lnTo>
                      <a:pt x="2304696" y="108776"/>
                    </a:lnTo>
                    <a:lnTo>
                      <a:pt x="2491655" y="91780"/>
                    </a:lnTo>
                    <a:lnTo>
                      <a:pt x="2787390" y="81582"/>
                    </a:lnTo>
                    <a:lnTo>
                      <a:pt x="3015140" y="71384"/>
                    </a:lnTo>
                    <a:lnTo>
                      <a:pt x="3164708" y="61186"/>
                    </a:lnTo>
                    <a:lnTo>
                      <a:pt x="3317674" y="54388"/>
                    </a:lnTo>
                    <a:lnTo>
                      <a:pt x="3440047" y="47589"/>
                    </a:lnTo>
                    <a:lnTo>
                      <a:pt x="3555622" y="44190"/>
                    </a:lnTo>
                    <a:lnTo>
                      <a:pt x="3623607" y="37392"/>
                    </a:lnTo>
                    <a:lnTo>
                      <a:pt x="3708589" y="20395"/>
                    </a:lnTo>
                    <a:lnTo>
                      <a:pt x="3779973" y="3399"/>
                    </a:lnTo>
                    <a:lnTo>
                      <a:pt x="3810566" y="0"/>
                    </a:lnTo>
                    <a:lnTo>
                      <a:pt x="3841160" y="10198"/>
                    </a:lnTo>
                    <a:lnTo>
                      <a:pt x="3881951" y="30593"/>
                    </a:lnTo>
                    <a:lnTo>
                      <a:pt x="3922742" y="57787"/>
                    </a:lnTo>
                    <a:lnTo>
                      <a:pt x="3990727" y="118974"/>
                    </a:lnTo>
                    <a:lnTo>
                      <a:pt x="4062111" y="190358"/>
                    </a:lnTo>
                    <a:lnTo>
                      <a:pt x="4109701" y="248146"/>
                    </a:lnTo>
                    <a:lnTo>
                      <a:pt x="4126697" y="271940"/>
                    </a:lnTo>
                    <a:lnTo>
                      <a:pt x="4130096" y="292336"/>
                    </a:lnTo>
                    <a:lnTo>
                      <a:pt x="4130096" y="312731"/>
                    </a:lnTo>
                    <a:lnTo>
                      <a:pt x="4113100" y="333127"/>
                    </a:lnTo>
                    <a:lnTo>
                      <a:pt x="4058712" y="360321"/>
                    </a:lnTo>
                    <a:lnTo>
                      <a:pt x="3987328" y="384116"/>
                    </a:lnTo>
                    <a:lnTo>
                      <a:pt x="3715387" y="261743"/>
                    </a:lnTo>
                    <a:lnTo>
                      <a:pt x="3674596" y="251545"/>
                    </a:lnTo>
                    <a:lnTo>
                      <a:pt x="3565820" y="251545"/>
                    </a:lnTo>
                    <a:lnTo>
                      <a:pt x="3293879" y="254944"/>
                    </a:lnTo>
                    <a:lnTo>
                      <a:pt x="3021939" y="261743"/>
                    </a:lnTo>
                    <a:lnTo>
                      <a:pt x="2624226" y="268541"/>
                    </a:lnTo>
                    <a:lnTo>
                      <a:pt x="2474659" y="271940"/>
                    </a:lnTo>
                    <a:lnTo>
                      <a:pt x="2260505" y="295735"/>
                    </a:lnTo>
                    <a:lnTo>
                      <a:pt x="2121136" y="302534"/>
                    </a:lnTo>
                    <a:lnTo>
                      <a:pt x="1883188" y="326328"/>
                    </a:lnTo>
                    <a:lnTo>
                      <a:pt x="1635042" y="356922"/>
                    </a:lnTo>
                    <a:lnTo>
                      <a:pt x="1475277" y="384116"/>
                    </a:lnTo>
                    <a:lnTo>
                      <a:pt x="1264523" y="407911"/>
                    </a:lnTo>
                    <a:lnTo>
                      <a:pt x="1046971" y="4453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7" name="フリーフォーム 38">
                <a:extLst>
                  <a:ext uri="{FF2B5EF4-FFF2-40B4-BE49-F238E27FC236}">
                    <a16:creationId xmlns:a16="http://schemas.microsoft.com/office/drawing/2014/main" id="{0B0FDC82-BFF2-4EB4-99BE-CFF4DC8ADCD5}"/>
                  </a:ext>
                </a:extLst>
              </p:cNvPr>
              <p:cNvSpPr/>
              <p:nvPr/>
            </p:nvSpPr>
            <p:spPr>
              <a:xfrm>
                <a:off x="7151688" y="3300413"/>
                <a:ext cx="425450" cy="366712"/>
              </a:xfrm>
              <a:custGeom>
                <a:avLst/>
                <a:gdLst>
                  <a:gd name="connsiteX0" fmla="*/ 126206 w 426244"/>
                  <a:gd name="connsiteY0" fmla="*/ 16668 h 366712"/>
                  <a:gd name="connsiteX1" fmla="*/ 280987 w 426244"/>
                  <a:gd name="connsiteY1" fmla="*/ 40481 h 366712"/>
                  <a:gd name="connsiteX2" fmla="*/ 328612 w 426244"/>
                  <a:gd name="connsiteY2" fmla="*/ 47625 h 366712"/>
                  <a:gd name="connsiteX3" fmla="*/ 361950 w 426244"/>
                  <a:gd name="connsiteY3" fmla="*/ 52387 h 366712"/>
                  <a:gd name="connsiteX4" fmla="*/ 383381 w 426244"/>
                  <a:gd name="connsiteY4" fmla="*/ 47625 h 366712"/>
                  <a:gd name="connsiteX5" fmla="*/ 426244 w 426244"/>
                  <a:gd name="connsiteY5" fmla="*/ 30956 h 366712"/>
                  <a:gd name="connsiteX6" fmla="*/ 300037 w 426244"/>
                  <a:gd name="connsiteY6" fmla="*/ 366712 h 366712"/>
                  <a:gd name="connsiteX7" fmla="*/ 285750 w 426244"/>
                  <a:gd name="connsiteY7" fmla="*/ 345281 h 366712"/>
                  <a:gd name="connsiteX8" fmla="*/ 278606 w 426244"/>
                  <a:gd name="connsiteY8" fmla="*/ 319087 h 366712"/>
                  <a:gd name="connsiteX9" fmla="*/ 276225 w 426244"/>
                  <a:gd name="connsiteY9" fmla="*/ 304800 h 366712"/>
                  <a:gd name="connsiteX10" fmla="*/ 264319 w 426244"/>
                  <a:gd name="connsiteY10" fmla="*/ 276225 h 366712"/>
                  <a:gd name="connsiteX11" fmla="*/ 242887 w 426244"/>
                  <a:gd name="connsiteY11" fmla="*/ 242887 h 366712"/>
                  <a:gd name="connsiteX12" fmla="*/ 209550 w 426244"/>
                  <a:gd name="connsiteY12" fmla="*/ 197643 h 366712"/>
                  <a:gd name="connsiteX13" fmla="*/ 178594 w 426244"/>
                  <a:gd name="connsiteY13" fmla="*/ 164306 h 366712"/>
                  <a:gd name="connsiteX14" fmla="*/ 147637 w 426244"/>
                  <a:gd name="connsiteY14" fmla="*/ 133350 h 366712"/>
                  <a:gd name="connsiteX15" fmla="*/ 95250 w 426244"/>
                  <a:gd name="connsiteY15" fmla="*/ 95250 h 366712"/>
                  <a:gd name="connsiteX16" fmla="*/ 30956 w 426244"/>
                  <a:gd name="connsiteY16" fmla="*/ 54768 h 366712"/>
                  <a:gd name="connsiteX17" fmla="*/ 9525 w 426244"/>
                  <a:gd name="connsiteY17" fmla="*/ 40481 h 366712"/>
                  <a:gd name="connsiteX18" fmla="*/ 0 w 426244"/>
                  <a:gd name="connsiteY18" fmla="*/ 26193 h 366712"/>
                  <a:gd name="connsiteX19" fmla="*/ 0 w 426244"/>
                  <a:gd name="connsiteY19" fmla="*/ 14287 h 366712"/>
                  <a:gd name="connsiteX20" fmla="*/ 4762 w 426244"/>
                  <a:gd name="connsiteY20" fmla="*/ 4762 h 366712"/>
                  <a:gd name="connsiteX21" fmla="*/ 16669 w 426244"/>
                  <a:gd name="connsiteY21" fmla="*/ 0 h 366712"/>
                  <a:gd name="connsiteX22" fmla="*/ 45244 w 426244"/>
                  <a:gd name="connsiteY22" fmla="*/ 2381 h 366712"/>
                  <a:gd name="connsiteX23" fmla="*/ 126206 w 426244"/>
                  <a:gd name="connsiteY23" fmla="*/ 16668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244" h="366712">
                    <a:moveTo>
                      <a:pt x="126206" y="16668"/>
                    </a:moveTo>
                    <a:lnTo>
                      <a:pt x="280987" y="40481"/>
                    </a:lnTo>
                    <a:lnTo>
                      <a:pt x="328612" y="47625"/>
                    </a:lnTo>
                    <a:lnTo>
                      <a:pt x="361950" y="52387"/>
                    </a:lnTo>
                    <a:lnTo>
                      <a:pt x="383381" y="47625"/>
                    </a:lnTo>
                    <a:lnTo>
                      <a:pt x="426244" y="30956"/>
                    </a:lnTo>
                    <a:lnTo>
                      <a:pt x="300037" y="366712"/>
                    </a:lnTo>
                    <a:lnTo>
                      <a:pt x="285750" y="345281"/>
                    </a:lnTo>
                    <a:lnTo>
                      <a:pt x="278606" y="319087"/>
                    </a:lnTo>
                    <a:lnTo>
                      <a:pt x="276225" y="304800"/>
                    </a:lnTo>
                    <a:lnTo>
                      <a:pt x="264319" y="276225"/>
                    </a:lnTo>
                    <a:lnTo>
                      <a:pt x="242887" y="242887"/>
                    </a:lnTo>
                    <a:lnTo>
                      <a:pt x="209550" y="197643"/>
                    </a:lnTo>
                    <a:lnTo>
                      <a:pt x="178594" y="164306"/>
                    </a:lnTo>
                    <a:lnTo>
                      <a:pt x="147637" y="133350"/>
                    </a:lnTo>
                    <a:lnTo>
                      <a:pt x="95250" y="95250"/>
                    </a:lnTo>
                    <a:lnTo>
                      <a:pt x="30956" y="54768"/>
                    </a:lnTo>
                    <a:lnTo>
                      <a:pt x="9525" y="40481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6669" y="0"/>
                    </a:lnTo>
                    <a:lnTo>
                      <a:pt x="45244" y="2381"/>
                    </a:lnTo>
                    <a:lnTo>
                      <a:pt x="126206" y="166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8" name="フリーフォーム 40">
                <a:extLst>
                  <a:ext uri="{FF2B5EF4-FFF2-40B4-BE49-F238E27FC236}">
                    <a16:creationId xmlns:a16="http://schemas.microsoft.com/office/drawing/2014/main" id="{13B36109-96DE-43F5-85B4-AE8B73DCD89A}"/>
                  </a:ext>
                </a:extLst>
              </p:cNvPr>
              <p:cNvSpPr/>
              <p:nvPr/>
            </p:nvSpPr>
            <p:spPr>
              <a:xfrm>
                <a:off x="5232400" y="1416051"/>
                <a:ext cx="427038" cy="2195513"/>
              </a:xfrm>
              <a:custGeom>
                <a:avLst/>
                <a:gdLst>
                  <a:gd name="connsiteX0" fmla="*/ 398067 w 426912"/>
                  <a:gd name="connsiteY0" fmla="*/ 646138 h 2195137"/>
                  <a:gd name="connsiteX1" fmla="*/ 403836 w 426912"/>
                  <a:gd name="connsiteY1" fmla="*/ 556717 h 2195137"/>
                  <a:gd name="connsiteX2" fmla="*/ 403836 w 426912"/>
                  <a:gd name="connsiteY2" fmla="*/ 354799 h 2195137"/>
                  <a:gd name="connsiteX3" fmla="*/ 406721 w 426912"/>
                  <a:gd name="connsiteY3" fmla="*/ 282686 h 2195137"/>
                  <a:gd name="connsiteX4" fmla="*/ 412490 w 426912"/>
                  <a:gd name="connsiteY4" fmla="*/ 248071 h 2195137"/>
                  <a:gd name="connsiteX5" fmla="*/ 418259 w 426912"/>
                  <a:gd name="connsiteY5" fmla="*/ 224995 h 2195137"/>
                  <a:gd name="connsiteX6" fmla="*/ 424028 w 426912"/>
                  <a:gd name="connsiteY6" fmla="*/ 207687 h 2195137"/>
                  <a:gd name="connsiteX7" fmla="*/ 426912 w 426912"/>
                  <a:gd name="connsiteY7" fmla="*/ 187496 h 2195137"/>
                  <a:gd name="connsiteX8" fmla="*/ 426912 w 426912"/>
                  <a:gd name="connsiteY8" fmla="*/ 164419 h 2195137"/>
                  <a:gd name="connsiteX9" fmla="*/ 409605 w 426912"/>
                  <a:gd name="connsiteY9" fmla="*/ 132689 h 2195137"/>
                  <a:gd name="connsiteX10" fmla="*/ 372106 w 426912"/>
                  <a:gd name="connsiteY10" fmla="*/ 95190 h 2195137"/>
                  <a:gd name="connsiteX11" fmla="*/ 311531 w 426912"/>
                  <a:gd name="connsiteY11" fmla="*/ 63460 h 2195137"/>
                  <a:gd name="connsiteX12" fmla="*/ 219225 w 426912"/>
                  <a:gd name="connsiteY12" fmla="*/ 31730 h 2195137"/>
                  <a:gd name="connsiteX13" fmla="*/ 118266 w 426912"/>
                  <a:gd name="connsiteY13" fmla="*/ 8654 h 2195137"/>
                  <a:gd name="connsiteX14" fmla="*/ 60576 w 426912"/>
                  <a:gd name="connsiteY14" fmla="*/ 0 h 2195137"/>
                  <a:gd name="connsiteX15" fmla="*/ 23076 w 426912"/>
                  <a:gd name="connsiteY15" fmla="*/ 0 h 2195137"/>
                  <a:gd name="connsiteX16" fmla="*/ 5769 w 426912"/>
                  <a:gd name="connsiteY16" fmla="*/ 5769 h 2195137"/>
                  <a:gd name="connsiteX17" fmla="*/ 0 w 426912"/>
                  <a:gd name="connsiteY17" fmla="*/ 20192 h 2195137"/>
                  <a:gd name="connsiteX18" fmla="*/ 2885 w 426912"/>
                  <a:gd name="connsiteY18" fmla="*/ 34615 h 2195137"/>
                  <a:gd name="connsiteX19" fmla="*/ 14423 w 426912"/>
                  <a:gd name="connsiteY19" fmla="*/ 57691 h 2195137"/>
                  <a:gd name="connsiteX20" fmla="*/ 43268 w 426912"/>
                  <a:gd name="connsiteY20" fmla="*/ 92306 h 2195137"/>
                  <a:gd name="connsiteX21" fmla="*/ 86536 w 426912"/>
                  <a:gd name="connsiteY21" fmla="*/ 144228 h 2195137"/>
                  <a:gd name="connsiteX22" fmla="*/ 112497 w 426912"/>
                  <a:gd name="connsiteY22" fmla="*/ 184611 h 2195137"/>
                  <a:gd name="connsiteX23" fmla="*/ 135574 w 426912"/>
                  <a:gd name="connsiteY23" fmla="*/ 236533 h 2195137"/>
                  <a:gd name="connsiteX24" fmla="*/ 149996 w 426912"/>
                  <a:gd name="connsiteY24" fmla="*/ 274032 h 2195137"/>
                  <a:gd name="connsiteX25" fmla="*/ 155765 w 426912"/>
                  <a:gd name="connsiteY25" fmla="*/ 305762 h 2195137"/>
                  <a:gd name="connsiteX26" fmla="*/ 155765 w 426912"/>
                  <a:gd name="connsiteY26" fmla="*/ 447105 h 2195137"/>
                  <a:gd name="connsiteX27" fmla="*/ 178842 w 426912"/>
                  <a:gd name="connsiteY27" fmla="*/ 599985 h 2195137"/>
                  <a:gd name="connsiteX28" fmla="*/ 178842 w 426912"/>
                  <a:gd name="connsiteY28" fmla="*/ 931708 h 2195137"/>
                  <a:gd name="connsiteX29" fmla="*/ 178842 w 426912"/>
                  <a:gd name="connsiteY29" fmla="*/ 1064397 h 2195137"/>
                  <a:gd name="connsiteX30" fmla="*/ 155765 w 426912"/>
                  <a:gd name="connsiteY30" fmla="*/ 1453810 h 2195137"/>
                  <a:gd name="connsiteX31" fmla="*/ 118266 w 426912"/>
                  <a:gd name="connsiteY31" fmla="*/ 1742264 h 2195137"/>
                  <a:gd name="connsiteX32" fmla="*/ 77883 w 426912"/>
                  <a:gd name="connsiteY32" fmla="*/ 1961489 h 2195137"/>
                  <a:gd name="connsiteX33" fmla="*/ 34615 w 426912"/>
                  <a:gd name="connsiteY33" fmla="*/ 2195137 h 2195137"/>
                  <a:gd name="connsiteX34" fmla="*/ 155765 w 426912"/>
                  <a:gd name="connsiteY34" fmla="*/ 2195137 h 2195137"/>
                  <a:gd name="connsiteX35" fmla="*/ 219225 w 426912"/>
                  <a:gd name="connsiteY35" fmla="*/ 2007642 h 2195137"/>
                  <a:gd name="connsiteX36" fmla="*/ 256724 w 426912"/>
                  <a:gd name="connsiteY36" fmla="*/ 1883607 h 2195137"/>
                  <a:gd name="connsiteX37" fmla="*/ 302877 w 426912"/>
                  <a:gd name="connsiteY37" fmla="*/ 1733611 h 2195137"/>
                  <a:gd name="connsiteX38" fmla="*/ 337492 w 426912"/>
                  <a:gd name="connsiteY38" fmla="*/ 1606691 h 2195137"/>
                  <a:gd name="connsiteX39" fmla="*/ 360568 w 426912"/>
                  <a:gd name="connsiteY39" fmla="*/ 1419195 h 2195137"/>
                  <a:gd name="connsiteX40" fmla="*/ 372106 w 426912"/>
                  <a:gd name="connsiteY40" fmla="*/ 1289391 h 2195137"/>
                  <a:gd name="connsiteX41" fmla="*/ 380760 w 426912"/>
                  <a:gd name="connsiteY41" fmla="*/ 1176894 h 2195137"/>
                  <a:gd name="connsiteX42" fmla="*/ 380760 w 426912"/>
                  <a:gd name="connsiteY42" fmla="*/ 1049974 h 2195137"/>
                  <a:gd name="connsiteX43" fmla="*/ 380760 w 426912"/>
                  <a:gd name="connsiteY43" fmla="*/ 902862 h 2195137"/>
                  <a:gd name="connsiteX44" fmla="*/ 398067 w 426912"/>
                  <a:gd name="connsiteY44" fmla="*/ 646138 h 219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26912" h="2195137">
                    <a:moveTo>
                      <a:pt x="398067" y="646138"/>
                    </a:moveTo>
                    <a:lnTo>
                      <a:pt x="403836" y="556717"/>
                    </a:lnTo>
                    <a:lnTo>
                      <a:pt x="403836" y="354799"/>
                    </a:lnTo>
                    <a:lnTo>
                      <a:pt x="406721" y="282686"/>
                    </a:lnTo>
                    <a:lnTo>
                      <a:pt x="412490" y="248071"/>
                    </a:lnTo>
                    <a:lnTo>
                      <a:pt x="418259" y="224995"/>
                    </a:lnTo>
                    <a:lnTo>
                      <a:pt x="424028" y="207687"/>
                    </a:lnTo>
                    <a:lnTo>
                      <a:pt x="426912" y="187496"/>
                    </a:lnTo>
                    <a:lnTo>
                      <a:pt x="426912" y="164419"/>
                    </a:lnTo>
                    <a:lnTo>
                      <a:pt x="409605" y="132689"/>
                    </a:lnTo>
                    <a:lnTo>
                      <a:pt x="372106" y="95190"/>
                    </a:lnTo>
                    <a:lnTo>
                      <a:pt x="311531" y="63460"/>
                    </a:lnTo>
                    <a:lnTo>
                      <a:pt x="219225" y="31730"/>
                    </a:lnTo>
                    <a:lnTo>
                      <a:pt x="118266" y="8654"/>
                    </a:lnTo>
                    <a:lnTo>
                      <a:pt x="60576" y="0"/>
                    </a:lnTo>
                    <a:lnTo>
                      <a:pt x="23076" y="0"/>
                    </a:lnTo>
                    <a:lnTo>
                      <a:pt x="5769" y="5769"/>
                    </a:lnTo>
                    <a:lnTo>
                      <a:pt x="0" y="20192"/>
                    </a:lnTo>
                    <a:lnTo>
                      <a:pt x="2885" y="34615"/>
                    </a:lnTo>
                    <a:lnTo>
                      <a:pt x="14423" y="57691"/>
                    </a:lnTo>
                    <a:lnTo>
                      <a:pt x="43268" y="92306"/>
                    </a:lnTo>
                    <a:lnTo>
                      <a:pt x="86536" y="144228"/>
                    </a:lnTo>
                    <a:lnTo>
                      <a:pt x="112497" y="184611"/>
                    </a:lnTo>
                    <a:lnTo>
                      <a:pt x="135574" y="236533"/>
                    </a:lnTo>
                    <a:lnTo>
                      <a:pt x="149996" y="274032"/>
                    </a:lnTo>
                    <a:lnTo>
                      <a:pt x="155765" y="305762"/>
                    </a:lnTo>
                    <a:lnTo>
                      <a:pt x="155765" y="447105"/>
                    </a:lnTo>
                    <a:lnTo>
                      <a:pt x="178842" y="599985"/>
                    </a:lnTo>
                    <a:lnTo>
                      <a:pt x="178842" y="931708"/>
                    </a:lnTo>
                    <a:lnTo>
                      <a:pt x="178842" y="1064397"/>
                    </a:lnTo>
                    <a:lnTo>
                      <a:pt x="155765" y="1453810"/>
                    </a:lnTo>
                    <a:lnTo>
                      <a:pt x="118266" y="1742264"/>
                    </a:lnTo>
                    <a:lnTo>
                      <a:pt x="77883" y="1961489"/>
                    </a:lnTo>
                    <a:lnTo>
                      <a:pt x="34615" y="2195137"/>
                    </a:lnTo>
                    <a:lnTo>
                      <a:pt x="155765" y="2195137"/>
                    </a:lnTo>
                    <a:lnTo>
                      <a:pt x="219225" y="2007642"/>
                    </a:lnTo>
                    <a:lnTo>
                      <a:pt x="256724" y="1883607"/>
                    </a:lnTo>
                    <a:lnTo>
                      <a:pt x="302877" y="1733611"/>
                    </a:lnTo>
                    <a:lnTo>
                      <a:pt x="337492" y="1606691"/>
                    </a:lnTo>
                    <a:lnTo>
                      <a:pt x="360568" y="1419195"/>
                    </a:lnTo>
                    <a:lnTo>
                      <a:pt x="372106" y="1289391"/>
                    </a:lnTo>
                    <a:lnTo>
                      <a:pt x="380760" y="1176894"/>
                    </a:lnTo>
                    <a:lnTo>
                      <a:pt x="380760" y="1049974"/>
                    </a:lnTo>
                    <a:lnTo>
                      <a:pt x="380760" y="902862"/>
                    </a:lnTo>
                    <a:lnTo>
                      <a:pt x="398067" y="64613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41">
                <a:extLst>
                  <a:ext uri="{FF2B5EF4-FFF2-40B4-BE49-F238E27FC236}">
                    <a16:creationId xmlns:a16="http://schemas.microsoft.com/office/drawing/2014/main" id="{200EB1F6-F4E2-4CB4-9DAE-53F5C34C553F}"/>
                  </a:ext>
                </a:extLst>
              </p:cNvPr>
              <p:cNvSpPr/>
              <p:nvPr/>
            </p:nvSpPr>
            <p:spPr>
              <a:xfrm>
                <a:off x="6153150" y="1285875"/>
                <a:ext cx="469900" cy="2216150"/>
              </a:xfrm>
              <a:custGeom>
                <a:avLst/>
                <a:gdLst>
                  <a:gd name="connsiteX0" fmla="*/ 178842 w 470181"/>
                  <a:gd name="connsiteY0" fmla="*/ 1257661 h 2215329"/>
                  <a:gd name="connsiteX1" fmla="*/ 178842 w 470181"/>
                  <a:gd name="connsiteY1" fmla="*/ 1107664 h 2215329"/>
                  <a:gd name="connsiteX2" fmla="*/ 181727 w 470181"/>
                  <a:gd name="connsiteY2" fmla="*/ 620177 h 2215329"/>
                  <a:gd name="connsiteX3" fmla="*/ 178842 w 470181"/>
                  <a:gd name="connsiteY3" fmla="*/ 400951 h 2215329"/>
                  <a:gd name="connsiteX4" fmla="*/ 175958 w 470181"/>
                  <a:gd name="connsiteY4" fmla="*/ 320184 h 2215329"/>
                  <a:gd name="connsiteX5" fmla="*/ 173073 w 470181"/>
                  <a:gd name="connsiteY5" fmla="*/ 279801 h 2215329"/>
                  <a:gd name="connsiteX6" fmla="*/ 164419 w 470181"/>
                  <a:gd name="connsiteY6" fmla="*/ 248071 h 2215329"/>
                  <a:gd name="connsiteX7" fmla="*/ 155766 w 470181"/>
                  <a:gd name="connsiteY7" fmla="*/ 219225 h 2215329"/>
                  <a:gd name="connsiteX8" fmla="*/ 138459 w 470181"/>
                  <a:gd name="connsiteY8" fmla="*/ 184611 h 2215329"/>
                  <a:gd name="connsiteX9" fmla="*/ 121151 w 470181"/>
                  <a:gd name="connsiteY9" fmla="*/ 158650 h 2215329"/>
                  <a:gd name="connsiteX10" fmla="*/ 100959 w 470181"/>
                  <a:gd name="connsiteY10" fmla="*/ 132689 h 2215329"/>
                  <a:gd name="connsiteX11" fmla="*/ 69229 w 470181"/>
                  <a:gd name="connsiteY11" fmla="*/ 100959 h 2215329"/>
                  <a:gd name="connsiteX12" fmla="*/ 43269 w 470181"/>
                  <a:gd name="connsiteY12" fmla="*/ 80767 h 2215329"/>
                  <a:gd name="connsiteX13" fmla="*/ 17308 w 470181"/>
                  <a:gd name="connsiteY13" fmla="*/ 60575 h 2215329"/>
                  <a:gd name="connsiteX14" fmla="*/ 2885 w 470181"/>
                  <a:gd name="connsiteY14" fmla="*/ 40384 h 2215329"/>
                  <a:gd name="connsiteX15" fmla="*/ 0 w 470181"/>
                  <a:gd name="connsiteY15" fmla="*/ 23076 h 2215329"/>
                  <a:gd name="connsiteX16" fmla="*/ 8654 w 470181"/>
                  <a:gd name="connsiteY16" fmla="*/ 8654 h 2215329"/>
                  <a:gd name="connsiteX17" fmla="*/ 34615 w 470181"/>
                  <a:gd name="connsiteY17" fmla="*/ 0 h 2215329"/>
                  <a:gd name="connsiteX18" fmla="*/ 77883 w 470181"/>
                  <a:gd name="connsiteY18" fmla="*/ 0 h 2215329"/>
                  <a:gd name="connsiteX19" fmla="*/ 144228 w 470181"/>
                  <a:gd name="connsiteY19" fmla="*/ 8654 h 2215329"/>
                  <a:gd name="connsiteX20" fmla="*/ 224995 w 470181"/>
                  <a:gd name="connsiteY20" fmla="*/ 37499 h 2215329"/>
                  <a:gd name="connsiteX21" fmla="*/ 325954 w 470181"/>
                  <a:gd name="connsiteY21" fmla="*/ 80767 h 2215329"/>
                  <a:gd name="connsiteX22" fmla="*/ 403836 w 470181"/>
                  <a:gd name="connsiteY22" fmla="*/ 124035 h 2215329"/>
                  <a:gd name="connsiteX23" fmla="*/ 447105 w 470181"/>
                  <a:gd name="connsiteY23" fmla="*/ 152881 h 2215329"/>
                  <a:gd name="connsiteX24" fmla="*/ 461527 w 470181"/>
                  <a:gd name="connsiteY24" fmla="*/ 167303 h 2215329"/>
                  <a:gd name="connsiteX25" fmla="*/ 470181 w 470181"/>
                  <a:gd name="connsiteY25" fmla="*/ 181726 h 2215329"/>
                  <a:gd name="connsiteX26" fmla="*/ 464412 w 470181"/>
                  <a:gd name="connsiteY26" fmla="*/ 207687 h 2215329"/>
                  <a:gd name="connsiteX27" fmla="*/ 447105 w 470181"/>
                  <a:gd name="connsiteY27" fmla="*/ 239417 h 2215329"/>
                  <a:gd name="connsiteX28" fmla="*/ 415375 w 470181"/>
                  <a:gd name="connsiteY28" fmla="*/ 279801 h 2215329"/>
                  <a:gd name="connsiteX29" fmla="*/ 406721 w 470181"/>
                  <a:gd name="connsiteY29" fmla="*/ 297108 h 2215329"/>
                  <a:gd name="connsiteX30" fmla="*/ 403836 w 470181"/>
                  <a:gd name="connsiteY30" fmla="*/ 438450 h 2215329"/>
                  <a:gd name="connsiteX31" fmla="*/ 403836 w 470181"/>
                  <a:gd name="connsiteY31" fmla="*/ 951899 h 2215329"/>
                  <a:gd name="connsiteX32" fmla="*/ 403836 w 470181"/>
                  <a:gd name="connsiteY32" fmla="*/ 1468232 h 2215329"/>
                  <a:gd name="connsiteX33" fmla="*/ 398067 w 470181"/>
                  <a:gd name="connsiteY33" fmla="*/ 1664381 h 2215329"/>
                  <a:gd name="connsiteX34" fmla="*/ 398067 w 470181"/>
                  <a:gd name="connsiteY34" fmla="*/ 1716303 h 2215329"/>
                  <a:gd name="connsiteX35" fmla="*/ 372106 w 470181"/>
                  <a:gd name="connsiteY35" fmla="*/ 2010526 h 2215329"/>
                  <a:gd name="connsiteX36" fmla="*/ 351915 w 470181"/>
                  <a:gd name="connsiteY36" fmla="*/ 2195137 h 2215329"/>
                  <a:gd name="connsiteX37" fmla="*/ 207688 w 470181"/>
                  <a:gd name="connsiteY37" fmla="*/ 2215329 h 2215329"/>
                  <a:gd name="connsiteX38" fmla="*/ 190380 w 470181"/>
                  <a:gd name="connsiteY38" fmla="*/ 2050910 h 2215329"/>
                  <a:gd name="connsiteX39" fmla="*/ 184611 w 470181"/>
                  <a:gd name="connsiteY39" fmla="*/ 1918221 h 2215329"/>
                  <a:gd name="connsiteX40" fmla="*/ 178842 w 470181"/>
                  <a:gd name="connsiteY40" fmla="*/ 1750917 h 2215329"/>
                  <a:gd name="connsiteX41" fmla="*/ 181727 w 470181"/>
                  <a:gd name="connsiteY41" fmla="*/ 1647074 h 2215329"/>
                  <a:gd name="connsiteX42" fmla="*/ 178842 w 470181"/>
                  <a:gd name="connsiteY42" fmla="*/ 1257661 h 221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0181" h="2215329">
                    <a:moveTo>
                      <a:pt x="178842" y="1257661"/>
                    </a:moveTo>
                    <a:cubicBezTo>
                      <a:pt x="178361" y="1167759"/>
                      <a:pt x="178842" y="1157663"/>
                      <a:pt x="178842" y="1107664"/>
                    </a:cubicBezTo>
                    <a:cubicBezTo>
                      <a:pt x="179804" y="945168"/>
                      <a:pt x="180765" y="782673"/>
                      <a:pt x="181727" y="620177"/>
                    </a:cubicBezTo>
                    <a:cubicBezTo>
                      <a:pt x="180765" y="547102"/>
                      <a:pt x="179804" y="474026"/>
                      <a:pt x="178842" y="400951"/>
                    </a:cubicBezTo>
                    <a:lnTo>
                      <a:pt x="175958" y="320184"/>
                    </a:lnTo>
                    <a:lnTo>
                      <a:pt x="173073" y="279801"/>
                    </a:lnTo>
                    <a:lnTo>
                      <a:pt x="164419" y="248071"/>
                    </a:lnTo>
                    <a:lnTo>
                      <a:pt x="155766" y="219225"/>
                    </a:lnTo>
                    <a:lnTo>
                      <a:pt x="138459" y="184611"/>
                    </a:lnTo>
                    <a:lnTo>
                      <a:pt x="121151" y="158650"/>
                    </a:lnTo>
                    <a:lnTo>
                      <a:pt x="100959" y="132689"/>
                    </a:lnTo>
                    <a:lnTo>
                      <a:pt x="69229" y="100959"/>
                    </a:lnTo>
                    <a:lnTo>
                      <a:pt x="43269" y="80767"/>
                    </a:lnTo>
                    <a:lnTo>
                      <a:pt x="17308" y="60575"/>
                    </a:lnTo>
                    <a:lnTo>
                      <a:pt x="2885" y="40384"/>
                    </a:lnTo>
                    <a:lnTo>
                      <a:pt x="0" y="23076"/>
                    </a:lnTo>
                    <a:lnTo>
                      <a:pt x="8654" y="8654"/>
                    </a:lnTo>
                    <a:lnTo>
                      <a:pt x="34615" y="0"/>
                    </a:lnTo>
                    <a:lnTo>
                      <a:pt x="77883" y="0"/>
                    </a:lnTo>
                    <a:lnTo>
                      <a:pt x="144228" y="8654"/>
                    </a:lnTo>
                    <a:lnTo>
                      <a:pt x="224995" y="37499"/>
                    </a:lnTo>
                    <a:lnTo>
                      <a:pt x="325954" y="80767"/>
                    </a:lnTo>
                    <a:lnTo>
                      <a:pt x="403836" y="124035"/>
                    </a:lnTo>
                    <a:lnTo>
                      <a:pt x="447105" y="152881"/>
                    </a:lnTo>
                    <a:lnTo>
                      <a:pt x="461527" y="167303"/>
                    </a:lnTo>
                    <a:lnTo>
                      <a:pt x="470181" y="181726"/>
                    </a:lnTo>
                    <a:lnTo>
                      <a:pt x="464412" y="207687"/>
                    </a:lnTo>
                    <a:lnTo>
                      <a:pt x="447105" y="239417"/>
                    </a:lnTo>
                    <a:lnTo>
                      <a:pt x="415375" y="279801"/>
                    </a:lnTo>
                    <a:lnTo>
                      <a:pt x="406721" y="297108"/>
                    </a:lnTo>
                    <a:cubicBezTo>
                      <a:pt x="405759" y="344222"/>
                      <a:pt x="404798" y="391336"/>
                      <a:pt x="403836" y="438450"/>
                    </a:cubicBezTo>
                    <a:lnTo>
                      <a:pt x="403836" y="951899"/>
                    </a:lnTo>
                    <a:lnTo>
                      <a:pt x="403836" y="1468232"/>
                    </a:lnTo>
                    <a:lnTo>
                      <a:pt x="398067" y="1664381"/>
                    </a:lnTo>
                    <a:lnTo>
                      <a:pt x="398067" y="1716303"/>
                    </a:lnTo>
                    <a:lnTo>
                      <a:pt x="372106" y="2010526"/>
                    </a:lnTo>
                    <a:lnTo>
                      <a:pt x="351915" y="2195137"/>
                    </a:lnTo>
                    <a:lnTo>
                      <a:pt x="207688" y="2215329"/>
                    </a:lnTo>
                    <a:lnTo>
                      <a:pt x="190380" y="2050910"/>
                    </a:lnTo>
                    <a:lnTo>
                      <a:pt x="184611" y="1918221"/>
                    </a:lnTo>
                    <a:lnTo>
                      <a:pt x="178842" y="1750917"/>
                    </a:lnTo>
                    <a:cubicBezTo>
                      <a:pt x="179804" y="1716303"/>
                      <a:pt x="180765" y="1681688"/>
                      <a:pt x="181727" y="1647074"/>
                    </a:cubicBezTo>
                    <a:cubicBezTo>
                      <a:pt x="180765" y="1526885"/>
                      <a:pt x="179323" y="1347563"/>
                      <a:pt x="178842" y="1257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42">
                <a:extLst>
                  <a:ext uri="{FF2B5EF4-FFF2-40B4-BE49-F238E27FC236}">
                    <a16:creationId xmlns:a16="http://schemas.microsoft.com/office/drawing/2014/main" id="{D942ABA5-0D1B-45AD-B636-B70A1B2B073A}"/>
                  </a:ext>
                </a:extLst>
              </p:cNvPr>
              <p:cNvSpPr/>
              <p:nvPr/>
            </p:nvSpPr>
            <p:spPr>
              <a:xfrm>
                <a:off x="4741863" y="3497264"/>
                <a:ext cx="431800" cy="1965325"/>
              </a:xfrm>
              <a:custGeom>
                <a:avLst/>
                <a:gdLst>
                  <a:gd name="connsiteX0" fmla="*/ 430155 w 432730"/>
                  <a:gd name="connsiteY0" fmla="*/ 316820 h 1965316"/>
                  <a:gd name="connsiteX1" fmla="*/ 430155 w 432730"/>
                  <a:gd name="connsiteY1" fmla="*/ 221517 h 1965316"/>
                  <a:gd name="connsiteX2" fmla="*/ 347730 w 432730"/>
                  <a:gd name="connsiteY2" fmla="*/ 64394 h 1965316"/>
                  <a:gd name="connsiteX3" fmla="*/ 280760 w 432730"/>
                  <a:gd name="connsiteY3" fmla="*/ 64394 h 1965316"/>
                  <a:gd name="connsiteX4" fmla="*/ 224093 w 432730"/>
                  <a:gd name="connsiteY4" fmla="*/ 54091 h 1965316"/>
                  <a:gd name="connsiteX5" fmla="*/ 182880 w 432730"/>
                  <a:gd name="connsiteY5" fmla="*/ 46364 h 1965316"/>
                  <a:gd name="connsiteX6" fmla="*/ 121062 w 432730"/>
                  <a:gd name="connsiteY6" fmla="*/ 25758 h 1965316"/>
                  <a:gd name="connsiteX7" fmla="*/ 66970 w 432730"/>
                  <a:gd name="connsiteY7" fmla="*/ 5152 h 1965316"/>
                  <a:gd name="connsiteX8" fmla="*/ 48940 w 432730"/>
                  <a:gd name="connsiteY8" fmla="*/ 0 h 1965316"/>
                  <a:gd name="connsiteX9" fmla="*/ 28334 w 432730"/>
                  <a:gd name="connsiteY9" fmla="*/ 0 h 1965316"/>
                  <a:gd name="connsiteX10" fmla="*/ 10303 w 432730"/>
                  <a:gd name="connsiteY10" fmla="*/ 7727 h 1965316"/>
                  <a:gd name="connsiteX11" fmla="*/ 0 w 432730"/>
                  <a:gd name="connsiteY11" fmla="*/ 25758 h 1965316"/>
                  <a:gd name="connsiteX12" fmla="*/ 2576 w 432730"/>
                  <a:gd name="connsiteY12" fmla="*/ 48940 h 1965316"/>
                  <a:gd name="connsiteX13" fmla="*/ 12879 w 432730"/>
                  <a:gd name="connsiteY13" fmla="*/ 64394 h 1965316"/>
                  <a:gd name="connsiteX14" fmla="*/ 33485 w 432730"/>
                  <a:gd name="connsiteY14" fmla="*/ 85001 h 1965316"/>
                  <a:gd name="connsiteX15" fmla="*/ 64395 w 432730"/>
                  <a:gd name="connsiteY15" fmla="*/ 118486 h 1965316"/>
                  <a:gd name="connsiteX16" fmla="*/ 90152 w 432730"/>
                  <a:gd name="connsiteY16" fmla="*/ 149395 h 1965316"/>
                  <a:gd name="connsiteX17" fmla="*/ 115910 w 432730"/>
                  <a:gd name="connsiteY17" fmla="*/ 188032 h 1965316"/>
                  <a:gd name="connsiteX18" fmla="*/ 149395 w 432730"/>
                  <a:gd name="connsiteY18" fmla="*/ 247274 h 1965316"/>
                  <a:gd name="connsiteX19" fmla="*/ 162274 w 432730"/>
                  <a:gd name="connsiteY19" fmla="*/ 278184 h 1965316"/>
                  <a:gd name="connsiteX20" fmla="*/ 180304 w 432730"/>
                  <a:gd name="connsiteY20" fmla="*/ 352881 h 1965316"/>
                  <a:gd name="connsiteX21" fmla="*/ 185456 w 432730"/>
                  <a:gd name="connsiteY21" fmla="*/ 466215 h 1965316"/>
                  <a:gd name="connsiteX22" fmla="*/ 185456 w 432730"/>
                  <a:gd name="connsiteY22" fmla="*/ 718641 h 1965316"/>
                  <a:gd name="connsiteX23" fmla="*/ 185456 w 432730"/>
                  <a:gd name="connsiteY23" fmla="*/ 1141068 h 1965316"/>
                  <a:gd name="connsiteX24" fmla="*/ 185456 w 432730"/>
                  <a:gd name="connsiteY24" fmla="*/ 1267281 h 1965316"/>
                  <a:gd name="connsiteX25" fmla="*/ 180304 w 432730"/>
                  <a:gd name="connsiteY25" fmla="*/ 1370312 h 1965316"/>
                  <a:gd name="connsiteX26" fmla="*/ 170001 w 432730"/>
                  <a:gd name="connsiteY26" fmla="*/ 1468192 h 1965316"/>
                  <a:gd name="connsiteX27" fmla="*/ 149395 w 432730"/>
                  <a:gd name="connsiteY27" fmla="*/ 1560919 h 1965316"/>
                  <a:gd name="connsiteX28" fmla="*/ 141668 w 432730"/>
                  <a:gd name="connsiteY28" fmla="*/ 1589253 h 1965316"/>
                  <a:gd name="connsiteX29" fmla="*/ 136516 w 432730"/>
                  <a:gd name="connsiteY29" fmla="*/ 1638193 h 1965316"/>
                  <a:gd name="connsiteX30" fmla="*/ 139092 w 432730"/>
                  <a:gd name="connsiteY30" fmla="*/ 1738648 h 1965316"/>
                  <a:gd name="connsiteX31" fmla="*/ 146819 w 432730"/>
                  <a:gd name="connsiteY31" fmla="*/ 1800466 h 1965316"/>
                  <a:gd name="connsiteX32" fmla="*/ 157122 w 432730"/>
                  <a:gd name="connsiteY32" fmla="*/ 1851982 h 1965316"/>
                  <a:gd name="connsiteX33" fmla="*/ 172577 w 432730"/>
                  <a:gd name="connsiteY33" fmla="*/ 1888043 h 1965316"/>
                  <a:gd name="connsiteX34" fmla="*/ 190608 w 432730"/>
                  <a:gd name="connsiteY34" fmla="*/ 1918952 h 1965316"/>
                  <a:gd name="connsiteX35" fmla="*/ 203486 w 432730"/>
                  <a:gd name="connsiteY35" fmla="*/ 1934407 h 1965316"/>
                  <a:gd name="connsiteX36" fmla="*/ 218941 w 432730"/>
                  <a:gd name="connsiteY36" fmla="*/ 1949861 h 1965316"/>
                  <a:gd name="connsiteX37" fmla="*/ 239547 w 432730"/>
                  <a:gd name="connsiteY37" fmla="*/ 1957589 h 1965316"/>
                  <a:gd name="connsiteX38" fmla="*/ 260153 w 432730"/>
                  <a:gd name="connsiteY38" fmla="*/ 1965316 h 1965316"/>
                  <a:gd name="connsiteX39" fmla="*/ 275608 w 432730"/>
                  <a:gd name="connsiteY39" fmla="*/ 1965316 h 1965316"/>
                  <a:gd name="connsiteX40" fmla="*/ 306517 w 432730"/>
                  <a:gd name="connsiteY40" fmla="*/ 1942134 h 1965316"/>
                  <a:gd name="connsiteX41" fmla="*/ 332275 w 432730"/>
                  <a:gd name="connsiteY41" fmla="*/ 1913801 h 1965316"/>
                  <a:gd name="connsiteX42" fmla="*/ 352881 w 432730"/>
                  <a:gd name="connsiteY42" fmla="*/ 1877740 h 1965316"/>
                  <a:gd name="connsiteX43" fmla="*/ 409548 w 432730"/>
                  <a:gd name="connsiteY43" fmla="*/ 1738648 h 1965316"/>
                  <a:gd name="connsiteX44" fmla="*/ 409548 w 432730"/>
                  <a:gd name="connsiteY44" fmla="*/ 1246675 h 1965316"/>
                  <a:gd name="connsiteX45" fmla="*/ 414700 w 432730"/>
                  <a:gd name="connsiteY45" fmla="*/ 1084401 h 1965316"/>
                  <a:gd name="connsiteX46" fmla="*/ 432730 w 432730"/>
                  <a:gd name="connsiteY46" fmla="*/ 667126 h 1965316"/>
                  <a:gd name="connsiteX47" fmla="*/ 430155 w 432730"/>
                  <a:gd name="connsiteY47" fmla="*/ 316820 h 19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2730" h="1965316">
                    <a:moveTo>
                      <a:pt x="430155" y="316820"/>
                    </a:moveTo>
                    <a:lnTo>
                      <a:pt x="430155" y="221517"/>
                    </a:lnTo>
                    <a:lnTo>
                      <a:pt x="347730" y="64394"/>
                    </a:lnTo>
                    <a:lnTo>
                      <a:pt x="280760" y="64394"/>
                    </a:lnTo>
                    <a:lnTo>
                      <a:pt x="224093" y="54091"/>
                    </a:lnTo>
                    <a:lnTo>
                      <a:pt x="182880" y="46364"/>
                    </a:lnTo>
                    <a:lnTo>
                      <a:pt x="121062" y="25758"/>
                    </a:lnTo>
                    <a:lnTo>
                      <a:pt x="66970" y="5152"/>
                    </a:lnTo>
                    <a:lnTo>
                      <a:pt x="48940" y="0"/>
                    </a:lnTo>
                    <a:lnTo>
                      <a:pt x="28334" y="0"/>
                    </a:lnTo>
                    <a:lnTo>
                      <a:pt x="10303" y="7727"/>
                    </a:lnTo>
                    <a:lnTo>
                      <a:pt x="0" y="25758"/>
                    </a:lnTo>
                    <a:lnTo>
                      <a:pt x="2576" y="48940"/>
                    </a:lnTo>
                    <a:lnTo>
                      <a:pt x="12879" y="64394"/>
                    </a:lnTo>
                    <a:lnTo>
                      <a:pt x="33485" y="85001"/>
                    </a:lnTo>
                    <a:lnTo>
                      <a:pt x="64395" y="118486"/>
                    </a:lnTo>
                    <a:lnTo>
                      <a:pt x="90152" y="149395"/>
                    </a:lnTo>
                    <a:lnTo>
                      <a:pt x="115910" y="188032"/>
                    </a:lnTo>
                    <a:lnTo>
                      <a:pt x="149395" y="247274"/>
                    </a:lnTo>
                    <a:lnTo>
                      <a:pt x="162274" y="278184"/>
                    </a:lnTo>
                    <a:lnTo>
                      <a:pt x="180304" y="352881"/>
                    </a:lnTo>
                    <a:lnTo>
                      <a:pt x="185456" y="466215"/>
                    </a:lnTo>
                    <a:lnTo>
                      <a:pt x="185456" y="718641"/>
                    </a:lnTo>
                    <a:lnTo>
                      <a:pt x="185456" y="1141068"/>
                    </a:lnTo>
                    <a:lnTo>
                      <a:pt x="185456" y="1267281"/>
                    </a:lnTo>
                    <a:lnTo>
                      <a:pt x="180304" y="1370312"/>
                    </a:lnTo>
                    <a:lnTo>
                      <a:pt x="170001" y="1468192"/>
                    </a:lnTo>
                    <a:lnTo>
                      <a:pt x="149395" y="1560919"/>
                    </a:lnTo>
                    <a:lnTo>
                      <a:pt x="141668" y="1589253"/>
                    </a:lnTo>
                    <a:lnTo>
                      <a:pt x="136516" y="1638193"/>
                    </a:lnTo>
                    <a:cubicBezTo>
                      <a:pt x="137375" y="1671678"/>
                      <a:pt x="138233" y="1705163"/>
                      <a:pt x="139092" y="1738648"/>
                    </a:cubicBezTo>
                    <a:lnTo>
                      <a:pt x="146819" y="1800466"/>
                    </a:lnTo>
                    <a:lnTo>
                      <a:pt x="157122" y="1851982"/>
                    </a:lnTo>
                    <a:lnTo>
                      <a:pt x="172577" y="1888043"/>
                    </a:lnTo>
                    <a:lnTo>
                      <a:pt x="190608" y="1918952"/>
                    </a:lnTo>
                    <a:lnTo>
                      <a:pt x="203486" y="1934407"/>
                    </a:lnTo>
                    <a:lnTo>
                      <a:pt x="218941" y="1949861"/>
                    </a:lnTo>
                    <a:lnTo>
                      <a:pt x="239547" y="1957589"/>
                    </a:lnTo>
                    <a:lnTo>
                      <a:pt x="260153" y="1965316"/>
                    </a:lnTo>
                    <a:lnTo>
                      <a:pt x="275608" y="1965316"/>
                    </a:lnTo>
                    <a:lnTo>
                      <a:pt x="306517" y="1942134"/>
                    </a:lnTo>
                    <a:lnTo>
                      <a:pt x="332275" y="1913801"/>
                    </a:lnTo>
                    <a:lnTo>
                      <a:pt x="352881" y="1877740"/>
                    </a:lnTo>
                    <a:lnTo>
                      <a:pt x="409548" y="1738648"/>
                    </a:lnTo>
                    <a:lnTo>
                      <a:pt x="409548" y="1246675"/>
                    </a:lnTo>
                    <a:lnTo>
                      <a:pt x="414700" y="1084401"/>
                    </a:lnTo>
                    <a:lnTo>
                      <a:pt x="432730" y="667126"/>
                    </a:lnTo>
                    <a:cubicBezTo>
                      <a:pt x="431872" y="558085"/>
                      <a:pt x="431013" y="449043"/>
                      <a:pt x="430155" y="3168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43">
                <a:extLst>
                  <a:ext uri="{FF2B5EF4-FFF2-40B4-BE49-F238E27FC236}">
                    <a16:creationId xmlns:a16="http://schemas.microsoft.com/office/drawing/2014/main" id="{CA872F86-76B4-4B68-AD5B-8C23730F3451}"/>
                  </a:ext>
                </a:extLst>
              </p:cNvPr>
              <p:cNvSpPr/>
              <p:nvPr/>
            </p:nvSpPr>
            <p:spPr>
              <a:xfrm>
                <a:off x="5032375" y="3384550"/>
                <a:ext cx="2127250" cy="1970088"/>
              </a:xfrm>
              <a:custGeom>
                <a:avLst/>
                <a:gdLst>
                  <a:gd name="connsiteX0" fmla="*/ 953036 w 2127590"/>
                  <a:gd name="connsiteY0" fmla="*/ 100455 h 1970467"/>
                  <a:gd name="connsiteX1" fmla="*/ 535761 w 2127590"/>
                  <a:gd name="connsiteY1" fmla="*/ 139092 h 1970467"/>
                  <a:gd name="connsiteX2" fmla="*/ 352881 w 2127590"/>
                  <a:gd name="connsiteY2" fmla="*/ 157122 h 1970467"/>
                  <a:gd name="connsiteX3" fmla="*/ 234395 w 2127590"/>
                  <a:gd name="connsiteY3" fmla="*/ 157122 h 1970467"/>
                  <a:gd name="connsiteX4" fmla="*/ 170001 w 2127590"/>
                  <a:gd name="connsiteY4" fmla="*/ 170001 h 1970467"/>
                  <a:gd name="connsiteX5" fmla="*/ 105606 w 2127590"/>
                  <a:gd name="connsiteY5" fmla="*/ 177728 h 1970467"/>
                  <a:gd name="connsiteX6" fmla="*/ 54091 w 2127590"/>
                  <a:gd name="connsiteY6" fmla="*/ 180304 h 1970467"/>
                  <a:gd name="connsiteX7" fmla="*/ 0 w 2127590"/>
                  <a:gd name="connsiteY7" fmla="*/ 180304 h 1970467"/>
                  <a:gd name="connsiteX8" fmla="*/ 105606 w 2127590"/>
                  <a:gd name="connsiteY8" fmla="*/ 365760 h 1970467"/>
                  <a:gd name="connsiteX9" fmla="*/ 216365 w 2127590"/>
                  <a:gd name="connsiteY9" fmla="*/ 340002 h 1970467"/>
                  <a:gd name="connsiteX10" fmla="*/ 345154 w 2127590"/>
                  <a:gd name="connsiteY10" fmla="*/ 316820 h 1970467"/>
                  <a:gd name="connsiteX11" fmla="*/ 504852 w 2127590"/>
                  <a:gd name="connsiteY11" fmla="*/ 293638 h 1970467"/>
                  <a:gd name="connsiteX12" fmla="*/ 752126 w 2127590"/>
                  <a:gd name="connsiteY12" fmla="*/ 265305 h 1970467"/>
                  <a:gd name="connsiteX13" fmla="*/ 929854 w 2127590"/>
                  <a:gd name="connsiteY13" fmla="*/ 247274 h 1970467"/>
                  <a:gd name="connsiteX14" fmla="*/ 1099855 w 2127590"/>
                  <a:gd name="connsiteY14" fmla="*/ 231820 h 1970467"/>
                  <a:gd name="connsiteX15" fmla="*/ 1249250 w 2127590"/>
                  <a:gd name="connsiteY15" fmla="*/ 221517 h 1970467"/>
                  <a:gd name="connsiteX16" fmla="*/ 1439858 w 2127590"/>
                  <a:gd name="connsiteY16" fmla="*/ 213789 h 1970467"/>
                  <a:gd name="connsiteX17" fmla="*/ 1604707 w 2127590"/>
                  <a:gd name="connsiteY17" fmla="*/ 206062 h 1970467"/>
                  <a:gd name="connsiteX18" fmla="*/ 1671677 w 2127590"/>
                  <a:gd name="connsiteY18" fmla="*/ 200910 h 1970467"/>
                  <a:gd name="connsiteX19" fmla="*/ 1720617 w 2127590"/>
                  <a:gd name="connsiteY19" fmla="*/ 206062 h 1970467"/>
                  <a:gd name="connsiteX20" fmla="*/ 1736072 w 2127590"/>
                  <a:gd name="connsiteY20" fmla="*/ 211213 h 1970467"/>
                  <a:gd name="connsiteX21" fmla="*/ 1751526 w 2127590"/>
                  <a:gd name="connsiteY21" fmla="*/ 221517 h 1970467"/>
                  <a:gd name="connsiteX22" fmla="*/ 1761830 w 2127590"/>
                  <a:gd name="connsiteY22" fmla="*/ 231820 h 1970467"/>
                  <a:gd name="connsiteX23" fmla="*/ 1772133 w 2127590"/>
                  <a:gd name="connsiteY23" fmla="*/ 249850 h 1970467"/>
                  <a:gd name="connsiteX24" fmla="*/ 1779860 w 2127590"/>
                  <a:gd name="connsiteY24" fmla="*/ 273032 h 1970467"/>
                  <a:gd name="connsiteX25" fmla="*/ 1787587 w 2127590"/>
                  <a:gd name="connsiteY25" fmla="*/ 365760 h 1970467"/>
                  <a:gd name="connsiteX26" fmla="*/ 1792739 w 2127590"/>
                  <a:gd name="connsiteY26" fmla="*/ 613034 h 1970467"/>
                  <a:gd name="connsiteX27" fmla="*/ 1792739 w 2127590"/>
                  <a:gd name="connsiteY27" fmla="*/ 1192584 h 1970467"/>
                  <a:gd name="connsiteX28" fmla="*/ 1792739 w 2127590"/>
                  <a:gd name="connsiteY28" fmla="*/ 1452737 h 1970467"/>
                  <a:gd name="connsiteX29" fmla="*/ 1792739 w 2127590"/>
                  <a:gd name="connsiteY29" fmla="*/ 1723193 h 1970467"/>
                  <a:gd name="connsiteX30" fmla="*/ 1800466 w 2127590"/>
                  <a:gd name="connsiteY30" fmla="*/ 1898346 h 1970467"/>
                  <a:gd name="connsiteX31" fmla="*/ 1836527 w 2127590"/>
                  <a:gd name="connsiteY31" fmla="*/ 1931831 h 1970467"/>
                  <a:gd name="connsiteX32" fmla="*/ 1877739 w 2127590"/>
                  <a:gd name="connsiteY32" fmla="*/ 1955013 h 1970467"/>
                  <a:gd name="connsiteX33" fmla="*/ 1908649 w 2127590"/>
                  <a:gd name="connsiteY33" fmla="*/ 1965316 h 1970467"/>
                  <a:gd name="connsiteX34" fmla="*/ 1931831 w 2127590"/>
                  <a:gd name="connsiteY34" fmla="*/ 1970467 h 1970467"/>
                  <a:gd name="connsiteX35" fmla="*/ 1970467 w 2127590"/>
                  <a:gd name="connsiteY35" fmla="*/ 1955013 h 1970467"/>
                  <a:gd name="connsiteX36" fmla="*/ 1998801 w 2127590"/>
                  <a:gd name="connsiteY36" fmla="*/ 1934407 h 1970467"/>
                  <a:gd name="connsiteX37" fmla="*/ 2029710 w 2127590"/>
                  <a:gd name="connsiteY37" fmla="*/ 1898346 h 1970467"/>
                  <a:gd name="connsiteX38" fmla="*/ 2050316 w 2127590"/>
                  <a:gd name="connsiteY38" fmla="*/ 1862285 h 1970467"/>
                  <a:gd name="connsiteX39" fmla="*/ 2063195 w 2127590"/>
                  <a:gd name="connsiteY39" fmla="*/ 1826224 h 1970467"/>
                  <a:gd name="connsiteX40" fmla="*/ 2076074 w 2127590"/>
                  <a:gd name="connsiteY40" fmla="*/ 1779860 h 1970467"/>
                  <a:gd name="connsiteX41" fmla="*/ 2078650 w 2127590"/>
                  <a:gd name="connsiteY41" fmla="*/ 1741224 h 1970467"/>
                  <a:gd name="connsiteX42" fmla="*/ 2083801 w 2127590"/>
                  <a:gd name="connsiteY42" fmla="*/ 1651071 h 1970467"/>
                  <a:gd name="connsiteX43" fmla="*/ 2081226 w 2127590"/>
                  <a:gd name="connsiteY43" fmla="*/ 1372888 h 1970467"/>
                  <a:gd name="connsiteX44" fmla="*/ 2083801 w 2127590"/>
                  <a:gd name="connsiteY44" fmla="*/ 924703 h 1970467"/>
                  <a:gd name="connsiteX45" fmla="*/ 2083801 w 2127590"/>
                  <a:gd name="connsiteY45" fmla="*/ 510003 h 1970467"/>
                  <a:gd name="connsiteX46" fmla="*/ 2083801 w 2127590"/>
                  <a:gd name="connsiteY46" fmla="*/ 363184 h 1970467"/>
                  <a:gd name="connsiteX47" fmla="*/ 2086377 w 2127590"/>
                  <a:gd name="connsiteY47" fmla="*/ 347729 h 1970467"/>
                  <a:gd name="connsiteX48" fmla="*/ 2094105 w 2127590"/>
                  <a:gd name="connsiteY48" fmla="*/ 316820 h 1970467"/>
                  <a:gd name="connsiteX49" fmla="*/ 2114711 w 2127590"/>
                  <a:gd name="connsiteY49" fmla="*/ 265305 h 1970467"/>
                  <a:gd name="connsiteX50" fmla="*/ 2125014 w 2127590"/>
                  <a:gd name="connsiteY50" fmla="*/ 249850 h 1970467"/>
                  <a:gd name="connsiteX51" fmla="*/ 2127590 w 2127590"/>
                  <a:gd name="connsiteY51" fmla="*/ 239547 h 1970467"/>
                  <a:gd name="connsiteX52" fmla="*/ 2119862 w 2127590"/>
                  <a:gd name="connsiteY52" fmla="*/ 216365 h 1970467"/>
                  <a:gd name="connsiteX53" fmla="*/ 2091529 w 2127590"/>
                  <a:gd name="connsiteY53" fmla="*/ 170001 h 1970467"/>
                  <a:gd name="connsiteX54" fmla="*/ 2042589 w 2127590"/>
                  <a:gd name="connsiteY54" fmla="*/ 113334 h 1970467"/>
                  <a:gd name="connsiteX55" fmla="*/ 2006528 w 2127590"/>
                  <a:gd name="connsiteY55" fmla="*/ 79849 h 1970467"/>
                  <a:gd name="connsiteX56" fmla="*/ 1973043 w 2127590"/>
                  <a:gd name="connsiteY56" fmla="*/ 54091 h 1970467"/>
                  <a:gd name="connsiteX57" fmla="*/ 1931831 w 2127590"/>
                  <a:gd name="connsiteY57" fmla="*/ 30909 h 1970467"/>
                  <a:gd name="connsiteX58" fmla="*/ 1888043 w 2127590"/>
                  <a:gd name="connsiteY58" fmla="*/ 12879 h 1970467"/>
                  <a:gd name="connsiteX59" fmla="*/ 1841679 w 2127590"/>
                  <a:gd name="connsiteY59" fmla="*/ 0 h 1970467"/>
                  <a:gd name="connsiteX60" fmla="*/ 1797890 w 2127590"/>
                  <a:gd name="connsiteY60" fmla="*/ 5151 h 1970467"/>
                  <a:gd name="connsiteX61" fmla="*/ 1620162 w 2127590"/>
                  <a:gd name="connsiteY61" fmla="*/ 25758 h 1970467"/>
                  <a:gd name="connsiteX62" fmla="*/ 1470767 w 2127590"/>
                  <a:gd name="connsiteY62" fmla="*/ 46364 h 1970467"/>
                  <a:gd name="connsiteX63" fmla="*/ 1318796 w 2127590"/>
                  <a:gd name="connsiteY63" fmla="*/ 69546 h 1970467"/>
                  <a:gd name="connsiteX64" fmla="*/ 1187432 w 2127590"/>
                  <a:gd name="connsiteY64" fmla="*/ 77273 h 1970467"/>
                  <a:gd name="connsiteX65" fmla="*/ 953036 w 2127590"/>
                  <a:gd name="connsiteY65" fmla="*/ 100455 h 197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27590" h="1970467">
                    <a:moveTo>
                      <a:pt x="953036" y="100455"/>
                    </a:moveTo>
                    <a:lnTo>
                      <a:pt x="535761" y="139092"/>
                    </a:lnTo>
                    <a:lnTo>
                      <a:pt x="352881" y="157122"/>
                    </a:lnTo>
                    <a:lnTo>
                      <a:pt x="234395" y="157122"/>
                    </a:lnTo>
                    <a:lnTo>
                      <a:pt x="170001" y="170001"/>
                    </a:lnTo>
                    <a:lnTo>
                      <a:pt x="105606" y="177728"/>
                    </a:lnTo>
                    <a:lnTo>
                      <a:pt x="54091" y="180304"/>
                    </a:lnTo>
                    <a:lnTo>
                      <a:pt x="0" y="180304"/>
                    </a:lnTo>
                    <a:lnTo>
                      <a:pt x="105606" y="365760"/>
                    </a:lnTo>
                    <a:lnTo>
                      <a:pt x="216365" y="340002"/>
                    </a:lnTo>
                    <a:lnTo>
                      <a:pt x="345154" y="316820"/>
                    </a:lnTo>
                    <a:lnTo>
                      <a:pt x="504852" y="293638"/>
                    </a:lnTo>
                    <a:lnTo>
                      <a:pt x="752126" y="265305"/>
                    </a:lnTo>
                    <a:lnTo>
                      <a:pt x="929854" y="247274"/>
                    </a:lnTo>
                    <a:lnTo>
                      <a:pt x="1099855" y="231820"/>
                    </a:lnTo>
                    <a:lnTo>
                      <a:pt x="1249250" y="221517"/>
                    </a:lnTo>
                    <a:lnTo>
                      <a:pt x="1439858" y="213789"/>
                    </a:lnTo>
                    <a:lnTo>
                      <a:pt x="1604707" y="206062"/>
                    </a:lnTo>
                    <a:lnTo>
                      <a:pt x="1671677" y="200910"/>
                    </a:lnTo>
                    <a:lnTo>
                      <a:pt x="1720617" y="206062"/>
                    </a:lnTo>
                    <a:lnTo>
                      <a:pt x="1736072" y="211213"/>
                    </a:lnTo>
                    <a:lnTo>
                      <a:pt x="1751526" y="221517"/>
                    </a:lnTo>
                    <a:lnTo>
                      <a:pt x="1761830" y="231820"/>
                    </a:lnTo>
                    <a:lnTo>
                      <a:pt x="1772133" y="249850"/>
                    </a:lnTo>
                    <a:lnTo>
                      <a:pt x="1779860" y="273032"/>
                    </a:lnTo>
                    <a:lnTo>
                      <a:pt x="1787587" y="365760"/>
                    </a:lnTo>
                    <a:lnTo>
                      <a:pt x="1792739" y="613034"/>
                    </a:lnTo>
                    <a:lnTo>
                      <a:pt x="1792739" y="1192584"/>
                    </a:lnTo>
                    <a:lnTo>
                      <a:pt x="1792739" y="1452737"/>
                    </a:lnTo>
                    <a:lnTo>
                      <a:pt x="1792739" y="1723193"/>
                    </a:lnTo>
                    <a:lnTo>
                      <a:pt x="1800466" y="1898346"/>
                    </a:lnTo>
                    <a:lnTo>
                      <a:pt x="1836527" y="1931831"/>
                    </a:lnTo>
                    <a:lnTo>
                      <a:pt x="1877739" y="1955013"/>
                    </a:lnTo>
                    <a:lnTo>
                      <a:pt x="1908649" y="1965316"/>
                    </a:lnTo>
                    <a:lnTo>
                      <a:pt x="1931831" y="1970467"/>
                    </a:lnTo>
                    <a:lnTo>
                      <a:pt x="1970467" y="1955013"/>
                    </a:lnTo>
                    <a:lnTo>
                      <a:pt x="1998801" y="1934407"/>
                    </a:lnTo>
                    <a:lnTo>
                      <a:pt x="2029710" y="1898346"/>
                    </a:lnTo>
                    <a:lnTo>
                      <a:pt x="2050316" y="1862285"/>
                    </a:lnTo>
                    <a:lnTo>
                      <a:pt x="2063195" y="1826224"/>
                    </a:lnTo>
                    <a:lnTo>
                      <a:pt x="2076074" y="1779860"/>
                    </a:lnTo>
                    <a:lnTo>
                      <a:pt x="2078650" y="1741224"/>
                    </a:lnTo>
                    <a:cubicBezTo>
                      <a:pt x="2080417" y="1711176"/>
                      <a:pt x="2083801" y="1681171"/>
                      <a:pt x="2083801" y="1651071"/>
                    </a:cubicBezTo>
                    <a:cubicBezTo>
                      <a:pt x="2082943" y="1558343"/>
                      <a:pt x="2082084" y="1465616"/>
                      <a:pt x="2081226" y="1372888"/>
                    </a:cubicBezTo>
                    <a:cubicBezTo>
                      <a:pt x="2082084" y="1223493"/>
                      <a:pt x="2082943" y="1074098"/>
                      <a:pt x="2083801" y="924703"/>
                    </a:cubicBezTo>
                    <a:lnTo>
                      <a:pt x="2083801" y="510003"/>
                    </a:lnTo>
                    <a:lnTo>
                      <a:pt x="2083801" y="363184"/>
                    </a:lnTo>
                    <a:lnTo>
                      <a:pt x="2086377" y="347729"/>
                    </a:lnTo>
                    <a:lnTo>
                      <a:pt x="2094105" y="316820"/>
                    </a:lnTo>
                    <a:lnTo>
                      <a:pt x="2114711" y="265305"/>
                    </a:lnTo>
                    <a:lnTo>
                      <a:pt x="2125014" y="249850"/>
                    </a:lnTo>
                    <a:lnTo>
                      <a:pt x="2127590" y="239547"/>
                    </a:lnTo>
                    <a:lnTo>
                      <a:pt x="2119862" y="216365"/>
                    </a:lnTo>
                    <a:lnTo>
                      <a:pt x="2091529" y="170001"/>
                    </a:lnTo>
                    <a:lnTo>
                      <a:pt x="2042589" y="113334"/>
                    </a:lnTo>
                    <a:lnTo>
                      <a:pt x="2006528" y="79849"/>
                    </a:lnTo>
                    <a:lnTo>
                      <a:pt x="1973043" y="54091"/>
                    </a:lnTo>
                    <a:lnTo>
                      <a:pt x="1931831" y="30909"/>
                    </a:lnTo>
                    <a:lnTo>
                      <a:pt x="1888043" y="12879"/>
                    </a:lnTo>
                    <a:lnTo>
                      <a:pt x="1841679" y="0"/>
                    </a:lnTo>
                    <a:lnTo>
                      <a:pt x="1797890" y="5151"/>
                    </a:lnTo>
                    <a:lnTo>
                      <a:pt x="1620162" y="25758"/>
                    </a:lnTo>
                    <a:lnTo>
                      <a:pt x="1470767" y="46364"/>
                    </a:lnTo>
                    <a:cubicBezTo>
                      <a:pt x="1322252" y="69814"/>
                      <a:pt x="1373494" y="69546"/>
                      <a:pt x="1318796" y="69546"/>
                    </a:cubicBezTo>
                    <a:lnTo>
                      <a:pt x="1187432" y="77273"/>
                    </a:lnTo>
                    <a:lnTo>
                      <a:pt x="953036" y="1004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44">
                <a:extLst>
                  <a:ext uri="{FF2B5EF4-FFF2-40B4-BE49-F238E27FC236}">
                    <a16:creationId xmlns:a16="http://schemas.microsoft.com/office/drawing/2014/main" id="{CF7E2D80-4355-46A8-A553-FA48304FD7B0}"/>
                  </a:ext>
                </a:extLst>
              </p:cNvPr>
              <p:cNvSpPr/>
              <p:nvPr/>
            </p:nvSpPr>
            <p:spPr>
              <a:xfrm>
                <a:off x="5141913" y="3963989"/>
                <a:ext cx="1725612" cy="269875"/>
              </a:xfrm>
              <a:custGeom>
                <a:avLst/>
                <a:gdLst>
                  <a:gd name="connsiteX0" fmla="*/ 1040606 w 1726406"/>
                  <a:gd name="connsiteY0" fmla="*/ 45244 h 269082"/>
                  <a:gd name="connsiteX1" fmla="*/ 1726406 w 1726406"/>
                  <a:gd name="connsiteY1" fmla="*/ 0 h 269082"/>
                  <a:gd name="connsiteX2" fmla="*/ 1726406 w 1726406"/>
                  <a:gd name="connsiteY2" fmla="*/ 154782 h 269082"/>
                  <a:gd name="connsiteX3" fmla="*/ 1528762 w 1726406"/>
                  <a:gd name="connsiteY3" fmla="*/ 166688 h 269082"/>
                  <a:gd name="connsiteX4" fmla="*/ 1216819 w 1726406"/>
                  <a:gd name="connsiteY4" fmla="*/ 188119 h 269082"/>
                  <a:gd name="connsiteX5" fmla="*/ 888206 w 1726406"/>
                  <a:gd name="connsiteY5" fmla="*/ 214313 h 269082"/>
                  <a:gd name="connsiteX6" fmla="*/ 571500 w 1726406"/>
                  <a:gd name="connsiteY6" fmla="*/ 240507 h 269082"/>
                  <a:gd name="connsiteX7" fmla="*/ 319087 w 1726406"/>
                  <a:gd name="connsiteY7" fmla="*/ 261938 h 269082"/>
                  <a:gd name="connsiteX8" fmla="*/ 240506 w 1726406"/>
                  <a:gd name="connsiteY8" fmla="*/ 269082 h 269082"/>
                  <a:gd name="connsiteX9" fmla="*/ 207169 w 1726406"/>
                  <a:gd name="connsiteY9" fmla="*/ 266700 h 269082"/>
                  <a:gd name="connsiteX10" fmla="*/ 142875 w 1726406"/>
                  <a:gd name="connsiteY10" fmla="*/ 254794 h 269082"/>
                  <a:gd name="connsiteX11" fmla="*/ 59531 w 1726406"/>
                  <a:gd name="connsiteY11" fmla="*/ 233363 h 269082"/>
                  <a:gd name="connsiteX12" fmla="*/ 0 w 1726406"/>
                  <a:gd name="connsiteY12" fmla="*/ 216694 h 269082"/>
                  <a:gd name="connsiteX13" fmla="*/ 0 w 1726406"/>
                  <a:gd name="connsiteY13" fmla="*/ 111919 h 269082"/>
                  <a:gd name="connsiteX14" fmla="*/ 373856 w 1726406"/>
                  <a:gd name="connsiteY14" fmla="*/ 92869 h 269082"/>
                  <a:gd name="connsiteX15" fmla="*/ 716756 w 1726406"/>
                  <a:gd name="connsiteY15" fmla="*/ 69057 h 269082"/>
                  <a:gd name="connsiteX16" fmla="*/ 1040606 w 1726406"/>
                  <a:gd name="connsiteY16" fmla="*/ 45244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6406" h="269082">
                    <a:moveTo>
                      <a:pt x="1040606" y="45244"/>
                    </a:moveTo>
                    <a:lnTo>
                      <a:pt x="1726406" y="0"/>
                    </a:lnTo>
                    <a:lnTo>
                      <a:pt x="1726406" y="154782"/>
                    </a:lnTo>
                    <a:lnTo>
                      <a:pt x="1528762" y="166688"/>
                    </a:lnTo>
                    <a:lnTo>
                      <a:pt x="1216819" y="188119"/>
                    </a:lnTo>
                    <a:lnTo>
                      <a:pt x="888206" y="214313"/>
                    </a:lnTo>
                    <a:lnTo>
                      <a:pt x="571500" y="240507"/>
                    </a:lnTo>
                    <a:lnTo>
                      <a:pt x="319087" y="261938"/>
                    </a:lnTo>
                    <a:lnTo>
                      <a:pt x="240506" y="269082"/>
                    </a:lnTo>
                    <a:lnTo>
                      <a:pt x="207169" y="266700"/>
                    </a:lnTo>
                    <a:lnTo>
                      <a:pt x="142875" y="254794"/>
                    </a:lnTo>
                    <a:lnTo>
                      <a:pt x="59531" y="233363"/>
                    </a:lnTo>
                    <a:lnTo>
                      <a:pt x="0" y="216694"/>
                    </a:lnTo>
                    <a:lnTo>
                      <a:pt x="0" y="111919"/>
                    </a:lnTo>
                    <a:lnTo>
                      <a:pt x="373856" y="92869"/>
                    </a:lnTo>
                    <a:lnTo>
                      <a:pt x="716756" y="69057"/>
                    </a:lnTo>
                    <a:lnTo>
                      <a:pt x="1040606" y="452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3" name="フリーフォーム 45">
                <a:extLst>
                  <a:ext uri="{FF2B5EF4-FFF2-40B4-BE49-F238E27FC236}">
                    <a16:creationId xmlns:a16="http://schemas.microsoft.com/office/drawing/2014/main" id="{C5537597-ED1F-4CDD-A719-51BDA1A8409D}"/>
                  </a:ext>
                </a:extLst>
              </p:cNvPr>
              <p:cNvSpPr/>
              <p:nvPr/>
            </p:nvSpPr>
            <p:spPr>
              <a:xfrm>
                <a:off x="5116513" y="4543426"/>
                <a:ext cx="1751012" cy="271463"/>
              </a:xfrm>
              <a:custGeom>
                <a:avLst/>
                <a:gdLst>
                  <a:gd name="connsiteX0" fmla="*/ 726282 w 1750219"/>
                  <a:gd name="connsiteY0" fmla="*/ 66675 h 271463"/>
                  <a:gd name="connsiteX1" fmla="*/ 1509713 w 1750219"/>
                  <a:gd name="connsiteY1" fmla="*/ 16669 h 271463"/>
                  <a:gd name="connsiteX2" fmla="*/ 1745457 w 1750219"/>
                  <a:gd name="connsiteY2" fmla="*/ 0 h 271463"/>
                  <a:gd name="connsiteX3" fmla="*/ 1750219 w 1750219"/>
                  <a:gd name="connsiteY3" fmla="*/ 157163 h 271463"/>
                  <a:gd name="connsiteX4" fmla="*/ 1443038 w 1750219"/>
                  <a:gd name="connsiteY4" fmla="*/ 178594 h 271463"/>
                  <a:gd name="connsiteX5" fmla="*/ 1135857 w 1750219"/>
                  <a:gd name="connsiteY5" fmla="*/ 202406 h 271463"/>
                  <a:gd name="connsiteX6" fmla="*/ 800100 w 1750219"/>
                  <a:gd name="connsiteY6" fmla="*/ 228600 h 271463"/>
                  <a:gd name="connsiteX7" fmla="*/ 485775 w 1750219"/>
                  <a:gd name="connsiteY7" fmla="*/ 252413 h 271463"/>
                  <a:gd name="connsiteX8" fmla="*/ 250032 w 1750219"/>
                  <a:gd name="connsiteY8" fmla="*/ 271463 h 271463"/>
                  <a:gd name="connsiteX9" fmla="*/ 197644 w 1750219"/>
                  <a:gd name="connsiteY9" fmla="*/ 269081 h 271463"/>
                  <a:gd name="connsiteX10" fmla="*/ 145257 w 1750219"/>
                  <a:gd name="connsiteY10" fmla="*/ 259556 h 271463"/>
                  <a:gd name="connsiteX11" fmla="*/ 83344 w 1750219"/>
                  <a:gd name="connsiteY11" fmla="*/ 242888 h 271463"/>
                  <a:gd name="connsiteX12" fmla="*/ 2382 w 1750219"/>
                  <a:gd name="connsiteY12" fmla="*/ 216694 h 271463"/>
                  <a:gd name="connsiteX13" fmla="*/ 0 w 1750219"/>
                  <a:gd name="connsiteY13" fmla="*/ 119063 h 271463"/>
                  <a:gd name="connsiteX14" fmla="*/ 147638 w 1750219"/>
                  <a:gd name="connsiteY14" fmla="*/ 109538 h 271463"/>
                  <a:gd name="connsiteX15" fmla="*/ 378619 w 1750219"/>
                  <a:gd name="connsiteY15" fmla="*/ 90488 h 271463"/>
                  <a:gd name="connsiteX16" fmla="*/ 659607 w 1750219"/>
                  <a:gd name="connsiteY16" fmla="*/ 71438 h 271463"/>
                  <a:gd name="connsiteX17" fmla="*/ 726282 w 1750219"/>
                  <a:gd name="connsiteY17" fmla="*/ 66675 h 27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50219" h="271463">
                    <a:moveTo>
                      <a:pt x="726282" y="66675"/>
                    </a:moveTo>
                    <a:lnTo>
                      <a:pt x="1509713" y="16669"/>
                    </a:lnTo>
                    <a:lnTo>
                      <a:pt x="1745457" y="0"/>
                    </a:lnTo>
                    <a:lnTo>
                      <a:pt x="1750219" y="157163"/>
                    </a:lnTo>
                    <a:lnTo>
                      <a:pt x="1443038" y="178594"/>
                    </a:lnTo>
                    <a:lnTo>
                      <a:pt x="1135857" y="202406"/>
                    </a:lnTo>
                    <a:lnTo>
                      <a:pt x="800100" y="228600"/>
                    </a:lnTo>
                    <a:lnTo>
                      <a:pt x="485775" y="252413"/>
                    </a:lnTo>
                    <a:lnTo>
                      <a:pt x="250032" y="271463"/>
                    </a:lnTo>
                    <a:lnTo>
                      <a:pt x="197644" y="269081"/>
                    </a:lnTo>
                    <a:lnTo>
                      <a:pt x="145257" y="259556"/>
                    </a:lnTo>
                    <a:lnTo>
                      <a:pt x="83344" y="242888"/>
                    </a:lnTo>
                    <a:lnTo>
                      <a:pt x="2382" y="216694"/>
                    </a:lnTo>
                    <a:lnTo>
                      <a:pt x="0" y="119063"/>
                    </a:lnTo>
                    <a:lnTo>
                      <a:pt x="147638" y="109538"/>
                    </a:lnTo>
                    <a:lnTo>
                      <a:pt x="378619" y="90488"/>
                    </a:lnTo>
                    <a:lnTo>
                      <a:pt x="659607" y="71438"/>
                    </a:lnTo>
                    <a:lnTo>
                      <a:pt x="726282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4" name="フリーフォーム 46">
                <a:extLst>
                  <a:ext uri="{FF2B5EF4-FFF2-40B4-BE49-F238E27FC236}">
                    <a16:creationId xmlns:a16="http://schemas.microsoft.com/office/drawing/2014/main" id="{2A554143-8BBB-4256-A29B-FC592FB21E60}"/>
                  </a:ext>
                </a:extLst>
              </p:cNvPr>
              <p:cNvSpPr/>
              <p:nvPr/>
            </p:nvSpPr>
            <p:spPr>
              <a:xfrm>
                <a:off x="5027613" y="5078413"/>
                <a:ext cx="1841500" cy="317500"/>
              </a:xfrm>
              <a:custGeom>
                <a:avLst/>
                <a:gdLst>
                  <a:gd name="connsiteX0" fmla="*/ 909637 w 1843087"/>
                  <a:gd name="connsiteY0" fmla="*/ 66675 h 316707"/>
                  <a:gd name="connsiteX1" fmla="*/ 1381125 w 1843087"/>
                  <a:gd name="connsiteY1" fmla="*/ 30957 h 316707"/>
                  <a:gd name="connsiteX2" fmla="*/ 1831181 w 1843087"/>
                  <a:gd name="connsiteY2" fmla="*/ 0 h 316707"/>
                  <a:gd name="connsiteX3" fmla="*/ 1843087 w 1843087"/>
                  <a:gd name="connsiteY3" fmla="*/ 233363 h 316707"/>
                  <a:gd name="connsiteX4" fmla="*/ 1802606 w 1843087"/>
                  <a:gd name="connsiteY4" fmla="*/ 202407 h 316707"/>
                  <a:gd name="connsiteX5" fmla="*/ 1769269 w 1843087"/>
                  <a:gd name="connsiteY5" fmla="*/ 192882 h 316707"/>
                  <a:gd name="connsiteX6" fmla="*/ 1735931 w 1843087"/>
                  <a:gd name="connsiteY6" fmla="*/ 185738 h 316707"/>
                  <a:gd name="connsiteX7" fmla="*/ 1700212 w 1843087"/>
                  <a:gd name="connsiteY7" fmla="*/ 183357 h 316707"/>
                  <a:gd name="connsiteX8" fmla="*/ 1650206 w 1843087"/>
                  <a:gd name="connsiteY8" fmla="*/ 183357 h 316707"/>
                  <a:gd name="connsiteX9" fmla="*/ 1559719 w 1843087"/>
                  <a:gd name="connsiteY9" fmla="*/ 185738 h 316707"/>
                  <a:gd name="connsiteX10" fmla="*/ 1350169 w 1843087"/>
                  <a:gd name="connsiteY10" fmla="*/ 200025 h 316707"/>
                  <a:gd name="connsiteX11" fmla="*/ 1107281 w 1843087"/>
                  <a:gd name="connsiteY11" fmla="*/ 219075 h 316707"/>
                  <a:gd name="connsiteX12" fmla="*/ 792956 w 1843087"/>
                  <a:gd name="connsiteY12" fmla="*/ 250032 h 316707"/>
                  <a:gd name="connsiteX13" fmla="*/ 521494 w 1843087"/>
                  <a:gd name="connsiteY13" fmla="*/ 283369 h 316707"/>
                  <a:gd name="connsiteX14" fmla="*/ 335756 w 1843087"/>
                  <a:gd name="connsiteY14" fmla="*/ 309563 h 316707"/>
                  <a:gd name="connsiteX15" fmla="*/ 302419 w 1843087"/>
                  <a:gd name="connsiteY15" fmla="*/ 316707 h 316707"/>
                  <a:gd name="connsiteX16" fmla="*/ 138112 w 1843087"/>
                  <a:gd name="connsiteY16" fmla="*/ 314325 h 316707"/>
                  <a:gd name="connsiteX17" fmla="*/ 0 w 1843087"/>
                  <a:gd name="connsiteY17" fmla="*/ 314325 h 316707"/>
                  <a:gd name="connsiteX18" fmla="*/ 71437 w 1843087"/>
                  <a:gd name="connsiteY18" fmla="*/ 140494 h 316707"/>
                  <a:gd name="connsiteX19" fmla="*/ 500062 w 1843087"/>
                  <a:gd name="connsiteY19" fmla="*/ 102394 h 316707"/>
                  <a:gd name="connsiteX20" fmla="*/ 909637 w 1843087"/>
                  <a:gd name="connsiteY20" fmla="*/ 66675 h 3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3087" h="316707">
                    <a:moveTo>
                      <a:pt x="909637" y="66675"/>
                    </a:moveTo>
                    <a:lnTo>
                      <a:pt x="1381125" y="30957"/>
                    </a:lnTo>
                    <a:lnTo>
                      <a:pt x="1831181" y="0"/>
                    </a:lnTo>
                    <a:lnTo>
                      <a:pt x="1843087" y="233363"/>
                    </a:lnTo>
                    <a:lnTo>
                      <a:pt x="1802606" y="202407"/>
                    </a:lnTo>
                    <a:lnTo>
                      <a:pt x="1769269" y="192882"/>
                    </a:lnTo>
                    <a:lnTo>
                      <a:pt x="1735931" y="185738"/>
                    </a:lnTo>
                    <a:lnTo>
                      <a:pt x="1700212" y="183357"/>
                    </a:lnTo>
                    <a:lnTo>
                      <a:pt x="1650206" y="183357"/>
                    </a:lnTo>
                    <a:lnTo>
                      <a:pt x="1559719" y="185738"/>
                    </a:lnTo>
                    <a:lnTo>
                      <a:pt x="1350169" y="200025"/>
                    </a:lnTo>
                    <a:lnTo>
                      <a:pt x="1107281" y="219075"/>
                    </a:lnTo>
                    <a:lnTo>
                      <a:pt x="792956" y="250032"/>
                    </a:lnTo>
                    <a:lnTo>
                      <a:pt x="521494" y="283369"/>
                    </a:lnTo>
                    <a:lnTo>
                      <a:pt x="335756" y="309563"/>
                    </a:lnTo>
                    <a:lnTo>
                      <a:pt x="302419" y="316707"/>
                    </a:lnTo>
                    <a:lnTo>
                      <a:pt x="138112" y="314325"/>
                    </a:lnTo>
                    <a:lnTo>
                      <a:pt x="0" y="314325"/>
                    </a:lnTo>
                    <a:lnTo>
                      <a:pt x="71437" y="140494"/>
                    </a:lnTo>
                    <a:lnTo>
                      <a:pt x="500062" y="102394"/>
                    </a:lnTo>
                    <a:lnTo>
                      <a:pt x="909637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5" name="フリーフォーム 47">
                <a:extLst>
                  <a:ext uri="{FF2B5EF4-FFF2-40B4-BE49-F238E27FC236}">
                    <a16:creationId xmlns:a16="http://schemas.microsoft.com/office/drawing/2014/main" id="{7E3A6CA9-78CC-4B46-A752-E967619C3205}"/>
                  </a:ext>
                </a:extLst>
              </p:cNvPr>
              <p:cNvSpPr/>
              <p:nvPr/>
            </p:nvSpPr>
            <p:spPr>
              <a:xfrm>
                <a:off x="4116388" y="5362575"/>
                <a:ext cx="1543050" cy="723900"/>
              </a:xfrm>
              <a:custGeom>
                <a:avLst/>
                <a:gdLst>
                  <a:gd name="connsiteX0" fmla="*/ 623888 w 1543050"/>
                  <a:gd name="connsiteY0" fmla="*/ 388144 h 723900"/>
                  <a:gd name="connsiteX1" fmla="*/ 733425 w 1543050"/>
                  <a:gd name="connsiteY1" fmla="*/ 330994 h 723900"/>
                  <a:gd name="connsiteX2" fmla="*/ 852488 w 1543050"/>
                  <a:gd name="connsiteY2" fmla="*/ 264319 h 723900"/>
                  <a:gd name="connsiteX3" fmla="*/ 992982 w 1543050"/>
                  <a:gd name="connsiteY3" fmla="*/ 173831 h 723900"/>
                  <a:gd name="connsiteX4" fmla="*/ 1031082 w 1543050"/>
                  <a:gd name="connsiteY4" fmla="*/ 147638 h 723900"/>
                  <a:gd name="connsiteX5" fmla="*/ 1040607 w 1543050"/>
                  <a:gd name="connsiteY5" fmla="*/ 133350 h 723900"/>
                  <a:gd name="connsiteX6" fmla="*/ 1047750 w 1543050"/>
                  <a:gd name="connsiteY6" fmla="*/ 104775 h 723900"/>
                  <a:gd name="connsiteX7" fmla="*/ 1054894 w 1543050"/>
                  <a:gd name="connsiteY7" fmla="*/ 66675 h 723900"/>
                  <a:gd name="connsiteX8" fmla="*/ 1050132 w 1543050"/>
                  <a:gd name="connsiteY8" fmla="*/ 0 h 723900"/>
                  <a:gd name="connsiteX9" fmla="*/ 1181100 w 1543050"/>
                  <a:gd name="connsiteY9" fmla="*/ 0 h 723900"/>
                  <a:gd name="connsiteX10" fmla="*/ 1300163 w 1543050"/>
                  <a:gd name="connsiteY10" fmla="*/ 59531 h 723900"/>
                  <a:gd name="connsiteX11" fmla="*/ 1373982 w 1543050"/>
                  <a:gd name="connsiteY11" fmla="*/ 95250 h 723900"/>
                  <a:gd name="connsiteX12" fmla="*/ 1416844 w 1543050"/>
                  <a:gd name="connsiteY12" fmla="*/ 121444 h 723900"/>
                  <a:gd name="connsiteX13" fmla="*/ 1457325 w 1543050"/>
                  <a:gd name="connsiteY13" fmla="*/ 150019 h 723900"/>
                  <a:gd name="connsiteX14" fmla="*/ 1490663 w 1543050"/>
                  <a:gd name="connsiteY14" fmla="*/ 178594 h 723900"/>
                  <a:gd name="connsiteX15" fmla="*/ 1531144 w 1543050"/>
                  <a:gd name="connsiteY15" fmla="*/ 219075 h 723900"/>
                  <a:gd name="connsiteX16" fmla="*/ 1543050 w 1543050"/>
                  <a:gd name="connsiteY16" fmla="*/ 238125 h 723900"/>
                  <a:gd name="connsiteX17" fmla="*/ 1543050 w 1543050"/>
                  <a:gd name="connsiteY17" fmla="*/ 247650 h 723900"/>
                  <a:gd name="connsiteX18" fmla="*/ 1535907 w 1543050"/>
                  <a:gd name="connsiteY18" fmla="*/ 266700 h 723900"/>
                  <a:gd name="connsiteX19" fmla="*/ 1516857 w 1543050"/>
                  <a:gd name="connsiteY19" fmla="*/ 280988 h 723900"/>
                  <a:gd name="connsiteX20" fmla="*/ 1490663 w 1543050"/>
                  <a:gd name="connsiteY20" fmla="*/ 295275 h 723900"/>
                  <a:gd name="connsiteX21" fmla="*/ 1431132 w 1543050"/>
                  <a:gd name="connsiteY21" fmla="*/ 309563 h 723900"/>
                  <a:gd name="connsiteX22" fmla="*/ 1381125 w 1543050"/>
                  <a:gd name="connsiteY22" fmla="*/ 316706 h 723900"/>
                  <a:gd name="connsiteX23" fmla="*/ 1321594 w 1543050"/>
                  <a:gd name="connsiteY23" fmla="*/ 323850 h 723900"/>
                  <a:gd name="connsiteX24" fmla="*/ 1190625 w 1543050"/>
                  <a:gd name="connsiteY24" fmla="*/ 378619 h 723900"/>
                  <a:gd name="connsiteX25" fmla="*/ 969169 w 1543050"/>
                  <a:gd name="connsiteY25" fmla="*/ 464344 h 723900"/>
                  <a:gd name="connsiteX26" fmla="*/ 766763 w 1543050"/>
                  <a:gd name="connsiteY26" fmla="*/ 531019 h 723900"/>
                  <a:gd name="connsiteX27" fmla="*/ 564357 w 1543050"/>
                  <a:gd name="connsiteY27" fmla="*/ 597694 h 723900"/>
                  <a:gd name="connsiteX28" fmla="*/ 414338 w 1543050"/>
                  <a:gd name="connsiteY28" fmla="*/ 640556 h 723900"/>
                  <a:gd name="connsiteX29" fmla="*/ 183357 w 1543050"/>
                  <a:gd name="connsiteY29" fmla="*/ 697706 h 723900"/>
                  <a:gd name="connsiteX30" fmla="*/ 52388 w 1543050"/>
                  <a:gd name="connsiteY30" fmla="*/ 723900 h 723900"/>
                  <a:gd name="connsiteX31" fmla="*/ 23813 w 1543050"/>
                  <a:gd name="connsiteY31" fmla="*/ 721519 h 723900"/>
                  <a:gd name="connsiteX32" fmla="*/ 7144 w 1543050"/>
                  <a:gd name="connsiteY32" fmla="*/ 714375 h 723900"/>
                  <a:gd name="connsiteX33" fmla="*/ 0 w 1543050"/>
                  <a:gd name="connsiteY33" fmla="*/ 704850 h 723900"/>
                  <a:gd name="connsiteX34" fmla="*/ 0 w 1543050"/>
                  <a:gd name="connsiteY34" fmla="*/ 697706 h 723900"/>
                  <a:gd name="connsiteX35" fmla="*/ 7144 w 1543050"/>
                  <a:gd name="connsiteY35" fmla="*/ 676275 h 723900"/>
                  <a:gd name="connsiteX36" fmla="*/ 23813 w 1543050"/>
                  <a:gd name="connsiteY36" fmla="*/ 659606 h 723900"/>
                  <a:gd name="connsiteX37" fmla="*/ 114300 w 1543050"/>
                  <a:gd name="connsiteY37" fmla="*/ 621506 h 723900"/>
                  <a:gd name="connsiteX38" fmla="*/ 342900 w 1543050"/>
                  <a:gd name="connsiteY38" fmla="*/ 521494 h 723900"/>
                  <a:gd name="connsiteX39" fmla="*/ 623888 w 1543050"/>
                  <a:gd name="connsiteY39" fmla="*/ 38814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3050" h="723900">
                    <a:moveTo>
                      <a:pt x="623888" y="388144"/>
                    </a:moveTo>
                    <a:lnTo>
                      <a:pt x="733425" y="330994"/>
                    </a:lnTo>
                    <a:lnTo>
                      <a:pt x="852488" y="264319"/>
                    </a:lnTo>
                    <a:lnTo>
                      <a:pt x="992982" y="173831"/>
                    </a:lnTo>
                    <a:lnTo>
                      <a:pt x="1031082" y="147638"/>
                    </a:lnTo>
                    <a:lnTo>
                      <a:pt x="1040607" y="133350"/>
                    </a:lnTo>
                    <a:lnTo>
                      <a:pt x="1047750" y="104775"/>
                    </a:lnTo>
                    <a:lnTo>
                      <a:pt x="1054894" y="66675"/>
                    </a:lnTo>
                    <a:lnTo>
                      <a:pt x="1050132" y="0"/>
                    </a:lnTo>
                    <a:lnTo>
                      <a:pt x="1181100" y="0"/>
                    </a:lnTo>
                    <a:lnTo>
                      <a:pt x="1300163" y="59531"/>
                    </a:lnTo>
                    <a:lnTo>
                      <a:pt x="1373982" y="95250"/>
                    </a:lnTo>
                    <a:lnTo>
                      <a:pt x="1416844" y="121444"/>
                    </a:lnTo>
                    <a:lnTo>
                      <a:pt x="1457325" y="150019"/>
                    </a:lnTo>
                    <a:lnTo>
                      <a:pt x="1490663" y="178594"/>
                    </a:lnTo>
                    <a:lnTo>
                      <a:pt x="1531144" y="219075"/>
                    </a:lnTo>
                    <a:lnTo>
                      <a:pt x="1543050" y="238125"/>
                    </a:lnTo>
                    <a:lnTo>
                      <a:pt x="1543050" y="247650"/>
                    </a:lnTo>
                    <a:lnTo>
                      <a:pt x="1535907" y="266700"/>
                    </a:lnTo>
                    <a:lnTo>
                      <a:pt x="1516857" y="280988"/>
                    </a:lnTo>
                    <a:lnTo>
                      <a:pt x="1490663" y="295275"/>
                    </a:lnTo>
                    <a:lnTo>
                      <a:pt x="1431132" y="309563"/>
                    </a:lnTo>
                    <a:lnTo>
                      <a:pt x="1381125" y="316706"/>
                    </a:lnTo>
                    <a:lnTo>
                      <a:pt x="1321594" y="323850"/>
                    </a:lnTo>
                    <a:lnTo>
                      <a:pt x="1190625" y="378619"/>
                    </a:lnTo>
                    <a:lnTo>
                      <a:pt x="969169" y="464344"/>
                    </a:lnTo>
                    <a:lnTo>
                      <a:pt x="766763" y="531019"/>
                    </a:lnTo>
                    <a:lnTo>
                      <a:pt x="564357" y="597694"/>
                    </a:lnTo>
                    <a:lnTo>
                      <a:pt x="414338" y="640556"/>
                    </a:lnTo>
                    <a:lnTo>
                      <a:pt x="183357" y="697706"/>
                    </a:lnTo>
                    <a:lnTo>
                      <a:pt x="52388" y="723900"/>
                    </a:lnTo>
                    <a:lnTo>
                      <a:pt x="23813" y="721519"/>
                    </a:lnTo>
                    <a:lnTo>
                      <a:pt x="7144" y="714375"/>
                    </a:lnTo>
                    <a:lnTo>
                      <a:pt x="0" y="704850"/>
                    </a:lnTo>
                    <a:lnTo>
                      <a:pt x="0" y="697706"/>
                    </a:lnTo>
                    <a:lnTo>
                      <a:pt x="7144" y="676275"/>
                    </a:lnTo>
                    <a:lnTo>
                      <a:pt x="23813" y="659606"/>
                    </a:lnTo>
                    <a:lnTo>
                      <a:pt x="114300" y="621506"/>
                    </a:lnTo>
                    <a:lnTo>
                      <a:pt x="342900" y="521494"/>
                    </a:lnTo>
                    <a:lnTo>
                      <a:pt x="623888" y="388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37" name="フリーフォーム 29">
              <a:extLst>
                <a:ext uri="{FF2B5EF4-FFF2-40B4-BE49-F238E27FC236}">
                  <a16:creationId xmlns:a16="http://schemas.microsoft.com/office/drawing/2014/main" id="{DDA8F885-DF3A-4C1D-8E6C-DE8B98E9F23F}"/>
                </a:ext>
              </a:extLst>
            </p:cNvPr>
            <p:cNvSpPr/>
            <p:nvPr/>
          </p:nvSpPr>
          <p:spPr>
            <a:xfrm>
              <a:off x="7446963" y="2878138"/>
              <a:ext cx="660400" cy="800100"/>
            </a:xfrm>
            <a:custGeom>
              <a:avLst/>
              <a:gdLst>
                <a:gd name="connsiteX0" fmla="*/ 507207 w 659607"/>
                <a:gd name="connsiteY0" fmla="*/ 352425 h 800100"/>
                <a:gd name="connsiteX1" fmla="*/ 550069 w 659607"/>
                <a:gd name="connsiteY1" fmla="*/ 280988 h 800100"/>
                <a:gd name="connsiteX2" fmla="*/ 583407 w 659607"/>
                <a:gd name="connsiteY2" fmla="*/ 219075 h 800100"/>
                <a:gd name="connsiteX3" fmla="*/ 611982 w 659607"/>
                <a:gd name="connsiteY3" fmla="*/ 164307 h 800100"/>
                <a:gd name="connsiteX4" fmla="*/ 616744 w 659607"/>
                <a:gd name="connsiteY4" fmla="*/ 152400 h 800100"/>
                <a:gd name="connsiteX5" fmla="*/ 659607 w 659607"/>
                <a:gd name="connsiteY5" fmla="*/ 135732 h 800100"/>
                <a:gd name="connsiteX6" fmla="*/ 333375 w 659607"/>
                <a:gd name="connsiteY6" fmla="*/ 0 h 800100"/>
                <a:gd name="connsiteX7" fmla="*/ 354807 w 659607"/>
                <a:gd name="connsiteY7" fmla="*/ 47625 h 800100"/>
                <a:gd name="connsiteX8" fmla="*/ 357188 w 659607"/>
                <a:gd name="connsiteY8" fmla="*/ 73819 h 800100"/>
                <a:gd name="connsiteX9" fmla="*/ 350044 w 659607"/>
                <a:gd name="connsiteY9" fmla="*/ 116682 h 800100"/>
                <a:gd name="connsiteX10" fmla="*/ 333375 w 659607"/>
                <a:gd name="connsiteY10" fmla="*/ 171450 h 800100"/>
                <a:gd name="connsiteX11" fmla="*/ 297657 w 659607"/>
                <a:gd name="connsiteY11" fmla="*/ 250032 h 800100"/>
                <a:gd name="connsiteX12" fmla="*/ 247650 w 659607"/>
                <a:gd name="connsiteY12" fmla="*/ 328613 h 800100"/>
                <a:gd name="connsiteX13" fmla="*/ 192882 w 659607"/>
                <a:gd name="connsiteY13" fmla="*/ 395288 h 800100"/>
                <a:gd name="connsiteX14" fmla="*/ 152400 w 659607"/>
                <a:gd name="connsiteY14" fmla="*/ 438150 h 800100"/>
                <a:gd name="connsiteX15" fmla="*/ 123825 w 659607"/>
                <a:gd name="connsiteY15" fmla="*/ 459582 h 800100"/>
                <a:gd name="connsiteX16" fmla="*/ 102394 w 659607"/>
                <a:gd name="connsiteY16" fmla="*/ 469107 h 800100"/>
                <a:gd name="connsiteX17" fmla="*/ 0 w 659607"/>
                <a:gd name="connsiteY17" fmla="*/ 740569 h 800100"/>
                <a:gd name="connsiteX18" fmla="*/ 4763 w 659607"/>
                <a:gd name="connsiteY18" fmla="*/ 771525 h 800100"/>
                <a:gd name="connsiteX19" fmla="*/ 14288 w 659607"/>
                <a:gd name="connsiteY19" fmla="*/ 788194 h 800100"/>
                <a:gd name="connsiteX20" fmla="*/ 23813 w 659607"/>
                <a:gd name="connsiteY20" fmla="*/ 792957 h 800100"/>
                <a:gd name="connsiteX21" fmla="*/ 47625 w 659607"/>
                <a:gd name="connsiteY21" fmla="*/ 800100 h 800100"/>
                <a:gd name="connsiteX22" fmla="*/ 71438 w 659607"/>
                <a:gd name="connsiteY22" fmla="*/ 800100 h 800100"/>
                <a:gd name="connsiteX23" fmla="*/ 114300 w 659607"/>
                <a:gd name="connsiteY23" fmla="*/ 785813 h 800100"/>
                <a:gd name="connsiteX24" fmla="*/ 200025 w 659607"/>
                <a:gd name="connsiteY24" fmla="*/ 740569 h 800100"/>
                <a:gd name="connsiteX25" fmla="*/ 264319 w 659607"/>
                <a:gd name="connsiteY25" fmla="*/ 690563 h 800100"/>
                <a:gd name="connsiteX26" fmla="*/ 297657 w 659607"/>
                <a:gd name="connsiteY26" fmla="*/ 654844 h 800100"/>
                <a:gd name="connsiteX27" fmla="*/ 385763 w 659607"/>
                <a:gd name="connsiteY27" fmla="*/ 535782 h 800100"/>
                <a:gd name="connsiteX28" fmla="*/ 507207 w 659607"/>
                <a:gd name="connsiteY28" fmla="*/ 3524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9607" h="800100">
                  <a:moveTo>
                    <a:pt x="507207" y="352425"/>
                  </a:moveTo>
                  <a:lnTo>
                    <a:pt x="550069" y="280988"/>
                  </a:lnTo>
                  <a:lnTo>
                    <a:pt x="583407" y="219075"/>
                  </a:lnTo>
                  <a:lnTo>
                    <a:pt x="611982" y="164307"/>
                  </a:lnTo>
                  <a:lnTo>
                    <a:pt x="616744" y="152400"/>
                  </a:lnTo>
                  <a:lnTo>
                    <a:pt x="659607" y="135732"/>
                  </a:lnTo>
                  <a:lnTo>
                    <a:pt x="333375" y="0"/>
                  </a:lnTo>
                  <a:lnTo>
                    <a:pt x="354807" y="47625"/>
                  </a:lnTo>
                  <a:lnTo>
                    <a:pt x="357188" y="73819"/>
                  </a:lnTo>
                  <a:lnTo>
                    <a:pt x="350044" y="116682"/>
                  </a:lnTo>
                  <a:lnTo>
                    <a:pt x="333375" y="171450"/>
                  </a:lnTo>
                  <a:lnTo>
                    <a:pt x="297657" y="250032"/>
                  </a:lnTo>
                  <a:lnTo>
                    <a:pt x="247650" y="328613"/>
                  </a:lnTo>
                  <a:lnTo>
                    <a:pt x="192882" y="395288"/>
                  </a:lnTo>
                  <a:lnTo>
                    <a:pt x="152400" y="438150"/>
                  </a:lnTo>
                  <a:lnTo>
                    <a:pt x="123825" y="459582"/>
                  </a:lnTo>
                  <a:lnTo>
                    <a:pt x="102394" y="469107"/>
                  </a:lnTo>
                  <a:lnTo>
                    <a:pt x="0" y="740569"/>
                  </a:lnTo>
                  <a:lnTo>
                    <a:pt x="4763" y="771525"/>
                  </a:lnTo>
                  <a:lnTo>
                    <a:pt x="14288" y="788194"/>
                  </a:lnTo>
                  <a:lnTo>
                    <a:pt x="23813" y="792957"/>
                  </a:lnTo>
                  <a:lnTo>
                    <a:pt x="47625" y="800100"/>
                  </a:lnTo>
                  <a:lnTo>
                    <a:pt x="71438" y="800100"/>
                  </a:lnTo>
                  <a:lnTo>
                    <a:pt x="114300" y="785813"/>
                  </a:lnTo>
                  <a:lnTo>
                    <a:pt x="200025" y="740569"/>
                  </a:lnTo>
                  <a:lnTo>
                    <a:pt x="264319" y="690563"/>
                  </a:lnTo>
                  <a:lnTo>
                    <a:pt x="297657" y="654844"/>
                  </a:lnTo>
                  <a:lnTo>
                    <a:pt x="385763" y="535782"/>
                  </a:lnTo>
                  <a:lnTo>
                    <a:pt x="50720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0323983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6ECC38F0-BAD2-403D-9812-DC247639EAF3}"/>
              </a:ext>
            </a:extLst>
          </p:cNvPr>
          <p:cNvSpPr/>
          <p:nvPr/>
        </p:nvSpPr>
        <p:spPr>
          <a:xfrm>
            <a:off x="3581402" y="2852739"/>
            <a:ext cx="1990725" cy="530225"/>
          </a:xfrm>
          <a:custGeom>
            <a:avLst/>
            <a:gdLst>
              <a:gd name="connsiteX0" fmla="*/ 728663 w 1990725"/>
              <a:gd name="connsiteY0" fmla="*/ 261937 h 531018"/>
              <a:gd name="connsiteX1" fmla="*/ 1052513 w 1990725"/>
              <a:gd name="connsiteY1" fmla="*/ 192881 h 531018"/>
              <a:gd name="connsiteX2" fmla="*/ 1476375 w 1990725"/>
              <a:gd name="connsiteY2" fmla="*/ 97631 h 531018"/>
              <a:gd name="connsiteX3" fmla="*/ 1614488 w 1990725"/>
              <a:gd name="connsiteY3" fmla="*/ 64293 h 531018"/>
              <a:gd name="connsiteX4" fmla="*/ 1662113 w 1990725"/>
              <a:gd name="connsiteY4" fmla="*/ 35718 h 531018"/>
              <a:gd name="connsiteX5" fmla="*/ 1721644 w 1990725"/>
              <a:gd name="connsiteY5" fmla="*/ 9525 h 531018"/>
              <a:gd name="connsiteX6" fmla="*/ 1752600 w 1990725"/>
              <a:gd name="connsiteY6" fmla="*/ 0 h 531018"/>
              <a:gd name="connsiteX7" fmla="*/ 1795463 w 1990725"/>
              <a:gd name="connsiteY7" fmla="*/ 0 h 531018"/>
              <a:gd name="connsiteX8" fmla="*/ 1871663 w 1990725"/>
              <a:gd name="connsiteY8" fmla="*/ 11906 h 531018"/>
              <a:gd name="connsiteX9" fmla="*/ 1907381 w 1990725"/>
              <a:gd name="connsiteY9" fmla="*/ 23812 h 531018"/>
              <a:gd name="connsiteX10" fmla="*/ 1955006 w 1990725"/>
              <a:gd name="connsiteY10" fmla="*/ 50006 h 531018"/>
              <a:gd name="connsiteX11" fmla="*/ 1983581 w 1990725"/>
              <a:gd name="connsiteY11" fmla="*/ 78581 h 531018"/>
              <a:gd name="connsiteX12" fmla="*/ 1990725 w 1990725"/>
              <a:gd name="connsiteY12" fmla="*/ 104775 h 531018"/>
              <a:gd name="connsiteX13" fmla="*/ 1990725 w 1990725"/>
              <a:gd name="connsiteY13" fmla="*/ 133350 h 531018"/>
              <a:gd name="connsiteX14" fmla="*/ 1971675 w 1990725"/>
              <a:gd name="connsiteY14" fmla="*/ 161925 h 531018"/>
              <a:gd name="connsiteX15" fmla="*/ 1940719 w 1990725"/>
              <a:gd name="connsiteY15" fmla="*/ 183356 h 531018"/>
              <a:gd name="connsiteX16" fmla="*/ 1874044 w 1990725"/>
              <a:gd name="connsiteY16" fmla="*/ 202406 h 531018"/>
              <a:gd name="connsiteX17" fmla="*/ 1354931 w 1990725"/>
              <a:gd name="connsiteY17" fmla="*/ 292893 h 531018"/>
              <a:gd name="connsiteX18" fmla="*/ 964406 w 1990725"/>
              <a:gd name="connsiteY18" fmla="*/ 390525 h 531018"/>
              <a:gd name="connsiteX19" fmla="*/ 650081 w 1990725"/>
              <a:gd name="connsiteY19" fmla="*/ 481012 h 531018"/>
              <a:gd name="connsiteX20" fmla="*/ 597694 w 1990725"/>
              <a:gd name="connsiteY20" fmla="*/ 492918 h 531018"/>
              <a:gd name="connsiteX21" fmla="*/ 540544 w 1990725"/>
              <a:gd name="connsiteY21" fmla="*/ 514350 h 531018"/>
              <a:gd name="connsiteX22" fmla="*/ 502444 w 1990725"/>
              <a:gd name="connsiteY22" fmla="*/ 531018 h 531018"/>
              <a:gd name="connsiteX23" fmla="*/ 466725 w 1990725"/>
              <a:gd name="connsiteY23" fmla="*/ 526256 h 531018"/>
              <a:gd name="connsiteX24" fmla="*/ 395288 w 1990725"/>
              <a:gd name="connsiteY24" fmla="*/ 504825 h 531018"/>
              <a:gd name="connsiteX25" fmla="*/ 328613 w 1990725"/>
              <a:gd name="connsiteY25" fmla="*/ 483393 h 531018"/>
              <a:gd name="connsiteX26" fmla="*/ 257175 w 1990725"/>
              <a:gd name="connsiteY26" fmla="*/ 447675 h 531018"/>
              <a:gd name="connsiteX27" fmla="*/ 176213 w 1990725"/>
              <a:gd name="connsiteY27" fmla="*/ 397668 h 531018"/>
              <a:gd name="connsiteX28" fmla="*/ 109538 w 1990725"/>
              <a:gd name="connsiteY28" fmla="*/ 345281 h 531018"/>
              <a:gd name="connsiteX29" fmla="*/ 57150 w 1990725"/>
              <a:gd name="connsiteY29" fmla="*/ 292893 h 531018"/>
              <a:gd name="connsiteX30" fmla="*/ 14288 w 1990725"/>
              <a:gd name="connsiteY30" fmla="*/ 252412 h 531018"/>
              <a:gd name="connsiteX31" fmla="*/ 0 w 1990725"/>
              <a:gd name="connsiteY31" fmla="*/ 219075 h 531018"/>
              <a:gd name="connsiteX32" fmla="*/ 0 w 1990725"/>
              <a:gd name="connsiteY32" fmla="*/ 195262 h 531018"/>
              <a:gd name="connsiteX33" fmla="*/ 4763 w 1990725"/>
              <a:gd name="connsiteY33" fmla="*/ 183356 h 531018"/>
              <a:gd name="connsiteX34" fmla="*/ 21431 w 1990725"/>
              <a:gd name="connsiteY34" fmla="*/ 183356 h 531018"/>
              <a:gd name="connsiteX35" fmla="*/ 64294 w 1990725"/>
              <a:gd name="connsiteY35" fmla="*/ 204787 h 531018"/>
              <a:gd name="connsiteX36" fmla="*/ 128588 w 1990725"/>
              <a:gd name="connsiteY36" fmla="*/ 230981 h 531018"/>
              <a:gd name="connsiteX37" fmla="*/ 192881 w 1990725"/>
              <a:gd name="connsiteY37" fmla="*/ 257175 h 531018"/>
              <a:gd name="connsiteX38" fmla="*/ 283369 w 1990725"/>
              <a:gd name="connsiteY38" fmla="*/ 290512 h 531018"/>
              <a:gd name="connsiteX39" fmla="*/ 359569 w 1990725"/>
              <a:gd name="connsiteY39" fmla="*/ 304800 h 531018"/>
              <a:gd name="connsiteX40" fmla="*/ 414338 w 1990725"/>
              <a:gd name="connsiteY40" fmla="*/ 309562 h 531018"/>
              <a:gd name="connsiteX41" fmla="*/ 488156 w 1990725"/>
              <a:gd name="connsiteY41" fmla="*/ 307181 h 531018"/>
              <a:gd name="connsiteX42" fmla="*/ 619125 w 1990725"/>
              <a:gd name="connsiteY42" fmla="*/ 285750 h 531018"/>
              <a:gd name="connsiteX43" fmla="*/ 728663 w 1990725"/>
              <a:gd name="connsiteY43" fmla="*/ 261937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90725" h="531018">
                <a:moveTo>
                  <a:pt x="728663" y="261937"/>
                </a:moveTo>
                <a:lnTo>
                  <a:pt x="1052513" y="192881"/>
                </a:lnTo>
                <a:lnTo>
                  <a:pt x="1476375" y="97631"/>
                </a:lnTo>
                <a:lnTo>
                  <a:pt x="1614488" y="64293"/>
                </a:lnTo>
                <a:lnTo>
                  <a:pt x="1662113" y="35718"/>
                </a:lnTo>
                <a:lnTo>
                  <a:pt x="1721644" y="9525"/>
                </a:lnTo>
                <a:lnTo>
                  <a:pt x="1752600" y="0"/>
                </a:lnTo>
                <a:lnTo>
                  <a:pt x="1795463" y="0"/>
                </a:lnTo>
                <a:lnTo>
                  <a:pt x="1871663" y="11906"/>
                </a:lnTo>
                <a:lnTo>
                  <a:pt x="1907381" y="23812"/>
                </a:lnTo>
                <a:lnTo>
                  <a:pt x="1955006" y="50006"/>
                </a:lnTo>
                <a:lnTo>
                  <a:pt x="1983581" y="78581"/>
                </a:lnTo>
                <a:lnTo>
                  <a:pt x="1990725" y="104775"/>
                </a:lnTo>
                <a:lnTo>
                  <a:pt x="1990725" y="133350"/>
                </a:lnTo>
                <a:lnTo>
                  <a:pt x="1971675" y="161925"/>
                </a:lnTo>
                <a:lnTo>
                  <a:pt x="1940719" y="183356"/>
                </a:lnTo>
                <a:lnTo>
                  <a:pt x="1874044" y="202406"/>
                </a:lnTo>
                <a:lnTo>
                  <a:pt x="1354931" y="292893"/>
                </a:lnTo>
                <a:lnTo>
                  <a:pt x="964406" y="390525"/>
                </a:lnTo>
                <a:lnTo>
                  <a:pt x="650081" y="481012"/>
                </a:lnTo>
                <a:lnTo>
                  <a:pt x="597694" y="492918"/>
                </a:lnTo>
                <a:lnTo>
                  <a:pt x="540544" y="514350"/>
                </a:lnTo>
                <a:lnTo>
                  <a:pt x="502444" y="531018"/>
                </a:lnTo>
                <a:lnTo>
                  <a:pt x="466725" y="526256"/>
                </a:lnTo>
                <a:lnTo>
                  <a:pt x="395288" y="504825"/>
                </a:lnTo>
                <a:lnTo>
                  <a:pt x="328613" y="483393"/>
                </a:lnTo>
                <a:lnTo>
                  <a:pt x="257175" y="447675"/>
                </a:lnTo>
                <a:lnTo>
                  <a:pt x="176213" y="397668"/>
                </a:lnTo>
                <a:lnTo>
                  <a:pt x="109538" y="345281"/>
                </a:lnTo>
                <a:lnTo>
                  <a:pt x="57150" y="292893"/>
                </a:lnTo>
                <a:lnTo>
                  <a:pt x="14288" y="252412"/>
                </a:lnTo>
                <a:lnTo>
                  <a:pt x="0" y="219075"/>
                </a:lnTo>
                <a:lnTo>
                  <a:pt x="0" y="195262"/>
                </a:lnTo>
                <a:lnTo>
                  <a:pt x="4763" y="183356"/>
                </a:lnTo>
                <a:lnTo>
                  <a:pt x="21431" y="183356"/>
                </a:lnTo>
                <a:lnTo>
                  <a:pt x="64294" y="204787"/>
                </a:lnTo>
                <a:lnTo>
                  <a:pt x="128588" y="230981"/>
                </a:lnTo>
                <a:lnTo>
                  <a:pt x="192881" y="257175"/>
                </a:lnTo>
                <a:lnTo>
                  <a:pt x="283369" y="290512"/>
                </a:lnTo>
                <a:lnTo>
                  <a:pt x="359569" y="304800"/>
                </a:lnTo>
                <a:lnTo>
                  <a:pt x="414338" y="309562"/>
                </a:lnTo>
                <a:lnTo>
                  <a:pt x="488156" y="307181"/>
                </a:lnTo>
                <a:lnTo>
                  <a:pt x="619125" y="285750"/>
                </a:lnTo>
                <a:lnTo>
                  <a:pt x="728663" y="261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234BEA3B-3B0C-4F66-B3D7-C52592F0580D}"/>
              </a:ext>
            </a:extLst>
          </p:cNvPr>
          <p:cNvSpPr/>
          <p:nvPr/>
        </p:nvSpPr>
        <p:spPr>
          <a:xfrm>
            <a:off x="5857876" y="1811338"/>
            <a:ext cx="612775" cy="933450"/>
          </a:xfrm>
          <a:custGeom>
            <a:avLst/>
            <a:gdLst>
              <a:gd name="connsiteX0" fmla="*/ 33338 w 611981"/>
              <a:gd name="connsiteY0" fmla="*/ 109538 h 933450"/>
              <a:gd name="connsiteX1" fmla="*/ 107156 w 611981"/>
              <a:gd name="connsiteY1" fmla="*/ 285750 h 933450"/>
              <a:gd name="connsiteX2" fmla="*/ 190500 w 611981"/>
              <a:gd name="connsiteY2" fmla="*/ 464344 h 933450"/>
              <a:gd name="connsiteX3" fmla="*/ 254794 w 611981"/>
              <a:gd name="connsiteY3" fmla="*/ 600075 h 933450"/>
              <a:gd name="connsiteX4" fmla="*/ 309563 w 611981"/>
              <a:gd name="connsiteY4" fmla="*/ 704850 h 933450"/>
              <a:gd name="connsiteX5" fmla="*/ 342900 w 611981"/>
              <a:gd name="connsiteY5" fmla="*/ 754857 h 933450"/>
              <a:gd name="connsiteX6" fmla="*/ 373856 w 611981"/>
              <a:gd name="connsiteY6" fmla="*/ 797719 h 933450"/>
              <a:gd name="connsiteX7" fmla="*/ 416719 w 611981"/>
              <a:gd name="connsiteY7" fmla="*/ 845344 h 933450"/>
              <a:gd name="connsiteX8" fmla="*/ 452438 w 611981"/>
              <a:gd name="connsiteY8" fmla="*/ 881063 h 933450"/>
              <a:gd name="connsiteX9" fmla="*/ 492919 w 611981"/>
              <a:gd name="connsiteY9" fmla="*/ 916782 h 933450"/>
              <a:gd name="connsiteX10" fmla="*/ 519113 w 611981"/>
              <a:gd name="connsiteY10" fmla="*/ 931069 h 933450"/>
              <a:gd name="connsiteX11" fmla="*/ 552450 w 611981"/>
              <a:gd name="connsiteY11" fmla="*/ 933450 h 933450"/>
              <a:gd name="connsiteX12" fmla="*/ 581025 w 611981"/>
              <a:gd name="connsiteY12" fmla="*/ 916782 h 933450"/>
              <a:gd name="connsiteX13" fmla="*/ 595313 w 611981"/>
              <a:gd name="connsiteY13" fmla="*/ 885825 h 933450"/>
              <a:gd name="connsiteX14" fmla="*/ 607219 w 611981"/>
              <a:gd name="connsiteY14" fmla="*/ 845344 h 933450"/>
              <a:gd name="connsiteX15" fmla="*/ 611981 w 611981"/>
              <a:gd name="connsiteY15" fmla="*/ 804863 h 933450"/>
              <a:gd name="connsiteX16" fmla="*/ 607219 w 611981"/>
              <a:gd name="connsiteY16" fmla="*/ 759619 h 933450"/>
              <a:gd name="connsiteX17" fmla="*/ 588169 w 611981"/>
              <a:gd name="connsiteY17" fmla="*/ 666750 h 933450"/>
              <a:gd name="connsiteX18" fmla="*/ 550069 w 611981"/>
              <a:gd name="connsiteY18" fmla="*/ 535782 h 933450"/>
              <a:gd name="connsiteX19" fmla="*/ 528638 w 611981"/>
              <a:gd name="connsiteY19" fmla="*/ 483394 h 933450"/>
              <a:gd name="connsiteX20" fmla="*/ 488156 w 611981"/>
              <a:gd name="connsiteY20" fmla="*/ 409575 h 933450"/>
              <a:gd name="connsiteX21" fmla="*/ 457200 w 611981"/>
              <a:gd name="connsiteY21" fmla="*/ 369094 h 933450"/>
              <a:gd name="connsiteX22" fmla="*/ 409575 w 611981"/>
              <a:gd name="connsiteY22" fmla="*/ 338138 h 933450"/>
              <a:gd name="connsiteX23" fmla="*/ 311944 w 611981"/>
              <a:gd name="connsiteY23" fmla="*/ 264319 h 933450"/>
              <a:gd name="connsiteX24" fmla="*/ 216694 w 611981"/>
              <a:gd name="connsiteY24" fmla="*/ 178594 h 933450"/>
              <a:gd name="connsiteX25" fmla="*/ 123825 w 611981"/>
              <a:gd name="connsiteY25" fmla="*/ 88107 h 933450"/>
              <a:gd name="connsiteX26" fmla="*/ 52388 w 611981"/>
              <a:gd name="connsiteY26" fmla="*/ 14288 h 933450"/>
              <a:gd name="connsiteX27" fmla="*/ 33338 w 611981"/>
              <a:gd name="connsiteY27" fmla="*/ 0 h 933450"/>
              <a:gd name="connsiteX28" fmla="*/ 7144 w 611981"/>
              <a:gd name="connsiteY28" fmla="*/ 0 h 933450"/>
              <a:gd name="connsiteX29" fmla="*/ 0 w 611981"/>
              <a:gd name="connsiteY29" fmla="*/ 19050 h 933450"/>
              <a:gd name="connsiteX30" fmla="*/ 33338 w 611981"/>
              <a:gd name="connsiteY30" fmla="*/ 109538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933450">
                <a:moveTo>
                  <a:pt x="33338" y="109538"/>
                </a:moveTo>
                <a:lnTo>
                  <a:pt x="107156" y="285750"/>
                </a:lnTo>
                <a:lnTo>
                  <a:pt x="190500" y="464344"/>
                </a:lnTo>
                <a:lnTo>
                  <a:pt x="254794" y="600075"/>
                </a:lnTo>
                <a:lnTo>
                  <a:pt x="309563" y="704850"/>
                </a:lnTo>
                <a:lnTo>
                  <a:pt x="342900" y="754857"/>
                </a:lnTo>
                <a:lnTo>
                  <a:pt x="373856" y="797719"/>
                </a:lnTo>
                <a:lnTo>
                  <a:pt x="416719" y="845344"/>
                </a:lnTo>
                <a:lnTo>
                  <a:pt x="452438" y="881063"/>
                </a:lnTo>
                <a:lnTo>
                  <a:pt x="492919" y="916782"/>
                </a:lnTo>
                <a:lnTo>
                  <a:pt x="519113" y="931069"/>
                </a:lnTo>
                <a:lnTo>
                  <a:pt x="552450" y="933450"/>
                </a:lnTo>
                <a:lnTo>
                  <a:pt x="581025" y="916782"/>
                </a:lnTo>
                <a:lnTo>
                  <a:pt x="595313" y="885825"/>
                </a:lnTo>
                <a:lnTo>
                  <a:pt x="607219" y="845344"/>
                </a:lnTo>
                <a:lnTo>
                  <a:pt x="611981" y="804863"/>
                </a:lnTo>
                <a:lnTo>
                  <a:pt x="607219" y="759619"/>
                </a:lnTo>
                <a:lnTo>
                  <a:pt x="588169" y="666750"/>
                </a:lnTo>
                <a:lnTo>
                  <a:pt x="550069" y="535782"/>
                </a:lnTo>
                <a:lnTo>
                  <a:pt x="528638" y="483394"/>
                </a:lnTo>
                <a:lnTo>
                  <a:pt x="488156" y="409575"/>
                </a:lnTo>
                <a:lnTo>
                  <a:pt x="457200" y="369094"/>
                </a:lnTo>
                <a:lnTo>
                  <a:pt x="409575" y="338138"/>
                </a:lnTo>
                <a:lnTo>
                  <a:pt x="311944" y="264319"/>
                </a:lnTo>
                <a:lnTo>
                  <a:pt x="216694" y="178594"/>
                </a:lnTo>
                <a:lnTo>
                  <a:pt x="123825" y="88107"/>
                </a:lnTo>
                <a:lnTo>
                  <a:pt x="52388" y="14288"/>
                </a:lnTo>
                <a:lnTo>
                  <a:pt x="33338" y="0"/>
                </a:lnTo>
                <a:lnTo>
                  <a:pt x="7144" y="0"/>
                </a:lnTo>
                <a:lnTo>
                  <a:pt x="0" y="19050"/>
                </a:lnTo>
                <a:lnTo>
                  <a:pt x="33338" y="1095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C58FB5D2-360B-440C-AA4F-E81F972B21AC}"/>
              </a:ext>
            </a:extLst>
          </p:cNvPr>
          <p:cNvSpPr/>
          <p:nvPr/>
        </p:nvSpPr>
        <p:spPr>
          <a:xfrm>
            <a:off x="3910015" y="1590675"/>
            <a:ext cx="1646237" cy="914400"/>
          </a:xfrm>
          <a:custGeom>
            <a:avLst/>
            <a:gdLst>
              <a:gd name="connsiteX0" fmla="*/ 1159668 w 1645443"/>
              <a:gd name="connsiteY0" fmla="*/ 516731 h 914400"/>
              <a:gd name="connsiteX1" fmla="*/ 883443 w 1645443"/>
              <a:gd name="connsiteY1" fmla="*/ 631031 h 914400"/>
              <a:gd name="connsiteX2" fmla="*/ 690562 w 1645443"/>
              <a:gd name="connsiteY2" fmla="*/ 714375 h 914400"/>
              <a:gd name="connsiteX3" fmla="*/ 150018 w 1645443"/>
              <a:gd name="connsiteY3" fmla="*/ 873919 h 914400"/>
              <a:gd name="connsiteX4" fmla="*/ 21431 w 1645443"/>
              <a:gd name="connsiteY4" fmla="*/ 914400 h 914400"/>
              <a:gd name="connsiteX5" fmla="*/ 2381 w 1645443"/>
              <a:gd name="connsiteY5" fmla="*/ 909638 h 914400"/>
              <a:gd name="connsiteX6" fmla="*/ 0 w 1645443"/>
              <a:gd name="connsiteY6" fmla="*/ 897731 h 914400"/>
              <a:gd name="connsiteX7" fmla="*/ 4762 w 1645443"/>
              <a:gd name="connsiteY7" fmla="*/ 869156 h 914400"/>
              <a:gd name="connsiteX8" fmla="*/ 28575 w 1645443"/>
              <a:gd name="connsiteY8" fmla="*/ 852488 h 914400"/>
              <a:gd name="connsiteX9" fmla="*/ 88106 w 1645443"/>
              <a:gd name="connsiteY9" fmla="*/ 821531 h 914400"/>
              <a:gd name="connsiteX10" fmla="*/ 414337 w 1645443"/>
              <a:gd name="connsiteY10" fmla="*/ 669131 h 914400"/>
              <a:gd name="connsiteX11" fmla="*/ 638175 w 1645443"/>
              <a:gd name="connsiteY11" fmla="*/ 554831 h 914400"/>
              <a:gd name="connsiteX12" fmla="*/ 1023937 w 1645443"/>
              <a:gd name="connsiteY12" fmla="*/ 340519 h 914400"/>
              <a:gd name="connsiteX13" fmla="*/ 1200150 w 1645443"/>
              <a:gd name="connsiteY13" fmla="*/ 240506 h 914400"/>
              <a:gd name="connsiteX14" fmla="*/ 1245393 w 1645443"/>
              <a:gd name="connsiteY14" fmla="*/ 209550 h 914400"/>
              <a:gd name="connsiteX15" fmla="*/ 1264443 w 1645443"/>
              <a:gd name="connsiteY15" fmla="*/ 180975 h 914400"/>
              <a:gd name="connsiteX16" fmla="*/ 1264443 w 1645443"/>
              <a:gd name="connsiteY16" fmla="*/ 147638 h 914400"/>
              <a:gd name="connsiteX17" fmla="*/ 1257300 w 1645443"/>
              <a:gd name="connsiteY17" fmla="*/ 126206 h 914400"/>
              <a:gd name="connsiteX18" fmla="*/ 1228725 w 1645443"/>
              <a:gd name="connsiteY18" fmla="*/ 97631 h 914400"/>
              <a:gd name="connsiteX19" fmla="*/ 1190625 w 1645443"/>
              <a:gd name="connsiteY19" fmla="*/ 61913 h 914400"/>
              <a:gd name="connsiteX20" fmla="*/ 1169193 w 1645443"/>
              <a:gd name="connsiteY20" fmla="*/ 42863 h 914400"/>
              <a:gd name="connsiteX21" fmla="*/ 1159668 w 1645443"/>
              <a:gd name="connsiteY21" fmla="*/ 19050 h 914400"/>
              <a:gd name="connsiteX22" fmla="*/ 1169193 w 1645443"/>
              <a:gd name="connsiteY22" fmla="*/ 4763 h 914400"/>
              <a:gd name="connsiteX23" fmla="*/ 1190625 w 1645443"/>
              <a:gd name="connsiteY23" fmla="*/ 0 h 914400"/>
              <a:gd name="connsiteX24" fmla="*/ 1231106 w 1645443"/>
              <a:gd name="connsiteY24" fmla="*/ 9525 h 914400"/>
              <a:gd name="connsiteX25" fmla="*/ 1295400 w 1645443"/>
              <a:gd name="connsiteY25" fmla="*/ 30956 h 914400"/>
              <a:gd name="connsiteX26" fmla="*/ 1393031 w 1645443"/>
              <a:gd name="connsiteY26" fmla="*/ 66675 h 914400"/>
              <a:gd name="connsiteX27" fmla="*/ 1488281 w 1645443"/>
              <a:gd name="connsiteY27" fmla="*/ 111919 h 914400"/>
              <a:gd name="connsiteX28" fmla="*/ 1562100 w 1645443"/>
              <a:gd name="connsiteY28" fmla="*/ 159544 h 914400"/>
              <a:gd name="connsiteX29" fmla="*/ 1600200 w 1645443"/>
              <a:gd name="connsiteY29" fmla="*/ 200025 h 914400"/>
              <a:gd name="connsiteX30" fmla="*/ 1633537 w 1645443"/>
              <a:gd name="connsiteY30" fmla="*/ 240506 h 914400"/>
              <a:gd name="connsiteX31" fmla="*/ 1645443 w 1645443"/>
              <a:gd name="connsiteY31" fmla="*/ 264319 h 914400"/>
              <a:gd name="connsiteX32" fmla="*/ 1643062 w 1645443"/>
              <a:gd name="connsiteY32" fmla="*/ 283369 h 914400"/>
              <a:gd name="connsiteX33" fmla="*/ 1624012 w 1645443"/>
              <a:gd name="connsiteY33" fmla="*/ 302419 h 914400"/>
              <a:gd name="connsiteX34" fmla="*/ 1562100 w 1645443"/>
              <a:gd name="connsiteY34" fmla="*/ 330994 h 914400"/>
              <a:gd name="connsiteX35" fmla="*/ 1333500 w 1645443"/>
              <a:gd name="connsiteY35" fmla="*/ 442913 h 914400"/>
              <a:gd name="connsiteX36" fmla="*/ 1159668 w 1645443"/>
              <a:gd name="connsiteY36" fmla="*/ 516731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45443" h="914400">
                <a:moveTo>
                  <a:pt x="1159668" y="516731"/>
                </a:moveTo>
                <a:lnTo>
                  <a:pt x="883443" y="631031"/>
                </a:lnTo>
                <a:lnTo>
                  <a:pt x="690562" y="714375"/>
                </a:lnTo>
                <a:lnTo>
                  <a:pt x="150018" y="873919"/>
                </a:lnTo>
                <a:lnTo>
                  <a:pt x="21431" y="914400"/>
                </a:lnTo>
                <a:lnTo>
                  <a:pt x="2381" y="909638"/>
                </a:lnTo>
                <a:lnTo>
                  <a:pt x="0" y="897731"/>
                </a:lnTo>
                <a:lnTo>
                  <a:pt x="4762" y="869156"/>
                </a:lnTo>
                <a:lnTo>
                  <a:pt x="28575" y="852488"/>
                </a:lnTo>
                <a:lnTo>
                  <a:pt x="88106" y="821531"/>
                </a:lnTo>
                <a:lnTo>
                  <a:pt x="414337" y="669131"/>
                </a:lnTo>
                <a:lnTo>
                  <a:pt x="638175" y="554831"/>
                </a:lnTo>
                <a:lnTo>
                  <a:pt x="1023937" y="340519"/>
                </a:lnTo>
                <a:lnTo>
                  <a:pt x="1200150" y="240506"/>
                </a:lnTo>
                <a:lnTo>
                  <a:pt x="1245393" y="209550"/>
                </a:lnTo>
                <a:lnTo>
                  <a:pt x="1264443" y="180975"/>
                </a:lnTo>
                <a:lnTo>
                  <a:pt x="1264443" y="147638"/>
                </a:lnTo>
                <a:lnTo>
                  <a:pt x="1257300" y="126206"/>
                </a:lnTo>
                <a:lnTo>
                  <a:pt x="1228725" y="97631"/>
                </a:lnTo>
                <a:lnTo>
                  <a:pt x="1190625" y="61913"/>
                </a:lnTo>
                <a:lnTo>
                  <a:pt x="1169193" y="42863"/>
                </a:lnTo>
                <a:lnTo>
                  <a:pt x="1159668" y="19050"/>
                </a:lnTo>
                <a:lnTo>
                  <a:pt x="1169193" y="4763"/>
                </a:lnTo>
                <a:lnTo>
                  <a:pt x="1190625" y="0"/>
                </a:lnTo>
                <a:lnTo>
                  <a:pt x="1231106" y="9525"/>
                </a:lnTo>
                <a:lnTo>
                  <a:pt x="1295400" y="30956"/>
                </a:lnTo>
                <a:lnTo>
                  <a:pt x="1393031" y="66675"/>
                </a:lnTo>
                <a:lnTo>
                  <a:pt x="1488281" y="111919"/>
                </a:lnTo>
                <a:lnTo>
                  <a:pt x="1562100" y="159544"/>
                </a:lnTo>
                <a:lnTo>
                  <a:pt x="1600200" y="200025"/>
                </a:lnTo>
                <a:lnTo>
                  <a:pt x="1633537" y="240506"/>
                </a:lnTo>
                <a:lnTo>
                  <a:pt x="1645443" y="264319"/>
                </a:lnTo>
                <a:lnTo>
                  <a:pt x="1643062" y="283369"/>
                </a:lnTo>
                <a:lnTo>
                  <a:pt x="1624012" y="302419"/>
                </a:lnTo>
                <a:lnTo>
                  <a:pt x="1562100" y="330994"/>
                </a:lnTo>
                <a:lnTo>
                  <a:pt x="1333500" y="442913"/>
                </a:lnTo>
                <a:lnTo>
                  <a:pt x="1159668" y="516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9E114FC6-C8A8-48D8-98B1-513771FA4F02}"/>
              </a:ext>
            </a:extLst>
          </p:cNvPr>
          <p:cNvSpPr/>
          <p:nvPr/>
        </p:nvSpPr>
        <p:spPr>
          <a:xfrm rot="16200000">
            <a:off x="2959102" y="3814763"/>
            <a:ext cx="3722687" cy="446088"/>
          </a:xfrm>
          <a:custGeom>
            <a:avLst/>
            <a:gdLst>
              <a:gd name="connsiteX0" fmla="*/ 1744980 w 3722370"/>
              <a:gd name="connsiteY0" fmla="*/ 396240 h 445770"/>
              <a:gd name="connsiteX1" fmla="*/ 1024890 w 3722370"/>
              <a:gd name="connsiteY1" fmla="*/ 377190 h 445770"/>
              <a:gd name="connsiteX2" fmla="*/ 674370 w 3722370"/>
              <a:gd name="connsiteY2" fmla="*/ 377190 h 445770"/>
              <a:gd name="connsiteX3" fmla="*/ 400050 w 3722370"/>
              <a:gd name="connsiteY3" fmla="*/ 377190 h 445770"/>
              <a:gd name="connsiteX4" fmla="*/ 251460 w 3722370"/>
              <a:gd name="connsiteY4" fmla="*/ 361950 h 445770"/>
              <a:gd name="connsiteX5" fmla="*/ 167640 w 3722370"/>
              <a:gd name="connsiteY5" fmla="*/ 350520 h 445770"/>
              <a:gd name="connsiteX6" fmla="*/ 68580 w 3722370"/>
              <a:gd name="connsiteY6" fmla="*/ 331470 h 445770"/>
              <a:gd name="connsiteX7" fmla="*/ 26670 w 3722370"/>
              <a:gd name="connsiteY7" fmla="*/ 304800 h 445770"/>
              <a:gd name="connsiteX8" fmla="*/ 3810 w 3722370"/>
              <a:gd name="connsiteY8" fmla="*/ 278130 h 445770"/>
              <a:gd name="connsiteX9" fmla="*/ 0 w 3722370"/>
              <a:gd name="connsiteY9" fmla="*/ 255270 h 445770"/>
              <a:gd name="connsiteX10" fmla="*/ 0 w 3722370"/>
              <a:gd name="connsiteY10" fmla="*/ 224790 h 445770"/>
              <a:gd name="connsiteX11" fmla="*/ 11430 w 3722370"/>
              <a:gd name="connsiteY11" fmla="*/ 198120 h 445770"/>
              <a:gd name="connsiteX12" fmla="*/ 57150 w 3722370"/>
              <a:gd name="connsiteY12" fmla="*/ 167640 h 445770"/>
              <a:gd name="connsiteX13" fmla="*/ 121920 w 3722370"/>
              <a:gd name="connsiteY13" fmla="*/ 137160 h 445770"/>
              <a:gd name="connsiteX14" fmla="*/ 213360 w 3722370"/>
              <a:gd name="connsiteY14" fmla="*/ 110490 h 445770"/>
              <a:gd name="connsiteX15" fmla="*/ 312420 w 3722370"/>
              <a:gd name="connsiteY15" fmla="*/ 87630 h 445770"/>
              <a:gd name="connsiteX16" fmla="*/ 403860 w 3722370"/>
              <a:gd name="connsiteY16" fmla="*/ 76200 h 445770"/>
              <a:gd name="connsiteX17" fmla="*/ 525780 w 3722370"/>
              <a:gd name="connsiteY17" fmla="*/ 68580 h 445770"/>
              <a:gd name="connsiteX18" fmla="*/ 598170 w 3722370"/>
              <a:gd name="connsiteY18" fmla="*/ 80010 h 445770"/>
              <a:gd name="connsiteX19" fmla="*/ 758190 w 3722370"/>
              <a:gd name="connsiteY19" fmla="*/ 110490 h 445770"/>
              <a:gd name="connsiteX20" fmla="*/ 948690 w 3722370"/>
              <a:gd name="connsiteY20" fmla="*/ 137160 h 445770"/>
              <a:gd name="connsiteX21" fmla="*/ 1238250 w 3722370"/>
              <a:gd name="connsiteY21" fmla="*/ 160020 h 445770"/>
              <a:gd name="connsiteX22" fmla="*/ 1634490 w 3722370"/>
              <a:gd name="connsiteY22" fmla="*/ 186690 h 445770"/>
              <a:gd name="connsiteX23" fmla="*/ 2350770 w 3722370"/>
              <a:gd name="connsiteY23" fmla="*/ 198120 h 445770"/>
              <a:gd name="connsiteX24" fmla="*/ 2868930 w 3722370"/>
              <a:gd name="connsiteY24" fmla="*/ 217170 h 445770"/>
              <a:gd name="connsiteX25" fmla="*/ 3021330 w 3722370"/>
              <a:gd name="connsiteY25" fmla="*/ 217170 h 445770"/>
              <a:gd name="connsiteX26" fmla="*/ 3387090 w 3722370"/>
              <a:gd name="connsiteY26" fmla="*/ 220980 h 445770"/>
              <a:gd name="connsiteX27" fmla="*/ 3440430 w 3722370"/>
              <a:gd name="connsiteY27" fmla="*/ 220980 h 445770"/>
              <a:gd name="connsiteX28" fmla="*/ 3505200 w 3722370"/>
              <a:gd name="connsiteY28" fmla="*/ 209550 h 445770"/>
              <a:gd name="connsiteX29" fmla="*/ 3539490 w 3722370"/>
              <a:gd name="connsiteY29" fmla="*/ 194310 h 445770"/>
              <a:gd name="connsiteX30" fmla="*/ 3569970 w 3722370"/>
              <a:gd name="connsiteY30" fmla="*/ 163830 h 445770"/>
              <a:gd name="connsiteX31" fmla="*/ 3592830 w 3722370"/>
              <a:gd name="connsiteY31" fmla="*/ 125730 h 445770"/>
              <a:gd name="connsiteX32" fmla="*/ 3611880 w 3722370"/>
              <a:gd name="connsiteY32" fmla="*/ 57150 h 445770"/>
              <a:gd name="connsiteX33" fmla="*/ 3611880 w 3722370"/>
              <a:gd name="connsiteY33" fmla="*/ 0 h 445770"/>
              <a:gd name="connsiteX34" fmla="*/ 3722370 w 3722370"/>
              <a:gd name="connsiteY34" fmla="*/ 198120 h 445770"/>
              <a:gd name="connsiteX35" fmla="*/ 3669030 w 3722370"/>
              <a:gd name="connsiteY35" fmla="*/ 278130 h 445770"/>
              <a:gd name="connsiteX36" fmla="*/ 3600450 w 3722370"/>
              <a:gd name="connsiteY36" fmla="*/ 350520 h 445770"/>
              <a:gd name="connsiteX37" fmla="*/ 3547110 w 3722370"/>
              <a:gd name="connsiteY37" fmla="*/ 396240 h 445770"/>
              <a:gd name="connsiteX38" fmla="*/ 3497580 w 3722370"/>
              <a:gd name="connsiteY38" fmla="*/ 426720 h 445770"/>
              <a:gd name="connsiteX39" fmla="*/ 3463290 w 3722370"/>
              <a:gd name="connsiteY39" fmla="*/ 438150 h 445770"/>
              <a:gd name="connsiteX40" fmla="*/ 3429000 w 3722370"/>
              <a:gd name="connsiteY40" fmla="*/ 445770 h 445770"/>
              <a:gd name="connsiteX41" fmla="*/ 3329940 w 3722370"/>
              <a:gd name="connsiteY41" fmla="*/ 441960 h 445770"/>
              <a:gd name="connsiteX42" fmla="*/ 2861310 w 3722370"/>
              <a:gd name="connsiteY42" fmla="*/ 411480 h 445770"/>
              <a:gd name="connsiteX43" fmla="*/ 2712720 w 3722370"/>
              <a:gd name="connsiteY43" fmla="*/ 400050 h 445770"/>
              <a:gd name="connsiteX44" fmla="*/ 2308860 w 3722370"/>
              <a:gd name="connsiteY44" fmla="*/ 400050 h 445770"/>
              <a:gd name="connsiteX45" fmla="*/ 1744980 w 3722370"/>
              <a:gd name="connsiteY45" fmla="*/ 396240 h 44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722370" h="445770">
                <a:moveTo>
                  <a:pt x="1744980" y="396240"/>
                </a:moveTo>
                <a:lnTo>
                  <a:pt x="1024890" y="377190"/>
                </a:lnTo>
                <a:lnTo>
                  <a:pt x="674370" y="377190"/>
                </a:lnTo>
                <a:lnTo>
                  <a:pt x="400050" y="377190"/>
                </a:lnTo>
                <a:lnTo>
                  <a:pt x="251460" y="361950"/>
                </a:lnTo>
                <a:lnTo>
                  <a:pt x="167640" y="350520"/>
                </a:lnTo>
                <a:lnTo>
                  <a:pt x="68580" y="331470"/>
                </a:lnTo>
                <a:lnTo>
                  <a:pt x="26670" y="304800"/>
                </a:lnTo>
                <a:lnTo>
                  <a:pt x="3810" y="278130"/>
                </a:lnTo>
                <a:lnTo>
                  <a:pt x="0" y="255270"/>
                </a:lnTo>
                <a:lnTo>
                  <a:pt x="0" y="224790"/>
                </a:lnTo>
                <a:lnTo>
                  <a:pt x="11430" y="198120"/>
                </a:lnTo>
                <a:lnTo>
                  <a:pt x="57150" y="167640"/>
                </a:lnTo>
                <a:lnTo>
                  <a:pt x="121920" y="137160"/>
                </a:lnTo>
                <a:lnTo>
                  <a:pt x="213360" y="110490"/>
                </a:lnTo>
                <a:lnTo>
                  <a:pt x="312420" y="87630"/>
                </a:lnTo>
                <a:lnTo>
                  <a:pt x="403860" y="76200"/>
                </a:lnTo>
                <a:lnTo>
                  <a:pt x="525780" y="68580"/>
                </a:lnTo>
                <a:lnTo>
                  <a:pt x="598170" y="80010"/>
                </a:lnTo>
                <a:lnTo>
                  <a:pt x="758190" y="110490"/>
                </a:lnTo>
                <a:lnTo>
                  <a:pt x="948690" y="137160"/>
                </a:lnTo>
                <a:lnTo>
                  <a:pt x="1238250" y="160020"/>
                </a:lnTo>
                <a:lnTo>
                  <a:pt x="1634490" y="186690"/>
                </a:lnTo>
                <a:lnTo>
                  <a:pt x="2350770" y="198120"/>
                </a:lnTo>
                <a:lnTo>
                  <a:pt x="2868930" y="217170"/>
                </a:lnTo>
                <a:lnTo>
                  <a:pt x="3021330" y="217170"/>
                </a:lnTo>
                <a:lnTo>
                  <a:pt x="3387090" y="220980"/>
                </a:lnTo>
                <a:lnTo>
                  <a:pt x="3440430" y="220980"/>
                </a:lnTo>
                <a:lnTo>
                  <a:pt x="3505200" y="209550"/>
                </a:lnTo>
                <a:lnTo>
                  <a:pt x="3539490" y="194310"/>
                </a:lnTo>
                <a:lnTo>
                  <a:pt x="3569970" y="163830"/>
                </a:lnTo>
                <a:lnTo>
                  <a:pt x="3592830" y="125730"/>
                </a:lnTo>
                <a:lnTo>
                  <a:pt x="3611880" y="57150"/>
                </a:lnTo>
                <a:lnTo>
                  <a:pt x="3611880" y="0"/>
                </a:lnTo>
                <a:lnTo>
                  <a:pt x="3722370" y="198120"/>
                </a:lnTo>
                <a:lnTo>
                  <a:pt x="3669030" y="278130"/>
                </a:lnTo>
                <a:lnTo>
                  <a:pt x="3600450" y="350520"/>
                </a:lnTo>
                <a:lnTo>
                  <a:pt x="3547110" y="396240"/>
                </a:lnTo>
                <a:lnTo>
                  <a:pt x="3497580" y="426720"/>
                </a:lnTo>
                <a:lnTo>
                  <a:pt x="3463290" y="438150"/>
                </a:lnTo>
                <a:lnTo>
                  <a:pt x="3429000" y="445770"/>
                </a:lnTo>
                <a:lnTo>
                  <a:pt x="3329940" y="441960"/>
                </a:lnTo>
                <a:lnTo>
                  <a:pt x="2861310" y="411480"/>
                </a:lnTo>
                <a:lnTo>
                  <a:pt x="2712720" y="400050"/>
                </a:lnTo>
                <a:lnTo>
                  <a:pt x="2308860" y="400050"/>
                </a:lnTo>
                <a:lnTo>
                  <a:pt x="1744980" y="39624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C89CEA1C-CDBE-447E-AD37-AB6A18904565}"/>
              </a:ext>
            </a:extLst>
          </p:cNvPr>
          <p:cNvSpPr/>
          <p:nvPr/>
        </p:nvSpPr>
        <p:spPr>
          <a:xfrm rot="16200000">
            <a:off x="3367089" y="3433764"/>
            <a:ext cx="1825625" cy="1184275"/>
          </a:xfrm>
          <a:custGeom>
            <a:avLst/>
            <a:gdLst>
              <a:gd name="connsiteX0" fmla="*/ 561975 w 1825625"/>
              <a:gd name="connsiteY0" fmla="*/ 387350 h 1184275"/>
              <a:gd name="connsiteX1" fmla="*/ 850900 w 1825625"/>
              <a:gd name="connsiteY1" fmla="*/ 574675 h 1184275"/>
              <a:gd name="connsiteX2" fmla="*/ 1082675 w 1825625"/>
              <a:gd name="connsiteY2" fmla="*/ 704850 h 1184275"/>
              <a:gd name="connsiteX3" fmla="*/ 1276350 w 1825625"/>
              <a:gd name="connsiteY3" fmla="*/ 809625 h 1184275"/>
              <a:gd name="connsiteX4" fmla="*/ 1470025 w 1825625"/>
              <a:gd name="connsiteY4" fmla="*/ 901700 h 1184275"/>
              <a:gd name="connsiteX5" fmla="*/ 1717675 w 1825625"/>
              <a:gd name="connsiteY5" fmla="*/ 1009650 h 1184275"/>
              <a:gd name="connsiteX6" fmla="*/ 1825625 w 1825625"/>
              <a:gd name="connsiteY6" fmla="*/ 1054100 h 1184275"/>
              <a:gd name="connsiteX7" fmla="*/ 1803400 w 1825625"/>
              <a:gd name="connsiteY7" fmla="*/ 1184275 h 1184275"/>
              <a:gd name="connsiteX8" fmla="*/ 1371600 w 1825625"/>
              <a:gd name="connsiteY8" fmla="*/ 1158875 h 1184275"/>
              <a:gd name="connsiteX9" fmla="*/ 1289050 w 1825625"/>
              <a:gd name="connsiteY9" fmla="*/ 1092200 h 1184275"/>
              <a:gd name="connsiteX10" fmla="*/ 1225550 w 1825625"/>
              <a:gd name="connsiteY10" fmla="*/ 1041400 h 1184275"/>
              <a:gd name="connsiteX11" fmla="*/ 1127125 w 1825625"/>
              <a:gd name="connsiteY11" fmla="*/ 974725 h 1184275"/>
              <a:gd name="connsiteX12" fmla="*/ 1000125 w 1825625"/>
              <a:gd name="connsiteY12" fmla="*/ 892175 h 1184275"/>
              <a:gd name="connsiteX13" fmla="*/ 850900 w 1825625"/>
              <a:gd name="connsiteY13" fmla="*/ 793750 h 1184275"/>
              <a:gd name="connsiteX14" fmla="*/ 762000 w 1825625"/>
              <a:gd name="connsiteY14" fmla="*/ 730250 h 1184275"/>
              <a:gd name="connsiteX15" fmla="*/ 612775 w 1825625"/>
              <a:gd name="connsiteY15" fmla="*/ 615950 h 1184275"/>
              <a:gd name="connsiteX16" fmla="*/ 517525 w 1825625"/>
              <a:gd name="connsiteY16" fmla="*/ 536575 h 1184275"/>
              <a:gd name="connsiteX17" fmla="*/ 358775 w 1825625"/>
              <a:gd name="connsiteY17" fmla="*/ 390525 h 1184275"/>
              <a:gd name="connsiteX18" fmla="*/ 200025 w 1825625"/>
              <a:gd name="connsiteY18" fmla="*/ 238125 h 1184275"/>
              <a:gd name="connsiteX19" fmla="*/ 76200 w 1825625"/>
              <a:gd name="connsiteY19" fmla="*/ 117475 h 1184275"/>
              <a:gd name="connsiteX20" fmla="*/ 19050 w 1825625"/>
              <a:gd name="connsiteY20" fmla="*/ 66675 h 1184275"/>
              <a:gd name="connsiteX21" fmla="*/ 0 w 1825625"/>
              <a:gd name="connsiteY21" fmla="*/ 28575 h 1184275"/>
              <a:gd name="connsiteX22" fmla="*/ 0 w 1825625"/>
              <a:gd name="connsiteY22" fmla="*/ 15875 h 1184275"/>
              <a:gd name="connsiteX23" fmla="*/ 3175 w 1825625"/>
              <a:gd name="connsiteY23" fmla="*/ 0 h 1184275"/>
              <a:gd name="connsiteX24" fmla="*/ 19050 w 1825625"/>
              <a:gd name="connsiteY24" fmla="*/ 0 h 1184275"/>
              <a:gd name="connsiteX25" fmla="*/ 44450 w 1825625"/>
              <a:gd name="connsiteY25" fmla="*/ 3175 h 1184275"/>
              <a:gd name="connsiteX26" fmla="*/ 92075 w 1825625"/>
              <a:gd name="connsiteY26" fmla="*/ 34925 h 1184275"/>
              <a:gd name="connsiteX27" fmla="*/ 146050 w 1825625"/>
              <a:gd name="connsiteY27" fmla="*/ 82550 h 1184275"/>
              <a:gd name="connsiteX28" fmla="*/ 244475 w 1825625"/>
              <a:gd name="connsiteY28" fmla="*/ 161925 h 1184275"/>
              <a:gd name="connsiteX29" fmla="*/ 368300 w 1825625"/>
              <a:gd name="connsiteY29" fmla="*/ 254000 h 1184275"/>
              <a:gd name="connsiteX30" fmla="*/ 561975 w 1825625"/>
              <a:gd name="connsiteY30" fmla="*/ 387350 h 118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25625" h="1184275">
                <a:moveTo>
                  <a:pt x="561975" y="387350"/>
                </a:moveTo>
                <a:lnTo>
                  <a:pt x="850900" y="574675"/>
                </a:lnTo>
                <a:lnTo>
                  <a:pt x="1082675" y="704850"/>
                </a:lnTo>
                <a:lnTo>
                  <a:pt x="1276350" y="809625"/>
                </a:lnTo>
                <a:lnTo>
                  <a:pt x="1470025" y="901700"/>
                </a:lnTo>
                <a:lnTo>
                  <a:pt x="1717675" y="1009650"/>
                </a:lnTo>
                <a:lnTo>
                  <a:pt x="1825625" y="1054100"/>
                </a:lnTo>
                <a:lnTo>
                  <a:pt x="1803400" y="1184275"/>
                </a:lnTo>
                <a:lnTo>
                  <a:pt x="1371600" y="1158875"/>
                </a:lnTo>
                <a:lnTo>
                  <a:pt x="1289050" y="1092200"/>
                </a:lnTo>
                <a:lnTo>
                  <a:pt x="1225550" y="1041400"/>
                </a:lnTo>
                <a:lnTo>
                  <a:pt x="1127125" y="974725"/>
                </a:lnTo>
                <a:lnTo>
                  <a:pt x="1000125" y="892175"/>
                </a:lnTo>
                <a:lnTo>
                  <a:pt x="850900" y="793750"/>
                </a:lnTo>
                <a:lnTo>
                  <a:pt x="762000" y="730250"/>
                </a:lnTo>
                <a:lnTo>
                  <a:pt x="612775" y="615950"/>
                </a:lnTo>
                <a:lnTo>
                  <a:pt x="517525" y="536575"/>
                </a:lnTo>
                <a:lnTo>
                  <a:pt x="358775" y="390525"/>
                </a:lnTo>
                <a:lnTo>
                  <a:pt x="200025" y="238125"/>
                </a:lnTo>
                <a:lnTo>
                  <a:pt x="76200" y="117475"/>
                </a:lnTo>
                <a:lnTo>
                  <a:pt x="19050" y="66675"/>
                </a:lnTo>
                <a:lnTo>
                  <a:pt x="0" y="28575"/>
                </a:lnTo>
                <a:lnTo>
                  <a:pt x="0" y="15875"/>
                </a:lnTo>
                <a:lnTo>
                  <a:pt x="3175" y="0"/>
                </a:lnTo>
                <a:lnTo>
                  <a:pt x="19050" y="0"/>
                </a:lnTo>
                <a:lnTo>
                  <a:pt x="44450" y="3175"/>
                </a:lnTo>
                <a:lnTo>
                  <a:pt x="92075" y="34925"/>
                </a:lnTo>
                <a:lnTo>
                  <a:pt x="146050" y="82550"/>
                </a:lnTo>
                <a:lnTo>
                  <a:pt x="244475" y="161925"/>
                </a:lnTo>
                <a:lnTo>
                  <a:pt x="368300" y="254000"/>
                </a:lnTo>
                <a:lnTo>
                  <a:pt x="561975" y="387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E7BBD98F-A45B-4CA6-BED2-8458EB7B048F}"/>
              </a:ext>
            </a:extLst>
          </p:cNvPr>
          <p:cNvSpPr/>
          <p:nvPr/>
        </p:nvSpPr>
        <p:spPr>
          <a:xfrm>
            <a:off x="4922839" y="3381375"/>
            <a:ext cx="695325" cy="725488"/>
          </a:xfrm>
          <a:custGeom>
            <a:avLst/>
            <a:gdLst>
              <a:gd name="connsiteX0" fmla="*/ 159544 w 695325"/>
              <a:gd name="connsiteY0" fmla="*/ 50006 h 726281"/>
              <a:gd name="connsiteX1" fmla="*/ 490537 w 695325"/>
              <a:gd name="connsiteY1" fmla="*/ 223838 h 726281"/>
              <a:gd name="connsiteX2" fmla="*/ 547687 w 695325"/>
              <a:gd name="connsiteY2" fmla="*/ 297656 h 726281"/>
              <a:gd name="connsiteX3" fmla="*/ 619125 w 695325"/>
              <a:gd name="connsiteY3" fmla="*/ 411956 h 726281"/>
              <a:gd name="connsiteX4" fmla="*/ 659606 w 695325"/>
              <a:gd name="connsiteY4" fmla="*/ 488156 h 726281"/>
              <a:gd name="connsiteX5" fmla="*/ 685800 w 695325"/>
              <a:gd name="connsiteY5" fmla="*/ 552450 h 726281"/>
              <a:gd name="connsiteX6" fmla="*/ 695325 w 695325"/>
              <a:gd name="connsiteY6" fmla="*/ 616744 h 726281"/>
              <a:gd name="connsiteX7" fmla="*/ 688181 w 695325"/>
              <a:gd name="connsiteY7" fmla="*/ 664369 h 726281"/>
              <a:gd name="connsiteX8" fmla="*/ 681037 w 695325"/>
              <a:gd name="connsiteY8" fmla="*/ 690563 h 726281"/>
              <a:gd name="connsiteX9" fmla="*/ 666750 w 695325"/>
              <a:gd name="connsiteY9" fmla="*/ 711994 h 726281"/>
              <a:gd name="connsiteX10" fmla="*/ 647700 w 695325"/>
              <a:gd name="connsiteY10" fmla="*/ 726281 h 726281"/>
              <a:gd name="connsiteX11" fmla="*/ 614362 w 695325"/>
              <a:gd name="connsiteY11" fmla="*/ 723900 h 726281"/>
              <a:gd name="connsiteX12" fmla="*/ 583406 w 695325"/>
              <a:gd name="connsiteY12" fmla="*/ 707231 h 726281"/>
              <a:gd name="connsiteX13" fmla="*/ 545306 w 695325"/>
              <a:gd name="connsiteY13" fmla="*/ 673894 h 726281"/>
              <a:gd name="connsiteX14" fmla="*/ 473869 w 695325"/>
              <a:gd name="connsiteY14" fmla="*/ 588169 h 726281"/>
              <a:gd name="connsiteX15" fmla="*/ 383381 w 695325"/>
              <a:gd name="connsiteY15" fmla="*/ 478631 h 726281"/>
              <a:gd name="connsiteX16" fmla="*/ 278606 w 695325"/>
              <a:gd name="connsiteY16" fmla="*/ 345281 h 726281"/>
              <a:gd name="connsiteX17" fmla="*/ 178594 w 695325"/>
              <a:gd name="connsiteY17" fmla="*/ 219075 h 726281"/>
              <a:gd name="connsiteX18" fmla="*/ 0 w 695325"/>
              <a:gd name="connsiteY18" fmla="*/ 4763 h 726281"/>
              <a:gd name="connsiteX19" fmla="*/ 42862 w 695325"/>
              <a:gd name="connsiteY19" fmla="*/ 0 h 726281"/>
              <a:gd name="connsiteX20" fmla="*/ 159544 w 695325"/>
              <a:gd name="connsiteY20" fmla="*/ 50006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5325" h="726281">
                <a:moveTo>
                  <a:pt x="159544" y="50006"/>
                </a:moveTo>
                <a:lnTo>
                  <a:pt x="490537" y="223838"/>
                </a:lnTo>
                <a:lnTo>
                  <a:pt x="547687" y="297656"/>
                </a:lnTo>
                <a:lnTo>
                  <a:pt x="619125" y="411956"/>
                </a:lnTo>
                <a:lnTo>
                  <a:pt x="659606" y="488156"/>
                </a:lnTo>
                <a:lnTo>
                  <a:pt x="685800" y="552450"/>
                </a:lnTo>
                <a:lnTo>
                  <a:pt x="695325" y="616744"/>
                </a:lnTo>
                <a:lnTo>
                  <a:pt x="688181" y="664369"/>
                </a:lnTo>
                <a:lnTo>
                  <a:pt x="681037" y="690563"/>
                </a:lnTo>
                <a:lnTo>
                  <a:pt x="666750" y="711994"/>
                </a:lnTo>
                <a:lnTo>
                  <a:pt x="647700" y="726281"/>
                </a:lnTo>
                <a:lnTo>
                  <a:pt x="614362" y="723900"/>
                </a:lnTo>
                <a:lnTo>
                  <a:pt x="583406" y="707231"/>
                </a:lnTo>
                <a:lnTo>
                  <a:pt x="545306" y="673894"/>
                </a:lnTo>
                <a:lnTo>
                  <a:pt x="473869" y="588169"/>
                </a:lnTo>
                <a:lnTo>
                  <a:pt x="383381" y="478631"/>
                </a:lnTo>
                <a:lnTo>
                  <a:pt x="278606" y="345281"/>
                </a:lnTo>
                <a:lnTo>
                  <a:pt x="178594" y="219075"/>
                </a:lnTo>
                <a:lnTo>
                  <a:pt x="0" y="4763"/>
                </a:lnTo>
                <a:lnTo>
                  <a:pt x="42862" y="0"/>
                </a:lnTo>
                <a:lnTo>
                  <a:pt x="159544" y="500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DD718086-A29C-4003-A8BC-EE28EB897B55}"/>
              </a:ext>
            </a:extLst>
          </p:cNvPr>
          <p:cNvSpPr/>
          <p:nvPr/>
        </p:nvSpPr>
        <p:spPr>
          <a:xfrm>
            <a:off x="6735763" y="1619251"/>
            <a:ext cx="863600" cy="1374775"/>
          </a:xfrm>
          <a:custGeom>
            <a:avLst/>
            <a:gdLst>
              <a:gd name="connsiteX0" fmla="*/ 594624 w 864187"/>
              <a:gd name="connsiteY0" fmla="*/ 671265 h 1374243"/>
              <a:gd name="connsiteX1" fmla="*/ 406987 w 864187"/>
              <a:gd name="connsiteY1" fmla="*/ 930256 h 1374243"/>
              <a:gd name="connsiteX2" fmla="*/ 73998 w 864187"/>
              <a:gd name="connsiteY2" fmla="*/ 1371600 h 1374243"/>
              <a:gd name="connsiteX3" fmla="*/ 0 w 864187"/>
              <a:gd name="connsiteY3" fmla="*/ 1374243 h 1374243"/>
              <a:gd name="connsiteX4" fmla="*/ 39642 w 864187"/>
              <a:gd name="connsiteY4" fmla="*/ 1294959 h 1374243"/>
              <a:gd name="connsiteX5" fmla="*/ 121568 w 864187"/>
              <a:gd name="connsiteY5" fmla="*/ 1146964 h 1374243"/>
              <a:gd name="connsiteX6" fmla="*/ 248421 w 864187"/>
              <a:gd name="connsiteY6" fmla="*/ 906471 h 1374243"/>
              <a:gd name="connsiteX7" fmla="*/ 332990 w 864187"/>
              <a:gd name="connsiteY7" fmla="*/ 747905 h 1374243"/>
              <a:gd name="connsiteX8" fmla="*/ 396416 w 864187"/>
              <a:gd name="connsiteY8" fmla="*/ 599910 h 1374243"/>
              <a:gd name="connsiteX9" fmla="*/ 451914 w 864187"/>
              <a:gd name="connsiteY9" fmla="*/ 467771 h 1374243"/>
              <a:gd name="connsiteX10" fmla="*/ 473057 w 864187"/>
              <a:gd name="connsiteY10" fmla="*/ 391130 h 1374243"/>
              <a:gd name="connsiteX11" fmla="*/ 486271 w 864187"/>
              <a:gd name="connsiteY11" fmla="*/ 282777 h 1374243"/>
              <a:gd name="connsiteX12" fmla="*/ 496842 w 864187"/>
              <a:gd name="connsiteY12" fmla="*/ 214065 h 1374243"/>
              <a:gd name="connsiteX13" fmla="*/ 494199 w 864187"/>
              <a:gd name="connsiteY13" fmla="*/ 169137 h 1374243"/>
              <a:gd name="connsiteX14" fmla="*/ 478342 w 864187"/>
              <a:gd name="connsiteY14" fmla="*/ 126853 h 1374243"/>
              <a:gd name="connsiteX15" fmla="*/ 443986 w 864187"/>
              <a:gd name="connsiteY15" fmla="*/ 89854 h 1374243"/>
              <a:gd name="connsiteX16" fmla="*/ 404344 w 864187"/>
              <a:gd name="connsiteY16" fmla="*/ 58141 h 1374243"/>
              <a:gd name="connsiteX17" fmla="*/ 380560 w 864187"/>
              <a:gd name="connsiteY17" fmla="*/ 39641 h 1374243"/>
              <a:gd name="connsiteX18" fmla="*/ 369988 w 864187"/>
              <a:gd name="connsiteY18" fmla="*/ 18499 h 1374243"/>
              <a:gd name="connsiteX19" fmla="*/ 380560 w 864187"/>
              <a:gd name="connsiteY19" fmla="*/ 2643 h 1374243"/>
              <a:gd name="connsiteX20" fmla="*/ 406987 w 864187"/>
              <a:gd name="connsiteY20" fmla="*/ 0 h 1374243"/>
              <a:gd name="connsiteX21" fmla="*/ 446629 w 864187"/>
              <a:gd name="connsiteY21" fmla="*/ 0 h 1374243"/>
              <a:gd name="connsiteX22" fmla="*/ 504770 w 864187"/>
              <a:gd name="connsiteY22" fmla="*/ 13214 h 1374243"/>
              <a:gd name="connsiteX23" fmla="*/ 554983 w 864187"/>
              <a:gd name="connsiteY23" fmla="*/ 29070 h 1374243"/>
              <a:gd name="connsiteX24" fmla="*/ 636909 w 864187"/>
              <a:gd name="connsiteY24" fmla="*/ 68712 h 1374243"/>
              <a:gd name="connsiteX25" fmla="*/ 758476 w 864187"/>
              <a:gd name="connsiteY25" fmla="*/ 145352 h 1374243"/>
              <a:gd name="connsiteX26" fmla="*/ 813975 w 864187"/>
              <a:gd name="connsiteY26" fmla="*/ 184994 h 1374243"/>
              <a:gd name="connsiteX27" fmla="*/ 837760 w 864187"/>
              <a:gd name="connsiteY27" fmla="*/ 208779 h 1374243"/>
              <a:gd name="connsiteX28" fmla="*/ 858902 w 864187"/>
              <a:gd name="connsiteY28" fmla="*/ 235207 h 1374243"/>
              <a:gd name="connsiteX29" fmla="*/ 864187 w 864187"/>
              <a:gd name="connsiteY29" fmla="*/ 264277 h 1374243"/>
              <a:gd name="connsiteX30" fmla="*/ 864187 w 864187"/>
              <a:gd name="connsiteY30" fmla="*/ 290705 h 1374243"/>
              <a:gd name="connsiteX31" fmla="*/ 856259 w 864187"/>
              <a:gd name="connsiteY31" fmla="*/ 322418 h 1374243"/>
              <a:gd name="connsiteX32" fmla="*/ 837760 w 864187"/>
              <a:gd name="connsiteY32" fmla="*/ 348846 h 1374243"/>
              <a:gd name="connsiteX33" fmla="*/ 806046 w 864187"/>
              <a:gd name="connsiteY33" fmla="*/ 377917 h 1374243"/>
              <a:gd name="connsiteX34" fmla="*/ 779618 w 864187"/>
              <a:gd name="connsiteY34" fmla="*/ 404344 h 1374243"/>
              <a:gd name="connsiteX35" fmla="*/ 681836 w 864187"/>
              <a:gd name="connsiteY35" fmla="*/ 544411 h 1374243"/>
              <a:gd name="connsiteX36" fmla="*/ 594624 w 864187"/>
              <a:gd name="connsiteY36" fmla="*/ 671265 h 137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64187" h="1374243">
                <a:moveTo>
                  <a:pt x="594624" y="671265"/>
                </a:moveTo>
                <a:lnTo>
                  <a:pt x="406987" y="930256"/>
                </a:lnTo>
                <a:lnTo>
                  <a:pt x="73998" y="1371600"/>
                </a:lnTo>
                <a:lnTo>
                  <a:pt x="0" y="1374243"/>
                </a:lnTo>
                <a:lnTo>
                  <a:pt x="39642" y="1294959"/>
                </a:lnTo>
                <a:lnTo>
                  <a:pt x="121568" y="1146964"/>
                </a:lnTo>
                <a:lnTo>
                  <a:pt x="248421" y="906471"/>
                </a:lnTo>
                <a:lnTo>
                  <a:pt x="332990" y="747905"/>
                </a:lnTo>
                <a:lnTo>
                  <a:pt x="396416" y="599910"/>
                </a:lnTo>
                <a:lnTo>
                  <a:pt x="451914" y="467771"/>
                </a:lnTo>
                <a:lnTo>
                  <a:pt x="473057" y="391130"/>
                </a:lnTo>
                <a:lnTo>
                  <a:pt x="486271" y="282777"/>
                </a:lnTo>
                <a:lnTo>
                  <a:pt x="496842" y="214065"/>
                </a:lnTo>
                <a:lnTo>
                  <a:pt x="494199" y="169137"/>
                </a:lnTo>
                <a:lnTo>
                  <a:pt x="478342" y="126853"/>
                </a:lnTo>
                <a:lnTo>
                  <a:pt x="443986" y="89854"/>
                </a:lnTo>
                <a:lnTo>
                  <a:pt x="404344" y="58141"/>
                </a:lnTo>
                <a:lnTo>
                  <a:pt x="380560" y="39641"/>
                </a:lnTo>
                <a:lnTo>
                  <a:pt x="369988" y="18499"/>
                </a:lnTo>
                <a:lnTo>
                  <a:pt x="380560" y="2643"/>
                </a:lnTo>
                <a:lnTo>
                  <a:pt x="406987" y="0"/>
                </a:lnTo>
                <a:lnTo>
                  <a:pt x="446629" y="0"/>
                </a:lnTo>
                <a:lnTo>
                  <a:pt x="504770" y="13214"/>
                </a:lnTo>
                <a:lnTo>
                  <a:pt x="554983" y="29070"/>
                </a:lnTo>
                <a:lnTo>
                  <a:pt x="636909" y="68712"/>
                </a:lnTo>
                <a:lnTo>
                  <a:pt x="758476" y="145352"/>
                </a:lnTo>
                <a:lnTo>
                  <a:pt x="813975" y="184994"/>
                </a:lnTo>
                <a:lnTo>
                  <a:pt x="837760" y="208779"/>
                </a:lnTo>
                <a:lnTo>
                  <a:pt x="858902" y="235207"/>
                </a:lnTo>
                <a:lnTo>
                  <a:pt x="864187" y="264277"/>
                </a:lnTo>
                <a:lnTo>
                  <a:pt x="864187" y="290705"/>
                </a:lnTo>
                <a:lnTo>
                  <a:pt x="856259" y="322418"/>
                </a:lnTo>
                <a:lnTo>
                  <a:pt x="837760" y="348846"/>
                </a:lnTo>
                <a:lnTo>
                  <a:pt x="806046" y="377917"/>
                </a:lnTo>
                <a:lnTo>
                  <a:pt x="779618" y="404344"/>
                </a:lnTo>
                <a:lnTo>
                  <a:pt x="681836" y="544411"/>
                </a:lnTo>
                <a:lnTo>
                  <a:pt x="594624" y="67126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5BCC07B2-7C38-4800-A9F0-2FAC3689B4D1}"/>
              </a:ext>
            </a:extLst>
          </p:cNvPr>
          <p:cNvSpPr/>
          <p:nvPr/>
        </p:nvSpPr>
        <p:spPr>
          <a:xfrm>
            <a:off x="5702300" y="2982914"/>
            <a:ext cx="509588" cy="1208087"/>
          </a:xfrm>
          <a:custGeom>
            <a:avLst/>
            <a:gdLst>
              <a:gd name="connsiteX0" fmla="*/ 383202 w 510056"/>
              <a:gd name="connsiteY0" fmla="*/ 301277 h 1207748"/>
              <a:gd name="connsiteX1" fmla="*/ 510056 w 510056"/>
              <a:gd name="connsiteY1" fmla="*/ 1022754 h 1207748"/>
              <a:gd name="connsiteX2" fmla="*/ 502127 w 510056"/>
              <a:gd name="connsiteY2" fmla="*/ 1109966 h 1207748"/>
              <a:gd name="connsiteX3" fmla="*/ 480985 w 510056"/>
              <a:gd name="connsiteY3" fmla="*/ 1136394 h 1207748"/>
              <a:gd name="connsiteX4" fmla="*/ 465128 w 510056"/>
              <a:gd name="connsiteY4" fmla="*/ 1152250 h 1207748"/>
              <a:gd name="connsiteX5" fmla="*/ 446629 w 510056"/>
              <a:gd name="connsiteY5" fmla="*/ 1181321 h 1207748"/>
              <a:gd name="connsiteX6" fmla="*/ 433415 w 510056"/>
              <a:gd name="connsiteY6" fmla="*/ 1205106 h 1207748"/>
              <a:gd name="connsiteX7" fmla="*/ 404345 w 510056"/>
              <a:gd name="connsiteY7" fmla="*/ 1207748 h 1207748"/>
              <a:gd name="connsiteX8" fmla="*/ 362060 w 510056"/>
              <a:gd name="connsiteY8" fmla="*/ 1191892 h 1207748"/>
              <a:gd name="connsiteX9" fmla="*/ 332990 w 510056"/>
              <a:gd name="connsiteY9" fmla="*/ 1170750 h 1207748"/>
              <a:gd name="connsiteX10" fmla="*/ 309205 w 510056"/>
              <a:gd name="connsiteY10" fmla="*/ 1136394 h 1207748"/>
              <a:gd name="connsiteX11" fmla="*/ 295991 w 510056"/>
              <a:gd name="connsiteY11" fmla="*/ 1072967 h 1207748"/>
              <a:gd name="connsiteX12" fmla="*/ 145353 w 510056"/>
              <a:gd name="connsiteY12" fmla="*/ 314491 h 1207748"/>
              <a:gd name="connsiteX13" fmla="*/ 124211 w 510056"/>
              <a:gd name="connsiteY13" fmla="*/ 240493 h 1207748"/>
              <a:gd name="connsiteX14" fmla="*/ 100426 w 510056"/>
              <a:gd name="connsiteY14" fmla="*/ 184995 h 1207748"/>
              <a:gd name="connsiteX15" fmla="*/ 71355 w 510056"/>
              <a:gd name="connsiteY15" fmla="*/ 140068 h 1207748"/>
              <a:gd name="connsiteX16" fmla="*/ 36999 w 510056"/>
              <a:gd name="connsiteY16" fmla="*/ 95140 h 1207748"/>
              <a:gd name="connsiteX17" fmla="*/ 13214 w 510056"/>
              <a:gd name="connsiteY17" fmla="*/ 71355 h 1207748"/>
              <a:gd name="connsiteX18" fmla="*/ 0 w 510056"/>
              <a:gd name="connsiteY18" fmla="*/ 44928 h 1207748"/>
              <a:gd name="connsiteX19" fmla="*/ 5286 w 510056"/>
              <a:gd name="connsiteY19" fmla="*/ 18500 h 1207748"/>
              <a:gd name="connsiteX20" fmla="*/ 18500 w 510056"/>
              <a:gd name="connsiteY20" fmla="*/ 2643 h 1207748"/>
              <a:gd name="connsiteX21" fmla="*/ 42285 w 510056"/>
              <a:gd name="connsiteY21" fmla="*/ 0 h 1207748"/>
              <a:gd name="connsiteX22" fmla="*/ 76641 w 510056"/>
              <a:gd name="connsiteY22" fmla="*/ 2643 h 1207748"/>
              <a:gd name="connsiteX23" fmla="*/ 116282 w 510056"/>
              <a:gd name="connsiteY23" fmla="*/ 13214 h 1207748"/>
              <a:gd name="connsiteX24" fmla="*/ 182352 w 510056"/>
              <a:gd name="connsiteY24" fmla="*/ 34357 h 1207748"/>
              <a:gd name="connsiteX25" fmla="*/ 248421 w 510056"/>
              <a:gd name="connsiteY25" fmla="*/ 63427 h 1207748"/>
              <a:gd name="connsiteX26" fmla="*/ 346204 w 510056"/>
              <a:gd name="connsiteY26" fmla="*/ 121568 h 1207748"/>
              <a:gd name="connsiteX27" fmla="*/ 383202 w 510056"/>
              <a:gd name="connsiteY27" fmla="*/ 301277 h 1207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10056" h="1207748">
                <a:moveTo>
                  <a:pt x="383202" y="301277"/>
                </a:moveTo>
                <a:lnTo>
                  <a:pt x="510056" y="1022754"/>
                </a:lnTo>
                <a:lnTo>
                  <a:pt x="502127" y="1109966"/>
                </a:lnTo>
                <a:lnTo>
                  <a:pt x="480985" y="1136394"/>
                </a:lnTo>
                <a:lnTo>
                  <a:pt x="465128" y="1152250"/>
                </a:lnTo>
                <a:lnTo>
                  <a:pt x="446629" y="1181321"/>
                </a:lnTo>
                <a:lnTo>
                  <a:pt x="433415" y="1205106"/>
                </a:lnTo>
                <a:lnTo>
                  <a:pt x="404345" y="1207748"/>
                </a:lnTo>
                <a:lnTo>
                  <a:pt x="362060" y="1191892"/>
                </a:lnTo>
                <a:lnTo>
                  <a:pt x="332990" y="1170750"/>
                </a:lnTo>
                <a:lnTo>
                  <a:pt x="309205" y="1136394"/>
                </a:lnTo>
                <a:lnTo>
                  <a:pt x="295991" y="1072967"/>
                </a:lnTo>
                <a:lnTo>
                  <a:pt x="145353" y="314491"/>
                </a:lnTo>
                <a:lnTo>
                  <a:pt x="124211" y="240493"/>
                </a:lnTo>
                <a:lnTo>
                  <a:pt x="100426" y="184995"/>
                </a:lnTo>
                <a:lnTo>
                  <a:pt x="71355" y="140068"/>
                </a:lnTo>
                <a:lnTo>
                  <a:pt x="36999" y="95140"/>
                </a:lnTo>
                <a:lnTo>
                  <a:pt x="13214" y="71355"/>
                </a:lnTo>
                <a:lnTo>
                  <a:pt x="0" y="44928"/>
                </a:lnTo>
                <a:lnTo>
                  <a:pt x="5286" y="18500"/>
                </a:lnTo>
                <a:lnTo>
                  <a:pt x="18500" y="2643"/>
                </a:lnTo>
                <a:lnTo>
                  <a:pt x="42285" y="0"/>
                </a:lnTo>
                <a:lnTo>
                  <a:pt x="76641" y="2643"/>
                </a:lnTo>
                <a:lnTo>
                  <a:pt x="116282" y="13214"/>
                </a:lnTo>
                <a:lnTo>
                  <a:pt x="182352" y="34357"/>
                </a:lnTo>
                <a:lnTo>
                  <a:pt x="248421" y="63427"/>
                </a:lnTo>
                <a:lnTo>
                  <a:pt x="346204" y="121568"/>
                </a:lnTo>
                <a:lnTo>
                  <a:pt x="383202" y="30127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83721DD2-E6DA-447B-B6F8-40A58222995A}"/>
              </a:ext>
            </a:extLst>
          </p:cNvPr>
          <p:cNvSpPr/>
          <p:nvPr/>
        </p:nvSpPr>
        <p:spPr>
          <a:xfrm>
            <a:off x="5981701" y="2782888"/>
            <a:ext cx="1839913" cy="1212850"/>
          </a:xfrm>
          <a:custGeom>
            <a:avLst/>
            <a:gdLst>
              <a:gd name="connsiteX0" fmla="*/ 158567 w 1839371"/>
              <a:gd name="connsiteY0" fmla="*/ 264277 h 1213033"/>
              <a:gd name="connsiteX1" fmla="*/ 806046 w 1839371"/>
              <a:gd name="connsiteY1" fmla="*/ 153281 h 1213033"/>
              <a:gd name="connsiteX2" fmla="*/ 1033325 w 1839371"/>
              <a:gd name="connsiteY2" fmla="*/ 105711 h 1213033"/>
              <a:gd name="connsiteX3" fmla="*/ 1339887 w 1839371"/>
              <a:gd name="connsiteY3" fmla="*/ 47570 h 1213033"/>
              <a:gd name="connsiteX4" fmla="*/ 1437670 w 1839371"/>
              <a:gd name="connsiteY4" fmla="*/ 21142 h 1213033"/>
              <a:gd name="connsiteX5" fmla="*/ 1493168 w 1839371"/>
              <a:gd name="connsiteY5" fmla="*/ 0 h 1213033"/>
              <a:gd name="connsiteX6" fmla="*/ 1511667 w 1839371"/>
              <a:gd name="connsiteY6" fmla="*/ 0 h 1213033"/>
              <a:gd name="connsiteX7" fmla="*/ 1556594 w 1839371"/>
              <a:gd name="connsiteY7" fmla="*/ 5285 h 1213033"/>
              <a:gd name="connsiteX8" fmla="*/ 1612093 w 1839371"/>
              <a:gd name="connsiteY8" fmla="*/ 29070 h 1213033"/>
              <a:gd name="connsiteX9" fmla="*/ 1670234 w 1839371"/>
              <a:gd name="connsiteY9" fmla="*/ 73997 h 1213033"/>
              <a:gd name="connsiteX10" fmla="*/ 1731018 w 1839371"/>
              <a:gd name="connsiteY10" fmla="*/ 129496 h 1213033"/>
              <a:gd name="connsiteX11" fmla="*/ 1781230 w 1839371"/>
              <a:gd name="connsiteY11" fmla="*/ 184994 h 1213033"/>
              <a:gd name="connsiteX12" fmla="*/ 1820872 w 1839371"/>
              <a:gd name="connsiteY12" fmla="*/ 235207 h 1213033"/>
              <a:gd name="connsiteX13" fmla="*/ 1839371 w 1839371"/>
              <a:gd name="connsiteY13" fmla="*/ 266920 h 1213033"/>
              <a:gd name="connsiteX14" fmla="*/ 1839371 w 1839371"/>
              <a:gd name="connsiteY14" fmla="*/ 301276 h 1213033"/>
              <a:gd name="connsiteX15" fmla="*/ 1828800 w 1839371"/>
              <a:gd name="connsiteY15" fmla="*/ 340918 h 1213033"/>
              <a:gd name="connsiteX16" fmla="*/ 1791801 w 1839371"/>
              <a:gd name="connsiteY16" fmla="*/ 388487 h 1213033"/>
              <a:gd name="connsiteX17" fmla="*/ 1762731 w 1839371"/>
              <a:gd name="connsiteY17" fmla="*/ 422844 h 1213033"/>
              <a:gd name="connsiteX18" fmla="*/ 1736303 w 1839371"/>
              <a:gd name="connsiteY18" fmla="*/ 499484 h 1213033"/>
              <a:gd name="connsiteX19" fmla="*/ 1585665 w 1839371"/>
              <a:gd name="connsiteY19" fmla="*/ 919685 h 1213033"/>
              <a:gd name="connsiteX20" fmla="*/ 1516953 w 1839371"/>
              <a:gd name="connsiteY20" fmla="*/ 1128464 h 1213033"/>
              <a:gd name="connsiteX21" fmla="*/ 1495811 w 1839371"/>
              <a:gd name="connsiteY21" fmla="*/ 1157535 h 1213033"/>
              <a:gd name="connsiteX22" fmla="*/ 1453526 w 1839371"/>
              <a:gd name="connsiteY22" fmla="*/ 1186605 h 1213033"/>
              <a:gd name="connsiteX23" fmla="*/ 1419170 w 1839371"/>
              <a:gd name="connsiteY23" fmla="*/ 1207748 h 1213033"/>
              <a:gd name="connsiteX24" fmla="*/ 1384814 w 1839371"/>
              <a:gd name="connsiteY24" fmla="*/ 1213033 h 1213033"/>
              <a:gd name="connsiteX25" fmla="*/ 1353101 w 1839371"/>
              <a:gd name="connsiteY25" fmla="*/ 1202462 h 1213033"/>
              <a:gd name="connsiteX26" fmla="*/ 1313459 w 1839371"/>
              <a:gd name="connsiteY26" fmla="*/ 1173392 h 1213033"/>
              <a:gd name="connsiteX27" fmla="*/ 1273818 w 1839371"/>
              <a:gd name="connsiteY27" fmla="*/ 1139035 h 1213033"/>
              <a:gd name="connsiteX28" fmla="*/ 1247390 w 1839371"/>
              <a:gd name="connsiteY28" fmla="*/ 1096751 h 1213033"/>
              <a:gd name="connsiteX29" fmla="*/ 1337244 w 1839371"/>
              <a:gd name="connsiteY29" fmla="*/ 964612 h 1213033"/>
              <a:gd name="connsiteX30" fmla="*/ 1363672 w 1839371"/>
              <a:gd name="connsiteY30" fmla="*/ 848330 h 1213033"/>
              <a:gd name="connsiteX31" fmla="*/ 1469383 w 1839371"/>
              <a:gd name="connsiteY31" fmla="*/ 340918 h 1213033"/>
              <a:gd name="connsiteX32" fmla="*/ 1482597 w 1839371"/>
              <a:gd name="connsiteY32" fmla="*/ 274848 h 1213033"/>
              <a:gd name="connsiteX33" fmla="*/ 1477311 w 1839371"/>
              <a:gd name="connsiteY33" fmla="*/ 251063 h 1213033"/>
              <a:gd name="connsiteX34" fmla="*/ 1466740 w 1839371"/>
              <a:gd name="connsiteY34" fmla="*/ 229921 h 1213033"/>
              <a:gd name="connsiteX35" fmla="*/ 1437670 w 1839371"/>
              <a:gd name="connsiteY35" fmla="*/ 219350 h 1213033"/>
              <a:gd name="connsiteX36" fmla="*/ 1400671 w 1839371"/>
              <a:gd name="connsiteY36" fmla="*/ 221993 h 1213033"/>
              <a:gd name="connsiteX37" fmla="*/ 1300245 w 1839371"/>
              <a:gd name="connsiteY37" fmla="*/ 235207 h 1213033"/>
              <a:gd name="connsiteX38" fmla="*/ 1083538 w 1839371"/>
              <a:gd name="connsiteY38" fmla="*/ 269563 h 1213033"/>
              <a:gd name="connsiteX39" fmla="*/ 31714 w 1839371"/>
              <a:gd name="connsiteY39" fmla="*/ 433415 h 1213033"/>
              <a:gd name="connsiteX40" fmla="*/ 0 w 1839371"/>
              <a:gd name="connsiteY40" fmla="*/ 293348 h 1213033"/>
              <a:gd name="connsiteX41" fmla="*/ 158567 w 1839371"/>
              <a:gd name="connsiteY41" fmla="*/ 264277 h 1213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39371" h="1213033">
                <a:moveTo>
                  <a:pt x="158567" y="264277"/>
                </a:moveTo>
                <a:lnTo>
                  <a:pt x="806046" y="153281"/>
                </a:lnTo>
                <a:lnTo>
                  <a:pt x="1033325" y="105711"/>
                </a:lnTo>
                <a:lnTo>
                  <a:pt x="1339887" y="47570"/>
                </a:lnTo>
                <a:lnTo>
                  <a:pt x="1437670" y="21142"/>
                </a:lnTo>
                <a:lnTo>
                  <a:pt x="1493168" y="0"/>
                </a:lnTo>
                <a:lnTo>
                  <a:pt x="1511667" y="0"/>
                </a:lnTo>
                <a:lnTo>
                  <a:pt x="1556594" y="5285"/>
                </a:lnTo>
                <a:lnTo>
                  <a:pt x="1612093" y="29070"/>
                </a:lnTo>
                <a:lnTo>
                  <a:pt x="1670234" y="73997"/>
                </a:lnTo>
                <a:lnTo>
                  <a:pt x="1731018" y="129496"/>
                </a:lnTo>
                <a:lnTo>
                  <a:pt x="1781230" y="184994"/>
                </a:lnTo>
                <a:lnTo>
                  <a:pt x="1820872" y="235207"/>
                </a:lnTo>
                <a:lnTo>
                  <a:pt x="1839371" y="266920"/>
                </a:lnTo>
                <a:lnTo>
                  <a:pt x="1839371" y="301276"/>
                </a:lnTo>
                <a:lnTo>
                  <a:pt x="1828800" y="340918"/>
                </a:lnTo>
                <a:lnTo>
                  <a:pt x="1791801" y="388487"/>
                </a:lnTo>
                <a:lnTo>
                  <a:pt x="1762731" y="422844"/>
                </a:lnTo>
                <a:lnTo>
                  <a:pt x="1736303" y="499484"/>
                </a:lnTo>
                <a:lnTo>
                  <a:pt x="1585665" y="919685"/>
                </a:lnTo>
                <a:lnTo>
                  <a:pt x="1516953" y="1128464"/>
                </a:lnTo>
                <a:lnTo>
                  <a:pt x="1495811" y="1157535"/>
                </a:lnTo>
                <a:lnTo>
                  <a:pt x="1453526" y="1186605"/>
                </a:lnTo>
                <a:lnTo>
                  <a:pt x="1419170" y="1207748"/>
                </a:lnTo>
                <a:lnTo>
                  <a:pt x="1384814" y="1213033"/>
                </a:lnTo>
                <a:lnTo>
                  <a:pt x="1353101" y="1202462"/>
                </a:lnTo>
                <a:lnTo>
                  <a:pt x="1313459" y="1173392"/>
                </a:lnTo>
                <a:lnTo>
                  <a:pt x="1273818" y="1139035"/>
                </a:lnTo>
                <a:lnTo>
                  <a:pt x="1247390" y="1096751"/>
                </a:lnTo>
                <a:lnTo>
                  <a:pt x="1337244" y="964612"/>
                </a:lnTo>
                <a:lnTo>
                  <a:pt x="1363672" y="848330"/>
                </a:lnTo>
                <a:lnTo>
                  <a:pt x="1469383" y="340918"/>
                </a:lnTo>
                <a:lnTo>
                  <a:pt x="1482597" y="274848"/>
                </a:lnTo>
                <a:lnTo>
                  <a:pt x="1477311" y="251063"/>
                </a:lnTo>
                <a:lnTo>
                  <a:pt x="1466740" y="229921"/>
                </a:lnTo>
                <a:lnTo>
                  <a:pt x="1437670" y="219350"/>
                </a:lnTo>
                <a:lnTo>
                  <a:pt x="1400671" y="221993"/>
                </a:lnTo>
                <a:lnTo>
                  <a:pt x="1300245" y="235207"/>
                </a:lnTo>
                <a:lnTo>
                  <a:pt x="1083538" y="269563"/>
                </a:lnTo>
                <a:lnTo>
                  <a:pt x="31714" y="433415"/>
                </a:lnTo>
                <a:lnTo>
                  <a:pt x="0" y="293348"/>
                </a:lnTo>
                <a:lnTo>
                  <a:pt x="158567" y="26427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4509A85B-F3F8-47E8-8886-A43D88D6E089}"/>
              </a:ext>
            </a:extLst>
          </p:cNvPr>
          <p:cNvSpPr/>
          <p:nvPr/>
        </p:nvSpPr>
        <p:spPr>
          <a:xfrm>
            <a:off x="6121400" y="3752850"/>
            <a:ext cx="1244600" cy="319088"/>
          </a:xfrm>
          <a:custGeom>
            <a:avLst/>
            <a:gdLst>
              <a:gd name="connsiteX0" fmla="*/ 174423 w 1244747"/>
              <a:gd name="connsiteY0" fmla="*/ 171780 h 319776"/>
              <a:gd name="connsiteX1" fmla="*/ 866830 w 1244747"/>
              <a:gd name="connsiteY1" fmla="*/ 47570 h 319776"/>
              <a:gd name="connsiteX2" fmla="*/ 951399 w 1244747"/>
              <a:gd name="connsiteY2" fmla="*/ 29070 h 319776"/>
              <a:gd name="connsiteX3" fmla="*/ 1028040 w 1244747"/>
              <a:gd name="connsiteY3" fmla="*/ 7928 h 319776"/>
              <a:gd name="connsiteX4" fmla="*/ 1080895 w 1244747"/>
              <a:gd name="connsiteY4" fmla="*/ 0 h 319776"/>
              <a:gd name="connsiteX5" fmla="*/ 1141679 w 1244747"/>
              <a:gd name="connsiteY5" fmla="*/ 0 h 319776"/>
              <a:gd name="connsiteX6" fmla="*/ 1244747 w 1244747"/>
              <a:gd name="connsiteY6" fmla="*/ 18499 h 319776"/>
              <a:gd name="connsiteX7" fmla="*/ 1231533 w 1244747"/>
              <a:gd name="connsiteY7" fmla="*/ 137424 h 319776"/>
              <a:gd name="connsiteX8" fmla="*/ 1078252 w 1244747"/>
              <a:gd name="connsiteY8" fmla="*/ 150638 h 319776"/>
              <a:gd name="connsiteX9" fmla="*/ 647480 w 1244747"/>
              <a:gd name="connsiteY9" fmla="*/ 235207 h 319776"/>
              <a:gd name="connsiteX10" fmla="*/ 325062 w 1244747"/>
              <a:gd name="connsiteY10" fmla="*/ 274848 h 319776"/>
              <a:gd name="connsiteX11" fmla="*/ 2643 w 1244747"/>
              <a:gd name="connsiteY11" fmla="*/ 319776 h 319776"/>
              <a:gd name="connsiteX12" fmla="*/ 0 w 1244747"/>
              <a:gd name="connsiteY12" fmla="*/ 195565 h 319776"/>
              <a:gd name="connsiteX13" fmla="*/ 174423 w 1244747"/>
              <a:gd name="connsiteY13" fmla="*/ 171780 h 31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44747" h="319776">
                <a:moveTo>
                  <a:pt x="174423" y="171780"/>
                </a:moveTo>
                <a:lnTo>
                  <a:pt x="866830" y="47570"/>
                </a:lnTo>
                <a:lnTo>
                  <a:pt x="951399" y="29070"/>
                </a:lnTo>
                <a:lnTo>
                  <a:pt x="1028040" y="7928"/>
                </a:lnTo>
                <a:lnTo>
                  <a:pt x="1080895" y="0"/>
                </a:lnTo>
                <a:lnTo>
                  <a:pt x="1141679" y="0"/>
                </a:lnTo>
                <a:lnTo>
                  <a:pt x="1244747" y="18499"/>
                </a:lnTo>
                <a:lnTo>
                  <a:pt x="1231533" y="137424"/>
                </a:lnTo>
                <a:lnTo>
                  <a:pt x="1078252" y="150638"/>
                </a:lnTo>
                <a:lnTo>
                  <a:pt x="647480" y="235207"/>
                </a:lnTo>
                <a:lnTo>
                  <a:pt x="325062" y="274848"/>
                </a:lnTo>
                <a:lnTo>
                  <a:pt x="2643" y="319776"/>
                </a:lnTo>
                <a:lnTo>
                  <a:pt x="0" y="195565"/>
                </a:lnTo>
                <a:lnTo>
                  <a:pt x="174423" y="17178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63439897-CF1B-488A-92DB-E7429F0F0FCE}"/>
              </a:ext>
            </a:extLst>
          </p:cNvPr>
          <p:cNvSpPr/>
          <p:nvPr/>
        </p:nvSpPr>
        <p:spPr>
          <a:xfrm>
            <a:off x="5248275" y="4038600"/>
            <a:ext cx="1335088" cy="1727200"/>
          </a:xfrm>
          <a:custGeom>
            <a:avLst/>
            <a:gdLst>
              <a:gd name="connsiteX0" fmla="*/ 1177537 w 1335419"/>
              <a:gd name="connsiteY0" fmla="*/ 572323 h 1726835"/>
              <a:gd name="connsiteX1" fmla="*/ 1075572 w 1335419"/>
              <a:gd name="connsiteY1" fmla="*/ 733494 h 1726835"/>
              <a:gd name="connsiteX2" fmla="*/ 990052 w 1335419"/>
              <a:gd name="connsiteY2" fmla="*/ 851905 h 1726835"/>
              <a:gd name="connsiteX3" fmla="*/ 891376 w 1335419"/>
              <a:gd name="connsiteY3" fmla="*/ 980184 h 1726835"/>
              <a:gd name="connsiteX4" fmla="*/ 779543 w 1335419"/>
              <a:gd name="connsiteY4" fmla="*/ 1105174 h 1726835"/>
              <a:gd name="connsiteX5" fmla="*/ 657842 w 1335419"/>
              <a:gd name="connsiteY5" fmla="*/ 1240032 h 1726835"/>
              <a:gd name="connsiteX6" fmla="*/ 503249 w 1335419"/>
              <a:gd name="connsiteY6" fmla="*/ 1378179 h 1726835"/>
              <a:gd name="connsiteX7" fmla="*/ 338789 w 1335419"/>
              <a:gd name="connsiteY7" fmla="*/ 1516325 h 1726835"/>
              <a:gd name="connsiteX8" fmla="*/ 197353 w 1335419"/>
              <a:gd name="connsiteY8" fmla="*/ 1621580 h 1726835"/>
              <a:gd name="connsiteX9" fmla="*/ 69074 w 1335419"/>
              <a:gd name="connsiteY9" fmla="*/ 1703810 h 1726835"/>
              <a:gd name="connsiteX10" fmla="*/ 26314 w 1335419"/>
              <a:gd name="connsiteY10" fmla="*/ 1726835 h 1726835"/>
              <a:gd name="connsiteX11" fmla="*/ 9868 w 1335419"/>
              <a:gd name="connsiteY11" fmla="*/ 1723546 h 1726835"/>
              <a:gd name="connsiteX12" fmla="*/ 0 w 1335419"/>
              <a:gd name="connsiteY12" fmla="*/ 1710389 h 1726835"/>
              <a:gd name="connsiteX13" fmla="*/ 6579 w 1335419"/>
              <a:gd name="connsiteY13" fmla="*/ 1684075 h 1726835"/>
              <a:gd name="connsiteX14" fmla="*/ 19736 w 1335419"/>
              <a:gd name="connsiteY14" fmla="*/ 1664340 h 1726835"/>
              <a:gd name="connsiteX15" fmla="*/ 65785 w 1335419"/>
              <a:gd name="connsiteY15" fmla="*/ 1624869 h 1726835"/>
              <a:gd name="connsiteX16" fmla="*/ 243402 w 1335419"/>
              <a:gd name="connsiteY16" fmla="*/ 1457120 h 1726835"/>
              <a:gd name="connsiteX17" fmla="*/ 368392 w 1335419"/>
              <a:gd name="connsiteY17" fmla="*/ 1325551 h 1726835"/>
              <a:gd name="connsiteX18" fmla="*/ 519695 w 1335419"/>
              <a:gd name="connsiteY18" fmla="*/ 1154512 h 1726835"/>
              <a:gd name="connsiteX19" fmla="*/ 634818 w 1335419"/>
              <a:gd name="connsiteY19" fmla="*/ 1006498 h 1726835"/>
              <a:gd name="connsiteX20" fmla="*/ 740072 w 1335419"/>
              <a:gd name="connsiteY20" fmla="*/ 858484 h 1726835"/>
              <a:gd name="connsiteX21" fmla="*/ 825592 w 1335419"/>
              <a:gd name="connsiteY21" fmla="*/ 726915 h 1726835"/>
              <a:gd name="connsiteX22" fmla="*/ 920979 w 1335419"/>
              <a:gd name="connsiteY22" fmla="*/ 559166 h 1726835"/>
              <a:gd name="connsiteX23" fmla="*/ 980185 w 1335419"/>
              <a:gd name="connsiteY23" fmla="*/ 437465 h 1726835"/>
              <a:gd name="connsiteX24" fmla="*/ 1042680 w 1335419"/>
              <a:gd name="connsiteY24" fmla="*/ 289451 h 1726835"/>
              <a:gd name="connsiteX25" fmla="*/ 1036101 w 1335419"/>
              <a:gd name="connsiteY25" fmla="*/ 246691 h 1726835"/>
              <a:gd name="connsiteX26" fmla="*/ 1019655 w 1335419"/>
              <a:gd name="connsiteY26" fmla="*/ 167750 h 1726835"/>
              <a:gd name="connsiteX27" fmla="*/ 999920 w 1335419"/>
              <a:gd name="connsiteY27" fmla="*/ 111833 h 1726835"/>
              <a:gd name="connsiteX28" fmla="*/ 983474 w 1335419"/>
              <a:gd name="connsiteY28" fmla="*/ 78941 h 1726835"/>
              <a:gd name="connsiteX29" fmla="*/ 967028 w 1335419"/>
              <a:gd name="connsiteY29" fmla="*/ 62495 h 1726835"/>
              <a:gd name="connsiteX30" fmla="*/ 914400 w 1335419"/>
              <a:gd name="connsiteY30" fmla="*/ 59206 h 1726835"/>
              <a:gd name="connsiteX31" fmla="*/ 937425 w 1335419"/>
              <a:gd name="connsiteY31" fmla="*/ 0 h 1726835"/>
              <a:gd name="connsiteX32" fmla="*/ 1032812 w 1335419"/>
              <a:gd name="connsiteY32" fmla="*/ 29603 h 1726835"/>
              <a:gd name="connsiteX33" fmla="*/ 1095307 w 1335419"/>
              <a:gd name="connsiteY33" fmla="*/ 59206 h 1726835"/>
              <a:gd name="connsiteX34" fmla="*/ 1141356 w 1335419"/>
              <a:gd name="connsiteY34" fmla="*/ 85520 h 1726835"/>
              <a:gd name="connsiteX35" fmla="*/ 1187405 w 1335419"/>
              <a:gd name="connsiteY35" fmla="*/ 118412 h 1726835"/>
              <a:gd name="connsiteX36" fmla="*/ 1236743 w 1335419"/>
              <a:gd name="connsiteY36" fmla="*/ 161171 h 1726835"/>
              <a:gd name="connsiteX37" fmla="*/ 1279503 w 1335419"/>
              <a:gd name="connsiteY37" fmla="*/ 207220 h 1726835"/>
              <a:gd name="connsiteX38" fmla="*/ 1315684 w 1335419"/>
              <a:gd name="connsiteY38" fmla="*/ 266426 h 1726835"/>
              <a:gd name="connsiteX39" fmla="*/ 1328841 w 1335419"/>
              <a:gd name="connsiteY39" fmla="*/ 305897 h 1726835"/>
              <a:gd name="connsiteX40" fmla="*/ 1335419 w 1335419"/>
              <a:gd name="connsiteY40" fmla="*/ 348656 h 1726835"/>
              <a:gd name="connsiteX41" fmla="*/ 1325551 w 1335419"/>
              <a:gd name="connsiteY41" fmla="*/ 374970 h 1726835"/>
              <a:gd name="connsiteX42" fmla="*/ 1305816 w 1335419"/>
              <a:gd name="connsiteY42" fmla="*/ 407862 h 1726835"/>
              <a:gd name="connsiteX43" fmla="*/ 1263056 w 1335419"/>
              <a:gd name="connsiteY43" fmla="*/ 447333 h 1726835"/>
              <a:gd name="connsiteX44" fmla="*/ 1236743 w 1335419"/>
              <a:gd name="connsiteY44" fmla="*/ 470357 h 1726835"/>
              <a:gd name="connsiteX45" fmla="*/ 1177537 w 1335419"/>
              <a:gd name="connsiteY45" fmla="*/ 572323 h 172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35419" h="1726835">
                <a:moveTo>
                  <a:pt x="1177537" y="572323"/>
                </a:moveTo>
                <a:lnTo>
                  <a:pt x="1075572" y="733494"/>
                </a:lnTo>
                <a:lnTo>
                  <a:pt x="990052" y="851905"/>
                </a:lnTo>
                <a:lnTo>
                  <a:pt x="891376" y="980184"/>
                </a:lnTo>
                <a:lnTo>
                  <a:pt x="779543" y="1105174"/>
                </a:lnTo>
                <a:lnTo>
                  <a:pt x="657842" y="1240032"/>
                </a:lnTo>
                <a:lnTo>
                  <a:pt x="503249" y="1378179"/>
                </a:lnTo>
                <a:lnTo>
                  <a:pt x="338789" y="1516325"/>
                </a:lnTo>
                <a:lnTo>
                  <a:pt x="197353" y="1621580"/>
                </a:lnTo>
                <a:lnTo>
                  <a:pt x="69074" y="1703810"/>
                </a:lnTo>
                <a:lnTo>
                  <a:pt x="26314" y="1726835"/>
                </a:lnTo>
                <a:lnTo>
                  <a:pt x="9868" y="1723546"/>
                </a:lnTo>
                <a:lnTo>
                  <a:pt x="0" y="1710389"/>
                </a:lnTo>
                <a:lnTo>
                  <a:pt x="6579" y="1684075"/>
                </a:lnTo>
                <a:lnTo>
                  <a:pt x="19736" y="1664340"/>
                </a:lnTo>
                <a:lnTo>
                  <a:pt x="65785" y="1624869"/>
                </a:lnTo>
                <a:lnTo>
                  <a:pt x="243402" y="1457120"/>
                </a:lnTo>
                <a:lnTo>
                  <a:pt x="368392" y="1325551"/>
                </a:lnTo>
                <a:lnTo>
                  <a:pt x="519695" y="1154512"/>
                </a:lnTo>
                <a:lnTo>
                  <a:pt x="634818" y="1006498"/>
                </a:lnTo>
                <a:lnTo>
                  <a:pt x="740072" y="858484"/>
                </a:lnTo>
                <a:lnTo>
                  <a:pt x="825592" y="726915"/>
                </a:lnTo>
                <a:lnTo>
                  <a:pt x="920979" y="559166"/>
                </a:lnTo>
                <a:lnTo>
                  <a:pt x="980185" y="437465"/>
                </a:lnTo>
                <a:lnTo>
                  <a:pt x="1042680" y="289451"/>
                </a:lnTo>
                <a:lnTo>
                  <a:pt x="1036101" y="246691"/>
                </a:lnTo>
                <a:lnTo>
                  <a:pt x="1019655" y="167750"/>
                </a:lnTo>
                <a:lnTo>
                  <a:pt x="999920" y="111833"/>
                </a:lnTo>
                <a:lnTo>
                  <a:pt x="983474" y="78941"/>
                </a:lnTo>
                <a:lnTo>
                  <a:pt x="967028" y="62495"/>
                </a:lnTo>
                <a:lnTo>
                  <a:pt x="914400" y="59206"/>
                </a:lnTo>
                <a:lnTo>
                  <a:pt x="937425" y="0"/>
                </a:lnTo>
                <a:lnTo>
                  <a:pt x="1032812" y="29603"/>
                </a:lnTo>
                <a:lnTo>
                  <a:pt x="1095307" y="59206"/>
                </a:lnTo>
                <a:lnTo>
                  <a:pt x="1141356" y="85520"/>
                </a:lnTo>
                <a:lnTo>
                  <a:pt x="1187405" y="118412"/>
                </a:lnTo>
                <a:lnTo>
                  <a:pt x="1236743" y="161171"/>
                </a:lnTo>
                <a:lnTo>
                  <a:pt x="1279503" y="207220"/>
                </a:lnTo>
                <a:lnTo>
                  <a:pt x="1315684" y="266426"/>
                </a:lnTo>
                <a:lnTo>
                  <a:pt x="1328841" y="305897"/>
                </a:lnTo>
                <a:lnTo>
                  <a:pt x="1335419" y="348656"/>
                </a:lnTo>
                <a:lnTo>
                  <a:pt x="1325551" y="374970"/>
                </a:lnTo>
                <a:lnTo>
                  <a:pt x="1305816" y="407862"/>
                </a:lnTo>
                <a:lnTo>
                  <a:pt x="1263056" y="447333"/>
                </a:lnTo>
                <a:lnTo>
                  <a:pt x="1236743" y="470357"/>
                </a:lnTo>
                <a:lnTo>
                  <a:pt x="1177537" y="57232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3CEC1DFB-A296-469E-9AB7-E07A60FBBA54}"/>
              </a:ext>
            </a:extLst>
          </p:cNvPr>
          <p:cNvSpPr/>
          <p:nvPr/>
        </p:nvSpPr>
        <p:spPr>
          <a:xfrm>
            <a:off x="6745288" y="3922714"/>
            <a:ext cx="1865312" cy="1895475"/>
          </a:xfrm>
          <a:custGeom>
            <a:avLst/>
            <a:gdLst>
              <a:gd name="connsiteX0" fmla="*/ 144750 w 1864105"/>
              <a:gd name="connsiteY0" fmla="*/ 300092 h 1895879"/>
              <a:gd name="connsiteX1" fmla="*/ 144750 w 1864105"/>
              <a:gd name="connsiteY1" fmla="*/ 211830 h 1895879"/>
              <a:gd name="connsiteX2" fmla="*/ 130628 w 1864105"/>
              <a:gd name="connsiteY2" fmla="*/ 144750 h 1895879"/>
              <a:gd name="connsiteX3" fmla="*/ 112976 w 1864105"/>
              <a:gd name="connsiteY3" fmla="*/ 112976 h 1895879"/>
              <a:gd name="connsiteX4" fmla="*/ 84732 w 1864105"/>
              <a:gd name="connsiteY4" fmla="*/ 81201 h 1895879"/>
              <a:gd name="connsiteX5" fmla="*/ 60018 w 1864105"/>
              <a:gd name="connsiteY5" fmla="*/ 67079 h 1895879"/>
              <a:gd name="connsiteX6" fmla="*/ 0 w 1864105"/>
              <a:gd name="connsiteY6" fmla="*/ 38835 h 1895879"/>
              <a:gd name="connsiteX7" fmla="*/ 211830 w 1864105"/>
              <a:gd name="connsiteY7" fmla="*/ 0 h 1895879"/>
              <a:gd name="connsiteX8" fmla="*/ 289501 w 1864105"/>
              <a:gd name="connsiteY8" fmla="*/ 60018 h 1895879"/>
              <a:gd name="connsiteX9" fmla="*/ 342458 w 1864105"/>
              <a:gd name="connsiteY9" fmla="*/ 109445 h 1895879"/>
              <a:gd name="connsiteX10" fmla="*/ 384824 w 1864105"/>
              <a:gd name="connsiteY10" fmla="*/ 151811 h 1895879"/>
              <a:gd name="connsiteX11" fmla="*/ 416599 w 1864105"/>
              <a:gd name="connsiteY11" fmla="*/ 194177 h 1895879"/>
              <a:gd name="connsiteX12" fmla="*/ 409538 w 1864105"/>
              <a:gd name="connsiteY12" fmla="*/ 233013 h 1895879"/>
              <a:gd name="connsiteX13" fmla="*/ 381294 w 1864105"/>
              <a:gd name="connsiteY13" fmla="*/ 434251 h 1895879"/>
              <a:gd name="connsiteX14" fmla="*/ 367172 w 1864105"/>
              <a:gd name="connsiteY14" fmla="*/ 639020 h 1895879"/>
              <a:gd name="connsiteX15" fmla="*/ 356580 w 1864105"/>
              <a:gd name="connsiteY15" fmla="*/ 843790 h 1895879"/>
              <a:gd name="connsiteX16" fmla="*/ 349519 w 1864105"/>
              <a:gd name="connsiteY16" fmla="*/ 1126230 h 1895879"/>
              <a:gd name="connsiteX17" fmla="*/ 349519 w 1864105"/>
              <a:gd name="connsiteY17" fmla="*/ 1302755 h 1895879"/>
              <a:gd name="connsiteX18" fmla="*/ 353050 w 1864105"/>
              <a:gd name="connsiteY18" fmla="*/ 1408670 h 1895879"/>
              <a:gd name="connsiteX19" fmla="*/ 363641 w 1864105"/>
              <a:gd name="connsiteY19" fmla="*/ 1479280 h 1895879"/>
              <a:gd name="connsiteX20" fmla="*/ 388355 w 1864105"/>
              <a:gd name="connsiteY20" fmla="*/ 1539298 h 1895879"/>
              <a:gd name="connsiteX21" fmla="*/ 413068 w 1864105"/>
              <a:gd name="connsiteY21" fmla="*/ 1581665 h 1895879"/>
              <a:gd name="connsiteX22" fmla="*/ 444843 w 1864105"/>
              <a:gd name="connsiteY22" fmla="*/ 1609909 h 1895879"/>
              <a:gd name="connsiteX23" fmla="*/ 497800 w 1864105"/>
              <a:gd name="connsiteY23" fmla="*/ 1634622 h 1895879"/>
              <a:gd name="connsiteX24" fmla="*/ 603715 w 1864105"/>
              <a:gd name="connsiteY24" fmla="*/ 1659336 h 1895879"/>
              <a:gd name="connsiteX25" fmla="*/ 766118 w 1864105"/>
              <a:gd name="connsiteY25" fmla="*/ 1673458 h 1895879"/>
              <a:gd name="connsiteX26" fmla="*/ 988540 w 1864105"/>
              <a:gd name="connsiteY26" fmla="*/ 1669927 h 1895879"/>
              <a:gd name="connsiteX27" fmla="*/ 1196840 w 1864105"/>
              <a:gd name="connsiteY27" fmla="*/ 1655805 h 1895879"/>
              <a:gd name="connsiteX28" fmla="*/ 1295694 w 1864105"/>
              <a:gd name="connsiteY28" fmla="*/ 1641683 h 1895879"/>
              <a:gd name="connsiteX29" fmla="*/ 1800556 w 1864105"/>
              <a:gd name="connsiteY29" fmla="*/ 1638153 h 1895879"/>
              <a:gd name="connsiteX30" fmla="*/ 1828800 w 1864105"/>
              <a:gd name="connsiteY30" fmla="*/ 1655805 h 1895879"/>
              <a:gd name="connsiteX31" fmla="*/ 1860574 w 1864105"/>
              <a:gd name="connsiteY31" fmla="*/ 1701702 h 1895879"/>
              <a:gd name="connsiteX32" fmla="*/ 1864105 w 1864105"/>
              <a:gd name="connsiteY32" fmla="*/ 1722885 h 1895879"/>
              <a:gd name="connsiteX33" fmla="*/ 1857044 w 1864105"/>
              <a:gd name="connsiteY33" fmla="*/ 1758190 h 1895879"/>
              <a:gd name="connsiteX34" fmla="*/ 1832330 w 1864105"/>
              <a:gd name="connsiteY34" fmla="*/ 1789964 h 1895879"/>
              <a:gd name="connsiteX35" fmla="*/ 1786434 w 1864105"/>
              <a:gd name="connsiteY35" fmla="*/ 1814678 h 1895879"/>
              <a:gd name="connsiteX36" fmla="*/ 1708762 w 1864105"/>
              <a:gd name="connsiteY36" fmla="*/ 1842922 h 1895879"/>
              <a:gd name="connsiteX37" fmla="*/ 1599317 w 1864105"/>
              <a:gd name="connsiteY37" fmla="*/ 1867635 h 1895879"/>
              <a:gd name="connsiteX38" fmla="*/ 1429853 w 1864105"/>
              <a:gd name="connsiteY38" fmla="*/ 1885288 h 1895879"/>
              <a:gd name="connsiteX39" fmla="*/ 1246267 w 1864105"/>
              <a:gd name="connsiteY39" fmla="*/ 1892349 h 1895879"/>
              <a:gd name="connsiteX40" fmla="*/ 1006193 w 1864105"/>
              <a:gd name="connsiteY40" fmla="*/ 1895879 h 1895879"/>
              <a:gd name="connsiteX41" fmla="*/ 794362 w 1864105"/>
              <a:gd name="connsiteY41" fmla="*/ 1885288 h 1895879"/>
              <a:gd name="connsiteX42" fmla="*/ 642551 w 1864105"/>
              <a:gd name="connsiteY42" fmla="*/ 1864105 h 1895879"/>
              <a:gd name="connsiteX43" fmla="*/ 515453 w 1864105"/>
              <a:gd name="connsiteY43" fmla="*/ 1842922 h 1895879"/>
              <a:gd name="connsiteX44" fmla="*/ 437782 w 1864105"/>
              <a:gd name="connsiteY44" fmla="*/ 1818208 h 1895879"/>
              <a:gd name="connsiteX45" fmla="*/ 370702 w 1864105"/>
              <a:gd name="connsiteY45" fmla="*/ 1782903 h 1895879"/>
              <a:gd name="connsiteX46" fmla="*/ 310684 w 1864105"/>
              <a:gd name="connsiteY46" fmla="*/ 1740537 h 1895879"/>
              <a:gd name="connsiteX47" fmla="*/ 261257 w 1864105"/>
              <a:gd name="connsiteY47" fmla="*/ 1694641 h 1895879"/>
              <a:gd name="connsiteX48" fmla="*/ 218891 w 1864105"/>
              <a:gd name="connsiteY48" fmla="*/ 1631092 h 1895879"/>
              <a:gd name="connsiteX49" fmla="*/ 180055 w 1864105"/>
              <a:gd name="connsiteY49" fmla="*/ 1535768 h 1895879"/>
              <a:gd name="connsiteX50" fmla="*/ 162403 w 1864105"/>
              <a:gd name="connsiteY50" fmla="*/ 1465158 h 1895879"/>
              <a:gd name="connsiteX51" fmla="*/ 148281 w 1864105"/>
              <a:gd name="connsiteY51" fmla="*/ 1359243 h 1895879"/>
              <a:gd name="connsiteX52" fmla="*/ 144750 w 1864105"/>
              <a:gd name="connsiteY52" fmla="*/ 1143882 h 1895879"/>
              <a:gd name="connsiteX53" fmla="*/ 148281 w 1864105"/>
              <a:gd name="connsiteY53" fmla="*/ 416599 h 1895879"/>
              <a:gd name="connsiteX54" fmla="*/ 144750 w 1864105"/>
              <a:gd name="connsiteY54" fmla="*/ 300092 h 189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64105" h="1895879">
                <a:moveTo>
                  <a:pt x="144750" y="300092"/>
                </a:moveTo>
                <a:lnTo>
                  <a:pt x="144750" y="211830"/>
                </a:lnTo>
                <a:lnTo>
                  <a:pt x="130628" y="144750"/>
                </a:lnTo>
                <a:lnTo>
                  <a:pt x="112976" y="112976"/>
                </a:lnTo>
                <a:lnTo>
                  <a:pt x="84732" y="81201"/>
                </a:lnTo>
                <a:lnTo>
                  <a:pt x="60018" y="67079"/>
                </a:lnTo>
                <a:lnTo>
                  <a:pt x="0" y="38835"/>
                </a:lnTo>
                <a:lnTo>
                  <a:pt x="211830" y="0"/>
                </a:lnTo>
                <a:lnTo>
                  <a:pt x="289501" y="60018"/>
                </a:lnTo>
                <a:lnTo>
                  <a:pt x="342458" y="109445"/>
                </a:lnTo>
                <a:lnTo>
                  <a:pt x="384824" y="151811"/>
                </a:lnTo>
                <a:lnTo>
                  <a:pt x="416599" y="194177"/>
                </a:lnTo>
                <a:lnTo>
                  <a:pt x="409538" y="233013"/>
                </a:lnTo>
                <a:lnTo>
                  <a:pt x="381294" y="434251"/>
                </a:lnTo>
                <a:lnTo>
                  <a:pt x="367172" y="639020"/>
                </a:lnTo>
                <a:lnTo>
                  <a:pt x="356580" y="843790"/>
                </a:lnTo>
                <a:lnTo>
                  <a:pt x="349519" y="1126230"/>
                </a:lnTo>
                <a:lnTo>
                  <a:pt x="349519" y="1302755"/>
                </a:lnTo>
                <a:lnTo>
                  <a:pt x="353050" y="1408670"/>
                </a:lnTo>
                <a:lnTo>
                  <a:pt x="363641" y="1479280"/>
                </a:lnTo>
                <a:lnTo>
                  <a:pt x="388355" y="1539298"/>
                </a:lnTo>
                <a:lnTo>
                  <a:pt x="413068" y="1581665"/>
                </a:lnTo>
                <a:lnTo>
                  <a:pt x="444843" y="1609909"/>
                </a:lnTo>
                <a:lnTo>
                  <a:pt x="497800" y="1634622"/>
                </a:lnTo>
                <a:lnTo>
                  <a:pt x="603715" y="1659336"/>
                </a:lnTo>
                <a:lnTo>
                  <a:pt x="766118" y="1673458"/>
                </a:lnTo>
                <a:lnTo>
                  <a:pt x="988540" y="1669927"/>
                </a:lnTo>
                <a:lnTo>
                  <a:pt x="1196840" y="1655805"/>
                </a:lnTo>
                <a:lnTo>
                  <a:pt x="1295694" y="1641683"/>
                </a:lnTo>
                <a:lnTo>
                  <a:pt x="1800556" y="1638153"/>
                </a:lnTo>
                <a:lnTo>
                  <a:pt x="1828800" y="1655805"/>
                </a:lnTo>
                <a:lnTo>
                  <a:pt x="1860574" y="1701702"/>
                </a:lnTo>
                <a:lnTo>
                  <a:pt x="1864105" y="1722885"/>
                </a:lnTo>
                <a:lnTo>
                  <a:pt x="1857044" y="1758190"/>
                </a:lnTo>
                <a:lnTo>
                  <a:pt x="1832330" y="1789964"/>
                </a:lnTo>
                <a:lnTo>
                  <a:pt x="1786434" y="1814678"/>
                </a:lnTo>
                <a:lnTo>
                  <a:pt x="1708762" y="1842922"/>
                </a:lnTo>
                <a:lnTo>
                  <a:pt x="1599317" y="1867635"/>
                </a:lnTo>
                <a:lnTo>
                  <a:pt x="1429853" y="1885288"/>
                </a:lnTo>
                <a:lnTo>
                  <a:pt x="1246267" y="1892349"/>
                </a:lnTo>
                <a:lnTo>
                  <a:pt x="1006193" y="1895879"/>
                </a:lnTo>
                <a:lnTo>
                  <a:pt x="794362" y="1885288"/>
                </a:lnTo>
                <a:lnTo>
                  <a:pt x="642551" y="1864105"/>
                </a:lnTo>
                <a:lnTo>
                  <a:pt x="515453" y="1842922"/>
                </a:lnTo>
                <a:lnTo>
                  <a:pt x="437782" y="1818208"/>
                </a:lnTo>
                <a:lnTo>
                  <a:pt x="370702" y="1782903"/>
                </a:lnTo>
                <a:lnTo>
                  <a:pt x="310684" y="1740537"/>
                </a:lnTo>
                <a:lnTo>
                  <a:pt x="261257" y="1694641"/>
                </a:lnTo>
                <a:lnTo>
                  <a:pt x="218891" y="1631092"/>
                </a:lnTo>
                <a:lnTo>
                  <a:pt x="180055" y="1535768"/>
                </a:lnTo>
                <a:lnTo>
                  <a:pt x="162403" y="1465158"/>
                </a:lnTo>
                <a:lnTo>
                  <a:pt x="148281" y="1359243"/>
                </a:lnTo>
                <a:lnTo>
                  <a:pt x="144750" y="1143882"/>
                </a:lnTo>
                <a:lnTo>
                  <a:pt x="148281" y="416599"/>
                </a:lnTo>
                <a:lnTo>
                  <a:pt x="144750" y="30009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2A0DD456-1FD0-47FA-B425-A6BD0940818A}"/>
              </a:ext>
            </a:extLst>
          </p:cNvPr>
          <p:cNvSpPr/>
          <p:nvPr/>
        </p:nvSpPr>
        <p:spPr>
          <a:xfrm>
            <a:off x="8048626" y="4808538"/>
            <a:ext cx="519113" cy="773112"/>
          </a:xfrm>
          <a:custGeom>
            <a:avLst/>
            <a:gdLst>
              <a:gd name="connsiteX0" fmla="*/ 352425 w 519113"/>
              <a:gd name="connsiteY0" fmla="*/ 242887 h 773906"/>
              <a:gd name="connsiteX1" fmla="*/ 390525 w 519113"/>
              <a:gd name="connsiteY1" fmla="*/ 492919 h 773906"/>
              <a:gd name="connsiteX2" fmla="*/ 407194 w 519113"/>
              <a:gd name="connsiteY2" fmla="*/ 611981 h 773906"/>
              <a:gd name="connsiteX3" fmla="*/ 419100 w 519113"/>
              <a:gd name="connsiteY3" fmla="*/ 642937 h 773906"/>
              <a:gd name="connsiteX4" fmla="*/ 431006 w 519113"/>
              <a:gd name="connsiteY4" fmla="*/ 669131 h 773906"/>
              <a:gd name="connsiteX5" fmla="*/ 454819 w 519113"/>
              <a:gd name="connsiteY5" fmla="*/ 702469 h 773906"/>
              <a:gd name="connsiteX6" fmla="*/ 500063 w 519113"/>
              <a:gd name="connsiteY6" fmla="*/ 754856 h 773906"/>
              <a:gd name="connsiteX7" fmla="*/ 519113 w 519113"/>
              <a:gd name="connsiteY7" fmla="*/ 769144 h 773906"/>
              <a:gd name="connsiteX8" fmla="*/ 16669 w 519113"/>
              <a:gd name="connsiteY8" fmla="*/ 773906 h 773906"/>
              <a:gd name="connsiteX9" fmla="*/ 0 w 519113"/>
              <a:gd name="connsiteY9" fmla="*/ 754856 h 773906"/>
              <a:gd name="connsiteX10" fmla="*/ 66675 w 519113"/>
              <a:gd name="connsiteY10" fmla="*/ 738187 h 773906"/>
              <a:gd name="connsiteX11" fmla="*/ 119063 w 519113"/>
              <a:gd name="connsiteY11" fmla="*/ 714375 h 773906"/>
              <a:gd name="connsiteX12" fmla="*/ 154781 w 519113"/>
              <a:gd name="connsiteY12" fmla="*/ 678656 h 773906"/>
              <a:gd name="connsiteX13" fmla="*/ 192881 w 519113"/>
              <a:gd name="connsiteY13" fmla="*/ 590550 h 773906"/>
              <a:gd name="connsiteX14" fmla="*/ 221456 w 519113"/>
              <a:gd name="connsiteY14" fmla="*/ 450056 h 773906"/>
              <a:gd name="connsiteX15" fmla="*/ 247650 w 519113"/>
              <a:gd name="connsiteY15" fmla="*/ 73819 h 773906"/>
              <a:gd name="connsiteX16" fmla="*/ 252413 w 519113"/>
              <a:gd name="connsiteY16" fmla="*/ 19050 h 773906"/>
              <a:gd name="connsiteX17" fmla="*/ 266700 w 519113"/>
              <a:gd name="connsiteY17" fmla="*/ 0 h 773906"/>
              <a:gd name="connsiteX18" fmla="*/ 283369 w 519113"/>
              <a:gd name="connsiteY18" fmla="*/ 2381 h 773906"/>
              <a:gd name="connsiteX19" fmla="*/ 304800 w 519113"/>
              <a:gd name="connsiteY19" fmla="*/ 14287 h 773906"/>
              <a:gd name="connsiteX20" fmla="*/ 319088 w 519113"/>
              <a:gd name="connsiteY20" fmla="*/ 35719 h 773906"/>
              <a:gd name="connsiteX21" fmla="*/ 352425 w 519113"/>
              <a:gd name="connsiteY21" fmla="*/ 242887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19113" h="773906">
                <a:moveTo>
                  <a:pt x="352425" y="242887"/>
                </a:moveTo>
                <a:lnTo>
                  <a:pt x="390525" y="492919"/>
                </a:lnTo>
                <a:lnTo>
                  <a:pt x="407194" y="611981"/>
                </a:lnTo>
                <a:lnTo>
                  <a:pt x="419100" y="642937"/>
                </a:lnTo>
                <a:lnTo>
                  <a:pt x="431006" y="669131"/>
                </a:lnTo>
                <a:lnTo>
                  <a:pt x="454819" y="702469"/>
                </a:lnTo>
                <a:lnTo>
                  <a:pt x="500063" y="754856"/>
                </a:lnTo>
                <a:lnTo>
                  <a:pt x="519113" y="769144"/>
                </a:lnTo>
                <a:lnTo>
                  <a:pt x="16669" y="773906"/>
                </a:lnTo>
                <a:lnTo>
                  <a:pt x="0" y="754856"/>
                </a:lnTo>
                <a:lnTo>
                  <a:pt x="66675" y="738187"/>
                </a:lnTo>
                <a:lnTo>
                  <a:pt x="119063" y="714375"/>
                </a:lnTo>
                <a:lnTo>
                  <a:pt x="154781" y="678656"/>
                </a:lnTo>
                <a:lnTo>
                  <a:pt x="192881" y="590550"/>
                </a:lnTo>
                <a:lnTo>
                  <a:pt x="221456" y="450056"/>
                </a:lnTo>
                <a:lnTo>
                  <a:pt x="247650" y="73819"/>
                </a:lnTo>
                <a:lnTo>
                  <a:pt x="252413" y="19050"/>
                </a:lnTo>
                <a:lnTo>
                  <a:pt x="266700" y="0"/>
                </a:lnTo>
                <a:lnTo>
                  <a:pt x="283369" y="2381"/>
                </a:lnTo>
                <a:lnTo>
                  <a:pt x="304800" y="14287"/>
                </a:lnTo>
                <a:lnTo>
                  <a:pt x="319088" y="35719"/>
                </a:lnTo>
                <a:lnTo>
                  <a:pt x="352425" y="2428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C7FBEAE-C0B6-4EE7-B7EC-F0D15EE5E79F}"/>
              </a:ext>
            </a:extLst>
          </p:cNvPr>
          <p:cNvGrpSpPr/>
          <p:nvPr/>
        </p:nvGrpSpPr>
        <p:grpSpPr>
          <a:xfrm>
            <a:off x="3581402" y="1590675"/>
            <a:ext cx="5029198" cy="4308475"/>
            <a:chOff x="3581402" y="1590675"/>
            <a:chExt cx="5029198" cy="4308475"/>
          </a:xfrm>
        </p:grpSpPr>
        <p:sp>
          <p:nvSpPr>
            <p:cNvPr id="16" name="フリーフォーム 114">
              <a:extLst>
                <a:ext uri="{FF2B5EF4-FFF2-40B4-BE49-F238E27FC236}">
                  <a16:creationId xmlns:a16="http://schemas.microsoft.com/office/drawing/2014/main" id="{145128F6-005E-4F84-9F3A-C5392E682B7D}"/>
                </a:ext>
              </a:extLst>
            </p:cNvPr>
            <p:cNvSpPr/>
            <p:nvPr/>
          </p:nvSpPr>
          <p:spPr>
            <a:xfrm>
              <a:off x="3581402" y="2852739"/>
              <a:ext cx="1990725" cy="530225"/>
            </a:xfrm>
            <a:custGeom>
              <a:avLst/>
              <a:gdLst>
                <a:gd name="connsiteX0" fmla="*/ 728663 w 1990725"/>
                <a:gd name="connsiteY0" fmla="*/ 261937 h 531018"/>
                <a:gd name="connsiteX1" fmla="*/ 1052513 w 1990725"/>
                <a:gd name="connsiteY1" fmla="*/ 192881 h 531018"/>
                <a:gd name="connsiteX2" fmla="*/ 1476375 w 1990725"/>
                <a:gd name="connsiteY2" fmla="*/ 97631 h 531018"/>
                <a:gd name="connsiteX3" fmla="*/ 1614488 w 1990725"/>
                <a:gd name="connsiteY3" fmla="*/ 64293 h 531018"/>
                <a:gd name="connsiteX4" fmla="*/ 1662113 w 1990725"/>
                <a:gd name="connsiteY4" fmla="*/ 35718 h 531018"/>
                <a:gd name="connsiteX5" fmla="*/ 1721644 w 1990725"/>
                <a:gd name="connsiteY5" fmla="*/ 9525 h 531018"/>
                <a:gd name="connsiteX6" fmla="*/ 1752600 w 1990725"/>
                <a:gd name="connsiteY6" fmla="*/ 0 h 531018"/>
                <a:gd name="connsiteX7" fmla="*/ 1795463 w 1990725"/>
                <a:gd name="connsiteY7" fmla="*/ 0 h 531018"/>
                <a:gd name="connsiteX8" fmla="*/ 1871663 w 1990725"/>
                <a:gd name="connsiteY8" fmla="*/ 11906 h 531018"/>
                <a:gd name="connsiteX9" fmla="*/ 1907381 w 1990725"/>
                <a:gd name="connsiteY9" fmla="*/ 23812 h 531018"/>
                <a:gd name="connsiteX10" fmla="*/ 1955006 w 1990725"/>
                <a:gd name="connsiteY10" fmla="*/ 50006 h 531018"/>
                <a:gd name="connsiteX11" fmla="*/ 1983581 w 1990725"/>
                <a:gd name="connsiteY11" fmla="*/ 78581 h 531018"/>
                <a:gd name="connsiteX12" fmla="*/ 1990725 w 1990725"/>
                <a:gd name="connsiteY12" fmla="*/ 104775 h 531018"/>
                <a:gd name="connsiteX13" fmla="*/ 1990725 w 1990725"/>
                <a:gd name="connsiteY13" fmla="*/ 133350 h 531018"/>
                <a:gd name="connsiteX14" fmla="*/ 1971675 w 1990725"/>
                <a:gd name="connsiteY14" fmla="*/ 161925 h 531018"/>
                <a:gd name="connsiteX15" fmla="*/ 1940719 w 1990725"/>
                <a:gd name="connsiteY15" fmla="*/ 183356 h 531018"/>
                <a:gd name="connsiteX16" fmla="*/ 1874044 w 1990725"/>
                <a:gd name="connsiteY16" fmla="*/ 202406 h 531018"/>
                <a:gd name="connsiteX17" fmla="*/ 1354931 w 1990725"/>
                <a:gd name="connsiteY17" fmla="*/ 292893 h 531018"/>
                <a:gd name="connsiteX18" fmla="*/ 964406 w 1990725"/>
                <a:gd name="connsiteY18" fmla="*/ 390525 h 531018"/>
                <a:gd name="connsiteX19" fmla="*/ 650081 w 1990725"/>
                <a:gd name="connsiteY19" fmla="*/ 481012 h 531018"/>
                <a:gd name="connsiteX20" fmla="*/ 597694 w 1990725"/>
                <a:gd name="connsiteY20" fmla="*/ 492918 h 531018"/>
                <a:gd name="connsiteX21" fmla="*/ 540544 w 1990725"/>
                <a:gd name="connsiteY21" fmla="*/ 514350 h 531018"/>
                <a:gd name="connsiteX22" fmla="*/ 502444 w 1990725"/>
                <a:gd name="connsiteY22" fmla="*/ 531018 h 531018"/>
                <a:gd name="connsiteX23" fmla="*/ 466725 w 1990725"/>
                <a:gd name="connsiteY23" fmla="*/ 526256 h 531018"/>
                <a:gd name="connsiteX24" fmla="*/ 395288 w 1990725"/>
                <a:gd name="connsiteY24" fmla="*/ 504825 h 531018"/>
                <a:gd name="connsiteX25" fmla="*/ 328613 w 1990725"/>
                <a:gd name="connsiteY25" fmla="*/ 483393 h 531018"/>
                <a:gd name="connsiteX26" fmla="*/ 257175 w 1990725"/>
                <a:gd name="connsiteY26" fmla="*/ 447675 h 531018"/>
                <a:gd name="connsiteX27" fmla="*/ 176213 w 1990725"/>
                <a:gd name="connsiteY27" fmla="*/ 397668 h 531018"/>
                <a:gd name="connsiteX28" fmla="*/ 109538 w 1990725"/>
                <a:gd name="connsiteY28" fmla="*/ 345281 h 531018"/>
                <a:gd name="connsiteX29" fmla="*/ 57150 w 1990725"/>
                <a:gd name="connsiteY29" fmla="*/ 292893 h 531018"/>
                <a:gd name="connsiteX30" fmla="*/ 14288 w 1990725"/>
                <a:gd name="connsiteY30" fmla="*/ 252412 h 531018"/>
                <a:gd name="connsiteX31" fmla="*/ 0 w 1990725"/>
                <a:gd name="connsiteY31" fmla="*/ 219075 h 531018"/>
                <a:gd name="connsiteX32" fmla="*/ 0 w 1990725"/>
                <a:gd name="connsiteY32" fmla="*/ 195262 h 531018"/>
                <a:gd name="connsiteX33" fmla="*/ 4763 w 1990725"/>
                <a:gd name="connsiteY33" fmla="*/ 183356 h 531018"/>
                <a:gd name="connsiteX34" fmla="*/ 21431 w 1990725"/>
                <a:gd name="connsiteY34" fmla="*/ 183356 h 531018"/>
                <a:gd name="connsiteX35" fmla="*/ 64294 w 1990725"/>
                <a:gd name="connsiteY35" fmla="*/ 204787 h 531018"/>
                <a:gd name="connsiteX36" fmla="*/ 128588 w 1990725"/>
                <a:gd name="connsiteY36" fmla="*/ 230981 h 531018"/>
                <a:gd name="connsiteX37" fmla="*/ 192881 w 1990725"/>
                <a:gd name="connsiteY37" fmla="*/ 257175 h 531018"/>
                <a:gd name="connsiteX38" fmla="*/ 283369 w 1990725"/>
                <a:gd name="connsiteY38" fmla="*/ 290512 h 531018"/>
                <a:gd name="connsiteX39" fmla="*/ 359569 w 1990725"/>
                <a:gd name="connsiteY39" fmla="*/ 304800 h 531018"/>
                <a:gd name="connsiteX40" fmla="*/ 414338 w 1990725"/>
                <a:gd name="connsiteY40" fmla="*/ 309562 h 531018"/>
                <a:gd name="connsiteX41" fmla="*/ 488156 w 1990725"/>
                <a:gd name="connsiteY41" fmla="*/ 307181 h 531018"/>
                <a:gd name="connsiteX42" fmla="*/ 619125 w 1990725"/>
                <a:gd name="connsiteY42" fmla="*/ 285750 h 531018"/>
                <a:gd name="connsiteX43" fmla="*/ 728663 w 1990725"/>
                <a:gd name="connsiteY43" fmla="*/ 26193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90725" h="531018">
                  <a:moveTo>
                    <a:pt x="728663" y="261937"/>
                  </a:moveTo>
                  <a:lnTo>
                    <a:pt x="1052513" y="192881"/>
                  </a:lnTo>
                  <a:lnTo>
                    <a:pt x="1476375" y="97631"/>
                  </a:lnTo>
                  <a:lnTo>
                    <a:pt x="1614488" y="64293"/>
                  </a:lnTo>
                  <a:lnTo>
                    <a:pt x="1662113" y="35718"/>
                  </a:lnTo>
                  <a:lnTo>
                    <a:pt x="1721644" y="9525"/>
                  </a:lnTo>
                  <a:lnTo>
                    <a:pt x="1752600" y="0"/>
                  </a:lnTo>
                  <a:lnTo>
                    <a:pt x="1795463" y="0"/>
                  </a:lnTo>
                  <a:lnTo>
                    <a:pt x="1871663" y="11906"/>
                  </a:lnTo>
                  <a:lnTo>
                    <a:pt x="1907381" y="23812"/>
                  </a:lnTo>
                  <a:lnTo>
                    <a:pt x="1955006" y="50006"/>
                  </a:lnTo>
                  <a:lnTo>
                    <a:pt x="1983581" y="78581"/>
                  </a:lnTo>
                  <a:lnTo>
                    <a:pt x="1990725" y="104775"/>
                  </a:lnTo>
                  <a:lnTo>
                    <a:pt x="1990725" y="133350"/>
                  </a:lnTo>
                  <a:lnTo>
                    <a:pt x="1971675" y="161925"/>
                  </a:lnTo>
                  <a:lnTo>
                    <a:pt x="1940719" y="183356"/>
                  </a:lnTo>
                  <a:lnTo>
                    <a:pt x="1874044" y="202406"/>
                  </a:lnTo>
                  <a:lnTo>
                    <a:pt x="1354931" y="292893"/>
                  </a:lnTo>
                  <a:lnTo>
                    <a:pt x="964406" y="390525"/>
                  </a:lnTo>
                  <a:lnTo>
                    <a:pt x="650081" y="481012"/>
                  </a:lnTo>
                  <a:lnTo>
                    <a:pt x="597694" y="492918"/>
                  </a:lnTo>
                  <a:lnTo>
                    <a:pt x="540544" y="514350"/>
                  </a:lnTo>
                  <a:lnTo>
                    <a:pt x="502444" y="531018"/>
                  </a:lnTo>
                  <a:lnTo>
                    <a:pt x="466725" y="526256"/>
                  </a:lnTo>
                  <a:lnTo>
                    <a:pt x="395288" y="504825"/>
                  </a:lnTo>
                  <a:lnTo>
                    <a:pt x="328613" y="483393"/>
                  </a:lnTo>
                  <a:lnTo>
                    <a:pt x="257175" y="447675"/>
                  </a:lnTo>
                  <a:lnTo>
                    <a:pt x="176213" y="397668"/>
                  </a:lnTo>
                  <a:lnTo>
                    <a:pt x="109538" y="345281"/>
                  </a:lnTo>
                  <a:lnTo>
                    <a:pt x="57150" y="292893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195262"/>
                  </a:lnTo>
                  <a:lnTo>
                    <a:pt x="4763" y="183356"/>
                  </a:lnTo>
                  <a:lnTo>
                    <a:pt x="21431" y="183356"/>
                  </a:lnTo>
                  <a:lnTo>
                    <a:pt x="64294" y="204787"/>
                  </a:lnTo>
                  <a:lnTo>
                    <a:pt x="128588" y="230981"/>
                  </a:lnTo>
                  <a:lnTo>
                    <a:pt x="192881" y="257175"/>
                  </a:lnTo>
                  <a:lnTo>
                    <a:pt x="283369" y="290512"/>
                  </a:lnTo>
                  <a:lnTo>
                    <a:pt x="359569" y="304800"/>
                  </a:lnTo>
                  <a:lnTo>
                    <a:pt x="414338" y="309562"/>
                  </a:lnTo>
                  <a:lnTo>
                    <a:pt x="488156" y="307181"/>
                  </a:lnTo>
                  <a:lnTo>
                    <a:pt x="619125" y="285750"/>
                  </a:lnTo>
                  <a:lnTo>
                    <a:pt x="728663" y="2619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5">
              <a:extLst>
                <a:ext uri="{FF2B5EF4-FFF2-40B4-BE49-F238E27FC236}">
                  <a16:creationId xmlns:a16="http://schemas.microsoft.com/office/drawing/2014/main" id="{A09E1E12-EF95-4835-8A62-C307EEE6489A}"/>
                </a:ext>
              </a:extLst>
            </p:cNvPr>
            <p:cNvSpPr/>
            <p:nvPr/>
          </p:nvSpPr>
          <p:spPr>
            <a:xfrm>
              <a:off x="5857876" y="1811338"/>
              <a:ext cx="612775" cy="933450"/>
            </a:xfrm>
            <a:custGeom>
              <a:avLst/>
              <a:gdLst>
                <a:gd name="connsiteX0" fmla="*/ 33338 w 611981"/>
                <a:gd name="connsiteY0" fmla="*/ 109538 h 933450"/>
                <a:gd name="connsiteX1" fmla="*/ 107156 w 611981"/>
                <a:gd name="connsiteY1" fmla="*/ 285750 h 933450"/>
                <a:gd name="connsiteX2" fmla="*/ 190500 w 611981"/>
                <a:gd name="connsiteY2" fmla="*/ 464344 h 933450"/>
                <a:gd name="connsiteX3" fmla="*/ 254794 w 611981"/>
                <a:gd name="connsiteY3" fmla="*/ 600075 h 933450"/>
                <a:gd name="connsiteX4" fmla="*/ 309563 w 611981"/>
                <a:gd name="connsiteY4" fmla="*/ 704850 h 933450"/>
                <a:gd name="connsiteX5" fmla="*/ 342900 w 611981"/>
                <a:gd name="connsiteY5" fmla="*/ 754857 h 933450"/>
                <a:gd name="connsiteX6" fmla="*/ 373856 w 611981"/>
                <a:gd name="connsiteY6" fmla="*/ 797719 h 933450"/>
                <a:gd name="connsiteX7" fmla="*/ 416719 w 611981"/>
                <a:gd name="connsiteY7" fmla="*/ 845344 h 933450"/>
                <a:gd name="connsiteX8" fmla="*/ 452438 w 611981"/>
                <a:gd name="connsiteY8" fmla="*/ 881063 h 933450"/>
                <a:gd name="connsiteX9" fmla="*/ 492919 w 611981"/>
                <a:gd name="connsiteY9" fmla="*/ 916782 h 933450"/>
                <a:gd name="connsiteX10" fmla="*/ 519113 w 611981"/>
                <a:gd name="connsiteY10" fmla="*/ 931069 h 933450"/>
                <a:gd name="connsiteX11" fmla="*/ 552450 w 611981"/>
                <a:gd name="connsiteY11" fmla="*/ 933450 h 933450"/>
                <a:gd name="connsiteX12" fmla="*/ 581025 w 611981"/>
                <a:gd name="connsiteY12" fmla="*/ 916782 h 933450"/>
                <a:gd name="connsiteX13" fmla="*/ 595313 w 611981"/>
                <a:gd name="connsiteY13" fmla="*/ 885825 h 933450"/>
                <a:gd name="connsiteX14" fmla="*/ 607219 w 611981"/>
                <a:gd name="connsiteY14" fmla="*/ 845344 h 933450"/>
                <a:gd name="connsiteX15" fmla="*/ 611981 w 611981"/>
                <a:gd name="connsiteY15" fmla="*/ 804863 h 933450"/>
                <a:gd name="connsiteX16" fmla="*/ 607219 w 611981"/>
                <a:gd name="connsiteY16" fmla="*/ 759619 h 933450"/>
                <a:gd name="connsiteX17" fmla="*/ 588169 w 611981"/>
                <a:gd name="connsiteY17" fmla="*/ 666750 h 933450"/>
                <a:gd name="connsiteX18" fmla="*/ 550069 w 611981"/>
                <a:gd name="connsiteY18" fmla="*/ 535782 h 933450"/>
                <a:gd name="connsiteX19" fmla="*/ 528638 w 611981"/>
                <a:gd name="connsiteY19" fmla="*/ 483394 h 933450"/>
                <a:gd name="connsiteX20" fmla="*/ 488156 w 611981"/>
                <a:gd name="connsiteY20" fmla="*/ 409575 h 933450"/>
                <a:gd name="connsiteX21" fmla="*/ 457200 w 611981"/>
                <a:gd name="connsiteY21" fmla="*/ 369094 h 933450"/>
                <a:gd name="connsiteX22" fmla="*/ 409575 w 611981"/>
                <a:gd name="connsiteY22" fmla="*/ 338138 h 933450"/>
                <a:gd name="connsiteX23" fmla="*/ 311944 w 611981"/>
                <a:gd name="connsiteY23" fmla="*/ 264319 h 933450"/>
                <a:gd name="connsiteX24" fmla="*/ 216694 w 611981"/>
                <a:gd name="connsiteY24" fmla="*/ 178594 h 933450"/>
                <a:gd name="connsiteX25" fmla="*/ 123825 w 611981"/>
                <a:gd name="connsiteY25" fmla="*/ 88107 h 933450"/>
                <a:gd name="connsiteX26" fmla="*/ 52388 w 611981"/>
                <a:gd name="connsiteY26" fmla="*/ 14288 h 933450"/>
                <a:gd name="connsiteX27" fmla="*/ 33338 w 611981"/>
                <a:gd name="connsiteY27" fmla="*/ 0 h 933450"/>
                <a:gd name="connsiteX28" fmla="*/ 7144 w 611981"/>
                <a:gd name="connsiteY28" fmla="*/ 0 h 933450"/>
                <a:gd name="connsiteX29" fmla="*/ 0 w 611981"/>
                <a:gd name="connsiteY29" fmla="*/ 19050 h 933450"/>
                <a:gd name="connsiteX30" fmla="*/ 33338 w 611981"/>
                <a:gd name="connsiteY30" fmla="*/ 10953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33450">
                  <a:moveTo>
                    <a:pt x="33338" y="109538"/>
                  </a:moveTo>
                  <a:lnTo>
                    <a:pt x="107156" y="285750"/>
                  </a:lnTo>
                  <a:lnTo>
                    <a:pt x="190500" y="464344"/>
                  </a:lnTo>
                  <a:lnTo>
                    <a:pt x="254794" y="600075"/>
                  </a:lnTo>
                  <a:lnTo>
                    <a:pt x="309563" y="704850"/>
                  </a:lnTo>
                  <a:lnTo>
                    <a:pt x="342900" y="754857"/>
                  </a:lnTo>
                  <a:lnTo>
                    <a:pt x="373856" y="797719"/>
                  </a:lnTo>
                  <a:lnTo>
                    <a:pt x="416719" y="845344"/>
                  </a:lnTo>
                  <a:lnTo>
                    <a:pt x="452438" y="881063"/>
                  </a:lnTo>
                  <a:lnTo>
                    <a:pt x="492919" y="916782"/>
                  </a:lnTo>
                  <a:lnTo>
                    <a:pt x="519113" y="931069"/>
                  </a:lnTo>
                  <a:lnTo>
                    <a:pt x="552450" y="933450"/>
                  </a:lnTo>
                  <a:lnTo>
                    <a:pt x="581025" y="916782"/>
                  </a:lnTo>
                  <a:lnTo>
                    <a:pt x="595313" y="885825"/>
                  </a:lnTo>
                  <a:lnTo>
                    <a:pt x="607219" y="845344"/>
                  </a:lnTo>
                  <a:lnTo>
                    <a:pt x="611981" y="804863"/>
                  </a:lnTo>
                  <a:lnTo>
                    <a:pt x="607219" y="759619"/>
                  </a:lnTo>
                  <a:lnTo>
                    <a:pt x="588169" y="666750"/>
                  </a:lnTo>
                  <a:lnTo>
                    <a:pt x="550069" y="535782"/>
                  </a:lnTo>
                  <a:lnTo>
                    <a:pt x="528638" y="483394"/>
                  </a:lnTo>
                  <a:lnTo>
                    <a:pt x="488156" y="409575"/>
                  </a:lnTo>
                  <a:lnTo>
                    <a:pt x="457200" y="369094"/>
                  </a:lnTo>
                  <a:lnTo>
                    <a:pt x="409575" y="338138"/>
                  </a:lnTo>
                  <a:lnTo>
                    <a:pt x="311944" y="264319"/>
                  </a:lnTo>
                  <a:lnTo>
                    <a:pt x="216694" y="178594"/>
                  </a:lnTo>
                  <a:lnTo>
                    <a:pt x="123825" y="88107"/>
                  </a:lnTo>
                  <a:lnTo>
                    <a:pt x="52388" y="14288"/>
                  </a:lnTo>
                  <a:lnTo>
                    <a:pt x="33338" y="0"/>
                  </a:lnTo>
                  <a:lnTo>
                    <a:pt x="7144" y="0"/>
                  </a:lnTo>
                  <a:lnTo>
                    <a:pt x="0" y="19050"/>
                  </a:lnTo>
                  <a:lnTo>
                    <a:pt x="33338" y="1095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3">
              <a:extLst>
                <a:ext uri="{FF2B5EF4-FFF2-40B4-BE49-F238E27FC236}">
                  <a16:creationId xmlns:a16="http://schemas.microsoft.com/office/drawing/2014/main" id="{C60E4B82-C0DB-4EB8-8510-B38F2FA1BF70}"/>
                </a:ext>
              </a:extLst>
            </p:cNvPr>
            <p:cNvSpPr/>
            <p:nvPr/>
          </p:nvSpPr>
          <p:spPr>
            <a:xfrm>
              <a:off x="3910015" y="1590675"/>
              <a:ext cx="1646237" cy="914400"/>
            </a:xfrm>
            <a:custGeom>
              <a:avLst/>
              <a:gdLst>
                <a:gd name="connsiteX0" fmla="*/ 1159668 w 1645443"/>
                <a:gd name="connsiteY0" fmla="*/ 516731 h 914400"/>
                <a:gd name="connsiteX1" fmla="*/ 883443 w 1645443"/>
                <a:gd name="connsiteY1" fmla="*/ 631031 h 914400"/>
                <a:gd name="connsiteX2" fmla="*/ 690562 w 1645443"/>
                <a:gd name="connsiteY2" fmla="*/ 714375 h 914400"/>
                <a:gd name="connsiteX3" fmla="*/ 150018 w 1645443"/>
                <a:gd name="connsiteY3" fmla="*/ 873919 h 914400"/>
                <a:gd name="connsiteX4" fmla="*/ 21431 w 1645443"/>
                <a:gd name="connsiteY4" fmla="*/ 914400 h 914400"/>
                <a:gd name="connsiteX5" fmla="*/ 2381 w 1645443"/>
                <a:gd name="connsiteY5" fmla="*/ 909638 h 914400"/>
                <a:gd name="connsiteX6" fmla="*/ 0 w 1645443"/>
                <a:gd name="connsiteY6" fmla="*/ 897731 h 914400"/>
                <a:gd name="connsiteX7" fmla="*/ 4762 w 1645443"/>
                <a:gd name="connsiteY7" fmla="*/ 869156 h 914400"/>
                <a:gd name="connsiteX8" fmla="*/ 28575 w 1645443"/>
                <a:gd name="connsiteY8" fmla="*/ 852488 h 914400"/>
                <a:gd name="connsiteX9" fmla="*/ 88106 w 1645443"/>
                <a:gd name="connsiteY9" fmla="*/ 821531 h 914400"/>
                <a:gd name="connsiteX10" fmla="*/ 414337 w 1645443"/>
                <a:gd name="connsiteY10" fmla="*/ 669131 h 914400"/>
                <a:gd name="connsiteX11" fmla="*/ 638175 w 1645443"/>
                <a:gd name="connsiteY11" fmla="*/ 554831 h 914400"/>
                <a:gd name="connsiteX12" fmla="*/ 1023937 w 1645443"/>
                <a:gd name="connsiteY12" fmla="*/ 340519 h 914400"/>
                <a:gd name="connsiteX13" fmla="*/ 1200150 w 1645443"/>
                <a:gd name="connsiteY13" fmla="*/ 240506 h 914400"/>
                <a:gd name="connsiteX14" fmla="*/ 1245393 w 1645443"/>
                <a:gd name="connsiteY14" fmla="*/ 209550 h 914400"/>
                <a:gd name="connsiteX15" fmla="*/ 1264443 w 1645443"/>
                <a:gd name="connsiteY15" fmla="*/ 180975 h 914400"/>
                <a:gd name="connsiteX16" fmla="*/ 1264443 w 1645443"/>
                <a:gd name="connsiteY16" fmla="*/ 147638 h 914400"/>
                <a:gd name="connsiteX17" fmla="*/ 1257300 w 1645443"/>
                <a:gd name="connsiteY17" fmla="*/ 126206 h 914400"/>
                <a:gd name="connsiteX18" fmla="*/ 1228725 w 1645443"/>
                <a:gd name="connsiteY18" fmla="*/ 97631 h 914400"/>
                <a:gd name="connsiteX19" fmla="*/ 1190625 w 1645443"/>
                <a:gd name="connsiteY19" fmla="*/ 61913 h 914400"/>
                <a:gd name="connsiteX20" fmla="*/ 1169193 w 1645443"/>
                <a:gd name="connsiteY20" fmla="*/ 42863 h 914400"/>
                <a:gd name="connsiteX21" fmla="*/ 1159668 w 1645443"/>
                <a:gd name="connsiteY21" fmla="*/ 19050 h 914400"/>
                <a:gd name="connsiteX22" fmla="*/ 1169193 w 1645443"/>
                <a:gd name="connsiteY22" fmla="*/ 4763 h 914400"/>
                <a:gd name="connsiteX23" fmla="*/ 1190625 w 1645443"/>
                <a:gd name="connsiteY23" fmla="*/ 0 h 914400"/>
                <a:gd name="connsiteX24" fmla="*/ 1231106 w 1645443"/>
                <a:gd name="connsiteY24" fmla="*/ 9525 h 914400"/>
                <a:gd name="connsiteX25" fmla="*/ 1295400 w 1645443"/>
                <a:gd name="connsiteY25" fmla="*/ 30956 h 914400"/>
                <a:gd name="connsiteX26" fmla="*/ 1393031 w 1645443"/>
                <a:gd name="connsiteY26" fmla="*/ 66675 h 914400"/>
                <a:gd name="connsiteX27" fmla="*/ 1488281 w 1645443"/>
                <a:gd name="connsiteY27" fmla="*/ 111919 h 914400"/>
                <a:gd name="connsiteX28" fmla="*/ 1562100 w 1645443"/>
                <a:gd name="connsiteY28" fmla="*/ 159544 h 914400"/>
                <a:gd name="connsiteX29" fmla="*/ 1600200 w 1645443"/>
                <a:gd name="connsiteY29" fmla="*/ 200025 h 914400"/>
                <a:gd name="connsiteX30" fmla="*/ 1633537 w 1645443"/>
                <a:gd name="connsiteY30" fmla="*/ 240506 h 914400"/>
                <a:gd name="connsiteX31" fmla="*/ 1645443 w 1645443"/>
                <a:gd name="connsiteY31" fmla="*/ 264319 h 914400"/>
                <a:gd name="connsiteX32" fmla="*/ 1643062 w 1645443"/>
                <a:gd name="connsiteY32" fmla="*/ 283369 h 914400"/>
                <a:gd name="connsiteX33" fmla="*/ 1624012 w 1645443"/>
                <a:gd name="connsiteY33" fmla="*/ 302419 h 914400"/>
                <a:gd name="connsiteX34" fmla="*/ 1562100 w 1645443"/>
                <a:gd name="connsiteY34" fmla="*/ 330994 h 914400"/>
                <a:gd name="connsiteX35" fmla="*/ 1333500 w 1645443"/>
                <a:gd name="connsiteY35" fmla="*/ 442913 h 914400"/>
                <a:gd name="connsiteX36" fmla="*/ 1159668 w 1645443"/>
                <a:gd name="connsiteY36" fmla="*/ 51673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5443" h="914400">
                  <a:moveTo>
                    <a:pt x="1159668" y="516731"/>
                  </a:moveTo>
                  <a:lnTo>
                    <a:pt x="883443" y="631031"/>
                  </a:lnTo>
                  <a:lnTo>
                    <a:pt x="690562" y="714375"/>
                  </a:lnTo>
                  <a:lnTo>
                    <a:pt x="150018" y="873919"/>
                  </a:lnTo>
                  <a:lnTo>
                    <a:pt x="21431" y="914400"/>
                  </a:lnTo>
                  <a:lnTo>
                    <a:pt x="2381" y="909638"/>
                  </a:lnTo>
                  <a:lnTo>
                    <a:pt x="0" y="897731"/>
                  </a:lnTo>
                  <a:lnTo>
                    <a:pt x="4762" y="869156"/>
                  </a:lnTo>
                  <a:lnTo>
                    <a:pt x="28575" y="852488"/>
                  </a:lnTo>
                  <a:lnTo>
                    <a:pt x="88106" y="821531"/>
                  </a:lnTo>
                  <a:lnTo>
                    <a:pt x="414337" y="669131"/>
                  </a:lnTo>
                  <a:lnTo>
                    <a:pt x="638175" y="554831"/>
                  </a:lnTo>
                  <a:lnTo>
                    <a:pt x="1023937" y="340519"/>
                  </a:lnTo>
                  <a:lnTo>
                    <a:pt x="1200150" y="240506"/>
                  </a:lnTo>
                  <a:lnTo>
                    <a:pt x="1245393" y="209550"/>
                  </a:lnTo>
                  <a:lnTo>
                    <a:pt x="1264443" y="180975"/>
                  </a:lnTo>
                  <a:lnTo>
                    <a:pt x="1264443" y="147638"/>
                  </a:lnTo>
                  <a:lnTo>
                    <a:pt x="1257300" y="126206"/>
                  </a:lnTo>
                  <a:lnTo>
                    <a:pt x="1228725" y="97631"/>
                  </a:lnTo>
                  <a:lnTo>
                    <a:pt x="1190625" y="61913"/>
                  </a:lnTo>
                  <a:lnTo>
                    <a:pt x="1169193" y="42863"/>
                  </a:lnTo>
                  <a:lnTo>
                    <a:pt x="1159668" y="19050"/>
                  </a:lnTo>
                  <a:lnTo>
                    <a:pt x="1169193" y="4763"/>
                  </a:lnTo>
                  <a:lnTo>
                    <a:pt x="1190625" y="0"/>
                  </a:lnTo>
                  <a:lnTo>
                    <a:pt x="1231106" y="9525"/>
                  </a:lnTo>
                  <a:lnTo>
                    <a:pt x="1295400" y="30956"/>
                  </a:lnTo>
                  <a:lnTo>
                    <a:pt x="1393031" y="66675"/>
                  </a:lnTo>
                  <a:lnTo>
                    <a:pt x="1488281" y="111919"/>
                  </a:lnTo>
                  <a:lnTo>
                    <a:pt x="1562100" y="159544"/>
                  </a:lnTo>
                  <a:lnTo>
                    <a:pt x="1600200" y="200025"/>
                  </a:lnTo>
                  <a:lnTo>
                    <a:pt x="1633537" y="240506"/>
                  </a:lnTo>
                  <a:lnTo>
                    <a:pt x="1645443" y="264319"/>
                  </a:lnTo>
                  <a:lnTo>
                    <a:pt x="1643062" y="283369"/>
                  </a:lnTo>
                  <a:lnTo>
                    <a:pt x="1624012" y="302419"/>
                  </a:lnTo>
                  <a:lnTo>
                    <a:pt x="1562100" y="330994"/>
                  </a:lnTo>
                  <a:lnTo>
                    <a:pt x="1333500" y="442913"/>
                  </a:lnTo>
                  <a:lnTo>
                    <a:pt x="1159668" y="516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6">
              <a:extLst>
                <a:ext uri="{FF2B5EF4-FFF2-40B4-BE49-F238E27FC236}">
                  <a16:creationId xmlns:a16="http://schemas.microsoft.com/office/drawing/2014/main" id="{F17363FC-4FF7-492A-B788-8F06BE6C4814}"/>
                </a:ext>
              </a:extLst>
            </p:cNvPr>
            <p:cNvSpPr/>
            <p:nvPr/>
          </p:nvSpPr>
          <p:spPr>
            <a:xfrm rot="16200000">
              <a:off x="2959102" y="3814763"/>
              <a:ext cx="3722687" cy="446088"/>
            </a:xfrm>
            <a:custGeom>
              <a:avLst/>
              <a:gdLst>
                <a:gd name="connsiteX0" fmla="*/ 1744980 w 3722370"/>
                <a:gd name="connsiteY0" fmla="*/ 396240 h 445770"/>
                <a:gd name="connsiteX1" fmla="*/ 1024890 w 3722370"/>
                <a:gd name="connsiteY1" fmla="*/ 377190 h 445770"/>
                <a:gd name="connsiteX2" fmla="*/ 674370 w 3722370"/>
                <a:gd name="connsiteY2" fmla="*/ 377190 h 445770"/>
                <a:gd name="connsiteX3" fmla="*/ 400050 w 3722370"/>
                <a:gd name="connsiteY3" fmla="*/ 377190 h 445770"/>
                <a:gd name="connsiteX4" fmla="*/ 251460 w 3722370"/>
                <a:gd name="connsiteY4" fmla="*/ 361950 h 445770"/>
                <a:gd name="connsiteX5" fmla="*/ 167640 w 3722370"/>
                <a:gd name="connsiteY5" fmla="*/ 350520 h 445770"/>
                <a:gd name="connsiteX6" fmla="*/ 68580 w 3722370"/>
                <a:gd name="connsiteY6" fmla="*/ 331470 h 445770"/>
                <a:gd name="connsiteX7" fmla="*/ 26670 w 3722370"/>
                <a:gd name="connsiteY7" fmla="*/ 304800 h 445770"/>
                <a:gd name="connsiteX8" fmla="*/ 3810 w 3722370"/>
                <a:gd name="connsiteY8" fmla="*/ 278130 h 445770"/>
                <a:gd name="connsiteX9" fmla="*/ 0 w 3722370"/>
                <a:gd name="connsiteY9" fmla="*/ 255270 h 445770"/>
                <a:gd name="connsiteX10" fmla="*/ 0 w 3722370"/>
                <a:gd name="connsiteY10" fmla="*/ 224790 h 445770"/>
                <a:gd name="connsiteX11" fmla="*/ 11430 w 3722370"/>
                <a:gd name="connsiteY11" fmla="*/ 198120 h 445770"/>
                <a:gd name="connsiteX12" fmla="*/ 57150 w 3722370"/>
                <a:gd name="connsiteY12" fmla="*/ 167640 h 445770"/>
                <a:gd name="connsiteX13" fmla="*/ 121920 w 3722370"/>
                <a:gd name="connsiteY13" fmla="*/ 137160 h 445770"/>
                <a:gd name="connsiteX14" fmla="*/ 213360 w 3722370"/>
                <a:gd name="connsiteY14" fmla="*/ 110490 h 445770"/>
                <a:gd name="connsiteX15" fmla="*/ 312420 w 3722370"/>
                <a:gd name="connsiteY15" fmla="*/ 87630 h 445770"/>
                <a:gd name="connsiteX16" fmla="*/ 403860 w 3722370"/>
                <a:gd name="connsiteY16" fmla="*/ 76200 h 445770"/>
                <a:gd name="connsiteX17" fmla="*/ 525780 w 3722370"/>
                <a:gd name="connsiteY17" fmla="*/ 68580 h 445770"/>
                <a:gd name="connsiteX18" fmla="*/ 598170 w 3722370"/>
                <a:gd name="connsiteY18" fmla="*/ 80010 h 445770"/>
                <a:gd name="connsiteX19" fmla="*/ 758190 w 3722370"/>
                <a:gd name="connsiteY19" fmla="*/ 110490 h 445770"/>
                <a:gd name="connsiteX20" fmla="*/ 948690 w 3722370"/>
                <a:gd name="connsiteY20" fmla="*/ 137160 h 445770"/>
                <a:gd name="connsiteX21" fmla="*/ 1238250 w 3722370"/>
                <a:gd name="connsiteY21" fmla="*/ 160020 h 445770"/>
                <a:gd name="connsiteX22" fmla="*/ 1634490 w 3722370"/>
                <a:gd name="connsiteY22" fmla="*/ 186690 h 445770"/>
                <a:gd name="connsiteX23" fmla="*/ 2350770 w 3722370"/>
                <a:gd name="connsiteY23" fmla="*/ 198120 h 445770"/>
                <a:gd name="connsiteX24" fmla="*/ 2868930 w 3722370"/>
                <a:gd name="connsiteY24" fmla="*/ 217170 h 445770"/>
                <a:gd name="connsiteX25" fmla="*/ 3021330 w 3722370"/>
                <a:gd name="connsiteY25" fmla="*/ 217170 h 445770"/>
                <a:gd name="connsiteX26" fmla="*/ 3387090 w 3722370"/>
                <a:gd name="connsiteY26" fmla="*/ 220980 h 445770"/>
                <a:gd name="connsiteX27" fmla="*/ 3440430 w 3722370"/>
                <a:gd name="connsiteY27" fmla="*/ 220980 h 445770"/>
                <a:gd name="connsiteX28" fmla="*/ 3505200 w 3722370"/>
                <a:gd name="connsiteY28" fmla="*/ 209550 h 445770"/>
                <a:gd name="connsiteX29" fmla="*/ 3539490 w 3722370"/>
                <a:gd name="connsiteY29" fmla="*/ 194310 h 445770"/>
                <a:gd name="connsiteX30" fmla="*/ 3569970 w 3722370"/>
                <a:gd name="connsiteY30" fmla="*/ 163830 h 445770"/>
                <a:gd name="connsiteX31" fmla="*/ 3592830 w 3722370"/>
                <a:gd name="connsiteY31" fmla="*/ 125730 h 445770"/>
                <a:gd name="connsiteX32" fmla="*/ 3611880 w 3722370"/>
                <a:gd name="connsiteY32" fmla="*/ 57150 h 445770"/>
                <a:gd name="connsiteX33" fmla="*/ 3611880 w 3722370"/>
                <a:gd name="connsiteY33" fmla="*/ 0 h 445770"/>
                <a:gd name="connsiteX34" fmla="*/ 3722370 w 3722370"/>
                <a:gd name="connsiteY34" fmla="*/ 198120 h 445770"/>
                <a:gd name="connsiteX35" fmla="*/ 3669030 w 3722370"/>
                <a:gd name="connsiteY35" fmla="*/ 278130 h 445770"/>
                <a:gd name="connsiteX36" fmla="*/ 3600450 w 3722370"/>
                <a:gd name="connsiteY36" fmla="*/ 350520 h 445770"/>
                <a:gd name="connsiteX37" fmla="*/ 3547110 w 3722370"/>
                <a:gd name="connsiteY37" fmla="*/ 396240 h 445770"/>
                <a:gd name="connsiteX38" fmla="*/ 3497580 w 3722370"/>
                <a:gd name="connsiteY38" fmla="*/ 426720 h 445770"/>
                <a:gd name="connsiteX39" fmla="*/ 3463290 w 3722370"/>
                <a:gd name="connsiteY39" fmla="*/ 438150 h 445770"/>
                <a:gd name="connsiteX40" fmla="*/ 3429000 w 3722370"/>
                <a:gd name="connsiteY40" fmla="*/ 445770 h 445770"/>
                <a:gd name="connsiteX41" fmla="*/ 3329940 w 3722370"/>
                <a:gd name="connsiteY41" fmla="*/ 441960 h 445770"/>
                <a:gd name="connsiteX42" fmla="*/ 2861310 w 3722370"/>
                <a:gd name="connsiteY42" fmla="*/ 411480 h 445770"/>
                <a:gd name="connsiteX43" fmla="*/ 2712720 w 3722370"/>
                <a:gd name="connsiteY43" fmla="*/ 400050 h 445770"/>
                <a:gd name="connsiteX44" fmla="*/ 2308860 w 3722370"/>
                <a:gd name="connsiteY44" fmla="*/ 400050 h 445770"/>
                <a:gd name="connsiteX45" fmla="*/ 1744980 w 3722370"/>
                <a:gd name="connsiteY45" fmla="*/ 39624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22370" h="445770">
                  <a:moveTo>
                    <a:pt x="1744980" y="396240"/>
                  </a:moveTo>
                  <a:lnTo>
                    <a:pt x="1024890" y="377190"/>
                  </a:lnTo>
                  <a:lnTo>
                    <a:pt x="674370" y="377190"/>
                  </a:lnTo>
                  <a:lnTo>
                    <a:pt x="400050" y="377190"/>
                  </a:lnTo>
                  <a:lnTo>
                    <a:pt x="251460" y="361950"/>
                  </a:lnTo>
                  <a:lnTo>
                    <a:pt x="167640" y="350520"/>
                  </a:lnTo>
                  <a:lnTo>
                    <a:pt x="68580" y="331470"/>
                  </a:lnTo>
                  <a:lnTo>
                    <a:pt x="26670" y="304800"/>
                  </a:lnTo>
                  <a:lnTo>
                    <a:pt x="3810" y="278130"/>
                  </a:lnTo>
                  <a:lnTo>
                    <a:pt x="0" y="255270"/>
                  </a:lnTo>
                  <a:lnTo>
                    <a:pt x="0" y="224790"/>
                  </a:lnTo>
                  <a:lnTo>
                    <a:pt x="11430" y="198120"/>
                  </a:lnTo>
                  <a:lnTo>
                    <a:pt x="57150" y="167640"/>
                  </a:lnTo>
                  <a:lnTo>
                    <a:pt x="121920" y="137160"/>
                  </a:lnTo>
                  <a:lnTo>
                    <a:pt x="213360" y="110490"/>
                  </a:lnTo>
                  <a:lnTo>
                    <a:pt x="312420" y="87630"/>
                  </a:lnTo>
                  <a:lnTo>
                    <a:pt x="403860" y="76200"/>
                  </a:lnTo>
                  <a:lnTo>
                    <a:pt x="525780" y="68580"/>
                  </a:lnTo>
                  <a:lnTo>
                    <a:pt x="598170" y="80010"/>
                  </a:lnTo>
                  <a:lnTo>
                    <a:pt x="758190" y="110490"/>
                  </a:lnTo>
                  <a:lnTo>
                    <a:pt x="948690" y="137160"/>
                  </a:lnTo>
                  <a:lnTo>
                    <a:pt x="1238250" y="160020"/>
                  </a:lnTo>
                  <a:lnTo>
                    <a:pt x="1634490" y="186690"/>
                  </a:lnTo>
                  <a:lnTo>
                    <a:pt x="2350770" y="198120"/>
                  </a:lnTo>
                  <a:lnTo>
                    <a:pt x="2868930" y="217170"/>
                  </a:lnTo>
                  <a:lnTo>
                    <a:pt x="3021330" y="217170"/>
                  </a:lnTo>
                  <a:lnTo>
                    <a:pt x="3387090" y="220980"/>
                  </a:lnTo>
                  <a:lnTo>
                    <a:pt x="3440430" y="220980"/>
                  </a:lnTo>
                  <a:lnTo>
                    <a:pt x="3505200" y="209550"/>
                  </a:lnTo>
                  <a:lnTo>
                    <a:pt x="3539490" y="194310"/>
                  </a:lnTo>
                  <a:lnTo>
                    <a:pt x="3569970" y="163830"/>
                  </a:lnTo>
                  <a:lnTo>
                    <a:pt x="3592830" y="125730"/>
                  </a:lnTo>
                  <a:lnTo>
                    <a:pt x="3611880" y="57150"/>
                  </a:lnTo>
                  <a:lnTo>
                    <a:pt x="3611880" y="0"/>
                  </a:lnTo>
                  <a:lnTo>
                    <a:pt x="3722370" y="198120"/>
                  </a:lnTo>
                  <a:lnTo>
                    <a:pt x="3669030" y="278130"/>
                  </a:lnTo>
                  <a:lnTo>
                    <a:pt x="3600450" y="350520"/>
                  </a:lnTo>
                  <a:lnTo>
                    <a:pt x="3547110" y="396240"/>
                  </a:lnTo>
                  <a:lnTo>
                    <a:pt x="3497580" y="426720"/>
                  </a:lnTo>
                  <a:lnTo>
                    <a:pt x="3463290" y="438150"/>
                  </a:lnTo>
                  <a:lnTo>
                    <a:pt x="3429000" y="445770"/>
                  </a:lnTo>
                  <a:lnTo>
                    <a:pt x="3329940" y="441960"/>
                  </a:lnTo>
                  <a:lnTo>
                    <a:pt x="2861310" y="411480"/>
                  </a:lnTo>
                  <a:lnTo>
                    <a:pt x="2712720" y="400050"/>
                  </a:lnTo>
                  <a:lnTo>
                    <a:pt x="2308860" y="400050"/>
                  </a:lnTo>
                  <a:lnTo>
                    <a:pt x="1744980" y="39624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5">
              <a:extLst>
                <a:ext uri="{FF2B5EF4-FFF2-40B4-BE49-F238E27FC236}">
                  <a16:creationId xmlns:a16="http://schemas.microsoft.com/office/drawing/2014/main" id="{086DF754-E60C-420B-852E-E44179D17639}"/>
                </a:ext>
              </a:extLst>
            </p:cNvPr>
            <p:cNvSpPr/>
            <p:nvPr/>
          </p:nvSpPr>
          <p:spPr>
            <a:xfrm rot="16200000">
              <a:off x="3367089" y="3433764"/>
              <a:ext cx="1825625" cy="1184275"/>
            </a:xfrm>
            <a:custGeom>
              <a:avLst/>
              <a:gdLst>
                <a:gd name="connsiteX0" fmla="*/ 561975 w 1825625"/>
                <a:gd name="connsiteY0" fmla="*/ 387350 h 1184275"/>
                <a:gd name="connsiteX1" fmla="*/ 850900 w 1825625"/>
                <a:gd name="connsiteY1" fmla="*/ 574675 h 1184275"/>
                <a:gd name="connsiteX2" fmla="*/ 1082675 w 1825625"/>
                <a:gd name="connsiteY2" fmla="*/ 704850 h 1184275"/>
                <a:gd name="connsiteX3" fmla="*/ 1276350 w 1825625"/>
                <a:gd name="connsiteY3" fmla="*/ 809625 h 1184275"/>
                <a:gd name="connsiteX4" fmla="*/ 1470025 w 1825625"/>
                <a:gd name="connsiteY4" fmla="*/ 901700 h 1184275"/>
                <a:gd name="connsiteX5" fmla="*/ 1717675 w 1825625"/>
                <a:gd name="connsiteY5" fmla="*/ 1009650 h 1184275"/>
                <a:gd name="connsiteX6" fmla="*/ 1825625 w 1825625"/>
                <a:gd name="connsiteY6" fmla="*/ 1054100 h 1184275"/>
                <a:gd name="connsiteX7" fmla="*/ 1803400 w 1825625"/>
                <a:gd name="connsiteY7" fmla="*/ 1184275 h 1184275"/>
                <a:gd name="connsiteX8" fmla="*/ 1371600 w 1825625"/>
                <a:gd name="connsiteY8" fmla="*/ 1158875 h 1184275"/>
                <a:gd name="connsiteX9" fmla="*/ 1289050 w 1825625"/>
                <a:gd name="connsiteY9" fmla="*/ 1092200 h 1184275"/>
                <a:gd name="connsiteX10" fmla="*/ 1225550 w 1825625"/>
                <a:gd name="connsiteY10" fmla="*/ 1041400 h 1184275"/>
                <a:gd name="connsiteX11" fmla="*/ 1127125 w 1825625"/>
                <a:gd name="connsiteY11" fmla="*/ 974725 h 1184275"/>
                <a:gd name="connsiteX12" fmla="*/ 1000125 w 1825625"/>
                <a:gd name="connsiteY12" fmla="*/ 892175 h 1184275"/>
                <a:gd name="connsiteX13" fmla="*/ 850900 w 1825625"/>
                <a:gd name="connsiteY13" fmla="*/ 793750 h 1184275"/>
                <a:gd name="connsiteX14" fmla="*/ 762000 w 1825625"/>
                <a:gd name="connsiteY14" fmla="*/ 730250 h 1184275"/>
                <a:gd name="connsiteX15" fmla="*/ 612775 w 1825625"/>
                <a:gd name="connsiteY15" fmla="*/ 615950 h 1184275"/>
                <a:gd name="connsiteX16" fmla="*/ 517525 w 1825625"/>
                <a:gd name="connsiteY16" fmla="*/ 536575 h 1184275"/>
                <a:gd name="connsiteX17" fmla="*/ 358775 w 1825625"/>
                <a:gd name="connsiteY17" fmla="*/ 390525 h 1184275"/>
                <a:gd name="connsiteX18" fmla="*/ 200025 w 1825625"/>
                <a:gd name="connsiteY18" fmla="*/ 238125 h 1184275"/>
                <a:gd name="connsiteX19" fmla="*/ 76200 w 1825625"/>
                <a:gd name="connsiteY19" fmla="*/ 117475 h 1184275"/>
                <a:gd name="connsiteX20" fmla="*/ 19050 w 1825625"/>
                <a:gd name="connsiteY20" fmla="*/ 66675 h 1184275"/>
                <a:gd name="connsiteX21" fmla="*/ 0 w 1825625"/>
                <a:gd name="connsiteY21" fmla="*/ 28575 h 1184275"/>
                <a:gd name="connsiteX22" fmla="*/ 0 w 1825625"/>
                <a:gd name="connsiteY22" fmla="*/ 15875 h 1184275"/>
                <a:gd name="connsiteX23" fmla="*/ 3175 w 1825625"/>
                <a:gd name="connsiteY23" fmla="*/ 0 h 1184275"/>
                <a:gd name="connsiteX24" fmla="*/ 19050 w 1825625"/>
                <a:gd name="connsiteY24" fmla="*/ 0 h 1184275"/>
                <a:gd name="connsiteX25" fmla="*/ 44450 w 1825625"/>
                <a:gd name="connsiteY25" fmla="*/ 3175 h 1184275"/>
                <a:gd name="connsiteX26" fmla="*/ 92075 w 1825625"/>
                <a:gd name="connsiteY26" fmla="*/ 34925 h 1184275"/>
                <a:gd name="connsiteX27" fmla="*/ 146050 w 1825625"/>
                <a:gd name="connsiteY27" fmla="*/ 82550 h 1184275"/>
                <a:gd name="connsiteX28" fmla="*/ 244475 w 1825625"/>
                <a:gd name="connsiteY28" fmla="*/ 161925 h 1184275"/>
                <a:gd name="connsiteX29" fmla="*/ 368300 w 1825625"/>
                <a:gd name="connsiteY29" fmla="*/ 254000 h 1184275"/>
                <a:gd name="connsiteX30" fmla="*/ 561975 w 1825625"/>
                <a:gd name="connsiteY30" fmla="*/ 387350 h 11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5625" h="1184275">
                  <a:moveTo>
                    <a:pt x="561975" y="387350"/>
                  </a:moveTo>
                  <a:lnTo>
                    <a:pt x="850900" y="574675"/>
                  </a:lnTo>
                  <a:lnTo>
                    <a:pt x="1082675" y="704850"/>
                  </a:lnTo>
                  <a:lnTo>
                    <a:pt x="1276350" y="809625"/>
                  </a:lnTo>
                  <a:lnTo>
                    <a:pt x="1470025" y="901700"/>
                  </a:lnTo>
                  <a:lnTo>
                    <a:pt x="1717675" y="1009650"/>
                  </a:lnTo>
                  <a:lnTo>
                    <a:pt x="1825625" y="1054100"/>
                  </a:lnTo>
                  <a:lnTo>
                    <a:pt x="1803400" y="1184275"/>
                  </a:lnTo>
                  <a:lnTo>
                    <a:pt x="1371600" y="1158875"/>
                  </a:lnTo>
                  <a:lnTo>
                    <a:pt x="1289050" y="1092200"/>
                  </a:lnTo>
                  <a:lnTo>
                    <a:pt x="1225550" y="1041400"/>
                  </a:lnTo>
                  <a:lnTo>
                    <a:pt x="1127125" y="974725"/>
                  </a:lnTo>
                  <a:lnTo>
                    <a:pt x="1000125" y="892175"/>
                  </a:lnTo>
                  <a:lnTo>
                    <a:pt x="850900" y="793750"/>
                  </a:lnTo>
                  <a:lnTo>
                    <a:pt x="762000" y="730250"/>
                  </a:lnTo>
                  <a:lnTo>
                    <a:pt x="612775" y="615950"/>
                  </a:lnTo>
                  <a:lnTo>
                    <a:pt x="517525" y="536575"/>
                  </a:lnTo>
                  <a:lnTo>
                    <a:pt x="358775" y="390525"/>
                  </a:lnTo>
                  <a:lnTo>
                    <a:pt x="200025" y="238125"/>
                  </a:lnTo>
                  <a:lnTo>
                    <a:pt x="76200" y="117475"/>
                  </a:lnTo>
                  <a:lnTo>
                    <a:pt x="19050" y="66675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3175"/>
                  </a:lnTo>
                  <a:lnTo>
                    <a:pt x="92075" y="34925"/>
                  </a:lnTo>
                  <a:lnTo>
                    <a:pt x="146050" y="82550"/>
                  </a:lnTo>
                  <a:lnTo>
                    <a:pt x="244475" y="161925"/>
                  </a:lnTo>
                  <a:lnTo>
                    <a:pt x="368300" y="254000"/>
                  </a:lnTo>
                  <a:lnTo>
                    <a:pt x="561975" y="387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3">
              <a:extLst>
                <a:ext uri="{FF2B5EF4-FFF2-40B4-BE49-F238E27FC236}">
                  <a16:creationId xmlns:a16="http://schemas.microsoft.com/office/drawing/2014/main" id="{8D815E13-58C6-4670-A3EC-59E2793D691B}"/>
                </a:ext>
              </a:extLst>
            </p:cNvPr>
            <p:cNvSpPr/>
            <p:nvPr/>
          </p:nvSpPr>
          <p:spPr>
            <a:xfrm>
              <a:off x="4922839" y="3381375"/>
              <a:ext cx="695325" cy="725488"/>
            </a:xfrm>
            <a:custGeom>
              <a:avLst/>
              <a:gdLst>
                <a:gd name="connsiteX0" fmla="*/ 159544 w 695325"/>
                <a:gd name="connsiteY0" fmla="*/ 50006 h 726281"/>
                <a:gd name="connsiteX1" fmla="*/ 490537 w 695325"/>
                <a:gd name="connsiteY1" fmla="*/ 223838 h 726281"/>
                <a:gd name="connsiteX2" fmla="*/ 547687 w 695325"/>
                <a:gd name="connsiteY2" fmla="*/ 297656 h 726281"/>
                <a:gd name="connsiteX3" fmla="*/ 619125 w 695325"/>
                <a:gd name="connsiteY3" fmla="*/ 411956 h 726281"/>
                <a:gd name="connsiteX4" fmla="*/ 659606 w 695325"/>
                <a:gd name="connsiteY4" fmla="*/ 488156 h 726281"/>
                <a:gd name="connsiteX5" fmla="*/ 685800 w 695325"/>
                <a:gd name="connsiteY5" fmla="*/ 552450 h 726281"/>
                <a:gd name="connsiteX6" fmla="*/ 695325 w 695325"/>
                <a:gd name="connsiteY6" fmla="*/ 616744 h 726281"/>
                <a:gd name="connsiteX7" fmla="*/ 688181 w 695325"/>
                <a:gd name="connsiteY7" fmla="*/ 664369 h 726281"/>
                <a:gd name="connsiteX8" fmla="*/ 681037 w 695325"/>
                <a:gd name="connsiteY8" fmla="*/ 690563 h 726281"/>
                <a:gd name="connsiteX9" fmla="*/ 666750 w 695325"/>
                <a:gd name="connsiteY9" fmla="*/ 711994 h 726281"/>
                <a:gd name="connsiteX10" fmla="*/ 647700 w 695325"/>
                <a:gd name="connsiteY10" fmla="*/ 726281 h 726281"/>
                <a:gd name="connsiteX11" fmla="*/ 614362 w 695325"/>
                <a:gd name="connsiteY11" fmla="*/ 723900 h 726281"/>
                <a:gd name="connsiteX12" fmla="*/ 583406 w 695325"/>
                <a:gd name="connsiteY12" fmla="*/ 707231 h 726281"/>
                <a:gd name="connsiteX13" fmla="*/ 545306 w 695325"/>
                <a:gd name="connsiteY13" fmla="*/ 673894 h 726281"/>
                <a:gd name="connsiteX14" fmla="*/ 473869 w 695325"/>
                <a:gd name="connsiteY14" fmla="*/ 588169 h 726281"/>
                <a:gd name="connsiteX15" fmla="*/ 383381 w 695325"/>
                <a:gd name="connsiteY15" fmla="*/ 478631 h 726281"/>
                <a:gd name="connsiteX16" fmla="*/ 278606 w 695325"/>
                <a:gd name="connsiteY16" fmla="*/ 345281 h 726281"/>
                <a:gd name="connsiteX17" fmla="*/ 178594 w 695325"/>
                <a:gd name="connsiteY17" fmla="*/ 219075 h 726281"/>
                <a:gd name="connsiteX18" fmla="*/ 0 w 695325"/>
                <a:gd name="connsiteY18" fmla="*/ 4763 h 726281"/>
                <a:gd name="connsiteX19" fmla="*/ 42862 w 695325"/>
                <a:gd name="connsiteY19" fmla="*/ 0 h 726281"/>
                <a:gd name="connsiteX20" fmla="*/ 159544 w 695325"/>
                <a:gd name="connsiteY20" fmla="*/ 50006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325" h="726281">
                  <a:moveTo>
                    <a:pt x="159544" y="50006"/>
                  </a:moveTo>
                  <a:lnTo>
                    <a:pt x="490537" y="223838"/>
                  </a:lnTo>
                  <a:lnTo>
                    <a:pt x="547687" y="297656"/>
                  </a:lnTo>
                  <a:lnTo>
                    <a:pt x="619125" y="411956"/>
                  </a:lnTo>
                  <a:lnTo>
                    <a:pt x="659606" y="488156"/>
                  </a:lnTo>
                  <a:lnTo>
                    <a:pt x="685800" y="552450"/>
                  </a:lnTo>
                  <a:lnTo>
                    <a:pt x="695325" y="616744"/>
                  </a:lnTo>
                  <a:lnTo>
                    <a:pt x="688181" y="664369"/>
                  </a:lnTo>
                  <a:lnTo>
                    <a:pt x="681037" y="690563"/>
                  </a:lnTo>
                  <a:lnTo>
                    <a:pt x="666750" y="711994"/>
                  </a:lnTo>
                  <a:lnTo>
                    <a:pt x="647700" y="726281"/>
                  </a:lnTo>
                  <a:lnTo>
                    <a:pt x="614362" y="723900"/>
                  </a:lnTo>
                  <a:lnTo>
                    <a:pt x="583406" y="707231"/>
                  </a:lnTo>
                  <a:lnTo>
                    <a:pt x="545306" y="673894"/>
                  </a:lnTo>
                  <a:lnTo>
                    <a:pt x="473869" y="588169"/>
                  </a:lnTo>
                  <a:lnTo>
                    <a:pt x="383381" y="478631"/>
                  </a:lnTo>
                  <a:lnTo>
                    <a:pt x="278606" y="345281"/>
                  </a:lnTo>
                  <a:lnTo>
                    <a:pt x="178594" y="219075"/>
                  </a:lnTo>
                  <a:lnTo>
                    <a:pt x="0" y="4763"/>
                  </a:lnTo>
                  <a:lnTo>
                    <a:pt x="42862" y="0"/>
                  </a:lnTo>
                  <a:lnTo>
                    <a:pt x="159544" y="500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6">
              <a:extLst>
                <a:ext uri="{FF2B5EF4-FFF2-40B4-BE49-F238E27FC236}">
                  <a16:creationId xmlns:a16="http://schemas.microsoft.com/office/drawing/2014/main" id="{2C24A859-8403-4B64-8D70-B3EEA5F95F06}"/>
                </a:ext>
              </a:extLst>
            </p:cNvPr>
            <p:cNvSpPr/>
            <p:nvPr/>
          </p:nvSpPr>
          <p:spPr>
            <a:xfrm>
              <a:off x="6735763" y="1619251"/>
              <a:ext cx="863600" cy="1374775"/>
            </a:xfrm>
            <a:custGeom>
              <a:avLst/>
              <a:gdLst>
                <a:gd name="connsiteX0" fmla="*/ 594624 w 864187"/>
                <a:gd name="connsiteY0" fmla="*/ 671265 h 1374243"/>
                <a:gd name="connsiteX1" fmla="*/ 406987 w 864187"/>
                <a:gd name="connsiteY1" fmla="*/ 930256 h 1374243"/>
                <a:gd name="connsiteX2" fmla="*/ 73998 w 864187"/>
                <a:gd name="connsiteY2" fmla="*/ 1371600 h 1374243"/>
                <a:gd name="connsiteX3" fmla="*/ 0 w 864187"/>
                <a:gd name="connsiteY3" fmla="*/ 1374243 h 1374243"/>
                <a:gd name="connsiteX4" fmla="*/ 39642 w 864187"/>
                <a:gd name="connsiteY4" fmla="*/ 1294959 h 1374243"/>
                <a:gd name="connsiteX5" fmla="*/ 121568 w 864187"/>
                <a:gd name="connsiteY5" fmla="*/ 1146964 h 1374243"/>
                <a:gd name="connsiteX6" fmla="*/ 248421 w 864187"/>
                <a:gd name="connsiteY6" fmla="*/ 906471 h 1374243"/>
                <a:gd name="connsiteX7" fmla="*/ 332990 w 864187"/>
                <a:gd name="connsiteY7" fmla="*/ 747905 h 1374243"/>
                <a:gd name="connsiteX8" fmla="*/ 396416 w 864187"/>
                <a:gd name="connsiteY8" fmla="*/ 599910 h 1374243"/>
                <a:gd name="connsiteX9" fmla="*/ 451914 w 864187"/>
                <a:gd name="connsiteY9" fmla="*/ 467771 h 1374243"/>
                <a:gd name="connsiteX10" fmla="*/ 473057 w 864187"/>
                <a:gd name="connsiteY10" fmla="*/ 391130 h 1374243"/>
                <a:gd name="connsiteX11" fmla="*/ 486271 w 864187"/>
                <a:gd name="connsiteY11" fmla="*/ 282777 h 1374243"/>
                <a:gd name="connsiteX12" fmla="*/ 496842 w 864187"/>
                <a:gd name="connsiteY12" fmla="*/ 214065 h 1374243"/>
                <a:gd name="connsiteX13" fmla="*/ 494199 w 864187"/>
                <a:gd name="connsiteY13" fmla="*/ 169137 h 1374243"/>
                <a:gd name="connsiteX14" fmla="*/ 478342 w 864187"/>
                <a:gd name="connsiteY14" fmla="*/ 126853 h 1374243"/>
                <a:gd name="connsiteX15" fmla="*/ 443986 w 864187"/>
                <a:gd name="connsiteY15" fmla="*/ 89854 h 1374243"/>
                <a:gd name="connsiteX16" fmla="*/ 404344 w 864187"/>
                <a:gd name="connsiteY16" fmla="*/ 58141 h 1374243"/>
                <a:gd name="connsiteX17" fmla="*/ 380560 w 864187"/>
                <a:gd name="connsiteY17" fmla="*/ 39641 h 1374243"/>
                <a:gd name="connsiteX18" fmla="*/ 369988 w 864187"/>
                <a:gd name="connsiteY18" fmla="*/ 18499 h 1374243"/>
                <a:gd name="connsiteX19" fmla="*/ 380560 w 864187"/>
                <a:gd name="connsiteY19" fmla="*/ 2643 h 1374243"/>
                <a:gd name="connsiteX20" fmla="*/ 406987 w 864187"/>
                <a:gd name="connsiteY20" fmla="*/ 0 h 1374243"/>
                <a:gd name="connsiteX21" fmla="*/ 446629 w 864187"/>
                <a:gd name="connsiteY21" fmla="*/ 0 h 1374243"/>
                <a:gd name="connsiteX22" fmla="*/ 504770 w 864187"/>
                <a:gd name="connsiteY22" fmla="*/ 13214 h 1374243"/>
                <a:gd name="connsiteX23" fmla="*/ 554983 w 864187"/>
                <a:gd name="connsiteY23" fmla="*/ 29070 h 1374243"/>
                <a:gd name="connsiteX24" fmla="*/ 636909 w 864187"/>
                <a:gd name="connsiteY24" fmla="*/ 68712 h 1374243"/>
                <a:gd name="connsiteX25" fmla="*/ 758476 w 864187"/>
                <a:gd name="connsiteY25" fmla="*/ 145352 h 1374243"/>
                <a:gd name="connsiteX26" fmla="*/ 813975 w 864187"/>
                <a:gd name="connsiteY26" fmla="*/ 184994 h 1374243"/>
                <a:gd name="connsiteX27" fmla="*/ 837760 w 864187"/>
                <a:gd name="connsiteY27" fmla="*/ 208779 h 1374243"/>
                <a:gd name="connsiteX28" fmla="*/ 858902 w 864187"/>
                <a:gd name="connsiteY28" fmla="*/ 235207 h 1374243"/>
                <a:gd name="connsiteX29" fmla="*/ 864187 w 864187"/>
                <a:gd name="connsiteY29" fmla="*/ 264277 h 1374243"/>
                <a:gd name="connsiteX30" fmla="*/ 864187 w 864187"/>
                <a:gd name="connsiteY30" fmla="*/ 290705 h 1374243"/>
                <a:gd name="connsiteX31" fmla="*/ 856259 w 864187"/>
                <a:gd name="connsiteY31" fmla="*/ 322418 h 1374243"/>
                <a:gd name="connsiteX32" fmla="*/ 837760 w 864187"/>
                <a:gd name="connsiteY32" fmla="*/ 348846 h 1374243"/>
                <a:gd name="connsiteX33" fmla="*/ 806046 w 864187"/>
                <a:gd name="connsiteY33" fmla="*/ 377917 h 1374243"/>
                <a:gd name="connsiteX34" fmla="*/ 779618 w 864187"/>
                <a:gd name="connsiteY34" fmla="*/ 404344 h 1374243"/>
                <a:gd name="connsiteX35" fmla="*/ 681836 w 864187"/>
                <a:gd name="connsiteY35" fmla="*/ 544411 h 1374243"/>
                <a:gd name="connsiteX36" fmla="*/ 594624 w 864187"/>
                <a:gd name="connsiteY36" fmla="*/ 671265 h 137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4187" h="1374243">
                  <a:moveTo>
                    <a:pt x="594624" y="671265"/>
                  </a:moveTo>
                  <a:lnTo>
                    <a:pt x="406987" y="930256"/>
                  </a:lnTo>
                  <a:lnTo>
                    <a:pt x="73998" y="1371600"/>
                  </a:lnTo>
                  <a:lnTo>
                    <a:pt x="0" y="1374243"/>
                  </a:lnTo>
                  <a:lnTo>
                    <a:pt x="39642" y="1294959"/>
                  </a:lnTo>
                  <a:lnTo>
                    <a:pt x="121568" y="1146964"/>
                  </a:lnTo>
                  <a:lnTo>
                    <a:pt x="248421" y="906471"/>
                  </a:lnTo>
                  <a:lnTo>
                    <a:pt x="332990" y="747905"/>
                  </a:lnTo>
                  <a:lnTo>
                    <a:pt x="396416" y="599910"/>
                  </a:lnTo>
                  <a:lnTo>
                    <a:pt x="451914" y="467771"/>
                  </a:lnTo>
                  <a:lnTo>
                    <a:pt x="473057" y="391130"/>
                  </a:lnTo>
                  <a:lnTo>
                    <a:pt x="486271" y="282777"/>
                  </a:lnTo>
                  <a:lnTo>
                    <a:pt x="496842" y="214065"/>
                  </a:lnTo>
                  <a:lnTo>
                    <a:pt x="494199" y="169137"/>
                  </a:lnTo>
                  <a:lnTo>
                    <a:pt x="478342" y="126853"/>
                  </a:lnTo>
                  <a:lnTo>
                    <a:pt x="443986" y="89854"/>
                  </a:lnTo>
                  <a:lnTo>
                    <a:pt x="404344" y="58141"/>
                  </a:lnTo>
                  <a:lnTo>
                    <a:pt x="380560" y="39641"/>
                  </a:lnTo>
                  <a:lnTo>
                    <a:pt x="369988" y="18499"/>
                  </a:lnTo>
                  <a:lnTo>
                    <a:pt x="380560" y="2643"/>
                  </a:lnTo>
                  <a:lnTo>
                    <a:pt x="406987" y="0"/>
                  </a:lnTo>
                  <a:lnTo>
                    <a:pt x="446629" y="0"/>
                  </a:lnTo>
                  <a:lnTo>
                    <a:pt x="504770" y="13214"/>
                  </a:lnTo>
                  <a:lnTo>
                    <a:pt x="554983" y="29070"/>
                  </a:lnTo>
                  <a:lnTo>
                    <a:pt x="636909" y="68712"/>
                  </a:lnTo>
                  <a:lnTo>
                    <a:pt x="758476" y="145352"/>
                  </a:lnTo>
                  <a:lnTo>
                    <a:pt x="813975" y="184994"/>
                  </a:lnTo>
                  <a:lnTo>
                    <a:pt x="837760" y="208779"/>
                  </a:lnTo>
                  <a:lnTo>
                    <a:pt x="858902" y="235207"/>
                  </a:lnTo>
                  <a:lnTo>
                    <a:pt x="864187" y="264277"/>
                  </a:lnTo>
                  <a:lnTo>
                    <a:pt x="864187" y="290705"/>
                  </a:lnTo>
                  <a:lnTo>
                    <a:pt x="856259" y="322418"/>
                  </a:lnTo>
                  <a:lnTo>
                    <a:pt x="837760" y="348846"/>
                  </a:lnTo>
                  <a:lnTo>
                    <a:pt x="806046" y="377917"/>
                  </a:lnTo>
                  <a:lnTo>
                    <a:pt x="779618" y="404344"/>
                  </a:lnTo>
                  <a:lnTo>
                    <a:pt x="681836" y="544411"/>
                  </a:lnTo>
                  <a:lnTo>
                    <a:pt x="594624" y="67126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7">
              <a:extLst>
                <a:ext uri="{FF2B5EF4-FFF2-40B4-BE49-F238E27FC236}">
                  <a16:creationId xmlns:a16="http://schemas.microsoft.com/office/drawing/2014/main" id="{F8476C47-E4DB-46C3-99EB-DA702CC60319}"/>
                </a:ext>
              </a:extLst>
            </p:cNvPr>
            <p:cNvSpPr/>
            <p:nvPr/>
          </p:nvSpPr>
          <p:spPr>
            <a:xfrm>
              <a:off x="5702300" y="2982914"/>
              <a:ext cx="509588" cy="1208087"/>
            </a:xfrm>
            <a:custGeom>
              <a:avLst/>
              <a:gdLst>
                <a:gd name="connsiteX0" fmla="*/ 383202 w 510056"/>
                <a:gd name="connsiteY0" fmla="*/ 301277 h 1207748"/>
                <a:gd name="connsiteX1" fmla="*/ 510056 w 510056"/>
                <a:gd name="connsiteY1" fmla="*/ 1022754 h 1207748"/>
                <a:gd name="connsiteX2" fmla="*/ 502127 w 510056"/>
                <a:gd name="connsiteY2" fmla="*/ 1109966 h 1207748"/>
                <a:gd name="connsiteX3" fmla="*/ 480985 w 510056"/>
                <a:gd name="connsiteY3" fmla="*/ 1136394 h 1207748"/>
                <a:gd name="connsiteX4" fmla="*/ 465128 w 510056"/>
                <a:gd name="connsiteY4" fmla="*/ 1152250 h 1207748"/>
                <a:gd name="connsiteX5" fmla="*/ 446629 w 510056"/>
                <a:gd name="connsiteY5" fmla="*/ 1181321 h 1207748"/>
                <a:gd name="connsiteX6" fmla="*/ 433415 w 510056"/>
                <a:gd name="connsiteY6" fmla="*/ 1205106 h 1207748"/>
                <a:gd name="connsiteX7" fmla="*/ 404345 w 510056"/>
                <a:gd name="connsiteY7" fmla="*/ 1207748 h 1207748"/>
                <a:gd name="connsiteX8" fmla="*/ 362060 w 510056"/>
                <a:gd name="connsiteY8" fmla="*/ 1191892 h 1207748"/>
                <a:gd name="connsiteX9" fmla="*/ 332990 w 510056"/>
                <a:gd name="connsiteY9" fmla="*/ 1170750 h 1207748"/>
                <a:gd name="connsiteX10" fmla="*/ 309205 w 510056"/>
                <a:gd name="connsiteY10" fmla="*/ 1136394 h 1207748"/>
                <a:gd name="connsiteX11" fmla="*/ 295991 w 510056"/>
                <a:gd name="connsiteY11" fmla="*/ 1072967 h 1207748"/>
                <a:gd name="connsiteX12" fmla="*/ 145353 w 510056"/>
                <a:gd name="connsiteY12" fmla="*/ 314491 h 1207748"/>
                <a:gd name="connsiteX13" fmla="*/ 124211 w 510056"/>
                <a:gd name="connsiteY13" fmla="*/ 240493 h 1207748"/>
                <a:gd name="connsiteX14" fmla="*/ 100426 w 510056"/>
                <a:gd name="connsiteY14" fmla="*/ 184995 h 1207748"/>
                <a:gd name="connsiteX15" fmla="*/ 71355 w 510056"/>
                <a:gd name="connsiteY15" fmla="*/ 140068 h 1207748"/>
                <a:gd name="connsiteX16" fmla="*/ 36999 w 510056"/>
                <a:gd name="connsiteY16" fmla="*/ 95140 h 1207748"/>
                <a:gd name="connsiteX17" fmla="*/ 13214 w 510056"/>
                <a:gd name="connsiteY17" fmla="*/ 71355 h 1207748"/>
                <a:gd name="connsiteX18" fmla="*/ 0 w 510056"/>
                <a:gd name="connsiteY18" fmla="*/ 44928 h 1207748"/>
                <a:gd name="connsiteX19" fmla="*/ 5286 w 510056"/>
                <a:gd name="connsiteY19" fmla="*/ 18500 h 1207748"/>
                <a:gd name="connsiteX20" fmla="*/ 18500 w 510056"/>
                <a:gd name="connsiteY20" fmla="*/ 2643 h 1207748"/>
                <a:gd name="connsiteX21" fmla="*/ 42285 w 510056"/>
                <a:gd name="connsiteY21" fmla="*/ 0 h 1207748"/>
                <a:gd name="connsiteX22" fmla="*/ 76641 w 510056"/>
                <a:gd name="connsiteY22" fmla="*/ 2643 h 1207748"/>
                <a:gd name="connsiteX23" fmla="*/ 116282 w 510056"/>
                <a:gd name="connsiteY23" fmla="*/ 13214 h 1207748"/>
                <a:gd name="connsiteX24" fmla="*/ 182352 w 510056"/>
                <a:gd name="connsiteY24" fmla="*/ 34357 h 1207748"/>
                <a:gd name="connsiteX25" fmla="*/ 248421 w 510056"/>
                <a:gd name="connsiteY25" fmla="*/ 63427 h 1207748"/>
                <a:gd name="connsiteX26" fmla="*/ 346204 w 510056"/>
                <a:gd name="connsiteY26" fmla="*/ 121568 h 1207748"/>
                <a:gd name="connsiteX27" fmla="*/ 383202 w 510056"/>
                <a:gd name="connsiteY27" fmla="*/ 301277 h 120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0056" h="1207748">
                  <a:moveTo>
                    <a:pt x="383202" y="301277"/>
                  </a:moveTo>
                  <a:lnTo>
                    <a:pt x="510056" y="1022754"/>
                  </a:lnTo>
                  <a:lnTo>
                    <a:pt x="502127" y="1109966"/>
                  </a:lnTo>
                  <a:lnTo>
                    <a:pt x="480985" y="1136394"/>
                  </a:lnTo>
                  <a:lnTo>
                    <a:pt x="465128" y="1152250"/>
                  </a:lnTo>
                  <a:lnTo>
                    <a:pt x="446629" y="1181321"/>
                  </a:lnTo>
                  <a:lnTo>
                    <a:pt x="433415" y="1205106"/>
                  </a:lnTo>
                  <a:lnTo>
                    <a:pt x="404345" y="1207748"/>
                  </a:lnTo>
                  <a:lnTo>
                    <a:pt x="362060" y="1191892"/>
                  </a:lnTo>
                  <a:lnTo>
                    <a:pt x="332990" y="1170750"/>
                  </a:lnTo>
                  <a:lnTo>
                    <a:pt x="309205" y="1136394"/>
                  </a:lnTo>
                  <a:lnTo>
                    <a:pt x="295991" y="1072967"/>
                  </a:lnTo>
                  <a:lnTo>
                    <a:pt x="145353" y="314491"/>
                  </a:lnTo>
                  <a:lnTo>
                    <a:pt x="124211" y="240493"/>
                  </a:lnTo>
                  <a:lnTo>
                    <a:pt x="100426" y="184995"/>
                  </a:lnTo>
                  <a:lnTo>
                    <a:pt x="71355" y="140068"/>
                  </a:lnTo>
                  <a:lnTo>
                    <a:pt x="36999" y="95140"/>
                  </a:lnTo>
                  <a:lnTo>
                    <a:pt x="13214" y="71355"/>
                  </a:lnTo>
                  <a:lnTo>
                    <a:pt x="0" y="44928"/>
                  </a:lnTo>
                  <a:lnTo>
                    <a:pt x="5286" y="18500"/>
                  </a:lnTo>
                  <a:lnTo>
                    <a:pt x="18500" y="2643"/>
                  </a:lnTo>
                  <a:lnTo>
                    <a:pt x="42285" y="0"/>
                  </a:lnTo>
                  <a:lnTo>
                    <a:pt x="76641" y="2643"/>
                  </a:lnTo>
                  <a:lnTo>
                    <a:pt x="116282" y="13214"/>
                  </a:lnTo>
                  <a:lnTo>
                    <a:pt x="182352" y="34357"/>
                  </a:lnTo>
                  <a:lnTo>
                    <a:pt x="248421" y="63427"/>
                  </a:lnTo>
                  <a:lnTo>
                    <a:pt x="346204" y="121568"/>
                  </a:lnTo>
                  <a:lnTo>
                    <a:pt x="383202" y="30127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9">
              <a:extLst>
                <a:ext uri="{FF2B5EF4-FFF2-40B4-BE49-F238E27FC236}">
                  <a16:creationId xmlns:a16="http://schemas.microsoft.com/office/drawing/2014/main" id="{8C68D58F-1645-4340-A8F8-E1A32FA50E1A}"/>
                </a:ext>
              </a:extLst>
            </p:cNvPr>
            <p:cNvSpPr/>
            <p:nvPr/>
          </p:nvSpPr>
          <p:spPr>
            <a:xfrm>
              <a:off x="5981701" y="2782888"/>
              <a:ext cx="1839913" cy="1212850"/>
            </a:xfrm>
            <a:custGeom>
              <a:avLst/>
              <a:gdLst>
                <a:gd name="connsiteX0" fmla="*/ 158567 w 1839371"/>
                <a:gd name="connsiteY0" fmla="*/ 264277 h 1213033"/>
                <a:gd name="connsiteX1" fmla="*/ 806046 w 1839371"/>
                <a:gd name="connsiteY1" fmla="*/ 153281 h 1213033"/>
                <a:gd name="connsiteX2" fmla="*/ 1033325 w 1839371"/>
                <a:gd name="connsiteY2" fmla="*/ 105711 h 1213033"/>
                <a:gd name="connsiteX3" fmla="*/ 1339887 w 1839371"/>
                <a:gd name="connsiteY3" fmla="*/ 47570 h 1213033"/>
                <a:gd name="connsiteX4" fmla="*/ 1437670 w 1839371"/>
                <a:gd name="connsiteY4" fmla="*/ 21142 h 1213033"/>
                <a:gd name="connsiteX5" fmla="*/ 1493168 w 1839371"/>
                <a:gd name="connsiteY5" fmla="*/ 0 h 1213033"/>
                <a:gd name="connsiteX6" fmla="*/ 1511667 w 1839371"/>
                <a:gd name="connsiteY6" fmla="*/ 0 h 1213033"/>
                <a:gd name="connsiteX7" fmla="*/ 1556594 w 1839371"/>
                <a:gd name="connsiteY7" fmla="*/ 5285 h 1213033"/>
                <a:gd name="connsiteX8" fmla="*/ 1612093 w 1839371"/>
                <a:gd name="connsiteY8" fmla="*/ 29070 h 1213033"/>
                <a:gd name="connsiteX9" fmla="*/ 1670234 w 1839371"/>
                <a:gd name="connsiteY9" fmla="*/ 73997 h 1213033"/>
                <a:gd name="connsiteX10" fmla="*/ 1731018 w 1839371"/>
                <a:gd name="connsiteY10" fmla="*/ 129496 h 1213033"/>
                <a:gd name="connsiteX11" fmla="*/ 1781230 w 1839371"/>
                <a:gd name="connsiteY11" fmla="*/ 184994 h 1213033"/>
                <a:gd name="connsiteX12" fmla="*/ 1820872 w 1839371"/>
                <a:gd name="connsiteY12" fmla="*/ 235207 h 1213033"/>
                <a:gd name="connsiteX13" fmla="*/ 1839371 w 1839371"/>
                <a:gd name="connsiteY13" fmla="*/ 266920 h 1213033"/>
                <a:gd name="connsiteX14" fmla="*/ 1839371 w 1839371"/>
                <a:gd name="connsiteY14" fmla="*/ 301276 h 1213033"/>
                <a:gd name="connsiteX15" fmla="*/ 1828800 w 1839371"/>
                <a:gd name="connsiteY15" fmla="*/ 340918 h 1213033"/>
                <a:gd name="connsiteX16" fmla="*/ 1791801 w 1839371"/>
                <a:gd name="connsiteY16" fmla="*/ 388487 h 1213033"/>
                <a:gd name="connsiteX17" fmla="*/ 1762731 w 1839371"/>
                <a:gd name="connsiteY17" fmla="*/ 422844 h 1213033"/>
                <a:gd name="connsiteX18" fmla="*/ 1736303 w 1839371"/>
                <a:gd name="connsiteY18" fmla="*/ 499484 h 1213033"/>
                <a:gd name="connsiteX19" fmla="*/ 1585665 w 1839371"/>
                <a:gd name="connsiteY19" fmla="*/ 919685 h 1213033"/>
                <a:gd name="connsiteX20" fmla="*/ 1516953 w 1839371"/>
                <a:gd name="connsiteY20" fmla="*/ 1128464 h 1213033"/>
                <a:gd name="connsiteX21" fmla="*/ 1495811 w 1839371"/>
                <a:gd name="connsiteY21" fmla="*/ 1157535 h 1213033"/>
                <a:gd name="connsiteX22" fmla="*/ 1453526 w 1839371"/>
                <a:gd name="connsiteY22" fmla="*/ 1186605 h 1213033"/>
                <a:gd name="connsiteX23" fmla="*/ 1419170 w 1839371"/>
                <a:gd name="connsiteY23" fmla="*/ 1207748 h 1213033"/>
                <a:gd name="connsiteX24" fmla="*/ 1384814 w 1839371"/>
                <a:gd name="connsiteY24" fmla="*/ 1213033 h 1213033"/>
                <a:gd name="connsiteX25" fmla="*/ 1353101 w 1839371"/>
                <a:gd name="connsiteY25" fmla="*/ 1202462 h 1213033"/>
                <a:gd name="connsiteX26" fmla="*/ 1313459 w 1839371"/>
                <a:gd name="connsiteY26" fmla="*/ 1173392 h 1213033"/>
                <a:gd name="connsiteX27" fmla="*/ 1273818 w 1839371"/>
                <a:gd name="connsiteY27" fmla="*/ 1139035 h 1213033"/>
                <a:gd name="connsiteX28" fmla="*/ 1247390 w 1839371"/>
                <a:gd name="connsiteY28" fmla="*/ 1096751 h 1213033"/>
                <a:gd name="connsiteX29" fmla="*/ 1337244 w 1839371"/>
                <a:gd name="connsiteY29" fmla="*/ 964612 h 1213033"/>
                <a:gd name="connsiteX30" fmla="*/ 1363672 w 1839371"/>
                <a:gd name="connsiteY30" fmla="*/ 848330 h 1213033"/>
                <a:gd name="connsiteX31" fmla="*/ 1469383 w 1839371"/>
                <a:gd name="connsiteY31" fmla="*/ 340918 h 1213033"/>
                <a:gd name="connsiteX32" fmla="*/ 1482597 w 1839371"/>
                <a:gd name="connsiteY32" fmla="*/ 274848 h 1213033"/>
                <a:gd name="connsiteX33" fmla="*/ 1477311 w 1839371"/>
                <a:gd name="connsiteY33" fmla="*/ 251063 h 1213033"/>
                <a:gd name="connsiteX34" fmla="*/ 1466740 w 1839371"/>
                <a:gd name="connsiteY34" fmla="*/ 229921 h 1213033"/>
                <a:gd name="connsiteX35" fmla="*/ 1437670 w 1839371"/>
                <a:gd name="connsiteY35" fmla="*/ 219350 h 1213033"/>
                <a:gd name="connsiteX36" fmla="*/ 1400671 w 1839371"/>
                <a:gd name="connsiteY36" fmla="*/ 221993 h 1213033"/>
                <a:gd name="connsiteX37" fmla="*/ 1300245 w 1839371"/>
                <a:gd name="connsiteY37" fmla="*/ 235207 h 1213033"/>
                <a:gd name="connsiteX38" fmla="*/ 1083538 w 1839371"/>
                <a:gd name="connsiteY38" fmla="*/ 269563 h 1213033"/>
                <a:gd name="connsiteX39" fmla="*/ 31714 w 1839371"/>
                <a:gd name="connsiteY39" fmla="*/ 433415 h 1213033"/>
                <a:gd name="connsiteX40" fmla="*/ 0 w 1839371"/>
                <a:gd name="connsiteY40" fmla="*/ 293348 h 1213033"/>
                <a:gd name="connsiteX41" fmla="*/ 158567 w 1839371"/>
                <a:gd name="connsiteY41" fmla="*/ 264277 h 121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9371" h="1213033">
                  <a:moveTo>
                    <a:pt x="158567" y="264277"/>
                  </a:moveTo>
                  <a:lnTo>
                    <a:pt x="806046" y="153281"/>
                  </a:lnTo>
                  <a:lnTo>
                    <a:pt x="1033325" y="105711"/>
                  </a:lnTo>
                  <a:lnTo>
                    <a:pt x="1339887" y="47570"/>
                  </a:lnTo>
                  <a:lnTo>
                    <a:pt x="1437670" y="21142"/>
                  </a:lnTo>
                  <a:lnTo>
                    <a:pt x="1493168" y="0"/>
                  </a:lnTo>
                  <a:lnTo>
                    <a:pt x="1511667" y="0"/>
                  </a:lnTo>
                  <a:lnTo>
                    <a:pt x="1556594" y="5285"/>
                  </a:lnTo>
                  <a:lnTo>
                    <a:pt x="1612093" y="29070"/>
                  </a:lnTo>
                  <a:lnTo>
                    <a:pt x="1670234" y="73997"/>
                  </a:lnTo>
                  <a:lnTo>
                    <a:pt x="1731018" y="129496"/>
                  </a:lnTo>
                  <a:lnTo>
                    <a:pt x="1781230" y="184994"/>
                  </a:lnTo>
                  <a:lnTo>
                    <a:pt x="1820872" y="235207"/>
                  </a:lnTo>
                  <a:lnTo>
                    <a:pt x="1839371" y="266920"/>
                  </a:lnTo>
                  <a:lnTo>
                    <a:pt x="1839371" y="301276"/>
                  </a:lnTo>
                  <a:lnTo>
                    <a:pt x="1828800" y="340918"/>
                  </a:lnTo>
                  <a:lnTo>
                    <a:pt x="1791801" y="388487"/>
                  </a:lnTo>
                  <a:lnTo>
                    <a:pt x="1762731" y="422844"/>
                  </a:lnTo>
                  <a:lnTo>
                    <a:pt x="1736303" y="499484"/>
                  </a:lnTo>
                  <a:lnTo>
                    <a:pt x="1585665" y="919685"/>
                  </a:lnTo>
                  <a:lnTo>
                    <a:pt x="1516953" y="1128464"/>
                  </a:lnTo>
                  <a:lnTo>
                    <a:pt x="1495811" y="1157535"/>
                  </a:lnTo>
                  <a:lnTo>
                    <a:pt x="1453526" y="1186605"/>
                  </a:lnTo>
                  <a:lnTo>
                    <a:pt x="1419170" y="1207748"/>
                  </a:lnTo>
                  <a:lnTo>
                    <a:pt x="1384814" y="1213033"/>
                  </a:lnTo>
                  <a:lnTo>
                    <a:pt x="1353101" y="1202462"/>
                  </a:lnTo>
                  <a:lnTo>
                    <a:pt x="1313459" y="1173392"/>
                  </a:lnTo>
                  <a:lnTo>
                    <a:pt x="1273818" y="1139035"/>
                  </a:lnTo>
                  <a:lnTo>
                    <a:pt x="1247390" y="1096751"/>
                  </a:lnTo>
                  <a:lnTo>
                    <a:pt x="1337244" y="964612"/>
                  </a:lnTo>
                  <a:lnTo>
                    <a:pt x="1363672" y="848330"/>
                  </a:lnTo>
                  <a:lnTo>
                    <a:pt x="1469383" y="340918"/>
                  </a:lnTo>
                  <a:lnTo>
                    <a:pt x="1482597" y="274848"/>
                  </a:lnTo>
                  <a:lnTo>
                    <a:pt x="1477311" y="251063"/>
                  </a:lnTo>
                  <a:lnTo>
                    <a:pt x="1466740" y="229921"/>
                  </a:lnTo>
                  <a:lnTo>
                    <a:pt x="1437670" y="219350"/>
                  </a:lnTo>
                  <a:lnTo>
                    <a:pt x="1400671" y="221993"/>
                  </a:lnTo>
                  <a:lnTo>
                    <a:pt x="1300245" y="235207"/>
                  </a:lnTo>
                  <a:lnTo>
                    <a:pt x="1083538" y="269563"/>
                  </a:lnTo>
                  <a:lnTo>
                    <a:pt x="31714" y="433415"/>
                  </a:lnTo>
                  <a:lnTo>
                    <a:pt x="0" y="293348"/>
                  </a:lnTo>
                  <a:lnTo>
                    <a:pt x="158567" y="26427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B7C48A5F-1193-4F5C-887C-BC7A07823EF1}"/>
                </a:ext>
              </a:extLst>
            </p:cNvPr>
            <p:cNvSpPr/>
            <p:nvPr/>
          </p:nvSpPr>
          <p:spPr>
            <a:xfrm>
              <a:off x="6121400" y="3752850"/>
              <a:ext cx="1244600" cy="319088"/>
            </a:xfrm>
            <a:custGeom>
              <a:avLst/>
              <a:gdLst>
                <a:gd name="connsiteX0" fmla="*/ 174423 w 1244747"/>
                <a:gd name="connsiteY0" fmla="*/ 171780 h 319776"/>
                <a:gd name="connsiteX1" fmla="*/ 866830 w 1244747"/>
                <a:gd name="connsiteY1" fmla="*/ 47570 h 319776"/>
                <a:gd name="connsiteX2" fmla="*/ 951399 w 1244747"/>
                <a:gd name="connsiteY2" fmla="*/ 29070 h 319776"/>
                <a:gd name="connsiteX3" fmla="*/ 1028040 w 1244747"/>
                <a:gd name="connsiteY3" fmla="*/ 7928 h 319776"/>
                <a:gd name="connsiteX4" fmla="*/ 1080895 w 1244747"/>
                <a:gd name="connsiteY4" fmla="*/ 0 h 319776"/>
                <a:gd name="connsiteX5" fmla="*/ 1141679 w 1244747"/>
                <a:gd name="connsiteY5" fmla="*/ 0 h 319776"/>
                <a:gd name="connsiteX6" fmla="*/ 1244747 w 1244747"/>
                <a:gd name="connsiteY6" fmla="*/ 18499 h 319776"/>
                <a:gd name="connsiteX7" fmla="*/ 1231533 w 1244747"/>
                <a:gd name="connsiteY7" fmla="*/ 137424 h 319776"/>
                <a:gd name="connsiteX8" fmla="*/ 1078252 w 1244747"/>
                <a:gd name="connsiteY8" fmla="*/ 150638 h 319776"/>
                <a:gd name="connsiteX9" fmla="*/ 647480 w 1244747"/>
                <a:gd name="connsiteY9" fmla="*/ 235207 h 319776"/>
                <a:gd name="connsiteX10" fmla="*/ 325062 w 1244747"/>
                <a:gd name="connsiteY10" fmla="*/ 274848 h 319776"/>
                <a:gd name="connsiteX11" fmla="*/ 2643 w 1244747"/>
                <a:gd name="connsiteY11" fmla="*/ 319776 h 319776"/>
                <a:gd name="connsiteX12" fmla="*/ 0 w 1244747"/>
                <a:gd name="connsiteY12" fmla="*/ 195565 h 319776"/>
                <a:gd name="connsiteX13" fmla="*/ 174423 w 1244747"/>
                <a:gd name="connsiteY13" fmla="*/ 171780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747" h="319776">
                  <a:moveTo>
                    <a:pt x="174423" y="171780"/>
                  </a:moveTo>
                  <a:lnTo>
                    <a:pt x="866830" y="47570"/>
                  </a:lnTo>
                  <a:lnTo>
                    <a:pt x="951399" y="29070"/>
                  </a:lnTo>
                  <a:lnTo>
                    <a:pt x="1028040" y="7928"/>
                  </a:lnTo>
                  <a:lnTo>
                    <a:pt x="1080895" y="0"/>
                  </a:lnTo>
                  <a:lnTo>
                    <a:pt x="1141679" y="0"/>
                  </a:lnTo>
                  <a:lnTo>
                    <a:pt x="1244747" y="18499"/>
                  </a:lnTo>
                  <a:lnTo>
                    <a:pt x="1231533" y="137424"/>
                  </a:lnTo>
                  <a:lnTo>
                    <a:pt x="1078252" y="150638"/>
                  </a:lnTo>
                  <a:lnTo>
                    <a:pt x="647480" y="235207"/>
                  </a:lnTo>
                  <a:lnTo>
                    <a:pt x="325062" y="274848"/>
                  </a:lnTo>
                  <a:lnTo>
                    <a:pt x="2643" y="319776"/>
                  </a:lnTo>
                  <a:lnTo>
                    <a:pt x="0" y="195565"/>
                  </a:lnTo>
                  <a:lnTo>
                    <a:pt x="174423" y="17178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1">
              <a:extLst>
                <a:ext uri="{FF2B5EF4-FFF2-40B4-BE49-F238E27FC236}">
                  <a16:creationId xmlns:a16="http://schemas.microsoft.com/office/drawing/2014/main" id="{D5D1E931-7E47-4140-A6D5-FC5AFDE9A9F8}"/>
                </a:ext>
              </a:extLst>
            </p:cNvPr>
            <p:cNvSpPr/>
            <p:nvPr/>
          </p:nvSpPr>
          <p:spPr>
            <a:xfrm>
              <a:off x="5248275" y="4038600"/>
              <a:ext cx="1335088" cy="1727200"/>
            </a:xfrm>
            <a:custGeom>
              <a:avLst/>
              <a:gdLst>
                <a:gd name="connsiteX0" fmla="*/ 1177537 w 1335419"/>
                <a:gd name="connsiteY0" fmla="*/ 572323 h 1726835"/>
                <a:gd name="connsiteX1" fmla="*/ 1075572 w 1335419"/>
                <a:gd name="connsiteY1" fmla="*/ 733494 h 1726835"/>
                <a:gd name="connsiteX2" fmla="*/ 990052 w 1335419"/>
                <a:gd name="connsiteY2" fmla="*/ 851905 h 1726835"/>
                <a:gd name="connsiteX3" fmla="*/ 891376 w 1335419"/>
                <a:gd name="connsiteY3" fmla="*/ 980184 h 1726835"/>
                <a:gd name="connsiteX4" fmla="*/ 779543 w 1335419"/>
                <a:gd name="connsiteY4" fmla="*/ 1105174 h 1726835"/>
                <a:gd name="connsiteX5" fmla="*/ 657842 w 1335419"/>
                <a:gd name="connsiteY5" fmla="*/ 1240032 h 1726835"/>
                <a:gd name="connsiteX6" fmla="*/ 503249 w 1335419"/>
                <a:gd name="connsiteY6" fmla="*/ 1378179 h 1726835"/>
                <a:gd name="connsiteX7" fmla="*/ 338789 w 1335419"/>
                <a:gd name="connsiteY7" fmla="*/ 1516325 h 1726835"/>
                <a:gd name="connsiteX8" fmla="*/ 197353 w 1335419"/>
                <a:gd name="connsiteY8" fmla="*/ 1621580 h 1726835"/>
                <a:gd name="connsiteX9" fmla="*/ 69074 w 1335419"/>
                <a:gd name="connsiteY9" fmla="*/ 1703810 h 1726835"/>
                <a:gd name="connsiteX10" fmla="*/ 26314 w 1335419"/>
                <a:gd name="connsiteY10" fmla="*/ 1726835 h 1726835"/>
                <a:gd name="connsiteX11" fmla="*/ 9868 w 1335419"/>
                <a:gd name="connsiteY11" fmla="*/ 1723546 h 1726835"/>
                <a:gd name="connsiteX12" fmla="*/ 0 w 1335419"/>
                <a:gd name="connsiteY12" fmla="*/ 1710389 h 1726835"/>
                <a:gd name="connsiteX13" fmla="*/ 6579 w 1335419"/>
                <a:gd name="connsiteY13" fmla="*/ 1684075 h 1726835"/>
                <a:gd name="connsiteX14" fmla="*/ 19736 w 1335419"/>
                <a:gd name="connsiteY14" fmla="*/ 1664340 h 1726835"/>
                <a:gd name="connsiteX15" fmla="*/ 65785 w 1335419"/>
                <a:gd name="connsiteY15" fmla="*/ 1624869 h 1726835"/>
                <a:gd name="connsiteX16" fmla="*/ 243402 w 1335419"/>
                <a:gd name="connsiteY16" fmla="*/ 1457120 h 1726835"/>
                <a:gd name="connsiteX17" fmla="*/ 368392 w 1335419"/>
                <a:gd name="connsiteY17" fmla="*/ 1325551 h 1726835"/>
                <a:gd name="connsiteX18" fmla="*/ 519695 w 1335419"/>
                <a:gd name="connsiteY18" fmla="*/ 1154512 h 1726835"/>
                <a:gd name="connsiteX19" fmla="*/ 634818 w 1335419"/>
                <a:gd name="connsiteY19" fmla="*/ 1006498 h 1726835"/>
                <a:gd name="connsiteX20" fmla="*/ 740072 w 1335419"/>
                <a:gd name="connsiteY20" fmla="*/ 858484 h 1726835"/>
                <a:gd name="connsiteX21" fmla="*/ 825592 w 1335419"/>
                <a:gd name="connsiteY21" fmla="*/ 726915 h 1726835"/>
                <a:gd name="connsiteX22" fmla="*/ 920979 w 1335419"/>
                <a:gd name="connsiteY22" fmla="*/ 559166 h 1726835"/>
                <a:gd name="connsiteX23" fmla="*/ 980185 w 1335419"/>
                <a:gd name="connsiteY23" fmla="*/ 437465 h 1726835"/>
                <a:gd name="connsiteX24" fmla="*/ 1042680 w 1335419"/>
                <a:gd name="connsiteY24" fmla="*/ 289451 h 1726835"/>
                <a:gd name="connsiteX25" fmla="*/ 1036101 w 1335419"/>
                <a:gd name="connsiteY25" fmla="*/ 246691 h 1726835"/>
                <a:gd name="connsiteX26" fmla="*/ 1019655 w 1335419"/>
                <a:gd name="connsiteY26" fmla="*/ 167750 h 1726835"/>
                <a:gd name="connsiteX27" fmla="*/ 999920 w 1335419"/>
                <a:gd name="connsiteY27" fmla="*/ 111833 h 1726835"/>
                <a:gd name="connsiteX28" fmla="*/ 983474 w 1335419"/>
                <a:gd name="connsiteY28" fmla="*/ 78941 h 1726835"/>
                <a:gd name="connsiteX29" fmla="*/ 967028 w 1335419"/>
                <a:gd name="connsiteY29" fmla="*/ 62495 h 1726835"/>
                <a:gd name="connsiteX30" fmla="*/ 914400 w 1335419"/>
                <a:gd name="connsiteY30" fmla="*/ 59206 h 1726835"/>
                <a:gd name="connsiteX31" fmla="*/ 937425 w 1335419"/>
                <a:gd name="connsiteY31" fmla="*/ 0 h 1726835"/>
                <a:gd name="connsiteX32" fmla="*/ 1032812 w 1335419"/>
                <a:gd name="connsiteY32" fmla="*/ 29603 h 1726835"/>
                <a:gd name="connsiteX33" fmla="*/ 1095307 w 1335419"/>
                <a:gd name="connsiteY33" fmla="*/ 59206 h 1726835"/>
                <a:gd name="connsiteX34" fmla="*/ 1141356 w 1335419"/>
                <a:gd name="connsiteY34" fmla="*/ 85520 h 1726835"/>
                <a:gd name="connsiteX35" fmla="*/ 1187405 w 1335419"/>
                <a:gd name="connsiteY35" fmla="*/ 118412 h 1726835"/>
                <a:gd name="connsiteX36" fmla="*/ 1236743 w 1335419"/>
                <a:gd name="connsiteY36" fmla="*/ 161171 h 1726835"/>
                <a:gd name="connsiteX37" fmla="*/ 1279503 w 1335419"/>
                <a:gd name="connsiteY37" fmla="*/ 207220 h 1726835"/>
                <a:gd name="connsiteX38" fmla="*/ 1315684 w 1335419"/>
                <a:gd name="connsiteY38" fmla="*/ 266426 h 1726835"/>
                <a:gd name="connsiteX39" fmla="*/ 1328841 w 1335419"/>
                <a:gd name="connsiteY39" fmla="*/ 305897 h 1726835"/>
                <a:gd name="connsiteX40" fmla="*/ 1335419 w 1335419"/>
                <a:gd name="connsiteY40" fmla="*/ 348656 h 1726835"/>
                <a:gd name="connsiteX41" fmla="*/ 1325551 w 1335419"/>
                <a:gd name="connsiteY41" fmla="*/ 374970 h 1726835"/>
                <a:gd name="connsiteX42" fmla="*/ 1305816 w 1335419"/>
                <a:gd name="connsiteY42" fmla="*/ 407862 h 1726835"/>
                <a:gd name="connsiteX43" fmla="*/ 1263056 w 1335419"/>
                <a:gd name="connsiteY43" fmla="*/ 447333 h 1726835"/>
                <a:gd name="connsiteX44" fmla="*/ 1236743 w 1335419"/>
                <a:gd name="connsiteY44" fmla="*/ 470357 h 1726835"/>
                <a:gd name="connsiteX45" fmla="*/ 1177537 w 1335419"/>
                <a:gd name="connsiteY45" fmla="*/ 572323 h 17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19" h="1726835">
                  <a:moveTo>
                    <a:pt x="1177537" y="572323"/>
                  </a:moveTo>
                  <a:lnTo>
                    <a:pt x="1075572" y="733494"/>
                  </a:lnTo>
                  <a:lnTo>
                    <a:pt x="990052" y="851905"/>
                  </a:lnTo>
                  <a:lnTo>
                    <a:pt x="891376" y="980184"/>
                  </a:lnTo>
                  <a:lnTo>
                    <a:pt x="779543" y="1105174"/>
                  </a:lnTo>
                  <a:lnTo>
                    <a:pt x="657842" y="1240032"/>
                  </a:lnTo>
                  <a:lnTo>
                    <a:pt x="503249" y="1378179"/>
                  </a:lnTo>
                  <a:lnTo>
                    <a:pt x="338789" y="1516325"/>
                  </a:lnTo>
                  <a:lnTo>
                    <a:pt x="197353" y="1621580"/>
                  </a:lnTo>
                  <a:lnTo>
                    <a:pt x="69074" y="1703810"/>
                  </a:lnTo>
                  <a:lnTo>
                    <a:pt x="26314" y="1726835"/>
                  </a:lnTo>
                  <a:lnTo>
                    <a:pt x="9868" y="1723546"/>
                  </a:lnTo>
                  <a:lnTo>
                    <a:pt x="0" y="1710389"/>
                  </a:lnTo>
                  <a:lnTo>
                    <a:pt x="6579" y="1684075"/>
                  </a:lnTo>
                  <a:lnTo>
                    <a:pt x="19736" y="1664340"/>
                  </a:lnTo>
                  <a:lnTo>
                    <a:pt x="65785" y="1624869"/>
                  </a:lnTo>
                  <a:lnTo>
                    <a:pt x="243402" y="1457120"/>
                  </a:lnTo>
                  <a:lnTo>
                    <a:pt x="368392" y="1325551"/>
                  </a:lnTo>
                  <a:lnTo>
                    <a:pt x="519695" y="1154512"/>
                  </a:lnTo>
                  <a:lnTo>
                    <a:pt x="634818" y="1006498"/>
                  </a:lnTo>
                  <a:lnTo>
                    <a:pt x="740072" y="858484"/>
                  </a:lnTo>
                  <a:lnTo>
                    <a:pt x="825592" y="726915"/>
                  </a:lnTo>
                  <a:lnTo>
                    <a:pt x="920979" y="559166"/>
                  </a:lnTo>
                  <a:lnTo>
                    <a:pt x="980185" y="437465"/>
                  </a:lnTo>
                  <a:lnTo>
                    <a:pt x="1042680" y="289451"/>
                  </a:lnTo>
                  <a:lnTo>
                    <a:pt x="1036101" y="246691"/>
                  </a:lnTo>
                  <a:lnTo>
                    <a:pt x="1019655" y="167750"/>
                  </a:lnTo>
                  <a:lnTo>
                    <a:pt x="999920" y="111833"/>
                  </a:lnTo>
                  <a:lnTo>
                    <a:pt x="983474" y="78941"/>
                  </a:lnTo>
                  <a:lnTo>
                    <a:pt x="967028" y="62495"/>
                  </a:lnTo>
                  <a:lnTo>
                    <a:pt x="914400" y="59206"/>
                  </a:lnTo>
                  <a:lnTo>
                    <a:pt x="937425" y="0"/>
                  </a:lnTo>
                  <a:lnTo>
                    <a:pt x="1032812" y="29603"/>
                  </a:lnTo>
                  <a:lnTo>
                    <a:pt x="1095307" y="59206"/>
                  </a:lnTo>
                  <a:lnTo>
                    <a:pt x="1141356" y="85520"/>
                  </a:lnTo>
                  <a:lnTo>
                    <a:pt x="1187405" y="118412"/>
                  </a:lnTo>
                  <a:lnTo>
                    <a:pt x="1236743" y="161171"/>
                  </a:lnTo>
                  <a:lnTo>
                    <a:pt x="1279503" y="207220"/>
                  </a:lnTo>
                  <a:lnTo>
                    <a:pt x="1315684" y="266426"/>
                  </a:lnTo>
                  <a:lnTo>
                    <a:pt x="1328841" y="305897"/>
                  </a:lnTo>
                  <a:lnTo>
                    <a:pt x="1335419" y="348656"/>
                  </a:lnTo>
                  <a:lnTo>
                    <a:pt x="1325551" y="374970"/>
                  </a:lnTo>
                  <a:lnTo>
                    <a:pt x="1305816" y="407862"/>
                  </a:lnTo>
                  <a:lnTo>
                    <a:pt x="1263056" y="447333"/>
                  </a:lnTo>
                  <a:lnTo>
                    <a:pt x="1236743" y="470357"/>
                  </a:lnTo>
                  <a:lnTo>
                    <a:pt x="1177537" y="57232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0">
              <a:extLst>
                <a:ext uri="{FF2B5EF4-FFF2-40B4-BE49-F238E27FC236}">
                  <a16:creationId xmlns:a16="http://schemas.microsoft.com/office/drawing/2014/main" id="{750C0950-5F1E-445F-ADDD-DB816C78E944}"/>
                </a:ext>
              </a:extLst>
            </p:cNvPr>
            <p:cNvSpPr/>
            <p:nvPr/>
          </p:nvSpPr>
          <p:spPr>
            <a:xfrm>
              <a:off x="6745288" y="3922714"/>
              <a:ext cx="1865312" cy="1895475"/>
            </a:xfrm>
            <a:custGeom>
              <a:avLst/>
              <a:gdLst>
                <a:gd name="connsiteX0" fmla="*/ 144750 w 1864105"/>
                <a:gd name="connsiteY0" fmla="*/ 300092 h 1895879"/>
                <a:gd name="connsiteX1" fmla="*/ 144750 w 1864105"/>
                <a:gd name="connsiteY1" fmla="*/ 211830 h 1895879"/>
                <a:gd name="connsiteX2" fmla="*/ 130628 w 1864105"/>
                <a:gd name="connsiteY2" fmla="*/ 144750 h 1895879"/>
                <a:gd name="connsiteX3" fmla="*/ 112976 w 1864105"/>
                <a:gd name="connsiteY3" fmla="*/ 112976 h 1895879"/>
                <a:gd name="connsiteX4" fmla="*/ 84732 w 1864105"/>
                <a:gd name="connsiteY4" fmla="*/ 81201 h 1895879"/>
                <a:gd name="connsiteX5" fmla="*/ 60018 w 1864105"/>
                <a:gd name="connsiteY5" fmla="*/ 67079 h 1895879"/>
                <a:gd name="connsiteX6" fmla="*/ 0 w 1864105"/>
                <a:gd name="connsiteY6" fmla="*/ 38835 h 1895879"/>
                <a:gd name="connsiteX7" fmla="*/ 211830 w 1864105"/>
                <a:gd name="connsiteY7" fmla="*/ 0 h 1895879"/>
                <a:gd name="connsiteX8" fmla="*/ 289501 w 1864105"/>
                <a:gd name="connsiteY8" fmla="*/ 60018 h 1895879"/>
                <a:gd name="connsiteX9" fmla="*/ 342458 w 1864105"/>
                <a:gd name="connsiteY9" fmla="*/ 109445 h 1895879"/>
                <a:gd name="connsiteX10" fmla="*/ 384824 w 1864105"/>
                <a:gd name="connsiteY10" fmla="*/ 151811 h 1895879"/>
                <a:gd name="connsiteX11" fmla="*/ 416599 w 1864105"/>
                <a:gd name="connsiteY11" fmla="*/ 194177 h 1895879"/>
                <a:gd name="connsiteX12" fmla="*/ 409538 w 1864105"/>
                <a:gd name="connsiteY12" fmla="*/ 233013 h 1895879"/>
                <a:gd name="connsiteX13" fmla="*/ 381294 w 1864105"/>
                <a:gd name="connsiteY13" fmla="*/ 434251 h 1895879"/>
                <a:gd name="connsiteX14" fmla="*/ 367172 w 1864105"/>
                <a:gd name="connsiteY14" fmla="*/ 639020 h 1895879"/>
                <a:gd name="connsiteX15" fmla="*/ 356580 w 1864105"/>
                <a:gd name="connsiteY15" fmla="*/ 843790 h 1895879"/>
                <a:gd name="connsiteX16" fmla="*/ 349519 w 1864105"/>
                <a:gd name="connsiteY16" fmla="*/ 1126230 h 1895879"/>
                <a:gd name="connsiteX17" fmla="*/ 349519 w 1864105"/>
                <a:gd name="connsiteY17" fmla="*/ 1302755 h 1895879"/>
                <a:gd name="connsiteX18" fmla="*/ 353050 w 1864105"/>
                <a:gd name="connsiteY18" fmla="*/ 1408670 h 1895879"/>
                <a:gd name="connsiteX19" fmla="*/ 363641 w 1864105"/>
                <a:gd name="connsiteY19" fmla="*/ 1479280 h 1895879"/>
                <a:gd name="connsiteX20" fmla="*/ 388355 w 1864105"/>
                <a:gd name="connsiteY20" fmla="*/ 1539298 h 1895879"/>
                <a:gd name="connsiteX21" fmla="*/ 413068 w 1864105"/>
                <a:gd name="connsiteY21" fmla="*/ 1581665 h 1895879"/>
                <a:gd name="connsiteX22" fmla="*/ 444843 w 1864105"/>
                <a:gd name="connsiteY22" fmla="*/ 1609909 h 1895879"/>
                <a:gd name="connsiteX23" fmla="*/ 497800 w 1864105"/>
                <a:gd name="connsiteY23" fmla="*/ 1634622 h 1895879"/>
                <a:gd name="connsiteX24" fmla="*/ 603715 w 1864105"/>
                <a:gd name="connsiteY24" fmla="*/ 1659336 h 1895879"/>
                <a:gd name="connsiteX25" fmla="*/ 766118 w 1864105"/>
                <a:gd name="connsiteY25" fmla="*/ 1673458 h 1895879"/>
                <a:gd name="connsiteX26" fmla="*/ 988540 w 1864105"/>
                <a:gd name="connsiteY26" fmla="*/ 1669927 h 1895879"/>
                <a:gd name="connsiteX27" fmla="*/ 1196840 w 1864105"/>
                <a:gd name="connsiteY27" fmla="*/ 1655805 h 1895879"/>
                <a:gd name="connsiteX28" fmla="*/ 1295694 w 1864105"/>
                <a:gd name="connsiteY28" fmla="*/ 1641683 h 1895879"/>
                <a:gd name="connsiteX29" fmla="*/ 1800556 w 1864105"/>
                <a:gd name="connsiteY29" fmla="*/ 1638153 h 1895879"/>
                <a:gd name="connsiteX30" fmla="*/ 1828800 w 1864105"/>
                <a:gd name="connsiteY30" fmla="*/ 1655805 h 1895879"/>
                <a:gd name="connsiteX31" fmla="*/ 1860574 w 1864105"/>
                <a:gd name="connsiteY31" fmla="*/ 1701702 h 1895879"/>
                <a:gd name="connsiteX32" fmla="*/ 1864105 w 1864105"/>
                <a:gd name="connsiteY32" fmla="*/ 1722885 h 1895879"/>
                <a:gd name="connsiteX33" fmla="*/ 1857044 w 1864105"/>
                <a:gd name="connsiteY33" fmla="*/ 1758190 h 1895879"/>
                <a:gd name="connsiteX34" fmla="*/ 1832330 w 1864105"/>
                <a:gd name="connsiteY34" fmla="*/ 1789964 h 1895879"/>
                <a:gd name="connsiteX35" fmla="*/ 1786434 w 1864105"/>
                <a:gd name="connsiteY35" fmla="*/ 1814678 h 1895879"/>
                <a:gd name="connsiteX36" fmla="*/ 1708762 w 1864105"/>
                <a:gd name="connsiteY36" fmla="*/ 1842922 h 1895879"/>
                <a:gd name="connsiteX37" fmla="*/ 1599317 w 1864105"/>
                <a:gd name="connsiteY37" fmla="*/ 1867635 h 1895879"/>
                <a:gd name="connsiteX38" fmla="*/ 1429853 w 1864105"/>
                <a:gd name="connsiteY38" fmla="*/ 1885288 h 1895879"/>
                <a:gd name="connsiteX39" fmla="*/ 1246267 w 1864105"/>
                <a:gd name="connsiteY39" fmla="*/ 1892349 h 1895879"/>
                <a:gd name="connsiteX40" fmla="*/ 1006193 w 1864105"/>
                <a:gd name="connsiteY40" fmla="*/ 1895879 h 1895879"/>
                <a:gd name="connsiteX41" fmla="*/ 794362 w 1864105"/>
                <a:gd name="connsiteY41" fmla="*/ 1885288 h 1895879"/>
                <a:gd name="connsiteX42" fmla="*/ 642551 w 1864105"/>
                <a:gd name="connsiteY42" fmla="*/ 1864105 h 1895879"/>
                <a:gd name="connsiteX43" fmla="*/ 515453 w 1864105"/>
                <a:gd name="connsiteY43" fmla="*/ 1842922 h 1895879"/>
                <a:gd name="connsiteX44" fmla="*/ 437782 w 1864105"/>
                <a:gd name="connsiteY44" fmla="*/ 1818208 h 1895879"/>
                <a:gd name="connsiteX45" fmla="*/ 370702 w 1864105"/>
                <a:gd name="connsiteY45" fmla="*/ 1782903 h 1895879"/>
                <a:gd name="connsiteX46" fmla="*/ 310684 w 1864105"/>
                <a:gd name="connsiteY46" fmla="*/ 1740537 h 1895879"/>
                <a:gd name="connsiteX47" fmla="*/ 261257 w 1864105"/>
                <a:gd name="connsiteY47" fmla="*/ 1694641 h 1895879"/>
                <a:gd name="connsiteX48" fmla="*/ 218891 w 1864105"/>
                <a:gd name="connsiteY48" fmla="*/ 1631092 h 1895879"/>
                <a:gd name="connsiteX49" fmla="*/ 180055 w 1864105"/>
                <a:gd name="connsiteY49" fmla="*/ 1535768 h 1895879"/>
                <a:gd name="connsiteX50" fmla="*/ 162403 w 1864105"/>
                <a:gd name="connsiteY50" fmla="*/ 1465158 h 1895879"/>
                <a:gd name="connsiteX51" fmla="*/ 148281 w 1864105"/>
                <a:gd name="connsiteY51" fmla="*/ 1359243 h 1895879"/>
                <a:gd name="connsiteX52" fmla="*/ 144750 w 1864105"/>
                <a:gd name="connsiteY52" fmla="*/ 1143882 h 1895879"/>
                <a:gd name="connsiteX53" fmla="*/ 148281 w 1864105"/>
                <a:gd name="connsiteY53" fmla="*/ 416599 h 1895879"/>
                <a:gd name="connsiteX54" fmla="*/ 144750 w 1864105"/>
                <a:gd name="connsiteY54" fmla="*/ 300092 h 189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4105" h="1895879">
                  <a:moveTo>
                    <a:pt x="144750" y="300092"/>
                  </a:moveTo>
                  <a:lnTo>
                    <a:pt x="144750" y="211830"/>
                  </a:lnTo>
                  <a:lnTo>
                    <a:pt x="130628" y="144750"/>
                  </a:lnTo>
                  <a:lnTo>
                    <a:pt x="112976" y="112976"/>
                  </a:lnTo>
                  <a:lnTo>
                    <a:pt x="84732" y="81201"/>
                  </a:lnTo>
                  <a:lnTo>
                    <a:pt x="60018" y="67079"/>
                  </a:lnTo>
                  <a:lnTo>
                    <a:pt x="0" y="38835"/>
                  </a:lnTo>
                  <a:lnTo>
                    <a:pt x="211830" y="0"/>
                  </a:lnTo>
                  <a:lnTo>
                    <a:pt x="289501" y="60018"/>
                  </a:lnTo>
                  <a:lnTo>
                    <a:pt x="342458" y="109445"/>
                  </a:lnTo>
                  <a:lnTo>
                    <a:pt x="384824" y="151811"/>
                  </a:lnTo>
                  <a:lnTo>
                    <a:pt x="416599" y="194177"/>
                  </a:lnTo>
                  <a:lnTo>
                    <a:pt x="409538" y="233013"/>
                  </a:lnTo>
                  <a:lnTo>
                    <a:pt x="381294" y="434251"/>
                  </a:lnTo>
                  <a:lnTo>
                    <a:pt x="367172" y="639020"/>
                  </a:lnTo>
                  <a:lnTo>
                    <a:pt x="356580" y="843790"/>
                  </a:lnTo>
                  <a:lnTo>
                    <a:pt x="349519" y="1126230"/>
                  </a:lnTo>
                  <a:lnTo>
                    <a:pt x="349519" y="1302755"/>
                  </a:lnTo>
                  <a:lnTo>
                    <a:pt x="353050" y="1408670"/>
                  </a:lnTo>
                  <a:lnTo>
                    <a:pt x="363641" y="1479280"/>
                  </a:lnTo>
                  <a:lnTo>
                    <a:pt x="388355" y="1539298"/>
                  </a:lnTo>
                  <a:lnTo>
                    <a:pt x="413068" y="1581665"/>
                  </a:lnTo>
                  <a:lnTo>
                    <a:pt x="444843" y="1609909"/>
                  </a:lnTo>
                  <a:lnTo>
                    <a:pt x="497800" y="1634622"/>
                  </a:lnTo>
                  <a:lnTo>
                    <a:pt x="603715" y="1659336"/>
                  </a:lnTo>
                  <a:lnTo>
                    <a:pt x="766118" y="1673458"/>
                  </a:lnTo>
                  <a:lnTo>
                    <a:pt x="988540" y="1669927"/>
                  </a:lnTo>
                  <a:lnTo>
                    <a:pt x="1196840" y="1655805"/>
                  </a:lnTo>
                  <a:lnTo>
                    <a:pt x="1295694" y="1641683"/>
                  </a:lnTo>
                  <a:lnTo>
                    <a:pt x="1800556" y="1638153"/>
                  </a:lnTo>
                  <a:lnTo>
                    <a:pt x="1828800" y="1655805"/>
                  </a:lnTo>
                  <a:lnTo>
                    <a:pt x="1860574" y="1701702"/>
                  </a:lnTo>
                  <a:lnTo>
                    <a:pt x="1864105" y="1722885"/>
                  </a:lnTo>
                  <a:lnTo>
                    <a:pt x="1857044" y="1758190"/>
                  </a:lnTo>
                  <a:lnTo>
                    <a:pt x="1832330" y="1789964"/>
                  </a:lnTo>
                  <a:lnTo>
                    <a:pt x="1786434" y="1814678"/>
                  </a:lnTo>
                  <a:lnTo>
                    <a:pt x="1708762" y="1842922"/>
                  </a:lnTo>
                  <a:lnTo>
                    <a:pt x="1599317" y="1867635"/>
                  </a:lnTo>
                  <a:lnTo>
                    <a:pt x="1429853" y="1885288"/>
                  </a:lnTo>
                  <a:lnTo>
                    <a:pt x="1246267" y="1892349"/>
                  </a:lnTo>
                  <a:lnTo>
                    <a:pt x="1006193" y="1895879"/>
                  </a:lnTo>
                  <a:lnTo>
                    <a:pt x="794362" y="1885288"/>
                  </a:lnTo>
                  <a:lnTo>
                    <a:pt x="642551" y="1864105"/>
                  </a:lnTo>
                  <a:lnTo>
                    <a:pt x="515453" y="1842922"/>
                  </a:lnTo>
                  <a:lnTo>
                    <a:pt x="437782" y="1818208"/>
                  </a:lnTo>
                  <a:lnTo>
                    <a:pt x="370702" y="1782903"/>
                  </a:lnTo>
                  <a:lnTo>
                    <a:pt x="310684" y="1740537"/>
                  </a:lnTo>
                  <a:lnTo>
                    <a:pt x="261257" y="1694641"/>
                  </a:lnTo>
                  <a:lnTo>
                    <a:pt x="218891" y="1631092"/>
                  </a:lnTo>
                  <a:lnTo>
                    <a:pt x="180055" y="1535768"/>
                  </a:lnTo>
                  <a:lnTo>
                    <a:pt x="162403" y="1465158"/>
                  </a:lnTo>
                  <a:lnTo>
                    <a:pt x="148281" y="1359243"/>
                  </a:lnTo>
                  <a:lnTo>
                    <a:pt x="144750" y="1143882"/>
                  </a:lnTo>
                  <a:lnTo>
                    <a:pt x="148281" y="416599"/>
                  </a:lnTo>
                  <a:lnTo>
                    <a:pt x="144750" y="30009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2">
              <a:extLst>
                <a:ext uri="{FF2B5EF4-FFF2-40B4-BE49-F238E27FC236}">
                  <a16:creationId xmlns:a16="http://schemas.microsoft.com/office/drawing/2014/main" id="{5F561426-7848-4336-8CB6-C73BC8B71E76}"/>
                </a:ext>
              </a:extLst>
            </p:cNvPr>
            <p:cNvSpPr/>
            <p:nvPr/>
          </p:nvSpPr>
          <p:spPr>
            <a:xfrm>
              <a:off x="8048626" y="4808538"/>
              <a:ext cx="519113" cy="773112"/>
            </a:xfrm>
            <a:custGeom>
              <a:avLst/>
              <a:gdLst>
                <a:gd name="connsiteX0" fmla="*/ 352425 w 519113"/>
                <a:gd name="connsiteY0" fmla="*/ 242887 h 773906"/>
                <a:gd name="connsiteX1" fmla="*/ 390525 w 519113"/>
                <a:gd name="connsiteY1" fmla="*/ 492919 h 773906"/>
                <a:gd name="connsiteX2" fmla="*/ 407194 w 519113"/>
                <a:gd name="connsiteY2" fmla="*/ 611981 h 773906"/>
                <a:gd name="connsiteX3" fmla="*/ 419100 w 519113"/>
                <a:gd name="connsiteY3" fmla="*/ 642937 h 773906"/>
                <a:gd name="connsiteX4" fmla="*/ 431006 w 519113"/>
                <a:gd name="connsiteY4" fmla="*/ 669131 h 773906"/>
                <a:gd name="connsiteX5" fmla="*/ 454819 w 519113"/>
                <a:gd name="connsiteY5" fmla="*/ 702469 h 773906"/>
                <a:gd name="connsiteX6" fmla="*/ 500063 w 519113"/>
                <a:gd name="connsiteY6" fmla="*/ 754856 h 773906"/>
                <a:gd name="connsiteX7" fmla="*/ 519113 w 519113"/>
                <a:gd name="connsiteY7" fmla="*/ 769144 h 773906"/>
                <a:gd name="connsiteX8" fmla="*/ 16669 w 519113"/>
                <a:gd name="connsiteY8" fmla="*/ 773906 h 773906"/>
                <a:gd name="connsiteX9" fmla="*/ 0 w 519113"/>
                <a:gd name="connsiteY9" fmla="*/ 754856 h 773906"/>
                <a:gd name="connsiteX10" fmla="*/ 66675 w 519113"/>
                <a:gd name="connsiteY10" fmla="*/ 738187 h 773906"/>
                <a:gd name="connsiteX11" fmla="*/ 119063 w 519113"/>
                <a:gd name="connsiteY11" fmla="*/ 714375 h 773906"/>
                <a:gd name="connsiteX12" fmla="*/ 154781 w 519113"/>
                <a:gd name="connsiteY12" fmla="*/ 678656 h 773906"/>
                <a:gd name="connsiteX13" fmla="*/ 192881 w 519113"/>
                <a:gd name="connsiteY13" fmla="*/ 590550 h 773906"/>
                <a:gd name="connsiteX14" fmla="*/ 221456 w 519113"/>
                <a:gd name="connsiteY14" fmla="*/ 450056 h 773906"/>
                <a:gd name="connsiteX15" fmla="*/ 247650 w 519113"/>
                <a:gd name="connsiteY15" fmla="*/ 73819 h 773906"/>
                <a:gd name="connsiteX16" fmla="*/ 252413 w 519113"/>
                <a:gd name="connsiteY16" fmla="*/ 19050 h 773906"/>
                <a:gd name="connsiteX17" fmla="*/ 266700 w 519113"/>
                <a:gd name="connsiteY17" fmla="*/ 0 h 773906"/>
                <a:gd name="connsiteX18" fmla="*/ 283369 w 519113"/>
                <a:gd name="connsiteY18" fmla="*/ 2381 h 773906"/>
                <a:gd name="connsiteX19" fmla="*/ 304800 w 519113"/>
                <a:gd name="connsiteY19" fmla="*/ 14287 h 773906"/>
                <a:gd name="connsiteX20" fmla="*/ 319088 w 519113"/>
                <a:gd name="connsiteY20" fmla="*/ 35719 h 773906"/>
                <a:gd name="connsiteX21" fmla="*/ 352425 w 519113"/>
                <a:gd name="connsiteY21" fmla="*/ 242887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9113" h="773906">
                  <a:moveTo>
                    <a:pt x="352425" y="242887"/>
                  </a:moveTo>
                  <a:lnTo>
                    <a:pt x="390525" y="492919"/>
                  </a:lnTo>
                  <a:lnTo>
                    <a:pt x="407194" y="611981"/>
                  </a:lnTo>
                  <a:lnTo>
                    <a:pt x="419100" y="642937"/>
                  </a:lnTo>
                  <a:lnTo>
                    <a:pt x="431006" y="669131"/>
                  </a:lnTo>
                  <a:lnTo>
                    <a:pt x="454819" y="702469"/>
                  </a:lnTo>
                  <a:lnTo>
                    <a:pt x="500063" y="754856"/>
                  </a:lnTo>
                  <a:lnTo>
                    <a:pt x="519113" y="769144"/>
                  </a:lnTo>
                  <a:lnTo>
                    <a:pt x="16669" y="773906"/>
                  </a:lnTo>
                  <a:lnTo>
                    <a:pt x="0" y="754856"/>
                  </a:lnTo>
                  <a:lnTo>
                    <a:pt x="66675" y="738187"/>
                  </a:lnTo>
                  <a:lnTo>
                    <a:pt x="119063" y="714375"/>
                  </a:lnTo>
                  <a:lnTo>
                    <a:pt x="154781" y="678656"/>
                  </a:lnTo>
                  <a:lnTo>
                    <a:pt x="192881" y="590550"/>
                  </a:lnTo>
                  <a:lnTo>
                    <a:pt x="221456" y="450056"/>
                  </a:lnTo>
                  <a:lnTo>
                    <a:pt x="247650" y="73819"/>
                  </a:lnTo>
                  <a:lnTo>
                    <a:pt x="252413" y="19050"/>
                  </a:lnTo>
                  <a:lnTo>
                    <a:pt x="266700" y="0"/>
                  </a:lnTo>
                  <a:lnTo>
                    <a:pt x="283369" y="2381"/>
                  </a:lnTo>
                  <a:lnTo>
                    <a:pt x="304800" y="14287"/>
                  </a:lnTo>
                  <a:lnTo>
                    <a:pt x="319088" y="35719"/>
                  </a:lnTo>
                  <a:lnTo>
                    <a:pt x="352425" y="2428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07E1D11F-CA05-4B01-AE04-AE50575F1FAD}"/>
              </a:ext>
            </a:extLst>
          </p:cNvPr>
          <p:cNvGrpSpPr/>
          <p:nvPr/>
        </p:nvGrpSpPr>
        <p:grpSpPr>
          <a:xfrm>
            <a:off x="3562809" y="1581832"/>
            <a:ext cx="5029198" cy="4308475"/>
            <a:chOff x="3581402" y="1590675"/>
            <a:chExt cx="5029198" cy="4308475"/>
          </a:xfrm>
          <a:solidFill>
            <a:schemeClr val="tx1"/>
          </a:solidFill>
        </p:grpSpPr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956F2AFB-C6DA-449D-9685-C92FEA280E47}"/>
                </a:ext>
              </a:extLst>
            </p:cNvPr>
            <p:cNvSpPr/>
            <p:nvPr/>
          </p:nvSpPr>
          <p:spPr>
            <a:xfrm>
              <a:off x="3581402" y="2852739"/>
              <a:ext cx="1990725" cy="530225"/>
            </a:xfrm>
            <a:custGeom>
              <a:avLst/>
              <a:gdLst>
                <a:gd name="connsiteX0" fmla="*/ 728663 w 1990725"/>
                <a:gd name="connsiteY0" fmla="*/ 261937 h 531018"/>
                <a:gd name="connsiteX1" fmla="*/ 1052513 w 1990725"/>
                <a:gd name="connsiteY1" fmla="*/ 192881 h 531018"/>
                <a:gd name="connsiteX2" fmla="*/ 1476375 w 1990725"/>
                <a:gd name="connsiteY2" fmla="*/ 97631 h 531018"/>
                <a:gd name="connsiteX3" fmla="*/ 1614488 w 1990725"/>
                <a:gd name="connsiteY3" fmla="*/ 64293 h 531018"/>
                <a:gd name="connsiteX4" fmla="*/ 1662113 w 1990725"/>
                <a:gd name="connsiteY4" fmla="*/ 35718 h 531018"/>
                <a:gd name="connsiteX5" fmla="*/ 1721644 w 1990725"/>
                <a:gd name="connsiteY5" fmla="*/ 9525 h 531018"/>
                <a:gd name="connsiteX6" fmla="*/ 1752600 w 1990725"/>
                <a:gd name="connsiteY6" fmla="*/ 0 h 531018"/>
                <a:gd name="connsiteX7" fmla="*/ 1795463 w 1990725"/>
                <a:gd name="connsiteY7" fmla="*/ 0 h 531018"/>
                <a:gd name="connsiteX8" fmla="*/ 1871663 w 1990725"/>
                <a:gd name="connsiteY8" fmla="*/ 11906 h 531018"/>
                <a:gd name="connsiteX9" fmla="*/ 1907381 w 1990725"/>
                <a:gd name="connsiteY9" fmla="*/ 23812 h 531018"/>
                <a:gd name="connsiteX10" fmla="*/ 1955006 w 1990725"/>
                <a:gd name="connsiteY10" fmla="*/ 50006 h 531018"/>
                <a:gd name="connsiteX11" fmla="*/ 1983581 w 1990725"/>
                <a:gd name="connsiteY11" fmla="*/ 78581 h 531018"/>
                <a:gd name="connsiteX12" fmla="*/ 1990725 w 1990725"/>
                <a:gd name="connsiteY12" fmla="*/ 104775 h 531018"/>
                <a:gd name="connsiteX13" fmla="*/ 1990725 w 1990725"/>
                <a:gd name="connsiteY13" fmla="*/ 133350 h 531018"/>
                <a:gd name="connsiteX14" fmla="*/ 1971675 w 1990725"/>
                <a:gd name="connsiteY14" fmla="*/ 161925 h 531018"/>
                <a:gd name="connsiteX15" fmla="*/ 1940719 w 1990725"/>
                <a:gd name="connsiteY15" fmla="*/ 183356 h 531018"/>
                <a:gd name="connsiteX16" fmla="*/ 1874044 w 1990725"/>
                <a:gd name="connsiteY16" fmla="*/ 202406 h 531018"/>
                <a:gd name="connsiteX17" fmla="*/ 1354931 w 1990725"/>
                <a:gd name="connsiteY17" fmla="*/ 292893 h 531018"/>
                <a:gd name="connsiteX18" fmla="*/ 964406 w 1990725"/>
                <a:gd name="connsiteY18" fmla="*/ 390525 h 531018"/>
                <a:gd name="connsiteX19" fmla="*/ 650081 w 1990725"/>
                <a:gd name="connsiteY19" fmla="*/ 481012 h 531018"/>
                <a:gd name="connsiteX20" fmla="*/ 597694 w 1990725"/>
                <a:gd name="connsiteY20" fmla="*/ 492918 h 531018"/>
                <a:gd name="connsiteX21" fmla="*/ 540544 w 1990725"/>
                <a:gd name="connsiteY21" fmla="*/ 514350 h 531018"/>
                <a:gd name="connsiteX22" fmla="*/ 502444 w 1990725"/>
                <a:gd name="connsiteY22" fmla="*/ 531018 h 531018"/>
                <a:gd name="connsiteX23" fmla="*/ 466725 w 1990725"/>
                <a:gd name="connsiteY23" fmla="*/ 526256 h 531018"/>
                <a:gd name="connsiteX24" fmla="*/ 395288 w 1990725"/>
                <a:gd name="connsiteY24" fmla="*/ 504825 h 531018"/>
                <a:gd name="connsiteX25" fmla="*/ 328613 w 1990725"/>
                <a:gd name="connsiteY25" fmla="*/ 483393 h 531018"/>
                <a:gd name="connsiteX26" fmla="*/ 257175 w 1990725"/>
                <a:gd name="connsiteY26" fmla="*/ 447675 h 531018"/>
                <a:gd name="connsiteX27" fmla="*/ 176213 w 1990725"/>
                <a:gd name="connsiteY27" fmla="*/ 397668 h 531018"/>
                <a:gd name="connsiteX28" fmla="*/ 109538 w 1990725"/>
                <a:gd name="connsiteY28" fmla="*/ 345281 h 531018"/>
                <a:gd name="connsiteX29" fmla="*/ 57150 w 1990725"/>
                <a:gd name="connsiteY29" fmla="*/ 292893 h 531018"/>
                <a:gd name="connsiteX30" fmla="*/ 14288 w 1990725"/>
                <a:gd name="connsiteY30" fmla="*/ 252412 h 531018"/>
                <a:gd name="connsiteX31" fmla="*/ 0 w 1990725"/>
                <a:gd name="connsiteY31" fmla="*/ 219075 h 531018"/>
                <a:gd name="connsiteX32" fmla="*/ 0 w 1990725"/>
                <a:gd name="connsiteY32" fmla="*/ 195262 h 531018"/>
                <a:gd name="connsiteX33" fmla="*/ 4763 w 1990725"/>
                <a:gd name="connsiteY33" fmla="*/ 183356 h 531018"/>
                <a:gd name="connsiteX34" fmla="*/ 21431 w 1990725"/>
                <a:gd name="connsiteY34" fmla="*/ 183356 h 531018"/>
                <a:gd name="connsiteX35" fmla="*/ 64294 w 1990725"/>
                <a:gd name="connsiteY35" fmla="*/ 204787 h 531018"/>
                <a:gd name="connsiteX36" fmla="*/ 128588 w 1990725"/>
                <a:gd name="connsiteY36" fmla="*/ 230981 h 531018"/>
                <a:gd name="connsiteX37" fmla="*/ 192881 w 1990725"/>
                <a:gd name="connsiteY37" fmla="*/ 257175 h 531018"/>
                <a:gd name="connsiteX38" fmla="*/ 283369 w 1990725"/>
                <a:gd name="connsiteY38" fmla="*/ 290512 h 531018"/>
                <a:gd name="connsiteX39" fmla="*/ 359569 w 1990725"/>
                <a:gd name="connsiteY39" fmla="*/ 304800 h 531018"/>
                <a:gd name="connsiteX40" fmla="*/ 414338 w 1990725"/>
                <a:gd name="connsiteY40" fmla="*/ 309562 h 531018"/>
                <a:gd name="connsiteX41" fmla="*/ 488156 w 1990725"/>
                <a:gd name="connsiteY41" fmla="*/ 307181 h 531018"/>
                <a:gd name="connsiteX42" fmla="*/ 619125 w 1990725"/>
                <a:gd name="connsiteY42" fmla="*/ 285750 h 531018"/>
                <a:gd name="connsiteX43" fmla="*/ 728663 w 1990725"/>
                <a:gd name="connsiteY43" fmla="*/ 26193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90725" h="531018">
                  <a:moveTo>
                    <a:pt x="728663" y="261937"/>
                  </a:moveTo>
                  <a:lnTo>
                    <a:pt x="1052513" y="192881"/>
                  </a:lnTo>
                  <a:lnTo>
                    <a:pt x="1476375" y="97631"/>
                  </a:lnTo>
                  <a:lnTo>
                    <a:pt x="1614488" y="64293"/>
                  </a:lnTo>
                  <a:lnTo>
                    <a:pt x="1662113" y="35718"/>
                  </a:lnTo>
                  <a:lnTo>
                    <a:pt x="1721644" y="9525"/>
                  </a:lnTo>
                  <a:lnTo>
                    <a:pt x="1752600" y="0"/>
                  </a:lnTo>
                  <a:lnTo>
                    <a:pt x="1795463" y="0"/>
                  </a:lnTo>
                  <a:lnTo>
                    <a:pt x="1871663" y="11906"/>
                  </a:lnTo>
                  <a:lnTo>
                    <a:pt x="1907381" y="23812"/>
                  </a:lnTo>
                  <a:lnTo>
                    <a:pt x="1955006" y="50006"/>
                  </a:lnTo>
                  <a:lnTo>
                    <a:pt x="1983581" y="78581"/>
                  </a:lnTo>
                  <a:lnTo>
                    <a:pt x="1990725" y="104775"/>
                  </a:lnTo>
                  <a:lnTo>
                    <a:pt x="1990725" y="133350"/>
                  </a:lnTo>
                  <a:lnTo>
                    <a:pt x="1971675" y="161925"/>
                  </a:lnTo>
                  <a:lnTo>
                    <a:pt x="1940719" y="183356"/>
                  </a:lnTo>
                  <a:lnTo>
                    <a:pt x="1874044" y="202406"/>
                  </a:lnTo>
                  <a:lnTo>
                    <a:pt x="1354931" y="292893"/>
                  </a:lnTo>
                  <a:lnTo>
                    <a:pt x="964406" y="390525"/>
                  </a:lnTo>
                  <a:lnTo>
                    <a:pt x="650081" y="481012"/>
                  </a:lnTo>
                  <a:lnTo>
                    <a:pt x="597694" y="492918"/>
                  </a:lnTo>
                  <a:lnTo>
                    <a:pt x="540544" y="514350"/>
                  </a:lnTo>
                  <a:lnTo>
                    <a:pt x="502444" y="531018"/>
                  </a:lnTo>
                  <a:lnTo>
                    <a:pt x="466725" y="526256"/>
                  </a:lnTo>
                  <a:lnTo>
                    <a:pt x="395288" y="504825"/>
                  </a:lnTo>
                  <a:lnTo>
                    <a:pt x="328613" y="483393"/>
                  </a:lnTo>
                  <a:lnTo>
                    <a:pt x="257175" y="447675"/>
                  </a:lnTo>
                  <a:lnTo>
                    <a:pt x="176213" y="397668"/>
                  </a:lnTo>
                  <a:lnTo>
                    <a:pt x="109538" y="345281"/>
                  </a:lnTo>
                  <a:lnTo>
                    <a:pt x="57150" y="292893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195262"/>
                  </a:lnTo>
                  <a:lnTo>
                    <a:pt x="4763" y="183356"/>
                  </a:lnTo>
                  <a:lnTo>
                    <a:pt x="21431" y="183356"/>
                  </a:lnTo>
                  <a:lnTo>
                    <a:pt x="64294" y="204787"/>
                  </a:lnTo>
                  <a:lnTo>
                    <a:pt x="128588" y="230981"/>
                  </a:lnTo>
                  <a:lnTo>
                    <a:pt x="192881" y="257175"/>
                  </a:lnTo>
                  <a:lnTo>
                    <a:pt x="283369" y="290512"/>
                  </a:lnTo>
                  <a:lnTo>
                    <a:pt x="359569" y="304800"/>
                  </a:lnTo>
                  <a:lnTo>
                    <a:pt x="414338" y="309562"/>
                  </a:lnTo>
                  <a:lnTo>
                    <a:pt x="488156" y="307181"/>
                  </a:lnTo>
                  <a:lnTo>
                    <a:pt x="619125" y="285750"/>
                  </a:lnTo>
                  <a:lnTo>
                    <a:pt x="728663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5">
              <a:extLst>
                <a:ext uri="{FF2B5EF4-FFF2-40B4-BE49-F238E27FC236}">
                  <a16:creationId xmlns:a16="http://schemas.microsoft.com/office/drawing/2014/main" id="{8060CE31-35E9-436E-81EB-8B6920BFA0DC}"/>
                </a:ext>
              </a:extLst>
            </p:cNvPr>
            <p:cNvSpPr/>
            <p:nvPr/>
          </p:nvSpPr>
          <p:spPr>
            <a:xfrm>
              <a:off x="5857876" y="1811338"/>
              <a:ext cx="612775" cy="933450"/>
            </a:xfrm>
            <a:custGeom>
              <a:avLst/>
              <a:gdLst>
                <a:gd name="connsiteX0" fmla="*/ 33338 w 611981"/>
                <a:gd name="connsiteY0" fmla="*/ 109538 h 933450"/>
                <a:gd name="connsiteX1" fmla="*/ 107156 w 611981"/>
                <a:gd name="connsiteY1" fmla="*/ 285750 h 933450"/>
                <a:gd name="connsiteX2" fmla="*/ 190500 w 611981"/>
                <a:gd name="connsiteY2" fmla="*/ 464344 h 933450"/>
                <a:gd name="connsiteX3" fmla="*/ 254794 w 611981"/>
                <a:gd name="connsiteY3" fmla="*/ 600075 h 933450"/>
                <a:gd name="connsiteX4" fmla="*/ 309563 w 611981"/>
                <a:gd name="connsiteY4" fmla="*/ 704850 h 933450"/>
                <a:gd name="connsiteX5" fmla="*/ 342900 w 611981"/>
                <a:gd name="connsiteY5" fmla="*/ 754857 h 933450"/>
                <a:gd name="connsiteX6" fmla="*/ 373856 w 611981"/>
                <a:gd name="connsiteY6" fmla="*/ 797719 h 933450"/>
                <a:gd name="connsiteX7" fmla="*/ 416719 w 611981"/>
                <a:gd name="connsiteY7" fmla="*/ 845344 h 933450"/>
                <a:gd name="connsiteX8" fmla="*/ 452438 w 611981"/>
                <a:gd name="connsiteY8" fmla="*/ 881063 h 933450"/>
                <a:gd name="connsiteX9" fmla="*/ 492919 w 611981"/>
                <a:gd name="connsiteY9" fmla="*/ 916782 h 933450"/>
                <a:gd name="connsiteX10" fmla="*/ 519113 w 611981"/>
                <a:gd name="connsiteY10" fmla="*/ 931069 h 933450"/>
                <a:gd name="connsiteX11" fmla="*/ 552450 w 611981"/>
                <a:gd name="connsiteY11" fmla="*/ 933450 h 933450"/>
                <a:gd name="connsiteX12" fmla="*/ 581025 w 611981"/>
                <a:gd name="connsiteY12" fmla="*/ 916782 h 933450"/>
                <a:gd name="connsiteX13" fmla="*/ 595313 w 611981"/>
                <a:gd name="connsiteY13" fmla="*/ 885825 h 933450"/>
                <a:gd name="connsiteX14" fmla="*/ 607219 w 611981"/>
                <a:gd name="connsiteY14" fmla="*/ 845344 h 933450"/>
                <a:gd name="connsiteX15" fmla="*/ 611981 w 611981"/>
                <a:gd name="connsiteY15" fmla="*/ 804863 h 933450"/>
                <a:gd name="connsiteX16" fmla="*/ 607219 w 611981"/>
                <a:gd name="connsiteY16" fmla="*/ 759619 h 933450"/>
                <a:gd name="connsiteX17" fmla="*/ 588169 w 611981"/>
                <a:gd name="connsiteY17" fmla="*/ 666750 h 933450"/>
                <a:gd name="connsiteX18" fmla="*/ 550069 w 611981"/>
                <a:gd name="connsiteY18" fmla="*/ 535782 h 933450"/>
                <a:gd name="connsiteX19" fmla="*/ 528638 w 611981"/>
                <a:gd name="connsiteY19" fmla="*/ 483394 h 933450"/>
                <a:gd name="connsiteX20" fmla="*/ 488156 w 611981"/>
                <a:gd name="connsiteY20" fmla="*/ 409575 h 933450"/>
                <a:gd name="connsiteX21" fmla="*/ 457200 w 611981"/>
                <a:gd name="connsiteY21" fmla="*/ 369094 h 933450"/>
                <a:gd name="connsiteX22" fmla="*/ 409575 w 611981"/>
                <a:gd name="connsiteY22" fmla="*/ 338138 h 933450"/>
                <a:gd name="connsiteX23" fmla="*/ 311944 w 611981"/>
                <a:gd name="connsiteY23" fmla="*/ 264319 h 933450"/>
                <a:gd name="connsiteX24" fmla="*/ 216694 w 611981"/>
                <a:gd name="connsiteY24" fmla="*/ 178594 h 933450"/>
                <a:gd name="connsiteX25" fmla="*/ 123825 w 611981"/>
                <a:gd name="connsiteY25" fmla="*/ 88107 h 933450"/>
                <a:gd name="connsiteX26" fmla="*/ 52388 w 611981"/>
                <a:gd name="connsiteY26" fmla="*/ 14288 h 933450"/>
                <a:gd name="connsiteX27" fmla="*/ 33338 w 611981"/>
                <a:gd name="connsiteY27" fmla="*/ 0 h 933450"/>
                <a:gd name="connsiteX28" fmla="*/ 7144 w 611981"/>
                <a:gd name="connsiteY28" fmla="*/ 0 h 933450"/>
                <a:gd name="connsiteX29" fmla="*/ 0 w 611981"/>
                <a:gd name="connsiteY29" fmla="*/ 19050 h 933450"/>
                <a:gd name="connsiteX30" fmla="*/ 33338 w 611981"/>
                <a:gd name="connsiteY30" fmla="*/ 10953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33450">
                  <a:moveTo>
                    <a:pt x="33338" y="109538"/>
                  </a:moveTo>
                  <a:lnTo>
                    <a:pt x="107156" y="285750"/>
                  </a:lnTo>
                  <a:lnTo>
                    <a:pt x="190500" y="464344"/>
                  </a:lnTo>
                  <a:lnTo>
                    <a:pt x="254794" y="600075"/>
                  </a:lnTo>
                  <a:lnTo>
                    <a:pt x="309563" y="704850"/>
                  </a:lnTo>
                  <a:lnTo>
                    <a:pt x="342900" y="754857"/>
                  </a:lnTo>
                  <a:lnTo>
                    <a:pt x="373856" y="797719"/>
                  </a:lnTo>
                  <a:lnTo>
                    <a:pt x="416719" y="845344"/>
                  </a:lnTo>
                  <a:lnTo>
                    <a:pt x="452438" y="881063"/>
                  </a:lnTo>
                  <a:lnTo>
                    <a:pt x="492919" y="916782"/>
                  </a:lnTo>
                  <a:lnTo>
                    <a:pt x="519113" y="931069"/>
                  </a:lnTo>
                  <a:lnTo>
                    <a:pt x="552450" y="933450"/>
                  </a:lnTo>
                  <a:lnTo>
                    <a:pt x="581025" y="916782"/>
                  </a:lnTo>
                  <a:lnTo>
                    <a:pt x="595313" y="885825"/>
                  </a:lnTo>
                  <a:lnTo>
                    <a:pt x="607219" y="845344"/>
                  </a:lnTo>
                  <a:lnTo>
                    <a:pt x="611981" y="804863"/>
                  </a:lnTo>
                  <a:lnTo>
                    <a:pt x="607219" y="759619"/>
                  </a:lnTo>
                  <a:lnTo>
                    <a:pt x="588169" y="666750"/>
                  </a:lnTo>
                  <a:lnTo>
                    <a:pt x="550069" y="535782"/>
                  </a:lnTo>
                  <a:lnTo>
                    <a:pt x="528638" y="483394"/>
                  </a:lnTo>
                  <a:lnTo>
                    <a:pt x="488156" y="409575"/>
                  </a:lnTo>
                  <a:lnTo>
                    <a:pt x="457200" y="369094"/>
                  </a:lnTo>
                  <a:lnTo>
                    <a:pt x="409575" y="338138"/>
                  </a:lnTo>
                  <a:lnTo>
                    <a:pt x="311944" y="264319"/>
                  </a:lnTo>
                  <a:lnTo>
                    <a:pt x="216694" y="178594"/>
                  </a:lnTo>
                  <a:lnTo>
                    <a:pt x="123825" y="88107"/>
                  </a:lnTo>
                  <a:lnTo>
                    <a:pt x="52388" y="14288"/>
                  </a:lnTo>
                  <a:lnTo>
                    <a:pt x="33338" y="0"/>
                  </a:lnTo>
                  <a:lnTo>
                    <a:pt x="7144" y="0"/>
                  </a:lnTo>
                  <a:lnTo>
                    <a:pt x="0" y="19050"/>
                  </a:lnTo>
                  <a:lnTo>
                    <a:pt x="33338" y="109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3">
              <a:extLst>
                <a:ext uri="{FF2B5EF4-FFF2-40B4-BE49-F238E27FC236}">
                  <a16:creationId xmlns:a16="http://schemas.microsoft.com/office/drawing/2014/main" id="{C6C809D1-00DA-4F20-BC02-C4AA0C9DE3F6}"/>
                </a:ext>
              </a:extLst>
            </p:cNvPr>
            <p:cNvSpPr/>
            <p:nvPr/>
          </p:nvSpPr>
          <p:spPr>
            <a:xfrm>
              <a:off x="3910015" y="1590675"/>
              <a:ext cx="1646237" cy="914400"/>
            </a:xfrm>
            <a:custGeom>
              <a:avLst/>
              <a:gdLst>
                <a:gd name="connsiteX0" fmla="*/ 1159668 w 1645443"/>
                <a:gd name="connsiteY0" fmla="*/ 516731 h 914400"/>
                <a:gd name="connsiteX1" fmla="*/ 883443 w 1645443"/>
                <a:gd name="connsiteY1" fmla="*/ 631031 h 914400"/>
                <a:gd name="connsiteX2" fmla="*/ 690562 w 1645443"/>
                <a:gd name="connsiteY2" fmla="*/ 714375 h 914400"/>
                <a:gd name="connsiteX3" fmla="*/ 150018 w 1645443"/>
                <a:gd name="connsiteY3" fmla="*/ 873919 h 914400"/>
                <a:gd name="connsiteX4" fmla="*/ 21431 w 1645443"/>
                <a:gd name="connsiteY4" fmla="*/ 914400 h 914400"/>
                <a:gd name="connsiteX5" fmla="*/ 2381 w 1645443"/>
                <a:gd name="connsiteY5" fmla="*/ 909638 h 914400"/>
                <a:gd name="connsiteX6" fmla="*/ 0 w 1645443"/>
                <a:gd name="connsiteY6" fmla="*/ 897731 h 914400"/>
                <a:gd name="connsiteX7" fmla="*/ 4762 w 1645443"/>
                <a:gd name="connsiteY7" fmla="*/ 869156 h 914400"/>
                <a:gd name="connsiteX8" fmla="*/ 28575 w 1645443"/>
                <a:gd name="connsiteY8" fmla="*/ 852488 h 914400"/>
                <a:gd name="connsiteX9" fmla="*/ 88106 w 1645443"/>
                <a:gd name="connsiteY9" fmla="*/ 821531 h 914400"/>
                <a:gd name="connsiteX10" fmla="*/ 414337 w 1645443"/>
                <a:gd name="connsiteY10" fmla="*/ 669131 h 914400"/>
                <a:gd name="connsiteX11" fmla="*/ 638175 w 1645443"/>
                <a:gd name="connsiteY11" fmla="*/ 554831 h 914400"/>
                <a:gd name="connsiteX12" fmla="*/ 1023937 w 1645443"/>
                <a:gd name="connsiteY12" fmla="*/ 340519 h 914400"/>
                <a:gd name="connsiteX13" fmla="*/ 1200150 w 1645443"/>
                <a:gd name="connsiteY13" fmla="*/ 240506 h 914400"/>
                <a:gd name="connsiteX14" fmla="*/ 1245393 w 1645443"/>
                <a:gd name="connsiteY14" fmla="*/ 209550 h 914400"/>
                <a:gd name="connsiteX15" fmla="*/ 1264443 w 1645443"/>
                <a:gd name="connsiteY15" fmla="*/ 180975 h 914400"/>
                <a:gd name="connsiteX16" fmla="*/ 1264443 w 1645443"/>
                <a:gd name="connsiteY16" fmla="*/ 147638 h 914400"/>
                <a:gd name="connsiteX17" fmla="*/ 1257300 w 1645443"/>
                <a:gd name="connsiteY17" fmla="*/ 126206 h 914400"/>
                <a:gd name="connsiteX18" fmla="*/ 1228725 w 1645443"/>
                <a:gd name="connsiteY18" fmla="*/ 97631 h 914400"/>
                <a:gd name="connsiteX19" fmla="*/ 1190625 w 1645443"/>
                <a:gd name="connsiteY19" fmla="*/ 61913 h 914400"/>
                <a:gd name="connsiteX20" fmla="*/ 1169193 w 1645443"/>
                <a:gd name="connsiteY20" fmla="*/ 42863 h 914400"/>
                <a:gd name="connsiteX21" fmla="*/ 1159668 w 1645443"/>
                <a:gd name="connsiteY21" fmla="*/ 19050 h 914400"/>
                <a:gd name="connsiteX22" fmla="*/ 1169193 w 1645443"/>
                <a:gd name="connsiteY22" fmla="*/ 4763 h 914400"/>
                <a:gd name="connsiteX23" fmla="*/ 1190625 w 1645443"/>
                <a:gd name="connsiteY23" fmla="*/ 0 h 914400"/>
                <a:gd name="connsiteX24" fmla="*/ 1231106 w 1645443"/>
                <a:gd name="connsiteY24" fmla="*/ 9525 h 914400"/>
                <a:gd name="connsiteX25" fmla="*/ 1295400 w 1645443"/>
                <a:gd name="connsiteY25" fmla="*/ 30956 h 914400"/>
                <a:gd name="connsiteX26" fmla="*/ 1393031 w 1645443"/>
                <a:gd name="connsiteY26" fmla="*/ 66675 h 914400"/>
                <a:gd name="connsiteX27" fmla="*/ 1488281 w 1645443"/>
                <a:gd name="connsiteY27" fmla="*/ 111919 h 914400"/>
                <a:gd name="connsiteX28" fmla="*/ 1562100 w 1645443"/>
                <a:gd name="connsiteY28" fmla="*/ 159544 h 914400"/>
                <a:gd name="connsiteX29" fmla="*/ 1600200 w 1645443"/>
                <a:gd name="connsiteY29" fmla="*/ 200025 h 914400"/>
                <a:gd name="connsiteX30" fmla="*/ 1633537 w 1645443"/>
                <a:gd name="connsiteY30" fmla="*/ 240506 h 914400"/>
                <a:gd name="connsiteX31" fmla="*/ 1645443 w 1645443"/>
                <a:gd name="connsiteY31" fmla="*/ 264319 h 914400"/>
                <a:gd name="connsiteX32" fmla="*/ 1643062 w 1645443"/>
                <a:gd name="connsiteY32" fmla="*/ 283369 h 914400"/>
                <a:gd name="connsiteX33" fmla="*/ 1624012 w 1645443"/>
                <a:gd name="connsiteY33" fmla="*/ 302419 h 914400"/>
                <a:gd name="connsiteX34" fmla="*/ 1562100 w 1645443"/>
                <a:gd name="connsiteY34" fmla="*/ 330994 h 914400"/>
                <a:gd name="connsiteX35" fmla="*/ 1333500 w 1645443"/>
                <a:gd name="connsiteY35" fmla="*/ 442913 h 914400"/>
                <a:gd name="connsiteX36" fmla="*/ 1159668 w 1645443"/>
                <a:gd name="connsiteY36" fmla="*/ 51673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5443" h="914400">
                  <a:moveTo>
                    <a:pt x="1159668" y="516731"/>
                  </a:moveTo>
                  <a:lnTo>
                    <a:pt x="883443" y="631031"/>
                  </a:lnTo>
                  <a:lnTo>
                    <a:pt x="690562" y="714375"/>
                  </a:lnTo>
                  <a:lnTo>
                    <a:pt x="150018" y="873919"/>
                  </a:lnTo>
                  <a:lnTo>
                    <a:pt x="21431" y="914400"/>
                  </a:lnTo>
                  <a:lnTo>
                    <a:pt x="2381" y="909638"/>
                  </a:lnTo>
                  <a:lnTo>
                    <a:pt x="0" y="897731"/>
                  </a:lnTo>
                  <a:lnTo>
                    <a:pt x="4762" y="869156"/>
                  </a:lnTo>
                  <a:lnTo>
                    <a:pt x="28575" y="852488"/>
                  </a:lnTo>
                  <a:lnTo>
                    <a:pt x="88106" y="821531"/>
                  </a:lnTo>
                  <a:lnTo>
                    <a:pt x="414337" y="669131"/>
                  </a:lnTo>
                  <a:lnTo>
                    <a:pt x="638175" y="554831"/>
                  </a:lnTo>
                  <a:lnTo>
                    <a:pt x="1023937" y="340519"/>
                  </a:lnTo>
                  <a:lnTo>
                    <a:pt x="1200150" y="240506"/>
                  </a:lnTo>
                  <a:lnTo>
                    <a:pt x="1245393" y="209550"/>
                  </a:lnTo>
                  <a:lnTo>
                    <a:pt x="1264443" y="180975"/>
                  </a:lnTo>
                  <a:lnTo>
                    <a:pt x="1264443" y="147638"/>
                  </a:lnTo>
                  <a:lnTo>
                    <a:pt x="1257300" y="126206"/>
                  </a:lnTo>
                  <a:lnTo>
                    <a:pt x="1228725" y="97631"/>
                  </a:lnTo>
                  <a:lnTo>
                    <a:pt x="1190625" y="61913"/>
                  </a:lnTo>
                  <a:lnTo>
                    <a:pt x="1169193" y="42863"/>
                  </a:lnTo>
                  <a:lnTo>
                    <a:pt x="1159668" y="19050"/>
                  </a:lnTo>
                  <a:lnTo>
                    <a:pt x="1169193" y="4763"/>
                  </a:lnTo>
                  <a:lnTo>
                    <a:pt x="1190625" y="0"/>
                  </a:lnTo>
                  <a:lnTo>
                    <a:pt x="1231106" y="9525"/>
                  </a:lnTo>
                  <a:lnTo>
                    <a:pt x="1295400" y="30956"/>
                  </a:lnTo>
                  <a:lnTo>
                    <a:pt x="1393031" y="66675"/>
                  </a:lnTo>
                  <a:lnTo>
                    <a:pt x="1488281" y="111919"/>
                  </a:lnTo>
                  <a:lnTo>
                    <a:pt x="1562100" y="159544"/>
                  </a:lnTo>
                  <a:lnTo>
                    <a:pt x="1600200" y="200025"/>
                  </a:lnTo>
                  <a:lnTo>
                    <a:pt x="1633537" y="240506"/>
                  </a:lnTo>
                  <a:lnTo>
                    <a:pt x="1645443" y="264319"/>
                  </a:lnTo>
                  <a:lnTo>
                    <a:pt x="1643062" y="283369"/>
                  </a:lnTo>
                  <a:lnTo>
                    <a:pt x="1624012" y="302419"/>
                  </a:lnTo>
                  <a:lnTo>
                    <a:pt x="1562100" y="330994"/>
                  </a:lnTo>
                  <a:lnTo>
                    <a:pt x="1333500" y="442913"/>
                  </a:lnTo>
                  <a:lnTo>
                    <a:pt x="1159668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6">
              <a:extLst>
                <a:ext uri="{FF2B5EF4-FFF2-40B4-BE49-F238E27FC236}">
                  <a16:creationId xmlns:a16="http://schemas.microsoft.com/office/drawing/2014/main" id="{B0FF8DD1-D03C-4235-BCAE-83152DC4E486}"/>
                </a:ext>
              </a:extLst>
            </p:cNvPr>
            <p:cNvSpPr/>
            <p:nvPr/>
          </p:nvSpPr>
          <p:spPr>
            <a:xfrm rot="16200000">
              <a:off x="2959102" y="3814763"/>
              <a:ext cx="3722687" cy="446088"/>
            </a:xfrm>
            <a:custGeom>
              <a:avLst/>
              <a:gdLst>
                <a:gd name="connsiteX0" fmla="*/ 1744980 w 3722370"/>
                <a:gd name="connsiteY0" fmla="*/ 396240 h 445770"/>
                <a:gd name="connsiteX1" fmla="*/ 1024890 w 3722370"/>
                <a:gd name="connsiteY1" fmla="*/ 377190 h 445770"/>
                <a:gd name="connsiteX2" fmla="*/ 674370 w 3722370"/>
                <a:gd name="connsiteY2" fmla="*/ 377190 h 445770"/>
                <a:gd name="connsiteX3" fmla="*/ 400050 w 3722370"/>
                <a:gd name="connsiteY3" fmla="*/ 377190 h 445770"/>
                <a:gd name="connsiteX4" fmla="*/ 251460 w 3722370"/>
                <a:gd name="connsiteY4" fmla="*/ 361950 h 445770"/>
                <a:gd name="connsiteX5" fmla="*/ 167640 w 3722370"/>
                <a:gd name="connsiteY5" fmla="*/ 350520 h 445770"/>
                <a:gd name="connsiteX6" fmla="*/ 68580 w 3722370"/>
                <a:gd name="connsiteY6" fmla="*/ 331470 h 445770"/>
                <a:gd name="connsiteX7" fmla="*/ 26670 w 3722370"/>
                <a:gd name="connsiteY7" fmla="*/ 304800 h 445770"/>
                <a:gd name="connsiteX8" fmla="*/ 3810 w 3722370"/>
                <a:gd name="connsiteY8" fmla="*/ 278130 h 445770"/>
                <a:gd name="connsiteX9" fmla="*/ 0 w 3722370"/>
                <a:gd name="connsiteY9" fmla="*/ 255270 h 445770"/>
                <a:gd name="connsiteX10" fmla="*/ 0 w 3722370"/>
                <a:gd name="connsiteY10" fmla="*/ 224790 h 445770"/>
                <a:gd name="connsiteX11" fmla="*/ 11430 w 3722370"/>
                <a:gd name="connsiteY11" fmla="*/ 198120 h 445770"/>
                <a:gd name="connsiteX12" fmla="*/ 57150 w 3722370"/>
                <a:gd name="connsiteY12" fmla="*/ 167640 h 445770"/>
                <a:gd name="connsiteX13" fmla="*/ 121920 w 3722370"/>
                <a:gd name="connsiteY13" fmla="*/ 137160 h 445770"/>
                <a:gd name="connsiteX14" fmla="*/ 213360 w 3722370"/>
                <a:gd name="connsiteY14" fmla="*/ 110490 h 445770"/>
                <a:gd name="connsiteX15" fmla="*/ 312420 w 3722370"/>
                <a:gd name="connsiteY15" fmla="*/ 87630 h 445770"/>
                <a:gd name="connsiteX16" fmla="*/ 403860 w 3722370"/>
                <a:gd name="connsiteY16" fmla="*/ 76200 h 445770"/>
                <a:gd name="connsiteX17" fmla="*/ 525780 w 3722370"/>
                <a:gd name="connsiteY17" fmla="*/ 68580 h 445770"/>
                <a:gd name="connsiteX18" fmla="*/ 598170 w 3722370"/>
                <a:gd name="connsiteY18" fmla="*/ 80010 h 445770"/>
                <a:gd name="connsiteX19" fmla="*/ 758190 w 3722370"/>
                <a:gd name="connsiteY19" fmla="*/ 110490 h 445770"/>
                <a:gd name="connsiteX20" fmla="*/ 948690 w 3722370"/>
                <a:gd name="connsiteY20" fmla="*/ 137160 h 445770"/>
                <a:gd name="connsiteX21" fmla="*/ 1238250 w 3722370"/>
                <a:gd name="connsiteY21" fmla="*/ 160020 h 445770"/>
                <a:gd name="connsiteX22" fmla="*/ 1634490 w 3722370"/>
                <a:gd name="connsiteY22" fmla="*/ 186690 h 445770"/>
                <a:gd name="connsiteX23" fmla="*/ 2350770 w 3722370"/>
                <a:gd name="connsiteY23" fmla="*/ 198120 h 445770"/>
                <a:gd name="connsiteX24" fmla="*/ 2868930 w 3722370"/>
                <a:gd name="connsiteY24" fmla="*/ 217170 h 445770"/>
                <a:gd name="connsiteX25" fmla="*/ 3021330 w 3722370"/>
                <a:gd name="connsiteY25" fmla="*/ 217170 h 445770"/>
                <a:gd name="connsiteX26" fmla="*/ 3387090 w 3722370"/>
                <a:gd name="connsiteY26" fmla="*/ 220980 h 445770"/>
                <a:gd name="connsiteX27" fmla="*/ 3440430 w 3722370"/>
                <a:gd name="connsiteY27" fmla="*/ 220980 h 445770"/>
                <a:gd name="connsiteX28" fmla="*/ 3505200 w 3722370"/>
                <a:gd name="connsiteY28" fmla="*/ 209550 h 445770"/>
                <a:gd name="connsiteX29" fmla="*/ 3539490 w 3722370"/>
                <a:gd name="connsiteY29" fmla="*/ 194310 h 445770"/>
                <a:gd name="connsiteX30" fmla="*/ 3569970 w 3722370"/>
                <a:gd name="connsiteY30" fmla="*/ 163830 h 445770"/>
                <a:gd name="connsiteX31" fmla="*/ 3592830 w 3722370"/>
                <a:gd name="connsiteY31" fmla="*/ 125730 h 445770"/>
                <a:gd name="connsiteX32" fmla="*/ 3611880 w 3722370"/>
                <a:gd name="connsiteY32" fmla="*/ 57150 h 445770"/>
                <a:gd name="connsiteX33" fmla="*/ 3611880 w 3722370"/>
                <a:gd name="connsiteY33" fmla="*/ 0 h 445770"/>
                <a:gd name="connsiteX34" fmla="*/ 3722370 w 3722370"/>
                <a:gd name="connsiteY34" fmla="*/ 198120 h 445770"/>
                <a:gd name="connsiteX35" fmla="*/ 3669030 w 3722370"/>
                <a:gd name="connsiteY35" fmla="*/ 278130 h 445770"/>
                <a:gd name="connsiteX36" fmla="*/ 3600450 w 3722370"/>
                <a:gd name="connsiteY36" fmla="*/ 350520 h 445770"/>
                <a:gd name="connsiteX37" fmla="*/ 3547110 w 3722370"/>
                <a:gd name="connsiteY37" fmla="*/ 396240 h 445770"/>
                <a:gd name="connsiteX38" fmla="*/ 3497580 w 3722370"/>
                <a:gd name="connsiteY38" fmla="*/ 426720 h 445770"/>
                <a:gd name="connsiteX39" fmla="*/ 3463290 w 3722370"/>
                <a:gd name="connsiteY39" fmla="*/ 438150 h 445770"/>
                <a:gd name="connsiteX40" fmla="*/ 3429000 w 3722370"/>
                <a:gd name="connsiteY40" fmla="*/ 445770 h 445770"/>
                <a:gd name="connsiteX41" fmla="*/ 3329940 w 3722370"/>
                <a:gd name="connsiteY41" fmla="*/ 441960 h 445770"/>
                <a:gd name="connsiteX42" fmla="*/ 2861310 w 3722370"/>
                <a:gd name="connsiteY42" fmla="*/ 411480 h 445770"/>
                <a:gd name="connsiteX43" fmla="*/ 2712720 w 3722370"/>
                <a:gd name="connsiteY43" fmla="*/ 400050 h 445770"/>
                <a:gd name="connsiteX44" fmla="*/ 2308860 w 3722370"/>
                <a:gd name="connsiteY44" fmla="*/ 400050 h 445770"/>
                <a:gd name="connsiteX45" fmla="*/ 1744980 w 3722370"/>
                <a:gd name="connsiteY45" fmla="*/ 39624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22370" h="445770">
                  <a:moveTo>
                    <a:pt x="1744980" y="396240"/>
                  </a:moveTo>
                  <a:lnTo>
                    <a:pt x="1024890" y="377190"/>
                  </a:lnTo>
                  <a:lnTo>
                    <a:pt x="674370" y="377190"/>
                  </a:lnTo>
                  <a:lnTo>
                    <a:pt x="400050" y="377190"/>
                  </a:lnTo>
                  <a:lnTo>
                    <a:pt x="251460" y="361950"/>
                  </a:lnTo>
                  <a:lnTo>
                    <a:pt x="167640" y="350520"/>
                  </a:lnTo>
                  <a:lnTo>
                    <a:pt x="68580" y="331470"/>
                  </a:lnTo>
                  <a:lnTo>
                    <a:pt x="26670" y="304800"/>
                  </a:lnTo>
                  <a:lnTo>
                    <a:pt x="3810" y="278130"/>
                  </a:lnTo>
                  <a:lnTo>
                    <a:pt x="0" y="255270"/>
                  </a:lnTo>
                  <a:lnTo>
                    <a:pt x="0" y="224790"/>
                  </a:lnTo>
                  <a:lnTo>
                    <a:pt x="11430" y="198120"/>
                  </a:lnTo>
                  <a:lnTo>
                    <a:pt x="57150" y="167640"/>
                  </a:lnTo>
                  <a:lnTo>
                    <a:pt x="121920" y="137160"/>
                  </a:lnTo>
                  <a:lnTo>
                    <a:pt x="213360" y="110490"/>
                  </a:lnTo>
                  <a:lnTo>
                    <a:pt x="312420" y="87630"/>
                  </a:lnTo>
                  <a:lnTo>
                    <a:pt x="403860" y="76200"/>
                  </a:lnTo>
                  <a:lnTo>
                    <a:pt x="525780" y="68580"/>
                  </a:lnTo>
                  <a:lnTo>
                    <a:pt x="598170" y="80010"/>
                  </a:lnTo>
                  <a:lnTo>
                    <a:pt x="758190" y="110490"/>
                  </a:lnTo>
                  <a:lnTo>
                    <a:pt x="948690" y="137160"/>
                  </a:lnTo>
                  <a:lnTo>
                    <a:pt x="1238250" y="160020"/>
                  </a:lnTo>
                  <a:lnTo>
                    <a:pt x="1634490" y="186690"/>
                  </a:lnTo>
                  <a:lnTo>
                    <a:pt x="2350770" y="198120"/>
                  </a:lnTo>
                  <a:lnTo>
                    <a:pt x="2868930" y="217170"/>
                  </a:lnTo>
                  <a:lnTo>
                    <a:pt x="3021330" y="217170"/>
                  </a:lnTo>
                  <a:lnTo>
                    <a:pt x="3387090" y="220980"/>
                  </a:lnTo>
                  <a:lnTo>
                    <a:pt x="3440430" y="220980"/>
                  </a:lnTo>
                  <a:lnTo>
                    <a:pt x="3505200" y="209550"/>
                  </a:lnTo>
                  <a:lnTo>
                    <a:pt x="3539490" y="194310"/>
                  </a:lnTo>
                  <a:lnTo>
                    <a:pt x="3569970" y="163830"/>
                  </a:lnTo>
                  <a:lnTo>
                    <a:pt x="3592830" y="125730"/>
                  </a:lnTo>
                  <a:lnTo>
                    <a:pt x="3611880" y="57150"/>
                  </a:lnTo>
                  <a:lnTo>
                    <a:pt x="3611880" y="0"/>
                  </a:lnTo>
                  <a:lnTo>
                    <a:pt x="3722370" y="198120"/>
                  </a:lnTo>
                  <a:lnTo>
                    <a:pt x="3669030" y="278130"/>
                  </a:lnTo>
                  <a:lnTo>
                    <a:pt x="3600450" y="350520"/>
                  </a:lnTo>
                  <a:lnTo>
                    <a:pt x="3547110" y="396240"/>
                  </a:lnTo>
                  <a:lnTo>
                    <a:pt x="3497580" y="426720"/>
                  </a:lnTo>
                  <a:lnTo>
                    <a:pt x="3463290" y="438150"/>
                  </a:lnTo>
                  <a:lnTo>
                    <a:pt x="3429000" y="445770"/>
                  </a:lnTo>
                  <a:lnTo>
                    <a:pt x="3329940" y="441960"/>
                  </a:lnTo>
                  <a:lnTo>
                    <a:pt x="2861310" y="411480"/>
                  </a:lnTo>
                  <a:lnTo>
                    <a:pt x="2712720" y="400050"/>
                  </a:lnTo>
                  <a:lnTo>
                    <a:pt x="2308860" y="400050"/>
                  </a:lnTo>
                  <a:lnTo>
                    <a:pt x="1744980" y="396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25">
              <a:extLst>
                <a:ext uri="{FF2B5EF4-FFF2-40B4-BE49-F238E27FC236}">
                  <a16:creationId xmlns:a16="http://schemas.microsoft.com/office/drawing/2014/main" id="{38286329-28D9-44EA-98A5-02F50A60A851}"/>
                </a:ext>
              </a:extLst>
            </p:cNvPr>
            <p:cNvSpPr/>
            <p:nvPr/>
          </p:nvSpPr>
          <p:spPr>
            <a:xfrm rot="16200000">
              <a:off x="3367089" y="3433764"/>
              <a:ext cx="1825625" cy="1184275"/>
            </a:xfrm>
            <a:custGeom>
              <a:avLst/>
              <a:gdLst>
                <a:gd name="connsiteX0" fmla="*/ 561975 w 1825625"/>
                <a:gd name="connsiteY0" fmla="*/ 387350 h 1184275"/>
                <a:gd name="connsiteX1" fmla="*/ 850900 w 1825625"/>
                <a:gd name="connsiteY1" fmla="*/ 574675 h 1184275"/>
                <a:gd name="connsiteX2" fmla="*/ 1082675 w 1825625"/>
                <a:gd name="connsiteY2" fmla="*/ 704850 h 1184275"/>
                <a:gd name="connsiteX3" fmla="*/ 1276350 w 1825625"/>
                <a:gd name="connsiteY3" fmla="*/ 809625 h 1184275"/>
                <a:gd name="connsiteX4" fmla="*/ 1470025 w 1825625"/>
                <a:gd name="connsiteY4" fmla="*/ 901700 h 1184275"/>
                <a:gd name="connsiteX5" fmla="*/ 1717675 w 1825625"/>
                <a:gd name="connsiteY5" fmla="*/ 1009650 h 1184275"/>
                <a:gd name="connsiteX6" fmla="*/ 1825625 w 1825625"/>
                <a:gd name="connsiteY6" fmla="*/ 1054100 h 1184275"/>
                <a:gd name="connsiteX7" fmla="*/ 1803400 w 1825625"/>
                <a:gd name="connsiteY7" fmla="*/ 1184275 h 1184275"/>
                <a:gd name="connsiteX8" fmla="*/ 1371600 w 1825625"/>
                <a:gd name="connsiteY8" fmla="*/ 1158875 h 1184275"/>
                <a:gd name="connsiteX9" fmla="*/ 1289050 w 1825625"/>
                <a:gd name="connsiteY9" fmla="*/ 1092200 h 1184275"/>
                <a:gd name="connsiteX10" fmla="*/ 1225550 w 1825625"/>
                <a:gd name="connsiteY10" fmla="*/ 1041400 h 1184275"/>
                <a:gd name="connsiteX11" fmla="*/ 1127125 w 1825625"/>
                <a:gd name="connsiteY11" fmla="*/ 974725 h 1184275"/>
                <a:gd name="connsiteX12" fmla="*/ 1000125 w 1825625"/>
                <a:gd name="connsiteY12" fmla="*/ 892175 h 1184275"/>
                <a:gd name="connsiteX13" fmla="*/ 850900 w 1825625"/>
                <a:gd name="connsiteY13" fmla="*/ 793750 h 1184275"/>
                <a:gd name="connsiteX14" fmla="*/ 762000 w 1825625"/>
                <a:gd name="connsiteY14" fmla="*/ 730250 h 1184275"/>
                <a:gd name="connsiteX15" fmla="*/ 612775 w 1825625"/>
                <a:gd name="connsiteY15" fmla="*/ 615950 h 1184275"/>
                <a:gd name="connsiteX16" fmla="*/ 517525 w 1825625"/>
                <a:gd name="connsiteY16" fmla="*/ 536575 h 1184275"/>
                <a:gd name="connsiteX17" fmla="*/ 358775 w 1825625"/>
                <a:gd name="connsiteY17" fmla="*/ 390525 h 1184275"/>
                <a:gd name="connsiteX18" fmla="*/ 200025 w 1825625"/>
                <a:gd name="connsiteY18" fmla="*/ 238125 h 1184275"/>
                <a:gd name="connsiteX19" fmla="*/ 76200 w 1825625"/>
                <a:gd name="connsiteY19" fmla="*/ 117475 h 1184275"/>
                <a:gd name="connsiteX20" fmla="*/ 19050 w 1825625"/>
                <a:gd name="connsiteY20" fmla="*/ 66675 h 1184275"/>
                <a:gd name="connsiteX21" fmla="*/ 0 w 1825625"/>
                <a:gd name="connsiteY21" fmla="*/ 28575 h 1184275"/>
                <a:gd name="connsiteX22" fmla="*/ 0 w 1825625"/>
                <a:gd name="connsiteY22" fmla="*/ 15875 h 1184275"/>
                <a:gd name="connsiteX23" fmla="*/ 3175 w 1825625"/>
                <a:gd name="connsiteY23" fmla="*/ 0 h 1184275"/>
                <a:gd name="connsiteX24" fmla="*/ 19050 w 1825625"/>
                <a:gd name="connsiteY24" fmla="*/ 0 h 1184275"/>
                <a:gd name="connsiteX25" fmla="*/ 44450 w 1825625"/>
                <a:gd name="connsiteY25" fmla="*/ 3175 h 1184275"/>
                <a:gd name="connsiteX26" fmla="*/ 92075 w 1825625"/>
                <a:gd name="connsiteY26" fmla="*/ 34925 h 1184275"/>
                <a:gd name="connsiteX27" fmla="*/ 146050 w 1825625"/>
                <a:gd name="connsiteY27" fmla="*/ 82550 h 1184275"/>
                <a:gd name="connsiteX28" fmla="*/ 244475 w 1825625"/>
                <a:gd name="connsiteY28" fmla="*/ 161925 h 1184275"/>
                <a:gd name="connsiteX29" fmla="*/ 368300 w 1825625"/>
                <a:gd name="connsiteY29" fmla="*/ 254000 h 1184275"/>
                <a:gd name="connsiteX30" fmla="*/ 561975 w 1825625"/>
                <a:gd name="connsiteY30" fmla="*/ 387350 h 11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5625" h="1184275">
                  <a:moveTo>
                    <a:pt x="561975" y="387350"/>
                  </a:moveTo>
                  <a:lnTo>
                    <a:pt x="850900" y="574675"/>
                  </a:lnTo>
                  <a:lnTo>
                    <a:pt x="1082675" y="704850"/>
                  </a:lnTo>
                  <a:lnTo>
                    <a:pt x="1276350" y="809625"/>
                  </a:lnTo>
                  <a:lnTo>
                    <a:pt x="1470025" y="901700"/>
                  </a:lnTo>
                  <a:lnTo>
                    <a:pt x="1717675" y="1009650"/>
                  </a:lnTo>
                  <a:lnTo>
                    <a:pt x="1825625" y="1054100"/>
                  </a:lnTo>
                  <a:lnTo>
                    <a:pt x="1803400" y="1184275"/>
                  </a:lnTo>
                  <a:lnTo>
                    <a:pt x="1371600" y="1158875"/>
                  </a:lnTo>
                  <a:lnTo>
                    <a:pt x="1289050" y="1092200"/>
                  </a:lnTo>
                  <a:lnTo>
                    <a:pt x="1225550" y="1041400"/>
                  </a:lnTo>
                  <a:lnTo>
                    <a:pt x="1127125" y="974725"/>
                  </a:lnTo>
                  <a:lnTo>
                    <a:pt x="1000125" y="892175"/>
                  </a:lnTo>
                  <a:lnTo>
                    <a:pt x="850900" y="793750"/>
                  </a:lnTo>
                  <a:lnTo>
                    <a:pt x="762000" y="730250"/>
                  </a:lnTo>
                  <a:lnTo>
                    <a:pt x="612775" y="615950"/>
                  </a:lnTo>
                  <a:lnTo>
                    <a:pt x="517525" y="536575"/>
                  </a:lnTo>
                  <a:lnTo>
                    <a:pt x="358775" y="390525"/>
                  </a:lnTo>
                  <a:lnTo>
                    <a:pt x="200025" y="238125"/>
                  </a:lnTo>
                  <a:lnTo>
                    <a:pt x="76200" y="117475"/>
                  </a:lnTo>
                  <a:lnTo>
                    <a:pt x="19050" y="66675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3175"/>
                  </a:lnTo>
                  <a:lnTo>
                    <a:pt x="92075" y="34925"/>
                  </a:lnTo>
                  <a:lnTo>
                    <a:pt x="146050" y="82550"/>
                  </a:lnTo>
                  <a:lnTo>
                    <a:pt x="244475" y="161925"/>
                  </a:lnTo>
                  <a:lnTo>
                    <a:pt x="368300" y="254000"/>
                  </a:lnTo>
                  <a:lnTo>
                    <a:pt x="561975" y="387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3">
              <a:extLst>
                <a:ext uri="{FF2B5EF4-FFF2-40B4-BE49-F238E27FC236}">
                  <a16:creationId xmlns:a16="http://schemas.microsoft.com/office/drawing/2014/main" id="{CAE9AAFF-7A23-42C0-9F15-7BED8B6653C9}"/>
                </a:ext>
              </a:extLst>
            </p:cNvPr>
            <p:cNvSpPr/>
            <p:nvPr/>
          </p:nvSpPr>
          <p:spPr>
            <a:xfrm>
              <a:off x="4922839" y="3381375"/>
              <a:ext cx="695325" cy="725488"/>
            </a:xfrm>
            <a:custGeom>
              <a:avLst/>
              <a:gdLst>
                <a:gd name="connsiteX0" fmla="*/ 159544 w 695325"/>
                <a:gd name="connsiteY0" fmla="*/ 50006 h 726281"/>
                <a:gd name="connsiteX1" fmla="*/ 490537 w 695325"/>
                <a:gd name="connsiteY1" fmla="*/ 223838 h 726281"/>
                <a:gd name="connsiteX2" fmla="*/ 547687 w 695325"/>
                <a:gd name="connsiteY2" fmla="*/ 297656 h 726281"/>
                <a:gd name="connsiteX3" fmla="*/ 619125 w 695325"/>
                <a:gd name="connsiteY3" fmla="*/ 411956 h 726281"/>
                <a:gd name="connsiteX4" fmla="*/ 659606 w 695325"/>
                <a:gd name="connsiteY4" fmla="*/ 488156 h 726281"/>
                <a:gd name="connsiteX5" fmla="*/ 685800 w 695325"/>
                <a:gd name="connsiteY5" fmla="*/ 552450 h 726281"/>
                <a:gd name="connsiteX6" fmla="*/ 695325 w 695325"/>
                <a:gd name="connsiteY6" fmla="*/ 616744 h 726281"/>
                <a:gd name="connsiteX7" fmla="*/ 688181 w 695325"/>
                <a:gd name="connsiteY7" fmla="*/ 664369 h 726281"/>
                <a:gd name="connsiteX8" fmla="*/ 681037 w 695325"/>
                <a:gd name="connsiteY8" fmla="*/ 690563 h 726281"/>
                <a:gd name="connsiteX9" fmla="*/ 666750 w 695325"/>
                <a:gd name="connsiteY9" fmla="*/ 711994 h 726281"/>
                <a:gd name="connsiteX10" fmla="*/ 647700 w 695325"/>
                <a:gd name="connsiteY10" fmla="*/ 726281 h 726281"/>
                <a:gd name="connsiteX11" fmla="*/ 614362 w 695325"/>
                <a:gd name="connsiteY11" fmla="*/ 723900 h 726281"/>
                <a:gd name="connsiteX12" fmla="*/ 583406 w 695325"/>
                <a:gd name="connsiteY12" fmla="*/ 707231 h 726281"/>
                <a:gd name="connsiteX13" fmla="*/ 545306 w 695325"/>
                <a:gd name="connsiteY13" fmla="*/ 673894 h 726281"/>
                <a:gd name="connsiteX14" fmla="*/ 473869 w 695325"/>
                <a:gd name="connsiteY14" fmla="*/ 588169 h 726281"/>
                <a:gd name="connsiteX15" fmla="*/ 383381 w 695325"/>
                <a:gd name="connsiteY15" fmla="*/ 478631 h 726281"/>
                <a:gd name="connsiteX16" fmla="*/ 278606 w 695325"/>
                <a:gd name="connsiteY16" fmla="*/ 345281 h 726281"/>
                <a:gd name="connsiteX17" fmla="*/ 178594 w 695325"/>
                <a:gd name="connsiteY17" fmla="*/ 219075 h 726281"/>
                <a:gd name="connsiteX18" fmla="*/ 0 w 695325"/>
                <a:gd name="connsiteY18" fmla="*/ 4763 h 726281"/>
                <a:gd name="connsiteX19" fmla="*/ 42862 w 695325"/>
                <a:gd name="connsiteY19" fmla="*/ 0 h 726281"/>
                <a:gd name="connsiteX20" fmla="*/ 159544 w 695325"/>
                <a:gd name="connsiteY20" fmla="*/ 50006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325" h="726281">
                  <a:moveTo>
                    <a:pt x="159544" y="50006"/>
                  </a:moveTo>
                  <a:lnTo>
                    <a:pt x="490537" y="223838"/>
                  </a:lnTo>
                  <a:lnTo>
                    <a:pt x="547687" y="297656"/>
                  </a:lnTo>
                  <a:lnTo>
                    <a:pt x="619125" y="411956"/>
                  </a:lnTo>
                  <a:lnTo>
                    <a:pt x="659606" y="488156"/>
                  </a:lnTo>
                  <a:lnTo>
                    <a:pt x="685800" y="552450"/>
                  </a:lnTo>
                  <a:lnTo>
                    <a:pt x="695325" y="616744"/>
                  </a:lnTo>
                  <a:lnTo>
                    <a:pt x="688181" y="664369"/>
                  </a:lnTo>
                  <a:lnTo>
                    <a:pt x="681037" y="690563"/>
                  </a:lnTo>
                  <a:lnTo>
                    <a:pt x="666750" y="711994"/>
                  </a:lnTo>
                  <a:lnTo>
                    <a:pt x="647700" y="726281"/>
                  </a:lnTo>
                  <a:lnTo>
                    <a:pt x="614362" y="723900"/>
                  </a:lnTo>
                  <a:lnTo>
                    <a:pt x="583406" y="707231"/>
                  </a:lnTo>
                  <a:lnTo>
                    <a:pt x="545306" y="673894"/>
                  </a:lnTo>
                  <a:lnTo>
                    <a:pt x="473869" y="588169"/>
                  </a:lnTo>
                  <a:lnTo>
                    <a:pt x="383381" y="478631"/>
                  </a:lnTo>
                  <a:lnTo>
                    <a:pt x="278606" y="345281"/>
                  </a:lnTo>
                  <a:lnTo>
                    <a:pt x="178594" y="219075"/>
                  </a:lnTo>
                  <a:lnTo>
                    <a:pt x="0" y="4763"/>
                  </a:lnTo>
                  <a:lnTo>
                    <a:pt x="42862" y="0"/>
                  </a:lnTo>
                  <a:lnTo>
                    <a:pt x="159544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6">
              <a:extLst>
                <a:ext uri="{FF2B5EF4-FFF2-40B4-BE49-F238E27FC236}">
                  <a16:creationId xmlns:a16="http://schemas.microsoft.com/office/drawing/2014/main" id="{20180D55-637C-48CB-BD32-4C79D31689C8}"/>
                </a:ext>
              </a:extLst>
            </p:cNvPr>
            <p:cNvSpPr/>
            <p:nvPr/>
          </p:nvSpPr>
          <p:spPr>
            <a:xfrm>
              <a:off x="6735763" y="1619251"/>
              <a:ext cx="863600" cy="1374775"/>
            </a:xfrm>
            <a:custGeom>
              <a:avLst/>
              <a:gdLst>
                <a:gd name="connsiteX0" fmla="*/ 594624 w 864187"/>
                <a:gd name="connsiteY0" fmla="*/ 671265 h 1374243"/>
                <a:gd name="connsiteX1" fmla="*/ 406987 w 864187"/>
                <a:gd name="connsiteY1" fmla="*/ 930256 h 1374243"/>
                <a:gd name="connsiteX2" fmla="*/ 73998 w 864187"/>
                <a:gd name="connsiteY2" fmla="*/ 1371600 h 1374243"/>
                <a:gd name="connsiteX3" fmla="*/ 0 w 864187"/>
                <a:gd name="connsiteY3" fmla="*/ 1374243 h 1374243"/>
                <a:gd name="connsiteX4" fmla="*/ 39642 w 864187"/>
                <a:gd name="connsiteY4" fmla="*/ 1294959 h 1374243"/>
                <a:gd name="connsiteX5" fmla="*/ 121568 w 864187"/>
                <a:gd name="connsiteY5" fmla="*/ 1146964 h 1374243"/>
                <a:gd name="connsiteX6" fmla="*/ 248421 w 864187"/>
                <a:gd name="connsiteY6" fmla="*/ 906471 h 1374243"/>
                <a:gd name="connsiteX7" fmla="*/ 332990 w 864187"/>
                <a:gd name="connsiteY7" fmla="*/ 747905 h 1374243"/>
                <a:gd name="connsiteX8" fmla="*/ 396416 w 864187"/>
                <a:gd name="connsiteY8" fmla="*/ 599910 h 1374243"/>
                <a:gd name="connsiteX9" fmla="*/ 451914 w 864187"/>
                <a:gd name="connsiteY9" fmla="*/ 467771 h 1374243"/>
                <a:gd name="connsiteX10" fmla="*/ 473057 w 864187"/>
                <a:gd name="connsiteY10" fmla="*/ 391130 h 1374243"/>
                <a:gd name="connsiteX11" fmla="*/ 486271 w 864187"/>
                <a:gd name="connsiteY11" fmla="*/ 282777 h 1374243"/>
                <a:gd name="connsiteX12" fmla="*/ 496842 w 864187"/>
                <a:gd name="connsiteY12" fmla="*/ 214065 h 1374243"/>
                <a:gd name="connsiteX13" fmla="*/ 494199 w 864187"/>
                <a:gd name="connsiteY13" fmla="*/ 169137 h 1374243"/>
                <a:gd name="connsiteX14" fmla="*/ 478342 w 864187"/>
                <a:gd name="connsiteY14" fmla="*/ 126853 h 1374243"/>
                <a:gd name="connsiteX15" fmla="*/ 443986 w 864187"/>
                <a:gd name="connsiteY15" fmla="*/ 89854 h 1374243"/>
                <a:gd name="connsiteX16" fmla="*/ 404344 w 864187"/>
                <a:gd name="connsiteY16" fmla="*/ 58141 h 1374243"/>
                <a:gd name="connsiteX17" fmla="*/ 380560 w 864187"/>
                <a:gd name="connsiteY17" fmla="*/ 39641 h 1374243"/>
                <a:gd name="connsiteX18" fmla="*/ 369988 w 864187"/>
                <a:gd name="connsiteY18" fmla="*/ 18499 h 1374243"/>
                <a:gd name="connsiteX19" fmla="*/ 380560 w 864187"/>
                <a:gd name="connsiteY19" fmla="*/ 2643 h 1374243"/>
                <a:gd name="connsiteX20" fmla="*/ 406987 w 864187"/>
                <a:gd name="connsiteY20" fmla="*/ 0 h 1374243"/>
                <a:gd name="connsiteX21" fmla="*/ 446629 w 864187"/>
                <a:gd name="connsiteY21" fmla="*/ 0 h 1374243"/>
                <a:gd name="connsiteX22" fmla="*/ 504770 w 864187"/>
                <a:gd name="connsiteY22" fmla="*/ 13214 h 1374243"/>
                <a:gd name="connsiteX23" fmla="*/ 554983 w 864187"/>
                <a:gd name="connsiteY23" fmla="*/ 29070 h 1374243"/>
                <a:gd name="connsiteX24" fmla="*/ 636909 w 864187"/>
                <a:gd name="connsiteY24" fmla="*/ 68712 h 1374243"/>
                <a:gd name="connsiteX25" fmla="*/ 758476 w 864187"/>
                <a:gd name="connsiteY25" fmla="*/ 145352 h 1374243"/>
                <a:gd name="connsiteX26" fmla="*/ 813975 w 864187"/>
                <a:gd name="connsiteY26" fmla="*/ 184994 h 1374243"/>
                <a:gd name="connsiteX27" fmla="*/ 837760 w 864187"/>
                <a:gd name="connsiteY27" fmla="*/ 208779 h 1374243"/>
                <a:gd name="connsiteX28" fmla="*/ 858902 w 864187"/>
                <a:gd name="connsiteY28" fmla="*/ 235207 h 1374243"/>
                <a:gd name="connsiteX29" fmla="*/ 864187 w 864187"/>
                <a:gd name="connsiteY29" fmla="*/ 264277 h 1374243"/>
                <a:gd name="connsiteX30" fmla="*/ 864187 w 864187"/>
                <a:gd name="connsiteY30" fmla="*/ 290705 h 1374243"/>
                <a:gd name="connsiteX31" fmla="*/ 856259 w 864187"/>
                <a:gd name="connsiteY31" fmla="*/ 322418 h 1374243"/>
                <a:gd name="connsiteX32" fmla="*/ 837760 w 864187"/>
                <a:gd name="connsiteY32" fmla="*/ 348846 h 1374243"/>
                <a:gd name="connsiteX33" fmla="*/ 806046 w 864187"/>
                <a:gd name="connsiteY33" fmla="*/ 377917 h 1374243"/>
                <a:gd name="connsiteX34" fmla="*/ 779618 w 864187"/>
                <a:gd name="connsiteY34" fmla="*/ 404344 h 1374243"/>
                <a:gd name="connsiteX35" fmla="*/ 681836 w 864187"/>
                <a:gd name="connsiteY35" fmla="*/ 544411 h 1374243"/>
                <a:gd name="connsiteX36" fmla="*/ 594624 w 864187"/>
                <a:gd name="connsiteY36" fmla="*/ 671265 h 137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4187" h="1374243">
                  <a:moveTo>
                    <a:pt x="594624" y="671265"/>
                  </a:moveTo>
                  <a:lnTo>
                    <a:pt x="406987" y="930256"/>
                  </a:lnTo>
                  <a:lnTo>
                    <a:pt x="73998" y="1371600"/>
                  </a:lnTo>
                  <a:lnTo>
                    <a:pt x="0" y="1374243"/>
                  </a:lnTo>
                  <a:lnTo>
                    <a:pt x="39642" y="1294959"/>
                  </a:lnTo>
                  <a:lnTo>
                    <a:pt x="121568" y="1146964"/>
                  </a:lnTo>
                  <a:lnTo>
                    <a:pt x="248421" y="906471"/>
                  </a:lnTo>
                  <a:lnTo>
                    <a:pt x="332990" y="747905"/>
                  </a:lnTo>
                  <a:lnTo>
                    <a:pt x="396416" y="599910"/>
                  </a:lnTo>
                  <a:lnTo>
                    <a:pt x="451914" y="467771"/>
                  </a:lnTo>
                  <a:lnTo>
                    <a:pt x="473057" y="391130"/>
                  </a:lnTo>
                  <a:lnTo>
                    <a:pt x="486271" y="282777"/>
                  </a:lnTo>
                  <a:lnTo>
                    <a:pt x="496842" y="214065"/>
                  </a:lnTo>
                  <a:lnTo>
                    <a:pt x="494199" y="169137"/>
                  </a:lnTo>
                  <a:lnTo>
                    <a:pt x="478342" y="126853"/>
                  </a:lnTo>
                  <a:lnTo>
                    <a:pt x="443986" y="89854"/>
                  </a:lnTo>
                  <a:lnTo>
                    <a:pt x="404344" y="58141"/>
                  </a:lnTo>
                  <a:lnTo>
                    <a:pt x="380560" y="39641"/>
                  </a:lnTo>
                  <a:lnTo>
                    <a:pt x="369988" y="18499"/>
                  </a:lnTo>
                  <a:lnTo>
                    <a:pt x="380560" y="2643"/>
                  </a:lnTo>
                  <a:lnTo>
                    <a:pt x="406987" y="0"/>
                  </a:lnTo>
                  <a:lnTo>
                    <a:pt x="446629" y="0"/>
                  </a:lnTo>
                  <a:lnTo>
                    <a:pt x="504770" y="13214"/>
                  </a:lnTo>
                  <a:lnTo>
                    <a:pt x="554983" y="29070"/>
                  </a:lnTo>
                  <a:lnTo>
                    <a:pt x="636909" y="68712"/>
                  </a:lnTo>
                  <a:lnTo>
                    <a:pt x="758476" y="145352"/>
                  </a:lnTo>
                  <a:lnTo>
                    <a:pt x="813975" y="184994"/>
                  </a:lnTo>
                  <a:lnTo>
                    <a:pt x="837760" y="208779"/>
                  </a:lnTo>
                  <a:lnTo>
                    <a:pt x="858902" y="235207"/>
                  </a:lnTo>
                  <a:lnTo>
                    <a:pt x="864187" y="264277"/>
                  </a:lnTo>
                  <a:lnTo>
                    <a:pt x="864187" y="290705"/>
                  </a:lnTo>
                  <a:lnTo>
                    <a:pt x="856259" y="322418"/>
                  </a:lnTo>
                  <a:lnTo>
                    <a:pt x="837760" y="348846"/>
                  </a:lnTo>
                  <a:lnTo>
                    <a:pt x="806046" y="377917"/>
                  </a:lnTo>
                  <a:lnTo>
                    <a:pt x="779618" y="404344"/>
                  </a:lnTo>
                  <a:lnTo>
                    <a:pt x="681836" y="544411"/>
                  </a:lnTo>
                  <a:lnTo>
                    <a:pt x="594624" y="6712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7">
              <a:extLst>
                <a:ext uri="{FF2B5EF4-FFF2-40B4-BE49-F238E27FC236}">
                  <a16:creationId xmlns:a16="http://schemas.microsoft.com/office/drawing/2014/main" id="{9CC66C5E-FBAA-4E35-8E07-CA81CC265B68}"/>
                </a:ext>
              </a:extLst>
            </p:cNvPr>
            <p:cNvSpPr/>
            <p:nvPr/>
          </p:nvSpPr>
          <p:spPr>
            <a:xfrm>
              <a:off x="5702300" y="2982914"/>
              <a:ext cx="509588" cy="1208087"/>
            </a:xfrm>
            <a:custGeom>
              <a:avLst/>
              <a:gdLst>
                <a:gd name="connsiteX0" fmla="*/ 383202 w 510056"/>
                <a:gd name="connsiteY0" fmla="*/ 301277 h 1207748"/>
                <a:gd name="connsiteX1" fmla="*/ 510056 w 510056"/>
                <a:gd name="connsiteY1" fmla="*/ 1022754 h 1207748"/>
                <a:gd name="connsiteX2" fmla="*/ 502127 w 510056"/>
                <a:gd name="connsiteY2" fmla="*/ 1109966 h 1207748"/>
                <a:gd name="connsiteX3" fmla="*/ 480985 w 510056"/>
                <a:gd name="connsiteY3" fmla="*/ 1136394 h 1207748"/>
                <a:gd name="connsiteX4" fmla="*/ 465128 w 510056"/>
                <a:gd name="connsiteY4" fmla="*/ 1152250 h 1207748"/>
                <a:gd name="connsiteX5" fmla="*/ 446629 w 510056"/>
                <a:gd name="connsiteY5" fmla="*/ 1181321 h 1207748"/>
                <a:gd name="connsiteX6" fmla="*/ 433415 w 510056"/>
                <a:gd name="connsiteY6" fmla="*/ 1205106 h 1207748"/>
                <a:gd name="connsiteX7" fmla="*/ 404345 w 510056"/>
                <a:gd name="connsiteY7" fmla="*/ 1207748 h 1207748"/>
                <a:gd name="connsiteX8" fmla="*/ 362060 w 510056"/>
                <a:gd name="connsiteY8" fmla="*/ 1191892 h 1207748"/>
                <a:gd name="connsiteX9" fmla="*/ 332990 w 510056"/>
                <a:gd name="connsiteY9" fmla="*/ 1170750 h 1207748"/>
                <a:gd name="connsiteX10" fmla="*/ 309205 w 510056"/>
                <a:gd name="connsiteY10" fmla="*/ 1136394 h 1207748"/>
                <a:gd name="connsiteX11" fmla="*/ 295991 w 510056"/>
                <a:gd name="connsiteY11" fmla="*/ 1072967 h 1207748"/>
                <a:gd name="connsiteX12" fmla="*/ 145353 w 510056"/>
                <a:gd name="connsiteY12" fmla="*/ 314491 h 1207748"/>
                <a:gd name="connsiteX13" fmla="*/ 124211 w 510056"/>
                <a:gd name="connsiteY13" fmla="*/ 240493 h 1207748"/>
                <a:gd name="connsiteX14" fmla="*/ 100426 w 510056"/>
                <a:gd name="connsiteY14" fmla="*/ 184995 h 1207748"/>
                <a:gd name="connsiteX15" fmla="*/ 71355 w 510056"/>
                <a:gd name="connsiteY15" fmla="*/ 140068 h 1207748"/>
                <a:gd name="connsiteX16" fmla="*/ 36999 w 510056"/>
                <a:gd name="connsiteY16" fmla="*/ 95140 h 1207748"/>
                <a:gd name="connsiteX17" fmla="*/ 13214 w 510056"/>
                <a:gd name="connsiteY17" fmla="*/ 71355 h 1207748"/>
                <a:gd name="connsiteX18" fmla="*/ 0 w 510056"/>
                <a:gd name="connsiteY18" fmla="*/ 44928 h 1207748"/>
                <a:gd name="connsiteX19" fmla="*/ 5286 w 510056"/>
                <a:gd name="connsiteY19" fmla="*/ 18500 h 1207748"/>
                <a:gd name="connsiteX20" fmla="*/ 18500 w 510056"/>
                <a:gd name="connsiteY20" fmla="*/ 2643 h 1207748"/>
                <a:gd name="connsiteX21" fmla="*/ 42285 w 510056"/>
                <a:gd name="connsiteY21" fmla="*/ 0 h 1207748"/>
                <a:gd name="connsiteX22" fmla="*/ 76641 w 510056"/>
                <a:gd name="connsiteY22" fmla="*/ 2643 h 1207748"/>
                <a:gd name="connsiteX23" fmla="*/ 116282 w 510056"/>
                <a:gd name="connsiteY23" fmla="*/ 13214 h 1207748"/>
                <a:gd name="connsiteX24" fmla="*/ 182352 w 510056"/>
                <a:gd name="connsiteY24" fmla="*/ 34357 h 1207748"/>
                <a:gd name="connsiteX25" fmla="*/ 248421 w 510056"/>
                <a:gd name="connsiteY25" fmla="*/ 63427 h 1207748"/>
                <a:gd name="connsiteX26" fmla="*/ 346204 w 510056"/>
                <a:gd name="connsiteY26" fmla="*/ 121568 h 1207748"/>
                <a:gd name="connsiteX27" fmla="*/ 383202 w 510056"/>
                <a:gd name="connsiteY27" fmla="*/ 301277 h 120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0056" h="1207748">
                  <a:moveTo>
                    <a:pt x="383202" y="301277"/>
                  </a:moveTo>
                  <a:lnTo>
                    <a:pt x="510056" y="1022754"/>
                  </a:lnTo>
                  <a:lnTo>
                    <a:pt x="502127" y="1109966"/>
                  </a:lnTo>
                  <a:lnTo>
                    <a:pt x="480985" y="1136394"/>
                  </a:lnTo>
                  <a:lnTo>
                    <a:pt x="465128" y="1152250"/>
                  </a:lnTo>
                  <a:lnTo>
                    <a:pt x="446629" y="1181321"/>
                  </a:lnTo>
                  <a:lnTo>
                    <a:pt x="433415" y="1205106"/>
                  </a:lnTo>
                  <a:lnTo>
                    <a:pt x="404345" y="1207748"/>
                  </a:lnTo>
                  <a:lnTo>
                    <a:pt x="362060" y="1191892"/>
                  </a:lnTo>
                  <a:lnTo>
                    <a:pt x="332990" y="1170750"/>
                  </a:lnTo>
                  <a:lnTo>
                    <a:pt x="309205" y="1136394"/>
                  </a:lnTo>
                  <a:lnTo>
                    <a:pt x="295991" y="1072967"/>
                  </a:lnTo>
                  <a:lnTo>
                    <a:pt x="145353" y="314491"/>
                  </a:lnTo>
                  <a:lnTo>
                    <a:pt x="124211" y="240493"/>
                  </a:lnTo>
                  <a:lnTo>
                    <a:pt x="100426" y="184995"/>
                  </a:lnTo>
                  <a:lnTo>
                    <a:pt x="71355" y="140068"/>
                  </a:lnTo>
                  <a:lnTo>
                    <a:pt x="36999" y="95140"/>
                  </a:lnTo>
                  <a:lnTo>
                    <a:pt x="13214" y="71355"/>
                  </a:lnTo>
                  <a:lnTo>
                    <a:pt x="0" y="44928"/>
                  </a:lnTo>
                  <a:lnTo>
                    <a:pt x="5286" y="18500"/>
                  </a:lnTo>
                  <a:lnTo>
                    <a:pt x="18500" y="2643"/>
                  </a:lnTo>
                  <a:lnTo>
                    <a:pt x="42285" y="0"/>
                  </a:lnTo>
                  <a:lnTo>
                    <a:pt x="76641" y="2643"/>
                  </a:lnTo>
                  <a:lnTo>
                    <a:pt x="116282" y="13214"/>
                  </a:lnTo>
                  <a:lnTo>
                    <a:pt x="182352" y="34357"/>
                  </a:lnTo>
                  <a:lnTo>
                    <a:pt x="248421" y="63427"/>
                  </a:lnTo>
                  <a:lnTo>
                    <a:pt x="346204" y="121568"/>
                  </a:lnTo>
                  <a:lnTo>
                    <a:pt x="383202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9">
              <a:extLst>
                <a:ext uri="{FF2B5EF4-FFF2-40B4-BE49-F238E27FC236}">
                  <a16:creationId xmlns:a16="http://schemas.microsoft.com/office/drawing/2014/main" id="{80FA0D45-7C68-434A-9552-6705BB65E099}"/>
                </a:ext>
              </a:extLst>
            </p:cNvPr>
            <p:cNvSpPr/>
            <p:nvPr/>
          </p:nvSpPr>
          <p:spPr>
            <a:xfrm>
              <a:off x="5981701" y="2782888"/>
              <a:ext cx="1839913" cy="1212850"/>
            </a:xfrm>
            <a:custGeom>
              <a:avLst/>
              <a:gdLst>
                <a:gd name="connsiteX0" fmla="*/ 158567 w 1839371"/>
                <a:gd name="connsiteY0" fmla="*/ 264277 h 1213033"/>
                <a:gd name="connsiteX1" fmla="*/ 806046 w 1839371"/>
                <a:gd name="connsiteY1" fmla="*/ 153281 h 1213033"/>
                <a:gd name="connsiteX2" fmla="*/ 1033325 w 1839371"/>
                <a:gd name="connsiteY2" fmla="*/ 105711 h 1213033"/>
                <a:gd name="connsiteX3" fmla="*/ 1339887 w 1839371"/>
                <a:gd name="connsiteY3" fmla="*/ 47570 h 1213033"/>
                <a:gd name="connsiteX4" fmla="*/ 1437670 w 1839371"/>
                <a:gd name="connsiteY4" fmla="*/ 21142 h 1213033"/>
                <a:gd name="connsiteX5" fmla="*/ 1493168 w 1839371"/>
                <a:gd name="connsiteY5" fmla="*/ 0 h 1213033"/>
                <a:gd name="connsiteX6" fmla="*/ 1511667 w 1839371"/>
                <a:gd name="connsiteY6" fmla="*/ 0 h 1213033"/>
                <a:gd name="connsiteX7" fmla="*/ 1556594 w 1839371"/>
                <a:gd name="connsiteY7" fmla="*/ 5285 h 1213033"/>
                <a:gd name="connsiteX8" fmla="*/ 1612093 w 1839371"/>
                <a:gd name="connsiteY8" fmla="*/ 29070 h 1213033"/>
                <a:gd name="connsiteX9" fmla="*/ 1670234 w 1839371"/>
                <a:gd name="connsiteY9" fmla="*/ 73997 h 1213033"/>
                <a:gd name="connsiteX10" fmla="*/ 1731018 w 1839371"/>
                <a:gd name="connsiteY10" fmla="*/ 129496 h 1213033"/>
                <a:gd name="connsiteX11" fmla="*/ 1781230 w 1839371"/>
                <a:gd name="connsiteY11" fmla="*/ 184994 h 1213033"/>
                <a:gd name="connsiteX12" fmla="*/ 1820872 w 1839371"/>
                <a:gd name="connsiteY12" fmla="*/ 235207 h 1213033"/>
                <a:gd name="connsiteX13" fmla="*/ 1839371 w 1839371"/>
                <a:gd name="connsiteY13" fmla="*/ 266920 h 1213033"/>
                <a:gd name="connsiteX14" fmla="*/ 1839371 w 1839371"/>
                <a:gd name="connsiteY14" fmla="*/ 301276 h 1213033"/>
                <a:gd name="connsiteX15" fmla="*/ 1828800 w 1839371"/>
                <a:gd name="connsiteY15" fmla="*/ 340918 h 1213033"/>
                <a:gd name="connsiteX16" fmla="*/ 1791801 w 1839371"/>
                <a:gd name="connsiteY16" fmla="*/ 388487 h 1213033"/>
                <a:gd name="connsiteX17" fmla="*/ 1762731 w 1839371"/>
                <a:gd name="connsiteY17" fmla="*/ 422844 h 1213033"/>
                <a:gd name="connsiteX18" fmla="*/ 1736303 w 1839371"/>
                <a:gd name="connsiteY18" fmla="*/ 499484 h 1213033"/>
                <a:gd name="connsiteX19" fmla="*/ 1585665 w 1839371"/>
                <a:gd name="connsiteY19" fmla="*/ 919685 h 1213033"/>
                <a:gd name="connsiteX20" fmla="*/ 1516953 w 1839371"/>
                <a:gd name="connsiteY20" fmla="*/ 1128464 h 1213033"/>
                <a:gd name="connsiteX21" fmla="*/ 1495811 w 1839371"/>
                <a:gd name="connsiteY21" fmla="*/ 1157535 h 1213033"/>
                <a:gd name="connsiteX22" fmla="*/ 1453526 w 1839371"/>
                <a:gd name="connsiteY22" fmla="*/ 1186605 h 1213033"/>
                <a:gd name="connsiteX23" fmla="*/ 1419170 w 1839371"/>
                <a:gd name="connsiteY23" fmla="*/ 1207748 h 1213033"/>
                <a:gd name="connsiteX24" fmla="*/ 1384814 w 1839371"/>
                <a:gd name="connsiteY24" fmla="*/ 1213033 h 1213033"/>
                <a:gd name="connsiteX25" fmla="*/ 1353101 w 1839371"/>
                <a:gd name="connsiteY25" fmla="*/ 1202462 h 1213033"/>
                <a:gd name="connsiteX26" fmla="*/ 1313459 w 1839371"/>
                <a:gd name="connsiteY26" fmla="*/ 1173392 h 1213033"/>
                <a:gd name="connsiteX27" fmla="*/ 1273818 w 1839371"/>
                <a:gd name="connsiteY27" fmla="*/ 1139035 h 1213033"/>
                <a:gd name="connsiteX28" fmla="*/ 1247390 w 1839371"/>
                <a:gd name="connsiteY28" fmla="*/ 1096751 h 1213033"/>
                <a:gd name="connsiteX29" fmla="*/ 1337244 w 1839371"/>
                <a:gd name="connsiteY29" fmla="*/ 964612 h 1213033"/>
                <a:gd name="connsiteX30" fmla="*/ 1363672 w 1839371"/>
                <a:gd name="connsiteY30" fmla="*/ 848330 h 1213033"/>
                <a:gd name="connsiteX31" fmla="*/ 1469383 w 1839371"/>
                <a:gd name="connsiteY31" fmla="*/ 340918 h 1213033"/>
                <a:gd name="connsiteX32" fmla="*/ 1482597 w 1839371"/>
                <a:gd name="connsiteY32" fmla="*/ 274848 h 1213033"/>
                <a:gd name="connsiteX33" fmla="*/ 1477311 w 1839371"/>
                <a:gd name="connsiteY33" fmla="*/ 251063 h 1213033"/>
                <a:gd name="connsiteX34" fmla="*/ 1466740 w 1839371"/>
                <a:gd name="connsiteY34" fmla="*/ 229921 h 1213033"/>
                <a:gd name="connsiteX35" fmla="*/ 1437670 w 1839371"/>
                <a:gd name="connsiteY35" fmla="*/ 219350 h 1213033"/>
                <a:gd name="connsiteX36" fmla="*/ 1400671 w 1839371"/>
                <a:gd name="connsiteY36" fmla="*/ 221993 h 1213033"/>
                <a:gd name="connsiteX37" fmla="*/ 1300245 w 1839371"/>
                <a:gd name="connsiteY37" fmla="*/ 235207 h 1213033"/>
                <a:gd name="connsiteX38" fmla="*/ 1083538 w 1839371"/>
                <a:gd name="connsiteY38" fmla="*/ 269563 h 1213033"/>
                <a:gd name="connsiteX39" fmla="*/ 31714 w 1839371"/>
                <a:gd name="connsiteY39" fmla="*/ 433415 h 1213033"/>
                <a:gd name="connsiteX40" fmla="*/ 0 w 1839371"/>
                <a:gd name="connsiteY40" fmla="*/ 293348 h 1213033"/>
                <a:gd name="connsiteX41" fmla="*/ 158567 w 1839371"/>
                <a:gd name="connsiteY41" fmla="*/ 264277 h 121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9371" h="1213033">
                  <a:moveTo>
                    <a:pt x="158567" y="264277"/>
                  </a:moveTo>
                  <a:lnTo>
                    <a:pt x="806046" y="153281"/>
                  </a:lnTo>
                  <a:lnTo>
                    <a:pt x="1033325" y="105711"/>
                  </a:lnTo>
                  <a:lnTo>
                    <a:pt x="1339887" y="47570"/>
                  </a:lnTo>
                  <a:lnTo>
                    <a:pt x="1437670" y="21142"/>
                  </a:lnTo>
                  <a:lnTo>
                    <a:pt x="1493168" y="0"/>
                  </a:lnTo>
                  <a:lnTo>
                    <a:pt x="1511667" y="0"/>
                  </a:lnTo>
                  <a:lnTo>
                    <a:pt x="1556594" y="5285"/>
                  </a:lnTo>
                  <a:lnTo>
                    <a:pt x="1612093" y="29070"/>
                  </a:lnTo>
                  <a:lnTo>
                    <a:pt x="1670234" y="73997"/>
                  </a:lnTo>
                  <a:lnTo>
                    <a:pt x="1731018" y="129496"/>
                  </a:lnTo>
                  <a:lnTo>
                    <a:pt x="1781230" y="184994"/>
                  </a:lnTo>
                  <a:lnTo>
                    <a:pt x="1820872" y="235207"/>
                  </a:lnTo>
                  <a:lnTo>
                    <a:pt x="1839371" y="266920"/>
                  </a:lnTo>
                  <a:lnTo>
                    <a:pt x="1839371" y="301276"/>
                  </a:lnTo>
                  <a:lnTo>
                    <a:pt x="1828800" y="340918"/>
                  </a:lnTo>
                  <a:lnTo>
                    <a:pt x="1791801" y="388487"/>
                  </a:lnTo>
                  <a:lnTo>
                    <a:pt x="1762731" y="422844"/>
                  </a:lnTo>
                  <a:lnTo>
                    <a:pt x="1736303" y="499484"/>
                  </a:lnTo>
                  <a:lnTo>
                    <a:pt x="1585665" y="919685"/>
                  </a:lnTo>
                  <a:lnTo>
                    <a:pt x="1516953" y="1128464"/>
                  </a:lnTo>
                  <a:lnTo>
                    <a:pt x="1495811" y="1157535"/>
                  </a:lnTo>
                  <a:lnTo>
                    <a:pt x="1453526" y="1186605"/>
                  </a:lnTo>
                  <a:lnTo>
                    <a:pt x="1419170" y="1207748"/>
                  </a:lnTo>
                  <a:lnTo>
                    <a:pt x="1384814" y="1213033"/>
                  </a:lnTo>
                  <a:lnTo>
                    <a:pt x="1353101" y="1202462"/>
                  </a:lnTo>
                  <a:lnTo>
                    <a:pt x="1313459" y="1173392"/>
                  </a:lnTo>
                  <a:lnTo>
                    <a:pt x="1273818" y="1139035"/>
                  </a:lnTo>
                  <a:lnTo>
                    <a:pt x="1247390" y="1096751"/>
                  </a:lnTo>
                  <a:lnTo>
                    <a:pt x="1337244" y="964612"/>
                  </a:lnTo>
                  <a:lnTo>
                    <a:pt x="1363672" y="848330"/>
                  </a:lnTo>
                  <a:lnTo>
                    <a:pt x="1469383" y="340918"/>
                  </a:lnTo>
                  <a:lnTo>
                    <a:pt x="1482597" y="274848"/>
                  </a:lnTo>
                  <a:lnTo>
                    <a:pt x="1477311" y="251063"/>
                  </a:lnTo>
                  <a:lnTo>
                    <a:pt x="1466740" y="229921"/>
                  </a:lnTo>
                  <a:lnTo>
                    <a:pt x="1437670" y="219350"/>
                  </a:lnTo>
                  <a:lnTo>
                    <a:pt x="1400671" y="221993"/>
                  </a:lnTo>
                  <a:lnTo>
                    <a:pt x="1300245" y="235207"/>
                  </a:lnTo>
                  <a:lnTo>
                    <a:pt x="1083538" y="269563"/>
                  </a:lnTo>
                  <a:lnTo>
                    <a:pt x="31714" y="433415"/>
                  </a:lnTo>
                  <a:lnTo>
                    <a:pt x="0" y="293348"/>
                  </a:lnTo>
                  <a:lnTo>
                    <a:pt x="158567" y="264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8">
              <a:extLst>
                <a:ext uri="{FF2B5EF4-FFF2-40B4-BE49-F238E27FC236}">
                  <a16:creationId xmlns:a16="http://schemas.microsoft.com/office/drawing/2014/main" id="{BF57216F-C886-4D93-ADFC-BC082040139E}"/>
                </a:ext>
              </a:extLst>
            </p:cNvPr>
            <p:cNvSpPr/>
            <p:nvPr/>
          </p:nvSpPr>
          <p:spPr>
            <a:xfrm>
              <a:off x="6121400" y="3752850"/>
              <a:ext cx="1244600" cy="319088"/>
            </a:xfrm>
            <a:custGeom>
              <a:avLst/>
              <a:gdLst>
                <a:gd name="connsiteX0" fmla="*/ 174423 w 1244747"/>
                <a:gd name="connsiteY0" fmla="*/ 171780 h 319776"/>
                <a:gd name="connsiteX1" fmla="*/ 866830 w 1244747"/>
                <a:gd name="connsiteY1" fmla="*/ 47570 h 319776"/>
                <a:gd name="connsiteX2" fmla="*/ 951399 w 1244747"/>
                <a:gd name="connsiteY2" fmla="*/ 29070 h 319776"/>
                <a:gd name="connsiteX3" fmla="*/ 1028040 w 1244747"/>
                <a:gd name="connsiteY3" fmla="*/ 7928 h 319776"/>
                <a:gd name="connsiteX4" fmla="*/ 1080895 w 1244747"/>
                <a:gd name="connsiteY4" fmla="*/ 0 h 319776"/>
                <a:gd name="connsiteX5" fmla="*/ 1141679 w 1244747"/>
                <a:gd name="connsiteY5" fmla="*/ 0 h 319776"/>
                <a:gd name="connsiteX6" fmla="*/ 1244747 w 1244747"/>
                <a:gd name="connsiteY6" fmla="*/ 18499 h 319776"/>
                <a:gd name="connsiteX7" fmla="*/ 1231533 w 1244747"/>
                <a:gd name="connsiteY7" fmla="*/ 137424 h 319776"/>
                <a:gd name="connsiteX8" fmla="*/ 1078252 w 1244747"/>
                <a:gd name="connsiteY8" fmla="*/ 150638 h 319776"/>
                <a:gd name="connsiteX9" fmla="*/ 647480 w 1244747"/>
                <a:gd name="connsiteY9" fmla="*/ 235207 h 319776"/>
                <a:gd name="connsiteX10" fmla="*/ 325062 w 1244747"/>
                <a:gd name="connsiteY10" fmla="*/ 274848 h 319776"/>
                <a:gd name="connsiteX11" fmla="*/ 2643 w 1244747"/>
                <a:gd name="connsiteY11" fmla="*/ 319776 h 319776"/>
                <a:gd name="connsiteX12" fmla="*/ 0 w 1244747"/>
                <a:gd name="connsiteY12" fmla="*/ 195565 h 319776"/>
                <a:gd name="connsiteX13" fmla="*/ 174423 w 1244747"/>
                <a:gd name="connsiteY13" fmla="*/ 171780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747" h="319776">
                  <a:moveTo>
                    <a:pt x="174423" y="171780"/>
                  </a:moveTo>
                  <a:lnTo>
                    <a:pt x="866830" y="47570"/>
                  </a:lnTo>
                  <a:lnTo>
                    <a:pt x="951399" y="29070"/>
                  </a:lnTo>
                  <a:lnTo>
                    <a:pt x="1028040" y="7928"/>
                  </a:lnTo>
                  <a:lnTo>
                    <a:pt x="1080895" y="0"/>
                  </a:lnTo>
                  <a:lnTo>
                    <a:pt x="1141679" y="0"/>
                  </a:lnTo>
                  <a:lnTo>
                    <a:pt x="1244747" y="18499"/>
                  </a:lnTo>
                  <a:lnTo>
                    <a:pt x="1231533" y="137424"/>
                  </a:lnTo>
                  <a:lnTo>
                    <a:pt x="1078252" y="150638"/>
                  </a:lnTo>
                  <a:lnTo>
                    <a:pt x="647480" y="235207"/>
                  </a:lnTo>
                  <a:lnTo>
                    <a:pt x="325062" y="274848"/>
                  </a:lnTo>
                  <a:lnTo>
                    <a:pt x="2643" y="319776"/>
                  </a:lnTo>
                  <a:lnTo>
                    <a:pt x="0" y="195565"/>
                  </a:lnTo>
                  <a:lnTo>
                    <a:pt x="174423" y="1717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1">
              <a:extLst>
                <a:ext uri="{FF2B5EF4-FFF2-40B4-BE49-F238E27FC236}">
                  <a16:creationId xmlns:a16="http://schemas.microsoft.com/office/drawing/2014/main" id="{4B71C5FD-1A03-4619-9379-947402926E4B}"/>
                </a:ext>
              </a:extLst>
            </p:cNvPr>
            <p:cNvSpPr/>
            <p:nvPr/>
          </p:nvSpPr>
          <p:spPr>
            <a:xfrm>
              <a:off x="5248275" y="4038600"/>
              <a:ext cx="1335088" cy="1727200"/>
            </a:xfrm>
            <a:custGeom>
              <a:avLst/>
              <a:gdLst>
                <a:gd name="connsiteX0" fmla="*/ 1177537 w 1335419"/>
                <a:gd name="connsiteY0" fmla="*/ 572323 h 1726835"/>
                <a:gd name="connsiteX1" fmla="*/ 1075572 w 1335419"/>
                <a:gd name="connsiteY1" fmla="*/ 733494 h 1726835"/>
                <a:gd name="connsiteX2" fmla="*/ 990052 w 1335419"/>
                <a:gd name="connsiteY2" fmla="*/ 851905 h 1726835"/>
                <a:gd name="connsiteX3" fmla="*/ 891376 w 1335419"/>
                <a:gd name="connsiteY3" fmla="*/ 980184 h 1726835"/>
                <a:gd name="connsiteX4" fmla="*/ 779543 w 1335419"/>
                <a:gd name="connsiteY4" fmla="*/ 1105174 h 1726835"/>
                <a:gd name="connsiteX5" fmla="*/ 657842 w 1335419"/>
                <a:gd name="connsiteY5" fmla="*/ 1240032 h 1726835"/>
                <a:gd name="connsiteX6" fmla="*/ 503249 w 1335419"/>
                <a:gd name="connsiteY6" fmla="*/ 1378179 h 1726835"/>
                <a:gd name="connsiteX7" fmla="*/ 338789 w 1335419"/>
                <a:gd name="connsiteY7" fmla="*/ 1516325 h 1726835"/>
                <a:gd name="connsiteX8" fmla="*/ 197353 w 1335419"/>
                <a:gd name="connsiteY8" fmla="*/ 1621580 h 1726835"/>
                <a:gd name="connsiteX9" fmla="*/ 69074 w 1335419"/>
                <a:gd name="connsiteY9" fmla="*/ 1703810 h 1726835"/>
                <a:gd name="connsiteX10" fmla="*/ 26314 w 1335419"/>
                <a:gd name="connsiteY10" fmla="*/ 1726835 h 1726835"/>
                <a:gd name="connsiteX11" fmla="*/ 9868 w 1335419"/>
                <a:gd name="connsiteY11" fmla="*/ 1723546 h 1726835"/>
                <a:gd name="connsiteX12" fmla="*/ 0 w 1335419"/>
                <a:gd name="connsiteY12" fmla="*/ 1710389 h 1726835"/>
                <a:gd name="connsiteX13" fmla="*/ 6579 w 1335419"/>
                <a:gd name="connsiteY13" fmla="*/ 1684075 h 1726835"/>
                <a:gd name="connsiteX14" fmla="*/ 19736 w 1335419"/>
                <a:gd name="connsiteY14" fmla="*/ 1664340 h 1726835"/>
                <a:gd name="connsiteX15" fmla="*/ 65785 w 1335419"/>
                <a:gd name="connsiteY15" fmla="*/ 1624869 h 1726835"/>
                <a:gd name="connsiteX16" fmla="*/ 243402 w 1335419"/>
                <a:gd name="connsiteY16" fmla="*/ 1457120 h 1726835"/>
                <a:gd name="connsiteX17" fmla="*/ 368392 w 1335419"/>
                <a:gd name="connsiteY17" fmla="*/ 1325551 h 1726835"/>
                <a:gd name="connsiteX18" fmla="*/ 519695 w 1335419"/>
                <a:gd name="connsiteY18" fmla="*/ 1154512 h 1726835"/>
                <a:gd name="connsiteX19" fmla="*/ 634818 w 1335419"/>
                <a:gd name="connsiteY19" fmla="*/ 1006498 h 1726835"/>
                <a:gd name="connsiteX20" fmla="*/ 740072 w 1335419"/>
                <a:gd name="connsiteY20" fmla="*/ 858484 h 1726835"/>
                <a:gd name="connsiteX21" fmla="*/ 825592 w 1335419"/>
                <a:gd name="connsiteY21" fmla="*/ 726915 h 1726835"/>
                <a:gd name="connsiteX22" fmla="*/ 920979 w 1335419"/>
                <a:gd name="connsiteY22" fmla="*/ 559166 h 1726835"/>
                <a:gd name="connsiteX23" fmla="*/ 980185 w 1335419"/>
                <a:gd name="connsiteY23" fmla="*/ 437465 h 1726835"/>
                <a:gd name="connsiteX24" fmla="*/ 1042680 w 1335419"/>
                <a:gd name="connsiteY24" fmla="*/ 289451 h 1726835"/>
                <a:gd name="connsiteX25" fmla="*/ 1036101 w 1335419"/>
                <a:gd name="connsiteY25" fmla="*/ 246691 h 1726835"/>
                <a:gd name="connsiteX26" fmla="*/ 1019655 w 1335419"/>
                <a:gd name="connsiteY26" fmla="*/ 167750 h 1726835"/>
                <a:gd name="connsiteX27" fmla="*/ 999920 w 1335419"/>
                <a:gd name="connsiteY27" fmla="*/ 111833 h 1726835"/>
                <a:gd name="connsiteX28" fmla="*/ 983474 w 1335419"/>
                <a:gd name="connsiteY28" fmla="*/ 78941 h 1726835"/>
                <a:gd name="connsiteX29" fmla="*/ 967028 w 1335419"/>
                <a:gd name="connsiteY29" fmla="*/ 62495 h 1726835"/>
                <a:gd name="connsiteX30" fmla="*/ 914400 w 1335419"/>
                <a:gd name="connsiteY30" fmla="*/ 59206 h 1726835"/>
                <a:gd name="connsiteX31" fmla="*/ 937425 w 1335419"/>
                <a:gd name="connsiteY31" fmla="*/ 0 h 1726835"/>
                <a:gd name="connsiteX32" fmla="*/ 1032812 w 1335419"/>
                <a:gd name="connsiteY32" fmla="*/ 29603 h 1726835"/>
                <a:gd name="connsiteX33" fmla="*/ 1095307 w 1335419"/>
                <a:gd name="connsiteY33" fmla="*/ 59206 h 1726835"/>
                <a:gd name="connsiteX34" fmla="*/ 1141356 w 1335419"/>
                <a:gd name="connsiteY34" fmla="*/ 85520 h 1726835"/>
                <a:gd name="connsiteX35" fmla="*/ 1187405 w 1335419"/>
                <a:gd name="connsiteY35" fmla="*/ 118412 h 1726835"/>
                <a:gd name="connsiteX36" fmla="*/ 1236743 w 1335419"/>
                <a:gd name="connsiteY36" fmla="*/ 161171 h 1726835"/>
                <a:gd name="connsiteX37" fmla="*/ 1279503 w 1335419"/>
                <a:gd name="connsiteY37" fmla="*/ 207220 h 1726835"/>
                <a:gd name="connsiteX38" fmla="*/ 1315684 w 1335419"/>
                <a:gd name="connsiteY38" fmla="*/ 266426 h 1726835"/>
                <a:gd name="connsiteX39" fmla="*/ 1328841 w 1335419"/>
                <a:gd name="connsiteY39" fmla="*/ 305897 h 1726835"/>
                <a:gd name="connsiteX40" fmla="*/ 1335419 w 1335419"/>
                <a:gd name="connsiteY40" fmla="*/ 348656 h 1726835"/>
                <a:gd name="connsiteX41" fmla="*/ 1325551 w 1335419"/>
                <a:gd name="connsiteY41" fmla="*/ 374970 h 1726835"/>
                <a:gd name="connsiteX42" fmla="*/ 1305816 w 1335419"/>
                <a:gd name="connsiteY42" fmla="*/ 407862 h 1726835"/>
                <a:gd name="connsiteX43" fmla="*/ 1263056 w 1335419"/>
                <a:gd name="connsiteY43" fmla="*/ 447333 h 1726835"/>
                <a:gd name="connsiteX44" fmla="*/ 1236743 w 1335419"/>
                <a:gd name="connsiteY44" fmla="*/ 470357 h 1726835"/>
                <a:gd name="connsiteX45" fmla="*/ 1177537 w 1335419"/>
                <a:gd name="connsiteY45" fmla="*/ 572323 h 17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19" h="1726835">
                  <a:moveTo>
                    <a:pt x="1177537" y="572323"/>
                  </a:moveTo>
                  <a:lnTo>
                    <a:pt x="1075572" y="733494"/>
                  </a:lnTo>
                  <a:lnTo>
                    <a:pt x="990052" y="851905"/>
                  </a:lnTo>
                  <a:lnTo>
                    <a:pt x="891376" y="980184"/>
                  </a:lnTo>
                  <a:lnTo>
                    <a:pt x="779543" y="1105174"/>
                  </a:lnTo>
                  <a:lnTo>
                    <a:pt x="657842" y="1240032"/>
                  </a:lnTo>
                  <a:lnTo>
                    <a:pt x="503249" y="1378179"/>
                  </a:lnTo>
                  <a:lnTo>
                    <a:pt x="338789" y="1516325"/>
                  </a:lnTo>
                  <a:lnTo>
                    <a:pt x="197353" y="1621580"/>
                  </a:lnTo>
                  <a:lnTo>
                    <a:pt x="69074" y="1703810"/>
                  </a:lnTo>
                  <a:lnTo>
                    <a:pt x="26314" y="1726835"/>
                  </a:lnTo>
                  <a:lnTo>
                    <a:pt x="9868" y="1723546"/>
                  </a:lnTo>
                  <a:lnTo>
                    <a:pt x="0" y="1710389"/>
                  </a:lnTo>
                  <a:lnTo>
                    <a:pt x="6579" y="1684075"/>
                  </a:lnTo>
                  <a:lnTo>
                    <a:pt x="19736" y="1664340"/>
                  </a:lnTo>
                  <a:lnTo>
                    <a:pt x="65785" y="1624869"/>
                  </a:lnTo>
                  <a:lnTo>
                    <a:pt x="243402" y="1457120"/>
                  </a:lnTo>
                  <a:lnTo>
                    <a:pt x="368392" y="1325551"/>
                  </a:lnTo>
                  <a:lnTo>
                    <a:pt x="519695" y="1154512"/>
                  </a:lnTo>
                  <a:lnTo>
                    <a:pt x="634818" y="1006498"/>
                  </a:lnTo>
                  <a:lnTo>
                    <a:pt x="740072" y="858484"/>
                  </a:lnTo>
                  <a:lnTo>
                    <a:pt x="825592" y="726915"/>
                  </a:lnTo>
                  <a:lnTo>
                    <a:pt x="920979" y="559166"/>
                  </a:lnTo>
                  <a:lnTo>
                    <a:pt x="980185" y="437465"/>
                  </a:lnTo>
                  <a:lnTo>
                    <a:pt x="1042680" y="289451"/>
                  </a:lnTo>
                  <a:lnTo>
                    <a:pt x="1036101" y="246691"/>
                  </a:lnTo>
                  <a:lnTo>
                    <a:pt x="1019655" y="167750"/>
                  </a:lnTo>
                  <a:lnTo>
                    <a:pt x="999920" y="111833"/>
                  </a:lnTo>
                  <a:lnTo>
                    <a:pt x="983474" y="78941"/>
                  </a:lnTo>
                  <a:lnTo>
                    <a:pt x="967028" y="62495"/>
                  </a:lnTo>
                  <a:lnTo>
                    <a:pt x="914400" y="59206"/>
                  </a:lnTo>
                  <a:lnTo>
                    <a:pt x="937425" y="0"/>
                  </a:lnTo>
                  <a:lnTo>
                    <a:pt x="1032812" y="29603"/>
                  </a:lnTo>
                  <a:lnTo>
                    <a:pt x="1095307" y="59206"/>
                  </a:lnTo>
                  <a:lnTo>
                    <a:pt x="1141356" y="85520"/>
                  </a:lnTo>
                  <a:lnTo>
                    <a:pt x="1187405" y="118412"/>
                  </a:lnTo>
                  <a:lnTo>
                    <a:pt x="1236743" y="161171"/>
                  </a:lnTo>
                  <a:lnTo>
                    <a:pt x="1279503" y="207220"/>
                  </a:lnTo>
                  <a:lnTo>
                    <a:pt x="1315684" y="266426"/>
                  </a:lnTo>
                  <a:lnTo>
                    <a:pt x="1328841" y="305897"/>
                  </a:lnTo>
                  <a:lnTo>
                    <a:pt x="1335419" y="348656"/>
                  </a:lnTo>
                  <a:lnTo>
                    <a:pt x="1325551" y="374970"/>
                  </a:lnTo>
                  <a:lnTo>
                    <a:pt x="1305816" y="407862"/>
                  </a:lnTo>
                  <a:lnTo>
                    <a:pt x="1263056" y="447333"/>
                  </a:lnTo>
                  <a:lnTo>
                    <a:pt x="1236743" y="470357"/>
                  </a:lnTo>
                  <a:lnTo>
                    <a:pt x="1177537" y="5723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0">
              <a:extLst>
                <a:ext uri="{FF2B5EF4-FFF2-40B4-BE49-F238E27FC236}">
                  <a16:creationId xmlns:a16="http://schemas.microsoft.com/office/drawing/2014/main" id="{2A0378F1-0C50-42CC-874F-05DEA895B784}"/>
                </a:ext>
              </a:extLst>
            </p:cNvPr>
            <p:cNvSpPr/>
            <p:nvPr/>
          </p:nvSpPr>
          <p:spPr>
            <a:xfrm>
              <a:off x="6745288" y="3922714"/>
              <a:ext cx="1865312" cy="1895475"/>
            </a:xfrm>
            <a:custGeom>
              <a:avLst/>
              <a:gdLst>
                <a:gd name="connsiteX0" fmla="*/ 144750 w 1864105"/>
                <a:gd name="connsiteY0" fmla="*/ 300092 h 1895879"/>
                <a:gd name="connsiteX1" fmla="*/ 144750 w 1864105"/>
                <a:gd name="connsiteY1" fmla="*/ 211830 h 1895879"/>
                <a:gd name="connsiteX2" fmla="*/ 130628 w 1864105"/>
                <a:gd name="connsiteY2" fmla="*/ 144750 h 1895879"/>
                <a:gd name="connsiteX3" fmla="*/ 112976 w 1864105"/>
                <a:gd name="connsiteY3" fmla="*/ 112976 h 1895879"/>
                <a:gd name="connsiteX4" fmla="*/ 84732 w 1864105"/>
                <a:gd name="connsiteY4" fmla="*/ 81201 h 1895879"/>
                <a:gd name="connsiteX5" fmla="*/ 60018 w 1864105"/>
                <a:gd name="connsiteY5" fmla="*/ 67079 h 1895879"/>
                <a:gd name="connsiteX6" fmla="*/ 0 w 1864105"/>
                <a:gd name="connsiteY6" fmla="*/ 38835 h 1895879"/>
                <a:gd name="connsiteX7" fmla="*/ 211830 w 1864105"/>
                <a:gd name="connsiteY7" fmla="*/ 0 h 1895879"/>
                <a:gd name="connsiteX8" fmla="*/ 289501 w 1864105"/>
                <a:gd name="connsiteY8" fmla="*/ 60018 h 1895879"/>
                <a:gd name="connsiteX9" fmla="*/ 342458 w 1864105"/>
                <a:gd name="connsiteY9" fmla="*/ 109445 h 1895879"/>
                <a:gd name="connsiteX10" fmla="*/ 384824 w 1864105"/>
                <a:gd name="connsiteY10" fmla="*/ 151811 h 1895879"/>
                <a:gd name="connsiteX11" fmla="*/ 416599 w 1864105"/>
                <a:gd name="connsiteY11" fmla="*/ 194177 h 1895879"/>
                <a:gd name="connsiteX12" fmla="*/ 409538 w 1864105"/>
                <a:gd name="connsiteY12" fmla="*/ 233013 h 1895879"/>
                <a:gd name="connsiteX13" fmla="*/ 381294 w 1864105"/>
                <a:gd name="connsiteY13" fmla="*/ 434251 h 1895879"/>
                <a:gd name="connsiteX14" fmla="*/ 367172 w 1864105"/>
                <a:gd name="connsiteY14" fmla="*/ 639020 h 1895879"/>
                <a:gd name="connsiteX15" fmla="*/ 356580 w 1864105"/>
                <a:gd name="connsiteY15" fmla="*/ 843790 h 1895879"/>
                <a:gd name="connsiteX16" fmla="*/ 349519 w 1864105"/>
                <a:gd name="connsiteY16" fmla="*/ 1126230 h 1895879"/>
                <a:gd name="connsiteX17" fmla="*/ 349519 w 1864105"/>
                <a:gd name="connsiteY17" fmla="*/ 1302755 h 1895879"/>
                <a:gd name="connsiteX18" fmla="*/ 353050 w 1864105"/>
                <a:gd name="connsiteY18" fmla="*/ 1408670 h 1895879"/>
                <a:gd name="connsiteX19" fmla="*/ 363641 w 1864105"/>
                <a:gd name="connsiteY19" fmla="*/ 1479280 h 1895879"/>
                <a:gd name="connsiteX20" fmla="*/ 388355 w 1864105"/>
                <a:gd name="connsiteY20" fmla="*/ 1539298 h 1895879"/>
                <a:gd name="connsiteX21" fmla="*/ 413068 w 1864105"/>
                <a:gd name="connsiteY21" fmla="*/ 1581665 h 1895879"/>
                <a:gd name="connsiteX22" fmla="*/ 444843 w 1864105"/>
                <a:gd name="connsiteY22" fmla="*/ 1609909 h 1895879"/>
                <a:gd name="connsiteX23" fmla="*/ 497800 w 1864105"/>
                <a:gd name="connsiteY23" fmla="*/ 1634622 h 1895879"/>
                <a:gd name="connsiteX24" fmla="*/ 603715 w 1864105"/>
                <a:gd name="connsiteY24" fmla="*/ 1659336 h 1895879"/>
                <a:gd name="connsiteX25" fmla="*/ 766118 w 1864105"/>
                <a:gd name="connsiteY25" fmla="*/ 1673458 h 1895879"/>
                <a:gd name="connsiteX26" fmla="*/ 988540 w 1864105"/>
                <a:gd name="connsiteY26" fmla="*/ 1669927 h 1895879"/>
                <a:gd name="connsiteX27" fmla="*/ 1196840 w 1864105"/>
                <a:gd name="connsiteY27" fmla="*/ 1655805 h 1895879"/>
                <a:gd name="connsiteX28" fmla="*/ 1295694 w 1864105"/>
                <a:gd name="connsiteY28" fmla="*/ 1641683 h 1895879"/>
                <a:gd name="connsiteX29" fmla="*/ 1800556 w 1864105"/>
                <a:gd name="connsiteY29" fmla="*/ 1638153 h 1895879"/>
                <a:gd name="connsiteX30" fmla="*/ 1828800 w 1864105"/>
                <a:gd name="connsiteY30" fmla="*/ 1655805 h 1895879"/>
                <a:gd name="connsiteX31" fmla="*/ 1860574 w 1864105"/>
                <a:gd name="connsiteY31" fmla="*/ 1701702 h 1895879"/>
                <a:gd name="connsiteX32" fmla="*/ 1864105 w 1864105"/>
                <a:gd name="connsiteY32" fmla="*/ 1722885 h 1895879"/>
                <a:gd name="connsiteX33" fmla="*/ 1857044 w 1864105"/>
                <a:gd name="connsiteY33" fmla="*/ 1758190 h 1895879"/>
                <a:gd name="connsiteX34" fmla="*/ 1832330 w 1864105"/>
                <a:gd name="connsiteY34" fmla="*/ 1789964 h 1895879"/>
                <a:gd name="connsiteX35" fmla="*/ 1786434 w 1864105"/>
                <a:gd name="connsiteY35" fmla="*/ 1814678 h 1895879"/>
                <a:gd name="connsiteX36" fmla="*/ 1708762 w 1864105"/>
                <a:gd name="connsiteY36" fmla="*/ 1842922 h 1895879"/>
                <a:gd name="connsiteX37" fmla="*/ 1599317 w 1864105"/>
                <a:gd name="connsiteY37" fmla="*/ 1867635 h 1895879"/>
                <a:gd name="connsiteX38" fmla="*/ 1429853 w 1864105"/>
                <a:gd name="connsiteY38" fmla="*/ 1885288 h 1895879"/>
                <a:gd name="connsiteX39" fmla="*/ 1246267 w 1864105"/>
                <a:gd name="connsiteY39" fmla="*/ 1892349 h 1895879"/>
                <a:gd name="connsiteX40" fmla="*/ 1006193 w 1864105"/>
                <a:gd name="connsiteY40" fmla="*/ 1895879 h 1895879"/>
                <a:gd name="connsiteX41" fmla="*/ 794362 w 1864105"/>
                <a:gd name="connsiteY41" fmla="*/ 1885288 h 1895879"/>
                <a:gd name="connsiteX42" fmla="*/ 642551 w 1864105"/>
                <a:gd name="connsiteY42" fmla="*/ 1864105 h 1895879"/>
                <a:gd name="connsiteX43" fmla="*/ 515453 w 1864105"/>
                <a:gd name="connsiteY43" fmla="*/ 1842922 h 1895879"/>
                <a:gd name="connsiteX44" fmla="*/ 437782 w 1864105"/>
                <a:gd name="connsiteY44" fmla="*/ 1818208 h 1895879"/>
                <a:gd name="connsiteX45" fmla="*/ 370702 w 1864105"/>
                <a:gd name="connsiteY45" fmla="*/ 1782903 h 1895879"/>
                <a:gd name="connsiteX46" fmla="*/ 310684 w 1864105"/>
                <a:gd name="connsiteY46" fmla="*/ 1740537 h 1895879"/>
                <a:gd name="connsiteX47" fmla="*/ 261257 w 1864105"/>
                <a:gd name="connsiteY47" fmla="*/ 1694641 h 1895879"/>
                <a:gd name="connsiteX48" fmla="*/ 218891 w 1864105"/>
                <a:gd name="connsiteY48" fmla="*/ 1631092 h 1895879"/>
                <a:gd name="connsiteX49" fmla="*/ 180055 w 1864105"/>
                <a:gd name="connsiteY49" fmla="*/ 1535768 h 1895879"/>
                <a:gd name="connsiteX50" fmla="*/ 162403 w 1864105"/>
                <a:gd name="connsiteY50" fmla="*/ 1465158 h 1895879"/>
                <a:gd name="connsiteX51" fmla="*/ 148281 w 1864105"/>
                <a:gd name="connsiteY51" fmla="*/ 1359243 h 1895879"/>
                <a:gd name="connsiteX52" fmla="*/ 144750 w 1864105"/>
                <a:gd name="connsiteY52" fmla="*/ 1143882 h 1895879"/>
                <a:gd name="connsiteX53" fmla="*/ 148281 w 1864105"/>
                <a:gd name="connsiteY53" fmla="*/ 416599 h 1895879"/>
                <a:gd name="connsiteX54" fmla="*/ 144750 w 1864105"/>
                <a:gd name="connsiteY54" fmla="*/ 300092 h 189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4105" h="1895879">
                  <a:moveTo>
                    <a:pt x="144750" y="300092"/>
                  </a:moveTo>
                  <a:lnTo>
                    <a:pt x="144750" y="211830"/>
                  </a:lnTo>
                  <a:lnTo>
                    <a:pt x="130628" y="144750"/>
                  </a:lnTo>
                  <a:lnTo>
                    <a:pt x="112976" y="112976"/>
                  </a:lnTo>
                  <a:lnTo>
                    <a:pt x="84732" y="81201"/>
                  </a:lnTo>
                  <a:lnTo>
                    <a:pt x="60018" y="67079"/>
                  </a:lnTo>
                  <a:lnTo>
                    <a:pt x="0" y="38835"/>
                  </a:lnTo>
                  <a:lnTo>
                    <a:pt x="211830" y="0"/>
                  </a:lnTo>
                  <a:lnTo>
                    <a:pt x="289501" y="60018"/>
                  </a:lnTo>
                  <a:lnTo>
                    <a:pt x="342458" y="109445"/>
                  </a:lnTo>
                  <a:lnTo>
                    <a:pt x="384824" y="151811"/>
                  </a:lnTo>
                  <a:lnTo>
                    <a:pt x="416599" y="194177"/>
                  </a:lnTo>
                  <a:lnTo>
                    <a:pt x="409538" y="233013"/>
                  </a:lnTo>
                  <a:lnTo>
                    <a:pt x="381294" y="434251"/>
                  </a:lnTo>
                  <a:lnTo>
                    <a:pt x="367172" y="639020"/>
                  </a:lnTo>
                  <a:lnTo>
                    <a:pt x="356580" y="843790"/>
                  </a:lnTo>
                  <a:lnTo>
                    <a:pt x="349519" y="1126230"/>
                  </a:lnTo>
                  <a:lnTo>
                    <a:pt x="349519" y="1302755"/>
                  </a:lnTo>
                  <a:lnTo>
                    <a:pt x="353050" y="1408670"/>
                  </a:lnTo>
                  <a:lnTo>
                    <a:pt x="363641" y="1479280"/>
                  </a:lnTo>
                  <a:lnTo>
                    <a:pt x="388355" y="1539298"/>
                  </a:lnTo>
                  <a:lnTo>
                    <a:pt x="413068" y="1581665"/>
                  </a:lnTo>
                  <a:lnTo>
                    <a:pt x="444843" y="1609909"/>
                  </a:lnTo>
                  <a:lnTo>
                    <a:pt x="497800" y="1634622"/>
                  </a:lnTo>
                  <a:lnTo>
                    <a:pt x="603715" y="1659336"/>
                  </a:lnTo>
                  <a:lnTo>
                    <a:pt x="766118" y="1673458"/>
                  </a:lnTo>
                  <a:lnTo>
                    <a:pt x="988540" y="1669927"/>
                  </a:lnTo>
                  <a:lnTo>
                    <a:pt x="1196840" y="1655805"/>
                  </a:lnTo>
                  <a:lnTo>
                    <a:pt x="1295694" y="1641683"/>
                  </a:lnTo>
                  <a:lnTo>
                    <a:pt x="1800556" y="1638153"/>
                  </a:lnTo>
                  <a:lnTo>
                    <a:pt x="1828800" y="1655805"/>
                  </a:lnTo>
                  <a:lnTo>
                    <a:pt x="1860574" y="1701702"/>
                  </a:lnTo>
                  <a:lnTo>
                    <a:pt x="1864105" y="1722885"/>
                  </a:lnTo>
                  <a:lnTo>
                    <a:pt x="1857044" y="1758190"/>
                  </a:lnTo>
                  <a:lnTo>
                    <a:pt x="1832330" y="1789964"/>
                  </a:lnTo>
                  <a:lnTo>
                    <a:pt x="1786434" y="1814678"/>
                  </a:lnTo>
                  <a:lnTo>
                    <a:pt x="1708762" y="1842922"/>
                  </a:lnTo>
                  <a:lnTo>
                    <a:pt x="1599317" y="1867635"/>
                  </a:lnTo>
                  <a:lnTo>
                    <a:pt x="1429853" y="1885288"/>
                  </a:lnTo>
                  <a:lnTo>
                    <a:pt x="1246267" y="1892349"/>
                  </a:lnTo>
                  <a:lnTo>
                    <a:pt x="1006193" y="1895879"/>
                  </a:lnTo>
                  <a:lnTo>
                    <a:pt x="794362" y="1885288"/>
                  </a:lnTo>
                  <a:lnTo>
                    <a:pt x="642551" y="1864105"/>
                  </a:lnTo>
                  <a:lnTo>
                    <a:pt x="515453" y="1842922"/>
                  </a:lnTo>
                  <a:lnTo>
                    <a:pt x="437782" y="1818208"/>
                  </a:lnTo>
                  <a:lnTo>
                    <a:pt x="370702" y="1782903"/>
                  </a:lnTo>
                  <a:lnTo>
                    <a:pt x="310684" y="1740537"/>
                  </a:lnTo>
                  <a:lnTo>
                    <a:pt x="261257" y="1694641"/>
                  </a:lnTo>
                  <a:lnTo>
                    <a:pt x="218891" y="1631092"/>
                  </a:lnTo>
                  <a:lnTo>
                    <a:pt x="180055" y="1535768"/>
                  </a:lnTo>
                  <a:lnTo>
                    <a:pt x="162403" y="1465158"/>
                  </a:lnTo>
                  <a:lnTo>
                    <a:pt x="148281" y="1359243"/>
                  </a:lnTo>
                  <a:lnTo>
                    <a:pt x="144750" y="1143882"/>
                  </a:lnTo>
                  <a:lnTo>
                    <a:pt x="148281" y="416599"/>
                  </a:lnTo>
                  <a:lnTo>
                    <a:pt x="144750" y="300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2">
              <a:extLst>
                <a:ext uri="{FF2B5EF4-FFF2-40B4-BE49-F238E27FC236}">
                  <a16:creationId xmlns:a16="http://schemas.microsoft.com/office/drawing/2014/main" id="{63C6CF3C-2B78-4C6B-B4FD-5C5AEB7DD14A}"/>
                </a:ext>
              </a:extLst>
            </p:cNvPr>
            <p:cNvSpPr/>
            <p:nvPr/>
          </p:nvSpPr>
          <p:spPr>
            <a:xfrm>
              <a:off x="8048626" y="4808538"/>
              <a:ext cx="519113" cy="773112"/>
            </a:xfrm>
            <a:custGeom>
              <a:avLst/>
              <a:gdLst>
                <a:gd name="connsiteX0" fmla="*/ 352425 w 519113"/>
                <a:gd name="connsiteY0" fmla="*/ 242887 h 773906"/>
                <a:gd name="connsiteX1" fmla="*/ 390525 w 519113"/>
                <a:gd name="connsiteY1" fmla="*/ 492919 h 773906"/>
                <a:gd name="connsiteX2" fmla="*/ 407194 w 519113"/>
                <a:gd name="connsiteY2" fmla="*/ 611981 h 773906"/>
                <a:gd name="connsiteX3" fmla="*/ 419100 w 519113"/>
                <a:gd name="connsiteY3" fmla="*/ 642937 h 773906"/>
                <a:gd name="connsiteX4" fmla="*/ 431006 w 519113"/>
                <a:gd name="connsiteY4" fmla="*/ 669131 h 773906"/>
                <a:gd name="connsiteX5" fmla="*/ 454819 w 519113"/>
                <a:gd name="connsiteY5" fmla="*/ 702469 h 773906"/>
                <a:gd name="connsiteX6" fmla="*/ 500063 w 519113"/>
                <a:gd name="connsiteY6" fmla="*/ 754856 h 773906"/>
                <a:gd name="connsiteX7" fmla="*/ 519113 w 519113"/>
                <a:gd name="connsiteY7" fmla="*/ 769144 h 773906"/>
                <a:gd name="connsiteX8" fmla="*/ 16669 w 519113"/>
                <a:gd name="connsiteY8" fmla="*/ 773906 h 773906"/>
                <a:gd name="connsiteX9" fmla="*/ 0 w 519113"/>
                <a:gd name="connsiteY9" fmla="*/ 754856 h 773906"/>
                <a:gd name="connsiteX10" fmla="*/ 66675 w 519113"/>
                <a:gd name="connsiteY10" fmla="*/ 738187 h 773906"/>
                <a:gd name="connsiteX11" fmla="*/ 119063 w 519113"/>
                <a:gd name="connsiteY11" fmla="*/ 714375 h 773906"/>
                <a:gd name="connsiteX12" fmla="*/ 154781 w 519113"/>
                <a:gd name="connsiteY12" fmla="*/ 678656 h 773906"/>
                <a:gd name="connsiteX13" fmla="*/ 192881 w 519113"/>
                <a:gd name="connsiteY13" fmla="*/ 590550 h 773906"/>
                <a:gd name="connsiteX14" fmla="*/ 221456 w 519113"/>
                <a:gd name="connsiteY14" fmla="*/ 450056 h 773906"/>
                <a:gd name="connsiteX15" fmla="*/ 247650 w 519113"/>
                <a:gd name="connsiteY15" fmla="*/ 73819 h 773906"/>
                <a:gd name="connsiteX16" fmla="*/ 252413 w 519113"/>
                <a:gd name="connsiteY16" fmla="*/ 19050 h 773906"/>
                <a:gd name="connsiteX17" fmla="*/ 266700 w 519113"/>
                <a:gd name="connsiteY17" fmla="*/ 0 h 773906"/>
                <a:gd name="connsiteX18" fmla="*/ 283369 w 519113"/>
                <a:gd name="connsiteY18" fmla="*/ 2381 h 773906"/>
                <a:gd name="connsiteX19" fmla="*/ 304800 w 519113"/>
                <a:gd name="connsiteY19" fmla="*/ 14287 h 773906"/>
                <a:gd name="connsiteX20" fmla="*/ 319088 w 519113"/>
                <a:gd name="connsiteY20" fmla="*/ 35719 h 773906"/>
                <a:gd name="connsiteX21" fmla="*/ 352425 w 519113"/>
                <a:gd name="connsiteY21" fmla="*/ 242887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9113" h="773906">
                  <a:moveTo>
                    <a:pt x="352425" y="242887"/>
                  </a:moveTo>
                  <a:lnTo>
                    <a:pt x="390525" y="492919"/>
                  </a:lnTo>
                  <a:lnTo>
                    <a:pt x="407194" y="611981"/>
                  </a:lnTo>
                  <a:lnTo>
                    <a:pt x="419100" y="642937"/>
                  </a:lnTo>
                  <a:lnTo>
                    <a:pt x="431006" y="669131"/>
                  </a:lnTo>
                  <a:lnTo>
                    <a:pt x="454819" y="702469"/>
                  </a:lnTo>
                  <a:lnTo>
                    <a:pt x="500063" y="754856"/>
                  </a:lnTo>
                  <a:lnTo>
                    <a:pt x="519113" y="769144"/>
                  </a:lnTo>
                  <a:lnTo>
                    <a:pt x="16669" y="773906"/>
                  </a:lnTo>
                  <a:lnTo>
                    <a:pt x="0" y="754856"/>
                  </a:lnTo>
                  <a:lnTo>
                    <a:pt x="66675" y="738187"/>
                  </a:lnTo>
                  <a:lnTo>
                    <a:pt x="119063" y="714375"/>
                  </a:lnTo>
                  <a:lnTo>
                    <a:pt x="154781" y="678656"/>
                  </a:lnTo>
                  <a:lnTo>
                    <a:pt x="192881" y="590550"/>
                  </a:lnTo>
                  <a:lnTo>
                    <a:pt x="221456" y="450056"/>
                  </a:lnTo>
                  <a:lnTo>
                    <a:pt x="247650" y="73819"/>
                  </a:lnTo>
                  <a:lnTo>
                    <a:pt x="252413" y="19050"/>
                  </a:lnTo>
                  <a:lnTo>
                    <a:pt x="266700" y="0"/>
                  </a:lnTo>
                  <a:lnTo>
                    <a:pt x="283369" y="2381"/>
                  </a:lnTo>
                  <a:lnTo>
                    <a:pt x="304800" y="14287"/>
                  </a:lnTo>
                  <a:lnTo>
                    <a:pt x="319088" y="35719"/>
                  </a:lnTo>
                  <a:lnTo>
                    <a:pt x="352425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3270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  <p:bldP spid="116" grpId="0" animBg="1"/>
      <p:bldP spid="124" grpId="0" animBg="1"/>
      <p:bldP spid="127" grpId="0" animBg="1"/>
      <p:bldP spid="126" grpId="0" animBg="1"/>
      <p:bldP spid="114" grpId="0" animBg="1"/>
      <p:bldP spid="117" grpId="0" animBg="1"/>
      <p:bldP spid="118" grpId="0" animBg="1"/>
      <p:bldP spid="120" grpId="0" animBg="1"/>
      <p:bldP spid="119" grpId="0" animBg="1"/>
      <p:bldP spid="122" grpId="0" animBg="1"/>
      <p:bldP spid="121" grpId="0" animBg="1"/>
      <p:bldP spid="123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2100C580-9E81-4026-9E47-BE5D71867832}"/>
              </a:ext>
            </a:extLst>
          </p:cNvPr>
          <p:cNvGrpSpPr/>
          <p:nvPr/>
        </p:nvGrpSpPr>
        <p:grpSpPr>
          <a:xfrm>
            <a:off x="3581402" y="1590675"/>
            <a:ext cx="5029198" cy="4308475"/>
            <a:chOff x="3581402" y="1590675"/>
            <a:chExt cx="5029198" cy="4308475"/>
          </a:xfrm>
          <a:solidFill>
            <a:schemeClr val="tx1"/>
          </a:solidFill>
        </p:grpSpPr>
        <p:sp>
          <p:nvSpPr>
            <p:cNvPr id="3" name="フリーフォーム 114">
              <a:extLst>
                <a:ext uri="{FF2B5EF4-FFF2-40B4-BE49-F238E27FC236}">
                  <a16:creationId xmlns:a16="http://schemas.microsoft.com/office/drawing/2014/main" id="{68B529C0-8574-43CB-8FF8-36CE3BB1E4C0}"/>
                </a:ext>
              </a:extLst>
            </p:cNvPr>
            <p:cNvSpPr/>
            <p:nvPr/>
          </p:nvSpPr>
          <p:spPr>
            <a:xfrm>
              <a:off x="3581402" y="2852739"/>
              <a:ext cx="1990725" cy="530225"/>
            </a:xfrm>
            <a:custGeom>
              <a:avLst/>
              <a:gdLst>
                <a:gd name="connsiteX0" fmla="*/ 728663 w 1990725"/>
                <a:gd name="connsiteY0" fmla="*/ 261937 h 531018"/>
                <a:gd name="connsiteX1" fmla="*/ 1052513 w 1990725"/>
                <a:gd name="connsiteY1" fmla="*/ 192881 h 531018"/>
                <a:gd name="connsiteX2" fmla="*/ 1476375 w 1990725"/>
                <a:gd name="connsiteY2" fmla="*/ 97631 h 531018"/>
                <a:gd name="connsiteX3" fmla="*/ 1614488 w 1990725"/>
                <a:gd name="connsiteY3" fmla="*/ 64293 h 531018"/>
                <a:gd name="connsiteX4" fmla="*/ 1662113 w 1990725"/>
                <a:gd name="connsiteY4" fmla="*/ 35718 h 531018"/>
                <a:gd name="connsiteX5" fmla="*/ 1721644 w 1990725"/>
                <a:gd name="connsiteY5" fmla="*/ 9525 h 531018"/>
                <a:gd name="connsiteX6" fmla="*/ 1752600 w 1990725"/>
                <a:gd name="connsiteY6" fmla="*/ 0 h 531018"/>
                <a:gd name="connsiteX7" fmla="*/ 1795463 w 1990725"/>
                <a:gd name="connsiteY7" fmla="*/ 0 h 531018"/>
                <a:gd name="connsiteX8" fmla="*/ 1871663 w 1990725"/>
                <a:gd name="connsiteY8" fmla="*/ 11906 h 531018"/>
                <a:gd name="connsiteX9" fmla="*/ 1907381 w 1990725"/>
                <a:gd name="connsiteY9" fmla="*/ 23812 h 531018"/>
                <a:gd name="connsiteX10" fmla="*/ 1955006 w 1990725"/>
                <a:gd name="connsiteY10" fmla="*/ 50006 h 531018"/>
                <a:gd name="connsiteX11" fmla="*/ 1983581 w 1990725"/>
                <a:gd name="connsiteY11" fmla="*/ 78581 h 531018"/>
                <a:gd name="connsiteX12" fmla="*/ 1990725 w 1990725"/>
                <a:gd name="connsiteY12" fmla="*/ 104775 h 531018"/>
                <a:gd name="connsiteX13" fmla="*/ 1990725 w 1990725"/>
                <a:gd name="connsiteY13" fmla="*/ 133350 h 531018"/>
                <a:gd name="connsiteX14" fmla="*/ 1971675 w 1990725"/>
                <a:gd name="connsiteY14" fmla="*/ 161925 h 531018"/>
                <a:gd name="connsiteX15" fmla="*/ 1940719 w 1990725"/>
                <a:gd name="connsiteY15" fmla="*/ 183356 h 531018"/>
                <a:gd name="connsiteX16" fmla="*/ 1874044 w 1990725"/>
                <a:gd name="connsiteY16" fmla="*/ 202406 h 531018"/>
                <a:gd name="connsiteX17" fmla="*/ 1354931 w 1990725"/>
                <a:gd name="connsiteY17" fmla="*/ 292893 h 531018"/>
                <a:gd name="connsiteX18" fmla="*/ 964406 w 1990725"/>
                <a:gd name="connsiteY18" fmla="*/ 390525 h 531018"/>
                <a:gd name="connsiteX19" fmla="*/ 650081 w 1990725"/>
                <a:gd name="connsiteY19" fmla="*/ 481012 h 531018"/>
                <a:gd name="connsiteX20" fmla="*/ 597694 w 1990725"/>
                <a:gd name="connsiteY20" fmla="*/ 492918 h 531018"/>
                <a:gd name="connsiteX21" fmla="*/ 540544 w 1990725"/>
                <a:gd name="connsiteY21" fmla="*/ 514350 h 531018"/>
                <a:gd name="connsiteX22" fmla="*/ 502444 w 1990725"/>
                <a:gd name="connsiteY22" fmla="*/ 531018 h 531018"/>
                <a:gd name="connsiteX23" fmla="*/ 466725 w 1990725"/>
                <a:gd name="connsiteY23" fmla="*/ 526256 h 531018"/>
                <a:gd name="connsiteX24" fmla="*/ 395288 w 1990725"/>
                <a:gd name="connsiteY24" fmla="*/ 504825 h 531018"/>
                <a:gd name="connsiteX25" fmla="*/ 328613 w 1990725"/>
                <a:gd name="connsiteY25" fmla="*/ 483393 h 531018"/>
                <a:gd name="connsiteX26" fmla="*/ 257175 w 1990725"/>
                <a:gd name="connsiteY26" fmla="*/ 447675 h 531018"/>
                <a:gd name="connsiteX27" fmla="*/ 176213 w 1990725"/>
                <a:gd name="connsiteY27" fmla="*/ 397668 h 531018"/>
                <a:gd name="connsiteX28" fmla="*/ 109538 w 1990725"/>
                <a:gd name="connsiteY28" fmla="*/ 345281 h 531018"/>
                <a:gd name="connsiteX29" fmla="*/ 57150 w 1990725"/>
                <a:gd name="connsiteY29" fmla="*/ 292893 h 531018"/>
                <a:gd name="connsiteX30" fmla="*/ 14288 w 1990725"/>
                <a:gd name="connsiteY30" fmla="*/ 252412 h 531018"/>
                <a:gd name="connsiteX31" fmla="*/ 0 w 1990725"/>
                <a:gd name="connsiteY31" fmla="*/ 219075 h 531018"/>
                <a:gd name="connsiteX32" fmla="*/ 0 w 1990725"/>
                <a:gd name="connsiteY32" fmla="*/ 195262 h 531018"/>
                <a:gd name="connsiteX33" fmla="*/ 4763 w 1990725"/>
                <a:gd name="connsiteY33" fmla="*/ 183356 h 531018"/>
                <a:gd name="connsiteX34" fmla="*/ 21431 w 1990725"/>
                <a:gd name="connsiteY34" fmla="*/ 183356 h 531018"/>
                <a:gd name="connsiteX35" fmla="*/ 64294 w 1990725"/>
                <a:gd name="connsiteY35" fmla="*/ 204787 h 531018"/>
                <a:gd name="connsiteX36" fmla="*/ 128588 w 1990725"/>
                <a:gd name="connsiteY36" fmla="*/ 230981 h 531018"/>
                <a:gd name="connsiteX37" fmla="*/ 192881 w 1990725"/>
                <a:gd name="connsiteY37" fmla="*/ 257175 h 531018"/>
                <a:gd name="connsiteX38" fmla="*/ 283369 w 1990725"/>
                <a:gd name="connsiteY38" fmla="*/ 290512 h 531018"/>
                <a:gd name="connsiteX39" fmla="*/ 359569 w 1990725"/>
                <a:gd name="connsiteY39" fmla="*/ 304800 h 531018"/>
                <a:gd name="connsiteX40" fmla="*/ 414338 w 1990725"/>
                <a:gd name="connsiteY40" fmla="*/ 309562 h 531018"/>
                <a:gd name="connsiteX41" fmla="*/ 488156 w 1990725"/>
                <a:gd name="connsiteY41" fmla="*/ 307181 h 531018"/>
                <a:gd name="connsiteX42" fmla="*/ 619125 w 1990725"/>
                <a:gd name="connsiteY42" fmla="*/ 285750 h 531018"/>
                <a:gd name="connsiteX43" fmla="*/ 728663 w 1990725"/>
                <a:gd name="connsiteY43" fmla="*/ 26193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90725" h="531018">
                  <a:moveTo>
                    <a:pt x="728663" y="261937"/>
                  </a:moveTo>
                  <a:lnTo>
                    <a:pt x="1052513" y="192881"/>
                  </a:lnTo>
                  <a:lnTo>
                    <a:pt x="1476375" y="97631"/>
                  </a:lnTo>
                  <a:lnTo>
                    <a:pt x="1614488" y="64293"/>
                  </a:lnTo>
                  <a:lnTo>
                    <a:pt x="1662113" y="35718"/>
                  </a:lnTo>
                  <a:lnTo>
                    <a:pt x="1721644" y="9525"/>
                  </a:lnTo>
                  <a:lnTo>
                    <a:pt x="1752600" y="0"/>
                  </a:lnTo>
                  <a:lnTo>
                    <a:pt x="1795463" y="0"/>
                  </a:lnTo>
                  <a:lnTo>
                    <a:pt x="1871663" y="11906"/>
                  </a:lnTo>
                  <a:lnTo>
                    <a:pt x="1907381" y="23812"/>
                  </a:lnTo>
                  <a:lnTo>
                    <a:pt x="1955006" y="50006"/>
                  </a:lnTo>
                  <a:lnTo>
                    <a:pt x="1983581" y="78581"/>
                  </a:lnTo>
                  <a:lnTo>
                    <a:pt x="1990725" y="104775"/>
                  </a:lnTo>
                  <a:lnTo>
                    <a:pt x="1990725" y="133350"/>
                  </a:lnTo>
                  <a:lnTo>
                    <a:pt x="1971675" y="161925"/>
                  </a:lnTo>
                  <a:lnTo>
                    <a:pt x="1940719" y="183356"/>
                  </a:lnTo>
                  <a:lnTo>
                    <a:pt x="1874044" y="202406"/>
                  </a:lnTo>
                  <a:lnTo>
                    <a:pt x="1354931" y="292893"/>
                  </a:lnTo>
                  <a:lnTo>
                    <a:pt x="964406" y="390525"/>
                  </a:lnTo>
                  <a:lnTo>
                    <a:pt x="650081" y="481012"/>
                  </a:lnTo>
                  <a:lnTo>
                    <a:pt x="597694" y="492918"/>
                  </a:lnTo>
                  <a:lnTo>
                    <a:pt x="540544" y="514350"/>
                  </a:lnTo>
                  <a:lnTo>
                    <a:pt x="502444" y="531018"/>
                  </a:lnTo>
                  <a:lnTo>
                    <a:pt x="466725" y="526256"/>
                  </a:lnTo>
                  <a:lnTo>
                    <a:pt x="395288" y="504825"/>
                  </a:lnTo>
                  <a:lnTo>
                    <a:pt x="328613" y="483393"/>
                  </a:lnTo>
                  <a:lnTo>
                    <a:pt x="257175" y="447675"/>
                  </a:lnTo>
                  <a:lnTo>
                    <a:pt x="176213" y="397668"/>
                  </a:lnTo>
                  <a:lnTo>
                    <a:pt x="109538" y="345281"/>
                  </a:lnTo>
                  <a:lnTo>
                    <a:pt x="57150" y="292893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195262"/>
                  </a:lnTo>
                  <a:lnTo>
                    <a:pt x="4763" y="183356"/>
                  </a:lnTo>
                  <a:lnTo>
                    <a:pt x="21431" y="183356"/>
                  </a:lnTo>
                  <a:lnTo>
                    <a:pt x="64294" y="204787"/>
                  </a:lnTo>
                  <a:lnTo>
                    <a:pt x="128588" y="230981"/>
                  </a:lnTo>
                  <a:lnTo>
                    <a:pt x="192881" y="257175"/>
                  </a:lnTo>
                  <a:lnTo>
                    <a:pt x="283369" y="290512"/>
                  </a:lnTo>
                  <a:lnTo>
                    <a:pt x="359569" y="304800"/>
                  </a:lnTo>
                  <a:lnTo>
                    <a:pt x="414338" y="309562"/>
                  </a:lnTo>
                  <a:lnTo>
                    <a:pt x="488156" y="307181"/>
                  </a:lnTo>
                  <a:lnTo>
                    <a:pt x="619125" y="285750"/>
                  </a:lnTo>
                  <a:lnTo>
                    <a:pt x="728663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5">
              <a:extLst>
                <a:ext uri="{FF2B5EF4-FFF2-40B4-BE49-F238E27FC236}">
                  <a16:creationId xmlns:a16="http://schemas.microsoft.com/office/drawing/2014/main" id="{7F130FBF-CC1D-4307-A593-45852C282DF8}"/>
                </a:ext>
              </a:extLst>
            </p:cNvPr>
            <p:cNvSpPr/>
            <p:nvPr/>
          </p:nvSpPr>
          <p:spPr>
            <a:xfrm>
              <a:off x="5857876" y="1811338"/>
              <a:ext cx="612775" cy="933450"/>
            </a:xfrm>
            <a:custGeom>
              <a:avLst/>
              <a:gdLst>
                <a:gd name="connsiteX0" fmla="*/ 33338 w 611981"/>
                <a:gd name="connsiteY0" fmla="*/ 109538 h 933450"/>
                <a:gd name="connsiteX1" fmla="*/ 107156 w 611981"/>
                <a:gd name="connsiteY1" fmla="*/ 285750 h 933450"/>
                <a:gd name="connsiteX2" fmla="*/ 190500 w 611981"/>
                <a:gd name="connsiteY2" fmla="*/ 464344 h 933450"/>
                <a:gd name="connsiteX3" fmla="*/ 254794 w 611981"/>
                <a:gd name="connsiteY3" fmla="*/ 600075 h 933450"/>
                <a:gd name="connsiteX4" fmla="*/ 309563 w 611981"/>
                <a:gd name="connsiteY4" fmla="*/ 704850 h 933450"/>
                <a:gd name="connsiteX5" fmla="*/ 342900 w 611981"/>
                <a:gd name="connsiteY5" fmla="*/ 754857 h 933450"/>
                <a:gd name="connsiteX6" fmla="*/ 373856 w 611981"/>
                <a:gd name="connsiteY6" fmla="*/ 797719 h 933450"/>
                <a:gd name="connsiteX7" fmla="*/ 416719 w 611981"/>
                <a:gd name="connsiteY7" fmla="*/ 845344 h 933450"/>
                <a:gd name="connsiteX8" fmla="*/ 452438 w 611981"/>
                <a:gd name="connsiteY8" fmla="*/ 881063 h 933450"/>
                <a:gd name="connsiteX9" fmla="*/ 492919 w 611981"/>
                <a:gd name="connsiteY9" fmla="*/ 916782 h 933450"/>
                <a:gd name="connsiteX10" fmla="*/ 519113 w 611981"/>
                <a:gd name="connsiteY10" fmla="*/ 931069 h 933450"/>
                <a:gd name="connsiteX11" fmla="*/ 552450 w 611981"/>
                <a:gd name="connsiteY11" fmla="*/ 933450 h 933450"/>
                <a:gd name="connsiteX12" fmla="*/ 581025 w 611981"/>
                <a:gd name="connsiteY12" fmla="*/ 916782 h 933450"/>
                <a:gd name="connsiteX13" fmla="*/ 595313 w 611981"/>
                <a:gd name="connsiteY13" fmla="*/ 885825 h 933450"/>
                <a:gd name="connsiteX14" fmla="*/ 607219 w 611981"/>
                <a:gd name="connsiteY14" fmla="*/ 845344 h 933450"/>
                <a:gd name="connsiteX15" fmla="*/ 611981 w 611981"/>
                <a:gd name="connsiteY15" fmla="*/ 804863 h 933450"/>
                <a:gd name="connsiteX16" fmla="*/ 607219 w 611981"/>
                <a:gd name="connsiteY16" fmla="*/ 759619 h 933450"/>
                <a:gd name="connsiteX17" fmla="*/ 588169 w 611981"/>
                <a:gd name="connsiteY17" fmla="*/ 666750 h 933450"/>
                <a:gd name="connsiteX18" fmla="*/ 550069 w 611981"/>
                <a:gd name="connsiteY18" fmla="*/ 535782 h 933450"/>
                <a:gd name="connsiteX19" fmla="*/ 528638 w 611981"/>
                <a:gd name="connsiteY19" fmla="*/ 483394 h 933450"/>
                <a:gd name="connsiteX20" fmla="*/ 488156 w 611981"/>
                <a:gd name="connsiteY20" fmla="*/ 409575 h 933450"/>
                <a:gd name="connsiteX21" fmla="*/ 457200 w 611981"/>
                <a:gd name="connsiteY21" fmla="*/ 369094 h 933450"/>
                <a:gd name="connsiteX22" fmla="*/ 409575 w 611981"/>
                <a:gd name="connsiteY22" fmla="*/ 338138 h 933450"/>
                <a:gd name="connsiteX23" fmla="*/ 311944 w 611981"/>
                <a:gd name="connsiteY23" fmla="*/ 264319 h 933450"/>
                <a:gd name="connsiteX24" fmla="*/ 216694 w 611981"/>
                <a:gd name="connsiteY24" fmla="*/ 178594 h 933450"/>
                <a:gd name="connsiteX25" fmla="*/ 123825 w 611981"/>
                <a:gd name="connsiteY25" fmla="*/ 88107 h 933450"/>
                <a:gd name="connsiteX26" fmla="*/ 52388 w 611981"/>
                <a:gd name="connsiteY26" fmla="*/ 14288 h 933450"/>
                <a:gd name="connsiteX27" fmla="*/ 33338 w 611981"/>
                <a:gd name="connsiteY27" fmla="*/ 0 h 933450"/>
                <a:gd name="connsiteX28" fmla="*/ 7144 w 611981"/>
                <a:gd name="connsiteY28" fmla="*/ 0 h 933450"/>
                <a:gd name="connsiteX29" fmla="*/ 0 w 611981"/>
                <a:gd name="connsiteY29" fmla="*/ 19050 h 933450"/>
                <a:gd name="connsiteX30" fmla="*/ 33338 w 611981"/>
                <a:gd name="connsiteY30" fmla="*/ 10953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33450">
                  <a:moveTo>
                    <a:pt x="33338" y="109538"/>
                  </a:moveTo>
                  <a:lnTo>
                    <a:pt x="107156" y="285750"/>
                  </a:lnTo>
                  <a:lnTo>
                    <a:pt x="190500" y="464344"/>
                  </a:lnTo>
                  <a:lnTo>
                    <a:pt x="254794" y="600075"/>
                  </a:lnTo>
                  <a:lnTo>
                    <a:pt x="309563" y="704850"/>
                  </a:lnTo>
                  <a:lnTo>
                    <a:pt x="342900" y="754857"/>
                  </a:lnTo>
                  <a:lnTo>
                    <a:pt x="373856" y="797719"/>
                  </a:lnTo>
                  <a:lnTo>
                    <a:pt x="416719" y="845344"/>
                  </a:lnTo>
                  <a:lnTo>
                    <a:pt x="452438" y="881063"/>
                  </a:lnTo>
                  <a:lnTo>
                    <a:pt x="492919" y="916782"/>
                  </a:lnTo>
                  <a:lnTo>
                    <a:pt x="519113" y="931069"/>
                  </a:lnTo>
                  <a:lnTo>
                    <a:pt x="552450" y="933450"/>
                  </a:lnTo>
                  <a:lnTo>
                    <a:pt x="581025" y="916782"/>
                  </a:lnTo>
                  <a:lnTo>
                    <a:pt x="595313" y="885825"/>
                  </a:lnTo>
                  <a:lnTo>
                    <a:pt x="607219" y="845344"/>
                  </a:lnTo>
                  <a:lnTo>
                    <a:pt x="611981" y="804863"/>
                  </a:lnTo>
                  <a:lnTo>
                    <a:pt x="607219" y="759619"/>
                  </a:lnTo>
                  <a:lnTo>
                    <a:pt x="588169" y="666750"/>
                  </a:lnTo>
                  <a:lnTo>
                    <a:pt x="550069" y="535782"/>
                  </a:lnTo>
                  <a:lnTo>
                    <a:pt x="528638" y="483394"/>
                  </a:lnTo>
                  <a:lnTo>
                    <a:pt x="488156" y="409575"/>
                  </a:lnTo>
                  <a:lnTo>
                    <a:pt x="457200" y="369094"/>
                  </a:lnTo>
                  <a:lnTo>
                    <a:pt x="409575" y="338138"/>
                  </a:lnTo>
                  <a:lnTo>
                    <a:pt x="311944" y="264319"/>
                  </a:lnTo>
                  <a:lnTo>
                    <a:pt x="216694" y="178594"/>
                  </a:lnTo>
                  <a:lnTo>
                    <a:pt x="123825" y="88107"/>
                  </a:lnTo>
                  <a:lnTo>
                    <a:pt x="52388" y="14288"/>
                  </a:lnTo>
                  <a:lnTo>
                    <a:pt x="33338" y="0"/>
                  </a:lnTo>
                  <a:lnTo>
                    <a:pt x="7144" y="0"/>
                  </a:lnTo>
                  <a:lnTo>
                    <a:pt x="0" y="19050"/>
                  </a:lnTo>
                  <a:lnTo>
                    <a:pt x="33338" y="109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3">
              <a:extLst>
                <a:ext uri="{FF2B5EF4-FFF2-40B4-BE49-F238E27FC236}">
                  <a16:creationId xmlns:a16="http://schemas.microsoft.com/office/drawing/2014/main" id="{4BB4FC96-C7F5-4CF0-9879-C625A5E1F3E1}"/>
                </a:ext>
              </a:extLst>
            </p:cNvPr>
            <p:cNvSpPr/>
            <p:nvPr/>
          </p:nvSpPr>
          <p:spPr>
            <a:xfrm>
              <a:off x="3910015" y="1590675"/>
              <a:ext cx="1646237" cy="914400"/>
            </a:xfrm>
            <a:custGeom>
              <a:avLst/>
              <a:gdLst>
                <a:gd name="connsiteX0" fmla="*/ 1159668 w 1645443"/>
                <a:gd name="connsiteY0" fmla="*/ 516731 h 914400"/>
                <a:gd name="connsiteX1" fmla="*/ 883443 w 1645443"/>
                <a:gd name="connsiteY1" fmla="*/ 631031 h 914400"/>
                <a:gd name="connsiteX2" fmla="*/ 690562 w 1645443"/>
                <a:gd name="connsiteY2" fmla="*/ 714375 h 914400"/>
                <a:gd name="connsiteX3" fmla="*/ 150018 w 1645443"/>
                <a:gd name="connsiteY3" fmla="*/ 873919 h 914400"/>
                <a:gd name="connsiteX4" fmla="*/ 21431 w 1645443"/>
                <a:gd name="connsiteY4" fmla="*/ 914400 h 914400"/>
                <a:gd name="connsiteX5" fmla="*/ 2381 w 1645443"/>
                <a:gd name="connsiteY5" fmla="*/ 909638 h 914400"/>
                <a:gd name="connsiteX6" fmla="*/ 0 w 1645443"/>
                <a:gd name="connsiteY6" fmla="*/ 897731 h 914400"/>
                <a:gd name="connsiteX7" fmla="*/ 4762 w 1645443"/>
                <a:gd name="connsiteY7" fmla="*/ 869156 h 914400"/>
                <a:gd name="connsiteX8" fmla="*/ 28575 w 1645443"/>
                <a:gd name="connsiteY8" fmla="*/ 852488 h 914400"/>
                <a:gd name="connsiteX9" fmla="*/ 88106 w 1645443"/>
                <a:gd name="connsiteY9" fmla="*/ 821531 h 914400"/>
                <a:gd name="connsiteX10" fmla="*/ 414337 w 1645443"/>
                <a:gd name="connsiteY10" fmla="*/ 669131 h 914400"/>
                <a:gd name="connsiteX11" fmla="*/ 638175 w 1645443"/>
                <a:gd name="connsiteY11" fmla="*/ 554831 h 914400"/>
                <a:gd name="connsiteX12" fmla="*/ 1023937 w 1645443"/>
                <a:gd name="connsiteY12" fmla="*/ 340519 h 914400"/>
                <a:gd name="connsiteX13" fmla="*/ 1200150 w 1645443"/>
                <a:gd name="connsiteY13" fmla="*/ 240506 h 914400"/>
                <a:gd name="connsiteX14" fmla="*/ 1245393 w 1645443"/>
                <a:gd name="connsiteY14" fmla="*/ 209550 h 914400"/>
                <a:gd name="connsiteX15" fmla="*/ 1264443 w 1645443"/>
                <a:gd name="connsiteY15" fmla="*/ 180975 h 914400"/>
                <a:gd name="connsiteX16" fmla="*/ 1264443 w 1645443"/>
                <a:gd name="connsiteY16" fmla="*/ 147638 h 914400"/>
                <a:gd name="connsiteX17" fmla="*/ 1257300 w 1645443"/>
                <a:gd name="connsiteY17" fmla="*/ 126206 h 914400"/>
                <a:gd name="connsiteX18" fmla="*/ 1228725 w 1645443"/>
                <a:gd name="connsiteY18" fmla="*/ 97631 h 914400"/>
                <a:gd name="connsiteX19" fmla="*/ 1190625 w 1645443"/>
                <a:gd name="connsiteY19" fmla="*/ 61913 h 914400"/>
                <a:gd name="connsiteX20" fmla="*/ 1169193 w 1645443"/>
                <a:gd name="connsiteY20" fmla="*/ 42863 h 914400"/>
                <a:gd name="connsiteX21" fmla="*/ 1159668 w 1645443"/>
                <a:gd name="connsiteY21" fmla="*/ 19050 h 914400"/>
                <a:gd name="connsiteX22" fmla="*/ 1169193 w 1645443"/>
                <a:gd name="connsiteY22" fmla="*/ 4763 h 914400"/>
                <a:gd name="connsiteX23" fmla="*/ 1190625 w 1645443"/>
                <a:gd name="connsiteY23" fmla="*/ 0 h 914400"/>
                <a:gd name="connsiteX24" fmla="*/ 1231106 w 1645443"/>
                <a:gd name="connsiteY24" fmla="*/ 9525 h 914400"/>
                <a:gd name="connsiteX25" fmla="*/ 1295400 w 1645443"/>
                <a:gd name="connsiteY25" fmla="*/ 30956 h 914400"/>
                <a:gd name="connsiteX26" fmla="*/ 1393031 w 1645443"/>
                <a:gd name="connsiteY26" fmla="*/ 66675 h 914400"/>
                <a:gd name="connsiteX27" fmla="*/ 1488281 w 1645443"/>
                <a:gd name="connsiteY27" fmla="*/ 111919 h 914400"/>
                <a:gd name="connsiteX28" fmla="*/ 1562100 w 1645443"/>
                <a:gd name="connsiteY28" fmla="*/ 159544 h 914400"/>
                <a:gd name="connsiteX29" fmla="*/ 1600200 w 1645443"/>
                <a:gd name="connsiteY29" fmla="*/ 200025 h 914400"/>
                <a:gd name="connsiteX30" fmla="*/ 1633537 w 1645443"/>
                <a:gd name="connsiteY30" fmla="*/ 240506 h 914400"/>
                <a:gd name="connsiteX31" fmla="*/ 1645443 w 1645443"/>
                <a:gd name="connsiteY31" fmla="*/ 264319 h 914400"/>
                <a:gd name="connsiteX32" fmla="*/ 1643062 w 1645443"/>
                <a:gd name="connsiteY32" fmla="*/ 283369 h 914400"/>
                <a:gd name="connsiteX33" fmla="*/ 1624012 w 1645443"/>
                <a:gd name="connsiteY33" fmla="*/ 302419 h 914400"/>
                <a:gd name="connsiteX34" fmla="*/ 1562100 w 1645443"/>
                <a:gd name="connsiteY34" fmla="*/ 330994 h 914400"/>
                <a:gd name="connsiteX35" fmla="*/ 1333500 w 1645443"/>
                <a:gd name="connsiteY35" fmla="*/ 442913 h 914400"/>
                <a:gd name="connsiteX36" fmla="*/ 1159668 w 1645443"/>
                <a:gd name="connsiteY36" fmla="*/ 51673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5443" h="914400">
                  <a:moveTo>
                    <a:pt x="1159668" y="516731"/>
                  </a:moveTo>
                  <a:lnTo>
                    <a:pt x="883443" y="631031"/>
                  </a:lnTo>
                  <a:lnTo>
                    <a:pt x="690562" y="714375"/>
                  </a:lnTo>
                  <a:lnTo>
                    <a:pt x="150018" y="873919"/>
                  </a:lnTo>
                  <a:lnTo>
                    <a:pt x="21431" y="914400"/>
                  </a:lnTo>
                  <a:lnTo>
                    <a:pt x="2381" y="909638"/>
                  </a:lnTo>
                  <a:lnTo>
                    <a:pt x="0" y="897731"/>
                  </a:lnTo>
                  <a:lnTo>
                    <a:pt x="4762" y="869156"/>
                  </a:lnTo>
                  <a:lnTo>
                    <a:pt x="28575" y="852488"/>
                  </a:lnTo>
                  <a:lnTo>
                    <a:pt x="88106" y="821531"/>
                  </a:lnTo>
                  <a:lnTo>
                    <a:pt x="414337" y="669131"/>
                  </a:lnTo>
                  <a:lnTo>
                    <a:pt x="638175" y="554831"/>
                  </a:lnTo>
                  <a:lnTo>
                    <a:pt x="1023937" y="340519"/>
                  </a:lnTo>
                  <a:lnTo>
                    <a:pt x="1200150" y="240506"/>
                  </a:lnTo>
                  <a:lnTo>
                    <a:pt x="1245393" y="209550"/>
                  </a:lnTo>
                  <a:lnTo>
                    <a:pt x="1264443" y="180975"/>
                  </a:lnTo>
                  <a:lnTo>
                    <a:pt x="1264443" y="147638"/>
                  </a:lnTo>
                  <a:lnTo>
                    <a:pt x="1257300" y="126206"/>
                  </a:lnTo>
                  <a:lnTo>
                    <a:pt x="1228725" y="97631"/>
                  </a:lnTo>
                  <a:lnTo>
                    <a:pt x="1190625" y="61913"/>
                  </a:lnTo>
                  <a:lnTo>
                    <a:pt x="1169193" y="42863"/>
                  </a:lnTo>
                  <a:lnTo>
                    <a:pt x="1159668" y="19050"/>
                  </a:lnTo>
                  <a:lnTo>
                    <a:pt x="1169193" y="4763"/>
                  </a:lnTo>
                  <a:lnTo>
                    <a:pt x="1190625" y="0"/>
                  </a:lnTo>
                  <a:lnTo>
                    <a:pt x="1231106" y="9525"/>
                  </a:lnTo>
                  <a:lnTo>
                    <a:pt x="1295400" y="30956"/>
                  </a:lnTo>
                  <a:lnTo>
                    <a:pt x="1393031" y="66675"/>
                  </a:lnTo>
                  <a:lnTo>
                    <a:pt x="1488281" y="111919"/>
                  </a:lnTo>
                  <a:lnTo>
                    <a:pt x="1562100" y="159544"/>
                  </a:lnTo>
                  <a:lnTo>
                    <a:pt x="1600200" y="200025"/>
                  </a:lnTo>
                  <a:lnTo>
                    <a:pt x="1633537" y="240506"/>
                  </a:lnTo>
                  <a:lnTo>
                    <a:pt x="1645443" y="264319"/>
                  </a:lnTo>
                  <a:lnTo>
                    <a:pt x="1643062" y="283369"/>
                  </a:lnTo>
                  <a:lnTo>
                    <a:pt x="1624012" y="302419"/>
                  </a:lnTo>
                  <a:lnTo>
                    <a:pt x="1562100" y="330994"/>
                  </a:lnTo>
                  <a:lnTo>
                    <a:pt x="1333500" y="442913"/>
                  </a:lnTo>
                  <a:lnTo>
                    <a:pt x="1159668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6">
              <a:extLst>
                <a:ext uri="{FF2B5EF4-FFF2-40B4-BE49-F238E27FC236}">
                  <a16:creationId xmlns:a16="http://schemas.microsoft.com/office/drawing/2014/main" id="{9E6AF39B-1776-4E51-B9F6-99582D908D0A}"/>
                </a:ext>
              </a:extLst>
            </p:cNvPr>
            <p:cNvSpPr/>
            <p:nvPr/>
          </p:nvSpPr>
          <p:spPr>
            <a:xfrm rot="16200000">
              <a:off x="2959102" y="3814763"/>
              <a:ext cx="3722687" cy="446088"/>
            </a:xfrm>
            <a:custGeom>
              <a:avLst/>
              <a:gdLst>
                <a:gd name="connsiteX0" fmla="*/ 1744980 w 3722370"/>
                <a:gd name="connsiteY0" fmla="*/ 396240 h 445770"/>
                <a:gd name="connsiteX1" fmla="*/ 1024890 w 3722370"/>
                <a:gd name="connsiteY1" fmla="*/ 377190 h 445770"/>
                <a:gd name="connsiteX2" fmla="*/ 674370 w 3722370"/>
                <a:gd name="connsiteY2" fmla="*/ 377190 h 445770"/>
                <a:gd name="connsiteX3" fmla="*/ 400050 w 3722370"/>
                <a:gd name="connsiteY3" fmla="*/ 377190 h 445770"/>
                <a:gd name="connsiteX4" fmla="*/ 251460 w 3722370"/>
                <a:gd name="connsiteY4" fmla="*/ 361950 h 445770"/>
                <a:gd name="connsiteX5" fmla="*/ 167640 w 3722370"/>
                <a:gd name="connsiteY5" fmla="*/ 350520 h 445770"/>
                <a:gd name="connsiteX6" fmla="*/ 68580 w 3722370"/>
                <a:gd name="connsiteY6" fmla="*/ 331470 h 445770"/>
                <a:gd name="connsiteX7" fmla="*/ 26670 w 3722370"/>
                <a:gd name="connsiteY7" fmla="*/ 304800 h 445770"/>
                <a:gd name="connsiteX8" fmla="*/ 3810 w 3722370"/>
                <a:gd name="connsiteY8" fmla="*/ 278130 h 445770"/>
                <a:gd name="connsiteX9" fmla="*/ 0 w 3722370"/>
                <a:gd name="connsiteY9" fmla="*/ 255270 h 445770"/>
                <a:gd name="connsiteX10" fmla="*/ 0 w 3722370"/>
                <a:gd name="connsiteY10" fmla="*/ 224790 h 445770"/>
                <a:gd name="connsiteX11" fmla="*/ 11430 w 3722370"/>
                <a:gd name="connsiteY11" fmla="*/ 198120 h 445770"/>
                <a:gd name="connsiteX12" fmla="*/ 57150 w 3722370"/>
                <a:gd name="connsiteY12" fmla="*/ 167640 h 445770"/>
                <a:gd name="connsiteX13" fmla="*/ 121920 w 3722370"/>
                <a:gd name="connsiteY13" fmla="*/ 137160 h 445770"/>
                <a:gd name="connsiteX14" fmla="*/ 213360 w 3722370"/>
                <a:gd name="connsiteY14" fmla="*/ 110490 h 445770"/>
                <a:gd name="connsiteX15" fmla="*/ 312420 w 3722370"/>
                <a:gd name="connsiteY15" fmla="*/ 87630 h 445770"/>
                <a:gd name="connsiteX16" fmla="*/ 403860 w 3722370"/>
                <a:gd name="connsiteY16" fmla="*/ 76200 h 445770"/>
                <a:gd name="connsiteX17" fmla="*/ 525780 w 3722370"/>
                <a:gd name="connsiteY17" fmla="*/ 68580 h 445770"/>
                <a:gd name="connsiteX18" fmla="*/ 598170 w 3722370"/>
                <a:gd name="connsiteY18" fmla="*/ 80010 h 445770"/>
                <a:gd name="connsiteX19" fmla="*/ 758190 w 3722370"/>
                <a:gd name="connsiteY19" fmla="*/ 110490 h 445770"/>
                <a:gd name="connsiteX20" fmla="*/ 948690 w 3722370"/>
                <a:gd name="connsiteY20" fmla="*/ 137160 h 445770"/>
                <a:gd name="connsiteX21" fmla="*/ 1238250 w 3722370"/>
                <a:gd name="connsiteY21" fmla="*/ 160020 h 445770"/>
                <a:gd name="connsiteX22" fmla="*/ 1634490 w 3722370"/>
                <a:gd name="connsiteY22" fmla="*/ 186690 h 445770"/>
                <a:gd name="connsiteX23" fmla="*/ 2350770 w 3722370"/>
                <a:gd name="connsiteY23" fmla="*/ 198120 h 445770"/>
                <a:gd name="connsiteX24" fmla="*/ 2868930 w 3722370"/>
                <a:gd name="connsiteY24" fmla="*/ 217170 h 445770"/>
                <a:gd name="connsiteX25" fmla="*/ 3021330 w 3722370"/>
                <a:gd name="connsiteY25" fmla="*/ 217170 h 445770"/>
                <a:gd name="connsiteX26" fmla="*/ 3387090 w 3722370"/>
                <a:gd name="connsiteY26" fmla="*/ 220980 h 445770"/>
                <a:gd name="connsiteX27" fmla="*/ 3440430 w 3722370"/>
                <a:gd name="connsiteY27" fmla="*/ 220980 h 445770"/>
                <a:gd name="connsiteX28" fmla="*/ 3505200 w 3722370"/>
                <a:gd name="connsiteY28" fmla="*/ 209550 h 445770"/>
                <a:gd name="connsiteX29" fmla="*/ 3539490 w 3722370"/>
                <a:gd name="connsiteY29" fmla="*/ 194310 h 445770"/>
                <a:gd name="connsiteX30" fmla="*/ 3569970 w 3722370"/>
                <a:gd name="connsiteY30" fmla="*/ 163830 h 445770"/>
                <a:gd name="connsiteX31" fmla="*/ 3592830 w 3722370"/>
                <a:gd name="connsiteY31" fmla="*/ 125730 h 445770"/>
                <a:gd name="connsiteX32" fmla="*/ 3611880 w 3722370"/>
                <a:gd name="connsiteY32" fmla="*/ 57150 h 445770"/>
                <a:gd name="connsiteX33" fmla="*/ 3611880 w 3722370"/>
                <a:gd name="connsiteY33" fmla="*/ 0 h 445770"/>
                <a:gd name="connsiteX34" fmla="*/ 3722370 w 3722370"/>
                <a:gd name="connsiteY34" fmla="*/ 198120 h 445770"/>
                <a:gd name="connsiteX35" fmla="*/ 3669030 w 3722370"/>
                <a:gd name="connsiteY35" fmla="*/ 278130 h 445770"/>
                <a:gd name="connsiteX36" fmla="*/ 3600450 w 3722370"/>
                <a:gd name="connsiteY36" fmla="*/ 350520 h 445770"/>
                <a:gd name="connsiteX37" fmla="*/ 3547110 w 3722370"/>
                <a:gd name="connsiteY37" fmla="*/ 396240 h 445770"/>
                <a:gd name="connsiteX38" fmla="*/ 3497580 w 3722370"/>
                <a:gd name="connsiteY38" fmla="*/ 426720 h 445770"/>
                <a:gd name="connsiteX39" fmla="*/ 3463290 w 3722370"/>
                <a:gd name="connsiteY39" fmla="*/ 438150 h 445770"/>
                <a:gd name="connsiteX40" fmla="*/ 3429000 w 3722370"/>
                <a:gd name="connsiteY40" fmla="*/ 445770 h 445770"/>
                <a:gd name="connsiteX41" fmla="*/ 3329940 w 3722370"/>
                <a:gd name="connsiteY41" fmla="*/ 441960 h 445770"/>
                <a:gd name="connsiteX42" fmla="*/ 2861310 w 3722370"/>
                <a:gd name="connsiteY42" fmla="*/ 411480 h 445770"/>
                <a:gd name="connsiteX43" fmla="*/ 2712720 w 3722370"/>
                <a:gd name="connsiteY43" fmla="*/ 400050 h 445770"/>
                <a:gd name="connsiteX44" fmla="*/ 2308860 w 3722370"/>
                <a:gd name="connsiteY44" fmla="*/ 400050 h 445770"/>
                <a:gd name="connsiteX45" fmla="*/ 1744980 w 3722370"/>
                <a:gd name="connsiteY45" fmla="*/ 39624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22370" h="445770">
                  <a:moveTo>
                    <a:pt x="1744980" y="396240"/>
                  </a:moveTo>
                  <a:lnTo>
                    <a:pt x="1024890" y="377190"/>
                  </a:lnTo>
                  <a:lnTo>
                    <a:pt x="674370" y="377190"/>
                  </a:lnTo>
                  <a:lnTo>
                    <a:pt x="400050" y="377190"/>
                  </a:lnTo>
                  <a:lnTo>
                    <a:pt x="251460" y="361950"/>
                  </a:lnTo>
                  <a:lnTo>
                    <a:pt x="167640" y="350520"/>
                  </a:lnTo>
                  <a:lnTo>
                    <a:pt x="68580" y="331470"/>
                  </a:lnTo>
                  <a:lnTo>
                    <a:pt x="26670" y="304800"/>
                  </a:lnTo>
                  <a:lnTo>
                    <a:pt x="3810" y="278130"/>
                  </a:lnTo>
                  <a:lnTo>
                    <a:pt x="0" y="255270"/>
                  </a:lnTo>
                  <a:lnTo>
                    <a:pt x="0" y="224790"/>
                  </a:lnTo>
                  <a:lnTo>
                    <a:pt x="11430" y="198120"/>
                  </a:lnTo>
                  <a:lnTo>
                    <a:pt x="57150" y="167640"/>
                  </a:lnTo>
                  <a:lnTo>
                    <a:pt x="121920" y="137160"/>
                  </a:lnTo>
                  <a:lnTo>
                    <a:pt x="213360" y="110490"/>
                  </a:lnTo>
                  <a:lnTo>
                    <a:pt x="312420" y="87630"/>
                  </a:lnTo>
                  <a:lnTo>
                    <a:pt x="403860" y="76200"/>
                  </a:lnTo>
                  <a:lnTo>
                    <a:pt x="525780" y="68580"/>
                  </a:lnTo>
                  <a:lnTo>
                    <a:pt x="598170" y="80010"/>
                  </a:lnTo>
                  <a:lnTo>
                    <a:pt x="758190" y="110490"/>
                  </a:lnTo>
                  <a:lnTo>
                    <a:pt x="948690" y="137160"/>
                  </a:lnTo>
                  <a:lnTo>
                    <a:pt x="1238250" y="160020"/>
                  </a:lnTo>
                  <a:lnTo>
                    <a:pt x="1634490" y="186690"/>
                  </a:lnTo>
                  <a:lnTo>
                    <a:pt x="2350770" y="198120"/>
                  </a:lnTo>
                  <a:lnTo>
                    <a:pt x="2868930" y="217170"/>
                  </a:lnTo>
                  <a:lnTo>
                    <a:pt x="3021330" y="217170"/>
                  </a:lnTo>
                  <a:lnTo>
                    <a:pt x="3387090" y="220980"/>
                  </a:lnTo>
                  <a:lnTo>
                    <a:pt x="3440430" y="220980"/>
                  </a:lnTo>
                  <a:lnTo>
                    <a:pt x="3505200" y="209550"/>
                  </a:lnTo>
                  <a:lnTo>
                    <a:pt x="3539490" y="194310"/>
                  </a:lnTo>
                  <a:lnTo>
                    <a:pt x="3569970" y="163830"/>
                  </a:lnTo>
                  <a:lnTo>
                    <a:pt x="3592830" y="125730"/>
                  </a:lnTo>
                  <a:lnTo>
                    <a:pt x="3611880" y="57150"/>
                  </a:lnTo>
                  <a:lnTo>
                    <a:pt x="3611880" y="0"/>
                  </a:lnTo>
                  <a:lnTo>
                    <a:pt x="3722370" y="198120"/>
                  </a:lnTo>
                  <a:lnTo>
                    <a:pt x="3669030" y="278130"/>
                  </a:lnTo>
                  <a:lnTo>
                    <a:pt x="3600450" y="350520"/>
                  </a:lnTo>
                  <a:lnTo>
                    <a:pt x="3547110" y="396240"/>
                  </a:lnTo>
                  <a:lnTo>
                    <a:pt x="3497580" y="426720"/>
                  </a:lnTo>
                  <a:lnTo>
                    <a:pt x="3463290" y="438150"/>
                  </a:lnTo>
                  <a:lnTo>
                    <a:pt x="3429000" y="445770"/>
                  </a:lnTo>
                  <a:lnTo>
                    <a:pt x="3329940" y="441960"/>
                  </a:lnTo>
                  <a:lnTo>
                    <a:pt x="2861310" y="411480"/>
                  </a:lnTo>
                  <a:lnTo>
                    <a:pt x="2712720" y="400050"/>
                  </a:lnTo>
                  <a:lnTo>
                    <a:pt x="2308860" y="400050"/>
                  </a:lnTo>
                  <a:lnTo>
                    <a:pt x="1744980" y="396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5">
              <a:extLst>
                <a:ext uri="{FF2B5EF4-FFF2-40B4-BE49-F238E27FC236}">
                  <a16:creationId xmlns:a16="http://schemas.microsoft.com/office/drawing/2014/main" id="{DD1B15C0-85B2-46D9-BD97-DEF174E5C6F0}"/>
                </a:ext>
              </a:extLst>
            </p:cNvPr>
            <p:cNvSpPr/>
            <p:nvPr/>
          </p:nvSpPr>
          <p:spPr>
            <a:xfrm rot="16200000">
              <a:off x="3367089" y="3433764"/>
              <a:ext cx="1825625" cy="1184275"/>
            </a:xfrm>
            <a:custGeom>
              <a:avLst/>
              <a:gdLst>
                <a:gd name="connsiteX0" fmla="*/ 561975 w 1825625"/>
                <a:gd name="connsiteY0" fmla="*/ 387350 h 1184275"/>
                <a:gd name="connsiteX1" fmla="*/ 850900 w 1825625"/>
                <a:gd name="connsiteY1" fmla="*/ 574675 h 1184275"/>
                <a:gd name="connsiteX2" fmla="*/ 1082675 w 1825625"/>
                <a:gd name="connsiteY2" fmla="*/ 704850 h 1184275"/>
                <a:gd name="connsiteX3" fmla="*/ 1276350 w 1825625"/>
                <a:gd name="connsiteY3" fmla="*/ 809625 h 1184275"/>
                <a:gd name="connsiteX4" fmla="*/ 1470025 w 1825625"/>
                <a:gd name="connsiteY4" fmla="*/ 901700 h 1184275"/>
                <a:gd name="connsiteX5" fmla="*/ 1717675 w 1825625"/>
                <a:gd name="connsiteY5" fmla="*/ 1009650 h 1184275"/>
                <a:gd name="connsiteX6" fmla="*/ 1825625 w 1825625"/>
                <a:gd name="connsiteY6" fmla="*/ 1054100 h 1184275"/>
                <a:gd name="connsiteX7" fmla="*/ 1803400 w 1825625"/>
                <a:gd name="connsiteY7" fmla="*/ 1184275 h 1184275"/>
                <a:gd name="connsiteX8" fmla="*/ 1371600 w 1825625"/>
                <a:gd name="connsiteY8" fmla="*/ 1158875 h 1184275"/>
                <a:gd name="connsiteX9" fmla="*/ 1289050 w 1825625"/>
                <a:gd name="connsiteY9" fmla="*/ 1092200 h 1184275"/>
                <a:gd name="connsiteX10" fmla="*/ 1225550 w 1825625"/>
                <a:gd name="connsiteY10" fmla="*/ 1041400 h 1184275"/>
                <a:gd name="connsiteX11" fmla="*/ 1127125 w 1825625"/>
                <a:gd name="connsiteY11" fmla="*/ 974725 h 1184275"/>
                <a:gd name="connsiteX12" fmla="*/ 1000125 w 1825625"/>
                <a:gd name="connsiteY12" fmla="*/ 892175 h 1184275"/>
                <a:gd name="connsiteX13" fmla="*/ 850900 w 1825625"/>
                <a:gd name="connsiteY13" fmla="*/ 793750 h 1184275"/>
                <a:gd name="connsiteX14" fmla="*/ 762000 w 1825625"/>
                <a:gd name="connsiteY14" fmla="*/ 730250 h 1184275"/>
                <a:gd name="connsiteX15" fmla="*/ 612775 w 1825625"/>
                <a:gd name="connsiteY15" fmla="*/ 615950 h 1184275"/>
                <a:gd name="connsiteX16" fmla="*/ 517525 w 1825625"/>
                <a:gd name="connsiteY16" fmla="*/ 536575 h 1184275"/>
                <a:gd name="connsiteX17" fmla="*/ 358775 w 1825625"/>
                <a:gd name="connsiteY17" fmla="*/ 390525 h 1184275"/>
                <a:gd name="connsiteX18" fmla="*/ 200025 w 1825625"/>
                <a:gd name="connsiteY18" fmla="*/ 238125 h 1184275"/>
                <a:gd name="connsiteX19" fmla="*/ 76200 w 1825625"/>
                <a:gd name="connsiteY19" fmla="*/ 117475 h 1184275"/>
                <a:gd name="connsiteX20" fmla="*/ 19050 w 1825625"/>
                <a:gd name="connsiteY20" fmla="*/ 66675 h 1184275"/>
                <a:gd name="connsiteX21" fmla="*/ 0 w 1825625"/>
                <a:gd name="connsiteY21" fmla="*/ 28575 h 1184275"/>
                <a:gd name="connsiteX22" fmla="*/ 0 w 1825625"/>
                <a:gd name="connsiteY22" fmla="*/ 15875 h 1184275"/>
                <a:gd name="connsiteX23" fmla="*/ 3175 w 1825625"/>
                <a:gd name="connsiteY23" fmla="*/ 0 h 1184275"/>
                <a:gd name="connsiteX24" fmla="*/ 19050 w 1825625"/>
                <a:gd name="connsiteY24" fmla="*/ 0 h 1184275"/>
                <a:gd name="connsiteX25" fmla="*/ 44450 w 1825625"/>
                <a:gd name="connsiteY25" fmla="*/ 3175 h 1184275"/>
                <a:gd name="connsiteX26" fmla="*/ 92075 w 1825625"/>
                <a:gd name="connsiteY26" fmla="*/ 34925 h 1184275"/>
                <a:gd name="connsiteX27" fmla="*/ 146050 w 1825625"/>
                <a:gd name="connsiteY27" fmla="*/ 82550 h 1184275"/>
                <a:gd name="connsiteX28" fmla="*/ 244475 w 1825625"/>
                <a:gd name="connsiteY28" fmla="*/ 161925 h 1184275"/>
                <a:gd name="connsiteX29" fmla="*/ 368300 w 1825625"/>
                <a:gd name="connsiteY29" fmla="*/ 254000 h 1184275"/>
                <a:gd name="connsiteX30" fmla="*/ 561975 w 1825625"/>
                <a:gd name="connsiteY30" fmla="*/ 387350 h 11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5625" h="1184275">
                  <a:moveTo>
                    <a:pt x="561975" y="387350"/>
                  </a:moveTo>
                  <a:lnTo>
                    <a:pt x="850900" y="574675"/>
                  </a:lnTo>
                  <a:lnTo>
                    <a:pt x="1082675" y="704850"/>
                  </a:lnTo>
                  <a:lnTo>
                    <a:pt x="1276350" y="809625"/>
                  </a:lnTo>
                  <a:lnTo>
                    <a:pt x="1470025" y="901700"/>
                  </a:lnTo>
                  <a:lnTo>
                    <a:pt x="1717675" y="1009650"/>
                  </a:lnTo>
                  <a:lnTo>
                    <a:pt x="1825625" y="1054100"/>
                  </a:lnTo>
                  <a:lnTo>
                    <a:pt x="1803400" y="1184275"/>
                  </a:lnTo>
                  <a:lnTo>
                    <a:pt x="1371600" y="1158875"/>
                  </a:lnTo>
                  <a:lnTo>
                    <a:pt x="1289050" y="1092200"/>
                  </a:lnTo>
                  <a:lnTo>
                    <a:pt x="1225550" y="1041400"/>
                  </a:lnTo>
                  <a:lnTo>
                    <a:pt x="1127125" y="974725"/>
                  </a:lnTo>
                  <a:lnTo>
                    <a:pt x="1000125" y="892175"/>
                  </a:lnTo>
                  <a:lnTo>
                    <a:pt x="850900" y="793750"/>
                  </a:lnTo>
                  <a:lnTo>
                    <a:pt x="762000" y="730250"/>
                  </a:lnTo>
                  <a:lnTo>
                    <a:pt x="612775" y="615950"/>
                  </a:lnTo>
                  <a:lnTo>
                    <a:pt x="517525" y="536575"/>
                  </a:lnTo>
                  <a:lnTo>
                    <a:pt x="358775" y="390525"/>
                  </a:lnTo>
                  <a:lnTo>
                    <a:pt x="200025" y="238125"/>
                  </a:lnTo>
                  <a:lnTo>
                    <a:pt x="76200" y="117475"/>
                  </a:lnTo>
                  <a:lnTo>
                    <a:pt x="19050" y="66675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3175"/>
                  </a:lnTo>
                  <a:lnTo>
                    <a:pt x="92075" y="34925"/>
                  </a:lnTo>
                  <a:lnTo>
                    <a:pt x="146050" y="82550"/>
                  </a:lnTo>
                  <a:lnTo>
                    <a:pt x="244475" y="161925"/>
                  </a:lnTo>
                  <a:lnTo>
                    <a:pt x="368300" y="254000"/>
                  </a:lnTo>
                  <a:lnTo>
                    <a:pt x="561975" y="387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3">
              <a:extLst>
                <a:ext uri="{FF2B5EF4-FFF2-40B4-BE49-F238E27FC236}">
                  <a16:creationId xmlns:a16="http://schemas.microsoft.com/office/drawing/2014/main" id="{346BF862-9038-4D3F-AFE8-07D0397F36FC}"/>
                </a:ext>
              </a:extLst>
            </p:cNvPr>
            <p:cNvSpPr/>
            <p:nvPr/>
          </p:nvSpPr>
          <p:spPr>
            <a:xfrm>
              <a:off x="4922839" y="3381375"/>
              <a:ext cx="695325" cy="725488"/>
            </a:xfrm>
            <a:custGeom>
              <a:avLst/>
              <a:gdLst>
                <a:gd name="connsiteX0" fmla="*/ 159544 w 695325"/>
                <a:gd name="connsiteY0" fmla="*/ 50006 h 726281"/>
                <a:gd name="connsiteX1" fmla="*/ 490537 w 695325"/>
                <a:gd name="connsiteY1" fmla="*/ 223838 h 726281"/>
                <a:gd name="connsiteX2" fmla="*/ 547687 w 695325"/>
                <a:gd name="connsiteY2" fmla="*/ 297656 h 726281"/>
                <a:gd name="connsiteX3" fmla="*/ 619125 w 695325"/>
                <a:gd name="connsiteY3" fmla="*/ 411956 h 726281"/>
                <a:gd name="connsiteX4" fmla="*/ 659606 w 695325"/>
                <a:gd name="connsiteY4" fmla="*/ 488156 h 726281"/>
                <a:gd name="connsiteX5" fmla="*/ 685800 w 695325"/>
                <a:gd name="connsiteY5" fmla="*/ 552450 h 726281"/>
                <a:gd name="connsiteX6" fmla="*/ 695325 w 695325"/>
                <a:gd name="connsiteY6" fmla="*/ 616744 h 726281"/>
                <a:gd name="connsiteX7" fmla="*/ 688181 w 695325"/>
                <a:gd name="connsiteY7" fmla="*/ 664369 h 726281"/>
                <a:gd name="connsiteX8" fmla="*/ 681037 w 695325"/>
                <a:gd name="connsiteY8" fmla="*/ 690563 h 726281"/>
                <a:gd name="connsiteX9" fmla="*/ 666750 w 695325"/>
                <a:gd name="connsiteY9" fmla="*/ 711994 h 726281"/>
                <a:gd name="connsiteX10" fmla="*/ 647700 w 695325"/>
                <a:gd name="connsiteY10" fmla="*/ 726281 h 726281"/>
                <a:gd name="connsiteX11" fmla="*/ 614362 w 695325"/>
                <a:gd name="connsiteY11" fmla="*/ 723900 h 726281"/>
                <a:gd name="connsiteX12" fmla="*/ 583406 w 695325"/>
                <a:gd name="connsiteY12" fmla="*/ 707231 h 726281"/>
                <a:gd name="connsiteX13" fmla="*/ 545306 w 695325"/>
                <a:gd name="connsiteY13" fmla="*/ 673894 h 726281"/>
                <a:gd name="connsiteX14" fmla="*/ 473869 w 695325"/>
                <a:gd name="connsiteY14" fmla="*/ 588169 h 726281"/>
                <a:gd name="connsiteX15" fmla="*/ 383381 w 695325"/>
                <a:gd name="connsiteY15" fmla="*/ 478631 h 726281"/>
                <a:gd name="connsiteX16" fmla="*/ 278606 w 695325"/>
                <a:gd name="connsiteY16" fmla="*/ 345281 h 726281"/>
                <a:gd name="connsiteX17" fmla="*/ 178594 w 695325"/>
                <a:gd name="connsiteY17" fmla="*/ 219075 h 726281"/>
                <a:gd name="connsiteX18" fmla="*/ 0 w 695325"/>
                <a:gd name="connsiteY18" fmla="*/ 4763 h 726281"/>
                <a:gd name="connsiteX19" fmla="*/ 42862 w 695325"/>
                <a:gd name="connsiteY19" fmla="*/ 0 h 726281"/>
                <a:gd name="connsiteX20" fmla="*/ 159544 w 695325"/>
                <a:gd name="connsiteY20" fmla="*/ 50006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325" h="726281">
                  <a:moveTo>
                    <a:pt x="159544" y="50006"/>
                  </a:moveTo>
                  <a:lnTo>
                    <a:pt x="490537" y="223838"/>
                  </a:lnTo>
                  <a:lnTo>
                    <a:pt x="547687" y="297656"/>
                  </a:lnTo>
                  <a:lnTo>
                    <a:pt x="619125" y="411956"/>
                  </a:lnTo>
                  <a:lnTo>
                    <a:pt x="659606" y="488156"/>
                  </a:lnTo>
                  <a:lnTo>
                    <a:pt x="685800" y="552450"/>
                  </a:lnTo>
                  <a:lnTo>
                    <a:pt x="695325" y="616744"/>
                  </a:lnTo>
                  <a:lnTo>
                    <a:pt x="688181" y="664369"/>
                  </a:lnTo>
                  <a:lnTo>
                    <a:pt x="681037" y="690563"/>
                  </a:lnTo>
                  <a:lnTo>
                    <a:pt x="666750" y="711994"/>
                  </a:lnTo>
                  <a:lnTo>
                    <a:pt x="647700" y="726281"/>
                  </a:lnTo>
                  <a:lnTo>
                    <a:pt x="614362" y="723900"/>
                  </a:lnTo>
                  <a:lnTo>
                    <a:pt x="583406" y="707231"/>
                  </a:lnTo>
                  <a:lnTo>
                    <a:pt x="545306" y="673894"/>
                  </a:lnTo>
                  <a:lnTo>
                    <a:pt x="473869" y="588169"/>
                  </a:lnTo>
                  <a:lnTo>
                    <a:pt x="383381" y="478631"/>
                  </a:lnTo>
                  <a:lnTo>
                    <a:pt x="278606" y="345281"/>
                  </a:lnTo>
                  <a:lnTo>
                    <a:pt x="178594" y="219075"/>
                  </a:lnTo>
                  <a:lnTo>
                    <a:pt x="0" y="4763"/>
                  </a:lnTo>
                  <a:lnTo>
                    <a:pt x="42862" y="0"/>
                  </a:lnTo>
                  <a:lnTo>
                    <a:pt x="159544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6">
              <a:extLst>
                <a:ext uri="{FF2B5EF4-FFF2-40B4-BE49-F238E27FC236}">
                  <a16:creationId xmlns:a16="http://schemas.microsoft.com/office/drawing/2014/main" id="{D6749184-0892-48FF-AD01-EB2DC6C406DF}"/>
                </a:ext>
              </a:extLst>
            </p:cNvPr>
            <p:cNvSpPr/>
            <p:nvPr/>
          </p:nvSpPr>
          <p:spPr>
            <a:xfrm>
              <a:off x="6735763" y="1619251"/>
              <a:ext cx="863600" cy="1374775"/>
            </a:xfrm>
            <a:custGeom>
              <a:avLst/>
              <a:gdLst>
                <a:gd name="connsiteX0" fmla="*/ 594624 w 864187"/>
                <a:gd name="connsiteY0" fmla="*/ 671265 h 1374243"/>
                <a:gd name="connsiteX1" fmla="*/ 406987 w 864187"/>
                <a:gd name="connsiteY1" fmla="*/ 930256 h 1374243"/>
                <a:gd name="connsiteX2" fmla="*/ 73998 w 864187"/>
                <a:gd name="connsiteY2" fmla="*/ 1371600 h 1374243"/>
                <a:gd name="connsiteX3" fmla="*/ 0 w 864187"/>
                <a:gd name="connsiteY3" fmla="*/ 1374243 h 1374243"/>
                <a:gd name="connsiteX4" fmla="*/ 39642 w 864187"/>
                <a:gd name="connsiteY4" fmla="*/ 1294959 h 1374243"/>
                <a:gd name="connsiteX5" fmla="*/ 121568 w 864187"/>
                <a:gd name="connsiteY5" fmla="*/ 1146964 h 1374243"/>
                <a:gd name="connsiteX6" fmla="*/ 248421 w 864187"/>
                <a:gd name="connsiteY6" fmla="*/ 906471 h 1374243"/>
                <a:gd name="connsiteX7" fmla="*/ 332990 w 864187"/>
                <a:gd name="connsiteY7" fmla="*/ 747905 h 1374243"/>
                <a:gd name="connsiteX8" fmla="*/ 396416 w 864187"/>
                <a:gd name="connsiteY8" fmla="*/ 599910 h 1374243"/>
                <a:gd name="connsiteX9" fmla="*/ 451914 w 864187"/>
                <a:gd name="connsiteY9" fmla="*/ 467771 h 1374243"/>
                <a:gd name="connsiteX10" fmla="*/ 473057 w 864187"/>
                <a:gd name="connsiteY10" fmla="*/ 391130 h 1374243"/>
                <a:gd name="connsiteX11" fmla="*/ 486271 w 864187"/>
                <a:gd name="connsiteY11" fmla="*/ 282777 h 1374243"/>
                <a:gd name="connsiteX12" fmla="*/ 496842 w 864187"/>
                <a:gd name="connsiteY12" fmla="*/ 214065 h 1374243"/>
                <a:gd name="connsiteX13" fmla="*/ 494199 w 864187"/>
                <a:gd name="connsiteY13" fmla="*/ 169137 h 1374243"/>
                <a:gd name="connsiteX14" fmla="*/ 478342 w 864187"/>
                <a:gd name="connsiteY14" fmla="*/ 126853 h 1374243"/>
                <a:gd name="connsiteX15" fmla="*/ 443986 w 864187"/>
                <a:gd name="connsiteY15" fmla="*/ 89854 h 1374243"/>
                <a:gd name="connsiteX16" fmla="*/ 404344 w 864187"/>
                <a:gd name="connsiteY16" fmla="*/ 58141 h 1374243"/>
                <a:gd name="connsiteX17" fmla="*/ 380560 w 864187"/>
                <a:gd name="connsiteY17" fmla="*/ 39641 h 1374243"/>
                <a:gd name="connsiteX18" fmla="*/ 369988 w 864187"/>
                <a:gd name="connsiteY18" fmla="*/ 18499 h 1374243"/>
                <a:gd name="connsiteX19" fmla="*/ 380560 w 864187"/>
                <a:gd name="connsiteY19" fmla="*/ 2643 h 1374243"/>
                <a:gd name="connsiteX20" fmla="*/ 406987 w 864187"/>
                <a:gd name="connsiteY20" fmla="*/ 0 h 1374243"/>
                <a:gd name="connsiteX21" fmla="*/ 446629 w 864187"/>
                <a:gd name="connsiteY21" fmla="*/ 0 h 1374243"/>
                <a:gd name="connsiteX22" fmla="*/ 504770 w 864187"/>
                <a:gd name="connsiteY22" fmla="*/ 13214 h 1374243"/>
                <a:gd name="connsiteX23" fmla="*/ 554983 w 864187"/>
                <a:gd name="connsiteY23" fmla="*/ 29070 h 1374243"/>
                <a:gd name="connsiteX24" fmla="*/ 636909 w 864187"/>
                <a:gd name="connsiteY24" fmla="*/ 68712 h 1374243"/>
                <a:gd name="connsiteX25" fmla="*/ 758476 w 864187"/>
                <a:gd name="connsiteY25" fmla="*/ 145352 h 1374243"/>
                <a:gd name="connsiteX26" fmla="*/ 813975 w 864187"/>
                <a:gd name="connsiteY26" fmla="*/ 184994 h 1374243"/>
                <a:gd name="connsiteX27" fmla="*/ 837760 w 864187"/>
                <a:gd name="connsiteY27" fmla="*/ 208779 h 1374243"/>
                <a:gd name="connsiteX28" fmla="*/ 858902 w 864187"/>
                <a:gd name="connsiteY28" fmla="*/ 235207 h 1374243"/>
                <a:gd name="connsiteX29" fmla="*/ 864187 w 864187"/>
                <a:gd name="connsiteY29" fmla="*/ 264277 h 1374243"/>
                <a:gd name="connsiteX30" fmla="*/ 864187 w 864187"/>
                <a:gd name="connsiteY30" fmla="*/ 290705 h 1374243"/>
                <a:gd name="connsiteX31" fmla="*/ 856259 w 864187"/>
                <a:gd name="connsiteY31" fmla="*/ 322418 h 1374243"/>
                <a:gd name="connsiteX32" fmla="*/ 837760 w 864187"/>
                <a:gd name="connsiteY32" fmla="*/ 348846 h 1374243"/>
                <a:gd name="connsiteX33" fmla="*/ 806046 w 864187"/>
                <a:gd name="connsiteY33" fmla="*/ 377917 h 1374243"/>
                <a:gd name="connsiteX34" fmla="*/ 779618 w 864187"/>
                <a:gd name="connsiteY34" fmla="*/ 404344 h 1374243"/>
                <a:gd name="connsiteX35" fmla="*/ 681836 w 864187"/>
                <a:gd name="connsiteY35" fmla="*/ 544411 h 1374243"/>
                <a:gd name="connsiteX36" fmla="*/ 594624 w 864187"/>
                <a:gd name="connsiteY36" fmla="*/ 671265 h 137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4187" h="1374243">
                  <a:moveTo>
                    <a:pt x="594624" y="671265"/>
                  </a:moveTo>
                  <a:lnTo>
                    <a:pt x="406987" y="930256"/>
                  </a:lnTo>
                  <a:lnTo>
                    <a:pt x="73998" y="1371600"/>
                  </a:lnTo>
                  <a:lnTo>
                    <a:pt x="0" y="1374243"/>
                  </a:lnTo>
                  <a:lnTo>
                    <a:pt x="39642" y="1294959"/>
                  </a:lnTo>
                  <a:lnTo>
                    <a:pt x="121568" y="1146964"/>
                  </a:lnTo>
                  <a:lnTo>
                    <a:pt x="248421" y="906471"/>
                  </a:lnTo>
                  <a:lnTo>
                    <a:pt x="332990" y="747905"/>
                  </a:lnTo>
                  <a:lnTo>
                    <a:pt x="396416" y="599910"/>
                  </a:lnTo>
                  <a:lnTo>
                    <a:pt x="451914" y="467771"/>
                  </a:lnTo>
                  <a:lnTo>
                    <a:pt x="473057" y="391130"/>
                  </a:lnTo>
                  <a:lnTo>
                    <a:pt x="486271" y="282777"/>
                  </a:lnTo>
                  <a:lnTo>
                    <a:pt x="496842" y="214065"/>
                  </a:lnTo>
                  <a:lnTo>
                    <a:pt x="494199" y="169137"/>
                  </a:lnTo>
                  <a:lnTo>
                    <a:pt x="478342" y="126853"/>
                  </a:lnTo>
                  <a:lnTo>
                    <a:pt x="443986" y="89854"/>
                  </a:lnTo>
                  <a:lnTo>
                    <a:pt x="404344" y="58141"/>
                  </a:lnTo>
                  <a:lnTo>
                    <a:pt x="380560" y="39641"/>
                  </a:lnTo>
                  <a:lnTo>
                    <a:pt x="369988" y="18499"/>
                  </a:lnTo>
                  <a:lnTo>
                    <a:pt x="380560" y="2643"/>
                  </a:lnTo>
                  <a:lnTo>
                    <a:pt x="406987" y="0"/>
                  </a:lnTo>
                  <a:lnTo>
                    <a:pt x="446629" y="0"/>
                  </a:lnTo>
                  <a:lnTo>
                    <a:pt x="504770" y="13214"/>
                  </a:lnTo>
                  <a:lnTo>
                    <a:pt x="554983" y="29070"/>
                  </a:lnTo>
                  <a:lnTo>
                    <a:pt x="636909" y="68712"/>
                  </a:lnTo>
                  <a:lnTo>
                    <a:pt x="758476" y="145352"/>
                  </a:lnTo>
                  <a:lnTo>
                    <a:pt x="813975" y="184994"/>
                  </a:lnTo>
                  <a:lnTo>
                    <a:pt x="837760" y="208779"/>
                  </a:lnTo>
                  <a:lnTo>
                    <a:pt x="858902" y="235207"/>
                  </a:lnTo>
                  <a:lnTo>
                    <a:pt x="864187" y="264277"/>
                  </a:lnTo>
                  <a:lnTo>
                    <a:pt x="864187" y="290705"/>
                  </a:lnTo>
                  <a:lnTo>
                    <a:pt x="856259" y="322418"/>
                  </a:lnTo>
                  <a:lnTo>
                    <a:pt x="837760" y="348846"/>
                  </a:lnTo>
                  <a:lnTo>
                    <a:pt x="806046" y="377917"/>
                  </a:lnTo>
                  <a:lnTo>
                    <a:pt x="779618" y="404344"/>
                  </a:lnTo>
                  <a:lnTo>
                    <a:pt x="681836" y="544411"/>
                  </a:lnTo>
                  <a:lnTo>
                    <a:pt x="594624" y="6712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7">
              <a:extLst>
                <a:ext uri="{FF2B5EF4-FFF2-40B4-BE49-F238E27FC236}">
                  <a16:creationId xmlns:a16="http://schemas.microsoft.com/office/drawing/2014/main" id="{2A09D935-B0A1-4969-ABCA-82ED4F78A828}"/>
                </a:ext>
              </a:extLst>
            </p:cNvPr>
            <p:cNvSpPr/>
            <p:nvPr/>
          </p:nvSpPr>
          <p:spPr>
            <a:xfrm>
              <a:off x="5702300" y="2982914"/>
              <a:ext cx="509588" cy="1208087"/>
            </a:xfrm>
            <a:custGeom>
              <a:avLst/>
              <a:gdLst>
                <a:gd name="connsiteX0" fmla="*/ 383202 w 510056"/>
                <a:gd name="connsiteY0" fmla="*/ 301277 h 1207748"/>
                <a:gd name="connsiteX1" fmla="*/ 510056 w 510056"/>
                <a:gd name="connsiteY1" fmla="*/ 1022754 h 1207748"/>
                <a:gd name="connsiteX2" fmla="*/ 502127 w 510056"/>
                <a:gd name="connsiteY2" fmla="*/ 1109966 h 1207748"/>
                <a:gd name="connsiteX3" fmla="*/ 480985 w 510056"/>
                <a:gd name="connsiteY3" fmla="*/ 1136394 h 1207748"/>
                <a:gd name="connsiteX4" fmla="*/ 465128 w 510056"/>
                <a:gd name="connsiteY4" fmla="*/ 1152250 h 1207748"/>
                <a:gd name="connsiteX5" fmla="*/ 446629 w 510056"/>
                <a:gd name="connsiteY5" fmla="*/ 1181321 h 1207748"/>
                <a:gd name="connsiteX6" fmla="*/ 433415 w 510056"/>
                <a:gd name="connsiteY6" fmla="*/ 1205106 h 1207748"/>
                <a:gd name="connsiteX7" fmla="*/ 404345 w 510056"/>
                <a:gd name="connsiteY7" fmla="*/ 1207748 h 1207748"/>
                <a:gd name="connsiteX8" fmla="*/ 362060 w 510056"/>
                <a:gd name="connsiteY8" fmla="*/ 1191892 h 1207748"/>
                <a:gd name="connsiteX9" fmla="*/ 332990 w 510056"/>
                <a:gd name="connsiteY9" fmla="*/ 1170750 h 1207748"/>
                <a:gd name="connsiteX10" fmla="*/ 309205 w 510056"/>
                <a:gd name="connsiteY10" fmla="*/ 1136394 h 1207748"/>
                <a:gd name="connsiteX11" fmla="*/ 295991 w 510056"/>
                <a:gd name="connsiteY11" fmla="*/ 1072967 h 1207748"/>
                <a:gd name="connsiteX12" fmla="*/ 145353 w 510056"/>
                <a:gd name="connsiteY12" fmla="*/ 314491 h 1207748"/>
                <a:gd name="connsiteX13" fmla="*/ 124211 w 510056"/>
                <a:gd name="connsiteY13" fmla="*/ 240493 h 1207748"/>
                <a:gd name="connsiteX14" fmla="*/ 100426 w 510056"/>
                <a:gd name="connsiteY14" fmla="*/ 184995 h 1207748"/>
                <a:gd name="connsiteX15" fmla="*/ 71355 w 510056"/>
                <a:gd name="connsiteY15" fmla="*/ 140068 h 1207748"/>
                <a:gd name="connsiteX16" fmla="*/ 36999 w 510056"/>
                <a:gd name="connsiteY16" fmla="*/ 95140 h 1207748"/>
                <a:gd name="connsiteX17" fmla="*/ 13214 w 510056"/>
                <a:gd name="connsiteY17" fmla="*/ 71355 h 1207748"/>
                <a:gd name="connsiteX18" fmla="*/ 0 w 510056"/>
                <a:gd name="connsiteY18" fmla="*/ 44928 h 1207748"/>
                <a:gd name="connsiteX19" fmla="*/ 5286 w 510056"/>
                <a:gd name="connsiteY19" fmla="*/ 18500 h 1207748"/>
                <a:gd name="connsiteX20" fmla="*/ 18500 w 510056"/>
                <a:gd name="connsiteY20" fmla="*/ 2643 h 1207748"/>
                <a:gd name="connsiteX21" fmla="*/ 42285 w 510056"/>
                <a:gd name="connsiteY21" fmla="*/ 0 h 1207748"/>
                <a:gd name="connsiteX22" fmla="*/ 76641 w 510056"/>
                <a:gd name="connsiteY22" fmla="*/ 2643 h 1207748"/>
                <a:gd name="connsiteX23" fmla="*/ 116282 w 510056"/>
                <a:gd name="connsiteY23" fmla="*/ 13214 h 1207748"/>
                <a:gd name="connsiteX24" fmla="*/ 182352 w 510056"/>
                <a:gd name="connsiteY24" fmla="*/ 34357 h 1207748"/>
                <a:gd name="connsiteX25" fmla="*/ 248421 w 510056"/>
                <a:gd name="connsiteY25" fmla="*/ 63427 h 1207748"/>
                <a:gd name="connsiteX26" fmla="*/ 346204 w 510056"/>
                <a:gd name="connsiteY26" fmla="*/ 121568 h 1207748"/>
                <a:gd name="connsiteX27" fmla="*/ 383202 w 510056"/>
                <a:gd name="connsiteY27" fmla="*/ 301277 h 120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0056" h="1207748">
                  <a:moveTo>
                    <a:pt x="383202" y="301277"/>
                  </a:moveTo>
                  <a:lnTo>
                    <a:pt x="510056" y="1022754"/>
                  </a:lnTo>
                  <a:lnTo>
                    <a:pt x="502127" y="1109966"/>
                  </a:lnTo>
                  <a:lnTo>
                    <a:pt x="480985" y="1136394"/>
                  </a:lnTo>
                  <a:lnTo>
                    <a:pt x="465128" y="1152250"/>
                  </a:lnTo>
                  <a:lnTo>
                    <a:pt x="446629" y="1181321"/>
                  </a:lnTo>
                  <a:lnTo>
                    <a:pt x="433415" y="1205106"/>
                  </a:lnTo>
                  <a:lnTo>
                    <a:pt x="404345" y="1207748"/>
                  </a:lnTo>
                  <a:lnTo>
                    <a:pt x="362060" y="1191892"/>
                  </a:lnTo>
                  <a:lnTo>
                    <a:pt x="332990" y="1170750"/>
                  </a:lnTo>
                  <a:lnTo>
                    <a:pt x="309205" y="1136394"/>
                  </a:lnTo>
                  <a:lnTo>
                    <a:pt x="295991" y="1072967"/>
                  </a:lnTo>
                  <a:lnTo>
                    <a:pt x="145353" y="314491"/>
                  </a:lnTo>
                  <a:lnTo>
                    <a:pt x="124211" y="240493"/>
                  </a:lnTo>
                  <a:lnTo>
                    <a:pt x="100426" y="184995"/>
                  </a:lnTo>
                  <a:lnTo>
                    <a:pt x="71355" y="140068"/>
                  </a:lnTo>
                  <a:lnTo>
                    <a:pt x="36999" y="95140"/>
                  </a:lnTo>
                  <a:lnTo>
                    <a:pt x="13214" y="71355"/>
                  </a:lnTo>
                  <a:lnTo>
                    <a:pt x="0" y="44928"/>
                  </a:lnTo>
                  <a:lnTo>
                    <a:pt x="5286" y="18500"/>
                  </a:lnTo>
                  <a:lnTo>
                    <a:pt x="18500" y="2643"/>
                  </a:lnTo>
                  <a:lnTo>
                    <a:pt x="42285" y="0"/>
                  </a:lnTo>
                  <a:lnTo>
                    <a:pt x="76641" y="2643"/>
                  </a:lnTo>
                  <a:lnTo>
                    <a:pt x="116282" y="13214"/>
                  </a:lnTo>
                  <a:lnTo>
                    <a:pt x="182352" y="34357"/>
                  </a:lnTo>
                  <a:lnTo>
                    <a:pt x="248421" y="63427"/>
                  </a:lnTo>
                  <a:lnTo>
                    <a:pt x="346204" y="121568"/>
                  </a:lnTo>
                  <a:lnTo>
                    <a:pt x="383202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19">
              <a:extLst>
                <a:ext uri="{FF2B5EF4-FFF2-40B4-BE49-F238E27FC236}">
                  <a16:creationId xmlns:a16="http://schemas.microsoft.com/office/drawing/2014/main" id="{F5847426-79A6-4717-800F-610B63A923AB}"/>
                </a:ext>
              </a:extLst>
            </p:cNvPr>
            <p:cNvSpPr/>
            <p:nvPr/>
          </p:nvSpPr>
          <p:spPr>
            <a:xfrm>
              <a:off x="5981701" y="2782888"/>
              <a:ext cx="1839913" cy="1212850"/>
            </a:xfrm>
            <a:custGeom>
              <a:avLst/>
              <a:gdLst>
                <a:gd name="connsiteX0" fmla="*/ 158567 w 1839371"/>
                <a:gd name="connsiteY0" fmla="*/ 264277 h 1213033"/>
                <a:gd name="connsiteX1" fmla="*/ 806046 w 1839371"/>
                <a:gd name="connsiteY1" fmla="*/ 153281 h 1213033"/>
                <a:gd name="connsiteX2" fmla="*/ 1033325 w 1839371"/>
                <a:gd name="connsiteY2" fmla="*/ 105711 h 1213033"/>
                <a:gd name="connsiteX3" fmla="*/ 1339887 w 1839371"/>
                <a:gd name="connsiteY3" fmla="*/ 47570 h 1213033"/>
                <a:gd name="connsiteX4" fmla="*/ 1437670 w 1839371"/>
                <a:gd name="connsiteY4" fmla="*/ 21142 h 1213033"/>
                <a:gd name="connsiteX5" fmla="*/ 1493168 w 1839371"/>
                <a:gd name="connsiteY5" fmla="*/ 0 h 1213033"/>
                <a:gd name="connsiteX6" fmla="*/ 1511667 w 1839371"/>
                <a:gd name="connsiteY6" fmla="*/ 0 h 1213033"/>
                <a:gd name="connsiteX7" fmla="*/ 1556594 w 1839371"/>
                <a:gd name="connsiteY7" fmla="*/ 5285 h 1213033"/>
                <a:gd name="connsiteX8" fmla="*/ 1612093 w 1839371"/>
                <a:gd name="connsiteY8" fmla="*/ 29070 h 1213033"/>
                <a:gd name="connsiteX9" fmla="*/ 1670234 w 1839371"/>
                <a:gd name="connsiteY9" fmla="*/ 73997 h 1213033"/>
                <a:gd name="connsiteX10" fmla="*/ 1731018 w 1839371"/>
                <a:gd name="connsiteY10" fmla="*/ 129496 h 1213033"/>
                <a:gd name="connsiteX11" fmla="*/ 1781230 w 1839371"/>
                <a:gd name="connsiteY11" fmla="*/ 184994 h 1213033"/>
                <a:gd name="connsiteX12" fmla="*/ 1820872 w 1839371"/>
                <a:gd name="connsiteY12" fmla="*/ 235207 h 1213033"/>
                <a:gd name="connsiteX13" fmla="*/ 1839371 w 1839371"/>
                <a:gd name="connsiteY13" fmla="*/ 266920 h 1213033"/>
                <a:gd name="connsiteX14" fmla="*/ 1839371 w 1839371"/>
                <a:gd name="connsiteY14" fmla="*/ 301276 h 1213033"/>
                <a:gd name="connsiteX15" fmla="*/ 1828800 w 1839371"/>
                <a:gd name="connsiteY15" fmla="*/ 340918 h 1213033"/>
                <a:gd name="connsiteX16" fmla="*/ 1791801 w 1839371"/>
                <a:gd name="connsiteY16" fmla="*/ 388487 h 1213033"/>
                <a:gd name="connsiteX17" fmla="*/ 1762731 w 1839371"/>
                <a:gd name="connsiteY17" fmla="*/ 422844 h 1213033"/>
                <a:gd name="connsiteX18" fmla="*/ 1736303 w 1839371"/>
                <a:gd name="connsiteY18" fmla="*/ 499484 h 1213033"/>
                <a:gd name="connsiteX19" fmla="*/ 1585665 w 1839371"/>
                <a:gd name="connsiteY19" fmla="*/ 919685 h 1213033"/>
                <a:gd name="connsiteX20" fmla="*/ 1516953 w 1839371"/>
                <a:gd name="connsiteY20" fmla="*/ 1128464 h 1213033"/>
                <a:gd name="connsiteX21" fmla="*/ 1495811 w 1839371"/>
                <a:gd name="connsiteY21" fmla="*/ 1157535 h 1213033"/>
                <a:gd name="connsiteX22" fmla="*/ 1453526 w 1839371"/>
                <a:gd name="connsiteY22" fmla="*/ 1186605 h 1213033"/>
                <a:gd name="connsiteX23" fmla="*/ 1419170 w 1839371"/>
                <a:gd name="connsiteY23" fmla="*/ 1207748 h 1213033"/>
                <a:gd name="connsiteX24" fmla="*/ 1384814 w 1839371"/>
                <a:gd name="connsiteY24" fmla="*/ 1213033 h 1213033"/>
                <a:gd name="connsiteX25" fmla="*/ 1353101 w 1839371"/>
                <a:gd name="connsiteY25" fmla="*/ 1202462 h 1213033"/>
                <a:gd name="connsiteX26" fmla="*/ 1313459 w 1839371"/>
                <a:gd name="connsiteY26" fmla="*/ 1173392 h 1213033"/>
                <a:gd name="connsiteX27" fmla="*/ 1273818 w 1839371"/>
                <a:gd name="connsiteY27" fmla="*/ 1139035 h 1213033"/>
                <a:gd name="connsiteX28" fmla="*/ 1247390 w 1839371"/>
                <a:gd name="connsiteY28" fmla="*/ 1096751 h 1213033"/>
                <a:gd name="connsiteX29" fmla="*/ 1337244 w 1839371"/>
                <a:gd name="connsiteY29" fmla="*/ 964612 h 1213033"/>
                <a:gd name="connsiteX30" fmla="*/ 1363672 w 1839371"/>
                <a:gd name="connsiteY30" fmla="*/ 848330 h 1213033"/>
                <a:gd name="connsiteX31" fmla="*/ 1469383 w 1839371"/>
                <a:gd name="connsiteY31" fmla="*/ 340918 h 1213033"/>
                <a:gd name="connsiteX32" fmla="*/ 1482597 w 1839371"/>
                <a:gd name="connsiteY32" fmla="*/ 274848 h 1213033"/>
                <a:gd name="connsiteX33" fmla="*/ 1477311 w 1839371"/>
                <a:gd name="connsiteY33" fmla="*/ 251063 h 1213033"/>
                <a:gd name="connsiteX34" fmla="*/ 1466740 w 1839371"/>
                <a:gd name="connsiteY34" fmla="*/ 229921 h 1213033"/>
                <a:gd name="connsiteX35" fmla="*/ 1437670 w 1839371"/>
                <a:gd name="connsiteY35" fmla="*/ 219350 h 1213033"/>
                <a:gd name="connsiteX36" fmla="*/ 1400671 w 1839371"/>
                <a:gd name="connsiteY36" fmla="*/ 221993 h 1213033"/>
                <a:gd name="connsiteX37" fmla="*/ 1300245 w 1839371"/>
                <a:gd name="connsiteY37" fmla="*/ 235207 h 1213033"/>
                <a:gd name="connsiteX38" fmla="*/ 1083538 w 1839371"/>
                <a:gd name="connsiteY38" fmla="*/ 269563 h 1213033"/>
                <a:gd name="connsiteX39" fmla="*/ 31714 w 1839371"/>
                <a:gd name="connsiteY39" fmla="*/ 433415 h 1213033"/>
                <a:gd name="connsiteX40" fmla="*/ 0 w 1839371"/>
                <a:gd name="connsiteY40" fmla="*/ 293348 h 1213033"/>
                <a:gd name="connsiteX41" fmla="*/ 158567 w 1839371"/>
                <a:gd name="connsiteY41" fmla="*/ 264277 h 121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9371" h="1213033">
                  <a:moveTo>
                    <a:pt x="158567" y="264277"/>
                  </a:moveTo>
                  <a:lnTo>
                    <a:pt x="806046" y="153281"/>
                  </a:lnTo>
                  <a:lnTo>
                    <a:pt x="1033325" y="105711"/>
                  </a:lnTo>
                  <a:lnTo>
                    <a:pt x="1339887" y="47570"/>
                  </a:lnTo>
                  <a:lnTo>
                    <a:pt x="1437670" y="21142"/>
                  </a:lnTo>
                  <a:lnTo>
                    <a:pt x="1493168" y="0"/>
                  </a:lnTo>
                  <a:lnTo>
                    <a:pt x="1511667" y="0"/>
                  </a:lnTo>
                  <a:lnTo>
                    <a:pt x="1556594" y="5285"/>
                  </a:lnTo>
                  <a:lnTo>
                    <a:pt x="1612093" y="29070"/>
                  </a:lnTo>
                  <a:lnTo>
                    <a:pt x="1670234" y="73997"/>
                  </a:lnTo>
                  <a:lnTo>
                    <a:pt x="1731018" y="129496"/>
                  </a:lnTo>
                  <a:lnTo>
                    <a:pt x="1781230" y="184994"/>
                  </a:lnTo>
                  <a:lnTo>
                    <a:pt x="1820872" y="235207"/>
                  </a:lnTo>
                  <a:lnTo>
                    <a:pt x="1839371" y="266920"/>
                  </a:lnTo>
                  <a:lnTo>
                    <a:pt x="1839371" y="301276"/>
                  </a:lnTo>
                  <a:lnTo>
                    <a:pt x="1828800" y="340918"/>
                  </a:lnTo>
                  <a:lnTo>
                    <a:pt x="1791801" y="388487"/>
                  </a:lnTo>
                  <a:lnTo>
                    <a:pt x="1762731" y="422844"/>
                  </a:lnTo>
                  <a:lnTo>
                    <a:pt x="1736303" y="499484"/>
                  </a:lnTo>
                  <a:lnTo>
                    <a:pt x="1585665" y="919685"/>
                  </a:lnTo>
                  <a:lnTo>
                    <a:pt x="1516953" y="1128464"/>
                  </a:lnTo>
                  <a:lnTo>
                    <a:pt x="1495811" y="1157535"/>
                  </a:lnTo>
                  <a:lnTo>
                    <a:pt x="1453526" y="1186605"/>
                  </a:lnTo>
                  <a:lnTo>
                    <a:pt x="1419170" y="1207748"/>
                  </a:lnTo>
                  <a:lnTo>
                    <a:pt x="1384814" y="1213033"/>
                  </a:lnTo>
                  <a:lnTo>
                    <a:pt x="1353101" y="1202462"/>
                  </a:lnTo>
                  <a:lnTo>
                    <a:pt x="1313459" y="1173392"/>
                  </a:lnTo>
                  <a:lnTo>
                    <a:pt x="1273818" y="1139035"/>
                  </a:lnTo>
                  <a:lnTo>
                    <a:pt x="1247390" y="1096751"/>
                  </a:lnTo>
                  <a:lnTo>
                    <a:pt x="1337244" y="964612"/>
                  </a:lnTo>
                  <a:lnTo>
                    <a:pt x="1363672" y="848330"/>
                  </a:lnTo>
                  <a:lnTo>
                    <a:pt x="1469383" y="340918"/>
                  </a:lnTo>
                  <a:lnTo>
                    <a:pt x="1482597" y="274848"/>
                  </a:lnTo>
                  <a:lnTo>
                    <a:pt x="1477311" y="251063"/>
                  </a:lnTo>
                  <a:lnTo>
                    <a:pt x="1466740" y="229921"/>
                  </a:lnTo>
                  <a:lnTo>
                    <a:pt x="1437670" y="219350"/>
                  </a:lnTo>
                  <a:lnTo>
                    <a:pt x="1400671" y="221993"/>
                  </a:lnTo>
                  <a:lnTo>
                    <a:pt x="1300245" y="235207"/>
                  </a:lnTo>
                  <a:lnTo>
                    <a:pt x="1083538" y="269563"/>
                  </a:lnTo>
                  <a:lnTo>
                    <a:pt x="31714" y="433415"/>
                  </a:lnTo>
                  <a:lnTo>
                    <a:pt x="0" y="293348"/>
                  </a:lnTo>
                  <a:lnTo>
                    <a:pt x="158567" y="264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8">
              <a:extLst>
                <a:ext uri="{FF2B5EF4-FFF2-40B4-BE49-F238E27FC236}">
                  <a16:creationId xmlns:a16="http://schemas.microsoft.com/office/drawing/2014/main" id="{52F86954-45F6-417A-8D69-8AB109887484}"/>
                </a:ext>
              </a:extLst>
            </p:cNvPr>
            <p:cNvSpPr/>
            <p:nvPr/>
          </p:nvSpPr>
          <p:spPr>
            <a:xfrm>
              <a:off x="6121400" y="3752850"/>
              <a:ext cx="1244600" cy="319088"/>
            </a:xfrm>
            <a:custGeom>
              <a:avLst/>
              <a:gdLst>
                <a:gd name="connsiteX0" fmla="*/ 174423 w 1244747"/>
                <a:gd name="connsiteY0" fmla="*/ 171780 h 319776"/>
                <a:gd name="connsiteX1" fmla="*/ 866830 w 1244747"/>
                <a:gd name="connsiteY1" fmla="*/ 47570 h 319776"/>
                <a:gd name="connsiteX2" fmla="*/ 951399 w 1244747"/>
                <a:gd name="connsiteY2" fmla="*/ 29070 h 319776"/>
                <a:gd name="connsiteX3" fmla="*/ 1028040 w 1244747"/>
                <a:gd name="connsiteY3" fmla="*/ 7928 h 319776"/>
                <a:gd name="connsiteX4" fmla="*/ 1080895 w 1244747"/>
                <a:gd name="connsiteY4" fmla="*/ 0 h 319776"/>
                <a:gd name="connsiteX5" fmla="*/ 1141679 w 1244747"/>
                <a:gd name="connsiteY5" fmla="*/ 0 h 319776"/>
                <a:gd name="connsiteX6" fmla="*/ 1244747 w 1244747"/>
                <a:gd name="connsiteY6" fmla="*/ 18499 h 319776"/>
                <a:gd name="connsiteX7" fmla="*/ 1231533 w 1244747"/>
                <a:gd name="connsiteY7" fmla="*/ 137424 h 319776"/>
                <a:gd name="connsiteX8" fmla="*/ 1078252 w 1244747"/>
                <a:gd name="connsiteY8" fmla="*/ 150638 h 319776"/>
                <a:gd name="connsiteX9" fmla="*/ 647480 w 1244747"/>
                <a:gd name="connsiteY9" fmla="*/ 235207 h 319776"/>
                <a:gd name="connsiteX10" fmla="*/ 325062 w 1244747"/>
                <a:gd name="connsiteY10" fmla="*/ 274848 h 319776"/>
                <a:gd name="connsiteX11" fmla="*/ 2643 w 1244747"/>
                <a:gd name="connsiteY11" fmla="*/ 319776 h 319776"/>
                <a:gd name="connsiteX12" fmla="*/ 0 w 1244747"/>
                <a:gd name="connsiteY12" fmla="*/ 195565 h 319776"/>
                <a:gd name="connsiteX13" fmla="*/ 174423 w 1244747"/>
                <a:gd name="connsiteY13" fmla="*/ 171780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747" h="319776">
                  <a:moveTo>
                    <a:pt x="174423" y="171780"/>
                  </a:moveTo>
                  <a:lnTo>
                    <a:pt x="866830" y="47570"/>
                  </a:lnTo>
                  <a:lnTo>
                    <a:pt x="951399" y="29070"/>
                  </a:lnTo>
                  <a:lnTo>
                    <a:pt x="1028040" y="7928"/>
                  </a:lnTo>
                  <a:lnTo>
                    <a:pt x="1080895" y="0"/>
                  </a:lnTo>
                  <a:lnTo>
                    <a:pt x="1141679" y="0"/>
                  </a:lnTo>
                  <a:lnTo>
                    <a:pt x="1244747" y="18499"/>
                  </a:lnTo>
                  <a:lnTo>
                    <a:pt x="1231533" y="137424"/>
                  </a:lnTo>
                  <a:lnTo>
                    <a:pt x="1078252" y="150638"/>
                  </a:lnTo>
                  <a:lnTo>
                    <a:pt x="647480" y="235207"/>
                  </a:lnTo>
                  <a:lnTo>
                    <a:pt x="325062" y="274848"/>
                  </a:lnTo>
                  <a:lnTo>
                    <a:pt x="2643" y="319776"/>
                  </a:lnTo>
                  <a:lnTo>
                    <a:pt x="0" y="195565"/>
                  </a:lnTo>
                  <a:lnTo>
                    <a:pt x="174423" y="1717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1">
              <a:extLst>
                <a:ext uri="{FF2B5EF4-FFF2-40B4-BE49-F238E27FC236}">
                  <a16:creationId xmlns:a16="http://schemas.microsoft.com/office/drawing/2014/main" id="{9ECC21AE-2B15-4907-A2AE-8692746CAF3C}"/>
                </a:ext>
              </a:extLst>
            </p:cNvPr>
            <p:cNvSpPr/>
            <p:nvPr/>
          </p:nvSpPr>
          <p:spPr>
            <a:xfrm>
              <a:off x="5248275" y="4038600"/>
              <a:ext cx="1335088" cy="1727200"/>
            </a:xfrm>
            <a:custGeom>
              <a:avLst/>
              <a:gdLst>
                <a:gd name="connsiteX0" fmla="*/ 1177537 w 1335419"/>
                <a:gd name="connsiteY0" fmla="*/ 572323 h 1726835"/>
                <a:gd name="connsiteX1" fmla="*/ 1075572 w 1335419"/>
                <a:gd name="connsiteY1" fmla="*/ 733494 h 1726835"/>
                <a:gd name="connsiteX2" fmla="*/ 990052 w 1335419"/>
                <a:gd name="connsiteY2" fmla="*/ 851905 h 1726835"/>
                <a:gd name="connsiteX3" fmla="*/ 891376 w 1335419"/>
                <a:gd name="connsiteY3" fmla="*/ 980184 h 1726835"/>
                <a:gd name="connsiteX4" fmla="*/ 779543 w 1335419"/>
                <a:gd name="connsiteY4" fmla="*/ 1105174 h 1726835"/>
                <a:gd name="connsiteX5" fmla="*/ 657842 w 1335419"/>
                <a:gd name="connsiteY5" fmla="*/ 1240032 h 1726835"/>
                <a:gd name="connsiteX6" fmla="*/ 503249 w 1335419"/>
                <a:gd name="connsiteY6" fmla="*/ 1378179 h 1726835"/>
                <a:gd name="connsiteX7" fmla="*/ 338789 w 1335419"/>
                <a:gd name="connsiteY7" fmla="*/ 1516325 h 1726835"/>
                <a:gd name="connsiteX8" fmla="*/ 197353 w 1335419"/>
                <a:gd name="connsiteY8" fmla="*/ 1621580 h 1726835"/>
                <a:gd name="connsiteX9" fmla="*/ 69074 w 1335419"/>
                <a:gd name="connsiteY9" fmla="*/ 1703810 h 1726835"/>
                <a:gd name="connsiteX10" fmla="*/ 26314 w 1335419"/>
                <a:gd name="connsiteY10" fmla="*/ 1726835 h 1726835"/>
                <a:gd name="connsiteX11" fmla="*/ 9868 w 1335419"/>
                <a:gd name="connsiteY11" fmla="*/ 1723546 h 1726835"/>
                <a:gd name="connsiteX12" fmla="*/ 0 w 1335419"/>
                <a:gd name="connsiteY12" fmla="*/ 1710389 h 1726835"/>
                <a:gd name="connsiteX13" fmla="*/ 6579 w 1335419"/>
                <a:gd name="connsiteY13" fmla="*/ 1684075 h 1726835"/>
                <a:gd name="connsiteX14" fmla="*/ 19736 w 1335419"/>
                <a:gd name="connsiteY14" fmla="*/ 1664340 h 1726835"/>
                <a:gd name="connsiteX15" fmla="*/ 65785 w 1335419"/>
                <a:gd name="connsiteY15" fmla="*/ 1624869 h 1726835"/>
                <a:gd name="connsiteX16" fmla="*/ 243402 w 1335419"/>
                <a:gd name="connsiteY16" fmla="*/ 1457120 h 1726835"/>
                <a:gd name="connsiteX17" fmla="*/ 368392 w 1335419"/>
                <a:gd name="connsiteY17" fmla="*/ 1325551 h 1726835"/>
                <a:gd name="connsiteX18" fmla="*/ 519695 w 1335419"/>
                <a:gd name="connsiteY18" fmla="*/ 1154512 h 1726835"/>
                <a:gd name="connsiteX19" fmla="*/ 634818 w 1335419"/>
                <a:gd name="connsiteY19" fmla="*/ 1006498 h 1726835"/>
                <a:gd name="connsiteX20" fmla="*/ 740072 w 1335419"/>
                <a:gd name="connsiteY20" fmla="*/ 858484 h 1726835"/>
                <a:gd name="connsiteX21" fmla="*/ 825592 w 1335419"/>
                <a:gd name="connsiteY21" fmla="*/ 726915 h 1726835"/>
                <a:gd name="connsiteX22" fmla="*/ 920979 w 1335419"/>
                <a:gd name="connsiteY22" fmla="*/ 559166 h 1726835"/>
                <a:gd name="connsiteX23" fmla="*/ 980185 w 1335419"/>
                <a:gd name="connsiteY23" fmla="*/ 437465 h 1726835"/>
                <a:gd name="connsiteX24" fmla="*/ 1042680 w 1335419"/>
                <a:gd name="connsiteY24" fmla="*/ 289451 h 1726835"/>
                <a:gd name="connsiteX25" fmla="*/ 1036101 w 1335419"/>
                <a:gd name="connsiteY25" fmla="*/ 246691 h 1726835"/>
                <a:gd name="connsiteX26" fmla="*/ 1019655 w 1335419"/>
                <a:gd name="connsiteY26" fmla="*/ 167750 h 1726835"/>
                <a:gd name="connsiteX27" fmla="*/ 999920 w 1335419"/>
                <a:gd name="connsiteY27" fmla="*/ 111833 h 1726835"/>
                <a:gd name="connsiteX28" fmla="*/ 983474 w 1335419"/>
                <a:gd name="connsiteY28" fmla="*/ 78941 h 1726835"/>
                <a:gd name="connsiteX29" fmla="*/ 967028 w 1335419"/>
                <a:gd name="connsiteY29" fmla="*/ 62495 h 1726835"/>
                <a:gd name="connsiteX30" fmla="*/ 914400 w 1335419"/>
                <a:gd name="connsiteY30" fmla="*/ 59206 h 1726835"/>
                <a:gd name="connsiteX31" fmla="*/ 937425 w 1335419"/>
                <a:gd name="connsiteY31" fmla="*/ 0 h 1726835"/>
                <a:gd name="connsiteX32" fmla="*/ 1032812 w 1335419"/>
                <a:gd name="connsiteY32" fmla="*/ 29603 h 1726835"/>
                <a:gd name="connsiteX33" fmla="*/ 1095307 w 1335419"/>
                <a:gd name="connsiteY33" fmla="*/ 59206 h 1726835"/>
                <a:gd name="connsiteX34" fmla="*/ 1141356 w 1335419"/>
                <a:gd name="connsiteY34" fmla="*/ 85520 h 1726835"/>
                <a:gd name="connsiteX35" fmla="*/ 1187405 w 1335419"/>
                <a:gd name="connsiteY35" fmla="*/ 118412 h 1726835"/>
                <a:gd name="connsiteX36" fmla="*/ 1236743 w 1335419"/>
                <a:gd name="connsiteY36" fmla="*/ 161171 h 1726835"/>
                <a:gd name="connsiteX37" fmla="*/ 1279503 w 1335419"/>
                <a:gd name="connsiteY37" fmla="*/ 207220 h 1726835"/>
                <a:gd name="connsiteX38" fmla="*/ 1315684 w 1335419"/>
                <a:gd name="connsiteY38" fmla="*/ 266426 h 1726835"/>
                <a:gd name="connsiteX39" fmla="*/ 1328841 w 1335419"/>
                <a:gd name="connsiteY39" fmla="*/ 305897 h 1726835"/>
                <a:gd name="connsiteX40" fmla="*/ 1335419 w 1335419"/>
                <a:gd name="connsiteY40" fmla="*/ 348656 h 1726835"/>
                <a:gd name="connsiteX41" fmla="*/ 1325551 w 1335419"/>
                <a:gd name="connsiteY41" fmla="*/ 374970 h 1726835"/>
                <a:gd name="connsiteX42" fmla="*/ 1305816 w 1335419"/>
                <a:gd name="connsiteY42" fmla="*/ 407862 h 1726835"/>
                <a:gd name="connsiteX43" fmla="*/ 1263056 w 1335419"/>
                <a:gd name="connsiteY43" fmla="*/ 447333 h 1726835"/>
                <a:gd name="connsiteX44" fmla="*/ 1236743 w 1335419"/>
                <a:gd name="connsiteY44" fmla="*/ 470357 h 1726835"/>
                <a:gd name="connsiteX45" fmla="*/ 1177537 w 1335419"/>
                <a:gd name="connsiteY45" fmla="*/ 572323 h 17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19" h="1726835">
                  <a:moveTo>
                    <a:pt x="1177537" y="572323"/>
                  </a:moveTo>
                  <a:lnTo>
                    <a:pt x="1075572" y="733494"/>
                  </a:lnTo>
                  <a:lnTo>
                    <a:pt x="990052" y="851905"/>
                  </a:lnTo>
                  <a:lnTo>
                    <a:pt x="891376" y="980184"/>
                  </a:lnTo>
                  <a:lnTo>
                    <a:pt x="779543" y="1105174"/>
                  </a:lnTo>
                  <a:lnTo>
                    <a:pt x="657842" y="1240032"/>
                  </a:lnTo>
                  <a:lnTo>
                    <a:pt x="503249" y="1378179"/>
                  </a:lnTo>
                  <a:lnTo>
                    <a:pt x="338789" y="1516325"/>
                  </a:lnTo>
                  <a:lnTo>
                    <a:pt x="197353" y="1621580"/>
                  </a:lnTo>
                  <a:lnTo>
                    <a:pt x="69074" y="1703810"/>
                  </a:lnTo>
                  <a:lnTo>
                    <a:pt x="26314" y="1726835"/>
                  </a:lnTo>
                  <a:lnTo>
                    <a:pt x="9868" y="1723546"/>
                  </a:lnTo>
                  <a:lnTo>
                    <a:pt x="0" y="1710389"/>
                  </a:lnTo>
                  <a:lnTo>
                    <a:pt x="6579" y="1684075"/>
                  </a:lnTo>
                  <a:lnTo>
                    <a:pt x="19736" y="1664340"/>
                  </a:lnTo>
                  <a:lnTo>
                    <a:pt x="65785" y="1624869"/>
                  </a:lnTo>
                  <a:lnTo>
                    <a:pt x="243402" y="1457120"/>
                  </a:lnTo>
                  <a:lnTo>
                    <a:pt x="368392" y="1325551"/>
                  </a:lnTo>
                  <a:lnTo>
                    <a:pt x="519695" y="1154512"/>
                  </a:lnTo>
                  <a:lnTo>
                    <a:pt x="634818" y="1006498"/>
                  </a:lnTo>
                  <a:lnTo>
                    <a:pt x="740072" y="858484"/>
                  </a:lnTo>
                  <a:lnTo>
                    <a:pt x="825592" y="726915"/>
                  </a:lnTo>
                  <a:lnTo>
                    <a:pt x="920979" y="559166"/>
                  </a:lnTo>
                  <a:lnTo>
                    <a:pt x="980185" y="437465"/>
                  </a:lnTo>
                  <a:lnTo>
                    <a:pt x="1042680" y="289451"/>
                  </a:lnTo>
                  <a:lnTo>
                    <a:pt x="1036101" y="246691"/>
                  </a:lnTo>
                  <a:lnTo>
                    <a:pt x="1019655" y="167750"/>
                  </a:lnTo>
                  <a:lnTo>
                    <a:pt x="999920" y="111833"/>
                  </a:lnTo>
                  <a:lnTo>
                    <a:pt x="983474" y="78941"/>
                  </a:lnTo>
                  <a:lnTo>
                    <a:pt x="967028" y="62495"/>
                  </a:lnTo>
                  <a:lnTo>
                    <a:pt x="914400" y="59206"/>
                  </a:lnTo>
                  <a:lnTo>
                    <a:pt x="937425" y="0"/>
                  </a:lnTo>
                  <a:lnTo>
                    <a:pt x="1032812" y="29603"/>
                  </a:lnTo>
                  <a:lnTo>
                    <a:pt x="1095307" y="59206"/>
                  </a:lnTo>
                  <a:lnTo>
                    <a:pt x="1141356" y="85520"/>
                  </a:lnTo>
                  <a:lnTo>
                    <a:pt x="1187405" y="118412"/>
                  </a:lnTo>
                  <a:lnTo>
                    <a:pt x="1236743" y="161171"/>
                  </a:lnTo>
                  <a:lnTo>
                    <a:pt x="1279503" y="207220"/>
                  </a:lnTo>
                  <a:lnTo>
                    <a:pt x="1315684" y="266426"/>
                  </a:lnTo>
                  <a:lnTo>
                    <a:pt x="1328841" y="305897"/>
                  </a:lnTo>
                  <a:lnTo>
                    <a:pt x="1335419" y="348656"/>
                  </a:lnTo>
                  <a:lnTo>
                    <a:pt x="1325551" y="374970"/>
                  </a:lnTo>
                  <a:lnTo>
                    <a:pt x="1305816" y="407862"/>
                  </a:lnTo>
                  <a:lnTo>
                    <a:pt x="1263056" y="447333"/>
                  </a:lnTo>
                  <a:lnTo>
                    <a:pt x="1236743" y="470357"/>
                  </a:lnTo>
                  <a:lnTo>
                    <a:pt x="1177537" y="5723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20">
              <a:extLst>
                <a:ext uri="{FF2B5EF4-FFF2-40B4-BE49-F238E27FC236}">
                  <a16:creationId xmlns:a16="http://schemas.microsoft.com/office/drawing/2014/main" id="{DEE68663-6F8C-4880-AD9A-C0B2A50599E4}"/>
                </a:ext>
              </a:extLst>
            </p:cNvPr>
            <p:cNvSpPr/>
            <p:nvPr/>
          </p:nvSpPr>
          <p:spPr>
            <a:xfrm>
              <a:off x="6745288" y="3922714"/>
              <a:ext cx="1865312" cy="1895475"/>
            </a:xfrm>
            <a:custGeom>
              <a:avLst/>
              <a:gdLst>
                <a:gd name="connsiteX0" fmla="*/ 144750 w 1864105"/>
                <a:gd name="connsiteY0" fmla="*/ 300092 h 1895879"/>
                <a:gd name="connsiteX1" fmla="*/ 144750 w 1864105"/>
                <a:gd name="connsiteY1" fmla="*/ 211830 h 1895879"/>
                <a:gd name="connsiteX2" fmla="*/ 130628 w 1864105"/>
                <a:gd name="connsiteY2" fmla="*/ 144750 h 1895879"/>
                <a:gd name="connsiteX3" fmla="*/ 112976 w 1864105"/>
                <a:gd name="connsiteY3" fmla="*/ 112976 h 1895879"/>
                <a:gd name="connsiteX4" fmla="*/ 84732 w 1864105"/>
                <a:gd name="connsiteY4" fmla="*/ 81201 h 1895879"/>
                <a:gd name="connsiteX5" fmla="*/ 60018 w 1864105"/>
                <a:gd name="connsiteY5" fmla="*/ 67079 h 1895879"/>
                <a:gd name="connsiteX6" fmla="*/ 0 w 1864105"/>
                <a:gd name="connsiteY6" fmla="*/ 38835 h 1895879"/>
                <a:gd name="connsiteX7" fmla="*/ 211830 w 1864105"/>
                <a:gd name="connsiteY7" fmla="*/ 0 h 1895879"/>
                <a:gd name="connsiteX8" fmla="*/ 289501 w 1864105"/>
                <a:gd name="connsiteY8" fmla="*/ 60018 h 1895879"/>
                <a:gd name="connsiteX9" fmla="*/ 342458 w 1864105"/>
                <a:gd name="connsiteY9" fmla="*/ 109445 h 1895879"/>
                <a:gd name="connsiteX10" fmla="*/ 384824 w 1864105"/>
                <a:gd name="connsiteY10" fmla="*/ 151811 h 1895879"/>
                <a:gd name="connsiteX11" fmla="*/ 416599 w 1864105"/>
                <a:gd name="connsiteY11" fmla="*/ 194177 h 1895879"/>
                <a:gd name="connsiteX12" fmla="*/ 409538 w 1864105"/>
                <a:gd name="connsiteY12" fmla="*/ 233013 h 1895879"/>
                <a:gd name="connsiteX13" fmla="*/ 381294 w 1864105"/>
                <a:gd name="connsiteY13" fmla="*/ 434251 h 1895879"/>
                <a:gd name="connsiteX14" fmla="*/ 367172 w 1864105"/>
                <a:gd name="connsiteY14" fmla="*/ 639020 h 1895879"/>
                <a:gd name="connsiteX15" fmla="*/ 356580 w 1864105"/>
                <a:gd name="connsiteY15" fmla="*/ 843790 h 1895879"/>
                <a:gd name="connsiteX16" fmla="*/ 349519 w 1864105"/>
                <a:gd name="connsiteY16" fmla="*/ 1126230 h 1895879"/>
                <a:gd name="connsiteX17" fmla="*/ 349519 w 1864105"/>
                <a:gd name="connsiteY17" fmla="*/ 1302755 h 1895879"/>
                <a:gd name="connsiteX18" fmla="*/ 353050 w 1864105"/>
                <a:gd name="connsiteY18" fmla="*/ 1408670 h 1895879"/>
                <a:gd name="connsiteX19" fmla="*/ 363641 w 1864105"/>
                <a:gd name="connsiteY19" fmla="*/ 1479280 h 1895879"/>
                <a:gd name="connsiteX20" fmla="*/ 388355 w 1864105"/>
                <a:gd name="connsiteY20" fmla="*/ 1539298 h 1895879"/>
                <a:gd name="connsiteX21" fmla="*/ 413068 w 1864105"/>
                <a:gd name="connsiteY21" fmla="*/ 1581665 h 1895879"/>
                <a:gd name="connsiteX22" fmla="*/ 444843 w 1864105"/>
                <a:gd name="connsiteY22" fmla="*/ 1609909 h 1895879"/>
                <a:gd name="connsiteX23" fmla="*/ 497800 w 1864105"/>
                <a:gd name="connsiteY23" fmla="*/ 1634622 h 1895879"/>
                <a:gd name="connsiteX24" fmla="*/ 603715 w 1864105"/>
                <a:gd name="connsiteY24" fmla="*/ 1659336 h 1895879"/>
                <a:gd name="connsiteX25" fmla="*/ 766118 w 1864105"/>
                <a:gd name="connsiteY25" fmla="*/ 1673458 h 1895879"/>
                <a:gd name="connsiteX26" fmla="*/ 988540 w 1864105"/>
                <a:gd name="connsiteY26" fmla="*/ 1669927 h 1895879"/>
                <a:gd name="connsiteX27" fmla="*/ 1196840 w 1864105"/>
                <a:gd name="connsiteY27" fmla="*/ 1655805 h 1895879"/>
                <a:gd name="connsiteX28" fmla="*/ 1295694 w 1864105"/>
                <a:gd name="connsiteY28" fmla="*/ 1641683 h 1895879"/>
                <a:gd name="connsiteX29" fmla="*/ 1800556 w 1864105"/>
                <a:gd name="connsiteY29" fmla="*/ 1638153 h 1895879"/>
                <a:gd name="connsiteX30" fmla="*/ 1828800 w 1864105"/>
                <a:gd name="connsiteY30" fmla="*/ 1655805 h 1895879"/>
                <a:gd name="connsiteX31" fmla="*/ 1860574 w 1864105"/>
                <a:gd name="connsiteY31" fmla="*/ 1701702 h 1895879"/>
                <a:gd name="connsiteX32" fmla="*/ 1864105 w 1864105"/>
                <a:gd name="connsiteY32" fmla="*/ 1722885 h 1895879"/>
                <a:gd name="connsiteX33" fmla="*/ 1857044 w 1864105"/>
                <a:gd name="connsiteY33" fmla="*/ 1758190 h 1895879"/>
                <a:gd name="connsiteX34" fmla="*/ 1832330 w 1864105"/>
                <a:gd name="connsiteY34" fmla="*/ 1789964 h 1895879"/>
                <a:gd name="connsiteX35" fmla="*/ 1786434 w 1864105"/>
                <a:gd name="connsiteY35" fmla="*/ 1814678 h 1895879"/>
                <a:gd name="connsiteX36" fmla="*/ 1708762 w 1864105"/>
                <a:gd name="connsiteY36" fmla="*/ 1842922 h 1895879"/>
                <a:gd name="connsiteX37" fmla="*/ 1599317 w 1864105"/>
                <a:gd name="connsiteY37" fmla="*/ 1867635 h 1895879"/>
                <a:gd name="connsiteX38" fmla="*/ 1429853 w 1864105"/>
                <a:gd name="connsiteY38" fmla="*/ 1885288 h 1895879"/>
                <a:gd name="connsiteX39" fmla="*/ 1246267 w 1864105"/>
                <a:gd name="connsiteY39" fmla="*/ 1892349 h 1895879"/>
                <a:gd name="connsiteX40" fmla="*/ 1006193 w 1864105"/>
                <a:gd name="connsiteY40" fmla="*/ 1895879 h 1895879"/>
                <a:gd name="connsiteX41" fmla="*/ 794362 w 1864105"/>
                <a:gd name="connsiteY41" fmla="*/ 1885288 h 1895879"/>
                <a:gd name="connsiteX42" fmla="*/ 642551 w 1864105"/>
                <a:gd name="connsiteY42" fmla="*/ 1864105 h 1895879"/>
                <a:gd name="connsiteX43" fmla="*/ 515453 w 1864105"/>
                <a:gd name="connsiteY43" fmla="*/ 1842922 h 1895879"/>
                <a:gd name="connsiteX44" fmla="*/ 437782 w 1864105"/>
                <a:gd name="connsiteY44" fmla="*/ 1818208 h 1895879"/>
                <a:gd name="connsiteX45" fmla="*/ 370702 w 1864105"/>
                <a:gd name="connsiteY45" fmla="*/ 1782903 h 1895879"/>
                <a:gd name="connsiteX46" fmla="*/ 310684 w 1864105"/>
                <a:gd name="connsiteY46" fmla="*/ 1740537 h 1895879"/>
                <a:gd name="connsiteX47" fmla="*/ 261257 w 1864105"/>
                <a:gd name="connsiteY47" fmla="*/ 1694641 h 1895879"/>
                <a:gd name="connsiteX48" fmla="*/ 218891 w 1864105"/>
                <a:gd name="connsiteY48" fmla="*/ 1631092 h 1895879"/>
                <a:gd name="connsiteX49" fmla="*/ 180055 w 1864105"/>
                <a:gd name="connsiteY49" fmla="*/ 1535768 h 1895879"/>
                <a:gd name="connsiteX50" fmla="*/ 162403 w 1864105"/>
                <a:gd name="connsiteY50" fmla="*/ 1465158 h 1895879"/>
                <a:gd name="connsiteX51" fmla="*/ 148281 w 1864105"/>
                <a:gd name="connsiteY51" fmla="*/ 1359243 h 1895879"/>
                <a:gd name="connsiteX52" fmla="*/ 144750 w 1864105"/>
                <a:gd name="connsiteY52" fmla="*/ 1143882 h 1895879"/>
                <a:gd name="connsiteX53" fmla="*/ 148281 w 1864105"/>
                <a:gd name="connsiteY53" fmla="*/ 416599 h 1895879"/>
                <a:gd name="connsiteX54" fmla="*/ 144750 w 1864105"/>
                <a:gd name="connsiteY54" fmla="*/ 300092 h 189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4105" h="1895879">
                  <a:moveTo>
                    <a:pt x="144750" y="300092"/>
                  </a:moveTo>
                  <a:lnTo>
                    <a:pt x="144750" y="211830"/>
                  </a:lnTo>
                  <a:lnTo>
                    <a:pt x="130628" y="144750"/>
                  </a:lnTo>
                  <a:lnTo>
                    <a:pt x="112976" y="112976"/>
                  </a:lnTo>
                  <a:lnTo>
                    <a:pt x="84732" y="81201"/>
                  </a:lnTo>
                  <a:lnTo>
                    <a:pt x="60018" y="67079"/>
                  </a:lnTo>
                  <a:lnTo>
                    <a:pt x="0" y="38835"/>
                  </a:lnTo>
                  <a:lnTo>
                    <a:pt x="211830" y="0"/>
                  </a:lnTo>
                  <a:lnTo>
                    <a:pt x="289501" y="60018"/>
                  </a:lnTo>
                  <a:lnTo>
                    <a:pt x="342458" y="109445"/>
                  </a:lnTo>
                  <a:lnTo>
                    <a:pt x="384824" y="151811"/>
                  </a:lnTo>
                  <a:lnTo>
                    <a:pt x="416599" y="194177"/>
                  </a:lnTo>
                  <a:lnTo>
                    <a:pt x="409538" y="233013"/>
                  </a:lnTo>
                  <a:lnTo>
                    <a:pt x="381294" y="434251"/>
                  </a:lnTo>
                  <a:lnTo>
                    <a:pt x="367172" y="639020"/>
                  </a:lnTo>
                  <a:lnTo>
                    <a:pt x="356580" y="843790"/>
                  </a:lnTo>
                  <a:lnTo>
                    <a:pt x="349519" y="1126230"/>
                  </a:lnTo>
                  <a:lnTo>
                    <a:pt x="349519" y="1302755"/>
                  </a:lnTo>
                  <a:lnTo>
                    <a:pt x="353050" y="1408670"/>
                  </a:lnTo>
                  <a:lnTo>
                    <a:pt x="363641" y="1479280"/>
                  </a:lnTo>
                  <a:lnTo>
                    <a:pt x="388355" y="1539298"/>
                  </a:lnTo>
                  <a:lnTo>
                    <a:pt x="413068" y="1581665"/>
                  </a:lnTo>
                  <a:lnTo>
                    <a:pt x="444843" y="1609909"/>
                  </a:lnTo>
                  <a:lnTo>
                    <a:pt x="497800" y="1634622"/>
                  </a:lnTo>
                  <a:lnTo>
                    <a:pt x="603715" y="1659336"/>
                  </a:lnTo>
                  <a:lnTo>
                    <a:pt x="766118" y="1673458"/>
                  </a:lnTo>
                  <a:lnTo>
                    <a:pt x="988540" y="1669927"/>
                  </a:lnTo>
                  <a:lnTo>
                    <a:pt x="1196840" y="1655805"/>
                  </a:lnTo>
                  <a:lnTo>
                    <a:pt x="1295694" y="1641683"/>
                  </a:lnTo>
                  <a:lnTo>
                    <a:pt x="1800556" y="1638153"/>
                  </a:lnTo>
                  <a:lnTo>
                    <a:pt x="1828800" y="1655805"/>
                  </a:lnTo>
                  <a:lnTo>
                    <a:pt x="1860574" y="1701702"/>
                  </a:lnTo>
                  <a:lnTo>
                    <a:pt x="1864105" y="1722885"/>
                  </a:lnTo>
                  <a:lnTo>
                    <a:pt x="1857044" y="1758190"/>
                  </a:lnTo>
                  <a:lnTo>
                    <a:pt x="1832330" y="1789964"/>
                  </a:lnTo>
                  <a:lnTo>
                    <a:pt x="1786434" y="1814678"/>
                  </a:lnTo>
                  <a:lnTo>
                    <a:pt x="1708762" y="1842922"/>
                  </a:lnTo>
                  <a:lnTo>
                    <a:pt x="1599317" y="1867635"/>
                  </a:lnTo>
                  <a:lnTo>
                    <a:pt x="1429853" y="1885288"/>
                  </a:lnTo>
                  <a:lnTo>
                    <a:pt x="1246267" y="1892349"/>
                  </a:lnTo>
                  <a:lnTo>
                    <a:pt x="1006193" y="1895879"/>
                  </a:lnTo>
                  <a:lnTo>
                    <a:pt x="794362" y="1885288"/>
                  </a:lnTo>
                  <a:lnTo>
                    <a:pt x="642551" y="1864105"/>
                  </a:lnTo>
                  <a:lnTo>
                    <a:pt x="515453" y="1842922"/>
                  </a:lnTo>
                  <a:lnTo>
                    <a:pt x="437782" y="1818208"/>
                  </a:lnTo>
                  <a:lnTo>
                    <a:pt x="370702" y="1782903"/>
                  </a:lnTo>
                  <a:lnTo>
                    <a:pt x="310684" y="1740537"/>
                  </a:lnTo>
                  <a:lnTo>
                    <a:pt x="261257" y="1694641"/>
                  </a:lnTo>
                  <a:lnTo>
                    <a:pt x="218891" y="1631092"/>
                  </a:lnTo>
                  <a:lnTo>
                    <a:pt x="180055" y="1535768"/>
                  </a:lnTo>
                  <a:lnTo>
                    <a:pt x="162403" y="1465158"/>
                  </a:lnTo>
                  <a:lnTo>
                    <a:pt x="148281" y="1359243"/>
                  </a:lnTo>
                  <a:lnTo>
                    <a:pt x="144750" y="1143882"/>
                  </a:lnTo>
                  <a:lnTo>
                    <a:pt x="148281" y="416599"/>
                  </a:lnTo>
                  <a:lnTo>
                    <a:pt x="144750" y="300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2">
              <a:extLst>
                <a:ext uri="{FF2B5EF4-FFF2-40B4-BE49-F238E27FC236}">
                  <a16:creationId xmlns:a16="http://schemas.microsoft.com/office/drawing/2014/main" id="{CE0AFF8B-D37D-48F4-887D-37A6AB6F5B00}"/>
                </a:ext>
              </a:extLst>
            </p:cNvPr>
            <p:cNvSpPr/>
            <p:nvPr/>
          </p:nvSpPr>
          <p:spPr>
            <a:xfrm>
              <a:off x="8048626" y="4808538"/>
              <a:ext cx="519113" cy="773112"/>
            </a:xfrm>
            <a:custGeom>
              <a:avLst/>
              <a:gdLst>
                <a:gd name="connsiteX0" fmla="*/ 352425 w 519113"/>
                <a:gd name="connsiteY0" fmla="*/ 242887 h 773906"/>
                <a:gd name="connsiteX1" fmla="*/ 390525 w 519113"/>
                <a:gd name="connsiteY1" fmla="*/ 492919 h 773906"/>
                <a:gd name="connsiteX2" fmla="*/ 407194 w 519113"/>
                <a:gd name="connsiteY2" fmla="*/ 611981 h 773906"/>
                <a:gd name="connsiteX3" fmla="*/ 419100 w 519113"/>
                <a:gd name="connsiteY3" fmla="*/ 642937 h 773906"/>
                <a:gd name="connsiteX4" fmla="*/ 431006 w 519113"/>
                <a:gd name="connsiteY4" fmla="*/ 669131 h 773906"/>
                <a:gd name="connsiteX5" fmla="*/ 454819 w 519113"/>
                <a:gd name="connsiteY5" fmla="*/ 702469 h 773906"/>
                <a:gd name="connsiteX6" fmla="*/ 500063 w 519113"/>
                <a:gd name="connsiteY6" fmla="*/ 754856 h 773906"/>
                <a:gd name="connsiteX7" fmla="*/ 519113 w 519113"/>
                <a:gd name="connsiteY7" fmla="*/ 769144 h 773906"/>
                <a:gd name="connsiteX8" fmla="*/ 16669 w 519113"/>
                <a:gd name="connsiteY8" fmla="*/ 773906 h 773906"/>
                <a:gd name="connsiteX9" fmla="*/ 0 w 519113"/>
                <a:gd name="connsiteY9" fmla="*/ 754856 h 773906"/>
                <a:gd name="connsiteX10" fmla="*/ 66675 w 519113"/>
                <a:gd name="connsiteY10" fmla="*/ 738187 h 773906"/>
                <a:gd name="connsiteX11" fmla="*/ 119063 w 519113"/>
                <a:gd name="connsiteY11" fmla="*/ 714375 h 773906"/>
                <a:gd name="connsiteX12" fmla="*/ 154781 w 519113"/>
                <a:gd name="connsiteY12" fmla="*/ 678656 h 773906"/>
                <a:gd name="connsiteX13" fmla="*/ 192881 w 519113"/>
                <a:gd name="connsiteY13" fmla="*/ 590550 h 773906"/>
                <a:gd name="connsiteX14" fmla="*/ 221456 w 519113"/>
                <a:gd name="connsiteY14" fmla="*/ 450056 h 773906"/>
                <a:gd name="connsiteX15" fmla="*/ 247650 w 519113"/>
                <a:gd name="connsiteY15" fmla="*/ 73819 h 773906"/>
                <a:gd name="connsiteX16" fmla="*/ 252413 w 519113"/>
                <a:gd name="connsiteY16" fmla="*/ 19050 h 773906"/>
                <a:gd name="connsiteX17" fmla="*/ 266700 w 519113"/>
                <a:gd name="connsiteY17" fmla="*/ 0 h 773906"/>
                <a:gd name="connsiteX18" fmla="*/ 283369 w 519113"/>
                <a:gd name="connsiteY18" fmla="*/ 2381 h 773906"/>
                <a:gd name="connsiteX19" fmla="*/ 304800 w 519113"/>
                <a:gd name="connsiteY19" fmla="*/ 14287 h 773906"/>
                <a:gd name="connsiteX20" fmla="*/ 319088 w 519113"/>
                <a:gd name="connsiteY20" fmla="*/ 35719 h 773906"/>
                <a:gd name="connsiteX21" fmla="*/ 352425 w 519113"/>
                <a:gd name="connsiteY21" fmla="*/ 242887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9113" h="773906">
                  <a:moveTo>
                    <a:pt x="352425" y="242887"/>
                  </a:moveTo>
                  <a:lnTo>
                    <a:pt x="390525" y="492919"/>
                  </a:lnTo>
                  <a:lnTo>
                    <a:pt x="407194" y="611981"/>
                  </a:lnTo>
                  <a:lnTo>
                    <a:pt x="419100" y="642937"/>
                  </a:lnTo>
                  <a:lnTo>
                    <a:pt x="431006" y="669131"/>
                  </a:lnTo>
                  <a:lnTo>
                    <a:pt x="454819" y="702469"/>
                  </a:lnTo>
                  <a:lnTo>
                    <a:pt x="500063" y="754856"/>
                  </a:lnTo>
                  <a:lnTo>
                    <a:pt x="519113" y="769144"/>
                  </a:lnTo>
                  <a:lnTo>
                    <a:pt x="16669" y="773906"/>
                  </a:lnTo>
                  <a:lnTo>
                    <a:pt x="0" y="754856"/>
                  </a:lnTo>
                  <a:lnTo>
                    <a:pt x="66675" y="738187"/>
                  </a:lnTo>
                  <a:lnTo>
                    <a:pt x="119063" y="714375"/>
                  </a:lnTo>
                  <a:lnTo>
                    <a:pt x="154781" y="678656"/>
                  </a:lnTo>
                  <a:lnTo>
                    <a:pt x="192881" y="590550"/>
                  </a:lnTo>
                  <a:lnTo>
                    <a:pt x="221456" y="450056"/>
                  </a:lnTo>
                  <a:lnTo>
                    <a:pt x="247650" y="73819"/>
                  </a:lnTo>
                  <a:lnTo>
                    <a:pt x="252413" y="19050"/>
                  </a:lnTo>
                  <a:lnTo>
                    <a:pt x="266700" y="0"/>
                  </a:lnTo>
                  <a:lnTo>
                    <a:pt x="283369" y="2381"/>
                  </a:lnTo>
                  <a:lnTo>
                    <a:pt x="304800" y="14287"/>
                  </a:lnTo>
                  <a:lnTo>
                    <a:pt x="319088" y="35719"/>
                  </a:lnTo>
                  <a:lnTo>
                    <a:pt x="352425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14166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49222A8-6837-4C77-BF62-6A948EE38B3D}"/>
              </a:ext>
            </a:extLst>
          </p:cNvPr>
          <p:cNvSpPr/>
          <p:nvPr/>
        </p:nvSpPr>
        <p:spPr>
          <a:xfrm>
            <a:off x="3718086" y="2033586"/>
            <a:ext cx="1914525" cy="463550"/>
          </a:xfrm>
          <a:custGeom>
            <a:avLst/>
            <a:gdLst>
              <a:gd name="connsiteX0" fmla="*/ 642938 w 1914525"/>
              <a:gd name="connsiteY0" fmla="*/ 442912 h 464343"/>
              <a:gd name="connsiteX1" fmla="*/ 790575 w 1914525"/>
              <a:gd name="connsiteY1" fmla="*/ 421481 h 464343"/>
              <a:gd name="connsiteX2" fmla="*/ 907257 w 1914525"/>
              <a:gd name="connsiteY2" fmla="*/ 404812 h 464343"/>
              <a:gd name="connsiteX3" fmla="*/ 1109663 w 1914525"/>
              <a:gd name="connsiteY3" fmla="*/ 345281 h 464343"/>
              <a:gd name="connsiteX4" fmla="*/ 1328738 w 1914525"/>
              <a:gd name="connsiteY4" fmla="*/ 314325 h 464343"/>
              <a:gd name="connsiteX5" fmla="*/ 1516857 w 1914525"/>
              <a:gd name="connsiteY5" fmla="*/ 290512 h 464343"/>
              <a:gd name="connsiteX6" fmla="*/ 1666875 w 1914525"/>
              <a:gd name="connsiteY6" fmla="*/ 276225 h 464343"/>
              <a:gd name="connsiteX7" fmla="*/ 1697832 w 1914525"/>
              <a:gd name="connsiteY7" fmla="*/ 276225 h 464343"/>
              <a:gd name="connsiteX8" fmla="*/ 1750219 w 1914525"/>
              <a:gd name="connsiteY8" fmla="*/ 269081 h 464343"/>
              <a:gd name="connsiteX9" fmla="*/ 1802607 w 1914525"/>
              <a:gd name="connsiteY9" fmla="*/ 257175 h 464343"/>
              <a:gd name="connsiteX10" fmla="*/ 1854994 w 1914525"/>
              <a:gd name="connsiteY10" fmla="*/ 238125 h 464343"/>
              <a:gd name="connsiteX11" fmla="*/ 1888332 w 1914525"/>
              <a:gd name="connsiteY11" fmla="*/ 221456 h 464343"/>
              <a:gd name="connsiteX12" fmla="*/ 1905000 w 1914525"/>
              <a:gd name="connsiteY12" fmla="*/ 207168 h 464343"/>
              <a:gd name="connsiteX13" fmla="*/ 1914525 w 1914525"/>
              <a:gd name="connsiteY13" fmla="*/ 190500 h 464343"/>
              <a:gd name="connsiteX14" fmla="*/ 1914525 w 1914525"/>
              <a:gd name="connsiteY14" fmla="*/ 161925 h 464343"/>
              <a:gd name="connsiteX15" fmla="*/ 1905000 w 1914525"/>
              <a:gd name="connsiteY15" fmla="*/ 123825 h 464343"/>
              <a:gd name="connsiteX16" fmla="*/ 1888332 w 1914525"/>
              <a:gd name="connsiteY16" fmla="*/ 97631 h 464343"/>
              <a:gd name="connsiteX17" fmla="*/ 1871663 w 1914525"/>
              <a:gd name="connsiteY17" fmla="*/ 83343 h 464343"/>
              <a:gd name="connsiteX18" fmla="*/ 1840707 w 1914525"/>
              <a:gd name="connsiteY18" fmla="*/ 69056 h 464343"/>
              <a:gd name="connsiteX19" fmla="*/ 1774032 w 1914525"/>
              <a:gd name="connsiteY19" fmla="*/ 40481 h 464343"/>
              <a:gd name="connsiteX20" fmla="*/ 1695450 w 1914525"/>
              <a:gd name="connsiteY20" fmla="*/ 14287 h 464343"/>
              <a:gd name="connsiteX21" fmla="*/ 1640682 w 1914525"/>
              <a:gd name="connsiteY21" fmla="*/ 2381 h 464343"/>
              <a:gd name="connsiteX22" fmla="*/ 1590675 w 1914525"/>
              <a:gd name="connsiteY22" fmla="*/ 0 h 464343"/>
              <a:gd name="connsiteX23" fmla="*/ 1559719 w 1914525"/>
              <a:gd name="connsiteY23" fmla="*/ 4762 h 464343"/>
              <a:gd name="connsiteX24" fmla="*/ 1545432 w 1914525"/>
              <a:gd name="connsiteY24" fmla="*/ 19050 h 464343"/>
              <a:gd name="connsiteX25" fmla="*/ 1500188 w 1914525"/>
              <a:gd name="connsiteY25" fmla="*/ 52387 h 464343"/>
              <a:gd name="connsiteX26" fmla="*/ 1464469 w 1914525"/>
              <a:gd name="connsiteY26" fmla="*/ 76200 h 464343"/>
              <a:gd name="connsiteX27" fmla="*/ 1421607 w 1914525"/>
              <a:gd name="connsiteY27" fmla="*/ 97631 h 464343"/>
              <a:gd name="connsiteX28" fmla="*/ 1362075 w 1914525"/>
              <a:gd name="connsiteY28" fmla="*/ 116681 h 464343"/>
              <a:gd name="connsiteX29" fmla="*/ 1314450 w 1914525"/>
              <a:gd name="connsiteY29" fmla="*/ 128587 h 464343"/>
              <a:gd name="connsiteX30" fmla="*/ 1221582 w 1914525"/>
              <a:gd name="connsiteY30" fmla="*/ 150018 h 464343"/>
              <a:gd name="connsiteX31" fmla="*/ 1126332 w 1914525"/>
              <a:gd name="connsiteY31" fmla="*/ 164306 h 464343"/>
              <a:gd name="connsiteX32" fmla="*/ 878682 w 1914525"/>
              <a:gd name="connsiteY32" fmla="*/ 207168 h 464343"/>
              <a:gd name="connsiteX33" fmla="*/ 740569 w 1914525"/>
              <a:gd name="connsiteY33" fmla="*/ 230981 h 464343"/>
              <a:gd name="connsiteX34" fmla="*/ 614363 w 1914525"/>
              <a:gd name="connsiteY34" fmla="*/ 252412 h 464343"/>
              <a:gd name="connsiteX35" fmla="*/ 526257 w 1914525"/>
              <a:gd name="connsiteY35" fmla="*/ 264318 h 464343"/>
              <a:gd name="connsiteX36" fmla="*/ 469107 w 1914525"/>
              <a:gd name="connsiteY36" fmla="*/ 271462 h 464343"/>
              <a:gd name="connsiteX37" fmla="*/ 400050 w 1914525"/>
              <a:gd name="connsiteY37" fmla="*/ 276225 h 464343"/>
              <a:gd name="connsiteX38" fmla="*/ 352425 w 1914525"/>
              <a:gd name="connsiteY38" fmla="*/ 273843 h 464343"/>
              <a:gd name="connsiteX39" fmla="*/ 307182 w 1914525"/>
              <a:gd name="connsiteY39" fmla="*/ 266700 h 464343"/>
              <a:gd name="connsiteX40" fmla="*/ 269082 w 1914525"/>
              <a:gd name="connsiteY40" fmla="*/ 259556 h 464343"/>
              <a:gd name="connsiteX41" fmla="*/ 219075 w 1914525"/>
              <a:gd name="connsiteY41" fmla="*/ 247650 h 464343"/>
              <a:gd name="connsiteX42" fmla="*/ 169069 w 1914525"/>
              <a:gd name="connsiteY42" fmla="*/ 226218 h 464343"/>
              <a:gd name="connsiteX43" fmla="*/ 111919 w 1914525"/>
              <a:gd name="connsiteY43" fmla="*/ 195262 h 464343"/>
              <a:gd name="connsiteX44" fmla="*/ 69057 w 1914525"/>
              <a:gd name="connsiteY44" fmla="*/ 166687 h 464343"/>
              <a:gd name="connsiteX45" fmla="*/ 47625 w 1914525"/>
              <a:gd name="connsiteY45" fmla="*/ 152400 h 464343"/>
              <a:gd name="connsiteX46" fmla="*/ 23813 w 1914525"/>
              <a:gd name="connsiteY46" fmla="*/ 147637 h 464343"/>
              <a:gd name="connsiteX47" fmla="*/ 7144 w 1914525"/>
              <a:gd name="connsiteY47" fmla="*/ 150018 h 464343"/>
              <a:gd name="connsiteX48" fmla="*/ 0 w 1914525"/>
              <a:gd name="connsiteY48" fmla="*/ 159543 h 464343"/>
              <a:gd name="connsiteX49" fmla="*/ 7144 w 1914525"/>
              <a:gd name="connsiteY49" fmla="*/ 183356 h 464343"/>
              <a:gd name="connsiteX50" fmla="*/ 23813 w 1914525"/>
              <a:gd name="connsiteY50" fmla="*/ 211931 h 464343"/>
              <a:gd name="connsiteX51" fmla="*/ 57150 w 1914525"/>
              <a:gd name="connsiteY51" fmla="*/ 245268 h 464343"/>
              <a:gd name="connsiteX52" fmla="*/ 147638 w 1914525"/>
              <a:gd name="connsiteY52" fmla="*/ 330993 h 464343"/>
              <a:gd name="connsiteX53" fmla="*/ 233363 w 1914525"/>
              <a:gd name="connsiteY53" fmla="*/ 407193 h 464343"/>
              <a:gd name="connsiteX54" fmla="*/ 276225 w 1914525"/>
              <a:gd name="connsiteY54" fmla="*/ 442912 h 464343"/>
              <a:gd name="connsiteX55" fmla="*/ 292894 w 1914525"/>
              <a:gd name="connsiteY55" fmla="*/ 452437 h 464343"/>
              <a:gd name="connsiteX56" fmla="*/ 333375 w 1914525"/>
              <a:gd name="connsiteY56" fmla="*/ 459581 h 464343"/>
              <a:gd name="connsiteX57" fmla="*/ 431007 w 1914525"/>
              <a:gd name="connsiteY57" fmla="*/ 464343 h 464343"/>
              <a:gd name="connsiteX58" fmla="*/ 642938 w 1914525"/>
              <a:gd name="connsiteY58" fmla="*/ 442912 h 464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14525" h="464343">
                <a:moveTo>
                  <a:pt x="642938" y="442912"/>
                </a:moveTo>
                <a:lnTo>
                  <a:pt x="790575" y="421481"/>
                </a:lnTo>
                <a:lnTo>
                  <a:pt x="907257" y="404812"/>
                </a:lnTo>
                <a:lnTo>
                  <a:pt x="1109663" y="345281"/>
                </a:lnTo>
                <a:lnTo>
                  <a:pt x="1328738" y="314325"/>
                </a:lnTo>
                <a:lnTo>
                  <a:pt x="1516857" y="290512"/>
                </a:lnTo>
                <a:lnTo>
                  <a:pt x="1666875" y="276225"/>
                </a:lnTo>
                <a:lnTo>
                  <a:pt x="1697832" y="276225"/>
                </a:lnTo>
                <a:lnTo>
                  <a:pt x="1750219" y="269081"/>
                </a:lnTo>
                <a:lnTo>
                  <a:pt x="1802607" y="257175"/>
                </a:lnTo>
                <a:lnTo>
                  <a:pt x="1854994" y="238125"/>
                </a:lnTo>
                <a:lnTo>
                  <a:pt x="1888332" y="221456"/>
                </a:lnTo>
                <a:lnTo>
                  <a:pt x="1905000" y="207168"/>
                </a:lnTo>
                <a:lnTo>
                  <a:pt x="1914525" y="190500"/>
                </a:lnTo>
                <a:lnTo>
                  <a:pt x="1914525" y="161925"/>
                </a:lnTo>
                <a:lnTo>
                  <a:pt x="1905000" y="123825"/>
                </a:lnTo>
                <a:lnTo>
                  <a:pt x="1888332" y="97631"/>
                </a:lnTo>
                <a:lnTo>
                  <a:pt x="1871663" y="83343"/>
                </a:lnTo>
                <a:lnTo>
                  <a:pt x="1840707" y="69056"/>
                </a:lnTo>
                <a:lnTo>
                  <a:pt x="1774032" y="40481"/>
                </a:lnTo>
                <a:lnTo>
                  <a:pt x="1695450" y="14287"/>
                </a:lnTo>
                <a:lnTo>
                  <a:pt x="1640682" y="2381"/>
                </a:lnTo>
                <a:lnTo>
                  <a:pt x="1590675" y="0"/>
                </a:lnTo>
                <a:lnTo>
                  <a:pt x="1559719" y="4762"/>
                </a:lnTo>
                <a:lnTo>
                  <a:pt x="1545432" y="19050"/>
                </a:lnTo>
                <a:lnTo>
                  <a:pt x="1500188" y="52387"/>
                </a:lnTo>
                <a:lnTo>
                  <a:pt x="1464469" y="76200"/>
                </a:lnTo>
                <a:lnTo>
                  <a:pt x="1421607" y="97631"/>
                </a:lnTo>
                <a:lnTo>
                  <a:pt x="1362075" y="116681"/>
                </a:lnTo>
                <a:lnTo>
                  <a:pt x="1314450" y="128587"/>
                </a:lnTo>
                <a:lnTo>
                  <a:pt x="1221582" y="150018"/>
                </a:lnTo>
                <a:lnTo>
                  <a:pt x="1126332" y="164306"/>
                </a:lnTo>
                <a:lnTo>
                  <a:pt x="878682" y="207168"/>
                </a:lnTo>
                <a:lnTo>
                  <a:pt x="740569" y="230981"/>
                </a:lnTo>
                <a:lnTo>
                  <a:pt x="614363" y="252412"/>
                </a:lnTo>
                <a:lnTo>
                  <a:pt x="526257" y="264318"/>
                </a:lnTo>
                <a:lnTo>
                  <a:pt x="469107" y="271462"/>
                </a:lnTo>
                <a:lnTo>
                  <a:pt x="400050" y="276225"/>
                </a:lnTo>
                <a:lnTo>
                  <a:pt x="352425" y="273843"/>
                </a:lnTo>
                <a:lnTo>
                  <a:pt x="307182" y="266700"/>
                </a:lnTo>
                <a:lnTo>
                  <a:pt x="269082" y="259556"/>
                </a:lnTo>
                <a:lnTo>
                  <a:pt x="219075" y="247650"/>
                </a:lnTo>
                <a:lnTo>
                  <a:pt x="169069" y="226218"/>
                </a:lnTo>
                <a:lnTo>
                  <a:pt x="111919" y="195262"/>
                </a:lnTo>
                <a:lnTo>
                  <a:pt x="69057" y="166687"/>
                </a:lnTo>
                <a:lnTo>
                  <a:pt x="47625" y="152400"/>
                </a:lnTo>
                <a:lnTo>
                  <a:pt x="23813" y="147637"/>
                </a:lnTo>
                <a:lnTo>
                  <a:pt x="7144" y="150018"/>
                </a:lnTo>
                <a:lnTo>
                  <a:pt x="0" y="159543"/>
                </a:lnTo>
                <a:lnTo>
                  <a:pt x="7144" y="183356"/>
                </a:lnTo>
                <a:lnTo>
                  <a:pt x="23813" y="211931"/>
                </a:lnTo>
                <a:lnTo>
                  <a:pt x="57150" y="245268"/>
                </a:lnTo>
                <a:lnTo>
                  <a:pt x="147638" y="330993"/>
                </a:lnTo>
                <a:lnTo>
                  <a:pt x="233363" y="407193"/>
                </a:lnTo>
                <a:lnTo>
                  <a:pt x="276225" y="442912"/>
                </a:lnTo>
                <a:lnTo>
                  <a:pt x="292894" y="452437"/>
                </a:lnTo>
                <a:lnTo>
                  <a:pt x="333375" y="459581"/>
                </a:lnTo>
                <a:lnTo>
                  <a:pt x="431007" y="464343"/>
                </a:lnTo>
                <a:lnTo>
                  <a:pt x="642938" y="4429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226B50D-883F-4B3D-BA8A-4E3903CC3047}"/>
              </a:ext>
            </a:extLst>
          </p:cNvPr>
          <p:cNvSpPr/>
          <p:nvPr/>
        </p:nvSpPr>
        <p:spPr>
          <a:xfrm>
            <a:off x="3741743" y="2846388"/>
            <a:ext cx="514350" cy="1454150"/>
          </a:xfrm>
          <a:custGeom>
            <a:avLst/>
            <a:gdLst>
              <a:gd name="connsiteX0" fmla="*/ 235744 w 514350"/>
              <a:gd name="connsiteY0" fmla="*/ 711993 h 1454943"/>
              <a:gd name="connsiteX1" fmla="*/ 221456 w 514350"/>
              <a:gd name="connsiteY1" fmla="*/ 573881 h 1454943"/>
              <a:gd name="connsiteX2" fmla="*/ 209550 w 514350"/>
              <a:gd name="connsiteY2" fmla="*/ 464343 h 1454943"/>
              <a:gd name="connsiteX3" fmla="*/ 202406 w 514350"/>
              <a:gd name="connsiteY3" fmla="*/ 395287 h 1454943"/>
              <a:gd name="connsiteX4" fmla="*/ 192881 w 514350"/>
              <a:gd name="connsiteY4" fmla="*/ 354806 h 1454943"/>
              <a:gd name="connsiteX5" fmla="*/ 176212 w 514350"/>
              <a:gd name="connsiteY5" fmla="*/ 307181 h 1454943"/>
              <a:gd name="connsiteX6" fmla="*/ 161925 w 514350"/>
              <a:gd name="connsiteY6" fmla="*/ 271462 h 1454943"/>
              <a:gd name="connsiteX7" fmla="*/ 145256 w 514350"/>
              <a:gd name="connsiteY7" fmla="*/ 240506 h 1454943"/>
              <a:gd name="connsiteX8" fmla="*/ 123825 w 514350"/>
              <a:gd name="connsiteY8" fmla="*/ 219075 h 1454943"/>
              <a:gd name="connsiteX9" fmla="*/ 92869 w 514350"/>
              <a:gd name="connsiteY9" fmla="*/ 183356 h 1454943"/>
              <a:gd name="connsiteX10" fmla="*/ 50006 w 514350"/>
              <a:gd name="connsiteY10" fmla="*/ 130968 h 1454943"/>
              <a:gd name="connsiteX11" fmla="*/ 16669 w 514350"/>
              <a:gd name="connsiteY11" fmla="*/ 76200 h 1454943"/>
              <a:gd name="connsiteX12" fmla="*/ 2381 w 514350"/>
              <a:gd name="connsiteY12" fmla="*/ 47625 h 1454943"/>
              <a:gd name="connsiteX13" fmla="*/ 0 w 514350"/>
              <a:gd name="connsiteY13" fmla="*/ 26193 h 1454943"/>
              <a:gd name="connsiteX14" fmla="*/ 0 w 514350"/>
              <a:gd name="connsiteY14" fmla="*/ 9525 h 1454943"/>
              <a:gd name="connsiteX15" fmla="*/ 9525 w 514350"/>
              <a:gd name="connsiteY15" fmla="*/ 0 h 1454943"/>
              <a:gd name="connsiteX16" fmla="*/ 21431 w 514350"/>
              <a:gd name="connsiteY16" fmla="*/ 0 h 1454943"/>
              <a:gd name="connsiteX17" fmla="*/ 40481 w 514350"/>
              <a:gd name="connsiteY17" fmla="*/ 4762 h 1454943"/>
              <a:gd name="connsiteX18" fmla="*/ 78581 w 514350"/>
              <a:gd name="connsiteY18" fmla="*/ 21431 h 1454943"/>
              <a:gd name="connsiteX19" fmla="*/ 130969 w 514350"/>
              <a:gd name="connsiteY19" fmla="*/ 40481 h 1454943"/>
              <a:gd name="connsiteX20" fmla="*/ 192881 w 514350"/>
              <a:gd name="connsiteY20" fmla="*/ 61912 h 1454943"/>
              <a:gd name="connsiteX21" fmla="*/ 247650 w 514350"/>
              <a:gd name="connsiteY21" fmla="*/ 78581 h 1454943"/>
              <a:gd name="connsiteX22" fmla="*/ 319087 w 514350"/>
              <a:gd name="connsiteY22" fmla="*/ 95250 h 1454943"/>
              <a:gd name="connsiteX23" fmla="*/ 347662 w 514350"/>
              <a:gd name="connsiteY23" fmla="*/ 97631 h 1454943"/>
              <a:gd name="connsiteX24" fmla="*/ 404812 w 514350"/>
              <a:gd name="connsiteY24" fmla="*/ 250031 h 1454943"/>
              <a:gd name="connsiteX25" fmla="*/ 414337 w 514350"/>
              <a:gd name="connsiteY25" fmla="*/ 395287 h 1454943"/>
              <a:gd name="connsiteX26" fmla="*/ 428625 w 514350"/>
              <a:gd name="connsiteY26" fmla="*/ 585787 h 1454943"/>
              <a:gd name="connsiteX27" fmla="*/ 454819 w 514350"/>
              <a:gd name="connsiteY27" fmla="*/ 788193 h 1454943"/>
              <a:gd name="connsiteX28" fmla="*/ 481012 w 514350"/>
              <a:gd name="connsiteY28" fmla="*/ 1016793 h 1454943"/>
              <a:gd name="connsiteX29" fmla="*/ 497681 w 514350"/>
              <a:gd name="connsiteY29" fmla="*/ 1147762 h 1454943"/>
              <a:gd name="connsiteX30" fmla="*/ 514350 w 514350"/>
              <a:gd name="connsiteY30" fmla="*/ 1281112 h 1454943"/>
              <a:gd name="connsiteX31" fmla="*/ 514350 w 514350"/>
              <a:gd name="connsiteY31" fmla="*/ 1319212 h 1454943"/>
              <a:gd name="connsiteX32" fmla="*/ 504825 w 514350"/>
              <a:gd name="connsiteY32" fmla="*/ 1357312 h 1454943"/>
              <a:gd name="connsiteX33" fmla="*/ 492919 w 514350"/>
              <a:gd name="connsiteY33" fmla="*/ 1383506 h 1454943"/>
              <a:gd name="connsiteX34" fmla="*/ 476250 w 514350"/>
              <a:gd name="connsiteY34" fmla="*/ 1409700 h 1454943"/>
              <a:gd name="connsiteX35" fmla="*/ 457200 w 514350"/>
              <a:gd name="connsiteY35" fmla="*/ 1428750 h 1454943"/>
              <a:gd name="connsiteX36" fmla="*/ 426244 w 514350"/>
              <a:gd name="connsiteY36" fmla="*/ 1450181 h 1454943"/>
              <a:gd name="connsiteX37" fmla="*/ 414337 w 514350"/>
              <a:gd name="connsiteY37" fmla="*/ 1454943 h 1454943"/>
              <a:gd name="connsiteX38" fmla="*/ 395287 w 514350"/>
              <a:gd name="connsiteY38" fmla="*/ 1454943 h 1454943"/>
              <a:gd name="connsiteX39" fmla="*/ 373856 w 514350"/>
              <a:gd name="connsiteY39" fmla="*/ 1443037 h 1454943"/>
              <a:gd name="connsiteX40" fmla="*/ 354806 w 514350"/>
              <a:gd name="connsiteY40" fmla="*/ 1421606 h 1454943"/>
              <a:gd name="connsiteX41" fmla="*/ 326231 w 514350"/>
              <a:gd name="connsiteY41" fmla="*/ 1371600 h 1454943"/>
              <a:gd name="connsiteX42" fmla="*/ 314325 w 514350"/>
              <a:gd name="connsiteY42" fmla="*/ 1345406 h 1454943"/>
              <a:gd name="connsiteX43" fmla="*/ 300037 w 514350"/>
              <a:gd name="connsiteY43" fmla="*/ 1252537 h 1454943"/>
              <a:gd name="connsiteX44" fmla="*/ 276225 w 514350"/>
              <a:gd name="connsiteY44" fmla="*/ 1045368 h 1454943"/>
              <a:gd name="connsiteX45" fmla="*/ 235744 w 514350"/>
              <a:gd name="connsiteY45" fmla="*/ 711993 h 1454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14350" h="1454943">
                <a:moveTo>
                  <a:pt x="235744" y="711993"/>
                </a:moveTo>
                <a:lnTo>
                  <a:pt x="221456" y="573881"/>
                </a:lnTo>
                <a:lnTo>
                  <a:pt x="209550" y="464343"/>
                </a:lnTo>
                <a:lnTo>
                  <a:pt x="202406" y="395287"/>
                </a:lnTo>
                <a:lnTo>
                  <a:pt x="192881" y="354806"/>
                </a:lnTo>
                <a:lnTo>
                  <a:pt x="176212" y="307181"/>
                </a:lnTo>
                <a:lnTo>
                  <a:pt x="161925" y="271462"/>
                </a:lnTo>
                <a:lnTo>
                  <a:pt x="145256" y="240506"/>
                </a:lnTo>
                <a:lnTo>
                  <a:pt x="123825" y="219075"/>
                </a:lnTo>
                <a:lnTo>
                  <a:pt x="92869" y="183356"/>
                </a:lnTo>
                <a:lnTo>
                  <a:pt x="50006" y="130968"/>
                </a:lnTo>
                <a:lnTo>
                  <a:pt x="16669" y="76200"/>
                </a:lnTo>
                <a:lnTo>
                  <a:pt x="2381" y="47625"/>
                </a:lnTo>
                <a:lnTo>
                  <a:pt x="0" y="26193"/>
                </a:lnTo>
                <a:lnTo>
                  <a:pt x="0" y="9525"/>
                </a:lnTo>
                <a:lnTo>
                  <a:pt x="9525" y="0"/>
                </a:lnTo>
                <a:lnTo>
                  <a:pt x="21431" y="0"/>
                </a:lnTo>
                <a:lnTo>
                  <a:pt x="40481" y="4762"/>
                </a:lnTo>
                <a:lnTo>
                  <a:pt x="78581" y="21431"/>
                </a:lnTo>
                <a:lnTo>
                  <a:pt x="130969" y="40481"/>
                </a:lnTo>
                <a:lnTo>
                  <a:pt x="192881" y="61912"/>
                </a:lnTo>
                <a:lnTo>
                  <a:pt x="247650" y="78581"/>
                </a:lnTo>
                <a:lnTo>
                  <a:pt x="319087" y="95250"/>
                </a:lnTo>
                <a:lnTo>
                  <a:pt x="347662" y="97631"/>
                </a:lnTo>
                <a:lnTo>
                  <a:pt x="404812" y="250031"/>
                </a:lnTo>
                <a:lnTo>
                  <a:pt x="414337" y="395287"/>
                </a:lnTo>
                <a:lnTo>
                  <a:pt x="428625" y="585787"/>
                </a:lnTo>
                <a:lnTo>
                  <a:pt x="454819" y="788193"/>
                </a:lnTo>
                <a:lnTo>
                  <a:pt x="481012" y="1016793"/>
                </a:lnTo>
                <a:lnTo>
                  <a:pt x="497681" y="1147762"/>
                </a:lnTo>
                <a:lnTo>
                  <a:pt x="514350" y="1281112"/>
                </a:lnTo>
                <a:lnTo>
                  <a:pt x="514350" y="1319212"/>
                </a:lnTo>
                <a:lnTo>
                  <a:pt x="504825" y="1357312"/>
                </a:lnTo>
                <a:lnTo>
                  <a:pt x="492919" y="1383506"/>
                </a:lnTo>
                <a:lnTo>
                  <a:pt x="476250" y="1409700"/>
                </a:lnTo>
                <a:lnTo>
                  <a:pt x="457200" y="1428750"/>
                </a:lnTo>
                <a:lnTo>
                  <a:pt x="426244" y="1450181"/>
                </a:lnTo>
                <a:lnTo>
                  <a:pt x="414337" y="1454943"/>
                </a:lnTo>
                <a:lnTo>
                  <a:pt x="395287" y="1454943"/>
                </a:lnTo>
                <a:lnTo>
                  <a:pt x="373856" y="1443037"/>
                </a:lnTo>
                <a:lnTo>
                  <a:pt x="354806" y="1421606"/>
                </a:lnTo>
                <a:lnTo>
                  <a:pt x="326231" y="1371600"/>
                </a:lnTo>
                <a:lnTo>
                  <a:pt x="314325" y="1345406"/>
                </a:lnTo>
                <a:lnTo>
                  <a:pt x="300037" y="1252537"/>
                </a:lnTo>
                <a:lnTo>
                  <a:pt x="276225" y="1045368"/>
                </a:lnTo>
                <a:lnTo>
                  <a:pt x="235744" y="7119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A0D6598-1CC4-4700-BD31-0B79C3895F50}"/>
              </a:ext>
            </a:extLst>
          </p:cNvPr>
          <p:cNvSpPr/>
          <p:nvPr/>
        </p:nvSpPr>
        <p:spPr>
          <a:xfrm rot="16200000">
            <a:off x="6368259" y="4174332"/>
            <a:ext cx="1682750" cy="350837"/>
          </a:xfrm>
          <a:custGeom>
            <a:avLst/>
            <a:gdLst>
              <a:gd name="connsiteX0" fmla="*/ 688181 w 1683543"/>
              <a:gd name="connsiteY0" fmla="*/ 147637 h 350044"/>
              <a:gd name="connsiteX1" fmla="*/ 495300 w 1683543"/>
              <a:gd name="connsiteY1" fmla="*/ 147637 h 350044"/>
              <a:gd name="connsiteX2" fmla="*/ 473868 w 1683543"/>
              <a:gd name="connsiteY2" fmla="*/ 142875 h 350044"/>
              <a:gd name="connsiteX3" fmla="*/ 414337 w 1683543"/>
              <a:gd name="connsiteY3" fmla="*/ 133350 h 350044"/>
              <a:gd name="connsiteX4" fmla="*/ 338137 w 1683543"/>
              <a:gd name="connsiteY4" fmla="*/ 126206 h 350044"/>
              <a:gd name="connsiteX5" fmla="*/ 238125 w 1683543"/>
              <a:gd name="connsiteY5" fmla="*/ 123825 h 350044"/>
              <a:gd name="connsiteX6" fmla="*/ 180975 w 1683543"/>
              <a:gd name="connsiteY6" fmla="*/ 123825 h 350044"/>
              <a:gd name="connsiteX7" fmla="*/ 133350 w 1683543"/>
              <a:gd name="connsiteY7" fmla="*/ 145256 h 350044"/>
              <a:gd name="connsiteX8" fmla="*/ 69056 w 1683543"/>
              <a:gd name="connsiteY8" fmla="*/ 183356 h 350044"/>
              <a:gd name="connsiteX9" fmla="*/ 19050 w 1683543"/>
              <a:gd name="connsiteY9" fmla="*/ 216694 h 350044"/>
              <a:gd name="connsiteX10" fmla="*/ 2381 w 1683543"/>
              <a:gd name="connsiteY10" fmla="*/ 233362 h 350044"/>
              <a:gd name="connsiteX11" fmla="*/ 0 w 1683543"/>
              <a:gd name="connsiteY11" fmla="*/ 247650 h 350044"/>
              <a:gd name="connsiteX12" fmla="*/ 16668 w 1683543"/>
              <a:gd name="connsiteY12" fmla="*/ 276225 h 350044"/>
              <a:gd name="connsiteX13" fmla="*/ 45243 w 1683543"/>
              <a:gd name="connsiteY13" fmla="*/ 309562 h 350044"/>
              <a:gd name="connsiteX14" fmla="*/ 64293 w 1683543"/>
              <a:gd name="connsiteY14" fmla="*/ 326231 h 350044"/>
              <a:gd name="connsiteX15" fmla="*/ 104775 w 1683543"/>
              <a:gd name="connsiteY15" fmla="*/ 350044 h 350044"/>
              <a:gd name="connsiteX16" fmla="*/ 235743 w 1683543"/>
              <a:gd name="connsiteY16" fmla="*/ 350044 h 350044"/>
              <a:gd name="connsiteX17" fmla="*/ 466725 w 1683543"/>
              <a:gd name="connsiteY17" fmla="*/ 347662 h 350044"/>
              <a:gd name="connsiteX18" fmla="*/ 747712 w 1683543"/>
              <a:gd name="connsiteY18" fmla="*/ 347662 h 350044"/>
              <a:gd name="connsiteX19" fmla="*/ 1023937 w 1683543"/>
              <a:gd name="connsiteY19" fmla="*/ 347662 h 350044"/>
              <a:gd name="connsiteX20" fmla="*/ 1269206 w 1683543"/>
              <a:gd name="connsiteY20" fmla="*/ 345281 h 350044"/>
              <a:gd name="connsiteX21" fmla="*/ 1321593 w 1683543"/>
              <a:gd name="connsiteY21" fmla="*/ 347662 h 350044"/>
              <a:gd name="connsiteX22" fmla="*/ 1359693 w 1683543"/>
              <a:gd name="connsiteY22" fmla="*/ 342900 h 350044"/>
              <a:gd name="connsiteX23" fmla="*/ 1397793 w 1683543"/>
              <a:gd name="connsiteY23" fmla="*/ 330994 h 350044"/>
              <a:gd name="connsiteX24" fmla="*/ 1447800 w 1683543"/>
              <a:gd name="connsiteY24" fmla="*/ 304800 h 350044"/>
              <a:gd name="connsiteX25" fmla="*/ 1490662 w 1683543"/>
              <a:gd name="connsiteY25" fmla="*/ 269081 h 350044"/>
              <a:gd name="connsiteX26" fmla="*/ 1566862 w 1683543"/>
              <a:gd name="connsiteY26" fmla="*/ 190500 h 350044"/>
              <a:gd name="connsiteX27" fmla="*/ 1652587 w 1683543"/>
              <a:gd name="connsiteY27" fmla="*/ 85725 h 350044"/>
              <a:gd name="connsiteX28" fmla="*/ 1676400 w 1683543"/>
              <a:gd name="connsiteY28" fmla="*/ 47625 h 350044"/>
              <a:gd name="connsiteX29" fmla="*/ 1683543 w 1683543"/>
              <a:gd name="connsiteY29" fmla="*/ 26194 h 350044"/>
              <a:gd name="connsiteX30" fmla="*/ 1683543 w 1683543"/>
              <a:gd name="connsiteY30" fmla="*/ 14287 h 350044"/>
              <a:gd name="connsiteX31" fmla="*/ 1681162 w 1683543"/>
              <a:gd name="connsiteY31" fmla="*/ 4762 h 350044"/>
              <a:gd name="connsiteX32" fmla="*/ 1674018 w 1683543"/>
              <a:gd name="connsiteY32" fmla="*/ 0 h 350044"/>
              <a:gd name="connsiteX33" fmla="*/ 1657350 w 1683543"/>
              <a:gd name="connsiteY33" fmla="*/ 0 h 350044"/>
              <a:gd name="connsiteX34" fmla="*/ 1628775 w 1683543"/>
              <a:gd name="connsiteY34" fmla="*/ 11906 h 350044"/>
              <a:gd name="connsiteX35" fmla="*/ 1581150 w 1683543"/>
              <a:gd name="connsiteY35" fmla="*/ 45244 h 350044"/>
              <a:gd name="connsiteX36" fmla="*/ 1528762 w 1683543"/>
              <a:gd name="connsiteY36" fmla="*/ 76200 h 350044"/>
              <a:gd name="connsiteX37" fmla="*/ 1471612 w 1683543"/>
              <a:gd name="connsiteY37" fmla="*/ 100012 h 350044"/>
              <a:gd name="connsiteX38" fmla="*/ 1407318 w 1683543"/>
              <a:gd name="connsiteY38" fmla="*/ 123825 h 350044"/>
              <a:gd name="connsiteX39" fmla="*/ 1326356 w 1683543"/>
              <a:gd name="connsiteY39" fmla="*/ 140494 h 350044"/>
              <a:gd name="connsiteX40" fmla="*/ 1276350 w 1683543"/>
              <a:gd name="connsiteY40" fmla="*/ 147637 h 350044"/>
              <a:gd name="connsiteX41" fmla="*/ 1190625 w 1683543"/>
              <a:gd name="connsiteY41" fmla="*/ 147637 h 350044"/>
              <a:gd name="connsiteX42" fmla="*/ 1040606 w 1683543"/>
              <a:gd name="connsiteY42" fmla="*/ 147637 h 350044"/>
              <a:gd name="connsiteX43" fmla="*/ 747712 w 1683543"/>
              <a:gd name="connsiteY43" fmla="*/ 145256 h 350044"/>
              <a:gd name="connsiteX44" fmla="*/ 688181 w 1683543"/>
              <a:gd name="connsiteY44" fmla="*/ 147637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83543" h="350044">
                <a:moveTo>
                  <a:pt x="688181" y="147637"/>
                </a:moveTo>
                <a:lnTo>
                  <a:pt x="495300" y="147637"/>
                </a:lnTo>
                <a:lnTo>
                  <a:pt x="473868" y="142875"/>
                </a:lnTo>
                <a:lnTo>
                  <a:pt x="414337" y="133350"/>
                </a:lnTo>
                <a:lnTo>
                  <a:pt x="338137" y="126206"/>
                </a:lnTo>
                <a:lnTo>
                  <a:pt x="238125" y="123825"/>
                </a:lnTo>
                <a:lnTo>
                  <a:pt x="180975" y="123825"/>
                </a:lnTo>
                <a:lnTo>
                  <a:pt x="133350" y="145256"/>
                </a:lnTo>
                <a:lnTo>
                  <a:pt x="69056" y="183356"/>
                </a:lnTo>
                <a:lnTo>
                  <a:pt x="19050" y="216694"/>
                </a:lnTo>
                <a:lnTo>
                  <a:pt x="2381" y="233362"/>
                </a:lnTo>
                <a:lnTo>
                  <a:pt x="0" y="247650"/>
                </a:lnTo>
                <a:lnTo>
                  <a:pt x="16668" y="276225"/>
                </a:lnTo>
                <a:lnTo>
                  <a:pt x="45243" y="309562"/>
                </a:lnTo>
                <a:lnTo>
                  <a:pt x="64293" y="326231"/>
                </a:lnTo>
                <a:lnTo>
                  <a:pt x="104775" y="350044"/>
                </a:lnTo>
                <a:lnTo>
                  <a:pt x="235743" y="350044"/>
                </a:lnTo>
                <a:lnTo>
                  <a:pt x="466725" y="347662"/>
                </a:lnTo>
                <a:lnTo>
                  <a:pt x="747712" y="347662"/>
                </a:lnTo>
                <a:lnTo>
                  <a:pt x="1023937" y="347662"/>
                </a:lnTo>
                <a:lnTo>
                  <a:pt x="1269206" y="345281"/>
                </a:lnTo>
                <a:lnTo>
                  <a:pt x="1321593" y="347662"/>
                </a:lnTo>
                <a:lnTo>
                  <a:pt x="1359693" y="342900"/>
                </a:lnTo>
                <a:lnTo>
                  <a:pt x="1397793" y="330994"/>
                </a:lnTo>
                <a:lnTo>
                  <a:pt x="1447800" y="304800"/>
                </a:lnTo>
                <a:lnTo>
                  <a:pt x="1490662" y="269081"/>
                </a:lnTo>
                <a:lnTo>
                  <a:pt x="1566862" y="190500"/>
                </a:lnTo>
                <a:lnTo>
                  <a:pt x="1652587" y="85725"/>
                </a:lnTo>
                <a:lnTo>
                  <a:pt x="1676400" y="47625"/>
                </a:lnTo>
                <a:lnTo>
                  <a:pt x="1683543" y="26194"/>
                </a:lnTo>
                <a:lnTo>
                  <a:pt x="1683543" y="14287"/>
                </a:lnTo>
                <a:lnTo>
                  <a:pt x="1681162" y="4762"/>
                </a:lnTo>
                <a:lnTo>
                  <a:pt x="1674018" y="0"/>
                </a:lnTo>
                <a:lnTo>
                  <a:pt x="1657350" y="0"/>
                </a:lnTo>
                <a:lnTo>
                  <a:pt x="1628775" y="11906"/>
                </a:lnTo>
                <a:lnTo>
                  <a:pt x="1581150" y="45244"/>
                </a:lnTo>
                <a:lnTo>
                  <a:pt x="1528762" y="76200"/>
                </a:lnTo>
                <a:lnTo>
                  <a:pt x="1471612" y="100012"/>
                </a:lnTo>
                <a:lnTo>
                  <a:pt x="1407318" y="123825"/>
                </a:lnTo>
                <a:lnTo>
                  <a:pt x="1326356" y="140494"/>
                </a:lnTo>
                <a:lnTo>
                  <a:pt x="1276350" y="147637"/>
                </a:lnTo>
                <a:lnTo>
                  <a:pt x="1190625" y="147637"/>
                </a:lnTo>
                <a:lnTo>
                  <a:pt x="1040606" y="147637"/>
                </a:lnTo>
                <a:lnTo>
                  <a:pt x="747712" y="145256"/>
                </a:lnTo>
                <a:lnTo>
                  <a:pt x="688181" y="1476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3066013-7F61-4D98-AED8-99732C3E951D}"/>
              </a:ext>
            </a:extLst>
          </p:cNvPr>
          <p:cNvSpPr/>
          <p:nvPr/>
        </p:nvSpPr>
        <p:spPr>
          <a:xfrm>
            <a:off x="4019556" y="2646363"/>
            <a:ext cx="1738313" cy="1314450"/>
          </a:xfrm>
          <a:custGeom>
            <a:avLst/>
            <a:gdLst>
              <a:gd name="connsiteX0" fmla="*/ 488156 w 1738313"/>
              <a:gd name="connsiteY0" fmla="*/ 204787 h 1314450"/>
              <a:gd name="connsiteX1" fmla="*/ 278606 w 1738313"/>
              <a:gd name="connsiteY1" fmla="*/ 250031 h 1314450"/>
              <a:gd name="connsiteX2" fmla="*/ 88106 w 1738313"/>
              <a:gd name="connsiteY2" fmla="*/ 292894 h 1314450"/>
              <a:gd name="connsiteX3" fmla="*/ 0 w 1738313"/>
              <a:gd name="connsiteY3" fmla="*/ 311944 h 1314450"/>
              <a:gd name="connsiteX4" fmla="*/ 69056 w 1738313"/>
              <a:gd name="connsiteY4" fmla="*/ 485775 h 1314450"/>
              <a:gd name="connsiteX5" fmla="*/ 311944 w 1738313"/>
              <a:gd name="connsiteY5" fmla="*/ 426244 h 1314450"/>
              <a:gd name="connsiteX6" fmla="*/ 561975 w 1738313"/>
              <a:gd name="connsiteY6" fmla="*/ 366712 h 1314450"/>
              <a:gd name="connsiteX7" fmla="*/ 840581 w 1738313"/>
              <a:gd name="connsiteY7" fmla="*/ 316706 h 1314450"/>
              <a:gd name="connsiteX8" fmla="*/ 1012031 w 1738313"/>
              <a:gd name="connsiteY8" fmla="*/ 288131 h 1314450"/>
              <a:gd name="connsiteX9" fmla="*/ 1216819 w 1738313"/>
              <a:gd name="connsiteY9" fmla="*/ 257175 h 1314450"/>
              <a:gd name="connsiteX10" fmla="*/ 1269206 w 1738313"/>
              <a:gd name="connsiteY10" fmla="*/ 247650 h 1314450"/>
              <a:gd name="connsiteX11" fmla="*/ 1293019 w 1738313"/>
              <a:gd name="connsiteY11" fmla="*/ 250031 h 1314450"/>
              <a:gd name="connsiteX12" fmla="*/ 1309688 w 1738313"/>
              <a:gd name="connsiteY12" fmla="*/ 252412 h 1314450"/>
              <a:gd name="connsiteX13" fmla="*/ 1328738 w 1738313"/>
              <a:gd name="connsiteY13" fmla="*/ 261937 h 1314450"/>
              <a:gd name="connsiteX14" fmla="*/ 1340644 w 1738313"/>
              <a:gd name="connsiteY14" fmla="*/ 273844 h 1314450"/>
              <a:gd name="connsiteX15" fmla="*/ 1350169 w 1738313"/>
              <a:gd name="connsiteY15" fmla="*/ 288131 h 1314450"/>
              <a:gd name="connsiteX16" fmla="*/ 1352550 w 1738313"/>
              <a:gd name="connsiteY16" fmla="*/ 307181 h 1314450"/>
              <a:gd name="connsiteX17" fmla="*/ 1352550 w 1738313"/>
              <a:gd name="connsiteY17" fmla="*/ 335756 h 1314450"/>
              <a:gd name="connsiteX18" fmla="*/ 1345406 w 1738313"/>
              <a:gd name="connsiteY18" fmla="*/ 423862 h 1314450"/>
              <a:gd name="connsiteX19" fmla="*/ 1328738 w 1738313"/>
              <a:gd name="connsiteY19" fmla="*/ 600075 h 1314450"/>
              <a:gd name="connsiteX20" fmla="*/ 1309688 w 1738313"/>
              <a:gd name="connsiteY20" fmla="*/ 740569 h 1314450"/>
              <a:gd name="connsiteX21" fmla="*/ 1297781 w 1738313"/>
              <a:gd name="connsiteY21" fmla="*/ 935831 h 1314450"/>
              <a:gd name="connsiteX22" fmla="*/ 1285875 w 1738313"/>
              <a:gd name="connsiteY22" fmla="*/ 1152525 h 1314450"/>
              <a:gd name="connsiteX23" fmla="*/ 1314450 w 1738313"/>
              <a:gd name="connsiteY23" fmla="*/ 1297781 h 1314450"/>
              <a:gd name="connsiteX24" fmla="*/ 1354931 w 1738313"/>
              <a:gd name="connsiteY24" fmla="*/ 1309687 h 1314450"/>
              <a:gd name="connsiteX25" fmla="*/ 1393031 w 1738313"/>
              <a:gd name="connsiteY25" fmla="*/ 1314450 h 1314450"/>
              <a:gd name="connsiteX26" fmla="*/ 1421606 w 1738313"/>
              <a:gd name="connsiteY26" fmla="*/ 1314450 h 1314450"/>
              <a:gd name="connsiteX27" fmla="*/ 1452563 w 1738313"/>
              <a:gd name="connsiteY27" fmla="*/ 1304925 h 1314450"/>
              <a:gd name="connsiteX28" fmla="*/ 1478756 w 1738313"/>
              <a:gd name="connsiteY28" fmla="*/ 1285875 h 1314450"/>
              <a:gd name="connsiteX29" fmla="*/ 1493044 w 1738313"/>
              <a:gd name="connsiteY29" fmla="*/ 1269206 h 1314450"/>
              <a:gd name="connsiteX30" fmla="*/ 1502569 w 1738313"/>
              <a:gd name="connsiteY30" fmla="*/ 1238250 h 1314450"/>
              <a:gd name="connsiteX31" fmla="*/ 1526381 w 1738313"/>
              <a:gd name="connsiteY31" fmla="*/ 1159669 h 1314450"/>
              <a:gd name="connsiteX32" fmla="*/ 1538288 w 1738313"/>
              <a:gd name="connsiteY32" fmla="*/ 1107281 h 1314450"/>
              <a:gd name="connsiteX33" fmla="*/ 1547813 w 1738313"/>
              <a:gd name="connsiteY33" fmla="*/ 1050131 h 1314450"/>
              <a:gd name="connsiteX34" fmla="*/ 1552575 w 1738313"/>
              <a:gd name="connsiteY34" fmla="*/ 990600 h 1314450"/>
              <a:gd name="connsiteX35" fmla="*/ 1557338 w 1738313"/>
              <a:gd name="connsiteY35" fmla="*/ 928687 h 1314450"/>
              <a:gd name="connsiteX36" fmla="*/ 1557338 w 1738313"/>
              <a:gd name="connsiteY36" fmla="*/ 907256 h 1314450"/>
              <a:gd name="connsiteX37" fmla="*/ 1585913 w 1738313"/>
              <a:gd name="connsiteY37" fmla="*/ 726281 h 1314450"/>
              <a:gd name="connsiteX38" fmla="*/ 1640681 w 1738313"/>
              <a:gd name="connsiteY38" fmla="*/ 383381 h 1314450"/>
              <a:gd name="connsiteX39" fmla="*/ 1645444 w 1738313"/>
              <a:gd name="connsiteY39" fmla="*/ 357187 h 1314450"/>
              <a:gd name="connsiteX40" fmla="*/ 1657350 w 1738313"/>
              <a:gd name="connsiteY40" fmla="*/ 342900 h 1314450"/>
              <a:gd name="connsiteX41" fmla="*/ 1678781 w 1738313"/>
              <a:gd name="connsiteY41" fmla="*/ 323850 h 1314450"/>
              <a:gd name="connsiteX42" fmla="*/ 1702594 w 1738313"/>
              <a:gd name="connsiteY42" fmla="*/ 297656 h 1314450"/>
              <a:gd name="connsiteX43" fmla="*/ 1721644 w 1738313"/>
              <a:gd name="connsiteY43" fmla="*/ 266700 h 1314450"/>
              <a:gd name="connsiteX44" fmla="*/ 1735931 w 1738313"/>
              <a:gd name="connsiteY44" fmla="*/ 235744 h 1314450"/>
              <a:gd name="connsiteX45" fmla="*/ 1738313 w 1738313"/>
              <a:gd name="connsiteY45" fmla="*/ 214312 h 1314450"/>
              <a:gd name="connsiteX46" fmla="*/ 1733550 w 1738313"/>
              <a:gd name="connsiteY46" fmla="*/ 192881 h 1314450"/>
              <a:gd name="connsiteX47" fmla="*/ 1716881 w 1738313"/>
              <a:gd name="connsiteY47" fmla="*/ 169069 h 1314450"/>
              <a:gd name="connsiteX48" fmla="*/ 1681163 w 1738313"/>
              <a:gd name="connsiteY48" fmla="*/ 138112 h 1314450"/>
              <a:gd name="connsiteX49" fmla="*/ 1626394 w 1738313"/>
              <a:gd name="connsiteY49" fmla="*/ 92869 h 1314450"/>
              <a:gd name="connsiteX50" fmla="*/ 1545431 w 1738313"/>
              <a:gd name="connsiteY50" fmla="*/ 40481 h 1314450"/>
              <a:gd name="connsiteX51" fmla="*/ 1478756 w 1738313"/>
              <a:gd name="connsiteY51" fmla="*/ 14287 h 1314450"/>
              <a:gd name="connsiteX52" fmla="*/ 1428750 w 1738313"/>
              <a:gd name="connsiteY52" fmla="*/ 2381 h 1314450"/>
              <a:gd name="connsiteX53" fmla="*/ 1407319 w 1738313"/>
              <a:gd name="connsiteY53" fmla="*/ 0 h 1314450"/>
              <a:gd name="connsiteX54" fmla="*/ 1383506 w 1738313"/>
              <a:gd name="connsiteY54" fmla="*/ 16669 h 1314450"/>
              <a:gd name="connsiteX55" fmla="*/ 1333500 w 1738313"/>
              <a:gd name="connsiteY55" fmla="*/ 40481 h 1314450"/>
              <a:gd name="connsiteX56" fmla="*/ 1262063 w 1738313"/>
              <a:gd name="connsiteY56" fmla="*/ 57150 h 1314450"/>
              <a:gd name="connsiteX57" fmla="*/ 1104900 w 1738313"/>
              <a:gd name="connsiteY57" fmla="*/ 85725 h 1314450"/>
              <a:gd name="connsiteX58" fmla="*/ 871538 w 1738313"/>
              <a:gd name="connsiteY58" fmla="*/ 130969 h 1314450"/>
              <a:gd name="connsiteX59" fmla="*/ 488156 w 1738313"/>
              <a:gd name="connsiteY59" fmla="*/ 204787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38313" h="1314450">
                <a:moveTo>
                  <a:pt x="488156" y="204787"/>
                </a:moveTo>
                <a:lnTo>
                  <a:pt x="278606" y="250031"/>
                </a:lnTo>
                <a:lnTo>
                  <a:pt x="88106" y="292894"/>
                </a:lnTo>
                <a:lnTo>
                  <a:pt x="0" y="311944"/>
                </a:lnTo>
                <a:lnTo>
                  <a:pt x="69056" y="485775"/>
                </a:lnTo>
                <a:lnTo>
                  <a:pt x="311944" y="426244"/>
                </a:lnTo>
                <a:lnTo>
                  <a:pt x="561975" y="366712"/>
                </a:lnTo>
                <a:lnTo>
                  <a:pt x="840581" y="316706"/>
                </a:lnTo>
                <a:lnTo>
                  <a:pt x="1012031" y="288131"/>
                </a:lnTo>
                <a:lnTo>
                  <a:pt x="1216819" y="257175"/>
                </a:lnTo>
                <a:lnTo>
                  <a:pt x="1269206" y="247650"/>
                </a:lnTo>
                <a:lnTo>
                  <a:pt x="1293019" y="250031"/>
                </a:lnTo>
                <a:lnTo>
                  <a:pt x="1309688" y="252412"/>
                </a:lnTo>
                <a:lnTo>
                  <a:pt x="1328738" y="261937"/>
                </a:lnTo>
                <a:lnTo>
                  <a:pt x="1340644" y="273844"/>
                </a:lnTo>
                <a:lnTo>
                  <a:pt x="1350169" y="288131"/>
                </a:lnTo>
                <a:lnTo>
                  <a:pt x="1352550" y="307181"/>
                </a:lnTo>
                <a:lnTo>
                  <a:pt x="1352550" y="335756"/>
                </a:lnTo>
                <a:lnTo>
                  <a:pt x="1345406" y="423862"/>
                </a:lnTo>
                <a:lnTo>
                  <a:pt x="1328738" y="600075"/>
                </a:lnTo>
                <a:lnTo>
                  <a:pt x="1309688" y="740569"/>
                </a:lnTo>
                <a:lnTo>
                  <a:pt x="1297781" y="935831"/>
                </a:lnTo>
                <a:lnTo>
                  <a:pt x="1285875" y="1152525"/>
                </a:lnTo>
                <a:lnTo>
                  <a:pt x="1314450" y="1297781"/>
                </a:lnTo>
                <a:lnTo>
                  <a:pt x="1354931" y="1309687"/>
                </a:lnTo>
                <a:lnTo>
                  <a:pt x="1393031" y="1314450"/>
                </a:lnTo>
                <a:lnTo>
                  <a:pt x="1421606" y="1314450"/>
                </a:lnTo>
                <a:lnTo>
                  <a:pt x="1452563" y="1304925"/>
                </a:lnTo>
                <a:lnTo>
                  <a:pt x="1478756" y="1285875"/>
                </a:lnTo>
                <a:lnTo>
                  <a:pt x="1493044" y="1269206"/>
                </a:lnTo>
                <a:lnTo>
                  <a:pt x="1502569" y="1238250"/>
                </a:lnTo>
                <a:lnTo>
                  <a:pt x="1526381" y="1159669"/>
                </a:lnTo>
                <a:lnTo>
                  <a:pt x="1538288" y="1107281"/>
                </a:lnTo>
                <a:lnTo>
                  <a:pt x="1547813" y="1050131"/>
                </a:lnTo>
                <a:lnTo>
                  <a:pt x="1552575" y="990600"/>
                </a:lnTo>
                <a:lnTo>
                  <a:pt x="1557338" y="928687"/>
                </a:lnTo>
                <a:lnTo>
                  <a:pt x="1557338" y="907256"/>
                </a:lnTo>
                <a:lnTo>
                  <a:pt x="1585913" y="726281"/>
                </a:lnTo>
                <a:lnTo>
                  <a:pt x="1640681" y="383381"/>
                </a:lnTo>
                <a:lnTo>
                  <a:pt x="1645444" y="357187"/>
                </a:lnTo>
                <a:lnTo>
                  <a:pt x="1657350" y="342900"/>
                </a:lnTo>
                <a:lnTo>
                  <a:pt x="1678781" y="323850"/>
                </a:lnTo>
                <a:lnTo>
                  <a:pt x="1702594" y="297656"/>
                </a:lnTo>
                <a:lnTo>
                  <a:pt x="1721644" y="266700"/>
                </a:lnTo>
                <a:lnTo>
                  <a:pt x="1735931" y="235744"/>
                </a:lnTo>
                <a:lnTo>
                  <a:pt x="1738313" y="214312"/>
                </a:lnTo>
                <a:lnTo>
                  <a:pt x="1733550" y="192881"/>
                </a:lnTo>
                <a:lnTo>
                  <a:pt x="1716881" y="169069"/>
                </a:lnTo>
                <a:lnTo>
                  <a:pt x="1681163" y="138112"/>
                </a:lnTo>
                <a:lnTo>
                  <a:pt x="1626394" y="92869"/>
                </a:lnTo>
                <a:lnTo>
                  <a:pt x="1545431" y="40481"/>
                </a:lnTo>
                <a:lnTo>
                  <a:pt x="1478756" y="14287"/>
                </a:lnTo>
                <a:lnTo>
                  <a:pt x="1428750" y="2381"/>
                </a:lnTo>
                <a:lnTo>
                  <a:pt x="1407319" y="0"/>
                </a:lnTo>
                <a:lnTo>
                  <a:pt x="1383506" y="16669"/>
                </a:lnTo>
                <a:lnTo>
                  <a:pt x="1333500" y="40481"/>
                </a:lnTo>
                <a:lnTo>
                  <a:pt x="1262063" y="57150"/>
                </a:lnTo>
                <a:lnTo>
                  <a:pt x="1104900" y="85725"/>
                </a:lnTo>
                <a:lnTo>
                  <a:pt x="871538" y="130969"/>
                </a:lnTo>
                <a:lnTo>
                  <a:pt x="488156" y="2047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4EF68F4-51C2-4196-BB27-8E419198DFB2}"/>
              </a:ext>
            </a:extLst>
          </p:cNvPr>
          <p:cNvSpPr/>
          <p:nvPr/>
        </p:nvSpPr>
        <p:spPr>
          <a:xfrm>
            <a:off x="4071944" y="3200401"/>
            <a:ext cx="1322387" cy="398463"/>
          </a:xfrm>
          <a:custGeom>
            <a:avLst/>
            <a:gdLst>
              <a:gd name="connsiteX0" fmla="*/ 304800 w 1321593"/>
              <a:gd name="connsiteY0" fmla="*/ 178594 h 397669"/>
              <a:gd name="connsiteX1" fmla="*/ 109537 w 1321593"/>
              <a:gd name="connsiteY1" fmla="*/ 207169 h 397669"/>
              <a:gd name="connsiteX2" fmla="*/ 0 w 1321593"/>
              <a:gd name="connsiteY2" fmla="*/ 219075 h 397669"/>
              <a:gd name="connsiteX3" fmla="*/ 50006 w 1321593"/>
              <a:gd name="connsiteY3" fmla="*/ 397669 h 397669"/>
              <a:gd name="connsiteX4" fmla="*/ 330993 w 1321593"/>
              <a:gd name="connsiteY4" fmla="*/ 352425 h 397669"/>
              <a:gd name="connsiteX5" fmla="*/ 576262 w 1321593"/>
              <a:gd name="connsiteY5" fmla="*/ 311944 h 397669"/>
              <a:gd name="connsiteX6" fmla="*/ 745331 w 1321593"/>
              <a:gd name="connsiteY6" fmla="*/ 276225 h 397669"/>
              <a:gd name="connsiteX7" fmla="*/ 969168 w 1321593"/>
              <a:gd name="connsiteY7" fmla="*/ 245269 h 397669"/>
              <a:gd name="connsiteX8" fmla="*/ 1302543 w 1321593"/>
              <a:gd name="connsiteY8" fmla="*/ 200025 h 397669"/>
              <a:gd name="connsiteX9" fmla="*/ 1321593 w 1321593"/>
              <a:gd name="connsiteY9" fmla="*/ 0 h 397669"/>
              <a:gd name="connsiteX10" fmla="*/ 1119187 w 1321593"/>
              <a:gd name="connsiteY10" fmla="*/ 35719 h 397669"/>
              <a:gd name="connsiteX11" fmla="*/ 883443 w 1321593"/>
              <a:gd name="connsiteY11" fmla="*/ 78581 h 397669"/>
              <a:gd name="connsiteX12" fmla="*/ 766762 w 1321593"/>
              <a:gd name="connsiteY12" fmla="*/ 100013 h 397669"/>
              <a:gd name="connsiteX13" fmla="*/ 531018 w 1321593"/>
              <a:gd name="connsiteY13" fmla="*/ 142875 h 397669"/>
              <a:gd name="connsiteX14" fmla="*/ 304800 w 1321593"/>
              <a:gd name="connsiteY14" fmla="*/ 178594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21593" h="397669">
                <a:moveTo>
                  <a:pt x="304800" y="178594"/>
                </a:moveTo>
                <a:lnTo>
                  <a:pt x="109537" y="207169"/>
                </a:lnTo>
                <a:lnTo>
                  <a:pt x="0" y="219075"/>
                </a:lnTo>
                <a:lnTo>
                  <a:pt x="50006" y="397669"/>
                </a:lnTo>
                <a:lnTo>
                  <a:pt x="330993" y="352425"/>
                </a:lnTo>
                <a:lnTo>
                  <a:pt x="576262" y="311944"/>
                </a:lnTo>
                <a:lnTo>
                  <a:pt x="745331" y="276225"/>
                </a:lnTo>
                <a:lnTo>
                  <a:pt x="969168" y="245269"/>
                </a:lnTo>
                <a:lnTo>
                  <a:pt x="1302543" y="200025"/>
                </a:lnTo>
                <a:lnTo>
                  <a:pt x="1321593" y="0"/>
                </a:lnTo>
                <a:lnTo>
                  <a:pt x="1119187" y="35719"/>
                </a:lnTo>
                <a:lnTo>
                  <a:pt x="883443" y="78581"/>
                </a:lnTo>
                <a:lnTo>
                  <a:pt x="766762" y="100013"/>
                </a:lnTo>
                <a:lnTo>
                  <a:pt x="531018" y="142875"/>
                </a:lnTo>
                <a:lnTo>
                  <a:pt x="304800" y="1785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EB90B5C0-CEB7-496D-80C5-583D6D83055A}"/>
              </a:ext>
            </a:extLst>
          </p:cNvPr>
          <p:cNvSpPr/>
          <p:nvPr/>
        </p:nvSpPr>
        <p:spPr>
          <a:xfrm>
            <a:off x="4162430" y="3763964"/>
            <a:ext cx="1227138" cy="365125"/>
          </a:xfrm>
          <a:custGeom>
            <a:avLst/>
            <a:gdLst>
              <a:gd name="connsiteX0" fmla="*/ 831056 w 1226344"/>
              <a:gd name="connsiteY0" fmla="*/ 42863 h 364332"/>
              <a:gd name="connsiteX1" fmla="*/ 654844 w 1226344"/>
              <a:gd name="connsiteY1" fmla="*/ 69057 h 364332"/>
              <a:gd name="connsiteX2" fmla="*/ 438150 w 1226344"/>
              <a:gd name="connsiteY2" fmla="*/ 114300 h 364332"/>
              <a:gd name="connsiteX3" fmla="*/ 354806 w 1226344"/>
              <a:gd name="connsiteY3" fmla="*/ 140494 h 364332"/>
              <a:gd name="connsiteX4" fmla="*/ 250031 w 1226344"/>
              <a:gd name="connsiteY4" fmla="*/ 169069 h 364332"/>
              <a:gd name="connsiteX5" fmla="*/ 145256 w 1226344"/>
              <a:gd name="connsiteY5" fmla="*/ 190500 h 364332"/>
              <a:gd name="connsiteX6" fmla="*/ 83344 w 1226344"/>
              <a:gd name="connsiteY6" fmla="*/ 200025 h 364332"/>
              <a:gd name="connsiteX7" fmla="*/ 0 w 1226344"/>
              <a:gd name="connsiteY7" fmla="*/ 202407 h 364332"/>
              <a:gd name="connsiteX8" fmla="*/ 38100 w 1226344"/>
              <a:gd name="connsiteY8" fmla="*/ 364332 h 364332"/>
              <a:gd name="connsiteX9" fmla="*/ 154781 w 1226344"/>
              <a:gd name="connsiteY9" fmla="*/ 350044 h 364332"/>
              <a:gd name="connsiteX10" fmla="*/ 297656 w 1226344"/>
              <a:gd name="connsiteY10" fmla="*/ 326232 h 364332"/>
              <a:gd name="connsiteX11" fmla="*/ 488156 w 1226344"/>
              <a:gd name="connsiteY11" fmla="*/ 283369 h 364332"/>
              <a:gd name="connsiteX12" fmla="*/ 688181 w 1226344"/>
              <a:gd name="connsiteY12" fmla="*/ 245269 h 364332"/>
              <a:gd name="connsiteX13" fmla="*/ 942975 w 1226344"/>
              <a:gd name="connsiteY13" fmla="*/ 197644 h 364332"/>
              <a:gd name="connsiteX14" fmla="*/ 1076325 w 1226344"/>
              <a:gd name="connsiteY14" fmla="*/ 180975 h 364332"/>
              <a:gd name="connsiteX15" fmla="*/ 1176338 w 1226344"/>
              <a:gd name="connsiteY15" fmla="*/ 180975 h 364332"/>
              <a:gd name="connsiteX16" fmla="*/ 1226344 w 1226344"/>
              <a:gd name="connsiteY16" fmla="*/ 190500 h 364332"/>
              <a:gd name="connsiteX17" fmla="*/ 1181100 w 1226344"/>
              <a:gd name="connsiteY17" fmla="*/ 0 h 364332"/>
              <a:gd name="connsiteX18" fmla="*/ 1019175 w 1226344"/>
              <a:gd name="connsiteY18" fmla="*/ 14288 h 364332"/>
              <a:gd name="connsiteX19" fmla="*/ 831056 w 1226344"/>
              <a:gd name="connsiteY19" fmla="*/ 42863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26344" h="364332">
                <a:moveTo>
                  <a:pt x="831056" y="42863"/>
                </a:moveTo>
                <a:lnTo>
                  <a:pt x="654844" y="69057"/>
                </a:lnTo>
                <a:lnTo>
                  <a:pt x="438150" y="114300"/>
                </a:lnTo>
                <a:lnTo>
                  <a:pt x="354806" y="140494"/>
                </a:lnTo>
                <a:lnTo>
                  <a:pt x="250031" y="169069"/>
                </a:lnTo>
                <a:lnTo>
                  <a:pt x="145256" y="190500"/>
                </a:lnTo>
                <a:lnTo>
                  <a:pt x="83344" y="200025"/>
                </a:lnTo>
                <a:lnTo>
                  <a:pt x="0" y="202407"/>
                </a:lnTo>
                <a:lnTo>
                  <a:pt x="38100" y="364332"/>
                </a:lnTo>
                <a:lnTo>
                  <a:pt x="154781" y="350044"/>
                </a:lnTo>
                <a:lnTo>
                  <a:pt x="297656" y="326232"/>
                </a:lnTo>
                <a:lnTo>
                  <a:pt x="488156" y="283369"/>
                </a:lnTo>
                <a:lnTo>
                  <a:pt x="688181" y="245269"/>
                </a:lnTo>
                <a:lnTo>
                  <a:pt x="942975" y="197644"/>
                </a:lnTo>
                <a:lnTo>
                  <a:pt x="1076325" y="180975"/>
                </a:lnTo>
                <a:lnTo>
                  <a:pt x="1176338" y="180975"/>
                </a:lnTo>
                <a:lnTo>
                  <a:pt x="1226344" y="190500"/>
                </a:lnTo>
                <a:lnTo>
                  <a:pt x="1181100" y="0"/>
                </a:lnTo>
                <a:lnTo>
                  <a:pt x="1019175" y="14288"/>
                </a:lnTo>
                <a:lnTo>
                  <a:pt x="831056" y="428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E435285A-C8FA-421E-A07A-5D8004651D3C}"/>
              </a:ext>
            </a:extLst>
          </p:cNvPr>
          <p:cNvSpPr/>
          <p:nvPr/>
        </p:nvSpPr>
        <p:spPr>
          <a:xfrm>
            <a:off x="3548069" y="4364039"/>
            <a:ext cx="2122487" cy="587375"/>
          </a:xfrm>
          <a:custGeom>
            <a:avLst/>
            <a:gdLst>
              <a:gd name="connsiteX0" fmla="*/ 766762 w 2121693"/>
              <a:gd name="connsiteY0" fmla="*/ 245269 h 585788"/>
              <a:gd name="connsiteX1" fmla="*/ 871537 w 2121693"/>
              <a:gd name="connsiteY1" fmla="*/ 223838 h 585788"/>
              <a:gd name="connsiteX2" fmla="*/ 985837 w 2121693"/>
              <a:gd name="connsiteY2" fmla="*/ 200025 h 585788"/>
              <a:gd name="connsiteX3" fmla="*/ 1100137 w 2121693"/>
              <a:gd name="connsiteY3" fmla="*/ 176213 h 585788"/>
              <a:gd name="connsiteX4" fmla="*/ 1266825 w 2121693"/>
              <a:gd name="connsiteY4" fmla="*/ 140494 h 585788"/>
              <a:gd name="connsiteX5" fmla="*/ 1450181 w 2121693"/>
              <a:gd name="connsiteY5" fmla="*/ 107157 h 585788"/>
              <a:gd name="connsiteX6" fmla="*/ 1557337 w 2121693"/>
              <a:gd name="connsiteY6" fmla="*/ 80963 h 585788"/>
              <a:gd name="connsiteX7" fmla="*/ 1628775 w 2121693"/>
              <a:gd name="connsiteY7" fmla="*/ 61913 h 585788"/>
              <a:gd name="connsiteX8" fmla="*/ 1695450 w 2121693"/>
              <a:gd name="connsiteY8" fmla="*/ 38100 h 585788"/>
              <a:gd name="connsiteX9" fmla="*/ 1731168 w 2121693"/>
              <a:gd name="connsiteY9" fmla="*/ 21432 h 585788"/>
              <a:gd name="connsiteX10" fmla="*/ 1759743 w 2121693"/>
              <a:gd name="connsiteY10" fmla="*/ 2382 h 585788"/>
              <a:gd name="connsiteX11" fmla="*/ 1821656 w 2121693"/>
              <a:gd name="connsiteY11" fmla="*/ 0 h 585788"/>
              <a:gd name="connsiteX12" fmla="*/ 1924050 w 2121693"/>
              <a:gd name="connsiteY12" fmla="*/ 9525 h 585788"/>
              <a:gd name="connsiteX13" fmla="*/ 2005012 w 2121693"/>
              <a:gd name="connsiteY13" fmla="*/ 23813 h 585788"/>
              <a:gd name="connsiteX14" fmla="*/ 2066925 w 2121693"/>
              <a:gd name="connsiteY14" fmla="*/ 40482 h 585788"/>
              <a:gd name="connsiteX15" fmla="*/ 2093118 w 2121693"/>
              <a:gd name="connsiteY15" fmla="*/ 57150 h 585788"/>
              <a:gd name="connsiteX16" fmla="*/ 2109787 w 2121693"/>
              <a:gd name="connsiteY16" fmla="*/ 76200 h 585788"/>
              <a:gd name="connsiteX17" fmla="*/ 2116931 w 2121693"/>
              <a:gd name="connsiteY17" fmla="*/ 95250 h 585788"/>
              <a:gd name="connsiteX18" fmla="*/ 2121693 w 2121693"/>
              <a:gd name="connsiteY18" fmla="*/ 109538 h 585788"/>
              <a:gd name="connsiteX19" fmla="*/ 2114550 w 2121693"/>
              <a:gd name="connsiteY19" fmla="*/ 130969 h 585788"/>
              <a:gd name="connsiteX20" fmla="*/ 2102643 w 2121693"/>
              <a:gd name="connsiteY20" fmla="*/ 159544 h 585788"/>
              <a:gd name="connsiteX21" fmla="*/ 2078831 w 2121693"/>
              <a:gd name="connsiteY21" fmla="*/ 190500 h 585788"/>
              <a:gd name="connsiteX22" fmla="*/ 2045493 w 2121693"/>
              <a:gd name="connsiteY22" fmla="*/ 209550 h 585788"/>
              <a:gd name="connsiteX23" fmla="*/ 2002631 w 2121693"/>
              <a:gd name="connsiteY23" fmla="*/ 221457 h 585788"/>
              <a:gd name="connsiteX24" fmla="*/ 1952625 w 2121693"/>
              <a:gd name="connsiteY24" fmla="*/ 226219 h 585788"/>
              <a:gd name="connsiteX25" fmla="*/ 1905000 w 2121693"/>
              <a:gd name="connsiteY25" fmla="*/ 226219 h 585788"/>
              <a:gd name="connsiteX26" fmla="*/ 1800225 w 2121693"/>
              <a:gd name="connsiteY26" fmla="*/ 230982 h 585788"/>
              <a:gd name="connsiteX27" fmla="*/ 1700212 w 2121693"/>
              <a:gd name="connsiteY27" fmla="*/ 240507 h 585788"/>
              <a:gd name="connsiteX28" fmla="*/ 1569243 w 2121693"/>
              <a:gd name="connsiteY28" fmla="*/ 254794 h 585788"/>
              <a:gd name="connsiteX29" fmla="*/ 1447800 w 2121693"/>
              <a:gd name="connsiteY29" fmla="*/ 269082 h 585788"/>
              <a:gd name="connsiteX30" fmla="*/ 1300162 w 2121693"/>
              <a:gd name="connsiteY30" fmla="*/ 292894 h 585788"/>
              <a:gd name="connsiteX31" fmla="*/ 1066800 w 2121693"/>
              <a:gd name="connsiteY31" fmla="*/ 338138 h 585788"/>
              <a:gd name="connsiteX32" fmla="*/ 947737 w 2121693"/>
              <a:gd name="connsiteY32" fmla="*/ 364332 h 585788"/>
              <a:gd name="connsiteX33" fmla="*/ 866775 w 2121693"/>
              <a:gd name="connsiteY33" fmla="*/ 388144 h 585788"/>
              <a:gd name="connsiteX34" fmla="*/ 790575 w 2121693"/>
              <a:gd name="connsiteY34" fmla="*/ 409575 h 585788"/>
              <a:gd name="connsiteX35" fmla="*/ 700087 w 2121693"/>
              <a:gd name="connsiteY35" fmla="*/ 440532 h 585788"/>
              <a:gd name="connsiteX36" fmla="*/ 640556 w 2121693"/>
              <a:gd name="connsiteY36" fmla="*/ 464344 h 585788"/>
              <a:gd name="connsiteX37" fmla="*/ 559593 w 2121693"/>
              <a:gd name="connsiteY37" fmla="*/ 500063 h 585788"/>
              <a:gd name="connsiteX38" fmla="*/ 519112 w 2121693"/>
              <a:gd name="connsiteY38" fmla="*/ 521494 h 585788"/>
              <a:gd name="connsiteX39" fmla="*/ 452437 w 2121693"/>
              <a:gd name="connsiteY39" fmla="*/ 578644 h 585788"/>
              <a:gd name="connsiteX40" fmla="*/ 440531 w 2121693"/>
              <a:gd name="connsiteY40" fmla="*/ 583407 h 585788"/>
              <a:gd name="connsiteX41" fmla="*/ 411956 w 2121693"/>
              <a:gd name="connsiteY41" fmla="*/ 585788 h 585788"/>
              <a:gd name="connsiteX42" fmla="*/ 371475 w 2121693"/>
              <a:gd name="connsiteY42" fmla="*/ 576263 h 585788"/>
              <a:gd name="connsiteX43" fmla="*/ 316706 w 2121693"/>
              <a:gd name="connsiteY43" fmla="*/ 552450 h 585788"/>
              <a:gd name="connsiteX44" fmla="*/ 264318 w 2121693"/>
              <a:gd name="connsiteY44" fmla="*/ 521494 h 585788"/>
              <a:gd name="connsiteX45" fmla="*/ 219075 w 2121693"/>
              <a:gd name="connsiteY45" fmla="*/ 488157 h 585788"/>
              <a:gd name="connsiteX46" fmla="*/ 161925 w 2121693"/>
              <a:gd name="connsiteY46" fmla="*/ 438150 h 585788"/>
              <a:gd name="connsiteX47" fmla="*/ 95250 w 2121693"/>
              <a:gd name="connsiteY47" fmla="*/ 373857 h 585788"/>
              <a:gd name="connsiteX48" fmla="*/ 40481 w 2121693"/>
              <a:gd name="connsiteY48" fmla="*/ 319088 h 585788"/>
              <a:gd name="connsiteX49" fmla="*/ 14287 w 2121693"/>
              <a:gd name="connsiteY49" fmla="*/ 288132 h 585788"/>
              <a:gd name="connsiteX50" fmla="*/ 2381 w 2121693"/>
              <a:gd name="connsiteY50" fmla="*/ 264319 h 585788"/>
              <a:gd name="connsiteX51" fmla="*/ 0 w 2121693"/>
              <a:gd name="connsiteY51" fmla="*/ 245269 h 585788"/>
              <a:gd name="connsiteX52" fmla="*/ 7143 w 2121693"/>
              <a:gd name="connsiteY52" fmla="*/ 233363 h 585788"/>
              <a:gd name="connsiteX53" fmla="*/ 23812 w 2121693"/>
              <a:gd name="connsiteY53" fmla="*/ 233363 h 585788"/>
              <a:gd name="connsiteX54" fmla="*/ 50006 w 2121693"/>
              <a:gd name="connsiteY54" fmla="*/ 240507 h 585788"/>
              <a:gd name="connsiteX55" fmla="*/ 102393 w 2121693"/>
              <a:gd name="connsiteY55" fmla="*/ 261938 h 585788"/>
              <a:gd name="connsiteX56" fmla="*/ 166687 w 2121693"/>
              <a:gd name="connsiteY56" fmla="*/ 280988 h 585788"/>
              <a:gd name="connsiteX57" fmla="*/ 228600 w 2121693"/>
              <a:gd name="connsiteY57" fmla="*/ 300038 h 585788"/>
              <a:gd name="connsiteX58" fmla="*/ 288131 w 2121693"/>
              <a:gd name="connsiteY58" fmla="*/ 311944 h 585788"/>
              <a:gd name="connsiteX59" fmla="*/ 338137 w 2121693"/>
              <a:gd name="connsiteY59" fmla="*/ 319088 h 585788"/>
              <a:gd name="connsiteX60" fmla="*/ 385762 w 2121693"/>
              <a:gd name="connsiteY60" fmla="*/ 321469 h 585788"/>
              <a:gd name="connsiteX61" fmla="*/ 490537 w 2121693"/>
              <a:gd name="connsiteY61" fmla="*/ 302419 h 585788"/>
              <a:gd name="connsiteX62" fmla="*/ 702468 w 2121693"/>
              <a:gd name="connsiteY62" fmla="*/ 257175 h 585788"/>
              <a:gd name="connsiteX63" fmla="*/ 766762 w 2121693"/>
              <a:gd name="connsiteY63" fmla="*/ 245269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21693" h="585788">
                <a:moveTo>
                  <a:pt x="766762" y="245269"/>
                </a:moveTo>
                <a:lnTo>
                  <a:pt x="871537" y="223838"/>
                </a:lnTo>
                <a:lnTo>
                  <a:pt x="985837" y="200025"/>
                </a:lnTo>
                <a:lnTo>
                  <a:pt x="1100137" y="176213"/>
                </a:lnTo>
                <a:lnTo>
                  <a:pt x="1266825" y="140494"/>
                </a:lnTo>
                <a:lnTo>
                  <a:pt x="1450181" y="107157"/>
                </a:lnTo>
                <a:lnTo>
                  <a:pt x="1557337" y="80963"/>
                </a:lnTo>
                <a:lnTo>
                  <a:pt x="1628775" y="61913"/>
                </a:lnTo>
                <a:lnTo>
                  <a:pt x="1695450" y="38100"/>
                </a:lnTo>
                <a:lnTo>
                  <a:pt x="1731168" y="21432"/>
                </a:lnTo>
                <a:lnTo>
                  <a:pt x="1759743" y="2382"/>
                </a:lnTo>
                <a:lnTo>
                  <a:pt x="1821656" y="0"/>
                </a:lnTo>
                <a:lnTo>
                  <a:pt x="1924050" y="9525"/>
                </a:lnTo>
                <a:lnTo>
                  <a:pt x="2005012" y="23813"/>
                </a:lnTo>
                <a:lnTo>
                  <a:pt x="2066925" y="40482"/>
                </a:lnTo>
                <a:lnTo>
                  <a:pt x="2093118" y="57150"/>
                </a:lnTo>
                <a:lnTo>
                  <a:pt x="2109787" y="76200"/>
                </a:lnTo>
                <a:lnTo>
                  <a:pt x="2116931" y="95250"/>
                </a:lnTo>
                <a:lnTo>
                  <a:pt x="2121693" y="109538"/>
                </a:lnTo>
                <a:lnTo>
                  <a:pt x="2114550" y="130969"/>
                </a:lnTo>
                <a:lnTo>
                  <a:pt x="2102643" y="159544"/>
                </a:lnTo>
                <a:lnTo>
                  <a:pt x="2078831" y="190500"/>
                </a:lnTo>
                <a:lnTo>
                  <a:pt x="2045493" y="209550"/>
                </a:lnTo>
                <a:lnTo>
                  <a:pt x="2002631" y="221457"/>
                </a:lnTo>
                <a:lnTo>
                  <a:pt x="1952625" y="226219"/>
                </a:lnTo>
                <a:lnTo>
                  <a:pt x="1905000" y="226219"/>
                </a:lnTo>
                <a:lnTo>
                  <a:pt x="1800225" y="230982"/>
                </a:lnTo>
                <a:lnTo>
                  <a:pt x="1700212" y="240507"/>
                </a:lnTo>
                <a:lnTo>
                  <a:pt x="1569243" y="254794"/>
                </a:lnTo>
                <a:lnTo>
                  <a:pt x="1447800" y="269082"/>
                </a:lnTo>
                <a:lnTo>
                  <a:pt x="1300162" y="292894"/>
                </a:lnTo>
                <a:lnTo>
                  <a:pt x="1066800" y="338138"/>
                </a:lnTo>
                <a:lnTo>
                  <a:pt x="947737" y="364332"/>
                </a:lnTo>
                <a:lnTo>
                  <a:pt x="866775" y="388144"/>
                </a:lnTo>
                <a:lnTo>
                  <a:pt x="790575" y="409575"/>
                </a:lnTo>
                <a:lnTo>
                  <a:pt x="700087" y="440532"/>
                </a:lnTo>
                <a:lnTo>
                  <a:pt x="640556" y="464344"/>
                </a:lnTo>
                <a:lnTo>
                  <a:pt x="559593" y="500063"/>
                </a:lnTo>
                <a:lnTo>
                  <a:pt x="519112" y="521494"/>
                </a:lnTo>
                <a:lnTo>
                  <a:pt x="452437" y="578644"/>
                </a:lnTo>
                <a:lnTo>
                  <a:pt x="440531" y="583407"/>
                </a:lnTo>
                <a:lnTo>
                  <a:pt x="411956" y="585788"/>
                </a:lnTo>
                <a:lnTo>
                  <a:pt x="371475" y="576263"/>
                </a:lnTo>
                <a:lnTo>
                  <a:pt x="316706" y="552450"/>
                </a:lnTo>
                <a:lnTo>
                  <a:pt x="264318" y="521494"/>
                </a:lnTo>
                <a:lnTo>
                  <a:pt x="219075" y="488157"/>
                </a:lnTo>
                <a:lnTo>
                  <a:pt x="161925" y="438150"/>
                </a:lnTo>
                <a:lnTo>
                  <a:pt x="95250" y="373857"/>
                </a:lnTo>
                <a:lnTo>
                  <a:pt x="40481" y="319088"/>
                </a:lnTo>
                <a:lnTo>
                  <a:pt x="14287" y="288132"/>
                </a:lnTo>
                <a:lnTo>
                  <a:pt x="2381" y="264319"/>
                </a:lnTo>
                <a:lnTo>
                  <a:pt x="0" y="245269"/>
                </a:lnTo>
                <a:lnTo>
                  <a:pt x="7143" y="233363"/>
                </a:lnTo>
                <a:lnTo>
                  <a:pt x="23812" y="233363"/>
                </a:lnTo>
                <a:lnTo>
                  <a:pt x="50006" y="240507"/>
                </a:lnTo>
                <a:lnTo>
                  <a:pt x="102393" y="261938"/>
                </a:lnTo>
                <a:lnTo>
                  <a:pt x="166687" y="280988"/>
                </a:lnTo>
                <a:lnTo>
                  <a:pt x="228600" y="300038"/>
                </a:lnTo>
                <a:lnTo>
                  <a:pt x="288131" y="311944"/>
                </a:lnTo>
                <a:lnTo>
                  <a:pt x="338137" y="319088"/>
                </a:lnTo>
                <a:lnTo>
                  <a:pt x="385762" y="321469"/>
                </a:lnTo>
                <a:lnTo>
                  <a:pt x="490537" y="302419"/>
                </a:lnTo>
                <a:lnTo>
                  <a:pt x="702468" y="257175"/>
                </a:lnTo>
                <a:lnTo>
                  <a:pt x="766762" y="2452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E216DA2-8CD4-4E38-87E4-CEEE00AF23B8}"/>
              </a:ext>
            </a:extLst>
          </p:cNvPr>
          <p:cNvSpPr/>
          <p:nvPr/>
        </p:nvSpPr>
        <p:spPr>
          <a:xfrm rot="16200000">
            <a:off x="2432055" y="3452813"/>
            <a:ext cx="4451350" cy="476250"/>
          </a:xfrm>
          <a:custGeom>
            <a:avLst/>
            <a:gdLst>
              <a:gd name="connsiteX0" fmla="*/ 2260397 w 4451299"/>
              <a:gd name="connsiteY0" fmla="*/ 197511 h 475488"/>
              <a:gd name="connsiteX1" fmla="*/ 2940710 w 4451299"/>
              <a:gd name="connsiteY1" fmla="*/ 197511 h 475488"/>
              <a:gd name="connsiteX2" fmla="*/ 3463747 w 4451299"/>
              <a:gd name="connsiteY2" fmla="*/ 197511 h 475488"/>
              <a:gd name="connsiteX3" fmla="*/ 3814877 w 4451299"/>
              <a:gd name="connsiteY3" fmla="*/ 197511 h 475488"/>
              <a:gd name="connsiteX4" fmla="*/ 3906317 w 4451299"/>
              <a:gd name="connsiteY4" fmla="*/ 197511 h 475488"/>
              <a:gd name="connsiteX5" fmla="*/ 3964838 w 4451299"/>
              <a:gd name="connsiteY5" fmla="*/ 193853 h 475488"/>
              <a:gd name="connsiteX6" fmla="*/ 4030675 w 4451299"/>
              <a:gd name="connsiteY6" fmla="*/ 190196 h 475488"/>
              <a:gd name="connsiteX7" fmla="*/ 4081882 w 4451299"/>
              <a:gd name="connsiteY7" fmla="*/ 182880 h 475488"/>
              <a:gd name="connsiteX8" fmla="*/ 4133088 w 4451299"/>
              <a:gd name="connsiteY8" fmla="*/ 175565 h 475488"/>
              <a:gd name="connsiteX9" fmla="*/ 4180637 w 4451299"/>
              <a:gd name="connsiteY9" fmla="*/ 160935 h 475488"/>
              <a:gd name="connsiteX10" fmla="*/ 4231843 w 4451299"/>
              <a:gd name="connsiteY10" fmla="*/ 138989 h 475488"/>
              <a:gd name="connsiteX11" fmla="*/ 4283050 w 4451299"/>
              <a:gd name="connsiteY11" fmla="*/ 106071 h 475488"/>
              <a:gd name="connsiteX12" fmla="*/ 4326941 w 4451299"/>
              <a:gd name="connsiteY12" fmla="*/ 69495 h 475488"/>
              <a:gd name="connsiteX13" fmla="*/ 4378147 w 4451299"/>
              <a:gd name="connsiteY13" fmla="*/ 29261 h 475488"/>
              <a:gd name="connsiteX14" fmla="*/ 4411066 w 4451299"/>
              <a:gd name="connsiteY14" fmla="*/ 3658 h 475488"/>
              <a:gd name="connsiteX15" fmla="*/ 4433011 w 4451299"/>
              <a:gd name="connsiteY15" fmla="*/ 0 h 475488"/>
              <a:gd name="connsiteX16" fmla="*/ 4451299 w 4451299"/>
              <a:gd name="connsiteY16" fmla="*/ 7316 h 475488"/>
              <a:gd name="connsiteX17" fmla="*/ 4451299 w 4451299"/>
              <a:gd name="connsiteY17" fmla="*/ 29261 h 475488"/>
              <a:gd name="connsiteX18" fmla="*/ 4436669 w 4451299"/>
              <a:gd name="connsiteY18" fmla="*/ 87783 h 475488"/>
              <a:gd name="connsiteX19" fmla="*/ 4396435 w 4451299"/>
              <a:gd name="connsiteY19" fmla="*/ 208484 h 475488"/>
              <a:gd name="connsiteX20" fmla="*/ 4378147 w 4451299"/>
              <a:gd name="connsiteY20" fmla="*/ 248717 h 475488"/>
              <a:gd name="connsiteX21" fmla="*/ 4356202 w 4451299"/>
              <a:gd name="connsiteY21" fmla="*/ 292608 h 475488"/>
              <a:gd name="connsiteX22" fmla="*/ 4290365 w 4451299"/>
              <a:gd name="connsiteY22" fmla="*/ 398679 h 475488"/>
              <a:gd name="connsiteX23" fmla="*/ 4250131 w 4451299"/>
              <a:gd name="connsiteY23" fmla="*/ 442570 h 475488"/>
              <a:gd name="connsiteX24" fmla="*/ 4220870 w 4451299"/>
              <a:gd name="connsiteY24" fmla="*/ 464516 h 475488"/>
              <a:gd name="connsiteX25" fmla="*/ 4187952 w 4451299"/>
              <a:gd name="connsiteY25" fmla="*/ 475488 h 475488"/>
              <a:gd name="connsiteX26" fmla="*/ 4162349 w 4451299"/>
              <a:gd name="connsiteY26" fmla="*/ 475488 h 475488"/>
              <a:gd name="connsiteX27" fmla="*/ 4118458 w 4451299"/>
              <a:gd name="connsiteY27" fmla="*/ 468173 h 475488"/>
              <a:gd name="connsiteX28" fmla="*/ 4085539 w 4451299"/>
              <a:gd name="connsiteY28" fmla="*/ 449885 h 475488"/>
              <a:gd name="connsiteX29" fmla="*/ 4063594 w 4451299"/>
              <a:gd name="connsiteY29" fmla="*/ 442570 h 475488"/>
              <a:gd name="connsiteX30" fmla="*/ 3942893 w 4451299"/>
              <a:gd name="connsiteY30" fmla="*/ 438912 h 475488"/>
              <a:gd name="connsiteX31" fmla="*/ 3672230 w 4451299"/>
              <a:gd name="connsiteY31" fmla="*/ 442570 h 475488"/>
              <a:gd name="connsiteX32" fmla="*/ 3116275 w 4451299"/>
              <a:gd name="connsiteY32" fmla="*/ 438912 h 475488"/>
              <a:gd name="connsiteX33" fmla="*/ 2596896 w 4451299"/>
              <a:gd name="connsiteY33" fmla="*/ 442570 h 475488"/>
              <a:gd name="connsiteX34" fmla="*/ 2454250 w 4451299"/>
              <a:gd name="connsiteY34" fmla="*/ 416967 h 475488"/>
              <a:gd name="connsiteX35" fmla="*/ 2048256 w 4451299"/>
              <a:gd name="connsiteY35" fmla="*/ 416967 h 475488"/>
              <a:gd name="connsiteX36" fmla="*/ 1686154 w 4451299"/>
              <a:gd name="connsiteY36" fmla="*/ 420624 h 475488"/>
              <a:gd name="connsiteX37" fmla="*/ 1404518 w 4451299"/>
              <a:gd name="connsiteY37" fmla="*/ 420624 h 475488"/>
              <a:gd name="connsiteX38" fmla="*/ 1214323 w 4451299"/>
              <a:gd name="connsiteY38" fmla="*/ 420624 h 475488"/>
              <a:gd name="connsiteX39" fmla="*/ 994867 w 4451299"/>
              <a:gd name="connsiteY39" fmla="*/ 424282 h 475488"/>
              <a:gd name="connsiteX40" fmla="*/ 793699 w 4451299"/>
              <a:gd name="connsiteY40" fmla="*/ 427940 h 475488"/>
              <a:gd name="connsiteX41" fmla="*/ 603504 w 4451299"/>
              <a:gd name="connsiteY41" fmla="*/ 431597 h 475488"/>
              <a:gd name="connsiteX42" fmla="*/ 409651 w 4451299"/>
              <a:gd name="connsiteY42" fmla="*/ 438912 h 475488"/>
              <a:gd name="connsiteX43" fmla="*/ 263347 w 4451299"/>
              <a:gd name="connsiteY43" fmla="*/ 442570 h 475488"/>
              <a:gd name="connsiteX44" fmla="*/ 215798 w 4451299"/>
              <a:gd name="connsiteY44" fmla="*/ 438912 h 475488"/>
              <a:gd name="connsiteX45" fmla="*/ 153619 w 4451299"/>
              <a:gd name="connsiteY45" fmla="*/ 427940 h 475488"/>
              <a:gd name="connsiteX46" fmla="*/ 102413 w 4451299"/>
              <a:gd name="connsiteY46" fmla="*/ 409652 h 475488"/>
              <a:gd name="connsiteX47" fmla="*/ 73152 w 4451299"/>
              <a:gd name="connsiteY47" fmla="*/ 391364 h 475488"/>
              <a:gd name="connsiteX48" fmla="*/ 40234 w 4451299"/>
              <a:gd name="connsiteY48" fmla="*/ 365760 h 475488"/>
              <a:gd name="connsiteX49" fmla="*/ 14630 w 4451299"/>
              <a:gd name="connsiteY49" fmla="*/ 332842 h 475488"/>
              <a:gd name="connsiteX50" fmla="*/ 0 w 4451299"/>
              <a:gd name="connsiteY50" fmla="*/ 299924 h 475488"/>
              <a:gd name="connsiteX51" fmla="*/ 0 w 4451299"/>
              <a:gd name="connsiteY51" fmla="*/ 285293 h 475488"/>
              <a:gd name="connsiteX52" fmla="*/ 10973 w 4451299"/>
              <a:gd name="connsiteY52" fmla="*/ 259690 h 475488"/>
              <a:gd name="connsiteX53" fmla="*/ 29261 w 4451299"/>
              <a:gd name="connsiteY53" fmla="*/ 234087 h 475488"/>
              <a:gd name="connsiteX54" fmla="*/ 54864 w 4451299"/>
              <a:gd name="connsiteY54" fmla="*/ 215799 h 475488"/>
              <a:gd name="connsiteX55" fmla="*/ 98755 w 4451299"/>
              <a:gd name="connsiteY55" fmla="*/ 197511 h 475488"/>
              <a:gd name="connsiteX56" fmla="*/ 168250 w 4451299"/>
              <a:gd name="connsiteY56" fmla="*/ 175565 h 475488"/>
              <a:gd name="connsiteX57" fmla="*/ 241402 w 4451299"/>
              <a:gd name="connsiteY57" fmla="*/ 153620 h 475488"/>
              <a:gd name="connsiteX58" fmla="*/ 303581 w 4451299"/>
              <a:gd name="connsiteY58" fmla="*/ 138989 h 475488"/>
              <a:gd name="connsiteX59" fmla="*/ 387706 w 4451299"/>
              <a:gd name="connsiteY59" fmla="*/ 128016 h 475488"/>
              <a:gd name="connsiteX60" fmla="*/ 416966 w 4451299"/>
              <a:gd name="connsiteY60" fmla="*/ 128016 h 475488"/>
              <a:gd name="connsiteX61" fmla="*/ 497434 w 4451299"/>
              <a:gd name="connsiteY61" fmla="*/ 142647 h 475488"/>
              <a:gd name="connsiteX62" fmla="*/ 746150 w 4451299"/>
              <a:gd name="connsiteY62" fmla="*/ 175565 h 475488"/>
              <a:gd name="connsiteX63" fmla="*/ 943661 w 4451299"/>
              <a:gd name="connsiteY63" fmla="*/ 190196 h 475488"/>
              <a:gd name="connsiteX64" fmla="*/ 1225296 w 4451299"/>
              <a:gd name="connsiteY64" fmla="*/ 197511 h 475488"/>
              <a:gd name="connsiteX65" fmla="*/ 2260397 w 4451299"/>
              <a:gd name="connsiteY65" fmla="*/ 197511 h 47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451299" h="475488">
                <a:moveTo>
                  <a:pt x="2260397" y="197511"/>
                </a:moveTo>
                <a:lnTo>
                  <a:pt x="2940710" y="197511"/>
                </a:lnTo>
                <a:lnTo>
                  <a:pt x="3463747" y="197511"/>
                </a:lnTo>
                <a:lnTo>
                  <a:pt x="3814877" y="197511"/>
                </a:lnTo>
                <a:lnTo>
                  <a:pt x="3906317" y="197511"/>
                </a:lnTo>
                <a:lnTo>
                  <a:pt x="3964838" y="193853"/>
                </a:lnTo>
                <a:lnTo>
                  <a:pt x="4030675" y="190196"/>
                </a:lnTo>
                <a:lnTo>
                  <a:pt x="4081882" y="182880"/>
                </a:lnTo>
                <a:lnTo>
                  <a:pt x="4133088" y="175565"/>
                </a:lnTo>
                <a:lnTo>
                  <a:pt x="4180637" y="160935"/>
                </a:lnTo>
                <a:lnTo>
                  <a:pt x="4231843" y="138989"/>
                </a:lnTo>
                <a:lnTo>
                  <a:pt x="4283050" y="106071"/>
                </a:lnTo>
                <a:lnTo>
                  <a:pt x="4326941" y="69495"/>
                </a:lnTo>
                <a:lnTo>
                  <a:pt x="4378147" y="29261"/>
                </a:lnTo>
                <a:lnTo>
                  <a:pt x="4411066" y="3658"/>
                </a:lnTo>
                <a:lnTo>
                  <a:pt x="4433011" y="0"/>
                </a:lnTo>
                <a:lnTo>
                  <a:pt x="4451299" y="7316"/>
                </a:lnTo>
                <a:lnTo>
                  <a:pt x="4451299" y="29261"/>
                </a:lnTo>
                <a:lnTo>
                  <a:pt x="4436669" y="87783"/>
                </a:lnTo>
                <a:lnTo>
                  <a:pt x="4396435" y="208484"/>
                </a:lnTo>
                <a:lnTo>
                  <a:pt x="4378147" y="248717"/>
                </a:lnTo>
                <a:lnTo>
                  <a:pt x="4356202" y="292608"/>
                </a:lnTo>
                <a:lnTo>
                  <a:pt x="4290365" y="398679"/>
                </a:lnTo>
                <a:lnTo>
                  <a:pt x="4250131" y="442570"/>
                </a:lnTo>
                <a:lnTo>
                  <a:pt x="4220870" y="464516"/>
                </a:lnTo>
                <a:lnTo>
                  <a:pt x="4187952" y="475488"/>
                </a:lnTo>
                <a:lnTo>
                  <a:pt x="4162349" y="475488"/>
                </a:lnTo>
                <a:lnTo>
                  <a:pt x="4118458" y="468173"/>
                </a:lnTo>
                <a:lnTo>
                  <a:pt x="4085539" y="449885"/>
                </a:lnTo>
                <a:lnTo>
                  <a:pt x="4063594" y="442570"/>
                </a:lnTo>
                <a:lnTo>
                  <a:pt x="3942893" y="438912"/>
                </a:lnTo>
                <a:lnTo>
                  <a:pt x="3672230" y="442570"/>
                </a:lnTo>
                <a:lnTo>
                  <a:pt x="3116275" y="438912"/>
                </a:lnTo>
                <a:lnTo>
                  <a:pt x="2596896" y="442570"/>
                </a:lnTo>
                <a:lnTo>
                  <a:pt x="2454250" y="416967"/>
                </a:lnTo>
                <a:lnTo>
                  <a:pt x="2048256" y="416967"/>
                </a:lnTo>
                <a:lnTo>
                  <a:pt x="1686154" y="420624"/>
                </a:lnTo>
                <a:lnTo>
                  <a:pt x="1404518" y="420624"/>
                </a:lnTo>
                <a:lnTo>
                  <a:pt x="1214323" y="420624"/>
                </a:lnTo>
                <a:lnTo>
                  <a:pt x="994867" y="424282"/>
                </a:lnTo>
                <a:lnTo>
                  <a:pt x="793699" y="427940"/>
                </a:lnTo>
                <a:lnTo>
                  <a:pt x="603504" y="431597"/>
                </a:lnTo>
                <a:lnTo>
                  <a:pt x="409651" y="438912"/>
                </a:lnTo>
                <a:lnTo>
                  <a:pt x="263347" y="442570"/>
                </a:lnTo>
                <a:lnTo>
                  <a:pt x="215798" y="438912"/>
                </a:lnTo>
                <a:lnTo>
                  <a:pt x="153619" y="427940"/>
                </a:lnTo>
                <a:lnTo>
                  <a:pt x="102413" y="409652"/>
                </a:lnTo>
                <a:lnTo>
                  <a:pt x="73152" y="391364"/>
                </a:lnTo>
                <a:lnTo>
                  <a:pt x="40234" y="365760"/>
                </a:lnTo>
                <a:lnTo>
                  <a:pt x="14630" y="332842"/>
                </a:lnTo>
                <a:lnTo>
                  <a:pt x="0" y="299924"/>
                </a:lnTo>
                <a:lnTo>
                  <a:pt x="0" y="285293"/>
                </a:lnTo>
                <a:lnTo>
                  <a:pt x="10973" y="259690"/>
                </a:lnTo>
                <a:lnTo>
                  <a:pt x="29261" y="234087"/>
                </a:lnTo>
                <a:lnTo>
                  <a:pt x="54864" y="215799"/>
                </a:lnTo>
                <a:lnTo>
                  <a:pt x="98755" y="197511"/>
                </a:lnTo>
                <a:lnTo>
                  <a:pt x="168250" y="175565"/>
                </a:lnTo>
                <a:lnTo>
                  <a:pt x="241402" y="153620"/>
                </a:lnTo>
                <a:lnTo>
                  <a:pt x="303581" y="138989"/>
                </a:lnTo>
                <a:lnTo>
                  <a:pt x="387706" y="128016"/>
                </a:lnTo>
                <a:lnTo>
                  <a:pt x="416966" y="128016"/>
                </a:lnTo>
                <a:lnTo>
                  <a:pt x="497434" y="142647"/>
                </a:lnTo>
                <a:lnTo>
                  <a:pt x="746150" y="175565"/>
                </a:lnTo>
                <a:lnTo>
                  <a:pt x="943661" y="190196"/>
                </a:lnTo>
                <a:lnTo>
                  <a:pt x="1225296" y="197511"/>
                </a:lnTo>
                <a:lnTo>
                  <a:pt x="2260397" y="19751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83692FF0-97A0-4A61-A8F0-02B6A591A78A}"/>
              </a:ext>
            </a:extLst>
          </p:cNvPr>
          <p:cNvSpPr/>
          <p:nvPr/>
        </p:nvSpPr>
        <p:spPr>
          <a:xfrm>
            <a:off x="5553081" y="1503364"/>
            <a:ext cx="1362075" cy="1273175"/>
          </a:xfrm>
          <a:custGeom>
            <a:avLst/>
            <a:gdLst>
              <a:gd name="connsiteX0" fmla="*/ 521494 w 1362075"/>
              <a:gd name="connsiteY0" fmla="*/ 735806 h 1273969"/>
              <a:gd name="connsiteX1" fmla="*/ 566738 w 1362075"/>
              <a:gd name="connsiteY1" fmla="*/ 690562 h 1273969"/>
              <a:gd name="connsiteX2" fmla="*/ 647700 w 1362075"/>
              <a:gd name="connsiteY2" fmla="*/ 588169 h 1273969"/>
              <a:gd name="connsiteX3" fmla="*/ 742950 w 1362075"/>
              <a:gd name="connsiteY3" fmla="*/ 473869 h 1273969"/>
              <a:gd name="connsiteX4" fmla="*/ 835819 w 1362075"/>
              <a:gd name="connsiteY4" fmla="*/ 357187 h 1273969"/>
              <a:gd name="connsiteX5" fmla="*/ 881063 w 1362075"/>
              <a:gd name="connsiteY5" fmla="*/ 297656 h 1273969"/>
              <a:gd name="connsiteX6" fmla="*/ 923925 w 1362075"/>
              <a:gd name="connsiteY6" fmla="*/ 235744 h 1273969"/>
              <a:gd name="connsiteX7" fmla="*/ 957263 w 1362075"/>
              <a:gd name="connsiteY7" fmla="*/ 178594 h 1273969"/>
              <a:gd name="connsiteX8" fmla="*/ 959644 w 1362075"/>
              <a:gd name="connsiteY8" fmla="*/ 164306 h 1273969"/>
              <a:gd name="connsiteX9" fmla="*/ 959644 w 1362075"/>
              <a:gd name="connsiteY9" fmla="*/ 152400 h 1273969"/>
              <a:gd name="connsiteX10" fmla="*/ 945356 w 1362075"/>
              <a:gd name="connsiteY10" fmla="*/ 135731 h 1273969"/>
              <a:gd name="connsiteX11" fmla="*/ 892969 w 1362075"/>
              <a:gd name="connsiteY11" fmla="*/ 90487 h 1273969"/>
              <a:gd name="connsiteX12" fmla="*/ 859631 w 1362075"/>
              <a:gd name="connsiteY12" fmla="*/ 64294 h 1273969"/>
              <a:gd name="connsiteX13" fmla="*/ 847725 w 1362075"/>
              <a:gd name="connsiteY13" fmla="*/ 52387 h 1273969"/>
              <a:gd name="connsiteX14" fmla="*/ 842963 w 1362075"/>
              <a:gd name="connsiteY14" fmla="*/ 35719 h 1273969"/>
              <a:gd name="connsiteX15" fmla="*/ 842963 w 1362075"/>
              <a:gd name="connsiteY15" fmla="*/ 16669 h 1273969"/>
              <a:gd name="connsiteX16" fmla="*/ 847725 w 1362075"/>
              <a:gd name="connsiteY16" fmla="*/ 2381 h 1273969"/>
              <a:gd name="connsiteX17" fmla="*/ 871538 w 1362075"/>
              <a:gd name="connsiteY17" fmla="*/ 0 h 1273969"/>
              <a:gd name="connsiteX18" fmla="*/ 945356 w 1362075"/>
              <a:gd name="connsiteY18" fmla="*/ 19050 h 1273969"/>
              <a:gd name="connsiteX19" fmla="*/ 1088231 w 1362075"/>
              <a:gd name="connsiteY19" fmla="*/ 61912 h 1273969"/>
              <a:gd name="connsiteX20" fmla="*/ 1138238 w 1362075"/>
              <a:gd name="connsiteY20" fmla="*/ 73819 h 1273969"/>
              <a:gd name="connsiteX21" fmla="*/ 1173956 w 1362075"/>
              <a:gd name="connsiteY21" fmla="*/ 92869 h 1273969"/>
              <a:gd name="connsiteX22" fmla="*/ 1228725 w 1362075"/>
              <a:gd name="connsiteY22" fmla="*/ 130969 h 1273969"/>
              <a:gd name="connsiteX23" fmla="*/ 1269206 w 1362075"/>
              <a:gd name="connsiteY23" fmla="*/ 161925 h 1273969"/>
              <a:gd name="connsiteX24" fmla="*/ 1312069 w 1362075"/>
              <a:gd name="connsiteY24" fmla="*/ 200025 h 1273969"/>
              <a:gd name="connsiteX25" fmla="*/ 1338263 w 1362075"/>
              <a:gd name="connsiteY25" fmla="*/ 230981 h 1273969"/>
              <a:gd name="connsiteX26" fmla="*/ 1354931 w 1362075"/>
              <a:gd name="connsiteY26" fmla="*/ 257175 h 1273969"/>
              <a:gd name="connsiteX27" fmla="*/ 1362075 w 1362075"/>
              <a:gd name="connsiteY27" fmla="*/ 280987 h 1273969"/>
              <a:gd name="connsiteX28" fmla="*/ 1362075 w 1362075"/>
              <a:gd name="connsiteY28" fmla="*/ 295275 h 1273969"/>
              <a:gd name="connsiteX29" fmla="*/ 1347788 w 1362075"/>
              <a:gd name="connsiteY29" fmla="*/ 311944 h 1273969"/>
              <a:gd name="connsiteX30" fmla="*/ 1314450 w 1362075"/>
              <a:gd name="connsiteY30" fmla="*/ 330994 h 1273969"/>
              <a:gd name="connsiteX31" fmla="*/ 1269206 w 1362075"/>
              <a:gd name="connsiteY31" fmla="*/ 350044 h 1273969"/>
              <a:gd name="connsiteX32" fmla="*/ 1207294 w 1362075"/>
              <a:gd name="connsiteY32" fmla="*/ 369094 h 1273969"/>
              <a:gd name="connsiteX33" fmla="*/ 1116806 w 1362075"/>
              <a:gd name="connsiteY33" fmla="*/ 450056 h 1273969"/>
              <a:gd name="connsiteX34" fmla="*/ 1038225 w 1362075"/>
              <a:gd name="connsiteY34" fmla="*/ 521494 h 1273969"/>
              <a:gd name="connsiteX35" fmla="*/ 954881 w 1362075"/>
              <a:gd name="connsiteY35" fmla="*/ 592931 h 1273969"/>
              <a:gd name="connsiteX36" fmla="*/ 859631 w 1362075"/>
              <a:gd name="connsiteY36" fmla="*/ 673894 h 1273969"/>
              <a:gd name="connsiteX37" fmla="*/ 762000 w 1362075"/>
              <a:gd name="connsiteY37" fmla="*/ 754856 h 1273969"/>
              <a:gd name="connsiteX38" fmla="*/ 671513 w 1362075"/>
              <a:gd name="connsiteY38" fmla="*/ 831056 h 1273969"/>
              <a:gd name="connsiteX39" fmla="*/ 538163 w 1362075"/>
              <a:gd name="connsiteY39" fmla="*/ 928687 h 1273969"/>
              <a:gd name="connsiteX40" fmla="*/ 335756 w 1362075"/>
              <a:gd name="connsiteY40" fmla="*/ 1069181 h 1273969"/>
              <a:gd name="connsiteX41" fmla="*/ 114300 w 1362075"/>
              <a:gd name="connsiteY41" fmla="*/ 1219200 h 1273969"/>
              <a:gd name="connsiteX42" fmla="*/ 19050 w 1362075"/>
              <a:gd name="connsiteY42" fmla="*/ 1273969 h 1273969"/>
              <a:gd name="connsiteX43" fmla="*/ 0 w 1362075"/>
              <a:gd name="connsiteY43" fmla="*/ 1209675 h 1273969"/>
              <a:gd name="connsiteX44" fmla="*/ 114300 w 1362075"/>
              <a:gd name="connsiteY44" fmla="*/ 1112044 h 1273969"/>
              <a:gd name="connsiteX45" fmla="*/ 273844 w 1362075"/>
              <a:gd name="connsiteY45" fmla="*/ 969169 h 1273969"/>
              <a:gd name="connsiteX46" fmla="*/ 411956 w 1362075"/>
              <a:gd name="connsiteY46" fmla="*/ 842962 h 1273969"/>
              <a:gd name="connsiteX47" fmla="*/ 521494 w 1362075"/>
              <a:gd name="connsiteY47" fmla="*/ 735806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62075" h="1273969">
                <a:moveTo>
                  <a:pt x="521494" y="735806"/>
                </a:moveTo>
                <a:lnTo>
                  <a:pt x="566738" y="690562"/>
                </a:lnTo>
                <a:lnTo>
                  <a:pt x="647700" y="588169"/>
                </a:lnTo>
                <a:lnTo>
                  <a:pt x="742950" y="473869"/>
                </a:lnTo>
                <a:lnTo>
                  <a:pt x="835819" y="357187"/>
                </a:lnTo>
                <a:lnTo>
                  <a:pt x="881063" y="297656"/>
                </a:lnTo>
                <a:lnTo>
                  <a:pt x="923925" y="235744"/>
                </a:lnTo>
                <a:lnTo>
                  <a:pt x="957263" y="178594"/>
                </a:lnTo>
                <a:lnTo>
                  <a:pt x="959644" y="164306"/>
                </a:lnTo>
                <a:lnTo>
                  <a:pt x="959644" y="152400"/>
                </a:lnTo>
                <a:lnTo>
                  <a:pt x="945356" y="135731"/>
                </a:lnTo>
                <a:lnTo>
                  <a:pt x="892969" y="90487"/>
                </a:lnTo>
                <a:lnTo>
                  <a:pt x="859631" y="64294"/>
                </a:lnTo>
                <a:lnTo>
                  <a:pt x="847725" y="52387"/>
                </a:lnTo>
                <a:lnTo>
                  <a:pt x="842963" y="35719"/>
                </a:lnTo>
                <a:lnTo>
                  <a:pt x="842963" y="16669"/>
                </a:lnTo>
                <a:lnTo>
                  <a:pt x="847725" y="2381"/>
                </a:lnTo>
                <a:lnTo>
                  <a:pt x="871538" y="0"/>
                </a:lnTo>
                <a:lnTo>
                  <a:pt x="945356" y="19050"/>
                </a:lnTo>
                <a:lnTo>
                  <a:pt x="1088231" y="61912"/>
                </a:lnTo>
                <a:lnTo>
                  <a:pt x="1138238" y="73819"/>
                </a:lnTo>
                <a:lnTo>
                  <a:pt x="1173956" y="92869"/>
                </a:lnTo>
                <a:lnTo>
                  <a:pt x="1228725" y="130969"/>
                </a:lnTo>
                <a:lnTo>
                  <a:pt x="1269206" y="161925"/>
                </a:lnTo>
                <a:lnTo>
                  <a:pt x="1312069" y="200025"/>
                </a:lnTo>
                <a:lnTo>
                  <a:pt x="1338263" y="230981"/>
                </a:lnTo>
                <a:lnTo>
                  <a:pt x="1354931" y="257175"/>
                </a:lnTo>
                <a:lnTo>
                  <a:pt x="1362075" y="280987"/>
                </a:lnTo>
                <a:lnTo>
                  <a:pt x="1362075" y="295275"/>
                </a:lnTo>
                <a:lnTo>
                  <a:pt x="1347788" y="311944"/>
                </a:lnTo>
                <a:lnTo>
                  <a:pt x="1314450" y="330994"/>
                </a:lnTo>
                <a:lnTo>
                  <a:pt x="1269206" y="350044"/>
                </a:lnTo>
                <a:lnTo>
                  <a:pt x="1207294" y="369094"/>
                </a:lnTo>
                <a:lnTo>
                  <a:pt x="1116806" y="450056"/>
                </a:lnTo>
                <a:lnTo>
                  <a:pt x="1038225" y="521494"/>
                </a:lnTo>
                <a:lnTo>
                  <a:pt x="954881" y="592931"/>
                </a:lnTo>
                <a:lnTo>
                  <a:pt x="859631" y="673894"/>
                </a:lnTo>
                <a:lnTo>
                  <a:pt x="762000" y="754856"/>
                </a:lnTo>
                <a:lnTo>
                  <a:pt x="671513" y="831056"/>
                </a:lnTo>
                <a:lnTo>
                  <a:pt x="538163" y="928687"/>
                </a:lnTo>
                <a:lnTo>
                  <a:pt x="335756" y="1069181"/>
                </a:lnTo>
                <a:lnTo>
                  <a:pt x="114300" y="1219200"/>
                </a:lnTo>
                <a:lnTo>
                  <a:pt x="19050" y="1273969"/>
                </a:lnTo>
                <a:lnTo>
                  <a:pt x="0" y="1209675"/>
                </a:lnTo>
                <a:lnTo>
                  <a:pt x="114300" y="1112044"/>
                </a:lnTo>
                <a:lnTo>
                  <a:pt x="273844" y="969169"/>
                </a:lnTo>
                <a:lnTo>
                  <a:pt x="411956" y="842962"/>
                </a:lnTo>
                <a:lnTo>
                  <a:pt x="521494" y="735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A9345DA-06B0-4F9F-8CDA-78C1043D81E8}"/>
              </a:ext>
            </a:extLst>
          </p:cNvPr>
          <p:cNvSpPr/>
          <p:nvPr/>
        </p:nvSpPr>
        <p:spPr>
          <a:xfrm>
            <a:off x="6605593" y="1862139"/>
            <a:ext cx="2005012" cy="966787"/>
          </a:xfrm>
          <a:custGeom>
            <a:avLst/>
            <a:gdLst>
              <a:gd name="connsiteX0" fmla="*/ 621506 w 2005012"/>
              <a:gd name="connsiteY0" fmla="*/ 445293 h 966787"/>
              <a:gd name="connsiteX1" fmla="*/ 502443 w 2005012"/>
              <a:gd name="connsiteY1" fmla="*/ 342900 h 966787"/>
              <a:gd name="connsiteX2" fmla="*/ 400050 w 2005012"/>
              <a:gd name="connsiteY2" fmla="*/ 261937 h 966787"/>
              <a:gd name="connsiteX3" fmla="*/ 280987 w 2005012"/>
              <a:gd name="connsiteY3" fmla="*/ 171450 h 966787"/>
              <a:gd name="connsiteX4" fmla="*/ 195262 w 2005012"/>
              <a:gd name="connsiteY4" fmla="*/ 109537 h 966787"/>
              <a:gd name="connsiteX5" fmla="*/ 173831 w 2005012"/>
              <a:gd name="connsiteY5" fmla="*/ 95250 h 966787"/>
              <a:gd name="connsiteX6" fmla="*/ 152400 w 2005012"/>
              <a:gd name="connsiteY6" fmla="*/ 88106 h 966787"/>
              <a:gd name="connsiteX7" fmla="*/ 138112 w 2005012"/>
              <a:gd name="connsiteY7" fmla="*/ 83343 h 966787"/>
              <a:gd name="connsiteX8" fmla="*/ 111918 w 2005012"/>
              <a:gd name="connsiteY8" fmla="*/ 83343 h 966787"/>
              <a:gd name="connsiteX9" fmla="*/ 73818 w 2005012"/>
              <a:gd name="connsiteY9" fmla="*/ 85725 h 966787"/>
              <a:gd name="connsiteX10" fmla="*/ 0 w 2005012"/>
              <a:gd name="connsiteY10" fmla="*/ 92868 h 966787"/>
              <a:gd name="connsiteX11" fmla="*/ 119062 w 2005012"/>
              <a:gd name="connsiteY11" fmla="*/ 0 h 966787"/>
              <a:gd name="connsiteX12" fmla="*/ 235743 w 2005012"/>
              <a:gd name="connsiteY12" fmla="*/ 21431 h 966787"/>
              <a:gd name="connsiteX13" fmla="*/ 311943 w 2005012"/>
              <a:gd name="connsiteY13" fmla="*/ 42862 h 966787"/>
              <a:gd name="connsiteX14" fmla="*/ 357187 w 2005012"/>
              <a:gd name="connsiteY14" fmla="*/ 59531 h 966787"/>
              <a:gd name="connsiteX15" fmla="*/ 469106 w 2005012"/>
              <a:gd name="connsiteY15" fmla="*/ 114300 h 966787"/>
              <a:gd name="connsiteX16" fmla="*/ 652462 w 2005012"/>
              <a:gd name="connsiteY16" fmla="*/ 211931 h 966787"/>
              <a:gd name="connsiteX17" fmla="*/ 821531 w 2005012"/>
              <a:gd name="connsiteY17" fmla="*/ 304800 h 966787"/>
              <a:gd name="connsiteX18" fmla="*/ 966787 w 2005012"/>
              <a:gd name="connsiteY18" fmla="*/ 388143 h 966787"/>
              <a:gd name="connsiteX19" fmla="*/ 1123950 w 2005012"/>
              <a:gd name="connsiteY19" fmla="*/ 478631 h 966787"/>
              <a:gd name="connsiteX20" fmla="*/ 1269206 w 2005012"/>
              <a:gd name="connsiteY20" fmla="*/ 559593 h 966787"/>
              <a:gd name="connsiteX21" fmla="*/ 1407318 w 2005012"/>
              <a:gd name="connsiteY21" fmla="*/ 631031 h 966787"/>
              <a:gd name="connsiteX22" fmla="*/ 1585912 w 2005012"/>
              <a:gd name="connsiteY22" fmla="*/ 714375 h 966787"/>
              <a:gd name="connsiteX23" fmla="*/ 1728787 w 2005012"/>
              <a:gd name="connsiteY23" fmla="*/ 773906 h 966787"/>
              <a:gd name="connsiteX24" fmla="*/ 1854993 w 2005012"/>
              <a:gd name="connsiteY24" fmla="*/ 821531 h 966787"/>
              <a:gd name="connsiteX25" fmla="*/ 1950243 w 2005012"/>
              <a:gd name="connsiteY25" fmla="*/ 850106 h 966787"/>
              <a:gd name="connsiteX26" fmla="*/ 1976437 w 2005012"/>
              <a:gd name="connsiteY26" fmla="*/ 859631 h 966787"/>
              <a:gd name="connsiteX27" fmla="*/ 1995487 w 2005012"/>
              <a:gd name="connsiteY27" fmla="*/ 869156 h 966787"/>
              <a:gd name="connsiteX28" fmla="*/ 2005012 w 2005012"/>
              <a:gd name="connsiteY28" fmla="*/ 883443 h 966787"/>
              <a:gd name="connsiteX29" fmla="*/ 2005012 w 2005012"/>
              <a:gd name="connsiteY29" fmla="*/ 897731 h 966787"/>
              <a:gd name="connsiteX30" fmla="*/ 2002631 w 2005012"/>
              <a:gd name="connsiteY30" fmla="*/ 912018 h 966787"/>
              <a:gd name="connsiteX31" fmla="*/ 1981200 w 2005012"/>
              <a:gd name="connsiteY31" fmla="*/ 933450 h 966787"/>
              <a:gd name="connsiteX32" fmla="*/ 1957387 w 2005012"/>
              <a:gd name="connsiteY32" fmla="*/ 942975 h 966787"/>
              <a:gd name="connsiteX33" fmla="*/ 1921668 w 2005012"/>
              <a:gd name="connsiteY33" fmla="*/ 945356 h 966787"/>
              <a:gd name="connsiteX34" fmla="*/ 1826418 w 2005012"/>
              <a:gd name="connsiteY34" fmla="*/ 947737 h 966787"/>
              <a:gd name="connsiteX35" fmla="*/ 1690687 w 2005012"/>
              <a:gd name="connsiteY35" fmla="*/ 952500 h 966787"/>
              <a:gd name="connsiteX36" fmla="*/ 1502568 w 2005012"/>
              <a:gd name="connsiteY36" fmla="*/ 962025 h 966787"/>
              <a:gd name="connsiteX37" fmla="*/ 1352550 w 2005012"/>
              <a:gd name="connsiteY37" fmla="*/ 966787 h 966787"/>
              <a:gd name="connsiteX38" fmla="*/ 1321593 w 2005012"/>
              <a:gd name="connsiteY38" fmla="*/ 962025 h 966787"/>
              <a:gd name="connsiteX39" fmla="*/ 1281112 w 2005012"/>
              <a:gd name="connsiteY39" fmla="*/ 952500 h 966787"/>
              <a:gd name="connsiteX40" fmla="*/ 1214437 w 2005012"/>
              <a:gd name="connsiteY40" fmla="*/ 921543 h 966787"/>
              <a:gd name="connsiteX41" fmla="*/ 1135856 w 2005012"/>
              <a:gd name="connsiteY41" fmla="*/ 876300 h 966787"/>
              <a:gd name="connsiteX42" fmla="*/ 1031081 w 2005012"/>
              <a:gd name="connsiteY42" fmla="*/ 800100 h 966787"/>
              <a:gd name="connsiteX43" fmla="*/ 900112 w 2005012"/>
              <a:gd name="connsiteY43" fmla="*/ 692943 h 966787"/>
              <a:gd name="connsiteX44" fmla="*/ 759618 w 2005012"/>
              <a:gd name="connsiteY44" fmla="*/ 573881 h 966787"/>
              <a:gd name="connsiteX45" fmla="*/ 621506 w 2005012"/>
              <a:gd name="connsiteY45" fmla="*/ 445293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05012" h="966787">
                <a:moveTo>
                  <a:pt x="621506" y="445293"/>
                </a:moveTo>
                <a:lnTo>
                  <a:pt x="502443" y="342900"/>
                </a:lnTo>
                <a:lnTo>
                  <a:pt x="400050" y="261937"/>
                </a:lnTo>
                <a:lnTo>
                  <a:pt x="280987" y="171450"/>
                </a:lnTo>
                <a:lnTo>
                  <a:pt x="195262" y="109537"/>
                </a:lnTo>
                <a:lnTo>
                  <a:pt x="173831" y="95250"/>
                </a:lnTo>
                <a:lnTo>
                  <a:pt x="152400" y="88106"/>
                </a:lnTo>
                <a:lnTo>
                  <a:pt x="138112" y="83343"/>
                </a:lnTo>
                <a:lnTo>
                  <a:pt x="111918" y="83343"/>
                </a:lnTo>
                <a:lnTo>
                  <a:pt x="73818" y="85725"/>
                </a:lnTo>
                <a:lnTo>
                  <a:pt x="0" y="92868"/>
                </a:lnTo>
                <a:lnTo>
                  <a:pt x="119062" y="0"/>
                </a:lnTo>
                <a:lnTo>
                  <a:pt x="235743" y="21431"/>
                </a:lnTo>
                <a:lnTo>
                  <a:pt x="311943" y="42862"/>
                </a:lnTo>
                <a:lnTo>
                  <a:pt x="357187" y="59531"/>
                </a:lnTo>
                <a:lnTo>
                  <a:pt x="469106" y="114300"/>
                </a:lnTo>
                <a:lnTo>
                  <a:pt x="652462" y="211931"/>
                </a:lnTo>
                <a:lnTo>
                  <a:pt x="821531" y="304800"/>
                </a:lnTo>
                <a:lnTo>
                  <a:pt x="966787" y="388143"/>
                </a:lnTo>
                <a:lnTo>
                  <a:pt x="1123950" y="478631"/>
                </a:lnTo>
                <a:lnTo>
                  <a:pt x="1269206" y="559593"/>
                </a:lnTo>
                <a:lnTo>
                  <a:pt x="1407318" y="631031"/>
                </a:lnTo>
                <a:lnTo>
                  <a:pt x="1585912" y="714375"/>
                </a:lnTo>
                <a:lnTo>
                  <a:pt x="1728787" y="773906"/>
                </a:lnTo>
                <a:lnTo>
                  <a:pt x="1854993" y="821531"/>
                </a:lnTo>
                <a:lnTo>
                  <a:pt x="1950243" y="850106"/>
                </a:lnTo>
                <a:lnTo>
                  <a:pt x="1976437" y="859631"/>
                </a:lnTo>
                <a:lnTo>
                  <a:pt x="1995487" y="869156"/>
                </a:lnTo>
                <a:lnTo>
                  <a:pt x="2005012" y="883443"/>
                </a:lnTo>
                <a:lnTo>
                  <a:pt x="2005012" y="897731"/>
                </a:lnTo>
                <a:lnTo>
                  <a:pt x="2002631" y="912018"/>
                </a:lnTo>
                <a:lnTo>
                  <a:pt x="1981200" y="933450"/>
                </a:lnTo>
                <a:lnTo>
                  <a:pt x="1957387" y="942975"/>
                </a:lnTo>
                <a:lnTo>
                  <a:pt x="1921668" y="945356"/>
                </a:lnTo>
                <a:lnTo>
                  <a:pt x="1826418" y="947737"/>
                </a:lnTo>
                <a:lnTo>
                  <a:pt x="1690687" y="952500"/>
                </a:lnTo>
                <a:lnTo>
                  <a:pt x="1502568" y="962025"/>
                </a:lnTo>
                <a:lnTo>
                  <a:pt x="1352550" y="966787"/>
                </a:lnTo>
                <a:lnTo>
                  <a:pt x="1321593" y="962025"/>
                </a:lnTo>
                <a:lnTo>
                  <a:pt x="1281112" y="952500"/>
                </a:lnTo>
                <a:lnTo>
                  <a:pt x="1214437" y="921543"/>
                </a:lnTo>
                <a:lnTo>
                  <a:pt x="1135856" y="876300"/>
                </a:lnTo>
                <a:lnTo>
                  <a:pt x="1031081" y="800100"/>
                </a:lnTo>
                <a:lnTo>
                  <a:pt x="900112" y="692943"/>
                </a:lnTo>
                <a:lnTo>
                  <a:pt x="759618" y="573881"/>
                </a:lnTo>
                <a:lnTo>
                  <a:pt x="621506" y="4452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5F2CEE5-15D1-4C17-8088-5B6AC54A8A53}"/>
              </a:ext>
            </a:extLst>
          </p:cNvPr>
          <p:cNvSpPr/>
          <p:nvPr/>
        </p:nvSpPr>
        <p:spPr>
          <a:xfrm>
            <a:off x="5843594" y="2760664"/>
            <a:ext cx="1641475" cy="401637"/>
          </a:xfrm>
          <a:custGeom>
            <a:avLst/>
            <a:gdLst>
              <a:gd name="connsiteX0" fmla="*/ 614362 w 1640681"/>
              <a:gd name="connsiteY0" fmla="*/ 369094 h 402431"/>
              <a:gd name="connsiteX1" fmla="*/ 745331 w 1640681"/>
              <a:gd name="connsiteY1" fmla="*/ 347662 h 402431"/>
              <a:gd name="connsiteX2" fmla="*/ 850106 w 1640681"/>
              <a:gd name="connsiteY2" fmla="*/ 335756 h 402431"/>
              <a:gd name="connsiteX3" fmla="*/ 973931 w 1640681"/>
              <a:gd name="connsiteY3" fmla="*/ 326231 h 402431"/>
              <a:gd name="connsiteX4" fmla="*/ 1138237 w 1640681"/>
              <a:gd name="connsiteY4" fmla="*/ 307181 h 402431"/>
              <a:gd name="connsiteX5" fmla="*/ 1262062 w 1640681"/>
              <a:gd name="connsiteY5" fmla="*/ 288131 h 402431"/>
              <a:gd name="connsiteX6" fmla="*/ 1378743 w 1640681"/>
              <a:gd name="connsiteY6" fmla="*/ 269081 h 402431"/>
              <a:gd name="connsiteX7" fmla="*/ 1488281 w 1640681"/>
              <a:gd name="connsiteY7" fmla="*/ 245269 h 402431"/>
              <a:gd name="connsiteX8" fmla="*/ 1535906 w 1640681"/>
              <a:gd name="connsiteY8" fmla="*/ 228600 h 402431"/>
              <a:gd name="connsiteX9" fmla="*/ 1593056 w 1640681"/>
              <a:gd name="connsiteY9" fmla="*/ 197644 h 402431"/>
              <a:gd name="connsiteX10" fmla="*/ 1621631 w 1640681"/>
              <a:gd name="connsiteY10" fmla="*/ 176212 h 402431"/>
              <a:gd name="connsiteX11" fmla="*/ 1638300 w 1640681"/>
              <a:gd name="connsiteY11" fmla="*/ 154781 h 402431"/>
              <a:gd name="connsiteX12" fmla="*/ 1640681 w 1640681"/>
              <a:gd name="connsiteY12" fmla="*/ 128587 h 402431"/>
              <a:gd name="connsiteX13" fmla="*/ 1631156 w 1640681"/>
              <a:gd name="connsiteY13" fmla="*/ 109537 h 402431"/>
              <a:gd name="connsiteX14" fmla="*/ 1614487 w 1640681"/>
              <a:gd name="connsiteY14" fmla="*/ 88106 h 402431"/>
              <a:gd name="connsiteX15" fmla="*/ 1583531 w 1640681"/>
              <a:gd name="connsiteY15" fmla="*/ 64294 h 402431"/>
              <a:gd name="connsiteX16" fmla="*/ 1547812 w 1640681"/>
              <a:gd name="connsiteY16" fmla="*/ 45244 h 402431"/>
              <a:gd name="connsiteX17" fmla="*/ 1509712 w 1640681"/>
              <a:gd name="connsiteY17" fmla="*/ 35719 h 402431"/>
              <a:gd name="connsiteX18" fmla="*/ 1457325 w 1640681"/>
              <a:gd name="connsiteY18" fmla="*/ 21431 h 402431"/>
              <a:gd name="connsiteX19" fmla="*/ 1378743 w 1640681"/>
              <a:gd name="connsiteY19" fmla="*/ 7144 h 402431"/>
              <a:gd name="connsiteX20" fmla="*/ 1297781 w 1640681"/>
              <a:gd name="connsiteY20" fmla="*/ 0 h 402431"/>
              <a:gd name="connsiteX21" fmla="*/ 1271587 w 1640681"/>
              <a:gd name="connsiteY21" fmla="*/ 11906 h 402431"/>
              <a:gd name="connsiteX22" fmla="*/ 1162050 w 1640681"/>
              <a:gd name="connsiteY22" fmla="*/ 71437 h 402431"/>
              <a:gd name="connsiteX23" fmla="*/ 1088231 w 1640681"/>
              <a:gd name="connsiteY23" fmla="*/ 114300 h 402431"/>
              <a:gd name="connsiteX24" fmla="*/ 962025 w 1640681"/>
              <a:gd name="connsiteY24" fmla="*/ 130969 h 402431"/>
              <a:gd name="connsiteX25" fmla="*/ 764381 w 1640681"/>
              <a:gd name="connsiteY25" fmla="*/ 154781 h 402431"/>
              <a:gd name="connsiteX26" fmla="*/ 566737 w 1640681"/>
              <a:gd name="connsiteY26" fmla="*/ 180975 h 402431"/>
              <a:gd name="connsiteX27" fmla="*/ 459581 w 1640681"/>
              <a:gd name="connsiteY27" fmla="*/ 195262 h 402431"/>
              <a:gd name="connsiteX28" fmla="*/ 385762 w 1640681"/>
              <a:gd name="connsiteY28" fmla="*/ 204787 h 402431"/>
              <a:gd name="connsiteX29" fmla="*/ 352425 w 1640681"/>
              <a:gd name="connsiteY29" fmla="*/ 207169 h 402431"/>
              <a:gd name="connsiteX30" fmla="*/ 290512 w 1640681"/>
              <a:gd name="connsiteY30" fmla="*/ 200025 h 402431"/>
              <a:gd name="connsiteX31" fmla="*/ 238125 w 1640681"/>
              <a:gd name="connsiteY31" fmla="*/ 190500 h 402431"/>
              <a:gd name="connsiteX32" fmla="*/ 166687 w 1640681"/>
              <a:gd name="connsiteY32" fmla="*/ 171450 h 402431"/>
              <a:gd name="connsiteX33" fmla="*/ 90487 w 1640681"/>
              <a:gd name="connsiteY33" fmla="*/ 150019 h 402431"/>
              <a:gd name="connsiteX34" fmla="*/ 38100 w 1640681"/>
              <a:gd name="connsiteY34" fmla="*/ 133350 h 402431"/>
              <a:gd name="connsiteX35" fmla="*/ 16668 w 1640681"/>
              <a:gd name="connsiteY35" fmla="*/ 133350 h 402431"/>
              <a:gd name="connsiteX36" fmla="*/ 4762 w 1640681"/>
              <a:gd name="connsiteY36" fmla="*/ 140494 h 402431"/>
              <a:gd name="connsiteX37" fmla="*/ 0 w 1640681"/>
              <a:gd name="connsiteY37" fmla="*/ 150019 h 402431"/>
              <a:gd name="connsiteX38" fmla="*/ 0 w 1640681"/>
              <a:gd name="connsiteY38" fmla="*/ 164306 h 402431"/>
              <a:gd name="connsiteX39" fmla="*/ 14287 w 1640681"/>
              <a:gd name="connsiteY39" fmla="*/ 192881 h 402431"/>
              <a:gd name="connsiteX40" fmla="*/ 42862 w 1640681"/>
              <a:gd name="connsiteY40" fmla="*/ 242887 h 402431"/>
              <a:gd name="connsiteX41" fmla="*/ 71437 w 1640681"/>
              <a:gd name="connsiteY41" fmla="*/ 278606 h 402431"/>
              <a:gd name="connsiteX42" fmla="*/ 92868 w 1640681"/>
              <a:gd name="connsiteY42" fmla="*/ 300037 h 402431"/>
              <a:gd name="connsiteX43" fmla="*/ 123825 w 1640681"/>
              <a:gd name="connsiteY43" fmla="*/ 321469 h 402431"/>
              <a:gd name="connsiteX44" fmla="*/ 169068 w 1640681"/>
              <a:gd name="connsiteY44" fmla="*/ 342900 h 402431"/>
              <a:gd name="connsiteX45" fmla="*/ 228600 w 1640681"/>
              <a:gd name="connsiteY45" fmla="*/ 364331 h 402431"/>
              <a:gd name="connsiteX46" fmla="*/ 330993 w 1640681"/>
              <a:gd name="connsiteY46" fmla="*/ 388144 h 402431"/>
              <a:gd name="connsiteX47" fmla="*/ 433387 w 1640681"/>
              <a:gd name="connsiteY47" fmla="*/ 402431 h 402431"/>
              <a:gd name="connsiteX48" fmla="*/ 492918 w 1640681"/>
              <a:gd name="connsiteY48" fmla="*/ 392906 h 402431"/>
              <a:gd name="connsiteX49" fmla="*/ 614362 w 1640681"/>
              <a:gd name="connsiteY49" fmla="*/ 369094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640681" h="402431">
                <a:moveTo>
                  <a:pt x="614362" y="369094"/>
                </a:moveTo>
                <a:lnTo>
                  <a:pt x="745331" y="347662"/>
                </a:lnTo>
                <a:lnTo>
                  <a:pt x="850106" y="335756"/>
                </a:lnTo>
                <a:lnTo>
                  <a:pt x="973931" y="326231"/>
                </a:lnTo>
                <a:lnTo>
                  <a:pt x="1138237" y="307181"/>
                </a:lnTo>
                <a:lnTo>
                  <a:pt x="1262062" y="288131"/>
                </a:lnTo>
                <a:cubicBezTo>
                  <a:pt x="1300934" y="281652"/>
                  <a:pt x="1339334" y="269081"/>
                  <a:pt x="1378743" y="269081"/>
                </a:cubicBezTo>
                <a:lnTo>
                  <a:pt x="1488281" y="245269"/>
                </a:lnTo>
                <a:lnTo>
                  <a:pt x="1535906" y="228600"/>
                </a:lnTo>
                <a:lnTo>
                  <a:pt x="1593056" y="197644"/>
                </a:lnTo>
                <a:lnTo>
                  <a:pt x="1621631" y="176212"/>
                </a:lnTo>
                <a:lnTo>
                  <a:pt x="1638300" y="154781"/>
                </a:lnTo>
                <a:lnTo>
                  <a:pt x="1640681" y="128587"/>
                </a:lnTo>
                <a:lnTo>
                  <a:pt x="1631156" y="109537"/>
                </a:lnTo>
                <a:lnTo>
                  <a:pt x="1614487" y="88106"/>
                </a:lnTo>
                <a:lnTo>
                  <a:pt x="1583531" y="64294"/>
                </a:lnTo>
                <a:lnTo>
                  <a:pt x="1547812" y="45244"/>
                </a:lnTo>
                <a:lnTo>
                  <a:pt x="1509712" y="35719"/>
                </a:lnTo>
                <a:lnTo>
                  <a:pt x="1457325" y="21431"/>
                </a:lnTo>
                <a:lnTo>
                  <a:pt x="1378743" y="7144"/>
                </a:lnTo>
                <a:lnTo>
                  <a:pt x="1297781" y="0"/>
                </a:lnTo>
                <a:lnTo>
                  <a:pt x="1271587" y="11906"/>
                </a:lnTo>
                <a:lnTo>
                  <a:pt x="1162050" y="71437"/>
                </a:lnTo>
                <a:lnTo>
                  <a:pt x="1088231" y="114300"/>
                </a:lnTo>
                <a:lnTo>
                  <a:pt x="962025" y="130969"/>
                </a:lnTo>
                <a:lnTo>
                  <a:pt x="764381" y="154781"/>
                </a:lnTo>
                <a:lnTo>
                  <a:pt x="566737" y="180975"/>
                </a:lnTo>
                <a:lnTo>
                  <a:pt x="459581" y="195262"/>
                </a:lnTo>
                <a:lnTo>
                  <a:pt x="385762" y="204787"/>
                </a:lnTo>
                <a:lnTo>
                  <a:pt x="352425" y="207169"/>
                </a:lnTo>
                <a:lnTo>
                  <a:pt x="290512" y="200025"/>
                </a:lnTo>
                <a:lnTo>
                  <a:pt x="238125" y="190500"/>
                </a:lnTo>
                <a:lnTo>
                  <a:pt x="166687" y="171450"/>
                </a:lnTo>
                <a:lnTo>
                  <a:pt x="90487" y="150019"/>
                </a:lnTo>
                <a:lnTo>
                  <a:pt x="38100" y="133350"/>
                </a:lnTo>
                <a:lnTo>
                  <a:pt x="16668" y="133350"/>
                </a:lnTo>
                <a:lnTo>
                  <a:pt x="4762" y="140494"/>
                </a:lnTo>
                <a:lnTo>
                  <a:pt x="0" y="150019"/>
                </a:lnTo>
                <a:lnTo>
                  <a:pt x="0" y="164306"/>
                </a:lnTo>
                <a:lnTo>
                  <a:pt x="14287" y="192881"/>
                </a:lnTo>
                <a:lnTo>
                  <a:pt x="42862" y="242887"/>
                </a:lnTo>
                <a:lnTo>
                  <a:pt x="71437" y="278606"/>
                </a:lnTo>
                <a:lnTo>
                  <a:pt x="92868" y="300037"/>
                </a:lnTo>
                <a:lnTo>
                  <a:pt x="123825" y="321469"/>
                </a:lnTo>
                <a:lnTo>
                  <a:pt x="169068" y="342900"/>
                </a:lnTo>
                <a:lnTo>
                  <a:pt x="228600" y="364331"/>
                </a:lnTo>
                <a:lnTo>
                  <a:pt x="330993" y="388144"/>
                </a:lnTo>
                <a:lnTo>
                  <a:pt x="433387" y="402431"/>
                </a:lnTo>
                <a:lnTo>
                  <a:pt x="492918" y="392906"/>
                </a:lnTo>
                <a:lnTo>
                  <a:pt x="614362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769BCA8-502D-47D5-9C82-F6B7A1B79BA1}"/>
              </a:ext>
            </a:extLst>
          </p:cNvPr>
          <p:cNvSpPr/>
          <p:nvPr/>
        </p:nvSpPr>
        <p:spPr>
          <a:xfrm rot="16200000">
            <a:off x="4701387" y="4531520"/>
            <a:ext cx="2271713" cy="371475"/>
          </a:xfrm>
          <a:custGeom>
            <a:avLst/>
            <a:gdLst>
              <a:gd name="connsiteX0" fmla="*/ 1238250 w 2271713"/>
              <a:gd name="connsiteY0" fmla="*/ 159543 h 371475"/>
              <a:gd name="connsiteX1" fmla="*/ 1454944 w 2271713"/>
              <a:gd name="connsiteY1" fmla="*/ 164306 h 371475"/>
              <a:gd name="connsiteX2" fmla="*/ 1635919 w 2271713"/>
              <a:gd name="connsiteY2" fmla="*/ 166687 h 371475"/>
              <a:gd name="connsiteX3" fmla="*/ 1747838 w 2271713"/>
              <a:gd name="connsiteY3" fmla="*/ 161925 h 371475"/>
              <a:gd name="connsiteX4" fmla="*/ 1843088 w 2271713"/>
              <a:gd name="connsiteY4" fmla="*/ 157162 h 371475"/>
              <a:gd name="connsiteX5" fmla="*/ 1902619 w 2271713"/>
              <a:gd name="connsiteY5" fmla="*/ 152400 h 371475"/>
              <a:gd name="connsiteX6" fmla="*/ 1943100 w 2271713"/>
              <a:gd name="connsiteY6" fmla="*/ 147637 h 371475"/>
              <a:gd name="connsiteX7" fmla="*/ 1976438 w 2271713"/>
              <a:gd name="connsiteY7" fmla="*/ 140493 h 371475"/>
              <a:gd name="connsiteX8" fmla="*/ 2021681 w 2271713"/>
              <a:gd name="connsiteY8" fmla="*/ 123825 h 371475"/>
              <a:gd name="connsiteX9" fmla="*/ 2069306 w 2271713"/>
              <a:gd name="connsiteY9" fmla="*/ 102393 h 371475"/>
              <a:gd name="connsiteX10" fmla="*/ 2121694 w 2271713"/>
              <a:gd name="connsiteY10" fmla="*/ 73818 h 371475"/>
              <a:gd name="connsiteX11" fmla="*/ 2174081 w 2271713"/>
              <a:gd name="connsiteY11" fmla="*/ 38100 h 371475"/>
              <a:gd name="connsiteX12" fmla="*/ 2190750 w 2271713"/>
              <a:gd name="connsiteY12" fmla="*/ 21431 h 371475"/>
              <a:gd name="connsiteX13" fmla="*/ 2207419 w 2271713"/>
              <a:gd name="connsiteY13" fmla="*/ 9525 h 371475"/>
              <a:gd name="connsiteX14" fmla="*/ 2231231 w 2271713"/>
              <a:gd name="connsiteY14" fmla="*/ 0 h 371475"/>
              <a:gd name="connsiteX15" fmla="*/ 2259806 w 2271713"/>
              <a:gd name="connsiteY15" fmla="*/ 0 h 371475"/>
              <a:gd name="connsiteX16" fmla="*/ 2269331 w 2271713"/>
              <a:gd name="connsiteY16" fmla="*/ 7143 h 371475"/>
              <a:gd name="connsiteX17" fmla="*/ 2271713 w 2271713"/>
              <a:gd name="connsiteY17" fmla="*/ 19050 h 371475"/>
              <a:gd name="connsiteX18" fmla="*/ 2266950 w 2271713"/>
              <a:gd name="connsiteY18" fmla="*/ 59531 h 371475"/>
              <a:gd name="connsiteX19" fmla="*/ 2257425 w 2271713"/>
              <a:gd name="connsiteY19" fmla="*/ 111918 h 371475"/>
              <a:gd name="connsiteX20" fmla="*/ 2238375 w 2271713"/>
              <a:gd name="connsiteY20" fmla="*/ 171450 h 371475"/>
              <a:gd name="connsiteX21" fmla="*/ 2212181 w 2271713"/>
              <a:gd name="connsiteY21" fmla="*/ 238125 h 371475"/>
              <a:gd name="connsiteX22" fmla="*/ 2181225 w 2271713"/>
              <a:gd name="connsiteY22" fmla="*/ 300037 h 371475"/>
              <a:gd name="connsiteX23" fmla="*/ 2043113 w 2271713"/>
              <a:gd name="connsiteY23" fmla="*/ 371475 h 371475"/>
              <a:gd name="connsiteX24" fmla="*/ 1862138 w 2271713"/>
              <a:gd name="connsiteY24" fmla="*/ 371475 h 371475"/>
              <a:gd name="connsiteX25" fmla="*/ 1666875 w 2271713"/>
              <a:gd name="connsiteY25" fmla="*/ 371475 h 371475"/>
              <a:gd name="connsiteX26" fmla="*/ 1488281 w 2271713"/>
              <a:gd name="connsiteY26" fmla="*/ 371475 h 371475"/>
              <a:gd name="connsiteX27" fmla="*/ 1264444 w 2271713"/>
              <a:gd name="connsiteY27" fmla="*/ 371475 h 371475"/>
              <a:gd name="connsiteX28" fmla="*/ 1078706 w 2271713"/>
              <a:gd name="connsiteY28" fmla="*/ 371475 h 371475"/>
              <a:gd name="connsiteX29" fmla="*/ 952500 w 2271713"/>
              <a:gd name="connsiteY29" fmla="*/ 350043 h 371475"/>
              <a:gd name="connsiteX30" fmla="*/ 740569 w 2271713"/>
              <a:gd name="connsiteY30" fmla="*/ 342900 h 371475"/>
              <a:gd name="connsiteX31" fmla="*/ 488156 w 2271713"/>
              <a:gd name="connsiteY31" fmla="*/ 333375 h 371475"/>
              <a:gd name="connsiteX32" fmla="*/ 266700 w 2271713"/>
              <a:gd name="connsiteY32" fmla="*/ 326231 h 371475"/>
              <a:gd name="connsiteX33" fmla="*/ 214313 w 2271713"/>
              <a:gd name="connsiteY33" fmla="*/ 326231 h 371475"/>
              <a:gd name="connsiteX34" fmla="*/ 173831 w 2271713"/>
              <a:gd name="connsiteY34" fmla="*/ 304800 h 371475"/>
              <a:gd name="connsiteX35" fmla="*/ 100013 w 2271713"/>
              <a:gd name="connsiteY35" fmla="*/ 264318 h 371475"/>
              <a:gd name="connsiteX36" fmla="*/ 42863 w 2271713"/>
              <a:gd name="connsiteY36" fmla="*/ 230981 h 371475"/>
              <a:gd name="connsiteX37" fmla="*/ 19050 w 2271713"/>
              <a:gd name="connsiteY37" fmla="*/ 214312 h 371475"/>
              <a:gd name="connsiteX38" fmla="*/ 2381 w 2271713"/>
              <a:gd name="connsiteY38" fmla="*/ 197643 h 371475"/>
              <a:gd name="connsiteX39" fmla="*/ 0 w 2271713"/>
              <a:gd name="connsiteY39" fmla="*/ 183356 h 371475"/>
              <a:gd name="connsiteX40" fmla="*/ 2381 w 2271713"/>
              <a:gd name="connsiteY40" fmla="*/ 169068 h 371475"/>
              <a:gd name="connsiteX41" fmla="*/ 7144 w 2271713"/>
              <a:gd name="connsiteY41" fmla="*/ 154781 h 371475"/>
              <a:gd name="connsiteX42" fmla="*/ 30956 w 2271713"/>
              <a:gd name="connsiteY42" fmla="*/ 135731 h 371475"/>
              <a:gd name="connsiteX43" fmla="*/ 69056 w 2271713"/>
              <a:gd name="connsiteY43" fmla="*/ 119062 h 371475"/>
              <a:gd name="connsiteX44" fmla="*/ 135731 w 2271713"/>
              <a:gd name="connsiteY44" fmla="*/ 109537 h 371475"/>
              <a:gd name="connsiteX45" fmla="*/ 202406 w 2271713"/>
              <a:gd name="connsiteY45" fmla="*/ 102393 h 371475"/>
              <a:gd name="connsiteX46" fmla="*/ 280988 w 2271713"/>
              <a:gd name="connsiteY46" fmla="*/ 102393 h 371475"/>
              <a:gd name="connsiteX47" fmla="*/ 376238 w 2271713"/>
              <a:gd name="connsiteY47" fmla="*/ 100012 h 371475"/>
              <a:gd name="connsiteX48" fmla="*/ 428625 w 2271713"/>
              <a:gd name="connsiteY48" fmla="*/ 111918 h 371475"/>
              <a:gd name="connsiteX49" fmla="*/ 561975 w 2271713"/>
              <a:gd name="connsiteY49" fmla="*/ 126206 h 371475"/>
              <a:gd name="connsiteX50" fmla="*/ 781050 w 2271713"/>
              <a:gd name="connsiteY50" fmla="*/ 138112 h 371475"/>
              <a:gd name="connsiteX51" fmla="*/ 995363 w 2271713"/>
              <a:gd name="connsiteY51" fmla="*/ 147637 h 371475"/>
              <a:gd name="connsiteX52" fmla="*/ 1238250 w 2271713"/>
              <a:gd name="connsiteY52" fmla="*/ 15954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71713" h="371475">
                <a:moveTo>
                  <a:pt x="1238250" y="159543"/>
                </a:moveTo>
                <a:lnTo>
                  <a:pt x="1454944" y="164306"/>
                </a:lnTo>
                <a:lnTo>
                  <a:pt x="1635919" y="166687"/>
                </a:lnTo>
                <a:lnTo>
                  <a:pt x="1747838" y="161925"/>
                </a:lnTo>
                <a:lnTo>
                  <a:pt x="1843088" y="157162"/>
                </a:lnTo>
                <a:lnTo>
                  <a:pt x="1902619" y="152400"/>
                </a:lnTo>
                <a:lnTo>
                  <a:pt x="1943100" y="147637"/>
                </a:lnTo>
                <a:lnTo>
                  <a:pt x="1976438" y="140493"/>
                </a:lnTo>
                <a:lnTo>
                  <a:pt x="2021681" y="123825"/>
                </a:lnTo>
                <a:lnTo>
                  <a:pt x="2069306" y="102393"/>
                </a:lnTo>
                <a:lnTo>
                  <a:pt x="2121694" y="73818"/>
                </a:lnTo>
                <a:lnTo>
                  <a:pt x="2174081" y="38100"/>
                </a:lnTo>
                <a:lnTo>
                  <a:pt x="2190750" y="21431"/>
                </a:lnTo>
                <a:lnTo>
                  <a:pt x="2207419" y="9525"/>
                </a:lnTo>
                <a:lnTo>
                  <a:pt x="2231231" y="0"/>
                </a:lnTo>
                <a:lnTo>
                  <a:pt x="2259806" y="0"/>
                </a:lnTo>
                <a:lnTo>
                  <a:pt x="2269331" y="7143"/>
                </a:lnTo>
                <a:lnTo>
                  <a:pt x="2271713" y="19050"/>
                </a:lnTo>
                <a:lnTo>
                  <a:pt x="2266950" y="59531"/>
                </a:lnTo>
                <a:lnTo>
                  <a:pt x="2257425" y="111918"/>
                </a:lnTo>
                <a:lnTo>
                  <a:pt x="2238375" y="171450"/>
                </a:lnTo>
                <a:lnTo>
                  <a:pt x="2212181" y="238125"/>
                </a:lnTo>
                <a:lnTo>
                  <a:pt x="2181225" y="300037"/>
                </a:lnTo>
                <a:lnTo>
                  <a:pt x="2043113" y="371475"/>
                </a:lnTo>
                <a:lnTo>
                  <a:pt x="1862138" y="371475"/>
                </a:lnTo>
                <a:lnTo>
                  <a:pt x="1666875" y="371475"/>
                </a:lnTo>
                <a:lnTo>
                  <a:pt x="1488281" y="371475"/>
                </a:lnTo>
                <a:lnTo>
                  <a:pt x="1264444" y="371475"/>
                </a:lnTo>
                <a:lnTo>
                  <a:pt x="1078706" y="371475"/>
                </a:lnTo>
                <a:lnTo>
                  <a:pt x="952500" y="350043"/>
                </a:lnTo>
                <a:lnTo>
                  <a:pt x="740569" y="342900"/>
                </a:lnTo>
                <a:lnTo>
                  <a:pt x="488156" y="333375"/>
                </a:lnTo>
                <a:lnTo>
                  <a:pt x="266700" y="326231"/>
                </a:lnTo>
                <a:lnTo>
                  <a:pt x="214313" y="326231"/>
                </a:lnTo>
                <a:lnTo>
                  <a:pt x="173831" y="304800"/>
                </a:lnTo>
                <a:lnTo>
                  <a:pt x="100013" y="264318"/>
                </a:lnTo>
                <a:lnTo>
                  <a:pt x="42863" y="230981"/>
                </a:lnTo>
                <a:lnTo>
                  <a:pt x="19050" y="214312"/>
                </a:lnTo>
                <a:lnTo>
                  <a:pt x="2381" y="197643"/>
                </a:lnTo>
                <a:lnTo>
                  <a:pt x="0" y="183356"/>
                </a:lnTo>
                <a:lnTo>
                  <a:pt x="2381" y="169068"/>
                </a:lnTo>
                <a:lnTo>
                  <a:pt x="7144" y="154781"/>
                </a:lnTo>
                <a:lnTo>
                  <a:pt x="30956" y="135731"/>
                </a:lnTo>
                <a:lnTo>
                  <a:pt x="69056" y="119062"/>
                </a:lnTo>
                <a:lnTo>
                  <a:pt x="135731" y="109537"/>
                </a:lnTo>
                <a:lnTo>
                  <a:pt x="202406" y="102393"/>
                </a:lnTo>
                <a:lnTo>
                  <a:pt x="280988" y="102393"/>
                </a:lnTo>
                <a:lnTo>
                  <a:pt x="376238" y="100012"/>
                </a:lnTo>
                <a:lnTo>
                  <a:pt x="428625" y="111918"/>
                </a:lnTo>
                <a:lnTo>
                  <a:pt x="561975" y="126206"/>
                </a:lnTo>
                <a:lnTo>
                  <a:pt x="781050" y="138112"/>
                </a:lnTo>
                <a:lnTo>
                  <a:pt x="995363" y="147637"/>
                </a:lnTo>
                <a:lnTo>
                  <a:pt x="1238250" y="1595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C625B5BE-0F53-4EA9-A095-A373EE385802}"/>
              </a:ext>
            </a:extLst>
          </p:cNvPr>
          <p:cNvSpPr/>
          <p:nvPr/>
        </p:nvSpPr>
        <p:spPr>
          <a:xfrm rot="16200000">
            <a:off x="5141124" y="4248944"/>
            <a:ext cx="2451100" cy="963612"/>
          </a:xfrm>
          <a:custGeom>
            <a:avLst/>
            <a:gdLst>
              <a:gd name="connsiteX0" fmla="*/ 1452563 w 2450307"/>
              <a:gd name="connsiteY0" fmla="*/ 650081 h 964406"/>
              <a:gd name="connsiteX1" fmla="*/ 2083594 w 2450307"/>
              <a:gd name="connsiteY1" fmla="*/ 650081 h 964406"/>
              <a:gd name="connsiteX2" fmla="*/ 2162175 w 2450307"/>
              <a:gd name="connsiteY2" fmla="*/ 647700 h 964406"/>
              <a:gd name="connsiteX3" fmla="*/ 2183607 w 2450307"/>
              <a:gd name="connsiteY3" fmla="*/ 642938 h 964406"/>
              <a:gd name="connsiteX4" fmla="*/ 2197894 w 2450307"/>
              <a:gd name="connsiteY4" fmla="*/ 631031 h 964406"/>
              <a:gd name="connsiteX5" fmla="*/ 2209800 w 2450307"/>
              <a:gd name="connsiteY5" fmla="*/ 611981 h 964406"/>
              <a:gd name="connsiteX6" fmla="*/ 2212182 w 2450307"/>
              <a:gd name="connsiteY6" fmla="*/ 595313 h 964406"/>
              <a:gd name="connsiteX7" fmla="*/ 2209800 w 2450307"/>
              <a:gd name="connsiteY7" fmla="*/ 571500 h 964406"/>
              <a:gd name="connsiteX8" fmla="*/ 2190750 w 2450307"/>
              <a:gd name="connsiteY8" fmla="*/ 476250 h 964406"/>
              <a:gd name="connsiteX9" fmla="*/ 2169319 w 2450307"/>
              <a:gd name="connsiteY9" fmla="*/ 376238 h 964406"/>
              <a:gd name="connsiteX10" fmla="*/ 2140744 w 2450307"/>
              <a:gd name="connsiteY10" fmla="*/ 228600 h 964406"/>
              <a:gd name="connsiteX11" fmla="*/ 2112169 w 2450307"/>
              <a:gd name="connsiteY11" fmla="*/ 59531 h 964406"/>
              <a:gd name="connsiteX12" fmla="*/ 2264569 w 2450307"/>
              <a:gd name="connsiteY12" fmla="*/ 0 h 964406"/>
              <a:gd name="connsiteX13" fmla="*/ 2297907 w 2450307"/>
              <a:gd name="connsiteY13" fmla="*/ 150019 h 964406"/>
              <a:gd name="connsiteX14" fmla="*/ 2333625 w 2450307"/>
              <a:gd name="connsiteY14" fmla="*/ 328613 h 964406"/>
              <a:gd name="connsiteX15" fmla="*/ 2366963 w 2450307"/>
              <a:gd name="connsiteY15" fmla="*/ 490538 h 964406"/>
              <a:gd name="connsiteX16" fmla="*/ 2383632 w 2450307"/>
              <a:gd name="connsiteY16" fmla="*/ 564356 h 964406"/>
              <a:gd name="connsiteX17" fmla="*/ 2393157 w 2450307"/>
              <a:gd name="connsiteY17" fmla="*/ 602456 h 964406"/>
              <a:gd name="connsiteX18" fmla="*/ 2402682 w 2450307"/>
              <a:gd name="connsiteY18" fmla="*/ 623888 h 964406"/>
              <a:gd name="connsiteX19" fmla="*/ 2416969 w 2450307"/>
              <a:gd name="connsiteY19" fmla="*/ 647700 h 964406"/>
              <a:gd name="connsiteX20" fmla="*/ 2426494 w 2450307"/>
              <a:gd name="connsiteY20" fmla="*/ 659606 h 964406"/>
              <a:gd name="connsiteX21" fmla="*/ 2438400 w 2450307"/>
              <a:gd name="connsiteY21" fmla="*/ 671513 h 964406"/>
              <a:gd name="connsiteX22" fmla="*/ 2445544 w 2450307"/>
              <a:gd name="connsiteY22" fmla="*/ 681038 h 964406"/>
              <a:gd name="connsiteX23" fmla="*/ 2450307 w 2450307"/>
              <a:gd name="connsiteY23" fmla="*/ 690563 h 964406"/>
              <a:gd name="connsiteX24" fmla="*/ 2450307 w 2450307"/>
              <a:gd name="connsiteY24" fmla="*/ 714375 h 964406"/>
              <a:gd name="connsiteX25" fmla="*/ 2436019 w 2450307"/>
              <a:gd name="connsiteY25" fmla="*/ 757238 h 964406"/>
              <a:gd name="connsiteX26" fmla="*/ 2405063 w 2450307"/>
              <a:gd name="connsiteY26" fmla="*/ 812006 h 964406"/>
              <a:gd name="connsiteX27" fmla="*/ 2374107 w 2450307"/>
              <a:gd name="connsiteY27" fmla="*/ 857250 h 964406"/>
              <a:gd name="connsiteX28" fmla="*/ 2336007 w 2450307"/>
              <a:gd name="connsiteY28" fmla="*/ 902494 h 964406"/>
              <a:gd name="connsiteX29" fmla="*/ 2290763 w 2450307"/>
              <a:gd name="connsiteY29" fmla="*/ 942975 h 964406"/>
              <a:gd name="connsiteX30" fmla="*/ 2255044 w 2450307"/>
              <a:gd name="connsiteY30" fmla="*/ 962025 h 964406"/>
              <a:gd name="connsiteX31" fmla="*/ 2238375 w 2450307"/>
              <a:gd name="connsiteY31" fmla="*/ 964406 h 964406"/>
              <a:gd name="connsiteX32" fmla="*/ 2205038 w 2450307"/>
              <a:gd name="connsiteY32" fmla="*/ 950119 h 964406"/>
              <a:gd name="connsiteX33" fmla="*/ 2135982 w 2450307"/>
              <a:gd name="connsiteY33" fmla="*/ 914400 h 964406"/>
              <a:gd name="connsiteX34" fmla="*/ 2109788 w 2450307"/>
              <a:gd name="connsiteY34" fmla="*/ 902494 h 964406"/>
              <a:gd name="connsiteX35" fmla="*/ 2071688 w 2450307"/>
              <a:gd name="connsiteY35" fmla="*/ 892969 h 964406"/>
              <a:gd name="connsiteX36" fmla="*/ 1952625 w 2450307"/>
              <a:gd name="connsiteY36" fmla="*/ 881063 h 964406"/>
              <a:gd name="connsiteX37" fmla="*/ 1695450 w 2450307"/>
              <a:gd name="connsiteY37" fmla="*/ 859631 h 964406"/>
              <a:gd name="connsiteX38" fmla="*/ 1564482 w 2450307"/>
              <a:gd name="connsiteY38" fmla="*/ 852488 h 964406"/>
              <a:gd name="connsiteX39" fmla="*/ 1447800 w 2450307"/>
              <a:gd name="connsiteY39" fmla="*/ 852488 h 964406"/>
              <a:gd name="connsiteX40" fmla="*/ 1297782 w 2450307"/>
              <a:gd name="connsiteY40" fmla="*/ 850106 h 964406"/>
              <a:gd name="connsiteX41" fmla="*/ 1169194 w 2450307"/>
              <a:gd name="connsiteY41" fmla="*/ 852488 h 964406"/>
              <a:gd name="connsiteX42" fmla="*/ 1057275 w 2450307"/>
              <a:gd name="connsiteY42" fmla="*/ 850106 h 964406"/>
              <a:gd name="connsiteX43" fmla="*/ 904875 w 2450307"/>
              <a:gd name="connsiteY43" fmla="*/ 850106 h 964406"/>
              <a:gd name="connsiteX44" fmla="*/ 800100 w 2450307"/>
              <a:gd name="connsiteY44" fmla="*/ 852488 h 964406"/>
              <a:gd name="connsiteX45" fmla="*/ 707232 w 2450307"/>
              <a:gd name="connsiteY45" fmla="*/ 850106 h 964406"/>
              <a:gd name="connsiteX46" fmla="*/ 588169 w 2450307"/>
              <a:gd name="connsiteY46" fmla="*/ 854869 h 964406"/>
              <a:gd name="connsiteX47" fmla="*/ 497682 w 2450307"/>
              <a:gd name="connsiteY47" fmla="*/ 862013 h 964406"/>
              <a:gd name="connsiteX48" fmla="*/ 428625 w 2450307"/>
              <a:gd name="connsiteY48" fmla="*/ 871538 h 964406"/>
              <a:gd name="connsiteX49" fmla="*/ 388144 w 2450307"/>
              <a:gd name="connsiteY49" fmla="*/ 871538 h 964406"/>
              <a:gd name="connsiteX50" fmla="*/ 319088 w 2450307"/>
              <a:gd name="connsiteY50" fmla="*/ 857250 h 964406"/>
              <a:gd name="connsiteX51" fmla="*/ 216694 w 2450307"/>
              <a:gd name="connsiteY51" fmla="*/ 826294 h 964406"/>
              <a:gd name="connsiteX52" fmla="*/ 130969 w 2450307"/>
              <a:gd name="connsiteY52" fmla="*/ 788194 h 964406"/>
              <a:gd name="connsiteX53" fmla="*/ 35719 w 2450307"/>
              <a:gd name="connsiteY53" fmla="*/ 745331 h 964406"/>
              <a:gd name="connsiteX54" fmla="*/ 16669 w 2450307"/>
              <a:gd name="connsiteY54" fmla="*/ 733425 h 964406"/>
              <a:gd name="connsiteX55" fmla="*/ 4763 w 2450307"/>
              <a:gd name="connsiteY55" fmla="*/ 714375 h 964406"/>
              <a:gd name="connsiteX56" fmla="*/ 0 w 2450307"/>
              <a:gd name="connsiteY56" fmla="*/ 702469 h 964406"/>
              <a:gd name="connsiteX57" fmla="*/ 2382 w 2450307"/>
              <a:gd name="connsiteY57" fmla="*/ 685800 h 964406"/>
              <a:gd name="connsiteX58" fmla="*/ 9525 w 2450307"/>
              <a:gd name="connsiteY58" fmla="*/ 666750 h 964406"/>
              <a:gd name="connsiteX59" fmla="*/ 26194 w 2450307"/>
              <a:gd name="connsiteY59" fmla="*/ 652463 h 964406"/>
              <a:gd name="connsiteX60" fmla="*/ 445294 w 2450307"/>
              <a:gd name="connsiteY60" fmla="*/ 650081 h 964406"/>
              <a:gd name="connsiteX61" fmla="*/ 576263 w 2450307"/>
              <a:gd name="connsiteY61" fmla="*/ 650081 h 964406"/>
              <a:gd name="connsiteX62" fmla="*/ 754857 w 2450307"/>
              <a:gd name="connsiteY62" fmla="*/ 652463 h 964406"/>
              <a:gd name="connsiteX63" fmla="*/ 1076325 w 2450307"/>
              <a:gd name="connsiteY63" fmla="*/ 650081 h 964406"/>
              <a:gd name="connsiteX64" fmla="*/ 1452563 w 2450307"/>
              <a:gd name="connsiteY64" fmla="*/ 650081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450307" h="964406">
                <a:moveTo>
                  <a:pt x="1452563" y="650081"/>
                </a:moveTo>
                <a:lnTo>
                  <a:pt x="2083594" y="650081"/>
                </a:lnTo>
                <a:lnTo>
                  <a:pt x="2162175" y="647700"/>
                </a:lnTo>
                <a:lnTo>
                  <a:pt x="2183607" y="642938"/>
                </a:lnTo>
                <a:lnTo>
                  <a:pt x="2197894" y="631031"/>
                </a:lnTo>
                <a:lnTo>
                  <a:pt x="2209800" y="611981"/>
                </a:lnTo>
                <a:lnTo>
                  <a:pt x="2212182" y="595313"/>
                </a:lnTo>
                <a:lnTo>
                  <a:pt x="2209800" y="571500"/>
                </a:lnTo>
                <a:lnTo>
                  <a:pt x="2190750" y="476250"/>
                </a:lnTo>
                <a:lnTo>
                  <a:pt x="2169319" y="376238"/>
                </a:lnTo>
                <a:lnTo>
                  <a:pt x="2140744" y="228600"/>
                </a:lnTo>
                <a:lnTo>
                  <a:pt x="2112169" y="59531"/>
                </a:lnTo>
                <a:lnTo>
                  <a:pt x="2264569" y="0"/>
                </a:lnTo>
                <a:lnTo>
                  <a:pt x="2297907" y="150019"/>
                </a:lnTo>
                <a:lnTo>
                  <a:pt x="2333625" y="328613"/>
                </a:lnTo>
                <a:lnTo>
                  <a:pt x="2366963" y="490538"/>
                </a:lnTo>
                <a:lnTo>
                  <a:pt x="2383632" y="564356"/>
                </a:lnTo>
                <a:lnTo>
                  <a:pt x="2393157" y="602456"/>
                </a:lnTo>
                <a:lnTo>
                  <a:pt x="2402682" y="623888"/>
                </a:lnTo>
                <a:lnTo>
                  <a:pt x="2416969" y="647700"/>
                </a:lnTo>
                <a:lnTo>
                  <a:pt x="2426494" y="659606"/>
                </a:lnTo>
                <a:lnTo>
                  <a:pt x="2438400" y="671513"/>
                </a:lnTo>
                <a:lnTo>
                  <a:pt x="2445544" y="681038"/>
                </a:lnTo>
                <a:lnTo>
                  <a:pt x="2450307" y="690563"/>
                </a:lnTo>
                <a:lnTo>
                  <a:pt x="2450307" y="714375"/>
                </a:lnTo>
                <a:lnTo>
                  <a:pt x="2436019" y="757238"/>
                </a:lnTo>
                <a:lnTo>
                  <a:pt x="2405063" y="812006"/>
                </a:lnTo>
                <a:lnTo>
                  <a:pt x="2374107" y="857250"/>
                </a:lnTo>
                <a:lnTo>
                  <a:pt x="2336007" y="902494"/>
                </a:lnTo>
                <a:lnTo>
                  <a:pt x="2290763" y="942975"/>
                </a:lnTo>
                <a:lnTo>
                  <a:pt x="2255044" y="962025"/>
                </a:lnTo>
                <a:lnTo>
                  <a:pt x="2238375" y="964406"/>
                </a:lnTo>
                <a:lnTo>
                  <a:pt x="2205038" y="950119"/>
                </a:lnTo>
                <a:lnTo>
                  <a:pt x="2135982" y="914400"/>
                </a:lnTo>
                <a:lnTo>
                  <a:pt x="2109788" y="902494"/>
                </a:lnTo>
                <a:lnTo>
                  <a:pt x="2071688" y="892969"/>
                </a:lnTo>
                <a:lnTo>
                  <a:pt x="1952625" y="881063"/>
                </a:lnTo>
                <a:lnTo>
                  <a:pt x="1695450" y="859631"/>
                </a:lnTo>
                <a:lnTo>
                  <a:pt x="1564482" y="852488"/>
                </a:lnTo>
                <a:lnTo>
                  <a:pt x="1447800" y="852488"/>
                </a:lnTo>
                <a:lnTo>
                  <a:pt x="1297782" y="850106"/>
                </a:lnTo>
                <a:lnTo>
                  <a:pt x="1169194" y="852488"/>
                </a:lnTo>
                <a:lnTo>
                  <a:pt x="1057275" y="850106"/>
                </a:lnTo>
                <a:lnTo>
                  <a:pt x="904875" y="850106"/>
                </a:lnTo>
                <a:lnTo>
                  <a:pt x="800100" y="852488"/>
                </a:lnTo>
                <a:lnTo>
                  <a:pt x="707232" y="850106"/>
                </a:lnTo>
                <a:lnTo>
                  <a:pt x="588169" y="854869"/>
                </a:lnTo>
                <a:lnTo>
                  <a:pt x="497682" y="862013"/>
                </a:lnTo>
                <a:lnTo>
                  <a:pt x="428625" y="871538"/>
                </a:lnTo>
                <a:lnTo>
                  <a:pt x="388144" y="871538"/>
                </a:lnTo>
                <a:lnTo>
                  <a:pt x="319088" y="857250"/>
                </a:lnTo>
                <a:lnTo>
                  <a:pt x="216694" y="826294"/>
                </a:lnTo>
                <a:lnTo>
                  <a:pt x="130969" y="788194"/>
                </a:lnTo>
                <a:lnTo>
                  <a:pt x="35719" y="745331"/>
                </a:lnTo>
                <a:lnTo>
                  <a:pt x="16669" y="733425"/>
                </a:lnTo>
                <a:lnTo>
                  <a:pt x="4763" y="714375"/>
                </a:lnTo>
                <a:lnTo>
                  <a:pt x="0" y="702469"/>
                </a:lnTo>
                <a:lnTo>
                  <a:pt x="2382" y="685800"/>
                </a:lnTo>
                <a:lnTo>
                  <a:pt x="9525" y="666750"/>
                </a:lnTo>
                <a:lnTo>
                  <a:pt x="26194" y="652463"/>
                </a:lnTo>
                <a:lnTo>
                  <a:pt x="445294" y="650081"/>
                </a:lnTo>
                <a:lnTo>
                  <a:pt x="576263" y="650081"/>
                </a:lnTo>
                <a:lnTo>
                  <a:pt x="754857" y="652463"/>
                </a:lnTo>
                <a:lnTo>
                  <a:pt x="1076325" y="650081"/>
                </a:lnTo>
                <a:lnTo>
                  <a:pt x="1452563" y="6500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F8EE322-3F25-43C7-8DFC-7D42413FF2ED}"/>
              </a:ext>
            </a:extLst>
          </p:cNvPr>
          <p:cNvSpPr/>
          <p:nvPr/>
        </p:nvSpPr>
        <p:spPr>
          <a:xfrm rot="16200000">
            <a:off x="6111881" y="5475288"/>
            <a:ext cx="504825" cy="450850"/>
          </a:xfrm>
          <a:custGeom>
            <a:avLst/>
            <a:gdLst>
              <a:gd name="connsiteX0" fmla="*/ 428625 w 504825"/>
              <a:gd name="connsiteY0" fmla="*/ 228600 h 450056"/>
              <a:gd name="connsiteX1" fmla="*/ 404812 w 504825"/>
              <a:gd name="connsiteY1" fmla="*/ 292894 h 450056"/>
              <a:gd name="connsiteX2" fmla="*/ 397668 w 504825"/>
              <a:gd name="connsiteY2" fmla="*/ 321469 h 450056"/>
              <a:gd name="connsiteX3" fmla="*/ 397668 w 504825"/>
              <a:gd name="connsiteY3" fmla="*/ 338137 h 450056"/>
              <a:gd name="connsiteX4" fmla="*/ 402431 w 504825"/>
              <a:gd name="connsiteY4" fmla="*/ 359569 h 450056"/>
              <a:gd name="connsiteX5" fmla="*/ 411956 w 504825"/>
              <a:gd name="connsiteY5" fmla="*/ 376237 h 450056"/>
              <a:gd name="connsiteX6" fmla="*/ 433387 w 504825"/>
              <a:gd name="connsiteY6" fmla="*/ 392906 h 450056"/>
              <a:gd name="connsiteX7" fmla="*/ 495300 w 504825"/>
              <a:gd name="connsiteY7" fmla="*/ 402431 h 450056"/>
              <a:gd name="connsiteX8" fmla="*/ 0 w 504825"/>
              <a:gd name="connsiteY8" fmla="*/ 450056 h 450056"/>
              <a:gd name="connsiteX9" fmla="*/ 4762 w 504825"/>
              <a:gd name="connsiteY9" fmla="*/ 428625 h 450056"/>
              <a:gd name="connsiteX10" fmla="*/ 19050 w 504825"/>
              <a:gd name="connsiteY10" fmla="*/ 404812 h 450056"/>
              <a:gd name="connsiteX11" fmla="*/ 26193 w 504825"/>
              <a:gd name="connsiteY11" fmla="*/ 397669 h 450056"/>
              <a:gd name="connsiteX12" fmla="*/ 50006 w 504825"/>
              <a:gd name="connsiteY12" fmla="*/ 383381 h 450056"/>
              <a:gd name="connsiteX13" fmla="*/ 102393 w 504825"/>
              <a:gd name="connsiteY13" fmla="*/ 350044 h 450056"/>
              <a:gd name="connsiteX14" fmla="*/ 171450 w 504825"/>
              <a:gd name="connsiteY14" fmla="*/ 300037 h 450056"/>
              <a:gd name="connsiteX15" fmla="*/ 304800 w 504825"/>
              <a:gd name="connsiteY15" fmla="*/ 176212 h 450056"/>
              <a:gd name="connsiteX16" fmla="*/ 416718 w 504825"/>
              <a:gd name="connsiteY16" fmla="*/ 54769 h 450056"/>
              <a:gd name="connsiteX17" fmla="*/ 442912 w 504825"/>
              <a:gd name="connsiteY17" fmla="*/ 21431 h 450056"/>
              <a:gd name="connsiteX18" fmla="*/ 461962 w 504825"/>
              <a:gd name="connsiteY18" fmla="*/ 7144 h 450056"/>
              <a:gd name="connsiteX19" fmla="*/ 481012 w 504825"/>
              <a:gd name="connsiteY19" fmla="*/ 0 h 450056"/>
              <a:gd name="connsiteX20" fmla="*/ 495300 w 504825"/>
              <a:gd name="connsiteY20" fmla="*/ 0 h 450056"/>
              <a:gd name="connsiteX21" fmla="*/ 504825 w 504825"/>
              <a:gd name="connsiteY21" fmla="*/ 9525 h 450056"/>
              <a:gd name="connsiteX22" fmla="*/ 502443 w 504825"/>
              <a:gd name="connsiteY22" fmla="*/ 28575 h 450056"/>
              <a:gd name="connsiteX23" fmla="*/ 478631 w 504825"/>
              <a:gd name="connsiteY23" fmla="*/ 92869 h 450056"/>
              <a:gd name="connsiteX24" fmla="*/ 428625 w 504825"/>
              <a:gd name="connsiteY24" fmla="*/ 228600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4825" h="450056">
                <a:moveTo>
                  <a:pt x="428625" y="228600"/>
                </a:moveTo>
                <a:lnTo>
                  <a:pt x="404812" y="292894"/>
                </a:lnTo>
                <a:lnTo>
                  <a:pt x="397668" y="321469"/>
                </a:lnTo>
                <a:lnTo>
                  <a:pt x="397668" y="338137"/>
                </a:lnTo>
                <a:lnTo>
                  <a:pt x="402431" y="359569"/>
                </a:lnTo>
                <a:lnTo>
                  <a:pt x="411956" y="376237"/>
                </a:lnTo>
                <a:lnTo>
                  <a:pt x="433387" y="392906"/>
                </a:lnTo>
                <a:lnTo>
                  <a:pt x="495300" y="402431"/>
                </a:lnTo>
                <a:lnTo>
                  <a:pt x="0" y="450056"/>
                </a:lnTo>
                <a:lnTo>
                  <a:pt x="4762" y="428625"/>
                </a:lnTo>
                <a:lnTo>
                  <a:pt x="19050" y="404812"/>
                </a:lnTo>
                <a:lnTo>
                  <a:pt x="26193" y="397669"/>
                </a:lnTo>
                <a:lnTo>
                  <a:pt x="50006" y="383381"/>
                </a:lnTo>
                <a:lnTo>
                  <a:pt x="102393" y="350044"/>
                </a:lnTo>
                <a:lnTo>
                  <a:pt x="171450" y="300037"/>
                </a:lnTo>
                <a:lnTo>
                  <a:pt x="304800" y="176212"/>
                </a:lnTo>
                <a:lnTo>
                  <a:pt x="416718" y="54769"/>
                </a:lnTo>
                <a:lnTo>
                  <a:pt x="442912" y="21431"/>
                </a:lnTo>
                <a:lnTo>
                  <a:pt x="461962" y="7144"/>
                </a:lnTo>
                <a:lnTo>
                  <a:pt x="481012" y="0"/>
                </a:lnTo>
                <a:lnTo>
                  <a:pt x="495300" y="0"/>
                </a:lnTo>
                <a:lnTo>
                  <a:pt x="504825" y="9525"/>
                </a:lnTo>
                <a:lnTo>
                  <a:pt x="502443" y="28575"/>
                </a:lnTo>
                <a:lnTo>
                  <a:pt x="478631" y="92869"/>
                </a:lnTo>
                <a:lnTo>
                  <a:pt x="428625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06694272-E89D-4934-995C-A69371D0383A}"/>
              </a:ext>
            </a:extLst>
          </p:cNvPr>
          <p:cNvSpPr/>
          <p:nvPr/>
        </p:nvSpPr>
        <p:spPr>
          <a:xfrm rot="16200000">
            <a:off x="6118230" y="3917951"/>
            <a:ext cx="314325" cy="609600"/>
          </a:xfrm>
          <a:custGeom>
            <a:avLst/>
            <a:gdLst>
              <a:gd name="connsiteX0" fmla="*/ 59531 w 314325"/>
              <a:gd name="connsiteY0" fmla="*/ 280988 h 609600"/>
              <a:gd name="connsiteX1" fmla="*/ 35719 w 314325"/>
              <a:gd name="connsiteY1" fmla="*/ 169069 h 609600"/>
              <a:gd name="connsiteX2" fmla="*/ 0 w 314325"/>
              <a:gd name="connsiteY2" fmla="*/ 2381 h 609600"/>
              <a:gd name="connsiteX3" fmla="*/ 154781 w 314325"/>
              <a:gd name="connsiteY3" fmla="*/ 0 h 609600"/>
              <a:gd name="connsiteX4" fmla="*/ 197644 w 314325"/>
              <a:gd name="connsiteY4" fmla="*/ 173831 h 609600"/>
              <a:gd name="connsiteX5" fmla="*/ 254794 w 314325"/>
              <a:gd name="connsiteY5" fmla="*/ 385763 h 609600"/>
              <a:gd name="connsiteX6" fmla="*/ 314325 w 314325"/>
              <a:gd name="connsiteY6" fmla="*/ 609600 h 609600"/>
              <a:gd name="connsiteX7" fmla="*/ 135731 w 314325"/>
              <a:gd name="connsiteY7" fmla="*/ 609600 h 609600"/>
              <a:gd name="connsiteX8" fmla="*/ 92869 w 314325"/>
              <a:gd name="connsiteY8" fmla="*/ 426244 h 609600"/>
              <a:gd name="connsiteX9" fmla="*/ 59531 w 314325"/>
              <a:gd name="connsiteY9" fmla="*/ 280988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4325" h="609600">
                <a:moveTo>
                  <a:pt x="59531" y="280988"/>
                </a:moveTo>
                <a:lnTo>
                  <a:pt x="35719" y="169069"/>
                </a:lnTo>
                <a:lnTo>
                  <a:pt x="0" y="2381"/>
                </a:lnTo>
                <a:lnTo>
                  <a:pt x="154781" y="0"/>
                </a:lnTo>
                <a:lnTo>
                  <a:pt x="197644" y="173831"/>
                </a:lnTo>
                <a:lnTo>
                  <a:pt x="254794" y="385763"/>
                </a:lnTo>
                <a:lnTo>
                  <a:pt x="314325" y="609600"/>
                </a:lnTo>
                <a:lnTo>
                  <a:pt x="135731" y="609600"/>
                </a:lnTo>
                <a:lnTo>
                  <a:pt x="92869" y="426244"/>
                </a:lnTo>
                <a:lnTo>
                  <a:pt x="59531" y="2809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AEE02CE-40D0-4169-B4B4-D708A5B4992A}"/>
              </a:ext>
            </a:extLst>
          </p:cNvPr>
          <p:cNvSpPr/>
          <p:nvPr/>
        </p:nvSpPr>
        <p:spPr>
          <a:xfrm rot="16200000">
            <a:off x="6132516" y="4479926"/>
            <a:ext cx="280988" cy="623887"/>
          </a:xfrm>
          <a:custGeom>
            <a:avLst/>
            <a:gdLst>
              <a:gd name="connsiteX0" fmla="*/ 66675 w 280987"/>
              <a:gd name="connsiteY0" fmla="*/ 330994 h 623888"/>
              <a:gd name="connsiteX1" fmla="*/ 0 w 280987"/>
              <a:gd name="connsiteY1" fmla="*/ 0 h 623888"/>
              <a:gd name="connsiteX2" fmla="*/ 173831 w 280987"/>
              <a:gd name="connsiteY2" fmla="*/ 16669 h 623888"/>
              <a:gd name="connsiteX3" fmla="*/ 207169 w 280987"/>
              <a:gd name="connsiteY3" fmla="*/ 202406 h 623888"/>
              <a:gd name="connsiteX4" fmla="*/ 235744 w 280987"/>
              <a:gd name="connsiteY4" fmla="*/ 359569 h 623888"/>
              <a:gd name="connsiteX5" fmla="*/ 280987 w 280987"/>
              <a:gd name="connsiteY5" fmla="*/ 623888 h 623888"/>
              <a:gd name="connsiteX6" fmla="*/ 130969 w 280987"/>
              <a:gd name="connsiteY6" fmla="*/ 621506 h 623888"/>
              <a:gd name="connsiteX7" fmla="*/ 85725 w 280987"/>
              <a:gd name="connsiteY7" fmla="*/ 421481 h 623888"/>
              <a:gd name="connsiteX8" fmla="*/ 66675 w 280987"/>
              <a:gd name="connsiteY8" fmla="*/ 330994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0987" h="623888">
                <a:moveTo>
                  <a:pt x="66675" y="330994"/>
                </a:moveTo>
                <a:lnTo>
                  <a:pt x="0" y="0"/>
                </a:lnTo>
                <a:lnTo>
                  <a:pt x="173831" y="16669"/>
                </a:lnTo>
                <a:lnTo>
                  <a:pt x="207169" y="202406"/>
                </a:lnTo>
                <a:lnTo>
                  <a:pt x="235744" y="359569"/>
                </a:lnTo>
                <a:lnTo>
                  <a:pt x="280987" y="623888"/>
                </a:lnTo>
                <a:lnTo>
                  <a:pt x="130969" y="621506"/>
                </a:lnTo>
                <a:lnTo>
                  <a:pt x="85725" y="421481"/>
                </a:lnTo>
                <a:lnTo>
                  <a:pt x="66675" y="3309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7E22E46A-EBDE-4A9D-BFE4-608F3B39E4F4}"/>
              </a:ext>
            </a:extLst>
          </p:cNvPr>
          <p:cNvSpPr/>
          <p:nvPr/>
        </p:nvSpPr>
        <p:spPr>
          <a:xfrm rot="16200000">
            <a:off x="6497639" y="4389438"/>
            <a:ext cx="2747962" cy="512762"/>
          </a:xfrm>
          <a:custGeom>
            <a:avLst/>
            <a:gdLst>
              <a:gd name="connsiteX0" fmla="*/ 1631156 w 2747962"/>
              <a:gd name="connsiteY0" fmla="*/ 180975 h 511969"/>
              <a:gd name="connsiteX1" fmla="*/ 2407443 w 2747962"/>
              <a:gd name="connsiteY1" fmla="*/ 169069 h 511969"/>
              <a:gd name="connsiteX2" fmla="*/ 2471737 w 2747962"/>
              <a:gd name="connsiteY2" fmla="*/ 166687 h 511969"/>
              <a:gd name="connsiteX3" fmla="*/ 2505075 w 2747962"/>
              <a:gd name="connsiteY3" fmla="*/ 154781 h 511969"/>
              <a:gd name="connsiteX4" fmla="*/ 2547937 w 2747962"/>
              <a:gd name="connsiteY4" fmla="*/ 128587 h 511969"/>
              <a:gd name="connsiteX5" fmla="*/ 2605087 w 2747962"/>
              <a:gd name="connsiteY5" fmla="*/ 83344 h 511969"/>
              <a:gd name="connsiteX6" fmla="*/ 2643187 w 2747962"/>
              <a:gd name="connsiteY6" fmla="*/ 47625 h 511969"/>
              <a:gd name="connsiteX7" fmla="*/ 2669381 w 2747962"/>
              <a:gd name="connsiteY7" fmla="*/ 23812 h 511969"/>
              <a:gd name="connsiteX8" fmla="*/ 2688431 w 2747962"/>
              <a:gd name="connsiteY8" fmla="*/ 9525 h 511969"/>
              <a:gd name="connsiteX9" fmla="*/ 2702718 w 2747962"/>
              <a:gd name="connsiteY9" fmla="*/ 2381 h 511969"/>
              <a:gd name="connsiteX10" fmla="*/ 2726531 w 2747962"/>
              <a:gd name="connsiteY10" fmla="*/ 0 h 511969"/>
              <a:gd name="connsiteX11" fmla="*/ 2738437 w 2747962"/>
              <a:gd name="connsiteY11" fmla="*/ 2381 h 511969"/>
              <a:gd name="connsiteX12" fmla="*/ 2743200 w 2747962"/>
              <a:gd name="connsiteY12" fmla="*/ 7144 h 511969"/>
              <a:gd name="connsiteX13" fmla="*/ 2747962 w 2747962"/>
              <a:gd name="connsiteY13" fmla="*/ 19050 h 511969"/>
              <a:gd name="connsiteX14" fmla="*/ 2745581 w 2747962"/>
              <a:gd name="connsiteY14" fmla="*/ 50006 h 511969"/>
              <a:gd name="connsiteX15" fmla="*/ 2726531 w 2747962"/>
              <a:gd name="connsiteY15" fmla="*/ 111919 h 511969"/>
              <a:gd name="connsiteX16" fmla="*/ 2705100 w 2747962"/>
              <a:gd name="connsiteY16" fmla="*/ 166687 h 511969"/>
              <a:gd name="connsiteX17" fmla="*/ 2681287 w 2747962"/>
              <a:gd name="connsiteY17" fmla="*/ 226219 h 511969"/>
              <a:gd name="connsiteX18" fmla="*/ 2655093 w 2747962"/>
              <a:gd name="connsiteY18" fmla="*/ 278606 h 511969"/>
              <a:gd name="connsiteX19" fmla="*/ 2624137 w 2747962"/>
              <a:gd name="connsiteY19" fmla="*/ 326231 h 511969"/>
              <a:gd name="connsiteX20" fmla="*/ 2578893 w 2747962"/>
              <a:gd name="connsiteY20" fmla="*/ 381000 h 511969"/>
              <a:gd name="connsiteX21" fmla="*/ 2514600 w 2747962"/>
              <a:gd name="connsiteY21" fmla="*/ 447675 h 511969"/>
              <a:gd name="connsiteX22" fmla="*/ 2464593 w 2747962"/>
              <a:gd name="connsiteY22" fmla="*/ 492919 h 511969"/>
              <a:gd name="connsiteX23" fmla="*/ 2443162 w 2747962"/>
              <a:gd name="connsiteY23" fmla="*/ 507206 h 511969"/>
              <a:gd name="connsiteX24" fmla="*/ 2426493 w 2747962"/>
              <a:gd name="connsiteY24" fmla="*/ 511969 h 511969"/>
              <a:gd name="connsiteX25" fmla="*/ 2409825 w 2747962"/>
              <a:gd name="connsiteY25" fmla="*/ 507206 h 511969"/>
              <a:gd name="connsiteX26" fmla="*/ 2388393 w 2747962"/>
              <a:gd name="connsiteY26" fmla="*/ 483394 h 511969"/>
              <a:gd name="connsiteX27" fmla="*/ 2371725 w 2747962"/>
              <a:gd name="connsiteY27" fmla="*/ 447675 h 511969"/>
              <a:gd name="connsiteX28" fmla="*/ 2362200 w 2747962"/>
              <a:gd name="connsiteY28" fmla="*/ 438150 h 511969"/>
              <a:gd name="connsiteX29" fmla="*/ 2259806 w 2747962"/>
              <a:gd name="connsiteY29" fmla="*/ 426244 h 511969"/>
              <a:gd name="connsiteX30" fmla="*/ 2071687 w 2747962"/>
              <a:gd name="connsiteY30" fmla="*/ 409575 h 511969"/>
              <a:gd name="connsiteX31" fmla="*/ 1824037 w 2747962"/>
              <a:gd name="connsiteY31" fmla="*/ 397669 h 511969"/>
              <a:gd name="connsiteX32" fmla="*/ 1635918 w 2747962"/>
              <a:gd name="connsiteY32" fmla="*/ 392906 h 511969"/>
              <a:gd name="connsiteX33" fmla="*/ 1347787 w 2747962"/>
              <a:gd name="connsiteY33" fmla="*/ 392906 h 511969"/>
              <a:gd name="connsiteX34" fmla="*/ 1169193 w 2747962"/>
              <a:gd name="connsiteY34" fmla="*/ 392906 h 511969"/>
              <a:gd name="connsiteX35" fmla="*/ 976312 w 2747962"/>
              <a:gd name="connsiteY35" fmla="*/ 392906 h 511969"/>
              <a:gd name="connsiteX36" fmla="*/ 792956 w 2747962"/>
              <a:gd name="connsiteY36" fmla="*/ 392906 h 511969"/>
              <a:gd name="connsiteX37" fmla="*/ 673893 w 2747962"/>
              <a:gd name="connsiteY37" fmla="*/ 390525 h 511969"/>
              <a:gd name="connsiteX38" fmla="*/ 611981 w 2747962"/>
              <a:gd name="connsiteY38" fmla="*/ 395287 h 511969"/>
              <a:gd name="connsiteX39" fmla="*/ 552450 w 2747962"/>
              <a:gd name="connsiteY39" fmla="*/ 407194 h 511969"/>
              <a:gd name="connsiteX40" fmla="*/ 488156 w 2747962"/>
              <a:gd name="connsiteY40" fmla="*/ 423862 h 511969"/>
              <a:gd name="connsiteX41" fmla="*/ 447675 w 2747962"/>
              <a:gd name="connsiteY41" fmla="*/ 438150 h 511969"/>
              <a:gd name="connsiteX42" fmla="*/ 416718 w 2747962"/>
              <a:gd name="connsiteY42" fmla="*/ 440531 h 511969"/>
              <a:gd name="connsiteX43" fmla="*/ 347662 w 2747962"/>
              <a:gd name="connsiteY43" fmla="*/ 431006 h 511969"/>
              <a:gd name="connsiteX44" fmla="*/ 283368 w 2747962"/>
              <a:gd name="connsiteY44" fmla="*/ 404812 h 511969"/>
              <a:gd name="connsiteX45" fmla="*/ 214312 w 2747962"/>
              <a:gd name="connsiteY45" fmla="*/ 369094 h 511969"/>
              <a:gd name="connsiteX46" fmla="*/ 145256 w 2747962"/>
              <a:gd name="connsiteY46" fmla="*/ 326231 h 511969"/>
              <a:gd name="connsiteX47" fmla="*/ 83343 w 2747962"/>
              <a:gd name="connsiteY47" fmla="*/ 283369 h 511969"/>
              <a:gd name="connsiteX48" fmla="*/ 30956 w 2747962"/>
              <a:gd name="connsiteY48" fmla="*/ 245269 h 511969"/>
              <a:gd name="connsiteX49" fmla="*/ 11906 w 2747962"/>
              <a:gd name="connsiteY49" fmla="*/ 223837 h 511969"/>
              <a:gd name="connsiteX50" fmla="*/ 0 w 2747962"/>
              <a:gd name="connsiteY50" fmla="*/ 192881 h 511969"/>
              <a:gd name="connsiteX51" fmla="*/ 0 w 2747962"/>
              <a:gd name="connsiteY51" fmla="*/ 178594 h 511969"/>
              <a:gd name="connsiteX52" fmla="*/ 16668 w 2747962"/>
              <a:gd name="connsiteY52" fmla="*/ 169069 h 511969"/>
              <a:gd name="connsiteX53" fmla="*/ 42862 w 2747962"/>
              <a:gd name="connsiteY53" fmla="*/ 159544 h 511969"/>
              <a:gd name="connsiteX54" fmla="*/ 516731 w 2747962"/>
              <a:gd name="connsiteY54" fmla="*/ 192881 h 511969"/>
              <a:gd name="connsiteX55" fmla="*/ 823912 w 2747962"/>
              <a:gd name="connsiteY55" fmla="*/ 188119 h 511969"/>
              <a:gd name="connsiteX56" fmla="*/ 1166812 w 2747962"/>
              <a:gd name="connsiteY56" fmla="*/ 183356 h 511969"/>
              <a:gd name="connsiteX57" fmla="*/ 1631156 w 2747962"/>
              <a:gd name="connsiteY57" fmla="*/ 180975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47962" h="511969">
                <a:moveTo>
                  <a:pt x="1631156" y="180975"/>
                </a:moveTo>
                <a:lnTo>
                  <a:pt x="2407443" y="169069"/>
                </a:lnTo>
                <a:lnTo>
                  <a:pt x="2471737" y="166687"/>
                </a:lnTo>
                <a:lnTo>
                  <a:pt x="2505075" y="154781"/>
                </a:lnTo>
                <a:lnTo>
                  <a:pt x="2547937" y="128587"/>
                </a:lnTo>
                <a:lnTo>
                  <a:pt x="2605087" y="83344"/>
                </a:lnTo>
                <a:lnTo>
                  <a:pt x="2643187" y="47625"/>
                </a:lnTo>
                <a:lnTo>
                  <a:pt x="2669381" y="23812"/>
                </a:lnTo>
                <a:lnTo>
                  <a:pt x="2688431" y="9525"/>
                </a:lnTo>
                <a:lnTo>
                  <a:pt x="2702718" y="2381"/>
                </a:lnTo>
                <a:lnTo>
                  <a:pt x="2726531" y="0"/>
                </a:lnTo>
                <a:lnTo>
                  <a:pt x="2738437" y="2381"/>
                </a:lnTo>
                <a:lnTo>
                  <a:pt x="2743200" y="7144"/>
                </a:lnTo>
                <a:lnTo>
                  <a:pt x="2747962" y="19050"/>
                </a:lnTo>
                <a:lnTo>
                  <a:pt x="2745581" y="50006"/>
                </a:lnTo>
                <a:lnTo>
                  <a:pt x="2726531" y="111919"/>
                </a:lnTo>
                <a:lnTo>
                  <a:pt x="2705100" y="166687"/>
                </a:lnTo>
                <a:lnTo>
                  <a:pt x="2681287" y="226219"/>
                </a:lnTo>
                <a:lnTo>
                  <a:pt x="2655093" y="278606"/>
                </a:lnTo>
                <a:lnTo>
                  <a:pt x="2624137" y="326231"/>
                </a:lnTo>
                <a:lnTo>
                  <a:pt x="2578893" y="381000"/>
                </a:lnTo>
                <a:lnTo>
                  <a:pt x="2514600" y="447675"/>
                </a:lnTo>
                <a:lnTo>
                  <a:pt x="2464593" y="492919"/>
                </a:lnTo>
                <a:lnTo>
                  <a:pt x="2443162" y="507206"/>
                </a:lnTo>
                <a:lnTo>
                  <a:pt x="2426493" y="511969"/>
                </a:lnTo>
                <a:lnTo>
                  <a:pt x="2409825" y="507206"/>
                </a:lnTo>
                <a:lnTo>
                  <a:pt x="2388393" y="483394"/>
                </a:lnTo>
                <a:lnTo>
                  <a:pt x="2371725" y="447675"/>
                </a:lnTo>
                <a:lnTo>
                  <a:pt x="2362200" y="438150"/>
                </a:lnTo>
                <a:lnTo>
                  <a:pt x="2259806" y="426244"/>
                </a:lnTo>
                <a:lnTo>
                  <a:pt x="2071687" y="409575"/>
                </a:lnTo>
                <a:lnTo>
                  <a:pt x="1824037" y="397669"/>
                </a:lnTo>
                <a:lnTo>
                  <a:pt x="1635918" y="392906"/>
                </a:lnTo>
                <a:lnTo>
                  <a:pt x="1347787" y="392906"/>
                </a:lnTo>
                <a:lnTo>
                  <a:pt x="1169193" y="392906"/>
                </a:lnTo>
                <a:lnTo>
                  <a:pt x="976312" y="392906"/>
                </a:lnTo>
                <a:lnTo>
                  <a:pt x="792956" y="392906"/>
                </a:lnTo>
                <a:lnTo>
                  <a:pt x="673893" y="390525"/>
                </a:lnTo>
                <a:lnTo>
                  <a:pt x="611981" y="395287"/>
                </a:lnTo>
                <a:lnTo>
                  <a:pt x="552450" y="407194"/>
                </a:lnTo>
                <a:lnTo>
                  <a:pt x="488156" y="423862"/>
                </a:lnTo>
                <a:lnTo>
                  <a:pt x="447675" y="438150"/>
                </a:lnTo>
                <a:lnTo>
                  <a:pt x="416718" y="440531"/>
                </a:lnTo>
                <a:lnTo>
                  <a:pt x="347662" y="431006"/>
                </a:lnTo>
                <a:lnTo>
                  <a:pt x="283368" y="404812"/>
                </a:lnTo>
                <a:lnTo>
                  <a:pt x="214312" y="369094"/>
                </a:lnTo>
                <a:lnTo>
                  <a:pt x="145256" y="326231"/>
                </a:lnTo>
                <a:lnTo>
                  <a:pt x="83343" y="283369"/>
                </a:lnTo>
                <a:lnTo>
                  <a:pt x="30956" y="245269"/>
                </a:lnTo>
                <a:lnTo>
                  <a:pt x="11906" y="223837"/>
                </a:lnTo>
                <a:lnTo>
                  <a:pt x="0" y="192881"/>
                </a:lnTo>
                <a:lnTo>
                  <a:pt x="0" y="178594"/>
                </a:lnTo>
                <a:lnTo>
                  <a:pt x="16668" y="169069"/>
                </a:lnTo>
                <a:lnTo>
                  <a:pt x="42862" y="159544"/>
                </a:lnTo>
                <a:lnTo>
                  <a:pt x="516731" y="192881"/>
                </a:lnTo>
                <a:lnTo>
                  <a:pt x="823912" y="188119"/>
                </a:lnTo>
                <a:lnTo>
                  <a:pt x="1166812" y="183356"/>
                </a:lnTo>
                <a:lnTo>
                  <a:pt x="1631156" y="1809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E763EB4-9817-48CF-8C3F-B83109095A0F}"/>
              </a:ext>
            </a:extLst>
          </p:cNvPr>
          <p:cNvSpPr/>
          <p:nvPr/>
        </p:nvSpPr>
        <p:spPr>
          <a:xfrm rot="16200000">
            <a:off x="7298533" y="5453857"/>
            <a:ext cx="612775" cy="515938"/>
          </a:xfrm>
          <a:custGeom>
            <a:avLst/>
            <a:gdLst>
              <a:gd name="connsiteX0" fmla="*/ 485775 w 611981"/>
              <a:gd name="connsiteY0" fmla="*/ 207168 h 516731"/>
              <a:gd name="connsiteX1" fmla="*/ 454819 w 611981"/>
              <a:gd name="connsiteY1" fmla="*/ 304800 h 516731"/>
              <a:gd name="connsiteX2" fmla="*/ 438150 w 611981"/>
              <a:gd name="connsiteY2" fmla="*/ 361950 h 516731"/>
              <a:gd name="connsiteX3" fmla="*/ 433387 w 611981"/>
              <a:gd name="connsiteY3" fmla="*/ 381000 h 516731"/>
              <a:gd name="connsiteX4" fmla="*/ 433387 w 611981"/>
              <a:gd name="connsiteY4" fmla="*/ 395287 h 516731"/>
              <a:gd name="connsiteX5" fmla="*/ 438150 w 611981"/>
              <a:gd name="connsiteY5" fmla="*/ 419100 h 516731"/>
              <a:gd name="connsiteX6" fmla="*/ 450056 w 611981"/>
              <a:gd name="connsiteY6" fmla="*/ 438150 h 516731"/>
              <a:gd name="connsiteX7" fmla="*/ 466725 w 611981"/>
              <a:gd name="connsiteY7" fmla="*/ 447675 h 516731"/>
              <a:gd name="connsiteX8" fmla="*/ 502444 w 611981"/>
              <a:gd name="connsiteY8" fmla="*/ 461962 h 516731"/>
              <a:gd name="connsiteX9" fmla="*/ 611981 w 611981"/>
              <a:gd name="connsiteY9" fmla="*/ 464343 h 516731"/>
              <a:gd name="connsiteX10" fmla="*/ 35719 w 611981"/>
              <a:gd name="connsiteY10" fmla="*/ 516731 h 516731"/>
              <a:gd name="connsiteX11" fmla="*/ 11906 w 611981"/>
              <a:gd name="connsiteY11" fmla="*/ 495300 h 516731"/>
              <a:gd name="connsiteX12" fmla="*/ 0 w 611981"/>
              <a:gd name="connsiteY12" fmla="*/ 464343 h 516731"/>
              <a:gd name="connsiteX13" fmla="*/ 2381 w 611981"/>
              <a:gd name="connsiteY13" fmla="*/ 447675 h 516731"/>
              <a:gd name="connsiteX14" fmla="*/ 38100 w 611981"/>
              <a:gd name="connsiteY14" fmla="*/ 428625 h 516731"/>
              <a:gd name="connsiteX15" fmla="*/ 95250 w 611981"/>
              <a:gd name="connsiteY15" fmla="*/ 402431 h 516731"/>
              <a:gd name="connsiteX16" fmla="*/ 159544 w 611981"/>
              <a:gd name="connsiteY16" fmla="*/ 364331 h 516731"/>
              <a:gd name="connsiteX17" fmla="*/ 223837 w 611981"/>
              <a:gd name="connsiteY17" fmla="*/ 316706 h 516731"/>
              <a:gd name="connsiteX18" fmla="*/ 288131 w 611981"/>
              <a:gd name="connsiteY18" fmla="*/ 259556 h 516731"/>
              <a:gd name="connsiteX19" fmla="*/ 345281 w 611981"/>
              <a:gd name="connsiteY19" fmla="*/ 202406 h 516731"/>
              <a:gd name="connsiteX20" fmla="*/ 419100 w 611981"/>
              <a:gd name="connsiteY20" fmla="*/ 114300 h 516731"/>
              <a:gd name="connsiteX21" fmla="*/ 464344 w 611981"/>
              <a:gd name="connsiteY21" fmla="*/ 47625 h 516731"/>
              <a:gd name="connsiteX22" fmla="*/ 485775 w 611981"/>
              <a:gd name="connsiteY22" fmla="*/ 19050 h 516731"/>
              <a:gd name="connsiteX23" fmla="*/ 492919 w 611981"/>
              <a:gd name="connsiteY23" fmla="*/ 11906 h 516731"/>
              <a:gd name="connsiteX24" fmla="*/ 521494 w 611981"/>
              <a:gd name="connsiteY24" fmla="*/ 2381 h 516731"/>
              <a:gd name="connsiteX25" fmla="*/ 531019 w 611981"/>
              <a:gd name="connsiteY25" fmla="*/ 0 h 516731"/>
              <a:gd name="connsiteX26" fmla="*/ 538162 w 611981"/>
              <a:gd name="connsiteY26" fmla="*/ 2381 h 516731"/>
              <a:gd name="connsiteX27" fmla="*/ 542925 w 611981"/>
              <a:gd name="connsiteY27" fmla="*/ 11906 h 516731"/>
              <a:gd name="connsiteX28" fmla="*/ 542925 w 611981"/>
              <a:gd name="connsiteY28" fmla="*/ 28575 h 516731"/>
              <a:gd name="connsiteX29" fmla="*/ 521494 w 611981"/>
              <a:gd name="connsiteY29" fmla="*/ 90487 h 516731"/>
              <a:gd name="connsiteX30" fmla="*/ 485775 w 611981"/>
              <a:gd name="connsiteY30" fmla="*/ 207168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516731">
                <a:moveTo>
                  <a:pt x="485775" y="207168"/>
                </a:moveTo>
                <a:lnTo>
                  <a:pt x="454819" y="304800"/>
                </a:lnTo>
                <a:lnTo>
                  <a:pt x="438150" y="361950"/>
                </a:lnTo>
                <a:lnTo>
                  <a:pt x="433387" y="381000"/>
                </a:lnTo>
                <a:lnTo>
                  <a:pt x="433387" y="395287"/>
                </a:lnTo>
                <a:lnTo>
                  <a:pt x="438150" y="419100"/>
                </a:lnTo>
                <a:lnTo>
                  <a:pt x="450056" y="438150"/>
                </a:lnTo>
                <a:lnTo>
                  <a:pt x="466725" y="447675"/>
                </a:lnTo>
                <a:lnTo>
                  <a:pt x="502444" y="461962"/>
                </a:lnTo>
                <a:lnTo>
                  <a:pt x="611981" y="464343"/>
                </a:lnTo>
                <a:lnTo>
                  <a:pt x="35719" y="516731"/>
                </a:lnTo>
                <a:lnTo>
                  <a:pt x="11906" y="495300"/>
                </a:lnTo>
                <a:lnTo>
                  <a:pt x="0" y="464343"/>
                </a:lnTo>
                <a:lnTo>
                  <a:pt x="2381" y="447675"/>
                </a:lnTo>
                <a:lnTo>
                  <a:pt x="38100" y="428625"/>
                </a:lnTo>
                <a:lnTo>
                  <a:pt x="95250" y="402431"/>
                </a:lnTo>
                <a:lnTo>
                  <a:pt x="159544" y="364331"/>
                </a:lnTo>
                <a:lnTo>
                  <a:pt x="223837" y="316706"/>
                </a:lnTo>
                <a:lnTo>
                  <a:pt x="288131" y="259556"/>
                </a:lnTo>
                <a:lnTo>
                  <a:pt x="345281" y="202406"/>
                </a:lnTo>
                <a:lnTo>
                  <a:pt x="419100" y="114300"/>
                </a:lnTo>
                <a:lnTo>
                  <a:pt x="464344" y="47625"/>
                </a:lnTo>
                <a:lnTo>
                  <a:pt x="485775" y="19050"/>
                </a:lnTo>
                <a:lnTo>
                  <a:pt x="492919" y="11906"/>
                </a:lnTo>
                <a:lnTo>
                  <a:pt x="521494" y="2381"/>
                </a:lnTo>
                <a:lnTo>
                  <a:pt x="531019" y="0"/>
                </a:lnTo>
                <a:lnTo>
                  <a:pt x="538162" y="2381"/>
                </a:lnTo>
                <a:lnTo>
                  <a:pt x="542925" y="11906"/>
                </a:lnTo>
                <a:lnTo>
                  <a:pt x="542925" y="28575"/>
                </a:lnTo>
                <a:lnTo>
                  <a:pt x="521494" y="90487"/>
                </a:lnTo>
                <a:lnTo>
                  <a:pt x="485775" y="20716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9F156CFE-A87F-4ED7-B226-F7F7520359F9}"/>
              </a:ext>
            </a:extLst>
          </p:cNvPr>
          <p:cNvGrpSpPr/>
          <p:nvPr/>
        </p:nvGrpSpPr>
        <p:grpSpPr>
          <a:xfrm>
            <a:off x="3548069" y="1465263"/>
            <a:ext cx="5062536" cy="4554537"/>
            <a:chOff x="3548069" y="1465263"/>
            <a:chExt cx="5062536" cy="4554537"/>
          </a:xfrm>
        </p:grpSpPr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D574BF67-3DC8-456D-8541-D67BAB20BA0C}"/>
                </a:ext>
              </a:extLst>
            </p:cNvPr>
            <p:cNvSpPr/>
            <p:nvPr/>
          </p:nvSpPr>
          <p:spPr>
            <a:xfrm>
              <a:off x="3718086" y="2033586"/>
              <a:ext cx="1914525" cy="463550"/>
            </a:xfrm>
            <a:custGeom>
              <a:avLst/>
              <a:gdLst>
                <a:gd name="connsiteX0" fmla="*/ 642938 w 1914525"/>
                <a:gd name="connsiteY0" fmla="*/ 442912 h 464343"/>
                <a:gd name="connsiteX1" fmla="*/ 790575 w 1914525"/>
                <a:gd name="connsiteY1" fmla="*/ 421481 h 464343"/>
                <a:gd name="connsiteX2" fmla="*/ 907257 w 1914525"/>
                <a:gd name="connsiteY2" fmla="*/ 404812 h 464343"/>
                <a:gd name="connsiteX3" fmla="*/ 1109663 w 1914525"/>
                <a:gd name="connsiteY3" fmla="*/ 345281 h 464343"/>
                <a:gd name="connsiteX4" fmla="*/ 1328738 w 1914525"/>
                <a:gd name="connsiteY4" fmla="*/ 314325 h 464343"/>
                <a:gd name="connsiteX5" fmla="*/ 1516857 w 1914525"/>
                <a:gd name="connsiteY5" fmla="*/ 290512 h 464343"/>
                <a:gd name="connsiteX6" fmla="*/ 1666875 w 1914525"/>
                <a:gd name="connsiteY6" fmla="*/ 276225 h 464343"/>
                <a:gd name="connsiteX7" fmla="*/ 1697832 w 1914525"/>
                <a:gd name="connsiteY7" fmla="*/ 276225 h 464343"/>
                <a:gd name="connsiteX8" fmla="*/ 1750219 w 1914525"/>
                <a:gd name="connsiteY8" fmla="*/ 269081 h 464343"/>
                <a:gd name="connsiteX9" fmla="*/ 1802607 w 1914525"/>
                <a:gd name="connsiteY9" fmla="*/ 257175 h 464343"/>
                <a:gd name="connsiteX10" fmla="*/ 1854994 w 1914525"/>
                <a:gd name="connsiteY10" fmla="*/ 238125 h 464343"/>
                <a:gd name="connsiteX11" fmla="*/ 1888332 w 1914525"/>
                <a:gd name="connsiteY11" fmla="*/ 221456 h 464343"/>
                <a:gd name="connsiteX12" fmla="*/ 1905000 w 1914525"/>
                <a:gd name="connsiteY12" fmla="*/ 207168 h 464343"/>
                <a:gd name="connsiteX13" fmla="*/ 1914525 w 1914525"/>
                <a:gd name="connsiteY13" fmla="*/ 190500 h 464343"/>
                <a:gd name="connsiteX14" fmla="*/ 1914525 w 1914525"/>
                <a:gd name="connsiteY14" fmla="*/ 161925 h 464343"/>
                <a:gd name="connsiteX15" fmla="*/ 1905000 w 1914525"/>
                <a:gd name="connsiteY15" fmla="*/ 123825 h 464343"/>
                <a:gd name="connsiteX16" fmla="*/ 1888332 w 1914525"/>
                <a:gd name="connsiteY16" fmla="*/ 97631 h 464343"/>
                <a:gd name="connsiteX17" fmla="*/ 1871663 w 1914525"/>
                <a:gd name="connsiteY17" fmla="*/ 83343 h 464343"/>
                <a:gd name="connsiteX18" fmla="*/ 1840707 w 1914525"/>
                <a:gd name="connsiteY18" fmla="*/ 69056 h 464343"/>
                <a:gd name="connsiteX19" fmla="*/ 1774032 w 1914525"/>
                <a:gd name="connsiteY19" fmla="*/ 40481 h 464343"/>
                <a:gd name="connsiteX20" fmla="*/ 1695450 w 1914525"/>
                <a:gd name="connsiteY20" fmla="*/ 14287 h 464343"/>
                <a:gd name="connsiteX21" fmla="*/ 1640682 w 1914525"/>
                <a:gd name="connsiteY21" fmla="*/ 2381 h 464343"/>
                <a:gd name="connsiteX22" fmla="*/ 1590675 w 1914525"/>
                <a:gd name="connsiteY22" fmla="*/ 0 h 464343"/>
                <a:gd name="connsiteX23" fmla="*/ 1559719 w 1914525"/>
                <a:gd name="connsiteY23" fmla="*/ 4762 h 464343"/>
                <a:gd name="connsiteX24" fmla="*/ 1545432 w 1914525"/>
                <a:gd name="connsiteY24" fmla="*/ 19050 h 464343"/>
                <a:gd name="connsiteX25" fmla="*/ 1500188 w 1914525"/>
                <a:gd name="connsiteY25" fmla="*/ 52387 h 464343"/>
                <a:gd name="connsiteX26" fmla="*/ 1464469 w 1914525"/>
                <a:gd name="connsiteY26" fmla="*/ 76200 h 464343"/>
                <a:gd name="connsiteX27" fmla="*/ 1421607 w 1914525"/>
                <a:gd name="connsiteY27" fmla="*/ 97631 h 464343"/>
                <a:gd name="connsiteX28" fmla="*/ 1362075 w 1914525"/>
                <a:gd name="connsiteY28" fmla="*/ 116681 h 464343"/>
                <a:gd name="connsiteX29" fmla="*/ 1314450 w 1914525"/>
                <a:gd name="connsiteY29" fmla="*/ 128587 h 464343"/>
                <a:gd name="connsiteX30" fmla="*/ 1221582 w 1914525"/>
                <a:gd name="connsiteY30" fmla="*/ 150018 h 464343"/>
                <a:gd name="connsiteX31" fmla="*/ 1126332 w 1914525"/>
                <a:gd name="connsiteY31" fmla="*/ 164306 h 464343"/>
                <a:gd name="connsiteX32" fmla="*/ 878682 w 1914525"/>
                <a:gd name="connsiteY32" fmla="*/ 207168 h 464343"/>
                <a:gd name="connsiteX33" fmla="*/ 740569 w 1914525"/>
                <a:gd name="connsiteY33" fmla="*/ 230981 h 464343"/>
                <a:gd name="connsiteX34" fmla="*/ 614363 w 1914525"/>
                <a:gd name="connsiteY34" fmla="*/ 252412 h 464343"/>
                <a:gd name="connsiteX35" fmla="*/ 526257 w 1914525"/>
                <a:gd name="connsiteY35" fmla="*/ 264318 h 464343"/>
                <a:gd name="connsiteX36" fmla="*/ 469107 w 1914525"/>
                <a:gd name="connsiteY36" fmla="*/ 271462 h 464343"/>
                <a:gd name="connsiteX37" fmla="*/ 400050 w 1914525"/>
                <a:gd name="connsiteY37" fmla="*/ 276225 h 464343"/>
                <a:gd name="connsiteX38" fmla="*/ 352425 w 1914525"/>
                <a:gd name="connsiteY38" fmla="*/ 273843 h 464343"/>
                <a:gd name="connsiteX39" fmla="*/ 307182 w 1914525"/>
                <a:gd name="connsiteY39" fmla="*/ 266700 h 464343"/>
                <a:gd name="connsiteX40" fmla="*/ 269082 w 1914525"/>
                <a:gd name="connsiteY40" fmla="*/ 259556 h 464343"/>
                <a:gd name="connsiteX41" fmla="*/ 219075 w 1914525"/>
                <a:gd name="connsiteY41" fmla="*/ 247650 h 464343"/>
                <a:gd name="connsiteX42" fmla="*/ 169069 w 1914525"/>
                <a:gd name="connsiteY42" fmla="*/ 226218 h 464343"/>
                <a:gd name="connsiteX43" fmla="*/ 111919 w 1914525"/>
                <a:gd name="connsiteY43" fmla="*/ 195262 h 464343"/>
                <a:gd name="connsiteX44" fmla="*/ 69057 w 1914525"/>
                <a:gd name="connsiteY44" fmla="*/ 166687 h 464343"/>
                <a:gd name="connsiteX45" fmla="*/ 47625 w 1914525"/>
                <a:gd name="connsiteY45" fmla="*/ 152400 h 464343"/>
                <a:gd name="connsiteX46" fmla="*/ 23813 w 1914525"/>
                <a:gd name="connsiteY46" fmla="*/ 147637 h 464343"/>
                <a:gd name="connsiteX47" fmla="*/ 7144 w 1914525"/>
                <a:gd name="connsiteY47" fmla="*/ 150018 h 464343"/>
                <a:gd name="connsiteX48" fmla="*/ 0 w 1914525"/>
                <a:gd name="connsiteY48" fmla="*/ 159543 h 464343"/>
                <a:gd name="connsiteX49" fmla="*/ 7144 w 1914525"/>
                <a:gd name="connsiteY49" fmla="*/ 183356 h 464343"/>
                <a:gd name="connsiteX50" fmla="*/ 23813 w 1914525"/>
                <a:gd name="connsiteY50" fmla="*/ 211931 h 464343"/>
                <a:gd name="connsiteX51" fmla="*/ 57150 w 1914525"/>
                <a:gd name="connsiteY51" fmla="*/ 245268 h 464343"/>
                <a:gd name="connsiteX52" fmla="*/ 147638 w 1914525"/>
                <a:gd name="connsiteY52" fmla="*/ 330993 h 464343"/>
                <a:gd name="connsiteX53" fmla="*/ 233363 w 1914525"/>
                <a:gd name="connsiteY53" fmla="*/ 407193 h 464343"/>
                <a:gd name="connsiteX54" fmla="*/ 276225 w 1914525"/>
                <a:gd name="connsiteY54" fmla="*/ 442912 h 464343"/>
                <a:gd name="connsiteX55" fmla="*/ 292894 w 1914525"/>
                <a:gd name="connsiteY55" fmla="*/ 452437 h 464343"/>
                <a:gd name="connsiteX56" fmla="*/ 333375 w 1914525"/>
                <a:gd name="connsiteY56" fmla="*/ 459581 h 464343"/>
                <a:gd name="connsiteX57" fmla="*/ 431007 w 1914525"/>
                <a:gd name="connsiteY57" fmla="*/ 464343 h 464343"/>
                <a:gd name="connsiteX58" fmla="*/ 642938 w 1914525"/>
                <a:gd name="connsiteY58" fmla="*/ 442912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14525" h="464343">
                  <a:moveTo>
                    <a:pt x="642938" y="442912"/>
                  </a:moveTo>
                  <a:lnTo>
                    <a:pt x="790575" y="421481"/>
                  </a:lnTo>
                  <a:lnTo>
                    <a:pt x="907257" y="404812"/>
                  </a:lnTo>
                  <a:lnTo>
                    <a:pt x="1109663" y="345281"/>
                  </a:lnTo>
                  <a:lnTo>
                    <a:pt x="1328738" y="314325"/>
                  </a:lnTo>
                  <a:lnTo>
                    <a:pt x="1516857" y="290512"/>
                  </a:lnTo>
                  <a:lnTo>
                    <a:pt x="1666875" y="276225"/>
                  </a:lnTo>
                  <a:lnTo>
                    <a:pt x="1697832" y="276225"/>
                  </a:lnTo>
                  <a:lnTo>
                    <a:pt x="1750219" y="269081"/>
                  </a:lnTo>
                  <a:lnTo>
                    <a:pt x="1802607" y="257175"/>
                  </a:lnTo>
                  <a:lnTo>
                    <a:pt x="1854994" y="238125"/>
                  </a:lnTo>
                  <a:lnTo>
                    <a:pt x="1888332" y="221456"/>
                  </a:lnTo>
                  <a:lnTo>
                    <a:pt x="1905000" y="207168"/>
                  </a:lnTo>
                  <a:lnTo>
                    <a:pt x="1914525" y="190500"/>
                  </a:lnTo>
                  <a:lnTo>
                    <a:pt x="1914525" y="161925"/>
                  </a:lnTo>
                  <a:lnTo>
                    <a:pt x="1905000" y="123825"/>
                  </a:lnTo>
                  <a:lnTo>
                    <a:pt x="1888332" y="97631"/>
                  </a:lnTo>
                  <a:lnTo>
                    <a:pt x="1871663" y="83343"/>
                  </a:lnTo>
                  <a:lnTo>
                    <a:pt x="1840707" y="69056"/>
                  </a:lnTo>
                  <a:lnTo>
                    <a:pt x="1774032" y="40481"/>
                  </a:lnTo>
                  <a:lnTo>
                    <a:pt x="1695450" y="14287"/>
                  </a:lnTo>
                  <a:lnTo>
                    <a:pt x="1640682" y="2381"/>
                  </a:lnTo>
                  <a:lnTo>
                    <a:pt x="1590675" y="0"/>
                  </a:lnTo>
                  <a:lnTo>
                    <a:pt x="1559719" y="4762"/>
                  </a:lnTo>
                  <a:lnTo>
                    <a:pt x="1545432" y="19050"/>
                  </a:lnTo>
                  <a:lnTo>
                    <a:pt x="1500188" y="52387"/>
                  </a:lnTo>
                  <a:lnTo>
                    <a:pt x="1464469" y="76200"/>
                  </a:lnTo>
                  <a:lnTo>
                    <a:pt x="1421607" y="97631"/>
                  </a:lnTo>
                  <a:lnTo>
                    <a:pt x="1362075" y="116681"/>
                  </a:lnTo>
                  <a:lnTo>
                    <a:pt x="1314450" y="128587"/>
                  </a:lnTo>
                  <a:lnTo>
                    <a:pt x="1221582" y="150018"/>
                  </a:lnTo>
                  <a:lnTo>
                    <a:pt x="1126332" y="164306"/>
                  </a:lnTo>
                  <a:lnTo>
                    <a:pt x="878682" y="207168"/>
                  </a:lnTo>
                  <a:lnTo>
                    <a:pt x="740569" y="230981"/>
                  </a:lnTo>
                  <a:lnTo>
                    <a:pt x="614363" y="252412"/>
                  </a:lnTo>
                  <a:lnTo>
                    <a:pt x="526257" y="264318"/>
                  </a:lnTo>
                  <a:lnTo>
                    <a:pt x="469107" y="271462"/>
                  </a:lnTo>
                  <a:lnTo>
                    <a:pt x="400050" y="276225"/>
                  </a:lnTo>
                  <a:lnTo>
                    <a:pt x="352425" y="273843"/>
                  </a:lnTo>
                  <a:lnTo>
                    <a:pt x="307182" y="266700"/>
                  </a:lnTo>
                  <a:lnTo>
                    <a:pt x="269082" y="259556"/>
                  </a:lnTo>
                  <a:lnTo>
                    <a:pt x="219075" y="247650"/>
                  </a:lnTo>
                  <a:lnTo>
                    <a:pt x="169069" y="226218"/>
                  </a:lnTo>
                  <a:lnTo>
                    <a:pt x="111919" y="195262"/>
                  </a:lnTo>
                  <a:lnTo>
                    <a:pt x="69057" y="166687"/>
                  </a:lnTo>
                  <a:lnTo>
                    <a:pt x="47625" y="152400"/>
                  </a:lnTo>
                  <a:lnTo>
                    <a:pt x="23813" y="147637"/>
                  </a:lnTo>
                  <a:lnTo>
                    <a:pt x="7144" y="150018"/>
                  </a:lnTo>
                  <a:lnTo>
                    <a:pt x="0" y="159543"/>
                  </a:lnTo>
                  <a:lnTo>
                    <a:pt x="7144" y="183356"/>
                  </a:lnTo>
                  <a:lnTo>
                    <a:pt x="23813" y="211931"/>
                  </a:lnTo>
                  <a:lnTo>
                    <a:pt x="57150" y="245268"/>
                  </a:lnTo>
                  <a:lnTo>
                    <a:pt x="147638" y="330993"/>
                  </a:lnTo>
                  <a:lnTo>
                    <a:pt x="233363" y="407193"/>
                  </a:lnTo>
                  <a:lnTo>
                    <a:pt x="276225" y="442912"/>
                  </a:lnTo>
                  <a:lnTo>
                    <a:pt x="292894" y="452437"/>
                  </a:lnTo>
                  <a:lnTo>
                    <a:pt x="333375" y="459581"/>
                  </a:lnTo>
                  <a:lnTo>
                    <a:pt x="431007" y="464343"/>
                  </a:lnTo>
                  <a:lnTo>
                    <a:pt x="642938" y="4429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EE74AAD0-6F75-4A29-A396-1C1CB07A5922}"/>
                </a:ext>
              </a:extLst>
            </p:cNvPr>
            <p:cNvSpPr/>
            <p:nvPr/>
          </p:nvSpPr>
          <p:spPr>
            <a:xfrm>
              <a:off x="3741743" y="2846388"/>
              <a:ext cx="514350" cy="1454150"/>
            </a:xfrm>
            <a:custGeom>
              <a:avLst/>
              <a:gdLst>
                <a:gd name="connsiteX0" fmla="*/ 235744 w 514350"/>
                <a:gd name="connsiteY0" fmla="*/ 711993 h 1454943"/>
                <a:gd name="connsiteX1" fmla="*/ 221456 w 514350"/>
                <a:gd name="connsiteY1" fmla="*/ 573881 h 1454943"/>
                <a:gd name="connsiteX2" fmla="*/ 209550 w 514350"/>
                <a:gd name="connsiteY2" fmla="*/ 464343 h 1454943"/>
                <a:gd name="connsiteX3" fmla="*/ 202406 w 514350"/>
                <a:gd name="connsiteY3" fmla="*/ 395287 h 1454943"/>
                <a:gd name="connsiteX4" fmla="*/ 192881 w 514350"/>
                <a:gd name="connsiteY4" fmla="*/ 354806 h 1454943"/>
                <a:gd name="connsiteX5" fmla="*/ 176212 w 514350"/>
                <a:gd name="connsiteY5" fmla="*/ 307181 h 1454943"/>
                <a:gd name="connsiteX6" fmla="*/ 161925 w 514350"/>
                <a:gd name="connsiteY6" fmla="*/ 271462 h 1454943"/>
                <a:gd name="connsiteX7" fmla="*/ 145256 w 514350"/>
                <a:gd name="connsiteY7" fmla="*/ 240506 h 1454943"/>
                <a:gd name="connsiteX8" fmla="*/ 123825 w 514350"/>
                <a:gd name="connsiteY8" fmla="*/ 219075 h 1454943"/>
                <a:gd name="connsiteX9" fmla="*/ 92869 w 514350"/>
                <a:gd name="connsiteY9" fmla="*/ 183356 h 1454943"/>
                <a:gd name="connsiteX10" fmla="*/ 50006 w 514350"/>
                <a:gd name="connsiteY10" fmla="*/ 130968 h 1454943"/>
                <a:gd name="connsiteX11" fmla="*/ 16669 w 514350"/>
                <a:gd name="connsiteY11" fmla="*/ 76200 h 1454943"/>
                <a:gd name="connsiteX12" fmla="*/ 2381 w 514350"/>
                <a:gd name="connsiteY12" fmla="*/ 47625 h 1454943"/>
                <a:gd name="connsiteX13" fmla="*/ 0 w 514350"/>
                <a:gd name="connsiteY13" fmla="*/ 26193 h 1454943"/>
                <a:gd name="connsiteX14" fmla="*/ 0 w 514350"/>
                <a:gd name="connsiteY14" fmla="*/ 9525 h 1454943"/>
                <a:gd name="connsiteX15" fmla="*/ 9525 w 514350"/>
                <a:gd name="connsiteY15" fmla="*/ 0 h 1454943"/>
                <a:gd name="connsiteX16" fmla="*/ 21431 w 514350"/>
                <a:gd name="connsiteY16" fmla="*/ 0 h 1454943"/>
                <a:gd name="connsiteX17" fmla="*/ 40481 w 514350"/>
                <a:gd name="connsiteY17" fmla="*/ 4762 h 1454943"/>
                <a:gd name="connsiteX18" fmla="*/ 78581 w 514350"/>
                <a:gd name="connsiteY18" fmla="*/ 21431 h 1454943"/>
                <a:gd name="connsiteX19" fmla="*/ 130969 w 514350"/>
                <a:gd name="connsiteY19" fmla="*/ 40481 h 1454943"/>
                <a:gd name="connsiteX20" fmla="*/ 192881 w 514350"/>
                <a:gd name="connsiteY20" fmla="*/ 61912 h 1454943"/>
                <a:gd name="connsiteX21" fmla="*/ 247650 w 514350"/>
                <a:gd name="connsiteY21" fmla="*/ 78581 h 1454943"/>
                <a:gd name="connsiteX22" fmla="*/ 319087 w 514350"/>
                <a:gd name="connsiteY22" fmla="*/ 95250 h 1454943"/>
                <a:gd name="connsiteX23" fmla="*/ 347662 w 514350"/>
                <a:gd name="connsiteY23" fmla="*/ 97631 h 1454943"/>
                <a:gd name="connsiteX24" fmla="*/ 404812 w 514350"/>
                <a:gd name="connsiteY24" fmla="*/ 250031 h 1454943"/>
                <a:gd name="connsiteX25" fmla="*/ 414337 w 514350"/>
                <a:gd name="connsiteY25" fmla="*/ 395287 h 1454943"/>
                <a:gd name="connsiteX26" fmla="*/ 428625 w 514350"/>
                <a:gd name="connsiteY26" fmla="*/ 585787 h 1454943"/>
                <a:gd name="connsiteX27" fmla="*/ 454819 w 514350"/>
                <a:gd name="connsiteY27" fmla="*/ 788193 h 1454943"/>
                <a:gd name="connsiteX28" fmla="*/ 481012 w 514350"/>
                <a:gd name="connsiteY28" fmla="*/ 1016793 h 1454943"/>
                <a:gd name="connsiteX29" fmla="*/ 497681 w 514350"/>
                <a:gd name="connsiteY29" fmla="*/ 1147762 h 1454943"/>
                <a:gd name="connsiteX30" fmla="*/ 514350 w 514350"/>
                <a:gd name="connsiteY30" fmla="*/ 1281112 h 1454943"/>
                <a:gd name="connsiteX31" fmla="*/ 514350 w 514350"/>
                <a:gd name="connsiteY31" fmla="*/ 1319212 h 1454943"/>
                <a:gd name="connsiteX32" fmla="*/ 504825 w 514350"/>
                <a:gd name="connsiteY32" fmla="*/ 1357312 h 1454943"/>
                <a:gd name="connsiteX33" fmla="*/ 492919 w 514350"/>
                <a:gd name="connsiteY33" fmla="*/ 1383506 h 1454943"/>
                <a:gd name="connsiteX34" fmla="*/ 476250 w 514350"/>
                <a:gd name="connsiteY34" fmla="*/ 1409700 h 1454943"/>
                <a:gd name="connsiteX35" fmla="*/ 457200 w 514350"/>
                <a:gd name="connsiteY35" fmla="*/ 1428750 h 1454943"/>
                <a:gd name="connsiteX36" fmla="*/ 426244 w 514350"/>
                <a:gd name="connsiteY36" fmla="*/ 1450181 h 1454943"/>
                <a:gd name="connsiteX37" fmla="*/ 414337 w 514350"/>
                <a:gd name="connsiteY37" fmla="*/ 1454943 h 1454943"/>
                <a:gd name="connsiteX38" fmla="*/ 395287 w 514350"/>
                <a:gd name="connsiteY38" fmla="*/ 1454943 h 1454943"/>
                <a:gd name="connsiteX39" fmla="*/ 373856 w 514350"/>
                <a:gd name="connsiteY39" fmla="*/ 1443037 h 1454943"/>
                <a:gd name="connsiteX40" fmla="*/ 354806 w 514350"/>
                <a:gd name="connsiteY40" fmla="*/ 1421606 h 1454943"/>
                <a:gd name="connsiteX41" fmla="*/ 326231 w 514350"/>
                <a:gd name="connsiteY41" fmla="*/ 1371600 h 1454943"/>
                <a:gd name="connsiteX42" fmla="*/ 314325 w 514350"/>
                <a:gd name="connsiteY42" fmla="*/ 1345406 h 1454943"/>
                <a:gd name="connsiteX43" fmla="*/ 300037 w 514350"/>
                <a:gd name="connsiteY43" fmla="*/ 1252537 h 1454943"/>
                <a:gd name="connsiteX44" fmla="*/ 276225 w 514350"/>
                <a:gd name="connsiteY44" fmla="*/ 1045368 h 1454943"/>
                <a:gd name="connsiteX45" fmla="*/ 235744 w 514350"/>
                <a:gd name="connsiteY45" fmla="*/ 711993 h 145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4350" h="1454943">
                  <a:moveTo>
                    <a:pt x="235744" y="711993"/>
                  </a:moveTo>
                  <a:lnTo>
                    <a:pt x="221456" y="573881"/>
                  </a:lnTo>
                  <a:lnTo>
                    <a:pt x="209550" y="464343"/>
                  </a:lnTo>
                  <a:lnTo>
                    <a:pt x="202406" y="395287"/>
                  </a:lnTo>
                  <a:lnTo>
                    <a:pt x="192881" y="354806"/>
                  </a:lnTo>
                  <a:lnTo>
                    <a:pt x="176212" y="307181"/>
                  </a:lnTo>
                  <a:lnTo>
                    <a:pt x="161925" y="271462"/>
                  </a:lnTo>
                  <a:lnTo>
                    <a:pt x="145256" y="240506"/>
                  </a:lnTo>
                  <a:lnTo>
                    <a:pt x="123825" y="219075"/>
                  </a:lnTo>
                  <a:lnTo>
                    <a:pt x="92869" y="183356"/>
                  </a:lnTo>
                  <a:lnTo>
                    <a:pt x="50006" y="130968"/>
                  </a:lnTo>
                  <a:lnTo>
                    <a:pt x="16669" y="76200"/>
                  </a:lnTo>
                  <a:lnTo>
                    <a:pt x="2381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8581" y="21431"/>
                  </a:lnTo>
                  <a:lnTo>
                    <a:pt x="130969" y="40481"/>
                  </a:lnTo>
                  <a:lnTo>
                    <a:pt x="192881" y="61912"/>
                  </a:lnTo>
                  <a:lnTo>
                    <a:pt x="247650" y="78581"/>
                  </a:lnTo>
                  <a:lnTo>
                    <a:pt x="319087" y="95250"/>
                  </a:lnTo>
                  <a:lnTo>
                    <a:pt x="347662" y="97631"/>
                  </a:lnTo>
                  <a:lnTo>
                    <a:pt x="404812" y="250031"/>
                  </a:lnTo>
                  <a:lnTo>
                    <a:pt x="414337" y="395287"/>
                  </a:lnTo>
                  <a:lnTo>
                    <a:pt x="428625" y="585787"/>
                  </a:lnTo>
                  <a:lnTo>
                    <a:pt x="454819" y="788193"/>
                  </a:lnTo>
                  <a:lnTo>
                    <a:pt x="481012" y="1016793"/>
                  </a:lnTo>
                  <a:lnTo>
                    <a:pt x="497681" y="1147762"/>
                  </a:lnTo>
                  <a:lnTo>
                    <a:pt x="514350" y="1281112"/>
                  </a:lnTo>
                  <a:lnTo>
                    <a:pt x="514350" y="1319212"/>
                  </a:lnTo>
                  <a:lnTo>
                    <a:pt x="504825" y="1357312"/>
                  </a:lnTo>
                  <a:lnTo>
                    <a:pt x="492919" y="1383506"/>
                  </a:lnTo>
                  <a:lnTo>
                    <a:pt x="476250" y="1409700"/>
                  </a:lnTo>
                  <a:lnTo>
                    <a:pt x="457200" y="1428750"/>
                  </a:lnTo>
                  <a:lnTo>
                    <a:pt x="426244" y="1450181"/>
                  </a:lnTo>
                  <a:lnTo>
                    <a:pt x="414337" y="1454943"/>
                  </a:lnTo>
                  <a:lnTo>
                    <a:pt x="395287" y="1454943"/>
                  </a:lnTo>
                  <a:lnTo>
                    <a:pt x="373856" y="1443037"/>
                  </a:lnTo>
                  <a:lnTo>
                    <a:pt x="354806" y="1421606"/>
                  </a:lnTo>
                  <a:lnTo>
                    <a:pt x="326231" y="1371600"/>
                  </a:lnTo>
                  <a:lnTo>
                    <a:pt x="314325" y="1345406"/>
                  </a:lnTo>
                  <a:lnTo>
                    <a:pt x="300037" y="1252537"/>
                  </a:lnTo>
                  <a:lnTo>
                    <a:pt x="276225" y="1045368"/>
                  </a:lnTo>
                  <a:lnTo>
                    <a:pt x="235744" y="7119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6">
              <a:extLst>
                <a:ext uri="{FF2B5EF4-FFF2-40B4-BE49-F238E27FC236}">
                  <a16:creationId xmlns:a16="http://schemas.microsoft.com/office/drawing/2014/main" id="{4C9D942D-1A6D-4210-96F5-A30635B878CE}"/>
                </a:ext>
              </a:extLst>
            </p:cNvPr>
            <p:cNvSpPr/>
            <p:nvPr/>
          </p:nvSpPr>
          <p:spPr>
            <a:xfrm rot="16200000">
              <a:off x="6368259" y="4174332"/>
              <a:ext cx="1682750" cy="350837"/>
            </a:xfrm>
            <a:custGeom>
              <a:avLst/>
              <a:gdLst>
                <a:gd name="connsiteX0" fmla="*/ 688181 w 1683543"/>
                <a:gd name="connsiteY0" fmla="*/ 147637 h 350044"/>
                <a:gd name="connsiteX1" fmla="*/ 495300 w 1683543"/>
                <a:gd name="connsiteY1" fmla="*/ 147637 h 350044"/>
                <a:gd name="connsiteX2" fmla="*/ 473868 w 1683543"/>
                <a:gd name="connsiteY2" fmla="*/ 142875 h 350044"/>
                <a:gd name="connsiteX3" fmla="*/ 414337 w 1683543"/>
                <a:gd name="connsiteY3" fmla="*/ 133350 h 350044"/>
                <a:gd name="connsiteX4" fmla="*/ 338137 w 1683543"/>
                <a:gd name="connsiteY4" fmla="*/ 126206 h 350044"/>
                <a:gd name="connsiteX5" fmla="*/ 238125 w 1683543"/>
                <a:gd name="connsiteY5" fmla="*/ 123825 h 350044"/>
                <a:gd name="connsiteX6" fmla="*/ 180975 w 1683543"/>
                <a:gd name="connsiteY6" fmla="*/ 123825 h 350044"/>
                <a:gd name="connsiteX7" fmla="*/ 133350 w 1683543"/>
                <a:gd name="connsiteY7" fmla="*/ 145256 h 350044"/>
                <a:gd name="connsiteX8" fmla="*/ 69056 w 1683543"/>
                <a:gd name="connsiteY8" fmla="*/ 183356 h 350044"/>
                <a:gd name="connsiteX9" fmla="*/ 19050 w 1683543"/>
                <a:gd name="connsiteY9" fmla="*/ 216694 h 350044"/>
                <a:gd name="connsiteX10" fmla="*/ 2381 w 1683543"/>
                <a:gd name="connsiteY10" fmla="*/ 233362 h 350044"/>
                <a:gd name="connsiteX11" fmla="*/ 0 w 1683543"/>
                <a:gd name="connsiteY11" fmla="*/ 247650 h 350044"/>
                <a:gd name="connsiteX12" fmla="*/ 16668 w 1683543"/>
                <a:gd name="connsiteY12" fmla="*/ 276225 h 350044"/>
                <a:gd name="connsiteX13" fmla="*/ 45243 w 1683543"/>
                <a:gd name="connsiteY13" fmla="*/ 309562 h 350044"/>
                <a:gd name="connsiteX14" fmla="*/ 64293 w 1683543"/>
                <a:gd name="connsiteY14" fmla="*/ 326231 h 350044"/>
                <a:gd name="connsiteX15" fmla="*/ 104775 w 1683543"/>
                <a:gd name="connsiteY15" fmla="*/ 350044 h 350044"/>
                <a:gd name="connsiteX16" fmla="*/ 235743 w 1683543"/>
                <a:gd name="connsiteY16" fmla="*/ 350044 h 350044"/>
                <a:gd name="connsiteX17" fmla="*/ 466725 w 1683543"/>
                <a:gd name="connsiteY17" fmla="*/ 347662 h 350044"/>
                <a:gd name="connsiteX18" fmla="*/ 747712 w 1683543"/>
                <a:gd name="connsiteY18" fmla="*/ 347662 h 350044"/>
                <a:gd name="connsiteX19" fmla="*/ 1023937 w 1683543"/>
                <a:gd name="connsiteY19" fmla="*/ 347662 h 350044"/>
                <a:gd name="connsiteX20" fmla="*/ 1269206 w 1683543"/>
                <a:gd name="connsiteY20" fmla="*/ 345281 h 350044"/>
                <a:gd name="connsiteX21" fmla="*/ 1321593 w 1683543"/>
                <a:gd name="connsiteY21" fmla="*/ 347662 h 350044"/>
                <a:gd name="connsiteX22" fmla="*/ 1359693 w 1683543"/>
                <a:gd name="connsiteY22" fmla="*/ 342900 h 350044"/>
                <a:gd name="connsiteX23" fmla="*/ 1397793 w 1683543"/>
                <a:gd name="connsiteY23" fmla="*/ 330994 h 350044"/>
                <a:gd name="connsiteX24" fmla="*/ 1447800 w 1683543"/>
                <a:gd name="connsiteY24" fmla="*/ 304800 h 350044"/>
                <a:gd name="connsiteX25" fmla="*/ 1490662 w 1683543"/>
                <a:gd name="connsiteY25" fmla="*/ 269081 h 350044"/>
                <a:gd name="connsiteX26" fmla="*/ 1566862 w 1683543"/>
                <a:gd name="connsiteY26" fmla="*/ 190500 h 350044"/>
                <a:gd name="connsiteX27" fmla="*/ 1652587 w 1683543"/>
                <a:gd name="connsiteY27" fmla="*/ 85725 h 350044"/>
                <a:gd name="connsiteX28" fmla="*/ 1676400 w 1683543"/>
                <a:gd name="connsiteY28" fmla="*/ 47625 h 350044"/>
                <a:gd name="connsiteX29" fmla="*/ 1683543 w 1683543"/>
                <a:gd name="connsiteY29" fmla="*/ 26194 h 350044"/>
                <a:gd name="connsiteX30" fmla="*/ 1683543 w 1683543"/>
                <a:gd name="connsiteY30" fmla="*/ 14287 h 350044"/>
                <a:gd name="connsiteX31" fmla="*/ 1681162 w 1683543"/>
                <a:gd name="connsiteY31" fmla="*/ 4762 h 350044"/>
                <a:gd name="connsiteX32" fmla="*/ 1674018 w 1683543"/>
                <a:gd name="connsiteY32" fmla="*/ 0 h 350044"/>
                <a:gd name="connsiteX33" fmla="*/ 1657350 w 1683543"/>
                <a:gd name="connsiteY33" fmla="*/ 0 h 350044"/>
                <a:gd name="connsiteX34" fmla="*/ 1628775 w 1683543"/>
                <a:gd name="connsiteY34" fmla="*/ 11906 h 350044"/>
                <a:gd name="connsiteX35" fmla="*/ 1581150 w 1683543"/>
                <a:gd name="connsiteY35" fmla="*/ 45244 h 350044"/>
                <a:gd name="connsiteX36" fmla="*/ 1528762 w 1683543"/>
                <a:gd name="connsiteY36" fmla="*/ 76200 h 350044"/>
                <a:gd name="connsiteX37" fmla="*/ 1471612 w 1683543"/>
                <a:gd name="connsiteY37" fmla="*/ 100012 h 350044"/>
                <a:gd name="connsiteX38" fmla="*/ 1407318 w 1683543"/>
                <a:gd name="connsiteY38" fmla="*/ 123825 h 350044"/>
                <a:gd name="connsiteX39" fmla="*/ 1326356 w 1683543"/>
                <a:gd name="connsiteY39" fmla="*/ 140494 h 350044"/>
                <a:gd name="connsiteX40" fmla="*/ 1276350 w 1683543"/>
                <a:gd name="connsiteY40" fmla="*/ 147637 h 350044"/>
                <a:gd name="connsiteX41" fmla="*/ 1190625 w 1683543"/>
                <a:gd name="connsiteY41" fmla="*/ 147637 h 350044"/>
                <a:gd name="connsiteX42" fmla="*/ 1040606 w 1683543"/>
                <a:gd name="connsiteY42" fmla="*/ 147637 h 350044"/>
                <a:gd name="connsiteX43" fmla="*/ 747712 w 1683543"/>
                <a:gd name="connsiteY43" fmla="*/ 145256 h 350044"/>
                <a:gd name="connsiteX44" fmla="*/ 688181 w 1683543"/>
                <a:gd name="connsiteY44" fmla="*/ 147637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83543" h="350044">
                  <a:moveTo>
                    <a:pt x="688181" y="147637"/>
                  </a:moveTo>
                  <a:lnTo>
                    <a:pt x="495300" y="147637"/>
                  </a:lnTo>
                  <a:lnTo>
                    <a:pt x="473868" y="142875"/>
                  </a:lnTo>
                  <a:lnTo>
                    <a:pt x="414337" y="133350"/>
                  </a:lnTo>
                  <a:lnTo>
                    <a:pt x="338137" y="126206"/>
                  </a:lnTo>
                  <a:lnTo>
                    <a:pt x="238125" y="123825"/>
                  </a:lnTo>
                  <a:lnTo>
                    <a:pt x="180975" y="123825"/>
                  </a:lnTo>
                  <a:lnTo>
                    <a:pt x="133350" y="145256"/>
                  </a:lnTo>
                  <a:lnTo>
                    <a:pt x="69056" y="183356"/>
                  </a:lnTo>
                  <a:lnTo>
                    <a:pt x="19050" y="216694"/>
                  </a:lnTo>
                  <a:lnTo>
                    <a:pt x="2381" y="233362"/>
                  </a:lnTo>
                  <a:lnTo>
                    <a:pt x="0" y="247650"/>
                  </a:lnTo>
                  <a:lnTo>
                    <a:pt x="16668" y="276225"/>
                  </a:lnTo>
                  <a:lnTo>
                    <a:pt x="45243" y="309562"/>
                  </a:lnTo>
                  <a:lnTo>
                    <a:pt x="64293" y="326231"/>
                  </a:lnTo>
                  <a:lnTo>
                    <a:pt x="104775" y="350044"/>
                  </a:lnTo>
                  <a:lnTo>
                    <a:pt x="235743" y="350044"/>
                  </a:lnTo>
                  <a:lnTo>
                    <a:pt x="466725" y="347662"/>
                  </a:lnTo>
                  <a:lnTo>
                    <a:pt x="747712" y="347662"/>
                  </a:lnTo>
                  <a:lnTo>
                    <a:pt x="1023937" y="347662"/>
                  </a:lnTo>
                  <a:lnTo>
                    <a:pt x="1269206" y="345281"/>
                  </a:lnTo>
                  <a:lnTo>
                    <a:pt x="1321593" y="347662"/>
                  </a:lnTo>
                  <a:lnTo>
                    <a:pt x="1359693" y="342900"/>
                  </a:lnTo>
                  <a:lnTo>
                    <a:pt x="1397793" y="330994"/>
                  </a:lnTo>
                  <a:lnTo>
                    <a:pt x="1447800" y="304800"/>
                  </a:lnTo>
                  <a:lnTo>
                    <a:pt x="1490662" y="269081"/>
                  </a:lnTo>
                  <a:lnTo>
                    <a:pt x="1566862" y="190500"/>
                  </a:lnTo>
                  <a:lnTo>
                    <a:pt x="1652587" y="85725"/>
                  </a:lnTo>
                  <a:lnTo>
                    <a:pt x="1676400" y="47625"/>
                  </a:lnTo>
                  <a:lnTo>
                    <a:pt x="1683543" y="26194"/>
                  </a:lnTo>
                  <a:lnTo>
                    <a:pt x="1683543" y="14287"/>
                  </a:lnTo>
                  <a:lnTo>
                    <a:pt x="1681162" y="4762"/>
                  </a:lnTo>
                  <a:lnTo>
                    <a:pt x="1674018" y="0"/>
                  </a:lnTo>
                  <a:lnTo>
                    <a:pt x="1657350" y="0"/>
                  </a:lnTo>
                  <a:lnTo>
                    <a:pt x="1628775" y="11906"/>
                  </a:lnTo>
                  <a:lnTo>
                    <a:pt x="1581150" y="45244"/>
                  </a:lnTo>
                  <a:lnTo>
                    <a:pt x="1528762" y="76200"/>
                  </a:lnTo>
                  <a:lnTo>
                    <a:pt x="1471612" y="100012"/>
                  </a:lnTo>
                  <a:lnTo>
                    <a:pt x="1407318" y="123825"/>
                  </a:lnTo>
                  <a:lnTo>
                    <a:pt x="1326356" y="140494"/>
                  </a:lnTo>
                  <a:lnTo>
                    <a:pt x="1276350" y="147637"/>
                  </a:lnTo>
                  <a:lnTo>
                    <a:pt x="1190625" y="147637"/>
                  </a:lnTo>
                  <a:lnTo>
                    <a:pt x="1040606" y="147637"/>
                  </a:lnTo>
                  <a:lnTo>
                    <a:pt x="747712" y="145256"/>
                  </a:lnTo>
                  <a:lnTo>
                    <a:pt x="688181" y="1476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2D0C3EFB-A911-452D-905D-64FD3EA652BD}"/>
                </a:ext>
              </a:extLst>
            </p:cNvPr>
            <p:cNvSpPr/>
            <p:nvPr/>
          </p:nvSpPr>
          <p:spPr>
            <a:xfrm>
              <a:off x="4019556" y="2646363"/>
              <a:ext cx="1738313" cy="1314450"/>
            </a:xfrm>
            <a:custGeom>
              <a:avLst/>
              <a:gdLst>
                <a:gd name="connsiteX0" fmla="*/ 488156 w 1738313"/>
                <a:gd name="connsiteY0" fmla="*/ 204787 h 1314450"/>
                <a:gd name="connsiteX1" fmla="*/ 278606 w 1738313"/>
                <a:gd name="connsiteY1" fmla="*/ 250031 h 1314450"/>
                <a:gd name="connsiteX2" fmla="*/ 88106 w 1738313"/>
                <a:gd name="connsiteY2" fmla="*/ 292894 h 1314450"/>
                <a:gd name="connsiteX3" fmla="*/ 0 w 1738313"/>
                <a:gd name="connsiteY3" fmla="*/ 311944 h 1314450"/>
                <a:gd name="connsiteX4" fmla="*/ 69056 w 1738313"/>
                <a:gd name="connsiteY4" fmla="*/ 485775 h 1314450"/>
                <a:gd name="connsiteX5" fmla="*/ 311944 w 1738313"/>
                <a:gd name="connsiteY5" fmla="*/ 426244 h 1314450"/>
                <a:gd name="connsiteX6" fmla="*/ 561975 w 1738313"/>
                <a:gd name="connsiteY6" fmla="*/ 366712 h 1314450"/>
                <a:gd name="connsiteX7" fmla="*/ 840581 w 1738313"/>
                <a:gd name="connsiteY7" fmla="*/ 316706 h 1314450"/>
                <a:gd name="connsiteX8" fmla="*/ 1012031 w 1738313"/>
                <a:gd name="connsiteY8" fmla="*/ 288131 h 1314450"/>
                <a:gd name="connsiteX9" fmla="*/ 1216819 w 1738313"/>
                <a:gd name="connsiteY9" fmla="*/ 257175 h 1314450"/>
                <a:gd name="connsiteX10" fmla="*/ 1269206 w 1738313"/>
                <a:gd name="connsiteY10" fmla="*/ 247650 h 1314450"/>
                <a:gd name="connsiteX11" fmla="*/ 1293019 w 1738313"/>
                <a:gd name="connsiteY11" fmla="*/ 250031 h 1314450"/>
                <a:gd name="connsiteX12" fmla="*/ 1309688 w 1738313"/>
                <a:gd name="connsiteY12" fmla="*/ 252412 h 1314450"/>
                <a:gd name="connsiteX13" fmla="*/ 1328738 w 1738313"/>
                <a:gd name="connsiteY13" fmla="*/ 261937 h 1314450"/>
                <a:gd name="connsiteX14" fmla="*/ 1340644 w 1738313"/>
                <a:gd name="connsiteY14" fmla="*/ 273844 h 1314450"/>
                <a:gd name="connsiteX15" fmla="*/ 1350169 w 1738313"/>
                <a:gd name="connsiteY15" fmla="*/ 288131 h 1314450"/>
                <a:gd name="connsiteX16" fmla="*/ 1352550 w 1738313"/>
                <a:gd name="connsiteY16" fmla="*/ 307181 h 1314450"/>
                <a:gd name="connsiteX17" fmla="*/ 1352550 w 1738313"/>
                <a:gd name="connsiteY17" fmla="*/ 335756 h 1314450"/>
                <a:gd name="connsiteX18" fmla="*/ 1345406 w 1738313"/>
                <a:gd name="connsiteY18" fmla="*/ 423862 h 1314450"/>
                <a:gd name="connsiteX19" fmla="*/ 1328738 w 1738313"/>
                <a:gd name="connsiteY19" fmla="*/ 600075 h 1314450"/>
                <a:gd name="connsiteX20" fmla="*/ 1309688 w 1738313"/>
                <a:gd name="connsiteY20" fmla="*/ 740569 h 1314450"/>
                <a:gd name="connsiteX21" fmla="*/ 1297781 w 1738313"/>
                <a:gd name="connsiteY21" fmla="*/ 935831 h 1314450"/>
                <a:gd name="connsiteX22" fmla="*/ 1285875 w 1738313"/>
                <a:gd name="connsiteY22" fmla="*/ 1152525 h 1314450"/>
                <a:gd name="connsiteX23" fmla="*/ 1314450 w 1738313"/>
                <a:gd name="connsiteY23" fmla="*/ 1297781 h 1314450"/>
                <a:gd name="connsiteX24" fmla="*/ 1354931 w 1738313"/>
                <a:gd name="connsiteY24" fmla="*/ 1309687 h 1314450"/>
                <a:gd name="connsiteX25" fmla="*/ 1393031 w 1738313"/>
                <a:gd name="connsiteY25" fmla="*/ 1314450 h 1314450"/>
                <a:gd name="connsiteX26" fmla="*/ 1421606 w 1738313"/>
                <a:gd name="connsiteY26" fmla="*/ 1314450 h 1314450"/>
                <a:gd name="connsiteX27" fmla="*/ 1452563 w 1738313"/>
                <a:gd name="connsiteY27" fmla="*/ 1304925 h 1314450"/>
                <a:gd name="connsiteX28" fmla="*/ 1478756 w 1738313"/>
                <a:gd name="connsiteY28" fmla="*/ 1285875 h 1314450"/>
                <a:gd name="connsiteX29" fmla="*/ 1493044 w 1738313"/>
                <a:gd name="connsiteY29" fmla="*/ 1269206 h 1314450"/>
                <a:gd name="connsiteX30" fmla="*/ 1502569 w 1738313"/>
                <a:gd name="connsiteY30" fmla="*/ 1238250 h 1314450"/>
                <a:gd name="connsiteX31" fmla="*/ 1526381 w 1738313"/>
                <a:gd name="connsiteY31" fmla="*/ 1159669 h 1314450"/>
                <a:gd name="connsiteX32" fmla="*/ 1538288 w 1738313"/>
                <a:gd name="connsiteY32" fmla="*/ 1107281 h 1314450"/>
                <a:gd name="connsiteX33" fmla="*/ 1547813 w 1738313"/>
                <a:gd name="connsiteY33" fmla="*/ 1050131 h 1314450"/>
                <a:gd name="connsiteX34" fmla="*/ 1552575 w 1738313"/>
                <a:gd name="connsiteY34" fmla="*/ 990600 h 1314450"/>
                <a:gd name="connsiteX35" fmla="*/ 1557338 w 1738313"/>
                <a:gd name="connsiteY35" fmla="*/ 928687 h 1314450"/>
                <a:gd name="connsiteX36" fmla="*/ 1557338 w 1738313"/>
                <a:gd name="connsiteY36" fmla="*/ 907256 h 1314450"/>
                <a:gd name="connsiteX37" fmla="*/ 1585913 w 1738313"/>
                <a:gd name="connsiteY37" fmla="*/ 726281 h 1314450"/>
                <a:gd name="connsiteX38" fmla="*/ 1640681 w 1738313"/>
                <a:gd name="connsiteY38" fmla="*/ 383381 h 1314450"/>
                <a:gd name="connsiteX39" fmla="*/ 1645444 w 1738313"/>
                <a:gd name="connsiteY39" fmla="*/ 357187 h 1314450"/>
                <a:gd name="connsiteX40" fmla="*/ 1657350 w 1738313"/>
                <a:gd name="connsiteY40" fmla="*/ 342900 h 1314450"/>
                <a:gd name="connsiteX41" fmla="*/ 1678781 w 1738313"/>
                <a:gd name="connsiteY41" fmla="*/ 323850 h 1314450"/>
                <a:gd name="connsiteX42" fmla="*/ 1702594 w 1738313"/>
                <a:gd name="connsiteY42" fmla="*/ 297656 h 1314450"/>
                <a:gd name="connsiteX43" fmla="*/ 1721644 w 1738313"/>
                <a:gd name="connsiteY43" fmla="*/ 266700 h 1314450"/>
                <a:gd name="connsiteX44" fmla="*/ 1735931 w 1738313"/>
                <a:gd name="connsiteY44" fmla="*/ 235744 h 1314450"/>
                <a:gd name="connsiteX45" fmla="*/ 1738313 w 1738313"/>
                <a:gd name="connsiteY45" fmla="*/ 214312 h 1314450"/>
                <a:gd name="connsiteX46" fmla="*/ 1733550 w 1738313"/>
                <a:gd name="connsiteY46" fmla="*/ 192881 h 1314450"/>
                <a:gd name="connsiteX47" fmla="*/ 1716881 w 1738313"/>
                <a:gd name="connsiteY47" fmla="*/ 169069 h 1314450"/>
                <a:gd name="connsiteX48" fmla="*/ 1681163 w 1738313"/>
                <a:gd name="connsiteY48" fmla="*/ 138112 h 1314450"/>
                <a:gd name="connsiteX49" fmla="*/ 1626394 w 1738313"/>
                <a:gd name="connsiteY49" fmla="*/ 92869 h 1314450"/>
                <a:gd name="connsiteX50" fmla="*/ 1545431 w 1738313"/>
                <a:gd name="connsiteY50" fmla="*/ 40481 h 1314450"/>
                <a:gd name="connsiteX51" fmla="*/ 1478756 w 1738313"/>
                <a:gd name="connsiteY51" fmla="*/ 14287 h 1314450"/>
                <a:gd name="connsiteX52" fmla="*/ 1428750 w 1738313"/>
                <a:gd name="connsiteY52" fmla="*/ 2381 h 1314450"/>
                <a:gd name="connsiteX53" fmla="*/ 1407319 w 1738313"/>
                <a:gd name="connsiteY53" fmla="*/ 0 h 1314450"/>
                <a:gd name="connsiteX54" fmla="*/ 1383506 w 1738313"/>
                <a:gd name="connsiteY54" fmla="*/ 16669 h 1314450"/>
                <a:gd name="connsiteX55" fmla="*/ 1333500 w 1738313"/>
                <a:gd name="connsiteY55" fmla="*/ 40481 h 1314450"/>
                <a:gd name="connsiteX56" fmla="*/ 1262063 w 1738313"/>
                <a:gd name="connsiteY56" fmla="*/ 57150 h 1314450"/>
                <a:gd name="connsiteX57" fmla="*/ 1104900 w 1738313"/>
                <a:gd name="connsiteY57" fmla="*/ 85725 h 1314450"/>
                <a:gd name="connsiteX58" fmla="*/ 871538 w 1738313"/>
                <a:gd name="connsiteY58" fmla="*/ 130969 h 1314450"/>
                <a:gd name="connsiteX59" fmla="*/ 488156 w 1738313"/>
                <a:gd name="connsiteY59" fmla="*/ 204787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38313" h="1314450">
                  <a:moveTo>
                    <a:pt x="488156" y="204787"/>
                  </a:moveTo>
                  <a:lnTo>
                    <a:pt x="278606" y="250031"/>
                  </a:lnTo>
                  <a:lnTo>
                    <a:pt x="88106" y="292894"/>
                  </a:lnTo>
                  <a:lnTo>
                    <a:pt x="0" y="311944"/>
                  </a:lnTo>
                  <a:lnTo>
                    <a:pt x="69056" y="485775"/>
                  </a:lnTo>
                  <a:lnTo>
                    <a:pt x="311944" y="426244"/>
                  </a:lnTo>
                  <a:lnTo>
                    <a:pt x="561975" y="366712"/>
                  </a:lnTo>
                  <a:lnTo>
                    <a:pt x="840581" y="316706"/>
                  </a:lnTo>
                  <a:lnTo>
                    <a:pt x="1012031" y="288131"/>
                  </a:lnTo>
                  <a:lnTo>
                    <a:pt x="1216819" y="257175"/>
                  </a:lnTo>
                  <a:lnTo>
                    <a:pt x="1269206" y="247650"/>
                  </a:lnTo>
                  <a:lnTo>
                    <a:pt x="1293019" y="250031"/>
                  </a:lnTo>
                  <a:lnTo>
                    <a:pt x="1309688" y="252412"/>
                  </a:lnTo>
                  <a:lnTo>
                    <a:pt x="1328738" y="261937"/>
                  </a:lnTo>
                  <a:lnTo>
                    <a:pt x="1340644" y="273844"/>
                  </a:lnTo>
                  <a:lnTo>
                    <a:pt x="1350169" y="288131"/>
                  </a:lnTo>
                  <a:lnTo>
                    <a:pt x="1352550" y="307181"/>
                  </a:lnTo>
                  <a:lnTo>
                    <a:pt x="1352550" y="335756"/>
                  </a:lnTo>
                  <a:lnTo>
                    <a:pt x="1345406" y="423862"/>
                  </a:lnTo>
                  <a:lnTo>
                    <a:pt x="1328738" y="600075"/>
                  </a:lnTo>
                  <a:lnTo>
                    <a:pt x="1309688" y="740569"/>
                  </a:lnTo>
                  <a:lnTo>
                    <a:pt x="1297781" y="935831"/>
                  </a:lnTo>
                  <a:lnTo>
                    <a:pt x="1285875" y="1152525"/>
                  </a:lnTo>
                  <a:lnTo>
                    <a:pt x="1314450" y="1297781"/>
                  </a:lnTo>
                  <a:lnTo>
                    <a:pt x="1354931" y="1309687"/>
                  </a:lnTo>
                  <a:lnTo>
                    <a:pt x="1393031" y="1314450"/>
                  </a:lnTo>
                  <a:lnTo>
                    <a:pt x="1421606" y="1314450"/>
                  </a:lnTo>
                  <a:lnTo>
                    <a:pt x="1452563" y="1304925"/>
                  </a:lnTo>
                  <a:lnTo>
                    <a:pt x="1478756" y="1285875"/>
                  </a:lnTo>
                  <a:lnTo>
                    <a:pt x="1493044" y="1269206"/>
                  </a:lnTo>
                  <a:lnTo>
                    <a:pt x="1502569" y="1238250"/>
                  </a:lnTo>
                  <a:lnTo>
                    <a:pt x="1526381" y="1159669"/>
                  </a:lnTo>
                  <a:lnTo>
                    <a:pt x="1538288" y="1107281"/>
                  </a:lnTo>
                  <a:lnTo>
                    <a:pt x="1547813" y="1050131"/>
                  </a:lnTo>
                  <a:lnTo>
                    <a:pt x="1552575" y="990600"/>
                  </a:lnTo>
                  <a:lnTo>
                    <a:pt x="1557338" y="928687"/>
                  </a:lnTo>
                  <a:lnTo>
                    <a:pt x="1557338" y="907256"/>
                  </a:lnTo>
                  <a:lnTo>
                    <a:pt x="1585913" y="726281"/>
                  </a:lnTo>
                  <a:lnTo>
                    <a:pt x="1640681" y="383381"/>
                  </a:lnTo>
                  <a:lnTo>
                    <a:pt x="1645444" y="357187"/>
                  </a:lnTo>
                  <a:lnTo>
                    <a:pt x="1657350" y="342900"/>
                  </a:lnTo>
                  <a:lnTo>
                    <a:pt x="1678781" y="323850"/>
                  </a:lnTo>
                  <a:lnTo>
                    <a:pt x="1702594" y="297656"/>
                  </a:lnTo>
                  <a:lnTo>
                    <a:pt x="1721644" y="266700"/>
                  </a:lnTo>
                  <a:lnTo>
                    <a:pt x="1735931" y="235744"/>
                  </a:lnTo>
                  <a:lnTo>
                    <a:pt x="1738313" y="214312"/>
                  </a:lnTo>
                  <a:lnTo>
                    <a:pt x="1733550" y="192881"/>
                  </a:lnTo>
                  <a:lnTo>
                    <a:pt x="1716881" y="169069"/>
                  </a:lnTo>
                  <a:lnTo>
                    <a:pt x="1681163" y="138112"/>
                  </a:lnTo>
                  <a:lnTo>
                    <a:pt x="1626394" y="92869"/>
                  </a:lnTo>
                  <a:lnTo>
                    <a:pt x="1545431" y="40481"/>
                  </a:lnTo>
                  <a:lnTo>
                    <a:pt x="1478756" y="14287"/>
                  </a:lnTo>
                  <a:lnTo>
                    <a:pt x="1428750" y="2381"/>
                  </a:lnTo>
                  <a:lnTo>
                    <a:pt x="1407319" y="0"/>
                  </a:lnTo>
                  <a:lnTo>
                    <a:pt x="1383506" y="16669"/>
                  </a:lnTo>
                  <a:lnTo>
                    <a:pt x="1333500" y="40481"/>
                  </a:lnTo>
                  <a:lnTo>
                    <a:pt x="1262063" y="57150"/>
                  </a:lnTo>
                  <a:lnTo>
                    <a:pt x="1104900" y="85725"/>
                  </a:lnTo>
                  <a:lnTo>
                    <a:pt x="871538" y="130969"/>
                  </a:lnTo>
                  <a:lnTo>
                    <a:pt x="488156" y="2047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8">
              <a:extLst>
                <a:ext uri="{FF2B5EF4-FFF2-40B4-BE49-F238E27FC236}">
                  <a16:creationId xmlns:a16="http://schemas.microsoft.com/office/drawing/2014/main" id="{296350B8-A5AE-4229-AE4E-DF16675AAEB1}"/>
                </a:ext>
              </a:extLst>
            </p:cNvPr>
            <p:cNvSpPr/>
            <p:nvPr/>
          </p:nvSpPr>
          <p:spPr>
            <a:xfrm>
              <a:off x="4071944" y="3200401"/>
              <a:ext cx="1322387" cy="398463"/>
            </a:xfrm>
            <a:custGeom>
              <a:avLst/>
              <a:gdLst>
                <a:gd name="connsiteX0" fmla="*/ 304800 w 1321593"/>
                <a:gd name="connsiteY0" fmla="*/ 178594 h 397669"/>
                <a:gd name="connsiteX1" fmla="*/ 109537 w 1321593"/>
                <a:gd name="connsiteY1" fmla="*/ 207169 h 397669"/>
                <a:gd name="connsiteX2" fmla="*/ 0 w 1321593"/>
                <a:gd name="connsiteY2" fmla="*/ 219075 h 397669"/>
                <a:gd name="connsiteX3" fmla="*/ 50006 w 1321593"/>
                <a:gd name="connsiteY3" fmla="*/ 397669 h 397669"/>
                <a:gd name="connsiteX4" fmla="*/ 330993 w 1321593"/>
                <a:gd name="connsiteY4" fmla="*/ 352425 h 397669"/>
                <a:gd name="connsiteX5" fmla="*/ 576262 w 1321593"/>
                <a:gd name="connsiteY5" fmla="*/ 311944 h 397669"/>
                <a:gd name="connsiteX6" fmla="*/ 745331 w 1321593"/>
                <a:gd name="connsiteY6" fmla="*/ 276225 h 397669"/>
                <a:gd name="connsiteX7" fmla="*/ 969168 w 1321593"/>
                <a:gd name="connsiteY7" fmla="*/ 245269 h 397669"/>
                <a:gd name="connsiteX8" fmla="*/ 1302543 w 1321593"/>
                <a:gd name="connsiteY8" fmla="*/ 200025 h 397669"/>
                <a:gd name="connsiteX9" fmla="*/ 1321593 w 1321593"/>
                <a:gd name="connsiteY9" fmla="*/ 0 h 397669"/>
                <a:gd name="connsiteX10" fmla="*/ 1119187 w 1321593"/>
                <a:gd name="connsiteY10" fmla="*/ 35719 h 397669"/>
                <a:gd name="connsiteX11" fmla="*/ 883443 w 1321593"/>
                <a:gd name="connsiteY11" fmla="*/ 78581 h 397669"/>
                <a:gd name="connsiteX12" fmla="*/ 766762 w 1321593"/>
                <a:gd name="connsiteY12" fmla="*/ 100013 h 397669"/>
                <a:gd name="connsiteX13" fmla="*/ 531018 w 1321593"/>
                <a:gd name="connsiteY13" fmla="*/ 142875 h 397669"/>
                <a:gd name="connsiteX14" fmla="*/ 304800 w 1321593"/>
                <a:gd name="connsiteY14" fmla="*/ 178594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1593" h="397669">
                  <a:moveTo>
                    <a:pt x="304800" y="178594"/>
                  </a:moveTo>
                  <a:lnTo>
                    <a:pt x="109537" y="207169"/>
                  </a:lnTo>
                  <a:lnTo>
                    <a:pt x="0" y="219075"/>
                  </a:lnTo>
                  <a:lnTo>
                    <a:pt x="50006" y="397669"/>
                  </a:lnTo>
                  <a:lnTo>
                    <a:pt x="330993" y="352425"/>
                  </a:lnTo>
                  <a:lnTo>
                    <a:pt x="576262" y="311944"/>
                  </a:lnTo>
                  <a:lnTo>
                    <a:pt x="745331" y="276225"/>
                  </a:lnTo>
                  <a:lnTo>
                    <a:pt x="969168" y="245269"/>
                  </a:lnTo>
                  <a:lnTo>
                    <a:pt x="1302543" y="200025"/>
                  </a:lnTo>
                  <a:lnTo>
                    <a:pt x="1321593" y="0"/>
                  </a:lnTo>
                  <a:lnTo>
                    <a:pt x="1119187" y="35719"/>
                  </a:lnTo>
                  <a:lnTo>
                    <a:pt x="883443" y="78581"/>
                  </a:lnTo>
                  <a:lnTo>
                    <a:pt x="766762" y="100013"/>
                  </a:lnTo>
                  <a:lnTo>
                    <a:pt x="531018" y="142875"/>
                  </a:lnTo>
                  <a:lnTo>
                    <a:pt x="304800" y="1785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B444E079-5C05-4BE2-AA37-59337B4A83F1}"/>
                </a:ext>
              </a:extLst>
            </p:cNvPr>
            <p:cNvSpPr/>
            <p:nvPr/>
          </p:nvSpPr>
          <p:spPr>
            <a:xfrm>
              <a:off x="4162430" y="3763964"/>
              <a:ext cx="1227138" cy="365125"/>
            </a:xfrm>
            <a:custGeom>
              <a:avLst/>
              <a:gdLst>
                <a:gd name="connsiteX0" fmla="*/ 831056 w 1226344"/>
                <a:gd name="connsiteY0" fmla="*/ 42863 h 364332"/>
                <a:gd name="connsiteX1" fmla="*/ 654844 w 1226344"/>
                <a:gd name="connsiteY1" fmla="*/ 69057 h 364332"/>
                <a:gd name="connsiteX2" fmla="*/ 438150 w 1226344"/>
                <a:gd name="connsiteY2" fmla="*/ 114300 h 364332"/>
                <a:gd name="connsiteX3" fmla="*/ 354806 w 1226344"/>
                <a:gd name="connsiteY3" fmla="*/ 140494 h 364332"/>
                <a:gd name="connsiteX4" fmla="*/ 250031 w 1226344"/>
                <a:gd name="connsiteY4" fmla="*/ 169069 h 364332"/>
                <a:gd name="connsiteX5" fmla="*/ 145256 w 1226344"/>
                <a:gd name="connsiteY5" fmla="*/ 190500 h 364332"/>
                <a:gd name="connsiteX6" fmla="*/ 83344 w 1226344"/>
                <a:gd name="connsiteY6" fmla="*/ 200025 h 364332"/>
                <a:gd name="connsiteX7" fmla="*/ 0 w 1226344"/>
                <a:gd name="connsiteY7" fmla="*/ 202407 h 364332"/>
                <a:gd name="connsiteX8" fmla="*/ 38100 w 1226344"/>
                <a:gd name="connsiteY8" fmla="*/ 364332 h 364332"/>
                <a:gd name="connsiteX9" fmla="*/ 154781 w 1226344"/>
                <a:gd name="connsiteY9" fmla="*/ 350044 h 364332"/>
                <a:gd name="connsiteX10" fmla="*/ 297656 w 1226344"/>
                <a:gd name="connsiteY10" fmla="*/ 326232 h 364332"/>
                <a:gd name="connsiteX11" fmla="*/ 488156 w 1226344"/>
                <a:gd name="connsiteY11" fmla="*/ 283369 h 364332"/>
                <a:gd name="connsiteX12" fmla="*/ 688181 w 1226344"/>
                <a:gd name="connsiteY12" fmla="*/ 245269 h 364332"/>
                <a:gd name="connsiteX13" fmla="*/ 942975 w 1226344"/>
                <a:gd name="connsiteY13" fmla="*/ 197644 h 364332"/>
                <a:gd name="connsiteX14" fmla="*/ 1076325 w 1226344"/>
                <a:gd name="connsiteY14" fmla="*/ 180975 h 364332"/>
                <a:gd name="connsiteX15" fmla="*/ 1176338 w 1226344"/>
                <a:gd name="connsiteY15" fmla="*/ 180975 h 364332"/>
                <a:gd name="connsiteX16" fmla="*/ 1226344 w 1226344"/>
                <a:gd name="connsiteY16" fmla="*/ 190500 h 364332"/>
                <a:gd name="connsiteX17" fmla="*/ 1181100 w 1226344"/>
                <a:gd name="connsiteY17" fmla="*/ 0 h 364332"/>
                <a:gd name="connsiteX18" fmla="*/ 1019175 w 1226344"/>
                <a:gd name="connsiteY18" fmla="*/ 14288 h 364332"/>
                <a:gd name="connsiteX19" fmla="*/ 831056 w 1226344"/>
                <a:gd name="connsiteY19" fmla="*/ 42863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6344" h="364332">
                  <a:moveTo>
                    <a:pt x="831056" y="42863"/>
                  </a:moveTo>
                  <a:lnTo>
                    <a:pt x="654844" y="69057"/>
                  </a:lnTo>
                  <a:lnTo>
                    <a:pt x="438150" y="114300"/>
                  </a:lnTo>
                  <a:lnTo>
                    <a:pt x="354806" y="140494"/>
                  </a:lnTo>
                  <a:lnTo>
                    <a:pt x="250031" y="169069"/>
                  </a:lnTo>
                  <a:lnTo>
                    <a:pt x="145256" y="190500"/>
                  </a:lnTo>
                  <a:lnTo>
                    <a:pt x="83344" y="200025"/>
                  </a:lnTo>
                  <a:lnTo>
                    <a:pt x="0" y="202407"/>
                  </a:lnTo>
                  <a:lnTo>
                    <a:pt x="38100" y="364332"/>
                  </a:lnTo>
                  <a:lnTo>
                    <a:pt x="154781" y="350044"/>
                  </a:lnTo>
                  <a:lnTo>
                    <a:pt x="297656" y="326232"/>
                  </a:lnTo>
                  <a:lnTo>
                    <a:pt x="488156" y="283369"/>
                  </a:lnTo>
                  <a:lnTo>
                    <a:pt x="688181" y="245269"/>
                  </a:lnTo>
                  <a:lnTo>
                    <a:pt x="942975" y="197644"/>
                  </a:lnTo>
                  <a:lnTo>
                    <a:pt x="1076325" y="180975"/>
                  </a:lnTo>
                  <a:lnTo>
                    <a:pt x="1176338" y="180975"/>
                  </a:lnTo>
                  <a:lnTo>
                    <a:pt x="1226344" y="190500"/>
                  </a:lnTo>
                  <a:lnTo>
                    <a:pt x="1181100" y="0"/>
                  </a:lnTo>
                  <a:lnTo>
                    <a:pt x="1019175" y="14288"/>
                  </a:lnTo>
                  <a:lnTo>
                    <a:pt x="831056" y="428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0">
              <a:extLst>
                <a:ext uri="{FF2B5EF4-FFF2-40B4-BE49-F238E27FC236}">
                  <a16:creationId xmlns:a16="http://schemas.microsoft.com/office/drawing/2014/main" id="{1C45F591-76CA-45F5-A3AD-B7260815D8AA}"/>
                </a:ext>
              </a:extLst>
            </p:cNvPr>
            <p:cNvSpPr/>
            <p:nvPr/>
          </p:nvSpPr>
          <p:spPr>
            <a:xfrm>
              <a:off x="3548069" y="4364039"/>
              <a:ext cx="2122487" cy="587375"/>
            </a:xfrm>
            <a:custGeom>
              <a:avLst/>
              <a:gdLst>
                <a:gd name="connsiteX0" fmla="*/ 766762 w 2121693"/>
                <a:gd name="connsiteY0" fmla="*/ 245269 h 585788"/>
                <a:gd name="connsiteX1" fmla="*/ 871537 w 2121693"/>
                <a:gd name="connsiteY1" fmla="*/ 223838 h 585788"/>
                <a:gd name="connsiteX2" fmla="*/ 985837 w 2121693"/>
                <a:gd name="connsiteY2" fmla="*/ 200025 h 585788"/>
                <a:gd name="connsiteX3" fmla="*/ 1100137 w 2121693"/>
                <a:gd name="connsiteY3" fmla="*/ 176213 h 585788"/>
                <a:gd name="connsiteX4" fmla="*/ 1266825 w 2121693"/>
                <a:gd name="connsiteY4" fmla="*/ 140494 h 585788"/>
                <a:gd name="connsiteX5" fmla="*/ 1450181 w 2121693"/>
                <a:gd name="connsiteY5" fmla="*/ 107157 h 585788"/>
                <a:gd name="connsiteX6" fmla="*/ 1557337 w 2121693"/>
                <a:gd name="connsiteY6" fmla="*/ 80963 h 585788"/>
                <a:gd name="connsiteX7" fmla="*/ 1628775 w 2121693"/>
                <a:gd name="connsiteY7" fmla="*/ 61913 h 585788"/>
                <a:gd name="connsiteX8" fmla="*/ 1695450 w 2121693"/>
                <a:gd name="connsiteY8" fmla="*/ 38100 h 585788"/>
                <a:gd name="connsiteX9" fmla="*/ 1731168 w 2121693"/>
                <a:gd name="connsiteY9" fmla="*/ 21432 h 585788"/>
                <a:gd name="connsiteX10" fmla="*/ 1759743 w 2121693"/>
                <a:gd name="connsiteY10" fmla="*/ 2382 h 585788"/>
                <a:gd name="connsiteX11" fmla="*/ 1821656 w 2121693"/>
                <a:gd name="connsiteY11" fmla="*/ 0 h 585788"/>
                <a:gd name="connsiteX12" fmla="*/ 1924050 w 2121693"/>
                <a:gd name="connsiteY12" fmla="*/ 9525 h 585788"/>
                <a:gd name="connsiteX13" fmla="*/ 2005012 w 2121693"/>
                <a:gd name="connsiteY13" fmla="*/ 23813 h 585788"/>
                <a:gd name="connsiteX14" fmla="*/ 2066925 w 2121693"/>
                <a:gd name="connsiteY14" fmla="*/ 40482 h 585788"/>
                <a:gd name="connsiteX15" fmla="*/ 2093118 w 2121693"/>
                <a:gd name="connsiteY15" fmla="*/ 57150 h 585788"/>
                <a:gd name="connsiteX16" fmla="*/ 2109787 w 2121693"/>
                <a:gd name="connsiteY16" fmla="*/ 76200 h 585788"/>
                <a:gd name="connsiteX17" fmla="*/ 2116931 w 2121693"/>
                <a:gd name="connsiteY17" fmla="*/ 95250 h 585788"/>
                <a:gd name="connsiteX18" fmla="*/ 2121693 w 2121693"/>
                <a:gd name="connsiteY18" fmla="*/ 109538 h 585788"/>
                <a:gd name="connsiteX19" fmla="*/ 2114550 w 2121693"/>
                <a:gd name="connsiteY19" fmla="*/ 130969 h 585788"/>
                <a:gd name="connsiteX20" fmla="*/ 2102643 w 2121693"/>
                <a:gd name="connsiteY20" fmla="*/ 159544 h 585788"/>
                <a:gd name="connsiteX21" fmla="*/ 2078831 w 2121693"/>
                <a:gd name="connsiteY21" fmla="*/ 190500 h 585788"/>
                <a:gd name="connsiteX22" fmla="*/ 2045493 w 2121693"/>
                <a:gd name="connsiteY22" fmla="*/ 209550 h 585788"/>
                <a:gd name="connsiteX23" fmla="*/ 2002631 w 2121693"/>
                <a:gd name="connsiteY23" fmla="*/ 221457 h 585788"/>
                <a:gd name="connsiteX24" fmla="*/ 1952625 w 2121693"/>
                <a:gd name="connsiteY24" fmla="*/ 226219 h 585788"/>
                <a:gd name="connsiteX25" fmla="*/ 1905000 w 2121693"/>
                <a:gd name="connsiteY25" fmla="*/ 226219 h 585788"/>
                <a:gd name="connsiteX26" fmla="*/ 1800225 w 2121693"/>
                <a:gd name="connsiteY26" fmla="*/ 230982 h 585788"/>
                <a:gd name="connsiteX27" fmla="*/ 1700212 w 2121693"/>
                <a:gd name="connsiteY27" fmla="*/ 240507 h 585788"/>
                <a:gd name="connsiteX28" fmla="*/ 1569243 w 2121693"/>
                <a:gd name="connsiteY28" fmla="*/ 254794 h 585788"/>
                <a:gd name="connsiteX29" fmla="*/ 1447800 w 2121693"/>
                <a:gd name="connsiteY29" fmla="*/ 269082 h 585788"/>
                <a:gd name="connsiteX30" fmla="*/ 1300162 w 2121693"/>
                <a:gd name="connsiteY30" fmla="*/ 292894 h 585788"/>
                <a:gd name="connsiteX31" fmla="*/ 1066800 w 2121693"/>
                <a:gd name="connsiteY31" fmla="*/ 338138 h 585788"/>
                <a:gd name="connsiteX32" fmla="*/ 947737 w 2121693"/>
                <a:gd name="connsiteY32" fmla="*/ 364332 h 585788"/>
                <a:gd name="connsiteX33" fmla="*/ 866775 w 2121693"/>
                <a:gd name="connsiteY33" fmla="*/ 388144 h 585788"/>
                <a:gd name="connsiteX34" fmla="*/ 790575 w 2121693"/>
                <a:gd name="connsiteY34" fmla="*/ 409575 h 585788"/>
                <a:gd name="connsiteX35" fmla="*/ 700087 w 2121693"/>
                <a:gd name="connsiteY35" fmla="*/ 440532 h 585788"/>
                <a:gd name="connsiteX36" fmla="*/ 640556 w 2121693"/>
                <a:gd name="connsiteY36" fmla="*/ 464344 h 585788"/>
                <a:gd name="connsiteX37" fmla="*/ 559593 w 2121693"/>
                <a:gd name="connsiteY37" fmla="*/ 500063 h 585788"/>
                <a:gd name="connsiteX38" fmla="*/ 519112 w 2121693"/>
                <a:gd name="connsiteY38" fmla="*/ 521494 h 585788"/>
                <a:gd name="connsiteX39" fmla="*/ 452437 w 2121693"/>
                <a:gd name="connsiteY39" fmla="*/ 578644 h 585788"/>
                <a:gd name="connsiteX40" fmla="*/ 440531 w 2121693"/>
                <a:gd name="connsiteY40" fmla="*/ 583407 h 585788"/>
                <a:gd name="connsiteX41" fmla="*/ 411956 w 2121693"/>
                <a:gd name="connsiteY41" fmla="*/ 585788 h 585788"/>
                <a:gd name="connsiteX42" fmla="*/ 371475 w 2121693"/>
                <a:gd name="connsiteY42" fmla="*/ 576263 h 585788"/>
                <a:gd name="connsiteX43" fmla="*/ 316706 w 2121693"/>
                <a:gd name="connsiteY43" fmla="*/ 552450 h 585788"/>
                <a:gd name="connsiteX44" fmla="*/ 264318 w 2121693"/>
                <a:gd name="connsiteY44" fmla="*/ 521494 h 585788"/>
                <a:gd name="connsiteX45" fmla="*/ 219075 w 2121693"/>
                <a:gd name="connsiteY45" fmla="*/ 488157 h 585788"/>
                <a:gd name="connsiteX46" fmla="*/ 161925 w 2121693"/>
                <a:gd name="connsiteY46" fmla="*/ 438150 h 585788"/>
                <a:gd name="connsiteX47" fmla="*/ 95250 w 2121693"/>
                <a:gd name="connsiteY47" fmla="*/ 373857 h 585788"/>
                <a:gd name="connsiteX48" fmla="*/ 40481 w 2121693"/>
                <a:gd name="connsiteY48" fmla="*/ 319088 h 585788"/>
                <a:gd name="connsiteX49" fmla="*/ 14287 w 2121693"/>
                <a:gd name="connsiteY49" fmla="*/ 288132 h 585788"/>
                <a:gd name="connsiteX50" fmla="*/ 2381 w 2121693"/>
                <a:gd name="connsiteY50" fmla="*/ 264319 h 585788"/>
                <a:gd name="connsiteX51" fmla="*/ 0 w 2121693"/>
                <a:gd name="connsiteY51" fmla="*/ 245269 h 585788"/>
                <a:gd name="connsiteX52" fmla="*/ 7143 w 2121693"/>
                <a:gd name="connsiteY52" fmla="*/ 233363 h 585788"/>
                <a:gd name="connsiteX53" fmla="*/ 23812 w 2121693"/>
                <a:gd name="connsiteY53" fmla="*/ 233363 h 585788"/>
                <a:gd name="connsiteX54" fmla="*/ 50006 w 2121693"/>
                <a:gd name="connsiteY54" fmla="*/ 240507 h 585788"/>
                <a:gd name="connsiteX55" fmla="*/ 102393 w 2121693"/>
                <a:gd name="connsiteY55" fmla="*/ 261938 h 585788"/>
                <a:gd name="connsiteX56" fmla="*/ 166687 w 2121693"/>
                <a:gd name="connsiteY56" fmla="*/ 280988 h 585788"/>
                <a:gd name="connsiteX57" fmla="*/ 228600 w 2121693"/>
                <a:gd name="connsiteY57" fmla="*/ 300038 h 585788"/>
                <a:gd name="connsiteX58" fmla="*/ 288131 w 2121693"/>
                <a:gd name="connsiteY58" fmla="*/ 311944 h 585788"/>
                <a:gd name="connsiteX59" fmla="*/ 338137 w 2121693"/>
                <a:gd name="connsiteY59" fmla="*/ 319088 h 585788"/>
                <a:gd name="connsiteX60" fmla="*/ 385762 w 2121693"/>
                <a:gd name="connsiteY60" fmla="*/ 321469 h 585788"/>
                <a:gd name="connsiteX61" fmla="*/ 490537 w 2121693"/>
                <a:gd name="connsiteY61" fmla="*/ 302419 h 585788"/>
                <a:gd name="connsiteX62" fmla="*/ 702468 w 2121693"/>
                <a:gd name="connsiteY62" fmla="*/ 257175 h 585788"/>
                <a:gd name="connsiteX63" fmla="*/ 766762 w 2121693"/>
                <a:gd name="connsiteY63" fmla="*/ 245269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21693" h="585788">
                  <a:moveTo>
                    <a:pt x="766762" y="245269"/>
                  </a:moveTo>
                  <a:lnTo>
                    <a:pt x="871537" y="223838"/>
                  </a:lnTo>
                  <a:lnTo>
                    <a:pt x="985837" y="200025"/>
                  </a:lnTo>
                  <a:lnTo>
                    <a:pt x="1100137" y="176213"/>
                  </a:lnTo>
                  <a:lnTo>
                    <a:pt x="1266825" y="140494"/>
                  </a:lnTo>
                  <a:lnTo>
                    <a:pt x="1450181" y="107157"/>
                  </a:lnTo>
                  <a:lnTo>
                    <a:pt x="1557337" y="80963"/>
                  </a:lnTo>
                  <a:lnTo>
                    <a:pt x="1628775" y="61913"/>
                  </a:lnTo>
                  <a:lnTo>
                    <a:pt x="1695450" y="38100"/>
                  </a:lnTo>
                  <a:lnTo>
                    <a:pt x="1731168" y="21432"/>
                  </a:lnTo>
                  <a:lnTo>
                    <a:pt x="1759743" y="2382"/>
                  </a:lnTo>
                  <a:lnTo>
                    <a:pt x="1821656" y="0"/>
                  </a:lnTo>
                  <a:lnTo>
                    <a:pt x="1924050" y="9525"/>
                  </a:lnTo>
                  <a:lnTo>
                    <a:pt x="2005012" y="23813"/>
                  </a:lnTo>
                  <a:lnTo>
                    <a:pt x="2066925" y="40482"/>
                  </a:lnTo>
                  <a:lnTo>
                    <a:pt x="2093118" y="57150"/>
                  </a:lnTo>
                  <a:lnTo>
                    <a:pt x="2109787" y="76200"/>
                  </a:lnTo>
                  <a:lnTo>
                    <a:pt x="2116931" y="95250"/>
                  </a:lnTo>
                  <a:lnTo>
                    <a:pt x="2121693" y="109538"/>
                  </a:lnTo>
                  <a:lnTo>
                    <a:pt x="2114550" y="130969"/>
                  </a:lnTo>
                  <a:lnTo>
                    <a:pt x="2102643" y="159544"/>
                  </a:lnTo>
                  <a:lnTo>
                    <a:pt x="2078831" y="190500"/>
                  </a:lnTo>
                  <a:lnTo>
                    <a:pt x="2045493" y="209550"/>
                  </a:lnTo>
                  <a:lnTo>
                    <a:pt x="2002631" y="221457"/>
                  </a:lnTo>
                  <a:lnTo>
                    <a:pt x="1952625" y="226219"/>
                  </a:lnTo>
                  <a:lnTo>
                    <a:pt x="1905000" y="226219"/>
                  </a:lnTo>
                  <a:lnTo>
                    <a:pt x="1800225" y="230982"/>
                  </a:lnTo>
                  <a:lnTo>
                    <a:pt x="1700212" y="240507"/>
                  </a:lnTo>
                  <a:lnTo>
                    <a:pt x="1569243" y="254794"/>
                  </a:lnTo>
                  <a:lnTo>
                    <a:pt x="1447800" y="269082"/>
                  </a:lnTo>
                  <a:lnTo>
                    <a:pt x="1300162" y="292894"/>
                  </a:lnTo>
                  <a:lnTo>
                    <a:pt x="1066800" y="338138"/>
                  </a:lnTo>
                  <a:lnTo>
                    <a:pt x="947737" y="364332"/>
                  </a:lnTo>
                  <a:lnTo>
                    <a:pt x="866775" y="388144"/>
                  </a:lnTo>
                  <a:lnTo>
                    <a:pt x="790575" y="409575"/>
                  </a:lnTo>
                  <a:lnTo>
                    <a:pt x="700087" y="440532"/>
                  </a:lnTo>
                  <a:lnTo>
                    <a:pt x="640556" y="464344"/>
                  </a:lnTo>
                  <a:lnTo>
                    <a:pt x="559593" y="500063"/>
                  </a:lnTo>
                  <a:lnTo>
                    <a:pt x="519112" y="521494"/>
                  </a:lnTo>
                  <a:lnTo>
                    <a:pt x="452437" y="578644"/>
                  </a:lnTo>
                  <a:lnTo>
                    <a:pt x="440531" y="583407"/>
                  </a:lnTo>
                  <a:lnTo>
                    <a:pt x="411956" y="585788"/>
                  </a:lnTo>
                  <a:lnTo>
                    <a:pt x="371475" y="576263"/>
                  </a:lnTo>
                  <a:lnTo>
                    <a:pt x="316706" y="552450"/>
                  </a:lnTo>
                  <a:lnTo>
                    <a:pt x="264318" y="521494"/>
                  </a:lnTo>
                  <a:lnTo>
                    <a:pt x="219075" y="488157"/>
                  </a:lnTo>
                  <a:lnTo>
                    <a:pt x="161925" y="438150"/>
                  </a:lnTo>
                  <a:lnTo>
                    <a:pt x="95250" y="373857"/>
                  </a:lnTo>
                  <a:lnTo>
                    <a:pt x="40481" y="319088"/>
                  </a:lnTo>
                  <a:lnTo>
                    <a:pt x="14287" y="288132"/>
                  </a:lnTo>
                  <a:lnTo>
                    <a:pt x="2381" y="264319"/>
                  </a:lnTo>
                  <a:lnTo>
                    <a:pt x="0" y="245269"/>
                  </a:lnTo>
                  <a:lnTo>
                    <a:pt x="7143" y="233363"/>
                  </a:lnTo>
                  <a:lnTo>
                    <a:pt x="23812" y="233363"/>
                  </a:lnTo>
                  <a:lnTo>
                    <a:pt x="50006" y="240507"/>
                  </a:lnTo>
                  <a:lnTo>
                    <a:pt x="102393" y="261938"/>
                  </a:lnTo>
                  <a:lnTo>
                    <a:pt x="166687" y="280988"/>
                  </a:lnTo>
                  <a:lnTo>
                    <a:pt x="228600" y="300038"/>
                  </a:lnTo>
                  <a:lnTo>
                    <a:pt x="288131" y="311944"/>
                  </a:lnTo>
                  <a:lnTo>
                    <a:pt x="338137" y="319088"/>
                  </a:lnTo>
                  <a:lnTo>
                    <a:pt x="385762" y="321469"/>
                  </a:lnTo>
                  <a:lnTo>
                    <a:pt x="490537" y="302419"/>
                  </a:lnTo>
                  <a:lnTo>
                    <a:pt x="702468" y="257175"/>
                  </a:lnTo>
                  <a:lnTo>
                    <a:pt x="766762" y="2452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5">
              <a:extLst>
                <a:ext uri="{FF2B5EF4-FFF2-40B4-BE49-F238E27FC236}">
                  <a16:creationId xmlns:a16="http://schemas.microsoft.com/office/drawing/2014/main" id="{522AF944-2589-46A6-B6ED-03DE8AC1151C}"/>
                </a:ext>
              </a:extLst>
            </p:cNvPr>
            <p:cNvSpPr/>
            <p:nvPr/>
          </p:nvSpPr>
          <p:spPr>
            <a:xfrm rot="16200000">
              <a:off x="2432055" y="3452813"/>
              <a:ext cx="4451350" cy="476250"/>
            </a:xfrm>
            <a:custGeom>
              <a:avLst/>
              <a:gdLst>
                <a:gd name="connsiteX0" fmla="*/ 2260397 w 4451299"/>
                <a:gd name="connsiteY0" fmla="*/ 197511 h 475488"/>
                <a:gd name="connsiteX1" fmla="*/ 2940710 w 4451299"/>
                <a:gd name="connsiteY1" fmla="*/ 197511 h 475488"/>
                <a:gd name="connsiteX2" fmla="*/ 3463747 w 4451299"/>
                <a:gd name="connsiteY2" fmla="*/ 197511 h 475488"/>
                <a:gd name="connsiteX3" fmla="*/ 3814877 w 4451299"/>
                <a:gd name="connsiteY3" fmla="*/ 197511 h 475488"/>
                <a:gd name="connsiteX4" fmla="*/ 3906317 w 4451299"/>
                <a:gd name="connsiteY4" fmla="*/ 197511 h 475488"/>
                <a:gd name="connsiteX5" fmla="*/ 3964838 w 4451299"/>
                <a:gd name="connsiteY5" fmla="*/ 193853 h 475488"/>
                <a:gd name="connsiteX6" fmla="*/ 4030675 w 4451299"/>
                <a:gd name="connsiteY6" fmla="*/ 190196 h 475488"/>
                <a:gd name="connsiteX7" fmla="*/ 4081882 w 4451299"/>
                <a:gd name="connsiteY7" fmla="*/ 182880 h 475488"/>
                <a:gd name="connsiteX8" fmla="*/ 4133088 w 4451299"/>
                <a:gd name="connsiteY8" fmla="*/ 175565 h 475488"/>
                <a:gd name="connsiteX9" fmla="*/ 4180637 w 4451299"/>
                <a:gd name="connsiteY9" fmla="*/ 160935 h 475488"/>
                <a:gd name="connsiteX10" fmla="*/ 4231843 w 4451299"/>
                <a:gd name="connsiteY10" fmla="*/ 138989 h 475488"/>
                <a:gd name="connsiteX11" fmla="*/ 4283050 w 4451299"/>
                <a:gd name="connsiteY11" fmla="*/ 106071 h 475488"/>
                <a:gd name="connsiteX12" fmla="*/ 4326941 w 4451299"/>
                <a:gd name="connsiteY12" fmla="*/ 69495 h 475488"/>
                <a:gd name="connsiteX13" fmla="*/ 4378147 w 4451299"/>
                <a:gd name="connsiteY13" fmla="*/ 29261 h 475488"/>
                <a:gd name="connsiteX14" fmla="*/ 4411066 w 4451299"/>
                <a:gd name="connsiteY14" fmla="*/ 3658 h 475488"/>
                <a:gd name="connsiteX15" fmla="*/ 4433011 w 4451299"/>
                <a:gd name="connsiteY15" fmla="*/ 0 h 475488"/>
                <a:gd name="connsiteX16" fmla="*/ 4451299 w 4451299"/>
                <a:gd name="connsiteY16" fmla="*/ 7316 h 475488"/>
                <a:gd name="connsiteX17" fmla="*/ 4451299 w 4451299"/>
                <a:gd name="connsiteY17" fmla="*/ 29261 h 475488"/>
                <a:gd name="connsiteX18" fmla="*/ 4436669 w 4451299"/>
                <a:gd name="connsiteY18" fmla="*/ 87783 h 475488"/>
                <a:gd name="connsiteX19" fmla="*/ 4396435 w 4451299"/>
                <a:gd name="connsiteY19" fmla="*/ 208484 h 475488"/>
                <a:gd name="connsiteX20" fmla="*/ 4378147 w 4451299"/>
                <a:gd name="connsiteY20" fmla="*/ 248717 h 475488"/>
                <a:gd name="connsiteX21" fmla="*/ 4356202 w 4451299"/>
                <a:gd name="connsiteY21" fmla="*/ 292608 h 475488"/>
                <a:gd name="connsiteX22" fmla="*/ 4290365 w 4451299"/>
                <a:gd name="connsiteY22" fmla="*/ 398679 h 475488"/>
                <a:gd name="connsiteX23" fmla="*/ 4250131 w 4451299"/>
                <a:gd name="connsiteY23" fmla="*/ 442570 h 475488"/>
                <a:gd name="connsiteX24" fmla="*/ 4220870 w 4451299"/>
                <a:gd name="connsiteY24" fmla="*/ 464516 h 475488"/>
                <a:gd name="connsiteX25" fmla="*/ 4187952 w 4451299"/>
                <a:gd name="connsiteY25" fmla="*/ 475488 h 475488"/>
                <a:gd name="connsiteX26" fmla="*/ 4162349 w 4451299"/>
                <a:gd name="connsiteY26" fmla="*/ 475488 h 475488"/>
                <a:gd name="connsiteX27" fmla="*/ 4118458 w 4451299"/>
                <a:gd name="connsiteY27" fmla="*/ 468173 h 475488"/>
                <a:gd name="connsiteX28" fmla="*/ 4085539 w 4451299"/>
                <a:gd name="connsiteY28" fmla="*/ 449885 h 475488"/>
                <a:gd name="connsiteX29" fmla="*/ 4063594 w 4451299"/>
                <a:gd name="connsiteY29" fmla="*/ 442570 h 475488"/>
                <a:gd name="connsiteX30" fmla="*/ 3942893 w 4451299"/>
                <a:gd name="connsiteY30" fmla="*/ 438912 h 475488"/>
                <a:gd name="connsiteX31" fmla="*/ 3672230 w 4451299"/>
                <a:gd name="connsiteY31" fmla="*/ 442570 h 475488"/>
                <a:gd name="connsiteX32" fmla="*/ 3116275 w 4451299"/>
                <a:gd name="connsiteY32" fmla="*/ 438912 h 475488"/>
                <a:gd name="connsiteX33" fmla="*/ 2596896 w 4451299"/>
                <a:gd name="connsiteY33" fmla="*/ 442570 h 475488"/>
                <a:gd name="connsiteX34" fmla="*/ 2454250 w 4451299"/>
                <a:gd name="connsiteY34" fmla="*/ 416967 h 475488"/>
                <a:gd name="connsiteX35" fmla="*/ 2048256 w 4451299"/>
                <a:gd name="connsiteY35" fmla="*/ 416967 h 475488"/>
                <a:gd name="connsiteX36" fmla="*/ 1686154 w 4451299"/>
                <a:gd name="connsiteY36" fmla="*/ 420624 h 475488"/>
                <a:gd name="connsiteX37" fmla="*/ 1404518 w 4451299"/>
                <a:gd name="connsiteY37" fmla="*/ 420624 h 475488"/>
                <a:gd name="connsiteX38" fmla="*/ 1214323 w 4451299"/>
                <a:gd name="connsiteY38" fmla="*/ 420624 h 475488"/>
                <a:gd name="connsiteX39" fmla="*/ 994867 w 4451299"/>
                <a:gd name="connsiteY39" fmla="*/ 424282 h 475488"/>
                <a:gd name="connsiteX40" fmla="*/ 793699 w 4451299"/>
                <a:gd name="connsiteY40" fmla="*/ 427940 h 475488"/>
                <a:gd name="connsiteX41" fmla="*/ 603504 w 4451299"/>
                <a:gd name="connsiteY41" fmla="*/ 431597 h 475488"/>
                <a:gd name="connsiteX42" fmla="*/ 409651 w 4451299"/>
                <a:gd name="connsiteY42" fmla="*/ 438912 h 475488"/>
                <a:gd name="connsiteX43" fmla="*/ 263347 w 4451299"/>
                <a:gd name="connsiteY43" fmla="*/ 442570 h 475488"/>
                <a:gd name="connsiteX44" fmla="*/ 215798 w 4451299"/>
                <a:gd name="connsiteY44" fmla="*/ 438912 h 475488"/>
                <a:gd name="connsiteX45" fmla="*/ 153619 w 4451299"/>
                <a:gd name="connsiteY45" fmla="*/ 427940 h 475488"/>
                <a:gd name="connsiteX46" fmla="*/ 102413 w 4451299"/>
                <a:gd name="connsiteY46" fmla="*/ 409652 h 475488"/>
                <a:gd name="connsiteX47" fmla="*/ 73152 w 4451299"/>
                <a:gd name="connsiteY47" fmla="*/ 391364 h 475488"/>
                <a:gd name="connsiteX48" fmla="*/ 40234 w 4451299"/>
                <a:gd name="connsiteY48" fmla="*/ 365760 h 475488"/>
                <a:gd name="connsiteX49" fmla="*/ 14630 w 4451299"/>
                <a:gd name="connsiteY49" fmla="*/ 332842 h 475488"/>
                <a:gd name="connsiteX50" fmla="*/ 0 w 4451299"/>
                <a:gd name="connsiteY50" fmla="*/ 299924 h 475488"/>
                <a:gd name="connsiteX51" fmla="*/ 0 w 4451299"/>
                <a:gd name="connsiteY51" fmla="*/ 285293 h 475488"/>
                <a:gd name="connsiteX52" fmla="*/ 10973 w 4451299"/>
                <a:gd name="connsiteY52" fmla="*/ 259690 h 475488"/>
                <a:gd name="connsiteX53" fmla="*/ 29261 w 4451299"/>
                <a:gd name="connsiteY53" fmla="*/ 234087 h 475488"/>
                <a:gd name="connsiteX54" fmla="*/ 54864 w 4451299"/>
                <a:gd name="connsiteY54" fmla="*/ 215799 h 475488"/>
                <a:gd name="connsiteX55" fmla="*/ 98755 w 4451299"/>
                <a:gd name="connsiteY55" fmla="*/ 197511 h 475488"/>
                <a:gd name="connsiteX56" fmla="*/ 168250 w 4451299"/>
                <a:gd name="connsiteY56" fmla="*/ 175565 h 475488"/>
                <a:gd name="connsiteX57" fmla="*/ 241402 w 4451299"/>
                <a:gd name="connsiteY57" fmla="*/ 153620 h 475488"/>
                <a:gd name="connsiteX58" fmla="*/ 303581 w 4451299"/>
                <a:gd name="connsiteY58" fmla="*/ 138989 h 475488"/>
                <a:gd name="connsiteX59" fmla="*/ 387706 w 4451299"/>
                <a:gd name="connsiteY59" fmla="*/ 128016 h 475488"/>
                <a:gd name="connsiteX60" fmla="*/ 416966 w 4451299"/>
                <a:gd name="connsiteY60" fmla="*/ 128016 h 475488"/>
                <a:gd name="connsiteX61" fmla="*/ 497434 w 4451299"/>
                <a:gd name="connsiteY61" fmla="*/ 142647 h 475488"/>
                <a:gd name="connsiteX62" fmla="*/ 746150 w 4451299"/>
                <a:gd name="connsiteY62" fmla="*/ 175565 h 475488"/>
                <a:gd name="connsiteX63" fmla="*/ 943661 w 4451299"/>
                <a:gd name="connsiteY63" fmla="*/ 190196 h 475488"/>
                <a:gd name="connsiteX64" fmla="*/ 1225296 w 4451299"/>
                <a:gd name="connsiteY64" fmla="*/ 197511 h 475488"/>
                <a:gd name="connsiteX65" fmla="*/ 2260397 w 4451299"/>
                <a:gd name="connsiteY65" fmla="*/ 197511 h 4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51299" h="475488">
                  <a:moveTo>
                    <a:pt x="2260397" y="197511"/>
                  </a:moveTo>
                  <a:lnTo>
                    <a:pt x="2940710" y="197511"/>
                  </a:lnTo>
                  <a:lnTo>
                    <a:pt x="3463747" y="197511"/>
                  </a:lnTo>
                  <a:lnTo>
                    <a:pt x="3814877" y="197511"/>
                  </a:lnTo>
                  <a:lnTo>
                    <a:pt x="3906317" y="197511"/>
                  </a:lnTo>
                  <a:lnTo>
                    <a:pt x="3964838" y="193853"/>
                  </a:lnTo>
                  <a:lnTo>
                    <a:pt x="4030675" y="190196"/>
                  </a:lnTo>
                  <a:lnTo>
                    <a:pt x="4081882" y="182880"/>
                  </a:lnTo>
                  <a:lnTo>
                    <a:pt x="4133088" y="175565"/>
                  </a:lnTo>
                  <a:lnTo>
                    <a:pt x="4180637" y="160935"/>
                  </a:lnTo>
                  <a:lnTo>
                    <a:pt x="4231843" y="138989"/>
                  </a:lnTo>
                  <a:lnTo>
                    <a:pt x="4283050" y="106071"/>
                  </a:lnTo>
                  <a:lnTo>
                    <a:pt x="4326941" y="69495"/>
                  </a:lnTo>
                  <a:lnTo>
                    <a:pt x="4378147" y="29261"/>
                  </a:lnTo>
                  <a:lnTo>
                    <a:pt x="4411066" y="3658"/>
                  </a:lnTo>
                  <a:lnTo>
                    <a:pt x="4433011" y="0"/>
                  </a:lnTo>
                  <a:lnTo>
                    <a:pt x="4451299" y="7316"/>
                  </a:lnTo>
                  <a:lnTo>
                    <a:pt x="4451299" y="29261"/>
                  </a:lnTo>
                  <a:lnTo>
                    <a:pt x="4436669" y="87783"/>
                  </a:lnTo>
                  <a:lnTo>
                    <a:pt x="4396435" y="208484"/>
                  </a:lnTo>
                  <a:lnTo>
                    <a:pt x="4378147" y="248717"/>
                  </a:lnTo>
                  <a:lnTo>
                    <a:pt x="4356202" y="292608"/>
                  </a:lnTo>
                  <a:lnTo>
                    <a:pt x="4290365" y="398679"/>
                  </a:lnTo>
                  <a:lnTo>
                    <a:pt x="4250131" y="442570"/>
                  </a:lnTo>
                  <a:lnTo>
                    <a:pt x="4220870" y="464516"/>
                  </a:lnTo>
                  <a:lnTo>
                    <a:pt x="4187952" y="475488"/>
                  </a:lnTo>
                  <a:lnTo>
                    <a:pt x="4162349" y="475488"/>
                  </a:lnTo>
                  <a:lnTo>
                    <a:pt x="4118458" y="468173"/>
                  </a:lnTo>
                  <a:lnTo>
                    <a:pt x="4085539" y="449885"/>
                  </a:lnTo>
                  <a:lnTo>
                    <a:pt x="4063594" y="442570"/>
                  </a:lnTo>
                  <a:lnTo>
                    <a:pt x="3942893" y="438912"/>
                  </a:lnTo>
                  <a:lnTo>
                    <a:pt x="3672230" y="442570"/>
                  </a:lnTo>
                  <a:lnTo>
                    <a:pt x="3116275" y="438912"/>
                  </a:lnTo>
                  <a:lnTo>
                    <a:pt x="2596896" y="442570"/>
                  </a:lnTo>
                  <a:lnTo>
                    <a:pt x="2454250" y="416967"/>
                  </a:lnTo>
                  <a:lnTo>
                    <a:pt x="2048256" y="416967"/>
                  </a:lnTo>
                  <a:lnTo>
                    <a:pt x="1686154" y="420624"/>
                  </a:lnTo>
                  <a:lnTo>
                    <a:pt x="1404518" y="420624"/>
                  </a:lnTo>
                  <a:lnTo>
                    <a:pt x="1214323" y="420624"/>
                  </a:lnTo>
                  <a:lnTo>
                    <a:pt x="994867" y="424282"/>
                  </a:lnTo>
                  <a:lnTo>
                    <a:pt x="793699" y="427940"/>
                  </a:lnTo>
                  <a:lnTo>
                    <a:pt x="603504" y="431597"/>
                  </a:lnTo>
                  <a:lnTo>
                    <a:pt x="409651" y="438912"/>
                  </a:lnTo>
                  <a:lnTo>
                    <a:pt x="263347" y="442570"/>
                  </a:lnTo>
                  <a:lnTo>
                    <a:pt x="215798" y="438912"/>
                  </a:lnTo>
                  <a:lnTo>
                    <a:pt x="153619" y="427940"/>
                  </a:lnTo>
                  <a:lnTo>
                    <a:pt x="102413" y="409652"/>
                  </a:lnTo>
                  <a:lnTo>
                    <a:pt x="73152" y="391364"/>
                  </a:lnTo>
                  <a:lnTo>
                    <a:pt x="40234" y="365760"/>
                  </a:lnTo>
                  <a:lnTo>
                    <a:pt x="14630" y="332842"/>
                  </a:lnTo>
                  <a:lnTo>
                    <a:pt x="0" y="299924"/>
                  </a:lnTo>
                  <a:lnTo>
                    <a:pt x="0" y="285293"/>
                  </a:lnTo>
                  <a:lnTo>
                    <a:pt x="10973" y="259690"/>
                  </a:lnTo>
                  <a:lnTo>
                    <a:pt x="29261" y="234087"/>
                  </a:lnTo>
                  <a:lnTo>
                    <a:pt x="54864" y="215799"/>
                  </a:lnTo>
                  <a:lnTo>
                    <a:pt x="98755" y="197511"/>
                  </a:lnTo>
                  <a:lnTo>
                    <a:pt x="168250" y="175565"/>
                  </a:lnTo>
                  <a:lnTo>
                    <a:pt x="241402" y="153620"/>
                  </a:lnTo>
                  <a:lnTo>
                    <a:pt x="303581" y="138989"/>
                  </a:lnTo>
                  <a:lnTo>
                    <a:pt x="387706" y="128016"/>
                  </a:lnTo>
                  <a:lnTo>
                    <a:pt x="416966" y="128016"/>
                  </a:lnTo>
                  <a:lnTo>
                    <a:pt x="497434" y="142647"/>
                  </a:lnTo>
                  <a:lnTo>
                    <a:pt x="746150" y="175565"/>
                  </a:lnTo>
                  <a:lnTo>
                    <a:pt x="943661" y="190196"/>
                  </a:lnTo>
                  <a:lnTo>
                    <a:pt x="1225296" y="197511"/>
                  </a:lnTo>
                  <a:lnTo>
                    <a:pt x="2260397" y="19751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1">
              <a:extLst>
                <a:ext uri="{FF2B5EF4-FFF2-40B4-BE49-F238E27FC236}">
                  <a16:creationId xmlns:a16="http://schemas.microsoft.com/office/drawing/2014/main" id="{5EEC3ACA-47E2-4581-8827-ADC590338BEC}"/>
                </a:ext>
              </a:extLst>
            </p:cNvPr>
            <p:cNvSpPr/>
            <p:nvPr/>
          </p:nvSpPr>
          <p:spPr>
            <a:xfrm>
              <a:off x="5553081" y="1503364"/>
              <a:ext cx="1362075" cy="1273175"/>
            </a:xfrm>
            <a:custGeom>
              <a:avLst/>
              <a:gdLst>
                <a:gd name="connsiteX0" fmla="*/ 521494 w 1362075"/>
                <a:gd name="connsiteY0" fmla="*/ 735806 h 1273969"/>
                <a:gd name="connsiteX1" fmla="*/ 566738 w 1362075"/>
                <a:gd name="connsiteY1" fmla="*/ 690562 h 1273969"/>
                <a:gd name="connsiteX2" fmla="*/ 647700 w 1362075"/>
                <a:gd name="connsiteY2" fmla="*/ 588169 h 1273969"/>
                <a:gd name="connsiteX3" fmla="*/ 742950 w 1362075"/>
                <a:gd name="connsiteY3" fmla="*/ 473869 h 1273969"/>
                <a:gd name="connsiteX4" fmla="*/ 835819 w 1362075"/>
                <a:gd name="connsiteY4" fmla="*/ 357187 h 1273969"/>
                <a:gd name="connsiteX5" fmla="*/ 881063 w 1362075"/>
                <a:gd name="connsiteY5" fmla="*/ 297656 h 1273969"/>
                <a:gd name="connsiteX6" fmla="*/ 923925 w 1362075"/>
                <a:gd name="connsiteY6" fmla="*/ 235744 h 1273969"/>
                <a:gd name="connsiteX7" fmla="*/ 957263 w 1362075"/>
                <a:gd name="connsiteY7" fmla="*/ 178594 h 1273969"/>
                <a:gd name="connsiteX8" fmla="*/ 959644 w 1362075"/>
                <a:gd name="connsiteY8" fmla="*/ 164306 h 1273969"/>
                <a:gd name="connsiteX9" fmla="*/ 959644 w 1362075"/>
                <a:gd name="connsiteY9" fmla="*/ 152400 h 1273969"/>
                <a:gd name="connsiteX10" fmla="*/ 945356 w 1362075"/>
                <a:gd name="connsiteY10" fmla="*/ 135731 h 1273969"/>
                <a:gd name="connsiteX11" fmla="*/ 892969 w 1362075"/>
                <a:gd name="connsiteY11" fmla="*/ 90487 h 1273969"/>
                <a:gd name="connsiteX12" fmla="*/ 859631 w 1362075"/>
                <a:gd name="connsiteY12" fmla="*/ 64294 h 1273969"/>
                <a:gd name="connsiteX13" fmla="*/ 847725 w 1362075"/>
                <a:gd name="connsiteY13" fmla="*/ 52387 h 1273969"/>
                <a:gd name="connsiteX14" fmla="*/ 842963 w 1362075"/>
                <a:gd name="connsiteY14" fmla="*/ 35719 h 1273969"/>
                <a:gd name="connsiteX15" fmla="*/ 842963 w 1362075"/>
                <a:gd name="connsiteY15" fmla="*/ 16669 h 1273969"/>
                <a:gd name="connsiteX16" fmla="*/ 847725 w 1362075"/>
                <a:gd name="connsiteY16" fmla="*/ 2381 h 1273969"/>
                <a:gd name="connsiteX17" fmla="*/ 871538 w 1362075"/>
                <a:gd name="connsiteY17" fmla="*/ 0 h 1273969"/>
                <a:gd name="connsiteX18" fmla="*/ 945356 w 1362075"/>
                <a:gd name="connsiteY18" fmla="*/ 19050 h 1273969"/>
                <a:gd name="connsiteX19" fmla="*/ 1088231 w 1362075"/>
                <a:gd name="connsiteY19" fmla="*/ 61912 h 1273969"/>
                <a:gd name="connsiteX20" fmla="*/ 1138238 w 1362075"/>
                <a:gd name="connsiteY20" fmla="*/ 73819 h 1273969"/>
                <a:gd name="connsiteX21" fmla="*/ 1173956 w 1362075"/>
                <a:gd name="connsiteY21" fmla="*/ 92869 h 1273969"/>
                <a:gd name="connsiteX22" fmla="*/ 1228725 w 1362075"/>
                <a:gd name="connsiteY22" fmla="*/ 130969 h 1273969"/>
                <a:gd name="connsiteX23" fmla="*/ 1269206 w 1362075"/>
                <a:gd name="connsiteY23" fmla="*/ 161925 h 1273969"/>
                <a:gd name="connsiteX24" fmla="*/ 1312069 w 1362075"/>
                <a:gd name="connsiteY24" fmla="*/ 200025 h 1273969"/>
                <a:gd name="connsiteX25" fmla="*/ 1338263 w 1362075"/>
                <a:gd name="connsiteY25" fmla="*/ 230981 h 1273969"/>
                <a:gd name="connsiteX26" fmla="*/ 1354931 w 1362075"/>
                <a:gd name="connsiteY26" fmla="*/ 257175 h 1273969"/>
                <a:gd name="connsiteX27" fmla="*/ 1362075 w 1362075"/>
                <a:gd name="connsiteY27" fmla="*/ 280987 h 1273969"/>
                <a:gd name="connsiteX28" fmla="*/ 1362075 w 1362075"/>
                <a:gd name="connsiteY28" fmla="*/ 295275 h 1273969"/>
                <a:gd name="connsiteX29" fmla="*/ 1347788 w 1362075"/>
                <a:gd name="connsiteY29" fmla="*/ 311944 h 1273969"/>
                <a:gd name="connsiteX30" fmla="*/ 1314450 w 1362075"/>
                <a:gd name="connsiteY30" fmla="*/ 330994 h 1273969"/>
                <a:gd name="connsiteX31" fmla="*/ 1269206 w 1362075"/>
                <a:gd name="connsiteY31" fmla="*/ 350044 h 1273969"/>
                <a:gd name="connsiteX32" fmla="*/ 1207294 w 1362075"/>
                <a:gd name="connsiteY32" fmla="*/ 369094 h 1273969"/>
                <a:gd name="connsiteX33" fmla="*/ 1116806 w 1362075"/>
                <a:gd name="connsiteY33" fmla="*/ 450056 h 1273969"/>
                <a:gd name="connsiteX34" fmla="*/ 1038225 w 1362075"/>
                <a:gd name="connsiteY34" fmla="*/ 521494 h 1273969"/>
                <a:gd name="connsiteX35" fmla="*/ 954881 w 1362075"/>
                <a:gd name="connsiteY35" fmla="*/ 592931 h 1273969"/>
                <a:gd name="connsiteX36" fmla="*/ 859631 w 1362075"/>
                <a:gd name="connsiteY36" fmla="*/ 673894 h 1273969"/>
                <a:gd name="connsiteX37" fmla="*/ 762000 w 1362075"/>
                <a:gd name="connsiteY37" fmla="*/ 754856 h 1273969"/>
                <a:gd name="connsiteX38" fmla="*/ 671513 w 1362075"/>
                <a:gd name="connsiteY38" fmla="*/ 831056 h 1273969"/>
                <a:gd name="connsiteX39" fmla="*/ 538163 w 1362075"/>
                <a:gd name="connsiteY39" fmla="*/ 928687 h 1273969"/>
                <a:gd name="connsiteX40" fmla="*/ 335756 w 1362075"/>
                <a:gd name="connsiteY40" fmla="*/ 1069181 h 1273969"/>
                <a:gd name="connsiteX41" fmla="*/ 114300 w 1362075"/>
                <a:gd name="connsiteY41" fmla="*/ 1219200 h 1273969"/>
                <a:gd name="connsiteX42" fmla="*/ 19050 w 1362075"/>
                <a:gd name="connsiteY42" fmla="*/ 1273969 h 1273969"/>
                <a:gd name="connsiteX43" fmla="*/ 0 w 1362075"/>
                <a:gd name="connsiteY43" fmla="*/ 1209675 h 1273969"/>
                <a:gd name="connsiteX44" fmla="*/ 114300 w 1362075"/>
                <a:gd name="connsiteY44" fmla="*/ 1112044 h 1273969"/>
                <a:gd name="connsiteX45" fmla="*/ 273844 w 1362075"/>
                <a:gd name="connsiteY45" fmla="*/ 969169 h 1273969"/>
                <a:gd name="connsiteX46" fmla="*/ 411956 w 1362075"/>
                <a:gd name="connsiteY46" fmla="*/ 842962 h 1273969"/>
                <a:gd name="connsiteX47" fmla="*/ 521494 w 1362075"/>
                <a:gd name="connsiteY47" fmla="*/ 735806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2075" h="1273969">
                  <a:moveTo>
                    <a:pt x="521494" y="735806"/>
                  </a:moveTo>
                  <a:lnTo>
                    <a:pt x="566738" y="690562"/>
                  </a:lnTo>
                  <a:lnTo>
                    <a:pt x="647700" y="588169"/>
                  </a:lnTo>
                  <a:lnTo>
                    <a:pt x="742950" y="473869"/>
                  </a:lnTo>
                  <a:lnTo>
                    <a:pt x="835819" y="357187"/>
                  </a:lnTo>
                  <a:lnTo>
                    <a:pt x="881063" y="297656"/>
                  </a:lnTo>
                  <a:lnTo>
                    <a:pt x="923925" y="235744"/>
                  </a:lnTo>
                  <a:lnTo>
                    <a:pt x="957263" y="178594"/>
                  </a:lnTo>
                  <a:lnTo>
                    <a:pt x="959644" y="164306"/>
                  </a:lnTo>
                  <a:lnTo>
                    <a:pt x="959644" y="152400"/>
                  </a:lnTo>
                  <a:lnTo>
                    <a:pt x="945356" y="135731"/>
                  </a:lnTo>
                  <a:lnTo>
                    <a:pt x="892969" y="90487"/>
                  </a:lnTo>
                  <a:lnTo>
                    <a:pt x="859631" y="64294"/>
                  </a:lnTo>
                  <a:lnTo>
                    <a:pt x="847725" y="52387"/>
                  </a:lnTo>
                  <a:lnTo>
                    <a:pt x="842963" y="35719"/>
                  </a:lnTo>
                  <a:lnTo>
                    <a:pt x="842963" y="16669"/>
                  </a:lnTo>
                  <a:lnTo>
                    <a:pt x="847725" y="2381"/>
                  </a:lnTo>
                  <a:lnTo>
                    <a:pt x="871538" y="0"/>
                  </a:lnTo>
                  <a:lnTo>
                    <a:pt x="945356" y="19050"/>
                  </a:lnTo>
                  <a:lnTo>
                    <a:pt x="1088231" y="61912"/>
                  </a:lnTo>
                  <a:lnTo>
                    <a:pt x="1138238" y="73819"/>
                  </a:lnTo>
                  <a:lnTo>
                    <a:pt x="1173956" y="92869"/>
                  </a:lnTo>
                  <a:lnTo>
                    <a:pt x="1228725" y="130969"/>
                  </a:lnTo>
                  <a:lnTo>
                    <a:pt x="1269206" y="161925"/>
                  </a:lnTo>
                  <a:lnTo>
                    <a:pt x="1312069" y="200025"/>
                  </a:lnTo>
                  <a:lnTo>
                    <a:pt x="1338263" y="230981"/>
                  </a:lnTo>
                  <a:lnTo>
                    <a:pt x="1354931" y="257175"/>
                  </a:lnTo>
                  <a:lnTo>
                    <a:pt x="1362075" y="280987"/>
                  </a:lnTo>
                  <a:lnTo>
                    <a:pt x="1362075" y="295275"/>
                  </a:lnTo>
                  <a:lnTo>
                    <a:pt x="1347788" y="311944"/>
                  </a:lnTo>
                  <a:lnTo>
                    <a:pt x="1314450" y="330994"/>
                  </a:lnTo>
                  <a:lnTo>
                    <a:pt x="1269206" y="350044"/>
                  </a:lnTo>
                  <a:lnTo>
                    <a:pt x="1207294" y="369094"/>
                  </a:lnTo>
                  <a:lnTo>
                    <a:pt x="1116806" y="450056"/>
                  </a:lnTo>
                  <a:lnTo>
                    <a:pt x="1038225" y="521494"/>
                  </a:lnTo>
                  <a:lnTo>
                    <a:pt x="954881" y="592931"/>
                  </a:lnTo>
                  <a:lnTo>
                    <a:pt x="859631" y="673894"/>
                  </a:lnTo>
                  <a:lnTo>
                    <a:pt x="762000" y="754856"/>
                  </a:lnTo>
                  <a:lnTo>
                    <a:pt x="671513" y="831056"/>
                  </a:lnTo>
                  <a:lnTo>
                    <a:pt x="538163" y="928687"/>
                  </a:lnTo>
                  <a:lnTo>
                    <a:pt x="335756" y="1069181"/>
                  </a:lnTo>
                  <a:lnTo>
                    <a:pt x="114300" y="1219200"/>
                  </a:lnTo>
                  <a:lnTo>
                    <a:pt x="19050" y="1273969"/>
                  </a:lnTo>
                  <a:lnTo>
                    <a:pt x="0" y="1209675"/>
                  </a:lnTo>
                  <a:lnTo>
                    <a:pt x="114300" y="1112044"/>
                  </a:lnTo>
                  <a:lnTo>
                    <a:pt x="273844" y="969169"/>
                  </a:lnTo>
                  <a:lnTo>
                    <a:pt x="411956" y="842962"/>
                  </a:lnTo>
                  <a:lnTo>
                    <a:pt x="521494" y="735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2">
              <a:extLst>
                <a:ext uri="{FF2B5EF4-FFF2-40B4-BE49-F238E27FC236}">
                  <a16:creationId xmlns:a16="http://schemas.microsoft.com/office/drawing/2014/main" id="{38641E7E-053C-494D-A342-6B0EBE92DBE8}"/>
                </a:ext>
              </a:extLst>
            </p:cNvPr>
            <p:cNvSpPr/>
            <p:nvPr/>
          </p:nvSpPr>
          <p:spPr>
            <a:xfrm>
              <a:off x="6605593" y="1862139"/>
              <a:ext cx="2005012" cy="966787"/>
            </a:xfrm>
            <a:custGeom>
              <a:avLst/>
              <a:gdLst>
                <a:gd name="connsiteX0" fmla="*/ 621506 w 2005012"/>
                <a:gd name="connsiteY0" fmla="*/ 445293 h 966787"/>
                <a:gd name="connsiteX1" fmla="*/ 502443 w 2005012"/>
                <a:gd name="connsiteY1" fmla="*/ 342900 h 966787"/>
                <a:gd name="connsiteX2" fmla="*/ 400050 w 2005012"/>
                <a:gd name="connsiteY2" fmla="*/ 261937 h 966787"/>
                <a:gd name="connsiteX3" fmla="*/ 280987 w 2005012"/>
                <a:gd name="connsiteY3" fmla="*/ 171450 h 966787"/>
                <a:gd name="connsiteX4" fmla="*/ 195262 w 2005012"/>
                <a:gd name="connsiteY4" fmla="*/ 109537 h 966787"/>
                <a:gd name="connsiteX5" fmla="*/ 173831 w 2005012"/>
                <a:gd name="connsiteY5" fmla="*/ 95250 h 966787"/>
                <a:gd name="connsiteX6" fmla="*/ 152400 w 2005012"/>
                <a:gd name="connsiteY6" fmla="*/ 88106 h 966787"/>
                <a:gd name="connsiteX7" fmla="*/ 138112 w 2005012"/>
                <a:gd name="connsiteY7" fmla="*/ 83343 h 966787"/>
                <a:gd name="connsiteX8" fmla="*/ 111918 w 2005012"/>
                <a:gd name="connsiteY8" fmla="*/ 83343 h 966787"/>
                <a:gd name="connsiteX9" fmla="*/ 73818 w 2005012"/>
                <a:gd name="connsiteY9" fmla="*/ 85725 h 966787"/>
                <a:gd name="connsiteX10" fmla="*/ 0 w 2005012"/>
                <a:gd name="connsiteY10" fmla="*/ 92868 h 966787"/>
                <a:gd name="connsiteX11" fmla="*/ 119062 w 2005012"/>
                <a:gd name="connsiteY11" fmla="*/ 0 h 966787"/>
                <a:gd name="connsiteX12" fmla="*/ 235743 w 2005012"/>
                <a:gd name="connsiteY12" fmla="*/ 21431 h 966787"/>
                <a:gd name="connsiteX13" fmla="*/ 311943 w 2005012"/>
                <a:gd name="connsiteY13" fmla="*/ 42862 h 966787"/>
                <a:gd name="connsiteX14" fmla="*/ 357187 w 2005012"/>
                <a:gd name="connsiteY14" fmla="*/ 59531 h 966787"/>
                <a:gd name="connsiteX15" fmla="*/ 469106 w 2005012"/>
                <a:gd name="connsiteY15" fmla="*/ 114300 h 966787"/>
                <a:gd name="connsiteX16" fmla="*/ 652462 w 2005012"/>
                <a:gd name="connsiteY16" fmla="*/ 211931 h 966787"/>
                <a:gd name="connsiteX17" fmla="*/ 821531 w 2005012"/>
                <a:gd name="connsiteY17" fmla="*/ 304800 h 966787"/>
                <a:gd name="connsiteX18" fmla="*/ 966787 w 2005012"/>
                <a:gd name="connsiteY18" fmla="*/ 388143 h 966787"/>
                <a:gd name="connsiteX19" fmla="*/ 1123950 w 2005012"/>
                <a:gd name="connsiteY19" fmla="*/ 478631 h 966787"/>
                <a:gd name="connsiteX20" fmla="*/ 1269206 w 2005012"/>
                <a:gd name="connsiteY20" fmla="*/ 559593 h 966787"/>
                <a:gd name="connsiteX21" fmla="*/ 1407318 w 2005012"/>
                <a:gd name="connsiteY21" fmla="*/ 631031 h 966787"/>
                <a:gd name="connsiteX22" fmla="*/ 1585912 w 2005012"/>
                <a:gd name="connsiteY22" fmla="*/ 714375 h 966787"/>
                <a:gd name="connsiteX23" fmla="*/ 1728787 w 2005012"/>
                <a:gd name="connsiteY23" fmla="*/ 773906 h 966787"/>
                <a:gd name="connsiteX24" fmla="*/ 1854993 w 2005012"/>
                <a:gd name="connsiteY24" fmla="*/ 821531 h 966787"/>
                <a:gd name="connsiteX25" fmla="*/ 1950243 w 2005012"/>
                <a:gd name="connsiteY25" fmla="*/ 850106 h 966787"/>
                <a:gd name="connsiteX26" fmla="*/ 1976437 w 2005012"/>
                <a:gd name="connsiteY26" fmla="*/ 859631 h 966787"/>
                <a:gd name="connsiteX27" fmla="*/ 1995487 w 2005012"/>
                <a:gd name="connsiteY27" fmla="*/ 869156 h 966787"/>
                <a:gd name="connsiteX28" fmla="*/ 2005012 w 2005012"/>
                <a:gd name="connsiteY28" fmla="*/ 883443 h 966787"/>
                <a:gd name="connsiteX29" fmla="*/ 2005012 w 2005012"/>
                <a:gd name="connsiteY29" fmla="*/ 897731 h 966787"/>
                <a:gd name="connsiteX30" fmla="*/ 2002631 w 2005012"/>
                <a:gd name="connsiteY30" fmla="*/ 912018 h 966787"/>
                <a:gd name="connsiteX31" fmla="*/ 1981200 w 2005012"/>
                <a:gd name="connsiteY31" fmla="*/ 933450 h 966787"/>
                <a:gd name="connsiteX32" fmla="*/ 1957387 w 2005012"/>
                <a:gd name="connsiteY32" fmla="*/ 942975 h 966787"/>
                <a:gd name="connsiteX33" fmla="*/ 1921668 w 2005012"/>
                <a:gd name="connsiteY33" fmla="*/ 945356 h 966787"/>
                <a:gd name="connsiteX34" fmla="*/ 1826418 w 2005012"/>
                <a:gd name="connsiteY34" fmla="*/ 947737 h 966787"/>
                <a:gd name="connsiteX35" fmla="*/ 1690687 w 2005012"/>
                <a:gd name="connsiteY35" fmla="*/ 952500 h 966787"/>
                <a:gd name="connsiteX36" fmla="*/ 1502568 w 2005012"/>
                <a:gd name="connsiteY36" fmla="*/ 962025 h 966787"/>
                <a:gd name="connsiteX37" fmla="*/ 1352550 w 2005012"/>
                <a:gd name="connsiteY37" fmla="*/ 966787 h 966787"/>
                <a:gd name="connsiteX38" fmla="*/ 1321593 w 2005012"/>
                <a:gd name="connsiteY38" fmla="*/ 962025 h 966787"/>
                <a:gd name="connsiteX39" fmla="*/ 1281112 w 2005012"/>
                <a:gd name="connsiteY39" fmla="*/ 952500 h 966787"/>
                <a:gd name="connsiteX40" fmla="*/ 1214437 w 2005012"/>
                <a:gd name="connsiteY40" fmla="*/ 921543 h 966787"/>
                <a:gd name="connsiteX41" fmla="*/ 1135856 w 2005012"/>
                <a:gd name="connsiteY41" fmla="*/ 876300 h 966787"/>
                <a:gd name="connsiteX42" fmla="*/ 1031081 w 2005012"/>
                <a:gd name="connsiteY42" fmla="*/ 800100 h 966787"/>
                <a:gd name="connsiteX43" fmla="*/ 900112 w 2005012"/>
                <a:gd name="connsiteY43" fmla="*/ 692943 h 966787"/>
                <a:gd name="connsiteX44" fmla="*/ 759618 w 2005012"/>
                <a:gd name="connsiteY44" fmla="*/ 573881 h 966787"/>
                <a:gd name="connsiteX45" fmla="*/ 621506 w 2005012"/>
                <a:gd name="connsiteY45" fmla="*/ 445293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5012" h="966787">
                  <a:moveTo>
                    <a:pt x="621506" y="445293"/>
                  </a:moveTo>
                  <a:lnTo>
                    <a:pt x="502443" y="342900"/>
                  </a:lnTo>
                  <a:lnTo>
                    <a:pt x="400050" y="261937"/>
                  </a:lnTo>
                  <a:lnTo>
                    <a:pt x="280987" y="171450"/>
                  </a:lnTo>
                  <a:lnTo>
                    <a:pt x="195262" y="109537"/>
                  </a:lnTo>
                  <a:lnTo>
                    <a:pt x="173831" y="95250"/>
                  </a:lnTo>
                  <a:lnTo>
                    <a:pt x="152400" y="88106"/>
                  </a:lnTo>
                  <a:lnTo>
                    <a:pt x="138112" y="83343"/>
                  </a:lnTo>
                  <a:lnTo>
                    <a:pt x="111918" y="83343"/>
                  </a:lnTo>
                  <a:lnTo>
                    <a:pt x="73818" y="85725"/>
                  </a:lnTo>
                  <a:lnTo>
                    <a:pt x="0" y="92868"/>
                  </a:lnTo>
                  <a:lnTo>
                    <a:pt x="119062" y="0"/>
                  </a:lnTo>
                  <a:lnTo>
                    <a:pt x="235743" y="21431"/>
                  </a:lnTo>
                  <a:lnTo>
                    <a:pt x="311943" y="42862"/>
                  </a:lnTo>
                  <a:lnTo>
                    <a:pt x="357187" y="59531"/>
                  </a:lnTo>
                  <a:lnTo>
                    <a:pt x="469106" y="114300"/>
                  </a:lnTo>
                  <a:lnTo>
                    <a:pt x="652462" y="211931"/>
                  </a:lnTo>
                  <a:lnTo>
                    <a:pt x="821531" y="304800"/>
                  </a:lnTo>
                  <a:lnTo>
                    <a:pt x="966787" y="388143"/>
                  </a:lnTo>
                  <a:lnTo>
                    <a:pt x="1123950" y="478631"/>
                  </a:lnTo>
                  <a:lnTo>
                    <a:pt x="1269206" y="559593"/>
                  </a:lnTo>
                  <a:lnTo>
                    <a:pt x="1407318" y="631031"/>
                  </a:lnTo>
                  <a:lnTo>
                    <a:pt x="1585912" y="714375"/>
                  </a:lnTo>
                  <a:lnTo>
                    <a:pt x="1728787" y="773906"/>
                  </a:lnTo>
                  <a:lnTo>
                    <a:pt x="1854993" y="821531"/>
                  </a:lnTo>
                  <a:lnTo>
                    <a:pt x="1950243" y="850106"/>
                  </a:lnTo>
                  <a:lnTo>
                    <a:pt x="1976437" y="859631"/>
                  </a:lnTo>
                  <a:lnTo>
                    <a:pt x="1995487" y="869156"/>
                  </a:lnTo>
                  <a:lnTo>
                    <a:pt x="2005012" y="883443"/>
                  </a:lnTo>
                  <a:lnTo>
                    <a:pt x="2005012" y="897731"/>
                  </a:lnTo>
                  <a:lnTo>
                    <a:pt x="2002631" y="912018"/>
                  </a:lnTo>
                  <a:lnTo>
                    <a:pt x="1981200" y="933450"/>
                  </a:lnTo>
                  <a:lnTo>
                    <a:pt x="1957387" y="942975"/>
                  </a:lnTo>
                  <a:lnTo>
                    <a:pt x="1921668" y="945356"/>
                  </a:lnTo>
                  <a:lnTo>
                    <a:pt x="1826418" y="947737"/>
                  </a:lnTo>
                  <a:lnTo>
                    <a:pt x="1690687" y="952500"/>
                  </a:lnTo>
                  <a:lnTo>
                    <a:pt x="1502568" y="962025"/>
                  </a:lnTo>
                  <a:lnTo>
                    <a:pt x="1352550" y="966787"/>
                  </a:lnTo>
                  <a:lnTo>
                    <a:pt x="1321593" y="962025"/>
                  </a:lnTo>
                  <a:lnTo>
                    <a:pt x="1281112" y="952500"/>
                  </a:lnTo>
                  <a:lnTo>
                    <a:pt x="1214437" y="921543"/>
                  </a:lnTo>
                  <a:lnTo>
                    <a:pt x="1135856" y="876300"/>
                  </a:lnTo>
                  <a:lnTo>
                    <a:pt x="1031081" y="800100"/>
                  </a:lnTo>
                  <a:lnTo>
                    <a:pt x="900112" y="692943"/>
                  </a:lnTo>
                  <a:lnTo>
                    <a:pt x="759618" y="573881"/>
                  </a:lnTo>
                  <a:lnTo>
                    <a:pt x="621506" y="4452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94A4C13D-051D-4621-8DD5-427F62026B20}"/>
                </a:ext>
              </a:extLst>
            </p:cNvPr>
            <p:cNvSpPr/>
            <p:nvPr/>
          </p:nvSpPr>
          <p:spPr>
            <a:xfrm>
              <a:off x="5843594" y="2760664"/>
              <a:ext cx="1641475" cy="401637"/>
            </a:xfrm>
            <a:custGeom>
              <a:avLst/>
              <a:gdLst>
                <a:gd name="connsiteX0" fmla="*/ 614362 w 1640681"/>
                <a:gd name="connsiteY0" fmla="*/ 369094 h 402431"/>
                <a:gd name="connsiteX1" fmla="*/ 745331 w 1640681"/>
                <a:gd name="connsiteY1" fmla="*/ 347662 h 402431"/>
                <a:gd name="connsiteX2" fmla="*/ 850106 w 1640681"/>
                <a:gd name="connsiteY2" fmla="*/ 335756 h 402431"/>
                <a:gd name="connsiteX3" fmla="*/ 973931 w 1640681"/>
                <a:gd name="connsiteY3" fmla="*/ 326231 h 402431"/>
                <a:gd name="connsiteX4" fmla="*/ 1138237 w 1640681"/>
                <a:gd name="connsiteY4" fmla="*/ 307181 h 402431"/>
                <a:gd name="connsiteX5" fmla="*/ 1262062 w 1640681"/>
                <a:gd name="connsiteY5" fmla="*/ 288131 h 402431"/>
                <a:gd name="connsiteX6" fmla="*/ 1378743 w 1640681"/>
                <a:gd name="connsiteY6" fmla="*/ 269081 h 402431"/>
                <a:gd name="connsiteX7" fmla="*/ 1488281 w 1640681"/>
                <a:gd name="connsiteY7" fmla="*/ 245269 h 402431"/>
                <a:gd name="connsiteX8" fmla="*/ 1535906 w 1640681"/>
                <a:gd name="connsiteY8" fmla="*/ 228600 h 402431"/>
                <a:gd name="connsiteX9" fmla="*/ 1593056 w 1640681"/>
                <a:gd name="connsiteY9" fmla="*/ 197644 h 402431"/>
                <a:gd name="connsiteX10" fmla="*/ 1621631 w 1640681"/>
                <a:gd name="connsiteY10" fmla="*/ 176212 h 402431"/>
                <a:gd name="connsiteX11" fmla="*/ 1638300 w 1640681"/>
                <a:gd name="connsiteY11" fmla="*/ 154781 h 402431"/>
                <a:gd name="connsiteX12" fmla="*/ 1640681 w 1640681"/>
                <a:gd name="connsiteY12" fmla="*/ 128587 h 402431"/>
                <a:gd name="connsiteX13" fmla="*/ 1631156 w 1640681"/>
                <a:gd name="connsiteY13" fmla="*/ 109537 h 402431"/>
                <a:gd name="connsiteX14" fmla="*/ 1614487 w 1640681"/>
                <a:gd name="connsiteY14" fmla="*/ 88106 h 402431"/>
                <a:gd name="connsiteX15" fmla="*/ 1583531 w 1640681"/>
                <a:gd name="connsiteY15" fmla="*/ 64294 h 402431"/>
                <a:gd name="connsiteX16" fmla="*/ 1547812 w 1640681"/>
                <a:gd name="connsiteY16" fmla="*/ 45244 h 402431"/>
                <a:gd name="connsiteX17" fmla="*/ 1509712 w 1640681"/>
                <a:gd name="connsiteY17" fmla="*/ 35719 h 402431"/>
                <a:gd name="connsiteX18" fmla="*/ 1457325 w 1640681"/>
                <a:gd name="connsiteY18" fmla="*/ 21431 h 402431"/>
                <a:gd name="connsiteX19" fmla="*/ 1378743 w 1640681"/>
                <a:gd name="connsiteY19" fmla="*/ 7144 h 402431"/>
                <a:gd name="connsiteX20" fmla="*/ 1297781 w 1640681"/>
                <a:gd name="connsiteY20" fmla="*/ 0 h 402431"/>
                <a:gd name="connsiteX21" fmla="*/ 1271587 w 1640681"/>
                <a:gd name="connsiteY21" fmla="*/ 11906 h 402431"/>
                <a:gd name="connsiteX22" fmla="*/ 1162050 w 1640681"/>
                <a:gd name="connsiteY22" fmla="*/ 71437 h 402431"/>
                <a:gd name="connsiteX23" fmla="*/ 1088231 w 1640681"/>
                <a:gd name="connsiteY23" fmla="*/ 114300 h 402431"/>
                <a:gd name="connsiteX24" fmla="*/ 962025 w 1640681"/>
                <a:gd name="connsiteY24" fmla="*/ 130969 h 402431"/>
                <a:gd name="connsiteX25" fmla="*/ 764381 w 1640681"/>
                <a:gd name="connsiteY25" fmla="*/ 154781 h 402431"/>
                <a:gd name="connsiteX26" fmla="*/ 566737 w 1640681"/>
                <a:gd name="connsiteY26" fmla="*/ 180975 h 402431"/>
                <a:gd name="connsiteX27" fmla="*/ 459581 w 1640681"/>
                <a:gd name="connsiteY27" fmla="*/ 195262 h 402431"/>
                <a:gd name="connsiteX28" fmla="*/ 385762 w 1640681"/>
                <a:gd name="connsiteY28" fmla="*/ 204787 h 402431"/>
                <a:gd name="connsiteX29" fmla="*/ 352425 w 1640681"/>
                <a:gd name="connsiteY29" fmla="*/ 207169 h 402431"/>
                <a:gd name="connsiteX30" fmla="*/ 290512 w 1640681"/>
                <a:gd name="connsiteY30" fmla="*/ 200025 h 402431"/>
                <a:gd name="connsiteX31" fmla="*/ 238125 w 1640681"/>
                <a:gd name="connsiteY31" fmla="*/ 190500 h 402431"/>
                <a:gd name="connsiteX32" fmla="*/ 166687 w 1640681"/>
                <a:gd name="connsiteY32" fmla="*/ 171450 h 402431"/>
                <a:gd name="connsiteX33" fmla="*/ 90487 w 1640681"/>
                <a:gd name="connsiteY33" fmla="*/ 150019 h 402431"/>
                <a:gd name="connsiteX34" fmla="*/ 38100 w 1640681"/>
                <a:gd name="connsiteY34" fmla="*/ 133350 h 402431"/>
                <a:gd name="connsiteX35" fmla="*/ 16668 w 1640681"/>
                <a:gd name="connsiteY35" fmla="*/ 133350 h 402431"/>
                <a:gd name="connsiteX36" fmla="*/ 4762 w 1640681"/>
                <a:gd name="connsiteY36" fmla="*/ 140494 h 402431"/>
                <a:gd name="connsiteX37" fmla="*/ 0 w 1640681"/>
                <a:gd name="connsiteY37" fmla="*/ 150019 h 402431"/>
                <a:gd name="connsiteX38" fmla="*/ 0 w 1640681"/>
                <a:gd name="connsiteY38" fmla="*/ 164306 h 402431"/>
                <a:gd name="connsiteX39" fmla="*/ 14287 w 1640681"/>
                <a:gd name="connsiteY39" fmla="*/ 192881 h 402431"/>
                <a:gd name="connsiteX40" fmla="*/ 42862 w 1640681"/>
                <a:gd name="connsiteY40" fmla="*/ 242887 h 402431"/>
                <a:gd name="connsiteX41" fmla="*/ 71437 w 1640681"/>
                <a:gd name="connsiteY41" fmla="*/ 278606 h 402431"/>
                <a:gd name="connsiteX42" fmla="*/ 92868 w 1640681"/>
                <a:gd name="connsiteY42" fmla="*/ 300037 h 402431"/>
                <a:gd name="connsiteX43" fmla="*/ 123825 w 1640681"/>
                <a:gd name="connsiteY43" fmla="*/ 321469 h 402431"/>
                <a:gd name="connsiteX44" fmla="*/ 169068 w 1640681"/>
                <a:gd name="connsiteY44" fmla="*/ 342900 h 402431"/>
                <a:gd name="connsiteX45" fmla="*/ 228600 w 1640681"/>
                <a:gd name="connsiteY45" fmla="*/ 364331 h 402431"/>
                <a:gd name="connsiteX46" fmla="*/ 330993 w 1640681"/>
                <a:gd name="connsiteY46" fmla="*/ 388144 h 402431"/>
                <a:gd name="connsiteX47" fmla="*/ 433387 w 1640681"/>
                <a:gd name="connsiteY47" fmla="*/ 402431 h 402431"/>
                <a:gd name="connsiteX48" fmla="*/ 492918 w 1640681"/>
                <a:gd name="connsiteY48" fmla="*/ 392906 h 402431"/>
                <a:gd name="connsiteX49" fmla="*/ 614362 w 1640681"/>
                <a:gd name="connsiteY49" fmla="*/ 369094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40681" h="402431">
                  <a:moveTo>
                    <a:pt x="614362" y="369094"/>
                  </a:moveTo>
                  <a:lnTo>
                    <a:pt x="745331" y="347662"/>
                  </a:lnTo>
                  <a:lnTo>
                    <a:pt x="850106" y="335756"/>
                  </a:lnTo>
                  <a:lnTo>
                    <a:pt x="973931" y="326231"/>
                  </a:lnTo>
                  <a:lnTo>
                    <a:pt x="1138237" y="307181"/>
                  </a:lnTo>
                  <a:lnTo>
                    <a:pt x="1262062" y="288131"/>
                  </a:lnTo>
                  <a:cubicBezTo>
                    <a:pt x="1300934" y="281652"/>
                    <a:pt x="1339334" y="269081"/>
                    <a:pt x="1378743" y="269081"/>
                  </a:cubicBezTo>
                  <a:lnTo>
                    <a:pt x="1488281" y="245269"/>
                  </a:lnTo>
                  <a:lnTo>
                    <a:pt x="1535906" y="228600"/>
                  </a:lnTo>
                  <a:lnTo>
                    <a:pt x="1593056" y="197644"/>
                  </a:lnTo>
                  <a:lnTo>
                    <a:pt x="1621631" y="176212"/>
                  </a:lnTo>
                  <a:lnTo>
                    <a:pt x="1638300" y="154781"/>
                  </a:lnTo>
                  <a:lnTo>
                    <a:pt x="1640681" y="128587"/>
                  </a:lnTo>
                  <a:lnTo>
                    <a:pt x="1631156" y="109537"/>
                  </a:lnTo>
                  <a:lnTo>
                    <a:pt x="1614487" y="88106"/>
                  </a:lnTo>
                  <a:lnTo>
                    <a:pt x="1583531" y="64294"/>
                  </a:lnTo>
                  <a:lnTo>
                    <a:pt x="1547812" y="45244"/>
                  </a:lnTo>
                  <a:lnTo>
                    <a:pt x="1509712" y="35719"/>
                  </a:lnTo>
                  <a:lnTo>
                    <a:pt x="1457325" y="21431"/>
                  </a:lnTo>
                  <a:lnTo>
                    <a:pt x="1378743" y="7144"/>
                  </a:lnTo>
                  <a:lnTo>
                    <a:pt x="1297781" y="0"/>
                  </a:lnTo>
                  <a:lnTo>
                    <a:pt x="1271587" y="11906"/>
                  </a:lnTo>
                  <a:lnTo>
                    <a:pt x="1162050" y="71437"/>
                  </a:lnTo>
                  <a:lnTo>
                    <a:pt x="1088231" y="114300"/>
                  </a:lnTo>
                  <a:lnTo>
                    <a:pt x="962025" y="130969"/>
                  </a:lnTo>
                  <a:lnTo>
                    <a:pt x="764381" y="154781"/>
                  </a:lnTo>
                  <a:lnTo>
                    <a:pt x="566737" y="180975"/>
                  </a:lnTo>
                  <a:lnTo>
                    <a:pt x="459581" y="195262"/>
                  </a:lnTo>
                  <a:lnTo>
                    <a:pt x="385762" y="204787"/>
                  </a:lnTo>
                  <a:lnTo>
                    <a:pt x="352425" y="207169"/>
                  </a:lnTo>
                  <a:lnTo>
                    <a:pt x="290512" y="200025"/>
                  </a:lnTo>
                  <a:lnTo>
                    <a:pt x="238125" y="190500"/>
                  </a:lnTo>
                  <a:lnTo>
                    <a:pt x="166687" y="171450"/>
                  </a:lnTo>
                  <a:lnTo>
                    <a:pt x="90487" y="150019"/>
                  </a:lnTo>
                  <a:lnTo>
                    <a:pt x="38100" y="133350"/>
                  </a:lnTo>
                  <a:lnTo>
                    <a:pt x="16668" y="133350"/>
                  </a:lnTo>
                  <a:lnTo>
                    <a:pt x="4762" y="140494"/>
                  </a:lnTo>
                  <a:lnTo>
                    <a:pt x="0" y="150019"/>
                  </a:lnTo>
                  <a:lnTo>
                    <a:pt x="0" y="164306"/>
                  </a:lnTo>
                  <a:lnTo>
                    <a:pt x="14287" y="192881"/>
                  </a:lnTo>
                  <a:lnTo>
                    <a:pt x="42862" y="242887"/>
                  </a:lnTo>
                  <a:lnTo>
                    <a:pt x="71437" y="278606"/>
                  </a:lnTo>
                  <a:lnTo>
                    <a:pt x="92868" y="300037"/>
                  </a:lnTo>
                  <a:lnTo>
                    <a:pt x="123825" y="321469"/>
                  </a:lnTo>
                  <a:lnTo>
                    <a:pt x="169068" y="342900"/>
                  </a:lnTo>
                  <a:lnTo>
                    <a:pt x="228600" y="364331"/>
                  </a:lnTo>
                  <a:lnTo>
                    <a:pt x="330993" y="388144"/>
                  </a:lnTo>
                  <a:lnTo>
                    <a:pt x="433387" y="402431"/>
                  </a:lnTo>
                  <a:lnTo>
                    <a:pt x="492918" y="392906"/>
                  </a:lnTo>
                  <a:lnTo>
                    <a:pt x="614362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57630A69-993D-42B9-8634-11E4FF0C4FEC}"/>
                </a:ext>
              </a:extLst>
            </p:cNvPr>
            <p:cNvSpPr/>
            <p:nvPr/>
          </p:nvSpPr>
          <p:spPr>
            <a:xfrm rot="16200000">
              <a:off x="4701387" y="4531520"/>
              <a:ext cx="2271713" cy="371475"/>
            </a:xfrm>
            <a:custGeom>
              <a:avLst/>
              <a:gdLst>
                <a:gd name="connsiteX0" fmla="*/ 1238250 w 2271713"/>
                <a:gd name="connsiteY0" fmla="*/ 159543 h 371475"/>
                <a:gd name="connsiteX1" fmla="*/ 1454944 w 2271713"/>
                <a:gd name="connsiteY1" fmla="*/ 164306 h 371475"/>
                <a:gd name="connsiteX2" fmla="*/ 1635919 w 2271713"/>
                <a:gd name="connsiteY2" fmla="*/ 166687 h 371475"/>
                <a:gd name="connsiteX3" fmla="*/ 1747838 w 2271713"/>
                <a:gd name="connsiteY3" fmla="*/ 161925 h 371475"/>
                <a:gd name="connsiteX4" fmla="*/ 1843088 w 2271713"/>
                <a:gd name="connsiteY4" fmla="*/ 157162 h 371475"/>
                <a:gd name="connsiteX5" fmla="*/ 1902619 w 2271713"/>
                <a:gd name="connsiteY5" fmla="*/ 152400 h 371475"/>
                <a:gd name="connsiteX6" fmla="*/ 1943100 w 2271713"/>
                <a:gd name="connsiteY6" fmla="*/ 147637 h 371475"/>
                <a:gd name="connsiteX7" fmla="*/ 1976438 w 2271713"/>
                <a:gd name="connsiteY7" fmla="*/ 140493 h 371475"/>
                <a:gd name="connsiteX8" fmla="*/ 2021681 w 2271713"/>
                <a:gd name="connsiteY8" fmla="*/ 123825 h 371475"/>
                <a:gd name="connsiteX9" fmla="*/ 2069306 w 2271713"/>
                <a:gd name="connsiteY9" fmla="*/ 102393 h 371475"/>
                <a:gd name="connsiteX10" fmla="*/ 2121694 w 2271713"/>
                <a:gd name="connsiteY10" fmla="*/ 73818 h 371475"/>
                <a:gd name="connsiteX11" fmla="*/ 2174081 w 2271713"/>
                <a:gd name="connsiteY11" fmla="*/ 38100 h 371475"/>
                <a:gd name="connsiteX12" fmla="*/ 2190750 w 2271713"/>
                <a:gd name="connsiteY12" fmla="*/ 21431 h 371475"/>
                <a:gd name="connsiteX13" fmla="*/ 2207419 w 2271713"/>
                <a:gd name="connsiteY13" fmla="*/ 9525 h 371475"/>
                <a:gd name="connsiteX14" fmla="*/ 2231231 w 2271713"/>
                <a:gd name="connsiteY14" fmla="*/ 0 h 371475"/>
                <a:gd name="connsiteX15" fmla="*/ 2259806 w 2271713"/>
                <a:gd name="connsiteY15" fmla="*/ 0 h 371475"/>
                <a:gd name="connsiteX16" fmla="*/ 2269331 w 2271713"/>
                <a:gd name="connsiteY16" fmla="*/ 7143 h 371475"/>
                <a:gd name="connsiteX17" fmla="*/ 2271713 w 2271713"/>
                <a:gd name="connsiteY17" fmla="*/ 19050 h 371475"/>
                <a:gd name="connsiteX18" fmla="*/ 2266950 w 2271713"/>
                <a:gd name="connsiteY18" fmla="*/ 59531 h 371475"/>
                <a:gd name="connsiteX19" fmla="*/ 2257425 w 2271713"/>
                <a:gd name="connsiteY19" fmla="*/ 111918 h 371475"/>
                <a:gd name="connsiteX20" fmla="*/ 2238375 w 2271713"/>
                <a:gd name="connsiteY20" fmla="*/ 171450 h 371475"/>
                <a:gd name="connsiteX21" fmla="*/ 2212181 w 2271713"/>
                <a:gd name="connsiteY21" fmla="*/ 238125 h 371475"/>
                <a:gd name="connsiteX22" fmla="*/ 2181225 w 2271713"/>
                <a:gd name="connsiteY22" fmla="*/ 300037 h 371475"/>
                <a:gd name="connsiteX23" fmla="*/ 2043113 w 2271713"/>
                <a:gd name="connsiteY23" fmla="*/ 371475 h 371475"/>
                <a:gd name="connsiteX24" fmla="*/ 1862138 w 2271713"/>
                <a:gd name="connsiteY24" fmla="*/ 371475 h 371475"/>
                <a:gd name="connsiteX25" fmla="*/ 1666875 w 2271713"/>
                <a:gd name="connsiteY25" fmla="*/ 371475 h 371475"/>
                <a:gd name="connsiteX26" fmla="*/ 1488281 w 2271713"/>
                <a:gd name="connsiteY26" fmla="*/ 371475 h 371475"/>
                <a:gd name="connsiteX27" fmla="*/ 1264444 w 2271713"/>
                <a:gd name="connsiteY27" fmla="*/ 371475 h 371475"/>
                <a:gd name="connsiteX28" fmla="*/ 1078706 w 2271713"/>
                <a:gd name="connsiteY28" fmla="*/ 371475 h 371475"/>
                <a:gd name="connsiteX29" fmla="*/ 952500 w 2271713"/>
                <a:gd name="connsiteY29" fmla="*/ 350043 h 371475"/>
                <a:gd name="connsiteX30" fmla="*/ 740569 w 2271713"/>
                <a:gd name="connsiteY30" fmla="*/ 342900 h 371475"/>
                <a:gd name="connsiteX31" fmla="*/ 488156 w 2271713"/>
                <a:gd name="connsiteY31" fmla="*/ 333375 h 371475"/>
                <a:gd name="connsiteX32" fmla="*/ 266700 w 2271713"/>
                <a:gd name="connsiteY32" fmla="*/ 326231 h 371475"/>
                <a:gd name="connsiteX33" fmla="*/ 214313 w 2271713"/>
                <a:gd name="connsiteY33" fmla="*/ 326231 h 371475"/>
                <a:gd name="connsiteX34" fmla="*/ 173831 w 2271713"/>
                <a:gd name="connsiteY34" fmla="*/ 304800 h 371475"/>
                <a:gd name="connsiteX35" fmla="*/ 100013 w 2271713"/>
                <a:gd name="connsiteY35" fmla="*/ 264318 h 371475"/>
                <a:gd name="connsiteX36" fmla="*/ 42863 w 2271713"/>
                <a:gd name="connsiteY36" fmla="*/ 230981 h 371475"/>
                <a:gd name="connsiteX37" fmla="*/ 19050 w 2271713"/>
                <a:gd name="connsiteY37" fmla="*/ 214312 h 371475"/>
                <a:gd name="connsiteX38" fmla="*/ 2381 w 2271713"/>
                <a:gd name="connsiteY38" fmla="*/ 197643 h 371475"/>
                <a:gd name="connsiteX39" fmla="*/ 0 w 2271713"/>
                <a:gd name="connsiteY39" fmla="*/ 183356 h 371475"/>
                <a:gd name="connsiteX40" fmla="*/ 2381 w 2271713"/>
                <a:gd name="connsiteY40" fmla="*/ 169068 h 371475"/>
                <a:gd name="connsiteX41" fmla="*/ 7144 w 2271713"/>
                <a:gd name="connsiteY41" fmla="*/ 154781 h 371475"/>
                <a:gd name="connsiteX42" fmla="*/ 30956 w 2271713"/>
                <a:gd name="connsiteY42" fmla="*/ 135731 h 371475"/>
                <a:gd name="connsiteX43" fmla="*/ 69056 w 2271713"/>
                <a:gd name="connsiteY43" fmla="*/ 119062 h 371475"/>
                <a:gd name="connsiteX44" fmla="*/ 135731 w 2271713"/>
                <a:gd name="connsiteY44" fmla="*/ 109537 h 371475"/>
                <a:gd name="connsiteX45" fmla="*/ 202406 w 2271713"/>
                <a:gd name="connsiteY45" fmla="*/ 102393 h 371475"/>
                <a:gd name="connsiteX46" fmla="*/ 280988 w 2271713"/>
                <a:gd name="connsiteY46" fmla="*/ 102393 h 371475"/>
                <a:gd name="connsiteX47" fmla="*/ 376238 w 2271713"/>
                <a:gd name="connsiteY47" fmla="*/ 100012 h 371475"/>
                <a:gd name="connsiteX48" fmla="*/ 428625 w 2271713"/>
                <a:gd name="connsiteY48" fmla="*/ 111918 h 371475"/>
                <a:gd name="connsiteX49" fmla="*/ 561975 w 2271713"/>
                <a:gd name="connsiteY49" fmla="*/ 126206 h 371475"/>
                <a:gd name="connsiteX50" fmla="*/ 781050 w 2271713"/>
                <a:gd name="connsiteY50" fmla="*/ 138112 h 371475"/>
                <a:gd name="connsiteX51" fmla="*/ 995363 w 2271713"/>
                <a:gd name="connsiteY51" fmla="*/ 147637 h 371475"/>
                <a:gd name="connsiteX52" fmla="*/ 1238250 w 2271713"/>
                <a:gd name="connsiteY52" fmla="*/ 15954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71713" h="371475">
                  <a:moveTo>
                    <a:pt x="1238250" y="159543"/>
                  </a:moveTo>
                  <a:lnTo>
                    <a:pt x="1454944" y="164306"/>
                  </a:lnTo>
                  <a:lnTo>
                    <a:pt x="1635919" y="166687"/>
                  </a:lnTo>
                  <a:lnTo>
                    <a:pt x="1747838" y="161925"/>
                  </a:lnTo>
                  <a:lnTo>
                    <a:pt x="1843088" y="157162"/>
                  </a:lnTo>
                  <a:lnTo>
                    <a:pt x="1902619" y="152400"/>
                  </a:lnTo>
                  <a:lnTo>
                    <a:pt x="1943100" y="147637"/>
                  </a:lnTo>
                  <a:lnTo>
                    <a:pt x="1976438" y="140493"/>
                  </a:lnTo>
                  <a:lnTo>
                    <a:pt x="2021681" y="123825"/>
                  </a:lnTo>
                  <a:lnTo>
                    <a:pt x="2069306" y="102393"/>
                  </a:lnTo>
                  <a:lnTo>
                    <a:pt x="2121694" y="73818"/>
                  </a:lnTo>
                  <a:lnTo>
                    <a:pt x="2174081" y="38100"/>
                  </a:lnTo>
                  <a:lnTo>
                    <a:pt x="2190750" y="21431"/>
                  </a:lnTo>
                  <a:lnTo>
                    <a:pt x="2207419" y="9525"/>
                  </a:lnTo>
                  <a:lnTo>
                    <a:pt x="2231231" y="0"/>
                  </a:lnTo>
                  <a:lnTo>
                    <a:pt x="2259806" y="0"/>
                  </a:lnTo>
                  <a:lnTo>
                    <a:pt x="2269331" y="7143"/>
                  </a:lnTo>
                  <a:lnTo>
                    <a:pt x="2271713" y="19050"/>
                  </a:lnTo>
                  <a:lnTo>
                    <a:pt x="2266950" y="59531"/>
                  </a:lnTo>
                  <a:lnTo>
                    <a:pt x="2257425" y="111918"/>
                  </a:lnTo>
                  <a:lnTo>
                    <a:pt x="2238375" y="171450"/>
                  </a:lnTo>
                  <a:lnTo>
                    <a:pt x="2212181" y="238125"/>
                  </a:lnTo>
                  <a:lnTo>
                    <a:pt x="2181225" y="300037"/>
                  </a:lnTo>
                  <a:lnTo>
                    <a:pt x="2043113" y="371475"/>
                  </a:lnTo>
                  <a:lnTo>
                    <a:pt x="1862138" y="371475"/>
                  </a:lnTo>
                  <a:lnTo>
                    <a:pt x="1666875" y="371475"/>
                  </a:lnTo>
                  <a:lnTo>
                    <a:pt x="1488281" y="371475"/>
                  </a:lnTo>
                  <a:lnTo>
                    <a:pt x="1264444" y="371475"/>
                  </a:lnTo>
                  <a:lnTo>
                    <a:pt x="1078706" y="371475"/>
                  </a:lnTo>
                  <a:lnTo>
                    <a:pt x="952500" y="350043"/>
                  </a:lnTo>
                  <a:lnTo>
                    <a:pt x="740569" y="342900"/>
                  </a:lnTo>
                  <a:lnTo>
                    <a:pt x="488156" y="333375"/>
                  </a:lnTo>
                  <a:lnTo>
                    <a:pt x="266700" y="326231"/>
                  </a:lnTo>
                  <a:lnTo>
                    <a:pt x="214313" y="326231"/>
                  </a:lnTo>
                  <a:lnTo>
                    <a:pt x="173831" y="304800"/>
                  </a:lnTo>
                  <a:lnTo>
                    <a:pt x="100013" y="264318"/>
                  </a:lnTo>
                  <a:lnTo>
                    <a:pt x="42863" y="230981"/>
                  </a:lnTo>
                  <a:lnTo>
                    <a:pt x="19050" y="214312"/>
                  </a:lnTo>
                  <a:lnTo>
                    <a:pt x="2381" y="197643"/>
                  </a:lnTo>
                  <a:lnTo>
                    <a:pt x="0" y="183356"/>
                  </a:lnTo>
                  <a:lnTo>
                    <a:pt x="2381" y="169068"/>
                  </a:lnTo>
                  <a:lnTo>
                    <a:pt x="7144" y="154781"/>
                  </a:lnTo>
                  <a:lnTo>
                    <a:pt x="30956" y="135731"/>
                  </a:lnTo>
                  <a:lnTo>
                    <a:pt x="69056" y="119062"/>
                  </a:lnTo>
                  <a:lnTo>
                    <a:pt x="135731" y="109537"/>
                  </a:lnTo>
                  <a:lnTo>
                    <a:pt x="202406" y="102393"/>
                  </a:lnTo>
                  <a:lnTo>
                    <a:pt x="280988" y="102393"/>
                  </a:lnTo>
                  <a:lnTo>
                    <a:pt x="376238" y="100012"/>
                  </a:lnTo>
                  <a:lnTo>
                    <a:pt x="428625" y="111918"/>
                  </a:lnTo>
                  <a:lnTo>
                    <a:pt x="561975" y="126206"/>
                  </a:lnTo>
                  <a:lnTo>
                    <a:pt x="781050" y="138112"/>
                  </a:lnTo>
                  <a:lnTo>
                    <a:pt x="995363" y="147637"/>
                  </a:lnTo>
                  <a:lnTo>
                    <a:pt x="1238250" y="1595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7">
              <a:extLst>
                <a:ext uri="{FF2B5EF4-FFF2-40B4-BE49-F238E27FC236}">
                  <a16:creationId xmlns:a16="http://schemas.microsoft.com/office/drawing/2014/main" id="{AF4BAC67-94E2-4E93-892C-651E269641D1}"/>
                </a:ext>
              </a:extLst>
            </p:cNvPr>
            <p:cNvSpPr/>
            <p:nvPr/>
          </p:nvSpPr>
          <p:spPr>
            <a:xfrm rot="16200000">
              <a:off x="5141124" y="4248944"/>
              <a:ext cx="2451100" cy="963612"/>
            </a:xfrm>
            <a:custGeom>
              <a:avLst/>
              <a:gdLst>
                <a:gd name="connsiteX0" fmla="*/ 1452563 w 2450307"/>
                <a:gd name="connsiteY0" fmla="*/ 650081 h 964406"/>
                <a:gd name="connsiteX1" fmla="*/ 2083594 w 2450307"/>
                <a:gd name="connsiteY1" fmla="*/ 650081 h 964406"/>
                <a:gd name="connsiteX2" fmla="*/ 2162175 w 2450307"/>
                <a:gd name="connsiteY2" fmla="*/ 647700 h 964406"/>
                <a:gd name="connsiteX3" fmla="*/ 2183607 w 2450307"/>
                <a:gd name="connsiteY3" fmla="*/ 642938 h 964406"/>
                <a:gd name="connsiteX4" fmla="*/ 2197894 w 2450307"/>
                <a:gd name="connsiteY4" fmla="*/ 631031 h 964406"/>
                <a:gd name="connsiteX5" fmla="*/ 2209800 w 2450307"/>
                <a:gd name="connsiteY5" fmla="*/ 611981 h 964406"/>
                <a:gd name="connsiteX6" fmla="*/ 2212182 w 2450307"/>
                <a:gd name="connsiteY6" fmla="*/ 595313 h 964406"/>
                <a:gd name="connsiteX7" fmla="*/ 2209800 w 2450307"/>
                <a:gd name="connsiteY7" fmla="*/ 571500 h 964406"/>
                <a:gd name="connsiteX8" fmla="*/ 2190750 w 2450307"/>
                <a:gd name="connsiteY8" fmla="*/ 476250 h 964406"/>
                <a:gd name="connsiteX9" fmla="*/ 2169319 w 2450307"/>
                <a:gd name="connsiteY9" fmla="*/ 376238 h 964406"/>
                <a:gd name="connsiteX10" fmla="*/ 2140744 w 2450307"/>
                <a:gd name="connsiteY10" fmla="*/ 228600 h 964406"/>
                <a:gd name="connsiteX11" fmla="*/ 2112169 w 2450307"/>
                <a:gd name="connsiteY11" fmla="*/ 59531 h 964406"/>
                <a:gd name="connsiteX12" fmla="*/ 2264569 w 2450307"/>
                <a:gd name="connsiteY12" fmla="*/ 0 h 964406"/>
                <a:gd name="connsiteX13" fmla="*/ 2297907 w 2450307"/>
                <a:gd name="connsiteY13" fmla="*/ 150019 h 964406"/>
                <a:gd name="connsiteX14" fmla="*/ 2333625 w 2450307"/>
                <a:gd name="connsiteY14" fmla="*/ 328613 h 964406"/>
                <a:gd name="connsiteX15" fmla="*/ 2366963 w 2450307"/>
                <a:gd name="connsiteY15" fmla="*/ 490538 h 964406"/>
                <a:gd name="connsiteX16" fmla="*/ 2383632 w 2450307"/>
                <a:gd name="connsiteY16" fmla="*/ 564356 h 964406"/>
                <a:gd name="connsiteX17" fmla="*/ 2393157 w 2450307"/>
                <a:gd name="connsiteY17" fmla="*/ 602456 h 964406"/>
                <a:gd name="connsiteX18" fmla="*/ 2402682 w 2450307"/>
                <a:gd name="connsiteY18" fmla="*/ 623888 h 964406"/>
                <a:gd name="connsiteX19" fmla="*/ 2416969 w 2450307"/>
                <a:gd name="connsiteY19" fmla="*/ 647700 h 964406"/>
                <a:gd name="connsiteX20" fmla="*/ 2426494 w 2450307"/>
                <a:gd name="connsiteY20" fmla="*/ 659606 h 964406"/>
                <a:gd name="connsiteX21" fmla="*/ 2438400 w 2450307"/>
                <a:gd name="connsiteY21" fmla="*/ 671513 h 964406"/>
                <a:gd name="connsiteX22" fmla="*/ 2445544 w 2450307"/>
                <a:gd name="connsiteY22" fmla="*/ 681038 h 964406"/>
                <a:gd name="connsiteX23" fmla="*/ 2450307 w 2450307"/>
                <a:gd name="connsiteY23" fmla="*/ 690563 h 964406"/>
                <a:gd name="connsiteX24" fmla="*/ 2450307 w 2450307"/>
                <a:gd name="connsiteY24" fmla="*/ 714375 h 964406"/>
                <a:gd name="connsiteX25" fmla="*/ 2436019 w 2450307"/>
                <a:gd name="connsiteY25" fmla="*/ 757238 h 964406"/>
                <a:gd name="connsiteX26" fmla="*/ 2405063 w 2450307"/>
                <a:gd name="connsiteY26" fmla="*/ 812006 h 964406"/>
                <a:gd name="connsiteX27" fmla="*/ 2374107 w 2450307"/>
                <a:gd name="connsiteY27" fmla="*/ 857250 h 964406"/>
                <a:gd name="connsiteX28" fmla="*/ 2336007 w 2450307"/>
                <a:gd name="connsiteY28" fmla="*/ 902494 h 964406"/>
                <a:gd name="connsiteX29" fmla="*/ 2290763 w 2450307"/>
                <a:gd name="connsiteY29" fmla="*/ 942975 h 964406"/>
                <a:gd name="connsiteX30" fmla="*/ 2255044 w 2450307"/>
                <a:gd name="connsiteY30" fmla="*/ 962025 h 964406"/>
                <a:gd name="connsiteX31" fmla="*/ 2238375 w 2450307"/>
                <a:gd name="connsiteY31" fmla="*/ 964406 h 964406"/>
                <a:gd name="connsiteX32" fmla="*/ 2205038 w 2450307"/>
                <a:gd name="connsiteY32" fmla="*/ 950119 h 964406"/>
                <a:gd name="connsiteX33" fmla="*/ 2135982 w 2450307"/>
                <a:gd name="connsiteY33" fmla="*/ 914400 h 964406"/>
                <a:gd name="connsiteX34" fmla="*/ 2109788 w 2450307"/>
                <a:gd name="connsiteY34" fmla="*/ 902494 h 964406"/>
                <a:gd name="connsiteX35" fmla="*/ 2071688 w 2450307"/>
                <a:gd name="connsiteY35" fmla="*/ 892969 h 964406"/>
                <a:gd name="connsiteX36" fmla="*/ 1952625 w 2450307"/>
                <a:gd name="connsiteY36" fmla="*/ 881063 h 964406"/>
                <a:gd name="connsiteX37" fmla="*/ 1695450 w 2450307"/>
                <a:gd name="connsiteY37" fmla="*/ 859631 h 964406"/>
                <a:gd name="connsiteX38" fmla="*/ 1564482 w 2450307"/>
                <a:gd name="connsiteY38" fmla="*/ 852488 h 964406"/>
                <a:gd name="connsiteX39" fmla="*/ 1447800 w 2450307"/>
                <a:gd name="connsiteY39" fmla="*/ 852488 h 964406"/>
                <a:gd name="connsiteX40" fmla="*/ 1297782 w 2450307"/>
                <a:gd name="connsiteY40" fmla="*/ 850106 h 964406"/>
                <a:gd name="connsiteX41" fmla="*/ 1169194 w 2450307"/>
                <a:gd name="connsiteY41" fmla="*/ 852488 h 964406"/>
                <a:gd name="connsiteX42" fmla="*/ 1057275 w 2450307"/>
                <a:gd name="connsiteY42" fmla="*/ 850106 h 964406"/>
                <a:gd name="connsiteX43" fmla="*/ 904875 w 2450307"/>
                <a:gd name="connsiteY43" fmla="*/ 850106 h 964406"/>
                <a:gd name="connsiteX44" fmla="*/ 800100 w 2450307"/>
                <a:gd name="connsiteY44" fmla="*/ 852488 h 964406"/>
                <a:gd name="connsiteX45" fmla="*/ 707232 w 2450307"/>
                <a:gd name="connsiteY45" fmla="*/ 850106 h 964406"/>
                <a:gd name="connsiteX46" fmla="*/ 588169 w 2450307"/>
                <a:gd name="connsiteY46" fmla="*/ 854869 h 964406"/>
                <a:gd name="connsiteX47" fmla="*/ 497682 w 2450307"/>
                <a:gd name="connsiteY47" fmla="*/ 862013 h 964406"/>
                <a:gd name="connsiteX48" fmla="*/ 428625 w 2450307"/>
                <a:gd name="connsiteY48" fmla="*/ 871538 h 964406"/>
                <a:gd name="connsiteX49" fmla="*/ 388144 w 2450307"/>
                <a:gd name="connsiteY49" fmla="*/ 871538 h 964406"/>
                <a:gd name="connsiteX50" fmla="*/ 319088 w 2450307"/>
                <a:gd name="connsiteY50" fmla="*/ 857250 h 964406"/>
                <a:gd name="connsiteX51" fmla="*/ 216694 w 2450307"/>
                <a:gd name="connsiteY51" fmla="*/ 826294 h 964406"/>
                <a:gd name="connsiteX52" fmla="*/ 130969 w 2450307"/>
                <a:gd name="connsiteY52" fmla="*/ 788194 h 964406"/>
                <a:gd name="connsiteX53" fmla="*/ 35719 w 2450307"/>
                <a:gd name="connsiteY53" fmla="*/ 745331 h 964406"/>
                <a:gd name="connsiteX54" fmla="*/ 16669 w 2450307"/>
                <a:gd name="connsiteY54" fmla="*/ 733425 h 964406"/>
                <a:gd name="connsiteX55" fmla="*/ 4763 w 2450307"/>
                <a:gd name="connsiteY55" fmla="*/ 714375 h 964406"/>
                <a:gd name="connsiteX56" fmla="*/ 0 w 2450307"/>
                <a:gd name="connsiteY56" fmla="*/ 702469 h 964406"/>
                <a:gd name="connsiteX57" fmla="*/ 2382 w 2450307"/>
                <a:gd name="connsiteY57" fmla="*/ 685800 h 964406"/>
                <a:gd name="connsiteX58" fmla="*/ 9525 w 2450307"/>
                <a:gd name="connsiteY58" fmla="*/ 666750 h 964406"/>
                <a:gd name="connsiteX59" fmla="*/ 26194 w 2450307"/>
                <a:gd name="connsiteY59" fmla="*/ 652463 h 964406"/>
                <a:gd name="connsiteX60" fmla="*/ 445294 w 2450307"/>
                <a:gd name="connsiteY60" fmla="*/ 650081 h 964406"/>
                <a:gd name="connsiteX61" fmla="*/ 576263 w 2450307"/>
                <a:gd name="connsiteY61" fmla="*/ 650081 h 964406"/>
                <a:gd name="connsiteX62" fmla="*/ 754857 w 2450307"/>
                <a:gd name="connsiteY62" fmla="*/ 652463 h 964406"/>
                <a:gd name="connsiteX63" fmla="*/ 1076325 w 2450307"/>
                <a:gd name="connsiteY63" fmla="*/ 650081 h 964406"/>
                <a:gd name="connsiteX64" fmla="*/ 1452563 w 2450307"/>
                <a:gd name="connsiteY64" fmla="*/ 6500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50307" h="964406">
                  <a:moveTo>
                    <a:pt x="1452563" y="650081"/>
                  </a:moveTo>
                  <a:lnTo>
                    <a:pt x="2083594" y="650081"/>
                  </a:lnTo>
                  <a:lnTo>
                    <a:pt x="2162175" y="647700"/>
                  </a:lnTo>
                  <a:lnTo>
                    <a:pt x="2183607" y="642938"/>
                  </a:lnTo>
                  <a:lnTo>
                    <a:pt x="2197894" y="631031"/>
                  </a:lnTo>
                  <a:lnTo>
                    <a:pt x="2209800" y="611981"/>
                  </a:lnTo>
                  <a:lnTo>
                    <a:pt x="2212182" y="595313"/>
                  </a:lnTo>
                  <a:lnTo>
                    <a:pt x="2209800" y="571500"/>
                  </a:lnTo>
                  <a:lnTo>
                    <a:pt x="2190750" y="476250"/>
                  </a:lnTo>
                  <a:lnTo>
                    <a:pt x="2169319" y="376238"/>
                  </a:lnTo>
                  <a:lnTo>
                    <a:pt x="2140744" y="228600"/>
                  </a:lnTo>
                  <a:lnTo>
                    <a:pt x="2112169" y="59531"/>
                  </a:lnTo>
                  <a:lnTo>
                    <a:pt x="2264569" y="0"/>
                  </a:lnTo>
                  <a:lnTo>
                    <a:pt x="2297907" y="150019"/>
                  </a:lnTo>
                  <a:lnTo>
                    <a:pt x="2333625" y="328613"/>
                  </a:lnTo>
                  <a:lnTo>
                    <a:pt x="2366963" y="490538"/>
                  </a:lnTo>
                  <a:lnTo>
                    <a:pt x="2383632" y="564356"/>
                  </a:lnTo>
                  <a:lnTo>
                    <a:pt x="2393157" y="602456"/>
                  </a:lnTo>
                  <a:lnTo>
                    <a:pt x="2402682" y="623888"/>
                  </a:lnTo>
                  <a:lnTo>
                    <a:pt x="2416969" y="647700"/>
                  </a:lnTo>
                  <a:lnTo>
                    <a:pt x="2426494" y="659606"/>
                  </a:lnTo>
                  <a:lnTo>
                    <a:pt x="2438400" y="671513"/>
                  </a:lnTo>
                  <a:lnTo>
                    <a:pt x="2445544" y="681038"/>
                  </a:lnTo>
                  <a:lnTo>
                    <a:pt x="2450307" y="690563"/>
                  </a:lnTo>
                  <a:lnTo>
                    <a:pt x="2450307" y="714375"/>
                  </a:lnTo>
                  <a:lnTo>
                    <a:pt x="2436019" y="757238"/>
                  </a:lnTo>
                  <a:lnTo>
                    <a:pt x="2405063" y="812006"/>
                  </a:lnTo>
                  <a:lnTo>
                    <a:pt x="2374107" y="857250"/>
                  </a:lnTo>
                  <a:lnTo>
                    <a:pt x="2336007" y="902494"/>
                  </a:lnTo>
                  <a:lnTo>
                    <a:pt x="2290763" y="942975"/>
                  </a:lnTo>
                  <a:lnTo>
                    <a:pt x="2255044" y="962025"/>
                  </a:lnTo>
                  <a:lnTo>
                    <a:pt x="2238375" y="964406"/>
                  </a:lnTo>
                  <a:lnTo>
                    <a:pt x="2205038" y="950119"/>
                  </a:lnTo>
                  <a:lnTo>
                    <a:pt x="2135982" y="914400"/>
                  </a:lnTo>
                  <a:lnTo>
                    <a:pt x="2109788" y="902494"/>
                  </a:lnTo>
                  <a:lnTo>
                    <a:pt x="2071688" y="892969"/>
                  </a:lnTo>
                  <a:lnTo>
                    <a:pt x="1952625" y="881063"/>
                  </a:lnTo>
                  <a:lnTo>
                    <a:pt x="1695450" y="859631"/>
                  </a:lnTo>
                  <a:lnTo>
                    <a:pt x="1564482" y="852488"/>
                  </a:lnTo>
                  <a:lnTo>
                    <a:pt x="1447800" y="852488"/>
                  </a:lnTo>
                  <a:lnTo>
                    <a:pt x="1297782" y="850106"/>
                  </a:lnTo>
                  <a:lnTo>
                    <a:pt x="1169194" y="852488"/>
                  </a:lnTo>
                  <a:lnTo>
                    <a:pt x="1057275" y="850106"/>
                  </a:lnTo>
                  <a:lnTo>
                    <a:pt x="904875" y="850106"/>
                  </a:lnTo>
                  <a:lnTo>
                    <a:pt x="800100" y="852488"/>
                  </a:lnTo>
                  <a:lnTo>
                    <a:pt x="707232" y="850106"/>
                  </a:lnTo>
                  <a:lnTo>
                    <a:pt x="588169" y="854869"/>
                  </a:lnTo>
                  <a:lnTo>
                    <a:pt x="497682" y="862013"/>
                  </a:lnTo>
                  <a:lnTo>
                    <a:pt x="428625" y="871538"/>
                  </a:lnTo>
                  <a:lnTo>
                    <a:pt x="388144" y="871538"/>
                  </a:lnTo>
                  <a:lnTo>
                    <a:pt x="319088" y="857250"/>
                  </a:lnTo>
                  <a:lnTo>
                    <a:pt x="216694" y="826294"/>
                  </a:lnTo>
                  <a:lnTo>
                    <a:pt x="130969" y="788194"/>
                  </a:lnTo>
                  <a:lnTo>
                    <a:pt x="35719" y="745331"/>
                  </a:lnTo>
                  <a:lnTo>
                    <a:pt x="16669" y="733425"/>
                  </a:lnTo>
                  <a:lnTo>
                    <a:pt x="4763" y="714375"/>
                  </a:lnTo>
                  <a:lnTo>
                    <a:pt x="0" y="702469"/>
                  </a:lnTo>
                  <a:lnTo>
                    <a:pt x="2382" y="685800"/>
                  </a:lnTo>
                  <a:lnTo>
                    <a:pt x="9525" y="666750"/>
                  </a:lnTo>
                  <a:lnTo>
                    <a:pt x="26194" y="652463"/>
                  </a:lnTo>
                  <a:lnTo>
                    <a:pt x="445294" y="650081"/>
                  </a:lnTo>
                  <a:lnTo>
                    <a:pt x="576263" y="650081"/>
                  </a:lnTo>
                  <a:lnTo>
                    <a:pt x="754857" y="652463"/>
                  </a:lnTo>
                  <a:lnTo>
                    <a:pt x="1076325" y="650081"/>
                  </a:lnTo>
                  <a:lnTo>
                    <a:pt x="1452563" y="6500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8">
              <a:extLst>
                <a:ext uri="{FF2B5EF4-FFF2-40B4-BE49-F238E27FC236}">
                  <a16:creationId xmlns:a16="http://schemas.microsoft.com/office/drawing/2014/main" id="{1772ABA9-FBE3-45D7-91B7-2575427C9562}"/>
                </a:ext>
              </a:extLst>
            </p:cNvPr>
            <p:cNvSpPr/>
            <p:nvPr/>
          </p:nvSpPr>
          <p:spPr>
            <a:xfrm rot="16200000">
              <a:off x="6111881" y="5475288"/>
              <a:ext cx="504825" cy="450850"/>
            </a:xfrm>
            <a:custGeom>
              <a:avLst/>
              <a:gdLst>
                <a:gd name="connsiteX0" fmla="*/ 428625 w 504825"/>
                <a:gd name="connsiteY0" fmla="*/ 228600 h 450056"/>
                <a:gd name="connsiteX1" fmla="*/ 404812 w 504825"/>
                <a:gd name="connsiteY1" fmla="*/ 292894 h 450056"/>
                <a:gd name="connsiteX2" fmla="*/ 397668 w 504825"/>
                <a:gd name="connsiteY2" fmla="*/ 321469 h 450056"/>
                <a:gd name="connsiteX3" fmla="*/ 397668 w 504825"/>
                <a:gd name="connsiteY3" fmla="*/ 338137 h 450056"/>
                <a:gd name="connsiteX4" fmla="*/ 402431 w 504825"/>
                <a:gd name="connsiteY4" fmla="*/ 359569 h 450056"/>
                <a:gd name="connsiteX5" fmla="*/ 411956 w 504825"/>
                <a:gd name="connsiteY5" fmla="*/ 376237 h 450056"/>
                <a:gd name="connsiteX6" fmla="*/ 433387 w 504825"/>
                <a:gd name="connsiteY6" fmla="*/ 392906 h 450056"/>
                <a:gd name="connsiteX7" fmla="*/ 495300 w 504825"/>
                <a:gd name="connsiteY7" fmla="*/ 402431 h 450056"/>
                <a:gd name="connsiteX8" fmla="*/ 0 w 504825"/>
                <a:gd name="connsiteY8" fmla="*/ 450056 h 450056"/>
                <a:gd name="connsiteX9" fmla="*/ 4762 w 504825"/>
                <a:gd name="connsiteY9" fmla="*/ 428625 h 450056"/>
                <a:gd name="connsiteX10" fmla="*/ 19050 w 504825"/>
                <a:gd name="connsiteY10" fmla="*/ 404812 h 450056"/>
                <a:gd name="connsiteX11" fmla="*/ 26193 w 504825"/>
                <a:gd name="connsiteY11" fmla="*/ 397669 h 450056"/>
                <a:gd name="connsiteX12" fmla="*/ 50006 w 504825"/>
                <a:gd name="connsiteY12" fmla="*/ 383381 h 450056"/>
                <a:gd name="connsiteX13" fmla="*/ 102393 w 504825"/>
                <a:gd name="connsiteY13" fmla="*/ 350044 h 450056"/>
                <a:gd name="connsiteX14" fmla="*/ 171450 w 504825"/>
                <a:gd name="connsiteY14" fmla="*/ 300037 h 450056"/>
                <a:gd name="connsiteX15" fmla="*/ 304800 w 504825"/>
                <a:gd name="connsiteY15" fmla="*/ 176212 h 450056"/>
                <a:gd name="connsiteX16" fmla="*/ 416718 w 504825"/>
                <a:gd name="connsiteY16" fmla="*/ 54769 h 450056"/>
                <a:gd name="connsiteX17" fmla="*/ 442912 w 504825"/>
                <a:gd name="connsiteY17" fmla="*/ 21431 h 450056"/>
                <a:gd name="connsiteX18" fmla="*/ 461962 w 504825"/>
                <a:gd name="connsiteY18" fmla="*/ 7144 h 450056"/>
                <a:gd name="connsiteX19" fmla="*/ 481012 w 504825"/>
                <a:gd name="connsiteY19" fmla="*/ 0 h 450056"/>
                <a:gd name="connsiteX20" fmla="*/ 495300 w 504825"/>
                <a:gd name="connsiteY20" fmla="*/ 0 h 450056"/>
                <a:gd name="connsiteX21" fmla="*/ 504825 w 504825"/>
                <a:gd name="connsiteY21" fmla="*/ 9525 h 450056"/>
                <a:gd name="connsiteX22" fmla="*/ 502443 w 504825"/>
                <a:gd name="connsiteY22" fmla="*/ 28575 h 450056"/>
                <a:gd name="connsiteX23" fmla="*/ 478631 w 504825"/>
                <a:gd name="connsiteY23" fmla="*/ 92869 h 450056"/>
                <a:gd name="connsiteX24" fmla="*/ 428625 w 504825"/>
                <a:gd name="connsiteY24" fmla="*/ 22860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450056">
                  <a:moveTo>
                    <a:pt x="428625" y="228600"/>
                  </a:moveTo>
                  <a:lnTo>
                    <a:pt x="404812" y="292894"/>
                  </a:lnTo>
                  <a:lnTo>
                    <a:pt x="397668" y="321469"/>
                  </a:lnTo>
                  <a:lnTo>
                    <a:pt x="397668" y="338137"/>
                  </a:lnTo>
                  <a:lnTo>
                    <a:pt x="402431" y="359569"/>
                  </a:lnTo>
                  <a:lnTo>
                    <a:pt x="411956" y="376237"/>
                  </a:lnTo>
                  <a:lnTo>
                    <a:pt x="433387" y="392906"/>
                  </a:lnTo>
                  <a:lnTo>
                    <a:pt x="495300" y="402431"/>
                  </a:lnTo>
                  <a:lnTo>
                    <a:pt x="0" y="450056"/>
                  </a:lnTo>
                  <a:lnTo>
                    <a:pt x="4762" y="428625"/>
                  </a:lnTo>
                  <a:lnTo>
                    <a:pt x="19050" y="404812"/>
                  </a:lnTo>
                  <a:lnTo>
                    <a:pt x="26193" y="397669"/>
                  </a:lnTo>
                  <a:lnTo>
                    <a:pt x="50006" y="383381"/>
                  </a:lnTo>
                  <a:lnTo>
                    <a:pt x="102393" y="350044"/>
                  </a:lnTo>
                  <a:lnTo>
                    <a:pt x="171450" y="300037"/>
                  </a:lnTo>
                  <a:lnTo>
                    <a:pt x="304800" y="176212"/>
                  </a:lnTo>
                  <a:lnTo>
                    <a:pt x="416718" y="54769"/>
                  </a:lnTo>
                  <a:lnTo>
                    <a:pt x="442912" y="21431"/>
                  </a:lnTo>
                  <a:lnTo>
                    <a:pt x="461962" y="7144"/>
                  </a:lnTo>
                  <a:lnTo>
                    <a:pt x="481012" y="0"/>
                  </a:lnTo>
                  <a:lnTo>
                    <a:pt x="495300" y="0"/>
                  </a:lnTo>
                  <a:lnTo>
                    <a:pt x="504825" y="9525"/>
                  </a:lnTo>
                  <a:lnTo>
                    <a:pt x="502443" y="28575"/>
                  </a:lnTo>
                  <a:lnTo>
                    <a:pt x="478631" y="92869"/>
                  </a:lnTo>
                  <a:lnTo>
                    <a:pt x="428625" y="228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5">
              <a:extLst>
                <a:ext uri="{FF2B5EF4-FFF2-40B4-BE49-F238E27FC236}">
                  <a16:creationId xmlns:a16="http://schemas.microsoft.com/office/drawing/2014/main" id="{4F9C4C81-CD1F-4071-A992-87771C4638A1}"/>
                </a:ext>
              </a:extLst>
            </p:cNvPr>
            <p:cNvSpPr/>
            <p:nvPr/>
          </p:nvSpPr>
          <p:spPr>
            <a:xfrm rot="16200000">
              <a:off x="6118230" y="3917951"/>
              <a:ext cx="314325" cy="609600"/>
            </a:xfrm>
            <a:custGeom>
              <a:avLst/>
              <a:gdLst>
                <a:gd name="connsiteX0" fmla="*/ 59531 w 314325"/>
                <a:gd name="connsiteY0" fmla="*/ 280988 h 609600"/>
                <a:gd name="connsiteX1" fmla="*/ 35719 w 314325"/>
                <a:gd name="connsiteY1" fmla="*/ 169069 h 609600"/>
                <a:gd name="connsiteX2" fmla="*/ 0 w 314325"/>
                <a:gd name="connsiteY2" fmla="*/ 2381 h 609600"/>
                <a:gd name="connsiteX3" fmla="*/ 154781 w 314325"/>
                <a:gd name="connsiteY3" fmla="*/ 0 h 609600"/>
                <a:gd name="connsiteX4" fmla="*/ 197644 w 314325"/>
                <a:gd name="connsiteY4" fmla="*/ 173831 h 609600"/>
                <a:gd name="connsiteX5" fmla="*/ 254794 w 314325"/>
                <a:gd name="connsiteY5" fmla="*/ 385763 h 609600"/>
                <a:gd name="connsiteX6" fmla="*/ 314325 w 314325"/>
                <a:gd name="connsiteY6" fmla="*/ 609600 h 609600"/>
                <a:gd name="connsiteX7" fmla="*/ 135731 w 314325"/>
                <a:gd name="connsiteY7" fmla="*/ 609600 h 609600"/>
                <a:gd name="connsiteX8" fmla="*/ 92869 w 314325"/>
                <a:gd name="connsiteY8" fmla="*/ 426244 h 609600"/>
                <a:gd name="connsiteX9" fmla="*/ 59531 w 314325"/>
                <a:gd name="connsiteY9" fmla="*/ 2809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609600">
                  <a:moveTo>
                    <a:pt x="59531" y="280988"/>
                  </a:moveTo>
                  <a:lnTo>
                    <a:pt x="35719" y="169069"/>
                  </a:lnTo>
                  <a:lnTo>
                    <a:pt x="0" y="2381"/>
                  </a:lnTo>
                  <a:lnTo>
                    <a:pt x="154781" y="0"/>
                  </a:lnTo>
                  <a:lnTo>
                    <a:pt x="197644" y="173831"/>
                  </a:lnTo>
                  <a:lnTo>
                    <a:pt x="254794" y="385763"/>
                  </a:lnTo>
                  <a:lnTo>
                    <a:pt x="314325" y="609600"/>
                  </a:lnTo>
                  <a:lnTo>
                    <a:pt x="135731" y="609600"/>
                  </a:lnTo>
                  <a:lnTo>
                    <a:pt x="92869" y="426244"/>
                  </a:lnTo>
                  <a:lnTo>
                    <a:pt x="59531" y="2809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A2549061-2C2C-4026-B9B0-D8B956190BFA}"/>
                </a:ext>
              </a:extLst>
            </p:cNvPr>
            <p:cNvSpPr/>
            <p:nvPr/>
          </p:nvSpPr>
          <p:spPr>
            <a:xfrm rot="16200000">
              <a:off x="6132516" y="4479926"/>
              <a:ext cx="280988" cy="623887"/>
            </a:xfrm>
            <a:custGeom>
              <a:avLst/>
              <a:gdLst>
                <a:gd name="connsiteX0" fmla="*/ 66675 w 280987"/>
                <a:gd name="connsiteY0" fmla="*/ 330994 h 623888"/>
                <a:gd name="connsiteX1" fmla="*/ 0 w 280987"/>
                <a:gd name="connsiteY1" fmla="*/ 0 h 623888"/>
                <a:gd name="connsiteX2" fmla="*/ 173831 w 280987"/>
                <a:gd name="connsiteY2" fmla="*/ 16669 h 623888"/>
                <a:gd name="connsiteX3" fmla="*/ 207169 w 280987"/>
                <a:gd name="connsiteY3" fmla="*/ 202406 h 623888"/>
                <a:gd name="connsiteX4" fmla="*/ 235744 w 280987"/>
                <a:gd name="connsiteY4" fmla="*/ 359569 h 623888"/>
                <a:gd name="connsiteX5" fmla="*/ 280987 w 280987"/>
                <a:gd name="connsiteY5" fmla="*/ 623888 h 623888"/>
                <a:gd name="connsiteX6" fmla="*/ 130969 w 280987"/>
                <a:gd name="connsiteY6" fmla="*/ 621506 h 623888"/>
                <a:gd name="connsiteX7" fmla="*/ 85725 w 280987"/>
                <a:gd name="connsiteY7" fmla="*/ 421481 h 623888"/>
                <a:gd name="connsiteX8" fmla="*/ 66675 w 280987"/>
                <a:gd name="connsiteY8" fmla="*/ 3309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7" h="623888">
                  <a:moveTo>
                    <a:pt x="66675" y="330994"/>
                  </a:moveTo>
                  <a:lnTo>
                    <a:pt x="0" y="0"/>
                  </a:lnTo>
                  <a:lnTo>
                    <a:pt x="173831" y="16669"/>
                  </a:lnTo>
                  <a:lnTo>
                    <a:pt x="207169" y="202406"/>
                  </a:lnTo>
                  <a:lnTo>
                    <a:pt x="235744" y="359569"/>
                  </a:lnTo>
                  <a:lnTo>
                    <a:pt x="280987" y="623888"/>
                  </a:lnTo>
                  <a:lnTo>
                    <a:pt x="130969" y="621506"/>
                  </a:lnTo>
                  <a:lnTo>
                    <a:pt x="85725" y="421481"/>
                  </a:lnTo>
                  <a:lnTo>
                    <a:pt x="66675" y="3309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7">
              <a:extLst>
                <a:ext uri="{FF2B5EF4-FFF2-40B4-BE49-F238E27FC236}">
                  <a16:creationId xmlns:a16="http://schemas.microsoft.com/office/drawing/2014/main" id="{F23CAB0F-9BF4-4583-93AA-B71EC6954D01}"/>
                </a:ext>
              </a:extLst>
            </p:cNvPr>
            <p:cNvSpPr/>
            <p:nvPr/>
          </p:nvSpPr>
          <p:spPr>
            <a:xfrm rot="16200000">
              <a:off x="6497639" y="4389438"/>
              <a:ext cx="2747962" cy="512762"/>
            </a:xfrm>
            <a:custGeom>
              <a:avLst/>
              <a:gdLst>
                <a:gd name="connsiteX0" fmla="*/ 1631156 w 2747962"/>
                <a:gd name="connsiteY0" fmla="*/ 180975 h 511969"/>
                <a:gd name="connsiteX1" fmla="*/ 2407443 w 2747962"/>
                <a:gd name="connsiteY1" fmla="*/ 169069 h 511969"/>
                <a:gd name="connsiteX2" fmla="*/ 2471737 w 2747962"/>
                <a:gd name="connsiteY2" fmla="*/ 166687 h 511969"/>
                <a:gd name="connsiteX3" fmla="*/ 2505075 w 2747962"/>
                <a:gd name="connsiteY3" fmla="*/ 154781 h 511969"/>
                <a:gd name="connsiteX4" fmla="*/ 2547937 w 2747962"/>
                <a:gd name="connsiteY4" fmla="*/ 128587 h 511969"/>
                <a:gd name="connsiteX5" fmla="*/ 2605087 w 2747962"/>
                <a:gd name="connsiteY5" fmla="*/ 83344 h 511969"/>
                <a:gd name="connsiteX6" fmla="*/ 2643187 w 2747962"/>
                <a:gd name="connsiteY6" fmla="*/ 47625 h 511969"/>
                <a:gd name="connsiteX7" fmla="*/ 2669381 w 2747962"/>
                <a:gd name="connsiteY7" fmla="*/ 23812 h 511969"/>
                <a:gd name="connsiteX8" fmla="*/ 2688431 w 2747962"/>
                <a:gd name="connsiteY8" fmla="*/ 9525 h 511969"/>
                <a:gd name="connsiteX9" fmla="*/ 2702718 w 2747962"/>
                <a:gd name="connsiteY9" fmla="*/ 2381 h 511969"/>
                <a:gd name="connsiteX10" fmla="*/ 2726531 w 2747962"/>
                <a:gd name="connsiteY10" fmla="*/ 0 h 511969"/>
                <a:gd name="connsiteX11" fmla="*/ 2738437 w 2747962"/>
                <a:gd name="connsiteY11" fmla="*/ 2381 h 511969"/>
                <a:gd name="connsiteX12" fmla="*/ 2743200 w 2747962"/>
                <a:gd name="connsiteY12" fmla="*/ 7144 h 511969"/>
                <a:gd name="connsiteX13" fmla="*/ 2747962 w 2747962"/>
                <a:gd name="connsiteY13" fmla="*/ 19050 h 511969"/>
                <a:gd name="connsiteX14" fmla="*/ 2745581 w 2747962"/>
                <a:gd name="connsiteY14" fmla="*/ 50006 h 511969"/>
                <a:gd name="connsiteX15" fmla="*/ 2726531 w 2747962"/>
                <a:gd name="connsiteY15" fmla="*/ 111919 h 511969"/>
                <a:gd name="connsiteX16" fmla="*/ 2705100 w 2747962"/>
                <a:gd name="connsiteY16" fmla="*/ 166687 h 511969"/>
                <a:gd name="connsiteX17" fmla="*/ 2681287 w 2747962"/>
                <a:gd name="connsiteY17" fmla="*/ 226219 h 511969"/>
                <a:gd name="connsiteX18" fmla="*/ 2655093 w 2747962"/>
                <a:gd name="connsiteY18" fmla="*/ 278606 h 511969"/>
                <a:gd name="connsiteX19" fmla="*/ 2624137 w 2747962"/>
                <a:gd name="connsiteY19" fmla="*/ 326231 h 511969"/>
                <a:gd name="connsiteX20" fmla="*/ 2578893 w 2747962"/>
                <a:gd name="connsiteY20" fmla="*/ 381000 h 511969"/>
                <a:gd name="connsiteX21" fmla="*/ 2514600 w 2747962"/>
                <a:gd name="connsiteY21" fmla="*/ 447675 h 511969"/>
                <a:gd name="connsiteX22" fmla="*/ 2464593 w 2747962"/>
                <a:gd name="connsiteY22" fmla="*/ 492919 h 511969"/>
                <a:gd name="connsiteX23" fmla="*/ 2443162 w 2747962"/>
                <a:gd name="connsiteY23" fmla="*/ 507206 h 511969"/>
                <a:gd name="connsiteX24" fmla="*/ 2426493 w 2747962"/>
                <a:gd name="connsiteY24" fmla="*/ 511969 h 511969"/>
                <a:gd name="connsiteX25" fmla="*/ 2409825 w 2747962"/>
                <a:gd name="connsiteY25" fmla="*/ 507206 h 511969"/>
                <a:gd name="connsiteX26" fmla="*/ 2388393 w 2747962"/>
                <a:gd name="connsiteY26" fmla="*/ 483394 h 511969"/>
                <a:gd name="connsiteX27" fmla="*/ 2371725 w 2747962"/>
                <a:gd name="connsiteY27" fmla="*/ 447675 h 511969"/>
                <a:gd name="connsiteX28" fmla="*/ 2362200 w 2747962"/>
                <a:gd name="connsiteY28" fmla="*/ 438150 h 511969"/>
                <a:gd name="connsiteX29" fmla="*/ 2259806 w 2747962"/>
                <a:gd name="connsiteY29" fmla="*/ 426244 h 511969"/>
                <a:gd name="connsiteX30" fmla="*/ 2071687 w 2747962"/>
                <a:gd name="connsiteY30" fmla="*/ 409575 h 511969"/>
                <a:gd name="connsiteX31" fmla="*/ 1824037 w 2747962"/>
                <a:gd name="connsiteY31" fmla="*/ 397669 h 511969"/>
                <a:gd name="connsiteX32" fmla="*/ 1635918 w 2747962"/>
                <a:gd name="connsiteY32" fmla="*/ 392906 h 511969"/>
                <a:gd name="connsiteX33" fmla="*/ 1347787 w 2747962"/>
                <a:gd name="connsiteY33" fmla="*/ 392906 h 511969"/>
                <a:gd name="connsiteX34" fmla="*/ 1169193 w 2747962"/>
                <a:gd name="connsiteY34" fmla="*/ 392906 h 511969"/>
                <a:gd name="connsiteX35" fmla="*/ 976312 w 2747962"/>
                <a:gd name="connsiteY35" fmla="*/ 392906 h 511969"/>
                <a:gd name="connsiteX36" fmla="*/ 792956 w 2747962"/>
                <a:gd name="connsiteY36" fmla="*/ 392906 h 511969"/>
                <a:gd name="connsiteX37" fmla="*/ 673893 w 2747962"/>
                <a:gd name="connsiteY37" fmla="*/ 390525 h 511969"/>
                <a:gd name="connsiteX38" fmla="*/ 611981 w 2747962"/>
                <a:gd name="connsiteY38" fmla="*/ 395287 h 511969"/>
                <a:gd name="connsiteX39" fmla="*/ 552450 w 2747962"/>
                <a:gd name="connsiteY39" fmla="*/ 407194 h 511969"/>
                <a:gd name="connsiteX40" fmla="*/ 488156 w 2747962"/>
                <a:gd name="connsiteY40" fmla="*/ 423862 h 511969"/>
                <a:gd name="connsiteX41" fmla="*/ 447675 w 2747962"/>
                <a:gd name="connsiteY41" fmla="*/ 438150 h 511969"/>
                <a:gd name="connsiteX42" fmla="*/ 416718 w 2747962"/>
                <a:gd name="connsiteY42" fmla="*/ 440531 h 511969"/>
                <a:gd name="connsiteX43" fmla="*/ 347662 w 2747962"/>
                <a:gd name="connsiteY43" fmla="*/ 431006 h 511969"/>
                <a:gd name="connsiteX44" fmla="*/ 283368 w 2747962"/>
                <a:gd name="connsiteY44" fmla="*/ 404812 h 511969"/>
                <a:gd name="connsiteX45" fmla="*/ 214312 w 2747962"/>
                <a:gd name="connsiteY45" fmla="*/ 369094 h 511969"/>
                <a:gd name="connsiteX46" fmla="*/ 145256 w 2747962"/>
                <a:gd name="connsiteY46" fmla="*/ 326231 h 511969"/>
                <a:gd name="connsiteX47" fmla="*/ 83343 w 2747962"/>
                <a:gd name="connsiteY47" fmla="*/ 283369 h 511969"/>
                <a:gd name="connsiteX48" fmla="*/ 30956 w 2747962"/>
                <a:gd name="connsiteY48" fmla="*/ 245269 h 511969"/>
                <a:gd name="connsiteX49" fmla="*/ 11906 w 2747962"/>
                <a:gd name="connsiteY49" fmla="*/ 223837 h 511969"/>
                <a:gd name="connsiteX50" fmla="*/ 0 w 2747962"/>
                <a:gd name="connsiteY50" fmla="*/ 192881 h 511969"/>
                <a:gd name="connsiteX51" fmla="*/ 0 w 2747962"/>
                <a:gd name="connsiteY51" fmla="*/ 178594 h 511969"/>
                <a:gd name="connsiteX52" fmla="*/ 16668 w 2747962"/>
                <a:gd name="connsiteY52" fmla="*/ 169069 h 511969"/>
                <a:gd name="connsiteX53" fmla="*/ 42862 w 2747962"/>
                <a:gd name="connsiteY53" fmla="*/ 159544 h 511969"/>
                <a:gd name="connsiteX54" fmla="*/ 516731 w 2747962"/>
                <a:gd name="connsiteY54" fmla="*/ 192881 h 511969"/>
                <a:gd name="connsiteX55" fmla="*/ 823912 w 2747962"/>
                <a:gd name="connsiteY55" fmla="*/ 188119 h 511969"/>
                <a:gd name="connsiteX56" fmla="*/ 1166812 w 2747962"/>
                <a:gd name="connsiteY56" fmla="*/ 183356 h 511969"/>
                <a:gd name="connsiteX57" fmla="*/ 1631156 w 2747962"/>
                <a:gd name="connsiteY57" fmla="*/ 1809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7962" h="511969">
                  <a:moveTo>
                    <a:pt x="1631156" y="180975"/>
                  </a:moveTo>
                  <a:lnTo>
                    <a:pt x="2407443" y="169069"/>
                  </a:lnTo>
                  <a:lnTo>
                    <a:pt x="2471737" y="166687"/>
                  </a:lnTo>
                  <a:lnTo>
                    <a:pt x="2505075" y="154781"/>
                  </a:lnTo>
                  <a:lnTo>
                    <a:pt x="2547937" y="128587"/>
                  </a:lnTo>
                  <a:lnTo>
                    <a:pt x="2605087" y="83344"/>
                  </a:lnTo>
                  <a:lnTo>
                    <a:pt x="2643187" y="47625"/>
                  </a:lnTo>
                  <a:lnTo>
                    <a:pt x="2669381" y="23812"/>
                  </a:lnTo>
                  <a:lnTo>
                    <a:pt x="2688431" y="9525"/>
                  </a:lnTo>
                  <a:lnTo>
                    <a:pt x="2702718" y="2381"/>
                  </a:lnTo>
                  <a:lnTo>
                    <a:pt x="2726531" y="0"/>
                  </a:lnTo>
                  <a:lnTo>
                    <a:pt x="2738437" y="2381"/>
                  </a:lnTo>
                  <a:lnTo>
                    <a:pt x="2743200" y="7144"/>
                  </a:lnTo>
                  <a:lnTo>
                    <a:pt x="2747962" y="19050"/>
                  </a:lnTo>
                  <a:lnTo>
                    <a:pt x="2745581" y="50006"/>
                  </a:lnTo>
                  <a:lnTo>
                    <a:pt x="2726531" y="111919"/>
                  </a:lnTo>
                  <a:lnTo>
                    <a:pt x="2705100" y="166687"/>
                  </a:lnTo>
                  <a:lnTo>
                    <a:pt x="2681287" y="226219"/>
                  </a:lnTo>
                  <a:lnTo>
                    <a:pt x="2655093" y="278606"/>
                  </a:lnTo>
                  <a:lnTo>
                    <a:pt x="2624137" y="326231"/>
                  </a:lnTo>
                  <a:lnTo>
                    <a:pt x="2578893" y="381000"/>
                  </a:lnTo>
                  <a:lnTo>
                    <a:pt x="2514600" y="447675"/>
                  </a:lnTo>
                  <a:lnTo>
                    <a:pt x="2464593" y="492919"/>
                  </a:lnTo>
                  <a:lnTo>
                    <a:pt x="2443162" y="507206"/>
                  </a:lnTo>
                  <a:lnTo>
                    <a:pt x="2426493" y="511969"/>
                  </a:lnTo>
                  <a:lnTo>
                    <a:pt x="2409825" y="507206"/>
                  </a:lnTo>
                  <a:lnTo>
                    <a:pt x="2388393" y="483394"/>
                  </a:lnTo>
                  <a:lnTo>
                    <a:pt x="2371725" y="447675"/>
                  </a:lnTo>
                  <a:lnTo>
                    <a:pt x="2362200" y="438150"/>
                  </a:lnTo>
                  <a:lnTo>
                    <a:pt x="2259806" y="426244"/>
                  </a:lnTo>
                  <a:lnTo>
                    <a:pt x="2071687" y="409575"/>
                  </a:lnTo>
                  <a:lnTo>
                    <a:pt x="1824037" y="397669"/>
                  </a:lnTo>
                  <a:lnTo>
                    <a:pt x="1635918" y="392906"/>
                  </a:lnTo>
                  <a:lnTo>
                    <a:pt x="1347787" y="392906"/>
                  </a:lnTo>
                  <a:lnTo>
                    <a:pt x="1169193" y="392906"/>
                  </a:lnTo>
                  <a:lnTo>
                    <a:pt x="976312" y="392906"/>
                  </a:lnTo>
                  <a:lnTo>
                    <a:pt x="792956" y="392906"/>
                  </a:lnTo>
                  <a:lnTo>
                    <a:pt x="673893" y="390525"/>
                  </a:lnTo>
                  <a:lnTo>
                    <a:pt x="611981" y="395287"/>
                  </a:lnTo>
                  <a:lnTo>
                    <a:pt x="552450" y="407194"/>
                  </a:lnTo>
                  <a:lnTo>
                    <a:pt x="488156" y="423862"/>
                  </a:lnTo>
                  <a:lnTo>
                    <a:pt x="447675" y="438150"/>
                  </a:lnTo>
                  <a:lnTo>
                    <a:pt x="416718" y="440531"/>
                  </a:lnTo>
                  <a:lnTo>
                    <a:pt x="347662" y="431006"/>
                  </a:lnTo>
                  <a:lnTo>
                    <a:pt x="283368" y="404812"/>
                  </a:lnTo>
                  <a:lnTo>
                    <a:pt x="214312" y="369094"/>
                  </a:lnTo>
                  <a:lnTo>
                    <a:pt x="145256" y="326231"/>
                  </a:lnTo>
                  <a:lnTo>
                    <a:pt x="83343" y="283369"/>
                  </a:lnTo>
                  <a:lnTo>
                    <a:pt x="30956" y="245269"/>
                  </a:lnTo>
                  <a:lnTo>
                    <a:pt x="11906" y="223837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16668" y="169069"/>
                  </a:lnTo>
                  <a:lnTo>
                    <a:pt x="42862" y="159544"/>
                  </a:lnTo>
                  <a:lnTo>
                    <a:pt x="516731" y="192881"/>
                  </a:lnTo>
                  <a:lnTo>
                    <a:pt x="823912" y="188119"/>
                  </a:lnTo>
                  <a:lnTo>
                    <a:pt x="1166812" y="183356"/>
                  </a:lnTo>
                  <a:lnTo>
                    <a:pt x="1631156" y="1809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8">
              <a:extLst>
                <a:ext uri="{FF2B5EF4-FFF2-40B4-BE49-F238E27FC236}">
                  <a16:creationId xmlns:a16="http://schemas.microsoft.com/office/drawing/2014/main" id="{A041966D-DF9A-4CF9-9DDC-69EA8358BE8D}"/>
                </a:ext>
              </a:extLst>
            </p:cNvPr>
            <p:cNvSpPr/>
            <p:nvPr/>
          </p:nvSpPr>
          <p:spPr>
            <a:xfrm rot="16200000">
              <a:off x="7298533" y="5453857"/>
              <a:ext cx="612775" cy="515938"/>
            </a:xfrm>
            <a:custGeom>
              <a:avLst/>
              <a:gdLst>
                <a:gd name="connsiteX0" fmla="*/ 485775 w 611981"/>
                <a:gd name="connsiteY0" fmla="*/ 207168 h 516731"/>
                <a:gd name="connsiteX1" fmla="*/ 454819 w 611981"/>
                <a:gd name="connsiteY1" fmla="*/ 304800 h 516731"/>
                <a:gd name="connsiteX2" fmla="*/ 438150 w 611981"/>
                <a:gd name="connsiteY2" fmla="*/ 361950 h 516731"/>
                <a:gd name="connsiteX3" fmla="*/ 433387 w 611981"/>
                <a:gd name="connsiteY3" fmla="*/ 381000 h 516731"/>
                <a:gd name="connsiteX4" fmla="*/ 433387 w 611981"/>
                <a:gd name="connsiteY4" fmla="*/ 395287 h 516731"/>
                <a:gd name="connsiteX5" fmla="*/ 438150 w 611981"/>
                <a:gd name="connsiteY5" fmla="*/ 419100 h 516731"/>
                <a:gd name="connsiteX6" fmla="*/ 450056 w 611981"/>
                <a:gd name="connsiteY6" fmla="*/ 438150 h 516731"/>
                <a:gd name="connsiteX7" fmla="*/ 466725 w 611981"/>
                <a:gd name="connsiteY7" fmla="*/ 447675 h 516731"/>
                <a:gd name="connsiteX8" fmla="*/ 502444 w 611981"/>
                <a:gd name="connsiteY8" fmla="*/ 461962 h 516731"/>
                <a:gd name="connsiteX9" fmla="*/ 611981 w 611981"/>
                <a:gd name="connsiteY9" fmla="*/ 464343 h 516731"/>
                <a:gd name="connsiteX10" fmla="*/ 35719 w 611981"/>
                <a:gd name="connsiteY10" fmla="*/ 516731 h 516731"/>
                <a:gd name="connsiteX11" fmla="*/ 11906 w 611981"/>
                <a:gd name="connsiteY11" fmla="*/ 495300 h 516731"/>
                <a:gd name="connsiteX12" fmla="*/ 0 w 611981"/>
                <a:gd name="connsiteY12" fmla="*/ 464343 h 516731"/>
                <a:gd name="connsiteX13" fmla="*/ 2381 w 611981"/>
                <a:gd name="connsiteY13" fmla="*/ 447675 h 516731"/>
                <a:gd name="connsiteX14" fmla="*/ 38100 w 611981"/>
                <a:gd name="connsiteY14" fmla="*/ 428625 h 516731"/>
                <a:gd name="connsiteX15" fmla="*/ 95250 w 611981"/>
                <a:gd name="connsiteY15" fmla="*/ 402431 h 516731"/>
                <a:gd name="connsiteX16" fmla="*/ 159544 w 611981"/>
                <a:gd name="connsiteY16" fmla="*/ 364331 h 516731"/>
                <a:gd name="connsiteX17" fmla="*/ 223837 w 611981"/>
                <a:gd name="connsiteY17" fmla="*/ 316706 h 516731"/>
                <a:gd name="connsiteX18" fmla="*/ 288131 w 611981"/>
                <a:gd name="connsiteY18" fmla="*/ 259556 h 516731"/>
                <a:gd name="connsiteX19" fmla="*/ 345281 w 611981"/>
                <a:gd name="connsiteY19" fmla="*/ 202406 h 516731"/>
                <a:gd name="connsiteX20" fmla="*/ 419100 w 611981"/>
                <a:gd name="connsiteY20" fmla="*/ 114300 h 516731"/>
                <a:gd name="connsiteX21" fmla="*/ 464344 w 611981"/>
                <a:gd name="connsiteY21" fmla="*/ 47625 h 516731"/>
                <a:gd name="connsiteX22" fmla="*/ 485775 w 611981"/>
                <a:gd name="connsiteY22" fmla="*/ 19050 h 516731"/>
                <a:gd name="connsiteX23" fmla="*/ 492919 w 611981"/>
                <a:gd name="connsiteY23" fmla="*/ 11906 h 516731"/>
                <a:gd name="connsiteX24" fmla="*/ 521494 w 611981"/>
                <a:gd name="connsiteY24" fmla="*/ 2381 h 516731"/>
                <a:gd name="connsiteX25" fmla="*/ 531019 w 611981"/>
                <a:gd name="connsiteY25" fmla="*/ 0 h 516731"/>
                <a:gd name="connsiteX26" fmla="*/ 538162 w 611981"/>
                <a:gd name="connsiteY26" fmla="*/ 2381 h 516731"/>
                <a:gd name="connsiteX27" fmla="*/ 542925 w 611981"/>
                <a:gd name="connsiteY27" fmla="*/ 11906 h 516731"/>
                <a:gd name="connsiteX28" fmla="*/ 542925 w 611981"/>
                <a:gd name="connsiteY28" fmla="*/ 28575 h 516731"/>
                <a:gd name="connsiteX29" fmla="*/ 521494 w 611981"/>
                <a:gd name="connsiteY29" fmla="*/ 90487 h 516731"/>
                <a:gd name="connsiteX30" fmla="*/ 485775 w 611981"/>
                <a:gd name="connsiteY30" fmla="*/ 207168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516731">
                  <a:moveTo>
                    <a:pt x="485775" y="207168"/>
                  </a:moveTo>
                  <a:lnTo>
                    <a:pt x="454819" y="304800"/>
                  </a:lnTo>
                  <a:lnTo>
                    <a:pt x="438150" y="361950"/>
                  </a:lnTo>
                  <a:lnTo>
                    <a:pt x="433387" y="381000"/>
                  </a:lnTo>
                  <a:lnTo>
                    <a:pt x="433387" y="395287"/>
                  </a:lnTo>
                  <a:lnTo>
                    <a:pt x="438150" y="419100"/>
                  </a:lnTo>
                  <a:lnTo>
                    <a:pt x="450056" y="438150"/>
                  </a:lnTo>
                  <a:lnTo>
                    <a:pt x="466725" y="447675"/>
                  </a:lnTo>
                  <a:lnTo>
                    <a:pt x="502444" y="461962"/>
                  </a:lnTo>
                  <a:lnTo>
                    <a:pt x="611981" y="464343"/>
                  </a:lnTo>
                  <a:lnTo>
                    <a:pt x="35719" y="516731"/>
                  </a:lnTo>
                  <a:lnTo>
                    <a:pt x="11906" y="495300"/>
                  </a:lnTo>
                  <a:lnTo>
                    <a:pt x="0" y="464343"/>
                  </a:lnTo>
                  <a:lnTo>
                    <a:pt x="2381" y="447675"/>
                  </a:lnTo>
                  <a:lnTo>
                    <a:pt x="38100" y="428625"/>
                  </a:lnTo>
                  <a:lnTo>
                    <a:pt x="95250" y="402431"/>
                  </a:lnTo>
                  <a:lnTo>
                    <a:pt x="159544" y="364331"/>
                  </a:lnTo>
                  <a:lnTo>
                    <a:pt x="223837" y="316706"/>
                  </a:lnTo>
                  <a:lnTo>
                    <a:pt x="288131" y="259556"/>
                  </a:lnTo>
                  <a:lnTo>
                    <a:pt x="345281" y="202406"/>
                  </a:lnTo>
                  <a:lnTo>
                    <a:pt x="419100" y="114300"/>
                  </a:lnTo>
                  <a:lnTo>
                    <a:pt x="464344" y="47625"/>
                  </a:lnTo>
                  <a:lnTo>
                    <a:pt x="485775" y="19050"/>
                  </a:lnTo>
                  <a:lnTo>
                    <a:pt x="492919" y="11906"/>
                  </a:lnTo>
                  <a:lnTo>
                    <a:pt x="521494" y="2381"/>
                  </a:lnTo>
                  <a:lnTo>
                    <a:pt x="531019" y="0"/>
                  </a:lnTo>
                  <a:lnTo>
                    <a:pt x="538162" y="2381"/>
                  </a:lnTo>
                  <a:lnTo>
                    <a:pt x="542925" y="11906"/>
                  </a:lnTo>
                  <a:lnTo>
                    <a:pt x="542925" y="28575"/>
                  </a:lnTo>
                  <a:lnTo>
                    <a:pt x="521494" y="90487"/>
                  </a:lnTo>
                  <a:lnTo>
                    <a:pt x="485775" y="20716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72" name="グループ化 71">
            <a:extLst>
              <a:ext uri="{FF2B5EF4-FFF2-40B4-BE49-F238E27FC236}">
                <a16:creationId xmlns:a16="http://schemas.microsoft.com/office/drawing/2014/main" id="{43126DD3-C08F-4A48-B128-A39BDF7CAFA2}"/>
              </a:ext>
            </a:extLst>
          </p:cNvPr>
          <p:cNvGrpSpPr/>
          <p:nvPr/>
        </p:nvGrpSpPr>
        <p:grpSpPr>
          <a:xfrm>
            <a:off x="3548069" y="1474124"/>
            <a:ext cx="5062536" cy="4554537"/>
            <a:chOff x="3548069" y="1465263"/>
            <a:chExt cx="5062536" cy="4554537"/>
          </a:xfrm>
          <a:solidFill>
            <a:schemeClr val="tx1"/>
          </a:solidFill>
        </p:grpSpPr>
        <p:sp>
          <p:nvSpPr>
            <p:cNvPr id="73" name="フリーフォーム 45">
              <a:extLst>
                <a:ext uri="{FF2B5EF4-FFF2-40B4-BE49-F238E27FC236}">
                  <a16:creationId xmlns:a16="http://schemas.microsoft.com/office/drawing/2014/main" id="{29B1B350-76DA-4580-92D7-5189900A0C69}"/>
                </a:ext>
              </a:extLst>
            </p:cNvPr>
            <p:cNvSpPr/>
            <p:nvPr/>
          </p:nvSpPr>
          <p:spPr>
            <a:xfrm>
              <a:off x="3718086" y="2033586"/>
              <a:ext cx="1914525" cy="463550"/>
            </a:xfrm>
            <a:custGeom>
              <a:avLst/>
              <a:gdLst>
                <a:gd name="connsiteX0" fmla="*/ 642938 w 1914525"/>
                <a:gd name="connsiteY0" fmla="*/ 442912 h 464343"/>
                <a:gd name="connsiteX1" fmla="*/ 790575 w 1914525"/>
                <a:gd name="connsiteY1" fmla="*/ 421481 h 464343"/>
                <a:gd name="connsiteX2" fmla="*/ 907257 w 1914525"/>
                <a:gd name="connsiteY2" fmla="*/ 404812 h 464343"/>
                <a:gd name="connsiteX3" fmla="*/ 1109663 w 1914525"/>
                <a:gd name="connsiteY3" fmla="*/ 345281 h 464343"/>
                <a:gd name="connsiteX4" fmla="*/ 1328738 w 1914525"/>
                <a:gd name="connsiteY4" fmla="*/ 314325 h 464343"/>
                <a:gd name="connsiteX5" fmla="*/ 1516857 w 1914525"/>
                <a:gd name="connsiteY5" fmla="*/ 290512 h 464343"/>
                <a:gd name="connsiteX6" fmla="*/ 1666875 w 1914525"/>
                <a:gd name="connsiteY6" fmla="*/ 276225 h 464343"/>
                <a:gd name="connsiteX7" fmla="*/ 1697832 w 1914525"/>
                <a:gd name="connsiteY7" fmla="*/ 276225 h 464343"/>
                <a:gd name="connsiteX8" fmla="*/ 1750219 w 1914525"/>
                <a:gd name="connsiteY8" fmla="*/ 269081 h 464343"/>
                <a:gd name="connsiteX9" fmla="*/ 1802607 w 1914525"/>
                <a:gd name="connsiteY9" fmla="*/ 257175 h 464343"/>
                <a:gd name="connsiteX10" fmla="*/ 1854994 w 1914525"/>
                <a:gd name="connsiteY10" fmla="*/ 238125 h 464343"/>
                <a:gd name="connsiteX11" fmla="*/ 1888332 w 1914525"/>
                <a:gd name="connsiteY11" fmla="*/ 221456 h 464343"/>
                <a:gd name="connsiteX12" fmla="*/ 1905000 w 1914525"/>
                <a:gd name="connsiteY12" fmla="*/ 207168 h 464343"/>
                <a:gd name="connsiteX13" fmla="*/ 1914525 w 1914525"/>
                <a:gd name="connsiteY13" fmla="*/ 190500 h 464343"/>
                <a:gd name="connsiteX14" fmla="*/ 1914525 w 1914525"/>
                <a:gd name="connsiteY14" fmla="*/ 161925 h 464343"/>
                <a:gd name="connsiteX15" fmla="*/ 1905000 w 1914525"/>
                <a:gd name="connsiteY15" fmla="*/ 123825 h 464343"/>
                <a:gd name="connsiteX16" fmla="*/ 1888332 w 1914525"/>
                <a:gd name="connsiteY16" fmla="*/ 97631 h 464343"/>
                <a:gd name="connsiteX17" fmla="*/ 1871663 w 1914525"/>
                <a:gd name="connsiteY17" fmla="*/ 83343 h 464343"/>
                <a:gd name="connsiteX18" fmla="*/ 1840707 w 1914525"/>
                <a:gd name="connsiteY18" fmla="*/ 69056 h 464343"/>
                <a:gd name="connsiteX19" fmla="*/ 1774032 w 1914525"/>
                <a:gd name="connsiteY19" fmla="*/ 40481 h 464343"/>
                <a:gd name="connsiteX20" fmla="*/ 1695450 w 1914525"/>
                <a:gd name="connsiteY20" fmla="*/ 14287 h 464343"/>
                <a:gd name="connsiteX21" fmla="*/ 1640682 w 1914525"/>
                <a:gd name="connsiteY21" fmla="*/ 2381 h 464343"/>
                <a:gd name="connsiteX22" fmla="*/ 1590675 w 1914525"/>
                <a:gd name="connsiteY22" fmla="*/ 0 h 464343"/>
                <a:gd name="connsiteX23" fmla="*/ 1559719 w 1914525"/>
                <a:gd name="connsiteY23" fmla="*/ 4762 h 464343"/>
                <a:gd name="connsiteX24" fmla="*/ 1545432 w 1914525"/>
                <a:gd name="connsiteY24" fmla="*/ 19050 h 464343"/>
                <a:gd name="connsiteX25" fmla="*/ 1500188 w 1914525"/>
                <a:gd name="connsiteY25" fmla="*/ 52387 h 464343"/>
                <a:gd name="connsiteX26" fmla="*/ 1464469 w 1914525"/>
                <a:gd name="connsiteY26" fmla="*/ 76200 h 464343"/>
                <a:gd name="connsiteX27" fmla="*/ 1421607 w 1914525"/>
                <a:gd name="connsiteY27" fmla="*/ 97631 h 464343"/>
                <a:gd name="connsiteX28" fmla="*/ 1362075 w 1914525"/>
                <a:gd name="connsiteY28" fmla="*/ 116681 h 464343"/>
                <a:gd name="connsiteX29" fmla="*/ 1314450 w 1914525"/>
                <a:gd name="connsiteY29" fmla="*/ 128587 h 464343"/>
                <a:gd name="connsiteX30" fmla="*/ 1221582 w 1914525"/>
                <a:gd name="connsiteY30" fmla="*/ 150018 h 464343"/>
                <a:gd name="connsiteX31" fmla="*/ 1126332 w 1914525"/>
                <a:gd name="connsiteY31" fmla="*/ 164306 h 464343"/>
                <a:gd name="connsiteX32" fmla="*/ 878682 w 1914525"/>
                <a:gd name="connsiteY32" fmla="*/ 207168 h 464343"/>
                <a:gd name="connsiteX33" fmla="*/ 740569 w 1914525"/>
                <a:gd name="connsiteY33" fmla="*/ 230981 h 464343"/>
                <a:gd name="connsiteX34" fmla="*/ 614363 w 1914525"/>
                <a:gd name="connsiteY34" fmla="*/ 252412 h 464343"/>
                <a:gd name="connsiteX35" fmla="*/ 526257 w 1914525"/>
                <a:gd name="connsiteY35" fmla="*/ 264318 h 464343"/>
                <a:gd name="connsiteX36" fmla="*/ 469107 w 1914525"/>
                <a:gd name="connsiteY36" fmla="*/ 271462 h 464343"/>
                <a:gd name="connsiteX37" fmla="*/ 400050 w 1914525"/>
                <a:gd name="connsiteY37" fmla="*/ 276225 h 464343"/>
                <a:gd name="connsiteX38" fmla="*/ 352425 w 1914525"/>
                <a:gd name="connsiteY38" fmla="*/ 273843 h 464343"/>
                <a:gd name="connsiteX39" fmla="*/ 307182 w 1914525"/>
                <a:gd name="connsiteY39" fmla="*/ 266700 h 464343"/>
                <a:gd name="connsiteX40" fmla="*/ 269082 w 1914525"/>
                <a:gd name="connsiteY40" fmla="*/ 259556 h 464343"/>
                <a:gd name="connsiteX41" fmla="*/ 219075 w 1914525"/>
                <a:gd name="connsiteY41" fmla="*/ 247650 h 464343"/>
                <a:gd name="connsiteX42" fmla="*/ 169069 w 1914525"/>
                <a:gd name="connsiteY42" fmla="*/ 226218 h 464343"/>
                <a:gd name="connsiteX43" fmla="*/ 111919 w 1914525"/>
                <a:gd name="connsiteY43" fmla="*/ 195262 h 464343"/>
                <a:gd name="connsiteX44" fmla="*/ 69057 w 1914525"/>
                <a:gd name="connsiteY44" fmla="*/ 166687 h 464343"/>
                <a:gd name="connsiteX45" fmla="*/ 47625 w 1914525"/>
                <a:gd name="connsiteY45" fmla="*/ 152400 h 464343"/>
                <a:gd name="connsiteX46" fmla="*/ 23813 w 1914525"/>
                <a:gd name="connsiteY46" fmla="*/ 147637 h 464343"/>
                <a:gd name="connsiteX47" fmla="*/ 7144 w 1914525"/>
                <a:gd name="connsiteY47" fmla="*/ 150018 h 464343"/>
                <a:gd name="connsiteX48" fmla="*/ 0 w 1914525"/>
                <a:gd name="connsiteY48" fmla="*/ 159543 h 464343"/>
                <a:gd name="connsiteX49" fmla="*/ 7144 w 1914525"/>
                <a:gd name="connsiteY49" fmla="*/ 183356 h 464343"/>
                <a:gd name="connsiteX50" fmla="*/ 23813 w 1914525"/>
                <a:gd name="connsiteY50" fmla="*/ 211931 h 464343"/>
                <a:gd name="connsiteX51" fmla="*/ 57150 w 1914525"/>
                <a:gd name="connsiteY51" fmla="*/ 245268 h 464343"/>
                <a:gd name="connsiteX52" fmla="*/ 147638 w 1914525"/>
                <a:gd name="connsiteY52" fmla="*/ 330993 h 464343"/>
                <a:gd name="connsiteX53" fmla="*/ 233363 w 1914525"/>
                <a:gd name="connsiteY53" fmla="*/ 407193 h 464343"/>
                <a:gd name="connsiteX54" fmla="*/ 276225 w 1914525"/>
                <a:gd name="connsiteY54" fmla="*/ 442912 h 464343"/>
                <a:gd name="connsiteX55" fmla="*/ 292894 w 1914525"/>
                <a:gd name="connsiteY55" fmla="*/ 452437 h 464343"/>
                <a:gd name="connsiteX56" fmla="*/ 333375 w 1914525"/>
                <a:gd name="connsiteY56" fmla="*/ 459581 h 464343"/>
                <a:gd name="connsiteX57" fmla="*/ 431007 w 1914525"/>
                <a:gd name="connsiteY57" fmla="*/ 464343 h 464343"/>
                <a:gd name="connsiteX58" fmla="*/ 642938 w 1914525"/>
                <a:gd name="connsiteY58" fmla="*/ 442912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14525" h="464343">
                  <a:moveTo>
                    <a:pt x="642938" y="442912"/>
                  </a:moveTo>
                  <a:lnTo>
                    <a:pt x="790575" y="421481"/>
                  </a:lnTo>
                  <a:lnTo>
                    <a:pt x="907257" y="404812"/>
                  </a:lnTo>
                  <a:lnTo>
                    <a:pt x="1109663" y="345281"/>
                  </a:lnTo>
                  <a:lnTo>
                    <a:pt x="1328738" y="314325"/>
                  </a:lnTo>
                  <a:lnTo>
                    <a:pt x="1516857" y="290512"/>
                  </a:lnTo>
                  <a:lnTo>
                    <a:pt x="1666875" y="276225"/>
                  </a:lnTo>
                  <a:lnTo>
                    <a:pt x="1697832" y="276225"/>
                  </a:lnTo>
                  <a:lnTo>
                    <a:pt x="1750219" y="269081"/>
                  </a:lnTo>
                  <a:lnTo>
                    <a:pt x="1802607" y="257175"/>
                  </a:lnTo>
                  <a:lnTo>
                    <a:pt x="1854994" y="238125"/>
                  </a:lnTo>
                  <a:lnTo>
                    <a:pt x="1888332" y="221456"/>
                  </a:lnTo>
                  <a:lnTo>
                    <a:pt x="1905000" y="207168"/>
                  </a:lnTo>
                  <a:lnTo>
                    <a:pt x="1914525" y="190500"/>
                  </a:lnTo>
                  <a:lnTo>
                    <a:pt x="1914525" y="161925"/>
                  </a:lnTo>
                  <a:lnTo>
                    <a:pt x="1905000" y="123825"/>
                  </a:lnTo>
                  <a:lnTo>
                    <a:pt x="1888332" y="97631"/>
                  </a:lnTo>
                  <a:lnTo>
                    <a:pt x="1871663" y="83343"/>
                  </a:lnTo>
                  <a:lnTo>
                    <a:pt x="1840707" y="69056"/>
                  </a:lnTo>
                  <a:lnTo>
                    <a:pt x="1774032" y="40481"/>
                  </a:lnTo>
                  <a:lnTo>
                    <a:pt x="1695450" y="14287"/>
                  </a:lnTo>
                  <a:lnTo>
                    <a:pt x="1640682" y="2381"/>
                  </a:lnTo>
                  <a:lnTo>
                    <a:pt x="1590675" y="0"/>
                  </a:lnTo>
                  <a:lnTo>
                    <a:pt x="1559719" y="4762"/>
                  </a:lnTo>
                  <a:lnTo>
                    <a:pt x="1545432" y="19050"/>
                  </a:lnTo>
                  <a:lnTo>
                    <a:pt x="1500188" y="52387"/>
                  </a:lnTo>
                  <a:lnTo>
                    <a:pt x="1464469" y="76200"/>
                  </a:lnTo>
                  <a:lnTo>
                    <a:pt x="1421607" y="97631"/>
                  </a:lnTo>
                  <a:lnTo>
                    <a:pt x="1362075" y="116681"/>
                  </a:lnTo>
                  <a:lnTo>
                    <a:pt x="1314450" y="128587"/>
                  </a:lnTo>
                  <a:lnTo>
                    <a:pt x="1221582" y="150018"/>
                  </a:lnTo>
                  <a:lnTo>
                    <a:pt x="1126332" y="164306"/>
                  </a:lnTo>
                  <a:lnTo>
                    <a:pt x="878682" y="207168"/>
                  </a:lnTo>
                  <a:lnTo>
                    <a:pt x="740569" y="230981"/>
                  </a:lnTo>
                  <a:lnTo>
                    <a:pt x="614363" y="252412"/>
                  </a:lnTo>
                  <a:lnTo>
                    <a:pt x="526257" y="264318"/>
                  </a:lnTo>
                  <a:lnTo>
                    <a:pt x="469107" y="271462"/>
                  </a:lnTo>
                  <a:lnTo>
                    <a:pt x="400050" y="276225"/>
                  </a:lnTo>
                  <a:lnTo>
                    <a:pt x="352425" y="273843"/>
                  </a:lnTo>
                  <a:lnTo>
                    <a:pt x="307182" y="266700"/>
                  </a:lnTo>
                  <a:lnTo>
                    <a:pt x="269082" y="259556"/>
                  </a:lnTo>
                  <a:lnTo>
                    <a:pt x="219075" y="247650"/>
                  </a:lnTo>
                  <a:lnTo>
                    <a:pt x="169069" y="226218"/>
                  </a:lnTo>
                  <a:lnTo>
                    <a:pt x="111919" y="195262"/>
                  </a:lnTo>
                  <a:lnTo>
                    <a:pt x="69057" y="166687"/>
                  </a:lnTo>
                  <a:lnTo>
                    <a:pt x="47625" y="152400"/>
                  </a:lnTo>
                  <a:lnTo>
                    <a:pt x="23813" y="147637"/>
                  </a:lnTo>
                  <a:lnTo>
                    <a:pt x="7144" y="150018"/>
                  </a:lnTo>
                  <a:lnTo>
                    <a:pt x="0" y="159543"/>
                  </a:lnTo>
                  <a:lnTo>
                    <a:pt x="7144" y="183356"/>
                  </a:lnTo>
                  <a:lnTo>
                    <a:pt x="23813" y="211931"/>
                  </a:lnTo>
                  <a:lnTo>
                    <a:pt x="57150" y="245268"/>
                  </a:lnTo>
                  <a:lnTo>
                    <a:pt x="147638" y="330993"/>
                  </a:lnTo>
                  <a:lnTo>
                    <a:pt x="233363" y="407193"/>
                  </a:lnTo>
                  <a:lnTo>
                    <a:pt x="276225" y="442912"/>
                  </a:lnTo>
                  <a:lnTo>
                    <a:pt x="292894" y="452437"/>
                  </a:lnTo>
                  <a:lnTo>
                    <a:pt x="333375" y="459581"/>
                  </a:lnTo>
                  <a:lnTo>
                    <a:pt x="431007" y="464343"/>
                  </a:lnTo>
                  <a:lnTo>
                    <a:pt x="642938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46">
              <a:extLst>
                <a:ext uri="{FF2B5EF4-FFF2-40B4-BE49-F238E27FC236}">
                  <a16:creationId xmlns:a16="http://schemas.microsoft.com/office/drawing/2014/main" id="{33645A34-F5EB-452A-A31C-9CCD8190DA64}"/>
                </a:ext>
              </a:extLst>
            </p:cNvPr>
            <p:cNvSpPr/>
            <p:nvPr/>
          </p:nvSpPr>
          <p:spPr>
            <a:xfrm>
              <a:off x="3741743" y="2846388"/>
              <a:ext cx="514350" cy="1454150"/>
            </a:xfrm>
            <a:custGeom>
              <a:avLst/>
              <a:gdLst>
                <a:gd name="connsiteX0" fmla="*/ 235744 w 514350"/>
                <a:gd name="connsiteY0" fmla="*/ 711993 h 1454943"/>
                <a:gd name="connsiteX1" fmla="*/ 221456 w 514350"/>
                <a:gd name="connsiteY1" fmla="*/ 573881 h 1454943"/>
                <a:gd name="connsiteX2" fmla="*/ 209550 w 514350"/>
                <a:gd name="connsiteY2" fmla="*/ 464343 h 1454943"/>
                <a:gd name="connsiteX3" fmla="*/ 202406 w 514350"/>
                <a:gd name="connsiteY3" fmla="*/ 395287 h 1454943"/>
                <a:gd name="connsiteX4" fmla="*/ 192881 w 514350"/>
                <a:gd name="connsiteY4" fmla="*/ 354806 h 1454943"/>
                <a:gd name="connsiteX5" fmla="*/ 176212 w 514350"/>
                <a:gd name="connsiteY5" fmla="*/ 307181 h 1454943"/>
                <a:gd name="connsiteX6" fmla="*/ 161925 w 514350"/>
                <a:gd name="connsiteY6" fmla="*/ 271462 h 1454943"/>
                <a:gd name="connsiteX7" fmla="*/ 145256 w 514350"/>
                <a:gd name="connsiteY7" fmla="*/ 240506 h 1454943"/>
                <a:gd name="connsiteX8" fmla="*/ 123825 w 514350"/>
                <a:gd name="connsiteY8" fmla="*/ 219075 h 1454943"/>
                <a:gd name="connsiteX9" fmla="*/ 92869 w 514350"/>
                <a:gd name="connsiteY9" fmla="*/ 183356 h 1454943"/>
                <a:gd name="connsiteX10" fmla="*/ 50006 w 514350"/>
                <a:gd name="connsiteY10" fmla="*/ 130968 h 1454943"/>
                <a:gd name="connsiteX11" fmla="*/ 16669 w 514350"/>
                <a:gd name="connsiteY11" fmla="*/ 76200 h 1454943"/>
                <a:gd name="connsiteX12" fmla="*/ 2381 w 514350"/>
                <a:gd name="connsiteY12" fmla="*/ 47625 h 1454943"/>
                <a:gd name="connsiteX13" fmla="*/ 0 w 514350"/>
                <a:gd name="connsiteY13" fmla="*/ 26193 h 1454943"/>
                <a:gd name="connsiteX14" fmla="*/ 0 w 514350"/>
                <a:gd name="connsiteY14" fmla="*/ 9525 h 1454943"/>
                <a:gd name="connsiteX15" fmla="*/ 9525 w 514350"/>
                <a:gd name="connsiteY15" fmla="*/ 0 h 1454943"/>
                <a:gd name="connsiteX16" fmla="*/ 21431 w 514350"/>
                <a:gd name="connsiteY16" fmla="*/ 0 h 1454943"/>
                <a:gd name="connsiteX17" fmla="*/ 40481 w 514350"/>
                <a:gd name="connsiteY17" fmla="*/ 4762 h 1454943"/>
                <a:gd name="connsiteX18" fmla="*/ 78581 w 514350"/>
                <a:gd name="connsiteY18" fmla="*/ 21431 h 1454943"/>
                <a:gd name="connsiteX19" fmla="*/ 130969 w 514350"/>
                <a:gd name="connsiteY19" fmla="*/ 40481 h 1454943"/>
                <a:gd name="connsiteX20" fmla="*/ 192881 w 514350"/>
                <a:gd name="connsiteY20" fmla="*/ 61912 h 1454943"/>
                <a:gd name="connsiteX21" fmla="*/ 247650 w 514350"/>
                <a:gd name="connsiteY21" fmla="*/ 78581 h 1454943"/>
                <a:gd name="connsiteX22" fmla="*/ 319087 w 514350"/>
                <a:gd name="connsiteY22" fmla="*/ 95250 h 1454943"/>
                <a:gd name="connsiteX23" fmla="*/ 347662 w 514350"/>
                <a:gd name="connsiteY23" fmla="*/ 97631 h 1454943"/>
                <a:gd name="connsiteX24" fmla="*/ 404812 w 514350"/>
                <a:gd name="connsiteY24" fmla="*/ 250031 h 1454943"/>
                <a:gd name="connsiteX25" fmla="*/ 414337 w 514350"/>
                <a:gd name="connsiteY25" fmla="*/ 395287 h 1454943"/>
                <a:gd name="connsiteX26" fmla="*/ 428625 w 514350"/>
                <a:gd name="connsiteY26" fmla="*/ 585787 h 1454943"/>
                <a:gd name="connsiteX27" fmla="*/ 454819 w 514350"/>
                <a:gd name="connsiteY27" fmla="*/ 788193 h 1454943"/>
                <a:gd name="connsiteX28" fmla="*/ 481012 w 514350"/>
                <a:gd name="connsiteY28" fmla="*/ 1016793 h 1454943"/>
                <a:gd name="connsiteX29" fmla="*/ 497681 w 514350"/>
                <a:gd name="connsiteY29" fmla="*/ 1147762 h 1454943"/>
                <a:gd name="connsiteX30" fmla="*/ 514350 w 514350"/>
                <a:gd name="connsiteY30" fmla="*/ 1281112 h 1454943"/>
                <a:gd name="connsiteX31" fmla="*/ 514350 w 514350"/>
                <a:gd name="connsiteY31" fmla="*/ 1319212 h 1454943"/>
                <a:gd name="connsiteX32" fmla="*/ 504825 w 514350"/>
                <a:gd name="connsiteY32" fmla="*/ 1357312 h 1454943"/>
                <a:gd name="connsiteX33" fmla="*/ 492919 w 514350"/>
                <a:gd name="connsiteY33" fmla="*/ 1383506 h 1454943"/>
                <a:gd name="connsiteX34" fmla="*/ 476250 w 514350"/>
                <a:gd name="connsiteY34" fmla="*/ 1409700 h 1454943"/>
                <a:gd name="connsiteX35" fmla="*/ 457200 w 514350"/>
                <a:gd name="connsiteY35" fmla="*/ 1428750 h 1454943"/>
                <a:gd name="connsiteX36" fmla="*/ 426244 w 514350"/>
                <a:gd name="connsiteY36" fmla="*/ 1450181 h 1454943"/>
                <a:gd name="connsiteX37" fmla="*/ 414337 w 514350"/>
                <a:gd name="connsiteY37" fmla="*/ 1454943 h 1454943"/>
                <a:gd name="connsiteX38" fmla="*/ 395287 w 514350"/>
                <a:gd name="connsiteY38" fmla="*/ 1454943 h 1454943"/>
                <a:gd name="connsiteX39" fmla="*/ 373856 w 514350"/>
                <a:gd name="connsiteY39" fmla="*/ 1443037 h 1454943"/>
                <a:gd name="connsiteX40" fmla="*/ 354806 w 514350"/>
                <a:gd name="connsiteY40" fmla="*/ 1421606 h 1454943"/>
                <a:gd name="connsiteX41" fmla="*/ 326231 w 514350"/>
                <a:gd name="connsiteY41" fmla="*/ 1371600 h 1454943"/>
                <a:gd name="connsiteX42" fmla="*/ 314325 w 514350"/>
                <a:gd name="connsiteY42" fmla="*/ 1345406 h 1454943"/>
                <a:gd name="connsiteX43" fmla="*/ 300037 w 514350"/>
                <a:gd name="connsiteY43" fmla="*/ 1252537 h 1454943"/>
                <a:gd name="connsiteX44" fmla="*/ 276225 w 514350"/>
                <a:gd name="connsiteY44" fmla="*/ 1045368 h 1454943"/>
                <a:gd name="connsiteX45" fmla="*/ 235744 w 514350"/>
                <a:gd name="connsiteY45" fmla="*/ 711993 h 145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4350" h="1454943">
                  <a:moveTo>
                    <a:pt x="235744" y="711993"/>
                  </a:moveTo>
                  <a:lnTo>
                    <a:pt x="221456" y="573881"/>
                  </a:lnTo>
                  <a:lnTo>
                    <a:pt x="209550" y="464343"/>
                  </a:lnTo>
                  <a:lnTo>
                    <a:pt x="202406" y="395287"/>
                  </a:lnTo>
                  <a:lnTo>
                    <a:pt x="192881" y="354806"/>
                  </a:lnTo>
                  <a:lnTo>
                    <a:pt x="176212" y="307181"/>
                  </a:lnTo>
                  <a:lnTo>
                    <a:pt x="161925" y="271462"/>
                  </a:lnTo>
                  <a:lnTo>
                    <a:pt x="145256" y="240506"/>
                  </a:lnTo>
                  <a:lnTo>
                    <a:pt x="123825" y="219075"/>
                  </a:lnTo>
                  <a:lnTo>
                    <a:pt x="92869" y="183356"/>
                  </a:lnTo>
                  <a:lnTo>
                    <a:pt x="50006" y="130968"/>
                  </a:lnTo>
                  <a:lnTo>
                    <a:pt x="16669" y="76200"/>
                  </a:lnTo>
                  <a:lnTo>
                    <a:pt x="2381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8581" y="21431"/>
                  </a:lnTo>
                  <a:lnTo>
                    <a:pt x="130969" y="40481"/>
                  </a:lnTo>
                  <a:lnTo>
                    <a:pt x="192881" y="61912"/>
                  </a:lnTo>
                  <a:lnTo>
                    <a:pt x="247650" y="78581"/>
                  </a:lnTo>
                  <a:lnTo>
                    <a:pt x="319087" y="95250"/>
                  </a:lnTo>
                  <a:lnTo>
                    <a:pt x="347662" y="97631"/>
                  </a:lnTo>
                  <a:lnTo>
                    <a:pt x="404812" y="250031"/>
                  </a:lnTo>
                  <a:lnTo>
                    <a:pt x="414337" y="395287"/>
                  </a:lnTo>
                  <a:lnTo>
                    <a:pt x="428625" y="585787"/>
                  </a:lnTo>
                  <a:lnTo>
                    <a:pt x="454819" y="788193"/>
                  </a:lnTo>
                  <a:lnTo>
                    <a:pt x="481012" y="1016793"/>
                  </a:lnTo>
                  <a:lnTo>
                    <a:pt x="497681" y="1147762"/>
                  </a:lnTo>
                  <a:lnTo>
                    <a:pt x="514350" y="1281112"/>
                  </a:lnTo>
                  <a:lnTo>
                    <a:pt x="514350" y="1319212"/>
                  </a:lnTo>
                  <a:lnTo>
                    <a:pt x="504825" y="1357312"/>
                  </a:lnTo>
                  <a:lnTo>
                    <a:pt x="492919" y="1383506"/>
                  </a:lnTo>
                  <a:lnTo>
                    <a:pt x="476250" y="1409700"/>
                  </a:lnTo>
                  <a:lnTo>
                    <a:pt x="457200" y="1428750"/>
                  </a:lnTo>
                  <a:lnTo>
                    <a:pt x="426244" y="1450181"/>
                  </a:lnTo>
                  <a:lnTo>
                    <a:pt x="414337" y="1454943"/>
                  </a:lnTo>
                  <a:lnTo>
                    <a:pt x="395287" y="1454943"/>
                  </a:lnTo>
                  <a:lnTo>
                    <a:pt x="373856" y="1443037"/>
                  </a:lnTo>
                  <a:lnTo>
                    <a:pt x="354806" y="1421606"/>
                  </a:lnTo>
                  <a:lnTo>
                    <a:pt x="326231" y="1371600"/>
                  </a:lnTo>
                  <a:lnTo>
                    <a:pt x="314325" y="1345406"/>
                  </a:lnTo>
                  <a:lnTo>
                    <a:pt x="300037" y="1252537"/>
                  </a:lnTo>
                  <a:lnTo>
                    <a:pt x="276225" y="1045368"/>
                  </a:lnTo>
                  <a:lnTo>
                    <a:pt x="235744" y="711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6">
              <a:extLst>
                <a:ext uri="{FF2B5EF4-FFF2-40B4-BE49-F238E27FC236}">
                  <a16:creationId xmlns:a16="http://schemas.microsoft.com/office/drawing/2014/main" id="{C5E16F46-F131-4D11-900E-91A1703F3AC4}"/>
                </a:ext>
              </a:extLst>
            </p:cNvPr>
            <p:cNvSpPr/>
            <p:nvPr/>
          </p:nvSpPr>
          <p:spPr>
            <a:xfrm rot="16200000">
              <a:off x="6368259" y="4174332"/>
              <a:ext cx="1682750" cy="350837"/>
            </a:xfrm>
            <a:custGeom>
              <a:avLst/>
              <a:gdLst>
                <a:gd name="connsiteX0" fmla="*/ 688181 w 1683543"/>
                <a:gd name="connsiteY0" fmla="*/ 147637 h 350044"/>
                <a:gd name="connsiteX1" fmla="*/ 495300 w 1683543"/>
                <a:gd name="connsiteY1" fmla="*/ 147637 h 350044"/>
                <a:gd name="connsiteX2" fmla="*/ 473868 w 1683543"/>
                <a:gd name="connsiteY2" fmla="*/ 142875 h 350044"/>
                <a:gd name="connsiteX3" fmla="*/ 414337 w 1683543"/>
                <a:gd name="connsiteY3" fmla="*/ 133350 h 350044"/>
                <a:gd name="connsiteX4" fmla="*/ 338137 w 1683543"/>
                <a:gd name="connsiteY4" fmla="*/ 126206 h 350044"/>
                <a:gd name="connsiteX5" fmla="*/ 238125 w 1683543"/>
                <a:gd name="connsiteY5" fmla="*/ 123825 h 350044"/>
                <a:gd name="connsiteX6" fmla="*/ 180975 w 1683543"/>
                <a:gd name="connsiteY6" fmla="*/ 123825 h 350044"/>
                <a:gd name="connsiteX7" fmla="*/ 133350 w 1683543"/>
                <a:gd name="connsiteY7" fmla="*/ 145256 h 350044"/>
                <a:gd name="connsiteX8" fmla="*/ 69056 w 1683543"/>
                <a:gd name="connsiteY8" fmla="*/ 183356 h 350044"/>
                <a:gd name="connsiteX9" fmla="*/ 19050 w 1683543"/>
                <a:gd name="connsiteY9" fmla="*/ 216694 h 350044"/>
                <a:gd name="connsiteX10" fmla="*/ 2381 w 1683543"/>
                <a:gd name="connsiteY10" fmla="*/ 233362 h 350044"/>
                <a:gd name="connsiteX11" fmla="*/ 0 w 1683543"/>
                <a:gd name="connsiteY11" fmla="*/ 247650 h 350044"/>
                <a:gd name="connsiteX12" fmla="*/ 16668 w 1683543"/>
                <a:gd name="connsiteY12" fmla="*/ 276225 h 350044"/>
                <a:gd name="connsiteX13" fmla="*/ 45243 w 1683543"/>
                <a:gd name="connsiteY13" fmla="*/ 309562 h 350044"/>
                <a:gd name="connsiteX14" fmla="*/ 64293 w 1683543"/>
                <a:gd name="connsiteY14" fmla="*/ 326231 h 350044"/>
                <a:gd name="connsiteX15" fmla="*/ 104775 w 1683543"/>
                <a:gd name="connsiteY15" fmla="*/ 350044 h 350044"/>
                <a:gd name="connsiteX16" fmla="*/ 235743 w 1683543"/>
                <a:gd name="connsiteY16" fmla="*/ 350044 h 350044"/>
                <a:gd name="connsiteX17" fmla="*/ 466725 w 1683543"/>
                <a:gd name="connsiteY17" fmla="*/ 347662 h 350044"/>
                <a:gd name="connsiteX18" fmla="*/ 747712 w 1683543"/>
                <a:gd name="connsiteY18" fmla="*/ 347662 h 350044"/>
                <a:gd name="connsiteX19" fmla="*/ 1023937 w 1683543"/>
                <a:gd name="connsiteY19" fmla="*/ 347662 h 350044"/>
                <a:gd name="connsiteX20" fmla="*/ 1269206 w 1683543"/>
                <a:gd name="connsiteY20" fmla="*/ 345281 h 350044"/>
                <a:gd name="connsiteX21" fmla="*/ 1321593 w 1683543"/>
                <a:gd name="connsiteY21" fmla="*/ 347662 h 350044"/>
                <a:gd name="connsiteX22" fmla="*/ 1359693 w 1683543"/>
                <a:gd name="connsiteY22" fmla="*/ 342900 h 350044"/>
                <a:gd name="connsiteX23" fmla="*/ 1397793 w 1683543"/>
                <a:gd name="connsiteY23" fmla="*/ 330994 h 350044"/>
                <a:gd name="connsiteX24" fmla="*/ 1447800 w 1683543"/>
                <a:gd name="connsiteY24" fmla="*/ 304800 h 350044"/>
                <a:gd name="connsiteX25" fmla="*/ 1490662 w 1683543"/>
                <a:gd name="connsiteY25" fmla="*/ 269081 h 350044"/>
                <a:gd name="connsiteX26" fmla="*/ 1566862 w 1683543"/>
                <a:gd name="connsiteY26" fmla="*/ 190500 h 350044"/>
                <a:gd name="connsiteX27" fmla="*/ 1652587 w 1683543"/>
                <a:gd name="connsiteY27" fmla="*/ 85725 h 350044"/>
                <a:gd name="connsiteX28" fmla="*/ 1676400 w 1683543"/>
                <a:gd name="connsiteY28" fmla="*/ 47625 h 350044"/>
                <a:gd name="connsiteX29" fmla="*/ 1683543 w 1683543"/>
                <a:gd name="connsiteY29" fmla="*/ 26194 h 350044"/>
                <a:gd name="connsiteX30" fmla="*/ 1683543 w 1683543"/>
                <a:gd name="connsiteY30" fmla="*/ 14287 h 350044"/>
                <a:gd name="connsiteX31" fmla="*/ 1681162 w 1683543"/>
                <a:gd name="connsiteY31" fmla="*/ 4762 h 350044"/>
                <a:gd name="connsiteX32" fmla="*/ 1674018 w 1683543"/>
                <a:gd name="connsiteY32" fmla="*/ 0 h 350044"/>
                <a:gd name="connsiteX33" fmla="*/ 1657350 w 1683543"/>
                <a:gd name="connsiteY33" fmla="*/ 0 h 350044"/>
                <a:gd name="connsiteX34" fmla="*/ 1628775 w 1683543"/>
                <a:gd name="connsiteY34" fmla="*/ 11906 h 350044"/>
                <a:gd name="connsiteX35" fmla="*/ 1581150 w 1683543"/>
                <a:gd name="connsiteY35" fmla="*/ 45244 h 350044"/>
                <a:gd name="connsiteX36" fmla="*/ 1528762 w 1683543"/>
                <a:gd name="connsiteY36" fmla="*/ 76200 h 350044"/>
                <a:gd name="connsiteX37" fmla="*/ 1471612 w 1683543"/>
                <a:gd name="connsiteY37" fmla="*/ 100012 h 350044"/>
                <a:gd name="connsiteX38" fmla="*/ 1407318 w 1683543"/>
                <a:gd name="connsiteY38" fmla="*/ 123825 h 350044"/>
                <a:gd name="connsiteX39" fmla="*/ 1326356 w 1683543"/>
                <a:gd name="connsiteY39" fmla="*/ 140494 h 350044"/>
                <a:gd name="connsiteX40" fmla="*/ 1276350 w 1683543"/>
                <a:gd name="connsiteY40" fmla="*/ 147637 h 350044"/>
                <a:gd name="connsiteX41" fmla="*/ 1190625 w 1683543"/>
                <a:gd name="connsiteY41" fmla="*/ 147637 h 350044"/>
                <a:gd name="connsiteX42" fmla="*/ 1040606 w 1683543"/>
                <a:gd name="connsiteY42" fmla="*/ 147637 h 350044"/>
                <a:gd name="connsiteX43" fmla="*/ 747712 w 1683543"/>
                <a:gd name="connsiteY43" fmla="*/ 145256 h 350044"/>
                <a:gd name="connsiteX44" fmla="*/ 688181 w 1683543"/>
                <a:gd name="connsiteY44" fmla="*/ 147637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83543" h="350044">
                  <a:moveTo>
                    <a:pt x="688181" y="147637"/>
                  </a:moveTo>
                  <a:lnTo>
                    <a:pt x="495300" y="147637"/>
                  </a:lnTo>
                  <a:lnTo>
                    <a:pt x="473868" y="142875"/>
                  </a:lnTo>
                  <a:lnTo>
                    <a:pt x="414337" y="133350"/>
                  </a:lnTo>
                  <a:lnTo>
                    <a:pt x="338137" y="126206"/>
                  </a:lnTo>
                  <a:lnTo>
                    <a:pt x="238125" y="123825"/>
                  </a:lnTo>
                  <a:lnTo>
                    <a:pt x="180975" y="123825"/>
                  </a:lnTo>
                  <a:lnTo>
                    <a:pt x="133350" y="145256"/>
                  </a:lnTo>
                  <a:lnTo>
                    <a:pt x="69056" y="183356"/>
                  </a:lnTo>
                  <a:lnTo>
                    <a:pt x="19050" y="216694"/>
                  </a:lnTo>
                  <a:lnTo>
                    <a:pt x="2381" y="233362"/>
                  </a:lnTo>
                  <a:lnTo>
                    <a:pt x="0" y="247650"/>
                  </a:lnTo>
                  <a:lnTo>
                    <a:pt x="16668" y="276225"/>
                  </a:lnTo>
                  <a:lnTo>
                    <a:pt x="45243" y="309562"/>
                  </a:lnTo>
                  <a:lnTo>
                    <a:pt x="64293" y="326231"/>
                  </a:lnTo>
                  <a:lnTo>
                    <a:pt x="104775" y="350044"/>
                  </a:lnTo>
                  <a:lnTo>
                    <a:pt x="235743" y="350044"/>
                  </a:lnTo>
                  <a:lnTo>
                    <a:pt x="466725" y="347662"/>
                  </a:lnTo>
                  <a:lnTo>
                    <a:pt x="747712" y="347662"/>
                  </a:lnTo>
                  <a:lnTo>
                    <a:pt x="1023937" y="347662"/>
                  </a:lnTo>
                  <a:lnTo>
                    <a:pt x="1269206" y="345281"/>
                  </a:lnTo>
                  <a:lnTo>
                    <a:pt x="1321593" y="347662"/>
                  </a:lnTo>
                  <a:lnTo>
                    <a:pt x="1359693" y="342900"/>
                  </a:lnTo>
                  <a:lnTo>
                    <a:pt x="1397793" y="330994"/>
                  </a:lnTo>
                  <a:lnTo>
                    <a:pt x="1447800" y="304800"/>
                  </a:lnTo>
                  <a:lnTo>
                    <a:pt x="1490662" y="269081"/>
                  </a:lnTo>
                  <a:lnTo>
                    <a:pt x="1566862" y="190500"/>
                  </a:lnTo>
                  <a:lnTo>
                    <a:pt x="1652587" y="85725"/>
                  </a:lnTo>
                  <a:lnTo>
                    <a:pt x="1676400" y="47625"/>
                  </a:lnTo>
                  <a:lnTo>
                    <a:pt x="1683543" y="26194"/>
                  </a:lnTo>
                  <a:lnTo>
                    <a:pt x="1683543" y="14287"/>
                  </a:lnTo>
                  <a:lnTo>
                    <a:pt x="1681162" y="4762"/>
                  </a:lnTo>
                  <a:lnTo>
                    <a:pt x="1674018" y="0"/>
                  </a:lnTo>
                  <a:lnTo>
                    <a:pt x="1657350" y="0"/>
                  </a:lnTo>
                  <a:lnTo>
                    <a:pt x="1628775" y="11906"/>
                  </a:lnTo>
                  <a:lnTo>
                    <a:pt x="1581150" y="45244"/>
                  </a:lnTo>
                  <a:lnTo>
                    <a:pt x="1528762" y="76200"/>
                  </a:lnTo>
                  <a:lnTo>
                    <a:pt x="1471612" y="100012"/>
                  </a:lnTo>
                  <a:lnTo>
                    <a:pt x="1407318" y="123825"/>
                  </a:lnTo>
                  <a:lnTo>
                    <a:pt x="1326356" y="140494"/>
                  </a:lnTo>
                  <a:lnTo>
                    <a:pt x="1276350" y="147637"/>
                  </a:lnTo>
                  <a:lnTo>
                    <a:pt x="1190625" y="147637"/>
                  </a:lnTo>
                  <a:lnTo>
                    <a:pt x="1040606" y="147637"/>
                  </a:lnTo>
                  <a:lnTo>
                    <a:pt x="747712" y="145256"/>
                  </a:lnTo>
                  <a:lnTo>
                    <a:pt x="688181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47">
              <a:extLst>
                <a:ext uri="{FF2B5EF4-FFF2-40B4-BE49-F238E27FC236}">
                  <a16:creationId xmlns:a16="http://schemas.microsoft.com/office/drawing/2014/main" id="{088DB3F0-6817-4C0F-B998-82F700C0B66E}"/>
                </a:ext>
              </a:extLst>
            </p:cNvPr>
            <p:cNvSpPr/>
            <p:nvPr/>
          </p:nvSpPr>
          <p:spPr>
            <a:xfrm>
              <a:off x="4019556" y="2646363"/>
              <a:ext cx="1738313" cy="1314450"/>
            </a:xfrm>
            <a:custGeom>
              <a:avLst/>
              <a:gdLst>
                <a:gd name="connsiteX0" fmla="*/ 488156 w 1738313"/>
                <a:gd name="connsiteY0" fmla="*/ 204787 h 1314450"/>
                <a:gd name="connsiteX1" fmla="*/ 278606 w 1738313"/>
                <a:gd name="connsiteY1" fmla="*/ 250031 h 1314450"/>
                <a:gd name="connsiteX2" fmla="*/ 88106 w 1738313"/>
                <a:gd name="connsiteY2" fmla="*/ 292894 h 1314450"/>
                <a:gd name="connsiteX3" fmla="*/ 0 w 1738313"/>
                <a:gd name="connsiteY3" fmla="*/ 311944 h 1314450"/>
                <a:gd name="connsiteX4" fmla="*/ 69056 w 1738313"/>
                <a:gd name="connsiteY4" fmla="*/ 485775 h 1314450"/>
                <a:gd name="connsiteX5" fmla="*/ 311944 w 1738313"/>
                <a:gd name="connsiteY5" fmla="*/ 426244 h 1314450"/>
                <a:gd name="connsiteX6" fmla="*/ 561975 w 1738313"/>
                <a:gd name="connsiteY6" fmla="*/ 366712 h 1314450"/>
                <a:gd name="connsiteX7" fmla="*/ 840581 w 1738313"/>
                <a:gd name="connsiteY7" fmla="*/ 316706 h 1314450"/>
                <a:gd name="connsiteX8" fmla="*/ 1012031 w 1738313"/>
                <a:gd name="connsiteY8" fmla="*/ 288131 h 1314450"/>
                <a:gd name="connsiteX9" fmla="*/ 1216819 w 1738313"/>
                <a:gd name="connsiteY9" fmla="*/ 257175 h 1314450"/>
                <a:gd name="connsiteX10" fmla="*/ 1269206 w 1738313"/>
                <a:gd name="connsiteY10" fmla="*/ 247650 h 1314450"/>
                <a:gd name="connsiteX11" fmla="*/ 1293019 w 1738313"/>
                <a:gd name="connsiteY11" fmla="*/ 250031 h 1314450"/>
                <a:gd name="connsiteX12" fmla="*/ 1309688 w 1738313"/>
                <a:gd name="connsiteY12" fmla="*/ 252412 h 1314450"/>
                <a:gd name="connsiteX13" fmla="*/ 1328738 w 1738313"/>
                <a:gd name="connsiteY13" fmla="*/ 261937 h 1314450"/>
                <a:gd name="connsiteX14" fmla="*/ 1340644 w 1738313"/>
                <a:gd name="connsiteY14" fmla="*/ 273844 h 1314450"/>
                <a:gd name="connsiteX15" fmla="*/ 1350169 w 1738313"/>
                <a:gd name="connsiteY15" fmla="*/ 288131 h 1314450"/>
                <a:gd name="connsiteX16" fmla="*/ 1352550 w 1738313"/>
                <a:gd name="connsiteY16" fmla="*/ 307181 h 1314450"/>
                <a:gd name="connsiteX17" fmla="*/ 1352550 w 1738313"/>
                <a:gd name="connsiteY17" fmla="*/ 335756 h 1314450"/>
                <a:gd name="connsiteX18" fmla="*/ 1345406 w 1738313"/>
                <a:gd name="connsiteY18" fmla="*/ 423862 h 1314450"/>
                <a:gd name="connsiteX19" fmla="*/ 1328738 w 1738313"/>
                <a:gd name="connsiteY19" fmla="*/ 600075 h 1314450"/>
                <a:gd name="connsiteX20" fmla="*/ 1309688 w 1738313"/>
                <a:gd name="connsiteY20" fmla="*/ 740569 h 1314450"/>
                <a:gd name="connsiteX21" fmla="*/ 1297781 w 1738313"/>
                <a:gd name="connsiteY21" fmla="*/ 935831 h 1314450"/>
                <a:gd name="connsiteX22" fmla="*/ 1285875 w 1738313"/>
                <a:gd name="connsiteY22" fmla="*/ 1152525 h 1314450"/>
                <a:gd name="connsiteX23" fmla="*/ 1314450 w 1738313"/>
                <a:gd name="connsiteY23" fmla="*/ 1297781 h 1314450"/>
                <a:gd name="connsiteX24" fmla="*/ 1354931 w 1738313"/>
                <a:gd name="connsiteY24" fmla="*/ 1309687 h 1314450"/>
                <a:gd name="connsiteX25" fmla="*/ 1393031 w 1738313"/>
                <a:gd name="connsiteY25" fmla="*/ 1314450 h 1314450"/>
                <a:gd name="connsiteX26" fmla="*/ 1421606 w 1738313"/>
                <a:gd name="connsiteY26" fmla="*/ 1314450 h 1314450"/>
                <a:gd name="connsiteX27" fmla="*/ 1452563 w 1738313"/>
                <a:gd name="connsiteY27" fmla="*/ 1304925 h 1314450"/>
                <a:gd name="connsiteX28" fmla="*/ 1478756 w 1738313"/>
                <a:gd name="connsiteY28" fmla="*/ 1285875 h 1314450"/>
                <a:gd name="connsiteX29" fmla="*/ 1493044 w 1738313"/>
                <a:gd name="connsiteY29" fmla="*/ 1269206 h 1314450"/>
                <a:gd name="connsiteX30" fmla="*/ 1502569 w 1738313"/>
                <a:gd name="connsiteY30" fmla="*/ 1238250 h 1314450"/>
                <a:gd name="connsiteX31" fmla="*/ 1526381 w 1738313"/>
                <a:gd name="connsiteY31" fmla="*/ 1159669 h 1314450"/>
                <a:gd name="connsiteX32" fmla="*/ 1538288 w 1738313"/>
                <a:gd name="connsiteY32" fmla="*/ 1107281 h 1314450"/>
                <a:gd name="connsiteX33" fmla="*/ 1547813 w 1738313"/>
                <a:gd name="connsiteY33" fmla="*/ 1050131 h 1314450"/>
                <a:gd name="connsiteX34" fmla="*/ 1552575 w 1738313"/>
                <a:gd name="connsiteY34" fmla="*/ 990600 h 1314450"/>
                <a:gd name="connsiteX35" fmla="*/ 1557338 w 1738313"/>
                <a:gd name="connsiteY35" fmla="*/ 928687 h 1314450"/>
                <a:gd name="connsiteX36" fmla="*/ 1557338 w 1738313"/>
                <a:gd name="connsiteY36" fmla="*/ 907256 h 1314450"/>
                <a:gd name="connsiteX37" fmla="*/ 1585913 w 1738313"/>
                <a:gd name="connsiteY37" fmla="*/ 726281 h 1314450"/>
                <a:gd name="connsiteX38" fmla="*/ 1640681 w 1738313"/>
                <a:gd name="connsiteY38" fmla="*/ 383381 h 1314450"/>
                <a:gd name="connsiteX39" fmla="*/ 1645444 w 1738313"/>
                <a:gd name="connsiteY39" fmla="*/ 357187 h 1314450"/>
                <a:gd name="connsiteX40" fmla="*/ 1657350 w 1738313"/>
                <a:gd name="connsiteY40" fmla="*/ 342900 h 1314450"/>
                <a:gd name="connsiteX41" fmla="*/ 1678781 w 1738313"/>
                <a:gd name="connsiteY41" fmla="*/ 323850 h 1314450"/>
                <a:gd name="connsiteX42" fmla="*/ 1702594 w 1738313"/>
                <a:gd name="connsiteY42" fmla="*/ 297656 h 1314450"/>
                <a:gd name="connsiteX43" fmla="*/ 1721644 w 1738313"/>
                <a:gd name="connsiteY43" fmla="*/ 266700 h 1314450"/>
                <a:gd name="connsiteX44" fmla="*/ 1735931 w 1738313"/>
                <a:gd name="connsiteY44" fmla="*/ 235744 h 1314450"/>
                <a:gd name="connsiteX45" fmla="*/ 1738313 w 1738313"/>
                <a:gd name="connsiteY45" fmla="*/ 214312 h 1314450"/>
                <a:gd name="connsiteX46" fmla="*/ 1733550 w 1738313"/>
                <a:gd name="connsiteY46" fmla="*/ 192881 h 1314450"/>
                <a:gd name="connsiteX47" fmla="*/ 1716881 w 1738313"/>
                <a:gd name="connsiteY47" fmla="*/ 169069 h 1314450"/>
                <a:gd name="connsiteX48" fmla="*/ 1681163 w 1738313"/>
                <a:gd name="connsiteY48" fmla="*/ 138112 h 1314450"/>
                <a:gd name="connsiteX49" fmla="*/ 1626394 w 1738313"/>
                <a:gd name="connsiteY49" fmla="*/ 92869 h 1314450"/>
                <a:gd name="connsiteX50" fmla="*/ 1545431 w 1738313"/>
                <a:gd name="connsiteY50" fmla="*/ 40481 h 1314450"/>
                <a:gd name="connsiteX51" fmla="*/ 1478756 w 1738313"/>
                <a:gd name="connsiteY51" fmla="*/ 14287 h 1314450"/>
                <a:gd name="connsiteX52" fmla="*/ 1428750 w 1738313"/>
                <a:gd name="connsiteY52" fmla="*/ 2381 h 1314450"/>
                <a:gd name="connsiteX53" fmla="*/ 1407319 w 1738313"/>
                <a:gd name="connsiteY53" fmla="*/ 0 h 1314450"/>
                <a:gd name="connsiteX54" fmla="*/ 1383506 w 1738313"/>
                <a:gd name="connsiteY54" fmla="*/ 16669 h 1314450"/>
                <a:gd name="connsiteX55" fmla="*/ 1333500 w 1738313"/>
                <a:gd name="connsiteY55" fmla="*/ 40481 h 1314450"/>
                <a:gd name="connsiteX56" fmla="*/ 1262063 w 1738313"/>
                <a:gd name="connsiteY56" fmla="*/ 57150 h 1314450"/>
                <a:gd name="connsiteX57" fmla="*/ 1104900 w 1738313"/>
                <a:gd name="connsiteY57" fmla="*/ 85725 h 1314450"/>
                <a:gd name="connsiteX58" fmla="*/ 871538 w 1738313"/>
                <a:gd name="connsiteY58" fmla="*/ 130969 h 1314450"/>
                <a:gd name="connsiteX59" fmla="*/ 488156 w 1738313"/>
                <a:gd name="connsiteY59" fmla="*/ 204787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38313" h="1314450">
                  <a:moveTo>
                    <a:pt x="488156" y="204787"/>
                  </a:moveTo>
                  <a:lnTo>
                    <a:pt x="278606" y="250031"/>
                  </a:lnTo>
                  <a:lnTo>
                    <a:pt x="88106" y="292894"/>
                  </a:lnTo>
                  <a:lnTo>
                    <a:pt x="0" y="311944"/>
                  </a:lnTo>
                  <a:lnTo>
                    <a:pt x="69056" y="485775"/>
                  </a:lnTo>
                  <a:lnTo>
                    <a:pt x="311944" y="426244"/>
                  </a:lnTo>
                  <a:lnTo>
                    <a:pt x="561975" y="366712"/>
                  </a:lnTo>
                  <a:lnTo>
                    <a:pt x="840581" y="316706"/>
                  </a:lnTo>
                  <a:lnTo>
                    <a:pt x="1012031" y="288131"/>
                  </a:lnTo>
                  <a:lnTo>
                    <a:pt x="1216819" y="257175"/>
                  </a:lnTo>
                  <a:lnTo>
                    <a:pt x="1269206" y="247650"/>
                  </a:lnTo>
                  <a:lnTo>
                    <a:pt x="1293019" y="250031"/>
                  </a:lnTo>
                  <a:lnTo>
                    <a:pt x="1309688" y="252412"/>
                  </a:lnTo>
                  <a:lnTo>
                    <a:pt x="1328738" y="261937"/>
                  </a:lnTo>
                  <a:lnTo>
                    <a:pt x="1340644" y="273844"/>
                  </a:lnTo>
                  <a:lnTo>
                    <a:pt x="1350169" y="288131"/>
                  </a:lnTo>
                  <a:lnTo>
                    <a:pt x="1352550" y="307181"/>
                  </a:lnTo>
                  <a:lnTo>
                    <a:pt x="1352550" y="335756"/>
                  </a:lnTo>
                  <a:lnTo>
                    <a:pt x="1345406" y="423862"/>
                  </a:lnTo>
                  <a:lnTo>
                    <a:pt x="1328738" y="600075"/>
                  </a:lnTo>
                  <a:lnTo>
                    <a:pt x="1309688" y="740569"/>
                  </a:lnTo>
                  <a:lnTo>
                    <a:pt x="1297781" y="935831"/>
                  </a:lnTo>
                  <a:lnTo>
                    <a:pt x="1285875" y="1152525"/>
                  </a:lnTo>
                  <a:lnTo>
                    <a:pt x="1314450" y="1297781"/>
                  </a:lnTo>
                  <a:lnTo>
                    <a:pt x="1354931" y="1309687"/>
                  </a:lnTo>
                  <a:lnTo>
                    <a:pt x="1393031" y="1314450"/>
                  </a:lnTo>
                  <a:lnTo>
                    <a:pt x="1421606" y="1314450"/>
                  </a:lnTo>
                  <a:lnTo>
                    <a:pt x="1452563" y="1304925"/>
                  </a:lnTo>
                  <a:lnTo>
                    <a:pt x="1478756" y="1285875"/>
                  </a:lnTo>
                  <a:lnTo>
                    <a:pt x="1493044" y="1269206"/>
                  </a:lnTo>
                  <a:lnTo>
                    <a:pt x="1502569" y="1238250"/>
                  </a:lnTo>
                  <a:lnTo>
                    <a:pt x="1526381" y="1159669"/>
                  </a:lnTo>
                  <a:lnTo>
                    <a:pt x="1538288" y="1107281"/>
                  </a:lnTo>
                  <a:lnTo>
                    <a:pt x="1547813" y="1050131"/>
                  </a:lnTo>
                  <a:lnTo>
                    <a:pt x="1552575" y="990600"/>
                  </a:lnTo>
                  <a:lnTo>
                    <a:pt x="1557338" y="928687"/>
                  </a:lnTo>
                  <a:lnTo>
                    <a:pt x="1557338" y="907256"/>
                  </a:lnTo>
                  <a:lnTo>
                    <a:pt x="1585913" y="726281"/>
                  </a:lnTo>
                  <a:lnTo>
                    <a:pt x="1640681" y="383381"/>
                  </a:lnTo>
                  <a:lnTo>
                    <a:pt x="1645444" y="357187"/>
                  </a:lnTo>
                  <a:lnTo>
                    <a:pt x="1657350" y="342900"/>
                  </a:lnTo>
                  <a:lnTo>
                    <a:pt x="1678781" y="323850"/>
                  </a:lnTo>
                  <a:lnTo>
                    <a:pt x="1702594" y="297656"/>
                  </a:lnTo>
                  <a:lnTo>
                    <a:pt x="1721644" y="266700"/>
                  </a:lnTo>
                  <a:lnTo>
                    <a:pt x="1735931" y="235744"/>
                  </a:lnTo>
                  <a:lnTo>
                    <a:pt x="1738313" y="214312"/>
                  </a:lnTo>
                  <a:lnTo>
                    <a:pt x="1733550" y="192881"/>
                  </a:lnTo>
                  <a:lnTo>
                    <a:pt x="1716881" y="169069"/>
                  </a:lnTo>
                  <a:lnTo>
                    <a:pt x="1681163" y="138112"/>
                  </a:lnTo>
                  <a:lnTo>
                    <a:pt x="1626394" y="92869"/>
                  </a:lnTo>
                  <a:lnTo>
                    <a:pt x="1545431" y="40481"/>
                  </a:lnTo>
                  <a:lnTo>
                    <a:pt x="1478756" y="14287"/>
                  </a:lnTo>
                  <a:lnTo>
                    <a:pt x="1428750" y="2381"/>
                  </a:lnTo>
                  <a:lnTo>
                    <a:pt x="1407319" y="0"/>
                  </a:lnTo>
                  <a:lnTo>
                    <a:pt x="1383506" y="16669"/>
                  </a:lnTo>
                  <a:lnTo>
                    <a:pt x="1333500" y="40481"/>
                  </a:lnTo>
                  <a:lnTo>
                    <a:pt x="1262063" y="57150"/>
                  </a:lnTo>
                  <a:lnTo>
                    <a:pt x="1104900" y="85725"/>
                  </a:lnTo>
                  <a:lnTo>
                    <a:pt x="871538" y="130969"/>
                  </a:lnTo>
                  <a:lnTo>
                    <a:pt x="488156" y="204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48">
              <a:extLst>
                <a:ext uri="{FF2B5EF4-FFF2-40B4-BE49-F238E27FC236}">
                  <a16:creationId xmlns:a16="http://schemas.microsoft.com/office/drawing/2014/main" id="{302630F3-006F-49A2-9C10-896073FD01FF}"/>
                </a:ext>
              </a:extLst>
            </p:cNvPr>
            <p:cNvSpPr/>
            <p:nvPr/>
          </p:nvSpPr>
          <p:spPr>
            <a:xfrm>
              <a:off x="4071944" y="3200401"/>
              <a:ext cx="1322387" cy="398463"/>
            </a:xfrm>
            <a:custGeom>
              <a:avLst/>
              <a:gdLst>
                <a:gd name="connsiteX0" fmla="*/ 304800 w 1321593"/>
                <a:gd name="connsiteY0" fmla="*/ 178594 h 397669"/>
                <a:gd name="connsiteX1" fmla="*/ 109537 w 1321593"/>
                <a:gd name="connsiteY1" fmla="*/ 207169 h 397669"/>
                <a:gd name="connsiteX2" fmla="*/ 0 w 1321593"/>
                <a:gd name="connsiteY2" fmla="*/ 219075 h 397669"/>
                <a:gd name="connsiteX3" fmla="*/ 50006 w 1321593"/>
                <a:gd name="connsiteY3" fmla="*/ 397669 h 397669"/>
                <a:gd name="connsiteX4" fmla="*/ 330993 w 1321593"/>
                <a:gd name="connsiteY4" fmla="*/ 352425 h 397669"/>
                <a:gd name="connsiteX5" fmla="*/ 576262 w 1321593"/>
                <a:gd name="connsiteY5" fmla="*/ 311944 h 397669"/>
                <a:gd name="connsiteX6" fmla="*/ 745331 w 1321593"/>
                <a:gd name="connsiteY6" fmla="*/ 276225 h 397669"/>
                <a:gd name="connsiteX7" fmla="*/ 969168 w 1321593"/>
                <a:gd name="connsiteY7" fmla="*/ 245269 h 397669"/>
                <a:gd name="connsiteX8" fmla="*/ 1302543 w 1321593"/>
                <a:gd name="connsiteY8" fmla="*/ 200025 h 397669"/>
                <a:gd name="connsiteX9" fmla="*/ 1321593 w 1321593"/>
                <a:gd name="connsiteY9" fmla="*/ 0 h 397669"/>
                <a:gd name="connsiteX10" fmla="*/ 1119187 w 1321593"/>
                <a:gd name="connsiteY10" fmla="*/ 35719 h 397669"/>
                <a:gd name="connsiteX11" fmla="*/ 883443 w 1321593"/>
                <a:gd name="connsiteY11" fmla="*/ 78581 h 397669"/>
                <a:gd name="connsiteX12" fmla="*/ 766762 w 1321593"/>
                <a:gd name="connsiteY12" fmla="*/ 100013 h 397669"/>
                <a:gd name="connsiteX13" fmla="*/ 531018 w 1321593"/>
                <a:gd name="connsiteY13" fmla="*/ 142875 h 397669"/>
                <a:gd name="connsiteX14" fmla="*/ 304800 w 1321593"/>
                <a:gd name="connsiteY14" fmla="*/ 178594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1593" h="397669">
                  <a:moveTo>
                    <a:pt x="304800" y="178594"/>
                  </a:moveTo>
                  <a:lnTo>
                    <a:pt x="109537" y="207169"/>
                  </a:lnTo>
                  <a:lnTo>
                    <a:pt x="0" y="219075"/>
                  </a:lnTo>
                  <a:lnTo>
                    <a:pt x="50006" y="397669"/>
                  </a:lnTo>
                  <a:lnTo>
                    <a:pt x="330993" y="352425"/>
                  </a:lnTo>
                  <a:lnTo>
                    <a:pt x="576262" y="311944"/>
                  </a:lnTo>
                  <a:lnTo>
                    <a:pt x="745331" y="276225"/>
                  </a:lnTo>
                  <a:lnTo>
                    <a:pt x="969168" y="245269"/>
                  </a:lnTo>
                  <a:lnTo>
                    <a:pt x="1302543" y="200025"/>
                  </a:lnTo>
                  <a:lnTo>
                    <a:pt x="1321593" y="0"/>
                  </a:lnTo>
                  <a:lnTo>
                    <a:pt x="1119187" y="35719"/>
                  </a:lnTo>
                  <a:lnTo>
                    <a:pt x="883443" y="78581"/>
                  </a:lnTo>
                  <a:lnTo>
                    <a:pt x="766762" y="100013"/>
                  </a:lnTo>
                  <a:lnTo>
                    <a:pt x="531018" y="142875"/>
                  </a:lnTo>
                  <a:lnTo>
                    <a:pt x="304800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49">
              <a:extLst>
                <a:ext uri="{FF2B5EF4-FFF2-40B4-BE49-F238E27FC236}">
                  <a16:creationId xmlns:a16="http://schemas.microsoft.com/office/drawing/2014/main" id="{053A2DF5-F290-4C26-BEF6-7EBDB677D62E}"/>
                </a:ext>
              </a:extLst>
            </p:cNvPr>
            <p:cNvSpPr/>
            <p:nvPr/>
          </p:nvSpPr>
          <p:spPr>
            <a:xfrm>
              <a:off x="4162430" y="3763964"/>
              <a:ext cx="1227138" cy="365125"/>
            </a:xfrm>
            <a:custGeom>
              <a:avLst/>
              <a:gdLst>
                <a:gd name="connsiteX0" fmla="*/ 831056 w 1226344"/>
                <a:gd name="connsiteY0" fmla="*/ 42863 h 364332"/>
                <a:gd name="connsiteX1" fmla="*/ 654844 w 1226344"/>
                <a:gd name="connsiteY1" fmla="*/ 69057 h 364332"/>
                <a:gd name="connsiteX2" fmla="*/ 438150 w 1226344"/>
                <a:gd name="connsiteY2" fmla="*/ 114300 h 364332"/>
                <a:gd name="connsiteX3" fmla="*/ 354806 w 1226344"/>
                <a:gd name="connsiteY3" fmla="*/ 140494 h 364332"/>
                <a:gd name="connsiteX4" fmla="*/ 250031 w 1226344"/>
                <a:gd name="connsiteY4" fmla="*/ 169069 h 364332"/>
                <a:gd name="connsiteX5" fmla="*/ 145256 w 1226344"/>
                <a:gd name="connsiteY5" fmla="*/ 190500 h 364332"/>
                <a:gd name="connsiteX6" fmla="*/ 83344 w 1226344"/>
                <a:gd name="connsiteY6" fmla="*/ 200025 h 364332"/>
                <a:gd name="connsiteX7" fmla="*/ 0 w 1226344"/>
                <a:gd name="connsiteY7" fmla="*/ 202407 h 364332"/>
                <a:gd name="connsiteX8" fmla="*/ 38100 w 1226344"/>
                <a:gd name="connsiteY8" fmla="*/ 364332 h 364332"/>
                <a:gd name="connsiteX9" fmla="*/ 154781 w 1226344"/>
                <a:gd name="connsiteY9" fmla="*/ 350044 h 364332"/>
                <a:gd name="connsiteX10" fmla="*/ 297656 w 1226344"/>
                <a:gd name="connsiteY10" fmla="*/ 326232 h 364332"/>
                <a:gd name="connsiteX11" fmla="*/ 488156 w 1226344"/>
                <a:gd name="connsiteY11" fmla="*/ 283369 h 364332"/>
                <a:gd name="connsiteX12" fmla="*/ 688181 w 1226344"/>
                <a:gd name="connsiteY12" fmla="*/ 245269 h 364332"/>
                <a:gd name="connsiteX13" fmla="*/ 942975 w 1226344"/>
                <a:gd name="connsiteY13" fmla="*/ 197644 h 364332"/>
                <a:gd name="connsiteX14" fmla="*/ 1076325 w 1226344"/>
                <a:gd name="connsiteY14" fmla="*/ 180975 h 364332"/>
                <a:gd name="connsiteX15" fmla="*/ 1176338 w 1226344"/>
                <a:gd name="connsiteY15" fmla="*/ 180975 h 364332"/>
                <a:gd name="connsiteX16" fmla="*/ 1226344 w 1226344"/>
                <a:gd name="connsiteY16" fmla="*/ 190500 h 364332"/>
                <a:gd name="connsiteX17" fmla="*/ 1181100 w 1226344"/>
                <a:gd name="connsiteY17" fmla="*/ 0 h 364332"/>
                <a:gd name="connsiteX18" fmla="*/ 1019175 w 1226344"/>
                <a:gd name="connsiteY18" fmla="*/ 14288 h 364332"/>
                <a:gd name="connsiteX19" fmla="*/ 831056 w 1226344"/>
                <a:gd name="connsiteY19" fmla="*/ 42863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6344" h="364332">
                  <a:moveTo>
                    <a:pt x="831056" y="42863"/>
                  </a:moveTo>
                  <a:lnTo>
                    <a:pt x="654844" y="69057"/>
                  </a:lnTo>
                  <a:lnTo>
                    <a:pt x="438150" y="114300"/>
                  </a:lnTo>
                  <a:lnTo>
                    <a:pt x="354806" y="140494"/>
                  </a:lnTo>
                  <a:lnTo>
                    <a:pt x="250031" y="169069"/>
                  </a:lnTo>
                  <a:lnTo>
                    <a:pt x="145256" y="190500"/>
                  </a:lnTo>
                  <a:lnTo>
                    <a:pt x="83344" y="200025"/>
                  </a:lnTo>
                  <a:lnTo>
                    <a:pt x="0" y="202407"/>
                  </a:lnTo>
                  <a:lnTo>
                    <a:pt x="38100" y="364332"/>
                  </a:lnTo>
                  <a:lnTo>
                    <a:pt x="154781" y="350044"/>
                  </a:lnTo>
                  <a:lnTo>
                    <a:pt x="297656" y="326232"/>
                  </a:lnTo>
                  <a:lnTo>
                    <a:pt x="488156" y="283369"/>
                  </a:lnTo>
                  <a:lnTo>
                    <a:pt x="688181" y="245269"/>
                  </a:lnTo>
                  <a:lnTo>
                    <a:pt x="942975" y="197644"/>
                  </a:lnTo>
                  <a:lnTo>
                    <a:pt x="1076325" y="180975"/>
                  </a:lnTo>
                  <a:lnTo>
                    <a:pt x="1176338" y="180975"/>
                  </a:lnTo>
                  <a:lnTo>
                    <a:pt x="1226344" y="190500"/>
                  </a:lnTo>
                  <a:lnTo>
                    <a:pt x="1181100" y="0"/>
                  </a:lnTo>
                  <a:lnTo>
                    <a:pt x="1019175" y="14288"/>
                  </a:lnTo>
                  <a:lnTo>
                    <a:pt x="831056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50">
              <a:extLst>
                <a:ext uri="{FF2B5EF4-FFF2-40B4-BE49-F238E27FC236}">
                  <a16:creationId xmlns:a16="http://schemas.microsoft.com/office/drawing/2014/main" id="{86F9EF02-59E1-413A-A04B-715EC5D1AE79}"/>
                </a:ext>
              </a:extLst>
            </p:cNvPr>
            <p:cNvSpPr/>
            <p:nvPr/>
          </p:nvSpPr>
          <p:spPr>
            <a:xfrm>
              <a:off x="3548069" y="4364039"/>
              <a:ext cx="2122487" cy="587375"/>
            </a:xfrm>
            <a:custGeom>
              <a:avLst/>
              <a:gdLst>
                <a:gd name="connsiteX0" fmla="*/ 766762 w 2121693"/>
                <a:gd name="connsiteY0" fmla="*/ 245269 h 585788"/>
                <a:gd name="connsiteX1" fmla="*/ 871537 w 2121693"/>
                <a:gd name="connsiteY1" fmla="*/ 223838 h 585788"/>
                <a:gd name="connsiteX2" fmla="*/ 985837 w 2121693"/>
                <a:gd name="connsiteY2" fmla="*/ 200025 h 585788"/>
                <a:gd name="connsiteX3" fmla="*/ 1100137 w 2121693"/>
                <a:gd name="connsiteY3" fmla="*/ 176213 h 585788"/>
                <a:gd name="connsiteX4" fmla="*/ 1266825 w 2121693"/>
                <a:gd name="connsiteY4" fmla="*/ 140494 h 585788"/>
                <a:gd name="connsiteX5" fmla="*/ 1450181 w 2121693"/>
                <a:gd name="connsiteY5" fmla="*/ 107157 h 585788"/>
                <a:gd name="connsiteX6" fmla="*/ 1557337 w 2121693"/>
                <a:gd name="connsiteY6" fmla="*/ 80963 h 585788"/>
                <a:gd name="connsiteX7" fmla="*/ 1628775 w 2121693"/>
                <a:gd name="connsiteY7" fmla="*/ 61913 h 585788"/>
                <a:gd name="connsiteX8" fmla="*/ 1695450 w 2121693"/>
                <a:gd name="connsiteY8" fmla="*/ 38100 h 585788"/>
                <a:gd name="connsiteX9" fmla="*/ 1731168 w 2121693"/>
                <a:gd name="connsiteY9" fmla="*/ 21432 h 585788"/>
                <a:gd name="connsiteX10" fmla="*/ 1759743 w 2121693"/>
                <a:gd name="connsiteY10" fmla="*/ 2382 h 585788"/>
                <a:gd name="connsiteX11" fmla="*/ 1821656 w 2121693"/>
                <a:gd name="connsiteY11" fmla="*/ 0 h 585788"/>
                <a:gd name="connsiteX12" fmla="*/ 1924050 w 2121693"/>
                <a:gd name="connsiteY12" fmla="*/ 9525 h 585788"/>
                <a:gd name="connsiteX13" fmla="*/ 2005012 w 2121693"/>
                <a:gd name="connsiteY13" fmla="*/ 23813 h 585788"/>
                <a:gd name="connsiteX14" fmla="*/ 2066925 w 2121693"/>
                <a:gd name="connsiteY14" fmla="*/ 40482 h 585788"/>
                <a:gd name="connsiteX15" fmla="*/ 2093118 w 2121693"/>
                <a:gd name="connsiteY15" fmla="*/ 57150 h 585788"/>
                <a:gd name="connsiteX16" fmla="*/ 2109787 w 2121693"/>
                <a:gd name="connsiteY16" fmla="*/ 76200 h 585788"/>
                <a:gd name="connsiteX17" fmla="*/ 2116931 w 2121693"/>
                <a:gd name="connsiteY17" fmla="*/ 95250 h 585788"/>
                <a:gd name="connsiteX18" fmla="*/ 2121693 w 2121693"/>
                <a:gd name="connsiteY18" fmla="*/ 109538 h 585788"/>
                <a:gd name="connsiteX19" fmla="*/ 2114550 w 2121693"/>
                <a:gd name="connsiteY19" fmla="*/ 130969 h 585788"/>
                <a:gd name="connsiteX20" fmla="*/ 2102643 w 2121693"/>
                <a:gd name="connsiteY20" fmla="*/ 159544 h 585788"/>
                <a:gd name="connsiteX21" fmla="*/ 2078831 w 2121693"/>
                <a:gd name="connsiteY21" fmla="*/ 190500 h 585788"/>
                <a:gd name="connsiteX22" fmla="*/ 2045493 w 2121693"/>
                <a:gd name="connsiteY22" fmla="*/ 209550 h 585788"/>
                <a:gd name="connsiteX23" fmla="*/ 2002631 w 2121693"/>
                <a:gd name="connsiteY23" fmla="*/ 221457 h 585788"/>
                <a:gd name="connsiteX24" fmla="*/ 1952625 w 2121693"/>
                <a:gd name="connsiteY24" fmla="*/ 226219 h 585788"/>
                <a:gd name="connsiteX25" fmla="*/ 1905000 w 2121693"/>
                <a:gd name="connsiteY25" fmla="*/ 226219 h 585788"/>
                <a:gd name="connsiteX26" fmla="*/ 1800225 w 2121693"/>
                <a:gd name="connsiteY26" fmla="*/ 230982 h 585788"/>
                <a:gd name="connsiteX27" fmla="*/ 1700212 w 2121693"/>
                <a:gd name="connsiteY27" fmla="*/ 240507 h 585788"/>
                <a:gd name="connsiteX28" fmla="*/ 1569243 w 2121693"/>
                <a:gd name="connsiteY28" fmla="*/ 254794 h 585788"/>
                <a:gd name="connsiteX29" fmla="*/ 1447800 w 2121693"/>
                <a:gd name="connsiteY29" fmla="*/ 269082 h 585788"/>
                <a:gd name="connsiteX30" fmla="*/ 1300162 w 2121693"/>
                <a:gd name="connsiteY30" fmla="*/ 292894 h 585788"/>
                <a:gd name="connsiteX31" fmla="*/ 1066800 w 2121693"/>
                <a:gd name="connsiteY31" fmla="*/ 338138 h 585788"/>
                <a:gd name="connsiteX32" fmla="*/ 947737 w 2121693"/>
                <a:gd name="connsiteY32" fmla="*/ 364332 h 585788"/>
                <a:gd name="connsiteX33" fmla="*/ 866775 w 2121693"/>
                <a:gd name="connsiteY33" fmla="*/ 388144 h 585788"/>
                <a:gd name="connsiteX34" fmla="*/ 790575 w 2121693"/>
                <a:gd name="connsiteY34" fmla="*/ 409575 h 585788"/>
                <a:gd name="connsiteX35" fmla="*/ 700087 w 2121693"/>
                <a:gd name="connsiteY35" fmla="*/ 440532 h 585788"/>
                <a:gd name="connsiteX36" fmla="*/ 640556 w 2121693"/>
                <a:gd name="connsiteY36" fmla="*/ 464344 h 585788"/>
                <a:gd name="connsiteX37" fmla="*/ 559593 w 2121693"/>
                <a:gd name="connsiteY37" fmla="*/ 500063 h 585788"/>
                <a:gd name="connsiteX38" fmla="*/ 519112 w 2121693"/>
                <a:gd name="connsiteY38" fmla="*/ 521494 h 585788"/>
                <a:gd name="connsiteX39" fmla="*/ 452437 w 2121693"/>
                <a:gd name="connsiteY39" fmla="*/ 578644 h 585788"/>
                <a:gd name="connsiteX40" fmla="*/ 440531 w 2121693"/>
                <a:gd name="connsiteY40" fmla="*/ 583407 h 585788"/>
                <a:gd name="connsiteX41" fmla="*/ 411956 w 2121693"/>
                <a:gd name="connsiteY41" fmla="*/ 585788 h 585788"/>
                <a:gd name="connsiteX42" fmla="*/ 371475 w 2121693"/>
                <a:gd name="connsiteY42" fmla="*/ 576263 h 585788"/>
                <a:gd name="connsiteX43" fmla="*/ 316706 w 2121693"/>
                <a:gd name="connsiteY43" fmla="*/ 552450 h 585788"/>
                <a:gd name="connsiteX44" fmla="*/ 264318 w 2121693"/>
                <a:gd name="connsiteY44" fmla="*/ 521494 h 585788"/>
                <a:gd name="connsiteX45" fmla="*/ 219075 w 2121693"/>
                <a:gd name="connsiteY45" fmla="*/ 488157 h 585788"/>
                <a:gd name="connsiteX46" fmla="*/ 161925 w 2121693"/>
                <a:gd name="connsiteY46" fmla="*/ 438150 h 585788"/>
                <a:gd name="connsiteX47" fmla="*/ 95250 w 2121693"/>
                <a:gd name="connsiteY47" fmla="*/ 373857 h 585788"/>
                <a:gd name="connsiteX48" fmla="*/ 40481 w 2121693"/>
                <a:gd name="connsiteY48" fmla="*/ 319088 h 585788"/>
                <a:gd name="connsiteX49" fmla="*/ 14287 w 2121693"/>
                <a:gd name="connsiteY49" fmla="*/ 288132 h 585788"/>
                <a:gd name="connsiteX50" fmla="*/ 2381 w 2121693"/>
                <a:gd name="connsiteY50" fmla="*/ 264319 h 585788"/>
                <a:gd name="connsiteX51" fmla="*/ 0 w 2121693"/>
                <a:gd name="connsiteY51" fmla="*/ 245269 h 585788"/>
                <a:gd name="connsiteX52" fmla="*/ 7143 w 2121693"/>
                <a:gd name="connsiteY52" fmla="*/ 233363 h 585788"/>
                <a:gd name="connsiteX53" fmla="*/ 23812 w 2121693"/>
                <a:gd name="connsiteY53" fmla="*/ 233363 h 585788"/>
                <a:gd name="connsiteX54" fmla="*/ 50006 w 2121693"/>
                <a:gd name="connsiteY54" fmla="*/ 240507 h 585788"/>
                <a:gd name="connsiteX55" fmla="*/ 102393 w 2121693"/>
                <a:gd name="connsiteY55" fmla="*/ 261938 h 585788"/>
                <a:gd name="connsiteX56" fmla="*/ 166687 w 2121693"/>
                <a:gd name="connsiteY56" fmla="*/ 280988 h 585788"/>
                <a:gd name="connsiteX57" fmla="*/ 228600 w 2121693"/>
                <a:gd name="connsiteY57" fmla="*/ 300038 h 585788"/>
                <a:gd name="connsiteX58" fmla="*/ 288131 w 2121693"/>
                <a:gd name="connsiteY58" fmla="*/ 311944 h 585788"/>
                <a:gd name="connsiteX59" fmla="*/ 338137 w 2121693"/>
                <a:gd name="connsiteY59" fmla="*/ 319088 h 585788"/>
                <a:gd name="connsiteX60" fmla="*/ 385762 w 2121693"/>
                <a:gd name="connsiteY60" fmla="*/ 321469 h 585788"/>
                <a:gd name="connsiteX61" fmla="*/ 490537 w 2121693"/>
                <a:gd name="connsiteY61" fmla="*/ 302419 h 585788"/>
                <a:gd name="connsiteX62" fmla="*/ 702468 w 2121693"/>
                <a:gd name="connsiteY62" fmla="*/ 257175 h 585788"/>
                <a:gd name="connsiteX63" fmla="*/ 766762 w 2121693"/>
                <a:gd name="connsiteY63" fmla="*/ 245269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21693" h="585788">
                  <a:moveTo>
                    <a:pt x="766762" y="245269"/>
                  </a:moveTo>
                  <a:lnTo>
                    <a:pt x="871537" y="223838"/>
                  </a:lnTo>
                  <a:lnTo>
                    <a:pt x="985837" y="200025"/>
                  </a:lnTo>
                  <a:lnTo>
                    <a:pt x="1100137" y="176213"/>
                  </a:lnTo>
                  <a:lnTo>
                    <a:pt x="1266825" y="140494"/>
                  </a:lnTo>
                  <a:lnTo>
                    <a:pt x="1450181" y="107157"/>
                  </a:lnTo>
                  <a:lnTo>
                    <a:pt x="1557337" y="80963"/>
                  </a:lnTo>
                  <a:lnTo>
                    <a:pt x="1628775" y="61913"/>
                  </a:lnTo>
                  <a:lnTo>
                    <a:pt x="1695450" y="38100"/>
                  </a:lnTo>
                  <a:lnTo>
                    <a:pt x="1731168" y="21432"/>
                  </a:lnTo>
                  <a:lnTo>
                    <a:pt x="1759743" y="2382"/>
                  </a:lnTo>
                  <a:lnTo>
                    <a:pt x="1821656" y="0"/>
                  </a:lnTo>
                  <a:lnTo>
                    <a:pt x="1924050" y="9525"/>
                  </a:lnTo>
                  <a:lnTo>
                    <a:pt x="2005012" y="23813"/>
                  </a:lnTo>
                  <a:lnTo>
                    <a:pt x="2066925" y="40482"/>
                  </a:lnTo>
                  <a:lnTo>
                    <a:pt x="2093118" y="57150"/>
                  </a:lnTo>
                  <a:lnTo>
                    <a:pt x="2109787" y="76200"/>
                  </a:lnTo>
                  <a:lnTo>
                    <a:pt x="2116931" y="95250"/>
                  </a:lnTo>
                  <a:lnTo>
                    <a:pt x="2121693" y="109538"/>
                  </a:lnTo>
                  <a:lnTo>
                    <a:pt x="2114550" y="130969"/>
                  </a:lnTo>
                  <a:lnTo>
                    <a:pt x="2102643" y="159544"/>
                  </a:lnTo>
                  <a:lnTo>
                    <a:pt x="2078831" y="190500"/>
                  </a:lnTo>
                  <a:lnTo>
                    <a:pt x="2045493" y="209550"/>
                  </a:lnTo>
                  <a:lnTo>
                    <a:pt x="2002631" y="221457"/>
                  </a:lnTo>
                  <a:lnTo>
                    <a:pt x="1952625" y="226219"/>
                  </a:lnTo>
                  <a:lnTo>
                    <a:pt x="1905000" y="226219"/>
                  </a:lnTo>
                  <a:lnTo>
                    <a:pt x="1800225" y="230982"/>
                  </a:lnTo>
                  <a:lnTo>
                    <a:pt x="1700212" y="240507"/>
                  </a:lnTo>
                  <a:lnTo>
                    <a:pt x="1569243" y="254794"/>
                  </a:lnTo>
                  <a:lnTo>
                    <a:pt x="1447800" y="269082"/>
                  </a:lnTo>
                  <a:lnTo>
                    <a:pt x="1300162" y="292894"/>
                  </a:lnTo>
                  <a:lnTo>
                    <a:pt x="1066800" y="338138"/>
                  </a:lnTo>
                  <a:lnTo>
                    <a:pt x="947737" y="364332"/>
                  </a:lnTo>
                  <a:lnTo>
                    <a:pt x="866775" y="388144"/>
                  </a:lnTo>
                  <a:lnTo>
                    <a:pt x="790575" y="409575"/>
                  </a:lnTo>
                  <a:lnTo>
                    <a:pt x="700087" y="440532"/>
                  </a:lnTo>
                  <a:lnTo>
                    <a:pt x="640556" y="464344"/>
                  </a:lnTo>
                  <a:lnTo>
                    <a:pt x="559593" y="500063"/>
                  </a:lnTo>
                  <a:lnTo>
                    <a:pt x="519112" y="521494"/>
                  </a:lnTo>
                  <a:lnTo>
                    <a:pt x="452437" y="578644"/>
                  </a:lnTo>
                  <a:lnTo>
                    <a:pt x="440531" y="583407"/>
                  </a:lnTo>
                  <a:lnTo>
                    <a:pt x="411956" y="585788"/>
                  </a:lnTo>
                  <a:lnTo>
                    <a:pt x="371475" y="576263"/>
                  </a:lnTo>
                  <a:lnTo>
                    <a:pt x="316706" y="552450"/>
                  </a:lnTo>
                  <a:lnTo>
                    <a:pt x="264318" y="521494"/>
                  </a:lnTo>
                  <a:lnTo>
                    <a:pt x="219075" y="488157"/>
                  </a:lnTo>
                  <a:lnTo>
                    <a:pt x="161925" y="438150"/>
                  </a:lnTo>
                  <a:lnTo>
                    <a:pt x="95250" y="373857"/>
                  </a:lnTo>
                  <a:lnTo>
                    <a:pt x="40481" y="319088"/>
                  </a:lnTo>
                  <a:lnTo>
                    <a:pt x="14287" y="288132"/>
                  </a:lnTo>
                  <a:lnTo>
                    <a:pt x="2381" y="264319"/>
                  </a:lnTo>
                  <a:lnTo>
                    <a:pt x="0" y="245269"/>
                  </a:lnTo>
                  <a:lnTo>
                    <a:pt x="7143" y="233363"/>
                  </a:lnTo>
                  <a:lnTo>
                    <a:pt x="23812" y="233363"/>
                  </a:lnTo>
                  <a:lnTo>
                    <a:pt x="50006" y="240507"/>
                  </a:lnTo>
                  <a:lnTo>
                    <a:pt x="102393" y="261938"/>
                  </a:lnTo>
                  <a:lnTo>
                    <a:pt x="166687" y="280988"/>
                  </a:lnTo>
                  <a:lnTo>
                    <a:pt x="228600" y="300038"/>
                  </a:lnTo>
                  <a:lnTo>
                    <a:pt x="288131" y="311944"/>
                  </a:lnTo>
                  <a:lnTo>
                    <a:pt x="338137" y="319088"/>
                  </a:lnTo>
                  <a:lnTo>
                    <a:pt x="385762" y="321469"/>
                  </a:lnTo>
                  <a:lnTo>
                    <a:pt x="490537" y="302419"/>
                  </a:lnTo>
                  <a:lnTo>
                    <a:pt x="702468" y="257175"/>
                  </a:lnTo>
                  <a:lnTo>
                    <a:pt x="7667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55">
              <a:extLst>
                <a:ext uri="{FF2B5EF4-FFF2-40B4-BE49-F238E27FC236}">
                  <a16:creationId xmlns:a16="http://schemas.microsoft.com/office/drawing/2014/main" id="{65AF945D-F25A-47D8-A4E1-7C21C90254A4}"/>
                </a:ext>
              </a:extLst>
            </p:cNvPr>
            <p:cNvSpPr/>
            <p:nvPr/>
          </p:nvSpPr>
          <p:spPr>
            <a:xfrm rot="16200000">
              <a:off x="2432055" y="3452813"/>
              <a:ext cx="4451350" cy="476250"/>
            </a:xfrm>
            <a:custGeom>
              <a:avLst/>
              <a:gdLst>
                <a:gd name="connsiteX0" fmla="*/ 2260397 w 4451299"/>
                <a:gd name="connsiteY0" fmla="*/ 197511 h 475488"/>
                <a:gd name="connsiteX1" fmla="*/ 2940710 w 4451299"/>
                <a:gd name="connsiteY1" fmla="*/ 197511 h 475488"/>
                <a:gd name="connsiteX2" fmla="*/ 3463747 w 4451299"/>
                <a:gd name="connsiteY2" fmla="*/ 197511 h 475488"/>
                <a:gd name="connsiteX3" fmla="*/ 3814877 w 4451299"/>
                <a:gd name="connsiteY3" fmla="*/ 197511 h 475488"/>
                <a:gd name="connsiteX4" fmla="*/ 3906317 w 4451299"/>
                <a:gd name="connsiteY4" fmla="*/ 197511 h 475488"/>
                <a:gd name="connsiteX5" fmla="*/ 3964838 w 4451299"/>
                <a:gd name="connsiteY5" fmla="*/ 193853 h 475488"/>
                <a:gd name="connsiteX6" fmla="*/ 4030675 w 4451299"/>
                <a:gd name="connsiteY6" fmla="*/ 190196 h 475488"/>
                <a:gd name="connsiteX7" fmla="*/ 4081882 w 4451299"/>
                <a:gd name="connsiteY7" fmla="*/ 182880 h 475488"/>
                <a:gd name="connsiteX8" fmla="*/ 4133088 w 4451299"/>
                <a:gd name="connsiteY8" fmla="*/ 175565 h 475488"/>
                <a:gd name="connsiteX9" fmla="*/ 4180637 w 4451299"/>
                <a:gd name="connsiteY9" fmla="*/ 160935 h 475488"/>
                <a:gd name="connsiteX10" fmla="*/ 4231843 w 4451299"/>
                <a:gd name="connsiteY10" fmla="*/ 138989 h 475488"/>
                <a:gd name="connsiteX11" fmla="*/ 4283050 w 4451299"/>
                <a:gd name="connsiteY11" fmla="*/ 106071 h 475488"/>
                <a:gd name="connsiteX12" fmla="*/ 4326941 w 4451299"/>
                <a:gd name="connsiteY12" fmla="*/ 69495 h 475488"/>
                <a:gd name="connsiteX13" fmla="*/ 4378147 w 4451299"/>
                <a:gd name="connsiteY13" fmla="*/ 29261 h 475488"/>
                <a:gd name="connsiteX14" fmla="*/ 4411066 w 4451299"/>
                <a:gd name="connsiteY14" fmla="*/ 3658 h 475488"/>
                <a:gd name="connsiteX15" fmla="*/ 4433011 w 4451299"/>
                <a:gd name="connsiteY15" fmla="*/ 0 h 475488"/>
                <a:gd name="connsiteX16" fmla="*/ 4451299 w 4451299"/>
                <a:gd name="connsiteY16" fmla="*/ 7316 h 475488"/>
                <a:gd name="connsiteX17" fmla="*/ 4451299 w 4451299"/>
                <a:gd name="connsiteY17" fmla="*/ 29261 h 475488"/>
                <a:gd name="connsiteX18" fmla="*/ 4436669 w 4451299"/>
                <a:gd name="connsiteY18" fmla="*/ 87783 h 475488"/>
                <a:gd name="connsiteX19" fmla="*/ 4396435 w 4451299"/>
                <a:gd name="connsiteY19" fmla="*/ 208484 h 475488"/>
                <a:gd name="connsiteX20" fmla="*/ 4378147 w 4451299"/>
                <a:gd name="connsiteY20" fmla="*/ 248717 h 475488"/>
                <a:gd name="connsiteX21" fmla="*/ 4356202 w 4451299"/>
                <a:gd name="connsiteY21" fmla="*/ 292608 h 475488"/>
                <a:gd name="connsiteX22" fmla="*/ 4290365 w 4451299"/>
                <a:gd name="connsiteY22" fmla="*/ 398679 h 475488"/>
                <a:gd name="connsiteX23" fmla="*/ 4250131 w 4451299"/>
                <a:gd name="connsiteY23" fmla="*/ 442570 h 475488"/>
                <a:gd name="connsiteX24" fmla="*/ 4220870 w 4451299"/>
                <a:gd name="connsiteY24" fmla="*/ 464516 h 475488"/>
                <a:gd name="connsiteX25" fmla="*/ 4187952 w 4451299"/>
                <a:gd name="connsiteY25" fmla="*/ 475488 h 475488"/>
                <a:gd name="connsiteX26" fmla="*/ 4162349 w 4451299"/>
                <a:gd name="connsiteY26" fmla="*/ 475488 h 475488"/>
                <a:gd name="connsiteX27" fmla="*/ 4118458 w 4451299"/>
                <a:gd name="connsiteY27" fmla="*/ 468173 h 475488"/>
                <a:gd name="connsiteX28" fmla="*/ 4085539 w 4451299"/>
                <a:gd name="connsiteY28" fmla="*/ 449885 h 475488"/>
                <a:gd name="connsiteX29" fmla="*/ 4063594 w 4451299"/>
                <a:gd name="connsiteY29" fmla="*/ 442570 h 475488"/>
                <a:gd name="connsiteX30" fmla="*/ 3942893 w 4451299"/>
                <a:gd name="connsiteY30" fmla="*/ 438912 h 475488"/>
                <a:gd name="connsiteX31" fmla="*/ 3672230 w 4451299"/>
                <a:gd name="connsiteY31" fmla="*/ 442570 h 475488"/>
                <a:gd name="connsiteX32" fmla="*/ 3116275 w 4451299"/>
                <a:gd name="connsiteY32" fmla="*/ 438912 h 475488"/>
                <a:gd name="connsiteX33" fmla="*/ 2596896 w 4451299"/>
                <a:gd name="connsiteY33" fmla="*/ 442570 h 475488"/>
                <a:gd name="connsiteX34" fmla="*/ 2454250 w 4451299"/>
                <a:gd name="connsiteY34" fmla="*/ 416967 h 475488"/>
                <a:gd name="connsiteX35" fmla="*/ 2048256 w 4451299"/>
                <a:gd name="connsiteY35" fmla="*/ 416967 h 475488"/>
                <a:gd name="connsiteX36" fmla="*/ 1686154 w 4451299"/>
                <a:gd name="connsiteY36" fmla="*/ 420624 h 475488"/>
                <a:gd name="connsiteX37" fmla="*/ 1404518 w 4451299"/>
                <a:gd name="connsiteY37" fmla="*/ 420624 h 475488"/>
                <a:gd name="connsiteX38" fmla="*/ 1214323 w 4451299"/>
                <a:gd name="connsiteY38" fmla="*/ 420624 h 475488"/>
                <a:gd name="connsiteX39" fmla="*/ 994867 w 4451299"/>
                <a:gd name="connsiteY39" fmla="*/ 424282 h 475488"/>
                <a:gd name="connsiteX40" fmla="*/ 793699 w 4451299"/>
                <a:gd name="connsiteY40" fmla="*/ 427940 h 475488"/>
                <a:gd name="connsiteX41" fmla="*/ 603504 w 4451299"/>
                <a:gd name="connsiteY41" fmla="*/ 431597 h 475488"/>
                <a:gd name="connsiteX42" fmla="*/ 409651 w 4451299"/>
                <a:gd name="connsiteY42" fmla="*/ 438912 h 475488"/>
                <a:gd name="connsiteX43" fmla="*/ 263347 w 4451299"/>
                <a:gd name="connsiteY43" fmla="*/ 442570 h 475488"/>
                <a:gd name="connsiteX44" fmla="*/ 215798 w 4451299"/>
                <a:gd name="connsiteY44" fmla="*/ 438912 h 475488"/>
                <a:gd name="connsiteX45" fmla="*/ 153619 w 4451299"/>
                <a:gd name="connsiteY45" fmla="*/ 427940 h 475488"/>
                <a:gd name="connsiteX46" fmla="*/ 102413 w 4451299"/>
                <a:gd name="connsiteY46" fmla="*/ 409652 h 475488"/>
                <a:gd name="connsiteX47" fmla="*/ 73152 w 4451299"/>
                <a:gd name="connsiteY47" fmla="*/ 391364 h 475488"/>
                <a:gd name="connsiteX48" fmla="*/ 40234 w 4451299"/>
                <a:gd name="connsiteY48" fmla="*/ 365760 h 475488"/>
                <a:gd name="connsiteX49" fmla="*/ 14630 w 4451299"/>
                <a:gd name="connsiteY49" fmla="*/ 332842 h 475488"/>
                <a:gd name="connsiteX50" fmla="*/ 0 w 4451299"/>
                <a:gd name="connsiteY50" fmla="*/ 299924 h 475488"/>
                <a:gd name="connsiteX51" fmla="*/ 0 w 4451299"/>
                <a:gd name="connsiteY51" fmla="*/ 285293 h 475488"/>
                <a:gd name="connsiteX52" fmla="*/ 10973 w 4451299"/>
                <a:gd name="connsiteY52" fmla="*/ 259690 h 475488"/>
                <a:gd name="connsiteX53" fmla="*/ 29261 w 4451299"/>
                <a:gd name="connsiteY53" fmla="*/ 234087 h 475488"/>
                <a:gd name="connsiteX54" fmla="*/ 54864 w 4451299"/>
                <a:gd name="connsiteY54" fmla="*/ 215799 h 475488"/>
                <a:gd name="connsiteX55" fmla="*/ 98755 w 4451299"/>
                <a:gd name="connsiteY55" fmla="*/ 197511 h 475488"/>
                <a:gd name="connsiteX56" fmla="*/ 168250 w 4451299"/>
                <a:gd name="connsiteY56" fmla="*/ 175565 h 475488"/>
                <a:gd name="connsiteX57" fmla="*/ 241402 w 4451299"/>
                <a:gd name="connsiteY57" fmla="*/ 153620 h 475488"/>
                <a:gd name="connsiteX58" fmla="*/ 303581 w 4451299"/>
                <a:gd name="connsiteY58" fmla="*/ 138989 h 475488"/>
                <a:gd name="connsiteX59" fmla="*/ 387706 w 4451299"/>
                <a:gd name="connsiteY59" fmla="*/ 128016 h 475488"/>
                <a:gd name="connsiteX60" fmla="*/ 416966 w 4451299"/>
                <a:gd name="connsiteY60" fmla="*/ 128016 h 475488"/>
                <a:gd name="connsiteX61" fmla="*/ 497434 w 4451299"/>
                <a:gd name="connsiteY61" fmla="*/ 142647 h 475488"/>
                <a:gd name="connsiteX62" fmla="*/ 746150 w 4451299"/>
                <a:gd name="connsiteY62" fmla="*/ 175565 h 475488"/>
                <a:gd name="connsiteX63" fmla="*/ 943661 w 4451299"/>
                <a:gd name="connsiteY63" fmla="*/ 190196 h 475488"/>
                <a:gd name="connsiteX64" fmla="*/ 1225296 w 4451299"/>
                <a:gd name="connsiteY64" fmla="*/ 197511 h 475488"/>
                <a:gd name="connsiteX65" fmla="*/ 2260397 w 4451299"/>
                <a:gd name="connsiteY65" fmla="*/ 197511 h 4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51299" h="475488">
                  <a:moveTo>
                    <a:pt x="2260397" y="197511"/>
                  </a:moveTo>
                  <a:lnTo>
                    <a:pt x="2940710" y="197511"/>
                  </a:lnTo>
                  <a:lnTo>
                    <a:pt x="3463747" y="197511"/>
                  </a:lnTo>
                  <a:lnTo>
                    <a:pt x="3814877" y="197511"/>
                  </a:lnTo>
                  <a:lnTo>
                    <a:pt x="3906317" y="197511"/>
                  </a:lnTo>
                  <a:lnTo>
                    <a:pt x="3964838" y="193853"/>
                  </a:lnTo>
                  <a:lnTo>
                    <a:pt x="4030675" y="190196"/>
                  </a:lnTo>
                  <a:lnTo>
                    <a:pt x="4081882" y="182880"/>
                  </a:lnTo>
                  <a:lnTo>
                    <a:pt x="4133088" y="175565"/>
                  </a:lnTo>
                  <a:lnTo>
                    <a:pt x="4180637" y="160935"/>
                  </a:lnTo>
                  <a:lnTo>
                    <a:pt x="4231843" y="138989"/>
                  </a:lnTo>
                  <a:lnTo>
                    <a:pt x="4283050" y="106071"/>
                  </a:lnTo>
                  <a:lnTo>
                    <a:pt x="4326941" y="69495"/>
                  </a:lnTo>
                  <a:lnTo>
                    <a:pt x="4378147" y="29261"/>
                  </a:lnTo>
                  <a:lnTo>
                    <a:pt x="4411066" y="3658"/>
                  </a:lnTo>
                  <a:lnTo>
                    <a:pt x="4433011" y="0"/>
                  </a:lnTo>
                  <a:lnTo>
                    <a:pt x="4451299" y="7316"/>
                  </a:lnTo>
                  <a:lnTo>
                    <a:pt x="4451299" y="29261"/>
                  </a:lnTo>
                  <a:lnTo>
                    <a:pt x="4436669" y="87783"/>
                  </a:lnTo>
                  <a:lnTo>
                    <a:pt x="4396435" y="208484"/>
                  </a:lnTo>
                  <a:lnTo>
                    <a:pt x="4378147" y="248717"/>
                  </a:lnTo>
                  <a:lnTo>
                    <a:pt x="4356202" y="292608"/>
                  </a:lnTo>
                  <a:lnTo>
                    <a:pt x="4290365" y="398679"/>
                  </a:lnTo>
                  <a:lnTo>
                    <a:pt x="4250131" y="442570"/>
                  </a:lnTo>
                  <a:lnTo>
                    <a:pt x="4220870" y="464516"/>
                  </a:lnTo>
                  <a:lnTo>
                    <a:pt x="4187952" y="475488"/>
                  </a:lnTo>
                  <a:lnTo>
                    <a:pt x="4162349" y="475488"/>
                  </a:lnTo>
                  <a:lnTo>
                    <a:pt x="4118458" y="468173"/>
                  </a:lnTo>
                  <a:lnTo>
                    <a:pt x="4085539" y="449885"/>
                  </a:lnTo>
                  <a:lnTo>
                    <a:pt x="4063594" y="442570"/>
                  </a:lnTo>
                  <a:lnTo>
                    <a:pt x="3942893" y="438912"/>
                  </a:lnTo>
                  <a:lnTo>
                    <a:pt x="3672230" y="442570"/>
                  </a:lnTo>
                  <a:lnTo>
                    <a:pt x="3116275" y="438912"/>
                  </a:lnTo>
                  <a:lnTo>
                    <a:pt x="2596896" y="442570"/>
                  </a:lnTo>
                  <a:lnTo>
                    <a:pt x="2454250" y="416967"/>
                  </a:lnTo>
                  <a:lnTo>
                    <a:pt x="2048256" y="416967"/>
                  </a:lnTo>
                  <a:lnTo>
                    <a:pt x="1686154" y="420624"/>
                  </a:lnTo>
                  <a:lnTo>
                    <a:pt x="1404518" y="420624"/>
                  </a:lnTo>
                  <a:lnTo>
                    <a:pt x="1214323" y="420624"/>
                  </a:lnTo>
                  <a:lnTo>
                    <a:pt x="994867" y="424282"/>
                  </a:lnTo>
                  <a:lnTo>
                    <a:pt x="793699" y="427940"/>
                  </a:lnTo>
                  <a:lnTo>
                    <a:pt x="603504" y="431597"/>
                  </a:lnTo>
                  <a:lnTo>
                    <a:pt x="409651" y="438912"/>
                  </a:lnTo>
                  <a:lnTo>
                    <a:pt x="263347" y="442570"/>
                  </a:lnTo>
                  <a:lnTo>
                    <a:pt x="215798" y="438912"/>
                  </a:lnTo>
                  <a:lnTo>
                    <a:pt x="153619" y="427940"/>
                  </a:lnTo>
                  <a:lnTo>
                    <a:pt x="102413" y="409652"/>
                  </a:lnTo>
                  <a:lnTo>
                    <a:pt x="73152" y="391364"/>
                  </a:lnTo>
                  <a:lnTo>
                    <a:pt x="40234" y="365760"/>
                  </a:lnTo>
                  <a:lnTo>
                    <a:pt x="14630" y="332842"/>
                  </a:lnTo>
                  <a:lnTo>
                    <a:pt x="0" y="299924"/>
                  </a:lnTo>
                  <a:lnTo>
                    <a:pt x="0" y="285293"/>
                  </a:lnTo>
                  <a:lnTo>
                    <a:pt x="10973" y="259690"/>
                  </a:lnTo>
                  <a:lnTo>
                    <a:pt x="29261" y="234087"/>
                  </a:lnTo>
                  <a:lnTo>
                    <a:pt x="54864" y="215799"/>
                  </a:lnTo>
                  <a:lnTo>
                    <a:pt x="98755" y="197511"/>
                  </a:lnTo>
                  <a:lnTo>
                    <a:pt x="168250" y="175565"/>
                  </a:lnTo>
                  <a:lnTo>
                    <a:pt x="241402" y="153620"/>
                  </a:lnTo>
                  <a:lnTo>
                    <a:pt x="303581" y="138989"/>
                  </a:lnTo>
                  <a:lnTo>
                    <a:pt x="387706" y="128016"/>
                  </a:lnTo>
                  <a:lnTo>
                    <a:pt x="416966" y="128016"/>
                  </a:lnTo>
                  <a:lnTo>
                    <a:pt x="497434" y="142647"/>
                  </a:lnTo>
                  <a:lnTo>
                    <a:pt x="746150" y="175565"/>
                  </a:lnTo>
                  <a:lnTo>
                    <a:pt x="943661" y="190196"/>
                  </a:lnTo>
                  <a:lnTo>
                    <a:pt x="1225296" y="197511"/>
                  </a:lnTo>
                  <a:lnTo>
                    <a:pt x="2260397" y="1975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51">
              <a:extLst>
                <a:ext uri="{FF2B5EF4-FFF2-40B4-BE49-F238E27FC236}">
                  <a16:creationId xmlns:a16="http://schemas.microsoft.com/office/drawing/2014/main" id="{3BF55C53-37A0-47D4-A437-AE84291A32F5}"/>
                </a:ext>
              </a:extLst>
            </p:cNvPr>
            <p:cNvSpPr/>
            <p:nvPr/>
          </p:nvSpPr>
          <p:spPr>
            <a:xfrm>
              <a:off x="5553081" y="1503364"/>
              <a:ext cx="1362075" cy="1273175"/>
            </a:xfrm>
            <a:custGeom>
              <a:avLst/>
              <a:gdLst>
                <a:gd name="connsiteX0" fmla="*/ 521494 w 1362075"/>
                <a:gd name="connsiteY0" fmla="*/ 735806 h 1273969"/>
                <a:gd name="connsiteX1" fmla="*/ 566738 w 1362075"/>
                <a:gd name="connsiteY1" fmla="*/ 690562 h 1273969"/>
                <a:gd name="connsiteX2" fmla="*/ 647700 w 1362075"/>
                <a:gd name="connsiteY2" fmla="*/ 588169 h 1273969"/>
                <a:gd name="connsiteX3" fmla="*/ 742950 w 1362075"/>
                <a:gd name="connsiteY3" fmla="*/ 473869 h 1273969"/>
                <a:gd name="connsiteX4" fmla="*/ 835819 w 1362075"/>
                <a:gd name="connsiteY4" fmla="*/ 357187 h 1273969"/>
                <a:gd name="connsiteX5" fmla="*/ 881063 w 1362075"/>
                <a:gd name="connsiteY5" fmla="*/ 297656 h 1273969"/>
                <a:gd name="connsiteX6" fmla="*/ 923925 w 1362075"/>
                <a:gd name="connsiteY6" fmla="*/ 235744 h 1273969"/>
                <a:gd name="connsiteX7" fmla="*/ 957263 w 1362075"/>
                <a:gd name="connsiteY7" fmla="*/ 178594 h 1273969"/>
                <a:gd name="connsiteX8" fmla="*/ 959644 w 1362075"/>
                <a:gd name="connsiteY8" fmla="*/ 164306 h 1273969"/>
                <a:gd name="connsiteX9" fmla="*/ 959644 w 1362075"/>
                <a:gd name="connsiteY9" fmla="*/ 152400 h 1273969"/>
                <a:gd name="connsiteX10" fmla="*/ 945356 w 1362075"/>
                <a:gd name="connsiteY10" fmla="*/ 135731 h 1273969"/>
                <a:gd name="connsiteX11" fmla="*/ 892969 w 1362075"/>
                <a:gd name="connsiteY11" fmla="*/ 90487 h 1273969"/>
                <a:gd name="connsiteX12" fmla="*/ 859631 w 1362075"/>
                <a:gd name="connsiteY12" fmla="*/ 64294 h 1273969"/>
                <a:gd name="connsiteX13" fmla="*/ 847725 w 1362075"/>
                <a:gd name="connsiteY13" fmla="*/ 52387 h 1273969"/>
                <a:gd name="connsiteX14" fmla="*/ 842963 w 1362075"/>
                <a:gd name="connsiteY14" fmla="*/ 35719 h 1273969"/>
                <a:gd name="connsiteX15" fmla="*/ 842963 w 1362075"/>
                <a:gd name="connsiteY15" fmla="*/ 16669 h 1273969"/>
                <a:gd name="connsiteX16" fmla="*/ 847725 w 1362075"/>
                <a:gd name="connsiteY16" fmla="*/ 2381 h 1273969"/>
                <a:gd name="connsiteX17" fmla="*/ 871538 w 1362075"/>
                <a:gd name="connsiteY17" fmla="*/ 0 h 1273969"/>
                <a:gd name="connsiteX18" fmla="*/ 945356 w 1362075"/>
                <a:gd name="connsiteY18" fmla="*/ 19050 h 1273969"/>
                <a:gd name="connsiteX19" fmla="*/ 1088231 w 1362075"/>
                <a:gd name="connsiteY19" fmla="*/ 61912 h 1273969"/>
                <a:gd name="connsiteX20" fmla="*/ 1138238 w 1362075"/>
                <a:gd name="connsiteY20" fmla="*/ 73819 h 1273969"/>
                <a:gd name="connsiteX21" fmla="*/ 1173956 w 1362075"/>
                <a:gd name="connsiteY21" fmla="*/ 92869 h 1273969"/>
                <a:gd name="connsiteX22" fmla="*/ 1228725 w 1362075"/>
                <a:gd name="connsiteY22" fmla="*/ 130969 h 1273969"/>
                <a:gd name="connsiteX23" fmla="*/ 1269206 w 1362075"/>
                <a:gd name="connsiteY23" fmla="*/ 161925 h 1273969"/>
                <a:gd name="connsiteX24" fmla="*/ 1312069 w 1362075"/>
                <a:gd name="connsiteY24" fmla="*/ 200025 h 1273969"/>
                <a:gd name="connsiteX25" fmla="*/ 1338263 w 1362075"/>
                <a:gd name="connsiteY25" fmla="*/ 230981 h 1273969"/>
                <a:gd name="connsiteX26" fmla="*/ 1354931 w 1362075"/>
                <a:gd name="connsiteY26" fmla="*/ 257175 h 1273969"/>
                <a:gd name="connsiteX27" fmla="*/ 1362075 w 1362075"/>
                <a:gd name="connsiteY27" fmla="*/ 280987 h 1273969"/>
                <a:gd name="connsiteX28" fmla="*/ 1362075 w 1362075"/>
                <a:gd name="connsiteY28" fmla="*/ 295275 h 1273969"/>
                <a:gd name="connsiteX29" fmla="*/ 1347788 w 1362075"/>
                <a:gd name="connsiteY29" fmla="*/ 311944 h 1273969"/>
                <a:gd name="connsiteX30" fmla="*/ 1314450 w 1362075"/>
                <a:gd name="connsiteY30" fmla="*/ 330994 h 1273969"/>
                <a:gd name="connsiteX31" fmla="*/ 1269206 w 1362075"/>
                <a:gd name="connsiteY31" fmla="*/ 350044 h 1273969"/>
                <a:gd name="connsiteX32" fmla="*/ 1207294 w 1362075"/>
                <a:gd name="connsiteY32" fmla="*/ 369094 h 1273969"/>
                <a:gd name="connsiteX33" fmla="*/ 1116806 w 1362075"/>
                <a:gd name="connsiteY33" fmla="*/ 450056 h 1273969"/>
                <a:gd name="connsiteX34" fmla="*/ 1038225 w 1362075"/>
                <a:gd name="connsiteY34" fmla="*/ 521494 h 1273969"/>
                <a:gd name="connsiteX35" fmla="*/ 954881 w 1362075"/>
                <a:gd name="connsiteY35" fmla="*/ 592931 h 1273969"/>
                <a:gd name="connsiteX36" fmla="*/ 859631 w 1362075"/>
                <a:gd name="connsiteY36" fmla="*/ 673894 h 1273969"/>
                <a:gd name="connsiteX37" fmla="*/ 762000 w 1362075"/>
                <a:gd name="connsiteY37" fmla="*/ 754856 h 1273969"/>
                <a:gd name="connsiteX38" fmla="*/ 671513 w 1362075"/>
                <a:gd name="connsiteY38" fmla="*/ 831056 h 1273969"/>
                <a:gd name="connsiteX39" fmla="*/ 538163 w 1362075"/>
                <a:gd name="connsiteY39" fmla="*/ 928687 h 1273969"/>
                <a:gd name="connsiteX40" fmla="*/ 335756 w 1362075"/>
                <a:gd name="connsiteY40" fmla="*/ 1069181 h 1273969"/>
                <a:gd name="connsiteX41" fmla="*/ 114300 w 1362075"/>
                <a:gd name="connsiteY41" fmla="*/ 1219200 h 1273969"/>
                <a:gd name="connsiteX42" fmla="*/ 19050 w 1362075"/>
                <a:gd name="connsiteY42" fmla="*/ 1273969 h 1273969"/>
                <a:gd name="connsiteX43" fmla="*/ 0 w 1362075"/>
                <a:gd name="connsiteY43" fmla="*/ 1209675 h 1273969"/>
                <a:gd name="connsiteX44" fmla="*/ 114300 w 1362075"/>
                <a:gd name="connsiteY44" fmla="*/ 1112044 h 1273969"/>
                <a:gd name="connsiteX45" fmla="*/ 273844 w 1362075"/>
                <a:gd name="connsiteY45" fmla="*/ 969169 h 1273969"/>
                <a:gd name="connsiteX46" fmla="*/ 411956 w 1362075"/>
                <a:gd name="connsiteY46" fmla="*/ 842962 h 1273969"/>
                <a:gd name="connsiteX47" fmla="*/ 521494 w 1362075"/>
                <a:gd name="connsiteY47" fmla="*/ 735806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2075" h="1273969">
                  <a:moveTo>
                    <a:pt x="521494" y="735806"/>
                  </a:moveTo>
                  <a:lnTo>
                    <a:pt x="566738" y="690562"/>
                  </a:lnTo>
                  <a:lnTo>
                    <a:pt x="647700" y="588169"/>
                  </a:lnTo>
                  <a:lnTo>
                    <a:pt x="742950" y="473869"/>
                  </a:lnTo>
                  <a:lnTo>
                    <a:pt x="835819" y="357187"/>
                  </a:lnTo>
                  <a:lnTo>
                    <a:pt x="881063" y="297656"/>
                  </a:lnTo>
                  <a:lnTo>
                    <a:pt x="923925" y="235744"/>
                  </a:lnTo>
                  <a:lnTo>
                    <a:pt x="957263" y="178594"/>
                  </a:lnTo>
                  <a:lnTo>
                    <a:pt x="959644" y="164306"/>
                  </a:lnTo>
                  <a:lnTo>
                    <a:pt x="959644" y="152400"/>
                  </a:lnTo>
                  <a:lnTo>
                    <a:pt x="945356" y="135731"/>
                  </a:lnTo>
                  <a:lnTo>
                    <a:pt x="892969" y="90487"/>
                  </a:lnTo>
                  <a:lnTo>
                    <a:pt x="859631" y="64294"/>
                  </a:lnTo>
                  <a:lnTo>
                    <a:pt x="847725" y="52387"/>
                  </a:lnTo>
                  <a:lnTo>
                    <a:pt x="842963" y="35719"/>
                  </a:lnTo>
                  <a:lnTo>
                    <a:pt x="842963" y="16669"/>
                  </a:lnTo>
                  <a:lnTo>
                    <a:pt x="847725" y="2381"/>
                  </a:lnTo>
                  <a:lnTo>
                    <a:pt x="871538" y="0"/>
                  </a:lnTo>
                  <a:lnTo>
                    <a:pt x="945356" y="19050"/>
                  </a:lnTo>
                  <a:lnTo>
                    <a:pt x="1088231" y="61912"/>
                  </a:lnTo>
                  <a:lnTo>
                    <a:pt x="1138238" y="73819"/>
                  </a:lnTo>
                  <a:lnTo>
                    <a:pt x="1173956" y="92869"/>
                  </a:lnTo>
                  <a:lnTo>
                    <a:pt x="1228725" y="130969"/>
                  </a:lnTo>
                  <a:lnTo>
                    <a:pt x="1269206" y="161925"/>
                  </a:lnTo>
                  <a:lnTo>
                    <a:pt x="1312069" y="200025"/>
                  </a:lnTo>
                  <a:lnTo>
                    <a:pt x="1338263" y="230981"/>
                  </a:lnTo>
                  <a:lnTo>
                    <a:pt x="1354931" y="257175"/>
                  </a:lnTo>
                  <a:lnTo>
                    <a:pt x="1362075" y="280987"/>
                  </a:lnTo>
                  <a:lnTo>
                    <a:pt x="1362075" y="295275"/>
                  </a:lnTo>
                  <a:lnTo>
                    <a:pt x="1347788" y="311944"/>
                  </a:lnTo>
                  <a:lnTo>
                    <a:pt x="1314450" y="330994"/>
                  </a:lnTo>
                  <a:lnTo>
                    <a:pt x="1269206" y="350044"/>
                  </a:lnTo>
                  <a:lnTo>
                    <a:pt x="1207294" y="369094"/>
                  </a:lnTo>
                  <a:lnTo>
                    <a:pt x="1116806" y="450056"/>
                  </a:lnTo>
                  <a:lnTo>
                    <a:pt x="1038225" y="521494"/>
                  </a:lnTo>
                  <a:lnTo>
                    <a:pt x="954881" y="592931"/>
                  </a:lnTo>
                  <a:lnTo>
                    <a:pt x="859631" y="673894"/>
                  </a:lnTo>
                  <a:lnTo>
                    <a:pt x="762000" y="754856"/>
                  </a:lnTo>
                  <a:lnTo>
                    <a:pt x="671513" y="831056"/>
                  </a:lnTo>
                  <a:lnTo>
                    <a:pt x="538163" y="928687"/>
                  </a:lnTo>
                  <a:lnTo>
                    <a:pt x="335756" y="1069181"/>
                  </a:lnTo>
                  <a:lnTo>
                    <a:pt x="114300" y="1219200"/>
                  </a:lnTo>
                  <a:lnTo>
                    <a:pt x="19050" y="1273969"/>
                  </a:lnTo>
                  <a:lnTo>
                    <a:pt x="0" y="1209675"/>
                  </a:lnTo>
                  <a:lnTo>
                    <a:pt x="114300" y="1112044"/>
                  </a:lnTo>
                  <a:lnTo>
                    <a:pt x="273844" y="969169"/>
                  </a:lnTo>
                  <a:lnTo>
                    <a:pt x="411956" y="842962"/>
                  </a:lnTo>
                  <a:lnTo>
                    <a:pt x="521494" y="735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52">
              <a:extLst>
                <a:ext uri="{FF2B5EF4-FFF2-40B4-BE49-F238E27FC236}">
                  <a16:creationId xmlns:a16="http://schemas.microsoft.com/office/drawing/2014/main" id="{0477D121-A93D-4648-9E85-85A0F4EAD750}"/>
                </a:ext>
              </a:extLst>
            </p:cNvPr>
            <p:cNvSpPr/>
            <p:nvPr/>
          </p:nvSpPr>
          <p:spPr>
            <a:xfrm>
              <a:off x="6605593" y="1862139"/>
              <a:ext cx="2005012" cy="966787"/>
            </a:xfrm>
            <a:custGeom>
              <a:avLst/>
              <a:gdLst>
                <a:gd name="connsiteX0" fmla="*/ 621506 w 2005012"/>
                <a:gd name="connsiteY0" fmla="*/ 445293 h 966787"/>
                <a:gd name="connsiteX1" fmla="*/ 502443 w 2005012"/>
                <a:gd name="connsiteY1" fmla="*/ 342900 h 966787"/>
                <a:gd name="connsiteX2" fmla="*/ 400050 w 2005012"/>
                <a:gd name="connsiteY2" fmla="*/ 261937 h 966787"/>
                <a:gd name="connsiteX3" fmla="*/ 280987 w 2005012"/>
                <a:gd name="connsiteY3" fmla="*/ 171450 h 966787"/>
                <a:gd name="connsiteX4" fmla="*/ 195262 w 2005012"/>
                <a:gd name="connsiteY4" fmla="*/ 109537 h 966787"/>
                <a:gd name="connsiteX5" fmla="*/ 173831 w 2005012"/>
                <a:gd name="connsiteY5" fmla="*/ 95250 h 966787"/>
                <a:gd name="connsiteX6" fmla="*/ 152400 w 2005012"/>
                <a:gd name="connsiteY6" fmla="*/ 88106 h 966787"/>
                <a:gd name="connsiteX7" fmla="*/ 138112 w 2005012"/>
                <a:gd name="connsiteY7" fmla="*/ 83343 h 966787"/>
                <a:gd name="connsiteX8" fmla="*/ 111918 w 2005012"/>
                <a:gd name="connsiteY8" fmla="*/ 83343 h 966787"/>
                <a:gd name="connsiteX9" fmla="*/ 73818 w 2005012"/>
                <a:gd name="connsiteY9" fmla="*/ 85725 h 966787"/>
                <a:gd name="connsiteX10" fmla="*/ 0 w 2005012"/>
                <a:gd name="connsiteY10" fmla="*/ 92868 h 966787"/>
                <a:gd name="connsiteX11" fmla="*/ 119062 w 2005012"/>
                <a:gd name="connsiteY11" fmla="*/ 0 h 966787"/>
                <a:gd name="connsiteX12" fmla="*/ 235743 w 2005012"/>
                <a:gd name="connsiteY12" fmla="*/ 21431 h 966787"/>
                <a:gd name="connsiteX13" fmla="*/ 311943 w 2005012"/>
                <a:gd name="connsiteY13" fmla="*/ 42862 h 966787"/>
                <a:gd name="connsiteX14" fmla="*/ 357187 w 2005012"/>
                <a:gd name="connsiteY14" fmla="*/ 59531 h 966787"/>
                <a:gd name="connsiteX15" fmla="*/ 469106 w 2005012"/>
                <a:gd name="connsiteY15" fmla="*/ 114300 h 966787"/>
                <a:gd name="connsiteX16" fmla="*/ 652462 w 2005012"/>
                <a:gd name="connsiteY16" fmla="*/ 211931 h 966787"/>
                <a:gd name="connsiteX17" fmla="*/ 821531 w 2005012"/>
                <a:gd name="connsiteY17" fmla="*/ 304800 h 966787"/>
                <a:gd name="connsiteX18" fmla="*/ 966787 w 2005012"/>
                <a:gd name="connsiteY18" fmla="*/ 388143 h 966787"/>
                <a:gd name="connsiteX19" fmla="*/ 1123950 w 2005012"/>
                <a:gd name="connsiteY19" fmla="*/ 478631 h 966787"/>
                <a:gd name="connsiteX20" fmla="*/ 1269206 w 2005012"/>
                <a:gd name="connsiteY20" fmla="*/ 559593 h 966787"/>
                <a:gd name="connsiteX21" fmla="*/ 1407318 w 2005012"/>
                <a:gd name="connsiteY21" fmla="*/ 631031 h 966787"/>
                <a:gd name="connsiteX22" fmla="*/ 1585912 w 2005012"/>
                <a:gd name="connsiteY22" fmla="*/ 714375 h 966787"/>
                <a:gd name="connsiteX23" fmla="*/ 1728787 w 2005012"/>
                <a:gd name="connsiteY23" fmla="*/ 773906 h 966787"/>
                <a:gd name="connsiteX24" fmla="*/ 1854993 w 2005012"/>
                <a:gd name="connsiteY24" fmla="*/ 821531 h 966787"/>
                <a:gd name="connsiteX25" fmla="*/ 1950243 w 2005012"/>
                <a:gd name="connsiteY25" fmla="*/ 850106 h 966787"/>
                <a:gd name="connsiteX26" fmla="*/ 1976437 w 2005012"/>
                <a:gd name="connsiteY26" fmla="*/ 859631 h 966787"/>
                <a:gd name="connsiteX27" fmla="*/ 1995487 w 2005012"/>
                <a:gd name="connsiteY27" fmla="*/ 869156 h 966787"/>
                <a:gd name="connsiteX28" fmla="*/ 2005012 w 2005012"/>
                <a:gd name="connsiteY28" fmla="*/ 883443 h 966787"/>
                <a:gd name="connsiteX29" fmla="*/ 2005012 w 2005012"/>
                <a:gd name="connsiteY29" fmla="*/ 897731 h 966787"/>
                <a:gd name="connsiteX30" fmla="*/ 2002631 w 2005012"/>
                <a:gd name="connsiteY30" fmla="*/ 912018 h 966787"/>
                <a:gd name="connsiteX31" fmla="*/ 1981200 w 2005012"/>
                <a:gd name="connsiteY31" fmla="*/ 933450 h 966787"/>
                <a:gd name="connsiteX32" fmla="*/ 1957387 w 2005012"/>
                <a:gd name="connsiteY32" fmla="*/ 942975 h 966787"/>
                <a:gd name="connsiteX33" fmla="*/ 1921668 w 2005012"/>
                <a:gd name="connsiteY33" fmla="*/ 945356 h 966787"/>
                <a:gd name="connsiteX34" fmla="*/ 1826418 w 2005012"/>
                <a:gd name="connsiteY34" fmla="*/ 947737 h 966787"/>
                <a:gd name="connsiteX35" fmla="*/ 1690687 w 2005012"/>
                <a:gd name="connsiteY35" fmla="*/ 952500 h 966787"/>
                <a:gd name="connsiteX36" fmla="*/ 1502568 w 2005012"/>
                <a:gd name="connsiteY36" fmla="*/ 962025 h 966787"/>
                <a:gd name="connsiteX37" fmla="*/ 1352550 w 2005012"/>
                <a:gd name="connsiteY37" fmla="*/ 966787 h 966787"/>
                <a:gd name="connsiteX38" fmla="*/ 1321593 w 2005012"/>
                <a:gd name="connsiteY38" fmla="*/ 962025 h 966787"/>
                <a:gd name="connsiteX39" fmla="*/ 1281112 w 2005012"/>
                <a:gd name="connsiteY39" fmla="*/ 952500 h 966787"/>
                <a:gd name="connsiteX40" fmla="*/ 1214437 w 2005012"/>
                <a:gd name="connsiteY40" fmla="*/ 921543 h 966787"/>
                <a:gd name="connsiteX41" fmla="*/ 1135856 w 2005012"/>
                <a:gd name="connsiteY41" fmla="*/ 876300 h 966787"/>
                <a:gd name="connsiteX42" fmla="*/ 1031081 w 2005012"/>
                <a:gd name="connsiteY42" fmla="*/ 800100 h 966787"/>
                <a:gd name="connsiteX43" fmla="*/ 900112 w 2005012"/>
                <a:gd name="connsiteY43" fmla="*/ 692943 h 966787"/>
                <a:gd name="connsiteX44" fmla="*/ 759618 w 2005012"/>
                <a:gd name="connsiteY44" fmla="*/ 573881 h 966787"/>
                <a:gd name="connsiteX45" fmla="*/ 621506 w 2005012"/>
                <a:gd name="connsiteY45" fmla="*/ 445293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5012" h="966787">
                  <a:moveTo>
                    <a:pt x="621506" y="445293"/>
                  </a:moveTo>
                  <a:lnTo>
                    <a:pt x="502443" y="342900"/>
                  </a:lnTo>
                  <a:lnTo>
                    <a:pt x="400050" y="261937"/>
                  </a:lnTo>
                  <a:lnTo>
                    <a:pt x="280987" y="171450"/>
                  </a:lnTo>
                  <a:lnTo>
                    <a:pt x="195262" y="109537"/>
                  </a:lnTo>
                  <a:lnTo>
                    <a:pt x="173831" y="95250"/>
                  </a:lnTo>
                  <a:lnTo>
                    <a:pt x="152400" y="88106"/>
                  </a:lnTo>
                  <a:lnTo>
                    <a:pt x="138112" y="83343"/>
                  </a:lnTo>
                  <a:lnTo>
                    <a:pt x="111918" y="83343"/>
                  </a:lnTo>
                  <a:lnTo>
                    <a:pt x="73818" y="85725"/>
                  </a:lnTo>
                  <a:lnTo>
                    <a:pt x="0" y="92868"/>
                  </a:lnTo>
                  <a:lnTo>
                    <a:pt x="119062" y="0"/>
                  </a:lnTo>
                  <a:lnTo>
                    <a:pt x="235743" y="21431"/>
                  </a:lnTo>
                  <a:lnTo>
                    <a:pt x="311943" y="42862"/>
                  </a:lnTo>
                  <a:lnTo>
                    <a:pt x="357187" y="59531"/>
                  </a:lnTo>
                  <a:lnTo>
                    <a:pt x="469106" y="114300"/>
                  </a:lnTo>
                  <a:lnTo>
                    <a:pt x="652462" y="211931"/>
                  </a:lnTo>
                  <a:lnTo>
                    <a:pt x="821531" y="304800"/>
                  </a:lnTo>
                  <a:lnTo>
                    <a:pt x="966787" y="388143"/>
                  </a:lnTo>
                  <a:lnTo>
                    <a:pt x="1123950" y="478631"/>
                  </a:lnTo>
                  <a:lnTo>
                    <a:pt x="1269206" y="559593"/>
                  </a:lnTo>
                  <a:lnTo>
                    <a:pt x="1407318" y="631031"/>
                  </a:lnTo>
                  <a:lnTo>
                    <a:pt x="1585912" y="714375"/>
                  </a:lnTo>
                  <a:lnTo>
                    <a:pt x="1728787" y="773906"/>
                  </a:lnTo>
                  <a:lnTo>
                    <a:pt x="1854993" y="821531"/>
                  </a:lnTo>
                  <a:lnTo>
                    <a:pt x="1950243" y="850106"/>
                  </a:lnTo>
                  <a:lnTo>
                    <a:pt x="1976437" y="859631"/>
                  </a:lnTo>
                  <a:lnTo>
                    <a:pt x="1995487" y="869156"/>
                  </a:lnTo>
                  <a:lnTo>
                    <a:pt x="2005012" y="883443"/>
                  </a:lnTo>
                  <a:lnTo>
                    <a:pt x="2005012" y="897731"/>
                  </a:lnTo>
                  <a:lnTo>
                    <a:pt x="2002631" y="912018"/>
                  </a:lnTo>
                  <a:lnTo>
                    <a:pt x="1981200" y="933450"/>
                  </a:lnTo>
                  <a:lnTo>
                    <a:pt x="1957387" y="942975"/>
                  </a:lnTo>
                  <a:lnTo>
                    <a:pt x="1921668" y="945356"/>
                  </a:lnTo>
                  <a:lnTo>
                    <a:pt x="1826418" y="947737"/>
                  </a:lnTo>
                  <a:lnTo>
                    <a:pt x="1690687" y="952500"/>
                  </a:lnTo>
                  <a:lnTo>
                    <a:pt x="1502568" y="962025"/>
                  </a:lnTo>
                  <a:lnTo>
                    <a:pt x="1352550" y="966787"/>
                  </a:lnTo>
                  <a:lnTo>
                    <a:pt x="1321593" y="962025"/>
                  </a:lnTo>
                  <a:lnTo>
                    <a:pt x="1281112" y="952500"/>
                  </a:lnTo>
                  <a:lnTo>
                    <a:pt x="1214437" y="921543"/>
                  </a:lnTo>
                  <a:lnTo>
                    <a:pt x="1135856" y="876300"/>
                  </a:lnTo>
                  <a:lnTo>
                    <a:pt x="1031081" y="800100"/>
                  </a:lnTo>
                  <a:lnTo>
                    <a:pt x="900112" y="692943"/>
                  </a:lnTo>
                  <a:lnTo>
                    <a:pt x="759618" y="573881"/>
                  </a:lnTo>
                  <a:lnTo>
                    <a:pt x="621506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53">
              <a:extLst>
                <a:ext uri="{FF2B5EF4-FFF2-40B4-BE49-F238E27FC236}">
                  <a16:creationId xmlns:a16="http://schemas.microsoft.com/office/drawing/2014/main" id="{A37DD0DC-E525-4A7A-A0B4-ADF0D83B811A}"/>
                </a:ext>
              </a:extLst>
            </p:cNvPr>
            <p:cNvSpPr/>
            <p:nvPr/>
          </p:nvSpPr>
          <p:spPr>
            <a:xfrm>
              <a:off x="5843594" y="2760664"/>
              <a:ext cx="1641475" cy="401637"/>
            </a:xfrm>
            <a:custGeom>
              <a:avLst/>
              <a:gdLst>
                <a:gd name="connsiteX0" fmla="*/ 614362 w 1640681"/>
                <a:gd name="connsiteY0" fmla="*/ 369094 h 402431"/>
                <a:gd name="connsiteX1" fmla="*/ 745331 w 1640681"/>
                <a:gd name="connsiteY1" fmla="*/ 347662 h 402431"/>
                <a:gd name="connsiteX2" fmla="*/ 850106 w 1640681"/>
                <a:gd name="connsiteY2" fmla="*/ 335756 h 402431"/>
                <a:gd name="connsiteX3" fmla="*/ 973931 w 1640681"/>
                <a:gd name="connsiteY3" fmla="*/ 326231 h 402431"/>
                <a:gd name="connsiteX4" fmla="*/ 1138237 w 1640681"/>
                <a:gd name="connsiteY4" fmla="*/ 307181 h 402431"/>
                <a:gd name="connsiteX5" fmla="*/ 1262062 w 1640681"/>
                <a:gd name="connsiteY5" fmla="*/ 288131 h 402431"/>
                <a:gd name="connsiteX6" fmla="*/ 1378743 w 1640681"/>
                <a:gd name="connsiteY6" fmla="*/ 269081 h 402431"/>
                <a:gd name="connsiteX7" fmla="*/ 1488281 w 1640681"/>
                <a:gd name="connsiteY7" fmla="*/ 245269 h 402431"/>
                <a:gd name="connsiteX8" fmla="*/ 1535906 w 1640681"/>
                <a:gd name="connsiteY8" fmla="*/ 228600 h 402431"/>
                <a:gd name="connsiteX9" fmla="*/ 1593056 w 1640681"/>
                <a:gd name="connsiteY9" fmla="*/ 197644 h 402431"/>
                <a:gd name="connsiteX10" fmla="*/ 1621631 w 1640681"/>
                <a:gd name="connsiteY10" fmla="*/ 176212 h 402431"/>
                <a:gd name="connsiteX11" fmla="*/ 1638300 w 1640681"/>
                <a:gd name="connsiteY11" fmla="*/ 154781 h 402431"/>
                <a:gd name="connsiteX12" fmla="*/ 1640681 w 1640681"/>
                <a:gd name="connsiteY12" fmla="*/ 128587 h 402431"/>
                <a:gd name="connsiteX13" fmla="*/ 1631156 w 1640681"/>
                <a:gd name="connsiteY13" fmla="*/ 109537 h 402431"/>
                <a:gd name="connsiteX14" fmla="*/ 1614487 w 1640681"/>
                <a:gd name="connsiteY14" fmla="*/ 88106 h 402431"/>
                <a:gd name="connsiteX15" fmla="*/ 1583531 w 1640681"/>
                <a:gd name="connsiteY15" fmla="*/ 64294 h 402431"/>
                <a:gd name="connsiteX16" fmla="*/ 1547812 w 1640681"/>
                <a:gd name="connsiteY16" fmla="*/ 45244 h 402431"/>
                <a:gd name="connsiteX17" fmla="*/ 1509712 w 1640681"/>
                <a:gd name="connsiteY17" fmla="*/ 35719 h 402431"/>
                <a:gd name="connsiteX18" fmla="*/ 1457325 w 1640681"/>
                <a:gd name="connsiteY18" fmla="*/ 21431 h 402431"/>
                <a:gd name="connsiteX19" fmla="*/ 1378743 w 1640681"/>
                <a:gd name="connsiteY19" fmla="*/ 7144 h 402431"/>
                <a:gd name="connsiteX20" fmla="*/ 1297781 w 1640681"/>
                <a:gd name="connsiteY20" fmla="*/ 0 h 402431"/>
                <a:gd name="connsiteX21" fmla="*/ 1271587 w 1640681"/>
                <a:gd name="connsiteY21" fmla="*/ 11906 h 402431"/>
                <a:gd name="connsiteX22" fmla="*/ 1162050 w 1640681"/>
                <a:gd name="connsiteY22" fmla="*/ 71437 h 402431"/>
                <a:gd name="connsiteX23" fmla="*/ 1088231 w 1640681"/>
                <a:gd name="connsiteY23" fmla="*/ 114300 h 402431"/>
                <a:gd name="connsiteX24" fmla="*/ 962025 w 1640681"/>
                <a:gd name="connsiteY24" fmla="*/ 130969 h 402431"/>
                <a:gd name="connsiteX25" fmla="*/ 764381 w 1640681"/>
                <a:gd name="connsiteY25" fmla="*/ 154781 h 402431"/>
                <a:gd name="connsiteX26" fmla="*/ 566737 w 1640681"/>
                <a:gd name="connsiteY26" fmla="*/ 180975 h 402431"/>
                <a:gd name="connsiteX27" fmla="*/ 459581 w 1640681"/>
                <a:gd name="connsiteY27" fmla="*/ 195262 h 402431"/>
                <a:gd name="connsiteX28" fmla="*/ 385762 w 1640681"/>
                <a:gd name="connsiteY28" fmla="*/ 204787 h 402431"/>
                <a:gd name="connsiteX29" fmla="*/ 352425 w 1640681"/>
                <a:gd name="connsiteY29" fmla="*/ 207169 h 402431"/>
                <a:gd name="connsiteX30" fmla="*/ 290512 w 1640681"/>
                <a:gd name="connsiteY30" fmla="*/ 200025 h 402431"/>
                <a:gd name="connsiteX31" fmla="*/ 238125 w 1640681"/>
                <a:gd name="connsiteY31" fmla="*/ 190500 h 402431"/>
                <a:gd name="connsiteX32" fmla="*/ 166687 w 1640681"/>
                <a:gd name="connsiteY32" fmla="*/ 171450 h 402431"/>
                <a:gd name="connsiteX33" fmla="*/ 90487 w 1640681"/>
                <a:gd name="connsiteY33" fmla="*/ 150019 h 402431"/>
                <a:gd name="connsiteX34" fmla="*/ 38100 w 1640681"/>
                <a:gd name="connsiteY34" fmla="*/ 133350 h 402431"/>
                <a:gd name="connsiteX35" fmla="*/ 16668 w 1640681"/>
                <a:gd name="connsiteY35" fmla="*/ 133350 h 402431"/>
                <a:gd name="connsiteX36" fmla="*/ 4762 w 1640681"/>
                <a:gd name="connsiteY36" fmla="*/ 140494 h 402431"/>
                <a:gd name="connsiteX37" fmla="*/ 0 w 1640681"/>
                <a:gd name="connsiteY37" fmla="*/ 150019 h 402431"/>
                <a:gd name="connsiteX38" fmla="*/ 0 w 1640681"/>
                <a:gd name="connsiteY38" fmla="*/ 164306 h 402431"/>
                <a:gd name="connsiteX39" fmla="*/ 14287 w 1640681"/>
                <a:gd name="connsiteY39" fmla="*/ 192881 h 402431"/>
                <a:gd name="connsiteX40" fmla="*/ 42862 w 1640681"/>
                <a:gd name="connsiteY40" fmla="*/ 242887 h 402431"/>
                <a:gd name="connsiteX41" fmla="*/ 71437 w 1640681"/>
                <a:gd name="connsiteY41" fmla="*/ 278606 h 402431"/>
                <a:gd name="connsiteX42" fmla="*/ 92868 w 1640681"/>
                <a:gd name="connsiteY42" fmla="*/ 300037 h 402431"/>
                <a:gd name="connsiteX43" fmla="*/ 123825 w 1640681"/>
                <a:gd name="connsiteY43" fmla="*/ 321469 h 402431"/>
                <a:gd name="connsiteX44" fmla="*/ 169068 w 1640681"/>
                <a:gd name="connsiteY44" fmla="*/ 342900 h 402431"/>
                <a:gd name="connsiteX45" fmla="*/ 228600 w 1640681"/>
                <a:gd name="connsiteY45" fmla="*/ 364331 h 402431"/>
                <a:gd name="connsiteX46" fmla="*/ 330993 w 1640681"/>
                <a:gd name="connsiteY46" fmla="*/ 388144 h 402431"/>
                <a:gd name="connsiteX47" fmla="*/ 433387 w 1640681"/>
                <a:gd name="connsiteY47" fmla="*/ 402431 h 402431"/>
                <a:gd name="connsiteX48" fmla="*/ 492918 w 1640681"/>
                <a:gd name="connsiteY48" fmla="*/ 392906 h 402431"/>
                <a:gd name="connsiteX49" fmla="*/ 614362 w 1640681"/>
                <a:gd name="connsiteY49" fmla="*/ 369094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40681" h="402431">
                  <a:moveTo>
                    <a:pt x="614362" y="369094"/>
                  </a:moveTo>
                  <a:lnTo>
                    <a:pt x="745331" y="347662"/>
                  </a:lnTo>
                  <a:lnTo>
                    <a:pt x="850106" y="335756"/>
                  </a:lnTo>
                  <a:lnTo>
                    <a:pt x="973931" y="326231"/>
                  </a:lnTo>
                  <a:lnTo>
                    <a:pt x="1138237" y="307181"/>
                  </a:lnTo>
                  <a:lnTo>
                    <a:pt x="1262062" y="288131"/>
                  </a:lnTo>
                  <a:cubicBezTo>
                    <a:pt x="1300934" y="281652"/>
                    <a:pt x="1339334" y="269081"/>
                    <a:pt x="1378743" y="269081"/>
                  </a:cubicBezTo>
                  <a:lnTo>
                    <a:pt x="1488281" y="245269"/>
                  </a:lnTo>
                  <a:lnTo>
                    <a:pt x="1535906" y="228600"/>
                  </a:lnTo>
                  <a:lnTo>
                    <a:pt x="1593056" y="197644"/>
                  </a:lnTo>
                  <a:lnTo>
                    <a:pt x="1621631" y="176212"/>
                  </a:lnTo>
                  <a:lnTo>
                    <a:pt x="1638300" y="154781"/>
                  </a:lnTo>
                  <a:lnTo>
                    <a:pt x="1640681" y="128587"/>
                  </a:lnTo>
                  <a:lnTo>
                    <a:pt x="1631156" y="109537"/>
                  </a:lnTo>
                  <a:lnTo>
                    <a:pt x="1614487" y="88106"/>
                  </a:lnTo>
                  <a:lnTo>
                    <a:pt x="1583531" y="64294"/>
                  </a:lnTo>
                  <a:lnTo>
                    <a:pt x="1547812" y="45244"/>
                  </a:lnTo>
                  <a:lnTo>
                    <a:pt x="1509712" y="35719"/>
                  </a:lnTo>
                  <a:lnTo>
                    <a:pt x="1457325" y="21431"/>
                  </a:lnTo>
                  <a:lnTo>
                    <a:pt x="1378743" y="7144"/>
                  </a:lnTo>
                  <a:lnTo>
                    <a:pt x="1297781" y="0"/>
                  </a:lnTo>
                  <a:lnTo>
                    <a:pt x="1271587" y="11906"/>
                  </a:lnTo>
                  <a:lnTo>
                    <a:pt x="1162050" y="71437"/>
                  </a:lnTo>
                  <a:lnTo>
                    <a:pt x="1088231" y="114300"/>
                  </a:lnTo>
                  <a:lnTo>
                    <a:pt x="962025" y="130969"/>
                  </a:lnTo>
                  <a:lnTo>
                    <a:pt x="764381" y="154781"/>
                  </a:lnTo>
                  <a:lnTo>
                    <a:pt x="566737" y="180975"/>
                  </a:lnTo>
                  <a:lnTo>
                    <a:pt x="459581" y="195262"/>
                  </a:lnTo>
                  <a:lnTo>
                    <a:pt x="385762" y="204787"/>
                  </a:lnTo>
                  <a:lnTo>
                    <a:pt x="352425" y="207169"/>
                  </a:lnTo>
                  <a:lnTo>
                    <a:pt x="290512" y="200025"/>
                  </a:lnTo>
                  <a:lnTo>
                    <a:pt x="238125" y="190500"/>
                  </a:lnTo>
                  <a:lnTo>
                    <a:pt x="166687" y="171450"/>
                  </a:lnTo>
                  <a:lnTo>
                    <a:pt x="90487" y="150019"/>
                  </a:lnTo>
                  <a:lnTo>
                    <a:pt x="38100" y="133350"/>
                  </a:lnTo>
                  <a:lnTo>
                    <a:pt x="16668" y="133350"/>
                  </a:lnTo>
                  <a:lnTo>
                    <a:pt x="4762" y="140494"/>
                  </a:lnTo>
                  <a:lnTo>
                    <a:pt x="0" y="150019"/>
                  </a:lnTo>
                  <a:lnTo>
                    <a:pt x="0" y="164306"/>
                  </a:lnTo>
                  <a:lnTo>
                    <a:pt x="14287" y="192881"/>
                  </a:lnTo>
                  <a:lnTo>
                    <a:pt x="42862" y="242887"/>
                  </a:lnTo>
                  <a:lnTo>
                    <a:pt x="71437" y="278606"/>
                  </a:lnTo>
                  <a:lnTo>
                    <a:pt x="92868" y="300037"/>
                  </a:lnTo>
                  <a:lnTo>
                    <a:pt x="123825" y="321469"/>
                  </a:lnTo>
                  <a:lnTo>
                    <a:pt x="169068" y="342900"/>
                  </a:lnTo>
                  <a:lnTo>
                    <a:pt x="228600" y="364331"/>
                  </a:lnTo>
                  <a:lnTo>
                    <a:pt x="330993" y="388144"/>
                  </a:lnTo>
                  <a:lnTo>
                    <a:pt x="433387" y="402431"/>
                  </a:lnTo>
                  <a:lnTo>
                    <a:pt x="492918" y="392906"/>
                  </a:lnTo>
                  <a:lnTo>
                    <a:pt x="6143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56">
              <a:extLst>
                <a:ext uri="{FF2B5EF4-FFF2-40B4-BE49-F238E27FC236}">
                  <a16:creationId xmlns:a16="http://schemas.microsoft.com/office/drawing/2014/main" id="{58EE9E38-14BD-44B4-A104-5C3295D5DDD7}"/>
                </a:ext>
              </a:extLst>
            </p:cNvPr>
            <p:cNvSpPr/>
            <p:nvPr/>
          </p:nvSpPr>
          <p:spPr>
            <a:xfrm rot="16200000">
              <a:off x="4701387" y="4531520"/>
              <a:ext cx="2271713" cy="371475"/>
            </a:xfrm>
            <a:custGeom>
              <a:avLst/>
              <a:gdLst>
                <a:gd name="connsiteX0" fmla="*/ 1238250 w 2271713"/>
                <a:gd name="connsiteY0" fmla="*/ 159543 h 371475"/>
                <a:gd name="connsiteX1" fmla="*/ 1454944 w 2271713"/>
                <a:gd name="connsiteY1" fmla="*/ 164306 h 371475"/>
                <a:gd name="connsiteX2" fmla="*/ 1635919 w 2271713"/>
                <a:gd name="connsiteY2" fmla="*/ 166687 h 371475"/>
                <a:gd name="connsiteX3" fmla="*/ 1747838 w 2271713"/>
                <a:gd name="connsiteY3" fmla="*/ 161925 h 371475"/>
                <a:gd name="connsiteX4" fmla="*/ 1843088 w 2271713"/>
                <a:gd name="connsiteY4" fmla="*/ 157162 h 371475"/>
                <a:gd name="connsiteX5" fmla="*/ 1902619 w 2271713"/>
                <a:gd name="connsiteY5" fmla="*/ 152400 h 371475"/>
                <a:gd name="connsiteX6" fmla="*/ 1943100 w 2271713"/>
                <a:gd name="connsiteY6" fmla="*/ 147637 h 371475"/>
                <a:gd name="connsiteX7" fmla="*/ 1976438 w 2271713"/>
                <a:gd name="connsiteY7" fmla="*/ 140493 h 371475"/>
                <a:gd name="connsiteX8" fmla="*/ 2021681 w 2271713"/>
                <a:gd name="connsiteY8" fmla="*/ 123825 h 371475"/>
                <a:gd name="connsiteX9" fmla="*/ 2069306 w 2271713"/>
                <a:gd name="connsiteY9" fmla="*/ 102393 h 371475"/>
                <a:gd name="connsiteX10" fmla="*/ 2121694 w 2271713"/>
                <a:gd name="connsiteY10" fmla="*/ 73818 h 371475"/>
                <a:gd name="connsiteX11" fmla="*/ 2174081 w 2271713"/>
                <a:gd name="connsiteY11" fmla="*/ 38100 h 371475"/>
                <a:gd name="connsiteX12" fmla="*/ 2190750 w 2271713"/>
                <a:gd name="connsiteY12" fmla="*/ 21431 h 371475"/>
                <a:gd name="connsiteX13" fmla="*/ 2207419 w 2271713"/>
                <a:gd name="connsiteY13" fmla="*/ 9525 h 371475"/>
                <a:gd name="connsiteX14" fmla="*/ 2231231 w 2271713"/>
                <a:gd name="connsiteY14" fmla="*/ 0 h 371475"/>
                <a:gd name="connsiteX15" fmla="*/ 2259806 w 2271713"/>
                <a:gd name="connsiteY15" fmla="*/ 0 h 371475"/>
                <a:gd name="connsiteX16" fmla="*/ 2269331 w 2271713"/>
                <a:gd name="connsiteY16" fmla="*/ 7143 h 371475"/>
                <a:gd name="connsiteX17" fmla="*/ 2271713 w 2271713"/>
                <a:gd name="connsiteY17" fmla="*/ 19050 h 371475"/>
                <a:gd name="connsiteX18" fmla="*/ 2266950 w 2271713"/>
                <a:gd name="connsiteY18" fmla="*/ 59531 h 371475"/>
                <a:gd name="connsiteX19" fmla="*/ 2257425 w 2271713"/>
                <a:gd name="connsiteY19" fmla="*/ 111918 h 371475"/>
                <a:gd name="connsiteX20" fmla="*/ 2238375 w 2271713"/>
                <a:gd name="connsiteY20" fmla="*/ 171450 h 371475"/>
                <a:gd name="connsiteX21" fmla="*/ 2212181 w 2271713"/>
                <a:gd name="connsiteY21" fmla="*/ 238125 h 371475"/>
                <a:gd name="connsiteX22" fmla="*/ 2181225 w 2271713"/>
                <a:gd name="connsiteY22" fmla="*/ 300037 h 371475"/>
                <a:gd name="connsiteX23" fmla="*/ 2043113 w 2271713"/>
                <a:gd name="connsiteY23" fmla="*/ 371475 h 371475"/>
                <a:gd name="connsiteX24" fmla="*/ 1862138 w 2271713"/>
                <a:gd name="connsiteY24" fmla="*/ 371475 h 371475"/>
                <a:gd name="connsiteX25" fmla="*/ 1666875 w 2271713"/>
                <a:gd name="connsiteY25" fmla="*/ 371475 h 371475"/>
                <a:gd name="connsiteX26" fmla="*/ 1488281 w 2271713"/>
                <a:gd name="connsiteY26" fmla="*/ 371475 h 371475"/>
                <a:gd name="connsiteX27" fmla="*/ 1264444 w 2271713"/>
                <a:gd name="connsiteY27" fmla="*/ 371475 h 371475"/>
                <a:gd name="connsiteX28" fmla="*/ 1078706 w 2271713"/>
                <a:gd name="connsiteY28" fmla="*/ 371475 h 371475"/>
                <a:gd name="connsiteX29" fmla="*/ 952500 w 2271713"/>
                <a:gd name="connsiteY29" fmla="*/ 350043 h 371475"/>
                <a:gd name="connsiteX30" fmla="*/ 740569 w 2271713"/>
                <a:gd name="connsiteY30" fmla="*/ 342900 h 371475"/>
                <a:gd name="connsiteX31" fmla="*/ 488156 w 2271713"/>
                <a:gd name="connsiteY31" fmla="*/ 333375 h 371475"/>
                <a:gd name="connsiteX32" fmla="*/ 266700 w 2271713"/>
                <a:gd name="connsiteY32" fmla="*/ 326231 h 371475"/>
                <a:gd name="connsiteX33" fmla="*/ 214313 w 2271713"/>
                <a:gd name="connsiteY33" fmla="*/ 326231 h 371475"/>
                <a:gd name="connsiteX34" fmla="*/ 173831 w 2271713"/>
                <a:gd name="connsiteY34" fmla="*/ 304800 h 371475"/>
                <a:gd name="connsiteX35" fmla="*/ 100013 w 2271713"/>
                <a:gd name="connsiteY35" fmla="*/ 264318 h 371475"/>
                <a:gd name="connsiteX36" fmla="*/ 42863 w 2271713"/>
                <a:gd name="connsiteY36" fmla="*/ 230981 h 371475"/>
                <a:gd name="connsiteX37" fmla="*/ 19050 w 2271713"/>
                <a:gd name="connsiteY37" fmla="*/ 214312 h 371475"/>
                <a:gd name="connsiteX38" fmla="*/ 2381 w 2271713"/>
                <a:gd name="connsiteY38" fmla="*/ 197643 h 371475"/>
                <a:gd name="connsiteX39" fmla="*/ 0 w 2271713"/>
                <a:gd name="connsiteY39" fmla="*/ 183356 h 371475"/>
                <a:gd name="connsiteX40" fmla="*/ 2381 w 2271713"/>
                <a:gd name="connsiteY40" fmla="*/ 169068 h 371475"/>
                <a:gd name="connsiteX41" fmla="*/ 7144 w 2271713"/>
                <a:gd name="connsiteY41" fmla="*/ 154781 h 371475"/>
                <a:gd name="connsiteX42" fmla="*/ 30956 w 2271713"/>
                <a:gd name="connsiteY42" fmla="*/ 135731 h 371475"/>
                <a:gd name="connsiteX43" fmla="*/ 69056 w 2271713"/>
                <a:gd name="connsiteY43" fmla="*/ 119062 h 371475"/>
                <a:gd name="connsiteX44" fmla="*/ 135731 w 2271713"/>
                <a:gd name="connsiteY44" fmla="*/ 109537 h 371475"/>
                <a:gd name="connsiteX45" fmla="*/ 202406 w 2271713"/>
                <a:gd name="connsiteY45" fmla="*/ 102393 h 371475"/>
                <a:gd name="connsiteX46" fmla="*/ 280988 w 2271713"/>
                <a:gd name="connsiteY46" fmla="*/ 102393 h 371475"/>
                <a:gd name="connsiteX47" fmla="*/ 376238 w 2271713"/>
                <a:gd name="connsiteY47" fmla="*/ 100012 h 371475"/>
                <a:gd name="connsiteX48" fmla="*/ 428625 w 2271713"/>
                <a:gd name="connsiteY48" fmla="*/ 111918 h 371475"/>
                <a:gd name="connsiteX49" fmla="*/ 561975 w 2271713"/>
                <a:gd name="connsiteY49" fmla="*/ 126206 h 371475"/>
                <a:gd name="connsiteX50" fmla="*/ 781050 w 2271713"/>
                <a:gd name="connsiteY50" fmla="*/ 138112 h 371475"/>
                <a:gd name="connsiteX51" fmla="*/ 995363 w 2271713"/>
                <a:gd name="connsiteY51" fmla="*/ 147637 h 371475"/>
                <a:gd name="connsiteX52" fmla="*/ 1238250 w 2271713"/>
                <a:gd name="connsiteY52" fmla="*/ 15954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71713" h="371475">
                  <a:moveTo>
                    <a:pt x="1238250" y="159543"/>
                  </a:moveTo>
                  <a:lnTo>
                    <a:pt x="1454944" y="164306"/>
                  </a:lnTo>
                  <a:lnTo>
                    <a:pt x="1635919" y="166687"/>
                  </a:lnTo>
                  <a:lnTo>
                    <a:pt x="1747838" y="161925"/>
                  </a:lnTo>
                  <a:lnTo>
                    <a:pt x="1843088" y="157162"/>
                  </a:lnTo>
                  <a:lnTo>
                    <a:pt x="1902619" y="152400"/>
                  </a:lnTo>
                  <a:lnTo>
                    <a:pt x="1943100" y="147637"/>
                  </a:lnTo>
                  <a:lnTo>
                    <a:pt x="1976438" y="140493"/>
                  </a:lnTo>
                  <a:lnTo>
                    <a:pt x="2021681" y="123825"/>
                  </a:lnTo>
                  <a:lnTo>
                    <a:pt x="2069306" y="102393"/>
                  </a:lnTo>
                  <a:lnTo>
                    <a:pt x="2121694" y="73818"/>
                  </a:lnTo>
                  <a:lnTo>
                    <a:pt x="2174081" y="38100"/>
                  </a:lnTo>
                  <a:lnTo>
                    <a:pt x="2190750" y="21431"/>
                  </a:lnTo>
                  <a:lnTo>
                    <a:pt x="2207419" y="9525"/>
                  </a:lnTo>
                  <a:lnTo>
                    <a:pt x="2231231" y="0"/>
                  </a:lnTo>
                  <a:lnTo>
                    <a:pt x="2259806" y="0"/>
                  </a:lnTo>
                  <a:lnTo>
                    <a:pt x="2269331" y="7143"/>
                  </a:lnTo>
                  <a:lnTo>
                    <a:pt x="2271713" y="19050"/>
                  </a:lnTo>
                  <a:lnTo>
                    <a:pt x="2266950" y="59531"/>
                  </a:lnTo>
                  <a:lnTo>
                    <a:pt x="2257425" y="111918"/>
                  </a:lnTo>
                  <a:lnTo>
                    <a:pt x="2238375" y="171450"/>
                  </a:lnTo>
                  <a:lnTo>
                    <a:pt x="2212181" y="238125"/>
                  </a:lnTo>
                  <a:lnTo>
                    <a:pt x="2181225" y="300037"/>
                  </a:lnTo>
                  <a:lnTo>
                    <a:pt x="2043113" y="371475"/>
                  </a:lnTo>
                  <a:lnTo>
                    <a:pt x="1862138" y="371475"/>
                  </a:lnTo>
                  <a:lnTo>
                    <a:pt x="1666875" y="371475"/>
                  </a:lnTo>
                  <a:lnTo>
                    <a:pt x="1488281" y="371475"/>
                  </a:lnTo>
                  <a:lnTo>
                    <a:pt x="1264444" y="371475"/>
                  </a:lnTo>
                  <a:lnTo>
                    <a:pt x="1078706" y="371475"/>
                  </a:lnTo>
                  <a:lnTo>
                    <a:pt x="952500" y="350043"/>
                  </a:lnTo>
                  <a:lnTo>
                    <a:pt x="740569" y="342900"/>
                  </a:lnTo>
                  <a:lnTo>
                    <a:pt x="488156" y="333375"/>
                  </a:lnTo>
                  <a:lnTo>
                    <a:pt x="266700" y="326231"/>
                  </a:lnTo>
                  <a:lnTo>
                    <a:pt x="214313" y="326231"/>
                  </a:lnTo>
                  <a:lnTo>
                    <a:pt x="173831" y="304800"/>
                  </a:lnTo>
                  <a:lnTo>
                    <a:pt x="100013" y="264318"/>
                  </a:lnTo>
                  <a:lnTo>
                    <a:pt x="42863" y="230981"/>
                  </a:lnTo>
                  <a:lnTo>
                    <a:pt x="19050" y="214312"/>
                  </a:lnTo>
                  <a:lnTo>
                    <a:pt x="2381" y="197643"/>
                  </a:lnTo>
                  <a:lnTo>
                    <a:pt x="0" y="183356"/>
                  </a:lnTo>
                  <a:lnTo>
                    <a:pt x="2381" y="169068"/>
                  </a:lnTo>
                  <a:lnTo>
                    <a:pt x="7144" y="154781"/>
                  </a:lnTo>
                  <a:lnTo>
                    <a:pt x="30956" y="135731"/>
                  </a:lnTo>
                  <a:lnTo>
                    <a:pt x="69056" y="119062"/>
                  </a:lnTo>
                  <a:lnTo>
                    <a:pt x="135731" y="109537"/>
                  </a:lnTo>
                  <a:lnTo>
                    <a:pt x="202406" y="102393"/>
                  </a:lnTo>
                  <a:lnTo>
                    <a:pt x="280988" y="102393"/>
                  </a:lnTo>
                  <a:lnTo>
                    <a:pt x="376238" y="100012"/>
                  </a:lnTo>
                  <a:lnTo>
                    <a:pt x="428625" y="111918"/>
                  </a:lnTo>
                  <a:lnTo>
                    <a:pt x="561975" y="126206"/>
                  </a:lnTo>
                  <a:lnTo>
                    <a:pt x="781050" y="138112"/>
                  </a:lnTo>
                  <a:lnTo>
                    <a:pt x="995363" y="147637"/>
                  </a:lnTo>
                  <a:lnTo>
                    <a:pt x="1238250" y="159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57">
              <a:extLst>
                <a:ext uri="{FF2B5EF4-FFF2-40B4-BE49-F238E27FC236}">
                  <a16:creationId xmlns:a16="http://schemas.microsoft.com/office/drawing/2014/main" id="{6B6DEC89-02A5-498E-95C3-38B4374D5E0D}"/>
                </a:ext>
              </a:extLst>
            </p:cNvPr>
            <p:cNvSpPr/>
            <p:nvPr/>
          </p:nvSpPr>
          <p:spPr>
            <a:xfrm rot="16200000">
              <a:off x="5141124" y="4248944"/>
              <a:ext cx="2451100" cy="963612"/>
            </a:xfrm>
            <a:custGeom>
              <a:avLst/>
              <a:gdLst>
                <a:gd name="connsiteX0" fmla="*/ 1452563 w 2450307"/>
                <a:gd name="connsiteY0" fmla="*/ 650081 h 964406"/>
                <a:gd name="connsiteX1" fmla="*/ 2083594 w 2450307"/>
                <a:gd name="connsiteY1" fmla="*/ 650081 h 964406"/>
                <a:gd name="connsiteX2" fmla="*/ 2162175 w 2450307"/>
                <a:gd name="connsiteY2" fmla="*/ 647700 h 964406"/>
                <a:gd name="connsiteX3" fmla="*/ 2183607 w 2450307"/>
                <a:gd name="connsiteY3" fmla="*/ 642938 h 964406"/>
                <a:gd name="connsiteX4" fmla="*/ 2197894 w 2450307"/>
                <a:gd name="connsiteY4" fmla="*/ 631031 h 964406"/>
                <a:gd name="connsiteX5" fmla="*/ 2209800 w 2450307"/>
                <a:gd name="connsiteY5" fmla="*/ 611981 h 964406"/>
                <a:gd name="connsiteX6" fmla="*/ 2212182 w 2450307"/>
                <a:gd name="connsiteY6" fmla="*/ 595313 h 964406"/>
                <a:gd name="connsiteX7" fmla="*/ 2209800 w 2450307"/>
                <a:gd name="connsiteY7" fmla="*/ 571500 h 964406"/>
                <a:gd name="connsiteX8" fmla="*/ 2190750 w 2450307"/>
                <a:gd name="connsiteY8" fmla="*/ 476250 h 964406"/>
                <a:gd name="connsiteX9" fmla="*/ 2169319 w 2450307"/>
                <a:gd name="connsiteY9" fmla="*/ 376238 h 964406"/>
                <a:gd name="connsiteX10" fmla="*/ 2140744 w 2450307"/>
                <a:gd name="connsiteY10" fmla="*/ 228600 h 964406"/>
                <a:gd name="connsiteX11" fmla="*/ 2112169 w 2450307"/>
                <a:gd name="connsiteY11" fmla="*/ 59531 h 964406"/>
                <a:gd name="connsiteX12" fmla="*/ 2264569 w 2450307"/>
                <a:gd name="connsiteY12" fmla="*/ 0 h 964406"/>
                <a:gd name="connsiteX13" fmla="*/ 2297907 w 2450307"/>
                <a:gd name="connsiteY13" fmla="*/ 150019 h 964406"/>
                <a:gd name="connsiteX14" fmla="*/ 2333625 w 2450307"/>
                <a:gd name="connsiteY14" fmla="*/ 328613 h 964406"/>
                <a:gd name="connsiteX15" fmla="*/ 2366963 w 2450307"/>
                <a:gd name="connsiteY15" fmla="*/ 490538 h 964406"/>
                <a:gd name="connsiteX16" fmla="*/ 2383632 w 2450307"/>
                <a:gd name="connsiteY16" fmla="*/ 564356 h 964406"/>
                <a:gd name="connsiteX17" fmla="*/ 2393157 w 2450307"/>
                <a:gd name="connsiteY17" fmla="*/ 602456 h 964406"/>
                <a:gd name="connsiteX18" fmla="*/ 2402682 w 2450307"/>
                <a:gd name="connsiteY18" fmla="*/ 623888 h 964406"/>
                <a:gd name="connsiteX19" fmla="*/ 2416969 w 2450307"/>
                <a:gd name="connsiteY19" fmla="*/ 647700 h 964406"/>
                <a:gd name="connsiteX20" fmla="*/ 2426494 w 2450307"/>
                <a:gd name="connsiteY20" fmla="*/ 659606 h 964406"/>
                <a:gd name="connsiteX21" fmla="*/ 2438400 w 2450307"/>
                <a:gd name="connsiteY21" fmla="*/ 671513 h 964406"/>
                <a:gd name="connsiteX22" fmla="*/ 2445544 w 2450307"/>
                <a:gd name="connsiteY22" fmla="*/ 681038 h 964406"/>
                <a:gd name="connsiteX23" fmla="*/ 2450307 w 2450307"/>
                <a:gd name="connsiteY23" fmla="*/ 690563 h 964406"/>
                <a:gd name="connsiteX24" fmla="*/ 2450307 w 2450307"/>
                <a:gd name="connsiteY24" fmla="*/ 714375 h 964406"/>
                <a:gd name="connsiteX25" fmla="*/ 2436019 w 2450307"/>
                <a:gd name="connsiteY25" fmla="*/ 757238 h 964406"/>
                <a:gd name="connsiteX26" fmla="*/ 2405063 w 2450307"/>
                <a:gd name="connsiteY26" fmla="*/ 812006 h 964406"/>
                <a:gd name="connsiteX27" fmla="*/ 2374107 w 2450307"/>
                <a:gd name="connsiteY27" fmla="*/ 857250 h 964406"/>
                <a:gd name="connsiteX28" fmla="*/ 2336007 w 2450307"/>
                <a:gd name="connsiteY28" fmla="*/ 902494 h 964406"/>
                <a:gd name="connsiteX29" fmla="*/ 2290763 w 2450307"/>
                <a:gd name="connsiteY29" fmla="*/ 942975 h 964406"/>
                <a:gd name="connsiteX30" fmla="*/ 2255044 w 2450307"/>
                <a:gd name="connsiteY30" fmla="*/ 962025 h 964406"/>
                <a:gd name="connsiteX31" fmla="*/ 2238375 w 2450307"/>
                <a:gd name="connsiteY31" fmla="*/ 964406 h 964406"/>
                <a:gd name="connsiteX32" fmla="*/ 2205038 w 2450307"/>
                <a:gd name="connsiteY32" fmla="*/ 950119 h 964406"/>
                <a:gd name="connsiteX33" fmla="*/ 2135982 w 2450307"/>
                <a:gd name="connsiteY33" fmla="*/ 914400 h 964406"/>
                <a:gd name="connsiteX34" fmla="*/ 2109788 w 2450307"/>
                <a:gd name="connsiteY34" fmla="*/ 902494 h 964406"/>
                <a:gd name="connsiteX35" fmla="*/ 2071688 w 2450307"/>
                <a:gd name="connsiteY35" fmla="*/ 892969 h 964406"/>
                <a:gd name="connsiteX36" fmla="*/ 1952625 w 2450307"/>
                <a:gd name="connsiteY36" fmla="*/ 881063 h 964406"/>
                <a:gd name="connsiteX37" fmla="*/ 1695450 w 2450307"/>
                <a:gd name="connsiteY37" fmla="*/ 859631 h 964406"/>
                <a:gd name="connsiteX38" fmla="*/ 1564482 w 2450307"/>
                <a:gd name="connsiteY38" fmla="*/ 852488 h 964406"/>
                <a:gd name="connsiteX39" fmla="*/ 1447800 w 2450307"/>
                <a:gd name="connsiteY39" fmla="*/ 852488 h 964406"/>
                <a:gd name="connsiteX40" fmla="*/ 1297782 w 2450307"/>
                <a:gd name="connsiteY40" fmla="*/ 850106 h 964406"/>
                <a:gd name="connsiteX41" fmla="*/ 1169194 w 2450307"/>
                <a:gd name="connsiteY41" fmla="*/ 852488 h 964406"/>
                <a:gd name="connsiteX42" fmla="*/ 1057275 w 2450307"/>
                <a:gd name="connsiteY42" fmla="*/ 850106 h 964406"/>
                <a:gd name="connsiteX43" fmla="*/ 904875 w 2450307"/>
                <a:gd name="connsiteY43" fmla="*/ 850106 h 964406"/>
                <a:gd name="connsiteX44" fmla="*/ 800100 w 2450307"/>
                <a:gd name="connsiteY44" fmla="*/ 852488 h 964406"/>
                <a:gd name="connsiteX45" fmla="*/ 707232 w 2450307"/>
                <a:gd name="connsiteY45" fmla="*/ 850106 h 964406"/>
                <a:gd name="connsiteX46" fmla="*/ 588169 w 2450307"/>
                <a:gd name="connsiteY46" fmla="*/ 854869 h 964406"/>
                <a:gd name="connsiteX47" fmla="*/ 497682 w 2450307"/>
                <a:gd name="connsiteY47" fmla="*/ 862013 h 964406"/>
                <a:gd name="connsiteX48" fmla="*/ 428625 w 2450307"/>
                <a:gd name="connsiteY48" fmla="*/ 871538 h 964406"/>
                <a:gd name="connsiteX49" fmla="*/ 388144 w 2450307"/>
                <a:gd name="connsiteY49" fmla="*/ 871538 h 964406"/>
                <a:gd name="connsiteX50" fmla="*/ 319088 w 2450307"/>
                <a:gd name="connsiteY50" fmla="*/ 857250 h 964406"/>
                <a:gd name="connsiteX51" fmla="*/ 216694 w 2450307"/>
                <a:gd name="connsiteY51" fmla="*/ 826294 h 964406"/>
                <a:gd name="connsiteX52" fmla="*/ 130969 w 2450307"/>
                <a:gd name="connsiteY52" fmla="*/ 788194 h 964406"/>
                <a:gd name="connsiteX53" fmla="*/ 35719 w 2450307"/>
                <a:gd name="connsiteY53" fmla="*/ 745331 h 964406"/>
                <a:gd name="connsiteX54" fmla="*/ 16669 w 2450307"/>
                <a:gd name="connsiteY54" fmla="*/ 733425 h 964406"/>
                <a:gd name="connsiteX55" fmla="*/ 4763 w 2450307"/>
                <a:gd name="connsiteY55" fmla="*/ 714375 h 964406"/>
                <a:gd name="connsiteX56" fmla="*/ 0 w 2450307"/>
                <a:gd name="connsiteY56" fmla="*/ 702469 h 964406"/>
                <a:gd name="connsiteX57" fmla="*/ 2382 w 2450307"/>
                <a:gd name="connsiteY57" fmla="*/ 685800 h 964406"/>
                <a:gd name="connsiteX58" fmla="*/ 9525 w 2450307"/>
                <a:gd name="connsiteY58" fmla="*/ 666750 h 964406"/>
                <a:gd name="connsiteX59" fmla="*/ 26194 w 2450307"/>
                <a:gd name="connsiteY59" fmla="*/ 652463 h 964406"/>
                <a:gd name="connsiteX60" fmla="*/ 445294 w 2450307"/>
                <a:gd name="connsiteY60" fmla="*/ 650081 h 964406"/>
                <a:gd name="connsiteX61" fmla="*/ 576263 w 2450307"/>
                <a:gd name="connsiteY61" fmla="*/ 650081 h 964406"/>
                <a:gd name="connsiteX62" fmla="*/ 754857 w 2450307"/>
                <a:gd name="connsiteY62" fmla="*/ 652463 h 964406"/>
                <a:gd name="connsiteX63" fmla="*/ 1076325 w 2450307"/>
                <a:gd name="connsiteY63" fmla="*/ 650081 h 964406"/>
                <a:gd name="connsiteX64" fmla="*/ 1452563 w 2450307"/>
                <a:gd name="connsiteY64" fmla="*/ 6500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50307" h="964406">
                  <a:moveTo>
                    <a:pt x="1452563" y="650081"/>
                  </a:moveTo>
                  <a:lnTo>
                    <a:pt x="2083594" y="650081"/>
                  </a:lnTo>
                  <a:lnTo>
                    <a:pt x="2162175" y="647700"/>
                  </a:lnTo>
                  <a:lnTo>
                    <a:pt x="2183607" y="642938"/>
                  </a:lnTo>
                  <a:lnTo>
                    <a:pt x="2197894" y="631031"/>
                  </a:lnTo>
                  <a:lnTo>
                    <a:pt x="2209800" y="611981"/>
                  </a:lnTo>
                  <a:lnTo>
                    <a:pt x="2212182" y="595313"/>
                  </a:lnTo>
                  <a:lnTo>
                    <a:pt x="2209800" y="571500"/>
                  </a:lnTo>
                  <a:lnTo>
                    <a:pt x="2190750" y="476250"/>
                  </a:lnTo>
                  <a:lnTo>
                    <a:pt x="2169319" y="376238"/>
                  </a:lnTo>
                  <a:lnTo>
                    <a:pt x="2140744" y="228600"/>
                  </a:lnTo>
                  <a:lnTo>
                    <a:pt x="2112169" y="59531"/>
                  </a:lnTo>
                  <a:lnTo>
                    <a:pt x="2264569" y="0"/>
                  </a:lnTo>
                  <a:lnTo>
                    <a:pt x="2297907" y="150019"/>
                  </a:lnTo>
                  <a:lnTo>
                    <a:pt x="2333625" y="328613"/>
                  </a:lnTo>
                  <a:lnTo>
                    <a:pt x="2366963" y="490538"/>
                  </a:lnTo>
                  <a:lnTo>
                    <a:pt x="2383632" y="564356"/>
                  </a:lnTo>
                  <a:lnTo>
                    <a:pt x="2393157" y="602456"/>
                  </a:lnTo>
                  <a:lnTo>
                    <a:pt x="2402682" y="623888"/>
                  </a:lnTo>
                  <a:lnTo>
                    <a:pt x="2416969" y="647700"/>
                  </a:lnTo>
                  <a:lnTo>
                    <a:pt x="2426494" y="659606"/>
                  </a:lnTo>
                  <a:lnTo>
                    <a:pt x="2438400" y="671513"/>
                  </a:lnTo>
                  <a:lnTo>
                    <a:pt x="2445544" y="681038"/>
                  </a:lnTo>
                  <a:lnTo>
                    <a:pt x="2450307" y="690563"/>
                  </a:lnTo>
                  <a:lnTo>
                    <a:pt x="2450307" y="714375"/>
                  </a:lnTo>
                  <a:lnTo>
                    <a:pt x="2436019" y="757238"/>
                  </a:lnTo>
                  <a:lnTo>
                    <a:pt x="2405063" y="812006"/>
                  </a:lnTo>
                  <a:lnTo>
                    <a:pt x="2374107" y="857250"/>
                  </a:lnTo>
                  <a:lnTo>
                    <a:pt x="2336007" y="902494"/>
                  </a:lnTo>
                  <a:lnTo>
                    <a:pt x="2290763" y="942975"/>
                  </a:lnTo>
                  <a:lnTo>
                    <a:pt x="2255044" y="962025"/>
                  </a:lnTo>
                  <a:lnTo>
                    <a:pt x="2238375" y="964406"/>
                  </a:lnTo>
                  <a:lnTo>
                    <a:pt x="2205038" y="950119"/>
                  </a:lnTo>
                  <a:lnTo>
                    <a:pt x="2135982" y="914400"/>
                  </a:lnTo>
                  <a:lnTo>
                    <a:pt x="2109788" y="902494"/>
                  </a:lnTo>
                  <a:lnTo>
                    <a:pt x="2071688" y="892969"/>
                  </a:lnTo>
                  <a:lnTo>
                    <a:pt x="1952625" y="881063"/>
                  </a:lnTo>
                  <a:lnTo>
                    <a:pt x="1695450" y="859631"/>
                  </a:lnTo>
                  <a:lnTo>
                    <a:pt x="1564482" y="852488"/>
                  </a:lnTo>
                  <a:lnTo>
                    <a:pt x="1447800" y="852488"/>
                  </a:lnTo>
                  <a:lnTo>
                    <a:pt x="1297782" y="850106"/>
                  </a:lnTo>
                  <a:lnTo>
                    <a:pt x="1169194" y="852488"/>
                  </a:lnTo>
                  <a:lnTo>
                    <a:pt x="1057275" y="850106"/>
                  </a:lnTo>
                  <a:lnTo>
                    <a:pt x="904875" y="850106"/>
                  </a:lnTo>
                  <a:lnTo>
                    <a:pt x="800100" y="852488"/>
                  </a:lnTo>
                  <a:lnTo>
                    <a:pt x="707232" y="850106"/>
                  </a:lnTo>
                  <a:lnTo>
                    <a:pt x="588169" y="854869"/>
                  </a:lnTo>
                  <a:lnTo>
                    <a:pt x="497682" y="862013"/>
                  </a:lnTo>
                  <a:lnTo>
                    <a:pt x="428625" y="871538"/>
                  </a:lnTo>
                  <a:lnTo>
                    <a:pt x="388144" y="871538"/>
                  </a:lnTo>
                  <a:lnTo>
                    <a:pt x="319088" y="857250"/>
                  </a:lnTo>
                  <a:lnTo>
                    <a:pt x="216694" y="826294"/>
                  </a:lnTo>
                  <a:lnTo>
                    <a:pt x="130969" y="788194"/>
                  </a:lnTo>
                  <a:lnTo>
                    <a:pt x="35719" y="745331"/>
                  </a:lnTo>
                  <a:lnTo>
                    <a:pt x="16669" y="733425"/>
                  </a:lnTo>
                  <a:lnTo>
                    <a:pt x="4763" y="714375"/>
                  </a:lnTo>
                  <a:lnTo>
                    <a:pt x="0" y="702469"/>
                  </a:lnTo>
                  <a:lnTo>
                    <a:pt x="2382" y="685800"/>
                  </a:lnTo>
                  <a:lnTo>
                    <a:pt x="9525" y="666750"/>
                  </a:lnTo>
                  <a:lnTo>
                    <a:pt x="26194" y="652463"/>
                  </a:lnTo>
                  <a:lnTo>
                    <a:pt x="445294" y="650081"/>
                  </a:lnTo>
                  <a:lnTo>
                    <a:pt x="576263" y="650081"/>
                  </a:lnTo>
                  <a:lnTo>
                    <a:pt x="754857" y="652463"/>
                  </a:lnTo>
                  <a:lnTo>
                    <a:pt x="1076325" y="650081"/>
                  </a:lnTo>
                  <a:lnTo>
                    <a:pt x="1452563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58">
              <a:extLst>
                <a:ext uri="{FF2B5EF4-FFF2-40B4-BE49-F238E27FC236}">
                  <a16:creationId xmlns:a16="http://schemas.microsoft.com/office/drawing/2014/main" id="{C5B00310-6458-43EB-8A2F-28B66B88B97D}"/>
                </a:ext>
              </a:extLst>
            </p:cNvPr>
            <p:cNvSpPr/>
            <p:nvPr/>
          </p:nvSpPr>
          <p:spPr>
            <a:xfrm rot="16200000">
              <a:off x="6111881" y="5475288"/>
              <a:ext cx="504825" cy="450850"/>
            </a:xfrm>
            <a:custGeom>
              <a:avLst/>
              <a:gdLst>
                <a:gd name="connsiteX0" fmla="*/ 428625 w 504825"/>
                <a:gd name="connsiteY0" fmla="*/ 228600 h 450056"/>
                <a:gd name="connsiteX1" fmla="*/ 404812 w 504825"/>
                <a:gd name="connsiteY1" fmla="*/ 292894 h 450056"/>
                <a:gd name="connsiteX2" fmla="*/ 397668 w 504825"/>
                <a:gd name="connsiteY2" fmla="*/ 321469 h 450056"/>
                <a:gd name="connsiteX3" fmla="*/ 397668 w 504825"/>
                <a:gd name="connsiteY3" fmla="*/ 338137 h 450056"/>
                <a:gd name="connsiteX4" fmla="*/ 402431 w 504825"/>
                <a:gd name="connsiteY4" fmla="*/ 359569 h 450056"/>
                <a:gd name="connsiteX5" fmla="*/ 411956 w 504825"/>
                <a:gd name="connsiteY5" fmla="*/ 376237 h 450056"/>
                <a:gd name="connsiteX6" fmla="*/ 433387 w 504825"/>
                <a:gd name="connsiteY6" fmla="*/ 392906 h 450056"/>
                <a:gd name="connsiteX7" fmla="*/ 495300 w 504825"/>
                <a:gd name="connsiteY7" fmla="*/ 402431 h 450056"/>
                <a:gd name="connsiteX8" fmla="*/ 0 w 504825"/>
                <a:gd name="connsiteY8" fmla="*/ 450056 h 450056"/>
                <a:gd name="connsiteX9" fmla="*/ 4762 w 504825"/>
                <a:gd name="connsiteY9" fmla="*/ 428625 h 450056"/>
                <a:gd name="connsiteX10" fmla="*/ 19050 w 504825"/>
                <a:gd name="connsiteY10" fmla="*/ 404812 h 450056"/>
                <a:gd name="connsiteX11" fmla="*/ 26193 w 504825"/>
                <a:gd name="connsiteY11" fmla="*/ 397669 h 450056"/>
                <a:gd name="connsiteX12" fmla="*/ 50006 w 504825"/>
                <a:gd name="connsiteY12" fmla="*/ 383381 h 450056"/>
                <a:gd name="connsiteX13" fmla="*/ 102393 w 504825"/>
                <a:gd name="connsiteY13" fmla="*/ 350044 h 450056"/>
                <a:gd name="connsiteX14" fmla="*/ 171450 w 504825"/>
                <a:gd name="connsiteY14" fmla="*/ 300037 h 450056"/>
                <a:gd name="connsiteX15" fmla="*/ 304800 w 504825"/>
                <a:gd name="connsiteY15" fmla="*/ 176212 h 450056"/>
                <a:gd name="connsiteX16" fmla="*/ 416718 w 504825"/>
                <a:gd name="connsiteY16" fmla="*/ 54769 h 450056"/>
                <a:gd name="connsiteX17" fmla="*/ 442912 w 504825"/>
                <a:gd name="connsiteY17" fmla="*/ 21431 h 450056"/>
                <a:gd name="connsiteX18" fmla="*/ 461962 w 504825"/>
                <a:gd name="connsiteY18" fmla="*/ 7144 h 450056"/>
                <a:gd name="connsiteX19" fmla="*/ 481012 w 504825"/>
                <a:gd name="connsiteY19" fmla="*/ 0 h 450056"/>
                <a:gd name="connsiteX20" fmla="*/ 495300 w 504825"/>
                <a:gd name="connsiteY20" fmla="*/ 0 h 450056"/>
                <a:gd name="connsiteX21" fmla="*/ 504825 w 504825"/>
                <a:gd name="connsiteY21" fmla="*/ 9525 h 450056"/>
                <a:gd name="connsiteX22" fmla="*/ 502443 w 504825"/>
                <a:gd name="connsiteY22" fmla="*/ 28575 h 450056"/>
                <a:gd name="connsiteX23" fmla="*/ 478631 w 504825"/>
                <a:gd name="connsiteY23" fmla="*/ 92869 h 450056"/>
                <a:gd name="connsiteX24" fmla="*/ 428625 w 504825"/>
                <a:gd name="connsiteY24" fmla="*/ 22860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450056">
                  <a:moveTo>
                    <a:pt x="428625" y="228600"/>
                  </a:moveTo>
                  <a:lnTo>
                    <a:pt x="404812" y="292894"/>
                  </a:lnTo>
                  <a:lnTo>
                    <a:pt x="397668" y="321469"/>
                  </a:lnTo>
                  <a:lnTo>
                    <a:pt x="397668" y="338137"/>
                  </a:lnTo>
                  <a:lnTo>
                    <a:pt x="402431" y="359569"/>
                  </a:lnTo>
                  <a:lnTo>
                    <a:pt x="411956" y="376237"/>
                  </a:lnTo>
                  <a:lnTo>
                    <a:pt x="433387" y="392906"/>
                  </a:lnTo>
                  <a:lnTo>
                    <a:pt x="495300" y="402431"/>
                  </a:lnTo>
                  <a:lnTo>
                    <a:pt x="0" y="450056"/>
                  </a:lnTo>
                  <a:lnTo>
                    <a:pt x="4762" y="428625"/>
                  </a:lnTo>
                  <a:lnTo>
                    <a:pt x="19050" y="404812"/>
                  </a:lnTo>
                  <a:lnTo>
                    <a:pt x="26193" y="397669"/>
                  </a:lnTo>
                  <a:lnTo>
                    <a:pt x="50006" y="383381"/>
                  </a:lnTo>
                  <a:lnTo>
                    <a:pt x="102393" y="350044"/>
                  </a:lnTo>
                  <a:lnTo>
                    <a:pt x="171450" y="300037"/>
                  </a:lnTo>
                  <a:lnTo>
                    <a:pt x="304800" y="176212"/>
                  </a:lnTo>
                  <a:lnTo>
                    <a:pt x="416718" y="54769"/>
                  </a:lnTo>
                  <a:lnTo>
                    <a:pt x="442912" y="21431"/>
                  </a:lnTo>
                  <a:lnTo>
                    <a:pt x="461962" y="7144"/>
                  </a:lnTo>
                  <a:lnTo>
                    <a:pt x="481012" y="0"/>
                  </a:lnTo>
                  <a:lnTo>
                    <a:pt x="495300" y="0"/>
                  </a:lnTo>
                  <a:lnTo>
                    <a:pt x="504825" y="9525"/>
                  </a:lnTo>
                  <a:lnTo>
                    <a:pt x="502443" y="28575"/>
                  </a:lnTo>
                  <a:lnTo>
                    <a:pt x="478631" y="92869"/>
                  </a:lnTo>
                  <a:lnTo>
                    <a:pt x="4286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75">
              <a:extLst>
                <a:ext uri="{FF2B5EF4-FFF2-40B4-BE49-F238E27FC236}">
                  <a16:creationId xmlns:a16="http://schemas.microsoft.com/office/drawing/2014/main" id="{D8B51B0A-AC7F-452D-9245-FAE0DC41E289}"/>
                </a:ext>
              </a:extLst>
            </p:cNvPr>
            <p:cNvSpPr/>
            <p:nvPr/>
          </p:nvSpPr>
          <p:spPr>
            <a:xfrm rot="16200000">
              <a:off x="6118230" y="3917951"/>
              <a:ext cx="314325" cy="609600"/>
            </a:xfrm>
            <a:custGeom>
              <a:avLst/>
              <a:gdLst>
                <a:gd name="connsiteX0" fmla="*/ 59531 w 314325"/>
                <a:gd name="connsiteY0" fmla="*/ 280988 h 609600"/>
                <a:gd name="connsiteX1" fmla="*/ 35719 w 314325"/>
                <a:gd name="connsiteY1" fmla="*/ 169069 h 609600"/>
                <a:gd name="connsiteX2" fmla="*/ 0 w 314325"/>
                <a:gd name="connsiteY2" fmla="*/ 2381 h 609600"/>
                <a:gd name="connsiteX3" fmla="*/ 154781 w 314325"/>
                <a:gd name="connsiteY3" fmla="*/ 0 h 609600"/>
                <a:gd name="connsiteX4" fmla="*/ 197644 w 314325"/>
                <a:gd name="connsiteY4" fmla="*/ 173831 h 609600"/>
                <a:gd name="connsiteX5" fmla="*/ 254794 w 314325"/>
                <a:gd name="connsiteY5" fmla="*/ 385763 h 609600"/>
                <a:gd name="connsiteX6" fmla="*/ 314325 w 314325"/>
                <a:gd name="connsiteY6" fmla="*/ 609600 h 609600"/>
                <a:gd name="connsiteX7" fmla="*/ 135731 w 314325"/>
                <a:gd name="connsiteY7" fmla="*/ 609600 h 609600"/>
                <a:gd name="connsiteX8" fmla="*/ 92869 w 314325"/>
                <a:gd name="connsiteY8" fmla="*/ 426244 h 609600"/>
                <a:gd name="connsiteX9" fmla="*/ 59531 w 314325"/>
                <a:gd name="connsiteY9" fmla="*/ 2809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609600">
                  <a:moveTo>
                    <a:pt x="59531" y="280988"/>
                  </a:moveTo>
                  <a:lnTo>
                    <a:pt x="35719" y="169069"/>
                  </a:lnTo>
                  <a:lnTo>
                    <a:pt x="0" y="2381"/>
                  </a:lnTo>
                  <a:lnTo>
                    <a:pt x="154781" y="0"/>
                  </a:lnTo>
                  <a:lnTo>
                    <a:pt x="197644" y="173831"/>
                  </a:lnTo>
                  <a:lnTo>
                    <a:pt x="254794" y="385763"/>
                  </a:lnTo>
                  <a:lnTo>
                    <a:pt x="314325" y="609600"/>
                  </a:lnTo>
                  <a:lnTo>
                    <a:pt x="135731" y="609600"/>
                  </a:lnTo>
                  <a:lnTo>
                    <a:pt x="92869" y="426244"/>
                  </a:lnTo>
                  <a:lnTo>
                    <a:pt x="59531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59">
              <a:extLst>
                <a:ext uri="{FF2B5EF4-FFF2-40B4-BE49-F238E27FC236}">
                  <a16:creationId xmlns:a16="http://schemas.microsoft.com/office/drawing/2014/main" id="{0A076E66-7CCE-4AF0-B6A5-6C5DD5FABFF5}"/>
                </a:ext>
              </a:extLst>
            </p:cNvPr>
            <p:cNvSpPr/>
            <p:nvPr/>
          </p:nvSpPr>
          <p:spPr>
            <a:xfrm rot="16200000">
              <a:off x="6132516" y="4479926"/>
              <a:ext cx="280988" cy="623887"/>
            </a:xfrm>
            <a:custGeom>
              <a:avLst/>
              <a:gdLst>
                <a:gd name="connsiteX0" fmla="*/ 66675 w 280987"/>
                <a:gd name="connsiteY0" fmla="*/ 330994 h 623888"/>
                <a:gd name="connsiteX1" fmla="*/ 0 w 280987"/>
                <a:gd name="connsiteY1" fmla="*/ 0 h 623888"/>
                <a:gd name="connsiteX2" fmla="*/ 173831 w 280987"/>
                <a:gd name="connsiteY2" fmla="*/ 16669 h 623888"/>
                <a:gd name="connsiteX3" fmla="*/ 207169 w 280987"/>
                <a:gd name="connsiteY3" fmla="*/ 202406 h 623888"/>
                <a:gd name="connsiteX4" fmla="*/ 235744 w 280987"/>
                <a:gd name="connsiteY4" fmla="*/ 359569 h 623888"/>
                <a:gd name="connsiteX5" fmla="*/ 280987 w 280987"/>
                <a:gd name="connsiteY5" fmla="*/ 623888 h 623888"/>
                <a:gd name="connsiteX6" fmla="*/ 130969 w 280987"/>
                <a:gd name="connsiteY6" fmla="*/ 621506 h 623888"/>
                <a:gd name="connsiteX7" fmla="*/ 85725 w 280987"/>
                <a:gd name="connsiteY7" fmla="*/ 421481 h 623888"/>
                <a:gd name="connsiteX8" fmla="*/ 66675 w 280987"/>
                <a:gd name="connsiteY8" fmla="*/ 3309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7" h="623888">
                  <a:moveTo>
                    <a:pt x="66675" y="330994"/>
                  </a:moveTo>
                  <a:lnTo>
                    <a:pt x="0" y="0"/>
                  </a:lnTo>
                  <a:lnTo>
                    <a:pt x="173831" y="16669"/>
                  </a:lnTo>
                  <a:lnTo>
                    <a:pt x="207169" y="202406"/>
                  </a:lnTo>
                  <a:lnTo>
                    <a:pt x="235744" y="359569"/>
                  </a:lnTo>
                  <a:lnTo>
                    <a:pt x="280987" y="623888"/>
                  </a:lnTo>
                  <a:lnTo>
                    <a:pt x="130969" y="621506"/>
                  </a:lnTo>
                  <a:lnTo>
                    <a:pt x="85725" y="421481"/>
                  </a:lnTo>
                  <a:lnTo>
                    <a:pt x="66675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77">
              <a:extLst>
                <a:ext uri="{FF2B5EF4-FFF2-40B4-BE49-F238E27FC236}">
                  <a16:creationId xmlns:a16="http://schemas.microsoft.com/office/drawing/2014/main" id="{5C6AE62E-5DC5-48E9-A54A-3E7A535304F0}"/>
                </a:ext>
              </a:extLst>
            </p:cNvPr>
            <p:cNvSpPr/>
            <p:nvPr/>
          </p:nvSpPr>
          <p:spPr>
            <a:xfrm rot="16200000">
              <a:off x="6497639" y="4389438"/>
              <a:ext cx="2747962" cy="512762"/>
            </a:xfrm>
            <a:custGeom>
              <a:avLst/>
              <a:gdLst>
                <a:gd name="connsiteX0" fmla="*/ 1631156 w 2747962"/>
                <a:gd name="connsiteY0" fmla="*/ 180975 h 511969"/>
                <a:gd name="connsiteX1" fmla="*/ 2407443 w 2747962"/>
                <a:gd name="connsiteY1" fmla="*/ 169069 h 511969"/>
                <a:gd name="connsiteX2" fmla="*/ 2471737 w 2747962"/>
                <a:gd name="connsiteY2" fmla="*/ 166687 h 511969"/>
                <a:gd name="connsiteX3" fmla="*/ 2505075 w 2747962"/>
                <a:gd name="connsiteY3" fmla="*/ 154781 h 511969"/>
                <a:gd name="connsiteX4" fmla="*/ 2547937 w 2747962"/>
                <a:gd name="connsiteY4" fmla="*/ 128587 h 511969"/>
                <a:gd name="connsiteX5" fmla="*/ 2605087 w 2747962"/>
                <a:gd name="connsiteY5" fmla="*/ 83344 h 511969"/>
                <a:gd name="connsiteX6" fmla="*/ 2643187 w 2747962"/>
                <a:gd name="connsiteY6" fmla="*/ 47625 h 511969"/>
                <a:gd name="connsiteX7" fmla="*/ 2669381 w 2747962"/>
                <a:gd name="connsiteY7" fmla="*/ 23812 h 511969"/>
                <a:gd name="connsiteX8" fmla="*/ 2688431 w 2747962"/>
                <a:gd name="connsiteY8" fmla="*/ 9525 h 511969"/>
                <a:gd name="connsiteX9" fmla="*/ 2702718 w 2747962"/>
                <a:gd name="connsiteY9" fmla="*/ 2381 h 511969"/>
                <a:gd name="connsiteX10" fmla="*/ 2726531 w 2747962"/>
                <a:gd name="connsiteY10" fmla="*/ 0 h 511969"/>
                <a:gd name="connsiteX11" fmla="*/ 2738437 w 2747962"/>
                <a:gd name="connsiteY11" fmla="*/ 2381 h 511969"/>
                <a:gd name="connsiteX12" fmla="*/ 2743200 w 2747962"/>
                <a:gd name="connsiteY12" fmla="*/ 7144 h 511969"/>
                <a:gd name="connsiteX13" fmla="*/ 2747962 w 2747962"/>
                <a:gd name="connsiteY13" fmla="*/ 19050 h 511969"/>
                <a:gd name="connsiteX14" fmla="*/ 2745581 w 2747962"/>
                <a:gd name="connsiteY14" fmla="*/ 50006 h 511969"/>
                <a:gd name="connsiteX15" fmla="*/ 2726531 w 2747962"/>
                <a:gd name="connsiteY15" fmla="*/ 111919 h 511969"/>
                <a:gd name="connsiteX16" fmla="*/ 2705100 w 2747962"/>
                <a:gd name="connsiteY16" fmla="*/ 166687 h 511969"/>
                <a:gd name="connsiteX17" fmla="*/ 2681287 w 2747962"/>
                <a:gd name="connsiteY17" fmla="*/ 226219 h 511969"/>
                <a:gd name="connsiteX18" fmla="*/ 2655093 w 2747962"/>
                <a:gd name="connsiteY18" fmla="*/ 278606 h 511969"/>
                <a:gd name="connsiteX19" fmla="*/ 2624137 w 2747962"/>
                <a:gd name="connsiteY19" fmla="*/ 326231 h 511969"/>
                <a:gd name="connsiteX20" fmla="*/ 2578893 w 2747962"/>
                <a:gd name="connsiteY20" fmla="*/ 381000 h 511969"/>
                <a:gd name="connsiteX21" fmla="*/ 2514600 w 2747962"/>
                <a:gd name="connsiteY21" fmla="*/ 447675 h 511969"/>
                <a:gd name="connsiteX22" fmla="*/ 2464593 w 2747962"/>
                <a:gd name="connsiteY22" fmla="*/ 492919 h 511969"/>
                <a:gd name="connsiteX23" fmla="*/ 2443162 w 2747962"/>
                <a:gd name="connsiteY23" fmla="*/ 507206 h 511969"/>
                <a:gd name="connsiteX24" fmla="*/ 2426493 w 2747962"/>
                <a:gd name="connsiteY24" fmla="*/ 511969 h 511969"/>
                <a:gd name="connsiteX25" fmla="*/ 2409825 w 2747962"/>
                <a:gd name="connsiteY25" fmla="*/ 507206 h 511969"/>
                <a:gd name="connsiteX26" fmla="*/ 2388393 w 2747962"/>
                <a:gd name="connsiteY26" fmla="*/ 483394 h 511969"/>
                <a:gd name="connsiteX27" fmla="*/ 2371725 w 2747962"/>
                <a:gd name="connsiteY27" fmla="*/ 447675 h 511969"/>
                <a:gd name="connsiteX28" fmla="*/ 2362200 w 2747962"/>
                <a:gd name="connsiteY28" fmla="*/ 438150 h 511969"/>
                <a:gd name="connsiteX29" fmla="*/ 2259806 w 2747962"/>
                <a:gd name="connsiteY29" fmla="*/ 426244 h 511969"/>
                <a:gd name="connsiteX30" fmla="*/ 2071687 w 2747962"/>
                <a:gd name="connsiteY30" fmla="*/ 409575 h 511969"/>
                <a:gd name="connsiteX31" fmla="*/ 1824037 w 2747962"/>
                <a:gd name="connsiteY31" fmla="*/ 397669 h 511969"/>
                <a:gd name="connsiteX32" fmla="*/ 1635918 w 2747962"/>
                <a:gd name="connsiteY32" fmla="*/ 392906 h 511969"/>
                <a:gd name="connsiteX33" fmla="*/ 1347787 w 2747962"/>
                <a:gd name="connsiteY33" fmla="*/ 392906 h 511969"/>
                <a:gd name="connsiteX34" fmla="*/ 1169193 w 2747962"/>
                <a:gd name="connsiteY34" fmla="*/ 392906 h 511969"/>
                <a:gd name="connsiteX35" fmla="*/ 976312 w 2747962"/>
                <a:gd name="connsiteY35" fmla="*/ 392906 h 511969"/>
                <a:gd name="connsiteX36" fmla="*/ 792956 w 2747962"/>
                <a:gd name="connsiteY36" fmla="*/ 392906 h 511969"/>
                <a:gd name="connsiteX37" fmla="*/ 673893 w 2747962"/>
                <a:gd name="connsiteY37" fmla="*/ 390525 h 511969"/>
                <a:gd name="connsiteX38" fmla="*/ 611981 w 2747962"/>
                <a:gd name="connsiteY38" fmla="*/ 395287 h 511969"/>
                <a:gd name="connsiteX39" fmla="*/ 552450 w 2747962"/>
                <a:gd name="connsiteY39" fmla="*/ 407194 h 511969"/>
                <a:gd name="connsiteX40" fmla="*/ 488156 w 2747962"/>
                <a:gd name="connsiteY40" fmla="*/ 423862 h 511969"/>
                <a:gd name="connsiteX41" fmla="*/ 447675 w 2747962"/>
                <a:gd name="connsiteY41" fmla="*/ 438150 h 511969"/>
                <a:gd name="connsiteX42" fmla="*/ 416718 w 2747962"/>
                <a:gd name="connsiteY42" fmla="*/ 440531 h 511969"/>
                <a:gd name="connsiteX43" fmla="*/ 347662 w 2747962"/>
                <a:gd name="connsiteY43" fmla="*/ 431006 h 511969"/>
                <a:gd name="connsiteX44" fmla="*/ 283368 w 2747962"/>
                <a:gd name="connsiteY44" fmla="*/ 404812 h 511969"/>
                <a:gd name="connsiteX45" fmla="*/ 214312 w 2747962"/>
                <a:gd name="connsiteY45" fmla="*/ 369094 h 511969"/>
                <a:gd name="connsiteX46" fmla="*/ 145256 w 2747962"/>
                <a:gd name="connsiteY46" fmla="*/ 326231 h 511969"/>
                <a:gd name="connsiteX47" fmla="*/ 83343 w 2747962"/>
                <a:gd name="connsiteY47" fmla="*/ 283369 h 511969"/>
                <a:gd name="connsiteX48" fmla="*/ 30956 w 2747962"/>
                <a:gd name="connsiteY48" fmla="*/ 245269 h 511969"/>
                <a:gd name="connsiteX49" fmla="*/ 11906 w 2747962"/>
                <a:gd name="connsiteY49" fmla="*/ 223837 h 511969"/>
                <a:gd name="connsiteX50" fmla="*/ 0 w 2747962"/>
                <a:gd name="connsiteY50" fmla="*/ 192881 h 511969"/>
                <a:gd name="connsiteX51" fmla="*/ 0 w 2747962"/>
                <a:gd name="connsiteY51" fmla="*/ 178594 h 511969"/>
                <a:gd name="connsiteX52" fmla="*/ 16668 w 2747962"/>
                <a:gd name="connsiteY52" fmla="*/ 169069 h 511969"/>
                <a:gd name="connsiteX53" fmla="*/ 42862 w 2747962"/>
                <a:gd name="connsiteY53" fmla="*/ 159544 h 511969"/>
                <a:gd name="connsiteX54" fmla="*/ 516731 w 2747962"/>
                <a:gd name="connsiteY54" fmla="*/ 192881 h 511969"/>
                <a:gd name="connsiteX55" fmla="*/ 823912 w 2747962"/>
                <a:gd name="connsiteY55" fmla="*/ 188119 h 511969"/>
                <a:gd name="connsiteX56" fmla="*/ 1166812 w 2747962"/>
                <a:gd name="connsiteY56" fmla="*/ 183356 h 511969"/>
                <a:gd name="connsiteX57" fmla="*/ 1631156 w 2747962"/>
                <a:gd name="connsiteY57" fmla="*/ 1809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7962" h="511969">
                  <a:moveTo>
                    <a:pt x="1631156" y="180975"/>
                  </a:moveTo>
                  <a:lnTo>
                    <a:pt x="2407443" y="169069"/>
                  </a:lnTo>
                  <a:lnTo>
                    <a:pt x="2471737" y="166687"/>
                  </a:lnTo>
                  <a:lnTo>
                    <a:pt x="2505075" y="154781"/>
                  </a:lnTo>
                  <a:lnTo>
                    <a:pt x="2547937" y="128587"/>
                  </a:lnTo>
                  <a:lnTo>
                    <a:pt x="2605087" y="83344"/>
                  </a:lnTo>
                  <a:lnTo>
                    <a:pt x="2643187" y="47625"/>
                  </a:lnTo>
                  <a:lnTo>
                    <a:pt x="2669381" y="23812"/>
                  </a:lnTo>
                  <a:lnTo>
                    <a:pt x="2688431" y="9525"/>
                  </a:lnTo>
                  <a:lnTo>
                    <a:pt x="2702718" y="2381"/>
                  </a:lnTo>
                  <a:lnTo>
                    <a:pt x="2726531" y="0"/>
                  </a:lnTo>
                  <a:lnTo>
                    <a:pt x="2738437" y="2381"/>
                  </a:lnTo>
                  <a:lnTo>
                    <a:pt x="2743200" y="7144"/>
                  </a:lnTo>
                  <a:lnTo>
                    <a:pt x="2747962" y="19050"/>
                  </a:lnTo>
                  <a:lnTo>
                    <a:pt x="2745581" y="50006"/>
                  </a:lnTo>
                  <a:lnTo>
                    <a:pt x="2726531" y="111919"/>
                  </a:lnTo>
                  <a:lnTo>
                    <a:pt x="2705100" y="166687"/>
                  </a:lnTo>
                  <a:lnTo>
                    <a:pt x="2681287" y="226219"/>
                  </a:lnTo>
                  <a:lnTo>
                    <a:pt x="2655093" y="278606"/>
                  </a:lnTo>
                  <a:lnTo>
                    <a:pt x="2624137" y="326231"/>
                  </a:lnTo>
                  <a:lnTo>
                    <a:pt x="2578893" y="381000"/>
                  </a:lnTo>
                  <a:lnTo>
                    <a:pt x="2514600" y="447675"/>
                  </a:lnTo>
                  <a:lnTo>
                    <a:pt x="2464593" y="492919"/>
                  </a:lnTo>
                  <a:lnTo>
                    <a:pt x="2443162" y="507206"/>
                  </a:lnTo>
                  <a:lnTo>
                    <a:pt x="2426493" y="511969"/>
                  </a:lnTo>
                  <a:lnTo>
                    <a:pt x="2409825" y="507206"/>
                  </a:lnTo>
                  <a:lnTo>
                    <a:pt x="2388393" y="483394"/>
                  </a:lnTo>
                  <a:lnTo>
                    <a:pt x="2371725" y="447675"/>
                  </a:lnTo>
                  <a:lnTo>
                    <a:pt x="2362200" y="438150"/>
                  </a:lnTo>
                  <a:lnTo>
                    <a:pt x="2259806" y="426244"/>
                  </a:lnTo>
                  <a:lnTo>
                    <a:pt x="2071687" y="409575"/>
                  </a:lnTo>
                  <a:lnTo>
                    <a:pt x="1824037" y="397669"/>
                  </a:lnTo>
                  <a:lnTo>
                    <a:pt x="1635918" y="392906"/>
                  </a:lnTo>
                  <a:lnTo>
                    <a:pt x="1347787" y="392906"/>
                  </a:lnTo>
                  <a:lnTo>
                    <a:pt x="1169193" y="392906"/>
                  </a:lnTo>
                  <a:lnTo>
                    <a:pt x="976312" y="392906"/>
                  </a:lnTo>
                  <a:lnTo>
                    <a:pt x="792956" y="392906"/>
                  </a:lnTo>
                  <a:lnTo>
                    <a:pt x="673893" y="390525"/>
                  </a:lnTo>
                  <a:lnTo>
                    <a:pt x="611981" y="395287"/>
                  </a:lnTo>
                  <a:lnTo>
                    <a:pt x="552450" y="407194"/>
                  </a:lnTo>
                  <a:lnTo>
                    <a:pt x="488156" y="423862"/>
                  </a:lnTo>
                  <a:lnTo>
                    <a:pt x="447675" y="438150"/>
                  </a:lnTo>
                  <a:lnTo>
                    <a:pt x="416718" y="440531"/>
                  </a:lnTo>
                  <a:lnTo>
                    <a:pt x="347662" y="431006"/>
                  </a:lnTo>
                  <a:lnTo>
                    <a:pt x="283368" y="404812"/>
                  </a:lnTo>
                  <a:lnTo>
                    <a:pt x="214312" y="369094"/>
                  </a:lnTo>
                  <a:lnTo>
                    <a:pt x="145256" y="326231"/>
                  </a:lnTo>
                  <a:lnTo>
                    <a:pt x="83343" y="283369"/>
                  </a:lnTo>
                  <a:lnTo>
                    <a:pt x="30956" y="245269"/>
                  </a:lnTo>
                  <a:lnTo>
                    <a:pt x="11906" y="223837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16668" y="169069"/>
                  </a:lnTo>
                  <a:lnTo>
                    <a:pt x="42862" y="159544"/>
                  </a:lnTo>
                  <a:lnTo>
                    <a:pt x="516731" y="192881"/>
                  </a:lnTo>
                  <a:lnTo>
                    <a:pt x="823912" y="188119"/>
                  </a:lnTo>
                  <a:lnTo>
                    <a:pt x="1166812" y="183356"/>
                  </a:lnTo>
                  <a:lnTo>
                    <a:pt x="16311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78">
              <a:extLst>
                <a:ext uri="{FF2B5EF4-FFF2-40B4-BE49-F238E27FC236}">
                  <a16:creationId xmlns:a16="http://schemas.microsoft.com/office/drawing/2014/main" id="{F06DA936-F0CB-4267-8F26-48A3DCAB3012}"/>
                </a:ext>
              </a:extLst>
            </p:cNvPr>
            <p:cNvSpPr/>
            <p:nvPr/>
          </p:nvSpPr>
          <p:spPr>
            <a:xfrm rot="16200000">
              <a:off x="7298533" y="5453857"/>
              <a:ext cx="612775" cy="515938"/>
            </a:xfrm>
            <a:custGeom>
              <a:avLst/>
              <a:gdLst>
                <a:gd name="connsiteX0" fmla="*/ 485775 w 611981"/>
                <a:gd name="connsiteY0" fmla="*/ 207168 h 516731"/>
                <a:gd name="connsiteX1" fmla="*/ 454819 w 611981"/>
                <a:gd name="connsiteY1" fmla="*/ 304800 h 516731"/>
                <a:gd name="connsiteX2" fmla="*/ 438150 w 611981"/>
                <a:gd name="connsiteY2" fmla="*/ 361950 h 516731"/>
                <a:gd name="connsiteX3" fmla="*/ 433387 w 611981"/>
                <a:gd name="connsiteY3" fmla="*/ 381000 h 516731"/>
                <a:gd name="connsiteX4" fmla="*/ 433387 w 611981"/>
                <a:gd name="connsiteY4" fmla="*/ 395287 h 516731"/>
                <a:gd name="connsiteX5" fmla="*/ 438150 w 611981"/>
                <a:gd name="connsiteY5" fmla="*/ 419100 h 516731"/>
                <a:gd name="connsiteX6" fmla="*/ 450056 w 611981"/>
                <a:gd name="connsiteY6" fmla="*/ 438150 h 516731"/>
                <a:gd name="connsiteX7" fmla="*/ 466725 w 611981"/>
                <a:gd name="connsiteY7" fmla="*/ 447675 h 516731"/>
                <a:gd name="connsiteX8" fmla="*/ 502444 w 611981"/>
                <a:gd name="connsiteY8" fmla="*/ 461962 h 516731"/>
                <a:gd name="connsiteX9" fmla="*/ 611981 w 611981"/>
                <a:gd name="connsiteY9" fmla="*/ 464343 h 516731"/>
                <a:gd name="connsiteX10" fmla="*/ 35719 w 611981"/>
                <a:gd name="connsiteY10" fmla="*/ 516731 h 516731"/>
                <a:gd name="connsiteX11" fmla="*/ 11906 w 611981"/>
                <a:gd name="connsiteY11" fmla="*/ 495300 h 516731"/>
                <a:gd name="connsiteX12" fmla="*/ 0 w 611981"/>
                <a:gd name="connsiteY12" fmla="*/ 464343 h 516731"/>
                <a:gd name="connsiteX13" fmla="*/ 2381 w 611981"/>
                <a:gd name="connsiteY13" fmla="*/ 447675 h 516731"/>
                <a:gd name="connsiteX14" fmla="*/ 38100 w 611981"/>
                <a:gd name="connsiteY14" fmla="*/ 428625 h 516731"/>
                <a:gd name="connsiteX15" fmla="*/ 95250 w 611981"/>
                <a:gd name="connsiteY15" fmla="*/ 402431 h 516731"/>
                <a:gd name="connsiteX16" fmla="*/ 159544 w 611981"/>
                <a:gd name="connsiteY16" fmla="*/ 364331 h 516731"/>
                <a:gd name="connsiteX17" fmla="*/ 223837 w 611981"/>
                <a:gd name="connsiteY17" fmla="*/ 316706 h 516731"/>
                <a:gd name="connsiteX18" fmla="*/ 288131 w 611981"/>
                <a:gd name="connsiteY18" fmla="*/ 259556 h 516731"/>
                <a:gd name="connsiteX19" fmla="*/ 345281 w 611981"/>
                <a:gd name="connsiteY19" fmla="*/ 202406 h 516731"/>
                <a:gd name="connsiteX20" fmla="*/ 419100 w 611981"/>
                <a:gd name="connsiteY20" fmla="*/ 114300 h 516731"/>
                <a:gd name="connsiteX21" fmla="*/ 464344 w 611981"/>
                <a:gd name="connsiteY21" fmla="*/ 47625 h 516731"/>
                <a:gd name="connsiteX22" fmla="*/ 485775 w 611981"/>
                <a:gd name="connsiteY22" fmla="*/ 19050 h 516731"/>
                <a:gd name="connsiteX23" fmla="*/ 492919 w 611981"/>
                <a:gd name="connsiteY23" fmla="*/ 11906 h 516731"/>
                <a:gd name="connsiteX24" fmla="*/ 521494 w 611981"/>
                <a:gd name="connsiteY24" fmla="*/ 2381 h 516731"/>
                <a:gd name="connsiteX25" fmla="*/ 531019 w 611981"/>
                <a:gd name="connsiteY25" fmla="*/ 0 h 516731"/>
                <a:gd name="connsiteX26" fmla="*/ 538162 w 611981"/>
                <a:gd name="connsiteY26" fmla="*/ 2381 h 516731"/>
                <a:gd name="connsiteX27" fmla="*/ 542925 w 611981"/>
                <a:gd name="connsiteY27" fmla="*/ 11906 h 516731"/>
                <a:gd name="connsiteX28" fmla="*/ 542925 w 611981"/>
                <a:gd name="connsiteY28" fmla="*/ 28575 h 516731"/>
                <a:gd name="connsiteX29" fmla="*/ 521494 w 611981"/>
                <a:gd name="connsiteY29" fmla="*/ 90487 h 516731"/>
                <a:gd name="connsiteX30" fmla="*/ 485775 w 611981"/>
                <a:gd name="connsiteY30" fmla="*/ 207168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516731">
                  <a:moveTo>
                    <a:pt x="485775" y="207168"/>
                  </a:moveTo>
                  <a:lnTo>
                    <a:pt x="454819" y="304800"/>
                  </a:lnTo>
                  <a:lnTo>
                    <a:pt x="438150" y="361950"/>
                  </a:lnTo>
                  <a:lnTo>
                    <a:pt x="433387" y="381000"/>
                  </a:lnTo>
                  <a:lnTo>
                    <a:pt x="433387" y="395287"/>
                  </a:lnTo>
                  <a:lnTo>
                    <a:pt x="438150" y="419100"/>
                  </a:lnTo>
                  <a:lnTo>
                    <a:pt x="450056" y="438150"/>
                  </a:lnTo>
                  <a:lnTo>
                    <a:pt x="466725" y="447675"/>
                  </a:lnTo>
                  <a:lnTo>
                    <a:pt x="502444" y="461962"/>
                  </a:lnTo>
                  <a:lnTo>
                    <a:pt x="611981" y="464343"/>
                  </a:lnTo>
                  <a:lnTo>
                    <a:pt x="35719" y="516731"/>
                  </a:lnTo>
                  <a:lnTo>
                    <a:pt x="11906" y="495300"/>
                  </a:lnTo>
                  <a:lnTo>
                    <a:pt x="0" y="464343"/>
                  </a:lnTo>
                  <a:lnTo>
                    <a:pt x="2381" y="447675"/>
                  </a:lnTo>
                  <a:lnTo>
                    <a:pt x="38100" y="428625"/>
                  </a:lnTo>
                  <a:lnTo>
                    <a:pt x="95250" y="402431"/>
                  </a:lnTo>
                  <a:lnTo>
                    <a:pt x="159544" y="364331"/>
                  </a:lnTo>
                  <a:lnTo>
                    <a:pt x="223837" y="316706"/>
                  </a:lnTo>
                  <a:lnTo>
                    <a:pt x="288131" y="259556"/>
                  </a:lnTo>
                  <a:lnTo>
                    <a:pt x="345281" y="202406"/>
                  </a:lnTo>
                  <a:lnTo>
                    <a:pt x="419100" y="114300"/>
                  </a:lnTo>
                  <a:lnTo>
                    <a:pt x="464344" y="47625"/>
                  </a:lnTo>
                  <a:lnTo>
                    <a:pt x="485775" y="19050"/>
                  </a:lnTo>
                  <a:lnTo>
                    <a:pt x="492919" y="11906"/>
                  </a:lnTo>
                  <a:lnTo>
                    <a:pt x="521494" y="2381"/>
                  </a:lnTo>
                  <a:lnTo>
                    <a:pt x="531019" y="0"/>
                  </a:lnTo>
                  <a:lnTo>
                    <a:pt x="538162" y="2381"/>
                  </a:lnTo>
                  <a:lnTo>
                    <a:pt x="542925" y="11906"/>
                  </a:lnTo>
                  <a:lnTo>
                    <a:pt x="542925" y="28575"/>
                  </a:lnTo>
                  <a:lnTo>
                    <a:pt x="521494" y="90487"/>
                  </a:lnTo>
                  <a:lnTo>
                    <a:pt x="4857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3228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77" grpId="0" animBg="1"/>
      <p:bldP spid="48" grpId="0" animBg="1"/>
      <p:bldP spid="49" grpId="0" animBg="1"/>
      <p:bldP spid="50" grpId="0" animBg="1"/>
      <p:bldP spid="51" grpId="0" animBg="1"/>
      <p:bldP spid="56" grpId="0" animBg="1"/>
      <p:bldP spid="52" grpId="0" animBg="1"/>
      <p:bldP spid="53" grpId="0" animBg="1"/>
      <p:bldP spid="54" grpId="0" animBg="1"/>
      <p:bldP spid="57" grpId="0" animBg="1"/>
      <p:bldP spid="58" grpId="0" animBg="1"/>
      <p:bldP spid="59" grpId="0" animBg="1"/>
      <p:bldP spid="76" grpId="0" animBg="1"/>
      <p:bldP spid="60" grpId="0" animBg="1"/>
      <p:bldP spid="78" grpId="0" animBg="1"/>
      <p:bldP spid="79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10F7E1D7-2BCC-4F42-ABFA-1F265BAD628C}"/>
              </a:ext>
            </a:extLst>
          </p:cNvPr>
          <p:cNvGrpSpPr/>
          <p:nvPr/>
        </p:nvGrpSpPr>
        <p:grpSpPr>
          <a:xfrm>
            <a:off x="3548069" y="1465263"/>
            <a:ext cx="5062536" cy="4554537"/>
            <a:chOff x="3548069" y="1465263"/>
            <a:chExt cx="5062536" cy="4554537"/>
          </a:xfrm>
          <a:solidFill>
            <a:schemeClr val="tx1"/>
          </a:solidFill>
        </p:grpSpPr>
        <p:sp>
          <p:nvSpPr>
            <p:cNvPr id="3" name="フリーフォーム 45">
              <a:extLst>
                <a:ext uri="{FF2B5EF4-FFF2-40B4-BE49-F238E27FC236}">
                  <a16:creationId xmlns:a16="http://schemas.microsoft.com/office/drawing/2014/main" id="{F8CB1122-B0E3-49F5-A8E6-41126FFADCA0}"/>
                </a:ext>
              </a:extLst>
            </p:cNvPr>
            <p:cNvSpPr/>
            <p:nvPr/>
          </p:nvSpPr>
          <p:spPr>
            <a:xfrm>
              <a:off x="3718086" y="2033586"/>
              <a:ext cx="1914525" cy="463550"/>
            </a:xfrm>
            <a:custGeom>
              <a:avLst/>
              <a:gdLst>
                <a:gd name="connsiteX0" fmla="*/ 642938 w 1914525"/>
                <a:gd name="connsiteY0" fmla="*/ 442912 h 464343"/>
                <a:gd name="connsiteX1" fmla="*/ 790575 w 1914525"/>
                <a:gd name="connsiteY1" fmla="*/ 421481 h 464343"/>
                <a:gd name="connsiteX2" fmla="*/ 907257 w 1914525"/>
                <a:gd name="connsiteY2" fmla="*/ 404812 h 464343"/>
                <a:gd name="connsiteX3" fmla="*/ 1109663 w 1914525"/>
                <a:gd name="connsiteY3" fmla="*/ 345281 h 464343"/>
                <a:gd name="connsiteX4" fmla="*/ 1328738 w 1914525"/>
                <a:gd name="connsiteY4" fmla="*/ 314325 h 464343"/>
                <a:gd name="connsiteX5" fmla="*/ 1516857 w 1914525"/>
                <a:gd name="connsiteY5" fmla="*/ 290512 h 464343"/>
                <a:gd name="connsiteX6" fmla="*/ 1666875 w 1914525"/>
                <a:gd name="connsiteY6" fmla="*/ 276225 h 464343"/>
                <a:gd name="connsiteX7" fmla="*/ 1697832 w 1914525"/>
                <a:gd name="connsiteY7" fmla="*/ 276225 h 464343"/>
                <a:gd name="connsiteX8" fmla="*/ 1750219 w 1914525"/>
                <a:gd name="connsiteY8" fmla="*/ 269081 h 464343"/>
                <a:gd name="connsiteX9" fmla="*/ 1802607 w 1914525"/>
                <a:gd name="connsiteY9" fmla="*/ 257175 h 464343"/>
                <a:gd name="connsiteX10" fmla="*/ 1854994 w 1914525"/>
                <a:gd name="connsiteY10" fmla="*/ 238125 h 464343"/>
                <a:gd name="connsiteX11" fmla="*/ 1888332 w 1914525"/>
                <a:gd name="connsiteY11" fmla="*/ 221456 h 464343"/>
                <a:gd name="connsiteX12" fmla="*/ 1905000 w 1914525"/>
                <a:gd name="connsiteY12" fmla="*/ 207168 h 464343"/>
                <a:gd name="connsiteX13" fmla="*/ 1914525 w 1914525"/>
                <a:gd name="connsiteY13" fmla="*/ 190500 h 464343"/>
                <a:gd name="connsiteX14" fmla="*/ 1914525 w 1914525"/>
                <a:gd name="connsiteY14" fmla="*/ 161925 h 464343"/>
                <a:gd name="connsiteX15" fmla="*/ 1905000 w 1914525"/>
                <a:gd name="connsiteY15" fmla="*/ 123825 h 464343"/>
                <a:gd name="connsiteX16" fmla="*/ 1888332 w 1914525"/>
                <a:gd name="connsiteY16" fmla="*/ 97631 h 464343"/>
                <a:gd name="connsiteX17" fmla="*/ 1871663 w 1914525"/>
                <a:gd name="connsiteY17" fmla="*/ 83343 h 464343"/>
                <a:gd name="connsiteX18" fmla="*/ 1840707 w 1914525"/>
                <a:gd name="connsiteY18" fmla="*/ 69056 h 464343"/>
                <a:gd name="connsiteX19" fmla="*/ 1774032 w 1914525"/>
                <a:gd name="connsiteY19" fmla="*/ 40481 h 464343"/>
                <a:gd name="connsiteX20" fmla="*/ 1695450 w 1914525"/>
                <a:gd name="connsiteY20" fmla="*/ 14287 h 464343"/>
                <a:gd name="connsiteX21" fmla="*/ 1640682 w 1914525"/>
                <a:gd name="connsiteY21" fmla="*/ 2381 h 464343"/>
                <a:gd name="connsiteX22" fmla="*/ 1590675 w 1914525"/>
                <a:gd name="connsiteY22" fmla="*/ 0 h 464343"/>
                <a:gd name="connsiteX23" fmla="*/ 1559719 w 1914525"/>
                <a:gd name="connsiteY23" fmla="*/ 4762 h 464343"/>
                <a:gd name="connsiteX24" fmla="*/ 1545432 w 1914525"/>
                <a:gd name="connsiteY24" fmla="*/ 19050 h 464343"/>
                <a:gd name="connsiteX25" fmla="*/ 1500188 w 1914525"/>
                <a:gd name="connsiteY25" fmla="*/ 52387 h 464343"/>
                <a:gd name="connsiteX26" fmla="*/ 1464469 w 1914525"/>
                <a:gd name="connsiteY26" fmla="*/ 76200 h 464343"/>
                <a:gd name="connsiteX27" fmla="*/ 1421607 w 1914525"/>
                <a:gd name="connsiteY27" fmla="*/ 97631 h 464343"/>
                <a:gd name="connsiteX28" fmla="*/ 1362075 w 1914525"/>
                <a:gd name="connsiteY28" fmla="*/ 116681 h 464343"/>
                <a:gd name="connsiteX29" fmla="*/ 1314450 w 1914525"/>
                <a:gd name="connsiteY29" fmla="*/ 128587 h 464343"/>
                <a:gd name="connsiteX30" fmla="*/ 1221582 w 1914525"/>
                <a:gd name="connsiteY30" fmla="*/ 150018 h 464343"/>
                <a:gd name="connsiteX31" fmla="*/ 1126332 w 1914525"/>
                <a:gd name="connsiteY31" fmla="*/ 164306 h 464343"/>
                <a:gd name="connsiteX32" fmla="*/ 878682 w 1914525"/>
                <a:gd name="connsiteY32" fmla="*/ 207168 h 464343"/>
                <a:gd name="connsiteX33" fmla="*/ 740569 w 1914525"/>
                <a:gd name="connsiteY33" fmla="*/ 230981 h 464343"/>
                <a:gd name="connsiteX34" fmla="*/ 614363 w 1914525"/>
                <a:gd name="connsiteY34" fmla="*/ 252412 h 464343"/>
                <a:gd name="connsiteX35" fmla="*/ 526257 w 1914525"/>
                <a:gd name="connsiteY35" fmla="*/ 264318 h 464343"/>
                <a:gd name="connsiteX36" fmla="*/ 469107 w 1914525"/>
                <a:gd name="connsiteY36" fmla="*/ 271462 h 464343"/>
                <a:gd name="connsiteX37" fmla="*/ 400050 w 1914525"/>
                <a:gd name="connsiteY37" fmla="*/ 276225 h 464343"/>
                <a:gd name="connsiteX38" fmla="*/ 352425 w 1914525"/>
                <a:gd name="connsiteY38" fmla="*/ 273843 h 464343"/>
                <a:gd name="connsiteX39" fmla="*/ 307182 w 1914525"/>
                <a:gd name="connsiteY39" fmla="*/ 266700 h 464343"/>
                <a:gd name="connsiteX40" fmla="*/ 269082 w 1914525"/>
                <a:gd name="connsiteY40" fmla="*/ 259556 h 464343"/>
                <a:gd name="connsiteX41" fmla="*/ 219075 w 1914525"/>
                <a:gd name="connsiteY41" fmla="*/ 247650 h 464343"/>
                <a:gd name="connsiteX42" fmla="*/ 169069 w 1914525"/>
                <a:gd name="connsiteY42" fmla="*/ 226218 h 464343"/>
                <a:gd name="connsiteX43" fmla="*/ 111919 w 1914525"/>
                <a:gd name="connsiteY43" fmla="*/ 195262 h 464343"/>
                <a:gd name="connsiteX44" fmla="*/ 69057 w 1914525"/>
                <a:gd name="connsiteY44" fmla="*/ 166687 h 464343"/>
                <a:gd name="connsiteX45" fmla="*/ 47625 w 1914525"/>
                <a:gd name="connsiteY45" fmla="*/ 152400 h 464343"/>
                <a:gd name="connsiteX46" fmla="*/ 23813 w 1914525"/>
                <a:gd name="connsiteY46" fmla="*/ 147637 h 464343"/>
                <a:gd name="connsiteX47" fmla="*/ 7144 w 1914525"/>
                <a:gd name="connsiteY47" fmla="*/ 150018 h 464343"/>
                <a:gd name="connsiteX48" fmla="*/ 0 w 1914525"/>
                <a:gd name="connsiteY48" fmla="*/ 159543 h 464343"/>
                <a:gd name="connsiteX49" fmla="*/ 7144 w 1914525"/>
                <a:gd name="connsiteY49" fmla="*/ 183356 h 464343"/>
                <a:gd name="connsiteX50" fmla="*/ 23813 w 1914525"/>
                <a:gd name="connsiteY50" fmla="*/ 211931 h 464343"/>
                <a:gd name="connsiteX51" fmla="*/ 57150 w 1914525"/>
                <a:gd name="connsiteY51" fmla="*/ 245268 h 464343"/>
                <a:gd name="connsiteX52" fmla="*/ 147638 w 1914525"/>
                <a:gd name="connsiteY52" fmla="*/ 330993 h 464343"/>
                <a:gd name="connsiteX53" fmla="*/ 233363 w 1914525"/>
                <a:gd name="connsiteY53" fmla="*/ 407193 h 464343"/>
                <a:gd name="connsiteX54" fmla="*/ 276225 w 1914525"/>
                <a:gd name="connsiteY54" fmla="*/ 442912 h 464343"/>
                <a:gd name="connsiteX55" fmla="*/ 292894 w 1914525"/>
                <a:gd name="connsiteY55" fmla="*/ 452437 h 464343"/>
                <a:gd name="connsiteX56" fmla="*/ 333375 w 1914525"/>
                <a:gd name="connsiteY56" fmla="*/ 459581 h 464343"/>
                <a:gd name="connsiteX57" fmla="*/ 431007 w 1914525"/>
                <a:gd name="connsiteY57" fmla="*/ 464343 h 464343"/>
                <a:gd name="connsiteX58" fmla="*/ 642938 w 1914525"/>
                <a:gd name="connsiteY58" fmla="*/ 442912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14525" h="464343">
                  <a:moveTo>
                    <a:pt x="642938" y="442912"/>
                  </a:moveTo>
                  <a:lnTo>
                    <a:pt x="790575" y="421481"/>
                  </a:lnTo>
                  <a:lnTo>
                    <a:pt x="907257" y="404812"/>
                  </a:lnTo>
                  <a:lnTo>
                    <a:pt x="1109663" y="345281"/>
                  </a:lnTo>
                  <a:lnTo>
                    <a:pt x="1328738" y="314325"/>
                  </a:lnTo>
                  <a:lnTo>
                    <a:pt x="1516857" y="290512"/>
                  </a:lnTo>
                  <a:lnTo>
                    <a:pt x="1666875" y="276225"/>
                  </a:lnTo>
                  <a:lnTo>
                    <a:pt x="1697832" y="276225"/>
                  </a:lnTo>
                  <a:lnTo>
                    <a:pt x="1750219" y="269081"/>
                  </a:lnTo>
                  <a:lnTo>
                    <a:pt x="1802607" y="257175"/>
                  </a:lnTo>
                  <a:lnTo>
                    <a:pt x="1854994" y="238125"/>
                  </a:lnTo>
                  <a:lnTo>
                    <a:pt x="1888332" y="221456"/>
                  </a:lnTo>
                  <a:lnTo>
                    <a:pt x="1905000" y="207168"/>
                  </a:lnTo>
                  <a:lnTo>
                    <a:pt x="1914525" y="190500"/>
                  </a:lnTo>
                  <a:lnTo>
                    <a:pt x="1914525" y="161925"/>
                  </a:lnTo>
                  <a:lnTo>
                    <a:pt x="1905000" y="123825"/>
                  </a:lnTo>
                  <a:lnTo>
                    <a:pt x="1888332" y="97631"/>
                  </a:lnTo>
                  <a:lnTo>
                    <a:pt x="1871663" y="83343"/>
                  </a:lnTo>
                  <a:lnTo>
                    <a:pt x="1840707" y="69056"/>
                  </a:lnTo>
                  <a:lnTo>
                    <a:pt x="1774032" y="40481"/>
                  </a:lnTo>
                  <a:lnTo>
                    <a:pt x="1695450" y="14287"/>
                  </a:lnTo>
                  <a:lnTo>
                    <a:pt x="1640682" y="2381"/>
                  </a:lnTo>
                  <a:lnTo>
                    <a:pt x="1590675" y="0"/>
                  </a:lnTo>
                  <a:lnTo>
                    <a:pt x="1559719" y="4762"/>
                  </a:lnTo>
                  <a:lnTo>
                    <a:pt x="1545432" y="19050"/>
                  </a:lnTo>
                  <a:lnTo>
                    <a:pt x="1500188" y="52387"/>
                  </a:lnTo>
                  <a:lnTo>
                    <a:pt x="1464469" y="76200"/>
                  </a:lnTo>
                  <a:lnTo>
                    <a:pt x="1421607" y="97631"/>
                  </a:lnTo>
                  <a:lnTo>
                    <a:pt x="1362075" y="116681"/>
                  </a:lnTo>
                  <a:lnTo>
                    <a:pt x="1314450" y="128587"/>
                  </a:lnTo>
                  <a:lnTo>
                    <a:pt x="1221582" y="150018"/>
                  </a:lnTo>
                  <a:lnTo>
                    <a:pt x="1126332" y="164306"/>
                  </a:lnTo>
                  <a:lnTo>
                    <a:pt x="878682" y="207168"/>
                  </a:lnTo>
                  <a:lnTo>
                    <a:pt x="740569" y="230981"/>
                  </a:lnTo>
                  <a:lnTo>
                    <a:pt x="614363" y="252412"/>
                  </a:lnTo>
                  <a:lnTo>
                    <a:pt x="526257" y="264318"/>
                  </a:lnTo>
                  <a:lnTo>
                    <a:pt x="469107" y="271462"/>
                  </a:lnTo>
                  <a:lnTo>
                    <a:pt x="400050" y="276225"/>
                  </a:lnTo>
                  <a:lnTo>
                    <a:pt x="352425" y="273843"/>
                  </a:lnTo>
                  <a:lnTo>
                    <a:pt x="307182" y="266700"/>
                  </a:lnTo>
                  <a:lnTo>
                    <a:pt x="269082" y="259556"/>
                  </a:lnTo>
                  <a:lnTo>
                    <a:pt x="219075" y="247650"/>
                  </a:lnTo>
                  <a:lnTo>
                    <a:pt x="169069" y="226218"/>
                  </a:lnTo>
                  <a:lnTo>
                    <a:pt x="111919" y="195262"/>
                  </a:lnTo>
                  <a:lnTo>
                    <a:pt x="69057" y="166687"/>
                  </a:lnTo>
                  <a:lnTo>
                    <a:pt x="47625" y="152400"/>
                  </a:lnTo>
                  <a:lnTo>
                    <a:pt x="23813" y="147637"/>
                  </a:lnTo>
                  <a:lnTo>
                    <a:pt x="7144" y="150018"/>
                  </a:lnTo>
                  <a:lnTo>
                    <a:pt x="0" y="159543"/>
                  </a:lnTo>
                  <a:lnTo>
                    <a:pt x="7144" y="183356"/>
                  </a:lnTo>
                  <a:lnTo>
                    <a:pt x="23813" y="211931"/>
                  </a:lnTo>
                  <a:lnTo>
                    <a:pt x="57150" y="245268"/>
                  </a:lnTo>
                  <a:lnTo>
                    <a:pt x="147638" y="330993"/>
                  </a:lnTo>
                  <a:lnTo>
                    <a:pt x="233363" y="407193"/>
                  </a:lnTo>
                  <a:lnTo>
                    <a:pt x="276225" y="442912"/>
                  </a:lnTo>
                  <a:lnTo>
                    <a:pt x="292894" y="452437"/>
                  </a:lnTo>
                  <a:lnTo>
                    <a:pt x="333375" y="459581"/>
                  </a:lnTo>
                  <a:lnTo>
                    <a:pt x="431007" y="464343"/>
                  </a:lnTo>
                  <a:lnTo>
                    <a:pt x="642938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55070A7F-132F-4C17-B5AD-2DC9E7CEE2FE}"/>
                </a:ext>
              </a:extLst>
            </p:cNvPr>
            <p:cNvSpPr/>
            <p:nvPr/>
          </p:nvSpPr>
          <p:spPr>
            <a:xfrm>
              <a:off x="3741743" y="2846388"/>
              <a:ext cx="514350" cy="1454150"/>
            </a:xfrm>
            <a:custGeom>
              <a:avLst/>
              <a:gdLst>
                <a:gd name="connsiteX0" fmla="*/ 235744 w 514350"/>
                <a:gd name="connsiteY0" fmla="*/ 711993 h 1454943"/>
                <a:gd name="connsiteX1" fmla="*/ 221456 w 514350"/>
                <a:gd name="connsiteY1" fmla="*/ 573881 h 1454943"/>
                <a:gd name="connsiteX2" fmla="*/ 209550 w 514350"/>
                <a:gd name="connsiteY2" fmla="*/ 464343 h 1454943"/>
                <a:gd name="connsiteX3" fmla="*/ 202406 w 514350"/>
                <a:gd name="connsiteY3" fmla="*/ 395287 h 1454943"/>
                <a:gd name="connsiteX4" fmla="*/ 192881 w 514350"/>
                <a:gd name="connsiteY4" fmla="*/ 354806 h 1454943"/>
                <a:gd name="connsiteX5" fmla="*/ 176212 w 514350"/>
                <a:gd name="connsiteY5" fmla="*/ 307181 h 1454943"/>
                <a:gd name="connsiteX6" fmla="*/ 161925 w 514350"/>
                <a:gd name="connsiteY6" fmla="*/ 271462 h 1454943"/>
                <a:gd name="connsiteX7" fmla="*/ 145256 w 514350"/>
                <a:gd name="connsiteY7" fmla="*/ 240506 h 1454943"/>
                <a:gd name="connsiteX8" fmla="*/ 123825 w 514350"/>
                <a:gd name="connsiteY8" fmla="*/ 219075 h 1454943"/>
                <a:gd name="connsiteX9" fmla="*/ 92869 w 514350"/>
                <a:gd name="connsiteY9" fmla="*/ 183356 h 1454943"/>
                <a:gd name="connsiteX10" fmla="*/ 50006 w 514350"/>
                <a:gd name="connsiteY10" fmla="*/ 130968 h 1454943"/>
                <a:gd name="connsiteX11" fmla="*/ 16669 w 514350"/>
                <a:gd name="connsiteY11" fmla="*/ 76200 h 1454943"/>
                <a:gd name="connsiteX12" fmla="*/ 2381 w 514350"/>
                <a:gd name="connsiteY12" fmla="*/ 47625 h 1454943"/>
                <a:gd name="connsiteX13" fmla="*/ 0 w 514350"/>
                <a:gd name="connsiteY13" fmla="*/ 26193 h 1454943"/>
                <a:gd name="connsiteX14" fmla="*/ 0 w 514350"/>
                <a:gd name="connsiteY14" fmla="*/ 9525 h 1454943"/>
                <a:gd name="connsiteX15" fmla="*/ 9525 w 514350"/>
                <a:gd name="connsiteY15" fmla="*/ 0 h 1454943"/>
                <a:gd name="connsiteX16" fmla="*/ 21431 w 514350"/>
                <a:gd name="connsiteY16" fmla="*/ 0 h 1454943"/>
                <a:gd name="connsiteX17" fmla="*/ 40481 w 514350"/>
                <a:gd name="connsiteY17" fmla="*/ 4762 h 1454943"/>
                <a:gd name="connsiteX18" fmla="*/ 78581 w 514350"/>
                <a:gd name="connsiteY18" fmla="*/ 21431 h 1454943"/>
                <a:gd name="connsiteX19" fmla="*/ 130969 w 514350"/>
                <a:gd name="connsiteY19" fmla="*/ 40481 h 1454943"/>
                <a:gd name="connsiteX20" fmla="*/ 192881 w 514350"/>
                <a:gd name="connsiteY20" fmla="*/ 61912 h 1454943"/>
                <a:gd name="connsiteX21" fmla="*/ 247650 w 514350"/>
                <a:gd name="connsiteY21" fmla="*/ 78581 h 1454943"/>
                <a:gd name="connsiteX22" fmla="*/ 319087 w 514350"/>
                <a:gd name="connsiteY22" fmla="*/ 95250 h 1454943"/>
                <a:gd name="connsiteX23" fmla="*/ 347662 w 514350"/>
                <a:gd name="connsiteY23" fmla="*/ 97631 h 1454943"/>
                <a:gd name="connsiteX24" fmla="*/ 404812 w 514350"/>
                <a:gd name="connsiteY24" fmla="*/ 250031 h 1454943"/>
                <a:gd name="connsiteX25" fmla="*/ 414337 w 514350"/>
                <a:gd name="connsiteY25" fmla="*/ 395287 h 1454943"/>
                <a:gd name="connsiteX26" fmla="*/ 428625 w 514350"/>
                <a:gd name="connsiteY26" fmla="*/ 585787 h 1454943"/>
                <a:gd name="connsiteX27" fmla="*/ 454819 w 514350"/>
                <a:gd name="connsiteY27" fmla="*/ 788193 h 1454943"/>
                <a:gd name="connsiteX28" fmla="*/ 481012 w 514350"/>
                <a:gd name="connsiteY28" fmla="*/ 1016793 h 1454943"/>
                <a:gd name="connsiteX29" fmla="*/ 497681 w 514350"/>
                <a:gd name="connsiteY29" fmla="*/ 1147762 h 1454943"/>
                <a:gd name="connsiteX30" fmla="*/ 514350 w 514350"/>
                <a:gd name="connsiteY30" fmla="*/ 1281112 h 1454943"/>
                <a:gd name="connsiteX31" fmla="*/ 514350 w 514350"/>
                <a:gd name="connsiteY31" fmla="*/ 1319212 h 1454943"/>
                <a:gd name="connsiteX32" fmla="*/ 504825 w 514350"/>
                <a:gd name="connsiteY32" fmla="*/ 1357312 h 1454943"/>
                <a:gd name="connsiteX33" fmla="*/ 492919 w 514350"/>
                <a:gd name="connsiteY33" fmla="*/ 1383506 h 1454943"/>
                <a:gd name="connsiteX34" fmla="*/ 476250 w 514350"/>
                <a:gd name="connsiteY34" fmla="*/ 1409700 h 1454943"/>
                <a:gd name="connsiteX35" fmla="*/ 457200 w 514350"/>
                <a:gd name="connsiteY35" fmla="*/ 1428750 h 1454943"/>
                <a:gd name="connsiteX36" fmla="*/ 426244 w 514350"/>
                <a:gd name="connsiteY36" fmla="*/ 1450181 h 1454943"/>
                <a:gd name="connsiteX37" fmla="*/ 414337 w 514350"/>
                <a:gd name="connsiteY37" fmla="*/ 1454943 h 1454943"/>
                <a:gd name="connsiteX38" fmla="*/ 395287 w 514350"/>
                <a:gd name="connsiteY38" fmla="*/ 1454943 h 1454943"/>
                <a:gd name="connsiteX39" fmla="*/ 373856 w 514350"/>
                <a:gd name="connsiteY39" fmla="*/ 1443037 h 1454943"/>
                <a:gd name="connsiteX40" fmla="*/ 354806 w 514350"/>
                <a:gd name="connsiteY40" fmla="*/ 1421606 h 1454943"/>
                <a:gd name="connsiteX41" fmla="*/ 326231 w 514350"/>
                <a:gd name="connsiteY41" fmla="*/ 1371600 h 1454943"/>
                <a:gd name="connsiteX42" fmla="*/ 314325 w 514350"/>
                <a:gd name="connsiteY42" fmla="*/ 1345406 h 1454943"/>
                <a:gd name="connsiteX43" fmla="*/ 300037 w 514350"/>
                <a:gd name="connsiteY43" fmla="*/ 1252537 h 1454943"/>
                <a:gd name="connsiteX44" fmla="*/ 276225 w 514350"/>
                <a:gd name="connsiteY44" fmla="*/ 1045368 h 1454943"/>
                <a:gd name="connsiteX45" fmla="*/ 235744 w 514350"/>
                <a:gd name="connsiteY45" fmla="*/ 711993 h 145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4350" h="1454943">
                  <a:moveTo>
                    <a:pt x="235744" y="711993"/>
                  </a:moveTo>
                  <a:lnTo>
                    <a:pt x="221456" y="573881"/>
                  </a:lnTo>
                  <a:lnTo>
                    <a:pt x="209550" y="464343"/>
                  </a:lnTo>
                  <a:lnTo>
                    <a:pt x="202406" y="395287"/>
                  </a:lnTo>
                  <a:lnTo>
                    <a:pt x="192881" y="354806"/>
                  </a:lnTo>
                  <a:lnTo>
                    <a:pt x="176212" y="307181"/>
                  </a:lnTo>
                  <a:lnTo>
                    <a:pt x="161925" y="271462"/>
                  </a:lnTo>
                  <a:lnTo>
                    <a:pt x="145256" y="240506"/>
                  </a:lnTo>
                  <a:lnTo>
                    <a:pt x="123825" y="219075"/>
                  </a:lnTo>
                  <a:lnTo>
                    <a:pt x="92869" y="183356"/>
                  </a:lnTo>
                  <a:lnTo>
                    <a:pt x="50006" y="130968"/>
                  </a:lnTo>
                  <a:lnTo>
                    <a:pt x="16669" y="76200"/>
                  </a:lnTo>
                  <a:lnTo>
                    <a:pt x="2381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8581" y="21431"/>
                  </a:lnTo>
                  <a:lnTo>
                    <a:pt x="130969" y="40481"/>
                  </a:lnTo>
                  <a:lnTo>
                    <a:pt x="192881" y="61912"/>
                  </a:lnTo>
                  <a:lnTo>
                    <a:pt x="247650" y="78581"/>
                  </a:lnTo>
                  <a:lnTo>
                    <a:pt x="319087" y="95250"/>
                  </a:lnTo>
                  <a:lnTo>
                    <a:pt x="347662" y="97631"/>
                  </a:lnTo>
                  <a:lnTo>
                    <a:pt x="404812" y="250031"/>
                  </a:lnTo>
                  <a:lnTo>
                    <a:pt x="414337" y="395287"/>
                  </a:lnTo>
                  <a:lnTo>
                    <a:pt x="428625" y="585787"/>
                  </a:lnTo>
                  <a:lnTo>
                    <a:pt x="454819" y="788193"/>
                  </a:lnTo>
                  <a:lnTo>
                    <a:pt x="481012" y="1016793"/>
                  </a:lnTo>
                  <a:lnTo>
                    <a:pt x="497681" y="1147762"/>
                  </a:lnTo>
                  <a:lnTo>
                    <a:pt x="514350" y="1281112"/>
                  </a:lnTo>
                  <a:lnTo>
                    <a:pt x="514350" y="1319212"/>
                  </a:lnTo>
                  <a:lnTo>
                    <a:pt x="504825" y="1357312"/>
                  </a:lnTo>
                  <a:lnTo>
                    <a:pt x="492919" y="1383506"/>
                  </a:lnTo>
                  <a:lnTo>
                    <a:pt x="476250" y="1409700"/>
                  </a:lnTo>
                  <a:lnTo>
                    <a:pt x="457200" y="1428750"/>
                  </a:lnTo>
                  <a:lnTo>
                    <a:pt x="426244" y="1450181"/>
                  </a:lnTo>
                  <a:lnTo>
                    <a:pt x="414337" y="1454943"/>
                  </a:lnTo>
                  <a:lnTo>
                    <a:pt x="395287" y="1454943"/>
                  </a:lnTo>
                  <a:lnTo>
                    <a:pt x="373856" y="1443037"/>
                  </a:lnTo>
                  <a:lnTo>
                    <a:pt x="354806" y="1421606"/>
                  </a:lnTo>
                  <a:lnTo>
                    <a:pt x="326231" y="1371600"/>
                  </a:lnTo>
                  <a:lnTo>
                    <a:pt x="314325" y="1345406"/>
                  </a:lnTo>
                  <a:lnTo>
                    <a:pt x="300037" y="1252537"/>
                  </a:lnTo>
                  <a:lnTo>
                    <a:pt x="276225" y="1045368"/>
                  </a:lnTo>
                  <a:lnTo>
                    <a:pt x="235744" y="711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6">
              <a:extLst>
                <a:ext uri="{FF2B5EF4-FFF2-40B4-BE49-F238E27FC236}">
                  <a16:creationId xmlns:a16="http://schemas.microsoft.com/office/drawing/2014/main" id="{17708404-59BD-4D7E-9FB0-38279CFD26B4}"/>
                </a:ext>
              </a:extLst>
            </p:cNvPr>
            <p:cNvSpPr/>
            <p:nvPr/>
          </p:nvSpPr>
          <p:spPr>
            <a:xfrm rot="16200000">
              <a:off x="6368259" y="4174332"/>
              <a:ext cx="1682750" cy="350837"/>
            </a:xfrm>
            <a:custGeom>
              <a:avLst/>
              <a:gdLst>
                <a:gd name="connsiteX0" fmla="*/ 688181 w 1683543"/>
                <a:gd name="connsiteY0" fmla="*/ 147637 h 350044"/>
                <a:gd name="connsiteX1" fmla="*/ 495300 w 1683543"/>
                <a:gd name="connsiteY1" fmla="*/ 147637 h 350044"/>
                <a:gd name="connsiteX2" fmla="*/ 473868 w 1683543"/>
                <a:gd name="connsiteY2" fmla="*/ 142875 h 350044"/>
                <a:gd name="connsiteX3" fmla="*/ 414337 w 1683543"/>
                <a:gd name="connsiteY3" fmla="*/ 133350 h 350044"/>
                <a:gd name="connsiteX4" fmla="*/ 338137 w 1683543"/>
                <a:gd name="connsiteY4" fmla="*/ 126206 h 350044"/>
                <a:gd name="connsiteX5" fmla="*/ 238125 w 1683543"/>
                <a:gd name="connsiteY5" fmla="*/ 123825 h 350044"/>
                <a:gd name="connsiteX6" fmla="*/ 180975 w 1683543"/>
                <a:gd name="connsiteY6" fmla="*/ 123825 h 350044"/>
                <a:gd name="connsiteX7" fmla="*/ 133350 w 1683543"/>
                <a:gd name="connsiteY7" fmla="*/ 145256 h 350044"/>
                <a:gd name="connsiteX8" fmla="*/ 69056 w 1683543"/>
                <a:gd name="connsiteY8" fmla="*/ 183356 h 350044"/>
                <a:gd name="connsiteX9" fmla="*/ 19050 w 1683543"/>
                <a:gd name="connsiteY9" fmla="*/ 216694 h 350044"/>
                <a:gd name="connsiteX10" fmla="*/ 2381 w 1683543"/>
                <a:gd name="connsiteY10" fmla="*/ 233362 h 350044"/>
                <a:gd name="connsiteX11" fmla="*/ 0 w 1683543"/>
                <a:gd name="connsiteY11" fmla="*/ 247650 h 350044"/>
                <a:gd name="connsiteX12" fmla="*/ 16668 w 1683543"/>
                <a:gd name="connsiteY12" fmla="*/ 276225 h 350044"/>
                <a:gd name="connsiteX13" fmla="*/ 45243 w 1683543"/>
                <a:gd name="connsiteY13" fmla="*/ 309562 h 350044"/>
                <a:gd name="connsiteX14" fmla="*/ 64293 w 1683543"/>
                <a:gd name="connsiteY14" fmla="*/ 326231 h 350044"/>
                <a:gd name="connsiteX15" fmla="*/ 104775 w 1683543"/>
                <a:gd name="connsiteY15" fmla="*/ 350044 h 350044"/>
                <a:gd name="connsiteX16" fmla="*/ 235743 w 1683543"/>
                <a:gd name="connsiteY16" fmla="*/ 350044 h 350044"/>
                <a:gd name="connsiteX17" fmla="*/ 466725 w 1683543"/>
                <a:gd name="connsiteY17" fmla="*/ 347662 h 350044"/>
                <a:gd name="connsiteX18" fmla="*/ 747712 w 1683543"/>
                <a:gd name="connsiteY18" fmla="*/ 347662 h 350044"/>
                <a:gd name="connsiteX19" fmla="*/ 1023937 w 1683543"/>
                <a:gd name="connsiteY19" fmla="*/ 347662 h 350044"/>
                <a:gd name="connsiteX20" fmla="*/ 1269206 w 1683543"/>
                <a:gd name="connsiteY20" fmla="*/ 345281 h 350044"/>
                <a:gd name="connsiteX21" fmla="*/ 1321593 w 1683543"/>
                <a:gd name="connsiteY21" fmla="*/ 347662 h 350044"/>
                <a:gd name="connsiteX22" fmla="*/ 1359693 w 1683543"/>
                <a:gd name="connsiteY22" fmla="*/ 342900 h 350044"/>
                <a:gd name="connsiteX23" fmla="*/ 1397793 w 1683543"/>
                <a:gd name="connsiteY23" fmla="*/ 330994 h 350044"/>
                <a:gd name="connsiteX24" fmla="*/ 1447800 w 1683543"/>
                <a:gd name="connsiteY24" fmla="*/ 304800 h 350044"/>
                <a:gd name="connsiteX25" fmla="*/ 1490662 w 1683543"/>
                <a:gd name="connsiteY25" fmla="*/ 269081 h 350044"/>
                <a:gd name="connsiteX26" fmla="*/ 1566862 w 1683543"/>
                <a:gd name="connsiteY26" fmla="*/ 190500 h 350044"/>
                <a:gd name="connsiteX27" fmla="*/ 1652587 w 1683543"/>
                <a:gd name="connsiteY27" fmla="*/ 85725 h 350044"/>
                <a:gd name="connsiteX28" fmla="*/ 1676400 w 1683543"/>
                <a:gd name="connsiteY28" fmla="*/ 47625 h 350044"/>
                <a:gd name="connsiteX29" fmla="*/ 1683543 w 1683543"/>
                <a:gd name="connsiteY29" fmla="*/ 26194 h 350044"/>
                <a:gd name="connsiteX30" fmla="*/ 1683543 w 1683543"/>
                <a:gd name="connsiteY30" fmla="*/ 14287 h 350044"/>
                <a:gd name="connsiteX31" fmla="*/ 1681162 w 1683543"/>
                <a:gd name="connsiteY31" fmla="*/ 4762 h 350044"/>
                <a:gd name="connsiteX32" fmla="*/ 1674018 w 1683543"/>
                <a:gd name="connsiteY32" fmla="*/ 0 h 350044"/>
                <a:gd name="connsiteX33" fmla="*/ 1657350 w 1683543"/>
                <a:gd name="connsiteY33" fmla="*/ 0 h 350044"/>
                <a:gd name="connsiteX34" fmla="*/ 1628775 w 1683543"/>
                <a:gd name="connsiteY34" fmla="*/ 11906 h 350044"/>
                <a:gd name="connsiteX35" fmla="*/ 1581150 w 1683543"/>
                <a:gd name="connsiteY35" fmla="*/ 45244 h 350044"/>
                <a:gd name="connsiteX36" fmla="*/ 1528762 w 1683543"/>
                <a:gd name="connsiteY36" fmla="*/ 76200 h 350044"/>
                <a:gd name="connsiteX37" fmla="*/ 1471612 w 1683543"/>
                <a:gd name="connsiteY37" fmla="*/ 100012 h 350044"/>
                <a:gd name="connsiteX38" fmla="*/ 1407318 w 1683543"/>
                <a:gd name="connsiteY38" fmla="*/ 123825 h 350044"/>
                <a:gd name="connsiteX39" fmla="*/ 1326356 w 1683543"/>
                <a:gd name="connsiteY39" fmla="*/ 140494 h 350044"/>
                <a:gd name="connsiteX40" fmla="*/ 1276350 w 1683543"/>
                <a:gd name="connsiteY40" fmla="*/ 147637 h 350044"/>
                <a:gd name="connsiteX41" fmla="*/ 1190625 w 1683543"/>
                <a:gd name="connsiteY41" fmla="*/ 147637 h 350044"/>
                <a:gd name="connsiteX42" fmla="*/ 1040606 w 1683543"/>
                <a:gd name="connsiteY42" fmla="*/ 147637 h 350044"/>
                <a:gd name="connsiteX43" fmla="*/ 747712 w 1683543"/>
                <a:gd name="connsiteY43" fmla="*/ 145256 h 350044"/>
                <a:gd name="connsiteX44" fmla="*/ 688181 w 1683543"/>
                <a:gd name="connsiteY44" fmla="*/ 147637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83543" h="350044">
                  <a:moveTo>
                    <a:pt x="688181" y="147637"/>
                  </a:moveTo>
                  <a:lnTo>
                    <a:pt x="495300" y="147637"/>
                  </a:lnTo>
                  <a:lnTo>
                    <a:pt x="473868" y="142875"/>
                  </a:lnTo>
                  <a:lnTo>
                    <a:pt x="414337" y="133350"/>
                  </a:lnTo>
                  <a:lnTo>
                    <a:pt x="338137" y="126206"/>
                  </a:lnTo>
                  <a:lnTo>
                    <a:pt x="238125" y="123825"/>
                  </a:lnTo>
                  <a:lnTo>
                    <a:pt x="180975" y="123825"/>
                  </a:lnTo>
                  <a:lnTo>
                    <a:pt x="133350" y="145256"/>
                  </a:lnTo>
                  <a:lnTo>
                    <a:pt x="69056" y="183356"/>
                  </a:lnTo>
                  <a:lnTo>
                    <a:pt x="19050" y="216694"/>
                  </a:lnTo>
                  <a:lnTo>
                    <a:pt x="2381" y="233362"/>
                  </a:lnTo>
                  <a:lnTo>
                    <a:pt x="0" y="247650"/>
                  </a:lnTo>
                  <a:lnTo>
                    <a:pt x="16668" y="276225"/>
                  </a:lnTo>
                  <a:lnTo>
                    <a:pt x="45243" y="309562"/>
                  </a:lnTo>
                  <a:lnTo>
                    <a:pt x="64293" y="326231"/>
                  </a:lnTo>
                  <a:lnTo>
                    <a:pt x="104775" y="350044"/>
                  </a:lnTo>
                  <a:lnTo>
                    <a:pt x="235743" y="350044"/>
                  </a:lnTo>
                  <a:lnTo>
                    <a:pt x="466725" y="347662"/>
                  </a:lnTo>
                  <a:lnTo>
                    <a:pt x="747712" y="347662"/>
                  </a:lnTo>
                  <a:lnTo>
                    <a:pt x="1023937" y="347662"/>
                  </a:lnTo>
                  <a:lnTo>
                    <a:pt x="1269206" y="345281"/>
                  </a:lnTo>
                  <a:lnTo>
                    <a:pt x="1321593" y="347662"/>
                  </a:lnTo>
                  <a:lnTo>
                    <a:pt x="1359693" y="342900"/>
                  </a:lnTo>
                  <a:lnTo>
                    <a:pt x="1397793" y="330994"/>
                  </a:lnTo>
                  <a:lnTo>
                    <a:pt x="1447800" y="304800"/>
                  </a:lnTo>
                  <a:lnTo>
                    <a:pt x="1490662" y="269081"/>
                  </a:lnTo>
                  <a:lnTo>
                    <a:pt x="1566862" y="190500"/>
                  </a:lnTo>
                  <a:lnTo>
                    <a:pt x="1652587" y="85725"/>
                  </a:lnTo>
                  <a:lnTo>
                    <a:pt x="1676400" y="47625"/>
                  </a:lnTo>
                  <a:lnTo>
                    <a:pt x="1683543" y="26194"/>
                  </a:lnTo>
                  <a:lnTo>
                    <a:pt x="1683543" y="14287"/>
                  </a:lnTo>
                  <a:lnTo>
                    <a:pt x="1681162" y="4762"/>
                  </a:lnTo>
                  <a:lnTo>
                    <a:pt x="1674018" y="0"/>
                  </a:lnTo>
                  <a:lnTo>
                    <a:pt x="1657350" y="0"/>
                  </a:lnTo>
                  <a:lnTo>
                    <a:pt x="1628775" y="11906"/>
                  </a:lnTo>
                  <a:lnTo>
                    <a:pt x="1581150" y="45244"/>
                  </a:lnTo>
                  <a:lnTo>
                    <a:pt x="1528762" y="76200"/>
                  </a:lnTo>
                  <a:lnTo>
                    <a:pt x="1471612" y="100012"/>
                  </a:lnTo>
                  <a:lnTo>
                    <a:pt x="1407318" y="123825"/>
                  </a:lnTo>
                  <a:lnTo>
                    <a:pt x="1326356" y="140494"/>
                  </a:lnTo>
                  <a:lnTo>
                    <a:pt x="1276350" y="147637"/>
                  </a:lnTo>
                  <a:lnTo>
                    <a:pt x="1190625" y="147637"/>
                  </a:lnTo>
                  <a:lnTo>
                    <a:pt x="1040606" y="147637"/>
                  </a:lnTo>
                  <a:lnTo>
                    <a:pt x="747712" y="145256"/>
                  </a:lnTo>
                  <a:lnTo>
                    <a:pt x="688181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7">
              <a:extLst>
                <a:ext uri="{FF2B5EF4-FFF2-40B4-BE49-F238E27FC236}">
                  <a16:creationId xmlns:a16="http://schemas.microsoft.com/office/drawing/2014/main" id="{7E20FA8E-E57E-422D-B68B-AAB71E4899C2}"/>
                </a:ext>
              </a:extLst>
            </p:cNvPr>
            <p:cNvSpPr/>
            <p:nvPr/>
          </p:nvSpPr>
          <p:spPr>
            <a:xfrm>
              <a:off x="4019556" y="2646363"/>
              <a:ext cx="1738313" cy="1314450"/>
            </a:xfrm>
            <a:custGeom>
              <a:avLst/>
              <a:gdLst>
                <a:gd name="connsiteX0" fmla="*/ 488156 w 1738313"/>
                <a:gd name="connsiteY0" fmla="*/ 204787 h 1314450"/>
                <a:gd name="connsiteX1" fmla="*/ 278606 w 1738313"/>
                <a:gd name="connsiteY1" fmla="*/ 250031 h 1314450"/>
                <a:gd name="connsiteX2" fmla="*/ 88106 w 1738313"/>
                <a:gd name="connsiteY2" fmla="*/ 292894 h 1314450"/>
                <a:gd name="connsiteX3" fmla="*/ 0 w 1738313"/>
                <a:gd name="connsiteY3" fmla="*/ 311944 h 1314450"/>
                <a:gd name="connsiteX4" fmla="*/ 69056 w 1738313"/>
                <a:gd name="connsiteY4" fmla="*/ 485775 h 1314450"/>
                <a:gd name="connsiteX5" fmla="*/ 311944 w 1738313"/>
                <a:gd name="connsiteY5" fmla="*/ 426244 h 1314450"/>
                <a:gd name="connsiteX6" fmla="*/ 561975 w 1738313"/>
                <a:gd name="connsiteY6" fmla="*/ 366712 h 1314450"/>
                <a:gd name="connsiteX7" fmla="*/ 840581 w 1738313"/>
                <a:gd name="connsiteY7" fmla="*/ 316706 h 1314450"/>
                <a:gd name="connsiteX8" fmla="*/ 1012031 w 1738313"/>
                <a:gd name="connsiteY8" fmla="*/ 288131 h 1314450"/>
                <a:gd name="connsiteX9" fmla="*/ 1216819 w 1738313"/>
                <a:gd name="connsiteY9" fmla="*/ 257175 h 1314450"/>
                <a:gd name="connsiteX10" fmla="*/ 1269206 w 1738313"/>
                <a:gd name="connsiteY10" fmla="*/ 247650 h 1314450"/>
                <a:gd name="connsiteX11" fmla="*/ 1293019 w 1738313"/>
                <a:gd name="connsiteY11" fmla="*/ 250031 h 1314450"/>
                <a:gd name="connsiteX12" fmla="*/ 1309688 w 1738313"/>
                <a:gd name="connsiteY12" fmla="*/ 252412 h 1314450"/>
                <a:gd name="connsiteX13" fmla="*/ 1328738 w 1738313"/>
                <a:gd name="connsiteY13" fmla="*/ 261937 h 1314450"/>
                <a:gd name="connsiteX14" fmla="*/ 1340644 w 1738313"/>
                <a:gd name="connsiteY14" fmla="*/ 273844 h 1314450"/>
                <a:gd name="connsiteX15" fmla="*/ 1350169 w 1738313"/>
                <a:gd name="connsiteY15" fmla="*/ 288131 h 1314450"/>
                <a:gd name="connsiteX16" fmla="*/ 1352550 w 1738313"/>
                <a:gd name="connsiteY16" fmla="*/ 307181 h 1314450"/>
                <a:gd name="connsiteX17" fmla="*/ 1352550 w 1738313"/>
                <a:gd name="connsiteY17" fmla="*/ 335756 h 1314450"/>
                <a:gd name="connsiteX18" fmla="*/ 1345406 w 1738313"/>
                <a:gd name="connsiteY18" fmla="*/ 423862 h 1314450"/>
                <a:gd name="connsiteX19" fmla="*/ 1328738 w 1738313"/>
                <a:gd name="connsiteY19" fmla="*/ 600075 h 1314450"/>
                <a:gd name="connsiteX20" fmla="*/ 1309688 w 1738313"/>
                <a:gd name="connsiteY20" fmla="*/ 740569 h 1314450"/>
                <a:gd name="connsiteX21" fmla="*/ 1297781 w 1738313"/>
                <a:gd name="connsiteY21" fmla="*/ 935831 h 1314450"/>
                <a:gd name="connsiteX22" fmla="*/ 1285875 w 1738313"/>
                <a:gd name="connsiteY22" fmla="*/ 1152525 h 1314450"/>
                <a:gd name="connsiteX23" fmla="*/ 1314450 w 1738313"/>
                <a:gd name="connsiteY23" fmla="*/ 1297781 h 1314450"/>
                <a:gd name="connsiteX24" fmla="*/ 1354931 w 1738313"/>
                <a:gd name="connsiteY24" fmla="*/ 1309687 h 1314450"/>
                <a:gd name="connsiteX25" fmla="*/ 1393031 w 1738313"/>
                <a:gd name="connsiteY25" fmla="*/ 1314450 h 1314450"/>
                <a:gd name="connsiteX26" fmla="*/ 1421606 w 1738313"/>
                <a:gd name="connsiteY26" fmla="*/ 1314450 h 1314450"/>
                <a:gd name="connsiteX27" fmla="*/ 1452563 w 1738313"/>
                <a:gd name="connsiteY27" fmla="*/ 1304925 h 1314450"/>
                <a:gd name="connsiteX28" fmla="*/ 1478756 w 1738313"/>
                <a:gd name="connsiteY28" fmla="*/ 1285875 h 1314450"/>
                <a:gd name="connsiteX29" fmla="*/ 1493044 w 1738313"/>
                <a:gd name="connsiteY29" fmla="*/ 1269206 h 1314450"/>
                <a:gd name="connsiteX30" fmla="*/ 1502569 w 1738313"/>
                <a:gd name="connsiteY30" fmla="*/ 1238250 h 1314450"/>
                <a:gd name="connsiteX31" fmla="*/ 1526381 w 1738313"/>
                <a:gd name="connsiteY31" fmla="*/ 1159669 h 1314450"/>
                <a:gd name="connsiteX32" fmla="*/ 1538288 w 1738313"/>
                <a:gd name="connsiteY32" fmla="*/ 1107281 h 1314450"/>
                <a:gd name="connsiteX33" fmla="*/ 1547813 w 1738313"/>
                <a:gd name="connsiteY33" fmla="*/ 1050131 h 1314450"/>
                <a:gd name="connsiteX34" fmla="*/ 1552575 w 1738313"/>
                <a:gd name="connsiteY34" fmla="*/ 990600 h 1314450"/>
                <a:gd name="connsiteX35" fmla="*/ 1557338 w 1738313"/>
                <a:gd name="connsiteY35" fmla="*/ 928687 h 1314450"/>
                <a:gd name="connsiteX36" fmla="*/ 1557338 w 1738313"/>
                <a:gd name="connsiteY36" fmla="*/ 907256 h 1314450"/>
                <a:gd name="connsiteX37" fmla="*/ 1585913 w 1738313"/>
                <a:gd name="connsiteY37" fmla="*/ 726281 h 1314450"/>
                <a:gd name="connsiteX38" fmla="*/ 1640681 w 1738313"/>
                <a:gd name="connsiteY38" fmla="*/ 383381 h 1314450"/>
                <a:gd name="connsiteX39" fmla="*/ 1645444 w 1738313"/>
                <a:gd name="connsiteY39" fmla="*/ 357187 h 1314450"/>
                <a:gd name="connsiteX40" fmla="*/ 1657350 w 1738313"/>
                <a:gd name="connsiteY40" fmla="*/ 342900 h 1314450"/>
                <a:gd name="connsiteX41" fmla="*/ 1678781 w 1738313"/>
                <a:gd name="connsiteY41" fmla="*/ 323850 h 1314450"/>
                <a:gd name="connsiteX42" fmla="*/ 1702594 w 1738313"/>
                <a:gd name="connsiteY42" fmla="*/ 297656 h 1314450"/>
                <a:gd name="connsiteX43" fmla="*/ 1721644 w 1738313"/>
                <a:gd name="connsiteY43" fmla="*/ 266700 h 1314450"/>
                <a:gd name="connsiteX44" fmla="*/ 1735931 w 1738313"/>
                <a:gd name="connsiteY44" fmla="*/ 235744 h 1314450"/>
                <a:gd name="connsiteX45" fmla="*/ 1738313 w 1738313"/>
                <a:gd name="connsiteY45" fmla="*/ 214312 h 1314450"/>
                <a:gd name="connsiteX46" fmla="*/ 1733550 w 1738313"/>
                <a:gd name="connsiteY46" fmla="*/ 192881 h 1314450"/>
                <a:gd name="connsiteX47" fmla="*/ 1716881 w 1738313"/>
                <a:gd name="connsiteY47" fmla="*/ 169069 h 1314450"/>
                <a:gd name="connsiteX48" fmla="*/ 1681163 w 1738313"/>
                <a:gd name="connsiteY48" fmla="*/ 138112 h 1314450"/>
                <a:gd name="connsiteX49" fmla="*/ 1626394 w 1738313"/>
                <a:gd name="connsiteY49" fmla="*/ 92869 h 1314450"/>
                <a:gd name="connsiteX50" fmla="*/ 1545431 w 1738313"/>
                <a:gd name="connsiteY50" fmla="*/ 40481 h 1314450"/>
                <a:gd name="connsiteX51" fmla="*/ 1478756 w 1738313"/>
                <a:gd name="connsiteY51" fmla="*/ 14287 h 1314450"/>
                <a:gd name="connsiteX52" fmla="*/ 1428750 w 1738313"/>
                <a:gd name="connsiteY52" fmla="*/ 2381 h 1314450"/>
                <a:gd name="connsiteX53" fmla="*/ 1407319 w 1738313"/>
                <a:gd name="connsiteY53" fmla="*/ 0 h 1314450"/>
                <a:gd name="connsiteX54" fmla="*/ 1383506 w 1738313"/>
                <a:gd name="connsiteY54" fmla="*/ 16669 h 1314450"/>
                <a:gd name="connsiteX55" fmla="*/ 1333500 w 1738313"/>
                <a:gd name="connsiteY55" fmla="*/ 40481 h 1314450"/>
                <a:gd name="connsiteX56" fmla="*/ 1262063 w 1738313"/>
                <a:gd name="connsiteY56" fmla="*/ 57150 h 1314450"/>
                <a:gd name="connsiteX57" fmla="*/ 1104900 w 1738313"/>
                <a:gd name="connsiteY57" fmla="*/ 85725 h 1314450"/>
                <a:gd name="connsiteX58" fmla="*/ 871538 w 1738313"/>
                <a:gd name="connsiteY58" fmla="*/ 130969 h 1314450"/>
                <a:gd name="connsiteX59" fmla="*/ 488156 w 1738313"/>
                <a:gd name="connsiteY59" fmla="*/ 204787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38313" h="1314450">
                  <a:moveTo>
                    <a:pt x="488156" y="204787"/>
                  </a:moveTo>
                  <a:lnTo>
                    <a:pt x="278606" y="250031"/>
                  </a:lnTo>
                  <a:lnTo>
                    <a:pt x="88106" y="292894"/>
                  </a:lnTo>
                  <a:lnTo>
                    <a:pt x="0" y="311944"/>
                  </a:lnTo>
                  <a:lnTo>
                    <a:pt x="69056" y="485775"/>
                  </a:lnTo>
                  <a:lnTo>
                    <a:pt x="311944" y="426244"/>
                  </a:lnTo>
                  <a:lnTo>
                    <a:pt x="561975" y="366712"/>
                  </a:lnTo>
                  <a:lnTo>
                    <a:pt x="840581" y="316706"/>
                  </a:lnTo>
                  <a:lnTo>
                    <a:pt x="1012031" y="288131"/>
                  </a:lnTo>
                  <a:lnTo>
                    <a:pt x="1216819" y="257175"/>
                  </a:lnTo>
                  <a:lnTo>
                    <a:pt x="1269206" y="247650"/>
                  </a:lnTo>
                  <a:lnTo>
                    <a:pt x="1293019" y="250031"/>
                  </a:lnTo>
                  <a:lnTo>
                    <a:pt x="1309688" y="252412"/>
                  </a:lnTo>
                  <a:lnTo>
                    <a:pt x="1328738" y="261937"/>
                  </a:lnTo>
                  <a:lnTo>
                    <a:pt x="1340644" y="273844"/>
                  </a:lnTo>
                  <a:lnTo>
                    <a:pt x="1350169" y="288131"/>
                  </a:lnTo>
                  <a:lnTo>
                    <a:pt x="1352550" y="307181"/>
                  </a:lnTo>
                  <a:lnTo>
                    <a:pt x="1352550" y="335756"/>
                  </a:lnTo>
                  <a:lnTo>
                    <a:pt x="1345406" y="423862"/>
                  </a:lnTo>
                  <a:lnTo>
                    <a:pt x="1328738" y="600075"/>
                  </a:lnTo>
                  <a:lnTo>
                    <a:pt x="1309688" y="740569"/>
                  </a:lnTo>
                  <a:lnTo>
                    <a:pt x="1297781" y="935831"/>
                  </a:lnTo>
                  <a:lnTo>
                    <a:pt x="1285875" y="1152525"/>
                  </a:lnTo>
                  <a:lnTo>
                    <a:pt x="1314450" y="1297781"/>
                  </a:lnTo>
                  <a:lnTo>
                    <a:pt x="1354931" y="1309687"/>
                  </a:lnTo>
                  <a:lnTo>
                    <a:pt x="1393031" y="1314450"/>
                  </a:lnTo>
                  <a:lnTo>
                    <a:pt x="1421606" y="1314450"/>
                  </a:lnTo>
                  <a:lnTo>
                    <a:pt x="1452563" y="1304925"/>
                  </a:lnTo>
                  <a:lnTo>
                    <a:pt x="1478756" y="1285875"/>
                  </a:lnTo>
                  <a:lnTo>
                    <a:pt x="1493044" y="1269206"/>
                  </a:lnTo>
                  <a:lnTo>
                    <a:pt x="1502569" y="1238250"/>
                  </a:lnTo>
                  <a:lnTo>
                    <a:pt x="1526381" y="1159669"/>
                  </a:lnTo>
                  <a:lnTo>
                    <a:pt x="1538288" y="1107281"/>
                  </a:lnTo>
                  <a:lnTo>
                    <a:pt x="1547813" y="1050131"/>
                  </a:lnTo>
                  <a:lnTo>
                    <a:pt x="1552575" y="990600"/>
                  </a:lnTo>
                  <a:lnTo>
                    <a:pt x="1557338" y="928687"/>
                  </a:lnTo>
                  <a:lnTo>
                    <a:pt x="1557338" y="907256"/>
                  </a:lnTo>
                  <a:lnTo>
                    <a:pt x="1585913" y="726281"/>
                  </a:lnTo>
                  <a:lnTo>
                    <a:pt x="1640681" y="383381"/>
                  </a:lnTo>
                  <a:lnTo>
                    <a:pt x="1645444" y="357187"/>
                  </a:lnTo>
                  <a:lnTo>
                    <a:pt x="1657350" y="342900"/>
                  </a:lnTo>
                  <a:lnTo>
                    <a:pt x="1678781" y="323850"/>
                  </a:lnTo>
                  <a:lnTo>
                    <a:pt x="1702594" y="297656"/>
                  </a:lnTo>
                  <a:lnTo>
                    <a:pt x="1721644" y="266700"/>
                  </a:lnTo>
                  <a:lnTo>
                    <a:pt x="1735931" y="235744"/>
                  </a:lnTo>
                  <a:lnTo>
                    <a:pt x="1738313" y="214312"/>
                  </a:lnTo>
                  <a:lnTo>
                    <a:pt x="1733550" y="192881"/>
                  </a:lnTo>
                  <a:lnTo>
                    <a:pt x="1716881" y="169069"/>
                  </a:lnTo>
                  <a:lnTo>
                    <a:pt x="1681163" y="138112"/>
                  </a:lnTo>
                  <a:lnTo>
                    <a:pt x="1626394" y="92869"/>
                  </a:lnTo>
                  <a:lnTo>
                    <a:pt x="1545431" y="40481"/>
                  </a:lnTo>
                  <a:lnTo>
                    <a:pt x="1478756" y="14287"/>
                  </a:lnTo>
                  <a:lnTo>
                    <a:pt x="1428750" y="2381"/>
                  </a:lnTo>
                  <a:lnTo>
                    <a:pt x="1407319" y="0"/>
                  </a:lnTo>
                  <a:lnTo>
                    <a:pt x="1383506" y="16669"/>
                  </a:lnTo>
                  <a:lnTo>
                    <a:pt x="1333500" y="40481"/>
                  </a:lnTo>
                  <a:lnTo>
                    <a:pt x="1262063" y="57150"/>
                  </a:lnTo>
                  <a:lnTo>
                    <a:pt x="1104900" y="85725"/>
                  </a:lnTo>
                  <a:lnTo>
                    <a:pt x="871538" y="130969"/>
                  </a:lnTo>
                  <a:lnTo>
                    <a:pt x="488156" y="204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8">
              <a:extLst>
                <a:ext uri="{FF2B5EF4-FFF2-40B4-BE49-F238E27FC236}">
                  <a16:creationId xmlns:a16="http://schemas.microsoft.com/office/drawing/2014/main" id="{6E118964-1397-433B-B3B4-450E91FEC5C3}"/>
                </a:ext>
              </a:extLst>
            </p:cNvPr>
            <p:cNvSpPr/>
            <p:nvPr/>
          </p:nvSpPr>
          <p:spPr>
            <a:xfrm>
              <a:off x="4071944" y="3200401"/>
              <a:ext cx="1322387" cy="398463"/>
            </a:xfrm>
            <a:custGeom>
              <a:avLst/>
              <a:gdLst>
                <a:gd name="connsiteX0" fmla="*/ 304800 w 1321593"/>
                <a:gd name="connsiteY0" fmla="*/ 178594 h 397669"/>
                <a:gd name="connsiteX1" fmla="*/ 109537 w 1321593"/>
                <a:gd name="connsiteY1" fmla="*/ 207169 h 397669"/>
                <a:gd name="connsiteX2" fmla="*/ 0 w 1321593"/>
                <a:gd name="connsiteY2" fmla="*/ 219075 h 397669"/>
                <a:gd name="connsiteX3" fmla="*/ 50006 w 1321593"/>
                <a:gd name="connsiteY3" fmla="*/ 397669 h 397669"/>
                <a:gd name="connsiteX4" fmla="*/ 330993 w 1321593"/>
                <a:gd name="connsiteY4" fmla="*/ 352425 h 397669"/>
                <a:gd name="connsiteX5" fmla="*/ 576262 w 1321593"/>
                <a:gd name="connsiteY5" fmla="*/ 311944 h 397669"/>
                <a:gd name="connsiteX6" fmla="*/ 745331 w 1321593"/>
                <a:gd name="connsiteY6" fmla="*/ 276225 h 397669"/>
                <a:gd name="connsiteX7" fmla="*/ 969168 w 1321593"/>
                <a:gd name="connsiteY7" fmla="*/ 245269 h 397669"/>
                <a:gd name="connsiteX8" fmla="*/ 1302543 w 1321593"/>
                <a:gd name="connsiteY8" fmla="*/ 200025 h 397669"/>
                <a:gd name="connsiteX9" fmla="*/ 1321593 w 1321593"/>
                <a:gd name="connsiteY9" fmla="*/ 0 h 397669"/>
                <a:gd name="connsiteX10" fmla="*/ 1119187 w 1321593"/>
                <a:gd name="connsiteY10" fmla="*/ 35719 h 397669"/>
                <a:gd name="connsiteX11" fmla="*/ 883443 w 1321593"/>
                <a:gd name="connsiteY11" fmla="*/ 78581 h 397669"/>
                <a:gd name="connsiteX12" fmla="*/ 766762 w 1321593"/>
                <a:gd name="connsiteY12" fmla="*/ 100013 h 397669"/>
                <a:gd name="connsiteX13" fmla="*/ 531018 w 1321593"/>
                <a:gd name="connsiteY13" fmla="*/ 142875 h 397669"/>
                <a:gd name="connsiteX14" fmla="*/ 304800 w 1321593"/>
                <a:gd name="connsiteY14" fmla="*/ 178594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1593" h="397669">
                  <a:moveTo>
                    <a:pt x="304800" y="178594"/>
                  </a:moveTo>
                  <a:lnTo>
                    <a:pt x="109537" y="207169"/>
                  </a:lnTo>
                  <a:lnTo>
                    <a:pt x="0" y="219075"/>
                  </a:lnTo>
                  <a:lnTo>
                    <a:pt x="50006" y="397669"/>
                  </a:lnTo>
                  <a:lnTo>
                    <a:pt x="330993" y="352425"/>
                  </a:lnTo>
                  <a:lnTo>
                    <a:pt x="576262" y="311944"/>
                  </a:lnTo>
                  <a:lnTo>
                    <a:pt x="745331" y="276225"/>
                  </a:lnTo>
                  <a:lnTo>
                    <a:pt x="969168" y="245269"/>
                  </a:lnTo>
                  <a:lnTo>
                    <a:pt x="1302543" y="200025"/>
                  </a:lnTo>
                  <a:lnTo>
                    <a:pt x="1321593" y="0"/>
                  </a:lnTo>
                  <a:lnTo>
                    <a:pt x="1119187" y="35719"/>
                  </a:lnTo>
                  <a:lnTo>
                    <a:pt x="883443" y="78581"/>
                  </a:lnTo>
                  <a:lnTo>
                    <a:pt x="766762" y="100013"/>
                  </a:lnTo>
                  <a:lnTo>
                    <a:pt x="531018" y="142875"/>
                  </a:lnTo>
                  <a:lnTo>
                    <a:pt x="304800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9">
              <a:extLst>
                <a:ext uri="{FF2B5EF4-FFF2-40B4-BE49-F238E27FC236}">
                  <a16:creationId xmlns:a16="http://schemas.microsoft.com/office/drawing/2014/main" id="{BE65C672-07B6-46C6-8E77-CA1EBB935917}"/>
                </a:ext>
              </a:extLst>
            </p:cNvPr>
            <p:cNvSpPr/>
            <p:nvPr/>
          </p:nvSpPr>
          <p:spPr>
            <a:xfrm>
              <a:off x="4162430" y="3763964"/>
              <a:ext cx="1227138" cy="365125"/>
            </a:xfrm>
            <a:custGeom>
              <a:avLst/>
              <a:gdLst>
                <a:gd name="connsiteX0" fmla="*/ 831056 w 1226344"/>
                <a:gd name="connsiteY0" fmla="*/ 42863 h 364332"/>
                <a:gd name="connsiteX1" fmla="*/ 654844 w 1226344"/>
                <a:gd name="connsiteY1" fmla="*/ 69057 h 364332"/>
                <a:gd name="connsiteX2" fmla="*/ 438150 w 1226344"/>
                <a:gd name="connsiteY2" fmla="*/ 114300 h 364332"/>
                <a:gd name="connsiteX3" fmla="*/ 354806 w 1226344"/>
                <a:gd name="connsiteY3" fmla="*/ 140494 h 364332"/>
                <a:gd name="connsiteX4" fmla="*/ 250031 w 1226344"/>
                <a:gd name="connsiteY4" fmla="*/ 169069 h 364332"/>
                <a:gd name="connsiteX5" fmla="*/ 145256 w 1226344"/>
                <a:gd name="connsiteY5" fmla="*/ 190500 h 364332"/>
                <a:gd name="connsiteX6" fmla="*/ 83344 w 1226344"/>
                <a:gd name="connsiteY6" fmla="*/ 200025 h 364332"/>
                <a:gd name="connsiteX7" fmla="*/ 0 w 1226344"/>
                <a:gd name="connsiteY7" fmla="*/ 202407 h 364332"/>
                <a:gd name="connsiteX8" fmla="*/ 38100 w 1226344"/>
                <a:gd name="connsiteY8" fmla="*/ 364332 h 364332"/>
                <a:gd name="connsiteX9" fmla="*/ 154781 w 1226344"/>
                <a:gd name="connsiteY9" fmla="*/ 350044 h 364332"/>
                <a:gd name="connsiteX10" fmla="*/ 297656 w 1226344"/>
                <a:gd name="connsiteY10" fmla="*/ 326232 h 364332"/>
                <a:gd name="connsiteX11" fmla="*/ 488156 w 1226344"/>
                <a:gd name="connsiteY11" fmla="*/ 283369 h 364332"/>
                <a:gd name="connsiteX12" fmla="*/ 688181 w 1226344"/>
                <a:gd name="connsiteY12" fmla="*/ 245269 h 364332"/>
                <a:gd name="connsiteX13" fmla="*/ 942975 w 1226344"/>
                <a:gd name="connsiteY13" fmla="*/ 197644 h 364332"/>
                <a:gd name="connsiteX14" fmla="*/ 1076325 w 1226344"/>
                <a:gd name="connsiteY14" fmla="*/ 180975 h 364332"/>
                <a:gd name="connsiteX15" fmla="*/ 1176338 w 1226344"/>
                <a:gd name="connsiteY15" fmla="*/ 180975 h 364332"/>
                <a:gd name="connsiteX16" fmla="*/ 1226344 w 1226344"/>
                <a:gd name="connsiteY16" fmla="*/ 190500 h 364332"/>
                <a:gd name="connsiteX17" fmla="*/ 1181100 w 1226344"/>
                <a:gd name="connsiteY17" fmla="*/ 0 h 364332"/>
                <a:gd name="connsiteX18" fmla="*/ 1019175 w 1226344"/>
                <a:gd name="connsiteY18" fmla="*/ 14288 h 364332"/>
                <a:gd name="connsiteX19" fmla="*/ 831056 w 1226344"/>
                <a:gd name="connsiteY19" fmla="*/ 42863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6344" h="364332">
                  <a:moveTo>
                    <a:pt x="831056" y="42863"/>
                  </a:moveTo>
                  <a:lnTo>
                    <a:pt x="654844" y="69057"/>
                  </a:lnTo>
                  <a:lnTo>
                    <a:pt x="438150" y="114300"/>
                  </a:lnTo>
                  <a:lnTo>
                    <a:pt x="354806" y="140494"/>
                  </a:lnTo>
                  <a:lnTo>
                    <a:pt x="250031" y="169069"/>
                  </a:lnTo>
                  <a:lnTo>
                    <a:pt x="145256" y="190500"/>
                  </a:lnTo>
                  <a:lnTo>
                    <a:pt x="83344" y="200025"/>
                  </a:lnTo>
                  <a:lnTo>
                    <a:pt x="0" y="202407"/>
                  </a:lnTo>
                  <a:lnTo>
                    <a:pt x="38100" y="364332"/>
                  </a:lnTo>
                  <a:lnTo>
                    <a:pt x="154781" y="350044"/>
                  </a:lnTo>
                  <a:lnTo>
                    <a:pt x="297656" y="326232"/>
                  </a:lnTo>
                  <a:lnTo>
                    <a:pt x="488156" y="283369"/>
                  </a:lnTo>
                  <a:lnTo>
                    <a:pt x="688181" y="245269"/>
                  </a:lnTo>
                  <a:lnTo>
                    <a:pt x="942975" y="197644"/>
                  </a:lnTo>
                  <a:lnTo>
                    <a:pt x="1076325" y="180975"/>
                  </a:lnTo>
                  <a:lnTo>
                    <a:pt x="1176338" y="180975"/>
                  </a:lnTo>
                  <a:lnTo>
                    <a:pt x="1226344" y="190500"/>
                  </a:lnTo>
                  <a:lnTo>
                    <a:pt x="1181100" y="0"/>
                  </a:lnTo>
                  <a:lnTo>
                    <a:pt x="1019175" y="14288"/>
                  </a:lnTo>
                  <a:lnTo>
                    <a:pt x="831056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0">
              <a:extLst>
                <a:ext uri="{FF2B5EF4-FFF2-40B4-BE49-F238E27FC236}">
                  <a16:creationId xmlns:a16="http://schemas.microsoft.com/office/drawing/2014/main" id="{9F37E2C8-BE9F-48AB-B312-1F383637B91F}"/>
                </a:ext>
              </a:extLst>
            </p:cNvPr>
            <p:cNvSpPr/>
            <p:nvPr/>
          </p:nvSpPr>
          <p:spPr>
            <a:xfrm>
              <a:off x="3548069" y="4364039"/>
              <a:ext cx="2122487" cy="587375"/>
            </a:xfrm>
            <a:custGeom>
              <a:avLst/>
              <a:gdLst>
                <a:gd name="connsiteX0" fmla="*/ 766762 w 2121693"/>
                <a:gd name="connsiteY0" fmla="*/ 245269 h 585788"/>
                <a:gd name="connsiteX1" fmla="*/ 871537 w 2121693"/>
                <a:gd name="connsiteY1" fmla="*/ 223838 h 585788"/>
                <a:gd name="connsiteX2" fmla="*/ 985837 w 2121693"/>
                <a:gd name="connsiteY2" fmla="*/ 200025 h 585788"/>
                <a:gd name="connsiteX3" fmla="*/ 1100137 w 2121693"/>
                <a:gd name="connsiteY3" fmla="*/ 176213 h 585788"/>
                <a:gd name="connsiteX4" fmla="*/ 1266825 w 2121693"/>
                <a:gd name="connsiteY4" fmla="*/ 140494 h 585788"/>
                <a:gd name="connsiteX5" fmla="*/ 1450181 w 2121693"/>
                <a:gd name="connsiteY5" fmla="*/ 107157 h 585788"/>
                <a:gd name="connsiteX6" fmla="*/ 1557337 w 2121693"/>
                <a:gd name="connsiteY6" fmla="*/ 80963 h 585788"/>
                <a:gd name="connsiteX7" fmla="*/ 1628775 w 2121693"/>
                <a:gd name="connsiteY7" fmla="*/ 61913 h 585788"/>
                <a:gd name="connsiteX8" fmla="*/ 1695450 w 2121693"/>
                <a:gd name="connsiteY8" fmla="*/ 38100 h 585788"/>
                <a:gd name="connsiteX9" fmla="*/ 1731168 w 2121693"/>
                <a:gd name="connsiteY9" fmla="*/ 21432 h 585788"/>
                <a:gd name="connsiteX10" fmla="*/ 1759743 w 2121693"/>
                <a:gd name="connsiteY10" fmla="*/ 2382 h 585788"/>
                <a:gd name="connsiteX11" fmla="*/ 1821656 w 2121693"/>
                <a:gd name="connsiteY11" fmla="*/ 0 h 585788"/>
                <a:gd name="connsiteX12" fmla="*/ 1924050 w 2121693"/>
                <a:gd name="connsiteY12" fmla="*/ 9525 h 585788"/>
                <a:gd name="connsiteX13" fmla="*/ 2005012 w 2121693"/>
                <a:gd name="connsiteY13" fmla="*/ 23813 h 585788"/>
                <a:gd name="connsiteX14" fmla="*/ 2066925 w 2121693"/>
                <a:gd name="connsiteY14" fmla="*/ 40482 h 585788"/>
                <a:gd name="connsiteX15" fmla="*/ 2093118 w 2121693"/>
                <a:gd name="connsiteY15" fmla="*/ 57150 h 585788"/>
                <a:gd name="connsiteX16" fmla="*/ 2109787 w 2121693"/>
                <a:gd name="connsiteY16" fmla="*/ 76200 h 585788"/>
                <a:gd name="connsiteX17" fmla="*/ 2116931 w 2121693"/>
                <a:gd name="connsiteY17" fmla="*/ 95250 h 585788"/>
                <a:gd name="connsiteX18" fmla="*/ 2121693 w 2121693"/>
                <a:gd name="connsiteY18" fmla="*/ 109538 h 585788"/>
                <a:gd name="connsiteX19" fmla="*/ 2114550 w 2121693"/>
                <a:gd name="connsiteY19" fmla="*/ 130969 h 585788"/>
                <a:gd name="connsiteX20" fmla="*/ 2102643 w 2121693"/>
                <a:gd name="connsiteY20" fmla="*/ 159544 h 585788"/>
                <a:gd name="connsiteX21" fmla="*/ 2078831 w 2121693"/>
                <a:gd name="connsiteY21" fmla="*/ 190500 h 585788"/>
                <a:gd name="connsiteX22" fmla="*/ 2045493 w 2121693"/>
                <a:gd name="connsiteY22" fmla="*/ 209550 h 585788"/>
                <a:gd name="connsiteX23" fmla="*/ 2002631 w 2121693"/>
                <a:gd name="connsiteY23" fmla="*/ 221457 h 585788"/>
                <a:gd name="connsiteX24" fmla="*/ 1952625 w 2121693"/>
                <a:gd name="connsiteY24" fmla="*/ 226219 h 585788"/>
                <a:gd name="connsiteX25" fmla="*/ 1905000 w 2121693"/>
                <a:gd name="connsiteY25" fmla="*/ 226219 h 585788"/>
                <a:gd name="connsiteX26" fmla="*/ 1800225 w 2121693"/>
                <a:gd name="connsiteY26" fmla="*/ 230982 h 585788"/>
                <a:gd name="connsiteX27" fmla="*/ 1700212 w 2121693"/>
                <a:gd name="connsiteY27" fmla="*/ 240507 h 585788"/>
                <a:gd name="connsiteX28" fmla="*/ 1569243 w 2121693"/>
                <a:gd name="connsiteY28" fmla="*/ 254794 h 585788"/>
                <a:gd name="connsiteX29" fmla="*/ 1447800 w 2121693"/>
                <a:gd name="connsiteY29" fmla="*/ 269082 h 585788"/>
                <a:gd name="connsiteX30" fmla="*/ 1300162 w 2121693"/>
                <a:gd name="connsiteY30" fmla="*/ 292894 h 585788"/>
                <a:gd name="connsiteX31" fmla="*/ 1066800 w 2121693"/>
                <a:gd name="connsiteY31" fmla="*/ 338138 h 585788"/>
                <a:gd name="connsiteX32" fmla="*/ 947737 w 2121693"/>
                <a:gd name="connsiteY32" fmla="*/ 364332 h 585788"/>
                <a:gd name="connsiteX33" fmla="*/ 866775 w 2121693"/>
                <a:gd name="connsiteY33" fmla="*/ 388144 h 585788"/>
                <a:gd name="connsiteX34" fmla="*/ 790575 w 2121693"/>
                <a:gd name="connsiteY34" fmla="*/ 409575 h 585788"/>
                <a:gd name="connsiteX35" fmla="*/ 700087 w 2121693"/>
                <a:gd name="connsiteY35" fmla="*/ 440532 h 585788"/>
                <a:gd name="connsiteX36" fmla="*/ 640556 w 2121693"/>
                <a:gd name="connsiteY36" fmla="*/ 464344 h 585788"/>
                <a:gd name="connsiteX37" fmla="*/ 559593 w 2121693"/>
                <a:gd name="connsiteY37" fmla="*/ 500063 h 585788"/>
                <a:gd name="connsiteX38" fmla="*/ 519112 w 2121693"/>
                <a:gd name="connsiteY38" fmla="*/ 521494 h 585788"/>
                <a:gd name="connsiteX39" fmla="*/ 452437 w 2121693"/>
                <a:gd name="connsiteY39" fmla="*/ 578644 h 585788"/>
                <a:gd name="connsiteX40" fmla="*/ 440531 w 2121693"/>
                <a:gd name="connsiteY40" fmla="*/ 583407 h 585788"/>
                <a:gd name="connsiteX41" fmla="*/ 411956 w 2121693"/>
                <a:gd name="connsiteY41" fmla="*/ 585788 h 585788"/>
                <a:gd name="connsiteX42" fmla="*/ 371475 w 2121693"/>
                <a:gd name="connsiteY42" fmla="*/ 576263 h 585788"/>
                <a:gd name="connsiteX43" fmla="*/ 316706 w 2121693"/>
                <a:gd name="connsiteY43" fmla="*/ 552450 h 585788"/>
                <a:gd name="connsiteX44" fmla="*/ 264318 w 2121693"/>
                <a:gd name="connsiteY44" fmla="*/ 521494 h 585788"/>
                <a:gd name="connsiteX45" fmla="*/ 219075 w 2121693"/>
                <a:gd name="connsiteY45" fmla="*/ 488157 h 585788"/>
                <a:gd name="connsiteX46" fmla="*/ 161925 w 2121693"/>
                <a:gd name="connsiteY46" fmla="*/ 438150 h 585788"/>
                <a:gd name="connsiteX47" fmla="*/ 95250 w 2121693"/>
                <a:gd name="connsiteY47" fmla="*/ 373857 h 585788"/>
                <a:gd name="connsiteX48" fmla="*/ 40481 w 2121693"/>
                <a:gd name="connsiteY48" fmla="*/ 319088 h 585788"/>
                <a:gd name="connsiteX49" fmla="*/ 14287 w 2121693"/>
                <a:gd name="connsiteY49" fmla="*/ 288132 h 585788"/>
                <a:gd name="connsiteX50" fmla="*/ 2381 w 2121693"/>
                <a:gd name="connsiteY50" fmla="*/ 264319 h 585788"/>
                <a:gd name="connsiteX51" fmla="*/ 0 w 2121693"/>
                <a:gd name="connsiteY51" fmla="*/ 245269 h 585788"/>
                <a:gd name="connsiteX52" fmla="*/ 7143 w 2121693"/>
                <a:gd name="connsiteY52" fmla="*/ 233363 h 585788"/>
                <a:gd name="connsiteX53" fmla="*/ 23812 w 2121693"/>
                <a:gd name="connsiteY53" fmla="*/ 233363 h 585788"/>
                <a:gd name="connsiteX54" fmla="*/ 50006 w 2121693"/>
                <a:gd name="connsiteY54" fmla="*/ 240507 h 585788"/>
                <a:gd name="connsiteX55" fmla="*/ 102393 w 2121693"/>
                <a:gd name="connsiteY55" fmla="*/ 261938 h 585788"/>
                <a:gd name="connsiteX56" fmla="*/ 166687 w 2121693"/>
                <a:gd name="connsiteY56" fmla="*/ 280988 h 585788"/>
                <a:gd name="connsiteX57" fmla="*/ 228600 w 2121693"/>
                <a:gd name="connsiteY57" fmla="*/ 300038 h 585788"/>
                <a:gd name="connsiteX58" fmla="*/ 288131 w 2121693"/>
                <a:gd name="connsiteY58" fmla="*/ 311944 h 585788"/>
                <a:gd name="connsiteX59" fmla="*/ 338137 w 2121693"/>
                <a:gd name="connsiteY59" fmla="*/ 319088 h 585788"/>
                <a:gd name="connsiteX60" fmla="*/ 385762 w 2121693"/>
                <a:gd name="connsiteY60" fmla="*/ 321469 h 585788"/>
                <a:gd name="connsiteX61" fmla="*/ 490537 w 2121693"/>
                <a:gd name="connsiteY61" fmla="*/ 302419 h 585788"/>
                <a:gd name="connsiteX62" fmla="*/ 702468 w 2121693"/>
                <a:gd name="connsiteY62" fmla="*/ 257175 h 585788"/>
                <a:gd name="connsiteX63" fmla="*/ 766762 w 2121693"/>
                <a:gd name="connsiteY63" fmla="*/ 245269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21693" h="585788">
                  <a:moveTo>
                    <a:pt x="766762" y="245269"/>
                  </a:moveTo>
                  <a:lnTo>
                    <a:pt x="871537" y="223838"/>
                  </a:lnTo>
                  <a:lnTo>
                    <a:pt x="985837" y="200025"/>
                  </a:lnTo>
                  <a:lnTo>
                    <a:pt x="1100137" y="176213"/>
                  </a:lnTo>
                  <a:lnTo>
                    <a:pt x="1266825" y="140494"/>
                  </a:lnTo>
                  <a:lnTo>
                    <a:pt x="1450181" y="107157"/>
                  </a:lnTo>
                  <a:lnTo>
                    <a:pt x="1557337" y="80963"/>
                  </a:lnTo>
                  <a:lnTo>
                    <a:pt x="1628775" y="61913"/>
                  </a:lnTo>
                  <a:lnTo>
                    <a:pt x="1695450" y="38100"/>
                  </a:lnTo>
                  <a:lnTo>
                    <a:pt x="1731168" y="21432"/>
                  </a:lnTo>
                  <a:lnTo>
                    <a:pt x="1759743" y="2382"/>
                  </a:lnTo>
                  <a:lnTo>
                    <a:pt x="1821656" y="0"/>
                  </a:lnTo>
                  <a:lnTo>
                    <a:pt x="1924050" y="9525"/>
                  </a:lnTo>
                  <a:lnTo>
                    <a:pt x="2005012" y="23813"/>
                  </a:lnTo>
                  <a:lnTo>
                    <a:pt x="2066925" y="40482"/>
                  </a:lnTo>
                  <a:lnTo>
                    <a:pt x="2093118" y="57150"/>
                  </a:lnTo>
                  <a:lnTo>
                    <a:pt x="2109787" y="76200"/>
                  </a:lnTo>
                  <a:lnTo>
                    <a:pt x="2116931" y="95250"/>
                  </a:lnTo>
                  <a:lnTo>
                    <a:pt x="2121693" y="109538"/>
                  </a:lnTo>
                  <a:lnTo>
                    <a:pt x="2114550" y="130969"/>
                  </a:lnTo>
                  <a:lnTo>
                    <a:pt x="2102643" y="159544"/>
                  </a:lnTo>
                  <a:lnTo>
                    <a:pt x="2078831" y="190500"/>
                  </a:lnTo>
                  <a:lnTo>
                    <a:pt x="2045493" y="209550"/>
                  </a:lnTo>
                  <a:lnTo>
                    <a:pt x="2002631" y="221457"/>
                  </a:lnTo>
                  <a:lnTo>
                    <a:pt x="1952625" y="226219"/>
                  </a:lnTo>
                  <a:lnTo>
                    <a:pt x="1905000" y="226219"/>
                  </a:lnTo>
                  <a:lnTo>
                    <a:pt x="1800225" y="230982"/>
                  </a:lnTo>
                  <a:lnTo>
                    <a:pt x="1700212" y="240507"/>
                  </a:lnTo>
                  <a:lnTo>
                    <a:pt x="1569243" y="254794"/>
                  </a:lnTo>
                  <a:lnTo>
                    <a:pt x="1447800" y="269082"/>
                  </a:lnTo>
                  <a:lnTo>
                    <a:pt x="1300162" y="292894"/>
                  </a:lnTo>
                  <a:lnTo>
                    <a:pt x="1066800" y="338138"/>
                  </a:lnTo>
                  <a:lnTo>
                    <a:pt x="947737" y="364332"/>
                  </a:lnTo>
                  <a:lnTo>
                    <a:pt x="866775" y="388144"/>
                  </a:lnTo>
                  <a:lnTo>
                    <a:pt x="790575" y="409575"/>
                  </a:lnTo>
                  <a:lnTo>
                    <a:pt x="700087" y="440532"/>
                  </a:lnTo>
                  <a:lnTo>
                    <a:pt x="640556" y="464344"/>
                  </a:lnTo>
                  <a:lnTo>
                    <a:pt x="559593" y="500063"/>
                  </a:lnTo>
                  <a:lnTo>
                    <a:pt x="519112" y="521494"/>
                  </a:lnTo>
                  <a:lnTo>
                    <a:pt x="452437" y="578644"/>
                  </a:lnTo>
                  <a:lnTo>
                    <a:pt x="440531" y="583407"/>
                  </a:lnTo>
                  <a:lnTo>
                    <a:pt x="411956" y="585788"/>
                  </a:lnTo>
                  <a:lnTo>
                    <a:pt x="371475" y="576263"/>
                  </a:lnTo>
                  <a:lnTo>
                    <a:pt x="316706" y="552450"/>
                  </a:lnTo>
                  <a:lnTo>
                    <a:pt x="264318" y="521494"/>
                  </a:lnTo>
                  <a:lnTo>
                    <a:pt x="219075" y="488157"/>
                  </a:lnTo>
                  <a:lnTo>
                    <a:pt x="161925" y="438150"/>
                  </a:lnTo>
                  <a:lnTo>
                    <a:pt x="95250" y="373857"/>
                  </a:lnTo>
                  <a:lnTo>
                    <a:pt x="40481" y="319088"/>
                  </a:lnTo>
                  <a:lnTo>
                    <a:pt x="14287" y="288132"/>
                  </a:lnTo>
                  <a:lnTo>
                    <a:pt x="2381" y="264319"/>
                  </a:lnTo>
                  <a:lnTo>
                    <a:pt x="0" y="245269"/>
                  </a:lnTo>
                  <a:lnTo>
                    <a:pt x="7143" y="233363"/>
                  </a:lnTo>
                  <a:lnTo>
                    <a:pt x="23812" y="233363"/>
                  </a:lnTo>
                  <a:lnTo>
                    <a:pt x="50006" y="240507"/>
                  </a:lnTo>
                  <a:lnTo>
                    <a:pt x="102393" y="261938"/>
                  </a:lnTo>
                  <a:lnTo>
                    <a:pt x="166687" y="280988"/>
                  </a:lnTo>
                  <a:lnTo>
                    <a:pt x="228600" y="300038"/>
                  </a:lnTo>
                  <a:lnTo>
                    <a:pt x="288131" y="311944"/>
                  </a:lnTo>
                  <a:lnTo>
                    <a:pt x="338137" y="319088"/>
                  </a:lnTo>
                  <a:lnTo>
                    <a:pt x="385762" y="321469"/>
                  </a:lnTo>
                  <a:lnTo>
                    <a:pt x="490537" y="302419"/>
                  </a:lnTo>
                  <a:lnTo>
                    <a:pt x="702468" y="257175"/>
                  </a:lnTo>
                  <a:lnTo>
                    <a:pt x="7667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5">
              <a:extLst>
                <a:ext uri="{FF2B5EF4-FFF2-40B4-BE49-F238E27FC236}">
                  <a16:creationId xmlns:a16="http://schemas.microsoft.com/office/drawing/2014/main" id="{E4CF1FD9-FAC9-43B4-B91B-51D3BDC45144}"/>
                </a:ext>
              </a:extLst>
            </p:cNvPr>
            <p:cNvSpPr/>
            <p:nvPr/>
          </p:nvSpPr>
          <p:spPr>
            <a:xfrm rot="16200000">
              <a:off x="2432055" y="3452813"/>
              <a:ext cx="4451350" cy="476250"/>
            </a:xfrm>
            <a:custGeom>
              <a:avLst/>
              <a:gdLst>
                <a:gd name="connsiteX0" fmla="*/ 2260397 w 4451299"/>
                <a:gd name="connsiteY0" fmla="*/ 197511 h 475488"/>
                <a:gd name="connsiteX1" fmla="*/ 2940710 w 4451299"/>
                <a:gd name="connsiteY1" fmla="*/ 197511 h 475488"/>
                <a:gd name="connsiteX2" fmla="*/ 3463747 w 4451299"/>
                <a:gd name="connsiteY2" fmla="*/ 197511 h 475488"/>
                <a:gd name="connsiteX3" fmla="*/ 3814877 w 4451299"/>
                <a:gd name="connsiteY3" fmla="*/ 197511 h 475488"/>
                <a:gd name="connsiteX4" fmla="*/ 3906317 w 4451299"/>
                <a:gd name="connsiteY4" fmla="*/ 197511 h 475488"/>
                <a:gd name="connsiteX5" fmla="*/ 3964838 w 4451299"/>
                <a:gd name="connsiteY5" fmla="*/ 193853 h 475488"/>
                <a:gd name="connsiteX6" fmla="*/ 4030675 w 4451299"/>
                <a:gd name="connsiteY6" fmla="*/ 190196 h 475488"/>
                <a:gd name="connsiteX7" fmla="*/ 4081882 w 4451299"/>
                <a:gd name="connsiteY7" fmla="*/ 182880 h 475488"/>
                <a:gd name="connsiteX8" fmla="*/ 4133088 w 4451299"/>
                <a:gd name="connsiteY8" fmla="*/ 175565 h 475488"/>
                <a:gd name="connsiteX9" fmla="*/ 4180637 w 4451299"/>
                <a:gd name="connsiteY9" fmla="*/ 160935 h 475488"/>
                <a:gd name="connsiteX10" fmla="*/ 4231843 w 4451299"/>
                <a:gd name="connsiteY10" fmla="*/ 138989 h 475488"/>
                <a:gd name="connsiteX11" fmla="*/ 4283050 w 4451299"/>
                <a:gd name="connsiteY11" fmla="*/ 106071 h 475488"/>
                <a:gd name="connsiteX12" fmla="*/ 4326941 w 4451299"/>
                <a:gd name="connsiteY12" fmla="*/ 69495 h 475488"/>
                <a:gd name="connsiteX13" fmla="*/ 4378147 w 4451299"/>
                <a:gd name="connsiteY13" fmla="*/ 29261 h 475488"/>
                <a:gd name="connsiteX14" fmla="*/ 4411066 w 4451299"/>
                <a:gd name="connsiteY14" fmla="*/ 3658 h 475488"/>
                <a:gd name="connsiteX15" fmla="*/ 4433011 w 4451299"/>
                <a:gd name="connsiteY15" fmla="*/ 0 h 475488"/>
                <a:gd name="connsiteX16" fmla="*/ 4451299 w 4451299"/>
                <a:gd name="connsiteY16" fmla="*/ 7316 h 475488"/>
                <a:gd name="connsiteX17" fmla="*/ 4451299 w 4451299"/>
                <a:gd name="connsiteY17" fmla="*/ 29261 h 475488"/>
                <a:gd name="connsiteX18" fmla="*/ 4436669 w 4451299"/>
                <a:gd name="connsiteY18" fmla="*/ 87783 h 475488"/>
                <a:gd name="connsiteX19" fmla="*/ 4396435 w 4451299"/>
                <a:gd name="connsiteY19" fmla="*/ 208484 h 475488"/>
                <a:gd name="connsiteX20" fmla="*/ 4378147 w 4451299"/>
                <a:gd name="connsiteY20" fmla="*/ 248717 h 475488"/>
                <a:gd name="connsiteX21" fmla="*/ 4356202 w 4451299"/>
                <a:gd name="connsiteY21" fmla="*/ 292608 h 475488"/>
                <a:gd name="connsiteX22" fmla="*/ 4290365 w 4451299"/>
                <a:gd name="connsiteY22" fmla="*/ 398679 h 475488"/>
                <a:gd name="connsiteX23" fmla="*/ 4250131 w 4451299"/>
                <a:gd name="connsiteY23" fmla="*/ 442570 h 475488"/>
                <a:gd name="connsiteX24" fmla="*/ 4220870 w 4451299"/>
                <a:gd name="connsiteY24" fmla="*/ 464516 h 475488"/>
                <a:gd name="connsiteX25" fmla="*/ 4187952 w 4451299"/>
                <a:gd name="connsiteY25" fmla="*/ 475488 h 475488"/>
                <a:gd name="connsiteX26" fmla="*/ 4162349 w 4451299"/>
                <a:gd name="connsiteY26" fmla="*/ 475488 h 475488"/>
                <a:gd name="connsiteX27" fmla="*/ 4118458 w 4451299"/>
                <a:gd name="connsiteY27" fmla="*/ 468173 h 475488"/>
                <a:gd name="connsiteX28" fmla="*/ 4085539 w 4451299"/>
                <a:gd name="connsiteY28" fmla="*/ 449885 h 475488"/>
                <a:gd name="connsiteX29" fmla="*/ 4063594 w 4451299"/>
                <a:gd name="connsiteY29" fmla="*/ 442570 h 475488"/>
                <a:gd name="connsiteX30" fmla="*/ 3942893 w 4451299"/>
                <a:gd name="connsiteY30" fmla="*/ 438912 h 475488"/>
                <a:gd name="connsiteX31" fmla="*/ 3672230 w 4451299"/>
                <a:gd name="connsiteY31" fmla="*/ 442570 h 475488"/>
                <a:gd name="connsiteX32" fmla="*/ 3116275 w 4451299"/>
                <a:gd name="connsiteY32" fmla="*/ 438912 h 475488"/>
                <a:gd name="connsiteX33" fmla="*/ 2596896 w 4451299"/>
                <a:gd name="connsiteY33" fmla="*/ 442570 h 475488"/>
                <a:gd name="connsiteX34" fmla="*/ 2454250 w 4451299"/>
                <a:gd name="connsiteY34" fmla="*/ 416967 h 475488"/>
                <a:gd name="connsiteX35" fmla="*/ 2048256 w 4451299"/>
                <a:gd name="connsiteY35" fmla="*/ 416967 h 475488"/>
                <a:gd name="connsiteX36" fmla="*/ 1686154 w 4451299"/>
                <a:gd name="connsiteY36" fmla="*/ 420624 h 475488"/>
                <a:gd name="connsiteX37" fmla="*/ 1404518 w 4451299"/>
                <a:gd name="connsiteY37" fmla="*/ 420624 h 475488"/>
                <a:gd name="connsiteX38" fmla="*/ 1214323 w 4451299"/>
                <a:gd name="connsiteY38" fmla="*/ 420624 h 475488"/>
                <a:gd name="connsiteX39" fmla="*/ 994867 w 4451299"/>
                <a:gd name="connsiteY39" fmla="*/ 424282 h 475488"/>
                <a:gd name="connsiteX40" fmla="*/ 793699 w 4451299"/>
                <a:gd name="connsiteY40" fmla="*/ 427940 h 475488"/>
                <a:gd name="connsiteX41" fmla="*/ 603504 w 4451299"/>
                <a:gd name="connsiteY41" fmla="*/ 431597 h 475488"/>
                <a:gd name="connsiteX42" fmla="*/ 409651 w 4451299"/>
                <a:gd name="connsiteY42" fmla="*/ 438912 h 475488"/>
                <a:gd name="connsiteX43" fmla="*/ 263347 w 4451299"/>
                <a:gd name="connsiteY43" fmla="*/ 442570 h 475488"/>
                <a:gd name="connsiteX44" fmla="*/ 215798 w 4451299"/>
                <a:gd name="connsiteY44" fmla="*/ 438912 h 475488"/>
                <a:gd name="connsiteX45" fmla="*/ 153619 w 4451299"/>
                <a:gd name="connsiteY45" fmla="*/ 427940 h 475488"/>
                <a:gd name="connsiteX46" fmla="*/ 102413 w 4451299"/>
                <a:gd name="connsiteY46" fmla="*/ 409652 h 475488"/>
                <a:gd name="connsiteX47" fmla="*/ 73152 w 4451299"/>
                <a:gd name="connsiteY47" fmla="*/ 391364 h 475488"/>
                <a:gd name="connsiteX48" fmla="*/ 40234 w 4451299"/>
                <a:gd name="connsiteY48" fmla="*/ 365760 h 475488"/>
                <a:gd name="connsiteX49" fmla="*/ 14630 w 4451299"/>
                <a:gd name="connsiteY49" fmla="*/ 332842 h 475488"/>
                <a:gd name="connsiteX50" fmla="*/ 0 w 4451299"/>
                <a:gd name="connsiteY50" fmla="*/ 299924 h 475488"/>
                <a:gd name="connsiteX51" fmla="*/ 0 w 4451299"/>
                <a:gd name="connsiteY51" fmla="*/ 285293 h 475488"/>
                <a:gd name="connsiteX52" fmla="*/ 10973 w 4451299"/>
                <a:gd name="connsiteY52" fmla="*/ 259690 h 475488"/>
                <a:gd name="connsiteX53" fmla="*/ 29261 w 4451299"/>
                <a:gd name="connsiteY53" fmla="*/ 234087 h 475488"/>
                <a:gd name="connsiteX54" fmla="*/ 54864 w 4451299"/>
                <a:gd name="connsiteY54" fmla="*/ 215799 h 475488"/>
                <a:gd name="connsiteX55" fmla="*/ 98755 w 4451299"/>
                <a:gd name="connsiteY55" fmla="*/ 197511 h 475488"/>
                <a:gd name="connsiteX56" fmla="*/ 168250 w 4451299"/>
                <a:gd name="connsiteY56" fmla="*/ 175565 h 475488"/>
                <a:gd name="connsiteX57" fmla="*/ 241402 w 4451299"/>
                <a:gd name="connsiteY57" fmla="*/ 153620 h 475488"/>
                <a:gd name="connsiteX58" fmla="*/ 303581 w 4451299"/>
                <a:gd name="connsiteY58" fmla="*/ 138989 h 475488"/>
                <a:gd name="connsiteX59" fmla="*/ 387706 w 4451299"/>
                <a:gd name="connsiteY59" fmla="*/ 128016 h 475488"/>
                <a:gd name="connsiteX60" fmla="*/ 416966 w 4451299"/>
                <a:gd name="connsiteY60" fmla="*/ 128016 h 475488"/>
                <a:gd name="connsiteX61" fmla="*/ 497434 w 4451299"/>
                <a:gd name="connsiteY61" fmla="*/ 142647 h 475488"/>
                <a:gd name="connsiteX62" fmla="*/ 746150 w 4451299"/>
                <a:gd name="connsiteY62" fmla="*/ 175565 h 475488"/>
                <a:gd name="connsiteX63" fmla="*/ 943661 w 4451299"/>
                <a:gd name="connsiteY63" fmla="*/ 190196 h 475488"/>
                <a:gd name="connsiteX64" fmla="*/ 1225296 w 4451299"/>
                <a:gd name="connsiteY64" fmla="*/ 197511 h 475488"/>
                <a:gd name="connsiteX65" fmla="*/ 2260397 w 4451299"/>
                <a:gd name="connsiteY65" fmla="*/ 197511 h 4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51299" h="475488">
                  <a:moveTo>
                    <a:pt x="2260397" y="197511"/>
                  </a:moveTo>
                  <a:lnTo>
                    <a:pt x="2940710" y="197511"/>
                  </a:lnTo>
                  <a:lnTo>
                    <a:pt x="3463747" y="197511"/>
                  </a:lnTo>
                  <a:lnTo>
                    <a:pt x="3814877" y="197511"/>
                  </a:lnTo>
                  <a:lnTo>
                    <a:pt x="3906317" y="197511"/>
                  </a:lnTo>
                  <a:lnTo>
                    <a:pt x="3964838" y="193853"/>
                  </a:lnTo>
                  <a:lnTo>
                    <a:pt x="4030675" y="190196"/>
                  </a:lnTo>
                  <a:lnTo>
                    <a:pt x="4081882" y="182880"/>
                  </a:lnTo>
                  <a:lnTo>
                    <a:pt x="4133088" y="175565"/>
                  </a:lnTo>
                  <a:lnTo>
                    <a:pt x="4180637" y="160935"/>
                  </a:lnTo>
                  <a:lnTo>
                    <a:pt x="4231843" y="138989"/>
                  </a:lnTo>
                  <a:lnTo>
                    <a:pt x="4283050" y="106071"/>
                  </a:lnTo>
                  <a:lnTo>
                    <a:pt x="4326941" y="69495"/>
                  </a:lnTo>
                  <a:lnTo>
                    <a:pt x="4378147" y="29261"/>
                  </a:lnTo>
                  <a:lnTo>
                    <a:pt x="4411066" y="3658"/>
                  </a:lnTo>
                  <a:lnTo>
                    <a:pt x="4433011" y="0"/>
                  </a:lnTo>
                  <a:lnTo>
                    <a:pt x="4451299" y="7316"/>
                  </a:lnTo>
                  <a:lnTo>
                    <a:pt x="4451299" y="29261"/>
                  </a:lnTo>
                  <a:lnTo>
                    <a:pt x="4436669" y="87783"/>
                  </a:lnTo>
                  <a:lnTo>
                    <a:pt x="4396435" y="208484"/>
                  </a:lnTo>
                  <a:lnTo>
                    <a:pt x="4378147" y="248717"/>
                  </a:lnTo>
                  <a:lnTo>
                    <a:pt x="4356202" y="292608"/>
                  </a:lnTo>
                  <a:lnTo>
                    <a:pt x="4290365" y="398679"/>
                  </a:lnTo>
                  <a:lnTo>
                    <a:pt x="4250131" y="442570"/>
                  </a:lnTo>
                  <a:lnTo>
                    <a:pt x="4220870" y="464516"/>
                  </a:lnTo>
                  <a:lnTo>
                    <a:pt x="4187952" y="475488"/>
                  </a:lnTo>
                  <a:lnTo>
                    <a:pt x="4162349" y="475488"/>
                  </a:lnTo>
                  <a:lnTo>
                    <a:pt x="4118458" y="468173"/>
                  </a:lnTo>
                  <a:lnTo>
                    <a:pt x="4085539" y="449885"/>
                  </a:lnTo>
                  <a:lnTo>
                    <a:pt x="4063594" y="442570"/>
                  </a:lnTo>
                  <a:lnTo>
                    <a:pt x="3942893" y="438912"/>
                  </a:lnTo>
                  <a:lnTo>
                    <a:pt x="3672230" y="442570"/>
                  </a:lnTo>
                  <a:lnTo>
                    <a:pt x="3116275" y="438912"/>
                  </a:lnTo>
                  <a:lnTo>
                    <a:pt x="2596896" y="442570"/>
                  </a:lnTo>
                  <a:lnTo>
                    <a:pt x="2454250" y="416967"/>
                  </a:lnTo>
                  <a:lnTo>
                    <a:pt x="2048256" y="416967"/>
                  </a:lnTo>
                  <a:lnTo>
                    <a:pt x="1686154" y="420624"/>
                  </a:lnTo>
                  <a:lnTo>
                    <a:pt x="1404518" y="420624"/>
                  </a:lnTo>
                  <a:lnTo>
                    <a:pt x="1214323" y="420624"/>
                  </a:lnTo>
                  <a:lnTo>
                    <a:pt x="994867" y="424282"/>
                  </a:lnTo>
                  <a:lnTo>
                    <a:pt x="793699" y="427940"/>
                  </a:lnTo>
                  <a:lnTo>
                    <a:pt x="603504" y="431597"/>
                  </a:lnTo>
                  <a:lnTo>
                    <a:pt x="409651" y="438912"/>
                  </a:lnTo>
                  <a:lnTo>
                    <a:pt x="263347" y="442570"/>
                  </a:lnTo>
                  <a:lnTo>
                    <a:pt x="215798" y="438912"/>
                  </a:lnTo>
                  <a:lnTo>
                    <a:pt x="153619" y="427940"/>
                  </a:lnTo>
                  <a:lnTo>
                    <a:pt x="102413" y="409652"/>
                  </a:lnTo>
                  <a:lnTo>
                    <a:pt x="73152" y="391364"/>
                  </a:lnTo>
                  <a:lnTo>
                    <a:pt x="40234" y="365760"/>
                  </a:lnTo>
                  <a:lnTo>
                    <a:pt x="14630" y="332842"/>
                  </a:lnTo>
                  <a:lnTo>
                    <a:pt x="0" y="299924"/>
                  </a:lnTo>
                  <a:lnTo>
                    <a:pt x="0" y="285293"/>
                  </a:lnTo>
                  <a:lnTo>
                    <a:pt x="10973" y="259690"/>
                  </a:lnTo>
                  <a:lnTo>
                    <a:pt x="29261" y="234087"/>
                  </a:lnTo>
                  <a:lnTo>
                    <a:pt x="54864" y="215799"/>
                  </a:lnTo>
                  <a:lnTo>
                    <a:pt x="98755" y="197511"/>
                  </a:lnTo>
                  <a:lnTo>
                    <a:pt x="168250" y="175565"/>
                  </a:lnTo>
                  <a:lnTo>
                    <a:pt x="241402" y="153620"/>
                  </a:lnTo>
                  <a:lnTo>
                    <a:pt x="303581" y="138989"/>
                  </a:lnTo>
                  <a:lnTo>
                    <a:pt x="387706" y="128016"/>
                  </a:lnTo>
                  <a:lnTo>
                    <a:pt x="416966" y="128016"/>
                  </a:lnTo>
                  <a:lnTo>
                    <a:pt x="497434" y="142647"/>
                  </a:lnTo>
                  <a:lnTo>
                    <a:pt x="746150" y="175565"/>
                  </a:lnTo>
                  <a:lnTo>
                    <a:pt x="943661" y="190196"/>
                  </a:lnTo>
                  <a:lnTo>
                    <a:pt x="1225296" y="197511"/>
                  </a:lnTo>
                  <a:lnTo>
                    <a:pt x="2260397" y="1975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6879C70F-E2AF-4F05-8C74-DE3DE3D1DCC8}"/>
                </a:ext>
              </a:extLst>
            </p:cNvPr>
            <p:cNvSpPr/>
            <p:nvPr/>
          </p:nvSpPr>
          <p:spPr>
            <a:xfrm>
              <a:off x="5553081" y="1503364"/>
              <a:ext cx="1362075" cy="1273175"/>
            </a:xfrm>
            <a:custGeom>
              <a:avLst/>
              <a:gdLst>
                <a:gd name="connsiteX0" fmla="*/ 521494 w 1362075"/>
                <a:gd name="connsiteY0" fmla="*/ 735806 h 1273969"/>
                <a:gd name="connsiteX1" fmla="*/ 566738 w 1362075"/>
                <a:gd name="connsiteY1" fmla="*/ 690562 h 1273969"/>
                <a:gd name="connsiteX2" fmla="*/ 647700 w 1362075"/>
                <a:gd name="connsiteY2" fmla="*/ 588169 h 1273969"/>
                <a:gd name="connsiteX3" fmla="*/ 742950 w 1362075"/>
                <a:gd name="connsiteY3" fmla="*/ 473869 h 1273969"/>
                <a:gd name="connsiteX4" fmla="*/ 835819 w 1362075"/>
                <a:gd name="connsiteY4" fmla="*/ 357187 h 1273969"/>
                <a:gd name="connsiteX5" fmla="*/ 881063 w 1362075"/>
                <a:gd name="connsiteY5" fmla="*/ 297656 h 1273969"/>
                <a:gd name="connsiteX6" fmla="*/ 923925 w 1362075"/>
                <a:gd name="connsiteY6" fmla="*/ 235744 h 1273969"/>
                <a:gd name="connsiteX7" fmla="*/ 957263 w 1362075"/>
                <a:gd name="connsiteY7" fmla="*/ 178594 h 1273969"/>
                <a:gd name="connsiteX8" fmla="*/ 959644 w 1362075"/>
                <a:gd name="connsiteY8" fmla="*/ 164306 h 1273969"/>
                <a:gd name="connsiteX9" fmla="*/ 959644 w 1362075"/>
                <a:gd name="connsiteY9" fmla="*/ 152400 h 1273969"/>
                <a:gd name="connsiteX10" fmla="*/ 945356 w 1362075"/>
                <a:gd name="connsiteY10" fmla="*/ 135731 h 1273969"/>
                <a:gd name="connsiteX11" fmla="*/ 892969 w 1362075"/>
                <a:gd name="connsiteY11" fmla="*/ 90487 h 1273969"/>
                <a:gd name="connsiteX12" fmla="*/ 859631 w 1362075"/>
                <a:gd name="connsiteY12" fmla="*/ 64294 h 1273969"/>
                <a:gd name="connsiteX13" fmla="*/ 847725 w 1362075"/>
                <a:gd name="connsiteY13" fmla="*/ 52387 h 1273969"/>
                <a:gd name="connsiteX14" fmla="*/ 842963 w 1362075"/>
                <a:gd name="connsiteY14" fmla="*/ 35719 h 1273969"/>
                <a:gd name="connsiteX15" fmla="*/ 842963 w 1362075"/>
                <a:gd name="connsiteY15" fmla="*/ 16669 h 1273969"/>
                <a:gd name="connsiteX16" fmla="*/ 847725 w 1362075"/>
                <a:gd name="connsiteY16" fmla="*/ 2381 h 1273969"/>
                <a:gd name="connsiteX17" fmla="*/ 871538 w 1362075"/>
                <a:gd name="connsiteY17" fmla="*/ 0 h 1273969"/>
                <a:gd name="connsiteX18" fmla="*/ 945356 w 1362075"/>
                <a:gd name="connsiteY18" fmla="*/ 19050 h 1273969"/>
                <a:gd name="connsiteX19" fmla="*/ 1088231 w 1362075"/>
                <a:gd name="connsiteY19" fmla="*/ 61912 h 1273969"/>
                <a:gd name="connsiteX20" fmla="*/ 1138238 w 1362075"/>
                <a:gd name="connsiteY20" fmla="*/ 73819 h 1273969"/>
                <a:gd name="connsiteX21" fmla="*/ 1173956 w 1362075"/>
                <a:gd name="connsiteY21" fmla="*/ 92869 h 1273969"/>
                <a:gd name="connsiteX22" fmla="*/ 1228725 w 1362075"/>
                <a:gd name="connsiteY22" fmla="*/ 130969 h 1273969"/>
                <a:gd name="connsiteX23" fmla="*/ 1269206 w 1362075"/>
                <a:gd name="connsiteY23" fmla="*/ 161925 h 1273969"/>
                <a:gd name="connsiteX24" fmla="*/ 1312069 w 1362075"/>
                <a:gd name="connsiteY24" fmla="*/ 200025 h 1273969"/>
                <a:gd name="connsiteX25" fmla="*/ 1338263 w 1362075"/>
                <a:gd name="connsiteY25" fmla="*/ 230981 h 1273969"/>
                <a:gd name="connsiteX26" fmla="*/ 1354931 w 1362075"/>
                <a:gd name="connsiteY26" fmla="*/ 257175 h 1273969"/>
                <a:gd name="connsiteX27" fmla="*/ 1362075 w 1362075"/>
                <a:gd name="connsiteY27" fmla="*/ 280987 h 1273969"/>
                <a:gd name="connsiteX28" fmla="*/ 1362075 w 1362075"/>
                <a:gd name="connsiteY28" fmla="*/ 295275 h 1273969"/>
                <a:gd name="connsiteX29" fmla="*/ 1347788 w 1362075"/>
                <a:gd name="connsiteY29" fmla="*/ 311944 h 1273969"/>
                <a:gd name="connsiteX30" fmla="*/ 1314450 w 1362075"/>
                <a:gd name="connsiteY30" fmla="*/ 330994 h 1273969"/>
                <a:gd name="connsiteX31" fmla="*/ 1269206 w 1362075"/>
                <a:gd name="connsiteY31" fmla="*/ 350044 h 1273969"/>
                <a:gd name="connsiteX32" fmla="*/ 1207294 w 1362075"/>
                <a:gd name="connsiteY32" fmla="*/ 369094 h 1273969"/>
                <a:gd name="connsiteX33" fmla="*/ 1116806 w 1362075"/>
                <a:gd name="connsiteY33" fmla="*/ 450056 h 1273969"/>
                <a:gd name="connsiteX34" fmla="*/ 1038225 w 1362075"/>
                <a:gd name="connsiteY34" fmla="*/ 521494 h 1273969"/>
                <a:gd name="connsiteX35" fmla="*/ 954881 w 1362075"/>
                <a:gd name="connsiteY35" fmla="*/ 592931 h 1273969"/>
                <a:gd name="connsiteX36" fmla="*/ 859631 w 1362075"/>
                <a:gd name="connsiteY36" fmla="*/ 673894 h 1273969"/>
                <a:gd name="connsiteX37" fmla="*/ 762000 w 1362075"/>
                <a:gd name="connsiteY37" fmla="*/ 754856 h 1273969"/>
                <a:gd name="connsiteX38" fmla="*/ 671513 w 1362075"/>
                <a:gd name="connsiteY38" fmla="*/ 831056 h 1273969"/>
                <a:gd name="connsiteX39" fmla="*/ 538163 w 1362075"/>
                <a:gd name="connsiteY39" fmla="*/ 928687 h 1273969"/>
                <a:gd name="connsiteX40" fmla="*/ 335756 w 1362075"/>
                <a:gd name="connsiteY40" fmla="*/ 1069181 h 1273969"/>
                <a:gd name="connsiteX41" fmla="*/ 114300 w 1362075"/>
                <a:gd name="connsiteY41" fmla="*/ 1219200 h 1273969"/>
                <a:gd name="connsiteX42" fmla="*/ 19050 w 1362075"/>
                <a:gd name="connsiteY42" fmla="*/ 1273969 h 1273969"/>
                <a:gd name="connsiteX43" fmla="*/ 0 w 1362075"/>
                <a:gd name="connsiteY43" fmla="*/ 1209675 h 1273969"/>
                <a:gd name="connsiteX44" fmla="*/ 114300 w 1362075"/>
                <a:gd name="connsiteY44" fmla="*/ 1112044 h 1273969"/>
                <a:gd name="connsiteX45" fmla="*/ 273844 w 1362075"/>
                <a:gd name="connsiteY45" fmla="*/ 969169 h 1273969"/>
                <a:gd name="connsiteX46" fmla="*/ 411956 w 1362075"/>
                <a:gd name="connsiteY46" fmla="*/ 842962 h 1273969"/>
                <a:gd name="connsiteX47" fmla="*/ 521494 w 1362075"/>
                <a:gd name="connsiteY47" fmla="*/ 735806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2075" h="1273969">
                  <a:moveTo>
                    <a:pt x="521494" y="735806"/>
                  </a:moveTo>
                  <a:lnTo>
                    <a:pt x="566738" y="690562"/>
                  </a:lnTo>
                  <a:lnTo>
                    <a:pt x="647700" y="588169"/>
                  </a:lnTo>
                  <a:lnTo>
                    <a:pt x="742950" y="473869"/>
                  </a:lnTo>
                  <a:lnTo>
                    <a:pt x="835819" y="357187"/>
                  </a:lnTo>
                  <a:lnTo>
                    <a:pt x="881063" y="297656"/>
                  </a:lnTo>
                  <a:lnTo>
                    <a:pt x="923925" y="235744"/>
                  </a:lnTo>
                  <a:lnTo>
                    <a:pt x="957263" y="178594"/>
                  </a:lnTo>
                  <a:lnTo>
                    <a:pt x="959644" y="164306"/>
                  </a:lnTo>
                  <a:lnTo>
                    <a:pt x="959644" y="152400"/>
                  </a:lnTo>
                  <a:lnTo>
                    <a:pt x="945356" y="135731"/>
                  </a:lnTo>
                  <a:lnTo>
                    <a:pt x="892969" y="90487"/>
                  </a:lnTo>
                  <a:lnTo>
                    <a:pt x="859631" y="64294"/>
                  </a:lnTo>
                  <a:lnTo>
                    <a:pt x="847725" y="52387"/>
                  </a:lnTo>
                  <a:lnTo>
                    <a:pt x="842963" y="35719"/>
                  </a:lnTo>
                  <a:lnTo>
                    <a:pt x="842963" y="16669"/>
                  </a:lnTo>
                  <a:lnTo>
                    <a:pt x="847725" y="2381"/>
                  </a:lnTo>
                  <a:lnTo>
                    <a:pt x="871538" y="0"/>
                  </a:lnTo>
                  <a:lnTo>
                    <a:pt x="945356" y="19050"/>
                  </a:lnTo>
                  <a:lnTo>
                    <a:pt x="1088231" y="61912"/>
                  </a:lnTo>
                  <a:lnTo>
                    <a:pt x="1138238" y="73819"/>
                  </a:lnTo>
                  <a:lnTo>
                    <a:pt x="1173956" y="92869"/>
                  </a:lnTo>
                  <a:lnTo>
                    <a:pt x="1228725" y="130969"/>
                  </a:lnTo>
                  <a:lnTo>
                    <a:pt x="1269206" y="161925"/>
                  </a:lnTo>
                  <a:lnTo>
                    <a:pt x="1312069" y="200025"/>
                  </a:lnTo>
                  <a:lnTo>
                    <a:pt x="1338263" y="230981"/>
                  </a:lnTo>
                  <a:lnTo>
                    <a:pt x="1354931" y="257175"/>
                  </a:lnTo>
                  <a:lnTo>
                    <a:pt x="1362075" y="280987"/>
                  </a:lnTo>
                  <a:lnTo>
                    <a:pt x="1362075" y="295275"/>
                  </a:lnTo>
                  <a:lnTo>
                    <a:pt x="1347788" y="311944"/>
                  </a:lnTo>
                  <a:lnTo>
                    <a:pt x="1314450" y="330994"/>
                  </a:lnTo>
                  <a:lnTo>
                    <a:pt x="1269206" y="350044"/>
                  </a:lnTo>
                  <a:lnTo>
                    <a:pt x="1207294" y="369094"/>
                  </a:lnTo>
                  <a:lnTo>
                    <a:pt x="1116806" y="450056"/>
                  </a:lnTo>
                  <a:lnTo>
                    <a:pt x="1038225" y="521494"/>
                  </a:lnTo>
                  <a:lnTo>
                    <a:pt x="954881" y="592931"/>
                  </a:lnTo>
                  <a:lnTo>
                    <a:pt x="859631" y="673894"/>
                  </a:lnTo>
                  <a:lnTo>
                    <a:pt x="762000" y="754856"/>
                  </a:lnTo>
                  <a:lnTo>
                    <a:pt x="671513" y="831056"/>
                  </a:lnTo>
                  <a:lnTo>
                    <a:pt x="538163" y="928687"/>
                  </a:lnTo>
                  <a:lnTo>
                    <a:pt x="335756" y="1069181"/>
                  </a:lnTo>
                  <a:lnTo>
                    <a:pt x="114300" y="1219200"/>
                  </a:lnTo>
                  <a:lnTo>
                    <a:pt x="19050" y="1273969"/>
                  </a:lnTo>
                  <a:lnTo>
                    <a:pt x="0" y="1209675"/>
                  </a:lnTo>
                  <a:lnTo>
                    <a:pt x="114300" y="1112044"/>
                  </a:lnTo>
                  <a:lnTo>
                    <a:pt x="273844" y="969169"/>
                  </a:lnTo>
                  <a:lnTo>
                    <a:pt x="411956" y="842962"/>
                  </a:lnTo>
                  <a:lnTo>
                    <a:pt x="521494" y="735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97D08FB2-B92A-4D32-A1C2-13AAFA348A26}"/>
                </a:ext>
              </a:extLst>
            </p:cNvPr>
            <p:cNvSpPr/>
            <p:nvPr/>
          </p:nvSpPr>
          <p:spPr>
            <a:xfrm>
              <a:off x="6605593" y="1862139"/>
              <a:ext cx="2005012" cy="966787"/>
            </a:xfrm>
            <a:custGeom>
              <a:avLst/>
              <a:gdLst>
                <a:gd name="connsiteX0" fmla="*/ 621506 w 2005012"/>
                <a:gd name="connsiteY0" fmla="*/ 445293 h 966787"/>
                <a:gd name="connsiteX1" fmla="*/ 502443 w 2005012"/>
                <a:gd name="connsiteY1" fmla="*/ 342900 h 966787"/>
                <a:gd name="connsiteX2" fmla="*/ 400050 w 2005012"/>
                <a:gd name="connsiteY2" fmla="*/ 261937 h 966787"/>
                <a:gd name="connsiteX3" fmla="*/ 280987 w 2005012"/>
                <a:gd name="connsiteY3" fmla="*/ 171450 h 966787"/>
                <a:gd name="connsiteX4" fmla="*/ 195262 w 2005012"/>
                <a:gd name="connsiteY4" fmla="*/ 109537 h 966787"/>
                <a:gd name="connsiteX5" fmla="*/ 173831 w 2005012"/>
                <a:gd name="connsiteY5" fmla="*/ 95250 h 966787"/>
                <a:gd name="connsiteX6" fmla="*/ 152400 w 2005012"/>
                <a:gd name="connsiteY6" fmla="*/ 88106 h 966787"/>
                <a:gd name="connsiteX7" fmla="*/ 138112 w 2005012"/>
                <a:gd name="connsiteY7" fmla="*/ 83343 h 966787"/>
                <a:gd name="connsiteX8" fmla="*/ 111918 w 2005012"/>
                <a:gd name="connsiteY8" fmla="*/ 83343 h 966787"/>
                <a:gd name="connsiteX9" fmla="*/ 73818 w 2005012"/>
                <a:gd name="connsiteY9" fmla="*/ 85725 h 966787"/>
                <a:gd name="connsiteX10" fmla="*/ 0 w 2005012"/>
                <a:gd name="connsiteY10" fmla="*/ 92868 h 966787"/>
                <a:gd name="connsiteX11" fmla="*/ 119062 w 2005012"/>
                <a:gd name="connsiteY11" fmla="*/ 0 h 966787"/>
                <a:gd name="connsiteX12" fmla="*/ 235743 w 2005012"/>
                <a:gd name="connsiteY12" fmla="*/ 21431 h 966787"/>
                <a:gd name="connsiteX13" fmla="*/ 311943 w 2005012"/>
                <a:gd name="connsiteY13" fmla="*/ 42862 h 966787"/>
                <a:gd name="connsiteX14" fmla="*/ 357187 w 2005012"/>
                <a:gd name="connsiteY14" fmla="*/ 59531 h 966787"/>
                <a:gd name="connsiteX15" fmla="*/ 469106 w 2005012"/>
                <a:gd name="connsiteY15" fmla="*/ 114300 h 966787"/>
                <a:gd name="connsiteX16" fmla="*/ 652462 w 2005012"/>
                <a:gd name="connsiteY16" fmla="*/ 211931 h 966787"/>
                <a:gd name="connsiteX17" fmla="*/ 821531 w 2005012"/>
                <a:gd name="connsiteY17" fmla="*/ 304800 h 966787"/>
                <a:gd name="connsiteX18" fmla="*/ 966787 w 2005012"/>
                <a:gd name="connsiteY18" fmla="*/ 388143 h 966787"/>
                <a:gd name="connsiteX19" fmla="*/ 1123950 w 2005012"/>
                <a:gd name="connsiteY19" fmla="*/ 478631 h 966787"/>
                <a:gd name="connsiteX20" fmla="*/ 1269206 w 2005012"/>
                <a:gd name="connsiteY20" fmla="*/ 559593 h 966787"/>
                <a:gd name="connsiteX21" fmla="*/ 1407318 w 2005012"/>
                <a:gd name="connsiteY21" fmla="*/ 631031 h 966787"/>
                <a:gd name="connsiteX22" fmla="*/ 1585912 w 2005012"/>
                <a:gd name="connsiteY22" fmla="*/ 714375 h 966787"/>
                <a:gd name="connsiteX23" fmla="*/ 1728787 w 2005012"/>
                <a:gd name="connsiteY23" fmla="*/ 773906 h 966787"/>
                <a:gd name="connsiteX24" fmla="*/ 1854993 w 2005012"/>
                <a:gd name="connsiteY24" fmla="*/ 821531 h 966787"/>
                <a:gd name="connsiteX25" fmla="*/ 1950243 w 2005012"/>
                <a:gd name="connsiteY25" fmla="*/ 850106 h 966787"/>
                <a:gd name="connsiteX26" fmla="*/ 1976437 w 2005012"/>
                <a:gd name="connsiteY26" fmla="*/ 859631 h 966787"/>
                <a:gd name="connsiteX27" fmla="*/ 1995487 w 2005012"/>
                <a:gd name="connsiteY27" fmla="*/ 869156 h 966787"/>
                <a:gd name="connsiteX28" fmla="*/ 2005012 w 2005012"/>
                <a:gd name="connsiteY28" fmla="*/ 883443 h 966787"/>
                <a:gd name="connsiteX29" fmla="*/ 2005012 w 2005012"/>
                <a:gd name="connsiteY29" fmla="*/ 897731 h 966787"/>
                <a:gd name="connsiteX30" fmla="*/ 2002631 w 2005012"/>
                <a:gd name="connsiteY30" fmla="*/ 912018 h 966787"/>
                <a:gd name="connsiteX31" fmla="*/ 1981200 w 2005012"/>
                <a:gd name="connsiteY31" fmla="*/ 933450 h 966787"/>
                <a:gd name="connsiteX32" fmla="*/ 1957387 w 2005012"/>
                <a:gd name="connsiteY32" fmla="*/ 942975 h 966787"/>
                <a:gd name="connsiteX33" fmla="*/ 1921668 w 2005012"/>
                <a:gd name="connsiteY33" fmla="*/ 945356 h 966787"/>
                <a:gd name="connsiteX34" fmla="*/ 1826418 w 2005012"/>
                <a:gd name="connsiteY34" fmla="*/ 947737 h 966787"/>
                <a:gd name="connsiteX35" fmla="*/ 1690687 w 2005012"/>
                <a:gd name="connsiteY35" fmla="*/ 952500 h 966787"/>
                <a:gd name="connsiteX36" fmla="*/ 1502568 w 2005012"/>
                <a:gd name="connsiteY36" fmla="*/ 962025 h 966787"/>
                <a:gd name="connsiteX37" fmla="*/ 1352550 w 2005012"/>
                <a:gd name="connsiteY37" fmla="*/ 966787 h 966787"/>
                <a:gd name="connsiteX38" fmla="*/ 1321593 w 2005012"/>
                <a:gd name="connsiteY38" fmla="*/ 962025 h 966787"/>
                <a:gd name="connsiteX39" fmla="*/ 1281112 w 2005012"/>
                <a:gd name="connsiteY39" fmla="*/ 952500 h 966787"/>
                <a:gd name="connsiteX40" fmla="*/ 1214437 w 2005012"/>
                <a:gd name="connsiteY40" fmla="*/ 921543 h 966787"/>
                <a:gd name="connsiteX41" fmla="*/ 1135856 w 2005012"/>
                <a:gd name="connsiteY41" fmla="*/ 876300 h 966787"/>
                <a:gd name="connsiteX42" fmla="*/ 1031081 w 2005012"/>
                <a:gd name="connsiteY42" fmla="*/ 800100 h 966787"/>
                <a:gd name="connsiteX43" fmla="*/ 900112 w 2005012"/>
                <a:gd name="connsiteY43" fmla="*/ 692943 h 966787"/>
                <a:gd name="connsiteX44" fmla="*/ 759618 w 2005012"/>
                <a:gd name="connsiteY44" fmla="*/ 573881 h 966787"/>
                <a:gd name="connsiteX45" fmla="*/ 621506 w 2005012"/>
                <a:gd name="connsiteY45" fmla="*/ 445293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5012" h="966787">
                  <a:moveTo>
                    <a:pt x="621506" y="445293"/>
                  </a:moveTo>
                  <a:lnTo>
                    <a:pt x="502443" y="342900"/>
                  </a:lnTo>
                  <a:lnTo>
                    <a:pt x="400050" y="261937"/>
                  </a:lnTo>
                  <a:lnTo>
                    <a:pt x="280987" y="171450"/>
                  </a:lnTo>
                  <a:lnTo>
                    <a:pt x="195262" y="109537"/>
                  </a:lnTo>
                  <a:lnTo>
                    <a:pt x="173831" y="95250"/>
                  </a:lnTo>
                  <a:lnTo>
                    <a:pt x="152400" y="88106"/>
                  </a:lnTo>
                  <a:lnTo>
                    <a:pt x="138112" y="83343"/>
                  </a:lnTo>
                  <a:lnTo>
                    <a:pt x="111918" y="83343"/>
                  </a:lnTo>
                  <a:lnTo>
                    <a:pt x="73818" y="85725"/>
                  </a:lnTo>
                  <a:lnTo>
                    <a:pt x="0" y="92868"/>
                  </a:lnTo>
                  <a:lnTo>
                    <a:pt x="119062" y="0"/>
                  </a:lnTo>
                  <a:lnTo>
                    <a:pt x="235743" y="21431"/>
                  </a:lnTo>
                  <a:lnTo>
                    <a:pt x="311943" y="42862"/>
                  </a:lnTo>
                  <a:lnTo>
                    <a:pt x="357187" y="59531"/>
                  </a:lnTo>
                  <a:lnTo>
                    <a:pt x="469106" y="114300"/>
                  </a:lnTo>
                  <a:lnTo>
                    <a:pt x="652462" y="211931"/>
                  </a:lnTo>
                  <a:lnTo>
                    <a:pt x="821531" y="304800"/>
                  </a:lnTo>
                  <a:lnTo>
                    <a:pt x="966787" y="388143"/>
                  </a:lnTo>
                  <a:lnTo>
                    <a:pt x="1123950" y="478631"/>
                  </a:lnTo>
                  <a:lnTo>
                    <a:pt x="1269206" y="559593"/>
                  </a:lnTo>
                  <a:lnTo>
                    <a:pt x="1407318" y="631031"/>
                  </a:lnTo>
                  <a:lnTo>
                    <a:pt x="1585912" y="714375"/>
                  </a:lnTo>
                  <a:lnTo>
                    <a:pt x="1728787" y="773906"/>
                  </a:lnTo>
                  <a:lnTo>
                    <a:pt x="1854993" y="821531"/>
                  </a:lnTo>
                  <a:lnTo>
                    <a:pt x="1950243" y="850106"/>
                  </a:lnTo>
                  <a:lnTo>
                    <a:pt x="1976437" y="859631"/>
                  </a:lnTo>
                  <a:lnTo>
                    <a:pt x="1995487" y="869156"/>
                  </a:lnTo>
                  <a:lnTo>
                    <a:pt x="2005012" y="883443"/>
                  </a:lnTo>
                  <a:lnTo>
                    <a:pt x="2005012" y="897731"/>
                  </a:lnTo>
                  <a:lnTo>
                    <a:pt x="2002631" y="912018"/>
                  </a:lnTo>
                  <a:lnTo>
                    <a:pt x="1981200" y="933450"/>
                  </a:lnTo>
                  <a:lnTo>
                    <a:pt x="1957387" y="942975"/>
                  </a:lnTo>
                  <a:lnTo>
                    <a:pt x="1921668" y="945356"/>
                  </a:lnTo>
                  <a:lnTo>
                    <a:pt x="1826418" y="947737"/>
                  </a:lnTo>
                  <a:lnTo>
                    <a:pt x="1690687" y="952500"/>
                  </a:lnTo>
                  <a:lnTo>
                    <a:pt x="1502568" y="962025"/>
                  </a:lnTo>
                  <a:lnTo>
                    <a:pt x="1352550" y="966787"/>
                  </a:lnTo>
                  <a:lnTo>
                    <a:pt x="1321593" y="962025"/>
                  </a:lnTo>
                  <a:lnTo>
                    <a:pt x="1281112" y="952500"/>
                  </a:lnTo>
                  <a:lnTo>
                    <a:pt x="1214437" y="921543"/>
                  </a:lnTo>
                  <a:lnTo>
                    <a:pt x="1135856" y="876300"/>
                  </a:lnTo>
                  <a:lnTo>
                    <a:pt x="1031081" y="800100"/>
                  </a:lnTo>
                  <a:lnTo>
                    <a:pt x="900112" y="692943"/>
                  </a:lnTo>
                  <a:lnTo>
                    <a:pt x="759618" y="573881"/>
                  </a:lnTo>
                  <a:lnTo>
                    <a:pt x="621506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95690117-7003-44C0-8334-102294CEA2BD}"/>
                </a:ext>
              </a:extLst>
            </p:cNvPr>
            <p:cNvSpPr/>
            <p:nvPr/>
          </p:nvSpPr>
          <p:spPr>
            <a:xfrm>
              <a:off x="5843594" y="2760664"/>
              <a:ext cx="1641475" cy="401637"/>
            </a:xfrm>
            <a:custGeom>
              <a:avLst/>
              <a:gdLst>
                <a:gd name="connsiteX0" fmla="*/ 614362 w 1640681"/>
                <a:gd name="connsiteY0" fmla="*/ 369094 h 402431"/>
                <a:gd name="connsiteX1" fmla="*/ 745331 w 1640681"/>
                <a:gd name="connsiteY1" fmla="*/ 347662 h 402431"/>
                <a:gd name="connsiteX2" fmla="*/ 850106 w 1640681"/>
                <a:gd name="connsiteY2" fmla="*/ 335756 h 402431"/>
                <a:gd name="connsiteX3" fmla="*/ 973931 w 1640681"/>
                <a:gd name="connsiteY3" fmla="*/ 326231 h 402431"/>
                <a:gd name="connsiteX4" fmla="*/ 1138237 w 1640681"/>
                <a:gd name="connsiteY4" fmla="*/ 307181 h 402431"/>
                <a:gd name="connsiteX5" fmla="*/ 1262062 w 1640681"/>
                <a:gd name="connsiteY5" fmla="*/ 288131 h 402431"/>
                <a:gd name="connsiteX6" fmla="*/ 1378743 w 1640681"/>
                <a:gd name="connsiteY6" fmla="*/ 269081 h 402431"/>
                <a:gd name="connsiteX7" fmla="*/ 1488281 w 1640681"/>
                <a:gd name="connsiteY7" fmla="*/ 245269 h 402431"/>
                <a:gd name="connsiteX8" fmla="*/ 1535906 w 1640681"/>
                <a:gd name="connsiteY8" fmla="*/ 228600 h 402431"/>
                <a:gd name="connsiteX9" fmla="*/ 1593056 w 1640681"/>
                <a:gd name="connsiteY9" fmla="*/ 197644 h 402431"/>
                <a:gd name="connsiteX10" fmla="*/ 1621631 w 1640681"/>
                <a:gd name="connsiteY10" fmla="*/ 176212 h 402431"/>
                <a:gd name="connsiteX11" fmla="*/ 1638300 w 1640681"/>
                <a:gd name="connsiteY11" fmla="*/ 154781 h 402431"/>
                <a:gd name="connsiteX12" fmla="*/ 1640681 w 1640681"/>
                <a:gd name="connsiteY12" fmla="*/ 128587 h 402431"/>
                <a:gd name="connsiteX13" fmla="*/ 1631156 w 1640681"/>
                <a:gd name="connsiteY13" fmla="*/ 109537 h 402431"/>
                <a:gd name="connsiteX14" fmla="*/ 1614487 w 1640681"/>
                <a:gd name="connsiteY14" fmla="*/ 88106 h 402431"/>
                <a:gd name="connsiteX15" fmla="*/ 1583531 w 1640681"/>
                <a:gd name="connsiteY15" fmla="*/ 64294 h 402431"/>
                <a:gd name="connsiteX16" fmla="*/ 1547812 w 1640681"/>
                <a:gd name="connsiteY16" fmla="*/ 45244 h 402431"/>
                <a:gd name="connsiteX17" fmla="*/ 1509712 w 1640681"/>
                <a:gd name="connsiteY17" fmla="*/ 35719 h 402431"/>
                <a:gd name="connsiteX18" fmla="*/ 1457325 w 1640681"/>
                <a:gd name="connsiteY18" fmla="*/ 21431 h 402431"/>
                <a:gd name="connsiteX19" fmla="*/ 1378743 w 1640681"/>
                <a:gd name="connsiteY19" fmla="*/ 7144 h 402431"/>
                <a:gd name="connsiteX20" fmla="*/ 1297781 w 1640681"/>
                <a:gd name="connsiteY20" fmla="*/ 0 h 402431"/>
                <a:gd name="connsiteX21" fmla="*/ 1271587 w 1640681"/>
                <a:gd name="connsiteY21" fmla="*/ 11906 h 402431"/>
                <a:gd name="connsiteX22" fmla="*/ 1162050 w 1640681"/>
                <a:gd name="connsiteY22" fmla="*/ 71437 h 402431"/>
                <a:gd name="connsiteX23" fmla="*/ 1088231 w 1640681"/>
                <a:gd name="connsiteY23" fmla="*/ 114300 h 402431"/>
                <a:gd name="connsiteX24" fmla="*/ 962025 w 1640681"/>
                <a:gd name="connsiteY24" fmla="*/ 130969 h 402431"/>
                <a:gd name="connsiteX25" fmla="*/ 764381 w 1640681"/>
                <a:gd name="connsiteY25" fmla="*/ 154781 h 402431"/>
                <a:gd name="connsiteX26" fmla="*/ 566737 w 1640681"/>
                <a:gd name="connsiteY26" fmla="*/ 180975 h 402431"/>
                <a:gd name="connsiteX27" fmla="*/ 459581 w 1640681"/>
                <a:gd name="connsiteY27" fmla="*/ 195262 h 402431"/>
                <a:gd name="connsiteX28" fmla="*/ 385762 w 1640681"/>
                <a:gd name="connsiteY28" fmla="*/ 204787 h 402431"/>
                <a:gd name="connsiteX29" fmla="*/ 352425 w 1640681"/>
                <a:gd name="connsiteY29" fmla="*/ 207169 h 402431"/>
                <a:gd name="connsiteX30" fmla="*/ 290512 w 1640681"/>
                <a:gd name="connsiteY30" fmla="*/ 200025 h 402431"/>
                <a:gd name="connsiteX31" fmla="*/ 238125 w 1640681"/>
                <a:gd name="connsiteY31" fmla="*/ 190500 h 402431"/>
                <a:gd name="connsiteX32" fmla="*/ 166687 w 1640681"/>
                <a:gd name="connsiteY32" fmla="*/ 171450 h 402431"/>
                <a:gd name="connsiteX33" fmla="*/ 90487 w 1640681"/>
                <a:gd name="connsiteY33" fmla="*/ 150019 h 402431"/>
                <a:gd name="connsiteX34" fmla="*/ 38100 w 1640681"/>
                <a:gd name="connsiteY34" fmla="*/ 133350 h 402431"/>
                <a:gd name="connsiteX35" fmla="*/ 16668 w 1640681"/>
                <a:gd name="connsiteY35" fmla="*/ 133350 h 402431"/>
                <a:gd name="connsiteX36" fmla="*/ 4762 w 1640681"/>
                <a:gd name="connsiteY36" fmla="*/ 140494 h 402431"/>
                <a:gd name="connsiteX37" fmla="*/ 0 w 1640681"/>
                <a:gd name="connsiteY37" fmla="*/ 150019 h 402431"/>
                <a:gd name="connsiteX38" fmla="*/ 0 w 1640681"/>
                <a:gd name="connsiteY38" fmla="*/ 164306 h 402431"/>
                <a:gd name="connsiteX39" fmla="*/ 14287 w 1640681"/>
                <a:gd name="connsiteY39" fmla="*/ 192881 h 402431"/>
                <a:gd name="connsiteX40" fmla="*/ 42862 w 1640681"/>
                <a:gd name="connsiteY40" fmla="*/ 242887 h 402431"/>
                <a:gd name="connsiteX41" fmla="*/ 71437 w 1640681"/>
                <a:gd name="connsiteY41" fmla="*/ 278606 h 402431"/>
                <a:gd name="connsiteX42" fmla="*/ 92868 w 1640681"/>
                <a:gd name="connsiteY42" fmla="*/ 300037 h 402431"/>
                <a:gd name="connsiteX43" fmla="*/ 123825 w 1640681"/>
                <a:gd name="connsiteY43" fmla="*/ 321469 h 402431"/>
                <a:gd name="connsiteX44" fmla="*/ 169068 w 1640681"/>
                <a:gd name="connsiteY44" fmla="*/ 342900 h 402431"/>
                <a:gd name="connsiteX45" fmla="*/ 228600 w 1640681"/>
                <a:gd name="connsiteY45" fmla="*/ 364331 h 402431"/>
                <a:gd name="connsiteX46" fmla="*/ 330993 w 1640681"/>
                <a:gd name="connsiteY46" fmla="*/ 388144 h 402431"/>
                <a:gd name="connsiteX47" fmla="*/ 433387 w 1640681"/>
                <a:gd name="connsiteY47" fmla="*/ 402431 h 402431"/>
                <a:gd name="connsiteX48" fmla="*/ 492918 w 1640681"/>
                <a:gd name="connsiteY48" fmla="*/ 392906 h 402431"/>
                <a:gd name="connsiteX49" fmla="*/ 614362 w 1640681"/>
                <a:gd name="connsiteY49" fmla="*/ 369094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40681" h="402431">
                  <a:moveTo>
                    <a:pt x="614362" y="369094"/>
                  </a:moveTo>
                  <a:lnTo>
                    <a:pt x="745331" y="347662"/>
                  </a:lnTo>
                  <a:lnTo>
                    <a:pt x="850106" y="335756"/>
                  </a:lnTo>
                  <a:lnTo>
                    <a:pt x="973931" y="326231"/>
                  </a:lnTo>
                  <a:lnTo>
                    <a:pt x="1138237" y="307181"/>
                  </a:lnTo>
                  <a:lnTo>
                    <a:pt x="1262062" y="288131"/>
                  </a:lnTo>
                  <a:cubicBezTo>
                    <a:pt x="1300934" y="281652"/>
                    <a:pt x="1339334" y="269081"/>
                    <a:pt x="1378743" y="269081"/>
                  </a:cubicBezTo>
                  <a:lnTo>
                    <a:pt x="1488281" y="245269"/>
                  </a:lnTo>
                  <a:lnTo>
                    <a:pt x="1535906" y="228600"/>
                  </a:lnTo>
                  <a:lnTo>
                    <a:pt x="1593056" y="197644"/>
                  </a:lnTo>
                  <a:lnTo>
                    <a:pt x="1621631" y="176212"/>
                  </a:lnTo>
                  <a:lnTo>
                    <a:pt x="1638300" y="154781"/>
                  </a:lnTo>
                  <a:lnTo>
                    <a:pt x="1640681" y="128587"/>
                  </a:lnTo>
                  <a:lnTo>
                    <a:pt x="1631156" y="109537"/>
                  </a:lnTo>
                  <a:lnTo>
                    <a:pt x="1614487" y="88106"/>
                  </a:lnTo>
                  <a:lnTo>
                    <a:pt x="1583531" y="64294"/>
                  </a:lnTo>
                  <a:lnTo>
                    <a:pt x="1547812" y="45244"/>
                  </a:lnTo>
                  <a:lnTo>
                    <a:pt x="1509712" y="35719"/>
                  </a:lnTo>
                  <a:lnTo>
                    <a:pt x="1457325" y="21431"/>
                  </a:lnTo>
                  <a:lnTo>
                    <a:pt x="1378743" y="7144"/>
                  </a:lnTo>
                  <a:lnTo>
                    <a:pt x="1297781" y="0"/>
                  </a:lnTo>
                  <a:lnTo>
                    <a:pt x="1271587" y="11906"/>
                  </a:lnTo>
                  <a:lnTo>
                    <a:pt x="1162050" y="71437"/>
                  </a:lnTo>
                  <a:lnTo>
                    <a:pt x="1088231" y="114300"/>
                  </a:lnTo>
                  <a:lnTo>
                    <a:pt x="962025" y="130969"/>
                  </a:lnTo>
                  <a:lnTo>
                    <a:pt x="764381" y="154781"/>
                  </a:lnTo>
                  <a:lnTo>
                    <a:pt x="566737" y="180975"/>
                  </a:lnTo>
                  <a:lnTo>
                    <a:pt x="459581" y="195262"/>
                  </a:lnTo>
                  <a:lnTo>
                    <a:pt x="385762" y="204787"/>
                  </a:lnTo>
                  <a:lnTo>
                    <a:pt x="352425" y="207169"/>
                  </a:lnTo>
                  <a:lnTo>
                    <a:pt x="290512" y="200025"/>
                  </a:lnTo>
                  <a:lnTo>
                    <a:pt x="238125" y="190500"/>
                  </a:lnTo>
                  <a:lnTo>
                    <a:pt x="166687" y="171450"/>
                  </a:lnTo>
                  <a:lnTo>
                    <a:pt x="90487" y="150019"/>
                  </a:lnTo>
                  <a:lnTo>
                    <a:pt x="38100" y="133350"/>
                  </a:lnTo>
                  <a:lnTo>
                    <a:pt x="16668" y="133350"/>
                  </a:lnTo>
                  <a:lnTo>
                    <a:pt x="4762" y="140494"/>
                  </a:lnTo>
                  <a:lnTo>
                    <a:pt x="0" y="150019"/>
                  </a:lnTo>
                  <a:lnTo>
                    <a:pt x="0" y="164306"/>
                  </a:lnTo>
                  <a:lnTo>
                    <a:pt x="14287" y="192881"/>
                  </a:lnTo>
                  <a:lnTo>
                    <a:pt x="42862" y="242887"/>
                  </a:lnTo>
                  <a:lnTo>
                    <a:pt x="71437" y="278606"/>
                  </a:lnTo>
                  <a:lnTo>
                    <a:pt x="92868" y="300037"/>
                  </a:lnTo>
                  <a:lnTo>
                    <a:pt x="123825" y="321469"/>
                  </a:lnTo>
                  <a:lnTo>
                    <a:pt x="169068" y="342900"/>
                  </a:lnTo>
                  <a:lnTo>
                    <a:pt x="228600" y="364331"/>
                  </a:lnTo>
                  <a:lnTo>
                    <a:pt x="330993" y="388144"/>
                  </a:lnTo>
                  <a:lnTo>
                    <a:pt x="433387" y="402431"/>
                  </a:lnTo>
                  <a:lnTo>
                    <a:pt x="492918" y="392906"/>
                  </a:lnTo>
                  <a:lnTo>
                    <a:pt x="6143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6">
              <a:extLst>
                <a:ext uri="{FF2B5EF4-FFF2-40B4-BE49-F238E27FC236}">
                  <a16:creationId xmlns:a16="http://schemas.microsoft.com/office/drawing/2014/main" id="{530AC5B6-8314-4701-8E3A-1C7C05BEC328}"/>
                </a:ext>
              </a:extLst>
            </p:cNvPr>
            <p:cNvSpPr/>
            <p:nvPr/>
          </p:nvSpPr>
          <p:spPr>
            <a:xfrm rot="16200000">
              <a:off x="4701387" y="4531520"/>
              <a:ext cx="2271713" cy="371475"/>
            </a:xfrm>
            <a:custGeom>
              <a:avLst/>
              <a:gdLst>
                <a:gd name="connsiteX0" fmla="*/ 1238250 w 2271713"/>
                <a:gd name="connsiteY0" fmla="*/ 159543 h 371475"/>
                <a:gd name="connsiteX1" fmla="*/ 1454944 w 2271713"/>
                <a:gd name="connsiteY1" fmla="*/ 164306 h 371475"/>
                <a:gd name="connsiteX2" fmla="*/ 1635919 w 2271713"/>
                <a:gd name="connsiteY2" fmla="*/ 166687 h 371475"/>
                <a:gd name="connsiteX3" fmla="*/ 1747838 w 2271713"/>
                <a:gd name="connsiteY3" fmla="*/ 161925 h 371475"/>
                <a:gd name="connsiteX4" fmla="*/ 1843088 w 2271713"/>
                <a:gd name="connsiteY4" fmla="*/ 157162 h 371475"/>
                <a:gd name="connsiteX5" fmla="*/ 1902619 w 2271713"/>
                <a:gd name="connsiteY5" fmla="*/ 152400 h 371475"/>
                <a:gd name="connsiteX6" fmla="*/ 1943100 w 2271713"/>
                <a:gd name="connsiteY6" fmla="*/ 147637 h 371475"/>
                <a:gd name="connsiteX7" fmla="*/ 1976438 w 2271713"/>
                <a:gd name="connsiteY7" fmla="*/ 140493 h 371475"/>
                <a:gd name="connsiteX8" fmla="*/ 2021681 w 2271713"/>
                <a:gd name="connsiteY8" fmla="*/ 123825 h 371475"/>
                <a:gd name="connsiteX9" fmla="*/ 2069306 w 2271713"/>
                <a:gd name="connsiteY9" fmla="*/ 102393 h 371475"/>
                <a:gd name="connsiteX10" fmla="*/ 2121694 w 2271713"/>
                <a:gd name="connsiteY10" fmla="*/ 73818 h 371475"/>
                <a:gd name="connsiteX11" fmla="*/ 2174081 w 2271713"/>
                <a:gd name="connsiteY11" fmla="*/ 38100 h 371475"/>
                <a:gd name="connsiteX12" fmla="*/ 2190750 w 2271713"/>
                <a:gd name="connsiteY12" fmla="*/ 21431 h 371475"/>
                <a:gd name="connsiteX13" fmla="*/ 2207419 w 2271713"/>
                <a:gd name="connsiteY13" fmla="*/ 9525 h 371475"/>
                <a:gd name="connsiteX14" fmla="*/ 2231231 w 2271713"/>
                <a:gd name="connsiteY14" fmla="*/ 0 h 371475"/>
                <a:gd name="connsiteX15" fmla="*/ 2259806 w 2271713"/>
                <a:gd name="connsiteY15" fmla="*/ 0 h 371475"/>
                <a:gd name="connsiteX16" fmla="*/ 2269331 w 2271713"/>
                <a:gd name="connsiteY16" fmla="*/ 7143 h 371475"/>
                <a:gd name="connsiteX17" fmla="*/ 2271713 w 2271713"/>
                <a:gd name="connsiteY17" fmla="*/ 19050 h 371475"/>
                <a:gd name="connsiteX18" fmla="*/ 2266950 w 2271713"/>
                <a:gd name="connsiteY18" fmla="*/ 59531 h 371475"/>
                <a:gd name="connsiteX19" fmla="*/ 2257425 w 2271713"/>
                <a:gd name="connsiteY19" fmla="*/ 111918 h 371475"/>
                <a:gd name="connsiteX20" fmla="*/ 2238375 w 2271713"/>
                <a:gd name="connsiteY20" fmla="*/ 171450 h 371475"/>
                <a:gd name="connsiteX21" fmla="*/ 2212181 w 2271713"/>
                <a:gd name="connsiteY21" fmla="*/ 238125 h 371475"/>
                <a:gd name="connsiteX22" fmla="*/ 2181225 w 2271713"/>
                <a:gd name="connsiteY22" fmla="*/ 300037 h 371475"/>
                <a:gd name="connsiteX23" fmla="*/ 2043113 w 2271713"/>
                <a:gd name="connsiteY23" fmla="*/ 371475 h 371475"/>
                <a:gd name="connsiteX24" fmla="*/ 1862138 w 2271713"/>
                <a:gd name="connsiteY24" fmla="*/ 371475 h 371475"/>
                <a:gd name="connsiteX25" fmla="*/ 1666875 w 2271713"/>
                <a:gd name="connsiteY25" fmla="*/ 371475 h 371475"/>
                <a:gd name="connsiteX26" fmla="*/ 1488281 w 2271713"/>
                <a:gd name="connsiteY26" fmla="*/ 371475 h 371475"/>
                <a:gd name="connsiteX27" fmla="*/ 1264444 w 2271713"/>
                <a:gd name="connsiteY27" fmla="*/ 371475 h 371475"/>
                <a:gd name="connsiteX28" fmla="*/ 1078706 w 2271713"/>
                <a:gd name="connsiteY28" fmla="*/ 371475 h 371475"/>
                <a:gd name="connsiteX29" fmla="*/ 952500 w 2271713"/>
                <a:gd name="connsiteY29" fmla="*/ 350043 h 371475"/>
                <a:gd name="connsiteX30" fmla="*/ 740569 w 2271713"/>
                <a:gd name="connsiteY30" fmla="*/ 342900 h 371475"/>
                <a:gd name="connsiteX31" fmla="*/ 488156 w 2271713"/>
                <a:gd name="connsiteY31" fmla="*/ 333375 h 371475"/>
                <a:gd name="connsiteX32" fmla="*/ 266700 w 2271713"/>
                <a:gd name="connsiteY32" fmla="*/ 326231 h 371475"/>
                <a:gd name="connsiteX33" fmla="*/ 214313 w 2271713"/>
                <a:gd name="connsiteY33" fmla="*/ 326231 h 371475"/>
                <a:gd name="connsiteX34" fmla="*/ 173831 w 2271713"/>
                <a:gd name="connsiteY34" fmla="*/ 304800 h 371475"/>
                <a:gd name="connsiteX35" fmla="*/ 100013 w 2271713"/>
                <a:gd name="connsiteY35" fmla="*/ 264318 h 371475"/>
                <a:gd name="connsiteX36" fmla="*/ 42863 w 2271713"/>
                <a:gd name="connsiteY36" fmla="*/ 230981 h 371475"/>
                <a:gd name="connsiteX37" fmla="*/ 19050 w 2271713"/>
                <a:gd name="connsiteY37" fmla="*/ 214312 h 371475"/>
                <a:gd name="connsiteX38" fmla="*/ 2381 w 2271713"/>
                <a:gd name="connsiteY38" fmla="*/ 197643 h 371475"/>
                <a:gd name="connsiteX39" fmla="*/ 0 w 2271713"/>
                <a:gd name="connsiteY39" fmla="*/ 183356 h 371475"/>
                <a:gd name="connsiteX40" fmla="*/ 2381 w 2271713"/>
                <a:gd name="connsiteY40" fmla="*/ 169068 h 371475"/>
                <a:gd name="connsiteX41" fmla="*/ 7144 w 2271713"/>
                <a:gd name="connsiteY41" fmla="*/ 154781 h 371475"/>
                <a:gd name="connsiteX42" fmla="*/ 30956 w 2271713"/>
                <a:gd name="connsiteY42" fmla="*/ 135731 h 371475"/>
                <a:gd name="connsiteX43" fmla="*/ 69056 w 2271713"/>
                <a:gd name="connsiteY43" fmla="*/ 119062 h 371475"/>
                <a:gd name="connsiteX44" fmla="*/ 135731 w 2271713"/>
                <a:gd name="connsiteY44" fmla="*/ 109537 h 371475"/>
                <a:gd name="connsiteX45" fmla="*/ 202406 w 2271713"/>
                <a:gd name="connsiteY45" fmla="*/ 102393 h 371475"/>
                <a:gd name="connsiteX46" fmla="*/ 280988 w 2271713"/>
                <a:gd name="connsiteY46" fmla="*/ 102393 h 371475"/>
                <a:gd name="connsiteX47" fmla="*/ 376238 w 2271713"/>
                <a:gd name="connsiteY47" fmla="*/ 100012 h 371475"/>
                <a:gd name="connsiteX48" fmla="*/ 428625 w 2271713"/>
                <a:gd name="connsiteY48" fmla="*/ 111918 h 371475"/>
                <a:gd name="connsiteX49" fmla="*/ 561975 w 2271713"/>
                <a:gd name="connsiteY49" fmla="*/ 126206 h 371475"/>
                <a:gd name="connsiteX50" fmla="*/ 781050 w 2271713"/>
                <a:gd name="connsiteY50" fmla="*/ 138112 h 371475"/>
                <a:gd name="connsiteX51" fmla="*/ 995363 w 2271713"/>
                <a:gd name="connsiteY51" fmla="*/ 147637 h 371475"/>
                <a:gd name="connsiteX52" fmla="*/ 1238250 w 2271713"/>
                <a:gd name="connsiteY52" fmla="*/ 15954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71713" h="371475">
                  <a:moveTo>
                    <a:pt x="1238250" y="159543"/>
                  </a:moveTo>
                  <a:lnTo>
                    <a:pt x="1454944" y="164306"/>
                  </a:lnTo>
                  <a:lnTo>
                    <a:pt x="1635919" y="166687"/>
                  </a:lnTo>
                  <a:lnTo>
                    <a:pt x="1747838" y="161925"/>
                  </a:lnTo>
                  <a:lnTo>
                    <a:pt x="1843088" y="157162"/>
                  </a:lnTo>
                  <a:lnTo>
                    <a:pt x="1902619" y="152400"/>
                  </a:lnTo>
                  <a:lnTo>
                    <a:pt x="1943100" y="147637"/>
                  </a:lnTo>
                  <a:lnTo>
                    <a:pt x="1976438" y="140493"/>
                  </a:lnTo>
                  <a:lnTo>
                    <a:pt x="2021681" y="123825"/>
                  </a:lnTo>
                  <a:lnTo>
                    <a:pt x="2069306" y="102393"/>
                  </a:lnTo>
                  <a:lnTo>
                    <a:pt x="2121694" y="73818"/>
                  </a:lnTo>
                  <a:lnTo>
                    <a:pt x="2174081" y="38100"/>
                  </a:lnTo>
                  <a:lnTo>
                    <a:pt x="2190750" y="21431"/>
                  </a:lnTo>
                  <a:lnTo>
                    <a:pt x="2207419" y="9525"/>
                  </a:lnTo>
                  <a:lnTo>
                    <a:pt x="2231231" y="0"/>
                  </a:lnTo>
                  <a:lnTo>
                    <a:pt x="2259806" y="0"/>
                  </a:lnTo>
                  <a:lnTo>
                    <a:pt x="2269331" y="7143"/>
                  </a:lnTo>
                  <a:lnTo>
                    <a:pt x="2271713" y="19050"/>
                  </a:lnTo>
                  <a:lnTo>
                    <a:pt x="2266950" y="59531"/>
                  </a:lnTo>
                  <a:lnTo>
                    <a:pt x="2257425" y="111918"/>
                  </a:lnTo>
                  <a:lnTo>
                    <a:pt x="2238375" y="171450"/>
                  </a:lnTo>
                  <a:lnTo>
                    <a:pt x="2212181" y="238125"/>
                  </a:lnTo>
                  <a:lnTo>
                    <a:pt x="2181225" y="300037"/>
                  </a:lnTo>
                  <a:lnTo>
                    <a:pt x="2043113" y="371475"/>
                  </a:lnTo>
                  <a:lnTo>
                    <a:pt x="1862138" y="371475"/>
                  </a:lnTo>
                  <a:lnTo>
                    <a:pt x="1666875" y="371475"/>
                  </a:lnTo>
                  <a:lnTo>
                    <a:pt x="1488281" y="371475"/>
                  </a:lnTo>
                  <a:lnTo>
                    <a:pt x="1264444" y="371475"/>
                  </a:lnTo>
                  <a:lnTo>
                    <a:pt x="1078706" y="371475"/>
                  </a:lnTo>
                  <a:lnTo>
                    <a:pt x="952500" y="350043"/>
                  </a:lnTo>
                  <a:lnTo>
                    <a:pt x="740569" y="342900"/>
                  </a:lnTo>
                  <a:lnTo>
                    <a:pt x="488156" y="333375"/>
                  </a:lnTo>
                  <a:lnTo>
                    <a:pt x="266700" y="326231"/>
                  </a:lnTo>
                  <a:lnTo>
                    <a:pt x="214313" y="326231"/>
                  </a:lnTo>
                  <a:lnTo>
                    <a:pt x="173831" y="304800"/>
                  </a:lnTo>
                  <a:lnTo>
                    <a:pt x="100013" y="264318"/>
                  </a:lnTo>
                  <a:lnTo>
                    <a:pt x="42863" y="230981"/>
                  </a:lnTo>
                  <a:lnTo>
                    <a:pt x="19050" y="214312"/>
                  </a:lnTo>
                  <a:lnTo>
                    <a:pt x="2381" y="197643"/>
                  </a:lnTo>
                  <a:lnTo>
                    <a:pt x="0" y="183356"/>
                  </a:lnTo>
                  <a:lnTo>
                    <a:pt x="2381" y="169068"/>
                  </a:lnTo>
                  <a:lnTo>
                    <a:pt x="7144" y="154781"/>
                  </a:lnTo>
                  <a:lnTo>
                    <a:pt x="30956" y="135731"/>
                  </a:lnTo>
                  <a:lnTo>
                    <a:pt x="69056" y="119062"/>
                  </a:lnTo>
                  <a:lnTo>
                    <a:pt x="135731" y="109537"/>
                  </a:lnTo>
                  <a:lnTo>
                    <a:pt x="202406" y="102393"/>
                  </a:lnTo>
                  <a:lnTo>
                    <a:pt x="280988" y="102393"/>
                  </a:lnTo>
                  <a:lnTo>
                    <a:pt x="376238" y="100012"/>
                  </a:lnTo>
                  <a:lnTo>
                    <a:pt x="428625" y="111918"/>
                  </a:lnTo>
                  <a:lnTo>
                    <a:pt x="561975" y="126206"/>
                  </a:lnTo>
                  <a:lnTo>
                    <a:pt x="781050" y="138112"/>
                  </a:lnTo>
                  <a:lnTo>
                    <a:pt x="995363" y="147637"/>
                  </a:lnTo>
                  <a:lnTo>
                    <a:pt x="1238250" y="159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7">
              <a:extLst>
                <a:ext uri="{FF2B5EF4-FFF2-40B4-BE49-F238E27FC236}">
                  <a16:creationId xmlns:a16="http://schemas.microsoft.com/office/drawing/2014/main" id="{5966E094-D21C-463C-8F1B-8CC9BC5420D0}"/>
                </a:ext>
              </a:extLst>
            </p:cNvPr>
            <p:cNvSpPr/>
            <p:nvPr/>
          </p:nvSpPr>
          <p:spPr>
            <a:xfrm rot="16200000">
              <a:off x="5141124" y="4248944"/>
              <a:ext cx="2451100" cy="963612"/>
            </a:xfrm>
            <a:custGeom>
              <a:avLst/>
              <a:gdLst>
                <a:gd name="connsiteX0" fmla="*/ 1452563 w 2450307"/>
                <a:gd name="connsiteY0" fmla="*/ 650081 h 964406"/>
                <a:gd name="connsiteX1" fmla="*/ 2083594 w 2450307"/>
                <a:gd name="connsiteY1" fmla="*/ 650081 h 964406"/>
                <a:gd name="connsiteX2" fmla="*/ 2162175 w 2450307"/>
                <a:gd name="connsiteY2" fmla="*/ 647700 h 964406"/>
                <a:gd name="connsiteX3" fmla="*/ 2183607 w 2450307"/>
                <a:gd name="connsiteY3" fmla="*/ 642938 h 964406"/>
                <a:gd name="connsiteX4" fmla="*/ 2197894 w 2450307"/>
                <a:gd name="connsiteY4" fmla="*/ 631031 h 964406"/>
                <a:gd name="connsiteX5" fmla="*/ 2209800 w 2450307"/>
                <a:gd name="connsiteY5" fmla="*/ 611981 h 964406"/>
                <a:gd name="connsiteX6" fmla="*/ 2212182 w 2450307"/>
                <a:gd name="connsiteY6" fmla="*/ 595313 h 964406"/>
                <a:gd name="connsiteX7" fmla="*/ 2209800 w 2450307"/>
                <a:gd name="connsiteY7" fmla="*/ 571500 h 964406"/>
                <a:gd name="connsiteX8" fmla="*/ 2190750 w 2450307"/>
                <a:gd name="connsiteY8" fmla="*/ 476250 h 964406"/>
                <a:gd name="connsiteX9" fmla="*/ 2169319 w 2450307"/>
                <a:gd name="connsiteY9" fmla="*/ 376238 h 964406"/>
                <a:gd name="connsiteX10" fmla="*/ 2140744 w 2450307"/>
                <a:gd name="connsiteY10" fmla="*/ 228600 h 964406"/>
                <a:gd name="connsiteX11" fmla="*/ 2112169 w 2450307"/>
                <a:gd name="connsiteY11" fmla="*/ 59531 h 964406"/>
                <a:gd name="connsiteX12" fmla="*/ 2264569 w 2450307"/>
                <a:gd name="connsiteY12" fmla="*/ 0 h 964406"/>
                <a:gd name="connsiteX13" fmla="*/ 2297907 w 2450307"/>
                <a:gd name="connsiteY13" fmla="*/ 150019 h 964406"/>
                <a:gd name="connsiteX14" fmla="*/ 2333625 w 2450307"/>
                <a:gd name="connsiteY14" fmla="*/ 328613 h 964406"/>
                <a:gd name="connsiteX15" fmla="*/ 2366963 w 2450307"/>
                <a:gd name="connsiteY15" fmla="*/ 490538 h 964406"/>
                <a:gd name="connsiteX16" fmla="*/ 2383632 w 2450307"/>
                <a:gd name="connsiteY16" fmla="*/ 564356 h 964406"/>
                <a:gd name="connsiteX17" fmla="*/ 2393157 w 2450307"/>
                <a:gd name="connsiteY17" fmla="*/ 602456 h 964406"/>
                <a:gd name="connsiteX18" fmla="*/ 2402682 w 2450307"/>
                <a:gd name="connsiteY18" fmla="*/ 623888 h 964406"/>
                <a:gd name="connsiteX19" fmla="*/ 2416969 w 2450307"/>
                <a:gd name="connsiteY19" fmla="*/ 647700 h 964406"/>
                <a:gd name="connsiteX20" fmla="*/ 2426494 w 2450307"/>
                <a:gd name="connsiteY20" fmla="*/ 659606 h 964406"/>
                <a:gd name="connsiteX21" fmla="*/ 2438400 w 2450307"/>
                <a:gd name="connsiteY21" fmla="*/ 671513 h 964406"/>
                <a:gd name="connsiteX22" fmla="*/ 2445544 w 2450307"/>
                <a:gd name="connsiteY22" fmla="*/ 681038 h 964406"/>
                <a:gd name="connsiteX23" fmla="*/ 2450307 w 2450307"/>
                <a:gd name="connsiteY23" fmla="*/ 690563 h 964406"/>
                <a:gd name="connsiteX24" fmla="*/ 2450307 w 2450307"/>
                <a:gd name="connsiteY24" fmla="*/ 714375 h 964406"/>
                <a:gd name="connsiteX25" fmla="*/ 2436019 w 2450307"/>
                <a:gd name="connsiteY25" fmla="*/ 757238 h 964406"/>
                <a:gd name="connsiteX26" fmla="*/ 2405063 w 2450307"/>
                <a:gd name="connsiteY26" fmla="*/ 812006 h 964406"/>
                <a:gd name="connsiteX27" fmla="*/ 2374107 w 2450307"/>
                <a:gd name="connsiteY27" fmla="*/ 857250 h 964406"/>
                <a:gd name="connsiteX28" fmla="*/ 2336007 w 2450307"/>
                <a:gd name="connsiteY28" fmla="*/ 902494 h 964406"/>
                <a:gd name="connsiteX29" fmla="*/ 2290763 w 2450307"/>
                <a:gd name="connsiteY29" fmla="*/ 942975 h 964406"/>
                <a:gd name="connsiteX30" fmla="*/ 2255044 w 2450307"/>
                <a:gd name="connsiteY30" fmla="*/ 962025 h 964406"/>
                <a:gd name="connsiteX31" fmla="*/ 2238375 w 2450307"/>
                <a:gd name="connsiteY31" fmla="*/ 964406 h 964406"/>
                <a:gd name="connsiteX32" fmla="*/ 2205038 w 2450307"/>
                <a:gd name="connsiteY32" fmla="*/ 950119 h 964406"/>
                <a:gd name="connsiteX33" fmla="*/ 2135982 w 2450307"/>
                <a:gd name="connsiteY33" fmla="*/ 914400 h 964406"/>
                <a:gd name="connsiteX34" fmla="*/ 2109788 w 2450307"/>
                <a:gd name="connsiteY34" fmla="*/ 902494 h 964406"/>
                <a:gd name="connsiteX35" fmla="*/ 2071688 w 2450307"/>
                <a:gd name="connsiteY35" fmla="*/ 892969 h 964406"/>
                <a:gd name="connsiteX36" fmla="*/ 1952625 w 2450307"/>
                <a:gd name="connsiteY36" fmla="*/ 881063 h 964406"/>
                <a:gd name="connsiteX37" fmla="*/ 1695450 w 2450307"/>
                <a:gd name="connsiteY37" fmla="*/ 859631 h 964406"/>
                <a:gd name="connsiteX38" fmla="*/ 1564482 w 2450307"/>
                <a:gd name="connsiteY38" fmla="*/ 852488 h 964406"/>
                <a:gd name="connsiteX39" fmla="*/ 1447800 w 2450307"/>
                <a:gd name="connsiteY39" fmla="*/ 852488 h 964406"/>
                <a:gd name="connsiteX40" fmla="*/ 1297782 w 2450307"/>
                <a:gd name="connsiteY40" fmla="*/ 850106 h 964406"/>
                <a:gd name="connsiteX41" fmla="*/ 1169194 w 2450307"/>
                <a:gd name="connsiteY41" fmla="*/ 852488 h 964406"/>
                <a:gd name="connsiteX42" fmla="*/ 1057275 w 2450307"/>
                <a:gd name="connsiteY42" fmla="*/ 850106 h 964406"/>
                <a:gd name="connsiteX43" fmla="*/ 904875 w 2450307"/>
                <a:gd name="connsiteY43" fmla="*/ 850106 h 964406"/>
                <a:gd name="connsiteX44" fmla="*/ 800100 w 2450307"/>
                <a:gd name="connsiteY44" fmla="*/ 852488 h 964406"/>
                <a:gd name="connsiteX45" fmla="*/ 707232 w 2450307"/>
                <a:gd name="connsiteY45" fmla="*/ 850106 h 964406"/>
                <a:gd name="connsiteX46" fmla="*/ 588169 w 2450307"/>
                <a:gd name="connsiteY46" fmla="*/ 854869 h 964406"/>
                <a:gd name="connsiteX47" fmla="*/ 497682 w 2450307"/>
                <a:gd name="connsiteY47" fmla="*/ 862013 h 964406"/>
                <a:gd name="connsiteX48" fmla="*/ 428625 w 2450307"/>
                <a:gd name="connsiteY48" fmla="*/ 871538 h 964406"/>
                <a:gd name="connsiteX49" fmla="*/ 388144 w 2450307"/>
                <a:gd name="connsiteY49" fmla="*/ 871538 h 964406"/>
                <a:gd name="connsiteX50" fmla="*/ 319088 w 2450307"/>
                <a:gd name="connsiteY50" fmla="*/ 857250 h 964406"/>
                <a:gd name="connsiteX51" fmla="*/ 216694 w 2450307"/>
                <a:gd name="connsiteY51" fmla="*/ 826294 h 964406"/>
                <a:gd name="connsiteX52" fmla="*/ 130969 w 2450307"/>
                <a:gd name="connsiteY52" fmla="*/ 788194 h 964406"/>
                <a:gd name="connsiteX53" fmla="*/ 35719 w 2450307"/>
                <a:gd name="connsiteY53" fmla="*/ 745331 h 964406"/>
                <a:gd name="connsiteX54" fmla="*/ 16669 w 2450307"/>
                <a:gd name="connsiteY54" fmla="*/ 733425 h 964406"/>
                <a:gd name="connsiteX55" fmla="*/ 4763 w 2450307"/>
                <a:gd name="connsiteY55" fmla="*/ 714375 h 964406"/>
                <a:gd name="connsiteX56" fmla="*/ 0 w 2450307"/>
                <a:gd name="connsiteY56" fmla="*/ 702469 h 964406"/>
                <a:gd name="connsiteX57" fmla="*/ 2382 w 2450307"/>
                <a:gd name="connsiteY57" fmla="*/ 685800 h 964406"/>
                <a:gd name="connsiteX58" fmla="*/ 9525 w 2450307"/>
                <a:gd name="connsiteY58" fmla="*/ 666750 h 964406"/>
                <a:gd name="connsiteX59" fmla="*/ 26194 w 2450307"/>
                <a:gd name="connsiteY59" fmla="*/ 652463 h 964406"/>
                <a:gd name="connsiteX60" fmla="*/ 445294 w 2450307"/>
                <a:gd name="connsiteY60" fmla="*/ 650081 h 964406"/>
                <a:gd name="connsiteX61" fmla="*/ 576263 w 2450307"/>
                <a:gd name="connsiteY61" fmla="*/ 650081 h 964406"/>
                <a:gd name="connsiteX62" fmla="*/ 754857 w 2450307"/>
                <a:gd name="connsiteY62" fmla="*/ 652463 h 964406"/>
                <a:gd name="connsiteX63" fmla="*/ 1076325 w 2450307"/>
                <a:gd name="connsiteY63" fmla="*/ 650081 h 964406"/>
                <a:gd name="connsiteX64" fmla="*/ 1452563 w 2450307"/>
                <a:gd name="connsiteY64" fmla="*/ 6500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50307" h="964406">
                  <a:moveTo>
                    <a:pt x="1452563" y="650081"/>
                  </a:moveTo>
                  <a:lnTo>
                    <a:pt x="2083594" y="650081"/>
                  </a:lnTo>
                  <a:lnTo>
                    <a:pt x="2162175" y="647700"/>
                  </a:lnTo>
                  <a:lnTo>
                    <a:pt x="2183607" y="642938"/>
                  </a:lnTo>
                  <a:lnTo>
                    <a:pt x="2197894" y="631031"/>
                  </a:lnTo>
                  <a:lnTo>
                    <a:pt x="2209800" y="611981"/>
                  </a:lnTo>
                  <a:lnTo>
                    <a:pt x="2212182" y="595313"/>
                  </a:lnTo>
                  <a:lnTo>
                    <a:pt x="2209800" y="571500"/>
                  </a:lnTo>
                  <a:lnTo>
                    <a:pt x="2190750" y="476250"/>
                  </a:lnTo>
                  <a:lnTo>
                    <a:pt x="2169319" y="376238"/>
                  </a:lnTo>
                  <a:lnTo>
                    <a:pt x="2140744" y="228600"/>
                  </a:lnTo>
                  <a:lnTo>
                    <a:pt x="2112169" y="59531"/>
                  </a:lnTo>
                  <a:lnTo>
                    <a:pt x="2264569" y="0"/>
                  </a:lnTo>
                  <a:lnTo>
                    <a:pt x="2297907" y="150019"/>
                  </a:lnTo>
                  <a:lnTo>
                    <a:pt x="2333625" y="328613"/>
                  </a:lnTo>
                  <a:lnTo>
                    <a:pt x="2366963" y="490538"/>
                  </a:lnTo>
                  <a:lnTo>
                    <a:pt x="2383632" y="564356"/>
                  </a:lnTo>
                  <a:lnTo>
                    <a:pt x="2393157" y="602456"/>
                  </a:lnTo>
                  <a:lnTo>
                    <a:pt x="2402682" y="623888"/>
                  </a:lnTo>
                  <a:lnTo>
                    <a:pt x="2416969" y="647700"/>
                  </a:lnTo>
                  <a:lnTo>
                    <a:pt x="2426494" y="659606"/>
                  </a:lnTo>
                  <a:lnTo>
                    <a:pt x="2438400" y="671513"/>
                  </a:lnTo>
                  <a:lnTo>
                    <a:pt x="2445544" y="681038"/>
                  </a:lnTo>
                  <a:lnTo>
                    <a:pt x="2450307" y="690563"/>
                  </a:lnTo>
                  <a:lnTo>
                    <a:pt x="2450307" y="714375"/>
                  </a:lnTo>
                  <a:lnTo>
                    <a:pt x="2436019" y="757238"/>
                  </a:lnTo>
                  <a:lnTo>
                    <a:pt x="2405063" y="812006"/>
                  </a:lnTo>
                  <a:lnTo>
                    <a:pt x="2374107" y="857250"/>
                  </a:lnTo>
                  <a:lnTo>
                    <a:pt x="2336007" y="902494"/>
                  </a:lnTo>
                  <a:lnTo>
                    <a:pt x="2290763" y="942975"/>
                  </a:lnTo>
                  <a:lnTo>
                    <a:pt x="2255044" y="962025"/>
                  </a:lnTo>
                  <a:lnTo>
                    <a:pt x="2238375" y="964406"/>
                  </a:lnTo>
                  <a:lnTo>
                    <a:pt x="2205038" y="950119"/>
                  </a:lnTo>
                  <a:lnTo>
                    <a:pt x="2135982" y="914400"/>
                  </a:lnTo>
                  <a:lnTo>
                    <a:pt x="2109788" y="902494"/>
                  </a:lnTo>
                  <a:lnTo>
                    <a:pt x="2071688" y="892969"/>
                  </a:lnTo>
                  <a:lnTo>
                    <a:pt x="1952625" y="881063"/>
                  </a:lnTo>
                  <a:lnTo>
                    <a:pt x="1695450" y="859631"/>
                  </a:lnTo>
                  <a:lnTo>
                    <a:pt x="1564482" y="852488"/>
                  </a:lnTo>
                  <a:lnTo>
                    <a:pt x="1447800" y="852488"/>
                  </a:lnTo>
                  <a:lnTo>
                    <a:pt x="1297782" y="850106"/>
                  </a:lnTo>
                  <a:lnTo>
                    <a:pt x="1169194" y="852488"/>
                  </a:lnTo>
                  <a:lnTo>
                    <a:pt x="1057275" y="850106"/>
                  </a:lnTo>
                  <a:lnTo>
                    <a:pt x="904875" y="850106"/>
                  </a:lnTo>
                  <a:lnTo>
                    <a:pt x="800100" y="852488"/>
                  </a:lnTo>
                  <a:lnTo>
                    <a:pt x="707232" y="850106"/>
                  </a:lnTo>
                  <a:lnTo>
                    <a:pt x="588169" y="854869"/>
                  </a:lnTo>
                  <a:lnTo>
                    <a:pt x="497682" y="862013"/>
                  </a:lnTo>
                  <a:lnTo>
                    <a:pt x="428625" y="871538"/>
                  </a:lnTo>
                  <a:lnTo>
                    <a:pt x="388144" y="871538"/>
                  </a:lnTo>
                  <a:lnTo>
                    <a:pt x="319088" y="857250"/>
                  </a:lnTo>
                  <a:lnTo>
                    <a:pt x="216694" y="826294"/>
                  </a:lnTo>
                  <a:lnTo>
                    <a:pt x="130969" y="788194"/>
                  </a:lnTo>
                  <a:lnTo>
                    <a:pt x="35719" y="745331"/>
                  </a:lnTo>
                  <a:lnTo>
                    <a:pt x="16669" y="733425"/>
                  </a:lnTo>
                  <a:lnTo>
                    <a:pt x="4763" y="714375"/>
                  </a:lnTo>
                  <a:lnTo>
                    <a:pt x="0" y="702469"/>
                  </a:lnTo>
                  <a:lnTo>
                    <a:pt x="2382" y="685800"/>
                  </a:lnTo>
                  <a:lnTo>
                    <a:pt x="9525" y="666750"/>
                  </a:lnTo>
                  <a:lnTo>
                    <a:pt x="26194" y="652463"/>
                  </a:lnTo>
                  <a:lnTo>
                    <a:pt x="445294" y="650081"/>
                  </a:lnTo>
                  <a:lnTo>
                    <a:pt x="576263" y="650081"/>
                  </a:lnTo>
                  <a:lnTo>
                    <a:pt x="754857" y="652463"/>
                  </a:lnTo>
                  <a:lnTo>
                    <a:pt x="1076325" y="650081"/>
                  </a:lnTo>
                  <a:lnTo>
                    <a:pt x="1452563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8">
              <a:extLst>
                <a:ext uri="{FF2B5EF4-FFF2-40B4-BE49-F238E27FC236}">
                  <a16:creationId xmlns:a16="http://schemas.microsoft.com/office/drawing/2014/main" id="{977A895E-175E-47D3-AC57-A0F4C871B4B8}"/>
                </a:ext>
              </a:extLst>
            </p:cNvPr>
            <p:cNvSpPr/>
            <p:nvPr/>
          </p:nvSpPr>
          <p:spPr>
            <a:xfrm rot="16200000">
              <a:off x="6111881" y="5475288"/>
              <a:ext cx="504825" cy="450850"/>
            </a:xfrm>
            <a:custGeom>
              <a:avLst/>
              <a:gdLst>
                <a:gd name="connsiteX0" fmla="*/ 428625 w 504825"/>
                <a:gd name="connsiteY0" fmla="*/ 228600 h 450056"/>
                <a:gd name="connsiteX1" fmla="*/ 404812 w 504825"/>
                <a:gd name="connsiteY1" fmla="*/ 292894 h 450056"/>
                <a:gd name="connsiteX2" fmla="*/ 397668 w 504825"/>
                <a:gd name="connsiteY2" fmla="*/ 321469 h 450056"/>
                <a:gd name="connsiteX3" fmla="*/ 397668 w 504825"/>
                <a:gd name="connsiteY3" fmla="*/ 338137 h 450056"/>
                <a:gd name="connsiteX4" fmla="*/ 402431 w 504825"/>
                <a:gd name="connsiteY4" fmla="*/ 359569 h 450056"/>
                <a:gd name="connsiteX5" fmla="*/ 411956 w 504825"/>
                <a:gd name="connsiteY5" fmla="*/ 376237 h 450056"/>
                <a:gd name="connsiteX6" fmla="*/ 433387 w 504825"/>
                <a:gd name="connsiteY6" fmla="*/ 392906 h 450056"/>
                <a:gd name="connsiteX7" fmla="*/ 495300 w 504825"/>
                <a:gd name="connsiteY7" fmla="*/ 402431 h 450056"/>
                <a:gd name="connsiteX8" fmla="*/ 0 w 504825"/>
                <a:gd name="connsiteY8" fmla="*/ 450056 h 450056"/>
                <a:gd name="connsiteX9" fmla="*/ 4762 w 504825"/>
                <a:gd name="connsiteY9" fmla="*/ 428625 h 450056"/>
                <a:gd name="connsiteX10" fmla="*/ 19050 w 504825"/>
                <a:gd name="connsiteY10" fmla="*/ 404812 h 450056"/>
                <a:gd name="connsiteX11" fmla="*/ 26193 w 504825"/>
                <a:gd name="connsiteY11" fmla="*/ 397669 h 450056"/>
                <a:gd name="connsiteX12" fmla="*/ 50006 w 504825"/>
                <a:gd name="connsiteY12" fmla="*/ 383381 h 450056"/>
                <a:gd name="connsiteX13" fmla="*/ 102393 w 504825"/>
                <a:gd name="connsiteY13" fmla="*/ 350044 h 450056"/>
                <a:gd name="connsiteX14" fmla="*/ 171450 w 504825"/>
                <a:gd name="connsiteY14" fmla="*/ 300037 h 450056"/>
                <a:gd name="connsiteX15" fmla="*/ 304800 w 504825"/>
                <a:gd name="connsiteY15" fmla="*/ 176212 h 450056"/>
                <a:gd name="connsiteX16" fmla="*/ 416718 w 504825"/>
                <a:gd name="connsiteY16" fmla="*/ 54769 h 450056"/>
                <a:gd name="connsiteX17" fmla="*/ 442912 w 504825"/>
                <a:gd name="connsiteY17" fmla="*/ 21431 h 450056"/>
                <a:gd name="connsiteX18" fmla="*/ 461962 w 504825"/>
                <a:gd name="connsiteY18" fmla="*/ 7144 h 450056"/>
                <a:gd name="connsiteX19" fmla="*/ 481012 w 504825"/>
                <a:gd name="connsiteY19" fmla="*/ 0 h 450056"/>
                <a:gd name="connsiteX20" fmla="*/ 495300 w 504825"/>
                <a:gd name="connsiteY20" fmla="*/ 0 h 450056"/>
                <a:gd name="connsiteX21" fmla="*/ 504825 w 504825"/>
                <a:gd name="connsiteY21" fmla="*/ 9525 h 450056"/>
                <a:gd name="connsiteX22" fmla="*/ 502443 w 504825"/>
                <a:gd name="connsiteY22" fmla="*/ 28575 h 450056"/>
                <a:gd name="connsiteX23" fmla="*/ 478631 w 504825"/>
                <a:gd name="connsiteY23" fmla="*/ 92869 h 450056"/>
                <a:gd name="connsiteX24" fmla="*/ 428625 w 504825"/>
                <a:gd name="connsiteY24" fmla="*/ 22860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450056">
                  <a:moveTo>
                    <a:pt x="428625" y="228600"/>
                  </a:moveTo>
                  <a:lnTo>
                    <a:pt x="404812" y="292894"/>
                  </a:lnTo>
                  <a:lnTo>
                    <a:pt x="397668" y="321469"/>
                  </a:lnTo>
                  <a:lnTo>
                    <a:pt x="397668" y="338137"/>
                  </a:lnTo>
                  <a:lnTo>
                    <a:pt x="402431" y="359569"/>
                  </a:lnTo>
                  <a:lnTo>
                    <a:pt x="411956" y="376237"/>
                  </a:lnTo>
                  <a:lnTo>
                    <a:pt x="433387" y="392906"/>
                  </a:lnTo>
                  <a:lnTo>
                    <a:pt x="495300" y="402431"/>
                  </a:lnTo>
                  <a:lnTo>
                    <a:pt x="0" y="450056"/>
                  </a:lnTo>
                  <a:lnTo>
                    <a:pt x="4762" y="428625"/>
                  </a:lnTo>
                  <a:lnTo>
                    <a:pt x="19050" y="404812"/>
                  </a:lnTo>
                  <a:lnTo>
                    <a:pt x="26193" y="397669"/>
                  </a:lnTo>
                  <a:lnTo>
                    <a:pt x="50006" y="383381"/>
                  </a:lnTo>
                  <a:lnTo>
                    <a:pt x="102393" y="350044"/>
                  </a:lnTo>
                  <a:lnTo>
                    <a:pt x="171450" y="300037"/>
                  </a:lnTo>
                  <a:lnTo>
                    <a:pt x="304800" y="176212"/>
                  </a:lnTo>
                  <a:lnTo>
                    <a:pt x="416718" y="54769"/>
                  </a:lnTo>
                  <a:lnTo>
                    <a:pt x="442912" y="21431"/>
                  </a:lnTo>
                  <a:lnTo>
                    <a:pt x="461962" y="7144"/>
                  </a:lnTo>
                  <a:lnTo>
                    <a:pt x="481012" y="0"/>
                  </a:lnTo>
                  <a:lnTo>
                    <a:pt x="495300" y="0"/>
                  </a:lnTo>
                  <a:lnTo>
                    <a:pt x="504825" y="9525"/>
                  </a:lnTo>
                  <a:lnTo>
                    <a:pt x="502443" y="28575"/>
                  </a:lnTo>
                  <a:lnTo>
                    <a:pt x="478631" y="92869"/>
                  </a:lnTo>
                  <a:lnTo>
                    <a:pt x="4286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AF901750-4E99-49CC-A903-790A8DF578F2}"/>
                </a:ext>
              </a:extLst>
            </p:cNvPr>
            <p:cNvSpPr/>
            <p:nvPr/>
          </p:nvSpPr>
          <p:spPr>
            <a:xfrm rot="16200000">
              <a:off x="6118230" y="3917951"/>
              <a:ext cx="314325" cy="609600"/>
            </a:xfrm>
            <a:custGeom>
              <a:avLst/>
              <a:gdLst>
                <a:gd name="connsiteX0" fmla="*/ 59531 w 314325"/>
                <a:gd name="connsiteY0" fmla="*/ 280988 h 609600"/>
                <a:gd name="connsiteX1" fmla="*/ 35719 w 314325"/>
                <a:gd name="connsiteY1" fmla="*/ 169069 h 609600"/>
                <a:gd name="connsiteX2" fmla="*/ 0 w 314325"/>
                <a:gd name="connsiteY2" fmla="*/ 2381 h 609600"/>
                <a:gd name="connsiteX3" fmla="*/ 154781 w 314325"/>
                <a:gd name="connsiteY3" fmla="*/ 0 h 609600"/>
                <a:gd name="connsiteX4" fmla="*/ 197644 w 314325"/>
                <a:gd name="connsiteY4" fmla="*/ 173831 h 609600"/>
                <a:gd name="connsiteX5" fmla="*/ 254794 w 314325"/>
                <a:gd name="connsiteY5" fmla="*/ 385763 h 609600"/>
                <a:gd name="connsiteX6" fmla="*/ 314325 w 314325"/>
                <a:gd name="connsiteY6" fmla="*/ 609600 h 609600"/>
                <a:gd name="connsiteX7" fmla="*/ 135731 w 314325"/>
                <a:gd name="connsiteY7" fmla="*/ 609600 h 609600"/>
                <a:gd name="connsiteX8" fmla="*/ 92869 w 314325"/>
                <a:gd name="connsiteY8" fmla="*/ 426244 h 609600"/>
                <a:gd name="connsiteX9" fmla="*/ 59531 w 314325"/>
                <a:gd name="connsiteY9" fmla="*/ 2809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609600">
                  <a:moveTo>
                    <a:pt x="59531" y="280988"/>
                  </a:moveTo>
                  <a:lnTo>
                    <a:pt x="35719" y="169069"/>
                  </a:lnTo>
                  <a:lnTo>
                    <a:pt x="0" y="2381"/>
                  </a:lnTo>
                  <a:lnTo>
                    <a:pt x="154781" y="0"/>
                  </a:lnTo>
                  <a:lnTo>
                    <a:pt x="197644" y="173831"/>
                  </a:lnTo>
                  <a:lnTo>
                    <a:pt x="254794" y="385763"/>
                  </a:lnTo>
                  <a:lnTo>
                    <a:pt x="314325" y="609600"/>
                  </a:lnTo>
                  <a:lnTo>
                    <a:pt x="135731" y="609600"/>
                  </a:lnTo>
                  <a:lnTo>
                    <a:pt x="92869" y="426244"/>
                  </a:lnTo>
                  <a:lnTo>
                    <a:pt x="59531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9">
              <a:extLst>
                <a:ext uri="{FF2B5EF4-FFF2-40B4-BE49-F238E27FC236}">
                  <a16:creationId xmlns:a16="http://schemas.microsoft.com/office/drawing/2014/main" id="{F027E500-918E-4B5C-B433-36F19512808A}"/>
                </a:ext>
              </a:extLst>
            </p:cNvPr>
            <p:cNvSpPr/>
            <p:nvPr/>
          </p:nvSpPr>
          <p:spPr>
            <a:xfrm rot="16200000">
              <a:off x="6132516" y="4479926"/>
              <a:ext cx="280988" cy="623887"/>
            </a:xfrm>
            <a:custGeom>
              <a:avLst/>
              <a:gdLst>
                <a:gd name="connsiteX0" fmla="*/ 66675 w 280987"/>
                <a:gd name="connsiteY0" fmla="*/ 330994 h 623888"/>
                <a:gd name="connsiteX1" fmla="*/ 0 w 280987"/>
                <a:gd name="connsiteY1" fmla="*/ 0 h 623888"/>
                <a:gd name="connsiteX2" fmla="*/ 173831 w 280987"/>
                <a:gd name="connsiteY2" fmla="*/ 16669 h 623888"/>
                <a:gd name="connsiteX3" fmla="*/ 207169 w 280987"/>
                <a:gd name="connsiteY3" fmla="*/ 202406 h 623888"/>
                <a:gd name="connsiteX4" fmla="*/ 235744 w 280987"/>
                <a:gd name="connsiteY4" fmla="*/ 359569 h 623888"/>
                <a:gd name="connsiteX5" fmla="*/ 280987 w 280987"/>
                <a:gd name="connsiteY5" fmla="*/ 623888 h 623888"/>
                <a:gd name="connsiteX6" fmla="*/ 130969 w 280987"/>
                <a:gd name="connsiteY6" fmla="*/ 621506 h 623888"/>
                <a:gd name="connsiteX7" fmla="*/ 85725 w 280987"/>
                <a:gd name="connsiteY7" fmla="*/ 421481 h 623888"/>
                <a:gd name="connsiteX8" fmla="*/ 66675 w 280987"/>
                <a:gd name="connsiteY8" fmla="*/ 3309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7" h="623888">
                  <a:moveTo>
                    <a:pt x="66675" y="330994"/>
                  </a:moveTo>
                  <a:lnTo>
                    <a:pt x="0" y="0"/>
                  </a:lnTo>
                  <a:lnTo>
                    <a:pt x="173831" y="16669"/>
                  </a:lnTo>
                  <a:lnTo>
                    <a:pt x="207169" y="202406"/>
                  </a:lnTo>
                  <a:lnTo>
                    <a:pt x="235744" y="359569"/>
                  </a:lnTo>
                  <a:lnTo>
                    <a:pt x="280987" y="623888"/>
                  </a:lnTo>
                  <a:lnTo>
                    <a:pt x="130969" y="621506"/>
                  </a:lnTo>
                  <a:lnTo>
                    <a:pt x="85725" y="421481"/>
                  </a:lnTo>
                  <a:lnTo>
                    <a:pt x="66675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7">
              <a:extLst>
                <a:ext uri="{FF2B5EF4-FFF2-40B4-BE49-F238E27FC236}">
                  <a16:creationId xmlns:a16="http://schemas.microsoft.com/office/drawing/2014/main" id="{E42C211F-5B5C-44AF-8431-D003D41F276F}"/>
                </a:ext>
              </a:extLst>
            </p:cNvPr>
            <p:cNvSpPr/>
            <p:nvPr/>
          </p:nvSpPr>
          <p:spPr>
            <a:xfrm rot="16200000">
              <a:off x="6497639" y="4389438"/>
              <a:ext cx="2747962" cy="512762"/>
            </a:xfrm>
            <a:custGeom>
              <a:avLst/>
              <a:gdLst>
                <a:gd name="connsiteX0" fmla="*/ 1631156 w 2747962"/>
                <a:gd name="connsiteY0" fmla="*/ 180975 h 511969"/>
                <a:gd name="connsiteX1" fmla="*/ 2407443 w 2747962"/>
                <a:gd name="connsiteY1" fmla="*/ 169069 h 511969"/>
                <a:gd name="connsiteX2" fmla="*/ 2471737 w 2747962"/>
                <a:gd name="connsiteY2" fmla="*/ 166687 h 511969"/>
                <a:gd name="connsiteX3" fmla="*/ 2505075 w 2747962"/>
                <a:gd name="connsiteY3" fmla="*/ 154781 h 511969"/>
                <a:gd name="connsiteX4" fmla="*/ 2547937 w 2747962"/>
                <a:gd name="connsiteY4" fmla="*/ 128587 h 511969"/>
                <a:gd name="connsiteX5" fmla="*/ 2605087 w 2747962"/>
                <a:gd name="connsiteY5" fmla="*/ 83344 h 511969"/>
                <a:gd name="connsiteX6" fmla="*/ 2643187 w 2747962"/>
                <a:gd name="connsiteY6" fmla="*/ 47625 h 511969"/>
                <a:gd name="connsiteX7" fmla="*/ 2669381 w 2747962"/>
                <a:gd name="connsiteY7" fmla="*/ 23812 h 511969"/>
                <a:gd name="connsiteX8" fmla="*/ 2688431 w 2747962"/>
                <a:gd name="connsiteY8" fmla="*/ 9525 h 511969"/>
                <a:gd name="connsiteX9" fmla="*/ 2702718 w 2747962"/>
                <a:gd name="connsiteY9" fmla="*/ 2381 h 511969"/>
                <a:gd name="connsiteX10" fmla="*/ 2726531 w 2747962"/>
                <a:gd name="connsiteY10" fmla="*/ 0 h 511969"/>
                <a:gd name="connsiteX11" fmla="*/ 2738437 w 2747962"/>
                <a:gd name="connsiteY11" fmla="*/ 2381 h 511969"/>
                <a:gd name="connsiteX12" fmla="*/ 2743200 w 2747962"/>
                <a:gd name="connsiteY12" fmla="*/ 7144 h 511969"/>
                <a:gd name="connsiteX13" fmla="*/ 2747962 w 2747962"/>
                <a:gd name="connsiteY13" fmla="*/ 19050 h 511969"/>
                <a:gd name="connsiteX14" fmla="*/ 2745581 w 2747962"/>
                <a:gd name="connsiteY14" fmla="*/ 50006 h 511969"/>
                <a:gd name="connsiteX15" fmla="*/ 2726531 w 2747962"/>
                <a:gd name="connsiteY15" fmla="*/ 111919 h 511969"/>
                <a:gd name="connsiteX16" fmla="*/ 2705100 w 2747962"/>
                <a:gd name="connsiteY16" fmla="*/ 166687 h 511969"/>
                <a:gd name="connsiteX17" fmla="*/ 2681287 w 2747962"/>
                <a:gd name="connsiteY17" fmla="*/ 226219 h 511969"/>
                <a:gd name="connsiteX18" fmla="*/ 2655093 w 2747962"/>
                <a:gd name="connsiteY18" fmla="*/ 278606 h 511969"/>
                <a:gd name="connsiteX19" fmla="*/ 2624137 w 2747962"/>
                <a:gd name="connsiteY19" fmla="*/ 326231 h 511969"/>
                <a:gd name="connsiteX20" fmla="*/ 2578893 w 2747962"/>
                <a:gd name="connsiteY20" fmla="*/ 381000 h 511969"/>
                <a:gd name="connsiteX21" fmla="*/ 2514600 w 2747962"/>
                <a:gd name="connsiteY21" fmla="*/ 447675 h 511969"/>
                <a:gd name="connsiteX22" fmla="*/ 2464593 w 2747962"/>
                <a:gd name="connsiteY22" fmla="*/ 492919 h 511969"/>
                <a:gd name="connsiteX23" fmla="*/ 2443162 w 2747962"/>
                <a:gd name="connsiteY23" fmla="*/ 507206 h 511969"/>
                <a:gd name="connsiteX24" fmla="*/ 2426493 w 2747962"/>
                <a:gd name="connsiteY24" fmla="*/ 511969 h 511969"/>
                <a:gd name="connsiteX25" fmla="*/ 2409825 w 2747962"/>
                <a:gd name="connsiteY25" fmla="*/ 507206 h 511969"/>
                <a:gd name="connsiteX26" fmla="*/ 2388393 w 2747962"/>
                <a:gd name="connsiteY26" fmla="*/ 483394 h 511969"/>
                <a:gd name="connsiteX27" fmla="*/ 2371725 w 2747962"/>
                <a:gd name="connsiteY27" fmla="*/ 447675 h 511969"/>
                <a:gd name="connsiteX28" fmla="*/ 2362200 w 2747962"/>
                <a:gd name="connsiteY28" fmla="*/ 438150 h 511969"/>
                <a:gd name="connsiteX29" fmla="*/ 2259806 w 2747962"/>
                <a:gd name="connsiteY29" fmla="*/ 426244 h 511969"/>
                <a:gd name="connsiteX30" fmla="*/ 2071687 w 2747962"/>
                <a:gd name="connsiteY30" fmla="*/ 409575 h 511969"/>
                <a:gd name="connsiteX31" fmla="*/ 1824037 w 2747962"/>
                <a:gd name="connsiteY31" fmla="*/ 397669 h 511969"/>
                <a:gd name="connsiteX32" fmla="*/ 1635918 w 2747962"/>
                <a:gd name="connsiteY32" fmla="*/ 392906 h 511969"/>
                <a:gd name="connsiteX33" fmla="*/ 1347787 w 2747962"/>
                <a:gd name="connsiteY33" fmla="*/ 392906 h 511969"/>
                <a:gd name="connsiteX34" fmla="*/ 1169193 w 2747962"/>
                <a:gd name="connsiteY34" fmla="*/ 392906 h 511969"/>
                <a:gd name="connsiteX35" fmla="*/ 976312 w 2747962"/>
                <a:gd name="connsiteY35" fmla="*/ 392906 h 511969"/>
                <a:gd name="connsiteX36" fmla="*/ 792956 w 2747962"/>
                <a:gd name="connsiteY36" fmla="*/ 392906 h 511969"/>
                <a:gd name="connsiteX37" fmla="*/ 673893 w 2747962"/>
                <a:gd name="connsiteY37" fmla="*/ 390525 h 511969"/>
                <a:gd name="connsiteX38" fmla="*/ 611981 w 2747962"/>
                <a:gd name="connsiteY38" fmla="*/ 395287 h 511969"/>
                <a:gd name="connsiteX39" fmla="*/ 552450 w 2747962"/>
                <a:gd name="connsiteY39" fmla="*/ 407194 h 511969"/>
                <a:gd name="connsiteX40" fmla="*/ 488156 w 2747962"/>
                <a:gd name="connsiteY40" fmla="*/ 423862 h 511969"/>
                <a:gd name="connsiteX41" fmla="*/ 447675 w 2747962"/>
                <a:gd name="connsiteY41" fmla="*/ 438150 h 511969"/>
                <a:gd name="connsiteX42" fmla="*/ 416718 w 2747962"/>
                <a:gd name="connsiteY42" fmla="*/ 440531 h 511969"/>
                <a:gd name="connsiteX43" fmla="*/ 347662 w 2747962"/>
                <a:gd name="connsiteY43" fmla="*/ 431006 h 511969"/>
                <a:gd name="connsiteX44" fmla="*/ 283368 w 2747962"/>
                <a:gd name="connsiteY44" fmla="*/ 404812 h 511969"/>
                <a:gd name="connsiteX45" fmla="*/ 214312 w 2747962"/>
                <a:gd name="connsiteY45" fmla="*/ 369094 h 511969"/>
                <a:gd name="connsiteX46" fmla="*/ 145256 w 2747962"/>
                <a:gd name="connsiteY46" fmla="*/ 326231 h 511969"/>
                <a:gd name="connsiteX47" fmla="*/ 83343 w 2747962"/>
                <a:gd name="connsiteY47" fmla="*/ 283369 h 511969"/>
                <a:gd name="connsiteX48" fmla="*/ 30956 w 2747962"/>
                <a:gd name="connsiteY48" fmla="*/ 245269 h 511969"/>
                <a:gd name="connsiteX49" fmla="*/ 11906 w 2747962"/>
                <a:gd name="connsiteY49" fmla="*/ 223837 h 511969"/>
                <a:gd name="connsiteX50" fmla="*/ 0 w 2747962"/>
                <a:gd name="connsiteY50" fmla="*/ 192881 h 511969"/>
                <a:gd name="connsiteX51" fmla="*/ 0 w 2747962"/>
                <a:gd name="connsiteY51" fmla="*/ 178594 h 511969"/>
                <a:gd name="connsiteX52" fmla="*/ 16668 w 2747962"/>
                <a:gd name="connsiteY52" fmla="*/ 169069 h 511969"/>
                <a:gd name="connsiteX53" fmla="*/ 42862 w 2747962"/>
                <a:gd name="connsiteY53" fmla="*/ 159544 h 511969"/>
                <a:gd name="connsiteX54" fmla="*/ 516731 w 2747962"/>
                <a:gd name="connsiteY54" fmla="*/ 192881 h 511969"/>
                <a:gd name="connsiteX55" fmla="*/ 823912 w 2747962"/>
                <a:gd name="connsiteY55" fmla="*/ 188119 h 511969"/>
                <a:gd name="connsiteX56" fmla="*/ 1166812 w 2747962"/>
                <a:gd name="connsiteY56" fmla="*/ 183356 h 511969"/>
                <a:gd name="connsiteX57" fmla="*/ 1631156 w 2747962"/>
                <a:gd name="connsiteY57" fmla="*/ 1809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7962" h="511969">
                  <a:moveTo>
                    <a:pt x="1631156" y="180975"/>
                  </a:moveTo>
                  <a:lnTo>
                    <a:pt x="2407443" y="169069"/>
                  </a:lnTo>
                  <a:lnTo>
                    <a:pt x="2471737" y="166687"/>
                  </a:lnTo>
                  <a:lnTo>
                    <a:pt x="2505075" y="154781"/>
                  </a:lnTo>
                  <a:lnTo>
                    <a:pt x="2547937" y="128587"/>
                  </a:lnTo>
                  <a:lnTo>
                    <a:pt x="2605087" y="83344"/>
                  </a:lnTo>
                  <a:lnTo>
                    <a:pt x="2643187" y="47625"/>
                  </a:lnTo>
                  <a:lnTo>
                    <a:pt x="2669381" y="23812"/>
                  </a:lnTo>
                  <a:lnTo>
                    <a:pt x="2688431" y="9525"/>
                  </a:lnTo>
                  <a:lnTo>
                    <a:pt x="2702718" y="2381"/>
                  </a:lnTo>
                  <a:lnTo>
                    <a:pt x="2726531" y="0"/>
                  </a:lnTo>
                  <a:lnTo>
                    <a:pt x="2738437" y="2381"/>
                  </a:lnTo>
                  <a:lnTo>
                    <a:pt x="2743200" y="7144"/>
                  </a:lnTo>
                  <a:lnTo>
                    <a:pt x="2747962" y="19050"/>
                  </a:lnTo>
                  <a:lnTo>
                    <a:pt x="2745581" y="50006"/>
                  </a:lnTo>
                  <a:lnTo>
                    <a:pt x="2726531" y="111919"/>
                  </a:lnTo>
                  <a:lnTo>
                    <a:pt x="2705100" y="166687"/>
                  </a:lnTo>
                  <a:lnTo>
                    <a:pt x="2681287" y="226219"/>
                  </a:lnTo>
                  <a:lnTo>
                    <a:pt x="2655093" y="278606"/>
                  </a:lnTo>
                  <a:lnTo>
                    <a:pt x="2624137" y="326231"/>
                  </a:lnTo>
                  <a:lnTo>
                    <a:pt x="2578893" y="381000"/>
                  </a:lnTo>
                  <a:lnTo>
                    <a:pt x="2514600" y="447675"/>
                  </a:lnTo>
                  <a:lnTo>
                    <a:pt x="2464593" y="492919"/>
                  </a:lnTo>
                  <a:lnTo>
                    <a:pt x="2443162" y="507206"/>
                  </a:lnTo>
                  <a:lnTo>
                    <a:pt x="2426493" y="511969"/>
                  </a:lnTo>
                  <a:lnTo>
                    <a:pt x="2409825" y="507206"/>
                  </a:lnTo>
                  <a:lnTo>
                    <a:pt x="2388393" y="483394"/>
                  </a:lnTo>
                  <a:lnTo>
                    <a:pt x="2371725" y="447675"/>
                  </a:lnTo>
                  <a:lnTo>
                    <a:pt x="2362200" y="438150"/>
                  </a:lnTo>
                  <a:lnTo>
                    <a:pt x="2259806" y="426244"/>
                  </a:lnTo>
                  <a:lnTo>
                    <a:pt x="2071687" y="409575"/>
                  </a:lnTo>
                  <a:lnTo>
                    <a:pt x="1824037" y="397669"/>
                  </a:lnTo>
                  <a:lnTo>
                    <a:pt x="1635918" y="392906"/>
                  </a:lnTo>
                  <a:lnTo>
                    <a:pt x="1347787" y="392906"/>
                  </a:lnTo>
                  <a:lnTo>
                    <a:pt x="1169193" y="392906"/>
                  </a:lnTo>
                  <a:lnTo>
                    <a:pt x="976312" y="392906"/>
                  </a:lnTo>
                  <a:lnTo>
                    <a:pt x="792956" y="392906"/>
                  </a:lnTo>
                  <a:lnTo>
                    <a:pt x="673893" y="390525"/>
                  </a:lnTo>
                  <a:lnTo>
                    <a:pt x="611981" y="395287"/>
                  </a:lnTo>
                  <a:lnTo>
                    <a:pt x="552450" y="407194"/>
                  </a:lnTo>
                  <a:lnTo>
                    <a:pt x="488156" y="423862"/>
                  </a:lnTo>
                  <a:lnTo>
                    <a:pt x="447675" y="438150"/>
                  </a:lnTo>
                  <a:lnTo>
                    <a:pt x="416718" y="440531"/>
                  </a:lnTo>
                  <a:lnTo>
                    <a:pt x="347662" y="431006"/>
                  </a:lnTo>
                  <a:lnTo>
                    <a:pt x="283368" y="404812"/>
                  </a:lnTo>
                  <a:lnTo>
                    <a:pt x="214312" y="369094"/>
                  </a:lnTo>
                  <a:lnTo>
                    <a:pt x="145256" y="326231"/>
                  </a:lnTo>
                  <a:lnTo>
                    <a:pt x="83343" y="283369"/>
                  </a:lnTo>
                  <a:lnTo>
                    <a:pt x="30956" y="245269"/>
                  </a:lnTo>
                  <a:lnTo>
                    <a:pt x="11906" y="223837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16668" y="169069"/>
                  </a:lnTo>
                  <a:lnTo>
                    <a:pt x="42862" y="159544"/>
                  </a:lnTo>
                  <a:lnTo>
                    <a:pt x="516731" y="192881"/>
                  </a:lnTo>
                  <a:lnTo>
                    <a:pt x="823912" y="188119"/>
                  </a:lnTo>
                  <a:lnTo>
                    <a:pt x="1166812" y="183356"/>
                  </a:lnTo>
                  <a:lnTo>
                    <a:pt x="16311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4ECC56FD-4D5E-410F-B1DB-C772911FBB90}"/>
                </a:ext>
              </a:extLst>
            </p:cNvPr>
            <p:cNvSpPr/>
            <p:nvPr/>
          </p:nvSpPr>
          <p:spPr>
            <a:xfrm rot="16200000">
              <a:off x="7298533" y="5453857"/>
              <a:ext cx="612775" cy="515938"/>
            </a:xfrm>
            <a:custGeom>
              <a:avLst/>
              <a:gdLst>
                <a:gd name="connsiteX0" fmla="*/ 485775 w 611981"/>
                <a:gd name="connsiteY0" fmla="*/ 207168 h 516731"/>
                <a:gd name="connsiteX1" fmla="*/ 454819 w 611981"/>
                <a:gd name="connsiteY1" fmla="*/ 304800 h 516731"/>
                <a:gd name="connsiteX2" fmla="*/ 438150 w 611981"/>
                <a:gd name="connsiteY2" fmla="*/ 361950 h 516731"/>
                <a:gd name="connsiteX3" fmla="*/ 433387 w 611981"/>
                <a:gd name="connsiteY3" fmla="*/ 381000 h 516731"/>
                <a:gd name="connsiteX4" fmla="*/ 433387 w 611981"/>
                <a:gd name="connsiteY4" fmla="*/ 395287 h 516731"/>
                <a:gd name="connsiteX5" fmla="*/ 438150 w 611981"/>
                <a:gd name="connsiteY5" fmla="*/ 419100 h 516731"/>
                <a:gd name="connsiteX6" fmla="*/ 450056 w 611981"/>
                <a:gd name="connsiteY6" fmla="*/ 438150 h 516731"/>
                <a:gd name="connsiteX7" fmla="*/ 466725 w 611981"/>
                <a:gd name="connsiteY7" fmla="*/ 447675 h 516731"/>
                <a:gd name="connsiteX8" fmla="*/ 502444 w 611981"/>
                <a:gd name="connsiteY8" fmla="*/ 461962 h 516731"/>
                <a:gd name="connsiteX9" fmla="*/ 611981 w 611981"/>
                <a:gd name="connsiteY9" fmla="*/ 464343 h 516731"/>
                <a:gd name="connsiteX10" fmla="*/ 35719 w 611981"/>
                <a:gd name="connsiteY10" fmla="*/ 516731 h 516731"/>
                <a:gd name="connsiteX11" fmla="*/ 11906 w 611981"/>
                <a:gd name="connsiteY11" fmla="*/ 495300 h 516731"/>
                <a:gd name="connsiteX12" fmla="*/ 0 w 611981"/>
                <a:gd name="connsiteY12" fmla="*/ 464343 h 516731"/>
                <a:gd name="connsiteX13" fmla="*/ 2381 w 611981"/>
                <a:gd name="connsiteY13" fmla="*/ 447675 h 516731"/>
                <a:gd name="connsiteX14" fmla="*/ 38100 w 611981"/>
                <a:gd name="connsiteY14" fmla="*/ 428625 h 516731"/>
                <a:gd name="connsiteX15" fmla="*/ 95250 w 611981"/>
                <a:gd name="connsiteY15" fmla="*/ 402431 h 516731"/>
                <a:gd name="connsiteX16" fmla="*/ 159544 w 611981"/>
                <a:gd name="connsiteY16" fmla="*/ 364331 h 516731"/>
                <a:gd name="connsiteX17" fmla="*/ 223837 w 611981"/>
                <a:gd name="connsiteY17" fmla="*/ 316706 h 516731"/>
                <a:gd name="connsiteX18" fmla="*/ 288131 w 611981"/>
                <a:gd name="connsiteY18" fmla="*/ 259556 h 516731"/>
                <a:gd name="connsiteX19" fmla="*/ 345281 w 611981"/>
                <a:gd name="connsiteY19" fmla="*/ 202406 h 516731"/>
                <a:gd name="connsiteX20" fmla="*/ 419100 w 611981"/>
                <a:gd name="connsiteY20" fmla="*/ 114300 h 516731"/>
                <a:gd name="connsiteX21" fmla="*/ 464344 w 611981"/>
                <a:gd name="connsiteY21" fmla="*/ 47625 h 516731"/>
                <a:gd name="connsiteX22" fmla="*/ 485775 w 611981"/>
                <a:gd name="connsiteY22" fmla="*/ 19050 h 516731"/>
                <a:gd name="connsiteX23" fmla="*/ 492919 w 611981"/>
                <a:gd name="connsiteY23" fmla="*/ 11906 h 516731"/>
                <a:gd name="connsiteX24" fmla="*/ 521494 w 611981"/>
                <a:gd name="connsiteY24" fmla="*/ 2381 h 516731"/>
                <a:gd name="connsiteX25" fmla="*/ 531019 w 611981"/>
                <a:gd name="connsiteY25" fmla="*/ 0 h 516731"/>
                <a:gd name="connsiteX26" fmla="*/ 538162 w 611981"/>
                <a:gd name="connsiteY26" fmla="*/ 2381 h 516731"/>
                <a:gd name="connsiteX27" fmla="*/ 542925 w 611981"/>
                <a:gd name="connsiteY27" fmla="*/ 11906 h 516731"/>
                <a:gd name="connsiteX28" fmla="*/ 542925 w 611981"/>
                <a:gd name="connsiteY28" fmla="*/ 28575 h 516731"/>
                <a:gd name="connsiteX29" fmla="*/ 521494 w 611981"/>
                <a:gd name="connsiteY29" fmla="*/ 90487 h 516731"/>
                <a:gd name="connsiteX30" fmla="*/ 485775 w 611981"/>
                <a:gd name="connsiteY30" fmla="*/ 207168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516731">
                  <a:moveTo>
                    <a:pt x="485775" y="207168"/>
                  </a:moveTo>
                  <a:lnTo>
                    <a:pt x="454819" y="304800"/>
                  </a:lnTo>
                  <a:lnTo>
                    <a:pt x="438150" y="361950"/>
                  </a:lnTo>
                  <a:lnTo>
                    <a:pt x="433387" y="381000"/>
                  </a:lnTo>
                  <a:lnTo>
                    <a:pt x="433387" y="395287"/>
                  </a:lnTo>
                  <a:lnTo>
                    <a:pt x="438150" y="419100"/>
                  </a:lnTo>
                  <a:lnTo>
                    <a:pt x="450056" y="438150"/>
                  </a:lnTo>
                  <a:lnTo>
                    <a:pt x="466725" y="447675"/>
                  </a:lnTo>
                  <a:lnTo>
                    <a:pt x="502444" y="461962"/>
                  </a:lnTo>
                  <a:lnTo>
                    <a:pt x="611981" y="464343"/>
                  </a:lnTo>
                  <a:lnTo>
                    <a:pt x="35719" y="516731"/>
                  </a:lnTo>
                  <a:lnTo>
                    <a:pt x="11906" y="495300"/>
                  </a:lnTo>
                  <a:lnTo>
                    <a:pt x="0" y="464343"/>
                  </a:lnTo>
                  <a:lnTo>
                    <a:pt x="2381" y="447675"/>
                  </a:lnTo>
                  <a:lnTo>
                    <a:pt x="38100" y="428625"/>
                  </a:lnTo>
                  <a:lnTo>
                    <a:pt x="95250" y="402431"/>
                  </a:lnTo>
                  <a:lnTo>
                    <a:pt x="159544" y="364331"/>
                  </a:lnTo>
                  <a:lnTo>
                    <a:pt x="223837" y="316706"/>
                  </a:lnTo>
                  <a:lnTo>
                    <a:pt x="288131" y="259556"/>
                  </a:lnTo>
                  <a:lnTo>
                    <a:pt x="345281" y="202406"/>
                  </a:lnTo>
                  <a:lnTo>
                    <a:pt x="419100" y="114300"/>
                  </a:lnTo>
                  <a:lnTo>
                    <a:pt x="464344" y="47625"/>
                  </a:lnTo>
                  <a:lnTo>
                    <a:pt x="485775" y="19050"/>
                  </a:lnTo>
                  <a:lnTo>
                    <a:pt x="492919" y="11906"/>
                  </a:lnTo>
                  <a:lnTo>
                    <a:pt x="521494" y="2381"/>
                  </a:lnTo>
                  <a:lnTo>
                    <a:pt x="531019" y="0"/>
                  </a:lnTo>
                  <a:lnTo>
                    <a:pt x="538162" y="2381"/>
                  </a:lnTo>
                  <a:lnTo>
                    <a:pt x="542925" y="11906"/>
                  </a:lnTo>
                  <a:lnTo>
                    <a:pt x="542925" y="28575"/>
                  </a:lnTo>
                  <a:lnTo>
                    <a:pt x="521494" y="90487"/>
                  </a:lnTo>
                  <a:lnTo>
                    <a:pt x="4857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159457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3464C0A-A1C9-43CA-B4F6-ACA4F208F646}"/>
              </a:ext>
            </a:extLst>
          </p:cNvPr>
          <p:cNvSpPr/>
          <p:nvPr/>
        </p:nvSpPr>
        <p:spPr>
          <a:xfrm rot="16200000">
            <a:off x="2129634" y="3599657"/>
            <a:ext cx="4068762" cy="460375"/>
          </a:xfrm>
          <a:custGeom>
            <a:avLst/>
            <a:gdLst>
              <a:gd name="connsiteX0" fmla="*/ 1992324 w 4068079"/>
              <a:gd name="connsiteY0" fmla="*/ 213582 h 460537"/>
              <a:gd name="connsiteX1" fmla="*/ 2466210 w 4068079"/>
              <a:gd name="connsiteY1" fmla="*/ 213582 h 460537"/>
              <a:gd name="connsiteX2" fmla="*/ 2940097 w 4068079"/>
              <a:gd name="connsiteY2" fmla="*/ 213582 h 460537"/>
              <a:gd name="connsiteX3" fmla="*/ 3330552 w 4068079"/>
              <a:gd name="connsiteY3" fmla="*/ 213582 h 460537"/>
              <a:gd name="connsiteX4" fmla="*/ 3520774 w 4068079"/>
              <a:gd name="connsiteY4" fmla="*/ 213582 h 460537"/>
              <a:gd name="connsiteX5" fmla="*/ 3600867 w 4068079"/>
              <a:gd name="connsiteY5" fmla="*/ 213582 h 460537"/>
              <a:gd name="connsiteX6" fmla="*/ 3667612 w 4068079"/>
              <a:gd name="connsiteY6" fmla="*/ 210245 h 460537"/>
              <a:gd name="connsiteX7" fmla="*/ 3747705 w 4068079"/>
              <a:gd name="connsiteY7" fmla="*/ 203571 h 460537"/>
              <a:gd name="connsiteX8" fmla="*/ 3807775 w 4068079"/>
              <a:gd name="connsiteY8" fmla="*/ 190222 h 460537"/>
              <a:gd name="connsiteX9" fmla="*/ 3874520 w 4068079"/>
              <a:gd name="connsiteY9" fmla="*/ 166861 h 460537"/>
              <a:gd name="connsiteX10" fmla="*/ 3921241 w 4068079"/>
              <a:gd name="connsiteY10" fmla="*/ 140163 h 460537"/>
              <a:gd name="connsiteX11" fmla="*/ 3957951 w 4068079"/>
              <a:gd name="connsiteY11" fmla="*/ 113465 h 460537"/>
              <a:gd name="connsiteX12" fmla="*/ 3981311 w 4068079"/>
              <a:gd name="connsiteY12" fmla="*/ 86768 h 460537"/>
              <a:gd name="connsiteX13" fmla="*/ 4001335 w 4068079"/>
              <a:gd name="connsiteY13" fmla="*/ 46721 h 460537"/>
              <a:gd name="connsiteX14" fmla="*/ 4021358 w 4068079"/>
              <a:gd name="connsiteY14" fmla="*/ 13349 h 460537"/>
              <a:gd name="connsiteX15" fmla="*/ 4041381 w 4068079"/>
              <a:gd name="connsiteY15" fmla="*/ 0 h 460537"/>
              <a:gd name="connsiteX16" fmla="*/ 4054730 w 4068079"/>
              <a:gd name="connsiteY16" fmla="*/ 0 h 460537"/>
              <a:gd name="connsiteX17" fmla="*/ 4064742 w 4068079"/>
              <a:gd name="connsiteY17" fmla="*/ 3337 h 460537"/>
              <a:gd name="connsiteX18" fmla="*/ 4068079 w 4068079"/>
              <a:gd name="connsiteY18" fmla="*/ 23360 h 460537"/>
              <a:gd name="connsiteX19" fmla="*/ 4061405 w 4068079"/>
              <a:gd name="connsiteY19" fmla="*/ 56733 h 460537"/>
              <a:gd name="connsiteX20" fmla="*/ 4061405 w 4068079"/>
              <a:gd name="connsiteY20" fmla="*/ 93442 h 460537"/>
              <a:gd name="connsiteX21" fmla="*/ 4054730 w 4068079"/>
              <a:gd name="connsiteY21" fmla="*/ 136826 h 460537"/>
              <a:gd name="connsiteX22" fmla="*/ 4044718 w 4068079"/>
              <a:gd name="connsiteY22" fmla="*/ 186884 h 460537"/>
              <a:gd name="connsiteX23" fmla="*/ 4024695 w 4068079"/>
              <a:gd name="connsiteY23" fmla="*/ 250292 h 460537"/>
              <a:gd name="connsiteX24" fmla="*/ 3994660 w 4068079"/>
              <a:gd name="connsiteY24" fmla="*/ 323711 h 460537"/>
              <a:gd name="connsiteX25" fmla="*/ 3971299 w 4068079"/>
              <a:gd name="connsiteY25" fmla="*/ 373769 h 460537"/>
              <a:gd name="connsiteX26" fmla="*/ 3754380 w 4068079"/>
              <a:gd name="connsiteY26" fmla="*/ 460537 h 460537"/>
              <a:gd name="connsiteX27" fmla="*/ 3597530 w 4068079"/>
              <a:gd name="connsiteY27" fmla="*/ 457200 h 460537"/>
              <a:gd name="connsiteX28" fmla="*/ 3203737 w 4068079"/>
              <a:gd name="connsiteY28" fmla="*/ 457200 h 460537"/>
              <a:gd name="connsiteX29" fmla="*/ 2809945 w 4068079"/>
              <a:gd name="connsiteY29" fmla="*/ 453863 h 460537"/>
              <a:gd name="connsiteX30" fmla="*/ 2349408 w 4068079"/>
              <a:gd name="connsiteY30" fmla="*/ 450525 h 460537"/>
              <a:gd name="connsiteX31" fmla="*/ 1975638 w 4068079"/>
              <a:gd name="connsiteY31" fmla="*/ 447188 h 460537"/>
              <a:gd name="connsiteX32" fmla="*/ 1458368 w 4068079"/>
              <a:gd name="connsiteY32" fmla="*/ 443851 h 460537"/>
              <a:gd name="connsiteX33" fmla="*/ 854330 w 4068079"/>
              <a:gd name="connsiteY33" fmla="*/ 440514 h 460537"/>
              <a:gd name="connsiteX34" fmla="*/ 377107 w 4068079"/>
              <a:gd name="connsiteY34" fmla="*/ 437176 h 460537"/>
              <a:gd name="connsiteX35" fmla="*/ 210245 w 4068079"/>
              <a:gd name="connsiteY35" fmla="*/ 387118 h 460537"/>
              <a:gd name="connsiteX36" fmla="*/ 166862 w 4068079"/>
              <a:gd name="connsiteY36" fmla="*/ 390455 h 460537"/>
              <a:gd name="connsiteX37" fmla="*/ 123478 w 4068079"/>
              <a:gd name="connsiteY37" fmla="*/ 380444 h 460537"/>
              <a:gd name="connsiteX38" fmla="*/ 76756 w 4068079"/>
              <a:gd name="connsiteY38" fmla="*/ 360420 h 460537"/>
              <a:gd name="connsiteX39" fmla="*/ 40047 w 4068079"/>
              <a:gd name="connsiteY39" fmla="*/ 340397 h 460537"/>
              <a:gd name="connsiteX40" fmla="*/ 23361 w 4068079"/>
              <a:gd name="connsiteY40" fmla="*/ 327048 h 460537"/>
              <a:gd name="connsiteX41" fmla="*/ 13349 w 4068079"/>
              <a:gd name="connsiteY41" fmla="*/ 313699 h 460537"/>
              <a:gd name="connsiteX42" fmla="*/ 0 w 4068079"/>
              <a:gd name="connsiteY42" fmla="*/ 273652 h 460537"/>
              <a:gd name="connsiteX43" fmla="*/ 3337 w 4068079"/>
              <a:gd name="connsiteY43" fmla="*/ 240280 h 460537"/>
              <a:gd name="connsiteX44" fmla="*/ 13349 w 4068079"/>
              <a:gd name="connsiteY44" fmla="*/ 220257 h 460537"/>
              <a:gd name="connsiteX45" fmla="*/ 33372 w 4068079"/>
              <a:gd name="connsiteY45" fmla="*/ 210245 h 460537"/>
              <a:gd name="connsiteX46" fmla="*/ 180210 w 4068079"/>
              <a:gd name="connsiteY46" fmla="*/ 173536 h 460537"/>
              <a:gd name="connsiteX47" fmla="*/ 390456 w 4068079"/>
              <a:gd name="connsiteY47" fmla="*/ 130152 h 460537"/>
              <a:gd name="connsiteX48" fmla="*/ 447189 w 4068079"/>
              <a:gd name="connsiteY48" fmla="*/ 123477 h 460537"/>
              <a:gd name="connsiteX49" fmla="*/ 547305 w 4068079"/>
              <a:gd name="connsiteY49" fmla="*/ 146838 h 460537"/>
              <a:gd name="connsiteX50" fmla="*/ 737527 w 4068079"/>
              <a:gd name="connsiteY50" fmla="*/ 183547 h 460537"/>
              <a:gd name="connsiteX51" fmla="*/ 884365 w 4068079"/>
              <a:gd name="connsiteY51" fmla="*/ 206908 h 460537"/>
              <a:gd name="connsiteX52" fmla="*/ 937761 w 4068079"/>
              <a:gd name="connsiteY52" fmla="*/ 213582 h 460537"/>
              <a:gd name="connsiteX53" fmla="*/ 1127983 w 4068079"/>
              <a:gd name="connsiteY53" fmla="*/ 213582 h 460537"/>
              <a:gd name="connsiteX54" fmla="*/ 1661939 w 4068079"/>
              <a:gd name="connsiteY54" fmla="*/ 213582 h 460537"/>
              <a:gd name="connsiteX55" fmla="*/ 1992324 w 4068079"/>
              <a:gd name="connsiteY55" fmla="*/ 213582 h 46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068079" h="460537">
                <a:moveTo>
                  <a:pt x="1992324" y="213582"/>
                </a:moveTo>
                <a:lnTo>
                  <a:pt x="2466210" y="213582"/>
                </a:lnTo>
                <a:lnTo>
                  <a:pt x="2940097" y="213582"/>
                </a:lnTo>
                <a:lnTo>
                  <a:pt x="3330552" y="213582"/>
                </a:lnTo>
                <a:lnTo>
                  <a:pt x="3520774" y="213582"/>
                </a:lnTo>
                <a:lnTo>
                  <a:pt x="3600867" y="213582"/>
                </a:lnTo>
                <a:lnTo>
                  <a:pt x="3667612" y="210245"/>
                </a:lnTo>
                <a:lnTo>
                  <a:pt x="3747705" y="203571"/>
                </a:lnTo>
                <a:lnTo>
                  <a:pt x="3807775" y="190222"/>
                </a:lnTo>
                <a:lnTo>
                  <a:pt x="3874520" y="166861"/>
                </a:lnTo>
                <a:lnTo>
                  <a:pt x="3921241" y="140163"/>
                </a:lnTo>
                <a:lnTo>
                  <a:pt x="3957951" y="113465"/>
                </a:lnTo>
                <a:lnTo>
                  <a:pt x="3981311" y="86768"/>
                </a:lnTo>
                <a:lnTo>
                  <a:pt x="4001335" y="46721"/>
                </a:lnTo>
                <a:lnTo>
                  <a:pt x="4021358" y="13349"/>
                </a:lnTo>
                <a:lnTo>
                  <a:pt x="4041381" y="0"/>
                </a:lnTo>
                <a:lnTo>
                  <a:pt x="4054730" y="0"/>
                </a:lnTo>
                <a:lnTo>
                  <a:pt x="4064742" y="3337"/>
                </a:lnTo>
                <a:lnTo>
                  <a:pt x="4068079" y="23360"/>
                </a:lnTo>
                <a:lnTo>
                  <a:pt x="4061405" y="56733"/>
                </a:lnTo>
                <a:lnTo>
                  <a:pt x="4061405" y="93442"/>
                </a:lnTo>
                <a:lnTo>
                  <a:pt x="4054730" y="136826"/>
                </a:lnTo>
                <a:lnTo>
                  <a:pt x="4044718" y="186884"/>
                </a:lnTo>
                <a:lnTo>
                  <a:pt x="4024695" y="250292"/>
                </a:lnTo>
                <a:lnTo>
                  <a:pt x="3994660" y="323711"/>
                </a:lnTo>
                <a:lnTo>
                  <a:pt x="3971299" y="373769"/>
                </a:lnTo>
                <a:lnTo>
                  <a:pt x="3754380" y="460537"/>
                </a:lnTo>
                <a:lnTo>
                  <a:pt x="3597530" y="457200"/>
                </a:lnTo>
                <a:lnTo>
                  <a:pt x="3203737" y="457200"/>
                </a:lnTo>
                <a:lnTo>
                  <a:pt x="2809945" y="453863"/>
                </a:lnTo>
                <a:lnTo>
                  <a:pt x="2349408" y="450525"/>
                </a:lnTo>
                <a:lnTo>
                  <a:pt x="1975638" y="447188"/>
                </a:lnTo>
                <a:lnTo>
                  <a:pt x="1458368" y="443851"/>
                </a:lnTo>
                <a:lnTo>
                  <a:pt x="854330" y="440514"/>
                </a:lnTo>
                <a:lnTo>
                  <a:pt x="377107" y="437176"/>
                </a:lnTo>
                <a:lnTo>
                  <a:pt x="210245" y="387118"/>
                </a:lnTo>
                <a:lnTo>
                  <a:pt x="166862" y="390455"/>
                </a:lnTo>
                <a:lnTo>
                  <a:pt x="123478" y="380444"/>
                </a:lnTo>
                <a:lnTo>
                  <a:pt x="76756" y="360420"/>
                </a:lnTo>
                <a:lnTo>
                  <a:pt x="40047" y="340397"/>
                </a:lnTo>
                <a:lnTo>
                  <a:pt x="23361" y="327048"/>
                </a:lnTo>
                <a:lnTo>
                  <a:pt x="13349" y="313699"/>
                </a:lnTo>
                <a:lnTo>
                  <a:pt x="0" y="273652"/>
                </a:lnTo>
                <a:lnTo>
                  <a:pt x="3337" y="240280"/>
                </a:lnTo>
                <a:lnTo>
                  <a:pt x="13349" y="220257"/>
                </a:lnTo>
                <a:lnTo>
                  <a:pt x="33372" y="210245"/>
                </a:lnTo>
                <a:lnTo>
                  <a:pt x="180210" y="173536"/>
                </a:lnTo>
                <a:lnTo>
                  <a:pt x="390456" y="130152"/>
                </a:lnTo>
                <a:lnTo>
                  <a:pt x="447189" y="123477"/>
                </a:lnTo>
                <a:lnTo>
                  <a:pt x="547305" y="146838"/>
                </a:lnTo>
                <a:lnTo>
                  <a:pt x="737527" y="183547"/>
                </a:lnTo>
                <a:lnTo>
                  <a:pt x="884365" y="206908"/>
                </a:lnTo>
                <a:lnTo>
                  <a:pt x="937761" y="213582"/>
                </a:lnTo>
                <a:lnTo>
                  <a:pt x="1127983" y="213582"/>
                </a:lnTo>
                <a:lnTo>
                  <a:pt x="1661939" y="213582"/>
                </a:lnTo>
                <a:lnTo>
                  <a:pt x="1992324" y="2135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A58CDE5E-839C-4C8F-BDE0-EA853234742C}"/>
              </a:ext>
            </a:extLst>
          </p:cNvPr>
          <p:cNvSpPr/>
          <p:nvPr/>
        </p:nvSpPr>
        <p:spPr>
          <a:xfrm rot="16200000">
            <a:off x="3989391" y="1766889"/>
            <a:ext cx="4338637" cy="3881437"/>
          </a:xfrm>
          <a:custGeom>
            <a:avLst/>
            <a:gdLst>
              <a:gd name="connsiteX0" fmla="*/ 3905250 w 4338637"/>
              <a:gd name="connsiteY0" fmla="*/ 628650 h 3771900"/>
              <a:gd name="connsiteX1" fmla="*/ 3862387 w 4338637"/>
              <a:gd name="connsiteY1" fmla="*/ 419100 h 3771900"/>
              <a:gd name="connsiteX2" fmla="*/ 3810000 w 4338637"/>
              <a:gd name="connsiteY2" fmla="*/ 223837 h 3771900"/>
              <a:gd name="connsiteX3" fmla="*/ 3771900 w 4338637"/>
              <a:gd name="connsiteY3" fmla="*/ 95250 h 3771900"/>
              <a:gd name="connsiteX4" fmla="*/ 3743325 w 4338637"/>
              <a:gd name="connsiteY4" fmla="*/ 0 h 3771900"/>
              <a:gd name="connsiteX5" fmla="*/ 3990975 w 4338637"/>
              <a:gd name="connsiteY5" fmla="*/ 28575 h 3771900"/>
              <a:gd name="connsiteX6" fmla="*/ 4010025 w 4338637"/>
              <a:gd name="connsiteY6" fmla="*/ 157162 h 3771900"/>
              <a:gd name="connsiteX7" fmla="*/ 4048125 w 4338637"/>
              <a:gd name="connsiteY7" fmla="*/ 419100 h 3771900"/>
              <a:gd name="connsiteX8" fmla="*/ 4086225 w 4338637"/>
              <a:gd name="connsiteY8" fmla="*/ 728662 h 3771900"/>
              <a:gd name="connsiteX9" fmla="*/ 4124325 w 4338637"/>
              <a:gd name="connsiteY9" fmla="*/ 1038225 h 3771900"/>
              <a:gd name="connsiteX10" fmla="*/ 4157662 w 4338637"/>
              <a:gd name="connsiteY10" fmla="*/ 1376362 h 3771900"/>
              <a:gd name="connsiteX11" fmla="*/ 4186237 w 4338637"/>
              <a:gd name="connsiteY11" fmla="*/ 1714500 h 3771900"/>
              <a:gd name="connsiteX12" fmla="*/ 4219575 w 4338637"/>
              <a:gd name="connsiteY12" fmla="*/ 2128837 h 3771900"/>
              <a:gd name="connsiteX13" fmla="*/ 4238625 w 4338637"/>
              <a:gd name="connsiteY13" fmla="*/ 2386012 h 3771900"/>
              <a:gd name="connsiteX14" fmla="*/ 4257675 w 4338637"/>
              <a:gd name="connsiteY14" fmla="*/ 2709862 h 3771900"/>
              <a:gd name="connsiteX15" fmla="*/ 4267200 w 4338637"/>
              <a:gd name="connsiteY15" fmla="*/ 3000375 h 3771900"/>
              <a:gd name="connsiteX16" fmla="*/ 4271962 w 4338637"/>
              <a:gd name="connsiteY16" fmla="*/ 3109912 h 3771900"/>
              <a:gd name="connsiteX17" fmla="*/ 4276725 w 4338637"/>
              <a:gd name="connsiteY17" fmla="*/ 3143250 h 3771900"/>
              <a:gd name="connsiteX18" fmla="*/ 4300537 w 4338637"/>
              <a:gd name="connsiteY18" fmla="*/ 3200400 h 3771900"/>
              <a:gd name="connsiteX19" fmla="*/ 4324350 w 4338637"/>
              <a:gd name="connsiteY19" fmla="*/ 3262312 h 3771900"/>
              <a:gd name="connsiteX20" fmla="*/ 4338637 w 4338637"/>
              <a:gd name="connsiteY20" fmla="*/ 3319462 h 3771900"/>
              <a:gd name="connsiteX21" fmla="*/ 4338637 w 4338637"/>
              <a:gd name="connsiteY21" fmla="*/ 3352800 h 3771900"/>
              <a:gd name="connsiteX22" fmla="*/ 4291012 w 4338637"/>
              <a:gd name="connsiteY22" fmla="*/ 3448050 h 3771900"/>
              <a:gd name="connsiteX23" fmla="*/ 4214812 w 4338637"/>
              <a:gd name="connsiteY23" fmla="*/ 3576637 h 3771900"/>
              <a:gd name="connsiteX24" fmla="*/ 4157662 w 4338637"/>
              <a:gd name="connsiteY24" fmla="*/ 3681412 h 3771900"/>
              <a:gd name="connsiteX25" fmla="*/ 4124325 w 4338637"/>
              <a:gd name="connsiteY25" fmla="*/ 3738562 h 3771900"/>
              <a:gd name="connsiteX26" fmla="*/ 4100512 w 4338637"/>
              <a:gd name="connsiteY26" fmla="*/ 3767137 h 3771900"/>
              <a:gd name="connsiteX27" fmla="*/ 4076700 w 4338637"/>
              <a:gd name="connsiteY27" fmla="*/ 3771900 h 3771900"/>
              <a:gd name="connsiteX28" fmla="*/ 4048125 w 4338637"/>
              <a:gd name="connsiteY28" fmla="*/ 3771900 h 3771900"/>
              <a:gd name="connsiteX29" fmla="*/ 3986212 w 4338637"/>
              <a:gd name="connsiteY29" fmla="*/ 3752850 h 3771900"/>
              <a:gd name="connsiteX30" fmla="*/ 3938587 w 4338637"/>
              <a:gd name="connsiteY30" fmla="*/ 3724275 h 3771900"/>
              <a:gd name="connsiteX31" fmla="*/ 3848100 w 4338637"/>
              <a:gd name="connsiteY31" fmla="*/ 3686175 h 3771900"/>
              <a:gd name="connsiteX32" fmla="*/ 3771900 w 4338637"/>
              <a:gd name="connsiteY32" fmla="*/ 3667125 h 3771900"/>
              <a:gd name="connsiteX33" fmla="*/ 3681412 w 4338637"/>
              <a:gd name="connsiteY33" fmla="*/ 3657600 h 3771900"/>
              <a:gd name="connsiteX34" fmla="*/ 3414712 w 4338637"/>
              <a:gd name="connsiteY34" fmla="*/ 3662362 h 3771900"/>
              <a:gd name="connsiteX35" fmla="*/ 2490787 w 4338637"/>
              <a:gd name="connsiteY35" fmla="*/ 3657600 h 3771900"/>
              <a:gd name="connsiteX36" fmla="*/ 1924050 w 4338637"/>
              <a:gd name="connsiteY36" fmla="*/ 3662362 h 3771900"/>
              <a:gd name="connsiteX37" fmla="*/ 1171575 w 4338637"/>
              <a:gd name="connsiteY37" fmla="*/ 3662362 h 3771900"/>
              <a:gd name="connsiteX38" fmla="*/ 909637 w 4338637"/>
              <a:gd name="connsiteY38" fmla="*/ 3662362 h 3771900"/>
              <a:gd name="connsiteX39" fmla="*/ 647700 w 4338637"/>
              <a:gd name="connsiteY39" fmla="*/ 3662362 h 3771900"/>
              <a:gd name="connsiteX40" fmla="*/ 590550 w 4338637"/>
              <a:gd name="connsiteY40" fmla="*/ 3667125 h 3771900"/>
              <a:gd name="connsiteX41" fmla="*/ 419100 w 4338637"/>
              <a:gd name="connsiteY41" fmla="*/ 3695700 h 3771900"/>
              <a:gd name="connsiteX42" fmla="*/ 338137 w 4338637"/>
              <a:gd name="connsiteY42" fmla="*/ 3705225 h 3771900"/>
              <a:gd name="connsiteX43" fmla="*/ 233362 w 4338637"/>
              <a:gd name="connsiteY43" fmla="*/ 3690937 h 3771900"/>
              <a:gd name="connsiteX44" fmla="*/ 80962 w 4338637"/>
              <a:gd name="connsiteY44" fmla="*/ 3648075 h 3771900"/>
              <a:gd name="connsiteX45" fmla="*/ 42862 w 4338637"/>
              <a:gd name="connsiteY45" fmla="*/ 3629025 h 3771900"/>
              <a:gd name="connsiteX46" fmla="*/ 14287 w 4338637"/>
              <a:gd name="connsiteY46" fmla="*/ 3600450 h 3771900"/>
              <a:gd name="connsiteX47" fmla="*/ 4762 w 4338637"/>
              <a:gd name="connsiteY47" fmla="*/ 3571875 h 3771900"/>
              <a:gd name="connsiteX48" fmla="*/ 0 w 4338637"/>
              <a:gd name="connsiteY48" fmla="*/ 3548062 h 3771900"/>
              <a:gd name="connsiteX49" fmla="*/ 4762 w 4338637"/>
              <a:gd name="connsiteY49" fmla="*/ 3524250 h 3771900"/>
              <a:gd name="connsiteX50" fmla="*/ 19050 w 4338637"/>
              <a:gd name="connsiteY50" fmla="*/ 3486150 h 3771900"/>
              <a:gd name="connsiteX51" fmla="*/ 28575 w 4338637"/>
              <a:gd name="connsiteY51" fmla="*/ 3467100 h 3771900"/>
              <a:gd name="connsiteX52" fmla="*/ 47625 w 4338637"/>
              <a:gd name="connsiteY52" fmla="*/ 3452812 h 3771900"/>
              <a:gd name="connsiteX53" fmla="*/ 100012 w 4338637"/>
              <a:gd name="connsiteY53" fmla="*/ 3438525 h 3771900"/>
              <a:gd name="connsiteX54" fmla="*/ 204787 w 4338637"/>
              <a:gd name="connsiteY54" fmla="*/ 3419475 h 3771900"/>
              <a:gd name="connsiteX55" fmla="*/ 290512 w 4338637"/>
              <a:gd name="connsiteY55" fmla="*/ 3414712 h 3771900"/>
              <a:gd name="connsiteX56" fmla="*/ 542925 w 4338637"/>
              <a:gd name="connsiteY56" fmla="*/ 3414712 h 3771900"/>
              <a:gd name="connsiteX57" fmla="*/ 885825 w 4338637"/>
              <a:gd name="connsiteY57" fmla="*/ 3414712 h 3771900"/>
              <a:gd name="connsiteX58" fmla="*/ 1443037 w 4338637"/>
              <a:gd name="connsiteY58" fmla="*/ 3414712 h 3771900"/>
              <a:gd name="connsiteX59" fmla="*/ 2138362 w 4338637"/>
              <a:gd name="connsiteY59" fmla="*/ 3414712 h 3771900"/>
              <a:gd name="connsiteX60" fmla="*/ 2667000 w 4338637"/>
              <a:gd name="connsiteY60" fmla="*/ 3414712 h 3771900"/>
              <a:gd name="connsiteX61" fmla="*/ 3295650 w 4338637"/>
              <a:gd name="connsiteY61" fmla="*/ 3414712 h 3771900"/>
              <a:gd name="connsiteX62" fmla="*/ 3895725 w 4338637"/>
              <a:gd name="connsiteY62" fmla="*/ 3414712 h 3771900"/>
              <a:gd name="connsiteX63" fmla="*/ 4000500 w 4338637"/>
              <a:gd name="connsiteY63" fmla="*/ 3409950 h 3771900"/>
              <a:gd name="connsiteX64" fmla="*/ 4043362 w 4338637"/>
              <a:gd name="connsiteY64" fmla="*/ 3395662 h 3771900"/>
              <a:gd name="connsiteX65" fmla="*/ 4071937 w 4338637"/>
              <a:gd name="connsiteY65" fmla="*/ 3367087 h 3771900"/>
              <a:gd name="connsiteX66" fmla="*/ 4086225 w 4338637"/>
              <a:gd name="connsiteY66" fmla="*/ 3338512 h 3771900"/>
              <a:gd name="connsiteX67" fmla="*/ 4095750 w 4338637"/>
              <a:gd name="connsiteY67" fmla="*/ 3309937 h 3771900"/>
              <a:gd name="connsiteX68" fmla="*/ 4100512 w 4338637"/>
              <a:gd name="connsiteY68" fmla="*/ 3257550 h 3771900"/>
              <a:gd name="connsiteX69" fmla="*/ 4105275 w 4338637"/>
              <a:gd name="connsiteY69" fmla="*/ 2962275 h 3771900"/>
              <a:gd name="connsiteX70" fmla="*/ 4100512 w 4338637"/>
              <a:gd name="connsiteY70" fmla="*/ 2576512 h 3771900"/>
              <a:gd name="connsiteX71" fmla="*/ 4090987 w 4338637"/>
              <a:gd name="connsiteY71" fmla="*/ 2286000 h 3771900"/>
              <a:gd name="connsiteX72" fmla="*/ 4071937 w 4338637"/>
              <a:gd name="connsiteY72" fmla="*/ 1895475 h 3771900"/>
              <a:gd name="connsiteX73" fmla="*/ 4052887 w 4338637"/>
              <a:gd name="connsiteY73" fmla="*/ 1609725 h 3771900"/>
              <a:gd name="connsiteX74" fmla="*/ 4029075 w 4338637"/>
              <a:gd name="connsiteY74" fmla="*/ 1400175 h 3771900"/>
              <a:gd name="connsiteX75" fmla="*/ 3990975 w 4338637"/>
              <a:gd name="connsiteY75" fmla="*/ 1109662 h 3771900"/>
              <a:gd name="connsiteX76" fmla="*/ 3938587 w 4338637"/>
              <a:gd name="connsiteY76" fmla="*/ 785812 h 3771900"/>
              <a:gd name="connsiteX77" fmla="*/ 3905250 w 4338637"/>
              <a:gd name="connsiteY77" fmla="*/ 628650 h 3771900"/>
              <a:gd name="connsiteX0" fmla="*/ 3905250 w 4338637"/>
              <a:gd name="connsiteY0" fmla="*/ 957289 h 4100539"/>
              <a:gd name="connsiteX1" fmla="*/ 3862387 w 4338637"/>
              <a:gd name="connsiteY1" fmla="*/ 747739 h 4100539"/>
              <a:gd name="connsiteX2" fmla="*/ 3810000 w 4338637"/>
              <a:gd name="connsiteY2" fmla="*/ 552476 h 4100539"/>
              <a:gd name="connsiteX3" fmla="*/ 3771900 w 4338637"/>
              <a:gd name="connsiteY3" fmla="*/ 423889 h 4100539"/>
              <a:gd name="connsiteX4" fmla="*/ 3743325 w 4338637"/>
              <a:gd name="connsiteY4" fmla="*/ 328639 h 4100539"/>
              <a:gd name="connsiteX5" fmla="*/ 3943315 w 4338637"/>
              <a:gd name="connsiteY5" fmla="*/ 0 h 4100539"/>
              <a:gd name="connsiteX6" fmla="*/ 4010025 w 4338637"/>
              <a:gd name="connsiteY6" fmla="*/ 485801 h 4100539"/>
              <a:gd name="connsiteX7" fmla="*/ 4048125 w 4338637"/>
              <a:gd name="connsiteY7" fmla="*/ 747739 h 4100539"/>
              <a:gd name="connsiteX8" fmla="*/ 4086225 w 4338637"/>
              <a:gd name="connsiteY8" fmla="*/ 1057301 h 4100539"/>
              <a:gd name="connsiteX9" fmla="*/ 4124325 w 4338637"/>
              <a:gd name="connsiteY9" fmla="*/ 1366864 h 4100539"/>
              <a:gd name="connsiteX10" fmla="*/ 4157662 w 4338637"/>
              <a:gd name="connsiteY10" fmla="*/ 1705001 h 4100539"/>
              <a:gd name="connsiteX11" fmla="*/ 4186237 w 4338637"/>
              <a:gd name="connsiteY11" fmla="*/ 2043139 h 4100539"/>
              <a:gd name="connsiteX12" fmla="*/ 4219575 w 4338637"/>
              <a:gd name="connsiteY12" fmla="*/ 2457476 h 4100539"/>
              <a:gd name="connsiteX13" fmla="*/ 4238625 w 4338637"/>
              <a:gd name="connsiteY13" fmla="*/ 2714651 h 4100539"/>
              <a:gd name="connsiteX14" fmla="*/ 4257675 w 4338637"/>
              <a:gd name="connsiteY14" fmla="*/ 3038501 h 4100539"/>
              <a:gd name="connsiteX15" fmla="*/ 4267200 w 4338637"/>
              <a:gd name="connsiteY15" fmla="*/ 3329014 h 4100539"/>
              <a:gd name="connsiteX16" fmla="*/ 4271962 w 4338637"/>
              <a:gd name="connsiteY16" fmla="*/ 3438551 h 4100539"/>
              <a:gd name="connsiteX17" fmla="*/ 4276725 w 4338637"/>
              <a:gd name="connsiteY17" fmla="*/ 3471889 h 4100539"/>
              <a:gd name="connsiteX18" fmla="*/ 4300537 w 4338637"/>
              <a:gd name="connsiteY18" fmla="*/ 3529039 h 4100539"/>
              <a:gd name="connsiteX19" fmla="*/ 4324350 w 4338637"/>
              <a:gd name="connsiteY19" fmla="*/ 3590951 h 4100539"/>
              <a:gd name="connsiteX20" fmla="*/ 4338637 w 4338637"/>
              <a:gd name="connsiteY20" fmla="*/ 3648101 h 4100539"/>
              <a:gd name="connsiteX21" fmla="*/ 4338637 w 4338637"/>
              <a:gd name="connsiteY21" fmla="*/ 3681439 h 4100539"/>
              <a:gd name="connsiteX22" fmla="*/ 4291012 w 4338637"/>
              <a:gd name="connsiteY22" fmla="*/ 3776689 h 4100539"/>
              <a:gd name="connsiteX23" fmla="*/ 4214812 w 4338637"/>
              <a:gd name="connsiteY23" fmla="*/ 3905276 h 4100539"/>
              <a:gd name="connsiteX24" fmla="*/ 4157662 w 4338637"/>
              <a:gd name="connsiteY24" fmla="*/ 4010051 h 4100539"/>
              <a:gd name="connsiteX25" fmla="*/ 4124325 w 4338637"/>
              <a:gd name="connsiteY25" fmla="*/ 4067201 h 4100539"/>
              <a:gd name="connsiteX26" fmla="*/ 4100512 w 4338637"/>
              <a:gd name="connsiteY26" fmla="*/ 4095776 h 4100539"/>
              <a:gd name="connsiteX27" fmla="*/ 4076700 w 4338637"/>
              <a:gd name="connsiteY27" fmla="*/ 4100539 h 4100539"/>
              <a:gd name="connsiteX28" fmla="*/ 4048125 w 4338637"/>
              <a:gd name="connsiteY28" fmla="*/ 4100539 h 4100539"/>
              <a:gd name="connsiteX29" fmla="*/ 3986212 w 4338637"/>
              <a:gd name="connsiteY29" fmla="*/ 4081489 h 4100539"/>
              <a:gd name="connsiteX30" fmla="*/ 3938587 w 4338637"/>
              <a:gd name="connsiteY30" fmla="*/ 4052914 h 4100539"/>
              <a:gd name="connsiteX31" fmla="*/ 3848100 w 4338637"/>
              <a:gd name="connsiteY31" fmla="*/ 4014814 h 4100539"/>
              <a:gd name="connsiteX32" fmla="*/ 3771900 w 4338637"/>
              <a:gd name="connsiteY32" fmla="*/ 3995764 h 4100539"/>
              <a:gd name="connsiteX33" fmla="*/ 3681412 w 4338637"/>
              <a:gd name="connsiteY33" fmla="*/ 3986239 h 4100539"/>
              <a:gd name="connsiteX34" fmla="*/ 3414712 w 4338637"/>
              <a:gd name="connsiteY34" fmla="*/ 3991001 h 4100539"/>
              <a:gd name="connsiteX35" fmla="*/ 2490787 w 4338637"/>
              <a:gd name="connsiteY35" fmla="*/ 3986239 h 4100539"/>
              <a:gd name="connsiteX36" fmla="*/ 1924050 w 4338637"/>
              <a:gd name="connsiteY36" fmla="*/ 3991001 h 4100539"/>
              <a:gd name="connsiteX37" fmla="*/ 1171575 w 4338637"/>
              <a:gd name="connsiteY37" fmla="*/ 3991001 h 4100539"/>
              <a:gd name="connsiteX38" fmla="*/ 909637 w 4338637"/>
              <a:gd name="connsiteY38" fmla="*/ 3991001 h 4100539"/>
              <a:gd name="connsiteX39" fmla="*/ 647700 w 4338637"/>
              <a:gd name="connsiteY39" fmla="*/ 3991001 h 4100539"/>
              <a:gd name="connsiteX40" fmla="*/ 590550 w 4338637"/>
              <a:gd name="connsiteY40" fmla="*/ 3995764 h 4100539"/>
              <a:gd name="connsiteX41" fmla="*/ 419100 w 4338637"/>
              <a:gd name="connsiteY41" fmla="*/ 4024339 h 4100539"/>
              <a:gd name="connsiteX42" fmla="*/ 338137 w 4338637"/>
              <a:gd name="connsiteY42" fmla="*/ 4033864 h 4100539"/>
              <a:gd name="connsiteX43" fmla="*/ 233362 w 4338637"/>
              <a:gd name="connsiteY43" fmla="*/ 4019576 h 4100539"/>
              <a:gd name="connsiteX44" fmla="*/ 80962 w 4338637"/>
              <a:gd name="connsiteY44" fmla="*/ 3976714 h 4100539"/>
              <a:gd name="connsiteX45" fmla="*/ 42862 w 4338637"/>
              <a:gd name="connsiteY45" fmla="*/ 3957664 h 4100539"/>
              <a:gd name="connsiteX46" fmla="*/ 14287 w 4338637"/>
              <a:gd name="connsiteY46" fmla="*/ 3929089 h 4100539"/>
              <a:gd name="connsiteX47" fmla="*/ 4762 w 4338637"/>
              <a:gd name="connsiteY47" fmla="*/ 3900514 h 4100539"/>
              <a:gd name="connsiteX48" fmla="*/ 0 w 4338637"/>
              <a:gd name="connsiteY48" fmla="*/ 3876701 h 4100539"/>
              <a:gd name="connsiteX49" fmla="*/ 4762 w 4338637"/>
              <a:gd name="connsiteY49" fmla="*/ 3852889 h 4100539"/>
              <a:gd name="connsiteX50" fmla="*/ 19050 w 4338637"/>
              <a:gd name="connsiteY50" fmla="*/ 3814789 h 4100539"/>
              <a:gd name="connsiteX51" fmla="*/ 28575 w 4338637"/>
              <a:gd name="connsiteY51" fmla="*/ 3795739 h 4100539"/>
              <a:gd name="connsiteX52" fmla="*/ 47625 w 4338637"/>
              <a:gd name="connsiteY52" fmla="*/ 3781451 h 4100539"/>
              <a:gd name="connsiteX53" fmla="*/ 100012 w 4338637"/>
              <a:gd name="connsiteY53" fmla="*/ 3767164 h 4100539"/>
              <a:gd name="connsiteX54" fmla="*/ 204787 w 4338637"/>
              <a:gd name="connsiteY54" fmla="*/ 3748114 h 4100539"/>
              <a:gd name="connsiteX55" fmla="*/ 290512 w 4338637"/>
              <a:gd name="connsiteY55" fmla="*/ 3743351 h 4100539"/>
              <a:gd name="connsiteX56" fmla="*/ 542925 w 4338637"/>
              <a:gd name="connsiteY56" fmla="*/ 3743351 h 4100539"/>
              <a:gd name="connsiteX57" fmla="*/ 885825 w 4338637"/>
              <a:gd name="connsiteY57" fmla="*/ 3743351 h 4100539"/>
              <a:gd name="connsiteX58" fmla="*/ 1443037 w 4338637"/>
              <a:gd name="connsiteY58" fmla="*/ 3743351 h 4100539"/>
              <a:gd name="connsiteX59" fmla="*/ 2138362 w 4338637"/>
              <a:gd name="connsiteY59" fmla="*/ 3743351 h 4100539"/>
              <a:gd name="connsiteX60" fmla="*/ 2667000 w 4338637"/>
              <a:gd name="connsiteY60" fmla="*/ 3743351 h 4100539"/>
              <a:gd name="connsiteX61" fmla="*/ 3295650 w 4338637"/>
              <a:gd name="connsiteY61" fmla="*/ 3743351 h 4100539"/>
              <a:gd name="connsiteX62" fmla="*/ 3895725 w 4338637"/>
              <a:gd name="connsiteY62" fmla="*/ 3743351 h 4100539"/>
              <a:gd name="connsiteX63" fmla="*/ 4000500 w 4338637"/>
              <a:gd name="connsiteY63" fmla="*/ 3738589 h 4100539"/>
              <a:gd name="connsiteX64" fmla="*/ 4043362 w 4338637"/>
              <a:gd name="connsiteY64" fmla="*/ 3724301 h 4100539"/>
              <a:gd name="connsiteX65" fmla="*/ 4071937 w 4338637"/>
              <a:gd name="connsiteY65" fmla="*/ 3695726 h 4100539"/>
              <a:gd name="connsiteX66" fmla="*/ 4086225 w 4338637"/>
              <a:gd name="connsiteY66" fmla="*/ 3667151 h 4100539"/>
              <a:gd name="connsiteX67" fmla="*/ 4095750 w 4338637"/>
              <a:gd name="connsiteY67" fmla="*/ 3638576 h 4100539"/>
              <a:gd name="connsiteX68" fmla="*/ 4100512 w 4338637"/>
              <a:gd name="connsiteY68" fmla="*/ 3586189 h 4100539"/>
              <a:gd name="connsiteX69" fmla="*/ 4105275 w 4338637"/>
              <a:gd name="connsiteY69" fmla="*/ 3290914 h 4100539"/>
              <a:gd name="connsiteX70" fmla="*/ 4100512 w 4338637"/>
              <a:gd name="connsiteY70" fmla="*/ 2905151 h 4100539"/>
              <a:gd name="connsiteX71" fmla="*/ 4090987 w 4338637"/>
              <a:gd name="connsiteY71" fmla="*/ 2614639 h 4100539"/>
              <a:gd name="connsiteX72" fmla="*/ 4071937 w 4338637"/>
              <a:gd name="connsiteY72" fmla="*/ 2224114 h 4100539"/>
              <a:gd name="connsiteX73" fmla="*/ 4052887 w 4338637"/>
              <a:gd name="connsiteY73" fmla="*/ 1938364 h 4100539"/>
              <a:gd name="connsiteX74" fmla="*/ 4029075 w 4338637"/>
              <a:gd name="connsiteY74" fmla="*/ 1728814 h 4100539"/>
              <a:gd name="connsiteX75" fmla="*/ 3990975 w 4338637"/>
              <a:gd name="connsiteY75" fmla="*/ 1438301 h 4100539"/>
              <a:gd name="connsiteX76" fmla="*/ 3938587 w 4338637"/>
              <a:gd name="connsiteY76" fmla="*/ 1114451 h 4100539"/>
              <a:gd name="connsiteX77" fmla="*/ 3905250 w 4338637"/>
              <a:gd name="connsiteY77" fmla="*/ 957289 h 4100539"/>
              <a:gd name="connsiteX0" fmla="*/ 3905250 w 4338637"/>
              <a:gd name="connsiteY0" fmla="*/ 957289 h 4100539"/>
              <a:gd name="connsiteX1" fmla="*/ 3862387 w 4338637"/>
              <a:gd name="connsiteY1" fmla="*/ 747739 h 4100539"/>
              <a:gd name="connsiteX2" fmla="*/ 3810000 w 4338637"/>
              <a:gd name="connsiteY2" fmla="*/ 552476 h 4100539"/>
              <a:gd name="connsiteX3" fmla="*/ 3771900 w 4338637"/>
              <a:gd name="connsiteY3" fmla="*/ 423889 h 4100539"/>
              <a:gd name="connsiteX4" fmla="*/ 3743325 w 4338637"/>
              <a:gd name="connsiteY4" fmla="*/ 328639 h 4100539"/>
              <a:gd name="connsiteX5" fmla="*/ 3943315 w 4338637"/>
              <a:gd name="connsiteY5" fmla="*/ 0 h 4100539"/>
              <a:gd name="connsiteX6" fmla="*/ 3971925 w 4338637"/>
              <a:gd name="connsiteY6" fmla="*/ 219102 h 4100539"/>
              <a:gd name="connsiteX7" fmla="*/ 4010025 w 4338637"/>
              <a:gd name="connsiteY7" fmla="*/ 485801 h 4100539"/>
              <a:gd name="connsiteX8" fmla="*/ 4048125 w 4338637"/>
              <a:gd name="connsiteY8" fmla="*/ 747739 h 4100539"/>
              <a:gd name="connsiteX9" fmla="*/ 4086225 w 4338637"/>
              <a:gd name="connsiteY9" fmla="*/ 1057301 h 4100539"/>
              <a:gd name="connsiteX10" fmla="*/ 4124325 w 4338637"/>
              <a:gd name="connsiteY10" fmla="*/ 1366864 h 4100539"/>
              <a:gd name="connsiteX11" fmla="*/ 4157662 w 4338637"/>
              <a:gd name="connsiteY11" fmla="*/ 1705001 h 4100539"/>
              <a:gd name="connsiteX12" fmla="*/ 4186237 w 4338637"/>
              <a:gd name="connsiteY12" fmla="*/ 2043139 h 4100539"/>
              <a:gd name="connsiteX13" fmla="*/ 4219575 w 4338637"/>
              <a:gd name="connsiteY13" fmla="*/ 2457476 h 4100539"/>
              <a:gd name="connsiteX14" fmla="*/ 4238625 w 4338637"/>
              <a:gd name="connsiteY14" fmla="*/ 2714651 h 4100539"/>
              <a:gd name="connsiteX15" fmla="*/ 4257675 w 4338637"/>
              <a:gd name="connsiteY15" fmla="*/ 3038501 h 4100539"/>
              <a:gd name="connsiteX16" fmla="*/ 4267200 w 4338637"/>
              <a:gd name="connsiteY16" fmla="*/ 3329014 h 4100539"/>
              <a:gd name="connsiteX17" fmla="*/ 4271962 w 4338637"/>
              <a:gd name="connsiteY17" fmla="*/ 3438551 h 4100539"/>
              <a:gd name="connsiteX18" fmla="*/ 4276725 w 4338637"/>
              <a:gd name="connsiteY18" fmla="*/ 3471889 h 4100539"/>
              <a:gd name="connsiteX19" fmla="*/ 4300537 w 4338637"/>
              <a:gd name="connsiteY19" fmla="*/ 3529039 h 4100539"/>
              <a:gd name="connsiteX20" fmla="*/ 4324350 w 4338637"/>
              <a:gd name="connsiteY20" fmla="*/ 3590951 h 4100539"/>
              <a:gd name="connsiteX21" fmla="*/ 4338637 w 4338637"/>
              <a:gd name="connsiteY21" fmla="*/ 3648101 h 4100539"/>
              <a:gd name="connsiteX22" fmla="*/ 4338637 w 4338637"/>
              <a:gd name="connsiteY22" fmla="*/ 3681439 h 4100539"/>
              <a:gd name="connsiteX23" fmla="*/ 4291012 w 4338637"/>
              <a:gd name="connsiteY23" fmla="*/ 3776689 h 4100539"/>
              <a:gd name="connsiteX24" fmla="*/ 4214812 w 4338637"/>
              <a:gd name="connsiteY24" fmla="*/ 3905276 h 4100539"/>
              <a:gd name="connsiteX25" fmla="*/ 4157662 w 4338637"/>
              <a:gd name="connsiteY25" fmla="*/ 4010051 h 4100539"/>
              <a:gd name="connsiteX26" fmla="*/ 4124325 w 4338637"/>
              <a:gd name="connsiteY26" fmla="*/ 4067201 h 4100539"/>
              <a:gd name="connsiteX27" fmla="*/ 4100512 w 4338637"/>
              <a:gd name="connsiteY27" fmla="*/ 4095776 h 4100539"/>
              <a:gd name="connsiteX28" fmla="*/ 4076700 w 4338637"/>
              <a:gd name="connsiteY28" fmla="*/ 4100539 h 4100539"/>
              <a:gd name="connsiteX29" fmla="*/ 4048125 w 4338637"/>
              <a:gd name="connsiteY29" fmla="*/ 4100539 h 4100539"/>
              <a:gd name="connsiteX30" fmla="*/ 3986212 w 4338637"/>
              <a:gd name="connsiteY30" fmla="*/ 4081489 h 4100539"/>
              <a:gd name="connsiteX31" fmla="*/ 3938587 w 4338637"/>
              <a:gd name="connsiteY31" fmla="*/ 4052914 h 4100539"/>
              <a:gd name="connsiteX32" fmla="*/ 3848100 w 4338637"/>
              <a:gd name="connsiteY32" fmla="*/ 4014814 h 4100539"/>
              <a:gd name="connsiteX33" fmla="*/ 3771900 w 4338637"/>
              <a:gd name="connsiteY33" fmla="*/ 3995764 h 4100539"/>
              <a:gd name="connsiteX34" fmla="*/ 3681412 w 4338637"/>
              <a:gd name="connsiteY34" fmla="*/ 3986239 h 4100539"/>
              <a:gd name="connsiteX35" fmla="*/ 3414712 w 4338637"/>
              <a:gd name="connsiteY35" fmla="*/ 3991001 h 4100539"/>
              <a:gd name="connsiteX36" fmla="*/ 2490787 w 4338637"/>
              <a:gd name="connsiteY36" fmla="*/ 3986239 h 4100539"/>
              <a:gd name="connsiteX37" fmla="*/ 1924050 w 4338637"/>
              <a:gd name="connsiteY37" fmla="*/ 3991001 h 4100539"/>
              <a:gd name="connsiteX38" fmla="*/ 1171575 w 4338637"/>
              <a:gd name="connsiteY38" fmla="*/ 3991001 h 4100539"/>
              <a:gd name="connsiteX39" fmla="*/ 909637 w 4338637"/>
              <a:gd name="connsiteY39" fmla="*/ 3991001 h 4100539"/>
              <a:gd name="connsiteX40" fmla="*/ 647700 w 4338637"/>
              <a:gd name="connsiteY40" fmla="*/ 3991001 h 4100539"/>
              <a:gd name="connsiteX41" fmla="*/ 590550 w 4338637"/>
              <a:gd name="connsiteY41" fmla="*/ 3995764 h 4100539"/>
              <a:gd name="connsiteX42" fmla="*/ 419100 w 4338637"/>
              <a:gd name="connsiteY42" fmla="*/ 4024339 h 4100539"/>
              <a:gd name="connsiteX43" fmla="*/ 338137 w 4338637"/>
              <a:gd name="connsiteY43" fmla="*/ 4033864 h 4100539"/>
              <a:gd name="connsiteX44" fmla="*/ 233362 w 4338637"/>
              <a:gd name="connsiteY44" fmla="*/ 4019576 h 4100539"/>
              <a:gd name="connsiteX45" fmla="*/ 80962 w 4338637"/>
              <a:gd name="connsiteY45" fmla="*/ 3976714 h 4100539"/>
              <a:gd name="connsiteX46" fmla="*/ 42862 w 4338637"/>
              <a:gd name="connsiteY46" fmla="*/ 3957664 h 4100539"/>
              <a:gd name="connsiteX47" fmla="*/ 14287 w 4338637"/>
              <a:gd name="connsiteY47" fmla="*/ 3929089 h 4100539"/>
              <a:gd name="connsiteX48" fmla="*/ 4762 w 4338637"/>
              <a:gd name="connsiteY48" fmla="*/ 3900514 h 4100539"/>
              <a:gd name="connsiteX49" fmla="*/ 0 w 4338637"/>
              <a:gd name="connsiteY49" fmla="*/ 3876701 h 4100539"/>
              <a:gd name="connsiteX50" fmla="*/ 4762 w 4338637"/>
              <a:gd name="connsiteY50" fmla="*/ 3852889 h 4100539"/>
              <a:gd name="connsiteX51" fmla="*/ 19050 w 4338637"/>
              <a:gd name="connsiteY51" fmla="*/ 3814789 h 4100539"/>
              <a:gd name="connsiteX52" fmla="*/ 28575 w 4338637"/>
              <a:gd name="connsiteY52" fmla="*/ 3795739 h 4100539"/>
              <a:gd name="connsiteX53" fmla="*/ 47625 w 4338637"/>
              <a:gd name="connsiteY53" fmla="*/ 3781451 h 4100539"/>
              <a:gd name="connsiteX54" fmla="*/ 100012 w 4338637"/>
              <a:gd name="connsiteY54" fmla="*/ 3767164 h 4100539"/>
              <a:gd name="connsiteX55" fmla="*/ 204787 w 4338637"/>
              <a:gd name="connsiteY55" fmla="*/ 3748114 h 4100539"/>
              <a:gd name="connsiteX56" fmla="*/ 290512 w 4338637"/>
              <a:gd name="connsiteY56" fmla="*/ 3743351 h 4100539"/>
              <a:gd name="connsiteX57" fmla="*/ 542925 w 4338637"/>
              <a:gd name="connsiteY57" fmla="*/ 3743351 h 4100539"/>
              <a:gd name="connsiteX58" fmla="*/ 885825 w 4338637"/>
              <a:gd name="connsiteY58" fmla="*/ 3743351 h 4100539"/>
              <a:gd name="connsiteX59" fmla="*/ 1443037 w 4338637"/>
              <a:gd name="connsiteY59" fmla="*/ 3743351 h 4100539"/>
              <a:gd name="connsiteX60" fmla="*/ 2138362 w 4338637"/>
              <a:gd name="connsiteY60" fmla="*/ 3743351 h 4100539"/>
              <a:gd name="connsiteX61" fmla="*/ 2667000 w 4338637"/>
              <a:gd name="connsiteY61" fmla="*/ 3743351 h 4100539"/>
              <a:gd name="connsiteX62" fmla="*/ 3295650 w 4338637"/>
              <a:gd name="connsiteY62" fmla="*/ 3743351 h 4100539"/>
              <a:gd name="connsiteX63" fmla="*/ 3895725 w 4338637"/>
              <a:gd name="connsiteY63" fmla="*/ 3743351 h 4100539"/>
              <a:gd name="connsiteX64" fmla="*/ 4000500 w 4338637"/>
              <a:gd name="connsiteY64" fmla="*/ 3738589 h 4100539"/>
              <a:gd name="connsiteX65" fmla="*/ 4043362 w 4338637"/>
              <a:gd name="connsiteY65" fmla="*/ 3724301 h 4100539"/>
              <a:gd name="connsiteX66" fmla="*/ 4071937 w 4338637"/>
              <a:gd name="connsiteY66" fmla="*/ 3695726 h 4100539"/>
              <a:gd name="connsiteX67" fmla="*/ 4086225 w 4338637"/>
              <a:gd name="connsiteY67" fmla="*/ 3667151 h 4100539"/>
              <a:gd name="connsiteX68" fmla="*/ 4095750 w 4338637"/>
              <a:gd name="connsiteY68" fmla="*/ 3638576 h 4100539"/>
              <a:gd name="connsiteX69" fmla="*/ 4100512 w 4338637"/>
              <a:gd name="connsiteY69" fmla="*/ 3586189 h 4100539"/>
              <a:gd name="connsiteX70" fmla="*/ 4105275 w 4338637"/>
              <a:gd name="connsiteY70" fmla="*/ 3290914 h 4100539"/>
              <a:gd name="connsiteX71" fmla="*/ 4100512 w 4338637"/>
              <a:gd name="connsiteY71" fmla="*/ 2905151 h 4100539"/>
              <a:gd name="connsiteX72" fmla="*/ 4090987 w 4338637"/>
              <a:gd name="connsiteY72" fmla="*/ 2614639 h 4100539"/>
              <a:gd name="connsiteX73" fmla="*/ 4071937 w 4338637"/>
              <a:gd name="connsiteY73" fmla="*/ 2224114 h 4100539"/>
              <a:gd name="connsiteX74" fmla="*/ 4052887 w 4338637"/>
              <a:gd name="connsiteY74" fmla="*/ 1938364 h 4100539"/>
              <a:gd name="connsiteX75" fmla="*/ 4029075 w 4338637"/>
              <a:gd name="connsiteY75" fmla="*/ 1728814 h 4100539"/>
              <a:gd name="connsiteX76" fmla="*/ 3990975 w 4338637"/>
              <a:gd name="connsiteY76" fmla="*/ 1438301 h 4100539"/>
              <a:gd name="connsiteX77" fmla="*/ 3938587 w 4338637"/>
              <a:gd name="connsiteY77" fmla="*/ 1114451 h 4100539"/>
              <a:gd name="connsiteX78" fmla="*/ 3905250 w 4338637"/>
              <a:gd name="connsiteY78" fmla="*/ 957289 h 4100539"/>
              <a:gd name="connsiteX0" fmla="*/ 3905250 w 4338637"/>
              <a:gd name="connsiteY0" fmla="*/ 738187 h 3881437"/>
              <a:gd name="connsiteX1" fmla="*/ 3862387 w 4338637"/>
              <a:gd name="connsiteY1" fmla="*/ 528637 h 3881437"/>
              <a:gd name="connsiteX2" fmla="*/ 3810000 w 4338637"/>
              <a:gd name="connsiteY2" fmla="*/ 333374 h 3881437"/>
              <a:gd name="connsiteX3" fmla="*/ 3771900 w 4338637"/>
              <a:gd name="connsiteY3" fmla="*/ 204787 h 3881437"/>
              <a:gd name="connsiteX4" fmla="*/ 3743325 w 4338637"/>
              <a:gd name="connsiteY4" fmla="*/ 109537 h 3881437"/>
              <a:gd name="connsiteX5" fmla="*/ 3971925 w 4338637"/>
              <a:gd name="connsiteY5" fmla="*/ 0 h 3881437"/>
              <a:gd name="connsiteX6" fmla="*/ 4010025 w 4338637"/>
              <a:gd name="connsiteY6" fmla="*/ 266699 h 3881437"/>
              <a:gd name="connsiteX7" fmla="*/ 4048125 w 4338637"/>
              <a:gd name="connsiteY7" fmla="*/ 528637 h 3881437"/>
              <a:gd name="connsiteX8" fmla="*/ 4086225 w 4338637"/>
              <a:gd name="connsiteY8" fmla="*/ 838199 h 3881437"/>
              <a:gd name="connsiteX9" fmla="*/ 4124325 w 4338637"/>
              <a:gd name="connsiteY9" fmla="*/ 1147762 h 3881437"/>
              <a:gd name="connsiteX10" fmla="*/ 4157662 w 4338637"/>
              <a:gd name="connsiteY10" fmla="*/ 1485899 h 3881437"/>
              <a:gd name="connsiteX11" fmla="*/ 4186237 w 4338637"/>
              <a:gd name="connsiteY11" fmla="*/ 1824037 h 3881437"/>
              <a:gd name="connsiteX12" fmla="*/ 4219575 w 4338637"/>
              <a:gd name="connsiteY12" fmla="*/ 2238374 h 3881437"/>
              <a:gd name="connsiteX13" fmla="*/ 4238625 w 4338637"/>
              <a:gd name="connsiteY13" fmla="*/ 2495549 h 3881437"/>
              <a:gd name="connsiteX14" fmla="*/ 4257675 w 4338637"/>
              <a:gd name="connsiteY14" fmla="*/ 2819399 h 3881437"/>
              <a:gd name="connsiteX15" fmla="*/ 4267200 w 4338637"/>
              <a:gd name="connsiteY15" fmla="*/ 3109912 h 3881437"/>
              <a:gd name="connsiteX16" fmla="*/ 4271962 w 4338637"/>
              <a:gd name="connsiteY16" fmla="*/ 3219449 h 3881437"/>
              <a:gd name="connsiteX17" fmla="*/ 4276725 w 4338637"/>
              <a:gd name="connsiteY17" fmla="*/ 3252787 h 3881437"/>
              <a:gd name="connsiteX18" fmla="*/ 4300537 w 4338637"/>
              <a:gd name="connsiteY18" fmla="*/ 3309937 h 3881437"/>
              <a:gd name="connsiteX19" fmla="*/ 4324350 w 4338637"/>
              <a:gd name="connsiteY19" fmla="*/ 3371849 h 3881437"/>
              <a:gd name="connsiteX20" fmla="*/ 4338637 w 4338637"/>
              <a:gd name="connsiteY20" fmla="*/ 3428999 h 3881437"/>
              <a:gd name="connsiteX21" fmla="*/ 4338637 w 4338637"/>
              <a:gd name="connsiteY21" fmla="*/ 3462337 h 3881437"/>
              <a:gd name="connsiteX22" fmla="*/ 4291012 w 4338637"/>
              <a:gd name="connsiteY22" fmla="*/ 3557587 h 3881437"/>
              <a:gd name="connsiteX23" fmla="*/ 4214812 w 4338637"/>
              <a:gd name="connsiteY23" fmla="*/ 3686174 h 3881437"/>
              <a:gd name="connsiteX24" fmla="*/ 4157662 w 4338637"/>
              <a:gd name="connsiteY24" fmla="*/ 3790949 h 3881437"/>
              <a:gd name="connsiteX25" fmla="*/ 4124325 w 4338637"/>
              <a:gd name="connsiteY25" fmla="*/ 3848099 h 3881437"/>
              <a:gd name="connsiteX26" fmla="*/ 4100512 w 4338637"/>
              <a:gd name="connsiteY26" fmla="*/ 3876674 h 3881437"/>
              <a:gd name="connsiteX27" fmla="*/ 4076700 w 4338637"/>
              <a:gd name="connsiteY27" fmla="*/ 3881437 h 3881437"/>
              <a:gd name="connsiteX28" fmla="*/ 4048125 w 4338637"/>
              <a:gd name="connsiteY28" fmla="*/ 3881437 h 3881437"/>
              <a:gd name="connsiteX29" fmla="*/ 3986212 w 4338637"/>
              <a:gd name="connsiteY29" fmla="*/ 3862387 h 3881437"/>
              <a:gd name="connsiteX30" fmla="*/ 3938587 w 4338637"/>
              <a:gd name="connsiteY30" fmla="*/ 3833812 h 3881437"/>
              <a:gd name="connsiteX31" fmla="*/ 3848100 w 4338637"/>
              <a:gd name="connsiteY31" fmla="*/ 3795712 h 3881437"/>
              <a:gd name="connsiteX32" fmla="*/ 3771900 w 4338637"/>
              <a:gd name="connsiteY32" fmla="*/ 3776662 h 3881437"/>
              <a:gd name="connsiteX33" fmla="*/ 3681412 w 4338637"/>
              <a:gd name="connsiteY33" fmla="*/ 3767137 h 3881437"/>
              <a:gd name="connsiteX34" fmla="*/ 3414712 w 4338637"/>
              <a:gd name="connsiteY34" fmla="*/ 3771899 h 3881437"/>
              <a:gd name="connsiteX35" fmla="*/ 2490787 w 4338637"/>
              <a:gd name="connsiteY35" fmla="*/ 3767137 h 3881437"/>
              <a:gd name="connsiteX36" fmla="*/ 1924050 w 4338637"/>
              <a:gd name="connsiteY36" fmla="*/ 3771899 h 3881437"/>
              <a:gd name="connsiteX37" fmla="*/ 1171575 w 4338637"/>
              <a:gd name="connsiteY37" fmla="*/ 3771899 h 3881437"/>
              <a:gd name="connsiteX38" fmla="*/ 909637 w 4338637"/>
              <a:gd name="connsiteY38" fmla="*/ 3771899 h 3881437"/>
              <a:gd name="connsiteX39" fmla="*/ 647700 w 4338637"/>
              <a:gd name="connsiteY39" fmla="*/ 3771899 h 3881437"/>
              <a:gd name="connsiteX40" fmla="*/ 590550 w 4338637"/>
              <a:gd name="connsiteY40" fmla="*/ 3776662 h 3881437"/>
              <a:gd name="connsiteX41" fmla="*/ 419100 w 4338637"/>
              <a:gd name="connsiteY41" fmla="*/ 3805237 h 3881437"/>
              <a:gd name="connsiteX42" fmla="*/ 338137 w 4338637"/>
              <a:gd name="connsiteY42" fmla="*/ 3814762 h 3881437"/>
              <a:gd name="connsiteX43" fmla="*/ 233362 w 4338637"/>
              <a:gd name="connsiteY43" fmla="*/ 3800474 h 3881437"/>
              <a:gd name="connsiteX44" fmla="*/ 80962 w 4338637"/>
              <a:gd name="connsiteY44" fmla="*/ 3757612 h 3881437"/>
              <a:gd name="connsiteX45" fmla="*/ 42862 w 4338637"/>
              <a:gd name="connsiteY45" fmla="*/ 3738562 h 3881437"/>
              <a:gd name="connsiteX46" fmla="*/ 14287 w 4338637"/>
              <a:gd name="connsiteY46" fmla="*/ 3709987 h 3881437"/>
              <a:gd name="connsiteX47" fmla="*/ 4762 w 4338637"/>
              <a:gd name="connsiteY47" fmla="*/ 3681412 h 3881437"/>
              <a:gd name="connsiteX48" fmla="*/ 0 w 4338637"/>
              <a:gd name="connsiteY48" fmla="*/ 3657599 h 3881437"/>
              <a:gd name="connsiteX49" fmla="*/ 4762 w 4338637"/>
              <a:gd name="connsiteY49" fmla="*/ 3633787 h 3881437"/>
              <a:gd name="connsiteX50" fmla="*/ 19050 w 4338637"/>
              <a:gd name="connsiteY50" fmla="*/ 3595687 h 3881437"/>
              <a:gd name="connsiteX51" fmla="*/ 28575 w 4338637"/>
              <a:gd name="connsiteY51" fmla="*/ 3576637 h 3881437"/>
              <a:gd name="connsiteX52" fmla="*/ 47625 w 4338637"/>
              <a:gd name="connsiteY52" fmla="*/ 3562349 h 3881437"/>
              <a:gd name="connsiteX53" fmla="*/ 100012 w 4338637"/>
              <a:gd name="connsiteY53" fmla="*/ 3548062 h 3881437"/>
              <a:gd name="connsiteX54" fmla="*/ 204787 w 4338637"/>
              <a:gd name="connsiteY54" fmla="*/ 3529012 h 3881437"/>
              <a:gd name="connsiteX55" fmla="*/ 290512 w 4338637"/>
              <a:gd name="connsiteY55" fmla="*/ 3524249 h 3881437"/>
              <a:gd name="connsiteX56" fmla="*/ 542925 w 4338637"/>
              <a:gd name="connsiteY56" fmla="*/ 3524249 h 3881437"/>
              <a:gd name="connsiteX57" fmla="*/ 885825 w 4338637"/>
              <a:gd name="connsiteY57" fmla="*/ 3524249 h 3881437"/>
              <a:gd name="connsiteX58" fmla="*/ 1443037 w 4338637"/>
              <a:gd name="connsiteY58" fmla="*/ 3524249 h 3881437"/>
              <a:gd name="connsiteX59" fmla="*/ 2138362 w 4338637"/>
              <a:gd name="connsiteY59" fmla="*/ 3524249 h 3881437"/>
              <a:gd name="connsiteX60" fmla="*/ 2667000 w 4338637"/>
              <a:gd name="connsiteY60" fmla="*/ 3524249 h 3881437"/>
              <a:gd name="connsiteX61" fmla="*/ 3295650 w 4338637"/>
              <a:gd name="connsiteY61" fmla="*/ 3524249 h 3881437"/>
              <a:gd name="connsiteX62" fmla="*/ 3895725 w 4338637"/>
              <a:gd name="connsiteY62" fmla="*/ 3524249 h 3881437"/>
              <a:gd name="connsiteX63" fmla="*/ 4000500 w 4338637"/>
              <a:gd name="connsiteY63" fmla="*/ 3519487 h 3881437"/>
              <a:gd name="connsiteX64" fmla="*/ 4043362 w 4338637"/>
              <a:gd name="connsiteY64" fmla="*/ 3505199 h 3881437"/>
              <a:gd name="connsiteX65" fmla="*/ 4071937 w 4338637"/>
              <a:gd name="connsiteY65" fmla="*/ 3476624 h 3881437"/>
              <a:gd name="connsiteX66" fmla="*/ 4086225 w 4338637"/>
              <a:gd name="connsiteY66" fmla="*/ 3448049 h 3881437"/>
              <a:gd name="connsiteX67" fmla="*/ 4095750 w 4338637"/>
              <a:gd name="connsiteY67" fmla="*/ 3419474 h 3881437"/>
              <a:gd name="connsiteX68" fmla="*/ 4100512 w 4338637"/>
              <a:gd name="connsiteY68" fmla="*/ 3367087 h 3881437"/>
              <a:gd name="connsiteX69" fmla="*/ 4105275 w 4338637"/>
              <a:gd name="connsiteY69" fmla="*/ 3071812 h 3881437"/>
              <a:gd name="connsiteX70" fmla="*/ 4100512 w 4338637"/>
              <a:gd name="connsiteY70" fmla="*/ 2686049 h 3881437"/>
              <a:gd name="connsiteX71" fmla="*/ 4090987 w 4338637"/>
              <a:gd name="connsiteY71" fmla="*/ 2395537 h 3881437"/>
              <a:gd name="connsiteX72" fmla="*/ 4071937 w 4338637"/>
              <a:gd name="connsiteY72" fmla="*/ 2005012 h 3881437"/>
              <a:gd name="connsiteX73" fmla="*/ 4052887 w 4338637"/>
              <a:gd name="connsiteY73" fmla="*/ 1719262 h 3881437"/>
              <a:gd name="connsiteX74" fmla="*/ 4029075 w 4338637"/>
              <a:gd name="connsiteY74" fmla="*/ 1509712 h 3881437"/>
              <a:gd name="connsiteX75" fmla="*/ 3990975 w 4338637"/>
              <a:gd name="connsiteY75" fmla="*/ 1219199 h 3881437"/>
              <a:gd name="connsiteX76" fmla="*/ 3938587 w 4338637"/>
              <a:gd name="connsiteY76" fmla="*/ 895349 h 3881437"/>
              <a:gd name="connsiteX77" fmla="*/ 3905250 w 4338637"/>
              <a:gd name="connsiteY77" fmla="*/ 738187 h 3881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338637" h="3881437">
                <a:moveTo>
                  <a:pt x="3905250" y="738187"/>
                </a:moveTo>
                <a:lnTo>
                  <a:pt x="3862387" y="528637"/>
                </a:lnTo>
                <a:lnTo>
                  <a:pt x="3810000" y="333374"/>
                </a:lnTo>
                <a:lnTo>
                  <a:pt x="3771900" y="204787"/>
                </a:lnTo>
                <a:lnTo>
                  <a:pt x="3743325" y="109537"/>
                </a:lnTo>
                <a:lnTo>
                  <a:pt x="3971925" y="0"/>
                </a:lnTo>
                <a:lnTo>
                  <a:pt x="4010025" y="266699"/>
                </a:lnTo>
                <a:lnTo>
                  <a:pt x="4048125" y="528637"/>
                </a:lnTo>
                <a:lnTo>
                  <a:pt x="4086225" y="838199"/>
                </a:lnTo>
                <a:lnTo>
                  <a:pt x="4124325" y="1147762"/>
                </a:lnTo>
                <a:lnTo>
                  <a:pt x="4157662" y="1485899"/>
                </a:lnTo>
                <a:lnTo>
                  <a:pt x="4186237" y="1824037"/>
                </a:lnTo>
                <a:lnTo>
                  <a:pt x="4219575" y="2238374"/>
                </a:lnTo>
                <a:lnTo>
                  <a:pt x="4238625" y="2495549"/>
                </a:lnTo>
                <a:lnTo>
                  <a:pt x="4257675" y="2819399"/>
                </a:lnTo>
                <a:lnTo>
                  <a:pt x="4267200" y="3109912"/>
                </a:lnTo>
                <a:lnTo>
                  <a:pt x="4271962" y="3219449"/>
                </a:lnTo>
                <a:lnTo>
                  <a:pt x="4276725" y="3252787"/>
                </a:lnTo>
                <a:lnTo>
                  <a:pt x="4300537" y="3309937"/>
                </a:lnTo>
                <a:lnTo>
                  <a:pt x="4324350" y="3371849"/>
                </a:lnTo>
                <a:lnTo>
                  <a:pt x="4338637" y="3428999"/>
                </a:lnTo>
                <a:lnTo>
                  <a:pt x="4338637" y="3462337"/>
                </a:lnTo>
                <a:lnTo>
                  <a:pt x="4291012" y="3557587"/>
                </a:lnTo>
                <a:lnTo>
                  <a:pt x="4214812" y="3686174"/>
                </a:lnTo>
                <a:lnTo>
                  <a:pt x="4157662" y="3790949"/>
                </a:lnTo>
                <a:lnTo>
                  <a:pt x="4124325" y="3848099"/>
                </a:lnTo>
                <a:lnTo>
                  <a:pt x="4100512" y="3876674"/>
                </a:lnTo>
                <a:lnTo>
                  <a:pt x="4076700" y="3881437"/>
                </a:lnTo>
                <a:lnTo>
                  <a:pt x="4048125" y="3881437"/>
                </a:lnTo>
                <a:lnTo>
                  <a:pt x="3986212" y="3862387"/>
                </a:lnTo>
                <a:lnTo>
                  <a:pt x="3938587" y="3833812"/>
                </a:lnTo>
                <a:lnTo>
                  <a:pt x="3848100" y="3795712"/>
                </a:lnTo>
                <a:lnTo>
                  <a:pt x="3771900" y="3776662"/>
                </a:lnTo>
                <a:lnTo>
                  <a:pt x="3681412" y="3767137"/>
                </a:lnTo>
                <a:lnTo>
                  <a:pt x="3414712" y="3771899"/>
                </a:lnTo>
                <a:lnTo>
                  <a:pt x="2490787" y="3767137"/>
                </a:lnTo>
                <a:lnTo>
                  <a:pt x="1924050" y="3771899"/>
                </a:lnTo>
                <a:lnTo>
                  <a:pt x="1171575" y="3771899"/>
                </a:lnTo>
                <a:lnTo>
                  <a:pt x="909637" y="3771899"/>
                </a:lnTo>
                <a:lnTo>
                  <a:pt x="647700" y="3771899"/>
                </a:lnTo>
                <a:lnTo>
                  <a:pt x="590550" y="3776662"/>
                </a:lnTo>
                <a:lnTo>
                  <a:pt x="419100" y="3805237"/>
                </a:lnTo>
                <a:lnTo>
                  <a:pt x="338137" y="3814762"/>
                </a:lnTo>
                <a:lnTo>
                  <a:pt x="233362" y="3800474"/>
                </a:lnTo>
                <a:lnTo>
                  <a:pt x="80962" y="3757612"/>
                </a:lnTo>
                <a:lnTo>
                  <a:pt x="42862" y="3738562"/>
                </a:lnTo>
                <a:lnTo>
                  <a:pt x="14287" y="3709987"/>
                </a:lnTo>
                <a:lnTo>
                  <a:pt x="4762" y="3681412"/>
                </a:lnTo>
                <a:lnTo>
                  <a:pt x="0" y="3657599"/>
                </a:lnTo>
                <a:lnTo>
                  <a:pt x="4762" y="3633787"/>
                </a:lnTo>
                <a:lnTo>
                  <a:pt x="19050" y="3595687"/>
                </a:lnTo>
                <a:lnTo>
                  <a:pt x="28575" y="3576637"/>
                </a:lnTo>
                <a:lnTo>
                  <a:pt x="47625" y="3562349"/>
                </a:lnTo>
                <a:lnTo>
                  <a:pt x="100012" y="3548062"/>
                </a:lnTo>
                <a:lnTo>
                  <a:pt x="204787" y="3529012"/>
                </a:lnTo>
                <a:lnTo>
                  <a:pt x="290512" y="3524249"/>
                </a:lnTo>
                <a:lnTo>
                  <a:pt x="542925" y="3524249"/>
                </a:lnTo>
                <a:lnTo>
                  <a:pt x="885825" y="3524249"/>
                </a:lnTo>
                <a:lnTo>
                  <a:pt x="1443037" y="3524249"/>
                </a:lnTo>
                <a:lnTo>
                  <a:pt x="2138362" y="3524249"/>
                </a:lnTo>
                <a:lnTo>
                  <a:pt x="2667000" y="3524249"/>
                </a:lnTo>
                <a:lnTo>
                  <a:pt x="3295650" y="3524249"/>
                </a:lnTo>
                <a:lnTo>
                  <a:pt x="3895725" y="3524249"/>
                </a:lnTo>
                <a:lnTo>
                  <a:pt x="4000500" y="3519487"/>
                </a:lnTo>
                <a:lnTo>
                  <a:pt x="4043362" y="3505199"/>
                </a:lnTo>
                <a:lnTo>
                  <a:pt x="4071937" y="3476624"/>
                </a:lnTo>
                <a:lnTo>
                  <a:pt x="4086225" y="3448049"/>
                </a:lnTo>
                <a:lnTo>
                  <a:pt x="4095750" y="3419474"/>
                </a:lnTo>
                <a:lnTo>
                  <a:pt x="4100512" y="3367087"/>
                </a:lnTo>
                <a:cubicBezTo>
                  <a:pt x="4102100" y="3268662"/>
                  <a:pt x="4103687" y="3170237"/>
                  <a:pt x="4105275" y="3071812"/>
                </a:cubicBezTo>
                <a:cubicBezTo>
                  <a:pt x="4103687" y="2943224"/>
                  <a:pt x="4102100" y="2814637"/>
                  <a:pt x="4100512" y="2686049"/>
                </a:cubicBezTo>
                <a:lnTo>
                  <a:pt x="4090987" y="2395537"/>
                </a:lnTo>
                <a:lnTo>
                  <a:pt x="4071937" y="2005012"/>
                </a:lnTo>
                <a:lnTo>
                  <a:pt x="4052887" y="1719262"/>
                </a:lnTo>
                <a:lnTo>
                  <a:pt x="4029075" y="1509712"/>
                </a:lnTo>
                <a:lnTo>
                  <a:pt x="3990975" y="1219199"/>
                </a:lnTo>
                <a:lnTo>
                  <a:pt x="3938587" y="895349"/>
                </a:lnTo>
                <a:lnTo>
                  <a:pt x="3905250" y="7381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AA7FEE83-B1E5-4614-AEBD-F27CB2A47E1A}"/>
              </a:ext>
            </a:extLst>
          </p:cNvPr>
          <p:cNvSpPr/>
          <p:nvPr/>
        </p:nvSpPr>
        <p:spPr>
          <a:xfrm>
            <a:off x="4516440" y="2757488"/>
            <a:ext cx="2951162" cy="692150"/>
          </a:xfrm>
          <a:custGeom>
            <a:avLst/>
            <a:gdLst>
              <a:gd name="connsiteX0" fmla="*/ 1126332 w 2950369"/>
              <a:gd name="connsiteY0" fmla="*/ 285750 h 692943"/>
              <a:gd name="connsiteX1" fmla="*/ 1428750 w 2950369"/>
              <a:gd name="connsiteY1" fmla="*/ 238125 h 692943"/>
              <a:gd name="connsiteX2" fmla="*/ 1728788 w 2950369"/>
              <a:gd name="connsiteY2" fmla="*/ 188118 h 692943"/>
              <a:gd name="connsiteX3" fmla="*/ 1933575 w 2950369"/>
              <a:gd name="connsiteY3" fmla="*/ 152400 h 692943"/>
              <a:gd name="connsiteX4" fmla="*/ 2138363 w 2950369"/>
              <a:gd name="connsiteY4" fmla="*/ 114300 h 692943"/>
              <a:gd name="connsiteX5" fmla="*/ 2302669 w 2950369"/>
              <a:gd name="connsiteY5" fmla="*/ 95250 h 692943"/>
              <a:gd name="connsiteX6" fmla="*/ 2471738 w 2950369"/>
              <a:gd name="connsiteY6" fmla="*/ 71437 h 692943"/>
              <a:gd name="connsiteX7" fmla="*/ 2490788 w 2950369"/>
              <a:gd name="connsiteY7" fmla="*/ 66675 h 692943"/>
              <a:gd name="connsiteX8" fmla="*/ 2509838 w 2950369"/>
              <a:gd name="connsiteY8" fmla="*/ 50006 h 692943"/>
              <a:gd name="connsiteX9" fmla="*/ 2540794 w 2950369"/>
              <a:gd name="connsiteY9" fmla="*/ 30956 h 692943"/>
              <a:gd name="connsiteX10" fmla="*/ 2583657 w 2950369"/>
              <a:gd name="connsiteY10" fmla="*/ 9525 h 692943"/>
              <a:gd name="connsiteX11" fmla="*/ 2614613 w 2950369"/>
              <a:gd name="connsiteY11" fmla="*/ 0 h 692943"/>
              <a:gd name="connsiteX12" fmla="*/ 2652713 w 2950369"/>
              <a:gd name="connsiteY12" fmla="*/ 4762 h 692943"/>
              <a:gd name="connsiteX13" fmla="*/ 2700338 w 2950369"/>
              <a:gd name="connsiteY13" fmla="*/ 14287 h 692943"/>
              <a:gd name="connsiteX14" fmla="*/ 2769394 w 2950369"/>
              <a:gd name="connsiteY14" fmla="*/ 45243 h 692943"/>
              <a:gd name="connsiteX15" fmla="*/ 2859882 w 2950369"/>
              <a:gd name="connsiteY15" fmla="*/ 95250 h 692943"/>
              <a:gd name="connsiteX16" fmla="*/ 2895600 w 2950369"/>
              <a:gd name="connsiteY16" fmla="*/ 116681 h 692943"/>
              <a:gd name="connsiteX17" fmla="*/ 2928938 w 2950369"/>
              <a:gd name="connsiteY17" fmla="*/ 140493 h 692943"/>
              <a:gd name="connsiteX18" fmla="*/ 2943225 w 2950369"/>
              <a:gd name="connsiteY18" fmla="*/ 159543 h 692943"/>
              <a:gd name="connsiteX19" fmla="*/ 2950369 w 2950369"/>
              <a:gd name="connsiteY19" fmla="*/ 176212 h 692943"/>
              <a:gd name="connsiteX20" fmla="*/ 2947988 w 2950369"/>
              <a:gd name="connsiteY20" fmla="*/ 200025 h 692943"/>
              <a:gd name="connsiteX21" fmla="*/ 2933700 w 2950369"/>
              <a:gd name="connsiteY21" fmla="*/ 216693 h 692943"/>
              <a:gd name="connsiteX22" fmla="*/ 2907507 w 2950369"/>
              <a:gd name="connsiteY22" fmla="*/ 233362 h 692943"/>
              <a:gd name="connsiteX23" fmla="*/ 2864644 w 2950369"/>
              <a:gd name="connsiteY23" fmla="*/ 247650 h 692943"/>
              <a:gd name="connsiteX24" fmla="*/ 2786063 w 2950369"/>
              <a:gd name="connsiteY24" fmla="*/ 254793 h 692943"/>
              <a:gd name="connsiteX25" fmla="*/ 2612232 w 2950369"/>
              <a:gd name="connsiteY25" fmla="*/ 264318 h 692943"/>
              <a:gd name="connsiteX26" fmla="*/ 2383632 w 2950369"/>
              <a:gd name="connsiteY26" fmla="*/ 278606 h 692943"/>
              <a:gd name="connsiteX27" fmla="*/ 2105025 w 2950369"/>
              <a:gd name="connsiteY27" fmla="*/ 295275 h 692943"/>
              <a:gd name="connsiteX28" fmla="*/ 1943100 w 2950369"/>
              <a:gd name="connsiteY28" fmla="*/ 311943 h 692943"/>
              <a:gd name="connsiteX29" fmla="*/ 1740694 w 2950369"/>
              <a:gd name="connsiteY29" fmla="*/ 347662 h 692943"/>
              <a:gd name="connsiteX30" fmla="*/ 1497807 w 2950369"/>
              <a:gd name="connsiteY30" fmla="*/ 390525 h 692943"/>
              <a:gd name="connsiteX31" fmla="*/ 1235869 w 2950369"/>
              <a:gd name="connsiteY31" fmla="*/ 438150 h 692943"/>
              <a:gd name="connsiteX32" fmla="*/ 1016794 w 2950369"/>
              <a:gd name="connsiteY32" fmla="*/ 481012 h 692943"/>
              <a:gd name="connsiteX33" fmla="*/ 895350 w 2950369"/>
              <a:gd name="connsiteY33" fmla="*/ 511968 h 692943"/>
              <a:gd name="connsiteX34" fmla="*/ 750094 w 2950369"/>
              <a:gd name="connsiteY34" fmla="*/ 550068 h 692943"/>
              <a:gd name="connsiteX35" fmla="*/ 592932 w 2950369"/>
              <a:gd name="connsiteY35" fmla="*/ 597693 h 692943"/>
              <a:gd name="connsiteX36" fmla="*/ 485775 w 2950369"/>
              <a:gd name="connsiteY36" fmla="*/ 631031 h 692943"/>
              <a:gd name="connsiteX37" fmla="*/ 400050 w 2950369"/>
              <a:gd name="connsiteY37" fmla="*/ 661987 h 692943"/>
              <a:gd name="connsiteX38" fmla="*/ 352425 w 2950369"/>
              <a:gd name="connsiteY38" fmla="*/ 688181 h 692943"/>
              <a:gd name="connsiteX39" fmla="*/ 338138 w 2950369"/>
              <a:gd name="connsiteY39" fmla="*/ 692943 h 692943"/>
              <a:gd name="connsiteX40" fmla="*/ 307182 w 2950369"/>
              <a:gd name="connsiteY40" fmla="*/ 671512 h 692943"/>
              <a:gd name="connsiteX41" fmla="*/ 209550 w 2950369"/>
              <a:gd name="connsiteY41" fmla="*/ 590550 h 692943"/>
              <a:gd name="connsiteX42" fmla="*/ 130969 w 2950369"/>
              <a:gd name="connsiteY42" fmla="*/ 516731 h 692943"/>
              <a:gd name="connsiteX43" fmla="*/ 59532 w 2950369"/>
              <a:gd name="connsiteY43" fmla="*/ 440531 h 692943"/>
              <a:gd name="connsiteX44" fmla="*/ 9525 w 2950369"/>
              <a:gd name="connsiteY44" fmla="*/ 366712 h 692943"/>
              <a:gd name="connsiteX45" fmla="*/ 0 w 2950369"/>
              <a:gd name="connsiteY45" fmla="*/ 338137 h 692943"/>
              <a:gd name="connsiteX46" fmla="*/ 2382 w 2950369"/>
              <a:gd name="connsiteY46" fmla="*/ 319087 h 692943"/>
              <a:gd name="connsiteX47" fmla="*/ 14288 w 2950369"/>
              <a:gd name="connsiteY47" fmla="*/ 309562 h 692943"/>
              <a:gd name="connsiteX48" fmla="*/ 38100 w 2950369"/>
              <a:gd name="connsiteY48" fmla="*/ 311943 h 692943"/>
              <a:gd name="connsiteX49" fmla="*/ 57150 w 2950369"/>
              <a:gd name="connsiteY49" fmla="*/ 319087 h 692943"/>
              <a:gd name="connsiteX50" fmla="*/ 85725 w 2950369"/>
              <a:gd name="connsiteY50" fmla="*/ 340518 h 692943"/>
              <a:gd name="connsiteX51" fmla="*/ 119063 w 2950369"/>
              <a:gd name="connsiteY51" fmla="*/ 361950 h 692943"/>
              <a:gd name="connsiteX52" fmla="*/ 166688 w 2950369"/>
              <a:gd name="connsiteY52" fmla="*/ 381000 h 692943"/>
              <a:gd name="connsiteX53" fmla="*/ 233363 w 2950369"/>
              <a:gd name="connsiteY53" fmla="*/ 395287 h 692943"/>
              <a:gd name="connsiteX54" fmla="*/ 292894 w 2950369"/>
              <a:gd name="connsiteY54" fmla="*/ 404812 h 692943"/>
              <a:gd name="connsiteX55" fmla="*/ 352425 w 2950369"/>
              <a:gd name="connsiteY55" fmla="*/ 404812 h 692943"/>
              <a:gd name="connsiteX56" fmla="*/ 419100 w 2950369"/>
              <a:gd name="connsiteY56" fmla="*/ 397668 h 692943"/>
              <a:gd name="connsiteX57" fmla="*/ 688182 w 2950369"/>
              <a:gd name="connsiteY57" fmla="*/ 357187 h 692943"/>
              <a:gd name="connsiteX58" fmla="*/ 1126332 w 2950369"/>
              <a:gd name="connsiteY58" fmla="*/ 285750 h 692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50369" h="692943">
                <a:moveTo>
                  <a:pt x="1126332" y="285750"/>
                </a:moveTo>
                <a:lnTo>
                  <a:pt x="1428750" y="238125"/>
                </a:lnTo>
                <a:lnTo>
                  <a:pt x="1728788" y="188118"/>
                </a:lnTo>
                <a:lnTo>
                  <a:pt x="1933575" y="152400"/>
                </a:lnTo>
                <a:lnTo>
                  <a:pt x="2138363" y="114300"/>
                </a:lnTo>
                <a:lnTo>
                  <a:pt x="2302669" y="95250"/>
                </a:lnTo>
                <a:lnTo>
                  <a:pt x="2471738" y="71437"/>
                </a:lnTo>
                <a:lnTo>
                  <a:pt x="2490788" y="66675"/>
                </a:lnTo>
                <a:lnTo>
                  <a:pt x="2509838" y="50006"/>
                </a:lnTo>
                <a:lnTo>
                  <a:pt x="2540794" y="30956"/>
                </a:lnTo>
                <a:lnTo>
                  <a:pt x="2583657" y="9525"/>
                </a:lnTo>
                <a:lnTo>
                  <a:pt x="2614613" y="0"/>
                </a:lnTo>
                <a:lnTo>
                  <a:pt x="2652713" y="4762"/>
                </a:lnTo>
                <a:lnTo>
                  <a:pt x="2700338" y="14287"/>
                </a:lnTo>
                <a:lnTo>
                  <a:pt x="2769394" y="45243"/>
                </a:lnTo>
                <a:lnTo>
                  <a:pt x="2859882" y="95250"/>
                </a:lnTo>
                <a:lnTo>
                  <a:pt x="2895600" y="116681"/>
                </a:lnTo>
                <a:lnTo>
                  <a:pt x="2928938" y="140493"/>
                </a:lnTo>
                <a:lnTo>
                  <a:pt x="2943225" y="159543"/>
                </a:lnTo>
                <a:lnTo>
                  <a:pt x="2950369" y="176212"/>
                </a:lnTo>
                <a:lnTo>
                  <a:pt x="2947988" y="200025"/>
                </a:lnTo>
                <a:lnTo>
                  <a:pt x="2933700" y="216693"/>
                </a:lnTo>
                <a:lnTo>
                  <a:pt x="2907507" y="233362"/>
                </a:lnTo>
                <a:lnTo>
                  <a:pt x="2864644" y="247650"/>
                </a:lnTo>
                <a:lnTo>
                  <a:pt x="2786063" y="254793"/>
                </a:lnTo>
                <a:lnTo>
                  <a:pt x="2612232" y="264318"/>
                </a:lnTo>
                <a:lnTo>
                  <a:pt x="2383632" y="278606"/>
                </a:lnTo>
                <a:lnTo>
                  <a:pt x="2105025" y="295275"/>
                </a:lnTo>
                <a:lnTo>
                  <a:pt x="1943100" y="311943"/>
                </a:lnTo>
                <a:lnTo>
                  <a:pt x="1740694" y="347662"/>
                </a:lnTo>
                <a:lnTo>
                  <a:pt x="1497807" y="390525"/>
                </a:lnTo>
                <a:lnTo>
                  <a:pt x="1235869" y="438150"/>
                </a:lnTo>
                <a:lnTo>
                  <a:pt x="1016794" y="481012"/>
                </a:lnTo>
                <a:lnTo>
                  <a:pt x="895350" y="511968"/>
                </a:lnTo>
                <a:lnTo>
                  <a:pt x="750094" y="550068"/>
                </a:lnTo>
                <a:lnTo>
                  <a:pt x="592932" y="597693"/>
                </a:lnTo>
                <a:lnTo>
                  <a:pt x="485775" y="631031"/>
                </a:lnTo>
                <a:lnTo>
                  <a:pt x="400050" y="661987"/>
                </a:lnTo>
                <a:lnTo>
                  <a:pt x="352425" y="688181"/>
                </a:lnTo>
                <a:lnTo>
                  <a:pt x="338138" y="692943"/>
                </a:lnTo>
                <a:lnTo>
                  <a:pt x="307182" y="671512"/>
                </a:lnTo>
                <a:lnTo>
                  <a:pt x="209550" y="590550"/>
                </a:lnTo>
                <a:lnTo>
                  <a:pt x="130969" y="516731"/>
                </a:lnTo>
                <a:lnTo>
                  <a:pt x="59532" y="440531"/>
                </a:lnTo>
                <a:lnTo>
                  <a:pt x="9525" y="366712"/>
                </a:lnTo>
                <a:lnTo>
                  <a:pt x="0" y="338137"/>
                </a:lnTo>
                <a:lnTo>
                  <a:pt x="2382" y="319087"/>
                </a:lnTo>
                <a:lnTo>
                  <a:pt x="14288" y="309562"/>
                </a:lnTo>
                <a:lnTo>
                  <a:pt x="38100" y="311943"/>
                </a:lnTo>
                <a:lnTo>
                  <a:pt x="57150" y="319087"/>
                </a:lnTo>
                <a:lnTo>
                  <a:pt x="85725" y="340518"/>
                </a:lnTo>
                <a:lnTo>
                  <a:pt x="119063" y="361950"/>
                </a:lnTo>
                <a:lnTo>
                  <a:pt x="166688" y="381000"/>
                </a:lnTo>
                <a:lnTo>
                  <a:pt x="233363" y="395287"/>
                </a:lnTo>
                <a:lnTo>
                  <a:pt x="292894" y="404812"/>
                </a:lnTo>
                <a:lnTo>
                  <a:pt x="352425" y="404812"/>
                </a:lnTo>
                <a:lnTo>
                  <a:pt x="419100" y="397668"/>
                </a:lnTo>
                <a:lnTo>
                  <a:pt x="688182" y="357187"/>
                </a:lnTo>
                <a:lnTo>
                  <a:pt x="1126332" y="285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448B7C7-E7B1-4B2C-AE31-CA2FD0B576BB}"/>
              </a:ext>
            </a:extLst>
          </p:cNvPr>
          <p:cNvSpPr/>
          <p:nvPr/>
        </p:nvSpPr>
        <p:spPr>
          <a:xfrm rot="16200000">
            <a:off x="4996659" y="3390107"/>
            <a:ext cx="2997200" cy="481013"/>
          </a:xfrm>
          <a:custGeom>
            <a:avLst/>
            <a:gdLst>
              <a:gd name="connsiteX0" fmla="*/ 1162415 w 2996225"/>
              <a:gd name="connsiteY0" fmla="*/ 202922 h 481000"/>
              <a:gd name="connsiteX1" fmla="*/ 1470555 w 2996225"/>
              <a:gd name="connsiteY1" fmla="*/ 200417 h 481000"/>
              <a:gd name="connsiteX2" fmla="*/ 1826294 w 2996225"/>
              <a:gd name="connsiteY2" fmla="*/ 195406 h 481000"/>
              <a:gd name="connsiteX3" fmla="*/ 2069299 w 2996225"/>
              <a:gd name="connsiteY3" fmla="*/ 190396 h 481000"/>
              <a:gd name="connsiteX4" fmla="*/ 2192054 w 2996225"/>
              <a:gd name="connsiteY4" fmla="*/ 170354 h 481000"/>
              <a:gd name="connsiteX5" fmla="*/ 2432554 w 2996225"/>
              <a:gd name="connsiteY5" fmla="*/ 170354 h 481000"/>
              <a:gd name="connsiteX6" fmla="*/ 2650507 w 2996225"/>
              <a:gd name="connsiteY6" fmla="*/ 167849 h 481000"/>
              <a:gd name="connsiteX7" fmla="*/ 2703116 w 2996225"/>
              <a:gd name="connsiteY7" fmla="*/ 160333 h 481000"/>
              <a:gd name="connsiteX8" fmla="*/ 2733179 w 2996225"/>
              <a:gd name="connsiteY8" fmla="*/ 152818 h 481000"/>
              <a:gd name="connsiteX9" fmla="*/ 2768252 w 2996225"/>
              <a:gd name="connsiteY9" fmla="*/ 142797 h 481000"/>
              <a:gd name="connsiteX10" fmla="*/ 2803325 w 2996225"/>
              <a:gd name="connsiteY10" fmla="*/ 127766 h 481000"/>
              <a:gd name="connsiteX11" fmla="*/ 2838397 w 2996225"/>
              <a:gd name="connsiteY11" fmla="*/ 112734 h 481000"/>
              <a:gd name="connsiteX12" fmla="*/ 2880986 w 2996225"/>
              <a:gd name="connsiteY12" fmla="*/ 85177 h 481000"/>
              <a:gd name="connsiteX13" fmla="*/ 2916059 w 2996225"/>
              <a:gd name="connsiteY13" fmla="*/ 52609 h 481000"/>
              <a:gd name="connsiteX14" fmla="*/ 2943616 w 2996225"/>
              <a:gd name="connsiteY14" fmla="*/ 17537 h 481000"/>
              <a:gd name="connsiteX15" fmla="*/ 2956142 w 2996225"/>
              <a:gd name="connsiteY15" fmla="*/ 7516 h 481000"/>
              <a:gd name="connsiteX16" fmla="*/ 2981194 w 2996225"/>
              <a:gd name="connsiteY16" fmla="*/ 0 h 481000"/>
              <a:gd name="connsiteX17" fmla="*/ 2993720 w 2996225"/>
              <a:gd name="connsiteY17" fmla="*/ 5010 h 481000"/>
              <a:gd name="connsiteX18" fmla="*/ 2996225 w 2996225"/>
              <a:gd name="connsiteY18" fmla="*/ 25052 h 481000"/>
              <a:gd name="connsiteX19" fmla="*/ 2986205 w 2996225"/>
              <a:gd name="connsiteY19" fmla="*/ 90187 h 481000"/>
              <a:gd name="connsiteX20" fmla="*/ 2968668 w 2996225"/>
              <a:gd name="connsiteY20" fmla="*/ 190396 h 481000"/>
              <a:gd name="connsiteX21" fmla="*/ 2931090 w 2996225"/>
              <a:gd name="connsiteY21" fmla="*/ 333192 h 481000"/>
              <a:gd name="connsiteX22" fmla="*/ 2911048 w 2996225"/>
              <a:gd name="connsiteY22" fmla="*/ 393317 h 481000"/>
              <a:gd name="connsiteX23" fmla="*/ 2896017 w 2996225"/>
              <a:gd name="connsiteY23" fmla="*/ 423380 h 481000"/>
              <a:gd name="connsiteX24" fmla="*/ 2870965 w 2996225"/>
              <a:gd name="connsiteY24" fmla="*/ 450937 h 481000"/>
              <a:gd name="connsiteX25" fmla="*/ 2840903 w 2996225"/>
              <a:gd name="connsiteY25" fmla="*/ 470979 h 481000"/>
              <a:gd name="connsiteX26" fmla="*/ 2820861 w 2996225"/>
              <a:gd name="connsiteY26" fmla="*/ 475989 h 481000"/>
              <a:gd name="connsiteX27" fmla="*/ 2800819 w 2996225"/>
              <a:gd name="connsiteY27" fmla="*/ 470979 h 481000"/>
              <a:gd name="connsiteX28" fmla="*/ 2780778 w 2996225"/>
              <a:gd name="connsiteY28" fmla="*/ 455947 h 481000"/>
              <a:gd name="connsiteX29" fmla="*/ 2740694 w 2996225"/>
              <a:gd name="connsiteY29" fmla="*/ 435906 h 481000"/>
              <a:gd name="connsiteX30" fmla="*/ 2683075 w 2996225"/>
              <a:gd name="connsiteY30" fmla="*/ 420875 h 481000"/>
              <a:gd name="connsiteX31" fmla="*/ 2615434 w 2996225"/>
              <a:gd name="connsiteY31" fmla="*/ 415864 h 481000"/>
              <a:gd name="connsiteX32" fmla="*/ 2437565 w 2996225"/>
              <a:gd name="connsiteY32" fmla="*/ 415864 h 481000"/>
              <a:gd name="connsiteX33" fmla="*/ 2217106 w 2996225"/>
              <a:gd name="connsiteY33" fmla="*/ 415864 h 481000"/>
              <a:gd name="connsiteX34" fmla="*/ 1964081 w 2996225"/>
              <a:gd name="connsiteY34" fmla="*/ 418369 h 481000"/>
              <a:gd name="connsiteX35" fmla="*/ 1483081 w 2996225"/>
              <a:gd name="connsiteY35" fmla="*/ 433401 h 481000"/>
              <a:gd name="connsiteX36" fmla="*/ 1067217 w 2996225"/>
              <a:gd name="connsiteY36" fmla="*/ 445927 h 481000"/>
              <a:gd name="connsiteX37" fmla="*/ 794150 w 2996225"/>
              <a:gd name="connsiteY37" fmla="*/ 455947 h 481000"/>
              <a:gd name="connsiteX38" fmla="*/ 583712 w 2996225"/>
              <a:gd name="connsiteY38" fmla="*/ 460958 h 481000"/>
              <a:gd name="connsiteX39" fmla="*/ 501041 w 2996225"/>
              <a:gd name="connsiteY39" fmla="*/ 470979 h 481000"/>
              <a:gd name="connsiteX40" fmla="*/ 443421 w 2996225"/>
              <a:gd name="connsiteY40" fmla="*/ 481000 h 481000"/>
              <a:gd name="connsiteX41" fmla="*/ 415864 w 2996225"/>
              <a:gd name="connsiteY41" fmla="*/ 481000 h 481000"/>
              <a:gd name="connsiteX42" fmla="*/ 373275 w 2996225"/>
              <a:gd name="connsiteY42" fmla="*/ 465968 h 481000"/>
              <a:gd name="connsiteX43" fmla="*/ 265551 w 2996225"/>
              <a:gd name="connsiteY43" fmla="*/ 418369 h 481000"/>
              <a:gd name="connsiteX44" fmla="*/ 185385 w 2996225"/>
              <a:gd name="connsiteY44" fmla="*/ 375781 h 481000"/>
              <a:gd name="connsiteX45" fmla="*/ 97703 w 2996225"/>
              <a:gd name="connsiteY45" fmla="*/ 320666 h 481000"/>
              <a:gd name="connsiteX46" fmla="*/ 35072 w 2996225"/>
              <a:gd name="connsiteY46" fmla="*/ 275573 h 481000"/>
              <a:gd name="connsiteX47" fmla="*/ 12526 w 2996225"/>
              <a:gd name="connsiteY47" fmla="*/ 245510 h 481000"/>
              <a:gd name="connsiteX48" fmla="*/ 2505 w 2996225"/>
              <a:gd name="connsiteY48" fmla="*/ 215448 h 481000"/>
              <a:gd name="connsiteX49" fmla="*/ 0 w 2996225"/>
              <a:gd name="connsiteY49" fmla="*/ 192901 h 481000"/>
              <a:gd name="connsiteX50" fmla="*/ 2505 w 2996225"/>
              <a:gd name="connsiteY50" fmla="*/ 175364 h 481000"/>
              <a:gd name="connsiteX51" fmla="*/ 10020 w 2996225"/>
              <a:gd name="connsiteY51" fmla="*/ 157828 h 481000"/>
              <a:gd name="connsiteX52" fmla="*/ 27557 w 2996225"/>
              <a:gd name="connsiteY52" fmla="*/ 142797 h 481000"/>
              <a:gd name="connsiteX53" fmla="*/ 433400 w 2996225"/>
              <a:gd name="connsiteY53" fmla="*/ 210437 h 481000"/>
              <a:gd name="connsiteX54" fmla="*/ 465968 w 2996225"/>
              <a:gd name="connsiteY54" fmla="*/ 215448 h 481000"/>
              <a:gd name="connsiteX55" fmla="*/ 586218 w 2996225"/>
              <a:gd name="connsiteY55" fmla="*/ 212943 h 481000"/>
              <a:gd name="connsiteX56" fmla="*/ 884337 w 2996225"/>
              <a:gd name="connsiteY56" fmla="*/ 207932 h 481000"/>
              <a:gd name="connsiteX57" fmla="*/ 1162415 w 2996225"/>
              <a:gd name="connsiteY57" fmla="*/ 202922 h 4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96225" h="481000">
                <a:moveTo>
                  <a:pt x="1162415" y="202922"/>
                </a:moveTo>
                <a:lnTo>
                  <a:pt x="1470555" y="200417"/>
                </a:lnTo>
                <a:lnTo>
                  <a:pt x="1826294" y="195406"/>
                </a:lnTo>
                <a:lnTo>
                  <a:pt x="2069299" y="190396"/>
                </a:lnTo>
                <a:lnTo>
                  <a:pt x="2192054" y="170354"/>
                </a:lnTo>
                <a:lnTo>
                  <a:pt x="2432554" y="170354"/>
                </a:lnTo>
                <a:lnTo>
                  <a:pt x="2650507" y="167849"/>
                </a:lnTo>
                <a:lnTo>
                  <a:pt x="2703116" y="160333"/>
                </a:lnTo>
                <a:lnTo>
                  <a:pt x="2733179" y="152818"/>
                </a:lnTo>
                <a:lnTo>
                  <a:pt x="2768252" y="142797"/>
                </a:lnTo>
                <a:lnTo>
                  <a:pt x="2803325" y="127766"/>
                </a:lnTo>
                <a:lnTo>
                  <a:pt x="2838397" y="112734"/>
                </a:lnTo>
                <a:lnTo>
                  <a:pt x="2880986" y="85177"/>
                </a:lnTo>
                <a:lnTo>
                  <a:pt x="2916059" y="52609"/>
                </a:lnTo>
                <a:lnTo>
                  <a:pt x="2943616" y="17537"/>
                </a:lnTo>
                <a:lnTo>
                  <a:pt x="2956142" y="7516"/>
                </a:lnTo>
                <a:lnTo>
                  <a:pt x="2981194" y="0"/>
                </a:lnTo>
                <a:lnTo>
                  <a:pt x="2993720" y="5010"/>
                </a:lnTo>
                <a:lnTo>
                  <a:pt x="2996225" y="25052"/>
                </a:lnTo>
                <a:lnTo>
                  <a:pt x="2986205" y="90187"/>
                </a:lnTo>
                <a:lnTo>
                  <a:pt x="2968668" y="190396"/>
                </a:lnTo>
                <a:lnTo>
                  <a:pt x="2931090" y="333192"/>
                </a:lnTo>
                <a:lnTo>
                  <a:pt x="2911048" y="393317"/>
                </a:lnTo>
                <a:lnTo>
                  <a:pt x="2896017" y="423380"/>
                </a:lnTo>
                <a:lnTo>
                  <a:pt x="2870965" y="450937"/>
                </a:lnTo>
                <a:lnTo>
                  <a:pt x="2840903" y="470979"/>
                </a:lnTo>
                <a:lnTo>
                  <a:pt x="2820861" y="475989"/>
                </a:lnTo>
                <a:lnTo>
                  <a:pt x="2800819" y="470979"/>
                </a:lnTo>
                <a:lnTo>
                  <a:pt x="2780778" y="455947"/>
                </a:lnTo>
                <a:lnTo>
                  <a:pt x="2740694" y="435906"/>
                </a:lnTo>
                <a:lnTo>
                  <a:pt x="2683075" y="420875"/>
                </a:lnTo>
                <a:lnTo>
                  <a:pt x="2615434" y="415864"/>
                </a:lnTo>
                <a:lnTo>
                  <a:pt x="2437565" y="415864"/>
                </a:lnTo>
                <a:lnTo>
                  <a:pt x="2217106" y="415864"/>
                </a:lnTo>
                <a:lnTo>
                  <a:pt x="1964081" y="418369"/>
                </a:lnTo>
                <a:lnTo>
                  <a:pt x="1483081" y="433401"/>
                </a:lnTo>
                <a:lnTo>
                  <a:pt x="1067217" y="445927"/>
                </a:lnTo>
                <a:lnTo>
                  <a:pt x="794150" y="455947"/>
                </a:lnTo>
                <a:lnTo>
                  <a:pt x="583712" y="460958"/>
                </a:lnTo>
                <a:lnTo>
                  <a:pt x="501041" y="470979"/>
                </a:lnTo>
                <a:lnTo>
                  <a:pt x="443421" y="481000"/>
                </a:lnTo>
                <a:lnTo>
                  <a:pt x="415864" y="481000"/>
                </a:lnTo>
                <a:lnTo>
                  <a:pt x="373275" y="465968"/>
                </a:lnTo>
                <a:lnTo>
                  <a:pt x="265551" y="418369"/>
                </a:lnTo>
                <a:lnTo>
                  <a:pt x="185385" y="375781"/>
                </a:lnTo>
                <a:lnTo>
                  <a:pt x="97703" y="320666"/>
                </a:lnTo>
                <a:lnTo>
                  <a:pt x="35072" y="275573"/>
                </a:lnTo>
                <a:lnTo>
                  <a:pt x="12526" y="245510"/>
                </a:lnTo>
                <a:lnTo>
                  <a:pt x="2505" y="215448"/>
                </a:lnTo>
                <a:lnTo>
                  <a:pt x="0" y="192901"/>
                </a:lnTo>
                <a:lnTo>
                  <a:pt x="2505" y="175364"/>
                </a:lnTo>
                <a:lnTo>
                  <a:pt x="10020" y="157828"/>
                </a:lnTo>
                <a:lnTo>
                  <a:pt x="27557" y="142797"/>
                </a:lnTo>
                <a:lnTo>
                  <a:pt x="433400" y="210437"/>
                </a:lnTo>
                <a:lnTo>
                  <a:pt x="465968" y="215448"/>
                </a:lnTo>
                <a:lnTo>
                  <a:pt x="586218" y="212943"/>
                </a:lnTo>
                <a:lnTo>
                  <a:pt x="884337" y="207932"/>
                </a:lnTo>
                <a:lnTo>
                  <a:pt x="1162415" y="20292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2CD28ECB-BC6D-451E-8C7F-354041671065}"/>
              </a:ext>
            </a:extLst>
          </p:cNvPr>
          <p:cNvSpPr/>
          <p:nvPr/>
        </p:nvSpPr>
        <p:spPr>
          <a:xfrm rot="16200000">
            <a:off x="5921377" y="4572001"/>
            <a:ext cx="504825" cy="596900"/>
          </a:xfrm>
          <a:custGeom>
            <a:avLst/>
            <a:gdLst>
              <a:gd name="connsiteX0" fmla="*/ 433401 w 506052"/>
              <a:gd name="connsiteY0" fmla="*/ 195406 h 596239"/>
              <a:gd name="connsiteX1" fmla="*/ 395822 w 506052"/>
              <a:gd name="connsiteY1" fmla="*/ 378286 h 596239"/>
              <a:gd name="connsiteX2" fmla="*/ 375781 w 506052"/>
              <a:gd name="connsiteY2" fmla="*/ 470979 h 596239"/>
              <a:gd name="connsiteX3" fmla="*/ 375781 w 506052"/>
              <a:gd name="connsiteY3" fmla="*/ 486010 h 596239"/>
              <a:gd name="connsiteX4" fmla="*/ 378286 w 506052"/>
              <a:gd name="connsiteY4" fmla="*/ 518578 h 596239"/>
              <a:gd name="connsiteX5" fmla="*/ 388307 w 506052"/>
              <a:gd name="connsiteY5" fmla="*/ 553650 h 596239"/>
              <a:gd name="connsiteX6" fmla="*/ 403338 w 506052"/>
              <a:gd name="connsiteY6" fmla="*/ 573692 h 596239"/>
              <a:gd name="connsiteX7" fmla="*/ 428390 w 506052"/>
              <a:gd name="connsiteY7" fmla="*/ 588723 h 596239"/>
              <a:gd name="connsiteX8" fmla="*/ 506052 w 506052"/>
              <a:gd name="connsiteY8" fmla="*/ 596239 h 596239"/>
              <a:gd name="connsiteX9" fmla="*/ 0 w 506052"/>
              <a:gd name="connsiteY9" fmla="*/ 593734 h 596239"/>
              <a:gd name="connsiteX10" fmla="*/ 0 w 506052"/>
              <a:gd name="connsiteY10" fmla="*/ 568682 h 596239"/>
              <a:gd name="connsiteX11" fmla="*/ 2505 w 506052"/>
              <a:gd name="connsiteY11" fmla="*/ 541124 h 596239"/>
              <a:gd name="connsiteX12" fmla="*/ 27557 w 506052"/>
              <a:gd name="connsiteY12" fmla="*/ 518578 h 596239"/>
              <a:gd name="connsiteX13" fmla="*/ 72651 w 506052"/>
              <a:gd name="connsiteY13" fmla="*/ 496031 h 596239"/>
              <a:gd name="connsiteX14" fmla="*/ 137786 w 506052"/>
              <a:gd name="connsiteY14" fmla="*/ 453442 h 596239"/>
              <a:gd name="connsiteX15" fmla="*/ 197911 w 506052"/>
              <a:gd name="connsiteY15" fmla="*/ 410854 h 596239"/>
              <a:gd name="connsiteX16" fmla="*/ 232984 w 506052"/>
              <a:gd name="connsiteY16" fmla="*/ 375781 h 596239"/>
              <a:gd name="connsiteX17" fmla="*/ 255531 w 506052"/>
              <a:gd name="connsiteY17" fmla="*/ 348224 h 596239"/>
              <a:gd name="connsiteX18" fmla="*/ 320666 w 506052"/>
              <a:gd name="connsiteY18" fmla="*/ 235489 h 596239"/>
              <a:gd name="connsiteX19" fmla="*/ 390812 w 506052"/>
              <a:gd name="connsiteY19" fmla="*/ 80167 h 596239"/>
              <a:gd name="connsiteX20" fmla="*/ 415864 w 506052"/>
              <a:gd name="connsiteY20" fmla="*/ 20042 h 596239"/>
              <a:gd name="connsiteX21" fmla="*/ 428390 w 506052"/>
              <a:gd name="connsiteY21" fmla="*/ 7516 h 596239"/>
              <a:gd name="connsiteX22" fmla="*/ 445927 w 506052"/>
              <a:gd name="connsiteY22" fmla="*/ 0 h 596239"/>
              <a:gd name="connsiteX23" fmla="*/ 458453 w 506052"/>
              <a:gd name="connsiteY23" fmla="*/ 2505 h 596239"/>
              <a:gd name="connsiteX24" fmla="*/ 465968 w 506052"/>
              <a:gd name="connsiteY24" fmla="*/ 12526 h 596239"/>
              <a:gd name="connsiteX25" fmla="*/ 465968 w 506052"/>
              <a:gd name="connsiteY25" fmla="*/ 42589 h 596239"/>
              <a:gd name="connsiteX26" fmla="*/ 433401 w 506052"/>
              <a:gd name="connsiteY26" fmla="*/ 195406 h 59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06052" h="596239">
                <a:moveTo>
                  <a:pt x="433401" y="195406"/>
                </a:moveTo>
                <a:lnTo>
                  <a:pt x="395822" y="378286"/>
                </a:lnTo>
                <a:lnTo>
                  <a:pt x="375781" y="470979"/>
                </a:lnTo>
                <a:lnTo>
                  <a:pt x="375781" y="486010"/>
                </a:lnTo>
                <a:lnTo>
                  <a:pt x="378286" y="518578"/>
                </a:lnTo>
                <a:lnTo>
                  <a:pt x="388307" y="553650"/>
                </a:lnTo>
                <a:lnTo>
                  <a:pt x="403338" y="573692"/>
                </a:lnTo>
                <a:lnTo>
                  <a:pt x="428390" y="588723"/>
                </a:lnTo>
                <a:lnTo>
                  <a:pt x="506052" y="596239"/>
                </a:lnTo>
                <a:lnTo>
                  <a:pt x="0" y="593734"/>
                </a:lnTo>
                <a:lnTo>
                  <a:pt x="0" y="568682"/>
                </a:lnTo>
                <a:lnTo>
                  <a:pt x="2505" y="541124"/>
                </a:lnTo>
                <a:lnTo>
                  <a:pt x="27557" y="518578"/>
                </a:lnTo>
                <a:lnTo>
                  <a:pt x="72651" y="496031"/>
                </a:lnTo>
                <a:lnTo>
                  <a:pt x="137786" y="453442"/>
                </a:lnTo>
                <a:lnTo>
                  <a:pt x="197911" y="410854"/>
                </a:lnTo>
                <a:lnTo>
                  <a:pt x="232984" y="375781"/>
                </a:lnTo>
                <a:lnTo>
                  <a:pt x="255531" y="348224"/>
                </a:lnTo>
                <a:lnTo>
                  <a:pt x="320666" y="235489"/>
                </a:lnTo>
                <a:lnTo>
                  <a:pt x="390812" y="80167"/>
                </a:lnTo>
                <a:lnTo>
                  <a:pt x="415864" y="20042"/>
                </a:lnTo>
                <a:lnTo>
                  <a:pt x="428390" y="7516"/>
                </a:lnTo>
                <a:lnTo>
                  <a:pt x="445927" y="0"/>
                </a:lnTo>
                <a:lnTo>
                  <a:pt x="458453" y="2505"/>
                </a:lnTo>
                <a:lnTo>
                  <a:pt x="465968" y="12526"/>
                </a:lnTo>
                <a:lnTo>
                  <a:pt x="465968" y="42589"/>
                </a:lnTo>
                <a:lnTo>
                  <a:pt x="433401" y="1954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06EB431-DFA2-4093-B338-B994BE5BEEA0}"/>
              </a:ext>
            </a:extLst>
          </p:cNvPr>
          <p:cNvSpPr/>
          <p:nvPr/>
        </p:nvSpPr>
        <p:spPr>
          <a:xfrm rot="16200000">
            <a:off x="5043488" y="3644900"/>
            <a:ext cx="895350" cy="749300"/>
          </a:xfrm>
          <a:custGeom>
            <a:avLst/>
            <a:gdLst>
              <a:gd name="connsiteX0" fmla="*/ 504825 w 895350"/>
              <a:gd name="connsiteY0" fmla="*/ 323850 h 750094"/>
              <a:gd name="connsiteX1" fmla="*/ 433387 w 895350"/>
              <a:gd name="connsiteY1" fmla="*/ 373857 h 750094"/>
              <a:gd name="connsiteX2" fmla="*/ 364331 w 895350"/>
              <a:gd name="connsiteY2" fmla="*/ 416719 h 750094"/>
              <a:gd name="connsiteX3" fmla="*/ 300037 w 895350"/>
              <a:gd name="connsiteY3" fmla="*/ 450057 h 750094"/>
              <a:gd name="connsiteX4" fmla="*/ 161925 w 895350"/>
              <a:gd name="connsiteY4" fmla="*/ 514350 h 750094"/>
              <a:gd name="connsiteX5" fmla="*/ 16668 w 895350"/>
              <a:gd name="connsiteY5" fmla="*/ 588169 h 750094"/>
              <a:gd name="connsiteX6" fmla="*/ 7143 w 895350"/>
              <a:gd name="connsiteY6" fmla="*/ 600075 h 750094"/>
              <a:gd name="connsiteX7" fmla="*/ 0 w 895350"/>
              <a:gd name="connsiteY7" fmla="*/ 633413 h 750094"/>
              <a:gd name="connsiteX8" fmla="*/ 2381 w 895350"/>
              <a:gd name="connsiteY8" fmla="*/ 659607 h 750094"/>
              <a:gd name="connsiteX9" fmla="*/ 9525 w 895350"/>
              <a:gd name="connsiteY9" fmla="*/ 685800 h 750094"/>
              <a:gd name="connsiteX10" fmla="*/ 19050 w 895350"/>
              <a:gd name="connsiteY10" fmla="*/ 700088 h 750094"/>
              <a:gd name="connsiteX11" fmla="*/ 38100 w 895350"/>
              <a:gd name="connsiteY11" fmla="*/ 716757 h 750094"/>
              <a:gd name="connsiteX12" fmla="*/ 61912 w 895350"/>
              <a:gd name="connsiteY12" fmla="*/ 728663 h 750094"/>
              <a:gd name="connsiteX13" fmla="*/ 88106 w 895350"/>
              <a:gd name="connsiteY13" fmla="*/ 738188 h 750094"/>
              <a:gd name="connsiteX14" fmla="*/ 133350 w 895350"/>
              <a:gd name="connsiteY14" fmla="*/ 747713 h 750094"/>
              <a:gd name="connsiteX15" fmla="*/ 161925 w 895350"/>
              <a:gd name="connsiteY15" fmla="*/ 750094 h 750094"/>
              <a:gd name="connsiteX16" fmla="*/ 278606 w 895350"/>
              <a:gd name="connsiteY16" fmla="*/ 728663 h 750094"/>
              <a:gd name="connsiteX17" fmla="*/ 352425 w 895350"/>
              <a:gd name="connsiteY17" fmla="*/ 711994 h 750094"/>
              <a:gd name="connsiteX18" fmla="*/ 428625 w 895350"/>
              <a:gd name="connsiteY18" fmla="*/ 685800 h 750094"/>
              <a:gd name="connsiteX19" fmla="*/ 497681 w 895350"/>
              <a:gd name="connsiteY19" fmla="*/ 654844 h 750094"/>
              <a:gd name="connsiteX20" fmla="*/ 526256 w 895350"/>
              <a:gd name="connsiteY20" fmla="*/ 638175 h 750094"/>
              <a:gd name="connsiteX21" fmla="*/ 576262 w 895350"/>
              <a:gd name="connsiteY21" fmla="*/ 566738 h 750094"/>
              <a:gd name="connsiteX22" fmla="*/ 664368 w 895350"/>
              <a:gd name="connsiteY22" fmla="*/ 428625 h 750094"/>
              <a:gd name="connsiteX23" fmla="*/ 747712 w 895350"/>
              <a:gd name="connsiteY23" fmla="*/ 292894 h 750094"/>
              <a:gd name="connsiteX24" fmla="*/ 847725 w 895350"/>
              <a:gd name="connsiteY24" fmla="*/ 119063 h 750094"/>
              <a:gd name="connsiteX25" fmla="*/ 890587 w 895350"/>
              <a:gd name="connsiteY25" fmla="*/ 42863 h 750094"/>
              <a:gd name="connsiteX26" fmla="*/ 895350 w 895350"/>
              <a:gd name="connsiteY26" fmla="*/ 23813 h 750094"/>
              <a:gd name="connsiteX27" fmla="*/ 895350 w 895350"/>
              <a:gd name="connsiteY27" fmla="*/ 7144 h 750094"/>
              <a:gd name="connsiteX28" fmla="*/ 888206 w 895350"/>
              <a:gd name="connsiteY28" fmla="*/ 0 h 750094"/>
              <a:gd name="connsiteX29" fmla="*/ 869156 w 895350"/>
              <a:gd name="connsiteY29" fmla="*/ 0 h 750094"/>
              <a:gd name="connsiteX30" fmla="*/ 847725 w 895350"/>
              <a:gd name="connsiteY30" fmla="*/ 7144 h 750094"/>
              <a:gd name="connsiteX31" fmla="*/ 828675 w 895350"/>
              <a:gd name="connsiteY31" fmla="*/ 21432 h 750094"/>
              <a:gd name="connsiteX32" fmla="*/ 773906 w 895350"/>
              <a:gd name="connsiteY32" fmla="*/ 88107 h 750094"/>
              <a:gd name="connsiteX33" fmla="*/ 685800 w 895350"/>
              <a:gd name="connsiteY33" fmla="*/ 176213 h 750094"/>
              <a:gd name="connsiteX34" fmla="*/ 588168 w 895350"/>
              <a:gd name="connsiteY34" fmla="*/ 261938 h 750094"/>
              <a:gd name="connsiteX35" fmla="*/ 504825 w 895350"/>
              <a:gd name="connsiteY35" fmla="*/ 323850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5350" h="750094">
                <a:moveTo>
                  <a:pt x="504825" y="323850"/>
                </a:moveTo>
                <a:lnTo>
                  <a:pt x="433387" y="373857"/>
                </a:lnTo>
                <a:lnTo>
                  <a:pt x="364331" y="416719"/>
                </a:lnTo>
                <a:lnTo>
                  <a:pt x="300037" y="450057"/>
                </a:lnTo>
                <a:lnTo>
                  <a:pt x="161925" y="514350"/>
                </a:lnTo>
                <a:lnTo>
                  <a:pt x="16668" y="588169"/>
                </a:lnTo>
                <a:lnTo>
                  <a:pt x="7143" y="600075"/>
                </a:lnTo>
                <a:lnTo>
                  <a:pt x="0" y="633413"/>
                </a:lnTo>
                <a:lnTo>
                  <a:pt x="2381" y="659607"/>
                </a:lnTo>
                <a:lnTo>
                  <a:pt x="9525" y="685800"/>
                </a:lnTo>
                <a:lnTo>
                  <a:pt x="19050" y="700088"/>
                </a:lnTo>
                <a:lnTo>
                  <a:pt x="38100" y="716757"/>
                </a:lnTo>
                <a:lnTo>
                  <a:pt x="61912" y="728663"/>
                </a:lnTo>
                <a:lnTo>
                  <a:pt x="88106" y="738188"/>
                </a:lnTo>
                <a:lnTo>
                  <a:pt x="133350" y="747713"/>
                </a:lnTo>
                <a:lnTo>
                  <a:pt x="161925" y="750094"/>
                </a:lnTo>
                <a:lnTo>
                  <a:pt x="278606" y="728663"/>
                </a:lnTo>
                <a:lnTo>
                  <a:pt x="352425" y="711994"/>
                </a:lnTo>
                <a:lnTo>
                  <a:pt x="428625" y="685800"/>
                </a:lnTo>
                <a:lnTo>
                  <a:pt x="497681" y="654844"/>
                </a:lnTo>
                <a:lnTo>
                  <a:pt x="526256" y="638175"/>
                </a:lnTo>
                <a:lnTo>
                  <a:pt x="576262" y="566738"/>
                </a:lnTo>
                <a:lnTo>
                  <a:pt x="664368" y="428625"/>
                </a:lnTo>
                <a:lnTo>
                  <a:pt x="747712" y="292894"/>
                </a:lnTo>
                <a:lnTo>
                  <a:pt x="847725" y="119063"/>
                </a:lnTo>
                <a:lnTo>
                  <a:pt x="890587" y="42863"/>
                </a:lnTo>
                <a:lnTo>
                  <a:pt x="895350" y="23813"/>
                </a:lnTo>
                <a:lnTo>
                  <a:pt x="895350" y="7144"/>
                </a:lnTo>
                <a:lnTo>
                  <a:pt x="888206" y="0"/>
                </a:lnTo>
                <a:lnTo>
                  <a:pt x="869156" y="0"/>
                </a:lnTo>
                <a:lnTo>
                  <a:pt x="847725" y="7144"/>
                </a:lnTo>
                <a:lnTo>
                  <a:pt x="828675" y="21432"/>
                </a:lnTo>
                <a:lnTo>
                  <a:pt x="773906" y="88107"/>
                </a:lnTo>
                <a:lnTo>
                  <a:pt x="685800" y="176213"/>
                </a:lnTo>
                <a:lnTo>
                  <a:pt x="588168" y="261938"/>
                </a:lnTo>
                <a:lnTo>
                  <a:pt x="504825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D6CDD2C-6624-4A46-A781-C13821C03766}"/>
              </a:ext>
            </a:extLst>
          </p:cNvPr>
          <p:cNvSpPr/>
          <p:nvPr/>
        </p:nvSpPr>
        <p:spPr>
          <a:xfrm>
            <a:off x="4260851" y="5329239"/>
            <a:ext cx="3548063" cy="395287"/>
          </a:xfrm>
          <a:custGeom>
            <a:avLst/>
            <a:gdLst>
              <a:gd name="connsiteX0" fmla="*/ 2007510 w 3547396"/>
              <a:gd name="connsiteY0" fmla="*/ 56592 h 396141"/>
              <a:gd name="connsiteX1" fmla="*/ 2344081 w 3547396"/>
              <a:gd name="connsiteY1" fmla="*/ 32764 h 396141"/>
              <a:gd name="connsiteX2" fmla="*/ 2567469 w 3547396"/>
              <a:gd name="connsiteY2" fmla="*/ 20850 h 396141"/>
              <a:gd name="connsiteX3" fmla="*/ 2850426 w 3547396"/>
              <a:gd name="connsiteY3" fmla="*/ 8936 h 396141"/>
              <a:gd name="connsiteX4" fmla="*/ 3106577 w 3547396"/>
              <a:gd name="connsiteY4" fmla="*/ 2979 h 396141"/>
              <a:gd name="connsiteX5" fmla="*/ 3332944 w 3547396"/>
              <a:gd name="connsiteY5" fmla="*/ 0 h 396141"/>
              <a:gd name="connsiteX6" fmla="*/ 3547396 w 3547396"/>
              <a:gd name="connsiteY6" fmla="*/ 0 h 396141"/>
              <a:gd name="connsiteX7" fmla="*/ 3544417 w 3547396"/>
              <a:gd name="connsiteY7" fmla="*/ 202539 h 396141"/>
              <a:gd name="connsiteX8" fmla="*/ 3368686 w 3547396"/>
              <a:gd name="connsiteY8" fmla="*/ 196582 h 396141"/>
              <a:gd name="connsiteX9" fmla="*/ 3106577 w 3547396"/>
              <a:gd name="connsiteY9" fmla="*/ 190625 h 396141"/>
              <a:gd name="connsiteX10" fmla="*/ 2898082 w 3547396"/>
              <a:gd name="connsiteY10" fmla="*/ 184668 h 396141"/>
              <a:gd name="connsiteX11" fmla="*/ 2719372 w 3547396"/>
              <a:gd name="connsiteY11" fmla="*/ 178711 h 396141"/>
              <a:gd name="connsiteX12" fmla="*/ 2603211 w 3547396"/>
              <a:gd name="connsiteY12" fmla="*/ 175732 h 396141"/>
              <a:gd name="connsiteX13" fmla="*/ 2391737 w 3547396"/>
              <a:gd name="connsiteY13" fmla="*/ 190625 h 396141"/>
              <a:gd name="connsiteX14" fmla="*/ 1959854 w 3547396"/>
              <a:gd name="connsiteY14" fmla="*/ 214453 h 396141"/>
              <a:gd name="connsiteX15" fmla="*/ 1721574 w 3547396"/>
              <a:gd name="connsiteY15" fmla="*/ 229345 h 396141"/>
              <a:gd name="connsiteX16" fmla="*/ 1420745 w 3547396"/>
              <a:gd name="connsiteY16" fmla="*/ 247216 h 396141"/>
              <a:gd name="connsiteX17" fmla="*/ 1233100 w 3547396"/>
              <a:gd name="connsiteY17" fmla="*/ 259130 h 396141"/>
              <a:gd name="connsiteX18" fmla="*/ 1000777 w 3547396"/>
              <a:gd name="connsiteY18" fmla="*/ 279980 h 396141"/>
              <a:gd name="connsiteX19" fmla="*/ 756540 w 3547396"/>
              <a:gd name="connsiteY19" fmla="*/ 306786 h 396141"/>
              <a:gd name="connsiteX20" fmla="*/ 628464 w 3547396"/>
              <a:gd name="connsiteY20" fmla="*/ 324657 h 396141"/>
              <a:gd name="connsiteX21" fmla="*/ 506345 w 3547396"/>
              <a:gd name="connsiteY21" fmla="*/ 345507 h 396141"/>
              <a:gd name="connsiteX22" fmla="*/ 408055 w 3547396"/>
              <a:gd name="connsiteY22" fmla="*/ 366356 h 396141"/>
              <a:gd name="connsiteX23" fmla="*/ 309764 w 3547396"/>
              <a:gd name="connsiteY23" fmla="*/ 390184 h 396141"/>
              <a:gd name="connsiteX24" fmla="*/ 256151 w 3547396"/>
              <a:gd name="connsiteY24" fmla="*/ 396141 h 396141"/>
              <a:gd name="connsiteX25" fmla="*/ 217431 w 3547396"/>
              <a:gd name="connsiteY25" fmla="*/ 393163 h 396141"/>
              <a:gd name="connsiteX26" fmla="*/ 169775 w 3547396"/>
              <a:gd name="connsiteY26" fmla="*/ 387206 h 396141"/>
              <a:gd name="connsiteX27" fmla="*/ 116162 w 3547396"/>
              <a:gd name="connsiteY27" fmla="*/ 369335 h 396141"/>
              <a:gd name="connsiteX28" fmla="*/ 0 w 3547396"/>
              <a:gd name="connsiteY28" fmla="*/ 297851 h 396141"/>
              <a:gd name="connsiteX29" fmla="*/ 50635 w 3547396"/>
              <a:gd name="connsiteY29" fmla="*/ 122119 h 396141"/>
              <a:gd name="connsiteX30" fmla="*/ 137011 w 3547396"/>
              <a:gd name="connsiteY30" fmla="*/ 148925 h 396141"/>
              <a:gd name="connsiteX31" fmla="*/ 202538 w 3547396"/>
              <a:gd name="connsiteY31" fmla="*/ 169775 h 396141"/>
              <a:gd name="connsiteX32" fmla="*/ 250194 w 3547396"/>
              <a:gd name="connsiteY32" fmla="*/ 178711 h 396141"/>
              <a:gd name="connsiteX33" fmla="*/ 333592 w 3547396"/>
              <a:gd name="connsiteY33" fmla="*/ 175732 h 396141"/>
              <a:gd name="connsiteX34" fmla="*/ 545066 w 3547396"/>
              <a:gd name="connsiteY34" fmla="*/ 157861 h 396141"/>
              <a:gd name="connsiteX35" fmla="*/ 696970 w 3547396"/>
              <a:gd name="connsiteY35" fmla="*/ 145947 h 396141"/>
              <a:gd name="connsiteX36" fmla="*/ 968013 w 3547396"/>
              <a:gd name="connsiteY36" fmla="*/ 125097 h 396141"/>
              <a:gd name="connsiteX37" fmla="*/ 1262885 w 3547396"/>
              <a:gd name="connsiteY37" fmla="*/ 104248 h 396141"/>
              <a:gd name="connsiteX38" fmla="*/ 1647112 w 3547396"/>
              <a:gd name="connsiteY38" fmla="*/ 80420 h 396141"/>
              <a:gd name="connsiteX39" fmla="*/ 2007510 w 3547396"/>
              <a:gd name="connsiteY39" fmla="*/ 56592 h 39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547396" h="396141">
                <a:moveTo>
                  <a:pt x="2007510" y="56592"/>
                </a:moveTo>
                <a:lnTo>
                  <a:pt x="2344081" y="32764"/>
                </a:lnTo>
                <a:lnTo>
                  <a:pt x="2567469" y="20850"/>
                </a:lnTo>
                <a:lnTo>
                  <a:pt x="2850426" y="8936"/>
                </a:lnTo>
                <a:lnTo>
                  <a:pt x="3106577" y="2979"/>
                </a:lnTo>
                <a:lnTo>
                  <a:pt x="3332944" y="0"/>
                </a:lnTo>
                <a:lnTo>
                  <a:pt x="3547396" y="0"/>
                </a:lnTo>
                <a:lnTo>
                  <a:pt x="3544417" y="202539"/>
                </a:lnTo>
                <a:lnTo>
                  <a:pt x="3368686" y="196582"/>
                </a:lnTo>
                <a:lnTo>
                  <a:pt x="3106577" y="190625"/>
                </a:lnTo>
                <a:lnTo>
                  <a:pt x="2898082" y="184668"/>
                </a:lnTo>
                <a:lnTo>
                  <a:pt x="2719372" y="178711"/>
                </a:lnTo>
                <a:lnTo>
                  <a:pt x="2603211" y="175732"/>
                </a:lnTo>
                <a:lnTo>
                  <a:pt x="2391737" y="190625"/>
                </a:lnTo>
                <a:lnTo>
                  <a:pt x="1959854" y="214453"/>
                </a:lnTo>
                <a:lnTo>
                  <a:pt x="1721574" y="229345"/>
                </a:lnTo>
                <a:lnTo>
                  <a:pt x="1420745" y="247216"/>
                </a:lnTo>
                <a:lnTo>
                  <a:pt x="1233100" y="259130"/>
                </a:lnTo>
                <a:lnTo>
                  <a:pt x="1000777" y="279980"/>
                </a:lnTo>
                <a:lnTo>
                  <a:pt x="756540" y="306786"/>
                </a:lnTo>
                <a:lnTo>
                  <a:pt x="628464" y="324657"/>
                </a:lnTo>
                <a:lnTo>
                  <a:pt x="506345" y="345507"/>
                </a:lnTo>
                <a:lnTo>
                  <a:pt x="408055" y="366356"/>
                </a:lnTo>
                <a:lnTo>
                  <a:pt x="309764" y="390184"/>
                </a:lnTo>
                <a:lnTo>
                  <a:pt x="256151" y="396141"/>
                </a:lnTo>
                <a:lnTo>
                  <a:pt x="217431" y="393163"/>
                </a:lnTo>
                <a:lnTo>
                  <a:pt x="169775" y="387206"/>
                </a:lnTo>
                <a:lnTo>
                  <a:pt x="116162" y="369335"/>
                </a:lnTo>
                <a:lnTo>
                  <a:pt x="0" y="297851"/>
                </a:lnTo>
                <a:lnTo>
                  <a:pt x="50635" y="122119"/>
                </a:lnTo>
                <a:lnTo>
                  <a:pt x="137011" y="148925"/>
                </a:lnTo>
                <a:lnTo>
                  <a:pt x="202538" y="169775"/>
                </a:lnTo>
                <a:lnTo>
                  <a:pt x="250194" y="178711"/>
                </a:lnTo>
                <a:lnTo>
                  <a:pt x="333592" y="175732"/>
                </a:lnTo>
                <a:lnTo>
                  <a:pt x="545066" y="157861"/>
                </a:lnTo>
                <a:lnTo>
                  <a:pt x="696970" y="145947"/>
                </a:lnTo>
                <a:lnTo>
                  <a:pt x="968013" y="125097"/>
                </a:lnTo>
                <a:lnTo>
                  <a:pt x="1262885" y="104248"/>
                </a:lnTo>
                <a:lnTo>
                  <a:pt x="1647112" y="80420"/>
                </a:lnTo>
                <a:lnTo>
                  <a:pt x="2007510" y="5659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2A694993-3920-4188-9048-8E0199B915CA}"/>
              </a:ext>
            </a:extLst>
          </p:cNvPr>
          <p:cNvGrpSpPr/>
          <p:nvPr/>
        </p:nvGrpSpPr>
        <p:grpSpPr>
          <a:xfrm>
            <a:off x="3933827" y="1538289"/>
            <a:ext cx="4165601" cy="4338637"/>
            <a:chOff x="3933827" y="1538289"/>
            <a:chExt cx="4165601" cy="4338637"/>
          </a:xfrm>
        </p:grpSpPr>
        <p:sp>
          <p:nvSpPr>
            <p:cNvPr id="10" name="フリーフォーム 44">
              <a:extLst>
                <a:ext uri="{FF2B5EF4-FFF2-40B4-BE49-F238E27FC236}">
                  <a16:creationId xmlns:a16="http://schemas.microsoft.com/office/drawing/2014/main" id="{148A872D-BC89-466B-861E-D301DA74B030}"/>
                </a:ext>
              </a:extLst>
            </p:cNvPr>
            <p:cNvSpPr/>
            <p:nvPr/>
          </p:nvSpPr>
          <p:spPr>
            <a:xfrm rot="16200000">
              <a:off x="2129634" y="3599657"/>
              <a:ext cx="4068762" cy="460375"/>
            </a:xfrm>
            <a:custGeom>
              <a:avLst/>
              <a:gdLst>
                <a:gd name="connsiteX0" fmla="*/ 1992324 w 4068079"/>
                <a:gd name="connsiteY0" fmla="*/ 213582 h 460537"/>
                <a:gd name="connsiteX1" fmla="*/ 2466210 w 4068079"/>
                <a:gd name="connsiteY1" fmla="*/ 213582 h 460537"/>
                <a:gd name="connsiteX2" fmla="*/ 2940097 w 4068079"/>
                <a:gd name="connsiteY2" fmla="*/ 213582 h 460537"/>
                <a:gd name="connsiteX3" fmla="*/ 3330552 w 4068079"/>
                <a:gd name="connsiteY3" fmla="*/ 213582 h 460537"/>
                <a:gd name="connsiteX4" fmla="*/ 3520774 w 4068079"/>
                <a:gd name="connsiteY4" fmla="*/ 213582 h 460537"/>
                <a:gd name="connsiteX5" fmla="*/ 3600867 w 4068079"/>
                <a:gd name="connsiteY5" fmla="*/ 213582 h 460537"/>
                <a:gd name="connsiteX6" fmla="*/ 3667612 w 4068079"/>
                <a:gd name="connsiteY6" fmla="*/ 210245 h 460537"/>
                <a:gd name="connsiteX7" fmla="*/ 3747705 w 4068079"/>
                <a:gd name="connsiteY7" fmla="*/ 203571 h 460537"/>
                <a:gd name="connsiteX8" fmla="*/ 3807775 w 4068079"/>
                <a:gd name="connsiteY8" fmla="*/ 190222 h 460537"/>
                <a:gd name="connsiteX9" fmla="*/ 3874520 w 4068079"/>
                <a:gd name="connsiteY9" fmla="*/ 166861 h 460537"/>
                <a:gd name="connsiteX10" fmla="*/ 3921241 w 4068079"/>
                <a:gd name="connsiteY10" fmla="*/ 140163 h 460537"/>
                <a:gd name="connsiteX11" fmla="*/ 3957951 w 4068079"/>
                <a:gd name="connsiteY11" fmla="*/ 113465 h 460537"/>
                <a:gd name="connsiteX12" fmla="*/ 3981311 w 4068079"/>
                <a:gd name="connsiteY12" fmla="*/ 86768 h 460537"/>
                <a:gd name="connsiteX13" fmla="*/ 4001335 w 4068079"/>
                <a:gd name="connsiteY13" fmla="*/ 46721 h 460537"/>
                <a:gd name="connsiteX14" fmla="*/ 4021358 w 4068079"/>
                <a:gd name="connsiteY14" fmla="*/ 13349 h 460537"/>
                <a:gd name="connsiteX15" fmla="*/ 4041381 w 4068079"/>
                <a:gd name="connsiteY15" fmla="*/ 0 h 460537"/>
                <a:gd name="connsiteX16" fmla="*/ 4054730 w 4068079"/>
                <a:gd name="connsiteY16" fmla="*/ 0 h 460537"/>
                <a:gd name="connsiteX17" fmla="*/ 4064742 w 4068079"/>
                <a:gd name="connsiteY17" fmla="*/ 3337 h 460537"/>
                <a:gd name="connsiteX18" fmla="*/ 4068079 w 4068079"/>
                <a:gd name="connsiteY18" fmla="*/ 23360 h 460537"/>
                <a:gd name="connsiteX19" fmla="*/ 4061405 w 4068079"/>
                <a:gd name="connsiteY19" fmla="*/ 56733 h 460537"/>
                <a:gd name="connsiteX20" fmla="*/ 4061405 w 4068079"/>
                <a:gd name="connsiteY20" fmla="*/ 93442 h 460537"/>
                <a:gd name="connsiteX21" fmla="*/ 4054730 w 4068079"/>
                <a:gd name="connsiteY21" fmla="*/ 136826 h 460537"/>
                <a:gd name="connsiteX22" fmla="*/ 4044718 w 4068079"/>
                <a:gd name="connsiteY22" fmla="*/ 186884 h 460537"/>
                <a:gd name="connsiteX23" fmla="*/ 4024695 w 4068079"/>
                <a:gd name="connsiteY23" fmla="*/ 250292 h 460537"/>
                <a:gd name="connsiteX24" fmla="*/ 3994660 w 4068079"/>
                <a:gd name="connsiteY24" fmla="*/ 323711 h 460537"/>
                <a:gd name="connsiteX25" fmla="*/ 3971299 w 4068079"/>
                <a:gd name="connsiteY25" fmla="*/ 373769 h 460537"/>
                <a:gd name="connsiteX26" fmla="*/ 3754380 w 4068079"/>
                <a:gd name="connsiteY26" fmla="*/ 460537 h 460537"/>
                <a:gd name="connsiteX27" fmla="*/ 3597530 w 4068079"/>
                <a:gd name="connsiteY27" fmla="*/ 457200 h 460537"/>
                <a:gd name="connsiteX28" fmla="*/ 3203737 w 4068079"/>
                <a:gd name="connsiteY28" fmla="*/ 457200 h 460537"/>
                <a:gd name="connsiteX29" fmla="*/ 2809945 w 4068079"/>
                <a:gd name="connsiteY29" fmla="*/ 453863 h 460537"/>
                <a:gd name="connsiteX30" fmla="*/ 2349408 w 4068079"/>
                <a:gd name="connsiteY30" fmla="*/ 450525 h 460537"/>
                <a:gd name="connsiteX31" fmla="*/ 1975638 w 4068079"/>
                <a:gd name="connsiteY31" fmla="*/ 447188 h 460537"/>
                <a:gd name="connsiteX32" fmla="*/ 1458368 w 4068079"/>
                <a:gd name="connsiteY32" fmla="*/ 443851 h 460537"/>
                <a:gd name="connsiteX33" fmla="*/ 854330 w 4068079"/>
                <a:gd name="connsiteY33" fmla="*/ 440514 h 460537"/>
                <a:gd name="connsiteX34" fmla="*/ 377107 w 4068079"/>
                <a:gd name="connsiteY34" fmla="*/ 437176 h 460537"/>
                <a:gd name="connsiteX35" fmla="*/ 210245 w 4068079"/>
                <a:gd name="connsiteY35" fmla="*/ 387118 h 460537"/>
                <a:gd name="connsiteX36" fmla="*/ 166862 w 4068079"/>
                <a:gd name="connsiteY36" fmla="*/ 390455 h 460537"/>
                <a:gd name="connsiteX37" fmla="*/ 123478 w 4068079"/>
                <a:gd name="connsiteY37" fmla="*/ 380444 h 460537"/>
                <a:gd name="connsiteX38" fmla="*/ 76756 w 4068079"/>
                <a:gd name="connsiteY38" fmla="*/ 360420 h 460537"/>
                <a:gd name="connsiteX39" fmla="*/ 40047 w 4068079"/>
                <a:gd name="connsiteY39" fmla="*/ 340397 h 460537"/>
                <a:gd name="connsiteX40" fmla="*/ 23361 w 4068079"/>
                <a:gd name="connsiteY40" fmla="*/ 327048 h 460537"/>
                <a:gd name="connsiteX41" fmla="*/ 13349 w 4068079"/>
                <a:gd name="connsiteY41" fmla="*/ 313699 h 460537"/>
                <a:gd name="connsiteX42" fmla="*/ 0 w 4068079"/>
                <a:gd name="connsiteY42" fmla="*/ 273652 h 460537"/>
                <a:gd name="connsiteX43" fmla="*/ 3337 w 4068079"/>
                <a:gd name="connsiteY43" fmla="*/ 240280 h 460537"/>
                <a:gd name="connsiteX44" fmla="*/ 13349 w 4068079"/>
                <a:gd name="connsiteY44" fmla="*/ 220257 h 460537"/>
                <a:gd name="connsiteX45" fmla="*/ 33372 w 4068079"/>
                <a:gd name="connsiteY45" fmla="*/ 210245 h 460537"/>
                <a:gd name="connsiteX46" fmla="*/ 180210 w 4068079"/>
                <a:gd name="connsiteY46" fmla="*/ 173536 h 460537"/>
                <a:gd name="connsiteX47" fmla="*/ 390456 w 4068079"/>
                <a:gd name="connsiteY47" fmla="*/ 130152 h 460537"/>
                <a:gd name="connsiteX48" fmla="*/ 447189 w 4068079"/>
                <a:gd name="connsiteY48" fmla="*/ 123477 h 460537"/>
                <a:gd name="connsiteX49" fmla="*/ 547305 w 4068079"/>
                <a:gd name="connsiteY49" fmla="*/ 146838 h 460537"/>
                <a:gd name="connsiteX50" fmla="*/ 737527 w 4068079"/>
                <a:gd name="connsiteY50" fmla="*/ 183547 h 460537"/>
                <a:gd name="connsiteX51" fmla="*/ 884365 w 4068079"/>
                <a:gd name="connsiteY51" fmla="*/ 206908 h 460537"/>
                <a:gd name="connsiteX52" fmla="*/ 937761 w 4068079"/>
                <a:gd name="connsiteY52" fmla="*/ 213582 h 460537"/>
                <a:gd name="connsiteX53" fmla="*/ 1127983 w 4068079"/>
                <a:gd name="connsiteY53" fmla="*/ 213582 h 460537"/>
                <a:gd name="connsiteX54" fmla="*/ 1661939 w 4068079"/>
                <a:gd name="connsiteY54" fmla="*/ 213582 h 460537"/>
                <a:gd name="connsiteX55" fmla="*/ 1992324 w 4068079"/>
                <a:gd name="connsiteY55" fmla="*/ 213582 h 46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68079" h="460537">
                  <a:moveTo>
                    <a:pt x="1992324" y="213582"/>
                  </a:moveTo>
                  <a:lnTo>
                    <a:pt x="2466210" y="213582"/>
                  </a:lnTo>
                  <a:lnTo>
                    <a:pt x="2940097" y="213582"/>
                  </a:lnTo>
                  <a:lnTo>
                    <a:pt x="3330552" y="213582"/>
                  </a:lnTo>
                  <a:lnTo>
                    <a:pt x="3520774" y="213582"/>
                  </a:lnTo>
                  <a:lnTo>
                    <a:pt x="3600867" y="213582"/>
                  </a:lnTo>
                  <a:lnTo>
                    <a:pt x="3667612" y="210245"/>
                  </a:lnTo>
                  <a:lnTo>
                    <a:pt x="3747705" y="203571"/>
                  </a:lnTo>
                  <a:lnTo>
                    <a:pt x="3807775" y="190222"/>
                  </a:lnTo>
                  <a:lnTo>
                    <a:pt x="3874520" y="166861"/>
                  </a:lnTo>
                  <a:lnTo>
                    <a:pt x="3921241" y="140163"/>
                  </a:lnTo>
                  <a:lnTo>
                    <a:pt x="3957951" y="113465"/>
                  </a:lnTo>
                  <a:lnTo>
                    <a:pt x="3981311" y="86768"/>
                  </a:lnTo>
                  <a:lnTo>
                    <a:pt x="4001335" y="46721"/>
                  </a:lnTo>
                  <a:lnTo>
                    <a:pt x="4021358" y="13349"/>
                  </a:lnTo>
                  <a:lnTo>
                    <a:pt x="4041381" y="0"/>
                  </a:lnTo>
                  <a:lnTo>
                    <a:pt x="4054730" y="0"/>
                  </a:lnTo>
                  <a:lnTo>
                    <a:pt x="4064742" y="3337"/>
                  </a:lnTo>
                  <a:lnTo>
                    <a:pt x="4068079" y="23360"/>
                  </a:lnTo>
                  <a:lnTo>
                    <a:pt x="4061405" y="56733"/>
                  </a:lnTo>
                  <a:lnTo>
                    <a:pt x="4061405" y="93442"/>
                  </a:lnTo>
                  <a:lnTo>
                    <a:pt x="4054730" y="136826"/>
                  </a:lnTo>
                  <a:lnTo>
                    <a:pt x="4044718" y="186884"/>
                  </a:lnTo>
                  <a:lnTo>
                    <a:pt x="4024695" y="250292"/>
                  </a:lnTo>
                  <a:lnTo>
                    <a:pt x="3994660" y="323711"/>
                  </a:lnTo>
                  <a:lnTo>
                    <a:pt x="3971299" y="373769"/>
                  </a:lnTo>
                  <a:lnTo>
                    <a:pt x="3754380" y="460537"/>
                  </a:lnTo>
                  <a:lnTo>
                    <a:pt x="3597530" y="457200"/>
                  </a:lnTo>
                  <a:lnTo>
                    <a:pt x="3203737" y="457200"/>
                  </a:lnTo>
                  <a:lnTo>
                    <a:pt x="2809945" y="453863"/>
                  </a:lnTo>
                  <a:lnTo>
                    <a:pt x="2349408" y="450525"/>
                  </a:lnTo>
                  <a:lnTo>
                    <a:pt x="1975638" y="447188"/>
                  </a:lnTo>
                  <a:lnTo>
                    <a:pt x="1458368" y="443851"/>
                  </a:lnTo>
                  <a:lnTo>
                    <a:pt x="854330" y="440514"/>
                  </a:lnTo>
                  <a:lnTo>
                    <a:pt x="377107" y="437176"/>
                  </a:lnTo>
                  <a:lnTo>
                    <a:pt x="210245" y="387118"/>
                  </a:lnTo>
                  <a:lnTo>
                    <a:pt x="166862" y="390455"/>
                  </a:lnTo>
                  <a:lnTo>
                    <a:pt x="123478" y="380444"/>
                  </a:lnTo>
                  <a:lnTo>
                    <a:pt x="76756" y="360420"/>
                  </a:lnTo>
                  <a:lnTo>
                    <a:pt x="40047" y="340397"/>
                  </a:lnTo>
                  <a:lnTo>
                    <a:pt x="23361" y="327048"/>
                  </a:lnTo>
                  <a:lnTo>
                    <a:pt x="13349" y="313699"/>
                  </a:lnTo>
                  <a:lnTo>
                    <a:pt x="0" y="273652"/>
                  </a:lnTo>
                  <a:lnTo>
                    <a:pt x="3337" y="240280"/>
                  </a:lnTo>
                  <a:lnTo>
                    <a:pt x="13349" y="220257"/>
                  </a:lnTo>
                  <a:lnTo>
                    <a:pt x="33372" y="210245"/>
                  </a:lnTo>
                  <a:lnTo>
                    <a:pt x="180210" y="173536"/>
                  </a:lnTo>
                  <a:lnTo>
                    <a:pt x="390456" y="130152"/>
                  </a:lnTo>
                  <a:lnTo>
                    <a:pt x="447189" y="123477"/>
                  </a:lnTo>
                  <a:lnTo>
                    <a:pt x="547305" y="146838"/>
                  </a:lnTo>
                  <a:lnTo>
                    <a:pt x="737527" y="183547"/>
                  </a:lnTo>
                  <a:lnTo>
                    <a:pt x="884365" y="206908"/>
                  </a:lnTo>
                  <a:lnTo>
                    <a:pt x="937761" y="213582"/>
                  </a:lnTo>
                  <a:lnTo>
                    <a:pt x="1127983" y="213582"/>
                  </a:lnTo>
                  <a:lnTo>
                    <a:pt x="1661939" y="213582"/>
                  </a:lnTo>
                  <a:lnTo>
                    <a:pt x="1992324" y="2135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5">
              <a:extLst>
                <a:ext uri="{FF2B5EF4-FFF2-40B4-BE49-F238E27FC236}">
                  <a16:creationId xmlns:a16="http://schemas.microsoft.com/office/drawing/2014/main" id="{5DC47E53-14B0-4FCC-AC23-0B56A0EAEF2B}"/>
                </a:ext>
              </a:extLst>
            </p:cNvPr>
            <p:cNvSpPr/>
            <p:nvPr/>
          </p:nvSpPr>
          <p:spPr>
            <a:xfrm rot="16200000">
              <a:off x="3989391" y="1766889"/>
              <a:ext cx="4338637" cy="3881437"/>
            </a:xfrm>
            <a:custGeom>
              <a:avLst/>
              <a:gdLst>
                <a:gd name="connsiteX0" fmla="*/ 3905250 w 4338637"/>
                <a:gd name="connsiteY0" fmla="*/ 628650 h 3771900"/>
                <a:gd name="connsiteX1" fmla="*/ 3862387 w 4338637"/>
                <a:gd name="connsiteY1" fmla="*/ 419100 h 3771900"/>
                <a:gd name="connsiteX2" fmla="*/ 3810000 w 4338637"/>
                <a:gd name="connsiteY2" fmla="*/ 223837 h 3771900"/>
                <a:gd name="connsiteX3" fmla="*/ 3771900 w 4338637"/>
                <a:gd name="connsiteY3" fmla="*/ 95250 h 3771900"/>
                <a:gd name="connsiteX4" fmla="*/ 3743325 w 4338637"/>
                <a:gd name="connsiteY4" fmla="*/ 0 h 3771900"/>
                <a:gd name="connsiteX5" fmla="*/ 3990975 w 4338637"/>
                <a:gd name="connsiteY5" fmla="*/ 28575 h 3771900"/>
                <a:gd name="connsiteX6" fmla="*/ 4010025 w 4338637"/>
                <a:gd name="connsiteY6" fmla="*/ 157162 h 3771900"/>
                <a:gd name="connsiteX7" fmla="*/ 4048125 w 4338637"/>
                <a:gd name="connsiteY7" fmla="*/ 419100 h 3771900"/>
                <a:gd name="connsiteX8" fmla="*/ 4086225 w 4338637"/>
                <a:gd name="connsiteY8" fmla="*/ 728662 h 3771900"/>
                <a:gd name="connsiteX9" fmla="*/ 4124325 w 4338637"/>
                <a:gd name="connsiteY9" fmla="*/ 1038225 h 3771900"/>
                <a:gd name="connsiteX10" fmla="*/ 4157662 w 4338637"/>
                <a:gd name="connsiteY10" fmla="*/ 1376362 h 3771900"/>
                <a:gd name="connsiteX11" fmla="*/ 4186237 w 4338637"/>
                <a:gd name="connsiteY11" fmla="*/ 1714500 h 3771900"/>
                <a:gd name="connsiteX12" fmla="*/ 4219575 w 4338637"/>
                <a:gd name="connsiteY12" fmla="*/ 2128837 h 3771900"/>
                <a:gd name="connsiteX13" fmla="*/ 4238625 w 4338637"/>
                <a:gd name="connsiteY13" fmla="*/ 2386012 h 3771900"/>
                <a:gd name="connsiteX14" fmla="*/ 4257675 w 4338637"/>
                <a:gd name="connsiteY14" fmla="*/ 2709862 h 3771900"/>
                <a:gd name="connsiteX15" fmla="*/ 4267200 w 4338637"/>
                <a:gd name="connsiteY15" fmla="*/ 3000375 h 3771900"/>
                <a:gd name="connsiteX16" fmla="*/ 4271962 w 4338637"/>
                <a:gd name="connsiteY16" fmla="*/ 3109912 h 3771900"/>
                <a:gd name="connsiteX17" fmla="*/ 4276725 w 4338637"/>
                <a:gd name="connsiteY17" fmla="*/ 3143250 h 3771900"/>
                <a:gd name="connsiteX18" fmla="*/ 4300537 w 4338637"/>
                <a:gd name="connsiteY18" fmla="*/ 3200400 h 3771900"/>
                <a:gd name="connsiteX19" fmla="*/ 4324350 w 4338637"/>
                <a:gd name="connsiteY19" fmla="*/ 3262312 h 3771900"/>
                <a:gd name="connsiteX20" fmla="*/ 4338637 w 4338637"/>
                <a:gd name="connsiteY20" fmla="*/ 3319462 h 3771900"/>
                <a:gd name="connsiteX21" fmla="*/ 4338637 w 4338637"/>
                <a:gd name="connsiteY21" fmla="*/ 3352800 h 3771900"/>
                <a:gd name="connsiteX22" fmla="*/ 4291012 w 4338637"/>
                <a:gd name="connsiteY22" fmla="*/ 3448050 h 3771900"/>
                <a:gd name="connsiteX23" fmla="*/ 4214812 w 4338637"/>
                <a:gd name="connsiteY23" fmla="*/ 3576637 h 3771900"/>
                <a:gd name="connsiteX24" fmla="*/ 4157662 w 4338637"/>
                <a:gd name="connsiteY24" fmla="*/ 3681412 h 3771900"/>
                <a:gd name="connsiteX25" fmla="*/ 4124325 w 4338637"/>
                <a:gd name="connsiteY25" fmla="*/ 3738562 h 3771900"/>
                <a:gd name="connsiteX26" fmla="*/ 4100512 w 4338637"/>
                <a:gd name="connsiteY26" fmla="*/ 3767137 h 3771900"/>
                <a:gd name="connsiteX27" fmla="*/ 4076700 w 4338637"/>
                <a:gd name="connsiteY27" fmla="*/ 3771900 h 3771900"/>
                <a:gd name="connsiteX28" fmla="*/ 4048125 w 4338637"/>
                <a:gd name="connsiteY28" fmla="*/ 3771900 h 3771900"/>
                <a:gd name="connsiteX29" fmla="*/ 3986212 w 4338637"/>
                <a:gd name="connsiteY29" fmla="*/ 3752850 h 3771900"/>
                <a:gd name="connsiteX30" fmla="*/ 3938587 w 4338637"/>
                <a:gd name="connsiteY30" fmla="*/ 3724275 h 3771900"/>
                <a:gd name="connsiteX31" fmla="*/ 3848100 w 4338637"/>
                <a:gd name="connsiteY31" fmla="*/ 3686175 h 3771900"/>
                <a:gd name="connsiteX32" fmla="*/ 3771900 w 4338637"/>
                <a:gd name="connsiteY32" fmla="*/ 3667125 h 3771900"/>
                <a:gd name="connsiteX33" fmla="*/ 3681412 w 4338637"/>
                <a:gd name="connsiteY33" fmla="*/ 3657600 h 3771900"/>
                <a:gd name="connsiteX34" fmla="*/ 3414712 w 4338637"/>
                <a:gd name="connsiteY34" fmla="*/ 3662362 h 3771900"/>
                <a:gd name="connsiteX35" fmla="*/ 2490787 w 4338637"/>
                <a:gd name="connsiteY35" fmla="*/ 3657600 h 3771900"/>
                <a:gd name="connsiteX36" fmla="*/ 1924050 w 4338637"/>
                <a:gd name="connsiteY36" fmla="*/ 3662362 h 3771900"/>
                <a:gd name="connsiteX37" fmla="*/ 1171575 w 4338637"/>
                <a:gd name="connsiteY37" fmla="*/ 3662362 h 3771900"/>
                <a:gd name="connsiteX38" fmla="*/ 909637 w 4338637"/>
                <a:gd name="connsiteY38" fmla="*/ 3662362 h 3771900"/>
                <a:gd name="connsiteX39" fmla="*/ 647700 w 4338637"/>
                <a:gd name="connsiteY39" fmla="*/ 3662362 h 3771900"/>
                <a:gd name="connsiteX40" fmla="*/ 590550 w 4338637"/>
                <a:gd name="connsiteY40" fmla="*/ 3667125 h 3771900"/>
                <a:gd name="connsiteX41" fmla="*/ 419100 w 4338637"/>
                <a:gd name="connsiteY41" fmla="*/ 3695700 h 3771900"/>
                <a:gd name="connsiteX42" fmla="*/ 338137 w 4338637"/>
                <a:gd name="connsiteY42" fmla="*/ 3705225 h 3771900"/>
                <a:gd name="connsiteX43" fmla="*/ 233362 w 4338637"/>
                <a:gd name="connsiteY43" fmla="*/ 3690937 h 3771900"/>
                <a:gd name="connsiteX44" fmla="*/ 80962 w 4338637"/>
                <a:gd name="connsiteY44" fmla="*/ 3648075 h 3771900"/>
                <a:gd name="connsiteX45" fmla="*/ 42862 w 4338637"/>
                <a:gd name="connsiteY45" fmla="*/ 3629025 h 3771900"/>
                <a:gd name="connsiteX46" fmla="*/ 14287 w 4338637"/>
                <a:gd name="connsiteY46" fmla="*/ 3600450 h 3771900"/>
                <a:gd name="connsiteX47" fmla="*/ 4762 w 4338637"/>
                <a:gd name="connsiteY47" fmla="*/ 3571875 h 3771900"/>
                <a:gd name="connsiteX48" fmla="*/ 0 w 4338637"/>
                <a:gd name="connsiteY48" fmla="*/ 3548062 h 3771900"/>
                <a:gd name="connsiteX49" fmla="*/ 4762 w 4338637"/>
                <a:gd name="connsiteY49" fmla="*/ 3524250 h 3771900"/>
                <a:gd name="connsiteX50" fmla="*/ 19050 w 4338637"/>
                <a:gd name="connsiteY50" fmla="*/ 3486150 h 3771900"/>
                <a:gd name="connsiteX51" fmla="*/ 28575 w 4338637"/>
                <a:gd name="connsiteY51" fmla="*/ 3467100 h 3771900"/>
                <a:gd name="connsiteX52" fmla="*/ 47625 w 4338637"/>
                <a:gd name="connsiteY52" fmla="*/ 3452812 h 3771900"/>
                <a:gd name="connsiteX53" fmla="*/ 100012 w 4338637"/>
                <a:gd name="connsiteY53" fmla="*/ 3438525 h 3771900"/>
                <a:gd name="connsiteX54" fmla="*/ 204787 w 4338637"/>
                <a:gd name="connsiteY54" fmla="*/ 3419475 h 3771900"/>
                <a:gd name="connsiteX55" fmla="*/ 290512 w 4338637"/>
                <a:gd name="connsiteY55" fmla="*/ 3414712 h 3771900"/>
                <a:gd name="connsiteX56" fmla="*/ 542925 w 4338637"/>
                <a:gd name="connsiteY56" fmla="*/ 3414712 h 3771900"/>
                <a:gd name="connsiteX57" fmla="*/ 885825 w 4338637"/>
                <a:gd name="connsiteY57" fmla="*/ 3414712 h 3771900"/>
                <a:gd name="connsiteX58" fmla="*/ 1443037 w 4338637"/>
                <a:gd name="connsiteY58" fmla="*/ 3414712 h 3771900"/>
                <a:gd name="connsiteX59" fmla="*/ 2138362 w 4338637"/>
                <a:gd name="connsiteY59" fmla="*/ 3414712 h 3771900"/>
                <a:gd name="connsiteX60" fmla="*/ 2667000 w 4338637"/>
                <a:gd name="connsiteY60" fmla="*/ 3414712 h 3771900"/>
                <a:gd name="connsiteX61" fmla="*/ 3295650 w 4338637"/>
                <a:gd name="connsiteY61" fmla="*/ 3414712 h 3771900"/>
                <a:gd name="connsiteX62" fmla="*/ 3895725 w 4338637"/>
                <a:gd name="connsiteY62" fmla="*/ 3414712 h 3771900"/>
                <a:gd name="connsiteX63" fmla="*/ 4000500 w 4338637"/>
                <a:gd name="connsiteY63" fmla="*/ 3409950 h 3771900"/>
                <a:gd name="connsiteX64" fmla="*/ 4043362 w 4338637"/>
                <a:gd name="connsiteY64" fmla="*/ 3395662 h 3771900"/>
                <a:gd name="connsiteX65" fmla="*/ 4071937 w 4338637"/>
                <a:gd name="connsiteY65" fmla="*/ 3367087 h 3771900"/>
                <a:gd name="connsiteX66" fmla="*/ 4086225 w 4338637"/>
                <a:gd name="connsiteY66" fmla="*/ 3338512 h 3771900"/>
                <a:gd name="connsiteX67" fmla="*/ 4095750 w 4338637"/>
                <a:gd name="connsiteY67" fmla="*/ 3309937 h 3771900"/>
                <a:gd name="connsiteX68" fmla="*/ 4100512 w 4338637"/>
                <a:gd name="connsiteY68" fmla="*/ 3257550 h 3771900"/>
                <a:gd name="connsiteX69" fmla="*/ 4105275 w 4338637"/>
                <a:gd name="connsiteY69" fmla="*/ 2962275 h 3771900"/>
                <a:gd name="connsiteX70" fmla="*/ 4100512 w 4338637"/>
                <a:gd name="connsiteY70" fmla="*/ 2576512 h 3771900"/>
                <a:gd name="connsiteX71" fmla="*/ 4090987 w 4338637"/>
                <a:gd name="connsiteY71" fmla="*/ 2286000 h 3771900"/>
                <a:gd name="connsiteX72" fmla="*/ 4071937 w 4338637"/>
                <a:gd name="connsiteY72" fmla="*/ 1895475 h 3771900"/>
                <a:gd name="connsiteX73" fmla="*/ 4052887 w 4338637"/>
                <a:gd name="connsiteY73" fmla="*/ 1609725 h 3771900"/>
                <a:gd name="connsiteX74" fmla="*/ 4029075 w 4338637"/>
                <a:gd name="connsiteY74" fmla="*/ 1400175 h 3771900"/>
                <a:gd name="connsiteX75" fmla="*/ 3990975 w 4338637"/>
                <a:gd name="connsiteY75" fmla="*/ 1109662 h 3771900"/>
                <a:gd name="connsiteX76" fmla="*/ 3938587 w 4338637"/>
                <a:gd name="connsiteY76" fmla="*/ 785812 h 3771900"/>
                <a:gd name="connsiteX77" fmla="*/ 3905250 w 4338637"/>
                <a:gd name="connsiteY77" fmla="*/ 628650 h 3771900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4010025 w 4338637"/>
                <a:gd name="connsiteY6" fmla="*/ 485801 h 4100539"/>
                <a:gd name="connsiteX7" fmla="*/ 4048125 w 4338637"/>
                <a:gd name="connsiteY7" fmla="*/ 747739 h 4100539"/>
                <a:gd name="connsiteX8" fmla="*/ 4086225 w 4338637"/>
                <a:gd name="connsiteY8" fmla="*/ 1057301 h 4100539"/>
                <a:gd name="connsiteX9" fmla="*/ 4124325 w 4338637"/>
                <a:gd name="connsiteY9" fmla="*/ 1366864 h 4100539"/>
                <a:gd name="connsiteX10" fmla="*/ 4157662 w 4338637"/>
                <a:gd name="connsiteY10" fmla="*/ 1705001 h 4100539"/>
                <a:gd name="connsiteX11" fmla="*/ 4186237 w 4338637"/>
                <a:gd name="connsiteY11" fmla="*/ 2043139 h 4100539"/>
                <a:gd name="connsiteX12" fmla="*/ 4219575 w 4338637"/>
                <a:gd name="connsiteY12" fmla="*/ 2457476 h 4100539"/>
                <a:gd name="connsiteX13" fmla="*/ 4238625 w 4338637"/>
                <a:gd name="connsiteY13" fmla="*/ 2714651 h 4100539"/>
                <a:gd name="connsiteX14" fmla="*/ 4257675 w 4338637"/>
                <a:gd name="connsiteY14" fmla="*/ 3038501 h 4100539"/>
                <a:gd name="connsiteX15" fmla="*/ 4267200 w 4338637"/>
                <a:gd name="connsiteY15" fmla="*/ 3329014 h 4100539"/>
                <a:gd name="connsiteX16" fmla="*/ 4271962 w 4338637"/>
                <a:gd name="connsiteY16" fmla="*/ 3438551 h 4100539"/>
                <a:gd name="connsiteX17" fmla="*/ 4276725 w 4338637"/>
                <a:gd name="connsiteY17" fmla="*/ 3471889 h 4100539"/>
                <a:gd name="connsiteX18" fmla="*/ 4300537 w 4338637"/>
                <a:gd name="connsiteY18" fmla="*/ 3529039 h 4100539"/>
                <a:gd name="connsiteX19" fmla="*/ 4324350 w 4338637"/>
                <a:gd name="connsiteY19" fmla="*/ 3590951 h 4100539"/>
                <a:gd name="connsiteX20" fmla="*/ 4338637 w 4338637"/>
                <a:gd name="connsiteY20" fmla="*/ 3648101 h 4100539"/>
                <a:gd name="connsiteX21" fmla="*/ 4338637 w 4338637"/>
                <a:gd name="connsiteY21" fmla="*/ 3681439 h 4100539"/>
                <a:gd name="connsiteX22" fmla="*/ 4291012 w 4338637"/>
                <a:gd name="connsiteY22" fmla="*/ 3776689 h 4100539"/>
                <a:gd name="connsiteX23" fmla="*/ 4214812 w 4338637"/>
                <a:gd name="connsiteY23" fmla="*/ 3905276 h 4100539"/>
                <a:gd name="connsiteX24" fmla="*/ 4157662 w 4338637"/>
                <a:gd name="connsiteY24" fmla="*/ 4010051 h 4100539"/>
                <a:gd name="connsiteX25" fmla="*/ 4124325 w 4338637"/>
                <a:gd name="connsiteY25" fmla="*/ 4067201 h 4100539"/>
                <a:gd name="connsiteX26" fmla="*/ 4100512 w 4338637"/>
                <a:gd name="connsiteY26" fmla="*/ 4095776 h 4100539"/>
                <a:gd name="connsiteX27" fmla="*/ 4076700 w 4338637"/>
                <a:gd name="connsiteY27" fmla="*/ 4100539 h 4100539"/>
                <a:gd name="connsiteX28" fmla="*/ 4048125 w 4338637"/>
                <a:gd name="connsiteY28" fmla="*/ 4100539 h 4100539"/>
                <a:gd name="connsiteX29" fmla="*/ 3986212 w 4338637"/>
                <a:gd name="connsiteY29" fmla="*/ 4081489 h 4100539"/>
                <a:gd name="connsiteX30" fmla="*/ 3938587 w 4338637"/>
                <a:gd name="connsiteY30" fmla="*/ 4052914 h 4100539"/>
                <a:gd name="connsiteX31" fmla="*/ 3848100 w 4338637"/>
                <a:gd name="connsiteY31" fmla="*/ 4014814 h 4100539"/>
                <a:gd name="connsiteX32" fmla="*/ 3771900 w 4338637"/>
                <a:gd name="connsiteY32" fmla="*/ 3995764 h 4100539"/>
                <a:gd name="connsiteX33" fmla="*/ 3681412 w 4338637"/>
                <a:gd name="connsiteY33" fmla="*/ 3986239 h 4100539"/>
                <a:gd name="connsiteX34" fmla="*/ 3414712 w 4338637"/>
                <a:gd name="connsiteY34" fmla="*/ 3991001 h 4100539"/>
                <a:gd name="connsiteX35" fmla="*/ 2490787 w 4338637"/>
                <a:gd name="connsiteY35" fmla="*/ 3986239 h 4100539"/>
                <a:gd name="connsiteX36" fmla="*/ 1924050 w 4338637"/>
                <a:gd name="connsiteY36" fmla="*/ 3991001 h 4100539"/>
                <a:gd name="connsiteX37" fmla="*/ 1171575 w 4338637"/>
                <a:gd name="connsiteY37" fmla="*/ 3991001 h 4100539"/>
                <a:gd name="connsiteX38" fmla="*/ 909637 w 4338637"/>
                <a:gd name="connsiteY38" fmla="*/ 3991001 h 4100539"/>
                <a:gd name="connsiteX39" fmla="*/ 647700 w 4338637"/>
                <a:gd name="connsiteY39" fmla="*/ 3991001 h 4100539"/>
                <a:gd name="connsiteX40" fmla="*/ 590550 w 4338637"/>
                <a:gd name="connsiteY40" fmla="*/ 3995764 h 4100539"/>
                <a:gd name="connsiteX41" fmla="*/ 419100 w 4338637"/>
                <a:gd name="connsiteY41" fmla="*/ 4024339 h 4100539"/>
                <a:gd name="connsiteX42" fmla="*/ 338137 w 4338637"/>
                <a:gd name="connsiteY42" fmla="*/ 4033864 h 4100539"/>
                <a:gd name="connsiteX43" fmla="*/ 233362 w 4338637"/>
                <a:gd name="connsiteY43" fmla="*/ 4019576 h 4100539"/>
                <a:gd name="connsiteX44" fmla="*/ 80962 w 4338637"/>
                <a:gd name="connsiteY44" fmla="*/ 3976714 h 4100539"/>
                <a:gd name="connsiteX45" fmla="*/ 42862 w 4338637"/>
                <a:gd name="connsiteY45" fmla="*/ 3957664 h 4100539"/>
                <a:gd name="connsiteX46" fmla="*/ 14287 w 4338637"/>
                <a:gd name="connsiteY46" fmla="*/ 3929089 h 4100539"/>
                <a:gd name="connsiteX47" fmla="*/ 4762 w 4338637"/>
                <a:gd name="connsiteY47" fmla="*/ 3900514 h 4100539"/>
                <a:gd name="connsiteX48" fmla="*/ 0 w 4338637"/>
                <a:gd name="connsiteY48" fmla="*/ 3876701 h 4100539"/>
                <a:gd name="connsiteX49" fmla="*/ 4762 w 4338637"/>
                <a:gd name="connsiteY49" fmla="*/ 3852889 h 4100539"/>
                <a:gd name="connsiteX50" fmla="*/ 19050 w 4338637"/>
                <a:gd name="connsiteY50" fmla="*/ 3814789 h 4100539"/>
                <a:gd name="connsiteX51" fmla="*/ 28575 w 4338637"/>
                <a:gd name="connsiteY51" fmla="*/ 3795739 h 4100539"/>
                <a:gd name="connsiteX52" fmla="*/ 47625 w 4338637"/>
                <a:gd name="connsiteY52" fmla="*/ 3781451 h 4100539"/>
                <a:gd name="connsiteX53" fmla="*/ 100012 w 4338637"/>
                <a:gd name="connsiteY53" fmla="*/ 3767164 h 4100539"/>
                <a:gd name="connsiteX54" fmla="*/ 204787 w 4338637"/>
                <a:gd name="connsiteY54" fmla="*/ 3748114 h 4100539"/>
                <a:gd name="connsiteX55" fmla="*/ 290512 w 4338637"/>
                <a:gd name="connsiteY55" fmla="*/ 3743351 h 4100539"/>
                <a:gd name="connsiteX56" fmla="*/ 542925 w 4338637"/>
                <a:gd name="connsiteY56" fmla="*/ 3743351 h 4100539"/>
                <a:gd name="connsiteX57" fmla="*/ 885825 w 4338637"/>
                <a:gd name="connsiteY57" fmla="*/ 3743351 h 4100539"/>
                <a:gd name="connsiteX58" fmla="*/ 1443037 w 4338637"/>
                <a:gd name="connsiteY58" fmla="*/ 3743351 h 4100539"/>
                <a:gd name="connsiteX59" fmla="*/ 2138362 w 4338637"/>
                <a:gd name="connsiteY59" fmla="*/ 3743351 h 4100539"/>
                <a:gd name="connsiteX60" fmla="*/ 2667000 w 4338637"/>
                <a:gd name="connsiteY60" fmla="*/ 3743351 h 4100539"/>
                <a:gd name="connsiteX61" fmla="*/ 3295650 w 4338637"/>
                <a:gd name="connsiteY61" fmla="*/ 3743351 h 4100539"/>
                <a:gd name="connsiteX62" fmla="*/ 3895725 w 4338637"/>
                <a:gd name="connsiteY62" fmla="*/ 3743351 h 4100539"/>
                <a:gd name="connsiteX63" fmla="*/ 4000500 w 4338637"/>
                <a:gd name="connsiteY63" fmla="*/ 3738589 h 4100539"/>
                <a:gd name="connsiteX64" fmla="*/ 4043362 w 4338637"/>
                <a:gd name="connsiteY64" fmla="*/ 3724301 h 4100539"/>
                <a:gd name="connsiteX65" fmla="*/ 4071937 w 4338637"/>
                <a:gd name="connsiteY65" fmla="*/ 3695726 h 4100539"/>
                <a:gd name="connsiteX66" fmla="*/ 4086225 w 4338637"/>
                <a:gd name="connsiteY66" fmla="*/ 3667151 h 4100539"/>
                <a:gd name="connsiteX67" fmla="*/ 4095750 w 4338637"/>
                <a:gd name="connsiteY67" fmla="*/ 3638576 h 4100539"/>
                <a:gd name="connsiteX68" fmla="*/ 4100512 w 4338637"/>
                <a:gd name="connsiteY68" fmla="*/ 3586189 h 4100539"/>
                <a:gd name="connsiteX69" fmla="*/ 4105275 w 4338637"/>
                <a:gd name="connsiteY69" fmla="*/ 3290914 h 4100539"/>
                <a:gd name="connsiteX70" fmla="*/ 4100512 w 4338637"/>
                <a:gd name="connsiteY70" fmla="*/ 2905151 h 4100539"/>
                <a:gd name="connsiteX71" fmla="*/ 4090987 w 4338637"/>
                <a:gd name="connsiteY71" fmla="*/ 2614639 h 4100539"/>
                <a:gd name="connsiteX72" fmla="*/ 4071937 w 4338637"/>
                <a:gd name="connsiteY72" fmla="*/ 2224114 h 4100539"/>
                <a:gd name="connsiteX73" fmla="*/ 4052887 w 4338637"/>
                <a:gd name="connsiteY73" fmla="*/ 1938364 h 4100539"/>
                <a:gd name="connsiteX74" fmla="*/ 4029075 w 4338637"/>
                <a:gd name="connsiteY74" fmla="*/ 1728814 h 4100539"/>
                <a:gd name="connsiteX75" fmla="*/ 3990975 w 4338637"/>
                <a:gd name="connsiteY75" fmla="*/ 1438301 h 4100539"/>
                <a:gd name="connsiteX76" fmla="*/ 3938587 w 4338637"/>
                <a:gd name="connsiteY76" fmla="*/ 1114451 h 4100539"/>
                <a:gd name="connsiteX77" fmla="*/ 3905250 w 4338637"/>
                <a:gd name="connsiteY77" fmla="*/ 957289 h 4100539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3971925 w 4338637"/>
                <a:gd name="connsiteY6" fmla="*/ 219102 h 4100539"/>
                <a:gd name="connsiteX7" fmla="*/ 4010025 w 4338637"/>
                <a:gd name="connsiteY7" fmla="*/ 485801 h 4100539"/>
                <a:gd name="connsiteX8" fmla="*/ 4048125 w 4338637"/>
                <a:gd name="connsiteY8" fmla="*/ 747739 h 4100539"/>
                <a:gd name="connsiteX9" fmla="*/ 4086225 w 4338637"/>
                <a:gd name="connsiteY9" fmla="*/ 1057301 h 4100539"/>
                <a:gd name="connsiteX10" fmla="*/ 4124325 w 4338637"/>
                <a:gd name="connsiteY10" fmla="*/ 1366864 h 4100539"/>
                <a:gd name="connsiteX11" fmla="*/ 4157662 w 4338637"/>
                <a:gd name="connsiteY11" fmla="*/ 1705001 h 4100539"/>
                <a:gd name="connsiteX12" fmla="*/ 4186237 w 4338637"/>
                <a:gd name="connsiteY12" fmla="*/ 2043139 h 4100539"/>
                <a:gd name="connsiteX13" fmla="*/ 4219575 w 4338637"/>
                <a:gd name="connsiteY13" fmla="*/ 2457476 h 4100539"/>
                <a:gd name="connsiteX14" fmla="*/ 4238625 w 4338637"/>
                <a:gd name="connsiteY14" fmla="*/ 2714651 h 4100539"/>
                <a:gd name="connsiteX15" fmla="*/ 4257675 w 4338637"/>
                <a:gd name="connsiteY15" fmla="*/ 3038501 h 4100539"/>
                <a:gd name="connsiteX16" fmla="*/ 4267200 w 4338637"/>
                <a:gd name="connsiteY16" fmla="*/ 3329014 h 4100539"/>
                <a:gd name="connsiteX17" fmla="*/ 4271962 w 4338637"/>
                <a:gd name="connsiteY17" fmla="*/ 3438551 h 4100539"/>
                <a:gd name="connsiteX18" fmla="*/ 4276725 w 4338637"/>
                <a:gd name="connsiteY18" fmla="*/ 3471889 h 4100539"/>
                <a:gd name="connsiteX19" fmla="*/ 4300537 w 4338637"/>
                <a:gd name="connsiteY19" fmla="*/ 3529039 h 4100539"/>
                <a:gd name="connsiteX20" fmla="*/ 4324350 w 4338637"/>
                <a:gd name="connsiteY20" fmla="*/ 3590951 h 4100539"/>
                <a:gd name="connsiteX21" fmla="*/ 4338637 w 4338637"/>
                <a:gd name="connsiteY21" fmla="*/ 3648101 h 4100539"/>
                <a:gd name="connsiteX22" fmla="*/ 4338637 w 4338637"/>
                <a:gd name="connsiteY22" fmla="*/ 3681439 h 4100539"/>
                <a:gd name="connsiteX23" fmla="*/ 4291012 w 4338637"/>
                <a:gd name="connsiteY23" fmla="*/ 3776689 h 4100539"/>
                <a:gd name="connsiteX24" fmla="*/ 4214812 w 4338637"/>
                <a:gd name="connsiteY24" fmla="*/ 3905276 h 4100539"/>
                <a:gd name="connsiteX25" fmla="*/ 4157662 w 4338637"/>
                <a:gd name="connsiteY25" fmla="*/ 4010051 h 4100539"/>
                <a:gd name="connsiteX26" fmla="*/ 4124325 w 4338637"/>
                <a:gd name="connsiteY26" fmla="*/ 4067201 h 4100539"/>
                <a:gd name="connsiteX27" fmla="*/ 4100512 w 4338637"/>
                <a:gd name="connsiteY27" fmla="*/ 4095776 h 4100539"/>
                <a:gd name="connsiteX28" fmla="*/ 4076700 w 4338637"/>
                <a:gd name="connsiteY28" fmla="*/ 4100539 h 4100539"/>
                <a:gd name="connsiteX29" fmla="*/ 4048125 w 4338637"/>
                <a:gd name="connsiteY29" fmla="*/ 4100539 h 4100539"/>
                <a:gd name="connsiteX30" fmla="*/ 3986212 w 4338637"/>
                <a:gd name="connsiteY30" fmla="*/ 4081489 h 4100539"/>
                <a:gd name="connsiteX31" fmla="*/ 3938587 w 4338637"/>
                <a:gd name="connsiteY31" fmla="*/ 4052914 h 4100539"/>
                <a:gd name="connsiteX32" fmla="*/ 3848100 w 4338637"/>
                <a:gd name="connsiteY32" fmla="*/ 4014814 h 4100539"/>
                <a:gd name="connsiteX33" fmla="*/ 3771900 w 4338637"/>
                <a:gd name="connsiteY33" fmla="*/ 3995764 h 4100539"/>
                <a:gd name="connsiteX34" fmla="*/ 3681412 w 4338637"/>
                <a:gd name="connsiteY34" fmla="*/ 3986239 h 4100539"/>
                <a:gd name="connsiteX35" fmla="*/ 3414712 w 4338637"/>
                <a:gd name="connsiteY35" fmla="*/ 3991001 h 4100539"/>
                <a:gd name="connsiteX36" fmla="*/ 2490787 w 4338637"/>
                <a:gd name="connsiteY36" fmla="*/ 3986239 h 4100539"/>
                <a:gd name="connsiteX37" fmla="*/ 1924050 w 4338637"/>
                <a:gd name="connsiteY37" fmla="*/ 3991001 h 4100539"/>
                <a:gd name="connsiteX38" fmla="*/ 1171575 w 4338637"/>
                <a:gd name="connsiteY38" fmla="*/ 3991001 h 4100539"/>
                <a:gd name="connsiteX39" fmla="*/ 909637 w 4338637"/>
                <a:gd name="connsiteY39" fmla="*/ 3991001 h 4100539"/>
                <a:gd name="connsiteX40" fmla="*/ 647700 w 4338637"/>
                <a:gd name="connsiteY40" fmla="*/ 3991001 h 4100539"/>
                <a:gd name="connsiteX41" fmla="*/ 590550 w 4338637"/>
                <a:gd name="connsiteY41" fmla="*/ 3995764 h 4100539"/>
                <a:gd name="connsiteX42" fmla="*/ 419100 w 4338637"/>
                <a:gd name="connsiteY42" fmla="*/ 4024339 h 4100539"/>
                <a:gd name="connsiteX43" fmla="*/ 338137 w 4338637"/>
                <a:gd name="connsiteY43" fmla="*/ 4033864 h 4100539"/>
                <a:gd name="connsiteX44" fmla="*/ 233362 w 4338637"/>
                <a:gd name="connsiteY44" fmla="*/ 4019576 h 4100539"/>
                <a:gd name="connsiteX45" fmla="*/ 80962 w 4338637"/>
                <a:gd name="connsiteY45" fmla="*/ 3976714 h 4100539"/>
                <a:gd name="connsiteX46" fmla="*/ 42862 w 4338637"/>
                <a:gd name="connsiteY46" fmla="*/ 3957664 h 4100539"/>
                <a:gd name="connsiteX47" fmla="*/ 14287 w 4338637"/>
                <a:gd name="connsiteY47" fmla="*/ 3929089 h 4100539"/>
                <a:gd name="connsiteX48" fmla="*/ 4762 w 4338637"/>
                <a:gd name="connsiteY48" fmla="*/ 3900514 h 4100539"/>
                <a:gd name="connsiteX49" fmla="*/ 0 w 4338637"/>
                <a:gd name="connsiteY49" fmla="*/ 3876701 h 4100539"/>
                <a:gd name="connsiteX50" fmla="*/ 4762 w 4338637"/>
                <a:gd name="connsiteY50" fmla="*/ 3852889 h 4100539"/>
                <a:gd name="connsiteX51" fmla="*/ 19050 w 4338637"/>
                <a:gd name="connsiteY51" fmla="*/ 3814789 h 4100539"/>
                <a:gd name="connsiteX52" fmla="*/ 28575 w 4338637"/>
                <a:gd name="connsiteY52" fmla="*/ 3795739 h 4100539"/>
                <a:gd name="connsiteX53" fmla="*/ 47625 w 4338637"/>
                <a:gd name="connsiteY53" fmla="*/ 3781451 h 4100539"/>
                <a:gd name="connsiteX54" fmla="*/ 100012 w 4338637"/>
                <a:gd name="connsiteY54" fmla="*/ 3767164 h 4100539"/>
                <a:gd name="connsiteX55" fmla="*/ 204787 w 4338637"/>
                <a:gd name="connsiteY55" fmla="*/ 3748114 h 4100539"/>
                <a:gd name="connsiteX56" fmla="*/ 290512 w 4338637"/>
                <a:gd name="connsiteY56" fmla="*/ 3743351 h 4100539"/>
                <a:gd name="connsiteX57" fmla="*/ 542925 w 4338637"/>
                <a:gd name="connsiteY57" fmla="*/ 3743351 h 4100539"/>
                <a:gd name="connsiteX58" fmla="*/ 885825 w 4338637"/>
                <a:gd name="connsiteY58" fmla="*/ 3743351 h 4100539"/>
                <a:gd name="connsiteX59" fmla="*/ 1443037 w 4338637"/>
                <a:gd name="connsiteY59" fmla="*/ 3743351 h 4100539"/>
                <a:gd name="connsiteX60" fmla="*/ 2138362 w 4338637"/>
                <a:gd name="connsiteY60" fmla="*/ 3743351 h 4100539"/>
                <a:gd name="connsiteX61" fmla="*/ 2667000 w 4338637"/>
                <a:gd name="connsiteY61" fmla="*/ 3743351 h 4100539"/>
                <a:gd name="connsiteX62" fmla="*/ 3295650 w 4338637"/>
                <a:gd name="connsiteY62" fmla="*/ 3743351 h 4100539"/>
                <a:gd name="connsiteX63" fmla="*/ 3895725 w 4338637"/>
                <a:gd name="connsiteY63" fmla="*/ 3743351 h 4100539"/>
                <a:gd name="connsiteX64" fmla="*/ 4000500 w 4338637"/>
                <a:gd name="connsiteY64" fmla="*/ 3738589 h 4100539"/>
                <a:gd name="connsiteX65" fmla="*/ 4043362 w 4338637"/>
                <a:gd name="connsiteY65" fmla="*/ 3724301 h 4100539"/>
                <a:gd name="connsiteX66" fmla="*/ 4071937 w 4338637"/>
                <a:gd name="connsiteY66" fmla="*/ 3695726 h 4100539"/>
                <a:gd name="connsiteX67" fmla="*/ 4086225 w 4338637"/>
                <a:gd name="connsiteY67" fmla="*/ 3667151 h 4100539"/>
                <a:gd name="connsiteX68" fmla="*/ 4095750 w 4338637"/>
                <a:gd name="connsiteY68" fmla="*/ 3638576 h 4100539"/>
                <a:gd name="connsiteX69" fmla="*/ 4100512 w 4338637"/>
                <a:gd name="connsiteY69" fmla="*/ 3586189 h 4100539"/>
                <a:gd name="connsiteX70" fmla="*/ 4105275 w 4338637"/>
                <a:gd name="connsiteY70" fmla="*/ 3290914 h 4100539"/>
                <a:gd name="connsiteX71" fmla="*/ 4100512 w 4338637"/>
                <a:gd name="connsiteY71" fmla="*/ 2905151 h 4100539"/>
                <a:gd name="connsiteX72" fmla="*/ 4090987 w 4338637"/>
                <a:gd name="connsiteY72" fmla="*/ 2614639 h 4100539"/>
                <a:gd name="connsiteX73" fmla="*/ 4071937 w 4338637"/>
                <a:gd name="connsiteY73" fmla="*/ 2224114 h 4100539"/>
                <a:gd name="connsiteX74" fmla="*/ 4052887 w 4338637"/>
                <a:gd name="connsiteY74" fmla="*/ 1938364 h 4100539"/>
                <a:gd name="connsiteX75" fmla="*/ 4029075 w 4338637"/>
                <a:gd name="connsiteY75" fmla="*/ 1728814 h 4100539"/>
                <a:gd name="connsiteX76" fmla="*/ 3990975 w 4338637"/>
                <a:gd name="connsiteY76" fmla="*/ 1438301 h 4100539"/>
                <a:gd name="connsiteX77" fmla="*/ 3938587 w 4338637"/>
                <a:gd name="connsiteY77" fmla="*/ 1114451 h 4100539"/>
                <a:gd name="connsiteX78" fmla="*/ 3905250 w 4338637"/>
                <a:gd name="connsiteY78" fmla="*/ 957289 h 4100539"/>
                <a:gd name="connsiteX0" fmla="*/ 3905250 w 4338637"/>
                <a:gd name="connsiteY0" fmla="*/ 738187 h 3881437"/>
                <a:gd name="connsiteX1" fmla="*/ 3862387 w 4338637"/>
                <a:gd name="connsiteY1" fmla="*/ 528637 h 3881437"/>
                <a:gd name="connsiteX2" fmla="*/ 3810000 w 4338637"/>
                <a:gd name="connsiteY2" fmla="*/ 333374 h 3881437"/>
                <a:gd name="connsiteX3" fmla="*/ 3771900 w 4338637"/>
                <a:gd name="connsiteY3" fmla="*/ 204787 h 3881437"/>
                <a:gd name="connsiteX4" fmla="*/ 3743325 w 4338637"/>
                <a:gd name="connsiteY4" fmla="*/ 109537 h 3881437"/>
                <a:gd name="connsiteX5" fmla="*/ 3971925 w 4338637"/>
                <a:gd name="connsiteY5" fmla="*/ 0 h 3881437"/>
                <a:gd name="connsiteX6" fmla="*/ 4010025 w 4338637"/>
                <a:gd name="connsiteY6" fmla="*/ 266699 h 3881437"/>
                <a:gd name="connsiteX7" fmla="*/ 4048125 w 4338637"/>
                <a:gd name="connsiteY7" fmla="*/ 528637 h 3881437"/>
                <a:gd name="connsiteX8" fmla="*/ 4086225 w 4338637"/>
                <a:gd name="connsiteY8" fmla="*/ 838199 h 3881437"/>
                <a:gd name="connsiteX9" fmla="*/ 4124325 w 4338637"/>
                <a:gd name="connsiteY9" fmla="*/ 1147762 h 3881437"/>
                <a:gd name="connsiteX10" fmla="*/ 4157662 w 4338637"/>
                <a:gd name="connsiteY10" fmla="*/ 1485899 h 3881437"/>
                <a:gd name="connsiteX11" fmla="*/ 4186237 w 4338637"/>
                <a:gd name="connsiteY11" fmla="*/ 1824037 h 3881437"/>
                <a:gd name="connsiteX12" fmla="*/ 4219575 w 4338637"/>
                <a:gd name="connsiteY12" fmla="*/ 2238374 h 3881437"/>
                <a:gd name="connsiteX13" fmla="*/ 4238625 w 4338637"/>
                <a:gd name="connsiteY13" fmla="*/ 2495549 h 3881437"/>
                <a:gd name="connsiteX14" fmla="*/ 4257675 w 4338637"/>
                <a:gd name="connsiteY14" fmla="*/ 2819399 h 3881437"/>
                <a:gd name="connsiteX15" fmla="*/ 4267200 w 4338637"/>
                <a:gd name="connsiteY15" fmla="*/ 3109912 h 3881437"/>
                <a:gd name="connsiteX16" fmla="*/ 4271962 w 4338637"/>
                <a:gd name="connsiteY16" fmla="*/ 3219449 h 3881437"/>
                <a:gd name="connsiteX17" fmla="*/ 4276725 w 4338637"/>
                <a:gd name="connsiteY17" fmla="*/ 3252787 h 3881437"/>
                <a:gd name="connsiteX18" fmla="*/ 4300537 w 4338637"/>
                <a:gd name="connsiteY18" fmla="*/ 3309937 h 3881437"/>
                <a:gd name="connsiteX19" fmla="*/ 4324350 w 4338637"/>
                <a:gd name="connsiteY19" fmla="*/ 3371849 h 3881437"/>
                <a:gd name="connsiteX20" fmla="*/ 4338637 w 4338637"/>
                <a:gd name="connsiteY20" fmla="*/ 3428999 h 3881437"/>
                <a:gd name="connsiteX21" fmla="*/ 4338637 w 4338637"/>
                <a:gd name="connsiteY21" fmla="*/ 3462337 h 3881437"/>
                <a:gd name="connsiteX22" fmla="*/ 4291012 w 4338637"/>
                <a:gd name="connsiteY22" fmla="*/ 3557587 h 3881437"/>
                <a:gd name="connsiteX23" fmla="*/ 4214812 w 4338637"/>
                <a:gd name="connsiteY23" fmla="*/ 3686174 h 3881437"/>
                <a:gd name="connsiteX24" fmla="*/ 4157662 w 4338637"/>
                <a:gd name="connsiteY24" fmla="*/ 3790949 h 3881437"/>
                <a:gd name="connsiteX25" fmla="*/ 4124325 w 4338637"/>
                <a:gd name="connsiteY25" fmla="*/ 3848099 h 3881437"/>
                <a:gd name="connsiteX26" fmla="*/ 4100512 w 4338637"/>
                <a:gd name="connsiteY26" fmla="*/ 3876674 h 3881437"/>
                <a:gd name="connsiteX27" fmla="*/ 4076700 w 4338637"/>
                <a:gd name="connsiteY27" fmla="*/ 3881437 h 3881437"/>
                <a:gd name="connsiteX28" fmla="*/ 4048125 w 4338637"/>
                <a:gd name="connsiteY28" fmla="*/ 3881437 h 3881437"/>
                <a:gd name="connsiteX29" fmla="*/ 3986212 w 4338637"/>
                <a:gd name="connsiteY29" fmla="*/ 3862387 h 3881437"/>
                <a:gd name="connsiteX30" fmla="*/ 3938587 w 4338637"/>
                <a:gd name="connsiteY30" fmla="*/ 3833812 h 3881437"/>
                <a:gd name="connsiteX31" fmla="*/ 3848100 w 4338637"/>
                <a:gd name="connsiteY31" fmla="*/ 3795712 h 3881437"/>
                <a:gd name="connsiteX32" fmla="*/ 3771900 w 4338637"/>
                <a:gd name="connsiteY32" fmla="*/ 3776662 h 3881437"/>
                <a:gd name="connsiteX33" fmla="*/ 3681412 w 4338637"/>
                <a:gd name="connsiteY33" fmla="*/ 3767137 h 3881437"/>
                <a:gd name="connsiteX34" fmla="*/ 3414712 w 4338637"/>
                <a:gd name="connsiteY34" fmla="*/ 3771899 h 3881437"/>
                <a:gd name="connsiteX35" fmla="*/ 2490787 w 4338637"/>
                <a:gd name="connsiteY35" fmla="*/ 3767137 h 3881437"/>
                <a:gd name="connsiteX36" fmla="*/ 1924050 w 4338637"/>
                <a:gd name="connsiteY36" fmla="*/ 3771899 h 3881437"/>
                <a:gd name="connsiteX37" fmla="*/ 1171575 w 4338637"/>
                <a:gd name="connsiteY37" fmla="*/ 3771899 h 3881437"/>
                <a:gd name="connsiteX38" fmla="*/ 909637 w 4338637"/>
                <a:gd name="connsiteY38" fmla="*/ 3771899 h 3881437"/>
                <a:gd name="connsiteX39" fmla="*/ 647700 w 4338637"/>
                <a:gd name="connsiteY39" fmla="*/ 3771899 h 3881437"/>
                <a:gd name="connsiteX40" fmla="*/ 590550 w 4338637"/>
                <a:gd name="connsiteY40" fmla="*/ 3776662 h 3881437"/>
                <a:gd name="connsiteX41" fmla="*/ 419100 w 4338637"/>
                <a:gd name="connsiteY41" fmla="*/ 3805237 h 3881437"/>
                <a:gd name="connsiteX42" fmla="*/ 338137 w 4338637"/>
                <a:gd name="connsiteY42" fmla="*/ 3814762 h 3881437"/>
                <a:gd name="connsiteX43" fmla="*/ 233362 w 4338637"/>
                <a:gd name="connsiteY43" fmla="*/ 3800474 h 3881437"/>
                <a:gd name="connsiteX44" fmla="*/ 80962 w 4338637"/>
                <a:gd name="connsiteY44" fmla="*/ 3757612 h 3881437"/>
                <a:gd name="connsiteX45" fmla="*/ 42862 w 4338637"/>
                <a:gd name="connsiteY45" fmla="*/ 3738562 h 3881437"/>
                <a:gd name="connsiteX46" fmla="*/ 14287 w 4338637"/>
                <a:gd name="connsiteY46" fmla="*/ 3709987 h 3881437"/>
                <a:gd name="connsiteX47" fmla="*/ 4762 w 4338637"/>
                <a:gd name="connsiteY47" fmla="*/ 3681412 h 3881437"/>
                <a:gd name="connsiteX48" fmla="*/ 0 w 4338637"/>
                <a:gd name="connsiteY48" fmla="*/ 3657599 h 3881437"/>
                <a:gd name="connsiteX49" fmla="*/ 4762 w 4338637"/>
                <a:gd name="connsiteY49" fmla="*/ 3633787 h 3881437"/>
                <a:gd name="connsiteX50" fmla="*/ 19050 w 4338637"/>
                <a:gd name="connsiteY50" fmla="*/ 3595687 h 3881437"/>
                <a:gd name="connsiteX51" fmla="*/ 28575 w 4338637"/>
                <a:gd name="connsiteY51" fmla="*/ 3576637 h 3881437"/>
                <a:gd name="connsiteX52" fmla="*/ 47625 w 4338637"/>
                <a:gd name="connsiteY52" fmla="*/ 3562349 h 3881437"/>
                <a:gd name="connsiteX53" fmla="*/ 100012 w 4338637"/>
                <a:gd name="connsiteY53" fmla="*/ 3548062 h 3881437"/>
                <a:gd name="connsiteX54" fmla="*/ 204787 w 4338637"/>
                <a:gd name="connsiteY54" fmla="*/ 3529012 h 3881437"/>
                <a:gd name="connsiteX55" fmla="*/ 290512 w 4338637"/>
                <a:gd name="connsiteY55" fmla="*/ 3524249 h 3881437"/>
                <a:gd name="connsiteX56" fmla="*/ 542925 w 4338637"/>
                <a:gd name="connsiteY56" fmla="*/ 3524249 h 3881437"/>
                <a:gd name="connsiteX57" fmla="*/ 885825 w 4338637"/>
                <a:gd name="connsiteY57" fmla="*/ 3524249 h 3881437"/>
                <a:gd name="connsiteX58" fmla="*/ 1443037 w 4338637"/>
                <a:gd name="connsiteY58" fmla="*/ 3524249 h 3881437"/>
                <a:gd name="connsiteX59" fmla="*/ 2138362 w 4338637"/>
                <a:gd name="connsiteY59" fmla="*/ 3524249 h 3881437"/>
                <a:gd name="connsiteX60" fmla="*/ 2667000 w 4338637"/>
                <a:gd name="connsiteY60" fmla="*/ 3524249 h 3881437"/>
                <a:gd name="connsiteX61" fmla="*/ 3295650 w 4338637"/>
                <a:gd name="connsiteY61" fmla="*/ 3524249 h 3881437"/>
                <a:gd name="connsiteX62" fmla="*/ 3895725 w 4338637"/>
                <a:gd name="connsiteY62" fmla="*/ 3524249 h 3881437"/>
                <a:gd name="connsiteX63" fmla="*/ 4000500 w 4338637"/>
                <a:gd name="connsiteY63" fmla="*/ 3519487 h 3881437"/>
                <a:gd name="connsiteX64" fmla="*/ 4043362 w 4338637"/>
                <a:gd name="connsiteY64" fmla="*/ 3505199 h 3881437"/>
                <a:gd name="connsiteX65" fmla="*/ 4071937 w 4338637"/>
                <a:gd name="connsiteY65" fmla="*/ 3476624 h 3881437"/>
                <a:gd name="connsiteX66" fmla="*/ 4086225 w 4338637"/>
                <a:gd name="connsiteY66" fmla="*/ 3448049 h 3881437"/>
                <a:gd name="connsiteX67" fmla="*/ 4095750 w 4338637"/>
                <a:gd name="connsiteY67" fmla="*/ 3419474 h 3881437"/>
                <a:gd name="connsiteX68" fmla="*/ 4100512 w 4338637"/>
                <a:gd name="connsiteY68" fmla="*/ 3367087 h 3881437"/>
                <a:gd name="connsiteX69" fmla="*/ 4105275 w 4338637"/>
                <a:gd name="connsiteY69" fmla="*/ 3071812 h 3881437"/>
                <a:gd name="connsiteX70" fmla="*/ 4100512 w 4338637"/>
                <a:gd name="connsiteY70" fmla="*/ 2686049 h 3881437"/>
                <a:gd name="connsiteX71" fmla="*/ 4090987 w 4338637"/>
                <a:gd name="connsiteY71" fmla="*/ 2395537 h 3881437"/>
                <a:gd name="connsiteX72" fmla="*/ 4071937 w 4338637"/>
                <a:gd name="connsiteY72" fmla="*/ 2005012 h 3881437"/>
                <a:gd name="connsiteX73" fmla="*/ 4052887 w 4338637"/>
                <a:gd name="connsiteY73" fmla="*/ 1719262 h 3881437"/>
                <a:gd name="connsiteX74" fmla="*/ 4029075 w 4338637"/>
                <a:gd name="connsiteY74" fmla="*/ 1509712 h 3881437"/>
                <a:gd name="connsiteX75" fmla="*/ 3990975 w 4338637"/>
                <a:gd name="connsiteY75" fmla="*/ 1219199 h 3881437"/>
                <a:gd name="connsiteX76" fmla="*/ 3938587 w 4338637"/>
                <a:gd name="connsiteY76" fmla="*/ 895349 h 3881437"/>
                <a:gd name="connsiteX77" fmla="*/ 3905250 w 4338637"/>
                <a:gd name="connsiteY77" fmla="*/ 738187 h 38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338637" h="3881437">
                  <a:moveTo>
                    <a:pt x="3905250" y="738187"/>
                  </a:moveTo>
                  <a:lnTo>
                    <a:pt x="3862387" y="528637"/>
                  </a:lnTo>
                  <a:lnTo>
                    <a:pt x="3810000" y="333374"/>
                  </a:lnTo>
                  <a:lnTo>
                    <a:pt x="3771900" y="204787"/>
                  </a:lnTo>
                  <a:lnTo>
                    <a:pt x="3743325" y="109537"/>
                  </a:lnTo>
                  <a:lnTo>
                    <a:pt x="3971925" y="0"/>
                  </a:lnTo>
                  <a:lnTo>
                    <a:pt x="4010025" y="266699"/>
                  </a:lnTo>
                  <a:lnTo>
                    <a:pt x="4048125" y="528637"/>
                  </a:lnTo>
                  <a:lnTo>
                    <a:pt x="4086225" y="838199"/>
                  </a:lnTo>
                  <a:lnTo>
                    <a:pt x="4124325" y="1147762"/>
                  </a:lnTo>
                  <a:lnTo>
                    <a:pt x="4157662" y="1485899"/>
                  </a:lnTo>
                  <a:lnTo>
                    <a:pt x="4186237" y="1824037"/>
                  </a:lnTo>
                  <a:lnTo>
                    <a:pt x="4219575" y="2238374"/>
                  </a:lnTo>
                  <a:lnTo>
                    <a:pt x="4238625" y="2495549"/>
                  </a:lnTo>
                  <a:lnTo>
                    <a:pt x="4257675" y="2819399"/>
                  </a:lnTo>
                  <a:lnTo>
                    <a:pt x="4267200" y="3109912"/>
                  </a:lnTo>
                  <a:lnTo>
                    <a:pt x="4271962" y="3219449"/>
                  </a:lnTo>
                  <a:lnTo>
                    <a:pt x="4276725" y="3252787"/>
                  </a:lnTo>
                  <a:lnTo>
                    <a:pt x="4300537" y="3309937"/>
                  </a:lnTo>
                  <a:lnTo>
                    <a:pt x="4324350" y="3371849"/>
                  </a:lnTo>
                  <a:lnTo>
                    <a:pt x="4338637" y="3428999"/>
                  </a:lnTo>
                  <a:lnTo>
                    <a:pt x="4338637" y="3462337"/>
                  </a:lnTo>
                  <a:lnTo>
                    <a:pt x="4291012" y="3557587"/>
                  </a:lnTo>
                  <a:lnTo>
                    <a:pt x="4214812" y="3686174"/>
                  </a:lnTo>
                  <a:lnTo>
                    <a:pt x="4157662" y="3790949"/>
                  </a:lnTo>
                  <a:lnTo>
                    <a:pt x="4124325" y="3848099"/>
                  </a:lnTo>
                  <a:lnTo>
                    <a:pt x="4100512" y="3876674"/>
                  </a:lnTo>
                  <a:lnTo>
                    <a:pt x="4076700" y="3881437"/>
                  </a:lnTo>
                  <a:lnTo>
                    <a:pt x="4048125" y="3881437"/>
                  </a:lnTo>
                  <a:lnTo>
                    <a:pt x="3986212" y="3862387"/>
                  </a:lnTo>
                  <a:lnTo>
                    <a:pt x="3938587" y="3833812"/>
                  </a:lnTo>
                  <a:lnTo>
                    <a:pt x="3848100" y="3795712"/>
                  </a:lnTo>
                  <a:lnTo>
                    <a:pt x="3771900" y="3776662"/>
                  </a:lnTo>
                  <a:lnTo>
                    <a:pt x="3681412" y="3767137"/>
                  </a:lnTo>
                  <a:lnTo>
                    <a:pt x="3414712" y="3771899"/>
                  </a:lnTo>
                  <a:lnTo>
                    <a:pt x="2490787" y="3767137"/>
                  </a:lnTo>
                  <a:lnTo>
                    <a:pt x="1924050" y="3771899"/>
                  </a:lnTo>
                  <a:lnTo>
                    <a:pt x="1171575" y="3771899"/>
                  </a:lnTo>
                  <a:lnTo>
                    <a:pt x="909637" y="3771899"/>
                  </a:lnTo>
                  <a:lnTo>
                    <a:pt x="647700" y="3771899"/>
                  </a:lnTo>
                  <a:lnTo>
                    <a:pt x="590550" y="3776662"/>
                  </a:lnTo>
                  <a:lnTo>
                    <a:pt x="419100" y="3805237"/>
                  </a:lnTo>
                  <a:lnTo>
                    <a:pt x="338137" y="3814762"/>
                  </a:lnTo>
                  <a:lnTo>
                    <a:pt x="233362" y="3800474"/>
                  </a:lnTo>
                  <a:lnTo>
                    <a:pt x="80962" y="3757612"/>
                  </a:lnTo>
                  <a:lnTo>
                    <a:pt x="42862" y="3738562"/>
                  </a:lnTo>
                  <a:lnTo>
                    <a:pt x="14287" y="3709987"/>
                  </a:lnTo>
                  <a:lnTo>
                    <a:pt x="4762" y="3681412"/>
                  </a:lnTo>
                  <a:lnTo>
                    <a:pt x="0" y="3657599"/>
                  </a:lnTo>
                  <a:lnTo>
                    <a:pt x="4762" y="3633787"/>
                  </a:lnTo>
                  <a:lnTo>
                    <a:pt x="19050" y="3595687"/>
                  </a:lnTo>
                  <a:lnTo>
                    <a:pt x="28575" y="3576637"/>
                  </a:lnTo>
                  <a:lnTo>
                    <a:pt x="47625" y="3562349"/>
                  </a:lnTo>
                  <a:lnTo>
                    <a:pt x="100012" y="3548062"/>
                  </a:lnTo>
                  <a:lnTo>
                    <a:pt x="204787" y="3529012"/>
                  </a:lnTo>
                  <a:lnTo>
                    <a:pt x="290512" y="3524249"/>
                  </a:lnTo>
                  <a:lnTo>
                    <a:pt x="542925" y="3524249"/>
                  </a:lnTo>
                  <a:lnTo>
                    <a:pt x="885825" y="3524249"/>
                  </a:lnTo>
                  <a:lnTo>
                    <a:pt x="1443037" y="3524249"/>
                  </a:lnTo>
                  <a:lnTo>
                    <a:pt x="2138362" y="3524249"/>
                  </a:lnTo>
                  <a:lnTo>
                    <a:pt x="2667000" y="3524249"/>
                  </a:lnTo>
                  <a:lnTo>
                    <a:pt x="3295650" y="3524249"/>
                  </a:lnTo>
                  <a:lnTo>
                    <a:pt x="3895725" y="3524249"/>
                  </a:lnTo>
                  <a:lnTo>
                    <a:pt x="4000500" y="3519487"/>
                  </a:lnTo>
                  <a:lnTo>
                    <a:pt x="4043362" y="3505199"/>
                  </a:lnTo>
                  <a:lnTo>
                    <a:pt x="4071937" y="3476624"/>
                  </a:lnTo>
                  <a:lnTo>
                    <a:pt x="4086225" y="3448049"/>
                  </a:lnTo>
                  <a:lnTo>
                    <a:pt x="4095750" y="3419474"/>
                  </a:lnTo>
                  <a:lnTo>
                    <a:pt x="4100512" y="3367087"/>
                  </a:lnTo>
                  <a:cubicBezTo>
                    <a:pt x="4102100" y="3268662"/>
                    <a:pt x="4103687" y="3170237"/>
                    <a:pt x="4105275" y="3071812"/>
                  </a:cubicBezTo>
                  <a:cubicBezTo>
                    <a:pt x="4103687" y="2943224"/>
                    <a:pt x="4102100" y="2814637"/>
                    <a:pt x="4100512" y="2686049"/>
                  </a:cubicBezTo>
                  <a:lnTo>
                    <a:pt x="4090987" y="2395537"/>
                  </a:lnTo>
                  <a:lnTo>
                    <a:pt x="4071937" y="2005012"/>
                  </a:lnTo>
                  <a:lnTo>
                    <a:pt x="4052887" y="1719262"/>
                  </a:lnTo>
                  <a:lnTo>
                    <a:pt x="4029075" y="1509712"/>
                  </a:lnTo>
                  <a:lnTo>
                    <a:pt x="3990975" y="1219199"/>
                  </a:lnTo>
                  <a:lnTo>
                    <a:pt x="3938587" y="895349"/>
                  </a:lnTo>
                  <a:lnTo>
                    <a:pt x="3905250" y="7381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5ED91F02-8061-4690-8529-98820AF03F3B}"/>
                </a:ext>
              </a:extLst>
            </p:cNvPr>
            <p:cNvSpPr/>
            <p:nvPr/>
          </p:nvSpPr>
          <p:spPr>
            <a:xfrm>
              <a:off x="4516440" y="2757488"/>
              <a:ext cx="2951162" cy="692150"/>
            </a:xfrm>
            <a:custGeom>
              <a:avLst/>
              <a:gdLst>
                <a:gd name="connsiteX0" fmla="*/ 1126332 w 2950369"/>
                <a:gd name="connsiteY0" fmla="*/ 285750 h 692943"/>
                <a:gd name="connsiteX1" fmla="*/ 1428750 w 2950369"/>
                <a:gd name="connsiteY1" fmla="*/ 238125 h 692943"/>
                <a:gd name="connsiteX2" fmla="*/ 1728788 w 2950369"/>
                <a:gd name="connsiteY2" fmla="*/ 188118 h 692943"/>
                <a:gd name="connsiteX3" fmla="*/ 1933575 w 2950369"/>
                <a:gd name="connsiteY3" fmla="*/ 152400 h 692943"/>
                <a:gd name="connsiteX4" fmla="*/ 2138363 w 2950369"/>
                <a:gd name="connsiteY4" fmla="*/ 114300 h 692943"/>
                <a:gd name="connsiteX5" fmla="*/ 2302669 w 2950369"/>
                <a:gd name="connsiteY5" fmla="*/ 95250 h 692943"/>
                <a:gd name="connsiteX6" fmla="*/ 2471738 w 2950369"/>
                <a:gd name="connsiteY6" fmla="*/ 71437 h 692943"/>
                <a:gd name="connsiteX7" fmla="*/ 2490788 w 2950369"/>
                <a:gd name="connsiteY7" fmla="*/ 66675 h 692943"/>
                <a:gd name="connsiteX8" fmla="*/ 2509838 w 2950369"/>
                <a:gd name="connsiteY8" fmla="*/ 50006 h 692943"/>
                <a:gd name="connsiteX9" fmla="*/ 2540794 w 2950369"/>
                <a:gd name="connsiteY9" fmla="*/ 30956 h 692943"/>
                <a:gd name="connsiteX10" fmla="*/ 2583657 w 2950369"/>
                <a:gd name="connsiteY10" fmla="*/ 9525 h 692943"/>
                <a:gd name="connsiteX11" fmla="*/ 2614613 w 2950369"/>
                <a:gd name="connsiteY11" fmla="*/ 0 h 692943"/>
                <a:gd name="connsiteX12" fmla="*/ 2652713 w 2950369"/>
                <a:gd name="connsiteY12" fmla="*/ 4762 h 692943"/>
                <a:gd name="connsiteX13" fmla="*/ 2700338 w 2950369"/>
                <a:gd name="connsiteY13" fmla="*/ 14287 h 692943"/>
                <a:gd name="connsiteX14" fmla="*/ 2769394 w 2950369"/>
                <a:gd name="connsiteY14" fmla="*/ 45243 h 692943"/>
                <a:gd name="connsiteX15" fmla="*/ 2859882 w 2950369"/>
                <a:gd name="connsiteY15" fmla="*/ 95250 h 692943"/>
                <a:gd name="connsiteX16" fmla="*/ 2895600 w 2950369"/>
                <a:gd name="connsiteY16" fmla="*/ 116681 h 692943"/>
                <a:gd name="connsiteX17" fmla="*/ 2928938 w 2950369"/>
                <a:gd name="connsiteY17" fmla="*/ 140493 h 692943"/>
                <a:gd name="connsiteX18" fmla="*/ 2943225 w 2950369"/>
                <a:gd name="connsiteY18" fmla="*/ 159543 h 692943"/>
                <a:gd name="connsiteX19" fmla="*/ 2950369 w 2950369"/>
                <a:gd name="connsiteY19" fmla="*/ 176212 h 692943"/>
                <a:gd name="connsiteX20" fmla="*/ 2947988 w 2950369"/>
                <a:gd name="connsiteY20" fmla="*/ 200025 h 692943"/>
                <a:gd name="connsiteX21" fmla="*/ 2933700 w 2950369"/>
                <a:gd name="connsiteY21" fmla="*/ 216693 h 692943"/>
                <a:gd name="connsiteX22" fmla="*/ 2907507 w 2950369"/>
                <a:gd name="connsiteY22" fmla="*/ 233362 h 692943"/>
                <a:gd name="connsiteX23" fmla="*/ 2864644 w 2950369"/>
                <a:gd name="connsiteY23" fmla="*/ 247650 h 692943"/>
                <a:gd name="connsiteX24" fmla="*/ 2786063 w 2950369"/>
                <a:gd name="connsiteY24" fmla="*/ 254793 h 692943"/>
                <a:gd name="connsiteX25" fmla="*/ 2612232 w 2950369"/>
                <a:gd name="connsiteY25" fmla="*/ 264318 h 692943"/>
                <a:gd name="connsiteX26" fmla="*/ 2383632 w 2950369"/>
                <a:gd name="connsiteY26" fmla="*/ 278606 h 692943"/>
                <a:gd name="connsiteX27" fmla="*/ 2105025 w 2950369"/>
                <a:gd name="connsiteY27" fmla="*/ 295275 h 692943"/>
                <a:gd name="connsiteX28" fmla="*/ 1943100 w 2950369"/>
                <a:gd name="connsiteY28" fmla="*/ 311943 h 692943"/>
                <a:gd name="connsiteX29" fmla="*/ 1740694 w 2950369"/>
                <a:gd name="connsiteY29" fmla="*/ 347662 h 692943"/>
                <a:gd name="connsiteX30" fmla="*/ 1497807 w 2950369"/>
                <a:gd name="connsiteY30" fmla="*/ 390525 h 692943"/>
                <a:gd name="connsiteX31" fmla="*/ 1235869 w 2950369"/>
                <a:gd name="connsiteY31" fmla="*/ 438150 h 692943"/>
                <a:gd name="connsiteX32" fmla="*/ 1016794 w 2950369"/>
                <a:gd name="connsiteY32" fmla="*/ 481012 h 692943"/>
                <a:gd name="connsiteX33" fmla="*/ 895350 w 2950369"/>
                <a:gd name="connsiteY33" fmla="*/ 511968 h 692943"/>
                <a:gd name="connsiteX34" fmla="*/ 750094 w 2950369"/>
                <a:gd name="connsiteY34" fmla="*/ 550068 h 692943"/>
                <a:gd name="connsiteX35" fmla="*/ 592932 w 2950369"/>
                <a:gd name="connsiteY35" fmla="*/ 597693 h 692943"/>
                <a:gd name="connsiteX36" fmla="*/ 485775 w 2950369"/>
                <a:gd name="connsiteY36" fmla="*/ 631031 h 692943"/>
                <a:gd name="connsiteX37" fmla="*/ 400050 w 2950369"/>
                <a:gd name="connsiteY37" fmla="*/ 661987 h 692943"/>
                <a:gd name="connsiteX38" fmla="*/ 352425 w 2950369"/>
                <a:gd name="connsiteY38" fmla="*/ 688181 h 692943"/>
                <a:gd name="connsiteX39" fmla="*/ 338138 w 2950369"/>
                <a:gd name="connsiteY39" fmla="*/ 692943 h 692943"/>
                <a:gd name="connsiteX40" fmla="*/ 307182 w 2950369"/>
                <a:gd name="connsiteY40" fmla="*/ 671512 h 692943"/>
                <a:gd name="connsiteX41" fmla="*/ 209550 w 2950369"/>
                <a:gd name="connsiteY41" fmla="*/ 590550 h 692943"/>
                <a:gd name="connsiteX42" fmla="*/ 130969 w 2950369"/>
                <a:gd name="connsiteY42" fmla="*/ 516731 h 692943"/>
                <a:gd name="connsiteX43" fmla="*/ 59532 w 2950369"/>
                <a:gd name="connsiteY43" fmla="*/ 440531 h 692943"/>
                <a:gd name="connsiteX44" fmla="*/ 9525 w 2950369"/>
                <a:gd name="connsiteY44" fmla="*/ 366712 h 692943"/>
                <a:gd name="connsiteX45" fmla="*/ 0 w 2950369"/>
                <a:gd name="connsiteY45" fmla="*/ 338137 h 692943"/>
                <a:gd name="connsiteX46" fmla="*/ 2382 w 2950369"/>
                <a:gd name="connsiteY46" fmla="*/ 319087 h 692943"/>
                <a:gd name="connsiteX47" fmla="*/ 14288 w 2950369"/>
                <a:gd name="connsiteY47" fmla="*/ 309562 h 692943"/>
                <a:gd name="connsiteX48" fmla="*/ 38100 w 2950369"/>
                <a:gd name="connsiteY48" fmla="*/ 311943 h 692943"/>
                <a:gd name="connsiteX49" fmla="*/ 57150 w 2950369"/>
                <a:gd name="connsiteY49" fmla="*/ 319087 h 692943"/>
                <a:gd name="connsiteX50" fmla="*/ 85725 w 2950369"/>
                <a:gd name="connsiteY50" fmla="*/ 340518 h 692943"/>
                <a:gd name="connsiteX51" fmla="*/ 119063 w 2950369"/>
                <a:gd name="connsiteY51" fmla="*/ 361950 h 692943"/>
                <a:gd name="connsiteX52" fmla="*/ 166688 w 2950369"/>
                <a:gd name="connsiteY52" fmla="*/ 381000 h 692943"/>
                <a:gd name="connsiteX53" fmla="*/ 233363 w 2950369"/>
                <a:gd name="connsiteY53" fmla="*/ 395287 h 692943"/>
                <a:gd name="connsiteX54" fmla="*/ 292894 w 2950369"/>
                <a:gd name="connsiteY54" fmla="*/ 404812 h 692943"/>
                <a:gd name="connsiteX55" fmla="*/ 352425 w 2950369"/>
                <a:gd name="connsiteY55" fmla="*/ 404812 h 692943"/>
                <a:gd name="connsiteX56" fmla="*/ 419100 w 2950369"/>
                <a:gd name="connsiteY56" fmla="*/ 397668 h 692943"/>
                <a:gd name="connsiteX57" fmla="*/ 688182 w 2950369"/>
                <a:gd name="connsiteY57" fmla="*/ 357187 h 692943"/>
                <a:gd name="connsiteX58" fmla="*/ 1126332 w 2950369"/>
                <a:gd name="connsiteY58" fmla="*/ 2857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50369" h="692943">
                  <a:moveTo>
                    <a:pt x="1126332" y="285750"/>
                  </a:moveTo>
                  <a:lnTo>
                    <a:pt x="1428750" y="238125"/>
                  </a:lnTo>
                  <a:lnTo>
                    <a:pt x="1728788" y="188118"/>
                  </a:lnTo>
                  <a:lnTo>
                    <a:pt x="1933575" y="152400"/>
                  </a:lnTo>
                  <a:lnTo>
                    <a:pt x="2138363" y="114300"/>
                  </a:lnTo>
                  <a:lnTo>
                    <a:pt x="2302669" y="95250"/>
                  </a:lnTo>
                  <a:lnTo>
                    <a:pt x="2471738" y="71437"/>
                  </a:lnTo>
                  <a:lnTo>
                    <a:pt x="2490788" y="66675"/>
                  </a:lnTo>
                  <a:lnTo>
                    <a:pt x="2509838" y="50006"/>
                  </a:lnTo>
                  <a:lnTo>
                    <a:pt x="2540794" y="30956"/>
                  </a:lnTo>
                  <a:lnTo>
                    <a:pt x="2583657" y="9525"/>
                  </a:lnTo>
                  <a:lnTo>
                    <a:pt x="2614613" y="0"/>
                  </a:lnTo>
                  <a:lnTo>
                    <a:pt x="2652713" y="4762"/>
                  </a:lnTo>
                  <a:lnTo>
                    <a:pt x="2700338" y="14287"/>
                  </a:lnTo>
                  <a:lnTo>
                    <a:pt x="2769394" y="45243"/>
                  </a:lnTo>
                  <a:lnTo>
                    <a:pt x="2859882" y="95250"/>
                  </a:lnTo>
                  <a:lnTo>
                    <a:pt x="2895600" y="116681"/>
                  </a:lnTo>
                  <a:lnTo>
                    <a:pt x="2928938" y="140493"/>
                  </a:lnTo>
                  <a:lnTo>
                    <a:pt x="2943225" y="159543"/>
                  </a:lnTo>
                  <a:lnTo>
                    <a:pt x="2950369" y="176212"/>
                  </a:lnTo>
                  <a:lnTo>
                    <a:pt x="2947988" y="200025"/>
                  </a:lnTo>
                  <a:lnTo>
                    <a:pt x="2933700" y="216693"/>
                  </a:lnTo>
                  <a:lnTo>
                    <a:pt x="2907507" y="233362"/>
                  </a:lnTo>
                  <a:lnTo>
                    <a:pt x="2864644" y="247650"/>
                  </a:lnTo>
                  <a:lnTo>
                    <a:pt x="2786063" y="254793"/>
                  </a:lnTo>
                  <a:lnTo>
                    <a:pt x="2612232" y="264318"/>
                  </a:lnTo>
                  <a:lnTo>
                    <a:pt x="2383632" y="278606"/>
                  </a:lnTo>
                  <a:lnTo>
                    <a:pt x="2105025" y="295275"/>
                  </a:lnTo>
                  <a:lnTo>
                    <a:pt x="1943100" y="311943"/>
                  </a:lnTo>
                  <a:lnTo>
                    <a:pt x="1740694" y="347662"/>
                  </a:lnTo>
                  <a:lnTo>
                    <a:pt x="1497807" y="390525"/>
                  </a:lnTo>
                  <a:lnTo>
                    <a:pt x="1235869" y="438150"/>
                  </a:lnTo>
                  <a:lnTo>
                    <a:pt x="1016794" y="481012"/>
                  </a:lnTo>
                  <a:lnTo>
                    <a:pt x="895350" y="511968"/>
                  </a:lnTo>
                  <a:lnTo>
                    <a:pt x="750094" y="550068"/>
                  </a:lnTo>
                  <a:lnTo>
                    <a:pt x="592932" y="597693"/>
                  </a:lnTo>
                  <a:lnTo>
                    <a:pt x="485775" y="631031"/>
                  </a:lnTo>
                  <a:lnTo>
                    <a:pt x="400050" y="661987"/>
                  </a:lnTo>
                  <a:lnTo>
                    <a:pt x="352425" y="688181"/>
                  </a:lnTo>
                  <a:lnTo>
                    <a:pt x="338138" y="692943"/>
                  </a:lnTo>
                  <a:lnTo>
                    <a:pt x="307182" y="671512"/>
                  </a:lnTo>
                  <a:lnTo>
                    <a:pt x="209550" y="590550"/>
                  </a:lnTo>
                  <a:lnTo>
                    <a:pt x="130969" y="516731"/>
                  </a:lnTo>
                  <a:lnTo>
                    <a:pt x="59532" y="440531"/>
                  </a:lnTo>
                  <a:lnTo>
                    <a:pt x="9525" y="366712"/>
                  </a:lnTo>
                  <a:lnTo>
                    <a:pt x="0" y="338137"/>
                  </a:lnTo>
                  <a:lnTo>
                    <a:pt x="2382" y="319087"/>
                  </a:lnTo>
                  <a:lnTo>
                    <a:pt x="14288" y="309562"/>
                  </a:lnTo>
                  <a:lnTo>
                    <a:pt x="38100" y="311943"/>
                  </a:lnTo>
                  <a:lnTo>
                    <a:pt x="57150" y="319087"/>
                  </a:lnTo>
                  <a:lnTo>
                    <a:pt x="85725" y="340518"/>
                  </a:lnTo>
                  <a:lnTo>
                    <a:pt x="119063" y="361950"/>
                  </a:lnTo>
                  <a:lnTo>
                    <a:pt x="166688" y="381000"/>
                  </a:lnTo>
                  <a:lnTo>
                    <a:pt x="233363" y="395287"/>
                  </a:lnTo>
                  <a:lnTo>
                    <a:pt x="292894" y="404812"/>
                  </a:lnTo>
                  <a:lnTo>
                    <a:pt x="352425" y="404812"/>
                  </a:lnTo>
                  <a:lnTo>
                    <a:pt x="419100" y="397668"/>
                  </a:lnTo>
                  <a:lnTo>
                    <a:pt x="688182" y="357187"/>
                  </a:lnTo>
                  <a:lnTo>
                    <a:pt x="1126332" y="285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6">
              <a:extLst>
                <a:ext uri="{FF2B5EF4-FFF2-40B4-BE49-F238E27FC236}">
                  <a16:creationId xmlns:a16="http://schemas.microsoft.com/office/drawing/2014/main" id="{89A173E1-0C9C-4BF8-81A3-8CF5D6B2B7F8}"/>
                </a:ext>
              </a:extLst>
            </p:cNvPr>
            <p:cNvSpPr/>
            <p:nvPr/>
          </p:nvSpPr>
          <p:spPr>
            <a:xfrm rot="16200000">
              <a:off x="4996659" y="3390107"/>
              <a:ext cx="2997200" cy="481013"/>
            </a:xfrm>
            <a:custGeom>
              <a:avLst/>
              <a:gdLst>
                <a:gd name="connsiteX0" fmla="*/ 1162415 w 2996225"/>
                <a:gd name="connsiteY0" fmla="*/ 202922 h 481000"/>
                <a:gd name="connsiteX1" fmla="*/ 1470555 w 2996225"/>
                <a:gd name="connsiteY1" fmla="*/ 200417 h 481000"/>
                <a:gd name="connsiteX2" fmla="*/ 1826294 w 2996225"/>
                <a:gd name="connsiteY2" fmla="*/ 195406 h 481000"/>
                <a:gd name="connsiteX3" fmla="*/ 2069299 w 2996225"/>
                <a:gd name="connsiteY3" fmla="*/ 190396 h 481000"/>
                <a:gd name="connsiteX4" fmla="*/ 2192054 w 2996225"/>
                <a:gd name="connsiteY4" fmla="*/ 170354 h 481000"/>
                <a:gd name="connsiteX5" fmla="*/ 2432554 w 2996225"/>
                <a:gd name="connsiteY5" fmla="*/ 170354 h 481000"/>
                <a:gd name="connsiteX6" fmla="*/ 2650507 w 2996225"/>
                <a:gd name="connsiteY6" fmla="*/ 167849 h 481000"/>
                <a:gd name="connsiteX7" fmla="*/ 2703116 w 2996225"/>
                <a:gd name="connsiteY7" fmla="*/ 160333 h 481000"/>
                <a:gd name="connsiteX8" fmla="*/ 2733179 w 2996225"/>
                <a:gd name="connsiteY8" fmla="*/ 152818 h 481000"/>
                <a:gd name="connsiteX9" fmla="*/ 2768252 w 2996225"/>
                <a:gd name="connsiteY9" fmla="*/ 142797 h 481000"/>
                <a:gd name="connsiteX10" fmla="*/ 2803325 w 2996225"/>
                <a:gd name="connsiteY10" fmla="*/ 127766 h 481000"/>
                <a:gd name="connsiteX11" fmla="*/ 2838397 w 2996225"/>
                <a:gd name="connsiteY11" fmla="*/ 112734 h 481000"/>
                <a:gd name="connsiteX12" fmla="*/ 2880986 w 2996225"/>
                <a:gd name="connsiteY12" fmla="*/ 85177 h 481000"/>
                <a:gd name="connsiteX13" fmla="*/ 2916059 w 2996225"/>
                <a:gd name="connsiteY13" fmla="*/ 52609 h 481000"/>
                <a:gd name="connsiteX14" fmla="*/ 2943616 w 2996225"/>
                <a:gd name="connsiteY14" fmla="*/ 17537 h 481000"/>
                <a:gd name="connsiteX15" fmla="*/ 2956142 w 2996225"/>
                <a:gd name="connsiteY15" fmla="*/ 7516 h 481000"/>
                <a:gd name="connsiteX16" fmla="*/ 2981194 w 2996225"/>
                <a:gd name="connsiteY16" fmla="*/ 0 h 481000"/>
                <a:gd name="connsiteX17" fmla="*/ 2993720 w 2996225"/>
                <a:gd name="connsiteY17" fmla="*/ 5010 h 481000"/>
                <a:gd name="connsiteX18" fmla="*/ 2996225 w 2996225"/>
                <a:gd name="connsiteY18" fmla="*/ 25052 h 481000"/>
                <a:gd name="connsiteX19" fmla="*/ 2986205 w 2996225"/>
                <a:gd name="connsiteY19" fmla="*/ 90187 h 481000"/>
                <a:gd name="connsiteX20" fmla="*/ 2968668 w 2996225"/>
                <a:gd name="connsiteY20" fmla="*/ 190396 h 481000"/>
                <a:gd name="connsiteX21" fmla="*/ 2931090 w 2996225"/>
                <a:gd name="connsiteY21" fmla="*/ 333192 h 481000"/>
                <a:gd name="connsiteX22" fmla="*/ 2911048 w 2996225"/>
                <a:gd name="connsiteY22" fmla="*/ 393317 h 481000"/>
                <a:gd name="connsiteX23" fmla="*/ 2896017 w 2996225"/>
                <a:gd name="connsiteY23" fmla="*/ 423380 h 481000"/>
                <a:gd name="connsiteX24" fmla="*/ 2870965 w 2996225"/>
                <a:gd name="connsiteY24" fmla="*/ 450937 h 481000"/>
                <a:gd name="connsiteX25" fmla="*/ 2840903 w 2996225"/>
                <a:gd name="connsiteY25" fmla="*/ 470979 h 481000"/>
                <a:gd name="connsiteX26" fmla="*/ 2820861 w 2996225"/>
                <a:gd name="connsiteY26" fmla="*/ 475989 h 481000"/>
                <a:gd name="connsiteX27" fmla="*/ 2800819 w 2996225"/>
                <a:gd name="connsiteY27" fmla="*/ 470979 h 481000"/>
                <a:gd name="connsiteX28" fmla="*/ 2780778 w 2996225"/>
                <a:gd name="connsiteY28" fmla="*/ 455947 h 481000"/>
                <a:gd name="connsiteX29" fmla="*/ 2740694 w 2996225"/>
                <a:gd name="connsiteY29" fmla="*/ 435906 h 481000"/>
                <a:gd name="connsiteX30" fmla="*/ 2683075 w 2996225"/>
                <a:gd name="connsiteY30" fmla="*/ 420875 h 481000"/>
                <a:gd name="connsiteX31" fmla="*/ 2615434 w 2996225"/>
                <a:gd name="connsiteY31" fmla="*/ 415864 h 481000"/>
                <a:gd name="connsiteX32" fmla="*/ 2437565 w 2996225"/>
                <a:gd name="connsiteY32" fmla="*/ 415864 h 481000"/>
                <a:gd name="connsiteX33" fmla="*/ 2217106 w 2996225"/>
                <a:gd name="connsiteY33" fmla="*/ 415864 h 481000"/>
                <a:gd name="connsiteX34" fmla="*/ 1964081 w 2996225"/>
                <a:gd name="connsiteY34" fmla="*/ 418369 h 481000"/>
                <a:gd name="connsiteX35" fmla="*/ 1483081 w 2996225"/>
                <a:gd name="connsiteY35" fmla="*/ 433401 h 481000"/>
                <a:gd name="connsiteX36" fmla="*/ 1067217 w 2996225"/>
                <a:gd name="connsiteY36" fmla="*/ 445927 h 481000"/>
                <a:gd name="connsiteX37" fmla="*/ 794150 w 2996225"/>
                <a:gd name="connsiteY37" fmla="*/ 455947 h 481000"/>
                <a:gd name="connsiteX38" fmla="*/ 583712 w 2996225"/>
                <a:gd name="connsiteY38" fmla="*/ 460958 h 481000"/>
                <a:gd name="connsiteX39" fmla="*/ 501041 w 2996225"/>
                <a:gd name="connsiteY39" fmla="*/ 470979 h 481000"/>
                <a:gd name="connsiteX40" fmla="*/ 443421 w 2996225"/>
                <a:gd name="connsiteY40" fmla="*/ 481000 h 481000"/>
                <a:gd name="connsiteX41" fmla="*/ 415864 w 2996225"/>
                <a:gd name="connsiteY41" fmla="*/ 481000 h 481000"/>
                <a:gd name="connsiteX42" fmla="*/ 373275 w 2996225"/>
                <a:gd name="connsiteY42" fmla="*/ 465968 h 481000"/>
                <a:gd name="connsiteX43" fmla="*/ 265551 w 2996225"/>
                <a:gd name="connsiteY43" fmla="*/ 418369 h 481000"/>
                <a:gd name="connsiteX44" fmla="*/ 185385 w 2996225"/>
                <a:gd name="connsiteY44" fmla="*/ 375781 h 481000"/>
                <a:gd name="connsiteX45" fmla="*/ 97703 w 2996225"/>
                <a:gd name="connsiteY45" fmla="*/ 320666 h 481000"/>
                <a:gd name="connsiteX46" fmla="*/ 35072 w 2996225"/>
                <a:gd name="connsiteY46" fmla="*/ 275573 h 481000"/>
                <a:gd name="connsiteX47" fmla="*/ 12526 w 2996225"/>
                <a:gd name="connsiteY47" fmla="*/ 245510 h 481000"/>
                <a:gd name="connsiteX48" fmla="*/ 2505 w 2996225"/>
                <a:gd name="connsiteY48" fmla="*/ 215448 h 481000"/>
                <a:gd name="connsiteX49" fmla="*/ 0 w 2996225"/>
                <a:gd name="connsiteY49" fmla="*/ 192901 h 481000"/>
                <a:gd name="connsiteX50" fmla="*/ 2505 w 2996225"/>
                <a:gd name="connsiteY50" fmla="*/ 175364 h 481000"/>
                <a:gd name="connsiteX51" fmla="*/ 10020 w 2996225"/>
                <a:gd name="connsiteY51" fmla="*/ 157828 h 481000"/>
                <a:gd name="connsiteX52" fmla="*/ 27557 w 2996225"/>
                <a:gd name="connsiteY52" fmla="*/ 142797 h 481000"/>
                <a:gd name="connsiteX53" fmla="*/ 433400 w 2996225"/>
                <a:gd name="connsiteY53" fmla="*/ 210437 h 481000"/>
                <a:gd name="connsiteX54" fmla="*/ 465968 w 2996225"/>
                <a:gd name="connsiteY54" fmla="*/ 215448 h 481000"/>
                <a:gd name="connsiteX55" fmla="*/ 586218 w 2996225"/>
                <a:gd name="connsiteY55" fmla="*/ 212943 h 481000"/>
                <a:gd name="connsiteX56" fmla="*/ 884337 w 2996225"/>
                <a:gd name="connsiteY56" fmla="*/ 207932 h 481000"/>
                <a:gd name="connsiteX57" fmla="*/ 1162415 w 2996225"/>
                <a:gd name="connsiteY57" fmla="*/ 202922 h 4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6225" h="481000">
                  <a:moveTo>
                    <a:pt x="1162415" y="202922"/>
                  </a:moveTo>
                  <a:lnTo>
                    <a:pt x="1470555" y="200417"/>
                  </a:lnTo>
                  <a:lnTo>
                    <a:pt x="1826294" y="195406"/>
                  </a:lnTo>
                  <a:lnTo>
                    <a:pt x="2069299" y="190396"/>
                  </a:lnTo>
                  <a:lnTo>
                    <a:pt x="2192054" y="170354"/>
                  </a:lnTo>
                  <a:lnTo>
                    <a:pt x="2432554" y="170354"/>
                  </a:lnTo>
                  <a:lnTo>
                    <a:pt x="2650507" y="167849"/>
                  </a:lnTo>
                  <a:lnTo>
                    <a:pt x="2703116" y="160333"/>
                  </a:lnTo>
                  <a:lnTo>
                    <a:pt x="2733179" y="152818"/>
                  </a:lnTo>
                  <a:lnTo>
                    <a:pt x="2768252" y="142797"/>
                  </a:lnTo>
                  <a:lnTo>
                    <a:pt x="2803325" y="127766"/>
                  </a:lnTo>
                  <a:lnTo>
                    <a:pt x="2838397" y="112734"/>
                  </a:lnTo>
                  <a:lnTo>
                    <a:pt x="2880986" y="85177"/>
                  </a:lnTo>
                  <a:lnTo>
                    <a:pt x="2916059" y="52609"/>
                  </a:lnTo>
                  <a:lnTo>
                    <a:pt x="2943616" y="17537"/>
                  </a:lnTo>
                  <a:lnTo>
                    <a:pt x="2956142" y="7516"/>
                  </a:lnTo>
                  <a:lnTo>
                    <a:pt x="2981194" y="0"/>
                  </a:lnTo>
                  <a:lnTo>
                    <a:pt x="2993720" y="5010"/>
                  </a:lnTo>
                  <a:lnTo>
                    <a:pt x="2996225" y="25052"/>
                  </a:lnTo>
                  <a:lnTo>
                    <a:pt x="2986205" y="90187"/>
                  </a:lnTo>
                  <a:lnTo>
                    <a:pt x="2968668" y="190396"/>
                  </a:lnTo>
                  <a:lnTo>
                    <a:pt x="2931090" y="333192"/>
                  </a:lnTo>
                  <a:lnTo>
                    <a:pt x="2911048" y="393317"/>
                  </a:lnTo>
                  <a:lnTo>
                    <a:pt x="2896017" y="423380"/>
                  </a:lnTo>
                  <a:lnTo>
                    <a:pt x="2870965" y="450937"/>
                  </a:lnTo>
                  <a:lnTo>
                    <a:pt x="2840903" y="470979"/>
                  </a:lnTo>
                  <a:lnTo>
                    <a:pt x="2820861" y="475989"/>
                  </a:lnTo>
                  <a:lnTo>
                    <a:pt x="2800819" y="470979"/>
                  </a:lnTo>
                  <a:lnTo>
                    <a:pt x="2780778" y="455947"/>
                  </a:lnTo>
                  <a:lnTo>
                    <a:pt x="2740694" y="435906"/>
                  </a:lnTo>
                  <a:lnTo>
                    <a:pt x="2683075" y="420875"/>
                  </a:lnTo>
                  <a:lnTo>
                    <a:pt x="2615434" y="415864"/>
                  </a:lnTo>
                  <a:lnTo>
                    <a:pt x="2437565" y="415864"/>
                  </a:lnTo>
                  <a:lnTo>
                    <a:pt x="2217106" y="415864"/>
                  </a:lnTo>
                  <a:lnTo>
                    <a:pt x="1964081" y="418369"/>
                  </a:lnTo>
                  <a:lnTo>
                    <a:pt x="1483081" y="433401"/>
                  </a:lnTo>
                  <a:lnTo>
                    <a:pt x="1067217" y="445927"/>
                  </a:lnTo>
                  <a:lnTo>
                    <a:pt x="794150" y="455947"/>
                  </a:lnTo>
                  <a:lnTo>
                    <a:pt x="583712" y="460958"/>
                  </a:lnTo>
                  <a:lnTo>
                    <a:pt x="501041" y="470979"/>
                  </a:lnTo>
                  <a:lnTo>
                    <a:pt x="443421" y="481000"/>
                  </a:lnTo>
                  <a:lnTo>
                    <a:pt x="415864" y="481000"/>
                  </a:lnTo>
                  <a:lnTo>
                    <a:pt x="373275" y="465968"/>
                  </a:lnTo>
                  <a:lnTo>
                    <a:pt x="265551" y="418369"/>
                  </a:lnTo>
                  <a:lnTo>
                    <a:pt x="185385" y="375781"/>
                  </a:lnTo>
                  <a:lnTo>
                    <a:pt x="97703" y="320666"/>
                  </a:lnTo>
                  <a:lnTo>
                    <a:pt x="35072" y="275573"/>
                  </a:lnTo>
                  <a:lnTo>
                    <a:pt x="12526" y="245510"/>
                  </a:lnTo>
                  <a:lnTo>
                    <a:pt x="2505" y="215448"/>
                  </a:lnTo>
                  <a:lnTo>
                    <a:pt x="0" y="192901"/>
                  </a:lnTo>
                  <a:lnTo>
                    <a:pt x="2505" y="175364"/>
                  </a:lnTo>
                  <a:lnTo>
                    <a:pt x="10020" y="157828"/>
                  </a:lnTo>
                  <a:lnTo>
                    <a:pt x="27557" y="142797"/>
                  </a:lnTo>
                  <a:lnTo>
                    <a:pt x="433400" y="210437"/>
                  </a:lnTo>
                  <a:lnTo>
                    <a:pt x="465968" y="215448"/>
                  </a:lnTo>
                  <a:lnTo>
                    <a:pt x="586218" y="212943"/>
                  </a:lnTo>
                  <a:lnTo>
                    <a:pt x="884337" y="207932"/>
                  </a:lnTo>
                  <a:lnTo>
                    <a:pt x="1162415" y="20292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CDAA9186-9CD8-4E56-AA60-F616DA9EFFE9}"/>
                </a:ext>
              </a:extLst>
            </p:cNvPr>
            <p:cNvSpPr/>
            <p:nvPr/>
          </p:nvSpPr>
          <p:spPr>
            <a:xfrm rot="16200000">
              <a:off x="5921377" y="4572001"/>
              <a:ext cx="504825" cy="596900"/>
            </a:xfrm>
            <a:custGeom>
              <a:avLst/>
              <a:gdLst>
                <a:gd name="connsiteX0" fmla="*/ 433401 w 506052"/>
                <a:gd name="connsiteY0" fmla="*/ 195406 h 596239"/>
                <a:gd name="connsiteX1" fmla="*/ 395822 w 506052"/>
                <a:gd name="connsiteY1" fmla="*/ 378286 h 596239"/>
                <a:gd name="connsiteX2" fmla="*/ 375781 w 506052"/>
                <a:gd name="connsiteY2" fmla="*/ 470979 h 596239"/>
                <a:gd name="connsiteX3" fmla="*/ 375781 w 506052"/>
                <a:gd name="connsiteY3" fmla="*/ 486010 h 596239"/>
                <a:gd name="connsiteX4" fmla="*/ 378286 w 506052"/>
                <a:gd name="connsiteY4" fmla="*/ 518578 h 596239"/>
                <a:gd name="connsiteX5" fmla="*/ 388307 w 506052"/>
                <a:gd name="connsiteY5" fmla="*/ 553650 h 596239"/>
                <a:gd name="connsiteX6" fmla="*/ 403338 w 506052"/>
                <a:gd name="connsiteY6" fmla="*/ 573692 h 596239"/>
                <a:gd name="connsiteX7" fmla="*/ 428390 w 506052"/>
                <a:gd name="connsiteY7" fmla="*/ 588723 h 596239"/>
                <a:gd name="connsiteX8" fmla="*/ 506052 w 506052"/>
                <a:gd name="connsiteY8" fmla="*/ 596239 h 596239"/>
                <a:gd name="connsiteX9" fmla="*/ 0 w 506052"/>
                <a:gd name="connsiteY9" fmla="*/ 593734 h 596239"/>
                <a:gd name="connsiteX10" fmla="*/ 0 w 506052"/>
                <a:gd name="connsiteY10" fmla="*/ 568682 h 596239"/>
                <a:gd name="connsiteX11" fmla="*/ 2505 w 506052"/>
                <a:gd name="connsiteY11" fmla="*/ 541124 h 596239"/>
                <a:gd name="connsiteX12" fmla="*/ 27557 w 506052"/>
                <a:gd name="connsiteY12" fmla="*/ 518578 h 596239"/>
                <a:gd name="connsiteX13" fmla="*/ 72651 w 506052"/>
                <a:gd name="connsiteY13" fmla="*/ 496031 h 596239"/>
                <a:gd name="connsiteX14" fmla="*/ 137786 w 506052"/>
                <a:gd name="connsiteY14" fmla="*/ 453442 h 596239"/>
                <a:gd name="connsiteX15" fmla="*/ 197911 w 506052"/>
                <a:gd name="connsiteY15" fmla="*/ 410854 h 596239"/>
                <a:gd name="connsiteX16" fmla="*/ 232984 w 506052"/>
                <a:gd name="connsiteY16" fmla="*/ 375781 h 596239"/>
                <a:gd name="connsiteX17" fmla="*/ 255531 w 506052"/>
                <a:gd name="connsiteY17" fmla="*/ 348224 h 596239"/>
                <a:gd name="connsiteX18" fmla="*/ 320666 w 506052"/>
                <a:gd name="connsiteY18" fmla="*/ 235489 h 596239"/>
                <a:gd name="connsiteX19" fmla="*/ 390812 w 506052"/>
                <a:gd name="connsiteY19" fmla="*/ 80167 h 596239"/>
                <a:gd name="connsiteX20" fmla="*/ 415864 w 506052"/>
                <a:gd name="connsiteY20" fmla="*/ 20042 h 596239"/>
                <a:gd name="connsiteX21" fmla="*/ 428390 w 506052"/>
                <a:gd name="connsiteY21" fmla="*/ 7516 h 596239"/>
                <a:gd name="connsiteX22" fmla="*/ 445927 w 506052"/>
                <a:gd name="connsiteY22" fmla="*/ 0 h 596239"/>
                <a:gd name="connsiteX23" fmla="*/ 458453 w 506052"/>
                <a:gd name="connsiteY23" fmla="*/ 2505 h 596239"/>
                <a:gd name="connsiteX24" fmla="*/ 465968 w 506052"/>
                <a:gd name="connsiteY24" fmla="*/ 12526 h 596239"/>
                <a:gd name="connsiteX25" fmla="*/ 465968 w 506052"/>
                <a:gd name="connsiteY25" fmla="*/ 42589 h 596239"/>
                <a:gd name="connsiteX26" fmla="*/ 433401 w 506052"/>
                <a:gd name="connsiteY26" fmla="*/ 195406 h 5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6052" h="596239">
                  <a:moveTo>
                    <a:pt x="433401" y="195406"/>
                  </a:moveTo>
                  <a:lnTo>
                    <a:pt x="395822" y="378286"/>
                  </a:lnTo>
                  <a:lnTo>
                    <a:pt x="375781" y="470979"/>
                  </a:lnTo>
                  <a:lnTo>
                    <a:pt x="375781" y="486010"/>
                  </a:lnTo>
                  <a:lnTo>
                    <a:pt x="378286" y="518578"/>
                  </a:lnTo>
                  <a:lnTo>
                    <a:pt x="388307" y="553650"/>
                  </a:lnTo>
                  <a:lnTo>
                    <a:pt x="403338" y="573692"/>
                  </a:lnTo>
                  <a:lnTo>
                    <a:pt x="428390" y="588723"/>
                  </a:lnTo>
                  <a:lnTo>
                    <a:pt x="506052" y="596239"/>
                  </a:lnTo>
                  <a:lnTo>
                    <a:pt x="0" y="593734"/>
                  </a:lnTo>
                  <a:lnTo>
                    <a:pt x="0" y="568682"/>
                  </a:lnTo>
                  <a:lnTo>
                    <a:pt x="2505" y="541124"/>
                  </a:lnTo>
                  <a:lnTo>
                    <a:pt x="27557" y="518578"/>
                  </a:lnTo>
                  <a:lnTo>
                    <a:pt x="72651" y="496031"/>
                  </a:lnTo>
                  <a:lnTo>
                    <a:pt x="137786" y="453442"/>
                  </a:lnTo>
                  <a:lnTo>
                    <a:pt x="197911" y="410854"/>
                  </a:lnTo>
                  <a:lnTo>
                    <a:pt x="232984" y="375781"/>
                  </a:lnTo>
                  <a:lnTo>
                    <a:pt x="255531" y="348224"/>
                  </a:lnTo>
                  <a:lnTo>
                    <a:pt x="320666" y="235489"/>
                  </a:lnTo>
                  <a:lnTo>
                    <a:pt x="390812" y="80167"/>
                  </a:lnTo>
                  <a:lnTo>
                    <a:pt x="415864" y="20042"/>
                  </a:lnTo>
                  <a:lnTo>
                    <a:pt x="428390" y="7516"/>
                  </a:lnTo>
                  <a:lnTo>
                    <a:pt x="445927" y="0"/>
                  </a:lnTo>
                  <a:lnTo>
                    <a:pt x="458453" y="2505"/>
                  </a:lnTo>
                  <a:lnTo>
                    <a:pt x="465968" y="12526"/>
                  </a:lnTo>
                  <a:lnTo>
                    <a:pt x="465968" y="42589"/>
                  </a:lnTo>
                  <a:lnTo>
                    <a:pt x="433401" y="1954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65112D14-19C0-4275-87D9-90136229E1C2}"/>
                </a:ext>
              </a:extLst>
            </p:cNvPr>
            <p:cNvSpPr/>
            <p:nvPr/>
          </p:nvSpPr>
          <p:spPr>
            <a:xfrm rot="16200000">
              <a:off x="5043488" y="3644900"/>
              <a:ext cx="895350" cy="749300"/>
            </a:xfrm>
            <a:custGeom>
              <a:avLst/>
              <a:gdLst>
                <a:gd name="connsiteX0" fmla="*/ 504825 w 895350"/>
                <a:gd name="connsiteY0" fmla="*/ 323850 h 750094"/>
                <a:gd name="connsiteX1" fmla="*/ 433387 w 895350"/>
                <a:gd name="connsiteY1" fmla="*/ 373857 h 750094"/>
                <a:gd name="connsiteX2" fmla="*/ 364331 w 895350"/>
                <a:gd name="connsiteY2" fmla="*/ 416719 h 750094"/>
                <a:gd name="connsiteX3" fmla="*/ 300037 w 895350"/>
                <a:gd name="connsiteY3" fmla="*/ 450057 h 750094"/>
                <a:gd name="connsiteX4" fmla="*/ 161925 w 895350"/>
                <a:gd name="connsiteY4" fmla="*/ 514350 h 750094"/>
                <a:gd name="connsiteX5" fmla="*/ 16668 w 895350"/>
                <a:gd name="connsiteY5" fmla="*/ 588169 h 750094"/>
                <a:gd name="connsiteX6" fmla="*/ 7143 w 895350"/>
                <a:gd name="connsiteY6" fmla="*/ 600075 h 750094"/>
                <a:gd name="connsiteX7" fmla="*/ 0 w 895350"/>
                <a:gd name="connsiteY7" fmla="*/ 633413 h 750094"/>
                <a:gd name="connsiteX8" fmla="*/ 2381 w 895350"/>
                <a:gd name="connsiteY8" fmla="*/ 659607 h 750094"/>
                <a:gd name="connsiteX9" fmla="*/ 9525 w 895350"/>
                <a:gd name="connsiteY9" fmla="*/ 685800 h 750094"/>
                <a:gd name="connsiteX10" fmla="*/ 19050 w 895350"/>
                <a:gd name="connsiteY10" fmla="*/ 700088 h 750094"/>
                <a:gd name="connsiteX11" fmla="*/ 38100 w 895350"/>
                <a:gd name="connsiteY11" fmla="*/ 716757 h 750094"/>
                <a:gd name="connsiteX12" fmla="*/ 61912 w 895350"/>
                <a:gd name="connsiteY12" fmla="*/ 728663 h 750094"/>
                <a:gd name="connsiteX13" fmla="*/ 88106 w 895350"/>
                <a:gd name="connsiteY13" fmla="*/ 738188 h 750094"/>
                <a:gd name="connsiteX14" fmla="*/ 133350 w 895350"/>
                <a:gd name="connsiteY14" fmla="*/ 747713 h 750094"/>
                <a:gd name="connsiteX15" fmla="*/ 161925 w 895350"/>
                <a:gd name="connsiteY15" fmla="*/ 750094 h 750094"/>
                <a:gd name="connsiteX16" fmla="*/ 278606 w 895350"/>
                <a:gd name="connsiteY16" fmla="*/ 728663 h 750094"/>
                <a:gd name="connsiteX17" fmla="*/ 352425 w 895350"/>
                <a:gd name="connsiteY17" fmla="*/ 711994 h 750094"/>
                <a:gd name="connsiteX18" fmla="*/ 428625 w 895350"/>
                <a:gd name="connsiteY18" fmla="*/ 685800 h 750094"/>
                <a:gd name="connsiteX19" fmla="*/ 497681 w 895350"/>
                <a:gd name="connsiteY19" fmla="*/ 654844 h 750094"/>
                <a:gd name="connsiteX20" fmla="*/ 526256 w 895350"/>
                <a:gd name="connsiteY20" fmla="*/ 638175 h 750094"/>
                <a:gd name="connsiteX21" fmla="*/ 576262 w 895350"/>
                <a:gd name="connsiteY21" fmla="*/ 566738 h 750094"/>
                <a:gd name="connsiteX22" fmla="*/ 664368 w 895350"/>
                <a:gd name="connsiteY22" fmla="*/ 428625 h 750094"/>
                <a:gd name="connsiteX23" fmla="*/ 747712 w 895350"/>
                <a:gd name="connsiteY23" fmla="*/ 292894 h 750094"/>
                <a:gd name="connsiteX24" fmla="*/ 847725 w 895350"/>
                <a:gd name="connsiteY24" fmla="*/ 119063 h 750094"/>
                <a:gd name="connsiteX25" fmla="*/ 890587 w 895350"/>
                <a:gd name="connsiteY25" fmla="*/ 42863 h 750094"/>
                <a:gd name="connsiteX26" fmla="*/ 895350 w 895350"/>
                <a:gd name="connsiteY26" fmla="*/ 23813 h 750094"/>
                <a:gd name="connsiteX27" fmla="*/ 895350 w 895350"/>
                <a:gd name="connsiteY27" fmla="*/ 7144 h 750094"/>
                <a:gd name="connsiteX28" fmla="*/ 888206 w 895350"/>
                <a:gd name="connsiteY28" fmla="*/ 0 h 750094"/>
                <a:gd name="connsiteX29" fmla="*/ 869156 w 895350"/>
                <a:gd name="connsiteY29" fmla="*/ 0 h 750094"/>
                <a:gd name="connsiteX30" fmla="*/ 847725 w 895350"/>
                <a:gd name="connsiteY30" fmla="*/ 7144 h 750094"/>
                <a:gd name="connsiteX31" fmla="*/ 828675 w 895350"/>
                <a:gd name="connsiteY31" fmla="*/ 21432 h 750094"/>
                <a:gd name="connsiteX32" fmla="*/ 773906 w 895350"/>
                <a:gd name="connsiteY32" fmla="*/ 88107 h 750094"/>
                <a:gd name="connsiteX33" fmla="*/ 685800 w 895350"/>
                <a:gd name="connsiteY33" fmla="*/ 176213 h 750094"/>
                <a:gd name="connsiteX34" fmla="*/ 588168 w 895350"/>
                <a:gd name="connsiteY34" fmla="*/ 261938 h 750094"/>
                <a:gd name="connsiteX35" fmla="*/ 504825 w 895350"/>
                <a:gd name="connsiteY35" fmla="*/ 323850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5350" h="750094">
                  <a:moveTo>
                    <a:pt x="504825" y="323850"/>
                  </a:moveTo>
                  <a:lnTo>
                    <a:pt x="433387" y="373857"/>
                  </a:lnTo>
                  <a:lnTo>
                    <a:pt x="364331" y="416719"/>
                  </a:lnTo>
                  <a:lnTo>
                    <a:pt x="300037" y="450057"/>
                  </a:lnTo>
                  <a:lnTo>
                    <a:pt x="161925" y="514350"/>
                  </a:lnTo>
                  <a:lnTo>
                    <a:pt x="16668" y="588169"/>
                  </a:lnTo>
                  <a:lnTo>
                    <a:pt x="7143" y="600075"/>
                  </a:lnTo>
                  <a:lnTo>
                    <a:pt x="0" y="633413"/>
                  </a:lnTo>
                  <a:lnTo>
                    <a:pt x="2381" y="659607"/>
                  </a:lnTo>
                  <a:lnTo>
                    <a:pt x="9525" y="685800"/>
                  </a:lnTo>
                  <a:lnTo>
                    <a:pt x="19050" y="700088"/>
                  </a:lnTo>
                  <a:lnTo>
                    <a:pt x="38100" y="716757"/>
                  </a:lnTo>
                  <a:lnTo>
                    <a:pt x="61912" y="728663"/>
                  </a:lnTo>
                  <a:lnTo>
                    <a:pt x="88106" y="738188"/>
                  </a:lnTo>
                  <a:lnTo>
                    <a:pt x="133350" y="747713"/>
                  </a:lnTo>
                  <a:lnTo>
                    <a:pt x="161925" y="750094"/>
                  </a:lnTo>
                  <a:lnTo>
                    <a:pt x="278606" y="728663"/>
                  </a:lnTo>
                  <a:lnTo>
                    <a:pt x="352425" y="711994"/>
                  </a:lnTo>
                  <a:lnTo>
                    <a:pt x="428625" y="685800"/>
                  </a:lnTo>
                  <a:lnTo>
                    <a:pt x="497681" y="654844"/>
                  </a:lnTo>
                  <a:lnTo>
                    <a:pt x="526256" y="638175"/>
                  </a:lnTo>
                  <a:lnTo>
                    <a:pt x="576262" y="566738"/>
                  </a:lnTo>
                  <a:lnTo>
                    <a:pt x="664368" y="428625"/>
                  </a:lnTo>
                  <a:lnTo>
                    <a:pt x="747712" y="292894"/>
                  </a:lnTo>
                  <a:lnTo>
                    <a:pt x="847725" y="119063"/>
                  </a:lnTo>
                  <a:lnTo>
                    <a:pt x="890587" y="42863"/>
                  </a:lnTo>
                  <a:lnTo>
                    <a:pt x="895350" y="23813"/>
                  </a:lnTo>
                  <a:lnTo>
                    <a:pt x="895350" y="7144"/>
                  </a:lnTo>
                  <a:lnTo>
                    <a:pt x="888206" y="0"/>
                  </a:lnTo>
                  <a:lnTo>
                    <a:pt x="869156" y="0"/>
                  </a:lnTo>
                  <a:lnTo>
                    <a:pt x="847725" y="7144"/>
                  </a:lnTo>
                  <a:lnTo>
                    <a:pt x="828675" y="21432"/>
                  </a:lnTo>
                  <a:lnTo>
                    <a:pt x="773906" y="88107"/>
                  </a:lnTo>
                  <a:lnTo>
                    <a:pt x="685800" y="176213"/>
                  </a:lnTo>
                  <a:lnTo>
                    <a:pt x="588168" y="261938"/>
                  </a:lnTo>
                  <a:lnTo>
                    <a:pt x="504825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CA733436-0A83-4AD1-8853-F5D7EF94C468}"/>
                </a:ext>
              </a:extLst>
            </p:cNvPr>
            <p:cNvSpPr/>
            <p:nvPr/>
          </p:nvSpPr>
          <p:spPr>
            <a:xfrm>
              <a:off x="4260851" y="5329239"/>
              <a:ext cx="3548063" cy="395287"/>
            </a:xfrm>
            <a:custGeom>
              <a:avLst/>
              <a:gdLst>
                <a:gd name="connsiteX0" fmla="*/ 2007510 w 3547396"/>
                <a:gd name="connsiteY0" fmla="*/ 56592 h 396141"/>
                <a:gd name="connsiteX1" fmla="*/ 2344081 w 3547396"/>
                <a:gd name="connsiteY1" fmla="*/ 32764 h 396141"/>
                <a:gd name="connsiteX2" fmla="*/ 2567469 w 3547396"/>
                <a:gd name="connsiteY2" fmla="*/ 20850 h 396141"/>
                <a:gd name="connsiteX3" fmla="*/ 2850426 w 3547396"/>
                <a:gd name="connsiteY3" fmla="*/ 8936 h 396141"/>
                <a:gd name="connsiteX4" fmla="*/ 3106577 w 3547396"/>
                <a:gd name="connsiteY4" fmla="*/ 2979 h 396141"/>
                <a:gd name="connsiteX5" fmla="*/ 3332944 w 3547396"/>
                <a:gd name="connsiteY5" fmla="*/ 0 h 396141"/>
                <a:gd name="connsiteX6" fmla="*/ 3547396 w 3547396"/>
                <a:gd name="connsiteY6" fmla="*/ 0 h 396141"/>
                <a:gd name="connsiteX7" fmla="*/ 3544417 w 3547396"/>
                <a:gd name="connsiteY7" fmla="*/ 202539 h 396141"/>
                <a:gd name="connsiteX8" fmla="*/ 3368686 w 3547396"/>
                <a:gd name="connsiteY8" fmla="*/ 196582 h 396141"/>
                <a:gd name="connsiteX9" fmla="*/ 3106577 w 3547396"/>
                <a:gd name="connsiteY9" fmla="*/ 190625 h 396141"/>
                <a:gd name="connsiteX10" fmla="*/ 2898082 w 3547396"/>
                <a:gd name="connsiteY10" fmla="*/ 184668 h 396141"/>
                <a:gd name="connsiteX11" fmla="*/ 2719372 w 3547396"/>
                <a:gd name="connsiteY11" fmla="*/ 178711 h 396141"/>
                <a:gd name="connsiteX12" fmla="*/ 2603211 w 3547396"/>
                <a:gd name="connsiteY12" fmla="*/ 175732 h 396141"/>
                <a:gd name="connsiteX13" fmla="*/ 2391737 w 3547396"/>
                <a:gd name="connsiteY13" fmla="*/ 190625 h 396141"/>
                <a:gd name="connsiteX14" fmla="*/ 1959854 w 3547396"/>
                <a:gd name="connsiteY14" fmla="*/ 214453 h 396141"/>
                <a:gd name="connsiteX15" fmla="*/ 1721574 w 3547396"/>
                <a:gd name="connsiteY15" fmla="*/ 229345 h 396141"/>
                <a:gd name="connsiteX16" fmla="*/ 1420745 w 3547396"/>
                <a:gd name="connsiteY16" fmla="*/ 247216 h 396141"/>
                <a:gd name="connsiteX17" fmla="*/ 1233100 w 3547396"/>
                <a:gd name="connsiteY17" fmla="*/ 259130 h 396141"/>
                <a:gd name="connsiteX18" fmla="*/ 1000777 w 3547396"/>
                <a:gd name="connsiteY18" fmla="*/ 279980 h 396141"/>
                <a:gd name="connsiteX19" fmla="*/ 756540 w 3547396"/>
                <a:gd name="connsiteY19" fmla="*/ 306786 h 396141"/>
                <a:gd name="connsiteX20" fmla="*/ 628464 w 3547396"/>
                <a:gd name="connsiteY20" fmla="*/ 324657 h 396141"/>
                <a:gd name="connsiteX21" fmla="*/ 506345 w 3547396"/>
                <a:gd name="connsiteY21" fmla="*/ 345507 h 396141"/>
                <a:gd name="connsiteX22" fmla="*/ 408055 w 3547396"/>
                <a:gd name="connsiteY22" fmla="*/ 366356 h 396141"/>
                <a:gd name="connsiteX23" fmla="*/ 309764 w 3547396"/>
                <a:gd name="connsiteY23" fmla="*/ 390184 h 396141"/>
                <a:gd name="connsiteX24" fmla="*/ 256151 w 3547396"/>
                <a:gd name="connsiteY24" fmla="*/ 396141 h 396141"/>
                <a:gd name="connsiteX25" fmla="*/ 217431 w 3547396"/>
                <a:gd name="connsiteY25" fmla="*/ 393163 h 396141"/>
                <a:gd name="connsiteX26" fmla="*/ 169775 w 3547396"/>
                <a:gd name="connsiteY26" fmla="*/ 387206 h 396141"/>
                <a:gd name="connsiteX27" fmla="*/ 116162 w 3547396"/>
                <a:gd name="connsiteY27" fmla="*/ 369335 h 396141"/>
                <a:gd name="connsiteX28" fmla="*/ 0 w 3547396"/>
                <a:gd name="connsiteY28" fmla="*/ 297851 h 396141"/>
                <a:gd name="connsiteX29" fmla="*/ 50635 w 3547396"/>
                <a:gd name="connsiteY29" fmla="*/ 122119 h 396141"/>
                <a:gd name="connsiteX30" fmla="*/ 137011 w 3547396"/>
                <a:gd name="connsiteY30" fmla="*/ 148925 h 396141"/>
                <a:gd name="connsiteX31" fmla="*/ 202538 w 3547396"/>
                <a:gd name="connsiteY31" fmla="*/ 169775 h 396141"/>
                <a:gd name="connsiteX32" fmla="*/ 250194 w 3547396"/>
                <a:gd name="connsiteY32" fmla="*/ 178711 h 396141"/>
                <a:gd name="connsiteX33" fmla="*/ 333592 w 3547396"/>
                <a:gd name="connsiteY33" fmla="*/ 175732 h 396141"/>
                <a:gd name="connsiteX34" fmla="*/ 545066 w 3547396"/>
                <a:gd name="connsiteY34" fmla="*/ 157861 h 396141"/>
                <a:gd name="connsiteX35" fmla="*/ 696970 w 3547396"/>
                <a:gd name="connsiteY35" fmla="*/ 145947 h 396141"/>
                <a:gd name="connsiteX36" fmla="*/ 968013 w 3547396"/>
                <a:gd name="connsiteY36" fmla="*/ 125097 h 396141"/>
                <a:gd name="connsiteX37" fmla="*/ 1262885 w 3547396"/>
                <a:gd name="connsiteY37" fmla="*/ 104248 h 396141"/>
                <a:gd name="connsiteX38" fmla="*/ 1647112 w 3547396"/>
                <a:gd name="connsiteY38" fmla="*/ 80420 h 396141"/>
                <a:gd name="connsiteX39" fmla="*/ 2007510 w 3547396"/>
                <a:gd name="connsiteY39" fmla="*/ 56592 h 39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47396" h="396141">
                  <a:moveTo>
                    <a:pt x="2007510" y="56592"/>
                  </a:moveTo>
                  <a:lnTo>
                    <a:pt x="2344081" y="32764"/>
                  </a:lnTo>
                  <a:lnTo>
                    <a:pt x="2567469" y="20850"/>
                  </a:lnTo>
                  <a:lnTo>
                    <a:pt x="2850426" y="8936"/>
                  </a:lnTo>
                  <a:lnTo>
                    <a:pt x="3106577" y="2979"/>
                  </a:lnTo>
                  <a:lnTo>
                    <a:pt x="3332944" y="0"/>
                  </a:lnTo>
                  <a:lnTo>
                    <a:pt x="3547396" y="0"/>
                  </a:lnTo>
                  <a:lnTo>
                    <a:pt x="3544417" y="202539"/>
                  </a:lnTo>
                  <a:lnTo>
                    <a:pt x="3368686" y="196582"/>
                  </a:lnTo>
                  <a:lnTo>
                    <a:pt x="3106577" y="190625"/>
                  </a:lnTo>
                  <a:lnTo>
                    <a:pt x="2898082" y="184668"/>
                  </a:lnTo>
                  <a:lnTo>
                    <a:pt x="2719372" y="178711"/>
                  </a:lnTo>
                  <a:lnTo>
                    <a:pt x="2603211" y="175732"/>
                  </a:lnTo>
                  <a:lnTo>
                    <a:pt x="2391737" y="190625"/>
                  </a:lnTo>
                  <a:lnTo>
                    <a:pt x="1959854" y="214453"/>
                  </a:lnTo>
                  <a:lnTo>
                    <a:pt x="1721574" y="229345"/>
                  </a:lnTo>
                  <a:lnTo>
                    <a:pt x="1420745" y="247216"/>
                  </a:lnTo>
                  <a:lnTo>
                    <a:pt x="1233100" y="259130"/>
                  </a:lnTo>
                  <a:lnTo>
                    <a:pt x="1000777" y="279980"/>
                  </a:lnTo>
                  <a:lnTo>
                    <a:pt x="756540" y="306786"/>
                  </a:lnTo>
                  <a:lnTo>
                    <a:pt x="628464" y="324657"/>
                  </a:lnTo>
                  <a:lnTo>
                    <a:pt x="506345" y="345507"/>
                  </a:lnTo>
                  <a:lnTo>
                    <a:pt x="408055" y="366356"/>
                  </a:lnTo>
                  <a:lnTo>
                    <a:pt x="309764" y="390184"/>
                  </a:lnTo>
                  <a:lnTo>
                    <a:pt x="256151" y="396141"/>
                  </a:lnTo>
                  <a:lnTo>
                    <a:pt x="217431" y="393163"/>
                  </a:lnTo>
                  <a:lnTo>
                    <a:pt x="169775" y="387206"/>
                  </a:lnTo>
                  <a:lnTo>
                    <a:pt x="116162" y="369335"/>
                  </a:lnTo>
                  <a:lnTo>
                    <a:pt x="0" y="297851"/>
                  </a:lnTo>
                  <a:lnTo>
                    <a:pt x="50635" y="122119"/>
                  </a:lnTo>
                  <a:lnTo>
                    <a:pt x="137011" y="148925"/>
                  </a:lnTo>
                  <a:lnTo>
                    <a:pt x="202538" y="169775"/>
                  </a:lnTo>
                  <a:lnTo>
                    <a:pt x="250194" y="178711"/>
                  </a:lnTo>
                  <a:lnTo>
                    <a:pt x="333592" y="175732"/>
                  </a:lnTo>
                  <a:lnTo>
                    <a:pt x="545066" y="157861"/>
                  </a:lnTo>
                  <a:lnTo>
                    <a:pt x="696970" y="145947"/>
                  </a:lnTo>
                  <a:lnTo>
                    <a:pt x="968013" y="125097"/>
                  </a:lnTo>
                  <a:lnTo>
                    <a:pt x="1262885" y="104248"/>
                  </a:lnTo>
                  <a:lnTo>
                    <a:pt x="1647112" y="80420"/>
                  </a:lnTo>
                  <a:lnTo>
                    <a:pt x="2007510" y="5659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7173522-90FB-4E49-9662-6F807B6C09D8}"/>
              </a:ext>
            </a:extLst>
          </p:cNvPr>
          <p:cNvGrpSpPr/>
          <p:nvPr/>
        </p:nvGrpSpPr>
        <p:grpSpPr>
          <a:xfrm>
            <a:off x="3933827" y="1538289"/>
            <a:ext cx="4165601" cy="4338637"/>
            <a:chOff x="3933827" y="1538289"/>
            <a:chExt cx="4165601" cy="4338637"/>
          </a:xfrm>
          <a:solidFill>
            <a:schemeClr val="tx1"/>
          </a:solidFill>
        </p:grpSpPr>
        <p:sp>
          <p:nvSpPr>
            <p:cNvPr id="18" name="フリーフォーム 44">
              <a:extLst>
                <a:ext uri="{FF2B5EF4-FFF2-40B4-BE49-F238E27FC236}">
                  <a16:creationId xmlns:a16="http://schemas.microsoft.com/office/drawing/2014/main" id="{317E550C-8049-4E1C-80EC-32A224C69414}"/>
                </a:ext>
              </a:extLst>
            </p:cNvPr>
            <p:cNvSpPr/>
            <p:nvPr/>
          </p:nvSpPr>
          <p:spPr>
            <a:xfrm rot="16200000">
              <a:off x="2129634" y="3599657"/>
              <a:ext cx="4068762" cy="460375"/>
            </a:xfrm>
            <a:custGeom>
              <a:avLst/>
              <a:gdLst>
                <a:gd name="connsiteX0" fmla="*/ 1992324 w 4068079"/>
                <a:gd name="connsiteY0" fmla="*/ 213582 h 460537"/>
                <a:gd name="connsiteX1" fmla="*/ 2466210 w 4068079"/>
                <a:gd name="connsiteY1" fmla="*/ 213582 h 460537"/>
                <a:gd name="connsiteX2" fmla="*/ 2940097 w 4068079"/>
                <a:gd name="connsiteY2" fmla="*/ 213582 h 460537"/>
                <a:gd name="connsiteX3" fmla="*/ 3330552 w 4068079"/>
                <a:gd name="connsiteY3" fmla="*/ 213582 h 460537"/>
                <a:gd name="connsiteX4" fmla="*/ 3520774 w 4068079"/>
                <a:gd name="connsiteY4" fmla="*/ 213582 h 460537"/>
                <a:gd name="connsiteX5" fmla="*/ 3600867 w 4068079"/>
                <a:gd name="connsiteY5" fmla="*/ 213582 h 460537"/>
                <a:gd name="connsiteX6" fmla="*/ 3667612 w 4068079"/>
                <a:gd name="connsiteY6" fmla="*/ 210245 h 460537"/>
                <a:gd name="connsiteX7" fmla="*/ 3747705 w 4068079"/>
                <a:gd name="connsiteY7" fmla="*/ 203571 h 460537"/>
                <a:gd name="connsiteX8" fmla="*/ 3807775 w 4068079"/>
                <a:gd name="connsiteY8" fmla="*/ 190222 h 460537"/>
                <a:gd name="connsiteX9" fmla="*/ 3874520 w 4068079"/>
                <a:gd name="connsiteY9" fmla="*/ 166861 h 460537"/>
                <a:gd name="connsiteX10" fmla="*/ 3921241 w 4068079"/>
                <a:gd name="connsiteY10" fmla="*/ 140163 h 460537"/>
                <a:gd name="connsiteX11" fmla="*/ 3957951 w 4068079"/>
                <a:gd name="connsiteY11" fmla="*/ 113465 h 460537"/>
                <a:gd name="connsiteX12" fmla="*/ 3981311 w 4068079"/>
                <a:gd name="connsiteY12" fmla="*/ 86768 h 460537"/>
                <a:gd name="connsiteX13" fmla="*/ 4001335 w 4068079"/>
                <a:gd name="connsiteY13" fmla="*/ 46721 h 460537"/>
                <a:gd name="connsiteX14" fmla="*/ 4021358 w 4068079"/>
                <a:gd name="connsiteY14" fmla="*/ 13349 h 460537"/>
                <a:gd name="connsiteX15" fmla="*/ 4041381 w 4068079"/>
                <a:gd name="connsiteY15" fmla="*/ 0 h 460537"/>
                <a:gd name="connsiteX16" fmla="*/ 4054730 w 4068079"/>
                <a:gd name="connsiteY16" fmla="*/ 0 h 460537"/>
                <a:gd name="connsiteX17" fmla="*/ 4064742 w 4068079"/>
                <a:gd name="connsiteY17" fmla="*/ 3337 h 460537"/>
                <a:gd name="connsiteX18" fmla="*/ 4068079 w 4068079"/>
                <a:gd name="connsiteY18" fmla="*/ 23360 h 460537"/>
                <a:gd name="connsiteX19" fmla="*/ 4061405 w 4068079"/>
                <a:gd name="connsiteY19" fmla="*/ 56733 h 460537"/>
                <a:gd name="connsiteX20" fmla="*/ 4061405 w 4068079"/>
                <a:gd name="connsiteY20" fmla="*/ 93442 h 460537"/>
                <a:gd name="connsiteX21" fmla="*/ 4054730 w 4068079"/>
                <a:gd name="connsiteY21" fmla="*/ 136826 h 460537"/>
                <a:gd name="connsiteX22" fmla="*/ 4044718 w 4068079"/>
                <a:gd name="connsiteY22" fmla="*/ 186884 h 460537"/>
                <a:gd name="connsiteX23" fmla="*/ 4024695 w 4068079"/>
                <a:gd name="connsiteY23" fmla="*/ 250292 h 460537"/>
                <a:gd name="connsiteX24" fmla="*/ 3994660 w 4068079"/>
                <a:gd name="connsiteY24" fmla="*/ 323711 h 460537"/>
                <a:gd name="connsiteX25" fmla="*/ 3971299 w 4068079"/>
                <a:gd name="connsiteY25" fmla="*/ 373769 h 460537"/>
                <a:gd name="connsiteX26" fmla="*/ 3754380 w 4068079"/>
                <a:gd name="connsiteY26" fmla="*/ 460537 h 460537"/>
                <a:gd name="connsiteX27" fmla="*/ 3597530 w 4068079"/>
                <a:gd name="connsiteY27" fmla="*/ 457200 h 460537"/>
                <a:gd name="connsiteX28" fmla="*/ 3203737 w 4068079"/>
                <a:gd name="connsiteY28" fmla="*/ 457200 h 460537"/>
                <a:gd name="connsiteX29" fmla="*/ 2809945 w 4068079"/>
                <a:gd name="connsiteY29" fmla="*/ 453863 h 460537"/>
                <a:gd name="connsiteX30" fmla="*/ 2349408 w 4068079"/>
                <a:gd name="connsiteY30" fmla="*/ 450525 h 460537"/>
                <a:gd name="connsiteX31" fmla="*/ 1975638 w 4068079"/>
                <a:gd name="connsiteY31" fmla="*/ 447188 h 460537"/>
                <a:gd name="connsiteX32" fmla="*/ 1458368 w 4068079"/>
                <a:gd name="connsiteY32" fmla="*/ 443851 h 460537"/>
                <a:gd name="connsiteX33" fmla="*/ 854330 w 4068079"/>
                <a:gd name="connsiteY33" fmla="*/ 440514 h 460537"/>
                <a:gd name="connsiteX34" fmla="*/ 377107 w 4068079"/>
                <a:gd name="connsiteY34" fmla="*/ 437176 h 460537"/>
                <a:gd name="connsiteX35" fmla="*/ 210245 w 4068079"/>
                <a:gd name="connsiteY35" fmla="*/ 387118 h 460537"/>
                <a:gd name="connsiteX36" fmla="*/ 166862 w 4068079"/>
                <a:gd name="connsiteY36" fmla="*/ 390455 h 460537"/>
                <a:gd name="connsiteX37" fmla="*/ 123478 w 4068079"/>
                <a:gd name="connsiteY37" fmla="*/ 380444 h 460537"/>
                <a:gd name="connsiteX38" fmla="*/ 76756 w 4068079"/>
                <a:gd name="connsiteY38" fmla="*/ 360420 h 460537"/>
                <a:gd name="connsiteX39" fmla="*/ 40047 w 4068079"/>
                <a:gd name="connsiteY39" fmla="*/ 340397 h 460537"/>
                <a:gd name="connsiteX40" fmla="*/ 23361 w 4068079"/>
                <a:gd name="connsiteY40" fmla="*/ 327048 h 460537"/>
                <a:gd name="connsiteX41" fmla="*/ 13349 w 4068079"/>
                <a:gd name="connsiteY41" fmla="*/ 313699 h 460537"/>
                <a:gd name="connsiteX42" fmla="*/ 0 w 4068079"/>
                <a:gd name="connsiteY42" fmla="*/ 273652 h 460537"/>
                <a:gd name="connsiteX43" fmla="*/ 3337 w 4068079"/>
                <a:gd name="connsiteY43" fmla="*/ 240280 h 460537"/>
                <a:gd name="connsiteX44" fmla="*/ 13349 w 4068079"/>
                <a:gd name="connsiteY44" fmla="*/ 220257 h 460537"/>
                <a:gd name="connsiteX45" fmla="*/ 33372 w 4068079"/>
                <a:gd name="connsiteY45" fmla="*/ 210245 h 460537"/>
                <a:gd name="connsiteX46" fmla="*/ 180210 w 4068079"/>
                <a:gd name="connsiteY46" fmla="*/ 173536 h 460537"/>
                <a:gd name="connsiteX47" fmla="*/ 390456 w 4068079"/>
                <a:gd name="connsiteY47" fmla="*/ 130152 h 460537"/>
                <a:gd name="connsiteX48" fmla="*/ 447189 w 4068079"/>
                <a:gd name="connsiteY48" fmla="*/ 123477 h 460537"/>
                <a:gd name="connsiteX49" fmla="*/ 547305 w 4068079"/>
                <a:gd name="connsiteY49" fmla="*/ 146838 h 460537"/>
                <a:gd name="connsiteX50" fmla="*/ 737527 w 4068079"/>
                <a:gd name="connsiteY50" fmla="*/ 183547 h 460537"/>
                <a:gd name="connsiteX51" fmla="*/ 884365 w 4068079"/>
                <a:gd name="connsiteY51" fmla="*/ 206908 h 460537"/>
                <a:gd name="connsiteX52" fmla="*/ 937761 w 4068079"/>
                <a:gd name="connsiteY52" fmla="*/ 213582 h 460537"/>
                <a:gd name="connsiteX53" fmla="*/ 1127983 w 4068079"/>
                <a:gd name="connsiteY53" fmla="*/ 213582 h 460537"/>
                <a:gd name="connsiteX54" fmla="*/ 1661939 w 4068079"/>
                <a:gd name="connsiteY54" fmla="*/ 213582 h 460537"/>
                <a:gd name="connsiteX55" fmla="*/ 1992324 w 4068079"/>
                <a:gd name="connsiteY55" fmla="*/ 213582 h 46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68079" h="460537">
                  <a:moveTo>
                    <a:pt x="1992324" y="213582"/>
                  </a:moveTo>
                  <a:lnTo>
                    <a:pt x="2466210" y="213582"/>
                  </a:lnTo>
                  <a:lnTo>
                    <a:pt x="2940097" y="213582"/>
                  </a:lnTo>
                  <a:lnTo>
                    <a:pt x="3330552" y="213582"/>
                  </a:lnTo>
                  <a:lnTo>
                    <a:pt x="3520774" y="213582"/>
                  </a:lnTo>
                  <a:lnTo>
                    <a:pt x="3600867" y="213582"/>
                  </a:lnTo>
                  <a:lnTo>
                    <a:pt x="3667612" y="210245"/>
                  </a:lnTo>
                  <a:lnTo>
                    <a:pt x="3747705" y="203571"/>
                  </a:lnTo>
                  <a:lnTo>
                    <a:pt x="3807775" y="190222"/>
                  </a:lnTo>
                  <a:lnTo>
                    <a:pt x="3874520" y="166861"/>
                  </a:lnTo>
                  <a:lnTo>
                    <a:pt x="3921241" y="140163"/>
                  </a:lnTo>
                  <a:lnTo>
                    <a:pt x="3957951" y="113465"/>
                  </a:lnTo>
                  <a:lnTo>
                    <a:pt x="3981311" y="86768"/>
                  </a:lnTo>
                  <a:lnTo>
                    <a:pt x="4001335" y="46721"/>
                  </a:lnTo>
                  <a:lnTo>
                    <a:pt x="4021358" y="13349"/>
                  </a:lnTo>
                  <a:lnTo>
                    <a:pt x="4041381" y="0"/>
                  </a:lnTo>
                  <a:lnTo>
                    <a:pt x="4054730" y="0"/>
                  </a:lnTo>
                  <a:lnTo>
                    <a:pt x="4064742" y="3337"/>
                  </a:lnTo>
                  <a:lnTo>
                    <a:pt x="4068079" y="23360"/>
                  </a:lnTo>
                  <a:lnTo>
                    <a:pt x="4061405" y="56733"/>
                  </a:lnTo>
                  <a:lnTo>
                    <a:pt x="4061405" y="93442"/>
                  </a:lnTo>
                  <a:lnTo>
                    <a:pt x="4054730" y="136826"/>
                  </a:lnTo>
                  <a:lnTo>
                    <a:pt x="4044718" y="186884"/>
                  </a:lnTo>
                  <a:lnTo>
                    <a:pt x="4024695" y="250292"/>
                  </a:lnTo>
                  <a:lnTo>
                    <a:pt x="3994660" y="323711"/>
                  </a:lnTo>
                  <a:lnTo>
                    <a:pt x="3971299" y="373769"/>
                  </a:lnTo>
                  <a:lnTo>
                    <a:pt x="3754380" y="460537"/>
                  </a:lnTo>
                  <a:lnTo>
                    <a:pt x="3597530" y="457200"/>
                  </a:lnTo>
                  <a:lnTo>
                    <a:pt x="3203737" y="457200"/>
                  </a:lnTo>
                  <a:lnTo>
                    <a:pt x="2809945" y="453863"/>
                  </a:lnTo>
                  <a:lnTo>
                    <a:pt x="2349408" y="450525"/>
                  </a:lnTo>
                  <a:lnTo>
                    <a:pt x="1975638" y="447188"/>
                  </a:lnTo>
                  <a:lnTo>
                    <a:pt x="1458368" y="443851"/>
                  </a:lnTo>
                  <a:lnTo>
                    <a:pt x="854330" y="440514"/>
                  </a:lnTo>
                  <a:lnTo>
                    <a:pt x="377107" y="437176"/>
                  </a:lnTo>
                  <a:lnTo>
                    <a:pt x="210245" y="387118"/>
                  </a:lnTo>
                  <a:lnTo>
                    <a:pt x="166862" y="390455"/>
                  </a:lnTo>
                  <a:lnTo>
                    <a:pt x="123478" y="380444"/>
                  </a:lnTo>
                  <a:lnTo>
                    <a:pt x="76756" y="360420"/>
                  </a:lnTo>
                  <a:lnTo>
                    <a:pt x="40047" y="340397"/>
                  </a:lnTo>
                  <a:lnTo>
                    <a:pt x="23361" y="327048"/>
                  </a:lnTo>
                  <a:lnTo>
                    <a:pt x="13349" y="313699"/>
                  </a:lnTo>
                  <a:lnTo>
                    <a:pt x="0" y="273652"/>
                  </a:lnTo>
                  <a:lnTo>
                    <a:pt x="3337" y="240280"/>
                  </a:lnTo>
                  <a:lnTo>
                    <a:pt x="13349" y="220257"/>
                  </a:lnTo>
                  <a:lnTo>
                    <a:pt x="33372" y="210245"/>
                  </a:lnTo>
                  <a:lnTo>
                    <a:pt x="180210" y="173536"/>
                  </a:lnTo>
                  <a:lnTo>
                    <a:pt x="390456" y="130152"/>
                  </a:lnTo>
                  <a:lnTo>
                    <a:pt x="447189" y="123477"/>
                  </a:lnTo>
                  <a:lnTo>
                    <a:pt x="547305" y="146838"/>
                  </a:lnTo>
                  <a:lnTo>
                    <a:pt x="737527" y="183547"/>
                  </a:lnTo>
                  <a:lnTo>
                    <a:pt x="884365" y="206908"/>
                  </a:lnTo>
                  <a:lnTo>
                    <a:pt x="937761" y="213582"/>
                  </a:lnTo>
                  <a:lnTo>
                    <a:pt x="1127983" y="213582"/>
                  </a:lnTo>
                  <a:lnTo>
                    <a:pt x="1661939" y="213582"/>
                  </a:lnTo>
                  <a:lnTo>
                    <a:pt x="1992324" y="213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3470A144-46A0-4C71-9B02-A8FAD4F24595}"/>
                </a:ext>
              </a:extLst>
            </p:cNvPr>
            <p:cNvSpPr/>
            <p:nvPr/>
          </p:nvSpPr>
          <p:spPr>
            <a:xfrm rot="16200000">
              <a:off x="3989391" y="1766889"/>
              <a:ext cx="4338637" cy="3881437"/>
            </a:xfrm>
            <a:custGeom>
              <a:avLst/>
              <a:gdLst>
                <a:gd name="connsiteX0" fmla="*/ 3905250 w 4338637"/>
                <a:gd name="connsiteY0" fmla="*/ 628650 h 3771900"/>
                <a:gd name="connsiteX1" fmla="*/ 3862387 w 4338637"/>
                <a:gd name="connsiteY1" fmla="*/ 419100 h 3771900"/>
                <a:gd name="connsiteX2" fmla="*/ 3810000 w 4338637"/>
                <a:gd name="connsiteY2" fmla="*/ 223837 h 3771900"/>
                <a:gd name="connsiteX3" fmla="*/ 3771900 w 4338637"/>
                <a:gd name="connsiteY3" fmla="*/ 95250 h 3771900"/>
                <a:gd name="connsiteX4" fmla="*/ 3743325 w 4338637"/>
                <a:gd name="connsiteY4" fmla="*/ 0 h 3771900"/>
                <a:gd name="connsiteX5" fmla="*/ 3990975 w 4338637"/>
                <a:gd name="connsiteY5" fmla="*/ 28575 h 3771900"/>
                <a:gd name="connsiteX6" fmla="*/ 4010025 w 4338637"/>
                <a:gd name="connsiteY6" fmla="*/ 157162 h 3771900"/>
                <a:gd name="connsiteX7" fmla="*/ 4048125 w 4338637"/>
                <a:gd name="connsiteY7" fmla="*/ 419100 h 3771900"/>
                <a:gd name="connsiteX8" fmla="*/ 4086225 w 4338637"/>
                <a:gd name="connsiteY8" fmla="*/ 728662 h 3771900"/>
                <a:gd name="connsiteX9" fmla="*/ 4124325 w 4338637"/>
                <a:gd name="connsiteY9" fmla="*/ 1038225 h 3771900"/>
                <a:gd name="connsiteX10" fmla="*/ 4157662 w 4338637"/>
                <a:gd name="connsiteY10" fmla="*/ 1376362 h 3771900"/>
                <a:gd name="connsiteX11" fmla="*/ 4186237 w 4338637"/>
                <a:gd name="connsiteY11" fmla="*/ 1714500 h 3771900"/>
                <a:gd name="connsiteX12" fmla="*/ 4219575 w 4338637"/>
                <a:gd name="connsiteY12" fmla="*/ 2128837 h 3771900"/>
                <a:gd name="connsiteX13" fmla="*/ 4238625 w 4338637"/>
                <a:gd name="connsiteY13" fmla="*/ 2386012 h 3771900"/>
                <a:gd name="connsiteX14" fmla="*/ 4257675 w 4338637"/>
                <a:gd name="connsiteY14" fmla="*/ 2709862 h 3771900"/>
                <a:gd name="connsiteX15" fmla="*/ 4267200 w 4338637"/>
                <a:gd name="connsiteY15" fmla="*/ 3000375 h 3771900"/>
                <a:gd name="connsiteX16" fmla="*/ 4271962 w 4338637"/>
                <a:gd name="connsiteY16" fmla="*/ 3109912 h 3771900"/>
                <a:gd name="connsiteX17" fmla="*/ 4276725 w 4338637"/>
                <a:gd name="connsiteY17" fmla="*/ 3143250 h 3771900"/>
                <a:gd name="connsiteX18" fmla="*/ 4300537 w 4338637"/>
                <a:gd name="connsiteY18" fmla="*/ 3200400 h 3771900"/>
                <a:gd name="connsiteX19" fmla="*/ 4324350 w 4338637"/>
                <a:gd name="connsiteY19" fmla="*/ 3262312 h 3771900"/>
                <a:gd name="connsiteX20" fmla="*/ 4338637 w 4338637"/>
                <a:gd name="connsiteY20" fmla="*/ 3319462 h 3771900"/>
                <a:gd name="connsiteX21" fmla="*/ 4338637 w 4338637"/>
                <a:gd name="connsiteY21" fmla="*/ 3352800 h 3771900"/>
                <a:gd name="connsiteX22" fmla="*/ 4291012 w 4338637"/>
                <a:gd name="connsiteY22" fmla="*/ 3448050 h 3771900"/>
                <a:gd name="connsiteX23" fmla="*/ 4214812 w 4338637"/>
                <a:gd name="connsiteY23" fmla="*/ 3576637 h 3771900"/>
                <a:gd name="connsiteX24" fmla="*/ 4157662 w 4338637"/>
                <a:gd name="connsiteY24" fmla="*/ 3681412 h 3771900"/>
                <a:gd name="connsiteX25" fmla="*/ 4124325 w 4338637"/>
                <a:gd name="connsiteY25" fmla="*/ 3738562 h 3771900"/>
                <a:gd name="connsiteX26" fmla="*/ 4100512 w 4338637"/>
                <a:gd name="connsiteY26" fmla="*/ 3767137 h 3771900"/>
                <a:gd name="connsiteX27" fmla="*/ 4076700 w 4338637"/>
                <a:gd name="connsiteY27" fmla="*/ 3771900 h 3771900"/>
                <a:gd name="connsiteX28" fmla="*/ 4048125 w 4338637"/>
                <a:gd name="connsiteY28" fmla="*/ 3771900 h 3771900"/>
                <a:gd name="connsiteX29" fmla="*/ 3986212 w 4338637"/>
                <a:gd name="connsiteY29" fmla="*/ 3752850 h 3771900"/>
                <a:gd name="connsiteX30" fmla="*/ 3938587 w 4338637"/>
                <a:gd name="connsiteY30" fmla="*/ 3724275 h 3771900"/>
                <a:gd name="connsiteX31" fmla="*/ 3848100 w 4338637"/>
                <a:gd name="connsiteY31" fmla="*/ 3686175 h 3771900"/>
                <a:gd name="connsiteX32" fmla="*/ 3771900 w 4338637"/>
                <a:gd name="connsiteY32" fmla="*/ 3667125 h 3771900"/>
                <a:gd name="connsiteX33" fmla="*/ 3681412 w 4338637"/>
                <a:gd name="connsiteY33" fmla="*/ 3657600 h 3771900"/>
                <a:gd name="connsiteX34" fmla="*/ 3414712 w 4338637"/>
                <a:gd name="connsiteY34" fmla="*/ 3662362 h 3771900"/>
                <a:gd name="connsiteX35" fmla="*/ 2490787 w 4338637"/>
                <a:gd name="connsiteY35" fmla="*/ 3657600 h 3771900"/>
                <a:gd name="connsiteX36" fmla="*/ 1924050 w 4338637"/>
                <a:gd name="connsiteY36" fmla="*/ 3662362 h 3771900"/>
                <a:gd name="connsiteX37" fmla="*/ 1171575 w 4338637"/>
                <a:gd name="connsiteY37" fmla="*/ 3662362 h 3771900"/>
                <a:gd name="connsiteX38" fmla="*/ 909637 w 4338637"/>
                <a:gd name="connsiteY38" fmla="*/ 3662362 h 3771900"/>
                <a:gd name="connsiteX39" fmla="*/ 647700 w 4338637"/>
                <a:gd name="connsiteY39" fmla="*/ 3662362 h 3771900"/>
                <a:gd name="connsiteX40" fmla="*/ 590550 w 4338637"/>
                <a:gd name="connsiteY40" fmla="*/ 3667125 h 3771900"/>
                <a:gd name="connsiteX41" fmla="*/ 419100 w 4338637"/>
                <a:gd name="connsiteY41" fmla="*/ 3695700 h 3771900"/>
                <a:gd name="connsiteX42" fmla="*/ 338137 w 4338637"/>
                <a:gd name="connsiteY42" fmla="*/ 3705225 h 3771900"/>
                <a:gd name="connsiteX43" fmla="*/ 233362 w 4338637"/>
                <a:gd name="connsiteY43" fmla="*/ 3690937 h 3771900"/>
                <a:gd name="connsiteX44" fmla="*/ 80962 w 4338637"/>
                <a:gd name="connsiteY44" fmla="*/ 3648075 h 3771900"/>
                <a:gd name="connsiteX45" fmla="*/ 42862 w 4338637"/>
                <a:gd name="connsiteY45" fmla="*/ 3629025 h 3771900"/>
                <a:gd name="connsiteX46" fmla="*/ 14287 w 4338637"/>
                <a:gd name="connsiteY46" fmla="*/ 3600450 h 3771900"/>
                <a:gd name="connsiteX47" fmla="*/ 4762 w 4338637"/>
                <a:gd name="connsiteY47" fmla="*/ 3571875 h 3771900"/>
                <a:gd name="connsiteX48" fmla="*/ 0 w 4338637"/>
                <a:gd name="connsiteY48" fmla="*/ 3548062 h 3771900"/>
                <a:gd name="connsiteX49" fmla="*/ 4762 w 4338637"/>
                <a:gd name="connsiteY49" fmla="*/ 3524250 h 3771900"/>
                <a:gd name="connsiteX50" fmla="*/ 19050 w 4338637"/>
                <a:gd name="connsiteY50" fmla="*/ 3486150 h 3771900"/>
                <a:gd name="connsiteX51" fmla="*/ 28575 w 4338637"/>
                <a:gd name="connsiteY51" fmla="*/ 3467100 h 3771900"/>
                <a:gd name="connsiteX52" fmla="*/ 47625 w 4338637"/>
                <a:gd name="connsiteY52" fmla="*/ 3452812 h 3771900"/>
                <a:gd name="connsiteX53" fmla="*/ 100012 w 4338637"/>
                <a:gd name="connsiteY53" fmla="*/ 3438525 h 3771900"/>
                <a:gd name="connsiteX54" fmla="*/ 204787 w 4338637"/>
                <a:gd name="connsiteY54" fmla="*/ 3419475 h 3771900"/>
                <a:gd name="connsiteX55" fmla="*/ 290512 w 4338637"/>
                <a:gd name="connsiteY55" fmla="*/ 3414712 h 3771900"/>
                <a:gd name="connsiteX56" fmla="*/ 542925 w 4338637"/>
                <a:gd name="connsiteY56" fmla="*/ 3414712 h 3771900"/>
                <a:gd name="connsiteX57" fmla="*/ 885825 w 4338637"/>
                <a:gd name="connsiteY57" fmla="*/ 3414712 h 3771900"/>
                <a:gd name="connsiteX58" fmla="*/ 1443037 w 4338637"/>
                <a:gd name="connsiteY58" fmla="*/ 3414712 h 3771900"/>
                <a:gd name="connsiteX59" fmla="*/ 2138362 w 4338637"/>
                <a:gd name="connsiteY59" fmla="*/ 3414712 h 3771900"/>
                <a:gd name="connsiteX60" fmla="*/ 2667000 w 4338637"/>
                <a:gd name="connsiteY60" fmla="*/ 3414712 h 3771900"/>
                <a:gd name="connsiteX61" fmla="*/ 3295650 w 4338637"/>
                <a:gd name="connsiteY61" fmla="*/ 3414712 h 3771900"/>
                <a:gd name="connsiteX62" fmla="*/ 3895725 w 4338637"/>
                <a:gd name="connsiteY62" fmla="*/ 3414712 h 3771900"/>
                <a:gd name="connsiteX63" fmla="*/ 4000500 w 4338637"/>
                <a:gd name="connsiteY63" fmla="*/ 3409950 h 3771900"/>
                <a:gd name="connsiteX64" fmla="*/ 4043362 w 4338637"/>
                <a:gd name="connsiteY64" fmla="*/ 3395662 h 3771900"/>
                <a:gd name="connsiteX65" fmla="*/ 4071937 w 4338637"/>
                <a:gd name="connsiteY65" fmla="*/ 3367087 h 3771900"/>
                <a:gd name="connsiteX66" fmla="*/ 4086225 w 4338637"/>
                <a:gd name="connsiteY66" fmla="*/ 3338512 h 3771900"/>
                <a:gd name="connsiteX67" fmla="*/ 4095750 w 4338637"/>
                <a:gd name="connsiteY67" fmla="*/ 3309937 h 3771900"/>
                <a:gd name="connsiteX68" fmla="*/ 4100512 w 4338637"/>
                <a:gd name="connsiteY68" fmla="*/ 3257550 h 3771900"/>
                <a:gd name="connsiteX69" fmla="*/ 4105275 w 4338637"/>
                <a:gd name="connsiteY69" fmla="*/ 2962275 h 3771900"/>
                <a:gd name="connsiteX70" fmla="*/ 4100512 w 4338637"/>
                <a:gd name="connsiteY70" fmla="*/ 2576512 h 3771900"/>
                <a:gd name="connsiteX71" fmla="*/ 4090987 w 4338637"/>
                <a:gd name="connsiteY71" fmla="*/ 2286000 h 3771900"/>
                <a:gd name="connsiteX72" fmla="*/ 4071937 w 4338637"/>
                <a:gd name="connsiteY72" fmla="*/ 1895475 h 3771900"/>
                <a:gd name="connsiteX73" fmla="*/ 4052887 w 4338637"/>
                <a:gd name="connsiteY73" fmla="*/ 1609725 h 3771900"/>
                <a:gd name="connsiteX74" fmla="*/ 4029075 w 4338637"/>
                <a:gd name="connsiteY74" fmla="*/ 1400175 h 3771900"/>
                <a:gd name="connsiteX75" fmla="*/ 3990975 w 4338637"/>
                <a:gd name="connsiteY75" fmla="*/ 1109662 h 3771900"/>
                <a:gd name="connsiteX76" fmla="*/ 3938587 w 4338637"/>
                <a:gd name="connsiteY76" fmla="*/ 785812 h 3771900"/>
                <a:gd name="connsiteX77" fmla="*/ 3905250 w 4338637"/>
                <a:gd name="connsiteY77" fmla="*/ 628650 h 3771900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4010025 w 4338637"/>
                <a:gd name="connsiteY6" fmla="*/ 485801 h 4100539"/>
                <a:gd name="connsiteX7" fmla="*/ 4048125 w 4338637"/>
                <a:gd name="connsiteY7" fmla="*/ 747739 h 4100539"/>
                <a:gd name="connsiteX8" fmla="*/ 4086225 w 4338637"/>
                <a:gd name="connsiteY8" fmla="*/ 1057301 h 4100539"/>
                <a:gd name="connsiteX9" fmla="*/ 4124325 w 4338637"/>
                <a:gd name="connsiteY9" fmla="*/ 1366864 h 4100539"/>
                <a:gd name="connsiteX10" fmla="*/ 4157662 w 4338637"/>
                <a:gd name="connsiteY10" fmla="*/ 1705001 h 4100539"/>
                <a:gd name="connsiteX11" fmla="*/ 4186237 w 4338637"/>
                <a:gd name="connsiteY11" fmla="*/ 2043139 h 4100539"/>
                <a:gd name="connsiteX12" fmla="*/ 4219575 w 4338637"/>
                <a:gd name="connsiteY12" fmla="*/ 2457476 h 4100539"/>
                <a:gd name="connsiteX13" fmla="*/ 4238625 w 4338637"/>
                <a:gd name="connsiteY13" fmla="*/ 2714651 h 4100539"/>
                <a:gd name="connsiteX14" fmla="*/ 4257675 w 4338637"/>
                <a:gd name="connsiteY14" fmla="*/ 3038501 h 4100539"/>
                <a:gd name="connsiteX15" fmla="*/ 4267200 w 4338637"/>
                <a:gd name="connsiteY15" fmla="*/ 3329014 h 4100539"/>
                <a:gd name="connsiteX16" fmla="*/ 4271962 w 4338637"/>
                <a:gd name="connsiteY16" fmla="*/ 3438551 h 4100539"/>
                <a:gd name="connsiteX17" fmla="*/ 4276725 w 4338637"/>
                <a:gd name="connsiteY17" fmla="*/ 3471889 h 4100539"/>
                <a:gd name="connsiteX18" fmla="*/ 4300537 w 4338637"/>
                <a:gd name="connsiteY18" fmla="*/ 3529039 h 4100539"/>
                <a:gd name="connsiteX19" fmla="*/ 4324350 w 4338637"/>
                <a:gd name="connsiteY19" fmla="*/ 3590951 h 4100539"/>
                <a:gd name="connsiteX20" fmla="*/ 4338637 w 4338637"/>
                <a:gd name="connsiteY20" fmla="*/ 3648101 h 4100539"/>
                <a:gd name="connsiteX21" fmla="*/ 4338637 w 4338637"/>
                <a:gd name="connsiteY21" fmla="*/ 3681439 h 4100539"/>
                <a:gd name="connsiteX22" fmla="*/ 4291012 w 4338637"/>
                <a:gd name="connsiteY22" fmla="*/ 3776689 h 4100539"/>
                <a:gd name="connsiteX23" fmla="*/ 4214812 w 4338637"/>
                <a:gd name="connsiteY23" fmla="*/ 3905276 h 4100539"/>
                <a:gd name="connsiteX24" fmla="*/ 4157662 w 4338637"/>
                <a:gd name="connsiteY24" fmla="*/ 4010051 h 4100539"/>
                <a:gd name="connsiteX25" fmla="*/ 4124325 w 4338637"/>
                <a:gd name="connsiteY25" fmla="*/ 4067201 h 4100539"/>
                <a:gd name="connsiteX26" fmla="*/ 4100512 w 4338637"/>
                <a:gd name="connsiteY26" fmla="*/ 4095776 h 4100539"/>
                <a:gd name="connsiteX27" fmla="*/ 4076700 w 4338637"/>
                <a:gd name="connsiteY27" fmla="*/ 4100539 h 4100539"/>
                <a:gd name="connsiteX28" fmla="*/ 4048125 w 4338637"/>
                <a:gd name="connsiteY28" fmla="*/ 4100539 h 4100539"/>
                <a:gd name="connsiteX29" fmla="*/ 3986212 w 4338637"/>
                <a:gd name="connsiteY29" fmla="*/ 4081489 h 4100539"/>
                <a:gd name="connsiteX30" fmla="*/ 3938587 w 4338637"/>
                <a:gd name="connsiteY30" fmla="*/ 4052914 h 4100539"/>
                <a:gd name="connsiteX31" fmla="*/ 3848100 w 4338637"/>
                <a:gd name="connsiteY31" fmla="*/ 4014814 h 4100539"/>
                <a:gd name="connsiteX32" fmla="*/ 3771900 w 4338637"/>
                <a:gd name="connsiteY32" fmla="*/ 3995764 h 4100539"/>
                <a:gd name="connsiteX33" fmla="*/ 3681412 w 4338637"/>
                <a:gd name="connsiteY33" fmla="*/ 3986239 h 4100539"/>
                <a:gd name="connsiteX34" fmla="*/ 3414712 w 4338637"/>
                <a:gd name="connsiteY34" fmla="*/ 3991001 h 4100539"/>
                <a:gd name="connsiteX35" fmla="*/ 2490787 w 4338637"/>
                <a:gd name="connsiteY35" fmla="*/ 3986239 h 4100539"/>
                <a:gd name="connsiteX36" fmla="*/ 1924050 w 4338637"/>
                <a:gd name="connsiteY36" fmla="*/ 3991001 h 4100539"/>
                <a:gd name="connsiteX37" fmla="*/ 1171575 w 4338637"/>
                <a:gd name="connsiteY37" fmla="*/ 3991001 h 4100539"/>
                <a:gd name="connsiteX38" fmla="*/ 909637 w 4338637"/>
                <a:gd name="connsiteY38" fmla="*/ 3991001 h 4100539"/>
                <a:gd name="connsiteX39" fmla="*/ 647700 w 4338637"/>
                <a:gd name="connsiteY39" fmla="*/ 3991001 h 4100539"/>
                <a:gd name="connsiteX40" fmla="*/ 590550 w 4338637"/>
                <a:gd name="connsiteY40" fmla="*/ 3995764 h 4100539"/>
                <a:gd name="connsiteX41" fmla="*/ 419100 w 4338637"/>
                <a:gd name="connsiteY41" fmla="*/ 4024339 h 4100539"/>
                <a:gd name="connsiteX42" fmla="*/ 338137 w 4338637"/>
                <a:gd name="connsiteY42" fmla="*/ 4033864 h 4100539"/>
                <a:gd name="connsiteX43" fmla="*/ 233362 w 4338637"/>
                <a:gd name="connsiteY43" fmla="*/ 4019576 h 4100539"/>
                <a:gd name="connsiteX44" fmla="*/ 80962 w 4338637"/>
                <a:gd name="connsiteY44" fmla="*/ 3976714 h 4100539"/>
                <a:gd name="connsiteX45" fmla="*/ 42862 w 4338637"/>
                <a:gd name="connsiteY45" fmla="*/ 3957664 h 4100539"/>
                <a:gd name="connsiteX46" fmla="*/ 14287 w 4338637"/>
                <a:gd name="connsiteY46" fmla="*/ 3929089 h 4100539"/>
                <a:gd name="connsiteX47" fmla="*/ 4762 w 4338637"/>
                <a:gd name="connsiteY47" fmla="*/ 3900514 h 4100539"/>
                <a:gd name="connsiteX48" fmla="*/ 0 w 4338637"/>
                <a:gd name="connsiteY48" fmla="*/ 3876701 h 4100539"/>
                <a:gd name="connsiteX49" fmla="*/ 4762 w 4338637"/>
                <a:gd name="connsiteY49" fmla="*/ 3852889 h 4100539"/>
                <a:gd name="connsiteX50" fmla="*/ 19050 w 4338637"/>
                <a:gd name="connsiteY50" fmla="*/ 3814789 h 4100539"/>
                <a:gd name="connsiteX51" fmla="*/ 28575 w 4338637"/>
                <a:gd name="connsiteY51" fmla="*/ 3795739 h 4100539"/>
                <a:gd name="connsiteX52" fmla="*/ 47625 w 4338637"/>
                <a:gd name="connsiteY52" fmla="*/ 3781451 h 4100539"/>
                <a:gd name="connsiteX53" fmla="*/ 100012 w 4338637"/>
                <a:gd name="connsiteY53" fmla="*/ 3767164 h 4100539"/>
                <a:gd name="connsiteX54" fmla="*/ 204787 w 4338637"/>
                <a:gd name="connsiteY54" fmla="*/ 3748114 h 4100539"/>
                <a:gd name="connsiteX55" fmla="*/ 290512 w 4338637"/>
                <a:gd name="connsiteY55" fmla="*/ 3743351 h 4100539"/>
                <a:gd name="connsiteX56" fmla="*/ 542925 w 4338637"/>
                <a:gd name="connsiteY56" fmla="*/ 3743351 h 4100539"/>
                <a:gd name="connsiteX57" fmla="*/ 885825 w 4338637"/>
                <a:gd name="connsiteY57" fmla="*/ 3743351 h 4100539"/>
                <a:gd name="connsiteX58" fmla="*/ 1443037 w 4338637"/>
                <a:gd name="connsiteY58" fmla="*/ 3743351 h 4100539"/>
                <a:gd name="connsiteX59" fmla="*/ 2138362 w 4338637"/>
                <a:gd name="connsiteY59" fmla="*/ 3743351 h 4100539"/>
                <a:gd name="connsiteX60" fmla="*/ 2667000 w 4338637"/>
                <a:gd name="connsiteY60" fmla="*/ 3743351 h 4100539"/>
                <a:gd name="connsiteX61" fmla="*/ 3295650 w 4338637"/>
                <a:gd name="connsiteY61" fmla="*/ 3743351 h 4100539"/>
                <a:gd name="connsiteX62" fmla="*/ 3895725 w 4338637"/>
                <a:gd name="connsiteY62" fmla="*/ 3743351 h 4100539"/>
                <a:gd name="connsiteX63" fmla="*/ 4000500 w 4338637"/>
                <a:gd name="connsiteY63" fmla="*/ 3738589 h 4100539"/>
                <a:gd name="connsiteX64" fmla="*/ 4043362 w 4338637"/>
                <a:gd name="connsiteY64" fmla="*/ 3724301 h 4100539"/>
                <a:gd name="connsiteX65" fmla="*/ 4071937 w 4338637"/>
                <a:gd name="connsiteY65" fmla="*/ 3695726 h 4100539"/>
                <a:gd name="connsiteX66" fmla="*/ 4086225 w 4338637"/>
                <a:gd name="connsiteY66" fmla="*/ 3667151 h 4100539"/>
                <a:gd name="connsiteX67" fmla="*/ 4095750 w 4338637"/>
                <a:gd name="connsiteY67" fmla="*/ 3638576 h 4100539"/>
                <a:gd name="connsiteX68" fmla="*/ 4100512 w 4338637"/>
                <a:gd name="connsiteY68" fmla="*/ 3586189 h 4100539"/>
                <a:gd name="connsiteX69" fmla="*/ 4105275 w 4338637"/>
                <a:gd name="connsiteY69" fmla="*/ 3290914 h 4100539"/>
                <a:gd name="connsiteX70" fmla="*/ 4100512 w 4338637"/>
                <a:gd name="connsiteY70" fmla="*/ 2905151 h 4100539"/>
                <a:gd name="connsiteX71" fmla="*/ 4090987 w 4338637"/>
                <a:gd name="connsiteY71" fmla="*/ 2614639 h 4100539"/>
                <a:gd name="connsiteX72" fmla="*/ 4071937 w 4338637"/>
                <a:gd name="connsiteY72" fmla="*/ 2224114 h 4100539"/>
                <a:gd name="connsiteX73" fmla="*/ 4052887 w 4338637"/>
                <a:gd name="connsiteY73" fmla="*/ 1938364 h 4100539"/>
                <a:gd name="connsiteX74" fmla="*/ 4029075 w 4338637"/>
                <a:gd name="connsiteY74" fmla="*/ 1728814 h 4100539"/>
                <a:gd name="connsiteX75" fmla="*/ 3990975 w 4338637"/>
                <a:gd name="connsiteY75" fmla="*/ 1438301 h 4100539"/>
                <a:gd name="connsiteX76" fmla="*/ 3938587 w 4338637"/>
                <a:gd name="connsiteY76" fmla="*/ 1114451 h 4100539"/>
                <a:gd name="connsiteX77" fmla="*/ 3905250 w 4338637"/>
                <a:gd name="connsiteY77" fmla="*/ 957289 h 4100539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3971925 w 4338637"/>
                <a:gd name="connsiteY6" fmla="*/ 219102 h 4100539"/>
                <a:gd name="connsiteX7" fmla="*/ 4010025 w 4338637"/>
                <a:gd name="connsiteY7" fmla="*/ 485801 h 4100539"/>
                <a:gd name="connsiteX8" fmla="*/ 4048125 w 4338637"/>
                <a:gd name="connsiteY8" fmla="*/ 747739 h 4100539"/>
                <a:gd name="connsiteX9" fmla="*/ 4086225 w 4338637"/>
                <a:gd name="connsiteY9" fmla="*/ 1057301 h 4100539"/>
                <a:gd name="connsiteX10" fmla="*/ 4124325 w 4338637"/>
                <a:gd name="connsiteY10" fmla="*/ 1366864 h 4100539"/>
                <a:gd name="connsiteX11" fmla="*/ 4157662 w 4338637"/>
                <a:gd name="connsiteY11" fmla="*/ 1705001 h 4100539"/>
                <a:gd name="connsiteX12" fmla="*/ 4186237 w 4338637"/>
                <a:gd name="connsiteY12" fmla="*/ 2043139 h 4100539"/>
                <a:gd name="connsiteX13" fmla="*/ 4219575 w 4338637"/>
                <a:gd name="connsiteY13" fmla="*/ 2457476 h 4100539"/>
                <a:gd name="connsiteX14" fmla="*/ 4238625 w 4338637"/>
                <a:gd name="connsiteY14" fmla="*/ 2714651 h 4100539"/>
                <a:gd name="connsiteX15" fmla="*/ 4257675 w 4338637"/>
                <a:gd name="connsiteY15" fmla="*/ 3038501 h 4100539"/>
                <a:gd name="connsiteX16" fmla="*/ 4267200 w 4338637"/>
                <a:gd name="connsiteY16" fmla="*/ 3329014 h 4100539"/>
                <a:gd name="connsiteX17" fmla="*/ 4271962 w 4338637"/>
                <a:gd name="connsiteY17" fmla="*/ 3438551 h 4100539"/>
                <a:gd name="connsiteX18" fmla="*/ 4276725 w 4338637"/>
                <a:gd name="connsiteY18" fmla="*/ 3471889 h 4100539"/>
                <a:gd name="connsiteX19" fmla="*/ 4300537 w 4338637"/>
                <a:gd name="connsiteY19" fmla="*/ 3529039 h 4100539"/>
                <a:gd name="connsiteX20" fmla="*/ 4324350 w 4338637"/>
                <a:gd name="connsiteY20" fmla="*/ 3590951 h 4100539"/>
                <a:gd name="connsiteX21" fmla="*/ 4338637 w 4338637"/>
                <a:gd name="connsiteY21" fmla="*/ 3648101 h 4100539"/>
                <a:gd name="connsiteX22" fmla="*/ 4338637 w 4338637"/>
                <a:gd name="connsiteY22" fmla="*/ 3681439 h 4100539"/>
                <a:gd name="connsiteX23" fmla="*/ 4291012 w 4338637"/>
                <a:gd name="connsiteY23" fmla="*/ 3776689 h 4100539"/>
                <a:gd name="connsiteX24" fmla="*/ 4214812 w 4338637"/>
                <a:gd name="connsiteY24" fmla="*/ 3905276 h 4100539"/>
                <a:gd name="connsiteX25" fmla="*/ 4157662 w 4338637"/>
                <a:gd name="connsiteY25" fmla="*/ 4010051 h 4100539"/>
                <a:gd name="connsiteX26" fmla="*/ 4124325 w 4338637"/>
                <a:gd name="connsiteY26" fmla="*/ 4067201 h 4100539"/>
                <a:gd name="connsiteX27" fmla="*/ 4100512 w 4338637"/>
                <a:gd name="connsiteY27" fmla="*/ 4095776 h 4100539"/>
                <a:gd name="connsiteX28" fmla="*/ 4076700 w 4338637"/>
                <a:gd name="connsiteY28" fmla="*/ 4100539 h 4100539"/>
                <a:gd name="connsiteX29" fmla="*/ 4048125 w 4338637"/>
                <a:gd name="connsiteY29" fmla="*/ 4100539 h 4100539"/>
                <a:gd name="connsiteX30" fmla="*/ 3986212 w 4338637"/>
                <a:gd name="connsiteY30" fmla="*/ 4081489 h 4100539"/>
                <a:gd name="connsiteX31" fmla="*/ 3938587 w 4338637"/>
                <a:gd name="connsiteY31" fmla="*/ 4052914 h 4100539"/>
                <a:gd name="connsiteX32" fmla="*/ 3848100 w 4338637"/>
                <a:gd name="connsiteY32" fmla="*/ 4014814 h 4100539"/>
                <a:gd name="connsiteX33" fmla="*/ 3771900 w 4338637"/>
                <a:gd name="connsiteY33" fmla="*/ 3995764 h 4100539"/>
                <a:gd name="connsiteX34" fmla="*/ 3681412 w 4338637"/>
                <a:gd name="connsiteY34" fmla="*/ 3986239 h 4100539"/>
                <a:gd name="connsiteX35" fmla="*/ 3414712 w 4338637"/>
                <a:gd name="connsiteY35" fmla="*/ 3991001 h 4100539"/>
                <a:gd name="connsiteX36" fmla="*/ 2490787 w 4338637"/>
                <a:gd name="connsiteY36" fmla="*/ 3986239 h 4100539"/>
                <a:gd name="connsiteX37" fmla="*/ 1924050 w 4338637"/>
                <a:gd name="connsiteY37" fmla="*/ 3991001 h 4100539"/>
                <a:gd name="connsiteX38" fmla="*/ 1171575 w 4338637"/>
                <a:gd name="connsiteY38" fmla="*/ 3991001 h 4100539"/>
                <a:gd name="connsiteX39" fmla="*/ 909637 w 4338637"/>
                <a:gd name="connsiteY39" fmla="*/ 3991001 h 4100539"/>
                <a:gd name="connsiteX40" fmla="*/ 647700 w 4338637"/>
                <a:gd name="connsiteY40" fmla="*/ 3991001 h 4100539"/>
                <a:gd name="connsiteX41" fmla="*/ 590550 w 4338637"/>
                <a:gd name="connsiteY41" fmla="*/ 3995764 h 4100539"/>
                <a:gd name="connsiteX42" fmla="*/ 419100 w 4338637"/>
                <a:gd name="connsiteY42" fmla="*/ 4024339 h 4100539"/>
                <a:gd name="connsiteX43" fmla="*/ 338137 w 4338637"/>
                <a:gd name="connsiteY43" fmla="*/ 4033864 h 4100539"/>
                <a:gd name="connsiteX44" fmla="*/ 233362 w 4338637"/>
                <a:gd name="connsiteY44" fmla="*/ 4019576 h 4100539"/>
                <a:gd name="connsiteX45" fmla="*/ 80962 w 4338637"/>
                <a:gd name="connsiteY45" fmla="*/ 3976714 h 4100539"/>
                <a:gd name="connsiteX46" fmla="*/ 42862 w 4338637"/>
                <a:gd name="connsiteY46" fmla="*/ 3957664 h 4100539"/>
                <a:gd name="connsiteX47" fmla="*/ 14287 w 4338637"/>
                <a:gd name="connsiteY47" fmla="*/ 3929089 h 4100539"/>
                <a:gd name="connsiteX48" fmla="*/ 4762 w 4338637"/>
                <a:gd name="connsiteY48" fmla="*/ 3900514 h 4100539"/>
                <a:gd name="connsiteX49" fmla="*/ 0 w 4338637"/>
                <a:gd name="connsiteY49" fmla="*/ 3876701 h 4100539"/>
                <a:gd name="connsiteX50" fmla="*/ 4762 w 4338637"/>
                <a:gd name="connsiteY50" fmla="*/ 3852889 h 4100539"/>
                <a:gd name="connsiteX51" fmla="*/ 19050 w 4338637"/>
                <a:gd name="connsiteY51" fmla="*/ 3814789 h 4100539"/>
                <a:gd name="connsiteX52" fmla="*/ 28575 w 4338637"/>
                <a:gd name="connsiteY52" fmla="*/ 3795739 h 4100539"/>
                <a:gd name="connsiteX53" fmla="*/ 47625 w 4338637"/>
                <a:gd name="connsiteY53" fmla="*/ 3781451 h 4100539"/>
                <a:gd name="connsiteX54" fmla="*/ 100012 w 4338637"/>
                <a:gd name="connsiteY54" fmla="*/ 3767164 h 4100539"/>
                <a:gd name="connsiteX55" fmla="*/ 204787 w 4338637"/>
                <a:gd name="connsiteY55" fmla="*/ 3748114 h 4100539"/>
                <a:gd name="connsiteX56" fmla="*/ 290512 w 4338637"/>
                <a:gd name="connsiteY56" fmla="*/ 3743351 h 4100539"/>
                <a:gd name="connsiteX57" fmla="*/ 542925 w 4338637"/>
                <a:gd name="connsiteY57" fmla="*/ 3743351 h 4100539"/>
                <a:gd name="connsiteX58" fmla="*/ 885825 w 4338637"/>
                <a:gd name="connsiteY58" fmla="*/ 3743351 h 4100539"/>
                <a:gd name="connsiteX59" fmla="*/ 1443037 w 4338637"/>
                <a:gd name="connsiteY59" fmla="*/ 3743351 h 4100539"/>
                <a:gd name="connsiteX60" fmla="*/ 2138362 w 4338637"/>
                <a:gd name="connsiteY60" fmla="*/ 3743351 h 4100539"/>
                <a:gd name="connsiteX61" fmla="*/ 2667000 w 4338637"/>
                <a:gd name="connsiteY61" fmla="*/ 3743351 h 4100539"/>
                <a:gd name="connsiteX62" fmla="*/ 3295650 w 4338637"/>
                <a:gd name="connsiteY62" fmla="*/ 3743351 h 4100539"/>
                <a:gd name="connsiteX63" fmla="*/ 3895725 w 4338637"/>
                <a:gd name="connsiteY63" fmla="*/ 3743351 h 4100539"/>
                <a:gd name="connsiteX64" fmla="*/ 4000500 w 4338637"/>
                <a:gd name="connsiteY64" fmla="*/ 3738589 h 4100539"/>
                <a:gd name="connsiteX65" fmla="*/ 4043362 w 4338637"/>
                <a:gd name="connsiteY65" fmla="*/ 3724301 h 4100539"/>
                <a:gd name="connsiteX66" fmla="*/ 4071937 w 4338637"/>
                <a:gd name="connsiteY66" fmla="*/ 3695726 h 4100539"/>
                <a:gd name="connsiteX67" fmla="*/ 4086225 w 4338637"/>
                <a:gd name="connsiteY67" fmla="*/ 3667151 h 4100539"/>
                <a:gd name="connsiteX68" fmla="*/ 4095750 w 4338637"/>
                <a:gd name="connsiteY68" fmla="*/ 3638576 h 4100539"/>
                <a:gd name="connsiteX69" fmla="*/ 4100512 w 4338637"/>
                <a:gd name="connsiteY69" fmla="*/ 3586189 h 4100539"/>
                <a:gd name="connsiteX70" fmla="*/ 4105275 w 4338637"/>
                <a:gd name="connsiteY70" fmla="*/ 3290914 h 4100539"/>
                <a:gd name="connsiteX71" fmla="*/ 4100512 w 4338637"/>
                <a:gd name="connsiteY71" fmla="*/ 2905151 h 4100539"/>
                <a:gd name="connsiteX72" fmla="*/ 4090987 w 4338637"/>
                <a:gd name="connsiteY72" fmla="*/ 2614639 h 4100539"/>
                <a:gd name="connsiteX73" fmla="*/ 4071937 w 4338637"/>
                <a:gd name="connsiteY73" fmla="*/ 2224114 h 4100539"/>
                <a:gd name="connsiteX74" fmla="*/ 4052887 w 4338637"/>
                <a:gd name="connsiteY74" fmla="*/ 1938364 h 4100539"/>
                <a:gd name="connsiteX75" fmla="*/ 4029075 w 4338637"/>
                <a:gd name="connsiteY75" fmla="*/ 1728814 h 4100539"/>
                <a:gd name="connsiteX76" fmla="*/ 3990975 w 4338637"/>
                <a:gd name="connsiteY76" fmla="*/ 1438301 h 4100539"/>
                <a:gd name="connsiteX77" fmla="*/ 3938587 w 4338637"/>
                <a:gd name="connsiteY77" fmla="*/ 1114451 h 4100539"/>
                <a:gd name="connsiteX78" fmla="*/ 3905250 w 4338637"/>
                <a:gd name="connsiteY78" fmla="*/ 957289 h 4100539"/>
                <a:gd name="connsiteX0" fmla="*/ 3905250 w 4338637"/>
                <a:gd name="connsiteY0" fmla="*/ 738187 h 3881437"/>
                <a:gd name="connsiteX1" fmla="*/ 3862387 w 4338637"/>
                <a:gd name="connsiteY1" fmla="*/ 528637 h 3881437"/>
                <a:gd name="connsiteX2" fmla="*/ 3810000 w 4338637"/>
                <a:gd name="connsiteY2" fmla="*/ 333374 h 3881437"/>
                <a:gd name="connsiteX3" fmla="*/ 3771900 w 4338637"/>
                <a:gd name="connsiteY3" fmla="*/ 204787 h 3881437"/>
                <a:gd name="connsiteX4" fmla="*/ 3743325 w 4338637"/>
                <a:gd name="connsiteY4" fmla="*/ 109537 h 3881437"/>
                <a:gd name="connsiteX5" fmla="*/ 3971925 w 4338637"/>
                <a:gd name="connsiteY5" fmla="*/ 0 h 3881437"/>
                <a:gd name="connsiteX6" fmla="*/ 4010025 w 4338637"/>
                <a:gd name="connsiteY6" fmla="*/ 266699 h 3881437"/>
                <a:gd name="connsiteX7" fmla="*/ 4048125 w 4338637"/>
                <a:gd name="connsiteY7" fmla="*/ 528637 h 3881437"/>
                <a:gd name="connsiteX8" fmla="*/ 4086225 w 4338637"/>
                <a:gd name="connsiteY8" fmla="*/ 838199 h 3881437"/>
                <a:gd name="connsiteX9" fmla="*/ 4124325 w 4338637"/>
                <a:gd name="connsiteY9" fmla="*/ 1147762 h 3881437"/>
                <a:gd name="connsiteX10" fmla="*/ 4157662 w 4338637"/>
                <a:gd name="connsiteY10" fmla="*/ 1485899 h 3881437"/>
                <a:gd name="connsiteX11" fmla="*/ 4186237 w 4338637"/>
                <a:gd name="connsiteY11" fmla="*/ 1824037 h 3881437"/>
                <a:gd name="connsiteX12" fmla="*/ 4219575 w 4338637"/>
                <a:gd name="connsiteY12" fmla="*/ 2238374 h 3881437"/>
                <a:gd name="connsiteX13" fmla="*/ 4238625 w 4338637"/>
                <a:gd name="connsiteY13" fmla="*/ 2495549 h 3881437"/>
                <a:gd name="connsiteX14" fmla="*/ 4257675 w 4338637"/>
                <a:gd name="connsiteY14" fmla="*/ 2819399 h 3881437"/>
                <a:gd name="connsiteX15" fmla="*/ 4267200 w 4338637"/>
                <a:gd name="connsiteY15" fmla="*/ 3109912 h 3881437"/>
                <a:gd name="connsiteX16" fmla="*/ 4271962 w 4338637"/>
                <a:gd name="connsiteY16" fmla="*/ 3219449 h 3881437"/>
                <a:gd name="connsiteX17" fmla="*/ 4276725 w 4338637"/>
                <a:gd name="connsiteY17" fmla="*/ 3252787 h 3881437"/>
                <a:gd name="connsiteX18" fmla="*/ 4300537 w 4338637"/>
                <a:gd name="connsiteY18" fmla="*/ 3309937 h 3881437"/>
                <a:gd name="connsiteX19" fmla="*/ 4324350 w 4338637"/>
                <a:gd name="connsiteY19" fmla="*/ 3371849 h 3881437"/>
                <a:gd name="connsiteX20" fmla="*/ 4338637 w 4338637"/>
                <a:gd name="connsiteY20" fmla="*/ 3428999 h 3881437"/>
                <a:gd name="connsiteX21" fmla="*/ 4338637 w 4338637"/>
                <a:gd name="connsiteY21" fmla="*/ 3462337 h 3881437"/>
                <a:gd name="connsiteX22" fmla="*/ 4291012 w 4338637"/>
                <a:gd name="connsiteY22" fmla="*/ 3557587 h 3881437"/>
                <a:gd name="connsiteX23" fmla="*/ 4214812 w 4338637"/>
                <a:gd name="connsiteY23" fmla="*/ 3686174 h 3881437"/>
                <a:gd name="connsiteX24" fmla="*/ 4157662 w 4338637"/>
                <a:gd name="connsiteY24" fmla="*/ 3790949 h 3881437"/>
                <a:gd name="connsiteX25" fmla="*/ 4124325 w 4338637"/>
                <a:gd name="connsiteY25" fmla="*/ 3848099 h 3881437"/>
                <a:gd name="connsiteX26" fmla="*/ 4100512 w 4338637"/>
                <a:gd name="connsiteY26" fmla="*/ 3876674 h 3881437"/>
                <a:gd name="connsiteX27" fmla="*/ 4076700 w 4338637"/>
                <a:gd name="connsiteY27" fmla="*/ 3881437 h 3881437"/>
                <a:gd name="connsiteX28" fmla="*/ 4048125 w 4338637"/>
                <a:gd name="connsiteY28" fmla="*/ 3881437 h 3881437"/>
                <a:gd name="connsiteX29" fmla="*/ 3986212 w 4338637"/>
                <a:gd name="connsiteY29" fmla="*/ 3862387 h 3881437"/>
                <a:gd name="connsiteX30" fmla="*/ 3938587 w 4338637"/>
                <a:gd name="connsiteY30" fmla="*/ 3833812 h 3881437"/>
                <a:gd name="connsiteX31" fmla="*/ 3848100 w 4338637"/>
                <a:gd name="connsiteY31" fmla="*/ 3795712 h 3881437"/>
                <a:gd name="connsiteX32" fmla="*/ 3771900 w 4338637"/>
                <a:gd name="connsiteY32" fmla="*/ 3776662 h 3881437"/>
                <a:gd name="connsiteX33" fmla="*/ 3681412 w 4338637"/>
                <a:gd name="connsiteY33" fmla="*/ 3767137 h 3881437"/>
                <a:gd name="connsiteX34" fmla="*/ 3414712 w 4338637"/>
                <a:gd name="connsiteY34" fmla="*/ 3771899 h 3881437"/>
                <a:gd name="connsiteX35" fmla="*/ 2490787 w 4338637"/>
                <a:gd name="connsiteY35" fmla="*/ 3767137 h 3881437"/>
                <a:gd name="connsiteX36" fmla="*/ 1924050 w 4338637"/>
                <a:gd name="connsiteY36" fmla="*/ 3771899 h 3881437"/>
                <a:gd name="connsiteX37" fmla="*/ 1171575 w 4338637"/>
                <a:gd name="connsiteY37" fmla="*/ 3771899 h 3881437"/>
                <a:gd name="connsiteX38" fmla="*/ 909637 w 4338637"/>
                <a:gd name="connsiteY38" fmla="*/ 3771899 h 3881437"/>
                <a:gd name="connsiteX39" fmla="*/ 647700 w 4338637"/>
                <a:gd name="connsiteY39" fmla="*/ 3771899 h 3881437"/>
                <a:gd name="connsiteX40" fmla="*/ 590550 w 4338637"/>
                <a:gd name="connsiteY40" fmla="*/ 3776662 h 3881437"/>
                <a:gd name="connsiteX41" fmla="*/ 419100 w 4338637"/>
                <a:gd name="connsiteY41" fmla="*/ 3805237 h 3881437"/>
                <a:gd name="connsiteX42" fmla="*/ 338137 w 4338637"/>
                <a:gd name="connsiteY42" fmla="*/ 3814762 h 3881437"/>
                <a:gd name="connsiteX43" fmla="*/ 233362 w 4338637"/>
                <a:gd name="connsiteY43" fmla="*/ 3800474 h 3881437"/>
                <a:gd name="connsiteX44" fmla="*/ 80962 w 4338637"/>
                <a:gd name="connsiteY44" fmla="*/ 3757612 h 3881437"/>
                <a:gd name="connsiteX45" fmla="*/ 42862 w 4338637"/>
                <a:gd name="connsiteY45" fmla="*/ 3738562 h 3881437"/>
                <a:gd name="connsiteX46" fmla="*/ 14287 w 4338637"/>
                <a:gd name="connsiteY46" fmla="*/ 3709987 h 3881437"/>
                <a:gd name="connsiteX47" fmla="*/ 4762 w 4338637"/>
                <a:gd name="connsiteY47" fmla="*/ 3681412 h 3881437"/>
                <a:gd name="connsiteX48" fmla="*/ 0 w 4338637"/>
                <a:gd name="connsiteY48" fmla="*/ 3657599 h 3881437"/>
                <a:gd name="connsiteX49" fmla="*/ 4762 w 4338637"/>
                <a:gd name="connsiteY49" fmla="*/ 3633787 h 3881437"/>
                <a:gd name="connsiteX50" fmla="*/ 19050 w 4338637"/>
                <a:gd name="connsiteY50" fmla="*/ 3595687 h 3881437"/>
                <a:gd name="connsiteX51" fmla="*/ 28575 w 4338637"/>
                <a:gd name="connsiteY51" fmla="*/ 3576637 h 3881437"/>
                <a:gd name="connsiteX52" fmla="*/ 47625 w 4338637"/>
                <a:gd name="connsiteY52" fmla="*/ 3562349 h 3881437"/>
                <a:gd name="connsiteX53" fmla="*/ 100012 w 4338637"/>
                <a:gd name="connsiteY53" fmla="*/ 3548062 h 3881437"/>
                <a:gd name="connsiteX54" fmla="*/ 204787 w 4338637"/>
                <a:gd name="connsiteY54" fmla="*/ 3529012 h 3881437"/>
                <a:gd name="connsiteX55" fmla="*/ 290512 w 4338637"/>
                <a:gd name="connsiteY55" fmla="*/ 3524249 h 3881437"/>
                <a:gd name="connsiteX56" fmla="*/ 542925 w 4338637"/>
                <a:gd name="connsiteY56" fmla="*/ 3524249 h 3881437"/>
                <a:gd name="connsiteX57" fmla="*/ 885825 w 4338637"/>
                <a:gd name="connsiteY57" fmla="*/ 3524249 h 3881437"/>
                <a:gd name="connsiteX58" fmla="*/ 1443037 w 4338637"/>
                <a:gd name="connsiteY58" fmla="*/ 3524249 h 3881437"/>
                <a:gd name="connsiteX59" fmla="*/ 2138362 w 4338637"/>
                <a:gd name="connsiteY59" fmla="*/ 3524249 h 3881437"/>
                <a:gd name="connsiteX60" fmla="*/ 2667000 w 4338637"/>
                <a:gd name="connsiteY60" fmla="*/ 3524249 h 3881437"/>
                <a:gd name="connsiteX61" fmla="*/ 3295650 w 4338637"/>
                <a:gd name="connsiteY61" fmla="*/ 3524249 h 3881437"/>
                <a:gd name="connsiteX62" fmla="*/ 3895725 w 4338637"/>
                <a:gd name="connsiteY62" fmla="*/ 3524249 h 3881437"/>
                <a:gd name="connsiteX63" fmla="*/ 4000500 w 4338637"/>
                <a:gd name="connsiteY63" fmla="*/ 3519487 h 3881437"/>
                <a:gd name="connsiteX64" fmla="*/ 4043362 w 4338637"/>
                <a:gd name="connsiteY64" fmla="*/ 3505199 h 3881437"/>
                <a:gd name="connsiteX65" fmla="*/ 4071937 w 4338637"/>
                <a:gd name="connsiteY65" fmla="*/ 3476624 h 3881437"/>
                <a:gd name="connsiteX66" fmla="*/ 4086225 w 4338637"/>
                <a:gd name="connsiteY66" fmla="*/ 3448049 h 3881437"/>
                <a:gd name="connsiteX67" fmla="*/ 4095750 w 4338637"/>
                <a:gd name="connsiteY67" fmla="*/ 3419474 h 3881437"/>
                <a:gd name="connsiteX68" fmla="*/ 4100512 w 4338637"/>
                <a:gd name="connsiteY68" fmla="*/ 3367087 h 3881437"/>
                <a:gd name="connsiteX69" fmla="*/ 4105275 w 4338637"/>
                <a:gd name="connsiteY69" fmla="*/ 3071812 h 3881437"/>
                <a:gd name="connsiteX70" fmla="*/ 4100512 w 4338637"/>
                <a:gd name="connsiteY70" fmla="*/ 2686049 h 3881437"/>
                <a:gd name="connsiteX71" fmla="*/ 4090987 w 4338637"/>
                <a:gd name="connsiteY71" fmla="*/ 2395537 h 3881437"/>
                <a:gd name="connsiteX72" fmla="*/ 4071937 w 4338637"/>
                <a:gd name="connsiteY72" fmla="*/ 2005012 h 3881437"/>
                <a:gd name="connsiteX73" fmla="*/ 4052887 w 4338637"/>
                <a:gd name="connsiteY73" fmla="*/ 1719262 h 3881437"/>
                <a:gd name="connsiteX74" fmla="*/ 4029075 w 4338637"/>
                <a:gd name="connsiteY74" fmla="*/ 1509712 h 3881437"/>
                <a:gd name="connsiteX75" fmla="*/ 3990975 w 4338637"/>
                <a:gd name="connsiteY75" fmla="*/ 1219199 h 3881437"/>
                <a:gd name="connsiteX76" fmla="*/ 3938587 w 4338637"/>
                <a:gd name="connsiteY76" fmla="*/ 895349 h 3881437"/>
                <a:gd name="connsiteX77" fmla="*/ 3905250 w 4338637"/>
                <a:gd name="connsiteY77" fmla="*/ 738187 h 38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338637" h="3881437">
                  <a:moveTo>
                    <a:pt x="3905250" y="738187"/>
                  </a:moveTo>
                  <a:lnTo>
                    <a:pt x="3862387" y="528637"/>
                  </a:lnTo>
                  <a:lnTo>
                    <a:pt x="3810000" y="333374"/>
                  </a:lnTo>
                  <a:lnTo>
                    <a:pt x="3771900" y="204787"/>
                  </a:lnTo>
                  <a:lnTo>
                    <a:pt x="3743325" y="109537"/>
                  </a:lnTo>
                  <a:lnTo>
                    <a:pt x="3971925" y="0"/>
                  </a:lnTo>
                  <a:lnTo>
                    <a:pt x="4010025" y="266699"/>
                  </a:lnTo>
                  <a:lnTo>
                    <a:pt x="4048125" y="528637"/>
                  </a:lnTo>
                  <a:lnTo>
                    <a:pt x="4086225" y="838199"/>
                  </a:lnTo>
                  <a:lnTo>
                    <a:pt x="4124325" y="1147762"/>
                  </a:lnTo>
                  <a:lnTo>
                    <a:pt x="4157662" y="1485899"/>
                  </a:lnTo>
                  <a:lnTo>
                    <a:pt x="4186237" y="1824037"/>
                  </a:lnTo>
                  <a:lnTo>
                    <a:pt x="4219575" y="2238374"/>
                  </a:lnTo>
                  <a:lnTo>
                    <a:pt x="4238625" y="2495549"/>
                  </a:lnTo>
                  <a:lnTo>
                    <a:pt x="4257675" y="2819399"/>
                  </a:lnTo>
                  <a:lnTo>
                    <a:pt x="4267200" y="3109912"/>
                  </a:lnTo>
                  <a:lnTo>
                    <a:pt x="4271962" y="3219449"/>
                  </a:lnTo>
                  <a:lnTo>
                    <a:pt x="4276725" y="3252787"/>
                  </a:lnTo>
                  <a:lnTo>
                    <a:pt x="4300537" y="3309937"/>
                  </a:lnTo>
                  <a:lnTo>
                    <a:pt x="4324350" y="3371849"/>
                  </a:lnTo>
                  <a:lnTo>
                    <a:pt x="4338637" y="3428999"/>
                  </a:lnTo>
                  <a:lnTo>
                    <a:pt x="4338637" y="3462337"/>
                  </a:lnTo>
                  <a:lnTo>
                    <a:pt x="4291012" y="3557587"/>
                  </a:lnTo>
                  <a:lnTo>
                    <a:pt x="4214812" y="3686174"/>
                  </a:lnTo>
                  <a:lnTo>
                    <a:pt x="4157662" y="3790949"/>
                  </a:lnTo>
                  <a:lnTo>
                    <a:pt x="4124325" y="3848099"/>
                  </a:lnTo>
                  <a:lnTo>
                    <a:pt x="4100512" y="3876674"/>
                  </a:lnTo>
                  <a:lnTo>
                    <a:pt x="4076700" y="3881437"/>
                  </a:lnTo>
                  <a:lnTo>
                    <a:pt x="4048125" y="3881437"/>
                  </a:lnTo>
                  <a:lnTo>
                    <a:pt x="3986212" y="3862387"/>
                  </a:lnTo>
                  <a:lnTo>
                    <a:pt x="3938587" y="3833812"/>
                  </a:lnTo>
                  <a:lnTo>
                    <a:pt x="3848100" y="3795712"/>
                  </a:lnTo>
                  <a:lnTo>
                    <a:pt x="3771900" y="3776662"/>
                  </a:lnTo>
                  <a:lnTo>
                    <a:pt x="3681412" y="3767137"/>
                  </a:lnTo>
                  <a:lnTo>
                    <a:pt x="3414712" y="3771899"/>
                  </a:lnTo>
                  <a:lnTo>
                    <a:pt x="2490787" y="3767137"/>
                  </a:lnTo>
                  <a:lnTo>
                    <a:pt x="1924050" y="3771899"/>
                  </a:lnTo>
                  <a:lnTo>
                    <a:pt x="1171575" y="3771899"/>
                  </a:lnTo>
                  <a:lnTo>
                    <a:pt x="909637" y="3771899"/>
                  </a:lnTo>
                  <a:lnTo>
                    <a:pt x="647700" y="3771899"/>
                  </a:lnTo>
                  <a:lnTo>
                    <a:pt x="590550" y="3776662"/>
                  </a:lnTo>
                  <a:lnTo>
                    <a:pt x="419100" y="3805237"/>
                  </a:lnTo>
                  <a:lnTo>
                    <a:pt x="338137" y="3814762"/>
                  </a:lnTo>
                  <a:lnTo>
                    <a:pt x="233362" y="3800474"/>
                  </a:lnTo>
                  <a:lnTo>
                    <a:pt x="80962" y="3757612"/>
                  </a:lnTo>
                  <a:lnTo>
                    <a:pt x="42862" y="3738562"/>
                  </a:lnTo>
                  <a:lnTo>
                    <a:pt x="14287" y="3709987"/>
                  </a:lnTo>
                  <a:lnTo>
                    <a:pt x="4762" y="3681412"/>
                  </a:lnTo>
                  <a:lnTo>
                    <a:pt x="0" y="3657599"/>
                  </a:lnTo>
                  <a:lnTo>
                    <a:pt x="4762" y="3633787"/>
                  </a:lnTo>
                  <a:lnTo>
                    <a:pt x="19050" y="3595687"/>
                  </a:lnTo>
                  <a:lnTo>
                    <a:pt x="28575" y="3576637"/>
                  </a:lnTo>
                  <a:lnTo>
                    <a:pt x="47625" y="3562349"/>
                  </a:lnTo>
                  <a:lnTo>
                    <a:pt x="100012" y="3548062"/>
                  </a:lnTo>
                  <a:lnTo>
                    <a:pt x="204787" y="3529012"/>
                  </a:lnTo>
                  <a:lnTo>
                    <a:pt x="290512" y="3524249"/>
                  </a:lnTo>
                  <a:lnTo>
                    <a:pt x="542925" y="3524249"/>
                  </a:lnTo>
                  <a:lnTo>
                    <a:pt x="885825" y="3524249"/>
                  </a:lnTo>
                  <a:lnTo>
                    <a:pt x="1443037" y="3524249"/>
                  </a:lnTo>
                  <a:lnTo>
                    <a:pt x="2138362" y="3524249"/>
                  </a:lnTo>
                  <a:lnTo>
                    <a:pt x="2667000" y="3524249"/>
                  </a:lnTo>
                  <a:lnTo>
                    <a:pt x="3295650" y="3524249"/>
                  </a:lnTo>
                  <a:lnTo>
                    <a:pt x="3895725" y="3524249"/>
                  </a:lnTo>
                  <a:lnTo>
                    <a:pt x="4000500" y="3519487"/>
                  </a:lnTo>
                  <a:lnTo>
                    <a:pt x="4043362" y="3505199"/>
                  </a:lnTo>
                  <a:lnTo>
                    <a:pt x="4071937" y="3476624"/>
                  </a:lnTo>
                  <a:lnTo>
                    <a:pt x="4086225" y="3448049"/>
                  </a:lnTo>
                  <a:lnTo>
                    <a:pt x="4095750" y="3419474"/>
                  </a:lnTo>
                  <a:lnTo>
                    <a:pt x="4100512" y="3367087"/>
                  </a:lnTo>
                  <a:cubicBezTo>
                    <a:pt x="4102100" y="3268662"/>
                    <a:pt x="4103687" y="3170237"/>
                    <a:pt x="4105275" y="3071812"/>
                  </a:cubicBezTo>
                  <a:cubicBezTo>
                    <a:pt x="4103687" y="2943224"/>
                    <a:pt x="4102100" y="2814637"/>
                    <a:pt x="4100512" y="2686049"/>
                  </a:cubicBezTo>
                  <a:lnTo>
                    <a:pt x="4090987" y="2395537"/>
                  </a:lnTo>
                  <a:lnTo>
                    <a:pt x="4071937" y="2005012"/>
                  </a:lnTo>
                  <a:lnTo>
                    <a:pt x="4052887" y="1719262"/>
                  </a:lnTo>
                  <a:lnTo>
                    <a:pt x="4029075" y="1509712"/>
                  </a:lnTo>
                  <a:lnTo>
                    <a:pt x="3990975" y="1219199"/>
                  </a:lnTo>
                  <a:lnTo>
                    <a:pt x="3938587" y="895349"/>
                  </a:lnTo>
                  <a:lnTo>
                    <a:pt x="3905250" y="738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0">
              <a:extLst>
                <a:ext uri="{FF2B5EF4-FFF2-40B4-BE49-F238E27FC236}">
                  <a16:creationId xmlns:a16="http://schemas.microsoft.com/office/drawing/2014/main" id="{31EA5CC3-7507-466E-8D48-5BD124832DA4}"/>
                </a:ext>
              </a:extLst>
            </p:cNvPr>
            <p:cNvSpPr/>
            <p:nvPr/>
          </p:nvSpPr>
          <p:spPr>
            <a:xfrm>
              <a:off x="4516440" y="2757488"/>
              <a:ext cx="2951162" cy="692150"/>
            </a:xfrm>
            <a:custGeom>
              <a:avLst/>
              <a:gdLst>
                <a:gd name="connsiteX0" fmla="*/ 1126332 w 2950369"/>
                <a:gd name="connsiteY0" fmla="*/ 285750 h 692943"/>
                <a:gd name="connsiteX1" fmla="*/ 1428750 w 2950369"/>
                <a:gd name="connsiteY1" fmla="*/ 238125 h 692943"/>
                <a:gd name="connsiteX2" fmla="*/ 1728788 w 2950369"/>
                <a:gd name="connsiteY2" fmla="*/ 188118 h 692943"/>
                <a:gd name="connsiteX3" fmla="*/ 1933575 w 2950369"/>
                <a:gd name="connsiteY3" fmla="*/ 152400 h 692943"/>
                <a:gd name="connsiteX4" fmla="*/ 2138363 w 2950369"/>
                <a:gd name="connsiteY4" fmla="*/ 114300 h 692943"/>
                <a:gd name="connsiteX5" fmla="*/ 2302669 w 2950369"/>
                <a:gd name="connsiteY5" fmla="*/ 95250 h 692943"/>
                <a:gd name="connsiteX6" fmla="*/ 2471738 w 2950369"/>
                <a:gd name="connsiteY6" fmla="*/ 71437 h 692943"/>
                <a:gd name="connsiteX7" fmla="*/ 2490788 w 2950369"/>
                <a:gd name="connsiteY7" fmla="*/ 66675 h 692943"/>
                <a:gd name="connsiteX8" fmla="*/ 2509838 w 2950369"/>
                <a:gd name="connsiteY8" fmla="*/ 50006 h 692943"/>
                <a:gd name="connsiteX9" fmla="*/ 2540794 w 2950369"/>
                <a:gd name="connsiteY9" fmla="*/ 30956 h 692943"/>
                <a:gd name="connsiteX10" fmla="*/ 2583657 w 2950369"/>
                <a:gd name="connsiteY10" fmla="*/ 9525 h 692943"/>
                <a:gd name="connsiteX11" fmla="*/ 2614613 w 2950369"/>
                <a:gd name="connsiteY11" fmla="*/ 0 h 692943"/>
                <a:gd name="connsiteX12" fmla="*/ 2652713 w 2950369"/>
                <a:gd name="connsiteY12" fmla="*/ 4762 h 692943"/>
                <a:gd name="connsiteX13" fmla="*/ 2700338 w 2950369"/>
                <a:gd name="connsiteY13" fmla="*/ 14287 h 692943"/>
                <a:gd name="connsiteX14" fmla="*/ 2769394 w 2950369"/>
                <a:gd name="connsiteY14" fmla="*/ 45243 h 692943"/>
                <a:gd name="connsiteX15" fmla="*/ 2859882 w 2950369"/>
                <a:gd name="connsiteY15" fmla="*/ 95250 h 692943"/>
                <a:gd name="connsiteX16" fmla="*/ 2895600 w 2950369"/>
                <a:gd name="connsiteY16" fmla="*/ 116681 h 692943"/>
                <a:gd name="connsiteX17" fmla="*/ 2928938 w 2950369"/>
                <a:gd name="connsiteY17" fmla="*/ 140493 h 692943"/>
                <a:gd name="connsiteX18" fmla="*/ 2943225 w 2950369"/>
                <a:gd name="connsiteY18" fmla="*/ 159543 h 692943"/>
                <a:gd name="connsiteX19" fmla="*/ 2950369 w 2950369"/>
                <a:gd name="connsiteY19" fmla="*/ 176212 h 692943"/>
                <a:gd name="connsiteX20" fmla="*/ 2947988 w 2950369"/>
                <a:gd name="connsiteY20" fmla="*/ 200025 h 692943"/>
                <a:gd name="connsiteX21" fmla="*/ 2933700 w 2950369"/>
                <a:gd name="connsiteY21" fmla="*/ 216693 h 692943"/>
                <a:gd name="connsiteX22" fmla="*/ 2907507 w 2950369"/>
                <a:gd name="connsiteY22" fmla="*/ 233362 h 692943"/>
                <a:gd name="connsiteX23" fmla="*/ 2864644 w 2950369"/>
                <a:gd name="connsiteY23" fmla="*/ 247650 h 692943"/>
                <a:gd name="connsiteX24" fmla="*/ 2786063 w 2950369"/>
                <a:gd name="connsiteY24" fmla="*/ 254793 h 692943"/>
                <a:gd name="connsiteX25" fmla="*/ 2612232 w 2950369"/>
                <a:gd name="connsiteY25" fmla="*/ 264318 h 692943"/>
                <a:gd name="connsiteX26" fmla="*/ 2383632 w 2950369"/>
                <a:gd name="connsiteY26" fmla="*/ 278606 h 692943"/>
                <a:gd name="connsiteX27" fmla="*/ 2105025 w 2950369"/>
                <a:gd name="connsiteY27" fmla="*/ 295275 h 692943"/>
                <a:gd name="connsiteX28" fmla="*/ 1943100 w 2950369"/>
                <a:gd name="connsiteY28" fmla="*/ 311943 h 692943"/>
                <a:gd name="connsiteX29" fmla="*/ 1740694 w 2950369"/>
                <a:gd name="connsiteY29" fmla="*/ 347662 h 692943"/>
                <a:gd name="connsiteX30" fmla="*/ 1497807 w 2950369"/>
                <a:gd name="connsiteY30" fmla="*/ 390525 h 692943"/>
                <a:gd name="connsiteX31" fmla="*/ 1235869 w 2950369"/>
                <a:gd name="connsiteY31" fmla="*/ 438150 h 692943"/>
                <a:gd name="connsiteX32" fmla="*/ 1016794 w 2950369"/>
                <a:gd name="connsiteY32" fmla="*/ 481012 h 692943"/>
                <a:gd name="connsiteX33" fmla="*/ 895350 w 2950369"/>
                <a:gd name="connsiteY33" fmla="*/ 511968 h 692943"/>
                <a:gd name="connsiteX34" fmla="*/ 750094 w 2950369"/>
                <a:gd name="connsiteY34" fmla="*/ 550068 h 692943"/>
                <a:gd name="connsiteX35" fmla="*/ 592932 w 2950369"/>
                <a:gd name="connsiteY35" fmla="*/ 597693 h 692943"/>
                <a:gd name="connsiteX36" fmla="*/ 485775 w 2950369"/>
                <a:gd name="connsiteY36" fmla="*/ 631031 h 692943"/>
                <a:gd name="connsiteX37" fmla="*/ 400050 w 2950369"/>
                <a:gd name="connsiteY37" fmla="*/ 661987 h 692943"/>
                <a:gd name="connsiteX38" fmla="*/ 352425 w 2950369"/>
                <a:gd name="connsiteY38" fmla="*/ 688181 h 692943"/>
                <a:gd name="connsiteX39" fmla="*/ 338138 w 2950369"/>
                <a:gd name="connsiteY39" fmla="*/ 692943 h 692943"/>
                <a:gd name="connsiteX40" fmla="*/ 307182 w 2950369"/>
                <a:gd name="connsiteY40" fmla="*/ 671512 h 692943"/>
                <a:gd name="connsiteX41" fmla="*/ 209550 w 2950369"/>
                <a:gd name="connsiteY41" fmla="*/ 590550 h 692943"/>
                <a:gd name="connsiteX42" fmla="*/ 130969 w 2950369"/>
                <a:gd name="connsiteY42" fmla="*/ 516731 h 692943"/>
                <a:gd name="connsiteX43" fmla="*/ 59532 w 2950369"/>
                <a:gd name="connsiteY43" fmla="*/ 440531 h 692943"/>
                <a:gd name="connsiteX44" fmla="*/ 9525 w 2950369"/>
                <a:gd name="connsiteY44" fmla="*/ 366712 h 692943"/>
                <a:gd name="connsiteX45" fmla="*/ 0 w 2950369"/>
                <a:gd name="connsiteY45" fmla="*/ 338137 h 692943"/>
                <a:gd name="connsiteX46" fmla="*/ 2382 w 2950369"/>
                <a:gd name="connsiteY46" fmla="*/ 319087 h 692943"/>
                <a:gd name="connsiteX47" fmla="*/ 14288 w 2950369"/>
                <a:gd name="connsiteY47" fmla="*/ 309562 h 692943"/>
                <a:gd name="connsiteX48" fmla="*/ 38100 w 2950369"/>
                <a:gd name="connsiteY48" fmla="*/ 311943 h 692943"/>
                <a:gd name="connsiteX49" fmla="*/ 57150 w 2950369"/>
                <a:gd name="connsiteY49" fmla="*/ 319087 h 692943"/>
                <a:gd name="connsiteX50" fmla="*/ 85725 w 2950369"/>
                <a:gd name="connsiteY50" fmla="*/ 340518 h 692943"/>
                <a:gd name="connsiteX51" fmla="*/ 119063 w 2950369"/>
                <a:gd name="connsiteY51" fmla="*/ 361950 h 692943"/>
                <a:gd name="connsiteX52" fmla="*/ 166688 w 2950369"/>
                <a:gd name="connsiteY52" fmla="*/ 381000 h 692943"/>
                <a:gd name="connsiteX53" fmla="*/ 233363 w 2950369"/>
                <a:gd name="connsiteY53" fmla="*/ 395287 h 692943"/>
                <a:gd name="connsiteX54" fmla="*/ 292894 w 2950369"/>
                <a:gd name="connsiteY54" fmla="*/ 404812 h 692943"/>
                <a:gd name="connsiteX55" fmla="*/ 352425 w 2950369"/>
                <a:gd name="connsiteY55" fmla="*/ 404812 h 692943"/>
                <a:gd name="connsiteX56" fmla="*/ 419100 w 2950369"/>
                <a:gd name="connsiteY56" fmla="*/ 397668 h 692943"/>
                <a:gd name="connsiteX57" fmla="*/ 688182 w 2950369"/>
                <a:gd name="connsiteY57" fmla="*/ 357187 h 692943"/>
                <a:gd name="connsiteX58" fmla="*/ 1126332 w 2950369"/>
                <a:gd name="connsiteY58" fmla="*/ 2857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50369" h="692943">
                  <a:moveTo>
                    <a:pt x="1126332" y="285750"/>
                  </a:moveTo>
                  <a:lnTo>
                    <a:pt x="1428750" y="238125"/>
                  </a:lnTo>
                  <a:lnTo>
                    <a:pt x="1728788" y="188118"/>
                  </a:lnTo>
                  <a:lnTo>
                    <a:pt x="1933575" y="152400"/>
                  </a:lnTo>
                  <a:lnTo>
                    <a:pt x="2138363" y="114300"/>
                  </a:lnTo>
                  <a:lnTo>
                    <a:pt x="2302669" y="95250"/>
                  </a:lnTo>
                  <a:lnTo>
                    <a:pt x="2471738" y="71437"/>
                  </a:lnTo>
                  <a:lnTo>
                    <a:pt x="2490788" y="66675"/>
                  </a:lnTo>
                  <a:lnTo>
                    <a:pt x="2509838" y="50006"/>
                  </a:lnTo>
                  <a:lnTo>
                    <a:pt x="2540794" y="30956"/>
                  </a:lnTo>
                  <a:lnTo>
                    <a:pt x="2583657" y="9525"/>
                  </a:lnTo>
                  <a:lnTo>
                    <a:pt x="2614613" y="0"/>
                  </a:lnTo>
                  <a:lnTo>
                    <a:pt x="2652713" y="4762"/>
                  </a:lnTo>
                  <a:lnTo>
                    <a:pt x="2700338" y="14287"/>
                  </a:lnTo>
                  <a:lnTo>
                    <a:pt x="2769394" y="45243"/>
                  </a:lnTo>
                  <a:lnTo>
                    <a:pt x="2859882" y="95250"/>
                  </a:lnTo>
                  <a:lnTo>
                    <a:pt x="2895600" y="116681"/>
                  </a:lnTo>
                  <a:lnTo>
                    <a:pt x="2928938" y="140493"/>
                  </a:lnTo>
                  <a:lnTo>
                    <a:pt x="2943225" y="159543"/>
                  </a:lnTo>
                  <a:lnTo>
                    <a:pt x="2950369" y="176212"/>
                  </a:lnTo>
                  <a:lnTo>
                    <a:pt x="2947988" y="200025"/>
                  </a:lnTo>
                  <a:lnTo>
                    <a:pt x="2933700" y="216693"/>
                  </a:lnTo>
                  <a:lnTo>
                    <a:pt x="2907507" y="233362"/>
                  </a:lnTo>
                  <a:lnTo>
                    <a:pt x="2864644" y="247650"/>
                  </a:lnTo>
                  <a:lnTo>
                    <a:pt x="2786063" y="254793"/>
                  </a:lnTo>
                  <a:lnTo>
                    <a:pt x="2612232" y="264318"/>
                  </a:lnTo>
                  <a:lnTo>
                    <a:pt x="2383632" y="278606"/>
                  </a:lnTo>
                  <a:lnTo>
                    <a:pt x="2105025" y="295275"/>
                  </a:lnTo>
                  <a:lnTo>
                    <a:pt x="1943100" y="311943"/>
                  </a:lnTo>
                  <a:lnTo>
                    <a:pt x="1740694" y="347662"/>
                  </a:lnTo>
                  <a:lnTo>
                    <a:pt x="1497807" y="390525"/>
                  </a:lnTo>
                  <a:lnTo>
                    <a:pt x="1235869" y="438150"/>
                  </a:lnTo>
                  <a:lnTo>
                    <a:pt x="1016794" y="481012"/>
                  </a:lnTo>
                  <a:lnTo>
                    <a:pt x="895350" y="511968"/>
                  </a:lnTo>
                  <a:lnTo>
                    <a:pt x="750094" y="550068"/>
                  </a:lnTo>
                  <a:lnTo>
                    <a:pt x="592932" y="597693"/>
                  </a:lnTo>
                  <a:lnTo>
                    <a:pt x="485775" y="631031"/>
                  </a:lnTo>
                  <a:lnTo>
                    <a:pt x="400050" y="661987"/>
                  </a:lnTo>
                  <a:lnTo>
                    <a:pt x="352425" y="688181"/>
                  </a:lnTo>
                  <a:lnTo>
                    <a:pt x="338138" y="692943"/>
                  </a:lnTo>
                  <a:lnTo>
                    <a:pt x="307182" y="671512"/>
                  </a:lnTo>
                  <a:lnTo>
                    <a:pt x="209550" y="590550"/>
                  </a:lnTo>
                  <a:lnTo>
                    <a:pt x="130969" y="516731"/>
                  </a:lnTo>
                  <a:lnTo>
                    <a:pt x="59532" y="440531"/>
                  </a:lnTo>
                  <a:lnTo>
                    <a:pt x="9525" y="366712"/>
                  </a:lnTo>
                  <a:lnTo>
                    <a:pt x="0" y="338137"/>
                  </a:lnTo>
                  <a:lnTo>
                    <a:pt x="2382" y="319087"/>
                  </a:lnTo>
                  <a:lnTo>
                    <a:pt x="14288" y="309562"/>
                  </a:lnTo>
                  <a:lnTo>
                    <a:pt x="38100" y="311943"/>
                  </a:lnTo>
                  <a:lnTo>
                    <a:pt x="57150" y="319087"/>
                  </a:lnTo>
                  <a:lnTo>
                    <a:pt x="85725" y="340518"/>
                  </a:lnTo>
                  <a:lnTo>
                    <a:pt x="119063" y="361950"/>
                  </a:lnTo>
                  <a:lnTo>
                    <a:pt x="166688" y="381000"/>
                  </a:lnTo>
                  <a:lnTo>
                    <a:pt x="233363" y="395287"/>
                  </a:lnTo>
                  <a:lnTo>
                    <a:pt x="292894" y="404812"/>
                  </a:lnTo>
                  <a:lnTo>
                    <a:pt x="352425" y="404812"/>
                  </a:lnTo>
                  <a:lnTo>
                    <a:pt x="419100" y="397668"/>
                  </a:lnTo>
                  <a:lnTo>
                    <a:pt x="688182" y="357187"/>
                  </a:lnTo>
                  <a:lnTo>
                    <a:pt x="112633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6">
              <a:extLst>
                <a:ext uri="{FF2B5EF4-FFF2-40B4-BE49-F238E27FC236}">
                  <a16:creationId xmlns:a16="http://schemas.microsoft.com/office/drawing/2014/main" id="{FC4CB342-2CFB-4D50-BF68-9C2D364C1577}"/>
                </a:ext>
              </a:extLst>
            </p:cNvPr>
            <p:cNvSpPr/>
            <p:nvPr/>
          </p:nvSpPr>
          <p:spPr>
            <a:xfrm rot="16200000">
              <a:off x="4996659" y="3390107"/>
              <a:ext cx="2997200" cy="481013"/>
            </a:xfrm>
            <a:custGeom>
              <a:avLst/>
              <a:gdLst>
                <a:gd name="connsiteX0" fmla="*/ 1162415 w 2996225"/>
                <a:gd name="connsiteY0" fmla="*/ 202922 h 481000"/>
                <a:gd name="connsiteX1" fmla="*/ 1470555 w 2996225"/>
                <a:gd name="connsiteY1" fmla="*/ 200417 h 481000"/>
                <a:gd name="connsiteX2" fmla="*/ 1826294 w 2996225"/>
                <a:gd name="connsiteY2" fmla="*/ 195406 h 481000"/>
                <a:gd name="connsiteX3" fmla="*/ 2069299 w 2996225"/>
                <a:gd name="connsiteY3" fmla="*/ 190396 h 481000"/>
                <a:gd name="connsiteX4" fmla="*/ 2192054 w 2996225"/>
                <a:gd name="connsiteY4" fmla="*/ 170354 h 481000"/>
                <a:gd name="connsiteX5" fmla="*/ 2432554 w 2996225"/>
                <a:gd name="connsiteY5" fmla="*/ 170354 h 481000"/>
                <a:gd name="connsiteX6" fmla="*/ 2650507 w 2996225"/>
                <a:gd name="connsiteY6" fmla="*/ 167849 h 481000"/>
                <a:gd name="connsiteX7" fmla="*/ 2703116 w 2996225"/>
                <a:gd name="connsiteY7" fmla="*/ 160333 h 481000"/>
                <a:gd name="connsiteX8" fmla="*/ 2733179 w 2996225"/>
                <a:gd name="connsiteY8" fmla="*/ 152818 h 481000"/>
                <a:gd name="connsiteX9" fmla="*/ 2768252 w 2996225"/>
                <a:gd name="connsiteY9" fmla="*/ 142797 h 481000"/>
                <a:gd name="connsiteX10" fmla="*/ 2803325 w 2996225"/>
                <a:gd name="connsiteY10" fmla="*/ 127766 h 481000"/>
                <a:gd name="connsiteX11" fmla="*/ 2838397 w 2996225"/>
                <a:gd name="connsiteY11" fmla="*/ 112734 h 481000"/>
                <a:gd name="connsiteX12" fmla="*/ 2880986 w 2996225"/>
                <a:gd name="connsiteY12" fmla="*/ 85177 h 481000"/>
                <a:gd name="connsiteX13" fmla="*/ 2916059 w 2996225"/>
                <a:gd name="connsiteY13" fmla="*/ 52609 h 481000"/>
                <a:gd name="connsiteX14" fmla="*/ 2943616 w 2996225"/>
                <a:gd name="connsiteY14" fmla="*/ 17537 h 481000"/>
                <a:gd name="connsiteX15" fmla="*/ 2956142 w 2996225"/>
                <a:gd name="connsiteY15" fmla="*/ 7516 h 481000"/>
                <a:gd name="connsiteX16" fmla="*/ 2981194 w 2996225"/>
                <a:gd name="connsiteY16" fmla="*/ 0 h 481000"/>
                <a:gd name="connsiteX17" fmla="*/ 2993720 w 2996225"/>
                <a:gd name="connsiteY17" fmla="*/ 5010 h 481000"/>
                <a:gd name="connsiteX18" fmla="*/ 2996225 w 2996225"/>
                <a:gd name="connsiteY18" fmla="*/ 25052 h 481000"/>
                <a:gd name="connsiteX19" fmla="*/ 2986205 w 2996225"/>
                <a:gd name="connsiteY19" fmla="*/ 90187 h 481000"/>
                <a:gd name="connsiteX20" fmla="*/ 2968668 w 2996225"/>
                <a:gd name="connsiteY20" fmla="*/ 190396 h 481000"/>
                <a:gd name="connsiteX21" fmla="*/ 2931090 w 2996225"/>
                <a:gd name="connsiteY21" fmla="*/ 333192 h 481000"/>
                <a:gd name="connsiteX22" fmla="*/ 2911048 w 2996225"/>
                <a:gd name="connsiteY22" fmla="*/ 393317 h 481000"/>
                <a:gd name="connsiteX23" fmla="*/ 2896017 w 2996225"/>
                <a:gd name="connsiteY23" fmla="*/ 423380 h 481000"/>
                <a:gd name="connsiteX24" fmla="*/ 2870965 w 2996225"/>
                <a:gd name="connsiteY24" fmla="*/ 450937 h 481000"/>
                <a:gd name="connsiteX25" fmla="*/ 2840903 w 2996225"/>
                <a:gd name="connsiteY25" fmla="*/ 470979 h 481000"/>
                <a:gd name="connsiteX26" fmla="*/ 2820861 w 2996225"/>
                <a:gd name="connsiteY26" fmla="*/ 475989 h 481000"/>
                <a:gd name="connsiteX27" fmla="*/ 2800819 w 2996225"/>
                <a:gd name="connsiteY27" fmla="*/ 470979 h 481000"/>
                <a:gd name="connsiteX28" fmla="*/ 2780778 w 2996225"/>
                <a:gd name="connsiteY28" fmla="*/ 455947 h 481000"/>
                <a:gd name="connsiteX29" fmla="*/ 2740694 w 2996225"/>
                <a:gd name="connsiteY29" fmla="*/ 435906 h 481000"/>
                <a:gd name="connsiteX30" fmla="*/ 2683075 w 2996225"/>
                <a:gd name="connsiteY30" fmla="*/ 420875 h 481000"/>
                <a:gd name="connsiteX31" fmla="*/ 2615434 w 2996225"/>
                <a:gd name="connsiteY31" fmla="*/ 415864 h 481000"/>
                <a:gd name="connsiteX32" fmla="*/ 2437565 w 2996225"/>
                <a:gd name="connsiteY32" fmla="*/ 415864 h 481000"/>
                <a:gd name="connsiteX33" fmla="*/ 2217106 w 2996225"/>
                <a:gd name="connsiteY33" fmla="*/ 415864 h 481000"/>
                <a:gd name="connsiteX34" fmla="*/ 1964081 w 2996225"/>
                <a:gd name="connsiteY34" fmla="*/ 418369 h 481000"/>
                <a:gd name="connsiteX35" fmla="*/ 1483081 w 2996225"/>
                <a:gd name="connsiteY35" fmla="*/ 433401 h 481000"/>
                <a:gd name="connsiteX36" fmla="*/ 1067217 w 2996225"/>
                <a:gd name="connsiteY36" fmla="*/ 445927 h 481000"/>
                <a:gd name="connsiteX37" fmla="*/ 794150 w 2996225"/>
                <a:gd name="connsiteY37" fmla="*/ 455947 h 481000"/>
                <a:gd name="connsiteX38" fmla="*/ 583712 w 2996225"/>
                <a:gd name="connsiteY38" fmla="*/ 460958 h 481000"/>
                <a:gd name="connsiteX39" fmla="*/ 501041 w 2996225"/>
                <a:gd name="connsiteY39" fmla="*/ 470979 h 481000"/>
                <a:gd name="connsiteX40" fmla="*/ 443421 w 2996225"/>
                <a:gd name="connsiteY40" fmla="*/ 481000 h 481000"/>
                <a:gd name="connsiteX41" fmla="*/ 415864 w 2996225"/>
                <a:gd name="connsiteY41" fmla="*/ 481000 h 481000"/>
                <a:gd name="connsiteX42" fmla="*/ 373275 w 2996225"/>
                <a:gd name="connsiteY42" fmla="*/ 465968 h 481000"/>
                <a:gd name="connsiteX43" fmla="*/ 265551 w 2996225"/>
                <a:gd name="connsiteY43" fmla="*/ 418369 h 481000"/>
                <a:gd name="connsiteX44" fmla="*/ 185385 w 2996225"/>
                <a:gd name="connsiteY44" fmla="*/ 375781 h 481000"/>
                <a:gd name="connsiteX45" fmla="*/ 97703 w 2996225"/>
                <a:gd name="connsiteY45" fmla="*/ 320666 h 481000"/>
                <a:gd name="connsiteX46" fmla="*/ 35072 w 2996225"/>
                <a:gd name="connsiteY46" fmla="*/ 275573 h 481000"/>
                <a:gd name="connsiteX47" fmla="*/ 12526 w 2996225"/>
                <a:gd name="connsiteY47" fmla="*/ 245510 h 481000"/>
                <a:gd name="connsiteX48" fmla="*/ 2505 w 2996225"/>
                <a:gd name="connsiteY48" fmla="*/ 215448 h 481000"/>
                <a:gd name="connsiteX49" fmla="*/ 0 w 2996225"/>
                <a:gd name="connsiteY49" fmla="*/ 192901 h 481000"/>
                <a:gd name="connsiteX50" fmla="*/ 2505 w 2996225"/>
                <a:gd name="connsiteY50" fmla="*/ 175364 h 481000"/>
                <a:gd name="connsiteX51" fmla="*/ 10020 w 2996225"/>
                <a:gd name="connsiteY51" fmla="*/ 157828 h 481000"/>
                <a:gd name="connsiteX52" fmla="*/ 27557 w 2996225"/>
                <a:gd name="connsiteY52" fmla="*/ 142797 h 481000"/>
                <a:gd name="connsiteX53" fmla="*/ 433400 w 2996225"/>
                <a:gd name="connsiteY53" fmla="*/ 210437 h 481000"/>
                <a:gd name="connsiteX54" fmla="*/ 465968 w 2996225"/>
                <a:gd name="connsiteY54" fmla="*/ 215448 h 481000"/>
                <a:gd name="connsiteX55" fmla="*/ 586218 w 2996225"/>
                <a:gd name="connsiteY55" fmla="*/ 212943 h 481000"/>
                <a:gd name="connsiteX56" fmla="*/ 884337 w 2996225"/>
                <a:gd name="connsiteY56" fmla="*/ 207932 h 481000"/>
                <a:gd name="connsiteX57" fmla="*/ 1162415 w 2996225"/>
                <a:gd name="connsiteY57" fmla="*/ 202922 h 4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6225" h="481000">
                  <a:moveTo>
                    <a:pt x="1162415" y="202922"/>
                  </a:moveTo>
                  <a:lnTo>
                    <a:pt x="1470555" y="200417"/>
                  </a:lnTo>
                  <a:lnTo>
                    <a:pt x="1826294" y="195406"/>
                  </a:lnTo>
                  <a:lnTo>
                    <a:pt x="2069299" y="190396"/>
                  </a:lnTo>
                  <a:lnTo>
                    <a:pt x="2192054" y="170354"/>
                  </a:lnTo>
                  <a:lnTo>
                    <a:pt x="2432554" y="170354"/>
                  </a:lnTo>
                  <a:lnTo>
                    <a:pt x="2650507" y="167849"/>
                  </a:lnTo>
                  <a:lnTo>
                    <a:pt x="2703116" y="160333"/>
                  </a:lnTo>
                  <a:lnTo>
                    <a:pt x="2733179" y="152818"/>
                  </a:lnTo>
                  <a:lnTo>
                    <a:pt x="2768252" y="142797"/>
                  </a:lnTo>
                  <a:lnTo>
                    <a:pt x="2803325" y="127766"/>
                  </a:lnTo>
                  <a:lnTo>
                    <a:pt x="2838397" y="112734"/>
                  </a:lnTo>
                  <a:lnTo>
                    <a:pt x="2880986" y="85177"/>
                  </a:lnTo>
                  <a:lnTo>
                    <a:pt x="2916059" y="52609"/>
                  </a:lnTo>
                  <a:lnTo>
                    <a:pt x="2943616" y="17537"/>
                  </a:lnTo>
                  <a:lnTo>
                    <a:pt x="2956142" y="7516"/>
                  </a:lnTo>
                  <a:lnTo>
                    <a:pt x="2981194" y="0"/>
                  </a:lnTo>
                  <a:lnTo>
                    <a:pt x="2993720" y="5010"/>
                  </a:lnTo>
                  <a:lnTo>
                    <a:pt x="2996225" y="25052"/>
                  </a:lnTo>
                  <a:lnTo>
                    <a:pt x="2986205" y="90187"/>
                  </a:lnTo>
                  <a:lnTo>
                    <a:pt x="2968668" y="190396"/>
                  </a:lnTo>
                  <a:lnTo>
                    <a:pt x="2931090" y="333192"/>
                  </a:lnTo>
                  <a:lnTo>
                    <a:pt x="2911048" y="393317"/>
                  </a:lnTo>
                  <a:lnTo>
                    <a:pt x="2896017" y="423380"/>
                  </a:lnTo>
                  <a:lnTo>
                    <a:pt x="2870965" y="450937"/>
                  </a:lnTo>
                  <a:lnTo>
                    <a:pt x="2840903" y="470979"/>
                  </a:lnTo>
                  <a:lnTo>
                    <a:pt x="2820861" y="475989"/>
                  </a:lnTo>
                  <a:lnTo>
                    <a:pt x="2800819" y="470979"/>
                  </a:lnTo>
                  <a:lnTo>
                    <a:pt x="2780778" y="455947"/>
                  </a:lnTo>
                  <a:lnTo>
                    <a:pt x="2740694" y="435906"/>
                  </a:lnTo>
                  <a:lnTo>
                    <a:pt x="2683075" y="420875"/>
                  </a:lnTo>
                  <a:lnTo>
                    <a:pt x="2615434" y="415864"/>
                  </a:lnTo>
                  <a:lnTo>
                    <a:pt x="2437565" y="415864"/>
                  </a:lnTo>
                  <a:lnTo>
                    <a:pt x="2217106" y="415864"/>
                  </a:lnTo>
                  <a:lnTo>
                    <a:pt x="1964081" y="418369"/>
                  </a:lnTo>
                  <a:lnTo>
                    <a:pt x="1483081" y="433401"/>
                  </a:lnTo>
                  <a:lnTo>
                    <a:pt x="1067217" y="445927"/>
                  </a:lnTo>
                  <a:lnTo>
                    <a:pt x="794150" y="455947"/>
                  </a:lnTo>
                  <a:lnTo>
                    <a:pt x="583712" y="460958"/>
                  </a:lnTo>
                  <a:lnTo>
                    <a:pt x="501041" y="470979"/>
                  </a:lnTo>
                  <a:lnTo>
                    <a:pt x="443421" y="481000"/>
                  </a:lnTo>
                  <a:lnTo>
                    <a:pt x="415864" y="481000"/>
                  </a:lnTo>
                  <a:lnTo>
                    <a:pt x="373275" y="465968"/>
                  </a:lnTo>
                  <a:lnTo>
                    <a:pt x="265551" y="418369"/>
                  </a:lnTo>
                  <a:lnTo>
                    <a:pt x="185385" y="375781"/>
                  </a:lnTo>
                  <a:lnTo>
                    <a:pt x="97703" y="320666"/>
                  </a:lnTo>
                  <a:lnTo>
                    <a:pt x="35072" y="275573"/>
                  </a:lnTo>
                  <a:lnTo>
                    <a:pt x="12526" y="245510"/>
                  </a:lnTo>
                  <a:lnTo>
                    <a:pt x="2505" y="215448"/>
                  </a:lnTo>
                  <a:lnTo>
                    <a:pt x="0" y="192901"/>
                  </a:lnTo>
                  <a:lnTo>
                    <a:pt x="2505" y="175364"/>
                  </a:lnTo>
                  <a:lnTo>
                    <a:pt x="10020" y="157828"/>
                  </a:lnTo>
                  <a:lnTo>
                    <a:pt x="27557" y="142797"/>
                  </a:lnTo>
                  <a:lnTo>
                    <a:pt x="433400" y="210437"/>
                  </a:lnTo>
                  <a:lnTo>
                    <a:pt x="465968" y="215448"/>
                  </a:lnTo>
                  <a:lnTo>
                    <a:pt x="586218" y="212943"/>
                  </a:lnTo>
                  <a:lnTo>
                    <a:pt x="884337" y="207932"/>
                  </a:lnTo>
                  <a:lnTo>
                    <a:pt x="1162415" y="202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1C058FA2-B1C1-4EE4-AB88-FE3F35330608}"/>
                </a:ext>
              </a:extLst>
            </p:cNvPr>
            <p:cNvSpPr/>
            <p:nvPr/>
          </p:nvSpPr>
          <p:spPr>
            <a:xfrm rot="16200000">
              <a:off x="5921377" y="4572001"/>
              <a:ext cx="504825" cy="596900"/>
            </a:xfrm>
            <a:custGeom>
              <a:avLst/>
              <a:gdLst>
                <a:gd name="connsiteX0" fmla="*/ 433401 w 506052"/>
                <a:gd name="connsiteY0" fmla="*/ 195406 h 596239"/>
                <a:gd name="connsiteX1" fmla="*/ 395822 w 506052"/>
                <a:gd name="connsiteY1" fmla="*/ 378286 h 596239"/>
                <a:gd name="connsiteX2" fmla="*/ 375781 w 506052"/>
                <a:gd name="connsiteY2" fmla="*/ 470979 h 596239"/>
                <a:gd name="connsiteX3" fmla="*/ 375781 w 506052"/>
                <a:gd name="connsiteY3" fmla="*/ 486010 h 596239"/>
                <a:gd name="connsiteX4" fmla="*/ 378286 w 506052"/>
                <a:gd name="connsiteY4" fmla="*/ 518578 h 596239"/>
                <a:gd name="connsiteX5" fmla="*/ 388307 w 506052"/>
                <a:gd name="connsiteY5" fmla="*/ 553650 h 596239"/>
                <a:gd name="connsiteX6" fmla="*/ 403338 w 506052"/>
                <a:gd name="connsiteY6" fmla="*/ 573692 h 596239"/>
                <a:gd name="connsiteX7" fmla="*/ 428390 w 506052"/>
                <a:gd name="connsiteY7" fmla="*/ 588723 h 596239"/>
                <a:gd name="connsiteX8" fmla="*/ 506052 w 506052"/>
                <a:gd name="connsiteY8" fmla="*/ 596239 h 596239"/>
                <a:gd name="connsiteX9" fmla="*/ 0 w 506052"/>
                <a:gd name="connsiteY9" fmla="*/ 593734 h 596239"/>
                <a:gd name="connsiteX10" fmla="*/ 0 w 506052"/>
                <a:gd name="connsiteY10" fmla="*/ 568682 h 596239"/>
                <a:gd name="connsiteX11" fmla="*/ 2505 w 506052"/>
                <a:gd name="connsiteY11" fmla="*/ 541124 h 596239"/>
                <a:gd name="connsiteX12" fmla="*/ 27557 w 506052"/>
                <a:gd name="connsiteY12" fmla="*/ 518578 h 596239"/>
                <a:gd name="connsiteX13" fmla="*/ 72651 w 506052"/>
                <a:gd name="connsiteY13" fmla="*/ 496031 h 596239"/>
                <a:gd name="connsiteX14" fmla="*/ 137786 w 506052"/>
                <a:gd name="connsiteY14" fmla="*/ 453442 h 596239"/>
                <a:gd name="connsiteX15" fmla="*/ 197911 w 506052"/>
                <a:gd name="connsiteY15" fmla="*/ 410854 h 596239"/>
                <a:gd name="connsiteX16" fmla="*/ 232984 w 506052"/>
                <a:gd name="connsiteY16" fmla="*/ 375781 h 596239"/>
                <a:gd name="connsiteX17" fmla="*/ 255531 w 506052"/>
                <a:gd name="connsiteY17" fmla="*/ 348224 h 596239"/>
                <a:gd name="connsiteX18" fmla="*/ 320666 w 506052"/>
                <a:gd name="connsiteY18" fmla="*/ 235489 h 596239"/>
                <a:gd name="connsiteX19" fmla="*/ 390812 w 506052"/>
                <a:gd name="connsiteY19" fmla="*/ 80167 h 596239"/>
                <a:gd name="connsiteX20" fmla="*/ 415864 w 506052"/>
                <a:gd name="connsiteY20" fmla="*/ 20042 h 596239"/>
                <a:gd name="connsiteX21" fmla="*/ 428390 w 506052"/>
                <a:gd name="connsiteY21" fmla="*/ 7516 h 596239"/>
                <a:gd name="connsiteX22" fmla="*/ 445927 w 506052"/>
                <a:gd name="connsiteY22" fmla="*/ 0 h 596239"/>
                <a:gd name="connsiteX23" fmla="*/ 458453 w 506052"/>
                <a:gd name="connsiteY23" fmla="*/ 2505 h 596239"/>
                <a:gd name="connsiteX24" fmla="*/ 465968 w 506052"/>
                <a:gd name="connsiteY24" fmla="*/ 12526 h 596239"/>
                <a:gd name="connsiteX25" fmla="*/ 465968 w 506052"/>
                <a:gd name="connsiteY25" fmla="*/ 42589 h 596239"/>
                <a:gd name="connsiteX26" fmla="*/ 433401 w 506052"/>
                <a:gd name="connsiteY26" fmla="*/ 195406 h 5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6052" h="596239">
                  <a:moveTo>
                    <a:pt x="433401" y="195406"/>
                  </a:moveTo>
                  <a:lnTo>
                    <a:pt x="395822" y="378286"/>
                  </a:lnTo>
                  <a:lnTo>
                    <a:pt x="375781" y="470979"/>
                  </a:lnTo>
                  <a:lnTo>
                    <a:pt x="375781" y="486010"/>
                  </a:lnTo>
                  <a:lnTo>
                    <a:pt x="378286" y="518578"/>
                  </a:lnTo>
                  <a:lnTo>
                    <a:pt x="388307" y="553650"/>
                  </a:lnTo>
                  <a:lnTo>
                    <a:pt x="403338" y="573692"/>
                  </a:lnTo>
                  <a:lnTo>
                    <a:pt x="428390" y="588723"/>
                  </a:lnTo>
                  <a:lnTo>
                    <a:pt x="506052" y="596239"/>
                  </a:lnTo>
                  <a:lnTo>
                    <a:pt x="0" y="593734"/>
                  </a:lnTo>
                  <a:lnTo>
                    <a:pt x="0" y="568682"/>
                  </a:lnTo>
                  <a:lnTo>
                    <a:pt x="2505" y="541124"/>
                  </a:lnTo>
                  <a:lnTo>
                    <a:pt x="27557" y="518578"/>
                  </a:lnTo>
                  <a:lnTo>
                    <a:pt x="72651" y="496031"/>
                  </a:lnTo>
                  <a:lnTo>
                    <a:pt x="137786" y="453442"/>
                  </a:lnTo>
                  <a:lnTo>
                    <a:pt x="197911" y="410854"/>
                  </a:lnTo>
                  <a:lnTo>
                    <a:pt x="232984" y="375781"/>
                  </a:lnTo>
                  <a:lnTo>
                    <a:pt x="255531" y="348224"/>
                  </a:lnTo>
                  <a:lnTo>
                    <a:pt x="320666" y="235489"/>
                  </a:lnTo>
                  <a:lnTo>
                    <a:pt x="390812" y="80167"/>
                  </a:lnTo>
                  <a:lnTo>
                    <a:pt x="415864" y="20042"/>
                  </a:lnTo>
                  <a:lnTo>
                    <a:pt x="428390" y="7516"/>
                  </a:lnTo>
                  <a:lnTo>
                    <a:pt x="445927" y="0"/>
                  </a:lnTo>
                  <a:lnTo>
                    <a:pt x="458453" y="2505"/>
                  </a:lnTo>
                  <a:lnTo>
                    <a:pt x="465968" y="12526"/>
                  </a:lnTo>
                  <a:lnTo>
                    <a:pt x="465968" y="42589"/>
                  </a:lnTo>
                  <a:lnTo>
                    <a:pt x="433401" y="195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854E860B-56C5-4EF2-B0B5-6D827C6AE3F9}"/>
                </a:ext>
              </a:extLst>
            </p:cNvPr>
            <p:cNvSpPr/>
            <p:nvPr/>
          </p:nvSpPr>
          <p:spPr>
            <a:xfrm rot="16200000">
              <a:off x="5043488" y="3644900"/>
              <a:ext cx="895350" cy="749300"/>
            </a:xfrm>
            <a:custGeom>
              <a:avLst/>
              <a:gdLst>
                <a:gd name="connsiteX0" fmla="*/ 504825 w 895350"/>
                <a:gd name="connsiteY0" fmla="*/ 323850 h 750094"/>
                <a:gd name="connsiteX1" fmla="*/ 433387 w 895350"/>
                <a:gd name="connsiteY1" fmla="*/ 373857 h 750094"/>
                <a:gd name="connsiteX2" fmla="*/ 364331 w 895350"/>
                <a:gd name="connsiteY2" fmla="*/ 416719 h 750094"/>
                <a:gd name="connsiteX3" fmla="*/ 300037 w 895350"/>
                <a:gd name="connsiteY3" fmla="*/ 450057 h 750094"/>
                <a:gd name="connsiteX4" fmla="*/ 161925 w 895350"/>
                <a:gd name="connsiteY4" fmla="*/ 514350 h 750094"/>
                <a:gd name="connsiteX5" fmla="*/ 16668 w 895350"/>
                <a:gd name="connsiteY5" fmla="*/ 588169 h 750094"/>
                <a:gd name="connsiteX6" fmla="*/ 7143 w 895350"/>
                <a:gd name="connsiteY6" fmla="*/ 600075 h 750094"/>
                <a:gd name="connsiteX7" fmla="*/ 0 w 895350"/>
                <a:gd name="connsiteY7" fmla="*/ 633413 h 750094"/>
                <a:gd name="connsiteX8" fmla="*/ 2381 w 895350"/>
                <a:gd name="connsiteY8" fmla="*/ 659607 h 750094"/>
                <a:gd name="connsiteX9" fmla="*/ 9525 w 895350"/>
                <a:gd name="connsiteY9" fmla="*/ 685800 h 750094"/>
                <a:gd name="connsiteX10" fmla="*/ 19050 w 895350"/>
                <a:gd name="connsiteY10" fmla="*/ 700088 h 750094"/>
                <a:gd name="connsiteX11" fmla="*/ 38100 w 895350"/>
                <a:gd name="connsiteY11" fmla="*/ 716757 h 750094"/>
                <a:gd name="connsiteX12" fmla="*/ 61912 w 895350"/>
                <a:gd name="connsiteY12" fmla="*/ 728663 h 750094"/>
                <a:gd name="connsiteX13" fmla="*/ 88106 w 895350"/>
                <a:gd name="connsiteY13" fmla="*/ 738188 h 750094"/>
                <a:gd name="connsiteX14" fmla="*/ 133350 w 895350"/>
                <a:gd name="connsiteY14" fmla="*/ 747713 h 750094"/>
                <a:gd name="connsiteX15" fmla="*/ 161925 w 895350"/>
                <a:gd name="connsiteY15" fmla="*/ 750094 h 750094"/>
                <a:gd name="connsiteX16" fmla="*/ 278606 w 895350"/>
                <a:gd name="connsiteY16" fmla="*/ 728663 h 750094"/>
                <a:gd name="connsiteX17" fmla="*/ 352425 w 895350"/>
                <a:gd name="connsiteY17" fmla="*/ 711994 h 750094"/>
                <a:gd name="connsiteX18" fmla="*/ 428625 w 895350"/>
                <a:gd name="connsiteY18" fmla="*/ 685800 h 750094"/>
                <a:gd name="connsiteX19" fmla="*/ 497681 w 895350"/>
                <a:gd name="connsiteY19" fmla="*/ 654844 h 750094"/>
                <a:gd name="connsiteX20" fmla="*/ 526256 w 895350"/>
                <a:gd name="connsiteY20" fmla="*/ 638175 h 750094"/>
                <a:gd name="connsiteX21" fmla="*/ 576262 w 895350"/>
                <a:gd name="connsiteY21" fmla="*/ 566738 h 750094"/>
                <a:gd name="connsiteX22" fmla="*/ 664368 w 895350"/>
                <a:gd name="connsiteY22" fmla="*/ 428625 h 750094"/>
                <a:gd name="connsiteX23" fmla="*/ 747712 w 895350"/>
                <a:gd name="connsiteY23" fmla="*/ 292894 h 750094"/>
                <a:gd name="connsiteX24" fmla="*/ 847725 w 895350"/>
                <a:gd name="connsiteY24" fmla="*/ 119063 h 750094"/>
                <a:gd name="connsiteX25" fmla="*/ 890587 w 895350"/>
                <a:gd name="connsiteY25" fmla="*/ 42863 h 750094"/>
                <a:gd name="connsiteX26" fmla="*/ 895350 w 895350"/>
                <a:gd name="connsiteY26" fmla="*/ 23813 h 750094"/>
                <a:gd name="connsiteX27" fmla="*/ 895350 w 895350"/>
                <a:gd name="connsiteY27" fmla="*/ 7144 h 750094"/>
                <a:gd name="connsiteX28" fmla="*/ 888206 w 895350"/>
                <a:gd name="connsiteY28" fmla="*/ 0 h 750094"/>
                <a:gd name="connsiteX29" fmla="*/ 869156 w 895350"/>
                <a:gd name="connsiteY29" fmla="*/ 0 h 750094"/>
                <a:gd name="connsiteX30" fmla="*/ 847725 w 895350"/>
                <a:gd name="connsiteY30" fmla="*/ 7144 h 750094"/>
                <a:gd name="connsiteX31" fmla="*/ 828675 w 895350"/>
                <a:gd name="connsiteY31" fmla="*/ 21432 h 750094"/>
                <a:gd name="connsiteX32" fmla="*/ 773906 w 895350"/>
                <a:gd name="connsiteY32" fmla="*/ 88107 h 750094"/>
                <a:gd name="connsiteX33" fmla="*/ 685800 w 895350"/>
                <a:gd name="connsiteY33" fmla="*/ 176213 h 750094"/>
                <a:gd name="connsiteX34" fmla="*/ 588168 w 895350"/>
                <a:gd name="connsiteY34" fmla="*/ 261938 h 750094"/>
                <a:gd name="connsiteX35" fmla="*/ 504825 w 895350"/>
                <a:gd name="connsiteY35" fmla="*/ 323850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5350" h="750094">
                  <a:moveTo>
                    <a:pt x="504825" y="323850"/>
                  </a:moveTo>
                  <a:lnTo>
                    <a:pt x="433387" y="373857"/>
                  </a:lnTo>
                  <a:lnTo>
                    <a:pt x="364331" y="416719"/>
                  </a:lnTo>
                  <a:lnTo>
                    <a:pt x="300037" y="450057"/>
                  </a:lnTo>
                  <a:lnTo>
                    <a:pt x="161925" y="514350"/>
                  </a:lnTo>
                  <a:lnTo>
                    <a:pt x="16668" y="588169"/>
                  </a:lnTo>
                  <a:lnTo>
                    <a:pt x="7143" y="600075"/>
                  </a:lnTo>
                  <a:lnTo>
                    <a:pt x="0" y="633413"/>
                  </a:lnTo>
                  <a:lnTo>
                    <a:pt x="2381" y="659607"/>
                  </a:lnTo>
                  <a:lnTo>
                    <a:pt x="9525" y="685800"/>
                  </a:lnTo>
                  <a:lnTo>
                    <a:pt x="19050" y="700088"/>
                  </a:lnTo>
                  <a:lnTo>
                    <a:pt x="38100" y="716757"/>
                  </a:lnTo>
                  <a:lnTo>
                    <a:pt x="61912" y="728663"/>
                  </a:lnTo>
                  <a:lnTo>
                    <a:pt x="88106" y="738188"/>
                  </a:lnTo>
                  <a:lnTo>
                    <a:pt x="133350" y="747713"/>
                  </a:lnTo>
                  <a:lnTo>
                    <a:pt x="161925" y="750094"/>
                  </a:lnTo>
                  <a:lnTo>
                    <a:pt x="278606" y="728663"/>
                  </a:lnTo>
                  <a:lnTo>
                    <a:pt x="352425" y="711994"/>
                  </a:lnTo>
                  <a:lnTo>
                    <a:pt x="428625" y="685800"/>
                  </a:lnTo>
                  <a:lnTo>
                    <a:pt x="497681" y="654844"/>
                  </a:lnTo>
                  <a:lnTo>
                    <a:pt x="526256" y="638175"/>
                  </a:lnTo>
                  <a:lnTo>
                    <a:pt x="576262" y="566738"/>
                  </a:lnTo>
                  <a:lnTo>
                    <a:pt x="664368" y="428625"/>
                  </a:lnTo>
                  <a:lnTo>
                    <a:pt x="747712" y="292894"/>
                  </a:lnTo>
                  <a:lnTo>
                    <a:pt x="847725" y="119063"/>
                  </a:lnTo>
                  <a:lnTo>
                    <a:pt x="890587" y="42863"/>
                  </a:lnTo>
                  <a:lnTo>
                    <a:pt x="895350" y="23813"/>
                  </a:lnTo>
                  <a:lnTo>
                    <a:pt x="895350" y="7144"/>
                  </a:lnTo>
                  <a:lnTo>
                    <a:pt x="888206" y="0"/>
                  </a:lnTo>
                  <a:lnTo>
                    <a:pt x="869156" y="0"/>
                  </a:lnTo>
                  <a:lnTo>
                    <a:pt x="847725" y="7144"/>
                  </a:lnTo>
                  <a:lnTo>
                    <a:pt x="828675" y="21432"/>
                  </a:lnTo>
                  <a:lnTo>
                    <a:pt x="773906" y="88107"/>
                  </a:lnTo>
                  <a:lnTo>
                    <a:pt x="685800" y="176213"/>
                  </a:lnTo>
                  <a:lnTo>
                    <a:pt x="588168" y="261938"/>
                  </a:lnTo>
                  <a:lnTo>
                    <a:pt x="5048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1">
              <a:extLst>
                <a:ext uri="{FF2B5EF4-FFF2-40B4-BE49-F238E27FC236}">
                  <a16:creationId xmlns:a16="http://schemas.microsoft.com/office/drawing/2014/main" id="{535EB745-8E9C-44A8-ADAD-8DC85350F1AA}"/>
                </a:ext>
              </a:extLst>
            </p:cNvPr>
            <p:cNvSpPr/>
            <p:nvPr/>
          </p:nvSpPr>
          <p:spPr>
            <a:xfrm>
              <a:off x="4260851" y="5329239"/>
              <a:ext cx="3548063" cy="395287"/>
            </a:xfrm>
            <a:custGeom>
              <a:avLst/>
              <a:gdLst>
                <a:gd name="connsiteX0" fmla="*/ 2007510 w 3547396"/>
                <a:gd name="connsiteY0" fmla="*/ 56592 h 396141"/>
                <a:gd name="connsiteX1" fmla="*/ 2344081 w 3547396"/>
                <a:gd name="connsiteY1" fmla="*/ 32764 h 396141"/>
                <a:gd name="connsiteX2" fmla="*/ 2567469 w 3547396"/>
                <a:gd name="connsiteY2" fmla="*/ 20850 h 396141"/>
                <a:gd name="connsiteX3" fmla="*/ 2850426 w 3547396"/>
                <a:gd name="connsiteY3" fmla="*/ 8936 h 396141"/>
                <a:gd name="connsiteX4" fmla="*/ 3106577 w 3547396"/>
                <a:gd name="connsiteY4" fmla="*/ 2979 h 396141"/>
                <a:gd name="connsiteX5" fmla="*/ 3332944 w 3547396"/>
                <a:gd name="connsiteY5" fmla="*/ 0 h 396141"/>
                <a:gd name="connsiteX6" fmla="*/ 3547396 w 3547396"/>
                <a:gd name="connsiteY6" fmla="*/ 0 h 396141"/>
                <a:gd name="connsiteX7" fmla="*/ 3544417 w 3547396"/>
                <a:gd name="connsiteY7" fmla="*/ 202539 h 396141"/>
                <a:gd name="connsiteX8" fmla="*/ 3368686 w 3547396"/>
                <a:gd name="connsiteY8" fmla="*/ 196582 h 396141"/>
                <a:gd name="connsiteX9" fmla="*/ 3106577 w 3547396"/>
                <a:gd name="connsiteY9" fmla="*/ 190625 h 396141"/>
                <a:gd name="connsiteX10" fmla="*/ 2898082 w 3547396"/>
                <a:gd name="connsiteY10" fmla="*/ 184668 h 396141"/>
                <a:gd name="connsiteX11" fmla="*/ 2719372 w 3547396"/>
                <a:gd name="connsiteY11" fmla="*/ 178711 h 396141"/>
                <a:gd name="connsiteX12" fmla="*/ 2603211 w 3547396"/>
                <a:gd name="connsiteY12" fmla="*/ 175732 h 396141"/>
                <a:gd name="connsiteX13" fmla="*/ 2391737 w 3547396"/>
                <a:gd name="connsiteY13" fmla="*/ 190625 h 396141"/>
                <a:gd name="connsiteX14" fmla="*/ 1959854 w 3547396"/>
                <a:gd name="connsiteY14" fmla="*/ 214453 h 396141"/>
                <a:gd name="connsiteX15" fmla="*/ 1721574 w 3547396"/>
                <a:gd name="connsiteY15" fmla="*/ 229345 h 396141"/>
                <a:gd name="connsiteX16" fmla="*/ 1420745 w 3547396"/>
                <a:gd name="connsiteY16" fmla="*/ 247216 h 396141"/>
                <a:gd name="connsiteX17" fmla="*/ 1233100 w 3547396"/>
                <a:gd name="connsiteY17" fmla="*/ 259130 h 396141"/>
                <a:gd name="connsiteX18" fmla="*/ 1000777 w 3547396"/>
                <a:gd name="connsiteY18" fmla="*/ 279980 h 396141"/>
                <a:gd name="connsiteX19" fmla="*/ 756540 w 3547396"/>
                <a:gd name="connsiteY19" fmla="*/ 306786 h 396141"/>
                <a:gd name="connsiteX20" fmla="*/ 628464 w 3547396"/>
                <a:gd name="connsiteY20" fmla="*/ 324657 h 396141"/>
                <a:gd name="connsiteX21" fmla="*/ 506345 w 3547396"/>
                <a:gd name="connsiteY21" fmla="*/ 345507 h 396141"/>
                <a:gd name="connsiteX22" fmla="*/ 408055 w 3547396"/>
                <a:gd name="connsiteY22" fmla="*/ 366356 h 396141"/>
                <a:gd name="connsiteX23" fmla="*/ 309764 w 3547396"/>
                <a:gd name="connsiteY23" fmla="*/ 390184 h 396141"/>
                <a:gd name="connsiteX24" fmla="*/ 256151 w 3547396"/>
                <a:gd name="connsiteY24" fmla="*/ 396141 h 396141"/>
                <a:gd name="connsiteX25" fmla="*/ 217431 w 3547396"/>
                <a:gd name="connsiteY25" fmla="*/ 393163 h 396141"/>
                <a:gd name="connsiteX26" fmla="*/ 169775 w 3547396"/>
                <a:gd name="connsiteY26" fmla="*/ 387206 h 396141"/>
                <a:gd name="connsiteX27" fmla="*/ 116162 w 3547396"/>
                <a:gd name="connsiteY27" fmla="*/ 369335 h 396141"/>
                <a:gd name="connsiteX28" fmla="*/ 0 w 3547396"/>
                <a:gd name="connsiteY28" fmla="*/ 297851 h 396141"/>
                <a:gd name="connsiteX29" fmla="*/ 50635 w 3547396"/>
                <a:gd name="connsiteY29" fmla="*/ 122119 h 396141"/>
                <a:gd name="connsiteX30" fmla="*/ 137011 w 3547396"/>
                <a:gd name="connsiteY30" fmla="*/ 148925 h 396141"/>
                <a:gd name="connsiteX31" fmla="*/ 202538 w 3547396"/>
                <a:gd name="connsiteY31" fmla="*/ 169775 h 396141"/>
                <a:gd name="connsiteX32" fmla="*/ 250194 w 3547396"/>
                <a:gd name="connsiteY32" fmla="*/ 178711 h 396141"/>
                <a:gd name="connsiteX33" fmla="*/ 333592 w 3547396"/>
                <a:gd name="connsiteY33" fmla="*/ 175732 h 396141"/>
                <a:gd name="connsiteX34" fmla="*/ 545066 w 3547396"/>
                <a:gd name="connsiteY34" fmla="*/ 157861 h 396141"/>
                <a:gd name="connsiteX35" fmla="*/ 696970 w 3547396"/>
                <a:gd name="connsiteY35" fmla="*/ 145947 h 396141"/>
                <a:gd name="connsiteX36" fmla="*/ 968013 w 3547396"/>
                <a:gd name="connsiteY36" fmla="*/ 125097 h 396141"/>
                <a:gd name="connsiteX37" fmla="*/ 1262885 w 3547396"/>
                <a:gd name="connsiteY37" fmla="*/ 104248 h 396141"/>
                <a:gd name="connsiteX38" fmla="*/ 1647112 w 3547396"/>
                <a:gd name="connsiteY38" fmla="*/ 80420 h 396141"/>
                <a:gd name="connsiteX39" fmla="*/ 2007510 w 3547396"/>
                <a:gd name="connsiteY39" fmla="*/ 56592 h 39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47396" h="396141">
                  <a:moveTo>
                    <a:pt x="2007510" y="56592"/>
                  </a:moveTo>
                  <a:lnTo>
                    <a:pt x="2344081" y="32764"/>
                  </a:lnTo>
                  <a:lnTo>
                    <a:pt x="2567469" y="20850"/>
                  </a:lnTo>
                  <a:lnTo>
                    <a:pt x="2850426" y="8936"/>
                  </a:lnTo>
                  <a:lnTo>
                    <a:pt x="3106577" y="2979"/>
                  </a:lnTo>
                  <a:lnTo>
                    <a:pt x="3332944" y="0"/>
                  </a:lnTo>
                  <a:lnTo>
                    <a:pt x="3547396" y="0"/>
                  </a:lnTo>
                  <a:lnTo>
                    <a:pt x="3544417" y="202539"/>
                  </a:lnTo>
                  <a:lnTo>
                    <a:pt x="3368686" y="196582"/>
                  </a:lnTo>
                  <a:lnTo>
                    <a:pt x="3106577" y="190625"/>
                  </a:lnTo>
                  <a:lnTo>
                    <a:pt x="2898082" y="184668"/>
                  </a:lnTo>
                  <a:lnTo>
                    <a:pt x="2719372" y="178711"/>
                  </a:lnTo>
                  <a:lnTo>
                    <a:pt x="2603211" y="175732"/>
                  </a:lnTo>
                  <a:lnTo>
                    <a:pt x="2391737" y="190625"/>
                  </a:lnTo>
                  <a:lnTo>
                    <a:pt x="1959854" y="214453"/>
                  </a:lnTo>
                  <a:lnTo>
                    <a:pt x="1721574" y="229345"/>
                  </a:lnTo>
                  <a:lnTo>
                    <a:pt x="1420745" y="247216"/>
                  </a:lnTo>
                  <a:lnTo>
                    <a:pt x="1233100" y="259130"/>
                  </a:lnTo>
                  <a:lnTo>
                    <a:pt x="1000777" y="279980"/>
                  </a:lnTo>
                  <a:lnTo>
                    <a:pt x="756540" y="306786"/>
                  </a:lnTo>
                  <a:lnTo>
                    <a:pt x="628464" y="324657"/>
                  </a:lnTo>
                  <a:lnTo>
                    <a:pt x="506345" y="345507"/>
                  </a:lnTo>
                  <a:lnTo>
                    <a:pt x="408055" y="366356"/>
                  </a:lnTo>
                  <a:lnTo>
                    <a:pt x="309764" y="390184"/>
                  </a:lnTo>
                  <a:lnTo>
                    <a:pt x="256151" y="396141"/>
                  </a:lnTo>
                  <a:lnTo>
                    <a:pt x="217431" y="393163"/>
                  </a:lnTo>
                  <a:lnTo>
                    <a:pt x="169775" y="387206"/>
                  </a:lnTo>
                  <a:lnTo>
                    <a:pt x="116162" y="369335"/>
                  </a:lnTo>
                  <a:lnTo>
                    <a:pt x="0" y="297851"/>
                  </a:lnTo>
                  <a:lnTo>
                    <a:pt x="50635" y="122119"/>
                  </a:lnTo>
                  <a:lnTo>
                    <a:pt x="137011" y="148925"/>
                  </a:lnTo>
                  <a:lnTo>
                    <a:pt x="202538" y="169775"/>
                  </a:lnTo>
                  <a:lnTo>
                    <a:pt x="250194" y="178711"/>
                  </a:lnTo>
                  <a:lnTo>
                    <a:pt x="333592" y="175732"/>
                  </a:lnTo>
                  <a:lnTo>
                    <a:pt x="545066" y="157861"/>
                  </a:lnTo>
                  <a:lnTo>
                    <a:pt x="696970" y="145947"/>
                  </a:lnTo>
                  <a:lnTo>
                    <a:pt x="968013" y="125097"/>
                  </a:lnTo>
                  <a:lnTo>
                    <a:pt x="1262885" y="104248"/>
                  </a:lnTo>
                  <a:lnTo>
                    <a:pt x="1647112" y="80420"/>
                  </a:lnTo>
                  <a:lnTo>
                    <a:pt x="2007510" y="565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0144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51" grpId="0" animBg="1"/>
      <p:bldP spid="47" grpId="0" animBg="1"/>
      <p:bldP spid="48" grpId="0" animBg="1"/>
      <p:bldP spid="49" grpId="0" animBg="1"/>
      <p:bldP spid="52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11BBCE86-B226-4BCA-A995-4FFD1F513048}"/>
              </a:ext>
            </a:extLst>
          </p:cNvPr>
          <p:cNvGrpSpPr/>
          <p:nvPr/>
        </p:nvGrpSpPr>
        <p:grpSpPr>
          <a:xfrm>
            <a:off x="3933827" y="1538289"/>
            <a:ext cx="4165601" cy="4338637"/>
            <a:chOff x="3933827" y="1538289"/>
            <a:chExt cx="4165601" cy="4338637"/>
          </a:xfrm>
          <a:solidFill>
            <a:schemeClr val="tx1"/>
          </a:solidFill>
        </p:grpSpPr>
        <p:sp>
          <p:nvSpPr>
            <p:cNvPr id="3" name="フリーフォーム 44">
              <a:extLst>
                <a:ext uri="{FF2B5EF4-FFF2-40B4-BE49-F238E27FC236}">
                  <a16:creationId xmlns:a16="http://schemas.microsoft.com/office/drawing/2014/main" id="{4BB2FD0F-C465-444E-86EA-7F9D6E787EC1}"/>
                </a:ext>
              </a:extLst>
            </p:cNvPr>
            <p:cNvSpPr/>
            <p:nvPr/>
          </p:nvSpPr>
          <p:spPr>
            <a:xfrm rot="16200000">
              <a:off x="2129634" y="3599657"/>
              <a:ext cx="4068762" cy="460375"/>
            </a:xfrm>
            <a:custGeom>
              <a:avLst/>
              <a:gdLst>
                <a:gd name="connsiteX0" fmla="*/ 1992324 w 4068079"/>
                <a:gd name="connsiteY0" fmla="*/ 213582 h 460537"/>
                <a:gd name="connsiteX1" fmla="*/ 2466210 w 4068079"/>
                <a:gd name="connsiteY1" fmla="*/ 213582 h 460537"/>
                <a:gd name="connsiteX2" fmla="*/ 2940097 w 4068079"/>
                <a:gd name="connsiteY2" fmla="*/ 213582 h 460537"/>
                <a:gd name="connsiteX3" fmla="*/ 3330552 w 4068079"/>
                <a:gd name="connsiteY3" fmla="*/ 213582 h 460537"/>
                <a:gd name="connsiteX4" fmla="*/ 3520774 w 4068079"/>
                <a:gd name="connsiteY4" fmla="*/ 213582 h 460537"/>
                <a:gd name="connsiteX5" fmla="*/ 3600867 w 4068079"/>
                <a:gd name="connsiteY5" fmla="*/ 213582 h 460537"/>
                <a:gd name="connsiteX6" fmla="*/ 3667612 w 4068079"/>
                <a:gd name="connsiteY6" fmla="*/ 210245 h 460537"/>
                <a:gd name="connsiteX7" fmla="*/ 3747705 w 4068079"/>
                <a:gd name="connsiteY7" fmla="*/ 203571 h 460537"/>
                <a:gd name="connsiteX8" fmla="*/ 3807775 w 4068079"/>
                <a:gd name="connsiteY8" fmla="*/ 190222 h 460537"/>
                <a:gd name="connsiteX9" fmla="*/ 3874520 w 4068079"/>
                <a:gd name="connsiteY9" fmla="*/ 166861 h 460537"/>
                <a:gd name="connsiteX10" fmla="*/ 3921241 w 4068079"/>
                <a:gd name="connsiteY10" fmla="*/ 140163 h 460537"/>
                <a:gd name="connsiteX11" fmla="*/ 3957951 w 4068079"/>
                <a:gd name="connsiteY11" fmla="*/ 113465 h 460537"/>
                <a:gd name="connsiteX12" fmla="*/ 3981311 w 4068079"/>
                <a:gd name="connsiteY12" fmla="*/ 86768 h 460537"/>
                <a:gd name="connsiteX13" fmla="*/ 4001335 w 4068079"/>
                <a:gd name="connsiteY13" fmla="*/ 46721 h 460537"/>
                <a:gd name="connsiteX14" fmla="*/ 4021358 w 4068079"/>
                <a:gd name="connsiteY14" fmla="*/ 13349 h 460537"/>
                <a:gd name="connsiteX15" fmla="*/ 4041381 w 4068079"/>
                <a:gd name="connsiteY15" fmla="*/ 0 h 460537"/>
                <a:gd name="connsiteX16" fmla="*/ 4054730 w 4068079"/>
                <a:gd name="connsiteY16" fmla="*/ 0 h 460537"/>
                <a:gd name="connsiteX17" fmla="*/ 4064742 w 4068079"/>
                <a:gd name="connsiteY17" fmla="*/ 3337 h 460537"/>
                <a:gd name="connsiteX18" fmla="*/ 4068079 w 4068079"/>
                <a:gd name="connsiteY18" fmla="*/ 23360 h 460537"/>
                <a:gd name="connsiteX19" fmla="*/ 4061405 w 4068079"/>
                <a:gd name="connsiteY19" fmla="*/ 56733 h 460537"/>
                <a:gd name="connsiteX20" fmla="*/ 4061405 w 4068079"/>
                <a:gd name="connsiteY20" fmla="*/ 93442 h 460537"/>
                <a:gd name="connsiteX21" fmla="*/ 4054730 w 4068079"/>
                <a:gd name="connsiteY21" fmla="*/ 136826 h 460537"/>
                <a:gd name="connsiteX22" fmla="*/ 4044718 w 4068079"/>
                <a:gd name="connsiteY22" fmla="*/ 186884 h 460537"/>
                <a:gd name="connsiteX23" fmla="*/ 4024695 w 4068079"/>
                <a:gd name="connsiteY23" fmla="*/ 250292 h 460537"/>
                <a:gd name="connsiteX24" fmla="*/ 3994660 w 4068079"/>
                <a:gd name="connsiteY24" fmla="*/ 323711 h 460537"/>
                <a:gd name="connsiteX25" fmla="*/ 3971299 w 4068079"/>
                <a:gd name="connsiteY25" fmla="*/ 373769 h 460537"/>
                <a:gd name="connsiteX26" fmla="*/ 3754380 w 4068079"/>
                <a:gd name="connsiteY26" fmla="*/ 460537 h 460537"/>
                <a:gd name="connsiteX27" fmla="*/ 3597530 w 4068079"/>
                <a:gd name="connsiteY27" fmla="*/ 457200 h 460537"/>
                <a:gd name="connsiteX28" fmla="*/ 3203737 w 4068079"/>
                <a:gd name="connsiteY28" fmla="*/ 457200 h 460537"/>
                <a:gd name="connsiteX29" fmla="*/ 2809945 w 4068079"/>
                <a:gd name="connsiteY29" fmla="*/ 453863 h 460537"/>
                <a:gd name="connsiteX30" fmla="*/ 2349408 w 4068079"/>
                <a:gd name="connsiteY30" fmla="*/ 450525 h 460537"/>
                <a:gd name="connsiteX31" fmla="*/ 1975638 w 4068079"/>
                <a:gd name="connsiteY31" fmla="*/ 447188 h 460537"/>
                <a:gd name="connsiteX32" fmla="*/ 1458368 w 4068079"/>
                <a:gd name="connsiteY32" fmla="*/ 443851 h 460537"/>
                <a:gd name="connsiteX33" fmla="*/ 854330 w 4068079"/>
                <a:gd name="connsiteY33" fmla="*/ 440514 h 460537"/>
                <a:gd name="connsiteX34" fmla="*/ 377107 w 4068079"/>
                <a:gd name="connsiteY34" fmla="*/ 437176 h 460537"/>
                <a:gd name="connsiteX35" fmla="*/ 210245 w 4068079"/>
                <a:gd name="connsiteY35" fmla="*/ 387118 h 460537"/>
                <a:gd name="connsiteX36" fmla="*/ 166862 w 4068079"/>
                <a:gd name="connsiteY36" fmla="*/ 390455 h 460537"/>
                <a:gd name="connsiteX37" fmla="*/ 123478 w 4068079"/>
                <a:gd name="connsiteY37" fmla="*/ 380444 h 460537"/>
                <a:gd name="connsiteX38" fmla="*/ 76756 w 4068079"/>
                <a:gd name="connsiteY38" fmla="*/ 360420 h 460537"/>
                <a:gd name="connsiteX39" fmla="*/ 40047 w 4068079"/>
                <a:gd name="connsiteY39" fmla="*/ 340397 h 460537"/>
                <a:gd name="connsiteX40" fmla="*/ 23361 w 4068079"/>
                <a:gd name="connsiteY40" fmla="*/ 327048 h 460537"/>
                <a:gd name="connsiteX41" fmla="*/ 13349 w 4068079"/>
                <a:gd name="connsiteY41" fmla="*/ 313699 h 460537"/>
                <a:gd name="connsiteX42" fmla="*/ 0 w 4068079"/>
                <a:gd name="connsiteY42" fmla="*/ 273652 h 460537"/>
                <a:gd name="connsiteX43" fmla="*/ 3337 w 4068079"/>
                <a:gd name="connsiteY43" fmla="*/ 240280 h 460537"/>
                <a:gd name="connsiteX44" fmla="*/ 13349 w 4068079"/>
                <a:gd name="connsiteY44" fmla="*/ 220257 h 460537"/>
                <a:gd name="connsiteX45" fmla="*/ 33372 w 4068079"/>
                <a:gd name="connsiteY45" fmla="*/ 210245 h 460537"/>
                <a:gd name="connsiteX46" fmla="*/ 180210 w 4068079"/>
                <a:gd name="connsiteY46" fmla="*/ 173536 h 460537"/>
                <a:gd name="connsiteX47" fmla="*/ 390456 w 4068079"/>
                <a:gd name="connsiteY47" fmla="*/ 130152 h 460537"/>
                <a:gd name="connsiteX48" fmla="*/ 447189 w 4068079"/>
                <a:gd name="connsiteY48" fmla="*/ 123477 h 460537"/>
                <a:gd name="connsiteX49" fmla="*/ 547305 w 4068079"/>
                <a:gd name="connsiteY49" fmla="*/ 146838 h 460537"/>
                <a:gd name="connsiteX50" fmla="*/ 737527 w 4068079"/>
                <a:gd name="connsiteY50" fmla="*/ 183547 h 460537"/>
                <a:gd name="connsiteX51" fmla="*/ 884365 w 4068079"/>
                <a:gd name="connsiteY51" fmla="*/ 206908 h 460537"/>
                <a:gd name="connsiteX52" fmla="*/ 937761 w 4068079"/>
                <a:gd name="connsiteY52" fmla="*/ 213582 h 460537"/>
                <a:gd name="connsiteX53" fmla="*/ 1127983 w 4068079"/>
                <a:gd name="connsiteY53" fmla="*/ 213582 h 460537"/>
                <a:gd name="connsiteX54" fmla="*/ 1661939 w 4068079"/>
                <a:gd name="connsiteY54" fmla="*/ 213582 h 460537"/>
                <a:gd name="connsiteX55" fmla="*/ 1992324 w 4068079"/>
                <a:gd name="connsiteY55" fmla="*/ 213582 h 46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68079" h="460537">
                  <a:moveTo>
                    <a:pt x="1992324" y="213582"/>
                  </a:moveTo>
                  <a:lnTo>
                    <a:pt x="2466210" y="213582"/>
                  </a:lnTo>
                  <a:lnTo>
                    <a:pt x="2940097" y="213582"/>
                  </a:lnTo>
                  <a:lnTo>
                    <a:pt x="3330552" y="213582"/>
                  </a:lnTo>
                  <a:lnTo>
                    <a:pt x="3520774" y="213582"/>
                  </a:lnTo>
                  <a:lnTo>
                    <a:pt x="3600867" y="213582"/>
                  </a:lnTo>
                  <a:lnTo>
                    <a:pt x="3667612" y="210245"/>
                  </a:lnTo>
                  <a:lnTo>
                    <a:pt x="3747705" y="203571"/>
                  </a:lnTo>
                  <a:lnTo>
                    <a:pt x="3807775" y="190222"/>
                  </a:lnTo>
                  <a:lnTo>
                    <a:pt x="3874520" y="166861"/>
                  </a:lnTo>
                  <a:lnTo>
                    <a:pt x="3921241" y="140163"/>
                  </a:lnTo>
                  <a:lnTo>
                    <a:pt x="3957951" y="113465"/>
                  </a:lnTo>
                  <a:lnTo>
                    <a:pt x="3981311" y="86768"/>
                  </a:lnTo>
                  <a:lnTo>
                    <a:pt x="4001335" y="46721"/>
                  </a:lnTo>
                  <a:lnTo>
                    <a:pt x="4021358" y="13349"/>
                  </a:lnTo>
                  <a:lnTo>
                    <a:pt x="4041381" y="0"/>
                  </a:lnTo>
                  <a:lnTo>
                    <a:pt x="4054730" y="0"/>
                  </a:lnTo>
                  <a:lnTo>
                    <a:pt x="4064742" y="3337"/>
                  </a:lnTo>
                  <a:lnTo>
                    <a:pt x="4068079" y="23360"/>
                  </a:lnTo>
                  <a:lnTo>
                    <a:pt x="4061405" y="56733"/>
                  </a:lnTo>
                  <a:lnTo>
                    <a:pt x="4061405" y="93442"/>
                  </a:lnTo>
                  <a:lnTo>
                    <a:pt x="4054730" y="136826"/>
                  </a:lnTo>
                  <a:lnTo>
                    <a:pt x="4044718" y="186884"/>
                  </a:lnTo>
                  <a:lnTo>
                    <a:pt x="4024695" y="250292"/>
                  </a:lnTo>
                  <a:lnTo>
                    <a:pt x="3994660" y="323711"/>
                  </a:lnTo>
                  <a:lnTo>
                    <a:pt x="3971299" y="373769"/>
                  </a:lnTo>
                  <a:lnTo>
                    <a:pt x="3754380" y="460537"/>
                  </a:lnTo>
                  <a:lnTo>
                    <a:pt x="3597530" y="457200"/>
                  </a:lnTo>
                  <a:lnTo>
                    <a:pt x="3203737" y="457200"/>
                  </a:lnTo>
                  <a:lnTo>
                    <a:pt x="2809945" y="453863"/>
                  </a:lnTo>
                  <a:lnTo>
                    <a:pt x="2349408" y="450525"/>
                  </a:lnTo>
                  <a:lnTo>
                    <a:pt x="1975638" y="447188"/>
                  </a:lnTo>
                  <a:lnTo>
                    <a:pt x="1458368" y="443851"/>
                  </a:lnTo>
                  <a:lnTo>
                    <a:pt x="854330" y="440514"/>
                  </a:lnTo>
                  <a:lnTo>
                    <a:pt x="377107" y="437176"/>
                  </a:lnTo>
                  <a:lnTo>
                    <a:pt x="210245" y="387118"/>
                  </a:lnTo>
                  <a:lnTo>
                    <a:pt x="166862" y="390455"/>
                  </a:lnTo>
                  <a:lnTo>
                    <a:pt x="123478" y="380444"/>
                  </a:lnTo>
                  <a:lnTo>
                    <a:pt x="76756" y="360420"/>
                  </a:lnTo>
                  <a:lnTo>
                    <a:pt x="40047" y="340397"/>
                  </a:lnTo>
                  <a:lnTo>
                    <a:pt x="23361" y="327048"/>
                  </a:lnTo>
                  <a:lnTo>
                    <a:pt x="13349" y="313699"/>
                  </a:lnTo>
                  <a:lnTo>
                    <a:pt x="0" y="273652"/>
                  </a:lnTo>
                  <a:lnTo>
                    <a:pt x="3337" y="240280"/>
                  </a:lnTo>
                  <a:lnTo>
                    <a:pt x="13349" y="220257"/>
                  </a:lnTo>
                  <a:lnTo>
                    <a:pt x="33372" y="210245"/>
                  </a:lnTo>
                  <a:lnTo>
                    <a:pt x="180210" y="173536"/>
                  </a:lnTo>
                  <a:lnTo>
                    <a:pt x="390456" y="130152"/>
                  </a:lnTo>
                  <a:lnTo>
                    <a:pt x="447189" y="123477"/>
                  </a:lnTo>
                  <a:lnTo>
                    <a:pt x="547305" y="146838"/>
                  </a:lnTo>
                  <a:lnTo>
                    <a:pt x="737527" y="183547"/>
                  </a:lnTo>
                  <a:lnTo>
                    <a:pt x="884365" y="206908"/>
                  </a:lnTo>
                  <a:lnTo>
                    <a:pt x="937761" y="213582"/>
                  </a:lnTo>
                  <a:lnTo>
                    <a:pt x="1127983" y="213582"/>
                  </a:lnTo>
                  <a:lnTo>
                    <a:pt x="1661939" y="213582"/>
                  </a:lnTo>
                  <a:lnTo>
                    <a:pt x="1992324" y="213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5">
              <a:extLst>
                <a:ext uri="{FF2B5EF4-FFF2-40B4-BE49-F238E27FC236}">
                  <a16:creationId xmlns:a16="http://schemas.microsoft.com/office/drawing/2014/main" id="{94AA28AD-9D55-43CB-82EB-BCB40D4255B8}"/>
                </a:ext>
              </a:extLst>
            </p:cNvPr>
            <p:cNvSpPr/>
            <p:nvPr/>
          </p:nvSpPr>
          <p:spPr>
            <a:xfrm rot="16200000">
              <a:off x="3989391" y="1766889"/>
              <a:ext cx="4338637" cy="3881437"/>
            </a:xfrm>
            <a:custGeom>
              <a:avLst/>
              <a:gdLst>
                <a:gd name="connsiteX0" fmla="*/ 3905250 w 4338637"/>
                <a:gd name="connsiteY0" fmla="*/ 628650 h 3771900"/>
                <a:gd name="connsiteX1" fmla="*/ 3862387 w 4338637"/>
                <a:gd name="connsiteY1" fmla="*/ 419100 h 3771900"/>
                <a:gd name="connsiteX2" fmla="*/ 3810000 w 4338637"/>
                <a:gd name="connsiteY2" fmla="*/ 223837 h 3771900"/>
                <a:gd name="connsiteX3" fmla="*/ 3771900 w 4338637"/>
                <a:gd name="connsiteY3" fmla="*/ 95250 h 3771900"/>
                <a:gd name="connsiteX4" fmla="*/ 3743325 w 4338637"/>
                <a:gd name="connsiteY4" fmla="*/ 0 h 3771900"/>
                <a:gd name="connsiteX5" fmla="*/ 3990975 w 4338637"/>
                <a:gd name="connsiteY5" fmla="*/ 28575 h 3771900"/>
                <a:gd name="connsiteX6" fmla="*/ 4010025 w 4338637"/>
                <a:gd name="connsiteY6" fmla="*/ 157162 h 3771900"/>
                <a:gd name="connsiteX7" fmla="*/ 4048125 w 4338637"/>
                <a:gd name="connsiteY7" fmla="*/ 419100 h 3771900"/>
                <a:gd name="connsiteX8" fmla="*/ 4086225 w 4338637"/>
                <a:gd name="connsiteY8" fmla="*/ 728662 h 3771900"/>
                <a:gd name="connsiteX9" fmla="*/ 4124325 w 4338637"/>
                <a:gd name="connsiteY9" fmla="*/ 1038225 h 3771900"/>
                <a:gd name="connsiteX10" fmla="*/ 4157662 w 4338637"/>
                <a:gd name="connsiteY10" fmla="*/ 1376362 h 3771900"/>
                <a:gd name="connsiteX11" fmla="*/ 4186237 w 4338637"/>
                <a:gd name="connsiteY11" fmla="*/ 1714500 h 3771900"/>
                <a:gd name="connsiteX12" fmla="*/ 4219575 w 4338637"/>
                <a:gd name="connsiteY12" fmla="*/ 2128837 h 3771900"/>
                <a:gd name="connsiteX13" fmla="*/ 4238625 w 4338637"/>
                <a:gd name="connsiteY13" fmla="*/ 2386012 h 3771900"/>
                <a:gd name="connsiteX14" fmla="*/ 4257675 w 4338637"/>
                <a:gd name="connsiteY14" fmla="*/ 2709862 h 3771900"/>
                <a:gd name="connsiteX15" fmla="*/ 4267200 w 4338637"/>
                <a:gd name="connsiteY15" fmla="*/ 3000375 h 3771900"/>
                <a:gd name="connsiteX16" fmla="*/ 4271962 w 4338637"/>
                <a:gd name="connsiteY16" fmla="*/ 3109912 h 3771900"/>
                <a:gd name="connsiteX17" fmla="*/ 4276725 w 4338637"/>
                <a:gd name="connsiteY17" fmla="*/ 3143250 h 3771900"/>
                <a:gd name="connsiteX18" fmla="*/ 4300537 w 4338637"/>
                <a:gd name="connsiteY18" fmla="*/ 3200400 h 3771900"/>
                <a:gd name="connsiteX19" fmla="*/ 4324350 w 4338637"/>
                <a:gd name="connsiteY19" fmla="*/ 3262312 h 3771900"/>
                <a:gd name="connsiteX20" fmla="*/ 4338637 w 4338637"/>
                <a:gd name="connsiteY20" fmla="*/ 3319462 h 3771900"/>
                <a:gd name="connsiteX21" fmla="*/ 4338637 w 4338637"/>
                <a:gd name="connsiteY21" fmla="*/ 3352800 h 3771900"/>
                <a:gd name="connsiteX22" fmla="*/ 4291012 w 4338637"/>
                <a:gd name="connsiteY22" fmla="*/ 3448050 h 3771900"/>
                <a:gd name="connsiteX23" fmla="*/ 4214812 w 4338637"/>
                <a:gd name="connsiteY23" fmla="*/ 3576637 h 3771900"/>
                <a:gd name="connsiteX24" fmla="*/ 4157662 w 4338637"/>
                <a:gd name="connsiteY24" fmla="*/ 3681412 h 3771900"/>
                <a:gd name="connsiteX25" fmla="*/ 4124325 w 4338637"/>
                <a:gd name="connsiteY25" fmla="*/ 3738562 h 3771900"/>
                <a:gd name="connsiteX26" fmla="*/ 4100512 w 4338637"/>
                <a:gd name="connsiteY26" fmla="*/ 3767137 h 3771900"/>
                <a:gd name="connsiteX27" fmla="*/ 4076700 w 4338637"/>
                <a:gd name="connsiteY27" fmla="*/ 3771900 h 3771900"/>
                <a:gd name="connsiteX28" fmla="*/ 4048125 w 4338637"/>
                <a:gd name="connsiteY28" fmla="*/ 3771900 h 3771900"/>
                <a:gd name="connsiteX29" fmla="*/ 3986212 w 4338637"/>
                <a:gd name="connsiteY29" fmla="*/ 3752850 h 3771900"/>
                <a:gd name="connsiteX30" fmla="*/ 3938587 w 4338637"/>
                <a:gd name="connsiteY30" fmla="*/ 3724275 h 3771900"/>
                <a:gd name="connsiteX31" fmla="*/ 3848100 w 4338637"/>
                <a:gd name="connsiteY31" fmla="*/ 3686175 h 3771900"/>
                <a:gd name="connsiteX32" fmla="*/ 3771900 w 4338637"/>
                <a:gd name="connsiteY32" fmla="*/ 3667125 h 3771900"/>
                <a:gd name="connsiteX33" fmla="*/ 3681412 w 4338637"/>
                <a:gd name="connsiteY33" fmla="*/ 3657600 h 3771900"/>
                <a:gd name="connsiteX34" fmla="*/ 3414712 w 4338637"/>
                <a:gd name="connsiteY34" fmla="*/ 3662362 h 3771900"/>
                <a:gd name="connsiteX35" fmla="*/ 2490787 w 4338637"/>
                <a:gd name="connsiteY35" fmla="*/ 3657600 h 3771900"/>
                <a:gd name="connsiteX36" fmla="*/ 1924050 w 4338637"/>
                <a:gd name="connsiteY36" fmla="*/ 3662362 h 3771900"/>
                <a:gd name="connsiteX37" fmla="*/ 1171575 w 4338637"/>
                <a:gd name="connsiteY37" fmla="*/ 3662362 h 3771900"/>
                <a:gd name="connsiteX38" fmla="*/ 909637 w 4338637"/>
                <a:gd name="connsiteY38" fmla="*/ 3662362 h 3771900"/>
                <a:gd name="connsiteX39" fmla="*/ 647700 w 4338637"/>
                <a:gd name="connsiteY39" fmla="*/ 3662362 h 3771900"/>
                <a:gd name="connsiteX40" fmla="*/ 590550 w 4338637"/>
                <a:gd name="connsiteY40" fmla="*/ 3667125 h 3771900"/>
                <a:gd name="connsiteX41" fmla="*/ 419100 w 4338637"/>
                <a:gd name="connsiteY41" fmla="*/ 3695700 h 3771900"/>
                <a:gd name="connsiteX42" fmla="*/ 338137 w 4338637"/>
                <a:gd name="connsiteY42" fmla="*/ 3705225 h 3771900"/>
                <a:gd name="connsiteX43" fmla="*/ 233362 w 4338637"/>
                <a:gd name="connsiteY43" fmla="*/ 3690937 h 3771900"/>
                <a:gd name="connsiteX44" fmla="*/ 80962 w 4338637"/>
                <a:gd name="connsiteY44" fmla="*/ 3648075 h 3771900"/>
                <a:gd name="connsiteX45" fmla="*/ 42862 w 4338637"/>
                <a:gd name="connsiteY45" fmla="*/ 3629025 h 3771900"/>
                <a:gd name="connsiteX46" fmla="*/ 14287 w 4338637"/>
                <a:gd name="connsiteY46" fmla="*/ 3600450 h 3771900"/>
                <a:gd name="connsiteX47" fmla="*/ 4762 w 4338637"/>
                <a:gd name="connsiteY47" fmla="*/ 3571875 h 3771900"/>
                <a:gd name="connsiteX48" fmla="*/ 0 w 4338637"/>
                <a:gd name="connsiteY48" fmla="*/ 3548062 h 3771900"/>
                <a:gd name="connsiteX49" fmla="*/ 4762 w 4338637"/>
                <a:gd name="connsiteY49" fmla="*/ 3524250 h 3771900"/>
                <a:gd name="connsiteX50" fmla="*/ 19050 w 4338637"/>
                <a:gd name="connsiteY50" fmla="*/ 3486150 h 3771900"/>
                <a:gd name="connsiteX51" fmla="*/ 28575 w 4338637"/>
                <a:gd name="connsiteY51" fmla="*/ 3467100 h 3771900"/>
                <a:gd name="connsiteX52" fmla="*/ 47625 w 4338637"/>
                <a:gd name="connsiteY52" fmla="*/ 3452812 h 3771900"/>
                <a:gd name="connsiteX53" fmla="*/ 100012 w 4338637"/>
                <a:gd name="connsiteY53" fmla="*/ 3438525 h 3771900"/>
                <a:gd name="connsiteX54" fmla="*/ 204787 w 4338637"/>
                <a:gd name="connsiteY54" fmla="*/ 3419475 h 3771900"/>
                <a:gd name="connsiteX55" fmla="*/ 290512 w 4338637"/>
                <a:gd name="connsiteY55" fmla="*/ 3414712 h 3771900"/>
                <a:gd name="connsiteX56" fmla="*/ 542925 w 4338637"/>
                <a:gd name="connsiteY56" fmla="*/ 3414712 h 3771900"/>
                <a:gd name="connsiteX57" fmla="*/ 885825 w 4338637"/>
                <a:gd name="connsiteY57" fmla="*/ 3414712 h 3771900"/>
                <a:gd name="connsiteX58" fmla="*/ 1443037 w 4338637"/>
                <a:gd name="connsiteY58" fmla="*/ 3414712 h 3771900"/>
                <a:gd name="connsiteX59" fmla="*/ 2138362 w 4338637"/>
                <a:gd name="connsiteY59" fmla="*/ 3414712 h 3771900"/>
                <a:gd name="connsiteX60" fmla="*/ 2667000 w 4338637"/>
                <a:gd name="connsiteY60" fmla="*/ 3414712 h 3771900"/>
                <a:gd name="connsiteX61" fmla="*/ 3295650 w 4338637"/>
                <a:gd name="connsiteY61" fmla="*/ 3414712 h 3771900"/>
                <a:gd name="connsiteX62" fmla="*/ 3895725 w 4338637"/>
                <a:gd name="connsiteY62" fmla="*/ 3414712 h 3771900"/>
                <a:gd name="connsiteX63" fmla="*/ 4000500 w 4338637"/>
                <a:gd name="connsiteY63" fmla="*/ 3409950 h 3771900"/>
                <a:gd name="connsiteX64" fmla="*/ 4043362 w 4338637"/>
                <a:gd name="connsiteY64" fmla="*/ 3395662 h 3771900"/>
                <a:gd name="connsiteX65" fmla="*/ 4071937 w 4338637"/>
                <a:gd name="connsiteY65" fmla="*/ 3367087 h 3771900"/>
                <a:gd name="connsiteX66" fmla="*/ 4086225 w 4338637"/>
                <a:gd name="connsiteY66" fmla="*/ 3338512 h 3771900"/>
                <a:gd name="connsiteX67" fmla="*/ 4095750 w 4338637"/>
                <a:gd name="connsiteY67" fmla="*/ 3309937 h 3771900"/>
                <a:gd name="connsiteX68" fmla="*/ 4100512 w 4338637"/>
                <a:gd name="connsiteY68" fmla="*/ 3257550 h 3771900"/>
                <a:gd name="connsiteX69" fmla="*/ 4105275 w 4338637"/>
                <a:gd name="connsiteY69" fmla="*/ 2962275 h 3771900"/>
                <a:gd name="connsiteX70" fmla="*/ 4100512 w 4338637"/>
                <a:gd name="connsiteY70" fmla="*/ 2576512 h 3771900"/>
                <a:gd name="connsiteX71" fmla="*/ 4090987 w 4338637"/>
                <a:gd name="connsiteY71" fmla="*/ 2286000 h 3771900"/>
                <a:gd name="connsiteX72" fmla="*/ 4071937 w 4338637"/>
                <a:gd name="connsiteY72" fmla="*/ 1895475 h 3771900"/>
                <a:gd name="connsiteX73" fmla="*/ 4052887 w 4338637"/>
                <a:gd name="connsiteY73" fmla="*/ 1609725 h 3771900"/>
                <a:gd name="connsiteX74" fmla="*/ 4029075 w 4338637"/>
                <a:gd name="connsiteY74" fmla="*/ 1400175 h 3771900"/>
                <a:gd name="connsiteX75" fmla="*/ 3990975 w 4338637"/>
                <a:gd name="connsiteY75" fmla="*/ 1109662 h 3771900"/>
                <a:gd name="connsiteX76" fmla="*/ 3938587 w 4338637"/>
                <a:gd name="connsiteY76" fmla="*/ 785812 h 3771900"/>
                <a:gd name="connsiteX77" fmla="*/ 3905250 w 4338637"/>
                <a:gd name="connsiteY77" fmla="*/ 628650 h 3771900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4010025 w 4338637"/>
                <a:gd name="connsiteY6" fmla="*/ 485801 h 4100539"/>
                <a:gd name="connsiteX7" fmla="*/ 4048125 w 4338637"/>
                <a:gd name="connsiteY7" fmla="*/ 747739 h 4100539"/>
                <a:gd name="connsiteX8" fmla="*/ 4086225 w 4338637"/>
                <a:gd name="connsiteY8" fmla="*/ 1057301 h 4100539"/>
                <a:gd name="connsiteX9" fmla="*/ 4124325 w 4338637"/>
                <a:gd name="connsiteY9" fmla="*/ 1366864 h 4100539"/>
                <a:gd name="connsiteX10" fmla="*/ 4157662 w 4338637"/>
                <a:gd name="connsiteY10" fmla="*/ 1705001 h 4100539"/>
                <a:gd name="connsiteX11" fmla="*/ 4186237 w 4338637"/>
                <a:gd name="connsiteY11" fmla="*/ 2043139 h 4100539"/>
                <a:gd name="connsiteX12" fmla="*/ 4219575 w 4338637"/>
                <a:gd name="connsiteY12" fmla="*/ 2457476 h 4100539"/>
                <a:gd name="connsiteX13" fmla="*/ 4238625 w 4338637"/>
                <a:gd name="connsiteY13" fmla="*/ 2714651 h 4100539"/>
                <a:gd name="connsiteX14" fmla="*/ 4257675 w 4338637"/>
                <a:gd name="connsiteY14" fmla="*/ 3038501 h 4100539"/>
                <a:gd name="connsiteX15" fmla="*/ 4267200 w 4338637"/>
                <a:gd name="connsiteY15" fmla="*/ 3329014 h 4100539"/>
                <a:gd name="connsiteX16" fmla="*/ 4271962 w 4338637"/>
                <a:gd name="connsiteY16" fmla="*/ 3438551 h 4100539"/>
                <a:gd name="connsiteX17" fmla="*/ 4276725 w 4338637"/>
                <a:gd name="connsiteY17" fmla="*/ 3471889 h 4100539"/>
                <a:gd name="connsiteX18" fmla="*/ 4300537 w 4338637"/>
                <a:gd name="connsiteY18" fmla="*/ 3529039 h 4100539"/>
                <a:gd name="connsiteX19" fmla="*/ 4324350 w 4338637"/>
                <a:gd name="connsiteY19" fmla="*/ 3590951 h 4100539"/>
                <a:gd name="connsiteX20" fmla="*/ 4338637 w 4338637"/>
                <a:gd name="connsiteY20" fmla="*/ 3648101 h 4100539"/>
                <a:gd name="connsiteX21" fmla="*/ 4338637 w 4338637"/>
                <a:gd name="connsiteY21" fmla="*/ 3681439 h 4100539"/>
                <a:gd name="connsiteX22" fmla="*/ 4291012 w 4338637"/>
                <a:gd name="connsiteY22" fmla="*/ 3776689 h 4100539"/>
                <a:gd name="connsiteX23" fmla="*/ 4214812 w 4338637"/>
                <a:gd name="connsiteY23" fmla="*/ 3905276 h 4100539"/>
                <a:gd name="connsiteX24" fmla="*/ 4157662 w 4338637"/>
                <a:gd name="connsiteY24" fmla="*/ 4010051 h 4100539"/>
                <a:gd name="connsiteX25" fmla="*/ 4124325 w 4338637"/>
                <a:gd name="connsiteY25" fmla="*/ 4067201 h 4100539"/>
                <a:gd name="connsiteX26" fmla="*/ 4100512 w 4338637"/>
                <a:gd name="connsiteY26" fmla="*/ 4095776 h 4100539"/>
                <a:gd name="connsiteX27" fmla="*/ 4076700 w 4338637"/>
                <a:gd name="connsiteY27" fmla="*/ 4100539 h 4100539"/>
                <a:gd name="connsiteX28" fmla="*/ 4048125 w 4338637"/>
                <a:gd name="connsiteY28" fmla="*/ 4100539 h 4100539"/>
                <a:gd name="connsiteX29" fmla="*/ 3986212 w 4338637"/>
                <a:gd name="connsiteY29" fmla="*/ 4081489 h 4100539"/>
                <a:gd name="connsiteX30" fmla="*/ 3938587 w 4338637"/>
                <a:gd name="connsiteY30" fmla="*/ 4052914 h 4100539"/>
                <a:gd name="connsiteX31" fmla="*/ 3848100 w 4338637"/>
                <a:gd name="connsiteY31" fmla="*/ 4014814 h 4100539"/>
                <a:gd name="connsiteX32" fmla="*/ 3771900 w 4338637"/>
                <a:gd name="connsiteY32" fmla="*/ 3995764 h 4100539"/>
                <a:gd name="connsiteX33" fmla="*/ 3681412 w 4338637"/>
                <a:gd name="connsiteY33" fmla="*/ 3986239 h 4100539"/>
                <a:gd name="connsiteX34" fmla="*/ 3414712 w 4338637"/>
                <a:gd name="connsiteY34" fmla="*/ 3991001 h 4100539"/>
                <a:gd name="connsiteX35" fmla="*/ 2490787 w 4338637"/>
                <a:gd name="connsiteY35" fmla="*/ 3986239 h 4100539"/>
                <a:gd name="connsiteX36" fmla="*/ 1924050 w 4338637"/>
                <a:gd name="connsiteY36" fmla="*/ 3991001 h 4100539"/>
                <a:gd name="connsiteX37" fmla="*/ 1171575 w 4338637"/>
                <a:gd name="connsiteY37" fmla="*/ 3991001 h 4100539"/>
                <a:gd name="connsiteX38" fmla="*/ 909637 w 4338637"/>
                <a:gd name="connsiteY38" fmla="*/ 3991001 h 4100539"/>
                <a:gd name="connsiteX39" fmla="*/ 647700 w 4338637"/>
                <a:gd name="connsiteY39" fmla="*/ 3991001 h 4100539"/>
                <a:gd name="connsiteX40" fmla="*/ 590550 w 4338637"/>
                <a:gd name="connsiteY40" fmla="*/ 3995764 h 4100539"/>
                <a:gd name="connsiteX41" fmla="*/ 419100 w 4338637"/>
                <a:gd name="connsiteY41" fmla="*/ 4024339 h 4100539"/>
                <a:gd name="connsiteX42" fmla="*/ 338137 w 4338637"/>
                <a:gd name="connsiteY42" fmla="*/ 4033864 h 4100539"/>
                <a:gd name="connsiteX43" fmla="*/ 233362 w 4338637"/>
                <a:gd name="connsiteY43" fmla="*/ 4019576 h 4100539"/>
                <a:gd name="connsiteX44" fmla="*/ 80962 w 4338637"/>
                <a:gd name="connsiteY44" fmla="*/ 3976714 h 4100539"/>
                <a:gd name="connsiteX45" fmla="*/ 42862 w 4338637"/>
                <a:gd name="connsiteY45" fmla="*/ 3957664 h 4100539"/>
                <a:gd name="connsiteX46" fmla="*/ 14287 w 4338637"/>
                <a:gd name="connsiteY46" fmla="*/ 3929089 h 4100539"/>
                <a:gd name="connsiteX47" fmla="*/ 4762 w 4338637"/>
                <a:gd name="connsiteY47" fmla="*/ 3900514 h 4100539"/>
                <a:gd name="connsiteX48" fmla="*/ 0 w 4338637"/>
                <a:gd name="connsiteY48" fmla="*/ 3876701 h 4100539"/>
                <a:gd name="connsiteX49" fmla="*/ 4762 w 4338637"/>
                <a:gd name="connsiteY49" fmla="*/ 3852889 h 4100539"/>
                <a:gd name="connsiteX50" fmla="*/ 19050 w 4338637"/>
                <a:gd name="connsiteY50" fmla="*/ 3814789 h 4100539"/>
                <a:gd name="connsiteX51" fmla="*/ 28575 w 4338637"/>
                <a:gd name="connsiteY51" fmla="*/ 3795739 h 4100539"/>
                <a:gd name="connsiteX52" fmla="*/ 47625 w 4338637"/>
                <a:gd name="connsiteY52" fmla="*/ 3781451 h 4100539"/>
                <a:gd name="connsiteX53" fmla="*/ 100012 w 4338637"/>
                <a:gd name="connsiteY53" fmla="*/ 3767164 h 4100539"/>
                <a:gd name="connsiteX54" fmla="*/ 204787 w 4338637"/>
                <a:gd name="connsiteY54" fmla="*/ 3748114 h 4100539"/>
                <a:gd name="connsiteX55" fmla="*/ 290512 w 4338637"/>
                <a:gd name="connsiteY55" fmla="*/ 3743351 h 4100539"/>
                <a:gd name="connsiteX56" fmla="*/ 542925 w 4338637"/>
                <a:gd name="connsiteY56" fmla="*/ 3743351 h 4100539"/>
                <a:gd name="connsiteX57" fmla="*/ 885825 w 4338637"/>
                <a:gd name="connsiteY57" fmla="*/ 3743351 h 4100539"/>
                <a:gd name="connsiteX58" fmla="*/ 1443037 w 4338637"/>
                <a:gd name="connsiteY58" fmla="*/ 3743351 h 4100539"/>
                <a:gd name="connsiteX59" fmla="*/ 2138362 w 4338637"/>
                <a:gd name="connsiteY59" fmla="*/ 3743351 h 4100539"/>
                <a:gd name="connsiteX60" fmla="*/ 2667000 w 4338637"/>
                <a:gd name="connsiteY60" fmla="*/ 3743351 h 4100539"/>
                <a:gd name="connsiteX61" fmla="*/ 3295650 w 4338637"/>
                <a:gd name="connsiteY61" fmla="*/ 3743351 h 4100539"/>
                <a:gd name="connsiteX62" fmla="*/ 3895725 w 4338637"/>
                <a:gd name="connsiteY62" fmla="*/ 3743351 h 4100539"/>
                <a:gd name="connsiteX63" fmla="*/ 4000500 w 4338637"/>
                <a:gd name="connsiteY63" fmla="*/ 3738589 h 4100539"/>
                <a:gd name="connsiteX64" fmla="*/ 4043362 w 4338637"/>
                <a:gd name="connsiteY64" fmla="*/ 3724301 h 4100539"/>
                <a:gd name="connsiteX65" fmla="*/ 4071937 w 4338637"/>
                <a:gd name="connsiteY65" fmla="*/ 3695726 h 4100539"/>
                <a:gd name="connsiteX66" fmla="*/ 4086225 w 4338637"/>
                <a:gd name="connsiteY66" fmla="*/ 3667151 h 4100539"/>
                <a:gd name="connsiteX67" fmla="*/ 4095750 w 4338637"/>
                <a:gd name="connsiteY67" fmla="*/ 3638576 h 4100539"/>
                <a:gd name="connsiteX68" fmla="*/ 4100512 w 4338637"/>
                <a:gd name="connsiteY68" fmla="*/ 3586189 h 4100539"/>
                <a:gd name="connsiteX69" fmla="*/ 4105275 w 4338637"/>
                <a:gd name="connsiteY69" fmla="*/ 3290914 h 4100539"/>
                <a:gd name="connsiteX70" fmla="*/ 4100512 w 4338637"/>
                <a:gd name="connsiteY70" fmla="*/ 2905151 h 4100539"/>
                <a:gd name="connsiteX71" fmla="*/ 4090987 w 4338637"/>
                <a:gd name="connsiteY71" fmla="*/ 2614639 h 4100539"/>
                <a:gd name="connsiteX72" fmla="*/ 4071937 w 4338637"/>
                <a:gd name="connsiteY72" fmla="*/ 2224114 h 4100539"/>
                <a:gd name="connsiteX73" fmla="*/ 4052887 w 4338637"/>
                <a:gd name="connsiteY73" fmla="*/ 1938364 h 4100539"/>
                <a:gd name="connsiteX74" fmla="*/ 4029075 w 4338637"/>
                <a:gd name="connsiteY74" fmla="*/ 1728814 h 4100539"/>
                <a:gd name="connsiteX75" fmla="*/ 3990975 w 4338637"/>
                <a:gd name="connsiteY75" fmla="*/ 1438301 h 4100539"/>
                <a:gd name="connsiteX76" fmla="*/ 3938587 w 4338637"/>
                <a:gd name="connsiteY76" fmla="*/ 1114451 h 4100539"/>
                <a:gd name="connsiteX77" fmla="*/ 3905250 w 4338637"/>
                <a:gd name="connsiteY77" fmla="*/ 957289 h 4100539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3971925 w 4338637"/>
                <a:gd name="connsiteY6" fmla="*/ 219102 h 4100539"/>
                <a:gd name="connsiteX7" fmla="*/ 4010025 w 4338637"/>
                <a:gd name="connsiteY7" fmla="*/ 485801 h 4100539"/>
                <a:gd name="connsiteX8" fmla="*/ 4048125 w 4338637"/>
                <a:gd name="connsiteY8" fmla="*/ 747739 h 4100539"/>
                <a:gd name="connsiteX9" fmla="*/ 4086225 w 4338637"/>
                <a:gd name="connsiteY9" fmla="*/ 1057301 h 4100539"/>
                <a:gd name="connsiteX10" fmla="*/ 4124325 w 4338637"/>
                <a:gd name="connsiteY10" fmla="*/ 1366864 h 4100539"/>
                <a:gd name="connsiteX11" fmla="*/ 4157662 w 4338637"/>
                <a:gd name="connsiteY11" fmla="*/ 1705001 h 4100539"/>
                <a:gd name="connsiteX12" fmla="*/ 4186237 w 4338637"/>
                <a:gd name="connsiteY12" fmla="*/ 2043139 h 4100539"/>
                <a:gd name="connsiteX13" fmla="*/ 4219575 w 4338637"/>
                <a:gd name="connsiteY13" fmla="*/ 2457476 h 4100539"/>
                <a:gd name="connsiteX14" fmla="*/ 4238625 w 4338637"/>
                <a:gd name="connsiteY14" fmla="*/ 2714651 h 4100539"/>
                <a:gd name="connsiteX15" fmla="*/ 4257675 w 4338637"/>
                <a:gd name="connsiteY15" fmla="*/ 3038501 h 4100539"/>
                <a:gd name="connsiteX16" fmla="*/ 4267200 w 4338637"/>
                <a:gd name="connsiteY16" fmla="*/ 3329014 h 4100539"/>
                <a:gd name="connsiteX17" fmla="*/ 4271962 w 4338637"/>
                <a:gd name="connsiteY17" fmla="*/ 3438551 h 4100539"/>
                <a:gd name="connsiteX18" fmla="*/ 4276725 w 4338637"/>
                <a:gd name="connsiteY18" fmla="*/ 3471889 h 4100539"/>
                <a:gd name="connsiteX19" fmla="*/ 4300537 w 4338637"/>
                <a:gd name="connsiteY19" fmla="*/ 3529039 h 4100539"/>
                <a:gd name="connsiteX20" fmla="*/ 4324350 w 4338637"/>
                <a:gd name="connsiteY20" fmla="*/ 3590951 h 4100539"/>
                <a:gd name="connsiteX21" fmla="*/ 4338637 w 4338637"/>
                <a:gd name="connsiteY21" fmla="*/ 3648101 h 4100539"/>
                <a:gd name="connsiteX22" fmla="*/ 4338637 w 4338637"/>
                <a:gd name="connsiteY22" fmla="*/ 3681439 h 4100539"/>
                <a:gd name="connsiteX23" fmla="*/ 4291012 w 4338637"/>
                <a:gd name="connsiteY23" fmla="*/ 3776689 h 4100539"/>
                <a:gd name="connsiteX24" fmla="*/ 4214812 w 4338637"/>
                <a:gd name="connsiteY24" fmla="*/ 3905276 h 4100539"/>
                <a:gd name="connsiteX25" fmla="*/ 4157662 w 4338637"/>
                <a:gd name="connsiteY25" fmla="*/ 4010051 h 4100539"/>
                <a:gd name="connsiteX26" fmla="*/ 4124325 w 4338637"/>
                <a:gd name="connsiteY26" fmla="*/ 4067201 h 4100539"/>
                <a:gd name="connsiteX27" fmla="*/ 4100512 w 4338637"/>
                <a:gd name="connsiteY27" fmla="*/ 4095776 h 4100539"/>
                <a:gd name="connsiteX28" fmla="*/ 4076700 w 4338637"/>
                <a:gd name="connsiteY28" fmla="*/ 4100539 h 4100539"/>
                <a:gd name="connsiteX29" fmla="*/ 4048125 w 4338637"/>
                <a:gd name="connsiteY29" fmla="*/ 4100539 h 4100539"/>
                <a:gd name="connsiteX30" fmla="*/ 3986212 w 4338637"/>
                <a:gd name="connsiteY30" fmla="*/ 4081489 h 4100539"/>
                <a:gd name="connsiteX31" fmla="*/ 3938587 w 4338637"/>
                <a:gd name="connsiteY31" fmla="*/ 4052914 h 4100539"/>
                <a:gd name="connsiteX32" fmla="*/ 3848100 w 4338637"/>
                <a:gd name="connsiteY32" fmla="*/ 4014814 h 4100539"/>
                <a:gd name="connsiteX33" fmla="*/ 3771900 w 4338637"/>
                <a:gd name="connsiteY33" fmla="*/ 3995764 h 4100539"/>
                <a:gd name="connsiteX34" fmla="*/ 3681412 w 4338637"/>
                <a:gd name="connsiteY34" fmla="*/ 3986239 h 4100539"/>
                <a:gd name="connsiteX35" fmla="*/ 3414712 w 4338637"/>
                <a:gd name="connsiteY35" fmla="*/ 3991001 h 4100539"/>
                <a:gd name="connsiteX36" fmla="*/ 2490787 w 4338637"/>
                <a:gd name="connsiteY36" fmla="*/ 3986239 h 4100539"/>
                <a:gd name="connsiteX37" fmla="*/ 1924050 w 4338637"/>
                <a:gd name="connsiteY37" fmla="*/ 3991001 h 4100539"/>
                <a:gd name="connsiteX38" fmla="*/ 1171575 w 4338637"/>
                <a:gd name="connsiteY38" fmla="*/ 3991001 h 4100539"/>
                <a:gd name="connsiteX39" fmla="*/ 909637 w 4338637"/>
                <a:gd name="connsiteY39" fmla="*/ 3991001 h 4100539"/>
                <a:gd name="connsiteX40" fmla="*/ 647700 w 4338637"/>
                <a:gd name="connsiteY40" fmla="*/ 3991001 h 4100539"/>
                <a:gd name="connsiteX41" fmla="*/ 590550 w 4338637"/>
                <a:gd name="connsiteY41" fmla="*/ 3995764 h 4100539"/>
                <a:gd name="connsiteX42" fmla="*/ 419100 w 4338637"/>
                <a:gd name="connsiteY42" fmla="*/ 4024339 h 4100539"/>
                <a:gd name="connsiteX43" fmla="*/ 338137 w 4338637"/>
                <a:gd name="connsiteY43" fmla="*/ 4033864 h 4100539"/>
                <a:gd name="connsiteX44" fmla="*/ 233362 w 4338637"/>
                <a:gd name="connsiteY44" fmla="*/ 4019576 h 4100539"/>
                <a:gd name="connsiteX45" fmla="*/ 80962 w 4338637"/>
                <a:gd name="connsiteY45" fmla="*/ 3976714 h 4100539"/>
                <a:gd name="connsiteX46" fmla="*/ 42862 w 4338637"/>
                <a:gd name="connsiteY46" fmla="*/ 3957664 h 4100539"/>
                <a:gd name="connsiteX47" fmla="*/ 14287 w 4338637"/>
                <a:gd name="connsiteY47" fmla="*/ 3929089 h 4100539"/>
                <a:gd name="connsiteX48" fmla="*/ 4762 w 4338637"/>
                <a:gd name="connsiteY48" fmla="*/ 3900514 h 4100539"/>
                <a:gd name="connsiteX49" fmla="*/ 0 w 4338637"/>
                <a:gd name="connsiteY49" fmla="*/ 3876701 h 4100539"/>
                <a:gd name="connsiteX50" fmla="*/ 4762 w 4338637"/>
                <a:gd name="connsiteY50" fmla="*/ 3852889 h 4100539"/>
                <a:gd name="connsiteX51" fmla="*/ 19050 w 4338637"/>
                <a:gd name="connsiteY51" fmla="*/ 3814789 h 4100539"/>
                <a:gd name="connsiteX52" fmla="*/ 28575 w 4338637"/>
                <a:gd name="connsiteY52" fmla="*/ 3795739 h 4100539"/>
                <a:gd name="connsiteX53" fmla="*/ 47625 w 4338637"/>
                <a:gd name="connsiteY53" fmla="*/ 3781451 h 4100539"/>
                <a:gd name="connsiteX54" fmla="*/ 100012 w 4338637"/>
                <a:gd name="connsiteY54" fmla="*/ 3767164 h 4100539"/>
                <a:gd name="connsiteX55" fmla="*/ 204787 w 4338637"/>
                <a:gd name="connsiteY55" fmla="*/ 3748114 h 4100539"/>
                <a:gd name="connsiteX56" fmla="*/ 290512 w 4338637"/>
                <a:gd name="connsiteY56" fmla="*/ 3743351 h 4100539"/>
                <a:gd name="connsiteX57" fmla="*/ 542925 w 4338637"/>
                <a:gd name="connsiteY57" fmla="*/ 3743351 h 4100539"/>
                <a:gd name="connsiteX58" fmla="*/ 885825 w 4338637"/>
                <a:gd name="connsiteY58" fmla="*/ 3743351 h 4100539"/>
                <a:gd name="connsiteX59" fmla="*/ 1443037 w 4338637"/>
                <a:gd name="connsiteY59" fmla="*/ 3743351 h 4100539"/>
                <a:gd name="connsiteX60" fmla="*/ 2138362 w 4338637"/>
                <a:gd name="connsiteY60" fmla="*/ 3743351 h 4100539"/>
                <a:gd name="connsiteX61" fmla="*/ 2667000 w 4338637"/>
                <a:gd name="connsiteY61" fmla="*/ 3743351 h 4100539"/>
                <a:gd name="connsiteX62" fmla="*/ 3295650 w 4338637"/>
                <a:gd name="connsiteY62" fmla="*/ 3743351 h 4100539"/>
                <a:gd name="connsiteX63" fmla="*/ 3895725 w 4338637"/>
                <a:gd name="connsiteY63" fmla="*/ 3743351 h 4100539"/>
                <a:gd name="connsiteX64" fmla="*/ 4000500 w 4338637"/>
                <a:gd name="connsiteY64" fmla="*/ 3738589 h 4100539"/>
                <a:gd name="connsiteX65" fmla="*/ 4043362 w 4338637"/>
                <a:gd name="connsiteY65" fmla="*/ 3724301 h 4100539"/>
                <a:gd name="connsiteX66" fmla="*/ 4071937 w 4338637"/>
                <a:gd name="connsiteY66" fmla="*/ 3695726 h 4100539"/>
                <a:gd name="connsiteX67" fmla="*/ 4086225 w 4338637"/>
                <a:gd name="connsiteY67" fmla="*/ 3667151 h 4100539"/>
                <a:gd name="connsiteX68" fmla="*/ 4095750 w 4338637"/>
                <a:gd name="connsiteY68" fmla="*/ 3638576 h 4100539"/>
                <a:gd name="connsiteX69" fmla="*/ 4100512 w 4338637"/>
                <a:gd name="connsiteY69" fmla="*/ 3586189 h 4100539"/>
                <a:gd name="connsiteX70" fmla="*/ 4105275 w 4338637"/>
                <a:gd name="connsiteY70" fmla="*/ 3290914 h 4100539"/>
                <a:gd name="connsiteX71" fmla="*/ 4100512 w 4338637"/>
                <a:gd name="connsiteY71" fmla="*/ 2905151 h 4100539"/>
                <a:gd name="connsiteX72" fmla="*/ 4090987 w 4338637"/>
                <a:gd name="connsiteY72" fmla="*/ 2614639 h 4100539"/>
                <a:gd name="connsiteX73" fmla="*/ 4071937 w 4338637"/>
                <a:gd name="connsiteY73" fmla="*/ 2224114 h 4100539"/>
                <a:gd name="connsiteX74" fmla="*/ 4052887 w 4338637"/>
                <a:gd name="connsiteY74" fmla="*/ 1938364 h 4100539"/>
                <a:gd name="connsiteX75" fmla="*/ 4029075 w 4338637"/>
                <a:gd name="connsiteY75" fmla="*/ 1728814 h 4100539"/>
                <a:gd name="connsiteX76" fmla="*/ 3990975 w 4338637"/>
                <a:gd name="connsiteY76" fmla="*/ 1438301 h 4100539"/>
                <a:gd name="connsiteX77" fmla="*/ 3938587 w 4338637"/>
                <a:gd name="connsiteY77" fmla="*/ 1114451 h 4100539"/>
                <a:gd name="connsiteX78" fmla="*/ 3905250 w 4338637"/>
                <a:gd name="connsiteY78" fmla="*/ 957289 h 4100539"/>
                <a:gd name="connsiteX0" fmla="*/ 3905250 w 4338637"/>
                <a:gd name="connsiteY0" fmla="*/ 738187 h 3881437"/>
                <a:gd name="connsiteX1" fmla="*/ 3862387 w 4338637"/>
                <a:gd name="connsiteY1" fmla="*/ 528637 h 3881437"/>
                <a:gd name="connsiteX2" fmla="*/ 3810000 w 4338637"/>
                <a:gd name="connsiteY2" fmla="*/ 333374 h 3881437"/>
                <a:gd name="connsiteX3" fmla="*/ 3771900 w 4338637"/>
                <a:gd name="connsiteY3" fmla="*/ 204787 h 3881437"/>
                <a:gd name="connsiteX4" fmla="*/ 3743325 w 4338637"/>
                <a:gd name="connsiteY4" fmla="*/ 109537 h 3881437"/>
                <a:gd name="connsiteX5" fmla="*/ 3971925 w 4338637"/>
                <a:gd name="connsiteY5" fmla="*/ 0 h 3881437"/>
                <a:gd name="connsiteX6" fmla="*/ 4010025 w 4338637"/>
                <a:gd name="connsiteY6" fmla="*/ 266699 h 3881437"/>
                <a:gd name="connsiteX7" fmla="*/ 4048125 w 4338637"/>
                <a:gd name="connsiteY7" fmla="*/ 528637 h 3881437"/>
                <a:gd name="connsiteX8" fmla="*/ 4086225 w 4338637"/>
                <a:gd name="connsiteY8" fmla="*/ 838199 h 3881437"/>
                <a:gd name="connsiteX9" fmla="*/ 4124325 w 4338637"/>
                <a:gd name="connsiteY9" fmla="*/ 1147762 h 3881437"/>
                <a:gd name="connsiteX10" fmla="*/ 4157662 w 4338637"/>
                <a:gd name="connsiteY10" fmla="*/ 1485899 h 3881437"/>
                <a:gd name="connsiteX11" fmla="*/ 4186237 w 4338637"/>
                <a:gd name="connsiteY11" fmla="*/ 1824037 h 3881437"/>
                <a:gd name="connsiteX12" fmla="*/ 4219575 w 4338637"/>
                <a:gd name="connsiteY12" fmla="*/ 2238374 h 3881437"/>
                <a:gd name="connsiteX13" fmla="*/ 4238625 w 4338637"/>
                <a:gd name="connsiteY13" fmla="*/ 2495549 h 3881437"/>
                <a:gd name="connsiteX14" fmla="*/ 4257675 w 4338637"/>
                <a:gd name="connsiteY14" fmla="*/ 2819399 h 3881437"/>
                <a:gd name="connsiteX15" fmla="*/ 4267200 w 4338637"/>
                <a:gd name="connsiteY15" fmla="*/ 3109912 h 3881437"/>
                <a:gd name="connsiteX16" fmla="*/ 4271962 w 4338637"/>
                <a:gd name="connsiteY16" fmla="*/ 3219449 h 3881437"/>
                <a:gd name="connsiteX17" fmla="*/ 4276725 w 4338637"/>
                <a:gd name="connsiteY17" fmla="*/ 3252787 h 3881437"/>
                <a:gd name="connsiteX18" fmla="*/ 4300537 w 4338637"/>
                <a:gd name="connsiteY18" fmla="*/ 3309937 h 3881437"/>
                <a:gd name="connsiteX19" fmla="*/ 4324350 w 4338637"/>
                <a:gd name="connsiteY19" fmla="*/ 3371849 h 3881437"/>
                <a:gd name="connsiteX20" fmla="*/ 4338637 w 4338637"/>
                <a:gd name="connsiteY20" fmla="*/ 3428999 h 3881437"/>
                <a:gd name="connsiteX21" fmla="*/ 4338637 w 4338637"/>
                <a:gd name="connsiteY21" fmla="*/ 3462337 h 3881437"/>
                <a:gd name="connsiteX22" fmla="*/ 4291012 w 4338637"/>
                <a:gd name="connsiteY22" fmla="*/ 3557587 h 3881437"/>
                <a:gd name="connsiteX23" fmla="*/ 4214812 w 4338637"/>
                <a:gd name="connsiteY23" fmla="*/ 3686174 h 3881437"/>
                <a:gd name="connsiteX24" fmla="*/ 4157662 w 4338637"/>
                <a:gd name="connsiteY24" fmla="*/ 3790949 h 3881437"/>
                <a:gd name="connsiteX25" fmla="*/ 4124325 w 4338637"/>
                <a:gd name="connsiteY25" fmla="*/ 3848099 h 3881437"/>
                <a:gd name="connsiteX26" fmla="*/ 4100512 w 4338637"/>
                <a:gd name="connsiteY26" fmla="*/ 3876674 h 3881437"/>
                <a:gd name="connsiteX27" fmla="*/ 4076700 w 4338637"/>
                <a:gd name="connsiteY27" fmla="*/ 3881437 h 3881437"/>
                <a:gd name="connsiteX28" fmla="*/ 4048125 w 4338637"/>
                <a:gd name="connsiteY28" fmla="*/ 3881437 h 3881437"/>
                <a:gd name="connsiteX29" fmla="*/ 3986212 w 4338637"/>
                <a:gd name="connsiteY29" fmla="*/ 3862387 h 3881437"/>
                <a:gd name="connsiteX30" fmla="*/ 3938587 w 4338637"/>
                <a:gd name="connsiteY30" fmla="*/ 3833812 h 3881437"/>
                <a:gd name="connsiteX31" fmla="*/ 3848100 w 4338637"/>
                <a:gd name="connsiteY31" fmla="*/ 3795712 h 3881437"/>
                <a:gd name="connsiteX32" fmla="*/ 3771900 w 4338637"/>
                <a:gd name="connsiteY32" fmla="*/ 3776662 h 3881437"/>
                <a:gd name="connsiteX33" fmla="*/ 3681412 w 4338637"/>
                <a:gd name="connsiteY33" fmla="*/ 3767137 h 3881437"/>
                <a:gd name="connsiteX34" fmla="*/ 3414712 w 4338637"/>
                <a:gd name="connsiteY34" fmla="*/ 3771899 h 3881437"/>
                <a:gd name="connsiteX35" fmla="*/ 2490787 w 4338637"/>
                <a:gd name="connsiteY35" fmla="*/ 3767137 h 3881437"/>
                <a:gd name="connsiteX36" fmla="*/ 1924050 w 4338637"/>
                <a:gd name="connsiteY36" fmla="*/ 3771899 h 3881437"/>
                <a:gd name="connsiteX37" fmla="*/ 1171575 w 4338637"/>
                <a:gd name="connsiteY37" fmla="*/ 3771899 h 3881437"/>
                <a:gd name="connsiteX38" fmla="*/ 909637 w 4338637"/>
                <a:gd name="connsiteY38" fmla="*/ 3771899 h 3881437"/>
                <a:gd name="connsiteX39" fmla="*/ 647700 w 4338637"/>
                <a:gd name="connsiteY39" fmla="*/ 3771899 h 3881437"/>
                <a:gd name="connsiteX40" fmla="*/ 590550 w 4338637"/>
                <a:gd name="connsiteY40" fmla="*/ 3776662 h 3881437"/>
                <a:gd name="connsiteX41" fmla="*/ 419100 w 4338637"/>
                <a:gd name="connsiteY41" fmla="*/ 3805237 h 3881437"/>
                <a:gd name="connsiteX42" fmla="*/ 338137 w 4338637"/>
                <a:gd name="connsiteY42" fmla="*/ 3814762 h 3881437"/>
                <a:gd name="connsiteX43" fmla="*/ 233362 w 4338637"/>
                <a:gd name="connsiteY43" fmla="*/ 3800474 h 3881437"/>
                <a:gd name="connsiteX44" fmla="*/ 80962 w 4338637"/>
                <a:gd name="connsiteY44" fmla="*/ 3757612 h 3881437"/>
                <a:gd name="connsiteX45" fmla="*/ 42862 w 4338637"/>
                <a:gd name="connsiteY45" fmla="*/ 3738562 h 3881437"/>
                <a:gd name="connsiteX46" fmla="*/ 14287 w 4338637"/>
                <a:gd name="connsiteY46" fmla="*/ 3709987 h 3881437"/>
                <a:gd name="connsiteX47" fmla="*/ 4762 w 4338637"/>
                <a:gd name="connsiteY47" fmla="*/ 3681412 h 3881437"/>
                <a:gd name="connsiteX48" fmla="*/ 0 w 4338637"/>
                <a:gd name="connsiteY48" fmla="*/ 3657599 h 3881437"/>
                <a:gd name="connsiteX49" fmla="*/ 4762 w 4338637"/>
                <a:gd name="connsiteY49" fmla="*/ 3633787 h 3881437"/>
                <a:gd name="connsiteX50" fmla="*/ 19050 w 4338637"/>
                <a:gd name="connsiteY50" fmla="*/ 3595687 h 3881437"/>
                <a:gd name="connsiteX51" fmla="*/ 28575 w 4338637"/>
                <a:gd name="connsiteY51" fmla="*/ 3576637 h 3881437"/>
                <a:gd name="connsiteX52" fmla="*/ 47625 w 4338637"/>
                <a:gd name="connsiteY52" fmla="*/ 3562349 h 3881437"/>
                <a:gd name="connsiteX53" fmla="*/ 100012 w 4338637"/>
                <a:gd name="connsiteY53" fmla="*/ 3548062 h 3881437"/>
                <a:gd name="connsiteX54" fmla="*/ 204787 w 4338637"/>
                <a:gd name="connsiteY54" fmla="*/ 3529012 h 3881437"/>
                <a:gd name="connsiteX55" fmla="*/ 290512 w 4338637"/>
                <a:gd name="connsiteY55" fmla="*/ 3524249 h 3881437"/>
                <a:gd name="connsiteX56" fmla="*/ 542925 w 4338637"/>
                <a:gd name="connsiteY56" fmla="*/ 3524249 h 3881437"/>
                <a:gd name="connsiteX57" fmla="*/ 885825 w 4338637"/>
                <a:gd name="connsiteY57" fmla="*/ 3524249 h 3881437"/>
                <a:gd name="connsiteX58" fmla="*/ 1443037 w 4338637"/>
                <a:gd name="connsiteY58" fmla="*/ 3524249 h 3881437"/>
                <a:gd name="connsiteX59" fmla="*/ 2138362 w 4338637"/>
                <a:gd name="connsiteY59" fmla="*/ 3524249 h 3881437"/>
                <a:gd name="connsiteX60" fmla="*/ 2667000 w 4338637"/>
                <a:gd name="connsiteY60" fmla="*/ 3524249 h 3881437"/>
                <a:gd name="connsiteX61" fmla="*/ 3295650 w 4338637"/>
                <a:gd name="connsiteY61" fmla="*/ 3524249 h 3881437"/>
                <a:gd name="connsiteX62" fmla="*/ 3895725 w 4338637"/>
                <a:gd name="connsiteY62" fmla="*/ 3524249 h 3881437"/>
                <a:gd name="connsiteX63" fmla="*/ 4000500 w 4338637"/>
                <a:gd name="connsiteY63" fmla="*/ 3519487 h 3881437"/>
                <a:gd name="connsiteX64" fmla="*/ 4043362 w 4338637"/>
                <a:gd name="connsiteY64" fmla="*/ 3505199 h 3881437"/>
                <a:gd name="connsiteX65" fmla="*/ 4071937 w 4338637"/>
                <a:gd name="connsiteY65" fmla="*/ 3476624 h 3881437"/>
                <a:gd name="connsiteX66" fmla="*/ 4086225 w 4338637"/>
                <a:gd name="connsiteY66" fmla="*/ 3448049 h 3881437"/>
                <a:gd name="connsiteX67" fmla="*/ 4095750 w 4338637"/>
                <a:gd name="connsiteY67" fmla="*/ 3419474 h 3881437"/>
                <a:gd name="connsiteX68" fmla="*/ 4100512 w 4338637"/>
                <a:gd name="connsiteY68" fmla="*/ 3367087 h 3881437"/>
                <a:gd name="connsiteX69" fmla="*/ 4105275 w 4338637"/>
                <a:gd name="connsiteY69" fmla="*/ 3071812 h 3881437"/>
                <a:gd name="connsiteX70" fmla="*/ 4100512 w 4338637"/>
                <a:gd name="connsiteY70" fmla="*/ 2686049 h 3881437"/>
                <a:gd name="connsiteX71" fmla="*/ 4090987 w 4338637"/>
                <a:gd name="connsiteY71" fmla="*/ 2395537 h 3881437"/>
                <a:gd name="connsiteX72" fmla="*/ 4071937 w 4338637"/>
                <a:gd name="connsiteY72" fmla="*/ 2005012 h 3881437"/>
                <a:gd name="connsiteX73" fmla="*/ 4052887 w 4338637"/>
                <a:gd name="connsiteY73" fmla="*/ 1719262 h 3881437"/>
                <a:gd name="connsiteX74" fmla="*/ 4029075 w 4338637"/>
                <a:gd name="connsiteY74" fmla="*/ 1509712 h 3881437"/>
                <a:gd name="connsiteX75" fmla="*/ 3990975 w 4338637"/>
                <a:gd name="connsiteY75" fmla="*/ 1219199 h 3881437"/>
                <a:gd name="connsiteX76" fmla="*/ 3938587 w 4338637"/>
                <a:gd name="connsiteY76" fmla="*/ 895349 h 3881437"/>
                <a:gd name="connsiteX77" fmla="*/ 3905250 w 4338637"/>
                <a:gd name="connsiteY77" fmla="*/ 738187 h 38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338637" h="3881437">
                  <a:moveTo>
                    <a:pt x="3905250" y="738187"/>
                  </a:moveTo>
                  <a:lnTo>
                    <a:pt x="3862387" y="528637"/>
                  </a:lnTo>
                  <a:lnTo>
                    <a:pt x="3810000" y="333374"/>
                  </a:lnTo>
                  <a:lnTo>
                    <a:pt x="3771900" y="204787"/>
                  </a:lnTo>
                  <a:lnTo>
                    <a:pt x="3743325" y="109537"/>
                  </a:lnTo>
                  <a:lnTo>
                    <a:pt x="3971925" y="0"/>
                  </a:lnTo>
                  <a:lnTo>
                    <a:pt x="4010025" y="266699"/>
                  </a:lnTo>
                  <a:lnTo>
                    <a:pt x="4048125" y="528637"/>
                  </a:lnTo>
                  <a:lnTo>
                    <a:pt x="4086225" y="838199"/>
                  </a:lnTo>
                  <a:lnTo>
                    <a:pt x="4124325" y="1147762"/>
                  </a:lnTo>
                  <a:lnTo>
                    <a:pt x="4157662" y="1485899"/>
                  </a:lnTo>
                  <a:lnTo>
                    <a:pt x="4186237" y="1824037"/>
                  </a:lnTo>
                  <a:lnTo>
                    <a:pt x="4219575" y="2238374"/>
                  </a:lnTo>
                  <a:lnTo>
                    <a:pt x="4238625" y="2495549"/>
                  </a:lnTo>
                  <a:lnTo>
                    <a:pt x="4257675" y="2819399"/>
                  </a:lnTo>
                  <a:lnTo>
                    <a:pt x="4267200" y="3109912"/>
                  </a:lnTo>
                  <a:lnTo>
                    <a:pt x="4271962" y="3219449"/>
                  </a:lnTo>
                  <a:lnTo>
                    <a:pt x="4276725" y="3252787"/>
                  </a:lnTo>
                  <a:lnTo>
                    <a:pt x="4300537" y="3309937"/>
                  </a:lnTo>
                  <a:lnTo>
                    <a:pt x="4324350" y="3371849"/>
                  </a:lnTo>
                  <a:lnTo>
                    <a:pt x="4338637" y="3428999"/>
                  </a:lnTo>
                  <a:lnTo>
                    <a:pt x="4338637" y="3462337"/>
                  </a:lnTo>
                  <a:lnTo>
                    <a:pt x="4291012" y="3557587"/>
                  </a:lnTo>
                  <a:lnTo>
                    <a:pt x="4214812" y="3686174"/>
                  </a:lnTo>
                  <a:lnTo>
                    <a:pt x="4157662" y="3790949"/>
                  </a:lnTo>
                  <a:lnTo>
                    <a:pt x="4124325" y="3848099"/>
                  </a:lnTo>
                  <a:lnTo>
                    <a:pt x="4100512" y="3876674"/>
                  </a:lnTo>
                  <a:lnTo>
                    <a:pt x="4076700" y="3881437"/>
                  </a:lnTo>
                  <a:lnTo>
                    <a:pt x="4048125" y="3881437"/>
                  </a:lnTo>
                  <a:lnTo>
                    <a:pt x="3986212" y="3862387"/>
                  </a:lnTo>
                  <a:lnTo>
                    <a:pt x="3938587" y="3833812"/>
                  </a:lnTo>
                  <a:lnTo>
                    <a:pt x="3848100" y="3795712"/>
                  </a:lnTo>
                  <a:lnTo>
                    <a:pt x="3771900" y="3776662"/>
                  </a:lnTo>
                  <a:lnTo>
                    <a:pt x="3681412" y="3767137"/>
                  </a:lnTo>
                  <a:lnTo>
                    <a:pt x="3414712" y="3771899"/>
                  </a:lnTo>
                  <a:lnTo>
                    <a:pt x="2490787" y="3767137"/>
                  </a:lnTo>
                  <a:lnTo>
                    <a:pt x="1924050" y="3771899"/>
                  </a:lnTo>
                  <a:lnTo>
                    <a:pt x="1171575" y="3771899"/>
                  </a:lnTo>
                  <a:lnTo>
                    <a:pt x="909637" y="3771899"/>
                  </a:lnTo>
                  <a:lnTo>
                    <a:pt x="647700" y="3771899"/>
                  </a:lnTo>
                  <a:lnTo>
                    <a:pt x="590550" y="3776662"/>
                  </a:lnTo>
                  <a:lnTo>
                    <a:pt x="419100" y="3805237"/>
                  </a:lnTo>
                  <a:lnTo>
                    <a:pt x="338137" y="3814762"/>
                  </a:lnTo>
                  <a:lnTo>
                    <a:pt x="233362" y="3800474"/>
                  </a:lnTo>
                  <a:lnTo>
                    <a:pt x="80962" y="3757612"/>
                  </a:lnTo>
                  <a:lnTo>
                    <a:pt x="42862" y="3738562"/>
                  </a:lnTo>
                  <a:lnTo>
                    <a:pt x="14287" y="3709987"/>
                  </a:lnTo>
                  <a:lnTo>
                    <a:pt x="4762" y="3681412"/>
                  </a:lnTo>
                  <a:lnTo>
                    <a:pt x="0" y="3657599"/>
                  </a:lnTo>
                  <a:lnTo>
                    <a:pt x="4762" y="3633787"/>
                  </a:lnTo>
                  <a:lnTo>
                    <a:pt x="19050" y="3595687"/>
                  </a:lnTo>
                  <a:lnTo>
                    <a:pt x="28575" y="3576637"/>
                  </a:lnTo>
                  <a:lnTo>
                    <a:pt x="47625" y="3562349"/>
                  </a:lnTo>
                  <a:lnTo>
                    <a:pt x="100012" y="3548062"/>
                  </a:lnTo>
                  <a:lnTo>
                    <a:pt x="204787" y="3529012"/>
                  </a:lnTo>
                  <a:lnTo>
                    <a:pt x="290512" y="3524249"/>
                  </a:lnTo>
                  <a:lnTo>
                    <a:pt x="542925" y="3524249"/>
                  </a:lnTo>
                  <a:lnTo>
                    <a:pt x="885825" y="3524249"/>
                  </a:lnTo>
                  <a:lnTo>
                    <a:pt x="1443037" y="3524249"/>
                  </a:lnTo>
                  <a:lnTo>
                    <a:pt x="2138362" y="3524249"/>
                  </a:lnTo>
                  <a:lnTo>
                    <a:pt x="2667000" y="3524249"/>
                  </a:lnTo>
                  <a:lnTo>
                    <a:pt x="3295650" y="3524249"/>
                  </a:lnTo>
                  <a:lnTo>
                    <a:pt x="3895725" y="3524249"/>
                  </a:lnTo>
                  <a:lnTo>
                    <a:pt x="4000500" y="3519487"/>
                  </a:lnTo>
                  <a:lnTo>
                    <a:pt x="4043362" y="3505199"/>
                  </a:lnTo>
                  <a:lnTo>
                    <a:pt x="4071937" y="3476624"/>
                  </a:lnTo>
                  <a:lnTo>
                    <a:pt x="4086225" y="3448049"/>
                  </a:lnTo>
                  <a:lnTo>
                    <a:pt x="4095750" y="3419474"/>
                  </a:lnTo>
                  <a:lnTo>
                    <a:pt x="4100512" y="3367087"/>
                  </a:lnTo>
                  <a:cubicBezTo>
                    <a:pt x="4102100" y="3268662"/>
                    <a:pt x="4103687" y="3170237"/>
                    <a:pt x="4105275" y="3071812"/>
                  </a:cubicBezTo>
                  <a:cubicBezTo>
                    <a:pt x="4103687" y="2943224"/>
                    <a:pt x="4102100" y="2814637"/>
                    <a:pt x="4100512" y="2686049"/>
                  </a:cubicBezTo>
                  <a:lnTo>
                    <a:pt x="4090987" y="2395537"/>
                  </a:lnTo>
                  <a:lnTo>
                    <a:pt x="4071937" y="2005012"/>
                  </a:lnTo>
                  <a:lnTo>
                    <a:pt x="4052887" y="1719262"/>
                  </a:lnTo>
                  <a:lnTo>
                    <a:pt x="4029075" y="1509712"/>
                  </a:lnTo>
                  <a:lnTo>
                    <a:pt x="3990975" y="1219199"/>
                  </a:lnTo>
                  <a:lnTo>
                    <a:pt x="3938587" y="895349"/>
                  </a:lnTo>
                  <a:lnTo>
                    <a:pt x="3905250" y="738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1CD0E8E5-45E9-49BE-A750-B3A116C1E7A4}"/>
                </a:ext>
              </a:extLst>
            </p:cNvPr>
            <p:cNvSpPr/>
            <p:nvPr/>
          </p:nvSpPr>
          <p:spPr>
            <a:xfrm>
              <a:off x="4516440" y="2757488"/>
              <a:ext cx="2951162" cy="692150"/>
            </a:xfrm>
            <a:custGeom>
              <a:avLst/>
              <a:gdLst>
                <a:gd name="connsiteX0" fmla="*/ 1126332 w 2950369"/>
                <a:gd name="connsiteY0" fmla="*/ 285750 h 692943"/>
                <a:gd name="connsiteX1" fmla="*/ 1428750 w 2950369"/>
                <a:gd name="connsiteY1" fmla="*/ 238125 h 692943"/>
                <a:gd name="connsiteX2" fmla="*/ 1728788 w 2950369"/>
                <a:gd name="connsiteY2" fmla="*/ 188118 h 692943"/>
                <a:gd name="connsiteX3" fmla="*/ 1933575 w 2950369"/>
                <a:gd name="connsiteY3" fmla="*/ 152400 h 692943"/>
                <a:gd name="connsiteX4" fmla="*/ 2138363 w 2950369"/>
                <a:gd name="connsiteY4" fmla="*/ 114300 h 692943"/>
                <a:gd name="connsiteX5" fmla="*/ 2302669 w 2950369"/>
                <a:gd name="connsiteY5" fmla="*/ 95250 h 692943"/>
                <a:gd name="connsiteX6" fmla="*/ 2471738 w 2950369"/>
                <a:gd name="connsiteY6" fmla="*/ 71437 h 692943"/>
                <a:gd name="connsiteX7" fmla="*/ 2490788 w 2950369"/>
                <a:gd name="connsiteY7" fmla="*/ 66675 h 692943"/>
                <a:gd name="connsiteX8" fmla="*/ 2509838 w 2950369"/>
                <a:gd name="connsiteY8" fmla="*/ 50006 h 692943"/>
                <a:gd name="connsiteX9" fmla="*/ 2540794 w 2950369"/>
                <a:gd name="connsiteY9" fmla="*/ 30956 h 692943"/>
                <a:gd name="connsiteX10" fmla="*/ 2583657 w 2950369"/>
                <a:gd name="connsiteY10" fmla="*/ 9525 h 692943"/>
                <a:gd name="connsiteX11" fmla="*/ 2614613 w 2950369"/>
                <a:gd name="connsiteY11" fmla="*/ 0 h 692943"/>
                <a:gd name="connsiteX12" fmla="*/ 2652713 w 2950369"/>
                <a:gd name="connsiteY12" fmla="*/ 4762 h 692943"/>
                <a:gd name="connsiteX13" fmla="*/ 2700338 w 2950369"/>
                <a:gd name="connsiteY13" fmla="*/ 14287 h 692943"/>
                <a:gd name="connsiteX14" fmla="*/ 2769394 w 2950369"/>
                <a:gd name="connsiteY14" fmla="*/ 45243 h 692943"/>
                <a:gd name="connsiteX15" fmla="*/ 2859882 w 2950369"/>
                <a:gd name="connsiteY15" fmla="*/ 95250 h 692943"/>
                <a:gd name="connsiteX16" fmla="*/ 2895600 w 2950369"/>
                <a:gd name="connsiteY16" fmla="*/ 116681 h 692943"/>
                <a:gd name="connsiteX17" fmla="*/ 2928938 w 2950369"/>
                <a:gd name="connsiteY17" fmla="*/ 140493 h 692943"/>
                <a:gd name="connsiteX18" fmla="*/ 2943225 w 2950369"/>
                <a:gd name="connsiteY18" fmla="*/ 159543 h 692943"/>
                <a:gd name="connsiteX19" fmla="*/ 2950369 w 2950369"/>
                <a:gd name="connsiteY19" fmla="*/ 176212 h 692943"/>
                <a:gd name="connsiteX20" fmla="*/ 2947988 w 2950369"/>
                <a:gd name="connsiteY20" fmla="*/ 200025 h 692943"/>
                <a:gd name="connsiteX21" fmla="*/ 2933700 w 2950369"/>
                <a:gd name="connsiteY21" fmla="*/ 216693 h 692943"/>
                <a:gd name="connsiteX22" fmla="*/ 2907507 w 2950369"/>
                <a:gd name="connsiteY22" fmla="*/ 233362 h 692943"/>
                <a:gd name="connsiteX23" fmla="*/ 2864644 w 2950369"/>
                <a:gd name="connsiteY23" fmla="*/ 247650 h 692943"/>
                <a:gd name="connsiteX24" fmla="*/ 2786063 w 2950369"/>
                <a:gd name="connsiteY24" fmla="*/ 254793 h 692943"/>
                <a:gd name="connsiteX25" fmla="*/ 2612232 w 2950369"/>
                <a:gd name="connsiteY25" fmla="*/ 264318 h 692943"/>
                <a:gd name="connsiteX26" fmla="*/ 2383632 w 2950369"/>
                <a:gd name="connsiteY26" fmla="*/ 278606 h 692943"/>
                <a:gd name="connsiteX27" fmla="*/ 2105025 w 2950369"/>
                <a:gd name="connsiteY27" fmla="*/ 295275 h 692943"/>
                <a:gd name="connsiteX28" fmla="*/ 1943100 w 2950369"/>
                <a:gd name="connsiteY28" fmla="*/ 311943 h 692943"/>
                <a:gd name="connsiteX29" fmla="*/ 1740694 w 2950369"/>
                <a:gd name="connsiteY29" fmla="*/ 347662 h 692943"/>
                <a:gd name="connsiteX30" fmla="*/ 1497807 w 2950369"/>
                <a:gd name="connsiteY30" fmla="*/ 390525 h 692943"/>
                <a:gd name="connsiteX31" fmla="*/ 1235869 w 2950369"/>
                <a:gd name="connsiteY31" fmla="*/ 438150 h 692943"/>
                <a:gd name="connsiteX32" fmla="*/ 1016794 w 2950369"/>
                <a:gd name="connsiteY32" fmla="*/ 481012 h 692943"/>
                <a:gd name="connsiteX33" fmla="*/ 895350 w 2950369"/>
                <a:gd name="connsiteY33" fmla="*/ 511968 h 692943"/>
                <a:gd name="connsiteX34" fmla="*/ 750094 w 2950369"/>
                <a:gd name="connsiteY34" fmla="*/ 550068 h 692943"/>
                <a:gd name="connsiteX35" fmla="*/ 592932 w 2950369"/>
                <a:gd name="connsiteY35" fmla="*/ 597693 h 692943"/>
                <a:gd name="connsiteX36" fmla="*/ 485775 w 2950369"/>
                <a:gd name="connsiteY36" fmla="*/ 631031 h 692943"/>
                <a:gd name="connsiteX37" fmla="*/ 400050 w 2950369"/>
                <a:gd name="connsiteY37" fmla="*/ 661987 h 692943"/>
                <a:gd name="connsiteX38" fmla="*/ 352425 w 2950369"/>
                <a:gd name="connsiteY38" fmla="*/ 688181 h 692943"/>
                <a:gd name="connsiteX39" fmla="*/ 338138 w 2950369"/>
                <a:gd name="connsiteY39" fmla="*/ 692943 h 692943"/>
                <a:gd name="connsiteX40" fmla="*/ 307182 w 2950369"/>
                <a:gd name="connsiteY40" fmla="*/ 671512 h 692943"/>
                <a:gd name="connsiteX41" fmla="*/ 209550 w 2950369"/>
                <a:gd name="connsiteY41" fmla="*/ 590550 h 692943"/>
                <a:gd name="connsiteX42" fmla="*/ 130969 w 2950369"/>
                <a:gd name="connsiteY42" fmla="*/ 516731 h 692943"/>
                <a:gd name="connsiteX43" fmla="*/ 59532 w 2950369"/>
                <a:gd name="connsiteY43" fmla="*/ 440531 h 692943"/>
                <a:gd name="connsiteX44" fmla="*/ 9525 w 2950369"/>
                <a:gd name="connsiteY44" fmla="*/ 366712 h 692943"/>
                <a:gd name="connsiteX45" fmla="*/ 0 w 2950369"/>
                <a:gd name="connsiteY45" fmla="*/ 338137 h 692943"/>
                <a:gd name="connsiteX46" fmla="*/ 2382 w 2950369"/>
                <a:gd name="connsiteY46" fmla="*/ 319087 h 692943"/>
                <a:gd name="connsiteX47" fmla="*/ 14288 w 2950369"/>
                <a:gd name="connsiteY47" fmla="*/ 309562 h 692943"/>
                <a:gd name="connsiteX48" fmla="*/ 38100 w 2950369"/>
                <a:gd name="connsiteY48" fmla="*/ 311943 h 692943"/>
                <a:gd name="connsiteX49" fmla="*/ 57150 w 2950369"/>
                <a:gd name="connsiteY49" fmla="*/ 319087 h 692943"/>
                <a:gd name="connsiteX50" fmla="*/ 85725 w 2950369"/>
                <a:gd name="connsiteY50" fmla="*/ 340518 h 692943"/>
                <a:gd name="connsiteX51" fmla="*/ 119063 w 2950369"/>
                <a:gd name="connsiteY51" fmla="*/ 361950 h 692943"/>
                <a:gd name="connsiteX52" fmla="*/ 166688 w 2950369"/>
                <a:gd name="connsiteY52" fmla="*/ 381000 h 692943"/>
                <a:gd name="connsiteX53" fmla="*/ 233363 w 2950369"/>
                <a:gd name="connsiteY53" fmla="*/ 395287 h 692943"/>
                <a:gd name="connsiteX54" fmla="*/ 292894 w 2950369"/>
                <a:gd name="connsiteY54" fmla="*/ 404812 h 692943"/>
                <a:gd name="connsiteX55" fmla="*/ 352425 w 2950369"/>
                <a:gd name="connsiteY55" fmla="*/ 404812 h 692943"/>
                <a:gd name="connsiteX56" fmla="*/ 419100 w 2950369"/>
                <a:gd name="connsiteY56" fmla="*/ 397668 h 692943"/>
                <a:gd name="connsiteX57" fmla="*/ 688182 w 2950369"/>
                <a:gd name="connsiteY57" fmla="*/ 357187 h 692943"/>
                <a:gd name="connsiteX58" fmla="*/ 1126332 w 2950369"/>
                <a:gd name="connsiteY58" fmla="*/ 2857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50369" h="692943">
                  <a:moveTo>
                    <a:pt x="1126332" y="285750"/>
                  </a:moveTo>
                  <a:lnTo>
                    <a:pt x="1428750" y="238125"/>
                  </a:lnTo>
                  <a:lnTo>
                    <a:pt x="1728788" y="188118"/>
                  </a:lnTo>
                  <a:lnTo>
                    <a:pt x="1933575" y="152400"/>
                  </a:lnTo>
                  <a:lnTo>
                    <a:pt x="2138363" y="114300"/>
                  </a:lnTo>
                  <a:lnTo>
                    <a:pt x="2302669" y="95250"/>
                  </a:lnTo>
                  <a:lnTo>
                    <a:pt x="2471738" y="71437"/>
                  </a:lnTo>
                  <a:lnTo>
                    <a:pt x="2490788" y="66675"/>
                  </a:lnTo>
                  <a:lnTo>
                    <a:pt x="2509838" y="50006"/>
                  </a:lnTo>
                  <a:lnTo>
                    <a:pt x="2540794" y="30956"/>
                  </a:lnTo>
                  <a:lnTo>
                    <a:pt x="2583657" y="9525"/>
                  </a:lnTo>
                  <a:lnTo>
                    <a:pt x="2614613" y="0"/>
                  </a:lnTo>
                  <a:lnTo>
                    <a:pt x="2652713" y="4762"/>
                  </a:lnTo>
                  <a:lnTo>
                    <a:pt x="2700338" y="14287"/>
                  </a:lnTo>
                  <a:lnTo>
                    <a:pt x="2769394" y="45243"/>
                  </a:lnTo>
                  <a:lnTo>
                    <a:pt x="2859882" y="95250"/>
                  </a:lnTo>
                  <a:lnTo>
                    <a:pt x="2895600" y="116681"/>
                  </a:lnTo>
                  <a:lnTo>
                    <a:pt x="2928938" y="140493"/>
                  </a:lnTo>
                  <a:lnTo>
                    <a:pt x="2943225" y="159543"/>
                  </a:lnTo>
                  <a:lnTo>
                    <a:pt x="2950369" y="176212"/>
                  </a:lnTo>
                  <a:lnTo>
                    <a:pt x="2947988" y="200025"/>
                  </a:lnTo>
                  <a:lnTo>
                    <a:pt x="2933700" y="216693"/>
                  </a:lnTo>
                  <a:lnTo>
                    <a:pt x="2907507" y="233362"/>
                  </a:lnTo>
                  <a:lnTo>
                    <a:pt x="2864644" y="247650"/>
                  </a:lnTo>
                  <a:lnTo>
                    <a:pt x="2786063" y="254793"/>
                  </a:lnTo>
                  <a:lnTo>
                    <a:pt x="2612232" y="264318"/>
                  </a:lnTo>
                  <a:lnTo>
                    <a:pt x="2383632" y="278606"/>
                  </a:lnTo>
                  <a:lnTo>
                    <a:pt x="2105025" y="295275"/>
                  </a:lnTo>
                  <a:lnTo>
                    <a:pt x="1943100" y="311943"/>
                  </a:lnTo>
                  <a:lnTo>
                    <a:pt x="1740694" y="347662"/>
                  </a:lnTo>
                  <a:lnTo>
                    <a:pt x="1497807" y="390525"/>
                  </a:lnTo>
                  <a:lnTo>
                    <a:pt x="1235869" y="438150"/>
                  </a:lnTo>
                  <a:lnTo>
                    <a:pt x="1016794" y="481012"/>
                  </a:lnTo>
                  <a:lnTo>
                    <a:pt x="895350" y="511968"/>
                  </a:lnTo>
                  <a:lnTo>
                    <a:pt x="750094" y="550068"/>
                  </a:lnTo>
                  <a:lnTo>
                    <a:pt x="592932" y="597693"/>
                  </a:lnTo>
                  <a:lnTo>
                    <a:pt x="485775" y="631031"/>
                  </a:lnTo>
                  <a:lnTo>
                    <a:pt x="400050" y="661987"/>
                  </a:lnTo>
                  <a:lnTo>
                    <a:pt x="352425" y="688181"/>
                  </a:lnTo>
                  <a:lnTo>
                    <a:pt x="338138" y="692943"/>
                  </a:lnTo>
                  <a:lnTo>
                    <a:pt x="307182" y="671512"/>
                  </a:lnTo>
                  <a:lnTo>
                    <a:pt x="209550" y="590550"/>
                  </a:lnTo>
                  <a:lnTo>
                    <a:pt x="130969" y="516731"/>
                  </a:lnTo>
                  <a:lnTo>
                    <a:pt x="59532" y="440531"/>
                  </a:lnTo>
                  <a:lnTo>
                    <a:pt x="9525" y="366712"/>
                  </a:lnTo>
                  <a:lnTo>
                    <a:pt x="0" y="338137"/>
                  </a:lnTo>
                  <a:lnTo>
                    <a:pt x="2382" y="319087"/>
                  </a:lnTo>
                  <a:lnTo>
                    <a:pt x="14288" y="309562"/>
                  </a:lnTo>
                  <a:lnTo>
                    <a:pt x="38100" y="311943"/>
                  </a:lnTo>
                  <a:lnTo>
                    <a:pt x="57150" y="319087"/>
                  </a:lnTo>
                  <a:lnTo>
                    <a:pt x="85725" y="340518"/>
                  </a:lnTo>
                  <a:lnTo>
                    <a:pt x="119063" y="361950"/>
                  </a:lnTo>
                  <a:lnTo>
                    <a:pt x="166688" y="381000"/>
                  </a:lnTo>
                  <a:lnTo>
                    <a:pt x="233363" y="395287"/>
                  </a:lnTo>
                  <a:lnTo>
                    <a:pt x="292894" y="404812"/>
                  </a:lnTo>
                  <a:lnTo>
                    <a:pt x="352425" y="404812"/>
                  </a:lnTo>
                  <a:lnTo>
                    <a:pt x="419100" y="397668"/>
                  </a:lnTo>
                  <a:lnTo>
                    <a:pt x="688182" y="357187"/>
                  </a:lnTo>
                  <a:lnTo>
                    <a:pt x="112633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6">
              <a:extLst>
                <a:ext uri="{FF2B5EF4-FFF2-40B4-BE49-F238E27FC236}">
                  <a16:creationId xmlns:a16="http://schemas.microsoft.com/office/drawing/2014/main" id="{8BB40C32-1DB2-43FA-83DF-091C41F4BCB3}"/>
                </a:ext>
              </a:extLst>
            </p:cNvPr>
            <p:cNvSpPr/>
            <p:nvPr/>
          </p:nvSpPr>
          <p:spPr>
            <a:xfrm rot="16200000">
              <a:off x="4996659" y="3390107"/>
              <a:ext cx="2997200" cy="481013"/>
            </a:xfrm>
            <a:custGeom>
              <a:avLst/>
              <a:gdLst>
                <a:gd name="connsiteX0" fmla="*/ 1162415 w 2996225"/>
                <a:gd name="connsiteY0" fmla="*/ 202922 h 481000"/>
                <a:gd name="connsiteX1" fmla="*/ 1470555 w 2996225"/>
                <a:gd name="connsiteY1" fmla="*/ 200417 h 481000"/>
                <a:gd name="connsiteX2" fmla="*/ 1826294 w 2996225"/>
                <a:gd name="connsiteY2" fmla="*/ 195406 h 481000"/>
                <a:gd name="connsiteX3" fmla="*/ 2069299 w 2996225"/>
                <a:gd name="connsiteY3" fmla="*/ 190396 h 481000"/>
                <a:gd name="connsiteX4" fmla="*/ 2192054 w 2996225"/>
                <a:gd name="connsiteY4" fmla="*/ 170354 h 481000"/>
                <a:gd name="connsiteX5" fmla="*/ 2432554 w 2996225"/>
                <a:gd name="connsiteY5" fmla="*/ 170354 h 481000"/>
                <a:gd name="connsiteX6" fmla="*/ 2650507 w 2996225"/>
                <a:gd name="connsiteY6" fmla="*/ 167849 h 481000"/>
                <a:gd name="connsiteX7" fmla="*/ 2703116 w 2996225"/>
                <a:gd name="connsiteY7" fmla="*/ 160333 h 481000"/>
                <a:gd name="connsiteX8" fmla="*/ 2733179 w 2996225"/>
                <a:gd name="connsiteY8" fmla="*/ 152818 h 481000"/>
                <a:gd name="connsiteX9" fmla="*/ 2768252 w 2996225"/>
                <a:gd name="connsiteY9" fmla="*/ 142797 h 481000"/>
                <a:gd name="connsiteX10" fmla="*/ 2803325 w 2996225"/>
                <a:gd name="connsiteY10" fmla="*/ 127766 h 481000"/>
                <a:gd name="connsiteX11" fmla="*/ 2838397 w 2996225"/>
                <a:gd name="connsiteY11" fmla="*/ 112734 h 481000"/>
                <a:gd name="connsiteX12" fmla="*/ 2880986 w 2996225"/>
                <a:gd name="connsiteY12" fmla="*/ 85177 h 481000"/>
                <a:gd name="connsiteX13" fmla="*/ 2916059 w 2996225"/>
                <a:gd name="connsiteY13" fmla="*/ 52609 h 481000"/>
                <a:gd name="connsiteX14" fmla="*/ 2943616 w 2996225"/>
                <a:gd name="connsiteY14" fmla="*/ 17537 h 481000"/>
                <a:gd name="connsiteX15" fmla="*/ 2956142 w 2996225"/>
                <a:gd name="connsiteY15" fmla="*/ 7516 h 481000"/>
                <a:gd name="connsiteX16" fmla="*/ 2981194 w 2996225"/>
                <a:gd name="connsiteY16" fmla="*/ 0 h 481000"/>
                <a:gd name="connsiteX17" fmla="*/ 2993720 w 2996225"/>
                <a:gd name="connsiteY17" fmla="*/ 5010 h 481000"/>
                <a:gd name="connsiteX18" fmla="*/ 2996225 w 2996225"/>
                <a:gd name="connsiteY18" fmla="*/ 25052 h 481000"/>
                <a:gd name="connsiteX19" fmla="*/ 2986205 w 2996225"/>
                <a:gd name="connsiteY19" fmla="*/ 90187 h 481000"/>
                <a:gd name="connsiteX20" fmla="*/ 2968668 w 2996225"/>
                <a:gd name="connsiteY20" fmla="*/ 190396 h 481000"/>
                <a:gd name="connsiteX21" fmla="*/ 2931090 w 2996225"/>
                <a:gd name="connsiteY21" fmla="*/ 333192 h 481000"/>
                <a:gd name="connsiteX22" fmla="*/ 2911048 w 2996225"/>
                <a:gd name="connsiteY22" fmla="*/ 393317 h 481000"/>
                <a:gd name="connsiteX23" fmla="*/ 2896017 w 2996225"/>
                <a:gd name="connsiteY23" fmla="*/ 423380 h 481000"/>
                <a:gd name="connsiteX24" fmla="*/ 2870965 w 2996225"/>
                <a:gd name="connsiteY24" fmla="*/ 450937 h 481000"/>
                <a:gd name="connsiteX25" fmla="*/ 2840903 w 2996225"/>
                <a:gd name="connsiteY25" fmla="*/ 470979 h 481000"/>
                <a:gd name="connsiteX26" fmla="*/ 2820861 w 2996225"/>
                <a:gd name="connsiteY26" fmla="*/ 475989 h 481000"/>
                <a:gd name="connsiteX27" fmla="*/ 2800819 w 2996225"/>
                <a:gd name="connsiteY27" fmla="*/ 470979 h 481000"/>
                <a:gd name="connsiteX28" fmla="*/ 2780778 w 2996225"/>
                <a:gd name="connsiteY28" fmla="*/ 455947 h 481000"/>
                <a:gd name="connsiteX29" fmla="*/ 2740694 w 2996225"/>
                <a:gd name="connsiteY29" fmla="*/ 435906 h 481000"/>
                <a:gd name="connsiteX30" fmla="*/ 2683075 w 2996225"/>
                <a:gd name="connsiteY30" fmla="*/ 420875 h 481000"/>
                <a:gd name="connsiteX31" fmla="*/ 2615434 w 2996225"/>
                <a:gd name="connsiteY31" fmla="*/ 415864 h 481000"/>
                <a:gd name="connsiteX32" fmla="*/ 2437565 w 2996225"/>
                <a:gd name="connsiteY32" fmla="*/ 415864 h 481000"/>
                <a:gd name="connsiteX33" fmla="*/ 2217106 w 2996225"/>
                <a:gd name="connsiteY33" fmla="*/ 415864 h 481000"/>
                <a:gd name="connsiteX34" fmla="*/ 1964081 w 2996225"/>
                <a:gd name="connsiteY34" fmla="*/ 418369 h 481000"/>
                <a:gd name="connsiteX35" fmla="*/ 1483081 w 2996225"/>
                <a:gd name="connsiteY35" fmla="*/ 433401 h 481000"/>
                <a:gd name="connsiteX36" fmla="*/ 1067217 w 2996225"/>
                <a:gd name="connsiteY36" fmla="*/ 445927 h 481000"/>
                <a:gd name="connsiteX37" fmla="*/ 794150 w 2996225"/>
                <a:gd name="connsiteY37" fmla="*/ 455947 h 481000"/>
                <a:gd name="connsiteX38" fmla="*/ 583712 w 2996225"/>
                <a:gd name="connsiteY38" fmla="*/ 460958 h 481000"/>
                <a:gd name="connsiteX39" fmla="*/ 501041 w 2996225"/>
                <a:gd name="connsiteY39" fmla="*/ 470979 h 481000"/>
                <a:gd name="connsiteX40" fmla="*/ 443421 w 2996225"/>
                <a:gd name="connsiteY40" fmla="*/ 481000 h 481000"/>
                <a:gd name="connsiteX41" fmla="*/ 415864 w 2996225"/>
                <a:gd name="connsiteY41" fmla="*/ 481000 h 481000"/>
                <a:gd name="connsiteX42" fmla="*/ 373275 w 2996225"/>
                <a:gd name="connsiteY42" fmla="*/ 465968 h 481000"/>
                <a:gd name="connsiteX43" fmla="*/ 265551 w 2996225"/>
                <a:gd name="connsiteY43" fmla="*/ 418369 h 481000"/>
                <a:gd name="connsiteX44" fmla="*/ 185385 w 2996225"/>
                <a:gd name="connsiteY44" fmla="*/ 375781 h 481000"/>
                <a:gd name="connsiteX45" fmla="*/ 97703 w 2996225"/>
                <a:gd name="connsiteY45" fmla="*/ 320666 h 481000"/>
                <a:gd name="connsiteX46" fmla="*/ 35072 w 2996225"/>
                <a:gd name="connsiteY46" fmla="*/ 275573 h 481000"/>
                <a:gd name="connsiteX47" fmla="*/ 12526 w 2996225"/>
                <a:gd name="connsiteY47" fmla="*/ 245510 h 481000"/>
                <a:gd name="connsiteX48" fmla="*/ 2505 w 2996225"/>
                <a:gd name="connsiteY48" fmla="*/ 215448 h 481000"/>
                <a:gd name="connsiteX49" fmla="*/ 0 w 2996225"/>
                <a:gd name="connsiteY49" fmla="*/ 192901 h 481000"/>
                <a:gd name="connsiteX50" fmla="*/ 2505 w 2996225"/>
                <a:gd name="connsiteY50" fmla="*/ 175364 h 481000"/>
                <a:gd name="connsiteX51" fmla="*/ 10020 w 2996225"/>
                <a:gd name="connsiteY51" fmla="*/ 157828 h 481000"/>
                <a:gd name="connsiteX52" fmla="*/ 27557 w 2996225"/>
                <a:gd name="connsiteY52" fmla="*/ 142797 h 481000"/>
                <a:gd name="connsiteX53" fmla="*/ 433400 w 2996225"/>
                <a:gd name="connsiteY53" fmla="*/ 210437 h 481000"/>
                <a:gd name="connsiteX54" fmla="*/ 465968 w 2996225"/>
                <a:gd name="connsiteY54" fmla="*/ 215448 h 481000"/>
                <a:gd name="connsiteX55" fmla="*/ 586218 w 2996225"/>
                <a:gd name="connsiteY55" fmla="*/ 212943 h 481000"/>
                <a:gd name="connsiteX56" fmla="*/ 884337 w 2996225"/>
                <a:gd name="connsiteY56" fmla="*/ 207932 h 481000"/>
                <a:gd name="connsiteX57" fmla="*/ 1162415 w 2996225"/>
                <a:gd name="connsiteY57" fmla="*/ 202922 h 4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6225" h="481000">
                  <a:moveTo>
                    <a:pt x="1162415" y="202922"/>
                  </a:moveTo>
                  <a:lnTo>
                    <a:pt x="1470555" y="200417"/>
                  </a:lnTo>
                  <a:lnTo>
                    <a:pt x="1826294" y="195406"/>
                  </a:lnTo>
                  <a:lnTo>
                    <a:pt x="2069299" y="190396"/>
                  </a:lnTo>
                  <a:lnTo>
                    <a:pt x="2192054" y="170354"/>
                  </a:lnTo>
                  <a:lnTo>
                    <a:pt x="2432554" y="170354"/>
                  </a:lnTo>
                  <a:lnTo>
                    <a:pt x="2650507" y="167849"/>
                  </a:lnTo>
                  <a:lnTo>
                    <a:pt x="2703116" y="160333"/>
                  </a:lnTo>
                  <a:lnTo>
                    <a:pt x="2733179" y="152818"/>
                  </a:lnTo>
                  <a:lnTo>
                    <a:pt x="2768252" y="142797"/>
                  </a:lnTo>
                  <a:lnTo>
                    <a:pt x="2803325" y="127766"/>
                  </a:lnTo>
                  <a:lnTo>
                    <a:pt x="2838397" y="112734"/>
                  </a:lnTo>
                  <a:lnTo>
                    <a:pt x="2880986" y="85177"/>
                  </a:lnTo>
                  <a:lnTo>
                    <a:pt x="2916059" y="52609"/>
                  </a:lnTo>
                  <a:lnTo>
                    <a:pt x="2943616" y="17537"/>
                  </a:lnTo>
                  <a:lnTo>
                    <a:pt x="2956142" y="7516"/>
                  </a:lnTo>
                  <a:lnTo>
                    <a:pt x="2981194" y="0"/>
                  </a:lnTo>
                  <a:lnTo>
                    <a:pt x="2993720" y="5010"/>
                  </a:lnTo>
                  <a:lnTo>
                    <a:pt x="2996225" y="25052"/>
                  </a:lnTo>
                  <a:lnTo>
                    <a:pt x="2986205" y="90187"/>
                  </a:lnTo>
                  <a:lnTo>
                    <a:pt x="2968668" y="190396"/>
                  </a:lnTo>
                  <a:lnTo>
                    <a:pt x="2931090" y="333192"/>
                  </a:lnTo>
                  <a:lnTo>
                    <a:pt x="2911048" y="393317"/>
                  </a:lnTo>
                  <a:lnTo>
                    <a:pt x="2896017" y="423380"/>
                  </a:lnTo>
                  <a:lnTo>
                    <a:pt x="2870965" y="450937"/>
                  </a:lnTo>
                  <a:lnTo>
                    <a:pt x="2840903" y="470979"/>
                  </a:lnTo>
                  <a:lnTo>
                    <a:pt x="2820861" y="475989"/>
                  </a:lnTo>
                  <a:lnTo>
                    <a:pt x="2800819" y="470979"/>
                  </a:lnTo>
                  <a:lnTo>
                    <a:pt x="2780778" y="455947"/>
                  </a:lnTo>
                  <a:lnTo>
                    <a:pt x="2740694" y="435906"/>
                  </a:lnTo>
                  <a:lnTo>
                    <a:pt x="2683075" y="420875"/>
                  </a:lnTo>
                  <a:lnTo>
                    <a:pt x="2615434" y="415864"/>
                  </a:lnTo>
                  <a:lnTo>
                    <a:pt x="2437565" y="415864"/>
                  </a:lnTo>
                  <a:lnTo>
                    <a:pt x="2217106" y="415864"/>
                  </a:lnTo>
                  <a:lnTo>
                    <a:pt x="1964081" y="418369"/>
                  </a:lnTo>
                  <a:lnTo>
                    <a:pt x="1483081" y="433401"/>
                  </a:lnTo>
                  <a:lnTo>
                    <a:pt x="1067217" y="445927"/>
                  </a:lnTo>
                  <a:lnTo>
                    <a:pt x="794150" y="455947"/>
                  </a:lnTo>
                  <a:lnTo>
                    <a:pt x="583712" y="460958"/>
                  </a:lnTo>
                  <a:lnTo>
                    <a:pt x="501041" y="470979"/>
                  </a:lnTo>
                  <a:lnTo>
                    <a:pt x="443421" y="481000"/>
                  </a:lnTo>
                  <a:lnTo>
                    <a:pt x="415864" y="481000"/>
                  </a:lnTo>
                  <a:lnTo>
                    <a:pt x="373275" y="465968"/>
                  </a:lnTo>
                  <a:lnTo>
                    <a:pt x="265551" y="418369"/>
                  </a:lnTo>
                  <a:lnTo>
                    <a:pt x="185385" y="375781"/>
                  </a:lnTo>
                  <a:lnTo>
                    <a:pt x="97703" y="320666"/>
                  </a:lnTo>
                  <a:lnTo>
                    <a:pt x="35072" y="275573"/>
                  </a:lnTo>
                  <a:lnTo>
                    <a:pt x="12526" y="245510"/>
                  </a:lnTo>
                  <a:lnTo>
                    <a:pt x="2505" y="215448"/>
                  </a:lnTo>
                  <a:lnTo>
                    <a:pt x="0" y="192901"/>
                  </a:lnTo>
                  <a:lnTo>
                    <a:pt x="2505" y="175364"/>
                  </a:lnTo>
                  <a:lnTo>
                    <a:pt x="10020" y="157828"/>
                  </a:lnTo>
                  <a:lnTo>
                    <a:pt x="27557" y="142797"/>
                  </a:lnTo>
                  <a:lnTo>
                    <a:pt x="433400" y="210437"/>
                  </a:lnTo>
                  <a:lnTo>
                    <a:pt x="465968" y="215448"/>
                  </a:lnTo>
                  <a:lnTo>
                    <a:pt x="586218" y="212943"/>
                  </a:lnTo>
                  <a:lnTo>
                    <a:pt x="884337" y="207932"/>
                  </a:lnTo>
                  <a:lnTo>
                    <a:pt x="1162415" y="202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6D7B54A5-8D99-4871-BDA9-73741847292D}"/>
                </a:ext>
              </a:extLst>
            </p:cNvPr>
            <p:cNvSpPr/>
            <p:nvPr/>
          </p:nvSpPr>
          <p:spPr>
            <a:xfrm rot="16200000">
              <a:off x="5921377" y="4572001"/>
              <a:ext cx="504825" cy="596900"/>
            </a:xfrm>
            <a:custGeom>
              <a:avLst/>
              <a:gdLst>
                <a:gd name="connsiteX0" fmla="*/ 433401 w 506052"/>
                <a:gd name="connsiteY0" fmla="*/ 195406 h 596239"/>
                <a:gd name="connsiteX1" fmla="*/ 395822 w 506052"/>
                <a:gd name="connsiteY1" fmla="*/ 378286 h 596239"/>
                <a:gd name="connsiteX2" fmla="*/ 375781 w 506052"/>
                <a:gd name="connsiteY2" fmla="*/ 470979 h 596239"/>
                <a:gd name="connsiteX3" fmla="*/ 375781 w 506052"/>
                <a:gd name="connsiteY3" fmla="*/ 486010 h 596239"/>
                <a:gd name="connsiteX4" fmla="*/ 378286 w 506052"/>
                <a:gd name="connsiteY4" fmla="*/ 518578 h 596239"/>
                <a:gd name="connsiteX5" fmla="*/ 388307 w 506052"/>
                <a:gd name="connsiteY5" fmla="*/ 553650 h 596239"/>
                <a:gd name="connsiteX6" fmla="*/ 403338 w 506052"/>
                <a:gd name="connsiteY6" fmla="*/ 573692 h 596239"/>
                <a:gd name="connsiteX7" fmla="*/ 428390 w 506052"/>
                <a:gd name="connsiteY7" fmla="*/ 588723 h 596239"/>
                <a:gd name="connsiteX8" fmla="*/ 506052 w 506052"/>
                <a:gd name="connsiteY8" fmla="*/ 596239 h 596239"/>
                <a:gd name="connsiteX9" fmla="*/ 0 w 506052"/>
                <a:gd name="connsiteY9" fmla="*/ 593734 h 596239"/>
                <a:gd name="connsiteX10" fmla="*/ 0 w 506052"/>
                <a:gd name="connsiteY10" fmla="*/ 568682 h 596239"/>
                <a:gd name="connsiteX11" fmla="*/ 2505 w 506052"/>
                <a:gd name="connsiteY11" fmla="*/ 541124 h 596239"/>
                <a:gd name="connsiteX12" fmla="*/ 27557 w 506052"/>
                <a:gd name="connsiteY12" fmla="*/ 518578 h 596239"/>
                <a:gd name="connsiteX13" fmla="*/ 72651 w 506052"/>
                <a:gd name="connsiteY13" fmla="*/ 496031 h 596239"/>
                <a:gd name="connsiteX14" fmla="*/ 137786 w 506052"/>
                <a:gd name="connsiteY14" fmla="*/ 453442 h 596239"/>
                <a:gd name="connsiteX15" fmla="*/ 197911 w 506052"/>
                <a:gd name="connsiteY15" fmla="*/ 410854 h 596239"/>
                <a:gd name="connsiteX16" fmla="*/ 232984 w 506052"/>
                <a:gd name="connsiteY16" fmla="*/ 375781 h 596239"/>
                <a:gd name="connsiteX17" fmla="*/ 255531 w 506052"/>
                <a:gd name="connsiteY17" fmla="*/ 348224 h 596239"/>
                <a:gd name="connsiteX18" fmla="*/ 320666 w 506052"/>
                <a:gd name="connsiteY18" fmla="*/ 235489 h 596239"/>
                <a:gd name="connsiteX19" fmla="*/ 390812 w 506052"/>
                <a:gd name="connsiteY19" fmla="*/ 80167 h 596239"/>
                <a:gd name="connsiteX20" fmla="*/ 415864 w 506052"/>
                <a:gd name="connsiteY20" fmla="*/ 20042 h 596239"/>
                <a:gd name="connsiteX21" fmla="*/ 428390 w 506052"/>
                <a:gd name="connsiteY21" fmla="*/ 7516 h 596239"/>
                <a:gd name="connsiteX22" fmla="*/ 445927 w 506052"/>
                <a:gd name="connsiteY22" fmla="*/ 0 h 596239"/>
                <a:gd name="connsiteX23" fmla="*/ 458453 w 506052"/>
                <a:gd name="connsiteY23" fmla="*/ 2505 h 596239"/>
                <a:gd name="connsiteX24" fmla="*/ 465968 w 506052"/>
                <a:gd name="connsiteY24" fmla="*/ 12526 h 596239"/>
                <a:gd name="connsiteX25" fmla="*/ 465968 w 506052"/>
                <a:gd name="connsiteY25" fmla="*/ 42589 h 596239"/>
                <a:gd name="connsiteX26" fmla="*/ 433401 w 506052"/>
                <a:gd name="connsiteY26" fmla="*/ 195406 h 5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6052" h="596239">
                  <a:moveTo>
                    <a:pt x="433401" y="195406"/>
                  </a:moveTo>
                  <a:lnTo>
                    <a:pt x="395822" y="378286"/>
                  </a:lnTo>
                  <a:lnTo>
                    <a:pt x="375781" y="470979"/>
                  </a:lnTo>
                  <a:lnTo>
                    <a:pt x="375781" y="486010"/>
                  </a:lnTo>
                  <a:lnTo>
                    <a:pt x="378286" y="518578"/>
                  </a:lnTo>
                  <a:lnTo>
                    <a:pt x="388307" y="553650"/>
                  </a:lnTo>
                  <a:lnTo>
                    <a:pt x="403338" y="573692"/>
                  </a:lnTo>
                  <a:lnTo>
                    <a:pt x="428390" y="588723"/>
                  </a:lnTo>
                  <a:lnTo>
                    <a:pt x="506052" y="596239"/>
                  </a:lnTo>
                  <a:lnTo>
                    <a:pt x="0" y="593734"/>
                  </a:lnTo>
                  <a:lnTo>
                    <a:pt x="0" y="568682"/>
                  </a:lnTo>
                  <a:lnTo>
                    <a:pt x="2505" y="541124"/>
                  </a:lnTo>
                  <a:lnTo>
                    <a:pt x="27557" y="518578"/>
                  </a:lnTo>
                  <a:lnTo>
                    <a:pt x="72651" y="496031"/>
                  </a:lnTo>
                  <a:lnTo>
                    <a:pt x="137786" y="453442"/>
                  </a:lnTo>
                  <a:lnTo>
                    <a:pt x="197911" y="410854"/>
                  </a:lnTo>
                  <a:lnTo>
                    <a:pt x="232984" y="375781"/>
                  </a:lnTo>
                  <a:lnTo>
                    <a:pt x="255531" y="348224"/>
                  </a:lnTo>
                  <a:lnTo>
                    <a:pt x="320666" y="235489"/>
                  </a:lnTo>
                  <a:lnTo>
                    <a:pt x="390812" y="80167"/>
                  </a:lnTo>
                  <a:lnTo>
                    <a:pt x="415864" y="20042"/>
                  </a:lnTo>
                  <a:lnTo>
                    <a:pt x="428390" y="7516"/>
                  </a:lnTo>
                  <a:lnTo>
                    <a:pt x="445927" y="0"/>
                  </a:lnTo>
                  <a:lnTo>
                    <a:pt x="458453" y="2505"/>
                  </a:lnTo>
                  <a:lnTo>
                    <a:pt x="465968" y="12526"/>
                  </a:lnTo>
                  <a:lnTo>
                    <a:pt x="465968" y="42589"/>
                  </a:lnTo>
                  <a:lnTo>
                    <a:pt x="433401" y="195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8">
              <a:extLst>
                <a:ext uri="{FF2B5EF4-FFF2-40B4-BE49-F238E27FC236}">
                  <a16:creationId xmlns:a16="http://schemas.microsoft.com/office/drawing/2014/main" id="{ECB62C91-9FCB-4692-BF31-64DCB25836F2}"/>
                </a:ext>
              </a:extLst>
            </p:cNvPr>
            <p:cNvSpPr/>
            <p:nvPr/>
          </p:nvSpPr>
          <p:spPr>
            <a:xfrm rot="16200000">
              <a:off x="5043488" y="3644900"/>
              <a:ext cx="895350" cy="749300"/>
            </a:xfrm>
            <a:custGeom>
              <a:avLst/>
              <a:gdLst>
                <a:gd name="connsiteX0" fmla="*/ 504825 w 895350"/>
                <a:gd name="connsiteY0" fmla="*/ 323850 h 750094"/>
                <a:gd name="connsiteX1" fmla="*/ 433387 w 895350"/>
                <a:gd name="connsiteY1" fmla="*/ 373857 h 750094"/>
                <a:gd name="connsiteX2" fmla="*/ 364331 w 895350"/>
                <a:gd name="connsiteY2" fmla="*/ 416719 h 750094"/>
                <a:gd name="connsiteX3" fmla="*/ 300037 w 895350"/>
                <a:gd name="connsiteY3" fmla="*/ 450057 h 750094"/>
                <a:gd name="connsiteX4" fmla="*/ 161925 w 895350"/>
                <a:gd name="connsiteY4" fmla="*/ 514350 h 750094"/>
                <a:gd name="connsiteX5" fmla="*/ 16668 w 895350"/>
                <a:gd name="connsiteY5" fmla="*/ 588169 h 750094"/>
                <a:gd name="connsiteX6" fmla="*/ 7143 w 895350"/>
                <a:gd name="connsiteY6" fmla="*/ 600075 h 750094"/>
                <a:gd name="connsiteX7" fmla="*/ 0 w 895350"/>
                <a:gd name="connsiteY7" fmla="*/ 633413 h 750094"/>
                <a:gd name="connsiteX8" fmla="*/ 2381 w 895350"/>
                <a:gd name="connsiteY8" fmla="*/ 659607 h 750094"/>
                <a:gd name="connsiteX9" fmla="*/ 9525 w 895350"/>
                <a:gd name="connsiteY9" fmla="*/ 685800 h 750094"/>
                <a:gd name="connsiteX10" fmla="*/ 19050 w 895350"/>
                <a:gd name="connsiteY10" fmla="*/ 700088 h 750094"/>
                <a:gd name="connsiteX11" fmla="*/ 38100 w 895350"/>
                <a:gd name="connsiteY11" fmla="*/ 716757 h 750094"/>
                <a:gd name="connsiteX12" fmla="*/ 61912 w 895350"/>
                <a:gd name="connsiteY12" fmla="*/ 728663 h 750094"/>
                <a:gd name="connsiteX13" fmla="*/ 88106 w 895350"/>
                <a:gd name="connsiteY13" fmla="*/ 738188 h 750094"/>
                <a:gd name="connsiteX14" fmla="*/ 133350 w 895350"/>
                <a:gd name="connsiteY14" fmla="*/ 747713 h 750094"/>
                <a:gd name="connsiteX15" fmla="*/ 161925 w 895350"/>
                <a:gd name="connsiteY15" fmla="*/ 750094 h 750094"/>
                <a:gd name="connsiteX16" fmla="*/ 278606 w 895350"/>
                <a:gd name="connsiteY16" fmla="*/ 728663 h 750094"/>
                <a:gd name="connsiteX17" fmla="*/ 352425 w 895350"/>
                <a:gd name="connsiteY17" fmla="*/ 711994 h 750094"/>
                <a:gd name="connsiteX18" fmla="*/ 428625 w 895350"/>
                <a:gd name="connsiteY18" fmla="*/ 685800 h 750094"/>
                <a:gd name="connsiteX19" fmla="*/ 497681 w 895350"/>
                <a:gd name="connsiteY19" fmla="*/ 654844 h 750094"/>
                <a:gd name="connsiteX20" fmla="*/ 526256 w 895350"/>
                <a:gd name="connsiteY20" fmla="*/ 638175 h 750094"/>
                <a:gd name="connsiteX21" fmla="*/ 576262 w 895350"/>
                <a:gd name="connsiteY21" fmla="*/ 566738 h 750094"/>
                <a:gd name="connsiteX22" fmla="*/ 664368 w 895350"/>
                <a:gd name="connsiteY22" fmla="*/ 428625 h 750094"/>
                <a:gd name="connsiteX23" fmla="*/ 747712 w 895350"/>
                <a:gd name="connsiteY23" fmla="*/ 292894 h 750094"/>
                <a:gd name="connsiteX24" fmla="*/ 847725 w 895350"/>
                <a:gd name="connsiteY24" fmla="*/ 119063 h 750094"/>
                <a:gd name="connsiteX25" fmla="*/ 890587 w 895350"/>
                <a:gd name="connsiteY25" fmla="*/ 42863 h 750094"/>
                <a:gd name="connsiteX26" fmla="*/ 895350 w 895350"/>
                <a:gd name="connsiteY26" fmla="*/ 23813 h 750094"/>
                <a:gd name="connsiteX27" fmla="*/ 895350 w 895350"/>
                <a:gd name="connsiteY27" fmla="*/ 7144 h 750094"/>
                <a:gd name="connsiteX28" fmla="*/ 888206 w 895350"/>
                <a:gd name="connsiteY28" fmla="*/ 0 h 750094"/>
                <a:gd name="connsiteX29" fmla="*/ 869156 w 895350"/>
                <a:gd name="connsiteY29" fmla="*/ 0 h 750094"/>
                <a:gd name="connsiteX30" fmla="*/ 847725 w 895350"/>
                <a:gd name="connsiteY30" fmla="*/ 7144 h 750094"/>
                <a:gd name="connsiteX31" fmla="*/ 828675 w 895350"/>
                <a:gd name="connsiteY31" fmla="*/ 21432 h 750094"/>
                <a:gd name="connsiteX32" fmla="*/ 773906 w 895350"/>
                <a:gd name="connsiteY32" fmla="*/ 88107 h 750094"/>
                <a:gd name="connsiteX33" fmla="*/ 685800 w 895350"/>
                <a:gd name="connsiteY33" fmla="*/ 176213 h 750094"/>
                <a:gd name="connsiteX34" fmla="*/ 588168 w 895350"/>
                <a:gd name="connsiteY34" fmla="*/ 261938 h 750094"/>
                <a:gd name="connsiteX35" fmla="*/ 504825 w 895350"/>
                <a:gd name="connsiteY35" fmla="*/ 323850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5350" h="750094">
                  <a:moveTo>
                    <a:pt x="504825" y="323850"/>
                  </a:moveTo>
                  <a:lnTo>
                    <a:pt x="433387" y="373857"/>
                  </a:lnTo>
                  <a:lnTo>
                    <a:pt x="364331" y="416719"/>
                  </a:lnTo>
                  <a:lnTo>
                    <a:pt x="300037" y="450057"/>
                  </a:lnTo>
                  <a:lnTo>
                    <a:pt x="161925" y="514350"/>
                  </a:lnTo>
                  <a:lnTo>
                    <a:pt x="16668" y="588169"/>
                  </a:lnTo>
                  <a:lnTo>
                    <a:pt x="7143" y="600075"/>
                  </a:lnTo>
                  <a:lnTo>
                    <a:pt x="0" y="633413"/>
                  </a:lnTo>
                  <a:lnTo>
                    <a:pt x="2381" y="659607"/>
                  </a:lnTo>
                  <a:lnTo>
                    <a:pt x="9525" y="685800"/>
                  </a:lnTo>
                  <a:lnTo>
                    <a:pt x="19050" y="700088"/>
                  </a:lnTo>
                  <a:lnTo>
                    <a:pt x="38100" y="716757"/>
                  </a:lnTo>
                  <a:lnTo>
                    <a:pt x="61912" y="728663"/>
                  </a:lnTo>
                  <a:lnTo>
                    <a:pt x="88106" y="738188"/>
                  </a:lnTo>
                  <a:lnTo>
                    <a:pt x="133350" y="747713"/>
                  </a:lnTo>
                  <a:lnTo>
                    <a:pt x="161925" y="750094"/>
                  </a:lnTo>
                  <a:lnTo>
                    <a:pt x="278606" y="728663"/>
                  </a:lnTo>
                  <a:lnTo>
                    <a:pt x="352425" y="711994"/>
                  </a:lnTo>
                  <a:lnTo>
                    <a:pt x="428625" y="685800"/>
                  </a:lnTo>
                  <a:lnTo>
                    <a:pt x="497681" y="654844"/>
                  </a:lnTo>
                  <a:lnTo>
                    <a:pt x="526256" y="638175"/>
                  </a:lnTo>
                  <a:lnTo>
                    <a:pt x="576262" y="566738"/>
                  </a:lnTo>
                  <a:lnTo>
                    <a:pt x="664368" y="428625"/>
                  </a:lnTo>
                  <a:lnTo>
                    <a:pt x="747712" y="292894"/>
                  </a:lnTo>
                  <a:lnTo>
                    <a:pt x="847725" y="119063"/>
                  </a:lnTo>
                  <a:lnTo>
                    <a:pt x="890587" y="42863"/>
                  </a:lnTo>
                  <a:lnTo>
                    <a:pt x="895350" y="23813"/>
                  </a:lnTo>
                  <a:lnTo>
                    <a:pt x="895350" y="7144"/>
                  </a:lnTo>
                  <a:lnTo>
                    <a:pt x="888206" y="0"/>
                  </a:lnTo>
                  <a:lnTo>
                    <a:pt x="869156" y="0"/>
                  </a:lnTo>
                  <a:lnTo>
                    <a:pt x="847725" y="7144"/>
                  </a:lnTo>
                  <a:lnTo>
                    <a:pt x="828675" y="21432"/>
                  </a:lnTo>
                  <a:lnTo>
                    <a:pt x="773906" y="88107"/>
                  </a:lnTo>
                  <a:lnTo>
                    <a:pt x="685800" y="176213"/>
                  </a:lnTo>
                  <a:lnTo>
                    <a:pt x="588168" y="261938"/>
                  </a:lnTo>
                  <a:lnTo>
                    <a:pt x="5048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1">
              <a:extLst>
                <a:ext uri="{FF2B5EF4-FFF2-40B4-BE49-F238E27FC236}">
                  <a16:creationId xmlns:a16="http://schemas.microsoft.com/office/drawing/2014/main" id="{E57E25A2-215D-4C09-BE1F-C7D7267E2009}"/>
                </a:ext>
              </a:extLst>
            </p:cNvPr>
            <p:cNvSpPr/>
            <p:nvPr/>
          </p:nvSpPr>
          <p:spPr>
            <a:xfrm>
              <a:off x="4260851" y="5329239"/>
              <a:ext cx="3548063" cy="395287"/>
            </a:xfrm>
            <a:custGeom>
              <a:avLst/>
              <a:gdLst>
                <a:gd name="connsiteX0" fmla="*/ 2007510 w 3547396"/>
                <a:gd name="connsiteY0" fmla="*/ 56592 h 396141"/>
                <a:gd name="connsiteX1" fmla="*/ 2344081 w 3547396"/>
                <a:gd name="connsiteY1" fmla="*/ 32764 h 396141"/>
                <a:gd name="connsiteX2" fmla="*/ 2567469 w 3547396"/>
                <a:gd name="connsiteY2" fmla="*/ 20850 h 396141"/>
                <a:gd name="connsiteX3" fmla="*/ 2850426 w 3547396"/>
                <a:gd name="connsiteY3" fmla="*/ 8936 h 396141"/>
                <a:gd name="connsiteX4" fmla="*/ 3106577 w 3547396"/>
                <a:gd name="connsiteY4" fmla="*/ 2979 h 396141"/>
                <a:gd name="connsiteX5" fmla="*/ 3332944 w 3547396"/>
                <a:gd name="connsiteY5" fmla="*/ 0 h 396141"/>
                <a:gd name="connsiteX6" fmla="*/ 3547396 w 3547396"/>
                <a:gd name="connsiteY6" fmla="*/ 0 h 396141"/>
                <a:gd name="connsiteX7" fmla="*/ 3544417 w 3547396"/>
                <a:gd name="connsiteY7" fmla="*/ 202539 h 396141"/>
                <a:gd name="connsiteX8" fmla="*/ 3368686 w 3547396"/>
                <a:gd name="connsiteY8" fmla="*/ 196582 h 396141"/>
                <a:gd name="connsiteX9" fmla="*/ 3106577 w 3547396"/>
                <a:gd name="connsiteY9" fmla="*/ 190625 h 396141"/>
                <a:gd name="connsiteX10" fmla="*/ 2898082 w 3547396"/>
                <a:gd name="connsiteY10" fmla="*/ 184668 h 396141"/>
                <a:gd name="connsiteX11" fmla="*/ 2719372 w 3547396"/>
                <a:gd name="connsiteY11" fmla="*/ 178711 h 396141"/>
                <a:gd name="connsiteX12" fmla="*/ 2603211 w 3547396"/>
                <a:gd name="connsiteY12" fmla="*/ 175732 h 396141"/>
                <a:gd name="connsiteX13" fmla="*/ 2391737 w 3547396"/>
                <a:gd name="connsiteY13" fmla="*/ 190625 h 396141"/>
                <a:gd name="connsiteX14" fmla="*/ 1959854 w 3547396"/>
                <a:gd name="connsiteY14" fmla="*/ 214453 h 396141"/>
                <a:gd name="connsiteX15" fmla="*/ 1721574 w 3547396"/>
                <a:gd name="connsiteY15" fmla="*/ 229345 h 396141"/>
                <a:gd name="connsiteX16" fmla="*/ 1420745 w 3547396"/>
                <a:gd name="connsiteY16" fmla="*/ 247216 h 396141"/>
                <a:gd name="connsiteX17" fmla="*/ 1233100 w 3547396"/>
                <a:gd name="connsiteY17" fmla="*/ 259130 h 396141"/>
                <a:gd name="connsiteX18" fmla="*/ 1000777 w 3547396"/>
                <a:gd name="connsiteY18" fmla="*/ 279980 h 396141"/>
                <a:gd name="connsiteX19" fmla="*/ 756540 w 3547396"/>
                <a:gd name="connsiteY19" fmla="*/ 306786 h 396141"/>
                <a:gd name="connsiteX20" fmla="*/ 628464 w 3547396"/>
                <a:gd name="connsiteY20" fmla="*/ 324657 h 396141"/>
                <a:gd name="connsiteX21" fmla="*/ 506345 w 3547396"/>
                <a:gd name="connsiteY21" fmla="*/ 345507 h 396141"/>
                <a:gd name="connsiteX22" fmla="*/ 408055 w 3547396"/>
                <a:gd name="connsiteY22" fmla="*/ 366356 h 396141"/>
                <a:gd name="connsiteX23" fmla="*/ 309764 w 3547396"/>
                <a:gd name="connsiteY23" fmla="*/ 390184 h 396141"/>
                <a:gd name="connsiteX24" fmla="*/ 256151 w 3547396"/>
                <a:gd name="connsiteY24" fmla="*/ 396141 h 396141"/>
                <a:gd name="connsiteX25" fmla="*/ 217431 w 3547396"/>
                <a:gd name="connsiteY25" fmla="*/ 393163 h 396141"/>
                <a:gd name="connsiteX26" fmla="*/ 169775 w 3547396"/>
                <a:gd name="connsiteY26" fmla="*/ 387206 h 396141"/>
                <a:gd name="connsiteX27" fmla="*/ 116162 w 3547396"/>
                <a:gd name="connsiteY27" fmla="*/ 369335 h 396141"/>
                <a:gd name="connsiteX28" fmla="*/ 0 w 3547396"/>
                <a:gd name="connsiteY28" fmla="*/ 297851 h 396141"/>
                <a:gd name="connsiteX29" fmla="*/ 50635 w 3547396"/>
                <a:gd name="connsiteY29" fmla="*/ 122119 h 396141"/>
                <a:gd name="connsiteX30" fmla="*/ 137011 w 3547396"/>
                <a:gd name="connsiteY30" fmla="*/ 148925 h 396141"/>
                <a:gd name="connsiteX31" fmla="*/ 202538 w 3547396"/>
                <a:gd name="connsiteY31" fmla="*/ 169775 h 396141"/>
                <a:gd name="connsiteX32" fmla="*/ 250194 w 3547396"/>
                <a:gd name="connsiteY32" fmla="*/ 178711 h 396141"/>
                <a:gd name="connsiteX33" fmla="*/ 333592 w 3547396"/>
                <a:gd name="connsiteY33" fmla="*/ 175732 h 396141"/>
                <a:gd name="connsiteX34" fmla="*/ 545066 w 3547396"/>
                <a:gd name="connsiteY34" fmla="*/ 157861 h 396141"/>
                <a:gd name="connsiteX35" fmla="*/ 696970 w 3547396"/>
                <a:gd name="connsiteY35" fmla="*/ 145947 h 396141"/>
                <a:gd name="connsiteX36" fmla="*/ 968013 w 3547396"/>
                <a:gd name="connsiteY36" fmla="*/ 125097 h 396141"/>
                <a:gd name="connsiteX37" fmla="*/ 1262885 w 3547396"/>
                <a:gd name="connsiteY37" fmla="*/ 104248 h 396141"/>
                <a:gd name="connsiteX38" fmla="*/ 1647112 w 3547396"/>
                <a:gd name="connsiteY38" fmla="*/ 80420 h 396141"/>
                <a:gd name="connsiteX39" fmla="*/ 2007510 w 3547396"/>
                <a:gd name="connsiteY39" fmla="*/ 56592 h 39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47396" h="396141">
                  <a:moveTo>
                    <a:pt x="2007510" y="56592"/>
                  </a:moveTo>
                  <a:lnTo>
                    <a:pt x="2344081" y="32764"/>
                  </a:lnTo>
                  <a:lnTo>
                    <a:pt x="2567469" y="20850"/>
                  </a:lnTo>
                  <a:lnTo>
                    <a:pt x="2850426" y="8936"/>
                  </a:lnTo>
                  <a:lnTo>
                    <a:pt x="3106577" y="2979"/>
                  </a:lnTo>
                  <a:lnTo>
                    <a:pt x="3332944" y="0"/>
                  </a:lnTo>
                  <a:lnTo>
                    <a:pt x="3547396" y="0"/>
                  </a:lnTo>
                  <a:lnTo>
                    <a:pt x="3544417" y="202539"/>
                  </a:lnTo>
                  <a:lnTo>
                    <a:pt x="3368686" y="196582"/>
                  </a:lnTo>
                  <a:lnTo>
                    <a:pt x="3106577" y="190625"/>
                  </a:lnTo>
                  <a:lnTo>
                    <a:pt x="2898082" y="184668"/>
                  </a:lnTo>
                  <a:lnTo>
                    <a:pt x="2719372" y="178711"/>
                  </a:lnTo>
                  <a:lnTo>
                    <a:pt x="2603211" y="175732"/>
                  </a:lnTo>
                  <a:lnTo>
                    <a:pt x="2391737" y="190625"/>
                  </a:lnTo>
                  <a:lnTo>
                    <a:pt x="1959854" y="214453"/>
                  </a:lnTo>
                  <a:lnTo>
                    <a:pt x="1721574" y="229345"/>
                  </a:lnTo>
                  <a:lnTo>
                    <a:pt x="1420745" y="247216"/>
                  </a:lnTo>
                  <a:lnTo>
                    <a:pt x="1233100" y="259130"/>
                  </a:lnTo>
                  <a:lnTo>
                    <a:pt x="1000777" y="279980"/>
                  </a:lnTo>
                  <a:lnTo>
                    <a:pt x="756540" y="306786"/>
                  </a:lnTo>
                  <a:lnTo>
                    <a:pt x="628464" y="324657"/>
                  </a:lnTo>
                  <a:lnTo>
                    <a:pt x="506345" y="345507"/>
                  </a:lnTo>
                  <a:lnTo>
                    <a:pt x="408055" y="366356"/>
                  </a:lnTo>
                  <a:lnTo>
                    <a:pt x="309764" y="390184"/>
                  </a:lnTo>
                  <a:lnTo>
                    <a:pt x="256151" y="396141"/>
                  </a:lnTo>
                  <a:lnTo>
                    <a:pt x="217431" y="393163"/>
                  </a:lnTo>
                  <a:lnTo>
                    <a:pt x="169775" y="387206"/>
                  </a:lnTo>
                  <a:lnTo>
                    <a:pt x="116162" y="369335"/>
                  </a:lnTo>
                  <a:lnTo>
                    <a:pt x="0" y="297851"/>
                  </a:lnTo>
                  <a:lnTo>
                    <a:pt x="50635" y="122119"/>
                  </a:lnTo>
                  <a:lnTo>
                    <a:pt x="137011" y="148925"/>
                  </a:lnTo>
                  <a:lnTo>
                    <a:pt x="202538" y="169775"/>
                  </a:lnTo>
                  <a:lnTo>
                    <a:pt x="250194" y="178711"/>
                  </a:lnTo>
                  <a:lnTo>
                    <a:pt x="333592" y="175732"/>
                  </a:lnTo>
                  <a:lnTo>
                    <a:pt x="545066" y="157861"/>
                  </a:lnTo>
                  <a:lnTo>
                    <a:pt x="696970" y="145947"/>
                  </a:lnTo>
                  <a:lnTo>
                    <a:pt x="968013" y="125097"/>
                  </a:lnTo>
                  <a:lnTo>
                    <a:pt x="1262885" y="104248"/>
                  </a:lnTo>
                  <a:lnTo>
                    <a:pt x="1647112" y="80420"/>
                  </a:lnTo>
                  <a:lnTo>
                    <a:pt x="2007510" y="565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514390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17217F1-524D-41D2-BD20-1A8F386E8BA3}"/>
              </a:ext>
            </a:extLst>
          </p:cNvPr>
          <p:cNvSpPr/>
          <p:nvPr/>
        </p:nvSpPr>
        <p:spPr>
          <a:xfrm>
            <a:off x="3927475" y="1624013"/>
            <a:ext cx="1049338" cy="1079500"/>
          </a:xfrm>
          <a:custGeom>
            <a:avLst/>
            <a:gdLst>
              <a:gd name="connsiteX0" fmla="*/ 676275 w 1050132"/>
              <a:gd name="connsiteY0" fmla="*/ 642937 h 1078706"/>
              <a:gd name="connsiteX1" fmla="*/ 419100 w 1050132"/>
              <a:gd name="connsiteY1" fmla="*/ 838200 h 1078706"/>
              <a:gd name="connsiteX2" fmla="*/ 226219 w 1050132"/>
              <a:gd name="connsiteY2" fmla="*/ 966787 h 1078706"/>
              <a:gd name="connsiteX3" fmla="*/ 95250 w 1050132"/>
              <a:gd name="connsiteY3" fmla="*/ 1047750 h 1078706"/>
              <a:gd name="connsiteX4" fmla="*/ 52388 w 1050132"/>
              <a:gd name="connsiteY4" fmla="*/ 1073943 h 1078706"/>
              <a:gd name="connsiteX5" fmla="*/ 33338 w 1050132"/>
              <a:gd name="connsiteY5" fmla="*/ 1078706 h 1078706"/>
              <a:gd name="connsiteX6" fmla="*/ 11907 w 1050132"/>
              <a:gd name="connsiteY6" fmla="*/ 1078706 h 1078706"/>
              <a:gd name="connsiteX7" fmla="*/ 2382 w 1050132"/>
              <a:gd name="connsiteY7" fmla="*/ 1073943 h 1078706"/>
              <a:gd name="connsiteX8" fmla="*/ 0 w 1050132"/>
              <a:gd name="connsiteY8" fmla="*/ 1059656 h 1078706"/>
              <a:gd name="connsiteX9" fmla="*/ 14288 w 1050132"/>
              <a:gd name="connsiteY9" fmla="*/ 1026318 h 1078706"/>
              <a:gd name="connsiteX10" fmla="*/ 111919 w 1050132"/>
              <a:gd name="connsiteY10" fmla="*/ 923925 h 1078706"/>
              <a:gd name="connsiteX11" fmla="*/ 285750 w 1050132"/>
              <a:gd name="connsiteY11" fmla="*/ 747712 h 1078706"/>
              <a:gd name="connsiteX12" fmla="*/ 442913 w 1050132"/>
              <a:gd name="connsiteY12" fmla="*/ 583406 h 1078706"/>
              <a:gd name="connsiteX13" fmla="*/ 576263 w 1050132"/>
              <a:gd name="connsiteY13" fmla="*/ 442912 h 1078706"/>
              <a:gd name="connsiteX14" fmla="*/ 645319 w 1050132"/>
              <a:gd name="connsiteY14" fmla="*/ 366712 h 1078706"/>
              <a:gd name="connsiteX15" fmla="*/ 681038 w 1050132"/>
              <a:gd name="connsiteY15" fmla="*/ 311943 h 1078706"/>
              <a:gd name="connsiteX16" fmla="*/ 700088 w 1050132"/>
              <a:gd name="connsiteY16" fmla="*/ 278606 h 1078706"/>
              <a:gd name="connsiteX17" fmla="*/ 709613 w 1050132"/>
              <a:gd name="connsiteY17" fmla="*/ 247650 h 1078706"/>
              <a:gd name="connsiteX18" fmla="*/ 709613 w 1050132"/>
              <a:gd name="connsiteY18" fmla="*/ 216693 h 1078706"/>
              <a:gd name="connsiteX19" fmla="*/ 709613 w 1050132"/>
              <a:gd name="connsiteY19" fmla="*/ 185737 h 1078706"/>
              <a:gd name="connsiteX20" fmla="*/ 695325 w 1050132"/>
              <a:gd name="connsiteY20" fmla="*/ 145256 h 1078706"/>
              <a:gd name="connsiteX21" fmla="*/ 671513 w 1050132"/>
              <a:gd name="connsiteY21" fmla="*/ 102393 h 1078706"/>
              <a:gd name="connsiteX22" fmla="*/ 642938 w 1050132"/>
              <a:gd name="connsiteY22" fmla="*/ 59531 h 1078706"/>
              <a:gd name="connsiteX23" fmla="*/ 631032 w 1050132"/>
              <a:gd name="connsiteY23" fmla="*/ 33337 h 1078706"/>
              <a:gd name="connsiteX24" fmla="*/ 631032 w 1050132"/>
              <a:gd name="connsiteY24" fmla="*/ 14287 h 1078706"/>
              <a:gd name="connsiteX25" fmla="*/ 640557 w 1050132"/>
              <a:gd name="connsiteY25" fmla="*/ 0 h 1078706"/>
              <a:gd name="connsiteX26" fmla="*/ 657225 w 1050132"/>
              <a:gd name="connsiteY26" fmla="*/ 0 h 1078706"/>
              <a:gd name="connsiteX27" fmla="*/ 688182 w 1050132"/>
              <a:gd name="connsiteY27" fmla="*/ 14287 h 1078706"/>
              <a:gd name="connsiteX28" fmla="*/ 792957 w 1050132"/>
              <a:gd name="connsiteY28" fmla="*/ 59531 h 1078706"/>
              <a:gd name="connsiteX29" fmla="*/ 902494 w 1050132"/>
              <a:gd name="connsiteY29" fmla="*/ 116681 h 1078706"/>
              <a:gd name="connsiteX30" fmla="*/ 959644 w 1050132"/>
              <a:gd name="connsiteY30" fmla="*/ 152400 h 1078706"/>
              <a:gd name="connsiteX31" fmla="*/ 1004888 w 1050132"/>
              <a:gd name="connsiteY31" fmla="*/ 195262 h 1078706"/>
              <a:gd name="connsiteX32" fmla="*/ 1031082 w 1050132"/>
              <a:gd name="connsiteY32" fmla="*/ 228600 h 1078706"/>
              <a:gd name="connsiteX33" fmla="*/ 1047750 w 1050132"/>
              <a:gd name="connsiteY33" fmla="*/ 266700 h 1078706"/>
              <a:gd name="connsiteX34" fmla="*/ 1050132 w 1050132"/>
              <a:gd name="connsiteY34" fmla="*/ 295275 h 1078706"/>
              <a:gd name="connsiteX35" fmla="*/ 1040607 w 1050132"/>
              <a:gd name="connsiteY35" fmla="*/ 314325 h 1078706"/>
              <a:gd name="connsiteX36" fmla="*/ 892969 w 1050132"/>
              <a:gd name="connsiteY36" fmla="*/ 452437 h 1078706"/>
              <a:gd name="connsiteX37" fmla="*/ 676275 w 1050132"/>
              <a:gd name="connsiteY37" fmla="*/ 642937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50132" h="1078706">
                <a:moveTo>
                  <a:pt x="676275" y="642937"/>
                </a:moveTo>
                <a:lnTo>
                  <a:pt x="419100" y="838200"/>
                </a:lnTo>
                <a:lnTo>
                  <a:pt x="226219" y="966787"/>
                </a:lnTo>
                <a:lnTo>
                  <a:pt x="95250" y="1047750"/>
                </a:lnTo>
                <a:lnTo>
                  <a:pt x="52388" y="1073943"/>
                </a:lnTo>
                <a:lnTo>
                  <a:pt x="33338" y="1078706"/>
                </a:lnTo>
                <a:lnTo>
                  <a:pt x="11907" y="1078706"/>
                </a:lnTo>
                <a:lnTo>
                  <a:pt x="2382" y="1073943"/>
                </a:lnTo>
                <a:lnTo>
                  <a:pt x="0" y="1059656"/>
                </a:lnTo>
                <a:lnTo>
                  <a:pt x="14288" y="1026318"/>
                </a:lnTo>
                <a:lnTo>
                  <a:pt x="111919" y="923925"/>
                </a:lnTo>
                <a:lnTo>
                  <a:pt x="285750" y="747712"/>
                </a:lnTo>
                <a:lnTo>
                  <a:pt x="442913" y="583406"/>
                </a:lnTo>
                <a:lnTo>
                  <a:pt x="576263" y="442912"/>
                </a:lnTo>
                <a:lnTo>
                  <a:pt x="645319" y="366712"/>
                </a:lnTo>
                <a:lnTo>
                  <a:pt x="681038" y="311943"/>
                </a:lnTo>
                <a:lnTo>
                  <a:pt x="700088" y="278606"/>
                </a:lnTo>
                <a:lnTo>
                  <a:pt x="709613" y="247650"/>
                </a:lnTo>
                <a:lnTo>
                  <a:pt x="709613" y="216693"/>
                </a:lnTo>
                <a:lnTo>
                  <a:pt x="709613" y="185737"/>
                </a:lnTo>
                <a:lnTo>
                  <a:pt x="695325" y="145256"/>
                </a:lnTo>
                <a:lnTo>
                  <a:pt x="671513" y="102393"/>
                </a:lnTo>
                <a:lnTo>
                  <a:pt x="642938" y="59531"/>
                </a:lnTo>
                <a:lnTo>
                  <a:pt x="631032" y="33337"/>
                </a:lnTo>
                <a:lnTo>
                  <a:pt x="631032" y="14287"/>
                </a:lnTo>
                <a:lnTo>
                  <a:pt x="640557" y="0"/>
                </a:lnTo>
                <a:lnTo>
                  <a:pt x="657225" y="0"/>
                </a:lnTo>
                <a:lnTo>
                  <a:pt x="688182" y="14287"/>
                </a:lnTo>
                <a:lnTo>
                  <a:pt x="792957" y="59531"/>
                </a:lnTo>
                <a:lnTo>
                  <a:pt x="902494" y="116681"/>
                </a:lnTo>
                <a:lnTo>
                  <a:pt x="959644" y="152400"/>
                </a:lnTo>
                <a:lnTo>
                  <a:pt x="1004888" y="195262"/>
                </a:lnTo>
                <a:lnTo>
                  <a:pt x="1031082" y="228600"/>
                </a:lnTo>
                <a:lnTo>
                  <a:pt x="1047750" y="266700"/>
                </a:lnTo>
                <a:lnTo>
                  <a:pt x="1050132" y="295275"/>
                </a:lnTo>
                <a:lnTo>
                  <a:pt x="1040607" y="314325"/>
                </a:lnTo>
                <a:lnTo>
                  <a:pt x="892969" y="452437"/>
                </a:lnTo>
                <a:lnTo>
                  <a:pt x="676275" y="6429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A6BAE72-BB30-4EFA-BD00-2BFFAEDB9763}"/>
              </a:ext>
            </a:extLst>
          </p:cNvPr>
          <p:cNvSpPr/>
          <p:nvPr/>
        </p:nvSpPr>
        <p:spPr>
          <a:xfrm>
            <a:off x="3656014" y="2595564"/>
            <a:ext cx="1177925" cy="1565275"/>
          </a:xfrm>
          <a:custGeom>
            <a:avLst/>
            <a:gdLst>
              <a:gd name="connsiteX0" fmla="*/ 885825 w 1178719"/>
              <a:gd name="connsiteY0" fmla="*/ 661987 h 1564481"/>
              <a:gd name="connsiteX1" fmla="*/ 721519 w 1178719"/>
              <a:gd name="connsiteY1" fmla="*/ 897731 h 1564481"/>
              <a:gd name="connsiteX2" fmla="*/ 645319 w 1178719"/>
              <a:gd name="connsiteY2" fmla="*/ 992981 h 1564481"/>
              <a:gd name="connsiteX3" fmla="*/ 447675 w 1178719"/>
              <a:gd name="connsiteY3" fmla="*/ 1185862 h 1564481"/>
              <a:gd name="connsiteX4" fmla="*/ 302419 w 1178719"/>
              <a:gd name="connsiteY4" fmla="*/ 1331118 h 1564481"/>
              <a:gd name="connsiteX5" fmla="*/ 126206 w 1178719"/>
              <a:gd name="connsiteY5" fmla="*/ 1497806 h 1564481"/>
              <a:gd name="connsiteX6" fmla="*/ 64294 w 1178719"/>
              <a:gd name="connsiteY6" fmla="*/ 1554956 h 1564481"/>
              <a:gd name="connsiteX7" fmla="*/ 35719 w 1178719"/>
              <a:gd name="connsiteY7" fmla="*/ 1564481 h 1564481"/>
              <a:gd name="connsiteX8" fmla="*/ 19050 w 1178719"/>
              <a:gd name="connsiteY8" fmla="*/ 1562100 h 1564481"/>
              <a:gd name="connsiteX9" fmla="*/ 7144 w 1178719"/>
              <a:gd name="connsiteY9" fmla="*/ 1557337 h 1564481"/>
              <a:gd name="connsiteX10" fmla="*/ 0 w 1178719"/>
              <a:gd name="connsiteY10" fmla="*/ 1545431 h 1564481"/>
              <a:gd name="connsiteX11" fmla="*/ 9525 w 1178719"/>
              <a:gd name="connsiteY11" fmla="*/ 1516856 h 1564481"/>
              <a:gd name="connsiteX12" fmla="*/ 47625 w 1178719"/>
              <a:gd name="connsiteY12" fmla="*/ 1459706 h 1564481"/>
              <a:gd name="connsiteX13" fmla="*/ 195262 w 1178719"/>
              <a:gd name="connsiteY13" fmla="*/ 1271587 h 1564481"/>
              <a:gd name="connsiteX14" fmla="*/ 326231 w 1178719"/>
              <a:gd name="connsiteY14" fmla="*/ 1090612 h 1564481"/>
              <a:gd name="connsiteX15" fmla="*/ 447675 w 1178719"/>
              <a:gd name="connsiteY15" fmla="*/ 919162 h 1564481"/>
              <a:gd name="connsiteX16" fmla="*/ 564356 w 1178719"/>
              <a:gd name="connsiteY16" fmla="*/ 745331 h 1564481"/>
              <a:gd name="connsiteX17" fmla="*/ 650081 w 1178719"/>
              <a:gd name="connsiteY17" fmla="*/ 616743 h 1564481"/>
              <a:gd name="connsiteX18" fmla="*/ 733425 w 1178719"/>
              <a:gd name="connsiteY18" fmla="*/ 473868 h 1564481"/>
              <a:gd name="connsiteX19" fmla="*/ 814387 w 1178719"/>
              <a:gd name="connsiteY19" fmla="*/ 314325 h 1564481"/>
              <a:gd name="connsiteX20" fmla="*/ 850106 w 1178719"/>
              <a:gd name="connsiteY20" fmla="*/ 223837 h 1564481"/>
              <a:gd name="connsiteX21" fmla="*/ 852487 w 1178719"/>
              <a:gd name="connsiteY21" fmla="*/ 195262 h 1564481"/>
              <a:gd name="connsiteX22" fmla="*/ 847725 w 1178719"/>
              <a:gd name="connsiteY22" fmla="*/ 169068 h 1564481"/>
              <a:gd name="connsiteX23" fmla="*/ 831056 w 1178719"/>
              <a:gd name="connsiteY23" fmla="*/ 142875 h 1564481"/>
              <a:gd name="connsiteX24" fmla="*/ 800100 w 1178719"/>
              <a:gd name="connsiteY24" fmla="*/ 111918 h 1564481"/>
              <a:gd name="connsiteX25" fmla="*/ 757237 w 1178719"/>
              <a:gd name="connsiteY25" fmla="*/ 80962 h 1564481"/>
              <a:gd name="connsiteX26" fmla="*/ 731044 w 1178719"/>
              <a:gd name="connsiteY26" fmla="*/ 61912 h 1564481"/>
              <a:gd name="connsiteX27" fmla="*/ 711994 w 1178719"/>
              <a:gd name="connsiteY27" fmla="*/ 52387 h 1564481"/>
              <a:gd name="connsiteX28" fmla="*/ 697706 w 1178719"/>
              <a:gd name="connsiteY28" fmla="*/ 33337 h 1564481"/>
              <a:gd name="connsiteX29" fmla="*/ 697706 w 1178719"/>
              <a:gd name="connsiteY29" fmla="*/ 19050 h 1564481"/>
              <a:gd name="connsiteX30" fmla="*/ 702469 w 1178719"/>
              <a:gd name="connsiteY30" fmla="*/ 4762 h 1564481"/>
              <a:gd name="connsiteX31" fmla="*/ 728662 w 1178719"/>
              <a:gd name="connsiteY31" fmla="*/ 0 h 1564481"/>
              <a:gd name="connsiteX32" fmla="*/ 783431 w 1178719"/>
              <a:gd name="connsiteY32" fmla="*/ 9525 h 1564481"/>
              <a:gd name="connsiteX33" fmla="*/ 883444 w 1178719"/>
              <a:gd name="connsiteY33" fmla="*/ 33337 h 1564481"/>
              <a:gd name="connsiteX34" fmla="*/ 954881 w 1178719"/>
              <a:gd name="connsiteY34" fmla="*/ 52387 h 1564481"/>
              <a:gd name="connsiteX35" fmla="*/ 1014412 w 1178719"/>
              <a:gd name="connsiteY35" fmla="*/ 73818 h 1564481"/>
              <a:gd name="connsiteX36" fmla="*/ 1064419 w 1178719"/>
              <a:gd name="connsiteY36" fmla="*/ 92868 h 1564481"/>
              <a:gd name="connsiteX37" fmla="*/ 1100137 w 1178719"/>
              <a:gd name="connsiteY37" fmla="*/ 114300 h 1564481"/>
              <a:gd name="connsiteX38" fmla="*/ 1140619 w 1178719"/>
              <a:gd name="connsiteY38" fmla="*/ 142875 h 1564481"/>
              <a:gd name="connsiteX39" fmla="*/ 1159669 w 1178719"/>
              <a:gd name="connsiteY39" fmla="*/ 164306 h 1564481"/>
              <a:gd name="connsiteX40" fmla="*/ 1173956 w 1178719"/>
              <a:gd name="connsiteY40" fmla="*/ 190500 h 1564481"/>
              <a:gd name="connsiteX41" fmla="*/ 1178719 w 1178719"/>
              <a:gd name="connsiteY41" fmla="*/ 214312 h 1564481"/>
              <a:gd name="connsiteX42" fmla="*/ 1171575 w 1178719"/>
              <a:gd name="connsiteY42" fmla="*/ 238125 h 1564481"/>
              <a:gd name="connsiteX43" fmla="*/ 1154906 w 1178719"/>
              <a:gd name="connsiteY43" fmla="*/ 257175 h 1564481"/>
              <a:gd name="connsiteX44" fmla="*/ 1114425 w 1178719"/>
              <a:gd name="connsiteY44" fmla="*/ 295275 h 1564481"/>
              <a:gd name="connsiteX45" fmla="*/ 1083469 w 1178719"/>
              <a:gd name="connsiteY45" fmla="*/ 342900 h 1564481"/>
              <a:gd name="connsiteX46" fmla="*/ 1047750 w 1178719"/>
              <a:gd name="connsiteY46" fmla="*/ 404812 h 1564481"/>
              <a:gd name="connsiteX47" fmla="*/ 947737 w 1178719"/>
              <a:gd name="connsiteY47" fmla="*/ 569118 h 1564481"/>
              <a:gd name="connsiteX48" fmla="*/ 885825 w 1178719"/>
              <a:gd name="connsiteY48" fmla="*/ 661987 h 1564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8719" h="1564481">
                <a:moveTo>
                  <a:pt x="885825" y="661987"/>
                </a:moveTo>
                <a:lnTo>
                  <a:pt x="721519" y="897731"/>
                </a:lnTo>
                <a:lnTo>
                  <a:pt x="645319" y="992981"/>
                </a:lnTo>
                <a:lnTo>
                  <a:pt x="447675" y="1185862"/>
                </a:lnTo>
                <a:lnTo>
                  <a:pt x="302419" y="1331118"/>
                </a:lnTo>
                <a:lnTo>
                  <a:pt x="126206" y="1497806"/>
                </a:lnTo>
                <a:lnTo>
                  <a:pt x="64294" y="1554956"/>
                </a:lnTo>
                <a:lnTo>
                  <a:pt x="35719" y="1564481"/>
                </a:lnTo>
                <a:lnTo>
                  <a:pt x="19050" y="1562100"/>
                </a:lnTo>
                <a:lnTo>
                  <a:pt x="7144" y="1557337"/>
                </a:lnTo>
                <a:lnTo>
                  <a:pt x="0" y="1545431"/>
                </a:lnTo>
                <a:lnTo>
                  <a:pt x="9525" y="1516856"/>
                </a:lnTo>
                <a:lnTo>
                  <a:pt x="47625" y="1459706"/>
                </a:lnTo>
                <a:lnTo>
                  <a:pt x="195262" y="1271587"/>
                </a:lnTo>
                <a:lnTo>
                  <a:pt x="326231" y="1090612"/>
                </a:lnTo>
                <a:lnTo>
                  <a:pt x="447675" y="919162"/>
                </a:lnTo>
                <a:lnTo>
                  <a:pt x="564356" y="745331"/>
                </a:lnTo>
                <a:lnTo>
                  <a:pt x="650081" y="616743"/>
                </a:lnTo>
                <a:lnTo>
                  <a:pt x="733425" y="473868"/>
                </a:lnTo>
                <a:lnTo>
                  <a:pt x="814387" y="314325"/>
                </a:lnTo>
                <a:lnTo>
                  <a:pt x="850106" y="223837"/>
                </a:lnTo>
                <a:lnTo>
                  <a:pt x="852487" y="195262"/>
                </a:lnTo>
                <a:lnTo>
                  <a:pt x="847725" y="169068"/>
                </a:lnTo>
                <a:lnTo>
                  <a:pt x="831056" y="142875"/>
                </a:lnTo>
                <a:lnTo>
                  <a:pt x="800100" y="111918"/>
                </a:lnTo>
                <a:lnTo>
                  <a:pt x="757237" y="80962"/>
                </a:lnTo>
                <a:lnTo>
                  <a:pt x="731044" y="61912"/>
                </a:lnTo>
                <a:lnTo>
                  <a:pt x="711994" y="52387"/>
                </a:lnTo>
                <a:lnTo>
                  <a:pt x="697706" y="33337"/>
                </a:lnTo>
                <a:lnTo>
                  <a:pt x="697706" y="19050"/>
                </a:lnTo>
                <a:lnTo>
                  <a:pt x="702469" y="4762"/>
                </a:lnTo>
                <a:lnTo>
                  <a:pt x="728662" y="0"/>
                </a:lnTo>
                <a:lnTo>
                  <a:pt x="783431" y="9525"/>
                </a:lnTo>
                <a:lnTo>
                  <a:pt x="883444" y="33337"/>
                </a:lnTo>
                <a:lnTo>
                  <a:pt x="954881" y="52387"/>
                </a:lnTo>
                <a:lnTo>
                  <a:pt x="1014412" y="73818"/>
                </a:lnTo>
                <a:lnTo>
                  <a:pt x="1064419" y="92868"/>
                </a:lnTo>
                <a:lnTo>
                  <a:pt x="1100137" y="114300"/>
                </a:lnTo>
                <a:lnTo>
                  <a:pt x="1140619" y="142875"/>
                </a:lnTo>
                <a:lnTo>
                  <a:pt x="1159669" y="164306"/>
                </a:lnTo>
                <a:lnTo>
                  <a:pt x="1173956" y="190500"/>
                </a:lnTo>
                <a:lnTo>
                  <a:pt x="1178719" y="214312"/>
                </a:lnTo>
                <a:lnTo>
                  <a:pt x="1171575" y="238125"/>
                </a:lnTo>
                <a:lnTo>
                  <a:pt x="1154906" y="257175"/>
                </a:lnTo>
                <a:lnTo>
                  <a:pt x="1114425" y="295275"/>
                </a:lnTo>
                <a:lnTo>
                  <a:pt x="1083469" y="342900"/>
                </a:lnTo>
                <a:lnTo>
                  <a:pt x="1047750" y="404812"/>
                </a:lnTo>
                <a:lnTo>
                  <a:pt x="947737" y="569118"/>
                </a:lnTo>
                <a:lnTo>
                  <a:pt x="885825" y="661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E4F9B9B-96EE-4C73-8048-D43818702791}"/>
              </a:ext>
            </a:extLst>
          </p:cNvPr>
          <p:cNvSpPr/>
          <p:nvPr/>
        </p:nvSpPr>
        <p:spPr>
          <a:xfrm rot="16200000">
            <a:off x="3124200" y="4498975"/>
            <a:ext cx="2509838" cy="331788"/>
          </a:xfrm>
          <a:custGeom>
            <a:avLst/>
            <a:gdLst>
              <a:gd name="connsiteX0" fmla="*/ 1228725 w 2509838"/>
              <a:gd name="connsiteY0" fmla="*/ 292893 h 330993"/>
              <a:gd name="connsiteX1" fmla="*/ 611981 w 2509838"/>
              <a:gd name="connsiteY1" fmla="*/ 292893 h 330993"/>
              <a:gd name="connsiteX2" fmla="*/ 271463 w 2509838"/>
              <a:gd name="connsiteY2" fmla="*/ 292893 h 330993"/>
              <a:gd name="connsiteX3" fmla="*/ 185738 w 2509838"/>
              <a:gd name="connsiteY3" fmla="*/ 285750 h 330993"/>
              <a:gd name="connsiteX4" fmla="*/ 116681 w 2509838"/>
              <a:gd name="connsiteY4" fmla="*/ 273843 h 330993"/>
              <a:gd name="connsiteX5" fmla="*/ 64294 w 2509838"/>
              <a:gd name="connsiteY5" fmla="*/ 257175 h 330993"/>
              <a:gd name="connsiteX6" fmla="*/ 23813 w 2509838"/>
              <a:gd name="connsiteY6" fmla="*/ 240506 h 330993"/>
              <a:gd name="connsiteX7" fmla="*/ 2381 w 2509838"/>
              <a:gd name="connsiteY7" fmla="*/ 221456 h 330993"/>
              <a:gd name="connsiteX8" fmla="*/ 0 w 2509838"/>
              <a:gd name="connsiteY8" fmla="*/ 195262 h 330993"/>
              <a:gd name="connsiteX9" fmla="*/ 7144 w 2509838"/>
              <a:gd name="connsiteY9" fmla="*/ 166687 h 330993"/>
              <a:gd name="connsiteX10" fmla="*/ 33338 w 2509838"/>
              <a:gd name="connsiteY10" fmla="*/ 133350 h 330993"/>
              <a:gd name="connsiteX11" fmla="*/ 83344 w 2509838"/>
              <a:gd name="connsiteY11" fmla="*/ 88106 h 330993"/>
              <a:gd name="connsiteX12" fmla="*/ 142875 w 2509838"/>
              <a:gd name="connsiteY12" fmla="*/ 47625 h 330993"/>
              <a:gd name="connsiteX13" fmla="*/ 192881 w 2509838"/>
              <a:gd name="connsiteY13" fmla="*/ 19050 h 330993"/>
              <a:gd name="connsiteX14" fmla="*/ 245269 w 2509838"/>
              <a:gd name="connsiteY14" fmla="*/ 4762 h 330993"/>
              <a:gd name="connsiteX15" fmla="*/ 361950 w 2509838"/>
              <a:gd name="connsiteY15" fmla="*/ 0 h 330993"/>
              <a:gd name="connsiteX16" fmla="*/ 454819 w 2509838"/>
              <a:gd name="connsiteY16" fmla="*/ 2381 h 330993"/>
              <a:gd name="connsiteX17" fmla="*/ 528638 w 2509838"/>
              <a:gd name="connsiteY17" fmla="*/ 16668 h 330993"/>
              <a:gd name="connsiteX18" fmla="*/ 650081 w 2509838"/>
              <a:gd name="connsiteY18" fmla="*/ 45243 h 330993"/>
              <a:gd name="connsiteX19" fmla="*/ 723900 w 2509838"/>
              <a:gd name="connsiteY19" fmla="*/ 52387 h 330993"/>
              <a:gd name="connsiteX20" fmla="*/ 1231106 w 2509838"/>
              <a:gd name="connsiteY20" fmla="*/ 97631 h 330993"/>
              <a:gd name="connsiteX21" fmla="*/ 1728788 w 2509838"/>
              <a:gd name="connsiteY21" fmla="*/ 130968 h 330993"/>
              <a:gd name="connsiteX22" fmla="*/ 2095500 w 2509838"/>
              <a:gd name="connsiteY22" fmla="*/ 133350 h 330993"/>
              <a:gd name="connsiteX23" fmla="*/ 2169319 w 2509838"/>
              <a:gd name="connsiteY23" fmla="*/ 130968 h 330993"/>
              <a:gd name="connsiteX24" fmla="*/ 2205038 w 2509838"/>
              <a:gd name="connsiteY24" fmla="*/ 126206 h 330993"/>
              <a:gd name="connsiteX25" fmla="*/ 2255044 w 2509838"/>
              <a:gd name="connsiteY25" fmla="*/ 102393 h 330993"/>
              <a:gd name="connsiteX26" fmla="*/ 2357438 w 2509838"/>
              <a:gd name="connsiteY26" fmla="*/ 23812 h 330993"/>
              <a:gd name="connsiteX27" fmla="*/ 2509838 w 2509838"/>
              <a:gd name="connsiteY27" fmla="*/ 111918 h 330993"/>
              <a:gd name="connsiteX28" fmla="*/ 2409825 w 2509838"/>
              <a:gd name="connsiteY28" fmla="*/ 223837 h 330993"/>
              <a:gd name="connsiteX29" fmla="*/ 2357438 w 2509838"/>
              <a:gd name="connsiteY29" fmla="*/ 290512 h 330993"/>
              <a:gd name="connsiteX30" fmla="*/ 2312194 w 2509838"/>
              <a:gd name="connsiteY30" fmla="*/ 321468 h 330993"/>
              <a:gd name="connsiteX31" fmla="*/ 2281238 w 2509838"/>
              <a:gd name="connsiteY31" fmla="*/ 330993 h 330993"/>
              <a:gd name="connsiteX32" fmla="*/ 2221706 w 2509838"/>
              <a:gd name="connsiteY32" fmla="*/ 326231 h 330993"/>
              <a:gd name="connsiteX33" fmla="*/ 2166938 w 2509838"/>
              <a:gd name="connsiteY33" fmla="*/ 309562 h 330993"/>
              <a:gd name="connsiteX34" fmla="*/ 1776413 w 2509838"/>
              <a:gd name="connsiteY34" fmla="*/ 295275 h 330993"/>
              <a:gd name="connsiteX35" fmla="*/ 1228725 w 2509838"/>
              <a:gd name="connsiteY35" fmla="*/ 29289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09838" h="330993">
                <a:moveTo>
                  <a:pt x="1228725" y="292893"/>
                </a:moveTo>
                <a:lnTo>
                  <a:pt x="611981" y="292893"/>
                </a:lnTo>
                <a:lnTo>
                  <a:pt x="271463" y="292893"/>
                </a:lnTo>
                <a:lnTo>
                  <a:pt x="185738" y="285750"/>
                </a:lnTo>
                <a:lnTo>
                  <a:pt x="116681" y="273843"/>
                </a:lnTo>
                <a:lnTo>
                  <a:pt x="64294" y="257175"/>
                </a:lnTo>
                <a:lnTo>
                  <a:pt x="23813" y="240506"/>
                </a:lnTo>
                <a:lnTo>
                  <a:pt x="2381" y="221456"/>
                </a:lnTo>
                <a:lnTo>
                  <a:pt x="0" y="195262"/>
                </a:lnTo>
                <a:lnTo>
                  <a:pt x="7144" y="166687"/>
                </a:lnTo>
                <a:lnTo>
                  <a:pt x="33338" y="133350"/>
                </a:lnTo>
                <a:lnTo>
                  <a:pt x="83344" y="88106"/>
                </a:lnTo>
                <a:lnTo>
                  <a:pt x="142875" y="47625"/>
                </a:lnTo>
                <a:lnTo>
                  <a:pt x="192881" y="19050"/>
                </a:lnTo>
                <a:lnTo>
                  <a:pt x="245269" y="4762"/>
                </a:lnTo>
                <a:lnTo>
                  <a:pt x="361950" y="0"/>
                </a:lnTo>
                <a:lnTo>
                  <a:pt x="454819" y="2381"/>
                </a:lnTo>
                <a:lnTo>
                  <a:pt x="528638" y="16668"/>
                </a:lnTo>
                <a:lnTo>
                  <a:pt x="650081" y="45243"/>
                </a:lnTo>
                <a:lnTo>
                  <a:pt x="723900" y="52387"/>
                </a:lnTo>
                <a:lnTo>
                  <a:pt x="1231106" y="97631"/>
                </a:lnTo>
                <a:lnTo>
                  <a:pt x="1728788" y="130968"/>
                </a:lnTo>
                <a:lnTo>
                  <a:pt x="2095500" y="133350"/>
                </a:lnTo>
                <a:lnTo>
                  <a:pt x="2169319" y="130968"/>
                </a:lnTo>
                <a:lnTo>
                  <a:pt x="2205038" y="126206"/>
                </a:lnTo>
                <a:lnTo>
                  <a:pt x="2255044" y="102393"/>
                </a:lnTo>
                <a:lnTo>
                  <a:pt x="2357438" y="23812"/>
                </a:lnTo>
                <a:lnTo>
                  <a:pt x="2509838" y="111918"/>
                </a:lnTo>
                <a:lnTo>
                  <a:pt x="2409825" y="223837"/>
                </a:lnTo>
                <a:lnTo>
                  <a:pt x="2357438" y="290512"/>
                </a:lnTo>
                <a:lnTo>
                  <a:pt x="2312194" y="321468"/>
                </a:lnTo>
                <a:lnTo>
                  <a:pt x="2281238" y="330993"/>
                </a:lnTo>
                <a:lnTo>
                  <a:pt x="2221706" y="326231"/>
                </a:lnTo>
                <a:lnTo>
                  <a:pt x="2166938" y="309562"/>
                </a:lnTo>
                <a:lnTo>
                  <a:pt x="1776413" y="295275"/>
                </a:lnTo>
                <a:lnTo>
                  <a:pt x="1228725" y="2928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5015131-2F3B-4C83-A649-2B02D37400B7}"/>
              </a:ext>
            </a:extLst>
          </p:cNvPr>
          <p:cNvSpPr/>
          <p:nvPr/>
        </p:nvSpPr>
        <p:spPr>
          <a:xfrm>
            <a:off x="5395914" y="1427163"/>
            <a:ext cx="617537" cy="1295400"/>
          </a:xfrm>
          <a:custGeom>
            <a:avLst/>
            <a:gdLst>
              <a:gd name="connsiteX0" fmla="*/ 247650 w 616743"/>
              <a:gd name="connsiteY0" fmla="*/ 516731 h 1295400"/>
              <a:gd name="connsiteX1" fmla="*/ 328612 w 616743"/>
              <a:gd name="connsiteY1" fmla="*/ 302419 h 1295400"/>
              <a:gd name="connsiteX2" fmla="*/ 335756 w 616743"/>
              <a:gd name="connsiteY2" fmla="*/ 264319 h 1295400"/>
              <a:gd name="connsiteX3" fmla="*/ 335756 w 616743"/>
              <a:gd name="connsiteY3" fmla="*/ 223837 h 1295400"/>
              <a:gd name="connsiteX4" fmla="*/ 330993 w 616743"/>
              <a:gd name="connsiteY4" fmla="*/ 190500 h 1295400"/>
              <a:gd name="connsiteX5" fmla="*/ 288131 w 616743"/>
              <a:gd name="connsiteY5" fmla="*/ 140494 h 1295400"/>
              <a:gd name="connsiteX6" fmla="*/ 245268 w 616743"/>
              <a:gd name="connsiteY6" fmla="*/ 95250 h 1295400"/>
              <a:gd name="connsiteX7" fmla="*/ 216693 w 616743"/>
              <a:gd name="connsiteY7" fmla="*/ 73819 h 1295400"/>
              <a:gd name="connsiteX8" fmla="*/ 200025 w 616743"/>
              <a:gd name="connsiteY8" fmla="*/ 59531 h 1295400"/>
              <a:gd name="connsiteX9" fmla="*/ 188118 w 616743"/>
              <a:gd name="connsiteY9" fmla="*/ 40481 h 1295400"/>
              <a:gd name="connsiteX10" fmla="*/ 183356 w 616743"/>
              <a:gd name="connsiteY10" fmla="*/ 14287 h 1295400"/>
              <a:gd name="connsiteX11" fmla="*/ 192881 w 616743"/>
              <a:gd name="connsiteY11" fmla="*/ 0 h 1295400"/>
              <a:gd name="connsiteX12" fmla="*/ 221456 w 616743"/>
              <a:gd name="connsiteY12" fmla="*/ 0 h 1295400"/>
              <a:gd name="connsiteX13" fmla="*/ 261937 w 616743"/>
              <a:gd name="connsiteY13" fmla="*/ 16669 h 1295400"/>
              <a:gd name="connsiteX14" fmla="*/ 411956 w 616743"/>
              <a:gd name="connsiteY14" fmla="*/ 73819 h 1295400"/>
              <a:gd name="connsiteX15" fmla="*/ 533400 w 616743"/>
              <a:gd name="connsiteY15" fmla="*/ 123825 h 1295400"/>
              <a:gd name="connsiteX16" fmla="*/ 583406 w 616743"/>
              <a:gd name="connsiteY16" fmla="*/ 150019 h 1295400"/>
              <a:gd name="connsiteX17" fmla="*/ 595312 w 616743"/>
              <a:gd name="connsiteY17" fmla="*/ 161925 h 1295400"/>
              <a:gd name="connsiteX18" fmla="*/ 607218 w 616743"/>
              <a:gd name="connsiteY18" fmla="*/ 180975 h 1295400"/>
              <a:gd name="connsiteX19" fmla="*/ 614362 w 616743"/>
              <a:gd name="connsiteY19" fmla="*/ 207169 h 1295400"/>
              <a:gd name="connsiteX20" fmla="*/ 616743 w 616743"/>
              <a:gd name="connsiteY20" fmla="*/ 233362 h 1295400"/>
              <a:gd name="connsiteX21" fmla="*/ 611981 w 616743"/>
              <a:gd name="connsiteY21" fmla="*/ 264319 h 1295400"/>
              <a:gd name="connsiteX22" fmla="*/ 595312 w 616743"/>
              <a:gd name="connsiteY22" fmla="*/ 290512 h 1295400"/>
              <a:gd name="connsiteX23" fmla="*/ 569118 w 616743"/>
              <a:gd name="connsiteY23" fmla="*/ 314325 h 1295400"/>
              <a:gd name="connsiteX24" fmla="*/ 552450 w 616743"/>
              <a:gd name="connsiteY24" fmla="*/ 333375 h 1295400"/>
              <a:gd name="connsiteX25" fmla="*/ 435768 w 616743"/>
              <a:gd name="connsiteY25" fmla="*/ 621506 h 1295400"/>
              <a:gd name="connsiteX26" fmla="*/ 381000 w 616743"/>
              <a:gd name="connsiteY26" fmla="*/ 740569 h 1295400"/>
              <a:gd name="connsiteX27" fmla="*/ 176212 w 616743"/>
              <a:gd name="connsiteY27" fmla="*/ 1252537 h 1295400"/>
              <a:gd name="connsiteX28" fmla="*/ 0 w 616743"/>
              <a:gd name="connsiteY28" fmla="*/ 1295400 h 1295400"/>
              <a:gd name="connsiteX29" fmla="*/ 102393 w 616743"/>
              <a:gd name="connsiteY29" fmla="*/ 988219 h 1295400"/>
              <a:gd name="connsiteX30" fmla="*/ 185737 w 616743"/>
              <a:gd name="connsiteY30" fmla="*/ 754856 h 1295400"/>
              <a:gd name="connsiteX31" fmla="*/ 200025 w 616743"/>
              <a:gd name="connsiteY31" fmla="*/ 642937 h 1295400"/>
              <a:gd name="connsiteX32" fmla="*/ 247650 w 616743"/>
              <a:gd name="connsiteY32" fmla="*/ 516731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16743" h="1295400">
                <a:moveTo>
                  <a:pt x="247650" y="516731"/>
                </a:moveTo>
                <a:lnTo>
                  <a:pt x="328612" y="302419"/>
                </a:lnTo>
                <a:lnTo>
                  <a:pt x="335756" y="264319"/>
                </a:lnTo>
                <a:lnTo>
                  <a:pt x="335756" y="223837"/>
                </a:lnTo>
                <a:lnTo>
                  <a:pt x="330993" y="190500"/>
                </a:lnTo>
                <a:lnTo>
                  <a:pt x="288131" y="140494"/>
                </a:lnTo>
                <a:lnTo>
                  <a:pt x="245268" y="95250"/>
                </a:lnTo>
                <a:lnTo>
                  <a:pt x="216693" y="73819"/>
                </a:lnTo>
                <a:lnTo>
                  <a:pt x="200025" y="59531"/>
                </a:lnTo>
                <a:lnTo>
                  <a:pt x="188118" y="40481"/>
                </a:lnTo>
                <a:lnTo>
                  <a:pt x="183356" y="14287"/>
                </a:lnTo>
                <a:lnTo>
                  <a:pt x="192881" y="0"/>
                </a:lnTo>
                <a:lnTo>
                  <a:pt x="221456" y="0"/>
                </a:lnTo>
                <a:lnTo>
                  <a:pt x="261937" y="16669"/>
                </a:lnTo>
                <a:lnTo>
                  <a:pt x="411956" y="73819"/>
                </a:lnTo>
                <a:lnTo>
                  <a:pt x="533400" y="123825"/>
                </a:lnTo>
                <a:lnTo>
                  <a:pt x="583406" y="150019"/>
                </a:lnTo>
                <a:lnTo>
                  <a:pt x="595312" y="161925"/>
                </a:lnTo>
                <a:lnTo>
                  <a:pt x="607218" y="180975"/>
                </a:lnTo>
                <a:lnTo>
                  <a:pt x="614362" y="207169"/>
                </a:lnTo>
                <a:lnTo>
                  <a:pt x="616743" y="233362"/>
                </a:lnTo>
                <a:lnTo>
                  <a:pt x="611981" y="264319"/>
                </a:lnTo>
                <a:lnTo>
                  <a:pt x="595312" y="290512"/>
                </a:lnTo>
                <a:lnTo>
                  <a:pt x="569118" y="314325"/>
                </a:lnTo>
                <a:lnTo>
                  <a:pt x="552450" y="333375"/>
                </a:lnTo>
                <a:lnTo>
                  <a:pt x="435768" y="621506"/>
                </a:lnTo>
                <a:lnTo>
                  <a:pt x="381000" y="740569"/>
                </a:lnTo>
                <a:lnTo>
                  <a:pt x="176212" y="1252537"/>
                </a:lnTo>
                <a:lnTo>
                  <a:pt x="0" y="1295400"/>
                </a:lnTo>
                <a:lnTo>
                  <a:pt x="102393" y="988219"/>
                </a:lnTo>
                <a:lnTo>
                  <a:pt x="185737" y="754856"/>
                </a:lnTo>
                <a:lnTo>
                  <a:pt x="200025" y="642937"/>
                </a:lnTo>
                <a:lnTo>
                  <a:pt x="247650" y="516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A3B77FE-7B52-4001-9065-10A9D5CF474C}"/>
              </a:ext>
            </a:extLst>
          </p:cNvPr>
          <p:cNvSpPr/>
          <p:nvPr/>
        </p:nvSpPr>
        <p:spPr>
          <a:xfrm>
            <a:off x="5048250" y="1871664"/>
            <a:ext cx="1619250" cy="733425"/>
          </a:xfrm>
          <a:custGeom>
            <a:avLst/>
            <a:gdLst>
              <a:gd name="connsiteX0" fmla="*/ 983456 w 1619250"/>
              <a:gd name="connsiteY0" fmla="*/ 254793 h 733425"/>
              <a:gd name="connsiteX1" fmla="*/ 688181 w 1619250"/>
              <a:gd name="connsiteY1" fmla="*/ 311943 h 733425"/>
              <a:gd name="connsiteX2" fmla="*/ 547688 w 1619250"/>
              <a:gd name="connsiteY2" fmla="*/ 328612 h 733425"/>
              <a:gd name="connsiteX3" fmla="*/ 414338 w 1619250"/>
              <a:gd name="connsiteY3" fmla="*/ 350043 h 733425"/>
              <a:gd name="connsiteX4" fmla="*/ 326231 w 1619250"/>
              <a:gd name="connsiteY4" fmla="*/ 373856 h 733425"/>
              <a:gd name="connsiteX5" fmla="*/ 264319 w 1619250"/>
              <a:gd name="connsiteY5" fmla="*/ 395287 h 733425"/>
              <a:gd name="connsiteX6" fmla="*/ 245269 w 1619250"/>
              <a:gd name="connsiteY6" fmla="*/ 392906 h 733425"/>
              <a:gd name="connsiteX7" fmla="*/ 207169 w 1619250"/>
              <a:gd name="connsiteY7" fmla="*/ 369093 h 733425"/>
              <a:gd name="connsiteX8" fmla="*/ 150019 w 1619250"/>
              <a:gd name="connsiteY8" fmla="*/ 328612 h 733425"/>
              <a:gd name="connsiteX9" fmla="*/ 92869 w 1619250"/>
              <a:gd name="connsiteY9" fmla="*/ 276225 h 733425"/>
              <a:gd name="connsiteX10" fmla="*/ 52388 w 1619250"/>
              <a:gd name="connsiteY10" fmla="*/ 233362 h 733425"/>
              <a:gd name="connsiteX11" fmla="*/ 21431 w 1619250"/>
              <a:gd name="connsiteY11" fmla="*/ 195262 h 733425"/>
              <a:gd name="connsiteX12" fmla="*/ 2381 w 1619250"/>
              <a:gd name="connsiteY12" fmla="*/ 161925 h 733425"/>
              <a:gd name="connsiteX13" fmla="*/ 0 w 1619250"/>
              <a:gd name="connsiteY13" fmla="*/ 135731 h 733425"/>
              <a:gd name="connsiteX14" fmla="*/ 4763 w 1619250"/>
              <a:gd name="connsiteY14" fmla="*/ 116681 h 733425"/>
              <a:gd name="connsiteX15" fmla="*/ 21431 w 1619250"/>
              <a:gd name="connsiteY15" fmla="*/ 111918 h 733425"/>
              <a:gd name="connsiteX16" fmla="*/ 45244 w 1619250"/>
              <a:gd name="connsiteY16" fmla="*/ 119062 h 733425"/>
              <a:gd name="connsiteX17" fmla="*/ 78581 w 1619250"/>
              <a:gd name="connsiteY17" fmla="*/ 145256 h 733425"/>
              <a:gd name="connsiteX18" fmla="*/ 111919 w 1619250"/>
              <a:gd name="connsiteY18" fmla="*/ 171450 h 733425"/>
              <a:gd name="connsiteX19" fmla="*/ 147638 w 1619250"/>
              <a:gd name="connsiteY19" fmla="*/ 190500 h 733425"/>
              <a:gd name="connsiteX20" fmla="*/ 183356 w 1619250"/>
              <a:gd name="connsiteY20" fmla="*/ 202406 h 733425"/>
              <a:gd name="connsiteX21" fmla="*/ 226219 w 1619250"/>
              <a:gd name="connsiteY21" fmla="*/ 209550 h 733425"/>
              <a:gd name="connsiteX22" fmla="*/ 285750 w 1619250"/>
              <a:gd name="connsiteY22" fmla="*/ 216693 h 733425"/>
              <a:gd name="connsiteX23" fmla="*/ 357188 w 1619250"/>
              <a:gd name="connsiteY23" fmla="*/ 216693 h 733425"/>
              <a:gd name="connsiteX24" fmla="*/ 440531 w 1619250"/>
              <a:gd name="connsiteY24" fmla="*/ 214312 h 733425"/>
              <a:gd name="connsiteX25" fmla="*/ 585788 w 1619250"/>
              <a:gd name="connsiteY25" fmla="*/ 188118 h 733425"/>
              <a:gd name="connsiteX26" fmla="*/ 766763 w 1619250"/>
              <a:gd name="connsiteY26" fmla="*/ 157162 h 733425"/>
              <a:gd name="connsiteX27" fmla="*/ 990600 w 1619250"/>
              <a:gd name="connsiteY27" fmla="*/ 114300 h 733425"/>
              <a:gd name="connsiteX28" fmla="*/ 1269206 w 1619250"/>
              <a:gd name="connsiteY28" fmla="*/ 57150 h 733425"/>
              <a:gd name="connsiteX29" fmla="*/ 1281113 w 1619250"/>
              <a:gd name="connsiteY29" fmla="*/ 33337 h 733425"/>
              <a:gd name="connsiteX30" fmla="*/ 1295400 w 1619250"/>
              <a:gd name="connsiteY30" fmla="*/ 16668 h 733425"/>
              <a:gd name="connsiteX31" fmla="*/ 1312069 w 1619250"/>
              <a:gd name="connsiteY31" fmla="*/ 7143 h 733425"/>
              <a:gd name="connsiteX32" fmla="*/ 1343025 w 1619250"/>
              <a:gd name="connsiteY32" fmla="*/ 0 h 733425"/>
              <a:gd name="connsiteX33" fmla="*/ 1378744 w 1619250"/>
              <a:gd name="connsiteY33" fmla="*/ 7143 h 733425"/>
              <a:gd name="connsiteX34" fmla="*/ 1416844 w 1619250"/>
              <a:gd name="connsiteY34" fmla="*/ 26193 h 733425"/>
              <a:gd name="connsiteX35" fmla="*/ 1469231 w 1619250"/>
              <a:gd name="connsiteY35" fmla="*/ 57150 h 733425"/>
              <a:gd name="connsiteX36" fmla="*/ 1519238 w 1619250"/>
              <a:gd name="connsiteY36" fmla="*/ 92868 h 733425"/>
              <a:gd name="connsiteX37" fmla="*/ 1559719 w 1619250"/>
              <a:gd name="connsiteY37" fmla="*/ 126206 h 733425"/>
              <a:gd name="connsiteX38" fmla="*/ 1597819 w 1619250"/>
              <a:gd name="connsiteY38" fmla="*/ 166687 h 733425"/>
              <a:gd name="connsiteX39" fmla="*/ 1614488 w 1619250"/>
              <a:gd name="connsiteY39" fmla="*/ 190500 h 733425"/>
              <a:gd name="connsiteX40" fmla="*/ 1619250 w 1619250"/>
              <a:gd name="connsiteY40" fmla="*/ 214312 h 733425"/>
              <a:gd name="connsiteX41" fmla="*/ 1616869 w 1619250"/>
              <a:gd name="connsiteY41" fmla="*/ 230981 h 733425"/>
              <a:gd name="connsiteX42" fmla="*/ 1607344 w 1619250"/>
              <a:gd name="connsiteY42" fmla="*/ 252412 h 733425"/>
              <a:gd name="connsiteX43" fmla="*/ 1581150 w 1619250"/>
              <a:gd name="connsiteY43" fmla="*/ 269081 h 733425"/>
              <a:gd name="connsiteX44" fmla="*/ 1550194 w 1619250"/>
              <a:gd name="connsiteY44" fmla="*/ 285750 h 733425"/>
              <a:gd name="connsiteX45" fmla="*/ 1426369 w 1619250"/>
              <a:gd name="connsiteY45" fmla="*/ 535781 h 733425"/>
              <a:gd name="connsiteX46" fmla="*/ 1345406 w 1619250"/>
              <a:gd name="connsiteY46" fmla="*/ 716756 h 733425"/>
              <a:gd name="connsiteX47" fmla="*/ 1162050 w 1619250"/>
              <a:gd name="connsiteY47" fmla="*/ 733425 h 733425"/>
              <a:gd name="connsiteX48" fmla="*/ 1264444 w 1619250"/>
              <a:gd name="connsiteY48" fmla="*/ 290512 h 733425"/>
              <a:gd name="connsiteX49" fmla="*/ 1264444 w 1619250"/>
              <a:gd name="connsiteY49" fmla="*/ 266700 h 733425"/>
              <a:gd name="connsiteX50" fmla="*/ 1259681 w 1619250"/>
              <a:gd name="connsiteY50" fmla="*/ 242887 h 733425"/>
              <a:gd name="connsiteX51" fmla="*/ 1250156 w 1619250"/>
              <a:gd name="connsiteY51" fmla="*/ 228600 h 733425"/>
              <a:gd name="connsiteX52" fmla="*/ 1235869 w 1619250"/>
              <a:gd name="connsiteY52" fmla="*/ 219075 h 733425"/>
              <a:gd name="connsiteX53" fmla="*/ 1212056 w 1619250"/>
              <a:gd name="connsiteY53" fmla="*/ 214312 h 733425"/>
              <a:gd name="connsiteX54" fmla="*/ 1159669 w 1619250"/>
              <a:gd name="connsiteY54" fmla="*/ 221456 h 733425"/>
              <a:gd name="connsiteX55" fmla="*/ 983456 w 1619250"/>
              <a:gd name="connsiteY55" fmla="*/ 254793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19250" h="733425">
                <a:moveTo>
                  <a:pt x="983456" y="254793"/>
                </a:moveTo>
                <a:lnTo>
                  <a:pt x="688181" y="311943"/>
                </a:lnTo>
                <a:lnTo>
                  <a:pt x="547688" y="328612"/>
                </a:lnTo>
                <a:lnTo>
                  <a:pt x="414338" y="350043"/>
                </a:lnTo>
                <a:lnTo>
                  <a:pt x="326231" y="373856"/>
                </a:lnTo>
                <a:lnTo>
                  <a:pt x="264319" y="395287"/>
                </a:lnTo>
                <a:lnTo>
                  <a:pt x="245269" y="392906"/>
                </a:lnTo>
                <a:lnTo>
                  <a:pt x="207169" y="369093"/>
                </a:lnTo>
                <a:lnTo>
                  <a:pt x="150019" y="328612"/>
                </a:lnTo>
                <a:lnTo>
                  <a:pt x="92869" y="276225"/>
                </a:lnTo>
                <a:lnTo>
                  <a:pt x="52388" y="233362"/>
                </a:lnTo>
                <a:lnTo>
                  <a:pt x="21431" y="195262"/>
                </a:lnTo>
                <a:lnTo>
                  <a:pt x="2381" y="161925"/>
                </a:lnTo>
                <a:lnTo>
                  <a:pt x="0" y="135731"/>
                </a:lnTo>
                <a:lnTo>
                  <a:pt x="4763" y="116681"/>
                </a:lnTo>
                <a:lnTo>
                  <a:pt x="21431" y="111918"/>
                </a:lnTo>
                <a:lnTo>
                  <a:pt x="45244" y="119062"/>
                </a:lnTo>
                <a:lnTo>
                  <a:pt x="78581" y="145256"/>
                </a:lnTo>
                <a:lnTo>
                  <a:pt x="111919" y="171450"/>
                </a:lnTo>
                <a:lnTo>
                  <a:pt x="147638" y="190500"/>
                </a:lnTo>
                <a:lnTo>
                  <a:pt x="183356" y="202406"/>
                </a:lnTo>
                <a:lnTo>
                  <a:pt x="226219" y="209550"/>
                </a:lnTo>
                <a:lnTo>
                  <a:pt x="285750" y="216693"/>
                </a:lnTo>
                <a:lnTo>
                  <a:pt x="357188" y="216693"/>
                </a:lnTo>
                <a:lnTo>
                  <a:pt x="440531" y="214312"/>
                </a:lnTo>
                <a:lnTo>
                  <a:pt x="585788" y="188118"/>
                </a:lnTo>
                <a:lnTo>
                  <a:pt x="766763" y="157162"/>
                </a:lnTo>
                <a:lnTo>
                  <a:pt x="990600" y="114300"/>
                </a:lnTo>
                <a:lnTo>
                  <a:pt x="1269206" y="57150"/>
                </a:lnTo>
                <a:lnTo>
                  <a:pt x="1281113" y="33337"/>
                </a:lnTo>
                <a:lnTo>
                  <a:pt x="1295400" y="16668"/>
                </a:lnTo>
                <a:lnTo>
                  <a:pt x="1312069" y="7143"/>
                </a:lnTo>
                <a:lnTo>
                  <a:pt x="1343025" y="0"/>
                </a:lnTo>
                <a:lnTo>
                  <a:pt x="1378744" y="7143"/>
                </a:lnTo>
                <a:lnTo>
                  <a:pt x="1416844" y="26193"/>
                </a:lnTo>
                <a:lnTo>
                  <a:pt x="1469231" y="57150"/>
                </a:lnTo>
                <a:lnTo>
                  <a:pt x="1519238" y="92868"/>
                </a:lnTo>
                <a:lnTo>
                  <a:pt x="1559719" y="126206"/>
                </a:lnTo>
                <a:lnTo>
                  <a:pt x="1597819" y="166687"/>
                </a:lnTo>
                <a:lnTo>
                  <a:pt x="1614488" y="190500"/>
                </a:lnTo>
                <a:lnTo>
                  <a:pt x="1619250" y="214312"/>
                </a:lnTo>
                <a:lnTo>
                  <a:pt x="1616869" y="230981"/>
                </a:lnTo>
                <a:lnTo>
                  <a:pt x="1607344" y="252412"/>
                </a:lnTo>
                <a:lnTo>
                  <a:pt x="1581150" y="269081"/>
                </a:lnTo>
                <a:lnTo>
                  <a:pt x="1550194" y="285750"/>
                </a:lnTo>
                <a:lnTo>
                  <a:pt x="1426369" y="535781"/>
                </a:lnTo>
                <a:lnTo>
                  <a:pt x="1345406" y="716756"/>
                </a:lnTo>
                <a:lnTo>
                  <a:pt x="1162050" y="733425"/>
                </a:lnTo>
                <a:lnTo>
                  <a:pt x="1264444" y="290512"/>
                </a:lnTo>
                <a:lnTo>
                  <a:pt x="1264444" y="266700"/>
                </a:lnTo>
                <a:lnTo>
                  <a:pt x="1259681" y="242887"/>
                </a:lnTo>
                <a:lnTo>
                  <a:pt x="1250156" y="228600"/>
                </a:lnTo>
                <a:lnTo>
                  <a:pt x="1235869" y="219075"/>
                </a:lnTo>
                <a:lnTo>
                  <a:pt x="1212056" y="214312"/>
                </a:lnTo>
                <a:lnTo>
                  <a:pt x="1159669" y="221456"/>
                </a:lnTo>
                <a:lnTo>
                  <a:pt x="983456" y="254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2197FCF-EFAA-4484-B073-8198E75A16E3}"/>
              </a:ext>
            </a:extLst>
          </p:cNvPr>
          <p:cNvSpPr/>
          <p:nvPr/>
        </p:nvSpPr>
        <p:spPr>
          <a:xfrm>
            <a:off x="4822825" y="2474914"/>
            <a:ext cx="2147888" cy="396875"/>
          </a:xfrm>
          <a:custGeom>
            <a:avLst/>
            <a:gdLst>
              <a:gd name="connsiteX0" fmla="*/ 1343025 w 2147888"/>
              <a:gd name="connsiteY0" fmla="*/ 207169 h 397669"/>
              <a:gd name="connsiteX1" fmla="*/ 1123950 w 2147888"/>
              <a:gd name="connsiteY1" fmla="*/ 228600 h 397669"/>
              <a:gd name="connsiteX2" fmla="*/ 916782 w 2147888"/>
              <a:gd name="connsiteY2" fmla="*/ 257175 h 397669"/>
              <a:gd name="connsiteX3" fmla="*/ 650082 w 2147888"/>
              <a:gd name="connsiteY3" fmla="*/ 302419 h 397669"/>
              <a:gd name="connsiteX4" fmla="*/ 407194 w 2147888"/>
              <a:gd name="connsiteY4" fmla="*/ 352425 h 397669"/>
              <a:gd name="connsiteX5" fmla="*/ 242888 w 2147888"/>
              <a:gd name="connsiteY5" fmla="*/ 397669 h 397669"/>
              <a:gd name="connsiteX6" fmla="*/ 230982 w 2147888"/>
              <a:gd name="connsiteY6" fmla="*/ 395287 h 397669"/>
              <a:gd name="connsiteX7" fmla="*/ 200025 w 2147888"/>
              <a:gd name="connsiteY7" fmla="*/ 381000 h 397669"/>
              <a:gd name="connsiteX8" fmla="*/ 145257 w 2147888"/>
              <a:gd name="connsiteY8" fmla="*/ 342900 h 397669"/>
              <a:gd name="connsiteX9" fmla="*/ 90488 w 2147888"/>
              <a:gd name="connsiteY9" fmla="*/ 288131 h 397669"/>
              <a:gd name="connsiteX10" fmla="*/ 42863 w 2147888"/>
              <a:gd name="connsiteY10" fmla="*/ 238125 h 397669"/>
              <a:gd name="connsiteX11" fmla="*/ 21432 w 2147888"/>
              <a:gd name="connsiteY11" fmla="*/ 209550 h 397669"/>
              <a:gd name="connsiteX12" fmla="*/ 9525 w 2147888"/>
              <a:gd name="connsiteY12" fmla="*/ 188119 h 397669"/>
              <a:gd name="connsiteX13" fmla="*/ 0 w 2147888"/>
              <a:gd name="connsiteY13" fmla="*/ 169069 h 397669"/>
              <a:gd name="connsiteX14" fmla="*/ 2382 w 2147888"/>
              <a:gd name="connsiteY14" fmla="*/ 147637 h 397669"/>
              <a:gd name="connsiteX15" fmla="*/ 16669 w 2147888"/>
              <a:gd name="connsiteY15" fmla="*/ 138112 h 397669"/>
              <a:gd name="connsiteX16" fmla="*/ 30957 w 2147888"/>
              <a:gd name="connsiteY16" fmla="*/ 138112 h 397669"/>
              <a:gd name="connsiteX17" fmla="*/ 57150 w 2147888"/>
              <a:gd name="connsiteY17" fmla="*/ 147637 h 397669"/>
              <a:gd name="connsiteX18" fmla="*/ 90488 w 2147888"/>
              <a:gd name="connsiteY18" fmla="*/ 169069 h 397669"/>
              <a:gd name="connsiteX19" fmla="*/ 140494 w 2147888"/>
              <a:gd name="connsiteY19" fmla="*/ 195262 h 397669"/>
              <a:gd name="connsiteX20" fmla="*/ 180975 w 2147888"/>
              <a:gd name="connsiteY20" fmla="*/ 209550 h 397669"/>
              <a:gd name="connsiteX21" fmla="*/ 226219 w 2147888"/>
              <a:gd name="connsiteY21" fmla="*/ 219075 h 397669"/>
              <a:gd name="connsiteX22" fmla="*/ 266700 w 2147888"/>
              <a:gd name="connsiteY22" fmla="*/ 219075 h 397669"/>
              <a:gd name="connsiteX23" fmla="*/ 371475 w 2147888"/>
              <a:gd name="connsiteY23" fmla="*/ 209550 h 397669"/>
              <a:gd name="connsiteX24" fmla="*/ 604838 w 2147888"/>
              <a:gd name="connsiteY24" fmla="*/ 171450 h 397669"/>
              <a:gd name="connsiteX25" fmla="*/ 771525 w 2147888"/>
              <a:gd name="connsiteY25" fmla="*/ 133350 h 397669"/>
              <a:gd name="connsiteX26" fmla="*/ 902494 w 2147888"/>
              <a:gd name="connsiteY26" fmla="*/ 111919 h 397669"/>
              <a:gd name="connsiteX27" fmla="*/ 1159669 w 2147888"/>
              <a:gd name="connsiteY27" fmla="*/ 80962 h 397669"/>
              <a:gd name="connsiteX28" fmla="*/ 1423988 w 2147888"/>
              <a:gd name="connsiteY28" fmla="*/ 59531 h 397669"/>
              <a:gd name="connsiteX29" fmla="*/ 1597819 w 2147888"/>
              <a:gd name="connsiteY29" fmla="*/ 42862 h 397669"/>
              <a:gd name="connsiteX30" fmla="*/ 1664494 w 2147888"/>
              <a:gd name="connsiteY30" fmla="*/ 35719 h 397669"/>
              <a:gd name="connsiteX31" fmla="*/ 1721644 w 2147888"/>
              <a:gd name="connsiteY31" fmla="*/ 28575 h 397669"/>
              <a:gd name="connsiteX32" fmla="*/ 1807369 w 2147888"/>
              <a:gd name="connsiteY32" fmla="*/ 16669 h 397669"/>
              <a:gd name="connsiteX33" fmla="*/ 1893094 w 2147888"/>
              <a:gd name="connsiteY33" fmla="*/ 0 h 397669"/>
              <a:gd name="connsiteX34" fmla="*/ 1926432 w 2147888"/>
              <a:gd name="connsiteY34" fmla="*/ 2381 h 397669"/>
              <a:gd name="connsiteX35" fmla="*/ 1971675 w 2147888"/>
              <a:gd name="connsiteY35" fmla="*/ 14287 h 397669"/>
              <a:gd name="connsiteX36" fmla="*/ 2021682 w 2147888"/>
              <a:gd name="connsiteY36" fmla="*/ 35719 h 397669"/>
              <a:gd name="connsiteX37" fmla="*/ 2059782 w 2147888"/>
              <a:gd name="connsiteY37" fmla="*/ 59531 h 397669"/>
              <a:gd name="connsiteX38" fmla="*/ 2100263 w 2147888"/>
              <a:gd name="connsiteY38" fmla="*/ 90487 h 397669"/>
              <a:gd name="connsiteX39" fmla="*/ 2126457 w 2147888"/>
              <a:gd name="connsiteY39" fmla="*/ 121444 h 397669"/>
              <a:gd name="connsiteX40" fmla="*/ 2140744 w 2147888"/>
              <a:gd name="connsiteY40" fmla="*/ 145256 h 397669"/>
              <a:gd name="connsiteX41" fmla="*/ 2147888 w 2147888"/>
              <a:gd name="connsiteY41" fmla="*/ 164306 h 397669"/>
              <a:gd name="connsiteX42" fmla="*/ 2145507 w 2147888"/>
              <a:gd name="connsiteY42" fmla="*/ 188119 h 397669"/>
              <a:gd name="connsiteX43" fmla="*/ 2131219 w 2147888"/>
              <a:gd name="connsiteY43" fmla="*/ 207169 h 397669"/>
              <a:gd name="connsiteX44" fmla="*/ 2102644 w 2147888"/>
              <a:gd name="connsiteY44" fmla="*/ 214312 h 397669"/>
              <a:gd name="connsiteX45" fmla="*/ 2021682 w 2147888"/>
              <a:gd name="connsiteY45" fmla="*/ 214312 h 397669"/>
              <a:gd name="connsiteX46" fmla="*/ 1847850 w 2147888"/>
              <a:gd name="connsiteY46" fmla="*/ 197644 h 397669"/>
              <a:gd name="connsiteX47" fmla="*/ 1671638 w 2147888"/>
              <a:gd name="connsiteY47" fmla="*/ 195262 h 397669"/>
              <a:gd name="connsiteX48" fmla="*/ 1343025 w 2147888"/>
              <a:gd name="connsiteY48" fmla="*/ 207169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47888" h="397669">
                <a:moveTo>
                  <a:pt x="1343025" y="207169"/>
                </a:moveTo>
                <a:lnTo>
                  <a:pt x="1123950" y="228600"/>
                </a:lnTo>
                <a:lnTo>
                  <a:pt x="916782" y="257175"/>
                </a:lnTo>
                <a:lnTo>
                  <a:pt x="650082" y="302419"/>
                </a:lnTo>
                <a:lnTo>
                  <a:pt x="407194" y="352425"/>
                </a:lnTo>
                <a:lnTo>
                  <a:pt x="242888" y="397669"/>
                </a:lnTo>
                <a:lnTo>
                  <a:pt x="230982" y="395287"/>
                </a:lnTo>
                <a:lnTo>
                  <a:pt x="200025" y="381000"/>
                </a:lnTo>
                <a:lnTo>
                  <a:pt x="145257" y="342900"/>
                </a:lnTo>
                <a:lnTo>
                  <a:pt x="90488" y="288131"/>
                </a:lnTo>
                <a:lnTo>
                  <a:pt x="42863" y="238125"/>
                </a:lnTo>
                <a:lnTo>
                  <a:pt x="21432" y="209550"/>
                </a:lnTo>
                <a:lnTo>
                  <a:pt x="9525" y="188119"/>
                </a:lnTo>
                <a:lnTo>
                  <a:pt x="0" y="169069"/>
                </a:lnTo>
                <a:lnTo>
                  <a:pt x="2382" y="147637"/>
                </a:lnTo>
                <a:lnTo>
                  <a:pt x="16669" y="138112"/>
                </a:lnTo>
                <a:lnTo>
                  <a:pt x="30957" y="138112"/>
                </a:lnTo>
                <a:lnTo>
                  <a:pt x="57150" y="147637"/>
                </a:lnTo>
                <a:lnTo>
                  <a:pt x="90488" y="169069"/>
                </a:lnTo>
                <a:lnTo>
                  <a:pt x="140494" y="195262"/>
                </a:lnTo>
                <a:lnTo>
                  <a:pt x="180975" y="209550"/>
                </a:lnTo>
                <a:lnTo>
                  <a:pt x="226219" y="219075"/>
                </a:lnTo>
                <a:lnTo>
                  <a:pt x="266700" y="219075"/>
                </a:lnTo>
                <a:lnTo>
                  <a:pt x="371475" y="209550"/>
                </a:lnTo>
                <a:lnTo>
                  <a:pt x="604838" y="171450"/>
                </a:lnTo>
                <a:lnTo>
                  <a:pt x="771525" y="133350"/>
                </a:lnTo>
                <a:lnTo>
                  <a:pt x="902494" y="111919"/>
                </a:lnTo>
                <a:lnTo>
                  <a:pt x="1159669" y="80962"/>
                </a:lnTo>
                <a:lnTo>
                  <a:pt x="1423988" y="59531"/>
                </a:lnTo>
                <a:lnTo>
                  <a:pt x="1597819" y="42862"/>
                </a:lnTo>
                <a:lnTo>
                  <a:pt x="1664494" y="35719"/>
                </a:lnTo>
                <a:lnTo>
                  <a:pt x="1721644" y="28575"/>
                </a:lnTo>
                <a:lnTo>
                  <a:pt x="1807369" y="16669"/>
                </a:lnTo>
                <a:lnTo>
                  <a:pt x="1893094" y="0"/>
                </a:lnTo>
                <a:lnTo>
                  <a:pt x="1926432" y="2381"/>
                </a:lnTo>
                <a:lnTo>
                  <a:pt x="1971675" y="14287"/>
                </a:lnTo>
                <a:lnTo>
                  <a:pt x="2021682" y="35719"/>
                </a:lnTo>
                <a:lnTo>
                  <a:pt x="2059782" y="59531"/>
                </a:lnTo>
                <a:lnTo>
                  <a:pt x="2100263" y="90487"/>
                </a:lnTo>
                <a:lnTo>
                  <a:pt x="2126457" y="121444"/>
                </a:lnTo>
                <a:lnTo>
                  <a:pt x="2140744" y="145256"/>
                </a:lnTo>
                <a:lnTo>
                  <a:pt x="2147888" y="164306"/>
                </a:lnTo>
                <a:lnTo>
                  <a:pt x="2145507" y="188119"/>
                </a:lnTo>
                <a:lnTo>
                  <a:pt x="2131219" y="207169"/>
                </a:lnTo>
                <a:lnTo>
                  <a:pt x="2102644" y="214312"/>
                </a:lnTo>
                <a:lnTo>
                  <a:pt x="2021682" y="214312"/>
                </a:lnTo>
                <a:lnTo>
                  <a:pt x="1847850" y="197644"/>
                </a:lnTo>
                <a:lnTo>
                  <a:pt x="1671638" y="195262"/>
                </a:lnTo>
                <a:lnTo>
                  <a:pt x="1343025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7CC5F7B-4456-4125-B914-0378E40A7CF3}"/>
              </a:ext>
            </a:extLst>
          </p:cNvPr>
          <p:cNvSpPr/>
          <p:nvPr/>
        </p:nvSpPr>
        <p:spPr>
          <a:xfrm>
            <a:off x="4981576" y="3181351"/>
            <a:ext cx="474663" cy="752475"/>
          </a:xfrm>
          <a:custGeom>
            <a:avLst/>
            <a:gdLst>
              <a:gd name="connsiteX0" fmla="*/ 216694 w 473869"/>
              <a:gd name="connsiteY0" fmla="*/ 459581 h 752475"/>
              <a:gd name="connsiteX1" fmla="*/ 169069 w 473869"/>
              <a:gd name="connsiteY1" fmla="*/ 223838 h 752475"/>
              <a:gd name="connsiteX2" fmla="*/ 135731 w 473869"/>
              <a:gd name="connsiteY2" fmla="*/ 176213 h 752475"/>
              <a:gd name="connsiteX3" fmla="*/ 80963 w 473869"/>
              <a:gd name="connsiteY3" fmla="*/ 111919 h 752475"/>
              <a:gd name="connsiteX4" fmla="*/ 35719 w 473869"/>
              <a:gd name="connsiteY4" fmla="*/ 73819 h 752475"/>
              <a:gd name="connsiteX5" fmla="*/ 14288 w 473869"/>
              <a:gd name="connsiteY5" fmla="*/ 54769 h 752475"/>
              <a:gd name="connsiteX6" fmla="*/ 0 w 473869"/>
              <a:gd name="connsiteY6" fmla="*/ 38100 h 752475"/>
              <a:gd name="connsiteX7" fmla="*/ 0 w 473869"/>
              <a:gd name="connsiteY7" fmla="*/ 23813 h 752475"/>
              <a:gd name="connsiteX8" fmla="*/ 2381 w 473869"/>
              <a:gd name="connsiteY8" fmla="*/ 16669 h 752475"/>
              <a:gd name="connsiteX9" fmla="*/ 26194 w 473869"/>
              <a:gd name="connsiteY9" fmla="*/ 7144 h 752475"/>
              <a:gd name="connsiteX10" fmla="*/ 76200 w 473869"/>
              <a:gd name="connsiteY10" fmla="*/ 0 h 752475"/>
              <a:gd name="connsiteX11" fmla="*/ 157163 w 473869"/>
              <a:gd name="connsiteY11" fmla="*/ 7144 h 752475"/>
              <a:gd name="connsiteX12" fmla="*/ 254794 w 473869"/>
              <a:gd name="connsiteY12" fmla="*/ 21431 h 752475"/>
              <a:gd name="connsiteX13" fmla="*/ 328613 w 473869"/>
              <a:gd name="connsiteY13" fmla="*/ 40481 h 752475"/>
              <a:gd name="connsiteX14" fmla="*/ 390525 w 473869"/>
              <a:gd name="connsiteY14" fmla="*/ 64294 h 752475"/>
              <a:gd name="connsiteX15" fmla="*/ 371475 w 473869"/>
              <a:gd name="connsiteY15" fmla="*/ 130969 h 752475"/>
              <a:gd name="connsiteX16" fmla="*/ 469106 w 473869"/>
              <a:gd name="connsiteY16" fmla="*/ 552450 h 752475"/>
              <a:gd name="connsiteX17" fmla="*/ 473869 w 473869"/>
              <a:gd name="connsiteY17" fmla="*/ 669131 h 752475"/>
              <a:gd name="connsiteX18" fmla="*/ 471488 w 473869"/>
              <a:gd name="connsiteY18" fmla="*/ 697706 h 752475"/>
              <a:gd name="connsiteX19" fmla="*/ 452438 w 473869"/>
              <a:gd name="connsiteY19" fmla="*/ 719138 h 752475"/>
              <a:gd name="connsiteX20" fmla="*/ 435769 w 473869"/>
              <a:gd name="connsiteY20" fmla="*/ 742950 h 752475"/>
              <a:gd name="connsiteX21" fmla="*/ 419100 w 473869"/>
              <a:gd name="connsiteY21" fmla="*/ 752475 h 752475"/>
              <a:gd name="connsiteX22" fmla="*/ 390525 w 473869"/>
              <a:gd name="connsiteY22" fmla="*/ 752475 h 752475"/>
              <a:gd name="connsiteX23" fmla="*/ 364331 w 473869"/>
              <a:gd name="connsiteY23" fmla="*/ 740569 h 752475"/>
              <a:gd name="connsiteX24" fmla="*/ 314325 w 473869"/>
              <a:gd name="connsiteY24" fmla="*/ 690563 h 752475"/>
              <a:gd name="connsiteX25" fmla="*/ 264319 w 473869"/>
              <a:gd name="connsiteY25" fmla="*/ 621506 h 752475"/>
              <a:gd name="connsiteX26" fmla="*/ 233363 w 473869"/>
              <a:gd name="connsiteY26" fmla="*/ 566738 h 752475"/>
              <a:gd name="connsiteX27" fmla="*/ 216694 w 473869"/>
              <a:gd name="connsiteY27" fmla="*/ 459581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3869" h="752475">
                <a:moveTo>
                  <a:pt x="216694" y="459581"/>
                </a:moveTo>
                <a:lnTo>
                  <a:pt x="169069" y="223838"/>
                </a:lnTo>
                <a:lnTo>
                  <a:pt x="135731" y="176213"/>
                </a:lnTo>
                <a:lnTo>
                  <a:pt x="80963" y="111919"/>
                </a:lnTo>
                <a:lnTo>
                  <a:pt x="35719" y="73819"/>
                </a:lnTo>
                <a:lnTo>
                  <a:pt x="14288" y="54769"/>
                </a:lnTo>
                <a:lnTo>
                  <a:pt x="0" y="38100"/>
                </a:lnTo>
                <a:lnTo>
                  <a:pt x="0" y="23813"/>
                </a:lnTo>
                <a:lnTo>
                  <a:pt x="2381" y="16669"/>
                </a:lnTo>
                <a:lnTo>
                  <a:pt x="26194" y="7144"/>
                </a:lnTo>
                <a:lnTo>
                  <a:pt x="76200" y="0"/>
                </a:lnTo>
                <a:lnTo>
                  <a:pt x="157163" y="7144"/>
                </a:lnTo>
                <a:lnTo>
                  <a:pt x="254794" y="21431"/>
                </a:lnTo>
                <a:lnTo>
                  <a:pt x="328613" y="40481"/>
                </a:lnTo>
                <a:lnTo>
                  <a:pt x="390525" y="64294"/>
                </a:lnTo>
                <a:lnTo>
                  <a:pt x="371475" y="130969"/>
                </a:lnTo>
                <a:lnTo>
                  <a:pt x="469106" y="552450"/>
                </a:lnTo>
                <a:lnTo>
                  <a:pt x="473869" y="669131"/>
                </a:lnTo>
                <a:lnTo>
                  <a:pt x="471488" y="697706"/>
                </a:lnTo>
                <a:lnTo>
                  <a:pt x="452438" y="719138"/>
                </a:lnTo>
                <a:lnTo>
                  <a:pt x="435769" y="742950"/>
                </a:lnTo>
                <a:lnTo>
                  <a:pt x="419100" y="752475"/>
                </a:lnTo>
                <a:lnTo>
                  <a:pt x="390525" y="752475"/>
                </a:lnTo>
                <a:lnTo>
                  <a:pt x="364331" y="740569"/>
                </a:lnTo>
                <a:lnTo>
                  <a:pt x="314325" y="690563"/>
                </a:lnTo>
                <a:lnTo>
                  <a:pt x="264319" y="621506"/>
                </a:lnTo>
                <a:lnTo>
                  <a:pt x="233363" y="566738"/>
                </a:lnTo>
                <a:lnTo>
                  <a:pt x="216694" y="4595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92BB19B-522B-4C05-9619-E2D590E02DD8}"/>
              </a:ext>
            </a:extLst>
          </p:cNvPr>
          <p:cNvSpPr/>
          <p:nvPr/>
        </p:nvSpPr>
        <p:spPr>
          <a:xfrm>
            <a:off x="5270500" y="3005139"/>
            <a:ext cx="1358900" cy="784225"/>
          </a:xfrm>
          <a:custGeom>
            <a:avLst/>
            <a:gdLst>
              <a:gd name="connsiteX0" fmla="*/ 376238 w 1359694"/>
              <a:gd name="connsiteY0" fmla="*/ 285750 h 783431"/>
              <a:gd name="connsiteX1" fmla="*/ 14288 w 1359694"/>
              <a:gd name="connsiteY1" fmla="*/ 350043 h 783431"/>
              <a:gd name="connsiteX2" fmla="*/ 0 w 1359694"/>
              <a:gd name="connsiteY2" fmla="*/ 238125 h 783431"/>
              <a:gd name="connsiteX3" fmla="*/ 445294 w 1359694"/>
              <a:gd name="connsiteY3" fmla="*/ 140493 h 783431"/>
              <a:gd name="connsiteX4" fmla="*/ 900113 w 1359694"/>
              <a:gd name="connsiteY4" fmla="*/ 47625 h 783431"/>
              <a:gd name="connsiteX5" fmla="*/ 1126332 w 1359694"/>
              <a:gd name="connsiteY5" fmla="*/ 0 h 783431"/>
              <a:gd name="connsiteX6" fmla="*/ 1140619 w 1359694"/>
              <a:gd name="connsiteY6" fmla="*/ 2381 h 783431"/>
              <a:gd name="connsiteX7" fmla="*/ 1169194 w 1359694"/>
              <a:gd name="connsiteY7" fmla="*/ 21431 h 783431"/>
              <a:gd name="connsiteX8" fmla="*/ 1219200 w 1359694"/>
              <a:gd name="connsiteY8" fmla="*/ 57150 h 783431"/>
              <a:gd name="connsiteX9" fmla="*/ 1264444 w 1359694"/>
              <a:gd name="connsiteY9" fmla="*/ 100012 h 783431"/>
              <a:gd name="connsiteX10" fmla="*/ 1295400 w 1359694"/>
              <a:gd name="connsiteY10" fmla="*/ 138112 h 783431"/>
              <a:gd name="connsiteX11" fmla="*/ 1326357 w 1359694"/>
              <a:gd name="connsiteY11" fmla="*/ 183356 h 783431"/>
              <a:gd name="connsiteX12" fmla="*/ 1354932 w 1359694"/>
              <a:gd name="connsiteY12" fmla="*/ 245268 h 783431"/>
              <a:gd name="connsiteX13" fmla="*/ 1359694 w 1359694"/>
              <a:gd name="connsiteY13" fmla="*/ 276225 h 783431"/>
              <a:gd name="connsiteX14" fmla="*/ 1331119 w 1359694"/>
              <a:gd name="connsiteY14" fmla="*/ 357187 h 783431"/>
              <a:gd name="connsiteX15" fmla="*/ 1300163 w 1359694"/>
              <a:gd name="connsiteY15" fmla="*/ 395287 h 783431"/>
              <a:gd name="connsiteX16" fmla="*/ 1259682 w 1359694"/>
              <a:gd name="connsiteY16" fmla="*/ 421481 h 783431"/>
              <a:gd name="connsiteX17" fmla="*/ 1173957 w 1359694"/>
              <a:gd name="connsiteY17" fmla="*/ 595312 h 783431"/>
              <a:gd name="connsiteX18" fmla="*/ 1092994 w 1359694"/>
              <a:gd name="connsiteY18" fmla="*/ 747712 h 783431"/>
              <a:gd name="connsiteX19" fmla="*/ 1073944 w 1359694"/>
              <a:gd name="connsiteY19" fmla="*/ 769143 h 783431"/>
              <a:gd name="connsiteX20" fmla="*/ 1057275 w 1359694"/>
              <a:gd name="connsiteY20" fmla="*/ 778668 h 783431"/>
              <a:gd name="connsiteX21" fmla="*/ 1023938 w 1359694"/>
              <a:gd name="connsiteY21" fmla="*/ 783431 h 783431"/>
              <a:gd name="connsiteX22" fmla="*/ 990600 w 1359694"/>
              <a:gd name="connsiteY22" fmla="*/ 783431 h 783431"/>
              <a:gd name="connsiteX23" fmla="*/ 969169 w 1359694"/>
              <a:gd name="connsiteY23" fmla="*/ 781050 h 783431"/>
              <a:gd name="connsiteX24" fmla="*/ 954882 w 1359694"/>
              <a:gd name="connsiteY24" fmla="*/ 773906 h 783431"/>
              <a:gd name="connsiteX25" fmla="*/ 935832 w 1359694"/>
              <a:gd name="connsiteY25" fmla="*/ 762000 h 783431"/>
              <a:gd name="connsiteX26" fmla="*/ 923925 w 1359694"/>
              <a:gd name="connsiteY26" fmla="*/ 740568 h 783431"/>
              <a:gd name="connsiteX27" fmla="*/ 900113 w 1359694"/>
              <a:gd name="connsiteY27" fmla="*/ 661987 h 783431"/>
              <a:gd name="connsiteX28" fmla="*/ 990600 w 1359694"/>
              <a:gd name="connsiteY28" fmla="*/ 564356 h 783431"/>
              <a:gd name="connsiteX29" fmla="*/ 1085850 w 1359694"/>
              <a:gd name="connsiteY29" fmla="*/ 250031 h 783431"/>
              <a:gd name="connsiteX30" fmla="*/ 1085850 w 1359694"/>
              <a:gd name="connsiteY30" fmla="*/ 233362 h 783431"/>
              <a:gd name="connsiteX31" fmla="*/ 1081088 w 1359694"/>
              <a:gd name="connsiteY31" fmla="*/ 211931 h 783431"/>
              <a:gd name="connsiteX32" fmla="*/ 1064419 w 1359694"/>
              <a:gd name="connsiteY32" fmla="*/ 197643 h 783431"/>
              <a:gd name="connsiteX33" fmla="*/ 1047750 w 1359694"/>
              <a:gd name="connsiteY33" fmla="*/ 190500 h 783431"/>
              <a:gd name="connsiteX34" fmla="*/ 1016794 w 1359694"/>
              <a:gd name="connsiteY34" fmla="*/ 180975 h 783431"/>
              <a:gd name="connsiteX35" fmla="*/ 981075 w 1359694"/>
              <a:gd name="connsiteY35" fmla="*/ 180975 h 783431"/>
              <a:gd name="connsiteX36" fmla="*/ 931069 w 1359694"/>
              <a:gd name="connsiteY36" fmla="*/ 185737 h 783431"/>
              <a:gd name="connsiteX37" fmla="*/ 376238 w 1359694"/>
              <a:gd name="connsiteY37" fmla="*/ 285750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359694" h="783431">
                <a:moveTo>
                  <a:pt x="376238" y="285750"/>
                </a:moveTo>
                <a:lnTo>
                  <a:pt x="14288" y="350043"/>
                </a:lnTo>
                <a:lnTo>
                  <a:pt x="0" y="238125"/>
                </a:lnTo>
                <a:lnTo>
                  <a:pt x="445294" y="140493"/>
                </a:lnTo>
                <a:lnTo>
                  <a:pt x="900113" y="47625"/>
                </a:lnTo>
                <a:lnTo>
                  <a:pt x="1126332" y="0"/>
                </a:lnTo>
                <a:lnTo>
                  <a:pt x="1140619" y="2381"/>
                </a:lnTo>
                <a:lnTo>
                  <a:pt x="1169194" y="21431"/>
                </a:lnTo>
                <a:lnTo>
                  <a:pt x="1219200" y="57150"/>
                </a:lnTo>
                <a:lnTo>
                  <a:pt x="1264444" y="100012"/>
                </a:lnTo>
                <a:lnTo>
                  <a:pt x="1295400" y="138112"/>
                </a:lnTo>
                <a:lnTo>
                  <a:pt x="1326357" y="183356"/>
                </a:lnTo>
                <a:lnTo>
                  <a:pt x="1354932" y="245268"/>
                </a:lnTo>
                <a:lnTo>
                  <a:pt x="1359694" y="276225"/>
                </a:lnTo>
                <a:lnTo>
                  <a:pt x="1331119" y="357187"/>
                </a:lnTo>
                <a:lnTo>
                  <a:pt x="1300163" y="395287"/>
                </a:lnTo>
                <a:lnTo>
                  <a:pt x="1259682" y="421481"/>
                </a:lnTo>
                <a:lnTo>
                  <a:pt x="1173957" y="595312"/>
                </a:lnTo>
                <a:lnTo>
                  <a:pt x="1092994" y="747712"/>
                </a:lnTo>
                <a:lnTo>
                  <a:pt x="1073944" y="769143"/>
                </a:lnTo>
                <a:lnTo>
                  <a:pt x="1057275" y="778668"/>
                </a:lnTo>
                <a:lnTo>
                  <a:pt x="1023938" y="783431"/>
                </a:lnTo>
                <a:lnTo>
                  <a:pt x="990600" y="783431"/>
                </a:lnTo>
                <a:lnTo>
                  <a:pt x="969169" y="781050"/>
                </a:lnTo>
                <a:lnTo>
                  <a:pt x="954882" y="773906"/>
                </a:lnTo>
                <a:lnTo>
                  <a:pt x="935832" y="762000"/>
                </a:lnTo>
                <a:lnTo>
                  <a:pt x="923925" y="740568"/>
                </a:lnTo>
                <a:lnTo>
                  <a:pt x="900113" y="661987"/>
                </a:lnTo>
                <a:lnTo>
                  <a:pt x="990600" y="564356"/>
                </a:lnTo>
                <a:lnTo>
                  <a:pt x="1085850" y="250031"/>
                </a:lnTo>
                <a:lnTo>
                  <a:pt x="1085850" y="233362"/>
                </a:lnTo>
                <a:lnTo>
                  <a:pt x="1081088" y="211931"/>
                </a:lnTo>
                <a:lnTo>
                  <a:pt x="1064419" y="197643"/>
                </a:lnTo>
                <a:lnTo>
                  <a:pt x="1047750" y="190500"/>
                </a:lnTo>
                <a:lnTo>
                  <a:pt x="1016794" y="180975"/>
                </a:lnTo>
                <a:lnTo>
                  <a:pt x="981075" y="180975"/>
                </a:lnTo>
                <a:lnTo>
                  <a:pt x="931069" y="185737"/>
                </a:lnTo>
                <a:lnTo>
                  <a:pt x="376238" y="2857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C76B4E2-9BE3-4E53-A493-34BE2579B99B}"/>
              </a:ext>
            </a:extLst>
          </p:cNvPr>
          <p:cNvSpPr/>
          <p:nvPr/>
        </p:nvSpPr>
        <p:spPr>
          <a:xfrm>
            <a:off x="5380038" y="3541714"/>
            <a:ext cx="920750" cy="377825"/>
          </a:xfrm>
          <a:custGeom>
            <a:avLst/>
            <a:gdLst>
              <a:gd name="connsiteX0" fmla="*/ 395287 w 921544"/>
              <a:gd name="connsiteY0" fmla="*/ 233362 h 378619"/>
              <a:gd name="connsiteX1" fmla="*/ 252412 w 921544"/>
              <a:gd name="connsiteY1" fmla="*/ 264319 h 378619"/>
              <a:gd name="connsiteX2" fmla="*/ 190500 w 921544"/>
              <a:gd name="connsiteY2" fmla="*/ 285750 h 378619"/>
              <a:gd name="connsiteX3" fmla="*/ 123825 w 921544"/>
              <a:gd name="connsiteY3" fmla="*/ 319087 h 378619"/>
              <a:gd name="connsiteX4" fmla="*/ 26194 w 921544"/>
              <a:gd name="connsiteY4" fmla="*/ 378619 h 378619"/>
              <a:gd name="connsiteX5" fmla="*/ 0 w 921544"/>
              <a:gd name="connsiteY5" fmla="*/ 166687 h 378619"/>
              <a:gd name="connsiteX6" fmla="*/ 342900 w 921544"/>
              <a:gd name="connsiteY6" fmla="*/ 100012 h 378619"/>
              <a:gd name="connsiteX7" fmla="*/ 731044 w 921544"/>
              <a:gd name="connsiteY7" fmla="*/ 26194 h 378619"/>
              <a:gd name="connsiteX8" fmla="*/ 921544 w 921544"/>
              <a:gd name="connsiteY8" fmla="*/ 0 h 378619"/>
              <a:gd name="connsiteX9" fmla="*/ 919162 w 921544"/>
              <a:gd name="connsiteY9" fmla="*/ 140494 h 378619"/>
              <a:gd name="connsiteX10" fmla="*/ 600075 w 921544"/>
              <a:gd name="connsiteY10" fmla="*/ 180975 h 378619"/>
              <a:gd name="connsiteX11" fmla="*/ 526256 w 921544"/>
              <a:gd name="connsiteY11" fmla="*/ 216694 h 378619"/>
              <a:gd name="connsiteX12" fmla="*/ 395287 w 921544"/>
              <a:gd name="connsiteY12" fmla="*/ 23336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1544" h="378619">
                <a:moveTo>
                  <a:pt x="395287" y="233362"/>
                </a:moveTo>
                <a:lnTo>
                  <a:pt x="252412" y="264319"/>
                </a:lnTo>
                <a:lnTo>
                  <a:pt x="190500" y="285750"/>
                </a:lnTo>
                <a:lnTo>
                  <a:pt x="123825" y="319087"/>
                </a:lnTo>
                <a:lnTo>
                  <a:pt x="26194" y="378619"/>
                </a:lnTo>
                <a:lnTo>
                  <a:pt x="0" y="166687"/>
                </a:lnTo>
                <a:lnTo>
                  <a:pt x="342900" y="100012"/>
                </a:lnTo>
                <a:lnTo>
                  <a:pt x="731044" y="26194"/>
                </a:lnTo>
                <a:lnTo>
                  <a:pt x="921544" y="0"/>
                </a:lnTo>
                <a:lnTo>
                  <a:pt x="919162" y="140494"/>
                </a:lnTo>
                <a:lnTo>
                  <a:pt x="600075" y="180975"/>
                </a:lnTo>
                <a:lnTo>
                  <a:pt x="526256" y="216694"/>
                </a:lnTo>
                <a:lnTo>
                  <a:pt x="395287" y="2333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029FEF-335F-4B7E-8441-0AF6CAD00F2C}"/>
              </a:ext>
            </a:extLst>
          </p:cNvPr>
          <p:cNvSpPr/>
          <p:nvPr/>
        </p:nvSpPr>
        <p:spPr>
          <a:xfrm>
            <a:off x="4960938" y="4017963"/>
            <a:ext cx="1801812" cy="463550"/>
          </a:xfrm>
          <a:custGeom>
            <a:avLst/>
            <a:gdLst>
              <a:gd name="connsiteX0" fmla="*/ 807244 w 1802606"/>
              <a:gd name="connsiteY0" fmla="*/ 328612 h 464344"/>
              <a:gd name="connsiteX1" fmla="*/ 378619 w 1802606"/>
              <a:gd name="connsiteY1" fmla="*/ 402431 h 464344"/>
              <a:gd name="connsiteX2" fmla="*/ 226219 w 1802606"/>
              <a:gd name="connsiteY2" fmla="*/ 464344 h 464344"/>
              <a:gd name="connsiteX3" fmla="*/ 192881 w 1802606"/>
              <a:gd name="connsiteY3" fmla="*/ 461962 h 464344"/>
              <a:gd name="connsiteX4" fmla="*/ 166687 w 1802606"/>
              <a:gd name="connsiteY4" fmla="*/ 440531 h 464344"/>
              <a:gd name="connsiteX5" fmla="*/ 123825 w 1802606"/>
              <a:gd name="connsiteY5" fmla="*/ 404812 h 464344"/>
              <a:gd name="connsiteX6" fmla="*/ 73819 w 1802606"/>
              <a:gd name="connsiteY6" fmla="*/ 354806 h 464344"/>
              <a:gd name="connsiteX7" fmla="*/ 45244 w 1802606"/>
              <a:gd name="connsiteY7" fmla="*/ 314325 h 464344"/>
              <a:gd name="connsiteX8" fmla="*/ 19050 w 1802606"/>
              <a:gd name="connsiteY8" fmla="*/ 271462 h 464344"/>
              <a:gd name="connsiteX9" fmla="*/ 2381 w 1802606"/>
              <a:gd name="connsiteY9" fmla="*/ 235744 h 464344"/>
              <a:gd name="connsiteX10" fmla="*/ 0 w 1802606"/>
              <a:gd name="connsiteY10" fmla="*/ 216694 h 464344"/>
              <a:gd name="connsiteX11" fmla="*/ 7144 w 1802606"/>
              <a:gd name="connsiteY11" fmla="*/ 202406 h 464344"/>
              <a:gd name="connsiteX12" fmla="*/ 21431 w 1802606"/>
              <a:gd name="connsiteY12" fmla="*/ 202406 h 464344"/>
              <a:gd name="connsiteX13" fmla="*/ 40481 w 1802606"/>
              <a:gd name="connsiteY13" fmla="*/ 204787 h 464344"/>
              <a:gd name="connsiteX14" fmla="*/ 71437 w 1802606"/>
              <a:gd name="connsiteY14" fmla="*/ 230981 h 464344"/>
              <a:gd name="connsiteX15" fmla="*/ 104775 w 1802606"/>
              <a:gd name="connsiteY15" fmla="*/ 254794 h 464344"/>
              <a:gd name="connsiteX16" fmla="*/ 138112 w 1802606"/>
              <a:gd name="connsiteY16" fmla="*/ 271462 h 464344"/>
              <a:gd name="connsiteX17" fmla="*/ 173831 w 1802606"/>
              <a:gd name="connsiteY17" fmla="*/ 283369 h 464344"/>
              <a:gd name="connsiteX18" fmla="*/ 223837 w 1802606"/>
              <a:gd name="connsiteY18" fmla="*/ 290512 h 464344"/>
              <a:gd name="connsiteX19" fmla="*/ 280987 w 1802606"/>
              <a:gd name="connsiteY19" fmla="*/ 285750 h 464344"/>
              <a:gd name="connsiteX20" fmla="*/ 659606 w 1802606"/>
              <a:gd name="connsiteY20" fmla="*/ 209550 h 464344"/>
              <a:gd name="connsiteX21" fmla="*/ 1002506 w 1802606"/>
              <a:gd name="connsiteY21" fmla="*/ 142875 h 464344"/>
              <a:gd name="connsiteX22" fmla="*/ 1147762 w 1802606"/>
              <a:gd name="connsiteY22" fmla="*/ 126206 h 464344"/>
              <a:gd name="connsiteX23" fmla="*/ 1223962 w 1802606"/>
              <a:gd name="connsiteY23" fmla="*/ 116681 h 464344"/>
              <a:gd name="connsiteX24" fmla="*/ 1293019 w 1802606"/>
              <a:gd name="connsiteY24" fmla="*/ 100012 h 464344"/>
              <a:gd name="connsiteX25" fmla="*/ 1364456 w 1802606"/>
              <a:gd name="connsiteY25" fmla="*/ 71437 h 464344"/>
              <a:gd name="connsiteX26" fmla="*/ 1397794 w 1802606"/>
              <a:gd name="connsiteY26" fmla="*/ 57150 h 464344"/>
              <a:gd name="connsiteX27" fmla="*/ 1428750 w 1802606"/>
              <a:gd name="connsiteY27" fmla="*/ 30956 h 464344"/>
              <a:gd name="connsiteX28" fmla="*/ 1447800 w 1802606"/>
              <a:gd name="connsiteY28" fmla="*/ 11906 h 464344"/>
              <a:gd name="connsiteX29" fmla="*/ 1481137 w 1802606"/>
              <a:gd name="connsiteY29" fmla="*/ 2381 h 464344"/>
              <a:gd name="connsiteX30" fmla="*/ 1528762 w 1802606"/>
              <a:gd name="connsiteY30" fmla="*/ 0 h 464344"/>
              <a:gd name="connsiteX31" fmla="*/ 1576387 w 1802606"/>
              <a:gd name="connsiteY31" fmla="*/ 7144 h 464344"/>
              <a:gd name="connsiteX32" fmla="*/ 1624012 w 1802606"/>
              <a:gd name="connsiteY32" fmla="*/ 21431 h 464344"/>
              <a:gd name="connsiteX33" fmla="*/ 1671637 w 1802606"/>
              <a:gd name="connsiteY33" fmla="*/ 40481 h 464344"/>
              <a:gd name="connsiteX34" fmla="*/ 1724025 w 1802606"/>
              <a:gd name="connsiteY34" fmla="*/ 71437 h 464344"/>
              <a:gd name="connsiteX35" fmla="*/ 1759744 w 1802606"/>
              <a:gd name="connsiteY35" fmla="*/ 92869 h 464344"/>
              <a:gd name="connsiteX36" fmla="*/ 1781175 w 1802606"/>
              <a:gd name="connsiteY36" fmla="*/ 107156 h 464344"/>
              <a:gd name="connsiteX37" fmla="*/ 1793081 w 1802606"/>
              <a:gd name="connsiteY37" fmla="*/ 123825 h 464344"/>
              <a:gd name="connsiteX38" fmla="*/ 1802606 w 1802606"/>
              <a:gd name="connsiteY38" fmla="*/ 145256 h 464344"/>
              <a:gd name="connsiteX39" fmla="*/ 1800225 w 1802606"/>
              <a:gd name="connsiteY39" fmla="*/ 171450 h 464344"/>
              <a:gd name="connsiteX40" fmla="*/ 1785937 w 1802606"/>
              <a:gd name="connsiteY40" fmla="*/ 195262 h 464344"/>
              <a:gd name="connsiteX41" fmla="*/ 1747837 w 1802606"/>
              <a:gd name="connsiteY41" fmla="*/ 214312 h 464344"/>
              <a:gd name="connsiteX42" fmla="*/ 1671637 w 1802606"/>
              <a:gd name="connsiteY42" fmla="*/ 235744 h 464344"/>
              <a:gd name="connsiteX43" fmla="*/ 1497806 w 1802606"/>
              <a:gd name="connsiteY43" fmla="*/ 250031 h 464344"/>
              <a:gd name="connsiteX44" fmla="*/ 1152525 w 1802606"/>
              <a:gd name="connsiteY44" fmla="*/ 285750 h 464344"/>
              <a:gd name="connsiteX45" fmla="*/ 807244 w 1802606"/>
              <a:gd name="connsiteY45" fmla="*/ 328612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02606" h="464344">
                <a:moveTo>
                  <a:pt x="807244" y="328612"/>
                </a:moveTo>
                <a:lnTo>
                  <a:pt x="378619" y="402431"/>
                </a:lnTo>
                <a:lnTo>
                  <a:pt x="226219" y="464344"/>
                </a:lnTo>
                <a:lnTo>
                  <a:pt x="192881" y="461962"/>
                </a:lnTo>
                <a:lnTo>
                  <a:pt x="166687" y="440531"/>
                </a:lnTo>
                <a:lnTo>
                  <a:pt x="123825" y="404812"/>
                </a:lnTo>
                <a:lnTo>
                  <a:pt x="73819" y="354806"/>
                </a:lnTo>
                <a:lnTo>
                  <a:pt x="45244" y="314325"/>
                </a:lnTo>
                <a:lnTo>
                  <a:pt x="19050" y="271462"/>
                </a:lnTo>
                <a:lnTo>
                  <a:pt x="2381" y="235744"/>
                </a:lnTo>
                <a:lnTo>
                  <a:pt x="0" y="216694"/>
                </a:lnTo>
                <a:lnTo>
                  <a:pt x="7144" y="202406"/>
                </a:lnTo>
                <a:lnTo>
                  <a:pt x="21431" y="202406"/>
                </a:lnTo>
                <a:lnTo>
                  <a:pt x="40481" y="204787"/>
                </a:lnTo>
                <a:lnTo>
                  <a:pt x="71437" y="230981"/>
                </a:lnTo>
                <a:lnTo>
                  <a:pt x="104775" y="254794"/>
                </a:lnTo>
                <a:lnTo>
                  <a:pt x="138112" y="271462"/>
                </a:lnTo>
                <a:lnTo>
                  <a:pt x="173831" y="283369"/>
                </a:lnTo>
                <a:lnTo>
                  <a:pt x="223837" y="290512"/>
                </a:lnTo>
                <a:lnTo>
                  <a:pt x="280987" y="285750"/>
                </a:lnTo>
                <a:lnTo>
                  <a:pt x="659606" y="209550"/>
                </a:lnTo>
                <a:lnTo>
                  <a:pt x="1002506" y="142875"/>
                </a:lnTo>
                <a:lnTo>
                  <a:pt x="1147762" y="126206"/>
                </a:lnTo>
                <a:lnTo>
                  <a:pt x="1223962" y="116681"/>
                </a:lnTo>
                <a:lnTo>
                  <a:pt x="1293019" y="100012"/>
                </a:lnTo>
                <a:lnTo>
                  <a:pt x="1364456" y="71437"/>
                </a:lnTo>
                <a:lnTo>
                  <a:pt x="1397794" y="57150"/>
                </a:lnTo>
                <a:lnTo>
                  <a:pt x="1428750" y="30956"/>
                </a:lnTo>
                <a:lnTo>
                  <a:pt x="1447800" y="11906"/>
                </a:lnTo>
                <a:lnTo>
                  <a:pt x="1481137" y="2381"/>
                </a:lnTo>
                <a:lnTo>
                  <a:pt x="1528762" y="0"/>
                </a:lnTo>
                <a:lnTo>
                  <a:pt x="1576387" y="7144"/>
                </a:lnTo>
                <a:lnTo>
                  <a:pt x="1624012" y="21431"/>
                </a:lnTo>
                <a:lnTo>
                  <a:pt x="1671637" y="40481"/>
                </a:lnTo>
                <a:lnTo>
                  <a:pt x="1724025" y="71437"/>
                </a:lnTo>
                <a:lnTo>
                  <a:pt x="1759744" y="92869"/>
                </a:lnTo>
                <a:lnTo>
                  <a:pt x="1781175" y="107156"/>
                </a:lnTo>
                <a:lnTo>
                  <a:pt x="1793081" y="123825"/>
                </a:lnTo>
                <a:lnTo>
                  <a:pt x="1802606" y="145256"/>
                </a:lnTo>
                <a:lnTo>
                  <a:pt x="1800225" y="171450"/>
                </a:lnTo>
                <a:lnTo>
                  <a:pt x="1785937" y="195262"/>
                </a:lnTo>
                <a:lnTo>
                  <a:pt x="1747837" y="214312"/>
                </a:lnTo>
                <a:lnTo>
                  <a:pt x="1671637" y="235744"/>
                </a:lnTo>
                <a:lnTo>
                  <a:pt x="1497806" y="250031"/>
                </a:lnTo>
                <a:lnTo>
                  <a:pt x="1152525" y="285750"/>
                </a:lnTo>
                <a:lnTo>
                  <a:pt x="807244" y="32861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BB2085A-5544-4660-AF7E-56656B6F41EB}"/>
              </a:ext>
            </a:extLst>
          </p:cNvPr>
          <p:cNvSpPr/>
          <p:nvPr/>
        </p:nvSpPr>
        <p:spPr>
          <a:xfrm>
            <a:off x="5127625" y="4354513"/>
            <a:ext cx="292100" cy="711200"/>
          </a:xfrm>
          <a:custGeom>
            <a:avLst/>
            <a:gdLst>
              <a:gd name="connsiteX0" fmla="*/ 9525 w 292894"/>
              <a:gd name="connsiteY0" fmla="*/ 473869 h 709613"/>
              <a:gd name="connsiteX1" fmla="*/ 30957 w 292894"/>
              <a:gd name="connsiteY1" fmla="*/ 383382 h 709613"/>
              <a:gd name="connsiteX2" fmla="*/ 40482 w 292894"/>
              <a:gd name="connsiteY2" fmla="*/ 333375 h 709613"/>
              <a:gd name="connsiteX3" fmla="*/ 47625 w 292894"/>
              <a:gd name="connsiteY3" fmla="*/ 269082 h 709613"/>
              <a:gd name="connsiteX4" fmla="*/ 45244 w 292894"/>
              <a:gd name="connsiteY4" fmla="*/ 214313 h 709613"/>
              <a:gd name="connsiteX5" fmla="*/ 35719 w 292894"/>
              <a:gd name="connsiteY5" fmla="*/ 147638 h 709613"/>
              <a:gd name="connsiteX6" fmla="*/ 2382 w 292894"/>
              <a:gd name="connsiteY6" fmla="*/ 59532 h 709613"/>
              <a:gd name="connsiteX7" fmla="*/ 190500 w 292894"/>
              <a:gd name="connsiteY7" fmla="*/ 0 h 709613"/>
              <a:gd name="connsiteX8" fmla="*/ 273844 w 292894"/>
              <a:gd name="connsiteY8" fmla="*/ 83344 h 709613"/>
              <a:gd name="connsiteX9" fmla="*/ 285750 w 292894"/>
              <a:gd name="connsiteY9" fmla="*/ 107157 h 709613"/>
              <a:gd name="connsiteX10" fmla="*/ 292894 w 292894"/>
              <a:gd name="connsiteY10" fmla="*/ 145257 h 709613"/>
              <a:gd name="connsiteX11" fmla="*/ 290513 w 292894"/>
              <a:gd name="connsiteY11" fmla="*/ 183357 h 709613"/>
              <a:gd name="connsiteX12" fmla="*/ 273844 w 292894"/>
              <a:gd name="connsiteY12" fmla="*/ 221457 h 709613"/>
              <a:gd name="connsiteX13" fmla="*/ 245269 w 292894"/>
              <a:gd name="connsiteY13" fmla="*/ 283369 h 709613"/>
              <a:gd name="connsiteX14" fmla="*/ 219075 w 292894"/>
              <a:gd name="connsiteY14" fmla="*/ 354807 h 709613"/>
              <a:gd name="connsiteX15" fmla="*/ 185738 w 292894"/>
              <a:gd name="connsiteY15" fmla="*/ 464344 h 709613"/>
              <a:gd name="connsiteX16" fmla="*/ 145257 w 292894"/>
              <a:gd name="connsiteY16" fmla="*/ 678657 h 709613"/>
              <a:gd name="connsiteX17" fmla="*/ 0 w 292894"/>
              <a:gd name="connsiteY17" fmla="*/ 709613 h 709613"/>
              <a:gd name="connsiteX18" fmla="*/ 0 w 292894"/>
              <a:gd name="connsiteY18" fmla="*/ 569119 h 709613"/>
              <a:gd name="connsiteX19" fmla="*/ 9525 w 292894"/>
              <a:gd name="connsiteY19" fmla="*/ 473869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92894" h="709613">
                <a:moveTo>
                  <a:pt x="9525" y="473869"/>
                </a:moveTo>
                <a:lnTo>
                  <a:pt x="30957" y="383382"/>
                </a:lnTo>
                <a:lnTo>
                  <a:pt x="40482" y="333375"/>
                </a:lnTo>
                <a:lnTo>
                  <a:pt x="47625" y="269082"/>
                </a:lnTo>
                <a:cubicBezTo>
                  <a:pt x="46831" y="250826"/>
                  <a:pt x="46038" y="232569"/>
                  <a:pt x="45244" y="214313"/>
                </a:cubicBezTo>
                <a:lnTo>
                  <a:pt x="35719" y="147638"/>
                </a:lnTo>
                <a:lnTo>
                  <a:pt x="2382" y="59532"/>
                </a:lnTo>
                <a:lnTo>
                  <a:pt x="190500" y="0"/>
                </a:lnTo>
                <a:lnTo>
                  <a:pt x="273844" y="83344"/>
                </a:lnTo>
                <a:lnTo>
                  <a:pt x="285750" y="107157"/>
                </a:lnTo>
                <a:lnTo>
                  <a:pt x="292894" y="145257"/>
                </a:lnTo>
                <a:lnTo>
                  <a:pt x="290513" y="183357"/>
                </a:lnTo>
                <a:lnTo>
                  <a:pt x="273844" y="221457"/>
                </a:lnTo>
                <a:lnTo>
                  <a:pt x="245269" y="283369"/>
                </a:lnTo>
                <a:lnTo>
                  <a:pt x="219075" y="354807"/>
                </a:lnTo>
                <a:lnTo>
                  <a:pt x="185738" y="464344"/>
                </a:lnTo>
                <a:lnTo>
                  <a:pt x="145257" y="678657"/>
                </a:lnTo>
                <a:lnTo>
                  <a:pt x="0" y="709613"/>
                </a:lnTo>
                <a:lnTo>
                  <a:pt x="0" y="569119"/>
                </a:lnTo>
                <a:lnTo>
                  <a:pt x="9525" y="4738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563D9FE-0415-4D1F-A6E1-59500E406942}"/>
              </a:ext>
            </a:extLst>
          </p:cNvPr>
          <p:cNvSpPr/>
          <p:nvPr/>
        </p:nvSpPr>
        <p:spPr>
          <a:xfrm>
            <a:off x="4643438" y="4678363"/>
            <a:ext cx="2298700" cy="539750"/>
          </a:xfrm>
          <a:custGeom>
            <a:avLst/>
            <a:gdLst>
              <a:gd name="connsiteX0" fmla="*/ 1028700 w 2297906"/>
              <a:gd name="connsiteY0" fmla="*/ 369094 h 538163"/>
              <a:gd name="connsiteX1" fmla="*/ 671512 w 2297906"/>
              <a:gd name="connsiteY1" fmla="*/ 442913 h 538163"/>
              <a:gd name="connsiteX2" fmla="*/ 421481 w 2297906"/>
              <a:gd name="connsiteY2" fmla="*/ 514350 h 538163"/>
              <a:gd name="connsiteX3" fmla="*/ 342900 w 2297906"/>
              <a:gd name="connsiteY3" fmla="*/ 533400 h 538163"/>
              <a:gd name="connsiteX4" fmla="*/ 307181 w 2297906"/>
              <a:gd name="connsiteY4" fmla="*/ 538163 h 538163"/>
              <a:gd name="connsiteX5" fmla="*/ 283368 w 2297906"/>
              <a:gd name="connsiteY5" fmla="*/ 535782 h 538163"/>
              <a:gd name="connsiteX6" fmla="*/ 252412 w 2297906"/>
              <a:gd name="connsiteY6" fmla="*/ 528638 h 538163"/>
              <a:gd name="connsiteX7" fmla="*/ 214312 w 2297906"/>
              <a:gd name="connsiteY7" fmla="*/ 511969 h 538163"/>
              <a:gd name="connsiteX8" fmla="*/ 123825 w 2297906"/>
              <a:gd name="connsiteY8" fmla="*/ 457200 h 538163"/>
              <a:gd name="connsiteX9" fmla="*/ 59531 w 2297906"/>
              <a:gd name="connsiteY9" fmla="*/ 400050 h 538163"/>
              <a:gd name="connsiteX10" fmla="*/ 21431 w 2297906"/>
              <a:gd name="connsiteY10" fmla="*/ 364332 h 538163"/>
              <a:gd name="connsiteX11" fmla="*/ 2381 w 2297906"/>
              <a:gd name="connsiteY11" fmla="*/ 333375 h 538163"/>
              <a:gd name="connsiteX12" fmla="*/ 0 w 2297906"/>
              <a:gd name="connsiteY12" fmla="*/ 314325 h 538163"/>
              <a:gd name="connsiteX13" fmla="*/ 4762 w 2297906"/>
              <a:gd name="connsiteY13" fmla="*/ 302419 h 538163"/>
              <a:gd name="connsiteX14" fmla="*/ 16668 w 2297906"/>
              <a:gd name="connsiteY14" fmla="*/ 297657 h 538163"/>
              <a:gd name="connsiteX15" fmla="*/ 40481 w 2297906"/>
              <a:gd name="connsiteY15" fmla="*/ 302419 h 538163"/>
              <a:gd name="connsiteX16" fmla="*/ 76200 w 2297906"/>
              <a:gd name="connsiteY16" fmla="*/ 314325 h 538163"/>
              <a:gd name="connsiteX17" fmla="*/ 240506 w 2297906"/>
              <a:gd name="connsiteY17" fmla="*/ 333375 h 538163"/>
              <a:gd name="connsiteX18" fmla="*/ 288131 w 2297906"/>
              <a:gd name="connsiteY18" fmla="*/ 330994 h 538163"/>
              <a:gd name="connsiteX19" fmla="*/ 497681 w 2297906"/>
              <a:gd name="connsiteY19" fmla="*/ 285750 h 538163"/>
              <a:gd name="connsiteX20" fmla="*/ 633412 w 2297906"/>
              <a:gd name="connsiteY20" fmla="*/ 269082 h 538163"/>
              <a:gd name="connsiteX21" fmla="*/ 1031081 w 2297906"/>
              <a:gd name="connsiteY21" fmla="*/ 197644 h 538163"/>
              <a:gd name="connsiteX22" fmla="*/ 1314450 w 2297906"/>
              <a:gd name="connsiteY22" fmla="*/ 147638 h 538163"/>
              <a:gd name="connsiteX23" fmla="*/ 1443037 w 2297906"/>
              <a:gd name="connsiteY23" fmla="*/ 138113 h 538163"/>
              <a:gd name="connsiteX24" fmla="*/ 1659731 w 2297906"/>
              <a:gd name="connsiteY24" fmla="*/ 109538 h 538163"/>
              <a:gd name="connsiteX25" fmla="*/ 1802606 w 2297906"/>
              <a:gd name="connsiteY25" fmla="*/ 90488 h 538163"/>
              <a:gd name="connsiteX26" fmla="*/ 1843087 w 2297906"/>
              <a:gd name="connsiteY26" fmla="*/ 76200 h 538163"/>
              <a:gd name="connsiteX27" fmla="*/ 1921668 w 2297906"/>
              <a:gd name="connsiteY27" fmla="*/ 35719 h 538163"/>
              <a:gd name="connsiteX28" fmla="*/ 1983581 w 2297906"/>
              <a:gd name="connsiteY28" fmla="*/ 0 h 538163"/>
              <a:gd name="connsiteX29" fmla="*/ 2038350 w 2297906"/>
              <a:gd name="connsiteY29" fmla="*/ 9525 h 538163"/>
              <a:gd name="connsiteX30" fmla="*/ 2116931 w 2297906"/>
              <a:gd name="connsiteY30" fmla="*/ 28575 h 538163"/>
              <a:gd name="connsiteX31" fmla="*/ 2181225 w 2297906"/>
              <a:gd name="connsiteY31" fmla="*/ 52388 h 538163"/>
              <a:gd name="connsiteX32" fmla="*/ 2231231 w 2297906"/>
              <a:gd name="connsiteY32" fmla="*/ 73819 h 538163"/>
              <a:gd name="connsiteX33" fmla="*/ 2266950 w 2297906"/>
              <a:gd name="connsiteY33" fmla="*/ 100013 h 538163"/>
              <a:gd name="connsiteX34" fmla="*/ 2286000 w 2297906"/>
              <a:gd name="connsiteY34" fmla="*/ 126207 h 538163"/>
              <a:gd name="connsiteX35" fmla="*/ 2295525 w 2297906"/>
              <a:gd name="connsiteY35" fmla="*/ 154782 h 538163"/>
              <a:gd name="connsiteX36" fmla="*/ 2297906 w 2297906"/>
              <a:gd name="connsiteY36" fmla="*/ 188119 h 538163"/>
              <a:gd name="connsiteX37" fmla="*/ 2288381 w 2297906"/>
              <a:gd name="connsiteY37" fmla="*/ 216694 h 538163"/>
              <a:gd name="connsiteX38" fmla="*/ 2271712 w 2297906"/>
              <a:gd name="connsiteY38" fmla="*/ 235744 h 538163"/>
              <a:gd name="connsiteX39" fmla="*/ 2245518 w 2297906"/>
              <a:gd name="connsiteY39" fmla="*/ 247650 h 538163"/>
              <a:gd name="connsiteX40" fmla="*/ 2178843 w 2297906"/>
              <a:gd name="connsiteY40" fmla="*/ 245269 h 538163"/>
              <a:gd name="connsiteX41" fmla="*/ 2069306 w 2297906"/>
              <a:gd name="connsiteY41" fmla="*/ 233363 h 538163"/>
              <a:gd name="connsiteX42" fmla="*/ 1964531 w 2297906"/>
              <a:gd name="connsiteY42" fmla="*/ 233363 h 538163"/>
              <a:gd name="connsiteX43" fmla="*/ 1840706 w 2297906"/>
              <a:gd name="connsiteY43" fmla="*/ 245269 h 538163"/>
              <a:gd name="connsiteX44" fmla="*/ 1481137 w 2297906"/>
              <a:gd name="connsiteY44" fmla="*/ 295275 h 538163"/>
              <a:gd name="connsiteX45" fmla="*/ 1295400 w 2297906"/>
              <a:gd name="connsiteY45" fmla="*/ 335757 h 538163"/>
              <a:gd name="connsiteX46" fmla="*/ 1028700 w 2297906"/>
              <a:gd name="connsiteY46" fmla="*/ 369094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297906" h="538163">
                <a:moveTo>
                  <a:pt x="1028700" y="369094"/>
                </a:moveTo>
                <a:lnTo>
                  <a:pt x="671512" y="442913"/>
                </a:lnTo>
                <a:lnTo>
                  <a:pt x="421481" y="514350"/>
                </a:lnTo>
                <a:lnTo>
                  <a:pt x="342900" y="533400"/>
                </a:lnTo>
                <a:lnTo>
                  <a:pt x="307181" y="538163"/>
                </a:lnTo>
                <a:lnTo>
                  <a:pt x="283368" y="535782"/>
                </a:lnTo>
                <a:lnTo>
                  <a:pt x="252412" y="528638"/>
                </a:lnTo>
                <a:lnTo>
                  <a:pt x="214312" y="511969"/>
                </a:lnTo>
                <a:lnTo>
                  <a:pt x="123825" y="457200"/>
                </a:lnTo>
                <a:lnTo>
                  <a:pt x="59531" y="400050"/>
                </a:lnTo>
                <a:lnTo>
                  <a:pt x="21431" y="364332"/>
                </a:lnTo>
                <a:lnTo>
                  <a:pt x="2381" y="333375"/>
                </a:lnTo>
                <a:lnTo>
                  <a:pt x="0" y="314325"/>
                </a:lnTo>
                <a:lnTo>
                  <a:pt x="4762" y="302419"/>
                </a:lnTo>
                <a:lnTo>
                  <a:pt x="16668" y="297657"/>
                </a:lnTo>
                <a:lnTo>
                  <a:pt x="40481" y="302419"/>
                </a:lnTo>
                <a:lnTo>
                  <a:pt x="76200" y="314325"/>
                </a:lnTo>
                <a:lnTo>
                  <a:pt x="240506" y="333375"/>
                </a:lnTo>
                <a:lnTo>
                  <a:pt x="288131" y="330994"/>
                </a:lnTo>
                <a:lnTo>
                  <a:pt x="497681" y="285750"/>
                </a:lnTo>
                <a:lnTo>
                  <a:pt x="633412" y="269082"/>
                </a:lnTo>
                <a:lnTo>
                  <a:pt x="1031081" y="197644"/>
                </a:lnTo>
                <a:lnTo>
                  <a:pt x="1314450" y="147638"/>
                </a:lnTo>
                <a:lnTo>
                  <a:pt x="1443037" y="138113"/>
                </a:lnTo>
                <a:lnTo>
                  <a:pt x="1659731" y="109538"/>
                </a:lnTo>
                <a:lnTo>
                  <a:pt x="1802606" y="90488"/>
                </a:lnTo>
                <a:lnTo>
                  <a:pt x="1843087" y="76200"/>
                </a:lnTo>
                <a:lnTo>
                  <a:pt x="1921668" y="35719"/>
                </a:lnTo>
                <a:lnTo>
                  <a:pt x="1983581" y="0"/>
                </a:lnTo>
                <a:lnTo>
                  <a:pt x="2038350" y="9525"/>
                </a:lnTo>
                <a:lnTo>
                  <a:pt x="2116931" y="28575"/>
                </a:lnTo>
                <a:lnTo>
                  <a:pt x="2181225" y="52388"/>
                </a:lnTo>
                <a:lnTo>
                  <a:pt x="2231231" y="73819"/>
                </a:lnTo>
                <a:lnTo>
                  <a:pt x="2266950" y="100013"/>
                </a:lnTo>
                <a:lnTo>
                  <a:pt x="2286000" y="126207"/>
                </a:lnTo>
                <a:lnTo>
                  <a:pt x="2295525" y="154782"/>
                </a:lnTo>
                <a:lnTo>
                  <a:pt x="2297906" y="188119"/>
                </a:lnTo>
                <a:lnTo>
                  <a:pt x="2288381" y="216694"/>
                </a:lnTo>
                <a:lnTo>
                  <a:pt x="2271712" y="235744"/>
                </a:lnTo>
                <a:lnTo>
                  <a:pt x="2245518" y="247650"/>
                </a:lnTo>
                <a:lnTo>
                  <a:pt x="2178843" y="245269"/>
                </a:lnTo>
                <a:lnTo>
                  <a:pt x="2069306" y="233363"/>
                </a:lnTo>
                <a:lnTo>
                  <a:pt x="1964531" y="233363"/>
                </a:lnTo>
                <a:lnTo>
                  <a:pt x="1840706" y="245269"/>
                </a:lnTo>
                <a:lnTo>
                  <a:pt x="1481137" y="295275"/>
                </a:lnTo>
                <a:lnTo>
                  <a:pt x="1295400" y="335757"/>
                </a:lnTo>
                <a:lnTo>
                  <a:pt x="1028700" y="36909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5B9D3A6-A289-4A21-A6EB-898BCEA9A9EE}"/>
              </a:ext>
            </a:extLst>
          </p:cNvPr>
          <p:cNvSpPr/>
          <p:nvPr/>
        </p:nvSpPr>
        <p:spPr>
          <a:xfrm rot="16200000">
            <a:off x="4865688" y="4651375"/>
            <a:ext cx="2284412" cy="325438"/>
          </a:xfrm>
          <a:custGeom>
            <a:avLst/>
            <a:gdLst>
              <a:gd name="connsiteX0" fmla="*/ 1309688 w 2283619"/>
              <a:gd name="connsiteY0" fmla="*/ 285750 h 326231"/>
              <a:gd name="connsiteX1" fmla="*/ 188119 w 2283619"/>
              <a:gd name="connsiteY1" fmla="*/ 288131 h 326231"/>
              <a:gd name="connsiteX2" fmla="*/ 126207 w 2283619"/>
              <a:gd name="connsiteY2" fmla="*/ 285750 h 326231"/>
              <a:gd name="connsiteX3" fmla="*/ 92869 w 2283619"/>
              <a:gd name="connsiteY3" fmla="*/ 271462 h 326231"/>
              <a:gd name="connsiteX4" fmla="*/ 40482 w 2283619"/>
              <a:gd name="connsiteY4" fmla="*/ 240506 h 326231"/>
              <a:gd name="connsiteX5" fmla="*/ 9525 w 2283619"/>
              <a:gd name="connsiteY5" fmla="*/ 211931 h 326231"/>
              <a:gd name="connsiteX6" fmla="*/ 0 w 2283619"/>
              <a:gd name="connsiteY6" fmla="*/ 178594 h 326231"/>
              <a:gd name="connsiteX7" fmla="*/ 0 w 2283619"/>
              <a:gd name="connsiteY7" fmla="*/ 142875 h 326231"/>
              <a:gd name="connsiteX8" fmla="*/ 9525 w 2283619"/>
              <a:gd name="connsiteY8" fmla="*/ 109537 h 326231"/>
              <a:gd name="connsiteX9" fmla="*/ 38100 w 2283619"/>
              <a:gd name="connsiteY9" fmla="*/ 78581 h 326231"/>
              <a:gd name="connsiteX10" fmla="*/ 85725 w 2283619"/>
              <a:gd name="connsiteY10" fmla="*/ 52387 h 326231"/>
              <a:gd name="connsiteX11" fmla="*/ 147638 w 2283619"/>
              <a:gd name="connsiteY11" fmla="*/ 33337 h 326231"/>
              <a:gd name="connsiteX12" fmla="*/ 223838 w 2283619"/>
              <a:gd name="connsiteY12" fmla="*/ 21431 h 326231"/>
              <a:gd name="connsiteX13" fmla="*/ 314325 w 2283619"/>
              <a:gd name="connsiteY13" fmla="*/ 28575 h 326231"/>
              <a:gd name="connsiteX14" fmla="*/ 673894 w 2283619"/>
              <a:gd name="connsiteY14" fmla="*/ 52387 h 326231"/>
              <a:gd name="connsiteX15" fmla="*/ 942975 w 2283619"/>
              <a:gd name="connsiteY15" fmla="*/ 66675 h 326231"/>
              <a:gd name="connsiteX16" fmla="*/ 1114425 w 2283619"/>
              <a:gd name="connsiteY16" fmla="*/ 69056 h 326231"/>
              <a:gd name="connsiteX17" fmla="*/ 1364457 w 2283619"/>
              <a:gd name="connsiteY17" fmla="*/ 83344 h 326231"/>
              <a:gd name="connsiteX18" fmla="*/ 1635919 w 2283619"/>
              <a:gd name="connsiteY18" fmla="*/ 88106 h 326231"/>
              <a:gd name="connsiteX19" fmla="*/ 1776413 w 2283619"/>
              <a:gd name="connsiteY19" fmla="*/ 90487 h 326231"/>
              <a:gd name="connsiteX20" fmla="*/ 2019300 w 2283619"/>
              <a:gd name="connsiteY20" fmla="*/ 88106 h 326231"/>
              <a:gd name="connsiteX21" fmla="*/ 2100263 w 2283619"/>
              <a:gd name="connsiteY21" fmla="*/ 80962 h 326231"/>
              <a:gd name="connsiteX22" fmla="*/ 2135982 w 2283619"/>
              <a:gd name="connsiteY22" fmla="*/ 73819 h 326231"/>
              <a:gd name="connsiteX23" fmla="*/ 2162175 w 2283619"/>
              <a:gd name="connsiteY23" fmla="*/ 59531 h 326231"/>
              <a:gd name="connsiteX24" fmla="*/ 2233613 w 2283619"/>
              <a:gd name="connsiteY24" fmla="*/ 0 h 326231"/>
              <a:gd name="connsiteX25" fmla="*/ 2283619 w 2283619"/>
              <a:gd name="connsiteY25" fmla="*/ 100012 h 326231"/>
              <a:gd name="connsiteX26" fmla="*/ 2164557 w 2283619"/>
              <a:gd name="connsiteY26" fmla="*/ 235744 h 326231"/>
              <a:gd name="connsiteX27" fmla="*/ 2114550 w 2283619"/>
              <a:gd name="connsiteY27" fmla="*/ 300037 h 326231"/>
              <a:gd name="connsiteX28" fmla="*/ 2076450 w 2283619"/>
              <a:gd name="connsiteY28" fmla="*/ 316706 h 326231"/>
              <a:gd name="connsiteX29" fmla="*/ 2045494 w 2283619"/>
              <a:gd name="connsiteY29" fmla="*/ 326231 h 326231"/>
              <a:gd name="connsiteX30" fmla="*/ 2014538 w 2283619"/>
              <a:gd name="connsiteY30" fmla="*/ 326231 h 326231"/>
              <a:gd name="connsiteX31" fmla="*/ 1966913 w 2283619"/>
              <a:gd name="connsiteY31" fmla="*/ 316706 h 326231"/>
              <a:gd name="connsiteX32" fmla="*/ 1921669 w 2283619"/>
              <a:gd name="connsiteY32" fmla="*/ 304800 h 326231"/>
              <a:gd name="connsiteX33" fmla="*/ 1864519 w 2283619"/>
              <a:gd name="connsiteY33" fmla="*/ 290512 h 326231"/>
              <a:gd name="connsiteX34" fmla="*/ 1309688 w 2283619"/>
              <a:gd name="connsiteY34" fmla="*/ 285750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83619" h="326231">
                <a:moveTo>
                  <a:pt x="1309688" y="285750"/>
                </a:moveTo>
                <a:lnTo>
                  <a:pt x="188119" y="288131"/>
                </a:lnTo>
                <a:lnTo>
                  <a:pt x="126207" y="285750"/>
                </a:lnTo>
                <a:lnTo>
                  <a:pt x="92869" y="271462"/>
                </a:lnTo>
                <a:lnTo>
                  <a:pt x="40482" y="240506"/>
                </a:lnTo>
                <a:lnTo>
                  <a:pt x="9525" y="211931"/>
                </a:lnTo>
                <a:lnTo>
                  <a:pt x="0" y="178594"/>
                </a:lnTo>
                <a:lnTo>
                  <a:pt x="0" y="142875"/>
                </a:lnTo>
                <a:lnTo>
                  <a:pt x="9525" y="109537"/>
                </a:lnTo>
                <a:lnTo>
                  <a:pt x="38100" y="78581"/>
                </a:lnTo>
                <a:lnTo>
                  <a:pt x="85725" y="52387"/>
                </a:lnTo>
                <a:cubicBezTo>
                  <a:pt x="146013" y="33095"/>
                  <a:pt x="124422" y="33337"/>
                  <a:pt x="147638" y="33337"/>
                </a:cubicBezTo>
                <a:lnTo>
                  <a:pt x="223838" y="21431"/>
                </a:lnTo>
                <a:lnTo>
                  <a:pt x="314325" y="28575"/>
                </a:lnTo>
                <a:lnTo>
                  <a:pt x="673894" y="52387"/>
                </a:lnTo>
                <a:lnTo>
                  <a:pt x="942975" y="66675"/>
                </a:lnTo>
                <a:lnTo>
                  <a:pt x="1114425" y="69056"/>
                </a:lnTo>
                <a:lnTo>
                  <a:pt x="1364457" y="83344"/>
                </a:lnTo>
                <a:lnTo>
                  <a:pt x="1635919" y="88106"/>
                </a:lnTo>
                <a:lnTo>
                  <a:pt x="1776413" y="90487"/>
                </a:lnTo>
                <a:lnTo>
                  <a:pt x="2019300" y="88106"/>
                </a:lnTo>
                <a:lnTo>
                  <a:pt x="2100263" y="80962"/>
                </a:lnTo>
                <a:lnTo>
                  <a:pt x="2135982" y="73819"/>
                </a:lnTo>
                <a:lnTo>
                  <a:pt x="2162175" y="59531"/>
                </a:lnTo>
                <a:lnTo>
                  <a:pt x="2233613" y="0"/>
                </a:lnTo>
                <a:lnTo>
                  <a:pt x="2283619" y="100012"/>
                </a:lnTo>
                <a:lnTo>
                  <a:pt x="2164557" y="235744"/>
                </a:lnTo>
                <a:lnTo>
                  <a:pt x="2114550" y="300037"/>
                </a:lnTo>
                <a:lnTo>
                  <a:pt x="2076450" y="316706"/>
                </a:lnTo>
                <a:lnTo>
                  <a:pt x="2045494" y="326231"/>
                </a:lnTo>
                <a:lnTo>
                  <a:pt x="2014538" y="326231"/>
                </a:lnTo>
                <a:lnTo>
                  <a:pt x="1966913" y="316706"/>
                </a:lnTo>
                <a:lnTo>
                  <a:pt x="1921669" y="304800"/>
                </a:lnTo>
                <a:lnTo>
                  <a:pt x="1864519" y="290512"/>
                </a:lnTo>
                <a:lnTo>
                  <a:pt x="1309688" y="2857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5E75777-5D0A-4005-BFCE-DB8034803483}"/>
              </a:ext>
            </a:extLst>
          </p:cNvPr>
          <p:cNvSpPr/>
          <p:nvPr/>
        </p:nvSpPr>
        <p:spPr>
          <a:xfrm>
            <a:off x="6946900" y="1976438"/>
            <a:ext cx="1138238" cy="381000"/>
          </a:xfrm>
          <a:custGeom>
            <a:avLst/>
            <a:gdLst>
              <a:gd name="connsiteX0" fmla="*/ 745332 w 1138238"/>
              <a:gd name="connsiteY0" fmla="*/ 300037 h 381000"/>
              <a:gd name="connsiteX1" fmla="*/ 419100 w 1138238"/>
              <a:gd name="connsiteY1" fmla="*/ 361950 h 381000"/>
              <a:gd name="connsiteX2" fmla="*/ 280988 w 1138238"/>
              <a:gd name="connsiteY2" fmla="*/ 381000 h 381000"/>
              <a:gd name="connsiteX3" fmla="*/ 264319 w 1138238"/>
              <a:gd name="connsiteY3" fmla="*/ 378618 h 381000"/>
              <a:gd name="connsiteX4" fmla="*/ 221457 w 1138238"/>
              <a:gd name="connsiteY4" fmla="*/ 369093 h 381000"/>
              <a:gd name="connsiteX5" fmla="*/ 169069 w 1138238"/>
              <a:gd name="connsiteY5" fmla="*/ 352425 h 381000"/>
              <a:gd name="connsiteX6" fmla="*/ 133350 w 1138238"/>
              <a:gd name="connsiteY6" fmla="*/ 333375 h 381000"/>
              <a:gd name="connsiteX7" fmla="*/ 102394 w 1138238"/>
              <a:gd name="connsiteY7" fmla="*/ 304800 h 381000"/>
              <a:gd name="connsiteX8" fmla="*/ 69057 w 1138238"/>
              <a:gd name="connsiteY8" fmla="*/ 269081 h 381000"/>
              <a:gd name="connsiteX9" fmla="*/ 40482 w 1138238"/>
              <a:gd name="connsiteY9" fmla="*/ 235743 h 381000"/>
              <a:gd name="connsiteX10" fmla="*/ 11907 w 1138238"/>
              <a:gd name="connsiteY10" fmla="*/ 185737 h 381000"/>
              <a:gd name="connsiteX11" fmla="*/ 0 w 1138238"/>
              <a:gd name="connsiteY11" fmla="*/ 152400 h 381000"/>
              <a:gd name="connsiteX12" fmla="*/ 0 w 1138238"/>
              <a:gd name="connsiteY12" fmla="*/ 135731 h 381000"/>
              <a:gd name="connsiteX13" fmla="*/ 7144 w 1138238"/>
              <a:gd name="connsiteY13" fmla="*/ 128587 h 381000"/>
              <a:gd name="connsiteX14" fmla="*/ 21432 w 1138238"/>
              <a:gd name="connsiteY14" fmla="*/ 123825 h 381000"/>
              <a:gd name="connsiteX15" fmla="*/ 40482 w 1138238"/>
              <a:gd name="connsiteY15" fmla="*/ 126206 h 381000"/>
              <a:gd name="connsiteX16" fmla="*/ 66675 w 1138238"/>
              <a:gd name="connsiteY16" fmla="*/ 140493 h 381000"/>
              <a:gd name="connsiteX17" fmla="*/ 104775 w 1138238"/>
              <a:gd name="connsiteY17" fmla="*/ 169068 h 381000"/>
              <a:gd name="connsiteX18" fmla="*/ 145257 w 1138238"/>
              <a:gd name="connsiteY18" fmla="*/ 190500 h 381000"/>
              <a:gd name="connsiteX19" fmla="*/ 204788 w 1138238"/>
              <a:gd name="connsiteY19" fmla="*/ 204787 h 381000"/>
              <a:gd name="connsiteX20" fmla="*/ 269082 w 1138238"/>
              <a:gd name="connsiteY20" fmla="*/ 209550 h 381000"/>
              <a:gd name="connsiteX21" fmla="*/ 314325 w 1138238"/>
              <a:gd name="connsiteY21" fmla="*/ 207168 h 381000"/>
              <a:gd name="connsiteX22" fmla="*/ 495300 w 1138238"/>
              <a:gd name="connsiteY22" fmla="*/ 161925 h 381000"/>
              <a:gd name="connsiteX23" fmla="*/ 723900 w 1138238"/>
              <a:gd name="connsiteY23" fmla="*/ 92868 h 381000"/>
              <a:gd name="connsiteX24" fmla="*/ 788194 w 1138238"/>
              <a:gd name="connsiteY24" fmla="*/ 69056 h 381000"/>
              <a:gd name="connsiteX25" fmla="*/ 812007 w 1138238"/>
              <a:gd name="connsiteY25" fmla="*/ 57150 h 381000"/>
              <a:gd name="connsiteX26" fmla="*/ 852488 w 1138238"/>
              <a:gd name="connsiteY26" fmla="*/ 26193 h 381000"/>
              <a:gd name="connsiteX27" fmla="*/ 885825 w 1138238"/>
              <a:gd name="connsiteY27" fmla="*/ 0 h 381000"/>
              <a:gd name="connsiteX28" fmla="*/ 923925 w 1138238"/>
              <a:gd name="connsiteY28" fmla="*/ 4762 h 381000"/>
              <a:gd name="connsiteX29" fmla="*/ 971550 w 1138238"/>
              <a:gd name="connsiteY29" fmla="*/ 14287 h 381000"/>
              <a:gd name="connsiteX30" fmla="*/ 997744 w 1138238"/>
              <a:gd name="connsiteY30" fmla="*/ 23812 h 381000"/>
              <a:gd name="connsiteX31" fmla="*/ 1031082 w 1138238"/>
              <a:gd name="connsiteY31" fmla="*/ 40481 h 381000"/>
              <a:gd name="connsiteX32" fmla="*/ 1083469 w 1138238"/>
              <a:gd name="connsiteY32" fmla="*/ 73818 h 381000"/>
              <a:gd name="connsiteX33" fmla="*/ 1107282 w 1138238"/>
              <a:gd name="connsiteY33" fmla="*/ 90487 h 381000"/>
              <a:gd name="connsiteX34" fmla="*/ 1123950 w 1138238"/>
              <a:gd name="connsiteY34" fmla="*/ 111918 h 381000"/>
              <a:gd name="connsiteX35" fmla="*/ 1138238 w 1138238"/>
              <a:gd name="connsiteY35" fmla="*/ 147637 h 381000"/>
              <a:gd name="connsiteX36" fmla="*/ 1138238 w 1138238"/>
              <a:gd name="connsiteY36" fmla="*/ 176212 h 381000"/>
              <a:gd name="connsiteX37" fmla="*/ 1128713 w 1138238"/>
              <a:gd name="connsiteY37" fmla="*/ 204787 h 381000"/>
              <a:gd name="connsiteX38" fmla="*/ 1114425 w 1138238"/>
              <a:gd name="connsiteY38" fmla="*/ 226218 h 381000"/>
              <a:gd name="connsiteX39" fmla="*/ 1038225 w 1138238"/>
              <a:gd name="connsiteY39" fmla="*/ 252412 h 381000"/>
              <a:gd name="connsiteX40" fmla="*/ 745332 w 1138238"/>
              <a:gd name="connsiteY40" fmla="*/ 30003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38238" h="381000">
                <a:moveTo>
                  <a:pt x="745332" y="300037"/>
                </a:moveTo>
                <a:lnTo>
                  <a:pt x="419100" y="361950"/>
                </a:lnTo>
                <a:lnTo>
                  <a:pt x="280988" y="381000"/>
                </a:lnTo>
                <a:lnTo>
                  <a:pt x="264319" y="378618"/>
                </a:lnTo>
                <a:lnTo>
                  <a:pt x="221457" y="369093"/>
                </a:lnTo>
                <a:lnTo>
                  <a:pt x="169069" y="352425"/>
                </a:lnTo>
                <a:lnTo>
                  <a:pt x="133350" y="333375"/>
                </a:lnTo>
                <a:lnTo>
                  <a:pt x="102394" y="304800"/>
                </a:lnTo>
                <a:lnTo>
                  <a:pt x="69057" y="269081"/>
                </a:lnTo>
                <a:lnTo>
                  <a:pt x="40482" y="235743"/>
                </a:lnTo>
                <a:lnTo>
                  <a:pt x="11907" y="185737"/>
                </a:lnTo>
                <a:lnTo>
                  <a:pt x="0" y="152400"/>
                </a:lnTo>
                <a:lnTo>
                  <a:pt x="0" y="135731"/>
                </a:lnTo>
                <a:lnTo>
                  <a:pt x="7144" y="128587"/>
                </a:lnTo>
                <a:lnTo>
                  <a:pt x="21432" y="123825"/>
                </a:lnTo>
                <a:lnTo>
                  <a:pt x="40482" y="126206"/>
                </a:lnTo>
                <a:lnTo>
                  <a:pt x="66675" y="140493"/>
                </a:lnTo>
                <a:lnTo>
                  <a:pt x="104775" y="169068"/>
                </a:lnTo>
                <a:lnTo>
                  <a:pt x="145257" y="190500"/>
                </a:lnTo>
                <a:lnTo>
                  <a:pt x="204788" y="204787"/>
                </a:lnTo>
                <a:lnTo>
                  <a:pt x="269082" y="209550"/>
                </a:lnTo>
                <a:lnTo>
                  <a:pt x="314325" y="207168"/>
                </a:lnTo>
                <a:lnTo>
                  <a:pt x="495300" y="161925"/>
                </a:lnTo>
                <a:lnTo>
                  <a:pt x="723900" y="92868"/>
                </a:lnTo>
                <a:lnTo>
                  <a:pt x="788194" y="69056"/>
                </a:lnTo>
                <a:lnTo>
                  <a:pt x="812007" y="57150"/>
                </a:lnTo>
                <a:lnTo>
                  <a:pt x="852488" y="26193"/>
                </a:lnTo>
                <a:lnTo>
                  <a:pt x="885825" y="0"/>
                </a:lnTo>
                <a:lnTo>
                  <a:pt x="923925" y="4762"/>
                </a:lnTo>
                <a:lnTo>
                  <a:pt x="971550" y="14287"/>
                </a:lnTo>
                <a:lnTo>
                  <a:pt x="997744" y="23812"/>
                </a:lnTo>
                <a:lnTo>
                  <a:pt x="1031082" y="40481"/>
                </a:lnTo>
                <a:lnTo>
                  <a:pt x="1083469" y="73818"/>
                </a:lnTo>
                <a:lnTo>
                  <a:pt x="1107282" y="90487"/>
                </a:lnTo>
                <a:lnTo>
                  <a:pt x="1123950" y="111918"/>
                </a:lnTo>
                <a:lnTo>
                  <a:pt x="1138238" y="147637"/>
                </a:lnTo>
                <a:lnTo>
                  <a:pt x="1138238" y="176212"/>
                </a:lnTo>
                <a:lnTo>
                  <a:pt x="1128713" y="204787"/>
                </a:lnTo>
                <a:lnTo>
                  <a:pt x="1114425" y="226218"/>
                </a:lnTo>
                <a:lnTo>
                  <a:pt x="1038225" y="252412"/>
                </a:lnTo>
                <a:lnTo>
                  <a:pt x="745332" y="3000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2630112-D7A1-4953-8B14-C3E69924A614}"/>
              </a:ext>
            </a:extLst>
          </p:cNvPr>
          <p:cNvSpPr/>
          <p:nvPr/>
        </p:nvSpPr>
        <p:spPr>
          <a:xfrm>
            <a:off x="6546850" y="3001963"/>
            <a:ext cx="1766888" cy="476250"/>
          </a:xfrm>
          <a:custGeom>
            <a:avLst/>
            <a:gdLst>
              <a:gd name="connsiteX0" fmla="*/ 1128713 w 1766888"/>
              <a:gd name="connsiteY0" fmla="*/ 307182 h 476250"/>
              <a:gd name="connsiteX1" fmla="*/ 871538 w 1766888"/>
              <a:gd name="connsiteY1" fmla="*/ 345282 h 476250"/>
              <a:gd name="connsiteX2" fmla="*/ 745332 w 1766888"/>
              <a:gd name="connsiteY2" fmla="*/ 373857 h 476250"/>
              <a:gd name="connsiteX3" fmla="*/ 547688 w 1766888"/>
              <a:gd name="connsiteY3" fmla="*/ 419100 h 476250"/>
              <a:gd name="connsiteX4" fmla="*/ 323850 w 1766888"/>
              <a:gd name="connsiteY4" fmla="*/ 471488 h 476250"/>
              <a:gd name="connsiteX5" fmla="*/ 290513 w 1766888"/>
              <a:gd name="connsiteY5" fmla="*/ 476250 h 476250"/>
              <a:gd name="connsiteX6" fmla="*/ 250032 w 1766888"/>
              <a:gd name="connsiteY6" fmla="*/ 471488 h 476250"/>
              <a:gd name="connsiteX7" fmla="*/ 202407 w 1766888"/>
              <a:gd name="connsiteY7" fmla="*/ 461963 h 476250"/>
              <a:gd name="connsiteX8" fmla="*/ 130969 w 1766888"/>
              <a:gd name="connsiteY8" fmla="*/ 433388 h 476250"/>
              <a:gd name="connsiteX9" fmla="*/ 0 w 1766888"/>
              <a:gd name="connsiteY9" fmla="*/ 366713 h 476250"/>
              <a:gd name="connsiteX10" fmla="*/ 38100 w 1766888"/>
              <a:gd name="connsiteY10" fmla="*/ 233363 h 476250"/>
              <a:gd name="connsiteX11" fmla="*/ 169069 w 1766888"/>
              <a:gd name="connsiteY11" fmla="*/ 276225 h 476250"/>
              <a:gd name="connsiteX12" fmla="*/ 269082 w 1766888"/>
              <a:gd name="connsiteY12" fmla="*/ 290513 h 476250"/>
              <a:gd name="connsiteX13" fmla="*/ 342900 w 1766888"/>
              <a:gd name="connsiteY13" fmla="*/ 288132 h 476250"/>
              <a:gd name="connsiteX14" fmla="*/ 485775 w 1766888"/>
              <a:gd name="connsiteY14" fmla="*/ 261938 h 476250"/>
              <a:gd name="connsiteX15" fmla="*/ 935832 w 1766888"/>
              <a:gd name="connsiteY15" fmla="*/ 173832 h 476250"/>
              <a:gd name="connsiteX16" fmla="*/ 1264444 w 1766888"/>
              <a:gd name="connsiteY16" fmla="*/ 111919 h 476250"/>
              <a:gd name="connsiteX17" fmla="*/ 1302544 w 1766888"/>
              <a:gd name="connsiteY17" fmla="*/ 92869 h 476250"/>
              <a:gd name="connsiteX18" fmla="*/ 1343025 w 1766888"/>
              <a:gd name="connsiteY18" fmla="*/ 61913 h 476250"/>
              <a:gd name="connsiteX19" fmla="*/ 1400175 w 1766888"/>
              <a:gd name="connsiteY19" fmla="*/ 0 h 476250"/>
              <a:gd name="connsiteX20" fmla="*/ 1450182 w 1766888"/>
              <a:gd name="connsiteY20" fmla="*/ 4763 h 476250"/>
              <a:gd name="connsiteX21" fmla="*/ 1538288 w 1766888"/>
              <a:gd name="connsiteY21" fmla="*/ 23813 h 476250"/>
              <a:gd name="connsiteX22" fmla="*/ 1590675 w 1766888"/>
              <a:gd name="connsiteY22" fmla="*/ 30957 h 476250"/>
              <a:gd name="connsiteX23" fmla="*/ 1657350 w 1766888"/>
              <a:gd name="connsiteY23" fmla="*/ 52388 h 476250"/>
              <a:gd name="connsiteX24" fmla="*/ 1690688 w 1766888"/>
              <a:gd name="connsiteY24" fmla="*/ 76200 h 476250"/>
              <a:gd name="connsiteX25" fmla="*/ 1728788 w 1766888"/>
              <a:gd name="connsiteY25" fmla="*/ 107157 h 476250"/>
              <a:gd name="connsiteX26" fmla="*/ 1752600 w 1766888"/>
              <a:gd name="connsiteY26" fmla="*/ 138113 h 476250"/>
              <a:gd name="connsiteX27" fmla="*/ 1766888 w 1766888"/>
              <a:gd name="connsiteY27" fmla="*/ 169069 h 476250"/>
              <a:gd name="connsiteX28" fmla="*/ 1762125 w 1766888"/>
              <a:gd name="connsiteY28" fmla="*/ 190500 h 476250"/>
              <a:gd name="connsiteX29" fmla="*/ 1743075 w 1766888"/>
              <a:gd name="connsiteY29" fmla="*/ 214313 h 476250"/>
              <a:gd name="connsiteX30" fmla="*/ 1652588 w 1766888"/>
              <a:gd name="connsiteY30" fmla="*/ 228600 h 476250"/>
              <a:gd name="connsiteX31" fmla="*/ 1321594 w 1766888"/>
              <a:gd name="connsiteY31" fmla="*/ 276225 h 476250"/>
              <a:gd name="connsiteX32" fmla="*/ 1128713 w 1766888"/>
              <a:gd name="connsiteY32" fmla="*/ 307182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66888" h="476250">
                <a:moveTo>
                  <a:pt x="1128713" y="307182"/>
                </a:moveTo>
                <a:lnTo>
                  <a:pt x="871538" y="345282"/>
                </a:lnTo>
                <a:lnTo>
                  <a:pt x="745332" y="373857"/>
                </a:lnTo>
                <a:lnTo>
                  <a:pt x="547688" y="419100"/>
                </a:lnTo>
                <a:lnTo>
                  <a:pt x="323850" y="471488"/>
                </a:lnTo>
                <a:lnTo>
                  <a:pt x="290513" y="476250"/>
                </a:lnTo>
                <a:lnTo>
                  <a:pt x="250032" y="471488"/>
                </a:lnTo>
                <a:lnTo>
                  <a:pt x="202407" y="461963"/>
                </a:lnTo>
                <a:lnTo>
                  <a:pt x="130969" y="433388"/>
                </a:lnTo>
                <a:lnTo>
                  <a:pt x="0" y="366713"/>
                </a:lnTo>
                <a:lnTo>
                  <a:pt x="38100" y="233363"/>
                </a:lnTo>
                <a:lnTo>
                  <a:pt x="169069" y="276225"/>
                </a:lnTo>
                <a:lnTo>
                  <a:pt x="269082" y="290513"/>
                </a:lnTo>
                <a:lnTo>
                  <a:pt x="342900" y="288132"/>
                </a:lnTo>
                <a:lnTo>
                  <a:pt x="485775" y="261938"/>
                </a:lnTo>
                <a:lnTo>
                  <a:pt x="935832" y="173832"/>
                </a:lnTo>
                <a:lnTo>
                  <a:pt x="1264444" y="111919"/>
                </a:lnTo>
                <a:lnTo>
                  <a:pt x="1302544" y="92869"/>
                </a:lnTo>
                <a:lnTo>
                  <a:pt x="1343025" y="61913"/>
                </a:lnTo>
                <a:lnTo>
                  <a:pt x="1400175" y="0"/>
                </a:lnTo>
                <a:lnTo>
                  <a:pt x="1450182" y="4763"/>
                </a:lnTo>
                <a:lnTo>
                  <a:pt x="1538288" y="23813"/>
                </a:lnTo>
                <a:lnTo>
                  <a:pt x="1590675" y="30957"/>
                </a:lnTo>
                <a:lnTo>
                  <a:pt x="1657350" y="52388"/>
                </a:lnTo>
                <a:lnTo>
                  <a:pt x="1690688" y="76200"/>
                </a:lnTo>
                <a:lnTo>
                  <a:pt x="1728788" y="107157"/>
                </a:lnTo>
                <a:lnTo>
                  <a:pt x="1752600" y="138113"/>
                </a:lnTo>
                <a:lnTo>
                  <a:pt x="1766888" y="169069"/>
                </a:lnTo>
                <a:lnTo>
                  <a:pt x="1762125" y="190500"/>
                </a:lnTo>
                <a:lnTo>
                  <a:pt x="1743075" y="214313"/>
                </a:lnTo>
                <a:lnTo>
                  <a:pt x="1652588" y="228600"/>
                </a:lnTo>
                <a:lnTo>
                  <a:pt x="1321594" y="276225"/>
                </a:lnTo>
                <a:lnTo>
                  <a:pt x="1128713" y="3071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95B7A9D-542E-4AB4-A499-7AD5ABC94960}"/>
              </a:ext>
            </a:extLst>
          </p:cNvPr>
          <p:cNvSpPr/>
          <p:nvPr/>
        </p:nvSpPr>
        <p:spPr>
          <a:xfrm rot="16200000">
            <a:off x="6089650" y="4418013"/>
            <a:ext cx="2698750" cy="463550"/>
          </a:xfrm>
          <a:custGeom>
            <a:avLst/>
            <a:gdLst>
              <a:gd name="connsiteX0" fmla="*/ 1283494 w 2697956"/>
              <a:gd name="connsiteY0" fmla="*/ 421481 h 464344"/>
              <a:gd name="connsiteX1" fmla="*/ 707231 w 2697956"/>
              <a:gd name="connsiteY1" fmla="*/ 426244 h 464344"/>
              <a:gd name="connsiteX2" fmla="*/ 600075 w 2697956"/>
              <a:gd name="connsiteY2" fmla="*/ 435769 h 464344"/>
              <a:gd name="connsiteX3" fmla="*/ 507206 w 2697956"/>
              <a:gd name="connsiteY3" fmla="*/ 442912 h 464344"/>
              <a:gd name="connsiteX4" fmla="*/ 457200 w 2697956"/>
              <a:gd name="connsiteY4" fmla="*/ 438150 h 464344"/>
              <a:gd name="connsiteX5" fmla="*/ 300037 w 2697956"/>
              <a:gd name="connsiteY5" fmla="*/ 416719 h 464344"/>
              <a:gd name="connsiteX6" fmla="*/ 197644 w 2697956"/>
              <a:gd name="connsiteY6" fmla="*/ 400050 h 464344"/>
              <a:gd name="connsiteX7" fmla="*/ 145256 w 2697956"/>
              <a:gd name="connsiteY7" fmla="*/ 385762 h 464344"/>
              <a:gd name="connsiteX8" fmla="*/ 92869 w 2697956"/>
              <a:gd name="connsiteY8" fmla="*/ 359569 h 464344"/>
              <a:gd name="connsiteX9" fmla="*/ 54769 w 2697956"/>
              <a:gd name="connsiteY9" fmla="*/ 340519 h 464344"/>
              <a:gd name="connsiteX10" fmla="*/ 21431 w 2697956"/>
              <a:gd name="connsiteY10" fmla="*/ 314325 h 464344"/>
              <a:gd name="connsiteX11" fmla="*/ 0 w 2697956"/>
              <a:gd name="connsiteY11" fmla="*/ 283369 h 464344"/>
              <a:gd name="connsiteX12" fmla="*/ 0 w 2697956"/>
              <a:gd name="connsiteY12" fmla="*/ 250031 h 464344"/>
              <a:gd name="connsiteX13" fmla="*/ 23812 w 2697956"/>
              <a:gd name="connsiteY13" fmla="*/ 223837 h 464344"/>
              <a:gd name="connsiteX14" fmla="*/ 135731 w 2697956"/>
              <a:gd name="connsiteY14" fmla="*/ 154781 h 464344"/>
              <a:gd name="connsiteX15" fmla="*/ 581025 w 2697956"/>
              <a:gd name="connsiteY15" fmla="*/ 202406 h 464344"/>
              <a:gd name="connsiteX16" fmla="*/ 933450 w 2697956"/>
              <a:gd name="connsiteY16" fmla="*/ 221456 h 464344"/>
              <a:gd name="connsiteX17" fmla="*/ 1740694 w 2697956"/>
              <a:gd name="connsiteY17" fmla="*/ 223837 h 464344"/>
              <a:gd name="connsiteX18" fmla="*/ 1959769 w 2697956"/>
              <a:gd name="connsiteY18" fmla="*/ 211931 h 464344"/>
              <a:gd name="connsiteX19" fmla="*/ 2247900 w 2697956"/>
              <a:gd name="connsiteY19" fmla="*/ 197644 h 464344"/>
              <a:gd name="connsiteX20" fmla="*/ 2362200 w 2697956"/>
              <a:gd name="connsiteY20" fmla="*/ 197644 h 464344"/>
              <a:gd name="connsiteX21" fmla="*/ 2419350 w 2697956"/>
              <a:gd name="connsiteY21" fmla="*/ 195262 h 464344"/>
              <a:gd name="connsiteX22" fmla="*/ 2466975 w 2697956"/>
              <a:gd name="connsiteY22" fmla="*/ 180975 h 464344"/>
              <a:gd name="connsiteX23" fmla="*/ 2488406 w 2697956"/>
              <a:gd name="connsiteY23" fmla="*/ 173831 h 464344"/>
              <a:gd name="connsiteX24" fmla="*/ 2528887 w 2697956"/>
              <a:gd name="connsiteY24" fmla="*/ 150019 h 464344"/>
              <a:gd name="connsiteX25" fmla="*/ 2569369 w 2697956"/>
              <a:gd name="connsiteY25" fmla="*/ 111919 h 464344"/>
              <a:gd name="connsiteX26" fmla="*/ 2643187 w 2697956"/>
              <a:gd name="connsiteY26" fmla="*/ 0 h 464344"/>
              <a:gd name="connsiteX27" fmla="*/ 2697956 w 2697956"/>
              <a:gd name="connsiteY27" fmla="*/ 202406 h 464344"/>
              <a:gd name="connsiteX28" fmla="*/ 2562225 w 2697956"/>
              <a:gd name="connsiteY28" fmla="*/ 347662 h 464344"/>
              <a:gd name="connsiteX29" fmla="*/ 2476500 w 2697956"/>
              <a:gd name="connsiteY29" fmla="*/ 423862 h 464344"/>
              <a:gd name="connsiteX30" fmla="*/ 2445544 w 2697956"/>
              <a:gd name="connsiteY30" fmla="*/ 450056 h 464344"/>
              <a:gd name="connsiteX31" fmla="*/ 2383631 w 2697956"/>
              <a:gd name="connsiteY31" fmla="*/ 464344 h 464344"/>
              <a:gd name="connsiteX32" fmla="*/ 2340769 w 2697956"/>
              <a:gd name="connsiteY32" fmla="*/ 454819 h 464344"/>
              <a:gd name="connsiteX33" fmla="*/ 2247900 w 2697956"/>
              <a:gd name="connsiteY33" fmla="*/ 431006 h 464344"/>
              <a:gd name="connsiteX34" fmla="*/ 1907381 w 2697956"/>
              <a:gd name="connsiteY34" fmla="*/ 423862 h 464344"/>
              <a:gd name="connsiteX35" fmla="*/ 1283494 w 2697956"/>
              <a:gd name="connsiteY35" fmla="*/ 421481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97956" h="464344">
                <a:moveTo>
                  <a:pt x="1283494" y="421481"/>
                </a:moveTo>
                <a:lnTo>
                  <a:pt x="707231" y="426244"/>
                </a:lnTo>
                <a:lnTo>
                  <a:pt x="600075" y="435769"/>
                </a:lnTo>
                <a:lnTo>
                  <a:pt x="507206" y="442912"/>
                </a:lnTo>
                <a:lnTo>
                  <a:pt x="457200" y="438150"/>
                </a:lnTo>
                <a:lnTo>
                  <a:pt x="300037" y="416719"/>
                </a:lnTo>
                <a:lnTo>
                  <a:pt x="197644" y="400050"/>
                </a:lnTo>
                <a:lnTo>
                  <a:pt x="145256" y="385762"/>
                </a:lnTo>
                <a:lnTo>
                  <a:pt x="92869" y="359569"/>
                </a:lnTo>
                <a:lnTo>
                  <a:pt x="54769" y="340519"/>
                </a:lnTo>
                <a:lnTo>
                  <a:pt x="21431" y="314325"/>
                </a:lnTo>
                <a:lnTo>
                  <a:pt x="0" y="283369"/>
                </a:lnTo>
                <a:lnTo>
                  <a:pt x="0" y="250031"/>
                </a:lnTo>
                <a:lnTo>
                  <a:pt x="23812" y="223837"/>
                </a:lnTo>
                <a:lnTo>
                  <a:pt x="135731" y="154781"/>
                </a:lnTo>
                <a:lnTo>
                  <a:pt x="581025" y="202406"/>
                </a:lnTo>
                <a:lnTo>
                  <a:pt x="933450" y="221456"/>
                </a:lnTo>
                <a:lnTo>
                  <a:pt x="1740694" y="223837"/>
                </a:lnTo>
                <a:lnTo>
                  <a:pt x="1959769" y="211931"/>
                </a:lnTo>
                <a:lnTo>
                  <a:pt x="2247900" y="197644"/>
                </a:lnTo>
                <a:lnTo>
                  <a:pt x="2362200" y="197644"/>
                </a:lnTo>
                <a:lnTo>
                  <a:pt x="2419350" y="195262"/>
                </a:lnTo>
                <a:lnTo>
                  <a:pt x="2466975" y="180975"/>
                </a:lnTo>
                <a:lnTo>
                  <a:pt x="2488406" y="173831"/>
                </a:lnTo>
                <a:lnTo>
                  <a:pt x="2528887" y="150019"/>
                </a:lnTo>
                <a:lnTo>
                  <a:pt x="2569369" y="111919"/>
                </a:lnTo>
                <a:lnTo>
                  <a:pt x="2643187" y="0"/>
                </a:lnTo>
                <a:lnTo>
                  <a:pt x="2697956" y="202406"/>
                </a:lnTo>
                <a:lnTo>
                  <a:pt x="2562225" y="347662"/>
                </a:lnTo>
                <a:lnTo>
                  <a:pt x="2476500" y="423862"/>
                </a:lnTo>
                <a:lnTo>
                  <a:pt x="2445544" y="450056"/>
                </a:lnTo>
                <a:lnTo>
                  <a:pt x="2383631" y="464344"/>
                </a:lnTo>
                <a:lnTo>
                  <a:pt x="2340769" y="454819"/>
                </a:lnTo>
                <a:lnTo>
                  <a:pt x="2247900" y="431006"/>
                </a:lnTo>
                <a:lnTo>
                  <a:pt x="1907381" y="423862"/>
                </a:lnTo>
                <a:lnTo>
                  <a:pt x="1283494" y="4214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AFE65B79-9A6B-4EFB-9EEA-04E6DE7E0C8D}"/>
              </a:ext>
            </a:extLst>
          </p:cNvPr>
          <p:cNvSpPr/>
          <p:nvPr/>
        </p:nvSpPr>
        <p:spPr>
          <a:xfrm>
            <a:off x="6831013" y="5429250"/>
            <a:ext cx="609600" cy="452438"/>
          </a:xfrm>
          <a:custGeom>
            <a:avLst/>
            <a:gdLst>
              <a:gd name="connsiteX0" fmla="*/ 161925 w 609600"/>
              <a:gd name="connsiteY0" fmla="*/ 35719 h 452438"/>
              <a:gd name="connsiteX1" fmla="*/ 335757 w 609600"/>
              <a:gd name="connsiteY1" fmla="*/ 69056 h 452438"/>
              <a:gd name="connsiteX2" fmla="*/ 414338 w 609600"/>
              <a:gd name="connsiteY2" fmla="*/ 78581 h 452438"/>
              <a:gd name="connsiteX3" fmla="*/ 473869 w 609600"/>
              <a:gd name="connsiteY3" fmla="*/ 76200 h 452438"/>
              <a:gd name="connsiteX4" fmla="*/ 511969 w 609600"/>
              <a:gd name="connsiteY4" fmla="*/ 66675 h 452438"/>
              <a:gd name="connsiteX5" fmla="*/ 547688 w 609600"/>
              <a:gd name="connsiteY5" fmla="*/ 47625 h 452438"/>
              <a:gd name="connsiteX6" fmla="*/ 609600 w 609600"/>
              <a:gd name="connsiteY6" fmla="*/ 0 h 452438"/>
              <a:gd name="connsiteX7" fmla="*/ 571500 w 609600"/>
              <a:gd name="connsiteY7" fmla="*/ 452438 h 452438"/>
              <a:gd name="connsiteX8" fmla="*/ 531019 w 609600"/>
              <a:gd name="connsiteY8" fmla="*/ 435769 h 452438"/>
              <a:gd name="connsiteX9" fmla="*/ 431007 w 609600"/>
              <a:gd name="connsiteY9" fmla="*/ 330994 h 452438"/>
              <a:gd name="connsiteX10" fmla="*/ 278607 w 609600"/>
              <a:gd name="connsiteY10" fmla="*/ 211931 h 452438"/>
              <a:gd name="connsiteX11" fmla="*/ 152400 w 609600"/>
              <a:gd name="connsiteY11" fmla="*/ 130969 h 452438"/>
              <a:gd name="connsiteX12" fmla="*/ 40482 w 609600"/>
              <a:gd name="connsiteY12" fmla="*/ 73819 h 452438"/>
              <a:gd name="connsiteX13" fmla="*/ 9525 w 609600"/>
              <a:gd name="connsiteY13" fmla="*/ 57150 h 452438"/>
              <a:gd name="connsiteX14" fmla="*/ 2382 w 609600"/>
              <a:gd name="connsiteY14" fmla="*/ 47625 h 452438"/>
              <a:gd name="connsiteX15" fmla="*/ 0 w 609600"/>
              <a:gd name="connsiteY15" fmla="*/ 35719 h 452438"/>
              <a:gd name="connsiteX16" fmla="*/ 0 w 609600"/>
              <a:gd name="connsiteY16" fmla="*/ 21431 h 452438"/>
              <a:gd name="connsiteX17" fmla="*/ 7144 w 609600"/>
              <a:gd name="connsiteY17" fmla="*/ 4763 h 452438"/>
              <a:gd name="connsiteX18" fmla="*/ 35719 w 609600"/>
              <a:gd name="connsiteY18" fmla="*/ 0 h 452438"/>
              <a:gd name="connsiteX19" fmla="*/ 161925 w 609600"/>
              <a:gd name="connsiteY19" fmla="*/ 35719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09600" h="452438">
                <a:moveTo>
                  <a:pt x="161925" y="35719"/>
                </a:moveTo>
                <a:lnTo>
                  <a:pt x="335757" y="69056"/>
                </a:lnTo>
                <a:lnTo>
                  <a:pt x="414338" y="78581"/>
                </a:lnTo>
                <a:lnTo>
                  <a:pt x="473869" y="76200"/>
                </a:lnTo>
                <a:lnTo>
                  <a:pt x="511969" y="66675"/>
                </a:lnTo>
                <a:lnTo>
                  <a:pt x="547688" y="47625"/>
                </a:lnTo>
                <a:lnTo>
                  <a:pt x="609600" y="0"/>
                </a:lnTo>
                <a:lnTo>
                  <a:pt x="571500" y="452438"/>
                </a:lnTo>
                <a:lnTo>
                  <a:pt x="531019" y="435769"/>
                </a:lnTo>
                <a:lnTo>
                  <a:pt x="431007" y="330994"/>
                </a:lnTo>
                <a:lnTo>
                  <a:pt x="278607" y="211931"/>
                </a:lnTo>
                <a:lnTo>
                  <a:pt x="152400" y="130969"/>
                </a:lnTo>
                <a:lnTo>
                  <a:pt x="40482" y="73819"/>
                </a:lnTo>
                <a:lnTo>
                  <a:pt x="9525" y="57150"/>
                </a:lnTo>
                <a:lnTo>
                  <a:pt x="2382" y="47625"/>
                </a:lnTo>
                <a:lnTo>
                  <a:pt x="0" y="35719"/>
                </a:lnTo>
                <a:lnTo>
                  <a:pt x="0" y="21431"/>
                </a:lnTo>
                <a:lnTo>
                  <a:pt x="7144" y="4763"/>
                </a:lnTo>
                <a:lnTo>
                  <a:pt x="35719" y="0"/>
                </a:lnTo>
                <a:lnTo>
                  <a:pt x="161925" y="357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F717427-FE69-425B-84BB-DCA795A5652D}"/>
              </a:ext>
            </a:extLst>
          </p:cNvPr>
          <p:cNvGrpSpPr/>
          <p:nvPr/>
        </p:nvGrpSpPr>
        <p:grpSpPr>
          <a:xfrm>
            <a:off x="3656014" y="1427163"/>
            <a:ext cx="4657724" cy="4572000"/>
            <a:chOff x="3656014" y="1427163"/>
            <a:chExt cx="4657724" cy="4572000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6F6F48F-0956-4882-9B65-551FA2EEE770}"/>
                </a:ext>
              </a:extLst>
            </p:cNvPr>
            <p:cNvSpPr/>
            <p:nvPr/>
          </p:nvSpPr>
          <p:spPr>
            <a:xfrm>
              <a:off x="3927475" y="1624013"/>
              <a:ext cx="1049338" cy="1079500"/>
            </a:xfrm>
            <a:custGeom>
              <a:avLst/>
              <a:gdLst>
                <a:gd name="connsiteX0" fmla="*/ 676275 w 1050132"/>
                <a:gd name="connsiteY0" fmla="*/ 642937 h 1078706"/>
                <a:gd name="connsiteX1" fmla="*/ 419100 w 1050132"/>
                <a:gd name="connsiteY1" fmla="*/ 838200 h 1078706"/>
                <a:gd name="connsiteX2" fmla="*/ 226219 w 1050132"/>
                <a:gd name="connsiteY2" fmla="*/ 966787 h 1078706"/>
                <a:gd name="connsiteX3" fmla="*/ 95250 w 1050132"/>
                <a:gd name="connsiteY3" fmla="*/ 1047750 h 1078706"/>
                <a:gd name="connsiteX4" fmla="*/ 52388 w 1050132"/>
                <a:gd name="connsiteY4" fmla="*/ 1073943 h 1078706"/>
                <a:gd name="connsiteX5" fmla="*/ 33338 w 1050132"/>
                <a:gd name="connsiteY5" fmla="*/ 1078706 h 1078706"/>
                <a:gd name="connsiteX6" fmla="*/ 11907 w 1050132"/>
                <a:gd name="connsiteY6" fmla="*/ 1078706 h 1078706"/>
                <a:gd name="connsiteX7" fmla="*/ 2382 w 1050132"/>
                <a:gd name="connsiteY7" fmla="*/ 1073943 h 1078706"/>
                <a:gd name="connsiteX8" fmla="*/ 0 w 1050132"/>
                <a:gd name="connsiteY8" fmla="*/ 1059656 h 1078706"/>
                <a:gd name="connsiteX9" fmla="*/ 14288 w 1050132"/>
                <a:gd name="connsiteY9" fmla="*/ 1026318 h 1078706"/>
                <a:gd name="connsiteX10" fmla="*/ 111919 w 1050132"/>
                <a:gd name="connsiteY10" fmla="*/ 923925 h 1078706"/>
                <a:gd name="connsiteX11" fmla="*/ 285750 w 1050132"/>
                <a:gd name="connsiteY11" fmla="*/ 747712 h 1078706"/>
                <a:gd name="connsiteX12" fmla="*/ 442913 w 1050132"/>
                <a:gd name="connsiteY12" fmla="*/ 583406 h 1078706"/>
                <a:gd name="connsiteX13" fmla="*/ 576263 w 1050132"/>
                <a:gd name="connsiteY13" fmla="*/ 442912 h 1078706"/>
                <a:gd name="connsiteX14" fmla="*/ 645319 w 1050132"/>
                <a:gd name="connsiteY14" fmla="*/ 366712 h 1078706"/>
                <a:gd name="connsiteX15" fmla="*/ 681038 w 1050132"/>
                <a:gd name="connsiteY15" fmla="*/ 311943 h 1078706"/>
                <a:gd name="connsiteX16" fmla="*/ 700088 w 1050132"/>
                <a:gd name="connsiteY16" fmla="*/ 278606 h 1078706"/>
                <a:gd name="connsiteX17" fmla="*/ 709613 w 1050132"/>
                <a:gd name="connsiteY17" fmla="*/ 247650 h 1078706"/>
                <a:gd name="connsiteX18" fmla="*/ 709613 w 1050132"/>
                <a:gd name="connsiteY18" fmla="*/ 216693 h 1078706"/>
                <a:gd name="connsiteX19" fmla="*/ 709613 w 1050132"/>
                <a:gd name="connsiteY19" fmla="*/ 185737 h 1078706"/>
                <a:gd name="connsiteX20" fmla="*/ 695325 w 1050132"/>
                <a:gd name="connsiteY20" fmla="*/ 145256 h 1078706"/>
                <a:gd name="connsiteX21" fmla="*/ 671513 w 1050132"/>
                <a:gd name="connsiteY21" fmla="*/ 102393 h 1078706"/>
                <a:gd name="connsiteX22" fmla="*/ 642938 w 1050132"/>
                <a:gd name="connsiteY22" fmla="*/ 59531 h 1078706"/>
                <a:gd name="connsiteX23" fmla="*/ 631032 w 1050132"/>
                <a:gd name="connsiteY23" fmla="*/ 33337 h 1078706"/>
                <a:gd name="connsiteX24" fmla="*/ 631032 w 1050132"/>
                <a:gd name="connsiteY24" fmla="*/ 14287 h 1078706"/>
                <a:gd name="connsiteX25" fmla="*/ 640557 w 1050132"/>
                <a:gd name="connsiteY25" fmla="*/ 0 h 1078706"/>
                <a:gd name="connsiteX26" fmla="*/ 657225 w 1050132"/>
                <a:gd name="connsiteY26" fmla="*/ 0 h 1078706"/>
                <a:gd name="connsiteX27" fmla="*/ 688182 w 1050132"/>
                <a:gd name="connsiteY27" fmla="*/ 14287 h 1078706"/>
                <a:gd name="connsiteX28" fmla="*/ 792957 w 1050132"/>
                <a:gd name="connsiteY28" fmla="*/ 59531 h 1078706"/>
                <a:gd name="connsiteX29" fmla="*/ 902494 w 1050132"/>
                <a:gd name="connsiteY29" fmla="*/ 116681 h 1078706"/>
                <a:gd name="connsiteX30" fmla="*/ 959644 w 1050132"/>
                <a:gd name="connsiteY30" fmla="*/ 152400 h 1078706"/>
                <a:gd name="connsiteX31" fmla="*/ 1004888 w 1050132"/>
                <a:gd name="connsiteY31" fmla="*/ 195262 h 1078706"/>
                <a:gd name="connsiteX32" fmla="*/ 1031082 w 1050132"/>
                <a:gd name="connsiteY32" fmla="*/ 228600 h 1078706"/>
                <a:gd name="connsiteX33" fmla="*/ 1047750 w 1050132"/>
                <a:gd name="connsiteY33" fmla="*/ 266700 h 1078706"/>
                <a:gd name="connsiteX34" fmla="*/ 1050132 w 1050132"/>
                <a:gd name="connsiteY34" fmla="*/ 295275 h 1078706"/>
                <a:gd name="connsiteX35" fmla="*/ 1040607 w 1050132"/>
                <a:gd name="connsiteY35" fmla="*/ 314325 h 1078706"/>
                <a:gd name="connsiteX36" fmla="*/ 892969 w 1050132"/>
                <a:gd name="connsiteY36" fmla="*/ 452437 h 1078706"/>
                <a:gd name="connsiteX37" fmla="*/ 676275 w 1050132"/>
                <a:gd name="connsiteY37" fmla="*/ 64293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0132" h="1078706">
                  <a:moveTo>
                    <a:pt x="676275" y="642937"/>
                  </a:moveTo>
                  <a:lnTo>
                    <a:pt x="419100" y="838200"/>
                  </a:lnTo>
                  <a:lnTo>
                    <a:pt x="226219" y="966787"/>
                  </a:lnTo>
                  <a:lnTo>
                    <a:pt x="95250" y="1047750"/>
                  </a:lnTo>
                  <a:lnTo>
                    <a:pt x="52388" y="1073943"/>
                  </a:lnTo>
                  <a:lnTo>
                    <a:pt x="33338" y="1078706"/>
                  </a:lnTo>
                  <a:lnTo>
                    <a:pt x="11907" y="1078706"/>
                  </a:lnTo>
                  <a:lnTo>
                    <a:pt x="2382" y="1073943"/>
                  </a:lnTo>
                  <a:lnTo>
                    <a:pt x="0" y="1059656"/>
                  </a:lnTo>
                  <a:lnTo>
                    <a:pt x="14288" y="1026318"/>
                  </a:lnTo>
                  <a:lnTo>
                    <a:pt x="111919" y="923925"/>
                  </a:lnTo>
                  <a:lnTo>
                    <a:pt x="285750" y="747712"/>
                  </a:lnTo>
                  <a:lnTo>
                    <a:pt x="442913" y="583406"/>
                  </a:lnTo>
                  <a:lnTo>
                    <a:pt x="576263" y="442912"/>
                  </a:lnTo>
                  <a:lnTo>
                    <a:pt x="645319" y="366712"/>
                  </a:lnTo>
                  <a:lnTo>
                    <a:pt x="681038" y="311943"/>
                  </a:lnTo>
                  <a:lnTo>
                    <a:pt x="700088" y="278606"/>
                  </a:lnTo>
                  <a:lnTo>
                    <a:pt x="709613" y="247650"/>
                  </a:lnTo>
                  <a:lnTo>
                    <a:pt x="709613" y="216693"/>
                  </a:lnTo>
                  <a:lnTo>
                    <a:pt x="709613" y="185737"/>
                  </a:lnTo>
                  <a:lnTo>
                    <a:pt x="695325" y="145256"/>
                  </a:lnTo>
                  <a:lnTo>
                    <a:pt x="671513" y="102393"/>
                  </a:lnTo>
                  <a:lnTo>
                    <a:pt x="642938" y="59531"/>
                  </a:lnTo>
                  <a:lnTo>
                    <a:pt x="631032" y="33337"/>
                  </a:lnTo>
                  <a:lnTo>
                    <a:pt x="631032" y="14287"/>
                  </a:lnTo>
                  <a:lnTo>
                    <a:pt x="640557" y="0"/>
                  </a:lnTo>
                  <a:lnTo>
                    <a:pt x="657225" y="0"/>
                  </a:lnTo>
                  <a:lnTo>
                    <a:pt x="688182" y="14287"/>
                  </a:lnTo>
                  <a:lnTo>
                    <a:pt x="792957" y="59531"/>
                  </a:lnTo>
                  <a:lnTo>
                    <a:pt x="902494" y="116681"/>
                  </a:lnTo>
                  <a:lnTo>
                    <a:pt x="959644" y="152400"/>
                  </a:lnTo>
                  <a:lnTo>
                    <a:pt x="1004888" y="195262"/>
                  </a:lnTo>
                  <a:lnTo>
                    <a:pt x="1031082" y="228600"/>
                  </a:lnTo>
                  <a:lnTo>
                    <a:pt x="1047750" y="266700"/>
                  </a:lnTo>
                  <a:lnTo>
                    <a:pt x="1050132" y="295275"/>
                  </a:lnTo>
                  <a:lnTo>
                    <a:pt x="1040607" y="314325"/>
                  </a:lnTo>
                  <a:lnTo>
                    <a:pt x="892969" y="452437"/>
                  </a:lnTo>
                  <a:lnTo>
                    <a:pt x="676275" y="6429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11EB91D6-AD47-498B-8B74-69D24BF68E56}"/>
                </a:ext>
              </a:extLst>
            </p:cNvPr>
            <p:cNvSpPr/>
            <p:nvPr/>
          </p:nvSpPr>
          <p:spPr>
            <a:xfrm>
              <a:off x="3656014" y="2595564"/>
              <a:ext cx="1177925" cy="1565275"/>
            </a:xfrm>
            <a:custGeom>
              <a:avLst/>
              <a:gdLst>
                <a:gd name="connsiteX0" fmla="*/ 885825 w 1178719"/>
                <a:gd name="connsiteY0" fmla="*/ 661987 h 1564481"/>
                <a:gd name="connsiteX1" fmla="*/ 721519 w 1178719"/>
                <a:gd name="connsiteY1" fmla="*/ 897731 h 1564481"/>
                <a:gd name="connsiteX2" fmla="*/ 645319 w 1178719"/>
                <a:gd name="connsiteY2" fmla="*/ 992981 h 1564481"/>
                <a:gd name="connsiteX3" fmla="*/ 447675 w 1178719"/>
                <a:gd name="connsiteY3" fmla="*/ 1185862 h 1564481"/>
                <a:gd name="connsiteX4" fmla="*/ 302419 w 1178719"/>
                <a:gd name="connsiteY4" fmla="*/ 1331118 h 1564481"/>
                <a:gd name="connsiteX5" fmla="*/ 126206 w 1178719"/>
                <a:gd name="connsiteY5" fmla="*/ 1497806 h 1564481"/>
                <a:gd name="connsiteX6" fmla="*/ 64294 w 1178719"/>
                <a:gd name="connsiteY6" fmla="*/ 1554956 h 1564481"/>
                <a:gd name="connsiteX7" fmla="*/ 35719 w 1178719"/>
                <a:gd name="connsiteY7" fmla="*/ 1564481 h 1564481"/>
                <a:gd name="connsiteX8" fmla="*/ 19050 w 1178719"/>
                <a:gd name="connsiteY8" fmla="*/ 1562100 h 1564481"/>
                <a:gd name="connsiteX9" fmla="*/ 7144 w 1178719"/>
                <a:gd name="connsiteY9" fmla="*/ 1557337 h 1564481"/>
                <a:gd name="connsiteX10" fmla="*/ 0 w 1178719"/>
                <a:gd name="connsiteY10" fmla="*/ 1545431 h 1564481"/>
                <a:gd name="connsiteX11" fmla="*/ 9525 w 1178719"/>
                <a:gd name="connsiteY11" fmla="*/ 1516856 h 1564481"/>
                <a:gd name="connsiteX12" fmla="*/ 47625 w 1178719"/>
                <a:gd name="connsiteY12" fmla="*/ 1459706 h 1564481"/>
                <a:gd name="connsiteX13" fmla="*/ 195262 w 1178719"/>
                <a:gd name="connsiteY13" fmla="*/ 1271587 h 1564481"/>
                <a:gd name="connsiteX14" fmla="*/ 326231 w 1178719"/>
                <a:gd name="connsiteY14" fmla="*/ 1090612 h 1564481"/>
                <a:gd name="connsiteX15" fmla="*/ 447675 w 1178719"/>
                <a:gd name="connsiteY15" fmla="*/ 919162 h 1564481"/>
                <a:gd name="connsiteX16" fmla="*/ 564356 w 1178719"/>
                <a:gd name="connsiteY16" fmla="*/ 745331 h 1564481"/>
                <a:gd name="connsiteX17" fmla="*/ 650081 w 1178719"/>
                <a:gd name="connsiteY17" fmla="*/ 616743 h 1564481"/>
                <a:gd name="connsiteX18" fmla="*/ 733425 w 1178719"/>
                <a:gd name="connsiteY18" fmla="*/ 473868 h 1564481"/>
                <a:gd name="connsiteX19" fmla="*/ 814387 w 1178719"/>
                <a:gd name="connsiteY19" fmla="*/ 314325 h 1564481"/>
                <a:gd name="connsiteX20" fmla="*/ 850106 w 1178719"/>
                <a:gd name="connsiteY20" fmla="*/ 223837 h 1564481"/>
                <a:gd name="connsiteX21" fmla="*/ 852487 w 1178719"/>
                <a:gd name="connsiteY21" fmla="*/ 195262 h 1564481"/>
                <a:gd name="connsiteX22" fmla="*/ 847725 w 1178719"/>
                <a:gd name="connsiteY22" fmla="*/ 169068 h 1564481"/>
                <a:gd name="connsiteX23" fmla="*/ 831056 w 1178719"/>
                <a:gd name="connsiteY23" fmla="*/ 142875 h 1564481"/>
                <a:gd name="connsiteX24" fmla="*/ 800100 w 1178719"/>
                <a:gd name="connsiteY24" fmla="*/ 111918 h 1564481"/>
                <a:gd name="connsiteX25" fmla="*/ 757237 w 1178719"/>
                <a:gd name="connsiteY25" fmla="*/ 80962 h 1564481"/>
                <a:gd name="connsiteX26" fmla="*/ 731044 w 1178719"/>
                <a:gd name="connsiteY26" fmla="*/ 61912 h 1564481"/>
                <a:gd name="connsiteX27" fmla="*/ 711994 w 1178719"/>
                <a:gd name="connsiteY27" fmla="*/ 52387 h 1564481"/>
                <a:gd name="connsiteX28" fmla="*/ 697706 w 1178719"/>
                <a:gd name="connsiteY28" fmla="*/ 33337 h 1564481"/>
                <a:gd name="connsiteX29" fmla="*/ 697706 w 1178719"/>
                <a:gd name="connsiteY29" fmla="*/ 19050 h 1564481"/>
                <a:gd name="connsiteX30" fmla="*/ 702469 w 1178719"/>
                <a:gd name="connsiteY30" fmla="*/ 4762 h 1564481"/>
                <a:gd name="connsiteX31" fmla="*/ 728662 w 1178719"/>
                <a:gd name="connsiteY31" fmla="*/ 0 h 1564481"/>
                <a:gd name="connsiteX32" fmla="*/ 783431 w 1178719"/>
                <a:gd name="connsiteY32" fmla="*/ 9525 h 1564481"/>
                <a:gd name="connsiteX33" fmla="*/ 883444 w 1178719"/>
                <a:gd name="connsiteY33" fmla="*/ 33337 h 1564481"/>
                <a:gd name="connsiteX34" fmla="*/ 954881 w 1178719"/>
                <a:gd name="connsiteY34" fmla="*/ 52387 h 1564481"/>
                <a:gd name="connsiteX35" fmla="*/ 1014412 w 1178719"/>
                <a:gd name="connsiteY35" fmla="*/ 73818 h 1564481"/>
                <a:gd name="connsiteX36" fmla="*/ 1064419 w 1178719"/>
                <a:gd name="connsiteY36" fmla="*/ 92868 h 1564481"/>
                <a:gd name="connsiteX37" fmla="*/ 1100137 w 1178719"/>
                <a:gd name="connsiteY37" fmla="*/ 114300 h 1564481"/>
                <a:gd name="connsiteX38" fmla="*/ 1140619 w 1178719"/>
                <a:gd name="connsiteY38" fmla="*/ 142875 h 1564481"/>
                <a:gd name="connsiteX39" fmla="*/ 1159669 w 1178719"/>
                <a:gd name="connsiteY39" fmla="*/ 164306 h 1564481"/>
                <a:gd name="connsiteX40" fmla="*/ 1173956 w 1178719"/>
                <a:gd name="connsiteY40" fmla="*/ 190500 h 1564481"/>
                <a:gd name="connsiteX41" fmla="*/ 1178719 w 1178719"/>
                <a:gd name="connsiteY41" fmla="*/ 214312 h 1564481"/>
                <a:gd name="connsiteX42" fmla="*/ 1171575 w 1178719"/>
                <a:gd name="connsiteY42" fmla="*/ 238125 h 1564481"/>
                <a:gd name="connsiteX43" fmla="*/ 1154906 w 1178719"/>
                <a:gd name="connsiteY43" fmla="*/ 257175 h 1564481"/>
                <a:gd name="connsiteX44" fmla="*/ 1114425 w 1178719"/>
                <a:gd name="connsiteY44" fmla="*/ 295275 h 1564481"/>
                <a:gd name="connsiteX45" fmla="*/ 1083469 w 1178719"/>
                <a:gd name="connsiteY45" fmla="*/ 342900 h 1564481"/>
                <a:gd name="connsiteX46" fmla="*/ 1047750 w 1178719"/>
                <a:gd name="connsiteY46" fmla="*/ 404812 h 1564481"/>
                <a:gd name="connsiteX47" fmla="*/ 947737 w 1178719"/>
                <a:gd name="connsiteY47" fmla="*/ 569118 h 1564481"/>
                <a:gd name="connsiteX48" fmla="*/ 885825 w 1178719"/>
                <a:gd name="connsiteY48" fmla="*/ 661987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8719" h="1564481">
                  <a:moveTo>
                    <a:pt x="885825" y="661987"/>
                  </a:moveTo>
                  <a:lnTo>
                    <a:pt x="721519" y="897731"/>
                  </a:lnTo>
                  <a:lnTo>
                    <a:pt x="645319" y="992981"/>
                  </a:lnTo>
                  <a:lnTo>
                    <a:pt x="447675" y="1185862"/>
                  </a:lnTo>
                  <a:lnTo>
                    <a:pt x="302419" y="1331118"/>
                  </a:lnTo>
                  <a:lnTo>
                    <a:pt x="126206" y="1497806"/>
                  </a:lnTo>
                  <a:lnTo>
                    <a:pt x="64294" y="1554956"/>
                  </a:lnTo>
                  <a:lnTo>
                    <a:pt x="35719" y="1564481"/>
                  </a:lnTo>
                  <a:lnTo>
                    <a:pt x="19050" y="1562100"/>
                  </a:lnTo>
                  <a:lnTo>
                    <a:pt x="7144" y="1557337"/>
                  </a:lnTo>
                  <a:lnTo>
                    <a:pt x="0" y="1545431"/>
                  </a:lnTo>
                  <a:lnTo>
                    <a:pt x="9525" y="1516856"/>
                  </a:lnTo>
                  <a:lnTo>
                    <a:pt x="47625" y="1459706"/>
                  </a:lnTo>
                  <a:lnTo>
                    <a:pt x="195262" y="1271587"/>
                  </a:lnTo>
                  <a:lnTo>
                    <a:pt x="326231" y="1090612"/>
                  </a:lnTo>
                  <a:lnTo>
                    <a:pt x="447675" y="919162"/>
                  </a:lnTo>
                  <a:lnTo>
                    <a:pt x="564356" y="745331"/>
                  </a:lnTo>
                  <a:lnTo>
                    <a:pt x="650081" y="616743"/>
                  </a:lnTo>
                  <a:lnTo>
                    <a:pt x="733425" y="473868"/>
                  </a:lnTo>
                  <a:lnTo>
                    <a:pt x="814387" y="314325"/>
                  </a:lnTo>
                  <a:lnTo>
                    <a:pt x="850106" y="223837"/>
                  </a:lnTo>
                  <a:lnTo>
                    <a:pt x="852487" y="195262"/>
                  </a:lnTo>
                  <a:lnTo>
                    <a:pt x="847725" y="169068"/>
                  </a:lnTo>
                  <a:lnTo>
                    <a:pt x="831056" y="142875"/>
                  </a:lnTo>
                  <a:lnTo>
                    <a:pt x="800100" y="111918"/>
                  </a:lnTo>
                  <a:lnTo>
                    <a:pt x="757237" y="80962"/>
                  </a:lnTo>
                  <a:lnTo>
                    <a:pt x="731044" y="61912"/>
                  </a:lnTo>
                  <a:lnTo>
                    <a:pt x="711994" y="52387"/>
                  </a:lnTo>
                  <a:lnTo>
                    <a:pt x="697706" y="33337"/>
                  </a:lnTo>
                  <a:lnTo>
                    <a:pt x="697706" y="19050"/>
                  </a:lnTo>
                  <a:lnTo>
                    <a:pt x="702469" y="4762"/>
                  </a:lnTo>
                  <a:lnTo>
                    <a:pt x="728662" y="0"/>
                  </a:lnTo>
                  <a:lnTo>
                    <a:pt x="783431" y="9525"/>
                  </a:lnTo>
                  <a:lnTo>
                    <a:pt x="883444" y="33337"/>
                  </a:lnTo>
                  <a:lnTo>
                    <a:pt x="954881" y="52387"/>
                  </a:lnTo>
                  <a:lnTo>
                    <a:pt x="1014412" y="73818"/>
                  </a:lnTo>
                  <a:lnTo>
                    <a:pt x="1064419" y="92868"/>
                  </a:lnTo>
                  <a:lnTo>
                    <a:pt x="1100137" y="114300"/>
                  </a:lnTo>
                  <a:lnTo>
                    <a:pt x="1140619" y="142875"/>
                  </a:lnTo>
                  <a:lnTo>
                    <a:pt x="1159669" y="164306"/>
                  </a:lnTo>
                  <a:lnTo>
                    <a:pt x="1173956" y="190500"/>
                  </a:lnTo>
                  <a:lnTo>
                    <a:pt x="1178719" y="214312"/>
                  </a:lnTo>
                  <a:lnTo>
                    <a:pt x="1171575" y="238125"/>
                  </a:lnTo>
                  <a:lnTo>
                    <a:pt x="1154906" y="257175"/>
                  </a:lnTo>
                  <a:lnTo>
                    <a:pt x="1114425" y="295275"/>
                  </a:lnTo>
                  <a:lnTo>
                    <a:pt x="1083469" y="342900"/>
                  </a:lnTo>
                  <a:lnTo>
                    <a:pt x="1047750" y="404812"/>
                  </a:lnTo>
                  <a:lnTo>
                    <a:pt x="947737" y="569118"/>
                  </a:lnTo>
                  <a:lnTo>
                    <a:pt x="885825" y="661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DFCF1820-97A6-4275-9DCB-1A9234604B2B}"/>
                </a:ext>
              </a:extLst>
            </p:cNvPr>
            <p:cNvSpPr/>
            <p:nvPr/>
          </p:nvSpPr>
          <p:spPr>
            <a:xfrm rot="16200000">
              <a:off x="3124200" y="4498975"/>
              <a:ext cx="2509838" cy="331788"/>
            </a:xfrm>
            <a:custGeom>
              <a:avLst/>
              <a:gdLst>
                <a:gd name="connsiteX0" fmla="*/ 1228725 w 2509838"/>
                <a:gd name="connsiteY0" fmla="*/ 292893 h 330993"/>
                <a:gd name="connsiteX1" fmla="*/ 611981 w 2509838"/>
                <a:gd name="connsiteY1" fmla="*/ 292893 h 330993"/>
                <a:gd name="connsiteX2" fmla="*/ 271463 w 2509838"/>
                <a:gd name="connsiteY2" fmla="*/ 292893 h 330993"/>
                <a:gd name="connsiteX3" fmla="*/ 185738 w 2509838"/>
                <a:gd name="connsiteY3" fmla="*/ 285750 h 330993"/>
                <a:gd name="connsiteX4" fmla="*/ 116681 w 2509838"/>
                <a:gd name="connsiteY4" fmla="*/ 273843 h 330993"/>
                <a:gd name="connsiteX5" fmla="*/ 64294 w 2509838"/>
                <a:gd name="connsiteY5" fmla="*/ 257175 h 330993"/>
                <a:gd name="connsiteX6" fmla="*/ 23813 w 2509838"/>
                <a:gd name="connsiteY6" fmla="*/ 240506 h 330993"/>
                <a:gd name="connsiteX7" fmla="*/ 2381 w 2509838"/>
                <a:gd name="connsiteY7" fmla="*/ 221456 h 330993"/>
                <a:gd name="connsiteX8" fmla="*/ 0 w 2509838"/>
                <a:gd name="connsiteY8" fmla="*/ 195262 h 330993"/>
                <a:gd name="connsiteX9" fmla="*/ 7144 w 2509838"/>
                <a:gd name="connsiteY9" fmla="*/ 166687 h 330993"/>
                <a:gd name="connsiteX10" fmla="*/ 33338 w 2509838"/>
                <a:gd name="connsiteY10" fmla="*/ 133350 h 330993"/>
                <a:gd name="connsiteX11" fmla="*/ 83344 w 2509838"/>
                <a:gd name="connsiteY11" fmla="*/ 88106 h 330993"/>
                <a:gd name="connsiteX12" fmla="*/ 142875 w 2509838"/>
                <a:gd name="connsiteY12" fmla="*/ 47625 h 330993"/>
                <a:gd name="connsiteX13" fmla="*/ 192881 w 2509838"/>
                <a:gd name="connsiteY13" fmla="*/ 19050 h 330993"/>
                <a:gd name="connsiteX14" fmla="*/ 245269 w 2509838"/>
                <a:gd name="connsiteY14" fmla="*/ 4762 h 330993"/>
                <a:gd name="connsiteX15" fmla="*/ 361950 w 2509838"/>
                <a:gd name="connsiteY15" fmla="*/ 0 h 330993"/>
                <a:gd name="connsiteX16" fmla="*/ 454819 w 2509838"/>
                <a:gd name="connsiteY16" fmla="*/ 2381 h 330993"/>
                <a:gd name="connsiteX17" fmla="*/ 528638 w 2509838"/>
                <a:gd name="connsiteY17" fmla="*/ 16668 h 330993"/>
                <a:gd name="connsiteX18" fmla="*/ 650081 w 2509838"/>
                <a:gd name="connsiteY18" fmla="*/ 45243 h 330993"/>
                <a:gd name="connsiteX19" fmla="*/ 723900 w 2509838"/>
                <a:gd name="connsiteY19" fmla="*/ 52387 h 330993"/>
                <a:gd name="connsiteX20" fmla="*/ 1231106 w 2509838"/>
                <a:gd name="connsiteY20" fmla="*/ 97631 h 330993"/>
                <a:gd name="connsiteX21" fmla="*/ 1728788 w 2509838"/>
                <a:gd name="connsiteY21" fmla="*/ 130968 h 330993"/>
                <a:gd name="connsiteX22" fmla="*/ 2095500 w 2509838"/>
                <a:gd name="connsiteY22" fmla="*/ 133350 h 330993"/>
                <a:gd name="connsiteX23" fmla="*/ 2169319 w 2509838"/>
                <a:gd name="connsiteY23" fmla="*/ 130968 h 330993"/>
                <a:gd name="connsiteX24" fmla="*/ 2205038 w 2509838"/>
                <a:gd name="connsiteY24" fmla="*/ 126206 h 330993"/>
                <a:gd name="connsiteX25" fmla="*/ 2255044 w 2509838"/>
                <a:gd name="connsiteY25" fmla="*/ 102393 h 330993"/>
                <a:gd name="connsiteX26" fmla="*/ 2357438 w 2509838"/>
                <a:gd name="connsiteY26" fmla="*/ 23812 h 330993"/>
                <a:gd name="connsiteX27" fmla="*/ 2509838 w 2509838"/>
                <a:gd name="connsiteY27" fmla="*/ 111918 h 330993"/>
                <a:gd name="connsiteX28" fmla="*/ 2409825 w 2509838"/>
                <a:gd name="connsiteY28" fmla="*/ 223837 h 330993"/>
                <a:gd name="connsiteX29" fmla="*/ 2357438 w 2509838"/>
                <a:gd name="connsiteY29" fmla="*/ 290512 h 330993"/>
                <a:gd name="connsiteX30" fmla="*/ 2312194 w 2509838"/>
                <a:gd name="connsiteY30" fmla="*/ 321468 h 330993"/>
                <a:gd name="connsiteX31" fmla="*/ 2281238 w 2509838"/>
                <a:gd name="connsiteY31" fmla="*/ 330993 h 330993"/>
                <a:gd name="connsiteX32" fmla="*/ 2221706 w 2509838"/>
                <a:gd name="connsiteY32" fmla="*/ 326231 h 330993"/>
                <a:gd name="connsiteX33" fmla="*/ 2166938 w 2509838"/>
                <a:gd name="connsiteY33" fmla="*/ 309562 h 330993"/>
                <a:gd name="connsiteX34" fmla="*/ 1776413 w 2509838"/>
                <a:gd name="connsiteY34" fmla="*/ 295275 h 330993"/>
                <a:gd name="connsiteX35" fmla="*/ 1228725 w 2509838"/>
                <a:gd name="connsiteY35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09838" h="330993">
                  <a:moveTo>
                    <a:pt x="1228725" y="292893"/>
                  </a:moveTo>
                  <a:lnTo>
                    <a:pt x="611981" y="292893"/>
                  </a:lnTo>
                  <a:lnTo>
                    <a:pt x="271463" y="292893"/>
                  </a:lnTo>
                  <a:lnTo>
                    <a:pt x="185738" y="285750"/>
                  </a:lnTo>
                  <a:lnTo>
                    <a:pt x="116681" y="273843"/>
                  </a:lnTo>
                  <a:lnTo>
                    <a:pt x="64294" y="257175"/>
                  </a:lnTo>
                  <a:lnTo>
                    <a:pt x="23813" y="240506"/>
                  </a:lnTo>
                  <a:lnTo>
                    <a:pt x="2381" y="221456"/>
                  </a:lnTo>
                  <a:lnTo>
                    <a:pt x="0" y="195262"/>
                  </a:lnTo>
                  <a:lnTo>
                    <a:pt x="7144" y="166687"/>
                  </a:lnTo>
                  <a:lnTo>
                    <a:pt x="33338" y="133350"/>
                  </a:lnTo>
                  <a:lnTo>
                    <a:pt x="83344" y="88106"/>
                  </a:lnTo>
                  <a:lnTo>
                    <a:pt x="142875" y="47625"/>
                  </a:lnTo>
                  <a:lnTo>
                    <a:pt x="192881" y="19050"/>
                  </a:lnTo>
                  <a:lnTo>
                    <a:pt x="245269" y="4762"/>
                  </a:lnTo>
                  <a:lnTo>
                    <a:pt x="361950" y="0"/>
                  </a:lnTo>
                  <a:lnTo>
                    <a:pt x="454819" y="2381"/>
                  </a:lnTo>
                  <a:lnTo>
                    <a:pt x="528638" y="16668"/>
                  </a:lnTo>
                  <a:lnTo>
                    <a:pt x="650081" y="45243"/>
                  </a:lnTo>
                  <a:lnTo>
                    <a:pt x="723900" y="52387"/>
                  </a:lnTo>
                  <a:lnTo>
                    <a:pt x="1231106" y="97631"/>
                  </a:lnTo>
                  <a:lnTo>
                    <a:pt x="1728788" y="130968"/>
                  </a:lnTo>
                  <a:lnTo>
                    <a:pt x="2095500" y="133350"/>
                  </a:lnTo>
                  <a:lnTo>
                    <a:pt x="2169319" y="130968"/>
                  </a:lnTo>
                  <a:lnTo>
                    <a:pt x="2205038" y="126206"/>
                  </a:lnTo>
                  <a:lnTo>
                    <a:pt x="2255044" y="102393"/>
                  </a:lnTo>
                  <a:lnTo>
                    <a:pt x="2357438" y="23812"/>
                  </a:lnTo>
                  <a:lnTo>
                    <a:pt x="2509838" y="111918"/>
                  </a:lnTo>
                  <a:lnTo>
                    <a:pt x="2409825" y="223837"/>
                  </a:lnTo>
                  <a:lnTo>
                    <a:pt x="2357438" y="290512"/>
                  </a:lnTo>
                  <a:lnTo>
                    <a:pt x="2312194" y="321468"/>
                  </a:lnTo>
                  <a:lnTo>
                    <a:pt x="2281238" y="330993"/>
                  </a:lnTo>
                  <a:lnTo>
                    <a:pt x="2221706" y="326231"/>
                  </a:lnTo>
                  <a:lnTo>
                    <a:pt x="2166938" y="309562"/>
                  </a:lnTo>
                  <a:lnTo>
                    <a:pt x="1776413" y="295275"/>
                  </a:lnTo>
                  <a:lnTo>
                    <a:pt x="1228725" y="2928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A21F6DFC-DFF9-4908-A31D-488F0C16BCAB}"/>
                </a:ext>
              </a:extLst>
            </p:cNvPr>
            <p:cNvSpPr/>
            <p:nvPr/>
          </p:nvSpPr>
          <p:spPr>
            <a:xfrm>
              <a:off x="5395914" y="1427163"/>
              <a:ext cx="617537" cy="1295400"/>
            </a:xfrm>
            <a:custGeom>
              <a:avLst/>
              <a:gdLst>
                <a:gd name="connsiteX0" fmla="*/ 247650 w 616743"/>
                <a:gd name="connsiteY0" fmla="*/ 516731 h 1295400"/>
                <a:gd name="connsiteX1" fmla="*/ 328612 w 616743"/>
                <a:gd name="connsiteY1" fmla="*/ 302419 h 1295400"/>
                <a:gd name="connsiteX2" fmla="*/ 335756 w 616743"/>
                <a:gd name="connsiteY2" fmla="*/ 264319 h 1295400"/>
                <a:gd name="connsiteX3" fmla="*/ 335756 w 616743"/>
                <a:gd name="connsiteY3" fmla="*/ 223837 h 1295400"/>
                <a:gd name="connsiteX4" fmla="*/ 330993 w 616743"/>
                <a:gd name="connsiteY4" fmla="*/ 190500 h 1295400"/>
                <a:gd name="connsiteX5" fmla="*/ 288131 w 616743"/>
                <a:gd name="connsiteY5" fmla="*/ 140494 h 1295400"/>
                <a:gd name="connsiteX6" fmla="*/ 245268 w 616743"/>
                <a:gd name="connsiteY6" fmla="*/ 95250 h 1295400"/>
                <a:gd name="connsiteX7" fmla="*/ 216693 w 616743"/>
                <a:gd name="connsiteY7" fmla="*/ 73819 h 1295400"/>
                <a:gd name="connsiteX8" fmla="*/ 200025 w 616743"/>
                <a:gd name="connsiteY8" fmla="*/ 59531 h 1295400"/>
                <a:gd name="connsiteX9" fmla="*/ 188118 w 616743"/>
                <a:gd name="connsiteY9" fmla="*/ 40481 h 1295400"/>
                <a:gd name="connsiteX10" fmla="*/ 183356 w 616743"/>
                <a:gd name="connsiteY10" fmla="*/ 14287 h 1295400"/>
                <a:gd name="connsiteX11" fmla="*/ 192881 w 616743"/>
                <a:gd name="connsiteY11" fmla="*/ 0 h 1295400"/>
                <a:gd name="connsiteX12" fmla="*/ 221456 w 616743"/>
                <a:gd name="connsiteY12" fmla="*/ 0 h 1295400"/>
                <a:gd name="connsiteX13" fmla="*/ 261937 w 616743"/>
                <a:gd name="connsiteY13" fmla="*/ 16669 h 1295400"/>
                <a:gd name="connsiteX14" fmla="*/ 411956 w 616743"/>
                <a:gd name="connsiteY14" fmla="*/ 73819 h 1295400"/>
                <a:gd name="connsiteX15" fmla="*/ 533400 w 616743"/>
                <a:gd name="connsiteY15" fmla="*/ 123825 h 1295400"/>
                <a:gd name="connsiteX16" fmla="*/ 583406 w 616743"/>
                <a:gd name="connsiteY16" fmla="*/ 150019 h 1295400"/>
                <a:gd name="connsiteX17" fmla="*/ 595312 w 616743"/>
                <a:gd name="connsiteY17" fmla="*/ 161925 h 1295400"/>
                <a:gd name="connsiteX18" fmla="*/ 607218 w 616743"/>
                <a:gd name="connsiteY18" fmla="*/ 180975 h 1295400"/>
                <a:gd name="connsiteX19" fmla="*/ 614362 w 616743"/>
                <a:gd name="connsiteY19" fmla="*/ 207169 h 1295400"/>
                <a:gd name="connsiteX20" fmla="*/ 616743 w 616743"/>
                <a:gd name="connsiteY20" fmla="*/ 233362 h 1295400"/>
                <a:gd name="connsiteX21" fmla="*/ 611981 w 616743"/>
                <a:gd name="connsiteY21" fmla="*/ 264319 h 1295400"/>
                <a:gd name="connsiteX22" fmla="*/ 595312 w 616743"/>
                <a:gd name="connsiteY22" fmla="*/ 290512 h 1295400"/>
                <a:gd name="connsiteX23" fmla="*/ 569118 w 616743"/>
                <a:gd name="connsiteY23" fmla="*/ 314325 h 1295400"/>
                <a:gd name="connsiteX24" fmla="*/ 552450 w 616743"/>
                <a:gd name="connsiteY24" fmla="*/ 333375 h 1295400"/>
                <a:gd name="connsiteX25" fmla="*/ 435768 w 616743"/>
                <a:gd name="connsiteY25" fmla="*/ 621506 h 1295400"/>
                <a:gd name="connsiteX26" fmla="*/ 381000 w 616743"/>
                <a:gd name="connsiteY26" fmla="*/ 740569 h 1295400"/>
                <a:gd name="connsiteX27" fmla="*/ 176212 w 616743"/>
                <a:gd name="connsiteY27" fmla="*/ 1252537 h 1295400"/>
                <a:gd name="connsiteX28" fmla="*/ 0 w 616743"/>
                <a:gd name="connsiteY28" fmla="*/ 1295400 h 1295400"/>
                <a:gd name="connsiteX29" fmla="*/ 102393 w 616743"/>
                <a:gd name="connsiteY29" fmla="*/ 988219 h 1295400"/>
                <a:gd name="connsiteX30" fmla="*/ 185737 w 616743"/>
                <a:gd name="connsiteY30" fmla="*/ 754856 h 1295400"/>
                <a:gd name="connsiteX31" fmla="*/ 200025 w 616743"/>
                <a:gd name="connsiteY31" fmla="*/ 642937 h 1295400"/>
                <a:gd name="connsiteX32" fmla="*/ 247650 w 616743"/>
                <a:gd name="connsiteY32" fmla="*/ 5167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1295400">
                  <a:moveTo>
                    <a:pt x="247650" y="516731"/>
                  </a:moveTo>
                  <a:lnTo>
                    <a:pt x="328612" y="302419"/>
                  </a:lnTo>
                  <a:lnTo>
                    <a:pt x="335756" y="264319"/>
                  </a:lnTo>
                  <a:lnTo>
                    <a:pt x="335756" y="223837"/>
                  </a:lnTo>
                  <a:lnTo>
                    <a:pt x="330993" y="190500"/>
                  </a:lnTo>
                  <a:lnTo>
                    <a:pt x="288131" y="140494"/>
                  </a:lnTo>
                  <a:lnTo>
                    <a:pt x="245268" y="95250"/>
                  </a:lnTo>
                  <a:lnTo>
                    <a:pt x="216693" y="73819"/>
                  </a:lnTo>
                  <a:lnTo>
                    <a:pt x="200025" y="59531"/>
                  </a:lnTo>
                  <a:lnTo>
                    <a:pt x="188118" y="40481"/>
                  </a:lnTo>
                  <a:lnTo>
                    <a:pt x="183356" y="14287"/>
                  </a:lnTo>
                  <a:lnTo>
                    <a:pt x="192881" y="0"/>
                  </a:lnTo>
                  <a:lnTo>
                    <a:pt x="221456" y="0"/>
                  </a:lnTo>
                  <a:lnTo>
                    <a:pt x="261937" y="16669"/>
                  </a:lnTo>
                  <a:lnTo>
                    <a:pt x="411956" y="73819"/>
                  </a:lnTo>
                  <a:lnTo>
                    <a:pt x="533400" y="123825"/>
                  </a:lnTo>
                  <a:lnTo>
                    <a:pt x="583406" y="150019"/>
                  </a:lnTo>
                  <a:lnTo>
                    <a:pt x="595312" y="161925"/>
                  </a:lnTo>
                  <a:lnTo>
                    <a:pt x="607218" y="180975"/>
                  </a:lnTo>
                  <a:lnTo>
                    <a:pt x="614362" y="207169"/>
                  </a:lnTo>
                  <a:lnTo>
                    <a:pt x="616743" y="233362"/>
                  </a:lnTo>
                  <a:lnTo>
                    <a:pt x="611981" y="264319"/>
                  </a:lnTo>
                  <a:lnTo>
                    <a:pt x="595312" y="290512"/>
                  </a:lnTo>
                  <a:lnTo>
                    <a:pt x="569118" y="314325"/>
                  </a:lnTo>
                  <a:lnTo>
                    <a:pt x="552450" y="333375"/>
                  </a:lnTo>
                  <a:lnTo>
                    <a:pt x="435768" y="621506"/>
                  </a:lnTo>
                  <a:lnTo>
                    <a:pt x="381000" y="740569"/>
                  </a:lnTo>
                  <a:lnTo>
                    <a:pt x="176212" y="1252537"/>
                  </a:lnTo>
                  <a:lnTo>
                    <a:pt x="0" y="1295400"/>
                  </a:lnTo>
                  <a:lnTo>
                    <a:pt x="102393" y="988219"/>
                  </a:lnTo>
                  <a:lnTo>
                    <a:pt x="185737" y="754856"/>
                  </a:lnTo>
                  <a:lnTo>
                    <a:pt x="200025" y="642937"/>
                  </a:lnTo>
                  <a:lnTo>
                    <a:pt x="247650" y="516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8C1BCC5F-1946-4AB2-B7FB-579E71D21621}"/>
                </a:ext>
              </a:extLst>
            </p:cNvPr>
            <p:cNvSpPr/>
            <p:nvPr/>
          </p:nvSpPr>
          <p:spPr>
            <a:xfrm>
              <a:off x="5048250" y="1871664"/>
              <a:ext cx="1619250" cy="733425"/>
            </a:xfrm>
            <a:custGeom>
              <a:avLst/>
              <a:gdLst>
                <a:gd name="connsiteX0" fmla="*/ 983456 w 1619250"/>
                <a:gd name="connsiteY0" fmla="*/ 254793 h 733425"/>
                <a:gd name="connsiteX1" fmla="*/ 688181 w 1619250"/>
                <a:gd name="connsiteY1" fmla="*/ 311943 h 733425"/>
                <a:gd name="connsiteX2" fmla="*/ 547688 w 1619250"/>
                <a:gd name="connsiteY2" fmla="*/ 328612 h 733425"/>
                <a:gd name="connsiteX3" fmla="*/ 414338 w 1619250"/>
                <a:gd name="connsiteY3" fmla="*/ 350043 h 733425"/>
                <a:gd name="connsiteX4" fmla="*/ 326231 w 1619250"/>
                <a:gd name="connsiteY4" fmla="*/ 373856 h 733425"/>
                <a:gd name="connsiteX5" fmla="*/ 264319 w 1619250"/>
                <a:gd name="connsiteY5" fmla="*/ 395287 h 733425"/>
                <a:gd name="connsiteX6" fmla="*/ 245269 w 1619250"/>
                <a:gd name="connsiteY6" fmla="*/ 392906 h 733425"/>
                <a:gd name="connsiteX7" fmla="*/ 207169 w 1619250"/>
                <a:gd name="connsiteY7" fmla="*/ 369093 h 733425"/>
                <a:gd name="connsiteX8" fmla="*/ 150019 w 1619250"/>
                <a:gd name="connsiteY8" fmla="*/ 328612 h 733425"/>
                <a:gd name="connsiteX9" fmla="*/ 92869 w 1619250"/>
                <a:gd name="connsiteY9" fmla="*/ 276225 h 733425"/>
                <a:gd name="connsiteX10" fmla="*/ 52388 w 1619250"/>
                <a:gd name="connsiteY10" fmla="*/ 233362 h 733425"/>
                <a:gd name="connsiteX11" fmla="*/ 21431 w 1619250"/>
                <a:gd name="connsiteY11" fmla="*/ 195262 h 733425"/>
                <a:gd name="connsiteX12" fmla="*/ 2381 w 1619250"/>
                <a:gd name="connsiteY12" fmla="*/ 161925 h 733425"/>
                <a:gd name="connsiteX13" fmla="*/ 0 w 1619250"/>
                <a:gd name="connsiteY13" fmla="*/ 135731 h 733425"/>
                <a:gd name="connsiteX14" fmla="*/ 4763 w 1619250"/>
                <a:gd name="connsiteY14" fmla="*/ 116681 h 733425"/>
                <a:gd name="connsiteX15" fmla="*/ 21431 w 1619250"/>
                <a:gd name="connsiteY15" fmla="*/ 111918 h 733425"/>
                <a:gd name="connsiteX16" fmla="*/ 45244 w 1619250"/>
                <a:gd name="connsiteY16" fmla="*/ 119062 h 733425"/>
                <a:gd name="connsiteX17" fmla="*/ 78581 w 1619250"/>
                <a:gd name="connsiteY17" fmla="*/ 145256 h 733425"/>
                <a:gd name="connsiteX18" fmla="*/ 111919 w 1619250"/>
                <a:gd name="connsiteY18" fmla="*/ 171450 h 733425"/>
                <a:gd name="connsiteX19" fmla="*/ 147638 w 1619250"/>
                <a:gd name="connsiteY19" fmla="*/ 190500 h 733425"/>
                <a:gd name="connsiteX20" fmla="*/ 183356 w 1619250"/>
                <a:gd name="connsiteY20" fmla="*/ 202406 h 733425"/>
                <a:gd name="connsiteX21" fmla="*/ 226219 w 1619250"/>
                <a:gd name="connsiteY21" fmla="*/ 209550 h 733425"/>
                <a:gd name="connsiteX22" fmla="*/ 285750 w 1619250"/>
                <a:gd name="connsiteY22" fmla="*/ 216693 h 733425"/>
                <a:gd name="connsiteX23" fmla="*/ 357188 w 1619250"/>
                <a:gd name="connsiteY23" fmla="*/ 216693 h 733425"/>
                <a:gd name="connsiteX24" fmla="*/ 440531 w 1619250"/>
                <a:gd name="connsiteY24" fmla="*/ 214312 h 733425"/>
                <a:gd name="connsiteX25" fmla="*/ 585788 w 1619250"/>
                <a:gd name="connsiteY25" fmla="*/ 188118 h 733425"/>
                <a:gd name="connsiteX26" fmla="*/ 766763 w 1619250"/>
                <a:gd name="connsiteY26" fmla="*/ 157162 h 733425"/>
                <a:gd name="connsiteX27" fmla="*/ 990600 w 1619250"/>
                <a:gd name="connsiteY27" fmla="*/ 114300 h 733425"/>
                <a:gd name="connsiteX28" fmla="*/ 1269206 w 1619250"/>
                <a:gd name="connsiteY28" fmla="*/ 57150 h 733425"/>
                <a:gd name="connsiteX29" fmla="*/ 1281113 w 1619250"/>
                <a:gd name="connsiteY29" fmla="*/ 33337 h 733425"/>
                <a:gd name="connsiteX30" fmla="*/ 1295400 w 1619250"/>
                <a:gd name="connsiteY30" fmla="*/ 16668 h 733425"/>
                <a:gd name="connsiteX31" fmla="*/ 1312069 w 1619250"/>
                <a:gd name="connsiteY31" fmla="*/ 7143 h 733425"/>
                <a:gd name="connsiteX32" fmla="*/ 1343025 w 1619250"/>
                <a:gd name="connsiteY32" fmla="*/ 0 h 733425"/>
                <a:gd name="connsiteX33" fmla="*/ 1378744 w 1619250"/>
                <a:gd name="connsiteY33" fmla="*/ 7143 h 733425"/>
                <a:gd name="connsiteX34" fmla="*/ 1416844 w 1619250"/>
                <a:gd name="connsiteY34" fmla="*/ 26193 h 733425"/>
                <a:gd name="connsiteX35" fmla="*/ 1469231 w 1619250"/>
                <a:gd name="connsiteY35" fmla="*/ 57150 h 733425"/>
                <a:gd name="connsiteX36" fmla="*/ 1519238 w 1619250"/>
                <a:gd name="connsiteY36" fmla="*/ 92868 h 733425"/>
                <a:gd name="connsiteX37" fmla="*/ 1559719 w 1619250"/>
                <a:gd name="connsiteY37" fmla="*/ 126206 h 733425"/>
                <a:gd name="connsiteX38" fmla="*/ 1597819 w 1619250"/>
                <a:gd name="connsiteY38" fmla="*/ 166687 h 733425"/>
                <a:gd name="connsiteX39" fmla="*/ 1614488 w 1619250"/>
                <a:gd name="connsiteY39" fmla="*/ 190500 h 733425"/>
                <a:gd name="connsiteX40" fmla="*/ 1619250 w 1619250"/>
                <a:gd name="connsiteY40" fmla="*/ 214312 h 733425"/>
                <a:gd name="connsiteX41" fmla="*/ 1616869 w 1619250"/>
                <a:gd name="connsiteY41" fmla="*/ 230981 h 733425"/>
                <a:gd name="connsiteX42" fmla="*/ 1607344 w 1619250"/>
                <a:gd name="connsiteY42" fmla="*/ 252412 h 733425"/>
                <a:gd name="connsiteX43" fmla="*/ 1581150 w 1619250"/>
                <a:gd name="connsiteY43" fmla="*/ 269081 h 733425"/>
                <a:gd name="connsiteX44" fmla="*/ 1550194 w 1619250"/>
                <a:gd name="connsiteY44" fmla="*/ 285750 h 733425"/>
                <a:gd name="connsiteX45" fmla="*/ 1426369 w 1619250"/>
                <a:gd name="connsiteY45" fmla="*/ 535781 h 733425"/>
                <a:gd name="connsiteX46" fmla="*/ 1345406 w 1619250"/>
                <a:gd name="connsiteY46" fmla="*/ 716756 h 733425"/>
                <a:gd name="connsiteX47" fmla="*/ 1162050 w 1619250"/>
                <a:gd name="connsiteY47" fmla="*/ 733425 h 733425"/>
                <a:gd name="connsiteX48" fmla="*/ 1264444 w 1619250"/>
                <a:gd name="connsiteY48" fmla="*/ 290512 h 733425"/>
                <a:gd name="connsiteX49" fmla="*/ 1264444 w 1619250"/>
                <a:gd name="connsiteY49" fmla="*/ 266700 h 733425"/>
                <a:gd name="connsiteX50" fmla="*/ 1259681 w 1619250"/>
                <a:gd name="connsiteY50" fmla="*/ 242887 h 733425"/>
                <a:gd name="connsiteX51" fmla="*/ 1250156 w 1619250"/>
                <a:gd name="connsiteY51" fmla="*/ 228600 h 733425"/>
                <a:gd name="connsiteX52" fmla="*/ 1235869 w 1619250"/>
                <a:gd name="connsiteY52" fmla="*/ 219075 h 733425"/>
                <a:gd name="connsiteX53" fmla="*/ 1212056 w 1619250"/>
                <a:gd name="connsiteY53" fmla="*/ 214312 h 733425"/>
                <a:gd name="connsiteX54" fmla="*/ 1159669 w 1619250"/>
                <a:gd name="connsiteY54" fmla="*/ 221456 h 733425"/>
                <a:gd name="connsiteX55" fmla="*/ 983456 w 1619250"/>
                <a:gd name="connsiteY55" fmla="*/ 25479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9250" h="733425">
                  <a:moveTo>
                    <a:pt x="983456" y="254793"/>
                  </a:moveTo>
                  <a:lnTo>
                    <a:pt x="688181" y="311943"/>
                  </a:lnTo>
                  <a:lnTo>
                    <a:pt x="547688" y="328612"/>
                  </a:lnTo>
                  <a:lnTo>
                    <a:pt x="414338" y="350043"/>
                  </a:lnTo>
                  <a:lnTo>
                    <a:pt x="326231" y="373856"/>
                  </a:lnTo>
                  <a:lnTo>
                    <a:pt x="264319" y="395287"/>
                  </a:lnTo>
                  <a:lnTo>
                    <a:pt x="245269" y="392906"/>
                  </a:lnTo>
                  <a:lnTo>
                    <a:pt x="207169" y="369093"/>
                  </a:lnTo>
                  <a:lnTo>
                    <a:pt x="150019" y="328612"/>
                  </a:lnTo>
                  <a:lnTo>
                    <a:pt x="92869" y="276225"/>
                  </a:lnTo>
                  <a:lnTo>
                    <a:pt x="52388" y="233362"/>
                  </a:lnTo>
                  <a:lnTo>
                    <a:pt x="21431" y="195262"/>
                  </a:lnTo>
                  <a:lnTo>
                    <a:pt x="2381" y="161925"/>
                  </a:lnTo>
                  <a:lnTo>
                    <a:pt x="0" y="135731"/>
                  </a:lnTo>
                  <a:lnTo>
                    <a:pt x="4763" y="116681"/>
                  </a:lnTo>
                  <a:lnTo>
                    <a:pt x="21431" y="111918"/>
                  </a:lnTo>
                  <a:lnTo>
                    <a:pt x="45244" y="119062"/>
                  </a:lnTo>
                  <a:lnTo>
                    <a:pt x="78581" y="145256"/>
                  </a:lnTo>
                  <a:lnTo>
                    <a:pt x="111919" y="171450"/>
                  </a:lnTo>
                  <a:lnTo>
                    <a:pt x="147638" y="190500"/>
                  </a:lnTo>
                  <a:lnTo>
                    <a:pt x="183356" y="202406"/>
                  </a:lnTo>
                  <a:lnTo>
                    <a:pt x="226219" y="209550"/>
                  </a:lnTo>
                  <a:lnTo>
                    <a:pt x="285750" y="216693"/>
                  </a:lnTo>
                  <a:lnTo>
                    <a:pt x="357188" y="216693"/>
                  </a:lnTo>
                  <a:lnTo>
                    <a:pt x="440531" y="214312"/>
                  </a:lnTo>
                  <a:lnTo>
                    <a:pt x="585788" y="188118"/>
                  </a:lnTo>
                  <a:lnTo>
                    <a:pt x="766763" y="157162"/>
                  </a:lnTo>
                  <a:lnTo>
                    <a:pt x="990600" y="114300"/>
                  </a:lnTo>
                  <a:lnTo>
                    <a:pt x="1269206" y="57150"/>
                  </a:lnTo>
                  <a:lnTo>
                    <a:pt x="1281113" y="33337"/>
                  </a:lnTo>
                  <a:lnTo>
                    <a:pt x="1295400" y="16668"/>
                  </a:lnTo>
                  <a:lnTo>
                    <a:pt x="1312069" y="7143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416844" y="26193"/>
                  </a:lnTo>
                  <a:lnTo>
                    <a:pt x="1469231" y="57150"/>
                  </a:lnTo>
                  <a:lnTo>
                    <a:pt x="1519238" y="92868"/>
                  </a:lnTo>
                  <a:lnTo>
                    <a:pt x="1559719" y="126206"/>
                  </a:lnTo>
                  <a:lnTo>
                    <a:pt x="1597819" y="166687"/>
                  </a:lnTo>
                  <a:lnTo>
                    <a:pt x="1614488" y="190500"/>
                  </a:lnTo>
                  <a:lnTo>
                    <a:pt x="1619250" y="214312"/>
                  </a:lnTo>
                  <a:lnTo>
                    <a:pt x="1616869" y="230981"/>
                  </a:lnTo>
                  <a:lnTo>
                    <a:pt x="1607344" y="252412"/>
                  </a:lnTo>
                  <a:lnTo>
                    <a:pt x="1581150" y="269081"/>
                  </a:lnTo>
                  <a:lnTo>
                    <a:pt x="1550194" y="285750"/>
                  </a:lnTo>
                  <a:lnTo>
                    <a:pt x="1426369" y="535781"/>
                  </a:lnTo>
                  <a:lnTo>
                    <a:pt x="1345406" y="716756"/>
                  </a:lnTo>
                  <a:lnTo>
                    <a:pt x="1162050" y="733425"/>
                  </a:lnTo>
                  <a:lnTo>
                    <a:pt x="1264444" y="290512"/>
                  </a:lnTo>
                  <a:lnTo>
                    <a:pt x="1264444" y="266700"/>
                  </a:lnTo>
                  <a:lnTo>
                    <a:pt x="1259681" y="242887"/>
                  </a:lnTo>
                  <a:lnTo>
                    <a:pt x="1250156" y="228600"/>
                  </a:lnTo>
                  <a:lnTo>
                    <a:pt x="1235869" y="219075"/>
                  </a:lnTo>
                  <a:lnTo>
                    <a:pt x="1212056" y="214312"/>
                  </a:lnTo>
                  <a:lnTo>
                    <a:pt x="1159669" y="221456"/>
                  </a:lnTo>
                  <a:lnTo>
                    <a:pt x="983456" y="254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143B71CC-A6F5-45B0-8C65-2090BA00F8CD}"/>
                </a:ext>
              </a:extLst>
            </p:cNvPr>
            <p:cNvSpPr/>
            <p:nvPr/>
          </p:nvSpPr>
          <p:spPr>
            <a:xfrm>
              <a:off x="4822825" y="2474914"/>
              <a:ext cx="2147888" cy="396875"/>
            </a:xfrm>
            <a:custGeom>
              <a:avLst/>
              <a:gdLst>
                <a:gd name="connsiteX0" fmla="*/ 1343025 w 2147888"/>
                <a:gd name="connsiteY0" fmla="*/ 207169 h 397669"/>
                <a:gd name="connsiteX1" fmla="*/ 1123950 w 2147888"/>
                <a:gd name="connsiteY1" fmla="*/ 228600 h 397669"/>
                <a:gd name="connsiteX2" fmla="*/ 916782 w 2147888"/>
                <a:gd name="connsiteY2" fmla="*/ 257175 h 397669"/>
                <a:gd name="connsiteX3" fmla="*/ 650082 w 2147888"/>
                <a:gd name="connsiteY3" fmla="*/ 302419 h 397669"/>
                <a:gd name="connsiteX4" fmla="*/ 407194 w 2147888"/>
                <a:gd name="connsiteY4" fmla="*/ 352425 h 397669"/>
                <a:gd name="connsiteX5" fmla="*/ 242888 w 2147888"/>
                <a:gd name="connsiteY5" fmla="*/ 397669 h 397669"/>
                <a:gd name="connsiteX6" fmla="*/ 230982 w 2147888"/>
                <a:gd name="connsiteY6" fmla="*/ 395287 h 397669"/>
                <a:gd name="connsiteX7" fmla="*/ 200025 w 2147888"/>
                <a:gd name="connsiteY7" fmla="*/ 381000 h 397669"/>
                <a:gd name="connsiteX8" fmla="*/ 145257 w 2147888"/>
                <a:gd name="connsiteY8" fmla="*/ 342900 h 397669"/>
                <a:gd name="connsiteX9" fmla="*/ 90488 w 2147888"/>
                <a:gd name="connsiteY9" fmla="*/ 288131 h 397669"/>
                <a:gd name="connsiteX10" fmla="*/ 42863 w 2147888"/>
                <a:gd name="connsiteY10" fmla="*/ 238125 h 397669"/>
                <a:gd name="connsiteX11" fmla="*/ 21432 w 2147888"/>
                <a:gd name="connsiteY11" fmla="*/ 209550 h 397669"/>
                <a:gd name="connsiteX12" fmla="*/ 9525 w 2147888"/>
                <a:gd name="connsiteY12" fmla="*/ 188119 h 397669"/>
                <a:gd name="connsiteX13" fmla="*/ 0 w 2147888"/>
                <a:gd name="connsiteY13" fmla="*/ 169069 h 397669"/>
                <a:gd name="connsiteX14" fmla="*/ 2382 w 2147888"/>
                <a:gd name="connsiteY14" fmla="*/ 147637 h 397669"/>
                <a:gd name="connsiteX15" fmla="*/ 16669 w 2147888"/>
                <a:gd name="connsiteY15" fmla="*/ 138112 h 397669"/>
                <a:gd name="connsiteX16" fmla="*/ 30957 w 2147888"/>
                <a:gd name="connsiteY16" fmla="*/ 138112 h 397669"/>
                <a:gd name="connsiteX17" fmla="*/ 57150 w 2147888"/>
                <a:gd name="connsiteY17" fmla="*/ 147637 h 397669"/>
                <a:gd name="connsiteX18" fmla="*/ 90488 w 2147888"/>
                <a:gd name="connsiteY18" fmla="*/ 169069 h 397669"/>
                <a:gd name="connsiteX19" fmla="*/ 140494 w 2147888"/>
                <a:gd name="connsiteY19" fmla="*/ 195262 h 397669"/>
                <a:gd name="connsiteX20" fmla="*/ 180975 w 2147888"/>
                <a:gd name="connsiteY20" fmla="*/ 209550 h 397669"/>
                <a:gd name="connsiteX21" fmla="*/ 226219 w 2147888"/>
                <a:gd name="connsiteY21" fmla="*/ 219075 h 397669"/>
                <a:gd name="connsiteX22" fmla="*/ 266700 w 2147888"/>
                <a:gd name="connsiteY22" fmla="*/ 219075 h 397669"/>
                <a:gd name="connsiteX23" fmla="*/ 371475 w 2147888"/>
                <a:gd name="connsiteY23" fmla="*/ 209550 h 397669"/>
                <a:gd name="connsiteX24" fmla="*/ 604838 w 2147888"/>
                <a:gd name="connsiteY24" fmla="*/ 171450 h 397669"/>
                <a:gd name="connsiteX25" fmla="*/ 771525 w 2147888"/>
                <a:gd name="connsiteY25" fmla="*/ 133350 h 397669"/>
                <a:gd name="connsiteX26" fmla="*/ 902494 w 2147888"/>
                <a:gd name="connsiteY26" fmla="*/ 111919 h 397669"/>
                <a:gd name="connsiteX27" fmla="*/ 1159669 w 2147888"/>
                <a:gd name="connsiteY27" fmla="*/ 80962 h 397669"/>
                <a:gd name="connsiteX28" fmla="*/ 1423988 w 2147888"/>
                <a:gd name="connsiteY28" fmla="*/ 59531 h 397669"/>
                <a:gd name="connsiteX29" fmla="*/ 1597819 w 2147888"/>
                <a:gd name="connsiteY29" fmla="*/ 42862 h 397669"/>
                <a:gd name="connsiteX30" fmla="*/ 1664494 w 2147888"/>
                <a:gd name="connsiteY30" fmla="*/ 35719 h 397669"/>
                <a:gd name="connsiteX31" fmla="*/ 1721644 w 2147888"/>
                <a:gd name="connsiteY31" fmla="*/ 28575 h 397669"/>
                <a:gd name="connsiteX32" fmla="*/ 1807369 w 2147888"/>
                <a:gd name="connsiteY32" fmla="*/ 16669 h 397669"/>
                <a:gd name="connsiteX33" fmla="*/ 1893094 w 2147888"/>
                <a:gd name="connsiteY33" fmla="*/ 0 h 397669"/>
                <a:gd name="connsiteX34" fmla="*/ 1926432 w 2147888"/>
                <a:gd name="connsiteY34" fmla="*/ 2381 h 397669"/>
                <a:gd name="connsiteX35" fmla="*/ 1971675 w 2147888"/>
                <a:gd name="connsiteY35" fmla="*/ 14287 h 397669"/>
                <a:gd name="connsiteX36" fmla="*/ 2021682 w 2147888"/>
                <a:gd name="connsiteY36" fmla="*/ 35719 h 397669"/>
                <a:gd name="connsiteX37" fmla="*/ 2059782 w 2147888"/>
                <a:gd name="connsiteY37" fmla="*/ 59531 h 397669"/>
                <a:gd name="connsiteX38" fmla="*/ 2100263 w 2147888"/>
                <a:gd name="connsiteY38" fmla="*/ 90487 h 397669"/>
                <a:gd name="connsiteX39" fmla="*/ 2126457 w 2147888"/>
                <a:gd name="connsiteY39" fmla="*/ 121444 h 397669"/>
                <a:gd name="connsiteX40" fmla="*/ 2140744 w 2147888"/>
                <a:gd name="connsiteY40" fmla="*/ 145256 h 397669"/>
                <a:gd name="connsiteX41" fmla="*/ 2147888 w 2147888"/>
                <a:gd name="connsiteY41" fmla="*/ 164306 h 397669"/>
                <a:gd name="connsiteX42" fmla="*/ 2145507 w 2147888"/>
                <a:gd name="connsiteY42" fmla="*/ 188119 h 397669"/>
                <a:gd name="connsiteX43" fmla="*/ 2131219 w 2147888"/>
                <a:gd name="connsiteY43" fmla="*/ 207169 h 397669"/>
                <a:gd name="connsiteX44" fmla="*/ 2102644 w 2147888"/>
                <a:gd name="connsiteY44" fmla="*/ 214312 h 397669"/>
                <a:gd name="connsiteX45" fmla="*/ 2021682 w 2147888"/>
                <a:gd name="connsiteY45" fmla="*/ 214312 h 397669"/>
                <a:gd name="connsiteX46" fmla="*/ 1847850 w 2147888"/>
                <a:gd name="connsiteY46" fmla="*/ 197644 h 397669"/>
                <a:gd name="connsiteX47" fmla="*/ 1671638 w 2147888"/>
                <a:gd name="connsiteY47" fmla="*/ 195262 h 397669"/>
                <a:gd name="connsiteX48" fmla="*/ 1343025 w 2147888"/>
                <a:gd name="connsiteY48" fmla="*/ 20716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47888" h="397669">
                  <a:moveTo>
                    <a:pt x="1343025" y="207169"/>
                  </a:moveTo>
                  <a:lnTo>
                    <a:pt x="1123950" y="228600"/>
                  </a:lnTo>
                  <a:lnTo>
                    <a:pt x="916782" y="257175"/>
                  </a:lnTo>
                  <a:lnTo>
                    <a:pt x="650082" y="302419"/>
                  </a:lnTo>
                  <a:lnTo>
                    <a:pt x="407194" y="352425"/>
                  </a:lnTo>
                  <a:lnTo>
                    <a:pt x="242888" y="397669"/>
                  </a:lnTo>
                  <a:lnTo>
                    <a:pt x="230982" y="395287"/>
                  </a:lnTo>
                  <a:lnTo>
                    <a:pt x="200025" y="381000"/>
                  </a:lnTo>
                  <a:lnTo>
                    <a:pt x="145257" y="342900"/>
                  </a:lnTo>
                  <a:lnTo>
                    <a:pt x="90488" y="288131"/>
                  </a:lnTo>
                  <a:lnTo>
                    <a:pt x="42863" y="238125"/>
                  </a:lnTo>
                  <a:lnTo>
                    <a:pt x="21432" y="209550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2382" y="147637"/>
                  </a:lnTo>
                  <a:lnTo>
                    <a:pt x="16669" y="138112"/>
                  </a:lnTo>
                  <a:lnTo>
                    <a:pt x="30957" y="138112"/>
                  </a:lnTo>
                  <a:lnTo>
                    <a:pt x="57150" y="147637"/>
                  </a:lnTo>
                  <a:lnTo>
                    <a:pt x="90488" y="169069"/>
                  </a:lnTo>
                  <a:lnTo>
                    <a:pt x="140494" y="195262"/>
                  </a:lnTo>
                  <a:lnTo>
                    <a:pt x="180975" y="209550"/>
                  </a:lnTo>
                  <a:lnTo>
                    <a:pt x="226219" y="219075"/>
                  </a:lnTo>
                  <a:lnTo>
                    <a:pt x="266700" y="219075"/>
                  </a:lnTo>
                  <a:lnTo>
                    <a:pt x="371475" y="209550"/>
                  </a:lnTo>
                  <a:lnTo>
                    <a:pt x="604838" y="171450"/>
                  </a:lnTo>
                  <a:lnTo>
                    <a:pt x="771525" y="133350"/>
                  </a:lnTo>
                  <a:lnTo>
                    <a:pt x="902494" y="111919"/>
                  </a:lnTo>
                  <a:lnTo>
                    <a:pt x="1159669" y="80962"/>
                  </a:lnTo>
                  <a:lnTo>
                    <a:pt x="1423988" y="59531"/>
                  </a:lnTo>
                  <a:lnTo>
                    <a:pt x="1597819" y="42862"/>
                  </a:lnTo>
                  <a:lnTo>
                    <a:pt x="1664494" y="35719"/>
                  </a:lnTo>
                  <a:lnTo>
                    <a:pt x="1721644" y="28575"/>
                  </a:lnTo>
                  <a:lnTo>
                    <a:pt x="1807369" y="16669"/>
                  </a:lnTo>
                  <a:lnTo>
                    <a:pt x="1893094" y="0"/>
                  </a:lnTo>
                  <a:lnTo>
                    <a:pt x="1926432" y="2381"/>
                  </a:lnTo>
                  <a:lnTo>
                    <a:pt x="1971675" y="14287"/>
                  </a:lnTo>
                  <a:lnTo>
                    <a:pt x="2021682" y="35719"/>
                  </a:lnTo>
                  <a:lnTo>
                    <a:pt x="2059782" y="59531"/>
                  </a:lnTo>
                  <a:lnTo>
                    <a:pt x="2100263" y="90487"/>
                  </a:lnTo>
                  <a:lnTo>
                    <a:pt x="2126457" y="121444"/>
                  </a:lnTo>
                  <a:lnTo>
                    <a:pt x="2140744" y="145256"/>
                  </a:lnTo>
                  <a:lnTo>
                    <a:pt x="2147888" y="164306"/>
                  </a:lnTo>
                  <a:lnTo>
                    <a:pt x="2145507" y="188119"/>
                  </a:lnTo>
                  <a:lnTo>
                    <a:pt x="2131219" y="207169"/>
                  </a:lnTo>
                  <a:lnTo>
                    <a:pt x="2102644" y="214312"/>
                  </a:lnTo>
                  <a:lnTo>
                    <a:pt x="2021682" y="214312"/>
                  </a:lnTo>
                  <a:lnTo>
                    <a:pt x="1847850" y="197644"/>
                  </a:lnTo>
                  <a:lnTo>
                    <a:pt x="1671638" y="195262"/>
                  </a:lnTo>
                  <a:lnTo>
                    <a:pt x="1343025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45E2448C-9163-4EC1-A2D1-FDCF4825729C}"/>
                </a:ext>
              </a:extLst>
            </p:cNvPr>
            <p:cNvSpPr/>
            <p:nvPr/>
          </p:nvSpPr>
          <p:spPr>
            <a:xfrm>
              <a:off x="4981576" y="3181351"/>
              <a:ext cx="474663" cy="752475"/>
            </a:xfrm>
            <a:custGeom>
              <a:avLst/>
              <a:gdLst>
                <a:gd name="connsiteX0" fmla="*/ 216694 w 473869"/>
                <a:gd name="connsiteY0" fmla="*/ 459581 h 752475"/>
                <a:gd name="connsiteX1" fmla="*/ 169069 w 473869"/>
                <a:gd name="connsiteY1" fmla="*/ 223838 h 752475"/>
                <a:gd name="connsiteX2" fmla="*/ 135731 w 473869"/>
                <a:gd name="connsiteY2" fmla="*/ 176213 h 752475"/>
                <a:gd name="connsiteX3" fmla="*/ 80963 w 473869"/>
                <a:gd name="connsiteY3" fmla="*/ 111919 h 752475"/>
                <a:gd name="connsiteX4" fmla="*/ 35719 w 473869"/>
                <a:gd name="connsiteY4" fmla="*/ 73819 h 752475"/>
                <a:gd name="connsiteX5" fmla="*/ 14288 w 473869"/>
                <a:gd name="connsiteY5" fmla="*/ 54769 h 752475"/>
                <a:gd name="connsiteX6" fmla="*/ 0 w 473869"/>
                <a:gd name="connsiteY6" fmla="*/ 38100 h 752475"/>
                <a:gd name="connsiteX7" fmla="*/ 0 w 473869"/>
                <a:gd name="connsiteY7" fmla="*/ 23813 h 752475"/>
                <a:gd name="connsiteX8" fmla="*/ 2381 w 473869"/>
                <a:gd name="connsiteY8" fmla="*/ 16669 h 752475"/>
                <a:gd name="connsiteX9" fmla="*/ 26194 w 473869"/>
                <a:gd name="connsiteY9" fmla="*/ 7144 h 752475"/>
                <a:gd name="connsiteX10" fmla="*/ 76200 w 473869"/>
                <a:gd name="connsiteY10" fmla="*/ 0 h 752475"/>
                <a:gd name="connsiteX11" fmla="*/ 157163 w 473869"/>
                <a:gd name="connsiteY11" fmla="*/ 7144 h 752475"/>
                <a:gd name="connsiteX12" fmla="*/ 254794 w 473869"/>
                <a:gd name="connsiteY12" fmla="*/ 21431 h 752475"/>
                <a:gd name="connsiteX13" fmla="*/ 328613 w 473869"/>
                <a:gd name="connsiteY13" fmla="*/ 40481 h 752475"/>
                <a:gd name="connsiteX14" fmla="*/ 390525 w 473869"/>
                <a:gd name="connsiteY14" fmla="*/ 64294 h 752475"/>
                <a:gd name="connsiteX15" fmla="*/ 371475 w 473869"/>
                <a:gd name="connsiteY15" fmla="*/ 130969 h 752475"/>
                <a:gd name="connsiteX16" fmla="*/ 469106 w 473869"/>
                <a:gd name="connsiteY16" fmla="*/ 552450 h 752475"/>
                <a:gd name="connsiteX17" fmla="*/ 473869 w 473869"/>
                <a:gd name="connsiteY17" fmla="*/ 669131 h 752475"/>
                <a:gd name="connsiteX18" fmla="*/ 471488 w 473869"/>
                <a:gd name="connsiteY18" fmla="*/ 697706 h 752475"/>
                <a:gd name="connsiteX19" fmla="*/ 452438 w 473869"/>
                <a:gd name="connsiteY19" fmla="*/ 719138 h 752475"/>
                <a:gd name="connsiteX20" fmla="*/ 435769 w 473869"/>
                <a:gd name="connsiteY20" fmla="*/ 742950 h 752475"/>
                <a:gd name="connsiteX21" fmla="*/ 419100 w 473869"/>
                <a:gd name="connsiteY21" fmla="*/ 752475 h 752475"/>
                <a:gd name="connsiteX22" fmla="*/ 390525 w 473869"/>
                <a:gd name="connsiteY22" fmla="*/ 752475 h 752475"/>
                <a:gd name="connsiteX23" fmla="*/ 364331 w 473869"/>
                <a:gd name="connsiteY23" fmla="*/ 740569 h 752475"/>
                <a:gd name="connsiteX24" fmla="*/ 314325 w 473869"/>
                <a:gd name="connsiteY24" fmla="*/ 690563 h 752475"/>
                <a:gd name="connsiteX25" fmla="*/ 264319 w 473869"/>
                <a:gd name="connsiteY25" fmla="*/ 621506 h 752475"/>
                <a:gd name="connsiteX26" fmla="*/ 233363 w 473869"/>
                <a:gd name="connsiteY26" fmla="*/ 566738 h 752475"/>
                <a:gd name="connsiteX27" fmla="*/ 216694 w 473869"/>
                <a:gd name="connsiteY27" fmla="*/ 45958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752475">
                  <a:moveTo>
                    <a:pt x="216694" y="459581"/>
                  </a:moveTo>
                  <a:lnTo>
                    <a:pt x="169069" y="223838"/>
                  </a:lnTo>
                  <a:lnTo>
                    <a:pt x="135731" y="176213"/>
                  </a:lnTo>
                  <a:lnTo>
                    <a:pt x="80963" y="111919"/>
                  </a:lnTo>
                  <a:lnTo>
                    <a:pt x="35719" y="73819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2381" y="16669"/>
                  </a:lnTo>
                  <a:lnTo>
                    <a:pt x="26194" y="7144"/>
                  </a:lnTo>
                  <a:lnTo>
                    <a:pt x="76200" y="0"/>
                  </a:lnTo>
                  <a:lnTo>
                    <a:pt x="157163" y="7144"/>
                  </a:lnTo>
                  <a:lnTo>
                    <a:pt x="254794" y="21431"/>
                  </a:lnTo>
                  <a:lnTo>
                    <a:pt x="328613" y="40481"/>
                  </a:lnTo>
                  <a:lnTo>
                    <a:pt x="390525" y="64294"/>
                  </a:lnTo>
                  <a:lnTo>
                    <a:pt x="371475" y="130969"/>
                  </a:lnTo>
                  <a:lnTo>
                    <a:pt x="469106" y="552450"/>
                  </a:lnTo>
                  <a:lnTo>
                    <a:pt x="473869" y="669131"/>
                  </a:lnTo>
                  <a:lnTo>
                    <a:pt x="471488" y="697706"/>
                  </a:lnTo>
                  <a:lnTo>
                    <a:pt x="452438" y="719138"/>
                  </a:lnTo>
                  <a:lnTo>
                    <a:pt x="435769" y="742950"/>
                  </a:lnTo>
                  <a:lnTo>
                    <a:pt x="419100" y="752475"/>
                  </a:lnTo>
                  <a:lnTo>
                    <a:pt x="390525" y="752475"/>
                  </a:lnTo>
                  <a:lnTo>
                    <a:pt x="364331" y="740569"/>
                  </a:lnTo>
                  <a:lnTo>
                    <a:pt x="314325" y="690563"/>
                  </a:lnTo>
                  <a:lnTo>
                    <a:pt x="264319" y="621506"/>
                  </a:lnTo>
                  <a:lnTo>
                    <a:pt x="233363" y="566738"/>
                  </a:lnTo>
                  <a:lnTo>
                    <a:pt x="216694" y="4595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4015AD25-3182-47D0-836C-872631658AE3}"/>
                </a:ext>
              </a:extLst>
            </p:cNvPr>
            <p:cNvSpPr/>
            <p:nvPr/>
          </p:nvSpPr>
          <p:spPr>
            <a:xfrm>
              <a:off x="5270500" y="3005139"/>
              <a:ext cx="1358900" cy="784225"/>
            </a:xfrm>
            <a:custGeom>
              <a:avLst/>
              <a:gdLst>
                <a:gd name="connsiteX0" fmla="*/ 376238 w 1359694"/>
                <a:gd name="connsiteY0" fmla="*/ 285750 h 783431"/>
                <a:gd name="connsiteX1" fmla="*/ 14288 w 1359694"/>
                <a:gd name="connsiteY1" fmla="*/ 350043 h 783431"/>
                <a:gd name="connsiteX2" fmla="*/ 0 w 1359694"/>
                <a:gd name="connsiteY2" fmla="*/ 238125 h 783431"/>
                <a:gd name="connsiteX3" fmla="*/ 445294 w 1359694"/>
                <a:gd name="connsiteY3" fmla="*/ 140493 h 783431"/>
                <a:gd name="connsiteX4" fmla="*/ 900113 w 1359694"/>
                <a:gd name="connsiteY4" fmla="*/ 47625 h 783431"/>
                <a:gd name="connsiteX5" fmla="*/ 1126332 w 1359694"/>
                <a:gd name="connsiteY5" fmla="*/ 0 h 783431"/>
                <a:gd name="connsiteX6" fmla="*/ 1140619 w 1359694"/>
                <a:gd name="connsiteY6" fmla="*/ 2381 h 783431"/>
                <a:gd name="connsiteX7" fmla="*/ 1169194 w 1359694"/>
                <a:gd name="connsiteY7" fmla="*/ 21431 h 783431"/>
                <a:gd name="connsiteX8" fmla="*/ 1219200 w 1359694"/>
                <a:gd name="connsiteY8" fmla="*/ 57150 h 783431"/>
                <a:gd name="connsiteX9" fmla="*/ 1264444 w 1359694"/>
                <a:gd name="connsiteY9" fmla="*/ 100012 h 783431"/>
                <a:gd name="connsiteX10" fmla="*/ 1295400 w 1359694"/>
                <a:gd name="connsiteY10" fmla="*/ 138112 h 783431"/>
                <a:gd name="connsiteX11" fmla="*/ 1326357 w 1359694"/>
                <a:gd name="connsiteY11" fmla="*/ 183356 h 783431"/>
                <a:gd name="connsiteX12" fmla="*/ 1354932 w 1359694"/>
                <a:gd name="connsiteY12" fmla="*/ 245268 h 783431"/>
                <a:gd name="connsiteX13" fmla="*/ 1359694 w 1359694"/>
                <a:gd name="connsiteY13" fmla="*/ 276225 h 783431"/>
                <a:gd name="connsiteX14" fmla="*/ 1331119 w 1359694"/>
                <a:gd name="connsiteY14" fmla="*/ 357187 h 783431"/>
                <a:gd name="connsiteX15" fmla="*/ 1300163 w 1359694"/>
                <a:gd name="connsiteY15" fmla="*/ 395287 h 783431"/>
                <a:gd name="connsiteX16" fmla="*/ 1259682 w 1359694"/>
                <a:gd name="connsiteY16" fmla="*/ 421481 h 783431"/>
                <a:gd name="connsiteX17" fmla="*/ 1173957 w 1359694"/>
                <a:gd name="connsiteY17" fmla="*/ 595312 h 783431"/>
                <a:gd name="connsiteX18" fmla="*/ 1092994 w 1359694"/>
                <a:gd name="connsiteY18" fmla="*/ 747712 h 783431"/>
                <a:gd name="connsiteX19" fmla="*/ 1073944 w 1359694"/>
                <a:gd name="connsiteY19" fmla="*/ 769143 h 783431"/>
                <a:gd name="connsiteX20" fmla="*/ 1057275 w 1359694"/>
                <a:gd name="connsiteY20" fmla="*/ 778668 h 783431"/>
                <a:gd name="connsiteX21" fmla="*/ 1023938 w 1359694"/>
                <a:gd name="connsiteY21" fmla="*/ 783431 h 783431"/>
                <a:gd name="connsiteX22" fmla="*/ 990600 w 1359694"/>
                <a:gd name="connsiteY22" fmla="*/ 783431 h 783431"/>
                <a:gd name="connsiteX23" fmla="*/ 969169 w 1359694"/>
                <a:gd name="connsiteY23" fmla="*/ 781050 h 783431"/>
                <a:gd name="connsiteX24" fmla="*/ 954882 w 1359694"/>
                <a:gd name="connsiteY24" fmla="*/ 773906 h 783431"/>
                <a:gd name="connsiteX25" fmla="*/ 935832 w 1359694"/>
                <a:gd name="connsiteY25" fmla="*/ 762000 h 783431"/>
                <a:gd name="connsiteX26" fmla="*/ 923925 w 1359694"/>
                <a:gd name="connsiteY26" fmla="*/ 740568 h 783431"/>
                <a:gd name="connsiteX27" fmla="*/ 900113 w 1359694"/>
                <a:gd name="connsiteY27" fmla="*/ 661987 h 783431"/>
                <a:gd name="connsiteX28" fmla="*/ 990600 w 1359694"/>
                <a:gd name="connsiteY28" fmla="*/ 564356 h 783431"/>
                <a:gd name="connsiteX29" fmla="*/ 1085850 w 1359694"/>
                <a:gd name="connsiteY29" fmla="*/ 250031 h 783431"/>
                <a:gd name="connsiteX30" fmla="*/ 1085850 w 1359694"/>
                <a:gd name="connsiteY30" fmla="*/ 233362 h 783431"/>
                <a:gd name="connsiteX31" fmla="*/ 1081088 w 1359694"/>
                <a:gd name="connsiteY31" fmla="*/ 211931 h 783431"/>
                <a:gd name="connsiteX32" fmla="*/ 1064419 w 1359694"/>
                <a:gd name="connsiteY32" fmla="*/ 197643 h 783431"/>
                <a:gd name="connsiteX33" fmla="*/ 1047750 w 1359694"/>
                <a:gd name="connsiteY33" fmla="*/ 190500 h 783431"/>
                <a:gd name="connsiteX34" fmla="*/ 1016794 w 1359694"/>
                <a:gd name="connsiteY34" fmla="*/ 180975 h 783431"/>
                <a:gd name="connsiteX35" fmla="*/ 981075 w 1359694"/>
                <a:gd name="connsiteY35" fmla="*/ 180975 h 783431"/>
                <a:gd name="connsiteX36" fmla="*/ 931069 w 1359694"/>
                <a:gd name="connsiteY36" fmla="*/ 185737 h 783431"/>
                <a:gd name="connsiteX37" fmla="*/ 376238 w 1359694"/>
                <a:gd name="connsiteY37" fmla="*/ 2857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9694" h="783431">
                  <a:moveTo>
                    <a:pt x="376238" y="285750"/>
                  </a:moveTo>
                  <a:lnTo>
                    <a:pt x="14288" y="350043"/>
                  </a:lnTo>
                  <a:lnTo>
                    <a:pt x="0" y="238125"/>
                  </a:lnTo>
                  <a:lnTo>
                    <a:pt x="445294" y="140493"/>
                  </a:lnTo>
                  <a:lnTo>
                    <a:pt x="900113" y="47625"/>
                  </a:lnTo>
                  <a:lnTo>
                    <a:pt x="1126332" y="0"/>
                  </a:lnTo>
                  <a:lnTo>
                    <a:pt x="1140619" y="2381"/>
                  </a:lnTo>
                  <a:lnTo>
                    <a:pt x="1169194" y="21431"/>
                  </a:lnTo>
                  <a:lnTo>
                    <a:pt x="1219200" y="57150"/>
                  </a:lnTo>
                  <a:lnTo>
                    <a:pt x="1264444" y="100012"/>
                  </a:lnTo>
                  <a:lnTo>
                    <a:pt x="1295400" y="138112"/>
                  </a:lnTo>
                  <a:lnTo>
                    <a:pt x="1326357" y="183356"/>
                  </a:lnTo>
                  <a:lnTo>
                    <a:pt x="1354932" y="245268"/>
                  </a:lnTo>
                  <a:lnTo>
                    <a:pt x="1359694" y="276225"/>
                  </a:lnTo>
                  <a:lnTo>
                    <a:pt x="1331119" y="357187"/>
                  </a:lnTo>
                  <a:lnTo>
                    <a:pt x="1300163" y="395287"/>
                  </a:lnTo>
                  <a:lnTo>
                    <a:pt x="1259682" y="421481"/>
                  </a:lnTo>
                  <a:lnTo>
                    <a:pt x="1173957" y="595312"/>
                  </a:lnTo>
                  <a:lnTo>
                    <a:pt x="1092994" y="747712"/>
                  </a:lnTo>
                  <a:lnTo>
                    <a:pt x="1073944" y="769143"/>
                  </a:lnTo>
                  <a:lnTo>
                    <a:pt x="1057275" y="778668"/>
                  </a:lnTo>
                  <a:lnTo>
                    <a:pt x="1023938" y="783431"/>
                  </a:lnTo>
                  <a:lnTo>
                    <a:pt x="990600" y="783431"/>
                  </a:lnTo>
                  <a:lnTo>
                    <a:pt x="969169" y="781050"/>
                  </a:lnTo>
                  <a:lnTo>
                    <a:pt x="954882" y="773906"/>
                  </a:lnTo>
                  <a:lnTo>
                    <a:pt x="935832" y="762000"/>
                  </a:lnTo>
                  <a:lnTo>
                    <a:pt x="923925" y="740568"/>
                  </a:lnTo>
                  <a:lnTo>
                    <a:pt x="900113" y="661987"/>
                  </a:lnTo>
                  <a:lnTo>
                    <a:pt x="990600" y="564356"/>
                  </a:lnTo>
                  <a:lnTo>
                    <a:pt x="1085850" y="250031"/>
                  </a:lnTo>
                  <a:lnTo>
                    <a:pt x="1085850" y="233362"/>
                  </a:lnTo>
                  <a:lnTo>
                    <a:pt x="1081088" y="211931"/>
                  </a:lnTo>
                  <a:lnTo>
                    <a:pt x="1064419" y="197643"/>
                  </a:lnTo>
                  <a:lnTo>
                    <a:pt x="1047750" y="190500"/>
                  </a:lnTo>
                  <a:lnTo>
                    <a:pt x="1016794" y="180975"/>
                  </a:lnTo>
                  <a:lnTo>
                    <a:pt x="981075" y="180975"/>
                  </a:lnTo>
                  <a:lnTo>
                    <a:pt x="931069" y="185737"/>
                  </a:lnTo>
                  <a:lnTo>
                    <a:pt x="376238" y="2857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1F22F206-9FD7-496F-8B06-8BFA8CA8A966}"/>
                </a:ext>
              </a:extLst>
            </p:cNvPr>
            <p:cNvSpPr/>
            <p:nvPr/>
          </p:nvSpPr>
          <p:spPr>
            <a:xfrm>
              <a:off x="5380038" y="3541714"/>
              <a:ext cx="920750" cy="377825"/>
            </a:xfrm>
            <a:custGeom>
              <a:avLst/>
              <a:gdLst>
                <a:gd name="connsiteX0" fmla="*/ 395287 w 921544"/>
                <a:gd name="connsiteY0" fmla="*/ 233362 h 378619"/>
                <a:gd name="connsiteX1" fmla="*/ 252412 w 921544"/>
                <a:gd name="connsiteY1" fmla="*/ 264319 h 378619"/>
                <a:gd name="connsiteX2" fmla="*/ 190500 w 921544"/>
                <a:gd name="connsiteY2" fmla="*/ 285750 h 378619"/>
                <a:gd name="connsiteX3" fmla="*/ 123825 w 921544"/>
                <a:gd name="connsiteY3" fmla="*/ 319087 h 378619"/>
                <a:gd name="connsiteX4" fmla="*/ 26194 w 921544"/>
                <a:gd name="connsiteY4" fmla="*/ 378619 h 378619"/>
                <a:gd name="connsiteX5" fmla="*/ 0 w 921544"/>
                <a:gd name="connsiteY5" fmla="*/ 166687 h 378619"/>
                <a:gd name="connsiteX6" fmla="*/ 342900 w 921544"/>
                <a:gd name="connsiteY6" fmla="*/ 100012 h 378619"/>
                <a:gd name="connsiteX7" fmla="*/ 731044 w 921544"/>
                <a:gd name="connsiteY7" fmla="*/ 26194 h 378619"/>
                <a:gd name="connsiteX8" fmla="*/ 921544 w 921544"/>
                <a:gd name="connsiteY8" fmla="*/ 0 h 378619"/>
                <a:gd name="connsiteX9" fmla="*/ 919162 w 921544"/>
                <a:gd name="connsiteY9" fmla="*/ 140494 h 378619"/>
                <a:gd name="connsiteX10" fmla="*/ 600075 w 921544"/>
                <a:gd name="connsiteY10" fmla="*/ 180975 h 378619"/>
                <a:gd name="connsiteX11" fmla="*/ 526256 w 921544"/>
                <a:gd name="connsiteY11" fmla="*/ 216694 h 378619"/>
                <a:gd name="connsiteX12" fmla="*/ 395287 w 921544"/>
                <a:gd name="connsiteY12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544" h="378619">
                  <a:moveTo>
                    <a:pt x="395287" y="233362"/>
                  </a:moveTo>
                  <a:lnTo>
                    <a:pt x="252412" y="264319"/>
                  </a:lnTo>
                  <a:lnTo>
                    <a:pt x="190500" y="285750"/>
                  </a:lnTo>
                  <a:lnTo>
                    <a:pt x="123825" y="319087"/>
                  </a:lnTo>
                  <a:lnTo>
                    <a:pt x="26194" y="378619"/>
                  </a:lnTo>
                  <a:lnTo>
                    <a:pt x="0" y="166687"/>
                  </a:lnTo>
                  <a:lnTo>
                    <a:pt x="342900" y="100012"/>
                  </a:lnTo>
                  <a:lnTo>
                    <a:pt x="731044" y="26194"/>
                  </a:lnTo>
                  <a:lnTo>
                    <a:pt x="921544" y="0"/>
                  </a:lnTo>
                  <a:lnTo>
                    <a:pt x="919162" y="140494"/>
                  </a:lnTo>
                  <a:lnTo>
                    <a:pt x="600075" y="180975"/>
                  </a:lnTo>
                  <a:lnTo>
                    <a:pt x="526256" y="216694"/>
                  </a:lnTo>
                  <a:lnTo>
                    <a:pt x="395287" y="2333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46399051-7B99-4C21-998C-86C870752298}"/>
                </a:ext>
              </a:extLst>
            </p:cNvPr>
            <p:cNvSpPr/>
            <p:nvPr/>
          </p:nvSpPr>
          <p:spPr>
            <a:xfrm>
              <a:off x="4960938" y="4017963"/>
              <a:ext cx="1801812" cy="463550"/>
            </a:xfrm>
            <a:custGeom>
              <a:avLst/>
              <a:gdLst>
                <a:gd name="connsiteX0" fmla="*/ 807244 w 1802606"/>
                <a:gd name="connsiteY0" fmla="*/ 328612 h 464344"/>
                <a:gd name="connsiteX1" fmla="*/ 378619 w 1802606"/>
                <a:gd name="connsiteY1" fmla="*/ 402431 h 464344"/>
                <a:gd name="connsiteX2" fmla="*/ 226219 w 1802606"/>
                <a:gd name="connsiteY2" fmla="*/ 464344 h 464344"/>
                <a:gd name="connsiteX3" fmla="*/ 192881 w 1802606"/>
                <a:gd name="connsiteY3" fmla="*/ 461962 h 464344"/>
                <a:gd name="connsiteX4" fmla="*/ 166687 w 1802606"/>
                <a:gd name="connsiteY4" fmla="*/ 440531 h 464344"/>
                <a:gd name="connsiteX5" fmla="*/ 123825 w 1802606"/>
                <a:gd name="connsiteY5" fmla="*/ 404812 h 464344"/>
                <a:gd name="connsiteX6" fmla="*/ 73819 w 1802606"/>
                <a:gd name="connsiteY6" fmla="*/ 354806 h 464344"/>
                <a:gd name="connsiteX7" fmla="*/ 45244 w 1802606"/>
                <a:gd name="connsiteY7" fmla="*/ 314325 h 464344"/>
                <a:gd name="connsiteX8" fmla="*/ 19050 w 1802606"/>
                <a:gd name="connsiteY8" fmla="*/ 271462 h 464344"/>
                <a:gd name="connsiteX9" fmla="*/ 2381 w 1802606"/>
                <a:gd name="connsiteY9" fmla="*/ 235744 h 464344"/>
                <a:gd name="connsiteX10" fmla="*/ 0 w 1802606"/>
                <a:gd name="connsiteY10" fmla="*/ 216694 h 464344"/>
                <a:gd name="connsiteX11" fmla="*/ 7144 w 1802606"/>
                <a:gd name="connsiteY11" fmla="*/ 202406 h 464344"/>
                <a:gd name="connsiteX12" fmla="*/ 21431 w 1802606"/>
                <a:gd name="connsiteY12" fmla="*/ 202406 h 464344"/>
                <a:gd name="connsiteX13" fmla="*/ 40481 w 1802606"/>
                <a:gd name="connsiteY13" fmla="*/ 204787 h 464344"/>
                <a:gd name="connsiteX14" fmla="*/ 71437 w 1802606"/>
                <a:gd name="connsiteY14" fmla="*/ 230981 h 464344"/>
                <a:gd name="connsiteX15" fmla="*/ 104775 w 1802606"/>
                <a:gd name="connsiteY15" fmla="*/ 254794 h 464344"/>
                <a:gd name="connsiteX16" fmla="*/ 138112 w 1802606"/>
                <a:gd name="connsiteY16" fmla="*/ 271462 h 464344"/>
                <a:gd name="connsiteX17" fmla="*/ 173831 w 1802606"/>
                <a:gd name="connsiteY17" fmla="*/ 283369 h 464344"/>
                <a:gd name="connsiteX18" fmla="*/ 223837 w 1802606"/>
                <a:gd name="connsiteY18" fmla="*/ 290512 h 464344"/>
                <a:gd name="connsiteX19" fmla="*/ 280987 w 1802606"/>
                <a:gd name="connsiteY19" fmla="*/ 285750 h 464344"/>
                <a:gd name="connsiteX20" fmla="*/ 659606 w 1802606"/>
                <a:gd name="connsiteY20" fmla="*/ 209550 h 464344"/>
                <a:gd name="connsiteX21" fmla="*/ 1002506 w 1802606"/>
                <a:gd name="connsiteY21" fmla="*/ 142875 h 464344"/>
                <a:gd name="connsiteX22" fmla="*/ 1147762 w 1802606"/>
                <a:gd name="connsiteY22" fmla="*/ 126206 h 464344"/>
                <a:gd name="connsiteX23" fmla="*/ 1223962 w 1802606"/>
                <a:gd name="connsiteY23" fmla="*/ 116681 h 464344"/>
                <a:gd name="connsiteX24" fmla="*/ 1293019 w 1802606"/>
                <a:gd name="connsiteY24" fmla="*/ 100012 h 464344"/>
                <a:gd name="connsiteX25" fmla="*/ 1364456 w 1802606"/>
                <a:gd name="connsiteY25" fmla="*/ 71437 h 464344"/>
                <a:gd name="connsiteX26" fmla="*/ 1397794 w 1802606"/>
                <a:gd name="connsiteY26" fmla="*/ 57150 h 464344"/>
                <a:gd name="connsiteX27" fmla="*/ 1428750 w 1802606"/>
                <a:gd name="connsiteY27" fmla="*/ 30956 h 464344"/>
                <a:gd name="connsiteX28" fmla="*/ 1447800 w 1802606"/>
                <a:gd name="connsiteY28" fmla="*/ 11906 h 464344"/>
                <a:gd name="connsiteX29" fmla="*/ 1481137 w 1802606"/>
                <a:gd name="connsiteY29" fmla="*/ 2381 h 464344"/>
                <a:gd name="connsiteX30" fmla="*/ 1528762 w 1802606"/>
                <a:gd name="connsiteY30" fmla="*/ 0 h 464344"/>
                <a:gd name="connsiteX31" fmla="*/ 1576387 w 1802606"/>
                <a:gd name="connsiteY31" fmla="*/ 7144 h 464344"/>
                <a:gd name="connsiteX32" fmla="*/ 1624012 w 1802606"/>
                <a:gd name="connsiteY32" fmla="*/ 21431 h 464344"/>
                <a:gd name="connsiteX33" fmla="*/ 1671637 w 1802606"/>
                <a:gd name="connsiteY33" fmla="*/ 40481 h 464344"/>
                <a:gd name="connsiteX34" fmla="*/ 1724025 w 1802606"/>
                <a:gd name="connsiteY34" fmla="*/ 71437 h 464344"/>
                <a:gd name="connsiteX35" fmla="*/ 1759744 w 1802606"/>
                <a:gd name="connsiteY35" fmla="*/ 92869 h 464344"/>
                <a:gd name="connsiteX36" fmla="*/ 1781175 w 1802606"/>
                <a:gd name="connsiteY36" fmla="*/ 107156 h 464344"/>
                <a:gd name="connsiteX37" fmla="*/ 1793081 w 1802606"/>
                <a:gd name="connsiteY37" fmla="*/ 123825 h 464344"/>
                <a:gd name="connsiteX38" fmla="*/ 1802606 w 1802606"/>
                <a:gd name="connsiteY38" fmla="*/ 145256 h 464344"/>
                <a:gd name="connsiteX39" fmla="*/ 1800225 w 1802606"/>
                <a:gd name="connsiteY39" fmla="*/ 171450 h 464344"/>
                <a:gd name="connsiteX40" fmla="*/ 1785937 w 1802606"/>
                <a:gd name="connsiteY40" fmla="*/ 195262 h 464344"/>
                <a:gd name="connsiteX41" fmla="*/ 1747837 w 1802606"/>
                <a:gd name="connsiteY41" fmla="*/ 214312 h 464344"/>
                <a:gd name="connsiteX42" fmla="*/ 1671637 w 1802606"/>
                <a:gd name="connsiteY42" fmla="*/ 235744 h 464344"/>
                <a:gd name="connsiteX43" fmla="*/ 1497806 w 1802606"/>
                <a:gd name="connsiteY43" fmla="*/ 250031 h 464344"/>
                <a:gd name="connsiteX44" fmla="*/ 1152525 w 1802606"/>
                <a:gd name="connsiteY44" fmla="*/ 285750 h 464344"/>
                <a:gd name="connsiteX45" fmla="*/ 807244 w 1802606"/>
                <a:gd name="connsiteY45" fmla="*/ 32861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2606" h="464344">
                  <a:moveTo>
                    <a:pt x="807244" y="328612"/>
                  </a:moveTo>
                  <a:lnTo>
                    <a:pt x="378619" y="402431"/>
                  </a:lnTo>
                  <a:lnTo>
                    <a:pt x="226219" y="464344"/>
                  </a:lnTo>
                  <a:lnTo>
                    <a:pt x="192881" y="461962"/>
                  </a:lnTo>
                  <a:lnTo>
                    <a:pt x="166687" y="440531"/>
                  </a:lnTo>
                  <a:lnTo>
                    <a:pt x="123825" y="404812"/>
                  </a:lnTo>
                  <a:lnTo>
                    <a:pt x="73819" y="354806"/>
                  </a:lnTo>
                  <a:lnTo>
                    <a:pt x="45244" y="314325"/>
                  </a:lnTo>
                  <a:lnTo>
                    <a:pt x="19050" y="271462"/>
                  </a:lnTo>
                  <a:lnTo>
                    <a:pt x="2381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1" y="202406"/>
                  </a:lnTo>
                  <a:lnTo>
                    <a:pt x="40481" y="204787"/>
                  </a:lnTo>
                  <a:lnTo>
                    <a:pt x="71437" y="230981"/>
                  </a:lnTo>
                  <a:lnTo>
                    <a:pt x="104775" y="254794"/>
                  </a:lnTo>
                  <a:lnTo>
                    <a:pt x="138112" y="271462"/>
                  </a:lnTo>
                  <a:lnTo>
                    <a:pt x="173831" y="283369"/>
                  </a:lnTo>
                  <a:lnTo>
                    <a:pt x="223837" y="290512"/>
                  </a:lnTo>
                  <a:lnTo>
                    <a:pt x="280987" y="285750"/>
                  </a:lnTo>
                  <a:lnTo>
                    <a:pt x="659606" y="209550"/>
                  </a:lnTo>
                  <a:lnTo>
                    <a:pt x="1002506" y="142875"/>
                  </a:lnTo>
                  <a:lnTo>
                    <a:pt x="1147762" y="126206"/>
                  </a:lnTo>
                  <a:lnTo>
                    <a:pt x="1223962" y="116681"/>
                  </a:lnTo>
                  <a:lnTo>
                    <a:pt x="1293019" y="100012"/>
                  </a:lnTo>
                  <a:lnTo>
                    <a:pt x="1364456" y="71437"/>
                  </a:lnTo>
                  <a:lnTo>
                    <a:pt x="1397794" y="57150"/>
                  </a:lnTo>
                  <a:lnTo>
                    <a:pt x="1428750" y="30956"/>
                  </a:lnTo>
                  <a:lnTo>
                    <a:pt x="1447800" y="11906"/>
                  </a:lnTo>
                  <a:lnTo>
                    <a:pt x="1481137" y="2381"/>
                  </a:lnTo>
                  <a:lnTo>
                    <a:pt x="1528762" y="0"/>
                  </a:lnTo>
                  <a:lnTo>
                    <a:pt x="1576387" y="7144"/>
                  </a:lnTo>
                  <a:lnTo>
                    <a:pt x="1624012" y="21431"/>
                  </a:lnTo>
                  <a:lnTo>
                    <a:pt x="1671637" y="40481"/>
                  </a:lnTo>
                  <a:lnTo>
                    <a:pt x="1724025" y="71437"/>
                  </a:lnTo>
                  <a:lnTo>
                    <a:pt x="1759744" y="92869"/>
                  </a:lnTo>
                  <a:lnTo>
                    <a:pt x="1781175" y="107156"/>
                  </a:lnTo>
                  <a:lnTo>
                    <a:pt x="1793081" y="123825"/>
                  </a:lnTo>
                  <a:lnTo>
                    <a:pt x="1802606" y="145256"/>
                  </a:lnTo>
                  <a:lnTo>
                    <a:pt x="1800225" y="171450"/>
                  </a:lnTo>
                  <a:lnTo>
                    <a:pt x="1785937" y="195262"/>
                  </a:lnTo>
                  <a:lnTo>
                    <a:pt x="1747837" y="214312"/>
                  </a:lnTo>
                  <a:lnTo>
                    <a:pt x="1671637" y="235744"/>
                  </a:lnTo>
                  <a:lnTo>
                    <a:pt x="1497806" y="250031"/>
                  </a:lnTo>
                  <a:lnTo>
                    <a:pt x="1152525" y="285750"/>
                  </a:lnTo>
                  <a:lnTo>
                    <a:pt x="807244" y="32861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BEB6D9C7-3CD8-475D-A345-8267532B0C0B}"/>
                </a:ext>
              </a:extLst>
            </p:cNvPr>
            <p:cNvSpPr/>
            <p:nvPr/>
          </p:nvSpPr>
          <p:spPr>
            <a:xfrm>
              <a:off x="5127625" y="4354513"/>
              <a:ext cx="292100" cy="711200"/>
            </a:xfrm>
            <a:custGeom>
              <a:avLst/>
              <a:gdLst>
                <a:gd name="connsiteX0" fmla="*/ 9525 w 292894"/>
                <a:gd name="connsiteY0" fmla="*/ 473869 h 709613"/>
                <a:gd name="connsiteX1" fmla="*/ 30957 w 292894"/>
                <a:gd name="connsiteY1" fmla="*/ 383382 h 709613"/>
                <a:gd name="connsiteX2" fmla="*/ 40482 w 292894"/>
                <a:gd name="connsiteY2" fmla="*/ 333375 h 709613"/>
                <a:gd name="connsiteX3" fmla="*/ 47625 w 292894"/>
                <a:gd name="connsiteY3" fmla="*/ 269082 h 709613"/>
                <a:gd name="connsiteX4" fmla="*/ 45244 w 292894"/>
                <a:gd name="connsiteY4" fmla="*/ 214313 h 709613"/>
                <a:gd name="connsiteX5" fmla="*/ 35719 w 292894"/>
                <a:gd name="connsiteY5" fmla="*/ 147638 h 709613"/>
                <a:gd name="connsiteX6" fmla="*/ 2382 w 292894"/>
                <a:gd name="connsiteY6" fmla="*/ 59532 h 709613"/>
                <a:gd name="connsiteX7" fmla="*/ 190500 w 292894"/>
                <a:gd name="connsiteY7" fmla="*/ 0 h 709613"/>
                <a:gd name="connsiteX8" fmla="*/ 273844 w 292894"/>
                <a:gd name="connsiteY8" fmla="*/ 83344 h 709613"/>
                <a:gd name="connsiteX9" fmla="*/ 285750 w 292894"/>
                <a:gd name="connsiteY9" fmla="*/ 107157 h 709613"/>
                <a:gd name="connsiteX10" fmla="*/ 292894 w 292894"/>
                <a:gd name="connsiteY10" fmla="*/ 145257 h 709613"/>
                <a:gd name="connsiteX11" fmla="*/ 290513 w 292894"/>
                <a:gd name="connsiteY11" fmla="*/ 183357 h 709613"/>
                <a:gd name="connsiteX12" fmla="*/ 273844 w 292894"/>
                <a:gd name="connsiteY12" fmla="*/ 221457 h 709613"/>
                <a:gd name="connsiteX13" fmla="*/ 245269 w 292894"/>
                <a:gd name="connsiteY13" fmla="*/ 283369 h 709613"/>
                <a:gd name="connsiteX14" fmla="*/ 219075 w 292894"/>
                <a:gd name="connsiteY14" fmla="*/ 354807 h 709613"/>
                <a:gd name="connsiteX15" fmla="*/ 185738 w 292894"/>
                <a:gd name="connsiteY15" fmla="*/ 464344 h 709613"/>
                <a:gd name="connsiteX16" fmla="*/ 145257 w 292894"/>
                <a:gd name="connsiteY16" fmla="*/ 678657 h 709613"/>
                <a:gd name="connsiteX17" fmla="*/ 0 w 292894"/>
                <a:gd name="connsiteY17" fmla="*/ 709613 h 709613"/>
                <a:gd name="connsiteX18" fmla="*/ 0 w 292894"/>
                <a:gd name="connsiteY18" fmla="*/ 569119 h 709613"/>
                <a:gd name="connsiteX19" fmla="*/ 9525 w 292894"/>
                <a:gd name="connsiteY19" fmla="*/ 473869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2894" h="709613">
                  <a:moveTo>
                    <a:pt x="9525" y="473869"/>
                  </a:moveTo>
                  <a:lnTo>
                    <a:pt x="30957" y="383382"/>
                  </a:lnTo>
                  <a:lnTo>
                    <a:pt x="40482" y="333375"/>
                  </a:lnTo>
                  <a:lnTo>
                    <a:pt x="47625" y="269082"/>
                  </a:lnTo>
                  <a:cubicBezTo>
                    <a:pt x="46831" y="250826"/>
                    <a:pt x="46038" y="232569"/>
                    <a:pt x="45244" y="214313"/>
                  </a:cubicBezTo>
                  <a:lnTo>
                    <a:pt x="35719" y="147638"/>
                  </a:lnTo>
                  <a:lnTo>
                    <a:pt x="2382" y="59532"/>
                  </a:lnTo>
                  <a:lnTo>
                    <a:pt x="190500" y="0"/>
                  </a:lnTo>
                  <a:lnTo>
                    <a:pt x="273844" y="83344"/>
                  </a:lnTo>
                  <a:lnTo>
                    <a:pt x="285750" y="107157"/>
                  </a:lnTo>
                  <a:lnTo>
                    <a:pt x="292894" y="145257"/>
                  </a:lnTo>
                  <a:lnTo>
                    <a:pt x="290513" y="183357"/>
                  </a:lnTo>
                  <a:lnTo>
                    <a:pt x="273844" y="221457"/>
                  </a:lnTo>
                  <a:lnTo>
                    <a:pt x="245269" y="283369"/>
                  </a:lnTo>
                  <a:lnTo>
                    <a:pt x="219075" y="354807"/>
                  </a:lnTo>
                  <a:lnTo>
                    <a:pt x="185738" y="464344"/>
                  </a:lnTo>
                  <a:lnTo>
                    <a:pt x="145257" y="678657"/>
                  </a:lnTo>
                  <a:lnTo>
                    <a:pt x="0" y="709613"/>
                  </a:lnTo>
                  <a:lnTo>
                    <a:pt x="0" y="569119"/>
                  </a:lnTo>
                  <a:lnTo>
                    <a:pt x="9525" y="4738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3F16DA94-ED57-433A-B66F-885FF8153BF1}"/>
                </a:ext>
              </a:extLst>
            </p:cNvPr>
            <p:cNvSpPr/>
            <p:nvPr/>
          </p:nvSpPr>
          <p:spPr>
            <a:xfrm>
              <a:off x="4643438" y="4678363"/>
              <a:ext cx="2298700" cy="539750"/>
            </a:xfrm>
            <a:custGeom>
              <a:avLst/>
              <a:gdLst>
                <a:gd name="connsiteX0" fmla="*/ 1028700 w 2297906"/>
                <a:gd name="connsiteY0" fmla="*/ 369094 h 538163"/>
                <a:gd name="connsiteX1" fmla="*/ 671512 w 2297906"/>
                <a:gd name="connsiteY1" fmla="*/ 442913 h 538163"/>
                <a:gd name="connsiteX2" fmla="*/ 421481 w 2297906"/>
                <a:gd name="connsiteY2" fmla="*/ 514350 h 538163"/>
                <a:gd name="connsiteX3" fmla="*/ 342900 w 2297906"/>
                <a:gd name="connsiteY3" fmla="*/ 533400 h 538163"/>
                <a:gd name="connsiteX4" fmla="*/ 307181 w 2297906"/>
                <a:gd name="connsiteY4" fmla="*/ 538163 h 538163"/>
                <a:gd name="connsiteX5" fmla="*/ 283368 w 2297906"/>
                <a:gd name="connsiteY5" fmla="*/ 535782 h 538163"/>
                <a:gd name="connsiteX6" fmla="*/ 252412 w 2297906"/>
                <a:gd name="connsiteY6" fmla="*/ 528638 h 538163"/>
                <a:gd name="connsiteX7" fmla="*/ 214312 w 2297906"/>
                <a:gd name="connsiteY7" fmla="*/ 511969 h 538163"/>
                <a:gd name="connsiteX8" fmla="*/ 123825 w 2297906"/>
                <a:gd name="connsiteY8" fmla="*/ 457200 h 538163"/>
                <a:gd name="connsiteX9" fmla="*/ 59531 w 2297906"/>
                <a:gd name="connsiteY9" fmla="*/ 400050 h 538163"/>
                <a:gd name="connsiteX10" fmla="*/ 21431 w 2297906"/>
                <a:gd name="connsiteY10" fmla="*/ 364332 h 538163"/>
                <a:gd name="connsiteX11" fmla="*/ 2381 w 2297906"/>
                <a:gd name="connsiteY11" fmla="*/ 333375 h 538163"/>
                <a:gd name="connsiteX12" fmla="*/ 0 w 2297906"/>
                <a:gd name="connsiteY12" fmla="*/ 314325 h 538163"/>
                <a:gd name="connsiteX13" fmla="*/ 4762 w 2297906"/>
                <a:gd name="connsiteY13" fmla="*/ 302419 h 538163"/>
                <a:gd name="connsiteX14" fmla="*/ 16668 w 2297906"/>
                <a:gd name="connsiteY14" fmla="*/ 297657 h 538163"/>
                <a:gd name="connsiteX15" fmla="*/ 40481 w 2297906"/>
                <a:gd name="connsiteY15" fmla="*/ 302419 h 538163"/>
                <a:gd name="connsiteX16" fmla="*/ 76200 w 2297906"/>
                <a:gd name="connsiteY16" fmla="*/ 314325 h 538163"/>
                <a:gd name="connsiteX17" fmla="*/ 240506 w 2297906"/>
                <a:gd name="connsiteY17" fmla="*/ 333375 h 538163"/>
                <a:gd name="connsiteX18" fmla="*/ 288131 w 2297906"/>
                <a:gd name="connsiteY18" fmla="*/ 330994 h 538163"/>
                <a:gd name="connsiteX19" fmla="*/ 497681 w 2297906"/>
                <a:gd name="connsiteY19" fmla="*/ 285750 h 538163"/>
                <a:gd name="connsiteX20" fmla="*/ 633412 w 2297906"/>
                <a:gd name="connsiteY20" fmla="*/ 269082 h 538163"/>
                <a:gd name="connsiteX21" fmla="*/ 1031081 w 2297906"/>
                <a:gd name="connsiteY21" fmla="*/ 197644 h 538163"/>
                <a:gd name="connsiteX22" fmla="*/ 1314450 w 2297906"/>
                <a:gd name="connsiteY22" fmla="*/ 147638 h 538163"/>
                <a:gd name="connsiteX23" fmla="*/ 1443037 w 2297906"/>
                <a:gd name="connsiteY23" fmla="*/ 138113 h 538163"/>
                <a:gd name="connsiteX24" fmla="*/ 1659731 w 2297906"/>
                <a:gd name="connsiteY24" fmla="*/ 109538 h 538163"/>
                <a:gd name="connsiteX25" fmla="*/ 1802606 w 2297906"/>
                <a:gd name="connsiteY25" fmla="*/ 90488 h 538163"/>
                <a:gd name="connsiteX26" fmla="*/ 1843087 w 2297906"/>
                <a:gd name="connsiteY26" fmla="*/ 76200 h 538163"/>
                <a:gd name="connsiteX27" fmla="*/ 1921668 w 2297906"/>
                <a:gd name="connsiteY27" fmla="*/ 35719 h 538163"/>
                <a:gd name="connsiteX28" fmla="*/ 1983581 w 2297906"/>
                <a:gd name="connsiteY28" fmla="*/ 0 h 538163"/>
                <a:gd name="connsiteX29" fmla="*/ 2038350 w 2297906"/>
                <a:gd name="connsiteY29" fmla="*/ 9525 h 538163"/>
                <a:gd name="connsiteX30" fmla="*/ 2116931 w 2297906"/>
                <a:gd name="connsiteY30" fmla="*/ 28575 h 538163"/>
                <a:gd name="connsiteX31" fmla="*/ 2181225 w 2297906"/>
                <a:gd name="connsiteY31" fmla="*/ 52388 h 538163"/>
                <a:gd name="connsiteX32" fmla="*/ 2231231 w 2297906"/>
                <a:gd name="connsiteY32" fmla="*/ 73819 h 538163"/>
                <a:gd name="connsiteX33" fmla="*/ 2266950 w 2297906"/>
                <a:gd name="connsiteY33" fmla="*/ 100013 h 538163"/>
                <a:gd name="connsiteX34" fmla="*/ 2286000 w 2297906"/>
                <a:gd name="connsiteY34" fmla="*/ 126207 h 538163"/>
                <a:gd name="connsiteX35" fmla="*/ 2295525 w 2297906"/>
                <a:gd name="connsiteY35" fmla="*/ 154782 h 538163"/>
                <a:gd name="connsiteX36" fmla="*/ 2297906 w 2297906"/>
                <a:gd name="connsiteY36" fmla="*/ 188119 h 538163"/>
                <a:gd name="connsiteX37" fmla="*/ 2288381 w 2297906"/>
                <a:gd name="connsiteY37" fmla="*/ 216694 h 538163"/>
                <a:gd name="connsiteX38" fmla="*/ 2271712 w 2297906"/>
                <a:gd name="connsiteY38" fmla="*/ 235744 h 538163"/>
                <a:gd name="connsiteX39" fmla="*/ 2245518 w 2297906"/>
                <a:gd name="connsiteY39" fmla="*/ 247650 h 538163"/>
                <a:gd name="connsiteX40" fmla="*/ 2178843 w 2297906"/>
                <a:gd name="connsiteY40" fmla="*/ 245269 h 538163"/>
                <a:gd name="connsiteX41" fmla="*/ 2069306 w 2297906"/>
                <a:gd name="connsiteY41" fmla="*/ 233363 h 538163"/>
                <a:gd name="connsiteX42" fmla="*/ 1964531 w 2297906"/>
                <a:gd name="connsiteY42" fmla="*/ 233363 h 538163"/>
                <a:gd name="connsiteX43" fmla="*/ 1840706 w 2297906"/>
                <a:gd name="connsiteY43" fmla="*/ 245269 h 538163"/>
                <a:gd name="connsiteX44" fmla="*/ 1481137 w 2297906"/>
                <a:gd name="connsiteY44" fmla="*/ 295275 h 538163"/>
                <a:gd name="connsiteX45" fmla="*/ 1295400 w 2297906"/>
                <a:gd name="connsiteY45" fmla="*/ 335757 h 538163"/>
                <a:gd name="connsiteX46" fmla="*/ 1028700 w 2297906"/>
                <a:gd name="connsiteY46" fmla="*/ 369094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7906" h="538163">
                  <a:moveTo>
                    <a:pt x="1028700" y="369094"/>
                  </a:moveTo>
                  <a:lnTo>
                    <a:pt x="671512" y="442913"/>
                  </a:lnTo>
                  <a:lnTo>
                    <a:pt x="421481" y="514350"/>
                  </a:lnTo>
                  <a:lnTo>
                    <a:pt x="342900" y="533400"/>
                  </a:lnTo>
                  <a:lnTo>
                    <a:pt x="307181" y="538163"/>
                  </a:lnTo>
                  <a:lnTo>
                    <a:pt x="283368" y="535782"/>
                  </a:lnTo>
                  <a:lnTo>
                    <a:pt x="252412" y="528638"/>
                  </a:lnTo>
                  <a:lnTo>
                    <a:pt x="214312" y="511969"/>
                  </a:lnTo>
                  <a:lnTo>
                    <a:pt x="123825" y="457200"/>
                  </a:lnTo>
                  <a:lnTo>
                    <a:pt x="59531" y="400050"/>
                  </a:lnTo>
                  <a:lnTo>
                    <a:pt x="21431" y="364332"/>
                  </a:lnTo>
                  <a:lnTo>
                    <a:pt x="2381" y="333375"/>
                  </a:lnTo>
                  <a:lnTo>
                    <a:pt x="0" y="314325"/>
                  </a:lnTo>
                  <a:lnTo>
                    <a:pt x="4762" y="302419"/>
                  </a:lnTo>
                  <a:lnTo>
                    <a:pt x="16668" y="297657"/>
                  </a:lnTo>
                  <a:lnTo>
                    <a:pt x="40481" y="302419"/>
                  </a:lnTo>
                  <a:lnTo>
                    <a:pt x="76200" y="314325"/>
                  </a:lnTo>
                  <a:lnTo>
                    <a:pt x="240506" y="333375"/>
                  </a:lnTo>
                  <a:lnTo>
                    <a:pt x="288131" y="330994"/>
                  </a:lnTo>
                  <a:lnTo>
                    <a:pt x="497681" y="285750"/>
                  </a:lnTo>
                  <a:lnTo>
                    <a:pt x="633412" y="269082"/>
                  </a:lnTo>
                  <a:lnTo>
                    <a:pt x="1031081" y="197644"/>
                  </a:lnTo>
                  <a:lnTo>
                    <a:pt x="1314450" y="147638"/>
                  </a:lnTo>
                  <a:lnTo>
                    <a:pt x="1443037" y="138113"/>
                  </a:lnTo>
                  <a:lnTo>
                    <a:pt x="1659731" y="109538"/>
                  </a:lnTo>
                  <a:lnTo>
                    <a:pt x="1802606" y="90488"/>
                  </a:lnTo>
                  <a:lnTo>
                    <a:pt x="1843087" y="76200"/>
                  </a:lnTo>
                  <a:lnTo>
                    <a:pt x="1921668" y="35719"/>
                  </a:lnTo>
                  <a:lnTo>
                    <a:pt x="1983581" y="0"/>
                  </a:lnTo>
                  <a:lnTo>
                    <a:pt x="2038350" y="9525"/>
                  </a:lnTo>
                  <a:lnTo>
                    <a:pt x="2116931" y="28575"/>
                  </a:lnTo>
                  <a:lnTo>
                    <a:pt x="2181225" y="52388"/>
                  </a:lnTo>
                  <a:lnTo>
                    <a:pt x="2231231" y="73819"/>
                  </a:lnTo>
                  <a:lnTo>
                    <a:pt x="2266950" y="100013"/>
                  </a:lnTo>
                  <a:lnTo>
                    <a:pt x="2286000" y="126207"/>
                  </a:lnTo>
                  <a:lnTo>
                    <a:pt x="2295525" y="154782"/>
                  </a:lnTo>
                  <a:lnTo>
                    <a:pt x="2297906" y="188119"/>
                  </a:lnTo>
                  <a:lnTo>
                    <a:pt x="2288381" y="216694"/>
                  </a:lnTo>
                  <a:lnTo>
                    <a:pt x="2271712" y="235744"/>
                  </a:lnTo>
                  <a:lnTo>
                    <a:pt x="2245518" y="247650"/>
                  </a:lnTo>
                  <a:lnTo>
                    <a:pt x="2178843" y="245269"/>
                  </a:lnTo>
                  <a:lnTo>
                    <a:pt x="2069306" y="233363"/>
                  </a:lnTo>
                  <a:lnTo>
                    <a:pt x="1964531" y="233363"/>
                  </a:lnTo>
                  <a:lnTo>
                    <a:pt x="1840706" y="245269"/>
                  </a:lnTo>
                  <a:lnTo>
                    <a:pt x="1481137" y="295275"/>
                  </a:lnTo>
                  <a:lnTo>
                    <a:pt x="1295400" y="335757"/>
                  </a:lnTo>
                  <a:lnTo>
                    <a:pt x="1028700" y="36909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FE99E43D-F2E7-479F-A655-33750FFBDFFA}"/>
                </a:ext>
              </a:extLst>
            </p:cNvPr>
            <p:cNvSpPr/>
            <p:nvPr/>
          </p:nvSpPr>
          <p:spPr>
            <a:xfrm rot="16200000">
              <a:off x="4865688" y="4651375"/>
              <a:ext cx="2284412" cy="325438"/>
            </a:xfrm>
            <a:custGeom>
              <a:avLst/>
              <a:gdLst>
                <a:gd name="connsiteX0" fmla="*/ 1309688 w 2283619"/>
                <a:gd name="connsiteY0" fmla="*/ 285750 h 326231"/>
                <a:gd name="connsiteX1" fmla="*/ 188119 w 2283619"/>
                <a:gd name="connsiteY1" fmla="*/ 288131 h 326231"/>
                <a:gd name="connsiteX2" fmla="*/ 126207 w 2283619"/>
                <a:gd name="connsiteY2" fmla="*/ 285750 h 326231"/>
                <a:gd name="connsiteX3" fmla="*/ 92869 w 2283619"/>
                <a:gd name="connsiteY3" fmla="*/ 271462 h 326231"/>
                <a:gd name="connsiteX4" fmla="*/ 40482 w 2283619"/>
                <a:gd name="connsiteY4" fmla="*/ 240506 h 326231"/>
                <a:gd name="connsiteX5" fmla="*/ 9525 w 2283619"/>
                <a:gd name="connsiteY5" fmla="*/ 211931 h 326231"/>
                <a:gd name="connsiteX6" fmla="*/ 0 w 2283619"/>
                <a:gd name="connsiteY6" fmla="*/ 178594 h 326231"/>
                <a:gd name="connsiteX7" fmla="*/ 0 w 2283619"/>
                <a:gd name="connsiteY7" fmla="*/ 142875 h 326231"/>
                <a:gd name="connsiteX8" fmla="*/ 9525 w 2283619"/>
                <a:gd name="connsiteY8" fmla="*/ 109537 h 326231"/>
                <a:gd name="connsiteX9" fmla="*/ 38100 w 2283619"/>
                <a:gd name="connsiteY9" fmla="*/ 78581 h 326231"/>
                <a:gd name="connsiteX10" fmla="*/ 85725 w 2283619"/>
                <a:gd name="connsiteY10" fmla="*/ 52387 h 326231"/>
                <a:gd name="connsiteX11" fmla="*/ 147638 w 2283619"/>
                <a:gd name="connsiteY11" fmla="*/ 33337 h 326231"/>
                <a:gd name="connsiteX12" fmla="*/ 223838 w 2283619"/>
                <a:gd name="connsiteY12" fmla="*/ 21431 h 326231"/>
                <a:gd name="connsiteX13" fmla="*/ 314325 w 2283619"/>
                <a:gd name="connsiteY13" fmla="*/ 28575 h 326231"/>
                <a:gd name="connsiteX14" fmla="*/ 673894 w 2283619"/>
                <a:gd name="connsiteY14" fmla="*/ 52387 h 326231"/>
                <a:gd name="connsiteX15" fmla="*/ 942975 w 2283619"/>
                <a:gd name="connsiteY15" fmla="*/ 66675 h 326231"/>
                <a:gd name="connsiteX16" fmla="*/ 1114425 w 2283619"/>
                <a:gd name="connsiteY16" fmla="*/ 69056 h 326231"/>
                <a:gd name="connsiteX17" fmla="*/ 1364457 w 2283619"/>
                <a:gd name="connsiteY17" fmla="*/ 83344 h 326231"/>
                <a:gd name="connsiteX18" fmla="*/ 1635919 w 2283619"/>
                <a:gd name="connsiteY18" fmla="*/ 88106 h 326231"/>
                <a:gd name="connsiteX19" fmla="*/ 1776413 w 2283619"/>
                <a:gd name="connsiteY19" fmla="*/ 90487 h 326231"/>
                <a:gd name="connsiteX20" fmla="*/ 2019300 w 2283619"/>
                <a:gd name="connsiteY20" fmla="*/ 88106 h 326231"/>
                <a:gd name="connsiteX21" fmla="*/ 2100263 w 2283619"/>
                <a:gd name="connsiteY21" fmla="*/ 80962 h 326231"/>
                <a:gd name="connsiteX22" fmla="*/ 2135982 w 2283619"/>
                <a:gd name="connsiteY22" fmla="*/ 73819 h 326231"/>
                <a:gd name="connsiteX23" fmla="*/ 2162175 w 2283619"/>
                <a:gd name="connsiteY23" fmla="*/ 59531 h 326231"/>
                <a:gd name="connsiteX24" fmla="*/ 2233613 w 2283619"/>
                <a:gd name="connsiteY24" fmla="*/ 0 h 326231"/>
                <a:gd name="connsiteX25" fmla="*/ 2283619 w 2283619"/>
                <a:gd name="connsiteY25" fmla="*/ 100012 h 326231"/>
                <a:gd name="connsiteX26" fmla="*/ 2164557 w 2283619"/>
                <a:gd name="connsiteY26" fmla="*/ 235744 h 326231"/>
                <a:gd name="connsiteX27" fmla="*/ 2114550 w 2283619"/>
                <a:gd name="connsiteY27" fmla="*/ 300037 h 326231"/>
                <a:gd name="connsiteX28" fmla="*/ 2076450 w 2283619"/>
                <a:gd name="connsiteY28" fmla="*/ 316706 h 326231"/>
                <a:gd name="connsiteX29" fmla="*/ 2045494 w 2283619"/>
                <a:gd name="connsiteY29" fmla="*/ 326231 h 326231"/>
                <a:gd name="connsiteX30" fmla="*/ 2014538 w 2283619"/>
                <a:gd name="connsiteY30" fmla="*/ 326231 h 326231"/>
                <a:gd name="connsiteX31" fmla="*/ 1966913 w 2283619"/>
                <a:gd name="connsiteY31" fmla="*/ 316706 h 326231"/>
                <a:gd name="connsiteX32" fmla="*/ 1921669 w 2283619"/>
                <a:gd name="connsiteY32" fmla="*/ 304800 h 326231"/>
                <a:gd name="connsiteX33" fmla="*/ 1864519 w 2283619"/>
                <a:gd name="connsiteY33" fmla="*/ 290512 h 326231"/>
                <a:gd name="connsiteX34" fmla="*/ 1309688 w 2283619"/>
                <a:gd name="connsiteY34" fmla="*/ 2857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9" h="326231">
                  <a:moveTo>
                    <a:pt x="1309688" y="285750"/>
                  </a:moveTo>
                  <a:lnTo>
                    <a:pt x="188119" y="288131"/>
                  </a:lnTo>
                  <a:lnTo>
                    <a:pt x="126207" y="285750"/>
                  </a:lnTo>
                  <a:lnTo>
                    <a:pt x="92869" y="271462"/>
                  </a:lnTo>
                  <a:lnTo>
                    <a:pt x="40482" y="240506"/>
                  </a:lnTo>
                  <a:lnTo>
                    <a:pt x="9525" y="211931"/>
                  </a:lnTo>
                  <a:lnTo>
                    <a:pt x="0" y="178594"/>
                  </a:lnTo>
                  <a:lnTo>
                    <a:pt x="0" y="142875"/>
                  </a:lnTo>
                  <a:lnTo>
                    <a:pt x="9525" y="109537"/>
                  </a:lnTo>
                  <a:lnTo>
                    <a:pt x="38100" y="78581"/>
                  </a:lnTo>
                  <a:lnTo>
                    <a:pt x="85725" y="52387"/>
                  </a:lnTo>
                  <a:cubicBezTo>
                    <a:pt x="146013" y="33095"/>
                    <a:pt x="124422" y="33337"/>
                    <a:pt x="147638" y="33337"/>
                  </a:cubicBezTo>
                  <a:lnTo>
                    <a:pt x="223838" y="21431"/>
                  </a:lnTo>
                  <a:lnTo>
                    <a:pt x="314325" y="28575"/>
                  </a:lnTo>
                  <a:lnTo>
                    <a:pt x="673894" y="52387"/>
                  </a:lnTo>
                  <a:lnTo>
                    <a:pt x="942975" y="66675"/>
                  </a:lnTo>
                  <a:lnTo>
                    <a:pt x="1114425" y="69056"/>
                  </a:lnTo>
                  <a:lnTo>
                    <a:pt x="1364457" y="83344"/>
                  </a:lnTo>
                  <a:lnTo>
                    <a:pt x="1635919" y="88106"/>
                  </a:lnTo>
                  <a:lnTo>
                    <a:pt x="1776413" y="90487"/>
                  </a:lnTo>
                  <a:lnTo>
                    <a:pt x="2019300" y="88106"/>
                  </a:lnTo>
                  <a:lnTo>
                    <a:pt x="2100263" y="80962"/>
                  </a:lnTo>
                  <a:lnTo>
                    <a:pt x="2135982" y="73819"/>
                  </a:lnTo>
                  <a:lnTo>
                    <a:pt x="2162175" y="59531"/>
                  </a:lnTo>
                  <a:lnTo>
                    <a:pt x="2233613" y="0"/>
                  </a:lnTo>
                  <a:lnTo>
                    <a:pt x="2283619" y="100012"/>
                  </a:lnTo>
                  <a:lnTo>
                    <a:pt x="2164557" y="235744"/>
                  </a:lnTo>
                  <a:lnTo>
                    <a:pt x="2114550" y="300037"/>
                  </a:lnTo>
                  <a:lnTo>
                    <a:pt x="2076450" y="316706"/>
                  </a:lnTo>
                  <a:lnTo>
                    <a:pt x="2045494" y="326231"/>
                  </a:lnTo>
                  <a:lnTo>
                    <a:pt x="2014538" y="326231"/>
                  </a:lnTo>
                  <a:lnTo>
                    <a:pt x="1966913" y="316706"/>
                  </a:lnTo>
                  <a:lnTo>
                    <a:pt x="1921669" y="304800"/>
                  </a:lnTo>
                  <a:lnTo>
                    <a:pt x="1864519" y="290512"/>
                  </a:lnTo>
                  <a:lnTo>
                    <a:pt x="1309688" y="2857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9B67D29F-9F27-41B0-85B9-D87D992CCCF6}"/>
                </a:ext>
              </a:extLst>
            </p:cNvPr>
            <p:cNvSpPr/>
            <p:nvPr/>
          </p:nvSpPr>
          <p:spPr>
            <a:xfrm>
              <a:off x="6946900" y="1976438"/>
              <a:ext cx="1138238" cy="381000"/>
            </a:xfrm>
            <a:custGeom>
              <a:avLst/>
              <a:gdLst>
                <a:gd name="connsiteX0" fmla="*/ 745332 w 1138238"/>
                <a:gd name="connsiteY0" fmla="*/ 300037 h 381000"/>
                <a:gd name="connsiteX1" fmla="*/ 419100 w 1138238"/>
                <a:gd name="connsiteY1" fmla="*/ 361950 h 381000"/>
                <a:gd name="connsiteX2" fmla="*/ 280988 w 1138238"/>
                <a:gd name="connsiteY2" fmla="*/ 381000 h 381000"/>
                <a:gd name="connsiteX3" fmla="*/ 264319 w 1138238"/>
                <a:gd name="connsiteY3" fmla="*/ 378618 h 381000"/>
                <a:gd name="connsiteX4" fmla="*/ 221457 w 1138238"/>
                <a:gd name="connsiteY4" fmla="*/ 369093 h 381000"/>
                <a:gd name="connsiteX5" fmla="*/ 169069 w 1138238"/>
                <a:gd name="connsiteY5" fmla="*/ 352425 h 381000"/>
                <a:gd name="connsiteX6" fmla="*/ 133350 w 1138238"/>
                <a:gd name="connsiteY6" fmla="*/ 333375 h 381000"/>
                <a:gd name="connsiteX7" fmla="*/ 102394 w 1138238"/>
                <a:gd name="connsiteY7" fmla="*/ 304800 h 381000"/>
                <a:gd name="connsiteX8" fmla="*/ 69057 w 1138238"/>
                <a:gd name="connsiteY8" fmla="*/ 269081 h 381000"/>
                <a:gd name="connsiteX9" fmla="*/ 40482 w 1138238"/>
                <a:gd name="connsiteY9" fmla="*/ 235743 h 381000"/>
                <a:gd name="connsiteX10" fmla="*/ 11907 w 1138238"/>
                <a:gd name="connsiteY10" fmla="*/ 185737 h 381000"/>
                <a:gd name="connsiteX11" fmla="*/ 0 w 1138238"/>
                <a:gd name="connsiteY11" fmla="*/ 152400 h 381000"/>
                <a:gd name="connsiteX12" fmla="*/ 0 w 1138238"/>
                <a:gd name="connsiteY12" fmla="*/ 135731 h 381000"/>
                <a:gd name="connsiteX13" fmla="*/ 7144 w 1138238"/>
                <a:gd name="connsiteY13" fmla="*/ 128587 h 381000"/>
                <a:gd name="connsiteX14" fmla="*/ 21432 w 1138238"/>
                <a:gd name="connsiteY14" fmla="*/ 123825 h 381000"/>
                <a:gd name="connsiteX15" fmla="*/ 40482 w 1138238"/>
                <a:gd name="connsiteY15" fmla="*/ 126206 h 381000"/>
                <a:gd name="connsiteX16" fmla="*/ 66675 w 1138238"/>
                <a:gd name="connsiteY16" fmla="*/ 140493 h 381000"/>
                <a:gd name="connsiteX17" fmla="*/ 104775 w 1138238"/>
                <a:gd name="connsiteY17" fmla="*/ 169068 h 381000"/>
                <a:gd name="connsiteX18" fmla="*/ 145257 w 1138238"/>
                <a:gd name="connsiteY18" fmla="*/ 190500 h 381000"/>
                <a:gd name="connsiteX19" fmla="*/ 204788 w 1138238"/>
                <a:gd name="connsiteY19" fmla="*/ 204787 h 381000"/>
                <a:gd name="connsiteX20" fmla="*/ 269082 w 1138238"/>
                <a:gd name="connsiteY20" fmla="*/ 209550 h 381000"/>
                <a:gd name="connsiteX21" fmla="*/ 314325 w 1138238"/>
                <a:gd name="connsiteY21" fmla="*/ 207168 h 381000"/>
                <a:gd name="connsiteX22" fmla="*/ 495300 w 1138238"/>
                <a:gd name="connsiteY22" fmla="*/ 161925 h 381000"/>
                <a:gd name="connsiteX23" fmla="*/ 723900 w 1138238"/>
                <a:gd name="connsiteY23" fmla="*/ 92868 h 381000"/>
                <a:gd name="connsiteX24" fmla="*/ 788194 w 1138238"/>
                <a:gd name="connsiteY24" fmla="*/ 69056 h 381000"/>
                <a:gd name="connsiteX25" fmla="*/ 812007 w 1138238"/>
                <a:gd name="connsiteY25" fmla="*/ 57150 h 381000"/>
                <a:gd name="connsiteX26" fmla="*/ 852488 w 1138238"/>
                <a:gd name="connsiteY26" fmla="*/ 26193 h 381000"/>
                <a:gd name="connsiteX27" fmla="*/ 885825 w 1138238"/>
                <a:gd name="connsiteY27" fmla="*/ 0 h 381000"/>
                <a:gd name="connsiteX28" fmla="*/ 923925 w 1138238"/>
                <a:gd name="connsiteY28" fmla="*/ 4762 h 381000"/>
                <a:gd name="connsiteX29" fmla="*/ 971550 w 1138238"/>
                <a:gd name="connsiteY29" fmla="*/ 14287 h 381000"/>
                <a:gd name="connsiteX30" fmla="*/ 997744 w 1138238"/>
                <a:gd name="connsiteY30" fmla="*/ 23812 h 381000"/>
                <a:gd name="connsiteX31" fmla="*/ 1031082 w 1138238"/>
                <a:gd name="connsiteY31" fmla="*/ 40481 h 381000"/>
                <a:gd name="connsiteX32" fmla="*/ 1083469 w 1138238"/>
                <a:gd name="connsiteY32" fmla="*/ 73818 h 381000"/>
                <a:gd name="connsiteX33" fmla="*/ 1107282 w 1138238"/>
                <a:gd name="connsiteY33" fmla="*/ 90487 h 381000"/>
                <a:gd name="connsiteX34" fmla="*/ 1123950 w 1138238"/>
                <a:gd name="connsiteY34" fmla="*/ 111918 h 381000"/>
                <a:gd name="connsiteX35" fmla="*/ 1138238 w 1138238"/>
                <a:gd name="connsiteY35" fmla="*/ 147637 h 381000"/>
                <a:gd name="connsiteX36" fmla="*/ 1138238 w 1138238"/>
                <a:gd name="connsiteY36" fmla="*/ 176212 h 381000"/>
                <a:gd name="connsiteX37" fmla="*/ 1128713 w 1138238"/>
                <a:gd name="connsiteY37" fmla="*/ 204787 h 381000"/>
                <a:gd name="connsiteX38" fmla="*/ 1114425 w 1138238"/>
                <a:gd name="connsiteY38" fmla="*/ 226218 h 381000"/>
                <a:gd name="connsiteX39" fmla="*/ 1038225 w 1138238"/>
                <a:gd name="connsiteY39" fmla="*/ 252412 h 381000"/>
                <a:gd name="connsiteX40" fmla="*/ 745332 w 1138238"/>
                <a:gd name="connsiteY40" fmla="*/ 3000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8" h="381000">
                  <a:moveTo>
                    <a:pt x="745332" y="300037"/>
                  </a:moveTo>
                  <a:lnTo>
                    <a:pt x="419100" y="361950"/>
                  </a:lnTo>
                  <a:lnTo>
                    <a:pt x="280988" y="381000"/>
                  </a:lnTo>
                  <a:lnTo>
                    <a:pt x="264319" y="378618"/>
                  </a:lnTo>
                  <a:lnTo>
                    <a:pt x="221457" y="369093"/>
                  </a:lnTo>
                  <a:lnTo>
                    <a:pt x="169069" y="352425"/>
                  </a:lnTo>
                  <a:lnTo>
                    <a:pt x="133350" y="333375"/>
                  </a:lnTo>
                  <a:lnTo>
                    <a:pt x="102394" y="304800"/>
                  </a:lnTo>
                  <a:lnTo>
                    <a:pt x="69057" y="269081"/>
                  </a:lnTo>
                  <a:lnTo>
                    <a:pt x="40482" y="235743"/>
                  </a:lnTo>
                  <a:lnTo>
                    <a:pt x="11907" y="185737"/>
                  </a:lnTo>
                  <a:lnTo>
                    <a:pt x="0" y="152400"/>
                  </a:lnTo>
                  <a:lnTo>
                    <a:pt x="0" y="135731"/>
                  </a:lnTo>
                  <a:lnTo>
                    <a:pt x="7144" y="128587"/>
                  </a:lnTo>
                  <a:lnTo>
                    <a:pt x="21432" y="123825"/>
                  </a:lnTo>
                  <a:lnTo>
                    <a:pt x="40482" y="126206"/>
                  </a:lnTo>
                  <a:lnTo>
                    <a:pt x="66675" y="140493"/>
                  </a:lnTo>
                  <a:lnTo>
                    <a:pt x="104775" y="169068"/>
                  </a:lnTo>
                  <a:lnTo>
                    <a:pt x="145257" y="190500"/>
                  </a:lnTo>
                  <a:lnTo>
                    <a:pt x="204788" y="204787"/>
                  </a:lnTo>
                  <a:lnTo>
                    <a:pt x="269082" y="209550"/>
                  </a:lnTo>
                  <a:lnTo>
                    <a:pt x="314325" y="207168"/>
                  </a:lnTo>
                  <a:lnTo>
                    <a:pt x="495300" y="161925"/>
                  </a:lnTo>
                  <a:lnTo>
                    <a:pt x="723900" y="92868"/>
                  </a:lnTo>
                  <a:lnTo>
                    <a:pt x="788194" y="69056"/>
                  </a:lnTo>
                  <a:lnTo>
                    <a:pt x="812007" y="57150"/>
                  </a:lnTo>
                  <a:lnTo>
                    <a:pt x="852488" y="26193"/>
                  </a:lnTo>
                  <a:lnTo>
                    <a:pt x="885825" y="0"/>
                  </a:lnTo>
                  <a:lnTo>
                    <a:pt x="923925" y="4762"/>
                  </a:lnTo>
                  <a:lnTo>
                    <a:pt x="971550" y="14287"/>
                  </a:lnTo>
                  <a:lnTo>
                    <a:pt x="997744" y="23812"/>
                  </a:lnTo>
                  <a:lnTo>
                    <a:pt x="1031082" y="40481"/>
                  </a:lnTo>
                  <a:lnTo>
                    <a:pt x="1083469" y="73818"/>
                  </a:lnTo>
                  <a:lnTo>
                    <a:pt x="1107282" y="90487"/>
                  </a:lnTo>
                  <a:lnTo>
                    <a:pt x="1123950" y="111918"/>
                  </a:lnTo>
                  <a:lnTo>
                    <a:pt x="1138238" y="147637"/>
                  </a:lnTo>
                  <a:lnTo>
                    <a:pt x="1138238" y="176212"/>
                  </a:lnTo>
                  <a:lnTo>
                    <a:pt x="1128713" y="204787"/>
                  </a:lnTo>
                  <a:lnTo>
                    <a:pt x="1114425" y="226218"/>
                  </a:lnTo>
                  <a:lnTo>
                    <a:pt x="1038225" y="252412"/>
                  </a:lnTo>
                  <a:lnTo>
                    <a:pt x="745332" y="3000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F567A165-E443-49E8-A020-044184B6E2CC}"/>
                </a:ext>
              </a:extLst>
            </p:cNvPr>
            <p:cNvSpPr/>
            <p:nvPr/>
          </p:nvSpPr>
          <p:spPr>
            <a:xfrm>
              <a:off x="6546850" y="3001963"/>
              <a:ext cx="1766888" cy="476250"/>
            </a:xfrm>
            <a:custGeom>
              <a:avLst/>
              <a:gdLst>
                <a:gd name="connsiteX0" fmla="*/ 1128713 w 1766888"/>
                <a:gd name="connsiteY0" fmla="*/ 307182 h 476250"/>
                <a:gd name="connsiteX1" fmla="*/ 871538 w 1766888"/>
                <a:gd name="connsiteY1" fmla="*/ 345282 h 476250"/>
                <a:gd name="connsiteX2" fmla="*/ 745332 w 1766888"/>
                <a:gd name="connsiteY2" fmla="*/ 373857 h 476250"/>
                <a:gd name="connsiteX3" fmla="*/ 547688 w 1766888"/>
                <a:gd name="connsiteY3" fmla="*/ 419100 h 476250"/>
                <a:gd name="connsiteX4" fmla="*/ 323850 w 1766888"/>
                <a:gd name="connsiteY4" fmla="*/ 471488 h 476250"/>
                <a:gd name="connsiteX5" fmla="*/ 290513 w 1766888"/>
                <a:gd name="connsiteY5" fmla="*/ 476250 h 476250"/>
                <a:gd name="connsiteX6" fmla="*/ 250032 w 1766888"/>
                <a:gd name="connsiteY6" fmla="*/ 471488 h 476250"/>
                <a:gd name="connsiteX7" fmla="*/ 202407 w 1766888"/>
                <a:gd name="connsiteY7" fmla="*/ 461963 h 476250"/>
                <a:gd name="connsiteX8" fmla="*/ 130969 w 1766888"/>
                <a:gd name="connsiteY8" fmla="*/ 433388 h 476250"/>
                <a:gd name="connsiteX9" fmla="*/ 0 w 1766888"/>
                <a:gd name="connsiteY9" fmla="*/ 366713 h 476250"/>
                <a:gd name="connsiteX10" fmla="*/ 38100 w 1766888"/>
                <a:gd name="connsiteY10" fmla="*/ 233363 h 476250"/>
                <a:gd name="connsiteX11" fmla="*/ 169069 w 1766888"/>
                <a:gd name="connsiteY11" fmla="*/ 276225 h 476250"/>
                <a:gd name="connsiteX12" fmla="*/ 269082 w 1766888"/>
                <a:gd name="connsiteY12" fmla="*/ 290513 h 476250"/>
                <a:gd name="connsiteX13" fmla="*/ 342900 w 1766888"/>
                <a:gd name="connsiteY13" fmla="*/ 288132 h 476250"/>
                <a:gd name="connsiteX14" fmla="*/ 485775 w 1766888"/>
                <a:gd name="connsiteY14" fmla="*/ 261938 h 476250"/>
                <a:gd name="connsiteX15" fmla="*/ 935832 w 1766888"/>
                <a:gd name="connsiteY15" fmla="*/ 173832 h 476250"/>
                <a:gd name="connsiteX16" fmla="*/ 1264444 w 1766888"/>
                <a:gd name="connsiteY16" fmla="*/ 111919 h 476250"/>
                <a:gd name="connsiteX17" fmla="*/ 1302544 w 1766888"/>
                <a:gd name="connsiteY17" fmla="*/ 92869 h 476250"/>
                <a:gd name="connsiteX18" fmla="*/ 1343025 w 1766888"/>
                <a:gd name="connsiteY18" fmla="*/ 61913 h 476250"/>
                <a:gd name="connsiteX19" fmla="*/ 1400175 w 1766888"/>
                <a:gd name="connsiteY19" fmla="*/ 0 h 476250"/>
                <a:gd name="connsiteX20" fmla="*/ 1450182 w 1766888"/>
                <a:gd name="connsiteY20" fmla="*/ 4763 h 476250"/>
                <a:gd name="connsiteX21" fmla="*/ 1538288 w 1766888"/>
                <a:gd name="connsiteY21" fmla="*/ 23813 h 476250"/>
                <a:gd name="connsiteX22" fmla="*/ 1590675 w 1766888"/>
                <a:gd name="connsiteY22" fmla="*/ 30957 h 476250"/>
                <a:gd name="connsiteX23" fmla="*/ 1657350 w 1766888"/>
                <a:gd name="connsiteY23" fmla="*/ 52388 h 476250"/>
                <a:gd name="connsiteX24" fmla="*/ 1690688 w 1766888"/>
                <a:gd name="connsiteY24" fmla="*/ 76200 h 476250"/>
                <a:gd name="connsiteX25" fmla="*/ 1728788 w 1766888"/>
                <a:gd name="connsiteY25" fmla="*/ 107157 h 476250"/>
                <a:gd name="connsiteX26" fmla="*/ 1752600 w 1766888"/>
                <a:gd name="connsiteY26" fmla="*/ 138113 h 476250"/>
                <a:gd name="connsiteX27" fmla="*/ 1766888 w 1766888"/>
                <a:gd name="connsiteY27" fmla="*/ 169069 h 476250"/>
                <a:gd name="connsiteX28" fmla="*/ 1762125 w 1766888"/>
                <a:gd name="connsiteY28" fmla="*/ 190500 h 476250"/>
                <a:gd name="connsiteX29" fmla="*/ 1743075 w 1766888"/>
                <a:gd name="connsiteY29" fmla="*/ 214313 h 476250"/>
                <a:gd name="connsiteX30" fmla="*/ 1652588 w 1766888"/>
                <a:gd name="connsiteY30" fmla="*/ 228600 h 476250"/>
                <a:gd name="connsiteX31" fmla="*/ 1321594 w 1766888"/>
                <a:gd name="connsiteY31" fmla="*/ 276225 h 476250"/>
                <a:gd name="connsiteX32" fmla="*/ 1128713 w 1766888"/>
                <a:gd name="connsiteY32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6888" h="476250">
                  <a:moveTo>
                    <a:pt x="1128713" y="307182"/>
                  </a:moveTo>
                  <a:lnTo>
                    <a:pt x="871538" y="345282"/>
                  </a:lnTo>
                  <a:lnTo>
                    <a:pt x="745332" y="373857"/>
                  </a:lnTo>
                  <a:lnTo>
                    <a:pt x="547688" y="419100"/>
                  </a:lnTo>
                  <a:lnTo>
                    <a:pt x="323850" y="471488"/>
                  </a:lnTo>
                  <a:lnTo>
                    <a:pt x="290513" y="476250"/>
                  </a:lnTo>
                  <a:lnTo>
                    <a:pt x="250032" y="471488"/>
                  </a:lnTo>
                  <a:lnTo>
                    <a:pt x="202407" y="461963"/>
                  </a:lnTo>
                  <a:lnTo>
                    <a:pt x="130969" y="433388"/>
                  </a:lnTo>
                  <a:lnTo>
                    <a:pt x="0" y="366713"/>
                  </a:lnTo>
                  <a:lnTo>
                    <a:pt x="38100" y="233363"/>
                  </a:lnTo>
                  <a:lnTo>
                    <a:pt x="169069" y="276225"/>
                  </a:lnTo>
                  <a:lnTo>
                    <a:pt x="269082" y="290513"/>
                  </a:lnTo>
                  <a:lnTo>
                    <a:pt x="342900" y="288132"/>
                  </a:lnTo>
                  <a:lnTo>
                    <a:pt x="485775" y="261938"/>
                  </a:lnTo>
                  <a:lnTo>
                    <a:pt x="935832" y="173832"/>
                  </a:lnTo>
                  <a:lnTo>
                    <a:pt x="1264444" y="111919"/>
                  </a:lnTo>
                  <a:lnTo>
                    <a:pt x="1302544" y="92869"/>
                  </a:lnTo>
                  <a:lnTo>
                    <a:pt x="1343025" y="61913"/>
                  </a:lnTo>
                  <a:lnTo>
                    <a:pt x="1400175" y="0"/>
                  </a:lnTo>
                  <a:lnTo>
                    <a:pt x="1450182" y="4763"/>
                  </a:lnTo>
                  <a:lnTo>
                    <a:pt x="1538288" y="23813"/>
                  </a:lnTo>
                  <a:lnTo>
                    <a:pt x="1590675" y="30957"/>
                  </a:lnTo>
                  <a:lnTo>
                    <a:pt x="1657350" y="52388"/>
                  </a:lnTo>
                  <a:lnTo>
                    <a:pt x="1690688" y="76200"/>
                  </a:lnTo>
                  <a:lnTo>
                    <a:pt x="1728788" y="107157"/>
                  </a:lnTo>
                  <a:lnTo>
                    <a:pt x="1752600" y="138113"/>
                  </a:lnTo>
                  <a:lnTo>
                    <a:pt x="1766888" y="169069"/>
                  </a:lnTo>
                  <a:lnTo>
                    <a:pt x="1762125" y="190500"/>
                  </a:lnTo>
                  <a:lnTo>
                    <a:pt x="1743075" y="214313"/>
                  </a:lnTo>
                  <a:lnTo>
                    <a:pt x="1652588" y="228600"/>
                  </a:lnTo>
                  <a:lnTo>
                    <a:pt x="1321594" y="276225"/>
                  </a:lnTo>
                  <a:lnTo>
                    <a:pt x="1128713" y="3071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ED9A73FA-9C51-4D77-BDD6-F677A6441523}"/>
                </a:ext>
              </a:extLst>
            </p:cNvPr>
            <p:cNvSpPr/>
            <p:nvPr/>
          </p:nvSpPr>
          <p:spPr>
            <a:xfrm rot="16200000">
              <a:off x="6089650" y="4418013"/>
              <a:ext cx="2698750" cy="463550"/>
            </a:xfrm>
            <a:custGeom>
              <a:avLst/>
              <a:gdLst>
                <a:gd name="connsiteX0" fmla="*/ 1283494 w 2697956"/>
                <a:gd name="connsiteY0" fmla="*/ 421481 h 464344"/>
                <a:gd name="connsiteX1" fmla="*/ 707231 w 2697956"/>
                <a:gd name="connsiteY1" fmla="*/ 426244 h 464344"/>
                <a:gd name="connsiteX2" fmla="*/ 600075 w 2697956"/>
                <a:gd name="connsiteY2" fmla="*/ 435769 h 464344"/>
                <a:gd name="connsiteX3" fmla="*/ 507206 w 2697956"/>
                <a:gd name="connsiteY3" fmla="*/ 442912 h 464344"/>
                <a:gd name="connsiteX4" fmla="*/ 457200 w 2697956"/>
                <a:gd name="connsiteY4" fmla="*/ 438150 h 464344"/>
                <a:gd name="connsiteX5" fmla="*/ 300037 w 2697956"/>
                <a:gd name="connsiteY5" fmla="*/ 416719 h 464344"/>
                <a:gd name="connsiteX6" fmla="*/ 197644 w 2697956"/>
                <a:gd name="connsiteY6" fmla="*/ 400050 h 464344"/>
                <a:gd name="connsiteX7" fmla="*/ 145256 w 2697956"/>
                <a:gd name="connsiteY7" fmla="*/ 385762 h 464344"/>
                <a:gd name="connsiteX8" fmla="*/ 92869 w 2697956"/>
                <a:gd name="connsiteY8" fmla="*/ 359569 h 464344"/>
                <a:gd name="connsiteX9" fmla="*/ 54769 w 2697956"/>
                <a:gd name="connsiteY9" fmla="*/ 340519 h 464344"/>
                <a:gd name="connsiteX10" fmla="*/ 21431 w 2697956"/>
                <a:gd name="connsiteY10" fmla="*/ 314325 h 464344"/>
                <a:gd name="connsiteX11" fmla="*/ 0 w 2697956"/>
                <a:gd name="connsiteY11" fmla="*/ 283369 h 464344"/>
                <a:gd name="connsiteX12" fmla="*/ 0 w 2697956"/>
                <a:gd name="connsiteY12" fmla="*/ 250031 h 464344"/>
                <a:gd name="connsiteX13" fmla="*/ 23812 w 2697956"/>
                <a:gd name="connsiteY13" fmla="*/ 223837 h 464344"/>
                <a:gd name="connsiteX14" fmla="*/ 135731 w 2697956"/>
                <a:gd name="connsiteY14" fmla="*/ 154781 h 464344"/>
                <a:gd name="connsiteX15" fmla="*/ 581025 w 2697956"/>
                <a:gd name="connsiteY15" fmla="*/ 202406 h 464344"/>
                <a:gd name="connsiteX16" fmla="*/ 933450 w 2697956"/>
                <a:gd name="connsiteY16" fmla="*/ 221456 h 464344"/>
                <a:gd name="connsiteX17" fmla="*/ 1740694 w 2697956"/>
                <a:gd name="connsiteY17" fmla="*/ 223837 h 464344"/>
                <a:gd name="connsiteX18" fmla="*/ 1959769 w 2697956"/>
                <a:gd name="connsiteY18" fmla="*/ 211931 h 464344"/>
                <a:gd name="connsiteX19" fmla="*/ 2247900 w 2697956"/>
                <a:gd name="connsiteY19" fmla="*/ 197644 h 464344"/>
                <a:gd name="connsiteX20" fmla="*/ 2362200 w 2697956"/>
                <a:gd name="connsiteY20" fmla="*/ 197644 h 464344"/>
                <a:gd name="connsiteX21" fmla="*/ 2419350 w 2697956"/>
                <a:gd name="connsiteY21" fmla="*/ 195262 h 464344"/>
                <a:gd name="connsiteX22" fmla="*/ 2466975 w 2697956"/>
                <a:gd name="connsiteY22" fmla="*/ 180975 h 464344"/>
                <a:gd name="connsiteX23" fmla="*/ 2488406 w 2697956"/>
                <a:gd name="connsiteY23" fmla="*/ 173831 h 464344"/>
                <a:gd name="connsiteX24" fmla="*/ 2528887 w 2697956"/>
                <a:gd name="connsiteY24" fmla="*/ 150019 h 464344"/>
                <a:gd name="connsiteX25" fmla="*/ 2569369 w 2697956"/>
                <a:gd name="connsiteY25" fmla="*/ 111919 h 464344"/>
                <a:gd name="connsiteX26" fmla="*/ 2643187 w 2697956"/>
                <a:gd name="connsiteY26" fmla="*/ 0 h 464344"/>
                <a:gd name="connsiteX27" fmla="*/ 2697956 w 2697956"/>
                <a:gd name="connsiteY27" fmla="*/ 202406 h 464344"/>
                <a:gd name="connsiteX28" fmla="*/ 2562225 w 2697956"/>
                <a:gd name="connsiteY28" fmla="*/ 347662 h 464344"/>
                <a:gd name="connsiteX29" fmla="*/ 2476500 w 2697956"/>
                <a:gd name="connsiteY29" fmla="*/ 423862 h 464344"/>
                <a:gd name="connsiteX30" fmla="*/ 2445544 w 2697956"/>
                <a:gd name="connsiteY30" fmla="*/ 450056 h 464344"/>
                <a:gd name="connsiteX31" fmla="*/ 2383631 w 2697956"/>
                <a:gd name="connsiteY31" fmla="*/ 464344 h 464344"/>
                <a:gd name="connsiteX32" fmla="*/ 2340769 w 2697956"/>
                <a:gd name="connsiteY32" fmla="*/ 454819 h 464344"/>
                <a:gd name="connsiteX33" fmla="*/ 2247900 w 2697956"/>
                <a:gd name="connsiteY33" fmla="*/ 431006 h 464344"/>
                <a:gd name="connsiteX34" fmla="*/ 1907381 w 2697956"/>
                <a:gd name="connsiteY34" fmla="*/ 423862 h 464344"/>
                <a:gd name="connsiteX35" fmla="*/ 1283494 w 2697956"/>
                <a:gd name="connsiteY35" fmla="*/ 421481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7956" h="464344">
                  <a:moveTo>
                    <a:pt x="1283494" y="421481"/>
                  </a:moveTo>
                  <a:lnTo>
                    <a:pt x="707231" y="426244"/>
                  </a:lnTo>
                  <a:lnTo>
                    <a:pt x="600075" y="435769"/>
                  </a:lnTo>
                  <a:lnTo>
                    <a:pt x="507206" y="442912"/>
                  </a:lnTo>
                  <a:lnTo>
                    <a:pt x="457200" y="438150"/>
                  </a:lnTo>
                  <a:lnTo>
                    <a:pt x="300037" y="416719"/>
                  </a:lnTo>
                  <a:lnTo>
                    <a:pt x="197644" y="400050"/>
                  </a:lnTo>
                  <a:lnTo>
                    <a:pt x="145256" y="385762"/>
                  </a:lnTo>
                  <a:lnTo>
                    <a:pt x="92869" y="359569"/>
                  </a:lnTo>
                  <a:lnTo>
                    <a:pt x="54769" y="340519"/>
                  </a:lnTo>
                  <a:lnTo>
                    <a:pt x="21431" y="314325"/>
                  </a:lnTo>
                  <a:lnTo>
                    <a:pt x="0" y="283369"/>
                  </a:lnTo>
                  <a:lnTo>
                    <a:pt x="0" y="250031"/>
                  </a:lnTo>
                  <a:lnTo>
                    <a:pt x="23812" y="223837"/>
                  </a:lnTo>
                  <a:lnTo>
                    <a:pt x="135731" y="154781"/>
                  </a:lnTo>
                  <a:lnTo>
                    <a:pt x="581025" y="202406"/>
                  </a:lnTo>
                  <a:lnTo>
                    <a:pt x="933450" y="221456"/>
                  </a:lnTo>
                  <a:lnTo>
                    <a:pt x="1740694" y="223837"/>
                  </a:lnTo>
                  <a:lnTo>
                    <a:pt x="1959769" y="211931"/>
                  </a:lnTo>
                  <a:lnTo>
                    <a:pt x="2247900" y="197644"/>
                  </a:lnTo>
                  <a:lnTo>
                    <a:pt x="2362200" y="197644"/>
                  </a:lnTo>
                  <a:lnTo>
                    <a:pt x="2419350" y="195262"/>
                  </a:lnTo>
                  <a:lnTo>
                    <a:pt x="2466975" y="180975"/>
                  </a:lnTo>
                  <a:lnTo>
                    <a:pt x="2488406" y="173831"/>
                  </a:lnTo>
                  <a:lnTo>
                    <a:pt x="2528887" y="150019"/>
                  </a:lnTo>
                  <a:lnTo>
                    <a:pt x="2569369" y="111919"/>
                  </a:lnTo>
                  <a:lnTo>
                    <a:pt x="2643187" y="0"/>
                  </a:lnTo>
                  <a:lnTo>
                    <a:pt x="2697956" y="202406"/>
                  </a:lnTo>
                  <a:lnTo>
                    <a:pt x="2562225" y="347662"/>
                  </a:lnTo>
                  <a:lnTo>
                    <a:pt x="2476500" y="423862"/>
                  </a:lnTo>
                  <a:lnTo>
                    <a:pt x="2445544" y="450056"/>
                  </a:lnTo>
                  <a:lnTo>
                    <a:pt x="2383631" y="464344"/>
                  </a:lnTo>
                  <a:lnTo>
                    <a:pt x="2340769" y="454819"/>
                  </a:lnTo>
                  <a:lnTo>
                    <a:pt x="2247900" y="431006"/>
                  </a:lnTo>
                  <a:lnTo>
                    <a:pt x="1907381" y="423862"/>
                  </a:lnTo>
                  <a:lnTo>
                    <a:pt x="1283494" y="4214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37C7AC5F-2798-45FD-A01B-974AC0BB7C66}"/>
                </a:ext>
              </a:extLst>
            </p:cNvPr>
            <p:cNvSpPr/>
            <p:nvPr/>
          </p:nvSpPr>
          <p:spPr>
            <a:xfrm>
              <a:off x="6831013" y="5429250"/>
              <a:ext cx="609600" cy="452438"/>
            </a:xfrm>
            <a:custGeom>
              <a:avLst/>
              <a:gdLst>
                <a:gd name="connsiteX0" fmla="*/ 161925 w 609600"/>
                <a:gd name="connsiteY0" fmla="*/ 35719 h 452438"/>
                <a:gd name="connsiteX1" fmla="*/ 335757 w 609600"/>
                <a:gd name="connsiteY1" fmla="*/ 69056 h 452438"/>
                <a:gd name="connsiteX2" fmla="*/ 414338 w 609600"/>
                <a:gd name="connsiteY2" fmla="*/ 78581 h 452438"/>
                <a:gd name="connsiteX3" fmla="*/ 473869 w 609600"/>
                <a:gd name="connsiteY3" fmla="*/ 76200 h 452438"/>
                <a:gd name="connsiteX4" fmla="*/ 511969 w 609600"/>
                <a:gd name="connsiteY4" fmla="*/ 66675 h 452438"/>
                <a:gd name="connsiteX5" fmla="*/ 547688 w 609600"/>
                <a:gd name="connsiteY5" fmla="*/ 47625 h 452438"/>
                <a:gd name="connsiteX6" fmla="*/ 609600 w 609600"/>
                <a:gd name="connsiteY6" fmla="*/ 0 h 452438"/>
                <a:gd name="connsiteX7" fmla="*/ 571500 w 609600"/>
                <a:gd name="connsiteY7" fmla="*/ 452438 h 452438"/>
                <a:gd name="connsiteX8" fmla="*/ 531019 w 609600"/>
                <a:gd name="connsiteY8" fmla="*/ 435769 h 452438"/>
                <a:gd name="connsiteX9" fmla="*/ 431007 w 609600"/>
                <a:gd name="connsiteY9" fmla="*/ 330994 h 452438"/>
                <a:gd name="connsiteX10" fmla="*/ 278607 w 609600"/>
                <a:gd name="connsiteY10" fmla="*/ 211931 h 452438"/>
                <a:gd name="connsiteX11" fmla="*/ 152400 w 609600"/>
                <a:gd name="connsiteY11" fmla="*/ 130969 h 452438"/>
                <a:gd name="connsiteX12" fmla="*/ 40482 w 609600"/>
                <a:gd name="connsiteY12" fmla="*/ 73819 h 452438"/>
                <a:gd name="connsiteX13" fmla="*/ 9525 w 609600"/>
                <a:gd name="connsiteY13" fmla="*/ 57150 h 452438"/>
                <a:gd name="connsiteX14" fmla="*/ 2382 w 609600"/>
                <a:gd name="connsiteY14" fmla="*/ 47625 h 452438"/>
                <a:gd name="connsiteX15" fmla="*/ 0 w 609600"/>
                <a:gd name="connsiteY15" fmla="*/ 35719 h 452438"/>
                <a:gd name="connsiteX16" fmla="*/ 0 w 609600"/>
                <a:gd name="connsiteY16" fmla="*/ 21431 h 452438"/>
                <a:gd name="connsiteX17" fmla="*/ 7144 w 609600"/>
                <a:gd name="connsiteY17" fmla="*/ 4763 h 452438"/>
                <a:gd name="connsiteX18" fmla="*/ 35719 w 609600"/>
                <a:gd name="connsiteY18" fmla="*/ 0 h 452438"/>
                <a:gd name="connsiteX19" fmla="*/ 161925 w 609600"/>
                <a:gd name="connsiteY19" fmla="*/ 35719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600" h="452438">
                  <a:moveTo>
                    <a:pt x="161925" y="35719"/>
                  </a:moveTo>
                  <a:lnTo>
                    <a:pt x="335757" y="69056"/>
                  </a:lnTo>
                  <a:lnTo>
                    <a:pt x="414338" y="78581"/>
                  </a:lnTo>
                  <a:lnTo>
                    <a:pt x="473869" y="76200"/>
                  </a:lnTo>
                  <a:lnTo>
                    <a:pt x="511969" y="66675"/>
                  </a:lnTo>
                  <a:lnTo>
                    <a:pt x="547688" y="47625"/>
                  </a:lnTo>
                  <a:lnTo>
                    <a:pt x="609600" y="0"/>
                  </a:lnTo>
                  <a:lnTo>
                    <a:pt x="571500" y="452438"/>
                  </a:lnTo>
                  <a:lnTo>
                    <a:pt x="531019" y="435769"/>
                  </a:lnTo>
                  <a:lnTo>
                    <a:pt x="431007" y="330994"/>
                  </a:lnTo>
                  <a:lnTo>
                    <a:pt x="278607" y="211931"/>
                  </a:lnTo>
                  <a:lnTo>
                    <a:pt x="152400" y="130969"/>
                  </a:lnTo>
                  <a:lnTo>
                    <a:pt x="40482" y="73819"/>
                  </a:lnTo>
                  <a:lnTo>
                    <a:pt x="9525" y="57150"/>
                  </a:lnTo>
                  <a:lnTo>
                    <a:pt x="2382" y="47625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4763"/>
                  </a:lnTo>
                  <a:lnTo>
                    <a:pt x="35719" y="0"/>
                  </a:lnTo>
                  <a:lnTo>
                    <a:pt x="161925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F747F3B6-5F68-44FE-ABA8-D12E86BBB3AC}"/>
              </a:ext>
            </a:extLst>
          </p:cNvPr>
          <p:cNvGrpSpPr/>
          <p:nvPr/>
        </p:nvGrpSpPr>
        <p:grpSpPr>
          <a:xfrm>
            <a:off x="3656014" y="1427163"/>
            <a:ext cx="4657724" cy="4572000"/>
            <a:chOff x="3656014" y="1427163"/>
            <a:chExt cx="4657724" cy="4572000"/>
          </a:xfrm>
          <a:solidFill>
            <a:schemeClr val="tx1"/>
          </a:solidFill>
        </p:grpSpPr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A5F18802-B3AB-406D-8C21-9D5FCECC560F}"/>
                </a:ext>
              </a:extLst>
            </p:cNvPr>
            <p:cNvSpPr/>
            <p:nvPr/>
          </p:nvSpPr>
          <p:spPr>
            <a:xfrm>
              <a:off x="3927475" y="1624013"/>
              <a:ext cx="1049338" cy="1079500"/>
            </a:xfrm>
            <a:custGeom>
              <a:avLst/>
              <a:gdLst>
                <a:gd name="connsiteX0" fmla="*/ 676275 w 1050132"/>
                <a:gd name="connsiteY0" fmla="*/ 642937 h 1078706"/>
                <a:gd name="connsiteX1" fmla="*/ 419100 w 1050132"/>
                <a:gd name="connsiteY1" fmla="*/ 838200 h 1078706"/>
                <a:gd name="connsiteX2" fmla="*/ 226219 w 1050132"/>
                <a:gd name="connsiteY2" fmla="*/ 966787 h 1078706"/>
                <a:gd name="connsiteX3" fmla="*/ 95250 w 1050132"/>
                <a:gd name="connsiteY3" fmla="*/ 1047750 h 1078706"/>
                <a:gd name="connsiteX4" fmla="*/ 52388 w 1050132"/>
                <a:gd name="connsiteY4" fmla="*/ 1073943 h 1078706"/>
                <a:gd name="connsiteX5" fmla="*/ 33338 w 1050132"/>
                <a:gd name="connsiteY5" fmla="*/ 1078706 h 1078706"/>
                <a:gd name="connsiteX6" fmla="*/ 11907 w 1050132"/>
                <a:gd name="connsiteY6" fmla="*/ 1078706 h 1078706"/>
                <a:gd name="connsiteX7" fmla="*/ 2382 w 1050132"/>
                <a:gd name="connsiteY7" fmla="*/ 1073943 h 1078706"/>
                <a:gd name="connsiteX8" fmla="*/ 0 w 1050132"/>
                <a:gd name="connsiteY8" fmla="*/ 1059656 h 1078706"/>
                <a:gd name="connsiteX9" fmla="*/ 14288 w 1050132"/>
                <a:gd name="connsiteY9" fmla="*/ 1026318 h 1078706"/>
                <a:gd name="connsiteX10" fmla="*/ 111919 w 1050132"/>
                <a:gd name="connsiteY10" fmla="*/ 923925 h 1078706"/>
                <a:gd name="connsiteX11" fmla="*/ 285750 w 1050132"/>
                <a:gd name="connsiteY11" fmla="*/ 747712 h 1078706"/>
                <a:gd name="connsiteX12" fmla="*/ 442913 w 1050132"/>
                <a:gd name="connsiteY12" fmla="*/ 583406 h 1078706"/>
                <a:gd name="connsiteX13" fmla="*/ 576263 w 1050132"/>
                <a:gd name="connsiteY13" fmla="*/ 442912 h 1078706"/>
                <a:gd name="connsiteX14" fmla="*/ 645319 w 1050132"/>
                <a:gd name="connsiteY14" fmla="*/ 366712 h 1078706"/>
                <a:gd name="connsiteX15" fmla="*/ 681038 w 1050132"/>
                <a:gd name="connsiteY15" fmla="*/ 311943 h 1078706"/>
                <a:gd name="connsiteX16" fmla="*/ 700088 w 1050132"/>
                <a:gd name="connsiteY16" fmla="*/ 278606 h 1078706"/>
                <a:gd name="connsiteX17" fmla="*/ 709613 w 1050132"/>
                <a:gd name="connsiteY17" fmla="*/ 247650 h 1078706"/>
                <a:gd name="connsiteX18" fmla="*/ 709613 w 1050132"/>
                <a:gd name="connsiteY18" fmla="*/ 216693 h 1078706"/>
                <a:gd name="connsiteX19" fmla="*/ 709613 w 1050132"/>
                <a:gd name="connsiteY19" fmla="*/ 185737 h 1078706"/>
                <a:gd name="connsiteX20" fmla="*/ 695325 w 1050132"/>
                <a:gd name="connsiteY20" fmla="*/ 145256 h 1078706"/>
                <a:gd name="connsiteX21" fmla="*/ 671513 w 1050132"/>
                <a:gd name="connsiteY21" fmla="*/ 102393 h 1078706"/>
                <a:gd name="connsiteX22" fmla="*/ 642938 w 1050132"/>
                <a:gd name="connsiteY22" fmla="*/ 59531 h 1078706"/>
                <a:gd name="connsiteX23" fmla="*/ 631032 w 1050132"/>
                <a:gd name="connsiteY23" fmla="*/ 33337 h 1078706"/>
                <a:gd name="connsiteX24" fmla="*/ 631032 w 1050132"/>
                <a:gd name="connsiteY24" fmla="*/ 14287 h 1078706"/>
                <a:gd name="connsiteX25" fmla="*/ 640557 w 1050132"/>
                <a:gd name="connsiteY25" fmla="*/ 0 h 1078706"/>
                <a:gd name="connsiteX26" fmla="*/ 657225 w 1050132"/>
                <a:gd name="connsiteY26" fmla="*/ 0 h 1078706"/>
                <a:gd name="connsiteX27" fmla="*/ 688182 w 1050132"/>
                <a:gd name="connsiteY27" fmla="*/ 14287 h 1078706"/>
                <a:gd name="connsiteX28" fmla="*/ 792957 w 1050132"/>
                <a:gd name="connsiteY28" fmla="*/ 59531 h 1078706"/>
                <a:gd name="connsiteX29" fmla="*/ 902494 w 1050132"/>
                <a:gd name="connsiteY29" fmla="*/ 116681 h 1078706"/>
                <a:gd name="connsiteX30" fmla="*/ 959644 w 1050132"/>
                <a:gd name="connsiteY30" fmla="*/ 152400 h 1078706"/>
                <a:gd name="connsiteX31" fmla="*/ 1004888 w 1050132"/>
                <a:gd name="connsiteY31" fmla="*/ 195262 h 1078706"/>
                <a:gd name="connsiteX32" fmla="*/ 1031082 w 1050132"/>
                <a:gd name="connsiteY32" fmla="*/ 228600 h 1078706"/>
                <a:gd name="connsiteX33" fmla="*/ 1047750 w 1050132"/>
                <a:gd name="connsiteY33" fmla="*/ 266700 h 1078706"/>
                <a:gd name="connsiteX34" fmla="*/ 1050132 w 1050132"/>
                <a:gd name="connsiteY34" fmla="*/ 295275 h 1078706"/>
                <a:gd name="connsiteX35" fmla="*/ 1040607 w 1050132"/>
                <a:gd name="connsiteY35" fmla="*/ 314325 h 1078706"/>
                <a:gd name="connsiteX36" fmla="*/ 892969 w 1050132"/>
                <a:gd name="connsiteY36" fmla="*/ 452437 h 1078706"/>
                <a:gd name="connsiteX37" fmla="*/ 676275 w 1050132"/>
                <a:gd name="connsiteY37" fmla="*/ 64293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0132" h="1078706">
                  <a:moveTo>
                    <a:pt x="676275" y="642937"/>
                  </a:moveTo>
                  <a:lnTo>
                    <a:pt x="419100" y="838200"/>
                  </a:lnTo>
                  <a:lnTo>
                    <a:pt x="226219" y="966787"/>
                  </a:lnTo>
                  <a:lnTo>
                    <a:pt x="95250" y="1047750"/>
                  </a:lnTo>
                  <a:lnTo>
                    <a:pt x="52388" y="1073943"/>
                  </a:lnTo>
                  <a:lnTo>
                    <a:pt x="33338" y="1078706"/>
                  </a:lnTo>
                  <a:lnTo>
                    <a:pt x="11907" y="1078706"/>
                  </a:lnTo>
                  <a:lnTo>
                    <a:pt x="2382" y="1073943"/>
                  </a:lnTo>
                  <a:lnTo>
                    <a:pt x="0" y="1059656"/>
                  </a:lnTo>
                  <a:lnTo>
                    <a:pt x="14288" y="1026318"/>
                  </a:lnTo>
                  <a:lnTo>
                    <a:pt x="111919" y="923925"/>
                  </a:lnTo>
                  <a:lnTo>
                    <a:pt x="285750" y="747712"/>
                  </a:lnTo>
                  <a:lnTo>
                    <a:pt x="442913" y="583406"/>
                  </a:lnTo>
                  <a:lnTo>
                    <a:pt x="576263" y="442912"/>
                  </a:lnTo>
                  <a:lnTo>
                    <a:pt x="645319" y="366712"/>
                  </a:lnTo>
                  <a:lnTo>
                    <a:pt x="681038" y="311943"/>
                  </a:lnTo>
                  <a:lnTo>
                    <a:pt x="700088" y="278606"/>
                  </a:lnTo>
                  <a:lnTo>
                    <a:pt x="709613" y="247650"/>
                  </a:lnTo>
                  <a:lnTo>
                    <a:pt x="709613" y="216693"/>
                  </a:lnTo>
                  <a:lnTo>
                    <a:pt x="709613" y="185737"/>
                  </a:lnTo>
                  <a:lnTo>
                    <a:pt x="695325" y="145256"/>
                  </a:lnTo>
                  <a:lnTo>
                    <a:pt x="671513" y="102393"/>
                  </a:lnTo>
                  <a:lnTo>
                    <a:pt x="642938" y="59531"/>
                  </a:lnTo>
                  <a:lnTo>
                    <a:pt x="631032" y="33337"/>
                  </a:lnTo>
                  <a:lnTo>
                    <a:pt x="631032" y="14287"/>
                  </a:lnTo>
                  <a:lnTo>
                    <a:pt x="640557" y="0"/>
                  </a:lnTo>
                  <a:lnTo>
                    <a:pt x="657225" y="0"/>
                  </a:lnTo>
                  <a:lnTo>
                    <a:pt x="688182" y="14287"/>
                  </a:lnTo>
                  <a:lnTo>
                    <a:pt x="792957" y="59531"/>
                  </a:lnTo>
                  <a:lnTo>
                    <a:pt x="902494" y="116681"/>
                  </a:lnTo>
                  <a:lnTo>
                    <a:pt x="959644" y="152400"/>
                  </a:lnTo>
                  <a:lnTo>
                    <a:pt x="1004888" y="195262"/>
                  </a:lnTo>
                  <a:lnTo>
                    <a:pt x="1031082" y="228600"/>
                  </a:lnTo>
                  <a:lnTo>
                    <a:pt x="1047750" y="266700"/>
                  </a:lnTo>
                  <a:lnTo>
                    <a:pt x="1050132" y="295275"/>
                  </a:lnTo>
                  <a:lnTo>
                    <a:pt x="1040607" y="314325"/>
                  </a:lnTo>
                  <a:lnTo>
                    <a:pt x="892969" y="452437"/>
                  </a:lnTo>
                  <a:lnTo>
                    <a:pt x="676275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C72E8EDA-A44A-4B35-B49C-D9359F932854}"/>
                </a:ext>
              </a:extLst>
            </p:cNvPr>
            <p:cNvSpPr/>
            <p:nvPr/>
          </p:nvSpPr>
          <p:spPr>
            <a:xfrm>
              <a:off x="3656014" y="2595564"/>
              <a:ext cx="1177925" cy="1565275"/>
            </a:xfrm>
            <a:custGeom>
              <a:avLst/>
              <a:gdLst>
                <a:gd name="connsiteX0" fmla="*/ 885825 w 1178719"/>
                <a:gd name="connsiteY0" fmla="*/ 661987 h 1564481"/>
                <a:gd name="connsiteX1" fmla="*/ 721519 w 1178719"/>
                <a:gd name="connsiteY1" fmla="*/ 897731 h 1564481"/>
                <a:gd name="connsiteX2" fmla="*/ 645319 w 1178719"/>
                <a:gd name="connsiteY2" fmla="*/ 992981 h 1564481"/>
                <a:gd name="connsiteX3" fmla="*/ 447675 w 1178719"/>
                <a:gd name="connsiteY3" fmla="*/ 1185862 h 1564481"/>
                <a:gd name="connsiteX4" fmla="*/ 302419 w 1178719"/>
                <a:gd name="connsiteY4" fmla="*/ 1331118 h 1564481"/>
                <a:gd name="connsiteX5" fmla="*/ 126206 w 1178719"/>
                <a:gd name="connsiteY5" fmla="*/ 1497806 h 1564481"/>
                <a:gd name="connsiteX6" fmla="*/ 64294 w 1178719"/>
                <a:gd name="connsiteY6" fmla="*/ 1554956 h 1564481"/>
                <a:gd name="connsiteX7" fmla="*/ 35719 w 1178719"/>
                <a:gd name="connsiteY7" fmla="*/ 1564481 h 1564481"/>
                <a:gd name="connsiteX8" fmla="*/ 19050 w 1178719"/>
                <a:gd name="connsiteY8" fmla="*/ 1562100 h 1564481"/>
                <a:gd name="connsiteX9" fmla="*/ 7144 w 1178719"/>
                <a:gd name="connsiteY9" fmla="*/ 1557337 h 1564481"/>
                <a:gd name="connsiteX10" fmla="*/ 0 w 1178719"/>
                <a:gd name="connsiteY10" fmla="*/ 1545431 h 1564481"/>
                <a:gd name="connsiteX11" fmla="*/ 9525 w 1178719"/>
                <a:gd name="connsiteY11" fmla="*/ 1516856 h 1564481"/>
                <a:gd name="connsiteX12" fmla="*/ 47625 w 1178719"/>
                <a:gd name="connsiteY12" fmla="*/ 1459706 h 1564481"/>
                <a:gd name="connsiteX13" fmla="*/ 195262 w 1178719"/>
                <a:gd name="connsiteY13" fmla="*/ 1271587 h 1564481"/>
                <a:gd name="connsiteX14" fmla="*/ 326231 w 1178719"/>
                <a:gd name="connsiteY14" fmla="*/ 1090612 h 1564481"/>
                <a:gd name="connsiteX15" fmla="*/ 447675 w 1178719"/>
                <a:gd name="connsiteY15" fmla="*/ 919162 h 1564481"/>
                <a:gd name="connsiteX16" fmla="*/ 564356 w 1178719"/>
                <a:gd name="connsiteY16" fmla="*/ 745331 h 1564481"/>
                <a:gd name="connsiteX17" fmla="*/ 650081 w 1178719"/>
                <a:gd name="connsiteY17" fmla="*/ 616743 h 1564481"/>
                <a:gd name="connsiteX18" fmla="*/ 733425 w 1178719"/>
                <a:gd name="connsiteY18" fmla="*/ 473868 h 1564481"/>
                <a:gd name="connsiteX19" fmla="*/ 814387 w 1178719"/>
                <a:gd name="connsiteY19" fmla="*/ 314325 h 1564481"/>
                <a:gd name="connsiteX20" fmla="*/ 850106 w 1178719"/>
                <a:gd name="connsiteY20" fmla="*/ 223837 h 1564481"/>
                <a:gd name="connsiteX21" fmla="*/ 852487 w 1178719"/>
                <a:gd name="connsiteY21" fmla="*/ 195262 h 1564481"/>
                <a:gd name="connsiteX22" fmla="*/ 847725 w 1178719"/>
                <a:gd name="connsiteY22" fmla="*/ 169068 h 1564481"/>
                <a:gd name="connsiteX23" fmla="*/ 831056 w 1178719"/>
                <a:gd name="connsiteY23" fmla="*/ 142875 h 1564481"/>
                <a:gd name="connsiteX24" fmla="*/ 800100 w 1178719"/>
                <a:gd name="connsiteY24" fmla="*/ 111918 h 1564481"/>
                <a:gd name="connsiteX25" fmla="*/ 757237 w 1178719"/>
                <a:gd name="connsiteY25" fmla="*/ 80962 h 1564481"/>
                <a:gd name="connsiteX26" fmla="*/ 731044 w 1178719"/>
                <a:gd name="connsiteY26" fmla="*/ 61912 h 1564481"/>
                <a:gd name="connsiteX27" fmla="*/ 711994 w 1178719"/>
                <a:gd name="connsiteY27" fmla="*/ 52387 h 1564481"/>
                <a:gd name="connsiteX28" fmla="*/ 697706 w 1178719"/>
                <a:gd name="connsiteY28" fmla="*/ 33337 h 1564481"/>
                <a:gd name="connsiteX29" fmla="*/ 697706 w 1178719"/>
                <a:gd name="connsiteY29" fmla="*/ 19050 h 1564481"/>
                <a:gd name="connsiteX30" fmla="*/ 702469 w 1178719"/>
                <a:gd name="connsiteY30" fmla="*/ 4762 h 1564481"/>
                <a:gd name="connsiteX31" fmla="*/ 728662 w 1178719"/>
                <a:gd name="connsiteY31" fmla="*/ 0 h 1564481"/>
                <a:gd name="connsiteX32" fmla="*/ 783431 w 1178719"/>
                <a:gd name="connsiteY32" fmla="*/ 9525 h 1564481"/>
                <a:gd name="connsiteX33" fmla="*/ 883444 w 1178719"/>
                <a:gd name="connsiteY33" fmla="*/ 33337 h 1564481"/>
                <a:gd name="connsiteX34" fmla="*/ 954881 w 1178719"/>
                <a:gd name="connsiteY34" fmla="*/ 52387 h 1564481"/>
                <a:gd name="connsiteX35" fmla="*/ 1014412 w 1178719"/>
                <a:gd name="connsiteY35" fmla="*/ 73818 h 1564481"/>
                <a:gd name="connsiteX36" fmla="*/ 1064419 w 1178719"/>
                <a:gd name="connsiteY36" fmla="*/ 92868 h 1564481"/>
                <a:gd name="connsiteX37" fmla="*/ 1100137 w 1178719"/>
                <a:gd name="connsiteY37" fmla="*/ 114300 h 1564481"/>
                <a:gd name="connsiteX38" fmla="*/ 1140619 w 1178719"/>
                <a:gd name="connsiteY38" fmla="*/ 142875 h 1564481"/>
                <a:gd name="connsiteX39" fmla="*/ 1159669 w 1178719"/>
                <a:gd name="connsiteY39" fmla="*/ 164306 h 1564481"/>
                <a:gd name="connsiteX40" fmla="*/ 1173956 w 1178719"/>
                <a:gd name="connsiteY40" fmla="*/ 190500 h 1564481"/>
                <a:gd name="connsiteX41" fmla="*/ 1178719 w 1178719"/>
                <a:gd name="connsiteY41" fmla="*/ 214312 h 1564481"/>
                <a:gd name="connsiteX42" fmla="*/ 1171575 w 1178719"/>
                <a:gd name="connsiteY42" fmla="*/ 238125 h 1564481"/>
                <a:gd name="connsiteX43" fmla="*/ 1154906 w 1178719"/>
                <a:gd name="connsiteY43" fmla="*/ 257175 h 1564481"/>
                <a:gd name="connsiteX44" fmla="*/ 1114425 w 1178719"/>
                <a:gd name="connsiteY44" fmla="*/ 295275 h 1564481"/>
                <a:gd name="connsiteX45" fmla="*/ 1083469 w 1178719"/>
                <a:gd name="connsiteY45" fmla="*/ 342900 h 1564481"/>
                <a:gd name="connsiteX46" fmla="*/ 1047750 w 1178719"/>
                <a:gd name="connsiteY46" fmla="*/ 404812 h 1564481"/>
                <a:gd name="connsiteX47" fmla="*/ 947737 w 1178719"/>
                <a:gd name="connsiteY47" fmla="*/ 569118 h 1564481"/>
                <a:gd name="connsiteX48" fmla="*/ 885825 w 1178719"/>
                <a:gd name="connsiteY48" fmla="*/ 661987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8719" h="1564481">
                  <a:moveTo>
                    <a:pt x="885825" y="661987"/>
                  </a:moveTo>
                  <a:lnTo>
                    <a:pt x="721519" y="897731"/>
                  </a:lnTo>
                  <a:lnTo>
                    <a:pt x="645319" y="992981"/>
                  </a:lnTo>
                  <a:lnTo>
                    <a:pt x="447675" y="1185862"/>
                  </a:lnTo>
                  <a:lnTo>
                    <a:pt x="302419" y="1331118"/>
                  </a:lnTo>
                  <a:lnTo>
                    <a:pt x="126206" y="1497806"/>
                  </a:lnTo>
                  <a:lnTo>
                    <a:pt x="64294" y="1554956"/>
                  </a:lnTo>
                  <a:lnTo>
                    <a:pt x="35719" y="1564481"/>
                  </a:lnTo>
                  <a:lnTo>
                    <a:pt x="19050" y="1562100"/>
                  </a:lnTo>
                  <a:lnTo>
                    <a:pt x="7144" y="1557337"/>
                  </a:lnTo>
                  <a:lnTo>
                    <a:pt x="0" y="1545431"/>
                  </a:lnTo>
                  <a:lnTo>
                    <a:pt x="9525" y="1516856"/>
                  </a:lnTo>
                  <a:lnTo>
                    <a:pt x="47625" y="1459706"/>
                  </a:lnTo>
                  <a:lnTo>
                    <a:pt x="195262" y="1271587"/>
                  </a:lnTo>
                  <a:lnTo>
                    <a:pt x="326231" y="1090612"/>
                  </a:lnTo>
                  <a:lnTo>
                    <a:pt x="447675" y="919162"/>
                  </a:lnTo>
                  <a:lnTo>
                    <a:pt x="564356" y="745331"/>
                  </a:lnTo>
                  <a:lnTo>
                    <a:pt x="650081" y="616743"/>
                  </a:lnTo>
                  <a:lnTo>
                    <a:pt x="733425" y="473868"/>
                  </a:lnTo>
                  <a:lnTo>
                    <a:pt x="814387" y="314325"/>
                  </a:lnTo>
                  <a:lnTo>
                    <a:pt x="850106" y="223837"/>
                  </a:lnTo>
                  <a:lnTo>
                    <a:pt x="852487" y="195262"/>
                  </a:lnTo>
                  <a:lnTo>
                    <a:pt x="847725" y="169068"/>
                  </a:lnTo>
                  <a:lnTo>
                    <a:pt x="831056" y="142875"/>
                  </a:lnTo>
                  <a:lnTo>
                    <a:pt x="800100" y="111918"/>
                  </a:lnTo>
                  <a:lnTo>
                    <a:pt x="757237" y="80962"/>
                  </a:lnTo>
                  <a:lnTo>
                    <a:pt x="731044" y="61912"/>
                  </a:lnTo>
                  <a:lnTo>
                    <a:pt x="711994" y="52387"/>
                  </a:lnTo>
                  <a:lnTo>
                    <a:pt x="697706" y="33337"/>
                  </a:lnTo>
                  <a:lnTo>
                    <a:pt x="697706" y="19050"/>
                  </a:lnTo>
                  <a:lnTo>
                    <a:pt x="702469" y="4762"/>
                  </a:lnTo>
                  <a:lnTo>
                    <a:pt x="728662" y="0"/>
                  </a:lnTo>
                  <a:lnTo>
                    <a:pt x="783431" y="9525"/>
                  </a:lnTo>
                  <a:lnTo>
                    <a:pt x="883444" y="33337"/>
                  </a:lnTo>
                  <a:lnTo>
                    <a:pt x="954881" y="52387"/>
                  </a:lnTo>
                  <a:lnTo>
                    <a:pt x="1014412" y="73818"/>
                  </a:lnTo>
                  <a:lnTo>
                    <a:pt x="1064419" y="92868"/>
                  </a:lnTo>
                  <a:lnTo>
                    <a:pt x="1100137" y="114300"/>
                  </a:lnTo>
                  <a:lnTo>
                    <a:pt x="1140619" y="142875"/>
                  </a:lnTo>
                  <a:lnTo>
                    <a:pt x="1159669" y="164306"/>
                  </a:lnTo>
                  <a:lnTo>
                    <a:pt x="1173956" y="190500"/>
                  </a:lnTo>
                  <a:lnTo>
                    <a:pt x="1178719" y="214312"/>
                  </a:lnTo>
                  <a:lnTo>
                    <a:pt x="1171575" y="238125"/>
                  </a:lnTo>
                  <a:lnTo>
                    <a:pt x="1154906" y="257175"/>
                  </a:lnTo>
                  <a:lnTo>
                    <a:pt x="1114425" y="295275"/>
                  </a:lnTo>
                  <a:lnTo>
                    <a:pt x="1083469" y="342900"/>
                  </a:lnTo>
                  <a:lnTo>
                    <a:pt x="1047750" y="404812"/>
                  </a:lnTo>
                  <a:lnTo>
                    <a:pt x="947737" y="569118"/>
                  </a:lnTo>
                  <a:lnTo>
                    <a:pt x="885825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19E6BBC2-B718-47DE-BE48-9784A7C7911B}"/>
                </a:ext>
              </a:extLst>
            </p:cNvPr>
            <p:cNvSpPr/>
            <p:nvPr/>
          </p:nvSpPr>
          <p:spPr>
            <a:xfrm rot="16200000">
              <a:off x="3124200" y="4498975"/>
              <a:ext cx="2509838" cy="331788"/>
            </a:xfrm>
            <a:custGeom>
              <a:avLst/>
              <a:gdLst>
                <a:gd name="connsiteX0" fmla="*/ 1228725 w 2509838"/>
                <a:gd name="connsiteY0" fmla="*/ 292893 h 330993"/>
                <a:gd name="connsiteX1" fmla="*/ 611981 w 2509838"/>
                <a:gd name="connsiteY1" fmla="*/ 292893 h 330993"/>
                <a:gd name="connsiteX2" fmla="*/ 271463 w 2509838"/>
                <a:gd name="connsiteY2" fmla="*/ 292893 h 330993"/>
                <a:gd name="connsiteX3" fmla="*/ 185738 w 2509838"/>
                <a:gd name="connsiteY3" fmla="*/ 285750 h 330993"/>
                <a:gd name="connsiteX4" fmla="*/ 116681 w 2509838"/>
                <a:gd name="connsiteY4" fmla="*/ 273843 h 330993"/>
                <a:gd name="connsiteX5" fmla="*/ 64294 w 2509838"/>
                <a:gd name="connsiteY5" fmla="*/ 257175 h 330993"/>
                <a:gd name="connsiteX6" fmla="*/ 23813 w 2509838"/>
                <a:gd name="connsiteY6" fmla="*/ 240506 h 330993"/>
                <a:gd name="connsiteX7" fmla="*/ 2381 w 2509838"/>
                <a:gd name="connsiteY7" fmla="*/ 221456 h 330993"/>
                <a:gd name="connsiteX8" fmla="*/ 0 w 2509838"/>
                <a:gd name="connsiteY8" fmla="*/ 195262 h 330993"/>
                <a:gd name="connsiteX9" fmla="*/ 7144 w 2509838"/>
                <a:gd name="connsiteY9" fmla="*/ 166687 h 330993"/>
                <a:gd name="connsiteX10" fmla="*/ 33338 w 2509838"/>
                <a:gd name="connsiteY10" fmla="*/ 133350 h 330993"/>
                <a:gd name="connsiteX11" fmla="*/ 83344 w 2509838"/>
                <a:gd name="connsiteY11" fmla="*/ 88106 h 330993"/>
                <a:gd name="connsiteX12" fmla="*/ 142875 w 2509838"/>
                <a:gd name="connsiteY12" fmla="*/ 47625 h 330993"/>
                <a:gd name="connsiteX13" fmla="*/ 192881 w 2509838"/>
                <a:gd name="connsiteY13" fmla="*/ 19050 h 330993"/>
                <a:gd name="connsiteX14" fmla="*/ 245269 w 2509838"/>
                <a:gd name="connsiteY14" fmla="*/ 4762 h 330993"/>
                <a:gd name="connsiteX15" fmla="*/ 361950 w 2509838"/>
                <a:gd name="connsiteY15" fmla="*/ 0 h 330993"/>
                <a:gd name="connsiteX16" fmla="*/ 454819 w 2509838"/>
                <a:gd name="connsiteY16" fmla="*/ 2381 h 330993"/>
                <a:gd name="connsiteX17" fmla="*/ 528638 w 2509838"/>
                <a:gd name="connsiteY17" fmla="*/ 16668 h 330993"/>
                <a:gd name="connsiteX18" fmla="*/ 650081 w 2509838"/>
                <a:gd name="connsiteY18" fmla="*/ 45243 h 330993"/>
                <a:gd name="connsiteX19" fmla="*/ 723900 w 2509838"/>
                <a:gd name="connsiteY19" fmla="*/ 52387 h 330993"/>
                <a:gd name="connsiteX20" fmla="*/ 1231106 w 2509838"/>
                <a:gd name="connsiteY20" fmla="*/ 97631 h 330993"/>
                <a:gd name="connsiteX21" fmla="*/ 1728788 w 2509838"/>
                <a:gd name="connsiteY21" fmla="*/ 130968 h 330993"/>
                <a:gd name="connsiteX22" fmla="*/ 2095500 w 2509838"/>
                <a:gd name="connsiteY22" fmla="*/ 133350 h 330993"/>
                <a:gd name="connsiteX23" fmla="*/ 2169319 w 2509838"/>
                <a:gd name="connsiteY23" fmla="*/ 130968 h 330993"/>
                <a:gd name="connsiteX24" fmla="*/ 2205038 w 2509838"/>
                <a:gd name="connsiteY24" fmla="*/ 126206 h 330993"/>
                <a:gd name="connsiteX25" fmla="*/ 2255044 w 2509838"/>
                <a:gd name="connsiteY25" fmla="*/ 102393 h 330993"/>
                <a:gd name="connsiteX26" fmla="*/ 2357438 w 2509838"/>
                <a:gd name="connsiteY26" fmla="*/ 23812 h 330993"/>
                <a:gd name="connsiteX27" fmla="*/ 2509838 w 2509838"/>
                <a:gd name="connsiteY27" fmla="*/ 111918 h 330993"/>
                <a:gd name="connsiteX28" fmla="*/ 2409825 w 2509838"/>
                <a:gd name="connsiteY28" fmla="*/ 223837 h 330993"/>
                <a:gd name="connsiteX29" fmla="*/ 2357438 w 2509838"/>
                <a:gd name="connsiteY29" fmla="*/ 290512 h 330993"/>
                <a:gd name="connsiteX30" fmla="*/ 2312194 w 2509838"/>
                <a:gd name="connsiteY30" fmla="*/ 321468 h 330993"/>
                <a:gd name="connsiteX31" fmla="*/ 2281238 w 2509838"/>
                <a:gd name="connsiteY31" fmla="*/ 330993 h 330993"/>
                <a:gd name="connsiteX32" fmla="*/ 2221706 w 2509838"/>
                <a:gd name="connsiteY32" fmla="*/ 326231 h 330993"/>
                <a:gd name="connsiteX33" fmla="*/ 2166938 w 2509838"/>
                <a:gd name="connsiteY33" fmla="*/ 309562 h 330993"/>
                <a:gd name="connsiteX34" fmla="*/ 1776413 w 2509838"/>
                <a:gd name="connsiteY34" fmla="*/ 295275 h 330993"/>
                <a:gd name="connsiteX35" fmla="*/ 1228725 w 2509838"/>
                <a:gd name="connsiteY35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09838" h="330993">
                  <a:moveTo>
                    <a:pt x="1228725" y="292893"/>
                  </a:moveTo>
                  <a:lnTo>
                    <a:pt x="611981" y="292893"/>
                  </a:lnTo>
                  <a:lnTo>
                    <a:pt x="271463" y="292893"/>
                  </a:lnTo>
                  <a:lnTo>
                    <a:pt x="185738" y="285750"/>
                  </a:lnTo>
                  <a:lnTo>
                    <a:pt x="116681" y="273843"/>
                  </a:lnTo>
                  <a:lnTo>
                    <a:pt x="64294" y="257175"/>
                  </a:lnTo>
                  <a:lnTo>
                    <a:pt x="23813" y="240506"/>
                  </a:lnTo>
                  <a:lnTo>
                    <a:pt x="2381" y="221456"/>
                  </a:lnTo>
                  <a:lnTo>
                    <a:pt x="0" y="195262"/>
                  </a:lnTo>
                  <a:lnTo>
                    <a:pt x="7144" y="166687"/>
                  </a:lnTo>
                  <a:lnTo>
                    <a:pt x="33338" y="133350"/>
                  </a:lnTo>
                  <a:lnTo>
                    <a:pt x="83344" y="88106"/>
                  </a:lnTo>
                  <a:lnTo>
                    <a:pt x="142875" y="47625"/>
                  </a:lnTo>
                  <a:lnTo>
                    <a:pt x="192881" y="19050"/>
                  </a:lnTo>
                  <a:lnTo>
                    <a:pt x="245269" y="4762"/>
                  </a:lnTo>
                  <a:lnTo>
                    <a:pt x="361950" y="0"/>
                  </a:lnTo>
                  <a:lnTo>
                    <a:pt x="454819" y="2381"/>
                  </a:lnTo>
                  <a:lnTo>
                    <a:pt x="528638" y="16668"/>
                  </a:lnTo>
                  <a:lnTo>
                    <a:pt x="650081" y="45243"/>
                  </a:lnTo>
                  <a:lnTo>
                    <a:pt x="723900" y="52387"/>
                  </a:lnTo>
                  <a:lnTo>
                    <a:pt x="1231106" y="97631"/>
                  </a:lnTo>
                  <a:lnTo>
                    <a:pt x="1728788" y="130968"/>
                  </a:lnTo>
                  <a:lnTo>
                    <a:pt x="2095500" y="133350"/>
                  </a:lnTo>
                  <a:lnTo>
                    <a:pt x="2169319" y="130968"/>
                  </a:lnTo>
                  <a:lnTo>
                    <a:pt x="2205038" y="126206"/>
                  </a:lnTo>
                  <a:lnTo>
                    <a:pt x="2255044" y="102393"/>
                  </a:lnTo>
                  <a:lnTo>
                    <a:pt x="2357438" y="23812"/>
                  </a:lnTo>
                  <a:lnTo>
                    <a:pt x="2509838" y="111918"/>
                  </a:lnTo>
                  <a:lnTo>
                    <a:pt x="2409825" y="223837"/>
                  </a:lnTo>
                  <a:lnTo>
                    <a:pt x="2357438" y="290512"/>
                  </a:lnTo>
                  <a:lnTo>
                    <a:pt x="2312194" y="321468"/>
                  </a:lnTo>
                  <a:lnTo>
                    <a:pt x="2281238" y="330993"/>
                  </a:lnTo>
                  <a:lnTo>
                    <a:pt x="2221706" y="326231"/>
                  </a:lnTo>
                  <a:lnTo>
                    <a:pt x="2166938" y="309562"/>
                  </a:lnTo>
                  <a:lnTo>
                    <a:pt x="1776413" y="295275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">
              <a:extLst>
                <a:ext uri="{FF2B5EF4-FFF2-40B4-BE49-F238E27FC236}">
                  <a16:creationId xmlns:a16="http://schemas.microsoft.com/office/drawing/2014/main" id="{DF96944C-3BD5-412C-A6CE-8B8C99F08AB4}"/>
                </a:ext>
              </a:extLst>
            </p:cNvPr>
            <p:cNvSpPr/>
            <p:nvPr/>
          </p:nvSpPr>
          <p:spPr>
            <a:xfrm>
              <a:off x="5395914" y="1427163"/>
              <a:ext cx="617537" cy="1295400"/>
            </a:xfrm>
            <a:custGeom>
              <a:avLst/>
              <a:gdLst>
                <a:gd name="connsiteX0" fmla="*/ 247650 w 616743"/>
                <a:gd name="connsiteY0" fmla="*/ 516731 h 1295400"/>
                <a:gd name="connsiteX1" fmla="*/ 328612 w 616743"/>
                <a:gd name="connsiteY1" fmla="*/ 302419 h 1295400"/>
                <a:gd name="connsiteX2" fmla="*/ 335756 w 616743"/>
                <a:gd name="connsiteY2" fmla="*/ 264319 h 1295400"/>
                <a:gd name="connsiteX3" fmla="*/ 335756 w 616743"/>
                <a:gd name="connsiteY3" fmla="*/ 223837 h 1295400"/>
                <a:gd name="connsiteX4" fmla="*/ 330993 w 616743"/>
                <a:gd name="connsiteY4" fmla="*/ 190500 h 1295400"/>
                <a:gd name="connsiteX5" fmla="*/ 288131 w 616743"/>
                <a:gd name="connsiteY5" fmla="*/ 140494 h 1295400"/>
                <a:gd name="connsiteX6" fmla="*/ 245268 w 616743"/>
                <a:gd name="connsiteY6" fmla="*/ 95250 h 1295400"/>
                <a:gd name="connsiteX7" fmla="*/ 216693 w 616743"/>
                <a:gd name="connsiteY7" fmla="*/ 73819 h 1295400"/>
                <a:gd name="connsiteX8" fmla="*/ 200025 w 616743"/>
                <a:gd name="connsiteY8" fmla="*/ 59531 h 1295400"/>
                <a:gd name="connsiteX9" fmla="*/ 188118 w 616743"/>
                <a:gd name="connsiteY9" fmla="*/ 40481 h 1295400"/>
                <a:gd name="connsiteX10" fmla="*/ 183356 w 616743"/>
                <a:gd name="connsiteY10" fmla="*/ 14287 h 1295400"/>
                <a:gd name="connsiteX11" fmla="*/ 192881 w 616743"/>
                <a:gd name="connsiteY11" fmla="*/ 0 h 1295400"/>
                <a:gd name="connsiteX12" fmla="*/ 221456 w 616743"/>
                <a:gd name="connsiteY12" fmla="*/ 0 h 1295400"/>
                <a:gd name="connsiteX13" fmla="*/ 261937 w 616743"/>
                <a:gd name="connsiteY13" fmla="*/ 16669 h 1295400"/>
                <a:gd name="connsiteX14" fmla="*/ 411956 w 616743"/>
                <a:gd name="connsiteY14" fmla="*/ 73819 h 1295400"/>
                <a:gd name="connsiteX15" fmla="*/ 533400 w 616743"/>
                <a:gd name="connsiteY15" fmla="*/ 123825 h 1295400"/>
                <a:gd name="connsiteX16" fmla="*/ 583406 w 616743"/>
                <a:gd name="connsiteY16" fmla="*/ 150019 h 1295400"/>
                <a:gd name="connsiteX17" fmla="*/ 595312 w 616743"/>
                <a:gd name="connsiteY17" fmla="*/ 161925 h 1295400"/>
                <a:gd name="connsiteX18" fmla="*/ 607218 w 616743"/>
                <a:gd name="connsiteY18" fmla="*/ 180975 h 1295400"/>
                <a:gd name="connsiteX19" fmla="*/ 614362 w 616743"/>
                <a:gd name="connsiteY19" fmla="*/ 207169 h 1295400"/>
                <a:gd name="connsiteX20" fmla="*/ 616743 w 616743"/>
                <a:gd name="connsiteY20" fmla="*/ 233362 h 1295400"/>
                <a:gd name="connsiteX21" fmla="*/ 611981 w 616743"/>
                <a:gd name="connsiteY21" fmla="*/ 264319 h 1295400"/>
                <a:gd name="connsiteX22" fmla="*/ 595312 w 616743"/>
                <a:gd name="connsiteY22" fmla="*/ 290512 h 1295400"/>
                <a:gd name="connsiteX23" fmla="*/ 569118 w 616743"/>
                <a:gd name="connsiteY23" fmla="*/ 314325 h 1295400"/>
                <a:gd name="connsiteX24" fmla="*/ 552450 w 616743"/>
                <a:gd name="connsiteY24" fmla="*/ 333375 h 1295400"/>
                <a:gd name="connsiteX25" fmla="*/ 435768 w 616743"/>
                <a:gd name="connsiteY25" fmla="*/ 621506 h 1295400"/>
                <a:gd name="connsiteX26" fmla="*/ 381000 w 616743"/>
                <a:gd name="connsiteY26" fmla="*/ 740569 h 1295400"/>
                <a:gd name="connsiteX27" fmla="*/ 176212 w 616743"/>
                <a:gd name="connsiteY27" fmla="*/ 1252537 h 1295400"/>
                <a:gd name="connsiteX28" fmla="*/ 0 w 616743"/>
                <a:gd name="connsiteY28" fmla="*/ 1295400 h 1295400"/>
                <a:gd name="connsiteX29" fmla="*/ 102393 w 616743"/>
                <a:gd name="connsiteY29" fmla="*/ 988219 h 1295400"/>
                <a:gd name="connsiteX30" fmla="*/ 185737 w 616743"/>
                <a:gd name="connsiteY30" fmla="*/ 754856 h 1295400"/>
                <a:gd name="connsiteX31" fmla="*/ 200025 w 616743"/>
                <a:gd name="connsiteY31" fmla="*/ 642937 h 1295400"/>
                <a:gd name="connsiteX32" fmla="*/ 247650 w 616743"/>
                <a:gd name="connsiteY32" fmla="*/ 5167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1295400">
                  <a:moveTo>
                    <a:pt x="247650" y="516731"/>
                  </a:moveTo>
                  <a:lnTo>
                    <a:pt x="328612" y="302419"/>
                  </a:lnTo>
                  <a:lnTo>
                    <a:pt x="335756" y="264319"/>
                  </a:lnTo>
                  <a:lnTo>
                    <a:pt x="335756" y="223837"/>
                  </a:lnTo>
                  <a:lnTo>
                    <a:pt x="330993" y="190500"/>
                  </a:lnTo>
                  <a:lnTo>
                    <a:pt x="288131" y="140494"/>
                  </a:lnTo>
                  <a:lnTo>
                    <a:pt x="245268" y="95250"/>
                  </a:lnTo>
                  <a:lnTo>
                    <a:pt x="216693" y="73819"/>
                  </a:lnTo>
                  <a:lnTo>
                    <a:pt x="200025" y="59531"/>
                  </a:lnTo>
                  <a:lnTo>
                    <a:pt x="188118" y="40481"/>
                  </a:lnTo>
                  <a:lnTo>
                    <a:pt x="183356" y="14287"/>
                  </a:lnTo>
                  <a:lnTo>
                    <a:pt x="192881" y="0"/>
                  </a:lnTo>
                  <a:lnTo>
                    <a:pt x="221456" y="0"/>
                  </a:lnTo>
                  <a:lnTo>
                    <a:pt x="261937" y="16669"/>
                  </a:lnTo>
                  <a:lnTo>
                    <a:pt x="411956" y="73819"/>
                  </a:lnTo>
                  <a:lnTo>
                    <a:pt x="533400" y="123825"/>
                  </a:lnTo>
                  <a:lnTo>
                    <a:pt x="583406" y="150019"/>
                  </a:lnTo>
                  <a:lnTo>
                    <a:pt x="595312" y="161925"/>
                  </a:lnTo>
                  <a:lnTo>
                    <a:pt x="607218" y="180975"/>
                  </a:lnTo>
                  <a:lnTo>
                    <a:pt x="614362" y="207169"/>
                  </a:lnTo>
                  <a:lnTo>
                    <a:pt x="616743" y="233362"/>
                  </a:lnTo>
                  <a:lnTo>
                    <a:pt x="611981" y="264319"/>
                  </a:lnTo>
                  <a:lnTo>
                    <a:pt x="595312" y="290512"/>
                  </a:lnTo>
                  <a:lnTo>
                    <a:pt x="569118" y="314325"/>
                  </a:lnTo>
                  <a:lnTo>
                    <a:pt x="552450" y="333375"/>
                  </a:lnTo>
                  <a:lnTo>
                    <a:pt x="435768" y="621506"/>
                  </a:lnTo>
                  <a:lnTo>
                    <a:pt x="381000" y="740569"/>
                  </a:lnTo>
                  <a:lnTo>
                    <a:pt x="176212" y="1252537"/>
                  </a:lnTo>
                  <a:lnTo>
                    <a:pt x="0" y="1295400"/>
                  </a:lnTo>
                  <a:lnTo>
                    <a:pt x="102393" y="988219"/>
                  </a:lnTo>
                  <a:lnTo>
                    <a:pt x="185737" y="754856"/>
                  </a:lnTo>
                  <a:lnTo>
                    <a:pt x="200025" y="642937"/>
                  </a:lnTo>
                  <a:lnTo>
                    <a:pt x="24765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11BB5759-84A1-48E0-921B-8A0675829A34}"/>
                </a:ext>
              </a:extLst>
            </p:cNvPr>
            <p:cNvSpPr/>
            <p:nvPr/>
          </p:nvSpPr>
          <p:spPr>
            <a:xfrm>
              <a:off x="5048250" y="1871664"/>
              <a:ext cx="1619250" cy="733425"/>
            </a:xfrm>
            <a:custGeom>
              <a:avLst/>
              <a:gdLst>
                <a:gd name="connsiteX0" fmla="*/ 983456 w 1619250"/>
                <a:gd name="connsiteY0" fmla="*/ 254793 h 733425"/>
                <a:gd name="connsiteX1" fmla="*/ 688181 w 1619250"/>
                <a:gd name="connsiteY1" fmla="*/ 311943 h 733425"/>
                <a:gd name="connsiteX2" fmla="*/ 547688 w 1619250"/>
                <a:gd name="connsiteY2" fmla="*/ 328612 h 733425"/>
                <a:gd name="connsiteX3" fmla="*/ 414338 w 1619250"/>
                <a:gd name="connsiteY3" fmla="*/ 350043 h 733425"/>
                <a:gd name="connsiteX4" fmla="*/ 326231 w 1619250"/>
                <a:gd name="connsiteY4" fmla="*/ 373856 h 733425"/>
                <a:gd name="connsiteX5" fmla="*/ 264319 w 1619250"/>
                <a:gd name="connsiteY5" fmla="*/ 395287 h 733425"/>
                <a:gd name="connsiteX6" fmla="*/ 245269 w 1619250"/>
                <a:gd name="connsiteY6" fmla="*/ 392906 h 733425"/>
                <a:gd name="connsiteX7" fmla="*/ 207169 w 1619250"/>
                <a:gd name="connsiteY7" fmla="*/ 369093 h 733425"/>
                <a:gd name="connsiteX8" fmla="*/ 150019 w 1619250"/>
                <a:gd name="connsiteY8" fmla="*/ 328612 h 733425"/>
                <a:gd name="connsiteX9" fmla="*/ 92869 w 1619250"/>
                <a:gd name="connsiteY9" fmla="*/ 276225 h 733425"/>
                <a:gd name="connsiteX10" fmla="*/ 52388 w 1619250"/>
                <a:gd name="connsiteY10" fmla="*/ 233362 h 733425"/>
                <a:gd name="connsiteX11" fmla="*/ 21431 w 1619250"/>
                <a:gd name="connsiteY11" fmla="*/ 195262 h 733425"/>
                <a:gd name="connsiteX12" fmla="*/ 2381 w 1619250"/>
                <a:gd name="connsiteY12" fmla="*/ 161925 h 733425"/>
                <a:gd name="connsiteX13" fmla="*/ 0 w 1619250"/>
                <a:gd name="connsiteY13" fmla="*/ 135731 h 733425"/>
                <a:gd name="connsiteX14" fmla="*/ 4763 w 1619250"/>
                <a:gd name="connsiteY14" fmla="*/ 116681 h 733425"/>
                <a:gd name="connsiteX15" fmla="*/ 21431 w 1619250"/>
                <a:gd name="connsiteY15" fmla="*/ 111918 h 733425"/>
                <a:gd name="connsiteX16" fmla="*/ 45244 w 1619250"/>
                <a:gd name="connsiteY16" fmla="*/ 119062 h 733425"/>
                <a:gd name="connsiteX17" fmla="*/ 78581 w 1619250"/>
                <a:gd name="connsiteY17" fmla="*/ 145256 h 733425"/>
                <a:gd name="connsiteX18" fmla="*/ 111919 w 1619250"/>
                <a:gd name="connsiteY18" fmla="*/ 171450 h 733425"/>
                <a:gd name="connsiteX19" fmla="*/ 147638 w 1619250"/>
                <a:gd name="connsiteY19" fmla="*/ 190500 h 733425"/>
                <a:gd name="connsiteX20" fmla="*/ 183356 w 1619250"/>
                <a:gd name="connsiteY20" fmla="*/ 202406 h 733425"/>
                <a:gd name="connsiteX21" fmla="*/ 226219 w 1619250"/>
                <a:gd name="connsiteY21" fmla="*/ 209550 h 733425"/>
                <a:gd name="connsiteX22" fmla="*/ 285750 w 1619250"/>
                <a:gd name="connsiteY22" fmla="*/ 216693 h 733425"/>
                <a:gd name="connsiteX23" fmla="*/ 357188 w 1619250"/>
                <a:gd name="connsiteY23" fmla="*/ 216693 h 733425"/>
                <a:gd name="connsiteX24" fmla="*/ 440531 w 1619250"/>
                <a:gd name="connsiteY24" fmla="*/ 214312 h 733425"/>
                <a:gd name="connsiteX25" fmla="*/ 585788 w 1619250"/>
                <a:gd name="connsiteY25" fmla="*/ 188118 h 733425"/>
                <a:gd name="connsiteX26" fmla="*/ 766763 w 1619250"/>
                <a:gd name="connsiteY26" fmla="*/ 157162 h 733425"/>
                <a:gd name="connsiteX27" fmla="*/ 990600 w 1619250"/>
                <a:gd name="connsiteY27" fmla="*/ 114300 h 733425"/>
                <a:gd name="connsiteX28" fmla="*/ 1269206 w 1619250"/>
                <a:gd name="connsiteY28" fmla="*/ 57150 h 733425"/>
                <a:gd name="connsiteX29" fmla="*/ 1281113 w 1619250"/>
                <a:gd name="connsiteY29" fmla="*/ 33337 h 733425"/>
                <a:gd name="connsiteX30" fmla="*/ 1295400 w 1619250"/>
                <a:gd name="connsiteY30" fmla="*/ 16668 h 733425"/>
                <a:gd name="connsiteX31" fmla="*/ 1312069 w 1619250"/>
                <a:gd name="connsiteY31" fmla="*/ 7143 h 733425"/>
                <a:gd name="connsiteX32" fmla="*/ 1343025 w 1619250"/>
                <a:gd name="connsiteY32" fmla="*/ 0 h 733425"/>
                <a:gd name="connsiteX33" fmla="*/ 1378744 w 1619250"/>
                <a:gd name="connsiteY33" fmla="*/ 7143 h 733425"/>
                <a:gd name="connsiteX34" fmla="*/ 1416844 w 1619250"/>
                <a:gd name="connsiteY34" fmla="*/ 26193 h 733425"/>
                <a:gd name="connsiteX35" fmla="*/ 1469231 w 1619250"/>
                <a:gd name="connsiteY35" fmla="*/ 57150 h 733425"/>
                <a:gd name="connsiteX36" fmla="*/ 1519238 w 1619250"/>
                <a:gd name="connsiteY36" fmla="*/ 92868 h 733425"/>
                <a:gd name="connsiteX37" fmla="*/ 1559719 w 1619250"/>
                <a:gd name="connsiteY37" fmla="*/ 126206 h 733425"/>
                <a:gd name="connsiteX38" fmla="*/ 1597819 w 1619250"/>
                <a:gd name="connsiteY38" fmla="*/ 166687 h 733425"/>
                <a:gd name="connsiteX39" fmla="*/ 1614488 w 1619250"/>
                <a:gd name="connsiteY39" fmla="*/ 190500 h 733425"/>
                <a:gd name="connsiteX40" fmla="*/ 1619250 w 1619250"/>
                <a:gd name="connsiteY40" fmla="*/ 214312 h 733425"/>
                <a:gd name="connsiteX41" fmla="*/ 1616869 w 1619250"/>
                <a:gd name="connsiteY41" fmla="*/ 230981 h 733425"/>
                <a:gd name="connsiteX42" fmla="*/ 1607344 w 1619250"/>
                <a:gd name="connsiteY42" fmla="*/ 252412 h 733425"/>
                <a:gd name="connsiteX43" fmla="*/ 1581150 w 1619250"/>
                <a:gd name="connsiteY43" fmla="*/ 269081 h 733425"/>
                <a:gd name="connsiteX44" fmla="*/ 1550194 w 1619250"/>
                <a:gd name="connsiteY44" fmla="*/ 285750 h 733425"/>
                <a:gd name="connsiteX45" fmla="*/ 1426369 w 1619250"/>
                <a:gd name="connsiteY45" fmla="*/ 535781 h 733425"/>
                <a:gd name="connsiteX46" fmla="*/ 1345406 w 1619250"/>
                <a:gd name="connsiteY46" fmla="*/ 716756 h 733425"/>
                <a:gd name="connsiteX47" fmla="*/ 1162050 w 1619250"/>
                <a:gd name="connsiteY47" fmla="*/ 733425 h 733425"/>
                <a:gd name="connsiteX48" fmla="*/ 1264444 w 1619250"/>
                <a:gd name="connsiteY48" fmla="*/ 290512 h 733425"/>
                <a:gd name="connsiteX49" fmla="*/ 1264444 w 1619250"/>
                <a:gd name="connsiteY49" fmla="*/ 266700 h 733425"/>
                <a:gd name="connsiteX50" fmla="*/ 1259681 w 1619250"/>
                <a:gd name="connsiteY50" fmla="*/ 242887 h 733425"/>
                <a:gd name="connsiteX51" fmla="*/ 1250156 w 1619250"/>
                <a:gd name="connsiteY51" fmla="*/ 228600 h 733425"/>
                <a:gd name="connsiteX52" fmla="*/ 1235869 w 1619250"/>
                <a:gd name="connsiteY52" fmla="*/ 219075 h 733425"/>
                <a:gd name="connsiteX53" fmla="*/ 1212056 w 1619250"/>
                <a:gd name="connsiteY53" fmla="*/ 214312 h 733425"/>
                <a:gd name="connsiteX54" fmla="*/ 1159669 w 1619250"/>
                <a:gd name="connsiteY54" fmla="*/ 221456 h 733425"/>
                <a:gd name="connsiteX55" fmla="*/ 983456 w 1619250"/>
                <a:gd name="connsiteY55" fmla="*/ 25479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9250" h="733425">
                  <a:moveTo>
                    <a:pt x="983456" y="254793"/>
                  </a:moveTo>
                  <a:lnTo>
                    <a:pt x="688181" y="311943"/>
                  </a:lnTo>
                  <a:lnTo>
                    <a:pt x="547688" y="328612"/>
                  </a:lnTo>
                  <a:lnTo>
                    <a:pt x="414338" y="350043"/>
                  </a:lnTo>
                  <a:lnTo>
                    <a:pt x="326231" y="373856"/>
                  </a:lnTo>
                  <a:lnTo>
                    <a:pt x="264319" y="395287"/>
                  </a:lnTo>
                  <a:lnTo>
                    <a:pt x="245269" y="392906"/>
                  </a:lnTo>
                  <a:lnTo>
                    <a:pt x="207169" y="369093"/>
                  </a:lnTo>
                  <a:lnTo>
                    <a:pt x="150019" y="328612"/>
                  </a:lnTo>
                  <a:lnTo>
                    <a:pt x="92869" y="276225"/>
                  </a:lnTo>
                  <a:lnTo>
                    <a:pt x="52388" y="233362"/>
                  </a:lnTo>
                  <a:lnTo>
                    <a:pt x="21431" y="195262"/>
                  </a:lnTo>
                  <a:lnTo>
                    <a:pt x="2381" y="161925"/>
                  </a:lnTo>
                  <a:lnTo>
                    <a:pt x="0" y="135731"/>
                  </a:lnTo>
                  <a:lnTo>
                    <a:pt x="4763" y="116681"/>
                  </a:lnTo>
                  <a:lnTo>
                    <a:pt x="21431" y="111918"/>
                  </a:lnTo>
                  <a:lnTo>
                    <a:pt x="45244" y="119062"/>
                  </a:lnTo>
                  <a:lnTo>
                    <a:pt x="78581" y="145256"/>
                  </a:lnTo>
                  <a:lnTo>
                    <a:pt x="111919" y="171450"/>
                  </a:lnTo>
                  <a:lnTo>
                    <a:pt x="147638" y="190500"/>
                  </a:lnTo>
                  <a:lnTo>
                    <a:pt x="183356" y="202406"/>
                  </a:lnTo>
                  <a:lnTo>
                    <a:pt x="226219" y="209550"/>
                  </a:lnTo>
                  <a:lnTo>
                    <a:pt x="285750" y="216693"/>
                  </a:lnTo>
                  <a:lnTo>
                    <a:pt x="357188" y="216693"/>
                  </a:lnTo>
                  <a:lnTo>
                    <a:pt x="440531" y="214312"/>
                  </a:lnTo>
                  <a:lnTo>
                    <a:pt x="585788" y="188118"/>
                  </a:lnTo>
                  <a:lnTo>
                    <a:pt x="766763" y="157162"/>
                  </a:lnTo>
                  <a:lnTo>
                    <a:pt x="990600" y="114300"/>
                  </a:lnTo>
                  <a:lnTo>
                    <a:pt x="1269206" y="57150"/>
                  </a:lnTo>
                  <a:lnTo>
                    <a:pt x="1281113" y="33337"/>
                  </a:lnTo>
                  <a:lnTo>
                    <a:pt x="1295400" y="16668"/>
                  </a:lnTo>
                  <a:lnTo>
                    <a:pt x="1312069" y="7143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416844" y="26193"/>
                  </a:lnTo>
                  <a:lnTo>
                    <a:pt x="1469231" y="57150"/>
                  </a:lnTo>
                  <a:lnTo>
                    <a:pt x="1519238" y="92868"/>
                  </a:lnTo>
                  <a:lnTo>
                    <a:pt x="1559719" y="126206"/>
                  </a:lnTo>
                  <a:lnTo>
                    <a:pt x="1597819" y="166687"/>
                  </a:lnTo>
                  <a:lnTo>
                    <a:pt x="1614488" y="190500"/>
                  </a:lnTo>
                  <a:lnTo>
                    <a:pt x="1619250" y="214312"/>
                  </a:lnTo>
                  <a:lnTo>
                    <a:pt x="1616869" y="230981"/>
                  </a:lnTo>
                  <a:lnTo>
                    <a:pt x="1607344" y="252412"/>
                  </a:lnTo>
                  <a:lnTo>
                    <a:pt x="1581150" y="269081"/>
                  </a:lnTo>
                  <a:lnTo>
                    <a:pt x="1550194" y="285750"/>
                  </a:lnTo>
                  <a:lnTo>
                    <a:pt x="1426369" y="535781"/>
                  </a:lnTo>
                  <a:lnTo>
                    <a:pt x="1345406" y="716756"/>
                  </a:lnTo>
                  <a:lnTo>
                    <a:pt x="1162050" y="733425"/>
                  </a:lnTo>
                  <a:lnTo>
                    <a:pt x="1264444" y="290512"/>
                  </a:lnTo>
                  <a:lnTo>
                    <a:pt x="1264444" y="266700"/>
                  </a:lnTo>
                  <a:lnTo>
                    <a:pt x="1259681" y="242887"/>
                  </a:lnTo>
                  <a:lnTo>
                    <a:pt x="1250156" y="228600"/>
                  </a:lnTo>
                  <a:lnTo>
                    <a:pt x="1235869" y="219075"/>
                  </a:lnTo>
                  <a:lnTo>
                    <a:pt x="1212056" y="214312"/>
                  </a:lnTo>
                  <a:lnTo>
                    <a:pt x="1159669" y="221456"/>
                  </a:lnTo>
                  <a:lnTo>
                    <a:pt x="9834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F0D3016B-A868-4260-AABB-318757584581}"/>
                </a:ext>
              </a:extLst>
            </p:cNvPr>
            <p:cNvSpPr/>
            <p:nvPr/>
          </p:nvSpPr>
          <p:spPr>
            <a:xfrm>
              <a:off x="4822825" y="2474914"/>
              <a:ext cx="2147888" cy="396875"/>
            </a:xfrm>
            <a:custGeom>
              <a:avLst/>
              <a:gdLst>
                <a:gd name="connsiteX0" fmla="*/ 1343025 w 2147888"/>
                <a:gd name="connsiteY0" fmla="*/ 207169 h 397669"/>
                <a:gd name="connsiteX1" fmla="*/ 1123950 w 2147888"/>
                <a:gd name="connsiteY1" fmla="*/ 228600 h 397669"/>
                <a:gd name="connsiteX2" fmla="*/ 916782 w 2147888"/>
                <a:gd name="connsiteY2" fmla="*/ 257175 h 397669"/>
                <a:gd name="connsiteX3" fmla="*/ 650082 w 2147888"/>
                <a:gd name="connsiteY3" fmla="*/ 302419 h 397669"/>
                <a:gd name="connsiteX4" fmla="*/ 407194 w 2147888"/>
                <a:gd name="connsiteY4" fmla="*/ 352425 h 397669"/>
                <a:gd name="connsiteX5" fmla="*/ 242888 w 2147888"/>
                <a:gd name="connsiteY5" fmla="*/ 397669 h 397669"/>
                <a:gd name="connsiteX6" fmla="*/ 230982 w 2147888"/>
                <a:gd name="connsiteY6" fmla="*/ 395287 h 397669"/>
                <a:gd name="connsiteX7" fmla="*/ 200025 w 2147888"/>
                <a:gd name="connsiteY7" fmla="*/ 381000 h 397669"/>
                <a:gd name="connsiteX8" fmla="*/ 145257 w 2147888"/>
                <a:gd name="connsiteY8" fmla="*/ 342900 h 397669"/>
                <a:gd name="connsiteX9" fmla="*/ 90488 w 2147888"/>
                <a:gd name="connsiteY9" fmla="*/ 288131 h 397669"/>
                <a:gd name="connsiteX10" fmla="*/ 42863 w 2147888"/>
                <a:gd name="connsiteY10" fmla="*/ 238125 h 397669"/>
                <a:gd name="connsiteX11" fmla="*/ 21432 w 2147888"/>
                <a:gd name="connsiteY11" fmla="*/ 209550 h 397669"/>
                <a:gd name="connsiteX12" fmla="*/ 9525 w 2147888"/>
                <a:gd name="connsiteY12" fmla="*/ 188119 h 397669"/>
                <a:gd name="connsiteX13" fmla="*/ 0 w 2147888"/>
                <a:gd name="connsiteY13" fmla="*/ 169069 h 397669"/>
                <a:gd name="connsiteX14" fmla="*/ 2382 w 2147888"/>
                <a:gd name="connsiteY14" fmla="*/ 147637 h 397669"/>
                <a:gd name="connsiteX15" fmla="*/ 16669 w 2147888"/>
                <a:gd name="connsiteY15" fmla="*/ 138112 h 397669"/>
                <a:gd name="connsiteX16" fmla="*/ 30957 w 2147888"/>
                <a:gd name="connsiteY16" fmla="*/ 138112 h 397669"/>
                <a:gd name="connsiteX17" fmla="*/ 57150 w 2147888"/>
                <a:gd name="connsiteY17" fmla="*/ 147637 h 397669"/>
                <a:gd name="connsiteX18" fmla="*/ 90488 w 2147888"/>
                <a:gd name="connsiteY18" fmla="*/ 169069 h 397669"/>
                <a:gd name="connsiteX19" fmla="*/ 140494 w 2147888"/>
                <a:gd name="connsiteY19" fmla="*/ 195262 h 397669"/>
                <a:gd name="connsiteX20" fmla="*/ 180975 w 2147888"/>
                <a:gd name="connsiteY20" fmla="*/ 209550 h 397669"/>
                <a:gd name="connsiteX21" fmla="*/ 226219 w 2147888"/>
                <a:gd name="connsiteY21" fmla="*/ 219075 h 397669"/>
                <a:gd name="connsiteX22" fmla="*/ 266700 w 2147888"/>
                <a:gd name="connsiteY22" fmla="*/ 219075 h 397669"/>
                <a:gd name="connsiteX23" fmla="*/ 371475 w 2147888"/>
                <a:gd name="connsiteY23" fmla="*/ 209550 h 397669"/>
                <a:gd name="connsiteX24" fmla="*/ 604838 w 2147888"/>
                <a:gd name="connsiteY24" fmla="*/ 171450 h 397669"/>
                <a:gd name="connsiteX25" fmla="*/ 771525 w 2147888"/>
                <a:gd name="connsiteY25" fmla="*/ 133350 h 397669"/>
                <a:gd name="connsiteX26" fmla="*/ 902494 w 2147888"/>
                <a:gd name="connsiteY26" fmla="*/ 111919 h 397669"/>
                <a:gd name="connsiteX27" fmla="*/ 1159669 w 2147888"/>
                <a:gd name="connsiteY27" fmla="*/ 80962 h 397669"/>
                <a:gd name="connsiteX28" fmla="*/ 1423988 w 2147888"/>
                <a:gd name="connsiteY28" fmla="*/ 59531 h 397669"/>
                <a:gd name="connsiteX29" fmla="*/ 1597819 w 2147888"/>
                <a:gd name="connsiteY29" fmla="*/ 42862 h 397669"/>
                <a:gd name="connsiteX30" fmla="*/ 1664494 w 2147888"/>
                <a:gd name="connsiteY30" fmla="*/ 35719 h 397669"/>
                <a:gd name="connsiteX31" fmla="*/ 1721644 w 2147888"/>
                <a:gd name="connsiteY31" fmla="*/ 28575 h 397669"/>
                <a:gd name="connsiteX32" fmla="*/ 1807369 w 2147888"/>
                <a:gd name="connsiteY32" fmla="*/ 16669 h 397669"/>
                <a:gd name="connsiteX33" fmla="*/ 1893094 w 2147888"/>
                <a:gd name="connsiteY33" fmla="*/ 0 h 397669"/>
                <a:gd name="connsiteX34" fmla="*/ 1926432 w 2147888"/>
                <a:gd name="connsiteY34" fmla="*/ 2381 h 397669"/>
                <a:gd name="connsiteX35" fmla="*/ 1971675 w 2147888"/>
                <a:gd name="connsiteY35" fmla="*/ 14287 h 397669"/>
                <a:gd name="connsiteX36" fmla="*/ 2021682 w 2147888"/>
                <a:gd name="connsiteY36" fmla="*/ 35719 h 397669"/>
                <a:gd name="connsiteX37" fmla="*/ 2059782 w 2147888"/>
                <a:gd name="connsiteY37" fmla="*/ 59531 h 397669"/>
                <a:gd name="connsiteX38" fmla="*/ 2100263 w 2147888"/>
                <a:gd name="connsiteY38" fmla="*/ 90487 h 397669"/>
                <a:gd name="connsiteX39" fmla="*/ 2126457 w 2147888"/>
                <a:gd name="connsiteY39" fmla="*/ 121444 h 397669"/>
                <a:gd name="connsiteX40" fmla="*/ 2140744 w 2147888"/>
                <a:gd name="connsiteY40" fmla="*/ 145256 h 397669"/>
                <a:gd name="connsiteX41" fmla="*/ 2147888 w 2147888"/>
                <a:gd name="connsiteY41" fmla="*/ 164306 h 397669"/>
                <a:gd name="connsiteX42" fmla="*/ 2145507 w 2147888"/>
                <a:gd name="connsiteY42" fmla="*/ 188119 h 397669"/>
                <a:gd name="connsiteX43" fmla="*/ 2131219 w 2147888"/>
                <a:gd name="connsiteY43" fmla="*/ 207169 h 397669"/>
                <a:gd name="connsiteX44" fmla="*/ 2102644 w 2147888"/>
                <a:gd name="connsiteY44" fmla="*/ 214312 h 397669"/>
                <a:gd name="connsiteX45" fmla="*/ 2021682 w 2147888"/>
                <a:gd name="connsiteY45" fmla="*/ 214312 h 397669"/>
                <a:gd name="connsiteX46" fmla="*/ 1847850 w 2147888"/>
                <a:gd name="connsiteY46" fmla="*/ 197644 h 397669"/>
                <a:gd name="connsiteX47" fmla="*/ 1671638 w 2147888"/>
                <a:gd name="connsiteY47" fmla="*/ 195262 h 397669"/>
                <a:gd name="connsiteX48" fmla="*/ 1343025 w 2147888"/>
                <a:gd name="connsiteY48" fmla="*/ 20716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47888" h="397669">
                  <a:moveTo>
                    <a:pt x="1343025" y="207169"/>
                  </a:moveTo>
                  <a:lnTo>
                    <a:pt x="1123950" y="228600"/>
                  </a:lnTo>
                  <a:lnTo>
                    <a:pt x="916782" y="257175"/>
                  </a:lnTo>
                  <a:lnTo>
                    <a:pt x="650082" y="302419"/>
                  </a:lnTo>
                  <a:lnTo>
                    <a:pt x="407194" y="352425"/>
                  </a:lnTo>
                  <a:lnTo>
                    <a:pt x="242888" y="397669"/>
                  </a:lnTo>
                  <a:lnTo>
                    <a:pt x="230982" y="395287"/>
                  </a:lnTo>
                  <a:lnTo>
                    <a:pt x="200025" y="381000"/>
                  </a:lnTo>
                  <a:lnTo>
                    <a:pt x="145257" y="342900"/>
                  </a:lnTo>
                  <a:lnTo>
                    <a:pt x="90488" y="288131"/>
                  </a:lnTo>
                  <a:lnTo>
                    <a:pt x="42863" y="238125"/>
                  </a:lnTo>
                  <a:lnTo>
                    <a:pt x="21432" y="209550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2382" y="147637"/>
                  </a:lnTo>
                  <a:lnTo>
                    <a:pt x="16669" y="138112"/>
                  </a:lnTo>
                  <a:lnTo>
                    <a:pt x="30957" y="138112"/>
                  </a:lnTo>
                  <a:lnTo>
                    <a:pt x="57150" y="147637"/>
                  </a:lnTo>
                  <a:lnTo>
                    <a:pt x="90488" y="169069"/>
                  </a:lnTo>
                  <a:lnTo>
                    <a:pt x="140494" y="195262"/>
                  </a:lnTo>
                  <a:lnTo>
                    <a:pt x="180975" y="209550"/>
                  </a:lnTo>
                  <a:lnTo>
                    <a:pt x="226219" y="219075"/>
                  </a:lnTo>
                  <a:lnTo>
                    <a:pt x="266700" y="219075"/>
                  </a:lnTo>
                  <a:lnTo>
                    <a:pt x="371475" y="209550"/>
                  </a:lnTo>
                  <a:lnTo>
                    <a:pt x="604838" y="171450"/>
                  </a:lnTo>
                  <a:lnTo>
                    <a:pt x="771525" y="133350"/>
                  </a:lnTo>
                  <a:lnTo>
                    <a:pt x="902494" y="111919"/>
                  </a:lnTo>
                  <a:lnTo>
                    <a:pt x="1159669" y="80962"/>
                  </a:lnTo>
                  <a:lnTo>
                    <a:pt x="1423988" y="59531"/>
                  </a:lnTo>
                  <a:lnTo>
                    <a:pt x="1597819" y="42862"/>
                  </a:lnTo>
                  <a:lnTo>
                    <a:pt x="1664494" y="35719"/>
                  </a:lnTo>
                  <a:lnTo>
                    <a:pt x="1721644" y="28575"/>
                  </a:lnTo>
                  <a:lnTo>
                    <a:pt x="1807369" y="16669"/>
                  </a:lnTo>
                  <a:lnTo>
                    <a:pt x="1893094" y="0"/>
                  </a:lnTo>
                  <a:lnTo>
                    <a:pt x="1926432" y="2381"/>
                  </a:lnTo>
                  <a:lnTo>
                    <a:pt x="1971675" y="14287"/>
                  </a:lnTo>
                  <a:lnTo>
                    <a:pt x="2021682" y="35719"/>
                  </a:lnTo>
                  <a:lnTo>
                    <a:pt x="2059782" y="59531"/>
                  </a:lnTo>
                  <a:lnTo>
                    <a:pt x="2100263" y="90487"/>
                  </a:lnTo>
                  <a:lnTo>
                    <a:pt x="2126457" y="121444"/>
                  </a:lnTo>
                  <a:lnTo>
                    <a:pt x="2140744" y="145256"/>
                  </a:lnTo>
                  <a:lnTo>
                    <a:pt x="2147888" y="164306"/>
                  </a:lnTo>
                  <a:lnTo>
                    <a:pt x="2145507" y="188119"/>
                  </a:lnTo>
                  <a:lnTo>
                    <a:pt x="2131219" y="207169"/>
                  </a:lnTo>
                  <a:lnTo>
                    <a:pt x="2102644" y="214312"/>
                  </a:lnTo>
                  <a:lnTo>
                    <a:pt x="2021682" y="214312"/>
                  </a:lnTo>
                  <a:lnTo>
                    <a:pt x="1847850" y="197644"/>
                  </a:lnTo>
                  <a:lnTo>
                    <a:pt x="1671638" y="195262"/>
                  </a:lnTo>
                  <a:lnTo>
                    <a:pt x="1343025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1">
              <a:extLst>
                <a:ext uri="{FF2B5EF4-FFF2-40B4-BE49-F238E27FC236}">
                  <a16:creationId xmlns:a16="http://schemas.microsoft.com/office/drawing/2014/main" id="{0B798644-2D86-4A70-9862-808C27EB59C3}"/>
                </a:ext>
              </a:extLst>
            </p:cNvPr>
            <p:cNvSpPr/>
            <p:nvPr/>
          </p:nvSpPr>
          <p:spPr>
            <a:xfrm>
              <a:off x="4981576" y="3181351"/>
              <a:ext cx="474663" cy="752475"/>
            </a:xfrm>
            <a:custGeom>
              <a:avLst/>
              <a:gdLst>
                <a:gd name="connsiteX0" fmla="*/ 216694 w 473869"/>
                <a:gd name="connsiteY0" fmla="*/ 459581 h 752475"/>
                <a:gd name="connsiteX1" fmla="*/ 169069 w 473869"/>
                <a:gd name="connsiteY1" fmla="*/ 223838 h 752475"/>
                <a:gd name="connsiteX2" fmla="*/ 135731 w 473869"/>
                <a:gd name="connsiteY2" fmla="*/ 176213 h 752475"/>
                <a:gd name="connsiteX3" fmla="*/ 80963 w 473869"/>
                <a:gd name="connsiteY3" fmla="*/ 111919 h 752475"/>
                <a:gd name="connsiteX4" fmla="*/ 35719 w 473869"/>
                <a:gd name="connsiteY4" fmla="*/ 73819 h 752475"/>
                <a:gd name="connsiteX5" fmla="*/ 14288 w 473869"/>
                <a:gd name="connsiteY5" fmla="*/ 54769 h 752475"/>
                <a:gd name="connsiteX6" fmla="*/ 0 w 473869"/>
                <a:gd name="connsiteY6" fmla="*/ 38100 h 752475"/>
                <a:gd name="connsiteX7" fmla="*/ 0 w 473869"/>
                <a:gd name="connsiteY7" fmla="*/ 23813 h 752475"/>
                <a:gd name="connsiteX8" fmla="*/ 2381 w 473869"/>
                <a:gd name="connsiteY8" fmla="*/ 16669 h 752475"/>
                <a:gd name="connsiteX9" fmla="*/ 26194 w 473869"/>
                <a:gd name="connsiteY9" fmla="*/ 7144 h 752475"/>
                <a:gd name="connsiteX10" fmla="*/ 76200 w 473869"/>
                <a:gd name="connsiteY10" fmla="*/ 0 h 752475"/>
                <a:gd name="connsiteX11" fmla="*/ 157163 w 473869"/>
                <a:gd name="connsiteY11" fmla="*/ 7144 h 752475"/>
                <a:gd name="connsiteX12" fmla="*/ 254794 w 473869"/>
                <a:gd name="connsiteY12" fmla="*/ 21431 h 752475"/>
                <a:gd name="connsiteX13" fmla="*/ 328613 w 473869"/>
                <a:gd name="connsiteY13" fmla="*/ 40481 h 752475"/>
                <a:gd name="connsiteX14" fmla="*/ 390525 w 473869"/>
                <a:gd name="connsiteY14" fmla="*/ 64294 h 752475"/>
                <a:gd name="connsiteX15" fmla="*/ 371475 w 473869"/>
                <a:gd name="connsiteY15" fmla="*/ 130969 h 752475"/>
                <a:gd name="connsiteX16" fmla="*/ 469106 w 473869"/>
                <a:gd name="connsiteY16" fmla="*/ 552450 h 752475"/>
                <a:gd name="connsiteX17" fmla="*/ 473869 w 473869"/>
                <a:gd name="connsiteY17" fmla="*/ 669131 h 752475"/>
                <a:gd name="connsiteX18" fmla="*/ 471488 w 473869"/>
                <a:gd name="connsiteY18" fmla="*/ 697706 h 752475"/>
                <a:gd name="connsiteX19" fmla="*/ 452438 w 473869"/>
                <a:gd name="connsiteY19" fmla="*/ 719138 h 752475"/>
                <a:gd name="connsiteX20" fmla="*/ 435769 w 473869"/>
                <a:gd name="connsiteY20" fmla="*/ 742950 h 752475"/>
                <a:gd name="connsiteX21" fmla="*/ 419100 w 473869"/>
                <a:gd name="connsiteY21" fmla="*/ 752475 h 752475"/>
                <a:gd name="connsiteX22" fmla="*/ 390525 w 473869"/>
                <a:gd name="connsiteY22" fmla="*/ 752475 h 752475"/>
                <a:gd name="connsiteX23" fmla="*/ 364331 w 473869"/>
                <a:gd name="connsiteY23" fmla="*/ 740569 h 752475"/>
                <a:gd name="connsiteX24" fmla="*/ 314325 w 473869"/>
                <a:gd name="connsiteY24" fmla="*/ 690563 h 752475"/>
                <a:gd name="connsiteX25" fmla="*/ 264319 w 473869"/>
                <a:gd name="connsiteY25" fmla="*/ 621506 h 752475"/>
                <a:gd name="connsiteX26" fmla="*/ 233363 w 473869"/>
                <a:gd name="connsiteY26" fmla="*/ 566738 h 752475"/>
                <a:gd name="connsiteX27" fmla="*/ 216694 w 473869"/>
                <a:gd name="connsiteY27" fmla="*/ 45958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752475">
                  <a:moveTo>
                    <a:pt x="216694" y="459581"/>
                  </a:moveTo>
                  <a:lnTo>
                    <a:pt x="169069" y="223838"/>
                  </a:lnTo>
                  <a:lnTo>
                    <a:pt x="135731" y="176213"/>
                  </a:lnTo>
                  <a:lnTo>
                    <a:pt x="80963" y="111919"/>
                  </a:lnTo>
                  <a:lnTo>
                    <a:pt x="35719" y="73819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2381" y="16669"/>
                  </a:lnTo>
                  <a:lnTo>
                    <a:pt x="26194" y="7144"/>
                  </a:lnTo>
                  <a:lnTo>
                    <a:pt x="76200" y="0"/>
                  </a:lnTo>
                  <a:lnTo>
                    <a:pt x="157163" y="7144"/>
                  </a:lnTo>
                  <a:lnTo>
                    <a:pt x="254794" y="21431"/>
                  </a:lnTo>
                  <a:lnTo>
                    <a:pt x="328613" y="40481"/>
                  </a:lnTo>
                  <a:lnTo>
                    <a:pt x="390525" y="64294"/>
                  </a:lnTo>
                  <a:lnTo>
                    <a:pt x="371475" y="130969"/>
                  </a:lnTo>
                  <a:lnTo>
                    <a:pt x="469106" y="552450"/>
                  </a:lnTo>
                  <a:lnTo>
                    <a:pt x="473869" y="669131"/>
                  </a:lnTo>
                  <a:lnTo>
                    <a:pt x="471488" y="697706"/>
                  </a:lnTo>
                  <a:lnTo>
                    <a:pt x="452438" y="719138"/>
                  </a:lnTo>
                  <a:lnTo>
                    <a:pt x="435769" y="742950"/>
                  </a:lnTo>
                  <a:lnTo>
                    <a:pt x="419100" y="752475"/>
                  </a:lnTo>
                  <a:lnTo>
                    <a:pt x="390525" y="752475"/>
                  </a:lnTo>
                  <a:lnTo>
                    <a:pt x="364331" y="740569"/>
                  </a:lnTo>
                  <a:lnTo>
                    <a:pt x="314325" y="690563"/>
                  </a:lnTo>
                  <a:lnTo>
                    <a:pt x="264319" y="621506"/>
                  </a:lnTo>
                  <a:lnTo>
                    <a:pt x="233363" y="566738"/>
                  </a:lnTo>
                  <a:lnTo>
                    <a:pt x="216694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7466D6FE-4E9C-46F7-BFB2-A9939DA12806}"/>
                </a:ext>
              </a:extLst>
            </p:cNvPr>
            <p:cNvSpPr/>
            <p:nvPr/>
          </p:nvSpPr>
          <p:spPr>
            <a:xfrm>
              <a:off x="5270500" y="3005139"/>
              <a:ext cx="1358900" cy="784225"/>
            </a:xfrm>
            <a:custGeom>
              <a:avLst/>
              <a:gdLst>
                <a:gd name="connsiteX0" fmla="*/ 376238 w 1359694"/>
                <a:gd name="connsiteY0" fmla="*/ 285750 h 783431"/>
                <a:gd name="connsiteX1" fmla="*/ 14288 w 1359694"/>
                <a:gd name="connsiteY1" fmla="*/ 350043 h 783431"/>
                <a:gd name="connsiteX2" fmla="*/ 0 w 1359694"/>
                <a:gd name="connsiteY2" fmla="*/ 238125 h 783431"/>
                <a:gd name="connsiteX3" fmla="*/ 445294 w 1359694"/>
                <a:gd name="connsiteY3" fmla="*/ 140493 h 783431"/>
                <a:gd name="connsiteX4" fmla="*/ 900113 w 1359694"/>
                <a:gd name="connsiteY4" fmla="*/ 47625 h 783431"/>
                <a:gd name="connsiteX5" fmla="*/ 1126332 w 1359694"/>
                <a:gd name="connsiteY5" fmla="*/ 0 h 783431"/>
                <a:gd name="connsiteX6" fmla="*/ 1140619 w 1359694"/>
                <a:gd name="connsiteY6" fmla="*/ 2381 h 783431"/>
                <a:gd name="connsiteX7" fmla="*/ 1169194 w 1359694"/>
                <a:gd name="connsiteY7" fmla="*/ 21431 h 783431"/>
                <a:gd name="connsiteX8" fmla="*/ 1219200 w 1359694"/>
                <a:gd name="connsiteY8" fmla="*/ 57150 h 783431"/>
                <a:gd name="connsiteX9" fmla="*/ 1264444 w 1359694"/>
                <a:gd name="connsiteY9" fmla="*/ 100012 h 783431"/>
                <a:gd name="connsiteX10" fmla="*/ 1295400 w 1359694"/>
                <a:gd name="connsiteY10" fmla="*/ 138112 h 783431"/>
                <a:gd name="connsiteX11" fmla="*/ 1326357 w 1359694"/>
                <a:gd name="connsiteY11" fmla="*/ 183356 h 783431"/>
                <a:gd name="connsiteX12" fmla="*/ 1354932 w 1359694"/>
                <a:gd name="connsiteY12" fmla="*/ 245268 h 783431"/>
                <a:gd name="connsiteX13" fmla="*/ 1359694 w 1359694"/>
                <a:gd name="connsiteY13" fmla="*/ 276225 h 783431"/>
                <a:gd name="connsiteX14" fmla="*/ 1331119 w 1359694"/>
                <a:gd name="connsiteY14" fmla="*/ 357187 h 783431"/>
                <a:gd name="connsiteX15" fmla="*/ 1300163 w 1359694"/>
                <a:gd name="connsiteY15" fmla="*/ 395287 h 783431"/>
                <a:gd name="connsiteX16" fmla="*/ 1259682 w 1359694"/>
                <a:gd name="connsiteY16" fmla="*/ 421481 h 783431"/>
                <a:gd name="connsiteX17" fmla="*/ 1173957 w 1359694"/>
                <a:gd name="connsiteY17" fmla="*/ 595312 h 783431"/>
                <a:gd name="connsiteX18" fmla="*/ 1092994 w 1359694"/>
                <a:gd name="connsiteY18" fmla="*/ 747712 h 783431"/>
                <a:gd name="connsiteX19" fmla="*/ 1073944 w 1359694"/>
                <a:gd name="connsiteY19" fmla="*/ 769143 h 783431"/>
                <a:gd name="connsiteX20" fmla="*/ 1057275 w 1359694"/>
                <a:gd name="connsiteY20" fmla="*/ 778668 h 783431"/>
                <a:gd name="connsiteX21" fmla="*/ 1023938 w 1359694"/>
                <a:gd name="connsiteY21" fmla="*/ 783431 h 783431"/>
                <a:gd name="connsiteX22" fmla="*/ 990600 w 1359694"/>
                <a:gd name="connsiteY22" fmla="*/ 783431 h 783431"/>
                <a:gd name="connsiteX23" fmla="*/ 969169 w 1359694"/>
                <a:gd name="connsiteY23" fmla="*/ 781050 h 783431"/>
                <a:gd name="connsiteX24" fmla="*/ 954882 w 1359694"/>
                <a:gd name="connsiteY24" fmla="*/ 773906 h 783431"/>
                <a:gd name="connsiteX25" fmla="*/ 935832 w 1359694"/>
                <a:gd name="connsiteY25" fmla="*/ 762000 h 783431"/>
                <a:gd name="connsiteX26" fmla="*/ 923925 w 1359694"/>
                <a:gd name="connsiteY26" fmla="*/ 740568 h 783431"/>
                <a:gd name="connsiteX27" fmla="*/ 900113 w 1359694"/>
                <a:gd name="connsiteY27" fmla="*/ 661987 h 783431"/>
                <a:gd name="connsiteX28" fmla="*/ 990600 w 1359694"/>
                <a:gd name="connsiteY28" fmla="*/ 564356 h 783431"/>
                <a:gd name="connsiteX29" fmla="*/ 1085850 w 1359694"/>
                <a:gd name="connsiteY29" fmla="*/ 250031 h 783431"/>
                <a:gd name="connsiteX30" fmla="*/ 1085850 w 1359694"/>
                <a:gd name="connsiteY30" fmla="*/ 233362 h 783431"/>
                <a:gd name="connsiteX31" fmla="*/ 1081088 w 1359694"/>
                <a:gd name="connsiteY31" fmla="*/ 211931 h 783431"/>
                <a:gd name="connsiteX32" fmla="*/ 1064419 w 1359694"/>
                <a:gd name="connsiteY32" fmla="*/ 197643 h 783431"/>
                <a:gd name="connsiteX33" fmla="*/ 1047750 w 1359694"/>
                <a:gd name="connsiteY33" fmla="*/ 190500 h 783431"/>
                <a:gd name="connsiteX34" fmla="*/ 1016794 w 1359694"/>
                <a:gd name="connsiteY34" fmla="*/ 180975 h 783431"/>
                <a:gd name="connsiteX35" fmla="*/ 981075 w 1359694"/>
                <a:gd name="connsiteY35" fmla="*/ 180975 h 783431"/>
                <a:gd name="connsiteX36" fmla="*/ 931069 w 1359694"/>
                <a:gd name="connsiteY36" fmla="*/ 185737 h 783431"/>
                <a:gd name="connsiteX37" fmla="*/ 376238 w 1359694"/>
                <a:gd name="connsiteY37" fmla="*/ 2857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9694" h="783431">
                  <a:moveTo>
                    <a:pt x="376238" y="285750"/>
                  </a:moveTo>
                  <a:lnTo>
                    <a:pt x="14288" y="350043"/>
                  </a:lnTo>
                  <a:lnTo>
                    <a:pt x="0" y="238125"/>
                  </a:lnTo>
                  <a:lnTo>
                    <a:pt x="445294" y="140493"/>
                  </a:lnTo>
                  <a:lnTo>
                    <a:pt x="900113" y="47625"/>
                  </a:lnTo>
                  <a:lnTo>
                    <a:pt x="1126332" y="0"/>
                  </a:lnTo>
                  <a:lnTo>
                    <a:pt x="1140619" y="2381"/>
                  </a:lnTo>
                  <a:lnTo>
                    <a:pt x="1169194" y="21431"/>
                  </a:lnTo>
                  <a:lnTo>
                    <a:pt x="1219200" y="57150"/>
                  </a:lnTo>
                  <a:lnTo>
                    <a:pt x="1264444" y="100012"/>
                  </a:lnTo>
                  <a:lnTo>
                    <a:pt x="1295400" y="138112"/>
                  </a:lnTo>
                  <a:lnTo>
                    <a:pt x="1326357" y="183356"/>
                  </a:lnTo>
                  <a:lnTo>
                    <a:pt x="1354932" y="245268"/>
                  </a:lnTo>
                  <a:lnTo>
                    <a:pt x="1359694" y="276225"/>
                  </a:lnTo>
                  <a:lnTo>
                    <a:pt x="1331119" y="357187"/>
                  </a:lnTo>
                  <a:lnTo>
                    <a:pt x="1300163" y="395287"/>
                  </a:lnTo>
                  <a:lnTo>
                    <a:pt x="1259682" y="421481"/>
                  </a:lnTo>
                  <a:lnTo>
                    <a:pt x="1173957" y="595312"/>
                  </a:lnTo>
                  <a:lnTo>
                    <a:pt x="1092994" y="747712"/>
                  </a:lnTo>
                  <a:lnTo>
                    <a:pt x="1073944" y="769143"/>
                  </a:lnTo>
                  <a:lnTo>
                    <a:pt x="1057275" y="778668"/>
                  </a:lnTo>
                  <a:lnTo>
                    <a:pt x="1023938" y="783431"/>
                  </a:lnTo>
                  <a:lnTo>
                    <a:pt x="990600" y="783431"/>
                  </a:lnTo>
                  <a:lnTo>
                    <a:pt x="969169" y="781050"/>
                  </a:lnTo>
                  <a:lnTo>
                    <a:pt x="954882" y="773906"/>
                  </a:lnTo>
                  <a:lnTo>
                    <a:pt x="935832" y="762000"/>
                  </a:lnTo>
                  <a:lnTo>
                    <a:pt x="923925" y="740568"/>
                  </a:lnTo>
                  <a:lnTo>
                    <a:pt x="900113" y="661987"/>
                  </a:lnTo>
                  <a:lnTo>
                    <a:pt x="990600" y="564356"/>
                  </a:lnTo>
                  <a:lnTo>
                    <a:pt x="1085850" y="250031"/>
                  </a:lnTo>
                  <a:lnTo>
                    <a:pt x="1085850" y="233362"/>
                  </a:lnTo>
                  <a:lnTo>
                    <a:pt x="1081088" y="211931"/>
                  </a:lnTo>
                  <a:lnTo>
                    <a:pt x="1064419" y="197643"/>
                  </a:lnTo>
                  <a:lnTo>
                    <a:pt x="1047750" y="190500"/>
                  </a:lnTo>
                  <a:lnTo>
                    <a:pt x="1016794" y="180975"/>
                  </a:lnTo>
                  <a:lnTo>
                    <a:pt x="981075" y="180975"/>
                  </a:lnTo>
                  <a:lnTo>
                    <a:pt x="931069" y="185737"/>
                  </a:lnTo>
                  <a:lnTo>
                    <a:pt x="3762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6E1C11F4-DE97-4960-A833-AC3724348A02}"/>
                </a:ext>
              </a:extLst>
            </p:cNvPr>
            <p:cNvSpPr/>
            <p:nvPr/>
          </p:nvSpPr>
          <p:spPr>
            <a:xfrm>
              <a:off x="5380038" y="3541714"/>
              <a:ext cx="920750" cy="377825"/>
            </a:xfrm>
            <a:custGeom>
              <a:avLst/>
              <a:gdLst>
                <a:gd name="connsiteX0" fmla="*/ 395287 w 921544"/>
                <a:gd name="connsiteY0" fmla="*/ 233362 h 378619"/>
                <a:gd name="connsiteX1" fmla="*/ 252412 w 921544"/>
                <a:gd name="connsiteY1" fmla="*/ 264319 h 378619"/>
                <a:gd name="connsiteX2" fmla="*/ 190500 w 921544"/>
                <a:gd name="connsiteY2" fmla="*/ 285750 h 378619"/>
                <a:gd name="connsiteX3" fmla="*/ 123825 w 921544"/>
                <a:gd name="connsiteY3" fmla="*/ 319087 h 378619"/>
                <a:gd name="connsiteX4" fmla="*/ 26194 w 921544"/>
                <a:gd name="connsiteY4" fmla="*/ 378619 h 378619"/>
                <a:gd name="connsiteX5" fmla="*/ 0 w 921544"/>
                <a:gd name="connsiteY5" fmla="*/ 166687 h 378619"/>
                <a:gd name="connsiteX6" fmla="*/ 342900 w 921544"/>
                <a:gd name="connsiteY6" fmla="*/ 100012 h 378619"/>
                <a:gd name="connsiteX7" fmla="*/ 731044 w 921544"/>
                <a:gd name="connsiteY7" fmla="*/ 26194 h 378619"/>
                <a:gd name="connsiteX8" fmla="*/ 921544 w 921544"/>
                <a:gd name="connsiteY8" fmla="*/ 0 h 378619"/>
                <a:gd name="connsiteX9" fmla="*/ 919162 w 921544"/>
                <a:gd name="connsiteY9" fmla="*/ 140494 h 378619"/>
                <a:gd name="connsiteX10" fmla="*/ 600075 w 921544"/>
                <a:gd name="connsiteY10" fmla="*/ 180975 h 378619"/>
                <a:gd name="connsiteX11" fmla="*/ 526256 w 921544"/>
                <a:gd name="connsiteY11" fmla="*/ 216694 h 378619"/>
                <a:gd name="connsiteX12" fmla="*/ 395287 w 921544"/>
                <a:gd name="connsiteY12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544" h="378619">
                  <a:moveTo>
                    <a:pt x="395287" y="233362"/>
                  </a:moveTo>
                  <a:lnTo>
                    <a:pt x="252412" y="264319"/>
                  </a:lnTo>
                  <a:lnTo>
                    <a:pt x="190500" y="285750"/>
                  </a:lnTo>
                  <a:lnTo>
                    <a:pt x="123825" y="319087"/>
                  </a:lnTo>
                  <a:lnTo>
                    <a:pt x="26194" y="378619"/>
                  </a:lnTo>
                  <a:lnTo>
                    <a:pt x="0" y="166687"/>
                  </a:lnTo>
                  <a:lnTo>
                    <a:pt x="342900" y="100012"/>
                  </a:lnTo>
                  <a:lnTo>
                    <a:pt x="731044" y="26194"/>
                  </a:lnTo>
                  <a:lnTo>
                    <a:pt x="921544" y="0"/>
                  </a:lnTo>
                  <a:lnTo>
                    <a:pt x="919162" y="140494"/>
                  </a:lnTo>
                  <a:lnTo>
                    <a:pt x="600075" y="180975"/>
                  </a:lnTo>
                  <a:lnTo>
                    <a:pt x="526256" y="216694"/>
                  </a:lnTo>
                  <a:lnTo>
                    <a:pt x="395287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70D45356-93A3-4942-91EF-0664244D4172}"/>
                </a:ext>
              </a:extLst>
            </p:cNvPr>
            <p:cNvSpPr/>
            <p:nvPr/>
          </p:nvSpPr>
          <p:spPr>
            <a:xfrm>
              <a:off x="4960938" y="4017963"/>
              <a:ext cx="1801812" cy="463550"/>
            </a:xfrm>
            <a:custGeom>
              <a:avLst/>
              <a:gdLst>
                <a:gd name="connsiteX0" fmla="*/ 807244 w 1802606"/>
                <a:gd name="connsiteY0" fmla="*/ 328612 h 464344"/>
                <a:gd name="connsiteX1" fmla="*/ 378619 w 1802606"/>
                <a:gd name="connsiteY1" fmla="*/ 402431 h 464344"/>
                <a:gd name="connsiteX2" fmla="*/ 226219 w 1802606"/>
                <a:gd name="connsiteY2" fmla="*/ 464344 h 464344"/>
                <a:gd name="connsiteX3" fmla="*/ 192881 w 1802606"/>
                <a:gd name="connsiteY3" fmla="*/ 461962 h 464344"/>
                <a:gd name="connsiteX4" fmla="*/ 166687 w 1802606"/>
                <a:gd name="connsiteY4" fmla="*/ 440531 h 464344"/>
                <a:gd name="connsiteX5" fmla="*/ 123825 w 1802606"/>
                <a:gd name="connsiteY5" fmla="*/ 404812 h 464344"/>
                <a:gd name="connsiteX6" fmla="*/ 73819 w 1802606"/>
                <a:gd name="connsiteY6" fmla="*/ 354806 h 464344"/>
                <a:gd name="connsiteX7" fmla="*/ 45244 w 1802606"/>
                <a:gd name="connsiteY7" fmla="*/ 314325 h 464344"/>
                <a:gd name="connsiteX8" fmla="*/ 19050 w 1802606"/>
                <a:gd name="connsiteY8" fmla="*/ 271462 h 464344"/>
                <a:gd name="connsiteX9" fmla="*/ 2381 w 1802606"/>
                <a:gd name="connsiteY9" fmla="*/ 235744 h 464344"/>
                <a:gd name="connsiteX10" fmla="*/ 0 w 1802606"/>
                <a:gd name="connsiteY10" fmla="*/ 216694 h 464344"/>
                <a:gd name="connsiteX11" fmla="*/ 7144 w 1802606"/>
                <a:gd name="connsiteY11" fmla="*/ 202406 h 464344"/>
                <a:gd name="connsiteX12" fmla="*/ 21431 w 1802606"/>
                <a:gd name="connsiteY12" fmla="*/ 202406 h 464344"/>
                <a:gd name="connsiteX13" fmla="*/ 40481 w 1802606"/>
                <a:gd name="connsiteY13" fmla="*/ 204787 h 464344"/>
                <a:gd name="connsiteX14" fmla="*/ 71437 w 1802606"/>
                <a:gd name="connsiteY14" fmla="*/ 230981 h 464344"/>
                <a:gd name="connsiteX15" fmla="*/ 104775 w 1802606"/>
                <a:gd name="connsiteY15" fmla="*/ 254794 h 464344"/>
                <a:gd name="connsiteX16" fmla="*/ 138112 w 1802606"/>
                <a:gd name="connsiteY16" fmla="*/ 271462 h 464344"/>
                <a:gd name="connsiteX17" fmla="*/ 173831 w 1802606"/>
                <a:gd name="connsiteY17" fmla="*/ 283369 h 464344"/>
                <a:gd name="connsiteX18" fmla="*/ 223837 w 1802606"/>
                <a:gd name="connsiteY18" fmla="*/ 290512 h 464344"/>
                <a:gd name="connsiteX19" fmla="*/ 280987 w 1802606"/>
                <a:gd name="connsiteY19" fmla="*/ 285750 h 464344"/>
                <a:gd name="connsiteX20" fmla="*/ 659606 w 1802606"/>
                <a:gd name="connsiteY20" fmla="*/ 209550 h 464344"/>
                <a:gd name="connsiteX21" fmla="*/ 1002506 w 1802606"/>
                <a:gd name="connsiteY21" fmla="*/ 142875 h 464344"/>
                <a:gd name="connsiteX22" fmla="*/ 1147762 w 1802606"/>
                <a:gd name="connsiteY22" fmla="*/ 126206 h 464344"/>
                <a:gd name="connsiteX23" fmla="*/ 1223962 w 1802606"/>
                <a:gd name="connsiteY23" fmla="*/ 116681 h 464344"/>
                <a:gd name="connsiteX24" fmla="*/ 1293019 w 1802606"/>
                <a:gd name="connsiteY24" fmla="*/ 100012 h 464344"/>
                <a:gd name="connsiteX25" fmla="*/ 1364456 w 1802606"/>
                <a:gd name="connsiteY25" fmla="*/ 71437 h 464344"/>
                <a:gd name="connsiteX26" fmla="*/ 1397794 w 1802606"/>
                <a:gd name="connsiteY26" fmla="*/ 57150 h 464344"/>
                <a:gd name="connsiteX27" fmla="*/ 1428750 w 1802606"/>
                <a:gd name="connsiteY27" fmla="*/ 30956 h 464344"/>
                <a:gd name="connsiteX28" fmla="*/ 1447800 w 1802606"/>
                <a:gd name="connsiteY28" fmla="*/ 11906 h 464344"/>
                <a:gd name="connsiteX29" fmla="*/ 1481137 w 1802606"/>
                <a:gd name="connsiteY29" fmla="*/ 2381 h 464344"/>
                <a:gd name="connsiteX30" fmla="*/ 1528762 w 1802606"/>
                <a:gd name="connsiteY30" fmla="*/ 0 h 464344"/>
                <a:gd name="connsiteX31" fmla="*/ 1576387 w 1802606"/>
                <a:gd name="connsiteY31" fmla="*/ 7144 h 464344"/>
                <a:gd name="connsiteX32" fmla="*/ 1624012 w 1802606"/>
                <a:gd name="connsiteY32" fmla="*/ 21431 h 464344"/>
                <a:gd name="connsiteX33" fmla="*/ 1671637 w 1802606"/>
                <a:gd name="connsiteY33" fmla="*/ 40481 h 464344"/>
                <a:gd name="connsiteX34" fmla="*/ 1724025 w 1802606"/>
                <a:gd name="connsiteY34" fmla="*/ 71437 h 464344"/>
                <a:gd name="connsiteX35" fmla="*/ 1759744 w 1802606"/>
                <a:gd name="connsiteY35" fmla="*/ 92869 h 464344"/>
                <a:gd name="connsiteX36" fmla="*/ 1781175 w 1802606"/>
                <a:gd name="connsiteY36" fmla="*/ 107156 h 464344"/>
                <a:gd name="connsiteX37" fmla="*/ 1793081 w 1802606"/>
                <a:gd name="connsiteY37" fmla="*/ 123825 h 464344"/>
                <a:gd name="connsiteX38" fmla="*/ 1802606 w 1802606"/>
                <a:gd name="connsiteY38" fmla="*/ 145256 h 464344"/>
                <a:gd name="connsiteX39" fmla="*/ 1800225 w 1802606"/>
                <a:gd name="connsiteY39" fmla="*/ 171450 h 464344"/>
                <a:gd name="connsiteX40" fmla="*/ 1785937 w 1802606"/>
                <a:gd name="connsiteY40" fmla="*/ 195262 h 464344"/>
                <a:gd name="connsiteX41" fmla="*/ 1747837 w 1802606"/>
                <a:gd name="connsiteY41" fmla="*/ 214312 h 464344"/>
                <a:gd name="connsiteX42" fmla="*/ 1671637 w 1802606"/>
                <a:gd name="connsiteY42" fmla="*/ 235744 h 464344"/>
                <a:gd name="connsiteX43" fmla="*/ 1497806 w 1802606"/>
                <a:gd name="connsiteY43" fmla="*/ 250031 h 464344"/>
                <a:gd name="connsiteX44" fmla="*/ 1152525 w 1802606"/>
                <a:gd name="connsiteY44" fmla="*/ 285750 h 464344"/>
                <a:gd name="connsiteX45" fmla="*/ 807244 w 1802606"/>
                <a:gd name="connsiteY45" fmla="*/ 32861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2606" h="464344">
                  <a:moveTo>
                    <a:pt x="807244" y="328612"/>
                  </a:moveTo>
                  <a:lnTo>
                    <a:pt x="378619" y="402431"/>
                  </a:lnTo>
                  <a:lnTo>
                    <a:pt x="226219" y="464344"/>
                  </a:lnTo>
                  <a:lnTo>
                    <a:pt x="192881" y="461962"/>
                  </a:lnTo>
                  <a:lnTo>
                    <a:pt x="166687" y="440531"/>
                  </a:lnTo>
                  <a:lnTo>
                    <a:pt x="123825" y="404812"/>
                  </a:lnTo>
                  <a:lnTo>
                    <a:pt x="73819" y="354806"/>
                  </a:lnTo>
                  <a:lnTo>
                    <a:pt x="45244" y="314325"/>
                  </a:lnTo>
                  <a:lnTo>
                    <a:pt x="19050" y="271462"/>
                  </a:lnTo>
                  <a:lnTo>
                    <a:pt x="2381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1" y="202406"/>
                  </a:lnTo>
                  <a:lnTo>
                    <a:pt x="40481" y="204787"/>
                  </a:lnTo>
                  <a:lnTo>
                    <a:pt x="71437" y="230981"/>
                  </a:lnTo>
                  <a:lnTo>
                    <a:pt x="104775" y="254794"/>
                  </a:lnTo>
                  <a:lnTo>
                    <a:pt x="138112" y="271462"/>
                  </a:lnTo>
                  <a:lnTo>
                    <a:pt x="173831" y="283369"/>
                  </a:lnTo>
                  <a:lnTo>
                    <a:pt x="223837" y="290512"/>
                  </a:lnTo>
                  <a:lnTo>
                    <a:pt x="280987" y="285750"/>
                  </a:lnTo>
                  <a:lnTo>
                    <a:pt x="659606" y="209550"/>
                  </a:lnTo>
                  <a:lnTo>
                    <a:pt x="1002506" y="142875"/>
                  </a:lnTo>
                  <a:lnTo>
                    <a:pt x="1147762" y="126206"/>
                  </a:lnTo>
                  <a:lnTo>
                    <a:pt x="1223962" y="116681"/>
                  </a:lnTo>
                  <a:lnTo>
                    <a:pt x="1293019" y="100012"/>
                  </a:lnTo>
                  <a:lnTo>
                    <a:pt x="1364456" y="71437"/>
                  </a:lnTo>
                  <a:lnTo>
                    <a:pt x="1397794" y="57150"/>
                  </a:lnTo>
                  <a:lnTo>
                    <a:pt x="1428750" y="30956"/>
                  </a:lnTo>
                  <a:lnTo>
                    <a:pt x="1447800" y="11906"/>
                  </a:lnTo>
                  <a:lnTo>
                    <a:pt x="1481137" y="2381"/>
                  </a:lnTo>
                  <a:lnTo>
                    <a:pt x="1528762" y="0"/>
                  </a:lnTo>
                  <a:lnTo>
                    <a:pt x="1576387" y="7144"/>
                  </a:lnTo>
                  <a:lnTo>
                    <a:pt x="1624012" y="21431"/>
                  </a:lnTo>
                  <a:lnTo>
                    <a:pt x="1671637" y="40481"/>
                  </a:lnTo>
                  <a:lnTo>
                    <a:pt x="1724025" y="71437"/>
                  </a:lnTo>
                  <a:lnTo>
                    <a:pt x="1759744" y="92869"/>
                  </a:lnTo>
                  <a:lnTo>
                    <a:pt x="1781175" y="107156"/>
                  </a:lnTo>
                  <a:lnTo>
                    <a:pt x="1793081" y="123825"/>
                  </a:lnTo>
                  <a:lnTo>
                    <a:pt x="1802606" y="145256"/>
                  </a:lnTo>
                  <a:lnTo>
                    <a:pt x="1800225" y="171450"/>
                  </a:lnTo>
                  <a:lnTo>
                    <a:pt x="1785937" y="195262"/>
                  </a:lnTo>
                  <a:lnTo>
                    <a:pt x="1747837" y="214312"/>
                  </a:lnTo>
                  <a:lnTo>
                    <a:pt x="1671637" y="235744"/>
                  </a:lnTo>
                  <a:lnTo>
                    <a:pt x="1497806" y="250031"/>
                  </a:lnTo>
                  <a:lnTo>
                    <a:pt x="1152525" y="285750"/>
                  </a:lnTo>
                  <a:lnTo>
                    <a:pt x="8072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DEF1F7FB-7ACC-4EB3-AF8A-E59B659EF6BC}"/>
                </a:ext>
              </a:extLst>
            </p:cNvPr>
            <p:cNvSpPr/>
            <p:nvPr/>
          </p:nvSpPr>
          <p:spPr>
            <a:xfrm>
              <a:off x="5127625" y="4354513"/>
              <a:ext cx="292100" cy="711200"/>
            </a:xfrm>
            <a:custGeom>
              <a:avLst/>
              <a:gdLst>
                <a:gd name="connsiteX0" fmla="*/ 9525 w 292894"/>
                <a:gd name="connsiteY0" fmla="*/ 473869 h 709613"/>
                <a:gd name="connsiteX1" fmla="*/ 30957 w 292894"/>
                <a:gd name="connsiteY1" fmla="*/ 383382 h 709613"/>
                <a:gd name="connsiteX2" fmla="*/ 40482 w 292894"/>
                <a:gd name="connsiteY2" fmla="*/ 333375 h 709613"/>
                <a:gd name="connsiteX3" fmla="*/ 47625 w 292894"/>
                <a:gd name="connsiteY3" fmla="*/ 269082 h 709613"/>
                <a:gd name="connsiteX4" fmla="*/ 45244 w 292894"/>
                <a:gd name="connsiteY4" fmla="*/ 214313 h 709613"/>
                <a:gd name="connsiteX5" fmla="*/ 35719 w 292894"/>
                <a:gd name="connsiteY5" fmla="*/ 147638 h 709613"/>
                <a:gd name="connsiteX6" fmla="*/ 2382 w 292894"/>
                <a:gd name="connsiteY6" fmla="*/ 59532 h 709613"/>
                <a:gd name="connsiteX7" fmla="*/ 190500 w 292894"/>
                <a:gd name="connsiteY7" fmla="*/ 0 h 709613"/>
                <a:gd name="connsiteX8" fmla="*/ 273844 w 292894"/>
                <a:gd name="connsiteY8" fmla="*/ 83344 h 709613"/>
                <a:gd name="connsiteX9" fmla="*/ 285750 w 292894"/>
                <a:gd name="connsiteY9" fmla="*/ 107157 h 709613"/>
                <a:gd name="connsiteX10" fmla="*/ 292894 w 292894"/>
                <a:gd name="connsiteY10" fmla="*/ 145257 h 709613"/>
                <a:gd name="connsiteX11" fmla="*/ 290513 w 292894"/>
                <a:gd name="connsiteY11" fmla="*/ 183357 h 709613"/>
                <a:gd name="connsiteX12" fmla="*/ 273844 w 292894"/>
                <a:gd name="connsiteY12" fmla="*/ 221457 h 709613"/>
                <a:gd name="connsiteX13" fmla="*/ 245269 w 292894"/>
                <a:gd name="connsiteY13" fmla="*/ 283369 h 709613"/>
                <a:gd name="connsiteX14" fmla="*/ 219075 w 292894"/>
                <a:gd name="connsiteY14" fmla="*/ 354807 h 709613"/>
                <a:gd name="connsiteX15" fmla="*/ 185738 w 292894"/>
                <a:gd name="connsiteY15" fmla="*/ 464344 h 709613"/>
                <a:gd name="connsiteX16" fmla="*/ 145257 w 292894"/>
                <a:gd name="connsiteY16" fmla="*/ 678657 h 709613"/>
                <a:gd name="connsiteX17" fmla="*/ 0 w 292894"/>
                <a:gd name="connsiteY17" fmla="*/ 709613 h 709613"/>
                <a:gd name="connsiteX18" fmla="*/ 0 w 292894"/>
                <a:gd name="connsiteY18" fmla="*/ 569119 h 709613"/>
                <a:gd name="connsiteX19" fmla="*/ 9525 w 292894"/>
                <a:gd name="connsiteY19" fmla="*/ 473869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2894" h="709613">
                  <a:moveTo>
                    <a:pt x="9525" y="473869"/>
                  </a:moveTo>
                  <a:lnTo>
                    <a:pt x="30957" y="383382"/>
                  </a:lnTo>
                  <a:lnTo>
                    <a:pt x="40482" y="333375"/>
                  </a:lnTo>
                  <a:lnTo>
                    <a:pt x="47625" y="269082"/>
                  </a:lnTo>
                  <a:cubicBezTo>
                    <a:pt x="46831" y="250826"/>
                    <a:pt x="46038" y="232569"/>
                    <a:pt x="45244" y="214313"/>
                  </a:cubicBezTo>
                  <a:lnTo>
                    <a:pt x="35719" y="147638"/>
                  </a:lnTo>
                  <a:lnTo>
                    <a:pt x="2382" y="59532"/>
                  </a:lnTo>
                  <a:lnTo>
                    <a:pt x="190500" y="0"/>
                  </a:lnTo>
                  <a:lnTo>
                    <a:pt x="273844" y="83344"/>
                  </a:lnTo>
                  <a:lnTo>
                    <a:pt x="285750" y="107157"/>
                  </a:lnTo>
                  <a:lnTo>
                    <a:pt x="292894" y="145257"/>
                  </a:lnTo>
                  <a:lnTo>
                    <a:pt x="290513" y="183357"/>
                  </a:lnTo>
                  <a:lnTo>
                    <a:pt x="273844" y="221457"/>
                  </a:lnTo>
                  <a:lnTo>
                    <a:pt x="245269" y="283369"/>
                  </a:lnTo>
                  <a:lnTo>
                    <a:pt x="219075" y="354807"/>
                  </a:lnTo>
                  <a:lnTo>
                    <a:pt x="185738" y="464344"/>
                  </a:lnTo>
                  <a:lnTo>
                    <a:pt x="145257" y="678657"/>
                  </a:lnTo>
                  <a:lnTo>
                    <a:pt x="0" y="709613"/>
                  </a:lnTo>
                  <a:lnTo>
                    <a:pt x="0" y="569119"/>
                  </a:lnTo>
                  <a:lnTo>
                    <a:pt x="9525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38894A7B-A30F-4A18-AE2E-ACC92788B55F}"/>
                </a:ext>
              </a:extLst>
            </p:cNvPr>
            <p:cNvSpPr/>
            <p:nvPr/>
          </p:nvSpPr>
          <p:spPr>
            <a:xfrm>
              <a:off x="4643438" y="4678363"/>
              <a:ext cx="2298700" cy="539750"/>
            </a:xfrm>
            <a:custGeom>
              <a:avLst/>
              <a:gdLst>
                <a:gd name="connsiteX0" fmla="*/ 1028700 w 2297906"/>
                <a:gd name="connsiteY0" fmla="*/ 369094 h 538163"/>
                <a:gd name="connsiteX1" fmla="*/ 671512 w 2297906"/>
                <a:gd name="connsiteY1" fmla="*/ 442913 h 538163"/>
                <a:gd name="connsiteX2" fmla="*/ 421481 w 2297906"/>
                <a:gd name="connsiteY2" fmla="*/ 514350 h 538163"/>
                <a:gd name="connsiteX3" fmla="*/ 342900 w 2297906"/>
                <a:gd name="connsiteY3" fmla="*/ 533400 h 538163"/>
                <a:gd name="connsiteX4" fmla="*/ 307181 w 2297906"/>
                <a:gd name="connsiteY4" fmla="*/ 538163 h 538163"/>
                <a:gd name="connsiteX5" fmla="*/ 283368 w 2297906"/>
                <a:gd name="connsiteY5" fmla="*/ 535782 h 538163"/>
                <a:gd name="connsiteX6" fmla="*/ 252412 w 2297906"/>
                <a:gd name="connsiteY6" fmla="*/ 528638 h 538163"/>
                <a:gd name="connsiteX7" fmla="*/ 214312 w 2297906"/>
                <a:gd name="connsiteY7" fmla="*/ 511969 h 538163"/>
                <a:gd name="connsiteX8" fmla="*/ 123825 w 2297906"/>
                <a:gd name="connsiteY8" fmla="*/ 457200 h 538163"/>
                <a:gd name="connsiteX9" fmla="*/ 59531 w 2297906"/>
                <a:gd name="connsiteY9" fmla="*/ 400050 h 538163"/>
                <a:gd name="connsiteX10" fmla="*/ 21431 w 2297906"/>
                <a:gd name="connsiteY10" fmla="*/ 364332 h 538163"/>
                <a:gd name="connsiteX11" fmla="*/ 2381 w 2297906"/>
                <a:gd name="connsiteY11" fmla="*/ 333375 h 538163"/>
                <a:gd name="connsiteX12" fmla="*/ 0 w 2297906"/>
                <a:gd name="connsiteY12" fmla="*/ 314325 h 538163"/>
                <a:gd name="connsiteX13" fmla="*/ 4762 w 2297906"/>
                <a:gd name="connsiteY13" fmla="*/ 302419 h 538163"/>
                <a:gd name="connsiteX14" fmla="*/ 16668 w 2297906"/>
                <a:gd name="connsiteY14" fmla="*/ 297657 h 538163"/>
                <a:gd name="connsiteX15" fmla="*/ 40481 w 2297906"/>
                <a:gd name="connsiteY15" fmla="*/ 302419 h 538163"/>
                <a:gd name="connsiteX16" fmla="*/ 76200 w 2297906"/>
                <a:gd name="connsiteY16" fmla="*/ 314325 h 538163"/>
                <a:gd name="connsiteX17" fmla="*/ 240506 w 2297906"/>
                <a:gd name="connsiteY17" fmla="*/ 333375 h 538163"/>
                <a:gd name="connsiteX18" fmla="*/ 288131 w 2297906"/>
                <a:gd name="connsiteY18" fmla="*/ 330994 h 538163"/>
                <a:gd name="connsiteX19" fmla="*/ 497681 w 2297906"/>
                <a:gd name="connsiteY19" fmla="*/ 285750 h 538163"/>
                <a:gd name="connsiteX20" fmla="*/ 633412 w 2297906"/>
                <a:gd name="connsiteY20" fmla="*/ 269082 h 538163"/>
                <a:gd name="connsiteX21" fmla="*/ 1031081 w 2297906"/>
                <a:gd name="connsiteY21" fmla="*/ 197644 h 538163"/>
                <a:gd name="connsiteX22" fmla="*/ 1314450 w 2297906"/>
                <a:gd name="connsiteY22" fmla="*/ 147638 h 538163"/>
                <a:gd name="connsiteX23" fmla="*/ 1443037 w 2297906"/>
                <a:gd name="connsiteY23" fmla="*/ 138113 h 538163"/>
                <a:gd name="connsiteX24" fmla="*/ 1659731 w 2297906"/>
                <a:gd name="connsiteY24" fmla="*/ 109538 h 538163"/>
                <a:gd name="connsiteX25" fmla="*/ 1802606 w 2297906"/>
                <a:gd name="connsiteY25" fmla="*/ 90488 h 538163"/>
                <a:gd name="connsiteX26" fmla="*/ 1843087 w 2297906"/>
                <a:gd name="connsiteY26" fmla="*/ 76200 h 538163"/>
                <a:gd name="connsiteX27" fmla="*/ 1921668 w 2297906"/>
                <a:gd name="connsiteY27" fmla="*/ 35719 h 538163"/>
                <a:gd name="connsiteX28" fmla="*/ 1983581 w 2297906"/>
                <a:gd name="connsiteY28" fmla="*/ 0 h 538163"/>
                <a:gd name="connsiteX29" fmla="*/ 2038350 w 2297906"/>
                <a:gd name="connsiteY29" fmla="*/ 9525 h 538163"/>
                <a:gd name="connsiteX30" fmla="*/ 2116931 w 2297906"/>
                <a:gd name="connsiteY30" fmla="*/ 28575 h 538163"/>
                <a:gd name="connsiteX31" fmla="*/ 2181225 w 2297906"/>
                <a:gd name="connsiteY31" fmla="*/ 52388 h 538163"/>
                <a:gd name="connsiteX32" fmla="*/ 2231231 w 2297906"/>
                <a:gd name="connsiteY32" fmla="*/ 73819 h 538163"/>
                <a:gd name="connsiteX33" fmla="*/ 2266950 w 2297906"/>
                <a:gd name="connsiteY33" fmla="*/ 100013 h 538163"/>
                <a:gd name="connsiteX34" fmla="*/ 2286000 w 2297906"/>
                <a:gd name="connsiteY34" fmla="*/ 126207 h 538163"/>
                <a:gd name="connsiteX35" fmla="*/ 2295525 w 2297906"/>
                <a:gd name="connsiteY35" fmla="*/ 154782 h 538163"/>
                <a:gd name="connsiteX36" fmla="*/ 2297906 w 2297906"/>
                <a:gd name="connsiteY36" fmla="*/ 188119 h 538163"/>
                <a:gd name="connsiteX37" fmla="*/ 2288381 w 2297906"/>
                <a:gd name="connsiteY37" fmla="*/ 216694 h 538163"/>
                <a:gd name="connsiteX38" fmla="*/ 2271712 w 2297906"/>
                <a:gd name="connsiteY38" fmla="*/ 235744 h 538163"/>
                <a:gd name="connsiteX39" fmla="*/ 2245518 w 2297906"/>
                <a:gd name="connsiteY39" fmla="*/ 247650 h 538163"/>
                <a:gd name="connsiteX40" fmla="*/ 2178843 w 2297906"/>
                <a:gd name="connsiteY40" fmla="*/ 245269 h 538163"/>
                <a:gd name="connsiteX41" fmla="*/ 2069306 w 2297906"/>
                <a:gd name="connsiteY41" fmla="*/ 233363 h 538163"/>
                <a:gd name="connsiteX42" fmla="*/ 1964531 w 2297906"/>
                <a:gd name="connsiteY42" fmla="*/ 233363 h 538163"/>
                <a:gd name="connsiteX43" fmla="*/ 1840706 w 2297906"/>
                <a:gd name="connsiteY43" fmla="*/ 245269 h 538163"/>
                <a:gd name="connsiteX44" fmla="*/ 1481137 w 2297906"/>
                <a:gd name="connsiteY44" fmla="*/ 295275 h 538163"/>
                <a:gd name="connsiteX45" fmla="*/ 1295400 w 2297906"/>
                <a:gd name="connsiteY45" fmla="*/ 335757 h 538163"/>
                <a:gd name="connsiteX46" fmla="*/ 1028700 w 2297906"/>
                <a:gd name="connsiteY46" fmla="*/ 369094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7906" h="538163">
                  <a:moveTo>
                    <a:pt x="1028700" y="369094"/>
                  </a:moveTo>
                  <a:lnTo>
                    <a:pt x="671512" y="442913"/>
                  </a:lnTo>
                  <a:lnTo>
                    <a:pt x="421481" y="514350"/>
                  </a:lnTo>
                  <a:lnTo>
                    <a:pt x="342900" y="533400"/>
                  </a:lnTo>
                  <a:lnTo>
                    <a:pt x="307181" y="538163"/>
                  </a:lnTo>
                  <a:lnTo>
                    <a:pt x="283368" y="535782"/>
                  </a:lnTo>
                  <a:lnTo>
                    <a:pt x="252412" y="528638"/>
                  </a:lnTo>
                  <a:lnTo>
                    <a:pt x="214312" y="511969"/>
                  </a:lnTo>
                  <a:lnTo>
                    <a:pt x="123825" y="457200"/>
                  </a:lnTo>
                  <a:lnTo>
                    <a:pt x="59531" y="400050"/>
                  </a:lnTo>
                  <a:lnTo>
                    <a:pt x="21431" y="364332"/>
                  </a:lnTo>
                  <a:lnTo>
                    <a:pt x="2381" y="333375"/>
                  </a:lnTo>
                  <a:lnTo>
                    <a:pt x="0" y="314325"/>
                  </a:lnTo>
                  <a:lnTo>
                    <a:pt x="4762" y="302419"/>
                  </a:lnTo>
                  <a:lnTo>
                    <a:pt x="16668" y="297657"/>
                  </a:lnTo>
                  <a:lnTo>
                    <a:pt x="40481" y="302419"/>
                  </a:lnTo>
                  <a:lnTo>
                    <a:pt x="76200" y="314325"/>
                  </a:lnTo>
                  <a:lnTo>
                    <a:pt x="240506" y="333375"/>
                  </a:lnTo>
                  <a:lnTo>
                    <a:pt x="288131" y="330994"/>
                  </a:lnTo>
                  <a:lnTo>
                    <a:pt x="497681" y="285750"/>
                  </a:lnTo>
                  <a:lnTo>
                    <a:pt x="633412" y="269082"/>
                  </a:lnTo>
                  <a:lnTo>
                    <a:pt x="1031081" y="197644"/>
                  </a:lnTo>
                  <a:lnTo>
                    <a:pt x="1314450" y="147638"/>
                  </a:lnTo>
                  <a:lnTo>
                    <a:pt x="1443037" y="138113"/>
                  </a:lnTo>
                  <a:lnTo>
                    <a:pt x="1659731" y="109538"/>
                  </a:lnTo>
                  <a:lnTo>
                    <a:pt x="1802606" y="90488"/>
                  </a:lnTo>
                  <a:lnTo>
                    <a:pt x="1843087" y="76200"/>
                  </a:lnTo>
                  <a:lnTo>
                    <a:pt x="1921668" y="35719"/>
                  </a:lnTo>
                  <a:lnTo>
                    <a:pt x="1983581" y="0"/>
                  </a:lnTo>
                  <a:lnTo>
                    <a:pt x="2038350" y="9525"/>
                  </a:lnTo>
                  <a:lnTo>
                    <a:pt x="2116931" y="28575"/>
                  </a:lnTo>
                  <a:lnTo>
                    <a:pt x="2181225" y="52388"/>
                  </a:lnTo>
                  <a:lnTo>
                    <a:pt x="2231231" y="73819"/>
                  </a:lnTo>
                  <a:lnTo>
                    <a:pt x="2266950" y="100013"/>
                  </a:lnTo>
                  <a:lnTo>
                    <a:pt x="2286000" y="126207"/>
                  </a:lnTo>
                  <a:lnTo>
                    <a:pt x="2295525" y="154782"/>
                  </a:lnTo>
                  <a:lnTo>
                    <a:pt x="2297906" y="188119"/>
                  </a:lnTo>
                  <a:lnTo>
                    <a:pt x="2288381" y="216694"/>
                  </a:lnTo>
                  <a:lnTo>
                    <a:pt x="2271712" y="235744"/>
                  </a:lnTo>
                  <a:lnTo>
                    <a:pt x="2245518" y="247650"/>
                  </a:lnTo>
                  <a:lnTo>
                    <a:pt x="2178843" y="245269"/>
                  </a:lnTo>
                  <a:lnTo>
                    <a:pt x="2069306" y="233363"/>
                  </a:lnTo>
                  <a:lnTo>
                    <a:pt x="1964531" y="233363"/>
                  </a:lnTo>
                  <a:lnTo>
                    <a:pt x="1840706" y="245269"/>
                  </a:lnTo>
                  <a:lnTo>
                    <a:pt x="1481137" y="295275"/>
                  </a:lnTo>
                  <a:lnTo>
                    <a:pt x="1295400" y="335757"/>
                  </a:lnTo>
                  <a:lnTo>
                    <a:pt x="1028700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6">
              <a:extLst>
                <a:ext uri="{FF2B5EF4-FFF2-40B4-BE49-F238E27FC236}">
                  <a16:creationId xmlns:a16="http://schemas.microsoft.com/office/drawing/2014/main" id="{7E674E07-DEDB-447D-8216-CAEE99C07EAF}"/>
                </a:ext>
              </a:extLst>
            </p:cNvPr>
            <p:cNvSpPr/>
            <p:nvPr/>
          </p:nvSpPr>
          <p:spPr>
            <a:xfrm rot="16200000">
              <a:off x="4865688" y="4651375"/>
              <a:ext cx="2284412" cy="325438"/>
            </a:xfrm>
            <a:custGeom>
              <a:avLst/>
              <a:gdLst>
                <a:gd name="connsiteX0" fmla="*/ 1309688 w 2283619"/>
                <a:gd name="connsiteY0" fmla="*/ 285750 h 326231"/>
                <a:gd name="connsiteX1" fmla="*/ 188119 w 2283619"/>
                <a:gd name="connsiteY1" fmla="*/ 288131 h 326231"/>
                <a:gd name="connsiteX2" fmla="*/ 126207 w 2283619"/>
                <a:gd name="connsiteY2" fmla="*/ 285750 h 326231"/>
                <a:gd name="connsiteX3" fmla="*/ 92869 w 2283619"/>
                <a:gd name="connsiteY3" fmla="*/ 271462 h 326231"/>
                <a:gd name="connsiteX4" fmla="*/ 40482 w 2283619"/>
                <a:gd name="connsiteY4" fmla="*/ 240506 h 326231"/>
                <a:gd name="connsiteX5" fmla="*/ 9525 w 2283619"/>
                <a:gd name="connsiteY5" fmla="*/ 211931 h 326231"/>
                <a:gd name="connsiteX6" fmla="*/ 0 w 2283619"/>
                <a:gd name="connsiteY6" fmla="*/ 178594 h 326231"/>
                <a:gd name="connsiteX7" fmla="*/ 0 w 2283619"/>
                <a:gd name="connsiteY7" fmla="*/ 142875 h 326231"/>
                <a:gd name="connsiteX8" fmla="*/ 9525 w 2283619"/>
                <a:gd name="connsiteY8" fmla="*/ 109537 h 326231"/>
                <a:gd name="connsiteX9" fmla="*/ 38100 w 2283619"/>
                <a:gd name="connsiteY9" fmla="*/ 78581 h 326231"/>
                <a:gd name="connsiteX10" fmla="*/ 85725 w 2283619"/>
                <a:gd name="connsiteY10" fmla="*/ 52387 h 326231"/>
                <a:gd name="connsiteX11" fmla="*/ 147638 w 2283619"/>
                <a:gd name="connsiteY11" fmla="*/ 33337 h 326231"/>
                <a:gd name="connsiteX12" fmla="*/ 223838 w 2283619"/>
                <a:gd name="connsiteY12" fmla="*/ 21431 h 326231"/>
                <a:gd name="connsiteX13" fmla="*/ 314325 w 2283619"/>
                <a:gd name="connsiteY13" fmla="*/ 28575 h 326231"/>
                <a:gd name="connsiteX14" fmla="*/ 673894 w 2283619"/>
                <a:gd name="connsiteY14" fmla="*/ 52387 h 326231"/>
                <a:gd name="connsiteX15" fmla="*/ 942975 w 2283619"/>
                <a:gd name="connsiteY15" fmla="*/ 66675 h 326231"/>
                <a:gd name="connsiteX16" fmla="*/ 1114425 w 2283619"/>
                <a:gd name="connsiteY16" fmla="*/ 69056 h 326231"/>
                <a:gd name="connsiteX17" fmla="*/ 1364457 w 2283619"/>
                <a:gd name="connsiteY17" fmla="*/ 83344 h 326231"/>
                <a:gd name="connsiteX18" fmla="*/ 1635919 w 2283619"/>
                <a:gd name="connsiteY18" fmla="*/ 88106 h 326231"/>
                <a:gd name="connsiteX19" fmla="*/ 1776413 w 2283619"/>
                <a:gd name="connsiteY19" fmla="*/ 90487 h 326231"/>
                <a:gd name="connsiteX20" fmla="*/ 2019300 w 2283619"/>
                <a:gd name="connsiteY20" fmla="*/ 88106 h 326231"/>
                <a:gd name="connsiteX21" fmla="*/ 2100263 w 2283619"/>
                <a:gd name="connsiteY21" fmla="*/ 80962 h 326231"/>
                <a:gd name="connsiteX22" fmla="*/ 2135982 w 2283619"/>
                <a:gd name="connsiteY22" fmla="*/ 73819 h 326231"/>
                <a:gd name="connsiteX23" fmla="*/ 2162175 w 2283619"/>
                <a:gd name="connsiteY23" fmla="*/ 59531 h 326231"/>
                <a:gd name="connsiteX24" fmla="*/ 2233613 w 2283619"/>
                <a:gd name="connsiteY24" fmla="*/ 0 h 326231"/>
                <a:gd name="connsiteX25" fmla="*/ 2283619 w 2283619"/>
                <a:gd name="connsiteY25" fmla="*/ 100012 h 326231"/>
                <a:gd name="connsiteX26" fmla="*/ 2164557 w 2283619"/>
                <a:gd name="connsiteY26" fmla="*/ 235744 h 326231"/>
                <a:gd name="connsiteX27" fmla="*/ 2114550 w 2283619"/>
                <a:gd name="connsiteY27" fmla="*/ 300037 h 326231"/>
                <a:gd name="connsiteX28" fmla="*/ 2076450 w 2283619"/>
                <a:gd name="connsiteY28" fmla="*/ 316706 h 326231"/>
                <a:gd name="connsiteX29" fmla="*/ 2045494 w 2283619"/>
                <a:gd name="connsiteY29" fmla="*/ 326231 h 326231"/>
                <a:gd name="connsiteX30" fmla="*/ 2014538 w 2283619"/>
                <a:gd name="connsiteY30" fmla="*/ 326231 h 326231"/>
                <a:gd name="connsiteX31" fmla="*/ 1966913 w 2283619"/>
                <a:gd name="connsiteY31" fmla="*/ 316706 h 326231"/>
                <a:gd name="connsiteX32" fmla="*/ 1921669 w 2283619"/>
                <a:gd name="connsiteY32" fmla="*/ 304800 h 326231"/>
                <a:gd name="connsiteX33" fmla="*/ 1864519 w 2283619"/>
                <a:gd name="connsiteY33" fmla="*/ 290512 h 326231"/>
                <a:gd name="connsiteX34" fmla="*/ 1309688 w 2283619"/>
                <a:gd name="connsiteY34" fmla="*/ 2857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9" h="326231">
                  <a:moveTo>
                    <a:pt x="1309688" y="285750"/>
                  </a:moveTo>
                  <a:lnTo>
                    <a:pt x="188119" y="288131"/>
                  </a:lnTo>
                  <a:lnTo>
                    <a:pt x="126207" y="285750"/>
                  </a:lnTo>
                  <a:lnTo>
                    <a:pt x="92869" y="271462"/>
                  </a:lnTo>
                  <a:lnTo>
                    <a:pt x="40482" y="240506"/>
                  </a:lnTo>
                  <a:lnTo>
                    <a:pt x="9525" y="211931"/>
                  </a:lnTo>
                  <a:lnTo>
                    <a:pt x="0" y="178594"/>
                  </a:lnTo>
                  <a:lnTo>
                    <a:pt x="0" y="142875"/>
                  </a:lnTo>
                  <a:lnTo>
                    <a:pt x="9525" y="109537"/>
                  </a:lnTo>
                  <a:lnTo>
                    <a:pt x="38100" y="78581"/>
                  </a:lnTo>
                  <a:lnTo>
                    <a:pt x="85725" y="52387"/>
                  </a:lnTo>
                  <a:cubicBezTo>
                    <a:pt x="146013" y="33095"/>
                    <a:pt x="124422" y="33337"/>
                    <a:pt x="147638" y="33337"/>
                  </a:cubicBezTo>
                  <a:lnTo>
                    <a:pt x="223838" y="21431"/>
                  </a:lnTo>
                  <a:lnTo>
                    <a:pt x="314325" y="28575"/>
                  </a:lnTo>
                  <a:lnTo>
                    <a:pt x="673894" y="52387"/>
                  </a:lnTo>
                  <a:lnTo>
                    <a:pt x="942975" y="66675"/>
                  </a:lnTo>
                  <a:lnTo>
                    <a:pt x="1114425" y="69056"/>
                  </a:lnTo>
                  <a:lnTo>
                    <a:pt x="1364457" y="83344"/>
                  </a:lnTo>
                  <a:lnTo>
                    <a:pt x="1635919" y="88106"/>
                  </a:lnTo>
                  <a:lnTo>
                    <a:pt x="1776413" y="90487"/>
                  </a:lnTo>
                  <a:lnTo>
                    <a:pt x="2019300" y="88106"/>
                  </a:lnTo>
                  <a:lnTo>
                    <a:pt x="2100263" y="80962"/>
                  </a:lnTo>
                  <a:lnTo>
                    <a:pt x="2135982" y="73819"/>
                  </a:lnTo>
                  <a:lnTo>
                    <a:pt x="2162175" y="59531"/>
                  </a:lnTo>
                  <a:lnTo>
                    <a:pt x="2233613" y="0"/>
                  </a:lnTo>
                  <a:lnTo>
                    <a:pt x="2283619" y="100012"/>
                  </a:lnTo>
                  <a:lnTo>
                    <a:pt x="2164557" y="235744"/>
                  </a:lnTo>
                  <a:lnTo>
                    <a:pt x="2114550" y="300037"/>
                  </a:lnTo>
                  <a:lnTo>
                    <a:pt x="2076450" y="316706"/>
                  </a:lnTo>
                  <a:lnTo>
                    <a:pt x="2045494" y="326231"/>
                  </a:lnTo>
                  <a:lnTo>
                    <a:pt x="2014538" y="326231"/>
                  </a:lnTo>
                  <a:lnTo>
                    <a:pt x="1966913" y="316706"/>
                  </a:lnTo>
                  <a:lnTo>
                    <a:pt x="1921669" y="304800"/>
                  </a:lnTo>
                  <a:lnTo>
                    <a:pt x="1864519" y="290512"/>
                  </a:lnTo>
                  <a:lnTo>
                    <a:pt x="130968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2">
              <a:extLst>
                <a:ext uri="{FF2B5EF4-FFF2-40B4-BE49-F238E27FC236}">
                  <a16:creationId xmlns:a16="http://schemas.microsoft.com/office/drawing/2014/main" id="{079714C3-53A2-44F6-8BE1-B6D3005245A7}"/>
                </a:ext>
              </a:extLst>
            </p:cNvPr>
            <p:cNvSpPr/>
            <p:nvPr/>
          </p:nvSpPr>
          <p:spPr>
            <a:xfrm>
              <a:off x="6946900" y="1976438"/>
              <a:ext cx="1138238" cy="381000"/>
            </a:xfrm>
            <a:custGeom>
              <a:avLst/>
              <a:gdLst>
                <a:gd name="connsiteX0" fmla="*/ 745332 w 1138238"/>
                <a:gd name="connsiteY0" fmla="*/ 300037 h 381000"/>
                <a:gd name="connsiteX1" fmla="*/ 419100 w 1138238"/>
                <a:gd name="connsiteY1" fmla="*/ 361950 h 381000"/>
                <a:gd name="connsiteX2" fmla="*/ 280988 w 1138238"/>
                <a:gd name="connsiteY2" fmla="*/ 381000 h 381000"/>
                <a:gd name="connsiteX3" fmla="*/ 264319 w 1138238"/>
                <a:gd name="connsiteY3" fmla="*/ 378618 h 381000"/>
                <a:gd name="connsiteX4" fmla="*/ 221457 w 1138238"/>
                <a:gd name="connsiteY4" fmla="*/ 369093 h 381000"/>
                <a:gd name="connsiteX5" fmla="*/ 169069 w 1138238"/>
                <a:gd name="connsiteY5" fmla="*/ 352425 h 381000"/>
                <a:gd name="connsiteX6" fmla="*/ 133350 w 1138238"/>
                <a:gd name="connsiteY6" fmla="*/ 333375 h 381000"/>
                <a:gd name="connsiteX7" fmla="*/ 102394 w 1138238"/>
                <a:gd name="connsiteY7" fmla="*/ 304800 h 381000"/>
                <a:gd name="connsiteX8" fmla="*/ 69057 w 1138238"/>
                <a:gd name="connsiteY8" fmla="*/ 269081 h 381000"/>
                <a:gd name="connsiteX9" fmla="*/ 40482 w 1138238"/>
                <a:gd name="connsiteY9" fmla="*/ 235743 h 381000"/>
                <a:gd name="connsiteX10" fmla="*/ 11907 w 1138238"/>
                <a:gd name="connsiteY10" fmla="*/ 185737 h 381000"/>
                <a:gd name="connsiteX11" fmla="*/ 0 w 1138238"/>
                <a:gd name="connsiteY11" fmla="*/ 152400 h 381000"/>
                <a:gd name="connsiteX12" fmla="*/ 0 w 1138238"/>
                <a:gd name="connsiteY12" fmla="*/ 135731 h 381000"/>
                <a:gd name="connsiteX13" fmla="*/ 7144 w 1138238"/>
                <a:gd name="connsiteY13" fmla="*/ 128587 h 381000"/>
                <a:gd name="connsiteX14" fmla="*/ 21432 w 1138238"/>
                <a:gd name="connsiteY14" fmla="*/ 123825 h 381000"/>
                <a:gd name="connsiteX15" fmla="*/ 40482 w 1138238"/>
                <a:gd name="connsiteY15" fmla="*/ 126206 h 381000"/>
                <a:gd name="connsiteX16" fmla="*/ 66675 w 1138238"/>
                <a:gd name="connsiteY16" fmla="*/ 140493 h 381000"/>
                <a:gd name="connsiteX17" fmla="*/ 104775 w 1138238"/>
                <a:gd name="connsiteY17" fmla="*/ 169068 h 381000"/>
                <a:gd name="connsiteX18" fmla="*/ 145257 w 1138238"/>
                <a:gd name="connsiteY18" fmla="*/ 190500 h 381000"/>
                <a:gd name="connsiteX19" fmla="*/ 204788 w 1138238"/>
                <a:gd name="connsiteY19" fmla="*/ 204787 h 381000"/>
                <a:gd name="connsiteX20" fmla="*/ 269082 w 1138238"/>
                <a:gd name="connsiteY20" fmla="*/ 209550 h 381000"/>
                <a:gd name="connsiteX21" fmla="*/ 314325 w 1138238"/>
                <a:gd name="connsiteY21" fmla="*/ 207168 h 381000"/>
                <a:gd name="connsiteX22" fmla="*/ 495300 w 1138238"/>
                <a:gd name="connsiteY22" fmla="*/ 161925 h 381000"/>
                <a:gd name="connsiteX23" fmla="*/ 723900 w 1138238"/>
                <a:gd name="connsiteY23" fmla="*/ 92868 h 381000"/>
                <a:gd name="connsiteX24" fmla="*/ 788194 w 1138238"/>
                <a:gd name="connsiteY24" fmla="*/ 69056 h 381000"/>
                <a:gd name="connsiteX25" fmla="*/ 812007 w 1138238"/>
                <a:gd name="connsiteY25" fmla="*/ 57150 h 381000"/>
                <a:gd name="connsiteX26" fmla="*/ 852488 w 1138238"/>
                <a:gd name="connsiteY26" fmla="*/ 26193 h 381000"/>
                <a:gd name="connsiteX27" fmla="*/ 885825 w 1138238"/>
                <a:gd name="connsiteY27" fmla="*/ 0 h 381000"/>
                <a:gd name="connsiteX28" fmla="*/ 923925 w 1138238"/>
                <a:gd name="connsiteY28" fmla="*/ 4762 h 381000"/>
                <a:gd name="connsiteX29" fmla="*/ 971550 w 1138238"/>
                <a:gd name="connsiteY29" fmla="*/ 14287 h 381000"/>
                <a:gd name="connsiteX30" fmla="*/ 997744 w 1138238"/>
                <a:gd name="connsiteY30" fmla="*/ 23812 h 381000"/>
                <a:gd name="connsiteX31" fmla="*/ 1031082 w 1138238"/>
                <a:gd name="connsiteY31" fmla="*/ 40481 h 381000"/>
                <a:gd name="connsiteX32" fmla="*/ 1083469 w 1138238"/>
                <a:gd name="connsiteY32" fmla="*/ 73818 h 381000"/>
                <a:gd name="connsiteX33" fmla="*/ 1107282 w 1138238"/>
                <a:gd name="connsiteY33" fmla="*/ 90487 h 381000"/>
                <a:gd name="connsiteX34" fmla="*/ 1123950 w 1138238"/>
                <a:gd name="connsiteY34" fmla="*/ 111918 h 381000"/>
                <a:gd name="connsiteX35" fmla="*/ 1138238 w 1138238"/>
                <a:gd name="connsiteY35" fmla="*/ 147637 h 381000"/>
                <a:gd name="connsiteX36" fmla="*/ 1138238 w 1138238"/>
                <a:gd name="connsiteY36" fmla="*/ 176212 h 381000"/>
                <a:gd name="connsiteX37" fmla="*/ 1128713 w 1138238"/>
                <a:gd name="connsiteY37" fmla="*/ 204787 h 381000"/>
                <a:gd name="connsiteX38" fmla="*/ 1114425 w 1138238"/>
                <a:gd name="connsiteY38" fmla="*/ 226218 h 381000"/>
                <a:gd name="connsiteX39" fmla="*/ 1038225 w 1138238"/>
                <a:gd name="connsiteY39" fmla="*/ 252412 h 381000"/>
                <a:gd name="connsiteX40" fmla="*/ 745332 w 1138238"/>
                <a:gd name="connsiteY40" fmla="*/ 3000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8" h="381000">
                  <a:moveTo>
                    <a:pt x="745332" y="300037"/>
                  </a:moveTo>
                  <a:lnTo>
                    <a:pt x="419100" y="361950"/>
                  </a:lnTo>
                  <a:lnTo>
                    <a:pt x="280988" y="381000"/>
                  </a:lnTo>
                  <a:lnTo>
                    <a:pt x="264319" y="378618"/>
                  </a:lnTo>
                  <a:lnTo>
                    <a:pt x="221457" y="369093"/>
                  </a:lnTo>
                  <a:lnTo>
                    <a:pt x="169069" y="352425"/>
                  </a:lnTo>
                  <a:lnTo>
                    <a:pt x="133350" y="333375"/>
                  </a:lnTo>
                  <a:lnTo>
                    <a:pt x="102394" y="304800"/>
                  </a:lnTo>
                  <a:lnTo>
                    <a:pt x="69057" y="269081"/>
                  </a:lnTo>
                  <a:lnTo>
                    <a:pt x="40482" y="235743"/>
                  </a:lnTo>
                  <a:lnTo>
                    <a:pt x="11907" y="185737"/>
                  </a:lnTo>
                  <a:lnTo>
                    <a:pt x="0" y="152400"/>
                  </a:lnTo>
                  <a:lnTo>
                    <a:pt x="0" y="135731"/>
                  </a:lnTo>
                  <a:lnTo>
                    <a:pt x="7144" y="128587"/>
                  </a:lnTo>
                  <a:lnTo>
                    <a:pt x="21432" y="123825"/>
                  </a:lnTo>
                  <a:lnTo>
                    <a:pt x="40482" y="126206"/>
                  </a:lnTo>
                  <a:lnTo>
                    <a:pt x="66675" y="140493"/>
                  </a:lnTo>
                  <a:lnTo>
                    <a:pt x="104775" y="169068"/>
                  </a:lnTo>
                  <a:lnTo>
                    <a:pt x="145257" y="190500"/>
                  </a:lnTo>
                  <a:lnTo>
                    <a:pt x="204788" y="204787"/>
                  </a:lnTo>
                  <a:lnTo>
                    <a:pt x="269082" y="209550"/>
                  </a:lnTo>
                  <a:lnTo>
                    <a:pt x="314325" y="207168"/>
                  </a:lnTo>
                  <a:lnTo>
                    <a:pt x="495300" y="161925"/>
                  </a:lnTo>
                  <a:lnTo>
                    <a:pt x="723900" y="92868"/>
                  </a:lnTo>
                  <a:lnTo>
                    <a:pt x="788194" y="69056"/>
                  </a:lnTo>
                  <a:lnTo>
                    <a:pt x="812007" y="57150"/>
                  </a:lnTo>
                  <a:lnTo>
                    <a:pt x="852488" y="26193"/>
                  </a:lnTo>
                  <a:lnTo>
                    <a:pt x="885825" y="0"/>
                  </a:lnTo>
                  <a:lnTo>
                    <a:pt x="923925" y="4762"/>
                  </a:lnTo>
                  <a:lnTo>
                    <a:pt x="971550" y="14287"/>
                  </a:lnTo>
                  <a:lnTo>
                    <a:pt x="997744" y="23812"/>
                  </a:lnTo>
                  <a:lnTo>
                    <a:pt x="1031082" y="40481"/>
                  </a:lnTo>
                  <a:lnTo>
                    <a:pt x="1083469" y="73818"/>
                  </a:lnTo>
                  <a:lnTo>
                    <a:pt x="1107282" y="90487"/>
                  </a:lnTo>
                  <a:lnTo>
                    <a:pt x="1123950" y="111918"/>
                  </a:lnTo>
                  <a:lnTo>
                    <a:pt x="1138238" y="147637"/>
                  </a:lnTo>
                  <a:lnTo>
                    <a:pt x="1138238" y="176212"/>
                  </a:lnTo>
                  <a:lnTo>
                    <a:pt x="1128713" y="204787"/>
                  </a:lnTo>
                  <a:lnTo>
                    <a:pt x="1114425" y="226218"/>
                  </a:lnTo>
                  <a:lnTo>
                    <a:pt x="1038225" y="252412"/>
                  </a:lnTo>
                  <a:lnTo>
                    <a:pt x="745332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3">
              <a:extLst>
                <a:ext uri="{FF2B5EF4-FFF2-40B4-BE49-F238E27FC236}">
                  <a16:creationId xmlns:a16="http://schemas.microsoft.com/office/drawing/2014/main" id="{F832D1D7-2A1E-4628-A6D6-E95CF7200810}"/>
                </a:ext>
              </a:extLst>
            </p:cNvPr>
            <p:cNvSpPr/>
            <p:nvPr/>
          </p:nvSpPr>
          <p:spPr>
            <a:xfrm>
              <a:off x="6546850" y="3001963"/>
              <a:ext cx="1766888" cy="476250"/>
            </a:xfrm>
            <a:custGeom>
              <a:avLst/>
              <a:gdLst>
                <a:gd name="connsiteX0" fmla="*/ 1128713 w 1766888"/>
                <a:gd name="connsiteY0" fmla="*/ 307182 h 476250"/>
                <a:gd name="connsiteX1" fmla="*/ 871538 w 1766888"/>
                <a:gd name="connsiteY1" fmla="*/ 345282 h 476250"/>
                <a:gd name="connsiteX2" fmla="*/ 745332 w 1766888"/>
                <a:gd name="connsiteY2" fmla="*/ 373857 h 476250"/>
                <a:gd name="connsiteX3" fmla="*/ 547688 w 1766888"/>
                <a:gd name="connsiteY3" fmla="*/ 419100 h 476250"/>
                <a:gd name="connsiteX4" fmla="*/ 323850 w 1766888"/>
                <a:gd name="connsiteY4" fmla="*/ 471488 h 476250"/>
                <a:gd name="connsiteX5" fmla="*/ 290513 w 1766888"/>
                <a:gd name="connsiteY5" fmla="*/ 476250 h 476250"/>
                <a:gd name="connsiteX6" fmla="*/ 250032 w 1766888"/>
                <a:gd name="connsiteY6" fmla="*/ 471488 h 476250"/>
                <a:gd name="connsiteX7" fmla="*/ 202407 w 1766888"/>
                <a:gd name="connsiteY7" fmla="*/ 461963 h 476250"/>
                <a:gd name="connsiteX8" fmla="*/ 130969 w 1766888"/>
                <a:gd name="connsiteY8" fmla="*/ 433388 h 476250"/>
                <a:gd name="connsiteX9" fmla="*/ 0 w 1766888"/>
                <a:gd name="connsiteY9" fmla="*/ 366713 h 476250"/>
                <a:gd name="connsiteX10" fmla="*/ 38100 w 1766888"/>
                <a:gd name="connsiteY10" fmla="*/ 233363 h 476250"/>
                <a:gd name="connsiteX11" fmla="*/ 169069 w 1766888"/>
                <a:gd name="connsiteY11" fmla="*/ 276225 h 476250"/>
                <a:gd name="connsiteX12" fmla="*/ 269082 w 1766888"/>
                <a:gd name="connsiteY12" fmla="*/ 290513 h 476250"/>
                <a:gd name="connsiteX13" fmla="*/ 342900 w 1766888"/>
                <a:gd name="connsiteY13" fmla="*/ 288132 h 476250"/>
                <a:gd name="connsiteX14" fmla="*/ 485775 w 1766888"/>
                <a:gd name="connsiteY14" fmla="*/ 261938 h 476250"/>
                <a:gd name="connsiteX15" fmla="*/ 935832 w 1766888"/>
                <a:gd name="connsiteY15" fmla="*/ 173832 h 476250"/>
                <a:gd name="connsiteX16" fmla="*/ 1264444 w 1766888"/>
                <a:gd name="connsiteY16" fmla="*/ 111919 h 476250"/>
                <a:gd name="connsiteX17" fmla="*/ 1302544 w 1766888"/>
                <a:gd name="connsiteY17" fmla="*/ 92869 h 476250"/>
                <a:gd name="connsiteX18" fmla="*/ 1343025 w 1766888"/>
                <a:gd name="connsiteY18" fmla="*/ 61913 h 476250"/>
                <a:gd name="connsiteX19" fmla="*/ 1400175 w 1766888"/>
                <a:gd name="connsiteY19" fmla="*/ 0 h 476250"/>
                <a:gd name="connsiteX20" fmla="*/ 1450182 w 1766888"/>
                <a:gd name="connsiteY20" fmla="*/ 4763 h 476250"/>
                <a:gd name="connsiteX21" fmla="*/ 1538288 w 1766888"/>
                <a:gd name="connsiteY21" fmla="*/ 23813 h 476250"/>
                <a:gd name="connsiteX22" fmla="*/ 1590675 w 1766888"/>
                <a:gd name="connsiteY22" fmla="*/ 30957 h 476250"/>
                <a:gd name="connsiteX23" fmla="*/ 1657350 w 1766888"/>
                <a:gd name="connsiteY23" fmla="*/ 52388 h 476250"/>
                <a:gd name="connsiteX24" fmla="*/ 1690688 w 1766888"/>
                <a:gd name="connsiteY24" fmla="*/ 76200 h 476250"/>
                <a:gd name="connsiteX25" fmla="*/ 1728788 w 1766888"/>
                <a:gd name="connsiteY25" fmla="*/ 107157 h 476250"/>
                <a:gd name="connsiteX26" fmla="*/ 1752600 w 1766888"/>
                <a:gd name="connsiteY26" fmla="*/ 138113 h 476250"/>
                <a:gd name="connsiteX27" fmla="*/ 1766888 w 1766888"/>
                <a:gd name="connsiteY27" fmla="*/ 169069 h 476250"/>
                <a:gd name="connsiteX28" fmla="*/ 1762125 w 1766888"/>
                <a:gd name="connsiteY28" fmla="*/ 190500 h 476250"/>
                <a:gd name="connsiteX29" fmla="*/ 1743075 w 1766888"/>
                <a:gd name="connsiteY29" fmla="*/ 214313 h 476250"/>
                <a:gd name="connsiteX30" fmla="*/ 1652588 w 1766888"/>
                <a:gd name="connsiteY30" fmla="*/ 228600 h 476250"/>
                <a:gd name="connsiteX31" fmla="*/ 1321594 w 1766888"/>
                <a:gd name="connsiteY31" fmla="*/ 276225 h 476250"/>
                <a:gd name="connsiteX32" fmla="*/ 1128713 w 1766888"/>
                <a:gd name="connsiteY32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6888" h="476250">
                  <a:moveTo>
                    <a:pt x="1128713" y="307182"/>
                  </a:moveTo>
                  <a:lnTo>
                    <a:pt x="871538" y="345282"/>
                  </a:lnTo>
                  <a:lnTo>
                    <a:pt x="745332" y="373857"/>
                  </a:lnTo>
                  <a:lnTo>
                    <a:pt x="547688" y="419100"/>
                  </a:lnTo>
                  <a:lnTo>
                    <a:pt x="323850" y="471488"/>
                  </a:lnTo>
                  <a:lnTo>
                    <a:pt x="290513" y="476250"/>
                  </a:lnTo>
                  <a:lnTo>
                    <a:pt x="250032" y="471488"/>
                  </a:lnTo>
                  <a:lnTo>
                    <a:pt x="202407" y="461963"/>
                  </a:lnTo>
                  <a:lnTo>
                    <a:pt x="130969" y="433388"/>
                  </a:lnTo>
                  <a:lnTo>
                    <a:pt x="0" y="366713"/>
                  </a:lnTo>
                  <a:lnTo>
                    <a:pt x="38100" y="233363"/>
                  </a:lnTo>
                  <a:lnTo>
                    <a:pt x="169069" y="276225"/>
                  </a:lnTo>
                  <a:lnTo>
                    <a:pt x="269082" y="290513"/>
                  </a:lnTo>
                  <a:lnTo>
                    <a:pt x="342900" y="288132"/>
                  </a:lnTo>
                  <a:lnTo>
                    <a:pt x="485775" y="261938"/>
                  </a:lnTo>
                  <a:lnTo>
                    <a:pt x="935832" y="173832"/>
                  </a:lnTo>
                  <a:lnTo>
                    <a:pt x="1264444" y="111919"/>
                  </a:lnTo>
                  <a:lnTo>
                    <a:pt x="1302544" y="92869"/>
                  </a:lnTo>
                  <a:lnTo>
                    <a:pt x="1343025" y="61913"/>
                  </a:lnTo>
                  <a:lnTo>
                    <a:pt x="1400175" y="0"/>
                  </a:lnTo>
                  <a:lnTo>
                    <a:pt x="1450182" y="4763"/>
                  </a:lnTo>
                  <a:lnTo>
                    <a:pt x="1538288" y="23813"/>
                  </a:lnTo>
                  <a:lnTo>
                    <a:pt x="1590675" y="30957"/>
                  </a:lnTo>
                  <a:lnTo>
                    <a:pt x="1657350" y="52388"/>
                  </a:lnTo>
                  <a:lnTo>
                    <a:pt x="1690688" y="76200"/>
                  </a:lnTo>
                  <a:lnTo>
                    <a:pt x="1728788" y="107157"/>
                  </a:lnTo>
                  <a:lnTo>
                    <a:pt x="1752600" y="138113"/>
                  </a:lnTo>
                  <a:lnTo>
                    <a:pt x="1766888" y="169069"/>
                  </a:lnTo>
                  <a:lnTo>
                    <a:pt x="1762125" y="190500"/>
                  </a:lnTo>
                  <a:lnTo>
                    <a:pt x="1743075" y="214313"/>
                  </a:lnTo>
                  <a:lnTo>
                    <a:pt x="1652588" y="228600"/>
                  </a:lnTo>
                  <a:lnTo>
                    <a:pt x="1321594" y="276225"/>
                  </a:lnTo>
                  <a:lnTo>
                    <a:pt x="11287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7">
              <a:extLst>
                <a:ext uri="{FF2B5EF4-FFF2-40B4-BE49-F238E27FC236}">
                  <a16:creationId xmlns:a16="http://schemas.microsoft.com/office/drawing/2014/main" id="{DA8249E3-ACA1-4C26-A101-3FDA1EA715DF}"/>
                </a:ext>
              </a:extLst>
            </p:cNvPr>
            <p:cNvSpPr/>
            <p:nvPr/>
          </p:nvSpPr>
          <p:spPr>
            <a:xfrm rot="16200000">
              <a:off x="6089650" y="4418013"/>
              <a:ext cx="2698750" cy="463550"/>
            </a:xfrm>
            <a:custGeom>
              <a:avLst/>
              <a:gdLst>
                <a:gd name="connsiteX0" fmla="*/ 1283494 w 2697956"/>
                <a:gd name="connsiteY0" fmla="*/ 421481 h 464344"/>
                <a:gd name="connsiteX1" fmla="*/ 707231 w 2697956"/>
                <a:gd name="connsiteY1" fmla="*/ 426244 h 464344"/>
                <a:gd name="connsiteX2" fmla="*/ 600075 w 2697956"/>
                <a:gd name="connsiteY2" fmla="*/ 435769 h 464344"/>
                <a:gd name="connsiteX3" fmla="*/ 507206 w 2697956"/>
                <a:gd name="connsiteY3" fmla="*/ 442912 h 464344"/>
                <a:gd name="connsiteX4" fmla="*/ 457200 w 2697956"/>
                <a:gd name="connsiteY4" fmla="*/ 438150 h 464344"/>
                <a:gd name="connsiteX5" fmla="*/ 300037 w 2697956"/>
                <a:gd name="connsiteY5" fmla="*/ 416719 h 464344"/>
                <a:gd name="connsiteX6" fmla="*/ 197644 w 2697956"/>
                <a:gd name="connsiteY6" fmla="*/ 400050 h 464344"/>
                <a:gd name="connsiteX7" fmla="*/ 145256 w 2697956"/>
                <a:gd name="connsiteY7" fmla="*/ 385762 h 464344"/>
                <a:gd name="connsiteX8" fmla="*/ 92869 w 2697956"/>
                <a:gd name="connsiteY8" fmla="*/ 359569 h 464344"/>
                <a:gd name="connsiteX9" fmla="*/ 54769 w 2697956"/>
                <a:gd name="connsiteY9" fmla="*/ 340519 h 464344"/>
                <a:gd name="connsiteX10" fmla="*/ 21431 w 2697956"/>
                <a:gd name="connsiteY10" fmla="*/ 314325 h 464344"/>
                <a:gd name="connsiteX11" fmla="*/ 0 w 2697956"/>
                <a:gd name="connsiteY11" fmla="*/ 283369 h 464344"/>
                <a:gd name="connsiteX12" fmla="*/ 0 w 2697956"/>
                <a:gd name="connsiteY12" fmla="*/ 250031 h 464344"/>
                <a:gd name="connsiteX13" fmla="*/ 23812 w 2697956"/>
                <a:gd name="connsiteY13" fmla="*/ 223837 h 464344"/>
                <a:gd name="connsiteX14" fmla="*/ 135731 w 2697956"/>
                <a:gd name="connsiteY14" fmla="*/ 154781 h 464344"/>
                <a:gd name="connsiteX15" fmla="*/ 581025 w 2697956"/>
                <a:gd name="connsiteY15" fmla="*/ 202406 h 464344"/>
                <a:gd name="connsiteX16" fmla="*/ 933450 w 2697956"/>
                <a:gd name="connsiteY16" fmla="*/ 221456 h 464344"/>
                <a:gd name="connsiteX17" fmla="*/ 1740694 w 2697956"/>
                <a:gd name="connsiteY17" fmla="*/ 223837 h 464344"/>
                <a:gd name="connsiteX18" fmla="*/ 1959769 w 2697956"/>
                <a:gd name="connsiteY18" fmla="*/ 211931 h 464344"/>
                <a:gd name="connsiteX19" fmla="*/ 2247900 w 2697956"/>
                <a:gd name="connsiteY19" fmla="*/ 197644 h 464344"/>
                <a:gd name="connsiteX20" fmla="*/ 2362200 w 2697956"/>
                <a:gd name="connsiteY20" fmla="*/ 197644 h 464344"/>
                <a:gd name="connsiteX21" fmla="*/ 2419350 w 2697956"/>
                <a:gd name="connsiteY21" fmla="*/ 195262 h 464344"/>
                <a:gd name="connsiteX22" fmla="*/ 2466975 w 2697956"/>
                <a:gd name="connsiteY22" fmla="*/ 180975 h 464344"/>
                <a:gd name="connsiteX23" fmla="*/ 2488406 w 2697956"/>
                <a:gd name="connsiteY23" fmla="*/ 173831 h 464344"/>
                <a:gd name="connsiteX24" fmla="*/ 2528887 w 2697956"/>
                <a:gd name="connsiteY24" fmla="*/ 150019 h 464344"/>
                <a:gd name="connsiteX25" fmla="*/ 2569369 w 2697956"/>
                <a:gd name="connsiteY25" fmla="*/ 111919 h 464344"/>
                <a:gd name="connsiteX26" fmla="*/ 2643187 w 2697956"/>
                <a:gd name="connsiteY26" fmla="*/ 0 h 464344"/>
                <a:gd name="connsiteX27" fmla="*/ 2697956 w 2697956"/>
                <a:gd name="connsiteY27" fmla="*/ 202406 h 464344"/>
                <a:gd name="connsiteX28" fmla="*/ 2562225 w 2697956"/>
                <a:gd name="connsiteY28" fmla="*/ 347662 h 464344"/>
                <a:gd name="connsiteX29" fmla="*/ 2476500 w 2697956"/>
                <a:gd name="connsiteY29" fmla="*/ 423862 h 464344"/>
                <a:gd name="connsiteX30" fmla="*/ 2445544 w 2697956"/>
                <a:gd name="connsiteY30" fmla="*/ 450056 h 464344"/>
                <a:gd name="connsiteX31" fmla="*/ 2383631 w 2697956"/>
                <a:gd name="connsiteY31" fmla="*/ 464344 h 464344"/>
                <a:gd name="connsiteX32" fmla="*/ 2340769 w 2697956"/>
                <a:gd name="connsiteY32" fmla="*/ 454819 h 464344"/>
                <a:gd name="connsiteX33" fmla="*/ 2247900 w 2697956"/>
                <a:gd name="connsiteY33" fmla="*/ 431006 h 464344"/>
                <a:gd name="connsiteX34" fmla="*/ 1907381 w 2697956"/>
                <a:gd name="connsiteY34" fmla="*/ 423862 h 464344"/>
                <a:gd name="connsiteX35" fmla="*/ 1283494 w 2697956"/>
                <a:gd name="connsiteY35" fmla="*/ 421481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7956" h="464344">
                  <a:moveTo>
                    <a:pt x="1283494" y="421481"/>
                  </a:moveTo>
                  <a:lnTo>
                    <a:pt x="707231" y="426244"/>
                  </a:lnTo>
                  <a:lnTo>
                    <a:pt x="600075" y="435769"/>
                  </a:lnTo>
                  <a:lnTo>
                    <a:pt x="507206" y="442912"/>
                  </a:lnTo>
                  <a:lnTo>
                    <a:pt x="457200" y="438150"/>
                  </a:lnTo>
                  <a:lnTo>
                    <a:pt x="300037" y="416719"/>
                  </a:lnTo>
                  <a:lnTo>
                    <a:pt x="197644" y="400050"/>
                  </a:lnTo>
                  <a:lnTo>
                    <a:pt x="145256" y="385762"/>
                  </a:lnTo>
                  <a:lnTo>
                    <a:pt x="92869" y="359569"/>
                  </a:lnTo>
                  <a:lnTo>
                    <a:pt x="54769" y="340519"/>
                  </a:lnTo>
                  <a:lnTo>
                    <a:pt x="21431" y="314325"/>
                  </a:lnTo>
                  <a:lnTo>
                    <a:pt x="0" y="283369"/>
                  </a:lnTo>
                  <a:lnTo>
                    <a:pt x="0" y="250031"/>
                  </a:lnTo>
                  <a:lnTo>
                    <a:pt x="23812" y="223837"/>
                  </a:lnTo>
                  <a:lnTo>
                    <a:pt x="135731" y="154781"/>
                  </a:lnTo>
                  <a:lnTo>
                    <a:pt x="581025" y="202406"/>
                  </a:lnTo>
                  <a:lnTo>
                    <a:pt x="933450" y="221456"/>
                  </a:lnTo>
                  <a:lnTo>
                    <a:pt x="1740694" y="223837"/>
                  </a:lnTo>
                  <a:lnTo>
                    <a:pt x="1959769" y="211931"/>
                  </a:lnTo>
                  <a:lnTo>
                    <a:pt x="2247900" y="197644"/>
                  </a:lnTo>
                  <a:lnTo>
                    <a:pt x="2362200" y="197644"/>
                  </a:lnTo>
                  <a:lnTo>
                    <a:pt x="2419350" y="195262"/>
                  </a:lnTo>
                  <a:lnTo>
                    <a:pt x="2466975" y="180975"/>
                  </a:lnTo>
                  <a:lnTo>
                    <a:pt x="2488406" y="173831"/>
                  </a:lnTo>
                  <a:lnTo>
                    <a:pt x="2528887" y="150019"/>
                  </a:lnTo>
                  <a:lnTo>
                    <a:pt x="2569369" y="111919"/>
                  </a:lnTo>
                  <a:lnTo>
                    <a:pt x="2643187" y="0"/>
                  </a:lnTo>
                  <a:lnTo>
                    <a:pt x="2697956" y="202406"/>
                  </a:lnTo>
                  <a:lnTo>
                    <a:pt x="2562225" y="347662"/>
                  </a:lnTo>
                  <a:lnTo>
                    <a:pt x="2476500" y="423862"/>
                  </a:lnTo>
                  <a:lnTo>
                    <a:pt x="2445544" y="450056"/>
                  </a:lnTo>
                  <a:lnTo>
                    <a:pt x="2383631" y="464344"/>
                  </a:lnTo>
                  <a:lnTo>
                    <a:pt x="2340769" y="454819"/>
                  </a:lnTo>
                  <a:lnTo>
                    <a:pt x="2247900" y="431006"/>
                  </a:lnTo>
                  <a:lnTo>
                    <a:pt x="1907381" y="423862"/>
                  </a:lnTo>
                  <a:lnTo>
                    <a:pt x="128349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9">
              <a:extLst>
                <a:ext uri="{FF2B5EF4-FFF2-40B4-BE49-F238E27FC236}">
                  <a16:creationId xmlns:a16="http://schemas.microsoft.com/office/drawing/2014/main" id="{29106D6B-7E2B-4AA8-9ECE-172F9052DA9A}"/>
                </a:ext>
              </a:extLst>
            </p:cNvPr>
            <p:cNvSpPr/>
            <p:nvPr/>
          </p:nvSpPr>
          <p:spPr>
            <a:xfrm>
              <a:off x="6831013" y="5429250"/>
              <a:ext cx="609600" cy="452438"/>
            </a:xfrm>
            <a:custGeom>
              <a:avLst/>
              <a:gdLst>
                <a:gd name="connsiteX0" fmla="*/ 161925 w 609600"/>
                <a:gd name="connsiteY0" fmla="*/ 35719 h 452438"/>
                <a:gd name="connsiteX1" fmla="*/ 335757 w 609600"/>
                <a:gd name="connsiteY1" fmla="*/ 69056 h 452438"/>
                <a:gd name="connsiteX2" fmla="*/ 414338 w 609600"/>
                <a:gd name="connsiteY2" fmla="*/ 78581 h 452438"/>
                <a:gd name="connsiteX3" fmla="*/ 473869 w 609600"/>
                <a:gd name="connsiteY3" fmla="*/ 76200 h 452438"/>
                <a:gd name="connsiteX4" fmla="*/ 511969 w 609600"/>
                <a:gd name="connsiteY4" fmla="*/ 66675 h 452438"/>
                <a:gd name="connsiteX5" fmla="*/ 547688 w 609600"/>
                <a:gd name="connsiteY5" fmla="*/ 47625 h 452438"/>
                <a:gd name="connsiteX6" fmla="*/ 609600 w 609600"/>
                <a:gd name="connsiteY6" fmla="*/ 0 h 452438"/>
                <a:gd name="connsiteX7" fmla="*/ 571500 w 609600"/>
                <a:gd name="connsiteY7" fmla="*/ 452438 h 452438"/>
                <a:gd name="connsiteX8" fmla="*/ 531019 w 609600"/>
                <a:gd name="connsiteY8" fmla="*/ 435769 h 452438"/>
                <a:gd name="connsiteX9" fmla="*/ 431007 w 609600"/>
                <a:gd name="connsiteY9" fmla="*/ 330994 h 452438"/>
                <a:gd name="connsiteX10" fmla="*/ 278607 w 609600"/>
                <a:gd name="connsiteY10" fmla="*/ 211931 h 452438"/>
                <a:gd name="connsiteX11" fmla="*/ 152400 w 609600"/>
                <a:gd name="connsiteY11" fmla="*/ 130969 h 452438"/>
                <a:gd name="connsiteX12" fmla="*/ 40482 w 609600"/>
                <a:gd name="connsiteY12" fmla="*/ 73819 h 452438"/>
                <a:gd name="connsiteX13" fmla="*/ 9525 w 609600"/>
                <a:gd name="connsiteY13" fmla="*/ 57150 h 452438"/>
                <a:gd name="connsiteX14" fmla="*/ 2382 w 609600"/>
                <a:gd name="connsiteY14" fmla="*/ 47625 h 452438"/>
                <a:gd name="connsiteX15" fmla="*/ 0 w 609600"/>
                <a:gd name="connsiteY15" fmla="*/ 35719 h 452438"/>
                <a:gd name="connsiteX16" fmla="*/ 0 w 609600"/>
                <a:gd name="connsiteY16" fmla="*/ 21431 h 452438"/>
                <a:gd name="connsiteX17" fmla="*/ 7144 w 609600"/>
                <a:gd name="connsiteY17" fmla="*/ 4763 h 452438"/>
                <a:gd name="connsiteX18" fmla="*/ 35719 w 609600"/>
                <a:gd name="connsiteY18" fmla="*/ 0 h 452438"/>
                <a:gd name="connsiteX19" fmla="*/ 161925 w 609600"/>
                <a:gd name="connsiteY19" fmla="*/ 35719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600" h="452438">
                  <a:moveTo>
                    <a:pt x="161925" y="35719"/>
                  </a:moveTo>
                  <a:lnTo>
                    <a:pt x="335757" y="69056"/>
                  </a:lnTo>
                  <a:lnTo>
                    <a:pt x="414338" y="78581"/>
                  </a:lnTo>
                  <a:lnTo>
                    <a:pt x="473869" y="76200"/>
                  </a:lnTo>
                  <a:lnTo>
                    <a:pt x="511969" y="66675"/>
                  </a:lnTo>
                  <a:lnTo>
                    <a:pt x="547688" y="47625"/>
                  </a:lnTo>
                  <a:lnTo>
                    <a:pt x="609600" y="0"/>
                  </a:lnTo>
                  <a:lnTo>
                    <a:pt x="571500" y="452438"/>
                  </a:lnTo>
                  <a:lnTo>
                    <a:pt x="531019" y="435769"/>
                  </a:lnTo>
                  <a:lnTo>
                    <a:pt x="431007" y="330994"/>
                  </a:lnTo>
                  <a:lnTo>
                    <a:pt x="278607" y="211931"/>
                  </a:lnTo>
                  <a:lnTo>
                    <a:pt x="152400" y="130969"/>
                  </a:lnTo>
                  <a:lnTo>
                    <a:pt x="40482" y="73819"/>
                  </a:lnTo>
                  <a:lnTo>
                    <a:pt x="9525" y="57150"/>
                  </a:lnTo>
                  <a:lnTo>
                    <a:pt x="2382" y="47625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4763"/>
                  </a:lnTo>
                  <a:lnTo>
                    <a:pt x="35719" y="0"/>
                  </a:lnTo>
                  <a:lnTo>
                    <a:pt x="161925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181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C9373C-DD2D-4568-A209-A1501A0E3589}"/>
              </a:ext>
            </a:extLst>
          </p:cNvPr>
          <p:cNvGrpSpPr/>
          <p:nvPr/>
        </p:nvGrpSpPr>
        <p:grpSpPr>
          <a:xfrm>
            <a:off x="3656014" y="1427163"/>
            <a:ext cx="4657724" cy="4572000"/>
            <a:chOff x="3656014" y="1427163"/>
            <a:chExt cx="4657724" cy="45720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EC1340A-0AF2-49CF-BB28-11CB0E68B75E}"/>
                </a:ext>
              </a:extLst>
            </p:cNvPr>
            <p:cNvSpPr/>
            <p:nvPr/>
          </p:nvSpPr>
          <p:spPr>
            <a:xfrm>
              <a:off x="3927475" y="1624013"/>
              <a:ext cx="1049338" cy="1079500"/>
            </a:xfrm>
            <a:custGeom>
              <a:avLst/>
              <a:gdLst>
                <a:gd name="connsiteX0" fmla="*/ 676275 w 1050132"/>
                <a:gd name="connsiteY0" fmla="*/ 642937 h 1078706"/>
                <a:gd name="connsiteX1" fmla="*/ 419100 w 1050132"/>
                <a:gd name="connsiteY1" fmla="*/ 838200 h 1078706"/>
                <a:gd name="connsiteX2" fmla="*/ 226219 w 1050132"/>
                <a:gd name="connsiteY2" fmla="*/ 966787 h 1078706"/>
                <a:gd name="connsiteX3" fmla="*/ 95250 w 1050132"/>
                <a:gd name="connsiteY3" fmla="*/ 1047750 h 1078706"/>
                <a:gd name="connsiteX4" fmla="*/ 52388 w 1050132"/>
                <a:gd name="connsiteY4" fmla="*/ 1073943 h 1078706"/>
                <a:gd name="connsiteX5" fmla="*/ 33338 w 1050132"/>
                <a:gd name="connsiteY5" fmla="*/ 1078706 h 1078706"/>
                <a:gd name="connsiteX6" fmla="*/ 11907 w 1050132"/>
                <a:gd name="connsiteY6" fmla="*/ 1078706 h 1078706"/>
                <a:gd name="connsiteX7" fmla="*/ 2382 w 1050132"/>
                <a:gd name="connsiteY7" fmla="*/ 1073943 h 1078706"/>
                <a:gd name="connsiteX8" fmla="*/ 0 w 1050132"/>
                <a:gd name="connsiteY8" fmla="*/ 1059656 h 1078706"/>
                <a:gd name="connsiteX9" fmla="*/ 14288 w 1050132"/>
                <a:gd name="connsiteY9" fmla="*/ 1026318 h 1078706"/>
                <a:gd name="connsiteX10" fmla="*/ 111919 w 1050132"/>
                <a:gd name="connsiteY10" fmla="*/ 923925 h 1078706"/>
                <a:gd name="connsiteX11" fmla="*/ 285750 w 1050132"/>
                <a:gd name="connsiteY11" fmla="*/ 747712 h 1078706"/>
                <a:gd name="connsiteX12" fmla="*/ 442913 w 1050132"/>
                <a:gd name="connsiteY12" fmla="*/ 583406 h 1078706"/>
                <a:gd name="connsiteX13" fmla="*/ 576263 w 1050132"/>
                <a:gd name="connsiteY13" fmla="*/ 442912 h 1078706"/>
                <a:gd name="connsiteX14" fmla="*/ 645319 w 1050132"/>
                <a:gd name="connsiteY14" fmla="*/ 366712 h 1078706"/>
                <a:gd name="connsiteX15" fmla="*/ 681038 w 1050132"/>
                <a:gd name="connsiteY15" fmla="*/ 311943 h 1078706"/>
                <a:gd name="connsiteX16" fmla="*/ 700088 w 1050132"/>
                <a:gd name="connsiteY16" fmla="*/ 278606 h 1078706"/>
                <a:gd name="connsiteX17" fmla="*/ 709613 w 1050132"/>
                <a:gd name="connsiteY17" fmla="*/ 247650 h 1078706"/>
                <a:gd name="connsiteX18" fmla="*/ 709613 w 1050132"/>
                <a:gd name="connsiteY18" fmla="*/ 216693 h 1078706"/>
                <a:gd name="connsiteX19" fmla="*/ 709613 w 1050132"/>
                <a:gd name="connsiteY19" fmla="*/ 185737 h 1078706"/>
                <a:gd name="connsiteX20" fmla="*/ 695325 w 1050132"/>
                <a:gd name="connsiteY20" fmla="*/ 145256 h 1078706"/>
                <a:gd name="connsiteX21" fmla="*/ 671513 w 1050132"/>
                <a:gd name="connsiteY21" fmla="*/ 102393 h 1078706"/>
                <a:gd name="connsiteX22" fmla="*/ 642938 w 1050132"/>
                <a:gd name="connsiteY22" fmla="*/ 59531 h 1078706"/>
                <a:gd name="connsiteX23" fmla="*/ 631032 w 1050132"/>
                <a:gd name="connsiteY23" fmla="*/ 33337 h 1078706"/>
                <a:gd name="connsiteX24" fmla="*/ 631032 w 1050132"/>
                <a:gd name="connsiteY24" fmla="*/ 14287 h 1078706"/>
                <a:gd name="connsiteX25" fmla="*/ 640557 w 1050132"/>
                <a:gd name="connsiteY25" fmla="*/ 0 h 1078706"/>
                <a:gd name="connsiteX26" fmla="*/ 657225 w 1050132"/>
                <a:gd name="connsiteY26" fmla="*/ 0 h 1078706"/>
                <a:gd name="connsiteX27" fmla="*/ 688182 w 1050132"/>
                <a:gd name="connsiteY27" fmla="*/ 14287 h 1078706"/>
                <a:gd name="connsiteX28" fmla="*/ 792957 w 1050132"/>
                <a:gd name="connsiteY28" fmla="*/ 59531 h 1078706"/>
                <a:gd name="connsiteX29" fmla="*/ 902494 w 1050132"/>
                <a:gd name="connsiteY29" fmla="*/ 116681 h 1078706"/>
                <a:gd name="connsiteX30" fmla="*/ 959644 w 1050132"/>
                <a:gd name="connsiteY30" fmla="*/ 152400 h 1078706"/>
                <a:gd name="connsiteX31" fmla="*/ 1004888 w 1050132"/>
                <a:gd name="connsiteY31" fmla="*/ 195262 h 1078706"/>
                <a:gd name="connsiteX32" fmla="*/ 1031082 w 1050132"/>
                <a:gd name="connsiteY32" fmla="*/ 228600 h 1078706"/>
                <a:gd name="connsiteX33" fmla="*/ 1047750 w 1050132"/>
                <a:gd name="connsiteY33" fmla="*/ 266700 h 1078706"/>
                <a:gd name="connsiteX34" fmla="*/ 1050132 w 1050132"/>
                <a:gd name="connsiteY34" fmla="*/ 295275 h 1078706"/>
                <a:gd name="connsiteX35" fmla="*/ 1040607 w 1050132"/>
                <a:gd name="connsiteY35" fmla="*/ 314325 h 1078706"/>
                <a:gd name="connsiteX36" fmla="*/ 892969 w 1050132"/>
                <a:gd name="connsiteY36" fmla="*/ 452437 h 1078706"/>
                <a:gd name="connsiteX37" fmla="*/ 676275 w 1050132"/>
                <a:gd name="connsiteY37" fmla="*/ 64293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0132" h="1078706">
                  <a:moveTo>
                    <a:pt x="676275" y="642937"/>
                  </a:moveTo>
                  <a:lnTo>
                    <a:pt x="419100" y="838200"/>
                  </a:lnTo>
                  <a:lnTo>
                    <a:pt x="226219" y="966787"/>
                  </a:lnTo>
                  <a:lnTo>
                    <a:pt x="95250" y="1047750"/>
                  </a:lnTo>
                  <a:lnTo>
                    <a:pt x="52388" y="1073943"/>
                  </a:lnTo>
                  <a:lnTo>
                    <a:pt x="33338" y="1078706"/>
                  </a:lnTo>
                  <a:lnTo>
                    <a:pt x="11907" y="1078706"/>
                  </a:lnTo>
                  <a:lnTo>
                    <a:pt x="2382" y="1073943"/>
                  </a:lnTo>
                  <a:lnTo>
                    <a:pt x="0" y="1059656"/>
                  </a:lnTo>
                  <a:lnTo>
                    <a:pt x="14288" y="1026318"/>
                  </a:lnTo>
                  <a:lnTo>
                    <a:pt x="111919" y="923925"/>
                  </a:lnTo>
                  <a:lnTo>
                    <a:pt x="285750" y="747712"/>
                  </a:lnTo>
                  <a:lnTo>
                    <a:pt x="442913" y="583406"/>
                  </a:lnTo>
                  <a:lnTo>
                    <a:pt x="576263" y="442912"/>
                  </a:lnTo>
                  <a:lnTo>
                    <a:pt x="645319" y="366712"/>
                  </a:lnTo>
                  <a:lnTo>
                    <a:pt x="681038" y="311943"/>
                  </a:lnTo>
                  <a:lnTo>
                    <a:pt x="700088" y="278606"/>
                  </a:lnTo>
                  <a:lnTo>
                    <a:pt x="709613" y="247650"/>
                  </a:lnTo>
                  <a:lnTo>
                    <a:pt x="709613" y="216693"/>
                  </a:lnTo>
                  <a:lnTo>
                    <a:pt x="709613" y="185737"/>
                  </a:lnTo>
                  <a:lnTo>
                    <a:pt x="695325" y="145256"/>
                  </a:lnTo>
                  <a:lnTo>
                    <a:pt x="671513" y="102393"/>
                  </a:lnTo>
                  <a:lnTo>
                    <a:pt x="642938" y="59531"/>
                  </a:lnTo>
                  <a:lnTo>
                    <a:pt x="631032" y="33337"/>
                  </a:lnTo>
                  <a:lnTo>
                    <a:pt x="631032" y="14287"/>
                  </a:lnTo>
                  <a:lnTo>
                    <a:pt x="640557" y="0"/>
                  </a:lnTo>
                  <a:lnTo>
                    <a:pt x="657225" y="0"/>
                  </a:lnTo>
                  <a:lnTo>
                    <a:pt x="688182" y="14287"/>
                  </a:lnTo>
                  <a:lnTo>
                    <a:pt x="792957" y="59531"/>
                  </a:lnTo>
                  <a:lnTo>
                    <a:pt x="902494" y="116681"/>
                  </a:lnTo>
                  <a:lnTo>
                    <a:pt x="959644" y="152400"/>
                  </a:lnTo>
                  <a:lnTo>
                    <a:pt x="1004888" y="195262"/>
                  </a:lnTo>
                  <a:lnTo>
                    <a:pt x="1031082" y="228600"/>
                  </a:lnTo>
                  <a:lnTo>
                    <a:pt x="1047750" y="266700"/>
                  </a:lnTo>
                  <a:lnTo>
                    <a:pt x="1050132" y="295275"/>
                  </a:lnTo>
                  <a:lnTo>
                    <a:pt x="1040607" y="314325"/>
                  </a:lnTo>
                  <a:lnTo>
                    <a:pt x="892969" y="452437"/>
                  </a:lnTo>
                  <a:lnTo>
                    <a:pt x="676275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3752C373-2675-4793-B89A-D0A390F920DE}"/>
                </a:ext>
              </a:extLst>
            </p:cNvPr>
            <p:cNvSpPr/>
            <p:nvPr/>
          </p:nvSpPr>
          <p:spPr>
            <a:xfrm>
              <a:off x="3656014" y="2595564"/>
              <a:ext cx="1177925" cy="1565275"/>
            </a:xfrm>
            <a:custGeom>
              <a:avLst/>
              <a:gdLst>
                <a:gd name="connsiteX0" fmla="*/ 885825 w 1178719"/>
                <a:gd name="connsiteY0" fmla="*/ 661987 h 1564481"/>
                <a:gd name="connsiteX1" fmla="*/ 721519 w 1178719"/>
                <a:gd name="connsiteY1" fmla="*/ 897731 h 1564481"/>
                <a:gd name="connsiteX2" fmla="*/ 645319 w 1178719"/>
                <a:gd name="connsiteY2" fmla="*/ 992981 h 1564481"/>
                <a:gd name="connsiteX3" fmla="*/ 447675 w 1178719"/>
                <a:gd name="connsiteY3" fmla="*/ 1185862 h 1564481"/>
                <a:gd name="connsiteX4" fmla="*/ 302419 w 1178719"/>
                <a:gd name="connsiteY4" fmla="*/ 1331118 h 1564481"/>
                <a:gd name="connsiteX5" fmla="*/ 126206 w 1178719"/>
                <a:gd name="connsiteY5" fmla="*/ 1497806 h 1564481"/>
                <a:gd name="connsiteX6" fmla="*/ 64294 w 1178719"/>
                <a:gd name="connsiteY6" fmla="*/ 1554956 h 1564481"/>
                <a:gd name="connsiteX7" fmla="*/ 35719 w 1178719"/>
                <a:gd name="connsiteY7" fmla="*/ 1564481 h 1564481"/>
                <a:gd name="connsiteX8" fmla="*/ 19050 w 1178719"/>
                <a:gd name="connsiteY8" fmla="*/ 1562100 h 1564481"/>
                <a:gd name="connsiteX9" fmla="*/ 7144 w 1178719"/>
                <a:gd name="connsiteY9" fmla="*/ 1557337 h 1564481"/>
                <a:gd name="connsiteX10" fmla="*/ 0 w 1178719"/>
                <a:gd name="connsiteY10" fmla="*/ 1545431 h 1564481"/>
                <a:gd name="connsiteX11" fmla="*/ 9525 w 1178719"/>
                <a:gd name="connsiteY11" fmla="*/ 1516856 h 1564481"/>
                <a:gd name="connsiteX12" fmla="*/ 47625 w 1178719"/>
                <a:gd name="connsiteY12" fmla="*/ 1459706 h 1564481"/>
                <a:gd name="connsiteX13" fmla="*/ 195262 w 1178719"/>
                <a:gd name="connsiteY13" fmla="*/ 1271587 h 1564481"/>
                <a:gd name="connsiteX14" fmla="*/ 326231 w 1178719"/>
                <a:gd name="connsiteY14" fmla="*/ 1090612 h 1564481"/>
                <a:gd name="connsiteX15" fmla="*/ 447675 w 1178719"/>
                <a:gd name="connsiteY15" fmla="*/ 919162 h 1564481"/>
                <a:gd name="connsiteX16" fmla="*/ 564356 w 1178719"/>
                <a:gd name="connsiteY16" fmla="*/ 745331 h 1564481"/>
                <a:gd name="connsiteX17" fmla="*/ 650081 w 1178719"/>
                <a:gd name="connsiteY17" fmla="*/ 616743 h 1564481"/>
                <a:gd name="connsiteX18" fmla="*/ 733425 w 1178719"/>
                <a:gd name="connsiteY18" fmla="*/ 473868 h 1564481"/>
                <a:gd name="connsiteX19" fmla="*/ 814387 w 1178719"/>
                <a:gd name="connsiteY19" fmla="*/ 314325 h 1564481"/>
                <a:gd name="connsiteX20" fmla="*/ 850106 w 1178719"/>
                <a:gd name="connsiteY20" fmla="*/ 223837 h 1564481"/>
                <a:gd name="connsiteX21" fmla="*/ 852487 w 1178719"/>
                <a:gd name="connsiteY21" fmla="*/ 195262 h 1564481"/>
                <a:gd name="connsiteX22" fmla="*/ 847725 w 1178719"/>
                <a:gd name="connsiteY22" fmla="*/ 169068 h 1564481"/>
                <a:gd name="connsiteX23" fmla="*/ 831056 w 1178719"/>
                <a:gd name="connsiteY23" fmla="*/ 142875 h 1564481"/>
                <a:gd name="connsiteX24" fmla="*/ 800100 w 1178719"/>
                <a:gd name="connsiteY24" fmla="*/ 111918 h 1564481"/>
                <a:gd name="connsiteX25" fmla="*/ 757237 w 1178719"/>
                <a:gd name="connsiteY25" fmla="*/ 80962 h 1564481"/>
                <a:gd name="connsiteX26" fmla="*/ 731044 w 1178719"/>
                <a:gd name="connsiteY26" fmla="*/ 61912 h 1564481"/>
                <a:gd name="connsiteX27" fmla="*/ 711994 w 1178719"/>
                <a:gd name="connsiteY27" fmla="*/ 52387 h 1564481"/>
                <a:gd name="connsiteX28" fmla="*/ 697706 w 1178719"/>
                <a:gd name="connsiteY28" fmla="*/ 33337 h 1564481"/>
                <a:gd name="connsiteX29" fmla="*/ 697706 w 1178719"/>
                <a:gd name="connsiteY29" fmla="*/ 19050 h 1564481"/>
                <a:gd name="connsiteX30" fmla="*/ 702469 w 1178719"/>
                <a:gd name="connsiteY30" fmla="*/ 4762 h 1564481"/>
                <a:gd name="connsiteX31" fmla="*/ 728662 w 1178719"/>
                <a:gd name="connsiteY31" fmla="*/ 0 h 1564481"/>
                <a:gd name="connsiteX32" fmla="*/ 783431 w 1178719"/>
                <a:gd name="connsiteY32" fmla="*/ 9525 h 1564481"/>
                <a:gd name="connsiteX33" fmla="*/ 883444 w 1178719"/>
                <a:gd name="connsiteY33" fmla="*/ 33337 h 1564481"/>
                <a:gd name="connsiteX34" fmla="*/ 954881 w 1178719"/>
                <a:gd name="connsiteY34" fmla="*/ 52387 h 1564481"/>
                <a:gd name="connsiteX35" fmla="*/ 1014412 w 1178719"/>
                <a:gd name="connsiteY35" fmla="*/ 73818 h 1564481"/>
                <a:gd name="connsiteX36" fmla="*/ 1064419 w 1178719"/>
                <a:gd name="connsiteY36" fmla="*/ 92868 h 1564481"/>
                <a:gd name="connsiteX37" fmla="*/ 1100137 w 1178719"/>
                <a:gd name="connsiteY37" fmla="*/ 114300 h 1564481"/>
                <a:gd name="connsiteX38" fmla="*/ 1140619 w 1178719"/>
                <a:gd name="connsiteY38" fmla="*/ 142875 h 1564481"/>
                <a:gd name="connsiteX39" fmla="*/ 1159669 w 1178719"/>
                <a:gd name="connsiteY39" fmla="*/ 164306 h 1564481"/>
                <a:gd name="connsiteX40" fmla="*/ 1173956 w 1178719"/>
                <a:gd name="connsiteY40" fmla="*/ 190500 h 1564481"/>
                <a:gd name="connsiteX41" fmla="*/ 1178719 w 1178719"/>
                <a:gd name="connsiteY41" fmla="*/ 214312 h 1564481"/>
                <a:gd name="connsiteX42" fmla="*/ 1171575 w 1178719"/>
                <a:gd name="connsiteY42" fmla="*/ 238125 h 1564481"/>
                <a:gd name="connsiteX43" fmla="*/ 1154906 w 1178719"/>
                <a:gd name="connsiteY43" fmla="*/ 257175 h 1564481"/>
                <a:gd name="connsiteX44" fmla="*/ 1114425 w 1178719"/>
                <a:gd name="connsiteY44" fmla="*/ 295275 h 1564481"/>
                <a:gd name="connsiteX45" fmla="*/ 1083469 w 1178719"/>
                <a:gd name="connsiteY45" fmla="*/ 342900 h 1564481"/>
                <a:gd name="connsiteX46" fmla="*/ 1047750 w 1178719"/>
                <a:gd name="connsiteY46" fmla="*/ 404812 h 1564481"/>
                <a:gd name="connsiteX47" fmla="*/ 947737 w 1178719"/>
                <a:gd name="connsiteY47" fmla="*/ 569118 h 1564481"/>
                <a:gd name="connsiteX48" fmla="*/ 885825 w 1178719"/>
                <a:gd name="connsiteY48" fmla="*/ 661987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8719" h="1564481">
                  <a:moveTo>
                    <a:pt x="885825" y="661987"/>
                  </a:moveTo>
                  <a:lnTo>
                    <a:pt x="721519" y="897731"/>
                  </a:lnTo>
                  <a:lnTo>
                    <a:pt x="645319" y="992981"/>
                  </a:lnTo>
                  <a:lnTo>
                    <a:pt x="447675" y="1185862"/>
                  </a:lnTo>
                  <a:lnTo>
                    <a:pt x="302419" y="1331118"/>
                  </a:lnTo>
                  <a:lnTo>
                    <a:pt x="126206" y="1497806"/>
                  </a:lnTo>
                  <a:lnTo>
                    <a:pt x="64294" y="1554956"/>
                  </a:lnTo>
                  <a:lnTo>
                    <a:pt x="35719" y="1564481"/>
                  </a:lnTo>
                  <a:lnTo>
                    <a:pt x="19050" y="1562100"/>
                  </a:lnTo>
                  <a:lnTo>
                    <a:pt x="7144" y="1557337"/>
                  </a:lnTo>
                  <a:lnTo>
                    <a:pt x="0" y="1545431"/>
                  </a:lnTo>
                  <a:lnTo>
                    <a:pt x="9525" y="1516856"/>
                  </a:lnTo>
                  <a:lnTo>
                    <a:pt x="47625" y="1459706"/>
                  </a:lnTo>
                  <a:lnTo>
                    <a:pt x="195262" y="1271587"/>
                  </a:lnTo>
                  <a:lnTo>
                    <a:pt x="326231" y="1090612"/>
                  </a:lnTo>
                  <a:lnTo>
                    <a:pt x="447675" y="919162"/>
                  </a:lnTo>
                  <a:lnTo>
                    <a:pt x="564356" y="745331"/>
                  </a:lnTo>
                  <a:lnTo>
                    <a:pt x="650081" y="616743"/>
                  </a:lnTo>
                  <a:lnTo>
                    <a:pt x="733425" y="473868"/>
                  </a:lnTo>
                  <a:lnTo>
                    <a:pt x="814387" y="314325"/>
                  </a:lnTo>
                  <a:lnTo>
                    <a:pt x="850106" y="223837"/>
                  </a:lnTo>
                  <a:lnTo>
                    <a:pt x="852487" y="195262"/>
                  </a:lnTo>
                  <a:lnTo>
                    <a:pt x="847725" y="169068"/>
                  </a:lnTo>
                  <a:lnTo>
                    <a:pt x="831056" y="142875"/>
                  </a:lnTo>
                  <a:lnTo>
                    <a:pt x="800100" y="111918"/>
                  </a:lnTo>
                  <a:lnTo>
                    <a:pt x="757237" y="80962"/>
                  </a:lnTo>
                  <a:lnTo>
                    <a:pt x="731044" y="61912"/>
                  </a:lnTo>
                  <a:lnTo>
                    <a:pt x="711994" y="52387"/>
                  </a:lnTo>
                  <a:lnTo>
                    <a:pt x="697706" y="33337"/>
                  </a:lnTo>
                  <a:lnTo>
                    <a:pt x="697706" y="19050"/>
                  </a:lnTo>
                  <a:lnTo>
                    <a:pt x="702469" y="4762"/>
                  </a:lnTo>
                  <a:lnTo>
                    <a:pt x="728662" y="0"/>
                  </a:lnTo>
                  <a:lnTo>
                    <a:pt x="783431" y="9525"/>
                  </a:lnTo>
                  <a:lnTo>
                    <a:pt x="883444" y="33337"/>
                  </a:lnTo>
                  <a:lnTo>
                    <a:pt x="954881" y="52387"/>
                  </a:lnTo>
                  <a:lnTo>
                    <a:pt x="1014412" y="73818"/>
                  </a:lnTo>
                  <a:lnTo>
                    <a:pt x="1064419" y="92868"/>
                  </a:lnTo>
                  <a:lnTo>
                    <a:pt x="1100137" y="114300"/>
                  </a:lnTo>
                  <a:lnTo>
                    <a:pt x="1140619" y="142875"/>
                  </a:lnTo>
                  <a:lnTo>
                    <a:pt x="1159669" y="164306"/>
                  </a:lnTo>
                  <a:lnTo>
                    <a:pt x="1173956" y="190500"/>
                  </a:lnTo>
                  <a:lnTo>
                    <a:pt x="1178719" y="214312"/>
                  </a:lnTo>
                  <a:lnTo>
                    <a:pt x="1171575" y="238125"/>
                  </a:lnTo>
                  <a:lnTo>
                    <a:pt x="1154906" y="257175"/>
                  </a:lnTo>
                  <a:lnTo>
                    <a:pt x="1114425" y="295275"/>
                  </a:lnTo>
                  <a:lnTo>
                    <a:pt x="1083469" y="342900"/>
                  </a:lnTo>
                  <a:lnTo>
                    <a:pt x="1047750" y="404812"/>
                  </a:lnTo>
                  <a:lnTo>
                    <a:pt x="947737" y="569118"/>
                  </a:lnTo>
                  <a:lnTo>
                    <a:pt x="885825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5">
              <a:extLst>
                <a:ext uri="{FF2B5EF4-FFF2-40B4-BE49-F238E27FC236}">
                  <a16:creationId xmlns:a16="http://schemas.microsoft.com/office/drawing/2014/main" id="{8007D832-C26D-42F9-8EFD-4C757986FED2}"/>
                </a:ext>
              </a:extLst>
            </p:cNvPr>
            <p:cNvSpPr/>
            <p:nvPr/>
          </p:nvSpPr>
          <p:spPr>
            <a:xfrm rot="16200000">
              <a:off x="3124200" y="4498975"/>
              <a:ext cx="2509838" cy="331788"/>
            </a:xfrm>
            <a:custGeom>
              <a:avLst/>
              <a:gdLst>
                <a:gd name="connsiteX0" fmla="*/ 1228725 w 2509838"/>
                <a:gd name="connsiteY0" fmla="*/ 292893 h 330993"/>
                <a:gd name="connsiteX1" fmla="*/ 611981 w 2509838"/>
                <a:gd name="connsiteY1" fmla="*/ 292893 h 330993"/>
                <a:gd name="connsiteX2" fmla="*/ 271463 w 2509838"/>
                <a:gd name="connsiteY2" fmla="*/ 292893 h 330993"/>
                <a:gd name="connsiteX3" fmla="*/ 185738 w 2509838"/>
                <a:gd name="connsiteY3" fmla="*/ 285750 h 330993"/>
                <a:gd name="connsiteX4" fmla="*/ 116681 w 2509838"/>
                <a:gd name="connsiteY4" fmla="*/ 273843 h 330993"/>
                <a:gd name="connsiteX5" fmla="*/ 64294 w 2509838"/>
                <a:gd name="connsiteY5" fmla="*/ 257175 h 330993"/>
                <a:gd name="connsiteX6" fmla="*/ 23813 w 2509838"/>
                <a:gd name="connsiteY6" fmla="*/ 240506 h 330993"/>
                <a:gd name="connsiteX7" fmla="*/ 2381 w 2509838"/>
                <a:gd name="connsiteY7" fmla="*/ 221456 h 330993"/>
                <a:gd name="connsiteX8" fmla="*/ 0 w 2509838"/>
                <a:gd name="connsiteY8" fmla="*/ 195262 h 330993"/>
                <a:gd name="connsiteX9" fmla="*/ 7144 w 2509838"/>
                <a:gd name="connsiteY9" fmla="*/ 166687 h 330993"/>
                <a:gd name="connsiteX10" fmla="*/ 33338 w 2509838"/>
                <a:gd name="connsiteY10" fmla="*/ 133350 h 330993"/>
                <a:gd name="connsiteX11" fmla="*/ 83344 w 2509838"/>
                <a:gd name="connsiteY11" fmla="*/ 88106 h 330993"/>
                <a:gd name="connsiteX12" fmla="*/ 142875 w 2509838"/>
                <a:gd name="connsiteY12" fmla="*/ 47625 h 330993"/>
                <a:gd name="connsiteX13" fmla="*/ 192881 w 2509838"/>
                <a:gd name="connsiteY13" fmla="*/ 19050 h 330993"/>
                <a:gd name="connsiteX14" fmla="*/ 245269 w 2509838"/>
                <a:gd name="connsiteY14" fmla="*/ 4762 h 330993"/>
                <a:gd name="connsiteX15" fmla="*/ 361950 w 2509838"/>
                <a:gd name="connsiteY15" fmla="*/ 0 h 330993"/>
                <a:gd name="connsiteX16" fmla="*/ 454819 w 2509838"/>
                <a:gd name="connsiteY16" fmla="*/ 2381 h 330993"/>
                <a:gd name="connsiteX17" fmla="*/ 528638 w 2509838"/>
                <a:gd name="connsiteY17" fmla="*/ 16668 h 330993"/>
                <a:gd name="connsiteX18" fmla="*/ 650081 w 2509838"/>
                <a:gd name="connsiteY18" fmla="*/ 45243 h 330993"/>
                <a:gd name="connsiteX19" fmla="*/ 723900 w 2509838"/>
                <a:gd name="connsiteY19" fmla="*/ 52387 h 330993"/>
                <a:gd name="connsiteX20" fmla="*/ 1231106 w 2509838"/>
                <a:gd name="connsiteY20" fmla="*/ 97631 h 330993"/>
                <a:gd name="connsiteX21" fmla="*/ 1728788 w 2509838"/>
                <a:gd name="connsiteY21" fmla="*/ 130968 h 330993"/>
                <a:gd name="connsiteX22" fmla="*/ 2095500 w 2509838"/>
                <a:gd name="connsiteY22" fmla="*/ 133350 h 330993"/>
                <a:gd name="connsiteX23" fmla="*/ 2169319 w 2509838"/>
                <a:gd name="connsiteY23" fmla="*/ 130968 h 330993"/>
                <a:gd name="connsiteX24" fmla="*/ 2205038 w 2509838"/>
                <a:gd name="connsiteY24" fmla="*/ 126206 h 330993"/>
                <a:gd name="connsiteX25" fmla="*/ 2255044 w 2509838"/>
                <a:gd name="connsiteY25" fmla="*/ 102393 h 330993"/>
                <a:gd name="connsiteX26" fmla="*/ 2357438 w 2509838"/>
                <a:gd name="connsiteY26" fmla="*/ 23812 h 330993"/>
                <a:gd name="connsiteX27" fmla="*/ 2509838 w 2509838"/>
                <a:gd name="connsiteY27" fmla="*/ 111918 h 330993"/>
                <a:gd name="connsiteX28" fmla="*/ 2409825 w 2509838"/>
                <a:gd name="connsiteY28" fmla="*/ 223837 h 330993"/>
                <a:gd name="connsiteX29" fmla="*/ 2357438 w 2509838"/>
                <a:gd name="connsiteY29" fmla="*/ 290512 h 330993"/>
                <a:gd name="connsiteX30" fmla="*/ 2312194 w 2509838"/>
                <a:gd name="connsiteY30" fmla="*/ 321468 h 330993"/>
                <a:gd name="connsiteX31" fmla="*/ 2281238 w 2509838"/>
                <a:gd name="connsiteY31" fmla="*/ 330993 h 330993"/>
                <a:gd name="connsiteX32" fmla="*/ 2221706 w 2509838"/>
                <a:gd name="connsiteY32" fmla="*/ 326231 h 330993"/>
                <a:gd name="connsiteX33" fmla="*/ 2166938 w 2509838"/>
                <a:gd name="connsiteY33" fmla="*/ 309562 h 330993"/>
                <a:gd name="connsiteX34" fmla="*/ 1776413 w 2509838"/>
                <a:gd name="connsiteY34" fmla="*/ 295275 h 330993"/>
                <a:gd name="connsiteX35" fmla="*/ 1228725 w 2509838"/>
                <a:gd name="connsiteY35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09838" h="330993">
                  <a:moveTo>
                    <a:pt x="1228725" y="292893"/>
                  </a:moveTo>
                  <a:lnTo>
                    <a:pt x="611981" y="292893"/>
                  </a:lnTo>
                  <a:lnTo>
                    <a:pt x="271463" y="292893"/>
                  </a:lnTo>
                  <a:lnTo>
                    <a:pt x="185738" y="285750"/>
                  </a:lnTo>
                  <a:lnTo>
                    <a:pt x="116681" y="273843"/>
                  </a:lnTo>
                  <a:lnTo>
                    <a:pt x="64294" y="257175"/>
                  </a:lnTo>
                  <a:lnTo>
                    <a:pt x="23813" y="240506"/>
                  </a:lnTo>
                  <a:lnTo>
                    <a:pt x="2381" y="221456"/>
                  </a:lnTo>
                  <a:lnTo>
                    <a:pt x="0" y="195262"/>
                  </a:lnTo>
                  <a:lnTo>
                    <a:pt x="7144" y="166687"/>
                  </a:lnTo>
                  <a:lnTo>
                    <a:pt x="33338" y="133350"/>
                  </a:lnTo>
                  <a:lnTo>
                    <a:pt x="83344" y="88106"/>
                  </a:lnTo>
                  <a:lnTo>
                    <a:pt x="142875" y="47625"/>
                  </a:lnTo>
                  <a:lnTo>
                    <a:pt x="192881" y="19050"/>
                  </a:lnTo>
                  <a:lnTo>
                    <a:pt x="245269" y="4762"/>
                  </a:lnTo>
                  <a:lnTo>
                    <a:pt x="361950" y="0"/>
                  </a:lnTo>
                  <a:lnTo>
                    <a:pt x="454819" y="2381"/>
                  </a:lnTo>
                  <a:lnTo>
                    <a:pt x="528638" y="16668"/>
                  </a:lnTo>
                  <a:lnTo>
                    <a:pt x="650081" y="45243"/>
                  </a:lnTo>
                  <a:lnTo>
                    <a:pt x="723900" y="52387"/>
                  </a:lnTo>
                  <a:lnTo>
                    <a:pt x="1231106" y="97631"/>
                  </a:lnTo>
                  <a:lnTo>
                    <a:pt x="1728788" y="130968"/>
                  </a:lnTo>
                  <a:lnTo>
                    <a:pt x="2095500" y="133350"/>
                  </a:lnTo>
                  <a:lnTo>
                    <a:pt x="2169319" y="130968"/>
                  </a:lnTo>
                  <a:lnTo>
                    <a:pt x="2205038" y="126206"/>
                  </a:lnTo>
                  <a:lnTo>
                    <a:pt x="2255044" y="102393"/>
                  </a:lnTo>
                  <a:lnTo>
                    <a:pt x="2357438" y="23812"/>
                  </a:lnTo>
                  <a:lnTo>
                    <a:pt x="2509838" y="111918"/>
                  </a:lnTo>
                  <a:lnTo>
                    <a:pt x="2409825" y="223837"/>
                  </a:lnTo>
                  <a:lnTo>
                    <a:pt x="2357438" y="290512"/>
                  </a:lnTo>
                  <a:lnTo>
                    <a:pt x="2312194" y="321468"/>
                  </a:lnTo>
                  <a:lnTo>
                    <a:pt x="2281238" y="330993"/>
                  </a:lnTo>
                  <a:lnTo>
                    <a:pt x="2221706" y="326231"/>
                  </a:lnTo>
                  <a:lnTo>
                    <a:pt x="2166938" y="309562"/>
                  </a:lnTo>
                  <a:lnTo>
                    <a:pt x="1776413" y="295275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99ED8454-45FF-4B2E-BDAC-06019454FE71}"/>
                </a:ext>
              </a:extLst>
            </p:cNvPr>
            <p:cNvSpPr/>
            <p:nvPr/>
          </p:nvSpPr>
          <p:spPr>
            <a:xfrm>
              <a:off x="5395914" y="1427163"/>
              <a:ext cx="617537" cy="1295400"/>
            </a:xfrm>
            <a:custGeom>
              <a:avLst/>
              <a:gdLst>
                <a:gd name="connsiteX0" fmla="*/ 247650 w 616743"/>
                <a:gd name="connsiteY0" fmla="*/ 516731 h 1295400"/>
                <a:gd name="connsiteX1" fmla="*/ 328612 w 616743"/>
                <a:gd name="connsiteY1" fmla="*/ 302419 h 1295400"/>
                <a:gd name="connsiteX2" fmla="*/ 335756 w 616743"/>
                <a:gd name="connsiteY2" fmla="*/ 264319 h 1295400"/>
                <a:gd name="connsiteX3" fmla="*/ 335756 w 616743"/>
                <a:gd name="connsiteY3" fmla="*/ 223837 h 1295400"/>
                <a:gd name="connsiteX4" fmla="*/ 330993 w 616743"/>
                <a:gd name="connsiteY4" fmla="*/ 190500 h 1295400"/>
                <a:gd name="connsiteX5" fmla="*/ 288131 w 616743"/>
                <a:gd name="connsiteY5" fmla="*/ 140494 h 1295400"/>
                <a:gd name="connsiteX6" fmla="*/ 245268 w 616743"/>
                <a:gd name="connsiteY6" fmla="*/ 95250 h 1295400"/>
                <a:gd name="connsiteX7" fmla="*/ 216693 w 616743"/>
                <a:gd name="connsiteY7" fmla="*/ 73819 h 1295400"/>
                <a:gd name="connsiteX8" fmla="*/ 200025 w 616743"/>
                <a:gd name="connsiteY8" fmla="*/ 59531 h 1295400"/>
                <a:gd name="connsiteX9" fmla="*/ 188118 w 616743"/>
                <a:gd name="connsiteY9" fmla="*/ 40481 h 1295400"/>
                <a:gd name="connsiteX10" fmla="*/ 183356 w 616743"/>
                <a:gd name="connsiteY10" fmla="*/ 14287 h 1295400"/>
                <a:gd name="connsiteX11" fmla="*/ 192881 w 616743"/>
                <a:gd name="connsiteY11" fmla="*/ 0 h 1295400"/>
                <a:gd name="connsiteX12" fmla="*/ 221456 w 616743"/>
                <a:gd name="connsiteY12" fmla="*/ 0 h 1295400"/>
                <a:gd name="connsiteX13" fmla="*/ 261937 w 616743"/>
                <a:gd name="connsiteY13" fmla="*/ 16669 h 1295400"/>
                <a:gd name="connsiteX14" fmla="*/ 411956 w 616743"/>
                <a:gd name="connsiteY14" fmla="*/ 73819 h 1295400"/>
                <a:gd name="connsiteX15" fmla="*/ 533400 w 616743"/>
                <a:gd name="connsiteY15" fmla="*/ 123825 h 1295400"/>
                <a:gd name="connsiteX16" fmla="*/ 583406 w 616743"/>
                <a:gd name="connsiteY16" fmla="*/ 150019 h 1295400"/>
                <a:gd name="connsiteX17" fmla="*/ 595312 w 616743"/>
                <a:gd name="connsiteY17" fmla="*/ 161925 h 1295400"/>
                <a:gd name="connsiteX18" fmla="*/ 607218 w 616743"/>
                <a:gd name="connsiteY18" fmla="*/ 180975 h 1295400"/>
                <a:gd name="connsiteX19" fmla="*/ 614362 w 616743"/>
                <a:gd name="connsiteY19" fmla="*/ 207169 h 1295400"/>
                <a:gd name="connsiteX20" fmla="*/ 616743 w 616743"/>
                <a:gd name="connsiteY20" fmla="*/ 233362 h 1295400"/>
                <a:gd name="connsiteX21" fmla="*/ 611981 w 616743"/>
                <a:gd name="connsiteY21" fmla="*/ 264319 h 1295400"/>
                <a:gd name="connsiteX22" fmla="*/ 595312 w 616743"/>
                <a:gd name="connsiteY22" fmla="*/ 290512 h 1295400"/>
                <a:gd name="connsiteX23" fmla="*/ 569118 w 616743"/>
                <a:gd name="connsiteY23" fmla="*/ 314325 h 1295400"/>
                <a:gd name="connsiteX24" fmla="*/ 552450 w 616743"/>
                <a:gd name="connsiteY24" fmla="*/ 333375 h 1295400"/>
                <a:gd name="connsiteX25" fmla="*/ 435768 w 616743"/>
                <a:gd name="connsiteY25" fmla="*/ 621506 h 1295400"/>
                <a:gd name="connsiteX26" fmla="*/ 381000 w 616743"/>
                <a:gd name="connsiteY26" fmla="*/ 740569 h 1295400"/>
                <a:gd name="connsiteX27" fmla="*/ 176212 w 616743"/>
                <a:gd name="connsiteY27" fmla="*/ 1252537 h 1295400"/>
                <a:gd name="connsiteX28" fmla="*/ 0 w 616743"/>
                <a:gd name="connsiteY28" fmla="*/ 1295400 h 1295400"/>
                <a:gd name="connsiteX29" fmla="*/ 102393 w 616743"/>
                <a:gd name="connsiteY29" fmla="*/ 988219 h 1295400"/>
                <a:gd name="connsiteX30" fmla="*/ 185737 w 616743"/>
                <a:gd name="connsiteY30" fmla="*/ 754856 h 1295400"/>
                <a:gd name="connsiteX31" fmla="*/ 200025 w 616743"/>
                <a:gd name="connsiteY31" fmla="*/ 642937 h 1295400"/>
                <a:gd name="connsiteX32" fmla="*/ 247650 w 616743"/>
                <a:gd name="connsiteY32" fmla="*/ 5167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1295400">
                  <a:moveTo>
                    <a:pt x="247650" y="516731"/>
                  </a:moveTo>
                  <a:lnTo>
                    <a:pt x="328612" y="302419"/>
                  </a:lnTo>
                  <a:lnTo>
                    <a:pt x="335756" y="264319"/>
                  </a:lnTo>
                  <a:lnTo>
                    <a:pt x="335756" y="223837"/>
                  </a:lnTo>
                  <a:lnTo>
                    <a:pt x="330993" y="190500"/>
                  </a:lnTo>
                  <a:lnTo>
                    <a:pt x="288131" y="140494"/>
                  </a:lnTo>
                  <a:lnTo>
                    <a:pt x="245268" y="95250"/>
                  </a:lnTo>
                  <a:lnTo>
                    <a:pt x="216693" y="73819"/>
                  </a:lnTo>
                  <a:lnTo>
                    <a:pt x="200025" y="59531"/>
                  </a:lnTo>
                  <a:lnTo>
                    <a:pt x="188118" y="40481"/>
                  </a:lnTo>
                  <a:lnTo>
                    <a:pt x="183356" y="14287"/>
                  </a:lnTo>
                  <a:lnTo>
                    <a:pt x="192881" y="0"/>
                  </a:lnTo>
                  <a:lnTo>
                    <a:pt x="221456" y="0"/>
                  </a:lnTo>
                  <a:lnTo>
                    <a:pt x="261937" y="16669"/>
                  </a:lnTo>
                  <a:lnTo>
                    <a:pt x="411956" y="73819"/>
                  </a:lnTo>
                  <a:lnTo>
                    <a:pt x="533400" y="123825"/>
                  </a:lnTo>
                  <a:lnTo>
                    <a:pt x="583406" y="150019"/>
                  </a:lnTo>
                  <a:lnTo>
                    <a:pt x="595312" y="161925"/>
                  </a:lnTo>
                  <a:lnTo>
                    <a:pt x="607218" y="180975"/>
                  </a:lnTo>
                  <a:lnTo>
                    <a:pt x="614362" y="207169"/>
                  </a:lnTo>
                  <a:lnTo>
                    <a:pt x="616743" y="233362"/>
                  </a:lnTo>
                  <a:lnTo>
                    <a:pt x="611981" y="264319"/>
                  </a:lnTo>
                  <a:lnTo>
                    <a:pt x="595312" y="290512"/>
                  </a:lnTo>
                  <a:lnTo>
                    <a:pt x="569118" y="314325"/>
                  </a:lnTo>
                  <a:lnTo>
                    <a:pt x="552450" y="333375"/>
                  </a:lnTo>
                  <a:lnTo>
                    <a:pt x="435768" y="621506"/>
                  </a:lnTo>
                  <a:lnTo>
                    <a:pt x="381000" y="740569"/>
                  </a:lnTo>
                  <a:lnTo>
                    <a:pt x="176212" y="1252537"/>
                  </a:lnTo>
                  <a:lnTo>
                    <a:pt x="0" y="1295400"/>
                  </a:lnTo>
                  <a:lnTo>
                    <a:pt x="102393" y="988219"/>
                  </a:lnTo>
                  <a:lnTo>
                    <a:pt x="185737" y="754856"/>
                  </a:lnTo>
                  <a:lnTo>
                    <a:pt x="200025" y="642937"/>
                  </a:lnTo>
                  <a:lnTo>
                    <a:pt x="24765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101AA0AB-98A4-41E3-9979-6C20490ACCD3}"/>
                </a:ext>
              </a:extLst>
            </p:cNvPr>
            <p:cNvSpPr/>
            <p:nvPr/>
          </p:nvSpPr>
          <p:spPr>
            <a:xfrm>
              <a:off x="5048250" y="1871664"/>
              <a:ext cx="1619250" cy="733425"/>
            </a:xfrm>
            <a:custGeom>
              <a:avLst/>
              <a:gdLst>
                <a:gd name="connsiteX0" fmla="*/ 983456 w 1619250"/>
                <a:gd name="connsiteY0" fmla="*/ 254793 h 733425"/>
                <a:gd name="connsiteX1" fmla="*/ 688181 w 1619250"/>
                <a:gd name="connsiteY1" fmla="*/ 311943 h 733425"/>
                <a:gd name="connsiteX2" fmla="*/ 547688 w 1619250"/>
                <a:gd name="connsiteY2" fmla="*/ 328612 h 733425"/>
                <a:gd name="connsiteX3" fmla="*/ 414338 w 1619250"/>
                <a:gd name="connsiteY3" fmla="*/ 350043 h 733425"/>
                <a:gd name="connsiteX4" fmla="*/ 326231 w 1619250"/>
                <a:gd name="connsiteY4" fmla="*/ 373856 h 733425"/>
                <a:gd name="connsiteX5" fmla="*/ 264319 w 1619250"/>
                <a:gd name="connsiteY5" fmla="*/ 395287 h 733425"/>
                <a:gd name="connsiteX6" fmla="*/ 245269 w 1619250"/>
                <a:gd name="connsiteY6" fmla="*/ 392906 h 733425"/>
                <a:gd name="connsiteX7" fmla="*/ 207169 w 1619250"/>
                <a:gd name="connsiteY7" fmla="*/ 369093 h 733425"/>
                <a:gd name="connsiteX8" fmla="*/ 150019 w 1619250"/>
                <a:gd name="connsiteY8" fmla="*/ 328612 h 733425"/>
                <a:gd name="connsiteX9" fmla="*/ 92869 w 1619250"/>
                <a:gd name="connsiteY9" fmla="*/ 276225 h 733425"/>
                <a:gd name="connsiteX10" fmla="*/ 52388 w 1619250"/>
                <a:gd name="connsiteY10" fmla="*/ 233362 h 733425"/>
                <a:gd name="connsiteX11" fmla="*/ 21431 w 1619250"/>
                <a:gd name="connsiteY11" fmla="*/ 195262 h 733425"/>
                <a:gd name="connsiteX12" fmla="*/ 2381 w 1619250"/>
                <a:gd name="connsiteY12" fmla="*/ 161925 h 733425"/>
                <a:gd name="connsiteX13" fmla="*/ 0 w 1619250"/>
                <a:gd name="connsiteY13" fmla="*/ 135731 h 733425"/>
                <a:gd name="connsiteX14" fmla="*/ 4763 w 1619250"/>
                <a:gd name="connsiteY14" fmla="*/ 116681 h 733425"/>
                <a:gd name="connsiteX15" fmla="*/ 21431 w 1619250"/>
                <a:gd name="connsiteY15" fmla="*/ 111918 h 733425"/>
                <a:gd name="connsiteX16" fmla="*/ 45244 w 1619250"/>
                <a:gd name="connsiteY16" fmla="*/ 119062 h 733425"/>
                <a:gd name="connsiteX17" fmla="*/ 78581 w 1619250"/>
                <a:gd name="connsiteY17" fmla="*/ 145256 h 733425"/>
                <a:gd name="connsiteX18" fmla="*/ 111919 w 1619250"/>
                <a:gd name="connsiteY18" fmla="*/ 171450 h 733425"/>
                <a:gd name="connsiteX19" fmla="*/ 147638 w 1619250"/>
                <a:gd name="connsiteY19" fmla="*/ 190500 h 733425"/>
                <a:gd name="connsiteX20" fmla="*/ 183356 w 1619250"/>
                <a:gd name="connsiteY20" fmla="*/ 202406 h 733425"/>
                <a:gd name="connsiteX21" fmla="*/ 226219 w 1619250"/>
                <a:gd name="connsiteY21" fmla="*/ 209550 h 733425"/>
                <a:gd name="connsiteX22" fmla="*/ 285750 w 1619250"/>
                <a:gd name="connsiteY22" fmla="*/ 216693 h 733425"/>
                <a:gd name="connsiteX23" fmla="*/ 357188 w 1619250"/>
                <a:gd name="connsiteY23" fmla="*/ 216693 h 733425"/>
                <a:gd name="connsiteX24" fmla="*/ 440531 w 1619250"/>
                <a:gd name="connsiteY24" fmla="*/ 214312 h 733425"/>
                <a:gd name="connsiteX25" fmla="*/ 585788 w 1619250"/>
                <a:gd name="connsiteY25" fmla="*/ 188118 h 733425"/>
                <a:gd name="connsiteX26" fmla="*/ 766763 w 1619250"/>
                <a:gd name="connsiteY26" fmla="*/ 157162 h 733425"/>
                <a:gd name="connsiteX27" fmla="*/ 990600 w 1619250"/>
                <a:gd name="connsiteY27" fmla="*/ 114300 h 733425"/>
                <a:gd name="connsiteX28" fmla="*/ 1269206 w 1619250"/>
                <a:gd name="connsiteY28" fmla="*/ 57150 h 733425"/>
                <a:gd name="connsiteX29" fmla="*/ 1281113 w 1619250"/>
                <a:gd name="connsiteY29" fmla="*/ 33337 h 733425"/>
                <a:gd name="connsiteX30" fmla="*/ 1295400 w 1619250"/>
                <a:gd name="connsiteY30" fmla="*/ 16668 h 733425"/>
                <a:gd name="connsiteX31" fmla="*/ 1312069 w 1619250"/>
                <a:gd name="connsiteY31" fmla="*/ 7143 h 733425"/>
                <a:gd name="connsiteX32" fmla="*/ 1343025 w 1619250"/>
                <a:gd name="connsiteY32" fmla="*/ 0 h 733425"/>
                <a:gd name="connsiteX33" fmla="*/ 1378744 w 1619250"/>
                <a:gd name="connsiteY33" fmla="*/ 7143 h 733425"/>
                <a:gd name="connsiteX34" fmla="*/ 1416844 w 1619250"/>
                <a:gd name="connsiteY34" fmla="*/ 26193 h 733425"/>
                <a:gd name="connsiteX35" fmla="*/ 1469231 w 1619250"/>
                <a:gd name="connsiteY35" fmla="*/ 57150 h 733425"/>
                <a:gd name="connsiteX36" fmla="*/ 1519238 w 1619250"/>
                <a:gd name="connsiteY36" fmla="*/ 92868 h 733425"/>
                <a:gd name="connsiteX37" fmla="*/ 1559719 w 1619250"/>
                <a:gd name="connsiteY37" fmla="*/ 126206 h 733425"/>
                <a:gd name="connsiteX38" fmla="*/ 1597819 w 1619250"/>
                <a:gd name="connsiteY38" fmla="*/ 166687 h 733425"/>
                <a:gd name="connsiteX39" fmla="*/ 1614488 w 1619250"/>
                <a:gd name="connsiteY39" fmla="*/ 190500 h 733425"/>
                <a:gd name="connsiteX40" fmla="*/ 1619250 w 1619250"/>
                <a:gd name="connsiteY40" fmla="*/ 214312 h 733425"/>
                <a:gd name="connsiteX41" fmla="*/ 1616869 w 1619250"/>
                <a:gd name="connsiteY41" fmla="*/ 230981 h 733425"/>
                <a:gd name="connsiteX42" fmla="*/ 1607344 w 1619250"/>
                <a:gd name="connsiteY42" fmla="*/ 252412 h 733425"/>
                <a:gd name="connsiteX43" fmla="*/ 1581150 w 1619250"/>
                <a:gd name="connsiteY43" fmla="*/ 269081 h 733425"/>
                <a:gd name="connsiteX44" fmla="*/ 1550194 w 1619250"/>
                <a:gd name="connsiteY44" fmla="*/ 285750 h 733425"/>
                <a:gd name="connsiteX45" fmla="*/ 1426369 w 1619250"/>
                <a:gd name="connsiteY45" fmla="*/ 535781 h 733425"/>
                <a:gd name="connsiteX46" fmla="*/ 1345406 w 1619250"/>
                <a:gd name="connsiteY46" fmla="*/ 716756 h 733425"/>
                <a:gd name="connsiteX47" fmla="*/ 1162050 w 1619250"/>
                <a:gd name="connsiteY47" fmla="*/ 733425 h 733425"/>
                <a:gd name="connsiteX48" fmla="*/ 1264444 w 1619250"/>
                <a:gd name="connsiteY48" fmla="*/ 290512 h 733425"/>
                <a:gd name="connsiteX49" fmla="*/ 1264444 w 1619250"/>
                <a:gd name="connsiteY49" fmla="*/ 266700 h 733425"/>
                <a:gd name="connsiteX50" fmla="*/ 1259681 w 1619250"/>
                <a:gd name="connsiteY50" fmla="*/ 242887 h 733425"/>
                <a:gd name="connsiteX51" fmla="*/ 1250156 w 1619250"/>
                <a:gd name="connsiteY51" fmla="*/ 228600 h 733425"/>
                <a:gd name="connsiteX52" fmla="*/ 1235869 w 1619250"/>
                <a:gd name="connsiteY52" fmla="*/ 219075 h 733425"/>
                <a:gd name="connsiteX53" fmla="*/ 1212056 w 1619250"/>
                <a:gd name="connsiteY53" fmla="*/ 214312 h 733425"/>
                <a:gd name="connsiteX54" fmla="*/ 1159669 w 1619250"/>
                <a:gd name="connsiteY54" fmla="*/ 221456 h 733425"/>
                <a:gd name="connsiteX55" fmla="*/ 983456 w 1619250"/>
                <a:gd name="connsiteY55" fmla="*/ 25479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9250" h="733425">
                  <a:moveTo>
                    <a:pt x="983456" y="254793"/>
                  </a:moveTo>
                  <a:lnTo>
                    <a:pt x="688181" y="311943"/>
                  </a:lnTo>
                  <a:lnTo>
                    <a:pt x="547688" y="328612"/>
                  </a:lnTo>
                  <a:lnTo>
                    <a:pt x="414338" y="350043"/>
                  </a:lnTo>
                  <a:lnTo>
                    <a:pt x="326231" y="373856"/>
                  </a:lnTo>
                  <a:lnTo>
                    <a:pt x="264319" y="395287"/>
                  </a:lnTo>
                  <a:lnTo>
                    <a:pt x="245269" y="392906"/>
                  </a:lnTo>
                  <a:lnTo>
                    <a:pt x="207169" y="369093"/>
                  </a:lnTo>
                  <a:lnTo>
                    <a:pt x="150019" y="328612"/>
                  </a:lnTo>
                  <a:lnTo>
                    <a:pt x="92869" y="276225"/>
                  </a:lnTo>
                  <a:lnTo>
                    <a:pt x="52388" y="233362"/>
                  </a:lnTo>
                  <a:lnTo>
                    <a:pt x="21431" y="195262"/>
                  </a:lnTo>
                  <a:lnTo>
                    <a:pt x="2381" y="161925"/>
                  </a:lnTo>
                  <a:lnTo>
                    <a:pt x="0" y="135731"/>
                  </a:lnTo>
                  <a:lnTo>
                    <a:pt x="4763" y="116681"/>
                  </a:lnTo>
                  <a:lnTo>
                    <a:pt x="21431" y="111918"/>
                  </a:lnTo>
                  <a:lnTo>
                    <a:pt x="45244" y="119062"/>
                  </a:lnTo>
                  <a:lnTo>
                    <a:pt x="78581" y="145256"/>
                  </a:lnTo>
                  <a:lnTo>
                    <a:pt x="111919" y="171450"/>
                  </a:lnTo>
                  <a:lnTo>
                    <a:pt x="147638" y="190500"/>
                  </a:lnTo>
                  <a:lnTo>
                    <a:pt x="183356" y="202406"/>
                  </a:lnTo>
                  <a:lnTo>
                    <a:pt x="226219" y="209550"/>
                  </a:lnTo>
                  <a:lnTo>
                    <a:pt x="285750" y="216693"/>
                  </a:lnTo>
                  <a:lnTo>
                    <a:pt x="357188" y="216693"/>
                  </a:lnTo>
                  <a:lnTo>
                    <a:pt x="440531" y="214312"/>
                  </a:lnTo>
                  <a:lnTo>
                    <a:pt x="585788" y="188118"/>
                  </a:lnTo>
                  <a:lnTo>
                    <a:pt x="766763" y="157162"/>
                  </a:lnTo>
                  <a:lnTo>
                    <a:pt x="990600" y="114300"/>
                  </a:lnTo>
                  <a:lnTo>
                    <a:pt x="1269206" y="57150"/>
                  </a:lnTo>
                  <a:lnTo>
                    <a:pt x="1281113" y="33337"/>
                  </a:lnTo>
                  <a:lnTo>
                    <a:pt x="1295400" y="16668"/>
                  </a:lnTo>
                  <a:lnTo>
                    <a:pt x="1312069" y="7143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416844" y="26193"/>
                  </a:lnTo>
                  <a:lnTo>
                    <a:pt x="1469231" y="57150"/>
                  </a:lnTo>
                  <a:lnTo>
                    <a:pt x="1519238" y="92868"/>
                  </a:lnTo>
                  <a:lnTo>
                    <a:pt x="1559719" y="126206"/>
                  </a:lnTo>
                  <a:lnTo>
                    <a:pt x="1597819" y="166687"/>
                  </a:lnTo>
                  <a:lnTo>
                    <a:pt x="1614488" y="190500"/>
                  </a:lnTo>
                  <a:lnTo>
                    <a:pt x="1619250" y="214312"/>
                  </a:lnTo>
                  <a:lnTo>
                    <a:pt x="1616869" y="230981"/>
                  </a:lnTo>
                  <a:lnTo>
                    <a:pt x="1607344" y="252412"/>
                  </a:lnTo>
                  <a:lnTo>
                    <a:pt x="1581150" y="269081"/>
                  </a:lnTo>
                  <a:lnTo>
                    <a:pt x="1550194" y="285750"/>
                  </a:lnTo>
                  <a:lnTo>
                    <a:pt x="1426369" y="535781"/>
                  </a:lnTo>
                  <a:lnTo>
                    <a:pt x="1345406" y="716756"/>
                  </a:lnTo>
                  <a:lnTo>
                    <a:pt x="1162050" y="733425"/>
                  </a:lnTo>
                  <a:lnTo>
                    <a:pt x="1264444" y="290512"/>
                  </a:lnTo>
                  <a:lnTo>
                    <a:pt x="1264444" y="266700"/>
                  </a:lnTo>
                  <a:lnTo>
                    <a:pt x="1259681" y="242887"/>
                  </a:lnTo>
                  <a:lnTo>
                    <a:pt x="1250156" y="228600"/>
                  </a:lnTo>
                  <a:lnTo>
                    <a:pt x="1235869" y="219075"/>
                  </a:lnTo>
                  <a:lnTo>
                    <a:pt x="1212056" y="214312"/>
                  </a:lnTo>
                  <a:lnTo>
                    <a:pt x="1159669" y="221456"/>
                  </a:lnTo>
                  <a:lnTo>
                    <a:pt x="9834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AB6ADD09-F944-444D-A2AA-BAC1BE95CC8F}"/>
                </a:ext>
              </a:extLst>
            </p:cNvPr>
            <p:cNvSpPr/>
            <p:nvPr/>
          </p:nvSpPr>
          <p:spPr>
            <a:xfrm>
              <a:off x="4822825" y="2474914"/>
              <a:ext cx="2147888" cy="396875"/>
            </a:xfrm>
            <a:custGeom>
              <a:avLst/>
              <a:gdLst>
                <a:gd name="connsiteX0" fmla="*/ 1343025 w 2147888"/>
                <a:gd name="connsiteY0" fmla="*/ 207169 h 397669"/>
                <a:gd name="connsiteX1" fmla="*/ 1123950 w 2147888"/>
                <a:gd name="connsiteY1" fmla="*/ 228600 h 397669"/>
                <a:gd name="connsiteX2" fmla="*/ 916782 w 2147888"/>
                <a:gd name="connsiteY2" fmla="*/ 257175 h 397669"/>
                <a:gd name="connsiteX3" fmla="*/ 650082 w 2147888"/>
                <a:gd name="connsiteY3" fmla="*/ 302419 h 397669"/>
                <a:gd name="connsiteX4" fmla="*/ 407194 w 2147888"/>
                <a:gd name="connsiteY4" fmla="*/ 352425 h 397669"/>
                <a:gd name="connsiteX5" fmla="*/ 242888 w 2147888"/>
                <a:gd name="connsiteY5" fmla="*/ 397669 h 397669"/>
                <a:gd name="connsiteX6" fmla="*/ 230982 w 2147888"/>
                <a:gd name="connsiteY6" fmla="*/ 395287 h 397669"/>
                <a:gd name="connsiteX7" fmla="*/ 200025 w 2147888"/>
                <a:gd name="connsiteY7" fmla="*/ 381000 h 397669"/>
                <a:gd name="connsiteX8" fmla="*/ 145257 w 2147888"/>
                <a:gd name="connsiteY8" fmla="*/ 342900 h 397669"/>
                <a:gd name="connsiteX9" fmla="*/ 90488 w 2147888"/>
                <a:gd name="connsiteY9" fmla="*/ 288131 h 397669"/>
                <a:gd name="connsiteX10" fmla="*/ 42863 w 2147888"/>
                <a:gd name="connsiteY10" fmla="*/ 238125 h 397669"/>
                <a:gd name="connsiteX11" fmla="*/ 21432 w 2147888"/>
                <a:gd name="connsiteY11" fmla="*/ 209550 h 397669"/>
                <a:gd name="connsiteX12" fmla="*/ 9525 w 2147888"/>
                <a:gd name="connsiteY12" fmla="*/ 188119 h 397669"/>
                <a:gd name="connsiteX13" fmla="*/ 0 w 2147888"/>
                <a:gd name="connsiteY13" fmla="*/ 169069 h 397669"/>
                <a:gd name="connsiteX14" fmla="*/ 2382 w 2147888"/>
                <a:gd name="connsiteY14" fmla="*/ 147637 h 397669"/>
                <a:gd name="connsiteX15" fmla="*/ 16669 w 2147888"/>
                <a:gd name="connsiteY15" fmla="*/ 138112 h 397669"/>
                <a:gd name="connsiteX16" fmla="*/ 30957 w 2147888"/>
                <a:gd name="connsiteY16" fmla="*/ 138112 h 397669"/>
                <a:gd name="connsiteX17" fmla="*/ 57150 w 2147888"/>
                <a:gd name="connsiteY17" fmla="*/ 147637 h 397669"/>
                <a:gd name="connsiteX18" fmla="*/ 90488 w 2147888"/>
                <a:gd name="connsiteY18" fmla="*/ 169069 h 397669"/>
                <a:gd name="connsiteX19" fmla="*/ 140494 w 2147888"/>
                <a:gd name="connsiteY19" fmla="*/ 195262 h 397669"/>
                <a:gd name="connsiteX20" fmla="*/ 180975 w 2147888"/>
                <a:gd name="connsiteY20" fmla="*/ 209550 h 397669"/>
                <a:gd name="connsiteX21" fmla="*/ 226219 w 2147888"/>
                <a:gd name="connsiteY21" fmla="*/ 219075 h 397669"/>
                <a:gd name="connsiteX22" fmla="*/ 266700 w 2147888"/>
                <a:gd name="connsiteY22" fmla="*/ 219075 h 397669"/>
                <a:gd name="connsiteX23" fmla="*/ 371475 w 2147888"/>
                <a:gd name="connsiteY23" fmla="*/ 209550 h 397669"/>
                <a:gd name="connsiteX24" fmla="*/ 604838 w 2147888"/>
                <a:gd name="connsiteY24" fmla="*/ 171450 h 397669"/>
                <a:gd name="connsiteX25" fmla="*/ 771525 w 2147888"/>
                <a:gd name="connsiteY25" fmla="*/ 133350 h 397669"/>
                <a:gd name="connsiteX26" fmla="*/ 902494 w 2147888"/>
                <a:gd name="connsiteY26" fmla="*/ 111919 h 397669"/>
                <a:gd name="connsiteX27" fmla="*/ 1159669 w 2147888"/>
                <a:gd name="connsiteY27" fmla="*/ 80962 h 397669"/>
                <a:gd name="connsiteX28" fmla="*/ 1423988 w 2147888"/>
                <a:gd name="connsiteY28" fmla="*/ 59531 h 397669"/>
                <a:gd name="connsiteX29" fmla="*/ 1597819 w 2147888"/>
                <a:gd name="connsiteY29" fmla="*/ 42862 h 397669"/>
                <a:gd name="connsiteX30" fmla="*/ 1664494 w 2147888"/>
                <a:gd name="connsiteY30" fmla="*/ 35719 h 397669"/>
                <a:gd name="connsiteX31" fmla="*/ 1721644 w 2147888"/>
                <a:gd name="connsiteY31" fmla="*/ 28575 h 397669"/>
                <a:gd name="connsiteX32" fmla="*/ 1807369 w 2147888"/>
                <a:gd name="connsiteY32" fmla="*/ 16669 h 397669"/>
                <a:gd name="connsiteX33" fmla="*/ 1893094 w 2147888"/>
                <a:gd name="connsiteY33" fmla="*/ 0 h 397669"/>
                <a:gd name="connsiteX34" fmla="*/ 1926432 w 2147888"/>
                <a:gd name="connsiteY34" fmla="*/ 2381 h 397669"/>
                <a:gd name="connsiteX35" fmla="*/ 1971675 w 2147888"/>
                <a:gd name="connsiteY35" fmla="*/ 14287 h 397669"/>
                <a:gd name="connsiteX36" fmla="*/ 2021682 w 2147888"/>
                <a:gd name="connsiteY36" fmla="*/ 35719 h 397669"/>
                <a:gd name="connsiteX37" fmla="*/ 2059782 w 2147888"/>
                <a:gd name="connsiteY37" fmla="*/ 59531 h 397669"/>
                <a:gd name="connsiteX38" fmla="*/ 2100263 w 2147888"/>
                <a:gd name="connsiteY38" fmla="*/ 90487 h 397669"/>
                <a:gd name="connsiteX39" fmla="*/ 2126457 w 2147888"/>
                <a:gd name="connsiteY39" fmla="*/ 121444 h 397669"/>
                <a:gd name="connsiteX40" fmla="*/ 2140744 w 2147888"/>
                <a:gd name="connsiteY40" fmla="*/ 145256 h 397669"/>
                <a:gd name="connsiteX41" fmla="*/ 2147888 w 2147888"/>
                <a:gd name="connsiteY41" fmla="*/ 164306 h 397669"/>
                <a:gd name="connsiteX42" fmla="*/ 2145507 w 2147888"/>
                <a:gd name="connsiteY42" fmla="*/ 188119 h 397669"/>
                <a:gd name="connsiteX43" fmla="*/ 2131219 w 2147888"/>
                <a:gd name="connsiteY43" fmla="*/ 207169 h 397669"/>
                <a:gd name="connsiteX44" fmla="*/ 2102644 w 2147888"/>
                <a:gd name="connsiteY44" fmla="*/ 214312 h 397669"/>
                <a:gd name="connsiteX45" fmla="*/ 2021682 w 2147888"/>
                <a:gd name="connsiteY45" fmla="*/ 214312 h 397669"/>
                <a:gd name="connsiteX46" fmla="*/ 1847850 w 2147888"/>
                <a:gd name="connsiteY46" fmla="*/ 197644 h 397669"/>
                <a:gd name="connsiteX47" fmla="*/ 1671638 w 2147888"/>
                <a:gd name="connsiteY47" fmla="*/ 195262 h 397669"/>
                <a:gd name="connsiteX48" fmla="*/ 1343025 w 2147888"/>
                <a:gd name="connsiteY48" fmla="*/ 20716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47888" h="397669">
                  <a:moveTo>
                    <a:pt x="1343025" y="207169"/>
                  </a:moveTo>
                  <a:lnTo>
                    <a:pt x="1123950" y="228600"/>
                  </a:lnTo>
                  <a:lnTo>
                    <a:pt x="916782" y="257175"/>
                  </a:lnTo>
                  <a:lnTo>
                    <a:pt x="650082" y="302419"/>
                  </a:lnTo>
                  <a:lnTo>
                    <a:pt x="407194" y="352425"/>
                  </a:lnTo>
                  <a:lnTo>
                    <a:pt x="242888" y="397669"/>
                  </a:lnTo>
                  <a:lnTo>
                    <a:pt x="230982" y="395287"/>
                  </a:lnTo>
                  <a:lnTo>
                    <a:pt x="200025" y="381000"/>
                  </a:lnTo>
                  <a:lnTo>
                    <a:pt x="145257" y="342900"/>
                  </a:lnTo>
                  <a:lnTo>
                    <a:pt x="90488" y="288131"/>
                  </a:lnTo>
                  <a:lnTo>
                    <a:pt x="42863" y="238125"/>
                  </a:lnTo>
                  <a:lnTo>
                    <a:pt x="21432" y="209550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2382" y="147637"/>
                  </a:lnTo>
                  <a:lnTo>
                    <a:pt x="16669" y="138112"/>
                  </a:lnTo>
                  <a:lnTo>
                    <a:pt x="30957" y="138112"/>
                  </a:lnTo>
                  <a:lnTo>
                    <a:pt x="57150" y="147637"/>
                  </a:lnTo>
                  <a:lnTo>
                    <a:pt x="90488" y="169069"/>
                  </a:lnTo>
                  <a:lnTo>
                    <a:pt x="140494" y="195262"/>
                  </a:lnTo>
                  <a:lnTo>
                    <a:pt x="180975" y="209550"/>
                  </a:lnTo>
                  <a:lnTo>
                    <a:pt x="226219" y="219075"/>
                  </a:lnTo>
                  <a:lnTo>
                    <a:pt x="266700" y="219075"/>
                  </a:lnTo>
                  <a:lnTo>
                    <a:pt x="371475" y="209550"/>
                  </a:lnTo>
                  <a:lnTo>
                    <a:pt x="604838" y="171450"/>
                  </a:lnTo>
                  <a:lnTo>
                    <a:pt x="771525" y="133350"/>
                  </a:lnTo>
                  <a:lnTo>
                    <a:pt x="902494" y="111919"/>
                  </a:lnTo>
                  <a:lnTo>
                    <a:pt x="1159669" y="80962"/>
                  </a:lnTo>
                  <a:lnTo>
                    <a:pt x="1423988" y="59531"/>
                  </a:lnTo>
                  <a:lnTo>
                    <a:pt x="1597819" y="42862"/>
                  </a:lnTo>
                  <a:lnTo>
                    <a:pt x="1664494" y="35719"/>
                  </a:lnTo>
                  <a:lnTo>
                    <a:pt x="1721644" y="28575"/>
                  </a:lnTo>
                  <a:lnTo>
                    <a:pt x="1807369" y="16669"/>
                  </a:lnTo>
                  <a:lnTo>
                    <a:pt x="1893094" y="0"/>
                  </a:lnTo>
                  <a:lnTo>
                    <a:pt x="1926432" y="2381"/>
                  </a:lnTo>
                  <a:lnTo>
                    <a:pt x="1971675" y="14287"/>
                  </a:lnTo>
                  <a:lnTo>
                    <a:pt x="2021682" y="35719"/>
                  </a:lnTo>
                  <a:lnTo>
                    <a:pt x="2059782" y="59531"/>
                  </a:lnTo>
                  <a:lnTo>
                    <a:pt x="2100263" y="90487"/>
                  </a:lnTo>
                  <a:lnTo>
                    <a:pt x="2126457" y="121444"/>
                  </a:lnTo>
                  <a:lnTo>
                    <a:pt x="2140744" y="145256"/>
                  </a:lnTo>
                  <a:lnTo>
                    <a:pt x="2147888" y="164306"/>
                  </a:lnTo>
                  <a:lnTo>
                    <a:pt x="2145507" y="188119"/>
                  </a:lnTo>
                  <a:lnTo>
                    <a:pt x="2131219" y="207169"/>
                  </a:lnTo>
                  <a:lnTo>
                    <a:pt x="2102644" y="214312"/>
                  </a:lnTo>
                  <a:lnTo>
                    <a:pt x="2021682" y="214312"/>
                  </a:lnTo>
                  <a:lnTo>
                    <a:pt x="1847850" y="197644"/>
                  </a:lnTo>
                  <a:lnTo>
                    <a:pt x="1671638" y="195262"/>
                  </a:lnTo>
                  <a:lnTo>
                    <a:pt x="1343025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F8D261DE-2F33-41C7-B4F4-6431A651C1DC}"/>
                </a:ext>
              </a:extLst>
            </p:cNvPr>
            <p:cNvSpPr/>
            <p:nvPr/>
          </p:nvSpPr>
          <p:spPr>
            <a:xfrm>
              <a:off x="4981576" y="3181351"/>
              <a:ext cx="474663" cy="752475"/>
            </a:xfrm>
            <a:custGeom>
              <a:avLst/>
              <a:gdLst>
                <a:gd name="connsiteX0" fmla="*/ 216694 w 473869"/>
                <a:gd name="connsiteY0" fmla="*/ 459581 h 752475"/>
                <a:gd name="connsiteX1" fmla="*/ 169069 w 473869"/>
                <a:gd name="connsiteY1" fmla="*/ 223838 h 752475"/>
                <a:gd name="connsiteX2" fmla="*/ 135731 w 473869"/>
                <a:gd name="connsiteY2" fmla="*/ 176213 h 752475"/>
                <a:gd name="connsiteX3" fmla="*/ 80963 w 473869"/>
                <a:gd name="connsiteY3" fmla="*/ 111919 h 752475"/>
                <a:gd name="connsiteX4" fmla="*/ 35719 w 473869"/>
                <a:gd name="connsiteY4" fmla="*/ 73819 h 752475"/>
                <a:gd name="connsiteX5" fmla="*/ 14288 w 473869"/>
                <a:gd name="connsiteY5" fmla="*/ 54769 h 752475"/>
                <a:gd name="connsiteX6" fmla="*/ 0 w 473869"/>
                <a:gd name="connsiteY6" fmla="*/ 38100 h 752475"/>
                <a:gd name="connsiteX7" fmla="*/ 0 w 473869"/>
                <a:gd name="connsiteY7" fmla="*/ 23813 h 752475"/>
                <a:gd name="connsiteX8" fmla="*/ 2381 w 473869"/>
                <a:gd name="connsiteY8" fmla="*/ 16669 h 752475"/>
                <a:gd name="connsiteX9" fmla="*/ 26194 w 473869"/>
                <a:gd name="connsiteY9" fmla="*/ 7144 h 752475"/>
                <a:gd name="connsiteX10" fmla="*/ 76200 w 473869"/>
                <a:gd name="connsiteY10" fmla="*/ 0 h 752475"/>
                <a:gd name="connsiteX11" fmla="*/ 157163 w 473869"/>
                <a:gd name="connsiteY11" fmla="*/ 7144 h 752475"/>
                <a:gd name="connsiteX12" fmla="*/ 254794 w 473869"/>
                <a:gd name="connsiteY12" fmla="*/ 21431 h 752475"/>
                <a:gd name="connsiteX13" fmla="*/ 328613 w 473869"/>
                <a:gd name="connsiteY13" fmla="*/ 40481 h 752475"/>
                <a:gd name="connsiteX14" fmla="*/ 390525 w 473869"/>
                <a:gd name="connsiteY14" fmla="*/ 64294 h 752475"/>
                <a:gd name="connsiteX15" fmla="*/ 371475 w 473869"/>
                <a:gd name="connsiteY15" fmla="*/ 130969 h 752475"/>
                <a:gd name="connsiteX16" fmla="*/ 469106 w 473869"/>
                <a:gd name="connsiteY16" fmla="*/ 552450 h 752475"/>
                <a:gd name="connsiteX17" fmla="*/ 473869 w 473869"/>
                <a:gd name="connsiteY17" fmla="*/ 669131 h 752475"/>
                <a:gd name="connsiteX18" fmla="*/ 471488 w 473869"/>
                <a:gd name="connsiteY18" fmla="*/ 697706 h 752475"/>
                <a:gd name="connsiteX19" fmla="*/ 452438 w 473869"/>
                <a:gd name="connsiteY19" fmla="*/ 719138 h 752475"/>
                <a:gd name="connsiteX20" fmla="*/ 435769 w 473869"/>
                <a:gd name="connsiteY20" fmla="*/ 742950 h 752475"/>
                <a:gd name="connsiteX21" fmla="*/ 419100 w 473869"/>
                <a:gd name="connsiteY21" fmla="*/ 752475 h 752475"/>
                <a:gd name="connsiteX22" fmla="*/ 390525 w 473869"/>
                <a:gd name="connsiteY22" fmla="*/ 752475 h 752475"/>
                <a:gd name="connsiteX23" fmla="*/ 364331 w 473869"/>
                <a:gd name="connsiteY23" fmla="*/ 740569 h 752475"/>
                <a:gd name="connsiteX24" fmla="*/ 314325 w 473869"/>
                <a:gd name="connsiteY24" fmla="*/ 690563 h 752475"/>
                <a:gd name="connsiteX25" fmla="*/ 264319 w 473869"/>
                <a:gd name="connsiteY25" fmla="*/ 621506 h 752475"/>
                <a:gd name="connsiteX26" fmla="*/ 233363 w 473869"/>
                <a:gd name="connsiteY26" fmla="*/ 566738 h 752475"/>
                <a:gd name="connsiteX27" fmla="*/ 216694 w 473869"/>
                <a:gd name="connsiteY27" fmla="*/ 45958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752475">
                  <a:moveTo>
                    <a:pt x="216694" y="459581"/>
                  </a:moveTo>
                  <a:lnTo>
                    <a:pt x="169069" y="223838"/>
                  </a:lnTo>
                  <a:lnTo>
                    <a:pt x="135731" y="176213"/>
                  </a:lnTo>
                  <a:lnTo>
                    <a:pt x="80963" y="111919"/>
                  </a:lnTo>
                  <a:lnTo>
                    <a:pt x="35719" y="73819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2381" y="16669"/>
                  </a:lnTo>
                  <a:lnTo>
                    <a:pt x="26194" y="7144"/>
                  </a:lnTo>
                  <a:lnTo>
                    <a:pt x="76200" y="0"/>
                  </a:lnTo>
                  <a:lnTo>
                    <a:pt x="157163" y="7144"/>
                  </a:lnTo>
                  <a:lnTo>
                    <a:pt x="254794" y="21431"/>
                  </a:lnTo>
                  <a:lnTo>
                    <a:pt x="328613" y="40481"/>
                  </a:lnTo>
                  <a:lnTo>
                    <a:pt x="390525" y="64294"/>
                  </a:lnTo>
                  <a:lnTo>
                    <a:pt x="371475" y="130969"/>
                  </a:lnTo>
                  <a:lnTo>
                    <a:pt x="469106" y="552450"/>
                  </a:lnTo>
                  <a:lnTo>
                    <a:pt x="473869" y="669131"/>
                  </a:lnTo>
                  <a:lnTo>
                    <a:pt x="471488" y="697706"/>
                  </a:lnTo>
                  <a:lnTo>
                    <a:pt x="452438" y="719138"/>
                  </a:lnTo>
                  <a:lnTo>
                    <a:pt x="435769" y="742950"/>
                  </a:lnTo>
                  <a:lnTo>
                    <a:pt x="419100" y="752475"/>
                  </a:lnTo>
                  <a:lnTo>
                    <a:pt x="390525" y="752475"/>
                  </a:lnTo>
                  <a:lnTo>
                    <a:pt x="364331" y="740569"/>
                  </a:lnTo>
                  <a:lnTo>
                    <a:pt x="314325" y="690563"/>
                  </a:lnTo>
                  <a:lnTo>
                    <a:pt x="264319" y="621506"/>
                  </a:lnTo>
                  <a:lnTo>
                    <a:pt x="233363" y="566738"/>
                  </a:lnTo>
                  <a:lnTo>
                    <a:pt x="216694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A0DB5F9E-45B9-47F6-A963-E09501450F49}"/>
                </a:ext>
              </a:extLst>
            </p:cNvPr>
            <p:cNvSpPr/>
            <p:nvPr/>
          </p:nvSpPr>
          <p:spPr>
            <a:xfrm>
              <a:off x="5270500" y="3005139"/>
              <a:ext cx="1358900" cy="784225"/>
            </a:xfrm>
            <a:custGeom>
              <a:avLst/>
              <a:gdLst>
                <a:gd name="connsiteX0" fmla="*/ 376238 w 1359694"/>
                <a:gd name="connsiteY0" fmla="*/ 285750 h 783431"/>
                <a:gd name="connsiteX1" fmla="*/ 14288 w 1359694"/>
                <a:gd name="connsiteY1" fmla="*/ 350043 h 783431"/>
                <a:gd name="connsiteX2" fmla="*/ 0 w 1359694"/>
                <a:gd name="connsiteY2" fmla="*/ 238125 h 783431"/>
                <a:gd name="connsiteX3" fmla="*/ 445294 w 1359694"/>
                <a:gd name="connsiteY3" fmla="*/ 140493 h 783431"/>
                <a:gd name="connsiteX4" fmla="*/ 900113 w 1359694"/>
                <a:gd name="connsiteY4" fmla="*/ 47625 h 783431"/>
                <a:gd name="connsiteX5" fmla="*/ 1126332 w 1359694"/>
                <a:gd name="connsiteY5" fmla="*/ 0 h 783431"/>
                <a:gd name="connsiteX6" fmla="*/ 1140619 w 1359694"/>
                <a:gd name="connsiteY6" fmla="*/ 2381 h 783431"/>
                <a:gd name="connsiteX7" fmla="*/ 1169194 w 1359694"/>
                <a:gd name="connsiteY7" fmla="*/ 21431 h 783431"/>
                <a:gd name="connsiteX8" fmla="*/ 1219200 w 1359694"/>
                <a:gd name="connsiteY8" fmla="*/ 57150 h 783431"/>
                <a:gd name="connsiteX9" fmla="*/ 1264444 w 1359694"/>
                <a:gd name="connsiteY9" fmla="*/ 100012 h 783431"/>
                <a:gd name="connsiteX10" fmla="*/ 1295400 w 1359694"/>
                <a:gd name="connsiteY10" fmla="*/ 138112 h 783431"/>
                <a:gd name="connsiteX11" fmla="*/ 1326357 w 1359694"/>
                <a:gd name="connsiteY11" fmla="*/ 183356 h 783431"/>
                <a:gd name="connsiteX12" fmla="*/ 1354932 w 1359694"/>
                <a:gd name="connsiteY12" fmla="*/ 245268 h 783431"/>
                <a:gd name="connsiteX13" fmla="*/ 1359694 w 1359694"/>
                <a:gd name="connsiteY13" fmla="*/ 276225 h 783431"/>
                <a:gd name="connsiteX14" fmla="*/ 1331119 w 1359694"/>
                <a:gd name="connsiteY14" fmla="*/ 357187 h 783431"/>
                <a:gd name="connsiteX15" fmla="*/ 1300163 w 1359694"/>
                <a:gd name="connsiteY15" fmla="*/ 395287 h 783431"/>
                <a:gd name="connsiteX16" fmla="*/ 1259682 w 1359694"/>
                <a:gd name="connsiteY16" fmla="*/ 421481 h 783431"/>
                <a:gd name="connsiteX17" fmla="*/ 1173957 w 1359694"/>
                <a:gd name="connsiteY17" fmla="*/ 595312 h 783431"/>
                <a:gd name="connsiteX18" fmla="*/ 1092994 w 1359694"/>
                <a:gd name="connsiteY18" fmla="*/ 747712 h 783431"/>
                <a:gd name="connsiteX19" fmla="*/ 1073944 w 1359694"/>
                <a:gd name="connsiteY19" fmla="*/ 769143 h 783431"/>
                <a:gd name="connsiteX20" fmla="*/ 1057275 w 1359694"/>
                <a:gd name="connsiteY20" fmla="*/ 778668 h 783431"/>
                <a:gd name="connsiteX21" fmla="*/ 1023938 w 1359694"/>
                <a:gd name="connsiteY21" fmla="*/ 783431 h 783431"/>
                <a:gd name="connsiteX22" fmla="*/ 990600 w 1359694"/>
                <a:gd name="connsiteY22" fmla="*/ 783431 h 783431"/>
                <a:gd name="connsiteX23" fmla="*/ 969169 w 1359694"/>
                <a:gd name="connsiteY23" fmla="*/ 781050 h 783431"/>
                <a:gd name="connsiteX24" fmla="*/ 954882 w 1359694"/>
                <a:gd name="connsiteY24" fmla="*/ 773906 h 783431"/>
                <a:gd name="connsiteX25" fmla="*/ 935832 w 1359694"/>
                <a:gd name="connsiteY25" fmla="*/ 762000 h 783431"/>
                <a:gd name="connsiteX26" fmla="*/ 923925 w 1359694"/>
                <a:gd name="connsiteY26" fmla="*/ 740568 h 783431"/>
                <a:gd name="connsiteX27" fmla="*/ 900113 w 1359694"/>
                <a:gd name="connsiteY27" fmla="*/ 661987 h 783431"/>
                <a:gd name="connsiteX28" fmla="*/ 990600 w 1359694"/>
                <a:gd name="connsiteY28" fmla="*/ 564356 h 783431"/>
                <a:gd name="connsiteX29" fmla="*/ 1085850 w 1359694"/>
                <a:gd name="connsiteY29" fmla="*/ 250031 h 783431"/>
                <a:gd name="connsiteX30" fmla="*/ 1085850 w 1359694"/>
                <a:gd name="connsiteY30" fmla="*/ 233362 h 783431"/>
                <a:gd name="connsiteX31" fmla="*/ 1081088 w 1359694"/>
                <a:gd name="connsiteY31" fmla="*/ 211931 h 783431"/>
                <a:gd name="connsiteX32" fmla="*/ 1064419 w 1359694"/>
                <a:gd name="connsiteY32" fmla="*/ 197643 h 783431"/>
                <a:gd name="connsiteX33" fmla="*/ 1047750 w 1359694"/>
                <a:gd name="connsiteY33" fmla="*/ 190500 h 783431"/>
                <a:gd name="connsiteX34" fmla="*/ 1016794 w 1359694"/>
                <a:gd name="connsiteY34" fmla="*/ 180975 h 783431"/>
                <a:gd name="connsiteX35" fmla="*/ 981075 w 1359694"/>
                <a:gd name="connsiteY35" fmla="*/ 180975 h 783431"/>
                <a:gd name="connsiteX36" fmla="*/ 931069 w 1359694"/>
                <a:gd name="connsiteY36" fmla="*/ 185737 h 783431"/>
                <a:gd name="connsiteX37" fmla="*/ 376238 w 1359694"/>
                <a:gd name="connsiteY37" fmla="*/ 2857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9694" h="783431">
                  <a:moveTo>
                    <a:pt x="376238" y="285750"/>
                  </a:moveTo>
                  <a:lnTo>
                    <a:pt x="14288" y="350043"/>
                  </a:lnTo>
                  <a:lnTo>
                    <a:pt x="0" y="238125"/>
                  </a:lnTo>
                  <a:lnTo>
                    <a:pt x="445294" y="140493"/>
                  </a:lnTo>
                  <a:lnTo>
                    <a:pt x="900113" y="47625"/>
                  </a:lnTo>
                  <a:lnTo>
                    <a:pt x="1126332" y="0"/>
                  </a:lnTo>
                  <a:lnTo>
                    <a:pt x="1140619" y="2381"/>
                  </a:lnTo>
                  <a:lnTo>
                    <a:pt x="1169194" y="21431"/>
                  </a:lnTo>
                  <a:lnTo>
                    <a:pt x="1219200" y="57150"/>
                  </a:lnTo>
                  <a:lnTo>
                    <a:pt x="1264444" y="100012"/>
                  </a:lnTo>
                  <a:lnTo>
                    <a:pt x="1295400" y="138112"/>
                  </a:lnTo>
                  <a:lnTo>
                    <a:pt x="1326357" y="183356"/>
                  </a:lnTo>
                  <a:lnTo>
                    <a:pt x="1354932" y="245268"/>
                  </a:lnTo>
                  <a:lnTo>
                    <a:pt x="1359694" y="276225"/>
                  </a:lnTo>
                  <a:lnTo>
                    <a:pt x="1331119" y="357187"/>
                  </a:lnTo>
                  <a:lnTo>
                    <a:pt x="1300163" y="395287"/>
                  </a:lnTo>
                  <a:lnTo>
                    <a:pt x="1259682" y="421481"/>
                  </a:lnTo>
                  <a:lnTo>
                    <a:pt x="1173957" y="595312"/>
                  </a:lnTo>
                  <a:lnTo>
                    <a:pt x="1092994" y="747712"/>
                  </a:lnTo>
                  <a:lnTo>
                    <a:pt x="1073944" y="769143"/>
                  </a:lnTo>
                  <a:lnTo>
                    <a:pt x="1057275" y="778668"/>
                  </a:lnTo>
                  <a:lnTo>
                    <a:pt x="1023938" y="783431"/>
                  </a:lnTo>
                  <a:lnTo>
                    <a:pt x="990600" y="783431"/>
                  </a:lnTo>
                  <a:lnTo>
                    <a:pt x="969169" y="781050"/>
                  </a:lnTo>
                  <a:lnTo>
                    <a:pt x="954882" y="773906"/>
                  </a:lnTo>
                  <a:lnTo>
                    <a:pt x="935832" y="762000"/>
                  </a:lnTo>
                  <a:lnTo>
                    <a:pt x="923925" y="740568"/>
                  </a:lnTo>
                  <a:lnTo>
                    <a:pt x="900113" y="661987"/>
                  </a:lnTo>
                  <a:lnTo>
                    <a:pt x="990600" y="564356"/>
                  </a:lnTo>
                  <a:lnTo>
                    <a:pt x="1085850" y="250031"/>
                  </a:lnTo>
                  <a:lnTo>
                    <a:pt x="1085850" y="233362"/>
                  </a:lnTo>
                  <a:lnTo>
                    <a:pt x="1081088" y="211931"/>
                  </a:lnTo>
                  <a:lnTo>
                    <a:pt x="1064419" y="197643"/>
                  </a:lnTo>
                  <a:lnTo>
                    <a:pt x="1047750" y="190500"/>
                  </a:lnTo>
                  <a:lnTo>
                    <a:pt x="1016794" y="180975"/>
                  </a:lnTo>
                  <a:lnTo>
                    <a:pt x="981075" y="180975"/>
                  </a:lnTo>
                  <a:lnTo>
                    <a:pt x="931069" y="185737"/>
                  </a:lnTo>
                  <a:lnTo>
                    <a:pt x="3762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DDCE3878-875D-4C26-A7F5-3539C035D574}"/>
                </a:ext>
              </a:extLst>
            </p:cNvPr>
            <p:cNvSpPr/>
            <p:nvPr/>
          </p:nvSpPr>
          <p:spPr>
            <a:xfrm>
              <a:off x="5380038" y="3541714"/>
              <a:ext cx="920750" cy="377825"/>
            </a:xfrm>
            <a:custGeom>
              <a:avLst/>
              <a:gdLst>
                <a:gd name="connsiteX0" fmla="*/ 395287 w 921544"/>
                <a:gd name="connsiteY0" fmla="*/ 233362 h 378619"/>
                <a:gd name="connsiteX1" fmla="*/ 252412 w 921544"/>
                <a:gd name="connsiteY1" fmla="*/ 264319 h 378619"/>
                <a:gd name="connsiteX2" fmla="*/ 190500 w 921544"/>
                <a:gd name="connsiteY2" fmla="*/ 285750 h 378619"/>
                <a:gd name="connsiteX3" fmla="*/ 123825 w 921544"/>
                <a:gd name="connsiteY3" fmla="*/ 319087 h 378619"/>
                <a:gd name="connsiteX4" fmla="*/ 26194 w 921544"/>
                <a:gd name="connsiteY4" fmla="*/ 378619 h 378619"/>
                <a:gd name="connsiteX5" fmla="*/ 0 w 921544"/>
                <a:gd name="connsiteY5" fmla="*/ 166687 h 378619"/>
                <a:gd name="connsiteX6" fmla="*/ 342900 w 921544"/>
                <a:gd name="connsiteY6" fmla="*/ 100012 h 378619"/>
                <a:gd name="connsiteX7" fmla="*/ 731044 w 921544"/>
                <a:gd name="connsiteY7" fmla="*/ 26194 h 378619"/>
                <a:gd name="connsiteX8" fmla="*/ 921544 w 921544"/>
                <a:gd name="connsiteY8" fmla="*/ 0 h 378619"/>
                <a:gd name="connsiteX9" fmla="*/ 919162 w 921544"/>
                <a:gd name="connsiteY9" fmla="*/ 140494 h 378619"/>
                <a:gd name="connsiteX10" fmla="*/ 600075 w 921544"/>
                <a:gd name="connsiteY10" fmla="*/ 180975 h 378619"/>
                <a:gd name="connsiteX11" fmla="*/ 526256 w 921544"/>
                <a:gd name="connsiteY11" fmla="*/ 216694 h 378619"/>
                <a:gd name="connsiteX12" fmla="*/ 395287 w 921544"/>
                <a:gd name="connsiteY12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544" h="378619">
                  <a:moveTo>
                    <a:pt x="395287" y="233362"/>
                  </a:moveTo>
                  <a:lnTo>
                    <a:pt x="252412" y="264319"/>
                  </a:lnTo>
                  <a:lnTo>
                    <a:pt x="190500" y="285750"/>
                  </a:lnTo>
                  <a:lnTo>
                    <a:pt x="123825" y="319087"/>
                  </a:lnTo>
                  <a:lnTo>
                    <a:pt x="26194" y="378619"/>
                  </a:lnTo>
                  <a:lnTo>
                    <a:pt x="0" y="166687"/>
                  </a:lnTo>
                  <a:lnTo>
                    <a:pt x="342900" y="100012"/>
                  </a:lnTo>
                  <a:lnTo>
                    <a:pt x="731044" y="26194"/>
                  </a:lnTo>
                  <a:lnTo>
                    <a:pt x="921544" y="0"/>
                  </a:lnTo>
                  <a:lnTo>
                    <a:pt x="919162" y="140494"/>
                  </a:lnTo>
                  <a:lnTo>
                    <a:pt x="600075" y="180975"/>
                  </a:lnTo>
                  <a:lnTo>
                    <a:pt x="526256" y="216694"/>
                  </a:lnTo>
                  <a:lnTo>
                    <a:pt x="395287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D42186E9-53B6-46CC-BD52-8D298212705F}"/>
                </a:ext>
              </a:extLst>
            </p:cNvPr>
            <p:cNvSpPr/>
            <p:nvPr/>
          </p:nvSpPr>
          <p:spPr>
            <a:xfrm>
              <a:off x="4960938" y="4017963"/>
              <a:ext cx="1801812" cy="463550"/>
            </a:xfrm>
            <a:custGeom>
              <a:avLst/>
              <a:gdLst>
                <a:gd name="connsiteX0" fmla="*/ 807244 w 1802606"/>
                <a:gd name="connsiteY0" fmla="*/ 328612 h 464344"/>
                <a:gd name="connsiteX1" fmla="*/ 378619 w 1802606"/>
                <a:gd name="connsiteY1" fmla="*/ 402431 h 464344"/>
                <a:gd name="connsiteX2" fmla="*/ 226219 w 1802606"/>
                <a:gd name="connsiteY2" fmla="*/ 464344 h 464344"/>
                <a:gd name="connsiteX3" fmla="*/ 192881 w 1802606"/>
                <a:gd name="connsiteY3" fmla="*/ 461962 h 464344"/>
                <a:gd name="connsiteX4" fmla="*/ 166687 w 1802606"/>
                <a:gd name="connsiteY4" fmla="*/ 440531 h 464344"/>
                <a:gd name="connsiteX5" fmla="*/ 123825 w 1802606"/>
                <a:gd name="connsiteY5" fmla="*/ 404812 h 464344"/>
                <a:gd name="connsiteX6" fmla="*/ 73819 w 1802606"/>
                <a:gd name="connsiteY6" fmla="*/ 354806 h 464344"/>
                <a:gd name="connsiteX7" fmla="*/ 45244 w 1802606"/>
                <a:gd name="connsiteY7" fmla="*/ 314325 h 464344"/>
                <a:gd name="connsiteX8" fmla="*/ 19050 w 1802606"/>
                <a:gd name="connsiteY8" fmla="*/ 271462 h 464344"/>
                <a:gd name="connsiteX9" fmla="*/ 2381 w 1802606"/>
                <a:gd name="connsiteY9" fmla="*/ 235744 h 464344"/>
                <a:gd name="connsiteX10" fmla="*/ 0 w 1802606"/>
                <a:gd name="connsiteY10" fmla="*/ 216694 h 464344"/>
                <a:gd name="connsiteX11" fmla="*/ 7144 w 1802606"/>
                <a:gd name="connsiteY11" fmla="*/ 202406 h 464344"/>
                <a:gd name="connsiteX12" fmla="*/ 21431 w 1802606"/>
                <a:gd name="connsiteY12" fmla="*/ 202406 h 464344"/>
                <a:gd name="connsiteX13" fmla="*/ 40481 w 1802606"/>
                <a:gd name="connsiteY13" fmla="*/ 204787 h 464344"/>
                <a:gd name="connsiteX14" fmla="*/ 71437 w 1802606"/>
                <a:gd name="connsiteY14" fmla="*/ 230981 h 464344"/>
                <a:gd name="connsiteX15" fmla="*/ 104775 w 1802606"/>
                <a:gd name="connsiteY15" fmla="*/ 254794 h 464344"/>
                <a:gd name="connsiteX16" fmla="*/ 138112 w 1802606"/>
                <a:gd name="connsiteY16" fmla="*/ 271462 h 464344"/>
                <a:gd name="connsiteX17" fmla="*/ 173831 w 1802606"/>
                <a:gd name="connsiteY17" fmla="*/ 283369 h 464344"/>
                <a:gd name="connsiteX18" fmla="*/ 223837 w 1802606"/>
                <a:gd name="connsiteY18" fmla="*/ 290512 h 464344"/>
                <a:gd name="connsiteX19" fmla="*/ 280987 w 1802606"/>
                <a:gd name="connsiteY19" fmla="*/ 285750 h 464344"/>
                <a:gd name="connsiteX20" fmla="*/ 659606 w 1802606"/>
                <a:gd name="connsiteY20" fmla="*/ 209550 h 464344"/>
                <a:gd name="connsiteX21" fmla="*/ 1002506 w 1802606"/>
                <a:gd name="connsiteY21" fmla="*/ 142875 h 464344"/>
                <a:gd name="connsiteX22" fmla="*/ 1147762 w 1802606"/>
                <a:gd name="connsiteY22" fmla="*/ 126206 h 464344"/>
                <a:gd name="connsiteX23" fmla="*/ 1223962 w 1802606"/>
                <a:gd name="connsiteY23" fmla="*/ 116681 h 464344"/>
                <a:gd name="connsiteX24" fmla="*/ 1293019 w 1802606"/>
                <a:gd name="connsiteY24" fmla="*/ 100012 h 464344"/>
                <a:gd name="connsiteX25" fmla="*/ 1364456 w 1802606"/>
                <a:gd name="connsiteY25" fmla="*/ 71437 h 464344"/>
                <a:gd name="connsiteX26" fmla="*/ 1397794 w 1802606"/>
                <a:gd name="connsiteY26" fmla="*/ 57150 h 464344"/>
                <a:gd name="connsiteX27" fmla="*/ 1428750 w 1802606"/>
                <a:gd name="connsiteY27" fmla="*/ 30956 h 464344"/>
                <a:gd name="connsiteX28" fmla="*/ 1447800 w 1802606"/>
                <a:gd name="connsiteY28" fmla="*/ 11906 h 464344"/>
                <a:gd name="connsiteX29" fmla="*/ 1481137 w 1802606"/>
                <a:gd name="connsiteY29" fmla="*/ 2381 h 464344"/>
                <a:gd name="connsiteX30" fmla="*/ 1528762 w 1802606"/>
                <a:gd name="connsiteY30" fmla="*/ 0 h 464344"/>
                <a:gd name="connsiteX31" fmla="*/ 1576387 w 1802606"/>
                <a:gd name="connsiteY31" fmla="*/ 7144 h 464344"/>
                <a:gd name="connsiteX32" fmla="*/ 1624012 w 1802606"/>
                <a:gd name="connsiteY32" fmla="*/ 21431 h 464344"/>
                <a:gd name="connsiteX33" fmla="*/ 1671637 w 1802606"/>
                <a:gd name="connsiteY33" fmla="*/ 40481 h 464344"/>
                <a:gd name="connsiteX34" fmla="*/ 1724025 w 1802606"/>
                <a:gd name="connsiteY34" fmla="*/ 71437 h 464344"/>
                <a:gd name="connsiteX35" fmla="*/ 1759744 w 1802606"/>
                <a:gd name="connsiteY35" fmla="*/ 92869 h 464344"/>
                <a:gd name="connsiteX36" fmla="*/ 1781175 w 1802606"/>
                <a:gd name="connsiteY36" fmla="*/ 107156 h 464344"/>
                <a:gd name="connsiteX37" fmla="*/ 1793081 w 1802606"/>
                <a:gd name="connsiteY37" fmla="*/ 123825 h 464344"/>
                <a:gd name="connsiteX38" fmla="*/ 1802606 w 1802606"/>
                <a:gd name="connsiteY38" fmla="*/ 145256 h 464344"/>
                <a:gd name="connsiteX39" fmla="*/ 1800225 w 1802606"/>
                <a:gd name="connsiteY39" fmla="*/ 171450 h 464344"/>
                <a:gd name="connsiteX40" fmla="*/ 1785937 w 1802606"/>
                <a:gd name="connsiteY40" fmla="*/ 195262 h 464344"/>
                <a:gd name="connsiteX41" fmla="*/ 1747837 w 1802606"/>
                <a:gd name="connsiteY41" fmla="*/ 214312 h 464344"/>
                <a:gd name="connsiteX42" fmla="*/ 1671637 w 1802606"/>
                <a:gd name="connsiteY42" fmla="*/ 235744 h 464344"/>
                <a:gd name="connsiteX43" fmla="*/ 1497806 w 1802606"/>
                <a:gd name="connsiteY43" fmla="*/ 250031 h 464344"/>
                <a:gd name="connsiteX44" fmla="*/ 1152525 w 1802606"/>
                <a:gd name="connsiteY44" fmla="*/ 285750 h 464344"/>
                <a:gd name="connsiteX45" fmla="*/ 807244 w 1802606"/>
                <a:gd name="connsiteY45" fmla="*/ 32861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2606" h="464344">
                  <a:moveTo>
                    <a:pt x="807244" y="328612"/>
                  </a:moveTo>
                  <a:lnTo>
                    <a:pt x="378619" y="402431"/>
                  </a:lnTo>
                  <a:lnTo>
                    <a:pt x="226219" y="464344"/>
                  </a:lnTo>
                  <a:lnTo>
                    <a:pt x="192881" y="461962"/>
                  </a:lnTo>
                  <a:lnTo>
                    <a:pt x="166687" y="440531"/>
                  </a:lnTo>
                  <a:lnTo>
                    <a:pt x="123825" y="404812"/>
                  </a:lnTo>
                  <a:lnTo>
                    <a:pt x="73819" y="354806"/>
                  </a:lnTo>
                  <a:lnTo>
                    <a:pt x="45244" y="314325"/>
                  </a:lnTo>
                  <a:lnTo>
                    <a:pt x="19050" y="271462"/>
                  </a:lnTo>
                  <a:lnTo>
                    <a:pt x="2381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1" y="202406"/>
                  </a:lnTo>
                  <a:lnTo>
                    <a:pt x="40481" y="204787"/>
                  </a:lnTo>
                  <a:lnTo>
                    <a:pt x="71437" y="230981"/>
                  </a:lnTo>
                  <a:lnTo>
                    <a:pt x="104775" y="254794"/>
                  </a:lnTo>
                  <a:lnTo>
                    <a:pt x="138112" y="271462"/>
                  </a:lnTo>
                  <a:lnTo>
                    <a:pt x="173831" y="283369"/>
                  </a:lnTo>
                  <a:lnTo>
                    <a:pt x="223837" y="290512"/>
                  </a:lnTo>
                  <a:lnTo>
                    <a:pt x="280987" y="285750"/>
                  </a:lnTo>
                  <a:lnTo>
                    <a:pt x="659606" y="209550"/>
                  </a:lnTo>
                  <a:lnTo>
                    <a:pt x="1002506" y="142875"/>
                  </a:lnTo>
                  <a:lnTo>
                    <a:pt x="1147762" y="126206"/>
                  </a:lnTo>
                  <a:lnTo>
                    <a:pt x="1223962" y="116681"/>
                  </a:lnTo>
                  <a:lnTo>
                    <a:pt x="1293019" y="100012"/>
                  </a:lnTo>
                  <a:lnTo>
                    <a:pt x="1364456" y="71437"/>
                  </a:lnTo>
                  <a:lnTo>
                    <a:pt x="1397794" y="57150"/>
                  </a:lnTo>
                  <a:lnTo>
                    <a:pt x="1428750" y="30956"/>
                  </a:lnTo>
                  <a:lnTo>
                    <a:pt x="1447800" y="11906"/>
                  </a:lnTo>
                  <a:lnTo>
                    <a:pt x="1481137" y="2381"/>
                  </a:lnTo>
                  <a:lnTo>
                    <a:pt x="1528762" y="0"/>
                  </a:lnTo>
                  <a:lnTo>
                    <a:pt x="1576387" y="7144"/>
                  </a:lnTo>
                  <a:lnTo>
                    <a:pt x="1624012" y="21431"/>
                  </a:lnTo>
                  <a:lnTo>
                    <a:pt x="1671637" y="40481"/>
                  </a:lnTo>
                  <a:lnTo>
                    <a:pt x="1724025" y="71437"/>
                  </a:lnTo>
                  <a:lnTo>
                    <a:pt x="1759744" y="92869"/>
                  </a:lnTo>
                  <a:lnTo>
                    <a:pt x="1781175" y="107156"/>
                  </a:lnTo>
                  <a:lnTo>
                    <a:pt x="1793081" y="123825"/>
                  </a:lnTo>
                  <a:lnTo>
                    <a:pt x="1802606" y="145256"/>
                  </a:lnTo>
                  <a:lnTo>
                    <a:pt x="1800225" y="171450"/>
                  </a:lnTo>
                  <a:lnTo>
                    <a:pt x="1785937" y="195262"/>
                  </a:lnTo>
                  <a:lnTo>
                    <a:pt x="1747837" y="214312"/>
                  </a:lnTo>
                  <a:lnTo>
                    <a:pt x="1671637" y="235744"/>
                  </a:lnTo>
                  <a:lnTo>
                    <a:pt x="1497806" y="250031"/>
                  </a:lnTo>
                  <a:lnTo>
                    <a:pt x="1152525" y="285750"/>
                  </a:lnTo>
                  <a:lnTo>
                    <a:pt x="8072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28EE575B-B6D8-4F45-B175-4B56380F4827}"/>
                </a:ext>
              </a:extLst>
            </p:cNvPr>
            <p:cNvSpPr/>
            <p:nvPr/>
          </p:nvSpPr>
          <p:spPr>
            <a:xfrm>
              <a:off x="5127625" y="4354513"/>
              <a:ext cx="292100" cy="711200"/>
            </a:xfrm>
            <a:custGeom>
              <a:avLst/>
              <a:gdLst>
                <a:gd name="connsiteX0" fmla="*/ 9525 w 292894"/>
                <a:gd name="connsiteY0" fmla="*/ 473869 h 709613"/>
                <a:gd name="connsiteX1" fmla="*/ 30957 w 292894"/>
                <a:gd name="connsiteY1" fmla="*/ 383382 h 709613"/>
                <a:gd name="connsiteX2" fmla="*/ 40482 w 292894"/>
                <a:gd name="connsiteY2" fmla="*/ 333375 h 709613"/>
                <a:gd name="connsiteX3" fmla="*/ 47625 w 292894"/>
                <a:gd name="connsiteY3" fmla="*/ 269082 h 709613"/>
                <a:gd name="connsiteX4" fmla="*/ 45244 w 292894"/>
                <a:gd name="connsiteY4" fmla="*/ 214313 h 709613"/>
                <a:gd name="connsiteX5" fmla="*/ 35719 w 292894"/>
                <a:gd name="connsiteY5" fmla="*/ 147638 h 709613"/>
                <a:gd name="connsiteX6" fmla="*/ 2382 w 292894"/>
                <a:gd name="connsiteY6" fmla="*/ 59532 h 709613"/>
                <a:gd name="connsiteX7" fmla="*/ 190500 w 292894"/>
                <a:gd name="connsiteY7" fmla="*/ 0 h 709613"/>
                <a:gd name="connsiteX8" fmla="*/ 273844 w 292894"/>
                <a:gd name="connsiteY8" fmla="*/ 83344 h 709613"/>
                <a:gd name="connsiteX9" fmla="*/ 285750 w 292894"/>
                <a:gd name="connsiteY9" fmla="*/ 107157 h 709613"/>
                <a:gd name="connsiteX10" fmla="*/ 292894 w 292894"/>
                <a:gd name="connsiteY10" fmla="*/ 145257 h 709613"/>
                <a:gd name="connsiteX11" fmla="*/ 290513 w 292894"/>
                <a:gd name="connsiteY11" fmla="*/ 183357 h 709613"/>
                <a:gd name="connsiteX12" fmla="*/ 273844 w 292894"/>
                <a:gd name="connsiteY12" fmla="*/ 221457 h 709613"/>
                <a:gd name="connsiteX13" fmla="*/ 245269 w 292894"/>
                <a:gd name="connsiteY13" fmla="*/ 283369 h 709613"/>
                <a:gd name="connsiteX14" fmla="*/ 219075 w 292894"/>
                <a:gd name="connsiteY14" fmla="*/ 354807 h 709613"/>
                <a:gd name="connsiteX15" fmla="*/ 185738 w 292894"/>
                <a:gd name="connsiteY15" fmla="*/ 464344 h 709613"/>
                <a:gd name="connsiteX16" fmla="*/ 145257 w 292894"/>
                <a:gd name="connsiteY16" fmla="*/ 678657 h 709613"/>
                <a:gd name="connsiteX17" fmla="*/ 0 w 292894"/>
                <a:gd name="connsiteY17" fmla="*/ 709613 h 709613"/>
                <a:gd name="connsiteX18" fmla="*/ 0 w 292894"/>
                <a:gd name="connsiteY18" fmla="*/ 569119 h 709613"/>
                <a:gd name="connsiteX19" fmla="*/ 9525 w 292894"/>
                <a:gd name="connsiteY19" fmla="*/ 473869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2894" h="709613">
                  <a:moveTo>
                    <a:pt x="9525" y="473869"/>
                  </a:moveTo>
                  <a:lnTo>
                    <a:pt x="30957" y="383382"/>
                  </a:lnTo>
                  <a:lnTo>
                    <a:pt x="40482" y="333375"/>
                  </a:lnTo>
                  <a:lnTo>
                    <a:pt x="47625" y="269082"/>
                  </a:lnTo>
                  <a:cubicBezTo>
                    <a:pt x="46831" y="250826"/>
                    <a:pt x="46038" y="232569"/>
                    <a:pt x="45244" y="214313"/>
                  </a:cubicBezTo>
                  <a:lnTo>
                    <a:pt x="35719" y="147638"/>
                  </a:lnTo>
                  <a:lnTo>
                    <a:pt x="2382" y="59532"/>
                  </a:lnTo>
                  <a:lnTo>
                    <a:pt x="190500" y="0"/>
                  </a:lnTo>
                  <a:lnTo>
                    <a:pt x="273844" y="83344"/>
                  </a:lnTo>
                  <a:lnTo>
                    <a:pt x="285750" y="107157"/>
                  </a:lnTo>
                  <a:lnTo>
                    <a:pt x="292894" y="145257"/>
                  </a:lnTo>
                  <a:lnTo>
                    <a:pt x="290513" y="183357"/>
                  </a:lnTo>
                  <a:lnTo>
                    <a:pt x="273844" y="221457"/>
                  </a:lnTo>
                  <a:lnTo>
                    <a:pt x="245269" y="283369"/>
                  </a:lnTo>
                  <a:lnTo>
                    <a:pt x="219075" y="354807"/>
                  </a:lnTo>
                  <a:lnTo>
                    <a:pt x="185738" y="464344"/>
                  </a:lnTo>
                  <a:lnTo>
                    <a:pt x="145257" y="678657"/>
                  </a:lnTo>
                  <a:lnTo>
                    <a:pt x="0" y="709613"/>
                  </a:lnTo>
                  <a:lnTo>
                    <a:pt x="0" y="569119"/>
                  </a:lnTo>
                  <a:lnTo>
                    <a:pt x="9525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A1B605B8-F5B3-4C4A-B2E7-32D4B0F344AD}"/>
                </a:ext>
              </a:extLst>
            </p:cNvPr>
            <p:cNvSpPr/>
            <p:nvPr/>
          </p:nvSpPr>
          <p:spPr>
            <a:xfrm>
              <a:off x="4643438" y="4678363"/>
              <a:ext cx="2298700" cy="539750"/>
            </a:xfrm>
            <a:custGeom>
              <a:avLst/>
              <a:gdLst>
                <a:gd name="connsiteX0" fmla="*/ 1028700 w 2297906"/>
                <a:gd name="connsiteY0" fmla="*/ 369094 h 538163"/>
                <a:gd name="connsiteX1" fmla="*/ 671512 w 2297906"/>
                <a:gd name="connsiteY1" fmla="*/ 442913 h 538163"/>
                <a:gd name="connsiteX2" fmla="*/ 421481 w 2297906"/>
                <a:gd name="connsiteY2" fmla="*/ 514350 h 538163"/>
                <a:gd name="connsiteX3" fmla="*/ 342900 w 2297906"/>
                <a:gd name="connsiteY3" fmla="*/ 533400 h 538163"/>
                <a:gd name="connsiteX4" fmla="*/ 307181 w 2297906"/>
                <a:gd name="connsiteY4" fmla="*/ 538163 h 538163"/>
                <a:gd name="connsiteX5" fmla="*/ 283368 w 2297906"/>
                <a:gd name="connsiteY5" fmla="*/ 535782 h 538163"/>
                <a:gd name="connsiteX6" fmla="*/ 252412 w 2297906"/>
                <a:gd name="connsiteY6" fmla="*/ 528638 h 538163"/>
                <a:gd name="connsiteX7" fmla="*/ 214312 w 2297906"/>
                <a:gd name="connsiteY7" fmla="*/ 511969 h 538163"/>
                <a:gd name="connsiteX8" fmla="*/ 123825 w 2297906"/>
                <a:gd name="connsiteY8" fmla="*/ 457200 h 538163"/>
                <a:gd name="connsiteX9" fmla="*/ 59531 w 2297906"/>
                <a:gd name="connsiteY9" fmla="*/ 400050 h 538163"/>
                <a:gd name="connsiteX10" fmla="*/ 21431 w 2297906"/>
                <a:gd name="connsiteY10" fmla="*/ 364332 h 538163"/>
                <a:gd name="connsiteX11" fmla="*/ 2381 w 2297906"/>
                <a:gd name="connsiteY11" fmla="*/ 333375 h 538163"/>
                <a:gd name="connsiteX12" fmla="*/ 0 w 2297906"/>
                <a:gd name="connsiteY12" fmla="*/ 314325 h 538163"/>
                <a:gd name="connsiteX13" fmla="*/ 4762 w 2297906"/>
                <a:gd name="connsiteY13" fmla="*/ 302419 h 538163"/>
                <a:gd name="connsiteX14" fmla="*/ 16668 w 2297906"/>
                <a:gd name="connsiteY14" fmla="*/ 297657 h 538163"/>
                <a:gd name="connsiteX15" fmla="*/ 40481 w 2297906"/>
                <a:gd name="connsiteY15" fmla="*/ 302419 h 538163"/>
                <a:gd name="connsiteX16" fmla="*/ 76200 w 2297906"/>
                <a:gd name="connsiteY16" fmla="*/ 314325 h 538163"/>
                <a:gd name="connsiteX17" fmla="*/ 240506 w 2297906"/>
                <a:gd name="connsiteY17" fmla="*/ 333375 h 538163"/>
                <a:gd name="connsiteX18" fmla="*/ 288131 w 2297906"/>
                <a:gd name="connsiteY18" fmla="*/ 330994 h 538163"/>
                <a:gd name="connsiteX19" fmla="*/ 497681 w 2297906"/>
                <a:gd name="connsiteY19" fmla="*/ 285750 h 538163"/>
                <a:gd name="connsiteX20" fmla="*/ 633412 w 2297906"/>
                <a:gd name="connsiteY20" fmla="*/ 269082 h 538163"/>
                <a:gd name="connsiteX21" fmla="*/ 1031081 w 2297906"/>
                <a:gd name="connsiteY21" fmla="*/ 197644 h 538163"/>
                <a:gd name="connsiteX22" fmla="*/ 1314450 w 2297906"/>
                <a:gd name="connsiteY22" fmla="*/ 147638 h 538163"/>
                <a:gd name="connsiteX23" fmla="*/ 1443037 w 2297906"/>
                <a:gd name="connsiteY23" fmla="*/ 138113 h 538163"/>
                <a:gd name="connsiteX24" fmla="*/ 1659731 w 2297906"/>
                <a:gd name="connsiteY24" fmla="*/ 109538 h 538163"/>
                <a:gd name="connsiteX25" fmla="*/ 1802606 w 2297906"/>
                <a:gd name="connsiteY25" fmla="*/ 90488 h 538163"/>
                <a:gd name="connsiteX26" fmla="*/ 1843087 w 2297906"/>
                <a:gd name="connsiteY26" fmla="*/ 76200 h 538163"/>
                <a:gd name="connsiteX27" fmla="*/ 1921668 w 2297906"/>
                <a:gd name="connsiteY27" fmla="*/ 35719 h 538163"/>
                <a:gd name="connsiteX28" fmla="*/ 1983581 w 2297906"/>
                <a:gd name="connsiteY28" fmla="*/ 0 h 538163"/>
                <a:gd name="connsiteX29" fmla="*/ 2038350 w 2297906"/>
                <a:gd name="connsiteY29" fmla="*/ 9525 h 538163"/>
                <a:gd name="connsiteX30" fmla="*/ 2116931 w 2297906"/>
                <a:gd name="connsiteY30" fmla="*/ 28575 h 538163"/>
                <a:gd name="connsiteX31" fmla="*/ 2181225 w 2297906"/>
                <a:gd name="connsiteY31" fmla="*/ 52388 h 538163"/>
                <a:gd name="connsiteX32" fmla="*/ 2231231 w 2297906"/>
                <a:gd name="connsiteY32" fmla="*/ 73819 h 538163"/>
                <a:gd name="connsiteX33" fmla="*/ 2266950 w 2297906"/>
                <a:gd name="connsiteY33" fmla="*/ 100013 h 538163"/>
                <a:gd name="connsiteX34" fmla="*/ 2286000 w 2297906"/>
                <a:gd name="connsiteY34" fmla="*/ 126207 h 538163"/>
                <a:gd name="connsiteX35" fmla="*/ 2295525 w 2297906"/>
                <a:gd name="connsiteY35" fmla="*/ 154782 h 538163"/>
                <a:gd name="connsiteX36" fmla="*/ 2297906 w 2297906"/>
                <a:gd name="connsiteY36" fmla="*/ 188119 h 538163"/>
                <a:gd name="connsiteX37" fmla="*/ 2288381 w 2297906"/>
                <a:gd name="connsiteY37" fmla="*/ 216694 h 538163"/>
                <a:gd name="connsiteX38" fmla="*/ 2271712 w 2297906"/>
                <a:gd name="connsiteY38" fmla="*/ 235744 h 538163"/>
                <a:gd name="connsiteX39" fmla="*/ 2245518 w 2297906"/>
                <a:gd name="connsiteY39" fmla="*/ 247650 h 538163"/>
                <a:gd name="connsiteX40" fmla="*/ 2178843 w 2297906"/>
                <a:gd name="connsiteY40" fmla="*/ 245269 h 538163"/>
                <a:gd name="connsiteX41" fmla="*/ 2069306 w 2297906"/>
                <a:gd name="connsiteY41" fmla="*/ 233363 h 538163"/>
                <a:gd name="connsiteX42" fmla="*/ 1964531 w 2297906"/>
                <a:gd name="connsiteY42" fmla="*/ 233363 h 538163"/>
                <a:gd name="connsiteX43" fmla="*/ 1840706 w 2297906"/>
                <a:gd name="connsiteY43" fmla="*/ 245269 h 538163"/>
                <a:gd name="connsiteX44" fmla="*/ 1481137 w 2297906"/>
                <a:gd name="connsiteY44" fmla="*/ 295275 h 538163"/>
                <a:gd name="connsiteX45" fmla="*/ 1295400 w 2297906"/>
                <a:gd name="connsiteY45" fmla="*/ 335757 h 538163"/>
                <a:gd name="connsiteX46" fmla="*/ 1028700 w 2297906"/>
                <a:gd name="connsiteY46" fmla="*/ 369094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7906" h="538163">
                  <a:moveTo>
                    <a:pt x="1028700" y="369094"/>
                  </a:moveTo>
                  <a:lnTo>
                    <a:pt x="671512" y="442913"/>
                  </a:lnTo>
                  <a:lnTo>
                    <a:pt x="421481" y="514350"/>
                  </a:lnTo>
                  <a:lnTo>
                    <a:pt x="342900" y="533400"/>
                  </a:lnTo>
                  <a:lnTo>
                    <a:pt x="307181" y="538163"/>
                  </a:lnTo>
                  <a:lnTo>
                    <a:pt x="283368" y="535782"/>
                  </a:lnTo>
                  <a:lnTo>
                    <a:pt x="252412" y="528638"/>
                  </a:lnTo>
                  <a:lnTo>
                    <a:pt x="214312" y="511969"/>
                  </a:lnTo>
                  <a:lnTo>
                    <a:pt x="123825" y="457200"/>
                  </a:lnTo>
                  <a:lnTo>
                    <a:pt x="59531" y="400050"/>
                  </a:lnTo>
                  <a:lnTo>
                    <a:pt x="21431" y="364332"/>
                  </a:lnTo>
                  <a:lnTo>
                    <a:pt x="2381" y="333375"/>
                  </a:lnTo>
                  <a:lnTo>
                    <a:pt x="0" y="314325"/>
                  </a:lnTo>
                  <a:lnTo>
                    <a:pt x="4762" y="302419"/>
                  </a:lnTo>
                  <a:lnTo>
                    <a:pt x="16668" y="297657"/>
                  </a:lnTo>
                  <a:lnTo>
                    <a:pt x="40481" y="302419"/>
                  </a:lnTo>
                  <a:lnTo>
                    <a:pt x="76200" y="314325"/>
                  </a:lnTo>
                  <a:lnTo>
                    <a:pt x="240506" y="333375"/>
                  </a:lnTo>
                  <a:lnTo>
                    <a:pt x="288131" y="330994"/>
                  </a:lnTo>
                  <a:lnTo>
                    <a:pt x="497681" y="285750"/>
                  </a:lnTo>
                  <a:lnTo>
                    <a:pt x="633412" y="269082"/>
                  </a:lnTo>
                  <a:lnTo>
                    <a:pt x="1031081" y="197644"/>
                  </a:lnTo>
                  <a:lnTo>
                    <a:pt x="1314450" y="147638"/>
                  </a:lnTo>
                  <a:lnTo>
                    <a:pt x="1443037" y="138113"/>
                  </a:lnTo>
                  <a:lnTo>
                    <a:pt x="1659731" y="109538"/>
                  </a:lnTo>
                  <a:lnTo>
                    <a:pt x="1802606" y="90488"/>
                  </a:lnTo>
                  <a:lnTo>
                    <a:pt x="1843087" y="76200"/>
                  </a:lnTo>
                  <a:lnTo>
                    <a:pt x="1921668" y="35719"/>
                  </a:lnTo>
                  <a:lnTo>
                    <a:pt x="1983581" y="0"/>
                  </a:lnTo>
                  <a:lnTo>
                    <a:pt x="2038350" y="9525"/>
                  </a:lnTo>
                  <a:lnTo>
                    <a:pt x="2116931" y="28575"/>
                  </a:lnTo>
                  <a:lnTo>
                    <a:pt x="2181225" y="52388"/>
                  </a:lnTo>
                  <a:lnTo>
                    <a:pt x="2231231" y="73819"/>
                  </a:lnTo>
                  <a:lnTo>
                    <a:pt x="2266950" y="100013"/>
                  </a:lnTo>
                  <a:lnTo>
                    <a:pt x="2286000" y="126207"/>
                  </a:lnTo>
                  <a:lnTo>
                    <a:pt x="2295525" y="154782"/>
                  </a:lnTo>
                  <a:lnTo>
                    <a:pt x="2297906" y="188119"/>
                  </a:lnTo>
                  <a:lnTo>
                    <a:pt x="2288381" y="216694"/>
                  </a:lnTo>
                  <a:lnTo>
                    <a:pt x="2271712" y="235744"/>
                  </a:lnTo>
                  <a:lnTo>
                    <a:pt x="2245518" y="247650"/>
                  </a:lnTo>
                  <a:lnTo>
                    <a:pt x="2178843" y="245269"/>
                  </a:lnTo>
                  <a:lnTo>
                    <a:pt x="2069306" y="233363"/>
                  </a:lnTo>
                  <a:lnTo>
                    <a:pt x="1964531" y="233363"/>
                  </a:lnTo>
                  <a:lnTo>
                    <a:pt x="1840706" y="245269"/>
                  </a:lnTo>
                  <a:lnTo>
                    <a:pt x="1481137" y="295275"/>
                  </a:lnTo>
                  <a:lnTo>
                    <a:pt x="1295400" y="335757"/>
                  </a:lnTo>
                  <a:lnTo>
                    <a:pt x="1028700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E93E223F-89FE-4BE8-A471-6059FD39598C}"/>
                </a:ext>
              </a:extLst>
            </p:cNvPr>
            <p:cNvSpPr/>
            <p:nvPr/>
          </p:nvSpPr>
          <p:spPr>
            <a:xfrm rot="16200000">
              <a:off x="4865688" y="4651375"/>
              <a:ext cx="2284412" cy="325438"/>
            </a:xfrm>
            <a:custGeom>
              <a:avLst/>
              <a:gdLst>
                <a:gd name="connsiteX0" fmla="*/ 1309688 w 2283619"/>
                <a:gd name="connsiteY0" fmla="*/ 285750 h 326231"/>
                <a:gd name="connsiteX1" fmla="*/ 188119 w 2283619"/>
                <a:gd name="connsiteY1" fmla="*/ 288131 h 326231"/>
                <a:gd name="connsiteX2" fmla="*/ 126207 w 2283619"/>
                <a:gd name="connsiteY2" fmla="*/ 285750 h 326231"/>
                <a:gd name="connsiteX3" fmla="*/ 92869 w 2283619"/>
                <a:gd name="connsiteY3" fmla="*/ 271462 h 326231"/>
                <a:gd name="connsiteX4" fmla="*/ 40482 w 2283619"/>
                <a:gd name="connsiteY4" fmla="*/ 240506 h 326231"/>
                <a:gd name="connsiteX5" fmla="*/ 9525 w 2283619"/>
                <a:gd name="connsiteY5" fmla="*/ 211931 h 326231"/>
                <a:gd name="connsiteX6" fmla="*/ 0 w 2283619"/>
                <a:gd name="connsiteY6" fmla="*/ 178594 h 326231"/>
                <a:gd name="connsiteX7" fmla="*/ 0 w 2283619"/>
                <a:gd name="connsiteY7" fmla="*/ 142875 h 326231"/>
                <a:gd name="connsiteX8" fmla="*/ 9525 w 2283619"/>
                <a:gd name="connsiteY8" fmla="*/ 109537 h 326231"/>
                <a:gd name="connsiteX9" fmla="*/ 38100 w 2283619"/>
                <a:gd name="connsiteY9" fmla="*/ 78581 h 326231"/>
                <a:gd name="connsiteX10" fmla="*/ 85725 w 2283619"/>
                <a:gd name="connsiteY10" fmla="*/ 52387 h 326231"/>
                <a:gd name="connsiteX11" fmla="*/ 147638 w 2283619"/>
                <a:gd name="connsiteY11" fmla="*/ 33337 h 326231"/>
                <a:gd name="connsiteX12" fmla="*/ 223838 w 2283619"/>
                <a:gd name="connsiteY12" fmla="*/ 21431 h 326231"/>
                <a:gd name="connsiteX13" fmla="*/ 314325 w 2283619"/>
                <a:gd name="connsiteY13" fmla="*/ 28575 h 326231"/>
                <a:gd name="connsiteX14" fmla="*/ 673894 w 2283619"/>
                <a:gd name="connsiteY14" fmla="*/ 52387 h 326231"/>
                <a:gd name="connsiteX15" fmla="*/ 942975 w 2283619"/>
                <a:gd name="connsiteY15" fmla="*/ 66675 h 326231"/>
                <a:gd name="connsiteX16" fmla="*/ 1114425 w 2283619"/>
                <a:gd name="connsiteY16" fmla="*/ 69056 h 326231"/>
                <a:gd name="connsiteX17" fmla="*/ 1364457 w 2283619"/>
                <a:gd name="connsiteY17" fmla="*/ 83344 h 326231"/>
                <a:gd name="connsiteX18" fmla="*/ 1635919 w 2283619"/>
                <a:gd name="connsiteY18" fmla="*/ 88106 h 326231"/>
                <a:gd name="connsiteX19" fmla="*/ 1776413 w 2283619"/>
                <a:gd name="connsiteY19" fmla="*/ 90487 h 326231"/>
                <a:gd name="connsiteX20" fmla="*/ 2019300 w 2283619"/>
                <a:gd name="connsiteY20" fmla="*/ 88106 h 326231"/>
                <a:gd name="connsiteX21" fmla="*/ 2100263 w 2283619"/>
                <a:gd name="connsiteY21" fmla="*/ 80962 h 326231"/>
                <a:gd name="connsiteX22" fmla="*/ 2135982 w 2283619"/>
                <a:gd name="connsiteY22" fmla="*/ 73819 h 326231"/>
                <a:gd name="connsiteX23" fmla="*/ 2162175 w 2283619"/>
                <a:gd name="connsiteY23" fmla="*/ 59531 h 326231"/>
                <a:gd name="connsiteX24" fmla="*/ 2233613 w 2283619"/>
                <a:gd name="connsiteY24" fmla="*/ 0 h 326231"/>
                <a:gd name="connsiteX25" fmla="*/ 2283619 w 2283619"/>
                <a:gd name="connsiteY25" fmla="*/ 100012 h 326231"/>
                <a:gd name="connsiteX26" fmla="*/ 2164557 w 2283619"/>
                <a:gd name="connsiteY26" fmla="*/ 235744 h 326231"/>
                <a:gd name="connsiteX27" fmla="*/ 2114550 w 2283619"/>
                <a:gd name="connsiteY27" fmla="*/ 300037 h 326231"/>
                <a:gd name="connsiteX28" fmla="*/ 2076450 w 2283619"/>
                <a:gd name="connsiteY28" fmla="*/ 316706 h 326231"/>
                <a:gd name="connsiteX29" fmla="*/ 2045494 w 2283619"/>
                <a:gd name="connsiteY29" fmla="*/ 326231 h 326231"/>
                <a:gd name="connsiteX30" fmla="*/ 2014538 w 2283619"/>
                <a:gd name="connsiteY30" fmla="*/ 326231 h 326231"/>
                <a:gd name="connsiteX31" fmla="*/ 1966913 w 2283619"/>
                <a:gd name="connsiteY31" fmla="*/ 316706 h 326231"/>
                <a:gd name="connsiteX32" fmla="*/ 1921669 w 2283619"/>
                <a:gd name="connsiteY32" fmla="*/ 304800 h 326231"/>
                <a:gd name="connsiteX33" fmla="*/ 1864519 w 2283619"/>
                <a:gd name="connsiteY33" fmla="*/ 290512 h 326231"/>
                <a:gd name="connsiteX34" fmla="*/ 1309688 w 2283619"/>
                <a:gd name="connsiteY34" fmla="*/ 2857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9" h="326231">
                  <a:moveTo>
                    <a:pt x="1309688" y="285750"/>
                  </a:moveTo>
                  <a:lnTo>
                    <a:pt x="188119" y="288131"/>
                  </a:lnTo>
                  <a:lnTo>
                    <a:pt x="126207" y="285750"/>
                  </a:lnTo>
                  <a:lnTo>
                    <a:pt x="92869" y="271462"/>
                  </a:lnTo>
                  <a:lnTo>
                    <a:pt x="40482" y="240506"/>
                  </a:lnTo>
                  <a:lnTo>
                    <a:pt x="9525" y="211931"/>
                  </a:lnTo>
                  <a:lnTo>
                    <a:pt x="0" y="178594"/>
                  </a:lnTo>
                  <a:lnTo>
                    <a:pt x="0" y="142875"/>
                  </a:lnTo>
                  <a:lnTo>
                    <a:pt x="9525" y="109537"/>
                  </a:lnTo>
                  <a:lnTo>
                    <a:pt x="38100" y="78581"/>
                  </a:lnTo>
                  <a:lnTo>
                    <a:pt x="85725" y="52387"/>
                  </a:lnTo>
                  <a:cubicBezTo>
                    <a:pt x="146013" y="33095"/>
                    <a:pt x="124422" y="33337"/>
                    <a:pt x="147638" y="33337"/>
                  </a:cubicBezTo>
                  <a:lnTo>
                    <a:pt x="223838" y="21431"/>
                  </a:lnTo>
                  <a:lnTo>
                    <a:pt x="314325" y="28575"/>
                  </a:lnTo>
                  <a:lnTo>
                    <a:pt x="673894" y="52387"/>
                  </a:lnTo>
                  <a:lnTo>
                    <a:pt x="942975" y="66675"/>
                  </a:lnTo>
                  <a:lnTo>
                    <a:pt x="1114425" y="69056"/>
                  </a:lnTo>
                  <a:lnTo>
                    <a:pt x="1364457" y="83344"/>
                  </a:lnTo>
                  <a:lnTo>
                    <a:pt x="1635919" y="88106"/>
                  </a:lnTo>
                  <a:lnTo>
                    <a:pt x="1776413" y="90487"/>
                  </a:lnTo>
                  <a:lnTo>
                    <a:pt x="2019300" y="88106"/>
                  </a:lnTo>
                  <a:lnTo>
                    <a:pt x="2100263" y="80962"/>
                  </a:lnTo>
                  <a:lnTo>
                    <a:pt x="2135982" y="73819"/>
                  </a:lnTo>
                  <a:lnTo>
                    <a:pt x="2162175" y="59531"/>
                  </a:lnTo>
                  <a:lnTo>
                    <a:pt x="2233613" y="0"/>
                  </a:lnTo>
                  <a:lnTo>
                    <a:pt x="2283619" y="100012"/>
                  </a:lnTo>
                  <a:lnTo>
                    <a:pt x="2164557" y="235744"/>
                  </a:lnTo>
                  <a:lnTo>
                    <a:pt x="2114550" y="300037"/>
                  </a:lnTo>
                  <a:lnTo>
                    <a:pt x="2076450" y="316706"/>
                  </a:lnTo>
                  <a:lnTo>
                    <a:pt x="2045494" y="326231"/>
                  </a:lnTo>
                  <a:lnTo>
                    <a:pt x="2014538" y="326231"/>
                  </a:lnTo>
                  <a:lnTo>
                    <a:pt x="1966913" y="316706"/>
                  </a:lnTo>
                  <a:lnTo>
                    <a:pt x="1921669" y="304800"/>
                  </a:lnTo>
                  <a:lnTo>
                    <a:pt x="1864519" y="290512"/>
                  </a:lnTo>
                  <a:lnTo>
                    <a:pt x="130968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52CD4F10-5DE8-49B9-A25C-31056CC24F9F}"/>
                </a:ext>
              </a:extLst>
            </p:cNvPr>
            <p:cNvSpPr/>
            <p:nvPr/>
          </p:nvSpPr>
          <p:spPr>
            <a:xfrm>
              <a:off x="6946900" y="1976438"/>
              <a:ext cx="1138238" cy="381000"/>
            </a:xfrm>
            <a:custGeom>
              <a:avLst/>
              <a:gdLst>
                <a:gd name="connsiteX0" fmla="*/ 745332 w 1138238"/>
                <a:gd name="connsiteY0" fmla="*/ 300037 h 381000"/>
                <a:gd name="connsiteX1" fmla="*/ 419100 w 1138238"/>
                <a:gd name="connsiteY1" fmla="*/ 361950 h 381000"/>
                <a:gd name="connsiteX2" fmla="*/ 280988 w 1138238"/>
                <a:gd name="connsiteY2" fmla="*/ 381000 h 381000"/>
                <a:gd name="connsiteX3" fmla="*/ 264319 w 1138238"/>
                <a:gd name="connsiteY3" fmla="*/ 378618 h 381000"/>
                <a:gd name="connsiteX4" fmla="*/ 221457 w 1138238"/>
                <a:gd name="connsiteY4" fmla="*/ 369093 h 381000"/>
                <a:gd name="connsiteX5" fmla="*/ 169069 w 1138238"/>
                <a:gd name="connsiteY5" fmla="*/ 352425 h 381000"/>
                <a:gd name="connsiteX6" fmla="*/ 133350 w 1138238"/>
                <a:gd name="connsiteY6" fmla="*/ 333375 h 381000"/>
                <a:gd name="connsiteX7" fmla="*/ 102394 w 1138238"/>
                <a:gd name="connsiteY7" fmla="*/ 304800 h 381000"/>
                <a:gd name="connsiteX8" fmla="*/ 69057 w 1138238"/>
                <a:gd name="connsiteY8" fmla="*/ 269081 h 381000"/>
                <a:gd name="connsiteX9" fmla="*/ 40482 w 1138238"/>
                <a:gd name="connsiteY9" fmla="*/ 235743 h 381000"/>
                <a:gd name="connsiteX10" fmla="*/ 11907 w 1138238"/>
                <a:gd name="connsiteY10" fmla="*/ 185737 h 381000"/>
                <a:gd name="connsiteX11" fmla="*/ 0 w 1138238"/>
                <a:gd name="connsiteY11" fmla="*/ 152400 h 381000"/>
                <a:gd name="connsiteX12" fmla="*/ 0 w 1138238"/>
                <a:gd name="connsiteY12" fmla="*/ 135731 h 381000"/>
                <a:gd name="connsiteX13" fmla="*/ 7144 w 1138238"/>
                <a:gd name="connsiteY13" fmla="*/ 128587 h 381000"/>
                <a:gd name="connsiteX14" fmla="*/ 21432 w 1138238"/>
                <a:gd name="connsiteY14" fmla="*/ 123825 h 381000"/>
                <a:gd name="connsiteX15" fmla="*/ 40482 w 1138238"/>
                <a:gd name="connsiteY15" fmla="*/ 126206 h 381000"/>
                <a:gd name="connsiteX16" fmla="*/ 66675 w 1138238"/>
                <a:gd name="connsiteY16" fmla="*/ 140493 h 381000"/>
                <a:gd name="connsiteX17" fmla="*/ 104775 w 1138238"/>
                <a:gd name="connsiteY17" fmla="*/ 169068 h 381000"/>
                <a:gd name="connsiteX18" fmla="*/ 145257 w 1138238"/>
                <a:gd name="connsiteY18" fmla="*/ 190500 h 381000"/>
                <a:gd name="connsiteX19" fmla="*/ 204788 w 1138238"/>
                <a:gd name="connsiteY19" fmla="*/ 204787 h 381000"/>
                <a:gd name="connsiteX20" fmla="*/ 269082 w 1138238"/>
                <a:gd name="connsiteY20" fmla="*/ 209550 h 381000"/>
                <a:gd name="connsiteX21" fmla="*/ 314325 w 1138238"/>
                <a:gd name="connsiteY21" fmla="*/ 207168 h 381000"/>
                <a:gd name="connsiteX22" fmla="*/ 495300 w 1138238"/>
                <a:gd name="connsiteY22" fmla="*/ 161925 h 381000"/>
                <a:gd name="connsiteX23" fmla="*/ 723900 w 1138238"/>
                <a:gd name="connsiteY23" fmla="*/ 92868 h 381000"/>
                <a:gd name="connsiteX24" fmla="*/ 788194 w 1138238"/>
                <a:gd name="connsiteY24" fmla="*/ 69056 h 381000"/>
                <a:gd name="connsiteX25" fmla="*/ 812007 w 1138238"/>
                <a:gd name="connsiteY25" fmla="*/ 57150 h 381000"/>
                <a:gd name="connsiteX26" fmla="*/ 852488 w 1138238"/>
                <a:gd name="connsiteY26" fmla="*/ 26193 h 381000"/>
                <a:gd name="connsiteX27" fmla="*/ 885825 w 1138238"/>
                <a:gd name="connsiteY27" fmla="*/ 0 h 381000"/>
                <a:gd name="connsiteX28" fmla="*/ 923925 w 1138238"/>
                <a:gd name="connsiteY28" fmla="*/ 4762 h 381000"/>
                <a:gd name="connsiteX29" fmla="*/ 971550 w 1138238"/>
                <a:gd name="connsiteY29" fmla="*/ 14287 h 381000"/>
                <a:gd name="connsiteX30" fmla="*/ 997744 w 1138238"/>
                <a:gd name="connsiteY30" fmla="*/ 23812 h 381000"/>
                <a:gd name="connsiteX31" fmla="*/ 1031082 w 1138238"/>
                <a:gd name="connsiteY31" fmla="*/ 40481 h 381000"/>
                <a:gd name="connsiteX32" fmla="*/ 1083469 w 1138238"/>
                <a:gd name="connsiteY32" fmla="*/ 73818 h 381000"/>
                <a:gd name="connsiteX33" fmla="*/ 1107282 w 1138238"/>
                <a:gd name="connsiteY33" fmla="*/ 90487 h 381000"/>
                <a:gd name="connsiteX34" fmla="*/ 1123950 w 1138238"/>
                <a:gd name="connsiteY34" fmla="*/ 111918 h 381000"/>
                <a:gd name="connsiteX35" fmla="*/ 1138238 w 1138238"/>
                <a:gd name="connsiteY35" fmla="*/ 147637 h 381000"/>
                <a:gd name="connsiteX36" fmla="*/ 1138238 w 1138238"/>
                <a:gd name="connsiteY36" fmla="*/ 176212 h 381000"/>
                <a:gd name="connsiteX37" fmla="*/ 1128713 w 1138238"/>
                <a:gd name="connsiteY37" fmla="*/ 204787 h 381000"/>
                <a:gd name="connsiteX38" fmla="*/ 1114425 w 1138238"/>
                <a:gd name="connsiteY38" fmla="*/ 226218 h 381000"/>
                <a:gd name="connsiteX39" fmla="*/ 1038225 w 1138238"/>
                <a:gd name="connsiteY39" fmla="*/ 252412 h 381000"/>
                <a:gd name="connsiteX40" fmla="*/ 745332 w 1138238"/>
                <a:gd name="connsiteY40" fmla="*/ 3000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8" h="381000">
                  <a:moveTo>
                    <a:pt x="745332" y="300037"/>
                  </a:moveTo>
                  <a:lnTo>
                    <a:pt x="419100" y="361950"/>
                  </a:lnTo>
                  <a:lnTo>
                    <a:pt x="280988" y="381000"/>
                  </a:lnTo>
                  <a:lnTo>
                    <a:pt x="264319" y="378618"/>
                  </a:lnTo>
                  <a:lnTo>
                    <a:pt x="221457" y="369093"/>
                  </a:lnTo>
                  <a:lnTo>
                    <a:pt x="169069" y="352425"/>
                  </a:lnTo>
                  <a:lnTo>
                    <a:pt x="133350" y="333375"/>
                  </a:lnTo>
                  <a:lnTo>
                    <a:pt x="102394" y="304800"/>
                  </a:lnTo>
                  <a:lnTo>
                    <a:pt x="69057" y="269081"/>
                  </a:lnTo>
                  <a:lnTo>
                    <a:pt x="40482" y="235743"/>
                  </a:lnTo>
                  <a:lnTo>
                    <a:pt x="11907" y="185737"/>
                  </a:lnTo>
                  <a:lnTo>
                    <a:pt x="0" y="152400"/>
                  </a:lnTo>
                  <a:lnTo>
                    <a:pt x="0" y="135731"/>
                  </a:lnTo>
                  <a:lnTo>
                    <a:pt x="7144" y="128587"/>
                  </a:lnTo>
                  <a:lnTo>
                    <a:pt x="21432" y="123825"/>
                  </a:lnTo>
                  <a:lnTo>
                    <a:pt x="40482" y="126206"/>
                  </a:lnTo>
                  <a:lnTo>
                    <a:pt x="66675" y="140493"/>
                  </a:lnTo>
                  <a:lnTo>
                    <a:pt x="104775" y="169068"/>
                  </a:lnTo>
                  <a:lnTo>
                    <a:pt x="145257" y="190500"/>
                  </a:lnTo>
                  <a:lnTo>
                    <a:pt x="204788" y="204787"/>
                  </a:lnTo>
                  <a:lnTo>
                    <a:pt x="269082" y="209550"/>
                  </a:lnTo>
                  <a:lnTo>
                    <a:pt x="314325" y="207168"/>
                  </a:lnTo>
                  <a:lnTo>
                    <a:pt x="495300" y="161925"/>
                  </a:lnTo>
                  <a:lnTo>
                    <a:pt x="723900" y="92868"/>
                  </a:lnTo>
                  <a:lnTo>
                    <a:pt x="788194" y="69056"/>
                  </a:lnTo>
                  <a:lnTo>
                    <a:pt x="812007" y="57150"/>
                  </a:lnTo>
                  <a:lnTo>
                    <a:pt x="852488" y="26193"/>
                  </a:lnTo>
                  <a:lnTo>
                    <a:pt x="885825" y="0"/>
                  </a:lnTo>
                  <a:lnTo>
                    <a:pt x="923925" y="4762"/>
                  </a:lnTo>
                  <a:lnTo>
                    <a:pt x="971550" y="14287"/>
                  </a:lnTo>
                  <a:lnTo>
                    <a:pt x="997744" y="23812"/>
                  </a:lnTo>
                  <a:lnTo>
                    <a:pt x="1031082" y="40481"/>
                  </a:lnTo>
                  <a:lnTo>
                    <a:pt x="1083469" y="73818"/>
                  </a:lnTo>
                  <a:lnTo>
                    <a:pt x="1107282" y="90487"/>
                  </a:lnTo>
                  <a:lnTo>
                    <a:pt x="1123950" y="111918"/>
                  </a:lnTo>
                  <a:lnTo>
                    <a:pt x="1138238" y="147637"/>
                  </a:lnTo>
                  <a:lnTo>
                    <a:pt x="1138238" y="176212"/>
                  </a:lnTo>
                  <a:lnTo>
                    <a:pt x="1128713" y="204787"/>
                  </a:lnTo>
                  <a:lnTo>
                    <a:pt x="1114425" y="226218"/>
                  </a:lnTo>
                  <a:lnTo>
                    <a:pt x="1038225" y="252412"/>
                  </a:lnTo>
                  <a:lnTo>
                    <a:pt x="745332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534FE05D-BF4F-4F2F-AD5D-2152679EE5B0}"/>
                </a:ext>
              </a:extLst>
            </p:cNvPr>
            <p:cNvSpPr/>
            <p:nvPr/>
          </p:nvSpPr>
          <p:spPr>
            <a:xfrm>
              <a:off x="6546850" y="3001963"/>
              <a:ext cx="1766888" cy="476250"/>
            </a:xfrm>
            <a:custGeom>
              <a:avLst/>
              <a:gdLst>
                <a:gd name="connsiteX0" fmla="*/ 1128713 w 1766888"/>
                <a:gd name="connsiteY0" fmla="*/ 307182 h 476250"/>
                <a:gd name="connsiteX1" fmla="*/ 871538 w 1766888"/>
                <a:gd name="connsiteY1" fmla="*/ 345282 h 476250"/>
                <a:gd name="connsiteX2" fmla="*/ 745332 w 1766888"/>
                <a:gd name="connsiteY2" fmla="*/ 373857 h 476250"/>
                <a:gd name="connsiteX3" fmla="*/ 547688 w 1766888"/>
                <a:gd name="connsiteY3" fmla="*/ 419100 h 476250"/>
                <a:gd name="connsiteX4" fmla="*/ 323850 w 1766888"/>
                <a:gd name="connsiteY4" fmla="*/ 471488 h 476250"/>
                <a:gd name="connsiteX5" fmla="*/ 290513 w 1766888"/>
                <a:gd name="connsiteY5" fmla="*/ 476250 h 476250"/>
                <a:gd name="connsiteX6" fmla="*/ 250032 w 1766888"/>
                <a:gd name="connsiteY6" fmla="*/ 471488 h 476250"/>
                <a:gd name="connsiteX7" fmla="*/ 202407 w 1766888"/>
                <a:gd name="connsiteY7" fmla="*/ 461963 h 476250"/>
                <a:gd name="connsiteX8" fmla="*/ 130969 w 1766888"/>
                <a:gd name="connsiteY8" fmla="*/ 433388 h 476250"/>
                <a:gd name="connsiteX9" fmla="*/ 0 w 1766888"/>
                <a:gd name="connsiteY9" fmla="*/ 366713 h 476250"/>
                <a:gd name="connsiteX10" fmla="*/ 38100 w 1766888"/>
                <a:gd name="connsiteY10" fmla="*/ 233363 h 476250"/>
                <a:gd name="connsiteX11" fmla="*/ 169069 w 1766888"/>
                <a:gd name="connsiteY11" fmla="*/ 276225 h 476250"/>
                <a:gd name="connsiteX12" fmla="*/ 269082 w 1766888"/>
                <a:gd name="connsiteY12" fmla="*/ 290513 h 476250"/>
                <a:gd name="connsiteX13" fmla="*/ 342900 w 1766888"/>
                <a:gd name="connsiteY13" fmla="*/ 288132 h 476250"/>
                <a:gd name="connsiteX14" fmla="*/ 485775 w 1766888"/>
                <a:gd name="connsiteY14" fmla="*/ 261938 h 476250"/>
                <a:gd name="connsiteX15" fmla="*/ 935832 w 1766888"/>
                <a:gd name="connsiteY15" fmla="*/ 173832 h 476250"/>
                <a:gd name="connsiteX16" fmla="*/ 1264444 w 1766888"/>
                <a:gd name="connsiteY16" fmla="*/ 111919 h 476250"/>
                <a:gd name="connsiteX17" fmla="*/ 1302544 w 1766888"/>
                <a:gd name="connsiteY17" fmla="*/ 92869 h 476250"/>
                <a:gd name="connsiteX18" fmla="*/ 1343025 w 1766888"/>
                <a:gd name="connsiteY18" fmla="*/ 61913 h 476250"/>
                <a:gd name="connsiteX19" fmla="*/ 1400175 w 1766888"/>
                <a:gd name="connsiteY19" fmla="*/ 0 h 476250"/>
                <a:gd name="connsiteX20" fmla="*/ 1450182 w 1766888"/>
                <a:gd name="connsiteY20" fmla="*/ 4763 h 476250"/>
                <a:gd name="connsiteX21" fmla="*/ 1538288 w 1766888"/>
                <a:gd name="connsiteY21" fmla="*/ 23813 h 476250"/>
                <a:gd name="connsiteX22" fmla="*/ 1590675 w 1766888"/>
                <a:gd name="connsiteY22" fmla="*/ 30957 h 476250"/>
                <a:gd name="connsiteX23" fmla="*/ 1657350 w 1766888"/>
                <a:gd name="connsiteY23" fmla="*/ 52388 h 476250"/>
                <a:gd name="connsiteX24" fmla="*/ 1690688 w 1766888"/>
                <a:gd name="connsiteY24" fmla="*/ 76200 h 476250"/>
                <a:gd name="connsiteX25" fmla="*/ 1728788 w 1766888"/>
                <a:gd name="connsiteY25" fmla="*/ 107157 h 476250"/>
                <a:gd name="connsiteX26" fmla="*/ 1752600 w 1766888"/>
                <a:gd name="connsiteY26" fmla="*/ 138113 h 476250"/>
                <a:gd name="connsiteX27" fmla="*/ 1766888 w 1766888"/>
                <a:gd name="connsiteY27" fmla="*/ 169069 h 476250"/>
                <a:gd name="connsiteX28" fmla="*/ 1762125 w 1766888"/>
                <a:gd name="connsiteY28" fmla="*/ 190500 h 476250"/>
                <a:gd name="connsiteX29" fmla="*/ 1743075 w 1766888"/>
                <a:gd name="connsiteY29" fmla="*/ 214313 h 476250"/>
                <a:gd name="connsiteX30" fmla="*/ 1652588 w 1766888"/>
                <a:gd name="connsiteY30" fmla="*/ 228600 h 476250"/>
                <a:gd name="connsiteX31" fmla="*/ 1321594 w 1766888"/>
                <a:gd name="connsiteY31" fmla="*/ 276225 h 476250"/>
                <a:gd name="connsiteX32" fmla="*/ 1128713 w 1766888"/>
                <a:gd name="connsiteY32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6888" h="476250">
                  <a:moveTo>
                    <a:pt x="1128713" y="307182"/>
                  </a:moveTo>
                  <a:lnTo>
                    <a:pt x="871538" y="345282"/>
                  </a:lnTo>
                  <a:lnTo>
                    <a:pt x="745332" y="373857"/>
                  </a:lnTo>
                  <a:lnTo>
                    <a:pt x="547688" y="419100"/>
                  </a:lnTo>
                  <a:lnTo>
                    <a:pt x="323850" y="471488"/>
                  </a:lnTo>
                  <a:lnTo>
                    <a:pt x="290513" y="476250"/>
                  </a:lnTo>
                  <a:lnTo>
                    <a:pt x="250032" y="471488"/>
                  </a:lnTo>
                  <a:lnTo>
                    <a:pt x="202407" y="461963"/>
                  </a:lnTo>
                  <a:lnTo>
                    <a:pt x="130969" y="433388"/>
                  </a:lnTo>
                  <a:lnTo>
                    <a:pt x="0" y="366713"/>
                  </a:lnTo>
                  <a:lnTo>
                    <a:pt x="38100" y="233363"/>
                  </a:lnTo>
                  <a:lnTo>
                    <a:pt x="169069" y="276225"/>
                  </a:lnTo>
                  <a:lnTo>
                    <a:pt x="269082" y="290513"/>
                  </a:lnTo>
                  <a:lnTo>
                    <a:pt x="342900" y="288132"/>
                  </a:lnTo>
                  <a:lnTo>
                    <a:pt x="485775" y="261938"/>
                  </a:lnTo>
                  <a:lnTo>
                    <a:pt x="935832" y="173832"/>
                  </a:lnTo>
                  <a:lnTo>
                    <a:pt x="1264444" y="111919"/>
                  </a:lnTo>
                  <a:lnTo>
                    <a:pt x="1302544" y="92869"/>
                  </a:lnTo>
                  <a:lnTo>
                    <a:pt x="1343025" y="61913"/>
                  </a:lnTo>
                  <a:lnTo>
                    <a:pt x="1400175" y="0"/>
                  </a:lnTo>
                  <a:lnTo>
                    <a:pt x="1450182" y="4763"/>
                  </a:lnTo>
                  <a:lnTo>
                    <a:pt x="1538288" y="23813"/>
                  </a:lnTo>
                  <a:lnTo>
                    <a:pt x="1590675" y="30957"/>
                  </a:lnTo>
                  <a:lnTo>
                    <a:pt x="1657350" y="52388"/>
                  </a:lnTo>
                  <a:lnTo>
                    <a:pt x="1690688" y="76200"/>
                  </a:lnTo>
                  <a:lnTo>
                    <a:pt x="1728788" y="107157"/>
                  </a:lnTo>
                  <a:lnTo>
                    <a:pt x="1752600" y="138113"/>
                  </a:lnTo>
                  <a:lnTo>
                    <a:pt x="1766888" y="169069"/>
                  </a:lnTo>
                  <a:lnTo>
                    <a:pt x="1762125" y="190500"/>
                  </a:lnTo>
                  <a:lnTo>
                    <a:pt x="1743075" y="214313"/>
                  </a:lnTo>
                  <a:lnTo>
                    <a:pt x="1652588" y="228600"/>
                  </a:lnTo>
                  <a:lnTo>
                    <a:pt x="1321594" y="276225"/>
                  </a:lnTo>
                  <a:lnTo>
                    <a:pt x="11287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30DF565D-EF9C-4602-9343-7E254422403A}"/>
                </a:ext>
              </a:extLst>
            </p:cNvPr>
            <p:cNvSpPr/>
            <p:nvPr/>
          </p:nvSpPr>
          <p:spPr>
            <a:xfrm rot="16200000">
              <a:off x="6089650" y="4418013"/>
              <a:ext cx="2698750" cy="463550"/>
            </a:xfrm>
            <a:custGeom>
              <a:avLst/>
              <a:gdLst>
                <a:gd name="connsiteX0" fmla="*/ 1283494 w 2697956"/>
                <a:gd name="connsiteY0" fmla="*/ 421481 h 464344"/>
                <a:gd name="connsiteX1" fmla="*/ 707231 w 2697956"/>
                <a:gd name="connsiteY1" fmla="*/ 426244 h 464344"/>
                <a:gd name="connsiteX2" fmla="*/ 600075 w 2697956"/>
                <a:gd name="connsiteY2" fmla="*/ 435769 h 464344"/>
                <a:gd name="connsiteX3" fmla="*/ 507206 w 2697956"/>
                <a:gd name="connsiteY3" fmla="*/ 442912 h 464344"/>
                <a:gd name="connsiteX4" fmla="*/ 457200 w 2697956"/>
                <a:gd name="connsiteY4" fmla="*/ 438150 h 464344"/>
                <a:gd name="connsiteX5" fmla="*/ 300037 w 2697956"/>
                <a:gd name="connsiteY5" fmla="*/ 416719 h 464344"/>
                <a:gd name="connsiteX6" fmla="*/ 197644 w 2697956"/>
                <a:gd name="connsiteY6" fmla="*/ 400050 h 464344"/>
                <a:gd name="connsiteX7" fmla="*/ 145256 w 2697956"/>
                <a:gd name="connsiteY7" fmla="*/ 385762 h 464344"/>
                <a:gd name="connsiteX8" fmla="*/ 92869 w 2697956"/>
                <a:gd name="connsiteY8" fmla="*/ 359569 h 464344"/>
                <a:gd name="connsiteX9" fmla="*/ 54769 w 2697956"/>
                <a:gd name="connsiteY9" fmla="*/ 340519 h 464344"/>
                <a:gd name="connsiteX10" fmla="*/ 21431 w 2697956"/>
                <a:gd name="connsiteY10" fmla="*/ 314325 h 464344"/>
                <a:gd name="connsiteX11" fmla="*/ 0 w 2697956"/>
                <a:gd name="connsiteY11" fmla="*/ 283369 h 464344"/>
                <a:gd name="connsiteX12" fmla="*/ 0 w 2697956"/>
                <a:gd name="connsiteY12" fmla="*/ 250031 h 464344"/>
                <a:gd name="connsiteX13" fmla="*/ 23812 w 2697956"/>
                <a:gd name="connsiteY13" fmla="*/ 223837 h 464344"/>
                <a:gd name="connsiteX14" fmla="*/ 135731 w 2697956"/>
                <a:gd name="connsiteY14" fmla="*/ 154781 h 464344"/>
                <a:gd name="connsiteX15" fmla="*/ 581025 w 2697956"/>
                <a:gd name="connsiteY15" fmla="*/ 202406 h 464344"/>
                <a:gd name="connsiteX16" fmla="*/ 933450 w 2697956"/>
                <a:gd name="connsiteY16" fmla="*/ 221456 h 464344"/>
                <a:gd name="connsiteX17" fmla="*/ 1740694 w 2697956"/>
                <a:gd name="connsiteY17" fmla="*/ 223837 h 464344"/>
                <a:gd name="connsiteX18" fmla="*/ 1959769 w 2697956"/>
                <a:gd name="connsiteY18" fmla="*/ 211931 h 464344"/>
                <a:gd name="connsiteX19" fmla="*/ 2247900 w 2697956"/>
                <a:gd name="connsiteY19" fmla="*/ 197644 h 464344"/>
                <a:gd name="connsiteX20" fmla="*/ 2362200 w 2697956"/>
                <a:gd name="connsiteY20" fmla="*/ 197644 h 464344"/>
                <a:gd name="connsiteX21" fmla="*/ 2419350 w 2697956"/>
                <a:gd name="connsiteY21" fmla="*/ 195262 h 464344"/>
                <a:gd name="connsiteX22" fmla="*/ 2466975 w 2697956"/>
                <a:gd name="connsiteY22" fmla="*/ 180975 h 464344"/>
                <a:gd name="connsiteX23" fmla="*/ 2488406 w 2697956"/>
                <a:gd name="connsiteY23" fmla="*/ 173831 h 464344"/>
                <a:gd name="connsiteX24" fmla="*/ 2528887 w 2697956"/>
                <a:gd name="connsiteY24" fmla="*/ 150019 h 464344"/>
                <a:gd name="connsiteX25" fmla="*/ 2569369 w 2697956"/>
                <a:gd name="connsiteY25" fmla="*/ 111919 h 464344"/>
                <a:gd name="connsiteX26" fmla="*/ 2643187 w 2697956"/>
                <a:gd name="connsiteY26" fmla="*/ 0 h 464344"/>
                <a:gd name="connsiteX27" fmla="*/ 2697956 w 2697956"/>
                <a:gd name="connsiteY27" fmla="*/ 202406 h 464344"/>
                <a:gd name="connsiteX28" fmla="*/ 2562225 w 2697956"/>
                <a:gd name="connsiteY28" fmla="*/ 347662 h 464344"/>
                <a:gd name="connsiteX29" fmla="*/ 2476500 w 2697956"/>
                <a:gd name="connsiteY29" fmla="*/ 423862 h 464344"/>
                <a:gd name="connsiteX30" fmla="*/ 2445544 w 2697956"/>
                <a:gd name="connsiteY30" fmla="*/ 450056 h 464344"/>
                <a:gd name="connsiteX31" fmla="*/ 2383631 w 2697956"/>
                <a:gd name="connsiteY31" fmla="*/ 464344 h 464344"/>
                <a:gd name="connsiteX32" fmla="*/ 2340769 w 2697956"/>
                <a:gd name="connsiteY32" fmla="*/ 454819 h 464344"/>
                <a:gd name="connsiteX33" fmla="*/ 2247900 w 2697956"/>
                <a:gd name="connsiteY33" fmla="*/ 431006 h 464344"/>
                <a:gd name="connsiteX34" fmla="*/ 1907381 w 2697956"/>
                <a:gd name="connsiteY34" fmla="*/ 423862 h 464344"/>
                <a:gd name="connsiteX35" fmla="*/ 1283494 w 2697956"/>
                <a:gd name="connsiteY35" fmla="*/ 421481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7956" h="464344">
                  <a:moveTo>
                    <a:pt x="1283494" y="421481"/>
                  </a:moveTo>
                  <a:lnTo>
                    <a:pt x="707231" y="426244"/>
                  </a:lnTo>
                  <a:lnTo>
                    <a:pt x="600075" y="435769"/>
                  </a:lnTo>
                  <a:lnTo>
                    <a:pt x="507206" y="442912"/>
                  </a:lnTo>
                  <a:lnTo>
                    <a:pt x="457200" y="438150"/>
                  </a:lnTo>
                  <a:lnTo>
                    <a:pt x="300037" y="416719"/>
                  </a:lnTo>
                  <a:lnTo>
                    <a:pt x="197644" y="400050"/>
                  </a:lnTo>
                  <a:lnTo>
                    <a:pt x="145256" y="385762"/>
                  </a:lnTo>
                  <a:lnTo>
                    <a:pt x="92869" y="359569"/>
                  </a:lnTo>
                  <a:lnTo>
                    <a:pt x="54769" y="340519"/>
                  </a:lnTo>
                  <a:lnTo>
                    <a:pt x="21431" y="314325"/>
                  </a:lnTo>
                  <a:lnTo>
                    <a:pt x="0" y="283369"/>
                  </a:lnTo>
                  <a:lnTo>
                    <a:pt x="0" y="250031"/>
                  </a:lnTo>
                  <a:lnTo>
                    <a:pt x="23812" y="223837"/>
                  </a:lnTo>
                  <a:lnTo>
                    <a:pt x="135731" y="154781"/>
                  </a:lnTo>
                  <a:lnTo>
                    <a:pt x="581025" y="202406"/>
                  </a:lnTo>
                  <a:lnTo>
                    <a:pt x="933450" y="221456"/>
                  </a:lnTo>
                  <a:lnTo>
                    <a:pt x="1740694" y="223837"/>
                  </a:lnTo>
                  <a:lnTo>
                    <a:pt x="1959769" y="211931"/>
                  </a:lnTo>
                  <a:lnTo>
                    <a:pt x="2247900" y="197644"/>
                  </a:lnTo>
                  <a:lnTo>
                    <a:pt x="2362200" y="197644"/>
                  </a:lnTo>
                  <a:lnTo>
                    <a:pt x="2419350" y="195262"/>
                  </a:lnTo>
                  <a:lnTo>
                    <a:pt x="2466975" y="180975"/>
                  </a:lnTo>
                  <a:lnTo>
                    <a:pt x="2488406" y="173831"/>
                  </a:lnTo>
                  <a:lnTo>
                    <a:pt x="2528887" y="150019"/>
                  </a:lnTo>
                  <a:lnTo>
                    <a:pt x="2569369" y="111919"/>
                  </a:lnTo>
                  <a:lnTo>
                    <a:pt x="2643187" y="0"/>
                  </a:lnTo>
                  <a:lnTo>
                    <a:pt x="2697956" y="202406"/>
                  </a:lnTo>
                  <a:lnTo>
                    <a:pt x="2562225" y="347662"/>
                  </a:lnTo>
                  <a:lnTo>
                    <a:pt x="2476500" y="423862"/>
                  </a:lnTo>
                  <a:lnTo>
                    <a:pt x="2445544" y="450056"/>
                  </a:lnTo>
                  <a:lnTo>
                    <a:pt x="2383631" y="464344"/>
                  </a:lnTo>
                  <a:lnTo>
                    <a:pt x="2340769" y="454819"/>
                  </a:lnTo>
                  <a:lnTo>
                    <a:pt x="2247900" y="431006"/>
                  </a:lnTo>
                  <a:lnTo>
                    <a:pt x="1907381" y="423862"/>
                  </a:lnTo>
                  <a:lnTo>
                    <a:pt x="128349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FB818AE7-927F-4B5F-A7A7-02B6EB5D1570}"/>
                </a:ext>
              </a:extLst>
            </p:cNvPr>
            <p:cNvSpPr/>
            <p:nvPr/>
          </p:nvSpPr>
          <p:spPr>
            <a:xfrm>
              <a:off x="6831013" y="5429250"/>
              <a:ext cx="609600" cy="452438"/>
            </a:xfrm>
            <a:custGeom>
              <a:avLst/>
              <a:gdLst>
                <a:gd name="connsiteX0" fmla="*/ 161925 w 609600"/>
                <a:gd name="connsiteY0" fmla="*/ 35719 h 452438"/>
                <a:gd name="connsiteX1" fmla="*/ 335757 w 609600"/>
                <a:gd name="connsiteY1" fmla="*/ 69056 h 452438"/>
                <a:gd name="connsiteX2" fmla="*/ 414338 w 609600"/>
                <a:gd name="connsiteY2" fmla="*/ 78581 h 452438"/>
                <a:gd name="connsiteX3" fmla="*/ 473869 w 609600"/>
                <a:gd name="connsiteY3" fmla="*/ 76200 h 452438"/>
                <a:gd name="connsiteX4" fmla="*/ 511969 w 609600"/>
                <a:gd name="connsiteY4" fmla="*/ 66675 h 452438"/>
                <a:gd name="connsiteX5" fmla="*/ 547688 w 609600"/>
                <a:gd name="connsiteY5" fmla="*/ 47625 h 452438"/>
                <a:gd name="connsiteX6" fmla="*/ 609600 w 609600"/>
                <a:gd name="connsiteY6" fmla="*/ 0 h 452438"/>
                <a:gd name="connsiteX7" fmla="*/ 571500 w 609600"/>
                <a:gd name="connsiteY7" fmla="*/ 452438 h 452438"/>
                <a:gd name="connsiteX8" fmla="*/ 531019 w 609600"/>
                <a:gd name="connsiteY8" fmla="*/ 435769 h 452438"/>
                <a:gd name="connsiteX9" fmla="*/ 431007 w 609600"/>
                <a:gd name="connsiteY9" fmla="*/ 330994 h 452438"/>
                <a:gd name="connsiteX10" fmla="*/ 278607 w 609600"/>
                <a:gd name="connsiteY10" fmla="*/ 211931 h 452438"/>
                <a:gd name="connsiteX11" fmla="*/ 152400 w 609600"/>
                <a:gd name="connsiteY11" fmla="*/ 130969 h 452438"/>
                <a:gd name="connsiteX12" fmla="*/ 40482 w 609600"/>
                <a:gd name="connsiteY12" fmla="*/ 73819 h 452438"/>
                <a:gd name="connsiteX13" fmla="*/ 9525 w 609600"/>
                <a:gd name="connsiteY13" fmla="*/ 57150 h 452438"/>
                <a:gd name="connsiteX14" fmla="*/ 2382 w 609600"/>
                <a:gd name="connsiteY14" fmla="*/ 47625 h 452438"/>
                <a:gd name="connsiteX15" fmla="*/ 0 w 609600"/>
                <a:gd name="connsiteY15" fmla="*/ 35719 h 452438"/>
                <a:gd name="connsiteX16" fmla="*/ 0 w 609600"/>
                <a:gd name="connsiteY16" fmla="*/ 21431 h 452438"/>
                <a:gd name="connsiteX17" fmla="*/ 7144 w 609600"/>
                <a:gd name="connsiteY17" fmla="*/ 4763 h 452438"/>
                <a:gd name="connsiteX18" fmla="*/ 35719 w 609600"/>
                <a:gd name="connsiteY18" fmla="*/ 0 h 452438"/>
                <a:gd name="connsiteX19" fmla="*/ 161925 w 609600"/>
                <a:gd name="connsiteY19" fmla="*/ 35719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600" h="452438">
                  <a:moveTo>
                    <a:pt x="161925" y="35719"/>
                  </a:moveTo>
                  <a:lnTo>
                    <a:pt x="335757" y="69056"/>
                  </a:lnTo>
                  <a:lnTo>
                    <a:pt x="414338" y="78581"/>
                  </a:lnTo>
                  <a:lnTo>
                    <a:pt x="473869" y="76200"/>
                  </a:lnTo>
                  <a:lnTo>
                    <a:pt x="511969" y="66675"/>
                  </a:lnTo>
                  <a:lnTo>
                    <a:pt x="547688" y="47625"/>
                  </a:lnTo>
                  <a:lnTo>
                    <a:pt x="609600" y="0"/>
                  </a:lnTo>
                  <a:lnTo>
                    <a:pt x="571500" y="452438"/>
                  </a:lnTo>
                  <a:lnTo>
                    <a:pt x="531019" y="435769"/>
                  </a:lnTo>
                  <a:lnTo>
                    <a:pt x="431007" y="330994"/>
                  </a:lnTo>
                  <a:lnTo>
                    <a:pt x="278607" y="211931"/>
                  </a:lnTo>
                  <a:lnTo>
                    <a:pt x="152400" y="130969"/>
                  </a:lnTo>
                  <a:lnTo>
                    <a:pt x="40482" y="73819"/>
                  </a:lnTo>
                  <a:lnTo>
                    <a:pt x="9525" y="57150"/>
                  </a:lnTo>
                  <a:lnTo>
                    <a:pt x="2382" y="47625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4763"/>
                  </a:lnTo>
                  <a:lnTo>
                    <a:pt x="35719" y="0"/>
                  </a:lnTo>
                  <a:lnTo>
                    <a:pt x="161925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04024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2EDCFF8-4824-4185-BA3B-1C6030086714}"/>
              </a:ext>
            </a:extLst>
          </p:cNvPr>
          <p:cNvSpPr/>
          <p:nvPr/>
        </p:nvSpPr>
        <p:spPr>
          <a:xfrm>
            <a:off x="3995741" y="2176463"/>
            <a:ext cx="1881187" cy="481012"/>
          </a:xfrm>
          <a:custGeom>
            <a:avLst/>
            <a:gdLst>
              <a:gd name="connsiteX0" fmla="*/ 1416843 w 1881187"/>
              <a:gd name="connsiteY0" fmla="*/ 242887 h 481012"/>
              <a:gd name="connsiteX1" fmla="*/ 1116806 w 1881187"/>
              <a:gd name="connsiteY1" fmla="*/ 276225 h 481012"/>
              <a:gd name="connsiteX2" fmla="*/ 983456 w 1881187"/>
              <a:gd name="connsiteY2" fmla="*/ 307181 h 481012"/>
              <a:gd name="connsiteX3" fmla="*/ 700087 w 1881187"/>
              <a:gd name="connsiteY3" fmla="*/ 371475 h 481012"/>
              <a:gd name="connsiteX4" fmla="*/ 450056 w 1881187"/>
              <a:gd name="connsiteY4" fmla="*/ 440531 h 481012"/>
              <a:gd name="connsiteX5" fmla="*/ 352425 w 1881187"/>
              <a:gd name="connsiteY5" fmla="*/ 473868 h 481012"/>
              <a:gd name="connsiteX6" fmla="*/ 328612 w 1881187"/>
              <a:gd name="connsiteY6" fmla="*/ 478631 h 481012"/>
              <a:gd name="connsiteX7" fmla="*/ 295275 w 1881187"/>
              <a:gd name="connsiteY7" fmla="*/ 481012 h 481012"/>
              <a:gd name="connsiteX8" fmla="*/ 271462 w 1881187"/>
              <a:gd name="connsiteY8" fmla="*/ 476250 h 481012"/>
              <a:gd name="connsiteX9" fmla="*/ 235743 w 1881187"/>
              <a:gd name="connsiteY9" fmla="*/ 461962 h 481012"/>
              <a:gd name="connsiteX10" fmla="*/ 195262 w 1881187"/>
              <a:gd name="connsiteY10" fmla="*/ 435768 h 481012"/>
              <a:gd name="connsiteX11" fmla="*/ 142875 w 1881187"/>
              <a:gd name="connsiteY11" fmla="*/ 388143 h 481012"/>
              <a:gd name="connsiteX12" fmla="*/ 88106 w 1881187"/>
              <a:gd name="connsiteY12" fmla="*/ 321468 h 481012"/>
              <a:gd name="connsiteX13" fmla="*/ 42862 w 1881187"/>
              <a:gd name="connsiteY13" fmla="*/ 257175 h 481012"/>
              <a:gd name="connsiteX14" fmla="*/ 14287 w 1881187"/>
              <a:gd name="connsiteY14" fmla="*/ 209550 h 481012"/>
              <a:gd name="connsiteX15" fmla="*/ 2381 w 1881187"/>
              <a:gd name="connsiteY15" fmla="*/ 180975 h 481012"/>
              <a:gd name="connsiteX16" fmla="*/ 0 w 1881187"/>
              <a:gd name="connsiteY16" fmla="*/ 161925 h 481012"/>
              <a:gd name="connsiteX17" fmla="*/ 0 w 1881187"/>
              <a:gd name="connsiteY17" fmla="*/ 150018 h 481012"/>
              <a:gd name="connsiteX18" fmla="*/ 4762 w 1881187"/>
              <a:gd name="connsiteY18" fmla="*/ 142875 h 481012"/>
              <a:gd name="connsiteX19" fmla="*/ 21431 w 1881187"/>
              <a:gd name="connsiteY19" fmla="*/ 140493 h 481012"/>
              <a:gd name="connsiteX20" fmla="*/ 38100 w 1881187"/>
              <a:gd name="connsiteY20" fmla="*/ 145256 h 481012"/>
              <a:gd name="connsiteX21" fmla="*/ 66675 w 1881187"/>
              <a:gd name="connsiteY21" fmla="*/ 164306 h 481012"/>
              <a:gd name="connsiteX22" fmla="*/ 116681 w 1881187"/>
              <a:gd name="connsiteY22" fmla="*/ 200025 h 481012"/>
              <a:gd name="connsiteX23" fmla="*/ 166687 w 1881187"/>
              <a:gd name="connsiteY23" fmla="*/ 230981 h 481012"/>
              <a:gd name="connsiteX24" fmla="*/ 211931 w 1881187"/>
              <a:gd name="connsiteY24" fmla="*/ 254793 h 481012"/>
              <a:gd name="connsiteX25" fmla="*/ 261937 w 1881187"/>
              <a:gd name="connsiteY25" fmla="*/ 273843 h 481012"/>
              <a:gd name="connsiteX26" fmla="*/ 288131 w 1881187"/>
              <a:gd name="connsiteY26" fmla="*/ 278606 h 481012"/>
              <a:gd name="connsiteX27" fmla="*/ 333375 w 1881187"/>
              <a:gd name="connsiteY27" fmla="*/ 271462 h 481012"/>
              <a:gd name="connsiteX28" fmla="*/ 588168 w 1881187"/>
              <a:gd name="connsiteY28" fmla="*/ 221456 h 481012"/>
              <a:gd name="connsiteX29" fmla="*/ 985837 w 1881187"/>
              <a:gd name="connsiteY29" fmla="*/ 133350 h 481012"/>
              <a:gd name="connsiteX30" fmla="*/ 1126331 w 1881187"/>
              <a:gd name="connsiteY30" fmla="*/ 97631 h 481012"/>
              <a:gd name="connsiteX31" fmla="*/ 1231106 w 1881187"/>
              <a:gd name="connsiteY31" fmla="*/ 83343 h 481012"/>
              <a:gd name="connsiteX32" fmla="*/ 1402556 w 1881187"/>
              <a:gd name="connsiteY32" fmla="*/ 64293 h 481012"/>
              <a:gd name="connsiteX33" fmla="*/ 1476375 w 1881187"/>
              <a:gd name="connsiteY33" fmla="*/ 52387 h 481012"/>
              <a:gd name="connsiteX34" fmla="*/ 1528762 w 1881187"/>
              <a:gd name="connsiteY34" fmla="*/ 40481 h 481012"/>
              <a:gd name="connsiteX35" fmla="*/ 1576387 w 1881187"/>
              <a:gd name="connsiteY35" fmla="*/ 23812 h 481012"/>
              <a:gd name="connsiteX36" fmla="*/ 1626393 w 1881187"/>
              <a:gd name="connsiteY36" fmla="*/ 0 h 481012"/>
              <a:gd name="connsiteX37" fmla="*/ 1652587 w 1881187"/>
              <a:gd name="connsiteY37" fmla="*/ 0 h 481012"/>
              <a:gd name="connsiteX38" fmla="*/ 1702593 w 1881187"/>
              <a:gd name="connsiteY38" fmla="*/ 4762 h 481012"/>
              <a:gd name="connsiteX39" fmla="*/ 1740693 w 1881187"/>
              <a:gd name="connsiteY39" fmla="*/ 16668 h 481012"/>
              <a:gd name="connsiteX40" fmla="*/ 1781175 w 1881187"/>
              <a:gd name="connsiteY40" fmla="*/ 33337 h 481012"/>
              <a:gd name="connsiteX41" fmla="*/ 1812131 w 1881187"/>
              <a:gd name="connsiteY41" fmla="*/ 47625 h 481012"/>
              <a:gd name="connsiteX42" fmla="*/ 1835943 w 1881187"/>
              <a:gd name="connsiteY42" fmla="*/ 61912 h 481012"/>
              <a:gd name="connsiteX43" fmla="*/ 1854993 w 1881187"/>
              <a:gd name="connsiteY43" fmla="*/ 78581 h 481012"/>
              <a:gd name="connsiteX44" fmla="*/ 1869281 w 1881187"/>
              <a:gd name="connsiteY44" fmla="*/ 95250 h 481012"/>
              <a:gd name="connsiteX45" fmla="*/ 1881187 w 1881187"/>
              <a:gd name="connsiteY45" fmla="*/ 111918 h 481012"/>
              <a:gd name="connsiteX46" fmla="*/ 1878806 w 1881187"/>
              <a:gd name="connsiteY46" fmla="*/ 128587 h 481012"/>
              <a:gd name="connsiteX47" fmla="*/ 1874043 w 1881187"/>
              <a:gd name="connsiteY47" fmla="*/ 150018 h 481012"/>
              <a:gd name="connsiteX48" fmla="*/ 1857375 w 1881187"/>
              <a:gd name="connsiteY48" fmla="*/ 171450 h 481012"/>
              <a:gd name="connsiteX49" fmla="*/ 1840706 w 1881187"/>
              <a:gd name="connsiteY49" fmla="*/ 185737 h 481012"/>
              <a:gd name="connsiteX50" fmla="*/ 1812131 w 1881187"/>
              <a:gd name="connsiteY50" fmla="*/ 202406 h 481012"/>
              <a:gd name="connsiteX51" fmla="*/ 1752600 w 1881187"/>
              <a:gd name="connsiteY51" fmla="*/ 216693 h 481012"/>
              <a:gd name="connsiteX52" fmla="*/ 1416843 w 1881187"/>
              <a:gd name="connsiteY52" fmla="*/ 242887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881187" h="481012">
                <a:moveTo>
                  <a:pt x="1416843" y="242887"/>
                </a:moveTo>
                <a:lnTo>
                  <a:pt x="1116806" y="276225"/>
                </a:lnTo>
                <a:lnTo>
                  <a:pt x="983456" y="307181"/>
                </a:lnTo>
                <a:lnTo>
                  <a:pt x="700087" y="371475"/>
                </a:lnTo>
                <a:lnTo>
                  <a:pt x="450056" y="440531"/>
                </a:lnTo>
                <a:lnTo>
                  <a:pt x="352425" y="473868"/>
                </a:lnTo>
                <a:lnTo>
                  <a:pt x="328612" y="478631"/>
                </a:lnTo>
                <a:lnTo>
                  <a:pt x="295275" y="481012"/>
                </a:lnTo>
                <a:lnTo>
                  <a:pt x="271462" y="476250"/>
                </a:lnTo>
                <a:lnTo>
                  <a:pt x="235743" y="461962"/>
                </a:lnTo>
                <a:lnTo>
                  <a:pt x="195262" y="435768"/>
                </a:lnTo>
                <a:lnTo>
                  <a:pt x="142875" y="388143"/>
                </a:lnTo>
                <a:lnTo>
                  <a:pt x="88106" y="321468"/>
                </a:lnTo>
                <a:lnTo>
                  <a:pt x="42862" y="257175"/>
                </a:lnTo>
                <a:lnTo>
                  <a:pt x="14287" y="209550"/>
                </a:lnTo>
                <a:lnTo>
                  <a:pt x="2381" y="180975"/>
                </a:lnTo>
                <a:lnTo>
                  <a:pt x="0" y="161925"/>
                </a:lnTo>
                <a:lnTo>
                  <a:pt x="0" y="150018"/>
                </a:lnTo>
                <a:lnTo>
                  <a:pt x="4762" y="142875"/>
                </a:lnTo>
                <a:lnTo>
                  <a:pt x="21431" y="140493"/>
                </a:lnTo>
                <a:lnTo>
                  <a:pt x="38100" y="145256"/>
                </a:lnTo>
                <a:lnTo>
                  <a:pt x="66675" y="164306"/>
                </a:lnTo>
                <a:lnTo>
                  <a:pt x="116681" y="200025"/>
                </a:lnTo>
                <a:lnTo>
                  <a:pt x="166687" y="230981"/>
                </a:lnTo>
                <a:lnTo>
                  <a:pt x="211931" y="254793"/>
                </a:lnTo>
                <a:lnTo>
                  <a:pt x="261937" y="273843"/>
                </a:lnTo>
                <a:lnTo>
                  <a:pt x="288131" y="278606"/>
                </a:lnTo>
                <a:lnTo>
                  <a:pt x="333375" y="271462"/>
                </a:lnTo>
                <a:lnTo>
                  <a:pt x="588168" y="221456"/>
                </a:lnTo>
                <a:lnTo>
                  <a:pt x="985837" y="133350"/>
                </a:lnTo>
                <a:lnTo>
                  <a:pt x="1126331" y="97631"/>
                </a:lnTo>
                <a:lnTo>
                  <a:pt x="1231106" y="83343"/>
                </a:lnTo>
                <a:lnTo>
                  <a:pt x="1402556" y="64293"/>
                </a:lnTo>
                <a:lnTo>
                  <a:pt x="1476375" y="52387"/>
                </a:lnTo>
                <a:lnTo>
                  <a:pt x="1528762" y="40481"/>
                </a:lnTo>
                <a:lnTo>
                  <a:pt x="1576387" y="23812"/>
                </a:lnTo>
                <a:lnTo>
                  <a:pt x="1626393" y="0"/>
                </a:lnTo>
                <a:lnTo>
                  <a:pt x="1652587" y="0"/>
                </a:lnTo>
                <a:lnTo>
                  <a:pt x="1702593" y="4762"/>
                </a:lnTo>
                <a:lnTo>
                  <a:pt x="1740693" y="16668"/>
                </a:lnTo>
                <a:lnTo>
                  <a:pt x="1781175" y="33337"/>
                </a:lnTo>
                <a:lnTo>
                  <a:pt x="1812131" y="47625"/>
                </a:lnTo>
                <a:lnTo>
                  <a:pt x="1835943" y="61912"/>
                </a:lnTo>
                <a:lnTo>
                  <a:pt x="1854993" y="78581"/>
                </a:lnTo>
                <a:lnTo>
                  <a:pt x="1869281" y="95250"/>
                </a:lnTo>
                <a:lnTo>
                  <a:pt x="1881187" y="111918"/>
                </a:lnTo>
                <a:lnTo>
                  <a:pt x="1878806" y="128587"/>
                </a:lnTo>
                <a:lnTo>
                  <a:pt x="1874043" y="150018"/>
                </a:lnTo>
                <a:lnTo>
                  <a:pt x="1857375" y="171450"/>
                </a:lnTo>
                <a:lnTo>
                  <a:pt x="1840706" y="185737"/>
                </a:lnTo>
                <a:lnTo>
                  <a:pt x="1812131" y="202406"/>
                </a:lnTo>
                <a:lnTo>
                  <a:pt x="1752600" y="216693"/>
                </a:lnTo>
                <a:lnTo>
                  <a:pt x="1416843" y="2428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1632CE4-9EAE-4E12-A34A-FDAD9F7DCF5B}"/>
              </a:ext>
            </a:extLst>
          </p:cNvPr>
          <p:cNvSpPr/>
          <p:nvPr/>
        </p:nvSpPr>
        <p:spPr>
          <a:xfrm>
            <a:off x="4089402" y="2847976"/>
            <a:ext cx="1677988" cy="449263"/>
          </a:xfrm>
          <a:custGeom>
            <a:avLst/>
            <a:gdLst>
              <a:gd name="connsiteX0" fmla="*/ 1271588 w 1678782"/>
              <a:gd name="connsiteY0" fmla="*/ 261938 h 450056"/>
              <a:gd name="connsiteX1" fmla="*/ 1012032 w 1678782"/>
              <a:gd name="connsiteY1" fmla="*/ 297656 h 450056"/>
              <a:gd name="connsiteX2" fmla="*/ 885825 w 1678782"/>
              <a:gd name="connsiteY2" fmla="*/ 328613 h 450056"/>
              <a:gd name="connsiteX3" fmla="*/ 688182 w 1678782"/>
              <a:gd name="connsiteY3" fmla="*/ 373856 h 450056"/>
              <a:gd name="connsiteX4" fmla="*/ 478632 w 1678782"/>
              <a:gd name="connsiteY4" fmla="*/ 416719 h 450056"/>
              <a:gd name="connsiteX5" fmla="*/ 378619 w 1678782"/>
              <a:gd name="connsiteY5" fmla="*/ 435769 h 450056"/>
              <a:gd name="connsiteX6" fmla="*/ 288132 w 1678782"/>
              <a:gd name="connsiteY6" fmla="*/ 450056 h 450056"/>
              <a:gd name="connsiteX7" fmla="*/ 257175 w 1678782"/>
              <a:gd name="connsiteY7" fmla="*/ 450056 h 450056"/>
              <a:gd name="connsiteX8" fmla="*/ 238125 w 1678782"/>
              <a:gd name="connsiteY8" fmla="*/ 445294 h 450056"/>
              <a:gd name="connsiteX9" fmla="*/ 204788 w 1678782"/>
              <a:gd name="connsiteY9" fmla="*/ 431006 h 450056"/>
              <a:gd name="connsiteX10" fmla="*/ 166688 w 1678782"/>
              <a:gd name="connsiteY10" fmla="*/ 407194 h 450056"/>
              <a:gd name="connsiteX11" fmla="*/ 90488 w 1678782"/>
              <a:gd name="connsiteY11" fmla="*/ 340519 h 450056"/>
              <a:gd name="connsiteX12" fmla="*/ 52388 w 1678782"/>
              <a:gd name="connsiteY12" fmla="*/ 300038 h 450056"/>
              <a:gd name="connsiteX13" fmla="*/ 26194 w 1678782"/>
              <a:gd name="connsiteY13" fmla="*/ 269081 h 450056"/>
              <a:gd name="connsiteX14" fmla="*/ 11907 w 1678782"/>
              <a:gd name="connsiteY14" fmla="*/ 252413 h 450056"/>
              <a:gd name="connsiteX15" fmla="*/ 2382 w 1678782"/>
              <a:gd name="connsiteY15" fmla="*/ 230981 h 450056"/>
              <a:gd name="connsiteX16" fmla="*/ 0 w 1678782"/>
              <a:gd name="connsiteY16" fmla="*/ 211931 h 450056"/>
              <a:gd name="connsiteX17" fmla="*/ 0 w 1678782"/>
              <a:gd name="connsiteY17" fmla="*/ 197644 h 450056"/>
              <a:gd name="connsiteX18" fmla="*/ 4763 w 1678782"/>
              <a:gd name="connsiteY18" fmla="*/ 188119 h 450056"/>
              <a:gd name="connsiteX19" fmla="*/ 14288 w 1678782"/>
              <a:gd name="connsiteY19" fmla="*/ 183356 h 450056"/>
              <a:gd name="connsiteX20" fmla="*/ 33338 w 1678782"/>
              <a:gd name="connsiteY20" fmla="*/ 188119 h 450056"/>
              <a:gd name="connsiteX21" fmla="*/ 52388 w 1678782"/>
              <a:gd name="connsiteY21" fmla="*/ 202406 h 450056"/>
              <a:gd name="connsiteX22" fmla="*/ 64294 w 1678782"/>
              <a:gd name="connsiteY22" fmla="*/ 214313 h 450056"/>
              <a:gd name="connsiteX23" fmla="*/ 83344 w 1678782"/>
              <a:gd name="connsiteY23" fmla="*/ 226219 h 450056"/>
              <a:gd name="connsiteX24" fmla="*/ 116682 w 1678782"/>
              <a:gd name="connsiteY24" fmla="*/ 235744 h 450056"/>
              <a:gd name="connsiteX25" fmla="*/ 159544 w 1678782"/>
              <a:gd name="connsiteY25" fmla="*/ 242888 h 450056"/>
              <a:gd name="connsiteX26" fmla="*/ 202407 w 1678782"/>
              <a:gd name="connsiteY26" fmla="*/ 245269 h 450056"/>
              <a:gd name="connsiteX27" fmla="*/ 259557 w 1678782"/>
              <a:gd name="connsiteY27" fmla="*/ 247650 h 450056"/>
              <a:gd name="connsiteX28" fmla="*/ 323850 w 1678782"/>
              <a:gd name="connsiteY28" fmla="*/ 245269 h 450056"/>
              <a:gd name="connsiteX29" fmla="*/ 400050 w 1678782"/>
              <a:gd name="connsiteY29" fmla="*/ 238125 h 450056"/>
              <a:gd name="connsiteX30" fmla="*/ 611982 w 1678782"/>
              <a:gd name="connsiteY30" fmla="*/ 207169 h 450056"/>
              <a:gd name="connsiteX31" fmla="*/ 888207 w 1678782"/>
              <a:gd name="connsiteY31" fmla="*/ 152400 h 450056"/>
              <a:gd name="connsiteX32" fmla="*/ 1007269 w 1678782"/>
              <a:gd name="connsiteY32" fmla="*/ 121444 h 450056"/>
              <a:gd name="connsiteX33" fmla="*/ 1119188 w 1678782"/>
              <a:gd name="connsiteY33" fmla="*/ 102394 h 450056"/>
              <a:gd name="connsiteX34" fmla="*/ 1202532 w 1678782"/>
              <a:gd name="connsiteY34" fmla="*/ 85725 h 450056"/>
              <a:gd name="connsiteX35" fmla="*/ 1283494 w 1678782"/>
              <a:gd name="connsiteY35" fmla="*/ 61913 h 450056"/>
              <a:gd name="connsiteX36" fmla="*/ 1321594 w 1678782"/>
              <a:gd name="connsiteY36" fmla="*/ 42863 h 450056"/>
              <a:gd name="connsiteX37" fmla="*/ 1345407 w 1678782"/>
              <a:gd name="connsiteY37" fmla="*/ 26194 h 450056"/>
              <a:gd name="connsiteX38" fmla="*/ 1369219 w 1678782"/>
              <a:gd name="connsiteY38" fmla="*/ 0 h 450056"/>
              <a:gd name="connsiteX39" fmla="*/ 1397794 w 1678782"/>
              <a:gd name="connsiteY39" fmla="*/ 0 h 450056"/>
              <a:gd name="connsiteX40" fmla="*/ 1440657 w 1678782"/>
              <a:gd name="connsiteY40" fmla="*/ 7144 h 450056"/>
              <a:gd name="connsiteX41" fmla="*/ 1488282 w 1678782"/>
              <a:gd name="connsiteY41" fmla="*/ 19050 h 450056"/>
              <a:gd name="connsiteX42" fmla="*/ 1538288 w 1678782"/>
              <a:gd name="connsiteY42" fmla="*/ 35719 h 450056"/>
              <a:gd name="connsiteX43" fmla="*/ 1590675 w 1678782"/>
              <a:gd name="connsiteY43" fmla="*/ 54769 h 450056"/>
              <a:gd name="connsiteX44" fmla="*/ 1624013 w 1678782"/>
              <a:gd name="connsiteY44" fmla="*/ 69056 h 450056"/>
              <a:gd name="connsiteX45" fmla="*/ 1643063 w 1678782"/>
              <a:gd name="connsiteY45" fmla="*/ 80963 h 450056"/>
              <a:gd name="connsiteX46" fmla="*/ 1662113 w 1678782"/>
              <a:gd name="connsiteY46" fmla="*/ 100013 h 450056"/>
              <a:gd name="connsiteX47" fmla="*/ 1671638 w 1678782"/>
              <a:gd name="connsiteY47" fmla="*/ 116681 h 450056"/>
              <a:gd name="connsiteX48" fmla="*/ 1678782 w 1678782"/>
              <a:gd name="connsiteY48" fmla="*/ 133350 h 450056"/>
              <a:gd name="connsiteX49" fmla="*/ 1676400 w 1678782"/>
              <a:gd name="connsiteY49" fmla="*/ 147638 h 450056"/>
              <a:gd name="connsiteX50" fmla="*/ 1662113 w 1678782"/>
              <a:gd name="connsiteY50" fmla="*/ 166688 h 450056"/>
              <a:gd name="connsiteX51" fmla="*/ 1635919 w 1678782"/>
              <a:gd name="connsiteY51" fmla="*/ 180975 h 450056"/>
              <a:gd name="connsiteX52" fmla="*/ 1590675 w 1678782"/>
              <a:gd name="connsiteY52" fmla="*/ 200025 h 450056"/>
              <a:gd name="connsiteX53" fmla="*/ 1473994 w 1678782"/>
              <a:gd name="connsiteY53" fmla="*/ 226219 h 450056"/>
              <a:gd name="connsiteX54" fmla="*/ 1271588 w 1678782"/>
              <a:gd name="connsiteY54" fmla="*/ 261938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678782" h="450056">
                <a:moveTo>
                  <a:pt x="1271588" y="261938"/>
                </a:moveTo>
                <a:lnTo>
                  <a:pt x="1012032" y="297656"/>
                </a:lnTo>
                <a:lnTo>
                  <a:pt x="885825" y="328613"/>
                </a:lnTo>
                <a:lnTo>
                  <a:pt x="688182" y="373856"/>
                </a:lnTo>
                <a:lnTo>
                  <a:pt x="478632" y="416719"/>
                </a:lnTo>
                <a:lnTo>
                  <a:pt x="378619" y="435769"/>
                </a:lnTo>
                <a:lnTo>
                  <a:pt x="288132" y="450056"/>
                </a:lnTo>
                <a:lnTo>
                  <a:pt x="257175" y="450056"/>
                </a:lnTo>
                <a:lnTo>
                  <a:pt x="238125" y="445294"/>
                </a:lnTo>
                <a:lnTo>
                  <a:pt x="204788" y="431006"/>
                </a:lnTo>
                <a:lnTo>
                  <a:pt x="166688" y="407194"/>
                </a:lnTo>
                <a:lnTo>
                  <a:pt x="90488" y="340519"/>
                </a:lnTo>
                <a:lnTo>
                  <a:pt x="52388" y="300038"/>
                </a:lnTo>
                <a:lnTo>
                  <a:pt x="26194" y="269081"/>
                </a:lnTo>
                <a:lnTo>
                  <a:pt x="11907" y="252413"/>
                </a:lnTo>
                <a:lnTo>
                  <a:pt x="2382" y="230981"/>
                </a:lnTo>
                <a:lnTo>
                  <a:pt x="0" y="211931"/>
                </a:lnTo>
                <a:lnTo>
                  <a:pt x="0" y="197644"/>
                </a:lnTo>
                <a:lnTo>
                  <a:pt x="4763" y="188119"/>
                </a:lnTo>
                <a:lnTo>
                  <a:pt x="14288" y="183356"/>
                </a:lnTo>
                <a:lnTo>
                  <a:pt x="33338" y="188119"/>
                </a:lnTo>
                <a:lnTo>
                  <a:pt x="52388" y="202406"/>
                </a:lnTo>
                <a:lnTo>
                  <a:pt x="64294" y="214313"/>
                </a:lnTo>
                <a:lnTo>
                  <a:pt x="83344" y="226219"/>
                </a:lnTo>
                <a:lnTo>
                  <a:pt x="116682" y="235744"/>
                </a:lnTo>
                <a:lnTo>
                  <a:pt x="159544" y="242888"/>
                </a:lnTo>
                <a:lnTo>
                  <a:pt x="202407" y="245269"/>
                </a:lnTo>
                <a:lnTo>
                  <a:pt x="259557" y="247650"/>
                </a:lnTo>
                <a:lnTo>
                  <a:pt x="323850" y="245269"/>
                </a:lnTo>
                <a:lnTo>
                  <a:pt x="400050" y="238125"/>
                </a:lnTo>
                <a:lnTo>
                  <a:pt x="611982" y="207169"/>
                </a:lnTo>
                <a:lnTo>
                  <a:pt x="888207" y="152400"/>
                </a:lnTo>
                <a:lnTo>
                  <a:pt x="1007269" y="121444"/>
                </a:lnTo>
                <a:lnTo>
                  <a:pt x="1119188" y="102394"/>
                </a:lnTo>
                <a:lnTo>
                  <a:pt x="1202532" y="85725"/>
                </a:lnTo>
                <a:lnTo>
                  <a:pt x="1283494" y="61913"/>
                </a:lnTo>
                <a:lnTo>
                  <a:pt x="1321594" y="42863"/>
                </a:lnTo>
                <a:lnTo>
                  <a:pt x="1345407" y="26194"/>
                </a:lnTo>
                <a:lnTo>
                  <a:pt x="1369219" y="0"/>
                </a:lnTo>
                <a:lnTo>
                  <a:pt x="1397794" y="0"/>
                </a:lnTo>
                <a:lnTo>
                  <a:pt x="1440657" y="7144"/>
                </a:lnTo>
                <a:lnTo>
                  <a:pt x="1488282" y="19050"/>
                </a:lnTo>
                <a:lnTo>
                  <a:pt x="1538288" y="35719"/>
                </a:lnTo>
                <a:lnTo>
                  <a:pt x="1590675" y="54769"/>
                </a:lnTo>
                <a:lnTo>
                  <a:pt x="1624013" y="69056"/>
                </a:lnTo>
                <a:lnTo>
                  <a:pt x="1643063" y="80963"/>
                </a:lnTo>
                <a:lnTo>
                  <a:pt x="1662113" y="100013"/>
                </a:lnTo>
                <a:lnTo>
                  <a:pt x="1671638" y="116681"/>
                </a:lnTo>
                <a:lnTo>
                  <a:pt x="1678782" y="133350"/>
                </a:lnTo>
                <a:lnTo>
                  <a:pt x="1676400" y="147638"/>
                </a:lnTo>
                <a:lnTo>
                  <a:pt x="1662113" y="166688"/>
                </a:lnTo>
                <a:lnTo>
                  <a:pt x="1635919" y="180975"/>
                </a:lnTo>
                <a:lnTo>
                  <a:pt x="1590675" y="200025"/>
                </a:lnTo>
                <a:lnTo>
                  <a:pt x="1473994" y="226219"/>
                </a:lnTo>
                <a:lnTo>
                  <a:pt x="1271588" y="2619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4ADEBF-CE29-4219-82A5-5A75E4BCCA7C}"/>
              </a:ext>
            </a:extLst>
          </p:cNvPr>
          <p:cNvSpPr/>
          <p:nvPr/>
        </p:nvSpPr>
        <p:spPr>
          <a:xfrm>
            <a:off x="3771902" y="3429001"/>
            <a:ext cx="2203450" cy="563563"/>
          </a:xfrm>
          <a:custGeom>
            <a:avLst/>
            <a:gdLst>
              <a:gd name="connsiteX0" fmla="*/ 1635919 w 2202656"/>
              <a:gd name="connsiteY0" fmla="*/ 273844 h 564356"/>
              <a:gd name="connsiteX1" fmla="*/ 1321594 w 2202656"/>
              <a:gd name="connsiteY1" fmla="*/ 319088 h 564356"/>
              <a:gd name="connsiteX2" fmla="*/ 1143000 w 2202656"/>
              <a:gd name="connsiteY2" fmla="*/ 352425 h 564356"/>
              <a:gd name="connsiteX3" fmla="*/ 795338 w 2202656"/>
              <a:gd name="connsiteY3" fmla="*/ 435769 h 564356"/>
              <a:gd name="connsiteX4" fmla="*/ 592931 w 2202656"/>
              <a:gd name="connsiteY4" fmla="*/ 495300 h 564356"/>
              <a:gd name="connsiteX5" fmla="*/ 404813 w 2202656"/>
              <a:gd name="connsiteY5" fmla="*/ 545306 h 564356"/>
              <a:gd name="connsiteX6" fmla="*/ 347663 w 2202656"/>
              <a:gd name="connsiteY6" fmla="*/ 561975 h 564356"/>
              <a:gd name="connsiteX7" fmla="*/ 321469 w 2202656"/>
              <a:gd name="connsiteY7" fmla="*/ 564356 h 564356"/>
              <a:gd name="connsiteX8" fmla="*/ 288131 w 2202656"/>
              <a:gd name="connsiteY8" fmla="*/ 557213 h 564356"/>
              <a:gd name="connsiteX9" fmla="*/ 242888 w 2202656"/>
              <a:gd name="connsiteY9" fmla="*/ 540544 h 564356"/>
              <a:gd name="connsiteX10" fmla="*/ 180975 w 2202656"/>
              <a:gd name="connsiteY10" fmla="*/ 509588 h 564356"/>
              <a:gd name="connsiteX11" fmla="*/ 126206 w 2202656"/>
              <a:gd name="connsiteY11" fmla="*/ 473869 h 564356"/>
              <a:gd name="connsiteX12" fmla="*/ 59531 w 2202656"/>
              <a:gd name="connsiteY12" fmla="*/ 421481 h 564356"/>
              <a:gd name="connsiteX13" fmla="*/ 26194 w 2202656"/>
              <a:gd name="connsiteY13" fmla="*/ 390525 h 564356"/>
              <a:gd name="connsiteX14" fmla="*/ 11906 w 2202656"/>
              <a:gd name="connsiteY14" fmla="*/ 376238 h 564356"/>
              <a:gd name="connsiteX15" fmla="*/ 2381 w 2202656"/>
              <a:gd name="connsiteY15" fmla="*/ 357188 h 564356"/>
              <a:gd name="connsiteX16" fmla="*/ 0 w 2202656"/>
              <a:gd name="connsiteY16" fmla="*/ 338138 h 564356"/>
              <a:gd name="connsiteX17" fmla="*/ 7144 w 2202656"/>
              <a:gd name="connsiteY17" fmla="*/ 326231 h 564356"/>
              <a:gd name="connsiteX18" fmla="*/ 23813 w 2202656"/>
              <a:gd name="connsiteY18" fmla="*/ 321469 h 564356"/>
              <a:gd name="connsiteX19" fmla="*/ 47625 w 2202656"/>
              <a:gd name="connsiteY19" fmla="*/ 326231 h 564356"/>
              <a:gd name="connsiteX20" fmla="*/ 80963 w 2202656"/>
              <a:gd name="connsiteY20" fmla="*/ 342900 h 564356"/>
              <a:gd name="connsiteX21" fmla="*/ 138113 w 2202656"/>
              <a:gd name="connsiteY21" fmla="*/ 354806 h 564356"/>
              <a:gd name="connsiteX22" fmla="*/ 216694 w 2202656"/>
              <a:gd name="connsiteY22" fmla="*/ 361950 h 564356"/>
              <a:gd name="connsiteX23" fmla="*/ 292894 w 2202656"/>
              <a:gd name="connsiteY23" fmla="*/ 357188 h 564356"/>
              <a:gd name="connsiteX24" fmla="*/ 514350 w 2202656"/>
              <a:gd name="connsiteY24" fmla="*/ 314325 h 564356"/>
              <a:gd name="connsiteX25" fmla="*/ 919163 w 2202656"/>
              <a:gd name="connsiteY25" fmla="*/ 228600 h 564356"/>
              <a:gd name="connsiteX26" fmla="*/ 1185863 w 2202656"/>
              <a:gd name="connsiteY26" fmla="*/ 173831 h 564356"/>
              <a:gd name="connsiteX27" fmla="*/ 1326356 w 2202656"/>
              <a:gd name="connsiteY27" fmla="*/ 138113 h 564356"/>
              <a:gd name="connsiteX28" fmla="*/ 1583531 w 2202656"/>
              <a:gd name="connsiteY28" fmla="*/ 100013 h 564356"/>
              <a:gd name="connsiteX29" fmla="*/ 1754981 w 2202656"/>
              <a:gd name="connsiteY29" fmla="*/ 66675 h 564356"/>
              <a:gd name="connsiteX30" fmla="*/ 1800225 w 2202656"/>
              <a:gd name="connsiteY30" fmla="*/ 52388 h 564356"/>
              <a:gd name="connsiteX31" fmla="*/ 1914525 w 2202656"/>
              <a:gd name="connsiteY31" fmla="*/ 0 h 564356"/>
              <a:gd name="connsiteX32" fmla="*/ 1945481 w 2202656"/>
              <a:gd name="connsiteY32" fmla="*/ 2381 h 564356"/>
              <a:gd name="connsiteX33" fmla="*/ 2021681 w 2202656"/>
              <a:gd name="connsiteY33" fmla="*/ 19050 h 564356"/>
              <a:gd name="connsiteX34" fmla="*/ 2088356 w 2202656"/>
              <a:gd name="connsiteY34" fmla="*/ 38100 h 564356"/>
              <a:gd name="connsiteX35" fmla="*/ 2126456 w 2202656"/>
              <a:gd name="connsiteY35" fmla="*/ 50006 h 564356"/>
              <a:gd name="connsiteX36" fmla="*/ 2155031 w 2202656"/>
              <a:gd name="connsiteY36" fmla="*/ 64294 h 564356"/>
              <a:gd name="connsiteX37" fmla="*/ 2176463 w 2202656"/>
              <a:gd name="connsiteY37" fmla="*/ 78581 h 564356"/>
              <a:gd name="connsiteX38" fmla="*/ 2190750 w 2202656"/>
              <a:gd name="connsiteY38" fmla="*/ 100013 h 564356"/>
              <a:gd name="connsiteX39" fmla="*/ 2200275 w 2202656"/>
              <a:gd name="connsiteY39" fmla="*/ 123825 h 564356"/>
              <a:gd name="connsiteX40" fmla="*/ 2202656 w 2202656"/>
              <a:gd name="connsiteY40" fmla="*/ 145256 h 564356"/>
              <a:gd name="connsiteX41" fmla="*/ 2188369 w 2202656"/>
              <a:gd name="connsiteY41" fmla="*/ 166688 h 564356"/>
              <a:gd name="connsiteX42" fmla="*/ 2164556 w 2202656"/>
              <a:gd name="connsiteY42" fmla="*/ 190500 h 564356"/>
              <a:gd name="connsiteX43" fmla="*/ 2124075 w 2202656"/>
              <a:gd name="connsiteY43" fmla="*/ 214313 h 564356"/>
              <a:gd name="connsiteX44" fmla="*/ 2083594 w 2202656"/>
              <a:gd name="connsiteY44" fmla="*/ 226219 h 564356"/>
              <a:gd name="connsiteX45" fmla="*/ 1635919 w 2202656"/>
              <a:gd name="connsiteY45" fmla="*/ 273844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202656" h="564356">
                <a:moveTo>
                  <a:pt x="1635919" y="273844"/>
                </a:moveTo>
                <a:lnTo>
                  <a:pt x="1321594" y="319088"/>
                </a:lnTo>
                <a:lnTo>
                  <a:pt x="1143000" y="352425"/>
                </a:lnTo>
                <a:lnTo>
                  <a:pt x="795338" y="435769"/>
                </a:lnTo>
                <a:lnTo>
                  <a:pt x="592931" y="495300"/>
                </a:lnTo>
                <a:lnTo>
                  <a:pt x="404813" y="545306"/>
                </a:lnTo>
                <a:lnTo>
                  <a:pt x="347663" y="561975"/>
                </a:lnTo>
                <a:lnTo>
                  <a:pt x="321469" y="564356"/>
                </a:lnTo>
                <a:lnTo>
                  <a:pt x="288131" y="557213"/>
                </a:lnTo>
                <a:lnTo>
                  <a:pt x="242888" y="540544"/>
                </a:lnTo>
                <a:lnTo>
                  <a:pt x="180975" y="509588"/>
                </a:lnTo>
                <a:lnTo>
                  <a:pt x="126206" y="473869"/>
                </a:lnTo>
                <a:lnTo>
                  <a:pt x="59531" y="421481"/>
                </a:lnTo>
                <a:lnTo>
                  <a:pt x="26194" y="390525"/>
                </a:lnTo>
                <a:lnTo>
                  <a:pt x="11906" y="376238"/>
                </a:lnTo>
                <a:lnTo>
                  <a:pt x="2381" y="357188"/>
                </a:lnTo>
                <a:lnTo>
                  <a:pt x="0" y="338138"/>
                </a:lnTo>
                <a:lnTo>
                  <a:pt x="7144" y="326231"/>
                </a:lnTo>
                <a:lnTo>
                  <a:pt x="23813" y="321469"/>
                </a:lnTo>
                <a:lnTo>
                  <a:pt x="47625" y="326231"/>
                </a:lnTo>
                <a:lnTo>
                  <a:pt x="80963" y="342900"/>
                </a:lnTo>
                <a:lnTo>
                  <a:pt x="138113" y="354806"/>
                </a:lnTo>
                <a:lnTo>
                  <a:pt x="216694" y="361950"/>
                </a:lnTo>
                <a:lnTo>
                  <a:pt x="292894" y="357188"/>
                </a:lnTo>
                <a:lnTo>
                  <a:pt x="514350" y="314325"/>
                </a:lnTo>
                <a:lnTo>
                  <a:pt x="919163" y="228600"/>
                </a:lnTo>
                <a:lnTo>
                  <a:pt x="1185863" y="173831"/>
                </a:lnTo>
                <a:lnTo>
                  <a:pt x="1326356" y="138113"/>
                </a:lnTo>
                <a:lnTo>
                  <a:pt x="1583531" y="100013"/>
                </a:lnTo>
                <a:lnTo>
                  <a:pt x="1754981" y="66675"/>
                </a:lnTo>
                <a:lnTo>
                  <a:pt x="1800225" y="52388"/>
                </a:lnTo>
                <a:lnTo>
                  <a:pt x="1914525" y="0"/>
                </a:lnTo>
                <a:lnTo>
                  <a:pt x="1945481" y="2381"/>
                </a:lnTo>
                <a:lnTo>
                  <a:pt x="2021681" y="19050"/>
                </a:lnTo>
                <a:lnTo>
                  <a:pt x="2088356" y="38100"/>
                </a:lnTo>
                <a:lnTo>
                  <a:pt x="2126456" y="50006"/>
                </a:lnTo>
                <a:lnTo>
                  <a:pt x="2155031" y="64294"/>
                </a:lnTo>
                <a:lnTo>
                  <a:pt x="2176463" y="78581"/>
                </a:lnTo>
                <a:lnTo>
                  <a:pt x="2190750" y="100013"/>
                </a:lnTo>
                <a:lnTo>
                  <a:pt x="2200275" y="123825"/>
                </a:lnTo>
                <a:lnTo>
                  <a:pt x="2202656" y="145256"/>
                </a:lnTo>
                <a:lnTo>
                  <a:pt x="2188369" y="166688"/>
                </a:lnTo>
                <a:lnTo>
                  <a:pt x="2164556" y="190500"/>
                </a:lnTo>
                <a:lnTo>
                  <a:pt x="2124075" y="214313"/>
                </a:lnTo>
                <a:lnTo>
                  <a:pt x="2083594" y="226219"/>
                </a:lnTo>
                <a:lnTo>
                  <a:pt x="1635919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B68C074-3722-4D10-9837-8D3E338B037C}"/>
              </a:ext>
            </a:extLst>
          </p:cNvPr>
          <p:cNvSpPr/>
          <p:nvPr/>
        </p:nvSpPr>
        <p:spPr>
          <a:xfrm rot="16200000">
            <a:off x="2811466" y="3479801"/>
            <a:ext cx="4403725" cy="504825"/>
          </a:xfrm>
          <a:custGeom>
            <a:avLst/>
            <a:gdLst>
              <a:gd name="connsiteX0" fmla="*/ 2545690 w 4403750"/>
              <a:gd name="connsiteY0" fmla="*/ 365760 h 504749"/>
              <a:gd name="connsiteX1" fmla="*/ 2340864 w 4403750"/>
              <a:gd name="connsiteY1" fmla="*/ 369418 h 504749"/>
              <a:gd name="connsiteX2" fmla="*/ 2198218 w 4403750"/>
              <a:gd name="connsiteY2" fmla="*/ 365760 h 504749"/>
              <a:gd name="connsiteX3" fmla="*/ 1708099 w 4403750"/>
              <a:gd name="connsiteY3" fmla="*/ 365760 h 504749"/>
              <a:gd name="connsiteX4" fmla="*/ 1265530 w 4403750"/>
              <a:gd name="connsiteY4" fmla="*/ 358445 h 504749"/>
              <a:gd name="connsiteX5" fmla="*/ 713232 w 4403750"/>
              <a:gd name="connsiteY5" fmla="*/ 351130 h 504749"/>
              <a:gd name="connsiteX6" fmla="*/ 245059 w 4403750"/>
              <a:gd name="connsiteY6" fmla="*/ 347472 h 504749"/>
              <a:gd name="connsiteX7" fmla="*/ 186538 w 4403750"/>
              <a:gd name="connsiteY7" fmla="*/ 347472 h 504749"/>
              <a:gd name="connsiteX8" fmla="*/ 138989 w 4403750"/>
              <a:gd name="connsiteY8" fmla="*/ 336499 h 504749"/>
              <a:gd name="connsiteX9" fmla="*/ 91440 w 4403750"/>
              <a:gd name="connsiteY9" fmla="*/ 321869 h 504749"/>
              <a:gd name="connsiteX10" fmla="*/ 47549 w 4403750"/>
              <a:gd name="connsiteY10" fmla="*/ 299923 h 504749"/>
              <a:gd name="connsiteX11" fmla="*/ 21946 w 4403750"/>
              <a:gd name="connsiteY11" fmla="*/ 281635 h 504749"/>
              <a:gd name="connsiteX12" fmla="*/ 3658 w 4403750"/>
              <a:gd name="connsiteY12" fmla="*/ 259690 h 504749"/>
              <a:gd name="connsiteX13" fmla="*/ 0 w 4403750"/>
              <a:gd name="connsiteY13" fmla="*/ 226771 h 504749"/>
              <a:gd name="connsiteX14" fmla="*/ 10973 w 4403750"/>
              <a:gd name="connsiteY14" fmla="*/ 201168 h 504749"/>
              <a:gd name="connsiteX15" fmla="*/ 54864 w 4403750"/>
              <a:gd name="connsiteY15" fmla="*/ 168250 h 504749"/>
              <a:gd name="connsiteX16" fmla="*/ 120701 w 4403750"/>
              <a:gd name="connsiteY16" fmla="*/ 135331 h 504749"/>
              <a:gd name="connsiteX17" fmla="*/ 182880 w 4403750"/>
              <a:gd name="connsiteY17" fmla="*/ 113386 h 504749"/>
              <a:gd name="connsiteX18" fmla="*/ 241402 w 4403750"/>
              <a:gd name="connsiteY18" fmla="*/ 95098 h 504749"/>
              <a:gd name="connsiteX19" fmla="*/ 332842 w 4403750"/>
              <a:gd name="connsiteY19" fmla="*/ 80467 h 504749"/>
              <a:gd name="connsiteX20" fmla="*/ 402336 w 4403750"/>
              <a:gd name="connsiteY20" fmla="*/ 76810 h 504749"/>
              <a:gd name="connsiteX21" fmla="*/ 486461 w 4403750"/>
              <a:gd name="connsiteY21" fmla="*/ 91440 h 504749"/>
              <a:gd name="connsiteX22" fmla="*/ 636422 w 4403750"/>
              <a:gd name="connsiteY22" fmla="*/ 109728 h 504749"/>
              <a:gd name="connsiteX23" fmla="*/ 852221 w 4403750"/>
              <a:gd name="connsiteY23" fmla="*/ 131674 h 504749"/>
              <a:gd name="connsiteX24" fmla="*/ 1243584 w 4403750"/>
              <a:gd name="connsiteY24" fmla="*/ 153619 h 504749"/>
              <a:gd name="connsiteX25" fmla="*/ 1799539 w 4403750"/>
              <a:gd name="connsiteY25" fmla="*/ 168250 h 504749"/>
              <a:gd name="connsiteX26" fmla="*/ 2311603 w 4403750"/>
              <a:gd name="connsiteY26" fmla="*/ 168250 h 504749"/>
              <a:gd name="connsiteX27" fmla="*/ 2417674 w 4403750"/>
              <a:gd name="connsiteY27" fmla="*/ 179223 h 504749"/>
              <a:gd name="connsiteX28" fmla="*/ 2527402 w 4403750"/>
              <a:gd name="connsiteY28" fmla="*/ 186538 h 504749"/>
              <a:gd name="connsiteX29" fmla="*/ 2772461 w 4403750"/>
              <a:gd name="connsiteY29" fmla="*/ 186538 h 504749"/>
              <a:gd name="connsiteX30" fmla="*/ 2907792 w 4403750"/>
              <a:gd name="connsiteY30" fmla="*/ 190195 h 504749"/>
              <a:gd name="connsiteX31" fmla="*/ 3449117 w 4403750"/>
              <a:gd name="connsiteY31" fmla="*/ 190195 h 504749"/>
              <a:gd name="connsiteX32" fmla="*/ 3602736 w 4403750"/>
              <a:gd name="connsiteY32" fmla="*/ 190195 h 504749"/>
              <a:gd name="connsiteX33" fmla="*/ 4045306 w 4403750"/>
              <a:gd name="connsiteY33" fmla="*/ 190195 h 504749"/>
              <a:gd name="connsiteX34" fmla="*/ 4125773 w 4403750"/>
              <a:gd name="connsiteY34" fmla="*/ 182880 h 504749"/>
              <a:gd name="connsiteX35" fmla="*/ 4173322 w 4403750"/>
              <a:gd name="connsiteY35" fmla="*/ 164592 h 504749"/>
              <a:gd name="connsiteX36" fmla="*/ 4246474 w 4403750"/>
              <a:gd name="connsiteY36" fmla="*/ 102413 h 504749"/>
              <a:gd name="connsiteX37" fmla="*/ 4290365 w 4403750"/>
              <a:gd name="connsiteY37" fmla="*/ 62179 h 504749"/>
              <a:gd name="connsiteX38" fmla="*/ 4315968 w 4403750"/>
              <a:gd name="connsiteY38" fmla="*/ 32919 h 504749"/>
              <a:gd name="connsiteX39" fmla="*/ 4345229 w 4403750"/>
              <a:gd name="connsiteY39" fmla="*/ 10973 h 504749"/>
              <a:gd name="connsiteX40" fmla="*/ 4367174 w 4403750"/>
              <a:gd name="connsiteY40" fmla="*/ 0 h 504749"/>
              <a:gd name="connsiteX41" fmla="*/ 4389120 w 4403750"/>
              <a:gd name="connsiteY41" fmla="*/ 0 h 504749"/>
              <a:gd name="connsiteX42" fmla="*/ 4396435 w 4403750"/>
              <a:gd name="connsiteY42" fmla="*/ 10973 h 504749"/>
              <a:gd name="connsiteX43" fmla="*/ 4403750 w 4403750"/>
              <a:gd name="connsiteY43" fmla="*/ 36576 h 504749"/>
              <a:gd name="connsiteX44" fmla="*/ 4403750 w 4403750"/>
              <a:gd name="connsiteY44" fmla="*/ 73152 h 504749"/>
              <a:gd name="connsiteX45" fmla="*/ 4381805 w 4403750"/>
              <a:gd name="connsiteY45" fmla="*/ 146304 h 504749"/>
              <a:gd name="connsiteX46" fmla="*/ 4348886 w 4403750"/>
              <a:gd name="connsiteY46" fmla="*/ 223114 h 504749"/>
              <a:gd name="connsiteX47" fmla="*/ 4315968 w 4403750"/>
              <a:gd name="connsiteY47" fmla="*/ 303581 h 504749"/>
              <a:gd name="connsiteX48" fmla="*/ 4275734 w 4403750"/>
              <a:gd name="connsiteY48" fmla="*/ 369418 h 504749"/>
              <a:gd name="connsiteX49" fmla="*/ 4228186 w 4403750"/>
              <a:gd name="connsiteY49" fmla="*/ 431597 h 504749"/>
              <a:gd name="connsiteX50" fmla="*/ 4187952 w 4403750"/>
              <a:gd name="connsiteY50" fmla="*/ 475488 h 504749"/>
              <a:gd name="connsiteX51" fmla="*/ 4147718 w 4403750"/>
              <a:gd name="connsiteY51" fmla="*/ 497434 h 504749"/>
              <a:gd name="connsiteX52" fmla="*/ 4129430 w 4403750"/>
              <a:gd name="connsiteY52" fmla="*/ 504749 h 504749"/>
              <a:gd name="connsiteX53" fmla="*/ 4092854 w 4403750"/>
              <a:gd name="connsiteY53" fmla="*/ 504749 h 504749"/>
              <a:gd name="connsiteX54" fmla="*/ 4056278 w 4403750"/>
              <a:gd name="connsiteY54" fmla="*/ 490119 h 504749"/>
              <a:gd name="connsiteX55" fmla="*/ 4027018 w 4403750"/>
              <a:gd name="connsiteY55" fmla="*/ 460858 h 504749"/>
              <a:gd name="connsiteX56" fmla="*/ 3979469 w 4403750"/>
              <a:gd name="connsiteY56" fmla="*/ 435255 h 504749"/>
              <a:gd name="connsiteX57" fmla="*/ 3920947 w 4403750"/>
              <a:gd name="connsiteY57" fmla="*/ 420624 h 504749"/>
              <a:gd name="connsiteX58" fmla="*/ 3869741 w 4403750"/>
              <a:gd name="connsiteY58" fmla="*/ 416967 h 504749"/>
              <a:gd name="connsiteX59" fmla="*/ 3646627 w 4403750"/>
              <a:gd name="connsiteY59" fmla="*/ 395021 h 504749"/>
              <a:gd name="connsiteX60" fmla="*/ 3485693 w 4403750"/>
              <a:gd name="connsiteY60" fmla="*/ 384048 h 504749"/>
              <a:gd name="connsiteX61" fmla="*/ 2951683 w 4403750"/>
              <a:gd name="connsiteY61" fmla="*/ 365760 h 504749"/>
              <a:gd name="connsiteX62" fmla="*/ 2545690 w 4403750"/>
              <a:gd name="connsiteY62" fmla="*/ 365760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403750" h="504749">
                <a:moveTo>
                  <a:pt x="2545690" y="365760"/>
                </a:moveTo>
                <a:lnTo>
                  <a:pt x="2340864" y="369418"/>
                </a:lnTo>
                <a:lnTo>
                  <a:pt x="2198218" y="365760"/>
                </a:lnTo>
                <a:lnTo>
                  <a:pt x="1708099" y="365760"/>
                </a:lnTo>
                <a:lnTo>
                  <a:pt x="1265530" y="358445"/>
                </a:lnTo>
                <a:lnTo>
                  <a:pt x="713232" y="351130"/>
                </a:lnTo>
                <a:lnTo>
                  <a:pt x="245059" y="347472"/>
                </a:lnTo>
                <a:lnTo>
                  <a:pt x="186538" y="347472"/>
                </a:lnTo>
                <a:lnTo>
                  <a:pt x="138989" y="336499"/>
                </a:lnTo>
                <a:lnTo>
                  <a:pt x="91440" y="321869"/>
                </a:lnTo>
                <a:lnTo>
                  <a:pt x="47549" y="299923"/>
                </a:lnTo>
                <a:lnTo>
                  <a:pt x="21946" y="281635"/>
                </a:lnTo>
                <a:lnTo>
                  <a:pt x="3658" y="259690"/>
                </a:lnTo>
                <a:lnTo>
                  <a:pt x="0" y="226771"/>
                </a:lnTo>
                <a:lnTo>
                  <a:pt x="10973" y="201168"/>
                </a:lnTo>
                <a:lnTo>
                  <a:pt x="54864" y="168250"/>
                </a:lnTo>
                <a:lnTo>
                  <a:pt x="120701" y="135331"/>
                </a:lnTo>
                <a:lnTo>
                  <a:pt x="182880" y="113386"/>
                </a:lnTo>
                <a:lnTo>
                  <a:pt x="241402" y="95098"/>
                </a:lnTo>
                <a:lnTo>
                  <a:pt x="332842" y="80467"/>
                </a:lnTo>
                <a:lnTo>
                  <a:pt x="402336" y="76810"/>
                </a:lnTo>
                <a:lnTo>
                  <a:pt x="486461" y="91440"/>
                </a:lnTo>
                <a:lnTo>
                  <a:pt x="636422" y="109728"/>
                </a:lnTo>
                <a:lnTo>
                  <a:pt x="852221" y="131674"/>
                </a:lnTo>
                <a:lnTo>
                  <a:pt x="1243584" y="153619"/>
                </a:lnTo>
                <a:lnTo>
                  <a:pt x="1799539" y="168250"/>
                </a:lnTo>
                <a:lnTo>
                  <a:pt x="2311603" y="168250"/>
                </a:lnTo>
                <a:lnTo>
                  <a:pt x="2417674" y="179223"/>
                </a:lnTo>
                <a:lnTo>
                  <a:pt x="2527402" y="186538"/>
                </a:lnTo>
                <a:lnTo>
                  <a:pt x="2772461" y="186538"/>
                </a:lnTo>
                <a:lnTo>
                  <a:pt x="2907792" y="190195"/>
                </a:lnTo>
                <a:lnTo>
                  <a:pt x="3449117" y="190195"/>
                </a:lnTo>
                <a:lnTo>
                  <a:pt x="3602736" y="190195"/>
                </a:lnTo>
                <a:lnTo>
                  <a:pt x="4045306" y="190195"/>
                </a:lnTo>
                <a:lnTo>
                  <a:pt x="4125773" y="182880"/>
                </a:lnTo>
                <a:lnTo>
                  <a:pt x="4173322" y="164592"/>
                </a:lnTo>
                <a:lnTo>
                  <a:pt x="4246474" y="102413"/>
                </a:lnTo>
                <a:lnTo>
                  <a:pt x="4290365" y="62179"/>
                </a:lnTo>
                <a:lnTo>
                  <a:pt x="4315968" y="32919"/>
                </a:lnTo>
                <a:lnTo>
                  <a:pt x="4345229" y="10973"/>
                </a:lnTo>
                <a:lnTo>
                  <a:pt x="4367174" y="0"/>
                </a:lnTo>
                <a:lnTo>
                  <a:pt x="4389120" y="0"/>
                </a:lnTo>
                <a:lnTo>
                  <a:pt x="4396435" y="10973"/>
                </a:lnTo>
                <a:lnTo>
                  <a:pt x="4403750" y="36576"/>
                </a:lnTo>
                <a:lnTo>
                  <a:pt x="4403750" y="73152"/>
                </a:lnTo>
                <a:lnTo>
                  <a:pt x="4381805" y="146304"/>
                </a:lnTo>
                <a:lnTo>
                  <a:pt x="4348886" y="223114"/>
                </a:lnTo>
                <a:lnTo>
                  <a:pt x="4315968" y="303581"/>
                </a:lnTo>
                <a:lnTo>
                  <a:pt x="4275734" y="369418"/>
                </a:lnTo>
                <a:lnTo>
                  <a:pt x="4228186" y="431597"/>
                </a:lnTo>
                <a:lnTo>
                  <a:pt x="4187952" y="475488"/>
                </a:lnTo>
                <a:lnTo>
                  <a:pt x="4147718" y="497434"/>
                </a:lnTo>
                <a:lnTo>
                  <a:pt x="4129430" y="504749"/>
                </a:lnTo>
                <a:lnTo>
                  <a:pt x="4092854" y="504749"/>
                </a:lnTo>
                <a:lnTo>
                  <a:pt x="4056278" y="490119"/>
                </a:lnTo>
                <a:lnTo>
                  <a:pt x="4027018" y="460858"/>
                </a:lnTo>
                <a:lnTo>
                  <a:pt x="3979469" y="435255"/>
                </a:lnTo>
                <a:lnTo>
                  <a:pt x="3920947" y="420624"/>
                </a:lnTo>
                <a:lnTo>
                  <a:pt x="3869741" y="416967"/>
                </a:lnTo>
                <a:lnTo>
                  <a:pt x="3646627" y="395021"/>
                </a:lnTo>
                <a:lnTo>
                  <a:pt x="3485693" y="384048"/>
                </a:lnTo>
                <a:lnTo>
                  <a:pt x="2951683" y="365760"/>
                </a:lnTo>
                <a:lnTo>
                  <a:pt x="2545690" y="36576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820CDB5-3133-431D-BC82-E151044CB219}"/>
              </a:ext>
            </a:extLst>
          </p:cNvPr>
          <p:cNvSpPr/>
          <p:nvPr/>
        </p:nvSpPr>
        <p:spPr>
          <a:xfrm>
            <a:off x="3795716" y="3705225"/>
            <a:ext cx="1195387" cy="1684338"/>
          </a:xfrm>
          <a:custGeom>
            <a:avLst/>
            <a:gdLst>
              <a:gd name="connsiteX0" fmla="*/ 909637 w 1195387"/>
              <a:gd name="connsiteY0" fmla="*/ 795338 h 1683544"/>
              <a:gd name="connsiteX1" fmla="*/ 728662 w 1195387"/>
              <a:gd name="connsiteY1" fmla="*/ 1023938 h 1683544"/>
              <a:gd name="connsiteX2" fmla="*/ 561975 w 1195387"/>
              <a:gd name="connsiteY2" fmla="*/ 1216819 h 1683544"/>
              <a:gd name="connsiteX3" fmla="*/ 404812 w 1195387"/>
              <a:gd name="connsiteY3" fmla="*/ 1376363 h 1683544"/>
              <a:gd name="connsiteX4" fmla="*/ 214312 w 1195387"/>
              <a:gd name="connsiteY4" fmla="*/ 1554956 h 1683544"/>
              <a:gd name="connsiteX5" fmla="*/ 88106 w 1195387"/>
              <a:gd name="connsiteY5" fmla="*/ 1662113 h 1683544"/>
              <a:gd name="connsiteX6" fmla="*/ 64293 w 1195387"/>
              <a:gd name="connsiteY6" fmla="*/ 1676400 h 1683544"/>
              <a:gd name="connsiteX7" fmla="*/ 33337 w 1195387"/>
              <a:gd name="connsiteY7" fmla="*/ 1683544 h 1683544"/>
              <a:gd name="connsiteX8" fmla="*/ 7143 w 1195387"/>
              <a:gd name="connsiteY8" fmla="*/ 1681163 h 1683544"/>
              <a:gd name="connsiteX9" fmla="*/ 0 w 1195387"/>
              <a:gd name="connsiteY9" fmla="*/ 1674019 h 1683544"/>
              <a:gd name="connsiteX10" fmla="*/ 0 w 1195387"/>
              <a:gd name="connsiteY10" fmla="*/ 1659731 h 1683544"/>
              <a:gd name="connsiteX11" fmla="*/ 23812 w 1195387"/>
              <a:gd name="connsiteY11" fmla="*/ 1633538 h 1683544"/>
              <a:gd name="connsiteX12" fmla="*/ 97631 w 1195387"/>
              <a:gd name="connsiteY12" fmla="*/ 1540669 h 1683544"/>
              <a:gd name="connsiteX13" fmla="*/ 169068 w 1195387"/>
              <a:gd name="connsiteY13" fmla="*/ 1454944 h 1683544"/>
              <a:gd name="connsiteX14" fmla="*/ 261937 w 1195387"/>
              <a:gd name="connsiteY14" fmla="*/ 1335881 h 1683544"/>
              <a:gd name="connsiteX15" fmla="*/ 345281 w 1195387"/>
              <a:gd name="connsiteY15" fmla="*/ 1223963 h 1683544"/>
              <a:gd name="connsiteX16" fmla="*/ 476250 w 1195387"/>
              <a:gd name="connsiteY16" fmla="*/ 1045369 h 1683544"/>
              <a:gd name="connsiteX17" fmla="*/ 581025 w 1195387"/>
              <a:gd name="connsiteY17" fmla="*/ 895350 h 1683544"/>
              <a:gd name="connsiteX18" fmla="*/ 695325 w 1195387"/>
              <a:gd name="connsiteY18" fmla="*/ 731044 h 1683544"/>
              <a:gd name="connsiteX19" fmla="*/ 838200 w 1195387"/>
              <a:gd name="connsiteY19" fmla="*/ 509588 h 1683544"/>
              <a:gd name="connsiteX20" fmla="*/ 957262 w 1195387"/>
              <a:gd name="connsiteY20" fmla="*/ 307181 h 1683544"/>
              <a:gd name="connsiteX21" fmla="*/ 1064418 w 1195387"/>
              <a:gd name="connsiteY21" fmla="*/ 121444 h 1683544"/>
              <a:gd name="connsiteX22" fmla="*/ 1112043 w 1195387"/>
              <a:gd name="connsiteY22" fmla="*/ 33338 h 1683544"/>
              <a:gd name="connsiteX23" fmla="*/ 1195387 w 1195387"/>
              <a:gd name="connsiteY23" fmla="*/ 0 h 1683544"/>
              <a:gd name="connsiteX24" fmla="*/ 1176337 w 1195387"/>
              <a:gd name="connsiteY24" fmla="*/ 416719 h 1683544"/>
              <a:gd name="connsiteX25" fmla="*/ 1116806 w 1195387"/>
              <a:gd name="connsiteY25" fmla="*/ 490538 h 1683544"/>
              <a:gd name="connsiteX26" fmla="*/ 1057275 w 1195387"/>
              <a:gd name="connsiteY26" fmla="*/ 576263 h 1683544"/>
              <a:gd name="connsiteX27" fmla="*/ 990600 w 1195387"/>
              <a:gd name="connsiteY27" fmla="*/ 683419 h 1683544"/>
              <a:gd name="connsiteX28" fmla="*/ 909637 w 1195387"/>
              <a:gd name="connsiteY28" fmla="*/ 795338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95387" h="1683544">
                <a:moveTo>
                  <a:pt x="909637" y="795338"/>
                </a:moveTo>
                <a:lnTo>
                  <a:pt x="728662" y="1023938"/>
                </a:lnTo>
                <a:lnTo>
                  <a:pt x="561975" y="1216819"/>
                </a:lnTo>
                <a:lnTo>
                  <a:pt x="404812" y="1376363"/>
                </a:lnTo>
                <a:lnTo>
                  <a:pt x="214312" y="1554956"/>
                </a:lnTo>
                <a:lnTo>
                  <a:pt x="88106" y="1662113"/>
                </a:lnTo>
                <a:lnTo>
                  <a:pt x="64293" y="1676400"/>
                </a:lnTo>
                <a:lnTo>
                  <a:pt x="33337" y="1683544"/>
                </a:lnTo>
                <a:lnTo>
                  <a:pt x="7143" y="1681163"/>
                </a:lnTo>
                <a:lnTo>
                  <a:pt x="0" y="1674019"/>
                </a:lnTo>
                <a:lnTo>
                  <a:pt x="0" y="1659731"/>
                </a:lnTo>
                <a:lnTo>
                  <a:pt x="23812" y="1633538"/>
                </a:lnTo>
                <a:lnTo>
                  <a:pt x="97631" y="1540669"/>
                </a:lnTo>
                <a:lnTo>
                  <a:pt x="169068" y="1454944"/>
                </a:lnTo>
                <a:lnTo>
                  <a:pt x="261937" y="1335881"/>
                </a:lnTo>
                <a:lnTo>
                  <a:pt x="345281" y="1223963"/>
                </a:lnTo>
                <a:lnTo>
                  <a:pt x="476250" y="1045369"/>
                </a:lnTo>
                <a:lnTo>
                  <a:pt x="581025" y="895350"/>
                </a:lnTo>
                <a:lnTo>
                  <a:pt x="695325" y="731044"/>
                </a:lnTo>
                <a:lnTo>
                  <a:pt x="838200" y="509588"/>
                </a:lnTo>
                <a:lnTo>
                  <a:pt x="957262" y="307181"/>
                </a:lnTo>
                <a:lnTo>
                  <a:pt x="1064418" y="121444"/>
                </a:lnTo>
                <a:lnTo>
                  <a:pt x="1112043" y="33338"/>
                </a:lnTo>
                <a:lnTo>
                  <a:pt x="1195387" y="0"/>
                </a:lnTo>
                <a:lnTo>
                  <a:pt x="1176337" y="416719"/>
                </a:lnTo>
                <a:lnTo>
                  <a:pt x="1116806" y="490538"/>
                </a:lnTo>
                <a:lnTo>
                  <a:pt x="1057275" y="576263"/>
                </a:lnTo>
                <a:lnTo>
                  <a:pt x="990600" y="683419"/>
                </a:lnTo>
                <a:lnTo>
                  <a:pt x="909637" y="795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03F0CBD-8E34-4D15-AB6B-1D13C7E0F662}"/>
              </a:ext>
            </a:extLst>
          </p:cNvPr>
          <p:cNvSpPr/>
          <p:nvPr/>
        </p:nvSpPr>
        <p:spPr>
          <a:xfrm>
            <a:off x="5048253" y="3913189"/>
            <a:ext cx="841375" cy="873125"/>
          </a:xfrm>
          <a:custGeom>
            <a:avLst/>
            <a:gdLst>
              <a:gd name="connsiteX0" fmla="*/ 483394 w 840581"/>
              <a:gd name="connsiteY0" fmla="*/ 573881 h 873919"/>
              <a:gd name="connsiteX1" fmla="*/ 302419 w 840581"/>
              <a:gd name="connsiteY1" fmla="*/ 357187 h 873919"/>
              <a:gd name="connsiteX2" fmla="*/ 171450 w 840581"/>
              <a:gd name="connsiteY2" fmla="*/ 211931 h 873919"/>
              <a:gd name="connsiteX3" fmla="*/ 90488 w 840581"/>
              <a:gd name="connsiteY3" fmla="*/ 130969 h 873919"/>
              <a:gd name="connsiteX4" fmla="*/ 7144 w 840581"/>
              <a:gd name="connsiteY4" fmla="*/ 100012 h 873919"/>
              <a:gd name="connsiteX5" fmla="*/ 0 w 840581"/>
              <a:gd name="connsiteY5" fmla="*/ 0 h 873919"/>
              <a:gd name="connsiteX6" fmla="*/ 88106 w 840581"/>
              <a:gd name="connsiteY6" fmla="*/ 35719 h 873919"/>
              <a:gd name="connsiteX7" fmla="*/ 257175 w 840581"/>
              <a:gd name="connsiteY7" fmla="*/ 114300 h 873919"/>
              <a:gd name="connsiteX8" fmla="*/ 400050 w 840581"/>
              <a:gd name="connsiteY8" fmla="*/ 183356 h 873919"/>
              <a:gd name="connsiteX9" fmla="*/ 521494 w 840581"/>
              <a:gd name="connsiteY9" fmla="*/ 240506 h 873919"/>
              <a:gd name="connsiteX10" fmla="*/ 583406 w 840581"/>
              <a:gd name="connsiteY10" fmla="*/ 266700 h 873919"/>
              <a:gd name="connsiteX11" fmla="*/ 640556 w 840581"/>
              <a:gd name="connsiteY11" fmla="*/ 292894 h 873919"/>
              <a:gd name="connsiteX12" fmla="*/ 685800 w 840581"/>
              <a:gd name="connsiteY12" fmla="*/ 323850 h 873919"/>
              <a:gd name="connsiteX13" fmla="*/ 711994 w 840581"/>
              <a:gd name="connsiteY13" fmla="*/ 342900 h 873919"/>
              <a:gd name="connsiteX14" fmla="*/ 735806 w 840581"/>
              <a:gd name="connsiteY14" fmla="*/ 366712 h 873919"/>
              <a:gd name="connsiteX15" fmla="*/ 754856 w 840581"/>
              <a:gd name="connsiteY15" fmla="*/ 390525 h 873919"/>
              <a:gd name="connsiteX16" fmla="*/ 773906 w 840581"/>
              <a:gd name="connsiteY16" fmla="*/ 421481 h 873919"/>
              <a:gd name="connsiteX17" fmla="*/ 800100 w 840581"/>
              <a:gd name="connsiteY17" fmla="*/ 490537 h 873919"/>
              <a:gd name="connsiteX18" fmla="*/ 821531 w 840581"/>
              <a:gd name="connsiteY18" fmla="*/ 573881 h 873919"/>
              <a:gd name="connsiteX19" fmla="*/ 833438 w 840581"/>
              <a:gd name="connsiteY19" fmla="*/ 626269 h 873919"/>
              <a:gd name="connsiteX20" fmla="*/ 840581 w 840581"/>
              <a:gd name="connsiteY20" fmla="*/ 681037 h 873919"/>
              <a:gd name="connsiteX21" fmla="*/ 838200 w 840581"/>
              <a:gd name="connsiteY21" fmla="*/ 750094 h 873919"/>
              <a:gd name="connsiteX22" fmla="*/ 831056 w 840581"/>
              <a:gd name="connsiteY22" fmla="*/ 819150 h 873919"/>
              <a:gd name="connsiteX23" fmla="*/ 819150 w 840581"/>
              <a:gd name="connsiteY23" fmla="*/ 857250 h 873919"/>
              <a:gd name="connsiteX24" fmla="*/ 804863 w 840581"/>
              <a:gd name="connsiteY24" fmla="*/ 871537 h 873919"/>
              <a:gd name="connsiteX25" fmla="*/ 783431 w 840581"/>
              <a:gd name="connsiteY25" fmla="*/ 873919 h 873919"/>
              <a:gd name="connsiteX26" fmla="*/ 752475 w 840581"/>
              <a:gd name="connsiteY26" fmla="*/ 866775 h 873919"/>
              <a:gd name="connsiteX27" fmla="*/ 726281 w 840581"/>
              <a:gd name="connsiteY27" fmla="*/ 852487 h 873919"/>
              <a:gd name="connsiteX28" fmla="*/ 678656 w 840581"/>
              <a:gd name="connsiteY28" fmla="*/ 816769 h 873919"/>
              <a:gd name="connsiteX29" fmla="*/ 602456 w 840581"/>
              <a:gd name="connsiteY29" fmla="*/ 723900 h 873919"/>
              <a:gd name="connsiteX30" fmla="*/ 483394 w 840581"/>
              <a:gd name="connsiteY30" fmla="*/ 573881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40581" h="873919">
                <a:moveTo>
                  <a:pt x="483394" y="573881"/>
                </a:moveTo>
                <a:lnTo>
                  <a:pt x="302419" y="357187"/>
                </a:lnTo>
                <a:lnTo>
                  <a:pt x="171450" y="211931"/>
                </a:lnTo>
                <a:lnTo>
                  <a:pt x="90488" y="130969"/>
                </a:lnTo>
                <a:lnTo>
                  <a:pt x="7144" y="100012"/>
                </a:lnTo>
                <a:lnTo>
                  <a:pt x="0" y="0"/>
                </a:lnTo>
                <a:lnTo>
                  <a:pt x="88106" y="35719"/>
                </a:lnTo>
                <a:lnTo>
                  <a:pt x="257175" y="114300"/>
                </a:lnTo>
                <a:lnTo>
                  <a:pt x="400050" y="183356"/>
                </a:lnTo>
                <a:lnTo>
                  <a:pt x="521494" y="240506"/>
                </a:lnTo>
                <a:lnTo>
                  <a:pt x="583406" y="266700"/>
                </a:lnTo>
                <a:lnTo>
                  <a:pt x="640556" y="292894"/>
                </a:lnTo>
                <a:lnTo>
                  <a:pt x="685800" y="323850"/>
                </a:lnTo>
                <a:lnTo>
                  <a:pt x="711994" y="342900"/>
                </a:lnTo>
                <a:lnTo>
                  <a:pt x="735806" y="366712"/>
                </a:lnTo>
                <a:lnTo>
                  <a:pt x="754856" y="390525"/>
                </a:lnTo>
                <a:lnTo>
                  <a:pt x="773906" y="421481"/>
                </a:lnTo>
                <a:lnTo>
                  <a:pt x="800100" y="490537"/>
                </a:lnTo>
                <a:lnTo>
                  <a:pt x="821531" y="573881"/>
                </a:lnTo>
                <a:lnTo>
                  <a:pt x="833438" y="626269"/>
                </a:lnTo>
                <a:lnTo>
                  <a:pt x="840581" y="681037"/>
                </a:lnTo>
                <a:cubicBezTo>
                  <a:pt x="839787" y="704056"/>
                  <a:pt x="838994" y="727075"/>
                  <a:pt x="838200" y="750094"/>
                </a:cubicBezTo>
                <a:lnTo>
                  <a:pt x="831056" y="819150"/>
                </a:lnTo>
                <a:lnTo>
                  <a:pt x="819150" y="857250"/>
                </a:lnTo>
                <a:lnTo>
                  <a:pt x="804863" y="871537"/>
                </a:lnTo>
                <a:lnTo>
                  <a:pt x="783431" y="873919"/>
                </a:lnTo>
                <a:lnTo>
                  <a:pt x="752475" y="866775"/>
                </a:lnTo>
                <a:lnTo>
                  <a:pt x="726281" y="852487"/>
                </a:lnTo>
                <a:lnTo>
                  <a:pt x="678656" y="816769"/>
                </a:lnTo>
                <a:lnTo>
                  <a:pt x="602456" y="723900"/>
                </a:lnTo>
                <a:lnTo>
                  <a:pt x="483394" y="5738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A53992A-D387-4442-BC82-5BAB6F8DB16E}"/>
              </a:ext>
            </a:extLst>
          </p:cNvPr>
          <p:cNvSpPr/>
          <p:nvPr/>
        </p:nvSpPr>
        <p:spPr>
          <a:xfrm>
            <a:off x="5953127" y="2690813"/>
            <a:ext cx="2260600" cy="501650"/>
          </a:xfrm>
          <a:custGeom>
            <a:avLst/>
            <a:gdLst>
              <a:gd name="connsiteX0" fmla="*/ 1307306 w 2259806"/>
              <a:gd name="connsiteY0" fmla="*/ 304800 h 502443"/>
              <a:gd name="connsiteX1" fmla="*/ 773906 w 2259806"/>
              <a:gd name="connsiteY1" fmla="*/ 388143 h 502443"/>
              <a:gd name="connsiteX2" fmla="*/ 602456 w 2259806"/>
              <a:gd name="connsiteY2" fmla="*/ 421481 h 502443"/>
              <a:gd name="connsiteX3" fmla="*/ 511969 w 2259806"/>
              <a:gd name="connsiteY3" fmla="*/ 447675 h 502443"/>
              <a:gd name="connsiteX4" fmla="*/ 390525 w 2259806"/>
              <a:gd name="connsiteY4" fmla="*/ 478631 h 502443"/>
              <a:gd name="connsiteX5" fmla="*/ 319088 w 2259806"/>
              <a:gd name="connsiteY5" fmla="*/ 492918 h 502443"/>
              <a:gd name="connsiteX6" fmla="*/ 295275 w 2259806"/>
              <a:gd name="connsiteY6" fmla="*/ 500062 h 502443"/>
              <a:gd name="connsiteX7" fmla="*/ 271463 w 2259806"/>
              <a:gd name="connsiteY7" fmla="*/ 502443 h 502443"/>
              <a:gd name="connsiteX8" fmla="*/ 242888 w 2259806"/>
              <a:gd name="connsiteY8" fmla="*/ 495300 h 502443"/>
              <a:gd name="connsiteX9" fmla="*/ 195263 w 2259806"/>
              <a:gd name="connsiteY9" fmla="*/ 466725 h 502443"/>
              <a:gd name="connsiteX10" fmla="*/ 145256 w 2259806"/>
              <a:gd name="connsiteY10" fmla="*/ 431006 h 502443"/>
              <a:gd name="connsiteX11" fmla="*/ 100013 w 2259806"/>
              <a:gd name="connsiteY11" fmla="*/ 388143 h 502443"/>
              <a:gd name="connsiteX12" fmla="*/ 52388 w 2259806"/>
              <a:gd name="connsiteY12" fmla="*/ 335756 h 502443"/>
              <a:gd name="connsiteX13" fmla="*/ 26194 w 2259806"/>
              <a:gd name="connsiteY13" fmla="*/ 300037 h 502443"/>
              <a:gd name="connsiteX14" fmla="*/ 9525 w 2259806"/>
              <a:gd name="connsiteY14" fmla="*/ 271462 h 502443"/>
              <a:gd name="connsiteX15" fmla="*/ 0 w 2259806"/>
              <a:gd name="connsiteY15" fmla="*/ 247650 h 502443"/>
              <a:gd name="connsiteX16" fmla="*/ 0 w 2259806"/>
              <a:gd name="connsiteY16" fmla="*/ 230981 h 502443"/>
              <a:gd name="connsiteX17" fmla="*/ 14288 w 2259806"/>
              <a:gd name="connsiteY17" fmla="*/ 221456 h 502443"/>
              <a:gd name="connsiteX18" fmla="*/ 38100 w 2259806"/>
              <a:gd name="connsiteY18" fmla="*/ 223837 h 502443"/>
              <a:gd name="connsiteX19" fmla="*/ 76200 w 2259806"/>
              <a:gd name="connsiteY19" fmla="*/ 238125 h 502443"/>
              <a:gd name="connsiteX20" fmla="*/ 104775 w 2259806"/>
              <a:gd name="connsiteY20" fmla="*/ 257175 h 502443"/>
              <a:gd name="connsiteX21" fmla="*/ 128588 w 2259806"/>
              <a:gd name="connsiteY21" fmla="*/ 273843 h 502443"/>
              <a:gd name="connsiteX22" fmla="*/ 152400 w 2259806"/>
              <a:gd name="connsiteY22" fmla="*/ 283368 h 502443"/>
              <a:gd name="connsiteX23" fmla="*/ 183356 w 2259806"/>
              <a:gd name="connsiteY23" fmla="*/ 290512 h 502443"/>
              <a:gd name="connsiteX24" fmla="*/ 226219 w 2259806"/>
              <a:gd name="connsiteY24" fmla="*/ 297656 h 502443"/>
              <a:gd name="connsiteX25" fmla="*/ 271463 w 2259806"/>
              <a:gd name="connsiteY25" fmla="*/ 297656 h 502443"/>
              <a:gd name="connsiteX26" fmla="*/ 364331 w 2259806"/>
              <a:gd name="connsiteY26" fmla="*/ 288131 h 502443"/>
              <a:gd name="connsiteX27" fmla="*/ 607219 w 2259806"/>
              <a:gd name="connsiteY27" fmla="*/ 242887 h 502443"/>
              <a:gd name="connsiteX28" fmla="*/ 769144 w 2259806"/>
              <a:gd name="connsiteY28" fmla="*/ 209550 h 502443"/>
              <a:gd name="connsiteX29" fmla="*/ 1050131 w 2259806"/>
              <a:gd name="connsiteY29" fmla="*/ 176212 h 502443"/>
              <a:gd name="connsiteX30" fmla="*/ 1271588 w 2259806"/>
              <a:gd name="connsiteY30" fmla="*/ 142875 h 502443"/>
              <a:gd name="connsiteX31" fmla="*/ 1574006 w 2259806"/>
              <a:gd name="connsiteY31" fmla="*/ 85725 h 502443"/>
              <a:gd name="connsiteX32" fmla="*/ 1740694 w 2259806"/>
              <a:gd name="connsiteY32" fmla="*/ 54768 h 502443"/>
              <a:gd name="connsiteX33" fmla="*/ 1938338 w 2259806"/>
              <a:gd name="connsiteY33" fmla="*/ 2381 h 502443"/>
              <a:gd name="connsiteX34" fmla="*/ 1966913 w 2259806"/>
              <a:gd name="connsiteY34" fmla="*/ 0 h 502443"/>
              <a:gd name="connsiteX35" fmla="*/ 2014538 w 2259806"/>
              <a:gd name="connsiteY35" fmla="*/ 7143 h 502443"/>
              <a:gd name="connsiteX36" fmla="*/ 2076450 w 2259806"/>
              <a:gd name="connsiteY36" fmla="*/ 26193 h 502443"/>
              <a:gd name="connsiteX37" fmla="*/ 2133600 w 2259806"/>
              <a:gd name="connsiteY37" fmla="*/ 50006 h 502443"/>
              <a:gd name="connsiteX38" fmla="*/ 2181225 w 2259806"/>
              <a:gd name="connsiteY38" fmla="*/ 71437 h 502443"/>
              <a:gd name="connsiteX39" fmla="*/ 2209800 w 2259806"/>
              <a:gd name="connsiteY39" fmla="*/ 90487 h 502443"/>
              <a:gd name="connsiteX40" fmla="*/ 2231231 w 2259806"/>
              <a:gd name="connsiteY40" fmla="*/ 109537 h 502443"/>
              <a:gd name="connsiteX41" fmla="*/ 2245519 w 2259806"/>
              <a:gd name="connsiteY41" fmla="*/ 126206 h 502443"/>
              <a:gd name="connsiteX42" fmla="*/ 2255044 w 2259806"/>
              <a:gd name="connsiteY42" fmla="*/ 140493 h 502443"/>
              <a:gd name="connsiteX43" fmla="*/ 2259806 w 2259806"/>
              <a:gd name="connsiteY43" fmla="*/ 157162 h 502443"/>
              <a:gd name="connsiteX44" fmla="*/ 2255044 w 2259806"/>
              <a:gd name="connsiteY44" fmla="*/ 178593 h 502443"/>
              <a:gd name="connsiteX45" fmla="*/ 2238375 w 2259806"/>
              <a:gd name="connsiteY45" fmla="*/ 195262 h 502443"/>
              <a:gd name="connsiteX46" fmla="*/ 2207419 w 2259806"/>
              <a:gd name="connsiteY46" fmla="*/ 214312 h 502443"/>
              <a:gd name="connsiteX47" fmla="*/ 2164556 w 2259806"/>
              <a:gd name="connsiteY47" fmla="*/ 226218 h 502443"/>
              <a:gd name="connsiteX48" fmla="*/ 1997869 w 2259806"/>
              <a:gd name="connsiteY48" fmla="*/ 226218 h 502443"/>
              <a:gd name="connsiteX49" fmla="*/ 1835944 w 2259806"/>
              <a:gd name="connsiteY49" fmla="*/ 238125 h 502443"/>
              <a:gd name="connsiteX50" fmla="*/ 1721644 w 2259806"/>
              <a:gd name="connsiteY50" fmla="*/ 252412 h 502443"/>
              <a:gd name="connsiteX51" fmla="*/ 1574006 w 2259806"/>
              <a:gd name="connsiteY51" fmla="*/ 264318 h 502443"/>
              <a:gd name="connsiteX52" fmla="*/ 1307306 w 2259806"/>
              <a:gd name="connsiteY52" fmla="*/ 304800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59806" h="502443">
                <a:moveTo>
                  <a:pt x="1307306" y="304800"/>
                </a:moveTo>
                <a:lnTo>
                  <a:pt x="773906" y="388143"/>
                </a:lnTo>
                <a:lnTo>
                  <a:pt x="602456" y="421481"/>
                </a:lnTo>
                <a:lnTo>
                  <a:pt x="511969" y="447675"/>
                </a:lnTo>
                <a:lnTo>
                  <a:pt x="390525" y="478631"/>
                </a:lnTo>
                <a:lnTo>
                  <a:pt x="319088" y="492918"/>
                </a:lnTo>
                <a:lnTo>
                  <a:pt x="295275" y="500062"/>
                </a:lnTo>
                <a:lnTo>
                  <a:pt x="271463" y="502443"/>
                </a:lnTo>
                <a:lnTo>
                  <a:pt x="242888" y="495300"/>
                </a:lnTo>
                <a:lnTo>
                  <a:pt x="195263" y="466725"/>
                </a:lnTo>
                <a:lnTo>
                  <a:pt x="145256" y="431006"/>
                </a:lnTo>
                <a:lnTo>
                  <a:pt x="100013" y="388143"/>
                </a:lnTo>
                <a:lnTo>
                  <a:pt x="52388" y="335756"/>
                </a:lnTo>
                <a:lnTo>
                  <a:pt x="26194" y="300037"/>
                </a:lnTo>
                <a:lnTo>
                  <a:pt x="9525" y="271462"/>
                </a:lnTo>
                <a:lnTo>
                  <a:pt x="0" y="247650"/>
                </a:lnTo>
                <a:lnTo>
                  <a:pt x="0" y="230981"/>
                </a:lnTo>
                <a:lnTo>
                  <a:pt x="14288" y="221456"/>
                </a:lnTo>
                <a:lnTo>
                  <a:pt x="38100" y="223837"/>
                </a:lnTo>
                <a:lnTo>
                  <a:pt x="76200" y="238125"/>
                </a:lnTo>
                <a:lnTo>
                  <a:pt x="104775" y="257175"/>
                </a:lnTo>
                <a:lnTo>
                  <a:pt x="128588" y="273843"/>
                </a:lnTo>
                <a:lnTo>
                  <a:pt x="152400" y="283368"/>
                </a:lnTo>
                <a:lnTo>
                  <a:pt x="183356" y="290512"/>
                </a:lnTo>
                <a:lnTo>
                  <a:pt x="226219" y="297656"/>
                </a:lnTo>
                <a:lnTo>
                  <a:pt x="271463" y="297656"/>
                </a:lnTo>
                <a:lnTo>
                  <a:pt x="364331" y="288131"/>
                </a:lnTo>
                <a:lnTo>
                  <a:pt x="607219" y="242887"/>
                </a:lnTo>
                <a:lnTo>
                  <a:pt x="769144" y="209550"/>
                </a:lnTo>
                <a:lnTo>
                  <a:pt x="1050131" y="176212"/>
                </a:lnTo>
                <a:lnTo>
                  <a:pt x="1271588" y="142875"/>
                </a:lnTo>
                <a:lnTo>
                  <a:pt x="1574006" y="85725"/>
                </a:lnTo>
                <a:lnTo>
                  <a:pt x="1740694" y="54768"/>
                </a:lnTo>
                <a:lnTo>
                  <a:pt x="1938338" y="2381"/>
                </a:lnTo>
                <a:lnTo>
                  <a:pt x="1966913" y="0"/>
                </a:lnTo>
                <a:lnTo>
                  <a:pt x="2014538" y="7143"/>
                </a:lnTo>
                <a:lnTo>
                  <a:pt x="2076450" y="26193"/>
                </a:lnTo>
                <a:lnTo>
                  <a:pt x="2133600" y="50006"/>
                </a:lnTo>
                <a:lnTo>
                  <a:pt x="2181225" y="71437"/>
                </a:lnTo>
                <a:lnTo>
                  <a:pt x="2209800" y="90487"/>
                </a:lnTo>
                <a:lnTo>
                  <a:pt x="2231231" y="109537"/>
                </a:lnTo>
                <a:lnTo>
                  <a:pt x="2245519" y="126206"/>
                </a:lnTo>
                <a:lnTo>
                  <a:pt x="2255044" y="140493"/>
                </a:lnTo>
                <a:lnTo>
                  <a:pt x="2259806" y="157162"/>
                </a:lnTo>
                <a:lnTo>
                  <a:pt x="2255044" y="178593"/>
                </a:lnTo>
                <a:lnTo>
                  <a:pt x="2238375" y="195262"/>
                </a:lnTo>
                <a:lnTo>
                  <a:pt x="2207419" y="214312"/>
                </a:lnTo>
                <a:lnTo>
                  <a:pt x="2164556" y="226218"/>
                </a:lnTo>
                <a:lnTo>
                  <a:pt x="1997869" y="226218"/>
                </a:lnTo>
                <a:lnTo>
                  <a:pt x="1835944" y="238125"/>
                </a:lnTo>
                <a:lnTo>
                  <a:pt x="1721644" y="252412"/>
                </a:lnTo>
                <a:lnTo>
                  <a:pt x="1574006" y="264318"/>
                </a:lnTo>
                <a:lnTo>
                  <a:pt x="1307306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0FB8145-9CAB-4018-83BF-7F0CA0892841}"/>
              </a:ext>
            </a:extLst>
          </p:cNvPr>
          <p:cNvSpPr/>
          <p:nvPr/>
        </p:nvSpPr>
        <p:spPr>
          <a:xfrm>
            <a:off x="5822952" y="3609975"/>
            <a:ext cx="2597150" cy="514350"/>
          </a:xfrm>
          <a:custGeom>
            <a:avLst/>
            <a:gdLst>
              <a:gd name="connsiteX0" fmla="*/ 1385888 w 2597944"/>
              <a:gd name="connsiteY0" fmla="*/ 321469 h 514350"/>
              <a:gd name="connsiteX1" fmla="*/ 1059657 w 2597944"/>
              <a:gd name="connsiteY1" fmla="*/ 371475 h 514350"/>
              <a:gd name="connsiteX2" fmla="*/ 873919 w 2597944"/>
              <a:gd name="connsiteY2" fmla="*/ 409575 h 514350"/>
              <a:gd name="connsiteX3" fmla="*/ 721519 w 2597944"/>
              <a:gd name="connsiteY3" fmla="*/ 440531 h 514350"/>
              <a:gd name="connsiteX4" fmla="*/ 526257 w 2597944"/>
              <a:gd name="connsiteY4" fmla="*/ 471488 h 514350"/>
              <a:gd name="connsiteX5" fmla="*/ 440532 w 2597944"/>
              <a:gd name="connsiteY5" fmla="*/ 490538 h 514350"/>
              <a:gd name="connsiteX6" fmla="*/ 414338 w 2597944"/>
              <a:gd name="connsiteY6" fmla="*/ 502444 h 514350"/>
              <a:gd name="connsiteX7" fmla="*/ 383382 w 2597944"/>
              <a:gd name="connsiteY7" fmla="*/ 509588 h 514350"/>
              <a:gd name="connsiteX8" fmla="*/ 333375 w 2597944"/>
              <a:gd name="connsiteY8" fmla="*/ 514350 h 514350"/>
              <a:gd name="connsiteX9" fmla="*/ 240507 w 2597944"/>
              <a:gd name="connsiteY9" fmla="*/ 511969 h 514350"/>
              <a:gd name="connsiteX10" fmla="*/ 207169 w 2597944"/>
              <a:gd name="connsiteY10" fmla="*/ 504825 h 514350"/>
              <a:gd name="connsiteX11" fmla="*/ 178594 w 2597944"/>
              <a:gd name="connsiteY11" fmla="*/ 488156 h 514350"/>
              <a:gd name="connsiteX12" fmla="*/ 152400 w 2597944"/>
              <a:gd name="connsiteY12" fmla="*/ 469106 h 514350"/>
              <a:gd name="connsiteX13" fmla="*/ 114300 w 2597944"/>
              <a:gd name="connsiteY13" fmla="*/ 435769 h 514350"/>
              <a:gd name="connsiteX14" fmla="*/ 57150 w 2597944"/>
              <a:gd name="connsiteY14" fmla="*/ 366713 h 514350"/>
              <a:gd name="connsiteX15" fmla="*/ 28575 w 2597944"/>
              <a:gd name="connsiteY15" fmla="*/ 323850 h 514350"/>
              <a:gd name="connsiteX16" fmla="*/ 9525 w 2597944"/>
              <a:gd name="connsiteY16" fmla="*/ 292894 h 514350"/>
              <a:gd name="connsiteX17" fmla="*/ 0 w 2597944"/>
              <a:gd name="connsiteY17" fmla="*/ 273844 h 514350"/>
              <a:gd name="connsiteX18" fmla="*/ 0 w 2597944"/>
              <a:gd name="connsiteY18" fmla="*/ 257175 h 514350"/>
              <a:gd name="connsiteX19" fmla="*/ 9525 w 2597944"/>
              <a:gd name="connsiteY19" fmla="*/ 247650 h 514350"/>
              <a:gd name="connsiteX20" fmla="*/ 35719 w 2597944"/>
              <a:gd name="connsiteY20" fmla="*/ 238125 h 514350"/>
              <a:gd name="connsiteX21" fmla="*/ 57150 w 2597944"/>
              <a:gd name="connsiteY21" fmla="*/ 245269 h 514350"/>
              <a:gd name="connsiteX22" fmla="*/ 92869 w 2597944"/>
              <a:gd name="connsiteY22" fmla="*/ 261938 h 514350"/>
              <a:gd name="connsiteX23" fmla="*/ 166688 w 2597944"/>
              <a:gd name="connsiteY23" fmla="*/ 280988 h 514350"/>
              <a:gd name="connsiteX24" fmla="*/ 233363 w 2597944"/>
              <a:gd name="connsiteY24" fmla="*/ 288131 h 514350"/>
              <a:gd name="connsiteX25" fmla="*/ 295275 w 2597944"/>
              <a:gd name="connsiteY25" fmla="*/ 290513 h 514350"/>
              <a:gd name="connsiteX26" fmla="*/ 364332 w 2597944"/>
              <a:gd name="connsiteY26" fmla="*/ 288131 h 514350"/>
              <a:gd name="connsiteX27" fmla="*/ 471488 w 2597944"/>
              <a:gd name="connsiteY27" fmla="*/ 278606 h 514350"/>
              <a:gd name="connsiteX28" fmla="*/ 723900 w 2597944"/>
              <a:gd name="connsiteY28" fmla="*/ 238125 h 514350"/>
              <a:gd name="connsiteX29" fmla="*/ 888207 w 2597944"/>
              <a:gd name="connsiteY29" fmla="*/ 226219 h 514350"/>
              <a:gd name="connsiteX30" fmla="*/ 1090613 w 2597944"/>
              <a:gd name="connsiteY30" fmla="*/ 195263 h 514350"/>
              <a:gd name="connsiteX31" fmla="*/ 1281113 w 2597944"/>
              <a:gd name="connsiteY31" fmla="*/ 166688 h 514350"/>
              <a:gd name="connsiteX32" fmla="*/ 1512094 w 2597944"/>
              <a:gd name="connsiteY32" fmla="*/ 133350 h 514350"/>
              <a:gd name="connsiteX33" fmla="*/ 1700213 w 2597944"/>
              <a:gd name="connsiteY33" fmla="*/ 107156 h 514350"/>
              <a:gd name="connsiteX34" fmla="*/ 1854994 w 2597944"/>
              <a:gd name="connsiteY34" fmla="*/ 95250 h 514350"/>
              <a:gd name="connsiteX35" fmla="*/ 2002632 w 2597944"/>
              <a:gd name="connsiteY35" fmla="*/ 69056 h 514350"/>
              <a:gd name="connsiteX36" fmla="*/ 2114550 w 2597944"/>
              <a:gd name="connsiteY36" fmla="*/ 42863 h 514350"/>
              <a:gd name="connsiteX37" fmla="*/ 2247900 w 2597944"/>
              <a:gd name="connsiteY37" fmla="*/ 9525 h 514350"/>
              <a:gd name="connsiteX38" fmla="*/ 2276475 w 2597944"/>
              <a:gd name="connsiteY38" fmla="*/ 0 h 514350"/>
              <a:gd name="connsiteX39" fmla="*/ 2307432 w 2597944"/>
              <a:gd name="connsiteY39" fmla="*/ 0 h 514350"/>
              <a:gd name="connsiteX40" fmla="*/ 2362200 w 2597944"/>
              <a:gd name="connsiteY40" fmla="*/ 11906 h 514350"/>
              <a:gd name="connsiteX41" fmla="*/ 2431257 w 2597944"/>
              <a:gd name="connsiteY41" fmla="*/ 30956 h 514350"/>
              <a:gd name="connsiteX42" fmla="*/ 2486025 w 2597944"/>
              <a:gd name="connsiteY42" fmla="*/ 50006 h 514350"/>
              <a:gd name="connsiteX43" fmla="*/ 2514600 w 2597944"/>
              <a:gd name="connsiteY43" fmla="*/ 59531 h 514350"/>
              <a:gd name="connsiteX44" fmla="*/ 2536032 w 2597944"/>
              <a:gd name="connsiteY44" fmla="*/ 71438 h 514350"/>
              <a:gd name="connsiteX45" fmla="*/ 2555082 w 2597944"/>
              <a:gd name="connsiteY45" fmla="*/ 88106 h 514350"/>
              <a:gd name="connsiteX46" fmla="*/ 2576513 w 2597944"/>
              <a:gd name="connsiteY46" fmla="*/ 114300 h 514350"/>
              <a:gd name="connsiteX47" fmla="*/ 2590800 w 2597944"/>
              <a:gd name="connsiteY47" fmla="*/ 135731 h 514350"/>
              <a:gd name="connsiteX48" fmla="*/ 2597944 w 2597944"/>
              <a:gd name="connsiteY48" fmla="*/ 157163 h 514350"/>
              <a:gd name="connsiteX49" fmla="*/ 2595563 w 2597944"/>
              <a:gd name="connsiteY49" fmla="*/ 171450 h 514350"/>
              <a:gd name="connsiteX50" fmla="*/ 2588419 w 2597944"/>
              <a:gd name="connsiteY50" fmla="*/ 195263 h 514350"/>
              <a:gd name="connsiteX51" fmla="*/ 2559844 w 2597944"/>
              <a:gd name="connsiteY51" fmla="*/ 221456 h 514350"/>
              <a:gd name="connsiteX52" fmla="*/ 2526507 w 2597944"/>
              <a:gd name="connsiteY52" fmla="*/ 240506 h 514350"/>
              <a:gd name="connsiteX53" fmla="*/ 2486025 w 2597944"/>
              <a:gd name="connsiteY53" fmla="*/ 242888 h 514350"/>
              <a:gd name="connsiteX54" fmla="*/ 2264569 w 2597944"/>
              <a:gd name="connsiteY54" fmla="*/ 247650 h 514350"/>
              <a:gd name="connsiteX55" fmla="*/ 1871663 w 2597944"/>
              <a:gd name="connsiteY55" fmla="*/ 269081 h 514350"/>
              <a:gd name="connsiteX56" fmla="*/ 1700213 w 2597944"/>
              <a:gd name="connsiteY56" fmla="*/ 290513 h 514350"/>
              <a:gd name="connsiteX57" fmla="*/ 1385888 w 2597944"/>
              <a:gd name="connsiteY57" fmla="*/ 321469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597944" h="514350">
                <a:moveTo>
                  <a:pt x="1385888" y="321469"/>
                </a:moveTo>
                <a:lnTo>
                  <a:pt x="1059657" y="371475"/>
                </a:lnTo>
                <a:lnTo>
                  <a:pt x="873919" y="409575"/>
                </a:lnTo>
                <a:lnTo>
                  <a:pt x="721519" y="440531"/>
                </a:lnTo>
                <a:lnTo>
                  <a:pt x="526257" y="471488"/>
                </a:lnTo>
                <a:lnTo>
                  <a:pt x="440532" y="490538"/>
                </a:lnTo>
                <a:lnTo>
                  <a:pt x="414338" y="502444"/>
                </a:lnTo>
                <a:lnTo>
                  <a:pt x="383382" y="509588"/>
                </a:lnTo>
                <a:lnTo>
                  <a:pt x="333375" y="514350"/>
                </a:lnTo>
                <a:lnTo>
                  <a:pt x="240507" y="511969"/>
                </a:lnTo>
                <a:lnTo>
                  <a:pt x="207169" y="504825"/>
                </a:lnTo>
                <a:lnTo>
                  <a:pt x="178594" y="488156"/>
                </a:lnTo>
                <a:lnTo>
                  <a:pt x="152400" y="469106"/>
                </a:lnTo>
                <a:lnTo>
                  <a:pt x="114300" y="435769"/>
                </a:lnTo>
                <a:lnTo>
                  <a:pt x="57150" y="366713"/>
                </a:lnTo>
                <a:lnTo>
                  <a:pt x="28575" y="323850"/>
                </a:lnTo>
                <a:lnTo>
                  <a:pt x="9525" y="292894"/>
                </a:lnTo>
                <a:lnTo>
                  <a:pt x="0" y="273844"/>
                </a:lnTo>
                <a:lnTo>
                  <a:pt x="0" y="257175"/>
                </a:lnTo>
                <a:lnTo>
                  <a:pt x="9525" y="247650"/>
                </a:lnTo>
                <a:lnTo>
                  <a:pt x="35719" y="238125"/>
                </a:lnTo>
                <a:lnTo>
                  <a:pt x="57150" y="245269"/>
                </a:lnTo>
                <a:lnTo>
                  <a:pt x="92869" y="261938"/>
                </a:lnTo>
                <a:lnTo>
                  <a:pt x="166688" y="280988"/>
                </a:lnTo>
                <a:lnTo>
                  <a:pt x="233363" y="288131"/>
                </a:lnTo>
                <a:lnTo>
                  <a:pt x="295275" y="290513"/>
                </a:lnTo>
                <a:lnTo>
                  <a:pt x="364332" y="288131"/>
                </a:lnTo>
                <a:lnTo>
                  <a:pt x="471488" y="278606"/>
                </a:lnTo>
                <a:lnTo>
                  <a:pt x="723900" y="238125"/>
                </a:lnTo>
                <a:lnTo>
                  <a:pt x="888207" y="226219"/>
                </a:lnTo>
                <a:lnTo>
                  <a:pt x="1090613" y="195263"/>
                </a:lnTo>
                <a:lnTo>
                  <a:pt x="1281113" y="166688"/>
                </a:lnTo>
                <a:lnTo>
                  <a:pt x="1512094" y="133350"/>
                </a:lnTo>
                <a:lnTo>
                  <a:pt x="1700213" y="107156"/>
                </a:lnTo>
                <a:lnTo>
                  <a:pt x="1854994" y="95250"/>
                </a:lnTo>
                <a:lnTo>
                  <a:pt x="2002632" y="69056"/>
                </a:lnTo>
                <a:lnTo>
                  <a:pt x="2114550" y="42863"/>
                </a:lnTo>
                <a:lnTo>
                  <a:pt x="2247900" y="9525"/>
                </a:lnTo>
                <a:lnTo>
                  <a:pt x="2276475" y="0"/>
                </a:lnTo>
                <a:lnTo>
                  <a:pt x="2307432" y="0"/>
                </a:lnTo>
                <a:lnTo>
                  <a:pt x="2362200" y="11906"/>
                </a:lnTo>
                <a:lnTo>
                  <a:pt x="2431257" y="30956"/>
                </a:lnTo>
                <a:lnTo>
                  <a:pt x="2486025" y="50006"/>
                </a:lnTo>
                <a:lnTo>
                  <a:pt x="2514600" y="59531"/>
                </a:lnTo>
                <a:lnTo>
                  <a:pt x="2536032" y="71438"/>
                </a:lnTo>
                <a:lnTo>
                  <a:pt x="2555082" y="88106"/>
                </a:lnTo>
                <a:lnTo>
                  <a:pt x="2576513" y="114300"/>
                </a:lnTo>
                <a:lnTo>
                  <a:pt x="2590800" y="135731"/>
                </a:lnTo>
                <a:lnTo>
                  <a:pt x="2597944" y="157163"/>
                </a:lnTo>
                <a:lnTo>
                  <a:pt x="2595563" y="171450"/>
                </a:lnTo>
                <a:lnTo>
                  <a:pt x="2588419" y="195263"/>
                </a:lnTo>
                <a:lnTo>
                  <a:pt x="2559844" y="221456"/>
                </a:lnTo>
                <a:lnTo>
                  <a:pt x="2526507" y="240506"/>
                </a:lnTo>
                <a:lnTo>
                  <a:pt x="2486025" y="242888"/>
                </a:lnTo>
                <a:lnTo>
                  <a:pt x="2264569" y="247650"/>
                </a:lnTo>
                <a:lnTo>
                  <a:pt x="1871663" y="269081"/>
                </a:lnTo>
                <a:lnTo>
                  <a:pt x="1700213" y="290513"/>
                </a:lnTo>
                <a:lnTo>
                  <a:pt x="1385888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A5A46A8-F02D-4744-BEC9-0FE62A9692BA}"/>
              </a:ext>
            </a:extLst>
          </p:cNvPr>
          <p:cNvSpPr/>
          <p:nvPr/>
        </p:nvSpPr>
        <p:spPr>
          <a:xfrm rot="16200000">
            <a:off x="4311653" y="3305176"/>
            <a:ext cx="3933825" cy="1079500"/>
          </a:xfrm>
          <a:custGeom>
            <a:avLst/>
            <a:gdLst>
              <a:gd name="connsiteX0" fmla="*/ 2403475 w 3933825"/>
              <a:gd name="connsiteY0" fmla="*/ 1012825 h 1079500"/>
              <a:gd name="connsiteX1" fmla="*/ 1962150 w 3933825"/>
              <a:gd name="connsiteY1" fmla="*/ 1000125 h 1079500"/>
              <a:gd name="connsiteX2" fmla="*/ 1812925 w 3933825"/>
              <a:gd name="connsiteY2" fmla="*/ 996950 h 1079500"/>
              <a:gd name="connsiteX3" fmla="*/ 1663700 w 3933825"/>
              <a:gd name="connsiteY3" fmla="*/ 990600 h 1079500"/>
              <a:gd name="connsiteX4" fmla="*/ 1562100 w 3933825"/>
              <a:gd name="connsiteY4" fmla="*/ 977900 h 1079500"/>
              <a:gd name="connsiteX5" fmla="*/ 1425575 w 3933825"/>
              <a:gd name="connsiteY5" fmla="*/ 955675 h 1079500"/>
              <a:gd name="connsiteX6" fmla="*/ 1285875 w 3933825"/>
              <a:gd name="connsiteY6" fmla="*/ 923925 h 1079500"/>
              <a:gd name="connsiteX7" fmla="*/ 1136650 w 3933825"/>
              <a:gd name="connsiteY7" fmla="*/ 882650 h 1079500"/>
              <a:gd name="connsiteX8" fmla="*/ 1035050 w 3933825"/>
              <a:gd name="connsiteY8" fmla="*/ 844550 h 1079500"/>
              <a:gd name="connsiteX9" fmla="*/ 885825 w 3933825"/>
              <a:gd name="connsiteY9" fmla="*/ 781050 h 1079500"/>
              <a:gd name="connsiteX10" fmla="*/ 768350 w 3933825"/>
              <a:gd name="connsiteY10" fmla="*/ 720725 h 1079500"/>
              <a:gd name="connsiteX11" fmla="*/ 622300 w 3933825"/>
              <a:gd name="connsiteY11" fmla="*/ 635000 h 1079500"/>
              <a:gd name="connsiteX12" fmla="*/ 498475 w 3933825"/>
              <a:gd name="connsiteY12" fmla="*/ 546100 h 1079500"/>
              <a:gd name="connsiteX13" fmla="*/ 371475 w 3933825"/>
              <a:gd name="connsiteY13" fmla="*/ 444500 h 1079500"/>
              <a:gd name="connsiteX14" fmla="*/ 266700 w 3933825"/>
              <a:gd name="connsiteY14" fmla="*/ 349250 h 1079500"/>
              <a:gd name="connsiteX15" fmla="*/ 149225 w 3933825"/>
              <a:gd name="connsiteY15" fmla="*/ 228600 h 1079500"/>
              <a:gd name="connsiteX16" fmla="*/ 41275 w 3933825"/>
              <a:gd name="connsiteY16" fmla="*/ 101600 h 1079500"/>
              <a:gd name="connsiteX17" fmla="*/ 19050 w 3933825"/>
              <a:gd name="connsiteY17" fmla="*/ 73025 h 1079500"/>
              <a:gd name="connsiteX18" fmla="*/ 3175 w 3933825"/>
              <a:gd name="connsiteY18" fmla="*/ 47625 h 1079500"/>
              <a:gd name="connsiteX19" fmla="*/ 0 w 3933825"/>
              <a:gd name="connsiteY19" fmla="*/ 28575 h 1079500"/>
              <a:gd name="connsiteX20" fmla="*/ 3175 w 3933825"/>
              <a:gd name="connsiteY20" fmla="*/ 12700 h 1079500"/>
              <a:gd name="connsiteX21" fmla="*/ 15875 w 3933825"/>
              <a:gd name="connsiteY21" fmla="*/ 3175 h 1079500"/>
              <a:gd name="connsiteX22" fmla="*/ 34925 w 3933825"/>
              <a:gd name="connsiteY22" fmla="*/ 0 h 1079500"/>
              <a:gd name="connsiteX23" fmla="*/ 66675 w 3933825"/>
              <a:gd name="connsiteY23" fmla="*/ 19050 h 1079500"/>
              <a:gd name="connsiteX24" fmla="*/ 152400 w 3933825"/>
              <a:gd name="connsiteY24" fmla="*/ 104775 h 1079500"/>
              <a:gd name="connsiteX25" fmla="*/ 231775 w 3933825"/>
              <a:gd name="connsiteY25" fmla="*/ 177800 h 1079500"/>
              <a:gd name="connsiteX26" fmla="*/ 311150 w 3933825"/>
              <a:gd name="connsiteY26" fmla="*/ 241300 h 1079500"/>
              <a:gd name="connsiteX27" fmla="*/ 396875 w 3933825"/>
              <a:gd name="connsiteY27" fmla="*/ 307975 h 1079500"/>
              <a:gd name="connsiteX28" fmla="*/ 482600 w 3933825"/>
              <a:gd name="connsiteY28" fmla="*/ 365125 h 1079500"/>
              <a:gd name="connsiteX29" fmla="*/ 581025 w 3933825"/>
              <a:gd name="connsiteY29" fmla="*/ 425450 h 1079500"/>
              <a:gd name="connsiteX30" fmla="*/ 685800 w 3933825"/>
              <a:gd name="connsiteY30" fmla="*/ 485775 h 1079500"/>
              <a:gd name="connsiteX31" fmla="*/ 806450 w 3933825"/>
              <a:gd name="connsiteY31" fmla="*/ 546100 h 1079500"/>
              <a:gd name="connsiteX32" fmla="*/ 942975 w 3933825"/>
              <a:gd name="connsiteY32" fmla="*/ 603250 h 1079500"/>
              <a:gd name="connsiteX33" fmla="*/ 1069975 w 3933825"/>
              <a:gd name="connsiteY33" fmla="*/ 647700 h 1079500"/>
              <a:gd name="connsiteX34" fmla="*/ 1196975 w 3933825"/>
              <a:gd name="connsiteY34" fmla="*/ 685800 h 1079500"/>
              <a:gd name="connsiteX35" fmla="*/ 1355725 w 3933825"/>
              <a:gd name="connsiteY35" fmla="*/ 720725 h 1079500"/>
              <a:gd name="connsiteX36" fmla="*/ 1539875 w 3933825"/>
              <a:gd name="connsiteY36" fmla="*/ 752475 h 1079500"/>
              <a:gd name="connsiteX37" fmla="*/ 1765300 w 3933825"/>
              <a:gd name="connsiteY37" fmla="*/ 774700 h 1079500"/>
              <a:gd name="connsiteX38" fmla="*/ 1952625 w 3933825"/>
              <a:gd name="connsiteY38" fmla="*/ 777875 h 1079500"/>
              <a:gd name="connsiteX39" fmla="*/ 2193925 w 3933825"/>
              <a:gd name="connsiteY39" fmla="*/ 787400 h 1079500"/>
              <a:gd name="connsiteX40" fmla="*/ 2384425 w 3933825"/>
              <a:gd name="connsiteY40" fmla="*/ 793750 h 1079500"/>
              <a:gd name="connsiteX41" fmla="*/ 2705100 w 3933825"/>
              <a:gd name="connsiteY41" fmla="*/ 796925 h 1079500"/>
              <a:gd name="connsiteX42" fmla="*/ 2860675 w 3933825"/>
              <a:gd name="connsiteY42" fmla="*/ 796925 h 1079500"/>
              <a:gd name="connsiteX43" fmla="*/ 3200400 w 3933825"/>
              <a:gd name="connsiteY43" fmla="*/ 793750 h 1079500"/>
              <a:gd name="connsiteX44" fmla="*/ 3527425 w 3933825"/>
              <a:gd name="connsiteY44" fmla="*/ 781050 h 1079500"/>
              <a:gd name="connsiteX45" fmla="*/ 3613150 w 3933825"/>
              <a:gd name="connsiteY45" fmla="*/ 768350 h 1079500"/>
              <a:gd name="connsiteX46" fmla="*/ 3663950 w 3933825"/>
              <a:gd name="connsiteY46" fmla="*/ 755650 h 1079500"/>
              <a:gd name="connsiteX47" fmla="*/ 3708400 w 3933825"/>
              <a:gd name="connsiteY47" fmla="*/ 733425 h 1079500"/>
              <a:gd name="connsiteX48" fmla="*/ 3749675 w 3933825"/>
              <a:gd name="connsiteY48" fmla="*/ 701675 h 1079500"/>
              <a:gd name="connsiteX49" fmla="*/ 3784600 w 3933825"/>
              <a:gd name="connsiteY49" fmla="*/ 663575 h 1079500"/>
              <a:gd name="connsiteX50" fmla="*/ 3829050 w 3933825"/>
              <a:gd name="connsiteY50" fmla="*/ 600075 h 1079500"/>
              <a:gd name="connsiteX51" fmla="*/ 3854450 w 3933825"/>
              <a:gd name="connsiteY51" fmla="*/ 571500 h 1079500"/>
              <a:gd name="connsiteX52" fmla="*/ 3870325 w 3933825"/>
              <a:gd name="connsiteY52" fmla="*/ 555625 h 1079500"/>
              <a:gd name="connsiteX53" fmla="*/ 3892550 w 3933825"/>
              <a:gd name="connsiteY53" fmla="*/ 552450 h 1079500"/>
              <a:gd name="connsiteX54" fmla="*/ 3911600 w 3933825"/>
              <a:gd name="connsiteY54" fmla="*/ 565150 h 1079500"/>
              <a:gd name="connsiteX55" fmla="*/ 3924300 w 3933825"/>
              <a:gd name="connsiteY55" fmla="*/ 600075 h 1079500"/>
              <a:gd name="connsiteX56" fmla="*/ 3933825 w 3933825"/>
              <a:gd name="connsiteY56" fmla="*/ 666750 h 1079500"/>
              <a:gd name="connsiteX57" fmla="*/ 3921125 w 3933825"/>
              <a:gd name="connsiteY57" fmla="*/ 739775 h 1079500"/>
              <a:gd name="connsiteX58" fmla="*/ 3898900 w 3933825"/>
              <a:gd name="connsiteY58" fmla="*/ 828675 h 1079500"/>
              <a:gd name="connsiteX59" fmla="*/ 3876675 w 3933825"/>
              <a:gd name="connsiteY59" fmla="*/ 889000 h 1079500"/>
              <a:gd name="connsiteX60" fmla="*/ 3835400 w 3933825"/>
              <a:gd name="connsiteY60" fmla="*/ 946150 h 1079500"/>
              <a:gd name="connsiteX61" fmla="*/ 3794125 w 3933825"/>
              <a:gd name="connsiteY61" fmla="*/ 996950 h 1079500"/>
              <a:gd name="connsiteX62" fmla="*/ 3746500 w 3933825"/>
              <a:gd name="connsiteY62" fmla="*/ 1044575 h 1079500"/>
              <a:gd name="connsiteX63" fmla="*/ 3692525 w 3933825"/>
              <a:gd name="connsiteY63" fmla="*/ 1073150 h 1079500"/>
              <a:gd name="connsiteX64" fmla="*/ 3654425 w 3933825"/>
              <a:gd name="connsiteY64" fmla="*/ 1079500 h 1079500"/>
              <a:gd name="connsiteX65" fmla="*/ 3609975 w 3933825"/>
              <a:gd name="connsiteY65" fmla="*/ 1079500 h 1079500"/>
              <a:gd name="connsiteX66" fmla="*/ 3562350 w 3933825"/>
              <a:gd name="connsiteY66" fmla="*/ 1057275 h 1079500"/>
              <a:gd name="connsiteX67" fmla="*/ 3505200 w 3933825"/>
              <a:gd name="connsiteY67" fmla="*/ 1041400 h 1079500"/>
              <a:gd name="connsiteX68" fmla="*/ 3378200 w 3933825"/>
              <a:gd name="connsiteY68" fmla="*/ 1031875 h 1079500"/>
              <a:gd name="connsiteX69" fmla="*/ 3140075 w 3933825"/>
              <a:gd name="connsiteY69" fmla="*/ 1019175 h 1079500"/>
              <a:gd name="connsiteX70" fmla="*/ 2676525 w 3933825"/>
              <a:gd name="connsiteY70" fmla="*/ 1022350 h 1079500"/>
              <a:gd name="connsiteX71" fmla="*/ 2403475 w 3933825"/>
              <a:gd name="connsiteY71" fmla="*/ 1012825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933825" h="1079500">
                <a:moveTo>
                  <a:pt x="2403475" y="1012825"/>
                </a:moveTo>
                <a:lnTo>
                  <a:pt x="1962150" y="1000125"/>
                </a:lnTo>
                <a:lnTo>
                  <a:pt x="1812925" y="996950"/>
                </a:lnTo>
                <a:lnTo>
                  <a:pt x="1663700" y="990600"/>
                </a:lnTo>
                <a:lnTo>
                  <a:pt x="1562100" y="977900"/>
                </a:lnTo>
                <a:lnTo>
                  <a:pt x="1425575" y="955675"/>
                </a:lnTo>
                <a:lnTo>
                  <a:pt x="1285875" y="923925"/>
                </a:lnTo>
                <a:lnTo>
                  <a:pt x="1136650" y="882650"/>
                </a:lnTo>
                <a:lnTo>
                  <a:pt x="1035050" y="844550"/>
                </a:lnTo>
                <a:lnTo>
                  <a:pt x="885825" y="781050"/>
                </a:lnTo>
                <a:lnTo>
                  <a:pt x="768350" y="720725"/>
                </a:lnTo>
                <a:lnTo>
                  <a:pt x="622300" y="635000"/>
                </a:lnTo>
                <a:lnTo>
                  <a:pt x="498475" y="546100"/>
                </a:lnTo>
                <a:lnTo>
                  <a:pt x="371475" y="444500"/>
                </a:lnTo>
                <a:lnTo>
                  <a:pt x="266700" y="349250"/>
                </a:lnTo>
                <a:lnTo>
                  <a:pt x="149225" y="228600"/>
                </a:lnTo>
                <a:lnTo>
                  <a:pt x="41275" y="101600"/>
                </a:lnTo>
                <a:lnTo>
                  <a:pt x="19050" y="73025"/>
                </a:lnTo>
                <a:lnTo>
                  <a:pt x="3175" y="47625"/>
                </a:lnTo>
                <a:lnTo>
                  <a:pt x="0" y="28575"/>
                </a:lnTo>
                <a:lnTo>
                  <a:pt x="3175" y="12700"/>
                </a:lnTo>
                <a:lnTo>
                  <a:pt x="15875" y="3175"/>
                </a:lnTo>
                <a:lnTo>
                  <a:pt x="34925" y="0"/>
                </a:lnTo>
                <a:lnTo>
                  <a:pt x="66675" y="19050"/>
                </a:lnTo>
                <a:lnTo>
                  <a:pt x="152400" y="104775"/>
                </a:lnTo>
                <a:lnTo>
                  <a:pt x="231775" y="177800"/>
                </a:lnTo>
                <a:lnTo>
                  <a:pt x="311150" y="241300"/>
                </a:lnTo>
                <a:lnTo>
                  <a:pt x="396875" y="307975"/>
                </a:lnTo>
                <a:lnTo>
                  <a:pt x="482600" y="365125"/>
                </a:lnTo>
                <a:lnTo>
                  <a:pt x="581025" y="425450"/>
                </a:lnTo>
                <a:lnTo>
                  <a:pt x="685800" y="485775"/>
                </a:lnTo>
                <a:lnTo>
                  <a:pt x="806450" y="546100"/>
                </a:lnTo>
                <a:lnTo>
                  <a:pt x="942975" y="603250"/>
                </a:lnTo>
                <a:lnTo>
                  <a:pt x="1069975" y="647700"/>
                </a:lnTo>
                <a:lnTo>
                  <a:pt x="1196975" y="685800"/>
                </a:lnTo>
                <a:lnTo>
                  <a:pt x="1355725" y="720725"/>
                </a:lnTo>
                <a:lnTo>
                  <a:pt x="1539875" y="752475"/>
                </a:lnTo>
                <a:lnTo>
                  <a:pt x="1765300" y="774700"/>
                </a:lnTo>
                <a:lnTo>
                  <a:pt x="1952625" y="777875"/>
                </a:lnTo>
                <a:lnTo>
                  <a:pt x="2193925" y="787400"/>
                </a:lnTo>
                <a:lnTo>
                  <a:pt x="2384425" y="793750"/>
                </a:lnTo>
                <a:lnTo>
                  <a:pt x="2705100" y="796925"/>
                </a:lnTo>
                <a:lnTo>
                  <a:pt x="2860675" y="796925"/>
                </a:lnTo>
                <a:lnTo>
                  <a:pt x="3200400" y="793750"/>
                </a:lnTo>
                <a:lnTo>
                  <a:pt x="3527425" y="781050"/>
                </a:lnTo>
                <a:lnTo>
                  <a:pt x="3613150" y="768350"/>
                </a:lnTo>
                <a:lnTo>
                  <a:pt x="3663950" y="755650"/>
                </a:lnTo>
                <a:lnTo>
                  <a:pt x="3708400" y="733425"/>
                </a:lnTo>
                <a:lnTo>
                  <a:pt x="3749675" y="701675"/>
                </a:lnTo>
                <a:lnTo>
                  <a:pt x="3784600" y="663575"/>
                </a:lnTo>
                <a:lnTo>
                  <a:pt x="3829050" y="600075"/>
                </a:lnTo>
                <a:lnTo>
                  <a:pt x="3854450" y="571500"/>
                </a:lnTo>
                <a:lnTo>
                  <a:pt x="3870325" y="555625"/>
                </a:lnTo>
                <a:lnTo>
                  <a:pt x="3892550" y="552450"/>
                </a:lnTo>
                <a:lnTo>
                  <a:pt x="3911600" y="565150"/>
                </a:lnTo>
                <a:lnTo>
                  <a:pt x="3924300" y="600075"/>
                </a:lnTo>
                <a:lnTo>
                  <a:pt x="3933825" y="666750"/>
                </a:lnTo>
                <a:lnTo>
                  <a:pt x="3921125" y="739775"/>
                </a:lnTo>
                <a:lnTo>
                  <a:pt x="3898900" y="828675"/>
                </a:lnTo>
                <a:lnTo>
                  <a:pt x="3876675" y="889000"/>
                </a:lnTo>
                <a:lnTo>
                  <a:pt x="3835400" y="946150"/>
                </a:lnTo>
                <a:lnTo>
                  <a:pt x="3794125" y="996950"/>
                </a:lnTo>
                <a:lnTo>
                  <a:pt x="3746500" y="1044575"/>
                </a:lnTo>
                <a:lnTo>
                  <a:pt x="3692525" y="1073150"/>
                </a:lnTo>
                <a:lnTo>
                  <a:pt x="3654425" y="1079500"/>
                </a:lnTo>
                <a:lnTo>
                  <a:pt x="3609975" y="1079500"/>
                </a:lnTo>
                <a:lnTo>
                  <a:pt x="3562350" y="1057275"/>
                </a:lnTo>
                <a:lnTo>
                  <a:pt x="3505200" y="1041400"/>
                </a:lnTo>
                <a:lnTo>
                  <a:pt x="3378200" y="1031875"/>
                </a:lnTo>
                <a:lnTo>
                  <a:pt x="3140075" y="1019175"/>
                </a:lnTo>
                <a:lnTo>
                  <a:pt x="2676525" y="1022350"/>
                </a:lnTo>
                <a:lnTo>
                  <a:pt x="2403475" y="10128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306EEB5-BFB8-47B2-B233-B3BC5144D8E0}"/>
              </a:ext>
            </a:extLst>
          </p:cNvPr>
          <p:cNvSpPr/>
          <p:nvPr/>
        </p:nvSpPr>
        <p:spPr>
          <a:xfrm rot="16200000">
            <a:off x="5305427" y="3484563"/>
            <a:ext cx="4495800" cy="581025"/>
          </a:xfrm>
          <a:custGeom>
            <a:avLst/>
            <a:gdLst>
              <a:gd name="connsiteX0" fmla="*/ 1762963 w 4495190"/>
              <a:gd name="connsiteY0" fmla="*/ 453542 h 581558"/>
              <a:gd name="connsiteX1" fmla="*/ 815644 w 4495190"/>
              <a:gd name="connsiteY1" fmla="*/ 449884 h 581558"/>
              <a:gd name="connsiteX2" fmla="*/ 153619 w 4495190"/>
              <a:gd name="connsiteY2" fmla="*/ 435254 h 581558"/>
              <a:gd name="connsiteX3" fmla="*/ 65836 w 4495190"/>
              <a:gd name="connsiteY3" fmla="*/ 431596 h 581558"/>
              <a:gd name="connsiteX4" fmla="*/ 43891 w 4495190"/>
              <a:gd name="connsiteY4" fmla="*/ 427939 h 581558"/>
              <a:gd name="connsiteX5" fmla="*/ 18288 w 4495190"/>
              <a:gd name="connsiteY5" fmla="*/ 416966 h 581558"/>
              <a:gd name="connsiteX6" fmla="*/ 0 w 4495190"/>
              <a:gd name="connsiteY6" fmla="*/ 387705 h 581558"/>
              <a:gd name="connsiteX7" fmla="*/ 0 w 4495190"/>
              <a:gd name="connsiteY7" fmla="*/ 354787 h 581558"/>
              <a:gd name="connsiteX8" fmla="*/ 14630 w 4495190"/>
              <a:gd name="connsiteY8" fmla="*/ 310896 h 581558"/>
              <a:gd name="connsiteX9" fmla="*/ 47548 w 4495190"/>
              <a:gd name="connsiteY9" fmla="*/ 281635 h 581558"/>
              <a:gd name="connsiteX10" fmla="*/ 117043 w 4495190"/>
              <a:gd name="connsiteY10" fmla="*/ 259689 h 581558"/>
              <a:gd name="connsiteX11" fmla="*/ 190195 w 4495190"/>
              <a:gd name="connsiteY11" fmla="*/ 241401 h 581558"/>
              <a:gd name="connsiteX12" fmla="*/ 314553 w 4495190"/>
              <a:gd name="connsiteY12" fmla="*/ 219456 h 581558"/>
              <a:gd name="connsiteX13" fmla="*/ 431596 w 4495190"/>
              <a:gd name="connsiteY13" fmla="*/ 208483 h 581558"/>
              <a:gd name="connsiteX14" fmla="*/ 534009 w 4495190"/>
              <a:gd name="connsiteY14" fmla="*/ 212140 h 581558"/>
              <a:gd name="connsiteX15" fmla="*/ 683971 w 4495190"/>
              <a:gd name="connsiteY15" fmla="*/ 223113 h 581558"/>
              <a:gd name="connsiteX16" fmla="*/ 1225296 w 4495190"/>
              <a:gd name="connsiteY16" fmla="*/ 230428 h 581558"/>
              <a:gd name="connsiteX17" fmla="*/ 1784908 w 4495190"/>
              <a:gd name="connsiteY17" fmla="*/ 234086 h 581558"/>
              <a:gd name="connsiteX18" fmla="*/ 2454249 w 4495190"/>
              <a:gd name="connsiteY18" fmla="*/ 234086 h 581558"/>
              <a:gd name="connsiteX19" fmla="*/ 3061411 w 4495190"/>
              <a:gd name="connsiteY19" fmla="*/ 234086 h 581558"/>
              <a:gd name="connsiteX20" fmla="*/ 3236976 w 4495190"/>
              <a:gd name="connsiteY20" fmla="*/ 234086 h 581558"/>
              <a:gd name="connsiteX21" fmla="*/ 3749040 w 4495190"/>
              <a:gd name="connsiteY21" fmla="*/ 234086 h 581558"/>
              <a:gd name="connsiteX22" fmla="*/ 3957523 w 4495190"/>
              <a:gd name="connsiteY22" fmla="*/ 226771 h 581558"/>
              <a:gd name="connsiteX23" fmla="*/ 4085539 w 4495190"/>
              <a:gd name="connsiteY23" fmla="*/ 219456 h 581558"/>
              <a:gd name="connsiteX24" fmla="*/ 4169664 w 4495190"/>
              <a:gd name="connsiteY24" fmla="*/ 204825 h 581558"/>
              <a:gd name="connsiteX25" fmla="*/ 4253788 w 4495190"/>
              <a:gd name="connsiteY25" fmla="*/ 179222 h 581558"/>
              <a:gd name="connsiteX26" fmla="*/ 4330598 w 4495190"/>
              <a:gd name="connsiteY26" fmla="*/ 135331 h 581558"/>
              <a:gd name="connsiteX27" fmla="*/ 4378147 w 4495190"/>
              <a:gd name="connsiteY27" fmla="*/ 87782 h 581558"/>
              <a:gd name="connsiteX28" fmla="*/ 4411065 w 4495190"/>
              <a:gd name="connsiteY28" fmla="*/ 40233 h 581558"/>
              <a:gd name="connsiteX29" fmla="*/ 4440326 w 4495190"/>
              <a:gd name="connsiteY29" fmla="*/ 14630 h 581558"/>
              <a:gd name="connsiteX30" fmla="*/ 4465929 w 4495190"/>
              <a:gd name="connsiteY30" fmla="*/ 0 h 581558"/>
              <a:gd name="connsiteX31" fmla="*/ 4484217 w 4495190"/>
              <a:gd name="connsiteY31" fmla="*/ 7315 h 581558"/>
              <a:gd name="connsiteX32" fmla="*/ 4491532 w 4495190"/>
              <a:gd name="connsiteY32" fmla="*/ 25603 h 581558"/>
              <a:gd name="connsiteX33" fmla="*/ 4495190 w 4495190"/>
              <a:gd name="connsiteY33" fmla="*/ 76809 h 581558"/>
              <a:gd name="connsiteX34" fmla="*/ 4480560 w 4495190"/>
              <a:gd name="connsiteY34" fmla="*/ 160934 h 581558"/>
              <a:gd name="connsiteX35" fmla="*/ 4462272 w 4495190"/>
              <a:gd name="connsiteY35" fmla="*/ 230428 h 581558"/>
              <a:gd name="connsiteX36" fmla="*/ 4436668 w 4495190"/>
              <a:gd name="connsiteY36" fmla="*/ 303580 h 581558"/>
              <a:gd name="connsiteX37" fmla="*/ 4389120 w 4495190"/>
              <a:gd name="connsiteY37" fmla="*/ 405993 h 581558"/>
              <a:gd name="connsiteX38" fmla="*/ 4326940 w 4495190"/>
              <a:gd name="connsiteY38" fmla="*/ 501091 h 581558"/>
              <a:gd name="connsiteX39" fmla="*/ 4286707 w 4495190"/>
              <a:gd name="connsiteY39" fmla="*/ 548640 h 581558"/>
              <a:gd name="connsiteX40" fmla="*/ 4253788 w 4495190"/>
              <a:gd name="connsiteY40" fmla="*/ 577900 h 581558"/>
              <a:gd name="connsiteX41" fmla="*/ 4224528 w 4495190"/>
              <a:gd name="connsiteY41" fmla="*/ 581558 h 581558"/>
              <a:gd name="connsiteX42" fmla="*/ 4195267 w 4495190"/>
              <a:gd name="connsiteY42" fmla="*/ 566928 h 581558"/>
              <a:gd name="connsiteX43" fmla="*/ 4173321 w 4495190"/>
              <a:gd name="connsiteY43" fmla="*/ 544982 h 581558"/>
              <a:gd name="connsiteX44" fmla="*/ 4158691 w 4495190"/>
              <a:gd name="connsiteY44" fmla="*/ 519379 h 581558"/>
              <a:gd name="connsiteX45" fmla="*/ 4129430 w 4495190"/>
              <a:gd name="connsiteY45" fmla="*/ 501091 h 581558"/>
              <a:gd name="connsiteX46" fmla="*/ 4096512 w 4495190"/>
              <a:gd name="connsiteY46" fmla="*/ 486460 h 581558"/>
              <a:gd name="connsiteX47" fmla="*/ 3968496 w 4495190"/>
              <a:gd name="connsiteY47" fmla="*/ 464515 h 581558"/>
              <a:gd name="connsiteX48" fmla="*/ 3449116 w 4495190"/>
              <a:gd name="connsiteY48" fmla="*/ 457200 h 581558"/>
              <a:gd name="connsiteX49" fmla="*/ 3255264 w 4495190"/>
              <a:gd name="connsiteY49" fmla="*/ 460857 h 581558"/>
              <a:gd name="connsiteX50" fmla="*/ 3083356 w 4495190"/>
              <a:gd name="connsiteY50" fmla="*/ 457200 h 581558"/>
              <a:gd name="connsiteX51" fmla="*/ 2834640 w 4495190"/>
              <a:gd name="connsiteY51" fmla="*/ 442569 h 581558"/>
              <a:gd name="connsiteX52" fmla="*/ 2596896 w 4495190"/>
              <a:gd name="connsiteY52" fmla="*/ 449884 h 581558"/>
              <a:gd name="connsiteX53" fmla="*/ 2311603 w 4495190"/>
              <a:gd name="connsiteY53" fmla="*/ 460857 h 581558"/>
              <a:gd name="connsiteX54" fmla="*/ 2150668 w 4495190"/>
              <a:gd name="connsiteY54" fmla="*/ 457200 h 581558"/>
              <a:gd name="connsiteX55" fmla="*/ 1762963 w 4495190"/>
              <a:gd name="connsiteY55" fmla="*/ 453542 h 581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95190" h="581558">
                <a:moveTo>
                  <a:pt x="1762963" y="453542"/>
                </a:moveTo>
                <a:lnTo>
                  <a:pt x="815644" y="449884"/>
                </a:lnTo>
                <a:lnTo>
                  <a:pt x="153619" y="435254"/>
                </a:lnTo>
                <a:lnTo>
                  <a:pt x="65836" y="431596"/>
                </a:lnTo>
                <a:lnTo>
                  <a:pt x="43891" y="427939"/>
                </a:lnTo>
                <a:lnTo>
                  <a:pt x="18288" y="416966"/>
                </a:lnTo>
                <a:lnTo>
                  <a:pt x="0" y="387705"/>
                </a:lnTo>
                <a:lnTo>
                  <a:pt x="0" y="354787"/>
                </a:lnTo>
                <a:lnTo>
                  <a:pt x="14630" y="310896"/>
                </a:lnTo>
                <a:lnTo>
                  <a:pt x="47548" y="281635"/>
                </a:lnTo>
                <a:lnTo>
                  <a:pt x="117043" y="259689"/>
                </a:lnTo>
                <a:lnTo>
                  <a:pt x="190195" y="241401"/>
                </a:lnTo>
                <a:lnTo>
                  <a:pt x="314553" y="219456"/>
                </a:lnTo>
                <a:lnTo>
                  <a:pt x="431596" y="208483"/>
                </a:lnTo>
                <a:lnTo>
                  <a:pt x="534009" y="212140"/>
                </a:lnTo>
                <a:lnTo>
                  <a:pt x="683971" y="223113"/>
                </a:lnTo>
                <a:lnTo>
                  <a:pt x="1225296" y="230428"/>
                </a:lnTo>
                <a:lnTo>
                  <a:pt x="1784908" y="234086"/>
                </a:lnTo>
                <a:lnTo>
                  <a:pt x="2454249" y="234086"/>
                </a:lnTo>
                <a:lnTo>
                  <a:pt x="3061411" y="234086"/>
                </a:lnTo>
                <a:lnTo>
                  <a:pt x="3236976" y="234086"/>
                </a:lnTo>
                <a:lnTo>
                  <a:pt x="3749040" y="234086"/>
                </a:lnTo>
                <a:lnTo>
                  <a:pt x="3957523" y="226771"/>
                </a:lnTo>
                <a:lnTo>
                  <a:pt x="4085539" y="219456"/>
                </a:lnTo>
                <a:lnTo>
                  <a:pt x="4169664" y="204825"/>
                </a:lnTo>
                <a:lnTo>
                  <a:pt x="4253788" y="179222"/>
                </a:lnTo>
                <a:lnTo>
                  <a:pt x="4330598" y="135331"/>
                </a:lnTo>
                <a:lnTo>
                  <a:pt x="4378147" y="87782"/>
                </a:lnTo>
                <a:lnTo>
                  <a:pt x="4411065" y="40233"/>
                </a:lnTo>
                <a:lnTo>
                  <a:pt x="4440326" y="14630"/>
                </a:lnTo>
                <a:lnTo>
                  <a:pt x="4465929" y="0"/>
                </a:lnTo>
                <a:lnTo>
                  <a:pt x="4484217" y="7315"/>
                </a:lnTo>
                <a:lnTo>
                  <a:pt x="4491532" y="25603"/>
                </a:lnTo>
                <a:lnTo>
                  <a:pt x="4495190" y="76809"/>
                </a:lnTo>
                <a:lnTo>
                  <a:pt x="4480560" y="160934"/>
                </a:lnTo>
                <a:lnTo>
                  <a:pt x="4462272" y="230428"/>
                </a:lnTo>
                <a:lnTo>
                  <a:pt x="4436668" y="303580"/>
                </a:lnTo>
                <a:lnTo>
                  <a:pt x="4389120" y="405993"/>
                </a:lnTo>
                <a:lnTo>
                  <a:pt x="4326940" y="501091"/>
                </a:lnTo>
                <a:lnTo>
                  <a:pt x="4286707" y="548640"/>
                </a:lnTo>
                <a:lnTo>
                  <a:pt x="4253788" y="577900"/>
                </a:lnTo>
                <a:lnTo>
                  <a:pt x="4224528" y="581558"/>
                </a:lnTo>
                <a:lnTo>
                  <a:pt x="4195267" y="566928"/>
                </a:lnTo>
                <a:lnTo>
                  <a:pt x="4173321" y="544982"/>
                </a:lnTo>
                <a:lnTo>
                  <a:pt x="4158691" y="519379"/>
                </a:lnTo>
                <a:lnTo>
                  <a:pt x="4129430" y="501091"/>
                </a:lnTo>
                <a:lnTo>
                  <a:pt x="4096512" y="486460"/>
                </a:lnTo>
                <a:lnTo>
                  <a:pt x="3968496" y="464515"/>
                </a:lnTo>
                <a:lnTo>
                  <a:pt x="3449116" y="457200"/>
                </a:lnTo>
                <a:lnTo>
                  <a:pt x="3255264" y="460857"/>
                </a:lnTo>
                <a:lnTo>
                  <a:pt x="3083356" y="457200"/>
                </a:lnTo>
                <a:lnTo>
                  <a:pt x="2834640" y="442569"/>
                </a:lnTo>
                <a:lnTo>
                  <a:pt x="2596896" y="449884"/>
                </a:lnTo>
                <a:lnTo>
                  <a:pt x="2311603" y="460857"/>
                </a:lnTo>
                <a:lnTo>
                  <a:pt x="2150668" y="457200"/>
                </a:lnTo>
                <a:lnTo>
                  <a:pt x="1762963" y="45354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117C506-BB8A-43A8-AC8C-4C007B0DE066}"/>
              </a:ext>
            </a:extLst>
          </p:cNvPr>
          <p:cNvGrpSpPr/>
          <p:nvPr/>
        </p:nvGrpSpPr>
        <p:grpSpPr>
          <a:xfrm>
            <a:off x="3771902" y="1527176"/>
            <a:ext cx="4648200" cy="4495800"/>
            <a:chOff x="3771902" y="1527176"/>
            <a:chExt cx="4648200" cy="4495800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55F2B731-8E1E-4467-9563-0D8692D19BF7}"/>
                </a:ext>
              </a:extLst>
            </p:cNvPr>
            <p:cNvSpPr/>
            <p:nvPr/>
          </p:nvSpPr>
          <p:spPr>
            <a:xfrm>
              <a:off x="3995741" y="2176463"/>
              <a:ext cx="1881187" cy="481012"/>
            </a:xfrm>
            <a:custGeom>
              <a:avLst/>
              <a:gdLst>
                <a:gd name="connsiteX0" fmla="*/ 1416843 w 1881187"/>
                <a:gd name="connsiteY0" fmla="*/ 242887 h 481012"/>
                <a:gd name="connsiteX1" fmla="*/ 1116806 w 1881187"/>
                <a:gd name="connsiteY1" fmla="*/ 276225 h 481012"/>
                <a:gd name="connsiteX2" fmla="*/ 983456 w 1881187"/>
                <a:gd name="connsiteY2" fmla="*/ 307181 h 481012"/>
                <a:gd name="connsiteX3" fmla="*/ 700087 w 1881187"/>
                <a:gd name="connsiteY3" fmla="*/ 371475 h 481012"/>
                <a:gd name="connsiteX4" fmla="*/ 450056 w 1881187"/>
                <a:gd name="connsiteY4" fmla="*/ 440531 h 481012"/>
                <a:gd name="connsiteX5" fmla="*/ 352425 w 1881187"/>
                <a:gd name="connsiteY5" fmla="*/ 473868 h 481012"/>
                <a:gd name="connsiteX6" fmla="*/ 328612 w 1881187"/>
                <a:gd name="connsiteY6" fmla="*/ 478631 h 481012"/>
                <a:gd name="connsiteX7" fmla="*/ 295275 w 1881187"/>
                <a:gd name="connsiteY7" fmla="*/ 481012 h 481012"/>
                <a:gd name="connsiteX8" fmla="*/ 271462 w 1881187"/>
                <a:gd name="connsiteY8" fmla="*/ 476250 h 481012"/>
                <a:gd name="connsiteX9" fmla="*/ 235743 w 1881187"/>
                <a:gd name="connsiteY9" fmla="*/ 461962 h 481012"/>
                <a:gd name="connsiteX10" fmla="*/ 195262 w 1881187"/>
                <a:gd name="connsiteY10" fmla="*/ 435768 h 481012"/>
                <a:gd name="connsiteX11" fmla="*/ 142875 w 1881187"/>
                <a:gd name="connsiteY11" fmla="*/ 388143 h 481012"/>
                <a:gd name="connsiteX12" fmla="*/ 88106 w 1881187"/>
                <a:gd name="connsiteY12" fmla="*/ 321468 h 481012"/>
                <a:gd name="connsiteX13" fmla="*/ 42862 w 1881187"/>
                <a:gd name="connsiteY13" fmla="*/ 257175 h 481012"/>
                <a:gd name="connsiteX14" fmla="*/ 14287 w 1881187"/>
                <a:gd name="connsiteY14" fmla="*/ 209550 h 481012"/>
                <a:gd name="connsiteX15" fmla="*/ 2381 w 1881187"/>
                <a:gd name="connsiteY15" fmla="*/ 180975 h 481012"/>
                <a:gd name="connsiteX16" fmla="*/ 0 w 1881187"/>
                <a:gd name="connsiteY16" fmla="*/ 161925 h 481012"/>
                <a:gd name="connsiteX17" fmla="*/ 0 w 1881187"/>
                <a:gd name="connsiteY17" fmla="*/ 150018 h 481012"/>
                <a:gd name="connsiteX18" fmla="*/ 4762 w 1881187"/>
                <a:gd name="connsiteY18" fmla="*/ 142875 h 481012"/>
                <a:gd name="connsiteX19" fmla="*/ 21431 w 1881187"/>
                <a:gd name="connsiteY19" fmla="*/ 140493 h 481012"/>
                <a:gd name="connsiteX20" fmla="*/ 38100 w 1881187"/>
                <a:gd name="connsiteY20" fmla="*/ 145256 h 481012"/>
                <a:gd name="connsiteX21" fmla="*/ 66675 w 1881187"/>
                <a:gd name="connsiteY21" fmla="*/ 164306 h 481012"/>
                <a:gd name="connsiteX22" fmla="*/ 116681 w 1881187"/>
                <a:gd name="connsiteY22" fmla="*/ 200025 h 481012"/>
                <a:gd name="connsiteX23" fmla="*/ 166687 w 1881187"/>
                <a:gd name="connsiteY23" fmla="*/ 230981 h 481012"/>
                <a:gd name="connsiteX24" fmla="*/ 211931 w 1881187"/>
                <a:gd name="connsiteY24" fmla="*/ 254793 h 481012"/>
                <a:gd name="connsiteX25" fmla="*/ 261937 w 1881187"/>
                <a:gd name="connsiteY25" fmla="*/ 273843 h 481012"/>
                <a:gd name="connsiteX26" fmla="*/ 288131 w 1881187"/>
                <a:gd name="connsiteY26" fmla="*/ 278606 h 481012"/>
                <a:gd name="connsiteX27" fmla="*/ 333375 w 1881187"/>
                <a:gd name="connsiteY27" fmla="*/ 271462 h 481012"/>
                <a:gd name="connsiteX28" fmla="*/ 588168 w 1881187"/>
                <a:gd name="connsiteY28" fmla="*/ 221456 h 481012"/>
                <a:gd name="connsiteX29" fmla="*/ 985837 w 1881187"/>
                <a:gd name="connsiteY29" fmla="*/ 133350 h 481012"/>
                <a:gd name="connsiteX30" fmla="*/ 1126331 w 1881187"/>
                <a:gd name="connsiteY30" fmla="*/ 97631 h 481012"/>
                <a:gd name="connsiteX31" fmla="*/ 1231106 w 1881187"/>
                <a:gd name="connsiteY31" fmla="*/ 83343 h 481012"/>
                <a:gd name="connsiteX32" fmla="*/ 1402556 w 1881187"/>
                <a:gd name="connsiteY32" fmla="*/ 64293 h 481012"/>
                <a:gd name="connsiteX33" fmla="*/ 1476375 w 1881187"/>
                <a:gd name="connsiteY33" fmla="*/ 52387 h 481012"/>
                <a:gd name="connsiteX34" fmla="*/ 1528762 w 1881187"/>
                <a:gd name="connsiteY34" fmla="*/ 40481 h 481012"/>
                <a:gd name="connsiteX35" fmla="*/ 1576387 w 1881187"/>
                <a:gd name="connsiteY35" fmla="*/ 23812 h 481012"/>
                <a:gd name="connsiteX36" fmla="*/ 1626393 w 1881187"/>
                <a:gd name="connsiteY36" fmla="*/ 0 h 481012"/>
                <a:gd name="connsiteX37" fmla="*/ 1652587 w 1881187"/>
                <a:gd name="connsiteY37" fmla="*/ 0 h 481012"/>
                <a:gd name="connsiteX38" fmla="*/ 1702593 w 1881187"/>
                <a:gd name="connsiteY38" fmla="*/ 4762 h 481012"/>
                <a:gd name="connsiteX39" fmla="*/ 1740693 w 1881187"/>
                <a:gd name="connsiteY39" fmla="*/ 16668 h 481012"/>
                <a:gd name="connsiteX40" fmla="*/ 1781175 w 1881187"/>
                <a:gd name="connsiteY40" fmla="*/ 33337 h 481012"/>
                <a:gd name="connsiteX41" fmla="*/ 1812131 w 1881187"/>
                <a:gd name="connsiteY41" fmla="*/ 47625 h 481012"/>
                <a:gd name="connsiteX42" fmla="*/ 1835943 w 1881187"/>
                <a:gd name="connsiteY42" fmla="*/ 61912 h 481012"/>
                <a:gd name="connsiteX43" fmla="*/ 1854993 w 1881187"/>
                <a:gd name="connsiteY43" fmla="*/ 78581 h 481012"/>
                <a:gd name="connsiteX44" fmla="*/ 1869281 w 1881187"/>
                <a:gd name="connsiteY44" fmla="*/ 95250 h 481012"/>
                <a:gd name="connsiteX45" fmla="*/ 1881187 w 1881187"/>
                <a:gd name="connsiteY45" fmla="*/ 111918 h 481012"/>
                <a:gd name="connsiteX46" fmla="*/ 1878806 w 1881187"/>
                <a:gd name="connsiteY46" fmla="*/ 128587 h 481012"/>
                <a:gd name="connsiteX47" fmla="*/ 1874043 w 1881187"/>
                <a:gd name="connsiteY47" fmla="*/ 150018 h 481012"/>
                <a:gd name="connsiteX48" fmla="*/ 1857375 w 1881187"/>
                <a:gd name="connsiteY48" fmla="*/ 171450 h 481012"/>
                <a:gd name="connsiteX49" fmla="*/ 1840706 w 1881187"/>
                <a:gd name="connsiteY49" fmla="*/ 185737 h 481012"/>
                <a:gd name="connsiteX50" fmla="*/ 1812131 w 1881187"/>
                <a:gd name="connsiteY50" fmla="*/ 202406 h 481012"/>
                <a:gd name="connsiteX51" fmla="*/ 1752600 w 1881187"/>
                <a:gd name="connsiteY51" fmla="*/ 216693 h 481012"/>
                <a:gd name="connsiteX52" fmla="*/ 1416843 w 1881187"/>
                <a:gd name="connsiteY52" fmla="*/ 242887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81187" h="481012">
                  <a:moveTo>
                    <a:pt x="1416843" y="242887"/>
                  </a:moveTo>
                  <a:lnTo>
                    <a:pt x="1116806" y="276225"/>
                  </a:lnTo>
                  <a:lnTo>
                    <a:pt x="983456" y="307181"/>
                  </a:lnTo>
                  <a:lnTo>
                    <a:pt x="700087" y="371475"/>
                  </a:lnTo>
                  <a:lnTo>
                    <a:pt x="450056" y="440531"/>
                  </a:lnTo>
                  <a:lnTo>
                    <a:pt x="352425" y="473868"/>
                  </a:lnTo>
                  <a:lnTo>
                    <a:pt x="328612" y="478631"/>
                  </a:lnTo>
                  <a:lnTo>
                    <a:pt x="295275" y="481012"/>
                  </a:lnTo>
                  <a:lnTo>
                    <a:pt x="271462" y="476250"/>
                  </a:lnTo>
                  <a:lnTo>
                    <a:pt x="235743" y="461962"/>
                  </a:lnTo>
                  <a:lnTo>
                    <a:pt x="195262" y="435768"/>
                  </a:lnTo>
                  <a:lnTo>
                    <a:pt x="142875" y="388143"/>
                  </a:lnTo>
                  <a:lnTo>
                    <a:pt x="88106" y="321468"/>
                  </a:lnTo>
                  <a:lnTo>
                    <a:pt x="42862" y="257175"/>
                  </a:lnTo>
                  <a:lnTo>
                    <a:pt x="14287" y="209550"/>
                  </a:lnTo>
                  <a:lnTo>
                    <a:pt x="2381" y="180975"/>
                  </a:lnTo>
                  <a:lnTo>
                    <a:pt x="0" y="161925"/>
                  </a:lnTo>
                  <a:lnTo>
                    <a:pt x="0" y="150018"/>
                  </a:lnTo>
                  <a:lnTo>
                    <a:pt x="4762" y="142875"/>
                  </a:lnTo>
                  <a:lnTo>
                    <a:pt x="21431" y="140493"/>
                  </a:lnTo>
                  <a:lnTo>
                    <a:pt x="38100" y="145256"/>
                  </a:lnTo>
                  <a:lnTo>
                    <a:pt x="66675" y="164306"/>
                  </a:lnTo>
                  <a:lnTo>
                    <a:pt x="116681" y="200025"/>
                  </a:lnTo>
                  <a:lnTo>
                    <a:pt x="166687" y="230981"/>
                  </a:lnTo>
                  <a:lnTo>
                    <a:pt x="211931" y="254793"/>
                  </a:lnTo>
                  <a:lnTo>
                    <a:pt x="261937" y="273843"/>
                  </a:lnTo>
                  <a:lnTo>
                    <a:pt x="288131" y="278606"/>
                  </a:lnTo>
                  <a:lnTo>
                    <a:pt x="333375" y="271462"/>
                  </a:lnTo>
                  <a:lnTo>
                    <a:pt x="588168" y="221456"/>
                  </a:lnTo>
                  <a:lnTo>
                    <a:pt x="985837" y="133350"/>
                  </a:lnTo>
                  <a:lnTo>
                    <a:pt x="1126331" y="97631"/>
                  </a:lnTo>
                  <a:lnTo>
                    <a:pt x="1231106" y="83343"/>
                  </a:lnTo>
                  <a:lnTo>
                    <a:pt x="1402556" y="64293"/>
                  </a:lnTo>
                  <a:lnTo>
                    <a:pt x="1476375" y="52387"/>
                  </a:lnTo>
                  <a:lnTo>
                    <a:pt x="1528762" y="40481"/>
                  </a:lnTo>
                  <a:lnTo>
                    <a:pt x="1576387" y="23812"/>
                  </a:lnTo>
                  <a:lnTo>
                    <a:pt x="1626393" y="0"/>
                  </a:lnTo>
                  <a:lnTo>
                    <a:pt x="1652587" y="0"/>
                  </a:lnTo>
                  <a:lnTo>
                    <a:pt x="1702593" y="4762"/>
                  </a:lnTo>
                  <a:lnTo>
                    <a:pt x="1740693" y="16668"/>
                  </a:lnTo>
                  <a:lnTo>
                    <a:pt x="1781175" y="33337"/>
                  </a:lnTo>
                  <a:lnTo>
                    <a:pt x="1812131" y="47625"/>
                  </a:lnTo>
                  <a:lnTo>
                    <a:pt x="1835943" y="61912"/>
                  </a:lnTo>
                  <a:lnTo>
                    <a:pt x="1854993" y="78581"/>
                  </a:lnTo>
                  <a:lnTo>
                    <a:pt x="1869281" y="95250"/>
                  </a:lnTo>
                  <a:lnTo>
                    <a:pt x="1881187" y="111918"/>
                  </a:lnTo>
                  <a:lnTo>
                    <a:pt x="1878806" y="128587"/>
                  </a:lnTo>
                  <a:lnTo>
                    <a:pt x="1874043" y="150018"/>
                  </a:lnTo>
                  <a:lnTo>
                    <a:pt x="1857375" y="171450"/>
                  </a:lnTo>
                  <a:lnTo>
                    <a:pt x="1840706" y="185737"/>
                  </a:lnTo>
                  <a:lnTo>
                    <a:pt x="1812131" y="202406"/>
                  </a:lnTo>
                  <a:lnTo>
                    <a:pt x="1752600" y="216693"/>
                  </a:lnTo>
                  <a:lnTo>
                    <a:pt x="1416843" y="2428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3884565E-E5CB-4303-A86C-C6A55E125DB9}"/>
                </a:ext>
              </a:extLst>
            </p:cNvPr>
            <p:cNvSpPr/>
            <p:nvPr/>
          </p:nvSpPr>
          <p:spPr>
            <a:xfrm>
              <a:off x="4089402" y="2847976"/>
              <a:ext cx="1677988" cy="449263"/>
            </a:xfrm>
            <a:custGeom>
              <a:avLst/>
              <a:gdLst>
                <a:gd name="connsiteX0" fmla="*/ 1271588 w 1678782"/>
                <a:gd name="connsiteY0" fmla="*/ 261938 h 450056"/>
                <a:gd name="connsiteX1" fmla="*/ 1012032 w 1678782"/>
                <a:gd name="connsiteY1" fmla="*/ 297656 h 450056"/>
                <a:gd name="connsiteX2" fmla="*/ 885825 w 1678782"/>
                <a:gd name="connsiteY2" fmla="*/ 328613 h 450056"/>
                <a:gd name="connsiteX3" fmla="*/ 688182 w 1678782"/>
                <a:gd name="connsiteY3" fmla="*/ 373856 h 450056"/>
                <a:gd name="connsiteX4" fmla="*/ 478632 w 1678782"/>
                <a:gd name="connsiteY4" fmla="*/ 416719 h 450056"/>
                <a:gd name="connsiteX5" fmla="*/ 378619 w 1678782"/>
                <a:gd name="connsiteY5" fmla="*/ 435769 h 450056"/>
                <a:gd name="connsiteX6" fmla="*/ 288132 w 1678782"/>
                <a:gd name="connsiteY6" fmla="*/ 450056 h 450056"/>
                <a:gd name="connsiteX7" fmla="*/ 257175 w 1678782"/>
                <a:gd name="connsiteY7" fmla="*/ 450056 h 450056"/>
                <a:gd name="connsiteX8" fmla="*/ 238125 w 1678782"/>
                <a:gd name="connsiteY8" fmla="*/ 445294 h 450056"/>
                <a:gd name="connsiteX9" fmla="*/ 204788 w 1678782"/>
                <a:gd name="connsiteY9" fmla="*/ 431006 h 450056"/>
                <a:gd name="connsiteX10" fmla="*/ 166688 w 1678782"/>
                <a:gd name="connsiteY10" fmla="*/ 407194 h 450056"/>
                <a:gd name="connsiteX11" fmla="*/ 90488 w 1678782"/>
                <a:gd name="connsiteY11" fmla="*/ 340519 h 450056"/>
                <a:gd name="connsiteX12" fmla="*/ 52388 w 1678782"/>
                <a:gd name="connsiteY12" fmla="*/ 300038 h 450056"/>
                <a:gd name="connsiteX13" fmla="*/ 26194 w 1678782"/>
                <a:gd name="connsiteY13" fmla="*/ 269081 h 450056"/>
                <a:gd name="connsiteX14" fmla="*/ 11907 w 1678782"/>
                <a:gd name="connsiteY14" fmla="*/ 252413 h 450056"/>
                <a:gd name="connsiteX15" fmla="*/ 2382 w 1678782"/>
                <a:gd name="connsiteY15" fmla="*/ 230981 h 450056"/>
                <a:gd name="connsiteX16" fmla="*/ 0 w 1678782"/>
                <a:gd name="connsiteY16" fmla="*/ 211931 h 450056"/>
                <a:gd name="connsiteX17" fmla="*/ 0 w 1678782"/>
                <a:gd name="connsiteY17" fmla="*/ 197644 h 450056"/>
                <a:gd name="connsiteX18" fmla="*/ 4763 w 1678782"/>
                <a:gd name="connsiteY18" fmla="*/ 188119 h 450056"/>
                <a:gd name="connsiteX19" fmla="*/ 14288 w 1678782"/>
                <a:gd name="connsiteY19" fmla="*/ 183356 h 450056"/>
                <a:gd name="connsiteX20" fmla="*/ 33338 w 1678782"/>
                <a:gd name="connsiteY20" fmla="*/ 188119 h 450056"/>
                <a:gd name="connsiteX21" fmla="*/ 52388 w 1678782"/>
                <a:gd name="connsiteY21" fmla="*/ 202406 h 450056"/>
                <a:gd name="connsiteX22" fmla="*/ 64294 w 1678782"/>
                <a:gd name="connsiteY22" fmla="*/ 214313 h 450056"/>
                <a:gd name="connsiteX23" fmla="*/ 83344 w 1678782"/>
                <a:gd name="connsiteY23" fmla="*/ 226219 h 450056"/>
                <a:gd name="connsiteX24" fmla="*/ 116682 w 1678782"/>
                <a:gd name="connsiteY24" fmla="*/ 235744 h 450056"/>
                <a:gd name="connsiteX25" fmla="*/ 159544 w 1678782"/>
                <a:gd name="connsiteY25" fmla="*/ 242888 h 450056"/>
                <a:gd name="connsiteX26" fmla="*/ 202407 w 1678782"/>
                <a:gd name="connsiteY26" fmla="*/ 245269 h 450056"/>
                <a:gd name="connsiteX27" fmla="*/ 259557 w 1678782"/>
                <a:gd name="connsiteY27" fmla="*/ 247650 h 450056"/>
                <a:gd name="connsiteX28" fmla="*/ 323850 w 1678782"/>
                <a:gd name="connsiteY28" fmla="*/ 245269 h 450056"/>
                <a:gd name="connsiteX29" fmla="*/ 400050 w 1678782"/>
                <a:gd name="connsiteY29" fmla="*/ 238125 h 450056"/>
                <a:gd name="connsiteX30" fmla="*/ 611982 w 1678782"/>
                <a:gd name="connsiteY30" fmla="*/ 207169 h 450056"/>
                <a:gd name="connsiteX31" fmla="*/ 888207 w 1678782"/>
                <a:gd name="connsiteY31" fmla="*/ 152400 h 450056"/>
                <a:gd name="connsiteX32" fmla="*/ 1007269 w 1678782"/>
                <a:gd name="connsiteY32" fmla="*/ 121444 h 450056"/>
                <a:gd name="connsiteX33" fmla="*/ 1119188 w 1678782"/>
                <a:gd name="connsiteY33" fmla="*/ 102394 h 450056"/>
                <a:gd name="connsiteX34" fmla="*/ 1202532 w 1678782"/>
                <a:gd name="connsiteY34" fmla="*/ 85725 h 450056"/>
                <a:gd name="connsiteX35" fmla="*/ 1283494 w 1678782"/>
                <a:gd name="connsiteY35" fmla="*/ 61913 h 450056"/>
                <a:gd name="connsiteX36" fmla="*/ 1321594 w 1678782"/>
                <a:gd name="connsiteY36" fmla="*/ 42863 h 450056"/>
                <a:gd name="connsiteX37" fmla="*/ 1345407 w 1678782"/>
                <a:gd name="connsiteY37" fmla="*/ 26194 h 450056"/>
                <a:gd name="connsiteX38" fmla="*/ 1369219 w 1678782"/>
                <a:gd name="connsiteY38" fmla="*/ 0 h 450056"/>
                <a:gd name="connsiteX39" fmla="*/ 1397794 w 1678782"/>
                <a:gd name="connsiteY39" fmla="*/ 0 h 450056"/>
                <a:gd name="connsiteX40" fmla="*/ 1440657 w 1678782"/>
                <a:gd name="connsiteY40" fmla="*/ 7144 h 450056"/>
                <a:gd name="connsiteX41" fmla="*/ 1488282 w 1678782"/>
                <a:gd name="connsiteY41" fmla="*/ 19050 h 450056"/>
                <a:gd name="connsiteX42" fmla="*/ 1538288 w 1678782"/>
                <a:gd name="connsiteY42" fmla="*/ 35719 h 450056"/>
                <a:gd name="connsiteX43" fmla="*/ 1590675 w 1678782"/>
                <a:gd name="connsiteY43" fmla="*/ 54769 h 450056"/>
                <a:gd name="connsiteX44" fmla="*/ 1624013 w 1678782"/>
                <a:gd name="connsiteY44" fmla="*/ 69056 h 450056"/>
                <a:gd name="connsiteX45" fmla="*/ 1643063 w 1678782"/>
                <a:gd name="connsiteY45" fmla="*/ 80963 h 450056"/>
                <a:gd name="connsiteX46" fmla="*/ 1662113 w 1678782"/>
                <a:gd name="connsiteY46" fmla="*/ 100013 h 450056"/>
                <a:gd name="connsiteX47" fmla="*/ 1671638 w 1678782"/>
                <a:gd name="connsiteY47" fmla="*/ 116681 h 450056"/>
                <a:gd name="connsiteX48" fmla="*/ 1678782 w 1678782"/>
                <a:gd name="connsiteY48" fmla="*/ 133350 h 450056"/>
                <a:gd name="connsiteX49" fmla="*/ 1676400 w 1678782"/>
                <a:gd name="connsiteY49" fmla="*/ 147638 h 450056"/>
                <a:gd name="connsiteX50" fmla="*/ 1662113 w 1678782"/>
                <a:gd name="connsiteY50" fmla="*/ 166688 h 450056"/>
                <a:gd name="connsiteX51" fmla="*/ 1635919 w 1678782"/>
                <a:gd name="connsiteY51" fmla="*/ 180975 h 450056"/>
                <a:gd name="connsiteX52" fmla="*/ 1590675 w 1678782"/>
                <a:gd name="connsiteY52" fmla="*/ 200025 h 450056"/>
                <a:gd name="connsiteX53" fmla="*/ 1473994 w 1678782"/>
                <a:gd name="connsiteY53" fmla="*/ 226219 h 450056"/>
                <a:gd name="connsiteX54" fmla="*/ 1271588 w 1678782"/>
                <a:gd name="connsiteY54" fmla="*/ 261938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78782" h="450056">
                  <a:moveTo>
                    <a:pt x="1271588" y="261938"/>
                  </a:moveTo>
                  <a:lnTo>
                    <a:pt x="1012032" y="297656"/>
                  </a:lnTo>
                  <a:lnTo>
                    <a:pt x="885825" y="328613"/>
                  </a:lnTo>
                  <a:lnTo>
                    <a:pt x="688182" y="373856"/>
                  </a:lnTo>
                  <a:lnTo>
                    <a:pt x="478632" y="416719"/>
                  </a:lnTo>
                  <a:lnTo>
                    <a:pt x="378619" y="435769"/>
                  </a:lnTo>
                  <a:lnTo>
                    <a:pt x="288132" y="450056"/>
                  </a:lnTo>
                  <a:lnTo>
                    <a:pt x="257175" y="450056"/>
                  </a:lnTo>
                  <a:lnTo>
                    <a:pt x="238125" y="445294"/>
                  </a:lnTo>
                  <a:lnTo>
                    <a:pt x="204788" y="431006"/>
                  </a:lnTo>
                  <a:lnTo>
                    <a:pt x="166688" y="407194"/>
                  </a:lnTo>
                  <a:lnTo>
                    <a:pt x="90488" y="340519"/>
                  </a:lnTo>
                  <a:lnTo>
                    <a:pt x="52388" y="300038"/>
                  </a:lnTo>
                  <a:lnTo>
                    <a:pt x="26194" y="269081"/>
                  </a:lnTo>
                  <a:lnTo>
                    <a:pt x="11907" y="252413"/>
                  </a:lnTo>
                  <a:lnTo>
                    <a:pt x="2382" y="230981"/>
                  </a:lnTo>
                  <a:lnTo>
                    <a:pt x="0" y="211931"/>
                  </a:lnTo>
                  <a:lnTo>
                    <a:pt x="0" y="197644"/>
                  </a:lnTo>
                  <a:lnTo>
                    <a:pt x="4763" y="188119"/>
                  </a:lnTo>
                  <a:lnTo>
                    <a:pt x="14288" y="183356"/>
                  </a:lnTo>
                  <a:lnTo>
                    <a:pt x="33338" y="188119"/>
                  </a:lnTo>
                  <a:lnTo>
                    <a:pt x="52388" y="202406"/>
                  </a:lnTo>
                  <a:lnTo>
                    <a:pt x="64294" y="214313"/>
                  </a:lnTo>
                  <a:lnTo>
                    <a:pt x="83344" y="226219"/>
                  </a:lnTo>
                  <a:lnTo>
                    <a:pt x="116682" y="235744"/>
                  </a:lnTo>
                  <a:lnTo>
                    <a:pt x="159544" y="242888"/>
                  </a:lnTo>
                  <a:lnTo>
                    <a:pt x="202407" y="245269"/>
                  </a:lnTo>
                  <a:lnTo>
                    <a:pt x="259557" y="247650"/>
                  </a:lnTo>
                  <a:lnTo>
                    <a:pt x="323850" y="245269"/>
                  </a:lnTo>
                  <a:lnTo>
                    <a:pt x="400050" y="238125"/>
                  </a:lnTo>
                  <a:lnTo>
                    <a:pt x="611982" y="207169"/>
                  </a:lnTo>
                  <a:lnTo>
                    <a:pt x="888207" y="152400"/>
                  </a:lnTo>
                  <a:lnTo>
                    <a:pt x="1007269" y="121444"/>
                  </a:lnTo>
                  <a:lnTo>
                    <a:pt x="1119188" y="102394"/>
                  </a:lnTo>
                  <a:lnTo>
                    <a:pt x="1202532" y="85725"/>
                  </a:lnTo>
                  <a:lnTo>
                    <a:pt x="1283494" y="61913"/>
                  </a:lnTo>
                  <a:lnTo>
                    <a:pt x="1321594" y="42863"/>
                  </a:lnTo>
                  <a:lnTo>
                    <a:pt x="1345407" y="26194"/>
                  </a:lnTo>
                  <a:lnTo>
                    <a:pt x="1369219" y="0"/>
                  </a:lnTo>
                  <a:lnTo>
                    <a:pt x="1397794" y="0"/>
                  </a:lnTo>
                  <a:lnTo>
                    <a:pt x="1440657" y="7144"/>
                  </a:lnTo>
                  <a:lnTo>
                    <a:pt x="1488282" y="19050"/>
                  </a:lnTo>
                  <a:lnTo>
                    <a:pt x="1538288" y="35719"/>
                  </a:lnTo>
                  <a:lnTo>
                    <a:pt x="1590675" y="54769"/>
                  </a:lnTo>
                  <a:lnTo>
                    <a:pt x="1624013" y="69056"/>
                  </a:lnTo>
                  <a:lnTo>
                    <a:pt x="1643063" y="80963"/>
                  </a:lnTo>
                  <a:lnTo>
                    <a:pt x="1662113" y="100013"/>
                  </a:lnTo>
                  <a:lnTo>
                    <a:pt x="1671638" y="116681"/>
                  </a:lnTo>
                  <a:lnTo>
                    <a:pt x="1678782" y="133350"/>
                  </a:lnTo>
                  <a:lnTo>
                    <a:pt x="1676400" y="147638"/>
                  </a:lnTo>
                  <a:lnTo>
                    <a:pt x="1662113" y="166688"/>
                  </a:lnTo>
                  <a:lnTo>
                    <a:pt x="1635919" y="180975"/>
                  </a:lnTo>
                  <a:lnTo>
                    <a:pt x="1590675" y="200025"/>
                  </a:lnTo>
                  <a:lnTo>
                    <a:pt x="1473994" y="226219"/>
                  </a:lnTo>
                  <a:lnTo>
                    <a:pt x="1271588" y="2619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ACEAA4B8-9FD5-4E17-8D8D-B898083680AC}"/>
                </a:ext>
              </a:extLst>
            </p:cNvPr>
            <p:cNvSpPr/>
            <p:nvPr/>
          </p:nvSpPr>
          <p:spPr>
            <a:xfrm>
              <a:off x="3771902" y="3429001"/>
              <a:ext cx="2203450" cy="563563"/>
            </a:xfrm>
            <a:custGeom>
              <a:avLst/>
              <a:gdLst>
                <a:gd name="connsiteX0" fmla="*/ 1635919 w 2202656"/>
                <a:gd name="connsiteY0" fmla="*/ 273844 h 564356"/>
                <a:gd name="connsiteX1" fmla="*/ 1321594 w 2202656"/>
                <a:gd name="connsiteY1" fmla="*/ 319088 h 564356"/>
                <a:gd name="connsiteX2" fmla="*/ 1143000 w 2202656"/>
                <a:gd name="connsiteY2" fmla="*/ 352425 h 564356"/>
                <a:gd name="connsiteX3" fmla="*/ 795338 w 2202656"/>
                <a:gd name="connsiteY3" fmla="*/ 435769 h 564356"/>
                <a:gd name="connsiteX4" fmla="*/ 592931 w 2202656"/>
                <a:gd name="connsiteY4" fmla="*/ 495300 h 564356"/>
                <a:gd name="connsiteX5" fmla="*/ 404813 w 2202656"/>
                <a:gd name="connsiteY5" fmla="*/ 545306 h 564356"/>
                <a:gd name="connsiteX6" fmla="*/ 347663 w 2202656"/>
                <a:gd name="connsiteY6" fmla="*/ 561975 h 564356"/>
                <a:gd name="connsiteX7" fmla="*/ 321469 w 2202656"/>
                <a:gd name="connsiteY7" fmla="*/ 564356 h 564356"/>
                <a:gd name="connsiteX8" fmla="*/ 288131 w 2202656"/>
                <a:gd name="connsiteY8" fmla="*/ 557213 h 564356"/>
                <a:gd name="connsiteX9" fmla="*/ 242888 w 2202656"/>
                <a:gd name="connsiteY9" fmla="*/ 540544 h 564356"/>
                <a:gd name="connsiteX10" fmla="*/ 180975 w 2202656"/>
                <a:gd name="connsiteY10" fmla="*/ 509588 h 564356"/>
                <a:gd name="connsiteX11" fmla="*/ 126206 w 2202656"/>
                <a:gd name="connsiteY11" fmla="*/ 473869 h 564356"/>
                <a:gd name="connsiteX12" fmla="*/ 59531 w 2202656"/>
                <a:gd name="connsiteY12" fmla="*/ 421481 h 564356"/>
                <a:gd name="connsiteX13" fmla="*/ 26194 w 2202656"/>
                <a:gd name="connsiteY13" fmla="*/ 390525 h 564356"/>
                <a:gd name="connsiteX14" fmla="*/ 11906 w 2202656"/>
                <a:gd name="connsiteY14" fmla="*/ 376238 h 564356"/>
                <a:gd name="connsiteX15" fmla="*/ 2381 w 2202656"/>
                <a:gd name="connsiteY15" fmla="*/ 357188 h 564356"/>
                <a:gd name="connsiteX16" fmla="*/ 0 w 2202656"/>
                <a:gd name="connsiteY16" fmla="*/ 338138 h 564356"/>
                <a:gd name="connsiteX17" fmla="*/ 7144 w 2202656"/>
                <a:gd name="connsiteY17" fmla="*/ 326231 h 564356"/>
                <a:gd name="connsiteX18" fmla="*/ 23813 w 2202656"/>
                <a:gd name="connsiteY18" fmla="*/ 321469 h 564356"/>
                <a:gd name="connsiteX19" fmla="*/ 47625 w 2202656"/>
                <a:gd name="connsiteY19" fmla="*/ 326231 h 564356"/>
                <a:gd name="connsiteX20" fmla="*/ 80963 w 2202656"/>
                <a:gd name="connsiteY20" fmla="*/ 342900 h 564356"/>
                <a:gd name="connsiteX21" fmla="*/ 138113 w 2202656"/>
                <a:gd name="connsiteY21" fmla="*/ 354806 h 564356"/>
                <a:gd name="connsiteX22" fmla="*/ 216694 w 2202656"/>
                <a:gd name="connsiteY22" fmla="*/ 361950 h 564356"/>
                <a:gd name="connsiteX23" fmla="*/ 292894 w 2202656"/>
                <a:gd name="connsiteY23" fmla="*/ 357188 h 564356"/>
                <a:gd name="connsiteX24" fmla="*/ 514350 w 2202656"/>
                <a:gd name="connsiteY24" fmla="*/ 314325 h 564356"/>
                <a:gd name="connsiteX25" fmla="*/ 919163 w 2202656"/>
                <a:gd name="connsiteY25" fmla="*/ 228600 h 564356"/>
                <a:gd name="connsiteX26" fmla="*/ 1185863 w 2202656"/>
                <a:gd name="connsiteY26" fmla="*/ 173831 h 564356"/>
                <a:gd name="connsiteX27" fmla="*/ 1326356 w 2202656"/>
                <a:gd name="connsiteY27" fmla="*/ 138113 h 564356"/>
                <a:gd name="connsiteX28" fmla="*/ 1583531 w 2202656"/>
                <a:gd name="connsiteY28" fmla="*/ 100013 h 564356"/>
                <a:gd name="connsiteX29" fmla="*/ 1754981 w 2202656"/>
                <a:gd name="connsiteY29" fmla="*/ 66675 h 564356"/>
                <a:gd name="connsiteX30" fmla="*/ 1800225 w 2202656"/>
                <a:gd name="connsiteY30" fmla="*/ 52388 h 564356"/>
                <a:gd name="connsiteX31" fmla="*/ 1914525 w 2202656"/>
                <a:gd name="connsiteY31" fmla="*/ 0 h 564356"/>
                <a:gd name="connsiteX32" fmla="*/ 1945481 w 2202656"/>
                <a:gd name="connsiteY32" fmla="*/ 2381 h 564356"/>
                <a:gd name="connsiteX33" fmla="*/ 2021681 w 2202656"/>
                <a:gd name="connsiteY33" fmla="*/ 19050 h 564356"/>
                <a:gd name="connsiteX34" fmla="*/ 2088356 w 2202656"/>
                <a:gd name="connsiteY34" fmla="*/ 38100 h 564356"/>
                <a:gd name="connsiteX35" fmla="*/ 2126456 w 2202656"/>
                <a:gd name="connsiteY35" fmla="*/ 50006 h 564356"/>
                <a:gd name="connsiteX36" fmla="*/ 2155031 w 2202656"/>
                <a:gd name="connsiteY36" fmla="*/ 64294 h 564356"/>
                <a:gd name="connsiteX37" fmla="*/ 2176463 w 2202656"/>
                <a:gd name="connsiteY37" fmla="*/ 78581 h 564356"/>
                <a:gd name="connsiteX38" fmla="*/ 2190750 w 2202656"/>
                <a:gd name="connsiteY38" fmla="*/ 100013 h 564356"/>
                <a:gd name="connsiteX39" fmla="*/ 2200275 w 2202656"/>
                <a:gd name="connsiteY39" fmla="*/ 123825 h 564356"/>
                <a:gd name="connsiteX40" fmla="*/ 2202656 w 2202656"/>
                <a:gd name="connsiteY40" fmla="*/ 145256 h 564356"/>
                <a:gd name="connsiteX41" fmla="*/ 2188369 w 2202656"/>
                <a:gd name="connsiteY41" fmla="*/ 166688 h 564356"/>
                <a:gd name="connsiteX42" fmla="*/ 2164556 w 2202656"/>
                <a:gd name="connsiteY42" fmla="*/ 190500 h 564356"/>
                <a:gd name="connsiteX43" fmla="*/ 2124075 w 2202656"/>
                <a:gd name="connsiteY43" fmla="*/ 214313 h 564356"/>
                <a:gd name="connsiteX44" fmla="*/ 2083594 w 2202656"/>
                <a:gd name="connsiteY44" fmla="*/ 226219 h 564356"/>
                <a:gd name="connsiteX45" fmla="*/ 1635919 w 2202656"/>
                <a:gd name="connsiteY45" fmla="*/ 273844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02656" h="564356">
                  <a:moveTo>
                    <a:pt x="1635919" y="273844"/>
                  </a:moveTo>
                  <a:lnTo>
                    <a:pt x="1321594" y="319088"/>
                  </a:lnTo>
                  <a:lnTo>
                    <a:pt x="1143000" y="352425"/>
                  </a:lnTo>
                  <a:lnTo>
                    <a:pt x="795338" y="435769"/>
                  </a:lnTo>
                  <a:lnTo>
                    <a:pt x="592931" y="495300"/>
                  </a:lnTo>
                  <a:lnTo>
                    <a:pt x="404813" y="545306"/>
                  </a:lnTo>
                  <a:lnTo>
                    <a:pt x="347663" y="561975"/>
                  </a:lnTo>
                  <a:lnTo>
                    <a:pt x="321469" y="564356"/>
                  </a:lnTo>
                  <a:lnTo>
                    <a:pt x="288131" y="557213"/>
                  </a:lnTo>
                  <a:lnTo>
                    <a:pt x="242888" y="540544"/>
                  </a:lnTo>
                  <a:lnTo>
                    <a:pt x="180975" y="509588"/>
                  </a:lnTo>
                  <a:lnTo>
                    <a:pt x="126206" y="473869"/>
                  </a:lnTo>
                  <a:lnTo>
                    <a:pt x="59531" y="421481"/>
                  </a:lnTo>
                  <a:lnTo>
                    <a:pt x="26194" y="390525"/>
                  </a:lnTo>
                  <a:lnTo>
                    <a:pt x="11906" y="376238"/>
                  </a:lnTo>
                  <a:lnTo>
                    <a:pt x="2381" y="357188"/>
                  </a:lnTo>
                  <a:lnTo>
                    <a:pt x="0" y="338138"/>
                  </a:lnTo>
                  <a:lnTo>
                    <a:pt x="7144" y="326231"/>
                  </a:lnTo>
                  <a:lnTo>
                    <a:pt x="23813" y="321469"/>
                  </a:lnTo>
                  <a:lnTo>
                    <a:pt x="47625" y="326231"/>
                  </a:lnTo>
                  <a:lnTo>
                    <a:pt x="80963" y="342900"/>
                  </a:lnTo>
                  <a:lnTo>
                    <a:pt x="138113" y="354806"/>
                  </a:lnTo>
                  <a:lnTo>
                    <a:pt x="216694" y="361950"/>
                  </a:lnTo>
                  <a:lnTo>
                    <a:pt x="292894" y="357188"/>
                  </a:lnTo>
                  <a:lnTo>
                    <a:pt x="514350" y="314325"/>
                  </a:lnTo>
                  <a:lnTo>
                    <a:pt x="919163" y="228600"/>
                  </a:lnTo>
                  <a:lnTo>
                    <a:pt x="1185863" y="173831"/>
                  </a:lnTo>
                  <a:lnTo>
                    <a:pt x="1326356" y="138113"/>
                  </a:lnTo>
                  <a:lnTo>
                    <a:pt x="1583531" y="100013"/>
                  </a:lnTo>
                  <a:lnTo>
                    <a:pt x="1754981" y="66675"/>
                  </a:lnTo>
                  <a:lnTo>
                    <a:pt x="1800225" y="52388"/>
                  </a:lnTo>
                  <a:lnTo>
                    <a:pt x="1914525" y="0"/>
                  </a:lnTo>
                  <a:lnTo>
                    <a:pt x="1945481" y="2381"/>
                  </a:lnTo>
                  <a:lnTo>
                    <a:pt x="2021681" y="19050"/>
                  </a:lnTo>
                  <a:lnTo>
                    <a:pt x="2088356" y="38100"/>
                  </a:lnTo>
                  <a:lnTo>
                    <a:pt x="2126456" y="50006"/>
                  </a:lnTo>
                  <a:lnTo>
                    <a:pt x="2155031" y="64294"/>
                  </a:lnTo>
                  <a:lnTo>
                    <a:pt x="2176463" y="78581"/>
                  </a:lnTo>
                  <a:lnTo>
                    <a:pt x="2190750" y="100013"/>
                  </a:lnTo>
                  <a:lnTo>
                    <a:pt x="2200275" y="123825"/>
                  </a:lnTo>
                  <a:lnTo>
                    <a:pt x="2202656" y="145256"/>
                  </a:lnTo>
                  <a:lnTo>
                    <a:pt x="2188369" y="166688"/>
                  </a:lnTo>
                  <a:lnTo>
                    <a:pt x="2164556" y="190500"/>
                  </a:lnTo>
                  <a:lnTo>
                    <a:pt x="2124075" y="214313"/>
                  </a:lnTo>
                  <a:lnTo>
                    <a:pt x="2083594" y="226219"/>
                  </a:lnTo>
                  <a:lnTo>
                    <a:pt x="1635919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779F1636-4D07-4717-9C85-8688E34653CE}"/>
                </a:ext>
              </a:extLst>
            </p:cNvPr>
            <p:cNvSpPr/>
            <p:nvPr/>
          </p:nvSpPr>
          <p:spPr>
            <a:xfrm rot="16200000">
              <a:off x="2811466" y="3479801"/>
              <a:ext cx="4403725" cy="504825"/>
            </a:xfrm>
            <a:custGeom>
              <a:avLst/>
              <a:gdLst>
                <a:gd name="connsiteX0" fmla="*/ 2545690 w 4403750"/>
                <a:gd name="connsiteY0" fmla="*/ 365760 h 504749"/>
                <a:gd name="connsiteX1" fmla="*/ 2340864 w 4403750"/>
                <a:gd name="connsiteY1" fmla="*/ 369418 h 504749"/>
                <a:gd name="connsiteX2" fmla="*/ 2198218 w 4403750"/>
                <a:gd name="connsiteY2" fmla="*/ 365760 h 504749"/>
                <a:gd name="connsiteX3" fmla="*/ 1708099 w 4403750"/>
                <a:gd name="connsiteY3" fmla="*/ 365760 h 504749"/>
                <a:gd name="connsiteX4" fmla="*/ 1265530 w 4403750"/>
                <a:gd name="connsiteY4" fmla="*/ 358445 h 504749"/>
                <a:gd name="connsiteX5" fmla="*/ 713232 w 4403750"/>
                <a:gd name="connsiteY5" fmla="*/ 351130 h 504749"/>
                <a:gd name="connsiteX6" fmla="*/ 245059 w 4403750"/>
                <a:gd name="connsiteY6" fmla="*/ 347472 h 504749"/>
                <a:gd name="connsiteX7" fmla="*/ 186538 w 4403750"/>
                <a:gd name="connsiteY7" fmla="*/ 347472 h 504749"/>
                <a:gd name="connsiteX8" fmla="*/ 138989 w 4403750"/>
                <a:gd name="connsiteY8" fmla="*/ 336499 h 504749"/>
                <a:gd name="connsiteX9" fmla="*/ 91440 w 4403750"/>
                <a:gd name="connsiteY9" fmla="*/ 321869 h 504749"/>
                <a:gd name="connsiteX10" fmla="*/ 47549 w 4403750"/>
                <a:gd name="connsiteY10" fmla="*/ 299923 h 504749"/>
                <a:gd name="connsiteX11" fmla="*/ 21946 w 4403750"/>
                <a:gd name="connsiteY11" fmla="*/ 281635 h 504749"/>
                <a:gd name="connsiteX12" fmla="*/ 3658 w 4403750"/>
                <a:gd name="connsiteY12" fmla="*/ 259690 h 504749"/>
                <a:gd name="connsiteX13" fmla="*/ 0 w 4403750"/>
                <a:gd name="connsiteY13" fmla="*/ 226771 h 504749"/>
                <a:gd name="connsiteX14" fmla="*/ 10973 w 4403750"/>
                <a:gd name="connsiteY14" fmla="*/ 201168 h 504749"/>
                <a:gd name="connsiteX15" fmla="*/ 54864 w 4403750"/>
                <a:gd name="connsiteY15" fmla="*/ 168250 h 504749"/>
                <a:gd name="connsiteX16" fmla="*/ 120701 w 4403750"/>
                <a:gd name="connsiteY16" fmla="*/ 135331 h 504749"/>
                <a:gd name="connsiteX17" fmla="*/ 182880 w 4403750"/>
                <a:gd name="connsiteY17" fmla="*/ 113386 h 504749"/>
                <a:gd name="connsiteX18" fmla="*/ 241402 w 4403750"/>
                <a:gd name="connsiteY18" fmla="*/ 95098 h 504749"/>
                <a:gd name="connsiteX19" fmla="*/ 332842 w 4403750"/>
                <a:gd name="connsiteY19" fmla="*/ 80467 h 504749"/>
                <a:gd name="connsiteX20" fmla="*/ 402336 w 4403750"/>
                <a:gd name="connsiteY20" fmla="*/ 76810 h 504749"/>
                <a:gd name="connsiteX21" fmla="*/ 486461 w 4403750"/>
                <a:gd name="connsiteY21" fmla="*/ 91440 h 504749"/>
                <a:gd name="connsiteX22" fmla="*/ 636422 w 4403750"/>
                <a:gd name="connsiteY22" fmla="*/ 109728 h 504749"/>
                <a:gd name="connsiteX23" fmla="*/ 852221 w 4403750"/>
                <a:gd name="connsiteY23" fmla="*/ 131674 h 504749"/>
                <a:gd name="connsiteX24" fmla="*/ 1243584 w 4403750"/>
                <a:gd name="connsiteY24" fmla="*/ 153619 h 504749"/>
                <a:gd name="connsiteX25" fmla="*/ 1799539 w 4403750"/>
                <a:gd name="connsiteY25" fmla="*/ 168250 h 504749"/>
                <a:gd name="connsiteX26" fmla="*/ 2311603 w 4403750"/>
                <a:gd name="connsiteY26" fmla="*/ 168250 h 504749"/>
                <a:gd name="connsiteX27" fmla="*/ 2417674 w 4403750"/>
                <a:gd name="connsiteY27" fmla="*/ 179223 h 504749"/>
                <a:gd name="connsiteX28" fmla="*/ 2527402 w 4403750"/>
                <a:gd name="connsiteY28" fmla="*/ 186538 h 504749"/>
                <a:gd name="connsiteX29" fmla="*/ 2772461 w 4403750"/>
                <a:gd name="connsiteY29" fmla="*/ 186538 h 504749"/>
                <a:gd name="connsiteX30" fmla="*/ 2907792 w 4403750"/>
                <a:gd name="connsiteY30" fmla="*/ 190195 h 504749"/>
                <a:gd name="connsiteX31" fmla="*/ 3449117 w 4403750"/>
                <a:gd name="connsiteY31" fmla="*/ 190195 h 504749"/>
                <a:gd name="connsiteX32" fmla="*/ 3602736 w 4403750"/>
                <a:gd name="connsiteY32" fmla="*/ 190195 h 504749"/>
                <a:gd name="connsiteX33" fmla="*/ 4045306 w 4403750"/>
                <a:gd name="connsiteY33" fmla="*/ 190195 h 504749"/>
                <a:gd name="connsiteX34" fmla="*/ 4125773 w 4403750"/>
                <a:gd name="connsiteY34" fmla="*/ 182880 h 504749"/>
                <a:gd name="connsiteX35" fmla="*/ 4173322 w 4403750"/>
                <a:gd name="connsiteY35" fmla="*/ 164592 h 504749"/>
                <a:gd name="connsiteX36" fmla="*/ 4246474 w 4403750"/>
                <a:gd name="connsiteY36" fmla="*/ 102413 h 504749"/>
                <a:gd name="connsiteX37" fmla="*/ 4290365 w 4403750"/>
                <a:gd name="connsiteY37" fmla="*/ 62179 h 504749"/>
                <a:gd name="connsiteX38" fmla="*/ 4315968 w 4403750"/>
                <a:gd name="connsiteY38" fmla="*/ 32919 h 504749"/>
                <a:gd name="connsiteX39" fmla="*/ 4345229 w 4403750"/>
                <a:gd name="connsiteY39" fmla="*/ 10973 h 504749"/>
                <a:gd name="connsiteX40" fmla="*/ 4367174 w 4403750"/>
                <a:gd name="connsiteY40" fmla="*/ 0 h 504749"/>
                <a:gd name="connsiteX41" fmla="*/ 4389120 w 4403750"/>
                <a:gd name="connsiteY41" fmla="*/ 0 h 504749"/>
                <a:gd name="connsiteX42" fmla="*/ 4396435 w 4403750"/>
                <a:gd name="connsiteY42" fmla="*/ 10973 h 504749"/>
                <a:gd name="connsiteX43" fmla="*/ 4403750 w 4403750"/>
                <a:gd name="connsiteY43" fmla="*/ 36576 h 504749"/>
                <a:gd name="connsiteX44" fmla="*/ 4403750 w 4403750"/>
                <a:gd name="connsiteY44" fmla="*/ 73152 h 504749"/>
                <a:gd name="connsiteX45" fmla="*/ 4381805 w 4403750"/>
                <a:gd name="connsiteY45" fmla="*/ 146304 h 504749"/>
                <a:gd name="connsiteX46" fmla="*/ 4348886 w 4403750"/>
                <a:gd name="connsiteY46" fmla="*/ 223114 h 504749"/>
                <a:gd name="connsiteX47" fmla="*/ 4315968 w 4403750"/>
                <a:gd name="connsiteY47" fmla="*/ 303581 h 504749"/>
                <a:gd name="connsiteX48" fmla="*/ 4275734 w 4403750"/>
                <a:gd name="connsiteY48" fmla="*/ 369418 h 504749"/>
                <a:gd name="connsiteX49" fmla="*/ 4228186 w 4403750"/>
                <a:gd name="connsiteY49" fmla="*/ 431597 h 504749"/>
                <a:gd name="connsiteX50" fmla="*/ 4187952 w 4403750"/>
                <a:gd name="connsiteY50" fmla="*/ 475488 h 504749"/>
                <a:gd name="connsiteX51" fmla="*/ 4147718 w 4403750"/>
                <a:gd name="connsiteY51" fmla="*/ 497434 h 504749"/>
                <a:gd name="connsiteX52" fmla="*/ 4129430 w 4403750"/>
                <a:gd name="connsiteY52" fmla="*/ 504749 h 504749"/>
                <a:gd name="connsiteX53" fmla="*/ 4092854 w 4403750"/>
                <a:gd name="connsiteY53" fmla="*/ 504749 h 504749"/>
                <a:gd name="connsiteX54" fmla="*/ 4056278 w 4403750"/>
                <a:gd name="connsiteY54" fmla="*/ 490119 h 504749"/>
                <a:gd name="connsiteX55" fmla="*/ 4027018 w 4403750"/>
                <a:gd name="connsiteY55" fmla="*/ 460858 h 504749"/>
                <a:gd name="connsiteX56" fmla="*/ 3979469 w 4403750"/>
                <a:gd name="connsiteY56" fmla="*/ 435255 h 504749"/>
                <a:gd name="connsiteX57" fmla="*/ 3920947 w 4403750"/>
                <a:gd name="connsiteY57" fmla="*/ 420624 h 504749"/>
                <a:gd name="connsiteX58" fmla="*/ 3869741 w 4403750"/>
                <a:gd name="connsiteY58" fmla="*/ 416967 h 504749"/>
                <a:gd name="connsiteX59" fmla="*/ 3646627 w 4403750"/>
                <a:gd name="connsiteY59" fmla="*/ 395021 h 504749"/>
                <a:gd name="connsiteX60" fmla="*/ 3485693 w 4403750"/>
                <a:gd name="connsiteY60" fmla="*/ 384048 h 504749"/>
                <a:gd name="connsiteX61" fmla="*/ 2951683 w 4403750"/>
                <a:gd name="connsiteY61" fmla="*/ 365760 h 504749"/>
                <a:gd name="connsiteX62" fmla="*/ 2545690 w 4403750"/>
                <a:gd name="connsiteY62" fmla="*/ 365760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403750" h="504749">
                  <a:moveTo>
                    <a:pt x="2545690" y="365760"/>
                  </a:moveTo>
                  <a:lnTo>
                    <a:pt x="2340864" y="369418"/>
                  </a:lnTo>
                  <a:lnTo>
                    <a:pt x="2198218" y="365760"/>
                  </a:lnTo>
                  <a:lnTo>
                    <a:pt x="1708099" y="365760"/>
                  </a:lnTo>
                  <a:lnTo>
                    <a:pt x="1265530" y="358445"/>
                  </a:lnTo>
                  <a:lnTo>
                    <a:pt x="713232" y="351130"/>
                  </a:lnTo>
                  <a:lnTo>
                    <a:pt x="245059" y="347472"/>
                  </a:lnTo>
                  <a:lnTo>
                    <a:pt x="186538" y="347472"/>
                  </a:lnTo>
                  <a:lnTo>
                    <a:pt x="138989" y="336499"/>
                  </a:lnTo>
                  <a:lnTo>
                    <a:pt x="91440" y="321869"/>
                  </a:lnTo>
                  <a:lnTo>
                    <a:pt x="47549" y="299923"/>
                  </a:lnTo>
                  <a:lnTo>
                    <a:pt x="21946" y="281635"/>
                  </a:lnTo>
                  <a:lnTo>
                    <a:pt x="3658" y="259690"/>
                  </a:lnTo>
                  <a:lnTo>
                    <a:pt x="0" y="226771"/>
                  </a:lnTo>
                  <a:lnTo>
                    <a:pt x="10973" y="201168"/>
                  </a:lnTo>
                  <a:lnTo>
                    <a:pt x="54864" y="168250"/>
                  </a:lnTo>
                  <a:lnTo>
                    <a:pt x="120701" y="135331"/>
                  </a:lnTo>
                  <a:lnTo>
                    <a:pt x="182880" y="113386"/>
                  </a:lnTo>
                  <a:lnTo>
                    <a:pt x="241402" y="95098"/>
                  </a:lnTo>
                  <a:lnTo>
                    <a:pt x="332842" y="80467"/>
                  </a:lnTo>
                  <a:lnTo>
                    <a:pt x="402336" y="76810"/>
                  </a:lnTo>
                  <a:lnTo>
                    <a:pt x="486461" y="91440"/>
                  </a:lnTo>
                  <a:lnTo>
                    <a:pt x="636422" y="109728"/>
                  </a:lnTo>
                  <a:lnTo>
                    <a:pt x="852221" y="131674"/>
                  </a:lnTo>
                  <a:lnTo>
                    <a:pt x="1243584" y="153619"/>
                  </a:lnTo>
                  <a:lnTo>
                    <a:pt x="1799539" y="168250"/>
                  </a:lnTo>
                  <a:lnTo>
                    <a:pt x="2311603" y="168250"/>
                  </a:lnTo>
                  <a:lnTo>
                    <a:pt x="2417674" y="179223"/>
                  </a:lnTo>
                  <a:lnTo>
                    <a:pt x="2527402" y="186538"/>
                  </a:lnTo>
                  <a:lnTo>
                    <a:pt x="2772461" y="186538"/>
                  </a:lnTo>
                  <a:lnTo>
                    <a:pt x="2907792" y="190195"/>
                  </a:lnTo>
                  <a:lnTo>
                    <a:pt x="3449117" y="190195"/>
                  </a:lnTo>
                  <a:lnTo>
                    <a:pt x="3602736" y="190195"/>
                  </a:lnTo>
                  <a:lnTo>
                    <a:pt x="4045306" y="190195"/>
                  </a:lnTo>
                  <a:lnTo>
                    <a:pt x="4125773" y="182880"/>
                  </a:lnTo>
                  <a:lnTo>
                    <a:pt x="4173322" y="164592"/>
                  </a:lnTo>
                  <a:lnTo>
                    <a:pt x="4246474" y="102413"/>
                  </a:lnTo>
                  <a:lnTo>
                    <a:pt x="4290365" y="62179"/>
                  </a:lnTo>
                  <a:lnTo>
                    <a:pt x="4315968" y="32919"/>
                  </a:lnTo>
                  <a:lnTo>
                    <a:pt x="4345229" y="10973"/>
                  </a:lnTo>
                  <a:lnTo>
                    <a:pt x="4367174" y="0"/>
                  </a:lnTo>
                  <a:lnTo>
                    <a:pt x="4389120" y="0"/>
                  </a:lnTo>
                  <a:lnTo>
                    <a:pt x="4396435" y="10973"/>
                  </a:lnTo>
                  <a:lnTo>
                    <a:pt x="4403750" y="36576"/>
                  </a:lnTo>
                  <a:lnTo>
                    <a:pt x="4403750" y="73152"/>
                  </a:lnTo>
                  <a:lnTo>
                    <a:pt x="4381805" y="146304"/>
                  </a:lnTo>
                  <a:lnTo>
                    <a:pt x="4348886" y="223114"/>
                  </a:lnTo>
                  <a:lnTo>
                    <a:pt x="4315968" y="303581"/>
                  </a:lnTo>
                  <a:lnTo>
                    <a:pt x="4275734" y="369418"/>
                  </a:lnTo>
                  <a:lnTo>
                    <a:pt x="4228186" y="431597"/>
                  </a:lnTo>
                  <a:lnTo>
                    <a:pt x="4187952" y="475488"/>
                  </a:lnTo>
                  <a:lnTo>
                    <a:pt x="4147718" y="497434"/>
                  </a:lnTo>
                  <a:lnTo>
                    <a:pt x="4129430" y="504749"/>
                  </a:lnTo>
                  <a:lnTo>
                    <a:pt x="4092854" y="504749"/>
                  </a:lnTo>
                  <a:lnTo>
                    <a:pt x="4056278" y="490119"/>
                  </a:lnTo>
                  <a:lnTo>
                    <a:pt x="4027018" y="460858"/>
                  </a:lnTo>
                  <a:lnTo>
                    <a:pt x="3979469" y="435255"/>
                  </a:lnTo>
                  <a:lnTo>
                    <a:pt x="3920947" y="420624"/>
                  </a:lnTo>
                  <a:lnTo>
                    <a:pt x="3869741" y="416967"/>
                  </a:lnTo>
                  <a:lnTo>
                    <a:pt x="3646627" y="395021"/>
                  </a:lnTo>
                  <a:lnTo>
                    <a:pt x="3485693" y="384048"/>
                  </a:lnTo>
                  <a:lnTo>
                    <a:pt x="2951683" y="365760"/>
                  </a:lnTo>
                  <a:lnTo>
                    <a:pt x="2545690" y="36576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A968E50D-AD0A-4EEA-A8C9-BBDCD25B537C}"/>
                </a:ext>
              </a:extLst>
            </p:cNvPr>
            <p:cNvSpPr/>
            <p:nvPr/>
          </p:nvSpPr>
          <p:spPr>
            <a:xfrm>
              <a:off x="3795716" y="3705225"/>
              <a:ext cx="1195387" cy="1684338"/>
            </a:xfrm>
            <a:custGeom>
              <a:avLst/>
              <a:gdLst>
                <a:gd name="connsiteX0" fmla="*/ 909637 w 1195387"/>
                <a:gd name="connsiteY0" fmla="*/ 795338 h 1683544"/>
                <a:gd name="connsiteX1" fmla="*/ 728662 w 1195387"/>
                <a:gd name="connsiteY1" fmla="*/ 1023938 h 1683544"/>
                <a:gd name="connsiteX2" fmla="*/ 561975 w 1195387"/>
                <a:gd name="connsiteY2" fmla="*/ 1216819 h 1683544"/>
                <a:gd name="connsiteX3" fmla="*/ 404812 w 1195387"/>
                <a:gd name="connsiteY3" fmla="*/ 1376363 h 1683544"/>
                <a:gd name="connsiteX4" fmla="*/ 214312 w 1195387"/>
                <a:gd name="connsiteY4" fmla="*/ 1554956 h 1683544"/>
                <a:gd name="connsiteX5" fmla="*/ 88106 w 1195387"/>
                <a:gd name="connsiteY5" fmla="*/ 1662113 h 1683544"/>
                <a:gd name="connsiteX6" fmla="*/ 64293 w 1195387"/>
                <a:gd name="connsiteY6" fmla="*/ 1676400 h 1683544"/>
                <a:gd name="connsiteX7" fmla="*/ 33337 w 1195387"/>
                <a:gd name="connsiteY7" fmla="*/ 1683544 h 1683544"/>
                <a:gd name="connsiteX8" fmla="*/ 7143 w 1195387"/>
                <a:gd name="connsiteY8" fmla="*/ 1681163 h 1683544"/>
                <a:gd name="connsiteX9" fmla="*/ 0 w 1195387"/>
                <a:gd name="connsiteY9" fmla="*/ 1674019 h 1683544"/>
                <a:gd name="connsiteX10" fmla="*/ 0 w 1195387"/>
                <a:gd name="connsiteY10" fmla="*/ 1659731 h 1683544"/>
                <a:gd name="connsiteX11" fmla="*/ 23812 w 1195387"/>
                <a:gd name="connsiteY11" fmla="*/ 1633538 h 1683544"/>
                <a:gd name="connsiteX12" fmla="*/ 97631 w 1195387"/>
                <a:gd name="connsiteY12" fmla="*/ 1540669 h 1683544"/>
                <a:gd name="connsiteX13" fmla="*/ 169068 w 1195387"/>
                <a:gd name="connsiteY13" fmla="*/ 1454944 h 1683544"/>
                <a:gd name="connsiteX14" fmla="*/ 261937 w 1195387"/>
                <a:gd name="connsiteY14" fmla="*/ 1335881 h 1683544"/>
                <a:gd name="connsiteX15" fmla="*/ 345281 w 1195387"/>
                <a:gd name="connsiteY15" fmla="*/ 1223963 h 1683544"/>
                <a:gd name="connsiteX16" fmla="*/ 476250 w 1195387"/>
                <a:gd name="connsiteY16" fmla="*/ 1045369 h 1683544"/>
                <a:gd name="connsiteX17" fmla="*/ 581025 w 1195387"/>
                <a:gd name="connsiteY17" fmla="*/ 895350 h 1683544"/>
                <a:gd name="connsiteX18" fmla="*/ 695325 w 1195387"/>
                <a:gd name="connsiteY18" fmla="*/ 731044 h 1683544"/>
                <a:gd name="connsiteX19" fmla="*/ 838200 w 1195387"/>
                <a:gd name="connsiteY19" fmla="*/ 509588 h 1683544"/>
                <a:gd name="connsiteX20" fmla="*/ 957262 w 1195387"/>
                <a:gd name="connsiteY20" fmla="*/ 307181 h 1683544"/>
                <a:gd name="connsiteX21" fmla="*/ 1064418 w 1195387"/>
                <a:gd name="connsiteY21" fmla="*/ 121444 h 1683544"/>
                <a:gd name="connsiteX22" fmla="*/ 1112043 w 1195387"/>
                <a:gd name="connsiteY22" fmla="*/ 33338 h 1683544"/>
                <a:gd name="connsiteX23" fmla="*/ 1195387 w 1195387"/>
                <a:gd name="connsiteY23" fmla="*/ 0 h 1683544"/>
                <a:gd name="connsiteX24" fmla="*/ 1176337 w 1195387"/>
                <a:gd name="connsiteY24" fmla="*/ 416719 h 1683544"/>
                <a:gd name="connsiteX25" fmla="*/ 1116806 w 1195387"/>
                <a:gd name="connsiteY25" fmla="*/ 490538 h 1683544"/>
                <a:gd name="connsiteX26" fmla="*/ 1057275 w 1195387"/>
                <a:gd name="connsiteY26" fmla="*/ 576263 h 1683544"/>
                <a:gd name="connsiteX27" fmla="*/ 990600 w 1195387"/>
                <a:gd name="connsiteY27" fmla="*/ 683419 h 1683544"/>
                <a:gd name="connsiteX28" fmla="*/ 909637 w 1195387"/>
                <a:gd name="connsiteY28" fmla="*/ 7953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95387" h="1683544">
                  <a:moveTo>
                    <a:pt x="909637" y="795338"/>
                  </a:moveTo>
                  <a:lnTo>
                    <a:pt x="728662" y="1023938"/>
                  </a:lnTo>
                  <a:lnTo>
                    <a:pt x="561975" y="1216819"/>
                  </a:lnTo>
                  <a:lnTo>
                    <a:pt x="404812" y="1376363"/>
                  </a:lnTo>
                  <a:lnTo>
                    <a:pt x="214312" y="1554956"/>
                  </a:lnTo>
                  <a:lnTo>
                    <a:pt x="88106" y="1662113"/>
                  </a:lnTo>
                  <a:lnTo>
                    <a:pt x="64293" y="1676400"/>
                  </a:lnTo>
                  <a:lnTo>
                    <a:pt x="33337" y="1683544"/>
                  </a:lnTo>
                  <a:lnTo>
                    <a:pt x="7143" y="1681163"/>
                  </a:lnTo>
                  <a:lnTo>
                    <a:pt x="0" y="1674019"/>
                  </a:lnTo>
                  <a:lnTo>
                    <a:pt x="0" y="1659731"/>
                  </a:lnTo>
                  <a:lnTo>
                    <a:pt x="23812" y="1633538"/>
                  </a:lnTo>
                  <a:lnTo>
                    <a:pt x="97631" y="1540669"/>
                  </a:lnTo>
                  <a:lnTo>
                    <a:pt x="169068" y="1454944"/>
                  </a:lnTo>
                  <a:lnTo>
                    <a:pt x="261937" y="1335881"/>
                  </a:lnTo>
                  <a:lnTo>
                    <a:pt x="345281" y="1223963"/>
                  </a:lnTo>
                  <a:lnTo>
                    <a:pt x="476250" y="1045369"/>
                  </a:lnTo>
                  <a:lnTo>
                    <a:pt x="581025" y="895350"/>
                  </a:lnTo>
                  <a:lnTo>
                    <a:pt x="695325" y="731044"/>
                  </a:lnTo>
                  <a:lnTo>
                    <a:pt x="838200" y="509588"/>
                  </a:lnTo>
                  <a:lnTo>
                    <a:pt x="957262" y="307181"/>
                  </a:lnTo>
                  <a:lnTo>
                    <a:pt x="1064418" y="121444"/>
                  </a:lnTo>
                  <a:lnTo>
                    <a:pt x="1112043" y="33338"/>
                  </a:lnTo>
                  <a:lnTo>
                    <a:pt x="1195387" y="0"/>
                  </a:lnTo>
                  <a:lnTo>
                    <a:pt x="1176337" y="416719"/>
                  </a:lnTo>
                  <a:lnTo>
                    <a:pt x="1116806" y="490538"/>
                  </a:lnTo>
                  <a:lnTo>
                    <a:pt x="1057275" y="576263"/>
                  </a:lnTo>
                  <a:lnTo>
                    <a:pt x="990600" y="683419"/>
                  </a:lnTo>
                  <a:lnTo>
                    <a:pt x="909637" y="795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C78328AC-6A5F-462E-8BCC-5DE2784FB8DD}"/>
                </a:ext>
              </a:extLst>
            </p:cNvPr>
            <p:cNvSpPr/>
            <p:nvPr/>
          </p:nvSpPr>
          <p:spPr>
            <a:xfrm>
              <a:off x="5048253" y="3913189"/>
              <a:ext cx="841375" cy="873125"/>
            </a:xfrm>
            <a:custGeom>
              <a:avLst/>
              <a:gdLst>
                <a:gd name="connsiteX0" fmla="*/ 483394 w 840581"/>
                <a:gd name="connsiteY0" fmla="*/ 573881 h 873919"/>
                <a:gd name="connsiteX1" fmla="*/ 302419 w 840581"/>
                <a:gd name="connsiteY1" fmla="*/ 357187 h 873919"/>
                <a:gd name="connsiteX2" fmla="*/ 171450 w 840581"/>
                <a:gd name="connsiteY2" fmla="*/ 211931 h 873919"/>
                <a:gd name="connsiteX3" fmla="*/ 90488 w 840581"/>
                <a:gd name="connsiteY3" fmla="*/ 130969 h 873919"/>
                <a:gd name="connsiteX4" fmla="*/ 7144 w 840581"/>
                <a:gd name="connsiteY4" fmla="*/ 100012 h 873919"/>
                <a:gd name="connsiteX5" fmla="*/ 0 w 840581"/>
                <a:gd name="connsiteY5" fmla="*/ 0 h 873919"/>
                <a:gd name="connsiteX6" fmla="*/ 88106 w 840581"/>
                <a:gd name="connsiteY6" fmla="*/ 35719 h 873919"/>
                <a:gd name="connsiteX7" fmla="*/ 257175 w 840581"/>
                <a:gd name="connsiteY7" fmla="*/ 114300 h 873919"/>
                <a:gd name="connsiteX8" fmla="*/ 400050 w 840581"/>
                <a:gd name="connsiteY8" fmla="*/ 183356 h 873919"/>
                <a:gd name="connsiteX9" fmla="*/ 521494 w 840581"/>
                <a:gd name="connsiteY9" fmla="*/ 240506 h 873919"/>
                <a:gd name="connsiteX10" fmla="*/ 583406 w 840581"/>
                <a:gd name="connsiteY10" fmla="*/ 266700 h 873919"/>
                <a:gd name="connsiteX11" fmla="*/ 640556 w 840581"/>
                <a:gd name="connsiteY11" fmla="*/ 292894 h 873919"/>
                <a:gd name="connsiteX12" fmla="*/ 685800 w 840581"/>
                <a:gd name="connsiteY12" fmla="*/ 323850 h 873919"/>
                <a:gd name="connsiteX13" fmla="*/ 711994 w 840581"/>
                <a:gd name="connsiteY13" fmla="*/ 342900 h 873919"/>
                <a:gd name="connsiteX14" fmla="*/ 735806 w 840581"/>
                <a:gd name="connsiteY14" fmla="*/ 366712 h 873919"/>
                <a:gd name="connsiteX15" fmla="*/ 754856 w 840581"/>
                <a:gd name="connsiteY15" fmla="*/ 390525 h 873919"/>
                <a:gd name="connsiteX16" fmla="*/ 773906 w 840581"/>
                <a:gd name="connsiteY16" fmla="*/ 421481 h 873919"/>
                <a:gd name="connsiteX17" fmla="*/ 800100 w 840581"/>
                <a:gd name="connsiteY17" fmla="*/ 490537 h 873919"/>
                <a:gd name="connsiteX18" fmla="*/ 821531 w 840581"/>
                <a:gd name="connsiteY18" fmla="*/ 573881 h 873919"/>
                <a:gd name="connsiteX19" fmla="*/ 833438 w 840581"/>
                <a:gd name="connsiteY19" fmla="*/ 626269 h 873919"/>
                <a:gd name="connsiteX20" fmla="*/ 840581 w 840581"/>
                <a:gd name="connsiteY20" fmla="*/ 681037 h 873919"/>
                <a:gd name="connsiteX21" fmla="*/ 838200 w 840581"/>
                <a:gd name="connsiteY21" fmla="*/ 750094 h 873919"/>
                <a:gd name="connsiteX22" fmla="*/ 831056 w 840581"/>
                <a:gd name="connsiteY22" fmla="*/ 819150 h 873919"/>
                <a:gd name="connsiteX23" fmla="*/ 819150 w 840581"/>
                <a:gd name="connsiteY23" fmla="*/ 857250 h 873919"/>
                <a:gd name="connsiteX24" fmla="*/ 804863 w 840581"/>
                <a:gd name="connsiteY24" fmla="*/ 871537 h 873919"/>
                <a:gd name="connsiteX25" fmla="*/ 783431 w 840581"/>
                <a:gd name="connsiteY25" fmla="*/ 873919 h 873919"/>
                <a:gd name="connsiteX26" fmla="*/ 752475 w 840581"/>
                <a:gd name="connsiteY26" fmla="*/ 866775 h 873919"/>
                <a:gd name="connsiteX27" fmla="*/ 726281 w 840581"/>
                <a:gd name="connsiteY27" fmla="*/ 852487 h 873919"/>
                <a:gd name="connsiteX28" fmla="*/ 678656 w 840581"/>
                <a:gd name="connsiteY28" fmla="*/ 816769 h 873919"/>
                <a:gd name="connsiteX29" fmla="*/ 602456 w 840581"/>
                <a:gd name="connsiteY29" fmla="*/ 723900 h 873919"/>
                <a:gd name="connsiteX30" fmla="*/ 483394 w 840581"/>
                <a:gd name="connsiteY30" fmla="*/ 573881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40581" h="873919">
                  <a:moveTo>
                    <a:pt x="483394" y="573881"/>
                  </a:moveTo>
                  <a:lnTo>
                    <a:pt x="302419" y="357187"/>
                  </a:lnTo>
                  <a:lnTo>
                    <a:pt x="171450" y="211931"/>
                  </a:lnTo>
                  <a:lnTo>
                    <a:pt x="90488" y="130969"/>
                  </a:lnTo>
                  <a:lnTo>
                    <a:pt x="7144" y="100012"/>
                  </a:lnTo>
                  <a:lnTo>
                    <a:pt x="0" y="0"/>
                  </a:lnTo>
                  <a:lnTo>
                    <a:pt x="88106" y="35719"/>
                  </a:lnTo>
                  <a:lnTo>
                    <a:pt x="257175" y="114300"/>
                  </a:lnTo>
                  <a:lnTo>
                    <a:pt x="400050" y="183356"/>
                  </a:lnTo>
                  <a:lnTo>
                    <a:pt x="521494" y="240506"/>
                  </a:lnTo>
                  <a:lnTo>
                    <a:pt x="583406" y="266700"/>
                  </a:lnTo>
                  <a:lnTo>
                    <a:pt x="640556" y="292894"/>
                  </a:lnTo>
                  <a:lnTo>
                    <a:pt x="685800" y="323850"/>
                  </a:lnTo>
                  <a:lnTo>
                    <a:pt x="711994" y="342900"/>
                  </a:lnTo>
                  <a:lnTo>
                    <a:pt x="735806" y="366712"/>
                  </a:lnTo>
                  <a:lnTo>
                    <a:pt x="754856" y="390525"/>
                  </a:lnTo>
                  <a:lnTo>
                    <a:pt x="773906" y="421481"/>
                  </a:lnTo>
                  <a:lnTo>
                    <a:pt x="800100" y="490537"/>
                  </a:lnTo>
                  <a:lnTo>
                    <a:pt x="821531" y="573881"/>
                  </a:lnTo>
                  <a:lnTo>
                    <a:pt x="833438" y="626269"/>
                  </a:lnTo>
                  <a:lnTo>
                    <a:pt x="840581" y="681037"/>
                  </a:lnTo>
                  <a:cubicBezTo>
                    <a:pt x="839787" y="704056"/>
                    <a:pt x="838994" y="727075"/>
                    <a:pt x="838200" y="750094"/>
                  </a:cubicBezTo>
                  <a:lnTo>
                    <a:pt x="831056" y="819150"/>
                  </a:lnTo>
                  <a:lnTo>
                    <a:pt x="819150" y="857250"/>
                  </a:lnTo>
                  <a:lnTo>
                    <a:pt x="804863" y="871537"/>
                  </a:lnTo>
                  <a:lnTo>
                    <a:pt x="783431" y="873919"/>
                  </a:lnTo>
                  <a:lnTo>
                    <a:pt x="752475" y="866775"/>
                  </a:lnTo>
                  <a:lnTo>
                    <a:pt x="726281" y="852487"/>
                  </a:lnTo>
                  <a:lnTo>
                    <a:pt x="678656" y="816769"/>
                  </a:lnTo>
                  <a:lnTo>
                    <a:pt x="602456" y="723900"/>
                  </a:lnTo>
                  <a:lnTo>
                    <a:pt x="483394" y="5738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7032DEC-AD49-4E29-B364-909BABF09380}"/>
                </a:ext>
              </a:extLst>
            </p:cNvPr>
            <p:cNvSpPr/>
            <p:nvPr/>
          </p:nvSpPr>
          <p:spPr>
            <a:xfrm>
              <a:off x="5953127" y="2690813"/>
              <a:ext cx="2260600" cy="501650"/>
            </a:xfrm>
            <a:custGeom>
              <a:avLst/>
              <a:gdLst>
                <a:gd name="connsiteX0" fmla="*/ 1307306 w 2259806"/>
                <a:gd name="connsiteY0" fmla="*/ 304800 h 502443"/>
                <a:gd name="connsiteX1" fmla="*/ 773906 w 2259806"/>
                <a:gd name="connsiteY1" fmla="*/ 388143 h 502443"/>
                <a:gd name="connsiteX2" fmla="*/ 602456 w 2259806"/>
                <a:gd name="connsiteY2" fmla="*/ 421481 h 502443"/>
                <a:gd name="connsiteX3" fmla="*/ 511969 w 2259806"/>
                <a:gd name="connsiteY3" fmla="*/ 447675 h 502443"/>
                <a:gd name="connsiteX4" fmla="*/ 390525 w 2259806"/>
                <a:gd name="connsiteY4" fmla="*/ 478631 h 502443"/>
                <a:gd name="connsiteX5" fmla="*/ 319088 w 2259806"/>
                <a:gd name="connsiteY5" fmla="*/ 492918 h 502443"/>
                <a:gd name="connsiteX6" fmla="*/ 295275 w 2259806"/>
                <a:gd name="connsiteY6" fmla="*/ 500062 h 502443"/>
                <a:gd name="connsiteX7" fmla="*/ 271463 w 2259806"/>
                <a:gd name="connsiteY7" fmla="*/ 502443 h 502443"/>
                <a:gd name="connsiteX8" fmla="*/ 242888 w 2259806"/>
                <a:gd name="connsiteY8" fmla="*/ 495300 h 502443"/>
                <a:gd name="connsiteX9" fmla="*/ 195263 w 2259806"/>
                <a:gd name="connsiteY9" fmla="*/ 466725 h 502443"/>
                <a:gd name="connsiteX10" fmla="*/ 145256 w 2259806"/>
                <a:gd name="connsiteY10" fmla="*/ 431006 h 502443"/>
                <a:gd name="connsiteX11" fmla="*/ 100013 w 2259806"/>
                <a:gd name="connsiteY11" fmla="*/ 388143 h 502443"/>
                <a:gd name="connsiteX12" fmla="*/ 52388 w 2259806"/>
                <a:gd name="connsiteY12" fmla="*/ 335756 h 502443"/>
                <a:gd name="connsiteX13" fmla="*/ 26194 w 2259806"/>
                <a:gd name="connsiteY13" fmla="*/ 300037 h 502443"/>
                <a:gd name="connsiteX14" fmla="*/ 9525 w 2259806"/>
                <a:gd name="connsiteY14" fmla="*/ 271462 h 502443"/>
                <a:gd name="connsiteX15" fmla="*/ 0 w 2259806"/>
                <a:gd name="connsiteY15" fmla="*/ 247650 h 502443"/>
                <a:gd name="connsiteX16" fmla="*/ 0 w 2259806"/>
                <a:gd name="connsiteY16" fmla="*/ 230981 h 502443"/>
                <a:gd name="connsiteX17" fmla="*/ 14288 w 2259806"/>
                <a:gd name="connsiteY17" fmla="*/ 221456 h 502443"/>
                <a:gd name="connsiteX18" fmla="*/ 38100 w 2259806"/>
                <a:gd name="connsiteY18" fmla="*/ 223837 h 502443"/>
                <a:gd name="connsiteX19" fmla="*/ 76200 w 2259806"/>
                <a:gd name="connsiteY19" fmla="*/ 238125 h 502443"/>
                <a:gd name="connsiteX20" fmla="*/ 104775 w 2259806"/>
                <a:gd name="connsiteY20" fmla="*/ 257175 h 502443"/>
                <a:gd name="connsiteX21" fmla="*/ 128588 w 2259806"/>
                <a:gd name="connsiteY21" fmla="*/ 273843 h 502443"/>
                <a:gd name="connsiteX22" fmla="*/ 152400 w 2259806"/>
                <a:gd name="connsiteY22" fmla="*/ 283368 h 502443"/>
                <a:gd name="connsiteX23" fmla="*/ 183356 w 2259806"/>
                <a:gd name="connsiteY23" fmla="*/ 290512 h 502443"/>
                <a:gd name="connsiteX24" fmla="*/ 226219 w 2259806"/>
                <a:gd name="connsiteY24" fmla="*/ 297656 h 502443"/>
                <a:gd name="connsiteX25" fmla="*/ 271463 w 2259806"/>
                <a:gd name="connsiteY25" fmla="*/ 297656 h 502443"/>
                <a:gd name="connsiteX26" fmla="*/ 364331 w 2259806"/>
                <a:gd name="connsiteY26" fmla="*/ 288131 h 502443"/>
                <a:gd name="connsiteX27" fmla="*/ 607219 w 2259806"/>
                <a:gd name="connsiteY27" fmla="*/ 242887 h 502443"/>
                <a:gd name="connsiteX28" fmla="*/ 769144 w 2259806"/>
                <a:gd name="connsiteY28" fmla="*/ 209550 h 502443"/>
                <a:gd name="connsiteX29" fmla="*/ 1050131 w 2259806"/>
                <a:gd name="connsiteY29" fmla="*/ 176212 h 502443"/>
                <a:gd name="connsiteX30" fmla="*/ 1271588 w 2259806"/>
                <a:gd name="connsiteY30" fmla="*/ 142875 h 502443"/>
                <a:gd name="connsiteX31" fmla="*/ 1574006 w 2259806"/>
                <a:gd name="connsiteY31" fmla="*/ 85725 h 502443"/>
                <a:gd name="connsiteX32" fmla="*/ 1740694 w 2259806"/>
                <a:gd name="connsiteY32" fmla="*/ 54768 h 502443"/>
                <a:gd name="connsiteX33" fmla="*/ 1938338 w 2259806"/>
                <a:gd name="connsiteY33" fmla="*/ 2381 h 502443"/>
                <a:gd name="connsiteX34" fmla="*/ 1966913 w 2259806"/>
                <a:gd name="connsiteY34" fmla="*/ 0 h 502443"/>
                <a:gd name="connsiteX35" fmla="*/ 2014538 w 2259806"/>
                <a:gd name="connsiteY35" fmla="*/ 7143 h 502443"/>
                <a:gd name="connsiteX36" fmla="*/ 2076450 w 2259806"/>
                <a:gd name="connsiteY36" fmla="*/ 26193 h 502443"/>
                <a:gd name="connsiteX37" fmla="*/ 2133600 w 2259806"/>
                <a:gd name="connsiteY37" fmla="*/ 50006 h 502443"/>
                <a:gd name="connsiteX38" fmla="*/ 2181225 w 2259806"/>
                <a:gd name="connsiteY38" fmla="*/ 71437 h 502443"/>
                <a:gd name="connsiteX39" fmla="*/ 2209800 w 2259806"/>
                <a:gd name="connsiteY39" fmla="*/ 90487 h 502443"/>
                <a:gd name="connsiteX40" fmla="*/ 2231231 w 2259806"/>
                <a:gd name="connsiteY40" fmla="*/ 109537 h 502443"/>
                <a:gd name="connsiteX41" fmla="*/ 2245519 w 2259806"/>
                <a:gd name="connsiteY41" fmla="*/ 126206 h 502443"/>
                <a:gd name="connsiteX42" fmla="*/ 2255044 w 2259806"/>
                <a:gd name="connsiteY42" fmla="*/ 140493 h 502443"/>
                <a:gd name="connsiteX43" fmla="*/ 2259806 w 2259806"/>
                <a:gd name="connsiteY43" fmla="*/ 157162 h 502443"/>
                <a:gd name="connsiteX44" fmla="*/ 2255044 w 2259806"/>
                <a:gd name="connsiteY44" fmla="*/ 178593 h 502443"/>
                <a:gd name="connsiteX45" fmla="*/ 2238375 w 2259806"/>
                <a:gd name="connsiteY45" fmla="*/ 195262 h 502443"/>
                <a:gd name="connsiteX46" fmla="*/ 2207419 w 2259806"/>
                <a:gd name="connsiteY46" fmla="*/ 214312 h 502443"/>
                <a:gd name="connsiteX47" fmla="*/ 2164556 w 2259806"/>
                <a:gd name="connsiteY47" fmla="*/ 226218 h 502443"/>
                <a:gd name="connsiteX48" fmla="*/ 1997869 w 2259806"/>
                <a:gd name="connsiteY48" fmla="*/ 226218 h 502443"/>
                <a:gd name="connsiteX49" fmla="*/ 1835944 w 2259806"/>
                <a:gd name="connsiteY49" fmla="*/ 238125 h 502443"/>
                <a:gd name="connsiteX50" fmla="*/ 1721644 w 2259806"/>
                <a:gd name="connsiteY50" fmla="*/ 252412 h 502443"/>
                <a:gd name="connsiteX51" fmla="*/ 1574006 w 2259806"/>
                <a:gd name="connsiteY51" fmla="*/ 264318 h 502443"/>
                <a:gd name="connsiteX52" fmla="*/ 1307306 w 2259806"/>
                <a:gd name="connsiteY52" fmla="*/ 304800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9806" h="502443">
                  <a:moveTo>
                    <a:pt x="1307306" y="304800"/>
                  </a:moveTo>
                  <a:lnTo>
                    <a:pt x="773906" y="388143"/>
                  </a:lnTo>
                  <a:lnTo>
                    <a:pt x="602456" y="421481"/>
                  </a:lnTo>
                  <a:lnTo>
                    <a:pt x="511969" y="447675"/>
                  </a:lnTo>
                  <a:lnTo>
                    <a:pt x="390525" y="478631"/>
                  </a:lnTo>
                  <a:lnTo>
                    <a:pt x="319088" y="492918"/>
                  </a:lnTo>
                  <a:lnTo>
                    <a:pt x="295275" y="500062"/>
                  </a:lnTo>
                  <a:lnTo>
                    <a:pt x="271463" y="502443"/>
                  </a:lnTo>
                  <a:lnTo>
                    <a:pt x="242888" y="495300"/>
                  </a:lnTo>
                  <a:lnTo>
                    <a:pt x="195263" y="466725"/>
                  </a:lnTo>
                  <a:lnTo>
                    <a:pt x="145256" y="431006"/>
                  </a:lnTo>
                  <a:lnTo>
                    <a:pt x="100013" y="388143"/>
                  </a:lnTo>
                  <a:lnTo>
                    <a:pt x="52388" y="335756"/>
                  </a:lnTo>
                  <a:lnTo>
                    <a:pt x="26194" y="300037"/>
                  </a:lnTo>
                  <a:lnTo>
                    <a:pt x="9525" y="271462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14288" y="221456"/>
                  </a:lnTo>
                  <a:lnTo>
                    <a:pt x="38100" y="223837"/>
                  </a:lnTo>
                  <a:lnTo>
                    <a:pt x="76200" y="238125"/>
                  </a:lnTo>
                  <a:lnTo>
                    <a:pt x="104775" y="257175"/>
                  </a:lnTo>
                  <a:lnTo>
                    <a:pt x="128588" y="273843"/>
                  </a:lnTo>
                  <a:lnTo>
                    <a:pt x="152400" y="283368"/>
                  </a:lnTo>
                  <a:lnTo>
                    <a:pt x="183356" y="290512"/>
                  </a:lnTo>
                  <a:lnTo>
                    <a:pt x="226219" y="297656"/>
                  </a:lnTo>
                  <a:lnTo>
                    <a:pt x="271463" y="297656"/>
                  </a:lnTo>
                  <a:lnTo>
                    <a:pt x="364331" y="288131"/>
                  </a:lnTo>
                  <a:lnTo>
                    <a:pt x="607219" y="242887"/>
                  </a:lnTo>
                  <a:lnTo>
                    <a:pt x="769144" y="209550"/>
                  </a:lnTo>
                  <a:lnTo>
                    <a:pt x="1050131" y="176212"/>
                  </a:lnTo>
                  <a:lnTo>
                    <a:pt x="1271588" y="142875"/>
                  </a:lnTo>
                  <a:lnTo>
                    <a:pt x="1574006" y="85725"/>
                  </a:lnTo>
                  <a:lnTo>
                    <a:pt x="1740694" y="54768"/>
                  </a:lnTo>
                  <a:lnTo>
                    <a:pt x="1938338" y="2381"/>
                  </a:lnTo>
                  <a:lnTo>
                    <a:pt x="1966913" y="0"/>
                  </a:lnTo>
                  <a:lnTo>
                    <a:pt x="2014538" y="7143"/>
                  </a:lnTo>
                  <a:lnTo>
                    <a:pt x="2076450" y="26193"/>
                  </a:lnTo>
                  <a:lnTo>
                    <a:pt x="2133600" y="50006"/>
                  </a:lnTo>
                  <a:lnTo>
                    <a:pt x="2181225" y="71437"/>
                  </a:lnTo>
                  <a:lnTo>
                    <a:pt x="2209800" y="90487"/>
                  </a:lnTo>
                  <a:lnTo>
                    <a:pt x="2231231" y="109537"/>
                  </a:lnTo>
                  <a:lnTo>
                    <a:pt x="2245519" y="126206"/>
                  </a:lnTo>
                  <a:lnTo>
                    <a:pt x="2255044" y="140493"/>
                  </a:lnTo>
                  <a:lnTo>
                    <a:pt x="2259806" y="157162"/>
                  </a:lnTo>
                  <a:lnTo>
                    <a:pt x="2255044" y="178593"/>
                  </a:lnTo>
                  <a:lnTo>
                    <a:pt x="2238375" y="195262"/>
                  </a:lnTo>
                  <a:lnTo>
                    <a:pt x="2207419" y="214312"/>
                  </a:lnTo>
                  <a:lnTo>
                    <a:pt x="2164556" y="226218"/>
                  </a:lnTo>
                  <a:lnTo>
                    <a:pt x="1997869" y="226218"/>
                  </a:lnTo>
                  <a:lnTo>
                    <a:pt x="1835944" y="238125"/>
                  </a:lnTo>
                  <a:lnTo>
                    <a:pt x="1721644" y="252412"/>
                  </a:lnTo>
                  <a:lnTo>
                    <a:pt x="1574006" y="264318"/>
                  </a:lnTo>
                  <a:lnTo>
                    <a:pt x="1307306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A34EEE1C-87B5-45D3-99B7-BB34CC3223AC}"/>
                </a:ext>
              </a:extLst>
            </p:cNvPr>
            <p:cNvSpPr/>
            <p:nvPr/>
          </p:nvSpPr>
          <p:spPr>
            <a:xfrm>
              <a:off x="5822952" y="3609975"/>
              <a:ext cx="2597150" cy="514350"/>
            </a:xfrm>
            <a:custGeom>
              <a:avLst/>
              <a:gdLst>
                <a:gd name="connsiteX0" fmla="*/ 1385888 w 2597944"/>
                <a:gd name="connsiteY0" fmla="*/ 321469 h 514350"/>
                <a:gd name="connsiteX1" fmla="*/ 1059657 w 2597944"/>
                <a:gd name="connsiteY1" fmla="*/ 371475 h 514350"/>
                <a:gd name="connsiteX2" fmla="*/ 873919 w 2597944"/>
                <a:gd name="connsiteY2" fmla="*/ 409575 h 514350"/>
                <a:gd name="connsiteX3" fmla="*/ 721519 w 2597944"/>
                <a:gd name="connsiteY3" fmla="*/ 440531 h 514350"/>
                <a:gd name="connsiteX4" fmla="*/ 526257 w 2597944"/>
                <a:gd name="connsiteY4" fmla="*/ 471488 h 514350"/>
                <a:gd name="connsiteX5" fmla="*/ 440532 w 2597944"/>
                <a:gd name="connsiteY5" fmla="*/ 490538 h 514350"/>
                <a:gd name="connsiteX6" fmla="*/ 414338 w 2597944"/>
                <a:gd name="connsiteY6" fmla="*/ 502444 h 514350"/>
                <a:gd name="connsiteX7" fmla="*/ 383382 w 2597944"/>
                <a:gd name="connsiteY7" fmla="*/ 509588 h 514350"/>
                <a:gd name="connsiteX8" fmla="*/ 333375 w 2597944"/>
                <a:gd name="connsiteY8" fmla="*/ 514350 h 514350"/>
                <a:gd name="connsiteX9" fmla="*/ 240507 w 2597944"/>
                <a:gd name="connsiteY9" fmla="*/ 511969 h 514350"/>
                <a:gd name="connsiteX10" fmla="*/ 207169 w 2597944"/>
                <a:gd name="connsiteY10" fmla="*/ 504825 h 514350"/>
                <a:gd name="connsiteX11" fmla="*/ 178594 w 2597944"/>
                <a:gd name="connsiteY11" fmla="*/ 488156 h 514350"/>
                <a:gd name="connsiteX12" fmla="*/ 152400 w 2597944"/>
                <a:gd name="connsiteY12" fmla="*/ 469106 h 514350"/>
                <a:gd name="connsiteX13" fmla="*/ 114300 w 2597944"/>
                <a:gd name="connsiteY13" fmla="*/ 435769 h 514350"/>
                <a:gd name="connsiteX14" fmla="*/ 57150 w 2597944"/>
                <a:gd name="connsiteY14" fmla="*/ 366713 h 514350"/>
                <a:gd name="connsiteX15" fmla="*/ 28575 w 2597944"/>
                <a:gd name="connsiteY15" fmla="*/ 323850 h 514350"/>
                <a:gd name="connsiteX16" fmla="*/ 9525 w 2597944"/>
                <a:gd name="connsiteY16" fmla="*/ 292894 h 514350"/>
                <a:gd name="connsiteX17" fmla="*/ 0 w 2597944"/>
                <a:gd name="connsiteY17" fmla="*/ 273844 h 514350"/>
                <a:gd name="connsiteX18" fmla="*/ 0 w 2597944"/>
                <a:gd name="connsiteY18" fmla="*/ 257175 h 514350"/>
                <a:gd name="connsiteX19" fmla="*/ 9525 w 2597944"/>
                <a:gd name="connsiteY19" fmla="*/ 247650 h 514350"/>
                <a:gd name="connsiteX20" fmla="*/ 35719 w 2597944"/>
                <a:gd name="connsiteY20" fmla="*/ 238125 h 514350"/>
                <a:gd name="connsiteX21" fmla="*/ 57150 w 2597944"/>
                <a:gd name="connsiteY21" fmla="*/ 245269 h 514350"/>
                <a:gd name="connsiteX22" fmla="*/ 92869 w 2597944"/>
                <a:gd name="connsiteY22" fmla="*/ 261938 h 514350"/>
                <a:gd name="connsiteX23" fmla="*/ 166688 w 2597944"/>
                <a:gd name="connsiteY23" fmla="*/ 280988 h 514350"/>
                <a:gd name="connsiteX24" fmla="*/ 233363 w 2597944"/>
                <a:gd name="connsiteY24" fmla="*/ 288131 h 514350"/>
                <a:gd name="connsiteX25" fmla="*/ 295275 w 2597944"/>
                <a:gd name="connsiteY25" fmla="*/ 290513 h 514350"/>
                <a:gd name="connsiteX26" fmla="*/ 364332 w 2597944"/>
                <a:gd name="connsiteY26" fmla="*/ 288131 h 514350"/>
                <a:gd name="connsiteX27" fmla="*/ 471488 w 2597944"/>
                <a:gd name="connsiteY27" fmla="*/ 278606 h 514350"/>
                <a:gd name="connsiteX28" fmla="*/ 723900 w 2597944"/>
                <a:gd name="connsiteY28" fmla="*/ 238125 h 514350"/>
                <a:gd name="connsiteX29" fmla="*/ 888207 w 2597944"/>
                <a:gd name="connsiteY29" fmla="*/ 226219 h 514350"/>
                <a:gd name="connsiteX30" fmla="*/ 1090613 w 2597944"/>
                <a:gd name="connsiteY30" fmla="*/ 195263 h 514350"/>
                <a:gd name="connsiteX31" fmla="*/ 1281113 w 2597944"/>
                <a:gd name="connsiteY31" fmla="*/ 166688 h 514350"/>
                <a:gd name="connsiteX32" fmla="*/ 1512094 w 2597944"/>
                <a:gd name="connsiteY32" fmla="*/ 133350 h 514350"/>
                <a:gd name="connsiteX33" fmla="*/ 1700213 w 2597944"/>
                <a:gd name="connsiteY33" fmla="*/ 107156 h 514350"/>
                <a:gd name="connsiteX34" fmla="*/ 1854994 w 2597944"/>
                <a:gd name="connsiteY34" fmla="*/ 95250 h 514350"/>
                <a:gd name="connsiteX35" fmla="*/ 2002632 w 2597944"/>
                <a:gd name="connsiteY35" fmla="*/ 69056 h 514350"/>
                <a:gd name="connsiteX36" fmla="*/ 2114550 w 2597944"/>
                <a:gd name="connsiteY36" fmla="*/ 42863 h 514350"/>
                <a:gd name="connsiteX37" fmla="*/ 2247900 w 2597944"/>
                <a:gd name="connsiteY37" fmla="*/ 9525 h 514350"/>
                <a:gd name="connsiteX38" fmla="*/ 2276475 w 2597944"/>
                <a:gd name="connsiteY38" fmla="*/ 0 h 514350"/>
                <a:gd name="connsiteX39" fmla="*/ 2307432 w 2597944"/>
                <a:gd name="connsiteY39" fmla="*/ 0 h 514350"/>
                <a:gd name="connsiteX40" fmla="*/ 2362200 w 2597944"/>
                <a:gd name="connsiteY40" fmla="*/ 11906 h 514350"/>
                <a:gd name="connsiteX41" fmla="*/ 2431257 w 2597944"/>
                <a:gd name="connsiteY41" fmla="*/ 30956 h 514350"/>
                <a:gd name="connsiteX42" fmla="*/ 2486025 w 2597944"/>
                <a:gd name="connsiteY42" fmla="*/ 50006 h 514350"/>
                <a:gd name="connsiteX43" fmla="*/ 2514600 w 2597944"/>
                <a:gd name="connsiteY43" fmla="*/ 59531 h 514350"/>
                <a:gd name="connsiteX44" fmla="*/ 2536032 w 2597944"/>
                <a:gd name="connsiteY44" fmla="*/ 71438 h 514350"/>
                <a:gd name="connsiteX45" fmla="*/ 2555082 w 2597944"/>
                <a:gd name="connsiteY45" fmla="*/ 88106 h 514350"/>
                <a:gd name="connsiteX46" fmla="*/ 2576513 w 2597944"/>
                <a:gd name="connsiteY46" fmla="*/ 114300 h 514350"/>
                <a:gd name="connsiteX47" fmla="*/ 2590800 w 2597944"/>
                <a:gd name="connsiteY47" fmla="*/ 135731 h 514350"/>
                <a:gd name="connsiteX48" fmla="*/ 2597944 w 2597944"/>
                <a:gd name="connsiteY48" fmla="*/ 157163 h 514350"/>
                <a:gd name="connsiteX49" fmla="*/ 2595563 w 2597944"/>
                <a:gd name="connsiteY49" fmla="*/ 171450 h 514350"/>
                <a:gd name="connsiteX50" fmla="*/ 2588419 w 2597944"/>
                <a:gd name="connsiteY50" fmla="*/ 195263 h 514350"/>
                <a:gd name="connsiteX51" fmla="*/ 2559844 w 2597944"/>
                <a:gd name="connsiteY51" fmla="*/ 221456 h 514350"/>
                <a:gd name="connsiteX52" fmla="*/ 2526507 w 2597944"/>
                <a:gd name="connsiteY52" fmla="*/ 240506 h 514350"/>
                <a:gd name="connsiteX53" fmla="*/ 2486025 w 2597944"/>
                <a:gd name="connsiteY53" fmla="*/ 242888 h 514350"/>
                <a:gd name="connsiteX54" fmla="*/ 2264569 w 2597944"/>
                <a:gd name="connsiteY54" fmla="*/ 247650 h 514350"/>
                <a:gd name="connsiteX55" fmla="*/ 1871663 w 2597944"/>
                <a:gd name="connsiteY55" fmla="*/ 269081 h 514350"/>
                <a:gd name="connsiteX56" fmla="*/ 1700213 w 2597944"/>
                <a:gd name="connsiteY56" fmla="*/ 290513 h 514350"/>
                <a:gd name="connsiteX57" fmla="*/ 1385888 w 2597944"/>
                <a:gd name="connsiteY57" fmla="*/ 3214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97944" h="514350">
                  <a:moveTo>
                    <a:pt x="1385888" y="321469"/>
                  </a:moveTo>
                  <a:lnTo>
                    <a:pt x="1059657" y="371475"/>
                  </a:lnTo>
                  <a:lnTo>
                    <a:pt x="873919" y="409575"/>
                  </a:lnTo>
                  <a:lnTo>
                    <a:pt x="721519" y="440531"/>
                  </a:lnTo>
                  <a:lnTo>
                    <a:pt x="526257" y="471488"/>
                  </a:lnTo>
                  <a:lnTo>
                    <a:pt x="440532" y="490538"/>
                  </a:lnTo>
                  <a:lnTo>
                    <a:pt x="414338" y="502444"/>
                  </a:lnTo>
                  <a:lnTo>
                    <a:pt x="383382" y="509588"/>
                  </a:lnTo>
                  <a:lnTo>
                    <a:pt x="333375" y="514350"/>
                  </a:lnTo>
                  <a:lnTo>
                    <a:pt x="240507" y="511969"/>
                  </a:lnTo>
                  <a:lnTo>
                    <a:pt x="207169" y="504825"/>
                  </a:lnTo>
                  <a:lnTo>
                    <a:pt x="178594" y="488156"/>
                  </a:lnTo>
                  <a:lnTo>
                    <a:pt x="152400" y="469106"/>
                  </a:lnTo>
                  <a:lnTo>
                    <a:pt x="114300" y="435769"/>
                  </a:lnTo>
                  <a:lnTo>
                    <a:pt x="57150" y="366713"/>
                  </a:lnTo>
                  <a:lnTo>
                    <a:pt x="28575" y="323850"/>
                  </a:lnTo>
                  <a:lnTo>
                    <a:pt x="9525" y="292894"/>
                  </a:lnTo>
                  <a:lnTo>
                    <a:pt x="0" y="273844"/>
                  </a:lnTo>
                  <a:lnTo>
                    <a:pt x="0" y="257175"/>
                  </a:lnTo>
                  <a:lnTo>
                    <a:pt x="9525" y="247650"/>
                  </a:lnTo>
                  <a:lnTo>
                    <a:pt x="35719" y="238125"/>
                  </a:lnTo>
                  <a:lnTo>
                    <a:pt x="57150" y="245269"/>
                  </a:lnTo>
                  <a:lnTo>
                    <a:pt x="92869" y="261938"/>
                  </a:lnTo>
                  <a:lnTo>
                    <a:pt x="166688" y="280988"/>
                  </a:lnTo>
                  <a:lnTo>
                    <a:pt x="233363" y="288131"/>
                  </a:lnTo>
                  <a:lnTo>
                    <a:pt x="295275" y="290513"/>
                  </a:lnTo>
                  <a:lnTo>
                    <a:pt x="364332" y="288131"/>
                  </a:lnTo>
                  <a:lnTo>
                    <a:pt x="471488" y="278606"/>
                  </a:lnTo>
                  <a:lnTo>
                    <a:pt x="723900" y="238125"/>
                  </a:lnTo>
                  <a:lnTo>
                    <a:pt x="888207" y="226219"/>
                  </a:lnTo>
                  <a:lnTo>
                    <a:pt x="1090613" y="195263"/>
                  </a:lnTo>
                  <a:lnTo>
                    <a:pt x="1281113" y="166688"/>
                  </a:lnTo>
                  <a:lnTo>
                    <a:pt x="1512094" y="133350"/>
                  </a:lnTo>
                  <a:lnTo>
                    <a:pt x="1700213" y="107156"/>
                  </a:lnTo>
                  <a:lnTo>
                    <a:pt x="1854994" y="95250"/>
                  </a:lnTo>
                  <a:lnTo>
                    <a:pt x="2002632" y="69056"/>
                  </a:lnTo>
                  <a:lnTo>
                    <a:pt x="2114550" y="42863"/>
                  </a:lnTo>
                  <a:lnTo>
                    <a:pt x="2247900" y="9525"/>
                  </a:lnTo>
                  <a:lnTo>
                    <a:pt x="2276475" y="0"/>
                  </a:lnTo>
                  <a:lnTo>
                    <a:pt x="2307432" y="0"/>
                  </a:lnTo>
                  <a:lnTo>
                    <a:pt x="2362200" y="11906"/>
                  </a:lnTo>
                  <a:lnTo>
                    <a:pt x="2431257" y="30956"/>
                  </a:lnTo>
                  <a:lnTo>
                    <a:pt x="2486025" y="50006"/>
                  </a:lnTo>
                  <a:lnTo>
                    <a:pt x="2514600" y="59531"/>
                  </a:lnTo>
                  <a:lnTo>
                    <a:pt x="2536032" y="71438"/>
                  </a:lnTo>
                  <a:lnTo>
                    <a:pt x="2555082" y="88106"/>
                  </a:lnTo>
                  <a:lnTo>
                    <a:pt x="2576513" y="114300"/>
                  </a:lnTo>
                  <a:lnTo>
                    <a:pt x="2590800" y="135731"/>
                  </a:lnTo>
                  <a:lnTo>
                    <a:pt x="2597944" y="157163"/>
                  </a:lnTo>
                  <a:lnTo>
                    <a:pt x="2595563" y="171450"/>
                  </a:lnTo>
                  <a:lnTo>
                    <a:pt x="2588419" y="195263"/>
                  </a:lnTo>
                  <a:lnTo>
                    <a:pt x="2559844" y="221456"/>
                  </a:lnTo>
                  <a:lnTo>
                    <a:pt x="2526507" y="240506"/>
                  </a:lnTo>
                  <a:lnTo>
                    <a:pt x="2486025" y="242888"/>
                  </a:lnTo>
                  <a:lnTo>
                    <a:pt x="2264569" y="247650"/>
                  </a:lnTo>
                  <a:lnTo>
                    <a:pt x="1871663" y="269081"/>
                  </a:lnTo>
                  <a:lnTo>
                    <a:pt x="1700213" y="290513"/>
                  </a:lnTo>
                  <a:lnTo>
                    <a:pt x="1385888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BEC80267-8B8F-4B92-AE6F-5F8F46D434B1}"/>
                </a:ext>
              </a:extLst>
            </p:cNvPr>
            <p:cNvSpPr/>
            <p:nvPr/>
          </p:nvSpPr>
          <p:spPr>
            <a:xfrm rot="16200000">
              <a:off x="4311653" y="3305176"/>
              <a:ext cx="3933825" cy="1079500"/>
            </a:xfrm>
            <a:custGeom>
              <a:avLst/>
              <a:gdLst>
                <a:gd name="connsiteX0" fmla="*/ 2403475 w 3933825"/>
                <a:gd name="connsiteY0" fmla="*/ 1012825 h 1079500"/>
                <a:gd name="connsiteX1" fmla="*/ 1962150 w 3933825"/>
                <a:gd name="connsiteY1" fmla="*/ 1000125 h 1079500"/>
                <a:gd name="connsiteX2" fmla="*/ 1812925 w 3933825"/>
                <a:gd name="connsiteY2" fmla="*/ 996950 h 1079500"/>
                <a:gd name="connsiteX3" fmla="*/ 1663700 w 3933825"/>
                <a:gd name="connsiteY3" fmla="*/ 990600 h 1079500"/>
                <a:gd name="connsiteX4" fmla="*/ 1562100 w 3933825"/>
                <a:gd name="connsiteY4" fmla="*/ 977900 h 1079500"/>
                <a:gd name="connsiteX5" fmla="*/ 1425575 w 3933825"/>
                <a:gd name="connsiteY5" fmla="*/ 955675 h 1079500"/>
                <a:gd name="connsiteX6" fmla="*/ 1285875 w 3933825"/>
                <a:gd name="connsiteY6" fmla="*/ 923925 h 1079500"/>
                <a:gd name="connsiteX7" fmla="*/ 1136650 w 3933825"/>
                <a:gd name="connsiteY7" fmla="*/ 882650 h 1079500"/>
                <a:gd name="connsiteX8" fmla="*/ 1035050 w 3933825"/>
                <a:gd name="connsiteY8" fmla="*/ 844550 h 1079500"/>
                <a:gd name="connsiteX9" fmla="*/ 885825 w 3933825"/>
                <a:gd name="connsiteY9" fmla="*/ 781050 h 1079500"/>
                <a:gd name="connsiteX10" fmla="*/ 768350 w 3933825"/>
                <a:gd name="connsiteY10" fmla="*/ 720725 h 1079500"/>
                <a:gd name="connsiteX11" fmla="*/ 622300 w 3933825"/>
                <a:gd name="connsiteY11" fmla="*/ 635000 h 1079500"/>
                <a:gd name="connsiteX12" fmla="*/ 498475 w 3933825"/>
                <a:gd name="connsiteY12" fmla="*/ 546100 h 1079500"/>
                <a:gd name="connsiteX13" fmla="*/ 371475 w 3933825"/>
                <a:gd name="connsiteY13" fmla="*/ 444500 h 1079500"/>
                <a:gd name="connsiteX14" fmla="*/ 266700 w 3933825"/>
                <a:gd name="connsiteY14" fmla="*/ 349250 h 1079500"/>
                <a:gd name="connsiteX15" fmla="*/ 149225 w 3933825"/>
                <a:gd name="connsiteY15" fmla="*/ 228600 h 1079500"/>
                <a:gd name="connsiteX16" fmla="*/ 41275 w 3933825"/>
                <a:gd name="connsiteY16" fmla="*/ 101600 h 1079500"/>
                <a:gd name="connsiteX17" fmla="*/ 19050 w 3933825"/>
                <a:gd name="connsiteY17" fmla="*/ 73025 h 1079500"/>
                <a:gd name="connsiteX18" fmla="*/ 3175 w 3933825"/>
                <a:gd name="connsiteY18" fmla="*/ 47625 h 1079500"/>
                <a:gd name="connsiteX19" fmla="*/ 0 w 3933825"/>
                <a:gd name="connsiteY19" fmla="*/ 28575 h 1079500"/>
                <a:gd name="connsiteX20" fmla="*/ 3175 w 3933825"/>
                <a:gd name="connsiteY20" fmla="*/ 12700 h 1079500"/>
                <a:gd name="connsiteX21" fmla="*/ 15875 w 3933825"/>
                <a:gd name="connsiteY21" fmla="*/ 3175 h 1079500"/>
                <a:gd name="connsiteX22" fmla="*/ 34925 w 3933825"/>
                <a:gd name="connsiteY22" fmla="*/ 0 h 1079500"/>
                <a:gd name="connsiteX23" fmla="*/ 66675 w 3933825"/>
                <a:gd name="connsiteY23" fmla="*/ 19050 h 1079500"/>
                <a:gd name="connsiteX24" fmla="*/ 152400 w 3933825"/>
                <a:gd name="connsiteY24" fmla="*/ 104775 h 1079500"/>
                <a:gd name="connsiteX25" fmla="*/ 231775 w 3933825"/>
                <a:gd name="connsiteY25" fmla="*/ 177800 h 1079500"/>
                <a:gd name="connsiteX26" fmla="*/ 311150 w 3933825"/>
                <a:gd name="connsiteY26" fmla="*/ 241300 h 1079500"/>
                <a:gd name="connsiteX27" fmla="*/ 396875 w 3933825"/>
                <a:gd name="connsiteY27" fmla="*/ 307975 h 1079500"/>
                <a:gd name="connsiteX28" fmla="*/ 482600 w 3933825"/>
                <a:gd name="connsiteY28" fmla="*/ 365125 h 1079500"/>
                <a:gd name="connsiteX29" fmla="*/ 581025 w 3933825"/>
                <a:gd name="connsiteY29" fmla="*/ 425450 h 1079500"/>
                <a:gd name="connsiteX30" fmla="*/ 685800 w 3933825"/>
                <a:gd name="connsiteY30" fmla="*/ 485775 h 1079500"/>
                <a:gd name="connsiteX31" fmla="*/ 806450 w 3933825"/>
                <a:gd name="connsiteY31" fmla="*/ 546100 h 1079500"/>
                <a:gd name="connsiteX32" fmla="*/ 942975 w 3933825"/>
                <a:gd name="connsiteY32" fmla="*/ 603250 h 1079500"/>
                <a:gd name="connsiteX33" fmla="*/ 1069975 w 3933825"/>
                <a:gd name="connsiteY33" fmla="*/ 647700 h 1079500"/>
                <a:gd name="connsiteX34" fmla="*/ 1196975 w 3933825"/>
                <a:gd name="connsiteY34" fmla="*/ 685800 h 1079500"/>
                <a:gd name="connsiteX35" fmla="*/ 1355725 w 3933825"/>
                <a:gd name="connsiteY35" fmla="*/ 720725 h 1079500"/>
                <a:gd name="connsiteX36" fmla="*/ 1539875 w 3933825"/>
                <a:gd name="connsiteY36" fmla="*/ 752475 h 1079500"/>
                <a:gd name="connsiteX37" fmla="*/ 1765300 w 3933825"/>
                <a:gd name="connsiteY37" fmla="*/ 774700 h 1079500"/>
                <a:gd name="connsiteX38" fmla="*/ 1952625 w 3933825"/>
                <a:gd name="connsiteY38" fmla="*/ 777875 h 1079500"/>
                <a:gd name="connsiteX39" fmla="*/ 2193925 w 3933825"/>
                <a:gd name="connsiteY39" fmla="*/ 787400 h 1079500"/>
                <a:gd name="connsiteX40" fmla="*/ 2384425 w 3933825"/>
                <a:gd name="connsiteY40" fmla="*/ 793750 h 1079500"/>
                <a:gd name="connsiteX41" fmla="*/ 2705100 w 3933825"/>
                <a:gd name="connsiteY41" fmla="*/ 796925 h 1079500"/>
                <a:gd name="connsiteX42" fmla="*/ 2860675 w 3933825"/>
                <a:gd name="connsiteY42" fmla="*/ 796925 h 1079500"/>
                <a:gd name="connsiteX43" fmla="*/ 3200400 w 3933825"/>
                <a:gd name="connsiteY43" fmla="*/ 793750 h 1079500"/>
                <a:gd name="connsiteX44" fmla="*/ 3527425 w 3933825"/>
                <a:gd name="connsiteY44" fmla="*/ 781050 h 1079500"/>
                <a:gd name="connsiteX45" fmla="*/ 3613150 w 3933825"/>
                <a:gd name="connsiteY45" fmla="*/ 768350 h 1079500"/>
                <a:gd name="connsiteX46" fmla="*/ 3663950 w 3933825"/>
                <a:gd name="connsiteY46" fmla="*/ 755650 h 1079500"/>
                <a:gd name="connsiteX47" fmla="*/ 3708400 w 3933825"/>
                <a:gd name="connsiteY47" fmla="*/ 733425 h 1079500"/>
                <a:gd name="connsiteX48" fmla="*/ 3749675 w 3933825"/>
                <a:gd name="connsiteY48" fmla="*/ 701675 h 1079500"/>
                <a:gd name="connsiteX49" fmla="*/ 3784600 w 3933825"/>
                <a:gd name="connsiteY49" fmla="*/ 663575 h 1079500"/>
                <a:gd name="connsiteX50" fmla="*/ 3829050 w 3933825"/>
                <a:gd name="connsiteY50" fmla="*/ 600075 h 1079500"/>
                <a:gd name="connsiteX51" fmla="*/ 3854450 w 3933825"/>
                <a:gd name="connsiteY51" fmla="*/ 571500 h 1079500"/>
                <a:gd name="connsiteX52" fmla="*/ 3870325 w 3933825"/>
                <a:gd name="connsiteY52" fmla="*/ 555625 h 1079500"/>
                <a:gd name="connsiteX53" fmla="*/ 3892550 w 3933825"/>
                <a:gd name="connsiteY53" fmla="*/ 552450 h 1079500"/>
                <a:gd name="connsiteX54" fmla="*/ 3911600 w 3933825"/>
                <a:gd name="connsiteY54" fmla="*/ 565150 h 1079500"/>
                <a:gd name="connsiteX55" fmla="*/ 3924300 w 3933825"/>
                <a:gd name="connsiteY55" fmla="*/ 600075 h 1079500"/>
                <a:gd name="connsiteX56" fmla="*/ 3933825 w 3933825"/>
                <a:gd name="connsiteY56" fmla="*/ 666750 h 1079500"/>
                <a:gd name="connsiteX57" fmla="*/ 3921125 w 3933825"/>
                <a:gd name="connsiteY57" fmla="*/ 739775 h 1079500"/>
                <a:gd name="connsiteX58" fmla="*/ 3898900 w 3933825"/>
                <a:gd name="connsiteY58" fmla="*/ 828675 h 1079500"/>
                <a:gd name="connsiteX59" fmla="*/ 3876675 w 3933825"/>
                <a:gd name="connsiteY59" fmla="*/ 889000 h 1079500"/>
                <a:gd name="connsiteX60" fmla="*/ 3835400 w 3933825"/>
                <a:gd name="connsiteY60" fmla="*/ 946150 h 1079500"/>
                <a:gd name="connsiteX61" fmla="*/ 3794125 w 3933825"/>
                <a:gd name="connsiteY61" fmla="*/ 996950 h 1079500"/>
                <a:gd name="connsiteX62" fmla="*/ 3746500 w 3933825"/>
                <a:gd name="connsiteY62" fmla="*/ 1044575 h 1079500"/>
                <a:gd name="connsiteX63" fmla="*/ 3692525 w 3933825"/>
                <a:gd name="connsiteY63" fmla="*/ 1073150 h 1079500"/>
                <a:gd name="connsiteX64" fmla="*/ 3654425 w 3933825"/>
                <a:gd name="connsiteY64" fmla="*/ 1079500 h 1079500"/>
                <a:gd name="connsiteX65" fmla="*/ 3609975 w 3933825"/>
                <a:gd name="connsiteY65" fmla="*/ 1079500 h 1079500"/>
                <a:gd name="connsiteX66" fmla="*/ 3562350 w 3933825"/>
                <a:gd name="connsiteY66" fmla="*/ 1057275 h 1079500"/>
                <a:gd name="connsiteX67" fmla="*/ 3505200 w 3933825"/>
                <a:gd name="connsiteY67" fmla="*/ 1041400 h 1079500"/>
                <a:gd name="connsiteX68" fmla="*/ 3378200 w 3933825"/>
                <a:gd name="connsiteY68" fmla="*/ 1031875 h 1079500"/>
                <a:gd name="connsiteX69" fmla="*/ 3140075 w 3933825"/>
                <a:gd name="connsiteY69" fmla="*/ 1019175 h 1079500"/>
                <a:gd name="connsiteX70" fmla="*/ 2676525 w 3933825"/>
                <a:gd name="connsiteY70" fmla="*/ 1022350 h 1079500"/>
                <a:gd name="connsiteX71" fmla="*/ 2403475 w 3933825"/>
                <a:gd name="connsiteY71" fmla="*/ 1012825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33825" h="1079500">
                  <a:moveTo>
                    <a:pt x="2403475" y="1012825"/>
                  </a:moveTo>
                  <a:lnTo>
                    <a:pt x="1962150" y="1000125"/>
                  </a:lnTo>
                  <a:lnTo>
                    <a:pt x="1812925" y="996950"/>
                  </a:lnTo>
                  <a:lnTo>
                    <a:pt x="1663700" y="990600"/>
                  </a:lnTo>
                  <a:lnTo>
                    <a:pt x="1562100" y="977900"/>
                  </a:lnTo>
                  <a:lnTo>
                    <a:pt x="1425575" y="955675"/>
                  </a:lnTo>
                  <a:lnTo>
                    <a:pt x="1285875" y="923925"/>
                  </a:lnTo>
                  <a:lnTo>
                    <a:pt x="1136650" y="882650"/>
                  </a:lnTo>
                  <a:lnTo>
                    <a:pt x="1035050" y="844550"/>
                  </a:lnTo>
                  <a:lnTo>
                    <a:pt x="885825" y="781050"/>
                  </a:lnTo>
                  <a:lnTo>
                    <a:pt x="768350" y="720725"/>
                  </a:lnTo>
                  <a:lnTo>
                    <a:pt x="622300" y="635000"/>
                  </a:lnTo>
                  <a:lnTo>
                    <a:pt x="498475" y="546100"/>
                  </a:lnTo>
                  <a:lnTo>
                    <a:pt x="371475" y="444500"/>
                  </a:lnTo>
                  <a:lnTo>
                    <a:pt x="266700" y="349250"/>
                  </a:lnTo>
                  <a:lnTo>
                    <a:pt x="149225" y="228600"/>
                  </a:lnTo>
                  <a:lnTo>
                    <a:pt x="41275" y="1016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15875" y="3175"/>
                  </a:lnTo>
                  <a:lnTo>
                    <a:pt x="34925" y="0"/>
                  </a:lnTo>
                  <a:lnTo>
                    <a:pt x="66675" y="19050"/>
                  </a:lnTo>
                  <a:lnTo>
                    <a:pt x="152400" y="104775"/>
                  </a:lnTo>
                  <a:lnTo>
                    <a:pt x="231775" y="177800"/>
                  </a:lnTo>
                  <a:lnTo>
                    <a:pt x="311150" y="241300"/>
                  </a:lnTo>
                  <a:lnTo>
                    <a:pt x="396875" y="307975"/>
                  </a:lnTo>
                  <a:lnTo>
                    <a:pt x="482600" y="365125"/>
                  </a:lnTo>
                  <a:lnTo>
                    <a:pt x="581025" y="425450"/>
                  </a:lnTo>
                  <a:lnTo>
                    <a:pt x="685800" y="485775"/>
                  </a:lnTo>
                  <a:lnTo>
                    <a:pt x="806450" y="546100"/>
                  </a:lnTo>
                  <a:lnTo>
                    <a:pt x="942975" y="603250"/>
                  </a:lnTo>
                  <a:lnTo>
                    <a:pt x="1069975" y="647700"/>
                  </a:lnTo>
                  <a:lnTo>
                    <a:pt x="1196975" y="685800"/>
                  </a:lnTo>
                  <a:lnTo>
                    <a:pt x="1355725" y="720725"/>
                  </a:lnTo>
                  <a:lnTo>
                    <a:pt x="1539875" y="752475"/>
                  </a:lnTo>
                  <a:lnTo>
                    <a:pt x="1765300" y="774700"/>
                  </a:lnTo>
                  <a:lnTo>
                    <a:pt x="1952625" y="777875"/>
                  </a:lnTo>
                  <a:lnTo>
                    <a:pt x="2193925" y="787400"/>
                  </a:lnTo>
                  <a:lnTo>
                    <a:pt x="2384425" y="793750"/>
                  </a:lnTo>
                  <a:lnTo>
                    <a:pt x="2705100" y="796925"/>
                  </a:lnTo>
                  <a:lnTo>
                    <a:pt x="2860675" y="796925"/>
                  </a:lnTo>
                  <a:lnTo>
                    <a:pt x="3200400" y="793750"/>
                  </a:lnTo>
                  <a:lnTo>
                    <a:pt x="3527425" y="781050"/>
                  </a:lnTo>
                  <a:lnTo>
                    <a:pt x="3613150" y="768350"/>
                  </a:lnTo>
                  <a:lnTo>
                    <a:pt x="3663950" y="755650"/>
                  </a:lnTo>
                  <a:lnTo>
                    <a:pt x="3708400" y="733425"/>
                  </a:lnTo>
                  <a:lnTo>
                    <a:pt x="3749675" y="701675"/>
                  </a:lnTo>
                  <a:lnTo>
                    <a:pt x="3784600" y="663575"/>
                  </a:lnTo>
                  <a:lnTo>
                    <a:pt x="3829050" y="600075"/>
                  </a:lnTo>
                  <a:lnTo>
                    <a:pt x="3854450" y="571500"/>
                  </a:lnTo>
                  <a:lnTo>
                    <a:pt x="3870325" y="555625"/>
                  </a:lnTo>
                  <a:lnTo>
                    <a:pt x="3892550" y="552450"/>
                  </a:lnTo>
                  <a:lnTo>
                    <a:pt x="3911600" y="565150"/>
                  </a:lnTo>
                  <a:lnTo>
                    <a:pt x="3924300" y="600075"/>
                  </a:lnTo>
                  <a:lnTo>
                    <a:pt x="3933825" y="666750"/>
                  </a:lnTo>
                  <a:lnTo>
                    <a:pt x="3921125" y="739775"/>
                  </a:lnTo>
                  <a:lnTo>
                    <a:pt x="3898900" y="828675"/>
                  </a:lnTo>
                  <a:lnTo>
                    <a:pt x="3876675" y="889000"/>
                  </a:lnTo>
                  <a:lnTo>
                    <a:pt x="3835400" y="946150"/>
                  </a:lnTo>
                  <a:lnTo>
                    <a:pt x="3794125" y="996950"/>
                  </a:lnTo>
                  <a:lnTo>
                    <a:pt x="3746500" y="1044575"/>
                  </a:lnTo>
                  <a:lnTo>
                    <a:pt x="3692525" y="1073150"/>
                  </a:lnTo>
                  <a:lnTo>
                    <a:pt x="3654425" y="1079500"/>
                  </a:lnTo>
                  <a:lnTo>
                    <a:pt x="3609975" y="1079500"/>
                  </a:lnTo>
                  <a:lnTo>
                    <a:pt x="3562350" y="1057275"/>
                  </a:lnTo>
                  <a:lnTo>
                    <a:pt x="3505200" y="1041400"/>
                  </a:lnTo>
                  <a:lnTo>
                    <a:pt x="3378200" y="1031875"/>
                  </a:lnTo>
                  <a:lnTo>
                    <a:pt x="3140075" y="1019175"/>
                  </a:lnTo>
                  <a:lnTo>
                    <a:pt x="2676525" y="1022350"/>
                  </a:lnTo>
                  <a:lnTo>
                    <a:pt x="2403475" y="10128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FC3C94A5-9758-4609-9B34-56162A82453B}"/>
                </a:ext>
              </a:extLst>
            </p:cNvPr>
            <p:cNvSpPr/>
            <p:nvPr/>
          </p:nvSpPr>
          <p:spPr>
            <a:xfrm rot="16200000">
              <a:off x="5305427" y="3484563"/>
              <a:ext cx="4495800" cy="581025"/>
            </a:xfrm>
            <a:custGeom>
              <a:avLst/>
              <a:gdLst>
                <a:gd name="connsiteX0" fmla="*/ 1762963 w 4495190"/>
                <a:gd name="connsiteY0" fmla="*/ 453542 h 581558"/>
                <a:gd name="connsiteX1" fmla="*/ 815644 w 4495190"/>
                <a:gd name="connsiteY1" fmla="*/ 449884 h 581558"/>
                <a:gd name="connsiteX2" fmla="*/ 153619 w 4495190"/>
                <a:gd name="connsiteY2" fmla="*/ 435254 h 581558"/>
                <a:gd name="connsiteX3" fmla="*/ 65836 w 4495190"/>
                <a:gd name="connsiteY3" fmla="*/ 431596 h 581558"/>
                <a:gd name="connsiteX4" fmla="*/ 43891 w 4495190"/>
                <a:gd name="connsiteY4" fmla="*/ 427939 h 581558"/>
                <a:gd name="connsiteX5" fmla="*/ 18288 w 4495190"/>
                <a:gd name="connsiteY5" fmla="*/ 416966 h 581558"/>
                <a:gd name="connsiteX6" fmla="*/ 0 w 4495190"/>
                <a:gd name="connsiteY6" fmla="*/ 387705 h 581558"/>
                <a:gd name="connsiteX7" fmla="*/ 0 w 4495190"/>
                <a:gd name="connsiteY7" fmla="*/ 354787 h 581558"/>
                <a:gd name="connsiteX8" fmla="*/ 14630 w 4495190"/>
                <a:gd name="connsiteY8" fmla="*/ 310896 h 581558"/>
                <a:gd name="connsiteX9" fmla="*/ 47548 w 4495190"/>
                <a:gd name="connsiteY9" fmla="*/ 281635 h 581558"/>
                <a:gd name="connsiteX10" fmla="*/ 117043 w 4495190"/>
                <a:gd name="connsiteY10" fmla="*/ 259689 h 581558"/>
                <a:gd name="connsiteX11" fmla="*/ 190195 w 4495190"/>
                <a:gd name="connsiteY11" fmla="*/ 241401 h 581558"/>
                <a:gd name="connsiteX12" fmla="*/ 314553 w 4495190"/>
                <a:gd name="connsiteY12" fmla="*/ 219456 h 581558"/>
                <a:gd name="connsiteX13" fmla="*/ 431596 w 4495190"/>
                <a:gd name="connsiteY13" fmla="*/ 208483 h 581558"/>
                <a:gd name="connsiteX14" fmla="*/ 534009 w 4495190"/>
                <a:gd name="connsiteY14" fmla="*/ 212140 h 581558"/>
                <a:gd name="connsiteX15" fmla="*/ 683971 w 4495190"/>
                <a:gd name="connsiteY15" fmla="*/ 223113 h 581558"/>
                <a:gd name="connsiteX16" fmla="*/ 1225296 w 4495190"/>
                <a:gd name="connsiteY16" fmla="*/ 230428 h 581558"/>
                <a:gd name="connsiteX17" fmla="*/ 1784908 w 4495190"/>
                <a:gd name="connsiteY17" fmla="*/ 234086 h 581558"/>
                <a:gd name="connsiteX18" fmla="*/ 2454249 w 4495190"/>
                <a:gd name="connsiteY18" fmla="*/ 234086 h 581558"/>
                <a:gd name="connsiteX19" fmla="*/ 3061411 w 4495190"/>
                <a:gd name="connsiteY19" fmla="*/ 234086 h 581558"/>
                <a:gd name="connsiteX20" fmla="*/ 3236976 w 4495190"/>
                <a:gd name="connsiteY20" fmla="*/ 234086 h 581558"/>
                <a:gd name="connsiteX21" fmla="*/ 3749040 w 4495190"/>
                <a:gd name="connsiteY21" fmla="*/ 234086 h 581558"/>
                <a:gd name="connsiteX22" fmla="*/ 3957523 w 4495190"/>
                <a:gd name="connsiteY22" fmla="*/ 226771 h 581558"/>
                <a:gd name="connsiteX23" fmla="*/ 4085539 w 4495190"/>
                <a:gd name="connsiteY23" fmla="*/ 219456 h 581558"/>
                <a:gd name="connsiteX24" fmla="*/ 4169664 w 4495190"/>
                <a:gd name="connsiteY24" fmla="*/ 204825 h 581558"/>
                <a:gd name="connsiteX25" fmla="*/ 4253788 w 4495190"/>
                <a:gd name="connsiteY25" fmla="*/ 179222 h 581558"/>
                <a:gd name="connsiteX26" fmla="*/ 4330598 w 4495190"/>
                <a:gd name="connsiteY26" fmla="*/ 135331 h 581558"/>
                <a:gd name="connsiteX27" fmla="*/ 4378147 w 4495190"/>
                <a:gd name="connsiteY27" fmla="*/ 87782 h 581558"/>
                <a:gd name="connsiteX28" fmla="*/ 4411065 w 4495190"/>
                <a:gd name="connsiteY28" fmla="*/ 40233 h 581558"/>
                <a:gd name="connsiteX29" fmla="*/ 4440326 w 4495190"/>
                <a:gd name="connsiteY29" fmla="*/ 14630 h 581558"/>
                <a:gd name="connsiteX30" fmla="*/ 4465929 w 4495190"/>
                <a:gd name="connsiteY30" fmla="*/ 0 h 581558"/>
                <a:gd name="connsiteX31" fmla="*/ 4484217 w 4495190"/>
                <a:gd name="connsiteY31" fmla="*/ 7315 h 581558"/>
                <a:gd name="connsiteX32" fmla="*/ 4491532 w 4495190"/>
                <a:gd name="connsiteY32" fmla="*/ 25603 h 581558"/>
                <a:gd name="connsiteX33" fmla="*/ 4495190 w 4495190"/>
                <a:gd name="connsiteY33" fmla="*/ 76809 h 581558"/>
                <a:gd name="connsiteX34" fmla="*/ 4480560 w 4495190"/>
                <a:gd name="connsiteY34" fmla="*/ 160934 h 581558"/>
                <a:gd name="connsiteX35" fmla="*/ 4462272 w 4495190"/>
                <a:gd name="connsiteY35" fmla="*/ 230428 h 581558"/>
                <a:gd name="connsiteX36" fmla="*/ 4436668 w 4495190"/>
                <a:gd name="connsiteY36" fmla="*/ 303580 h 581558"/>
                <a:gd name="connsiteX37" fmla="*/ 4389120 w 4495190"/>
                <a:gd name="connsiteY37" fmla="*/ 405993 h 581558"/>
                <a:gd name="connsiteX38" fmla="*/ 4326940 w 4495190"/>
                <a:gd name="connsiteY38" fmla="*/ 501091 h 581558"/>
                <a:gd name="connsiteX39" fmla="*/ 4286707 w 4495190"/>
                <a:gd name="connsiteY39" fmla="*/ 548640 h 581558"/>
                <a:gd name="connsiteX40" fmla="*/ 4253788 w 4495190"/>
                <a:gd name="connsiteY40" fmla="*/ 577900 h 581558"/>
                <a:gd name="connsiteX41" fmla="*/ 4224528 w 4495190"/>
                <a:gd name="connsiteY41" fmla="*/ 581558 h 581558"/>
                <a:gd name="connsiteX42" fmla="*/ 4195267 w 4495190"/>
                <a:gd name="connsiteY42" fmla="*/ 566928 h 581558"/>
                <a:gd name="connsiteX43" fmla="*/ 4173321 w 4495190"/>
                <a:gd name="connsiteY43" fmla="*/ 544982 h 581558"/>
                <a:gd name="connsiteX44" fmla="*/ 4158691 w 4495190"/>
                <a:gd name="connsiteY44" fmla="*/ 519379 h 581558"/>
                <a:gd name="connsiteX45" fmla="*/ 4129430 w 4495190"/>
                <a:gd name="connsiteY45" fmla="*/ 501091 h 581558"/>
                <a:gd name="connsiteX46" fmla="*/ 4096512 w 4495190"/>
                <a:gd name="connsiteY46" fmla="*/ 486460 h 581558"/>
                <a:gd name="connsiteX47" fmla="*/ 3968496 w 4495190"/>
                <a:gd name="connsiteY47" fmla="*/ 464515 h 581558"/>
                <a:gd name="connsiteX48" fmla="*/ 3449116 w 4495190"/>
                <a:gd name="connsiteY48" fmla="*/ 457200 h 581558"/>
                <a:gd name="connsiteX49" fmla="*/ 3255264 w 4495190"/>
                <a:gd name="connsiteY49" fmla="*/ 460857 h 581558"/>
                <a:gd name="connsiteX50" fmla="*/ 3083356 w 4495190"/>
                <a:gd name="connsiteY50" fmla="*/ 457200 h 581558"/>
                <a:gd name="connsiteX51" fmla="*/ 2834640 w 4495190"/>
                <a:gd name="connsiteY51" fmla="*/ 442569 h 581558"/>
                <a:gd name="connsiteX52" fmla="*/ 2596896 w 4495190"/>
                <a:gd name="connsiteY52" fmla="*/ 449884 h 581558"/>
                <a:gd name="connsiteX53" fmla="*/ 2311603 w 4495190"/>
                <a:gd name="connsiteY53" fmla="*/ 460857 h 581558"/>
                <a:gd name="connsiteX54" fmla="*/ 2150668 w 4495190"/>
                <a:gd name="connsiteY54" fmla="*/ 457200 h 581558"/>
                <a:gd name="connsiteX55" fmla="*/ 1762963 w 4495190"/>
                <a:gd name="connsiteY55" fmla="*/ 453542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95190" h="581558">
                  <a:moveTo>
                    <a:pt x="1762963" y="453542"/>
                  </a:moveTo>
                  <a:lnTo>
                    <a:pt x="815644" y="449884"/>
                  </a:lnTo>
                  <a:lnTo>
                    <a:pt x="153619" y="435254"/>
                  </a:lnTo>
                  <a:lnTo>
                    <a:pt x="65836" y="431596"/>
                  </a:lnTo>
                  <a:lnTo>
                    <a:pt x="43891" y="427939"/>
                  </a:lnTo>
                  <a:lnTo>
                    <a:pt x="18288" y="416966"/>
                  </a:lnTo>
                  <a:lnTo>
                    <a:pt x="0" y="387705"/>
                  </a:lnTo>
                  <a:lnTo>
                    <a:pt x="0" y="354787"/>
                  </a:lnTo>
                  <a:lnTo>
                    <a:pt x="14630" y="310896"/>
                  </a:lnTo>
                  <a:lnTo>
                    <a:pt x="47548" y="281635"/>
                  </a:lnTo>
                  <a:lnTo>
                    <a:pt x="117043" y="259689"/>
                  </a:lnTo>
                  <a:lnTo>
                    <a:pt x="190195" y="241401"/>
                  </a:lnTo>
                  <a:lnTo>
                    <a:pt x="314553" y="219456"/>
                  </a:lnTo>
                  <a:lnTo>
                    <a:pt x="431596" y="208483"/>
                  </a:lnTo>
                  <a:lnTo>
                    <a:pt x="534009" y="212140"/>
                  </a:lnTo>
                  <a:lnTo>
                    <a:pt x="683971" y="223113"/>
                  </a:lnTo>
                  <a:lnTo>
                    <a:pt x="1225296" y="230428"/>
                  </a:lnTo>
                  <a:lnTo>
                    <a:pt x="1784908" y="234086"/>
                  </a:lnTo>
                  <a:lnTo>
                    <a:pt x="2454249" y="234086"/>
                  </a:lnTo>
                  <a:lnTo>
                    <a:pt x="3061411" y="234086"/>
                  </a:lnTo>
                  <a:lnTo>
                    <a:pt x="3236976" y="234086"/>
                  </a:lnTo>
                  <a:lnTo>
                    <a:pt x="3749040" y="234086"/>
                  </a:lnTo>
                  <a:lnTo>
                    <a:pt x="3957523" y="226771"/>
                  </a:lnTo>
                  <a:lnTo>
                    <a:pt x="4085539" y="219456"/>
                  </a:lnTo>
                  <a:lnTo>
                    <a:pt x="4169664" y="204825"/>
                  </a:lnTo>
                  <a:lnTo>
                    <a:pt x="4253788" y="179222"/>
                  </a:lnTo>
                  <a:lnTo>
                    <a:pt x="4330598" y="135331"/>
                  </a:lnTo>
                  <a:lnTo>
                    <a:pt x="4378147" y="87782"/>
                  </a:lnTo>
                  <a:lnTo>
                    <a:pt x="4411065" y="40233"/>
                  </a:lnTo>
                  <a:lnTo>
                    <a:pt x="4440326" y="14630"/>
                  </a:lnTo>
                  <a:lnTo>
                    <a:pt x="4465929" y="0"/>
                  </a:lnTo>
                  <a:lnTo>
                    <a:pt x="4484217" y="7315"/>
                  </a:lnTo>
                  <a:lnTo>
                    <a:pt x="4491532" y="25603"/>
                  </a:lnTo>
                  <a:lnTo>
                    <a:pt x="4495190" y="76809"/>
                  </a:lnTo>
                  <a:lnTo>
                    <a:pt x="4480560" y="160934"/>
                  </a:lnTo>
                  <a:lnTo>
                    <a:pt x="4462272" y="230428"/>
                  </a:lnTo>
                  <a:lnTo>
                    <a:pt x="4436668" y="303580"/>
                  </a:lnTo>
                  <a:lnTo>
                    <a:pt x="4389120" y="405993"/>
                  </a:lnTo>
                  <a:lnTo>
                    <a:pt x="4326940" y="501091"/>
                  </a:lnTo>
                  <a:lnTo>
                    <a:pt x="4286707" y="548640"/>
                  </a:lnTo>
                  <a:lnTo>
                    <a:pt x="4253788" y="577900"/>
                  </a:lnTo>
                  <a:lnTo>
                    <a:pt x="4224528" y="581558"/>
                  </a:lnTo>
                  <a:lnTo>
                    <a:pt x="4195267" y="566928"/>
                  </a:lnTo>
                  <a:lnTo>
                    <a:pt x="4173321" y="544982"/>
                  </a:lnTo>
                  <a:lnTo>
                    <a:pt x="4158691" y="519379"/>
                  </a:lnTo>
                  <a:lnTo>
                    <a:pt x="4129430" y="501091"/>
                  </a:lnTo>
                  <a:lnTo>
                    <a:pt x="4096512" y="486460"/>
                  </a:lnTo>
                  <a:lnTo>
                    <a:pt x="3968496" y="464515"/>
                  </a:lnTo>
                  <a:lnTo>
                    <a:pt x="3449116" y="457200"/>
                  </a:lnTo>
                  <a:lnTo>
                    <a:pt x="3255264" y="460857"/>
                  </a:lnTo>
                  <a:lnTo>
                    <a:pt x="3083356" y="457200"/>
                  </a:lnTo>
                  <a:lnTo>
                    <a:pt x="2834640" y="442569"/>
                  </a:lnTo>
                  <a:lnTo>
                    <a:pt x="2596896" y="449884"/>
                  </a:lnTo>
                  <a:lnTo>
                    <a:pt x="2311603" y="460857"/>
                  </a:lnTo>
                  <a:lnTo>
                    <a:pt x="2150668" y="457200"/>
                  </a:lnTo>
                  <a:lnTo>
                    <a:pt x="1762963" y="45354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5895A11F-E51B-482D-BC82-3688657AC977}"/>
              </a:ext>
            </a:extLst>
          </p:cNvPr>
          <p:cNvGrpSpPr/>
          <p:nvPr/>
        </p:nvGrpSpPr>
        <p:grpSpPr>
          <a:xfrm>
            <a:off x="3771900" y="1527176"/>
            <a:ext cx="4648200" cy="4495800"/>
            <a:chOff x="3771902" y="1527176"/>
            <a:chExt cx="4648200" cy="4495800"/>
          </a:xfrm>
          <a:solidFill>
            <a:schemeClr val="tx1"/>
          </a:solidFill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0505BC83-0946-4349-9D77-4DB84A80C73F}"/>
                </a:ext>
              </a:extLst>
            </p:cNvPr>
            <p:cNvSpPr/>
            <p:nvPr/>
          </p:nvSpPr>
          <p:spPr>
            <a:xfrm>
              <a:off x="3995741" y="2176463"/>
              <a:ext cx="1881187" cy="481012"/>
            </a:xfrm>
            <a:custGeom>
              <a:avLst/>
              <a:gdLst>
                <a:gd name="connsiteX0" fmla="*/ 1416843 w 1881187"/>
                <a:gd name="connsiteY0" fmla="*/ 242887 h 481012"/>
                <a:gd name="connsiteX1" fmla="*/ 1116806 w 1881187"/>
                <a:gd name="connsiteY1" fmla="*/ 276225 h 481012"/>
                <a:gd name="connsiteX2" fmla="*/ 983456 w 1881187"/>
                <a:gd name="connsiteY2" fmla="*/ 307181 h 481012"/>
                <a:gd name="connsiteX3" fmla="*/ 700087 w 1881187"/>
                <a:gd name="connsiteY3" fmla="*/ 371475 h 481012"/>
                <a:gd name="connsiteX4" fmla="*/ 450056 w 1881187"/>
                <a:gd name="connsiteY4" fmla="*/ 440531 h 481012"/>
                <a:gd name="connsiteX5" fmla="*/ 352425 w 1881187"/>
                <a:gd name="connsiteY5" fmla="*/ 473868 h 481012"/>
                <a:gd name="connsiteX6" fmla="*/ 328612 w 1881187"/>
                <a:gd name="connsiteY6" fmla="*/ 478631 h 481012"/>
                <a:gd name="connsiteX7" fmla="*/ 295275 w 1881187"/>
                <a:gd name="connsiteY7" fmla="*/ 481012 h 481012"/>
                <a:gd name="connsiteX8" fmla="*/ 271462 w 1881187"/>
                <a:gd name="connsiteY8" fmla="*/ 476250 h 481012"/>
                <a:gd name="connsiteX9" fmla="*/ 235743 w 1881187"/>
                <a:gd name="connsiteY9" fmla="*/ 461962 h 481012"/>
                <a:gd name="connsiteX10" fmla="*/ 195262 w 1881187"/>
                <a:gd name="connsiteY10" fmla="*/ 435768 h 481012"/>
                <a:gd name="connsiteX11" fmla="*/ 142875 w 1881187"/>
                <a:gd name="connsiteY11" fmla="*/ 388143 h 481012"/>
                <a:gd name="connsiteX12" fmla="*/ 88106 w 1881187"/>
                <a:gd name="connsiteY12" fmla="*/ 321468 h 481012"/>
                <a:gd name="connsiteX13" fmla="*/ 42862 w 1881187"/>
                <a:gd name="connsiteY13" fmla="*/ 257175 h 481012"/>
                <a:gd name="connsiteX14" fmla="*/ 14287 w 1881187"/>
                <a:gd name="connsiteY14" fmla="*/ 209550 h 481012"/>
                <a:gd name="connsiteX15" fmla="*/ 2381 w 1881187"/>
                <a:gd name="connsiteY15" fmla="*/ 180975 h 481012"/>
                <a:gd name="connsiteX16" fmla="*/ 0 w 1881187"/>
                <a:gd name="connsiteY16" fmla="*/ 161925 h 481012"/>
                <a:gd name="connsiteX17" fmla="*/ 0 w 1881187"/>
                <a:gd name="connsiteY17" fmla="*/ 150018 h 481012"/>
                <a:gd name="connsiteX18" fmla="*/ 4762 w 1881187"/>
                <a:gd name="connsiteY18" fmla="*/ 142875 h 481012"/>
                <a:gd name="connsiteX19" fmla="*/ 21431 w 1881187"/>
                <a:gd name="connsiteY19" fmla="*/ 140493 h 481012"/>
                <a:gd name="connsiteX20" fmla="*/ 38100 w 1881187"/>
                <a:gd name="connsiteY20" fmla="*/ 145256 h 481012"/>
                <a:gd name="connsiteX21" fmla="*/ 66675 w 1881187"/>
                <a:gd name="connsiteY21" fmla="*/ 164306 h 481012"/>
                <a:gd name="connsiteX22" fmla="*/ 116681 w 1881187"/>
                <a:gd name="connsiteY22" fmla="*/ 200025 h 481012"/>
                <a:gd name="connsiteX23" fmla="*/ 166687 w 1881187"/>
                <a:gd name="connsiteY23" fmla="*/ 230981 h 481012"/>
                <a:gd name="connsiteX24" fmla="*/ 211931 w 1881187"/>
                <a:gd name="connsiteY24" fmla="*/ 254793 h 481012"/>
                <a:gd name="connsiteX25" fmla="*/ 261937 w 1881187"/>
                <a:gd name="connsiteY25" fmla="*/ 273843 h 481012"/>
                <a:gd name="connsiteX26" fmla="*/ 288131 w 1881187"/>
                <a:gd name="connsiteY26" fmla="*/ 278606 h 481012"/>
                <a:gd name="connsiteX27" fmla="*/ 333375 w 1881187"/>
                <a:gd name="connsiteY27" fmla="*/ 271462 h 481012"/>
                <a:gd name="connsiteX28" fmla="*/ 588168 w 1881187"/>
                <a:gd name="connsiteY28" fmla="*/ 221456 h 481012"/>
                <a:gd name="connsiteX29" fmla="*/ 985837 w 1881187"/>
                <a:gd name="connsiteY29" fmla="*/ 133350 h 481012"/>
                <a:gd name="connsiteX30" fmla="*/ 1126331 w 1881187"/>
                <a:gd name="connsiteY30" fmla="*/ 97631 h 481012"/>
                <a:gd name="connsiteX31" fmla="*/ 1231106 w 1881187"/>
                <a:gd name="connsiteY31" fmla="*/ 83343 h 481012"/>
                <a:gd name="connsiteX32" fmla="*/ 1402556 w 1881187"/>
                <a:gd name="connsiteY32" fmla="*/ 64293 h 481012"/>
                <a:gd name="connsiteX33" fmla="*/ 1476375 w 1881187"/>
                <a:gd name="connsiteY33" fmla="*/ 52387 h 481012"/>
                <a:gd name="connsiteX34" fmla="*/ 1528762 w 1881187"/>
                <a:gd name="connsiteY34" fmla="*/ 40481 h 481012"/>
                <a:gd name="connsiteX35" fmla="*/ 1576387 w 1881187"/>
                <a:gd name="connsiteY35" fmla="*/ 23812 h 481012"/>
                <a:gd name="connsiteX36" fmla="*/ 1626393 w 1881187"/>
                <a:gd name="connsiteY36" fmla="*/ 0 h 481012"/>
                <a:gd name="connsiteX37" fmla="*/ 1652587 w 1881187"/>
                <a:gd name="connsiteY37" fmla="*/ 0 h 481012"/>
                <a:gd name="connsiteX38" fmla="*/ 1702593 w 1881187"/>
                <a:gd name="connsiteY38" fmla="*/ 4762 h 481012"/>
                <a:gd name="connsiteX39" fmla="*/ 1740693 w 1881187"/>
                <a:gd name="connsiteY39" fmla="*/ 16668 h 481012"/>
                <a:gd name="connsiteX40" fmla="*/ 1781175 w 1881187"/>
                <a:gd name="connsiteY40" fmla="*/ 33337 h 481012"/>
                <a:gd name="connsiteX41" fmla="*/ 1812131 w 1881187"/>
                <a:gd name="connsiteY41" fmla="*/ 47625 h 481012"/>
                <a:gd name="connsiteX42" fmla="*/ 1835943 w 1881187"/>
                <a:gd name="connsiteY42" fmla="*/ 61912 h 481012"/>
                <a:gd name="connsiteX43" fmla="*/ 1854993 w 1881187"/>
                <a:gd name="connsiteY43" fmla="*/ 78581 h 481012"/>
                <a:gd name="connsiteX44" fmla="*/ 1869281 w 1881187"/>
                <a:gd name="connsiteY44" fmla="*/ 95250 h 481012"/>
                <a:gd name="connsiteX45" fmla="*/ 1881187 w 1881187"/>
                <a:gd name="connsiteY45" fmla="*/ 111918 h 481012"/>
                <a:gd name="connsiteX46" fmla="*/ 1878806 w 1881187"/>
                <a:gd name="connsiteY46" fmla="*/ 128587 h 481012"/>
                <a:gd name="connsiteX47" fmla="*/ 1874043 w 1881187"/>
                <a:gd name="connsiteY47" fmla="*/ 150018 h 481012"/>
                <a:gd name="connsiteX48" fmla="*/ 1857375 w 1881187"/>
                <a:gd name="connsiteY48" fmla="*/ 171450 h 481012"/>
                <a:gd name="connsiteX49" fmla="*/ 1840706 w 1881187"/>
                <a:gd name="connsiteY49" fmla="*/ 185737 h 481012"/>
                <a:gd name="connsiteX50" fmla="*/ 1812131 w 1881187"/>
                <a:gd name="connsiteY50" fmla="*/ 202406 h 481012"/>
                <a:gd name="connsiteX51" fmla="*/ 1752600 w 1881187"/>
                <a:gd name="connsiteY51" fmla="*/ 216693 h 481012"/>
                <a:gd name="connsiteX52" fmla="*/ 1416843 w 1881187"/>
                <a:gd name="connsiteY52" fmla="*/ 242887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81187" h="481012">
                  <a:moveTo>
                    <a:pt x="1416843" y="242887"/>
                  </a:moveTo>
                  <a:lnTo>
                    <a:pt x="1116806" y="276225"/>
                  </a:lnTo>
                  <a:lnTo>
                    <a:pt x="983456" y="307181"/>
                  </a:lnTo>
                  <a:lnTo>
                    <a:pt x="700087" y="371475"/>
                  </a:lnTo>
                  <a:lnTo>
                    <a:pt x="450056" y="440531"/>
                  </a:lnTo>
                  <a:lnTo>
                    <a:pt x="352425" y="473868"/>
                  </a:lnTo>
                  <a:lnTo>
                    <a:pt x="328612" y="478631"/>
                  </a:lnTo>
                  <a:lnTo>
                    <a:pt x="295275" y="481012"/>
                  </a:lnTo>
                  <a:lnTo>
                    <a:pt x="271462" y="476250"/>
                  </a:lnTo>
                  <a:lnTo>
                    <a:pt x="235743" y="461962"/>
                  </a:lnTo>
                  <a:lnTo>
                    <a:pt x="195262" y="435768"/>
                  </a:lnTo>
                  <a:lnTo>
                    <a:pt x="142875" y="388143"/>
                  </a:lnTo>
                  <a:lnTo>
                    <a:pt x="88106" y="321468"/>
                  </a:lnTo>
                  <a:lnTo>
                    <a:pt x="42862" y="257175"/>
                  </a:lnTo>
                  <a:lnTo>
                    <a:pt x="14287" y="209550"/>
                  </a:lnTo>
                  <a:lnTo>
                    <a:pt x="2381" y="180975"/>
                  </a:lnTo>
                  <a:lnTo>
                    <a:pt x="0" y="161925"/>
                  </a:lnTo>
                  <a:lnTo>
                    <a:pt x="0" y="150018"/>
                  </a:lnTo>
                  <a:lnTo>
                    <a:pt x="4762" y="142875"/>
                  </a:lnTo>
                  <a:lnTo>
                    <a:pt x="21431" y="140493"/>
                  </a:lnTo>
                  <a:lnTo>
                    <a:pt x="38100" y="145256"/>
                  </a:lnTo>
                  <a:lnTo>
                    <a:pt x="66675" y="164306"/>
                  </a:lnTo>
                  <a:lnTo>
                    <a:pt x="116681" y="200025"/>
                  </a:lnTo>
                  <a:lnTo>
                    <a:pt x="166687" y="230981"/>
                  </a:lnTo>
                  <a:lnTo>
                    <a:pt x="211931" y="254793"/>
                  </a:lnTo>
                  <a:lnTo>
                    <a:pt x="261937" y="273843"/>
                  </a:lnTo>
                  <a:lnTo>
                    <a:pt x="288131" y="278606"/>
                  </a:lnTo>
                  <a:lnTo>
                    <a:pt x="333375" y="271462"/>
                  </a:lnTo>
                  <a:lnTo>
                    <a:pt x="588168" y="221456"/>
                  </a:lnTo>
                  <a:lnTo>
                    <a:pt x="985837" y="133350"/>
                  </a:lnTo>
                  <a:lnTo>
                    <a:pt x="1126331" y="97631"/>
                  </a:lnTo>
                  <a:lnTo>
                    <a:pt x="1231106" y="83343"/>
                  </a:lnTo>
                  <a:lnTo>
                    <a:pt x="1402556" y="64293"/>
                  </a:lnTo>
                  <a:lnTo>
                    <a:pt x="1476375" y="52387"/>
                  </a:lnTo>
                  <a:lnTo>
                    <a:pt x="1528762" y="40481"/>
                  </a:lnTo>
                  <a:lnTo>
                    <a:pt x="1576387" y="23812"/>
                  </a:lnTo>
                  <a:lnTo>
                    <a:pt x="1626393" y="0"/>
                  </a:lnTo>
                  <a:lnTo>
                    <a:pt x="1652587" y="0"/>
                  </a:lnTo>
                  <a:lnTo>
                    <a:pt x="1702593" y="4762"/>
                  </a:lnTo>
                  <a:lnTo>
                    <a:pt x="1740693" y="16668"/>
                  </a:lnTo>
                  <a:lnTo>
                    <a:pt x="1781175" y="33337"/>
                  </a:lnTo>
                  <a:lnTo>
                    <a:pt x="1812131" y="47625"/>
                  </a:lnTo>
                  <a:lnTo>
                    <a:pt x="1835943" y="61912"/>
                  </a:lnTo>
                  <a:lnTo>
                    <a:pt x="1854993" y="78581"/>
                  </a:lnTo>
                  <a:lnTo>
                    <a:pt x="1869281" y="95250"/>
                  </a:lnTo>
                  <a:lnTo>
                    <a:pt x="1881187" y="111918"/>
                  </a:lnTo>
                  <a:lnTo>
                    <a:pt x="1878806" y="128587"/>
                  </a:lnTo>
                  <a:lnTo>
                    <a:pt x="1874043" y="150018"/>
                  </a:lnTo>
                  <a:lnTo>
                    <a:pt x="1857375" y="171450"/>
                  </a:lnTo>
                  <a:lnTo>
                    <a:pt x="1840706" y="185737"/>
                  </a:lnTo>
                  <a:lnTo>
                    <a:pt x="1812131" y="202406"/>
                  </a:lnTo>
                  <a:lnTo>
                    <a:pt x="1752600" y="216693"/>
                  </a:lnTo>
                  <a:lnTo>
                    <a:pt x="141684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1B5DB71C-C8FB-4718-AD92-7F1A5CA8FC90}"/>
                </a:ext>
              </a:extLst>
            </p:cNvPr>
            <p:cNvSpPr/>
            <p:nvPr/>
          </p:nvSpPr>
          <p:spPr>
            <a:xfrm>
              <a:off x="4089402" y="2847976"/>
              <a:ext cx="1677988" cy="449263"/>
            </a:xfrm>
            <a:custGeom>
              <a:avLst/>
              <a:gdLst>
                <a:gd name="connsiteX0" fmla="*/ 1271588 w 1678782"/>
                <a:gd name="connsiteY0" fmla="*/ 261938 h 450056"/>
                <a:gd name="connsiteX1" fmla="*/ 1012032 w 1678782"/>
                <a:gd name="connsiteY1" fmla="*/ 297656 h 450056"/>
                <a:gd name="connsiteX2" fmla="*/ 885825 w 1678782"/>
                <a:gd name="connsiteY2" fmla="*/ 328613 h 450056"/>
                <a:gd name="connsiteX3" fmla="*/ 688182 w 1678782"/>
                <a:gd name="connsiteY3" fmla="*/ 373856 h 450056"/>
                <a:gd name="connsiteX4" fmla="*/ 478632 w 1678782"/>
                <a:gd name="connsiteY4" fmla="*/ 416719 h 450056"/>
                <a:gd name="connsiteX5" fmla="*/ 378619 w 1678782"/>
                <a:gd name="connsiteY5" fmla="*/ 435769 h 450056"/>
                <a:gd name="connsiteX6" fmla="*/ 288132 w 1678782"/>
                <a:gd name="connsiteY6" fmla="*/ 450056 h 450056"/>
                <a:gd name="connsiteX7" fmla="*/ 257175 w 1678782"/>
                <a:gd name="connsiteY7" fmla="*/ 450056 h 450056"/>
                <a:gd name="connsiteX8" fmla="*/ 238125 w 1678782"/>
                <a:gd name="connsiteY8" fmla="*/ 445294 h 450056"/>
                <a:gd name="connsiteX9" fmla="*/ 204788 w 1678782"/>
                <a:gd name="connsiteY9" fmla="*/ 431006 h 450056"/>
                <a:gd name="connsiteX10" fmla="*/ 166688 w 1678782"/>
                <a:gd name="connsiteY10" fmla="*/ 407194 h 450056"/>
                <a:gd name="connsiteX11" fmla="*/ 90488 w 1678782"/>
                <a:gd name="connsiteY11" fmla="*/ 340519 h 450056"/>
                <a:gd name="connsiteX12" fmla="*/ 52388 w 1678782"/>
                <a:gd name="connsiteY12" fmla="*/ 300038 h 450056"/>
                <a:gd name="connsiteX13" fmla="*/ 26194 w 1678782"/>
                <a:gd name="connsiteY13" fmla="*/ 269081 h 450056"/>
                <a:gd name="connsiteX14" fmla="*/ 11907 w 1678782"/>
                <a:gd name="connsiteY14" fmla="*/ 252413 h 450056"/>
                <a:gd name="connsiteX15" fmla="*/ 2382 w 1678782"/>
                <a:gd name="connsiteY15" fmla="*/ 230981 h 450056"/>
                <a:gd name="connsiteX16" fmla="*/ 0 w 1678782"/>
                <a:gd name="connsiteY16" fmla="*/ 211931 h 450056"/>
                <a:gd name="connsiteX17" fmla="*/ 0 w 1678782"/>
                <a:gd name="connsiteY17" fmla="*/ 197644 h 450056"/>
                <a:gd name="connsiteX18" fmla="*/ 4763 w 1678782"/>
                <a:gd name="connsiteY18" fmla="*/ 188119 h 450056"/>
                <a:gd name="connsiteX19" fmla="*/ 14288 w 1678782"/>
                <a:gd name="connsiteY19" fmla="*/ 183356 h 450056"/>
                <a:gd name="connsiteX20" fmla="*/ 33338 w 1678782"/>
                <a:gd name="connsiteY20" fmla="*/ 188119 h 450056"/>
                <a:gd name="connsiteX21" fmla="*/ 52388 w 1678782"/>
                <a:gd name="connsiteY21" fmla="*/ 202406 h 450056"/>
                <a:gd name="connsiteX22" fmla="*/ 64294 w 1678782"/>
                <a:gd name="connsiteY22" fmla="*/ 214313 h 450056"/>
                <a:gd name="connsiteX23" fmla="*/ 83344 w 1678782"/>
                <a:gd name="connsiteY23" fmla="*/ 226219 h 450056"/>
                <a:gd name="connsiteX24" fmla="*/ 116682 w 1678782"/>
                <a:gd name="connsiteY24" fmla="*/ 235744 h 450056"/>
                <a:gd name="connsiteX25" fmla="*/ 159544 w 1678782"/>
                <a:gd name="connsiteY25" fmla="*/ 242888 h 450056"/>
                <a:gd name="connsiteX26" fmla="*/ 202407 w 1678782"/>
                <a:gd name="connsiteY26" fmla="*/ 245269 h 450056"/>
                <a:gd name="connsiteX27" fmla="*/ 259557 w 1678782"/>
                <a:gd name="connsiteY27" fmla="*/ 247650 h 450056"/>
                <a:gd name="connsiteX28" fmla="*/ 323850 w 1678782"/>
                <a:gd name="connsiteY28" fmla="*/ 245269 h 450056"/>
                <a:gd name="connsiteX29" fmla="*/ 400050 w 1678782"/>
                <a:gd name="connsiteY29" fmla="*/ 238125 h 450056"/>
                <a:gd name="connsiteX30" fmla="*/ 611982 w 1678782"/>
                <a:gd name="connsiteY30" fmla="*/ 207169 h 450056"/>
                <a:gd name="connsiteX31" fmla="*/ 888207 w 1678782"/>
                <a:gd name="connsiteY31" fmla="*/ 152400 h 450056"/>
                <a:gd name="connsiteX32" fmla="*/ 1007269 w 1678782"/>
                <a:gd name="connsiteY32" fmla="*/ 121444 h 450056"/>
                <a:gd name="connsiteX33" fmla="*/ 1119188 w 1678782"/>
                <a:gd name="connsiteY33" fmla="*/ 102394 h 450056"/>
                <a:gd name="connsiteX34" fmla="*/ 1202532 w 1678782"/>
                <a:gd name="connsiteY34" fmla="*/ 85725 h 450056"/>
                <a:gd name="connsiteX35" fmla="*/ 1283494 w 1678782"/>
                <a:gd name="connsiteY35" fmla="*/ 61913 h 450056"/>
                <a:gd name="connsiteX36" fmla="*/ 1321594 w 1678782"/>
                <a:gd name="connsiteY36" fmla="*/ 42863 h 450056"/>
                <a:gd name="connsiteX37" fmla="*/ 1345407 w 1678782"/>
                <a:gd name="connsiteY37" fmla="*/ 26194 h 450056"/>
                <a:gd name="connsiteX38" fmla="*/ 1369219 w 1678782"/>
                <a:gd name="connsiteY38" fmla="*/ 0 h 450056"/>
                <a:gd name="connsiteX39" fmla="*/ 1397794 w 1678782"/>
                <a:gd name="connsiteY39" fmla="*/ 0 h 450056"/>
                <a:gd name="connsiteX40" fmla="*/ 1440657 w 1678782"/>
                <a:gd name="connsiteY40" fmla="*/ 7144 h 450056"/>
                <a:gd name="connsiteX41" fmla="*/ 1488282 w 1678782"/>
                <a:gd name="connsiteY41" fmla="*/ 19050 h 450056"/>
                <a:gd name="connsiteX42" fmla="*/ 1538288 w 1678782"/>
                <a:gd name="connsiteY42" fmla="*/ 35719 h 450056"/>
                <a:gd name="connsiteX43" fmla="*/ 1590675 w 1678782"/>
                <a:gd name="connsiteY43" fmla="*/ 54769 h 450056"/>
                <a:gd name="connsiteX44" fmla="*/ 1624013 w 1678782"/>
                <a:gd name="connsiteY44" fmla="*/ 69056 h 450056"/>
                <a:gd name="connsiteX45" fmla="*/ 1643063 w 1678782"/>
                <a:gd name="connsiteY45" fmla="*/ 80963 h 450056"/>
                <a:gd name="connsiteX46" fmla="*/ 1662113 w 1678782"/>
                <a:gd name="connsiteY46" fmla="*/ 100013 h 450056"/>
                <a:gd name="connsiteX47" fmla="*/ 1671638 w 1678782"/>
                <a:gd name="connsiteY47" fmla="*/ 116681 h 450056"/>
                <a:gd name="connsiteX48" fmla="*/ 1678782 w 1678782"/>
                <a:gd name="connsiteY48" fmla="*/ 133350 h 450056"/>
                <a:gd name="connsiteX49" fmla="*/ 1676400 w 1678782"/>
                <a:gd name="connsiteY49" fmla="*/ 147638 h 450056"/>
                <a:gd name="connsiteX50" fmla="*/ 1662113 w 1678782"/>
                <a:gd name="connsiteY50" fmla="*/ 166688 h 450056"/>
                <a:gd name="connsiteX51" fmla="*/ 1635919 w 1678782"/>
                <a:gd name="connsiteY51" fmla="*/ 180975 h 450056"/>
                <a:gd name="connsiteX52" fmla="*/ 1590675 w 1678782"/>
                <a:gd name="connsiteY52" fmla="*/ 200025 h 450056"/>
                <a:gd name="connsiteX53" fmla="*/ 1473994 w 1678782"/>
                <a:gd name="connsiteY53" fmla="*/ 226219 h 450056"/>
                <a:gd name="connsiteX54" fmla="*/ 1271588 w 1678782"/>
                <a:gd name="connsiteY54" fmla="*/ 261938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78782" h="450056">
                  <a:moveTo>
                    <a:pt x="1271588" y="261938"/>
                  </a:moveTo>
                  <a:lnTo>
                    <a:pt x="1012032" y="297656"/>
                  </a:lnTo>
                  <a:lnTo>
                    <a:pt x="885825" y="328613"/>
                  </a:lnTo>
                  <a:lnTo>
                    <a:pt x="688182" y="373856"/>
                  </a:lnTo>
                  <a:lnTo>
                    <a:pt x="478632" y="416719"/>
                  </a:lnTo>
                  <a:lnTo>
                    <a:pt x="378619" y="435769"/>
                  </a:lnTo>
                  <a:lnTo>
                    <a:pt x="288132" y="450056"/>
                  </a:lnTo>
                  <a:lnTo>
                    <a:pt x="257175" y="450056"/>
                  </a:lnTo>
                  <a:lnTo>
                    <a:pt x="238125" y="445294"/>
                  </a:lnTo>
                  <a:lnTo>
                    <a:pt x="204788" y="431006"/>
                  </a:lnTo>
                  <a:lnTo>
                    <a:pt x="166688" y="407194"/>
                  </a:lnTo>
                  <a:lnTo>
                    <a:pt x="90488" y="340519"/>
                  </a:lnTo>
                  <a:lnTo>
                    <a:pt x="52388" y="300038"/>
                  </a:lnTo>
                  <a:lnTo>
                    <a:pt x="26194" y="269081"/>
                  </a:lnTo>
                  <a:lnTo>
                    <a:pt x="11907" y="252413"/>
                  </a:lnTo>
                  <a:lnTo>
                    <a:pt x="2382" y="230981"/>
                  </a:lnTo>
                  <a:lnTo>
                    <a:pt x="0" y="211931"/>
                  </a:lnTo>
                  <a:lnTo>
                    <a:pt x="0" y="197644"/>
                  </a:lnTo>
                  <a:lnTo>
                    <a:pt x="4763" y="188119"/>
                  </a:lnTo>
                  <a:lnTo>
                    <a:pt x="14288" y="183356"/>
                  </a:lnTo>
                  <a:lnTo>
                    <a:pt x="33338" y="188119"/>
                  </a:lnTo>
                  <a:lnTo>
                    <a:pt x="52388" y="202406"/>
                  </a:lnTo>
                  <a:lnTo>
                    <a:pt x="64294" y="214313"/>
                  </a:lnTo>
                  <a:lnTo>
                    <a:pt x="83344" y="226219"/>
                  </a:lnTo>
                  <a:lnTo>
                    <a:pt x="116682" y="235744"/>
                  </a:lnTo>
                  <a:lnTo>
                    <a:pt x="159544" y="242888"/>
                  </a:lnTo>
                  <a:lnTo>
                    <a:pt x="202407" y="245269"/>
                  </a:lnTo>
                  <a:lnTo>
                    <a:pt x="259557" y="247650"/>
                  </a:lnTo>
                  <a:lnTo>
                    <a:pt x="323850" y="245269"/>
                  </a:lnTo>
                  <a:lnTo>
                    <a:pt x="400050" y="238125"/>
                  </a:lnTo>
                  <a:lnTo>
                    <a:pt x="611982" y="207169"/>
                  </a:lnTo>
                  <a:lnTo>
                    <a:pt x="888207" y="152400"/>
                  </a:lnTo>
                  <a:lnTo>
                    <a:pt x="1007269" y="121444"/>
                  </a:lnTo>
                  <a:lnTo>
                    <a:pt x="1119188" y="102394"/>
                  </a:lnTo>
                  <a:lnTo>
                    <a:pt x="1202532" y="85725"/>
                  </a:lnTo>
                  <a:lnTo>
                    <a:pt x="1283494" y="61913"/>
                  </a:lnTo>
                  <a:lnTo>
                    <a:pt x="1321594" y="42863"/>
                  </a:lnTo>
                  <a:lnTo>
                    <a:pt x="1345407" y="26194"/>
                  </a:lnTo>
                  <a:lnTo>
                    <a:pt x="1369219" y="0"/>
                  </a:lnTo>
                  <a:lnTo>
                    <a:pt x="1397794" y="0"/>
                  </a:lnTo>
                  <a:lnTo>
                    <a:pt x="1440657" y="7144"/>
                  </a:lnTo>
                  <a:lnTo>
                    <a:pt x="1488282" y="19050"/>
                  </a:lnTo>
                  <a:lnTo>
                    <a:pt x="1538288" y="35719"/>
                  </a:lnTo>
                  <a:lnTo>
                    <a:pt x="1590675" y="54769"/>
                  </a:lnTo>
                  <a:lnTo>
                    <a:pt x="1624013" y="69056"/>
                  </a:lnTo>
                  <a:lnTo>
                    <a:pt x="1643063" y="80963"/>
                  </a:lnTo>
                  <a:lnTo>
                    <a:pt x="1662113" y="100013"/>
                  </a:lnTo>
                  <a:lnTo>
                    <a:pt x="1671638" y="116681"/>
                  </a:lnTo>
                  <a:lnTo>
                    <a:pt x="1678782" y="133350"/>
                  </a:lnTo>
                  <a:lnTo>
                    <a:pt x="1676400" y="147638"/>
                  </a:lnTo>
                  <a:lnTo>
                    <a:pt x="1662113" y="166688"/>
                  </a:lnTo>
                  <a:lnTo>
                    <a:pt x="1635919" y="180975"/>
                  </a:lnTo>
                  <a:lnTo>
                    <a:pt x="1590675" y="200025"/>
                  </a:lnTo>
                  <a:lnTo>
                    <a:pt x="1473994" y="226219"/>
                  </a:lnTo>
                  <a:lnTo>
                    <a:pt x="1271588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D0755856-9A68-481B-BADE-1C389BFCEB2A}"/>
                </a:ext>
              </a:extLst>
            </p:cNvPr>
            <p:cNvSpPr/>
            <p:nvPr/>
          </p:nvSpPr>
          <p:spPr>
            <a:xfrm>
              <a:off x="3771902" y="3429001"/>
              <a:ext cx="2203450" cy="563563"/>
            </a:xfrm>
            <a:custGeom>
              <a:avLst/>
              <a:gdLst>
                <a:gd name="connsiteX0" fmla="*/ 1635919 w 2202656"/>
                <a:gd name="connsiteY0" fmla="*/ 273844 h 564356"/>
                <a:gd name="connsiteX1" fmla="*/ 1321594 w 2202656"/>
                <a:gd name="connsiteY1" fmla="*/ 319088 h 564356"/>
                <a:gd name="connsiteX2" fmla="*/ 1143000 w 2202656"/>
                <a:gd name="connsiteY2" fmla="*/ 352425 h 564356"/>
                <a:gd name="connsiteX3" fmla="*/ 795338 w 2202656"/>
                <a:gd name="connsiteY3" fmla="*/ 435769 h 564356"/>
                <a:gd name="connsiteX4" fmla="*/ 592931 w 2202656"/>
                <a:gd name="connsiteY4" fmla="*/ 495300 h 564356"/>
                <a:gd name="connsiteX5" fmla="*/ 404813 w 2202656"/>
                <a:gd name="connsiteY5" fmla="*/ 545306 h 564356"/>
                <a:gd name="connsiteX6" fmla="*/ 347663 w 2202656"/>
                <a:gd name="connsiteY6" fmla="*/ 561975 h 564356"/>
                <a:gd name="connsiteX7" fmla="*/ 321469 w 2202656"/>
                <a:gd name="connsiteY7" fmla="*/ 564356 h 564356"/>
                <a:gd name="connsiteX8" fmla="*/ 288131 w 2202656"/>
                <a:gd name="connsiteY8" fmla="*/ 557213 h 564356"/>
                <a:gd name="connsiteX9" fmla="*/ 242888 w 2202656"/>
                <a:gd name="connsiteY9" fmla="*/ 540544 h 564356"/>
                <a:gd name="connsiteX10" fmla="*/ 180975 w 2202656"/>
                <a:gd name="connsiteY10" fmla="*/ 509588 h 564356"/>
                <a:gd name="connsiteX11" fmla="*/ 126206 w 2202656"/>
                <a:gd name="connsiteY11" fmla="*/ 473869 h 564356"/>
                <a:gd name="connsiteX12" fmla="*/ 59531 w 2202656"/>
                <a:gd name="connsiteY12" fmla="*/ 421481 h 564356"/>
                <a:gd name="connsiteX13" fmla="*/ 26194 w 2202656"/>
                <a:gd name="connsiteY13" fmla="*/ 390525 h 564356"/>
                <a:gd name="connsiteX14" fmla="*/ 11906 w 2202656"/>
                <a:gd name="connsiteY14" fmla="*/ 376238 h 564356"/>
                <a:gd name="connsiteX15" fmla="*/ 2381 w 2202656"/>
                <a:gd name="connsiteY15" fmla="*/ 357188 h 564356"/>
                <a:gd name="connsiteX16" fmla="*/ 0 w 2202656"/>
                <a:gd name="connsiteY16" fmla="*/ 338138 h 564356"/>
                <a:gd name="connsiteX17" fmla="*/ 7144 w 2202656"/>
                <a:gd name="connsiteY17" fmla="*/ 326231 h 564356"/>
                <a:gd name="connsiteX18" fmla="*/ 23813 w 2202656"/>
                <a:gd name="connsiteY18" fmla="*/ 321469 h 564356"/>
                <a:gd name="connsiteX19" fmla="*/ 47625 w 2202656"/>
                <a:gd name="connsiteY19" fmla="*/ 326231 h 564356"/>
                <a:gd name="connsiteX20" fmla="*/ 80963 w 2202656"/>
                <a:gd name="connsiteY20" fmla="*/ 342900 h 564356"/>
                <a:gd name="connsiteX21" fmla="*/ 138113 w 2202656"/>
                <a:gd name="connsiteY21" fmla="*/ 354806 h 564356"/>
                <a:gd name="connsiteX22" fmla="*/ 216694 w 2202656"/>
                <a:gd name="connsiteY22" fmla="*/ 361950 h 564356"/>
                <a:gd name="connsiteX23" fmla="*/ 292894 w 2202656"/>
                <a:gd name="connsiteY23" fmla="*/ 357188 h 564356"/>
                <a:gd name="connsiteX24" fmla="*/ 514350 w 2202656"/>
                <a:gd name="connsiteY24" fmla="*/ 314325 h 564356"/>
                <a:gd name="connsiteX25" fmla="*/ 919163 w 2202656"/>
                <a:gd name="connsiteY25" fmla="*/ 228600 h 564356"/>
                <a:gd name="connsiteX26" fmla="*/ 1185863 w 2202656"/>
                <a:gd name="connsiteY26" fmla="*/ 173831 h 564356"/>
                <a:gd name="connsiteX27" fmla="*/ 1326356 w 2202656"/>
                <a:gd name="connsiteY27" fmla="*/ 138113 h 564356"/>
                <a:gd name="connsiteX28" fmla="*/ 1583531 w 2202656"/>
                <a:gd name="connsiteY28" fmla="*/ 100013 h 564356"/>
                <a:gd name="connsiteX29" fmla="*/ 1754981 w 2202656"/>
                <a:gd name="connsiteY29" fmla="*/ 66675 h 564356"/>
                <a:gd name="connsiteX30" fmla="*/ 1800225 w 2202656"/>
                <a:gd name="connsiteY30" fmla="*/ 52388 h 564356"/>
                <a:gd name="connsiteX31" fmla="*/ 1914525 w 2202656"/>
                <a:gd name="connsiteY31" fmla="*/ 0 h 564356"/>
                <a:gd name="connsiteX32" fmla="*/ 1945481 w 2202656"/>
                <a:gd name="connsiteY32" fmla="*/ 2381 h 564356"/>
                <a:gd name="connsiteX33" fmla="*/ 2021681 w 2202656"/>
                <a:gd name="connsiteY33" fmla="*/ 19050 h 564356"/>
                <a:gd name="connsiteX34" fmla="*/ 2088356 w 2202656"/>
                <a:gd name="connsiteY34" fmla="*/ 38100 h 564356"/>
                <a:gd name="connsiteX35" fmla="*/ 2126456 w 2202656"/>
                <a:gd name="connsiteY35" fmla="*/ 50006 h 564356"/>
                <a:gd name="connsiteX36" fmla="*/ 2155031 w 2202656"/>
                <a:gd name="connsiteY36" fmla="*/ 64294 h 564356"/>
                <a:gd name="connsiteX37" fmla="*/ 2176463 w 2202656"/>
                <a:gd name="connsiteY37" fmla="*/ 78581 h 564356"/>
                <a:gd name="connsiteX38" fmla="*/ 2190750 w 2202656"/>
                <a:gd name="connsiteY38" fmla="*/ 100013 h 564356"/>
                <a:gd name="connsiteX39" fmla="*/ 2200275 w 2202656"/>
                <a:gd name="connsiteY39" fmla="*/ 123825 h 564356"/>
                <a:gd name="connsiteX40" fmla="*/ 2202656 w 2202656"/>
                <a:gd name="connsiteY40" fmla="*/ 145256 h 564356"/>
                <a:gd name="connsiteX41" fmla="*/ 2188369 w 2202656"/>
                <a:gd name="connsiteY41" fmla="*/ 166688 h 564356"/>
                <a:gd name="connsiteX42" fmla="*/ 2164556 w 2202656"/>
                <a:gd name="connsiteY42" fmla="*/ 190500 h 564356"/>
                <a:gd name="connsiteX43" fmla="*/ 2124075 w 2202656"/>
                <a:gd name="connsiteY43" fmla="*/ 214313 h 564356"/>
                <a:gd name="connsiteX44" fmla="*/ 2083594 w 2202656"/>
                <a:gd name="connsiteY44" fmla="*/ 226219 h 564356"/>
                <a:gd name="connsiteX45" fmla="*/ 1635919 w 2202656"/>
                <a:gd name="connsiteY45" fmla="*/ 273844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02656" h="564356">
                  <a:moveTo>
                    <a:pt x="1635919" y="273844"/>
                  </a:moveTo>
                  <a:lnTo>
                    <a:pt x="1321594" y="319088"/>
                  </a:lnTo>
                  <a:lnTo>
                    <a:pt x="1143000" y="352425"/>
                  </a:lnTo>
                  <a:lnTo>
                    <a:pt x="795338" y="435769"/>
                  </a:lnTo>
                  <a:lnTo>
                    <a:pt x="592931" y="495300"/>
                  </a:lnTo>
                  <a:lnTo>
                    <a:pt x="404813" y="545306"/>
                  </a:lnTo>
                  <a:lnTo>
                    <a:pt x="347663" y="561975"/>
                  </a:lnTo>
                  <a:lnTo>
                    <a:pt x="321469" y="564356"/>
                  </a:lnTo>
                  <a:lnTo>
                    <a:pt x="288131" y="557213"/>
                  </a:lnTo>
                  <a:lnTo>
                    <a:pt x="242888" y="540544"/>
                  </a:lnTo>
                  <a:lnTo>
                    <a:pt x="180975" y="509588"/>
                  </a:lnTo>
                  <a:lnTo>
                    <a:pt x="126206" y="473869"/>
                  </a:lnTo>
                  <a:lnTo>
                    <a:pt x="59531" y="421481"/>
                  </a:lnTo>
                  <a:lnTo>
                    <a:pt x="26194" y="390525"/>
                  </a:lnTo>
                  <a:lnTo>
                    <a:pt x="11906" y="376238"/>
                  </a:lnTo>
                  <a:lnTo>
                    <a:pt x="2381" y="357188"/>
                  </a:lnTo>
                  <a:lnTo>
                    <a:pt x="0" y="338138"/>
                  </a:lnTo>
                  <a:lnTo>
                    <a:pt x="7144" y="326231"/>
                  </a:lnTo>
                  <a:lnTo>
                    <a:pt x="23813" y="321469"/>
                  </a:lnTo>
                  <a:lnTo>
                    <a:pt x="47625" y="326231"/>
                  </a:lnTo>
                  <a:lnTo>
                    <a:pt x="80963" y="342900"/>
                  </a:lnTo>
                  <a:lnTo>
                    <a:pt x="138113" y="354806"/>
                  </a:lnTo>
                  <a:lnTo>
                    <a:pt x="216694" y="361950"/>
                  </a:lnTo>
                  <a:lnTo>
                    <a:pt x="292894" y="357188"/>
                  </a:lnTo>
                  <a:lnTo>
                    <a:pt x="514350" y="314325"/>
                  </a:lnTo>
                  <a:lnTo>
                    <a:pt x="919163" y="228600"/>
                  </a:lnTo>
                  <a:lnTo>
                    <a:pt x="1185863" y="173831"/>
                  </a:lnTo>
                  <a:lnTo>
                    <a:pt x="1326356" y="138113"/>
                  </a:lnTo>
                  <a:lnTo>
                    <a:pt x="1583531" y="100013"/>
                  </a:lnTo>
                  <a:lnTo>
                    <a:pt x="1754981" y="66675"/>
                  </a:lnTo>
                  <a:lnTo>
                    <a:pt x="1800225" y="52388"/>
                  </a:lnTo>
                  <a:lnTo>
                    <a:pt x="1914525" y="0"/>
                  </a:lnTo>
                  <a:lnTo>
                    <a:pt x="1945481" y="2381"/>
                  </a:lnTo>
                  <a:lnTo>
                    <a:pt x="2021681" y="19050"/>
                  </a:lnTo>
                  <a:lnTo>
                    <a:pt x="2088356" y="38100"/>
                  </a:lnTo>
                  <a:lnTo>
                    <a:pt x="2126456" y="50006"/>
                  </a:lnTo>
                  <a:lnTo>
                    <a:pt x="2155031" y="64294"/>
                  </a:lnTo>
                  <a:lnTo>
                    <a:pt x="2176463" y="78581"/>
                  </a:lnTo>
                  <a:lnTo>
                    <a:pt x="2190750" y="100013"/>
                  </a:lnTo>
                  <a:lnTo>
                    <a:pt x="2200275" y="123825"/>
                  </a:lnTo>
                  <a:lnTo>
                    <a:pt x="2202656" y="145256"/>
                  </a:lnTo>
                  <a:lnTo>
                    <a:pt x="2188369" y="166688"/>
                  </a:lnTo>
                  <a:lnTo>
                    <a:pt x="2164556" y="190500"/>
                  </a:lnTo>
                  <a:lnTo>
                    <a:pt x="2124075" y="214313"/>
                  </a:lnTo>
                  <a:lnTo>
                    <a:pt x="2083594" y="226219"/>
                  </a:lnTo>
                  <a:lnTo>
                    <a:pt x="16359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7029C7B3-E9DA-4E54-8124-28866075D738}"/>
                </a:ext>
              </a:extLst>
            </p:cNvPr>
            <p:cNvSpPr/>
            <p:nvPr/>
          </p:nvSpPr>
          <p:spPr>
            <a:xfrm rot="16200000">
              <a:off x="2811466" y="3479801"/>
              <a:ext cx="4403725" cy="504825"/>
            </a:xfrm>
            <a:custGeom>
              <a:avLst/>
              <a:gdLst>
                <a:gd name="connsiteX0" fmla="*/ 2545690 w 4403750"/>
                <a:gd name="connsiteY0" fmla="*/ 365760 h 504749"/>
                <a:gd name="connsiteX1" fmla="*/ 2340864 w 4403750"/>
                <a:gd name="connsiteY1" fmla="*/ 369418 h 504749"/>
                <a:gd name="connsiteX2" fmla="*/ 2198218 w 4403750"/>
                <a:gd name="connsiteY2" fmla="*/ 365760 h 504749"/>
                <a:gd name="connsiteX3" fmla="*/ 1708099 w 4403750"/>
                <a:gd name="connsiteY3" fmla="*/ 365760 h 504749"/>
                <a:gd name="connsiteX4" fmla="*/ 1265530 w 4403750"/>
                <a:gd name="connsiteY4" fmla="*/ 358445 h 504749"/>
                <a:gd name="connsiteX5" fmla="*/ 713232 w 4403750"/>
                <a:gd name="connsiteY5" fmla="*/ 351130 h 504749"/>
                <a:gd name="connsiteX6" fmla="*/ 245059 w 4403750"/>
                <a:gd name="connsiteY6" fmla="*/ 347472 h 504749"/>
                <a:gd name="connsiteX7" fmla="*/ 186538 w 4403750"/>
                <a:gd name="connsiteY7" fmla="*/ 347472 h 504749"/>
                <a:gd name="connsiteX8" fmla="*/ 138989 w 4403750"/>
                <a:gd name="connsiteY8" fmla="*/ 336499 h 504749"/>
                <a:gd name="connsiteX9" fmla="*/ 91440 w 4403750"/>
                <a:gd name="connsiteY9" fmla="*/ 321869 h 504749"/>
                <a:gd name="connsiteX10" fmla="*/ 47549 w 4403750"/>
                <a:gd name="connsiteY10" fmla="*/ 299923 h 504749"/>
                <a:gd name="connsiteX11" fmla="*/ 21946 w 4403750"/>
                <a:gd name="connsiteY11" fmla="*/ 281635 h 504749"/>
                <a:gd name="connsiteX12" fmla="*/ 3658 w 4403750"/>
                <a:gd name="connsiteY12" fmla="*/ 259690 h 504749"/>
                <a:gd name="connsiteX13" fmla="*/ 0 w 4403750"/>
                <a:gd name="connsiteY13" fmla="*/ 226771 h 504749"/>
                <a:gd name="connsiteX14" fmla="*/ 10973 w 4403750"/>
                <a:gd name="connsiteY14" fmla="*/ 201168 h 504749"/>
                <a:gd name="connsiteX15" fmla="*/ 54864 w 4403750"/>
                <a:gd name="connsiteY15" fmla="*/ 168250 h 504749"/>
                <a:gd name="connsiteX16" fmla="*/ 120701 w 4403750"/>
                <a:gd name="connsiteY16" fmla="*/ 135331 h 504749"/>
                <a:gd name="connsiteX17" fmla="*/ 182880 w 4403750"/>
                <a:gd name="connsiteY17" fmla="*/ 113386 h 504749"/>
                <a:gd name="connsiteX18" fmla="*/ 241402 w 4403750"/>
                <a:gd name="connsiteY18" fmla="*/ 95098 h 504749"/>
                <a:gd name="connsiteX19" fmla="*/ 332842 w 4403750"/>
                <a:gd name="connsiteY19" fmla="*/ 80467 h 504749"/>
                <a:gd name="connsiteX20" fmla="*/ 402336 w 4403750"/>
                <a:gd name="connsiteY20" fmla="*/ 76810 h 504749"/>
                <a:gd name="connsiteX21" fmla="*/ 486461 w 4403750"/>
                <a:gd name="connsiteY21" fmla="*/ 91440 h 504749"/>
                <a:gd name="connsiteX22" fmla="*/ 636422 w 4403750"/>
                <a:gd name="connsiteY22" fmla="*/ 109728 h 504749"/>
                <a:gd name="connsiteX23" fmla="*/ 852221 w 4403750"/>
                <a:gd name="connsiteY23" fmla="*/ 131674 h 504749"/>
                <a:gd name="connsiteX24" fmla="*/ 1243584 w 4403750"/>
                <a:gd name="connsiteY24" fmla="*/ 153619 h 504749"/>
                <a:gd name="connsiteX25" fmla="*/ 1799539 w 4403750"/>
                <a:gd name="connsiteY25" fmla="*/ 168250 h 504749"/>
                <a:gd name="connsiteX26" fmla="*/ 2311603 w 4403750"/>
                <a:gd name="connsiteY26" fmla="*/ 168250 h 504749"/>
                <a:gd name="connsiteX27" fmla="*/ 2417674 w 4403750"/>
                <a:gd name="connsiteY27" fmla="*/ 179223 h 504749"/>
                <a:gd name="connsiteX28" fmla="*/ 2527402 w 4403750"/>
                <a:gd name="connsiteY28" fmla="*/ 186538 h 504749"/>
                <a:gd name="connsiteX29" fmla="*/ 2772461 w 4403750"/>
                <a:gd name="connsiteY29" fmla="*/ 186538 h 504749"/>
                <a:gd name="connsiteX30" fmla="*/ 2907792 w 4403750"/>
                <a:gd name="connsiteY30" fmla="*/ 190195 h 504749"/>
                <a:gd name="connsiteX31" fmla="*/ 3449117 w 4403750"/>
                <a:gd name="connsiteY31" fmla="*/ 190195 h 504749"/>
                <a:gd name="connsiteX32" fmla="*/ 3602736 w 4403750"/>
                <a:gd name="connsiteY32" fmla="*/ 190195 h 504749"/>
                <a:gd name="connsiteX33" fmla="*/ 4045306 w 4403750"/>
                <a:gd name="connsiteY33" fmla="*/ 190195 h 504749"/>
                <a:gd name="connsiteX34" fmla="*/ 4125773 w 4403750"/>
                <a:gd name="connsiteY34" fmla="*/ 182880 h 504749"/>
                <a:gd name="connsiteX35" fmla="*/ 4173322 w 4403750"/>
                <a:gd name="connsiteY35" fmla="*/ 164592 h 504749"/>
                <a:gd name="connsiteX36" fmla="*/ 4246474 w 4403750"/>
                <a:gd name="connsiteY36" fmla="*/ 102413 h 504749"/>
                <a:gd name="connsiteX37" fmla="*/ 4290365 w 4403750"/>
                <a:gd name="connsiteY37" fmla="*/ 62179 h 504749"/>
                <a:gd name="connsiteX38" fmla="*/ 4315968 w 4403750"/>
                <a:gd name="connsiteY38" fmla="*/ 32919 h 504749"/>
                <a:gd name="connsiteX39" fmla="*/ 4345229 w 4403750"/>
                <a:gd name="connsiteY39" fmla="*/ 10973 h 504749"/>
                <a:gd name="connsiteX40" fmla="*/ 4367174 w 4403750"/>
                <a:gd name="connsiteY40" fmla="*/ 0 h 504749"/>
                <a:gd name="connsiteX41" fmla="*/ 4389120 w 4403750"/>
                <a:gd name="connsiteY41" fmla="*/ 0 h 504749"/>
                <a:gd name="connsiteX42" fmla="*/ 4396435 w 4403750"/>
                <a:gd name="connsiteY42" fmla="*/ 10973 h 504749"/>
                <a:gd name="connsiteX43" fmla="*/ 4403750 w 4403750"/>
                <a:gd name="connsiteY43" fmla="*/ 36576 h 504749"/>
                <a:gd name="connsiteX44" fmla="*/ 4403750 w 4403750"/>
                <a:gd name="connsiteY44" fmla="*/ 73152 h 504749"/>
                <a:gd name="connsiteX45" fmla="*/ 4381805 w 4403750"/>
                <a:gd name="connsiteY45" fmla="*/ 146304 h 504749"/>
                <a:gd name="connsiteX46" fmla="*/ 4348886 w 4403750"/>
                <a:gd name="connsiteY46" fmla="*/ 223114 h 504749"/>
                <a:gd name="connsiteX47" fmla="*/ 4315968 w 4403750"/>
                <a:gd name="connsiteY47" fmla="*/ 303581 h 504749"/>
                <a:gd name="connsiteX48" fmla="*/ 4275734 w 4403750"/>
                <a:gd name="connsiteY48" fmla="*/ 369418 h 504749"/>
                <a:gd name="connsiteX49" fmla="*/ 4228186 w 4403750"/>
                <a:gd name="connsiteY49" fmla="*/ 431597 h 504749"/>
                <a:gd name="connsiteX50" fmla="*/ 4187952 w 4403750"/>
                <a:gd name="connsiteY50" fmla="*/ 475488 h 504749"/>
                <a:gd name="connsiteX51" fmla="*/ 4147718 w 4403750"/>
                <a:gd name="connsiteY51" fmla="*/ 497434 h 504749"/>
                <a:gd name="connsiteX52" fmla="*/ 4129430 w 4403750"/>
                <a:gd name="connsiteY52" fmla="*/ 504749 h 504749"/>
                <a:gd name="connsiteX53" fmla="*/ 4092854 w 4403750"/>
                <a:gd name="connsiteY53" fmla="*/ 504749 h 504749"/>
                <a:gd name="connsiteX54" fmla="*/ 4056278 w 4403750"/>
                <a:gd name="connsiteY54" fmla="*/ 490119 h 504749"/>
                <a:gd name="connsiteX55" fmla="*/ 4027018 w 4403750"/>
                <a:gd name="connsiteY55" fmla="*/ 460858 h 504749"/>
                <a:gd name="connsiteX56" fmla="*/ 3979469 w 4403750"/>
                <a:gd name="connsiteY56" fmla="*/ 435255 h 504749"/>
                <a:gd name="connsiteX57" fmla="*/ 3920947 w 4403750"/>
                <a:gd name="connsiteY57" fmla="*/ 420624 h 504749"/>
                <a:gd name="connsiteX58" fmla="*/ 3869741 w 4403750"/>
                <a:gd name="connsiteY58" fmla="*/ 416967 h 504749"/>
                <a:gd name="connsiteX59" fmla="*/ 3646627 w 4403750"/>
                <a:gd name="connsiteY59" fmla="*/ 395021 h 504749"/>
                <a:gd name="connsiteX60" fmla="*/ 3485693 w 4403750"/>
                <a:gd name="connsiteY60" fmla="*/ 384048 h 504749"/>
                <a:gd name="connsiteX61" fmla="*/ 2951683 w 4403750"/>
                <a:gd name="connsiteY61" fmla="*/ 365760 h 504749"/>
                <a:gd name="connsiteX62" fmla="*/ 2545690 w 4403750"/>
                <a:gd name="connsiteY62" fmla="*/ 365760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403750" h="504749">
                  <a:moveTo>
                    <a:pt x="2545690" y="365760"/>
                  </a:moveTo>
                  <a:lnTo>
                    <a:pt x="2340864" y="369418"/>
                  </a:lnTo>
                  <a:lnTo>
                    <a:pt x="2198218" y="365760"/>
                  </a:lnTo>
                  <a:lnTo>
                    <a:pt x="1708099" y="365760"/>
                  </a:lnTo>
                  <a:lnTo>
                    <a:pt x="1265530" y="358445"/>
                  </a:lnTo>
                  <a:lnTo>
                    <a:pt x="713232" y="351130"/>
                  </a:lnTo>
                  <a:lnTo>
                    <a:pt x="245059" y="347472"/>
                  </a:lnTo>
                  <a:lnTo>
                    <a:pt x="186538" y="347472"/>
                  </a:lnTo>
                  <a:lnTo>
                    <a:pt x="138989" y="336499"/>
                  </a:lnTo>
                  <a:lnTo>
                    <a:pt x="91440" y="321869"/>
                  </a:lnTo>
                  <a:lnTo>
                    <a:pt x="47549" y="299923"/>
                  </a:lnTo>
                  <a:lnTo>
                    <a:pt x="21946" y="281635"/>
                  </a:lnTo>
                  <a:lnTo>
                    <a:pt x="3658" y="259690"/>
                  </a:lnTo>
                  <a:lnTo>
                    <a:pt x="0" y="226771"/>
                  </a:lnTo>
                  <a:lnTo>
                    <a:pt x="10973" y="201168"/>
                  </a:lnTo>
                  <a:lnTo>
                    <a:pt x="54864" y="168250"/>
                  </a:lnTo>
                  <a:lnTo>
                    <a:pt x="120701" y="135331"/>
                  </a:lnTo>
                  <a:lnTo>
                    <a:pt x="182880" y="113386"/>
                  </a:lnTo>
                  <a:lnTo>
                    <a:pt x="241402" y="95098"/>
                  </a:lnTo>
                  <a:lnTo>
                    <a:pt x="332842" y="80467"/>
                  </a:lnTo>
                  <a:lnTo>
                    <a:pt x="402336" y="76810"/>
                  </a:lnTo>
                  <a:lnTo>
                    <a:pt x="486461" y="91440"/>
                  </a:lnTo>
                  <a:lnTo>
                    <a:pt x="636422" y="109728"/>
                  </a:lnTo>
                  <a:lnTo>
                    <a:pt x="852221" y="131674"/>
                  </a:lnTo>
                  <a:lnTo>
                    <a:pt x="1243584" y="153619"/>
                  </a:lnTo>
                  <a:lnTo>
                    <a:pt x="1799539" y="168250"/>
                  </a:lnTo>
                  <a:lnTo>
                    <a:pt x="2311603" y="168250"/>
                  </a:lnTo>
                  <a:lnTo>
                    <a:pt x="2417674" y="179223"/>
                  </a:lnTo>
                  <a:lnTo>
                    <a:pt x="2527402" y="186538"/>
                  </a:lnTo>
                  <a:lnTo>
                    <a:pt x="2772461" y="186538"/>
                  </a:lnTo>
                  <a:lnTo>
                    <a:pt x="2907792" y="190195"/>
                  </a:lnTo>
                  <a:lnTo>
                    <a:pt x="3449117" y="190195"/>
                  </a:lnTo>
                  <a:lnTo>
                    <a:pt x="3602736" y="190195"/>
                  </a:lnTo>
                  <a:lnTo>
                    <a:pt x="4045306" y="190195"/>
                  </a:lnTo>
                  <a:lnTo>
                    <a:pt x="4125773" y="182880"/>
                  </a:lnTo>
                  <a:lnTo>
                    <a:pt x="4173322" y="164592"/>
                  </a:lnTo>
                  <a:lnTo>
                    <a:pt x="4246474" y="102413"/>
                  </a:lnTo>
                  <a:lnTo>
                    <a:pt x="4290365" y="62179"/>
                  </a:lnTo>
                  <a:lnTo>
                    <a:pt x="4315968" y="32919"/>
                  </a:lnTo>
                  <a:lnTo>
                    <a:pt x="4345229" y="10973"/>
                  </a:lnTo>
                  <a:lnTo>
                    <a:pt x="4367174" y="0"/>
                  </a:lnTo>
                  <a:lnTo>
                    <a:pt x="4389120" y="0"/>
                  </a:lnTo>
                  <a:lnTo>
                    <a:pt x="4396435" y="10973"/>
                  </a:lnTo>
                  <a:lnTo>
                    <a:pt x="4403750" y="36576"/>
                  </a:lnTo>
                  <a:lnTo>
                    <a:pt x="4403750" y="73152"/>
                  </a:lnTo>
                  <a:lnTo>
                    <a:pt x="4381805" y="146304"/>
                  </a:lnTo>
                  <a:lnTo>
                    <a:pt x="4348886" y="223114"/>
                  </a:lnTo>
                  <a:lnTo>
                    <a:pt x="4315968" y="303581"/>
                  </a:lnTo>
                  <a:lnTo>
                    <a:pt x="4275734" y="369418"/>
                  </a:lnTo>
                  <a:lnTo>
                    <a:pt x="4228186" y="431597"/>
                  </a:lnTo>
                  <a:lnTo>
                    <a:pt x="4187952" y="475488"/>
                  </a:lnTo>
                  <a:lnTo>
                    <a:pt x="4147718" y="497434"/>
                  </a:lnTo>
                  <a:lnTo>
                    <a:pt x="4129430" y="504749"/>
                  </a:lnTo>
                  <a:lnTo>
                    <a:pt x="4092854" y="504749"/>
                  </a:lnTo>
                  <a:lnTo>
                    <a:pt x="4056278" y="490119"/>
                  </a:lnTo>
                  <a:lnTo>
                    <a:pt x="4027018" y="460858"/>
                  </a:lnTo>
                  <a:lnTo>
                    <a:pt x="3979469" y="435255"/>
                  </a:lnTo>
                  <a:lnTo>
                    <a:pt x="3920947" y="420624"/>
                  </a:lnTo>
                  <a:lnTo>
                    <a:pt x="3869741" y="416967"/>
                  </a:lnTo>
                  <a:lnTo>
                    <a:pt x="3646627" y="395021"/>
                  </a:lnTo>
                  <a:lnTo>
                    <a:pt x="3485693" y="384048"/>
                  </a:lnTo>
                  <a:lnTo>
                    <a:pt x="2951683" y="365760"/>
                  </a:lnTo>
                  <a:lnTo>
                    <a:pt x="2545690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A0867316-4F88-4DB3-90C5-14E8D5D102D6}"/>
                </a:ext>
              </a:extLst>
            </p:cNvPr>
            <p:cNvSpPr/>
            <p:nvPr/>
          </p:nvSpPr>
          <p:spPr>
            <a:xfrm>
              <a:off x="3795716" y="3705225"/>
              <a:ext cx="1195387" cy="1684338"/>
            </a:xfrm>
            <a:custGeom>
              <a:avLst/>
              <a:gdLst>
                <a:gd name="connsiteX0" fmla="*/ 909637 w 1195387"/>
                <a:gd name="connsiteY0" fmla="*/ 795338 h 1683544"/>
                <a:gd name="connsiteX1" fmla="*/ 728662 w 1195387"/>
                <a:gd name="connsiteY1" fmla="*/ 1023938 h 1683544"/>
                <a:gd name="connsiteX2" fmla="*/ 561975 w 1195387"/>
                <a:gd name="connsiteY2" fmla="*/ 1216819 h 1683544"/>
                <a:gd name="connsiteX3" fmla="*/ 404812 w 1195387"/>
                <a:gd name="connsiteY3" fmla="*/ 1376363 h 1683544"/>
                <a:gd name="connsiteX4" fmla="*/ 214312 w 1195387"/>
                <a:gd name="connsiteY4" fmla="*/ 1554956 h 1683544"/>
                <a:gd name="connsiteX5" fmla="*/ 88106 w 1195387"/>
                <a:gd name="connsiteY5" fmla="*/ 1662113 h 1683544"/>
                <a:gd name="connsiteX6" fmla="*/ 64293 w 1195387"/>
                <a:gd name="connsiteY6" fmla="*/ 1676400 h 1683544"/>
                <a:gd name="connsiteX7" fmla="*/ 33337 w 1195387"/>
                <a:gd name="connsiteY7" fmla="*/ 1683544 h 1683544"/>
                <a:gd name="connsiteX8" fmla="*/ 7143 w 1195387"/>
                <a:gd name="connsiteY8" fmla="*/ 1681163 h 1683544"/>
                <a:gd name="connsiteX9" fmla="*/ 0 w 1195387"/>
                <a:gd name="connsiteY9" fmla="*/ 1674019 h 1683544"/>
                <a:gd name="connsiteX10" fmla="*/ 0 w 1195387"/>
                <a:gd name="connsiteY10" fmla="*/ 1659731 h 1683544"/>
                <a:gd name="connsiteX11" fmla="*/ 23812 w 1195387"/>
                <a:gd name="connsiteY11" fmla="*/ 1633538 h 1683544"/>
                <a:gd name="connsiteX12" fmla="*/ 97631 w 1195387"/>
                <a:gd name="connsiteY12" fmla="*/ 1540669 h 1683544"/>
                <a:gd name="connsiteX13" fmla="*/ 169068 w 1195387"/>
                <a:gd name="connsiteY13" fmla="*/ 1454944 h 1683544"/>
                <a:gd name="connsiteX14" fmla="*/ 261937 w 1195387"/>
                <a:gd name="connsiteY14" fmla="*/ 1335881 h 1683544"/>
                <a:gd name="connsiteX15" fmla="*/ 345281 w 1195387"/>
                <a:gd name="connsiteY15" fmla="*/ 1223963 h 1683544"/>
                <a:gd name="connsiteX16" fmla="*/ 476250 w 1195387"/>
                <a:gd name="connsiteY16" fmla="*/ 1045369 h 1683544"/>
                <a:gd name="connsiteX17" fmla="*/ 581025 w 1195387"/>
                <a:gd name="connsiteY17" fmla="*/ 895350 h 1683544"/>
                <a:gd name="connsiteX18" fmla="*/ 695325 w 1195387"/>
                <a:gd name="connsiteY18" fmla="*/ 731044 h 1683544"/>
                <a:gd name="connsiteX19" fmla="*/ 838200 w 1195387"/>
                <a:gd name="connsiteY19" fmla="*/ 509588 h 1683544"/>
                <a:gd name="connsiteX20" fmla="*/ 957262 w 1195387"/>
                <a:gd name="connsiteY20" fmla="*/ 307181 h 1683544"/>
                <a:gd name="connsiteX21" fmla="*/ 1064418 w 1195387"/>
                <a:gd name="connsiteY21" fmla="*/ 121444 h 1683544"/>
                <a:gd name="connsiteX22" fmla="*/ 1112043 w 1195387"/>
                <a:gd name="connsiteY22" fmla="*/ 33338 h 1683544"/>
                <a:gd name="connsiteX23" fmla="*/ 1195387 w 1195387"/>
                <a:gd name="connsiteY23" fmla="*/ 0 h 1683544"/>
                <a:gd name="connsiteX24" fmla="*/ 1176337 w 1195387"/>
                <a:gd name="connsiteY24" fmla="*/ 416719 h 1683544"/>
                <a:gd name="connsiteX25" fmla="*/ 1116806 w 1195387"/>
                <a:gd name="connsiteY25" fmla="*/ 490538 h 1683544"/>
                <a:gd name="connsiteX26" fmla="*/ 1057275 w 1195387"/>
                <a:gd name="connsiteY26" fmla="*/ 576263 h 1683544"/>
                <a:gd name="connsiteX27" fmla="*/ 990600 w 1195387"/>
                <a:gd name="connsiteY27" fmla="*/ 683419 h 1683544"/>
                <a:gd name="connsiteX28" fmla="*/ 909637 w 1195387"/>
                <a:gd name="connsiteY28" fmla="*/ 7953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95387" h="1683544">
                  <a:moveTo>
                    <a:pt x="909637" y="795338"/>
                  </a:moveTo>
                  <a:lnTo>
                    <a:pt x="728662" y="1023938"/>
                  </a:lnTo>
                  <a:lnTo>
                    <a:pt x="561975" y="1216819"/>
                  </a:lnTo>
                  <a:lnTo>
                    <a:pt x="404812" y="1376363"/>
                  </a:lnTo>
                  <a:lnTo>
                    <a:pt x="214312" y="1554956"/>
                  </a:lnTo>
                  <a:lnTo>
                    <a:pt x="88106" y="1662113"/>
                  </a:lnTo>
                  <a:lnTo>
                    <a:pt x="64293" y="1676400"/>
                  </a:lnTo>
                  <a:lnTo>
                    <a:pt x="33337" y="1683544"/>
                  </a:lnTo>
                  <a:lnTo>
                    <a:pt x="7143" y="1681163"/>
                  </a:lnTo>
                  <a:lnTo>
                    <a:pt x="0" y="1674019"/>
                  </a:lnTo>
                  <a:lnTo>
                    <a:pt x="0" y="1659731"/>
                  </a:lnTo>
                  <a:lnTo>
                    <a:pt x="23812" y="1633538"/>
                  </a:lnTo>
                  <a:lnTo>
                    <a:pt x="97631" y="1540669"/>
                  </a:lnTo>
                  <a:lnTo>
                    <a:pt x="169068" y="1454944"/>
                  </a:lnTo>
                  <a:lnTo>
                    <a:pt x="261937" y="1335881"/>
                  </a:lnTo>
                  <a:lnTo>
                    <a:pt x="345281" y="1223963"/>
                  </a:lnTo>
                  <a:lnTo>
                    <a:pt x="476250" y="1045369"/>
                  </a:lnTo>
                  <a:lnTo>
                    <a:pt x="581025" y="895350"/>
                  </a:lnTo>
                  <a:lnTo>
                    <a:pt x="695325" y="731044"/>
                  </a:lnTo>
                  <a:lnTo>
                    <a:pt x="838200" y="509588"/>
                  </a:lnTo>
                  <a:lnTo>
                    <a:pt x="957262" y="307181"/>
                  </a:lnTo>
                  <a:lnTo>
                    <a:pt x="1064418" y="121444"/>
                  </a:lnTo>
                  <a:lnTo>
                    <a:pt x="1112043" y="33338"/>
                  </a:lnTo>
                  <a:lnTo>
                    <a:pt x="1195387" y="0"/>
                  </a:lnTo>
                  <a:lnTo>
                    <a:pt x="1176337" y="416719"/>
                  </a:lnTo>
                  <a:lnTo>
                    <a:pt x="1116806" y="490538"/>
                  </a:lnTo>
                  <a:lnTo>
                    <a:pt x="1057275" y="576263"/>
                  </a:lnTo>
                  <a:lnTo>
                    <a:pt x="990600" y="683419"/>
                  </a:lnTo>
                  <a:lnTo>
                    <a:pt x="909637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FE4AEF63-49C4-48B9-8022-5FA2DFAABB5F}"/>
                </a:ext>
              </a:extLst>
            </p:cNvPr>
            <p:cNvSpPr/>
            <p:nvPr/>
          </p:nvSpPr>
          <p:spPr>
            <a:xfrm>
              <a:off x="5048253" y="3913189"/>
              <a:ext cx="841375" cy="873125"/>
            </a:xfrm>
            <a:custGeom>
              <a:avLst/>
              <a:gdLst>
                <a:gd name="connsiteX0" fmla="*/ 483394 w 840581"/>
                <a:gd name="connsiteY0" fmla="*/ 573881 h 873919"/>
                <a:gd name="connsiteX1" fmla="*/ 302419 w 840581"/>
                <a:gd name="connsiteY1" fmla="*/ 357187 h 873919"/>
                <a:gd name="connsiteX2" fmla="*/ 171450 w 840581"/>
                <a:gd name="connsiteY2" fmla="*/ 211931 h 873919"/>
                <a:gd name="connsiteX3" fmla="*/ 90488 w 840581"/>
                <a:gd name="connsiteY3" fmla="*/ 130969 h 873919"/>
                <a:gd name="connsiteX4" fmla="*/ 7144 w 840581"/>
                <a:gd name="connsiteY4" fmla="*/ 100012 h 873919"/>
                <a:gd name="connsiteX5" fmla="*/ 0 w 840581"/>
                <a:gd name="connsiteY5" fmla="*/ 0 h 873919"/>
                <a:gd name="connsiteX6" fmla="*/ 88106 w 840581"/>
                <a:gd name="connsiteY6" fmla="*/ 35719 h 873919"/>
                <a:gd name="connsiteX7" fmla="*/ 257175 w 840581"/>
                <a:gd name="connsiteY7" fmla="*/ 114300 h 873919"/>
                <a:gd name="connsiteX8" fmla="*/ 400050 w 840581"/>
                <a:gd name="connsiteY8" fmla="*/ 183356 h 873919"/>
                <a:gd name="connsiteX9" fmla="*/ 521494 w 840581"/>
                <a:gd name="connsiteY9" fmla="*/ 240506 h 873919"/>
                <a:gd name="connsiteX10" fmla="*/ 583406 w 840581"/>
                <a:gd name="connsiteY10" fmla="*/ 266700 h 873919"/>
                <a:gd name="connsiteX11" fmla="*/ 640556 w 840581"/>
                <a:gd name="connsiteY11" fmla="*/ 292894 h 873919"/>
                <a:gd name="connsiteX12" fmla="*/ 685800 w 840581"/>
                <a:gd name="connsiteY12" fmla="*/ 323850 h 873919"/>
                <a:gd name="connsiteX13" fmla="*/ 711994 w 840581"/>
                <a:gd name="connsiteY13" fmla="*/ 342900 h 873919"/>
                <a:gd name="connsiteX14" fmla="*/ 735806 w 840581"/>
                <a:gd name="connsiteY14" fmla="*/ 366712 h 873919"/>
                <a:gd name="connsiteX15" fmla="*/ 754856 w 840581"/>
                <a:gd name="connsiteY15" fmla="*/ 390525 h 873919"/>
                <a:gd name="connsiteX16" fmla="*/ 773906 w 840581"/>
                <a:gd name="connsiteY16" fmla="*/ 421481 h 873919"/>
                <a:gd name="connsiteX17" fmla="*/ 800100 w 840581"/>
                <a:gd name="connsiteY17" fmla="*/ 490537 h 873919"/>
                <a:gd name="connsiteX18" fmla="*/ 821531 w 840581"/>
                <a:gd name="connsiteY18" fmla="*/ 573881 h 873919"/>
                <a:gd name="connsiteX19" fmla="*/ 833438 w 840581"/>
                <a:gd name="connsiteY19" fmla="*/ 626269 h 873919"/>
                <a:gd name="connsiteX20" fmla="*/ 840581 w 840581"/>
                <a:gd name="connsiteY20" fmla="*/ 681037 h 873919"/>
                <a:gd name="connsiteX21" fmla="*/ 838200 w 840581"/>
                <a:gd name="connsiteY21" fmla="*/ 750094 h 873919"/>
                <a:gd name="connsiteX22" fmla="*/ 831056 w 840581"/>
                <a:gd name="connsiteY22" fmla="*/ 819150 h 873919"/>
                <a:gd name="connsiteX23" fmla="*/ 819150 w 840581"/>
                <a:gd name="connsiteY23" fmla="*/ 857250 h 873919"/>
                <a:gd name="connsiteX24" fmla="*/ 804863 w 840581"/>
                <a:gd name="connsiteY24" fmla="*/ 871537 h 873919"/>
                <a:gd name="connsiteX25" fmla="*/ 783431 w 840581"/>
                <a:gd name="connsiteY25" fmla="*/ 873919 h 873919"/>
                <a:gd name="connsiteX26" fmla="*/ 752475 w 840581"/>
                <a:gd name="connsiteY26" fmla="*/ 866775 h 873919"/>
                <a:gd name="connsiteX27" fmla="*/ 726281 w 840581"/>
                <a:gd name="connsiteY27" fmla="*/ 852487 h 873919"/>
                <a:gd name="connsiteX28" fmla="*/ 678656 w 840581"/>
                <a:gd name="connsiteY28" fmla="*/ 816769 h 873919"/>
                <a:gd name="connsiteX29" fmla="*/ 602456 w 840581"/>
                <a:gd name="connsiteY29" fmla="*/ 723900 h 873919"/>
                <a:gd name="connsiteX30" fmla="*/ 483394 w 840581"/>
                <a:gd name="connsiteY30" fmla="*/ 573881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40581" h="873919">
                  <a:moveTo>
                    <a:pt x="483394" y="573881"/>
                  </a:moveTo>
                  <a:lnTo>
                    <a:pt x="302419" y="357187"/>
                  </a:lnTo>
                  <a:lnTo>
                    <a:pt x="171450" y="211931"/>
                  </a:lnTo>
                  <a:lnTo>
                    <a:pt x="90488" y="130969"/>
                  </a:lnTo>
                  <a:lnTo>
                    <a:pt x="7144" y="100012"/>
                  </a:lnTo>
                  <a:lnTo>
                    <a:pt x="0" y="0"/>
                  </a:lnTo>
                  <a:lnTo>
                    <a:pt x="88106" y="35719"/>
                  </a:lnTo>
                  <a:lnTo>
                    <a:pt x="257175" y="114300"/>
                  </a:lnTo>
                  <a:lnTo>
                    <a:pt x="400050" y="183356"/>
                  </a:lnTo>
                  <a:lnTo>
                    <a:pt x="521494" y="240506"/>
                  </a:lnTo>
                  <a:lnTo>
                    <a:pt x="583406" y="266700"/>
                  </a:lnTo>
                  <a:lnTo>
                    <a:pt x="640556" y="292894"/>
                  </a:lnTo>
                  <a:lnTo>
                    <a:pt x="685800" y="323850"/>
                  </a:lnTo>
                  <a:lnTo>
                    <a:pt x="711994" y="342900"/>
                  </a:lnTo>
                  <a:lnTo>
                    <a:pt x="735806" y="366712"/>
                  </a:lnTo>
                  <a:lnTo>
                    <a:pt x="754856" y="390525"/>
                  </a:lnTo>
                  <a:lnTo>
                    <a:pt x="773906" y="421481"/>
                  </a:lnTo>
                  <a:lnTo>
                    <a:pt x="800100" y="490537"/>
                  </a:lnTo>
                  <a:lnTo>
                    <a:pt x="821531" y="573881"/>
                  </a:lnTo>
                  <a:lnTo>
                    <a:pt x="833438" y="626269"/>
                  </a:lnTo>
                  <a:lnTo>
                    <a:pt x="840581" y="681037"/>
                  </a:lnTo>
                  <a:cubicBezTo>
                    <a:pt x="839787" y="704056"/>
                    <a:pt x="838994" y="727075"/>
                    <a:pt x="838200" y="750094"/>
                  </a:cubicBezTo>
                  <a:lnTo>
                    <a:pt x="831056" y="819150"/>
                  </a:lnTo>
                  <a:lnTo>
                    <a:pt x="819150" y="857250"/>
                  </a:lnTo>
                  <a:lnTo>
                    <a:pt x="804863" y="871537"/>
                  </a:lnTo>
                  <a:lnTo>
                    <a:pt x="783431" y="873919"/>
                  </a:lnTo>
                  <a:lnTo>
                    <a:pt x="752475" y="866775"/>
                  </a:lnTo>
                  <a:lnTo>
                    <a:pt x="726281" y="852487"/>
                  </a:lnTo>
                  <a:lnTo>
                    <a:pt x="678656" y="816769"/>
                  </a:lnTo>
                  <a:lnTo>
                    <a:pt x="602456" y="723900"/>
                  </a:lnTo>
                  <a:lnTo>
                    <a:pt x="483394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39A3002F-D786-4135-893E-2CE88B34D9D0}"/>
                </a:ext>
              </a:extLst>
            </p:cNvPr>
            <p:cNvSpPr/>
            <p:nvPr/>
          </p:nvSpPr>
          <p:spPr>
            <a:xfrm>
              <a:off x="5953127" y="2690813"/>
              <a:ext cx="2260600" cy="501650"/>
            </a:xfrm>
            <a:custGeom>
              <a:avLst/>
              <a:gdLst>
                <a:gd name="connsiteX0" fmla="*/ 1307306 w 2259806"/>
                <a:gd name="connsiteY0" fmla="*/ 304800 h 502443"/>
                <a:gd name="connsiteX1" fmla="*/ 773906 w 2259806"/>
                <a:gd name="connsiteY1" fmla="*/ 388143 h 502443"/>
                <a:gd name="connsiteX2" fmla="*/ 602456 w 2259806"/>
                <a:gd name="connsiteY2" fmla="*/ 421481 h 502443"/>
                <a:gd name="connsiteX3" fmla="*/ 511969 w 2259806"/>
                <a:gd name="connsiteY3" fmla="*/ 447675 h 502443"/>
                <a:gd name="connsiteX4" fmla="*/ 390525 w 2259806"/>
                <a:gd name="connsiteY4" fmla="*/ 478631 h 502443"/>
                <a:gd name="connsiteX5" fmla="*/ 319088 w 2259806"/>
                <a:gd name="connsiteY5" fmla="*/ 492918 h 502443"/>
                <a:gd name="connsiteX6" fmla="*/ 295275 w 2259806"/>
                <a:gd name="connsiteY6" fmla="*/ 500062 h 502443"/>
                <a:gd name="connsiteX7" fmla="*/ 271463 w 2259806"/>
                <a:gd name="connsiteY7" fmla="*/ 502443 h 502443"/>
                <a:gd name="connsiteX8" fmla="*/ 242888 w 2259806"/>
                <a:gd name="connsiteY8" fmla="*/ 495300 h 502443"/>
                <a:gd name="connsiteX9" fmla="*/ 195263 w 2259806"/>
                <a:gd name="connsiteY9" fmla="*/ 466725 h 502443"/>
                <a:gd name="connsiteX10" fmla="*/ 145256 w 2259806"/>
                <a:gd name="connsiteY10" fmla="*/ 431006 h 502443"/>
                <a:gd name="connsiteX11" fmla="*/ 100013 w 2259806"/>
                <a:gd name="connsiteY11" fmla="*/ 388143 h 502443"/>
                <a:gd name="connsiteX12" fmla="*/ 52388 w 2259806"/>
                <a:gd name="connsiteY12" fmla="*/ 335756 h 502443"/>
                <a:gd name="connsiteX13" fmla="*/ 26194 w 2259806"/>
                <a:gd name="connsiteY13" fmla="*/ 300037 h 502443"/>
                <a:gd name="connsiteX14" fmla="*/ 9525 w 2259806"/>
                <a:gd name="connsiteY14" fmla="*/ 271462 h 502443"/>
                <a:gd name="connsiteX15" fmla="*/ 0 w 2259806"/>
                <a:gd name="connsiteY15" fmla="*/ 247650 h 502443"/>
                <a:gd name="connsiteX16" fmla="*/ 0 w 2259806"/>
                <a:gd name="connsiteY16" fmla="*/ 230981 h 502443"/>
                <a:gd name="connsiteX17" fmla="*/ 14288 w 2259806"/>
                <a:gd name="connsiteY17" fmla="*/ 221456 h 502443"/>
                <a:gd name="connsiteX18" fmla="*/ 38100 w 2259806"/>
                <a:gd name="connsiteY18" fmla="*/ 223837 h 502443"/>
                <a:gd name="connsiteX19" fmla="*/ 76200 w 2259806"/>
                <a:gd name="connsiteY19" fmla="*/ 238125 h 502443"/>
                <a:gd name="connsiteX20" fmla="*/ 104775 w 2259806"/>
                <a:gd name="connsiteY20" fmla="*/ 257175 h 502443"/>
                <a:gd name="connsiteX21" fmla="*/ 128588 w 2259806"/>
                <a:gd name="connsiteY21" fmla="*/ 273843 h 502443"/>
                <a:gd name="connsiteX22" fmla="*/ 152400 w 2259806"/>
                <a:gd name="connsiteY22" fmla="*/ 283368 h 502443"/>
                <a:gd name="connsiteX23" fmla="*/ 183356 w 2259806"/>
                <a:gd name="connsiteY23" fmla="*/ 290512 h 502443"/>
                <a:gd name="connsiteX24" fmla="*/ 226219 w 2259806"/>
                <a:gd name="connsiteY24" fmla="*/ 297656 h 502443"/>
                <a:gd name="connsiteX25" fmla="*/ 271463 w 2259806"/>
                <a:gd name="connsiteY25" fmla="*/ 297656 h 502443"/>
                <a:gd name="connsiteX26" fmla="*/ 364331 w 2259806"/>
                <a:gd name="connsiteY26" fmla="*/ 288131 h 502443"/>
                <a:gd name="connsiteX27" fmla="*/ 607219 w 2259806"/>
                <a:gd name="connsiteY27" fmla="*/ 242887 h 502443"/>
                <a:gd name="connsiteX28" fmla="*/ 769144 w 2259806"/>
                <a:gd name="connsiteY28" fmla="*/ 209550 h 502443"/>
                <a:gd name="connsiteX29" fmla="*/ 1050131 w 2259806"/>
                <a:gd name="connsiteY29" fmla="*/ 176212 h 502443"/>
                <a:gd name="connsiteX30" fmla="*/ 1271588 w 2259806"/>
                <a:gd name="connsiteY30" fmla="*/ 142875 h 502443"/>
                <a:gd name="connsiteX31" fmla="*/ 1574006 w 2259806"/>
                <a:gd name="connsiteY31" fmla="*/ 85725 h 502443"/>
                <a:gd name="connsiteX32" fmla="*/ 1740694 w 2259806"/>
                <a:gd name="connsiteY32" fmla="*/ 54768 h 502443"/>
                <a:gd name="connsiteX33" fmla="*/ 1938338 w 2259806"/>
                <a:gd name="connsiteY33" fmla="*/ 2381 h 502443"/>
                <a:gd name="connsiteX34" fmla="*/ 1966913 w 2259806"/>
                <a:gd name="connsiteY34" fmla="*/ 0 h 502443"/>
                <a:gd name="connsiteX35" fmla="*/ 2014538 w 2259806"/>
                <a:gd name="connsiteY35" fmla="*/ 7143 h 502443"/>
                <a:gd name="connsiteX36" fmla="*/ 2076450 w 2259806"/>
                <a:gd name="connsiteY36" fmla="*/ 26193 h 502443"/>
                <a:gd name="connsiteX37" fmla="*/ 2133600 w 2259806"/>
                <a:gd name="connsiteY37" fmla="*/ 50006 h 502443"/>
                <a:gd name="connsiteX38" fmla="*/ 2181225 w 2259806"/>
                <a:gd name="connsiteY38" fmla="*/ 71437 h 502443"/>
                <a:gd name="connsiteX39" fmla="*/ 2209800 w 2259806"/>
                <a:gd name="connsiteY39" fmla="*/ 90487 h 502443"/>
                <a:gd name="connsiteX40" fmla="*/ 2231231 w 2259806"/>
                <a:gd name="connsiteY40" fmla="*/ 109537 h 502443"/>
                <a:gd name="connsiteX41" fmla="*/ 2245519 w 2259806"/>
                <a:gd name="connsiteY41" fmla="*/ 126206 h 502443"/>
                <a:gd name="connsiteX42" fmla="*/ 2255044 w 2259806"/>
                <a:gd name="connsiteY42" fmla="*/ 140493 h 502443"/>
                <a:gd name="connsiteX43" fmla="*/ 2259806 w 2259806"/>
                <a:gd name="connsiteY43" fmla="*/ 157162 h 502443"/>
                <a:gd name="connsiteX44" fmla="*/ 2255044 w 2259806"/>
                <a:gd name="connsiteY44" fmla="*/ 178593 h 502443"/>
                <a:gd name="connsiteX45" fmla="*/ 2238375 w 2259806"/>
                <a:gd name="connsiteY45" fmla="*/ 195262 h 502443"/>
                <a:gd name="connsiteX46" fmla="*/ 2207419 w 2259806"/>
                <a:gd name="connsiteY46" fmla="*/ 214312 h 502443"/>
                <a:gd name="connsiteX47" fmla="*/ 2164556 w 2259806"/>
                <a:gd name="connsiteY47" fmla="*/ 226218 h 502443"/>
                <a:gd name="connsiteX48" fmla="*/ 1997869 w 2259806"/>
                <a:gd name="connsiteY48" fmla="*/ 226218 h 502443"/>
                <a:gd name="connsiteX49" fmla="*/ 1835944 w 2259806"/>
                <a:gd name="connsiteY49" fmla="*/ 238125 h 502443"/>
                <a:gd name="connsiteX50" fmla="*/ 1721644 w 2259806"/>
                <a:gd name="connsiteY50" fmla="*/ 252412 h 502443"/>
                <a:gd name="connsiteX51" fmla="*/ 1574006 w 2259806"/>
                <a:gd name="connsiteY51" fmla="*/ 264318 h 502443"/>
                <a:gd name="connsiteX52" fmla="*/ 1307306 w 2259806"/>
                <a:gd name="connsiteY52" fmla="*/ 304800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9806" h="502443">
                  <a:moveTo>
                    <a:pt x="1307306" y="304800"/>
                  </a:moveTo>
                  <a:lnTo>
                    <a:pt x="773906" y="388143"/>
                  </a:lnTo>
                  <a:lnTo>
                    <a:pt x="602456" y="421481"/>
                  </a:lnTo>
                  <a:lnTo>
                    <a:pt x="511969" y="447675"/>
                  </a:lnTo>
                  <a:lnTo>
                    <a:pt x="390525" y="478631"/>
                  </a:lnTo>
                  <a:lnTo>
                    <a:pt x="319088" y="492918"/>
                  </a:lnTo>
                  <a:lnTo>
                    <a:pt x="295275" y="500062"/>
                  </a:lnTo>
                  <a:lnTo>
                    <a:pt x="271463" y="502443"/>
                  </a:lnTo>
                  <a:lnTo>
                    <a:pt x="242888" y="495300"/>
                  </a:lnTo>
                  <a:lnTo>
                    <a:pt x="195263" y="466725"/>
                  </a:lnTo>
                  <a:lnTo>
                    <a:pt x="145256" y="431006"/>
                  </a:lnTo>
                  <a:lnTo>
                    <a:pt x="100013" y="388143"/>
                  </a:lnTo>
                  <a:lnTo>
                    <a:pt x="52388" y="335756"/>
                  </a:lnTo>
                  <a:lnTo>
                    <a:pt x="26194" y="300037"/>
                  </a:lnTo>
                  <a:lnTo>
                    <a:pt x="9525" y="271462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14288" y="221456"/>
                  </a:lnTo>
                  <a:lnTo>
                    <a:pt x="38100" y="223837"/>
                  </a:lnTo>
                  <a:lnTo>
                    <a:pt x="76200" y="238125"/>
                  </a:lnTo>
                  <a:lnTo>
                    <a:pt x="104775" y="257175"/>
                  </a:lnTo>
                  <a:lnTo>
                    <a:pt x="128588" y="273843"/>
                  </a:lnTo>
                  <a:lnTo>
                    <a:pt x="152400" y="283368"/>
                  </a:lnTo>
                  <a:lnTo>
                    <a:pt x="183356" y="290512"/>
                  </a:lnTo>
                  <a:lnTo>
                    <a:pt x="226219" y="297656"/>
                  </a:lnTo>
                  <a:lnTo>
                    <a:pt x="271463" y="297656"/>
                  </a:lnTo>
                  <a:lnTo>
                    <a:pt x="364331" y="288131"/>
                  </a:lnTo>
                  <a:lnTo>
                    <a:pt x="607219" y="242887"/>
                  </a:lnTo>
                  <a:lnTo>
                    <a:pt x="769144" y="209550"/>
                  </a:lnTo>
                  <a:lnTo>
                    <a:pt x="1050131" y="176212"/>
                  </a:lnTo>
                  <a:lnTo>
                    <a:pt x="1271588" y="142875"/>
                  </a:lnTo>
                  <a:lnTo>
                    <a:pt x="1574006" y="85725"/>
                  </a:lnTo>
                  <a:lnTo>
                    <a:pt x="1740694" y="54768"/>
                  </a:lnTo>
                  <a:lnTo>
                    <a:pt x="1938338" y="2381"/>
                  </a:lnTo>
                  <a:lnTo>
                    <a:pt x="1966913" y="0"/>
                  </a:lnTo>
                  <a:lnTo>
                    <a:pt x="2014538" y="7143"/>
                  </a:lnTo>
                  <a:lnTo>
                    <a:pt x="2076450" y="26193"/>
                  </a:lnTo>
                  <a:lnTo>
                    <a:pt x="2133600" y="50006"/>
                  </a:lnTo>
                  <a:lnTo>
                    <a:pt x="2181225" y="71437"/>
                  </a:lnTo>
                  <a:lnTo>
                    <a:pt x="2209800" y="90487"/>
                  </a:lnTo>
                  <a:lnTo>
                    <a:pt x="2231231" y="109537"/>
                  </a:lnTo>
                  <a:lnTo>
                    <a:pt x="2245519" y="126206"/>
                  </a:lnTo>
                  <a:lnTo>
                    <a:pt x="2255044" y="140493"/>
                  </a:lnTo>
                  <a:lnTo>
                    <a:pt x="2259806" y="157162"/>
                  </a:lnTo>
                  <a:lnTo>
                    <a:pt x="2255044" y="178593"/>
                  </a:lnTo>
                  <a:lnTo>
                    <a:pt x="2238375" y="195262"/>
                  </a:lnTo>
                  <a:lnTo>
                    <a:pt x="2207419" y="214312"/>
                  </a:lnTo>
                  <a:lnTo>
                    <a:pt x="2164556" y="226218"/>
                  </a:lnTo>
                  <a:lnTo>
                    <a:pt x="1997869" y="226218"/>
                  </a:lnTo>
                  <a:lnTo>
                    <a:pt x="1835944" y="238125"/>
                  </a:lnTo>
                  <a:lnTo>
                    <a:pt x="1721644" y="252412"/>
                  </a:lnTo>
                  <a:lnTo>
                    <a:pt x="1574006" y="264318"/>
                  </a:lnTo>
                  <a:lnTo>
                    <a:pt x="1307306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086FA2C8-55C7-4BEF-8180-6EE6A4072520}"/>
                </a:ext>
              </a:extLst>
            </p:cNvPr>
            <p:cNvSpPr/>
            <p:nvPr/>
          </p:nvSpPr>
          <p:spPr>
            <a:xfrm>
              <a:off x="5822952" y="3609975"/>
              <a:ext cx="2597150" cy="514350"/>
            </a:xfrm>
            <a:custGeom>
              <a:avLst/>
              <a:gdLst>
                <a:gd name="connsiteX0" fmla="*/ 1385888 w 2597944"/>
                <a:gd name="connsiteY0" fmla="*/ 321469 h 514350"/>
                <a:gd name="connsiteX1" fmla="*/ 1059657 w 2597944"/>
                <a:gd name="connsiteY1" fmla="*/ 371475 h 514350"/>
                <a:gd name="connsiteX2" fmla="*/ 873919 w 2597944"/>
                <a:gd name="connsiteY2" fmla="*/ 409575 h 514350"/>
                <a:gd name="connsiteX3" fmla="*/ 721519 w 2597944"/>
                <a:gd name="connsiteY3" fmla="*/ 440531 h 514350"/>
                <a:gd name="connsiteX4" fmla="*/ 526257 w 2597944"/>
                <a:gd name="connsiteY4" fmla="*/ 471488 h 514350"/>
                <a:gd name="connsiteX5" fmla="*/ 440532 w 2597944"/>
                <a:gd name="connsiteY5" fmla="*/ 490538 h 514350"/>
                <a:gd name="connsiteX6" fmla="*/ 414338 w 2597944"/>
                <a:gd name="connsiteY6" fmla="*/ 502444 h 514350"/>
                <a:gd name="connsiteX7" fmla="*/ 383382 w 2597944"/>
                <a:gd name="connsiteY7" fmla="*/ 509588 h 514350"/>
                <a:gd name="connsiteX8" fmla="*/ 333375 w 2597944"/>
                <a:gd name="connsiteY8" fmla="*/ 514350 h 514350"/>
                <a:gd name="connsiteX9" fmla="*/ 240507 w 2597944"/>
                <a:gd name="connsiteY9" fmla="*/ 511969 h 514350"/>
                <a:gd name="connsiteX10" fmla="*/ 207169 w 2597944"/>
                <a:gd name="connsiteY10" fmla="*/ 504825 h 514350"/>
                <a:gd name="connsiteX11" fmla="*/ 178594 w 2597944"/>
                <a:gd name="connsiteY11" fmla="*/ 488156 h 514350"/>
                <a:gd name="connsiteX12" fmla="*/ 152400 w 2597944"/>
                <a:gd name="connsiteY12" fmla="*/ 469106 h 514350"/>
                <a:gd name="connsiteX13" fmla="*/ 114300 w 2597944"/>
                <a:gd name="connsiteY13" fmla="*/ 435769 h 514350"/>
                <a:gd name="connsiteX14" fmla="*/ 57150 w 2597944"/>
                <a:gd name="connsiteY14" fmla="*/ 366713 h 514350"/>
                <a:gd name="connsiteX15" fmla="*/ 28575 w 2597944"/>
                <a:gd name="connsiteY15" fmla="*/ 323850 h 514350"/>
                <a:gd name="connsiteX16" fmla="*/ 9525 w 2597944"/>
                <a:gd name="connsiteY16" fmla="*/ 292894 h 514350"/>
                <a:gd name="connsiteX17" fmla="*/ 0 w 2597944"/>
                <a:gd name="connsiteY17" fmla="*/ 273844 h 514350"/>
                <a:gd name="connsiteX18" fmla="*/ 0 w 2597944"/>
                <a:gd name="connsiteY18" fmla="*/ 257175 h 514350"/>
                <a:gd name="connsiteX19" fmla="*/ 9525 w 2597944"/>
                <a:gd name="connsiteY19" fmla="*/ 247650 h 514350"/>
                <a:gd name="connsiteX20" fmla="*/ 35719 w 2597944"/>
                <a:gd name="connsiteY20" fmla="*/ 238125 h 514350"/>
                <a:gd name="connsiteX21" fmla="*/ 57150 w 2597944"/>
                <a:gd name="connsiteY21" fmla="*/ 245269 h 514350"/>
                <a:gd name="connsiteX22" fmla="*/ 92869 w 2597944"/>
                <a:gd name="connsiteY22" fmla="*/ 261938 h 514350"/>
                <a:gd name="connsiteX23" fmla="*/ 166688 w 2597944"/>
                <a:gd name="connsiteY23" fmla="*/ 280988 h 514350"/>
                <a:gd name="connsiteX24" fmla="*/ 233363 w 2597944"/>
                <a:gd name="connsiteY24" fmla="*/ 288131 h 514350"/>
                <a:gd name="connsiteX25" fmla="*/ 295275 w 2597944"/>
                <a:gd name="connsiteY25" fmla="*/ 290513 h 514350"/>
                <a:gd name="connsiteX26" fmla="*/ 364332 w 2597944"/>
                <a:gd name="connsiteY26" fmla="*/ 288131 h 514350"/>
                <a:gd name="connsiteX27" fmla="*/ 471488 w 2597944"/>
                <a:gd name="connsiteY27" fmla="*/ 278606 h 514350"/>
                <a:gd name="connsiteX28" fmla="*/ 723900 w 2597944"/>
                <a:gd name="connsiteY28" fmla="*/ 238125 h 514350"/>
                <a:gd name="connsiteX29" fmla="*/ 888207 w 2597944"/>
                <a:gd name="connsiteY29" fmla="*/ 226219 h 514350"/>
                <a:gd name="connsiteX30" fmla="*/ 1090613 w 2597944"/>
                <a:gd name="connsiteY30" fmla="*/ 195263 h 514350"/>
                <a:gd name="connsiteX31" fmla="*/ 1281113 w 2597944"/>
                <a:gd name="connsiteY31" fmla="*/ 166688 h 514350"/>
                <a:gd name="connsiteX32" fmla="*/ 1512094 w 2597944"/>
                <a:gd name="connsiteY32" fmla="*/ 133350 h 514350"/>
                <a:gd name="connsiteX33" fmla="*/ 1700213 w 2597944"/>
                <a:gd name="connsiteY33" fmla="*/ 107156 h 514350"/>
                <a:gd name="connsiteX34" fmla="*/ 1854994 w 2597944"/>
                <a:gd name="connsiteY34" fmla="*/ 95250 h 514350"/>
                <a:gd name="connsiteX35" fmla="*/ 2002632 w 2597944"/>
                <a:gd name="connsiteY35" fmla="*/ 69056 h 514350"/>
                <a:gd name="connsiteX36" fmla="*/ 2114550 w 2597944"/>
                <a:gd name="connsiteY36" fmla="*/ 42863 h 514350"/>
                <a:gd name="connsiteX37" fmla="*/ 2247900 w 2597944"/>
                <a:gd name="connsiteY37" fmla="*/ 9525 h 514350"/>
                <a:gd name="connsiteX38" fmla="*/ 2276475 w 2597944"/>
                <a:gd name="connsiteY38" fmla="*/ 0 h 514350"/>
                <a:gd name="connsiteX39" fmla="*/ 2307432 w 2597944"/>
                <a:gd name="connsiteY39" fmla="*/ 0 h 514350"/>
                <a:gd name="connsiteX40" fmla="*/ 2362200 w 2597944"/>
                <a:gd name="connsiteY40" fmla="*/ 11906 h 514350"/>
                <a:gd name="connsiteX41" fmla="*/ 2431257 w 2597944"/>
                <a:gd name="connsiteY41" fmla="*/ 30956 h 514350"/>
                <a:gd name="connsiteX42" fmla="*/ 2486025 w 2597944"/>
                <a:gd name="connsiteY42" fmla="*/ 50006 h 514350"/>
                <a:gd name="connsiteX43" fmla="*/ 2514600 w 2597944"/>
                <a:gd name="connsiteY43" fmla="*/ 59531 h 514350"/>
                <a:gd name="connsiteX44" fmla="*/ 2536032 w 2597944"/>
                <a:gd name="connsiteY44" fmla="*/ 71438 h 514350"/>
                <a:gd name="connsiteX45" fmla="*/ 2555082 w 2597944"/>
                <a:gd name="connsiteY45" fmla="*/ 88106 h 514350"/>
                <a:gd name="connsiteX46" fmla="*/ 2576513 w 2597944"/>
                <a:gd name="connsiteY46" fmla="*/ 114300 h 514350"/>
                <a:gd name="connsiteX47" fmla="*/ 2590800 w 2597944"/>
                <a:gd name="connsiteY47" fmla="*/ 135731 h 514350"/>
                <a:gd name="connsiteX48" fmla="*/ 2597944 w 2597944"/>
                <a:gd name="connsiteY48" fmla="*/ 157163 h 514350"/>
                <a:gd name="connsiteX49" fmla="*/ 2595563 w 2597944"/>
                <a:gd name="connsiteY49" fmla="*/ 171450 h 514350"/>
                <a:gd name="connsiteX50" fmla="*/ 2588419 w 2597944"/>
                <a:gd name="connsiteY50" fmla="*/ 195263 h 514350"/>
                <a:gd name="connsiteX51" fmla="*/ 2559844 w 2597944"/>
                <a:gd name="connsiteY51" fmla="*/ 221456 h 514350"/>
                <a:gd name="connsiteX52" fmla="*/ 2526507 w 2597944"/>
                <a:gd name="connsiteY52" fmla="*/ 240506 h 514350"/>
                <a:gd name="connsiteX53" fmla="*/ 2486025 w 2597944"/>
                <a:gd name="connsiteY53" fmla="*/ 242888 h 514350"/>
                <a:gd name="connsiteX54" fmla="*/ 2264569 w 2597944"/>
                <a:gd name="connsiteY54" fmla="*/ 247650 h 514350"/>
                <a:gd name="connsiteX55" fmla="*/ 1871663 w 2597944"/>
                <a:gd name="connsiteY55" fmla="*/ 269081 h 514350"/>
                <a:gd name="connsiteX56" fmla="*/ 1700213 w 2597944"/>
                <a:gd name="connsiteY56" fmla="*/ 290513 h 514350"/>
                <a:gd name="connsiteX57" fmla="*/ 1385888 w 2597944"/>
                <a:gd name="connsiteY57" fmla="*/ 3214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97944" h="514350">
                  <a:moveTo>
                    <a:pt x="1385888" y="321469"/>
                  </a:moveTo>
                  <a:lnTo>
                    <a:pt x="1059657" y="371475"/>
                  </a:lnTo>
                  <a:lnTo>
                    <a:pt x="873919" y="409575"/>
                  </a:lnTo>
                  <a:lnTo>
                    <a:pt x="721519" y="440531"/>
                  </a:lnTo>
                  <a:lnTo>
                    <a:pt x="526257" y="471488"/>
                  </a:lnTo>
                  <a:lnTo>
                    <a:pt x="440532" y="490538"/>
                  </a:lnTo>
                  <a:lnTo>
                    <a:pt x="414338" y="502444"/>
                  </a:lnTo>
                  <a:lnTo>
                    <a:pt x="383382" y="509588"/>
                  </a:lnTo>
                  <a:lnTo>
                    <a:pt x="333375" y="514350"/>
                  </a:lnTo>
                  <a:lnTo>
                    <a:pt x="240507" y="511969"/>
                  </a:lnTo>
                  <a:lnTo>
                    <a:pt x="207169" y="504825"/>
                  </a:lnTo>
                  <a:lnTo>
                    <a:pt x="178594" y="488156"/>
                  </a:lnTo>
                  <a:lnTo>
                    <a:pt x="152400" y="469106"/>
                  </a:lnTo>
                  <a:lnTo>
                    <a:pt x="114300" y="435769"/>
                  </a:lnTo>
                  <a:lnTo>
                    <a:pt x="57150" y="366713"/>
                  </a:lnTo>
                  <a:lnTo>
                    <a:pt x="28575" y="323850"/>
                  </a:lnTo>
                  <a:lnTo>
                    <a:pt x="9525" y="292894"/>
                  </a:lnTo>
                  <a:lnTo>
                    <a:pt x="0" y="273844"/>
                  </a:lnTo>
                  <a:lnTo>
                    <a:pt x="0" y="257175"/>
                  </a:lnTo>
                  <a:lnTo>
                    <a:pt x="9525" y="247650"/>
                  </a:lnTo>
                  <a:lnTo>
                    <a:pt x="35719" y="238125"/>
                  </a:lnTo>
                  <a:lnTo>
                    <a:pt x="57150" y="245269"/>
                  </a:lnTo>
                  <a:lnTo>
                    <a:pt x="92869" y="261938"/>
                  </a:lnTo>
                  <a:lnTo>
                    <a:pt x="166688" y="280988"/>
                  </a:lnTo>
                  <a:lnTo>
                    <a:pt x="233363" y="288131"/>
                  </a:lnTo>
                  <a:lnTo>
                    <a:pt x="295275" y="290513"/>
                  </a:lnTo>
                  <a:lnTo>
                    <a:pt x="364332" y="288131"/>
                  </a:lnTo>
                  <a:lnTo>
                    <a:pt x="471488" y="278606"/>
                  </a:lnTo>
                  <a:lnTo>
                    <a:pt x="723900" y="238125"/>
                  </a:lnTo>
                  <a:lnTo>
                    <a:pt x="888207" y="226219"/>
                  </a:lnTo>
                  <a:lnTo>
                    <a:pt x="1090613" y="195263"/>
                  </a:lnTo>
                  <a:lnTo>
                    <a:pt x="1281113" y="166688"/>
                  </a:lnTo>
                  <a:lnTo>
                    <a:pt x="1512094" y="133350"/>
                  </a:lnTo>
                  <a:lnTo>
                    <a:pt x="1700213" y="107156"/>
                  </a:lnTo>
                  <a:lnTo>
                    <a:pt x="1854994" y="95250"/>
                  </a:lnTo>
                  <a:lnTo>
                    <a:pt x="2002632" y="69056"/>
                  </a:lnTo>
                  <a:lnTo>
                    <a:pt x="2114550" y="42863"/>
                  </a:lnTo>
                  <a:lnTo>
                    <a:pt x="2247900" y="9525"/>
                  </a:lnTo>
                  <a:lnTo>
                    <a:pt x="2276475" y="0"/>
                  </a:lnTo>
                  <a:lnTo>
                    <a:pt x="2307432" y="0"/>
                  </a:lnTo>
                  <a:lnTo>
                    <a:pt x="2362200" y="11906"/>
                  </a:lnTo>
                  <a:lnTo>
                    <a:pt x="2431257" y="30956"/>
                  </a:lnTo>
                  <a:lnTo>
                    <a:pt x="2486025" y="50006"/>
                  </a:lnTo>
                  <a:lnTo>
                    <a:pt x="2514600" y="59531"/>
                  </a:lnTo>
                  <a:lnTo>
                    <a:pt x="2536032" y="71438"/>
                  </a:lnTo>
                  <a:lnTo>
                    <a:pt x="2555082" y="88106"/>
                  </a:lnTo>
                  <a:lnTo>
                    <a:pt x="2576513" y="114300"/>
                  </a:lnTo>
                  <a:lnTo>
                    <a:pt x="2590800" y="135731"/>
                  </a:lnTo>
                  <a:lnTo>
                    <a:pt x="2597944" y="157163"/>
                  </a:lnTo>
                  <a:lnTo>
                    <a:pt x="2595563" y="171450"/>
                  </a:lnTo>
                  <a:lnTo>
                    <a:pt x="2588419" y="195263"/>
                  </a:lnTo>
                  <a:lnTo>
                    <a:pt x="2559844" y="221456"/>
                  </a:lnTo>
                  <a:lnTo>
                    <a:pt x="2526507" y="240506"/>
                  </a:lnTo>
                  <a:lnTo>
                    <a:pt x="2486025" y="242888"/>
                  </a:lnTo>
                  <a:lnTo>
                    <a:pt x="2264569" y="247650"/>
                  </a:lnTo>
                  <a:lnTo>
                    <a:pt x="1871663" y="269081"/>
                  </a:lnTo>
                  <a:lnTo>
                    <a:pt x="1700213" y="290513"/>
                  </a:lnTo>
                  <a:lnTo>
                    <a:pt x="138588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D8D692AB-3F23-46D3-ABAC-7F07F36D5116}"/>
                </a:ext>
              </a:extLst>
            </p:cNvPr>
            <p:cNvSpPr/>
            <p:nvPr/>
          </p:nvSpPr>
          <p:spPr>
            <a:xfrm rot="16200000">
              <a:off x="4311653" y="3305176"/>
              <a:ext cx="3933825" cy="1079500"/>
            </a:xfrm>
            <a:custGeom>
              <a:avLst/>
              <a:gdLst>
                <a:gd name="connsiteX0" fmla="*/ 2403475 w 3933825"/>
                <a:gd name="connsiteY0" fmla="*/ 1012825 h 1079500"/>
                <a:gd name="connsiteX1" fmla="*/ 1962150 w 3933825"/>
                <a:gd name="connsiteY1" fmla="*/ 1000125 h 1079500"/>
                <a:gd name="connsiteX2" fmla="*/ 1812925 w 3933825"/>
                <a:gd name="connsiteY2" fmla="*/ 996950 h 1079500"/>
                <a:gd name="connsiteX3" fmla="*/ 1663700 w 3933825"/>
                <a:gd name="connsiteY3" fmla="*/ 990600 h 1079500"/>
                <a:gd name="connsiteX4" fmla="*/ 1562100 w 3933825"/>
                <a:gd name="connsiteY4" fmla="*/ 977900 h 1079500"/>
                <a:gd name="connsiteX5" fmla="*/ 1425575 w 3933825"/>
                <a:gd name="connsiteY5" fmla="*/ 955675 h 1079500"/>
                <a:gd name="connsiteX6" fmla="*/ 1285875 w 3933825"/>
                <a:gd name="connsiteY6" fmla="*/ 923925 h 1079500"/>
                <a:gd name="connsiteX7" fmla="*/ 1136650 w 3933825"/>
                <a:gd name="connsiteY7" fmla="*/ 882650 h 1079500"/>
                <a:gd name="connsiteX8" fmla="*/ 1035050 w 3933825"/>
                <a:gd name="connsiteY8" fmla="*/ 844550 h 1079500"/>
                <a:gd name="connsiteX9" fmla="*/ 885825 w 3933825"/>
                <a:gd name="connsiteY9" fmla="*/ 781050 h 1079500"/>
                <a:gd name="connsiteX10" fmla="*/ 768350 w 3933825"/>
                <a:gd name="connsiteY10" fmla="*/ 720725 h 1079500"/>
                <a:gd name="connsiteX11" fmla="*/ 622300 w 3933825"/>
                <a:gd name="connsiteY11" fmla="*/ 635000 h 1079500"/>
                <a:gd name="connsiteX12" fmla="*/ 498475 w 3933825"/>
                <a:gd name="connsiteY12" fmla="*/ 546100 h 1079500"/>
                <a:gd name="connsiteX13" fmla="*/ 371475 w 3933825"/>
                <a:gd name="connsiteY13" fmla="*/ 444500 h 1079500"/>
                <a:gd name="connsiteX14" fmla="*/ 266700 w 3933825"/>
                <a:gd name="connsiteY14" fmla="*/ 349250 h 1079500"/>
                <a:gd name="connsiteX15" fmla="*/ 149225 w 3933825"/>
                <a:gd name="connsiteY15" fmla="*/ 228600 h 1079500"/>
                <a:gd name="connsiteX16" fmla="*/ 41275 w 3933825"/>
                <a:gd name="connsiteY16" fmla="*/ 101600 h 1079500"/>
                <a:gd name="connsiteX17" fmla="*/ 19050 w 3933825"/>
                <a:gd name="connsiteY17" fmla="*/ 73025 h 1079500"/>
                <a:gd name="connsiteX18" fmla="*/ 3175 w 3933825"/>
                <a:gd name="connsiteY18" fmla="*/ 47625 h 1079500"/>
                <a:gd name="connsiteX19" fmla="*/ 0 w 3933825"/>
                <a:gd name="connsiteY19" fmla="*/ 28575 h 1079500"/>
                <a:gd name="connsiteX20" fmla="*/ 3175 w 3933825"/>
                <a:gd name="connsiteY20" fmla="*/ 12700 h 1079500"/>
                <a:gd name="connsiteX21" fmla="*/ 15875 w 3933825"/>
                <a:gd name="connsiteY21" fmla="*/ 3175 h 1079500"/>
                <a:gd name="connsiteX22" fmla="*/ 34925 w 3933825"/>
                <a:gd name="connsiteY22" fmla="*/ 0 h 1079500"/>
                <a:gd name="connsiteX23" fmla="*/ 66675 w 3933825"/>
                <a:gd name="connsiteY23" fmla="*/ 19050 h 1079500"/>
                <a:gd name="connsiteX24" fmla="*/ 152400 w 3933825"/>
                <a:gd name="connsiteY24" fmla="*/ 104775 h 1079500"/>
                <a:gd name="connsiteX25" fmla="*/ 231775 w 3933825"/>
                <a:gd name="connsiteY25" fmla="*/ 177800 h 1079500"/>
                <a:gd name="connsiteX26" fmla="*/ 311150 w 3933825"/>
                <a:gd name="connsiteY26" fmla="*/ 241300 h 1079500"/>
                <a:gd name="connsiteX27" fmla="*/ 396875 w 3933825"/>
                <a:gd name="connsiteY27" fmla="*/ 307975 h 1079500"/>
                <a:gd name="connsiteX28" fmla="*/ 482600 w 3933825"/>
                <a:gd name="connsiteY28" fmla="*/ 365125 h 1079500"/>
                <a:gd name="connsiteX29" fmla="*/ 581025 w 3933825"/>
                <a:gd name="connsiteY29" fmla="*/ 425450 h 1079500"/>
                <a:gd name="connsiteX30" fmla="*/ 685800 w 3933825"/>
                <a:gd name="connsiteY30" fmla="*/ 485775 h 1079500"/>
                <a:gd name="connsiteX31" fmla="*/ 806450 w 3933825"/>
                <a:gd name="connsiteY31" fmla="*/ 546100 h 1079500"/>
                <a:gd name="connsiteX32" fmla="*/ 942975 w 3933825"/>
                <a:gd name="connsiteY32" fmla="*/ 603250 h 1079500"/>
                <a:gd name="connsiteX33" fmla="*/ 1069975 w 3933825"/>
                <a:gd name="connsiteY33" fmla="*/ 647700 h 1079500"/>
                <a:gd name="connsiteX34" fmla="*/ 1196975 w 3933825"/>
                <a:gd name="connsiteY34" fmla="*/ 685800 h 1079500"/>
                <a:gd name="connsiteX35" fmla="*/ 1355725 w 3933825"/>
                <a:gd name="connsiteY35" fmla="*/ 720725 h 1079500"/>
                <a:gd name="connsiteX36" fmla="*/ 1539875 w 3933825"/>
                <a:gd name="connsiteY36" fmla="*/ 752475 h 1079500"/>
                <a:gd name="connsiteX37" fmla="*/ 1765300 w 3933825"/>
                <a:gd name="connsiteY37" fmla="*/ 774700 h 1079500"/>
                <a:gd name="connsiteX38" fmla="*/ 1952625 w 3933825"/>
                <a:gd name="connsiteY38" fmla="*/ 777875 h 1079500"/>
                <a:gd name="connsiteX39" fmla="*/ 2193925 w 3933825"/>
                <a:gd name="connsiteY39" fmla="*/ 787400 h 1079500"/>
                <a:gd name="connsiteX40" fmla="*/ 2384425 w 3933825"/>
                <a:gd name="connsiteY40" fmla="*/ 793750 h 1079500"/>
                <a:gd name="connsiteX41" fmla="*/ 2705100 w 3933825"/>
                <a:gd name="connsiteY41" fmla="*/ 796925 h 1079500"/>
                <a:gd name="connsiteX42" fmla="*/ 2860675 w 3933825"/>
                <a:gd name="connsiteY42" fmla="*/ 796925 h 1079500"/>
                <a:gd name="connsiteX43" fmla="*/ 3200400 w 3933825"/>
                <a:gd name="connsiteY43" fmla="*/ 793750 h 1079500"/>
                <a:gd name="connsiteX44" fmla="*/ 3527425 w 3933825"/>
                <a:gd name="connsiteY44" fmla="*/ 781050 h 1079500"/>
                <a:gd name="connsiteX45" fmla="*/ 3613150 w 3933825"/>
                <a:gd name="connsiteY45" fmla="*/ 768350 h 1079500"/>
                <a:gd name="connsiteX46" fmla="*/ 3663950 w 3933825"/>
                <a:gd name="connsiteY46" fmla="*/ 755650 h 1079500"/>
                <a:gd name="connsiteX47" fmla="*/ 3708400 w 3933825"/>
                <a:gd name="connsiteY47" fmla="*/ 733425 h 1079500"/>
                <a:gd name="connsiteX48" fmla="*/ 3749675 w 3933825"/>
                <a:gd name="connsiteY48" fmla="*/ 701675 h 1079500"/>
                <a:gd name="connsiteX49" fmla="*/ 3784600 w 3933825"/>
                <a:gd name="connsiteY49" fmla="*/ 663575 h 1079500"/>
                <a:gd name="connsiteX50" fmla="*/ 3829050 w 3933825"/>
                <a:gd name="connsiteY50" fmla="*/ 600075 h 1079500"/>
                <a:gd name="connsiteX51" fmla="*/ 3854450 w 3933825"/>
                <a:gd name="connsiteY51" fmla="*/ 571500 h 1079500"/>
                <a:gd name="connsiteX52" fmla="*/ 3870325 w 3933825"/>
                <a:gd name="connsiteY52" fmla="*/ 555625 h 1079500"/>
                <a:gd name="connsiteX53" fmla="*/ 3892550 w 3933825"/>
                <a:gd name="connsiteY53" fmla="*/ 552450 h 1079500"/>
                <a:gd name="connsiteX54" fmla="*/ 3911600 w 3933825"/>
                <a:gd name="connsiteY54" fmla="*/ 565150 h 1079500"/>
                <a:gd name="connsiteX55" fmla="*/ 3924300 w 3933825"/>
                <a:gd name="connsiteY55" fmla="*/ 600075 h 1079500"/>
                <a:gd name="connsiteX56" fmla="*/ 3933825 w 3933825"/>
                <a:gd name="connsiteY56" fmla="*/ 666750 h 1079500"/>
                <a:gd name="connsiteX57" fmla="*/ 3921125 w 3933825"/>
                <a:gd name="connsiteY57" fmla="*/ 739775 h 1079500"/>
                <a:gd name="connsiteX58" fmla="*/ 3898900 w 3933825"/>
                <a:gd name="connsiteY58" fmla="*/ 828675 h 1079500"/>
                <a:gd name="connsiteX59" fmla="*/ 3876675 w 3933825"/>
                <a:gd name="connsiteY59" fmla="*/ 889000 h 1079500"/>
                <a:gd name="connsiteX60" fmla="*/ 3835400 w 3933825"/>
                <a:gd name="connsiteY60" fmla="*/ 946150 h 1079500"/>
                <a:gd name="connsiteX61" fmla="*/ 3794125 w 3933825"/>
                <a:gd name="connsiteY61" fmla="*/ 996950 h 1079500"/>
                <a:gd name="connsiteX62" fmla="*/ 3746500 w 3933825"/>
                <a:gd name="connsiteY62" fmla="*/ 1044575 h 1079500"/>
                <a:gd name="connsiteX63" fmla="*/ 3692525 w 3933825"/>
                <a:gd name="connsiteY63" fmla="*/ 1073150 h 1079500"/>
                <a:gd name="connsiteX64" fmla="*/ 3654425 w 3933825"/>
                <a:gd name="connsiteY64" fmla="*/ 1079500 h 1079500"/>
                <a:gd name="connsiteX65" fmla="*/ 3609975 w 3933825"/>
                <a:gd name="connsiteY65" fmla="*/ 1079500 h 1079500"/>
                <a:gd name="connsiteX66" fmla="*/ 3562350 w 3933825"/>
                <a:gd name="connsiteY66" fmla="*/ 1057275 h 1079500"/>
                <a:gd name="connsiteX67" fmla="*/ 3505200 w 3933825"/>
                <a:gd name="connsiteY67" fmla="*/ 1041400 h 1079500"/>
                <a:gd name="connsiteX68" fmla="*/ 3378200 w 3933825"/>
                <a:gd name="connsiteY68" fmla="*/ 1031875 h 1079500"/>
                <a:gd name="connsiteX69" fmla="*/ 3140075 w 3933825"/>
                <a:gd name="connsiteY69" fmla="*/ 1019175 h 1079500"/>
                <a:gd name="connsiteX70" fmla="*/ 2676525 w 3933825"/>
                <a:gd name="connsiteY70" fmla="*/ 1022350 h 1079500"/>
                <a:gd name="connsiteX71" fmla="*/ 2403475 w 3933825"/>
                <a:gd name="connsiteY71" fmla="*/ 1012825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33825" h="1079500">
                  <a:moveTo>
                    <a:pt x="2403475" y="1012825"/>
                  </a:moveTo>
                  <a:lnTo>
                    <a:pt x="1962150" y="1000125"/>
                  </a:lnTo>
                  <a:lnTo>
                    <a:pt x="1812925" y="996950"/>
                  </a:lnTo>
                  <a:lnTo>
                    <a:pt x="1663700" y="990600"/>
                  </a:lnTo>
                  <a:lnTo>
                    <a:pt x="1562100" y="977900"/>
                  </a:lnTo>
                  <a:lnTo>
                    <a:pt x="1425575" y="955675"/>
                  </a:lnTo>
                  <a:lnTo>
                    <a:pt x="1285875" y="923925"/>
                  </a:lnTo>
                  <a:lnTo>
                    <a:pt x="1136650" y="882650"/>
                  </a:lnTo>
                  <a:lnTo>
                    <a:pt x="1035050" y="844550"/>
                  </a:lnTo>
                  <a:lnTo>
                    <a:pt x="885825" y="781050"/>
                  </a:lnTo>
                  <a:lnTo>
                    <a:pt x="768350" y="720725"/>
                  </a:lnTo>
                  <a:lnTo>
                    <a:pt x="622300" y="635000"/>
                  </a:lnTo>
                  <a:lnTo>
                    <a:pt x="498475" y="546100"/>
                  </a:lnTo>
                  <a:lnTo>
                    <a:pt x="371475" y="444500"/>
                  </a:lnTo>
                  <a:lnTo>
                    <a:pt x="266700" y="349250"/>
                  </a:lnTo>
                  <a:lnTo>
                    <a:pt x="149225" y="228600"/>
                  </a:lnTo>
                  <a:lnTo>
                    <a:pt x="41275" y="1016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15875" y="3175"/>
                  </a:lnTo>
                  <a:lnTo>
                    <a:pt x="34925" y="0"/>
                  </a:lnTo>
                  <a:lnTo>
                    <a:pt x="66675" y="19050"/>
                  </a:lnTo>
                  <a:lnTo>
                    <a:pt x="152400" y="104775"/>
                  </a:lnTo>
                  <a:lnTo>
                    <a:pt x="231775" y="177800"/>
                  </a:lnTo>
                  <a:lnTo>
                    <a:pt x="311150" y="241300"/>
                  </a:lnTo>
                  <a:lnTo>
                    <a:pt x="396875" y="307975"/>
                  </a:lnTo>
                  <a:lnTo>
                    <a:pt x="482600" y="365125"/>
                  </a:lnTo>
                  <a:lnTo>
                    <a:pt x="581025" y="425450"/>
                  </a:lnTo>
                  <a:lnTo>
                    <a:pt x="685800" y="485775"/>
                  </a:lnTo>
                  <a:lnTo>
                    <a:pt x="806450" y="546100"/>
                  </a:lnTo>
                  <a:lnTo>
                    <a:pt x="942975" y="603250"/>
                  </a:lnTo>
                  <a:lnTo>
                    <a:pt x="1069975" y="647700"/>
                  </a:lnTo>
                  <a:lnTo>
                    <a:pt x="1196975" y="685800"/>
                  </a:lnTo>
                  <a:lnTo>
                    <a:pt x="1355725" y="720725"/>
                  </a:lnTo>
                  <a:lnTo>
                    <a:pt x="1539875" y="752475"/>
                  </a:lnTo>
                  <a:lnTo>
                    <a:pt x="1765300" y="774700"/>
                  </a:lnTo>
                  <a:lnTo>
                    <a:pt x="1952625" y="777875"/>
                  </a:lnTo>
                  <a:lnTo>
                    <a:pt x="2193925" y="787400"/>
                  </a:lnTo>
                  <a:lnTo>
                    <a:pt x="2384425" y="793750"/>
                  </a:lnTo>
                  <a:lnTo>
                    <a:pt x="2705100" y="796925"/>
                  </a:lnTo>
                  <a:lnTo>
                    <a:pt x="2860675" y="796925"/>
                  </a:lnTo>
                  <a:lnTo>
                    <a:pt x="3200400" y="793750"/>
                  </a:lnTo>
                  <a:lnTo>
                    <a:pt x="3527425" y="781050"/>
                  </a:lnTo>
                  <a:lnTo>
                    <a:pt x="3613150" y="768350"/>
                  </a:lnTo>
                  <a:lnTo>
                    <a:pt x="3663950" y="755650"/>
                  </a:lnTo>
                  <a:lnTo>
                    <a:pt x="3708400" y="733425"/>
                  </a:lnTo>
                  <a:lnTo>
                    <a:pt x="3749675" y="701675"/>
                  </a:lnTo>
                  <a:lnTo>
                    <a:pt x="3784600" y="663575"/>
                  </a:lnTo>
                  <a:lnTo>
                    <a:pt x="3829050" y="600075"/>
                  </a:lnTo>
                  <a:lnTo>
                    <a:pt x="3854450" y="571500"/>
                  </a:lnTo>
                  <a:lnTo>
                    <a:pt x="3870325" y="555625"/>
                  </a:lnTo>
                  <a:lnTo>
                    <a:pt x="3892550" y="552450"/>
                  </a:lnTo>
                  <a:lnTo>
                    <a:pt x="3911600" y="565150"/>
                  </a:lnTo>
                  <a:lnTo>
                    <a:pt x="3924300" y="600075"/>
                  </a:lnTo>
                  <a:lnTo>
                    <a:pt x="3933825" y="666750"/>
                  </a:lnTo>
                  <a:lnTo>
                    <a:pt x="3921125" y="739775"/>
                  </a:lnTo>
                  <a:lnTo>
                    <a:pt x="3898900" y="828675"/>
                  </a:lnTo>
                  <a:lnTo>
                    <a:pt x="3876675" y="889000"/>
                  </a:lnTo>
                  <a:lnTo>
                    <a:pt x="3835400" y="946150"/>
                  </a:lnTo>
                  <a:lnTo>
                    <a:pt x="3794125" y="996950"/>
                  </a:lnTo>
                  <a:lnTo>
                    <a:pt x="3746500" y="1044575"/>
                  </a:lnTo>
                  <a:lnTo>
                    <a:pt x="3692525" y="1073150"/>
                  </a:lnTo>
                  <a:lnTo>
                    <a:pt x="3654425" y="1079500"/>
                  </a:lnTo>
                  <a:lnTo>
                    <a:pt x="3609975" y="1079500"/>
                  </a:lnTo>
                  <a:lnTo>
                    <a:pt x="3562350" y="1057275"/>
                  </a:lnTo>
                  <a:lnTo>
                    <a:pt x="3505200" y="1041400"/>
                  </a:lnTo>
                  <a:lnTo>
                    <a:pt x="3378200" y="1031875"/>
                  </a:lnTo>
                  <a:lnTo>
                    <a:pt x="3140075" y="1019175"/>
                  </a:lnTo>
                  <a:lnTo>
                    <a:pt x="2676525" y="1022350"/>
                  </a:lnTo>
                  <a:lnTo>
                    <a:pt x="2403475" y="1012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9670C611-EA7A-499C-8A77-87DBAAE2B59C}"/>
                </a:ext>
              </a:extLst>
            </p:cNvPr>
            <p:cNvSpPr/>
            <p:nvPr/>
          </p:nvSpPr>
          <p:spPr>
            <a:xfrm rot="16200000">
              <a:off x="5305427" y="3484563"/>
              <a:ext cx="4495800" cy="581025"/>
            </a:xfrm>
            <a:custGeom>
              <a:avLst/>
              <a:gdLst>
                <a:gd name="connsiteX0" fmla="*/ 1762963 w 4495190"/>
                <a:gd name="connsiteY0" fmla="*/ 453542 h 581558"/>
                <a:gd name="connsiteX1" fmla="*/ 815644 w 4495190"/>
                <a:gd name="connsiteY1" fmla="*/ 449884 h 581558"/>
                <a:gd name="connsiteX2" fmla="*/ 153619 w 4495190"/>
                <a:gd name="connsiteY2" fmla="*/ 435254 h 581558"/>
                <a:gd name="connsiteX3" fmla="*/ 65836 w 4495190"/>
                <a:gd name="connsiteY3" fmla="*/ 431596 h 581558"/>
                <a:gd name="connsiteX4" fmla="*/ 43891 w 4495190"/>
                <a:gd name="connsiteY4" fmla="*/ 427939 h 581558"/>
                <a:gd name="connsiteX5" fmla="*/ 18288 w 4495190"/>
                <a:gd name="connsiteY5" fmla="*/ 416966 h 581558"/>
                <a:gd name="connsiteX6" fmla="*/ 0 w 4495190"/>
                <a:gd name="connsiteY6" fmla="*/ 387705 h 581558"/>
                <a:gd name="connsiteX7" fmla="*/ 0 w 4495190"/>
                <a:gd name="connsiteY7" fmla="*/ 354787 h 581558"/>
                <a:gd name="connsiteX8" fmla="*/ 14630 w 4495190"/>
                <a:gd name="connsiteY8" fmla="*/ 310896 h 581558"/>
                <a:gd name="connsiteX9" fmla="*/ 47548 w 4495190"/>
                <a:gd name="connsiteY9" fmla="*/ 281635 h 581558"/>
                <a:gd name="connsiteX10" fmla="*/ 117043 w 4495190"/>
                <a:gd name="connsiteY10" fmla="*/ 259689 h 581558"/>
                <a:gd name="connsiteX11" fmla="*/ 190195 w 4495190"/>
                <a:gd name="connsiteY11" fmla="*/ 241401 h 581558"/>
                <a:gd name="connsiteX12" fmla="*/ 314553 w 4495190"/>
                <a:gd name="connsiteY12" fmla="*/ 219456 h 581558"/>
                <a:gd name="connsiteX13" fmla="*/ 431596 w 4495190"/>
                <a:gd name="connsiteY13" fmla="*/ 208483 h 581558"/>
                <a:gd name="connsiteX14" fmla="*/ 534009 w 4495190"/>
                <a:gd name="connsiteY14" fmla="*/ 212140 h 581558"/>
                <a:gd name="connsiteX15" fmla="*/ 683971 w 4495190"/>
                <a:gd name="connsiteY15" fmla="*/ 223113 h 581558"/>
                <a:gd name="connsiteX16" fmla="*/ 1225296 w 4495190"/>
                <a:gd name="connsiteY16" fmla="*/ 230428 h 581558"/>
                <a:gd name="connsiteX17" fmla="*/ 1784908 w 4495190"/>
                <a:gd name="connsiteY17" fmla="*/ 234086 h 581558"/>
                <a:gd name="connsiteX18" fmla="*/ 2454249 w 4495190"/>
                <a:gd name="connsiteY18" fmla="*/ 234086 h 581558"/>
                <a:gd name="connsiteX19" fmla="*/ 3061411 w 4495190"/>
                <a:gd name="connsiteY19" fmla="*/ 234086 h 581558"/>
                <a:gd name="connsiteX20" fmla="*/ 3236976 w 4495190"/>
                <a:gd name="connsiteY20" fmla="*/ 234086 h 581558"/>
                <a:gd name="connsiteX21" fmla="*/ 3749040 w 4495190"/>
                <a:gd name="connsiteY21" fmla="*/ 234086 h 581558"/>
                <a:gd name="connsiteX22" fmla="*/ 3957523 w 4495190"/>
                <a:gd name="connsiteY22" fmla="*/ 226771 h 581558"/>
                <a:gd name="connsiteX23" fmla="*/ 4085539 w 4495190"/>
                <a:gd name="connsiteY23" fmla="*/ 219456 h 581558"/>
                <a:gd name="connsiteX24" fmla="*/ 4169664 w 4495190"/>
                <a:gd name="connsiteY24" fmla="*/ 204825 h 581558"/>
                <a:gd name="connsiteX25" fmla="*/ 4253788 w 4495190"/>
                <a:gd name="connsiteY25" fmla="*/ 179222 h 581558"/>
                <a:gd name="connsiteX26" fmla="*/ 4330598 w 4495190"/>
                <a:gd name="connsiteY26" fmla="*/ 135331 h 581558"/>
                <a:gd name="connsiteX27" fmla="*/ 4378147 w 4495190"/>
                <a:gd name="connsiteY27" fmla="*/ 87782 h 581558"/>
                <a:gd name="connsiteX28" fmla="*/ 4411065 w 4495190"/>
                <a:gd name="connsiteY28" fmla="*/ 40233 h 581558"/>
                <a:gd name="connsiteX29" fmla="*/ 4440326 w 4495190"/>
                <a:gd name="connsiteY29" fmla="*/ 14630 h 581558"/>
                <a:gd name="connsiteX30" fmla="*/ 4465929 w 4495190"/>
                <a:gd name="connsiteY30" fmla="*/ 0 h 581558"/>
                <a:gd name="connsiteX31" fmla="*/ 4484217 w 4495190"/>
                <a:gd name="connsiteY31" fmla="*/ 7315 h 581558"/>
                <a:gd name="connsiteX32" fmla="*/ 4491532 w 4495190"/>
                <a:gd name="connsiteY32" fmla="*/ 25603 h 581558"/>
                <a:gd name="connsiteX33" fmla="*/ 4495190 w 4495190"/>
                <a:gd name="connsiteY33" fmla="*/ 76809 h 581558"/>
                <a:gd name="connsiteX34" fmla="*/ 4480560 w 4495190"/>
                <a:gd name="connsiteY34" fmla="*/ 160934 h 581558"/>
                <a:gd name="connsiteX35" fmla="*/ 4462272 w 4495190"/>
                <a:gd name="connsiteY35" fmla="*/ 230428 h 581558"/>
                <a:gd name="connsiteX36" fmla="*/ 4436668 w 4495190"/>
                <a:gd name="connsiteY36" fmla="*/ 303580 h 581558"/>
                <a:gd name="connsiteX37" fmla="*/ 4389120 w 4495190"/>
                <a:gd name="connsiteY37" fmla="*/ 405993 h 581558"/>
                <a:gd name="connsiteX38" fmla="*/ 4326940 w 4495190"/>
                <a:gd name="connsiteY38" fmla="*/ 501091 h 581558"/>
                <a:gd name="connsiteX39" fmla="*/ 4286707 w 4495190"/>
                <a:gd name="connsiteY39" fmla="*/ 548640 h 581558"/>
                <a:gd name="connsiteX40" fmla="*/ 4253788 w 4495190"/>
                <a:gd name="connsiteY40" fmla="*/ 577900 h 581558"/>
                <a:gd name="connsiteX41" fmla="*/ 4224528 w 4495190"/>
                <a:gd name="connsiteY41" fmla="*/ 581558 h 581558"/>
                <a:gd name="connsiteX42" fmla="*/ 4195267 w 4495190"/>
                <a:gd name="connsiteY42" fmla="*/ 566928 h 581558"/>
                <a:gd name="connsiteX43" fmla="*/ 4173321 w 4495190"/>
                <a:gd name="connsiteY43" fmla="*/ 544982 h 581558"/>
                <a:gd name="connsiteX44" fmla="*/ 4158691 w 4495190"/>
                <a:gd name="connsiteY44" fmla="*/ 519379 h 581558"/>
                <a:gd name="connsiteX45" fmla="*/ 4129430 w 4495190"/>
                <a:gd name="connsiteY45" fmla="*/ 501091 h 581558"/>
                <a:gd name="connsiteX46" fmla="*/ 4096512 w 4495190"/>
                <a:gd name="connsiteY46" fmla="*/ 486460 h 581558"/>
                <a:gd name="connsiteX47" fmla="*/ 3968496 w 4495190"/>
                <a:gd name="connsiteY47" fmla="*/ 464515 h 581558"/>
                <a:gd name="connsiteX48" fmla="*/ 3449116 w 4495190"/>
                <a:gd name="connsiteY48" fmla="*/ 457200 h 581558"/>
                <a:gd name="connsiteX49" fmla="*/ 3255264 w 4495190"/>
                <a:gd name="connsiteY49" fmla="*/ 460857 h 581558"/>
                <a:gd name="connsiteX50" fmla="*/ 3083356 w 4495190"/>
                <a:gd name="connsiteY50" fmla="*/ 457200 h 581558"/>
                <a:gd name="connsiteX51" fmla="*/ 2834640 w 4495190"/>
                <a:gd name="connsiteY51" fmla="*/ 442569 h 581558"/>
                <a:gd name="connsiteX52" fmla="*/ 2596896 w 4495190"/>
                <a:gd name="connsiteY52" fmla="*/ 449884 h 581558"/>
                <a:gd name="connsiteX53" fmla="*/ 2311603 w 4495190"/>
                <a:gd name="connsiteY53" fmla="*/ 460857 h 581558"/>
                <a:gd name="connsiteX54" fmla="*/ 2150668 w 4495190"/>
                <a:gd name="connsiteY54" fmla="*/ 457200 h 581558"/>
                <a:gd name="connsiteX55" fmla="*/ 1762963 w 4495190"/>
                <a:gd name="connsiteY55" fmla="*/ 453542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95190" h="581558">
                  <a:moveTo>
                    <a:pt x="1762963" y="453542"/>
                  </a:moveTo>
                  <a:lnTo>
                    <a:pt x="815644" y="449884"/>
                  </a:lnTo>
                  <a:lnTo>
                    <a:pt x="153619" y="435254"/>
                  </a:lnTo>
                  <a:lnTo>
                    <a:pt x="65836" y="431596"/>
                  </a:lnTo>
                  <a:lnTo>
                    <a:pt x="43891" y="427939"/>
                  </a:lnTo>
                  <a:lnTo>
                    <a:pt x="18288" y="416966"/>
                  </a:lnTo>
                  <a:lnTo>
                    <a:pt x="0" y="387705"/>
                  </a:lnTo>
                  <a:lnTo>
                    <a:pt x="0" y="354787"/>
                  </a:lnTo>
                  <a:lnTo>
                    <a:pt x="14630" y="310896"/>
                  </a:lnTo>
                  <a:lnTo>
                    <a:pt x="47548" y="281635"/>
                  </a:lnTo>
                  <a:lnTo>
                    <a:pt x="117043" y="259689"/>
                  </a:lnTo>
                  <a:lnTo>
                    <a:pt x="190195" y="241401"/>
                  </a:lnTo>
                  <a:lnTo>
                    <a:pt x="314553" y="219456"/>
                  </a:lnTo>
                  <a:lnTo>
                    <a:pt x="431596" y="208483"/>
                  </a:lnTo>
                  <a:lnTo>
                    <a:pt x="534009" y="212140"/>
                  </a:lnTo>
                  <a:lnTo>
                    <a:pt x="683971" y="223113"/>
                  </a:lnTo>
                  <a:lnTo>
                    <a:pt x="1225296" y="230428"/>
                  </a:lnTo>
                  <a:lnTo>
                    <a:pt x="1784908" y="234086"/>
                  </a:lnTo>
                  <a:lnTo>
                    <a:pt x="2454249" y="234086"/>
                  </a:lnTo>
                  <a:lnTo>
                    <a:pt x="3061411" y="234086"/>
                  </a:lnTo>
                  <a:lnTo>
                    <a:pt x="3236976" y="234086"/>
                  </a:lnTo>
                  <a:lnTo>
                    <a:pt x="3749040" y="234086"/>
                  </a:lnTo>
                  <a:lnTo>
                    <a:pt x="3957523" y="226771"/>
                  </a:lnTo>
                  <a:lnTo>
                    <a:pt x="4085539" y="219456"/>
                  </a:lnTo>
                  <a:lnTo>
                    <a:pt x="4169664" y="204825"/>
                  </a:lnTo>
                  <a:lnTo>
                    <a:pt x="4253788" y="179222"/>
                  </a:lnTo>
                  <a:lnTo>
                    <a:pt x="4330598" y="135331"/>
                  </a:lnTo>
                  <a:lnTo>
                    <a:pt x="4378147" y="87782"/>
                  </a:lnTo>
                  <a:lnTo>
                    <a:pt x="4411065" y="40233"/>
                  </a:lnTo>
                  <a:lnTo>
                    <a:pt x="4440326" y="14630"/>
                  </a:lnTo>
                  <a:lnTo>
                    <a:pt x="4465929" y="0"/>
                  </a:lnTo>
                  <a:lnTo>
                    <a:pt x="4484217" y="7315"/>
                  </a:lnTo>
                  <a:lnTo>
                    <a:pt x="4491532" y="25603"/>
                  </a:lnTo>
                  <a:lnTo>
                    <a:pt x="4495190" y="76809"/>
                  </a:lnTo>
                  <a:lnTo>
                    <a:pt x="4480560" y="160934"/>
                  </a:lnTo>
                  <a:lnTo>
                    <a:pt x="4462272" y="230428"/>
                  </a:lnTo>
                  <a:lnTo>
                    <a:pt x="4436668" y="303580"/>
                  </a:lnTo>
                  <a:lnTo>
                    <a:pt x="4389120" y="405993"/>
                  </a:lnTo>
                  <a:lnTo>
                    <a:pt x="4326940" y="501091"/>
                  </a:lnTo>
                  <a:lnTo>
                    <a:pt x="4286707" y="548640"/>
                  </a:lnTo>
                  <a:lnTo>
                    <a:pt x="4253788" y="577900"/>
                  </a:lnTo>
                  <a:lnTo>
                    <a:pt x="4224528" y="581558"/>
                  </a:lnTo>
                  <a:lnTo>
                    <a:pt x="4195267" y="566928"/>
                  </a:lnTo>
                  <a:lnTo>
                    <a:pt x="4173321" y="544982"/>
                  </a:lnTo>
                  <a:lnTo>
                    <a:pt x="4158691" y="519379"/>
                  </a:lnTo>
                  <a:lnTo>
                    <a:pt x="4129430" y="501091"/>
                  </a:lnTo>
                  <a:lnTo>
                    <a:pt x="4096512" y="486460"/>
                  </a:lnTo>
                  <a:lnTo>
                    <a:pt x="3968496" y="464515"/>
                  </a:lnTo>
                  <a:lnTo>
                    <a:pt x="3449116" y="457200"/>
                  </a:lnTo>
                  <a:lnTo>
                    <a:pt x="3255264" y="460857"/>
                  </a:lnTo>
                  <a:lnTo>
                    <a:pt x="3083356" y="457200"/>
                  </a:lnTo>
                  <a:lnTo>
                    <a:pt x="2834640" y="442569"/>
                  </a:lnTo>
                  <a:lnTo>
                    <a:pt x="2596896" y="449884"/>
                  </a:lnTo>
                  <a:lnTo>
                    <a:pt x="2311603" y="460857"/>
                  </a:lnTo>
                  <a:lnTo>
                    <a:pt x="2150668" y="457200"/>
                  </a:lnTo>
                  <a:lnTo>
                    <a:pt x="1762963" y="4535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4656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27B6CABC-815A-4852-85E7-D12D68694212}"/>
              </a:ext>
            </a:extLst>
          </p:cNvPr>
          <p:cNvGrpSpPr/>
          <p:nvPr/>
        </p:nvGrpSpPr>
        <p:grpSpPr>
          <a:xfrm>
            <a:off x="3779838" y="1325564"/>
            <a:ext cx="4470400" cy="4694236"/>
            <a:chOff x="3779838" y="1325564"/>
            <a:chExt cx="4470400" cy="4694236"/>
          </a:xfrm>
          <a:solidFill>
            <a:schemeClr val="tx1"/>
          </a:solidFill>
        </p:grpSpPr>
        <p:sp>
          <p:nvSpPr>
            <p:cNvPr id="3" name="フリーフォーム 38">
              <a:extLst>
                <a:ext uri="{FF2B5EF4-FFF2-40B4-BE49-F238E27FC236}">
                  <a16:creationId xmlns:a16="http://schemas.microsoft.com/office/drawing/2014/main" id="{255134BB-339E-4860-AE9D-83F1F59A1DB6}"/>
                </a:ext>
              </a:extLst>
            </p:cNvPr>
            <p:cNvSpPr/>
            <p:nvPr/>
          </p:nvSpPr>
          <p:spPr>
            <a:xfrm>
              <a:off x="3981450" y="1325564"/>
              <a:ext cx="2266950" cy="3328987"/>
            </a:xfrm>
            <a:custGeom>
              <a:avLst/>
              <a:gdLst>
                <a:gd name="connsiteX0" fmla="*/ 1698791 w 2266499"/>
                <a:gd name="connsiteY0" fmla="*/ 1382434 h 3328242"/>
                <a:gd name="connsiteX1" fmla="*/ 1776796 w 2266499"/>
                <a:gd name="connsiteY1" fmla="*/ 1235090 h 3328242"/>
                <a:gd name="connsiteX2" fmla="*/ 1828800 w 2266499"/>
                <a:gd name="connsiteY2" fmla="*/ 1118081 h 3328242"/>
                <a:gd name="connsiteX3" fmla="*/ 1937142 w 2266499"/>
                <a:gd name="connsiteY3" fmla="*/ 845061 h 3328242"/>
                <a:gd name="connsiteX4" fmla="*/ 1993479 w 2266499"/>
                <a:gd name="connsiteY4" fmla="*/ 706385 h 3328242"/>
                <a:gd name="connsiteX5" fmla="*/ 2023815 w 2266499"/>
                <a:gd name="connsiteY5" fmla="*/ 632712 h 3328242"/>
                <a:gd name="connsiteX6" fmla="*/ 2058484 w 2266499"/>
                <a:gd name="connsiteY6" fmla="*/ 554707 h 3328242"/>
                <a:gd name="connsiteX7" fmla="*/ 2088819 w 2266499"/>
                <a:gd name="connsiteY7" fmla="*/ 494036 h 3328242"/>
                <a:gd name="connsiteX8" fmla="*/ 2110487 w 2266499"/>
                <a:gd name="connsiteY8" fmla="*/ 455033 h 3328242"/>
                <a:gd name="connsiteX9" fmla="*/ 2136489 w 2266499"/>
                <a:gd name="connsiteY9" fmla="*/ 424697 h 3328242"/>
                <a:gd name="connsiteX10" fmla="*/ 2162491 w 2266499"/>
                <a:gd name="connsiteY10" fmla="*/ 398695 h 3328242"/>
                <a:gd name="connsiteX11" fmla="*/ 2192827 w 2266499"/>
                <a:gd name="connsiteY11" fmla="*/ 377027 h 3328242"/>
                <a:gd name="connsiteX12" fmla="*/ 2227496 w 2266499"/>
                <a:gd name="connsiteY12" fmla="*/ 355359 h 3328242"/>
                <a:gd name="connsiteX13" fmla="*/ 2253498 w 2266499"/>
                <a:gd name="connsiteY13" fmla="*/ 329357 h 3328242"/>
                <a:gd name="connsiteX14" fmla="*/ 2266499 w 2266499"/>
                <a:gd name="connsiteY14" fmla="*/ 299021 h 3328242"/>
                <a:gd name="connsiteX15" fmla="*/ 2266499 w 2266499"/>
                <a:gd name="connsiteY15" fmla="*/ 281687 h 3328242"/>
                <a:gd name="connsiteX16" fmla="*/ 2257832 w 2266499"/>
                <a:gd name="connsiteY16" fmla="*/ 242684 h 3328242"/>
                <a:gd name="connsiteX17" fmla="*/ 2244831 w 2266499"/>
                <a:gd name="connsiteY17" fmla="*/ 216682 h 3328242"/>
                <a:gd name="connsiteX18" fmla="*/ 2227496 w 2266499"/>
                <a:gd name="connsiteY18" fmla="*/ 190680 h 3328242"/>
                <a:gd name="connsiteX19" fmla="*/ 2192827 w 2266499"/>
                <a:gd name="connsiteY19" fmla="*/ 160345 h 3328242"/>
                <a:gd name="connsiteX20" fmla="*/ 2114821 w 2266499"/>
                <a:gd name="connsiteY20" fmla="*/ 112675 h 3328242"/>
                <a:gd name="connsiteX21" fmla="*/ 2058484 w 2266499"/>
                <a:gd name="connsiteY21" fmla="*/ 86673 h 3328242"/>
                <a:gd name="connsiteX22" fmla="*/ 1989145 w 2266499"/>
                <a:gd name="connsiteY22" fmla="*/ 56337 h 3328242"/>
                <a:gd name="connsiteX23" fmla="*/ 1898139 w 2266499"/>
                <a:gd name="connsiteY23" fmla="*/ 26002 h 3328242"/>
                <a:gd name="connsiteX24" fmla="*/ 1833134 w 2266499"/>
                <a:gd name="connsiteY24" fmla="*/ 8667 h 3328242"/>
                <a:gd name="connsiteX25" fmla="*/ 1811466 w 2266499"/>
                <a:gd name="connsiteY25" fmla="*/ 4333 h 3328242"/>
                <a:gd name="connsiteX26" fmla="*/ 1746461 w 2266499"/>
                <a:gd name="connsiteY26" fmla="*/ 4333 h 3328242"/>
                <a:gd name="connsiteX27" fmla="*/ 1664122 w 2266499"/>
                <a:gd name="connsiteY27" fmla="*/ 0 h 3328242"/>
                <a:gd name="connsiteX28" fmla="*/ 1633786 w 2266499"/>
                <a:gd name="connsiteY28" fmla="*/ 4333 h 3328242"/>
                <a:gd name="connsiteX29" fmla="*/ 1625119 w 2266499"/>
                <a:gd name="connsiteY29" fmla="*/ 13001 h 3328242"/>
                <a:gd name="connsiteX30" fmla="*/ 1616451 w 2266499"/>
                <a:gd name="connsiteY30" fmla="*/ 21668 h 3328242"/>
                <a:gd name="connsiteX31" fmla="*/ 1616451 w 2266499"/>
                <a:gd name="connsiteY31" fmla="*/ 39003 h 3328242"/>
                <a:gd name="connsiteX32" fmla="*/ 1633786 w 2266499"/>
                <a:gd name="connsiteY32" fmla="*/ 65004 h 3328242"/>
                <a:gd name="connsiteX33" fmla="*/ 1659788 w 2266499"/>
                <a:gd name="connsiteY33" fmla="*/ 82339 h 3328242"/>
                <a:gd name="connsiteX34" fmla="*/ 1703124 w 2266499"/>
                <a:gd name="connsiteY34" fmla="*/ 99674 h 3328242"/>
                <a:gd name="connsiteX35" fmla="*/ 1746461 w 2266499"/>
                <a:gd name="connsiteY35" fmla="*/ 125676 h 3328242"/>
                <a:gd name="connsiteX36" fmla="*/ 1781130 w 2266499"/>
                <a:gd name="connsiteY36" fmla="*/ 160345 h 3328242"/>
                <a:gd name="connsiteX37" fmla="*/ 1807132 w 2266499"/>
                <a:gd name="connsiteY37" fmla="*/ 195014 h 3328242"/>
                <a:gd name="connsiteX38" fmla="*/ 1815799 w 2266499"/>
                <a:gd name="connsiteY38" fmla="*/ 229683 h 3328242"/>
                <a:gd name="connsiteX39" fmla="*/ 1815799 w 2266499"/>
                <a:gd name="connsiteY39" fmla="*/ 268686 h 3328242"/>
                <a:gd name="connsiteX40" fmla="*/ 1802798 w 2266499"/>
                <a:gd name="connsiteY40" fmla="*/ 342358 h 3328242"/>
                <a:gd name="connsiteX41" fmla="*/ 1776796 w 2266499"/>
                <a:gd name="connsiteY41" fmla="*/ 459367 h 3328242"/>
                <a:gd name="connsiteX42" fmla="*/ 1724793 w 2266499"/>
                <a:gd name="connsiteY42" fmla="*/ 619712 h 3328242"/>
                <a:gd name="connsiteX43" fmla="*/ 1633786 w 2266499"/>
                <a:gd name="connsiteY43" fmla="*/ 862396 h 3328242"/>
                <a:gd name="connsiteX44" fmla="*/ 1581782 w 2266499"/>
                <a:gd name="connsiteY44" fmla="*/ 1005406 h 3328242"/>
                <a:gd name="connsiteX45" fmla="*/ 1490776 w 2266499"/>
                <a:gd name="connsiteY45" fmla="*/ 1165751 h 3328242"/>
                <a:gd name="connsiteX46" fmla="*/ 1443105 w 2266499"/>
                <a:gd name="connsiteY46" fmla="*/ 1295761 h 3328242"/>
                <a:gd name="connsiteX47" fmla="*/ 1360766 w 2266499"/>
                <a:gd name="connsiteY47" fmla="*/ 1473440 h 3328242"/>
                <a:gd name="connsiteX48" fmla="*/ 1274093 w 2266499"/>
                <a:gd name="connsiteY48" fmla="*/ 1646786 h 3328242"/>
                <a:gd name="connsiteX49" fmla="*/ 1178753 w 2266499"/>
                <a:gd name="connsiteY49" fmla="*/ 1820132 h 3328242"/>
                <a:gd name="connsiteX50" fmla="*/ 1083413 w 2266499"/>
                <a:gd name="connsiteY50" fmla="*/ 1976144 h 3328242"/>
                <a:gd name="connsiteX51" fmla="*/ 970738 w 2266499"/>
                <a:gd name="connsiteY51" fmla="*/ 2145156 h 3328242"/>
                <a:gd name="connsiteX52" fmla="*/ 884065 w 2266499"/>
                <a:gd name="connsiteY52" fmla="*/ 2266498 h 3328242"/>
                <a:gd name="connsiteX53" fmla="*/ 771390 w 2266499"/>
                <a:gd name="connsiteY53" fmla="*/ 2418176 h 3328242"/>
                <a:gd name="connsiteX54" fmla="*/ 663049 w 2266499"/>
                <a:gd name="connsiteY54" fmla="*/ 2552519 h 3328242"/>
                <a:gd name="connsiteX55" fmla="*/ 554707 w 2266499"/>
                <a:gd name="connsiteY55" fmla="*/ 2686862 h 3328242"/>
                <a:gd name="connsiteX56" fmla="*/ 403030 w 2266499"/>
                <a:gd name="connsiteY56" fmla="*/ 2855875 h 3328242"/>
                <a:gd name="connsiteX57" fmla="*/ 251352 w 2266499"/>
                <a:gd name="connsiteY57" fmla="*/ 3020553 h 3328242"/>
                <a:gd name="connsiteX58" fmla="*/ 95341 w 2266499"/>
                <a:gd name="connsiteY58" fmla="*/ 3180898 h 3328242"/>
                <a:gd name="connsiteX59" fmla="*/ 17335 w 2266499"/>
                <a:gd name="connsiteY59" fmla="*/ 3258904 h 3328242"/>
                <a:gd name="connsiteX60" fmla="*/ 4334 w 2266499"/>
                <a:gd name="connsiteY60" fmla="*/ 3280572 h 3328242"/>
                <a:gd name="connsiteX61" fmla="*/ 0 w 2266499"/>
                <a:gd name="connsiteY61" fmla="*/ 3297907 h 3328242"/>
                <a:gd name="connsiteX62" fmla="*/ 4334 w 2266499"/>
                <a:gd name="connsiteY62" fmla="*/ 3323909 h 3328242"/>
                <a:gd name="connsiteX63" fmla="*/ 17335 w 2266499"/>
                <a:gd name="connsiteY63" fmla="*/ 3328242 h 3328242"/>
                <a:gd name="connsiteX64" fmla="*/ 65005 w 2266499"/>
                <a:gd name="connsiteY64" fmla="*/ 3302240 h 3328242"/>
                <a:gd name="connsiteX65" fmla="*/ 225350 w 2266499"/>
                <a:gd name="connsiteY65" fmla="*/ 3180898 h 3328242"/>
                <a:gd name="connsiteX66" fmla="*/ 355360 w 2266499"/>
                <a:gd name="connsiteY66" fmla="*/ 3076891 h 3328242"/>
                <a:gd name="connsiteX67" fmla="*/ 511371 w 2266499"/>
                <a:gd name="connsiteY67" fmla="*/ 2946881 h 3328242"/>
                <a:gd name="connsiteX68" fmla="*/ 671716 w 2266499"/>
                <a:gd name="connsiteY68" fmla="*/ 2799537 h 3328242"/>
                <a:gd name="connsiteX69" fmla="*/ 797392 w 2266499"/>
                <a:gd name="connsiteY69" fmla="*/ 2678195 h 3328242"/>
                <a:gd name="connsiteX70" fmla="*/ 914400 w 2266499"/>
                <a:gd name="connsiteY70" fmla="*/ 2552519 h 3328242"/>
                <a:gd name="connsiteX71" fmla="*/ 1027075 w 2266499"/>
                <a:gd name="connsiteY71" fmla="*/ 2418176 h 3328242"/>
                <a:gd name="connsiteX72" fmla="*/ 1087746 w 2266499"/>
                <a:gd name="connsiteY72" fmla="*/ 2340170 h 3328242"/>
                <a:gd name="connsiteX73" fmla="*/ 1148417 w 2266499"/>
                <a:gd name="connsiteY73" fmla="*/ 2279499 h 3328242"/>
                <a:gd name="connsiteX74" fmla="*/ 1256759 w 2266499"/>
                <a:gd name="connsiteY74" fmla="*/ 2119154 h 3328242"/>
                <a:gd name="connsiteX75" fmla="*/ 1352099 w 2266499"/>
                <a:gd name="connsiteY75" fmla="*/ 1971810 h 3328242"/>
                <a:gd name="connsiteX76" fmla="*/ 1464774 w 2266499"/>
                <a:gd name="connsiteY76" fmla="*/ 1798464 h 3328242"/>
                <a:gd name="connsiteX77" fmla="*/ 1586116 w 2266499"/>
                <a:gd name="connsiteY77" fmla="*/ 1590449 h 3328242"/>
                <a:gd name="connsiteX78" fmla="*/ 1698791 w 2266499"/>
                <a:gd name="connsiteY78" fmla="*/ 1382434 h 332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266499" h="3328242">
                  <a:moveTo>
                    <a:pt x="1698791" y="1382434"/>
                  </a:moveTo>
                  <a:lnTo>
                    <a:pt x="1776796" y="1235090"/>
                  </a:lnTo>
                  <a:lnTo>
                    <a:pt x="1828800" y="1118081"/>
                  </a:lnTo>
                  <a:lnTo>
                    <a:pt x="1937142" y="845061"/>
                  </a:lnTo>
                  <a:lnTo>
                    <a:pt x="1993479" y="706385"/>
                  </a:lnTo>
                  <a:lnTo>
                    <a:pt x="2023815" y="632712"/>
                  </a:lnTo>
                  <a:lnTo>
                    <a:pt x="2058484" y="554707"/>
                  </a:lnTo>
                  <a:lnTo>
                    <a:pt x="2088819" y="494036"/>
                  </a:lnTo>
                  <a:lnTo>
                    <a:pt x="2110487" y="455033"/>
                  </a:lnTo>
                  <a:lnTo>
                    <a:pt x="2136489" y="424697"/>
                  </a:lnTo>
                  <a:lnTo>
                    <a:pt x="2162491" y="398695"/>
                  </a:lnTo>
                  <a:lnTo>
                    <a:pt x="2192827" y="377027"/>
                  </a:lnTo>
                  <a:lnTo>
                    <a:pt x="2227496" y="355359"/>
                  </a:lnTo>
                  <a:lnTo>
                    <a:pt x="2253498" y="329357"/>
                  </a:lnTo>
                  <a:lnTo>
                    <a:pt x="2266499" y="299021"/>
                  </a:lnTo>
                  <a:lnTo>
                    <a:pt x="2266499" y="281687"/>
                  </a:lnTo>
                  <a:lnTo>
                    <a:pt x="2257832" y="242684"/>
                  </a:lnTo>
                  <a:lnTo>
                    <a:pt x="2244831" y="216682"/>
                  </a:lnTo>
                  <a:lnTo>
                    <a:pt x="2227496" y="190680"/>
                  </a:lnTo>
                  <a:lnTo>
                    <a:pt x="2192827" y="160345"/>
                  </a:lnTo>
                  <a:lnTo>
                    <a:pt x="2114821" y="112675"/>
                  </a:lnTo>
                  <a:lnTo>
                    <a:pt x="2058484" y="86673"/>
                  </a:lnTo>
                  <a:lnTo>
                    <a:pt x="1989145" y="56337"/>
                  </a:lnTo>
                  <a:lnTo>
                    <a:pt x="1898139" y="26002"/>
                  </a:lnTo>
                  <a:lnTo>
                    <a:pt x="1833134" y="8667"/>
                  </a:lnTo>
                  <a:lnTo>
                    <a:pt x="1811466" y="4333"/>
                  </a:lnTo>
                  <a:lnTo>
                    <a:pt x="1746461" y="4333"/>
                  </a:lnTo>
                  <a:lnTo>
                    <a:pt x="1664122" y="0"/>
                  </a:lnTo>
                  <a:lnTo>
                    <a:pt x="1633786" y="4333"/>
                  </a:lnTo>
                  <a:lnTo>
                    <a:pt x="1625119" y="13001"/>
                  </a:lnTo>
                  <a:lnTo>
                    <a:pt x="1616451" y="21668"/>
                  </a:lnTo>
                  <a:lnTo>
                    <a:pt x="1616451" y="39003"/>
                  </a:lnTo>
                  <a:lnTo>
                    <a:pt x="1633786" y="65004"/>
                  </a:lnTo>
                  <a:lnTo>
                    <a:pt x="1659788" y="82339"/>
                  </a:lnTo>
                  <a:lnTo>
                    <a:pt x="1703124" y="99674"/>
                  </a:lnTo>
                  <a:lnTo>
                    <a:pt x="1746461" y="125676"/>
                  </a:lnTo>
                  <a:lnTo>
                    <a:pt x="1781130" y="160345"/>
                  </a:lnTo>
                  <a:lnTo>
                    <a:pt x="1807132" y="195014"/>
                  </a:lnTo>
                  <a:lnTo>
                    <a:pt x="1815799" y="229683"/>
                  </a:lnTo>
                  <a:lnTo>
                    <a:pt x="1815799" y="268686"/>
                  </a:lnTo>
                  <a:lnTo>
                    <a:pt x="1802798" y="342358"/>
                  </a:lnTo>
                  <a:lnTo>
                    <a:pt x="1776796" y="459367"/>
                  </a:lnTo>
                  <a:lnTo>
                    <a:pt x="1724793" y="619712"/>
                  </a:lnTo>
                  <a:lnTo>
                    <a:pt x="1633786" y="862396"/>
                  </a:lnTo>
                  <a:lnTo>
                    <a:pt x="1581782" y="1005406"/>
                  </a:lnTo>
                  <a:lnTo>
                    <a:pt x="1490776" y="1165751"/>
                  </a:lnTo>
                  <a:lnTo>
                    <a:pt x="1443105" y="1295761"/>
                  </a:lnTo>
                  <a:lnTo>
                    <a:pt x="1360766" y="1473440"/>
                  </a:lnTo>
                  <a:lnTo>
                    <a:pt x="1274093" y="1646786"/>
                  </a:lnTo>
                  <a:lnTo>
                    <a:pt x="1178753" y="1820132"/>
                  </a:lnTo>
                  <a:lnTo>
                    <a:pt x="1083413" y="1976144"/>
                  </a:lnTo>
                  <a:lnTo>
                    <a:pt x="970738" y="2145156"/>
                  </a:lnTo>
                  <a:lnTo>
                    <a:pt x="884065" y="2266498"/>
                  </a:lnTo>
                  <a:lnTo>
                    <a:pt x="771390" y="2418176"/>
                  </a:lnTo>
                  <a:lnTo>
                    <a:pt x="663049" y="2552519"/>
                  </a:lnTo>
                  <a:lnTo>
                    <a:pt x="554707" y="2686862"/>
                  </a:lnTo>
                  <a:lnTo>
                    <a:pt x="403030" y="2855875"/>
                  </a:lnTo>
                  <a:lnTo>
                    <a:pt x="251352" y="3020553"/>
                  </a:lnTo>
                  <a:lnTo>
                    <a:pt x="95341" y="3180898"/>
                  </a:lnTo>
                  <a:lnTo>
                    <a:pt x="17335" y="3258904"/>
                  </a:lnTo>
                  <a:lnTo>
                    <a:pt x="4334" y="3280572"/>
                  </a:lnTo>
                  <a:lnTo>
                    <a:pt x="0" y="3297907"/>
                  </a:lnTo>
                  <a:lnTo>
                    <a:pt x="4334" y="3323909"/>
                  </a:lnTo>
                  <a:lnTo>
                    <a:pt x="17335" y="3328242"/>
                  </a:lnTo>
                  <a:lnTo>
                    <a:pt x="65005" y="3302240"/>
                  </a:lnTo>
                  <a:lnTo>
                    <a:pt x="225350" y="3180898"/>
                  </a:lnTo>
                  <a:lnTo>
                    <a:pt x="355360" y="3076891"/>
                  </a:lnTo>
                  <a:lnTo>
                    <a:pt x="511371" y="2946881"/>
                  </a:lnTo>
                  <a:lnTo>
                    <a:pt x="671716" y="2799537"/>
                  </a:lnTo>
                  <a:lnTo>
                    <a:pt x="797392" y="2678195"/>
                  </a:lnTo>
                  <a:lnTo>
                    <a:pt x="914400" y="2552519"/>
                  </a:lnTo>
                  <a:lnTo>
                    <a:pt x="1027075" y="2418176"/>
                  </a:lnTo>
                  <a:lnTo>
                    <a:pt x="1087746" y="2340170"/>
                  </a:lnTo>
                  <a:lnTo>
                    <a:pt x="1148417" y="2279499"/>
                  </a:lnTo>
                  <a:lnTo>
                    <a:pt x="1256759" y="2119154"/>
                  </a:lnTo>
                  <a:lnTo>
                    <a:pt x="1352099" y="1971810"/>
                  </a:lnTo>
                  <a:lnTo>
                    <a:pt x="1464774" y="1798464"/>
                  </a:lnTo>
                  <a:lnTo>
                    <a:pt x="1586116" y="1590449"/>
                  </a:lnTo>
                  <a:lnTo>
                    <a:pt x="1698791" y="13824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7">
              <a:extLst>
                <a:ext uri="{FF2B5EF4-FFF2-40B4-BE49-F238E27FC236}">
                  <a16:creationId xmlns:a16="http://schemas.microsoft.com/office/drawing/2014/main" id="{9F5A3F7E-854E-4D11-90F1-60AA730CB5A3}"/>
                </a:ext>
              </a:extLst>
            </p:cNvPr>
            <p:cNvSpPr/>
            <p:nvPr/>
          </p:nvSpPr>
          <p:spPr>
            <a:xfrm>
              <a:off x="3779838" y="2022476"/>
              <a:ext cx="4470400" cy="771525"/>
            </a:xfrm>
            <a:custGeom>
              <a:avLst/>
              <a:gdLst>
                <a:gd name="connsiteX0" fmla="*/ 2348179 w 4469587"/>
                <a:gd name="connsiteY0" fmla="*/ 201168 h 771753"/>
                <a:gd name="connsiteX1" fmla="*/ 2198217 w 4469587"/>
                <a:gd name="connsiteY1" fmla="*/ 212141 h 771753"/>
                <a:gd name="connsiteX2" fmla="*/ 2081174 w 4469587"/>
                <a:gd name="connsiteY2" fmla="*/ 223113 h 771753"/>
                <a:gd name="connsiteX3" fmla="*/ 1733702 w 4469587"/>
                <a:gd name="connsiteY3" fmla="*/ 277977 h 771753"/>
                <a:gd name="connsiteX4" fmla="*/ 1514246 w 4469587"/>
                <a:gd name="connsiteY4" fmla="*/ 318211 h 771753"/>
                <a:gd name="connsiteX5" fmla="*/ 1302105 w 4469587"/>
                <a:gd name="connsiteY5" fmla="*/ 354787 h 771753"/>
                <a:gd name="connsiteX6" fmla="*/ 1089964 w 4469587"/>
                <a:gd name="connsiteY6" fmla="*/ 391363 h 771753"/>
                <a:gd name="connsiteX7" fmla="*/ 907084 w 4469587"/>
                <a:gd name="connsiteY7" fmla="*/ 424281 h 771753"/>
                <a:gd name="connsiteX8" fmla="*/ 735177 w 4469587"/>
                <a:gd name="connsiteY8" fmla="*/ 453542 h 771753"/>
                <a:gd name="connsiteX9" fmla="*/ 563270 w 4469587"/>
                <a:gd name="connsiteY9" fmla="*/ 482803 h 771753"/>
                <a:gd name="connsiteX10" fmla="*/ 490118 w 4469587"/>
                <a:gd name="connsiteY10" fmla="*/ 497433 h 771753"/>
                <a:gd name="connsiteX11" fmla="*/ 453542 w 4469587"/>
                <a:gd name="connsiteY11" fmla="*/ 501091 h 771753"/>
                <a:gd name="connsiteX12" fmla="*/ 405993 w 4469587"/>
                <a:gd name="connsiteY12" fmla="*/ 501091 h 771753"/>
                <a:gd name="connsiteX13" fmla="*/ 347472 w 4469587"/>
                <a:gd name="connsiteY13" fmla="*/ 493776 h 771753"/>
                <a:gd name="connsiteX14" fmla="*/ 288950 w 4469587"/>
                <a:gd name="connsiteY14" fmla="*/ 486461 h 771753"/>
                <a:gd name="connsiteX15" fmla="*/ 219456 w 4469587"/>
                <a:gd name="connsiteY15" fmla="*/ 471830 h 771753"/>
                <a:gd name="connsiteX16" fmla="*/ 149961 w 4469587"/>
                <a:gd name="connsiteY16" fmla="*/ 442569 h 771753"/>
                <a:gd name="connsiteX17" fmla="*/ 84124 w 4469587"/>
                <a:gd name="connsiteY17" fmla="*/ 402336 h 771753"/>
                <a:gd name="connsiteX18" fmla="*/ 58521 w 4469587"/>
                <a:gd name="connsiteY18" fmla="*/ 380390 h 771753"/>
                <a:gd name="connsiteX19" fmla="*/ 36576 w 4469587"/>
                <a:gd name="connsiteY19" fmla="*/ 373075 h 771753"/>
                <a:gd name="connsiteX20" fmla="*/ 21945 w 4469587"/>
                <a:gd name="connsiteY20" fmla="*/ 373075 h 771753"/>
                <a:gd name="connsiteX21" fmla="*/ 10972 w 4469587"/>
                <a:gd name="connsiteY21" fmla="*/ 380390 h 771753"/>
                <a:gd name="connsiteX22" fmla="*/ 0 w 4469587"/>
                <a:gd name="connsiteY22" fmla="*/ 402336 h 771753"/>
                <a:gd name="connsiteX23" fmla="*/ 10972 w 4469587"/>
                <a:gd name="connsiteY23" fmla="*/ 427939 h 771753"/>
                <a:gd name="connsiteX24" fmla="*/ 80467 w 4469587"/>
                <a:gd name="connsiteY24" fmla="*/ 504749 h 771753"/>
                <a:gd name="connsiteX25" fmla="*/ 175564 w 4469587"/>
                <a:gd name="connsiteY25" fmla="*/ 599846 h 771753"/>
                <a:gd name="connsiteX26" fmla="*/ 245059 w 4469587"/>
                <a:gd name="connsiteY26" fmla="*/ 658368 h 771753"/>
                <a:gd name="connsiteX27" fmla="*/ 343814 w 4469587"/>
                <a:gd name="connsiteY27" fmla="*/ 727862 h 771753"/>
                <a:gd name="connsiteX28" fmla="*/ 380390 w 4469587"/>
                <a:gd name="connsiteY28" fmla="*/ 753465 h 771753"/>
                <a:gd name="connsiteX29" fmla="*/ 405993 w 4469587"/>
                <a:gd name="connsiteY29" fmla="*/ 764438 h 771753"/>
                <a:gd name="connsiteX30" fmla="*/ 479145 w 4469587"/>
                <a:gd name="connsiteY30" fmla="*/ 771753 h 771753"/>
                <a:gd name="connsiteX31" fmla="*/ 555955 w 4469587"/>
                <a:gd name="connsiteY31" fmla="*/ 760781 h 771753"/>
                <a:gd name="connsiteX32" fmla="*/ 654710 w 4469587"/>
                <a:gd name="connsiteY32" fmla="*/ 735177 h 771753"/>
                <a:gd name="connsiteX33" fmla="*/ 764438 w 4469587"/>
                <a:gd name="connsiteY33" fmla="*/ 698601 h 771753"/>
                <a:gd name="connsiteX34" fmla="*/ 888796 w 4469587"/>
                <a:gd name="connsiteY34" fmla="*/ 658368 h 771753"/>
                <a:gd name="connsiteX35" fmla="*/ 1005840 w 4469587"/>
                <a:gd name="connsiteY35" fmla="*/ 621792 h 771753"/>
                <a:gd name="connsiteX36" fmla="*/ 1137513 w 4469587"/>
                <a:gd name="connsiteY36" fmla="*/ 588873 h 771753"/>
                <a:gd name="connsiteX37" fmla="*/ 1272844 w 4469587"/>
                <a:gd name="connsiteY37" fmla="*/ 559613 h 771753"/>
                <a:gd name="connsiteX38" fmla="*/ 1430121 w 4469587"/>
                <a:gd name="connsiteY38" fmla="*/ 530352 h 771753"/>
                <a:gd name="connsiteX39" fmla="*/ 1583740 w 4469587"/>
                <a:gd name="connsiteY39" fmla="*/ 504749 h 771753"/>
                <a:gd name="connsiteX40" fmla="*/ 1711756 w 4469587"/>
                <a:gd name="connsiteY40" fmla="*/ 486461 h 771753"/>
                <a:gd name="connsiteX41" fmla="*/ 2073859 w 4469587"/>
                <a:gd name="connsiteY41" fmla="*/ 438912 h 771753"/>
                <a:gd name="connsiteX42" fmla="*/ 2176272 w 4469587"/>
                <a:gd name="connsiteY42" fmla="*/ 424281 h 771753"/>
                <a:gd name="connsiteX43" fmla="*/ 2337206 w 4469587"/>
                <a:gd name="connsiteY43" fmla="*/ 402336 h 771753"/>
                <a:gd name="connsiteX44" fmla="*/ 2512771 w 4469587"/>
                <a:gd name="connsiteY44" fmla="*/ 380390 h 771753"/>
                <a:gd name="connsiteX45" fmla="*/ 2655417 w 4469587"/>
                <a:gd name="connsiteY45" fmla="*/ 365760 h 771753"/>
                <a:gd name="connsiteX46" fmla="*/ 2820009 w 4469587"/>
                <a:gd name="connsiteY46" fmla="*/ 347472 h 771753"/>
                <a:gd name="connsiteX47" fmla="*/ 2991916 w 4469587"/>
                <a:gd name="connsiteY47" fmla="*/ 332841 h 771753"/>
                <a:gd name="connsiteX48" fmla="*/ 3160166 w 4469587"/>
                <a:gd name="connsiteY48" fmla="*/ 321869 h 771753"/>
                <a:gd name="connsiteX49" fmla="*/ 3310128 w 4469587"/>
                <a:gd name="connsiteY49" fmla="*/ 318211 h 771753"/>
                <a:gd name="connsiteX50" fmla="*/ 3507638 w 4469587"/>
                <a:gd name="connsiteY50" fmla="*/ 310896 h 771753"/>
                <a:gd name="connsiteX51" fmla="*/ 3661257 w 4469587"/>
                <a:gd name="connsiteY51" fmla="*/ 307238 h 771753"/>
                <a:gd name="connsiteX52" fmla="*/ 3774643 w 4469587"/>
                <a:gd name="connsiteY52" fmla="*/ 307238 h 771753"/>
                <a:gd name="connsiteX53" fmla="*/ 3869740 w 4469587"/>
                <a:gd name="connsiteY53" fmla="*/ 307238 h 771753"/>
                <a:gd name="connsiteX54" fmla="*/ 3986784 w 4469587"/>
                <a:gd name="connsiteY54" fmla="*/ 310896 h 771753"/>
                <a:gd name="connsiteX55" fmla="*/ 4081881 w 4469587"/>
                <a:gd name="connsiteY55" fmla="*/ 318211 h 771753"/>
                <a:gd name="connsiteX56" fmla="*/ 4217212 w 4469587"/>
                <a:gd name="connsiteY56" fmla="*/ 336499 h 771753"/>
                <a:gd name="connsiteX57" fmla="*/ 4301337 w 4469587"/>
                <a:gd name="connsiteY57" fmla="*/ 351129 h 771753"/>
                <a:gd name="connsiteX58" fmla="*/ 4337913 w 4469587"/>
                <a:gd name="connsiteY58" fmla="*/ 358445 h 771753"/>
                <a:gd name="connsiteX59" fmla="*/ 4400092 w 4469587"/>
                <a:gd name="connsiteY59" fmla="*/ 347472 h 771753"/>
                <a:gd name="connsiteX60" fmla="*/ 4440326 w 4469587"/>
                <a:gd name="connsiteY60" fmla="*/ 332841 h 771753"/>
                <a:gd name="connsiteX61" fmla="*/ 4462272 w 4469587"/>
                <a:gd name="connsiteY61" fmla="*/ 307238 h 771753"/>
                <a:gd name="connsiteX62" fmla="*/ 4469587 w 4469587"/>
                <a:gd name="connsiteY62" fmla="*/ 285293 h 771753"/>
                <a:gd name="connsiteX63" fmla="*/ 4469587 w 4469587"/>
                <a:gd name="connsiteY63" fmla="*/ 263347 h 771753"/>
                <a:gd name="connsiteX64" fmla="*/ 4454956 w 4469587"/>
                <a:gd name="connsiteY64" fmla="*/ 215798 h 771753"/>
                <a:gd name="connsiteX65" fmla="*/ 4433011 w 4469587"/>
                <a:gd name="connsiteY65" fmla="*/ 179222 h 771753"/>
                <a:gd name="connsiteX66" fmla="*/ 4396435 w 4469587"/>
                <a:gd name="connsiteY66" fmla="*/ 164592 h 771753"/>
                <a:gd name="connsiteX67" fmla="*/ 4242816 w 4469587"/>
                <a:gd name="connsiteY67" fmla="*/ 109728 h 771753"/>
                <a:gd name="connsiteX68" fmla="*/ 4078224 w 4469587"/>
                <a:gd name="connsiteY68" fmla="*/ 47549 h 771753"/>
                <a:gd name="connsiteX69" fmla="*/ 3957523 w 4469587"/>
                <a:gd name="connsiteY69" fmla="*/ 3657 h 771753"/>
                <a:gd name="connsiteX70" fmla="*/ 3942892 w 4469587"/>
                <a:gd name="connsiteY70" fmla="*/ 0 h 771753"/>
                <a:gd name="connsiteX71" fmla="*/ 3902659 w 4469587"/>
                <a:gd name="connsiteY71" fmla="*/ 7315 h 771753"/>
                <a:gd name="connsiteX72" fmla="*/ 3825849 w 4469587"/>
                <a:gd name="connsiteY72" fmla="*/ 29261 h 771753"/>
                <a:gd name="connsiteX73" fmla="*/ 3741724 w 4469587"/>
                <a:gd name="connsiteY73" fmla="*/ 65837 h 771753"/>
                <a:gd name="connsiteX74" fmla="*/ 3657600 w 4469587"/>
                <a:gd name="connsiteY74" fmla="*/ 106070 h 771753"/>
                <a:gd name="connsiteX75" fmla="*/ 3628339 w 4469587"/>
                <a:gd name="connsiteY75" fmla="*/ 113385 h 771753"/>
                <a:gd name="connsiteX76" fmla="*/ 3493008 w 4469587"/>
                <a:gd name="connsiteY76" fmla="*/ 117043 h 771753"/>
                <a:gd name="connsiteX77" fmla="*/ 3141878 w 4469587"/>
                <a:gd name="connsiteY77" fmla="*/ 135331 h 771753"/>
                <a:gd name="connsiteX78" fmla="*/ 2918764 w 4469587"/>
                <a:gd name="connsiteY78" fmla="*/ 149961 h 771753"/>
                <a:gd name="connsiteX79" fmla="*/ 2691993 w 4469587"/>
                <a:gd name="connsiteY79" fmla="*/ 168249 h 771753"/>
                <a:gd name="connsiteX80" fmla="*/ 2406700 w 4469587"/>
                <a:gd name="connsiteY80" fmla="*/ 193853 h 771753"/>
                <a:gd name="connsiteX81" fmla="*/ 2348179 w 4469587"/>
                <a:gd name="connsiteY81" fmla="*/ 201168 h 77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69587" h="771753">
                  <a:moveTo>
                    <a:pt x="2348179" y="201168"/>
                  </a:moveTo>
                  <a:lnTo>
                    <a:pt x="2198217" y="212141"/>
                  </a:lnTo>
                  <a:lnTo>
                    <a:pt x="2081174" y="223113"/>
                  </a:lnTo>
                  <a:lnTo>
                    <a:pt x="1733702" y="277977"/>
                  </a:lnTo>
                  <a:lnTo>
                    <a:pt x="1514246" y="318211"/>
                  </a:lnTo>
                  <a:lnTo>
                    <a:pt x="1302105" y="354787"/>
                  </a:lnTo>
                  <a:lnTo>
                    <a:pt x="1089964" y="391363"/>
                  </a:lnTo>
                  <a:lnTo>
                    <a:pt x="907084" y="424281"/>
                  </a:lnTo>
                  <a:lnTo>
                    <a:pt x="735177" y="453542"/>
                  </a:lnTo>
                  <a:lnTo>
                    <a:pt x="563270" y="482803"/>
                  </a:lnTo>
                  <a:lnTo>
                    <a:pt x="490118" y="497433"/>
                  </a:lnTo>
                  <a:lnTo>
                    <a:pt x="453542" y="501091"/>
                  </a:lnTo>
                  <a:lnTo>
                    <a:pt x="405993" y="501091"/>
                  </a:lnTo>
                  <a:lnTo>
                    <a:pt x="347472" y="493776"/>
                  </a:lnTo>
                  <a:lnTo>
                    <a:pt x="288950" y="486461"/>
                  </a:lnTo>
                  <a:lnTo>
                    <a:pt x="219456" y="471830"/>
                  </a:lnTo>
                  <a:lnTo>
                    <a:pt x="149961" y="442569"/>
                  </a:lnTo>
                  <a:lnTo>
                    <a:pt x="84124" y="402336"/>
                  </a:lnTo>
                  <a:lnTo>
                    <a:pt x="58521" y="380390"/>
                  </a:lnTo>
                  <a:lnTo>
                    <a:pt x="36576" y="373075"/>
                  </a:lnTo>
                  <a:lnTo>
                    <a:pt x="21945" y="373075"/>
                  </a:lnTo>
                  <a:lnTo>
                    <a:pt x="10972" y="380390"/>
                  </a:lnTo>
                  <a:lnTo>
                    <a:pt x="0" y="402336"/>
                  </a:lnTo>
                  <a:lnTo>
                    <a:pt x="10972" y="427939"/>
                  </a:lnTo>
                  <a:lnTo>
                    <a:pt x="80467" y="504749"/>
                  </a:lnTo>
                  <a:lnTo>
                    <a:pt x="175564" y="599846"/>
                  </a:lnTo>
                  <a:lnTo>
                    <a:pt x="245059" y="658368"/>
                  </a:lnTo>
                  <a:lnTo>
                    <a:pt x="343814" y="727862"/>
                  </a:lnTo>
                  <a:lnTo>
                    <a:pt x="380390" y="753465"/>
                  </a:lnTo>
                  <a:lnTo>
                    <a:pt x="405993" y="764438"/>
                  </a:lnTo>
                  <a:lnTo>
                    <a:pt x="479145" y="771753"/>
                  </a:lnTo>
                  <a:lnTo>
                    <a:pt x="555955" y="760781"/>
                  </a:lnTo>
                  <a:lnTo>
                    <a:pt x="654710" y="735177"/>
                  </a:lnTo>
                  <a:lnTo>
                    <a:pt x="764438" y="698601"/>
                  </a:lnTo>
                  <a:lnTo>
                    <a:pt x="888796" y="658368"/>
                  </a:lnTo>
                  <a:lnTo>
                    <a:pt x="1005840" y="621792"/>
                  </a:lnTo>
                  <a:lnTo>
                    <a:pt x="1137513" y="588873"/>
                  </a:lnTo>
                  <a:lnTo>
                    <a:pt x="1272844" y="559613"/>
                  </a:lnTo>
                  <a:lnTo>
                    <a:pt x="1430121" y="530352"/>
                  </a:lnTo>
                  <a:lnTo>
                    <a:pt x="1583740" y="504749"/>
                  </a:lnTo>
                  <a:lnTo>
                    <a:pt x="1711756" y="486461"/>
                  </a:lnTo>
                  <a:lnTo>
                    <a:pt x="2073859" y="438912"/>
                  </a:lnTo>
                  <a:lnTo>
                    <a:pt x="2176272" y="424281"/>
                  </a:lnTo>
                  <a:lnTo>
                    <a:pt x="2337206" y="402336"/>
                  </a:lnTo>
                  <a:lnTo>
                    <a:pt x="2512771" y="380390"/>
                  </a:lnTo>
                  <a:lnTo>
                    <a:pt x="2655417" y="365760"/>
                  </a:lnTo>
                  <a:lnTo>
                    <a:pt x="2820009" y="347472"/>
                  </a:lnTo>
                  <a:lnTo>
                    <a:pt x="2991916" y="332841"/>
                  </a:lnTo>
                  <a:lnTo>
                    <a:pt x="3160166" y="321869"/>
                  </a:lnTo>
                  <a:lnTo>
                    <a:pt x="3310128" y="318211"/>
                  </a:lnTo>
                  <a:lnTo>
                    <a:pt x="3507638" y="310896"/>
                  </a:lnTo>
                  <a:lnTo>
                    <a:pt x="3661257" y="307238"/>
                  </a:lnTo>
                  <a:lnTo>
                    <a:pt x="3774643" y="307238"/>
                  </a:lnTo>
                  <a:lnTo>
                    <a:pt x="3869740" y="307238"/>
                  </a:lnTo>
                  <a:lnTo>
                    <a:pt x="3986784" y="310896"/>
                  </a:lnTo>
                  <a:lnTo>
                    <a:pt x="4081881" y="318211"/>
                  </a:lnTo>
                  <a:lnTo>
                    <a:pt x="4217212" y="336499"/>
                  </a:lnTo>
                  <a:lnTo>
                    <a:pt x="4301337" y="351129"/>
                  </a:lnTo>
                  <a:lnTo>
                    <a:pt x="4337913" y="358445"/>
                  </a:lnTo>
                  <a:lnTo>
                    <a:pt x="4400092" y="347472"/>
                  </a:lnTo>
                  <a:lnTo>
                    <a:pt x="4440326" y="332841"/>
                  </a:lnTo>
                  <a:lnTo>
                    <a:pt x="4462272" y="307238"/>
                  </a:lnTo>
                  <a:lnTo>
                    <a:pt x="4469587" y="285293"/>
                  </a:lnTo>
                  <a:lnTo>
                    <a:pt x="4469587" y="263347"/>
                  </a:lnTo>
                  <a:lnTo>
                    <a:pt x="4454956" y="215798"/>
                  </a:lnTo>
                  <a:lnTo>
                    <a:pt x="4433011" y="179222"/>
                  </a:lnTo>
                  <a:lnTo>
                    <a:pt x="4396435" y="164592"/>
                  </a:lnTo>
                  <a:lnTo>
                    <a:pt x="4242816" y="109728"/>
                  </a:lnTo>
                  <a:lnTo>
                    <a:pt x="4078224" y="47549"/>
                  </a:lnTo>
                  <a:lnTo>
                    <a:pt x="3957523" y="3657"/>
                  </a:lnTo>
                  <a:lnTo>
                    <a:pt x="3942892" y="0"/>
                  </a:lnTo>
                  <a:lnTo>
                    <a:pt x="3902659" y="7315"/>
                  </a:lnTo>
                  <a:lnTo>
                    <a:pt x="3825849" y="29261"/>
                  </a:lnTo>
                  <a:lnTo>
                    <a:pt x="3741724" y="65837"/>
                  </a:lnTo>
                  <a:lnTo>
                    <a:pt x="3657600" y="106070"/>
                  </a:lnTo>
                  <a:lnTo>
                    <a:pt x="3628339" y="113385"/>
                  </a:lnTo>
                  <a:lnTo>
                    <a:pt x="3493008" y="117043"/>
                  </a:lnTo>
                  <a:lnTo>
                    <a:pt x="3141878" y="135331"/>
                  </a:lnTo>
                  <a:lnTo>
                    <a:pt x="2918764" y="149961"/>
                  </a:lnTo>
                  <a:lnTo>
                    <a:pt x="2691993" y="168249"/>
                  </a:lnTo>
                  <a:lnTo>
                    <a:pt x="2406700" y="193853"/>
                  </a:lnTo>
                  <a:lnTo>
                    <a:pt x="2348179" y="201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9">
              <a:extLst>
                <a:ext uri="{FF2B5EF4-FFF2-40B4-BE49-F238E27FC236}">
                  <a16:creationId xmlns:a16="http://schemas.microsoft.com/office/drawing/2014/main" id="{6D401B6B-D419-413B-B256-98A82AF6ABB9}"/>
                </a:ext>
              </a:extLst>
            </p:cNvPr>
            <p:cNvSpPr/>
            <p:nvPr/>
          </p:nvSpPr>
          <p:spPr>
            <a:xfrm>
              <a:off x="5038725" y="3586164"/>
              <a:ext cx="382588" cy="1863725"/>
            </a:xfrm>
            <a:custGeom>
              <a:avLst/>
              <a:gdLst>
                <a:gd name="connsiteX0" fmla="*/ 381000 w 383381"/>
                <a:gd name="connsiteY0" fmla="*/ 497681 h 1864518"/>
                <a:gd name="connsiteX1" fmla="*/ 383381 w 383381"/>
                <a:gd name="connsiteY1" fmla="*/ 285750 h 1864518"/>
                <a:gd name="connsiteX2" fmla="*/ 290513 w 383381"/>
                <a:gd name="connsiteY2" fmla="*/ 154781 h 1864518"/>
                <a:gd name="connsiteX3" fmla="*/ 242888 w 383381"/>
                <a:gd name="connsiteY3" fmla="*/ 111918 h 1864518"/>
                <a:gd name="connsiteX4" fmla="*/ 183356 w 383381"/>
                <a:gd name="connsiteY4" fmla="*/ 71437 h 1864518"/>
                <a:gd name="connsiteX5" fmla="*/ 130969 w 383381"/>
                <a:gd name="connsiteY5" fmla="*/ 40481 h 1864518"/>
                <a:gd name="connsiteX6" fmla="*/ 61913 w 383381"/>
                <a:gd name="connsiteY6" fmla="*/ 9525 h 1864518"/>
                <a:gd name="connsiteX7" fmla="*/ 38100 w 383381"/>
                <a:gd name="connsiteY7" fmla="*/ 0 h 1864518"/>
                <a:gd name="connsiteX8" fmla="*/ 0 w 383381"/>
                <a:gd name="connsiteY8" fmla="*/ 73818 h 1864518"/>
                <a:gd name="connsiteX9" fmla="*/ 40481 w 383381"/>
                <a:gd name="connsiteY9" fmla="*/ 107156 h 1864518"/>
                <a:gd name="connsiteX10" fmla="*/ 64294 w 383381"/>
                <a:gd name="connsiteY10" fmla="*/ 133350 h 1864518"/>
                <a:gd name="connsiteX11" fmla="*/ 88106 w 383381"/>
                <a:gd name="connsiteY11" fmla="*/ 171450 h 1864518"/>
                <a:gd name="connsiteX12" fmla="*/ 109538 w 383381"/>
                <a:gd name="connsiteY12" fmla="*/ 211931 h 1864518"/>
                <a:gd name="connsiteX13" fmla="*/ 123825 w 383381"/>
                <a:gd name="connsiteY13" fmla="*/ 254793 h 1864518"/>
                <a:gd name="connsiteX14" fmla="*/ 128588 w 383381"/>
                <a:gd name="connsiteY14" fmla="*/ 302418 h 1864518"/>
                <a:gd name="connsiteX15" fmla="*/ 133350 w 383381"/>
                <a:gd name="connsiteY15" fmla="*/ 390525 h 1864518"/>
                <a:gd name="connsiteX16" fmla="*/ 133350 w 383381"/>
                <a:gd name="connsiteY16" fmla="*/ 573881 h 1864518"/>
                <a:gd name="connsiteX17" fmla="*/ 135731 w 383381"/>
                <a:gd name="connsiteY17" fmla="*/ 904875 h 1864518"/>
                <a:gd name="connsiteX18" fmla="*/ 135731 w 383381"/>
                <a:gd name="connsiteY18" fmla="*/ 1140618 h 1864518"/>
                <a:gd name="connsiteX19" fmla="*/ 128588 w 383381"/>
                <a:gd name="connsiteY19" fmla="*/ 1195387 h 1864518"/>
                <a:gd name="connsiteX20" fmla="*/ 109538 w 383381"/>
                <a:gd name="connsiteY20" fmla="*/ 1278731 h 1864518"/>
                <a:gd name="connsiteX21" fmla="*/ 97631 w 383381"/>
                <a:gd name="connsiteY21" fmla="*/ 1345406 h 1864518"/>
                <a:gd name="connsiteX22" fmla="*/ 90488 w 383381"/>
                <a:gd name="connsiteY22" fmla="*/ 1414462 h 1864518"/>
                <a:gd name="connsiteX23" fmla="*/ 90488 w 383381"/>
                <a:gd name="connsiteY23" fmla="*/ 1481137 h 1864518"/>
                <a:gd name="connsiteX24" fmla="*/ 85725 w 383381"/>
                <a:gd name="connsiteY24" fmla="*/ 1531143 h 1864518"/>
                <a:gd name="connsiteX25" fmla="*/ 85725 w 383381"/>
                <a:gd name="connsiteY25" fmla="*/ 1569243 h 1864518"/>
                <a:gd name="connsiteX26" fmla="*/ 90488 w 383381"/>
                <a:gd name="connsiteY26" fmla="*/ 1621631 h 1864518"/>
                <a:gd name="connsiteX27" fmla="*/ 102394 w 383381"/>
                <a:gd name="connsiteY27" fmla="*/ 1681162 h 1864518"/>
                <a:gd name="connsiteX28" fmla="*/ 128588 w 383381"/>
                <a:gd name="connsiteY28" fmla="*/ 1752600 h 1864518"/>
                <a:gd name="connsiteX29" fmla="*/ 154781 w 383381"/>
                <a:gd name="connsiteY29" fmla="*/ 1802606 h 1864518"/>
                <a:gd name="connsiteX30" fmla="*/ 183356 w 383381"/>
                <a:gd name="connsiteY30" fmla="*/ 1833562 h 1864518"/>
                <a:gd name="connsiteX31" fmla="*/ 204788 w 383381"/>
                <a:gd name="connsiteY31" fmla="*/ 1852612 h 1864518"/>
                <a:gd name="connsiteX32" fmla="*/ 223838 w 383381"/>
                <a:gd name="connsiteY32" fmla="*/ 1859756 h 1864518"/>
                <a:gd name="connsiteX33" fmla="*/ 242888 w 383381"/>
                <a:gd name="connsiteY33" fmla="*/ 1864518 h 1864518"/>
                <a:gd name="connsiteX34" fmla="*/ 266700 w 383381"/>
                <a:gd name="connsiteY34" fmla="*/ 1862137 h 1864518"/>
                <a:gd name="connsiteX35" fmla="*/ 292894 w 383381"/>
                <a:gd name="connsiteY35" fmla="*/ 1850231 h 1864518"/>
                <a:gd name="connsiteX36" fmla="*/ 319088 w 383381"/>
                <a:gd name="connsiteY36" fmla="*/ 1831181 h 1864518"/>
                <a:gd name="connsiteX37" fmla="*/ 338138 w 383381"/>
                <a:gd name="connsiteY37" fmla="*/ 1802606 h 1864518"/>
                <a:gd name="connsiteX38" fmla="*/ 354806 w 383381"/>
                <a:gd name="connsiteY38" fmla="*/ 1769268 h 1864518"/>
                <a:gd name="connsiteX39" fmla="*/ 373856 w 383381"/>
                <a:gd name="connsiteY39" fmla="*/ 1716881 h 1864518"/>
                <a:gd name="connsiteX40" fmla="*/ 381000 w 383381"/>
                <a:gd name="connsiteY40" fmla="*/ 1671637 h 1864518"/>
                <a:gd name="connsiteX41" fmla="*/ 378619 w 383381"/>
                <a:gd name="connsiteY41" fmla="*/ 1564481 h 1864518"/>
                <a:gd name="connsiteX42" fmla="*/ 381000 w 383381"/>
                <a:gd name="connsiteY42" fmla="*/ 1285875 h 1864518"/>
                <a:gd name="connsiteX43" fmla="*/ 381000 w 383381"/>
                <a:gd name="connsiteY43" fmla="*/ 859631 h 1864518"/>
                <a:gd name="connsiteX44" fmla="*/ 381000 w 383381"/>
                <a:gd name="connsiteY44" fmla="*/ 497681 h 186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3381" h="1864518">
                  <a:moveTo>
                    <a:pt x="381000" y="497681"/>
                  </a:moveTo>
                  <a:cubicBezTo>
                    <a:pt x="381794" y="427037"/>
                    <a:pt x="382587" y="356394"/>
                    <a:pt x="383381" y="285750"/>
                  </a:cubicBezTo>
                  <a:lnTo>
                    <a:pt x="290513" y="154781"/>
                  </a:lnTo>
                  <a:lnTo>
                    <a:pt x="242888" y="111918"/>
                  </a:lnTo>
                  <a:lnTo>
                    <a:pt x="183356" y="71437"/>
                  </a:lnTo>
                  <a:lnTo>
                    <a:pt x="130969" y="40481"/>
                  </a:lnTo>
                  <a:lnTo>
                    <a:pt x="61913" y="9525"/>
                  </a:lnTo>
                  <a:lnTo>
                    <a:pt x="38100" y="0"/>
                  </a:lnTo>
                  <a:lnTo>
                    <a:pt x="0" y="73818"/>
                  </a:lnTo>
                  <a:lnTo>
                    <a:pt x="40481" y="107156"/>
                  </a:lnTo>
                  <a:lnTo>
                    <a:pt x="64294" y="133350"/>
                  </a:lnTo>
                  <a:lnTo>
                    <a:pt x="88106" y="171450"/>
                  </a:lnTo>
                  <a:lnTo>
                    <a:pt x="109538" y="211931"/>
                  </a:lnTo>
                  <a:lnTo>
                    <a:pt x="123825" y="254793"/>
                  </a:lnTo>
                  <a:lnTo>
                    <a:pt x="128588" y="302418"/>
                  </a:lnTo>
                  <a:lnTo>
                    <a:pt x="133350" y="390525"/>
                  </a:lnTo>
                  <a:lnTo>
                    <a:pt x="133350" y="573881"/>
                  </a:lnTo>
                  <a:cubicBezTo>
                    <a:pt x="134144" y="684212"/>
                    <a:pt x="134937" y="794544"/>
                    <a:pt x="135731" y="904875"/>
                  </a:cubicBezTo>
                  <a:lnTo>
                    <a:pt x="135731" y="1140618"/>
                  </a:lnTo>
                  <a:lnTo>
                    <a:pt x="128588" y="1195387"/>
                  </a:lnTo>
                  <a:lnTo>
                    <a:pt x="109538" y="1278731"/>
                  </a:lnTo>
                  <a:lnTo>
                    <a:pt x="97631" y="1345406"/>
                  </a:lnTo>
                  <a:lnTo>
                    <a:pt x="90488" y="1414462"/>
                  </a:lnTo>
                  <a:lnTo>
                    <a:pt x="90488" y="1481137"/>
                  </a:lnTo>
                  <a:lnTo>
                    <a:pt x="85725" y="1531143"/>
                  </a:lnTo>
                  <a:lnTo>
                    <a:pt x="85725" y="1569243"/>
                  </a:lnTo>
                  <a:lnTo>
                    <a:pt x="90488" y="1621631"/>
                  </a:lnTo>
                  <a:lnTo>
                    <a:pt x="102394" y="1681162"/>
                  </a:lnTo>
                  <a:lnTo>
                    <a:pt x="128588" y="1752600"/>
                  </a:lnTo>
                  <a:lnTo>
                    <a:pt x="154781" y="1802606"/>
                  </a:lnTo>
                  <a:lnTo>
                    <a:pt x="183356" y="1833562"/>
                  </a:lnTo>
                  <a:lnTo>
                    <a:pt x="204788" y="1852612"/>
                  </a:lnTo>
                  <a:lnTo>
                    <a:pt x="223838" y="1859756"/>
                  </a:lnTo>
                  <a:lnTo>
                    <a:pt x="242888" y="1864518"/>
                  </a:lnTo>
                  <a:lnTo>
                    <a:pt x="266700" y="1862137"/>
                  </a:lnTo>
                  <a:lnTo>
                    <a:pt x="292894" y="1850231"/>
                  </a:lnTo>
                  <a:lnTo>
                    <a:pt x="319088" y="1831181"/>
                  </a:lnTo>
                  <a:lnTo>
                    <a:pt x="338138" y="1802606"/>
                  </a:lnTo>
                  <a:lnTo>
                    <a:pt x="354806" y="1769268"/>
                  </a:lnTo>
                  <a:lnTo>
                    <a:pt x="373856" y="1716881"/>
                  </a:lnTo>
                  <a:lnTo>
                    <a:pt x="381000" y="1671637"/>
                  </a:lnTo>
                  <a:cubicBezTo>
                    <a:pt x="380206" y="1635918"/>
                    <a:pt x="379413" y="1600200"/>
                    <a:pt x="378619" y="1564481"/>
                  </a:cubicBezTo>
                  <a:cubicBezTo>
                    <a:pt x="379413" y="1471612"/>
                    <a:pt x="380206" y="1378744"/>
                    <a:pt x="381000" y="1285875"/>
                  </a:cubicBezTo>
                  <a:lnTo>
                    <a:pt x="381000" y="859631"/>
                  </a:lnTo>
                  <a:lnTo>
                    <a:pt x="381000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0">
              <a:extLst>
                <a:ext uri="{FF2B5EF4-FFF2-40B4-BE49-F238E27FC236}">
                  <a16:creationId xmlns:a16="http://schemas.microsoft.com/office/drawing/2014/main" id="{EAE3E478-DCE4-4E2B-9E1B-96C1819BBB74}"/>
                </a:ext>
              </a:extLst>
            </p:cNvPr>
            <p:cNvSpPr/>
            <p:nvPr/>
          </p:nvSpPr>
          <p:spPr>
            <a:xfrm>
              <a:off x="5275263" y="3435351"/>
              <a:ext cx="2355850" cy="2093913"/>
            </a:xfrm>
            <a:custGeom>
              <a:avLst/>
              <a:gdLst>
                <a:gd name="connsiteX0" fmla="*/ 684398 w 2356123"/>
                <a:gd name="connsiteY0" fmla="*/ 201954 h 2092462"/>
                <a:gd name="connsiteX1" fmla="*/ 440371 w 2356123"/>
                <a:gd name="connsiteY1" fmla="*/ 241222 h 2092462"/>
                <a:gd name="connsiteX2" fmla="*/ 176710 w 2356123"/>
                <a:gd name="connsiteY2" fmla="*/ 283296 h 2092462"/>
                <a:gd name="connsiteX3" fmla="*/ 0 w 2356123"/>
                <a:gd name="connsiteY3" fmla="*/ 316955 h 2092462"/>
                <a:gd name="connsiteX4" fmla="*/ 78538 w 2356123"/>
                <a:gd name="connsiteY4" fmla="*/ 471225 h 2092462"/>
                <a:gd name="connsiteX5" fmla="*/ 274881 w 2356123"/>
                <a:gd name="connsiteY5" fmla="*/ 440371 h 2092462"/>
                <a:gd name="connsiteX6" fmla="*/ 488054 w 2356123"/>
                <a:gd name="connsiteY6" fmla="*/ 409517 h 2092462"/>
                <a:gd name="connsiteX7" fmla="*/ 768545 w 2356123"/>
                <a:gd name="connsiteY7" fmla="*/ 367443 h 2092462"/>
                <a:gd name="connsiteX8" fmla="*/ 936840 w 2356123"/>
                <a:gd name="connsiteY8" fmla="*/ 342199 h 2092462"/>
                <a:gd name="connsiteX9" fmla="*/ 1130378 w 2356123"/>
                <a:gd name="connsiteY9" fmla="*/ 308540 h 2092462"/>
                <a:gd name="connsiteX10" fmla="*/ 1200501 w 2356123"/>
                <a:gd name="connsiteY10" fmla="*/ 300125 h 2092462"/>
                <a:gd name="connsiteX11" fmla="*/ 1402454 w 2356123"/>
                <a:gd name="connsiteY11" fmla="*/ 288906 h 2092462"/>
                <a:gd name="connsiteX12" fmla="*/ 1638067 w 2356123"/>
                <a:gd name="connsiteY12" fmla="*/ 274881 h 2092462"/>
                <a:gd name="connsiteX13" fmla="*/ 1868069 w 2356123"/>
                <a:gd name="connsiteY13" fmla="*/ 263662 h 2092462"/>
                <a:gd name="connsiteX14" fmla="*/ 1940997 w 2356123"/>
                <a:gd name="connsiteY14" fmla="*/ 260857 h 2092462"/>
                <a:gd name="connsiteX15" fmla="*/ 1971851 w 2356123"/>
                <a:gd name="connsiteY15" fmla="*/ 263662 h 2092462"/>
                <a:gd name="connsiteX16" fmla="*/ 1997095 w 2356123"/>
                <a:gd name="connsiteY16" fmla="*/ 274881 h 2092462"/>
                <a:gd name="connsiteX17" fmla="*/ 2013924 w 2356123"/>
                <a:gd name="connsiteY17" fmla="*/ 286101 h 2092462"/>
                <a:gd name="connsiteX18" fmla="*/ 2027949 w 2356123"/>
                <a:gd name="connsiteY18" fmla="*/ 302930 h 2092462"/>
                <a:gd name="connsiteX19" fmla="*/ 2039169 w 2356123"/>
                <a:gd name="connsiteY19" fmla="*/ 328175 h 2092462"/>
                <a:gd name="connsiteX20" fmla="*/ 2041973 w 2356123"/>
                <a:gd name="connsiteY20" fmla="*/ 378663 h 2092462"/>
                <a:gd name="connsiteX21" fmla="*/ 2044778 w 2356123"/>
                <a:gd name="connsiteY21" fmla="*/ 690008 h 2092462"/>
                <a:gd name="connsiteX22" fmla="*/ 2041973 w 2356123"/>
                <a:gd name="connsiteY22" fmla="*/ 970498 h 2092462"/>
                <a:gd name="connsiteX23" fmla="*/ 2044778 w 2356123"/>
                <a:gd name="connsiteY23" fmla="*/ 1248184 h 2092462"/>
                <a:gd name="connsiteX24" fmla="*/ 2041973 w 2356123"/>
                <a:gd name="connsiteY24" fmla="*/ 1419284 h 2092462"/>
                <a:gd name="connsiteX25" fmla="*/ 2041973 w 2356123"/>
                <a:gd name="connsiteY25" fmla="*/ 1483797 h 2092462"/>
                <a:gd name="connsiteX26" fmla="*/ 2036364 w 2356123"/>
                <a:gd name="connsiteY26" fmla="*/ 1514651 h 2092462"/>
                <a:gd name="connsiteX27" fmla="*/ 2027949 w 2356123"/>
                <a:gd name="connsiteY27" fmla="*/ 1539895 h 2092462"/>
                <a:gd name="connsiteX28" fmla="*/ 2016729 w 2356123"/>
                <a:gd name="connsiteY28" fmla="*/ 1556724 h 2092462"/>
                <a:gd name="connsiteX29" fmla="*/ 1955021 w 2356123"/>
                <a:gd name="connsiteY29" fmla="*/ 2061608 h 2092462"/>
                <a:gd name="connsiteX30" fmla="*/ 1969046 w 2356123"/>
                <a:gd name="connsiteY30" fmla="*/ 2078437 h 2092462"/>
                <a:gd name="connsiteX31" fmla="*/ 1994290 w 2356123"/>
                <a:gd name="connsiteY31" fmla="*/ 2086852 h 2092462"/>
                <a:gd name="connsiteX32" fmla="*/ 2022339 w 2356123"/>
                <a:gd name="connsiteY32" fmla="*/ 2092462 h 2092462"/>
                <a:gd name="connsiteX33" fmla="*/ 2041973 w 2356123"/>
                <a:gd name="connsiteY33" fmla="*/ 2092462 h 2092462"/>
                <a:gd name="connsiteX34" fmla="*/ 2064413 w 2356123"/>
                <a:gd name="connsiteY34" fmla="*/ 2075632 h 2092462"/>
                <a:gd name="connsiteX35" fmla="*/ 2137340 w 2356123"/>
                <a:gd name="connsiteY35" fmla="*/ 1991485 h 2092462"/>
                <a:gd name="connsiteX36" fmla="*/ 2179414 w 2356123"/>
                <a:gd name="connsiteY36" fmla="*/ 1929777 h 2092462"/>
                <a:gd name="connsiteX37" fmla="*/ 2213073 w 2356123"/>
                <a:gd name="connsiteY37" fmla="*/ 1865264 h 2092462"/>
                <a:gd name="connsiteX38" fmla="*/ 2238317 w 2356123"/>
                <a:gd name="connsiteY38" fmla="*/ 1806361 h 2092462"/>
                <a:gd name="connsiteX39" fmla="*/ 2257951 w 2356123"/>
                <a:gd name="connsiteY39" fmla="*/ 1741848 h 2092462"/>
                <a:gd name="connsiteX40" fmla="*/ 2274781 w 2356123"/>
                <a:gd name="connsiteY40" fmla="*/ 1680140 h 2092462"/>
                <a:gd name="connsiteX41" fmla="*/ 2286000 w 2356123"/>
                <a:gd name="connsiteY41" fmla="*/ 1618432 h 2092462"/>
                <a:gd name="connsiteX42" fmla="*/ 2291610 w 2356123"/>
                <a:gd name="connsiteY42" fmla="*/ 1556724 h 2092462"/>
                <a:gd name="connsiteX43" fmla="*/ 2294415 w 2356123"/>
                <a:gd name="connsiteY43" fmla="*/ 1346356 h 2092462"/>
                <a:gd name="connsiteX44" fmla="*/ 2302830 w 2356123"/>
                <a:gd name="connsiteY44" fmla="*/ 1018182 h 2092462"/>
                <a:gd name="connsiteX45" fmla="*/ 2308440 w 2356123"/>
                <a:gd name="connsiteY45" fmla="*/ 670373 h 2092462"/>
                <a:gd name="connsiteX46" fmla="*/ 2311245 w 2356123"/>
                <a:gd name="connsiteY46" fmla="*/ 496469 h 2092462"/>
                <a:gd name="connsiteX47" fmla="*/ 2314050 w 2356123"/>
                <a:gd name="connsiteY47" fmla="*/ 451590 h 2092462"/>
                <a:gd name="connsiteX48" fmla="*/ 2319659 w 2356123"/>
                <a:gd name="connsiteY48" fmla="*/ 415127 h 2092462"/>
                <a:gd name="connsiteX49" fmla="*/ 2336489 w 2356123"/>
                <a:gd name="connsiteY49" fmla="*/ 364638 h 2092462"/>
                <a:gd name="connsiteX50" fmla="*/ 2350513 w 2356123"/>
                <a:gd name="connsiteY50" fmla="*/ 325370 h 2092462"/>
                <a:gd name="connsiteX51" fmla="*/ 2356123 w 2356123"/>
                <a:gd name="connsiteY51" fmla="*/ 283296 h 2092462"/>
                <a:gd name="connsiteX52" fmla="*/ 2353318 w 2356123"/>
                <a:gd name="connsiteY52" fmla="*/ 249637 h 2092462"/>
                <a:gd name="connsiteX53" fmla="*/ 2344904 w 2356123"/>
                <a:gd name="connsiteY53" fmla="*/ 221588 h 2092462"/>
                <a:gd name="connsiteX54" fmla="*/ 2330879 w 2356123"/>
                <a:gd name="connsiteY54" fmla="*/ 201954 h 2092462"/>
                <a:gd name="connsiteX55" fmla="*/ 2294415 w 2356123"/>
                <a:gd name="connsiteY55" fmla="*/ 171100 h 2092462"/>
                <a:gd name="connsiteX56" fmla="*/ 2199048 w 2356123"/>
                <a:gd name="connsiteY56" fmla="*/ 106587 h 2092462"/>
                <a:gd name="connsiteX57" fmla="*/ 2109291 w 2356123"/>
                <a:gd name="connsiteY57" fmla="*/ 50489 h 2092462"/>
                <a:gd name="connsiteX58" fmla="*/ 2039169 w 2356123"/>
                <a:gd name="connsiteY58" fmla="*/ 11220 h 2092462"/>
                <a:gd name="connsiteX59" fmla="*/ 2008315 w 2356123"/>
                <a:gd name="connsiteY59" fmla="*/ 0 h 2092462"/>
                <a:gd name="connsiteX60" fmla="*/ 1991485 w 2356123"/>
                <a:gd name="connsiteY60" fmla="*/ 0 h 2092462"/>
                <a:gd name="connsiteX61" fmla="*/ 1974656 w 2356123"/>
                <a:gd name="connsiteY61" fmla="*/ 0 h 2092462"/>
                <a:gd name="connsiteX62" fmla="*/ 1940997 w 2356123"/>
                <a:gd name="connsiteY62" fmla="*/ 14025 h 2092462"/>
                <a:gd name="connsiteX63" fmla="*/ 1901728 w 2356123"/>
                <a:gd name="connsiteY63" fmla="*/ 42074 h 2092462"/>
                <a:gd name="connsiteX64" fmla="*/ 1879289 w 2356123"/>
                <a:gd name="connsiteY64" fmla="*/ 58903 h 2092462"/>
                <a:gd name="connsiteX65" fmla="*/ 1761483 w 2356123"/>
                <a:gd name="connsiteY65" fmla="*/ 67318 h 2092462"/>
                <a:gd name="connsiteX66" fmla="*/ 1638067 w 2356123"/>
                <a:gd name="connsiteY66" fmla="*/ 81343 h 2092462"/>
                <a:gd name="connsiteX67" fmla="*/ 1542700 w 2356123"/>
                <a:gd name="connsiteY67" fmla="*/ 84148 h 2092462"/>
                <a:gd name="connsiteX68" fmla="*/ 1363186 w 2356123"/>
                <a:gd name="connsiteY68" fmla="*/ 95367 h 2092462"/>
                <a:gd name="connsiteX69" fmla="*/ 1164037 w 2356123"/>
                <a:gd name="connsiteY69" fmla="*/ 123416 h 2092462"/>
                <a:gd name="connsiteX70" fmla="*/ 852692 w 2356123"/>
                <a:gd name="connsiteY70" fmla="*/ 176709 h 2092462"/>
                <a:gd name="connsiteX71" fmla="*/ 684398 w 2356123"/>
                <a:gd name="connsiteY71" fmla="*/ 201954 h 209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56123" h="2092462">
                  <a:moveTo>
                    <a:pt x="684398" y="201954"/>
                  </a:moveTo>
                  <a:lnTo>
                    <a:pt x="440371" y="241222"/>
                  </a:lnTo>
                  <a:lnTo>
                    <a:pt x="176710" y="283296"/>
                  </a:lnTo>
                  <a:lnTo>
                    <a:pt x="0" y="316955"/>
                  </a:lnTo>
                  <a:lnTo>
                    <a:pt x="78538" y="471225"/>
                  </a:lnTo>
                  <a:lnTo>
                    <a:pt x="274881" y="440371"/>
                  </a:lnTo>
                  <a:lnTo>
                    <a:pt x="488054" y="409517"/>
                  </a:lnTo>
                  <a:lnTo>
                    <a:pt x="768545" y="367443"/>
                  </a:lnTo>
                  <a:lnTo>
                    <a:pt x="936840" y="342199"/>
                  </a:lnTo>
                  <a:lnTo>
                    <a:pt x="1130378" y="308540"/>
                  </a:lnTo>
                  <a:lnTo>
                    <a:pt x="1200501" y="300125"/>
                  </a:lnTo>
                  <a:lnTo>
                    <a:pt x="1402454" y="288906"/>
                  </a:lnTo>
                  <a:lnTo>
                    <a:pt x="1638067" y="274881"/>
                  </a:lnTo>
                  <a:lnTo>
                    <a:pt x="1868069" y="263662"/>
                  </a:lnTo>
                  <a:lnTo>
                    <a:pt x="1940997" y="260857"/>
                  </a:lnTo>
                  <a:lnTo>
                    <a:pt x="1971851" y="263662"/>
                  </a:lnTo>
                  <a:lnTo>
                    <a:pt x="1997095" y="274881"/>
                  </a:lnTo>
                  <a:lnTo>
                    <a:pt x="2013924" y="286101"/>
                  </a:lnTo>
                  <a:lnTo>
                    <a:pt x="2027949" y="302930"/>
                  </a:lnTo>
                  <a:lnTo>
                    <a:pt x="2039169" y="328175"/>
                  </a:lnTo>
                  <a:lnTo>
                    <a:pt x="2041973" y="378663"/>
                  </a:lnTo>
                  <a:lnTo>
                    <a:pt x="2044778" y="690008"/>
                  </a:lnTo>
                  <a:lnTo>
                    <a:pt x="2041973" y="970498"/>
                  </a:lnTo>
                  <a:lnTo>
                    <a:pt x="2044778" y="1248184"/>
                  </a:lnTo>
                  <a:lnTo>
                    <a:pt x="2041973" y="1419284"/>
                  </a:lnTo>
                  <a:lnTo>
                    <a:pt x="2041973" y="1483797"/>
                  </a:lnTo>
                  <a:lnTo>
                    <a:pt x="2036364" y="1514651"/>
                  </a:lnTo>
                  <a:lnTo>
                    <a:pt x="2027949" y="1539895"/>
                  </a:lnTo>
                  <a:lnTo>
                    <a:pt x="2016729" y="1556724"/>
                  </a:lnTo>
                  <a:lnTo>
                    <a:pt x="1955021" y="2061608"/>
                  </a:lnTo>
                  <a:lnTo>
                    <a:pt x="1969046" y="2078437"/>
                  </a:lnTo>
                  <a:lnTo>
                    <a:pt x="1994290" y="2086852"/>
                  </a:lnTo>
                  <a:lnTo>
                    <a:pt x="2022339" y="2092462"/>
                  </a:lnTo>
                  <a:lnTo>
                    <a:pt x="2041973" y="2092462"/>
                  </a:lnTo>
                  <a:lnTo>
                    <a:pt x="2064413" y="2075632"/>
                  </a:lnTo>
                  <a:lnTo>
                    <a:pt x="2137340" y="1991485"/>
                  </a:lnTo>
                  <a:lnTo>
                    <a:pt x="2179414" y="1929777"/>
                  </a:lnTo>
                  <a:lnTo>
                    <a:pt x="2213073" y="1865264"/>
                  </a:lnTo>
                  <a:lnTo>
                    <a:pt x="2238317" y="1806361"/>
                  </a:lnTo>
                  <a:lnTo>
                    <a:pt x="2257951" y="1741848"/>
                  </a:lnTo>
                  <a:lnTo>
                    <a:pt x="2274781" y="1680140"/>
                  </a:lnTo>
                  <a:lnTo>
                    <a:pt x="2286000" y="1618432"/>
                  </a:lnTo>
                  <a:lnTo>
                    <a:pt x="2291610" y="1556724"/>
                  </a:lnTo>
                  <a:lnTo>
                    <a:pt x="2294415" y="1346356"/>
                  </a:lnTo>
                  <a:lnTo>
                    <a:pt x="2302830" y="1018182"/>
                  </a:lnTo>
                  <a:lnTo>
                    <a:pt x="2308440" y="670373"/>
                  </a:lnTo>
                  <a:lnTo>
                    <a:pt x="2311245" y="496469"/>
                  </a:lnTo>
                  <a:lnTo>
                    <a:pt x="2314050" y="451590"/>
                  </a:lnTo>
                  <a:lnTo>
                    <a:pt x="2319659" y="415127"/>
                  </a:lnTo>
                  <a:lnTo>
                    <a:pt x="2336489" y="364638"/>
                  </a:lnTo>
                  <a:lnTo>
                    <a:pt x="2350513" y="325370"/>
                  </a:lnTo>
                  <a:lnTo>
                    <a:pt x="2356123" y="283296"/>
                  </a:lnTo>
                  <a:lnTo>
                    <a:pt x="2353318" y="249637"/>
                  </a:lnTo>
                  <a:lnTo>
                    <a:pt x="2344904" y="221588"/>
                  </a:lnTo>
                  <a:lnTo>
                    <a:pt x="2330879" y="201954"/>
                  </a:lnTo>
                  <a:lnTo>
                    <a:pt x="2294415" y="171100"/>
                  </a:lnTo>
                  <a:lnTo>
                    <a:pt x="2199048" y="106587"/>
                  </a:lnTo>
                  <a:lnTo>
                    <a:pt x="2109291" y="50489"/>
                  </a:lnTo>
                  <a:lnTo>
                    <a:pt x="2039169" y="11220"/>
                  </a:lnTo>
                  <a:lnTo>
                    <a:pt x="2008315" y="0"/>
                  </a:lnTo>
                  <a:lnTo>
                    <a:pt x="1991485" y="0"/>
                  </a:lnTo>
                  <a:lnTo>
                    <a:pt x="1974656" y="0"/>
                  </a:lnTo>
                  <a:lnTo>
                    <a:pt x="1940997" y="14025"/>
                  </a:lnTo>
                  <a:lnTo>
                    <a:pt x="1901728" y="42074"/>
                  </a:lnTo>
                  <a:lnTo>
                    <a:pt x="1879289" y="58903"/>
                  </a:lnTo>
                  <a:lnTo>
                    <a:pt x="1761483" y="67318"/>
                  </a:lnTo>
                  <a:lnTo>
                    <a:pt x="1638067" y="81343"/>
                  </a:lnTo>
                  <a:lnTo>
                    <a:pt x="1542700" y="84148"/>
                  </a:lnTo>
                  <a:lnTo>
                    <a:pt x="1363186" y="95367"/>
                  </a:lnTo>
                  <a:lnTo>
                    <a:pt x="1164037" y="123416"/>
                  </a:lnTo>
                  <a:lnTo>
                    <a:pt x="852692" y="176709"/>
                  </a:lnTo>
                  <a:lnTo>
                    <a:pt x="684398" y="201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1">
              <a:extLst>
                <a:ext uri="{FF2B5EF4-FFF2-40B4-BE49-F238E27FC236}">
                  <a16:creationId xmlns:a16="http://schemas.microsoft.com/office/drawing/2014/main" id="{730E8D27-3FC1-4177-8D11-42CB3BF4EC09}"/>
                </a:ext>
              </a:extLst>
            </p:cNvPr>
            <p:cNvSpPr/>
            <p:nvPr/>
          </p:nvSpPr>
          <p:spPr>
            <a:xfrm>
              <a:off x="6719889" y="4795838"/>
              <a:ext cx="600075" cy="728662"/>
            </a:xfrm>
            <a:custGeom>
              <a:avLst/>
              <a:gdLst>
                <a:gd name="connsiteX0" fmla="*/ 309562 w 600075"/>
                <a:gd name="connsiteY0" fmla="*/ 369093 h 728662"/>
                <a:gd name="connsiteX1" fmla="*/ 254793 w 600075"/>
                <a:gd name="connsiteY1" fmla="*/ 283368 h 728662"/>
                <a:gd name="connsiteX2" fmla="*/ 235743 w 600075"/>
                <a:gd name="connsiteY2" fmla="*/ 259556 h 728662"/>
                <a:gd name="connsiteX3" fmla="*/ 204787 w 600075"/>
                <a:gd name="connsiteY3" fmla="*/ 228600 h 728662"/>
                <a:gd name="connsiteX4" fmla="*/ 135731 w 600075"/>
                <a:gd name="connsiteY4" fmla="*/ 164306 h 728662"/>
                <a:gd name="connsiteX5" fmla="*/ 47625 w 600075"/>
                <a:gd name="connsiteY5" fmla="*/ 90487 h 728662"/>
                <a:gd name="connsiteX6" fmla="*/ 21431 w 600075"/>
                <a:gd name="connsiteY6" fmla="*/ 66675 h 728662"/>
                <a:gd name="connsiteX7" fmla="*/ 9525 w 600075"/>
                <a:gd name="connsiteY7" fmla="*/ 50006 h 728662"/>
                <a:gd name="connsiteX8" fmla="*/ 0 w 600075"/>
                <a:gd name="connsiteY8" fmla="*/ 23812 h 728662"/>
                <a:gd name="connsiteX9" fmla="*/ 2381 w 600075"/>
                <a:gd name="connsiteY9" fmla="*/ 7143 h 728662"/>
                <a:gd name="connsiteX10" fmla="*/ 11906 w 600075"/>
                <a:gd name="connsiteY10" fmla="*/ 0 h 728662"/>
                <a:gd name="connsiteX11" fmla="*/ 40481 w 600075"/>
                <a:gd name="connsiteY11" fmla="*/ 7143 h 728662"/>
                <a:gd name="connsiteX12" fmla="*/ 111918 w 600075"/>
                <a:gd name="connsiteY12" fmla="*/ 45243 h 728662"/>
                <a:gd name="connsiteX13" fmla="*/ 252412 w 600075"/>
                <a:gd name="connsiteY13" fmla="*/ 119062 h 728662"/>
                <a:gd name="connsiteX14" fmla="*/ 314325 w 600075"/>
                <a:gd name="connsiteY14" fmla="*/ 150018 h 728662"/>
                <a:gd name="connsiteX15" fmla="*/ 369093 w 600075"/>
                <a:gd name="connsiteY15" fmla="*/ 173831 h 728662"/>
                <a:gd name="connsiteX16" fmla="*/ 426243 w 600075"/>
                <a:gd name="connsiteY16" fmla="*/ 195262 h 728662"/>
                <a:gd name="connsiteX17" fmla="*/ 459581 w 600075"/>
                <a:gd name="connsiteY17" fmla="*/ 207168 h 728662"/>
                <a:gd name="connsiteX18" fmla="*/ 495300 w 600075"/>
                <a:gd name="connsiteY18" fmla="*/ 216693 h 728662"/>
                <a:gd name="connsiteX19" fmla="*/ 514350 w 600075"/>
                <a:gd name="connsiteY19" fmla="*/ 216693 h 728662"/>
                <a:gd name="connsiteX20" fmla="*/ 538162 w 600075"/>
                <a:gd name="connsiteY20" fmla="*/ 214312 h 728662"/>
                <a:gd name="connsiteX21" fmla="*/ 559593 w 600075"/>
                <a:gd name="connsiteY21" fmla="*/ 204787 h 728662"/>
                <a:gd name="connsiteX22" fmla="*/ 573881 w 600075"/>
                <a:gd name="connsiteY22" fmla="*/ 195262 h 728662"/>
                <a:gd name="connsiteX23" fmla="*/ 590550 w 600075"/>
                <a:gd name="connsiteY23" fmla="*/ 166687 h 728662"/>
                <a:gd name="connsiteX24" fmla="*/ 600075 w 600075"/>
                <a:gd name="connsiteY24" fmla="*/ 121443 h 728662"/>
                <a:gd name="connsiteX25" fmla="*/ 592931 w 600075"/>
                <a:gd name="connsiteY25" fmla="*/ 728662 h 728662"/>
                <a:gd name="connsiteX26" fmla="*/ 542925 w 600075"/>
                <a:gd name="connsiteY26" fmla="*/ 721518 h 728662"/>
                <a:gd name="connsiteX27" fmla="*/ 516731 w 600075"/>
                <a:gd name="connsiteY27" fmla="*/ 709612 h 728662"/>
                <a:gd name="connsiteX28" fmla="*/ 507206 w 600075"/>
                <a:gd name="connsiteY28" fmla="*/ 697706 h 728662"/>
                <a:gd name="connsiteX29" fmla="*/ 481012 w 600075"/>
                <a:gd name="connsiteY29" fmla="*/ 659606 h 728662"/>
                <a:gd name="connsiteX30" fmla="*/ 414337 w 600075"/>
                <a:gd name="connsiteY30" fmla="*/ 542925 h 728662"/>
                <a:gd name="connsiteX31" fmla="*/ 309562 w 600075"/>
                <a:gd name="connsiteY31" fmla="*/ 3690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0075" h="728662">
                  <a:moveTo>
                    <a:pt x="309562" y="369093"/>
                  </a:moveTo>
                  <a:lnTo>
                    <a:pt x="254793" y="283368"/>
                  </a:lnTo>
                  <a:lnTo>
                    <a:pt x="235743" y="259556"/>
                  </a:lnTo>
                  <a:lnTo>
                    <a:pt x="204787" y="228600"/>
                  </a:lnTo>
                  <a:lnTo>
                    <a:pt x="135731" y="164306"/>
                  </a:lnTo>
                  <a:lnTo>
                    <a:pt x="47625" y="90487"/>
                  </a:lnTo>
                  <a:lnTo>
                    <a:pt x="21431" y="66675"/>
                  </a:lnTo>
                  <a:lnTo>
                    <a:pt x="9525" y="50006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11906" y="0"/>
                  </a:lnTo>
                  <a:lnTo>
                    <a:pt x="40481" y="7143"/>
                  </a:lnTo>
                  <a:lnTo>
                    <a:pt x="111918" y="45243"/>
                  </a:lnTo>
                  <a:lnTo>
                    <a:pt x="252412" y="119062"/>
                  </a:lnTo>
                  <a:lnTo>
                    <a:pt x="314325" y="150018"/>
                  </a:lnTo>
                  <a:lnTo>
                    <a:pt x="369093" y="173831"/>
                  </a:lnTo>
                  <a:lnTo>
                    <a:pt x="426243" y="195262"/>
                  </a:lnTo>
                  <a:lnTo>
                    <a:pt x="459581" y="207168"/>
                  </a:lnTo>
                  <a:lnTo>
                    <a:pt x="495300" y="216693"/>
                  </a:lnTo>
                  <a:lnTo>
                    <a:pt x="514350" y="216693"/>
                  </a:lnTo>
                  <a:lnTo>
                    <a:pt x="538162" y="214312"/>
                  </a:lnTo>
                  <a:lnTo>
                    <a:pt x="559593" y="204787"/>
                  </a:lnTo>
                  <a:lnTo>
                    <a:pt x="573881" y="195262"/>
                  </a:lnTo>
                  <a:lnTo>
                    <a:pt x="590550" y="166687"/>
                  </a:lnTo>
                  <a:lnTo>
                    <a:pt x="600075" y="121443"/>
                  </a:lnTo>
                  <a:cubicBezTo>
                    <a:pt x="597694" y="323849"/>
                    <a:pt x="595312" y="526256"/>
                    <a:pt x="592931" y="728662"/>
                  </a:cubicBezTo>
                  <a:lnTo>
                    <a:pt x="542925" y="721518"/>
                  </a:lnTo>
                  <a:lnTo>
                    <a:pt x="516731" y="709612"/>
                  </a:lnTo>
                  <a:lnTo>
                    <a:pt x="507206" y="697706"/>
                  </a:lnTo>
                  <a:lnTo>
                    <a:pt x="481012" y="659606"/>
                  </a:lnTo>
                  <a:lnTo>
                    <a:pt x="414337" y="542925"/>
                  </a:lnTo>
                  <a:lnTo>
                    <a:pt x="309562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2">
              <a:extLst>
                <a:ext uri="{FF2B5EF4-FFF2-40B4-BE49-F238E27FC236}">
                  <a16:creationId xmlns:a16="http://schemas.microsoft.com/office/drawing/2014/main" id="{44D3979A-553A-4C7D-857D-80C821390623}"/>
                </a:ext>
              </a:extLst>
            </p:cNvPr>
            <p:cNvSpPr/>
            <p:nvPr/>
          </p:nvSpPr>
          <p:spPr>
            <a:xfrm>
              <a:off x="5988051" y="2800350"/>
              <a:ext cx="504825" cy="3219450"/>
            </a:xfrm>
            <a:custGeom>
              <a:avLst/>
              <a:gdLst>
                <a:gd name="connsiteX0" fmla="*/ 186190 w 504782"/>
                <a:gd name="connsiteY0" fmla="*/ 1266092 h 3219019"/>
                <a:gd name="connsiteX1" fmla="*/ 190327 w 504782"/>
                <a:gd name="connsiteY1" fmla="*/ 955775 h 3219019"/>
                <a:gd name="connsiteX2" fmla="*/ 190327 w 504782"/>
                <a:gd name="connsiteY2" fmla="*/ 521332 h 3219019"/>
                <a:gd name="connsiteX3" fmla="*/ 190327 w 504782"/>
                <a:gd name="connsiteY3" fmla="*/ 372380 h 3219019"/>
                <a:gd name="connsiteX4" fmla="*/ 182052 w 504782"/>
                <a:gd name="connsiteY4" fmla="*/ 293766 h 3219019"/>
                <a:gd name="connsiteX5" fmla="*/ 169640 w 504782"/>
                <a:gd name="connsiteY5" fmla="*/ 215153 h 3219019"/>
                <a:gd name="connsiteX6" fmla="*/ 157227 w 504782"/>
                <a:gd name="connsiteY6" fmla="*/ 186190 h 3219019"/>
                <a:gd name="connsiteX7" fmla="*/ 119989 w 504782"/>
                <a:gd name="connsiteY7" fmla="*/ 148952 h 3219019"/>
                <a:gd name="connsiteX8" fmla="*/ 74476 w 504782"/>
                <a:gd name="connsiteY8" fmla="*/ 103439 h 3219019"/>
                <a:gd name="connsiteX9" fmla="*/ 33100 w 504782"/>
                <a:gd name="connsiteY9" fmla="*/ 66201 h 3219019"/>
                <a:gd name="connsiteX10" fmla="*/ 4137 w 504782"/>
                <a:gd name="connsiteY10" fmla="*/ 37238 h 3219019"/>
                <a:gd name="connsiteX11" fmla="*/ 0 w 504782"/>
                <a:gd name="connsiteY11" fmla="*/ 24825 h 3219019"/>
                <a:gd name="connsiteX12" fmla="*/ 0 w 504782"/>
                <a:gd name="connsiteY12" fmla="*/ 8275 h 3219019"/>
                <a:gd name="connsiteX13" fmla="*/ 12412 w 504782"/>
                <a:gd name="connsiteY13" fmla="*/ 0 h 3219019"/>
                <a:gd name="connsiteX14" fmla="*/ 62063 w 504782"/>
                <a:gd name="connsiteY14" fmla="*/ 4137 h 3219019"/>
                <a:gd name="connsiteX15" fmla="*/ 190327 w 504782"/>
                <a:gd name="connsiteY15" fmla="*/ 24825 h 3219019"/>
                <a:gd name="connsiteX16" fmla="*/ 318592 w 504782"/>
                <a:gd name="connsiteY16" fmla="*/ 62063 h 3219019"/>
                <a:gd name="connsiteX17" fmla="*/ 417893 w 504782"/>
                <a:gd name="connsiteY17" fmla="*/ 103439 h 3219019"/>
                <a:gd name="connsiteX18" fmla="*/ 450993 w 504782"/>
                <a:gd name="connsiteY18" fmla="*/ 124126 h 3219019"/>
                <a:gd name="connsiteX19" fmla="*/ 479956 w 504782"/>
                <a:gd name="connsiteY19" fmla="*/ 153089 h 3219019"/>
                <a:gd name="connsiteX20" fmla="*/ 500644 w 504782"/>
                <a:gd name="connsiteY20" fmla="*/ 182052 h 3219019"/>
                <a:gd name="connsiteX21" fmla="*/ 504782 w 504782"/>
                <a:gd name="connsiteY21" fmla="*/ 215153 h 3219019"/>
                <a:gd name="connsiteX22" fmla="*/ 500644 w 504782"/>
                <a:gd name="connsiteY22" fmla="*/ 239978 h 3219019"/>
                <a:gd name="connsiteX23" fmla="*/ 488231 w 504782"/>
                <a:gd name="connsiteY23" fmla="*/ 268941 h 3219019"/>
                <a:gd name="connsiteX24" fmla="*/ 471681 w 504782"/>
                <a:gd name="connsiteY24" fmla="*/ 314454 h 3219019"/>
                <a:gd name="connsiteX25" fmla="*/ 459269 w 504782"/>
                <a:gd name="connsiteY25" fmla="*/ 393068 h 3219019"/>
                <a:gd name="connsiteX26" fmla="*/ 455131 w 504782"/>
                <a:gd name="connsiteY26" fmla="*/ 479956 h 3219019"/>
                <a:gd name="connsiteX27" fmla="*/ 442718 w 504782"/>
                <a:gd name="connsiteY27" fmla="*/ 570983 h 3219019"/>
                <a:gd name="connsiteX28" fmla="*/ 434443 w 504782"/>
                <a:gd name="connsiteY28" fmla="*/ 777860 h 3219019"/>
                <a:gd name="connsiteX29" fmla="*/ 434443 w 504782"/>
                <a:gd name="connsiteY29" fmla="*/ 1249542 h 3219019"/>
                <a:gd name="connsiteX30" fmla="*/ 438581 w 504782"/>
                <a:gd name="connsiteY30" fmla="*/ 1750186 h 3219019"/>
                <a:gd name="connsiteX31" fmla="*/ 442718 w 504782"/>
                <a:gd name="connsiteY31" fmla="*/ 2163942 h 3219019"/>
                <a:gd name="connsiteX32" fmla="*/ 450993 w 504782"/>
                <a:gd name="connsiteY32" fmla="*/ 2581835 h 3219019"/>
                <a:gd name="connsiteX33" fmla="*/ 459269 w 504782"/>
                <a:gd name="connsiteY33" fmla="*/ 2958353 h 3219019"/>
                <a:gd name="connsiteX34" fmla="*/ 455131 w 504782"/>
                <a:gd name="connsiteY34" fmla="*/ 3041104 h 3219019"/>
                <a:gd name="connsiteX35" fmla="*/ 450993 w 504782"/>
                <a:gd name="connsiteY35" fmla="*/ 3103167 h 3219019"/>
                <a:gd name="connsiteX36" fmla="*/ 434443 w 504782"/>
                <a:gd name="connsiteY36" fmla="*/ 3148680 h 3219019"/>
                <a:gd name="connsiteX37" fmla="*/ 413755 w 504782"/>
                <a:gd name="connsiteY37" fmla="*/ 3177643 h 3219019"/>
                <a:gd name="connsiteX38" fmla="*/ 384792 w 504782"/>
                <a:gd name="connsiteY38" fmla="*/ 3202469 h 3219019"/>
                <a:gd name="connsiteX39" fmla="*/ 364105 w 504782"/>
                <a:gd name="connsiteY39" fmla="*/ 3210744 h 3219019"/>
                <a:gd name="connsiteX40" fmla="*/ 343417 w 504782"/>
                <a:gd name="connsiteY40" fmla="*/ 3219019 h 3219019"/>
                <a:gd name="connsiteX41" fmla="*/ 318592 w 504782"/>
                <a:gd name="connsiteY41" fmla="*/ 3210744 h 3219019"/>
                <a:gd name="connsiteX42" fmla="*/ 285491 w 504782"/>
                <a:gd name="connsiteY42" fmla="*/ 3181781 h 3219019"/>
                <a:gd name="connsiteX43" fmla="*/ 248253 w 504782"/>
                <a:gd name="connsiteY43" fmla="*/ 3115580 h 3219019"/>
                <a:gd name="connsiteX44" fmla="*/ 215153 w 504782"/>
                <a:gd name="connsiteY44" fmla="*/ 3036966 h 3219019"/>
                <a:gd name="connsiteX45" fmla="*/ 186190 w 504782"/>
                <a:gd name="connsiteY45" fmla="*/ 2925252 h 3219019"/>
                <a:gd name="connsiteX46" fmla="*/ 169640 w 504782"/>
                <a:gd name="connsiteY46" fmla="*/ 2796988 h 3219019"/>
                <a:gd name="connsiteX47" fmla="*/ 169640 w 504782"/>
                <a:gd name="connsiteY47" fmla="*/ 2743200 h 3219019"/>
                <a:gd name="connsiteX48" fmla="*/ 182052 w 504782"/>
                <a:gd name="connsiteY48" fmla="*/ 2660449 h 3219019"/>
                <a:gd name="connsiteX49" fmla="*/ 186190 w 504782"/>
                <a:gd name="connsiteY49" fmla="*/ 2585973 h 3219019"/>
                <a:gd name="connsiteX50" fmla="*/ 190327 w 504782"/>
                <a:gd name="connsiteY50" fmla="*/ 2395645 h 3219019"/>
                <a:gd name="connsiteX51" fmla="*/ 190327 w 504782"/>
                <a:gd name="connsiteY51" fmla="*/ 2130841 h 3219019"/>
                <a:gd name="connsiteX52" fmla="*/ 190327 w 504782"/>
                <a:gd name="connsiteY52" fmla="*/ 1675710 h 3219019"/>
                <a:gd name="connsiteX53" fmla="*/ 186190 w 504782"/>
                <a:gd name="connsiteY53" fmla="*/ 1266092 h 32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04782" h="3219019">
                  <a:moveTo>
                    <a:pt x="186190" y="1266092"/>
                  </a:moveTo>
                  <a:lnTo>
                    <a:pt x="190327" y="955775"/>
                  </a:lnTo>
                  <a:lnTo>
                    <a:pt x="190327" y="521332"/>
                  </a:lnTo>
                  <a:lnTo>
                    <a:pt x="190327" y="372380"/>
                  </a:lnTo>
                  <a:lnTo>
                    <a:pt x="182052" y="293766"/>
                  </a:lnTo>
                  <a:lnTo>
                    <a:pt x="169640" y="215153"/>
                  </a:lnTo>
                  <a:lnTo>
                    <a:pt x="157227" y="186190"/>
                  </a:lnTo>
                  <a:lnTo>
                    <a:pt x="119989" y="148952"/>
                  </a:lnTo>
                  <a:lnTo>
                    <a:pt x="74476" y="103439"/>
                  </a:lnTo>
                  <a:lnTo>
                    <a:pt x="33100" y="66201"/>
                  </a:lnTo>
                  <a:lnTo>
                    <a:pt x="4137" y="37238"/>
                  </a:lnTo>
                  <a:lnTo>
                    <a:pt x="0" y="24825"/>
                  </a:lnTo>
                  <a:lnTo>
                    <a:pt x="0" y="8275"/>
                  </a:lnTo>
                  <a:lnTo>
                    <a:pt x="12412" y="0"/>
                  </a:lnTo>
                  <a:lnTo>
                    <a:pt x="62063" y="4137"/>
                  </a:lnTo>
                  <a:lnTo>
                    <a:pt x="190327" y="24825"/>
                  </a:lnTo>
                  <a:lnTo>
                    <a:pt x="318592" y="62063"/>
                  </a:lnTo>
                  <a:lnTo>
                    <a:pt x="417893" y="103439"/>
                  </a:lnTo>
                  <a:lnTo>
                    <a:pt x="450993" y="124126"/>
                  </a:lnTo>
                  <a:lnTo>
                    <a:pt x="479956" y="153089"/>
                  </a:lnTo>
                  <a:lnTo>
                    <a:pt x="500644" y="182052"/>
                  </a:lnTo>
                  <a:lnTo>
                    <a:pt x="504782" y="215153"/>
                  </a:lnTo>
                  <a:lnTo>
                    <a:pt x="500644" y="239978"/>
                  </a:lnTo>
                  <a:lnTo>
                    <a:pt x="488231" y="268941"/>
                  </a:lnTo>
                  <a:lnTo>
                    <a:pt x="471681" y="314454"/>
                  </a:lnTo>
                  <a:lnTo>
                    <a:pt x="459269" y="393068"/>
                  </a:lnTo>
                  <a:lnTo>
                    <a:pt x="455131" y="479956"/>
                  </a:lnTo>
                  <a:lnTo>
                    <a:pt x="442718" y="570983"/>
                  </a:lnTo>
                  <a:lnTo>
                    <a:pt x="434443" y="777860"/>
                  </a:lnTo>
                  <a:lnTo>
                    <a:pt x="434443" y="1249542"/>
                  </a:lnTo>
                  <a:cubicBezTo>
                    <a:pt x="435822" y="1416423"/>
                    <a:pt x="437202" y="1583305"/>
                    <a:pt x="438581" y="1750186"/>
                  </a:cubicBezTo>
                  <a:lnTo>
                    <a:pt x="442718" y="2163942"/>
                  </a:lnTo>
                  <a:lnTo>
                    <a:pt x="450993" y="2581835"/>
                  </a:lnTo>
                  <a:lnTo>
                    <a:pt x="459269" y="2958353"/>
                  </a:lnTo>
                  <a:lnTo>
                    <a:pt x="455131" y="3041104"/>
                  </a:lnTo>
                  <a:lnTo>
                    <a:pt x="450993" y="3103167"/>
                  </a:lnTo>
                  <a:lnTo>
                    <a:pt x="434443" y="3148680"/>
                  </a:lnTo>
                  <a:lnTo>
                    <a:pt x="413755" y="3177643"/>
                  </a:lnTo>
                  <a:lnTo>
                    <a:pt x="384792" y="3202469"/>
                  </a:lnTo>
                  <a:lnTo>
                    <a:pt x="364105" y="3210744"/>
                  </a:lnTo>
                  <a:lnTo>
                    <a:pt x="343417" y="3219019"/>
                  </a:lnTo>
                  <a:lnTo>
                    <a:pt x="318592" y="3210744"/>
                  </a:lnTo>
                  <a:lnTo>
                    <a:pt x="285491" y="3181781"/>
                  </a:lnTo>
                  <a:lnTo>
                    <a:pt x="248253" y="3115580"/>
                  </a:lnTo>
                  <a:lnTo>
                    <a:pt x="215153" y="3036966"/>
                  </a:lnTo>
                  <a:lnTo>
                    <a:pt x="186190" y="2925252"/>
                  </a:lnTo>
                  <a:lnTo>
                    <a:pt x="169640" y="2796988"/>
                  </a:lnTo>
                  <a:lnTo>
                    <a:pt x="169640" y="2743200"/>
                  </a:lnTo>
                  <a:lnTo>
                    <a:pt x="182052" y="2660449"/>
                  </a:lnTo>
                  <a:lnTo>
                    <a:pt x="186190" y="2585973"/>
                  </a:lnTo>
                  <a:lnTo>
                    <a:pt x="190327" y="2395645"/>
                  </a:lnTo>
                  <a:lnTo>
                    <a:pt x="190327" y="2130841"/>
                  </a:lnTo>
                  <a:lnTo>
                    <a:pt x="190327" y="1675710"/>
                  </a:lnTo>
                  <a:lnTo>
                    <a:pt x="186190" y="1266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1865777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64A46DD-6686-4856-868E-B857D9FE0713}"/>
              </a:ext>
            </a:extLst>
          </p:cNvPr>
          <p:cNvGrpSpPr/>
          <p:nvPr/>
        </p:nvGrpSpPr>
        <p:grpSpPr>
          <a:xfrm>
            <a:off x="3771902" y="1527176"/>
            <a:ext cx="4648200" cy="4495800"/>
            <a:chOff x="3771902" y="1527176"/>
            <a:chExt cx="4648200" cy="44958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3401DE0-3921-440F-945A-279118AC5E49}"/>
                </a:ext>
              </a:extLst>
            </p:cNvPr>
            <p:cNvSpPr/>
            <p:nvPr/>
          </p:nvSpPr>
          <p:spPr>
            <a:xfrm>
              <a:off x="3995741" y="2176463"/>
              <a:ext cx="1881187" cy="481012"/>
            </a:xfrm>
            <a:custGeom>
              <a:avLst/>
              <a:gdLst>
                <a:gd name="connsiteX0" fmla="*/ 1416843 w 1881187"/>
                <a:gd name="connsiteY0" fmla="*/ 242887 h 481012"/>
                <a:gd name="connsiteX1" fmla="*/ 1116806 w 1881187"/>
                <a:gd name="connsiteY1" fmla="*/ 276225 h 481012"/>
                <a:gd name="connsiteX2" fmla="*/ 983456 w 1881187"/>
                <a:gd name="connsiteY2" fmla="*/ 307181 h 481012"/>
                <a:gd name="connsiteX3" fmla="*/ 700087 w 1881187"/>
                <a:gd name="connsiteY3" fmla="*/ 371475 h 481012"/>
                <a:gd name="connsiteX4" fmla="*/ 450056 w 1881187"/>
                <a:gd name="connsiteY4" fmla="*/ 440531 h 481012"/>
                <a:gd name="connsiteX5" fmla="*/ 352425 w 1881187"/>
                <a:gd name="connsiteY5" fmla="*/ 473868 h 481012"/>
                <a:gd name="connsiteX6" fmla="*/ 328612 w 1881187"/>
                <a:gd name="connsiteY6" fmla="*/ 478631 h 481012"/>
                <a:gd name="connsiteX7" fmla="*/ 295275 w 1881187"/>
                <a:gd name="connsiteY7" fmla="*/ 481012 h 481012"/>
                <a:gd name="connsiteX8" fmla="*/ 271462 w 1881187"/>
                <a:gd name="connsiteY8" fmla="*/ 476250 h 481012"/>
                <a:gd name="connsiteX9" fmla="*/ 235743 w 1881187"/>
                <a:gd name="connsiteY9" fmla="*/ 461962 h 481012"/>
                <a:gd name="connsiteX10" fmla="*/ 195262 w 1881187"/>
                <a:gd name="connsiteY10" fmla="*/ 435768 h 481012"/>
                <a:gd name="connsiteX11" fmla="*/ 142875 w 1881187"/>
                <a:gd name="connsiteY11" fmla="*/ 388143 h 481012"/>
                <a:gd name="connsiteX12" fmla="*/ 88106 w 1881187"/>
                <a:gd name="connsiteY12" fmla="*/ 321468 h 481012"/>
                <a:gd name="connsiteX13" fmla="*/ 42862 w 1881187"/>
                <a:gd name="connsiteY13" fmla="*/ 257175 h 481012"/>
                <a:gd name="connsiteX14" fmla="*/ 14287 w 1881187"/>
                <a:gd name="connsiteY14" fmla="*/ 209550 h 481012"/>
                <a:gd name="connsiteX15" fmla="*/ 2381 w 1881187"/>
                <a:gd name="connsiteY15" fmla="*/ 180975 h 481012"/>
                <a:gd name="connsiteX16" fmla="*/ 0 w 1881187"/>
                <a:gd name="connsiteY16" fmla="*/ 161925 h 481012"/>
                <a:gd name="connsiteX17" fmla="*/ 0 w 1881187"/>
                <a:gd name="connsiteY17" fmla="*/ 150018 h 481012"/>
                <a:gd name="connsiteX18" fmla="*/ 4762 w 1881187"/>
                <a:gd name="connsiteY18" fmla="*/ 142875 h 481012"/>
                <a:gd name="connsiteX19" fmla="*/ 21431 w 1881187"/>
                <a:gd name="connsiteY19" fmla="*/ 140493 h 481012"/>
                <a:gd name="connsiteX20" fmla="*/ 38100 w 1881187"/>
                <a:gd name="connsiteY20" fmla="*/ 145256 h 481012"/>
                <a:gd name="connsiteX21" fmla="*/ 66675 w 1881187"/>
                <a:gd name="connsiteY21" fmla="*/ 164306 h 481012"/>
                <a:gd name="connsiteX22" fmla="*/ 116681 w 1881187"/>
                <a:gd name="connsiteY22" fmla="*/ 200025 h 481012"/>
                <a:gd name="connsiteX23" fmla="*/ 166687 w 1881187"/>
                <a:gd name="connsiteY23" fmla="*/ 230981 h 481012"/>
                <a:gd name="connsiteX24" fmla="*/ 211931 w 1881187"/>
                <a:gd name="connsiteY24" fmla="*/ 254793 h 481012"/>
                <a:gd name="connsiteX25" fmla="*/ 261937 w 1881187"/>
                <a:gd name="connsiteY25" fmla="*/ 273843 h 481012"/>
                <a:gd name="connsiteX26" fmla="*/ 288131 w 1881187"/>
                <a:gd name="connsiteY26" fmla="*/ 278606 h 481012"/>
                <a:gd name="connsiteX27" fmla="*/ 333375 w 1881187"/>
                <a:gd name="connsiteY27" fmla="*/ 271462 h 481012"/>
                <a:gd name="connsiteX28" fmla="*/ 588168 w 1881187"/>
                <a:gd name="connsiteY28" fmla="*/ 221456 h 481012"/>
                <a:gd name="connsiteX29" fmla="*/ 985837 w 1881187"/>
                <a:gd name="connsiteY29" fmla="*/ 133350 h 481012"/>
                <a:gd name="connsiteX30" fmla="*/ 1126331 w 1881187"/>
                <a:gd name="connsiteY30" fmla="*/ 97631 h 481012"/>
                <a:gd name="connsiteX31" fmla="*/ 1231106 w 1881187"/>
                <a:gd name="connsiteY31" fmla="*/ 83343 h 481012"/>
                <a:gd name="connsiteX32" fmla="*/ 1402556 w 1881187"/>
                <a:gd name="connsiteY32" fmla="*/ 64293 h 481012"/>
                <a:gd name="connsiteX33" fmla="*/ 1476375 w 1881187"/>
                <a:gd name="connsiteY33" fmla="*/ 52387 h 481012"/>
                <a:gd name="connsiteX34" fmla="*/ 1528762 w 1881187"/>
                <a:gd name="connsiteY34" fmla="*/ 40481 h 481012"/>
                <a:gd name="connsiteX35" fmla="*/ 1576387 w 1881187"/>
                <a:gd name="connsiteY35" fmla="*/ 23812 h 481012"/>
                <a:gd name="connsiteX36" fmla="*/ 1626393 w 1881187"/>
                <a:gd name="connsiteY36" fmla="*/ 0 h 481012"/>
                <a:gd name="connsiteX37" fmla="*/ 1652587 w 1881187"/>
                <a:gd name="connsiteY37" fmla="*/ 0 h 481012"/>
                <a:gd name="connsiteX38" fmla="*/ 1702593 w 1881187"/>
                <a:gd name="connsiteY38" fmla="*/ 4762 h 481012"/>
                <a:gd name="connsiteX39" fmla="*/ 1740693 w 1881187"/>
                <a:gd name="connsiteY39" fmla="*/ 16668 h 481012"/>
                <a:gd name="connsiteX40" fmla="*/ 1781175 w 1881187"/>
                <a:gd name="connsiteY40" fmla="*/ 33337 h 481012"/>
                <a:gd name="connsiteX41" fmla="*/ 1812131 w 1881187"/>
                <a:gd name="connsiteY41" fmla="*/ 47625 h 481012"/>
                <a:gd name="connsiteX42" fmla="*/ 1835943 w 1881187"/>
                <a:gd name="connsiteY42" fmla="*/ 61912 h 481012"/>
                <a:gd name="connsiteX43" fmla="*/ 1854993 w 1881187"/>
                <a:gd name="connsiteY43" fmla="*/ 78581 h 481012"/>
                <a:gd name="connsiteX44" fmla="*/ 1869281 w 1881187"/>
                <a:gd name="connsiteY44" fmla="*/ 95250 h 481012"/>
                <a:gd name="connsiteX45" fmla="*/ 1881187 w 1881187"/>
                <a:gd name="connsiteY45" fmla="*/ 111918 h 481012"/>
                <a:gd name="connsiteX46" fmla="*/ 1878806 w 1881187"/>
                <a:gd name="connsiteY46" fmla="*/ 128587 h 481012"/>
                <a:gd name="connsiteX47" fmla="*/ 1874043 w 1881187"/>
                <a:gd name="connsiteY47" fmla="*/ 150018 h 481012"/>
                <a:gd name="connsiteX48" fmla="*/ 1857375 w 1881187"/>
                <a:gd name="connsiteY48" fmla="*/ 171450 h 481012"/>
                <a:gd name="connsiteX49" fmla="*/ 1840706 w 1881187"/>
                <a:gd name="connsiteY49" fmla="*/ 185737 h 481012"/>
                <a:gd name="connsiteX50" fmla="*/ 1812131 w 1881187"/>
                <a:gd name="connsiteY50" fmla="*/ 202406 h 481012"/>
                <a:gd name="connsiteX51" fmla="*/ 1752600 w 1881187"/>
                <a:gd name="connsiteY51" fmla="*/ 216693 h 481012"/>
                <a:gd name="connsiteX52" fmla="*/ 1416843 w 1881187"/>
                <a:gd name="connsiteY52" fmla="*/ 242887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81187" h="481012">
                  <a:moveTo>
                    <a:pt x="1416843" y="242887"/>
                  </a:moveTo>
                  <a:lnTo>
                    <a:pt x="1116806" y="276225"/>
                  </a:lnTo>
                  <a:lnTo>
                    <a:pt x="983456" y="307181"/>
                  </a:lnTo>
                  <a:lnTo>
                    <a:pt x="700087" y="371475"/>
                  </a:lnTo>
                  <a:lnTo>
                    <a:pt x="450056" y="440531"/>
                  </a:lnTo>
                  <a:lnTo>
                    <a:pt x="352425" y="473868"/>
                  </a:lnTo>
                  <a:lnTo>
                    <a:pt x="328612" y="478631"/>
                  </a:lnTo>
                  <a:lnTo>
                    <a:pt x="295275" y="481012"/>
                  </a:lnTo>
                  <a:lnTo>
                    <a:pt x="271462" y="476250"/>
                  </a:lnTo>
                  <a:lnTo>
                    <a:pt x="235743" y="461962"/>
                  </a:lnTo>
                  <a:lnTo>
                    <a:pt x="195262" y="435768"/>
                  </a:lnTo>
                  <a:lnTo>
                    <a:pt x="142875" y="388143"/>
                  </a:lnTo>
                  <a:lnTo>
                    <a:pt x="88106" y="321468"/>
                  </a:lnTo>
                  <a:lnTo>
                    <a:pt x="42862" y="257175"/>
                  </a:lnTo>
                  <a:lnTo>
                    <a:pt x="14287" y="209550"/>
                  </a:lnTo>
                  <a:lnTo>
                    <a:pt x="2381" y="180975"/>
                  </a:lnTo>
                  <a:lnTo>
                    <a:pt x="0" y="161925"/>
                  </a:lnTo>
                  <a:lnTo>
                    <a:pt x="0" y="150018"/>
                  </a:lnTo>
                  <a:lnTo>
                    <a:pt x="4762" y="142875"/>
                  </a:lnTo>
                  <a:lnTo>
                    <a:pt x="21431" y="140493"/>
                  </a:lnTo>
                  <a:lnTo>
                    <a:pt x="38100" y="145256"/>
                  </a:lnTo>
                  <a:lnTo>
                    <a:pt x="66675" y="164306"/>
                  </a:lnTo>
                  <a:lnTo>
                    <a:pt x="116681" y="200025"/>
                  </a:lnTo>
                  <a:lnTo>
                    <a:pt x="166687" y="230981"/>
                  </a:lnTo>
                  <a:lnTo>
                    <a:pt x="211931" y="254793"/>
                  </a:lnTo>
                  <a:lnTo>
                    <a:pt x="261937" y="273843"/>
                  </a:lnTo>
                  <a:lnTo>
                    <a:pt x="288131" y="278606"/>
                  </a:lnTo>
                  <a:lnTo>
                    <a:pt x="333375" y="271462"/>
                  </a:lnTo>
                  <a:lnTo>
                    <a:pt x="588168" y="221456"/>
                  </a:lnTo>
                  <a:lnTo>
                    <a:pt x="985837" y="133350"/>
                  </a:lnTo>
                  <a:lnTo>
                    <a:pt x="1126331" y="97631"/>
                  </a:lnTo>
                  <a:lnTo>
                    <a:pt x="1231106" y="83343"/>
                  </a:lnTo>
                  <a:lnTo>
                    <a:pt x="1402556" y="64293"/>
                  </a:lnTo>
                  <a:lnTo>
                    <a:pt x="1476375" y="52387"/>
                  </a:lnTo>
                  <a:lnTo>
                    <a:pt x="1528762" y="40481"/>
                  </a:lnTo>
                  <a:lnTo>
                    <a:pt x="1576387" y="23812"/>
                  </a:lnTo>
                  <a:lnTo>
                    <a:pt x="1626393" y="0"/>
                  </a:lnTo>
                  <a:lnTo>
                    <a:pt x="1652587" y="0"/>
                  </a:lnTo>
                  <a:lnTo>
                    <a:pt x="1702593" y="4762"/>
                  </a:lnTo>
                  <a:lnTo>
                    <a:pt x="1740693" y="16668"/>
                  </a:lnTo>
                  <a:lnTo>
                    <a:pt x="1781175" y="33337"/>
                  </a:lnTo>
                  <a:lnTo>
                    <a:pt x="1812131" y="47625"/>
                  </a:lnTo>
                  <a:lnTo>
                    <a:pt x="1835943" y="61912"/>
                  </a:lnTo>
                  <a:lnTo>
                    <a:pt x="1854993" y="78581"/>
                  </a:lnTo>
                  <a:lnTo>
                    <a:pt x="1869281" y="95250"/>
                  </a:lnTo>
                  <a:lnTo>
                    <a:pt x="1881187" y="111918"/>
                  </a:lnTo>
                  <a:lnTo>
                    <a:pt x="1878806" y="128587"/>
                  </a:lnTo>
                  <a:lnTo>
                    <a:pt x="1874043" y="150018"/>
                  </a:lnTo>
                  <a:lnTo>
                    <a:pt x="1857375" y="171450"/>
                  </a:lnTo>
                  <a:lnTo>
                    <a:pt x="1840706" y="185737"/>
                  </a:lnTo>
                  <a:lnTo>
                    <a:pt x="1812131" y="202406"/>
                  </a:lnTo>
                  <a:lnTo>
                    <a:pt x="1752600" y="216693"/>
                  </a:lnTo>
                  <a:lnTo>
                    <a:pt x="141684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493110F0-FBFB-4DEE-8E53-1355323F0DE1}"/>
                </a:ext>
              </a:extLst>
            </p:cNvPr>
            <p:cNvSpPr/>
            <p:nvPr/>
          </p:nvSpPr>
          <p:spPr>
            <a:xfrm>
              <a:off x="4089402" y="2847976"/>
              <a:ext cx="1677988" cy="449263"/>
            </a:xfrm>
            <a:custGeom>
              <a:avLst/>
              <a:gdLst>
                <a:gd name="connsiteX0" fmla="*/ 1271588 w 1678782"/>
                <a:gd name="connsiteY0" fmla="*/ 261938 h 450056"/>
                <a:gd name="connsiteX1" fmla="*/ 1012032 w 1678782"/>
                <a:gd name="connsiteY1" fmla="*/ 297656 h 450056"/>
                <a:gd name="connsiteX2" fmla="*/ 885825 w 1678782"/>
                <a:gd name="connsiteY2" fmla="*/ 328613 h 450056"/>
                <a:gd name="connsiteX3" fmla="*/ 688182 w 1678782"/>
                <a:gd name="connsiteY3" fmla="*/ 373856 h 450056"/>
                <a:gd name="connsiteX4" fmla="*/ 478632 w 1678782"/>
                <a:gd name="connsiteY4" fmla="*/ 416719 h 450056"/>
                <a:gd name="connsiteX5" fmla="*/ 378619 w 1678782"/>
                <a:gd name="connsiteY5" fmla="*/ 435769 h 450056"/>
                <a:gd name="connsiteX6" fmla="*/ 288132 w 1678782"/>
                <a:gd name="connsiteY6" fmla="*/ 450056 h 450056"/>
                <a:gd name="connsiteX7" fmla="*/ 257175 w 1678782"/>
                <a:gd name="connsiteY7" fmla="*/ 450056 h 450056"/>
                <a:gd name="connsiteX8" fmla="*/ 238125 w 1678782"/>
                <a:gd name="connsiteY8" fmla="*/ 445294 h 450056"/>
                <a:gd name="connsiteX9" fmla="*/ 204788 w 1678782"/>
                <a:gd name="connsiteY9" fmla="*/ 431006 h 450056"/>
                <a:gd name="connsiteX10" fmla="*/ 166688 w 1678782"/>
                <a:gd name="connsiteY10" fmla="*/ 407194 h 450056"/>
                <a:gd name="connsiteX11" fmla="*/ 90488 w 1678782"/>
                <a:gd name="connsiteY11" fmla="*/ 340519 h 450056"/>
                <a:gd name="connsiteX12" fmla="*/ 52388 w 1678782"/>
                <a:gd name="connsiteY12" fmla="*/ 300038 h 450056"/>
                <a:gd name="connsiteX13" fmla="*/ 26194 w 1678782"/>
                <a:gd name="connsiteY13" fmla="*/ 269081 h 450056"/>
                <a:gd name="connsiteX14" fmla="*/ 11907 w 1678782"/>
                <a:gd name="connsiteY14" fmla="*/ 252413 h 450056"/>
                <a:gd name="connsiteX15" fmla="*/ 2382 w 1678782"/>
                <a:gd name="connsiteY15" fmla="*/ 230981 h 450056"/>
                <a:gd name="connsiteX16" fmla="*/ 0 w 1678782"/>
                <a:gd name="connsiteY16" fmla="*/ 211931 h 450056"/>
                <a:gd name="connsiteX17" fmla="*/ 0 w 1678782"/>
                <a:gd name="connsiteY17" fmla="*/ 197644 h 450056"/>
                <a:gd name="connsiteX18" fmla="*/ 4763 w 1678782"/>
                <a:gd name="connsiteY18" fmla="*/ 188119 h 450056"/>
                <a:gd name="connsiteX19" fmla="*/ 14288 w 1678782"/>
                <a:gd name="connsiteY19" fmla="*/ 183356 h 450056"/>
                <a:gd name="connsiteX20" fmla="*/ 33338 w 1678782"/>
                <a:gd name="connsiteY20" fmla="*/ 188119 h 450056"/>
                <a:gd name="connsiteX21" fmla="*/ 52388 w 1678782"/>
                <a:gd name="connsiteY21" fmla="*/ 202406 h 450056"/>
                <a:gd name="connsiteX22" fmla="*/ 64294 w 1678782"/>
                <a:gd name="connsiteY22" fmla="*/ 214313 h 450056"/>
                <a:gd name="connsiteX23" fmla="*/ 83344 w 1678782"/>
                <a:gd name="connsiteY23" fmla="*/ 226219 h 450056"/>
                <a:gd name="connsiteX24" fmla="*/ 116682 w 1678782"/>
                <a:gd name="connsiteY24" fmla="*/ 235744 h 450056"/>
                <a:gd name="connsiteX25" fmla="*/ 159544 w 1678782"/>
                <a:gd name="connsiteY25" fmla="*/ 242888 h 450056"/>
                <a:gd name="connsiteX26" fmla="*/ 202407 w 1678782"/>
                <a:gd name="connsiteY26" fmla="*/ 245269 h 450056"/>
                <a:gd name="connsiteX27" fmla="*/ 259557 w 1678782"/>
                <a:gd name="connsiteY27" fmla="*/ 247650 h 450056"/>
                <a:gd name="connsiteX28" fmla="*/ 323850 w 1678782"/>
                <a:gd name="connsiteY28" fmla="*/ 245269 h 450056"/>
                <a:gd name="connsiteX29" fmla="*/ 400050 w 1678782"/>
                <a:gd name="connsiteY29" fmla="*/ 238125 h 450056"/>
                <a:gd name="connsiteX30" fmla="*/ 611982 w 1678782"/>
                <a:gd name="connsiteY30" fmla="*/ 207169 h 450056"/>
                <a:gd name="connsiteX31" fmla="*/ 888207 w 1678782"/>
                <a:gd name="connsiteY31" fmla="*/ 152400 h 450056"/>
                <a:gd name="connsiteX32" fmla="*/ 1007269 w 1678782"/>
                <a:gd name="connsiteY32" fmla="*/ 121444 h 450056"/>
                <a:gd name="connsiteX33" fmla="*/ 1119188 w 1678782"/>
                <a:gd name="connsiteY33" fmla="*/ 102394 h 450056"/>
                <a:gd name="connsiteX34" fmla="*/ 1202532 w 1678782"/>
                <a:gd name="connsiteY34" fmla="*/ 85725 h 450056"/>
                <a:gd name="connsiteX35" fmla="*/ 1283494 w 1678782"/>
                <a:gd name="connsiteY35" fmla="*/ 61913 h 450056"/>
                <a:gd name="connsiteX36" fmla="*/ 1321594 w 1678782"/>
                <a:gd name="connsiteY36" fmla="*/ 42863 h 450056"/>
                <a:gd name="connsiteX37" fmla="*/ 1345407 w 1678782"/>
                <a:gd name="connsiteY37" fmla="*/ 26194 h 450056"/>
                <a:gd name="connsiteX38" fmla="*/ 1369219 w 1678782"/>
                <a:gd name="connsiteY38" fmla="*/ 0 h 450056"/>
                <a:gd name="connsiteX39" fmla="*/ 1397794 w 1678782"/>
                <a:gd name="connsiteY39" fmla="*/ 0 h 450056"/>
                <a:gd name="connsiteX40" fmla="*/ 1440657 w 1678782"/>
                <a:gd name="connsiteY40" fmla="*/ 7144 h 450056"/>
                <a:gd name="connsiteX41" fmla="*/ 1488282 w 1678782"/>
                <a:gd name="connsiteY41" fmla="*/ 19050 h 450056"/>
                <a:gd name="connsiteX42" fmla="*/ 1538288 w 1678782"/>
                <a:gd name="connsiteY42" fmla="*/ 35719 h 450056"/>
                <a:gd name="connsiteX43" fmla="*/ 1590675 w 1678782"/>
                <a:gd name="connsiteY43" fmla="*/ 54769 h 450056"/>
                <a:gd name="connsiteX44" fmla="*/ 1624013 w 1678782"/>
                <a:gd name="connsiteY44" fmla="*/ 69056 h 450056"/>
                <a:gd name="connsiteX45" fmla="*/ 1643063 w 1678782"/>
                <a:gd name="connsiteY45" fmla="*/ 80963 h 450056"/>
                <a:gd name="connsiteX46" fmla="*/ 1662113 w 1678782"/>
                <a:gd name="connsiteY46" fmla="*/ 100013 h 450056"/>
                <a:gd name="connsiteX47" fmla="*/ 1671638 w 1678782"/>
                <a:gd name="connsiteY47" fmla="*/ 116681 h 450056"/>
                <a:gd name="connsiteX48" fmla="*/ 1678782 w 1678782"/>
                <a:gd name="connsiteY48" fmla="*/ 133350 h 450056"/>
                <a:gd name="connsiteX49" fmla="*/ 1676400 w 1678782"/>
                <a:gd name="connsiteY49" fmla="*/ 147638 h 450056"/>
                <a:gd name="connsiteX50" fmla="*/ 1662113 w 1678782"/>
                <a:gd name="connsiteY50" fmla="*/ 166688 h 450056"/>
                <a:gd name="connsiteX51" fmla="*/ 1635919 w 1678782"/>
                <a:gd name="connsiteY51" fmla="*/ 180975 h 450056"/>
                <a:gd name="connsiteX52" fmla="*/ 1590675 w 1678782"/>
                <a:gd name="connsiteY52" fmla="*/ 200025 h 450056"/>
                <a:gd name="connsiteX53" fmla="*/ 1473994 w 1678782"/>
                <a:gd name="connsiteY53" fmla="*/ 226219 h 450056"/>
                <a:gd name="connsiteX54" fmla="*/ 1271588 w 1678782"/>
                <a:gd name="connsiteY54" fmla="*/ 261938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78782" h="450056">
                  <a:moveTo>
                    <a:pt x="1271588" y="261938"/>
                  </a:moveTo>
                  <a:lnTo>
                    <a:pt x="1012032" y="297656"/>
                  </a:lnTo>
                  <a:lnTo>
                    <a:pt x="885825" y="328613"/>
                  </a:lnTo>
                  <a:lnTo>
                    <a:pt x="688182" y="373856"/>
                  </a:lnTo>
                  <a:lnTo>
                    <a:pt x="478632" y="416719"/>
                  </a:lnTo>
                  <a:lnTo>
                    <a:pt x="378619" y="435769"/>
                  </a:lnTo>
                  <a:lnTo>
                    <a:pt x="288132" y="450056"/>
                  </a:lnTo>
                  <a:lnTo>
                    <a:pt x="257175" y="450056"/>
                  </a:lnTo>
                  <a:lnTo>
                    <a:pt x="238125" y="445294"/>
                  </a:lnTo>
                  <a:lnTo>
                    <a:pt x="204788" y="431006"/>
                  </a:lnTo>
                  <a:lnTo>
                    <a:pt x="166688" y="407194"/>
                  </a:lnTo>
                  <a:lnTo>
                    <a:pt x="90488" y="340519"/>
                  </a:lnTo>
                  <a:lnTo>
                    <a:pt x="52388" y="300038"/>
                  </a:lnTo>
                  <a:lnTo>
                    <a:pt x="26194" y="269081"/>
                  </a:lnTo>
                  <a:lnTo>
                    <a:pt x="11907" y="252413"/>
                  </a:lnTo>
                  <a:lnTo>
                    <a:pt x="2382" y="230981"/>
                  </a:lnTo>
                  <a:lnTo>
                    <a:pt x="0" y="211931"/>
                  </a:lnTo>
                  <a:lnTo>
                    <a:pt x="0" y="197644"/>
                  </a:lnTo>
                  <a:lnTo>
                    <a:pt x="4763" y="188119"/>
                  </a:lnTo>
                  <a:lnTo>
                    <a:pt x="14288" y="183356"/>
                  </a:lnTo>
                  <a:lnTo>
                    <a:pt x="33338" y="188119"/>
                  </a:lnTo>
                  <a:lnTo>
                    <a:pt x="52388" y="202406"/>
                  </a:lnTo>
                  <a:lnTo>
                    <a:pt x="64294" y="214313"/>
                  </a:lnTo>
                  <a:lnTo>
                    <a:pt x="83344" y="226219"/>
                  </a:lnTo>
                  <a:lnTo>
                    <a:pt x="116682" y="235744"/>
                  </a:lnTo>
                  <a:lnTo>
                    <a:pt x="159544" y="242888"/>
                  </a:lnTo>
                  <a:lnTo>
                    <a:pt x="202407" y="245269"/>
                  </a:lnTo>
                  <a:lnTo>
                    <a:pt x="259557" y="247650"/>
                  </a:lnTo>
                  <a:lnTo>
                    <a:pt x="323850" y="245269"/>
                  </a:lnTo>
                  <a:lnTo>
                    <a:pt x="400050" y="238125"/>
                  </a:lnTo>
                  <a:lnTo>
                    <a:pt x="611982" y="207169"/>
                  </a:lnTo>
                  <a:lnTo>
                    <a:pt x="888207" y="152400"/>
                  </a:lnTo>
                  <a:lnTo>
                    <a:pt x="1007269" y="121444"/>
                  </a:lnTo>
                  <a:lnTo>
                    <a:pt x="1119188" y="102394"/>
                  </a:lnTo>
                  <a:lnTo>
                    <a:pt x="1202532" y="85725"/>
                  </a:lnTo>
                  <a:lnTo>
                    <a:pt x="1283494" y="61913"/>
                  </a:lnTo>
                  <a:lnTo>
                    <a:pt x="1321594" y="42863"/>
                  </a:lnTo>
                  <a:lnTo>
                    <a:pt x="1345407" y="26194"/>
                  </a:lnTo>
                  <a:lnTo>
                    <a:pt x="1369219" y="0"/>
                  </a:lnTo>
                  <a:lnTo>
                    <a:pt x="1397794" y="0"/>
                  </a:lnTo>
                  <a:lnTo>
                    <a:pt x="1440657" y="7144"/>
                  </a:lnTo>
                  <a:lnTo>
                    <a:pt x="1488282" y="19050"/>
                  </a:lnTo>
                  <a:lnTo>
                    <a:pt x="1538288" y="35719"/>
                  </a:lnTo>
                  <a:lnTo>
                    <a:pt x="1590675" y="54769"/>
                  </a:lnTo>
                  <a:lnTo>
                    <a:pt x="1624013" y="69056"/>
                  </a:lnTo>
                  <a:lnTo>
                    <a:pt x="1643063" y="80963"/>
                  </a:lnTo>
                  <a:lnTo>
                    <a:pt x="1662113" y="100013"/>
                  </a:lnTo>
                  <a:lnTo>
                    <a:pt x="1671638" y="116681"/>
                  </a:lnTo>
                  <a:lnTo>
                    <a:pt x="1678782" y="133350"/>
                  </a:lnTo>
                  <a:lnTo>
                    <a:pt x="1676400" y="147638"/>
                  </a:lnTo>
                  <a:lnTo>
                    <a:pt x="1662113" y="166688"/>
                  </a:lnTo>
                  <a:lnTo>
                    <a:pt x="1635919" y="180975"/>
                  </a:lnTo>
                  <a:lnTo>
                    <a:pt x="1590675" y="200025"/>
                  </a:lnTo>
                  <a:lnTo>
                    <a:pt x="1473994" y="226219"/>
                  </a:lnTo>
                  <a:lnTo>
                    <a:pt x="1271588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4352BD1-9E9D-4DC6-A728-99E2CD576B5F}"/>
                </a:ext>
              </a:extLst>
            </p:cNvPr>
            <p:cNvSpPr/>
            <p:nvPr/>
          </p:nvSpPr>
          <p:spPr>
            <a:xfrm>
              <a:off x="3771902" y="3429001"/>
              <a:ext cx="2203450" cy="563563"/>
            </a:xfrm>
            <a:custGeom>
              <a:avLst/>
              <a:gdLst>
                <a:gd name="connsiteX0" fmla="*/ 1635919 w 2202656"/>
                <a:gd name="connsiteY0" fmla="*/ 273844 h 564356"/>
                <a:gd name="connsiteX1" fmla="*/ 1321594 w 2202656"/>
                <a:gd name="connsiteY1" fmla="*/ 319088 h 564356"/>
                <a:gd name="connsiteX2" fmla="*/ 1143000 w 2202656"/>
                <a:gd name="connsiteY2" fmla="*/ 352425 h 564356"/>
                <a:gd name="connsiteX3" fmla="*/ 795338 w 2202656"/>
                <a:gd name="connsiteY3" fmla="*/ 435769 h 564356"/>
                <a:gd name="connsiteX4" fmla="*/ 592931 w 2202656"/>
                <a:gd name="connsiteY4" fmla="*/ 495300 h 564356"/>
                <a:gd name="connsiteX5" fmla="*/ 404813 w 2202656"/>
                <a:gd name="connsiteY5" fmla="*/ 545306 h 564356"/>
                <a:gd name="connsiteX6" fmla="*/ 347663 w 2202656"/>
                <a:gd name="connsiteY6" fmla="*/ 561975 h 564356"/>
                <a:gd name="connsiteX7" fmla="*/ 321469 w 2202656"/>
                <a:gd name="connsiteY7" fmla="*/ 564356 h 564356"/>
                <a:gd name="connsiteX8" fmla="*/ 288131 w 2202656"/>
                <a:gd name="connsiteY8" fmla="*/ 557213 h 564356"/>
                <a:gd name="connsiteX9" fmla="*/ 242888 w 2202656"/>
                <a:gd name="connsiteY9" fmla="*/ 540544 h 564356"/>
                <a:gd name="connsiteX10" fmla="*/ 180975 w 2202656"/>
                <a:gd name="connsiteY10" fmla="*/ 509588 h 564356"/>
                <a:gd name="connsiteX11" fmla="*/ 126206 w 2202656"/>
                <a:gd name="connsiteY11" fmla="*/ 473869 h 564356"/>
                <a:gd name="connsiteX12" fmla="*/ 59531 w 2202656"/>
                <a:gd name="connsiteY12" fmla="*/ 421481 h 564356"/>
                <a:gd name="connsiteX13" fmla="*/ 26194 w 2202656"/>
                <a:gd name="connsiteY13" fmla="*/ 390525 h 564356"/>
                <a:gd name="connsiteX14" fmla="*/ 11906 w 2202656"/>
                <a:gd name="connsiteY14" fmla="*/ 376238 h 564356"/>
                <a:gd name="connsiteX15" fmla="*/ 2381 w 2202656"/>
                <a:gd name="connsiteY15" fmla="*/ 357188 h 564356"/>
                <a:gd name="connsiteX16" fmla="*/ 0 w 2202656"/>
                <a:gd name="connsiteY16" fmla="*/ 338138 h 564356"/>
                <a:gd name="connsiteX17" fmla="*/ 7144 w 2202656"/>
                <a:gd name="connsiteY17" fmla="*/ 326231 h 564356"/>
                <a:gd name="connsiteX18" fmla="*/ 23813 w 2202656"/>
                <a:gd name="connsiteY18" fmla="*/ 321469 h 564356"/>
                <a:gd name="connsiteX19" fmla="*/ 47625 w 2202656"/>
                <a:gd name="connsiteY19" fmla="*/ 326231 h 564356"/>
                <a:gd name="connsiteX20" fmla="*/ 80963 w 2202656"/>
                <a:gd name="connsiteY20" fmla="*/ 342900 h 564356"/>
                <a:gd name="connsiteX21" fmla="*/ 138113 w 2202656"/>
                <a:gd name="connsiteY21" fmla="*/ 354806 h 564356"/>
                <a:gd name="connsiteX22" fmla="*/ 216694 w 2202656"/>
                <a:gd name="connsiteY22" fmla="*/ 361950 h 564356"/>
                <a:gd name="connsiteX23" fmla="*/ 292894 w 2202656"/>
                <a:gd name="connsiteY23" fmla="*/ 357188 h 564356"/>
                <a:gd name="connsiteX24" fmla="*/ 514350 w 2202656"/>
                <a:gd name="connsiteY24" fmla="*/ 314325 h 564356"/>
                <a:gd name="connsiteX25" fmla="*/ 919163 w 2202656"/>
                <a:gd name="connsiteY25" fmla="*/ 228600 h 564356"/>
                <a:gd name="connsiteX26" fmla="*/ 1185863 w 2202656"/>
                <a:gd name="connsiteY26" fmla="*/ 173831 h 564356"/>
                <a:gd name="connsiteX27" fmla="*/ 1326356 w 2202656"/>
                <a:gd name="connsiteY27" fmla="*/ 138113 h 564356"/>
                <a:gd name="connsiteX28" fmla="*/ 1583531 w 2202656"/>
                <a:gd name="connsiteY28" fmla="*/ 100013 h 564356"/>
                <a:gd name="connsiteX29" fmla="*/ 1754981 w 2202656"/>
                <a:gd name="connsiteY29" fmla="*/ 66675 h 564356"/>
                <a:gd name="connsiteX30" fmla="*/ 1800225 w 2202656"/>
                <a:gd name="connsiteY30" fmla="*/ 52388 h 564356"/>
                <a:gd name="connsiteX31" fmla="*/ 1914525 w 2202656"/>
                <a:gd name="connsiteY31" fmla="*/ 0 h 564356"/>
                <a:gd name="connsiteX32" fmla="*/ 1945481 w 2202656"/>
                <a:gd name="connsiteY32" fmla="*/ 2381 h 564356"/>
                <a:gd name="connsiteX33" fmla="*/ 2021681 w 2202656"/>
                <a:gd name="connsiteY33" fmla="*/ 19050 h 564356"/>
                <a:gd name="connsiteX34" fmla="*/ 2088356 w 2202656"/>
                <a:gd name="connsiteY34" fmla="*/ 38100 h 564356"/>
                <a:gd name="connsiteX35" fmla="*/ 2126456 w 2202656"/>
                <a:gd name="connsiteY35" fmla="*/ 50006 h 564356"/>
                <a:gd name="connsiteX36" fmla="*/ 2155031 w 2202656"/>
                <a:gd name="connsiteY36" fmla="*/ 64294 h 564356"/>
                <a:gd name="connsiteX37" fmla="*/ 2176463 w 2202656"/>
                <a:gd name="connsiteY37" fmla="*/ 78581 h 564356"/>
                <a:gd name="connsiteX38" fmla="*/ 2190750 w 2202656"/>
                <a:gd name="connsiteY38" fmla="*/ 100013 h 564356"/>
                <a:gd name="connsiteX39" fmla="*/ 2200275 w 2202656"/>
                <a:gd name="connsiteY39" fmla="*/ 123825 h 564356"/>
                <a:gd name="connsiteX40" fmla="*/ 2202656 w 2202656"/>
                <a:gd name="connsiteY40" fmla="*/ 145256 h 564356"/>
                <a:gd name="connsiteX41" fmla="*/ 2188369 w 2202656"/>
                <a:gd name="connsiteY41" fmla="*/ 166688 h 564356"/>
                <a:gd name="connsiteX42" fmla="*/ 2164556 w 2202656"/>
                <a:gd name="connsiteY42" fmla="*/ 190500 h 564356"/>
                <a:gd name="connsiteX43" fmla="*/ 2124075 w 2202656"/>
                <a:gd name="connsiteY43" fmla="*/ 214313 h 564356"/>
                <a:gd name="connsiteX44" fmla="*/ 2083594 w 2202656"/>
                <a:gd name="connsiteY44" fmla="*/ 226219 h 564356"/>
                <a:gd name="connsiteX45" fmla="*/ 1635919 w 2202656"/>
                <a:gd name="connsiteY45" fmla="*/ 273844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02656" h="564356">
                  <a:moveTo>
                    <a:pt x="1635919" y="273844"/>
                  </a:moveTo>
                  <a:lnTo>
                    <a:pt x="1321594" y="319088"/>
                  </a:lnTo>
                  <a:lnTo>
                    <a:pt x="1143000" y="352425"/>
                  </a:lnTo>
                  <a:lnTo>
                    <a:pt x="795338" y="435769"/>
                  </a:lnTo>
                  <a:lnTo>
                    <a:pt x="592931" y="495300"/>
                  </a:lnTo>
                  <a:lnTo>
                    <a:pt x="404813" y="545306"/>
                  </a:lnTo>
                  <a:lnTo>
                    <a:pt x="347663" y="561975"/>
                  </a:lnTo>
                  <a:lnTo>
                    <a:pt x="321469" y="564356"/>
                  </a:lnTo>
                  <a:lnTo>
                    <a:pt x="288131" y="557213"/>
                  </a:lnTo>
                  <a:lnTo>
                    <a:pt x="242888" y="540544"/>
                  </a:lnTo>
                  <a:lnTo>
                    <a:pt x="180975" y="509588"/>
                  </a:lnTo>
                  <a:lnTo>
                    <a:pt x="126206" y="473869"/>
                  </a:lnTo>
                  <a:lnTo>
                    <a:pt x="59531" y="421481"/>
                  </a:lnTo>
                  <a:lnTo>
                    <a:pt x="26194" y="390525"/>
                  </a:lnTo>
                  <a:lnTo>
                    <a:pt x="11906" y="376238"/>
                  </a:lnTo>
                  <a:lnTo>
                    <a:pt x="2381" y="357188"/>
                  </a:lnTo>
                  <a:lnTo>
                    <a:pt x="0" y="338138"/>
                  </a:lnTo>
                  <a:lnTo>
                    <a:pt x="7144" y="326231"/>
                  </a:lnTo>
                  <a:lnTo>
                    <a:pt x="23813" y="321469"/>
                  </a:lnTo>
                  <a:lnTo>
                    <a:pt x="47625" y="326231"/>
                  </a:lnTo>
                  <a:lnTo>
                    <a:pt x="80963" y="342900"/>
                  </a:lnTo>
                  <a:lnTo>
                    <a:pt x="138113" y="354806"/>
                  </a:lnTo>
                  <a:lnTo>
                    <a:pt x="216694" y="361950"/>
                  </a:lnTo>
                  <a:lnTo>
                    <a:pt x="292894" y="357188"/>
                  </a:lnTo>
                  <a:lnTo>
                    <a:pt x="514350" y="314325"/>
                  </a:lnTo>
                  <a:lnTo>
                    <a:pt x="919163" y="228600"/>
                  </a:lnTo>
                  <a:lnTo>
                    <a:pt x="1185863" y="173831"/>
                  </a:lnTo>
                  <a:lnTo>
                    <a:pt x="1326356" y="138113"/>
                  </a:lnTo>
                  <a:lnTo>
                    <a:pt x="1583531" y="100013"/>
                  </a:lnTo>
                  <a:lnTo>
                    <a:pt x="1754981" y="66675"/>
                  </a:lnTo>
                  <a:lnTo>
                    <a:pt x="1800225" y="52388"/>
                  </a:lnTo>
                  <a:lnTo>
                    <a:pt x="1914525" y="0"/>
                  </a:lnTo>
                  <a:lnTo>
                    <a:pt x="1945481" y="2381"/>
                  </a:lnTo>
                  <a:lnTo>
                    <a:pt x="2021681" y="19050"/>
                  </a:lnTo>
                  <a:lnTo>
                    <a:pt x="2088356" y="38100"/>
                  </a:lnTo>
                  <a:lnTo>
                    <a:pt x="2126456" y="50006"/>
                  </a:lnTo>
                  <a:lnTo>
                    <a:pt x="2155031" y="64294"/>
                  </a:lnTo>
                  <a:lnTo>
                    <a:pt x="2176463" y="78581"/>
                  </a:lnTo>
                  <a:lnTo>
                    <a:pt x="2190750" y="100013"/>
                  </a:lnTo>
                  <a:lnTo>
                    <a:pt x="2200275" y="123825"/>
                  </a:lnTo>
                  <a:lnTo>
                    <a:pt x="2202656" y="145256"/>
                  </a:lnTo>
                  <a:lnTo>
                    <a:pt x="2188369" y="166688"/>
                  </a:lnTo>
                  <a:lnTo>
                    <a:pt x="2164556" y="190500"/>
                  </a:lnTo>
                  <a:lnTo>
                    <a:pt x="2124075" y="214313"/>
                  </a:lnTo>
                  <a:lnTo>
                    <a:pt x="2083594" y="226219"/>
                  </a:lnTo>
                  <a:lnTo>
                    <a:pt x="16359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0F89D613-3607-426C-8BA9-115325AD0ECF}"/>
                </a:ext>
              </a:extLst>
            </p:cNvPr>
            <p:cNvSpPr/>
            <p:nvPr/>
          </p:nvSpPr>
          <p:spPr>
            <a:xfrm rot="16200000">
              <a:off x="2811466" y="3479801"/>
              <a:ext cx="4403725" cy="504825"/>
            </a:xfrm>
            <a:custGeom>
              <a:avLst/>
              <a:gdLst>
                <a:gd name="connsiteX0" fmla="*/ 2545690 w 4403750"/>
                <a:gd name="connsiteY0" fmla="*/ 365760 h 504749"/>
                <a:gd name="connsiteX1" fmla="*/ 2340864 w 4403750"/>
                <a:gd name="connsiteY1" fmla="*/ 369418 h 504749"/>
                <a:gd name="connsiteX2" fmla="*/ 2198218 w 4403750"/>
                <a:gd name="connsiteY2" fmla="*/ 365760 h 504749"/>
                <a:gd name="connsiteX3" fmla="*/ 1708099 w 4403750"/>
                <a:gd name="connsiteY3" fmla="*/ 365760 h 504749"/>
                <a:gd name="connsiteX4" fmla="*/ 1265530 w 4403750"/>
                <a:gd name="connsiteY4" fmla="*/ 358445 h 504749"/>
                <a:gd name="connsiteX5" fmla="*/ 713232 w 4403750"/>
                <a:gd name="connsiteY5" fmla="*/ 351130 h 504749"/>
                <a:gd name="connsiteX6" fmla="*/ 245059 w 4403750"/>
                <a:gd name="connsiteY6" fmla="*/ 347472 h 504749"/>
                <a:gd name="connsiteX7" fmla="*/ 186538 w 4403750"/>
                <a:gd name="connsiteY7" fmla="*/ 347472 h 504749"/>
                <a:gd name="connsiteX8" fmla="*/ 138989 w 4403750"/>
                <a:gd name="connsiteY8" fmla="*/ 336499 h 504749"/>
                <a:gd name="connsiteX9" fmla="*/ 91440 w 4403750"/>
                <a:gd name="connsiteY9" fmla="*/ 321869 h 504749"/>
                <a:gd name="connsiteX10" fmla="*/ 47549 w 4403750"/>
                <a:gd name="connsiteY10" fmla="*/ 299923 h 504749"/>
                <a:gd name="connsiteX11" fmla="*/ 21946 w 4403750"/>
                <a:gd name="connsiteY11" fmla="*/ 281635 h 504749"/>
                <a:gd name="connsiteX12" fmla="*/ 3658 w 4403750"/>
                <a:gd name="connsiteY12" fmla="*/ 259690 h 504749"/>
                <a:gd name="connsiteX13" fmla="*/ 0 w 4403750"/>
                <a:gd name="connsiteY13" fmla="*/ 226771 h 504749"/>
                <a:gd name="connsiteX14" fmla="*/ 10973 w 4403750"/>
                <a:gd name="connsiteY14" fmla="*/ 201168 h 504749"/>
                <a:gd name="connsiteX15" fmla="*/ 54864 w 4403750"/>
                <a:gd name="connsiteY15" fmla="*/ 168250 h 504749"/>
                <a:gd name="connsiteX16" fmla="*/ 120701 w 4403750"/>
                <a:gd name="connsiteY16" fmla="*/ 135331 h 504749"/>
                <a:gd name="connsiteX17" fmla="*/ 182880 w 4403750"/>
                <a:gd name="connsiteY17" fmla="*/ 113386 h 504749"/>
                <a:gd name="connsiteX18" fmla="*/ 241402 w 4403750"/>
                <a:gd name="connsiteY18" fmla="*/ 95098 h 504749"/>
                <a:gd name="connsiteX19" fmla="*/ 332842 w 4403750"/>
                <a:gd name="connsiteY19" fmla="*/ 80467 h 504749"/>
                <a:gd name="connsiteX20" fmla="*/ 402336 w 4403750"/>
                <a:gd name="connsiteY20" fmla="*/ 76810 h 504749"/>
                <a:gd name="connsiteX21" fmla="*/ 486461 w 4403750"/>
                <a:gd name="connsiteY21" fmla="*/ 91440 h 504749"/>
                <a:gd name="connsiteX22" fmla="*/ 636422 w 4403750"/>
                <a:gd name="connsiteY22" fmla="*/ 109728 h 504749"/>
                <a:gd name="connsiteX23" fmla="*/ 852221 w 4403750"/>
                <a:gd name="connsiteY23" fmla="*/ 131674 h 504749"/>
                <a:gd name="connsiteX24" fmla="*/ 1243584 w 4403750"/>
                <a:gd name="connsiteY24" fmla="*/ 153619 h 504749"/>
                <a:gd name="connsiteX25" fmla="*/ 1799539 w 4403750"/>
                <a:gd name="connsiteY25" fmla="*/ 168250 h 504749"/>
                <a:gd name="connsiteX26" fmla="*/ 2311603 w 4403750"/>
                <a:gd name="connsiteY26" fmla="*/ 168250 h 504749"/>
                <a:gd name="connsiteX27" fmla="*/ 2417674 w 4403750"/>
                <a:gd name="connsiteY27" fmla="*/ 179223 h 504749"/>
                <a:gd name="connsiteX28" fmla="*/ 2527402 w 4403750"/>
                <a:gd name="connsiteY28" fmla="*/ 186538 h 504749"/>
                <a:gd name="connsiteX29" fmla="*/ 2772461 w 4403750"/>
                <a:gd name="connsiteY29" fmla="*/ 186538 h 504749"/>
                <a:gd name="connsiteX30" fmla="*/ 2907792 w 4403750"/>
                <a:gd name="connsiteY30" fmla="*/ 190195 h 504749"/>
                <a:gd name="connsiteX31" fmla="*/ 3449117 w 4403750"/>
                <a:gd name="connsiteY31" fmla="*/ 190195 h 504749"/>
                <a:gd name="connsiteX32" fmla="*/ 3602736 w 4403750"/>
                <a:gd name="connsiteY32" fmla="*/ 190195 h 504749"/>
                <a:gd name="connsiteX33" fmla="*/ 4045306 w 4403750"/>
                <a:gd name="connsiteY33" fmla="*/ 190195 h 504749"/>
                <a:gd name="connsiteX34" fmla="*/ 4125773 w 4403750"/>
                <a:gd name="connsiteY34" fmla="*/ 182880 h 504749"/>
                <a:gd name="connsiteX35" fmla="*/ 4173322 w 4403750"/>
                <a:gd name="connsiteY35" fmla="*/ 164592 h 504749"/>
                <a:gd name="connsiteX36" fmla="*/ 4246474 w 4403750"/>
                <a:gd name="connsiteY36" fmla="*/ 102413 h 504749"/>
                <a:gd name="connsiteX37" fmla="*/ 4290365 w 4403750"/>
                <a:gd name="connsiteY37" fmla="*/ 62179 h 504749"/>
                <a:gd name="connsiteX38" fmla="*/ 4315968 w 4403750"/>
                <a:gd name="connsiteY38" fmla="*/ 32919 h 504749"/>
                <a:gd name="connsiteX39" fmla="*/ 4345229 w 4403750"/>
                <a:gd name="connsiteY39" fmla="*/ 10973 h 504749"/>
                <a:gd name="connsiteX40" fmla="*/ 4367174 w 4403750"/>
                <a:gd name="connsiteY40" fmla="*/ 0 h 504749"/>
                <a:gd name="connsiteX41" fmla="*/ 4389120 w 4403750"/>
                <a:gd name="connsiteY41" fmla="*/ 0 h 504749"/>
                <a:gd name="connsiteX42" fmla="*/ 4396435 w 4403750"/>
                <a:gd name="connsiteY42" fmla="*/ 10973 h 504749"/>
                <a:gd name="connsiteX43" fmla="*/ 4403750 w 4403750"/>
                <a:gd name="connsiteY43" fmla="*/ 36576 h 504749"/>
                <a:gd name="connsiteX44" fmla="*/ 4403750 w 4403750"/>
                <a:gd name="connsiteY44" fmla="*/ 73152 h 504749"/>
                <a:gd name="connsiteX45" fmla="*/ 4381805 w 4403750"/>
                <a:gd name="connsiteY45" fmla="*/ 146304 h 504749"/>
                <a:gd name="connsiteX46" fmla="*/ 4348886 w 4403750"/>
                <a:gd name="connsiteY46" fmla="*/ 223114 h 504749"/>
                <a:gd name="connsiteX47" fmla="*/ 4315968 w 4403750"/>
                <a:gd name="connsiteY47" fmla="*/ 303581 h 504749"/>
                <a:gd name="connsiteX48" fmla="*/ 4275734 w 4403750"/>
                <a:gd name="connsiteY48" fmla="*/ 369418 h 504749"/>
                <a:gd name="connsiteX49" fmla="*/ 4228186 w 4403750"/>
                <a:gd name="connsiteY49" fmla="*/ 431597 h 504749"/>
                <a:gd name="connsiteX50" fmla="*/ 4187952 w 4403750"/>
                <a:gd name="connsiteY50" fmla="*/ 475488 h 504749"/>
                <a:gd name="connsiteX51" fmla="*/ 4147718 w 4403750"/>
                <a:gd name="connsiteY51" fmla="*/ 497434 h 504749"/>
                <a:gd name="connsiteX52" fmla="*/ 4129430 w 4403750"/>
                <a:gd name="connsiteY52" fmla="*/ 504749 h 504749"/>
                <a:gd name="connsiteX53" fmla="*/ 4092854 w 4403750"/>
                <a:gd name="connsiteY53" fmla="*/ 504749 h 504749"/>
                <a:gd name="connsiteX54" fmla="*/ 4056278 w 4403750"/>
                <a:gd name="connsiteY54" fmla="*/ 490119 h 504749"/>
                <a:gd name="connsiteX55" fmla="*/ 4027018 w 4403750"/>
                <a:gd name="connsiteY55" fmla="*/ 460858 h 504749"/>
                <a:gd name="connsiteX56" fmla="*/ 3979469 w 4403750"/>
                <a:gd name="connsiteY56" fmla="*/ 435255 h 504749"/>
                <a:gd name="connsiteX57" fmla="*/ 3920947 w 4403750"/>
                <a:gd name="connsiteY57" fmla="*/ 420624 h 504749"/>
                <a:gd name="connsiteX58" fmla="*/ 3869741 w 4403750"/>
                <a:gd name="connsiteY58" fmla="*/ 416967 h 504749"/>
                <a:gd name="connsiteX59" fmla="*/ 3646627 w 4403750"/>
                <a:gd name="connsiteY59" fmla="*/ 395021 h 504749"/>
                <a:gd name="connsiteX60" fmla="*/ 3485693 w 4403750"/>
                <a:gd name="connsiteY60" fmla="*/ 384048 h 504749"/>
                <a:gd name="connsiteX61" fmla="*/ 2951683 w 4403750"/>
                <a:gd name="connsiteY61" fmla="*/ 365760 h 504749"/>
                <a:gd name="connsiteX62" fmla="*/ 2545690 w 4403750"/>
                <a:gd name="connsiteY62" fmla="*/ 365760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403750" h="504749">
                  <a:moveTo>
                    <a:pt x="2545690" y="365760"/>
                  </a:moveTo>
                  <a:lnTo>
                    <a:pt x="2340864" y="369418"/>
                  </a:lnTo>
                  <a:lnTo>
                    <a:pt x="2198218" y="365760"/>
                  </a:lnTo>
                  <a:lnTo>
                    <a:pt x="1708099" y="365760"/>
                  </a:lnTo>
                  <a:lnTo>
                    <a:pt x="1265530" y="358445"/>
                  </a:lnTo>
                  <a:lnTo>
                    <a:pt x="713232" y="351130"/>
                  </a:lnTo>
                  <a:lnTo>
                    <a:pt x="245059" y="347472"/>
                  </a:lnTo>
                  <a:lnTo>
                    <a:pt x="186538" y="347472"/>
                  </a:lnTo>
                  <a:lnTo>
                    <a:pt x="138989" y="336499"/>
                  </a:lnTo>
                  <a:lnTo>
                    <a:pt x="91440" y="321869"/>
                  </a:lnTo>
                  <a:lnTo>
                    <a:pt x="47549" y="299923"/>
                  </a:lnTo>
                  <a:lnTo>
                    <a:pt x="21946" y="281635"/>
                  </a:lnTo>
                  <a:lnTo>
                    <a:pt x="3658" y="259690"/>
                  </a:lnTo>
                  <a:lnTo>
                    <a:pt x="0" y="226771"/>
                  </a:lnTo>
                  <a:lnTo>
                    <a:pt x="10973" y="201168"/>
                  </a:lnTo>
                  <a:lnTo>
                    <a:pt x="54864" y="168250"/>
                  </a:lnTo>
                  <a:lnTo>
                    <a:pt x="120701" y="135331"/>
                  </a:lnTo>
                  <a:lnTo>
                    <a:pt x="182880" y="113386"/>
                  </a:lnTo>
                  <a:lnTo>
                    <a:pt x="241402" y="95098"/>
                  </a:lnTo>
                  <a:lnTo>
                    <a:pt x="332842" y="80467"/>
                  </a:lnTo>
                  <a:lnTo>
                    <a:pt x="402336" y="76810"/>
                  </a:lnTo>
                  <a:lnTo>
                    <a:pt x="486461" y="91440"/>
                  </a:lnTo>
                  <a:lnTo>
                    <a:pt x="636422" y="109728"/>
                  </a:lnTo>
                  <a:lnTo>
                    <a:pt x="852221" y="131674"/>
                  </a:lnTo>
                  <a:lnTo>
                    <a:pt x="1243584" y="153619"/>
                  </a:lnTo>
                  <a:lnTo>
                    <a:pt x="1799539" y="168250"/>
                  </a:lnTo>
                  <a:lnTo>
                    <a:pt x="2311603" y="168250"/>
                  </a:lnTo>
                  <a:lnTo>
                    <a:pt x="2417674" y="179223"/>
                  </a:lnTo>
                  <a:lnTo>
                    <a:pt x="2527402" y="186538"/>
                  </a:lnTo>
                  <a:lnTo>
                    <a:pt x="2772461" y="186538"/>
                  </a:lnTo>
                  <a:lnTo>
                    <a:pt x="2907792" y="190195"/>
                  </a:lnTo>
                  <a:lnTo>
                    <a:pt x="3449117" y="190195"/>
                  </a:lnTo>
                  <a:lnTo>
                    <a:pt x="3602736" y="190195"/>
                  </a:lnTo>
                  <a:lnTo>
                    <a:pt x="4045306" y="190195"/>
                  </a:lnTo>
                  <a:lnTo>
                    <a:pt x="4125773" y="182880"/>
                  </a:lnTo>
                  <a:lnTo>
                    <a:pt x="4173322" y="164592"/>
                  </a:lnTo>
                  <a:lnTo>
                    <a:pt x="4246474" y="102413"/>
                  </a:lnTo>
                  <a:lnTo>
                    <a:pt x="4290365" y="62179"/>
                  </a:lnTo>
                  <a:lnTo>
                    <a:pt x="4315968" y="32919"/>
                  </a:lnTo>
                  <a:lnTo>
                    <a:pt x="4345229" y="10973"/>
                  </a:lnTo>
                  <a:lnTo>
                    <a:pt x="4367174" y="0"/>
                  </a:lnTo>
                  <a:lnTo>
                    <a:pt x="4389120" y="0"/>
                  </a:lnTo>
                  <a:lnTo>
                    <a:pt x="4396435" y="10973"/>
                  </a:lnTo>
                  <a:lnTo>
                    <a:pt x="4403750" y="36576"/>
                  </a:lnTo>
                  <a:lnTo>
                    <a:pt x="4403750" y="73152"/>
                  </a:lnTo>
                  <a:lnTo>
                    <a:pt x="4381805" y="146304"/>
                  </a:lnTo>
                  <a:lnTo>
                    <a:pt x="4348886" y="223114"/>
                  </a:lnTo>
                  <a:lnTo>
                    <a:pt x="4315968" y="303581"/>
                  </a:lnTo>
                  <a:lnTo>
                    <a:pt x="4275734" y="369418"/>
                  </a:lnTo>
                  <a:lnTo>
                    <a:pt x="4228186" y="431597"/>
                  </a:lnTo>
                  <a:lnTo>
                    <a:pt x="4187952" y="475488"/>
                  </a:lnTo>
                  <a:lnTo>
                    <a:pt x="4147718" y="497434"/>
                  </a:lnTo>
                  <a:lnTo>
                    <a:pt x="4129430" y="504749"/>
                  </a:lnTo>
                  <a:lnTo>
                    <a:pt x="4092854" y="504749"/>
                  </a:lnTo>
                  <a:lnTo>
                    <a:pt x="4056278" y="490119"/>
                  </a:lnTo>
                  <a:lnTo>
                    <a:pt x="4027018" y="460858"/>
                  </a:lnTo>
                  <a:lnTo>
                    <a:pt x="3979469" y="435255"/>
                  </a:lnTo>
                  <a:lnTo>
                    <a:pt x="3920947" y="420624"/>
                  </a:lnTo>
                  <a:lnTo>
                    <a:pt x="3869741" y="416967"/>
                  </a:lnTo>
                  <a:lnTo>
                    <a:pt x="3646627" y="395021"/>
                  </a:lnTo>
                  <a:lnTo>
                    <a:pt x="3485693" y="384048"/>
                  </a:lnTo>
                  <a:lnTo>
                    <a:pt x="2951683" y="365760"/>
                  </a:lnTo>
                  <a:lnTo>
                    <a:pt x="2545690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D4DEB8D5-E201-44B8-993B-84BDAF1D9542}"/>
                </a:ext>
              </a:extLst>
            </p:cNvPr>
            <p:cNvSpPr/>
            <p:nvPr/>
          </p:nvSpPr>
          <p:spPr>
            <a:xfrm>
              <a:off x="3795716" y="3705225"/>
              <a:ext cx="1195387" cy="1684338"/>
            </a:xfrm>
            <a:custGeom>
              <a:avLst/>
              <a:gdLst>
                <a:gd name="connsiteX0" fmla="*/ 909637 w 1195387"/>
                <a:gd name="connsiteY0" fmla="*/ 795338 h 1683544"/>
                <a:gd name="connsiteX1" fmla="*/ 728662 w 1195387"/>
                <a:gd name="connsiteY1" fmla="*/ 1023938 h 1683544"/>
                <a:gd name="connsiteX2" fmla="*/ 561975 w 1195387"/>
                <a:gd name="connsiteY2" fmla="*/ 1216819 h 1683544"/>
                <a:gd name="connsiteX3" fmla="*/ 404812 w 1195387"/>
                <a:gd name="connsiteY3" fmla="*/ 1376363 h 1683544"/>
                <a:gd name="connsiteX4" fmla="*/ 214312 w 1195387"/>
                <a:gd name="connsiteY4" fmla="*/ 1554956 h 1683544"/>
                <a:gd name="connsiteX5" fmla="*/ 88106 w 1195387"/>
                <a:gd name="connsiteY5" fmla="*/ 1662113 h 1683544"/>
                <a:gd name="connsiteX6" fmla="*/ 64293 w 1195387"/>
                <a:gd name="connsiteY6" fmla="*/ 1676400 h 1683544"/>
                <a:gd name="connsiteX7" fmla="*/ 33337 w 1195387"/>
                <a:gd name="connsiteY7" fmla="*/ 1683544 h 1683544"/>
                <a:gd name="connsiteX8" fmla="*/ 7143 w 1195387"/>
                <a:gd name="connsiteY8" fmla="*/ 1681163 h 1683544"/>
                <a:gd name="connsiteX9" fmla="*/ 0 w 1195387"/>
                <a:gd name="connsiteY9" fmla="*/ 1674019 h 1683544"/>
                <a:gd name="connsiteX10" fmla="*/ 0 w 1195387"/>
                <a:gd name="connsiteY10" fmla="*/ 1659731 h 1683544"/>
                <a:gd name="connsiteX11" fmla="*/ 23812 w 1195387"/>
                <a:gd name="connsiteY11" fmla="*/ 1633538 h 1683544"/>
                <a:gd name="connsiteX12" fmla="*/ 97631 w 1195387"/>
                <a:gd name="connsiteY12" fmla="*/ 1540669 h 1683544"/>
                <a:gd name="connsiteX13" fmla="*/ 169068 w 1195387"/>
                <a:gd name="connsiteY13" fmla="*/ 1454944 h 1683544"/>
                <a:gd name="connsiteX14" fmla="*/ 261937 w 1195387"/>
                <a:gd name="connsiteY14" fmla="*/ 1335881 h 1683544"/>
                <a:gd name="connsiteX15" fmla="*/ 345281 w 1195387"/>
                <a:gd name="connsiteY15" fmla="*/ 1223963 h 1683544"/>
                <a:gd name="connsiteX16" fmla="*/ 476250 w 1195387"/>
                <a:gd name="connsiteY16" fmla="*/ 1045369 h 1683544"/>
                <a:gd name="connsiteX17" fmla="*/ 581025 w 1195387"/>
                <a:gd name="connsiteY17" fmla="*/ 895350 h 1683544"/>
                <a:gd name="connsiteX18" fmla="*/ 695325 w 1195387"/>
                <a:gd name="connsiteY18" fmla="*/ 731044 h 1683544"/>
                <a:gd name="connsiteX19" fmla="*/ 838200 w 1195387"/>
                <a:gd name="connsiteY19" fmla="*/ 509588 h 1683544"/>
                <a:gd name="connsiteX20" fmla="*/ 957262 w 1195387"/>
                <a:gd name="connsiteY20" fmla="*/ 307181 h 1683544"/>
                <a:gd name="connsiteX21" fmla="*/ 1064418 w 1195387"/>
                <a:gd name="connsiteY21" fmla="*/ 121444 h 1683544"/>
                <a:gd name="connsiteX22" fmla="*/ 1112043 w 1195387"/>
                <a:gd name="connsiteY22" fmla="*/ 33338 h 1683544"/>
                <a:gd name="connsiteX23" fmla="*/ 1195387 w 1195387"/>
                <a:gd name="connsiteY23" fmla="*/ 0 h 1683544"/>
                <a:gd name="connsiteX24" fmla="*/ 1176337 w 1195387"/>
                <a:gd name="connsiteY24" fmla="*/ 416719 h 1683544"/>
                <a:gd name="connsiteX25" fmla="*/ 1116806 w 1195387"/>
                <a:gd name="connsiteY25" fmla="*/ 490538 h 1683544"/>
                <a:gd name="connsiteX26" fmla="*/ 1057275 w 1195387"/>
                <a:gd name="connsiteY26" fmla="*/ 576263 h 1683544"/>
                <a:gd name="connsiteX27" fmla="*/ 990600 w 1195387"/>
                <a:gd name="connsiteY27" fmla="*/ 683419 h 1683544"/>
                <a:gd name="connsiteX28" fmla="*/ 909637 w 1195387"/>
                <a:gd name="connsiteY28" fmla="*/ 7953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95387" h="1683544">
                  <a:moveTo>
                    <a:pt x="909637" y="795338"/>
                  </a:moveTo>
                  <a:lnTo>
                    <a:pt x="728662" y="1023938"/>
                  </a:lnTo>
                  <a:lnTo>
                    <a:pt x="561975" y="1216819"/>
                  </a:lnTo>
                  <a:lnTo>
                    <a:pt x="404812" y="1376363"/>
                  </a:lnTo>
                  <a:lnTo>
                    <a:pt x="214312" y="1554956"/>
                  </a:lnTo>
                  <a:lnTo>
                    <a:pt x="88106" y="1662113"/>
                  </a:lnTo>
                  <a:lnTo>
                    <a:pt x="64293" y="1676400"/>
                  </a:lnTo>
                  <a:lnTo>
                    <a:pt x="33337" y="1683544"/>
                  </a:lnTo>
                  <a:lnTo>
                    <a:pt x="7143" y="1681163"/>
                  </a:lnTo>
                  <a:lnTo>
                    <a:pt x="0" y="1674019"/>
                  </a:lnTo>
                  <a:lnTo>
                    <a:pt x="0" y="1659731"/>
                  </a:lnTo>
                  <a:lnTo>
                    <a:pt x="23812" y="1633538"/>
                  </a:lnTo>
                  <a:lnTo>
                    <a:pt x="97631" y="1540669"/>
                  </a:lnTo>
                  <a:lnTo>
                    <a:pt x="169068" y="1454944"/>
                  </a:lnTo>
                  <a:lnTo>
                    <a:pt x="261937" y="1335881"/>
                  </a:lnTo>
                  <a:lnTo>
                    <a:pt x="345281" y="1223963"/>
                  </a:lnTo>
                  <a:lnTo>
                    <a:pt x="476250" y="1045369"/>
                  </a:lnTo>
                  <a:lnTo>
                    <a:pt x="581025" y="895350"/>
                  </a:lnTo>
                  <a:lnTo>
                    <a:pt x="695325" y="731044"/>
                  </a:lnTo>
                  <a:lnTo>
                    <a:pt x="838200" y="509588"/>
                  </a:lnTo>
                  <a:lnTo>
                    <a:pt x="957262" y="307181"/>
                  </a:lnTo>
                  <a:lnTo>
                    <a:pt x="1064418" y="121444"/>
                  </a:lnTo>
                  <a:lnTo>
                    <a:pt x="1112043" y="33338"/>
                  </a:lnTo>
                  <a:lnTo>
                    <a:pt x="1195387" y="0"/>
                  </a:lnTo>
                  <a:lnTo>
                    <a:pt x="1176337" y="416719"/>
                  </a:lnTo>
                  <a:lnTo>
                    <a:pt x="1116806" y="490538"/>
                  </a:lnTo>
                  <a:lnTo>
                    <a:pt x="1057275" y="576263"/>
                  </a:lnTo>
                  <a:lnTo>
                    <a:pt x="990600" y="683419"/>
                  </a:lnTo>
                  <a:lnTo>
                    <a:pt x="909637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9BD7D7C8-A002-42C7-AE8D-99B51EEEE3CB}"/>
                </a:ext>
              </a:extLst>
            </p:cNvPr>
            <p:cNvSpPr/>
            <p:nvPr/>
          </p:nvSpPr>
          <p:spPr>
            <a:xfrm>
              <a:off x="5048253" y="3913189"/>
              <a:ext cx="841375" cy="873125"/>
            </a:xfrm>
            <a:custGeom>
              <a:avLst/>
              <a:gdLst>
                <a:gd name="connsiteX0" fmla="*/ 483394 w 840581"/>
                <a:gd name="connsiteY0" fmla="*/ 573881 h 873919"/>
                <a:gd name="connsiteX1" fmla="*/ 302419 w 840581"/>
                <a:gd name="connsiteY1" fmla="*/ 357187 h 873919"/>
                <a:gd name="connsiteX2" fmla="*/ 171450 w 840581"/>
                <a:gd name="connsiteY2" fmla="*/ 211931 h 873919"/>
                <a:gd name="connsiteX3" fmla="*/ 90488 w 840581"/>
                <a:gd name="connsiteY3" fmla="*/ 130969 h 873919"/>
                <a:gd name="connsiteX4" fmla="*/ 7144 w 840581"/>
                <a:gd name="connsiteY4" fmla="*/ 100012 h 873919"/>
                <a:gd name="connsiteX5" fmla="*/ 0 w 840581"/>
                <a:gd name="connsiteY5" fmla="*/ 0 h 873919"/>
                <a:gd name="connsiteX6" fmla="*/ 88106 w 840581"/>
                <a:gd name="connsiteY6" fmla="*/ 35719 h 873919"/>
                <a:gd name="connsiteX7" fmla="*/ 257175 w 840581"/>
                <a:gd name="connsiteY7" fmla="*/ 114300 h 873919"/>
                <a:gd name="connsiteX8" fmla="*/ 400050 w 840581"/>
                <a:gd name="connsiteY8" fmla="*/ 183356 h 873919"/>
                <a:gd name="connsiteX9" fmla="*/ 521494 w 840581"/>
                <a:gd name="connsiteY9" fmla="*/ 240506 h 873919"/>
                <a:gd name="connsiteX10" fmla="*/ 583406 w 840581"/>
                <a:gd name="connsiteY10" fmla="*/ 266700 h 873919"/>
                <a:gd name="connsiteX11" fmla="*/ 640556 w 840581"/>
                <a:gd name="connsiteY11" fmla="*/ 292894 h 873919"/>
                <a:gd name="connsiteX12" fmla="*/ 685800 w 840581"/>
                <a:gd name="connsiteY12" fmla="*/ 323850 h 873919"/>
                <a:gd name="connsiteX13" fmla="*/ 711994 w 840581"/>
                <a:gd name="connsiteY13" fmla="*/ 342900 h 873919"/>
                <a:gd name="connsiteX14" fmla="*/ 735806 w 840581"/>
                <a:gd name="connsiteY14" fmla="*/ 366712 h 873919"/>
                <a:gd name="connsiteX15" fmla="*/ 754856 w 840581"/>
                <a:gd name="connsiteY15" fmla="*/ 390525 h 873919"/>
                <a:gd name="connsiteX16" fmla="*/ 773906 w 840581"/>
                <a:gd name="connsiteY16" fmla="*/ 421481 h 873919"/>
                <a:gd name="connsiteX17" fmla="*/ 800100 w 840581"/>
                <a:gd name="connsiteY17" fmla="*/ 490537 h 873919"/>
                <a:gd name="connsiteX18" fmla="*/ 821531 w 840581"/>
                <a:gd name="connsiteY18" fmla="*/ 573881 h 873919"/>
                <a:gd name="connsiteX19" fmla="*/ 833438 w 840581"/>
                <a:gd name="connsiteY19" fmla="*/ 626269 h 873919"/>
                <a:gd name="connsiteX20" fmla="*/ 840581 w 840581"/>
                <a:gd name="connsiteY20" fmla="*/ 681037 h 873919"/>
                <a:gd name="connsiteX21" fmla="*/ 838200 w 840581"/>
                <a:gd name="connsiteY21" fmla="*/ 750094 h 873919"/>
                <a:gd name="connsiteX22" fmla="*/ 831056 w 840581"/>
                <a:gd name="connsiteY22" fmla="*/ 819150 h 873919"/>
                <a:gd name="connsiteX23" fmla="*/ 819150 w 840581"/>
                <a:gd name="connsiteY23" fmla="*/ 857250 h 873919"/>
                <a:gd name="connsiteX24" fmla="*/ 804863 w 840581"/>
                <a:gd name="connsiteY24" fmla="*/ 871537 h 873919"/>
                <a:gd name="connsiteX25" fmla="*/ 783431 w 840581"/>
                <a:gd name="connsiteY25" fmla="*/ 873919 h 873919"/>
                <a:gd name="connsiteX26" fmla="*/ 752475 w 840581"/>
                <a:gd name="connsiteY26" fmla="*/ 866775 h 873919"/>
                <a:gd name="connsiteX27" fmla="*/ 726281 w 840581"/>
                <a:gd name="connsiteY27" fmla="*/ 852487 h 873919"/>
                <a:gd name="connsiteX28" fmla="*/ 678656 w 840581"/>
                <a:gd name="connsiteY28" fmla="*/ 816769 h 873919"/>
                <a:gd name="connsiteX29" fmla="*/ 602456 w 840581"/>
                <a:gd name="connsiteY29" fmla="*/ 723900 h 873919"/>
                <a:gd name="connsiteX30" fmla="*/ 483394 w 840581"/>
                <a:gd name="connsiteY30" fmla="*/ 573881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40581" h="873919">
                  <a:moveTo>
                    <a:pt x="483394" y="573881"/>
                  </a:moveTo>
                  <a:lnTo>
                    <a:pt x="302419" y="357187"/>
                  </a:lnTo>
                  <a:lnTo>
                    <a:pt x="171450" y="211931"/>
                  </a:lnTo>
                  <a:lnTo>
                    <a:pt x="90488" y="130969"/>
                  </a:lnTo>
                  <a:lnTo>
                    <a:pt x="7144" y="100012"/>
                  </a:lnTo>
                  <a:lnTo>
                    <a:pt x="0" y="0"/>
                  </a:lnTo>
                  <a:lnTo>
                    <a:pt x="88106" y="35719"/>
                  </a:lnTo>
                  <a:lnTo>
                    <a:pt x="257175" y="114300"/>
                  </a:lnTo>
                  <a:lnTo>
                    <a:pt x="400050" y="183356"/>
                  </a:lnTo>
                  <a:lnTo>
                    <a:pt x="521494" y="240506"/>
                  </a:lnTo>
                  <a:lnTo>
                    <a:pt x="583406" y="266700"/>
                  </a:lnTo>
                  <a:lnTo>
                    <a:pt x="640556" y="292894"/>
                  </a:lnTo>
                  <a:lnTo>
                    <a:pt x="685800" y="323850"/>
                  </a:lnTo>
                  <a:lnTo>
                    <a:pt x="711994" y="342900"/>
                  </a:lnTo>
                  <a:lnTo>
                    <a:pt x="735806" y="366712"/>
                  </a:lnTo>
                  <a:lnTo>
                    <a:pt x="754856" y="390525"/>
                  </a:lnTo>
                  <a:lnTo>
                    <a:pt x="773906" y="421481"/>
                  </a:lnTo>
                  <a:lnTo>
                    <a:pt x="800100" y="490537"/>
                  </a:lnTo>
                  <a:lnTo>
                    <a:pt x="821531" y="573881"/>
                  </a:lnTo>
                  <a:lnTo>
                    <a:pt x="833438" y="626269"/>
                  </a:lnTo>
                  <a:lnTo>
                    <a:pt x="840581" y="681037"/>
                  </a:lnTo>
                  <a:cubicBezTo>
                    <a:pt x="839787" y="704056"/>
                    <a:pt x="838994" y="727075"/>
                    <a:pt x="838200" y="750094"/>
                  </a:cubicBezTo>
                  <a:lnTo>
                    <a:pt x="831056" y="819150"/>
                  </a:lnTo>
                  <a:lnTo>
                    <a:pt x="819150" y="857250"/>
                  </a:lnTo>
                  <a:lnTo>
                    <a:pt x="804863" y="871537"/>
                  </a:lnTo>
                  <a:lnTo>
                    <a:pt x="783431" y="873919"/>
                  </a:lnTo>
                  <a:lnTo>
                    <a:pt x="752475" y="866775"/>
                  </a:lnTo>
                  <a:lnTo>
                    <a:pt x="726281" y="852487"/>
                  </a:lnTo>
                  <a:lnTo>
                    <a:pt x="678656" y="816769"/>
                  </a:lnTo>
                  <a:lnTo>
                    <a:pt x="602456" y="723900"/>
                  </a:lnTo>
                  <a:lnTo>
                    <a:pt x="483394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8E45DDDA-CAD6-485E-A2C5-433A752DCD4D}"/>
                </a:ext>
              </a:extLst>
            </p:cNvPr>
            <p:cNvSpPr/>
            <p:nvPr/>
          </p:nvSpPr>
          <p:spPr>
            <a:xfrm>
              <a:off x="5953127" y="2690813"/>
              <a:ext cx="2260600" cy="501650"/>
            </a:xfrm>
            <a:custGeom>
              <a:avLst/>
              <a:gdLst>
                <a:gd name="connsiteX0" fmla="*/ 1307306 w 2259806"/>
                <a:gd name="connsiteY0" fmla="*/ 304800 h 502443"/>
                <a:gd name="connsiteX1" fmla="*/ 773906 w 2259806"/>
                <a:gd name="connsiteY1" fmla="*/ 388143 h 502443"/>
                <a:gd name="connsiteX2" fmla="*/ 602456 w 2259806"/>
                <a:gd name="connsiteY2" fmla="*/ 421481 h 502443"/>
                <a:gd name="connsiteX3" fmla="*/ 511969 w 2259806"/>
                <a:gd name="connsiteY3" fmla="*/ 447675 h 502443"/>
                <a:gd name="connsiteX4" fmla="*/ 390525 w 2259806"/>
                <a:gd name="connsiteY4" fmla="*/ 478631 h 502443"/>
                <a:gd name="connsiteX5" fmla="*/ 319088 w 2259806"/>
                <a:gd name="connsiteY5" fmla="*/ 492918 h 502443"/>
                <a:gd name="connsiteX6" fmla="*/ 295275 w 2259806"/>
                <a:gd name="connsiteY6" fmla="*/ 500062 h 502443"/>
                <a:gd name="connsiteX7" fmla="*/ 271463 w 2259806"/>
                <a:gd name="connsiteY7" fmla="*/ 502443 h 502443"/>
                <a:gd name="connsiteX8" fmla="*/ 242888 w 2259806"/>
                <a:gd name="connsiteY8" fmla="*/ 495300 h 502443"/>
                <a:gd name="connsiteX9" fmla="*/ 195263 w 2259806"/>
                <a:gd name="connsiteY9" fmla="*/ 466725 h 502443"/>
                <a:gd name="connsiteX10" fmla="*/ 145256 w 2259806"/>
                <a:gd name="connsiteY10" fmla="*/ 431006 h 502443"/>
                <a:gd name="connsiteX11" fmla="*/ 100013 w 2259806"/>
                <a:gd name="connsiteY11" fmla="*/ 388143 h 502443"/>
                <a:gd name="connsiteX12" fmla="*/ 52388 w 2259806"/>
                <a:gd name="connsiteY12" fmla="*/ 335756 h 502443"/>
                <a:gd name="connsiteX13" fmla="*/ 26194 w 2259806"/>
                <a:gd name="connsiteY13" fmla="*/ 300037 h 502443"/>
                <a:gd name="connsiteX14" fmla="*/ 9525 w 2259806"/>
                <a:gd name="connsiteY14" fmla="*/ 271462 h 502443"/>
                <a:gd name="connsiteX15" fmla="*/ 0 w 2259806"/>
                <a:gd name="connsiteY15" fmla="*/ 247650 h 502443"/>
                <a:gd name="connsiteX16" fmla="*/ 0 w 2259806"/>
                <a:gd name="connsiteY16" fmla="*/ 230981 h 502443"/>
                <a:gd name="connsiteX17" fmla="*/ 14288 w 2259806"/>
                <a:gd name="connsiteY17" fmla="*/ 221456 h 502443"/>
                <a:gd name="connsiteX18" fmla="*/ 38100 w 2259806"/>
                <a:gd name="connsiteY18" fmla="*/ 223837 h 502443"/>
                <a:gd name="connsiteX19" fmla="*/ 76200 w 2259806"/>
                <a:gd name="connsiteY19" fmla="*/ 238125 h 502443"/>
                <a:gd name="connsiteX20" fmla="*/ 104775 w 2259806"/>
                <a:gd name="connsiteY20" fmla="*/ 257175 h 502443"/>
                <a:gd name="connsiteX21" fmla="*/ 128588 w 2259806"/>
                <a:gd name="connsiteY21" fmla="*/ 273843 h 502443"/>
                <a:gd name="connsiteX22" fmla="*/ 152400 w 2259806"/>
                <a:gd name="connsiteY22" fmla="*/ 283368 h 502443"/>
                <a:gd name="connsiteX23" fmla="*/ 183356 w 2259806"/>
                <a:gd name="connsiteY23" fmla="*/ 290512 h 502443"/>
                <a:gd name="connsiteX24" fmla="*/ 226219 w 2259806"/>
                <a:gd name="connsiteY24" fmla="*/ 297656 h 502443"/>
                <a:gd name="connsiteX25" fmla="*/ 271463 w 2259806"/>
                <a:gd name="connsiteY25" fmla="*/ 297656 h 502443"/>
                <a:gd name="connsiteX26" fmla="*/ 364331 w 2259806"/>
                <a:gd name="connsiteY26" fmla="*/ 288131 h 502443"/>
                <a:gd name="connsiteX27" fmla="*/ 607219 w 2259806"/>
                <a:gd name="connsiteY27" fmla="*/ 242887 h 502443"/>
                <a:gd name="connsiteX28" fmla="*/ 769144 w 2259806"/>
                <a:gd name="connsiteY28" fmla="*/ 209550 h 502443"/>
                <a:gd name="connsiteX29" fmla="*/ 1050131 w 2259806"/>
                <a:gd name="connsiteY29" fmla="*/ 176212 h 502443"/>
                <a:gd name="connsiteX30" fmla="*/ 1271588 w 2259806"/>
                <a:gd name="connsiteY30" fmla="*/ 142875 h 502443"/>
                <a:gd name="connsiteX31" fmla="*/ 1574006 w 2259806"/>
                <a:gd name="connsiteY31" fmla="*/ 85725 h 502443"/>
                <a:gd name="connsiteX32" fmla="*/ 1740694 w 2259806"/>
                <a:gd name="connsiteY32" fmla="*/ 54768 h 502443"/>
                <a:gd name="connsiteX33" fmla="*/ 1938338 w 2259806"/>
                <a:gd name="connsiteY33" fmla="*/ 2381 h 502443"/>
                <a:gd name="connsiteX34" fmla="*/ 1966913 w 2259806"/>
                <a:gd name="connsiteY34" fmla="*/ 0 h 502443"/>
                <a:gd name="connsiteX35" fmla="*/ 2014538 w 2259806"/>
                <a:gd name="connsiteY35" fmla="*/ 7143 h 502443"/>
                <a:gd name="connsiteX36" fmla="*/ 2076450 w 2259806"/>
                <a:gd name="connsiteY36" fmla="*/ 26193 h 502443"/>
                <a:gd name="connsiteX37" fmla="*/ 2133600 w 2259806"/>
                <a:gd name="connsiteY37" fmla="*/ 50006 h 502443"/>
                <a:gd name="connsiteX38" fmla="*/ 2181225 w 2259806"/>
                <a:gd name="connsiteY38" fmla="*/ 71437 h 502443"/>
                <a:gd name="connsiteX39" fmla="*/ 2209800 w 2259806"/>
                <a:gd name="connsiteY39" fmla="*/ 90487 h 502443"/>
                <a:gd name="connsiteX40" fmla="*/ 2231231 w 2259806"/>
                <a:gd name="connsiteY40" fmla="*/ 109537 h 502443"/>
                <a:gd name="connsiteX41" fmla="*/ 2245519 w 2259806"/>
                <a:gd name="connsiteY41" fmla="*/ 126206 h 502443"/>
                <a:gd name="connsiteX42" fmla="*/ 2255044 w 2259806"/>
                <a:gd name="connsiteY42" fmla="*/ 140493 h 502443"/>
                <a:gd name="connsiteX43" fmla="*/ 2259806 w 2259806"/>
                <a:gd name="connsiteY43" fmla="*/ 157162 h 502443"/>
                <a:gd name="connsiteX44" fmla="*/ 2255044 w 2259806"/>
                <a:gd name="connsiteY44" fmla="*/ 178593 h 502443"/>
                <a:gd name="connsiteX45" fmla="*/ 2238375 w 2259806"/>
                <a:gd name="connsiteY45" fmla="*/ 195262 h 502443"/>
                <a:gd name="connsiteX46" fmla="*/ 2207419 w 2259806"/>
                <a:gd name="connsiteY46" fmla="*/ 214312 h 502443"/>
                <a:gd name="connsiteX47" fmla="*/ 2164556 w 2259806"/>
                <a:gd name="connsiteY47" fmla="*/ 226218 h 502443"/>
                <a:gd name="connsiteX48" fmla="*/ 1997869 w 2259806"/>
                <a:gd name="connsiteY48" fmla="*/ 226218 h 502443"/>
                <a:gd name="connsiteX49" fmla="*/ 1835944 w 2259806"/>
                <a:gd name="connsiteY49" fmla="*/ 238125 h 502443"/>
                <a:gd name="connsiteX50" fmla="*/ 1721644 w 2259806"/>
                <a:gd name="connsiteY50" fmla="*/ 252412 h 502443"/>
                <a:gd name="connsiteX51" fmla="*/ 1574006 w 2259806"/>
                <a:gd name="connsiteY51" fmla="*/ 264318 h 502443"/>
                <a:gd name="connsiteX52" fmla="*/ 1307306 w 2259806"/>
                <a:gd name="connsiteY52" fmla="*/ 304800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9806" h="502443">
                  <a:moveTo>
                    <a:pt x="1307306" y="304800"/>
                  </a:moveTo>
                  <a:lnTo>
                    <a:pt x="773906" y="388143"/>
                  </a:lnTo>
                  <a:lnTo>
                    <a:pt x="602456" y="421481"/>
                  </a:lnTo>
                  <a:lnTo>
                    <a:pt x="511969" y="447675"/>
                  </a:lnTo>
                  <a:lnTo>
                    <a:pt x="390525" y="478631"/>
                  </a:lnTo>
                  <a:lnTo>
                    <a:pt x="319088" y="492918"/>
                  </a:lnTo>
                  <a:lnTo>
                    <a:pt x="295275" y="500062"/>
                  </a:lnTo>
                  <a:lnTo>
                    <a:pt x="271463" y="502443"/>
                  </a:lnTo>
                  <a:lnTo>
                    <a:pt x="242888" y="495300"/>
                  </a:lnTo>
                  <a:lnTo>
                    <a:pt x="195263" y="466725"/>
                  </a:lnTo>
                  <a:lnTo>
                    <a:pt x="145256" y="431006"/>
                  </a:lnTo>
                  <a:lnTo>
                    <a:pt x="100013" y="388143"/>
                  </a:lnTo>
                  <a:lnTo>
                    <a:pt x="52388" y="335756"/>
                  </a:lnTo>
                  <a:lnTo>
                    <a:pt x="26194" y="300037"/>
                  </a:lnTo>
                  <a:lnTo>
                    <a:pt x="9525" y="271462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14288" y="221456"/>
                  </a:lnTo>
                  <a:lnTo>
                    <a:pt x="38100" y="223837"/>
                  </a:lnTo>
                  <a:lnTo>
                    <a:pt x="76200" y="238125"/>
                  </a:lnTo>
                  <a:lnTo>
                    <a:pt x="104775" y="257175"/>
                  </a:lnTo>
                  <a:lnTo>
                    <a:pt x="128588" y="273843"/>
                  </a:lnTo>
                  <a:lnTo>
                    <a:pt x="152400" y="283368"/>
                  </a:lnTo>
                  <a:lnTo>
                    <a:pt x="183356" y="290512"/>
                  </a:lnTo>
                  <a:lnTo>
                    <a:pt x="226219" y="297656"/>
                  </a:lnTo>
                  <a:lnTo>
                    <a:pt x="271463" y="297656"/>
                  </a:lnTo>
                  <a:lnTo>
                    <a:pt x="364331" y="288131"/>
                  </a:lnTo>
                  <a:lnTo>
                    <a:pt x="607219" y="242887"/>
                  </a:lnTo>
                  <a:lnTo>
                    <a:pt x="769144" y="209550"/>
                  </a:lnTo>
                  <a:lnTo>
                    <a:pt x="1050131" y="176212"/>
                  </a:lnTo>
                  <a:lnTo>
                    <a:pt x="1271588" y="142875"/>
                  </a:lnTo>
                  <a:lnTo>
                    <a:pt x="1574006" y="85725"/>
                  </a:lnTo>
                  <a:lnTo>
                    <a:pt x="1740694" y="54768"/>
                  </a:lnTo>
                  <a:lnTo>
                    <a:pt x="1938338" y="2381"/>
                  </a:lnTo>
                  <a:lnTo>
                    <a:pt x="1966913" y="0"/>
                  </a:lnTo>
                  <a:lnTo>
                    <a:pt x="2014538" y="7143"/>
                  </a:lnTo>
                  <a:lnTo>
                    <a:pt x="2076450" y="26193"/>
                  </a:lnTo>
                  <a:lnTo>
                    <a:pt x="2133600" y="50006"/>
                  </a:lnTo>
                  <a:lnTo>
                    <a:pt x="2181225" y="71437"/>
                  </a:lnTo>
                  <a:lnTo>
                    <a:pt x="2209800" y="90487"/>
                  </a:lnTo>
                  <a:lnTo>
                    <a:pt x="2231231" y="109537"/>
                  </a:lnTo>
                  <a:lnTo>
                    <a:pt x="2245519" y="126206"/>
                  </a:lnTo>
                  <a:lnTo>
                    <a:pt x="2255044" y="140493"/>
                  </a:lnTo>
                  <a:lnTo>
                    <a:pt x="2259806" y="157162"/>
                  </a:lnTo>
                  <a:lnTo>
                    <a:pt x="2255044" y="178593"/>
                  </a:lnTo>
                  <a:lnTo>
                    <a:pt x="2238375" y="195262"/>
                  </a:lnTo>
                  <a:lnTo>
                    <a:pt x="2207419" y="214312"/>
                  </a:lnTo>
                  <a:lnTo>
                    <a:pt x="2164556" y="226218"/>
                  </a:lnTo>
                  <a:lnTo>
                    <a:pt x="1997869" y="226218"/>
                  </a:lnTo>
                  <a:lnTo>
                    <a:pt x="1835944" y="238125"/>
                  </a:lnTo>
                  <a:lnTo>
                    <a:pt x="1721644" y="252412"/>
                  </a:lnTo>
                  <a:lnTo>
                    <a:pt x="1574006" y="264318"/>
                  </a:lnTo>
                  <a:lnTo>
                    <a:pt x="1307306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D7F2DE46-477E-4857-8C8E-56181E4522E0}"/>
                </a:ext>
              </a:extLst>
            </p:cNvPr>
            <p:cNvSpPr/>
            <p:nvPr/>
          </p:nvSpPr>
          <p:spPr>
            <a:xfrm>
              <a:off x="5822952" y="3609975"/>
              <a:ext cx="2597150" cy="514350"/>
            </a:xfrm>
            <a:custGeom>
              <a:avLst/>
              <a:gdLst>
                <a:gd name="connsiteX0" fmla="*/ 1385888 w 2597944"/>
                <a:gd name="connsiteY0" fmla="*/ 321469 h 514350"/>
                <a:gd name="connsiteX1" fmla="*/ 1059657 w 2597944"/>
                <a:gd name="connsiteY1" fmla="*/ 371475 h 514350"/>
                <a:gd name="connsiteX2" fmla="*/ 873919 w 2597944"/>
                <a:gd name="connsiteY2" fmla="*/ 409575 h 514350"/>
                <a:gd name="connsiteX3" fmla="*/ 721519 w 2597944"/>
                <a:gd name="connsiteY3" fmla="*/ 440531 h 514350"/>
                <a:gd name="connsiteX4" fmla="*/ 526257 w 2597944"/>
                <a:gd name="connsiteY4" fmla="*/ 471488 h 514350"/>
                <a:gd name="connsiteX5" fmla="*/ 440532 w 2597944"/>
                <a:gd name="connsiteY5" fmla="*/ 490538 h 514350"/>
                <a:gd name="connsiteX6" fmla="*/ 414338 w 2597944"/>
                <a:gd name="connsiteY6" fmla="*/ 502444 h 514350"/>
                <a:gd name="connsiteX7" fmla="*/ 383382 w 2597944"/>
                <a:gd name="connsiteY7" fmla="*/ 509588 h 514350"/>
                <a:gd name="connsiteX8" fmla="*/ 333375 w 2597944"/>
                <a:gd name="connsiteY8" fmla="*/ 514350 h 514350"/>
                <a:gd name="connsiteX9" fmla="*/ 240507 w 2597944"/>
                <a:gd name="connsiteY9" fmla="*/ 511969 h 514350"/>
                <a:gd name="connsiteX10" fmla="*/ 207169 w 2597944"/>
                <a:gd name="connsiteY10" fmla="*/ 504825 h 514350"/>
                <a:gd name="connsiteX11" fmla="*/ 178594 w 2597944"/>
                <a:gd name="connsiteY11" fmla="*/ 488156 h 514350"/>
                <a:gd name="connsiteX12" fmla="*/ 152400 w 2597944"/>
                <a:gd name="connsiteY12" fmla="*/ 469106 h 514350"/>
                <a:gd name="connsiteX13" fmla="*/ 114300 w 2597944"/>
                <a:gd name="connsiteY13" fmla="*/ 435769 h 514350"/>
                <a:gd name="connsiteX14" fmla="*/ 57150 w 2597944"/>
                <a:gd name="connsiteY14" fmla="*/ 366713 h 514350"/>
                <a:gd name="connsiteX15" fmla="*/ 28575 w 2597944"/>
                <a:gd name="connsiteY15" fmla="*/ 323850 h 514350"/>
                <a:gd name="connsiteX16" fmla="*/ 9525 w 2597944"/>
                <a:gd name="connsiteY16" fmla="*/ 292894 h 514350"/>
                <a:gd name="connsiteX17" fmla="*/ 0 w 2597944"/>
                <a:gd name="connsiteY17" fmla="*/ 273844 h 514350"/>
                <a:gd name="connsiteX18" fmla="*/ 0 w 2597944"/>
                <a:gd name="connsiteY18" fmla="*/ 257175 h 514350"/>
                <a:gd name="connsiteX19" fmla="*/ 9525 w 2597944"/>
                <a:gd name="connsiteY19" fmla="*/ 247650 h 514350"/>
                <a:gd name="connsiteX20" fmla="*/ 35719 w 2597944"/>
                <a:gd name="connsiteY20" fmla="*/ 238125 h 514350"/>
                <a:gd name="connsiteX21" fmla="*/ 57150 w 2597944"/>
                <a:gd name="connsiteY21" fmla="*/ 245269 h 514350"/>
                <a:gd name="connsiteX22" fmla="*/ 92869 w 2597944"/>
                <a:gd name="connsiteY22" fmla="*/ 261938 h 514350"/>
                <a:gd name="connsiteX23" fmla="*/ 166688 w 2597944"/>
                <a:gd name="connsiteY23" fmla="*/ 280988 h 514350"/>
                <a:gd name="connsiteX24" fmla="*/ 233363 w 2597944"/>
                <a:gd name="connsiteY24" fmla="*/ 288131 h 514350"/>
                <a:gd name="connsiteX25" fmla="*/ 295275 w 2597944"/>
                <a:gd name="connsiteY25" fmla="*/ 290513 h 514350"/>
                <a:gd name="connsiteX26" fmla="*/ 364332 w 2597944"/>
                <a:gd name="connsiteY26" fmla="*/ 288131 h 514350"/>
                <a:gd name="connsiteX27" fmla="*/ 471488 w 2597944"/>
                <a:gd name="connsiteY27" fmla="*/ 278606 h 514350"/>
                <a:gd name="connsiteX28" fmla="*/ 723900 w 2597944"/>
                <a:gd name="connsiteY28" fmla="*/ 238125 h 514350"/>
                <a:gd name="connsiteX29" fmla="*/ 888207 w 2597944"/>
                <a:gd name="connsiteY29" fmla="*/ 226219 h 514350"/>
                <a:gd name="connsiteX30" fmla="*/ 1090613 w 2597944"/>
                <a:gd name="connsiteY30" fmla="*/ 195263 h 514350"/>
                <a:gd name="connsiteX31" fmla="*/ 1281113 w 2597944"/>
                <a:gd name="connsiteY31" fmla="*/ 166688 h 514350"/>
                <a:gd name="connsiteX32" fmla="*/ 1512094 w 2597944"/>
                <a:gd name="connsiteY32" fmla="*/ 133350 h 514350"/>
                <a:gd name="connsiteX33" fmla="*/ 1700213 w 2597944"/>
                <a:gd name="connsiteY33" fmla="*/ 107156 h 514350"/>
                <a:gd name="connsiteX34" fmla="*/ 1854994 w 2597944"/>
                <a:gd name="connsiteY34" fmla="*/ 95250 h 514350"/>
                <a:gd name="connsiteX35" fmla="*/ 2002632 w 2597944"/>
                <a:gd name="connsiteY35" fmla="*/ 69056 h 514350"/>
                <a:gd name="connsiteX36" fmla="*/ 2114550 w 2597944"/>
                <a:gd name="connsiteY36" fmla="*/ 42863 h 514350"/>
                <a:gd name="connsiteX37" fmla="*/ 2247900 w 2597944"/>
                <a:gd name="connsiteY37" fmla="*/ 9525 h 514350"/>
                <a:gd name="connsiteX38" fmla="*/ 2276475 w 2597944"/>
                <a:gd name="connsiteY38" fmla="*/ 0 h 514350"/>
                <a:gd name="connsiteX39" fmla="*/ 2307432 w 2597944"/>
                <a:gd name="connsiteY39" fmla="*/ 0 h 514350"/>
                <a:gd name="connsiteX40" fmla="*/ 2362200 w 2597944"/>
                <a:gd name="connsiteY40" fmla="*/ 11906 h 514350"/>
                <a:gd name="connsiteX41" fmla="*/ 2431257 w 2597944"/>
                <a:gd name="connsiteY41" fmla="*/ 30956 h 514350"/>
                <a:gd name="connsiteX42" fmla="*/ 2486025 w 2597944"/>
                <a:gd name="connsiteY42" fmla="*/ 50006 h 514350"/>
                <a:gd name="connsiteX43" fmla="*/ 2514600 w 2597944"/>
                <a:gd name="connsiteY43" fmla="*/ 59531 h 514350"/>
                <a:gd name="connsiteX44" fmla="*/ 2536032 w 2597944"/>
                <a:gd name="connsiteY44" fmla="*/ 71438 h 514350"/>
                <a:gd name="connsiteX45" fmla="*/ 2555082 w 2597944"/>
                <a:gd name="connsiteY45" fmla="*/ 88106 h 514350"/>
                <a:gd name="connsiteX46" fmla="*/ 2576513 w 2597944"/>
                <a:gd name="connsiteY46" fmla="*/ 114300 h 514350"/>
                <a:gd name="connsiteX47" fmla="*/ 2590800 w 2597944"/>
                <a:gd name="connsiteY47" fmla="*/ 135731 h 514350"/>
                <a:gd name="connsiteX48" fmla="*/ 2597944 w 2597944"/>
                <a:gd name="connsiteY48" fmla="*/ 157163 h 514350"/>
                <a:gd name="connsiteX49" fmla="*/ 2595563 w 2597944"/>
                <a:gd name="connsiteY49" fmla="*/ 171450 h 514350"/>
                <a:gd name="connsiteX50" fmla="*/ 2588419 w 2597944"/>
                <a:gd name="connsiteY50" fmla="*/ 195263 h 514350"/>
                <a:gd name="connsiteX51" fmla="*/ 2559844 w 2597944"/>
                <a:gd name="connsiteY51" fmla="*/ 221456 h 514350"/>
                <a:gd name="connsiteX52" fmla="*/ 2526507 w 2597944"/>
                <a:gd name="connsiteY52" fmla="*/ 240506 h 514350"/>
                <a:gd name="connsiteX53" fmla="*/ 2486025 w 2597944"/>
                <a:gd name="connsiteY53" fmla="*/ 242888 h 514350"/>
                <a:gd name="connsiteX54" fmla="*/ 2264569 w 2597944"/>
                <a:gd name="connsiteY54" fmla="*/ 247650 h 514350"/>
                <a:gd name="connsiteX55" fmla="*/ 1871663 w 2597944"/>
                <a:gd name="connsiteY55" fmla="*/ 269081 h 514350"/>
                <a:gd name="connsiteX56" fmla="*/ 1700213 w 2597944"/>
                <a:gd name="connsiteY56" fmla="*/ 290513 h 514350"/>
                <a:gd name="connsiteX57" fmla="*/ 1385888 w 2597944"/>
                <a:gd name="connsiteY57" fmla="*/ 3214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97944" h="514350">
                  <a:moveTo>
                    <a:pt x="1385888" y="321469"/>
                  </a:moveTo>
                  <a:lnTo>
                    <a:pt x="1059657" y="371475"/>
                  </a:lnTo>
                  <a:lnTo>
                    <a:pt x="873919" y="409575"/>
                  </a:lnTo>
                  <a:lnTo>
                    <a:pt x="721519" y="440531"/>
                  </a:lnTo>
                  <a:lnTo>
                    <a:pt x="526257" y="471488"/>
                  </a:lnTo>
                  <a:lnTo>
                    <a:pt x="440532" y="490538"/>
                  </a:lnTo>
                  <a:lnTo>
                    <a:pt x="414338" y="502444"/>
                  </a:lnTo>
                  <a:lnTo>
                    <a:pt x="383382" y="509588"/>
                  </a:lnTo>
                  <a:lnTo>
                    <a:pt x="333375" y="514350"/>
                  </a:lnTo>
                  <a:lnTo>
                    <a:pt x="240507" y="511969"/>
                  </a:lnTo>
                  <a:lnTo>
                    <a:pt x="207169" y="504825"/>
                  </a:lnTo>
                  <a:lnTo>
                    <a:pt x="178594" y="488156"/>
                  </a:lnTo>
                  <a:lnTo>
                    <a:pt x="152400" y="469106"/>
                  </a:lnTo>
                  <a:lnTo>
                    <a:pt x="114300" y="435769"/>
                  </a:lnTo>
                  <a:lnTo>
                    <a:pt x="57150" y="366713"/>
                  </a:lnTo>
                  <a:lnTo>
                    <a:pt x="28575" y="323850"/>
                  </a:lnTo>
                  <a:lnTo>
                    <a:pt x="9525" y="292894"/>
                  </a:lnTo>
                  <a:lnTo>
                    <a:pt x="0" y="273844"/>
                  </a:lnTo>
                  <a:lnTo>
                    <a:pt x="0" y="257175"/>
                  </a:lnTo>
                  <a:lnTo>
                    <a:pt x="9525" y="247650"/>
                  </a:lnTo>
                  <a:lnTo>
                    <a:pt x="35719" y="238125"/>
                  </a:lnTo>
                  <a:lnTo>
                    <a:pt x="57150" y="245269"/>
                  </a:lnTo>
                  <a:lnTo>
                    <a:pt x="92869" y="261938"/>
                  </a:lnTo>
                  <a:lnTo>
                    <a:pt x="166688" y="280988"/>
                  </a:lnTo>
                  <a:lnTo>
                    <a:pt x="233363" y="288131"/>
                  </a:lnTo>
                  <a:lnTo>
                    <a:pt x="295275" y="290513"/>
                  </a:lnTo>
                  <a:lnTo>
                    <a:pt x="364332" y="288131"/>
                  </a:lnTo>
                  <a:lnTo>
                    <a:pt x="471488" y="278606"/>
                  </a:lnTo>
                  <a:lnTo>
                    <a:pt x="723900" y="238125"/>
                  </a:lnTo>
                  <a:lnTo>
                    <a:pt x="888207" y="226219"/>
                  </a:lnTo>
                  <a:lnTo>
                    <a:pt x="1090613" y="195263"/>
                  </a:lnTo>
                  <a:lnTo>
                    <a:pt x="1281113" y="166688"/>
                  </a:lnTo>
                  <a:lnTo>
                    <a:pt x="1512094" y="133350"/>
                  </a:lnTo>
                  <a:lnTo>
                    <a:pt x="1700213" y="107156"/>
                  </a:lnTo>
                  <a:lnTo>
                    <a:pt x="1854994" y="95250"/>
                  </a:lnTo>
                  <a:lnTo>
                    <a:pt x="2002632" y="69056"/>
                  </a:lnTo>
                  <a:lnTo>
                    <a:pt x="2114550" y="42863"/>
                  </a:lnTo>
                  <a:lnTo>
                    <a:pt x="2247900" y="9525"/>
                  </a:lnTo>
                  <a:lnTo>
                    <a:pt x="2276475" y="0"/>
                  </a:lnTo>
                  <a:lnTo>
                    <a:pt x="2307432" y="0"/>
                  </a:lnTo>
                  <a:lnTo>
                    <a:pt x="2362200" y="11906"/>
                  </a:lnTo>
                  <a:lnTo>
                    <a:pt x="2431257" y="30956"/>
                  </a:lnTo>
                  <a:lnTo>
                    <a:pt x="2486025" y="50006"/>
                  </a:lnTo>
                  <a:lnTo>
                    <a:pt x="2514600" y="59531"/>
                  </a:lnTo>
                  <a:lnTo>
                    <a:pt x="2536032" y="71438"/>
                  </a:lnTo>
                  <a:lnTo>
                    <a:pt x="2555082" y="88106"/>
                  </a:lnTo>
                  <a:lnTo>
                    <a:pt x="2576513" y="114300"/>
                  </a:lnTo>
                  <a:lnTo>
                    <a:pt x="2590800" y="135731"/>
                  </a:lnTo>
                  <a:lnTo>
                    <a:pt x="2597944" y="157163"/>
                  </a:lnTo>
                  <a:lnTo>
                    <a:pt x="2595563" y="171450"/>
                  </a:lnTo>
                  <a:lnTo>
                    <a:pt x="2588419" y="195263"/>
                  </a:lnTo>
                  <a:lnTo>
                    <a:pt x="2559844" y="221456"/>
                  </a:lnTo>
                  <a:lnTo>
                    <a:pt x="2526507" y="240506"/>
                  </a:lnTo>
                  <a:lnTo>
                    <a:pt x="2486025" y="242888"/>
                  </a:lnTo>
                  <a:lnTo>
                    <a:pt x="2264569" y="247650"/>
                  </a:lnTo>
                  <a:lnTo>
                    <a:pt x="1871663" y="269081"/>
                  </a:lnTo>
                  <a:lnTo>
                    <a:pt x="1700213" y="290513"/>
                  </a:lnTo>
                  <a:lnTo>
                    <a:pt x="138588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1">
              <a:extLst>
                <a:ext uri="{FF2B5EF4-FFF2-40B4-BE49-F238E27FC236}">
                  <a16:creationId xmlns:a16="http://schemas.microsoft.com/office/drawing/2014/main" id="{DA4413F7-3B5C-45DF-81A2-7DBD7C33ACFE}"/>
                </a:ext>
              </a:extLst>
            </p:cNvPr>
            <p:cNvSpPr/>
            <p:nvPr/>
          </p:nvSpPr>
          <p:spPr>
            <a:xfrm rot="16200000">
              <a:off x="4311653" y="3305176"/>
              <a:ext cx="3933825" cy="1079500"/>
            </a:xfrm>
            <a:custGeom>
              <a:avLst/>
              <a:gdLst>
                <a:gd name="connsiteX0" fmla="*/ 2403475 w 3933825"/>
                <a:gd name="connsiteY0" fmla="*/ 1012825 h 1079500"/>
                <a:gd name="connsiteX1" fmla="*/ 1962150 w 3933825"/>
                <a:gd name="connsiteY1" fmla="*/ 1000125 h 1079500"/>
                <a:gd name="connsiteX2" fmla="*/ 1812925 w 3933825"/>
                <a:gd name="connsiteY2" fmla="*/ 996950 h 1079500"/>
                <a:gd name="connsiteX3" fmla="*/ 1663700 w 3933825"/>
                <a:gd name="connsiteY3" fmla="*/ 990600 h 1079500"/>
                <a:gd name="connsiteX4" fmla="*/ 1562100 w 3933825"/>
                <a:gd name="connsiteY4" fmla="*/ 977900 h 1079500"/>
                <a:gd name="connsiteX5" fmla="*/ 1425575 w 3933825"/>
                <a:gd name="connsiteY5" fmla="*/ 955675 h 1079500"/>
                <a:gd name="connsiteX6" fmla="*/ 1285875 w 3933825"/>
                <a:gd name="connsiteY6" fmla="*/ 923925 h 1079500"/>
                <a:gd name="connsiteX7" fmla="*/ 1136650 w 3933825"/>
                <a:gd name="connsiteY7" fmla="*/ 882650 h 1079500"/>
                <a:gd name="connsiteX8" fmla="*/ 1035050 w 3933825"/>
                <a:gd name="connsiteY8" fmla="*/ 844550 h 1079500"/>
                <a:gd name="connsiteX9" fmla="*/ 885825 w 3933825"/>
                <a:gd name="connsiteY9" fmla="*/ 781050 h 1079500"/>
                <a:gd name="connsiteX10" fmla="*/ 768350 w 3933825"/>
                <a:gd name="connsiteY10" fmla="*/ 720725 h 1079500"/>
                <a:gd name="connsiteX11" fmla="*/ 622300 w 3933825"/>
                <a:gd name="connsiteY11" fmla="*/ 635000 h 1079500"/>
                <a:gd name="connsiteX12" fmla="*/ 498475 w 3933825"/>
                <a:gd name="connsiteY12" fmla="*/ 546100 h 1079500"/>
                <a:gd name="connsiteX13" fmla="*/ 371475 w 3933825"/>
                <a:gd name="connsiteY13" fmla="*/ 444500 h 1079500"/>
                <a:gd name="connsiteX14" fmla="*/ 266700 w 3933825"/>
                <a:gd name="connsiteY14" fmla="*/ 349250 h 1079500"/>
                <a:gd name="connsiteX15" fmla="*/ 149225 w 3933825"/>
                <a:gd name="connsiteY15" fmla="*/ 228600 h 1079500"/>
                <a:gd name="connsiteX16" fmla="*/ 41275 w 3933825"/>
                <a:gd name="connsiteY16" fmla="*/ 101600 h 1079500"/>
                <a:gd name="connsiteX17" fmla="*/ 19050 w 3933825"/>
                <a:gd name="connsiteY17" fmla="*/ 73025 h 1079500"/>
                <a:gd name="connsiteX18" fmla="*/ 3175 w 3933825"/>
                <a:gd name="connsiteY18" fmla="*/ 47625 h 1079500"/>
                <a:gd name="connsiteX19" fmla="*/ 0 w 3933825"/>
                <a:gd name="connsiteY19" fmla="*/ 28575 h 1079500"/>
                <a:gd name="connsiteX20" fmla="*/ 3175 w 3933825"/>
                <a:gd name="connsiteY20" fmla="*/ 12700 h 1079500"/>
                <a:gd name="connsiteX21" fmla="*/ 15875 w 3933825"/>
                <a:gd name="connsiteY21" fmla="*/ 3175 h 1079500"/>
                <a:gd name="connsiteX22" fmla="*/ 34925 w 3933825"/>
                <a:gd name="connsiteY22" fmla="*/ 0 h 1079500"/>
                <a:gd name="connsiteX23" fmla="*/ 66675 w 3933825"/>
                <a:gd name="connsiteY23" fmla="*/ 19050 h 1079500"/>
                <a:gd name="connsiteX24" fmla="*/ 152400 w 3933825"/>
                <a:gd name="connsiteY24" fmla="*/ 104775 h 1079500"/>
                <a:gd name="connsiteX25" fmla="*/ 231775 w 3933825"/>
                <a:gd name="connsiteY25" fmla="*/ 177800 h 1079500"/>
                <a:gd name="connsiteX26" fmla="*/ 311150 w 3933825"/>
                <a:gd name="connsiteY26" fmla="*/ 241300 h 1079500"/>
                <a:gd name="connsiteX27" fmla="*/ 396875 w 3933825"/>
                <a:gd name="connsiteY27" fmla="*/ 307975 h 1079500"/>
                <a:gd name="connsiteX28" fmla="*/ 482600 w 3933825"/>
                <a:gd name="connsiteY28" fmla="*/ 365125 h 1079500"/>
                <a:gd name="connsiteX29" fmla="*/ 581025 w 3933825"/>
                <a:gd name="connsiteY29" fmla="*/ 425450 h 1079500"/>
                <a:gd name="connsiteX30" fmla="*/ 685800 w 3933825"/>
                <a:gd name="connsiteY30" fmla="*/ 485775 h 1079500"/>
                <a:gd name="connsiteX31" fmla="*/ 806450 w 3933825"/>
                <a:gd name="connsiteY31" fmla="*/ 546100 h 1079500"/>
                <a:gd name="connsiteX32" fmla="*/ 942975 w 3933825"/>
                <a:gd name="connsiteY32" fmla="*/ 603250 h 1079500"/>
                <a:gd name="connsiteX33" fmla="*/ 1069975 w 3933825"/>
                <a:gd name="connsiteY33" fmla="*/ 647700 h 1079500"/>
                <a:gd name="connsiteX34" fmla="*/ 1196975 w 3933825"/>
                <a:gd name="connsiteY34" fmla="*/ 685800 h 1079500"/>
                <a:gd name="connsiteX35" fmla="*/ 1355725 w 3933825"/>
                <a:gd name="connsiteY35" fmla="*/ 720725 h 1079500"/>
                <a:gd name="connsiteX36" fmla="*/ 1539875 w 3933825"/>
                <a:gd name="connsiteY36" fmla="*/ 752475 h 1079500"/>
                <a:gd name="connsiteX37" fmla="*/ 1765300 w 3933825"/>
                <a:gd name="connsiteY37" fmla="*/ 774700 h 1079500"/>
                <a:gd name="connsiteX38" fmla="*/ 1952625 w 3933825"/>
                <a:gd name="connsiteY38" fmla="*/ 777875 h 1079500"/>
                <a:gd name="connsiteX39" fmla="*/ 2193925 w 3933825"/>
                <a:gd name="connsiteY39" fmla="*/ 787400 h 1079500"/>
                <a:gd name="connsiteX40" fmla="*/ 2384425 w 3933825"/>
                <a:gd name="connsiteY40" fmla="*/ 793750 h 1079500"/>
                <a:gd name="connsiteX41" fmla="*/ 2705100 w 3933825"/>
                <a:gd name="connsiteY41" fmla="*/ 796925 h 1079500"/>
                <a:gd name="connsiteX42" fmla="*/ 2860675 w 3933825"/>
                <a:gd name="connsiteY42" fmla="*/ 796925 h 1079500"/>
                <a:gd name="connsiteX43" fmla="*/ 3200400 w 3933825"/>
                <a:gd name="connsiteY43" fmla="*/ 793750 h 1079500"/>
                <a:gd name="connsiteX44" fmla="*/ 3527425 w 3933825"/>
                <a:gd name="connsiteY44" fmla="*/ 781050 h 1079500"/>
                <a:gd name="connsiteX45" fmla="*/ 3613150 w 3933825"/>
                <a:gd name="connsiteY45" fmla="*/ 768350 h 1079500"/>
                <a:gd name="connsiteX46" fmla="*/ 3663950 w 3933825"/>
                <a:gd name="connsiteY46" fmla="*/ 755650 h 1079500"/>
                <a:gd name="connsiteX47" fmla="*/ 3708400 w 3933825"/>
                <a:gd name="connsiteY47" fmla="*/ 733425 h 1079500"/>
                <a:gd name="connsiteX48" fmla="*/ 3749675 w 3933825"/>
                <a:gd name="connsiteY48" fmla="*/ 701675 h 1079500"/>
                <a:gd name="connsiteX49" fmla="*/ 3784600 w 3933825"/>
                <a:gd name="connsiteY49" fmla="*/ 663575 h 1079500"/>
                <a:gd name="connsiteX50" fmla="*/ 3829050 w 3933825"/>
                <a:gd name="connsiteY50" fmla="*/ 600075 h 1079500"/>
                <a:gd name="connsiteX51" fmla="*/ 3854450 w 3933825"/>
                <a:gd name="connsiteY51" fmla="*/ 571500 h 1079500"/>
                <a:gd name="connsiteX52" fmla="*/ 3870325 w 3933825"/>
                <a:gd name="connsiteY52" fmla="*/ 555625 h 1079500"/>
                <a:gd name="connsiteX53" fmla="*/ 3892550 w 3933825"/>
                <a:gd name="connsiteY53" fmla="*/ 552450 h 1079500"/>
                <a:gd name="connsiteX54" fmla="*/ 3911600 w 3933825"/>
                <a:gd name="connsiteY54" fmla="*/ 565150 h 1079500"/>
                <a:gd name="connsiteX55" fmla="*/ 3924300 w 3933825"/>
                <a:gd name="connsiteY55" fmla="*/ 600075 h 1079500"/>
                <a:gd name="connsiteX56" fmla="*/ 3933825 w 3933825"/>
                <a:gd name="connsiteY56" fmla="*/ 666750 h 1079500"/>
                <a:gd name="connsiteX57" fmla="*/ 3921125 w 3933825"/>
                <a:gd name="connsiteY57" fmla="*/ 739775 h 1079500"/>
                <a:gd name="connsiteX58" fmla="*/ 3898900 w 3933825"/>
                <a:gd name="connsiteY58" fmla="*/ 828675 h 1079500"/>
                <a:gd name="connsiteX59" fmla="*/ 3876675 w 3933825"/>
                <a:gd name="connsiteY59" fmla="*/ 889000 h 1079500"/>
                <a:gd name="connsiteX60" fmla="*/ 3835400 w 3933825"/>
                <a:gd name="connsiteY60" fmla="*/ 946150 h 1079500"/>
                <a:gd name="connsiteX61" fmla="*/ 3794125 w 3933825"/>
                <a:gd name="connsiteY61" fmla="*/ 996950 h 1079500"/>
                <a:gd name="connsiteX62" fmla="*/ 3746500 w 3933825"/>
                <a:gd name="connsiteY62" fmla="*/ 1044575 h 1079500"/>
                <a:gd name="connsiteX63" fmla="*/ 3692525 w 3933825"/>
                <a:gd name="connsiteY63" fmla="*/ 1073150 h 1079500"/>
                <a:gd name="connsiteX64" fmla="*/ 3654425 w 3933825"/>
                <a:gd name="connsiteY64" fmla="*/ 1079500 h 1079500"/>
                <a:gd name="connsiteX65" fmla="*/ 3609975 w 3933825"/>
                <a:gd name="connsiteY65" fmla="*/ 1079500 h 1079500"/>
                <a:gd name="connsiteX66" fmla="*/ 3562350 w 3933825"/>
                <a:gd name="connsiteY66" fmla="*/ 1057275 h 1079500"/>
                <a:gd name="connsiteX67" fmla="*/ 3505200 w 3933825"/>
                <a:gd name="connsiteY67" fmla="*/ 1041400 h 1079500"/>
                <a:gd name="connsiteX68" fmla="*/ 3378200 w 3933825"/>
                <a:gd name="connsiteY68" fmla="*/ 1031875 h 1079500"/>
                <a:gd name="connsiteX69" fmla="*/ 3140075 w 3933825"/>
                <a:gd name="connsiteY69" fmla="*/ 1019175 h 1079500"/>
                <a:gd name="connsiteX70" fmla="*/ 2676525 w 3933825"/>
                <a:gd name="connsiteY70" fmla="*/ 1022350 h 1079500"/>
                <a:gd name="connsiteX71" fmla="*/ 2403475 w 3933825"/>
                <a:gd name="connsiteY71" fmla="*/ 1012825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33825" h="1079500">
                  <a:moveTo>
                    <a:pt x="2403475" y="1012825"/>
                  </a:moveTo>
                  <a:lnTo>
                    <a:pt x="1962150" y="1000125"/>
                  </a:lnTo>
                  <a:lnTo>
                    <a:pt x="1812925" y="996950"/>
                  </a:lnTo>
                  <a:lnTo>
                    <a:pt x="1663700" y="990600"/>
                  </a:lnTo>
                  <a:lnTo>
                    <a:pt x="1562100" y="977900"/>
                  </a:lnTo>
                  <a:lnTo>
                    <a:pt x="1425575" y="955675"/>
                  </a:lnTo>
                  <a:lnTo>
                    <a:pt x="1285875" y="923925"/>
                  </a:lnTo>
                  <a:lnTo>
                    <a:pt x="1136650" y="882650"/>
                  </a:lnTo>
                  <a:lnTo>
                    <a:pt x="1035050" y="844550"/>
                  </a:lnTo>
                  <a:lnTo>
                    <a:pt x="885825" y="781050"/>
                  </a:lnTo>
                  <a:lnTo>
                    <a:pt x="768350" y="720725"/>
                  </a:lnTo>
                  <a:lnTo>
                    <a:pt x="622300" y="635000"/>
                  </a:lnTo>
                  <a:lnTo>
                    <a:pt x="498475" y="546100"/>
                  </a:lnTo>
                  <a:lnTo>
                    <a:pt x="371475" y="444500"/>
                  </a:lnTo>
                  <a:lnTo>
                    <a:pt x="266700" y="349250"/>
                  </a:lnTo>
                  <a:lnTo>
                    <a:pt x="149225" y="228600"/>
                  </a:lnTo>
                  <a:lnTo>
                    <a:pt x="41275" y="1016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15875" y="3175"/>
                  </a:lnTo>
                  <a:lnTo>
                    <a:pt x="34925" y="0"/>
                  </a:lnTo>
                  <a:lnTo>
                    <a:pt x="66675" y="19050"/>
                  </a:lnTo>
                  <a:lnTo>
                    <a:pt x="152400" y="104775"/>
                  </a:lnTo>
                  <a:lnTo>
                    <a:pt x="231775" y="177800"/>
                  </a:lnTo>
                  <a:lnTo>
                    <a:pt x="311150" y="241300"/>
                  </a:lnTo>
                  <a:lnTo>
                    <a:pt x="396875" y="307975"/>
                  </a:lnTo>
                  <a:lnTo>
                    <a:pt x="482600" y="365125"/>
                  </a:lnTo>
                  <a:lnTo>
                    <a:pt x="581025" y="425450"/>
                  </a:lnTo>
                  <a:lnTo>
                    <a:pt x="685800" y="485775"/>
                  </a:lnTo>
                  <a:lnTo>
                    <a:pt x="806450" y="546100"/>
                  </a:lnTo>
                  <a:lnTo>
                    <a:pt x="942975" y="603250"/>
                  </a:lnTo>
                  <a:lnTo>
                    <a:pt x="1069975" y="647700"/>
                  </a:lnTo>
                  <a:lnTo>
                    <a:pt x="1196975" y="685800"/>
                  </a:lnTo>
                  <a:lnTo>
                    <a:pt x="1355725" y="720725"/>
                  </a:lnTo>
                  <a:lnTo>
                    <a:pt x="1539875" y="752475"/>
                  </a:lnTo>
                  <a:lnTo>
                    <a:pt x="1765300" y="774700"/>
                  </a:lnTo>
                  <a:lnTo>
                    <a:pt x="1952625" y="777875"/>
                  </a:lnTo>
                  <a:lnTo>
                    <a:pt x="2193925" y="787400"/>
                  </a:lnTo>
                  <a:lnTo>
                    <a:pt x="2384425" y="793750"/>
                  </a:lnTo>
                  <a:lnTo>
                    <a:pt x="2705100" y="796925"/>
                  </a:lnTo>
                  <a:lnTo>
                    <a:pt x="2860675" y="796925"/>
                  </a:lnTo>
                  <a:lnTo>
                    <a:pt x="3200400" y="793750"/>
                  </a:lnTo>
                  <a:lnTo>
                    <a:pt x="3527425" y="781050"/>
                  </a:lnTo>
                  <a:lnTo>
                    <a:pt x="3613150" y="768350"/>
                  </a:lnTo>
                  <a:lnTo>
                    <a:pt x="3663950" y="755650"/>
                  </a:lnTo>
                  <a:lnTo>
                    <a:pt x="3708400" y="733425"/>
                  </a:lnTo>
                  <a:lnTo>
                    <a:pt x="3749675" y="701675"/>
                  </a:lnTo>
                  <a:lnTo>
                    <a:pt x="3784600" y="663575"/>
                  </a:lnTo>
                  <a:lnTo>
                    <a:pt x="3829050" y="600075"/>
                  </a:lnTo>
                  <a:lnTo>
                    <a:pt x="3854450" y="571500"/>
                  </a:lnTo>
                  <a:lnTo>
                    <a:pt x="3870325" y="555625"/>
                  </a:lnTo>
                  <a:lnTo>
                    <a:pt x="3892550" y="552450"/>
                  </a:lnTo>
                  <a:lnTo>
                    <a:pt x="3911600" y="565150"/>
                  </a:lnTo>
                  <a:lnTo>
                    <a:pt x="3924300" y="600075"/>
                  </a:lnTo>
                  <a:lnTo>
                    <a:pt x="3933825" y="666750"/>
                  </a:lnTo>
                  <a:lnTo>
                    <a:pt x="3921125" y="739775"/>
                  </a:lnTo>
                  <a:lnTo>
                    <a:pt x="3898900" y="828675"/>
                  </a:lnTo>
                  <a:lnTo>
                    <a:pt x="3876675" y="889000"/>
                  </a:lnTo>
                  <a:lnTo>
                    <a:pt x="3835400" y="946150"/>
                  </a:lnTo>
                  <a:lnTo>
                    <a:pt x="3794125" y="996950"/>
                  </a:lnTo>
                  <a:lnTo>
                    <a:pt x="3746500" y="1044575"/>
                  </a:lnTo>
                  <a:lnTo>
                    <a:pt x="3692525" y="1073150"/>
                  </a:lnTo>
                  <a:lnTo>
                    <a:pt x="3654425" y="1079500"/>
                  </a:lnTo>
                  <a:lnTo>
                    <a:pt x="3609975" y="1079500"/>
                  </a:lnTo>
                  <a:lnTo>
                    <a:pt x="3562350" y="1057275"/>
                  </a:lnTo>
                  <a:lnTo>
                    <a:pt x="3505200" y="1041400"/>
                  </a:lnTo>
                  <a:lnTo>
                    <a:pt x="3378200" y="1031875"/>
                  </a:lnTo>
                  <a:lnTo>
                    <a:pt x="3140075" y="1019175"/>
                  </a:lnTo>
                  <a:lnTo>
                    <a:pt x="2676525" y="1022350"/>
                  </a:lnTo>
                  <a:lnTo>
                    <a:pt x="2403475" y="1012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9DB1C152-AE65-4AC7-BBB5-2FE41DD62A64}"/>
                </a:ext>
              </a:extLst>
            </p:cNvPr>
            <p:cNvSpPr/>
            <p:nvPr/>
          </p:nvSpPr>
          <p:spPr>
            <a:xfrm rot="16200000">
              <a:off x="5305427" y="3484563"/>
              <a:ext cx="4495800" cy="581025"/>
            </a:xfrm>
            <a:custGeom>
              <a:avLst/>
              <a:gdLst>
                <a:gd name="connsiteX0" fmla="*/ 1762963 w 4495190"/>
                <a:gd name="connsiteY0" fmla="*/ 453542 h 581558"/>
                <a:gd name="connsiteX1" fmla="*/ 815644 w 4495190"/>
                <a:gd name="connsiteY1" fmla="*/ 449884 h 581558"/>
                <a:gd name="connsiteX2" fmla="*/ 153619 w 4495190"/>
                <a:gd name="connsiteY2" fmla="*/ 435254 h 581558"/>
                <a:gd name="connsiteX3" fmla="*/ 65836 w 4495190"/>
                <a:gd name="connsiteY3" fmla="*/ 431596 h 581558"/>
                <a:gd name="connsiteX4" fmla="*/ 43891 w 4495190"/>
                <a:gd name="connsiteY4" fmla="*/ 427939 h 581558"/>
                <a:gd name="connsiteX5" fmla="*/ 18288 w 4495190"/>
                <a:gd name="connsiteY5" fmla="*/ 416966 h 581558"/>
                <a:gd name="connsiteX6" fmla="*/ 0 w 4495190"/>
                <a:gd name="connsiteY6" fmla="*/ 387705 h 581558"/>
                <a:gd name="connsiteX7" fmla="*/ 0 w 4495190"/>
                <a:gd name="connsiteY7" fmla="*/ 354787 h 581558"/>
                <a:gd name="connsiteX8" fmla="*/ 14630 w 4495190"/>
                <a:gd name="connsiteY8" fmla="*/ 310896 h 581558"/>
                <a:gd name="connsiteX9" fmla="*/ 47548 w 4495190"/>
                <a:gd name="connsiteY9" fmla="*/ 281635 h 581558"/>
                <a:gd name="connsiteX10" fmla="*/ 117043 w 4495190"/>
                <a:gd name="connsiteY10" fmla="*/ 259689 h 581558"/>
                <a:gd name="connsiteX11" fmla="*/ 190195 w 4495190"/>
                <a:gd name="connsiteY11" fmla="*/ 241401 h 581558"/>
                <a:gd name="connsiteX12" fmla="*/ 314553 w 4495190"/>
                <a:gd name="connsiteY12" fmla="*/ 219456 h 581558"/>
                <a:gd name="connsiteX13" fmla="*/ 431596 w 4495190"/>
                <a:gd name="connsiteY13" fmla="*/ 208483 h 581558"/>
                <a:gd name="connsiteX14" fmla="*/ 534009 w 4495190"/>
                <a:gd name="connsiteY14" fmla="*/ 212140 h 581558"/>
                <a:gd name="connsiteX15" fmla="*/ 683971 w 4495190"/>
                <a:gd name="connsiteY15" fmla="*/ 223113 h 581558"/>
                <a:gd name="connsiteX16" fmla="*/ 1225296 w 4495190"/>
                <a:gd name="connsiteY16" fmla="*/ 230428 h 581558"/>
                <a:gd name="connsiteX17" fmla="*/ 1784908 w 4495190"/>
                <a:gd name="connsiteY17" fmla="*/ 234086 h 581558"/>
                <a:gd name="connsiteX18" fmla="*/ 2454249 w 4495190"/>
                <a:gd name="connsiteY18" fmla="*/ 234086 h 581558"/>
                <a:gd name="connsiteX19" fmla="*/ 3061411 w 4495190"/>
                <a:gd name="connsiteY19" fmla="*/ 234086 h 581558"/>
                <a:gd name="connsiteX20" fmla="*/ 3236976 w 4495190"/>
                <a:gd name="connsiteY20" fmla="*/ 234086 h 581558"/>
                <a:gd name="connsiteX21" fmla="*/ 3749040 w 4495190"/>
                <a:gd name="connsiteY21" fmla="*/ 234086 h 581558"/>
                <a:gd name="connsiteX22" fmla="*/ 3957523 w 4495190"/>
                <a:gd name="connsiteY22" fmla="*/ 226771 h 581558"/>
                <a:gd name="connsiteX23" fmla="*/ 4085539 w 4495190"/>
                <a:gd name="connsiteY23" fmla="*/ 219456 h 581558"/>
                <a:gd name="connsiteX24" fmla="*/ 4169664 w 4495190"/>
                <a:gd name="connsiteY24" fmla="*/ 204825 h 581558"/>
                <a:gd name="connsiteX25" fmla="*/ 4253788 w 4495190"/>
                <a:gd name="connsiteY25" fmla="*/ 179222 h 581558"/>
                <a:gd name="connsiteX26" fmla="*/ 4330598 w 4495190"/>
                <a:gd name="connsiteY26" fmla="*/ 135331 h 581558"/>
                <a:gd name="connsiteX27" fmla="*/ 4378147 w 4495190"/>
                <a:gd name="connsiteY27" fmla="*/ 87782 h 581558"/>
                <a:gd name="connsiteX28" fmla="*/ 4411065 w 4495190"/>
                <a:gd name="connsiteY28" fmla="*/ 40233 h 581558"/>
                <a:gd name="connsiteX29" fmla="*/ 4440326 w 4495190"/>
                <a:gd name="connsiteY29" fmla="*/ 14630 h 581558"/>
                <a:gd name="connsiteX30" fmla="*/ 4465929 w 4495190"/>
                <a:gd name="connsiteY30" fmla="*/ 0 h 581558"/>
                <a:gd name="connsiteX31" fmla="*/ 4484217 w 4495190"/>
                <a:gd name="connsiteY31" fmla="*/ 7315 h 581558"/>
                <a:gd name="connsiteX32" fmla="*/ 4491532 w 4495190"/>
                <a:gd name="connsiteY32" fmla="*/ 25603 h 581558"/>
                <a:gd name="connsiteX33" fmla="*/ 4495190 w 4495190"/>
                <a:gd name="connsiteY33" fmla="*/ 76809 h 581558"/>
                <a:gd name="connsiteX34" fmla="*/ 4480560 w 4495190"/>
                <a:gd name="connsiteY34" fmla="*/ 160934 h 581558"/>
                <a:gd name="connsiteX35" fmla="*/ 4462272 w 4495190"/>
                <a:gd name="connsiteY35" fmla="*/ 230428 h 581558"/>
                <a:gd name="connsiteX36" fmla="*/ 4436668 w 4495190"/>
                <a:gd name="connsiteY36" fmla="*/ 303580 h 581558"/>
                <a:gd name="connsiteX37" fmla="*/ 4389120 w 4495190"/>
                <a:gd name="connsiteY37" fmla="*/ 405993 h 581558"/>
                <a:gd name="connsiteX38" fmla="*/ 4326940 w 4495190"/>
                <a:gd name="connsiteY38" fmla="*/ 501091 h 581558"/>
                <a:gd name="connsiteX39" fmla="*/ 4286707 w 4495190"/>
                <a:gd name="connsiteY39" fmla="*/ 548640 h 581558"/>
                <a:gd name="connsiteX40" fmla="*/ 4253788 w 4495190"/>
                <a:gd name="connsiteY40" fmla="*/ 577900 h 581558"/>
                <a:gd name="connsiteX41" fmla="*/ 4224528 w 4495190"/>
                <a:gd name="connsiteY41" fmla="*/ 581558 h 581558"/>
                <a:gd name="connsiteX42" fmla="*/ 4195267 w 4495190"/>
                <a:gd name="connsiteY42" fmla="*/ 566928 h 581558"/>
                <a:gd name="connsiteX43" fmla="*/ 4173321 w 4495190"/>
                <a:gd name="connsiteY43" fmla="*/ 544982 h 581558"/>
                <a:gd name="connsiteX44" fmla="*/ 4158691 w 4495190"/>
                <a:gd name="connsiteY44" fmla="*/ 519379 h 581558"/>
                <a:gd name="connsiteX45" fmla="*/ 4129430 w 4495190"/>
                <a:gd name="connsiteY45" fmla="*/ 501091 h 581558"/>
                <a:gd name="connsiteX46" fmla="*/ 4096512 w 4495190"/>
                <a:gd name="connsiteY46" fmla="*/ 486460 h 581558"/>
                <a:gd name="connsiteX47" fmla="*/ 3968496 w 4495190"/>
                <a:gd name="connsiteY47" fmla="*/ 464515 h 581558"/>
                <a:gd name="connsiteX48" fmla="*/ 3449116 w 4495190"/>
                <a:gd name="connsiteY48" fmla="*/ 457200 h 581558"/>
                <a:gd name="connsiteX49" fmla="*/ 3255264 w 4495190"/>
                <a:gd name="connsiteY49" fmla="*/ 460857 h 581558"/>
                <a:gd name="connsiteX50" fmla="*/ 3083356 w 4495190"/>
                <a:gd name="connsiteY50" fmla="*/ 457200 h 581558"/>
                <a:gd name="connsiteX51" fmla="*/ 2834640 w 4495190"/>
                <a:gd name="connsiteY51" fmla="*/ 442569 h 581558"/>
                <a:gd name="connsiteX52" fmla="*/ 2596896 w 4495190"/>
                <a:gd name="connsiteY52" fmla="*/ 449884 h 581558"/>
                <a:gd name="connsiteX53" fmla="*/ 2311603 w 4495190"/>
                <a:gd name="connsiteY53" fmla="*/ 460857 h 581558"/>
                <a:gd name="connsiteX54" fmla="*/ 2150668 w 4495190"/>
                <a:gd name="connsiteY54" fmla="*/ 457200 h 581558"/>
                <a:gd name="connsiteX55" fmla="*/ 1762963 w 4495190"/>
                <a:gd name="connsiteY55" fmla="*/ 453542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95190" h="581558">
                  <a:moveTo>
                    <a:pt x="1762963" y="453542"/>
                  </a:moveTo>
                  <a:lnTo>
                    <a:pt x="815644" y="449884"/>
                  </a:lnTo>
                  <a:lnTo>
                    <a:pt x="153619" y="435254"/>
                  </a:lnTo>
                  <a:lnTo>
                    <a:pt x="65836" y="431596"/>
                  </a:lnTo>
                  <a:lnTo>
                    <a:pt x="43891" y="427939"/>
                  </a:lnTo>
                  <a:lnTo>
                    <a:pt x="18288" y="416966"/>
                  </a:lnTo>
                  <a:lnTo>
                    <a:pt x="0" y="387705"/>
                  </a:lnTo>
                  <a:lnTo>
                    <a:pt x="0" y="354787"/>
                  </a:lnTo>
                  <a:lnTo>
                    <a:pt x="14630" y="310896"/>
                  </a:lnTo>
                  <a:lnTo>
                    <a:pt x="47548" y="281635"/>
                  </a:lnTo>
                  <a:lnTo>
                    <a:pt x="117043" y="259689"/>
                  </a:lnTo>
                  <a:lnTo>
                    <a:pt x="190195" y="241401"/>
                  </a:lnTo>
                  <a:lnTo>
                    <a:pt x="314553" y="219456"/>
                  </a:lnTo>
                  <a:lnTo>
                    <a:pt x="431596" y="208483"/>
                  </a:lnTo>
                  <a:lnTo>
                    <a:pt x="534009" y="212140"/>
                  </a:lnTo>
                  <a:lnTo>
                    <a:pt x="683971" y="223113"/>
                  </a:lnTo>
                  <a:lnTo>
                    <a:pt x="1225296" y="230428"/>
                  </a:lnTo>
                  <a:lnTo>
                    <a:pt x="1784908" y="234086"/>
                  </a:lnTo>
                  <a:lnTo>
                    <a:pt x="2454249" y="234086"/>
                  </a:lnTo>
                  <a:lnTo>
                    <a:pt x="3061411" y="234086"/>
                  </a:lnTo>
                  <a:lnTo>
                    <a:pt x="3236976" y="234086"/>
                  </a:lnTo>
                  <a:lnTo>
                    <a:pt x="3749040" y="234086"/>
                  </a:lnTo>
                  <a:lnTo>
                    <a:pt x="3957523" y="226771"/>
                  </a:lnTo>
                  <a:lnTo>
                    <a:pt x="4085539" y="219456"/>
                  </a:lnTo>
                  <a:lnTo>
                    <a:pt x="4169664" y="204825"/>
                  </a:lnTo>
                  <a:lnTo>
                    <a:pt x="4253788" y="179222"/>
                  </a:lnTo>
                  <a:lnTo>
                    <a:pt x="4330598" y="135331"/>
                  </a:lnTo>
                  <a:lnTo>
                    <a:pt x="4378147" y="87782"/>
                  </a:lnTo>
                  <a:lnTo>
                    <a:pt x="4411065" y="40233"/>
                  </a:lnTo>
                  <a:lnTo>
                    <a:pt x="4440326" y="14630"/>
                  </a:lnTo>
                  <a:lnTo>
                    <a:pt x="4465929" y="0"/>
                  </a:lnTo>
                  <a:lnTo>
                    <a:pt x="4484217" y="7315"/>
                  </a:lnTo>
                  <a:lnTo>
                    <a:pt x="4491532" y="25603"/>
                  </a:lnTo>
                  <a:lnTo>
                    <a:pt x="4495190" y="76809"/>
                  </a:lnTo>
                  <a:lnTo>
                    <a:pt x="4480560" y="160934"/>
                  </a:lnTo>
                  <a:lnTo>
                    <a:pt x="4462272" y="230428"/>
                  </a:lnTo>
                  <a:lnTo>
                    <a:pt x="4436668" y="303580"/>
                  </a:lnTo>
                  <a:lnTo>
                    <a:pt x="4389120" y="405993"/>
                  </a:lnTo>
                  <a:lnTo>
                    <a:pt x="4326940" y="501091"/>
                  </a:lnTo>
                  <a:lnTo>
                    <a:pt x="4286707" y="548640"/>
                  </a:lnTo>
                  <a:lnTo>
                    <a:pt x="4253788" y="577900"/>
                  </a:lnTo>
                  <a:lnTo>
                    <a:pt x="4224528" y="581558"/>
                  </a:lnTo>
                  <a:lnTo>
                    <a:pt x="4195267" y="566928"/>
                  </a:lnTo>
                  <a:lnTo>
                    <a:pt x="4173321" y="544982"/>
                  </a:lnTo>
                  <a:lnTo>
                    <a:pt x="4158691" y="519379"/>
                  </a:lnTo>
                  <a:lnTo>
                    <a:pt x="4129430" y="501091"/>
                  </a:lnTo>
                  <a:lnTo>
                    <a:pt x="4096512" y="486460"/>
                  </a:lnTo>
                  <a:lnTo>
                    <a:pt x="3968496" y="464515"/>
                  </a:lnTo>
                  <a:lnTo>
                    <a:pt x="3449116" y="457200"/>
                  </a:lnTo>
                  <a:lnTo>
                    <a:pt x="3255264" y="460857"/>
                  </a:lnTo>
                  <a:lnTo>
                    <a:pt x="3083356" y="457200"/>
                  </a:lnTo>
                  <a:lnTo>
                    <a:pt x="2834640" y="442569"/>
                  </a:lnTo>
                  <a:lnTo>
                    <a:pt x="2596896" y="449884"/>
                  </a:lnTo>
                  <a:lnTo>
                    <a:pt x="2311603" y="460857"/>
                  </a:lnTo>
                  <a:lnTo>
                    <a:pt x="2150668" y="457200"/>
                  </a:lnTo>
                  <a:lnTo>
                    <a:pt x="1762963" y="4535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125001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FADD2F9-0335-47D6-B3BC-5F70553016F4}"/>
              </a:ext>
            </a:extLst>
          </p:cNvPr>
          <p:cNvSpPr/>
          <p:nvPr/>
        </p:nvSpPr>
        <p:spPr>
          <a:xfrm>
            <a:off x="3773488" y="2625730"/>
            <a:ext cx="1822450" cy="550863"/>
          </a:xfrm>
          <a:custGeom>
            <a:avLst/>
            <a:gdLst>
              <a:gd name="connsiteX0" fmla="*/ 692944 w 1821657"/>
              <a:gd name="connsiteY0" fmla="*/ 240506 h 550069"/>
              <a:gd name="connsiteX1" fmla="*/ 907257 w 1821657"/>
              <a:gd name="connsiteY1" fmla="*/ 190500 h 550069"/>
              <a:gd name="connsiteX2" fmla="*/ 988219 w 1821657"/>
              <a:gd name="connsiteY2" fmla="*/ 169069 h 550069"/>
              <a:gd name="connsiteX3" fmla="*/ 1178719 w 1821657"/>
              <a:gd name="connsiteY3" fmla="*/ 130969 h 550069"/>
              <a:gd name="connsiteX4" fmla="*/ 1285875 w 1821657"/>
              <a:gd name="connsiteY4" fmla="*/ 100012 h 550069"/>
              <a:gd name="connsiteX5" fmla="*/ 1357313 w 1821657"/>
              <a:gd name="connsiteY5" fmla="*/ 80962 h 550069"/>
              <a:gd name="connsiteX6" fmla="*/ 1400175 w 1821657"/>
              <a:gd name="connsiteY6" fmla="*/ 69056 h 550069"/>
              <a:gd name="connsiteX7" fmla="*/ 1443038 w 1821657"/>
              <a:gd name="connsiteY7" fmla="*/ 40481 h 550069"/>
              <a:gd name="connsiteX8" fmla="*/ 1485900 w 1821657"/>
              <a:gd name="connsiteY8" fmla="*/ 4762 h 550069"/>
              <a:gd name="connsiteX9" fmla="*/ 1509713 w 1821657"/>
              <a:gd name="connsiteY9" fmla="*/ 0 h 550069"/>
              <a:gd name="connsiteX10" fmla="*/ 1593057 w 1821657"/>
              <a:gd name="connsiteY10" fmla="*/ 7144 h 550069"/>
              <a:gd name="connsiteX11" fmla="*/ 1671638 w 1821657"/>
              <a:gd name="connsiteY11" fmla="*/ 21431 h 550069"/>
              <a:gd name="connsiteX12" fmla="*/ 1735932 w 1821657"/>
              <a:gd name="connsiteY12" fmla="*/ 45244 h 550069"/>
              <a:gd name="connsiteX13" fmla="*/ 1778794 w 1821657"/>
              <a:gd name="connsiteY13" fmla="*/ 66675 h 550069"/>
              <a:gd name="connsiteX14" fmla="*/ 1807369 w 1821657"/>
              <a:gd name="connsiteY14" fmla="*/ 85725 h 550069"/>
              <a:gd name="connsiteX15" fmla="*/ 1819275 w 1821657"/>
              <a:gd name="connsiteY15" fmla="*/ 100012 h 550069"/>
              <a:gd name="connsiteX16" fmla="*/ 1821657 w 1821657"/>
              <a:gd name="connsiteY16" fmla="*/ 116681 h 550069"/>
              <a:gd name="connsiteX17" fmla="*/ 1814513 w 1821657"/>
              <a:gd name="connsiteY17" fmla="*/ 140494 h 550069"/>
              <a:gd name="connsiteX18" fmla="*/ 1797844 w 1821657"/>
              <a:gd name="connsiteY18" fmla="*/ 161925 h 550069"/>
              <a:gd name="connsiteX19" fmla="*/ 1759744 w 1821657"/>
              <a:gd name="connsiteY19" fmla="*/ 188119 h 550069"/>
              <a:gd name="connsiteX20" fmla="*/ 1688307 w 1821657"/>
              <a:gd name="connsiteY20" fmla="*/ 216694 h 550069"/>
              <a:gd name="connsiteX21" fmla="*/ 1650207 w 1821657"/>
              <a:gd name="connsiteY21" fmla="*/ 226219 h 550069"/>
              <a:gd name="connsiteX22" fmla="*/ 1557338 w 1821657"/>
              <a:gd name="connsiteY22" fmla="*/ 242887 h 550069"/>
              <a:gd name="connsiteX23" fmla="*/ 1473994 w 1821657"/>
              <a:gd name="connsiteY23" fmla="*/ 261937 h 550069"/>
              <a:gd name="connsiteX24" fmla="*/ 1335882 w 1821657"/>
              <a:gd name="connsiteY24" fmla="*/ 292894 h 550069"/>
              <a:gd name="connsiteX25" fmla="*/ 1162050 w 1821657"/>
              <a:gd name="connsiteY25" fmla="*/ 338137 h 550069"/>
              <a:gd name="connsiteX26" fmla="*/ 957263 w 1821657"/>
              <a:gd name="connsiteY26" fmla="*/ 378619 h 550069"/>
              <a:gd name="connsiteX27" fmla="*/ 845344 w 1821657"/>
              <a:gd name="connsiteY27" fmla="*/ 404812 h 550069"/>
              <a:gd name="connsiteX28" fmla="*/ 678657 w 1821657"/>
              <a:gd name="connsiteY28" fmla="*/ 452437 h 550069"/>
              <a:gd name="connsiteX29" fmla="*/ 559594 w 1821657"/>
              <a:gd name="connsiteY29" fmla="*/ 495300 h 550069"/>
              <a:gd name="connsiteX30" fmla="*/ 490538 w 1821657"/>
              <a:gd name="connsiteY30" fmla="*/ 521494 h 550069"/>
              <a:gd name="connsiteX31" fmla="*/ 457200 w 1821657"/>
              <a:gd name="connsiteY31" fmla="*/ 535781 h 550069"/>
              <a:gd name="connsiteX32" fmla="*/ 435769 w 1821657"/>
              <a:gd name="connsiteY32" fmla="*/ 542925 h 550069"/>
              <a:gd name="connsiteX33" fmla="*/ 400050 w 1821657"/>
              <a:gd name="connsiteY33" fmla="*/ 550069 h 550069"/>
              <a:gd name="connsiteX34" fmla="*/ 373857 w 1821657"/>
              <a:gd name="connsiteY34" fmla="*/ 550069 h 550069"/>
              <a:gd name="connsiteX35" fmla="*/ 340519 w 1821657"/>
              <a:gd name="connsiteY35" fmla="*/ 542925 h 550069"/>
              <a:gd name="connsiteX36" fmla="*/ 302419 w 1821657"/>
              <a:gd name="connsiteY36" fmla="*/ 531019 h 550069"/>
              <a:gd name="connsiteX37" fmla="*/ 250032 w 1821657"/>
              <a:gd name="connsiteY37" fmla="*/ 502444 h 550069"/>
              <a:gd name="connsiteX38" fmla="*/ 180975 w 1821657"/>
              <a:gd name="connsiteY38" fmla="*/ 452437 h 550069"/>
              <a:gd name="connsiteX39" fmla="*/ 107157 w 1821657"/>
              <a:gd name="connsiteY39" fmla="*/ 390525 h 550069"/>
              <a:gd name="connsiteX40" fmla="*/ 42863 w 1821657"/>
              <a:gd name="connsiteY40" fmla="*/ 323850 h 550069"/>
              <a:gd name="connsiteX41" fmla="*/ 16669 w 1821657"/>
              <a:gd name="connsiteY41" fmla="*/ 295275 h 550069"/>
              <a:gd name="connsiteX42" fmla="*/ 4763 w 1821657"/>
              <a:gd name="connsiteY42" fmla="*/ 271462 h 550069"/>
              <a:gd name="connsiteX43" fmla="*/ 0 w 1821657"/>
              <a:gd name="connsiteY43" fmla="*/ 242887 h 550069"/>
              <a:gd name="connsiteX44" fmla="*/ 9525 w 1821657"/>
              <a:gd name="connsiteY44" fmla="*/ 233362 h 550069"/>
              <a:gd name="connsiteX45" fmla="*/ 26194 w 1821657"/>
              <a:gd name="connsiteY45" fmla="*/ 233362 h 550069"/>
              <a:gd name="connsiteX46" fmla="*/ 66675 w 1821657"/>
              <a:gd name="connsiteY46" fmla="*/ 250031 h 550069"/>
              <a:gd name="connsiteX47" fmla="*/ 123825 w 1821657"/>
              <a:gd name="connsiteY47" fmla="*/ 278606 h 550069"/>
              <a:gd name="connsiteX48" fmla="*/ 173832 w 1821657"/>
              <a:gd name="connsiteY48" fmla="*/ 295275 h 550069"/>
              <a:gd name="connsiteX49" fmla="*/ 242888 w 1821657"/>
              <a:gd name="connsiteY49" fmla="*/ 307181 h 550069"/>
              <a:gd name="connsiteX50" fmla="*/ 300038 w 1821657"/>
              <a:gd name="connsiteY50" fmla="*/ 311944 h 550069"/>
              <a:gd name="connsiteX51" fmla="*/ 342900 w 1821657"/>
              <a:gd name="connsiteY51" fmla="*/ 311944 h 550069"/>
              <a:gd name="connsiteX52" fmla="*/ 426244 w 1821657"/>
              <a:gd name="connsiteY52" fmla="*/ 300037 h 550069"/>
              <a:gd name="connsiteX53" fmla="*/ 692944 w 1821657"/>
              <a:gd name="connsiteY53" fmla="*/ 240506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21657" h="550069">
                <a:moveTo>
                  <a:pt x="692944" y="240506"/>
                </a:moveTo>
                <a:lnTo>
                  <a:pt x="907257" y="190500"/>
                </a:lnTo>
                <a:lnTo>
                  <a:pt x="988219" y="169069"/>
                </a:lnTo>
                <a:lnTo>
                  <a:pt x="1178719" y="130969"/>
                </a:lnTo>
                <a:lnTo>
                  <a:pt x="1285875" y="100012"/>
                </a:lnTo>
                <a:lnTo>
                  <a:pt x="1357313" y="80962"/>
                </a:lnTo>
                <a:lnTo>
                  <a:pt x="1400175" y="69056"/>
                </a:lnTo>
                <a:lnTo>
                  <a:pt x="1443038" y="40481"/>
                </a:lnTo>
                <a:lnTo>
                  <a:pt x="1485900" y="4762"/>
                </a:lnTo>
                <a:lnTo>
                  <a:pt x="1509713" y="0"/>
                </a:lnTo>
                <a:lnTo>
                  <a:pt x="1593057" y="7144"/>
                </a:lnTo>
                <a:lnTo>
                  <a:pt x="1671638" y="21431"/>
                </a:lnTo>
                <a:lnTo>
                  <a:pt x="1735932" y="45244"/>
                </a:lnTo>
                <a:lnTo>
                  <a:pt x="1778794" y="66675"/>
                </a:lnTo>
                <a:lnTo>
                  <a:pt x="1807369" y="85725"/>
                </a:lnTo>
                <a:lnTo>
                  <a:pt x="1819275" y="100012"/>
                </a:lnTo>
                <a:lnTo>
                  <a:pt x="1821657" y="116681"/>
                </a:lnTo>
                <a:lnTo>
                  <a:pt x="1814513" y="140494"/>
                </a:lnTo>
                <a:lnTo>
                  <a:pt x="1797844" y="161925"/>
                </a:lnTo>
                <a:lnTo>
                  <a:pt x="1759744" y="188119"/>
                </a:lnTo>
                <a:lnTo>
                  <a:pt x="1688307" y="216694"/>
                </a:lnTo>
                <a:lnTo>
                  <a:pt x="1650207" y="226219"/>
                </a:lnTo>
                <a:lnTo>
                  <a:pt x="1557338" y="242887"/>
                </a:lnTo>
                <a:lnTo>
                  <a:pt x="1473994" y="261937"/>
                </a:lnTo>
                <a:lnTo>
                  <a:pt x="1335882" y="292894"/>
                </a:lnTo>
                <a:lnTo>
                  <a:pt x="1162050" y="338137"/>
                </a:lnTo>
                <a:lnTo>
                  <a:pt x="957263" y="378619"/>
                </a:lnTo>
                <a:lnTo>
                  <a:pt x="845344" y="404812"/>
                </a:lnTo>
                <a:lnTo>
                  <a:pt x="678657" y="452437"/>
                </a:lnTo>
                <a:lnTo>
                  <a:pt x="559594" y="495300"/>
                </a:lnTo>
                <a:lnTo>
                  <a:pt x="490538" y="521494"/>
                </a:lnTo>
                <a:lnTo>
                  <a:pt x="457200" y="535781"/>
                </a:lnTo>
                <a:lnTo>
                  <a:pt x="435769" y="542925"/>
                </a:lnTo>
                <a:lnTo>
                  <a:pt x="400050" y="550069"/>
                </a:lnTo>
                <a:lnTo>
                  <a:pt x="373857" y="550069"/>
                </a:lnTo>
                <a:lnTo>
                  <a:pt x="340519" y="542925"/>
                </a:lnTo>
                <a:lnTo>
                  <a:pt x="302419" y="531019"/>
                </a:lnTo>
                <a:lnTo>
                  <a:pt x="250032" y="502444"/>
                </a:lnTo>
                <a:lnTo>
                  <a:pt x="180975" y="452437"/>
                </a:lnTo>
                <a:lnTo>
                  <a:pt x="107157" y="390525"/>
                </a:lnTo>
                <a:lnTo>
                  <a:pt x="42863" y="323850"/>
                </a:lnTo>
                <a:lnTo>
                  <a:pt x="16669" y="295275"/>
                </a:lnTo>
                <a:lnTo>
                  <a:pt x="4763" y="271462"/>
                </a:lnTo>
                <a:lnTo>
                  <a:pt x="0" y="242887"/>
                </a:lnTo>
                <a:lnTo>
                  <a:pt x="9525" y="233362"/>
                </a:lnTo>
                <a:lnTo>
                  <a:pt x="26194" y="233362"/>
                </a:lnTo>
                <a:lnTo>
                  <a:pt x="66675" y="250031"/>
                </a:lnTo>
                <a:lnTo>
                  <a:pt x="123825" y="278606"/>
                </a:lnTo>
                <a:lnTo>
                  <a:pt x="173832" y="295275"/>
                </a:lnTo>
                <a:lnTo>
                  <a:pt x="242888" y="307181"/>
                </a:lnTo>
                <a:lnTo>
                  <a:pt x="300038" y="311944"/>
                </a:lnTo>
                <a:lnTo>
                  <a:pt x="342900" y="311944"/>
                </a:lnTo>
                <a:lnTo>
                  <a:pt x="426244" y="300037"/>
                </a:lnTo>
                <a:lnTo>
                  <a:pt x="692944" y="2405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4CD2999-CCA2-4524-BB1B-F045DBF7C80E}"/>
              </a:ext>
            </a:extLst>
          </p:cNvPr>
          <p:cNvSpPr/>
          <p:nvPr/>
        </p:nvSpPr>
        <p:spPr>
          <a:xfrm rot="5400000">
            <a:off x="4973639" y="3895729"/>
            <a:ext cx="2155825" cy="390525"/>
          </a:xfrm>
          <a:custGeom>
            <a:avLst/>
            <a:gdLst>
              <a:gd name="connsiteX0" fmla="*/ 1095375 w 2155032"/>
              <a:gd name="connsiteY0" fmla="*/ 23812 h 390525"/>
              <a:gd name="connsiteX1" fmla="*/ 771525 w 2155032"/>
              <a:gd name="connsiteY1" fmla="*/ 23812 h 390525"/>
              <a:gd name="connsiteX2" fmla="*/ 519113 w 2155032"/>
              <a:gd name="connsiteY2" fmla="*/ 23812 h 390525"/>
              <a:gd name="connsiteX3" fmla="*/ 183357 w 2155032"/>
              <a:gd name="connsiteY3" fmla="*/ 21431 h 390525"/>
              <a:gd name="connsiteX4" fmla="*/ 78582 w 2155032"/>
              <a:gd name="connsiteY4" fmla="*/ 73819 h 390525"/>
              <a:gd name="connsiteX5" fmla="*/ 54769 w 2155032"/>
              <a:gd name="connsiteY5" fmla="*/ 133350 h 390525"/>
              <a:gd name="connsiteX6" fmla="*/ 28575 w 2155032"/>
              <a:gd name="connsiteY6" fmla="*/ 219075 h 390525"/>
              <a:gd name="connsiteX7" fmla="*/ 19050 w 2155032"/>
              <a:gd name="connsiteY7" fmla="*/ 259556 h 390525"/>
              <a:gd name="connsiteX8" fmla="*/ 14288 w 2155032"/>
              <a:gd name="connsiteY8" fmla="*/ 304800 h 390525"/>
              <a:gd name="connsiteX9" fmla="*/ 4763 w 2155032"/>
              <a:gd name="connsiteY9" fmla="*/ 335756 h 390525"/>
              <a:gd name="connsiteX10" fmla="*/ 0 w 2155032"/>
              <a:gd name="connsiteY10" fmla="*/ 361950 h 390525"/>
              <a:gd name="connsiteX11" fmla="*/ 2382 w 2155032"/>
              <a:gd name="connsiteY11" fmla="*/ 383381 h 390525"/>
              <a:gd name="connsiteX12" fmla="*/ 11907 w 2155032"/>
              <a:gd name="connsiteY12" fmla="*/ 390525 h 390525"/>
              <a:gd name="connsiteX13" fmla="*/ 26194 w 2155032"/>
              <a:gd name="connsiteY13" fmla="*/ 390525 h 390525"/>
              <a:gd name="connsiteX14" fmla="*/ 47625 w 2155032"/>
              <a:gd name="connsiteY14" fmla="*/ 385762 h 390525"/>
              <a:gd name="connsiteX15" fmla="*/ 71438 w 2155032"/>
              <a:gd name="connsiteY15" fmla="*/ 364331 h 390525"/>
              <a:gd name="connsiteX16" fmla="*/ 109538 w 2155032"/>
              <a:gd name="connsiteY16" fmla="*/ 330994 h 390525"/>
              <a:gd name="connsiteX17" fmla="*/ 161925 w 2155032"/>
              <a:gd name="connsiteY17" fmla="*/ 297656 h 390525"/>
              <a:gd name="connsiteX18" fmla="*/ 209550 w 2155032"/>
              <a:gd name="connsiteY18" fmla="*/ 273844 h 390525"/>
              <a:gd name="connsiteX19" fmla="*/ 254794 w 2155032"/>
              <a:gd name="connsiteY19" fmla="*/ 257175 h 390525"/>
              <a:gd name="connsiteX20" fmla="*/ 295275 w 2155032"/>
              <a:gd name="connsiteY20" fmla="*/ 247650 h 390525"/>
              <a:gd name="connsiteX21" fmla="*/ 392907 w 2155032"/>
              <a:gd name="connsiteY21" fmla="*/ 242887 h 390525"/>
              <a:gd name="connsiteX22" fmla="*/ 661988 w 2155032"/>
              <a:gd name="connsiteY22" fmla="*/ 245269 h 390525"/>
              <a:gd name="connsiteX23" fmla="*/ 1026319 w 2155032"/>
              <a:gd name="connsiteY23" fmla="*/ 245269 h 390525"/>
              <a:gd name="connsiteX24" fmla="*/ 1326357 w 2155032"/>
              <a:gd name="connsiteY24" fmla="*/ 245269 h 390525"/>
              <a:gd name="connsiteX25" fmla="*/ 1650207 w 2155032"/>
              <a:gd name="connsiteY25" fmla="*/ 245269 h 390525"/>
              <a:gd name="connsiteX26" fmla="*/ 1778794 w 2155032"/>
              <a:gd name="connsiteY26" fmla="*/ 247650 h 390525"/>
              <a:gd name="connsiteX27" fmla="*/ 1864519 w 2155032"/>
              <a:gd name="connsiteY27" fmla="*/ 257175 h 390525"/>
              <a:gd name="connsiteX28" fmla="*/ 1931194 w 2155032"/>
              <a:gd name="connsiteY28" fmla="*/ 266700 h 390525"/>
              <a:gd name="connsiteX29" fmla="*/ 2007394 w 2155032"/>
              <a:gd name="connsiteY29" fmla="*/ 257175 h 390525"/>
              <a:gd name="connsiteX30" fmla="*/ 2071688 w 2155032"/>
              <a:gd name="connsiteY30" fmla="*/ 238125 h 390525"/>
              <a:gd name="connsiteX31" fmla="*/ 2107407 w 2155032"/>
              <a:gd name="connsiteY31" fmla="*/ 219075 h 390525"/>
              <a:gd name="connsiteX32" fmla="*/ 2128838 w 2155032"/>
              <a:gd name="connsiteY32" fmla="*/ 202406 h 390525"/>
              <a:gd name="connsiteX33" fmla="*/ 2147888 w 2155032"/>
              <a:gd name="connsiteY33" fmla="*/ 173831 h 390525"/>
              <a:gd name="connsiteX34" fmla="*/ 2155032 w 2155032"/>
              <a:gd name="connsiteY34" fmla="*/ 147637 h 390525"/>
              <a:gd name="connsiteX35" fmla="*/ 2152650 w 2155032"/>
              <a:gd name="connsiteY35" fmla="*/ 121444 h 390525"/>
              <a:gd name="connsiteX36" fmla="*/ 2145507 w 2155032"/>
              <a:gd name="connsiteY36" fmla="*/ 95250 h 390525"/>
              <a:gd name="connsiteX37" fmla="*/ 2124075 w 2155032"/>
              <a:gd name="connsiteY37" fmla="*/ 69056 h 390525"/>
              <a:gd name="connsiteX38" fmla="*/ 2093119 w 2155032"/>
              <a:gd name="connsiteY38" fmla="*/ 42862 h 390525"/>
              <a:gd name="connsiteX39" fmla="*/ 2055019 w 2155032"/>
              <a:gd name="connsiteY39" fmla="*/ 16669 h 390525"/>
              <a:gd name="connsiteX40" fmla="*/ 1997869 w 2155032"/>
              <a:gd name="connsiteY40" fmla="*/ 0 h 390525"/>
              <a:gd name="connsiteX41" fmla="*/ 1854994 w 2155032"/>
              <a:gd name="connsiteY41" fmla="*/ 21431 h 390525"/>
              <a:gd name="connsiteX42" fmla="*/ 1671638 w 2155032"/>
              <a:gd name="connsiteY42" fmla="*/ 23812 h 390525"/>
              <a:gd name="connsiteX43" fmla="*/ 1381125 w 2155032"/>
              <a:gd name="connsiteY43" fmla="*/ 23812 h 390525"/>
              <a:gd name="connsiteX44" fmla="*/ 1095375 w 2155032"/>
              <a:gd name="connsiteY44" fmla="*/ 23812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155032" h="390525">
                <a:moveTo>
                  <a:pt x="1095375" y="23812"/>
                </a:moveTo>
                <a:lnTo>
                  <a:pt x="771525" y="23812"/>
                </a:lnTo>
                <a:lnTo>
                  <a:pt x="519113" y="23812"/>
                </a:lnTo>
                <a:lnTo>
                  <a:pt x="183357" y="21431"/>
                </a:lnTo>
                <a:lnTo>
                  <a:pt x="78582" y="73819"/>
                </a:lnTo>
                <a:lnTo>
                  <a:pt x="54769" y="133350"/>
                </a:lnTo>
                <a:lnTo>
                  <a:pt x="28575" y="219075"/>
                </a:lnTo>
                <a:lnTo>
                  <a:pt x="19050" y="259556"/>
                </a:lnTo>
                <a:lnTo>
                  <a:pt x="14288" y="304800"/>
                </a:lnTo>
                <a:lnTo>
                  <a:pt x="4763" y="335756"/>
                </a:lnTo>
                <a:lnTo>
                  <a:pt x="0" y="361950"/>
                </a:lnTo>
                <a:lnTo>
                  <a:pt x="2382" y="383381"/>
                </a:lnTo>
                <a:lnTo>
                  <a:pt x="11907" y="390525"/>
                </a:lnTo>
                <a:lnTo>
                  <a:pt x="26194" y="390525"/>
                </a:lnTo>
                <a:lnTo>
                  <a:pt x="47625" y="385762"/>
                </a:lnTo>
                <a:lnTo>
                  <a:pt x="71438" y="364331"/>
                </a:lnTo>
                <a:lnTo>
                  <a:pt x="109538" y="330994"/>
                </a:lnTo>
                <a:lnTo>
                  <a:pt x="161925" y="297656"/>
                </a:lnTo>
                <a:lnTo>
                  <a:pt x="209550" y="273844"/>
                </a:lnTo>
                <a:lnTo>
                  <a:pt x="254794" y="257175"/>
                </a:lnTo>
                <a:lnTo>
                  <a:pt x="295275" y="247650"/>
                </a:lnTo>
                <a:lnTo>
                  <a:pt x="392907" y="242887"/>
                </a:lnTo>
                <a:lnTo>
                  <a:pt x="661988" y="245269"/>
                </a:lnTo>
                <a:lnTo>
                  <a:pt x="1026319" y="245269"/>
                </a:lnTo>
                <a:lnTo>
                  <a:pt x="1326357" y="245269"/>
                </a:lnTo>
                <a:lnTo>
                  <a:pt x="1650207" y="245269"/>
                </a:lnTo>
                <a:lnTo>
                  <a:pt x="1778794" y="247650"/>
                </a:lnTo>
                <a:lnTo>
                  <a:pt x="1864519" y="257175"/>
                </a:lnTo>
                <a:lnTo>
                  <a:pt x="1931194" y="266700"/>
                </a:lnTo>
                <a:lnTo>
                  <a:pt x="2007394" y="257175"/>
                </a:lnTo>
                <a:lnTo>
                  <a:pt x="2071688" y="238125"/>
                </a:lnTo>
                <a:lnTo>
                  <a:pt x="2107407" y="219075"/>
                </a:lnTo>
                <a:lnTo>
                  <a:pt x="2128838" y="202406"/>
                </a:lnTo>
                <a:lnTo>
                  <a:pt x="2147888" y="173831"/>
                </a:lnTo>
                <a:lnTo>
                  <a:pt x="2155032" y="147637"/>
                </a:lnTo>
                <a:lnTo>
                  <a:pt x="2152650" y="121444"/>
                </a:lnTo>
                <a:lnTo>
                  <a:pt x="2145507" y="95250"/>
                </a:lnTo>
                <a:lnTo>
                  <a:pt x="2124075" y="69056"/>
                </a:lnTo>
                <a:lnTo>
                  <a:pt x="2093119" y="42862"/>
                </a:lnTo>
                <a:lnTo>
                  <a:pt x="2055019" y="16669"/>
                </a:lnTo>
                <a:lnTo>
                  <a:pt x="1997869" y="0"/>
                </a:lnTo>
                <a:lnTo>
                  <a:pt x="1854994" y="21431"/>
                </a:lnTo>
                <a:lnTo>
                  <a:pt x="1671638" y="23812"/>
                </a:lnTo>
                <a:lnTo>
                  <a:pt x="1381125" y="23812"/>
                </a:lnTo>
                <a:lnTo>
                  <a:pt x="1095375" y="238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77EE76B-1150-49E3-8296-911C6B256BC9}"/>
              </a:ext>
            </a:extLst>
          </p:cNvPr>
          <p:cNvSpPr/>
          <p:nvPr/>
        </p:nvSpPr>
        <p:spPr>
          <a:xfrm rot="5400000">
            <a:off x="7177882" y="5085558"/>
            <a:ext cx="885825" cy="1004888"/>
          </a:xfrm>
          <a:custGeom>
            <a:avLst/>
            <a:gdLst>
              <a:gd name="connsiteX0" fmla="*/ 497681 w 885825"/>
              <a:gd name="connsiteY0" fmla="*/ 495300 h 1004887"/>
              <a:gd name="connsiteX1" fmla="*/ 400050 w 885825"/>
              <a:gd name="connsiteY1" fmla="*/ 581025 h 1004887"/>
              <a:gd name="connsiteX2" fmla="*/ 314325 w 885825"/>
              <a:gd name="connsiteY2" fmla="*/ 661987 h 1004887"/>
              <a:gd name="connsiteX3" fmla="*/ 247650 w 885825"/>
              <a:gd name="connsiteY3" fmla="*/ 733425 h 1004887"/>
              <a:gd name="connsiteX4" fmla="*/ 171450 w 885825"/>
              <a:gd name="connsiteY4" fmla="*/ 821531 h 1004887"/>
              <a:gd name="connsiteX5" fmla="*/ 92869 w 885825"/>
              <a:gd name="connsiteY5" fmla="*/ 926306 h 1004887"/>
              <a:gd name="connsiteX6" fmla="*/ 54769 w 885825"/>
              <a:gd name="connsiteY6" fmla="*/ 983456 h 1004887"/>
              <a:gd name="connsiteX7" fmla="*/ 33338 w 885825"/>
              <a:gd name="connsiteY7" fmla="*/ 1000125 h 1004887"/>
              <a:gd name="connsiteX8" fmla="*/ 16669 w 885825"/>
              <a:gd name="connsiteY8" fmla="*/ 1004887 h 1004887"/>
              <a:gd name="connsiteX9" fmla="*/ 4763 w 885825"/>
              <a:gd name="connsiteY9" fmla="*/ 1000125 h 1004887"/>
              <a:gd name="connsiteX10" fmla="*/ 0 w 885825"/>
              <a:gd name="connsiteY10" fmla="*/ 981075 h 1004887"/>
              <a:gd name="connsiteX11" fmla="*/ 0 w 885825"/>
              <a:gd name="connsiteY11" fmla="*/ 950119 h 1004887"/>
              <a:gd name="connsiteX12" fmla="*/ 7144 w 885825"/>
              <a:gd name="connsiteY12" fmla="*/ 892969 h 1004887"/>
              <a:gd name="connsiteX13" fmla="*/ 38100 w 885825"/>
              <a:gd name="connsiteY13" fmla="*/ 776287 h 1004887"/>
              <a:gd name="connsiteX14" fmla="*/ 71438 w 885825"/>
              <a:gd name="connsiteY14" fmla="*/ 685800 h 1004887"/>
              <a:gd name="connsiteX15" fmla="*/ 102394 w 885825"/>
              <a:gd name="connsiteY15" fmla="*/ 607219 h 1004887"/>
              <a:gd name="connsiteX16" fmla="*/ 133350 w 885825"/>
              <a:gd name="connsiteY16" fmla="*/ 540544 h 1004887"/>
              <a:gd name="connsiteX17" fmla="*/ 178594 w 885825"/>
              <a:gd name="connsiteY17" fmla="*/ 452437 h 1004887"/>
              <a:gd name="connsiteX18" fmla="*/ 228600 w 885825"/>
              <a:gd name="connsiteY18" fmla="*/ 369094 h 1004887"/>
              <a:gd name="connsiteX19" fmla="*/ 278606 w 885825"/>
              <a:gd name="connsiteY19" fmla="*/ 295275 h 1004887"/>
              <a:gd name="connsiteX20" fmla="*/ 330994 w 885825"/>
              <a:gd name="connsiteY20" fmla="*/ 230981 h 1004887"/>
              <a:gd name="connsiteX21" fmla="*/ 376238 w 885825"/>
              <a:gd name="connsiteY21" fmla="*/ 183356 h 1004887"/>
              <a:gd name="connsiteX22" fmla="*/ 414338 w 885825"/>
              <a:gd name="connsiteY22" fmla="*/ 150019 h 1004887"/>
              <a:gd name="connsiteX23" fmla="*/ 445294 w 885825"/>
              <a:gd name="connsiteY23" fmla="*/ 123825 h 1004887"/>
              <a:gd name="connsiteX24" fmla="*/ 490538 w 885825"/>
              <a:gd name="connsiteY24" fmla="*/ 88106 h 1004887"/>
              <a:gd name="connsiteX25" fmla="*/ 552450 w 885825"/>
              <a:gd name="connsiteY25" fmla="*/ 54769 h 1004887"/>
              <a:gd name="connsiteX26" fmla="*/ 619125 w 885825"/>
              <a:gd name="connsiteY26" fmla="*/ 28575 h 1004887"/>
              <a:gd name="connsiteX27" fmla="*/ 692944 w 885825"/>
              <a:gd name="connsiteY27" fmla="*/ 7144 h 1004887"/>
              <a:gd name="connsiteX28" fmla="*/ 740569 w 885825"/>
              <a:gd name="connsiteY28" fmla="*/ 0 h 1004887"/>
              <a:gd name="connsiteX29" fmla="*/ 783431 w 885825"/>
              <a:gd name="connsiteY29" fmla="*/ 4762 h 1004887"/>
              <a:gd name="connsiteX30" fmla="*/ 816769 w 885825"/>
              <a:gd name="connsiteY30" fmla="*/ 16669 h 1004887"/>
              <a:gd name="connsiteX31" fmla="*/ 842963 w 885825"/>
              <a:gd name="connsiteY31" fmla="*/ 33337 h 1004887"/>
              <a:gd name="connsiteX32" fmla="*/ 864394 w 885825"/>
              <a:gd name="connsiteY32" fmla="*/ 52387 h 1004887"/>
              <a:gd name="connsiteX33" fmla="*/ 878681 w 885825"/>
              <a:gd name="connsiteY33" fmla="*/ 73819 h 1004887"/>
              <a:gd name="connsiteX34" fmla="*/ 885825 w 885825"/>
              <a:gd name="connsiteY34" fmla="*/ 102394 h 1004887"/>
              <a:gd name="connsiteX35" fmla="*/ 883444 w 885825"/>
              <a:gd name="connsiteY35" fmla="*/ 138112 h 1004887"/>
              <a:gd name="connsiteX36" fmla="*/ 871538 w 885825"/>
              <a:gd name="connsiteY36" fmla="*/ 173831 h 1004887"/>
              <a:gd name="connsiteX37" fmla="*/ 845344 w 885825"/>
              <a:gd name="connsiteY37" fmla="*/ 211931 h 1004887"/>
              <a:gd name="connsiteX38" fmla="*/ 788194 w 885825"/>
              <a:gd name="connsiteY38" fmla="*/ 261937 h 1004887"/>
              <a:gd name="connsiteX39" fmla="*/ 666750 w 885825"/>
              <a:gd name="connsiteY39" fmla="*/ 354806 h 1004887"/>
              <a:gd name="connsiteX40" fmla="*/ 497681 w 885825"/>
              <a:gd name="connsiteY40" fmla="*/ 495300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5825" h="1004887">
                <a:moveTo>
                  <a:pt x="497681" y="495300"/>
                </a:moveTo>
                <a:lnTo>
                  <a:pt x="400050" y="581025"/>
                </a:lnTo>
                <a:lnTo>
                  <a:pt x="314325" y="661987"/>
                </a:lnTo>
                <a:lnTo>
                  <a:pt x="247650" y="733425"/>
                </a:lnTo>
                <a:lnTo>
                  <a:pt x="171450" y="821531"/>
                </a:lnTo>
                <a:lnTo>
                  <a:pt x="92869" y="926306"/>
                </a:lnTo>
                <a:lnTo>
                  <a:pt x="54769" y="983456"/>
                </a:lnTo>
                <a:lnTo>
                  <a:pt x="33338" y="1000125"/>
                </a:lnTo>
                <a:lnTo>
                  <a:pt x="16669" y="1004887"/>
                </a:lnTo>
                <a:lnTo>
                  <a:pt x="4763" y="1000125"/>
                </a:lnTo>
                <a:lnTo>
                  <a:pt x="0" y="981075"/>
                </a:lnTo>
                <a:lnTo>
                  <a:pt x="0" y="950119"/>
                </a:lnTo>
                <a:lnTo>
                  <a:pt x="7144" y="892969"/>
                </a:lnTo>
                <a:lnTo>
                  <a:pt x="38100" y="776287"/>
                </a:lnTo>
                <a:lnTo>
                  <a:pt x="71438" y="685800"/>
                </a:lnTo>
                <a:lnTo>
                  <a:pt x="102394" y="607219"/>
                </a:lnTo>
                <a:lnTo>
                  <a:pt x="133350" y="540544"/>
                </a:lnTo>
                <a:lnTo>
                  <a:pt x="178594" y="452437"/>
                </a:lnTo>
                <a:lnTo>
                  <a:pt x="228600" y="369094"/>
                </a:lnTo>
                <a:lnTo>
                  <a:pt x="278606" y="295275"/>
                </a:lnTo>
                <a:lnTo>
                  <a:pt x="330994" y="230981"/>
                </a:lnTo>
                <a:lnTo>
                  <a:pt x="376238" y="183356"/>
                </a:lnTo>
                <a:lnTo>
                  <a:pt x="414338" y="150019"/>
                </a:lnTo>
                <a:lnTo>
                  <a:pt x="445294" y="123825"/>
                </a:lnTo>
                <a:lnTo>
                  <a:pt x="490538" y="88106"/>
                </a:lnTo>
                <a:lnTo>
                  <a:pt x="552450" y="54769"/>
                </a:lnTo>
                <a:lnTo>
                  <a:pt x="619125" y="28575"/>
                </a:lnTo>
                <a:lnTo>
                  <a:pt x="692944" y="7144"/>
                </a:lnTo>
                <a:lnTo>
                  <a:pt x="740569" y="0"/>
                </a:lnTo>
                <a:lnTo>
                  <a:pt x="783431" y="4762"/>
                </a:lnTo>
                <a:lnTo>
                  <a:pt x="816769" y="16669"/>
                </a:lnTo>
                <a:lnTo>
                  <a:pt x="842963" y="33337"/>
                </a:lnTo>
                <a:lnTo>
                  <a:pt x="864394" y="52387"/>
                </a:lnTo>
                <a:lnTo>
                  <a:pt x="878681" y="73819"/>
                </a:lnTo>
                <a:lnTo>
                  <a:pt x="885825" y="102394"/>
                </a:lnTo>
                <a:lnTo>
                  <a:pt x="883444" y="138112"/>
                </a:lnTo>
                <a:lnTo>
                  <a:pt x="871538" y="173831"/>
                </a:lnTo>
                <a:lnTo>
                  <a:pt x="845344" y="211931"/>
                </a:lnTo>
                <a:lnTo>
                  <a:pt x="788194" y="261937"/>
                </a:lnTo>
                <a:lnTo>
                  <a:pt x="666750" y="354806"/>
                </a:lnTo>
                <a:lnTo>
                  <a:pt x="497681" y="495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6A53F56-0341-4FA6-A242-45BA8F4D0151}"/>
              </a:ext>
            </a:extLst>
          </p:cNvPr>
          <p:cNvSpPr/>
          <p:nvPr/>
        </p:nvSpPr>
        <p:spPr>
          <a:xfrm rot="5400000">
            <a:off x="2602707" y="3612361"/>
            <a:ext cx="4389437" cy="476250"/>
          </a:xfrm>
          <a:custGeom>
            <a:avLst/>
            <a:gdLst>
              <a:gd name="connsiteX0" fmla="*/ 1574604 w 4388414"/>
              <a:gd name="connsiteY0" fmla="*/ 91793 h 476618"/>
              <a:gd name="connsiteX1" fmla="*/ 1934715 w 4388414"/>
              <a:gd name="connsiteY1" fmla="*/ 102384 h 476618"/>
              <a:gd name="connsiteX2" fmla="*/ 2093587 w 4388414"/>
              <a:gd name="connsiteY2" fmla="*/ 105915 h 476618"/>
              <a:gd name="connsiteX3" fmla="*/ 2404272 w 4388414"/>
              <a:gd name="connsiteY3" fmla="*/ 105915 h 476618"/>
              <a:gd name="connsiteX4" fmla="*/ 2817340 w 4388414"/>
              <a:gd name="connsiteY4" fmla="*/ 105915 h 476618"/>
              <a:gd name="connsiteX5" fmla="*/ 3173921 w 4388414"/>
              <a:gd name="connsiteY5" fmla="*/ 105915 h 476618"/>
              <a:gd name="connsiteX6" fmla="*/ 3452831 w 4388414"/>
              <a:gd name="connsiteY6" fmla="*/ 102384 h 476618"/>
              <a:gd name="connsiteX7" fmla="*/ 3696435 w 4388414"/>
              <a:gd name="connsiteY7" fmla="*/ 91793 h 476618"/>
              <a:gd name="connsiteX8" fmla="*/ 3820003 w 4388414"/>
              <a:gd name="connsiteY8" fmla="*/ 81201 h 476618"/>
              <a:gd name="connsiteX9" fmla="*/ 3894143 w 4388414"/>
              <a:gd name="connsiteY9" fmla="*/ 91793 h 476618"/>
              <a:gd name="connsiteX10" fmla="*/ 4010650 w 4388414"/>
              <a:gd name="connsiteY10" fmla="*/ 116506 h 476618"/>
              <a:gd name="connsiteX11" fmla="*/ 4141279 w 4388414"/>
              <a:gd name="connsiteY11" fmla="*/ 158873 h 476618"/>
              <a:gd name="connsiteX12" fmla="*/ 4208358 w 4388414"/>
              <a:gd name="connsiteY12" fmla="*/ 187117 h 476618"/>
              <a:gd name="connsiteX13" fmla="*/ 4243663 w 4388414"/>
              <a:gd name="connsiteY13" fmla="*/ 204769 h 476618"/>
              <a:gd name="connsiteX14" fmla="*/ 4282499 w 4388414"/>
              <a:gd name="connsiteY14" fmla="*/ 229483 h 476618"/>
              <a:gd name="connsiteX15" fmla="*/ 4353109 w 4388414"/>
              <a:gd name="connsiteY15" fmla="*/ 275379 h 476618"/>
              <a:gd name="connsiteX16" fmla="*/ 4377822 w 4388414"/>
              <a:gd name="connsiteY16" fmla="*/ 300093 h 476618"/>
              <a:gd name="connsiteX17" fmla="*/ 4384883 w 4388414"/>
              <a:gd name="connsiteY17" fmla="*/ 314215 h 476618"/>
              <a:gd name="connsiteX18" fmla="*/ 4388414 w 4388414"/>
              <a:gd name="connsiteY18" fmla="*/ 328337 h 476618"/>
              <a:gd name="connsiteX19" fmla="*/ 4381353 w 4388414"/>
              <a:gd name="connsiteY19" fmla="*/ 353050 h 476618"/>
              <a:gd name="connsiteX20" fmla="*/ 4360170 w 4388414"/>
              <a:gd name="connsiteY20" fmla="*/ 374233 h 476618"/>
              <a:gd name="connsiteX21" fmla="*/ 3707027 w 4388414"/>
              <a:gd name="connsiteY21" fmla="*/ 353050 h 476618"/>
              <a:gd name="connsiteX22" fmla="*/ 3664661 w 4388414"/>
              <a:gd name="connsiteY22" fmla="*/ 338928 h 476618"/>
              <a:gd name="connsiteX23" fmla="*/ 3622295 w 4388414"/>
              <a:gd name="connsiteY23" fmla="*/ 331867 h 476618"/>
              <a:gd name="connsiteX24" fmla="*/ 3435178 w 4388414"/>
              <a:gd name="connsiteY24" fmla="*/ 328337 h 476618"/>
              <a:gd name="connsiteX25" fmla="*/ 2979743 w 4388414"/>
              <a:gd name="connsiteY25" fmla="*/ 328337 h 476618"/>
              <a:gd name="connsiteX26" fmla="*/ 2411333 w 4388414"/>
              <a:gd name="connsiteY26" fmla="*/ 331867 h 476618"/>
              <a:gd name="connsiteX27" fmla="*/ 2005325 w 4388414"/>
              <a:gd name="connsiteY27" fmla="*/ 324806 h 476618"/>
              <a:gd name="connsiteX28" fmla="*/ 1652275 w 4388414"/>
              <a:gd name="connsiteY28" fmla="*/ 314215 h 476618"/>
              <a:gd name="connsiteX29" fmla="*/ 1313346 w 4388414"/>
              <a:gd name="connsiteY29" fmla="*/ 307154 h 476618"/>
              <a:gd name="connsiteX30" fmla="*/ 893217 w 4388414"/>
              <a:gd name="connsiteY30" fmla="*/ 307154 h 476618"/>
              <a:gd name="connsiteX31" fmla="*/ 631960 w 4388414"/>
              <a:gd name="connsiteY31" fmla="*/ 307154 h 476618"/>
              <a:gd name="connsiteX32" fmla="*/ 423660 w 4388414"/>
              <a:gd name="connsiteY32" fmla="*/ 307154 h 476618"/>
              <a:gd name="connsiteX33" fmla="*/ 331867 w 4388414"/>
              <a:gd name="connsiteY33" fmla="*/ 310684 h 476618"/>
              <a:gd name="connsiteX34" fmla="*/ 289501 w 4388414"/>
              <a:gd name="connsiteY34" fmla="*/ 317745 h 476618"/>
              <a:gd name="connsiteX35" fmla="*/ 250665 w 4388414"/>
              <a:gd name="connsiteY35" fmla="*/ 328337 h 476618"/>
              <a:gd name="connsiteX36" fmla="*/ 208299 w 4388414"/>
              <a:gd name="connsiteY36" fmla="*/ 349520 h 476618"/>
              <a:gd name="connsiteX37" fmla="*/ 151811 w 4388414"/>
              <a:gd name="connsiteY37" fmla="*/ 384825 h 476618"/>
              <a:gd name="connsiteX38" fmla="*/ 127098 w 4388414"/>
              <a:gd name="connsiteY38" fmla="*/ 409538 h 476618"/>
              <a:gd name="connsiteX39" fmla="*/ 88262 w 4388414"/>
              <a:gd name="connsiteY39" fmla="*/ 448374 h 476618"/>
              <a:gd name="connsiteX40" fmla="*/ 60018 w 4388414"/>
              <a:gd name="connsiteY40" fmla="*/ 466026 h 476618"/>
              <a:gd name="connsiteX41" fmla="*/ 35305 w 4388414"/>
              <a:gd name="connsiteY41" fmla="*/ 476618 h 476618"/>
              <a:gd name="connsiteX42" fmla="*/ 24713 w 4388414"/>
              <a:gd name="connsiteY42" fmla="*/ 476618 h 476618"/>
              <a:gd name="connsiteX43" fmla="*/ 7061 w 4388414"/>
              <a:gd name="connsiteY43" fmla="*/ 469557 h 476618"/>
              <a:gd name="connsiteX44" fmla="*/ 3530 w 4388414"/>
              <a:gd name="connsiteY44" fmla="*/ 451904 h 476618"/>
              <a:gd name="connsiteX45" fmla="*/ 0 w 4388414"/>
              <a:gd name="connsiteY45" fmla="*/ 416599 h 476618"/>
              <a:gd name="connsiteX46" fmla="*/ 17652 w 4388414"/>
              <a:gd name="connsiteY46" fmla="*/ 349520 h 476618"/>
              <a:gd name="connsiteX47" fmla="*/ 56488 w 4388414"/>
              <a:gd name="connsiteY47" fmla="*/ 229483 h 476618"/>
              <a:gd name="connsiteX48" fmla="*/ 98854 w 4388414"/>
              <a:gd name="connsiteY48" fmla="*/ 141220 h 476618"/>
              <a:gd name="connsiteX49" fmla="*/ 127098 w 4388414"/>
              <a:gd name="connsiteY49" fmla="*/ 98854 h 476618"/>
              <a:gd name="connsiteX50" fmla="*/ 155342 w 4388414"/>
              <a:gd name="connsiteY50" fmla="*/ 63549 h 476618"/>
              <a:gd name="connsiteX51" fmla="*/ 183586 w 4388414"/>
              <a:gd name="connsiteY51" fmla="*/ 35305 h 476618"/>
              <a:gd name="connsiteX52" fmla="*/ 218891 w 4388414"/>
              <a:gd name="connsiteY52" fmla="*/ 14122 h 476618"/>
              <a:gd name="connsiteX53" fmla="*/ 268318 w 4388414"/>
              <a:gd name="connsiteY53" fmla="*/ 0 h 476618"/>
              <a:gd name="connsiteX54" fmla="*/ 296562 w 4388414"/>
              <a:gd name="connsiteY54" fmla="*/ 7061 h 476618"/>
              <a:gd name="connsiteX55" fmla="*/ 338928 w 4388414"/>
              <a:gd name="connsiteY55" fmla="*/ 24713 h 476618"/>
              <a:gd name="connsiteX56" fmla="*/ 413069 w 4388414"/>
              <a:gd name="connsiteY56" fmla="*/ 45896 h 476618"/>
              <a:gd name="connsiteX57" fmla="*/ 501331 w 4388414"/>
              <a:gd name="connsiteY57" fmla="*/ 60018 h 476618"/>
              <a:gd name="connsiteX58" fmla="*/ 706100 w 4388414"/>
              <a:gd name="connsiteY58" fmla="*/ 77671 h 476618"/>
              <a:gd name="connsiteX59" fmla="*/ 985010 w 4388414"/>
              <a:gd name="connsiteY59" fmla="*/ 84732 h 476618"/>
              <a:gd name="connsiteX60" fmla="*/ 1179187 w 4388414"/>
              <a:gd name="connsiteY60" fmla="*/ 84732 h 476618"/>
              <a:gd name="connsiteX61" fmla="*/ 1574604 w 4388414"/>
              <a:gd name="connsiteY61" fmla="*/ 91793 h 47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388414" h="476618">
                <a:moveTo>
                  <a:pt x="1574604" y="91793"/>
                </a:moveTo>
                <a:lnTo>
                  <a:pt x="1934715" y="102384"/>
                </a:lnTo>
                <a:lnTo>
                  <a:pt x="2093587" y="105915"/>
                </a:lnTo>
                <a:lnTo>
                  <a:pt x="2404272" y="105915"/>
                </a:lnTo>
                <a:lnTo>
                  <a:pt x="2817340" y="105915"/>
                </a:lnTo>
                <a:lnTo>
                  <a:pt x="3173921" y="105915"/>
                </a:lnTo>
                <a:lnTo>
                  <a:pt x="3452831" y="102384"/>
                </a:lnTo>
                <a:lnTo>
                  <a:pt x="3696435" y="91793"/>
                </a:lnTo>
                <a:lnTo>
                  <a:pt x="3820003" y="81201"/>
                </a:lnTo>
                <a:lnTo>
                  <a:pt x="3894143" y="91793"/>
                </a:lnTo>
                <a:lnTo>
                  <a:pt x="4010650" y="116506"/>
                </a:lnTo>
                <a:lnTo>
                  <a:pt x="4141279" y="158873"/>
                </a:lnTo>
                <a:lnTo>
                  <a:pt x="4208358" y="187117"/>
                </a:lnTo>
                <a:lnTo>
                  <a:pt x="4243663" y="204769"/>
                </a:lnTo>
                <a:lnTo>
                  <a:pt x="4282499" y="229483"/>
                </a:lnTo>
                <a:lnTo>
                  <a:pt x="4353109" y="275379"/>
                </a:lnTo>
                <a:lnTo>
                  <a:pt x="4377822" y="300093"/>
                </a:lnTo>
                <a:lnTo>
                  <a:pt x="4384883" y="314215"/>
                </a:lnTo>
                <a:lnTo>
                  <a:pt x="4388414" y="328337"/>
                </a:lnTo>
                <a:lnTo>
                  <a:pt x="4381353" y="353050"/>
                </a:lnTo>
                <a:lnTo>
                  <a:pt x="4360170" y="374233"/>
                </a:lnTo>
                <a:lnTo>
                  <a:pt x="3707027" y="353050"/>
                </a:lnTo>
                <a:lnTo>
                  <a:pt x="3664661" y="338928"/>
                </a:lnTo>
                <a:lnTo>
                  <a:pt x="3622295" y="331867"/>
                </a:lnTo>
                <a:lnTo>
                  <a:pt x="3435178" y="328337"/>
                </a:lnTo>
                <a:lnTo>
                  <a:pt x="2979743" y="328337"/>
                </a:lnTo>
                <a:lnTo>
                  <a:pt x="2411333" y="331867"/>
                </a:lnTo>
                <a:lnTo>
                  <a:pt x="2005325" y="324806"/>
                </a:lnTo>
                <a:lnTo>
                  <a:pt x="1652275" y="314215"/>
                </a:lnTo>
                <a:lnTo>
                  <a:pt x="1313346" y="307154"/>
                </a:lnTo>
                <a:lnTo>
                  <a:pt x="893217" y="307154"/>
                </a:lnTo>
                <a:lnTo>
                  <a:pt x="631960" y="307154"/>
                </a:lnTo>
                <a:lnTo>
                  <a:pt x="423660" y="307154"/>
                </a:lnTo>
                <a:lnTo>
                  <a:pt x="331867" y="310684"/>
                </a:lnTo>
                <a:lnTo>
                  <a:pt x="289501" y="317745"/>
                </a:lnTo>
                <a:lnTo>
                  <a:pt x="250665" y="328337"/>
                </a:lnTo>
                <a:lnTo>
                  <a:pt x="208299" y="349520"/>
                </a:lnTo>
                <a:lnTo>
                  <a:pt x="151811" y="384825"/>
                </a:lnTo>
                <a:lnTo>
                  <a:pt x="127098" y="409538"/>
                </a:lnTo>
                <a:lnTo>
                  <a:pt x="88262" y="448374"/>
                </a:lnTo>
                <a:lnTo>
                  <a:pt x="60018" y="466026"/>
                </a:lnTo>
                <a:lnTo>
                  <a:pt x="35305" y="476618"/>
                </a:lnTo>
                <a:lnTo>
                  <a:pt x="24713" y="476618"/>
                </a:lnTo>
                <a:lnTo>
                  <a:pt x="7061" y="469557"/>
                </a:lnTo>
                <a:lnTo>
                  <a:pt x="3530" y="451904"/>
                </a:lnTo>
                <a:lnTo>
                  <a:pt x="0" y="416599"/>
                </a:lnTo>
                <a:lnTo>
                  <a:pt x="17652" y="349520"/>
                </a:lnTo>
                <a:lnTo>
                  <a:pt x="56488" y="229483"/>
                </a:lnTo>
                <a:lnTo>
                  <a:pt x="98854" y="141220"/>
                </a:lnTo>
                <a:lnTo>
                  <a:pt x="127098" y="98854"/>
                </a:lnTo>
                <a:lnTo>
                  <a:pt x="155342" y="63549"/>
                </a:lnTo>
                <a:lnTo>
                  <a:pt x="183586" y="35305"/>
                </a:lnTo>
                <a:lnTo>
                  <a:pt x="218891" y="14122"/>
                </a:lnTo>
                <a:lnTo>
                  <a:pt x="268318" y="0"/>
                </a:lnTo>
                <a:lnTo>
                  <a:pt x="296562" y="7061"/>
                </a:lnTo>
                <a:lnTo>
                  <a:pt x="338928" y="24713"/>
                </a:lnTo>
                <a:lnTo>
                  <a:pt x="413069" y="45896"/>
                </a:lnTo>
                <a:lnTo>
                  <a:pt x="501331" y="60018"/>
                </a:lnTo>
                <a:lnTo>
                  <a:pt x="706100" y="77671"/>
                </a:lnTo>
                <a:lnTo>
                  <a:pt x="985010" y="84732"/>
                </a:lnTo>
                <a:lnTo>
                  <a:pt x="1179187" y="84732"/>
                </a:lnTo>
                <a:lnTo>
                  <a:pt x="1574604" y="917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ADD3549-BEDE-4D54-A8B0-374FA50581D0}"/>
              </a:ext>
            </a:extLst>
          </p:cNvPr>
          <p:cNvSpPr/>
          <p:nvPr/>
        </p:nvSpPr>
        <p:spPr>
          <a:xfrm rot="5400000">
            <a:off x="4032250" y="5338766"/>
            <a:ext cx="793750" cy="609600"/>
          </a:xfrm>
          <a:custGeom>
            <a:avLst/>
            <a:gdLst>
              <a:gd name="connsiteX0" fmla="*/ 335756 w 792956"/>
              <a:gd name="connsiteY0" fmla="*/ 307181 h 609600"/>
              <a:gd name="connsiteX1" fmla="*/ 390525 w 792956"/>
              <a:gd name="connsiteY1" fmla="*/ 266700 h 609600"/>
              <a:gd name="connsiteX2" fmla="*/ 433387 w 792956"/>
              <a:gd name="connsiteY2" fmla="*/ 238125 h 609600"/>
              <a:gd name="connsiteX3" fmla="*/ 483394 w 792956"/>
              <a:gd name="connsiteY3" fmla="*/ 204787 h 609600"/>
              <a:gd name="connsiteX4" fmla="*/ 528637 w 792956"/>
              <a:gd name="connsiteY4" fmla="*/ 180975 h 609600"/>
              <a:gd name="connsiteX5" fmla="*/ 576262 w 792956"/>
              <a:gd name="connsiteY5" fmla="*/ 157162 h 609600"/>
              <a:gd name="connsiteX6" fmla="*/ 631031 w 792956"/>
              <a:gd name="connsiteY6" fmla="*/ 130968 h 609600"/>
              <a:gd name="connsiteX7" fmla="*/ 676275 w 792956"/>
              <a:gd name="connsiteY7" fmla="*/ 111918 h 609600"/>
              <a:gd name="connsiteX8" fmla="*/ 726281 w 792956"/>
              <a:gd name="connsiteY8" fmla="*/ 95250 h 609600"/>
              <a:gd name="connsiteX9" fmla="*/ 750094 w 792956"/>
              <a:gd name="connsiteY9" fmla="*/ 88106 h 609600"/>
              <a:gd name="connsiteX10" fmla="*/ 771525 w 792956"/>
              <a:gd name="connsiteY10" fmla="*/ 76200 h 609600"/>
              <a:gd name="connsiteX11" fmla="*/ 788194 w 792956"/>
              <a:gd name="connsiteY11" fmla="*/ 57150 h 609600"/>
              <a:gd name="connsiteX12" fmla="*/ 792956 w 792956"/>
              <a:gd name="connsiteY12" fmla="*/ 35718 h 609600"/>
              <a:gd name="connsiteX13" fmla="*/ 783431 w 792956"/>
              <a:gd name="connsiteY13" fmla="*/ 0 h 609600"/>
              <a:gd name="connsiteX14" fmla="*/ 16669 w 792956"/>
              <a:gd name="connsiteY14" fmla="*/ 26193 h 609600"/>
              <a:gd name="connsiteX15" fmla="*/ 69056 w 792956"/>
              <a:gd name="connsiteY15" fmla="*/ 33337 h 609600"/>
              <a:gd name="connsiteX16" fmla="*/ 107156 w 792956"/>
              <a:gd name="connsiteY16" fmla="*/ 50006 h 609600"/>
              <a:gd name="connsiteX17" fmla="*/ 138112 w 792956"/>
              <a:gd name="connsiteY17" fmla="*/ 66675 h 609600"/>
              <a:gd name="connsiteX18" fmla="*/ 154781 w 792956"/>
              <a:gd name="connsiteY18" fmla="*/ 85725 h 609600"/>
              <a:gd name="connsiteX19" fmla="*/ 169069 w 792956"/>
              <a:gd name="connsiteY19" fmla="*/ 111918 h 609600"/>
              <a:gd name="connsiteX20" fmla="*/ 176212 w 792956"/>
              <a:gd name="connsiteY20" fmla="*/ 142875 h 609600"/>
              <a:gd name="connsiteX21" fmla="*/ 178594 w 792956"/>
              <a:gd name="connsiteY21" fmla="*/ 173831 h 609600"/>
              <a:gd name="connsiteX22" fmla="*/ 164306 w 792956"/>
              <a:gd name="connsiteY22" fmla="*/ 221456 h 609600"/>
              <a:gd name="connsiteX23" fmla="*/ 69056 w 792956"/>
              <a:gd name="connsiteY23" fmla="*/ 416718 h 609600"/>
              <a:gd name="connsiteX24" fmla="*/ 14287 w 792956"/>
              <a:gd name="connsiteY24" fmla="*/ 540543 h 609600"/>
              <a:gd name="connsiteX25" fmla="*/ 0 w 792956"/>
              <a:gd name="connsiteY25" fmla="*/ 581025 h 609600"/>
              <a:gd name="connsiteX26" fmla="*/ 0 w 792956"/>
              <a:gd name="connsiteY26" fmla="*/ 595312 h 609600"/>
              <a:gd name="connsiteX27" fmla="*/ 2381 w 792956"/>
              <a:gd name="connsiteY27" fmla="*/ 604837 h 609600"/>
              <a:gd name="connsiteX28" fmla="*/ 9525 w 792956"/>
              <a:gd name="connsiteY28" fmla="*/ 609600 h 609600"/>
              <a:gd name="connsiteX29" fmla="*/ 26194 w 792956"/>
              <a:gd name="connsiteY29" fmla="*/ 604837 h 609600"/>
              <a:gd name="connsiteX30" fmla="*/ 47625 w 792956"/>
              <a:gd name="connsiteY30" fmla="*/ 595312 h 609600"/>
              <a:gd name="connsiteX31" fmla="*/ 78581 w 792956"/>
              <a:gd name="connsiteY31" fmla="*/ 561975 h 609600"/>
              <a:gd name="connsiteX32" fmla="*/ 140494 w 792956"/>
              <a:gd name="connsiteY32" fmla="*/ 492918 h 609600"/>
              <a:gd name="connsiteX33" fmla="*/ 200025 w 792956"/>
              <a:gd name="connsiteY33" fmla="*/ 428625 h 609600"/>
              <a:gd name="connsiteX34" fmla="*/ 266700 w 792956"/>
              <a:gd name="connsiteY34" fmla="*/ 366712 h 609600"/>
              <a:gd name="connsiteX35" fmla="*/ 335756 w 792956"/>
              <a:gd name="connsiteY35" fmla="*/ 30718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92956" h="609600">
                <a:moveTo>
                  <a:pt x="335756" y="307181"/>
                </a:moveTo>
                <a:lnTo>
                  <a:pt x="390525" y="266700"/>
                </a:lnTo>
                <a:lnTo>
                  <a:pt x="433387" y="238125"/>
                </a:lnTo>
                <a:lnTo>
                  <a:pt x="483394" y="204787"/>
                </a:lnTo>
                <a:lnTo>
                  <a:pt x="528637" y="180975"/>
                </a:lnTo>
                <a:lnTo>
                  <a:pt x="576262" y="157162"/>
                </a:lnTo>
                <a:lnTo>
                  <a:pt x="631031" y="130968"/>
                </a:lnTo>
                <a:lnTo>
                  <a:pt x="676275" y="111918"/>
                </a:lnTo>
                <a:lnTo>
                  <a:pt x="726281" y="95250"/>
                </a:lnTo>
                <a:lnTo>
                  <a:pt x="750094" y="88106"/>
                </a:lnTo>
                <a:lnTo>
                  <a:pt x="771525" y="76200"/>
                </a:lnTo>
                <a:lnTo>
                  <a:pt x="788194" y="57150"/>
                </a:lnTo>
                <a:lnTo>
                  <a:pt x="792956" y="35718"/>
                </a:lnTo>
                <a:lnTo>
                  <a:pt x="783431" y="0"/>
                </a:lnTo>
                <a:lnTo>
                  <a:pt x="16669" y="26193"/>
                </a:lnTo>
                <a:lnTo>
                  <a:pt x="69056" y="33337"/>
                </a:lnTo>
                <a:lnTo>
                  <a:pt x="107156" y="50006"/>
                </a:lnTo>
                <a:lnTo>
                  <a:pt x="138112" y="66675"/>
                </a:lnTo>
                <a:lnTo>
                  <a:pt x="154781" y="85725"/>
                </a:lnTo>
                <a:lnTo>
                  <a:pt x="169069" y="111918"/>
                </a:lnTo>
                <a:lnTo>
                  <a:pt x="176212" y="142875"/>
                </a:lnTo>
                <a:lnTo>
                  <a:pt x="178594" y="173831"/>
                </a:lnTo>
                <a:lnTo>
                  <a:pt x="164306" y="221456"/>
                </a:lnTo>
                <a:lnTo>
                  <a:pt x="69056" y="416718"/>
                </a:lnTo>
                <a:lnTo>
                  <a:pt x="14287" y="540543"/>
                </a:lnTo>
                <a:lnTo>
                  <a:pt x="0" y="581025"/>
                </a:lnTo>
                <a:lnTo>
                  <a:pt x="0" y="595312"/>
                </a:lnTo>
                <a:lnTo>
                  <a:pt x="2381" y="604837"/>
                </a:lnTo>
                <a:lnTo>
                  <a:pt x="9525" y="609600"/>
                </a:lnTo>
                <a:lnTo>
                  <a:pt x="26194" y="604837"/>
                </a:lnTo>
                <a:lnTo>
                  <a:pt x="47625" y="595312"/>
                </a:lnTo>
                <a:lnTo>
                  <a:pt x="78581" y="561975"/>
                </a:lnTo>
                <a:lnTo>
                  <a:pt x="140494" y="492918"/>
                </a:lnTo>
                <a:lnTo>
                  <a:pt x="200025" y="428625"/>
                </a:lnTo>
                <a:lnTo>
                  <a:pt x="266700" y="366712"/>
                </a:lnTo>
                <a:lnTo>
                  <a:pt x="335756" y="3071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A19AE02-741F-44F5-8C9B-1DB3AD984633}"/>
              </a:ext>
            </a:extLst>
          </p:cNvPr>
          <p:cNvSpPr/>
          <p:nvPr/>
        </p:nvSpPr>
        <p:spPr>
          <a:xfrm>
            <a:off x="3713164" y="3371853"/>
            <a:ext cx="1787525" cy="1282700"/>
          </a:xfrm>
          <a:custGeom>
            <a:avLst/>
            <a:gdLst>
              <a:gd name="connsiteX0" fmla="*/ 926306 w 1788319"/>
              <a:gd name="connsiteY0" fmla="*/ 561975 h 1283494"/>
              <a:gd name="connsiteX1" fmla="*/ 1019175 w 1788319"/>
              <a:gd name="connsiteY1" fmla="*/ 490538 h 1283494"/>
              <a:gd name="connsiteX2" fmla="*/ 1247775 w 1788319"/>
              <a:gd name="connsiteY2" fmla="*/ 347663 h 1283494"/>
              <a:gd name="connsiteX3" fmla="*/ 1395412 w 1788319"/>
              <a:gd name="connsiteY3" fmla="*/ 240506 h 1283494"/>
              <a:gd name="connsiteX4" fmla="*/ 1531144 w 1788319"/>
              <a:gd name="connsiteY4" fmla="*/ 140494 h 1283494"/>
              <a:gd name="connsiteX5" fmla="*/ 1614487 w 1788319"/>
              <a:gd name="connsiteY5" fmla="*/ 78581 h 1283494"/>
              <a:gd name="connsiteX6" fmla="*/ 1695450 w 1788319"/>
              <a:gd name="connsiteY6" fmla="*/ 19050 h 1283494"/>
              <a:gd name="connsiteX7" fmla="*/ 1721644 w 1788319"/>
              <a:gd name="connsiteY7" fmla="*/ 4763 h 1283494"/>
              <a:gd name="connsiteX8" fmla="*/ 1750219 w 1788319"/>
              <a:gd name="connsiteY8" fmla="*/ 0 h 1283494"/>
              <a:gd name="connsiteX9" fmla="*/ 1766887 w 1788319"/>
              <a:gd name="connsiteY9" fmla="*/ 0 h 1283494"/>
              <a:gd name="connsiteX10" fmla="*/ 1781175 w 1788319"/>
              <a:gd name="connsiteY10" fmla="*/ 2381 h 1283494"/>
              <a:gd name="connsiteX11" fmla="*/ 1788319 w 1788319"/>
              <a:gd name="connsiteY11" fmla="*/ 11906 h 1283494"/>
              <a:gd name="connsiteX12" fmla="*/ 1783556 w 1788319"/>
              <a:gd name="connsiteY12" fmla="*/ 33338 h 1283494"/>
              <a:gd name="connsiteX13" fmla="*/ 1771650 w 1788319"/>
              <a:gd name="connsiteY13" fmla="*/ 57150 h 1283494"/>
              <a:gd name="connsiteX14" fmla="*/ 1707356 w 1788319"/>
              <a:gd name="connsiteY14" fmla="*/ 121444 h 1283494"/>
              <a:gd name="connsiteX15" fmla="*/ 1562100 w 1788319"/>
              <a:gd name="connsiteY15" fmla="*/ 250031 h 1283494"/>
              <a:gd name="connsiteX16" fmla="*/ 1395412 w 1788319"/>
              <a:gd name="connsiteY16" fmla="*/ 404813 h 1283494"/>
              <a:gd name="connsiteX17" fmla="*/ 1240631 w 1788319"/>
              <a:gd name="connsiteY17" fmla="*/ 547688 h 1283494"/>
              <a:gd name="connsiteX18" fmla="*/ 1193006 w 1788319"/>
              <a:gd name="connsiteY18" fmla="*/ 590550 h 1283494"/>
              <a:gd name="connsiteX19" fmla="*/ 935831 w 1788319"/>
              <a:gd name="connsiteY19" fmla="*/ 790575 h 1283494"/>
              <a:gd name="connsiteX20" fmla="*/ 778669 w 1788319"/>
              <a:gd name="connsiteY20" fmla="*/ 914400 h 1283494"/>
              <a:gd name="connsiteX21" fmla="*/ 669131 w 1788319"/>
              <a:gd name="connsiteY21" fmla="*/ 1000125 h 1283494"/>
              <a:gd name="connsiteX22" fmla="*/ 614362 w 1788319"/>
              <a:gd name="connsiteY22" fmla="*/ 1045369 h 1283494"/>
              <a:gd name="connsiteX23" fmla="*/ 526256 w 1788319"/>
              <a:gd name="connsiteY23" fmla="*/ 1119188 h 1283494"/>
              <a:gd name="connsiteX24" fmla="*/ 452437 w 1788319"/>
              <a:gd name="connsiteY24" fmla="*/ 1181100 h 1283494"/>
              <a:gd name="connsiteX25" fmla="*/ 407194 w 1788319"/>
              <a:gd name="connsiteY25" fmla="*/ 1223963 h 1283494"/>
              <a:gd name="connsiteX26" fmla="*/ 369094 w 1788319"/>
              <a:gd name="connsiteY26" fmla="*/ 1254919 h 1283494"/>
              <a:gd name="connsiteX27" fmla="*/ 338137 w 1788319"/>
              <a:gd name="connsiteY27" fmla="*/ 1271588 h 1283494"/>
              <a:gd name="connsiteX28" fmla="*/ 307181 w 1788319"/>
              <a:gd name="connsiteY28" fmla="*/ 1281113 h 1283494"/>
              <a:gd name="connsiteX29" fmla="*/ 271462 w 1788319"/>
              <a:gd name="connsiteY29" fmla="*/ 1283494 h 1283494"/>
              <a:gd name="connsiteX30" fmla="*/ 238125 w 1788319"/>
              <a:gd name="connsiteY30" fmla="*/ 1276350 h 1283494"/>
              <a:gd name="connsiteX31" fmla="*/ 207169 w 1788319"/>
              <a:gd name="connsiteY31" fmla="*/ 1266825 h 1283494"/>
              <a:gd name="connsiteX32" fmla="*/ 164306 w 1788319"/>
              <a:gd name="connsiteY32" fmla="*/ 1243013 h 1283494"/>
              <a:gd name="connsiteX33" fmla="*/ 119062 w 1788319"/>
              <a:gd name="connsiteY33" fmla="*/ 1200150 h 1283494"/>
              <a:gd name="connsiteX34" fmla="*/ 69056 w 1788319"/>
              <a:gd name="connsiteY34" fmla="*/ 1126331 h 1283494"/>
              <a:gd name="connsiteX35" fmla="*/ 33337 w 1788319"/>
              <a:gd name="connsiteY35" fmla="*/ 1052513 h 1283494"/>
              <a:gd name="connsiteX36" fmla="*/ 9525 w 1788319"/>
              <a:gd name="connsiteY36" fmla="*/ 1000125 h 1283494"/>
              <a:gd name="connsiteX37" fmla="*/ 0 w 1788319"/>
              <a:gd name="connsiteY37" fmla="*/ 954881 h 1283494"/>
              <a:gd name="connsiteX38" fmla="*/ 0 w 1788319"/>
              <a:gd name="connsiteY38" fmla="*/ 914400 h 1283494"/>
              <a:gd name="connsiteX39" fmla="*/ 4762 w 1788319"/>
              <a:gd name="connsiteY39" fmla="*/ 895350 h 1283494"/>
              <a:gd name="connsiteX40" fmla="*/ 16669 w 1788319"/>
              <a:gd name="connsiteY40" fmla="*/ 892969 h 1283494"/>
              <a:gd name="connsiteX41" fmla="*/ 26194 w 1788319"/>
              <a:gd name="connsiteY41" fmla="*/ 895350 h 1283494"/>
              <a:gd name="connsiteX42" fmla="*/ 54769 w 1788319"/>
              <a:gd name="connsiteY42" fmla="*/ 907256 h 1283494"/>
              <a:gd name="connsiteX43" fmla="*/ 80962 w 1788319"/>
              <a:gd name="connsiteY43" fmla="*/ 933450 h 1283494"/>
              <a:gd name="connsiteX44" fmla="*/ 102394 w 1788319"/>
              <a:gd name="connsiteY44" fmla="*/ 952500 h 1283494"/>
              <a:gd name="connsiteX45" fmla="*/ 126206 w 1788319"/>
              <a:gd name="connsiteY45" fmla="*/ 962025 h 1283494"/>
              <a:gd name="connsiteX46" fmla="*/ 157162 w 1788319"/>
              <a:gd name="connsiteY46" fmla="*/ 971550 h 1283494"/>
              <a:gd name="connsiteX47" fmla="*/ 202406 w 1788319"/>
              <a:gd name="connsiteY47" fmla="*/ 973931 h 1283494"/>
              <a:gd name="connsiteX48" fmla="*/ 240506 w 1788319"/>
              <a:gd name="connsiteY48" fmla="*/ 966788 h 1283494"/>
              <a:gd name="connsiteX49" fmla="*/ 292894 w 1788319"/>
              <a:gd name="connsiteY49" fmla="*/ 945356 h 1283494"/>
              <a:gd name="connsiteX50" fmla="*/ 388144 w 1788319"/>
              <a:gd name="connsiteY50" fmla="*/ 902494 h 1283494"/>
              <a:gd name="connsiteX51" fmla="*/ 507206 w 1788319"/>
              <a:gd name="connsiteY51" fmla="*/ 833438 h 1283494"/>
              <a:gd name="connsiteX52" fmla="*/ 681037 w 1788319"/>
              <a:gd name="connsiteY52" fmla="*/ 721519 h 1283494"/>
              <a:gd name="connsiteX53" fmla="*/ 926306 w 1788319"/>
              <a:gd name="connsiteY53" fmla="*/ 561975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88319" h="1283494">
                <a:moveTo>
                  <a:pt x="926306" y="561975"/>
                </a:moveTo>
                <a:lnTo>
                  <a:pt x="1019175" y="490538"/>
                </a:lnTo>
                <a:lnTo>
                  <a:pt x="1247775" y="347663"/>
                </a:lnTo>
                <a:lnTo>
                  <a:pt x="1395412" y="240506"/>
                </a:lnTo>
                <a:lnTo>
                  <a:pt x="1531144" y="140494"/>
                </a:lnTo>
                <a:lnTo>
                  <a:pt x="1614487" y="78581"/>
                </a:lnTo>
                <a:lnTo>
                  <a:pt x="1695450" y="19050"/>
                </a:lnTo>
                <a:lnTo>
                  <a:pt x="1721644" y="4763"/>
                </a:lnTo>
                <a:lnTo>
                  <a:pt x="1750219" y="0"/>
                </a:lnTo>
                <a:lnTo>
                  <a:pt x="1766887" y="0"/>
                </a:lnTo>
                <a:lnTo>
                  <a:pt x="1781175" y="2381"/>
                </a:lnTo>
                <a:lnTo>
                  <a:pt x="1788319" y="11906"/>
                </a:lnTo>
                <a:lnTo>
                  <a:pt x="1783556" y="33338"/>
                </a:lnTo>
                <a:lnTo>
                  <a:pt x="1771650" y="57150"/>
                </a:lnTo>
                <a:lnTo>
                  <a:pt x="1707356" y="121444"/>
                </a:lnTo>
                <a:lnTo>
                  <a:pt x="1562100" y="250031"/>
                </a:lnTo>
                <a:lnTo>
                  <a:pt x="1395412" y="404813"/>
                </a:lnTo>
                <a:lnTo>
                  <a:pt x="1240631" y="547688"/>
                </a:lnTo>
                <a:lnTo>
                  <a:pt x="1193006" y="590550"/>
                </a:lnTo>
                <a:lnTo>
                  <a:pt x="935831" y="790575"/>
                </a:lnTo>
                <a:lnTo>
                  <a:pt x="778669" y="914400"/>
                </a:lnTo>
                <a:lnTo>
                  <a:pt x="669131" y="1000125"/>
                </a:lnTo>
                <a:lnTo>
                  <a:pt x="614362" y="1045369"/>
                </a:lnTo>
                <a:lnTo>
                  <a:pt x="526256" y="1119188"/>
                </a:lnTo>
                <a:lnTo>
                  <a:pt x="452437" y="1181100"/>
                </a:lnTo>
                <a:lnTo>
                  <a:pt x="407194" y="1223963"/>
                </a:lnTo>
                <a:lnTo>
                  <a:pt x="369094" y="1254919"/>
                </a:lnTo>
                <a:lnTo>
                  <a:pt x="338137" y="1271588"/>
                </a:lnTo>
                <a:lnTo>
                  <a:pt x="307181" y="1281113"/>
                </a:lnTo>
                <a:lnTo>
                  <a:pt x="271462" y="1283494"/>
                </a:lnTo>
                <a:lnTo>
                  <a:pt x="238125" y="1276350"/>
                </a:lnTo>
                <a:lnTo>
                  <a:pt x="207169" y="1266825"/>
                </a:lnTo>
                <a:lnTo>
                  <a:pt x="164306" y="1243013"/>
                </a:lnTo>
                <a:lnTo>
                  <a:pt x="119062" y="1200150"/>
                </a:lnTo>
                <a:lnTo>
                  <a:pt x="69056" y="1126331"/>
                </a:lnTo>
                <a:lnTo>
                  <a:pt x="33337" y="1052513"/>
                </a:lnTo>
                <a:lnTo>
                  <a:pt x="9525" y="1000125"/>
                </a:lnTo>
                <a:lnTo>
                  <a:pt x="0" y="954881"/>
                </a:lnTo>
                <a:lnTo>
                  <a:pt x="0" y="914400"/>
                </a:lnTo>
                <a:lnTo>
                  <a:pt x="4762" y="895350"/>
                </a:lnTo>
                <a:lnTo>
                  <a:pt x="16669" y="892969"/>
                </a:lnTo>
                <a:lnTo>
                  <a:pt x="26194" y="895350"/>
                </a:lnTo>
                <a:lnTo>
                  <a:pt x="54769" y="907256"/>
                </a:lnTo>
                <a:lnTo>
                  <a:pt x="80962" y="933450"/>
                </a:lnTo>
                <a:lnTo>
                  <a:pt x="102394" y="952500"/>
                </a:lnTo>
                <a:lnTo>
                  <a:pt x="126206" y="962025"/>
                </a:lnTo>
                <a:lnTo>
                  <a:pt x="157162" y="971550"/>
                </a:lnTo>
                <a:lnTo>
                  <a:pt x="202406" y="973931"/>
                </a:lnTo>
                <a:lnTo>
                  <a:pt x="240506" y="966788"/>
                </a:lnTo>
                <a:lnTo>
                  <a:pt x="292894" y="945356"/>
                </a:lnTo>
                <a:lnTo>
                  <a:pt x="388144" y="902494"/>
                </a:lnTo>
                <a:lnTo>
                  <a:pt x="507206" y="833438"/>
                </a:lnTo>
                <a:lnTo>
                  <a:pt x="681037" y="721519"/>
                </a:lnTo>
                <a:lnTo>
                  <a:pt x="926306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B694D14-81C1-4DD1-BB34-0ED19BE22ECF}"/>
              </a:ext>
            </a:extLst>
          </p:cNvPr>
          <p:cNvSpPr/>
          <p:nvPr/>
        </p:nvSpPr>
        <p:spPr>
          <a:xfrm>
            <a:off x="5707064" y="1819279"/>
            <a:ext cx="498475" cy="938213"/>
          </a:xfrm>
          <a:custGeom>
            <a:avLst/>
            <a:gdLst>
              <a:gd name="connsiteX0" fmla="*/ 397669 w 497682"/>
              <a:gd name="connsiteY0" fmla="*/ 345281 h 938213"/>
              <a:gd name="connsiteX1" fmla="*/ 373857 w 497682"/>
              <a:gd name="connsiteY1" fmla="*/ 221456 h 938213"/>
              <a:gd name="connsiteX2" fmla="*/ 311944 w 497682"/>
              <a:gd name="connsiteY2" fmla="*/ 90488 h 938213"/>
              <a:gd name="connsiteX3" fmla="*/ 242888 w 497682"/>
              <a:gd name="connsiteY3" fmla="*/ 57150 h 938213"/>
              <a:gd name="connsiteX4" fmla="*/ 195263 w 497682"/>
              <a:gd name="connsiteY4" fmla="*/ 35719 h 938213"/>
              <a:gd name="connsiteX5" fmla="*/ 152400 w 497682"/>
              <a:gd name="connsiteY5" fmla="*/ 19050 h 938213"/>
              <a:gd name="connsiteX6" fmla="*/ 100013 w 497682"/>
              <a:gd name="connsiteY6" fmla="*/ 2381 h 938213"/>
              <a:gd name="connsiteX7" fmla="*/ 57150 w 497682"/>
              <a:gd name="connsiteY7" fmla="*/ 0 h 938213"/>
              <a:gd name="connsiteX8" fmla="*/ 35719 w 497682"/>
              <a:gd name="connsiteY8" fmla="*/ 0 h 938213"/>
              <a:gd name="connsiteX9" fmla="*/ 14288 w 497682"/>
              <a:gd name="connsiteY9" fmla="*/ 4763 h 938213"/>
              <a:gd name="connsiteX10" fmla="*/ 2382 w 497682"/>
              <a:gd name="connsiteY10" fmla="*/ 9525 h 938213"/>
              <a:gd name="connsiteX11" fmla="*/ 0 w 497682"/>
              <a:gd name="connsiteY11" fmla="*/ 21431 h 938213"/>
              <a:gd name="connsiteX12" fmla="*/ 7144 w 497682"/>
              <a:gd name="connsiteY12" fmla="*/ 42863 h 938213"/>
              <a:gd name="connsiteX13" fmla="*/ 23813 w 497682"/>
              <a:gd name="connsiteY13" fmla="*/ 66675 h 938213"/>
              <a:gd name="connsiteX14" fmla="*/ 52388 w 497682"/>
              <a:gd name="connsiteY14" fmla="*/ 97631 h 938213"/>
              <a:gd name="connsiteX15" fmla="*/ 83344 w 497682"/>
              <a:gd name="connsiteY15" fmla="*/ 123825 h 938213"/>
              <a:gd name="connsiteX16" fmla="*/ 111919 w 497682"/>
              <a:gd name="connsiteY16" fmla="*/ 150019 h 938213"/>
              <a:gd name="connsiteX17" fmla="*/ 135732 w 497682"/>
              <a:gd name="connsiteY17" fmla="*/ 180975 h 938213"/>
              <a:gd name="connsiteX18" fmla="*/ 150019 w 497682"/>
              <a:gd name="connsiteY18" fmla="*/ 204788 h 938213"/>
              <a:gd name="connsiteX19" fmla="*/ 166688 w 497682"/>
              <a:gd name="connsiteY19" fmla="*/ 240506 h 938213"/>
              <a:gd name="connsiteX20" fmla="*/ 176213 w 497682"/>
              <a:gd name="connsiteY20" fmla="*/ 273844 h 938213"/>
              <a:gd name="connsiteX21" fmla="*/ 188119 w 497682"/>
              <a:gd name="connsiteY21" fmla="*/ 335756 h 938213"/>
              <a:gd name="connsiteX22" fmla="*/ 211932 w 497682"/>
              <a:gd name="connsiteY22" fmla="*/ 481013 h 938213"/>
              <a:gd name="connsiteX23" fmla="*/ 233363 w 497682"/>
              <a:gd name="connsiteY23" fmla="*/ 647700 h 938213"/>
              <a:gd name="connsiteX24" fmla="*/ 247650 w 497682"/>
              <a:gd name="connsiteY24" fmla="*/ 757238 h 938213"/>
              <a:gd name="connsiteX25" fmla="*/ 259557 w 497682"/>
              <a:gd name="connsiteY25" fmla="*/ 778669 h 938213"/>
              <a:gd name="connsiteX26" fmla="*/ 290513 w 497682"/>
              <a:gd name="connsiteY26" fmla="*/ 819150 h 938213"/>
              <a:gd name="connsiteX27" fmla="*/ 328613 w 497682"/>
              <a:gd name="connsiteY27" fmla="*/ 862013 h 938213"/>
              <a:gd name="connsiteX28" fmla="*/ 352425 w 497682"/>
              <a:gd name="connsiteY28" fmla="*/ 890588 h 938213"/>
              <a:gd name="connsiteX29" fmla="*/ 371475 w 497682"/>
              <a:gd name="connsiteY29" fmla="*/ 914400 h 938213"/>
              <a:gd name="connsiteX30" fmla="*/ 392907 w 497682"/>
              <a:gd name="connsiteY30" fmla="*/ 928688 h 938213"/>
              <a:gd name="connsiteX31" fmla="*/ 419100 w 497682"/>
              <a:gd name="connsiteY31" fmla="*/ 938213 h 938213"/>
              <a:gd name="connsiteX32" fmla="*/ 440532 w 497682"/>
              <a:gd name="connsiteY32" fmla="*/ 938213 h 938213"/>
              <a:gd name="connsiteX33" fmla="*/ 464344 w 497682"/>
              <a:gd name="connsiteY33" fmla="*/ 933450 h 938213"/>
              <a:gd name="connsiteX34" fmla="*/ 481013 w 497682"/>
              <a:gd name="connsiteY34" fmla="*/ 921544 h 938213"/>
              <a:gd name="connsiteX35" fmla="*/ 492919 w 497682"/>
              <a:gd name="connsiteY35" fmla="*/ 900113 h 938213"/>
              <a:gd name="connsiteX36" fmla="*/ 497682 w 497682"/>
              <a:gd name="connsiteY36" fmla="*/ 878681 h 938213"/>
              <a:gd name="connsiteX37" fmla="*/ 497682 w 497682"/>
              <a:gd name="connsiteY37" fmla="*/ 845344 h 938213"/>
              <a:gd name="connsiteX38" fmla="*/ 490538 w 497682"/>
              <a:gd name="connsiteY38" fmla="*/ 776288 h 938213"/>
              <a:gd name="connsiteX39" fmla="*/ 464344 w 497682"/>
              <a:gd name="connsiteY39" fmla="*/ 645319 h 938213"/>
              <a:gd name="connsiteX40" fmla="*/ 397669 w 497682"/>
              <a:gd name="connsiteY40" fmla="*/ 345281 h 93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7682" h="938213">
                <a:moveTo>
                  <a:pt x="397669" y="345281"/>
                </a:moveTo>
                <a:lnTo>
                  <a:pt x="373857" y="221456"/>
                </a:lnTo>
                <a:lnTo>
                  <a:pt x="311944" y="90488"/>
                </a:lnTo>
                <a:lnTo>
                  <a:pt x="242888" y="57150"/>
                </a:lnTo>
                <a:lnTo>
                  <a:pt x="195263" y="35719"/>
                </a:lnTo>
                <a:lnTo>
                  <a:pt x="152400" y="19050"/>
                </a:lnTo>
                <a:lnTo>
                  <a:pt x="100013" y="2381"/>
                </a:lnTo>
                <a:lnTo>
                  <a:pt x="57150" y="0"/>
                </a:lnTo>
                <a:lnTo>
                  <a:pt x="35719" y="0"/>
                </a:lnTo>
                <a:lnTo>
                  <a:pt x="14288" y="4763"/>
                </a:lnTo>
                <a:lnTo>
                  <a:pt x="2382" y="9525"/>
                </a:lnTo>
                <a:lnTo>
                  <a:pt x="0" y="21431"/>
                </a:lnTo>
                <a:lnTo>
                  <a:pt x="7144" y="42863"/>
                </a:lnTo>
                <a:lnTo>
                  <a:pt x="23813" y="66675"/>
                </a:lnTo>
                <a:lnTo>
                  <a:pt x="52388" y="97631"/>
                </a:lnTo>
                <a:lnTo>
                  <a:pt x="83344" y="123825"/>
                </a:lnTo>
                <a:lnTo>
                  <a:pt x="111919" y="150019"/>
                </a:lnTo>
                <a:lnTo>
                  <a:pt x="135732" y="180975"/>
                </a:lnTo>
                <a:lnTo>
                  <a:pt x="150019" y="204788"/>
                </a:lnTo>
                <a:lnTo>
                  <a:pt x="166688" y="240506"/>
                </a:lnTo>
                <a:lnTo>
                  <a:pt x="176213" y="273844"/>
                </a:lnTo>
                <a:lnTo>
                  <a:pt x="188119" y="335756"/>
                </a:lnTo>
                <a:lnTo>
                  <a:pt x="211932" y="481013"/>
                </a:lnTo>
                <a:lnTo>
                  <a:pt x="233363" y="647700"/>
                </a:lnTo>
                <a:lnTo>
                  <a:pt x="247650" y="757238"/>
                </a:lnTo>
                <a:lnTo>
                  <a:pt x="259557" y="778669"/>
                </a:lnTo>
                <a:lnTo>
                  <a:pt x="290513" y="819150"/>
                </a:lnTo>
                <a:lnTo>
                  <a:pt x="328613" y="862013"/>
                </a:lnTo>
                <a:lnTo>
                  <a:pt x="352425" y="890588"/>
                </a:lnTo>
                <a:lnTo>
                  <a:pt x="371475" y="914400"/>
                </a:lnTo>
                <a:lnTo>
                  <a:pt x="392907" y="928688"/>
                </a:lnTo>
                <a:lnTo>
                  <a:pt x="419100" y="938213"/>
                </a:lnTo>
                <a:lnTo>
                  <a:pt x="440532" y="938213"/>
                </a:lnTo>
                <a:lnTo>
                  <a:pt x="464344" y="933450"/>
                </a:lnTo>
                <a:lnTo>
                  <a:pt x="481013" y="921544"/>
                </a:lnTo>
                <a:lnTo>
                  <a:pt x="492919" y="900113"/>
                </a:lnTo>
                <a:lnTo>
                  <a:pt x="497682" y="878681"/>
                </a:lnTo>
                <a:lnTo>
                  <a:pt x="497682" y="845344"/>
                </a:lnTo>
                <a:lnTo>
                  <a:pt x="490538" y="776288"/>
                </a:lnTo>
                <a:lnTo>
                  <a:pt x="464344" y="645319"/>
                </a:lnTo>
                <a:lnTo>
                  <a:pt x="397669" y="3452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1E07B76-4959-467C-9D2C-4D28498A2C34}"/>
              </a:ext>
            </a:extLst>
          </p:cNvPr>
          <p:cNvSpPr/>
          <p:nvPr/>
        </p:nvSpPr>
        <p:spPr>
          <a:xfrm>
            <a:off x="5973763" y="1663703"/>
            <a:ext cx="2057400" cy="908050"/>
          </a:xfrm>
          <a:custGeom>
            <a:avLst/>
            <a:gdLst>
              <a:gd name="connsiteX0" fmla="*/ 773907 w 2057400"/>
              <a:gd name="connsiteY0" fmla="*/ 309562 h 907256"/>
              <a:gd name="connsiteX1" fmla="*/ 685800 w 2057400"/>
              <a:gd name="connsiteY1" fmla="*/ 323850 h 907256"/>
              <a:gd name="connsiteX2" fmla="*/ 450057 w 2057400"/>
              <a:gd name="connsiteY2" fmla="*/ 359569 h 907256"/>
              <a:gd name="connsiteX3" fmla="*/ 204788 w 2057400"/>
              <a:gd name="connsiteY3" fmla="*/ 392906 h 907256"/>
              <a:gd name="connsiteX4" fmla="*/ 69057 w 2057400"/>
              <a:gd name="connsiteY4" fmla="*/ 409575 h 907256"/>
              <a:gd name="connsiteX5" fmla="*/ 52388 w 2057400"/>
              <a:gd name="connsiteY5" fmla="*/ 409575 h 907256"/>
              <a:gd name="connsiteX6" fmla="*/ 0 w 2057400"/>
              <a:gd name="connsiteY6" fmla="*/ 226219 h 907256"/>
              <a:gd name="connsiteX7" fmla="*/ 42863 w 2057400"/>
              <a:gd name="connsiteY7" fmla="*/ 242887 h 907256"/>
              <a:gd name="connsiteX8" fmla="*/ 64294 w 2057400"/>
              <a:gd name="connsiteY8" fmla="*/ 247650 h 907256"/>
              <a:gd name="connsiteX9" fmla="*/ 119063 w 2057400"/>
              <a:gd name="connsiteY9" fmla="*/ 247650 h 907256"/>
              <a:gd name="connsiteX10" fmla="*/ 252413 w 2057400"/>
              <a:gd name="connsiteY10" fmla="*/ 235744 h 907256"/>
              <a:gd name="connsiteX11" fmla="*/ 478632 w 2057400"/>
              <a:gd name="connsiteY11" fmla="*/ 197644 h 907256"/>
              <a:gd name="connsiteX12" fmla="*/ 728663 w 2057400"/>
              <a:gd name="connsiteY12" fmla="*/ 159544 h 907256"/>
              <a:gd name="connsiteX13" fmla="*/ 966788 w 2057400"/>
              <a:gd name="connsiteY13" fmla="*/ 126206 h 907256"/>
              <a:gd name="connsiteX14" fmla="*/ 1178719 w 2057400"/>
              <a:gd name="connsiteY14" fmla="*/ 100012 h 907256"/>
              <a:gd name="connsiteX15" fmla="*/ 1469232 w 2057400"/>
              <a:gd name="connsiteY15" fmla="*/ 69056 h 907256"/>
              <a:gd name="connsiteX16" fmla="*/ 1495425 w 2057400"/>
              <a:gd name="connsiteY16" fmla="*/ 59531 h 907256"/>
              <a:gd name="connsiteX17" fmla="*/ 1545432 w 2057400"/>
              <a:gd name="connsiteY17" fmla="*/ 35719 h 907256"/>
              <a:gd name="connsiteX18" fmla="*/ 1597819 w 2057400"/>
              <a:gd name="connsiteY18" fmla="*/ 14287 h 907256"/>
              <a:gd name="connsiteX19" fmla="*/ 1650207 w 2057400"/>
              <a:gd name="connsiteY19" fmla="*/ 0 h 907256"/>
              <a:gd name="connsiteX20" fmla="*/ 1671638 w 2057400"/>
              <a:gd name="connsiteY20" fmla="*/ 4762 h 907256"/>
              <a:gd name="connsiteX21" fmla="*/ 1747838 w 2057400"/>
              <a:gd name="connsiteY21" fmla="*/ 28575 h 907256"/>
              <a:gd name="connsiteX22" fmla="*/ 1826419 w 2057400"/>
              <a:gd name="connsiteY22" fmla="*/ 61912 h 907256"/>
              <a:gd name="connsiteX23" fmla="*/ 1902619 w 2057400"/>
              <a:gd name="connsiteY23" fmla="*/ 100012 h 907256"/>
              <a:gd name="connsiteX24" fmla="*/ 1950244 w 2057400"/>
              <a:gd name="connsiteY24" fmla="*/ 123825 h 907256"/>
              <a:gd name="connsiteX25" fmla="*/ 1969294 w 2057400"/>
              <a:gd name="connsiteY25" fmla="*/ 135731 h 907256"/>
              <a:gd name="connsiteX26" fmla="*/ 1997869 w 2057400"/>
              <a:gd name="connsiteY26" fmla="*/ 159544 h 907256"/>
              <a:gd name="connsiteX27" fmla="*/ 2021682 w 2057400"/>
              <a:gd name="connsiteY27" fmla="*/ 183356 h 907256"/>
              <a:gd name="connsiteX28" fmla="*/ 2031207 w 2057400"/>
              <a:gd name="connsiteY28" fmla="*/ 195262 h 907256"/>
              <a:gd name="connsiteX29" fmla="*/ 2047875 w 2057400"/>
              <a:gd name="connsiteY29" fmla="*/ 221456 h 907256"/>
              <a:gd name="connsiteX30" fmla="*/ 2055019 w 2057400"/>
              <a:gd name="connsiteY30" fmla="*/ 238125 h 907256"/>
              <a:gd name="connsiteX31" fmla="*/ 2057400 w 2057400"/>
              <a:gd name="connsiteY31" fmla="*/ 257175 h 907256"/>
              <a:gd name="connsiteX32" fmla="*/ 2057400 w 2057400"/>
              <a:gd name="connsiteY32" fmla="*/ 276225 h 907256"/>
              <a:gd name="connsiteX33" fmla="*/ 2045494 w 2057400"/>
              <a:gd name="connsiteY33" fmla="*/ 297656 h 907256"/>
              <a:gd name="connsiteX34" fmla="*/ 2024063 w 2057400"/>
              <a:gd name="connsiteY34" fmla="*/ 321469 h 907256"/>
              <a:gd name="connsiteX35" fmla="*/ 1997869 w 2057400"/>
              <a:gd name="connsiteY35" fmla="*/ 354806 h 907256"/>
              <a:gd name="connsiteX36" fmla="*/ 1974057 w 2057400"/>
              <a:gd name="connsiteY36" fmla="*/ 404812 h 907256"/>
              <a:gd name="connsiteX37" fmla="*/ 1919288 w 2057400"/>
              <a:gd name="connsiteY37" fmla="*/ 569119 h 907256"/>
              <a:gd name="connsiteX38" fmla="*/ 1864519 w 2057400"/>
              <a:gd name="connsiteY38" fmla="*/ 733425 h 907256"/>
              <a:gd name="connsiteX39" fmla="*/ 1835944 w 2057400"/>
              <a:gd name="connsiteY39" fmla="*/ 821531 h 907256"/>
              <a:gd name="connsiteX40" fmla="*/ 1819275 w 2057400"/>
              <a:gd name="connsiteY40" fmla="*/ 854869 h 907256"/>
              <a:gd name="connsiteX41" fmla="*/ 1804988 w 2057400"/>
              <a:gd name="connsiteY41" fmla="*/ 873919 h 907256"/>
              <a:gd name="connsiteX42" fmla="*/ 1781175 w 2057400"/>
              <a:gd name="connsiteY42" fmla="*/ 892969 h 907256"/>
              <a:gd name="connsiteX43" fmla="*/ 1757363 w 2057400"/>
              <a:gd name="connsiteY43" fmla="*/ 904875 h 907256"/>
              <a:gd name="connsiteX44" fmla="*/ 1733550 w 2057400"/>
              <a:gd name="connsiteY44" fmla="*/ 907256 h 907256"/>
              <a:gd name="connsiteX45" fmla="*/ 1707357 w 2057400"/>
              <a:gd name="connsiteY45" fmla="*/ 907256 h 907256"/>
              <a:gd name="connsiteX46" fmla="*/ 1650207 w 2057400"/>
              <a:gd name="connsiteY46" fmla="*/ 735806 h 907256"/>
              <a:gd name="connsiteX47" fmla="*/ 1678782 w 2057400"/>
              <a:gd name="connsiteY47" fmla="*/ 602456 h 907256"/>
              <a:gd name="connsiteX48" fmla="*/ 1709738 w 2057400"/>
              <a:gd name="connsiteY48" fmla="*/ 428625 h 907256"/>
              <a:gd name="connsiteX49" fmla="*/ 1721644 w 2057400"/>
              <a:gd name="connsiteY49" fmla="*/ 342900 h 907256"/>
              <a:gd name="connsiteX50" fmla="*/ 1716882 w 2057400"/>
              <a:gd name="connsiteY50" fmla="*/ 314325 h 907256"/>
              <a:gd name="connsiteX51" fmla="*/ 1704975 w 2057400"/>
              <a:gd name="connsiteY51" fmla="*/ 276225 h 907256"/>
              <a:gd name="connsiteX52" fmla="*/ 1695450 w 2057400"/>
              <a:gd name="connsiteY52" fmla="*/ 259556 h 907256"/>
              <a:gd name="connsiteX53" fmla="*/ 1683544 w 2057400"/>
              <a:gd name="connsiteY53" fmla="*/ 242887 h 907256"/>
              <a:gd name="connsiteX54" fmla="*/ 1669257 w 2057400"/>
              <a:gd name="connsiteY54" fmla="*/ 233362 h 907256"/>
              <a:gd name="connsiteX55" fmla="*/ 1650207 w 2057400"/>
              <a:gd name="connsiteY55" fmla="*/ 226219 h 907256"/>
              <a:gd name="connsiteX56" fmla="*/ 1616869 w 2057400"/>
              <a:gd name="connsiteY56" fmla="*/ 223837 h 907256"/>
              <a:gd name="connsiteX57" fmla="*/ 1576388 w 2057400"/>
              <a:gd name="connsiteY57" fmla="*/ 226219 h 907256"/>
              <a:gd name="connsiteX58" fmla="*/ 1516857 w 2057400"/>
              <a:gd name="connsiteY58" fmla="*/ 228600 h 907256"/>
              <a:gd name="connsiteX59" fmla="*/ 1390650 w 2057400"/>
              <a:gd name="connsiteY59" fmla="*/ 238125 h 907256"/>
              <a:gd name="connsiteX60" fmla="*/ 1252538 w 2057400"/>
              <a:gd name="connsiteY60" fmla="*/ 252412 h 907256"/>
              <a:gd name="connsiteX61" fmla="*/ 1009650 w 2057400"/>
              <a:gd name="connsiteY61" fmla="*/ 278606 h 907256"/>
              <a:gd name="connsiteX62" fmla="*/ 773907 w 2057400"/>
              <a:gd name="connsiteY62" fmla="*/ 309562 h 90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057400" h="907256">
                <a:moveTo>
                  <a:pt x="773907" y="309562"/>
                </a:moveTo>
                <a:lnTo>
                  <a:pt x="685800" y="323850"/>
                </a:lnTo>
                <a:lnTo>
                  <a:pt x="450057" y="359569"/>
                </a:lnTo>
                <a:lnTo>
                  <a:pt x="204788" y="392906"/>
                </a:lnTo>
                <a:lnTo>
                  <a:pt x="69057" y="409575"/>
                </a:lnTo>
                <a:lnTo>
                  <a:pt x="52388" y="409575"/>
                </a:lnTo>
                <a:lnTo>
                  <a:pt x="0" y="226219"/>
                </a:lnTo>
                <a:lnTo>
                  <a:pt x="42863" y="242887"/>
                </a:lnTo>
                <a:lnTo>
                  <a:pt x="64294" y="247650"/>
                </a:lnTo>
                <a:lnTo>
                  <a:pt x="119063" y="247650"/>
                </a:lnTo>
                <a:lnTo>
                  <a:pt x="252413" y="235744"/>
                </a:lnTo>
                <a:lnTo>
                  <a:pt x="478632" y="197644"/>
                </a:lnTo>
                <a:lnTo>
                  <a:pt x="728663" y="159544"/>
                </a:lnTo>
                <a:lnTo>
                  <a:pt x="966788" y="126206"/>
                </a:lnTo>
                <a:lnTo>
                  <a:pt x="1178719" y="100012"/>
                </a:lnTo>
                <a:lnTo>
                  <a:pt x="1469232" y="69056"/>
                </a:lnTo>
                <a:lnTo>
                  <a:pt x="1495425" y="59531"/>
                </a:lnTo>
                <a:lnTo>
                  <a:pt x="1545432" y="35719"/>
                </a:lnTo>
                <a:lnTo>
                  <a:pt x="1597819" y="14287"/>
                </a:lnTo>
                <a:lnTo>
                  <a:pt x="1650207" y="0"/>
                </a:lnTo>
                <a:lnTo>
                  <a:pt x="1671638" y="4762"/>
                </a:lnTo>
                <a:lnTo>
                  <a:pt x="1747838" y="28575"/>
                </a:lnTo>
                <a:lnTo>
                  <a:pt x="1826419" y="61912"/>
                </a:lnTo>
                <a:lnTo>
                  <a:pt x="1902619" y="100012"/>
                </a:lnTo>
                <a:lnTo>
                  <a:pt x="1950244" y="123825"/>
                </a:lnTo>
                <a:lnTo>
                  <a:pt x="1969294" y="135731"/>
                </a:lnTo>
                <a:lnTo>
                  <a:pt x="1997869" y="159544"/>
                </a:lnTo>
                <a:lnTo>
                  <a:pt x="2021682" y="183356"/>
                </a:lnTo>
                <a:lnTo>
                  <a:pt x="2031207" y="195262"/>
                </a:lnTo>
                <a:lnTo>
                  <a:pt x="2047875" y="221456"/>
                </a:lnTo>
                <a:lnTo>
                  <a:pt x="2055019" y="238125"/>
                </a:lnTo>
                <a:lnTo>
                  <a:pt x="2057400" y="257175"/>
                </a:lnTo>
                <a:lnTo>
                  <a:pt x="2057400" y="276225"/>
                </a:lnTo>
                <a:lnTo>
                  <a:pt x="2045494" y="297656"/>
                </a:lnTo>
                <a:lnTo>
                  <a:pt x="2024063" y="321469"/>
                </a:lnTo>
                <a:lnTo>
                  <a:pt x="1997869" y="354806"/>
                </a:lnTo>
                <a:lnTo>
                  <a:pt x="1974057" y="404812"/>
                </a:lnTo>
                <a:lnTo>
                  <a:pt x="1919288" y="569119"/>
                </a:lnTo>
                <a:lnTo>
                  <a:pt x="1864519" y="733425"/>
                </a:lnTo>
                <a:lnTo>
                  <a:pt x="1835944" y="821531"/>
                </a:lnTo>
                <a:lnTo>
                  <a:pt x="1819275" y="854869"/>
                </a:lnTo>
                <a:lnTo>
                  <a:pt x="1804988" y="873919"/>
                </a:lnTo>
                <a:lnTo>
                  <a:pt x="1781175" y="892969"/>
                </a:lnTo>
                <a:lnTo>
                  <a:pt x="1757363" y="904875"/>
                </a:lnTo>
                <a:lnTo>
                  <a:pt x="1733550" y="907256"/>
                </a:lnTo>
                <a:lnTo>
                  <a:pt x="1707357" y="907256"/>
                </a:lnTo>
                <a:lnTo>
                  <a:pt x="1650207" y="735806"/>
                </a:lnTo>
                <a:lnTo>
                  <a:pt x="1678782" y="602456"/>
                </a:lnTo>
                <a:lnTo>
                  <a:pt x="1709738" y="428625"/>
                </a:lnTo>
                <a:lnTo>
                  <a:pt x="1721644" y="342900"/>
                </a:lnTo>
                <a:lnTo>
                  <a:pt x="1716882" y="314325"/>
                </a:lnTo>
                <a:lnTo>
                  <a:pt x="1704975" y="276225"/>
                </a:lnTo>
                <a:lnTo>
                  <a:pt x="1695450" y="259556"/>
                </a:lnTo>
                <a:lnTo>
                  <a:pt x="1683544" y="242887"/>
                </a:lnTo>
                <a:lnTo>
                  <a:pt x="1669257" y="233362"/>
                </a:lnTo>
                <a:lnTo>
                  <a:pt x="1650207" y="226219"/>
                </a:lnTo>
                <a:lnTo>
                  <a:pt x="1616869" y="223837"/>
                </a:lnTo>
                <a:lnTo>
                  <a:pt x="1576388" y="226219"/>
                </a:lnTo>
                <a:lnTo>
                  <a:pt x="1516857" y="228600"/>
                </a:lnTo>
                <a:lnTo>
                  <a:pt x="1390650" y="238125"/>
                </a:lnTo>
                <a:lnTo>
                  <a:pt x="1252538" y="252412"/>
                </a:lnTo>
                <a:lnTo>
                  <a:pt x="1009650" y="278606"/>
                </a:lnTo>
                <a:lnTo>
                  <a:pt x="773907" y="3095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32412BB-3CEA-4BB5-B84B-EA3CFE393D9D}"/>
              </a:ext>
            </a:extLst>
          </p:cNvPr>
          <p:cNvSpPr/>
          <p:nvPr/>
        </p:nvSpPr>
        <p:spPr>
          <a:xfrm>
            <a:off x="6100763" y="2338391"/>
            <a:ext cx="1663700" cy="292100"/>
          </a:xfrm>
          <a:custGeom>
            <a:avLst/>
            <a:gdLst>
              <a:gd name="connsiteX0" fmla="*/ 645318 w 1664493"/>
              <a:gd name="connsiteY0" fmla="*/ 76200 h 292893"/>
              <a:gd name="connsiteX1" fmla="*/ 350043 w 1664493"/>
              <a:gd name="connsiteY1" fmla="*/ 116681 h 292893"/>
              <a:gd name="connsiteX2" fmla="*/ 83343 w 1664493"/>
              <a:gd name="connsiteY2" fmla="*/ 154781 h 292893"/>
              <a:gd name="connsiteX3" fmla="*/ 0 w 1664493"/>
              <a:gd name="connsiteY3" fmla="*/ 171450 h 292893"/>
              <a:gd name="connsiteX4" fmla="*/ 33337 w 1664493"/>
              <a:gd name="connsiteY4" fmla="*/ 292893 h 292893"/>
              <a:gd name="connsiteX5" fmla="*/ 216693 w 1664493"/>
              <a:gd name="connsiteY5" fmla="*/ 276225 h 292893"/>
              <a:gd name="connsiteX6" fmla="*/ 438150 w 1664493"/>
              <a:gd name="connsiteY6" fmla="*/ 254793 h 292893"/>
              <a:gd name="connsiteX7" fmla="*/ 681037 w 1664493"/>
              <a:gd name="connsiteY7" fmla="*/ 230981 h 292893"/>
              <a:gd name="connsiteX8" fmla="*/ 940593 w 1664493"/>
              <a:gd name="connsiteY8" fmla="*/ 209550 h 292893"/>
              <a:gd name="connsiteX9" fmla="*/ 1197768 w 1664493"/>
              <a:gd name="connsiteY9" fmla="*/ 192881 h 292893"/>
              <a:gd name="connsiteX10" fmla="*/ 1259681 w 1664493"/>
              <a:gd name="connsiteY10" fmla="*/ 190500 h 292893"/>
              <a:gd name="connsiteX11" fmla="*/ 1326356 w 1664493"/>
              <a:gd name="connsiteY11" fmla="*/ 190500 h 292893"/>
              <a:gd name="connsiteX12" fmla="*/ 1373981 w 1664493"/>
              <a:gd name="connsiteY12" fmla="*/ 192881 h 292893"/>
              <a:gd name="connsiteX13" fmla="*/ 1428750 w 1664493"/>
              <a:gd name="connsiteY13" fmla="*/ 200025 h 292893"/>
              <a:gd name="connsiteX14" fmla="*/ 1507331 w 1664493"/>
              <a:gd name="connsiteY14" fmla="*/ 214312 h 292893"/>
              <a:gd name="connsiteX15" fmla="*/ 1564481 w 1664493"/>
              <a:gd name="connsiteY15" fmla="*/ 228600 h 292893"/>
              <a:gd name="connsiteX16" fmla="*/ 1583531 w 1664493"/>
              <a:gd name="connsiteY16" fmla="*/ 233362 h 292893"/>
              <a:gd name="connsiteX17" fmla="*/ 1621631 w 1664493"/>
              <a:gd name="connsiteY17" fmla="*/ 228600 h 292893"/>
              <a:gd name="connsiteX18" fmla="*/ 1664493 w 1664493"/>
              <a:gd name="connsiteY18" fmla="*/ 204787 h 292893"/>
              <a:gd name="connsiteX19" fmla="*/ 1578768 w 1664493"/>
              <a:gd name="connsiteY19" fmla="*/ 59531 h 292893"/>
              <a:gd name="connsiteX20" fmla="*/ 1497806 w 1664493"/>
              <a:gd name="connsiteY20" fmla="*/ 33337 h 292893"/>
              <a:gd name="connsiteX21" fmla="*/ 1407318 w 1664493"/>
              <a:gd name="connsiteY21" fmla="*/ 9525 h 292893"/>
              <a:gd name="connsiteX22" fmla="*/ 1340643 w 1664493"/>
              <a:gd name="connsiteY22" fmla="*/ 0 h 292893"/>
              <a:gd name="connsiteX23" fmla="*/ 1293018 w 1664493"/>
              <a:gd name="connsiteY23" fmla="*/ 0 h 292893"/>
              <a:gd name="connsiteX24" fmla="*/ 1276350 w 1664493"/>
              <a:gd name="connsiteY24" fmla="*/ 0 h 292893"/>
              <a:gd name="connsiteX25" fmla="*/ 1128712 w 1664493"/>
              <a:gd name="connsiteY25" fmla="*/ 16668 h 292893"/>
              <a:gd name="connsiteX26" fmla="*/ 769143 w 1664493"/>
              <a:gd name="connsiteY26" fmla="*/ 59531 h 292893"/>
              <a:gd name="connsiteX27" fmla="*/ 645318 w 1664493"/>
              <a:gd name="connsiteY27" fmla="*/ 76200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64493" h="292893">
                <a:moveTo>
                  <a:pt x="645318" y="76200"/>
                </a:moveTo>
                <a:lnTo>
                  <a:pt x="350043" y="116681"/>
                </a:lnTo>
                <a:lnTo>
                  <a:pt x="83343" y="154781"/>
                </a:lnTo>
                <a:lnTo>
                  <a:pt x="0" y="171450"/>
                </a:lnTo>
                <a:lnTo>
                  <a:pt x="33337" y="292893"/>
                </a:lnTo>
                <a:lnTo>
                  <a:pt x="216693" y="276225"/>
                </a:lnTo>
                <a:lnTo>
                  <a:pt x="438150" y="254793"/>
                </a:lnTo>
                <a:lnTo>
                  <a:pt x="681037" y="230981"/>
                </a:lnTo>
                <a:lnTo>
                  <a:pt x="940593" y="209550"/>
                </a:lnTo>
                <a:lnTo>
                  <a:pt x="1197768" y="192881"/>
                </a:lnTo>
                <a:lnTo>
                  <a:pt x="1259681" y="190500"/>
                </a:lnTo>
                <a:lnTo>
                  <a:pt x="1326356" y="190500"/>
                </a:lnTo>
                <a:lnTo>
                  <a:pt x="1373981" y="192881"/>
                </a:lnTo>
                <a:lnTo>
                  <a:pt x="1428750" y="200025"/>
                </a:lnTo>
                <a:lnTo>
                  <a:pt x="1507331" y="214312"/>
                </a:lnTo>
                <a:lnTo>
                  <a:pt x="1564481" y="228600"/>
                </a:lnTo>
                <a:lnTo>
                  <a:pt x="1583531" y="233362"/>
                </a:lnTo>
                <a:lnTo>
                  <a:pt x="1621631" y="228600"/>
                </a:lnTo>
                <a:lnTo>
                  <a:pt x="1664493" y="204787"/>
                </a:lnTo>
                <a:lnTo>
                  <a:pt x="1578768" y="59531"/>
                </a:lnTo>
                <a:lnTo>
                  <a:pt x="1497806" y="33337"/>
                </a:lnTo>
                <a:lnTo>
                  <a:pt x="1407318" y="9525"/>
                </a:lnTo>
                <a:lnTo>
                  <a:pt x="1340643" y="0"/>
                </a:lnTo>
                <a:lnTo>
                  <a:pt x="1293018" y="0"/>
                </a:lnTo>
                <a:lnTo>
                  <a:pt x="1276350" y="0"/>
                </a:lnTo>
                <a:lnTo>
                  <a:pt x="1128712" y="16668"/>
                </a:lnTo>
                <a:lnTo>
                  <a:pt x="769143" y="59531"/>
                </a:lnTo>
                <a:lnTo>
                  <a:pt x="645318" y="762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2EB22A0-923C-4124-B640-9C45C9DBC40C}"/>
              </a:ext>
            </a:extLst>
          </p:cNvPr>
          <p:cNvSpPr/>
          <p:nvPr/>
        </p:nvSpPr>
        <p:spPr>
          <a:xfrm rot="5400000">
            <a:off x="5946775" y="3038478"/>
            <a:ext cx="2203450" cy="1828800"/>
          </a:xfrm>
          <a:custGeom>
            <a:avLst/>
            <a:gdLst>
              <a:gd name="connsiteX0" fmla="*/ 319088 w 2202657"/>
              <a:gd name="connsiteY0" fmla="*/ 950118 h 1828800"/>
              <a:gd name="connsiteX1" fmla="*/ 338138 w 2202657"/>
              <a:gd name="connsiteY1" fmla="*/ 1092993 h 1828800"/>
              <a:gd name="connsiteX2" fmla="*/ 352425 w 2202657"/>
              <a:gd name="connsiteY2" fmla="*/ 1212056 h 1828800"/>
              <a:gd name="connsiteX3" fmla="*/ 369094 w 2202657"/>
              <a:gd name="connsiteY3" fmla="*/ 1333500 h 1828800"/>
              <a:gd name="connsiteX4" fmla="*/ 373857 w 2202657"/>
              <a:gd name="connsiteY4" fmla="*/ 1385887 h 1828800"/>
              <a:gd name="connsiteX5" fmla="*/ 381000 w 2202657"/>
              <a:gd name="connsiteY5" fmla="*/ 1454943 h 1828800"/>
              <a:gd name="connsiteX6" fmla="*/ 385763 w 2202657"/>
              <a:gd name="connsiteY6" fmla="*/ 1526381 h 1828800"/>
              <a:gd name="connsiteX7" fmla="*/ 388144 w 2202657"/>
              <a:gd name="connsiteY7" fmla="*/ 1595437 h 1828800"/>
              <a:gd name="connsiteX8" fmla="*/ 385763 w 2202657"/>
              <a:gd name="connsiteY8" fmla="*/ 1654968 h 1828800"/>
              <a:gd name="connsiteX9" fmla="*/ 378619 w 2202657"/>
              <a:gd name="connsiteY9" fmla="*/ 1731168 h 1828800"/>
              <a:gd name="connsiteX10" fmla="*/ 371475 w 2202657"/>
              <a:gd name="connsiteY10" fmla="*/ 1802606 h 1828800"/>
              <a:gd name="connsiteX11" fmla="*/ 226219 w 2202657"/>
              <a:gd name="connsiteY11" fmla="*/ 1828800 h 1828800"/>
              <a:gd name="connsiteX12" fmla="*/ 240507 w 2202657"/>
              <a:gd name="connsiteY12" fmla="*/ 1785937 h 1828800"/>
              <a:gd name="connsiteX13" fmla="*/ 242888 w 2202657"/>
              <a:gd name="connsiteY13" fmla="*/ 1754981 h 1828800"/>
              <a:gd name="connsiteX14" fmla="*/ 235744 w 2202657"/>
              <a:gd name="connsiteY14" fmla="*/ 1626393 h 1828800"/>
              <a:gd name="connsiteX15" fmla="*/ 226219 w 2202657"/>
              <a:gd name="connsiteY15" fmla="*/ 1490662 h 1828800"/>
              <a:gd name="connsiteX16" fmla="*/ 219075 w 2202657"/>
              <a:gd name="connsiteY16" fmla="*/ 1409700 h 1828800"/>
              <a:gd name="connsiteX17" fmla="*/ 204788 w 2202657"/>
              <a:gd name="connsiteY17" fmla="*/ 1290637 h 1828800"/>
              <a:gd name="connsiteX18" fmla="*/ 173832 w 2202657"/>
              <a:gd name="connsiteY18" fmla="*/ 1071562 h 1828800"/>
              <a:gd name="connsiteX19" fmla="*/ 142875 w 2202657"/>
              <a:gd name="connsiteY19" fmla="*/ 885825 h 1828800"/>
              <a:gd name="connsiteX20" fmla="*/ 107157 w 2202657"/>
              <a:gd name="connsiteY20" fmla="*/ 669131 h 1828800"/>
              <a:gd name="connsiteX21" fmla="*/ 66675 w 2202657"/>
              <a:gd name="connsiteY21" fmla="*/ 454818 h 1828800"/>
              <a:gd name="connsiteX22" fmla="*/ 42863 w 2202657"/>
              <a:gd name="connsiteY22" fmla="*/ 402431 h 1828800"/>
              <a:gd name="connsiteX23" fmla="*/ 7144 w 2202657"/>
              <a:gd name="connsiteY23" fmla="*/ 333375 h 1828800"/>
              <a:gd name="connsiteX24" fmla="*/ 0 w 2202657"/>
              <a:gd name="connsiteY24" fmla="*/ 314325 h 1828800"/>
              <a:gd name="connsiteX25" fmla="*/ 2382 w 2202657"/>
              <a:gd name="connsiteY25" fmla="*/ 295275 h 1828800"/>
              <a:gd name="connsiteX26" fmla="*/ 28575 w 2202657"/>
              <a:gd name="connsiteY26" fmla="*/ 242887 h 1828800"/>
              <a:gd name="connsiteX27" fmla="*/ 64294 w 2202657"/>
              <a:gd name="connsiteY27" fmla="*/ 190500 h 1828800"/>
              <a:gd name="connsiteX28" fmla="*/ 135732 w 2202657"/>
              <a:gd name="connsiteY28" fmla="*/ 104775 h 1828800"/>
              <a:gd name="connsiteX29" fmla="*/ 180975 w 2202657"/>
              <a:gd name="connsiteY29" fmla="*/ 59531 h 1828800"/>
              <a:gd name="connsiteX30" fmla="*/ 209550 w 2202657"/>
              <a:gd name="connsiteY30" fmla="*/ 26193 h 1828800"/>
              <a:gd name="connsiteX31" fmla="*/ 226219 w 2202657"/>
              <a:gd name="connsiteY31" fmla="*/ 9525 h 1828800"/>
              <a:gd name="connsiteX32" fmla="*/ 250032 w 2202657"/>
              <a:gd name="connsiteY32" fmla="*/ 2381 h 1828800"/>
              <a:gd name="connsiteX33" fmla="*/ 261938 w 2202657"/>
              <a:gd name="connsiteY33" fmla="*/ 0 h 1828800"/>
              <a:gd name="connsiteX34" fmla="*/ 280988 w 2202657"/>
              <a:gd name="connsiteY34" fmla="*/ 2381 h 1828800"/>
              <a:gd name="connsiteX35" fmla="*/ 309563 w 2202657"/>
              <a:gd name="connsiteY35" fmla="*/ 16668 h 1828800"/>
              <a:gd name="connsiteX36" fmla="*/ 340519 w 2202657"/>
              <a:gd name="connsiteY36" fmla="*/ 35718 h 1828800"/>
              <a:gd name="connsiteX37" fmla="*/ 366713 w 2202657"/>
              <a:gd name="connsiteY37" fmla="*/ 47625 h 1828800"/>
              <a:gd name="connsiteX38" fmla="*/ 395288 w 2202657"/>
              <a:gd name="connsiteY38" fmla="*/ 54768 h 1828800"/>
              <a:gd name="connsiteX39" fmla="*/ 445294 w 2202657"/>
              <a:gd name="connsiteY39" fmla="*/ 61912 h 1828800"/>
              <a:gd name="connsiteX40" fmla="*/ 552450 w 2202657"/>
              <a:gd name="connsiteY40" fmla="*/ 66675 h 1828800"/>
              <a:gd name="connsiteX41" fmla="*/ 778669 w 2202657"/>
              <a:gd name="connsiteY41" fmla="*/ 69056 h 1828800"/>
              <a:gd name="connsiteX42" fmla="*/ 1135857 w 2202657"/>
              <a:gd name="connsiteY42" fmla="*/ 73818 h 1828800"/>
              <a:gd name="connsiteX43" fmla="*/ 1428750 w 2202657"/>
              <a:gd name="connsiteY43" fmla="*/ 78581 h 1828800"/>
              <a:gd name="connsiteX44" fmla="*/ 1702594 w 2202657"/>
              <a:gd name="connsiteY44" fmla="*/ 80962 h 1828800"/>
              <a:gd name="connsiteX45" fmla="*/ 1931194 w 2202657"/>
              <a:gd name="connsiteY45" fmla="*/ 85725 h 1828800"/>
              <a:gd name="connsiteX46" fmla="*/ 2026444 w 2202657"/>
              <a:gd name="connsiteY46" fmla="*/ 85725 h 1828800"/>
              <a:gd name="connsiteX47" fmla="*/ 2102644 w 2202657"/>
              <a:gd name="connsiteY47" fmla="*/ 90487 h 1828800"/>
              <a:gd name="connsiteX48" fmla="*/ 2140744 w 2202657"/>
              <a:gd name="connsiteY48" fmla="*/ 97631 h 1828800"/>
              <a:gd name="connsiteX49" fmla="*/ 2164557 w 2202657"/>
              <a:gd name="connsiteY49" fmla="*/ 107156 h 1828800"/>
              <a:gd name="connsiteX50" fmla="*/ 2181225 w 2202657"/>
              <a:gd name="connsiteY50" fmla="*/ 119062 h 1828800"/>
              <a:gd name="connsiteX51" fmla="*/ 2193132 w 2202657"/>
              <a:gd name="connsiteY51" fmla="*/ 135731 h 1828800"/>
              <a:gd name="connsiteX52" fmla="*/ 2200275 w 2202657"/>
              <a:gd name="connsiteY52" fmla="*/ 157162 h 1828800"/>
              <a:gd name="connsiteX53" fmla="*/ 2202657 w 2202657"/>
              <a:gd name="connsiteY53" fmla="*/ 188118 h 1828800"/>
              <a:gd name="connsiteX54" fmla="*/ 2195513 w 2202657"/>
              <a:gd name="connsiteY54" fmla="*/ 230981 h 1828800"/>
              <a:gd name="connsiteX55" fmla="*/ 2181225 w 2202657"/>
              <a:gd name="connsiteY55" fmla="*/ 269081 h 1828800"/>
              <a:gd name="connsiteX56" fmla="*/ 1969294 w 2202657"/>
              <a:gd name="connsiteY56" fmla="*/ 311943 h 1828800"/>
              <a:gd name="connsiteX57" fmla="*/ 1804988 w 2202657"/>
              <a:gd name="connsiteY57" fmla="*/ 311943 h 1828800"/>
              <a:gd name="connsiteX58" fmla="*/ 1450182 w 2202657"/>
              <a:gd name="connsiteY58" fmla="*/ 309562 h 1828800"/>
              <a:gd name="connsiteX59" fmla="*/ 1212057 w 2202657"/>
              <a:gd name="connsiteY59" fmla="*/ 314325 h 1828800"/>
              <a:gd name="connsiteX60" fmla="*/ 942975 w 2202657"/>
              <a:gd name="connsiteY60" fmla="*/ 328612 h 1828800"/>
              <a:gd name="connsiteX61" fmla="*/ 790575 w 2202657"/>
              <a:gd name="connsiteY61" fmla="*/ 335756 h 1828800"/>
              <a:gd name="connsiteX62" fmla="*/ 585788 w 2202657"/>
              <a:gd name="connsiteY62" fmla="*/ 333375 h 1828800"/>
              <a:gd name="connsiteX63" fmla="*/ 335757 w 2202657"/>
              <a:gd name="connsiteY63" fmla="*/ 333375 h 1828800"/>
              <a:gd name="connsiteX64" fmla="*/ 311944 w 2202657"/>
              <a:gd name="connsiteY64" fmla="*/ 342900 h 1828800"/>
              <a:gd name="connsiteX65" fmla="*/ 280988 w 2202657"/>
              <a:gd name="connsiteY65" fmla="*/ 371475 h 1828800"/>
              <a:gd name="connsiteX66" fmla="*/ 264319 w 2202657"/>
              <a:gd name="connsiteY66" fmla="*/ 397668 h 1828800"/>
              <a:gd name="connsiteX67" fmla="*/ 261938 w 2202657"/>
              <a:gd name="connsiteY67" fmla="*/ 450056 h 1828800"/>
              <a:gd name="connsiteX68" fmla="*/ 271463 w 2202657"/>
              <a:gd name="connsiteY68" fmla="*/ 576262 h 1828800"/>
              <a:gd name="connsiteX69" fmla="*/ 283369 w 2202657"/>
              <a:gd name="connsiteY69" fmla="*/ 697706 h 1828800"/>
              <a:gd name="connsiteX70" fmla="*/ 319088 w 2202657"/>
              <a:gd name="connsiteY70" fmla="*/ 950118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202657" h="1828800">
                <a:moveTo>
                  <a:pt x="319088" y="950118"/>
                </a:moveTo>
                <a:lnTo>
                  <a:pt x="338138" y="1092993"/>
                </a:lnTo>
                <a:lnTo>
                  <a:pt x="352425" y="1212056"/>
                </a:lnTo>
                <a:lnTo>
                  <a:pt x="369094" y="1333500"/>
                </a:lnTo>
                <a:lnTo>
                  <a:pt x="373857" y="1385887"/>
                </a:lnTo>
                <a:lnTo>
                  <a:pt x="381000" y="1454943"/>
                </a:lnTo>
                <a:lnTo>
                  <a:pt x="385763" y="1526381"/>
                </a:lnTo>
                <a:cubicBezTo>
                  <a:pt x="386557" y="1549400"/>
                  <a:pt x="387350" y="1572418"/>
                  <a:pt x="388144" y="1595437"/>
                </a:cubicBezTo>
                <a:cubicBezTo>
                  <a:pt x="387350" y="1615281"/>
                  <a:pt x="386557" y="1635124"/>
                  <a:pt x="385763" y="1654968"/>
                </a:cubicBezTo>
                <a:lnTo>
                  <a:pt x="378619" y="1731168"/>
                </a:lnTo>
                <a:lnTo>
                  <a:pt x="371475" y="1802606"/>
                </a:lnTo>
                <a:lnTo>
                  <a:pt x="226219" y="1828800"/>
                </a:lnTo>
                <a:lnTo>
                  <a:pt x="240507" y="1785937"/>
                </a:lnTo>
                <a:lnTo>
                  <a:pt x="242888" y="1754981"/>
                </a:lnTo>
                <a:lnTo>
                  <a:pt x="235744" y="1626393"/>
                </a:lnTo>
                <a:lnTo>
                  <a:pt x="226219" y="1490662"/>
                </a:lnTo>
                <a:lnTo>
                  <a:pt x="219075" y="1409700"/>
                </a:lnTo>
                <a:lnTo>
                  <a:pt x="204788" y="1290637"/>
                </a:lnTo>
                <a:lnTo>
                  <a:pt x="173832" y="1071562"/>
                </a:lnTo>
                <a:lnTo>
                  <a:pt x="142875" y="885825"/>
                </a:lnTo>
                <a:lnTo>
                  <a:pt x="107157" y="669131"/>
                </a:lnTo>
                <a:lnTo>
                  <a:pt x="66675" y="454818"/>
                </a:lnTo>
                <a:lnTo>
                  <a:pt x="42863" y="402431"/>
                </a:lnTo>
                <a:lnTo>
                  <a:pt x="7144" y="333375"/>
                </a:lnTo>
                <a:lnTo>
                  <a:pt x="0" y="314325"/>
                </a:lnTo>
                <a:lnTo>
                  <a:pt x="2382" y="295275"/>
                </a:lnTo>
                <a:lnTo>
                  <a:pt x="28575" y="242887"/>
                </a:lnTo>
                <a:lnTo>
                  <a:pt x="64294" y="190500"/>
                </a:lnTo>
                <a:lnTo>
                  <a:pt x="135732" y="104775"/>
                </a:lnTo>
                <a:lnTo>
                  <a:pt x="180975" y="59531"/>
                </a:lnTo>
                <a:lnTo>
                  <a:pt x="209550" y="26193"/>
                </a:lnTo>
                <a:lnTo>
                  <a:pt x="226219" y="9525"/>
                </a:lnTo>
                <a:lnTo>
                  <a:pt x="250032" y="2381"/>
                </a:lnTo>
                <a:lnTo>
                  <a:pt x="261938" y="0"/>
                </a:lnTo>
                <a:lnTo>
                  <a:pt x="280988" y="2381"/>
                </a:lnTo>
                <a:lnTo>
                  <a:pt x="309563" y="16668"/>
                </a:lnTo>
                <a:lnTo>
                  <a:pt x="340519" y="35718"/>
                </a:lnTo>
                <a:lnTo>
                  <a:pt x="366713" y="47625"/>
                </a:lnTo>
                <a:lnTo>
                  <a:pt x="395288" y="54768"/>
                </a:lnTo>
                <a:lnTo>
                  <a:pt x="445294" y="61912"/>
                </a:lnTo>
                <a:lnTo>
                  <a:pt x="552450" y="66675"/>
                </a:lnTo>
                <a:lnTo>
                  <a:pt x="778669" y="69056"/>
                </a:lnTo>
                <a:lnTo>
                  <a:pt x="1135857" y="73818"/>
                </a:lnTo>
                <a:lnTo>
                  <a:pt x="1428750" y="78581"/>
                </a:lnTo>
                <a:lnTo>
                  <a:pt x="1702594" y="80962"/>
                </a:lnTo>
                <a:lnTo>
                  <a:pt x="1931194" y="85725"/>
                </a:lnTo>
                <a:lnTo>
                  <a:pt x="2026444" y="85725"/>
                </a:lnTo>
                <a:lnTo>
                  <a:pt x="2102644" y="90487"/>
                </a:lnTo>
                <a:lnTo>
                  <a:pt x="2140744" y="97631"/>
                </a:lnTo>
                <a:lnTo>
                  <a:pt x="2164557" y="107156"/>
                </a:lnTo>
                <a:lnTo>
                  <a:pt x="2181225" y="119062"/>
                </a:lnTo>
                <a:lnTo>
                  <a:pt x="2193132" y="135731"/>
                </a:lnTo>
                <a:lnTo>
                  <a:pt x="2200275" y="157162"/>
                </a:lnTo>
                <a:lnTo>
                  <a:pt x="2202657" y="188118"/>
                </a:lnTo>
                <a:lnTo>
                  <a:pt x="2195513" y="230981"/>
                </a:lnTo>
                <a:lnTo>
                  <a:pt x="2181225" y="269081"/>
                </a:lnTo>
                <a:lnTo>
                  <a:pt x="1969294" y="311943"/>
                </a:lnTo>
                <a:lnTo>
                  <a:pt x="1804988" y="311943"/>
                </a:lnTo>
                <a:lnTo>
                  <a:pt x="1450182" y="309562"/>
                </a:lnTo>
                <a:lnTo>
                  <a:pt x="1212057" y="314325"/>
                </a:lnTo>
                <a:lnTo>
                  <a:pt x="942975" y="328612"/>
                </a:lnTo>
                <a:lnTo>
                  <a:pt x="790575" y="335756"/>
                </a:lnTo>
                <a:lnTo>
                  <a:pt x="585788" y="333375"/>
                </a:lnTo>
                <a:lnTo>
                  <a:pt x="335757" y="333375"/>
                </a:lnTo>
                <a:lnTo>
                  <a:pt x="311944" y="342900"/>
                </a:lnTo>
                <a:lnTo>
                  <a:pt x="280988" y="371475"/>
                </a:lnTo>
                <a:lnTo>
                  <a:pt x="264319" y="397668"/>
                </a:lnTo>
                <a:lnTo>
                  <a:pt x="261938" y="450056"/>
                </a:lnTo>
                <a:lnTo>
                  <a:pt x="271463" y="576262"/>
                </a:lnTo>
                <a:lnTo>
                  <a:pt x="283369" y="697706"/>
                </a:lnTo>
                <a:lnTo>
                  <a:pt x="319088" y="9501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8CE3FC7-35EC-4D3D-AD77-4D71976B4F1E}"/>
              </a:ext>
            </a:extLst>
          </p:cNvPr>
          <p:cNvSpPr/>
          <p:nvPr/>
        </p:nvSpPr>
        <p:spPr>
          <a:xfrm rot="5400000">
            <a:off x="6761164" y="2906717"/>
            <a:ext cx="333375" cy="1533525"/>
          </a:xfrm>
          <a:custGeom>
            <a:avLst/>
            <a:gdLst>
              <a:gd name="connsiteX0" fmla="*/ 195263 w 333375"/>
              <a:gd name="connsiteY0" fmla="*/ 542925 h 1533525"/>
              <a:gd name="connsiteX1" fmla="*/ 190500 w 333375"/>
              <a:gd name="connsiteY1" fmla="*/ 442912 h 1533525"/>
              <a:gd name="connsiteX2" fmla="*/ 171450 w 333375"/>
              <a:gd name="connsiteY2" fmla="*/ 204787 h 1533525"/>
              <a:gd name="connsiteX3" fmla="*/ 166688 w 333375"/>
              <a:gd name="connsiteY3" fmla="*/ 0 h 1533525"/>
              <a:gd name="connsiteX4" fmla="*/ 21431 w 333375"/>
              <a:gd name="connsiteY4" fmla="*/ 4762 h 1533525"/>
              <a:gd name="connsiteX5" fmla="*/ 7144 w 333375"/>
              <a:gd name="connsiteY5" fmla="*/ 92869 h 1533525"/>
              <a:gd name="connsiteX6" fmla="*/ 0 w 333375"/>
              <a:gd name="connsiteY6" fmla="*/ 195262 h 1533525"/>
              <a:gd name="connsiteX7" fmla="*/ 4763 w 333375"/>
              <a:gd name="connsiteY7" fmla="*/ 319087 h 1533525"/>
              <a:gd name="connsiteX8" fmla="*/ 14288 w 333375"/>
              <a:gd name="connsiteY8" fmla="*/ 438150 h 1533525"/>
              <a:gd name="connsiteX9" fmla="*/ 47625 w 333375"/>
              <a:gd name="connsiteY9" fmla="*/ 702469 h 1533525"/>
              <a:gd name="connsiteX10" fmla="*/ 100013 w 333375"/>
              <a:gd name="connsiteY10" fmla="*/ 1040606 h 1533525"/>
              <a:gd name="connsiteX11" fmla="*/ 178594 w 333375"/>
              <a:gd name="connsiteY11" fmla="*/ 1533525 h 1533525"/>
              <a:gd name="connsiteX12" fmla="*/ 333375 w 333375"/>
              <a:gd name="connsiteY12" fmla="*/ 1533525 h 1533525"/>
              <a:gd name="connsiteX13" fmla="*/ 288131 w 333375"/>
              <a:gd name="connsiteY13" fmla="*/ 1269206 h 1533525"/>
              <a:gd name="connsiteX14" fmla="*/ 254794 w 333375"/>
              <a:gd name="connsiteY14" fmla="*/ 1054894 h 1533525"/>
              <a:gd name="connsiteX15" fmla="*/ 226219 w 333375"/>
              <a:gd name="connsiteY15" fmla="*/ 845344 h 1533525"/>
              <a:gd name="connsiteX16" fmla="*/ 195263 w 333375"/>
              <a:gd name="connsiteY16" fmla="*/ 542925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75" h="1533525">
                <a:moveTo>
                  <a:pt x="195263" y="542925"/>
                </a:moveTo>
                <a:lnTo>
                  <a:pt x="190500" y="442912"/>
                </a:lnTo>
                <a:lnTo>
                  <a:pt x="171450" y="204787"/>
                </a:lnTo>
                <a:lnTo>
                  <a:pt x="166688" y="0"/>
                </a:lnTo>
                <a:lnTo>
                  <a:pt x="21431" y="4762"/>
                </a:lnTo>
                <a:lnTo>
                  <a:pt x="7144" y="92869"/>
                </a:lnTo>
                <a:lnTo>
                  <a:pt x="0" y="195262"/>
                </a:lnTo>
                <a:lnTo>
                  <a:pt x="4763" y="319087"/>
                </a:lnTo>
                <a:lnTo>
                  <a:pt x="14288" y="438150"/>
                </a:lnTo>
                <a:lnTo>
                  <a:pt x="47625" y="702469"/>
                </a:lnTo>
                <a:lnTo>
                  <a:pt x="100013" y="1040606"/>
                </a:lnTo>
                <a:lnTo>
                  <a:pt x="178594" y="1533525"/>
                </a:lnTo>
                <a:lnTo>
                  <a:pt x="333375" y="1533525"/>
                </a:lnTo>
                <a:lnTo>
                  <a:pt x="288131" y="1269206"/>
                </a:lnTo>
                <a:lnTo>
                  <a:pt x="254794" y="1054894"/>
                </a:lnTo>
                <a:lnTo>
                  <a:pt x="226219" y="845344"/>
                </a:lnTo>
                <a:lnTo>
                  <a:pt x="195263" y="542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B73AC6E-C036-4989-BB0F-09920C049FA7}"/>
              </a:ext>
            </a:extLst>
          </p:cNvPr>
          <p:cNvSpPr/>
          <p:nvPr/>
        </p:nvSpPr>
        <p:spPr>
          <a:xfrm rot="5400000">
            <a:off x="6768307" y="3467897"/>
            <a:ext cx="323850" cy="1566863"/>
          </a:xfrm>
          <a:custGeom>
            <a:avLst/>
            <a:gdLst>
              <a:gd name="connsiteX0" fmla="*/ 71438 w 323850"/>
              <a:gd name="connsiteY0" fmla="*/ 778669 h 1566862"/>
              <a:gd name="connsiteX1" fmla="*/ 50007 w 323850"/>
              <a:gd name="connsiteY1" fmla="*/ 640556 h 1566862"/>
              <a:gd name="connsiteX2" fmla="*/ 14288 w 323850"/>
              <a:gd name="connsiteY2" fmla="*/ 450056 h 1566862"/>
              <a:gd name="connsiteX3" fmla="*/ 4763 w 323850"/>
              <a:gd name="connsiteY3" fmla="*/ 395287 h 1566862"/>
              <a:gd name="connsiteX4" fmla="*/ 0 w 323850"/>
              <a:gd name="connsiteY4" fmla="*/ 350044 h 1566862"/>
              <a:gd name="connsiteX5" fmla="*/ 0 w 323850"/>
              <a:gd name="connsiteY5" fmla="*/ 302419 h 1566862"/>
              <a:gd name="connsiteX6" fmla="*/ 0 w 323850"/>
              <a:gd name="connsiteY6" fmla="*/ 252412 h 1566862"/>
              <a:gd name="connsiteX7" fmla="*/ 4763 w 323850"/>
              <a:gd name="connsiteY7" fmla="*/ 192881 h 1566862"/>
              <a:gd name="connsiteX8" fmla="*/ 9525 w 323850"/>
              <a:gd name="connsiteY8" fmla="*/ 147637 h 1566862"/>
              <a:gd name="connsiteX9" fmla="*/ 21432 w 323850"/>
              <a:gd name="connsiteY9" fmla="*/ 83344 h 1566862"/>
              <a:gd name="connsiteX10" fmla="*/ 45244 w 323850"/>
              <a:gd name="connsiteY10" fmla="*/ 0 h 1566862"/>
              <a:gd name="connsiteX11" fmla="*/ 247650 w 323850"/>
              <a:gd name="connsiteY11" fmla="*/ 0 h 1566862"/>
              <a:gd name="connsiteX12" fmla="*/ 221457 w 323850"/>
              <a:gd name="connsiteY12" fmla="*/ 102394 h 1566862"/>
              <a:gd name="connsiteX13" fmla="*/ 204788 w 323850"/>
              <a:gd name="connsiteY13" fmla="*/ 169069 h 1566862"/>
              <a:gd name="connsiteX14" fmla="*/ 192882 w 323850"/>
              <a:gd name="connsiteY14" fmla="*/ 264319 h 1566862"/>
              <a:gd name="connsiteX15" fmla="*/ 185738 w 323850"/>
              <a:gd name="connsiteY15" fmla="*/ 364331 h 1566862"/>
              <a:gd name="connsiteX16" fmla="*/ 188119 w 323850"/>
              <a:gd name="connsiteY16" fmla="*/ 426244 h 1566862"/>
              <a:gd name="connsiteX17" fmla="*/ 216694 w 323850"/>
              <a:gd name="connsiteY17" fmla="*/ 590550 h 1566862"/>
              <a:gd name="connsiteX18" fmla="*/ 242888 w 323850"/>
              <a:gd name="connsiteY18" fmla="*/ 745331 h 1566862"/>
              <a:gd name="connsiteX19" fmla="*/ 271463 w 323850"/>
              <a:gd name="connsiteY19" fmla="*/ 926306 h 1566862"/>
              <a:gd name="connsiteX20" fmla="*/ 288132 w 323850"/>
              <a:gd name="connsiteY20" fmla="*/ 1062037 h 1566862"/>
              <a:gd name="connsiteX21" fmla="*/ 302419 w 323850"/>
              <a:gd name="connsiteY21" fmla="*/ 1176337 h 1566862"/>
              <a:gd name="connsiteX22" fmla="*/ 314325 w 323850"/>
              <a:gd name="connsiteY22" fmla="*/ 1283494 h 1566862"/>
              <a:gd name="connsiteX23" fmla="*/ 323850 w 323850"/>
              <a:gd name="connsiteY23" fmla="*/ 1447800 h 1566862"/>
              <a:gd name="connsiteX24" fmla="*/ 323850 w 323850"/>
              <a:gd name="connsiteY24" fmla="*/ 1566862 h 1566862"/>
              <a:gd name="connsiteX25" fmla="*/ 147638 w 323850"/>
              <a:gd name="connsiteY25" fmla="*/ 1564481 h 1566862"/>
              <a:gd name="connsiteX26" fmla="*/ 130969 w 323850"/>
              <a:gd name="connsiteY26" fmla="*/ 1281112 h 1566862"/>
              <a:gd name="connsiteX27" fmla="*/ 114300 w 323850"/>
              <a:gd name="connsiteY27" fmla="*/ 1109662 h 1566862"/>
              <a:gd name="connsiteX28" fmla="*/ 92869 w 323850"/>
              <a:gd name="connsiteY28" fmla="*/ 916781 h 1566862"/>
              <a:gd name="connsiteX29" fmla="*/ 71438 w 323850"/>
              <a:gd name="connsiteY29" fmla="*/ 778669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23850" h="1566862">
                <a:moveTo>
                  <a:pt x="71438" y="778669"/>
                </a:moveTo>
                <a:lnTo>
                  <a:pt x="50007" y="640556"/>
                </a:lnTo>
                <a:lnTo>
                  <a:pt x="14288" y="450056"/>
                </a:lnTo>
                <a:lnTo>
                  <a:pt x="4763" y="395287"/>
                </a:lnTo>
                <a:lnTo>
                  <a:pt x="0" y="350044"/>
                </a:lnTo>
                <a:lnTo>
                  <a:pt x="0" y="302419"/>
                </a:lnTo>
                <a:lnTo>
                  <a:pt x="0" y="252412"/>
                </a:lnTo>
                <a:lnTo>
                  <a:pt x="4763" y="192881"/>
                </a:lnTo>
                <a:lnTo>
                  <a:pt x="9525" y="147637"/>
                </a:lnTo>
                <a:lnTo>
                  <a:pt x="21432" y="83344"/>
                </a:lnTo>
                <a:lnTo>
                  <a:pt x="45244" y="0"/>
                </a:lnTo>
                <a:lnTo>
                  <a:pt x="247650" y="0"/>
                </a:lnTo>
                <a:lnTo>
                  <a:pt x="221457" y="102394"/>
                </a:lnTo>
                <a:lnTo>
                  <a:pt x="204788" y="169069"/>
                </a:lnTo>
                <a:lnTo>
                  <a:pt x="192882" y="264319"/>
                </a:lnTo>
                <a:lnTo>
                  <a:pt x="185738" y="364331"/>
                </a:lnTo>
                <a:cubicBezTo>
                  <a:pt x="186532" y="384969"/>
                  <a:pt x="187325" y="405606"/>
                  <a:pt x="188119" y="426244"/>
                </a:cubicBezTo>
                <a:lnTo>
                  <a:pt x="216694" y="590550"/>
                </a:lnTo>
                <a:lnTo>
                  <a:pt x="242888" y="745331"/>
                </a:lnTo>
                <a:lnTo>
                  <a:pt x="271463" y="926306"/>
                </a:lnTo>
                <a:lnTo>
                  <a:pt x="288132" y="1062037"/>
                </a:lnTo>
                <a:lnTo>
                  <a:pt x="302419" y="1176337"/>
                </a:lnTo>
                <a:lnTo>
                  <a:pt x="314325" y="1283494"/>
                </a:lnTo>
                <a:lnTo>
                  <a:pt x="323850" y="1447800"/>
                </a:lnTo>
                <a:lnTo>
                  <a:pt x="323850" y="1566862"/>
                </a:lnTo>
                <a:lnTo>
                  <a:pt x="147638" y="1564481"/>
                </a:lnTo>
                <a:lnTo>
                  <a:pt x="130969" y="1281112"/>
                </a:lnTo>
                <a:lnTo>
                  <a:pt x="114300" y="1109662"/>
                </a:lnTo>
                <a:lnTo>
                  <a:pt x="92869" y="916781"/>
                </a:lnTo>
                <a:lnTo>
                  <a:pt x="71438" y="7786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42F1F61-B92A-4046-9473-AB43687F418A}"/>
              </a:ext>
            </a:extLst>
          </p:cNvPr>
          <p:cNvSpPr/>
          <p:nvPr/>
        </p:nvSpPr>
        <p:spPr>
          <a:xfrm rot="5400000">
            <a:off x="6807995" y="4114009"/>
            <a:ext cx="300037" cy="1562100"/>
          </a:xfrm>
          <a:custGeom>
            <a:avLst/>
            <a:gdLst>
              <a:gd name="connsiteX0" fmla="*/ 73819 w 300038"/>
              <a:gd name="connsiteY0" fmla="*/ 795338 h 1562100"/>
              <a:gd name="connsiteX1" fmla="*/ 35719 w 300038"/>
              <a:gd name="connsiteY1" fmla="*/ 514350 h 1562100"/>
              <a:gd name="connsiteX2" fmla="*/ 4763 w 300038"/>
              <a:gd name="connsiteY2" fmla="*/ 330994 h 1562100"/>
              <a:gd name="connsiteX3" fmla="*/ 0 w 300038"/>
              <a:gd name="connsiteY3" fmla="*/ 295275 h 1562100"/>
              <a:gd name="connsiteX4" fmla="*/ 4763 w 300038"/>
              <a:gd name="connsiteY4" fmla="*/ 254794 h 1562100"/>
              <a:gd name="connsiteX5" fmla="*/ 14288 w 300038"/>
              <a:gd name="connsiteY5" fmla="*/ 211931 h 1562100"/>
              <a:gd name="connsiteX6" fmla="*/ 35719 w 300038"/>
              <a:gd name="connsiteY6" fmla="*/ 147638 h 1562100"/>
              <a:gd name="connsiteX7" fmla="*/ 76200 w 300038"/>
              <a:gd name="connsiteY7" fmla="*/ 50006 h 1562100"/>
              <a:gd name="connsiteX8" fmla="*/ 85725 w 300038"/>
              <a:gd name="connsiteY8" fmla="*/ 9525 h 1562100"/>
              <a:gd name="connsiteX9" fmla="*/ 300038 w 300038"/>
              <a:gd name="connsiteY9" fmla="*/ 0 h 1562100"/>
              <a:gd name="connsiteX10" fmla="*/ 288131 w 300038"/>
              <a:gd name="connsiteY10" fmla="*/ 47625 h 1562100"/>
              <a:gd name="connsiteX11" fmla="*/ 273844 w 300038"/>
              <a:gd name="connsiteY11" fmla="*/ 69056 h 1562100"/>
              <a:gd name="connsiteX12" fmla="*/ 257175 w 300038"/>
              <a:gd name="connsiteY12" fmla="*/ 97631 h 1562100"/>
              <a:gd name="connsiteX13" fmla="*/ 240506 w 300038"/>
              <a:gd name="connsiteY13" fmla="*/ 126206 h 1562100"/>
              <a:gd name="connsiteX14" fmla="*/ 223838 w 300038"/>
              <a:gd name="connsiteY14" fmla="*/ 164306 h 1562100"/>
              <a:gd name="connsiteX15" fmla="*/ 207169 w 300038"/>
              <a:gd name="connsiteY15" fmla="*/ 219075 h 1562100"/>
              <a:gd name="connsiteX16" fmla="*/ 197644 w 300038"/>
              <a:gd name="connsiteY16" fmla="*/ 271463 h 1562100"/>
              <a:gd name="connsiteX17" fmla="*/ 197644 w 300038"/>
              <a:gd name="connsiteY17" fmla="*/ 347663 h 1562100"/>
              <a:gd name="connsiteX18" fmla="*/ 211931 w 300038"/>
              <a:gd name="connsiteY18" fmla="*/ 471488 h 1562100"/>
              <a:gd name="connsiteX19" fmla="*/ 235744 w 300038"/>
              <a:gd name="connsiteY19" fmla="*/ 657225 h 1562100"/>
              <a:gd name="connsiteX20" fmla="*/ 250031 w 300038"/>
              <a:gd name="connsiteY20" fmla="*/ 790575 h 1562100"/>
              <a:gd name="connsiteX21" fmla="*/ 264319 w 300038"/>
              <a:gd name="connsiteY21" fmla="*/ 942975 h 1562100"/>
              <a:gd name="connsiteX22" fmla="*/ 280988 w 300038"/>
              <a:gd name="connsiteY22" fmla="*/ 1126331 h 1562100"/>
              <a:gd name="connsiteX23" fmla="*/ 288131 w 300038"/>
              <a:gd name="connsiteY23" fmla="*/ 1233488 h 1562100"/>
              <a:gd name="connsiteX24" fmla="*/ 295275 w 300038"/>
              <a:gd name="connsiteY24" fmla="*/ 1350169 h 1562100"/>
              <a:gd name="connsiteX25" fmla="*/ 295275 w 300038"/>
              <a:gd name="connsiteY25" fmla="*/ 1426369 h 1562100"/>
              <a:gd name="connsiteX26" fmla="*/ 288131 w 300038"/>
              <a:gd name="connsiteY26" fmla="*/ 1557338 h 1562100"/>
              <a:gd name="connsiteX27" fmla="*/ 135731 w 300038"/>
              <a:gd name="connsiteY27" fmla="*/ 1562100 h 1562100"/>
              <a:gd name="connsiteX28" fmla="*/ 138113 w 300038"/>
              <a:gd name="connsiteY28" fmla="*/ 1431131 h 1562100"/>
              <a:gd name="connsiteX29" fmla="*/ 130969 w 300038"/>
              <a:gd name="connsiteY29" fmla="*/ 1295400 h 1562100"/>
              <a:gd name="connsiteX30" fmla="*/ 119063 w 300038"/>
              <a:gd name="connsiteY30" fmla="*/ 1164431 h 1562100"/>
              <a:gd name="connsiteX31" fmla="*/ 97631 w 300038"/>
              <a:gd name="connsiteY31" fmla="*/ 976313 h 1562100"/>
              <a:gd name="connsiteX32" fmla="*/ 73819 w 300038"/>
              <a:gd name="connsiteY32" fmla="*/ 795338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00038" h="1562100">
                <a:moveTo>
                  <a:pt x="73819" y="795338"/>
                </a:moveTo>
                <a:lnTo>
                  <a:pt x="35719" y="514350"/>
                </a:lnTo>
                <a:lnTo>
                  <a:pt x="4763" y="330994"/>
                </a:lnTo>
                <a:lnTo>
                  <a:pt x="0" y="295275"/>
                </a:lnTo>
                <a:lnTo>
                  <a:pt x="4763" y="254794"/>
                </a:lnTo>
                <a:lnTo>
                  <a:pt x="14288" y="211931"/>
                </a:lnTo>
                <a:lnTo>
                  <a:pt x="35719" y="147638"/>
                </a:lnTo>
                <a:lnTo>
                  <a:pt x="76200" y="50006"/>
                </a:lnTo>
                <a:lnTo>
                  <a:pt x="85725" y="9525"/>
                </a:lnTo>
                <a:lnTo>
                  <a:pt x="300038" y="0"/>
                </a:lnTo>
                <a:lnTo>
                  <a:pt x="288131" y="47625"/>
                </a:lnTo>
                <a:lnTo>
                  <a:pt x="273844" y="69056"/>
                </a:lnTo>
                <a:lnTo>
                  <a:pt x="257175" y="97631"/>
                </a:lnTo>
                <a:lnTo>
                  <a:pt x="240506" y="126206"/>
                </a:lnTo>
                <a:lnTo>
                  <a:pt x="223838" y="164306"/>
                </a:lnTo>
                <a:lnTo>
                  <a:pt x="207169" y="219075"/>
                </a:lnTo>
                <a:lnTo>
                  <a:pt x="197644" y="271463"/>
                </a:lnTo>
                <a:lnTo>
                  <a:pt x="197644" y="347663"/>
                </a:lnTo>
                <a:lnTo>
                  <a:pt x="211931" y="471488"/>
                </a:lnTo>
                <a:lnTo>
                  <a:pt x="235744" y="657225"/>
                </a:lnTo>
                <a:lnTo>
                  <a:pt x="250031" y="790575"/>
                </a:lnTo>
                <a:lnTo>
                  <a:pt x="264319" y="942975"/>
                </a:lnTo>
                <a:lnTo>
                  <a:pt x="280988" y="1126331"/>
                </a:lnTo>
                <a:lnTo>
                  <a:pt x="288131" y="1233488"/>
                </a:lnTo>
                <a:lnTo>
                  <a:pt x="295275" y="1350169"/>
                </a:lnTo>
                <a:lnTo>
                  <a:pt x="295275" y="1426369"/>
                </a:lnTo>
                <a:lnTo>
                  <a:pt x="288131" y="1557338"/>
                </a:lnTo>
                <a:lnTo>
                  <a:pt x="135731" y="1562100"/>
                </a:lnTo>
                <a:lnTo>
                  <a:pt x="138113" y="1431131"/>
                </a:lnTo>
                <a:lnTo>
                  <a:pt x="130969" y="1295400"/>
                </a:lnTo>
                <a:lnTo>
                  <a:pt x="119063" y="1164431"/>
                </a:lnTo>
                <a:lnTo>
                  <a:pt x="97631" y="976313"/>
                </a:lnTo>
                <a:lnTo>
                  <a:pt x="73819" y="7953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13C263A-DE39-4721-AADA-F3C5AAC2B247}"/>
              </a:ext>
            </a:extLst>
          </p:cNvPr>
          <p:cNvSpPr/>
          <p:nvPr/>
        </p:nvSpPr>
        <p:spPr>
          <a:xfrm rot="5400000">
            <a:off x="5600700" y="4908551"/>
            <a:ext cx="857250" cy="1314450"/>
          </a:xfrm>
          <a:custGeom>
            <a:avLst/>
            <a:gdLst>
              <a:gd name="connsiteX0" fmla="*/ 585788 w 857250"/>
              <a:gd name="connsiteY0" fmla="*/ 514350 h 1314450"/>
              <a:gd name="connsiteX1" fmla="*/ 540544 w 857250"/>
              <a:gd name="connsiteY1" fmla="*/ 421481 h 1314450"/>
              <a:gd name="connsiteX2" fmla="*/ 497682 w 857250"/>
              <a:gd name="connsiteY2" fmla="*/ 345281 h 1314450"/>
              <a:gd name="connsiteX3" fmla="*/ 454819 w 857250"/>
              <a:gd name="connsiteY3" fmla="*/ 273843 h 1314450"/>
              <a:gd name="connsiteX4" fmla="*/ 435769 w 857250"/>
              <a:gd name="connsiteY4" fmla="*/ 240506 h 1314450"/>
              <a:gd name="connsiteX5" fmla="*/ 421482 w 857250"/>
              <a:gd name="connsiteY5" fmla="*/ 226218 h 1314450"/>
              <a:gd name="connsiteX6" fmla="*/ 402432 w 857250"/>
              <a:gd name="connsiteY6" fmla="*/ 200025 h 1314450"/>
              <a:gd name="connsiteX7" fmla="*/ 388144 w 857250"/>
              <a:gd name="connsiteY7" fmla="*/ 169068 h 1314450"/>
              <a:gd name="connsiteX8" fmla="*/ 371475 w 857250"/>
              <a:gd name="connsiteY8" fmla="*/ 126206 h 1314450"/>
              <a:gd name="connsiteX9" fmla="*/ 354807 w 857250"/>
              <a:gd name="connsiteY9" fmla="*/ 64293 h 1314450"/>
              <a:gd name="connsiteX10" fmla="*/ 338138 w 857250"/>
              <a:gd name="connsiteY10" fmla="*/ 23812 h 1314450"/>
              <a:gd name="connsiteX11" fmla="*/ 326232 w 857250"/>
              <a:gd name="connsiteY11" fmla="*/ 9525 h 1314450"/>
              <a:gd name="connsiteX12" fmla="*/ 311944 w 857250"/>
              <a:gd name="connsiteY12" fmla="*/ 2381 h 1314450"/>
              <a:gd name="connsiteX13" fmla="*/ 295275 w 857250"/>
              <a:gd name="connsiteY13" fmla="*/ 0 h 1314450"/>
              <a:gd name="connsiteX14" fmla="*/ 269082 w 857250"/>
              <a:gd name="connsiteY14" fmla="*/ 4762 h 1314450"/>
              <a:gd name="connsiteX15" fmla="*/ 238125 w 857250"/>
              <a:gd name="connsiteY15" fmla="*/ 26193 h 1314450"/>
              <a:gd name="connsiteX16" fmla="*/ 209550 w 857250"/>
              <a:gd name="connsiteY16" fmla="*/ 57150 h 1314450"/>
              <a:gd name="connsiteX17" fmla="*/ 171450 w 857250"/>
              <a:gd name="connsiteY17" fmla="*/ 102393 h 1314450"/>
              <a:gd name="connsiteX18" fmla="*/ 97632 w 857250"/>
              <a:gd name="connsiteY18" fmla="*/ 202406 h 1314450"/>
              <a:gd name="connsiteX19" fmla="*/ 59532 w 857250"/>
              <a:gd name="connsiteY19" fmla="*/ 259556 h 1314450"/>
              <a:gd name="connsiteX20" fmla="*/ 30957 w 857250"/>
              <a:gd name="connsiteY20" fmla="*/ 319087 h 1314450"/>
              <a:gd name="connsiteX21" fmla="*/ 11907 w 857250"/>
              <a:gd name="connsiteY21" fmla="*/ 366712 h 1314450"/>
              <a:gd name="connsiteX22" fmla="*/ 0 w 857250"/>
              <a:gd name="connsiteY22" fmla="*/ 404812 h 1314450"/>
              <a:gd name="connsiteX23" fmla="*/ 0 w 857250"/>
              <a:gd name="connsiteY23" fmla="*/ 426243 h 1314450"/>
              <a:gd name="connsiteX24" fmla="*/ 4763 w 857250"/>
              <a:gd name="connsiteY24" fmla="*/ 450056 h 1314450"/>
              <a:gd name="connsiteX25" fmla="*/ 21432 w 857250"/>
              <a:gd name="connsiteY25" fmla="*/ 457200 h 1314450"/>
              <a:gd name="connsiteX26" fmla="*/ 50007 w 857250"/>
              <a:gd name="connsiteY26" fmla="*/ 445293 h 1314450"/>
              <a:gd name="connsiteX27" fmla="*/ 90488 w 857250"/>
              <a:gd name="connsiteY27" fmla="*/ 426243 h 1314450"/>
              <a:gd name="connsiteX28" fmla="*/ 138113 w 857250"/>
              <a:gd name="connsiteY28" fmla="*/ 402431 h 1314450"/>
              <a:gd name="connsiteX29" fmla="*/ 166688 w 857250"/>
              <a:gd name="connsiteY29" fmla="*/ 395287 h 1314450"/>
              <a:gd name="connsiteX30" fmla="*/ 197644 w 857250"/>
              <a:gd name="connsiteY30" fmla="*/ 400050 h 1314450"/>
              <a:gd name="connsiteX31" fmla="*/ 230982 w 857250"/>
              <a:gd name="connsiteY31" fmla="*/ 409575 h 1314450"/>
              <a:gd name="connsiteX32" fmla="*/ 261938 w 857250"/>
              <a:gd name="connsiteY32" fmla="*/ 428625 h 1314450"/>
              <a:gd name="connsiteX33" fmla="*/ 307182 w 857250"/>
              <a:gd name="connsiteY33" fmla="*/ 464343 h 1314450"/>
              <a:gd name="connsiteX34" fmla="*/ 371475 w 857250"/>
              <a:gd name="connsiteY34" fmla="*/ 540543 h 1314450"/>
              <a:gd name="connsiteX35" fmla="*/ 450057 w 857250"/>
              <a:gd name="connsiteY35" fmla="*/ 650081 h 1314450"/>
              <a:gd name="connsiteX36" fmla="*/ 538163 w 857250"/>
              <a:gd name="connsiteY36" fmla="*/ 792956 h 1314450"/>
              <a:gd name="connsiteX37" fmla="*/ 638175 w 857250"/>
              <a:gd name="connsiteY37" fmla="*/ 971550 h 1314450"/>
              <a:gd name="connsiteX38" fmla="*/ 735807 w 857250"/>
              <a:gd name="connsiteY38" fmla="*/ 1164431 h 1314450"/>
              <a:gd name="connsiteX39" fmla="*/ 792957 w 857250"/>
              <a:gd name="connsiteY39" fmla="*/ 1283493 h 1314450"/>
              <a:gd name="connsiteX40" fmla="*/ 807244 w 857250"/>
              <a:gd name="connsiteY40" fmla="*/ 1302543 h 1314450"/>
              <a:gd name="connsiteX41" fmla="*/ 821532 w 857250"/>
              <a:gd name="connsiteY41" fmla="*/ 1309687 h 1314450"/>
              <a:gd name="connsiteX42" fmla="*/ 831057 w 857250"/>
              <a:gd name="connsiteY42" fmla="*/ 1314450 h 1314450"/>
              <a:gd name="connsiteX43" fmla="*/ 845344 w 857250"/>
              <a:gd name="connsiteY43" fmla="*/ 1314450 h 1314450"/>
              <a:gd name="connsiteX44" fmla="*/ 852488 w 857250"/>
              <a:gd name="connsiteY44" fmla="*/ 1304925 h 1314450"/>
              <a:gd name="connsiteX45" fmla="*/ 857250 w 857250"/>
              <a:gd name="connsiteY45" fmla="*/ 1288256 h 1314450"/>
              <a:gd name="connsiteX46" fmla="*/ 857250 w 857250"/>
              <a:gd name="connsiteY46" fmla="*/ 1257300 h 1314450"/>
              <a:gd name="connsiteX47" fmla="*/ 831057 w 857250"/>
              <a:gd name="connsiteY47" fmla="*/ 1157287 h 1314450"/>
              <a:gd name="connsiteX48" fmla="*/ 776288 w 857250"/>
              <a:gd name="connsiteY48" fmla="*/ 981075 h 1314450"/>
              <a:gd name="connsiteX49" fmla="*/ 704850 w 857250"/>
              <a:gd name="connsiteY49" fmla="*/ 776287 h 1314450"/>
              <a:gd name="connsiteX50" fmla="*/ 645319 w 857250"/>
              <a:gd name="connsiteY50" fmla="*/ 638175 h 1314450"/>
              <a:gd name="connsiteX51" fmla="*/ 585788 w 857250"/>
              <a:gd name="connsiteY51" fmla="*/ 514350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57250" h="1314450">
                <a:moveTo>
                  <a:pt x="585788" y="514350"/>
                </a:moveTo>
                <a:lnTo>
                  <a:pt x="540544" y="421481"/>
                </a:lnTo>
                <a:lnTo>
                  <a:pt x="497682" y="345281"/>
                </a:lnTo>
                <a:lnTo>
                  <a:pt x="454819" y="273843"/>
                </a:lnTo>
                <a:lnTo>
                  <a:pt x="435769" y="240506"/>
                </a:lnTo>
                <a:lnTo>
                  <a:pt x="421482" y="226218"/>
                </a:lnTo>
                <a:lnTo>
                  <a:pt x="402432" y="200025"/>
                </a:lnTo>
                <a:lnTo>
                  <a:pt x="388144" y="169068"/>
                </a:lnTo>
                <a:lnTo>
                  <a:pt x="371475" y="126206"/>
                </a:lnTo>
                <a:lnTo>
                  <a:pt x="354807" y="64293"/>
                </a:lnTo>
                <a:lnTo>
                  <a:pt x="338138" y="23812"/>
                </a:lnTo>
                <a:lnTo>
                  <a:pt x="326232" y="9525"/>
                </a:lnTo>
                <a:lnTo>
                  <a:pt x="311944" y="2381"/>
                </a:lnTo>
                <a:lnTo>
                  <a:pt x="295275" y="0"/>
                </a:lnTo>
                <a:lnTo>
                  <a:pt x="269082" y="4762"/>
                </a:lnTo>
                <a:lnTo>
                  <a:pt x="238125" y="26193"/>
                </a:lnTo>
                <a:lnTo>
                  <a:pt x="209550" y="57150"/>
                </a:lnTo>
                <a:lnTo>
                  <a:pt x="171450" y="102393"/>
                </a:lnTo>
                <a:lnTo>
                  <a:pt x="97632" y="202406"/>
                </a:lnTo>
                <a:lnTo>
                  <a:pt x="59532" y="259556"/>
                </a:lnTo>
                <a:lnTo>
                  <a:pt x="30957" y="319087"/>
                </a:lnTo>
                <a:lnTo>
                  <a:pt x="11907" y="366712"/>
                </a:lnTo>
                <a:lnTo>
                  <a:pt x="0" y="404812"/>
                </a:lnTo>
                <a:lnTo>
                  <a:pt x="0" y="426243"/>
                </a:lnTo>
                <a:lnTo>
                  <a:pt x="4763" y="450056"/>
                </a:lnTo>
                <a:lnTo>
                  <a:pt x="21432" y="457200"/>
                </a:lnTo>
                <a:lnTo>
                  <a:pt x="50007" y="445293"/>
                </a:lnTo>
                <a:lnTo>
                  <a:pt x="90488" y="426243"/>
                </a:lnTo>
                <a:lnTo>
                  <a:pt x="138113" y="402431"/>
                </a:lnTo>
                <a:lnTo>
                  <a:pt x="166688" y="395287"/>
                </a:lnTo>
                <a:lnTo>
                  <a:pt x="197644" y="400050"/>
                </a:lnTo>
                <a:lnTo>
                  <a:pt x="230982" y="409575"/>
                </a:lnTo>
                <a:lnTo>
                  <a:pt x="261938" y="428625"/>
                </a:lnTo>
                <a:lnTo>
                  <a:pt x="307182" y="464343"/>
                </a:lnTo>
                <a:lnTo>
                  <a:pt x="371475" y="540543"/>
                </a:lnTo>
                <a:lnTo>
                  <a:pt x="450057" y="650081"/>
                </a:lnTo>
                <a:lnTo>
                  <a:pt x="538163" y="792956"/>
                </a:lnTo>
                <a:lnTo>
                  <a:pt x="638175" y="971550"/>
                </a:lnTo>
                <a:lnTo>
                  <a:pt x="735807" y="1164431"/>
                </a:lnTo>
                <a:lnTo>
                  <a:pt x="792957" y="1283493"/>
                </a:lnTo>
                <a:lnTo>
                  <a:pt x="807244" y="1302543"/>
                </a:lnTo>
                <a:lnTo>
                  <a:pt x="821532" y="1309687"/>
                </a:lnTo>
                <a:lnTo>
                  <a:pt x="831057" y="1314450"/>
                </a:lnTo>
                <a:lnTo>
                  <a:pt x="845344" y="1314450"/>
                </a:lnTo>
                <a:lnTo>
                  <a:pt x="852488" y="1304925"/>
                </a:lnTo>
                <a:lnTo>
                  <a:pt x="857250" y="1288256"/>
                </a:lnTo>
                <a:lnTo>
                  <a:pt x="857250" y="1257300"/>
                </a:lnTo>
                <a:lnTo>
                  <a:pt x="831057" y="1157287"/>
                </a:lnTo>
                <a:lnTo>
                  <a:pt x="776288" y="981075"/>
                </a:lnTo>
                <a:lnTo>
                  <a:pt x="704850" y="776287"/>
                </a:lnTo>
                <a:lnTo>
                  <a:pt x="645319" y="638175"/>
                </a:lnTo>
                <a:lnTo>
                  <a:pt x="585788" y="514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539D588-361C-4C5D-B0CB-8CF04F218059}"/>
              </a:ext>
            </a:extLst>
          </p:cNvPr>
          <p:cNvGrpSpPr/>
          <p:nvPr/>
        </p:nvGrpSpPr>
        <p:grpSpPr>
          <a:xfrm>
            <a:off x="3713164" y="1655767"/>
            <a:ext cx="4410075" cy="4389437"/>
            <a:chOff x="3713164" y="1655767"/>
            <a:chExt cx="4410075" cy="4389437"/>
          </a:xfrm>
        </p:grpSpPr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3A4450B2-C29C-403C-A8BD-094977A790F9}"/>
                </a:ext>
              </a:extLst>
            </p:cNvPr>
            <p:cNvSpPr/>
            <p:nvPr/>
          </p:nvSpPr>
          <p:spPr>
            <a:xfrm>
              <a:off x="3773488" y="2625730"/>
              <a:ext cx="1822450" cy="550863"/>
            </a:xfrm>
            <a:custGeom>
              <a:avLst/>
              <a:gdLst>
                <a:gd name="connsiteX0" fmla="*/ 692944 w 1821657"/>
                <a:gd name="connsiteY0" fmla="*/ 240506 h 550069"/>
                <a:gd name="connsiteX1" fmla="*/ 907257 w 1821657"/>
                <a:gd name="connsiteY1" fmla="*/ 190500 h 550069"/>
                <a:gd name="connsiteX2" fmla="*/ 988219 w 1821657"/>
                <a:gd name="connsiteY2" fmla="*/ 169069 h 550069"/>
                <a:gd name="connsiteX3" fmla="*/ 1178719 w 1821657"/>
                <a:gd name="connsiteY3" fmla="*/ 130969 h 550069"/>
                <a:gd name="connsiteX4" fmla="*/ 1285875 w 1821657"/>
                <a:gd name="connsiteY4" fmla="*/ 100012 h 550069"/>
                <a:gd name="connsiteX5" fmla="*/ 1357313 w 1821657"/>
                <a:gd name="connsiteY5" fmla="*/ 80962 h 550069"/>
                <a:gd name="connsiteX6" fmla="*/ 1400175 w 1821657"/>
                <a:gd name="connsiteY6" fmla="*/ 69056 h 550069"/>
                <a:gd name="connsiteX7" fmla="*/ 1443038 w 1821657"/>
                <a:gd name="connsiteY7" fmla="*/ 40481 h 550069"/>
                <a:gd name="connsiteX8" fmla="*/ 1485900 w 1821657"/>
                <a:gd name="connsiteY8" fmla="*/ 4762 h 550069"/>
                <a:gd name="connsiteX9" fmla="*/ 1509713 w 1821657"/>
                <a:gd name="connsiteY9" fmla="*/ 0 h 550069"/>
                <a:gd name="connsiteX10" fmla="*/ 1593057 w 1821657"/>
                <a:gd name="connsiteY10" fmla="*/ 7144 h 550069"/>
                <a:gd name="connsiteX11" fmla="*/ 1671638 w 1821657"/>
                <a:gd name="connsiteY11" fmla="*/ 21431 h 550069"/>
                <a:gd name="connsiteX12" fmla="*/ 1735932 w 1821657"/>
                <a:gd name="connsiteY12" fmla="*/ 45244 h 550069"/>
                <a:gd name="connsiteX13" fmla="*/ 1778794 w 1821657"/>
                <a:gd name="connsiteY13" fmla="*/ 66675 h 550069"/>
                <a:gd name="connsiteX14" fmla="*/ 1807369 w 1821657"/>
                <a:gd name="connsiteY14" fmla="*/ 85725 h 550069"/>
                <a:gd name="connsiteX15" fmla="*/ 1819275 w 1821657"/>
                <a:gd name="connsiteY15" fmla="*/ 100012 h 550069"/>
                <a:gd name="connsiteX16" fmla="*/ 1821657 w 1821657"/>
                <a:gd name="connsiteY16" fmla="*/ 116681 h 550069"/>
                <a:gd name="connsiteX17" fmla="*/ 1814513 w 1821657"/>
                <a:gd name="connsiteY17" fmla="*/ 140494 h 550069"/>
                <a:gd name="connsiteX18" fmla="*/ 1797844 w 1821657"/>
                <a:gd name="connsiteY18" fmla="*/ 161925 h 550069"/>
                <a:gd name="connsiteX19" fmla="*/ 1759744 w 1821657"/>
                <a:gd name="connsiteY19" fmla="*/ 188119 h 550069"/>
                <a:gd name="connsiteX20" fmla="*/ 1688307 w 1821657"/>
                <a:gd name="connsiteY20" fmla="*/ 216694 h 550069"/>
                <a:gd name="connsiteX21" fmla="*/ 1650207 w 1821657"/>
                <a:gd name="connsiteY21" fmla="*/ 226219 h 550069"/>
                <a:gd name="connsiteX22" fmla="*/ 1557338 w 1821657"/>
                <a:gd name="connsiteY22" fmla="*/ 242887 h 550069"/>
                <a:gd name="connsiteX23" fmla="*/ 1473994 w 1821657"/>
                <a:gd name="connsiteY23" fmla="*/ 261937 h 550069"/>
                <a:gd name="connsiteX24" fmla="*/ 1335882 w 1821657"/>
                <a:gd name="connsiteY24" fmla="*/ 292894 h 550069"/>
                <a:gd name="connsiteX25" fmla="*/ 1162050 w 1821657"/>
                <a:gd name="connsiteY25" fmla="*/ 338137 h 550069"/>
                <a:gd name="connsiteX26" fmla="*/ 957263 w 1821657"/>
                <a:gd name="connsiteY26" fmla="*/ 378619 h 550069"/>
                <a:gd name="connsiteX27" fmla="*/ 845344 w 1821657"/>
                <a:gd name="connsiteY27" fmla="*/ 404812 h 550069"/>
                <a:gd name="connsiteX28" fmla="*/ 678657 w 1821657"/>
                <a:gd name="connsiteY28" fmla="*/ 452437 h 550069"/>
                <a:gd name="connsiteX29" fmla="*/ 559594 w 1821657"/>
                <a:gd name="connsiteY29" fmla="*/ 495300 h 550069"/>
                <a:gd name="connsiteX30" fmla="*/ 490538 w 1821657"/>
                <a:gd name="connsiteY30" fmla="*/ 521494 h 550069"/>
                <a:gd name="connsiteX31" fmla="*/ 457200 w 1821657"/>
                <a:gd name="connsiteY31" fmla="*/ 535781 h 550069"/>
                <a:gd name="connsiteX32" fmla="*/ 435769 w 1821657"/>
                <a:gd name="connsiteY32" fmla="*/ 542925 h 550069"/>
                <a:gd name="connsiteX33" fmla="*/ 400050 w 1821657"/>
                <a:gd name="connsiteY33" fmla="*/ 550069 h 550069"/>
                <a:gd name="connsiteX34" fmla="*/ 373857 w 1821657"/>
                <a:gd name="connsiteY34" fmla="*/ 550069 h 550069"/>
                <a:gd name="connsiteX35" fmla="*/ 340519 w 1821657"/>
                <a:gd name="connsiteY35" fmla="*/ 542925 h 550069"/>
                <a:gd name="connsiteX36" fmla="*/ 302419 w 1821657"/>
                <a:gd name="connsiteY36" fmla="*/ 531019 h 550069"/>
                <a:gd name="connsiteX37" fmla="*/ 250032 w 1821657"/>
                <a:gd name="connsiteY37" fmla="*/ 502444 h 550069"/>
                <a:gd name="connsiteX38" fmla="*/ 180975 w 1821657"/>
                <a:gd name="connsiteY38" fmla="*/ 452437 h 550069"/>
                <a:gd name="connsiteX39" fmla="*/ 107157 w 1821657"/>
                <a:gd name="connsiteY39" fmla="*/ 390525 h 550069"/>
                <a:gd name="connsiteX40" fmla="*/ 42863 w 1821657"/>
                <a:gd name="connsiteY40" fmla="*/ 323850 h 550069"/>
                <a:gd name="connsiteX41" fmla="*/ 16669 w 1821657"/>
                <a:gd name="connsiteY41" fmla="*/ 295275 h 550069"/>
                <a:gd name="connsiteX42" fmla="*/ 4763 w 1821657"/>
                <a:gd name="connsiteY42" fmla="*/ 271462 h 550069"/>
                <a:gd name="connsiteX43" fmla="*/ 0 w 1821657"/>
                <a:gd name="connsiteY43" fmla="*/ 242887 h 550069"/>
                <a:gd name="connsiteX44" fmla="*/ 9525 w 1821657"/>
                <a:gd name="connsiteY44" fmla="*/ 233362 h 550069"/>
                <a:gd name="connsiteX45" fmla="*/ 26194 w 1821657"/>
                <a:gd name="connsiteY45" fmla="*/ 233362 h 550069"/>
                <a:gd name="connsiteX46" fmla="*/ 66675 w 1821657"/>
                <a:gd name="connsiteY46" fmla="*/ 250031 h 550069"/>
                <a:gd name="connsiteX47" fmla="*/ 123825 w 1821657"/>
                <a:gd name="connsiteY47" fmla="*/ 278606 h 550069"/>
                <a:gd name="connsiteX48" fmla="*/ 173832 w 1821657"/>
                <a:gd name="connsiteY48" fmla="*/ 295275 h 550069"/>
                <a:gd name="connsiteX49" fmla="*/ 242888 w 1821657"/>
                <a:gd name="connsiteY49" fmla="*/ 307181 h 550069"/>
                <a:gd name="connsiteX50" fmla="*/ 300038 w 1821657"/>
                <a:gd name="connsiteY50" fmla="*/ 311944 h 550069"/>
                <a:gd name="connsiteX51" fmla="*/ 342900 w 1821657"/>
                <a:gd name="connsiteY51" fmla="*/ 311944 h 550069"/>
                <a:gd name="connsiteX52" fmla="*/ 426244 w 1821657"/>
                <a:gd name="connsiteY52" fmla="*/ 300037 h 550069"/>
                <a:gd name="connsiteX53" fmla="*/ 692944 w 1821657"/>
                <a:gd name="connsiteY53" fmla="*/ 24050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1657" h="550069">
                  <a:moveTo>
                    <a:pt x="692944" y="240506"/>
                  </a:moveTo>
                  <a:lnTo>
                    <a:pt x="907257" y="190500"/>
                  </a:lnTo>
                  <a:lnTo>
                    <a:pt x="988219" y="169069"/>
                  </a:lnTo>
                  <a:lnTo>
                    <a:pt x="1178719" y="130969"/>
                  </a:lnTo>
                  <a:lnTo>
                    <a:pt x="1285875" y="100012"/>
                  </a:lnTo>
                  <a:lnTo>
                    <a:pt x="1357313" y="80962"/>
                  </a:lnTo>
                  <a:lnTo>
                    <a:pt x="1400175" y="69056"/>
                  </a:lnTo>
                  <a:lnTo>
                    <a:pt x="1443038" y="40481"/>
                  </a:lnTo>
                  <a:lnTo>
                    <a:pt x="1485900" y="4762"/>
                  </a:lnTo>
                  <a:lnTo>
                    <a:pt x="1509713" y="0"/>
                  </a:lnTo>
                  <a:lnTo>
                    <a:pt x="1593057" y="7144"/>
                  </a:lnTo>
                  <a:lnTo>
                    <a:pt x="1671638" y="21431"/>
                  </a:lnTo>
                  <a:lnTo>
                    <a:pt x="1735932" y="45244"/>
                  </a:lnTo>
                  <a:lnTo>
                    <a:pt x="1778794" y="66675"/>
                  </a:lnTo>
                  <a:lnTo>
                    <a:pt x="1807369" y="85725"/>
                  </a:lnTo>
                  <a:lnTo>
                    <a:pt x="1819275" y="100012"/>
                  </a:lnTo>
                  <a:lnTo>
                    <a:pt x="1821657" y="116681"/>
                  </a:lnTo>
                  <a:lnTo>
                    <a:pt x="1814513" y="140494"/>
                  </a:lnTo>
                  <a:lnTo>
                    <a:pt x="1797844" y="161925"/>
                  </a:lnTo>
                  <a:lnTo>
                    <a:pt x="1759744" y="188119"/>
                  </a:lnTo>
                  <a:lnTo>
                    <a:pt x="1688307" y="216694"/>
                  </a:lnTo>
                  <a:lnTo>
                    <a:pt x="1650207" y="226219"/>
                  </a:lnTo>
                  <a:lnTo>
                    <a:pt x="1557338" y="242887"/>
                  </a:lnTo>
                  <a:lnTo>
                    <a:pt x="1473994" y="261937"/>
                  </a:lnTo>
                  <a:lnTo>
                    <a:pt x="1335882" y="292894"/>
                  </a:lnTo>
                  <a:lnTo>
                    <a:pt x="1162050" y="338137"/>
                  </a:lnTo>
                  <a:lnTo>
                    <a:pt x="957263" y="378619"/>
                  </a:lnTo>
                  <a:lnTo>
                    <a:pt x="845344" y="404812"/>
                  </a:lnTo>
                  <a:lnTo>
                    <a:pt x="678657" y="452437"/>
                  </a:lnTo>
                  <a:lnTo>
                    <a:pt x="559594" y="495300"/>
                  </a:lnTo>
                  <a:lnTo>
                    <a:pt x="490538" y="521494"/>
                  </a:lnTo>
                  <a:lnTo>
                    <a:pt x="457200" y="535781"/>
                  </a:lnTo>
                  <a:lnTo>
                    <a:pt x="435769" y="542925"/>
                  </a:lnTo>
                  <a:lnTo>
                    <a:pt x="400050" y="550069"/>
                  </a:lnTo>
                  <a:lnTo>
                    <a:pt x="373857" y="550069"/>
                  </a:lnTo>
                  <a:lnTo>
                    <a:pt x="340519" y="542925"/>
                  </a:lnTo>
                  <a:lnTo>
                    <a:pt x="302419" y="531019"/>
                  </a:lnTo>
                  <a:lnTo>
                    <a:pt x="250032" y="502444"/>
                  </a:lnTo>
                  <a:lnTo>
                    <a:pt x="180975" y="452437"/>
                  </a:lnTo>
                  <a:lnTo>
                    <a:pt x="107157" y="390525"/>
                  </a:lnTo>
                  <a:lnTo>
                    <a:pt x="42863" y="323850"/>
                  </a:lnTo>
                  <a:lnTo>
                    <a:pt x="16669" y="295275"/>
                  </a:lnTo>
                  <a:lnTo>
                    <a:pt x="4763" y="271462"/>
                  </a:lnTo>
                  <a:lnTo>
                    <a:pt x="0" y="242887"/>
                  </a:lnTo>
                  <a:lnTo>
                    <a:pt x="9525" y="233362"/>
                  </a:lnTo>
                  <a:lnTo>
                    <a:pt x="26194" y="233362"/>
                  </a:lnTo>
                  <a:lnTo>
                    <a:pt x="66675" y="250031"/>
                  </a:lnTo>
                  <a:lnTo>
                    <a:pt x="123825" y="278606"/>
                  </a:lnTo>
                  <a:lnTo>
                    <a:pt x="173832" y="295275"/>
                  </a:lnTo>
                  <a:lnTo>
                    <a:pt x="242888" y="307181"/>
                  </a:lnTo>
                  <a:lnTo>
                    <a:pt x="300038" y="311944"/>
                  </a:lnTo>
                  <a:lnTo>
                    <a:pt x="342900" y="311944"/>
                  </a:lnTo>
                  <a:lnTo>
                    <a:pt x="426244" y="300037"/>
                  </a:lnTo>
                  <a:lnTo>
                    <a:pt x="692944" y="2405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7">
              <a:extLst>
                <a:ext uri="{FF2B5EF4-FFF2-40B4-BE49-F238E27FC236}">
                  <a16:creationId xmlns:a16="http://schemas.microsoft.com/office/drawing/2014/main" id="{C0B5A967-6279-46EC-8C23-8AFA81AE5645}"/>
                </a:ext>
              </a:extLst>
            </p:cNvPr>
            <p:cNvSpPr/>
            <p:nvPr/>
          </p:nvSpPr>
          <p:spPr>
            <a:xfrm rot="5400000">
              <a:off x="4973639" y="3895729"/>
              <a:ext cx="2155825" cy="390525"/>
            </a:xfrm>
            <a:custGeom>
              <a:avLst/>
              <a:gdLst>
                <a:gd name="connsiteX0" fmla="*/ 1095375 w 2155032"/>
                <a:gd name="connsiteY0" fmla="*/ 23812 h 390525"/>
                <a:gd name="connsiteX1" fmla="*/ 771525 w 2155032"/>
                <a:gd name="connsiteY1" fmla="*/ 23812 h 390525"/>
                <a:gd name="connsiteX2" fmla="*/ 519113 w 2155032"/>
                <a:gd name="connsiteY2" fmla="*/ 23812 h 390525"/>
                <a:gd name="connsiteX3" fmla="*/ 183357 w 2155032"/>
                <a:gd name="connsiteY3" fmla="*/ 21431 h 390525"/>
                <a:gd name="connsiteX4" fmla="*/ 78582 w 2155032"/>
                <a:gd name="connsiteY4" fmla="*/ 73819 h 390525"/>
                <a:gd name="connsiteX5" fmla="*/ 54769 w 2155032"/>
                <a:gd name="connsiteY5" fmla="*/ 133350 h 390525"/>
                <a:gd name="connsiteX6" fmla="*/ 28575 w 2155032"/>
                <a:gd name="connsiteY6" fmla="*/ 219075 h 390525"/>
                <a:gd name="connsiteX7" fmla="*/ 19050 w 2155032"/>
                <a:gd name="connsiteY7" fmla="*/ 259556 h 390525"/>
                <a:gd name="connsiteX8" fmla="*/ 14288 w 2155032"/>
                <a:gd name="connsiteY8" fmla="*/ 304800 h 390525"/>
                <a:gd name="connsiteX9" fmla="*/ 4763 w 2155032"/>
                <a:gd name="connsiteY9" fmla="*/ 335756 h 390525"/>
                <a:gd name="connsiteX10" fmla="*/ 0 w 2155032"/>
                <a:gd name="connsiteY10" fmla="*/ 361950 h 390525"/>
                <a:gd name="connsiteX11" fmla="*/ 2382 w 2155032"/>
                <a:gd name="connsiteY11" fmla="*/ 383381 h 390525"/>
                <a:gd name="connsiteX12" fmla="*/ 11907 w 2155032"/>
                <a:gd name="connsiteY12" fmla="*/ 390525 h 390525"/>
                <a:gd name="connsiteX13" fmla="*/ 26194 w 2155032"/>
                <a:gd name="connsiteY13" fmla="*/ 390525 h 390525"/>
                <a:gd name="connsiteX14" fmla="*/ 47625 w 2155032"/>
                <a:gd name="connsiteY14" fmla="*/ 385762 h 390525"/>
                <a:gd name="connsiteX15" fmla="*/ 71438 w 2155032"/>
                <a:gd name="connsiteY15" fmla="*/ 364331 h 390525"/>
                <a:gd name="connsiteX16" fmla="*/ 109538 w 2155032"/>
                <a:gd name="connsiteY16" fmla="*/ 330994 h 390525"/>
                <a:gd name="connsiteX17" fmla="*/ 161925 w 2155032"/>
                <a:gd name="connsiteY17" fmla="*/ 297656 h 390525"/>
                <a:gd name="connsiteX18" fmla="*/ 209550 w 2155032"/>
                <a:gd name="connsiteY18" fmla="*/ 273844 h 390525"/>
                <a:gd name="connsiteX19" fmla="*/ 254794 w 2155032"/>
                <a:gd name="connsiteY19" fmla="*/ 257175 h 390525"/>
                <a:gd name="connsiteX20" fmla="*/ 295275 w 2155032"/>
                <a:gd name="connsiteY20" fmla="*/ 247650 h 390525"/>
                <a:gd name="connsiteX21" fmla="*/ 392907 w 2155032"/>
                <a:gd name="connsiteY21" fmla="*/ 242887 h 390525"/>
                <a:gd name="connsiteX22" fmla="*/ 661988 w 2155032"/>
                <a:gd name="connsiteY22" fmla="*/ 245269 h 390525"/>
                <a:gd name="connsiteX23" fmla="*/ 1026319 w 2155032"/>
                <a:gd name="connsiteY23" fmla="*/ 245269 h 390525"/>
                <a:gd name="connsiteX24" fmla="*/ 1326357 w 2155032"/>
                <a:gd name="connsiteY24" fmla="*/ 245269 h 390525"/>
                <a:gd name="connsiteX25" fmla="*/ 1650207 w 2155032"/>
                <a:gd name="connsiteY25" fmla="*/ 245269 h 390525"/>
                <a:gd name="connsiteX26" fmla="*/ 1778794 w 2155032"/>
                <a:gd name="connsiteY26" fmla="*/ 247650 h 390525"/>
                <a:gd name="connsiteX27" fmla="*/ 1864519 w 2155032"/>
                <a:gd name="connsiteY27" fmla="*/ 257175 h 390525"/>
                <a:gd name="connsiteX28" fmla="*/ 1931194 w 2155032"/>
                <a:gd name="connsiteY28" fmla="*/ 266700 h 390525"/>
                <a:gd name="connsiteX29" fmla="*/ 2007394 w 2155032"/>
                <a:gd name="connsiteY29" fmla="*/ 257175 h 390525"/>
                <a:gd name="connsiteX30" fmla="*/ 2071688 w 2155032"/>
                <a:gd name="connsiteY30" fmla="*/ 238125 h 390525"/>
                <a:gd name="connsiteX31" fmla="*/ 2107407 w 2155032"/>
                <a:gd name="connsiteY31" fmla="*/ 219075 h 390525"/>
                <a:gd name="connsiteX32" fmla="*/ 2128838 w 2155032"/>
                <a:gd name="connsiteY32" fmla="*/ 202406 h 390525"/>
                <a:gd name="connsiteX33" fmla="*/ 2147888 w 2155032"/>
                <a:gd name="connsiteY33" fmla="*/ 173831 h 390525"/>
                <a:gd name="connsiteX34" fmla="*/ 2155032 w 2155032"/>
                <a:gd name="connsiteY34" fmla="*/ 147637 h 390525"/>
                <a:gd name="connsiteX35" fmla="*/ 2152650 w 2155032"/>
                <a:gd name="connsiteY35" fmla="*/ 121444 h 390525"/>
                <a:gd name="connsiteX36" fmla="*/ 2145507 w 2155032"/>
                <a:gd name="connsiteY36" fmla="*/ 95250 h 390525"/>
                <a:gd name="connsiteX37" fmla="*/ 2124075 w 2155032"/>
                <a:gd name="connsiteY37" fmla="*/ 69056 h 390525"/>
                <a:gd name="connsiteX38" fmla="*/ 2093119 w 2155032"/>
                <a:gd name="connsiteY38" fmla="*/ 42862 h 390525"/>
                <a:gd name="connsiteX39" fmla="*/ 2055019 w 2155032"/>
                <a:gd name="connsiteY39" fmla="*/ 16669 h 390525"/>
                <a:gd name="connsiteX40" fmla="*/ 1997869 w 2155032"/>
                <a:gd name="connsiteY40" fmla="*/ 0 h 390525"/>
                <a:gd name="connsiteX41" fmla="*/ 1854994 w 2155032"/>
                <a:gd name="connsiteY41" fmla="*/ 21431 h 390525"/>
                <a:gd name="connsiteX42" fmla="*/ 1671638 w 2155032"/>
                <a:gd name="connsiteY42" fmla="*/ 23812 h 390525"/>
                <a:gd name="connsiteX43" fmla="*/ 1381125 w 2155032"/>
                <a:gd name="connsiteY43" fmla="*/ 23812 h 390525"/>
                <a:gd name="connsiteX44" fmla="*/ 1095375 w 2155032"/>
                <a:gd name="connsiteY44" fmla="*/ 2381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55032" h="390525">
                  <a:moveTo>
                    <a:pt x="1095375" y="23812"/>
                  </a:moveTo>
                  <a:lnTo>
                    <a:pt x="771525" y="23812"/>
                  </a:lnTo>
                  <a:lnTo>
                    <a:pt x="519113" y="23812"/>
                  </a:lnTo>
                  <a:lnTo>
                    <a:pt x="183357" y="21431"/>
                  </a:lnTo>
                  <a:lnTo>
                    <a:pt x="78582" y="73819"/>
                  </a:lnTo>
                  <a:lnTo>
                    <a:pt x="54769" y="133350"/>
                  </a:lnTo>
                  <a:lnTo>
                    <a:pt x="28575" y="219075"/>
                  </a:lnTo>
                  <a:lnTo>
                    <a:pt x="19050" y="259556"/>
                  </a:lnTo>
                  <a:lnTo>
                    <a:pt x="14288" y="304800"/>
                  </a:lnTo>
                  <a:lnTo>
                    <a:pt x="4763" y="335756"/>
                  </a:lnTo>
                  <a:lnTo>
                    <a:pt x="0" y="361950"/>
                  </a:lnTo>
                  <a:lnTo>
                    <a:pt x="2382" y="383381"/>
                  </a:lnTo>
                  <a:lnTo>
                    <a:pt x="11907" y="390525"/>
                  </a:lnTo>
                  <a:lnTo>
                    <a:pt x="26194" y="390525"/>
                  </a:lnTo>
                  <a:lnTo>
                    <a:pt x="47625" y="385762"/>
                  </a:lnTo>
                  <a:lnTo>
                    <a:pt x="71438" y="364331"/>
                  </a:lnTo>
                  <a:lnTo>
                    <a:pt x="109538" y="330994"/>
                  </a:lnTo>
                  <a:lnTo>
                    <a:pt x="161925" y="297656"/>
                  </a:lnTo>
                  <a:lnTo>
                    <a:pt x="209550" y="273844"/>
                  </a:lnTo>
                  <a:lnTo>
                    <a:pt x="254794" y="257175"/>
                  </a:lnTo>
                  <a:lnTo>
                    <a:pt x="295275" y="247650"/>
                  </a:lnTo>
                  <a:lnTo>
                    <a:pt x="392907" y="242887"/>
                  </a:lnTo>
                  <a:lnTo>
                    <a:pt x="661988" y="245269"/>
                  </a:lnTo>
                  <a:lnTo>
                    <a:pt x="1026319" y="245269"/>
                  </a:lnTo>
                  <a:lnTo>
                    <a:pt x="1326357" y="245269"/>
                  </a:lnTo>
                  <a:lnTo>
                    <a:pt x="1650207" y="245269"/>
                  </a:lnTo>
                  <a:lnTo>
                    <a:pt x="1778794" y="247650"/>
                  </a:lnTo>
                  <a:lnTo>
                    <a:pt x="1864519" y="257175"/>
                  </a:lnTo>
                  <a:lnTo>
                    <a:pt x="1931194" y="266700"/>
                  </a:lnTo>
                  <a:lnTo>
                    <a:pt x="2007394" y="257175"/>
                  </a:lnTo>
                  <a:lnTo>
                    <a:pt x="2071688" y="238125"/>
                  </a:lnTo>
                  <a:lnTo>
                    <a:pt x="2107407" y="219075"/>
                  </a:lnTo>
                  <a:lnTo>
                    <a:pt x="2128838" y="202406"/>
                  </a:lnTo>
                  <a:lnTo>
                    <a:pt x="2147888" y="173831"/>
                  </a:lnTo>
                  <a:lnTo>
                    <a:pt x="2155032" y="147637"/>
                  </a:lnTo>
                  <a:lnTo>
                    <a:pt x="2152650" y="121444"/>
                  </a:lnTo>
                  <a:lnTo>
                    <a:pt x="2145507" y="95250"/>
                  </a:lnTo>
                  <a:lnTo>
                    <a:pt x="2124075" y="69056"/>
                  </a:lnTo>
                  <a:lnTo>
                    <a:pt x="2093119" y="42862"/>
                  </a:lnTo>
                  <a:lnTo>
                    <a:pt x="2055019" y="16669"/>
                  </a:lnTo>
                  <a:lnTo>
                    <a:pt x="1997869" y="0"/>
                  </a:lnTo>
                  <a:lnTo>
                    <a:pt x="1854994" y="21431"/>
                  </a:lnTo>
                  <a:lnTo>
                    <a:pt x="1671638" y="23812"/>
                  </a:lnTo>
                  <a:lnTo>
                    <a:pt x="1381125" y="23812"/>
                  </a:lnTo>
                  <a:lnTo>
                    <a:pt x="1095375" y="238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671D66EB-E74E-47A7-ACCF-89ECE4FB5E56}"/>
                </a:ext>
              </a:extLst>
            </p:cNvPr>
            <p:cNvSpPr/>
            <p:nvPr/>
          </p:nvSpPr>
          <p:spPr>
            <a:xfrm rot="5400000">
              <a:off x="7177882" y="5085558"/>
              <a:ext cx="885825" cy="1004888"/>
            </a:xfrm>
            <a:custGeom>
              <a:avLst/>
              <a:gdLst>
                <a:gd name="connsiteX0" fmla="*/ 497681 w 885825"/>
                <a:gd name="connsiteY0" fmla="*/ 495300 h 1004887"/>
                <a:gd name="connsiteX1" fmla="*/ 400050 w 885825"/>
                <a:gd name="connsiteY1" fmla="*/ 581025 h 1004887"/>
                <a:gd name="connsiteX2" fmla="*/ 314325 w 885825"/>
                <a:gd name="connsiteY2" fmla="*/ 661987 h 1004887"/>
                <a:gd name="connsiteX3" fmla="*/ 247650 w 885825"/>
                <a:gd name="connsiteY3" fmla="*/ 733425 h 1004887"/>
                <a:gd name="connsiteX4" fmla="*/ 171450 w 885825"/>
                <a:gd name="connsiteY4" fmla="*/ 821531 h 1004887"/>
                <a:gd name="connsiteX5" fmla="*/ 92869 w 885825"/>
                <a:gd name="connsiteY5" fmla="*/ 926306 h 1004887"/>
                <a:gd name="connsiteX6" fmla="*/ 54769 w 885825"/>
                <a:gd name="connsiteY6" fmla="*/ 983456 h 1004887"/>
                <a:gd name="connsiteX7" fmla="*/ 33338 w 885825"/>
                <a:gd name="connsiteY7" fmla="*/ 1000125 h 1004887"/>
                <a:gd name="connsiteX8" fmla="*/ 16669 w 885825"/>
                <a:gd name="connsiteY8" fmla="*/ 1004887 h 1004887"/>
                <a:gd name="connsiteX9" fmla="*/ 4763 w 885825"/>
                <a:gd name="connsiteY9" fmla="*/ 1000125 h 1004887"/>
                <a:gd name="connsiteX10" fmla="*/ 0 w 885825"/>
                <a:gd name="connsiteY10" fmla="*/ 981075 h 1004887"/>
                <a:gd name="connsiteX11" fmla="*/ 0 w 885825"/>
                <a:gd name="connsiteY11" fmla="*/ 950119 h 1004887"/>
                <a:gd name="connsiteX12" fmla="*/ 7144 w 885825"/>
                <a:gd name="connsiteY12" fmla="*/ 892969 h 1004887"/>
                <a:gd name="connsiteX13" fmla="*/ 38100 w 885825"/>
                <a:gd name="connsiteY13" fmla="*/ 776287 h 1004887"/>
                <a:gd name="connsiteX14" fmla="*/ 71438 w 885825"/>
                <a:gd name="connsiteY14" fmla="*/ 685800 h 1004887"/>
                <a:gd name="connsiteX15" fmla="*/ 102394 w 885825"/>
                <a:gd name="connsiteY15" fmla="*/ 607219 h 1004887"/>
                <a:gd name="connsiteX16" fmla="*/ 133350 w 885825"/>
                <a:gd name="connsiteY16" fmla="*/ 540544 h 1004887"/>
                <a:gd name="connsiteX17" fmla="*/ 178594 w 885825"/>
                <a:gd name="connsiteY17" fmla="*/ 452437 h 1004887"/>
                <a:gd name="connsiteX18" fmla="*/ 228600 w 885825"/>
                <a:gd name="connsiteY18" fmla="*/ 369094 h 1004887"/>
                <a:gd name="connsiteX19" fmla="*/ 278606 w 885825"/>
                <a:gd name="connsiteY19" fmla="*/ 295275 h 1004887"/>
                <a:gd name="connsiteX20" fmla="*/ 330994 w 885825"/>
                <a:gd name="connsiteY20" fmla="*/ 230981 h 1004887"/>
                <a:gd name="connsiteX21" fmla="*/ 376238 w 885825"/>
                <a:gd name="connsiteY21" fmla="*/ 183356 h 1004887"/>
                <a:gd name="connsiteX22" fmla="*/ 414338 w 885825"/>
                <a:gd name="connsiteY22" fmla="*/ 150019 h 1004887"/>
                <a:gd name="connsiteX23" fmla="*/ 445294 w 885825"/>
                <a:gd name="connsiteY23" fmla="*/ 123825 h 1004887"/>
                <a:gd name="connsiteX24" fmla="*/ 490538 w 885825"/>
                <a:gd name="connsiteY24" fmla="*/ 88106 h 1004887"/>
                <a:gd name="connsiteX25" fmla="*/ 552450 w 885825"/>
                <a:gd name="connsiteY25" fmla="*/ 54769 h 1004887"/>
                <a:gd name="connsiteX26" fmla="*/ 619125 w 885825"/>
                <a:gd name="connsiteY26" fmla="*/ 28575 h 1004887"/>
                <a:gd name="connsiteX27" fmla="*/ 692944 w 885825"/>
                <a:gd name="connsiteY27" fmla="*/ 7144 h 1004887"/>
                <a:gd name="connsiteX28" fmla="*/ 740569 w 885825"/>
                <a:gd name="connsiteY28" fmla="*/ 0 h 1004887"/>
                <a:gd name="connsiteX29" fmla="*/ 783431 w 885825"/>
                <a:gd name="connsiteY29" fmla="*/ 4762 h 1004887"/>
                <a:gd name="connsiteX30" fmla="*/ 816769 w 885825"/>
                <a:gd name="connsiteY30" fmla="*/ 16669 h 1004887"/>
                <a:gd name="connsiteX31" fmla="*/ 842963 w 885825"/>
                <a:gd name="connsiteY31" fmla="*/ 33337 h 1004887"/>
                <a:gd name="connsiteX32" fmla="*/ 864394 w 885825"/>
                <a:gd name="connsiteY32" fmla="*/ 52387 h 1004887"/>
                <a:gd name="connsiteX33" fmla="*/ 878681 w 885825"/>
                <a:gd name="connsiteY33" fmla="*/ 73819 h 1004887"/>
                <a:gd name="connsiteX34" fmla="*/ 885825 w 885825"/>
                <a:gd name="connsiteY34" fmla="*/ 102394 h 1004887"/>
                <a:gd name="connsiteX35" fmla="*/ 883444 w 885825"/>
                <a:gd name="connsiteY35" fmla="*/ 138112 h 1004887"/>
                <a:gd name="connsiteX36" fmla="*/ 871538 w 885825"/>
                <a:gd name="connsiteY36" fmla="*/ 173831 h 1004887"/>
                <a:gd name="connsiteX37" fmla="*/ 845344 w 885825"/>
                <a:gd name="connsiteY37" fmla="*/ 211931 h 1004887"/>
                <a:gd name="connsiteX38" fmla="*/ 788194 w 885825"/>
                <a:gd name="connsiteY38" fmla="*/ 261937 h 1004887"/>
                <a:gd name="connsiteX39" fmla="*/ 666750 w 885825"/>
                <a:gd name="connsiteY39" fmla="*/ 354806 h 1004887"/>
                <a:gd name="connsiteX40" fmla="*/ 497681 w 885825"/>
                <a:gd name="connsiteY40" fmla="*/ 49530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004887">
                  <a:moveTo>
                    <a:pt x="497681" y="495300"/>
                  </a:moveTo>
                  <a:lnTo>
                    <a:pt x="400050" y="581025"/>
                  </a:lnTo>
                  <a:lnTo>
                    <a:pt x="314325" y="661987"/>
                  </a:lnTo>
                  <a:lnTo>
                    <a:pt x="247650" y="733425"/>
                  </a:lnTo>
                  <a:lnTo>
                    <a:pt x="171450" y="821531"/>
                  </a:lnTo>
                  <a:lnTo>
                    <a:pt x="92869" y="926306"/>
                  </a:lnTo>
                  <a:lnTo>
                    <a:pt x="54769" y="983456"/>
                  </a:lnTo>
                  <a:lnTo>
                    <a:pt x="33338" y="1000125"/>
                  </a:lnTo>
                  <a:lnTo>
                    <a:pt x="16669" y="1004887"/>
                  </a:lnTo>
                  <a:lnTo>
                    <a:pt x="4763" y="1000125"/>
                  </a:lnTo>
                  <a:lnTo>
                    <a:pt x="0" y="981075"/>
                  </a:lnTo>
                  <a:lnTo>
                    <a:pt x="0" y="950119"/>
                  </a:lnTo>
                  <a:lnTo>
                    <a:pt x="7144" y="892969"/>
                  </a:lnTo>
                  <a:lnTo>
                    <a:pt x="38100" y="776287"/>
                  </a:lnTo>
                  <a:lnTo>
                    <a:pt x="71438" y="685800"/>
                  </a:lnTo>
                  <a:lnTo>
                    <a:pt x="102394" y="607219"/>
                  </a:lnTo>
                  <a:lnTo>
                    <a:pt x="133350" y="540544"/>
                  </a:lnTo>
                  <a:lnTo>
                    <a:pt x="178594" y="452437"/>
                  </a:lnTo>
                  <a:lnTo>
                    <a:pt x="228600" y="369094"/>
                  </a:lnTo>
                  <a:lnTo>
                    <a:pt x="278606" y="295275"/>
                  </a:lnTo>
                  <a:lnTo>
                    <a:pt x="330994" y="230981"/>
                  </a:lnTo>
                  <a:lnTo>
                    <a:pt x="376238" y="183356"/>
                  </a:lnTo>
                  <a:lnTo>
                    <a:pt x="414338" y="150019"/>
                  </a:lnTo>
                  <a:lnTo>
                    <a:pt x="445294" y="123825"/>
                  </a:lnTo>
                  <a:lnTo>
                    <a:pt x="490538" y="88106"/>
                  </a:lnTo>
                  <a:lnTo>
                    <a:pt x="552450" y="54769"/>
                  </a:lnTo>
                  <a:lnTo>
                    <a:pt x="619125" y="28575"/>
                  </a:lnTo>
                  <a:lnTo>
                    <a:pt x="692944" y="7144"/>
                  </a:lnTo>
                  <a:lnTo>
                    <a:pt x="740569" y="0"/>
                  </a:lnTo>
                  <a:lnTo>
                    <a:pt x="783431" y="4762"/>
                  </a:lnTo>
                  <a:lnTo>
                    <a:pt x="816769" y="16669"/>
                  </a:lnTo>
                  <a:lnTo>
                    <a:pt x="842963" y="33337"/>
                  </a:lnTo>
                  <a:lnTo>
                    <a:pt x="864394" y="52387"/>
                  </a:lnTo>
                  <a:lnTo>
                    <a:pt x="878681" y="73819"/>
                  </a:lnTo>
                  <a:lnTo>
                    <a:pt x="885825" y="102394"/>
                  </a:lnTo>
                  <a:lnTo>
                    <a:pt x="883444" y="138112"/>
                  </a:lnTo>
                  <a:lnTo>
                    <a:pt x="871538" y="173831"/>
                  </a:lnTo>
                  <a:lnTo>
                    <a:pt x="845344" y="211931"/>
                  </a:lnTo>
                  <a:lnTo>
                    <a:pt x="788194" y="261937"/>
                  </a:lnTo>
                  <a:lnTo>
                    <a:pt x="666750" y="354806"/>
                  </a:lnTo>
                  <a:lnTo>
                    <a:pt x="497681" y="495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5">
              <a:extLst>
                <a:ext uri="{FF2B5EF4-FFF2-40B4-BE49-F238E27FC236}">
                  <a16:creationId xmlns:a16="http://schemas.microsoft.com/office/drawing/2014/main" id="{4C14E3D7-742D-4537-AAAB-63A438AA2B16}"/>
                </a:ext>
              </a:extLst>
            </p:cNvPr>
            <p:cNvSpPr/>
            <p:nvPr/>
          </p:nvSpPr>
          <p:spPr>
            <a:xfrm rot="5400000">
              <a:off x="2602707" y="3612361"/>
              <a:ext cx="4389437" cy="476250"/>
            </a:xfrm>
            <a:custGeom>
              <a:avLst/>
              <a:gdLst>
                <a:gd name="connsiteX0" fmla="*/ 1574604 w 4388414"/>
                <a:gd name="connsiteY0" fmla="*/ 91793 h 476618"/>
                <a:gd name="connsiteX1" fmla="*/ 1934715 w 4388414"/>
                <a:gd name="connsiteY1" fmla="*/ 102384 h 476618"/>
                <a:gd name="connsiteX2" fmla="*/ 2093587 w 4388414"/>
                <a:gd name="connsiteY2" fmla="*/ 105915 h 476618"/>
                <a:gd name="connsiteX3" fmla="*/ 2404272 w 4388414"/>
                <a:gd name="connsiteY3" fmla="*/ 105915 h 476618"/>
                <a:gd name="connsiteX4" fmla="*/ 2817340 w 4388414"/>
                <a:gd name="connsiteY4" fmla="*/ 105915 h 476618"/>
                <a:gd name="connsiteX5" fmla="*/ 3173921 w 4388414"/>
                <a:gd name="connsiteY5" fmla="*/ 105915 h 476618"/>
                <a:gd name="connsiteX6" fmla="*/ 3452831 w 4388414"/>
                <a:gd name="connsiteY6" fmla="*/ 102384 h 476618"/>
                <a:gd name="connsiteX7" fmla="*/ 3696435 w 4388414"/>
                <a:gd name="connsiteY7" fmla="*/ 91793 h 476618"/>
                <a:gd name="connsiteX8" fmla="*/ 3820003 w 4388414"/>
                <a:gd name="connsiteY8" fmla="*/ 81201 h 476618"/>
                <a:gd name="connsiteX9" fmla="*/ 3894143 w 4388414"/>
                <a:gd name="connsiteY9" fmla="*/ 91793 h 476618"/>
                <a:gd name="connsiteX10" fmla="*/ 4010650 w 4388414"/>
                <a:gd name="connsiteY10" fmla="*/ 116506 h 476618"/>
                <a:gd name="connsiteX11" fmla="*/ 4141279 w 4388414"/>
                <a:gd name="connsiteY11" fmla="*/ 158873 h 476618"/>
                <a:gd name="connsiteX12" fmla="*/ 4208358 w 4388414"/>
                <a:gd name="connsiteY12" fmla="*/ 187117 h 476618"/>
                <a:gd name="connsiteX13" fmla="*/ 4243663 w 4388414"/>
                <a:gd name="connsiteY13" fmla="*/ 204769 h 476618"/>
                <a:gd name="connsiteX14" fmla="*/ 4282499 w 4388414"/>
                <a:gd name="connsiteY14" fmla="*/ 229483 h 476618"/>
                <a:gd name="connsiteX15" fmla="*/ 4353109 w 4388414"/>
                <a:gd name="connsiteY15" fmla="*/ 275379 h 476618"/>
                <a:gd name="connsiteX16" fmla="*/ 4377822 w 4388414"/>
                <a:gd name="connsiteY16" fmla="*/ 300093 h 476618"/>
                <a:gd name="connsiteX17" fmla="*/ 4384883 w 4388414"/>
                <a:gd name="connsiteY17" fmla="*/ 314215 h 476618"/>
                <a:gd name="connsiteX18" fmla="*/ 4388414 w 4388414"/>
                <a:gd name="connsiteY18" fmla="*/ 328337 h 476618"/>
                <a:gd name="connsiteX19" fmla="*/ 4381353 w 4388414"/>
                <a:gd name="connsiteY19" fmla="*/ 353050 h 476618"/>
                <a:gd name="connsiteX20" fmla="*/ 4360170 w 4388414"/>
                <a:gd name="connsiteY20" fmla="*/ 374233 h 476618"/>
                <a:gd name="connsiteX21" fmla="*/ 3707027 w 4388414"/>
                <a:gd name="connsiteY21" fmla="*/ 353050 h 476618"/>
                <a:gd name="connsiteX22" fmla="*/ 3664661 w 4388414"/>
                <a:gd name="connsiteY22" fmla="*/ 338928 h 476618"/>
                <a:gd name="connsiteX23" fmla="*/ 3622295 w 4388414"/>
                <a:gd name="connsiteY23" fmla="*/ 331867 h 476618"/>
                <a:gd name="connsiteX24" fmla="*/ 3435178 w 4388414"/>
                <a:gd name="connsiteY24" fmla="*/ 328337 h 476618"/>
                <a:gd name="connsiteX25" fmla="*/ 2979743 w 4388414"/>
                <a:gd name="connsiteY25" fmla="*/ 328337 h 476618"/>
                <a:gd name="connsiteX26" fmla="*/ 2411333 w 4388414"/>
                <a:gd name="connsiteY26" fmla="*/ 331867 h 476618"/>
                <a:gd name="connsiteX27" fmla="*/ 2005325 w 4388414"/>
                <a:gd name="connsiteY27" fmla="*/ 324806 h 476618"/>
                <a:gd name="connsiteX28" fmla="*/ 1652275 w 4388414"/>
                <a:gd name="connsiteY28" fmla="*/ 314215 h 476618"/>
                <a:gd name="connsiteX29" fmla="*/ 1313346 w 4388414"/>
                <a:gd name="connsiteY29" fmla="*/ 307154 h 476618"/>
                <a:gd name="connsiteX30" fmla="*/ 893217 w 4388414"/>
                <a:gd name="connsiteY30" fmla="*/ 307154 h 476618"/>
                <a:gd name="connsiteX31" fmla="*/ 631960 w 4388414"/>
                <a:gd name="connsiteY31" fmla="*/ 307154 h 476618"/>
                <a:gd name="connsiteX32" fmla="*/ 423660 w 4388414"/>
                <a:gd name="connsiteY32" fmla="*/ 307154 h 476618"/>
                <a:gd name="connsiteX33" fmla="*/ 331867 w 4388414"/>
                <a:gd name="connsiteY33" fmla="*/ 310684 h 476618"/>
                <a:gd name="connsiteX34" fmla="*/ 289501 w 4388414"/>
                <a:gd name="connsiteY34" fmla="*/ 317745 h 476618"/>
                <a:gd name="connsiteX35" fmla="*/ 250665 w 4388414"/>
                <a:gd name="connsiteY35" fmla="*/ 328337 h 476618"/>
                <a:gd name="connsiteX36" fmla="*/ 208299 w 4388414"/>
                <a:gd name="connsiteY36" fmla="*/ 349520 h 476618"/>
                <a:gd name="connsiteX37" fmla="*/ 151811 w 4388414"/>
                <a:gd name="connsiteY37" fmla="*/ 384825 h 476618"/>
                <a:gd name="connsiteX38" fmla="*/ 127098 w 4388414"/>
                <a:gd name="connsiteY38" fmla="*/ 409538 h 476618"/>
                <a:gd name="connsiteX39" fmla="*/ 88262 w 4388414"/>
                <a:gd name="connsiteY39" fmla="*/ 448374 h 476618"/>
                <a:gd name="connsiteX40" fmla="*/ 60018 w 4388414"/>
                <a:gd name="connsiteY40" fmla="*/ 466026 h 476618"/>
                <a:gd name="connsiteX41" fmla="*/ 35305 w 4388414"/>
                <a:gd name="connsiteY41" fmla="*/ 476618 h 476618"/>
                <a:gd name="connsiteX42" fmla="*/ 24713 w 4388414"/>
                <a:gd name="connsiteY42" fmla="*/ 476618 h 476618"/>
                <a:gd name="connsiteX43" fmla="*/ 7061 w 4388414"/>
                <a:gd name="connsiteY43" fmla="*/ 469557 h 476618"/>
                <a:gd name="connsiteX44" fmla="*/ 3530 w 4388414"/>
                <a:gd name="connsiteY44" fmla="*/ 451904 h 476618"/>
                <a:gd name="connsiteX45" fmla="*/ 0 w 4388414"/>
                <a:gd name="connsiteY45" fmla="*/ 416599 h 476618"/>
                <a:gd name="connsiteX46" fmla="*/ 17652 w 4388414"/>
                <a:gd name="connsiteY46" fmla="*/ 349520 h 476618"/>
                <a:gd name="connsiteX47" fmla="*/ 56488 w 4388414"/>
                <a:gd name="connsiteY47" fmla="*/ 229483 h 476618"/>
                <a:gd name="connsiteX48" fmla="*/ 98854 w 4388414"/>
                <a:gd name="connsiteY48" fmla="*/ 141220 h 476618"/>
                <a:gd name="connsiteX49" fmla="*/ 127098 w 4388414"/>
                <a:gd name="connsiteY49" fmla="*/ 98854 h 476618"/>
                <a:gd name="connsiteX50" fmla="*/ 155342 w 4388414"/>
                <a:gd name="connsiteY50" fmla="*/ 63549 h 476618"/>
                <a:gd name="connsiteX51" fmla="*/ 183586 w 4388414"/>
                <a:gd name="connsiteY51" fmla="*/ 35305 h 476618"/>
                <a:gd name="connsiteX52" fmla="*/ 218891 w 4388414"/>
                <a:gd name="connsiteY52" fmla="*/ 14122 h 476618"/>
                <a:gd name="connsiteX53" fmla="*/ 268318 w 4388414"/>
                <a:gd name="connsiteY53" fmla="*/ 0 h 476618"/>
                <a:gd name="connsiteX54" fmla="*/ 296562 w 4388414"/>
                <a:gd name="connsiteY54" fmla="*/ 7061 h 476618"/>
                <a:gd name="connsiteX55" fmla="*/ 338928 w 4388414"/>
                <a:gd name="connsiteY55" fmla="*/ 24713 h 476618"/>
                <a:gd name="connsiteX56" fmla="*/ 413069 w 4388414"/>
                <a:gd name="connsiteY56" fmla="*/ 45896 h 476618"/>
                <a:gd name="connsiteX57" fmla="*/ 501331 w 4388414"/>
                <a:gd name="connsiteY57" fmla="*/ 60018 h 476618"/>
                <a:gd name="connsiteX58" fmla="*/ 706100 w 4388414"/>
                <a:gd name="connsiteY58" fmla="*/ 77671 h 476618"/>
                <a:gd name="connsiteX59" fmla="*/ 985010 w 4388414"/>
                <a:gd name="connsiteY59" fmla="*/ 84732 h 476618"/>
                <a:gd name="connsiteX60" fmla="*/ 1179187 w 4388414"/>
                <a:gd name="connsiteY60" fmla="*/ 84732 h 476618"/>
                <a:gd name="connsiteX61" fmla="*/ 1574604 w 4388414"/>
                <a:gd name="connsiteY61" fmla="*/ 91793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8414" h="476618">
                  <a:moveTo>
                    <a:pt x="1574604" y="91793"/>
                  </a:moveTo>
                  <a:lnTo>
                    <a:pt x="1934715" y="102384"/>
                  </a:lnTo>
                  <a:lnTo>
                    <a:pt x="2093587" y="105915"/>
                  </a:lnTo>
                  <a:lnTo>
                    <a:pt x="2404272" y="105915"/>
                  </a:lnTo>
                  <a:lnTo>
                    <a:pt x="2817340" y="105915"/>
                  </a:lnTo>
                  <a:lnTo>
                    <a:pt x="3173921" y="105915"/>
                  </a:lnTo>
                  <a:lnTo>
                    <a:pt x="3452831" y="102384"/>
                  </a:lnTo>
                  <a:lnTo>
                    <a:pt x="3696435" y="91793"/>
                  </a:lnTo>
                  <a:lnTo>
                    <a:pt x="3820003" y="81201"/>
                  </a:lnTo>
                  <a:lnTo>
                    <a:pt x="3894143" y="91793"/>
                  </a:lnTo>
                  <a:lnTo>
                    <a:pt x="4010650" y="116506"/>
                  </a:lnTo>
                  <a:lnTo>
                    <a:pt x="4141279" y="158873"/>
                  </a:lnTo>
                  <a:lnTo>
                    <a:pt x="4208358" y="187117"/>
                  </a:lnTo>
                  <a:lnTo>
                    <a:pt x="4243663" y="204769"/>
                  </a:lnTo>
                  <a:lnTo>
                    <a:pt x="4282499" y="229483"/>
                  </a:lnTo>
                  <a:lnTo>
                    <a:pt x="4353109" y="275379"/>
                  </a:lnTo>
                  <a:lnTo>
                    <a:pt x="4377822" y="300093"/>
                  </a:lnTo>
                  <a:lnTo>
                    <a:pt x="4384883" y="314215"/>
                  </a:lnTo>
                  <a:lnTo>
                    <a:pt x="4388414" y="328337"/>
                  </a:lnTo>
                  <a:lnTo>
                    <a:pt x="4381353" y="353050"/>
                  </a:lnTo>
                  <a:lnTo>
                    <a:pt x="4360170" y="374233"/>
                  </a:lnTo>
                  <a:lnTo>
                    <a:pt x="3707027" y="353050"/>
                  </a:lnTo>
                  <a:lnTo>
                    <a:pt x="3664661" y="338928"/>
                  </a:lnTo>
                  <a:lnTo>
                    <a:pt x="3622295" y="331867"/>
                  </a:lnTo>
                  <a:lnTo>
                    <a:pt x="3435178" y="328337"/>
                  </a:lnTo>
                  <a:lnTo>
                    <a:pt x="2979743" y="328337"/>
                  </a:lnTo>
                  <a:lnTo>
                    <a:pt x="2411333" y="331867"/>
                  </a:lnTo>
                  <a:lnTo>
                    <a:pt x="2005325" y="324806"/>
                  </a:lnTo>
                  <a:lnTo>
                    <a:pt x="1652275" y="314215"/>
                  </a:lnTo>
                  <a:lnTo>
                    <a:pt x="1313346" y="307154"/>
                  </a:lnTo>
                  <a:lnTo>
                    <a:pt x="893217" y="307154"/>
                  </a:lnTo>
                  <a:lnTo>
                    <a:pt x="631960" y="307154"/>
                  </a:lnTo>
                  <a:lnTo>
                    <a:pt x="423660" y="307154"/>
                  </a:lnTo>
                  <a:lnTo>
                    <a:pt x="331867" y="310684"/>
                  </a:lnTo>
                  <a:lnTo>
                    <a:pt x="289501" y="317745"/>
                  </a:lnTo>
                  <a:lnTo>
                    <a:pt x="250665" y="328337"/>
                  </a:lnTo>
                  <a:lnTo>
                    <a:pt x="208299" y="349520"/>
                  </a:lnTo>
                  <a:lnTo>
                    <a:pt x="151811" y="384825"/>
                  </a:lnTo>
                  <a:lnTo>
                    <a:pt x="127098" y="409538"/>
                  </a:lnTo>
                  <a:lnTo>
                    <a:pt x="88262" y="448374"/>
                  </a:lnTo>
                  <a:lnTo>
                    <a:pt x="60018" y="466026"/>
                  </a:lnTo>
                  <a:lnTo>
                    <a:pt x="35305" y="476618"/>
                  </a:lnTo>
                  <a:lnTo>
                    <a:pt x="24713" y="476618"/>
                  </a:lnTo>
                  <a:lnTo>
                    <a:pt x="7061" y="469557"/>
                  </a:lnTo>
                  <a:lnTo>
                    <a:pt x="3530" y="451904"/>
                  </a:lnTo>
                  <a:lnTo>
                    <a:pt x="0" y="416599"/>
                  </a:lnTo>
                  <a:lnTo>
                    <a:pt x="17652" y="349520"/>
                  </a:lnTo>
                  <a:lnTo>
                    <a:pt x="56488" y="229483"/>
                  </a:lnTo>
                  <a:lnTo>
                    <a:pt x="98854" y="141220"/>
                  </a:lnTo>
                  <a:lnTo>
                    <a:pt x="127098" y="98854"/>
                  </a:lnTo>
                  <a:lnTo>
                    <a:pt x="155342" y="63549"/>
                  </a:lnTo>
                  <a:lnTo>
                    <a:pt x="183586" y="35305"/>
                  </a:lnTo>
                  <a:lnTo>
                    <a:pt x="218891" y="14122"/>
                  </a:lnTo>
                  <a:lnTo>
                    <a:pt x="268318" y="0"/>
                  </a:lnTo>
                  <a:lnTo>
                    <a:pt x="296562" y="7061"/>
                  </a:lnTo>
                  <a:lnTo>
                    <a:pt x="338928" y="24713"/>
                  </a:lnTo>
                  <a:lnTo>
                    <a:pt x="413069" y="45896"/>
                  </a:lnTo>
                  <a:lnTo>
                    <a:pt x="501331" y="60018"/>
                  </a:lnTo>
                  <a:lnTo>
                    <a:pt x="706100" y="77671"/>
                  </a:lnTo>
                  <a:lnTo>
                    <a:pt x="985010" y="84732"/>
                  </a:lnTo>
                  <a:lnTo>
                    <a:pt x="1179187" y="84732"/>
                  </a:lnTo>
                  <a:lnTo>
                    <a:pt x="1574604" y="917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C04D52ED-81A1-4145-8617-687037B94911}"/>
                </a:ext>
              </a:extLst>
            </p:cNvPr>
            <p:cNvSpPr/>
            <p:nvPr/>
          </p:nvSpPr>
          <p:spPr>
            <a:xfrm rot="5400000">
              <a:off x="4032250" y="5338766"/>
              <a:ext cx="793750" cy="609600"/>
            </a:xfrm>
            <a:custGeom>
              <a:avLst/>
              <a:gdLst>
                <a:gd name="connsiteX0" fmla="*/ 335756 w 792956"/>
                <a:gd name="connsiteY0" fmla="*/ 307181 h 609600"/>
                <a:gd name="connsiteX1" fmla="*/ 390525 w 792956"/>
                <a:gd name="connsiteY1" fmla="*/ 266700 h 609600"/>
                <a:gd name="connsiteX2" fmla="*/ 433387 w 792956"/>
                <a:gd name="connsiteY2" fmla="*/ 238125 h 609600"/>
                <a:gd name="connsiteX3" fmla="*/ 483394 w 792956"/>
                <a:gd name="connsiteY3" fmla="*/ 204787 h 609600"/>
                <a:gd name="connsiteX4" fmla="*/ 528637 w 792956"/>
                <a:gd name="connsiteY4" fmla="*/ 180975 h 609600"/>
                <a:gd name="connsiteX5" fmla="*/ 576262 w 792956"/>
                <a:gd name="connsiteY5" fmla="*/ 157162 h 609600"/>
                <a:gd name="connsiteX6" fmla="*/ 631031 w 792956"/>
                <a:gd name="connsiteY6" fmla="*/ 130968 h 609600"/>
                <a:gd name="connsiteX7" fmla="*/ 676275 w 792956"/>
                <a:gd name="connsiteY7" fmla="*/ 111918 h 609600"/>
                <a:gd name="connsiteX8" fmla="*/ 726281 w 792956"/>
                <a:gd name="connsiteY8" fmla="*/ 95250 h 609600"/>
                <a:gd name="connsiteX9" fmla="*/ 750094 w 792956"/>
                <a:gd name="connsiteY9" fmla="*/ 88106 h 609600"/>
                <a:gd name="connsiteX10" fmla="*/ 771525 w 792956"/>
                <a:gd name="connsiteY10" fmla="*/ 76200 h 609600"/>
                <a:gd name="connsiteX11" fmla="*/ 788194 w 792956"/>
                <a:gd name="connsiteY11" fmla="*/ 57150 h 609600"/>
                <a:gd name="connsiteX12" fmla="*/ 792956 w 792956"/>
                <a:gd name="connsiteY12" fmla="*/ 35718 h 609600"/>
                <a:gd name="connsiteX13" fmla="*/ 783431 w 792956"/>
                <a:gd name="connsiteY13" fmla="*/ 0 h 609600"/>
                <a:gd name="connsiteX14" fmla="*/ 16669 w 792956"/>
                <a:gd name="connsiteY14" fmla="*/ 26193 h 609600"/>
                <a:gd name="connsiteX15" fmla="*/ 69056 w 792956"/>
                <a:gd name="connsiteY15" fmla="*/ 33337 h 609600"/>
                <a:gd name="connsiteX16" fmla="*/ 107156 w 792956"/>
                <a:gd name="connsiteY16" fmla="*/ 50006 h 609600"/>
                <a:gd name="connsiteX17" fmla="*/ 138112 w 792956"/>
                <a:gd name="connsiteY17" fmla="*/ 66675 h 609600"/>
                <a:gd name="connsiteX18" fmla="*/ 154781 w 792956"/>
                <a:gd name="connsiteY18" fmla="*/ 85725 h 609600"/>
                <a:gd name="connsiteX19" fmla="*/ 169069 w 792956"/>
                <a:gd name="connsiteY19" fmla="*/ 111918 h 609600"/>
                <a:gd name="connsiteX20" fmla="*/ 176212 w 792956"/>
                <a:gd name="connsiteY20" fmla="*/ 142875 h 609600"/>
                <a:gd name="connsiteX21" fmla="*/ 178594 w 792956"/>
                <a:gd name="connsiteY21" fmla="*/ 173831 h 609600"/>
                <a:gd name="connsiteX22" fmla="*/ 164306 w 792956"/>
                <a:gd name="connsiteY22" fmla="*/ 221456 h 609600"/>
                <a:gd name="connsiteX23" fmla="*/ 69056 w 792956"/>
                <a:gd name="connsiteY23" fmla="*/ 416718 h 609600"/>
                <a:gd name="connsiteX24" fmla="*/ 14287 w 792956"/>
                <a:gd name="connsiteY24" fmla="*/ 540543 h 609600"/>
                <a:gd name="connsiteX25" fmla="*/ 0 w 792956"/>
                <a:gd name="connsiteY25" fmla="*/ 581025 h 609600"/>
                <a:gd name="connsiteX26" fmla="*/ 0 w 792956"/>
                <a:gd name="connsiteY26" fmla="*/ 595312 h 609600"/>
                <a:gd name="connsiteX27" fmla="*/ 2381 w 792956"/>
                <a:gd name="connsiteY27" fmla="*/ 604837 h 609600"/>
                <a:gd name="connsiteX28" fmla="*/ 9525 w 792956"/>
                <a:gd name="connsiteY28" fmla="*/ 609600 h 609600"/>
                <a:gd name="connsiteX29" fmla="*/ 26194 w 792956"/>
                <a:gd name="connsiteY29" fmla="*/ 604837 h 609600"/>
                <a:gd name="connsiteX30" fmla="*/ 47625 w 792956"/>
                <a:gd name="connsiteY30" fmla="*/ 595312 h 609600"/>
                <a:gd name="connsiteX31" fmla="*/ 78581 w 792956"/>
                <a:gd name="connsiteY31" fmla="*/ 561975 h 609600"/>
                <a:gd name="connsiteX32" fmla="*/ 140494 w 792956"/>
                <a:gd name="connsiteY32" fmla="*/ 492918 h 609600"/>
                <a:gd name="connsiteX33" fmla="*/ 200025 w 792956"/>
                <a:gd name="connsiteY33" fmla="*/ 428625 h 609600"/>
                <a:gd name="connsiteX34" fmla="*/ 266700 w 792956"/>
                <a:gd name="connsiteY34" fmla="*/ 366712 h 609600"/>
                <a:gd name="connsiteX35" fmla="*/ 335756 w 792956"/>
                <a:gd name="connsiteY35" fmla="*/ 3071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09600">
                  <a:moveTo>
                    <a:pt x="335756" y="307181"/>
                  </a:moveTo>
                  <a:lnTo>
                    <a:pt x="390525" y="266700"/>
                  </a:lnTo>
                  <a:lnTo>
                    <a:pt x="433387" y="238125"/>
                  </a:lnTo>
                  <a:lnTo>
                    <a:pt x="483394" y="204787"/>
                  </a:lnTo>
                  <a:lnTo>
                    <a:pt x="528637" y="180975"/>
                  </a:lnTo>
                  <a:lnTo>
                    <a:pt x="576262" y="157162"/>
                  </a:lnTo>
                  <a:lnTo>
                    <a:pt x="631031" y="130968"/>
                  </a:lnTo>
                  <a:lnTo>
                    <a:pt x="676275" y="111918"/>
                  </a:lnTo>
                  <a:lnTo>
                    <a:pt x="726281" y="95250"/>
                  </a:lnTo>
                  <a:lnTo>
                    <a:pt x="750094" y="88106"/>
                  </a:lnTo>
                  <a:lnTo>
                    <a:pt x="771525" y="76200"/>
                  </a:lnTo>
                  <a:lnTo>
                    <a:pt x="788194" y="57150"/>
                  </a:lnTo>
                  <a:lnTo>
                    <a:pt x="792956" y="35718"/>
                  </a:lnTo>
                  <a:lnTo>
                    <a:pt x="783431" y="0"/>
                  </a:lnTo>
                  <a:lnTo>
                    <a:pt x="16669" y="26193"/>
                  </a:lnTo>
                  <a:lnTo>
                    <a:pt x="69056" y="33337"/>
                  </a:lnTo>
                  <a:lnTo>
                    <a:pt x="107156" y="50006"/>
                  </a:lnTo>
                  <a:lnTo>
                    <a:pt x="138112" y="66675"/>
                  </a:lnTo>
                  <a:lnTo>
                    <a:pt x="154781" y="85725"/>
                  </a:lnTo>
                  <a:lnTo>
                    <a:pt x="169069" y="111918"/>
                  </a:lnTo>
                  <a:lnTo>
                    <a:pt x="176212" y="142875"/>
                  </a:lnTo>
                  <a:lnTo>
                    <a:pt x="178594" y="173831"/>
                  </a:lnTo>
                  <a:lnTo>
                    <a:pt x="164306" y="221456"/>
                  </a:lnTo>
                  <a:lnTo>
                    <a:pt x="69056" y="416718"/>
                  </a:lnTo>
                  <a:lnTo>
                    <a:pt x="14287" y="540543"/>
                  </a:lnTo>
                  <a:lnTo>
                    <a:pt x="0" y="581025"/>
                  </a:lnTo>
                  <a:lnTo>
                    <a:pt x="0" y="595312"/>
                  </a:lnTo>
                  <a:lnTo>
                    <a:pt x="2381" y="604837"/>
                  </a:lnTo>
                  <a:lnTo>
                    <a:pt x="9525" y="609600"/>
                  </a:lnTo>
                  <a:lnTo>
                    <a:pt x="26194" y="604837"/>
                  </a:lnTo>
                  <a:lnTo>
                    <a:pt x="47625" y="595312"/>
                  </a:lnTo>
                  <a:lnTo>
                    <a:pt x="78581" y="561975"/>
                  </a:lnTo>
                  <a:lnTo>
                    <a:pt x="140494" y="492918"/>
                  </a:lnTo>
                  <a:lnTo>
                    <a:pt x="200025" y="428625"/>
                  </a:lnTo>
                  <a:lnTo>
                    <a:pt x="266700" y="366712"/>
                  </a:lnTo>
                  <a:lnTo>
                    <a:pt x="335756" y="3071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6A0B13AB-BF90-4DEE-A109-61BF8492491B}"/>
                </a:ext>
              </a:extLst>
            </p:cNvPr>
            <p:cNvSpPr/>
            <p:nvPr/>
          </p:nvSpPr>
          <p:spPr>
            <a:xfrm>
              <a:off x="3713164" y="3371853"/>
              <a:ext cx="1787525" cy="1282700"/>
            </a:xfrm>
            <a:custGeom>
              <a:avLst/>
              <a:gdLst>
                <a:gd name="connsiteX0" fmla="*/ 926306 w 1788319"/>
                <a:gd name="connsiteY0" fmla="*/ 561975 h 1283494"/>
                <a:gd name="connsiteX1" fmla="*/ 1019175 w 1788319"/>
                <a:gd name="connsiteY1" fmla="*/ 490538 h 1283494"/>
                <a:gd name="connsiteX2" fmla="*/ 1247775 w 1788319"/>
                <a:gd name="connsiteY2" fmla="*/ 347663 h 1283494"/>
                <a:gd name="connsiteX3" fmla="*/ 1395412 w 1788319"/>
                <a:gd name="connsiteY3" fmla="*/ 240506 h 1283494"/>
                <a:gd name="connsiteX4" fmla="*/ 1531144 w 1788319"/>
                <a:gd name="connsiteY4" fmla="*/ 140494 h 1283494"/>
                <a:gd name="connsiteX5" fmla="*/ 1614487 w 1788319"/>
                <a:gd name="connsiteY5" fmla="*/ 78581 h 1283494"/>
                <a:gd name="connsiteX6" fmla="*/ 1695450 w 1788319"/>
                <a:gd name="connsiteY6" fmla="*/ 19050 h 1283494"/>
                <a:gd name="connsiteX7" fmla="*/ 1721644 w 1788319"/>
                <a:gd name="connsiteY7" fmla="*/ 4763 h 1283494"/>
                <a:gd name="connsiteX8" fmla="*/ 1750219 w 1788319"/>
                <a:gd name="connsiteY8" fmla="*/ 0 h 1283494"/>
                <a:gd name="connsiteX9" fmla="*/ 1766887 w 1788319"/>
                <a:gd name="connsiteY9" fmla="*/ 0 h 1283494"/>
                <a:gd name="connsiteX10" fmla="*/ 1781175 w 1788319"/>
                <a:gd name="connsiteY10" fmla="*/ 2381 h 1283494"/>
                <a:gd name="connsiteX11" fmla="*/ 1788319 w 1788319"/>
                <a:gd name="connsiteY11" fmla="*/ 11906 h 1283494"/>
                <a:gd name="connsiteX12" fmla="*/ 1783556 w 1788319"/>
                <a:gd name="connsiteY12" fmla="*/ 33338 h 1283494"/>
                <a:gd name="connsiteX13" fmla="*/ 1771650 w 1788319"/>
                <a:gd name="connsiteY13" fmla="*/ 57150 h 1283494"/>
                <a:gd name="connsiteX14" fmla="*/ 1707356 w 1788319"/>
                <a:gd name="connsiteY14" fmla="*/ 121444 h 1283494"/>
                <a:gd name="connsiteX15" fmla="*/ 1562100 w 1788319"/>
                <a:gd name="connsiteY15" fmla="*/ 250031 h 1283494"/>
                <a:gd name="connsiteX16" fmla="*/ 1395412 w 1788319"/>
                <a:gd name="connsiteY16" fmla="*/ 404813 h 1283494"/>
                <a:gd name="connsiteX17" fmla="*/ 1240631 w 1788319"/>
                <a:gd name="connsiteY17" fmla="*/ 547688 h 1283494"/>
                <a:gd name="connsiteX18" fmla="*/ 1193006 w 1788319"/>
                <a:gd name="connsiteY18" fmla="*/ 590550 h 1283494"/>
                <a:gd name="connsiteX19" fmla="*/ 935831 w 1788319"/>
                <a:gd name="connsiteY19" fmla="*/ 790575 h 1283494"/>
                <a:gd name="connsiteX20" fmla="*/ 778669 w 1788319"/>
                <a:gd name="connsiteY20" fmla="*/ 914400 h 1283494"/>
                <a:gd name="connsiteX21" fmla="*/ 669131 w 1788319"/>
                <a:gd name="connsiteY21" fmla="*/ 1000125 h 1283494"/>
                <a:gd name="connsiteX22" fmla="*/ 614362 w 1788319"/>
                <a:gd name="connsiteY22" fmla="*/ 1045369 h 1283494"/>
                <a:gd name="connsiteX23" fmla="*/ 526256 w 1788319"/>
                <a:gd name="connsiteY23" fmla="*/ 1119188 h 1283494"/>
                <a:gd name="connsiteX24" fmla="*/ 452437 w 1788319"/>
                <a:gd name="connsiteY24" fmla="*/ 1181100 h 1283494"/>
                <a:gd name="connsiteX25" fmla="*/ 407194 w 1788319"/>
                <a:gd name="connsiteY25" fmla="*/ 1223963 h 1283494"/>
                <a:gd name="connsiteX26" fmla="*/ 369094 w 1788319"/>
                <a:gd name="connsiteY26" fmla="*/ 1254919 h 1283494"/>
                <a:gd name="connsiteX27" fmla="*/ 338137 w 1788319"/>
                <a:gd name="connsiteY27" fmla="*/ 1271588 h 1283494"/>
                <a:gd name="connsiteX28" fmla="*/ 307181 w 1788319"/>
                <a:gd name="connsiteY28" fmla="*/ 1281113 h 1283494"/>
                <a:gd name="connsiteX29" fmla="*/ 271462 w 1788319"/>
                <a:gd name="connsiteY29" fmla="*/ 1283494 h 1283494"/>
                <a:gd name="connsiteX30" fmla="*/ 238125 w 1788319"/>
                <a:gd name="connsiteY30" fmla="*/ 1276350 h 1283494"/>
                <a:gd name="connsiteX31" fmla="*/ 207169 w 1788319"/>
                <a:gd name="connsiteY31" fmla="*/ 1266825 h 1283494"/>
                <a:gd name="connsiteX32" fmla="*/ 164306 w 1788319"/>
                <a:gd name="connsiteY32" fmla="*/ 1243013 h 1283494"/>
                <a:gd name="connsiteX33" fmla="*/ 119062 w 1788319"/>
                <a:gd name="connsiteY33" fmla="*/ 1200150 h 1283494"/>
                <a:gd name="connsiteX34" fmla="*/ 69056 w 1788319"/>
                <a:gd name="connsiteY34" fmla="*/ 1126331 h 1283494"/>
                <a:gd name="connsiteX35" fmla="*/ 33337 w 1788319"/>
                <a:gd name="connsiteY35" fmla="*/ 1052513 h 1283494"/>
                <a:gd name="connsiteX36" fmla="*/ 9525 w 1788319"/>
                <a:gd name="connsiteY36" fmla="*/ 1000125 h 1283494"/>
                <a:gd name="connsiteX37" fmla="*/ 0 w 1788319"/>
                <a:gd name="connsiteY37" fmla="*/ 954881 h 1283494"/>
                <a:gd name="connsiteX38" fmla="*/ 0 w 1788319"/>
                <a:gd name="connsiteY38" fmla="*/ 914400 h 1283494"/>
                <a:gd name="connsiteX39" fmla="*/ 4762 w 1788319"/>
                <a:gd name="connsiteY39" fmla="*/ 895350 h 1283494"/>
                <a:gd name="connsiteX40" fmla="*/ 16669 w 1788319"/>
                <a:gd name="connsiteY40" fmla="*/ 892969 h 1283494"/>
                <a:gd name="connsiteX41" fmla="*/ 26194 w 1788319"/>
                <a:gd name="connsiteY41" fmla="*/ 895350 h 1283494"/>
                <a:gd name="connsiteX42" fmla="*/ 54769 w 1788319"/>
                <a:gd name="connsiteY42" fmla="*/ 907256 h 1283494"/>
                <a:gd name="connsiteX43" fmla="*/ 80962 w 1788319"/>
                <a:gd name="connsiteY43" fmla="*/ 933450 h 1283494"/>
                <a:gd name="connsiteX44" fmla="*/ 102394 w 1788319"/>
                <a:gd name="connsiteY44" fmla="*/ 952500 h 1283494"/>
                <a:gd name="connsiteX45" fmla="*/ 126206 w 1788319"/>
                <a:gd name="connsiteY45" fmla="*/ 962025 h 1283494"/>
                <a:gd name="connsiteX46" fmla="*/ 157162 w 1788319"/>
                <a:gd name="connsiteY46" fmla="*/ 971550 h 1283494"/>
                <a:gd name="connsiteX47" fmla="*/ 202406 w 1788319"/>
                <a:gd name="connsiteY47" fmla="*/ 973931 h 1283494"/>
                <a:gd name="connsiteX48" fmla="*/ 240506 w 1788319"/>
                <a:gd name="connsiteY48" fmla="*/ 966788 h 1283494"/>
                <a:gd name="connsiteX49" fmla="*/ 292894 w 1788319"/>
                <a:gd name="connsiteY49" fmla="*/ 945356 h 1283494"/>
                <a:gd name="connsiteX50" fmla="*/ 388144 w 1788319"/>
                <a:gd name="connsiteY50" fmla="*/ 902494 h 1283494"/>
                <a:gd name="connsiteX51" fmla="*/ 507206 w 1788319"/>
                <a:gd name="connsiteY51" fmla="*/ 833438 h 1283494"/>
                <a:gd name="connsiteX52" fmla="*/ 681037 w 1788319"/>
                <a:gd name="connsiteY52" fmla="*/ 721519 h 1283494"/>
                <a:gd name="connsiteX53" fmla="*/ 926306 w 1788319"/>
                <a:gd name="connsiteY53" fmla="*/ 561975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88319" h="1283494">
                  <a:moveTo>
                    <a:pt x="926306" y="561975"/>
                  </a:moveTo>
                  <a:lnTo>
                    <a:pt x="1019175" y="490538"/>
                  </a:lnTo>
                  <a:lnTo>
                    <a:pt x="1247775" y="347663"/>
                  </a:lnTo>
                  <a:lnTo>
                    <a:pt x="1395412" y="240506"/>
                  </a:lnTo>
                  <a:lnTo>
                    <a:pt x="1531144" y="140494"/>
                  </a:lnTo>
                  <a:lnTo>
                    <a:pt x="1614487" y="78581"/>
                  </a:lnTo>
                  <a:lnTo>
                    <a:pt x="1695450" y="19050"/>
                  </a:lnTo>
                  <a:lnTo>
                    <a:pt x="1721644" y="4763"/>
                  </a:lnTo>
                  <a:lnTo>
                    <a:pt x="1750219" y="0"/>
                  </a:lnTo>
                  <a:lnTo>
                    <a:pt x="1766887" y="0"/>
                  </a:lnTo>
                  <a:lnTo>
                    <a:pt x="1781175" y="2381"/>
                  </a:lnTo>
                  <a:lnTo>
                    <a:pt x="1788319" y="11906"/>
                  </a:lnTo>
                  <a:lnTo>
                    <a:pt x="1783556" y="33338"/>
                  </a:lnTo>
                  <a:lnTo>
                    <a:pt x="1771650" y="57150"/>
                  </a:lnTo>
                  <a:lnTo>
                    <a:pt x="1707356" y="121444"/>
                  </a:lnTo>
                  <a:lnTo>
                    <a:pt x="1562100" y="250031"/>
                  </a:lnTo>
                  <a:lnTo>
                    <a:pt x="1395412" y="404813"/>
                  </a:lnTo>
                  <a:lnTo>
                    <a:pt x="1240631" y="547688"/>
                  </a:lnTo>
                  <a:lnTo>
                    <a:pt x="1193006" y="590550"/>
                  </a:lnTo>
                  <a:lnTo>
                    <a:pt x="935831" y="790575"/>
                  </a:lnTo>
                  <a:lnTo>
                    <a:pt x="778669" y="914400"/>
                  </a:lnTo>
                  <a:lnTo>
                    <a:pt x="669131" y="1000125"/>
                  </a:lnTo>
                  <a:lnTo>
                    <a:pt x="614362" y="1045369"/>
                  </a:lnTo>
                  <a:lnTo>
                    <a:pt x="526256" y="1119188"/>
                  </a:lnTo>
                  <a:lnTo>
                    <a:pt x="452437" y="1181100"/>
                  </a:lnTo>
                  <a:lnTo>
                    <a:pt x="407194" y="1223963"/>
                  </a:lnTo>
                  <a:lnTo>
                    <a:pt x="369094" y="1254919"/>
                  </a:lnTo>
                  <a:lnTo>
                    <a:pt x="338137" y="1271588"/>
                  </a:lnTo>
                  <a:lnTo>
                    <a:pt x="307181" y="1281113"/>
                  </a:lnTo>
                  <a:lnTo>
                    <a:pt x="271462" y="1283494"/>
                  </a:lnTo>
                  <a:lnTo>
                    <a:pt x="238125" y="1276350"/>
                  </a:lnTo>
                  <a:lnTo>
                    <a:pt x="207169" y="1266825"/>
                  </a:lnTo>
                  <a:lnTo>
                    <a:pt x="164306" y="1243013"/>
                  </a:lnTo>
                  <a:lnTo>
                    <a:pt x="119062" y="1200150"/>
                  </a:lnTo>
                  <a:lnTo>
                    <a:pt x="69056" y="1126331"/>
                  </a:lnTo>
                  <a:lnTo>
                    <a:pt x="33337" y="1052513"/>
                  </a:lnTo>
                  <a:lnTo>
                    <a:pt x="9525" y="1000125"/>
                  </a:lnTo>
                  <a:lnTo>
                    <a:pt x="0" y="954881"/>
                  </a:lnTo>
                  <a:lnTo>
                    <a:pt x="0" y="914400"/>
                  </a:lnTo>
                  <a:lnTo>
                    <a:pt x="4762" y="895350"/>
                  </a:lnTo>
                  <a:lnTo>
                    <a:pt x="16669" y="892969"/>
                  </a:lnTo>
                  <a:lnTo>
                    <a:pt x="26194" y="895350"/>
                  </a:lnTo>
                  <a:lnTo>
                    <a:pt x="54769" y="907256"/>
                  </a:lnTo>
                  <a:lnTo>
                    <a:pt x="80962" y="933450"/>
                  </a:lnTo>
                  <a:lnTo>
                    <a:pt x="102394" y="952500"/>
                  </a:lnTo>
                  <a:lnTo>
                    <a:pt x="126206" y="962025"/>
                  </a:lnTo>
                  <a:lnTo>
                    <a:pt x="157162" y="971550"/>
                  </a:lnTo>
                  <a:lnTo>
                    <a:pt x="202406" y="973931"/>
                  </a:lnTo>
                  <a:lnTo>
                    <a:pt x="240506" y="966788"/>
                  </a:lnTo>
                  <a:lnTo>
                    <a:pt x="292894" y="945356"/>
                  </a:lnTo>
                  <a:lnTo>
                    <a:pt x="388144" y="902494"/>
                  </a:lnTo>
                  <a:lnTo>
                    <a:pt x="507206" y="833438"/>
                  </a:lnTo>
                  <a:lnTo>
                    <a:pt x="681037" y="721519"/>
                  </a:lnTo>
                  <a:lnTo>
                    <a:pt x="926306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BEAB93A6-629C-40E7-8252-275891851BE8}"/>
                </a:ext>
              </a:extLst>
            </p:cNvPr>
            <p:cNvSpPr/>
            <p:nvPr/>
          </p:nvSpPr>
          <p:spPr>
            <a:xfrm>
              <a:off x="5707064" y="1819279"/>
              <a:ext cx="498475" cy="938213"/>
            </a:xfrm>
            <a:custGeom>
              <a:avLst/>
              <a:gdLst>
                <a:gd name="connsiteX0" fmla="*/ 397669 w 497682"/>
                <a:gd name="connsiteY0" fmla="*/ 345281 h 938213"/>
                <a:gd name="connsiteX1" fmla="*/ 373857 w 497682"/>
                <a:gd name="connsiteY1" fmla="*/ 221456 h 938213"/>
                <a:gd name="connsiteX2" fmla="*/ 311944 w 497682"/>
                <a:gd name="connsiteY2" fmla="*/ 90488 h 938213"/>
                <a:gd name="connsiteX3" fmla="*/ 242888 w 497682"/>
                <a:gd name="connsiteY3" fmla="*/ 57150 h 938213"/>
                <a:gd name="connsiteX4" fmla="*/ 195263 w 497682"/>
                <a:gd name="connsiteY4" fmla="*/ 35719 h 938213"/>
                <a:gd name="connsiteX5" fmla="*/ 152400 w 497682"/>
                <a:gd name="connsiteY5" fmla="*/ 19050 h 938213"/>
                <a:gd name="connsiteX6" fmla="*/ 100013 w 497682"/>
                <a:gd name="connsiteY6" fmla="*/ 2381 h 938213"/>
                <a:gd name="connsiteX7" fmla="*/ 57150 w 497682"/>
                <a:gd name="connsiteY7" fmla="*/ 0 h 938213"/>
                <a:gd name="connsiteX8" fmla="*/ 35719 w 497682"/>
                <a:gd name="connsiteY8" fmla="*/ 0 h 938213"/>
                <a:gd name="connsiteX9" fmla="*/ 14288 w 497682"/>
                <a:gd name="connsiteY9" fmla="*/ 4763 h 938213"/>
                <a:gd name="connsiteX10" fmla="*/ 2382 w 497682"/>
                <a:gd name="connsiteY10" fmla="*/ 9525 h 938213"/>
                <a:gd name="connsiteX11" fmla="*/ 0 w 497682"/>
                <a:gd name="connsiteY11" fmla="*/ 21431 h 938213"/>
                <a:gd name="connsiteX12" fmla="*/ 7144 w 497682"/>
                <a:gd name="connsiteY12" fmla="*/ 42863 h 938213"/>
                <a:gd name="connsiteX13" fmla="*/ 23813 w 497682"/>
                <a:gd name="connsiteY13" fmla="*/ 66675 h 938213"/>
                <a:gd name="connsiteX14" fmla="*/ 52388 w 497682"/>
                <a:gd name="connsiteY14" fmla="*/ 97631 h 938213"/>
                <a:gd name="connsiteX15" fmla="*/ 83344 w 497682"/>
                <a:gd name="connsiteY15" fmla="*/ 123825 h 938213"/>
                <a:gd name="connsiteX16" fmla="*/ 111919 w 497682"/>
                <a:gd name="connsiteY16" fmla="*/ 150019 h 938213"/>
                <a:gd name="connsiteX17" fmla="*/ 135732 w 497682"/>
                <a:gd name="connsiteY17" fmla="*/ 180975 h 938213"/>
                <a:gd name="connsiteX18" fmla="*/ 150019 w 497682"/>
                <a:gd name="connsiteY18" fmla="*/ 204788 h 938213"/>
                <a:gd name="connsiteX19" fmla="*/ 166688 w 497682"/>
                <a:gd name="connsiteY19" fmla="*/ 240506 h 938213"/>
                <a:gd name="connsiteX20" fmla="*/ 176213 w 497682"/>
                <a:gd name="connsiteY20" fmla="*/ 273844 h 938213"/>
                <a:gd name="connsiteX21" fmla="*/ 188119 w 497682"/>
                <a:gd name="connsiteY21" fmla="*/ 335756 h 938213"/>
                <a:gd name="connsiteX22" fmla="*/ 211932 w 497682"/>
                <a:gd name="connsiteY22" fmla="*/ 481013 h 938213"/>
                <a:gd name="connsiteX23" fmla="*/ 233363 w 497682"/>
                <a:gd name="connsiteY23" fmla="*/ 647700 h 938213"/>
                <a:gd name="connsiteX24" fmla="*/ 247650 w 497682"/>
                <a:gd name="connsiteY24" fmla="*/ 757238 h 938213"/>
                <a:gd name="connsiteX25" fmla="*/ 259557 w 497682"/>
                <a:gd name="connsiteY25" fmla="*/ 778669 h 938213"/>
                <a:gd name="connsiteX26" fmla="*/ 290513 w 497682"/>
                <a:gd name="connsiteY26" fmla="*/ 819150 h 938213"/>
                <a:gd name="connsiteX27" fmla="*/ 328613 w 497682"/>
                <a:gd name="connsiteY27" fmla="*/ 862013 h 938213"/>
                <a:gd name="connsiteX28" fmla="*/ 352425 w 497682"/>
                <a:gd name="connsiteY28" fmla="*/ 890588 h 938213"/>
                <a:gd name="connsiteX29" fmla="*/ 371475 w 497682"/>
                <a:gd name="connsiteY29" fmla="*/ 914400 h 938213"/>
                <a:gd name="connsiteX30" fmla="*/ 392907 w 497682"/>
                <a:gd name="connsiteY30" fmla="*/ 928688 h 938213"/>
                <a:gd name="connsiteX31" fmla="*/ 419100 w 497682"/>
                <a:gd name="connsiteY31" fmla="*/ 938213 h 938213"/>
                <a:gd name="connsiteX32" fmla="*/ 440532 w 497682"/>
                <a:gd name="connsiteY32" fmla="*/ 938213 h 938213"/>
                <a:gd name="connsiteX33" fmla="*/ 464344 w 497682"/>
                <a:gd name="connsiteY33" fmla="*/ 933450 h 938213"/>
                <a:gd name="connsiteX34" fmla="*/ 481013 w 497682"/>
                <a:gd name="connsiteY34" fmla="*/ 921544 h 938213"/>
                <a:gd name="connsiteX35" fmla="*/ 492919 w 497682"/>
                <a:gd name="connsiteY35" fmla="*/ 900113 h 938213"/>
                <a:gd name="connsiteX36" fmla="*/ 497682 w 497682"/>
                <a:gd name="connsiteY36" fmla="*/ 878681 h 938213"/>
                <a:gd name="connsiteX37" fmla="*/ 497682 w 497682"/>
                <a:gd name="connsiteY37" fmla="*/ 845344 h 938213"/>
                <a:gd name="connsiteX38" fmla="*/ 490538 w 497682"/>
                <a:gd name="connsiteY38" fmla="*/ 776288 h 938213"/>
                <a:gd name="connsiteX39" fmla="*/ 464344 w 497682"/>
                <a:gd name="connsiteY39" fmla="*/ 645319 h 938213"/>
                <a:gd name="connsiteX40" fmla="*/ 397669 w 497682"/>
                <a:gd name="connsiteY40" fmla="*/ 345281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2" h="938213">
                  <a:moveTo>
                    <a:pt x="397669" y="345281"/>
                  </a:moveTo>
                  <a:lnTo>
                    <a:pt x="373857" y="221456"/>
                  </a:lnTo>
                  <a:lnTo>
                    <a:pt x="311944" y="90488"/>
                  </a:lnTo>
                  <a:lnTo>
                    <a:pt x="242888" y="57150"/>
                  </a:lnTo>
                  <a:lnTo>
                    <a:pt x="195263" y="35719"/>
                  </a:lnTo>
                  <a:lnTo>
                    <a:pt x="152400" y="19050"/>
                  </a:lnTo>
                  <a:lnTo>
                    <a:pt x="100013" y="2381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8" y="4763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3"/>
                  </a:lnTo>
                  <a:lnTo>
                    <a:pt x="23813" y="66675"/>
                  </a:lnTo>
                  <a:lnTo>
                    <a:pt x="52388" y="97631"/>
                  </a:lnTo>
                  <a:lnTo>
                    <a:pt x="83344" y="123825"/>
                  </a:lnTo>
                  <a:lnTo>
                    <a:pt x="111919" y="150019"/>
                  </a:lnTo>
                  <a:lnTo>
                    <a:pt x="135732" y="180975"/>
                  </a:lnTo>
                  <a:lnTo>
                    <a:pt x="150019" y="204788"/>
                  </a:lnTo>
                  <a:lnTo>
                    <a:pt x="166688" y="240506"/>
                  </a:lnTo>
                  <a:lnTo>
                    <a:pt x="176213" y="273844"/>
                  </a:lnTo>
                  <a:lnTo>
                    <a:pt x="188119" y="335756"/>
                  </a:lnTo>
                  <a:lnTo>
                    <a:pt x="211932" y="481013"/>
                  </a:lnTo>
                  <a:lnTo>
                    <a:pt x="233363" y="647700"/>
                  </a:lnTo>
                  <a:lnTo>
                    <a:pt x="247650" y="757238"/>
                  </a:lnTo>
                  <a:lnTo>
                    <a:pt x="259557" y="778669"/>
                  </a:lnTo>
                  <a:lnTo>
                    <a:pt x="290513" y="819150"/>
                  </a:lnTo>
                  <a:lnTo>
                    <a:pt x="328613" y="862013"/>
                  </a:lnTo>
                  <a:lnTo>
                    <a:pt x="352425" y="890588"/>
                  </a:lnTo>
                  <a:lnTo>
                    <a:pt x="371475" y="914400"/>
                  </a:lnTo>
                  <a:lnTo>
                    <a:pt x="392907" y="928688"/>
                  </a:lnTo>
                  <a:lnTo>
                    <a:pt x="419100" y="938213"/>
                  </a:lnTo>
                  <a:lnTo>
                    <a:pt x="440532" y="938213"/>
                  </a:lnTo>
                  <a:lnTo>
                    <a:pt x="464344" y="933450"/>
                  </a:lnTo>
                  <a:lnTo>
                    <a:pt x="481013" y="921544"/>
                  </a:lnTo>
                  <a:lnTo>
                    <a:pt x="492919" y="900113"/>
                  </a:lnTo>
                  <a:lnTo>
                    <a:pt x="497682" y="878681"/>
                  </a:lnTo>
                  <a:lnTo>
                    <a:pt x="497682" y="845344"/>
                  </a:lnTo>
                  <a:lnTo>
                    <a:pt x="490538" y="776288"/>
                  </a:lnTo>
                  <a:lnTo>
                    <a:pt x="464344" y="645319"/>
                  </a:lnTo>
                  <a:lnTo>
                    <a:pt x="397669" y="3452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4365DC8B-2814-4BCE-AD30-55F4B1FD0B96}"/>
                </a:ext>
              </a:extLst>
            </p:cNvPr>
            <p:cNvSpPr/>
            <p:nvPr/>
          </p:nvSpPr>
          <p:spPr>
            <a:xfrm>
              <a:off x="5973763" y="1663703"/>
              <a:ext cx="2057400" cy="908050"/>
            </a:xfrm>
            <a:custGeom>
              <a:avLst/>
              <a:gdLst>
                <a:gd name="connsiteX0" fmla="*/ 773907 w 2057400"/>
                <a:gd name="connsiteY0" fmla="*/ 309562 h 907256"/>
                <a:gd name="connsiteX1" fmla="*/ 685800 w 2057400"/>
                <a:gd name="connsiteY1" fmla="*/ 323850 h 907256"/>
                <a:gd name="connsiteX2" fmla="*/ 450057 w 2057400"/>
                <a:gd name="connsiteY2" fmla="*/ 359569 h 907256"/>
                <a:gd name="connsiteX3" fmla="*/ 204788 w 2057400"/>
                <a:gd name="connsiteY3" fmla="*/ 392906 h 907256"/>
                <a:gd name="connsiteX4" fmla="*/ 69057 w 2057400"/>
                <a:gd name="connsiteY4" fmla="*/ 409575 h 907256"/>
                <a:gd name="connsiteX5" fmla="*/ 52388 w 2057400"/>
                <a:gd name="connsiteY5" fmla="*/ 409575 h 907256"/>
                <a:gd name="connsiteX6" fmla="*/ 0 w 2057400"/>
                <a:gd name="connsiteY6" fmla="*/ 226219 h 907256"/>
                <a:gd name="connsiteX7" fmla="*/ 42863 w 2057400"/>
                <a:gd name="connsiteY7" fmla="*/ 242887 h 907256"/>
                <a:gd name="connsiteX8" fmla="*/ 64294 w 2057400"/>
                <a:gd name="connsiteY8" fmla="*/ 247650 h 907256"/>
                <a:gd name="connsiteX9" fmla="*/ 119063 w 2057400"/>
                <a:gd name="connsiteY9" fmla="*/ 247650 h 907256"/>
                <a:gd name="connsiteX10" fmla="*/ 252413 w 2057400"/>
                <a:gd name="connsiteY10" fmla="*/ 235744 h 907256"/>
                <a:gd name="connsiteX11" fmla="*/ 478632 w 2057400"/>
                <a:gd name="connsiteY11" fmla="*/ 197644 h 907256"/>
                <a:gd name="connsiteX12" fmla="*/ 728663 w 2057400"/>
                <a:gd name="connsiteY12" fmla="*/ 159544 h 907256"/>
                <a:gd name="connsiteX13" fmla="*/ 966788 w 2057400"/>
                <a:gd name="connsiteY13" fmla="*/ 126206 h 907256"/>
                <a:gd name="connsiteX14" fmla="*/ 1178719 w 2057400"/>
                <a:gd name="connsiteY14" fmla="*/ 100012 h 907256"/>
                <a:gd name="connsiteX15" fmla="*/ 1469232 w 2057400"/>
                <a:gd name="connsiteY15" fmla="*/ 69056 h 907256"/>
                <a:gd name="connsiteX16" fmla="*/ 1495425 w 2057400"/>
                <a:gd name="connsiteY16" fmla="*/ 59531 h 907256"/>
                <a:gd name="connsiteX17" fmla="*/ 1545432 w 2057400"/>
                <a:gd name="connsiteY17" fmla="*/ 35719 h 907256"/>
                <a:gd name="connsiteX18" fmla="*/ 1597819 w 2057400"/>
                <a:gd name="connsiteY18" fmla="*/ 14287 h 907256"/>
                <a:gd name="connsiteX19" fmla="*/ 1650207 w 2057400"/>
                <a:gd name="connsiteY19" fmla="*/ 0 h 907256"/>
                <a:gd name="connsiteX20" fmla="*/ 1671638 w 2057400"/>
                <a:gd name="connsiteY20" fmla="*/ 4762 h 907256"/>
                <a:gd name="connsiteX21" fmla="*/ 1747838 w 2057400"/>
                <a:gd name="connsiteY21" fmla="*/ 28575 h 907256"/>
                <a:gd name="connsiteX22" fmla="*/ 1826419 w 2057400"/>
                <a:gd name="connsiteY22" fmla="*/ 61912 h 907256"/>
                <a:gd name="connsiteX23" fmla="*/ 1902619 w 2057400"/>
                <a:gd name="connsiteY23" fmla="*/ 100012 h 907256"/>
                <a:gd name="connsiteX24" fmla="*/ 1950244 w 2057400"/>
                <a:gd name="connsiteY24" fmla="*/ 123825 h 907256"/>
                <a:gd name="connsiteX25" fmla="*/ 1969294 w 2057400"/>
                <a:gd name="connsiteY25" fmla="*/ 135731 h 907256"/>
                <a:gd name="connsiteX26" fmla="*/ 1997869 w 2057400"/>
                <a:gd name="connsiteY26" fmla="*/ 159544 h 907256"/>
                <a:gd name="connsiteX27" fmla="*/ 2021682 w 2057400"/>
                <a:gd name="connsiteY27" fmla="*/ 183356 h 907256"/>
                <a:gd name="connsiteX28" fmla="*/ 2031207 w 2057400"/>
                <a:gd name="connsiteY28" fmla="*/ 195262 h 907256"/>
                <a:gd name="connsiteX29" fmla="*/ 2047875 w 2057400"/>
                <a:gd name="connsiteY29" fmla="*/ 221456 h 907256"/>
                <a:gd name="connsiteX30" fmla="*/ 2055019 w 2057400"/>
                <a:gd name="connsiteY30" fmla="*/ 238125 h 907256"/>
                <a:gd name="connsiteX31" fmla="*/ 2057400 w 2057400"/>
                <a:gd name="connsiteY31" fmla="*/ 257175 h 907256"/>
                <a:gd name="connsiteX32" fmla="*/ 2057400 w 2057400"/>
                <a:gd name="connsiteY32" fmla="*/ 276225 h 907256"/>
                <a:gd name="connsiteX33" fmla="*/ 2045494 w 2057400"/>
                <a:gd name="connsiteY33" fmla="*/ 297656 h 907256"/>
                <a:gd name="connsiteX34" fmla="*/ 2024063 w 2057400"/>
                <a:gd name="connsiteY34" fmla="*/ 321469 h 907256"/>
                <a:gd name="connsiteX35" fmla="*/ 1997869 w 2057400"/>
                <a:gd name="connsiteY35" fmla="*/ 354806 h 907256"/>
                <a:gd name="connsiteX36" fmla="*/ 1974057 w 2057400"/>
                <a:gd name="connsiteY36" fmla="*/ 404812 h 907256"/>
                <a:gd name="connsiteX37" fmla="*/ 1919288 w 2057400"/>
                <a:gd name="connsiteY37" fmla="*/ 569119 h 907256"/>
                <a:gd name="connsiteX38" fmla="*/ 1864519 w 2057400"/>
                <a:gd name="connsiteY38" fmla="*/ 733425 h 907256"/>
                <a:gd name="connsiteX39" fmla="*/ 1835944 w 2057400"/>
                <a:gd name="connsiteY39" fmla="*/ 821531 h 907256"/>
                <a:gd name="connsiteX40" fmla="*/ 1819275 w 2057400"/>
                <a:gd name="connsiteY40" fmla="*/ 854869 h 907256"/>
                <a:gd name="connsiteX41" fmla="*/ 1804988 w 2057400"/>
                <a:gd name="connsiteY41" fmla="*/ 873919 h 907256"/>
                <a:gd name="connsiteX42" fmla="*/ 1781175 w 2057400"/>
                <a:gd name="connsiteY42" fmla="*/ 892969 h 907256"/>
                <a:gd name="connsiteX43" fmla="*/ 1757363 w 2057400"/>
                <a:gd name="connsiteY43" fmla="*/ 904875 h 907256"/>
                <a:gd name="connsiteX44" fmla="*/ 1733550 w 2057400"/>
                <a:gd name="connsiteY44" fmla="*/ 907256 h 907256"/>
                <a:gd name="connsiteX45" fmla="*/ 1707357 w 2057400"/>
                <a:gd name="connsiteY45" fmla="*/ 907256 h 907256"/>
                <a:gd name="connsiteX46" fmla="*/ 1650207 w 2057400"/>
                <a:gd name="connsiteY46" fmla="*/ 735806 h 907256"/>
                <a:gd name="connsiteX47" fmla="*/ 1678782 w 2057400"/>
                <a:gd name="connsiteY47" fmla="*/ 602456 h 907256"/>
                <a:gd name="connsiteX48" fmla="*/ 1709738 w 2057400"/>
                <a:gd name="connsiteY48" fmla="*/ 428625 h 907256"/>
                <a:gd name="connsiteX49" fmla="*/ 1721644 w 2057400"/>
                <a:gd name="connsiteY49" fmla="*/ 342900 h 907256"/>
                <a:gd name="connsiteX50" fmla="*/ 1716882 w 2057400"/>
                <a:gd name="connsiteY50" fmla="*/ 314325 h 907256"/>
                <a:gd name="connsiteX51" fmla="*/ 1704975 w 2057400"/>
                <a:gd name="connsiteY51" fmla="*/ 276225 h 907256"/>
                <a:gd name="connsiteX52" fmla="*/ 1695450 w 2057400"/>
                <a:gd name="connsiteY52" fmla="*/ 259556 h 907256"/>
                <a:gd name="connsiteX53" fmla="*/ 1683544 w 2057400"/>
                <a:gd name="connsiteY53" fmla="*/ 242887 h 907256"/>
                <a:gd name="connsiteX54" fmla="*/ 1669257 w 2057400"/>
                <a:gd name="connsiteY54" fmla="*/ 233362 h 907256"/>
                <a:gd name="connsiteX55" fmla="*/ 1650207 w 2057400"/>
                <a:gd name="connsiteY55" fmla="*/ 226219 h 907256"/>
                <a:gd name="connsiteX56" fmla="*/ 1616869 w 2057400"/>
                <a:gd name="connsiteY56" fmla="*/ 223837 h 907256"/>
                <a:gd name="connsiteX57" fmla="*/ 1576388 w 2057400"/>
                <a:gd name="connsiteY57" fmla="*/ 226219 h 907256"/>
                <a:gd name="connsiteX58" fmla="*/ 1516857 w 2057400"/>
                <a:gd name="connsiteY58" fmla="*/ 228600 h 907256"/>
                <a:gd name="connsiteX59" fmla="*/ 1390650 w 2057400"/>
                <a:gd name="connsiteY59" fmla="*/ 238125 h 907256"/>
                <a:gd name="connsiteX60" fmla="*/ 1252538 w 2057400"/>
                <a:gd name="connsiteY60" fmla="*/ 252412 h 907256"/>
                <a:gd name="connsiteX61" fmla="*/ 1009650 w 2057400"/>
                <a:gd name="connsiteY61" fmla="*/ 278606 h 907256"/>
                <a:gd name="connsiteX62" fmla="*/ 773907 w 2057400"/>
                <a:gd name="connsiteY62" fmla="*/ 309562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57400" h="907256">
                  <a:moveTo>
                    <a:pt x="773907" y="309562"/>
                  </a:moveTo>
                  <a:lnTo>
                    <a:pt x="685800" y="323850"/>
                  </a:lnTo>
                  <a:lnTo>
                    <a:pt x="450057" y="359569"/>
                  </a:lnTo>
                  <a:lnTo>
                    <a:pt x="204788" y="392906"/>
                  </a:lnTo>
                  <a:lnTo>
                    <a:pt x="69057" y="409575"/>
                  </a:lnTo>
                  <a:lnTo>
                    <a:pt x="52388" y="409575"/>
                  </a:lnTo>
                  <a:lnTo>
                    <a:pt x="0" y="226219"/>
                  </a:lnTo>
                  <a:lnTo>
                    <a:pt x="42863" y="242887"/>
                  </a:lnTo>
                  <a:lnTo>
                    <a:pt x="64294" y="247650"/>
                  </a:lnTo>
                  <a:lnTo>
                    <a:pt x="119063" y="247650"/>
                  </a:lnTo>
                  <a:lnTo>
                    <a:pt x="252413" y="235744"/>
                  </a:lnTo>
                  <a:lnTo>
                    <a:pt x="478632" y="197644"/>
                  </a:lnTo>
                  <a:lnTo>
                    <a:pt x="728663" y="159544"/>
                  </a:lnTo>
                  <a:lnTo>
                    <a:pt x="966788" y="126206"/>
                  </a:lnTo>
                  <a:lnTo>
                    <a:pt x="1178719" y="100012"/>
                  </a:lnTo>
                  <a:lnTo>
                    <a:pt x="1469232" y="69056"/>
                  </a:lnTo>
                  <a:lnTo>
                    <a:pt x="1495425" y="59531"/>
                  </a:lnTo>
                  <a:lnTo>
                    <a:pt x="1545432" y="35719"/>
                  </a:lnTo>
                  <a:lnTo>
                    <a:pt x="1597819" y="14287"/>
                  </a:lnTo>
                  <a:lnTo>
                    <a:pt x="1650207" y="0"/>
                  </a:lnTo>
                  <a:lnTo>
                    <a:pt x="1671638" y="4762"/>
                  </a:lnTo>
                  <a:lnTo>
                    <a:pt x="1747838" y="28575"/>
                  </a:lnTo>
                  <a:lnTo>
                    <a:pt x="1826419" y="61912"/>
                  </a:lnTo>
                  <a:lnTo>
                    <a:pt x="1902619" y="100012"/>
                  </a:lnTo>
                  <a:lnTo>
                    <a:pt x="1950244" y="123825"/>
                  </a:lnTo>
                  <a:lnTo>
                    <a:pt x="1969294" y="135731"/>
                  </a:lnTo>
                  <a:lnTo>
                    <a:pt x="1997869" y="159544"/>
                  </a:lnTo>
                  <a:lnTo>
                    <a:pt x="2021682" y="183356"/>
                  </a:lnTo>
                  <a:lnTo>
                    <a:pt x="2031207" y="195262"/>
                  </a:lnTo>
                  <a:lnTo>
                    <a:pt x="2047875" y="221456"/>
                  </a:lnTo>
                  <a:lnTo>
                    <a:pt x="2055019" y="238125"/>
                  </a:lnTo>
                  <a:lnTo>
                    <a:pt x="2057400" y="257175"/>
                  </a:lnTo>
                  <a:lnTo>
                    <a:pt x="2057400" y="276225"/>
                  </a:lnTo>
                  <a:lnTo>
                    <a:pt x="2045494" y="297656"/>
                  </a:lnTo>
                  <a:lnTo>
                    <a:pt x="2024063" y="321469"/>
                  </a:lnTo>
                  <a:lnTo>
                    <a:pt x="1997869" y="354806"/>
                  </a:lnTo>
                  <a:lnTo>
                    <a:pt x="1974057" y="404812"/>
                  </a:lnTo>
                  <a:lnTo>
                    <a:pt x="1919288" y="569119"/>
                  </a:lnTo>
                  <a:lnTo>
                    <a:pt x="1864519" y="733425"/>
                  </a:lnTo>
                  <a:lnTo>
                    <a:pt x="1835944" y="821531"/>
                  </a:lnTo>
                  <a:lnTo>
                    <a:pt x="1819275" y="854869"/>
                  </a:lnTo>
                  <a:lnTo>
                    <a:pt x="1804988" y="873919"/>
                  </a:lnTo>
                  <a:lnTo>
                    <a:pt x="1781175" y="892969"/>
                  </a:lnTo>
                  <a:lnTo>
                    <a:pt x="1757363" y="904875"/>
                  </a:lnTo>
                  <a:lnTo>
                    <a:pt x="1733550" y="907256"/>
                  </a:lnTo>
                  <a:lnTo>
                    <a:pt x="1707357" y="907256"/>
                  </a:lnTo>
                  <a:lnTo>
                    <a:pt x="1650207" y="735806"/>
                  </a:lnTo>
                  <a:lnTo>
                    <a:pt x="1678782" y="602456"/>
                  </a:lnTo>
                  <a:lnTo>
                    <a:pt x="1709738" y="428625"/>
                  </a:lnTo>
                  <a:lnTo>
                    <a:pt x="1721644" y="342900"/>
                  </a:lnTo>
                  <a:lnTo>
                    <a:pt x="1716882" y="314325"/>
                  </a:lnTo>
                  <a:lnTo>
                    <a:pt x="1704975" y="276225"/>
                  </a:lnTo>
                  <a:lnTo>
                    <a:pt x="1695450" y="259556"/>
                  </a:lnTo>
                  <a:lnTo>
                    <a:pt x="1683544" y="242887"/>
                  </a:lnTo>
                  <a:lnTo>
                    <a:pt x="1669257" y="233362"/>
                  </a:lnTo>
                  <a:lnTo>
                    <a:pt x="1650207" y="226219"/>
                  </a:lnTo>
                  <a:lnTo>
                    <a:pt x="1616869" y="223837"/>
                  </a:lnTo>
                  <a:lnTo>
                    <a:pt x="1576388" y="226219"/>
                  </a:lnTo>
                  <a:lnTo>
                    <a:pt x="1516857" y="228600"/>
                  </a:lnTo>
                  <a:lnTo>
                    <a:pt x="1390650" y="238125"/>
                  </a:lnTo>
                  <a:lnTo>
                    <a:pt x="1252538" y="252412"/>
                  </a:lnTo>
                  <a:lnTo>
                    <a:pt x="1009650" y="278606"/>
                  </a:lnTo>
                  <a:lnTo>
                    <a:pt x="773907" y="3095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5967F37A-EE16-41D9-AB8B-856ADAAF9A3C}"/>
                </a:ext>
              </a:extLst>
            </p:cNvPr>
            <p:cNvSpPr/>
            <p:nvPr/>
          </p:nvSpPr>
          <p:spPr>
            <a:xfrm>
              <a:off x="6100763" y="2338391"/>
              <a:ext cx="1663700" cy="292100"/>
            </a:xfrm>
            <a:custGeom>
              <a:avLst/>
              <a:gdLst>
                <a:gd name="connsiteX0" fmla="*/ 645318 w 1664493"/>
                <a:gd name="connsiteY0" fmla="*/ 76200 h 292893"/>
                <a:gd name="connsiteX1" fmla="*/ 350043 w 1664493"/>
                <a:gd name="connsiteY1" fmla="*/ 116681 h 292893"/>
                <a:gd name="connsiteX2" fmla="*/ 83343 w 1664493"/>
                <a:gd name="connsiteY2" fmla="*/ 154781 h 292893"/>
                <a:gd name="connsiteX3" fmla="*/ 0 w 1664493"/>
                <a:gd name="connsiteY3" fmla="*/ 171450 h 292893"/>
                <a:gd name="connsiteX4" fmla="*/ 33337 w 1664493"/>
                <a:gd name="connsiteY4" fmla="*/ 292893 h 292893"/>
                <a:gd name="connsiteX5" fmla="*/ 216693 w 1664493"/>
                <a:gd name="connsiteY5" fmla="*/ 276225 h 292893"/>
                <a:gd name="connsiteX6" fmla="*/ 438150 w 1664493"/>
                <a:gd name="connsiteY6" fmla="*/ 254793 h 292893"/>
                <a:gd name="connsiteX7" fmla="*/ 681037 w 1664493"/>
                <a:gd name="connsiteY7" fmla="*/ 230981 h 292893"/>
                <a:gd name="connsiteX8" fmla="*/ 940593 w 1664493"/>
                <a:gd name="connsiteY8" fmla="*/ 209550 h 292893"/>
                <a:gd name="connsiteX9" fmla="*/ 1197768 w 1664493"/>
                <a:gd name="connsiteY9" fmla="*/ 192881 h 292893"/>
                <a:gd name="connsiteX10" fmla="*/ 1259681 w 1664493"/>
                <a:gd name="connsiteY10" fmla="*/ 190500 h 292893"/>
                <a:gd name="connsiteX11" fmla="*/ 1326356 w 1664493"/>
                <a:gd name="connsiteY11" fmla="*/ 190500 h 292893"/>
                <a:gd name="connsiteX12" fmla="*/ 1373981 w 1664493"/>
                <a:gd name="connsiteY12" fmla="*/ 192881 h 292893"/>
                <a:gd name="connsiteX13" fmla="*/ 1428750 w 1664493"/>
                <a:gd name="connsiteY13" fmla="*/ 200025 h 292893"/>
                <a:gd name="connsiteX14" fmla="*/ 1507331 w 1664493"/>
                <a:gd name="connsiteY14" fmla="*/ 214312 h 292893"/>
                <a:gd name="connsiteX15" fmla="*/ 1564481 w 1664493"/>
                <a:gd name="connsiteY15" fmla="*/ 228600 h 292893"/>
                <a:gd name="connsiteX16" fmla="*/ 1583531 w 1664493"/>
                <a:gd name="connsiteY16" fmla="*/ 233362 h 292893"/>
                <a:gd name="connsiteX17" fmla="*/ 1621631 w 1664493"/>
                <a:gd name="connsiteY17" fmla="*/ 228600 h 292893"/>
                <a:gd name="connsiteX18" fmla="*/ 1664493 w 1664493"/>
                <a:gd name="connsiteY18" fmla="*/ 204787 h 292893"/>
                <a:gd name="connsiteX19" fmla="*/ 1578768 w 1664493"/>
                <a:gd name="connsiteY19" fmla="*/ 59531 h 292893"/>
                <a:gd name="connsiteX20" fmla="*/ 1497806 w 1664493"/>
                <a:gd name="connsiteY20" fmla="*/ 33337 h 292893"/>
                <a:gd name="connsiteX21" fmla="*/ 1407318 w 1664493"/>
                <a:gd name="connsiteY21" fmla="*/ 9525 h 292893"/>
                <a:gd name="connsiteX22" fmla="*/ 1340643 w 1664493"/>
                <a:gd name="connsiteY22" fmla="*/ 0 h 292893"/>
                <a:gd name="connsiteX23" fmla="*/ 1293018 w 1664493"/>
                <a:gd name="connsiteY23" fmla="*/ 0 h 292893"/>
                <a:gd name="connsiteX24" fmla="*/ 1276350 w 1664493"/>
                <a:gd name="connsiteY24" fmla="*/ 0 h 292893"/>
                <a:gd name="connsiteX25" fmla="*/ 1128712 w 1664493"/>
                <a:gd name="connsiteY25" fmla="*/ 16668 h 292893"/>
                <a:gd name="connsiteX26" fmla="*/ 769143 w 1664493"/>
                <a:gd name="connsiteY26" fmla="*/ 59531 h 292893"/>
                <a:gd name="connsiteX27" fmla="*/ 645318 w 1664493"/>
                <a:gd name="connsiteY27" fmla="*/ 762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4493" h="292893">
                  <a:moveTo>
                    <a:pt x="645318" y="76200"/>
                  </a:moveTo>
                  <a:lnTo>
                    <a:pt x="350043" y="116681"/>
                  </a:lnTo>
                  <a:lnTo>
                    <a:pt x="83343" y="154781"/>
                  </a:lnTo>
                  <a:lnTo>
                    <a:pt x="0" y="171450"/>
                  </a:lnTo>
                  <a:lnTo>
                    <a:pt x="33337" y="292893"/>
                  </a:lnTo>
                  <a:lnTo>
                    <a:pt x="216693" y="276225"/>
                  </a:lnTo>
                  <a:lnTo>
                    <a:pt x="438150" y="254793"/>
                  </a:lnTo>
                  <a:lnTo>
                    <a:pt x="681037" y="230981"/>
                  </a:lnTo>
                  <a:lnTo>
                    <a:pt x="940593" y="209550"/>
                  </a:lnTo>
                  <a:lnTo>
                    <a:pt x="1197768" y="192881"/>
                  </a:lnTo>
                  <a:lnTo>
                    <a:pt x="1259681" y="190500"/>
                  </a:lnTo>
                  <a:lnTo>
                    <a:pt x="1326356" y="190500"/>
                  </a:lnTo>
                  <a:lnTo>
                    <a:pt x="1373981" y="192881"/>
                  </a:lnTo>
                  <a:lnTo>
                    <a:pt x="1428750" y="200025"/>
                  </a:lnTo>
                  <a:lnTo>
                    <a:pt x="1507331" y="214312"/>
                  </a:lnTo>
                  <a:lnTo>
                    <a:pt x="1564481" y="228600"/>
                  </a:lnTo>
                  <a:lnTo>
                    <a:pt x="1583531" y="233362"/>
                  </a:lnTo>
                  <a:lnTo>
                    <a:pt x="1621631" y="228600"/>
                  </a:lnTo>
                  <a:lnTo>
                    <a:pt x="1664493" y="204787"/>
                  </a:lnTo>
                  <a:lnTo>
                    <a:pt x="1578768" y="59531"/>
                  </a:lnTo>
                  <a:lnTo>
                    <a:pt x="1497806" y="33337"/>
                  </a:lnTo>
                  <a:lnTo>
                    <a:pt x="1407318" y="9525"/>
                  </a:lnTo>
                  <a:lnTo>
                    <a:pt x="1340643" y="0"/>
                  </a:lnTo>
                  <a:lnTo>
                    <a:pt x="1293018" y="0"/>
                  </a:lnTo>
                  <a:lnTo>
                    <a:pt x="1276350" y="0"/>
                  </a:lnTo>
                  <a:lnTo>
                    <a:pt x="1128712" y="16668"/>
                  </a:lnTo>
                  <a:lnTo>
                    <a:pt x="769143" y="59531"/>
                  </a:lnTo>
                  <a:lnTo>
                    <a:pt x="645318" y="762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89094326-C656-4EC3-87EF-EE9302C57BED}"/>
                </a:ext>
              </a:extLst>
            </p:cNvPr>
            <p:cNvSpPr/>
            <p:nvPr/>
          </p:nvSpPr>
          <p:spPr>
            <a:xfrm rot="5400000">
              <a:off x="5946775" y="3038478"/>
              <a:ext cx="2203450" cy="1828800"/>
            </a:xfrm>
            <a:custGeom>
              <a:avLst/>
              <a:gdLst>
                <a:gd name="connsiteX0" fmla="*/ 319088 w 2202657"/>
                <a:gd name="connsiteY0" fmla="*/ 950118 h 1828800"/>
                <a:gd name="connsiteX1" fmla="*/ 338138 w 2202657"/>
                <a:gd name="connsiteY1" fmla="*/ 1092993 h 1828800"/>
                <a:gd name="connsiteX2" fmla="*/ 352425 w 2202657"/>
                <a:gd name="connsiteY2" fmla="*/ 1212056 h 1828800"/>
                <a:gd name="connsiteX3" fmla="*/ 369094 w 2202657"/>
                <a:gd name="connsiteY3" fmla="*/ 1333500 h 1828800"/>
                <a:gd name="connsiteX4" fmla="*/ 373857 w 2202657"/>
                <a:gd name="connsiteY4" fmla="*/ 1385887 h 1828800"/>
                <a:gd name="connsiteX5" fmla="*/ 381000 w 2202657"/>
                <a:gd name="connsiteY5" fmla="*/ 1454943 h 1828800"/>
                <a:gd name="connsiteX6" fmla="*/ 385763 w 2202657"/>
                <a:gd name="connsiteY6" fmla="*/ 1526381 h 1828800"/>
                <a:gd name="connsiteX7" fmla="*/ 388144 w 2202657"/>
                <a:gd name="connsiteY7" fmla="*/ 1595437 h 1828800"/>
                <a:gd name="connsiteX8" fmla="*/ 385763 w 2202657"/>
                <a:gd name="connsiteY8" fmla="*/ 1654968 h 1828800"/>
                <a:gd name="connsiteX9" fmla="*/ 378619 w 2202657"/>
                <a:gd name="connsiteY9" fmla="*/ 1731168 h 1828800"/>
                <a:gd name="connsiteX10" fmla="*/ 371475 w 2202657"/>
                <a:gd name="connsiteY10" fmla="*/ 1802606 h 1828800"/>
                <a:gd name="connsiteX11" fmla="*/ 226219 w 2202657"/>
                <a:gd name="connsiteY11" fmla="*/ 1828800 h 1828800"/>
                <a:gd name="connsiteX12" fmla="*/ 240507 w 2202657"/>
                <a:gd name="connsiteY12" fmla="*/ 1785937 h 1828800"/>
                <a:gd name="connsiteX13" fmla="*/ 242888 w 2202657"/>
                <a:gd name="connsiteY13" fmla="*/ 1754981 h 1828800"/>
                <a:gd name="connsiteX14" fmla="*/ 235744 w 2202657"/>
                <a:gd name="connsiteY14" fmla="*/ 1626393 h 1828800"/>
                <a:gd name="connsiteX15" fmla="*/ 226219 w 2202657"/>
                <a:gd name="connsiteY15" fmla="*/ 1490662 h 1828800"/>
                <a:gd name="connsiteX16" fmla="*/ 219075 w 2202657"/>
                <a:gd name="connsiteY16" fmla="*/ 1409700 h 1828800"/>
                <a:gd name="connsiteX17" fmla="*/ 204788 w 2202657"/>
                <a:gd name="connsiteY17" fmla="*/ 1290637 h 1828800"/>
                <a:gd name="connsiteX18" fmla="*/ 173832 w 2202657"/>
                <a:gd name="connsiteY18" fmla="*/ 1071562 h 1828800"/>
                <a:gd name="connsiteX19" fmla="*/ 142875 w 2202657"/>
                <a:gd name="connsiteY19" fmla="*/ 885825 h 1828800"/>
                <a:gd name="connsiteX20" fmla="*/ 107157 w 2202657"/>
                <a:gd name="connsiteY20" fmla="*/ 669131 h 1828800"/>
                <a:gd name="connsiteX21" fmla="*/ 66675 w 2202657"/>
                <a:gd name="connsiteY21" fmla="*/ 454818 h 1828800"/>
                <a:gd name="connsiteX22" fmla="*/ 42863 w 2202657"/>
                <a:gd name="connsiteY22" fmla="*/ 402431 h 1828800"/>
                <a:gd name="connsiteX23" fmla="*/ 7144 w 2202657"/>
                <a:gd name="connsiteY23" fmla="*/ 333375 h 1828800"/>
                <a:gd name="connsiteX24" fmla="*/ 0 w 2202657"/>
                <a:gd name="connsiteY24" fmla="*/ 314325 h 1828800"/>
                <a:gd name="connsiteX25" fmla="*/ 2382 w 2202657"/>
                <a:gd name="connsiteY25" fmla="*/ 295275 h 1828800"/>
                <a:gd name="connsiteX26" fmla="*/ 28575 w 2202657"/>
                <a:gd name="connsiteY26" fmla="*/ 242887 h 1828800"/>
                <a:gd name="connsiteX27" fmla="*/ 64294 w 2202657"/>
                <a:gd name="connsiteY27" fmla="*/ 190500 h 1828800"/>
                <a:gd name="connsiteX28" fmla="*/ 135732 w 2202657"/>
                <a:gd name="connsiteY28" fmla="*/ 104775 h 1828800"/>
                <a:gd name="connsiteX29" fmla="*/ 180975 w 2202657"/>
                <a:gd name="connsiteY29" fmla="*/ 59531 h 1828800"/>
                <a:gd name="connsiteX30" fmla="*/ 209550 w 2202657"/>
                <a:gd name="connsiteY30" fmla="*/ 26193 h 1828800"/>
                <a:gd name="connsiteX31" fmla="*/ 226219 w 2202657"/>
                <a:gd name="connsiteY31" fmla="*/ 9525 h 1828800"/>
                <a:gd name="connsiteX32" fmla="*/ 250032 w 2202657"/>
                <a:gd name="connsiteY32" fmla="*/ 2381 h 1828800"/>
                <a:gd name="connsiteX33" fmla="*/ 261938 w 2202657"/>
                <a:gd name="connsiteY33" fmla="*/ 0 h 1828800"/>
                <a:gd name="connsiteX34" fmla="*/ 280988 w 2202657"/>
                <a:gd name="connsiteY34" fmla="*/ 2381 h 1828800"/>
                <a:gd name="connsiteX35" fmla="*/ 309563 w 2202657"/>
                <a:gd name="connsiteY35" fmla="*/ 16668 h 1828800"/>
                <a:gd name="connsiteX36" fmla="*/ 340519 w 2202657"/>
                <a:gd name="connsiteY36" fmla="*/ 35718 h 1828800"/>
                <a:gd name="connsiteX37" fmla="*/ 366713 w 2202657"/>
                <a:gd name="connsiteY37" fmla="*/ 47625 h 1828800"/>
                <a:gd name="connsiteX38" fmla="*/ 395288 w 2202657"/>
                <a:gd name="connsiteY38" fmla="*/ 54768 h 1828800"/>
                <a:gd name="connsiteX39" fmla="*/ 445294 w 2202657"/>
                <a:gd name="connsiteY39" fmla="*/ 61912 h 1828800"/>
                <a:gd name="connsiteX40" fmla="*/ 552450 w 2202657"/>
                <a:gd name="connsiteY40" fmla="*/ 66675 h 1828800"/>
                <a:gd name="connsiteX41" fmla="*/ 778669 w 2202657"/>
                <a:gd name="connsiteY41" fmla="*/ 69056 h 1828800"/>
                <a:gd name="connsiteX42" fmla="*/ 1135857 w 2202657"/>
                <a:gd name="connsiteY42" fmla="*/ 73818 h 1828800"/>
                <a:gd name="connsiteX43" fmla="*/ 1428750 w 2202657"/>
                <a:gd name="connsiteY43" fmla="*/ 78581 h 1828800"/>
                <a:gd name="connsiteX44" fmla="*/ 1702594 w 2202657"/>
                <a:gd name="connsiteY44" fmla="*/ 80962 h 1828800"/>
                <a:gd name="connsiteX45" fmla="*/ 1931194 w 2202657"/>
                <a:gd name="connsiteY45" fmla="*/ 85725 h 1828800"/>
                <a:gd name="connsiteX46" fmla="*/ 2026444 w 2202657"/>
                <a:gd name="connsiteY46" fmla="*/ 85725 h 1828800"/>
                <a:gd name="connsiteX47" fmla="*/ 2102644 w 2202657"/>
                <a:gd name="connsiteY47" fmla="*/ 90487 h 1828800"/>
                <a:gd name="connsiteX48" fmla="*/ 2140744 w 2202657"/>
                <a:gd name="connsiteY48" fmla="*/ 97631 h 1828800"/>
                <a:gd name="connsiteX49" fmla="*/ 2164557 w 2202657"/>
                <a:gd name="connsiteY49" fmla="*/ 107156 h 1828800"/>
                <a:gd name="connsiteX50" fmla="*/ 2181225 w 2202657"/>
                <a:gd name="connsiteY50" fmla="*/ 119062 h 1828800"/>
                <a:gd name="connsiteX51" fmla="*/ 2193132 w 2202657"/>
                <a:gd name="connsiteY51" fmla="*/ 135731 h 1828800"/>
                <a:gd name="connsiteX52" fmla="*/ 2200275 w 2202657"/>
                <a:gd name="connsiteY52" fmla="*/ 157162 h 1828800"/>
                <a:gd name="connsiteX53" fmla="*/ 2202657 w 2202657"/>
                <a:gd name="connsiteY53" fmla="*/ 188118 h 1828800"/>
                <a:gd name="connsiteX54" fmla="*/ 2195513 w 2202657"/>
                <a:gd name="connsiteY54" fmla="*/ 230981 h 1828800"/>
                <a:gd name="connsiteX55" fmla="*/ 2181225 w 2202657"/>
                <a:gd name="connsiteY55" fmla="*/ 269081 h 1828800"/>
                <a:gd name="connsiteX56" fmla="*/ 1969294 w 2202657"/>
                <a:gd name="connsiteY56" fmla="*/ 311943 h 1828800"/>
                <a:gd name="connsiteX57" fmla="*/ 1804988 w 2202657"/>
                <a:gd name="connsiteY57" fmla="*/ 311943 h 1828800"/>
                <a:gd name="connsiteX58" fmla="*/ 1450182 w 2202657"/>
                <a:gd name="connsiteY58" fmla="*/ 309562 h 1828800"/>
                <a:gd name="connsiteX59" fmla="*/ 1212057 w 2202657"/>
                <a:gd name="connsiteY59" fmla="*/ 314325 h 1828800"/>
                <a:gd name="connsiteX60" fmla="*/ 942975 w 2202657"/>
                <a:gd name="connsiteY60" fmla="*/ 328612 h 1828800"/>
                <a:gd name="connsiteX61" fmla="*/ 790575 w 2202657"/>
                <a:gd name="connsiteY61" fmla="*/ 335756 h 1828800"/>
                <a:gd name="connsiteX62" fmla="*/ 585788 w 2202657"/>
                <a:gd name="connsiteY62" fmla="*/ 333375 h 1828800"/>
                <a:gd name="connsiteX63" fmla="*/ 335757 w 2202657"/>
                <a:gd name="connsiteY63" fmla="*/ 333375 h 1828800"/>
                <a:gd name="connsiteX64" fmla="*/ 311944 w 2202657"/>
                <a:gd name="connsiteY64" fmla="*/ 342900 h 1828800"/>
                <a:gd name="connsiteX65" fmla="*/ 280988 w 2202657"/>
                <a:gd name="connsiteY65" fmla="*/ 371475 h 1828800"/>
                <a:gd name="connsiteX66" fmla="*/ 264319 w 2202657"/>
                <a:gd name="connsiteY66" fmla="*/ 397668 h 1828800"/>
                <a:gd name="connsiteX67" fmla="*/ 261938 w 2202657"/>
                <a:gd name="connsiteY67" fmla="*/ 450056 h 1828800"/>
                <a:gd name="connsiteX68" fmla="*/ 271463 w 2202657"/>
                <a:gd name="connsiteY68" fmla="*/ 576262 h 1828800"/>
                <a:gd name="connsiteX69" fmla="*/ 283369 w 2202657"/>
                <a:gd name="connsiteY69" fmla="*/ 697706 h 1828800"/>
                <a:gd name="connsiteX70" fmla="*/ 319088 w 2202657"/>
                <a:gd name="connsiteY70" fmla="*/ 950118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202657" h="1828800">
                  <a:moveTo>
                    <a:pt x="319088" y="950118"/>
                  </a:moveTo>
                  <a:lnTo>
                    <a:pt x="338138" y="1092993"/>
                  </a:lnTo>
                  <a:lnTo>
                    <a:pt x="352425" y="1212056"/>
                  </a:lnTo>
                  <a:lnTo>
                    <a:pt x="369094" y="1333500"/>
                  </a:lnTo>
                  <a:lnTo>
                    <a:pt x="373857" y="1385887"/>
                  </a:lnTo>
                  <a:lnTo>
                    <a:pt x="381000" y="1454943"/>
                  </a:lnTo>
                  <a:lnTo>
                    <a:pt x="385763" y="1526381"/>
                  </a:lnTo>
                  <a:cubicBezTo>
                    <a:pt x="386557" y="1549400"/>
                    <a:pt x="387350" y="1572418"/>
                    <a:pt x="388144" y="1595437"/>
                  </a:cubicBezTo>
                  <a:cubicBezTo>
                    <a:pt x="387350" y="1615281"/>
                    <a:pt x="386557" y="1635124"/>
                    <a:pt x="385763" y="1654968"/>
                  </a:cubicBezTo>
                  <a:lnTo>
                    <a:pt x="378619" y="1731168"/>
                  </a:lnTo>
                  <a:lnTo>
                    <a:pt x="371475" y="1802606"/>
                  </a:lnTo>
                  <a:lnTo>
                    <a:pt x="226219" y="1828800"/>
                  </a:lnTo>
                  <a:lnTo>
                    <a:pt x="240507" y="1785937"/>
                  </a:lnTo>
                  <a:lnTo>
                    <a:pt x="242888" y="1754981"/>
                  </a:lnTo>
                  <a:lnTo>
                    <a:pt x="235744" y="1626393"/>
                  </a:lnTo>
                  <a:lnTo>
                    <a:pt x="226219" y="1490662"/>
                  </a:lnTo>
                  <a:lnTo>
                    <a:pt x="219075" y="1409700"/>
                  </a:lnTo>
                  <a:lnTo>
                    <a:pt x="204788" y="1290637"/>
                  </a:lnTo>
                  <a:lnTo>
                    <a:pt x="173832" y="1071562"/>
                  </a:lnTo>
                  <a:lnTo>
                    <a:pt x="142875" y="885825"/>
                  </a:lnTo>
                  <a:lnTo>
                    <a:pt x="107157" y="669131"/>
                  </a:lnTo>
                  <a:lnTo>
                    <a:pt x="66675" y="454818"/>
                  </a:lnTo>
                  <a:lnTo>
                    <a:pt x="42863" y="402431"/>
                  </a:lnTo>
                  <a:lnTo>
                    <a:pt x="7144" y="333375"/>
                  </a:lnTo>
                  <a:lnTo>
                    <a:pt x="0" y="314325"/>
                  </a:lnTo>
                  <a:lnTo>
                    <a:pt x="2382" y="295275"/>
                  </a:lnTo>
                  <a:lnTo>
                    <a:pt x="28575" y="242887"/>
                  </a:lnTo>
                  <a:lnTo>
                    <a:pt x="64294" y="190500"/>
                  </a:lnTo>
                  <a:lnTo>
                    <a:pt x="135732" y="104775"/>
                  </a:lnTo>
                  <a:lnTo>
                    <a:pt x="180975" y="59531"/>
                  </a:lnTo>
                  <a:lnTo>
                    <a:pt x="209550" y="26193"/>
                  </a:lnTo>
                  <a:lnTo>
                    <a:pt x="226219" y="9525"/>
                  </a:lnTo>
                  <a:lnTo>
                    <a:pt x="250032" y="2381"/>
                  </a:lnTo>
                  <a:lnTo>
                    <a:pt x="261938" y="0"/>
                  </a:lnTo>
                  <a:lnTo>
                    <a:pt x="280988" y="2381"/>
                  </a:lnTo>
                  <a:lnTo>
                    <a:pt x="309563" y="16668"/>
                  </a:lnTo>
                  <a:lnTo>
                    <a:pt x="340519" y="35718"/>
                  </a:lnTo>
                  <a:lnTo>
                    <a:pt x="366713" y="47625"/>
                  </a:lnTo>
                  <a:lnTo>
                    <a:pt x="395288" y="54768"/>
                  </a:lnTo>
                  <a:lnTo>
                    <a:pt x="445294" y="61912"/>
                  </a:lnTo>
                  <a:lnTo>
                    <a:pt x="552450" y="66675"/>
                  </a:lnTo>
                  <a:lnTo>
                    <a:pt x="778669" y="69056"/>
                  </a:lnTo>
                  <a:lnTo>
                    <a:pt x="1135857" y="73818"/>
                  </a:lnTo>
                  <a:lnTo>
                    <a:pt x="1428750" y="78581"/>
                  </a:lnTo>
                  <a:lnTo>
                    <a:pt x="1702594" y="80962"/>
                  </a:lnTo>
                  <a:lnTo>
                    <a:pt x="1931194" y="85725"/>
                  </a:lnTo>
                  <a:lnTo>
                    <a:pt x="2026444" y="85725"/>
                  </a:lnTo>
                  <a:lnTo>
                    <a:pt x="2102644" y="90487"/>
                  </a:lnTo>
                  <a:lnTo>
                    <a:pt x="2140744" y="97631"/>
                  </a:lnTo>
                  <a:lnTo>
                    <a:pt x="2164557" y="107156"/>
                  </a:lnTo>
                  <a:lnTo>
                    <a:pt x="2181225" y="119062"/>
                  </a:lnTo>
                  <a:lnTo>
                    <a:pt x="2193132" y="135731"/>
                  </a:lnTo>
                  <a:lnTo>
                    <a:pt x="2200275" y="157162"/>
                  </a:lnTo>
                  <a:lnTo>
                    <a:pt x="2202657" y="188118"/>
                  </a:lnTo>
                  <a:lnTo>
                    <a:pt x="2195513" y="230981"/>
                  </a:lnTo>
                  <a:lnTo>
                    <a:pt x="2181225" y="269081"/>
                  </a:lnTo>
                  <a:lnTo>
                    <a:pt x="1969294" y="311943"/>
                  </a:lnTo>
                  <a:lnTo>
                    <a:pt x="1804988" y="311943"/>
                  </a:lnTo>
                  <a:lnTo>
                    <a:pt x="1450182" y="309562"/>
                  </a:lnTo>
                  <a:lnTo>
                    <a:pt x="1212057" y="314325"/>
                  </a:lnTo>
                  <a:lnTo>
                    <a:pt x="942975" y="328612"/>
                  </a:lnTo>
                  <a:lnTo>
                    <a:pt x="790575" y="335756"/>
                  </a:lnTo>
                  <a:lnTo>
                    <a:pt x="585788" y="333375"/>
                  </a:lnTo>
                  <a:lnTo>
                    <a:pt x="335757" y="333375"/>
                  </a:lnTo>
                  <a:lnTo>
                    <a:pt x="311944" y="342900"/>
                  </a:lnTo>
                  <a:lnTo>
                    <a:pt x="280988" y="371475"/>
                  </a:lnTo>
                  <a:lnTo>
                    <a:pt x="264319" y="397668"/>
                  </a:lnTo>
                  <a:lnTo>
                    <a:pt x="261938" y="450056"/>
                  </a:lnTo>
                  <a:lnTo>
                    <a:pt x="271463" y="576262"/>
                  </a:lnTo>
                  <a:lnTo>
                    <a:pt x="283369" y="697706"/>
                  </a:lnTo>
                  <a:lnTo>
                    <a:pt x="319088" y="9501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0012E795-EB28-4755-BD4A-AEF1ADB96421}"/>
                </a:ext>
              </a:extLst>
            </p:cNvPr>
            <p:cNvSpPr/>
            <p:nvPr/>
          </p:nvSpPr>
          <p:spPr>
            <a:xfrm rot="5400000">
              <a:off x="6761164" y="2906717"/>
              <a:ext cx="333375" cy="1533525"/>
            </a:xfrm>
            <a:custGeom>
              <a:avLst/>
              <a:gdLst>
                <a:gd name="connsiteX0" fmla="*/ 195263 w 333375"/>
                <a:gd name="connsiteY0" fmla="*/ 542925 h 1533525"/>
                <a:gd name="connsiteX1" fmla="*/ 190500 w 333375"/>
                <a:gd name="connsiteY1" fmla="*/ 442912 h 1533525"/>
                <a:gd name="connsiteX2" fmla="*/ 171450 w 333375"/>
                <a:gd name="connsiteY2" fmla="*/ 204787 h 1533525"/>
                <a:gd name="connsiteX3" fmla="*/ 166688 w 333375"/>
                <a:gd name="connsiteY3" fmla="*/ 0 h 1533525"/>
                <a:gd name="connsiteX4" fmla="*/ 21431 w 333375"/>
                <a:gd name="connsiteY4" fmla="*/ 4762 h 1533525"/>
                <a:gd name="connsiteX5" fmla="*/ 7144 w 333375"/>
                <a:gd name="connsiteY5" fmla="*/ 92869 h 1533525"/>
                <a:gd name="connsiteX6" fmla="*/ 0 w 333375"/>
                <a:gd name="connsiteY6" fmla="*/ 195262 h 1533525"/>
                <a:gd name="connsiteX7" fmla="*/ 4763 w 333375"/>
                <a:gd name="connsiteY7" fmla="*/ 319087 h 1533525"/>
                <a:gd name="connsiteX8" fmla="*/ 14288 w 333375"/>
                <a:gd name="connsiteY8" fmla="*/ 438150 h 1533525"/>
                <a:gd name="connsiteX9" fmla="*/ 47625 w 333375"/>
                <a:gd name="connsiteY9" fmla="*/ 702469 h 1533525"/>
                <a:gd name="connsiteX10" fmla="*/ 100013 w 333375"/>
                <a:gd name="connsiteY10" fmla="*/ 1040606 h 1533525"/>
                <a:gd name="connsiteX11" fmla="*/ 178594 w 333375"/>
                <a:gd name="connsiteY11" fmla="*/ 1533525 h 1533525"/>
                <a:gd name="connsiteX12" fmla="*/ 333375 w 333375"/>
                <a:gd name="connsiteY12" fmla="*/ 1533525 h 1533525"/>
                <a:gd name="connsiteX13" fmla="*/ 288131 w 333375"/>
                <a:gd name="connsiteY13" fmla="*/ 1269206 h 1533525"/>
                <a:gd name="connsiteX14" fmla="*/ 254794 w 333375"/>
                <a:gd name="connsiteY14" fmla="*/ 1054894 h 1533525"/>
                <a:gd name="connsiteX15" fmla="*/ 226219 w 333375"/>
                <a:gd name="connsiteY15" fmla="*/ 845344 h 1533525"/>
                <a:gd name="connsiteX16" fmla="*/ 195263 w 333375"/>
                <a:gd name="connsiteY16" fmla="*/ 54292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1533525">
                  <a:moveTo>
                    <a:pt x="195263" y="542925"/>
                  </a:moveTo>
                  <a:lnTo>
                    <a:pt x="190500" y="442912"/>
                  </a:lnTo>
                  <a:lnTo>
                    <a:pt x="171450" y="204787"/>
                  </a:lnTo>
                  <a:lnTo>
                    <a:pt x="166688" y="0"/>
                  </a:lnTo>
                  <a:lnTo>
                    <a:pt x="21431" y="4762"/>
                  </a:lnTo>
                  <a:lnTo>
                    <a:pt x="7144" y="92869"/>
                  </a:lnTo>
                  <a:lnTo>
                    <a:pt x="0" y="195262"/>
                  </a:lnTo>
                  <a:lnTo>
                    <a:pt x="4763" y="319087"/>
                  </a:lnTo>
                  <a:lnTo>
                    <a:pt x="14288" y="438150"/>
                  </a:lnTo>
                  <a:lnTo>
                    <a:pt x="47625" y="702469"/>
                  </a:lnTo>
                  <a:lnTo>
                    <a:pt x="100013" y="1040606"/>
                  </a:lnTo>
                  <a:lnTo>
                    <a:pt x="178594" y="1533525"/>
                  </a:lnTo>
                  <a:lnTo>
                    <a:pt x="333375" y="1533525"/>
                  </a:lnTo>
                  <a:lnTo>
                    <a:pt x="288131" y="1269206"/>
                  </a:lnTo>
                  <a:lnTo>
                    <a:pt x="254794" y="1054894"/>
                  </a:lnTo>
                  <a:lnTo>
                    <a:pt x="226219" y="845344"/>
                  </a:lnTo>
                  <a:lnTo>
                    <a:pt x="195263" y="542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D8524C5D-2E43-4BD8-A1A6-A3B88D3213BB}"/>
                </a:ext>
              </a:extLst>
            </p:cNvPr>
            <p:cNvSpPr/>
            <p:nvPr/>
          </p:nvSpPr>
          <p:spPr>
            <a:xfrm rot="5400000">
              <a:off x="6768307" y="3467897"/>
              <a:ext cx="323850" cy="1566863"/>
            </a:xfrm>
            <a:custGeom>
              <a:avLst/>
              <a:gdLst>
                <a:gd name="connsiteX0" fmla="*/ 71438 w 323850"/>
                <a:gd name="connsiteY0" fmla="*/ 778669 h 1566862"/>
                <a:gd name="connsiteX1" fmla="*/ 50007 w 323850"/>
                <a:gd name="connsiteY1" fmla="*/ 640556 h 1566862"/>
                <a:gd name="connsiteX2" fmla="*/ 14288 w 323850"/>
                <a:gd name="connsiteY2" fmla="*/ 450056 h 1566862"/>
                <a:gd name="connsiteX3" fmla="*/ 4763 w 323850"/>
                <a:gd name="connsiteY3" fmla="*/ 395287 h 1566862"/>
                <a:gd name="connsiteX4" fmla="*/ 0 w 323850"/>
                <a:gd name="connsiteY4" fmla="*/ 350044 h 1566862"/>
                <a:gd name="connsiteX5" fmla="*/ 0 w 323850"/>
                <a:gd name="connsiteY5" fmla="*/ 302419 h 1566862"/>
                <a:gd name="connsiteX6" fmla="*/ 0 w 323850"/>
                <a:gd name="connsiteY6" fmla="*/ 252412 h 1566862"/>
                <a:gd name="connsiteX7" fmla="*/ 4763 w 323850"/>
                <a:gd name="connsiteY7" fmla="*/ 192881 h 1566862"/>
                <a:gd name="connsiteX8" fmla="*/ 9525 w 323850"/>
                <a:gd name="connsiteY8" fmla="*/ 147637 h 1566862"/>
                <a:gd name="connsiteX9" fmla="*/ 21432 w 323850"/>
                <a:gd name="connsiteY9" fmla="*/ 83344 h 1566862"/>
                <a:gd name="connsiteX10" fmla="*/ 45244 w 323850"/>
                <a:gd name="connsiteY10" fmla="*/ 0 h 1566862"/>
                <a:gd name="connsiteX11" fmla="*/ 247650 w 323850"/>
                <a:gd name="connsiteY11" fmla="*/ 0 h 1566862"/>
                <a:gd name="connsiteX12" fmla="*/ 221457 w 323850"/>
                <a:gd name="connsiteY12" fmla="*/ 102394 h 1566862"/>
                <a:gd name="connsiteX13" fmla="*/ 204788 w 323850"/>
                <a:gd name="connsiteY13" fmla="*/ 169069 h 1566862"/>
                <a:gd name="connsiteX14" fmla="*/ 192882 w 323850"/>
                <a:gd name="connsiteY14" fmla="*/ 264319 h 1566862"/>
                <a:gd name="connsiteX15" fmla="*/ 185738 w 323850"/>
                <a:gd name="connsiteY15" fmla="*/ 364331 h 1566862"/>
                <a:gd name="connsiteX16" fmla="*/ 188119 w 323850"/>
                <a:gd name="connsiteY16" fmla="*/ 426244 h 1566862"/>
                <a:gd name="connsiteX17" fmla="*/ 216694 w 323850"/>
                <a:gd name="connsiteY17" fmla="*/ 590550 h 1566862"/>
                <a:gd name="connsiteX18" fmla="*/ 242888 w 323850"/>
                <a:gd name="connsiteY18" fmla="*/ 745331 h 1566862"/>
                <a:gd name="connsiteX19" fmla="*/ 271463 w 323850"/>
                <a:gd name="connsiteY19" fmla="*/ 926306 h 1566862"/>
                <a:gd name="connsiteX20" fmla="*/ 288132 w 323850"/>
                <a:gd name="connsiteY20" fmla="*/ 1062037 h 1566862"/>
                <a:gd name="connsiteX21" fmla="*/ 302419 w 323850"/>
                <a:gd name="connsiteY21" fmla="*/ 1176337 h 1566862"/>
                <a:gd name="connsiteX22" fmla="*/ 314325 w 323850"/>
                <a:gd name="connsiteY22" fmla="*/ 1283494 h 1566862"/>
                <a:gd name="connsiteX23" fmla="*/ 323850 w 323850"/>
                <a:gd name="connsiteY23" fmla="*/ 1447800 h 1566862"/>
                <a:gd name="connsiteX24" fmla="*/ 323850 w 323850"/>
                <a:gd name="connsiteY24" fmla="*/ 1566862 h 1566862"/>
                <a:gd name="connsiteX25" fmla="*/ 147638 w 323850"/>
                <a:gd name="connsiteY25" fmla="*/ 1564481 h 1566862"/>
                <a:gd name="connsiteX26" fmla="*/ 130969 w 323850"/>
                <a:gd name="connsiteY26" fmla="*/ 1281112 h 1566862"/>
                <a:gd name="connsiteX27" fmla="*/ 114300 w 323850"/>
                <a:gd name="connsiteY27" fmla="*/ 1109662 h 1566862"/>
                <a:gd name="connsiteX28" fmla="*/ 92869 w 323850"/>
                <a:gd name="connsiteY28" fmla="*/ 916781 h 1566862"/>
                <a:gd name="connsiteX29" fmla="*/ 71438 w 323850"/>
                <a:gd name="connsiteY29" fmla="*/ 778669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3850" h="1566862">
                  <a:moveTo>
                    <a:pt x="71438" y="778669"/>
                  </a:moveTo>
                  <a:lnTo>
                    <a:pt x="50007" y="640556"/>
                  </a:lnTo>
                  <a:lnTo>
                    <a:pt x="14288" y="450056"/>
                  </a:lnTo>
                  <a:lnTo>
                    <a:pt x="4763" y="395287"/>
                  </a:lnTo>
                  <a:lnTo>
                    <a:pt x="0" y="350044"/>
                  </a:lnTo>
                  <a:lnTo>
                    <a:pt x="0" y="302419"/>
                  </a:lnTo>
                  <a:lnTo>
                    <a:pt x="0" y="252412"/>
                  </a:lnTo>
                  <a:lnTo>
                    <a:pt x="4763" y="192881"/>
                  </a:lnTo>
                  <a:lnTo>
                    <a:pt x="9525" y="147637"/>
                  </a:lnTo>
                  <a:lnTo>
                    <a:pt x="21432" y="83344"/>
                  </a:lnTo>
                  <a:lnTo>
                    <a:pt x="45244" y="0"/>
                  </a:lnTo>
                  <a:lnTo>
                    <a:pt x="247650" y="0"/>
                  </a:lnTo>
                  <a:lnTo>
                    <a:pt x="221457" y="102394"/>
                  </a:lnTo>
                  <a:lnTo>
                    <a:pt x="204788" y="169069"/>
                  </a:lnTo>
                  <a:lnTo>
                    <a:pt x="192882" y="264319"/>
                  </a:lnTo>
                  <a:lnTo>
                    <a:pt x="185738" y="364331"/>
                  </a:lnTo>
                  <a:cubicBezTo>
                    <a:pt x="186532" y="384969"/>
                    <a:pt x="187325" y="405606"/>
                    <a:pt x="188119" y="426244"/>
                  </a:cubicBezTo>
                  <a:lnTo>
                    <a:pt x="216694" y="590550"/>
                  </a:lnTo>
                  <a:lnTo>
                    <a:pt x="242888" y="745331"/>
                  </a:lnTo>
                  <a:lnTo>
                    <a:pt x="271463" y="926306"/>
                  </a:lnTo>
                  <a:lnTo>
                    <a:pt x="288132" y="1062037"/>
                  </a:lnTo>
                  <a:lnTo>
                    <a:pt x="302419" y="1176337"/>
                  </a:lnTo>
                  <a:lnTo>
                    <a:pt x="314325" y="1283494"/>
                  </a:lnTo>
                  <a:lnTo>
                    <a:pt x="323850" y="1447800"/>
                  </a:lnTo>
                  <a:lnTo>
                    <a:pt x="323850" y="1566862"/>
                  </a:lnTo>
                  <a:lnTo>
                    <a:pt x="147638" y="1564481"/>
                  </a:lnTo>
                  <a:lnTo>
                    <a:pt x="130969" y="1281112"/>
                  </a:lnTo>
                  <a:lnTo>
                    <a:pt x="114300" y="1109662"/>
                  </a:lnTo>
                  <a:lnTo>
                    <a:pt x="92869" y="916781"/>
                  </a:lnTo>
                  <a:lnTo>
                    <a:pt x="71438" y="7786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3B60AC0B-1C43-49FF-B3F6-2F61F437F6D1}"/>
                </a:ext>
              </a:extLst>
            </p:cNvPr>
            <p:cNvSpPr/>
            <p:nvPr/>
          </p:nvSpPr>
          <p:spPr>
            <a:xfrm rot="5400000">
              <a:off x="6807995" y="4114009"/>
              <a:ext cx="300037" cy="1562100"/>
            </a:xfrm>
            <a:custGeom>
              <a:avLst/>
              <a:gdLst>
                <a:gd name="connsiteX0" fmla="*/ 73819 w 300038"/>
                <a:gd name="connsiteY0" fmla="*/ 795338 h 1562100"/>
                <a:gd name="connsiteX1" fmla="*/ 35719 w 300038"/>
                <a:gd name="connsiteY1" fmla="*/ 514350 h 1562100"/>
                <a:gd name="connsiteX2" fmla="*/ 4763 w 300038"/>
                <a:gd name="connsiteY2" fmla="*/ 330994 h 1562100"/>
                <a:gd name="connsiteX3" fmla="*/ 0 w 300038"/>
                <a:gd name="connsiteY3" fmla="*/ 295275 h 1562100"/>
                <a:gd name="connsiteX4" fmla="*/ 4763 w 300038"/>
                <a:gd name="connsiteY4" fmla="*/ 254794 h 1562100"/>
                <a:gd name="connsiteX5" fmla="*/ 14288 w 300038"/>
                <a:gd name="connsiteY5" fmla="*/ 211931 h 1562100"/>
                <a:gd name="connsiteX6" fmla="*/ 35719 w 300038"/>
                <a:gd name="connsiteY6" fmla="*/ 147638 h 1562100"/>
                <a:gd name="connsiteX7" fmla="*/ 76200 w 300038"/>
                <a:gd name="connsiteY7" fmla="*/ 50006 h 1562100"/>
                <a:gd name="connsiteX8" fmla="*/ 85725 w 300038"/>
                <a:gd name="connsiteY8" fmla="*/ 9525 h 1562100"/>
                <a:gd name="connsiteX9" fmla="*/ 300038 w 300038"/>
                <a:gd name="connsiteY9" fmla="*/ 0 h 1562100"/>
                <a:gd name="connsiteX10" fmla="*/ 288131 w 300038"/>
                <a:gd name="connsiteY10" fmla="*/ 47625 h 1562100"/>
                <a:gd name="connsiteX11" fmla="*/ 273844 w 300038"/>
                <a:gd name="connsiteY11" fmla="*/ 69056 h 1562100"/>
                <a:gd name="connsiteX12" fmla="*/ 257175 w 300038"/>
                <a:gd name="connsiteY12" fmla="*/ 97631 h 1562100"/>
                <a:gd name="connsiteX13" fmla="*/ 240506 w 300038"/>
                <a:gd name="connsiteY13" fmla="*/ 126206 h 1562100"/>
                <a:gd name="connsiteX14" fmla="*/ 223838 w 300038"/>
                <a:gd name="connsiteY14" fmla="*/ 164306 h 1562100"/>
                <a:gd name="connsiteX15" fmla="*/ 207169 w 300038"/>
                <a:gd name="connsiteY15" fmla="*/ 219075 h 1562100"/>
                <a:gd name="connsiteX16" fmla="*/ 197644 w 300038"/>
                <a:gd name="connsiteY16" fmla="*/ 271463 h 1562100"/>
                <a:gd name="connsiteX17" fmla="*/ 197644 w 300038"/>
                <a:gd name="connsiteY17" fmla="*/ 347663 h 1562100"/>
                <a:gd name="connsiteX18" fmla="*/ 211931 w 300038"/>
                <a:gd name="connsiteY18" fmla="*/ 471488 h 1562100"/>
                <a:gd name="connsiteX19" fmla="*/ 235744 w 300038"/>
                <a:gd name="connsiteY19" fmla="*/ 657225 h 1562100"/>
                <a:gd name="connsiteX20" fmla="*/ 250031 w 300038"/>
                <a:gd name="connsiteY20" fmla="*/ 790575 h 1562100"/>
                <a:gd name="connsiteX21" fmla="*/ 264319 w 300038"/>
                <a:gd name="connsiteY21" fmla="*/ 942975 h 1562100"/>
                <a:gd name="connsiteX22" fmla="*/ 280988 w 300038"/>
                <a:gd name="connsiteY22" fmla="*/ 1126331 h 1562100"/>
                <a:gd name="connsiteX23" fmla="*/ 288131 w 300038"/>
                <a:gd name="connsiteY23" fmla="*/ 1233488 h 1562100"/>
                <a:gd name="connsiteX24" fmla="*/ 295275 w 300038"/>
                <a:gd name="connsiteY24" fmla="*/ 1350169 h 1562100"/>
                <a:gd name="connsiteX25" fmla="*/ 295275 w 300038"/>
                <a:gd name="connsiteY25" fmla="*/ 1426369 h 1562100"/>
                <a:gd name="connsiteX26" fmla="*/ 288131 w 300038"/>
                <a:gd name="connsiteY26" fmla="*/ 1557338 h 1562100"/>
                <a:gd name="connsiteX27" fmla="*/ 135731 w 300038"/>
                <a:gd name="connsiteY27" fmla="*/ 1562100 h 1562100"/>
                <a:gd name="connsiteX28" fmla="*/ 138113 w 300038"/>
                <a:gd name="connsiteY28" fmla="*/ 1431131 h 1562100"/>
                <a:gd name="connsiteX29" fmla="*/ 130969 w 300038"/>
                <a:gd name="connsiteY29" fmla="*/ 1295400 h 1562100"/>
                <a:gd name="connsiteX30" fmla="*/ 119063 w 300038"/>
                <a:gd name="connsiteY30" fmla="*/ 1164431 h 1562100"/>
                <a:gd name="connsiteX31" fmla="*/ 97631 w 300038"/>
                <a:gd name="connsiteY31" fmla="*/ 976313 h 1562100"/>
                <a:gd name="connsiteX32" fmla="*/ 73819 w 300038"/>
                <a:gd name="connsiteY32" fmla="*/ 7953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038" h="1562100">
                  <a:moveTo>
                    <a:pt x="73819" y="795338"/>
                  </a:moveTo>
                  <a:lnTo>
                    <a:pt x="35719" y="514350"/>
                  </a:lnTo>
                  <a:lnTo>
                    <a:pt x="4763" y="330994"/>
                  </a:lnTo>
                  <a:lnTo>
                    <a:pt x="0" y="295275"/>
                  </a:lnTo>
                  <a:lnTo>
                    <a:pt x="4763" y="254794"/>
                  </a:lnTo>
                  <a:lnTo>
                    <a:pt x="14288" y="211931"/>
                  </a:lnTo>
                  <a:lnTo>
                    <a:pt x="35719" y="147638"/>
                  </a:lnTo>
                  <a:lnTo>
                    <a:pt x="76200" y="50006"/>
                  </a:lnTo>
                  <a:lnTo>
                    <a:pt x="85725" y="9525"/>
                  </a:lnTo>
                  <a:lnTo>
                    <a:pt x="300038" y="0"/>
                  </a:lnTo>
                  <a:lnTo>
                    <a:pt x="288131" y="47625"/>
                  </a:lnTo>
                  <a:lnTo>
                    <a:pt x="273844" y="69056"/>
                  </a:lnTo>
                  <a:lnTo>
                    <a:pt x="257175" y="97631"/>
                  </a:lnTo>
                  <a:lnTo>
                    <a:pt x="240506" y="126206"/>
                  </a:lnTo>
                  <a:lnTo>
                    <a:pt x="223838" y="164306"/>
                  </a:lnTo>
                  <a:lnTo>
                    <a:pt x="207169" y="219075"/>
                  </a:lnTo>
                  <a:lnTo>
                    <a:pt x="197644" y="271463"/>
                  </a:lnTo>
                  <a:lnTo>
                    <a:pt x="197644" y="347663"/>
                  </a:lnTo>
                  <a:lnTo>
                    <a:pt x="211931" y="471488"/>
                  </a:lnTo>
                  <a:lnTo>
                    <a:pt x="235744" y="657225"/>
                  </a:lnTo>
                  <a:lnTo>
                    <a:pt x="250031" y="790575"/>
                  </a:lnTo>
                  <a:lnTo>
                    <a:pt x="264319" y="942975"/>
                  </a:lnTo>
                  <a:lnTo>
                    <a:pt x="280988" y="1126331"/>
                  </a:lnTo>
                  <a:lnTo>
                    <a:pt x="288131" y="1233488"/>
                  </a:lnTo>
                  <a:lnTo>
                    <a:pt x="295275" y="1350169"/>
                  </a:lnTo>
                  <a:lnTo>
                    <a:pt x="295275" y="1426369"/>
                  </a:lnTo>
                  <a:lnTo>
                    <a:pt x="288131" y="1557338"/>
                  </a:lnTo>
                  <a:lnTo>
                    <a:pt x="135731" y="1562100"/>
                  </a:lnTo>
                  <a:lnTo>
                    <a:pt x="138113" y="1431131"/>
                  </a:lnTo>
                  <a:lnTo>
                    <a:pt x="130969" y="1295400"/>
                  </a:lnTo>
                  <a:lnTo>
                    <a:pt x="119063" y="1164431"/>
                  </a:lnTo>
                  <a:lnTo>
                    <a:pt x="97631" y="976313"/>
                  </a:lnTo>
                  <a:lnTo>
                    <a:pt x="73819" y="7953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8DD3BB74-1596-42F2-AE7A-A21EF608549F}"/>
                </a:ext>
              </a:extLst>
            </p:cNvPr>
            <p:cNvSpPr/>
            <p:nvPr/>
          </p:nvSpPr>
          <p:spPr>
            <a:xfrm rot="5400000">
              <a:off x="5600700" y="4908551"/>
              <a:ext cx="857250" cy="1314450"/>
            </a:xfrm>
            <a:custGeom>
              <a:avLst/>
              <a:gdLst>
                <a:gd name="connsiteX0" fmla="*/ 585788 w 857250"/>
                <a:gd name="connsiteY0" fmla="*/ 514350 h 1314450"/>
                <a:gd name="connsiteX1" fmla="*/ 540544 w 857250"/>
                <a:gd name="connsiteY1" fmla="*/ 421481 h 1314450"/>
                <a:gd name="connsiteX2" fmla="*/ 497682 w 857250"/>
                <a:gd name="connsiteY2" fmla="*/ 345281 h 1314450"/>
                <a:gd name="connsiteX3" fmla="*/ 454819 w 857250"/>
                <a:gd name="connsiteY3" fmla="*/ 273843 h 1314450"/>
                <a:gd name="connsiteX4" fmla="*/ 435769 w 857250"/>
                <a:gd name="connsiteY4" fmla="*/ 240506 h 1314450"/>
                <a:gd name="connsiteX5" fmla="*/ 421482 w 857250"/>
                <a:gd name="connsiteY5" fmla="*/ 226218 h 1314450"/>
                <a:gd name="connsiteX6" fmla="*/ 402432 w 857250"/>
                <a:gd name="connsiteY6" fmla="*/ 200025 h 1314450"/>
                <a:gd name="connsiteX7" fmla="*/ 388144 w 857250"/>
                <a:gd name="connsiteY7" fmla="*/ 169068 h 1314450"/>
                <a:gd name="connsiteX8" fmla="*/ 371475 w 857250"/>
                <a:gd name="connsiteY8" fmla="*/ 126206 h 1314450"/>
                <a:gd name="connsiteX9" fmla="*/ 354807 w 857250"/>
                <a:gd name="connsiteY9" fmla="*/ 64293 h 1314450"/>
                <a:gd name="connsiteX10" fmla="*/ 338138 w 857250"/>
                <a:gd name="connsiteY10" fmla="*/ 23812 h 1314450"/>
                <a:gd name="connsiteX11" fmla="*/ 326232 w 857250"/>
                <a:gd name="connsiteY11" fmla="*/ 9525 h 1314450"/>
                <a:gd name="connsiteX12" fmla="*/ 311944 w 857250"/>
                <a:gd name="connsiteY12" fmla="*/ 2381 h 1314450"/>
                <a:gd name="connsiteX13" fmla="*/ 295275 w 857250"/>
                <a:gd name="connsiteY13" fmla="*/ 0 h 1314450"/>
                <a:gd name="connsiteX14" fmla="*/ 269082 w 857250"/>
                <a:gd name="connsiteY14" fmla="*/ 4762 h 1314450"/>
                <a:gd name="connsiteX15" fmla="*/ 238125 w 857250"/>
                <a:gd name="connsiteY15" fmla="*/ 26193 h 1314450"/>
                <a:gd name="connsiteX16" fmla="*/ 209550 w 857250"/>
                <a:gd name="connsiteY16" fmla="*/ 57150 h 1314450"/>
                <a:gd name="connsiteX17" fmla="*/ 171450 w 857250"/>
                <a:gd name="connsiteY17" fmla="*/ 102393 h 1314450"/>
                <a:gd name="connsiteX18" fmla="*/ 97632 w 857250"/>
                <a:gd name="connsiteY18" fmla="*/ 202406 h 1314450"/>
                <a:gd name="connsiteX19" fmla="*/ 59532 w 857250"/>
                <a:gd name="connsiteY19" fmla="*/ 259556 h 1314450"/>
                <a:gd name="connsiteX20" fmla="*/ 30957 w 857250"/>
                <a:gd name="connsiteY20" fmla="*/ 319087 h 1314450"/>
                <a:gd name="connsiteX21" fmla="*/ 11907 w 857250"/>
                <a:gd name="connsiteY21" fmla="*/ 366712 h 1314450"/>
                <a:gd name="connsiteX22" fmla="*/ 0 w 857250"/>
                <a:gd name="connsiteY22" fmla="*/ 404812 h 1314450"/>
                <a:gd name="connsiteX23" fmla="*/ 0 w 857250"/>
                <a:gd name="connsiteY23" fmla="*/ 426243 h 1314450"/>
                <a:gd name="connsiteX24" fmla="*/ 4763 w 857250"/>
                <a:gd name="connsiteY24" fmla="*/ 450056 h 1314450"/>
                <a:gd name="connsiteX25" fmla="*/ 21432 w 857250"/>
                <a:gd name="connsiteY25" fmla="*/ 457200 h 1314450"/>
                <a:gd name="connsiteX26" fmla="*/ 50007 w 857250"/>
                <a:gd name="connsiteY26" fmla="*/ 445293 h 1314450"/>
                <a:gd name="connsiteX27" fmla="*/ 90488 w 857250"/>
                <a:gd name="connsiteY27" fmla="*/ 426243 h 1314450"/>
                <a:gd name="connsiteX28" fmla="*/ 138113 w 857250"/>
                <a:gd name="connsiteY28" fmla="*/ 402431 h 1314450"/>
                <a:gd name="connsiteX29" fmla="*/ 166688 w 857250"/>
                <a:gd name="connsiteY29" fmla="*/ 395287 h 1314450"/>
                <a:gd name="connsiteX30" fmla="*/ 197644 w 857250"/>
                <a:gd name="connsiteY30" fmla="*/ 400050 h 1314450"/>
                <a:gd name="connsiteX31" fmla="*/ 230982 w 857250"/>
                <a:gd name="connsiteY31" fmla="*/ 409575 h 1314450"/>
                <a:gd name="connsiteX32" fmla="*/ 261938 w 857250"/>
                <a:gd name="connsiteY32" fmla="*/ 428625 h 1314450"/>
                <a:gd name="connsiteX33" fmla="*/ 307182 w 857250"/>
                <a:gd name="connsiteY33" fmla="*/ 464343 h 1314450"/>
                <a:gd name="connsiteX34" fmla="*/ 371475 w 857250"/>
                <a:gd name="connsiteY34" fmla="*/ 540543 h 1314450"/>
                <a:gd name="connsiteX35" fmla="*/ 450057 w 857250"/>
                <a:gd name="connsiteY35" fmla="*/ 650081 h 1314450"/>
                <a:gd name="connsiteX36" fmla="*/ 538163 w 857250"/>
                <a:gd name="connsiteY36" fmla="*/ 792956 h 1314450"/>
                <a:gd name="connsiteX37" fmla="*/ 638175 w 857250"/>
                <a:gd name="connsiteY37" fmla="*/ 971550 h 1314450"/>
                <a:gd name="connsiteX38" fmla="*/ 735807 w 857250"/>
                <a:gd name="connsiteY38" fmla="*/ 1164431 h 1314450"/>
                <a:gd name="connsiteX39" fmla="*/ 792957 w 857250"/>
                <a:gd name="connsiteY39" fmla="*/ 1283493 h 1314450"/>
                <a:gd name="connsiteX40" fmla="*/ 807244 w 857250"/>
                <a:gd name="connsiteY40" fmla="*/ 1302543 h 1314450"/>
                <a:gd name="connsiteX41" fmla="*/ 821532 w 857250"/>
                <a:gd name="connsiteY41" fmla="*/ 1309687 h 1314450"/>
                <a:gd name="connsiteX42" fmla="*/ 831057 w 857250"/>
                <a:gd name="connsiteY42" fmla="*/ 1314450 h 1314450"/>
                <a:gd name="connsiteX43" fmla="*/ 845344 w 857250"/>
                <a:gd name="connsiteY43" fmla="*/ 1314450 h 1314450"/>
                <a:gd name="connsiteX44" fmla="*/ 852488 w 857250"/>
                <a:gd name="connsiteY44" fmla="*/ 1304925 h 1314450"/>
                <a:gd name="connsiteX45" fmla="*/ 857250 w 857250"/>
                <a:gd name="connsiteY45" fmla="*/ 1288256 h 1314450"/>
                <a:gd name="connsiteX46" fmla="*/ 857250 w 857250"/>
                <a:gd name="connsiteY46" fmla="*/ 1257300 h 1314450"/>
                <a:gd name="connsiteX47" fmla="*/ 831057 w 857250"/>
                <a:gd name="connsiteY47" fmla="*/ 1157287 h 1314450"/>
                <a:gd name="connsiteX48" fmla="*/ 776288 w 857250"/>
                <a:gd name="connsiteY48" fmla="*/ 981075 h 1314450"/>
                <a:gd name="connsiteX49" fmla="*/ 704850 w 857250"/>
                <a:gd name="connsiteY49" fmla="*/ 776287 h 1314450"/>
                <a:gd name="connsiteX50" fmla="*/ 645319 w 857250"/>
                <a:gd name="connsiteY50" fmla="*/ 638175 h 1314450"/>
                <a:gd name="connsiteX51" fmla="*/ 585788 w 857250"/>
                <a:gd name="connsiteY51" fmla="*/ 5143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7250" h="1314450">
                  <a:moveTo>
                    <a:pt x="585788" y="514350"/>
                  </a:moveTo>
                  <a:lnTo>
                    <a:pt x="540544" y="421481"/>
                  </a:lnTo>
                  <a:lnTo>
                    <a:pt x="497682" y="345281"/>
                  </a:lnTo>
                  <a:lnTo>
                    <a:pt x="454819" y="273843"/>
                  </a:lnTo>
                  <a:lnTo>
                    <a:pt x="435769" y="240506"/>
                  </a:lnTo>
                  <a:lnTo>
                    <a:pt x="421482" y="226218"/>
                  </a:lnTo>
                  <a:lnTo>
                    <a:pt x="402432" y="200025"/>
                  </a:lnTo>
                  <a:lnTo>
                    <a:pt x="388144" y="169068"/>
                  </a:lnTo>
                  <a:lnTo>
                    <a:pt x="371475" y="126206"/>
                  </a:lnTo>
                  <a:lnTo>
                    <a:pt x="354807" y="64293"/>
                  </a:lnTo>
                  <a:lnTo>
                    <a:pt x="338138" y="23812"/>
                  </a:lnTo>
                  <a:lnTo>
                    <a:pt x="326232" y="9525"/>
                  </a:lnTo>
                  <a:lnTo>
                    <a:pt x="311944" y="2381"/>
                  </a:lnTo>
                  <a:lnTo>
                    <a:pt x="295275" y="0"/>
                  </a:lnTo>
                  <a:lnTo>
                    <a:pt x="269082" y="4762"/>
                  </a:lnTo>
                  <a:lnTo>
                    <a:pt x="238125" y="26193"/>
                  </a:lnTo>
                  <a:lnTo>
                    <a:pt x="209550" y="57150"/>
                  </a:lnTo>
                  <a:lnTo>
                    <a:pt x="171450" y="102393"/>
                  </a:lnTo>
                  <a:lnTo>
                    <a:pt x="97632" y="202406"/>
                  </a:lnTo>
                  <a:lnTo>
                    <a:pt x="59532" y="259556"/>
                  </a:lnTo>
                  <a:lnTo>
                    <a:pt x="30957" y="319087"/>
                  </a:lnTo>
                  <a:lnTo>
                    <a:pt x="11907" y="366712"/>
                  </a:lnTo>
                  <a:lnTo>
                    <a:pt x="0" y="404812"/>
                  </a:lnTo>
                  <a:lnTo>
                    <a:pt x="0" y="426243"/>
                  </a:lnTo>
                  <a:lnTo>
                    <a:pt x="4763" y="450056"/>
                  </a:lnTo>
                  <a:lnTo>
                    <a:pt x="21432" y="457200"/>
                  </a:lnTo>
                  <a:lnTo>
                    <a:pt x="50007" y="445293"/>
                  </a:lnTo>
                  <a:lnTo>
                    <a:pt x="90488" y="426243"/>
                  </a:lnTo>
                  <a:lnTo>
                    <a:pt x="138113" y="402431"/>
                  </a:lnTo>
                  <a:lnTo>
                    <a:pt x="166688" y="395287"/>
                  </a:lnTo>
                  <a:lnTo>
                    <a:pt x="197644" y="400050"/>
                  </a:lnTo>
                  <a:lnTo>
                    <a:pt x="230982" y="409575"/>
                  </a:lnTo>
                  <a:lnTo>
                    <a:pt x="261938" y="428625"/>
                  </a:lnTo>
                  <a:lnTo>
                    <a:pt x="307182" y="464343"/>
                  </a:lnTo>
                  <a:lnTo>
                    <a:pt x="371475" y="540543"/>
                  </a:lnTo>
                  <a:lnTo>
                    <a:pt x="450057" y="650081"/>
                  </a:lnTo>
                  <a:lnTo>
                    <a:pt x="538163" y="792956"/>
                  </a:lnTo>
                  <a:lnTo>
                    <a:pt x="638175" y="971550"/>
                  </a:lnTo>
                  <a:lnTo>
                    <a:pt x="735807" y="1164431"/>
                  </a:lnTo>
                  <a:lnTo>
                    <a:pt x="792957" y="1283493"/>
                  </a:lnTo>
                  <a:lnTo>
                    <a:pt x="807244" y="1302543"/>
                  </a:lnTo>
                  <a:lnTo>
                    <a:pt x="821532" y="1309687"/>
                  </a:lnTo>
                  <a:lnTo>
                    <a:pt x="831057" y="1314450"/>
                  </a:lnTo>
                  <a:lnTo>
                    <a:pt x="845344" y="1314450"/>
                  </a:lnTo>
                  <a:lnTo>
                    <a:pt x="852488" y="1304925"/>
                  </a:lnTo>
                  <a:lnTo>
                    <a:pt x="857250" y="1288256"/>
                  </a:lnTo>
                  <a:lnTo>
                    <a:pt x="857250" y="1257300"/>
                  </a:lnTo>
                  <a:lnTo>
                    <a:pt x="831057" y="1157287"/>
                  </a:lnTo>
                  <a:lnTo>
                    <a:pt x="776288" y="981075"/>
                  </a:lnTo>
                  <a:lnTo>
                    <a:pt x="704850" y="776287"/>
                  </a:lnTo>
                  <a:lnTo>
                    <a:pt x="645319" y="638175"/>
                  </a:lnTo>
                  <a:lnTo>
                    <a:pt x="585788" y="514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24FEDE66-6AD2-4C8A-A0BB-3E2833C8B2A1}"/>
              </a:ext>
            </a:extLst>
          </p:cNvPr>
          <p:cNvGrpSpPr/>
          <p:nvPr/>
        </p:nvGrpSpPr>
        <p:grpSpPr>
          <a:xfrm>
            <a:off x="3713164" y="1663703"/>
            <a:ext cx="4410075" cy="4389437"/>
            <a:chOff x="3713164" y="1655767"/>
            <a:chExt cx="4410075" cy="4389437"/>
          </a:xfrm>
          <a:solidFill>
            <a:schemeClr val="tx1"/>
          </a:solidFill>
        </p:grpSpPr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14A1F4F3-1840-4BF0-8A81-B60B2EA3BDF3}"/>
                </a:ext>
              </a:extLst>
            </p:cNvPr>
            <p:cNvSpPr/>
            <p:nvPr/>
          </p:nvSpPr>
          <p:spPr>
            <a:xfrm>
              <a:off x="3773488" y="2625730"/>
              <a:ext cx="1822450" cy="550863"/>
            </a:xfrm>
            <a:custGeom>
              <a:avLst/>
              <a:gdLst>
                <a:gd name="connsiteX0" fmla="*/ 692944 w 1821657"/>
                <a:gd name="connsiteY0" fmla="*/ 240506 h 550069"/>
                <a:gd name="connsiteX1" fmla="*/ 907257 w 1821657"/>
                <a:gd name="connsiteY1" fmla="*/ 190500 h 550069"/>
                <a:gd name="connsiteX2" fmla="*/ 988219 w 1821657"/>
                <a:gd name="connsiteY2" fmla="*/ 169069 h 550069"/>
                <a:gd name="connsiteX3" fmla="*/ 1178719 w 1821657"/>
                <a:gd name="connsiteY3" fmla="*/ 130969 h 550069"/>
                <a:gd name="connsiteX4" fmla="*/ 1285875 w 1821657"/>
                <a:gd name="connsiteY4" fmla="*/ 100012 h 550069"/>
                <a:gd name="connsiteX5" fmla="*/ 1357313 w 1821657"/>
                <a:gd name="connsiteY5" fmla="*/ 80962 h 550069"/>
                <a:gd name="connsiteX6" fmla="*/ 1400175 w 1821657"/>
                <a:gd name="connsiteY6" fmla="*/ 69056 h 550069"/>
                <a:gd name="connsiteX7" fmla="*/ 1443038 w 1821657"/>
                <a:gd name="connsiteY7" fmla="*/ 40481 h 550069"/>
                <a:gd name="connsiteX8" fmla="*/ 1485900 w 1821657"/>
                <a:gd name="connsiteY8" fmla="*/ 4762 h 550069"/>
                <a:gd name="connsiteX9" fmla="*/ 1509713 w 1821657"/>
                <a:gd name="connsiteY9" fmla="*/ 0 h 550069"/>
                <a:gd name="connsiteX10" fmla="*/ 1593057 w 1821657"/>
                <a:gd name="connsiteY10" fmla="*/ 7144 h 550069"/>
                <a:gd name="connsiteX11" fmla="*/ 1671638 w 1821657"/>
                <a:gd name="connsiteY11" fmla="*/ 21431 h 550069"/>
                <a:gd name="connsiteX12" fmla="*/ 1735932 w 1821657"/>
                <a:gd name="connsiteY12" fmla="*/ 45244 h 550069"/>
                <a:gd name="connsiteX13" fmla="*/ 1778794 w 1821657"/>
                <a:gd name="connsiteY13" fmla="*/ 66675 h 550069"/>
                <a:gd name="connsiteX14" fmla="*/ 1807369 w 1821657"/>
                <a:gd name="connsiteY14" fmla="*/ 85725 h 550069"/>
                <a:gd name="connsiteX15" fmla="*/ 1819275 w 1821657"/>
                <a:gd name="connsiteY15" fmla="*/ 100012 h 550069"/>
                <a:gd name="connsiteX16" fmla="*/ 1821657 w 1821657"/>
                <a:gd name="connsiteY16" fmla="*/ 116681 h 550069"/>
                <a:gd name="connsiteX17" fmla="*/ 1814513 w 1821657"/>
                <a:gd name="connsiteY17" fmla="*/ 140494 h 550069"/>
                <a:gd name="connsiteX18" fmla="*/ 1797844 w 1821657"/>
                <a:gd name="connsiteY18" fmla="*/ 161925 h 550069"/>
                <a:gd name="connsiteX19" fmla="*/ 1759744 w 1821657"/>
                <a:gd name="connsiteY19" fmla="*/ 188119 h 550069"/>
                <a:gd name="connsiteX20" fmla="*/ 1688307 w 1821657"/>
                <a:gd name="connsiteY20" fmla="*/ 216694 h 550069"/>
                <a:gd name="connsiteX21" fmla="*/ 1650207 w 1821657"/>
                <a:gd name="connsiteY21" fmla="*/ 226219 h 550069"/>
                <a:gd name="connsiteX22" fmla="*/ 1557338 w 1821657"/>
                <a:gd name="connsiteY22" fmla="*/ 242887 h 550069"/>
                <a:gd name="connsiteX23" fmla="*/ 1473994 w 1821657"/>
                <a:gd name="connsiteY23" fmla="*/ 261937 h 550069"/>
                <a:gd name="connsiteX24" fmla="*/ 1335882 w 1821657"/>
                <a:gd name="connsiteY24" fmla="*/ 292894 h 550069"/>
                <a:gd name="connsiteX25" fmla="*/ 1162050 w 1821657"/>
                <a:gd name="connsiteY25" fmla="*/ 338137 h 550069"/>
                <a:gd name="connsiteX26" fmla="*/ 957263 w 1821657"/>
                <a:gd name="connsiteY26" fmla="*/ 378619 h 550069"/>
                <a:gd name="connsiteX27" fmla="*/ 845344 w 1821657"/>
                <a:gd name="connsiteY27" fmla="*/ 404812 h 550069"/>
                <a:gd name="connsiteX28" fmla="*/ 678657 w 1821657"/>
                <a:gd name="connsiteY28" fmla="*/ 452437 h 550069"/>
                <a:gd name="connsiteX29" fmla="*/ 559594 w 1821657"/>
                <a:gd name="connsiteY29" fmla="*/ 495300 h 550069"/>
                <a:gd name="connsiteX30" fmla="*/ 490538 w 1821657"/>
                <a:gd name="connsiteY30" fmla="*/ 521494 h 550069"/>
                <a:gd name="connsiteX31" fmla="*/ 457200 w 1821657"/>
                <a:gd name="connsiteY31" fmla="*/ 535781 h 550069"/>
                <a:gd name="connsiteX32" fmla="*/ 435769 w 1821657"/>
                <a:gd name="connsiteY32" fmla="*/ 542925 h 550069"/>
                <a:gd name="connsiteX33" fmla="*/ 400050 w 1821657"/>
                <a:gd name="connsiteY33" fmla="*/ 550069 h 550069"/>
                <a:gd name="connsiteX34" fmla="*/ 373857 w 1821657"/>
                <a:gd name="connsiteY34" fmla="*/ 550069 h 550069"/>
                <a:gd name="connsiteX35" fmla="*/ 340519 w 1821657"/>
                <a:gd name="connsiteY35" fmla="*/ 542925 h 550069"/>
                <a:gd name="connsiteX36" fmla="*/ 302419 w 1821657"/>
                <a:gd name="connsiteY36" fmla="*/ 531019 h 550069"/>
                <a:gd name="connsiteX37" fmla="*/ 250032 w 1821657"/>
                <a:gd name="connsiteY37" fmla="*/ 502444 h 550069"/>
                <a:gd name="connsiteX38" fmla="*/ 180975 w 1821657"/>
                <a:gd name="connsiteY38" fmla="*/ 452437 h 550069"/>
                <a:gd name="connsiteX39" fmla="*/ 107157 w 1821657"/>
                <a:gd name="connsiteY39" fmla="*/ 390525 h 550069"/>
                <a:gd name="connsiteX40" fmla="*/ 42863 w 1821657"/>
                <a:gd name="connsiteY40" fmla="*/ 323850 h 550069"/>
                <a:gd name="connsiteX41" fmla="*/ 16669 w 1821657"/>
                <a:gd name="connsiteY41" fmla="*/ 295275 h 550069"/>
                <a:gd name="connsiteX42" fmla="*/ 4763 w 1821657"/>
                <a:gd name="connsiteY42" fmla="*/ 271462 h 550069"/>
                <a:gd name="connsiteX43" fmla="*/ 0 w 1821657"/>
                <a:gd name="connsiteY43" fmla="*/ 242887 h 550069"/>
                <a:gd name="connsiteX44" fmla="*/ 9525 w 1821657"/>
                <a:gd name="connsiteY44" fmla="*/ 233362 h 550069"/>
                <a:gd name="connsiteX45" fmla="*/ 26194 w 1821657"/>
                <a:gd name="connsiteY45" fmla="*/ 233362 h 550069"/>
                <a:gd name="connsiteX46" fmla="*/ 66675 w 1821657"/>
                <a:gd name="connsiteY46" fmla="*/ 250031 h 550069"/>
                <a:gd name="connsiteX47" fmla="*/ 123825 w 1821657"/>
                <a:gd name="connsiteY47" fmla="*/ 278606 h 550069"/>
                <a:gd name="connsiteX48" fmla="*/ 173832 w 1821657"/>
                <a:gd name="connsiteY48" fmla="*/ 295275 h 550069"/>
                <a:gd name="connsiteX49" fmla="*/ 242888 w 1821657"/>
                <a:gd name="connsiteY49" fmla="*/ 307181 h 550069"/>
                <a:gd name="connsiteX50" fmla="*/ 300038 w 1821657"/>
                <a:gd name="connsiteY50" fmla="*/ 311944 h 550069"/>
                <a:gd name="connsiteX51" fmla="*/ 342900 w 1821657"/>
                <a:gd name="connsiteY51" fmla="*/ 311944 h 550069"/>
                <a:gd name="connsiteX52" fmla="*/ 426244 w 1821657"/>
                <a:gd name="connsiteY52" fmla="*/ 300037 h 550069"/>
                <a:gd name="connsiteX53" fmla="*/ 692944 w 1821657"/>
                <a:gd name="connsiteY53" fmla="*/ 24050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1657" h="550069">
                  <a:moveTo>
                    <a:pt x="692944" y="240506"/>
                  </a:moveTo>
                  <a:lnTo>
                    <a:pt x="907257" y="190500"/>
                  </a:lnTo>
                  <a:lnTo>
                    <a:pt x="988219" y="169069"/>
                  </a:lnTo>
                  <a:lnTo>
                    <a:pt x="1178719" y="130969"/>
                  </a:lnTo>
                  <a:lnTo>
                    <a:pt x="1285875" y="100012"/>
                  </a:lnTo>
                  <a:lnTo>
                    <a:pt x="1357313" y="80962"/>
                  </a:lnTo>
                  <a:lnTo>
                    <a:pt x="1400175" y="69056"/>
                  </a:lnTo>
                  <a:lnTo>
                    <a:pt x="1443038" y="40481"/>
                  </a:lnTo>
                  <a:lnTo>
                    <a:pt x="1485900" y="4762"/>
                  </a:lnTo>
                  <a:lnTo>
                    <a:pt x="1509713" y="0"/>
                  </a:lnTo>
                  <a:lnTo>
                    <a:pt x="1593057" y="7144"/>
                  </a:lnTo>
                  <a:lnTo>
                    <a:pt x="1671638" y="21431"/>
                  </a:lnTo>
                  <a:lnTo>
                    <a:pt x="1735932" y="45244"/>
                  </a:lnTo>
                  <a:lnTo>
                    <a:pt x="1778794" y="66675"/>
                  </a:lnTo>
                  <a:lnTo>
                    <a:pt x="1807369" y="85725"/>
                  </a:lnTo>
                  <a:lnTo>
                    <a:pt x="1819275" y="100012"/>
                  </a:lnTo>
                  <a:lnTo>
                    <a:pt x="1821657" y="116681"/>
                  </a:lnTo>
                  <a:lnTo>
                    <a:pt x="1814513" y="140494"/>
                  </a:lnTo>
                  <a:lnTo>
                    <a:pt x="1797844" y="161925"/>
                  </a:lnTo>
                  <a:lnTo>
                    <a:pt x="1759744" y="188119"/>
                  </a:lnTo>
                  <a:lnTo>
                    <a:pt x="1688307" y="216694"/>
                  </a:lnTo>
                  <a:lnTo>
                    <a:pt x="1650207" y="226219"/>
                  </a:lnTo>
                  <a:lnTo>
                    <a:pt x="1557338" y="242887"/>
                  </a:lnTo>
                  <a:lnTo>
                    <a:pt x="1473994" y="261937"/>
                  </a:lnTo>
                  <a:lnTo>
                    <a:pt x="1335882" y="292894"/>
                  </a:lnTo>
                  <a:lnTo>
                    <a:pt x="1162050" y="338137"/>
                  </a:lnTo>
                  <a:lnTo>
                    <a:pt x="957263" y="378619"/>
                  </a:lnTo>
                  <a:lnTo>
                    <a:pt x="845344" y="404812"/>
                  </a:lnTo>
                  <a:lnTo>
                    <a:pt x="678657" y="452437"/>
                  </a:lnTo>
                  <a:lnTo>
                    <a:pt x="559594" y="495300"/>
                  </a:lnTo>
                  <a:lnTo>
                    <a:pt x="490538" y="521494"/>
                  </a:lnTo>
                  <a:lnTo>
                    <a:pt x="457200" y="535781"/>
                  </a:lnTo>
                  <a:lnTo>
                    <a:pt x="435769" y="542925"/>
                  </a:lnTo>
                  <a:lnTo>
                    <a:pt x="400050" y="550069"/>
                  </a:lnTo>
                  <a:lnTo>
                    <a:pt x="373857" y="550069"/>
                  </a:lnTo>
                  <a:lnTo>
                    <a:pt x="340519" y="542925"/>
                  </a:lnTo>
                  <a:lnTo>
                    <a:pt x="302419" y="531019"/>
                  </a:lnTo>
                  <a:lnTo>
                    <a:pt x="250032" y="502444"/>
                  </a:lnTo>
                  <a:lnTo>
                    <a:pt x="180975" y="452437"/>
                  </a:lnTo>
                  <a:lnTo>
                    <a:pt x="107157" y="390525"/>
                  </a:lnTo>
                  <a:lnTo>
                    <a:pt x="42863" y="323850"/>
                  </a:lnTo>
                  <a:lnTo>
                    <a:pt x="16669" y="295275"/>
                  </a:lnTo>
                  <a:lnTo>
                    <a:pt x="4763" y="271462"/>
                  </a:lnTo>
                  <a:lnTo>
                    <a:pt x="0" y="242887"/>
                  </a:lnTo>
                  <a:lnTo>
                    <a:pt x="9525" y="233362"/>
                  </a:lnTo>
                  <a:lnTo>
                    <a:pt x="26194" y="233362"/>
                  </a:lnTo>
                  <a:lnTo>
                    <a:pt x="66675" y="250031"/>
                  </a:lnTo>
                  <a:lnTo>
                    <a:pt x="123825" y="278606"/>
                  </a:lnTo>
                  <a:lnTo>
                    <a:pt x="173832" y="295275"/>
                  </a:lnTo>
                  <a:lnTo>
                    <a:pt x="242888" y="307181"/>
                  </a:lnTo>
                  <a:lnTo>
                    <a:pt x="300038" y="311944"/>
                  </a:lnTo>
                  <a:lnTo>
                    <a:pt x="342900" y="311944"/>
                  </a:lnTo>
                  <a:lnTo>
                    <a:pt x="426244" y="300037"/>
                  </a:lnTo>
                  <a:lnTo>
                    <a:pt x="692944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4E07DF61-CF57-4841-B6DC-E4D5D8CBE74C}"/>
                </a:ext>
              </a:extLst>
            </p:cNvPr>
            <p:cNvSpPr/>
            <p:nvPr/>
          </p:nvSpPr>
          <p:spPr>
            <a:xfrm rot="5400000">
              <a:off x="4973639" y="3895729"/>
              <a:ext cx="2155825" cy="390525"/>
            </a:xfrm>
            <a:custGeom>
              <a:avLst/>
              <a:gdLst>
                <a:gd name="connsiteX0" fmla="*/ 1095375 w 2155032"/>
                <a:gd name="connsiteY0" fmla="*/ 23812 h 390525"/>
                <a:gd name="connsiteX1" fmla="*/ 771525 w 2155032"/>
                <a:gd name="connsiteY1" fmla="*/ 23812 h 390525"/>
                <a:gd name="connsiteX2" fmla="*/ 519113 w 2155032"/>
                <a:gd name="connsiteY2" fmla="*/ 23812 h 390525"/>
                <a:gd name="connsiteX3" fmla="*/ 183357 w 2155032"/>
                <a:gd name="connsiteY3" fmla="*/ 21431 h 390525"/>
                <a:gd name="connsiteX4" fmla="*/ 78582 w 2155032"/>
                <a:gd name="connsiteY4" fmla="*/ 73819 h 390525"/>
                <a:gd name="connsiteX5" fmla="*/ 54769 w 2155032"/>
                <a:gd name="connsiteY5" fmla="*/ 133350 h 390525"/>
                <a:gd name="connsiteX6" fmla="*/ 28575 w 2155032"/>
                <a:gd name="connsiteY6" fmla="*/ 219075 h 390525"/>
                <a:gd name="connsiteX7" fmla="*/ 19050 w 2155032"/>
                <a:gd name="connsiteY7" fmla="*/ 259556 h 390525"/>
                <a:gd name="connsiteX8" fmla="*/ 14288 w 2155032"/>
                <a:gd name="connsiteY8" fmla="*/ 304800 h 390525"/>
                <a:gd name="connsiteX9" fmla="*/ 4763 w 2155032"/>
                <a:gd name="connsiteY9" fmla="*/ 335756 h 390525"/>
                <a:gd name="connsiteX10" fmla="*/ 0 w 2155032"/>
                <a:gd name="connsiteY10" fmla="*/ 361950 h 390525"/>
                <a:gd name="connsiteX11" fmla="*/ 2382 w 2155032"/>
                <a:gd name="connsiteY11" fmla="*/ 383381 h 390525"/>
                <a:gd name="connsiteX12" fmla="*/ 11907 w 2155032"/>
                <a:gd name="connsiteY12" fmla="*/ 390525 h 390525"/>
                <a:gd name="connsiteX13" fmla="*/ 26194 w 2155032"/>
                <a:gd name="connsiteY13" fmla="*/ 390525 h 390525"/>
                <a:gd name="connsiteX14" fmla="*/ 47625 w 2155032"/>
                <a:gd name="connsiteY14" fmla="*/ 385762 h 390525"/>
                <a:gd name="connsiteX15" fmla="*/ 71438 w 2155032"/>
                <a:gd name="connsiteY15" fmla="*/ 364331 h 390525"/>
                <a:gd name="connsiteX16" fmla="*/ 109538 w 2155032"/>
                <a:gd name="connsiteY16" fmla="*/ 330994 h 390525"/>
                <a:gd name="connsiteX17" fmla="*/ 161925 w 2155032"/>
                <a:gd name="connsiteY17" fmla="*/ 297656 h 390525"/>
                <a:gd name="connsiteX18" fmla="*/ 209550 w 2155032"/>
                <a:gd name="connsiteY18" fmla="*/ 273844 h 390525"/>
                <a:gd name="connsiteX19" fmla="*/ 254794 w 2155032"/>
                <a:gd name="connsiteY19" fmla="*/ 257175 h 390525"/>
                <a:gd name="connsiteX20" fmla="*/ 295275 w 2155032"/>
                <a:gd name="connsiteY20" fmla="*/ 247650 h 390525"/>
                <a:gd name="connsiteX21" fmla="*/ 392907 w 2155032"/>
                <a:gd name="connsiteY21" fmla="*/ 242887 h 390525"/>
                <a:gd name="connsiteX22" fmla="*/ 661988 w 2155032"/>
                <a:gd name="connsiteY22" fmla="*/ 245269 h 390525"/>
                <a:gd name="connsiteX23" fmla="*/ 1026319 w 2155032"/>
                <a:gd name="connsiteY23" fmla="*/ 245269 h 390525"/>
                <a:gd name="connsiteX24" fmla="*/ 1326357 w 2155032"/>
                <a:gd name="connsiteY24" fmla="*/ 245269 h 390525"/>
                <a:gd name="connsiteX25" fmla="*/ 1650207 w 2155032"/>
                <a:gd name="connsiteY25" fmla="*/ 245269 h 390525"/>
                <a:gd name="connsiteX26" fmla="*/ 1778794 w 2155032"/>
                <a:gd name="connsiteY26" fmla="*/ 247650 h 390525"/>
                <a:gd name="connsiteX27" fmla="*/ 1864519 w 2155032"/>
                <a:gd name="connsiteY27" fmla="*/ 257175 h 390525"/>
                <a:gd name="connsiteX28" fmla="*/ 1931194 w 2155032"/>
                <a:gd name="connsiteY28" fmla="*/ 266700 h 390525"/>
                <a:gd name="connsiteX29" fmla="*/ 2007394 w 2155032"/>
                <a:gd name="connsiteY29" fmla="*/ 257175 h 390525"/>
                <a:gd name="connsiteX30" fmla="*/ 2071688 w 2155032"/>
                <a:gd name="connsiteY30" fmla="*/ 238125 h 390525"/>
                <a:gd name="connsiteX31" fmla="*/ 2107407 w 2155032"/>
                <a:gd name="connsiteY31" fmla="*/ 219075 h 390525"/>
                <a:gd name="connsiteX32" fmla="*/ 2128838 w 2155032"/>
                <a:gd name="connsiteY32" fmla="*/ 202406 h 390525"/>
                <a:gd name="connsiteX33" fmla="*/ 2147888 w 2155032"/>
                <a:gd name="connsiteY33" fmla="*/ 173831 h 390525"/>
                <a:gd name="connsiteX34" fmla="*/ 2155032 w 2155032"/>
                <a:gd name="connsiteY34" fmla="*/ 147637 h 390525"/>
                <a:gd name="connsiteX35" fmla="*/ 2152650 w 2155032"/>
                <a:gd name="connsiteY35" fmla="*/ 121444 h 390525"/>
                <a:gd name="connsiteX36" fmla="*/ 2145507 w 2155032"/>
                <a:gd name="connsiteY36" fmla="*/ 95250 h 390525"/>
                <a:gd name="connsiteX37" fmla="*/ 2124075 w 2155032"/>
                <a:gd name="connsiteY37" fmla="*/ 69056 h 390525"/>
                <a:gd name="connsiteX38" fmla="*/ 2093119 w 2155032"/>
                <a:gd name="connsiteY38" fmla="*/ 42862 h 390525"/>
                <a:gd name="connsiteX39" fmla="*/ 2055019 w 2155032"/>
                <a:gd name="connsiteY39" fmla="*/ 16669 h 390525"/>
                <a:gd name="connsiteX40" fmla="*/ 1997869 w 2155032"/>
                <a:gd name="connsiteY40" fmla="*/ 0 h 390525"/>
                <a:gd name="connsiteX41" fmla="*/ 1854994 w 2155032"/>
                <a:gd name="connsiteY41" fmla="*/ 21431 h 390525"/>
                <a:gd name="connsiteX42" fmla="*/ 1671638 w 2155032"/>
                <a:gd name="connsiteY42" fmla="*/ 23812 h 390525"/>
                <a:gd name="connsiteX43" fmla="*/ 1381125 w 2155032"/>
                <a:gd name="connsiteY43" fmla="*/ 23812 h 390525"/>
                <a:gd name="connsiteX44" fmla="*/ 1095375 w 2155032"/>
                <a:gd name="connsiteY44" fmla="*/ 2381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55032" h="390525">
                  <a:moveTo>
                    <a:pt x="1095375" y="23812"/>
                  </a:moveTo>
                  <a:lnTo>
                    <a:pt x="771525" y="23812"/>
                  </a:lnTo>
                  <a:lnTo>
                    <a:pt x="519113" y="23812"/>
                  </a:lnTo>
                  <a:lnTo>
                    <a:pt x="183357" y="21431"/>
                  </a:lnTo>
                  <a:lnTo>
                    <a:pt x="78582" y="73819"/>
                  </a:lnTo>
                  <a:lnTo>
                    <a:pt x="54769" y="133350"/>
                  </a:lnTo>
                  <a:lnTo>
                    <a:pt x="28575" y="219075"/>
                  </a:lnTo>
                  <a:lnTo>
                    <a:pt x="19050" y="259556"/>
                  </a:lnTo>
                  <a:lnTo>
                    <a:pt x="14288" y="304800"/>
                  </a:lnTo>
                  <a:lnTo>
                    <a:pt x="4763" y="335756"/>
                  </a:lnTo>
                  <a:lnTo>
                    <a:pt x="0" y="361950"/>
                  </a:lnTo>
                  <a:lnTo>
                    <a:pt x="2382" y="383381"/>
                  </a:lnTo>
                  <a:lnTo>
                    <a:pt x="11907" y="390525"/>
                  </a:lnTo>
                  <a:lnTo>
                    <a:pt x="26194" y="390525"/>
                  </a:lnTo>
                  <a:lnTo>
                    <a:pt x="47625" y="385762"/>
                  </a:lnTo>
                  <a:lnTo>
                    <a:pt x="71438" y="364331"/>
                  </a:lnTo>
                  <a:lnTo>
                    <a:pt x="109538" y="330994"/>
                  </a:lnTo>
                  <a:lnTo>
                    <a:pt x="161925" y="297656"/>
                  </a:lnTo>
                  <a:lnTo>
                    <a:pt x="209550" y="273844"/>
                  </a:lnTo>
                  <a:lnTo>
                    <a:pt x="254794" y="257175"/>
                  </a:lnTo>
                  <a:lnTo>
                    <a:pt x="295275" y="247650"/>
                  </a:lnTo>
                  <a:lnTo>
                    <a:pt x="392907" y="242887"/>
                  </a:lnTo>
                  <a:lnTo>
                    <a:pt x="661988" y="245269"/>
                  </a:lnTo>
                  <a:lnTo>
                    <a:pt x="1026319" y="245269"/>
                  </a:lnTo>
                  <a:lnTo>
                    <a:pt x="1326357" y="245269"/>
                  </a:lnTo>
                  <a:lnTo>
                    <a:pt x="1650207" y="245269"/>
                  </a:lnTo>
                  <a:lnTo>
                    <a:pt x="1778794" y="247650"/>
                  </a:lnTo>
                  <a:lnTo>
                    <a:pt x="1864519" y="257175"/>
                  </a:lnTo>
                  <a:lnTo>
                    <a:pt x="1931194" y="266700"/>
                  </a:lnTo>
                  <a:lnTo>
                    <a:pt x="2007394" y="257175"/>
                  </a:lnTo>
                  <a:lnTo>
                    <a:pt x="2071688" y="238125"/>
                  </a:lnTo>
                  <a:lnTo>
                    <a:pt x="2107407" y="219075"/>
                  </a:lnTo>
                  <a:lnTo>
                    <a:pt x="2128838" y="202406"/>
                  </a:lnTo>
                  <a:lnTo>
                    <a:pt x="2147888" y="173831"/>
                  </a:lnTo>
                  <a:lnTo>
                    <a:pt x="2155032" y="147637"/>
                  </a:lnTo>
                  <a:lnTo>
                    <a:pt x="2152650" y="121444"/>
                  </a:lnTo>
                  <a:lnTo>
                    <a:pt x="2145507" y="95250"/>
                  </a:lnTo>
                  <a:lnTo>
                    <a:pt x="2124075" y="69056"/>
                  </a:lnTo>
                  <a:lnTo>
                    <a:pt x="2093119" y="42862"/>
                  </a:lnTo>
                  <a:lnTo>
                    <a:pt x="2055019" y="16669"/>
                  </a:lnTo>
                  <a:lnTo>
                    <a:pt x="1997869" y="0"/>
                  </a:lnTo>
                  <a:lnTo>
                    <a:pt x="1854994" y="21431"/>
                  </a:lnTo>
                  <a:lnTo>
                    <a:pt x="1671638" y="23812"/>
                  </a:lnTo>
                  <a:lnTo>
                    <a:pt x="1381125" y="23812"/>
                  </a:lnTo>
                  <a:lnTo>
                    <a:pt x="1095375" y="23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3B52841-4E86-435C-97CD-99D8F750084B}"/>
                </a:ext>
              </a:extLst>
            </p:cNvPr>
            <p:cNvSpPr/>
            <p:nvPr/>
          </p:nvSpPr>
          <p:spPr>
            <a:xfrm rot="5400000">
              <a:off x="7177882" y="5085558"/>
              <a:ext cx="885825" cy="1004888"/>
            </a:xfrm>
            <a:custGeom>
              <a:avLst/>
              <a:gdLst>
                <a:gd name="connsiteX0" fmla="*/ 497681 w 885825"/>
                <a:gd name="connsiteY0" fmla="*/ 495300 h 1004887"/>
                <a:gd name="connsiteX1" fmla="*/ 400050 w 885825"/>
                <a:gd name="connsiteY1" fmla="*/ 581025 h 1004887"/>
                <a:gd name="connsiteX2" fmla="*/ 314325 w 885825"/>
                <a:gd name="connsiteY2" fmla="*/ 661987 h 1004887"/>
                <a:gd name="connsiteX3" fmla="*/ 247650 w 885825"/>
                <a:gd name="connsiteY3" fmla="*/ 733425 h 1004887"/>
                <a:gd name="connsiteX4" fmla="*/ 171450 w 885825"/>
                <a:gd name="connsiteY4" fmla="*/ 821531 h 1004887"/>
                <a:gd name="connsiteX5" fmla="*/ 92869 w 885825"/>
                <a:gd name="connsiteY5" fmla="*/ 926306 h 1004887"/>
                <a:gd name="connsiteX6" fmla="*/ 54769 w 885825"/>
                <a:gd name="connsiteY6" fmla="*/ 983456 h 1004887"/>
                <a:gd name="connsiteX7" fmla="*/ 33338 w 885825"/>
                <a:gd name="connsiteY7" fmla="*/ 1000125 h 1004887"/>
                <a:gd name="connsiteX8" fmla="*/ 16669 w 885825"/>
                <a:gd name="connsiteY8" fmla="*/ 1004887 h 1004887"/>
                <a:gd name="connsiteX9" fmla="*/ 4763 w 885825"/>
                <a:gd name="connsiteY9" fmla="*/ 1000125 h 1004887"/>
                <a:gd name="connsiteX10" fmla="*/ 0 w 885825"/>
                <a:gd name="connsiteY10" fmla="*/ 981075 h 1004887"/>
                <a:gd name="connsiteX11" fmla="*/ 0 w 885825"/>
                <a:gd name="connsiteY11" fmla="*/ 950119 h 1004887"/>
                <a:gd name="connsiteX12" fmla="*/ 7144 w 885825"/>
                <a:gd name="connsiteY12" fmla="*/ 892969 h 1004887"/>
                <a:gd name="connsiteX13" fmla="*/ 38100 w 885825"/>
                <a:gd name="connsiteY13" fmla="*/ 776287 h 1004887"/>
                <a:gd name="connsiteX14" fmla="*/ 71438 w 885825"/>
                <a:gd name="connsiteY14" fmla="*/ 685800 h 1004887"/>
                <a:gd name="connsiteX15" fmla="*/ 102394 w 885825"/>
                <a:gd name="connsiteY15" fmla="*/ 607219 h 1004887"/>
                <a:gd name="connsiteX16" fmla="*/ 133350 w 885825"/>
                <a:gd name="connsiteY16" fmla="*/ 540544 h 1004887"/>
                <a:gd name="connsiteX17" fmla="*/ 178594 w 885825"/>
                <a:gd name="connsiteY17" fmla="*/ 452437 h 1004887"/>
                <a:gd name="connsiteX18" fmla="*/ 228600 w 885825"/>
                <a:gd name="connsiteY18" fmla="*/ 369094 h 1004887"/>
                <a:gd name="connsiteX19" fmla="*/ 278606 w 885825"/>
                <a:gd name="connsiteY19" fmla="*/ 295275 h 1004887"/>
                <a:gd name="connsiteX20" fmla="*/ 330994 w 885825"/>
                <a:gd name="connsiteY20" fmla="*/ 230981 h 1004887"/>
                <a:gd name="connsiteX21" fmla="*/ 376238 w 885825"/>
                <a:gd name="connsiteY21" fmla="*/ 183356 h 1004887"/>
                <a:gd name="connsiteX22" fmla="*/ 414338 w 885825"/>
                <a:gd name="connsiteY22" fmla="*/ 150019 h 1004887"/>
                <a:gd name="connsiteX23" fmla="*/ 445294 w 885825"/>
                <a:gd name="connsiteY23" fmla="*/ 123825 h 1004887"/>
                <a:gd name="connsiteX24" fmla="*/ 490538 w 885825"/>
                <a:gd name="connsiteY24" fmla="*/ 88106 h 1004887"/>
                <a:gd name="connsiteX25" fmla="*/ 552450 w 885825"/>
                <a:gd name="connsiteY25" fmla="*/ 54769 h 1004887"/>
                <a:gd name="connsiteX26" fmla="*/ 619125 w 885825"/>
                <a:gd name="connsiteY26" fmla="*/ 28575 h 1004887"/>
                <a:gd name="connsiteX27" fmla="*/ 692944 w 885825"/>
                <a:gd name="connsiteY27" fmla="*/ 7144 h 1004887"/>
                <a:gd name="connsiteX28" fmla="*/ 740569 w 885825"/>
                <a:gd name="connsiteY28" fmla="*/ 0 h 1004887"/>
                <a:gd name="connsiteX29" fmla="*/ 783431 w 885825"/>
                <a:gd name="connsiteY29" fmla="*/ 4762 h 1004887"/>
                <a:gd name="connsiteX30" fmla="*/ 816769 w 885825"/>
                <a:gd name="connsiteY30" fmla="*/ 16669 h 1004887"/>
                <a:gd name="connsiteX31" fmla="*/ 842963 w 885825"/>
                <a:gd name="connsiteY31" fmla="*/ 33337 h 1004887"/>
                <a:gd name="connsiteX32" fmla="*/ 864394 w 885825"/>
                <a:gd name="connsiteY32" fmla="*/ 52387 h 1004887"/>
                <a:gd name="connsiteX33" fmla="*/ 878681 w 885825"/>
                <a:gd name="connsiteY33" fmla="*/ 73819 h 1004887"/>
                <a:gd name="connsiteX34" fmla="*/ 885825 w 885825"/>
                <a:gd name="connsiteY34" fmla="*/ 102394 h 1004887"/>
                <a:gd name="connsiteX35" fmla="*/ 883444 w 885825"/>
                <a:gd name="connsiteY35" fmla="*/ 138112 h 1004887"/>
                <a:gd name="connsiteX36" fmla="*/ 871538 w 885825"/>
                <a:gd name="connsiteY36" fmla="*/ 173831 h 1004887"/>
                <a:gd name="connsiteX37" fmla="*/ 845344 w 885825"/>
                <a:gd name="connsiteY37" fmla="*/ 211931 h 1004887"/>
                <a:gd name="connsiteX38" fmla="*/ 788194 w 885825"/>
                <a:gd name="connsiteY38" fmla="*/ 261937 h 1004887"/>
                <a:gd name="connsiteX39" fmla="*/ 666750 w 885825"/>
                <a:gd name="connsiteY39" fmla="*/ 354806 h 1004887"/>
                <a:gd name="connsiteX40" fmla="*/ 497681 w 885825"/>
                <a:gd name="connsiteY40" fmla="*/ 49530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004887">
                  <a:moveTo>
                    <a:pt x="497681" y="495300"/>
                  </a:moveTo>
                  <a:lnTo>
                    <a:pt x="400050" y="581025"/>
                  </a:lnTo>
                  <a:lnTo>
                    <a:pt x="314325" y="661987"/>
                  </a:lnTo>
                  <a:lnTo>
                    <a:pt x="247650" y="733425"/>
                  </a:lnTo>
                  <a:lnTo>
                    <a:pt x="171450" y="821531"/>
                  </a:lnTo>
                  <a:lnTo>
                    <a:pt x="92869" y="926306"/>
                  </a:lnTo>
                  <a:lnTo>
                    <a:pt x="54769" y="983456"/>
                  </a:lnTo>
                  <a:lnTo>
                    <a:pt x="33338" y="1000125"/>
                  </a:lnTo>
                  <a:lnTo>
                    <a:pt x="16669" y="1004887"/>
                  </a:lnTo>
                  <a:lnTo>
                    <a:pt x="4763" y="1000125"/>
                  </a:lnTo>
                  <a:lnTo>
                    <a:pt x="0" y="981075"/>
                  </a:lnTo>
                  <a:lnTo>
                    <a:pt x="0" y="950119"/>
                  </a:lnTo>
                  <a:lnTo>
                    <a:pt x="7144" y="892969"/>
                  </a:lnTo>
                  <a:lnTo>
                    <a:pt x="38100" y="776287"/>
                  </a:lnTo>
                  <a:lnTo>
                    <a:pt x="71438" y="685800"/>
                  </a:lnTo>
                  <a:lnTo>
                    <a:pt x="102394" y="607219"/>
                  </a:lnTo>
                  <a:lnTo>
                    <a:pt x="133350" y="540544"/>
                  </a:lnTo>
                  <a:lnTo>
                    <a:pt x="178594" y="452437"/>
                  </a:lnTo>
                  <a:lnTo>
                    <a:pt x="228600" y="369094"/>
                  </a:lnTo>
                  <a:lnTo>
                    <a:pt x="278606" y="295275"/>
                  </a:lnTo>
                  <a:lnTo>
                    <a:pt x="330994" y="230981"/>
                  </a:lnTo>
                  <a:lnTo>
                    <a:pt x="376238" y="183356"/>
                  </a:lnTo>
                  <a:lnTo>
                    <a:pt x="414338" y="150019"/>
                  </a:lnTo>
                  <a:lnTo>
                    <a:pt x="445294" y="123825"/>
                  </a:lnTo>
                  <a:lnTo>
                    <a:pt x="490538" y="88106"/>
                  </a:lnTo>
                  <a:lnTo>
                    <a:pt x="552450" y="54769"/>
                  </a:lnTo>
                  <a:lnTo>
                    <a:pt x="619125" y="28575"/>
                  </a:lnTo>
                  <a:lnTo>
                    <a:pt x="692944" y="7144"/>
                  </a:lnTo>
                  <a:lnTo>
                    <a:pt x="740569" y="0"/>
                  </a:lnTo>
                  <a:lnTo>
                    <a:pt x="783431" y="4762"/>
                  </a:lnTo>
                  <a:lnTo>
                    <a:pt x="816769" y="16669"/>
                  </a:lnTo>
                  <a:lnTo>
                    <a:pt x="842963" y="33337"/>
                  </a:lnTo>
                  <a:lnTo>
                    <a:pt x="864394" y="52387"/>
                  </a:lnTo>
                  <a:lnTo>
                    <a:pt x="878681" y="73819"/>
                  </a:lnTo>
                  <a:lnTo>
                    <a:pt x="885825" y="102394"/>
                  </a:lnTo>
                  <a:lnTo>
                    <a:pt x="883444" y="138112"/>
                  </a:lnTo>
                  <a:lnTo>
                    <a:pt x="871538" y="173831"/>
                  </a:lnTo>
                  <a:lnTo>
                    <a:pt x="845344" y="211931"/>
                  </a:lnTo>
                  <a:lnTo>
                    <a:pt x="788194" y="261937"/>
                  </a:lnTo>
                  <a:lnTo>
                    <a:pt x="666750" y="354806"/>
                  </a:lnTo>
                  <a:lnTo>
                    <a:pt x="497681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337104D2-6C51-49A7-9B38-E14A763799B5}"/>
                </a:ext>
              </a:extLst>
            </p:cNvPr>
            <p:cNvSpPr/>
            <p:nvPr/>
          </p:nvSpPr>
          <p:spPr>
            <a:xfrm rot="5400000">
              <a:off x="2602707" y="3612361"/>
              <a:ext cx="4389437" cy="476250"/>
            </a:xfrm>
            <a:custGeom>
              <a:avLst/>
              <a:gdLst>
                <a:gd name="connsiteX0" fmla="*/ 1574604 w 4388414"/>
                <a:gd name="connsiteY0" fmla="*/ 91793 h 476618"/>
                <a:gd name="connsiteX1" fmla="*/ 1934715 w 4388414"/>
                <a:gd name="connsiteY1" fmla="*/ 102384 h 476618"/>
                <a:gd name="connsiteX2" fmla="*/ 2093587 w 4388414"/>
                <a:gd name="connsiteY2" fmla="*/ 105915 h 476618"/>
                <a:gd name="connsiteX3" fmla="*/ 2404272 w 4388414"/>
                <a:gd name="connsiteY3" fmla="*/ 105915 h 476618"/>
                <a:gd name="connsiteX4" fmla="*/ 2817340 w 4388414"/>
                <a:gd name="connsiteY4" fmla="*/ 105915 h 476618"/>
                <a:gd name="connsiteX5" fmla="*/ 3173921 w 4388414"/>
                <a:gd name="connsiteY5" fmla="*/ 105915 h 476618"/>
                <a:gd name="connsiteX6" fmla="*/ 3452831 w 4388414"/>
                <a:gd name="connsiteY6" fmla="*/ 102384 h 476618"/>
                <a:gd name="connsiteX7" fmla="*/ 3696435 w 4388414"/>
                <a:gd name="connsiteY7" fmla="*/ 91793 h 476618"/>
                <a:gd name="connsiteX8" fmla="*/ 3820003 w 4388414"/>
                <a:gd name="connsiteY8" fmla="*/ 81201 h 476618"/>
                <a:gd name="connsiteX9" fmla="*/ 3894143 w 4388414"/>
                <a:gd name="connsiteY9" fmla="*/ 91793 h 476618"/>
                <a:gd name="connsiteX10" fmla="*/ 4010650 w 4388414"/>
                <a:gd name="connsiteY10" fmla="*/ 116506 h 476618"/>
                <a:gd name="connsiteX11" fmla="*/ 4141279 w 4388414"/>
                <a:gd name="connsiteY11" fmla="*/ 158873 h 476618"/>
                <a:gd name="connsiteX12" fmla="*/ 4208358 w 4388414"/>
                <a:gd name="connsiteY12" fmla="*/ 187117 h 476618"/>
                <a:gd name="connsiteX13" fmla="*/ 4243663 w 4388414"/>
                <a:gd name="connsiteY13" fmla="*/ 204769 h 476618"/>
                <a:gd name="connsiteX14" fmla="*/ 4282499 w 4388414"/>
                <a:gd name="connsiteY14" fmla="*/ 229483 h 476618"/>
                <a:gd name="connsiteX15" fmla="*/ 4353109 w 4388414"/>
                <a:gd name="connsiteY15" fmla="*/ 275379 h 476618"/>
                <a:gd name="connsiteX16" fmla="*/ 4377822 w 4388414"/>
                <a:gd name="connsiteY16" fmla="*/ 300093 h 476618"/>
                <a:gd name="connsiteX17" fmla="*/ 4384883 w 4388414"/>
                <a:gd name="connsiteY17" fmla="*/ 314215 h 476618"/>
                <a:gd name="connsiteX18" fmla="*/ 4388414 w 4388414"/>
                <a:gd name="connsiteY18" fmla="*/ 328337 h 476618"/>
                <a:gd name="connsiteX19" fmla="*/ 4381353 w 4388414"/>
                <a:gd name="connsiteY19" fmla="*/ 353050 h 476618"/>
                <a:gd name="connsiteX20" fmla="*/ 4360170 w 4388414"/>
                <a:gd name="connsiteY20" fmla="*/ 374233 h 476618"/>
                <a:gd name="connsiteX21" fmla="*/ 3707027 w 4388414"/>
                <a:gd name="connsiteY21" fmla="*/ 353050 h 476618"/>
                <a:gd name="connsiteX22" fmla="*/ 3664661 w 4388414"/>
                <a:gd name="connsiteY22" fmla="*/ 338928 h 476618"/>
                <a:gd name="connsiteX23" fmla="*/ 3622295 w 4388414"/>
                <a:gd name="connsiteY23" fmla="*/ 331867 h 476618"/>
                <a:gd name="connsiteX24" fmla="*/ 3435178 w 4388414"/>
                <a:gd name="connsiteY24" fmla="*/ 328337 h 476618"/>
                <a:gd name="connsiteX25" fmla="*/ 2979743 w 4388414"/>
                <a:gd name="connsiteY25" fmla="*/ 328337 h 476618"/>
                <a:gd name="connsiteX26" fmla="*/ 2411333 w 4388414"/>
                <a:gd name="connsiteY26" fmla="*/ 331867 h 476618"/>
                <a:gd name="connsiteX27" fmla="*/ 2005325 w 4388414"/>
                <a:gd name="connsiteY27" fmla="*/ 324806 h 476618"/>
                <a:gd name="connsiteX28" fmla="*/ 1652275 w 4388414"/>
                <a:gd name="connsiteY28" fmla="*/ 314215 h 476618"/>
                <a:gd name="connsiteX29" fmla="*/ 1313346 w 4388414"/>
                <a:gd name="connsiteY29" fmla="*/ 307154 h 476618"/>
                <a:gd name="connsiteX30" fmla="*/ 893217 w 4388414"/>
                <a:gd name="connsiteY30" fmla="*/ 307154 h 476618"/>
                <a:gd name="connsiteX31" fmla="*/ 631960 w 4388414"/>
                <a:gd name="connsiteY31" fmla="*/ 307154 h 476618"/>
                <a:gd name="connsiteX32" fmla="*/ 423660 w 4388414"/>
                <a:gd name="connsiteY32" fmla="*/ 307154 h 476618"/>
                <a:gd name="connsiteX33" fmla="*/ 331867 w 4388414"/>
                <a:gd name="connsiteY33" fmla="*/ 310684 h 476618"/>
                <a:gd name="connsiteX34" fmla="*/ 289501 w 4388414"/>
                <a:gd name="connsiteY34" fmla="*/ 317745 h 476618"/>
                <a:gd name="connsiteX35" fmla="*/ 250665 w 4388414"/>
                <a:gd name="connsiteY35" fmla="*/ 328337 h 476618"/>
                <a:gd name="connsiteX36" fmla="*/ 208299 w 4388414"/>
                <a:gd name="connsiteY36" fmla="*/ 349520 h 476618"/>
                <a:gd name="connsiteX37" fmla="*/ 151811 w 4388414"/>
                <a:gd name="connsiteY37" fmla="*/ 384825 h 476618"/>
                <a:gd name="connsiteX38" fmla="*/ 127098 w 4388414"/>
                <a:gd name="connsiteY38" fmla="*/ 409538 h 476618"/>
                <a:gd name="connsiteX39" fmla="*/ 88262 w 4388414"/>
                <a:gd name="connsiteY39" fmla="*/ 448374 h 476618"/>
                <a:gd name="connsiteX40" fmla="*/ 60018 w 4388414"/>
                <a:gd name="connsiteY40" fmla="*/ 466026 h 476618"/>
                <a:gd name="connsiteX41" fmla="*/ 35305 w 4388414"/>
                <a:gd name="connsiteY41" fmla="*/ 476618 h 476618"/>
                <a:gd name="connsiteX42" fmla="*/ 24713 w 4388414"/>
                <a:gd name="connsiteY42" fmla="*/ 476618 h 476618"/>
                <a:gd name="connsiteX43" fmla="*/ 7061 w 4388414"/>
                <a:gd name="connsiteY43" fmla="*/ 469557 h 476618"/>
                <a:gd name="connsiteX44" fmla="*/ 3530 w 4388414"/>
                <a:gd name="connsiteY44" fmla="*/ 451904 h 476618"/>
                <a:gd name="connsiteX45" fmla="*/ 0 w 4388414"/>
                <a:gd name="connsiteY45" fmla="*/ 416599 h 476618"/>
                <a:gd name="connsiteX46" fmla="*/ 17652 w 4388414"/>
                <a:gd name="connsiteY46" fmla="*/ 349520 h 476618"/>
                <a:gd name="connsiteX47" fmla="*/ 56488 w 4388414"/>
                <a:gd name="connsiteY47" fmla="*/ 229483 h 476618"/>
                <a:gd name="connsiteX48" fmla="*/ 98854 w 4388414"/>
                <a:gd name="connsiteY48" fmla="*/ 141220 h 476618"/>
                <a:gd name="connsiteX49" fmla="*/ 127098 w 4388414"/>
                <a:gd name="connsiteY49" fmla="*/ 98854 h 476618"/>
                <a:gd name="connsiteX50" fmla="*/ 155342 w 4388414"/>
                <a:gd name="connsiteY50" fmla="*/ 63549 h 476618"/>
                <a:gd name="connsiteX51" fmla="*/ 183586 w 4388414"/>
                <a:gd name="connsiteY51" fmla="*/ 35305 h 476618"/>
                <a:gd name="connsiteX52" fmla="*/ 218891 w 4388414"/>
                <a:gd name="connsiteY52" fmla="*/ 14122 h 476618"/>
                <a:gd name="connsiteX53" fmla="*/ 268318 w 4388414"/>
                <a:gd name="connsiteY53" fmla="*/ 0 h 476618"/>
                <a:gd name="connsiteX54" fmla="*/ 296562 w 4388414"/>
                <a:gd name="connsiteY54" fmla="*/ 7061 h 476618"/>
                <a:gd name="connsiteX55" fmla="*/ 338928 w 4388414"/>
                <a:gd name="connsiteY55" fmla="*/ 24713 h 476618"/>
                <a:gd name="connsiteX56" fmla="*/ 413069 w 4388414"/>
                <a:gd name="connsiteY56" fmla="*/ 45896 h 476618"/>
                <a:gd name="connsiteX57" fmla="*/ 501331 w 4388414"/>
                <a:gd name="connsiteY57" fmla="*/ 60018 h 476618"/>
                <a:gd name="connsiteX58" fmla="*/ 706100 w 4388414"/>
                <a:gd name="connsiteY58" fmla="*/ 77671 h 476618"/>
                <a:gd name="connsiteX59" fmla="*/ 985010 w 4388414"/>
                <a:gd name="connsiteY59" fmla="*/ 84732 h 476618"/>
                <a:gd name="connsiteX60" fmla="*/ 1179187 w 4388414"/>
                <a:gd name="connsiteY60" fmla="*/ 84732 h 476618"/>
                <a:gd name="connsiteX61" fmla="*/ 1574604 w 4388414"/>
                <a:gd name="connsiteY61" fmla="*/ 91793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8414" h="476618">
                  <a:moveTo>
                    <a:pt x="1574604" y="91793"/>
                  </a:moveTo>
                  <a:lnTo>
                    <a:pt x="1934715" y="102384"/>
                  </a:lnTo>
                  <a:lnTo>
                    <a:pt x="2093587" y="105915"/>
                  </a:lnTo>
                  <a:lnTo>
                    <a:pt x="2404272" y="105915"/>
                  </a:lnTo>
                  <a:lnTo>
                    <a:pt x="2817340" y="105915"/>
                  </a:lnTo>
                  <a:lnTo>
                    <a:pt x="3173921" y="105915"/>
                  </a:lnTo>
                  <a:lnTo>
                    <a:pt x="3452831" y="102384"/>
                  </a:lnTo>
                  <a:lnTo>
                    <a:pt x="3696435" y="91793"/>
                  </a:lnTo>
                  <a:lnTo>
                    <a:pt x="3820003" y="81201"/>
                  </a:lnTo>
                  <a:lnTo>
                    <a:pt x="3894143" y="91793"/>
                  </a:lnTo>
                  <a:lnTo>
                    <a:pt x="4010650" y="116506"/>
                  </a:lnTo>
                  <a:lnTo>
                    <a:pt x="4141279" y="158873"/>
                  </a:lnTo>
                  <a:lnTo>
                    <a:pt x="4208358" y="187117"/>
                  </a:lnTo>
                  <a:lnTo>
                    <a:pt x="4243663" y="204769"/>
                  </a:lnTo>
                  <a:lnTo>
                    <a:pt x="4282499" y="229483"/>
                  </a:lnTo>
                  <a:lnTo>
                    <a:pt x="4353109" y="275379"/>
                  </a:lnTo>
                  <a:lnTo>
                    <a:pt x="4377822" y="300093"/>
                  </a:lnTo>
                  <a:lnTo>
                    <a:pt x="4384883" y="314215"/>
                  </a:lnTo>
                  <a:lnTo>
                    <a:pt x="4388414" y="328337"/>
                  </a:lnTo>
                  <a:lnTo>
                    <a:pt x="4381353" y="353050"/>
                  </a:lnTo>
                  <a:lnTo>
                    <a:pt x="4360170" y="374233"/>
                  </a:lnTo>
                  <a:lnTo>
                    <a:pt x="3707027" y="353050"/>
                  </a:lnTo>
                  <a:lnTo>
                    <a:pt x="3664661" y="338928"/>
                  </a:lnTo>
                  <a:lnTo>
                    <a:pt x="3622295" y="331867"/>
                  </a:lnTo>
                  <a:lnTo>
                    <a:pt x="3435178" y="328337"/>
                  </a:lnTo>
                  <a:lnTo>
                    <a:pt x="2979743" y="328337"/>
                  </a:lnTo>
                  <a:lnTo>
                    <a:pt x="2411333" y="331867"/>
                  </a:lnTo>
                  <a:lnTo>
                    <a:pt x="2005325" y="324806"/>
                  </a:lnTo>
                  <a:lnTo>
                    <a:pt x="1652275" y="314215"/>
                  </a:lnTo>
                  <a:lnTo>
                    <a:pt x="1313346" y="307154"/>
                  </a:lnTo>
                  <a:lnTo>
                    <a:pt x="893217" y="307154"/>
                  </a:lnTo>
                  <a:lnTo>
                    <a:pt x="631960" y="307154"/>
                  </a:lnTo>
                  <a:lnTo>
                    <a:pt x="423660" y="307154"/>
                  </a:lnTo>
                  <a:lnTo>
                    <a:pt x="331867" y="310684"/>
                  </a:lnTo>
                  <a:lnTo>
                    <a:pt x="289501" y="317745"/>
                  </a:lnTo>
                  <a:lnTo>
                    <a:pt x="250665" y="328337"/>
                  </a:lnTo>
                  <a:lnTo>
                    <a:pt x="208299" y="349520"/>
                  </a:lnTo>
                  <a:lnTo>
                    <a:pt x="151811" y="384825"/>
                  </a:lnTo>
                  <a:lnTo>
                    <a:pt x="127098" y="409538"/>
                  </a:lnTo>
                  <a:lnTo>
                    <a:pt x="88262" y="448374"/>
                  </a:lnTo>
                  <a:lnTo>
                    <a:pt x="60018" y="466026"/>
                  </a:lnTo>
                  <a:lnTo>
                    <a:pt x="35305" y="476618"/>
                  </a:lnTo>
                  <a:lnTo>
                    <a:pt x="24713" y="476618"/>
                  </a:lnTo>
                  <a:lnTo>
                    <a:pt x="7061" y="469557"/>
                  </a:lnTo>
                  <a:lnTo>
                    <a:pt x="3530" y="451904"/>
                  </a:lnTo>
                  <a:lnTo>
                    <a:pt x="0" y="416599"/>
                  </a:lnTo>
                  <a:lnTo>
                    <a:pt x="17652" y="349520"/>
                  </a:lnTo>
                  <a:lnTo>
                    <a:pt x="56488" y="229483"/>
                  </a:lnTo>
                  <a:lnTo>
                    <a:pt x="98854" y="141220"/>
                  </a:lnTo>
                  <a:lnTo>
                    <a:pt x="127098" y="98854"/>
                  </a:lnTo>
                  <a:lnTo>
                    <a:pt x="155342" y="63549"/>
                  </a:lnTo>
                  <a:lnTo>
                    <a:pt x="183586" y="35305"/>
                  </a:lnTo>
                  <a:lnTo>
                    <a:pt x="218891" y="14122"/>
                  </a:lnTo>
                  <a:lnTo>
                    <a:pt x="268318" y="0"/>
                  </a:lnTo>
                  <a:lnTo>
                    <a:pt x="296562" y="7061"/>
                  </a:lnTo>
                  <a:lnTo>
                    <a:pt x="338928" y="24713"/>
                  </a:lnTo>
                  <a:lnTo>
                    <a:pt x="413069" y="45896"/>
                  </a:lnTo>
                  <a:lnTo>
                    <a:pt x="501331" y="60018"/>
                  </a:lnTo>
                  <a:lnTo>
                    <a:pt x="706100" y="77671"/>
                  </a:lnTo>
                  <a:lnTo>
                    <a:pt x="985010" y="84732"/>
                  </a:lnTo>
                  <a:lnTo>
                    <a:pt x="1179187" y="84732"/>
                  </a:lnTo>
                  <a:lnTo>
                    <a:pt x="1574604" y="91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6">
              <a:extLst>
                <a:ext uri="{FF2B5EF4-FFF2-40B4-BE49-F238E27FC236}">
                  <a16:creationId xmlns:a16="http://schemas.microsoft.com/office/drawing/2014/main" id="{B7D4947C-3C64-4167-952D-2EB2F3468947}"/>
                </a:ext>
              </a:extLst>
            </p:cNvPr>
            <p:cNvSpPr/>
            <p:nvPr/>
          </p:nvSpPr>
          <p:spPr>
            <a:xfrm rot="5400000">
              <a:off x="4032250" y="5338766"/>
              <a:ext cx="793750" cy="609600"/>
            </a:xfrm>
            <a:custGeom>
              <a:avLst/>
              <a:gdLst>
                <a:gd name="connsiteX0" fmla="*/ 335756 w 792956"/>
                <a:gd name="connsiteY0" fmla="*/ 307181 h 609600"/>
                <a:gd name="connsiteX1" fmla="*/ 390525 w 792956"/>
                <a:gd name="connsiteY1" fmla="*/ 266700 h 609600"/>
                <a:gd name="connsiteX2" fmla="*/ 433387 w 792956"/>
                <a:gd name="connsiteY2" fmla="*/ 238125 h 609600"/>
                <a:gd name="connsiteX3" fmla="*/ 483394 w 792956"/>
                <a:gd name="connsiteY3" fmla="*/ 204787 h 609600"/>
                <a:gd name="connsiteX4" fmla="*/ 528637 w 792956"/>
                <a:gd name="connsiteY4" fmla="*/ 180975 h 609600"/>
                <a:gd name="connsiteX5" fmla="*/ 576262 w 792956"/>
                <a:gd name="connsiteY5" fmla="*/ 157162 h 609600"/>
                <a:gd name="connsiteX6" fmla="*/ 631031 w 792956"/>
                <a:gd name="connsiteY6" fmla="*/ 130968 h 609600"/>
                <a:gd name="connsiteX7" fmla="*/ 676275 w 792956"/>
                <a:gd name="connsiteY7" fmla="*/ 111918 h 609600"/>
                <a:gd name="connsiteX8" fmla="*/ 726281 w 792956"/>
                <a:gd name="connsiteY8" fmla="*/ 95250 h 609600"/>
                <a:gd name="connsiteX9" fmla="*/ 750094 w 792956"/>
                <a:gd name="connsiteY9" fmla="*/ 88106 h 609600"/>
                <a:gd name="connsiteX10" fmla="*/ 771525 w 792956"/>
                <a:gd name="connsiteY10" fmla="*/ 76200 h 609600"/>
                <a:gd name="connsiteX11" fmla="*/ 788194 w 792956"/>
                <a:gd name="connsiteY11" fmla="*/ 57150 h 609600"/>
                <a:gd name="connsiteX12" fmla="*/ 792956 w 792956"/>
                <a:gd name="connsiteY12" fmla="*/ 35718 h 609600"/>
                <a:gd name="connsiteX13" fmla="*/ 783431 w 792956"/>
                <a:gd name="connsiteY13" fmla="*/ 0 h 609600"/>
                <a:gd name="connsiteX14" fmla="*/ 16669 w 792956"/>
                <a:gd name="connsiteY14" fmla="*/ 26193 h 609600"/>
                <a:gd name="connsiteX15" fmla="*/ 69056 w 792956"/>
                <a:gd name="connsiteY15" fmla="*/ 33337 h 609600"/>
                <a:gd name="connsiteX16" fmla="*/ 107156 w 792956"/>
                <a:gd name="connsiteY16" fmla="*/ 50006 h 609600"/>
                <a:gd name="connsiteX17" fmla="*/ 138112 w 792956"/>
                <a:gd name="connsiteY17" fmla="*/ 66675 h 609600"/>
                <a:gd name="connsiteX18" fmla="*/ 154781 w 792956"/>
                <a:gd name="connsiteY18" fmla="*/ 85725 h 609600"/>
                <a:gd name="connsiteX19" fmla="*/ 169069 w 792956"/>
                <a:gd name="connsiteY19" fmla="*/ 111918 h 609600"/>
                <a:gd name="connsiteX20" fmla="*/ 176212 w 792956"/>
                <a:gd name="connsiteY20" fmla="*/ 142875 h 609600"/>
                <a:gd name="connsiteX21" fmla="*/ 178594 w 792956"/>
                <a:gd name="connsiteY21" fmla="*/ 173831 h 609600"/>
                <a:gd name="connsiteX22" fmla="*/ 164306 w 792956"/>
                <a:gd name="connsiteY22" fmla="*/ 221456 h 609600"/>
                <a:gd name="connsiteX23" fmla="*/ 69056 w 792956"/>
                <a:gd name="connsiteY23" fmla="*/ 416718 h 609600"/>
                <a:gd name="connsiteX24" fmla="*/ 14287 w 792956"/>
                <a:gd name="connsiteY24" fmla="*/ 540543 h 609600"/>
                <a:gd name="connsiteX25" fmla="*/ 0 w 792956"/>
                <a:gd name="connsiteY25" fmla="*/ 581025 h 609600"/>
                <a:gd name="connsiteX26" fmla="*/ 0 w 792956"/>
                <a:gd name="connsiteY26" fmla="*/ 595312 h 609600"/>
                <a:gd name="connsiteX27" fmla="*/ 2381 w 792956"/>
                <a:gd name="connsiteY27" fmla="*/ 604837 h 609600"/>
                <a:gd name="connsiteX28" fmla="*/ 9525 w 792956"/>
                <a:gd name="connsiteY28" fmla="*/ 609600 h 609600"/>
                <a:gd name="connsiteX29" fmla="*/ 26194 w 792956"/>
                <a:gd name="connsiteY29" fmla="*/ 604837 h 609600"/>
                <a:gd name="connsiteX30" fmla="*/ 47625 w 792956"/>
                <a:gd name="connsiteY30" fmla="*/ 595312 h 609600"/>
                <a:gd name="connsiteX31" fmla="*/ 78581 w 792956"/>
                <a:gd name="connsiteY31" fmla="*/ 561975 h 609600"/>
                <a:gd name="connsiteX32" fmla="*/ 140494 w 792956"/>
                <a:gd name="connsiteY32" fmla="*/ 492918 h 609600"/>
                <a:gd name="connsiteX33" fmla="*/ 200025 w 792956"/>
                <a:gd name="connsiteY33" fmla="*/ 428625 h 609600"/>
                <a:gd name="connsiteX34" fmla="*/ 266700 w 792956"/>
                <a:gd name="connsiteY34" fmla="*/ 366712 h 609600"/>
                <a:gd name="connsiteX35" fmla="*/ 335756 w 792956"/>
                <a:gd name="connsiteY35" fmla="*/ 3071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09600">
                  <a:moveTo>
                    <a:pt x="335756" y="307181"/>
                  </a:moveTo>
                  <a:lnTo>
                    <a:pt x="390525" y="266700"/>
                  </a:lnTo>
                  <a:lnTo>
                    <a:pt x="433387" y="238125"/>
                  </a:lnTo>
                  <a:lnTo>
                    <a:pt x="483394" y="204787"/>
                  </a:lnTo>
                  <a:lnTo>
                    <a:pt x="528637" y="180975"/>
                  </a:lnTo>
                  <a:lnTo>
                    <a:pt x="576262" y="157162"/>
                  </a:lnTo>
                  <a:lnTo>
                    <a:pt x="631031" y="130968"/>
                  </a:lnTo>
                  <a:lnTo>
                    <a:pt x="676275" y="111918"/>
                  </a:lnTo>
                  <a:lnTo>
                    <a:pt x="726281" y="95250"/>
                  </a:lnTo>
                  <a:lnTo>
                    <a:pt x="750094" y="88106"/>
                  </a:lnTo>
                  <a:lnTo>
                    <a:pt x="771525" y="76200"/>
                  </a:lnTo>
                  <a:lnTo>
                    <a:pt x="788194" y="57150"/>
                  </a:lnTo>
                  <a:lnTo>
                    <a:pt x="792956" y="35718"/>
                  </a:lnTo>
                  <a:lnTo>
                    <a:pt x="783431" y="0"/>
                  </a:lnTo>
                  <a:lnTo>
                    <a:pt x="16669" y="26193"/>
                  </a:lnTo>
                  <a:lnTo>
                    <a:pt x="69056" y="33337"/>
                  </a:lnTo>
                  <a:lnTo>
                    <a:pt x="107156" y="50006"/>
                  </a:lnTo>
                  <a:lnTo>
                    <a:pt x="138112" y="66675"/>
                  </a:lnTo>
                  <a:lnTo>
                    <a:pt x="154781" y="85725"/>
                  </a:lnTo>
                  <a:lnTo>
                    <a:pt x="169069" y="111918"/>
                  </a:lnTo>
                  <a:lnTo>
                    <a:pt x="176212" y="142875"/>
                  </a:lnTo>
                  <a:lnTo>
                    <a:pt x="178594" y="173831"/>
                  </a:lnTo>
                  <a:lnTo>
                    <a:pt x="164306" y="221456"/>
                  </a:lnTo>
                  <a:lnTo>
                    <a:pt x="69056" y="416718"/>
                  </a:lnTo>
                  <a:lnTo>
                    <a:pt x="14287" y="540543"/>
                  </a:lnTo>
                  <a:lnTo>
                    <a:pt x="0" y="581025"/>
                  </a:lnTo>
                  <a:lnTo>
                    <a:pt x="0" y="595312"/>
                  </a:lnTo>
                  <a:lnTo>
                    <a:pt x="2381" y="604837"/>
                  </a:lnTo>
                  <a:lnTo>
                    <a:pt x="9525" y="609600"/>
                  </a:lnTo>
                  <a:lnTo>
                    <a:pt x="26194" y="604837"/>
                  </a:lnTo>
                  <a:lnTo>
                    <a:pt x="47625" y="595312"/>
                  </a:lnTo>
                  <a:lnTo>
                    <a:pt x="78581" y="561975"/>
                  </a:lnTo>
                  <a:lnTo>
                    <a:pt x="140494" y="492918"/>
                  </a:lnTo>
                  <a:lnTo>
                    <a:pt x="200025" y="428625"/>
                  </a:lnTo>
                  <a:lnTo>
                    <a:pt x="266700" y="366712"/>
                  </a:lnTo>
                  <a:lnTo>
                    <a:pt x="33575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AA951763-82E2-42E8-B73E-763E9077F760}"/>
                </a:ext>
              </a:extLst>
            </p:cNvPr>
            <p:cNvSpPr/>
            <p:nvPr/>
          </p:nvSpPr>
          <p:spPr>
            <a:xfrm>
              <a:off x="3713164" y="3371853"/>
              <a:ext cx="1787525" cy="1282700"/>
            </a:xfrm>
            <a:custGeom>
              <a:avLst/>
              <a:gdLst>
                <a:gd name="connsiteX0" fmla="*/ 926306 w 1788319"/>
                <a:gd name="connsiteY0" fmla="*/ 561975 h 1283494"/>
                <a:gd name="connsiteX1" fmla="*/ 1019175 w 1788319"/>
                <a:gd name="connsiteY1" fmla="*/ 490538 h 1283494"/>
                <a:gd name="connsiteX2" fmla="*/ 1247775 w 1788319"/>
                <a:gd name="connsiteY2" fmla="*/ 347663 h 1283494"/>
                <a:gd name="connsiteX3" fmla="*/ 1395412 w 1788319"/>
                <a:gd name="connsiteY3" fmla="*/ 240506 h 1283494"/>
                <a:gd name="connsiteX4" fmla="*/ 1531144 w 1788319"/>
                <a:gd name="connsiteY4" fmla="*/ 140494 h 1283494"/>
                <a:gd name="connsiteX5" fmla="*/ 1614487 w 1788319"/>
                <a:gd name="connsiteY5" fmla="*/ 78581 h 1283494"/>
                <a:gd name="connsiteX6" fmla="*/ 1695450 w 1788319"/>
                <a:gd name="connsiteY6" fmla="*/ 19050 h 1283494"/>
                <a:gd name="connsiteX7" fmla="*/ 1721644 w 1788319"/>
                <a:gd name="connsiteY7" fmla="*/ 4763 h 1283494"/>
                <a:gd name="connsiteX8" fmla="*/ 1750219 w 1788319"/>
                <a:gd name="connsiteY8" fmla="*/ 0 h 1283494"/>
                <a:gd name="connsiteX9" fmla="*/ 1766887 w 1788319"/>
                <a:gd name="connsiteY9" fmla="*/ 0 h 1283494"/>
                <a:gd name="connsiteX10" fmla="*/ 1781175 w 1788319"/>
                <a:gd name="connsiteY10" fmla="*/ 2381 h 1283494"/>
                <a:gd name="connsiteX11" fmla="*/ 1788319 w 1788319"/>
                <a:gd name="connsiteY11" fmla="*/ 11906 h 1283494"/>
                <a:gd name="connsiteX12" fmla="*/ 1783556 w 1788319"/>
                <a:gd name="connsiteY12" fmla="*/ 33338 h 1283494"/>
                <a:gd name="connsiteX13" fmla="*/ 1771650 w 1788319"/>
                <a:gd name="connsiteY13" fmla="*/ 57150 h 1283494"/>
                <a:gd name="connsiteX14" fmla="*/ 1707356 w 1788319"/>
                <a:gd name="connsiteY14" fmla="*/ 121444 h 1283494"/>
                <a:gd name="connsiteX15" fmla="*/ 1562100 w 1788319"/>
                <a:gd name="connsiteY15" fmla="*/ 250031 h 1283494"/>
                <a:gd name="connsiteX16" fmla="*/ 1395412 w 1788319"/>
                <a:gd name="connsiteY16" fmla="*/ 404813 h 1283494"/>
                <a:gd name="connsiteX17" fmla="*/ 1240631 w 1788319"/>
                <a:gd name="connsiteY17" fmla="*/ 547688 h 1283494"/>
                <a:gd name="connsiteX18" fmla="*/ 1193006 w 1788319"/>
                <a:gd name="connsiteY18" fmla="*/ 590550 h 1283494"/>
                <a:gd name="connsiteX19" fmla="*/ 935831 w 1788319"/>
                <a:gd name="connsiteY19" fmla="*/ 790575 h 1283494"/>
                <a:gd name="connsiteX20" fmla="*/ 778669 w 1788319"/>
                <a:gd name="connsiteY20" fmla="*/ 914400 h 1283494"/>
                <a:gd name="connsiteX21" fmla="*/ 669131 w 1788319"/>
                <a:gd name="connsiteY21" fmla="*/ 1000125 h 1283494"/>
                <a:gd name="connsiteX22" fmla="*/ 614362 w 1788319"/>
                <a:gd name="connsiteY22" fmla="*/ 1045369 h 1283494"/>
                <a:gd name="connsiteX23" fmla="*/ 526256 w 1788319"/>
                <a:gd name="connsiteY23" fmla="*/ 1119188 h 1283494"/>
                <a:gd name="connsiteX24" fmla="*/ 452437 w 1788319"/>
                <a:gd name="connsiteY24" fmla="*/ 1181100 h 1283494"/>
                <a:gd name="connsiteX25" fmla="*/ 407194 w 1788319"/>
                <a:gd name="connsiteY25" fmla="*/ 1223963 h 1283494"/>
                <a:gd name="connsiteX26" fmla="*/ 369094 w 1788319"/>
                <a:gd name="connsiteY26" fmla="*/ 1254919 h 1283494"/>
                <a:gd name="connsiteX27" fmla="*/ 338137 w 1788319"/>
                <a:gd name="connsiteY27" fmla="*/ 1271588 h 1283494"/>
                <a:gd name="connsiteX28" fmla="*/ 307181 w 1788319"/>
                <a:gd name="connsiteY28" fmla="*/ 1281113 h 1283494"/>
                <a:gd name="connsiteX29" fmla="*/ 271462 w 1788319"/>
                <a:gd name="connsiteY29" fmla="*/ 1283494 h 1283494"/>
                <a:gd name="connsiteX30" fmla="*/ 238125 w 1788319"/>
                <a:gd name="connsiteY30" fmla="*/ 1276350 h 1283494"/>
                <a:gd name="connsiteX31" fmla="*/ 207169 w 1788319"/>
                <a:gd name="connsiteY31" fmla="*/ 1266825 h 1283494"/>
                <a:gd name="connsiteX32" fmla="*/ 164306 w 1788319"/>
                <a:gd name="connsiteY32" fmla="*/ 1243013 h 1283494"/>
                <a:gd name="connsiteX33" fmla="*/ 119062 w 1788319"/>
                <a:gd name="connsiteY33" fmla="*/ 1200150 h 1283494"/>
                <a:gd name="connsiteX34" fmla="*/ 69056 w 1788319"/>
                <a:gd name="connsiteY34" fmla="*/ 1126331 h 1283494"/>
                <a:gd name="connsiteX35" fmla="*/ 33337 w 1788319"/>
                <a:gd name="connsiteY35" fmla="*/ 1052513 h 1283494"/>
                <a:gd name="connsiteX36" fmla="*/ 9525 w 1788319"/>
                <a:gd name="connsiteY36" fmla="*/ 1000125 h 1283494"/>
                <a:gd name="connsiteX37" fmla="*/ 0 w 1788319"/>
                <a:gd name="connsiteY37" fmla="*/ 954881 h 1283494"/>
                <a:gd name="connsiteX38" fmla="*/ 0 w 1788319"/>
                <a:gd name="connsiteY38" fmla="*/ 914400 h 1283494"/>
                <a:gd name="connsiteX39" fmla="*/ 4762 w 1788319"/>
                <a:gd name="connsiteY39" fmla="*/ 895350 h 1283494"/>
                <a:gd name="connsiteX40" fmla="*/ 16669 w 1788319"/>
                <a:gd name="connsiteY40" fmla="*/ 892969 h 1283494"/>
                <a:gd name="connsiteX41" fmla="*/ 26194 w 1788319"/>
                <a:gd name="connsiteY41" fmla="*/ 895350 h 1283494"/>
                <a:gd name="connsiteX42" fmla="*/ 54769 w 1788319"/>
                <a:gd name="connsiteY42" fmla="*/ 907256 h 1283494"/>
                <a:gd name="connsiteX43" fmla="*/ 80962 w 1788319"/>
                <a:gd name="connsiteY43" fmla="*/ 933450 h 1283494"/>
                <a:gd name="connsiteX44" fmla="*/ 102394 w 1788319"/>
                <a:gd name="connsiteY44" fmla="*/ 952500 h 1283494"/>
                <a:gd name="connsiteX45" fmla="*/ 126206 w 1788319"/>
                <a:gd name="connsiteY45" fmla="*/ 962025 h 1283494"/>
                <a:gd name="connsiteX46" fmla="*/ 157162 w 1788319"/>
                <a:gd name="connsiteY46" fmla="*/ 971550 h 1283494"/>
                <a:gd name="connsiteX47" fmla="*/ 202406 w 1788319"/>
                <a:gd name="connsiteY47" fmla="*/ 973931 h 1283494"/>
                <a:gd name="connsiteX48" fmla="*/ 240506 w 1788319"/>
                <a:gd name="connsiteY48" fmla="*/ 966788 h 1283494"/>
                <a:gd name="connsiteX49" fmla="*/ 292894 w 1788319"/>
                <a:gd name="connsiteY49" fmla="*/ 945356 h 1283494"/>
                <a:gd name="connsiteX50" fmla="*/ 388144 w 1788319"/>
                <a:gd name="connsiteY50" fmla="*/ 902494 h 1283494"/>
                <a:gd name="connsiteX51" fmla="*/ 507206 w 1788319"/>
                <a:gd name="connsiteY51" fmla="*/ 833438 h 1283494"/>
                <a:gd name="connsiteX52" fmla="*/ 681037 w 1788319"/>
                <a:gd name="connsiteY52" fmla="*/ 721519 h 1283494"/>
                <a:gd name="connsiteX53" fmla="*/ 926306 w 1788319"/>
                <a:gd name="connsiteY53" fmla="*/ 561975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88319" h="1283494">
                  <a:moveTo>
                    <a:pt x="926306" y="561975"/>
                  </a:moveTo>
                  <a:lnTo>
                    <a:pt x="1019175" y="490538"/>
                  </a:lnTo>
                  <a:lnTo>
                    <a:pt x="1247775" y="347663"/>
                  </a:lnTo>
                  <a:lnTo>
                    <a:pt x="1395412" y="240506"/>
                  </a:lnTo>
                  <a:lnTo>
                    <a:pt x="1531144" y="140494"/>
                  </a:lnTo>
                  <a:lnTo>
                    <a:pt x="1614487" y="78581"/>
                  </a:lnTo>
                  <a:lnTo>
                    <a:pt x="1695450" y="19050"/>
                  </a:lnTo>
                  <a:lnTo>
                    <a:pt x="1721644" y="4763"/>
                  </a:lnTo>
                  <a:lnTo>
                    <a:pt x="1750219" y="0"/>
                  </a:lnTo>
                  <a:lnTo>
                    <a:pt x="1766887" y="0"/>
                  </a:lnTo>
                  <a:lnTo>
                    <a:pt x="1781175" y="2381"/>
                  </a:lnTo>
                  <a:lnTo>
                    <a:pt x="1788319" y="11906"/>
                  </a:lnTo>
                  <a:lnTo>
                    <a:pt x="1783556" y="33338"/>
                  </a:lnTo>
                  <a:lnTo>
                    <a:pt x="1771650" y="57150"/>
                  </a:lnTo>
                  <a:lnTo>
                    <a:pt x="1707356" y="121444"/>
                  </a:lnTo>
                  <a:lnTo>
                    <a:pt x="1562100" y="250031"/>
                  </a:lnTo>
                  <a:lnTo>
                    <a:pt x="1395412" y="404813"/>
                  </a:lnTo>
                  <a:lnTo>
                    <a:pt x="1240631" y="547688"/>
                  </a:lnTo>
                  <a:lnTo>
                    <a:pt x="1193006" y="590550"/>
                  </a:lnTo>
                  <a:lnTo>
                    <a:pt x="935831" y="790575"/>
                  </a:lnTo>
                  <a:lnTo>
                    <a:pt x="778669" y="914400"/>
                  </a:lnTo>
                  <a:lnTo>
                    <a:pt x="669131" y="1000125"/>
                  </a:lnTo>
                  <a:lnTo>
                    <a:pt x="614362" y="1045369"/>
                  </a:lnTo>
                  <a:lnTo>
                    <a:pt x="526256" y="1119188"/>
                  </a:lnTo>
                  <a:lnTo>
                    <a:pt x="452437" y="1181100"/>
                  </a:lnTo>
                  <a:lnTo>
                    <a:pt x="407194" y="1223963"/>
                  </a:lnTo>
                  <a:lnTo>
                    <a:pt x="369094" y="1254919"/>
                  </a:lnTo>
                  <a:lnTo>
                    <a:pt x="338137" y="1271588"/>
                  </a:lnTo>
                  <a:lnTo>
                    <a:pt x="307181" y="1281113"/>
                  </a:lnTo>
                  <a:lnTo>
                    <a:pt x="271462" y="1283494"/>
                  </a:lnTo>
                  <a:lnTo>
                    <a:pt x="238125" y="1276350"/>
                  </a:lnTo>
                  <a:lnTo>
                    <a:pt x="207169" y="1266825"/>
                  </a:lnTo>
                  <a:lnTo>
                    <a:pt x="164306" y="1243013"/>
                  </a:lnTo>
                  <a:lnTo>
                    <a:pt x="119062" y="1200150"/>
                  </a:lnTo>
                  <a:lnTo>
                    <a:pt x="69056" y="1126331"/>
                  </a:lnTo>
                  <a:lnTo>
                    <a:pt x="33337" y="1052513"/>
                  </a:lnTo>
                  <a:lnTo>
                    <a:pt x="9525" y="1000125"/>
                  </a:lnTo>
                  <a:lnTo>
                    <a:pt x="0" y="954881"/>
                  </a:lnTo>
                  <a:lnTo>
                    <a:pt x="0" y="914400"/>
                  </a:lnTo>
                  <a:lnTo>
                    <a:pt x="4762" y="895350"/>
                  </a:lnTo>
                  <a:lnTo>
                    <a:pt x="16669" y="892969"/>
                  </a:lnTo>
                  <a:lnTo>
                    <a:pt x="26194" y="895350"/>
                  </a:lnTo>
                  <a:lnTo>
                    <a:pt x="54769" y="907256"/>
                  </a:lnTo>
                  <a:lnTo>
                    <a:pt x="80962" y="933450"/>
                  </a:lnTo>
                  <a:lnTo>
                    <a:pt x="102394" y="952500"/>
                  </a:lnTo>
                  <a:lnTo>
                    <a:pt x="126206" y="962025"/>
                  </a:lnTo>
                  <a:lnTo>
                    <a:pt x="157162" y="971550"/>
                  </a:lnTo>
                  <a:lnTo>
                    <a:pt x="202406" y="973931"/>
                  </a:lnTo>
                  <a:lnTo>
                    <a:pt x="240506" y="966788"/>
                  </a:lnTo>
                  <a:lnTo>
                    <a:pt x="292894" y="945356"/>
                  </a:lnTo>
                  <a:lnTo>
                    <a:pt x="388144" y="902494"/>
                  </a:lnTo>
                  <a:lnTo>
                    <a:pt x="507206" y="833438"/>
                  </a:lnTo>
                  <a:lnTo>
                    <a:pt x="681037" y="721519"/>
                  </a:lnTo>
                  <a:lnTo>
                    <a:pt x="9263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856ED122-7ECB-486B-991D-C0DABF0D46AC}"/>
                </a:ext>
              </a:extLst>
            </p:cNvPr>
            <p:cNvSpPr/>
            <p:nvPr/>
          </p:nvSpPr>
          <p:spPr>
            <a:xfrm>
              <a:off x="5707064" y="1819279"/>
              <a:ext cx="498475" cy="938213"/>
            </a:xfrm>
            <a:custGeom>
              <a:avLst/>
              <a:gdLst>
                <a:gd name="connsiteX0" fmla="*/ 397669 w 497682"/>
                <a:gd name="connsiteY0" fmla="*/ 345281 h 938213"/>
                <a:gd name="connsiteX1" fmla="*/ 373857 w 497682"/>
                <a:gd name="connsiteY1" fmla="*/ 221456 h 938213"/>
                <a:gd name="connsiteX2" fmla="*/ 311944 w 497682"/>
                <a:gd name="connsiteY2" fmla="*/ 90488 h 938213"/>
                <a:gd name="connsiteX3" fmla="*/ 242888 w 497682"/>
                <a:gd name="connsiteY3" fmla="*/ 57150 h 938213"/>
                <a:gd name="connsiteX4" fmla="*/ 195263 w 497682"/>
                <a:gd name="connsiteY4" fmla="*/ 35719 h 938213"/>
                <a:gd name="connsiteX5" fmla="*/ 152400 w 497682"/>
                <a:gd name="connsiteY5" fmla="*/ 19050 h 938213"/>
                <a:gd name="connsiteX6" fmla="*/ 100013 w 497682"/>
                <a:gd name="connsiteY6" fmla="*/ 2381 h 938213"/>
                <a:gd name="connsiteX7" fmla="*/ 57150 w 497682"/>
                <a:gd name="connsiteY7" fmla="*/ 0 h 938213"/>
                <a:gd name="connsiteX8" fmla="*/ 35719 w 497682"/>
                <a:gd name="connsiteY8" fmla="*/ 0 h 938213"/>
                <a:gd name="connsiteX9" fmla="*/ 14288 w 497682"/>
                <a:gd name="connsiteY9" fmla="*/ 4763 h 938213"/>
                <a:gd name="connsiteX10" fmla="*/ 2382 w 497682"/>
                <a:gd name="connsiteY10" fmla="*/ 9525 h 938213"/>
                <a:gd name="connsiteX11" fmla="*/ 0 w 497682"/>
                <a:gd name="connsiteY11" fmla="*/ 21431 h 938213"/>
                <a:gd name="connsiteX12" fmla="*/ 7144 w 497682"/>
                <a:gd name="connsiteY12" fmla="*/ 42863 h 938213"/>
                <a:gd name="connsiteX13" fmla="*/ 23813 w 497682"/>
                <a:gd name="connsiteY13" fmla="*/ 66675 h 938213"/>
                <a:gd name="connsiteX14" fmla="*/ 52388 w 497682"/>
                <a:gd name="connsiteY14" fmla="*/ 97631 h 938213"/>
                <a:gd name="connsiteX15" fmla="*/ 83344 w 497682"/>
                <a:gd name="connsiteY15" fmla="*/ 123825 h 938213"/>
                <a:gd name="connsiteX16" fmla="*/ 111919 w 497682"/>
                <a:gd name="connsiteY16" fmla="*/ 150019 h 938213"/>
                <a:gd name="connsiteX17" fmla="*/ 135732 w 497682"/>
                <a:gd name="connsiteY17" fmla="*/ 180975 h 938213"/>
                <a:gd name="connsiteX18" fmla="*/ 150019 w 497682"/>
                <a:gd name="connsiteY18" fmla="*/ 204788 h 938213"/>
                <a:gd name="connsiteX19" fmla="*/ 166688 w 497682"/>
                <a:gd name="connsiteY19" fmla="*/ 240506 h 938213"/>
                <a:gd name="connsiteX20" fmla="*/ 176213 w 497682"/>
                <a:gd name="connsiteY20" fmla="*/ 273844 h 938213"/>
                <a:gd name="connsiteX21" fmla="*/ 188119 w 497682"/>
                <a:gd name="connsiteY21" fmla="*/ 335756 h 938213"/>
                <a:gd name="connsiteX22" fmla="*/ 211932 w 497682"/>
                <a:gd name="connsiteY22" fmla="*/ 481013 h 938213"/>
                <a:gd name="connsiteX23" fmla="*/ 233363 w 497682"/>
                <a:gd name="connsiteY23" fmla="*/ 647700 h 938213"/>
                <a:gd name="connsiteX24" fmla="*/ 247650 w 497682"/>
                <a:gd name="connsiteY24" fmla="*/ 757238 h 938213"/>
                <a:gd name="connsiteX25" fmla="*/ 259557 w 497682"/>
                <a:gd name="connsiteY25" fmla="*/ 778669 h 938213"/>
                <a:gd name="connsiteX26" fmla="*/ 290513 w 497682"/>
                <a:gd name="connsiteY26" fmla="*/ 819150 h 938213"/>
                <a:gd name="connsiteX27" fmla="*/ 328613 w 497682"/>
                <a:gd name="connsiteY27" fmla="*/ 862013 h 938213"/>
                <a:gd name="connsiteX28" fmla="*/ 352425 w 497682"/>
                <a:gd name="connsiteY28" fmla="*/ 890588 h 938213"/>
                <a:gd name="connsiteX29" fmla="*/ 371475 w 497682"/>
                <a:gd name="connsiteY29" fmla="*/ 914400 h 938213"/>
                <a:gd name="connsiteX30" fmla="*/ 392907 w 497682"/>
                <a:gd name="connsiteY30" fmla="*/ 928688 h 938213"/>
                <a:gd name="connsiteX31" fmla="*/ 419100 w 497682"/>
                <a:gd name="connsiteY31" fmla="*/ 938213 h 938213"/>
                <a:gd name="connsiteX32" fmla="*/ 440532 w 497682"/>
                <a:gd name="connsiteY32" fmla="*/ 938213 h 938213"/>
                <a:gd name="connsiteX33" fmla="*/ 464344 w 497682"/>
                <a:gd name="connsiteY33" fmla="*/ 933450 h 938213"/>
                <a:gd name="connsiteX34" fmla="*/ 481013 w 497682"/>
                <a:gd name="connsiteY34" fmla="*/ 921544 h 938213"/>
                <a:gd name="connsiteX35" fmla="*/ 492919 w 497682"/>
                <a:gd name="connsiteY35" fmla="*/ 900113 h 938213"/>
                <a:gd name="connsiteX36" fmla="*/ 497682 w 497682"/>
                <a:gd name="connsiteY36" fmla="*/ 878681 h 938213"/>
                <a:gd name="connsiteX37" fmla="*/ 497682 w 497682"/>
                <a:gd name="connsiteY37" fmla="*/ 845344 h 938213"/>
                <a:gd name="connsiteX38" fmla="*/ 490538 w 497682"/>
                <a:gd name="connsiteY38" fmla="*/ 776288 h 938213"/>
                <a:gd name="connsiteX39" fmla="*/ 464344 w 497682"/>
                <a:gd name="connsiteY39" fmla="*/ 645319 h 938213"/>
                <a:gd name="connsiteX40" fmla="*/ 397669 w 497682"/>
                <a:gd name="connsiteY40" fmla="*/ 345281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2" h="938213">
                  <a:moveTo>
                    <a:pt x="397669" y="345281"/>
                  </a:moveTo>
                  <a:lnTo>
                    <a:pt x="373857" y="221456"/>
                  </a:lnTo>
                  <a:lnTo>
                    <a:pt x="311944" y="90488"/>
                  </a:lnTo>
                  <a:lnTo>
                    <a:pt x="242888" y="57150"/>
                  </a:lnTo>
                  <a:lnTo>
                    <a:pt x="195263" y="35719"/>
                  </a:lnTo>
                  <a:lnTo>
                    <a:pt x="152400" y="19050"/>
                  </a:lnTo>
                  <a:lnTo>
                    <a:pt x="100013" y="2381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8" y="4763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3"/>
                  </a:lnTo>
                  <a:lnTo>
                    <a:pt x="23813" y="66675"/>
                  </a:lnTo>
                  <a:lnTo>
                    <a:pt x="52388" y="97631"/>
                  </a:lnTo>
                  <a:lnTo>
                    <a:pt x="83344" y="123825"/>
                  </a:lnTo>
                  <a:lnTo>
                    <a:pt x="111919" y="150019"/>
                  </a:lnTo>
                  <a:lnTo>
                    <a:pt x="135732" y="180975"/>
                  </a:lnTo>
                  <a:lnTo>
                    <a:pt x="150019" y="204788"/>
                  </a:lnTo>
                  <a:lnTo>
                    <a:pt x="166688" y="240506"/>
                  </a:lnTo>
                  <a:lnTo>
                    <a:pt x="176213" y="273844"/>
                  </a:lnTo>
                  <a:lnTo>
                    <a:pt x="188119" y="335756"/>
                  </a:lnTo>
                  <a:lnTo>
                    <a:pt x="211932" y="481013"/>
                  </a:lnTo>
                  <a:lnTo>
                    <a:pt x="233363" y="647700"/>
                  </a:lnTo>
                  <a:lnTo>
                    <a:pt x="247650" y="757238"/>
                  </a:lnTo>
                  <a:lnTo>
                    <a:pt x="259557" y="778669"/>
                  </a:lnTo>
                  <a:lnTo>
                    <a:pt x="290513" y="819150"/>
                  </a:lnTo>
                  <a:lnTo>
                    <a:pt x="328613" y="862013"/>
                  </a:lnTo>
                  <a:lnTo>
                    <a:pt x="352425" y="890588"/>
                  </a:lnTo>
                  <a:lnTo>
                    <a:pt x="371475" y="914400"/>
                  </a:lnTo>
                  <a:lnTo>
                    <a:pt x="392907" y="928688"/>
                  </a:lnTo>
                  <a:lnTo>
                    <a:pt x="419100" y="938213"/>
                  </a:lnTo>
                  <a:lnTo>
                    <a:pt x="440532" y="938213"/>
                  </a:lnTo>
                  <a:lnTo>
                    <a:pt x="464344" y="933450"/>
                  </a:lnTo>
                  <a:lnTo>
                    <a:pt x="481013" y="921544"/>
                  </a:lnTo>
                  <a:lnTo>
                    <a:pt x="492919" y="900113"/>
                  </a:lnTo>
                  <a:lnTo>
                    <a:pt x="497682" y="878681"/>
                  </a:lnTo>
                  <a:lnTo>
                    <a:pt x="497682" y="845344"/>
                  </a:lnTo>
                  <a:lnTo>
                    <a:pt x="490538" y="776288"/>
                  </a:lnTo>
                  <a:lnTo>
                    <a:pt x="464344" y="645319"/>
                  </a:lnTo>
                  <a:lnTo>
                    <a:pt x="39766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FE28BAE4-510B-4BB1-9FBF-8057BDFED6DC}"/>
                </a:ext>
              </a:extLst>
            </p:cNvPr>
            <p:cNvSpPr/>
            <p:nvPr/>
          </p:nvSpPr>
          <p:spPr>
            <a:xfrm>
              <a:off x="5973763" y="1663703"/>
              <a:ext cx="2057400" cy="908050"/>
            </a:xfrm>
            <a:custGeom>
              <a:avLst/>
              <a:gdLst>
                <a:gd name="connsiteX0" fmla="*/ 773907 w 2057400"/>
                <a:gd name="connsiteY0" fmla="*/ 309562 h 907256"/>
                <a:gd name="connsiteX1" fmla="*/ 685800 w 2057400"/>
                <a:gd name="connsiteY1" fmla="*/ 323850 h 907256"/>
                <a:gd name="connsiteX2" fmla="*/ 450057 w 2057400"/>
                <a:gd name="connsiteY2" fmla="*/ 359569 h 907256"/>
                <a:gd name="connsiteX3" fmla="*/ 204788 w 2057400"/>
                <a:gd name="connsiteY3" fmla="*/ 392906 h 907256"/>
                <a:gd name="connsiteX4" fmla="*/ 69057 w 2057400"/>
                <a:gd name="connsiteY4" fmla="*/ 409575 h 907256"/>
                <a:gd name="connsiteX5" fmla="*/ 52388 w 2057400"/>
                <a:gd name="connsiteY5" fmla="*/ 409575 h 907256"/>
                <a:gd name="connsiteX6" fmla="*/ 0 w 2057400"/>
                <a:gd name="connsiteY6" fmla="*/ 226219 h 907256"/>
                <a:gd name="connsiteX7" fmla="*/ 42863 w 2057400"/>
                <a:gd name="connsiteY7" fmla="*/ 242887 h 907256"/>
                <a:gd name="connsiteX8" fmla="*/ 64294 w 2057400"/>
                <a:gd name="connsiteY8" fmla="*/ 247650 h 907256"/>
                <a:gd name="connsiteX9" fmla="*/ 119063 w 2057400"/>
                <a:gd name="connsiteY9" fmla="*/ 247650 h 907256"/>
                <a:gd name="connsiteX10" fmla="*/ 252413 w 2057400"/>
                <a:gd name="connsiteY10" fmla="*/ 235744 h 907256"/>
                <a:gd name="connsiteX11" fmla="*/ 478632 w 2057400"/>
                <a:gd name="connsiteY11" fmla="*/ 197644 h 907256"/>
                <a:gd name="connsiteX12" fmla="*/ 728663 w 2057400"/>
                <a:gd name="connsiteY12" fmla="*/ 159544 h 907256"/>
                <a:gd name="connsiteX13" fmla="*/ 966788 w 2057400"/>
                <a:gd name="connsiteY13" fmla="*/ 126206 h 907256"/>
                <a:gd name="connsiteX14" fmla="*/ 1178719 w 2057400"/>
                <a:gd name="connsiteY14" fmla="*/ 100012 h 907256"/>
                <a:gd name="connsiteX15" fmla="*/ 1469232 w 2057400"/>
                <a:gd name="connsiteY15" fmla="*/ 69056 h 907256"/>
                <a:gd name="connsiteX16" fmla="*/ 1495425 w 2057400"/>
                <a:gd name="connsiteY16" fmla="*/ 59531 h 907256"/>
                <a:gd name="connsiteX17" fmla="*/ 1545432 w 2057400"/>
                <a:gd name="connsiteY17" fmla="*/ 35719 h 907256"/>
                <a:gd name="connsiteX18" fmla="*/ 1597819 w 2057400"/>
                <a:gd name="connsiteY18" fmla="*/ 14287 h 907256"/>
                <a:gd name="connsiteX19" fmla="*/ 1650207 w 2057400"/>
                <a:gd name="connsiteY19" fmla="*/ 0 h 907256"/>
                <a:gd name="connsiteX20" fmla="*/ 1671638 w 2057400"/>
                <a:gd name="connsiteY20" fmla="*/ 4762 h 907256"/>
                <a:gd name="connsiteX21" fmla="*/ 1747838 w 2057400"/>
                <a:gd name="connsiteY21" fmla="*/ 28575 h 907256"/>
                <a:gd name="connsiteX22" fmla="*/ 1826419 w 2057400"/>
                <a:gd name="connsiteY22" fmla="*/ 61912 h 907256"/>
                <a:gd name="connsiteX23" fmla="*/ 1902619 w 2057400"/>
                <a:gd name="connsiteY23" fmla="*/ 100012 h 907256"/>
                <a:gd name="connsiteX24" fmla="*/ 1950244 w 2057400"/>
                <a:gd name="connsiteY24" fmla="*/ 123825 h 907256"/>
                <a:gd name="connsiteX25" fmla="*/ 1969294 w 2057400"/>
                <a:gd name="connsiteY25" fmla="*/ 135731 h 907256"/>
                <a:gd name="connsiteX26" fmla="*/ 1997869 w 2057400"/>
                <a:gd name="connsiteY26" fmla="*/ 159544 h 907256"/>
                <a:gd name="connsiteX27" fmla="*/ 2021682 w 2057400"/>
                <a:gd name="connsiteY27" fmla="*/ 183356 h 907256"/>
                <a:gd name="connsiteX28" fmla="*/ 2031207 w 2057400"/>
                <a:gd name="connsiteY28" fmla="*/ 195262 h 907256"/>
                <a:gd name="connsiteX29" fmla="*/ 2047875 w 2057400"/>
                <a:gd name="connsiteY29" fmla="*/ 221456 h 907256"/>
                <a:gd name="connsiteX30" fmla="*/ 2055019 w 2057400"/>
                <a:gd name="connsiteY30" fmla="*/ 238125 h 907256"/>
                <a:gd name="connsiteX31" fmla="*/ 2057400 w 2057400"/>
                <a:gd name="connsiteY31" fmla="*/ 257175 h 907256"/>
                <a:gd name="connsiteX32" fmla="*/ 2057400 w 2057400"/>
                <a:gd name="connsiteY32" fmla="*/ 276225 h 907256"/>
                <a:gd name="connsiteX33" fmla="*/ 2045494 w 2057400"/>
                <a:gd name="connsiteY33" fmla="*/ 297656 h 907256"/>
                <a:gd name="connsiteX34" fmla="*/ 2024063 w 2057400"/>
                <a:gd name="connsiteY34" fmla="*/ 321469 h 907256"/>
                <a:gd name="connsiteX35" fmla="*/ 1997869 w 2057400"/>
                <a:gd name="connsiteY35" fmla="*/ 354806 h 907256"/>
                <a:gd name="connsiteX36" fmla="*/ 1974057 w 2057400"/>
                <a:gd name="connsiteY36" fmla="*/ 404812 h 907256"/>
                <a:gd name="connsiteX37" fmla="*/ 1919288 w 2057400"/>
                <a:gd name="connsiteY37" fmla="*/ 569119 h 907256"/>
                <a:gd name="connsiteX38" fmla="*/ 1864519 w 2057400"/>
                <a:gd name="connsiteY38" fmla="*/ 733425 h 907256"/>
                <a:gd name="connsiteX39" fmla="*/ 1835944 w 2057400"/>
                <a:gd name="connsiteY39" fmla="*/ 821531 h 907256"/>
                <a:gd name="connsiteX40" fmla="*/ 1819275 w 2057400"/>
                <a:gd name="connsiteY40" fmla="*/ 854869 h 907256"/>
                <a:gd name="connsiteX41" fmla="*/ 1804988 w 2057400"/>
                <a:gd name="connsiteY41" fmla="*/ 873919 h 907256"/>
                <a:gd name="connsiteX42" fmla="*/ 1781175 w 2057400"/>
                <a:gd name="connsiteY42" fmla="*/ 892969 h 907256"/>
                <a:gd name="connsiteX43" fmla="*/ 1757363 w 2057400"/>
                <a:gd name="connsiteY43" fmla="*/ 904875 h 907256"/>
                <a:gd name="connsiteX44" fmla="*/ 1733550 w 2057400"/>
                <a:gd name="connsiteY44" fmla="*/ 907256 h 907256"/>
                <a:gd name="connsiteX45" fmla="*/ 1707357 w 2057400"/>
                <a:gd name="connsiteY45" fmla="*/ 907256 h 907256"/>
                <a:gd name="connsiteX46" fmla="*/ 1650207 w 2057400"/>
                <a:gd name="connsiteY46" fmla="*/ 735806 h 907256"/>
                <a:gd name="connsiteX47" fmla="*/ 1678782 w 2057400"/>
                <a:gd name="connsiteY47" fmla="*/ 602456 h 907256"/>
                <a:gd name="connsiteX48" fmla="*/ 1709738 w 2057400"/>
                <a:gd name="connsiteY48" fmla="*/ 428625 h 907256"/>
                <a:gd name="connsiteX49" fmla="*/ 1721644 w 2057400"/>
                <a:gd name="connsiteY49" fmla="*/ 342900 h 907256"/>
                <a:gd name="connsiteX50" fmla="*/ 1716882 w 2057400"/>
                <a:gd name="connsiteY50" fmla="*/ 314325 h 907256"/>
                <a:gd name="connsiteX51" fmla="*/ 1704975 w 2057400"/>
                <a:gd name="connsiteY51" fmla="*/ 276225 h 907256"/>
                <a:gd name="connsiteX52" fmla="*/ 1695450 w 2057400"/>
                <a:gd name="connsiteY52" fmla="*/ 259556 h 907256"/>
                <a:gd name="connsiteX53" fmla="*/ 1683544 w 2057400"/>
                <a:gd name="connsiteY53" fmla="*/ 242887 h 907256"/>
                <a:gd name="connsiteX54" fmla="*/ 1669257 w 2057400"/>
                <a:gd name="connsiteY54" fmla="*/ 233362 h 907256"/>
                <a:gd name="connsiteX55" fmla="*/ 1650207 w 2057400"/>
                <a:gd name="connsiteY55" fmla="*/ 226219 h 907256"/>
                <a:gd name="connsiteX56" fmla="*/ 1616869 w 2057400"/>
                <a:gd name="connsiteY56" fmla="*/ 223837 h 907256"/>
                <a:gd name="connsiteX57" fmla="*/ 1576388 w 2057400"/>
                <a:gd name="connsiteY57" fmla="*/ 226219 h 907256"/>
                <a:gd name="connsiteX58" fmla="*/ 1516857 w 2057400"/>
                <a:gd name="connsiteY58" fmla="*/ 228600 h 907256"/>
                <a:gd name="connsiteX59" fmla="*/ 1390650 w 2057400"/>
                <a:gd name="connsiteY59" fmla="*/ 238125 h 907256"/>
                <a:gd name="connsiteX60" fmla="*/ 1252538 w 2057400"/>
                <a:gd name="connsiteY60" fmla="*/ 252412 h 907256"/>
                <a:gd name="connsiteX61" fmla="*/ 1009650 w 2057400"/>
                <a:gd name="connsiteY61" fmla="*/ 278606 h 907256"/>
                <a:gd name="connsiteX62" fmla="*/ 773907 w 2057400"/>
                <a:gd name="connsiteY62" fmla="*/ 309562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57400" h="907256">
                  <a:moveTo>
                    <a:pt x="773907" y="309562"/>
                  </a:moveTo>
                  <a:lnTo>
                    <a:pt x="685800" y="323850"/>
                  </a:lnTo>
                  <a:lnTo>
                    <a:pt x="450057" y="359569"/>
                  </a:lnTo>
                  <a:lnTo>
                    <a:pt x="204788" y="392906"/>
                  </a:lnTo>
                  <a:lnTo>
                    <a:pt x="69057" y="409575"/>
                  </a:lnTo>
                  <a:lnTo>
                    <a:pt x="52388" y="409575"/>
                  </a:lnTo>
                  <a:lnTo>
                    <a:pt x="0" y="226219"/>
                  </a:lnTo>
                  <a:lnTo>
                    <a:pt x="42863" y="242887"/>
                  </a:lnTo>
                  <a:lnTo>
                    <a:pt x="64294" y="247650"/>
                  </a:lnTo>
                  <a:lnTo>
                    <a:pt x="119063" y="247650"/>
                  </a:lnTo>
                  <a:lnTo>
                    <a:pt x="252413" y="235744"/>
                  </a:lnTo>
                  <a:lnTo>
                    <a:pt x="478632" y="197644"/>
                  </a:lnTo>
                  <a:lnTo>
                    <a:pt x="728663" y="159544"/>
                  </a:lnTo>
                  <a:lnTo>
                    <a:pt x="966788" y="126206"/>
                  </a:lnTo>
                  <a:lnTo>
                    <a:pt x="1178719" y="100012"/>
                  </a:lnTo>
                  <a:lnTo>
                    <a:pt x="1469232" y="69056"/>
                  </a:lnTo>
                  <a:lnTo>
                    <a:pt x="1495425" y="59531"/>
                  </a:lnTo>
                  <a:lnTo>
                    <a:pt x="1545432" y="35719"/>
                  </a:lnTo>
                  <a:lnTo>
                    <a:pt x="1597819" y="14287"/>
                  </a:lnTo>
                  <a:lnTo>
                    <a:pt x="1650207" y="0"/>
                  </a:lnTo>
                  <a:lnTo>
                    <a:pt x="1671638" y="4762"/>
                  </a:lnTo>
                  <a:lnTo>
                    <a:pt x="1747838" y="28575"/>
                  </a:lnTo>
                  <a:lnTo>
                    <a:pt x="1826419" y="61912"/>
                  </a:lnTo>
                  <a:lnTo>
                    <a:pt x="1902619" y="100012"/>
                  </a:lnTo>
                  <a:lnTo>
                    <a:pt x="1950244" y="123825"/>
                  </a:lnTo>
                  <a:lnTo>
                    <a:pt x="1969294" y="135731"/>
                  </a:lnTo>
                  <a:lnTo>
                    <a:pt x="1997869" y="159544"/>
                  </a:lnTo>
                  <a:lnTo>
                    <a:pt x="2021682" y="183356"/>
                  </a:lnTo>
                  <a:lnTo>
                    <a:pt x="2031207" y="195262"/>
                  </a:lnTo>
                  <a:lnTo>
                    <a:pt x="2047875" y="221456"/>
                  </a:lnTo>
                  <a:lnTo>
                    <a:pt x="2055019" y="238125"/>
                  </a:lnTo>
                  <a:lnTo>
                    <a:pt x="2057400" y="257175"/>
                  </a:lnTo>
                  <a:lnTo>
                    <a:pt x="2057400" y="276225"/>
                  </a:lnTo>
                  <a:lnTo>
                    <a:pt x="2045494" y="297656"/>
                  </a:lnTo>
                  <a:lnTo>
                    <a:pt x="2024063" y="321469"/>
                  </a:lnTo>
                  <a:lnTo>
                    <a:pt x="1997869" y="354806"/>
                  </a:lnTo>
                  <a:lnTo>
                    <a:pt x="1974057" y="404812"/>
                  </a:lnTo>
                  <a:lnTo>
                    <a:pt x="1919288" y="569119"/>
                  </a:lnTo>
                  <a:lnTo>
                    <a:pt x="1864519" y="733425"/>
                  </a:lnTo>
                  <a:lnTo>
                    <a:pt x="1835944" y="821531"/>
                  </a:lnTo>
                  <a:lnTo>
                    <a:pt x="1819275" y="854869"/>
                  </a:lnTo>
                  <a:lnTo>
                    <a:pt x="1804988" y="873919"/>
                  </a:lnTo>
                  <a:lnTo>
                    <a:pt x="1781175" y="892969"/>
                  </a:lnTo>
                  <a:lnTo>
                    <a:pt x="1757363" y="904875"/>
                  </a:lnTo>
                  <a:lnTo>
                    <a:pt x="1733550" y="907256"/>
                  </a:lnTo>
                  <a:lnTo>
                    <a:pt x="1707357" y="907256"/>
                  </a:lnTo>
                  <a:lnTo>
                    <a:pt x="1650207" y="735806"/>
                  </a:lnTo>
                  <a:lnTo>
                    <a:pt x="1678782" y="602456"/>
                  </a:lnTo>
                  <a:lnTo>
                    <a:pt x="1709738" y="428625"/>
                  </a:lnTo>
                  <a:lnTo>
                    <a:pt x="1721644" y="342900"/>
                  </a:lnTo>
                  <a:lnTo>
                    <a:pt x="1716882" y="314325"/>
                  </a:lnTo>
                  <a:lnTo>
                    <a:pt x="1704975" y="276225"/>
                  </a:lnTo>
                  <a:lnTo>
                    <a:pt x="1695450" y="259556"/>
                  </a:lnTo>
                  <a:lnTo>
                    <a:pt x="1683544" y="242887"/>
                  </a:lnTo>
                  <a:lnTo>
                    <a:pt x="1669257" y="233362"/>
                  </a:lnTo>
                  <a:lnTo>
                    <a:pt x="1650207" y="226219"/>
                  </a:lnTo>
                  <a:lnTo>
                    <a:pt x="1616869" y="223837"/>
                  </a:lnTo>
                  <a:lnTo>
                    <a:pt x="1576388" y="226219"/>
                  </a:lnTo>
                  <a:lnTo>
                    <a:pt x="1516857" y="228600"/>
                  </a:lnTo>
                  <a:lnTo>
                    <a:pt x="1390650" y="238125"/>
                  </a:lnTo>
                  <a:lnTo>
                    <a:pt x="1252538" y="252412"/>
                  </a:lnTo>
                  <a:lnTo>
                    <a:pt x="1009650" y="278606"/>
                  </a:lnTo>
                  <a:lnTo>
                    <a:pt x="773907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DA2FC3B6-B99B-4CB4-ACCD-841F9518303D}"/>
                </a:ext>
              </a:extLst>
            </p:cNvPr>
            <p:cNvSpPr/>
            <p:nvPr/>
          </p:nvSpPr>
          <p:spPr>
            <a:xfrm>
              <a:off x="6100763" y="2338391"/>
              <a:ext cx="1663700" cy="292100"/>
            </a:xfrm>
            <a:custGeom>
              <a:avLst/>
              <a:gdLst>
                <a:gd name="connsiteX0" fmla="*/ 645318 w 1664493"/>
                <a:gd name="connsiteY0" fmla="*/ 76200 h 292893"/>
                <a:gd name="connsiteX1" fmla="*/ 350043 w 1664493"/>
                <a:gd name="connsiteY1" fmla="*/ 116681 h 292893"/>
                <a:gd name="connsiteX2" fmla="*/ 83343 w 1664493"/>
                <a:gd name="connsiteY2" fmla="*/ 154781 h 292893"/>
                <a:gd name="connsiteX3" fmla="*/ 0 w 1664493"/>
                <a:gd name="connsiteY3" fmla="*/ 171450 h 292893"/>
                <a:gd name="connsiteX4" fmla="*/ 33337 w 1664493"/>
                <a:gd name="connsiteY4" fmla="*/ 292893 h 292893"/>
                <a:gd name="connsiteX5" fmla="*/ 216693 w 1664493"/>
                <a:gd name="connsiteY5" fmla="*/ 276225 h 292893"/>
                <a:gd name="connsiteX6" fmla="*/ 438150 w 1664493"/>
                <a:gd name="connsiteY6" fmla="*/ 254793 h 292893"/>
                <a:gd name="connsiteX7" fmla="*/ 681037 w 1664493"/>
                <a:gd name="connsiteY7" fmla="*/ 230981 h 292893"/>
                <a:gd name="connsiteX8" fmla="*/ 940593 w 1664493"/>
                <a:gd name="connsiteY8" fmla="*/ 209550 h 292893"/>
                <a:gd name="connsiteX9" fmla="*/ 1197768 w 1664493"/>
                <a:gd name="connsiteY9" fmla="*/ 192881 h 292893"/>
                <a:gd name="connsiteX10" fmla="*/ 1259681 w 1664493"/>
                <a:gd name="connsiteY10" fmla="*/ 190500 h 292893"/>
                <a:gd name="connsiteX11" fmla="*/ 1326356 w 1664493"/>
                <a:gd name="connsiteY11" fmla="*/ 190500 h 292893"/>
                <a:gd name="connsiteX12" fmla="*/ 1373981 w 1664493"/>
                <a:gd name="connsiteY12" fmla="*/ 192881 h 292893"/>
                <a:gd name="connsiteX13" fmla="*/ 1428750 w 1664493"/>
                <a:gd name="connsiteY13" fmla="*/ 200025 h 292893"/>
                <a:gd name="connsiteX14" fmla="*/ 1507331 w 1664493"/>
                <a:gd name="connsiteY14" fmla="*/ 214312 h 292893"/>
                <a:gd name="connsiteX15" fmla="*/ 1564481 w 1664493"/>
                <a:gd name="connsiteY15" fmla="*/ 228600 h 292893"/>
                <a:gd name="connsiteX16" fmla="*/ 1583531 w 1664493"/>
                <a:gd name="connsiteY16" fmla="*/ 233362 h 292893"/>
                <a:gd name="connsiteX17" fmla="*/ 1621631 w 1664493"/>
                <a:gd name="connsiteY17" fmla="*/ 228600 h 292893"/>
                <a:gd name="connsiteX18" fmla="*/ 1664493 w 1664493"/>
                <a:gd name="connsiteY18" fmla="*/ 204787 h 292893"/>
                <a:gd name="connsiteX19" fmla="*/ 1578768 w 1664493"/>
                <a:gd name="connsiteY19" fmla="*/ 59531 h 292893"/>
                <a:gd name="connsiteX20" fmla="*/ 1497806 w 1664493"/>
                <a:gd name="connsiteY20" fmla="*/ 33337 h 292893"/>
                <a:gd name="connsiteX21" fmla="*/ 1407318 w 1664493"/>
                <a:gd name="connsiteY21" fmla="*/ 9525 h 292893"/>
                <a:gd name="connsiteX22" fmla="*/ 1340643 w 1664493"/>
                <a:gd name="connsiteY22" fmla="*/ 0 h 292893"/>
                <a:gd name="connsiteX23" fmla="*/ 1293018 w 1664493"/>
                <a:gd name="connsiteY23" fmla="*/ 0 h 292893"/>
                <a:gd name="connsiteX24" fmla="*/ 1276350 w 1664493"/>
                <a:gd name="connsiteY24" fmla="*/ 0 h 292893"/>
                <a:gd name="connsiteX25" fmla="*/ 1128712 w 1664493"/>
                <a:gd name="connsiteY25" fmla="*/ 16668 h 292893"/>
                <a:gd name="connsiteX26" fmla="*/ 769143 w 1664493"/>
                <a:gd name="connsiteY26" fmla="*/ 59531 h 292893"/>
                <a:gd name="connsiteX27" fmla="*/ 645318 w 1664493"/>
                <a:gd name="connsiteY27" fmla="*/ 762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4493" h="292893">
                  <a:moveTo>
                    <a:pt x="645318" y="76200"/>
                  </a:moveTo>
                  <a:lnTo>
                    <a:pt x="350043" y="116681"/>
                  </a:lnTo>
                  <a:lnTo>
                    <a:pt x="83343" y="154781"/>
                  </a:lnTo>
                  <a:lnTo>
                    <a:pt x="0" y="171450"/>
                  </a:lnTo>
                  <a:lnTo>
                    <a:pt x="33337" y="292893"/>
                  </a:lnTo>
                  <a:lnTo>
                    <a:pt x="216693" y="276225"/>
                  </a:lnTo>
                  <a:lnTo>
                    <a:pt x="438150" y="254793"/>
                  </a:lnTo>
                  <a:lnTo>
                    <a:pt x="681037" y="230981"/>
                  </a:lnTo>
                  <a:lnTo>
                    <a:pt x="940593" y="209550"/>
                  </a:lnTo>
                  <a:lnTo>
                    <a:pt x="1197768" y="192881"/>
                  </a:lnTo>
                  <a:lnTo>
                    <a:pt x="1259681" y="190500"/>
                  </a:lnTo>
                  <a:lnTo>
                    <a:pt x="1326356" y="190500"/>
                  </a:lnTo>
                  <a:lnTo>
                    <a:pt x="1373981" y="192881"/>
                  </a:lnTo>
                  <a:lnTo>
                    <a:pt x="1428750" y="200025"/>
                  </a:lnTo>
                  <a:lnTo>
                    <a:pt x="1507331" y="214312"/>
                  </a:lnTo>
                  <a:lnTo>
                    <a:pt x="1564481" y="228600"/>
                  </a:lnTo>
                  <a:lnTo>
                    <a:pt x="1583531" y="233362"/>
                  </a:lnTo>
                  <a:lnTo>
                    <a:pt x="1621631" y="228600"/>
                  </a:lnTo>
                  <a:lnTo>
                    <a:pt x="1664493" y="204787"/>
                  </a:lnTo>
                  <a:lnTo>
                    <a:pt x="1578768" y="59531"/>
                  </a:lnTo>
                  <a:lnTo>
                    <a:pt x="1497806" y="33337"/>
                  </a:lnTo>
                  <a:lnTo>
                    <a:pt x="1407318" y="9525"/>
                  </a:lnTo>
                  <a:lnTo>
                    <a:pt x="1340643" y="0"/>
                  </a:lnTo>
                  <a:lnTo>
                    <a:pt x="1293018" y="0"/>
                  </a:lnTo>
                  <a:lnTo>
                    <a:pt x="1276350" y="0"/>
                  </a:lnTo>
                  <a:lnTo>
                    <a:pt x="1128712" y="16668"/>
                  </a:lnTo>
                  <a:lnTo>
                    <a:pt x="769143" y="59531"/>
                  </a:lnTo>
                  <a:lnTo>
                    <a:pt x="6453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FCD9A971-E721-4E50-9E4A-E2BF1587FAD2}"/>
                </a:ext>
              </a:extLst>
            </p:cNvPr>
            <p:cNvSpPr/>
            <p:nvPr/>
          </p:nvSpPr>
          <p:spPr>
            <a:xfrm rot="5400000">
              <a:off x="5946775" y="3038478"/>
              <a:ext cx="2203450" cy="1828800"/>
            </a:xfrm>
            <a:custGeom>
              <a:avLst/>
              <a:gdLst>
                <a:gd name="connsiteX0" fmla="*/ 319088 w 2202657"/>
                <a:gd name="connsiteY0" fmla="*/ 950118 h 1828800"/>
                <a:gd name="connsiteX1" fmla="*/ 338138 w 2202657"/>
                <a:gd name="connsiteY1" fmla="*/ 1092993 h 1828800"/>
                <a:gd name="connsiteX2" fmla="*/ 352425 w 2202657"/>
                <a:gd name="connsiteY2" fmla="*/ 1212056 h 1828800"/>
                <a:gd name="connsiteX3" fmla="*/ 369094 w 2202657"/>
                <a:gd name="connsiteY3" fmla="*/ 1333500 h 1828800"/>
                <a:gd name="connsiteX4" fmla="*/ 373857 w 2202657"/>
                <a:gd name="connsiteY4" fmla="*/ 1385887 h 1828800"/>
                <a:gd name="connsiteX5" fmla="*/ 381000 w 2202657"/>
                <a:gd name="connsiteY5" fmla="*/ 1454943 h 1828800"/>
                <a:gd name="connsiteX6" fmla="*/ 385763 w 2202657"/>
                <a:gd name="connsiteY6" fmla="*/ 1526381 h 1828800"/>
                <a:gd name="connsiteX7" fmla="*/ 388144 w 2202657"/>
                <a:gd name="connsiteY7" fmla="*/ 1595437 h 1828800"/>
                <a:gd name="connsiteX8" fmla="*/ 385763 w 2202657"/>
                <a:gd name="connsiteY8" fmla="*/ 1654968 h 1828800"/>
                <a:gd name="connsiteX9" fmla="*/ 378619 w 2202657"/>
                <a:gd name="connsiteY9" fmla="*/ 1731168 h 1828800"/>
                <a:gd name="connsiteX10" fmla="*/ 371475 w 2202657"/>
                <a:gd name="connsiteY10" fmla="*/ 1802606 h 1828800"/>
                <a:gd name="connsiteX11" fmla="*/ 226219 w 2202657"/>
                <a:gd name="connsiteY11" fmla="*/ 1828800 h 1828800"/>
                <a:gd name="connsiteX12" fmla="*/ 240507 w 2202657"/>
                <a:gd name="connsiteY12" fmla="*/ 1785937 h 1828800"/>
                <a:gd name="connsiteX13" fmla="*/ 242888 w 2202657"/>
                <a:gd name="connsiteY13" fmla="*/ 1754981 h 1828800"/>
                <a:gd name="connsiteX14" fmla="*/ 235744 w 2202657"/>
                <a:gd name="connsiteY14" fmla="*/ 1626393 h 1828800"/>
                <a:gd name="connsiteX15" fmla="*/ 226219 w 2202657"/>
                <a:gd name="connsiteY15" fmla="*/ 1490662 h 1828800"/>
                <a:gd name="connsiteX16" fmla="*/ 219075 w 2202657"/>
                <a:gd name="connsiteY16" fmla="*/ 1409700 h 1828800"/>
                <a:gd name="connsiteX17" fmla="*/ 204788 w 2202657"/>
                <a:gd name="connsiteY17" fmla="*/ 1290637 h 1828800"/>
                <a:gd name="connsiteX18" fmla="*/ 173832 w 2202657"/>
                <a:gd name="connsiteY18" fmla="*/ 1071562 h 1828800"/>
                <a:gd name="connsiteX19" fmla="*/ 142875 w 2202657"/>
                <a:gd name="connsiteY19" fmla="*/ 885825 h 1828800"/>
                <a:gd name="connsiteX20" fmla="*/ 107157 w 2202657"/>
                <a:gd name="connsiteY20" fmla="*/ 669131 h 1828800"/>
                <a:gd name="connsiteX21" fmla="*/ 66675 w 2202657"/>
                <a:gd name="connsiteY21" fmla="*/ 454818 h 1828800"/>
                <a:gd name="connsiteX22" fmla="*/ 42863 w 2202657"/>
                <a:gd name="connsiteY22" fmla="*/ 402431 h 1828800"/>
                <a:gd name="connsiteX23" fmla="*/ 7144 w 2202657"/>
                <a:gd name="connsiteY23" fmla="*/ 333375 h 1828800"/>
                <a:gd name="connsiteX24" fmla="*/ 0 w 2202657"/>
                <a:gd name="connsiteY24" fmla="*/ 314325 h 1828800"/>
                <a:gd name="connsiteX25" fmla="*/ 2382 w 2202657"/>
                <a:gd name="connsiteY25" fmla="*/ 295275 h 1828800"/>
                <a:gd name="connsiteX26" fmla="*/ 28575 w 2202657"/>
                <a:gd name="connsiteY26" fmla="*/ 242887 h 1828800"/>
                <a:gd name="connsiteX27" fmla="*/ 64294 w 2202657"/>
                <a:gd name="connsiteY27" fmla="*/ 190500 h 1828800"/>
                <a:gd name="connsiteX28" fmla="*/ 135732 w 2202657"/>
                <a:gd name="connsiteY28" fmla="*/ 104775 h 1828800"/>
                <a:gd name="connsiteX29" fmla="*/ 180975 w 2202657"/>
                <a:gd name="connsiteY29" fmla="*/ 59531 h 1828800"/>
                <a:gd name="connsiteX30" fmla="*/ 209550 w 2202657"/>
                <a:gd name="connsiteY30" fmla="*/ 26193 h 1828800"/>
                <a:gd name="connsiteX31" fmla="*/ 226219 w 2202657"/>
                <a:gd name="connsiteY31" fmla="*/ 9525 h 1828800"/>
                <a:gd name="connsiteX32" fmla="*/ 250032 w 2202657"/>
                <a:gd name="connsiteY32" fmla="*/ 2381 h 1828800"/>
                <a:gd name="connsiteX33" fmla="*/ 261938 w 2202657"/>
                <a:gd name="connsiteY33" fmla="*/ 0 h 1828800"/>
                <a:gd name="connsiteX34" fmla="*/ 280988 w 2202657"/>
                <a:gd name="connsiteY34" fmla="*/ 2381 h 1828800"/>
                <a:gd name="connsiteX35" fmla="*/ 309563 w 2202657"/>
                <a:gd name="connsiteY35" fmla="*/ 16668 h 1828800"/>
                <a:gd name="connsiteX36" fmla="*/ 340519 w 2202657"/>
                <a:gd name="connsiteY36" fmla="*/ 35718 h 1828800"/>
                <a:gd name="connsiteX37" fmla="*/ 366713 w 2202657"/>
                <a:gd name="connsiteY37" fmla="*/ 47625 h 1828800"/>
                <a:gd name="connsiteX38" fmla="*/ 395288 w 2202657"/>
                <a:gd name="connsiteY38" fmla="*/ 54768 h 1828800"/>
                <a:gd name="connsiteX39" fmla="*/ 445294 w 2202657"/>
                <a:gd name="connsiteY39" fmla="*/ 61912 h 1828800"/>
                <a:gd name="connsiteX40" fmla="*/ 552450 w 2202657"/>
                <a:gd name="connsiteY40" fmla="*/ 66675 h 1828800"/>
                <a:gd name="connsiteX41" fmla="*/ 778669 w 2202657"/>
                <a:gd name="connsiteY41" fmla="*/ 69056 h 1828800"/>
                <a:gd name="connsiteX42" fmla="*/ 1135857 w 2202657"/>
                <a:gd name="connsiteY42" fmla="*/ 73818 h 1828800"/>
                <a:gd name="connsiteX43" fmla="*/ 1428750 w 2202657"/>
                <a:gd name="connsiteY43" fmla="*/ 78581 h 1828800"/>
                <a:gd name="connsiteX44" fmla="*/ 1702594 w 2202657"/>
                <a:gd name="connsiteY44" fmla="*/ 80962 h 1828800"/>
                <a:gd name="connsiteX45" fmla="*/ 1931194 w 2202657"/>
                <a:gd name="connsiteY45" fmla="*/ 85725 h 1828800"/>
                <a:gd name="connsiteX46" fmla="*/ 2026444 w 2202657"/>
                <a:gd name="connsiteY46" fmla="*/ 85725 h 1828800"/>
                <a:gd name="connsiteX47" fmla="*/ 2102644 w 2202657"/>
                <a:gd name="connsiteY47" fmla="*/ 90487 h 1828800"/>
                <a:gd name="connsiteX48" fmla="*/ 2140744 w 2202657"/>
                <a:gd name="connsiteY48" fmla="*/ 97631 h 1828800"/>
                <a:gd name="connsiteX49" fmla="*/ 2164557 w 2202657"/>
                <a:gd name="connsiteY49" fmla="*/ 107156 h 1828800"/>
                <a:gd name="connsiteX50" fmla="*/ 2181225 w 2202657"/>
                <a:gd name="connsiteY50" fmla="*/ 119062 h 1828800"/>
                <a:gd name="connsiteX51" fmla="*/ 2193132 w 2202657"/>
                <a:gd name="connsiteY51" fmla="*/ 135731 h 1828800"/>
                <a:gd name="connsiteX52" fmla="*/ 2200275 w 2202657"/>
                <a:gd name="connsiteY52" fmla="*/ 157162 h 1828800"/>
                <a:gd name="connsiteX53" fmla="*/ 2202657 w 2202657"/>
                <a:gd name="connsiteY53" fmla="*/ 188118 h 1828800"/>
                <a:gd name="connsiteX54" fmla="*/ 2195513 w 2202657"/>
                <a:gd name="connsiteY54" fmla="*/ 230981 h 1828800"/>
                <a:gd name="connsiteX55" fmla="*/ 2181225 w 2202657"/>
                <a:gd name="connsiteY55" fmla="*/ 269081 h 1828800"/>
                <a:gd name="connsiteX56" fmla="*/ 1969294 w 2202657"/>
                <a:gd name="connsiteY56" fmla="*/ 311943 h 1828800"/>
                <a:gd name="connsiteX57" fmla="*/ 1804988 w 2202657"/>
                <a:gd name="connsiteY57" fmla="*/ 311943 h 1828800"/>
                <a:gd name="connsiteX58" fmla="*/ 1450182 w 2202657"/>
                <a:gd name="connsiteY58" fmla="*/ 309562 h 1828800"/>
                <a:gd name="connsiteX59" fmla="*/ 1212057 w 2202657"/>
                <a:gd name="connsiteY59" fmla="*/ 314325 h 1828800"/>
                <a:gd name="connsiteX60" fmla="*/ 942975 w 2202657"/>
                <a:gd name="connsiteY60" fmla="*/ 328612 h 1828800"/>
                <a:gd name="connsiteX61" fmla="*/ 790575 w 2202657"/>
                <a:gd name="connsiteY61" fmla="*/ 335756 h 1828800"/>
                <a:gd name="connsiteX62" fmla="*/ 585788 w 2202657"/>
                <a:gd name="connsiteY62" fmla="*/ 333375 h 1828800"/>
                <a:gd name="connsiteX63" fmla="*/ 335757 w 2202657"/>
                <a:gd name="connsiteY63" fmla="*/ 333375 h 1828800"/>
                <a:gd name="connsiteX64" fmla="*/ 311944 w 2202657"/>
                <a:gd name="connsiteY64" fmla="*/ 342900 h 1828800"/>
                <a:gd name="connsiteX65" fmla="*/ 280988 w 2202657"/>
                <a:gd name="connsiteY65" fmla="*/ 371475 h 1828800"/>
                <a:gd name="connsiteX66" fmla="*/ 264319 w 2202657"/>
                <a:gd name="connsiteY66" fmla="*/ 397668 h 1828800"/>
                <a:gd name="connsiteX67" fmla="*/ 261938 w 2202657"/>
                <a:gd name="connsiteY67" fmla="*/ 450056 h 1828800"/>
                <a:gd name="connsiteX68" fmla="*/ 271463 w 2202657"/>
                <a:gd name="connsiteY68" fmla="*/ 576262 h 1828800"/>
                <a:gd name="connsiteX69" fmla="*/ 283369 w 2202657"/>
                <a:gd name="connsiteY69" fmla="*/ 697706 h 1828800"/>
                <a:gd name="connsiteX70" fmla="*/ 319088 w 2202657"/>
                <a:gd name="connsiteY70" fmla="*/ 950118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202657" h="1828800">
                  <a:moveTo>
                    <a:pt x="319088" y="950118"/>
                  </a:moveTo>
                  <a:lnTo>
                    <a:pt x="338138" y="1092993"/>
                  </a:lnTo>
                  <a:lnTo>
                    <a:pt x="352425" y="1212056"/>
                  </a:lnTo>
                  <a:lnTo>
                    <a:pt x="369094" y="1333500"/>
                  </a:lnTo>
                  <a:lnTo>
                    <a:pt x="373857" y="1385887"/>
                  </a:lnTo>
                  <a:lnTo>
                    <a:pt x="381000" y="1454943"/>
                  </a:lnTo>
                  <a:lnTo>
                    <a:pt x="385763" y="1526381"/>
                  </a:lnTo>
                  <a:cubicBezTo>
                    <a:pt x="386557" y="1549400"/>
                    <a:pt x="387350" y="1572418"/>
                    <a:pt x="388144" y="1595437"/>
                  </a:cubicBezTo>
                  <a:cubicBezTo>
                    <a:pt x="387350" y="1615281"/>
                    <a:pt x="386557" y="1635124"/>
                    <a:pt x="385763" y="1654968"/>
                  </a:cubicBezTo>
                  <a:lnTo>
                    <a:pt x="378619" y="1731168"/>
                  </a:lnTo>
                  <a:lnTo>
                    <a:pt x="371475" y="1802606"/>
                  </a:lnTo>
                  <a:lnTo>
                    <a:pt x="226219" y="1828800"/>
                  </a:lnTo>
                  <a:lnTo>
                    <a:pt x="240507" y="1785937"/>
                  </a:lnTo>
                  <a:lnTo>
                    <a:pt x="242888" y="1754981"/>
                  </a:lnTo>
                  <a:lnTo>
                    <a:pt x="235744" y="1626393"/>
                  </a:lnTo>
                  <a:lnTo>
                    <a:pt x="226219" y="1490662"/>
                  </a:lnTo>
                  <a:lnTo>
                    <a:pt x="219075" y="1409700"/>
                  </a:lnTo>
                  <a:lnTo>
                    <a:pt x="204788" y="1290637"/>
                  </a:lnTo>
                  <a:lnTo>
                    <a:pt x="173832" y="1071562"/>
                  </a:lnTo>
                  <a:lnTo>
                    <a:pt x="142875" y="885825"/>
                  </a:lnTo>
                  <a:lnTo>
                    <a:pt x="107157" y="669131"/>
                  </a:lnTo>
                  <a:lnTo>
                    <a:pt x="66675" y="454818"/>
                  </a:lnTo>
                  <a:lnTo>
                    <a:pt x="42863" y="402431"/>
                  </a:lnTo>
                  <a:lnTo>
                    <a:pt x="7144" y="333375"/>
                  </a:lnTo>
                  <a:lnTo>
                    <a:pt x="0" y="314325"/>
                  </a:lnTo>
                  <a:lnTo>
                    <a:pt x="2382" y="295275"/>
                  </a:lnTo>
                  <a:lnTo>
                    <a:pt x="28575" y="242887"/>
                  </a:lnTo>
                  <a:lnTo>
                    <a:pt x="64294" y="190500"/>
                  </a:lnTo>
                  <a:lnTo>
                    <a:pt x="135732" y="104775"/>
                  </a:lnTo>
                  <a:lnTo>
                    <a:pt x="180975" y="59531"/>
                  </a:lnTo>
                  <a:lnTo>
                    <a:pt x="209550" y="26193"/>
                  </a:lnTo>
                  <a:lnTo>
                    <a:pt x="226219" y="9525"/>
                  </a:lnTo>
                  <a:lnTo>
                    <a:pt x="250032" y="2381"/>
                  </a:lnTo>
                  <a:lnTo>
                    <a:pt x="261938" y="0"/>
                  </a:lnTo>
                  <a:lnTo>
                    <a:pt x="280988" y="2381"/>
                  </a:lnTo>
                  <a:lnTo>
                    <a:pt x="309563" y="16668"/>
                  </a:lnTo>
                  <a:lnTo>
                    <a:pt x="340519" y="35718"/>
                  </a:lnTo>
                  <a:lnTo>
                    <a:pt x="366713" y="47625"/>
                  </a:lnTo>
                  <a:lnTo>
                    <a:pt x="395288" y="54768"/>
                  </a:lnTo>
                  <a:lnTo>
                    <a:pt x="445294" y="61912"/>
                  </a:lnTo>
                  <a:lnTo>
                    <a:pt x="552450" y="66675"/>
                  </a:lnTo>
                  <a:lnTo>
                    <a:pt x="778669" y="69056"/>
                  </a:lnTo>
                  <a:lnTo>
                    <a:pt x="1135857" y="73818"/>
                  </a:lnTo>
                  <a:lnTo>
                    <a:pt x="1428750" y="78581"/>
                  </a:lnTo>
                  <a:lnTo>
                    <a:pt x="1702594" y="80962"/>
                  </a:lnTo>
                  <a:lnTo>
                    <a:pt x="1931194" y="85725"/>
                  </a:lnTo>
                  <a:lnTo>
                    <a:pt x="2026444" y="85725"/>
                  </a:lnTo>
                  <a:lnTo>
                    <a:pt x="2102644" y="90487"/>
                  </a:lnTo>
                  <a:lnTo>
                    <a:pt x="2140744" y="97631"/>
                  </a:lnTo>
                  <a:lnTo>
                    <a:pt x="2164557" y="107156"/>
                  </a:lnTo>
                  <a:lnTo>
                    <a:pt x="2181225" y="119062"/>
                  </a:lnTo>
                  <a:lnTo>
                    <a:pt x="2193132" y="135731"/>
                  </a:lnTo>
                  <a:lnTo>
                    <a:pt x="2200275" y="157162"/>
                  </a:lnTo>
                  <a:lnTo>
                    <a:pt x="2202657" y="188118"/>
                  </a:lnTo>
                  <a:lnTo>
                    <a:pt x="2195513" y="230981"/>
                  </a:lnTo>
                  <a:lnTo>
                    <a:pt x="2181225" y="269081"/>
                  </a:lnTo>
                  <a:lnTo>
                    <a:pt x="1969294" y="311943"/>
                  </a:lnTo>
                  <a:lnTo>
                    <a:pt x="1804988" y="311943"/>
                  </a:lnTo>
                  <a:lnTo>
                    <a:pt x="1450182" y="309562"/>
                  </a:lnTo>
                  <a:lnTo>
                    <a:pt x="1212057" y="314325"/>
                  </a:lnTo>
                  <a:lnTo>
                    <a:pt x="942975" y="328612"/>
                  </a:lnTo>
                  <a:lnTo>
                    <a:pt x="790575" y="335756"/>
                  </a:lnTo>
                  <a:lnTo>
                    <a:pt x="585788" y="333375"/>
                  </a:lnTo>
                  <a:lnTo>
                    <a:pt x="335757" y="333375"/>
                  </a:lnTo>
                  <a:lnTo>
                    <a:pt x="311944" y="342900"/>
                  </a:lnTo>
                  <a:lnTo>
                    <a:pt x="280988" y="371475"/>
                  </a:lnTo>
                  <a:lnTo>
                    <a:pt x="264319" y="397668"/>
                  </a:lnTo>
                  <a:lnTo>
                    <a:pt x="261938" y="450056"/>
                  </a:lnTo>
                  <a:lnTo>
                    <a:pt x="271463" y="576262"/>
                  </a:lnTo>
                  <a:lnTo>
                    <a:pt x="283369" y="697706"/>
                  </a:lnTo>
                  <a:lnTo>
                    <a:pt x="319088" y="950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A85D0B62-3583-4002-A939-FD13CC218505}"/>
                </a:ext>
              </a:extLst>
            </p:cNvPr>
            <p:cNvSpPr/>
            <p:nvPr/>
          </p:nvSpPr>
          <p:spPr>
            <a:xfrm rot="5400000">
              <a:off x="6761164" y="2906717"/>
              <a:ext cx="333375" cy="1533525"/>
            </a:xfrm>
            <a:custGeom>
              <a:avLst/>
              <a:gdLst>
                <a:gd name="connsiteX0" fmla="*/ 195263 w 333375"/>
                <a:gd name="connsiteY0" fmla="*/ 542925 h 1533525"/>
                <a:gd name="connsiteX1" fmla="*/ 190500 w 333375"/>
                <a:gd name="connsiteY1" fmla="*/ 442912 h 1533525"/>
                <a:gd name="connsiteX2" fmla="*/ 171450 w 333375"/>
                <a:gd name="connsiteY2" fmla="*/ 204787 h 1533525"/>
                <a:gd name="connsiteX3" fmla="*/ 166688 w 333375"/>
                <a:gd name="connsiteY3" fmla="*/ 0 h 1533525"/>
                <a:gd name="connsiteX4" fmla="*/ 21431 w 333375"/>
                <a:gd name="connsiteY4" fmla="*/ 4762 h 1533525"/>
                <a:gd name="connsiteX5" fmla="*/ 7144 w 333375"/>
                <a:gd name="connsiteY5" fmla="*/ 92869 h 1533525"/>
                <a:gd name="connsiteX6" fmla="*/ 0 w 333375"/>
                <a:gd name="connsiteY6" fmla="*/ 195262 h 1533525"/>
                <a:gd name="connsiteX7" fmla="*/ 4763 w 333375"/>
                <a:gd name="connsiteY7" fmla="*/ 319087 h 1533525"/>
                <a:gd name="connsiteX8" fmla="*/ 14288 w 333375"/>
                <a:gd name="connsiteY8" fmla="*/ 438150 h 1533525"/>
                <a:gd name="connsiteX9" fmla="*/ 47625 w 333375"/>
                <a:gd name="connsiteY9" fmla="*/ 702469 h 1533525"/>
                <a:gd name="connsiteX10" fmla="*/ 100013 w 333375"/>
                <a:gd name="connsiteY10" fmla="*/ 1040606 h 1533525"/>
                <a:gd name="connsiteX11" fmla="*/ 178594 w 333375"/>
                <a:gd name="connsiteY11" fmla="*/ 1533525 h 1533525"/>
                <a:gd name="connsiteX12" fmla="*/ 333375 w 333375"/>
                <a:gd name="connsiteY12" fmla="*/ 1533525 h 1533525"/>
                <a:gd name="connsiteX13" fmla="*/ 288131 w 333375"/>
                <a:gd name="connsiteY13" fmla="*/ 1269206 h 1533525"/>
                <a:gd name="connsiteX14" fmla="*/ 254794 w 333375"/>
                <a:gd name="connsiteY14" fmla="*/ 1054894 h 1533525"/>
                <a:gd name="connsiteX15" fmla="*/ 226219 w 333375"/>
                <a:gd name="connsiteY15" fmla="*/ 845344 h 1533525"/>
                <a:gd name="connsiteX16" fmla="*/ 195263 w 333375"/>
                <a:gd name="connsiteY16" fmla="*/ 54292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1533525">
                  <a:moveTo>
                    <a:pt x="195263" y="542925"/>
                  </a:moveTo>
                  <a:lnTo>
                    <a:pt x="190500" y="442912"/>
                  </a:lnTo>
                  <a:lnTo>
                    <a:pt x="171450" y="204787"/>
                  </a:lnTo>
                  <a:lnTo>
                    <a:pt x="166688" y="0"/>
                  </a:lnTo>
                  <a:lnTo>
                    <a:pt x="21431" y="4762"/>
                  </a:lnTo>
                  <a:lnTo>
                    <a:pt x="7144" y="92869"/>
                  </a:lnTo>
                  <a:lnTo>
                    <a:pt x="0" y="195262"/>
                  </a:lnTo>
                  <a:lnTo>
                    <a:pt x="4763" y="319087"/>
                  </a:lnTo>
                  <a:lnTo>
                    <a:pt x="14288" y="438150"/>
                  </a:lnTo>
                  <a:lnTo>
                    <a:pt x="47625" y="702469"/>
                  </a:lnTo>
                  <a:lnTo>
                    <a:pt x="100013" y="1040606"/>
                  </a:lnTo>
                  <a:lnTo>
                    <a:pt x="178594" y="1533525"/>
                  </a:lnTo>
                  <a:lnTo>
                    <a:pt x="333375" y="1533525"/>
                  </a:lnTo>
                  <a:lnTo>
                    <a:pt x="288131" y="1269206"/>
                  </a:lnTo>
                  <a:lnTo>
                    <a:pt x="254794" y="1054894"/>
                  </a:lnTo>
                  <a:lnTo>
                    <a:pt x="226219" y="845344"/>
                  </a:lnTo>
                  <a:lnTo>
                    <a:pt x="195263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E4D70ABB-BDA0-4262-A8A0-ACBA96FC3F0C}"/>
                </a:ext>
              </a:extLst>
            </p:cNvPr>
            <p:cNvSpPr/>
            <p:nvPr/>
          </p:nvSpPr>
          <p:spPr>
            <a:xfrm rot="5400000">
              <a:off x="6768307" y="3467897"/>
              <a:ext cx="323850" cy="1566863"/>
            </a:xfrm>
            <a:custGeom>
              <a:avLst/>
              <a:gdLst>
                <a:gd name="connsiteX0" fmla="*/ 71438 w 323850"/>
                <a:gd name="connsiteY0" fmla="*/ 778669 h 1566862"/>
                <a:gd name="connsiteX1" fmla="*/ 50007 w 323850"/>
                <a:gd name="connsiteY1" fmla="*/ 640556 h 1566862"/>
                <a:gd name="connsiteX2" fmla="*/ 14288 w 323850"/>
                <a:gd name="connsiteY2" fmla="*/ 450056 h 1566862"/>
                <a:gd name="connsiteX3" fmla="*/ 4763 w 323850"/>
                <a:gd name="connsiteY3" fmla="*/ 395287 h 1566862"/>
                <a:gd name="connsiteX4" fmla="*/ 0 w 323850"/>
                <a:gd name="connsiteY4" fmla="*/ 350044 h 1566862"/>
                <a:gd name="connsiteX5" fmla="*/ 0 w 323850"/>
                <a:gd name="connsiteY5" fmla="*/ 302419 h 1566862"/>
                <a:gd name="connsiteX6" fmla="*/ 0 w 323850"/>
                <a:gd name="connsiteY6" fmla="*/ 252412 h 1566862"/>
                <a:gd name="connsiteX7" fmla="*/ 4763 w 323850"/>
                <a:gd name="connsiteY7" fmla="*/ 192881 h 1566862"/>
                <a:gd name="connsiteX8" fmla="*/ 9525 w 323850"/>
                <a:gd name="connsiteY8" fmla="*/ 147637 h 1566862"/>
                <a:gd name="connsiteX9" fmla="*/ 21432 w 323850"/>
                <a:gd name="connsiteY9" fmla="*/ 83344 h 1566862"/>
                <a:gd name="connsiteX10" fmla="*/ 45244 w 323850"/>
                <a:gd name="connsiteY10" fmla="*/ 0 h 1566862"/>
                <a:gd name="connsiteX11" fmla="*/ 247650 w 323850"/>
                <a:gd name="connsiteY11" fmla="*/ 0 h 1566862"/>
                <a:gd name="connsiteX12" fmla="*/ 221457 w 323850"/>
                <a:gd name="connsiteY12" fmla="*/ 102394 h 1566862"/>
                <a:gd name="connsiteX13" fmla="*/ 204788 w 323850"/>
                <a:gd name="connsiteY13" fmla="*/ 169069 h 1566862"/>
                <a:gd name="connsiteX14" fmla="*/ 192882 w 323850"/>
                <a:gd name="connsiteY14" fmla="*/ 264319 h 1566862"/>
                <a:gd name="connsiteX15" fmla="*/ 185738 w 323850"/>
                <a:gd name="connsiteY15" fmla="*/ 364331 h 1566862"/>
                <a:gd name="connsiteX16" fmla="*/ 188119 w 323850"/>
                <a:gd name="connsiteY16" fmla="*/ 426244 h 1566862"/>
                <a:gd name="connsiteX17" fmla="*/ 216694 w 323850"/>
                <a:gd name="connsiteY17" fmla="*/ 590550 h 1566862"/>
                <a:gd name="connsiteX18" fmla="*/ 242888 w 323850"/>
                <a:gd name="connsiteY18" fmla="*/ 745331 h 1566862"/>
                <a:gd name="connsiteX19" fmla="*/ 271463 w 323850"/>
                <a:gd name="connsiteY19" fmla="*/ 926306 h 1566862"/>
                <a:gd name="connsiteX20" fmla="*/ 288132 w 323850"/>
                <a:gd name="connsiteY20" fmla="*/ 1062037 h 1566862"/>
                <a:gd name="connsiteX21" fmla="*/ 302419 w 323850"/>
                <a:gd name="connsiteY21" fmla="*/ 1176337 h 1566862"/>
                <a:gd name="connsiteX22" fmla="*/ 314325 w 323850"/>
                <a:gd name="connsiteY22" fmla="*/ 1283494 h 1566862"/>
                <a:gd name="connsiteX23" fmla="*/ 323850 w 323850"/>
                <a:gd name="connsiteY23" fmla="*/ 1447800 h 1566862"/>
                <a:gd name="connsiteX24" fmla="*/ 323850 w 323850"/>
                <a:gd name="connsiteY24" fmla="*/ 1566862 h 1566862"/>
                <a:gd name="connsiteX25" fmla="*/ 147638 w 323850"/>
                <a:gd name="connsiteY25" fmla="*/ 1564481 h 1566862"/>
                <a:gd name="connsiteX26" fmla="*/ 130969 w 323850"/>
                <a:gd name="connsiteY26" fmla="*/ 1281112 h 1566862"/>
                <a:gd name="connsiteX27" fmla="*/ 114300 w 323850"/>
                <a:gd name="connsiteY27" fmla="*/ 1109662 h 1566862"/>
                <a:gd name="connsiteX28" fmla="*/ 92869 w 323850"/>
                <a:gd name="connsiteY28" fmla="*/ 916781 h 1566862"/>
                <a:gd name="connsiteX29" fmla="*/ 71438 w 323850"/>
                <a:gd name="connsiteY29" fmla="*/ 778669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3850" h="1566862">
                  <a:moveTo>
                    <a:pt x="71438" y="778669"/>
                  </a:moveTo>
                  <a:lnTo>
                    <a:pt x="50007" y="640556"/>
                  </a:lnTo>
                  <a:lnTo>
                    <a:pt x="14288" y="450056"/>
                  </a:lnTo>
                  <a:lnTo>
                    <a:pt x="4763" y="395287"/>
                  </a:lnTo>
                  <a:lnTo>
                    <a:pt x="0" y="350044"/>
                  </a:lnTo>
                  <a:lnTo>
                    <a:pt x="0" y="302419"/>
                  </a:lnTo>
                  <a:lnTo>
                    <a:pt x="0" y="252412"/>
                  </a:lnTo>
                  <a:lnTo>
                    <a:pt x="4763" y="192881"/>
                  </a:lnTo>
                  <a:lnTo>
                    <a:pt x="9525" y="147637"/>
                  </a:lnTo>
                  <a:lnTo>
                    <a:pt x="21432" y="83344"/>
                  </a:lnTo>
                  <a:lnTo>
                    <a:pt x="45244" y="0"/>
                  </a:lnTo>
                  <a:lnTo>
                    <a:pt x="247650" y="0"/>
                  </a:lnTo>
                  <a:lnTo>
                    <a:pt x="221457" y="102394"/>
                  </a:lnTo>
                  <a:lnTo>
                    <a:pt x="204788" y="169069"/>
                  </a:lnTo>
                  <a:lnTo>
                    <a:pt x="192882" y="264319"/>
                  </a:lnTo>
                  <a:lnTo>
                    <a:pt x="185738" y="364331"/>
                  </a:lnTo>
                  <a:cubicBezTo>
                    <a:pt x="186532" y="384969"/>
                    <a:pt x="187325" y="405606"/>
                    <a:pt x="188119" y="426244"/>
                  </a:cubicBezTo>
                  <a:lnTo>
                    <a:pt x="216694" y="590550"/>
                  </a:lnTo>
                  <a:lnTo>
                    <a:pt x="242888" y="745331"/>
                  </a:lnTo>
                  <a:lnTo>
                    <a:pt x="271463" y="926306"/>
                  </a:lnTo>
                  <a:lnTo>
                    <a:pt x="288132" y="1062037"/>
                  </a:lnTo>
                  <a:lnTo>
                    <a:pt x="302419" y="1176337"/>
                  </a:lnTo>
                  <a:lnTo>
                    <a:pt x="314325" y="1283494"/>
                  </a:lnTo>
                  <a:lnTo>
                    <a:pt x="323850" y="1447800"/>
                  </a:lnTo>
                  <a:lnTo>
                    <a:pt x="323850" y="1566862"/>
                  </a:lnTo>
                  <a:lnTo>
                    <a:pt x="147638" y="1564481"/>
                  </a:lnTo>
                  <a:lnTo>
                    <a:pt x="130969" y="1281112"/>
                  </a:lnTo>
                  <a:lnTo>
                    <a:pt x="114300" y="1109662"/>
                  </a:lnTo>
                  <a:lnTo>
                    <a:pt x="92869" y="916781"/>
                  </a:lnTo>
                  <a:lnTo>
                    <a:pt x="71438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7181EC28-3C48-40FB-84B8-42E2D679B2CE}"/>
                </a:ext>
              </a:extLst>
            </p:cNvPr>
            <p:cNvSpPr/>
            <p:nvPr/>
          </p:nvSpPr>
          <p:spPr>
            <a:xfrm rot="5400000">
              <a:off x="6807995" y="4114009"/>
              <a:ext cx="300037" cy="1562100"/>
            </a:xfrm>
            <a:custGeom>
              <a:avLst/>
              <a:gdLst>
                <a:gd name="connsiteX0" fmla="*/ 73819 w 300038"/>
                <a:gd name="connsiteY0" fmla="*/ 795338 h 1562100"/>
                <a:gd name="connsiteX1" fmla="*/ 35719 w 300038"/>
                <a:gd name="connsiteY1" fmla="*/ 514350 h 1562100"/>
                <a:gd name="connsiteX2" fmla="*/ 4763 w 300038"/>
                <a:gd name="connsiteY2" fmla="*/ 330994 h 1562100"/>
                <a:gd name="connsiteX3" fmla="*/ 0 w 300038"/>
                <a:gd name="connsiteY3" fmla="*/ 295275 h 1562100"/>
                <a:gd name="connsiteX4" fmla="*/ 4763 w 300038"/>
                <a:gd name="connsiteY4" fmla="*/ 254794 h 1562100"/>
                <a:gd name="connsiteX5" fmla="*/ 14288 w 300038"/>
                <a:gd name="connsiteY5" fmla="*/ 211931 h 1562100"/>
                <a:gd name="connsiteX6" fmla="*/ 35719 w 300038"/>
                <a:gd name="connsiteY6" fmla="*/ 147638 h 1562100"/>
                <a:gd name="connsiteX7" fmla="*/ 76200 w 300038"/>
                <a:gd name="connsiteY7" fmla="*/ 50006 h 1562100"/>
                <a:gd name="connsiteX8" fmla="*/ 85725 w 300038"/>
                <a:gd name="connsiteY8" fmla="*/ 9525 h 1562100"/>
                <a:gd name="connsiteX9" fmla="*/ 300038 w 300038"/>
                <a:gd name="connsiteY9" fmla="*/ 0 h 1562100"/>
                <a:gd name="connsiteX10" fmla="*/ 288131 w 300038"/>
                <a:gd name="connsiteY10" fmla="*/ 47625 h 1562100"/>
                <a:gd name="connsiteX11" fmla="*/ 273844 w 300038"/>
                <a:gd name="connsiteY11" fmla="*/ 69056 h 1562100"/>
                <a:gd name="connsiteX12" fmla="*/ 257175 w 300038"/>
                <a:gd name="connsiteY12" fmla="*/ 97631 h 1562100"/>
                <a:gd name="connsiteX13" fmla="*/ 240506 w 300038"/>
                <a:gd name="connsiteY13" fmla="*/ 126206 h 1562100"/>
                <a:gd name="connsiteX14" fmla="*/ 223838 w 300038"/>
                <a:gd name="connsiteY14" fmla="*/ 164306 h 1562100"/>
                <a:gd name="connsiteX15" fmla="*/ 207169 w 300038"/>
                <a:gd name="connsiteY15" fmla="*/ 219075 h 1562100"/>
                <a:gd name="connsiteX16" fmla="*/ 197644 w 300038"/>
                <a:gd name="connsiteY16" fmla="*/ 271463 h 1562100"/>
                <a:gd name="connsiteX17" fmla="*/ 197644 w 300038"/>
                <a:gd name="connsiteY17" fmla="*/ 347663 h 1562100"/>
                <a:gd name="connsiteX18" fmla="*/ 211931 w 300038"/>
                <a:gd name="connsiteY18" fmla="*/ 471488 h 1562100"/>
                <a:gd name="connsiteX19" fmla="*/ 235744 w 300038"/>
                <a:gd name="connsiteY19" fmla="*/ 657225 h 1562100"/>
                <a:gd name="connsiteX20" fmla="*/ 250031 w 300038"/>
                <a:gd name="connsiteY20" fmla="*/ 790575 h 1562100"/>
                <a:gd name="connsiteX21" fmla="*/ 264319 w 300038"/>
                <a:gd name="connsiteY21" fmla="*/ 942975 h 1562100"/>
                <a:gd name="connsiteX22" fmla="*/ 280988 w 300038"/>
                <a:gd name="connsiteY22" fmla="*/ 1126331 h 1562100"/>
                <a:gd name="connsiteX23" fmla="*/ 288131 w 300038"/>
                <a:gd name="connsiteY23" fmla="*/ 1233488 h 1562100"/>
                <a:gd name="connsiteX24" fmla="*/ 295275 w 300038"/>
                <a:gd name="connsiteY24" fmla="*/ 1350169 h 1562100"/>
                <a:gd name="connsiteX25" fmla="*/ 295275 w 300038"/>
                <a:gd name="connsiteY25" fmla="*/ 1426369 h 1562100"/>
                <a:gd name="connsiteX26" fmla="*/ 288131 w 300038"/>
                <a:gd name="connsiteY26" fmla="*/ 1557338 h 1562100"/>
                <a:gd name="connsiteX27" fmla="*/ 135731 w 300038"/>
                <a:gd name="connsiteY27" fmla="*/ 1562100 h 1562100"/>
                <a:gd name="connsiteX28" fmla="*/ 138113 w 300038"/>
                <a:gd name="connsiteY28" fmla="*/ 1431131 h 1562100"/>
                <a:gd name="connsiteX29" fmla="*/ 130969 w 300038"/>
                <a:gd name="connsiteY29" fmla="*/ 1295400 h 1562100"/>
                <a:gd name="connsiteX30" fmla="*/ 119063 w 300038"/>
                <a:gd name="connsiteY30" fmla="*/ 1164431 h 1562100"/>
                <a:gd name="connsiteX31" fmla="*/ 97631 w 300038"/>
                <a:gd name="connsiteY31" fmla="*/ 976313 h 1562100"/>
                <a:gd name="connsiteX32" fmla="*/ 73819 w 300038"/>
                <a:gd name="connsiteY32" fmla="*/ 7953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038" h="1562100">
                  <a:moveTo>
                    <a:pt x="73819" y="795338"/>
                  </a:moveTo>
                  <a:lnTo>
                    <a:pt x="35719" y="514350"/>
                  </a:lnTo>
                  <a:lnTo>
                    <a:pt x="4763" y="330994"/>
                  </a:lnTo>
                  <a:lnTo>
                    <a:pt x="0" y="295275"/>
                  </a:lnTo>
                  <a:lnTo>
                    <a:pt x="4763" y="254794"/>
                  </a:lnTo>
                  <a:lnTo>
                    <a:pt x="14288" y="211931"/>
                  </a:lnTo>
                  <a:lnTo>
                    <a:pt x="35719" y="147638"/>
                  </a:lnTo>
                  <a:lnTo>
                    <a:pt x="76200" y="50006"/>
                  </a:lnTo>
                  <a:lnTo>
                    <a:pt x="85725" y="9525"/>
                  </a:lnTo>
                  <a:lnTo>
                    <a:pt x="300038" y="0"/>
                  </a:lnTo>
                  <a:lnTo>
                    <a:pt x="288131" y="47625"/>
                  </a:lnTo>
                  <a:lnTo>
                    <a:pt x="273844" y="69056"/>
                  </a:lnTo>
                  <a:lnTo>
                    <a:pt x="257175" y="97631"/>
                  </a:lnTo>
                  <a:lnTo>
                    <a:pt x="240506" y="126206"/>
                  </a:lnTo>
                  <a:lnTo>
                    <a:pt x="223838" y="164306"/>
                  </a:lnTo>
                  <a:lnTo>
                    <a:pt x="207169" y="219075"/>
                  </a:lnTo>
                  <a:lnTo>
                    <a:pt x="197644" y="271463"/>
                  </a:lnTo>
                  <a:lnTo>
                    <a:pt x="197644" y="347663"/>
                  </a:lnTo>
                  <a:lnTo>
                    <a:pt x="211931" y="471488"/>
                  </a:lnTo>
                  <a:lnTo>
                    <a:pt x="235744" y="657225"/>
                  </a:lnTo>
                  <a:lnTo>
                    <a:pt x="250031" y="790575"/>
                  </a:lnTo>
                  <a:lnTo>
                    <a:pt x="264319" y="942975"/>
                  </a:lnTo>
                  <a:lnTo>
                    <a:pt x="280988" y="1126331"/>
                  </a:lnTo>
                  <a:lnTo>
                    <a:pt x="288131" y="1233488"/>
                  </a:lnTo>
                  <a:lnTo>
                    <a:pt x="295275" y="1350169"/>
                  </a:lnTo>
                  <a:lnTo>
                    <a:pt x="295275" y="1426369"/>
                  </a:lnTo>
                  <a:lnTo>
                    <a:pt x="288131" y="1557338"/>
                  </a:lnTo>
                  <a:lnTo>
                    <a:pt x="135731" y="1562100"/>
                  </a:lnTo>
                  <a:lnTo>
                    <a:pt x="138113" y="1431131"/>
                  </a:lnTo>
                  <a:lnTo>
                    <a:pt x="130969" y="1295400"/>
                  </a:lnTo>
                  <a:lnTo>
                    <a:pt x="119063" y="1164431"/>
                  </a:lnTo>
                  <a:lnTo>
                    <a:pt x="97631" y="976313"/>
                  </a:lnTo>
                  <a:lnTo>
                    <a:pt x="73819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3">
              <a:extLst>
                <a:ext uri="{FF2B5EF4-FFF2-40B4-BE49-F238E27FC236}">
                  <a16:creationId xmlns:a16="http://schemas.microsoft.com/office/drawing/2014/main" id="{945850E1-BF7C-44D6-98FA-AA263D158E5A}"/>
                </a:ext>
              </a:extLst>
            </p:cNvPr>
            <p:cNvSpPr/>
            <p:nvPr/>
          </p:nvSpPr>
          <p:spPr>
            <a:xfrm rot="5400000">
              <a:off x="5600700" y="4908551"/>
              <a:ext cx="857250" cy="1314450"/>
            </a:xfrm>
            <a:custGeom>
              <a:avLst/>
              <a:gdLst>
                <a:gd name="connsiteX0" fmla="*/ 585788 w 857250"/>
                <a:gd name="connsiteY0" fmla="*/ 514350 h 1314450"/>
                <a:gd name="connsiteX1" fmla="*/ 540544 w 857250"/>
                <a:gd name="connsiteY1" fmla="*/ 421481 h 1314450"/>
                <a:gd name="connsiteX2" fmla="*/ 497682 w 857250"/>
                <a:gd name="connsiteY2" fmla="*/ 345281 h 1314450"/>
                <a:gd name="connsiteX3" fmla="*/ 454819 w 857250"/>
                <a:gd name="connsiteY3" fmla="*/ 273843 h 1314450"/>
                <a:gd name="connsiteX4" fmla="*/ 435769 w 857250"/>
                <a:gd name="connsiteY4" fmla="*/ 240506 h 1314450"/>
                <a:gd name="connsiteX5" fmla="*/ 421482 w 857250"/>
                <a:gd name="connsiteY5" fmla="*/ 226218 h 1314450"/>
                <a:gd name="connsiteX6" fmla="*/ 402432 w 857250"/>
                <a:gd name="connsiteY6" fmla="*/ 200025 h 1314450"/>
                <a:gd name="connsiteX7" fmla="*/ 388144 w 857250"/>
                <a:gd name="connsiteY7" fmla="*/ 169068 h 1314450"/>
                <a:gd name="connsiteX8" fmla="*/ 371475 w 857250"/>
                <a:gd name="connsiteY8" fmla="*/ 126206 h 1314450"/>
                <a:gd name="connsiteX9" fmla="*/ 354807 w 857250"/>
                <a:gd name="connsiteY9" fmla="*/ 64293 h 1314450"/>
                <a:gd name="connsiteX10" fmla="*/ 338138 w 857250"/>
                <a:gd name="connsiteY10" fmla="*/ 23812 h 1314450"/>
                <a:gd name="connsiteX11" fmla="*/ 326232 w 857250"/>
                <a:gd name="connsiteY11" fmla="*/ 9525 h 1314450"/>
                <a:gd name="connsiteX12" fmla="*/ 311944 w 857250"/>
                <a:gd name="connsiteY12" fmla="*/ 2381 h 1314450"/>
                <a:gd name="connsiteX13" fmla="*/ 295275 w 857250"/>
                <a:gd name="connsiteY13" fmla="*/ 0 h 1314450"/>
                <a:gd name="connsiteX14" fmla="*/ 269082 w 857250"/>
                <a:gd name="connsiteY14" fmla="*/ 4762 h 1314450"/>
                <a:gd name="connsiteX15" fmla="*/ 238125 w 857250"/>
                <a:gd name="connsiteY15" fmla="*/ 26193 h 1314450"/>
                <a:gd name="connsiteX16" fmla="*/ 209550 w 857250"/>
                <a:gd name="connsiteY16" fmla="*/ 57150 h 1314450"/>
                <a:gd name="connsiteX17" fmla="*/ 171450 w 857250"/>
                <a:gd name="connsiteY17" fmla="*/ 102393 h 1314450"/>
                <a:gd name="connsiteX18" fmla="*/ 97632 w 857250"/>
                <a:gd name="connsiteY18" fmla="*/ 202406 h 1314450"/>
                <a:gd name="connsiteX19" fmla="*/ 59532 w 857250"/>
                <a:gd name="connsiteY19" fmla="*/ 259556 h 1314450"/>
                <a:gd name="connsiteX20" fmla="*/ 30957 w 857250"/>
                <a:gd name="connsiteY20" fmla="*/ 319087 h 1314450"/>
                <a:gd name="connsiteX21" fmla="*/ 11907 w 857250"/>
                <a:gd name="connsiteY21" fmla="*/ 366712 h 1314450"/>
                <a:gd name="connsiteX22" fmla="*/ 0 w 857250"/>
                <a:gd name="connsiteY22" fmla="*/ 404812 h 1314450"/>
                <a:gd name="connsiteX23" fmla="*/ 0 w 857250"/>
                <a:gd name="connsiteY23" fmla="*/ 426243 h 1314450"/>
                <a:gd name="connsiteX24" fmla="*/ 4763 w 857250"/>
                <a:gd name="connsiteY24" fmla="*/ 450056 h 1314450"/>
                <a:gd name="connsiteX25" fmla="*/ 21432 w 857250"/>
                <a:gd name="connsiteY25" fmla="*/ 457200 h 1314450"/>
                <a:gd name="connsiteX26" fmla="*/ 50007 w 857250"/>
                <a:gd name="connsiteY26" fmla="*/ 445293 h 1314450"/>
                <a:gd name="connsiteX27" fmla="*/ 90488 w 857250"/>
                <a:gd name="connsiteY27" fmla="*/ 426243 h 1314450"/>
                <a:gd name="connsiteX28" fmla="*/ 138113 w 857250"/>
                <a:gd name="connsiteY28" fmla="*/ 402431 h 1314450"/>
                <a:gd name="connsiteX29" fmla="*/ 166688 w 857250"/>
                <a:gd name="connsiteY29" fmla="*/ 395287 h 1314450"/>
                <a:gd name="connsiteX30" fmla="*/ 197644 w 857250"/>
                <a:gd name="connsiteY30" fmla="*/ 400050 h 1314450"/>
                <a:gd name="connsiteX31" fmla="*/ 230982 w 857250"/>
                <a:gd name="connsiteY31" fmla="*/ 409575 h 1314450"/>
                <a:gd name="connsiteX32" fmla="*/ 261938 w 857250"/>
                <a:gd name="connsiteY32" fmla="*/ 428625 h 1314450"/>
                <a:gd name="connsiteX33" fmla="*/ 307182 w 857250"/>
                <a:gd name="connsiteY33" fmla="*/ 464343 h 1314450"/>
                <a:gd name="connsiteX34" fmla="*/ 371475 w 857250"/>
                <a:gd name="connsiteY34" fmla="*/ 540543 h 1314450"/>
                <a:gd name="connsiteX35" fmla="*/ 450057 w 857250"/>
                <a:gd name="connsiteY35" fmla="*/ 650081 h 1314450"/>
                <a:gd name="connsiteX36" fmla="*/ 538163 w 857250"/>
                <a:gd name="connsiteY36" fmla="*/ 792956 h 1314450"/>
                <a:gd name="connsiteX37" fmla="*/ 638175 w 857250"/>
                <a:gd name="connsiteY37" fmla="*/ 971550 h 1314450"/>
                <a:gd name="connsiteX38" fmla="*/ 735807 w 857250"/>
                <a:gd name="connsiteY38" fmla="*/ 1164431 h 1314450"/>
                <a:gd name="connsiteX39" fmla="*/ 792957 w 857250"/>
                <a:gd name="connsiteY39" fmla="*/ 1283493 h 1314450"/>
                <a:gd name="connsiteX40" fmla="*/ 807244 w 857250"/>
                <a:gd name="connsiteY40" fmla="*/ 1302543 h 1314450"/>
                <a:gd name="connsiteX41" fmla="*/ 821532 w 857250"/>
                <a:gd name="connsiteY41" fmla="*/ 1309687 h 1314450"/>
                <a:gd name="connsiteX42" fmla="*/ 831057 w 857250"/>
                <a:gd name="connsiteY42" fmla="*/ 1314450 h 1314450"/>
                <a:gd name="connsiteX43" fmla="*/ 845344 w 857250"/>
                <a:gd name="connsiteY43" fmla="*/ 1314450 h 1314450"/>
                <a:gd name="connsiteX44" fmla="*/ 852488 w 857250"/>
                <a:gd name="connsiteY44" fmla="*/ 1304925 h 1314450"/>
                <a:gd name="connsiteX45" fmla="*/ 857250 w 857250"/>
                <a:gd name="connsiteY45" fmla="*/ 1288256 h 1314450"/>
                <a:gd name="connsiteX46" fmla="*/ 857250 w 857250"/>
                <a:gd name="connsiteY46" fmla="*/ 1257300 h 1314450"/>
                <a:gd name="connsiteX47" fmla="*/ 831057 w 857250"/>
                <a:gd name="connsiteY47" fmla="*/ 1157287 h 1314450"/>
                <a:gd name="connsiteX48" fmla="*/ 776288 w 857250"/>
                <a:gd name="connsiteY48" fmla="*/ 981075 h 1314450"/>
                <a:gd name="connsiteX49" fmla="*/ 704850 w 857250"/>
                <a:gd name="connsiteY49" fmla="*/ 776287 h 1314450"/>
                <a:gd name="connsiteX50" fmla="*/ 645319 w 857250"/>
                <a:gd name="connsiteY50" fmla="*/ 638175 h 1314450"/>
                <a:gd name="connsiteX51" fmla="*/ 585788 w 857250"/>
                <a:gd name="connsiteY51" fmla="*/ 5143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7250" h="1314450">
                  <a:moveTo>
                    <a:pt x="585788" y="514350"/>
                  </a:moveTo>
                  <a:lnTo>
                    <a:pt x="540544" y="421481"/>
                  </a:lnTo>
                  <a:lnTo>
                    <a:pt x="497682" y="345281"/>
                  </a:lnTo>
                  <a:lnTo>
                    <a:pt x="454819" y="273843"/>
                  </a:lnTo>
                  <a:lnTo>
                    <a:pt x="435769" y="240506"/>
                  </a:lnTo>
                  <a:lnTo>
                    <a:pt x="421482" y="226218"/>
                  </a:lnTo>
                  <a:lnTo>
                    <a:pt x="402432" y="200025"/>
                  </a:lnTo>
                  <a:lnTo>
                    <a:pt x="388144" y="169068"/>
                  </a:lnTo>
                  <a:lnTo>
                    <a:pt x="371475" y="126206"/>
                  </a:lnTo>
                  <a:lnTo>
                    <a:pt x="354807" y="64293"/>
                  </a:lnTo>
                  <a:lnTo>
                    <a:pt x="338138" y="23812"/>
                  </a:lnTo>
                  <a:lnTo>
                    <a:pt x="326232" y="9525"/>
                  </a:lnTo>
                  <a:lnTo>
                    <a:pt x="311944" y="2381"/>
                  </a:lnTo>
                  <a:lnTo>
                    <a:pt x="295275" y="0"/>
                  </a:lnTo>
                  <a:lnTo>
                    <a:pt x="269082" y="4762"/>
                  </a:lnTo>
                  <a:lnTo>
                    <a:pt x="238125" y="26193"/>
                  </a:lnTo>
                  <a:lnTo>
                    <a:pt x="209550" y="57150"/>
                  </a:lnTo>
                  <a:lnTo>
                    <a:pt x="171450" y="102393"/>
                  </a:lnTo>
                  <a:lnTo>
                    <a:pt x="97632" y="202406"/>
                  </a:lnTo>
                  <a:lnTo>
                    <a:pt x="59532" y="259556"/>
                  </a:lnTo>
                  <a:lnTo>
                    <a:pt x="30957" y="319087"/>
                  </a:lnTo>
                  <a:lnTo>
                    <a:pt x="11907" y="366712"/>
                  </a:lnTo>
                  <a:lnTo>
                    <a:pt x="0" y="404812"/>
                  </a:lnTo>
                  <a:lnTo>
                    <a:pt x="0" y="426243"/>
                  </a:lnTo>
                  <a:lnTo>
                    <a:pt x="4763" y="450056"/>
                  </a:lnTo>
                  <a:lnTo>
                    <a:pt x="21432" y="457200"/>
                  </a:lnTo>
                  <a:lnTo>
                    <a:pt x="50007" y="445293"/>
                  </a:lnTo>
                  <a:lnTo>
                    <a:pt x="90488" y="426243"/>
                  </a:lnTo>
                  <a:lnTo>
                    <a:pt x="138113" y="402431"/>
                  </a:lnTo>
                  <a:lnTo>
                    <a:pt x="166688" y="395287"/>
                  </a:lnTo>
                  <a:lnTo>
                    <a:pt x="197644" y="400050"/>
                  </a:lnTo>
                  <a:lnTo>
                    <a:pt x="230982" y="409575"/>
                  </a:lnTo>
                  <a:lnTo>
                    <a:pt x="261938" y="428625"/>
                  </a:lnTo>
                  <a:lnTo>
                    <a:pt x="307182" y="464343"/>
                  </a:lnTo>
                  <a:lnTo>
                    <a:pt x="371475" y="540543"/>
                  </a:lnTo>
                  <a:lnTo>
                    <a:pt x="450057" y="650081"/>
                  </a:lnTo>
                  <a:lnTo>
                    <a:pt x="538163" y="792956"/>
                  </a:lnTo>
                  <a:lnTo>
                    <a:pt x="638175" y="971550"/>
                  </a:lnTo>
                  <a:lnTo>
                    <a:pt x="735807" y="1164431"/>
                  </a:lnTo>
                  <a:lnTo>
                    <a:pt x="792957" y="1283493"/>
                  </a:lnTo>
                  <a:lnTo>
                    <a:pt x="807244" y="1302543"/>
                  </a:lnTo>
                  <a:lnTo>
                    <a:pt x="821532" y="1309687"/>
                  </a:lnTo>
                  <a:lnTo>
                    <a:pt x="831057" y="1314450"/>
                  </a:lnTo>
                  <a:lnTo>
                    <a:pt x="845344" y="1314450"/>
                  </a:lnTo>
                  <a:lnTo>
                    <a:pt x="852488" y="1304925"/>
                  </a:lnTo>
                  <a:lnTo>
                    <a:pt x="857250" y="1288256"/>
                  </a:lnTo>
                  <a:lnTo>
                    <a:pt x="857250" y="1257300"/>
                  </a:lnTo>
                  <a:lnTo>
                    <a:pt x="831057" y="1157287"/>
                  </a:lnTo>
                  <a:lnTo>
                    <a:pt x="776288" y="981075"/>
                  </a:lnTo>
                  <a:lnTo>
                    <a:pt x="704850" y="776287"/>
                  </a:lnTo>
                  <a:lnTo>
                    <a:pt x="645319" y="638175"/>
                  </a:lnTo>
                  <a:lnTo>
                    <a:pt x="585788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3470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8" grpId="0" animBg="1"/>
      <p:bldP spid="25" grpId="0" animBg="1"/>
      <p:bldP spid="16" grpId="0" animBg="1"/>
      <p:bldP spid="17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2" grpId="0" animBg="1"/>
      <p:bldP spid="23" grpId="0" animBg="1"/>
      <p:bldP spid="24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E1C7DF29-BA61-4F1E-866C-965E5D0F476F}"/>
              </a:ext>
            </a:extLst>
          </p:cNvPr>
          <p:cNvGrpSpPr/>
          <p:nvPr/>
        </p:nvGrpSpPr>
        <p:grpSpPr>
          <a:xfrm>
            <a:off x="3713164" y="1655767"/>
            <a:ext cx="4410075" cy="4389437"/>
            <a:chOff x="3713164" y="1655767"/>
            <a:chExt cx="4410075" cy="4389437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C586C6A2-D82C-4FCC-9D7E-50F646E27BD7}"/>
                </a:ext>
              </a:extLst>
            </p:cNvPr>
            <p:cNvSpPr/>
            <p:nvPr/>
          </p:nvSpPr>
          <p:spPr>
            <a:xfrm>
              <a:off x="3773488" y="2625730"/>
              <a:ext cx="1822450" cy="550863"/>
            </a:xfrm>
            <a:custGeom>
              <a:avLst/>
              <a:gdLst>
                <a:gd name="connsiteX0" fmla="*/ 692944 w 1821657"/>
                <a:gd name="connsiteY0" fmla="*/ 240506 h 550069"/>
                <a:gd name="connsiteX1" fmla="*/ 907257 w 1821657"/>
                <a:gd name="connsiteY1" fmla="*/ 190500 h 550069"/>
                <a:gd name="connsiteX2" fmla="*/ 988219 w 1821657"/>
                <a:gd name="connsiteY2" fmla="*/ 169069 h 550069"/>
                <a:gd name="connsiteX3" fmla="*/ 1178719 w 1821657"/>
                <a:gd name="connsiteY3" fmla="*/ 130969 h 550069"/>
                <a:gd name="connsiteX4" fmla="*/ 1285875 w 1821657"/>
                <a:gd name="connsiteY4" fmla="*/ 100012 h 550069"/>
                <a:gd name="connsiteX5" fmla="*/ 1357313 w 1821657"/>
                <a:gd name="connsiteY5" fmla="*/ 80962 h 550069"/>
                <a:gd name="connsiteX6" fmla="*/ 1400175 w 1821657"/>
                <a:gd name="connsiteY6" fmla="*/ 69056 h 550069"/>
                <a:gd name="connsiteX7" fmla="*/ 1443038 w 1821657"/>
                <a:gd name="connsiteY7" fmla="*/ 40481 h 550069"/>
                <a:gd name="connsiteX8" fmla="*/ 1485900 w 1821657"/>
                <a:gd name="connsiteY8" fmla="*/ 4762 h 550069"/>
                <a:gd name="connsiteX9" fmla="*/ 1509713 w 1821657"/>
                <a:gd name="connsiteY9" fmla="*/ 0 h 550069"/>
                <a:gd name="connsiteX10" fmla="*/ 1593057 w 1821657"/>
                <a:gd name="connsiteY10" fmla="*/ 7144 h 550069"/>
                <a:gd name="connsiteX11" fmla="*/ 1671638 w 1821657"/>
                <a:gd name="connsiteY11" fmla="*/ 21431 h 550069"/>
                <a:gd name="connsiteX12" fmla="*/ 1735932 w 1821657"/>
                <a:gd name="connsiteY12" fmla="*/ 45244 h 550069"/>
                <a:gd name="connsiteX13" fmla="*/ 1778794 w 1821657"/>
                <a:gd name="connsiteY13" fmla="*/ 66675 h 550069"/>
                <a:gd name="connsiteX14" fmla="*/ 1807369 w 1821657"/>
                <a:gd name="connsiteY14" fmla="*/ 85725 h 550069"/>
                <a:gd name="connsiteX15" fmla="*/ 1819275 w 1821657"/>
                <a:gd name="connsiteY15" fmla="*/ 100012 h 550069"/>
                <a:gd name="connsiteX16" fmla="*/ 1821657 w 1821657"/>
                <a:gd name="connsiteY16" fmla="*/ 116681 h 550069"/>
                <a:gd name="connsiteX17" fmla="*/ 1814513 w 1821657"/>
                <a:gd name="connsiteY17" fmla="*/ 140494 h 550069"/>
                <a:gd name="connsiteX18" fmla="*/ 1797844 w 1821657"/>
                <a:gd name="connsiteY18" fmla="*/ 161925 h 550069"/>
                <a:gd name="connsiteX19" fmla="*/ 1759744 w 1821657"/>
                <a:gd name="connsiteY19" fmla="*/ 188119 h 550069"/>
                <a:gd name="connsiteX20" fmla="*/ 1688307 w 1821657"/>
                <a:gd name="connsiteY20" fmla="*/ 216694 h 550069"/>
                <a:gd name="connsiteX21" fmla="*/ 1650207 w 1821657"/>
                <a:gd name="connsiteY21" fmla="*/ 226219 h 550069"/>
                <a:gd name="connsiteX22" fmla="*/ 1557338 w 1821657"/>
                <a:gd name="connsiteY22" fmla="*/ 242887 h 550069"/>
                <a:gd name="connsiteX23" fmla="*/ 1473994 w 1821657"/>
                <a:gd name="connsiteY23" fmla="*/ 261937 h 550069"/>
                <a:gd name="connsiteX24" fmla="*/ 1335882 w 1821657"/>
                <a:gd name="connsiteY24" fmla="*/ 292894 h 550069"/>
                <a:gd name="connsiteX25" fmla="*/ 1162050 w 1821657"/>
                <a:gd name="connsiteY25" fmla="*/ 338137 h 550069"/>
                <a:gd name="connsiteX26" fmla="*/ 957263 w 1821657"/>
                <a:gd name="connsiteY26" fmla="*/ 378619 h 550069"/>
                <a:gd name="connsiteX27" fmla="*/ 845344 w 1821657"/>
                <a:gd name="connsiteY27" fmla="*/ 404812 h 550069"/>
                <a:gd name="connsiteX28" fmla="*/ 678657 w 1821657"/>
                <a:gd name="connsiteY28" fmla="*/ 452437 h 550069"/>
                <a:gd name="connsiteX29" fmla="*/ 559594 w 1821657"/>
                <a:gd name="connsiteY29" fmla="*/ 495300 h 550069"/>
                <a:gd name="connsiteX30" fmla="*/ 490538 w 1821657"/>
                <a:gd name="connsiteY30" fmla="*/ 521494 h 550069"/>
                <a:gd name="connsiteX31" fmla="*/ 457200 w 1821657"/>
                <a:gd name="connsiteY31" fmla="*/ 535781 h 550069"/>
                <a:gd name="connsiteX32" fmla="*/ 435769 w 1821657"/>
                <a:gd name="connsiteY32" fmla="*/ 542925 h 550069"/>
                <a:gd name="connsiteX33" fmla="*/ 400050 w 1821657"/>
                <a:gd name="connsiteY33" fmla="*/ 550069 h 550069"/>
                <a:gd name="connsiteX34" fmla="*/ 373857 w 1821657"/>
                <a:gd name="connsiteY34" fmla="*/ 550069 h 550069"/>
                <a:gd name="connsiteX35" fmla="*/ 340519 w 1821657"/>
                <a:gd name="connsiteY35" fmla="*/ 542925 h 550069"/>
                <a:gd name="connsiteX36" fmla="*/ 302419 w 1821657"/>
                <a:gd name="connsiteY36" fmla="*/ 531019 h 550069"/>
                <a:gd name="connsiteX37" fmla="*/ 250032 w 1821657"/>
                <a:gd name="connsiteY37" fmla="*/ 502444 h 550069"/>
                <a:gd name="connsiteX38" fmla="*/ 180975 w 1821657"/>
                <a:gd name="connsiteY38" fmla="*/ 452437 h 550069"/>
                <a:gd name="connsiteX39" fmla="*/ 107157 w 1821657"/>
                <a:gd name="connsiteY39" fmla="*/ 390525 h 550069"/>
                <a:gd name="connsiteX40" fmla="*/ 42863 w 1821657"/>
                <a:gd name="connsiteY40" fmla="*/ 323850 h 550069"/>
                <a:gd name="connsiteX41" fmla="*/ 16669 w 1821657"/>
                <a:gd name="connsiteY41" fmla="*/ 295275 h 550069"/>
                <a:gd name="connsiteX42" fmla="*/ 4763 w 1821657"/>
                <a:gd name="connsiteY42" fmla="*/ 271462 h 550069"/>
                <a:gd name="connsiteX43" fmla="*/ 0 w 1821657"/>
                <a:gd name="connsiteY43" fmla="*/ 242887 h 550069"/>
                <a:gd name="connsiteX44" fmla="*/ 9525 w 1821657"/>
                <a:gd name="connsiteY44" fmla="*/ 233362 h 550069"/>
                <a:gd name="connsiteX45" fmla="*/ 26194 w 1821657"/>
                <a:gd name="connsiteY45" fmla="*/ 233362 h 550069"/>
                <a:gd name="connsiteX46" fmla="*/ 66675 w 1821657"/>
                <a:gd name="connsiteY46" fmla="*/ 250031 h 550069"/>
                <a:gd name="connsiteX47" fmla="*/ 123825 w 1821657"/>
                <a:gd name="connsiteY47" fmla="*/ 278606 h 550069"/>
                <a:gd name="connsiteX48" fmla="*/ 173832 w 1821657"/>
                <a:gd name="connsiteY48" fmla="*/ 295275 h 550069"/>
                <a:gd name="connsiteX49" fmla="*/ 242888 w 1821657"/>
                <a:gd name="connsiteY49" fmla="*/ 307181 h 550069"/>
                <a:gd name="connsiteX50" fmla="*/ 300038 w 1821657"/>
                <a:gd name="connsiteY50" fmla="*/ 311944 h 550069"/>
                <a:gd name="connsiteX51" fmla="*/ 342900 w 1821657"/>
                <a:gd name="connsiteY51" fmla="*/ 311944 h 550069"/>
                <a:gd name="connsiteX52" fmla="*/ 426244 w 1821657"/>
                <a:gd name="connsiteY52" fmla="*/ 300037 h 550069"/>
                <a:gd name="connsiteX53" fmla="*/ 692944 w 1821657"/>
                <a:gd name="connsiteY53" fmla="*/ 24050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1657" h="550069">
                  <a:moveTo>
                    <a:pt x="692944" y="240506"/>
                  </a:moveTo>
                  <a:lnTo>
                    <a:pt x="907257" y="190500"/>
                  </a:lnTo>
                  <a:lnTo>
                    <a:pt x="988219" y="169069"/>
                  </a:lnTo>
                  <a:lnTo>
                    <a:pt x="1178719" y="130969"/>
                  </a:lnTo>
                  <a:lnTo>
                    <a:pt x="1285875" y="100012"/>
                  </a:lnTo>
                  <a:lnTo>
                    <a:pt x="1357313" y="80962"/>
                  </a:lnTo>
                  <a:lnTo>
                    <a:pt x="1400175" y="69056"/>
                  </a:lnTo>
                  <a:lnTo>
                    <a:pt x="1443038" y="40481"/>
                  </a:lnTo>
                  <a:lnTo>
                    <a:pt x="1485900" y="4762"/>
                  </a:lnTo>
                  <a:lnTo>
                    <a:pt x="1509713" y="0"/>
                  </a:lnTo>
                  <a:lnTo>
                    <a:pt x="1593057" y="7144"/>
                  </a:lnTo>
                  <a:lnTo>
                    <a:pt x="1671638" y="21431"/>
                  </a:lnTo>
                  <a:lnTo>
                    <a:pt x="1735932" y="45244"/>
                  </a:lnTo>
                  <a:lnTo>
                    <a:pt x="1778794" y="66675"/>
                  </a:lnTo>
                  <a:lnTo>
                    <a:pt x="1807369" y="85725"/>
                  </a:lnTo>
                  <a:lnTo>
                    <a:pt x="1819275" y="100012"/>
                  </a:lnTo>
                  <a:lnTo>
                    <a:pt x="1821657" y="116681"/>
                  </a:lnTo>
                  <a:lnTo>
                    <a:pt x="1814513" y="140494"/>
                  </a:lnTo>
                  <a:lnTo>
                    <a:pt x="1797844" y="161925"/>
                  </a:lnTo>
                  <a:lnTo>
                    <a:pt x="1759744" y="188119"/>
                  </a:lnTo>
                  <a:lnTo>
                    <a:pt x="1688307" y="216694"/>
                  </a:lnTo>
                  <a:lnTo>
                    <a:pt x="1650207" y="226219"/>
                  </a:lnTo>
                  <a:lnTo>
                    <a:pt x="1557338" y="242887"/>
                  </a:lnTo>
                  <a:lnTo>
                    <a:pt x="1473994" y="261937"/>
                  </a:lnTo>
                  <a:lnTo>
                    <a:pt x="1335882" y="292894"/>
                  </a:lnTo>
                  <a:lnTo>
                    <a:pt x="1162050" y="338137"/>
                  </a:lnTo>
                  <a:lnTo>
                    <a:pt x="957263" y="378619"/>
                  </a:lnTo>
                  <a:lnTo>
                    <a:pt x="845344" y="404812"/>
                  </a:lnTo>
                  <a:lnTo>
                    <a:pt x="678657" y="452437"/>
                  </a:lnTo>
                  <a:lnTo>
                    <a:pt x="559594" y="495300"/>
                  </a:lnTo>
                  <a:lnTo>
                    <a:pt x="490538" y="521494"/>
                  </a:lnTo>
                  <a:lnTo>
                    <a:pt x="457200" y="535781"/>
                  </a:lnTo>
                  <a:lnTo>
                    <a:pt x="435769" y="542925"/>
                  </a:lnTo>
                  <a:lnTo>
                    <a:pt x="400050" y="550069"/>
                  </a:lnTo>
                  <a:lnTo>
                    <a:pt x="373857" y="550069"/>
                  </a:lnTo>
                  <a:lnTo>
                    <a:pt x="340519" y="542925"/>
                  </a:lnTo>
                  <a:lnTo>
                    <a:pt x="302419" y="531019"/>
                  </a:lnTo>
                  <a:lnTo>
                    <a:pt x="250032" y="502444"/>
                  </a:lnTo>
                  <a:lnTo>
                    <a:pt x="180975" y="452437"/>
                  </a:lnTo>
                  <a:lnTo>
                    <a:pt x="107157" y="390525"/>
                  </a:lnTo>
                  <a:lnTo>
                    <a:pt x="42863" y="323850"/>
                  </a:lnTo>
                  <a:lnTo>
                    <a:pt x="16669" y="295275"/>
                  </a:lnTo>
                  <a:lnTo>
                    <a:pt x="4763" y="271462"/>
                  </a:lnTo>
                  <a:lnTo>
                    <a:pt x="0" y="242887"/>
                  </a:lnTo>
                  <a:lnTo>
                    <a:pt x="9525" y="233362"/>
                  </a:lnTo>
                  <a:lnTo>
                    <a:pt x="26194" y="233362"/>
                  </a:lnTo>
                  <a:lnTo>
                    <a:pt x="66675" y="250031"/>
                  </a:lnTo>
                  <a:lnTo>
                    <a:pt x="123825" y="278606"/>
                  </a:lnTo>
                  <a:lnTo>
                    <a:pt x="173832" y="295275"/>
                  </a:lnTo>
                  <a:lnTo>
                    <a:pt x="242888" y="307181"/>
                  </a:lnTo>
                  <a:lnTo>
                    <a:pt x="300038" y="311944"/>
                  </a:lnTo>
                  <a:lnTo>
                    <a:pt x="342900" y="311944"/>
                  </a:lnTo>
                  <a:lnTo>
                    <a:pt x="426244" y="300037"/>
                  </a:lnTo>
                  <a:lnTo>
                    <a:pt x="692944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7">
              <a:extLst>
                <a:ext uri="{FF2B5EF4-FFF2-40B4-BE49-F238E27FC236}">
                  <a16:creationId xmlns:a16="http://schemas.microsoft.com/office/drawing/2014/main" id="{4037D4C2-7379-433D-AC7D-23FCB5BC565E}"/>
                </a:ext>
              </a:extLst>
            </p:cNvPr>
            <p:cNvSpPr/>
            <p:nvPr/>
          </p:nvSpPr>
          <p:spPr>
            <a:xfrm rot="5400000">
              <a:off x="4973639" y="3895729"/>
              <a:ext cx="2155825" cy="390525"/>
            </a:xfrm>
            <a:custGeom>
              <a:avLst/>
              <a:gdLst>
                <a:gd name="connsiteX0" fmla="*/ 1095375 w 2155032"/>
                <a:gd name="connsiteY0" fmla="*/ 23812 h 390525"/>
                <a:gd name="connsiteX1" fmla="*/ 771525 w 2155032"/>
                <a:gd name="connsiteY1" fmla="*/ 23812 h 390525"/>
                <a:gd name="connsiteX2" fmla="*/ 519113 w 2155032"/>
                <a:gd name="connsiteY2" fmla="*/ 23812 h 390525"/>
                <a:gd name="connsiteX3" fmla="*/ 183357 w 2155032"/>
                <a:gd name="connsiteY3" fmla="*/ 21431 h 390525"/>
                <a:gd name="connsiteX4" fmla="*/ 78582 w 2155032"/>
                <a:gd name="connsiteY4" fmla="*/ 73819 h 390525"/>
                <a:gd name="connsiteX5" fmla="*/ 54769 w 2155032"/>
                <a:gd name="connsiteY5" fmla="*/ 133350 h 390525"/>
                <a:gd name="connsiteX6" fmla="*/ 28575 w 2155032"/>
                <a:gd name="connsiteY6" fmla="*/ 219075 h 390525"/>
                <a:gd name="connsiteX7" fmla="*/ 19050 w 2155032"/>
                <a:gd name="connsiteY7" fmla="*/ 259556 h 390525"/>
                <a:gd name="connsiteX8" fmla="*/ 14288 w 2155032"/>
                <a:gd name="connsiteY8" fmla="*/ 304800 h 390525"/>
                <a:gd name="connsiteX9" fmla="*/ 4763 w 2155032"/>
                <a:gd name="connsiteY9" fmla="*/ 335756 h 390525"/>
                <a:gd name="connsiteX10" fmla="*/ 0 w 2155032"/>
                <a:gd name="connsiteY10" fmla="*/ 361950 h 390525"/>
                <a:gd name="connsiteX11" fmla="*/ 2382 w 2155032"/>
                <a:gd name="connsiteY11" fmla="*/ 383381 h 390525"/>
                <a:gd name="connsiteX12" fmla="*/ 11907 w 2155032"/>
                <a:gd name="connsiteY12" fmla="*/ 390525 h 390525"/>
                <a:gd name="connsiteX13" fmla="*/ 26194 w 2155032"/>
                <a:gd name="connsiteY13" fmla="*/ 390525 h 390525"/>
                <a:gd name="connsiteX14" fmla="*/ 47625 w 2155032"/>
                <a:gd name="connsiteY14" fmla="*/ 385762 h 390525"/>
                <a:gd name="connsiteX15" fmla="*/ 71438 w 2155032"/>
                <a:gd name="connsiteY15" fmla="*/ 364331 h 390525"/>
                <a:gd name="connsiteX16" fmla="*/ 109538 w 2155032"/>
                <a:gd name="connsiteY16" fmla="*/ 330994 h 390525"/>
                <a:gd name="connsiteX17" fmla="*/ 161925 w 2155032"/>
                <a:gd name="connsiteY17" fmla="*/ 297656 h 390525"/>
                <a:gd name="connsiteX18" fmla="*/ 209550 w 2155032"/>
                <a:gd name="connsiteY18" fmla="*/ 273844 h 390525"/>
                <a:gd name="connsiteX19" fmla="*/ 254794 w 2155032"/>
                <a:gd name="connsiteY19" fmla="*/ 257175 h 390525"/>
                <a:gd name="connsiteX20" fmla="*/ 295275 w 2155032"/>
                <a:gd name="connsiteY20" fmla="*/ 247650 h 390525"/>
                <a:gd name="connsiteX21" fmla="*/ 392907 w 2155032"/>
                <a:gd name="connsiteY21" fmla="*/ 242887 h 390525"/>
                <a:gd name="connsiteX22" fmla="*/ 661988 w 2155032"/>
                <a:gd name="connsiteY22" fmla="*/ 245269 h 390525"/>
                <a:gd name="connsiteX23" fmla="*/ 1026319 w 2155032"/>
                <a:gd name="connsiteY23" fmla="*/ 245269 h 390525"/>
                <a:gd name="connsiteX24" fmla="*/ 1326357 w 2155032"/>
                <a:gd name="connsiteY24" fmla="*/ 245269 h 390525"/>
                <a:gd name="connsiteX25" fmla="*/ 1650207 w 2155032"/>
                <a:gd name="connsiteY25" fmla="*/ 245269 h 390525"/>
                <a:gd name="connsiteX26" fmla="*/ 1778794 w 2155032"/>
                <a:gd name="connsiteY26" fmla="*/ 247650 h 390525"/>
                <a:gd name="connsiteX27" fmla="*/ 1864519 w 2155032"/>
                <a:gd name="connsiteY27" fmla="*/ 257175 h 390525"/>
                <a:gd name="connsiteX28" fmla="*/ 1931194 w 2155032"/>
                <a:gd name="connsiteY28" fmla="*/ 266700 h 390525"/>
                <a:gd name="connsiteX29" fmla="*/ 2007394 w 2155032"/>
                <a:gd name="connsiteY29" fmla="*/ 257175 h 390525"/>
                <a:gd name="connsiteX30" fmla="*/ 2071688 w 2155032"/>
                <a:gd name="connsiteY30" fmla="*/ 238125 h 390525"/>
                <a:gd name="connsiteX31" fmla="*/ 2107407 w 2155032"/>
                <a:gd name="connsiteY31" fmla="*/ 219075 h 390525"/>
                <a:gd name="connsiteX32" fmla="*/ 2128838 w 2155032"/>
                <a:gd name="connsiteY32" fmla="*/ 202406 h 390525"/>
                <a:gd name="connsiteX33" fmla="*/ 2147888 w 2155032"/>
                <a:gd name="connsiteY33" fmla="*/ 173831 h 390525"/>
                <a:gd name="connsiteX34" fmla="*/ 2155032 w 2155032"/>
                <a:gd name="connsiteY34" fmla="*/ 147637 h 390525"/>
                <a:gd name="connsiteX35" fmla="*/ 2152650 w 2155032"/>
                <a:gd name="connsiteY35" fmla="*/ 121444 h 390525"/>
                <a:gd name="connsiteX36" fmla="*/ 2145507 w 2155032"/>
                <a:gd name="connsiteY36" fmla="*/ 95250 h 390525"/>
                <a:gd name="connsiteX37" fmla="*/ 2124075 w 2155032"/>
                <a:gd name="connsiteY37" fmla="*/ 69056 h 390525"/>
                <a:gd name="connsiteX38" fmla="*/ 2093119 w 2155032"/>
                <a:gd name="connsiteY38" fmla="*/ 42862 h 390525"/>
                <a:gd name="connsiteX39" fmla="*/ 2055019 w 2155032"/>
                <a:gd name="connsiteY39" fmla="*/ 16669 h 390525"/>
                <a:gd name="connsiteX40" fmla="*/ 1997869 w 2155032"/>
                <a:gd name="connsiteY40" fmla="*/ 0 h 390525"/>
                <a:gd name="connsiteX41" fmla="*/ 1854994 w 2155032"/>
                <a:gd name="connsiteY41" fmla="*/ 21431 h 390525"/>
                <a:gd name="connsiteX42" fmla="*/ 1671638 w 2155032"/>
                <a:gd name="connsiteY42" fmla="*/ 23812 h 390525"/>
                <a:gd name="connsiteX43" fmla="*/ 1381125 w 2155032"/>
                <a:gd name="connsiteY43" fmla="*/ 23812 h 390525"/>
                <a:gd name="connsiteX44" fmla="*/ 1095375 w 2155032"/>
                <a:gd name="connsiteY44" fmla="*/ 2381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55032" h="390525">
                  <a:moveTo>
                    <a:pt x="1095375" y="23812"/>
                  </a:moveTo>
                  <a:lnTo>
                    <a:pt x="771525" y="23812"/>
                  </a:lnTo>
                  <a:lnTo>
                    <a:pt x="519113" y="23812"/>
                  </a:lnTo>
                  <a:lnTo>
                    <a:pt x="183357" y="21431"/>
                  </a:lnTo>
                  <a:lnTo>
                    <a:pt x="78582" y="73819"/>
                  </a:lnTo>
                  <a:lnTo>
                    <a:pt x="54769" y="133350"/>
                  </a:lnTo>
                  <a:lnTo>
                    <a:pt x="28575" y="219075"/>
                  </a:lnTo>
                  <a:lnTo>
                    <a:pt x="19050" y="259556"/>
                  </a:lnTo>
                  <a:lnTo>
                    <a:pt x="14288" y="304800"/>
                  </a:lnTo>
                  <a:lnTo>
                    <a:pt x="4763" y="335756"/>
                  </a:lnTo>
                  <a:lnTo>
                    <a:pt x="0" y="361950"/>
                  </a:lnTo>
                  <a:lnTo>
                    <a:pt x="2382" y="383381"/>
                  </a:lnTo>
                  <a:lnTo>
                    <a:pt x="11907" y="390525"/>
                  </a:lnTo>
                  <a:lnTo>
                    <a:pt x="26194" y="390525"/>
                  </a:lnTo>
                  <a:lnTo>
                    <a:pt x="47625" y="385762"/>
                  </a:lnTo>
                  <a:lnTo>
                    <a:pt x="71438" y="364331"/>
                  </a:lnTo>
                  <a:lnTo>
                    <a:pt x="109538" y="330994"/>
                  </a:lnTo>
                  <a:lnTo>
                    <a:pt x="161925" y="297656"/>
                  </a:lnTo>
                  <a:lnTo>
                    <a:pt x="209550" y="273844"/>
                  </a:lnTo>
                  <a:lnTo>
                    <a:pt x="254794" y="257175"/>
                  </a:lnTo>
                  <a:lnTo>
                    <a:pt x="295275" y="247650"/>
                  </a:lnTo>
                  <a:lnTo>
                    <a:pt x="392907" y="242887"/>
                  </a:lnTo>
                  <a:lnTo>
                    <a:pt x="661988" y="245269"/>
                  </a:lnTo>
                  <a:lnTo>
                    <a:pt x="1026319" y="245269"/>
                  </a:lnTo>
                  <a:lnTo>
                    <a:pt x="1326357" y="245269"/>
                  </a:lnTo>
                  <a:lnTo>
                    <a:pt x="1650207" y="245269"/>
                  </a:lnTo>
                  <a:lnTo>
                    <a:pt x="1778794" y="247650"/>
                  </a:lnTo>
                  <a:lnTo>
                    <a:pt x="1864519" y="257175"/>
                  </a:lnTo>
                  <a:lnTo>
                    <a:pt x="1931194" y="266700"/>
                  </a:lnTo>
                  <a:lnTo>
                    <a:pt x="2007394" y="257175"/>
                  </a:lnTo>
                  <a:lnTo>
                    <a:pt x="2071688" y="238125"/>
                  </a:lnTo>
                  <a:lnTo>
                    <a:pt x="2107407" y="219075"/>
                  </a:lnTo>
                  <a:lnTo>
                    <a:pt x="2128838" y="202406"/>
                  </a:lnTo>
                  <a:lnTo>
                    <a:pt x="2147888" y="173831"/>
                  </a:lnTo>
                  <a:lnTo>
                    <a:pt x="2155032" y="147637"/>
                  </a:lnTo>
                  <a:lnTo>
                    <a:pt x="2152650" y="121444"/>
                  </a:lnTo>
                  <a:lnTo>
                    <a:pt x="2145507" y="95250"/>
                  </a:lnTo>
                  <a:lnTo>
                    <a:pt x="2124075" y="69056"/>
                  </a:lnTo>
                  <a:lnTo>
                    <a:pt x="2093119" y="42862"/>
                  </a:lnTo>
                  <a:lnTo>
                    <a:pt x="2055019" y="16669"/>
                  </a:lnTo>
                  <a:lnTo>
                    <a:pt x="1997869" y="0"/>
                  </a:lnTo>
                  <a:lnTo>
                    <a:pt x="1854994" y="21431"/>
                  </a:lnTo>
                  <a:lnTo>
                    <a:pt x="1671638" y="23812"/>
                  </a:lnTo>
                  <a:lnTo>
                    <a:pt x="1381125" y="23812"/>
                  </a:lnTo>
                  <a:lnTo>
                    <a:pt x="1095375" y="23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10057F6F-924D-49BE-BB19-38A9CFAD520E}"/>
                </a:ext>
              </a:extLst>
            </p:cNvPr>
            <p:cNvSpPr/>
            <p:nvPr/>
          </p:nvSpPr>
          <p:spPr>
            <a:xfrm rot="5400000">
              <a:off x="7177882" y="5085558"/>
              <a:ext cx="885825" cy="1004888"/>
            </a:xfrm>
            <a:custGeom>
              <a:avLst/>
              <a:gdLst>
                <a:gd name="connsiteX0" fmla="*/ 497681 w 885825"/>
                <a:gd name="connsiteY0" fmla="*/ 495300 h 1004887"/>
                <a:gd name="connsiteX1" fmla="*/ 400050 w 885825"/>
                <a:gd name="connsiteY1" fmla="*/ 581025 h 1004887"/>
                <a:gd name="connsiteX2" fmla="*/ 314325 w 885825"/>
                <a:gd name="connsiteY2" fmla="*/ 661987 h 1004887"/>
                <a:gd name="connsiteX3" fmla="*/ 247650 w 885825"/>
                <a:gd name="connsiteY3" fmla="*/ 733425 h 1004887"/>
                <a:gd name="connsiteX4" fmla="*/ 171450 w 885825"/>
                <a:gd name="connsiteY4" fmla="*/ 821531 h 1004887"/>
                <a:gd name="connsiteX5" fmla="*/ 92869 w 885825"/>
                <a:gd name="connsiteY5" fmla="*/ 926306 h 1004887"/>
                <a:gd name="connsiteX6" fmla="*/ 54769 w 885825"/>
                <a:gd name="connsiteY6" fmla="*/ 983456 h 1004887"/>
                <a:gd name="connsiteX7" fmla="*/ 33338 w 885825"/>
                <a:gd name="connsiteY7" fmla="*/ 1000125 h 1004887"/>
                <a:gd name="connsiteX8" fmla="*/ 16669 w 885825"/>
                <a:gd name="connsiteY8" fmla="*/ 1004887 h 1004887"/>
                <a:gd name="connsiteX9" fmla="*/ 4763 w 885825"/>
                <a:gd name="connsiteY9" fmla="*/ 1000125 h 1004887"/>
                <a:gd name="connsiteX10" fmla="*/ 0 w 885825"/>
                <a:gd name="connsiteY10" fmla="*/ 981075 h 1004887"/>
                <a:gd name="connsiteX11" fmla="*/ 0 w 885825"/>
                <a:gd name="connsiteY11" fmla="*/ 950119 h 1004887"/>
                <a:gd name="connsiteX12" fmla="*/ 7144 w 885825"/>
                <a:gd name="connsiteY12" fmla="*/ 892969 h 1004887"/>
                <a:gd name="connsiteX13" fmla="*/ 38100 w 885825"/>
                <a:gd name="connsiteY13" fmla="*/ 776287 h 1004887"/>
                <a:gd name="connsiteX14" fmla="*/ 71438 w 885825"/>
                <a:gd name="connsiteY14" fmla="*/ 685800 h 1004887"/>
                <a:gd name="connsiteX15" fmla="*/ 102394 w 885825"/>
                <a:gd name="connsiteY15" fmla="*/ 607219 h 1004887"/>
                <a:gd name="connsiteX16" fmla="*/ 133350 w 885825"/>
                <a:gd name="connsiteY16" fmla="*/ 540544 h 1004887"/>
                <a:gd name="connsiteX17" fmla="*/ 178594 w 885825"/>
                <a:gd name="connsiteY17" fmla="*/ 452437 h 1004887"/>
                <a:gd name="connsiteX18" fmla="*/ 228600 w 885825"/>
                <a:gd name="connsiteY18" fmla="*/ 369094 h 1004887"/>
                <a:gd name="connsiteX19" fmla="*/ 278606 w 885825"/>
                <a:gd name="connsiteY19" fmla="*/ 295275 h 1004887"/>
                <a:gd name="connsiteX20" fmla="*/ 330994 w 885825"/>
                <a:gd name="connsiteY20" fmla="*/ 230981 h 1004887"/>
                <a:gd name="connsiteX21" fmla="*/ 376238 w 885825"/>
                <a:gd name="connsiteY21" fmla="*/ 183356 h 1004887"/>
                <a:gd name="connsiteX22" fmla="*/ 414338 w 885825"/>
                <a:gd name="connsiteY22" fmla="*/ 150019 h 1004887"/>
                <a:gd name="connsiteX23" fmla="*/ 445294 w 885825"/>
                <a:gd name="connsiteY23" fmla="*/ 123825 h 1004887"/>
                <a:gd name="connsiteX24" fmla="*/ 490538 w 885825"/>
                <a:gd name="connsiteY24" fmla="*/ 88106 h 1004887"/>
                <a:gd name="connsiteX25" fmla="*/ 552450 w 885825"/>
                <a:gd name="connsiteY25" fmla="*/ 54769 h 1004887"/>
                <a:gd name="connsiteX26" fmla="*/ 619125 w 885825"/>
                <a:gd name="connsiteY26" fmla="*/ 28575 h 1004887"/>
                <a:gd name="connsiteX27" fmla="*/ 692944 w 885825"/>
                <a:gd name="connsiteY27" fmla="*/ 7144 h 1004887"/>
                <a:gd name="connsiteX28" fmla="*/ 740569 w 885825"/>
                <a:gd name="connsiteY28" fmla="*/ 0 h 1004887"/>
                <a:gd name="connsiteX29" fmla="*/ 783431 w 885825"/>
                <a:gd name="connsiteY29" fmla="*/ 4762 h 1004887"/>
                <a:gd name="connsiteX30" fmla="*/ 816769 w 885825"/>
                <a:gd name="connsiteY30" fmla="*/ 16669 h 1004887"/>
                <a:gd name="connsiteX31" fmla="*/ 842963 w 885825"/>
                <a:gd name="connsiteY31" fmla="*/ 33337 h 1004887"/>
                <a:gd name="connsiteX32" fmla="*/ 864394 w 885825"/>
                <a:gd name="connsiteY32" fmla="*/ 52387 h 1004887"/>
                <a:gd name="connsiteX33" fmla="*/ 878681 w 885825"/>
                <a:gd name="connsiteY33" fmla="*/ 73819 h 1004887"/>
                <a:gd name="connsiteX34" fmla="*/ 885825 w 885825"/>
                <a:gd name="connsiteY34" fmla="*/ 102394 h 1004887"/>
                <a:gd name="connsiteX35" fmla="*/ 883444 w 885825"/>
                <a:gd name="connsiteY35" fmla="*/ 138112 h 1004887"/>
                <a:gd name="connsiteX36" fmla="*/ 871538 w 885825"/>
                <a:gd name="connsiteY36" fmla="*/ 173831 h 1004887"/>
                <a:gd name="connsiteX37" fmla="*/ 845344 w 885825"/>
                <a:gd name="connsiteY37" fmla="*/ 211931 h 1004887"/>
                <a:gd name="connsiteX38" fmla="*/ 788194 w 885825"/>
                <a:gd name="connsiteY38" fmla="*/ 261937 h 1004887"/>
                <a:gd name="connsiteX39" fmla="*/ 666750 w 885825"/>
                <a:gd name="connsiteY39" fmla="*/ 354806 h 1004887"/>
                <a:gd name="connsiteX40" fmla="*/ 497681 w 885825"/>
                <a:gd name="connsiteY40" fmla="*/ 49530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004887">
                  <a:moveTo>
                    <a:pt x="497681" y="495300"/>
                  </a:moveTo>
                  <a:lnTo>
                    <a:pt x="400050" y="581025"/>
                  </a:lnTo>
                  <a:lnTo>
                    <a:pt x="314325" y="661987"/>
                  </a:lnTo>
                  <a:lnTo>
                    <a:pt x="247650" y="733425"/>
                  </a:lnTo>
                  <a:lnTo>
                    <a:pt x="171450" y="821531"/>
                  </a:lnTo>
                  <a:lnTo>
                    <a:pt x="92869" y="926306"/>
                  </a:lnTo>
                  <a:lnTo>
                    <a:pt x="54769" y="983456"/>
                  </a:lnTo>
                  <a:lnTo>
                    <a:pt x="33338" y="1000125"/>
                  </a:lnTo>
                  <a:lnTo>
                    <a:pt x="16669" y="1004887"/>
                  </a:lnTo>
                  <a:lnTo>
                    <a:pt x="4763" y="1000125"/>
                  </a:lnTo>
                  <a:lnTo>
                    <a:pt x="0" y="981075"/>
                  </a:lnTo>
                  <a:lnTo>
                    <a:pt x="0" y="950119"/>
                  </a:lnTo>
                  <a:lnTo>
                    <a:pt x="7144" y="892969"/>
                  </a:lnTo>
                  <a:lnTo>
                    <a:pt x="38100" y="776287"/>
                  </a:lnTo>
                  <a:lnTo>
                    <a:pt x="71438" y="685800"/>
                  </a:lnTo>
                  <a:lnTo>
                    <a:pt x="102394" y="607219"/>
                  </a:lnTo>
                  <a:lnTo>
                    <a:pt x="133350" y="540544"/>
                  </a:lnTo>
                  <a:lnTo>
                    <a:pt x="178594" y="452437"/>
                  </a:lnTo>
                  <a:lnTo>
                    <a:pt x="228600" y="369094"/>
                  </a:lnTo>
                  <a:lnTo>
                    <a:pt x="278606" y="295275"/>
                  </a:lnTo>
                  <a:lnTo>
                    <a:pt x="330994" y="230981"/>
                  </a:lnTo>
                  <a:lnTo>
                    <a:pt x="376238" y="183356"/>
                  </a:lnTo>
                  <a:lnTo>
                    <a:pt x="414338" y="150019"/>
                  </a:lnTo>
                  <a:lnTo>
                    <a:pt x="445294" y="123825"/>
                  </a:lnTo>
                  <a:lnTo>
                    <a:pt x="490538" y="88106"/>
                  </a:lnTo>
                  <a:lnTo>
                    <a:pt x="552450" y="54769"/>
                  </a:lnTo>
                  <a:lnTo>
                    <a:pt x="619125" y="28575"/>
                  </a:lnTo>
                  <a:lnTo>
                    <a:pt x="692944" y="7144"/>
                  </a:lnTo>
                  <a:lnTo>
                    <a:pt x="740569" y="0"/>
                  </a:lnTo>
                  <a:lnTo>
                    <a:pt x="783431" y="4762"/>
                  </a:lnTo>
                  <a:lnTo>
                    <a:pt x="816769" y="16669"/>
                  </a:lnTo>
                  <a:lnTo>
                    <a:pt x="842963" y="33337"/>
                  </a:lnTo>
                  <a:lnTo>
                    <a:pt x="864394" y="52387"/>
                  </a:lnTo>
                  <a:lnTo>
                    <a:pt x="878681" y="73819"/>
                  </a:lnTo>
                  <a:lnTo>
                    <a:pt x="885825" y="102394"/>
                  </a:lnTo>
                  <a:lnTo>
                    <a:pt x="883444" y="138112"/>
                  </a:lnTo>
                  <a:lnTo>
                    <a:pt x="871538" y="173831"/>
                  </a:lnTo>
                  <a:lnTo>
                    <a:pt x="845344" y="211931"/>
                  </a:lnTo>
                  <a:lnTo>
                    <a:pt x="788194" y="261937"/>
                  </a:lnTo>
                  <a:lnTo>
                    <a:pt x="666750" y="354806"/>
                  </a:lnTo>
                  <a:lnTo>
                    <a:pt x="497681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5">
              <a:extLst>
                <a:ext uri="{FF2B5EF4-FFF2-40B4-BE49-F238E27FC236}">
                  <a16:creationId xmlns:a16="http://schemas.microsoft.com/office/drawing/2014/main" id="{11D36223-5569-4D1A-90C9-6E11C504066E}"/>
                </a:ext>
              </a:extLst>
            </p:cNvPr>
            <p:cNvSpPr/>
            <p:nvPr/>
          </p:nvSpPr>
          <p:spPr>
            <a:xfrm rot="5400000">
              <a:off x="2602707" y="3612361"/>
              <a:ext cx="4389437" cy="476250"/>
            </a:xfrm>
            <a:custGeom>
              <a:avLst/>
              <a:gdLst>
                <a:gd name="connsiteX0" fmla="*/ 1574604 w 4388414"/>
                <a:gd name="connsiteY0" fmla="*/ 91793 h 476618"/>
                <a:gd name="connsiteX1" fmla="*/ 1934715 w 4388414"/>
                <a:gd name="connsiteY1" fmla="*/ 102384 h 476618"/>
                <a:gd name="connsiteX2" fmla="*/ 2093587 w 4388414"/>
                <a:gd name="connsiteY2" fmla="*/ 105915 h 476618"/>
                <a:gd name="connsiteX3" fmla="*/ 2404272 w 4388414"/>
                <a:gd name="connsiteY3" fmla="*/ 105915 h 476618"/>
                <a:gd name="connsiteX4" fmla="*/ 2817340 w 4388414"/>
                <a:gd name="connsiteY4" fmla="*/ 105915 h 476618"/>
                <a:gd name="connsiteX5" fmla="*/ 3173921 w 4388414"/>
                <a:gd name="connsiteY5" fmla="*/ 105915 h 476618"/>
                <a:gd name="connsiteX6" fmla="*/ 3452831 w 4388414"/>
                <a:gd name="connsiteY6" fmla="*/ 102384 h 476618"/>
                <a:gd name="connsiteX7" fmla="*/ 3696435 w 4388414"/>
                <a:gd name="connsiteY7" fmla="*/ 91793 h 476618"/>
                <a:gd name="connsiteX8" fmla="*/ 3820003 w 4388414"/>
                <a:gd name="connsiteY8" fmla="*/ 81201 h 476618"/>
                <a:gd name="connsiteX9" fmla="*/ 3894143 w 4388414"/>
                <a:gd name="connsiteY9" fmla="*/ 91793 h 476618"/>
                <a:gd name="connsiteX10" fmla="*/ 4010650 w 4388414"/>
                <a:gd name="connsiteY10" fmla="*/ 116506 h 476618"/>
                <a:gd name="connsiteX11" fmla="*/ 4141279 w 4388414"/>
                <a:gd name="connsiteY11" fmla="*/ 158873 h 476618"/>
                <a:gd name="connsiteX12" fmla="*/ 4208358 w 4388414"/>
                <a:gd name="connsiteY12" fmla="*/ 187117 h 476618"/>
                <a:gd name="connsiteX13" fmla="*/ 4243663 w 4388414"/>
                <a:gd name="connsiteY13" fmla="*/ 204769 h 476618"/>
                <a:gd name="connsiteX14" fmla="*/ 4282499 w 4388414"/>
                <a:gd name="connsiteY14" fmla="*/ 229483 h 476618"/>
                <a:gd name="connsiteX15" fmla="*/ 4353109 w 4388414"/>
                <a:gd name="connsiteY15" fmla="*/ 275379 h 476618"/>
                <a:gd name="connsiteX16" fmla="*/ 4377822 w 4388414"/>
                <a:gd name="connsiteY16" fmla="*/ 300093 h 476618"/>
                <a:gd name="connsiteX17" fmla="*/ 4384883 w 4388414"/>
                <a:gd name="connsiteY17" fmla="*/ 314215 h 476618"/>
                <a:gd name="connsiteX18" fmla="*/ 4388414 w 4388414"/>
                <a:gd name="connsiteY18" fmla="*/ 328337 h 476618"/>
                <a:gd name="connsiteX19" fmla="*/ 4381353 w 4388414"/>
                <a:gd name="connsiteY19" fmla="*/ 353050 h 476618"/>
                <a:gd name="connsiteX20" fmla="*/ 4360170 w 4388414"/>
                <a:gd name="connsiteY20" fmla="*/ 374233 h 476618"/>
                <a:gd name="connsiteX21" fmla="*/ 3707027 w 4388414"/>
                <a:gd name="connsiteY21" fmla="*/ 353050 h 476618"/>
                <a:gd name="connsiteX22" fmla="*/ 3664661 w 4388414"/>
                <a:gd name="connsiteY22" fmla="*/ 338928 h 476618"/>
                <a:gd name="connsiteX23" fmla="*/ 3622295 w 4388414"/>
                <a:gd name="connsiteY23" fmla="*/ 331867 h 476618"/>
                <a:gd name="connsiteX24" fmla="*/ 3435178 w 4388414"/>
                <a:gd name="connsiteY24" fmla="*/ 328337 h 476618"/>
                <a:gd name="connsiteX25" fmla="*/ 2979743 w 4388414"/>
                <a:gd name="connsiteY25" fmla="*/ 328337 h 476618"/>
                <a:gd name="connsiteX26" fmla="*/ 2411333 w 4388414"/>
                <a:gd name="connsiteY26" fmla="*/ 331867 h 476618"/>
                <a:gd name="connsiteX27" fmla="*/ 2005325 w 4388414"/>
                <a:gd name="connsiteY27" fmla="*/ 324806 h 476618"/>
                <a:gd name="connsiteX28" fmla="*/ 1652275 w 4388414"/>
                <a:gd name="connsiteY28" fmla="*/ 314215 h 476618"/>
                <a:gd name="connsiteX29" fmla="*/ 1313346 w 4388414"/>
                <a:gd name="connsiteY29" fmla="*/ 307154 h 476618"/>
                <a:gd name="connsiteX30" fmla="*/ 893217 w 4388414"/>
                <a:gd name="connsiteY30" fmla="*/ 307154 h 476618"/>
                <a:gd name="connsiteX31" fmla="*/ 631960 w 4388414"/>
                <a:gd name="connsiteY31" fmla="*/ 307154 h 476618"/>
                <a:gd name="connsiteX32" fmla="*/ 423660 w 4388414"/>
                <a:gd name="connsiteY32" fmla="*/ 307154 h 476618"/>
                <a:gd name="connsiteX33" fmla="*/ 331867 w 4388414"/>
                <a:gd name="connsiteY33" fmla="*/ 310684 h 476618"/>
                <a:gd name="connsiteX34" fmla="*/ 289501 w 4388414"/>
                <a:gd name="connsiteY34" fmla="*/ 317745 h 476618"/>
                <a:gd name="connsiteX35" fmla="*/ 250665 w 4388414"/>
                <a:gd name="connsiteY35" fmla="*/ 328337 h 476618"/>
                <a:gd name="connsiteX36" fmla="*/ 208299 w 4388414"/>
                <a:gd name="connsiteY36" fmla="*/ 349520 h 476618"/>
                <a:gd name="connsiteX37" fmla="*/ 151811 w 4388414"/>
                <a:gd name="connsiteY37" fmla="*/ 384825 h 476618"/>
                <a:gd name="connsiteX38" fmla="*/ 127098 w 4388414"/>
                <a:gd name="connsiteY38" fmla="*/ 409538 h 476618"/>
                <a:gd name="connsiteX39" fmla="*/ 88262 w 4388414"/>
                <a:gd name="connsiteY39" fmla="*/ 448374 h 476618"/>
                <a:gd name="connsiteX40" fmla="*/ 60018 w 4388414"/>
                <a:gd name="connsiteY40" fmla="*/ 466026 h 476618"/>
                <a:gd name="connsiteX41" fmla="*/ 35305 w 4388414"/>
                <a:gd name="connsiteY41" fmla="*/ 476618 h 476618"/>
                <a:gd name="connsiteX42" fmla="*/ 24713 w 4388414"/>
                <a:gd name="connsiteY42" fmla="*/ 476618 h 476618"/>
                <a:gd name="connsiteX43" fmla="*/ 7061 w 4388414"/>
                <a:gd name="connsiteY43" fmla="*/ 469557 h 476618"/>
                <a:gd name="connsiteX44" fmla="*/ 3530 w 4388414"/>
                <a:gd name="connsiteY44" fmla="*/ 451904 h 476618"/>
                <a:gd name="connsiteX45" fmla="*/ 0 w 4388414"/>
                <a:gd name="connsiteY45" fmla="*/ 416599 h 476618"/>
                <a:gd name="connsiteX46" fmla="*/ 17652 w 4388414"/>
                <a:gd name="connsiteY46" fmla="*/ 349520 h 476618"/>
                <a:gd name="connsiteX47" fmla="*/ 56488 w 4388414"/>
                <a:gd name="connsiteY47" fmla="*/ 229483 h 476618"/>
                <a:gd name="connsiteX48" fmla="*/ 98854 w 4388414"/>
                <a:gd name="connsiteY48" fmla="*/ 141220 h 476618"/>
                <a:gd name="connsiteX49" fmla="*/ 127098 w 4388414"/>
                <a:gd name="connsiteY49" fmla="*/ 98854 h 476618"/>
                <a:gd name="connsiteX50" fmla="*/ 155342 w 4388414"/>
                <a:gd name="connsiteY50" fmla="*/ 63549 h 476618"/>
                <a:gd name="connsiteX51" fmla="*/ 183586 w 4388414"/>
                <a:gd name="connsiteY51" fmla="*/ 35305 h 476618"/>
                <a:gd name="connsiteX52" fmla="*/ 218891 w 4388414"/>
                <a:gd name="connsiteY52" fmla="*/ 14122 h 476618"/>
                <a:gd name="connsiteX53" fmla="*/ 268318 w 4388414"/>
                <a:gd name="connsiteY53" fmla="*/ 0 h 476618"/>
                <a:gd name="connsiteX54" fmla="*/ 296562 w 4388414"/>
                <a:gd name="connsiteY54" fmla="*/ 7061 h 476618"/>
                <a:gd name="connsiteX55" fmla="*/ 338928 w 4388414"/>
                <a:gd name="connsiteY55" fmla="*/ 24713 h 476618"/>
                <a:gd name="connsiteX56" fmla="*/ 413069 w 4388414"/>
                <a:gd name="connsiteY56" fmla="*/ 45896 h 476618"/>
                <a:gd name="connsiteX57" fmla="*/ 501331 w 4388414"/>
                <a:gd name="connsiteY57" fmla="*/ 60018 h 476618"/>
                <a:gd name="connsiteX58" fmla="*/ 706100 w 4388414"/>
                <a:gd name="connsiteY58" fmla="*/ 77671 h 476618"/>
                <a:gd name="connsiteX59" fmla="*/ 985010 w 4388414"/>
                <a:gd name="connsiteY59" fmla="*/ 84732 h 476618"/>
                <a:gd name="connsiteX60" fmla="*/ 1179187 w 4388414"/>
                <a:gd name="connsiteY60" fmla="*/ 84732 h 476618"/>
                <a:gd name="connsiteX61" fmla="*/ 1574604 w 4388414"/>
                <a:gd name="connsiteY61" fmla="*/ 91793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8414" h="476618">
                  <a:moveTo>
                    <a:pt x="1574604" y="91793"/>
                  </a:moveTo>
                  <a:lnTo>
                    <a:pt x="1934715" y="102384"/>
                  </a:lnTo>
                  <a:lnTo>
                    <a:pt x="2093587" y="105915"/>
                  </a:lnTo>
                  <a:lnTo>
                    <a:pt x="2404272" y="105915"/>
                  </a:lnTo>
                  <a:lnTo>
                    <a:pt x="2817340" y="105915"/>
                  </a:lnTo>
                  <a:lnTo>
                    <a:pt x="3173921" y="105915"/>
                  </a:lnTo>
                  <a:lnTo>
                    <a:pt x="3452831" y="102384"/>
                  </a:lnTo>
                  <a:lnTo>
                    <a:pt x="3696435" y="91793"/>
                  </a:lnTo>
                  <a:lnTo>
                    <a:pt x="3820003" y="81201"/>
                  </a:lnTo>
                  <a:lnTo>
                    <a:pt x="3894143" y="91793"/>
                  </a:lnTo>
                  <a:lnTo>
                    <a:pt x="4010650" y="116506"/>
                  </a:lnTo>
                  <a:lnTo>
                    <a:pt x="4141279" y="158873"/>
                  </a:lnTo>
                  <a:lnTo>
                    <a:pt x="4208358" y="187117"/>
                  </a:lnTo>
                  <a:lnTo>
                    <a:pt x="4243663" y="204769"/>
                  </a:lnTo>
                  <a:lnTo>
                    <a:pt x="4282499" y="229483"/>
                  </a:lnTo>
                  <a:lnTo>
                    <a:pt x="4353109" y="275379"/>
                  </a:lnTo>
                  <a:lnTo>
                    <a:pt x="4377822" y="300093"/>
                  </a:lnTo>
                  <a:lnTo>
                    <a:pt x="4384883" y="314215"/>
                  </a:lnTo>
                  <a:lnTo>
                    <a:pt x="4388414" y="328337"/>
                  </a:lnTo>
                  <a:lnTo>
                    <a:pt x="4381353" y="353050"/>
                  </a:lnTo>
                  <a:lnTo>
                    <a:pt x="4360170" y="374233"/>
                  </a:lnTo>
                  <a:lnTo>
                    <a:pt x="3707027" y="353050"/>
                  </a:lnTo>
                  <a:lnTo>
                    <a:pt x="3664661" y="338928"/>
                  </a:lnTo>
                  <a:lnTo>
                    <a:pt x="3622295" y="331867"/>
                  </a:lnTo>
                  <a:lnTo>
                    <a:pt x="3435178" y="328337"/>
                  </a:lnTo>
                  <a:lnTo>
                    <a:pt x="2979743" y="328337"/>
                  </a:lnTo>
                  <a:lnTo>
                    <a:pt x="2411333" y="331867"/>
                  </a:lnTo>
                  <a:lnTo>
                    <a:pt x="2005325" y="324806"/>
                  </a:lnTo>
                  <a:lnTo>
                    <a:pt x="1652275" y="314215"/>
                  </a:lnTo>
                  <a:lnTo>
                    <a:pt x="1313346" y="307154"/>
                  </a:lnTo>
                  <a:lnTo>
                    <a:pt x="893217" y="307154"/>
                  </a:lnTo>
                  <a:lnTo>
                    <a:pt x="631960" y="307154"/>
                  </a:lnTo>
                  <a:lnTo>
                    <a:pt x="423660" y="307154"/>
                  </a:lnTo>
                  <a:lnTo>
                    <a:pt x="331867" y="310684"/>
                  </a:lnTo>
                  <a:lnTo>
                    <a:pt x="289501" y="317745"/>
                  </a:lnTo>
                  <a:lnTo>
                    <a:pt x="250665" y="328337"/>
                  </a:lnTo>
                  <a:lnTo>
                    <a:pt x="208299" y="349520"/>
                  </a:lnTo>
                  <a:lnTo>
                    <a:pt x="151811" y="384825"/>
                  </a:lnTo>
                  <a:lnTo>
                    <a:pt x="127098" y="409538"/>
                  </a:lnTo>
                  <a:lnTo>
                    <a:pt x="88262" y="448374"/>
                  </a:lnTo>
                  <a:lnTo>
                    <a:pt x="60018" y="466026"/>
                  </a:lnTo>
                  <a:lnTo>
                    <a:pt x="35305" y="476618"/>
                  </a:lnTo>
                  <a:lnTo>
                    <a:pt x="24713" y="476618"/>
                  </a:lnTo>
                  <a:lnTo>
                    <a:pt x="7061" y="469557"/>
                  </a:lnTo>
                  <a:lnTo>
                    <a:pt x="3530" y="451904"/>
                  </a:lnTo>
                  <a:lnTo>
                    <a:pt x="0" y="416599"/>
                  </a:lnTo>
                  <a:lnTo>
                    <a:pt x="17652" y="349520"/>
                  </a:lnTo>
                  <a:lnTo>
                    <a:pt x="56488" y="229483"/>
                  </a:lnTo>
                  <a:lnTo>
                    <a:pt x="98854" y="141220"/>
                  </a:lnTo>
                  <a:lnTo>
                    <a:pt x="127098" y="98854"/>
                  </a:lnTo>
                  <a:lnTo>
                    <a:pt x="155342" y="63549"/>
                  </a:lnTo>
                  <a:lnTo>
                    <a:pt x="183586" y="35305"/>
                  </a:lnTo>
                  <a:lnTo>
                    <a:pt x="218891" y="14122"/>
                  </a:lnTo>
                  <a:lnTo>
                    <a:pt x="268318" y="0"/>
                  </a:lnTo>
                  <a:lnTo>
                    <a:pt x="296562" y="7061"/>
                  </a:lnTo>
                  <a:lnTo>
                    <a:pt x="338928" y="24713"/>
                  </a:lnTo>
                  <a:lnTo>
                    <a:pt x="413069" y="45896"/>
                  </a:lnTo>
                  <a:lnTo>
                    <a:pt x="501331" y="60018"/>
                  </a:lnTo>
                  <a:lnTo>
                    <a:pt x="706100" y="77671"/>
                  </a:lnTo>
                  <a:lnTo>
                    <a:pt x="985010" y="84732"/>
                  </a:lnTo>
                  <a:lnTo>
                    <a:pt x="1179187" y="84732"/>
                  </a:lnTo>
                  <a:lnTo>
                    <a:pt x="1574604" y="91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6">
              <a:extLst>
                <a:ext uri="{FF2B5EF4-FFF2-40B4-BE49-F238E27FC236}">
                  <a16:creationId xmlns:a16="http://schemas.microsoft.com/office/drawing/2014/main" id="{F4AD0518-0C15-4B28-9C1B-023DEBD9308B}"/>
                </a:ext>
              </a:extLst>
            </p:cNvPr>
            <p:cNvSpPr/>
            <p:nvPr/>
          </p:nvSpPr>
          <p:spPr>
            <a:xfrm rot="5400000">
              <a:off x="4032250" y="5338766"/>
              <a:ext cx="793750" cy="609600"/>
            </a:xfrm>
            <a:custGeom>
              <a:avLst/>
              <a:gdLst>
                <a:gd name="connsiteX0" fmla="*/ 335756 w 792956"/>
                <a:gd name="connsiteY0" fmla="*/ 307181 h 609600"/>
                <a:gd name="connsiteX1" fmla="*/ 390525 w 792956"/>
                <a:gd name="connsiteY1" fmla="*/ 266700 h 609600"/>
                <a:gd name="connsiteX2" fmla="*/ 433387 w 792956"/>
                <a:gd name="connsiteY2" fmla="*/ 238125 h 609600"/>
                <a:gd name="connsiteX3" fmla="*/ 483394 w 792956"/>
                <a:gd name="connsiteY3" fmla="*/ 204787 h 609600"/>
                <a:gd name="connsiteX4" fmla="*/ 528637 w 792956"/>
                <a:gd name="connsiteY4" fmla="*/ 180975 h 609600"/>
                <a:gd name="connsiteX5" fmla="*/ 576262 w 792956"/>
                <a:gd name="connsiteY5" fmla="*/ 157162 h 609600"/>
                <a:gd name="connsiteX6" fmla="*/ 631031 w 792956"/>
                <a:gd name="connsiteY6" fmla="*/ 130968 h 609600"/>
                <a:gd name="connsiteX7" fmla="*/ 676275 w 792956"/>
                <a:gd name="connsiteY7" fmla="*/ 111918 h 609600"/>
                <a:gd name="connsiteX8" fmla="*/ 726281 w 792956"/>
                <a:gd name="connsiteY8" fmla="*/ 95250 h 609600"/>
                <a:gd name="connsiteX9" fmla="*/ 750094 w 792956"/>
                <a:gd name="connsiteY9" fmla="*/ 88106 h 609600"/>
                <a:gd name="connsiteX10" fmla="*/ 771525 w 792956"/>
                <a:gd name="connsiteY10" fmla="*/ 76200 h 609600"/>
                <a:gd name="connsiteX11" fmla="*/ 788194 w 792956"/>
                <a:gd name="connsiteY11" fmla="*/ 57150 h 609600"/>
                <a:gd name="connsiteX12" fmla="*/ 792956 w 792956"/>
                <a:gd name="connsiteY12" fmla="*/ 35718 h 609600"/>
                <a:gd name="connsiteX13" fmla="*/ 783431 w 792956"/>
                <a:gd name="connsiteY13" fmla="*/ 0 h 609600"/>
                <a:gd name="connsiteX14" fmla="*/ 16669 w 792956"/>
                <a:gd name="connsiteY14" fmla="*/ 26193 h 609600"/>
                <a:gd name="connsiteX15" fmla="*/ 69056 w 792956"/>
                <a:gd name="connsiteY15" fmla="*/ 33337 h 609600"/>
                <a:gd name="connsiteX16" fmla="*/ 107156 w 792956"/>
                <a:gd name="connsiteY16" fmla="*/ 50006 h 609600"/>
                <a:gd name="connsiteX17" fmla="*/ 138112 w 792956"/>
                <a:gd name="connsiteY17" fmla="*/ 66675 h 609600"/>
                <a:gd name="connsiteX18" fmla="*/ 154781 w 792956"/>
                <a:gd name="connsiteY18" fmla="*/ 85725 h 609600"/>
                <a:gd name="connsiteX19" fmla="*/ 169069 w 792956"/>
                <a:gd name="connsiteY19" fmla="*/ 111918 h 609600"/>
                <a:gd name="connsiteX20" fmla="*/ 176212 w 792956"/>
                <a:gd name="connsiteY20" fmla="*/ 142875 h 609600"/>
                <a:gd name="connsiteX21" fmla="*/ 178594 w 792956"/>
                <a:gd name="connsiteY21" fmla="*/ 173831 h 609600"/>
                <a:gd name="connsiteX22" fmla="*/ 164306 w 792956"/>
                <a:gd name="connsiteY22" fmla="*/ 221456 h 609600"/>
                <a:gd name="connsiteX23" fmla="*/ 69056 w 792956"/>
                <a:gd name="connsiteY23" fmla="*/ 416718 h 609600"/>
                <a:gd name="connsiteX24" fmla="*/ 14287 w 792956"/>
                <a:gd name="connsiteY24" fmla="*/ 540543 h 609600"/>
                <a:gd name="connsiteX25" fmla="*/ 0 w 792956"/>
                <a:gd name="connsiteY25" fmla="*/ 581025 h 609600"/>
                <a:gd name="connsiteX26" fmla="*/ 0 w 792956"/>
                <a:gd name="connsiteY26" fmla="*/ 595312 h 609600"/>
                <a:gd name="connsiteX27" fmla="*/ 2381 w 792956"/>
                <a:gd name="connsiteY27" fmla="*/ 604837 h 609600"/>
                <a:gd name="connsiteX28" fmla="*/ 9525 w 792956"/>
                <a:gd name="connsiteY28" fmla="*/ 609600 h 609600"/>
                <a:gd name="connsiteX29" fmla="*/ 26194 w 792956"/>
                <a:gd name="connsiteY29" fmla="*/ 604837 h 609600"/>
                <a:gd name="connsiteX30" fmla="*/ 47625 w 792956"/>
                <a:gd name="connsiteY30" fmla="*/ 595312 h 609600"/>
                <a:gd name="connsiteX31" fmla="*/ 78581 w 792956"/>
                <a:gd name="connsiteY31" fmla="*/ 561975 h 609600"/>
                <a:gd name="connsiteX32" fmla="*/ 140494 w 792956"/>
                <a:gd name="connsiteY32" fmla="*/ 492918 h 609600"/>
                <a:gd name="connsiteX33" fmla="*/ 200025 w 792956"/>
                <a:gd name="connsiteY33" fmla="*/ 428625 h 609600"/>
                <a:gd name="connsiteX34" fmla="*/ 266700 w 792956"/>
                <a:gd name="connsiteY34" fmla="*/ 366712 h 609600"/>
                <a:gd name="connsiteX35" fmla="*/ 335756 w 792956"/>
                <a:gd name="connsiteY35" fmla="*/ 3071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09600">
                  <a:moveTo>
                    <a:pt x="335756" y="307181"/>
                  </a:moveTo>
                  <a:lnTo>
                    <a:pt x="390525" y="266700"/>
                  </a:lnTo>
                  <a:lnTo>
                    <a:pt x="433387" y="238125"/>
                  </a:lnTo>
                  <a:lnTo>
                    <a:pt x="483394" y="204787"/>
                  </a:lnTo>
                  <a:lnTo>
                    <a:pt x="528637" y="180975"/>
                  </a:lnTo>
                  <a:lnTo>
                    <a:pt x="576262" y="157162"/>
                  </a:lnTo>
                  <a:lnTo>
                    <a:pt x="631031" y="130968"/>
                  </a:lnTo>
                  <a:lnTo>
                    <a:pt x="676275" y="111918"/>
                  </a:lnTo>
                  <a:lnTo>
                    <a:pt x="726281" y="95250"/>
                  </a:lnTo>
                  <a:lnTo>
                    <a:pt x="750094" y="88106"/>
                  </a:lnTo>
                  <a:lnTo>
                    <a:pt x="771525" y="76200"/>
                  </a:lnTo>
                  <a:lnTo>
                    <a:pt x="788194" y="57150"/>
                  </a:lnTo>
                  <a:lnTo>
                    <a:pt x="792956" y="35718"/>
                  </a:lnTo>
                  <a:lnTo>
                    <a:pt x="783431" y="0"/>
                  </a:lnTo>
                  <a:lnTo>
                    <a:pt x="16669" y="26193"/>
                  </a:lnTo>
                  <a:lnTo>
                    <a:pt x="69056" y="33337"/>
                  </a:lnTo>
                  <a:lnTo>
                    <a:pt x="107156" y="50006"/>
                  </a:lnTo>
                  <a:lnTo>
                    <a:pt x="138112" y="66675"/>
                  </a:lnTo>
                  <a:lnTo>
                    <a:pt x="154781" y="85725"/>
                  </a:lnTo>
                  <a:lnTo>
                    <a:pt x="169069" y="111918"/>
                  </a:lnTo>
                  <a:lnTo>
                    <a:pt x="176212" y="142875"/>
                  </a:lnTo>
                  <a:lnTo>
                    <a:pt x="178594" y="173831"/>
                  </a:lnTo>
                  <a:lnTo>
                    <a:pt x="164306" y="221456"/>
                  </a:lnTo>
                  <a:lnTo>
                    <a:pt x="69056" y="416718"/>
                  </a:lnTo>
                  <a:lnTo>
                    <a:pt x="14287" y="540543"/>
                  </a:lnTo>
                  <a:lnTo>
                    <a:pt x="0" y="581025"/>
                  </a:lnTo>
                  <a:lnTo>
                    <a:pt x="0" y="595312"/>
                  </a:lnTo>
                  <a:lnTo>
                    <a:pt x="2381" y="604837"/>
                  </a:lnTo>
                  <a:lnTo>
                    <a:pt x="9525" y="609600"/>
                  </a:lnTo>
                  <a:lnTo>
                    <a:pt x="26194" y="604837"/>
                  </a:lnTo>
                  <a:lnTo>
                    <a:pt x="47625" y="595312"/>
                  </a:lnTo>
                  <a:lnTo>
                    <a:pt x="78581" y="561975"/>
                  </a:lnTo>
                  <a:lnTo>
                    <a:pt x="140494" y="492918"/>
                  </a:lnTo>
                  <a:lnTo>
                    <a:pt x="200025" y="428625"/>
                  </a:lnTo>
                  <a:lnTo>
                    <a:pt x="266700" y="366712"/>
                  </a:lnTo>
                  <a:lnTo>
                    <a:pt x="33575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1A619A5B-5477-4453-99B7-77310C4CF88E}"/>
                </a:ext>
              </a:extLst>
            </p:cNvPr>
            <p:cNvSpPr/>
            <p:nvPr/>
          </p:nvSpPr>
          <p:spPr>
            <a:xfrm>
              <a:off x="3713164" y="3371853"/>
              <a:ext cx="1787525" cy="1282700"/>
            </a:xfrm>
            <a:custGeom>
              <a:avLst/>
              <a:gdLst>
                <a:gd name="connsiteX0" fmla="*/ 926306 w 1788319"/>
                <a:gd name="connsiteY0" fmla="*/ 561975 h 1283494"/>
                <a:gd name="connsiteX1" fmla="*/ 1019175 w 1788319"/>
                <a:gd name="connsiteY1" fmla="*/ 490538 h 1283494"/>
                <a:gd name="connsiteX2" fmla="*/ 1247775 w 1788319"/>
                <a:gd name="connsiteY2" fmla="*/ 347663 h 1283494"/>
                <a:gd name="connsiteX3" fmla="*/ 1395412 w 1788319"/>
                <a:gd name="connsiteY3" fmla="*/ 240506 h 1283494"/>
                <a:gd name="connsiteX4" fmla="*/ 1531144 w 1788319"/>
                <a:gd name="connsiteY4" fmla="*/ 140494 h 1283494"/>
                <a:gd name="connsiteX5" fmla="*/ 1614487 w 1788319"/>
                <a:gd name="connsiteY5" fmla="*/ 78581 h 1283494"/>
                <a:gd name="connsiteX6" fmla="*/ 1695450 w 1788319"/>
                <a:gd name="connsiteY6" fmla="*/ 19050 h 1283494"/>
                <a:gd name="connsiteX7" fmla="*/ 1721644 w 1788319"/>
                <a:gd name="connsiteY7" fmla="*/ 4763 h 1283494"/>
                <a:gd name="connsiteX8" fmla="*/ 1750219 w 1788319"/>
                <a:gd name="connsiteY8" fmla="*/ 0 h 1283494"/>
                <a:gd name="connsiteX9" fmla="*/ 1766887 w 1788319"/>
                <a:gd name="connsiteY9" fmla="*/ 0 h 1283494"/>
                <a:gd name="connsiteX10" fmla="*/ 1781175 w 1788319"/>
                <a:gd name="connsiteY10" fmla="*/ 2381 h 1283494"/>
                <a:gd name="connsiteX11" fmla="*/ 1788319 w 1788319"/>
                <a:gd name="connsiteY11" fmla="*/ 11906 h 1283494"/>
                <a:gd name="connsiteX12" fmla="*/ 1783556 w 1788319"/>
                <a:gd name="connsiteY12" fmla="*/ 33338 h 1283494"/>
                <a:gd name="connsiteX13" fmla="*/ 1771650 w 1788319"/>
                <a:gd name="connsiteY13" fmla="*/ 57150 h 1283494"/>
                <a:gd name="connsiteX14" fmla="*/ 1707356 w 1788319"/>
                <a:gd name="connsiteY14" fmla="*/ 121444 h 1283494"/>
                <a:gd name="connsiteX15" fmla="*/ 1562100 w 1788319"/>
                <a:gd name="connsiteY15" fmla="*/ 250031 h 1283494"/>
                <a:gd name="connsiteX16" fmla="*/ 1395412 w 1788319"/>
                <a:gd name="connsiteY16" fmla="*/ 404813 h 1283494"/>
                <a:gd name="connsiteX17" fmla="*/ 1240631 w 1788319"/>
                <a:gd name="connsiteY17" fmla="*/ 547688 h 1283494"/>
                <a:gd name="connsiteX18" fmla="*/ 1193006 w 1788319"/>
                <a:gd name="connsiteY18" fmla="*/ 590550 h 1283494"/>
                <a:gd name="connsiteX19" fmla="*/ 935831 w 1788319"/>
                <a:gd name="connsiteY19" fmla="*/ 790575 h 1283494"/>
                <a:gd name="connsiteX20" fmla="*/ 778669 w 1788319"/>
                <a:gd name="connsiteY20" fmla="*/ 914400 h 1283494"/>
                <a:gd name="connsiteX21" fmla="*/ 669131 w 1788319"/>
                <a:gd name="connsiteY21" fmla="*/ 1000125 h 1283494"/>
                <a:gd name="connsiteX22" fmla="*/ 614362 w 1788319"/>
                <a:gd name="connsiteY22" fmla="*/ 1045369 h 1283494"/>
                <a:gd name="connsiteX23" fmla="*/ 526256 w 1788319"/>
                <a:gd name="connsiteY23" fmla="*/ 1119188 h 1283494"/>
                <a:gd name="connsiteX24" fmla="*/ 452437 w 1788319"/>
                <a:gd name="connsiteY24" fmla="*/ 1181100 h 1283494"/>
                <a:gd name="connsiteX25" fmla="*/ 407194 w 1788319"/>
                <a:gd name="connsiteY25" fmla="*/ 1223963 h 1283494"/>
                <a:gd name="connsiteX26" fmla="*/ 369094 w 1788319"/>
                <a:gd name="connsiteY26" fmla="*/ 1254919 h 1283494"/>
                <a:gd name="connsiteX27" fmla="*/ 338137 w 1788319"/>
                <a:gd name="connsiteY27" fmla="*/ 1271588 h 1283494"/>
                <a:gd name="connsiteX28" fmla="*/ 307181 w 1788319"/>
                <a:gd name="connsiteY28" fmla="*/ 1281113 h 1283494"/>
                <a:gd name="connsiteX29" fmla="*/ 271462 w 1788319"/>
                <a:gd name="connsiteY29" fmla="*/ 1283494 h 1283494"/>
                <a:gd name="connsiteX30" fmla="*/ 238125 w 1788319"/>
                <a:gd name="connsiteY30" fmla="*/ 1276350 h 1283494"/>
                <a:gd name="connsiteX31" fmla="*/ 207169 w 1788319"/>
                <a:gd name="connsiteY31" fmla="*/ 1266825 h 1283494"/>
                <a:gd name="connsiteX32" fmla="*/ 164306 w 1788319"/>
                <a:gd name="connsiteY32" fmla="*/ 1243013 h 1283494"/>
                <a:gd name="connsiteX33" fmla="*/ 119062 w 1788319"/>
                <a:gd name="connsiteY33" fmla="*/ 1200150 h 1283494"/>
                <a:gd name="connsiteX34" fmla="*/ 69056 w 1788319"/>
                <a:gd name="connsiteY34" fmla="*/ 1126331 h 1283494"/>
                <a:gd name="connsiteX35" fmla="*/ 33337 w 1788319"/>
                <a:gd name="connsiteY35" fmla="*/ 1052513 h 1283494"/>
                <a:gd name="connsiteX36" fmla="*/ 9525 w 1788319"/>
                <a:gd name="connsiteY36" fmla="*/ 1000125 h 1283494"/>
                <a:gd name="connsiteX37" fmla="*/ 0 w 1788319"/>
                <a:gd name="connsiteY37" fmla="*/ 954881 h 1283494"/>
                <a:gd name="connsiteX38" fmla="*/ 0 w 1788319"/>
                <a:gd name="connsiteY38" fmla="*/ 914400 h 1283494"/>
                <a:gd name="connsiteX39" fmla="*/ 4762 w 1788319"/>
                <a:gd name="connsiteY39" fmla="*/ 895350 h 1283494"/>
                <a:gd name="connsiteX40" fmla="*/ 16669 w 1788319"/>
                <a:gd name="connsiteY40" fmla="*/ 892969 h 1283494"/>
                <a:gd name="connsiteX41" fmla="*/ 26194 w 1788319"/>
                <a:gd name="connsiteY41" fmla="*/ 895350 h 1283494"/>
                <a:gd name="connsiteX42" fmla="*/ 54769 w 1788319"/>
                <a:gd name="connsiteY42" fmla="*/ 907256 h 1283494"/>
                <a:gd name="connsiteX43" fmla="*/ 80962 w 1788319"/>
                <a:gd name="connsiteY43" fmla="*/ 933450 h 1283494"/>
                <a:gd name="connsiteX44" fmla="*/ 102394 w 1788319"/>
                <a:gd name="connsiteY44" fmla="*/ 952500 h 1283494"/>
                <a:gd name="connsiteX45" fmla="*/ 126206 w 1788319"/>
                <a:gd name="connsiteY45" fmla="*/ 962025 h 1283494"/>
                <a:gd name="connsiteX46" fmla="*/ 157162 w 1788319"/>
                <a:gd name="connsiteY46" fmla="*/ 971550 h 1283494"/>
                <a:gd name="connsiteX47" fmla="*/ 202406 w 1788319"/>
                <a:gd name="connsiteY47" fmla="*/ 973931 h 1283494"/>
                <a:gd name="connsiteX48" fmla="*/ 240506 w 1788319"/>
                <a:gd name="connsiteY48" fmla="*/ 966788 h 1283494"/>
                <a:gd name="connsiteX49" fmla="*/ 292894 w 1788319"/>
                <a:gd name="connsiteY49" fmla="*/ 945356 h 1283494"/>
                <a:gd name="connsiteX50" fmla="*/ 388144 w 1788319"/>
                <a:gd name="connsiteY50" fmla="*/ 902494 h 1283494"/>
                <a:gd name="connsiteX51" fmla="*/ 507206 w 1788319"/>
                <a:gd name="connsiteY51" fmla="*/ 833438 h 1283494"/>
                <a:gd name="connsiteX52" fmla="*/ 681037 w 1788319"/>
                <a:gd name="connsiteY52" fmla="*/ 721519 h 1283494"/>
                <a:gd name="connsiteX53" fmla="*/ 926306 w 1788319"/>
                <a:gd name="connsiteY53" fmla="*/ 561975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88319" h="1283494">
                  <a:moveTo>
                    <a:pt x="926306" y="561975"/>
                  </a:moveTo>
                  <a:lnTo>
                    <a:pt x="1019175" y="490538"/>
                  </a:lnTo>
                  <a:lnTo>
                    <a:pt x="1247775" y="347663"/>
                  </a:lnTo>
                  <a:lnTo>
                    <a:pt x="1395412" y="240506"/>
                  </a:lnTo>
                  <a:lnTo>
                    <a:pt x="1531144" y="140494"/>
                  </a:lnTo>
                  <a:lnTo>
                    <a:pt x="1614487" y="78581"/>
                  </a:lnTo>
                  <a:lnTo>
                    <a:pt x="1695450" y="19050"/>
                  </a:lnTo>
                  <a:lnTo>
                    <a:pt x="1721644" y="4763"/>
                  </a:lnTo>
                  <a:lnTo>
                    <a:pt x="1750219" y="0"/>
                  </a:lnTo>
                  <a:lnTo>
                    <a:pt x="1766887" y="0"/>
                  </a:lnTo>
                  <a:lnTo>
                    <a:pt x="1781175" y="2381"/>
                  </a:lnTo>
                  <a:lnTo>
                    <a:pt x="1788319" y="11906"/>
                  </a:lnTo>
                  <a:lnTo>
                    <a:pt x="1783556" y="33338"/>
                  </a:lnTo>
                  <a:lnTo>
                    <a:pt x="1771650" y="57150"/>
                  </a:lnTo>
                  <a:lnTo>
                    <a:pt x="1707356" y="121444"/>
                  </a:lnTo>
                  <a:lnTo>
                    <a:pt x="1562100" y="250031"/>
                  </a:lnTo>
                  <a:lnTo>
                    <a:pt x="1395412" y="404813"/>
                  </a:lnTo>
                  <a:lnTo>
                    <a:pt x="1240631" y="547688"/>
                  </a:lnTo>
                  <a:lnTo>
                    <a:pt x="1193006" y="590550"/>
                  </a:lnTo>
                  <a:lnTo>
                    <a:pt x="935831" y="790575"/>
                  </a:lnTo>
                  <a:lnTo>
                    <a:pt x="778669" y="914400"/>
                  </a:lnTo>
                  <a:lnTo>
                    <a:pt x="669131" y="1000125"/>
                  </a:lnTo>
                  <a:lnTo>
                    <a:pt x="614362" y="1045369"/>
                  </a:lnTo>
                  <a:lnTo>
                    <a:pt x="526256" y="1119188"/>
                  </a:lnTo>
                  <a:lnTo>
                    <a:pt x="452437" y="1181100"/>
                  </a:lnTo>
                  <a:lnTo>
                    <a:pt x="407194" y="1223963"/>
                  </a:lnTo>
                  <a:lnTo>
                    <a:pt x="369094" y="1254919"/>
                  </a:lnTo>
                  <a:lnTo>
                    <a:pt x="338137" y="1271588"/>
                  </a:lnTo>
                  <a:lnTo>
                    <a:pt x="307181" y="1281113"/>
                  </a:lnTo>
                  <a:lnTo>
                    <a:pt x="271462" y="1283494"/>
                  </a:lnTo>
                  <a:lnTo>
                    <a:pt x="238125" y="1276350"/>
                  </a:lnTo>
                  <a:lnTo>
                    <a:pt x="207169" y="1266825"/>
                  </a:lnTo>
                  <a:lnTo>
                    <a:pt x="164306" y="1243013"/>
                  </a:lnTo>
                  <a:lnTo>
                    <a:pt x="119062" y="1200150"/>
                  </a:lnTo>
                  <a:lnTo>
                    <a:pt x="69056" y="1126331"/>
                  </a:lnTo>
                  <a:lnTo>
                    <a:pt x="33337" y="1052513"/>
                  </a:lnTo>
                  <a:lnTo>
                    <a:pt x="9525" y="1000125"/>
                  </a:lnTo>
                  <a:lnTo>
                    <a:pt x="0" y="954881"/>
                  </a:lnTo>
                  <a:lnTo>
                    <a:pt x="0" y="914400"/>
                  </a:lnTo>
                  <a:lnTo>
                    <a:pt x="4762" y="895350"/>
                  </a:lnTo>
                  <a:lnTo>
                    <a:pt x="16669" y="892969"/>
                  </a:lnTo>
                  <a:lnTo>
                    <a:pt x="26194" y="895350"/>
                  </a:lnTo>
                  <a:lnTo>
                    <a:pt x="54769" y="907256"/>
                  </a:lnTo>
                  <a:lnTo>
                    <a:pt x="80962" y="933450"/>
                  </a:lnTo>
                  <a:lnTo>
                    <a:pt x="102394" y="952500"/>
                  </a:lnTo>
                  <a:lnTo>
                    <a:pt x="126206" y="962025"/>
                  </a:lnTo>
                  <a:lnTo>
                    <a:pt x="157162" y="971550"/>
                  </a:lnTo>
                  <a:lnTo>
                    <a:pt x="202406" y="973931"/>
                  </a:lnTo>
                  <a:lnTo>
                    <a:pt x="240506" y="966788"/>
                  </a:lnTo>
                  <a:lnTo>
                    <a:pt x="292894" y="945356"/>
                  </a:lnTo>
                  <a:lnTo>
                    <a:pt x="388144" y="902494"/>
                  </a:lnTo>
                  <a:lnTo>
                    <a:pt x="507206" y="833438"/>
                  </a:lnTo>
                  <a:lnTo>
                    <a:pt x="681037" y="721519"/>
                  </a:lnTo>
                  <a:lnTo>
                    <a:pt x="9263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2529D0CE-E667-4036-AEB6-CF482BF0A8A9}"/>
                </a:ext>
              </a:extLst>
            </p:cNvPr>
            <p:cNvSpPr/>
            <p:nvPr/>
          </p:nvSpPr>
          <p:spPr>
            <a:xfrm>
              <a:off x="5707064" y="1819279"/>
              <a:ext cx="498475" cy="938213"/>
            </a:xfrm>
            <a:custGeom>
              <a:avLst/>
              <a:gdLst>
                <a:gd name="connsiteX0" fmla="*/ 397669 w 497682"/>
                <a:gd name="connsiteY0" fmla="*/ 345281 h 938213"/>
                <a:gd name="connsiteX1" fmla="*/ 373857 w 497682"/>
                <a:gd name="connsiteY1" fmla="*/ 221456 h 938213"/>
                <a:gd name="connsiteX2" fmla="*/ 311944 w 497682"/>
                <a:gd name="connsiteY2" fmla="*/ 90488 h 938213"/>
                <a:gd name="connsiteX3" fmla="*/ 242888 w 497682"/>
                <a:gd name="connsiteY3" fmla="*/ 57150 h 938213"/>
                <a:gd name="connsiteX4" fmla="*/ 195263 w 497682"/>
                <a:gd name="connsiteY4" fmla="*/ 35719 h 938213"/>
                <a:gd name="connsiteX5" fmla="*/ 152400 w 497682"/>
                <a:gd name="connsiteY5" fmla="*/ 19050 h 938213"/>
                <a:gd name="connsiteX6" fmla="*/ 100013 w 497682"/>
                <a:gd name="connsiteY6" fmla="*/ 2381 h 938213"/>
                <a:gd name="connsiteX7" fmla="*/ 57150 w 497682"/>
                <a:gd name="connsiteY7" fmla="*/ 0 h 938213"/>
                <a:gd name="connsiteX8" fmla="*/ 35719 w 497682"/>
                <a:gd name="connsiteY8" fmla="*/ 0 h 938213"/>
                <a:gd name="connsiteX9" fmla="*/ 14288 w 497682"/>
                <a:gd name="connsiteY9" fmla="*/ 4763 h 938213"/>
                <a:gd name="connsiteX10" fmla="*/ 2382 w 497682"/>
                <a:gd name="connsiteY10" fmla="*/ 9525 h 938213"/>
                <a:gd name="connsiteX11" fmla="*/ 0 w 497682"/>
                <a:gd name="connsiteY11" fmla="*/ 21431 h 938213"/>
                <a:gd name="connsiteX12" fmla="*/ 7144 w 497682"/>
                <a:gd name="connsiteY12" fmla="*/ 42863 h 938213"/>
                <a:gd name="connsiteX13" fmla="*/ 23813 w 497682"/>
                <a:gd name="connsiteY13" fmla="*/ 66675 h 938213"/>
                <a:gd name="connsiteX14" fmla="*/ 52388 w 497682"/>
                <a:gd name="connsiteY14" fmla="*/ 97631 h 938213"/>
                <a:gd name="connsiteX15" fmla="*/ 83344 w 497682"/>
                <a:gd name="connsiteY15" fmla="*/ 123825 h 938213"/>
                <a:gd name="connsiteX16" fmla="*/ 111919 w 497682"/>
                <a:gd name="connsiteY16" fmla="*/ 150019 h 938213"/>
                <a:gd name="connsiteX17" fmla="*/ 135732 w 497682"/>
                <a:gd name="connsiteY17" fmla="*/ 180975 h 938213"/>
                <a:gd name="connsiteX18" fmla="*/ 150019 w 497682"/>
                <a:gd name="connsiteY18" fmla="*/ 204788 h 938213"/>
                <a:gd name="connsiteX19" fmla="*/ 166688 w 497682"/>
                <a:gd name="connsiteY19" fmla="*/ 240506 h 938213"/>
                <a:gd name="connsiteX20" fmla="*/ 176213 w 497682"/>
                <a:gd name="connsiteY20" fmla="*/ 273844 h 938213"/>
                <a:gd name="connsiteX21" fmla="*/ 188119 w 497682"/>
                <a:gd name="connsiteY21" fmla="*/ 335756 h 938213"/>
                <a:gd name="connsiteX22" fmla="*/ 211932 w 497682"/>
                <a:gd name="connsiteY22" fmla="*/ 481013 h 938213"/>
                <a:gd name="connsiteX23" fmla="*/ 233363 w 497682"/>
                <a:gd name="connsiteY23" fmla="*/ 647700 h 938213"/>
                <a:gd name="connsiteX24" fmla="*/ 247650 w 497682"/>
                <a:gd name="connsiteY24" fmla="*/ 757238 h 938213"/>
                <a:gd name="connsiteX25" fmla="*/ 259557 w 497682"/>
                <a:gd name="connsiteY25" fmla="*/ 778669 h 938213"/>
                <a:gd name="connsiteX26" fmla="*/ 290513 w 497682"/>
                <a:gd name="connsiteY26" fmla="*/ 819150 h 938213"/>
                <a:gd name="connsiteX27" fmla="*/ 328613 w 497682"/>
                <a:gd name="connsiteY27" fmla="*/ 862013 h 938213"/>
                <a:gd name="connsiteX28" fmla="*/ 352425 w 497682"/>
                <a:gd name="connsiteY28" fmla="*/ 890588 h 938213"/>
                <a:gd name="connsiteX29" fmla="*/ 371475 w 497682"/>
                <a:gd name="connsiteY29" fmla="*/ 914400 h 938213"/>
                <a:gd name="connsiteX30" fmla="*/ 392907 w 497682"/>
                <a:gd name="connsiteY30" fmla="*/ 928688 h 938213"/>
                <a:gd name="connsiteX31" fmla="*/ 419100 w 497682"/>
                <a:gd name="connsiteY31" fmla="*/ 938213 h 938213"/>
                <a:gd name="connsiteX32" fmla="*/ 440532 w 497682"/>
                <a:gd name="connsiteY32" fmla="*/ 938213 h 938213"/>
                <a:gd name="connsiteX33" fmla="*/ 464344 w 497682"/>
                <a:gd name="connsiteY33" fmla="*/ 933450 h 938213"/>
                <a:gd name="connsiteX34" fmla="*/ 481013 w 497682"/>
                <a:gd name="connsiteY34" fmla="*/ 921544 h 938213"/>
                <a:gd name="connsiteX35" fmla="*/ 492919 w 497682"/>
                <a:gd name="connsiteY35" fmla="*/ 900113 h 938213"/>
                <a:gd name="connsiteX36" fmla="*/ 497682 w 497682"/>
                <a:gd name="connsiteY36" fmla="*/ 878681 h 938213"/>
                <a:gd name="connsiteX37" fmla="*/ 497682 w 497682"/>
                <a:gd name="connsiteY37" fmla="*/ 845344 h 938213"/>
                <a:gd name="connsiteX38" fmla="*/ 490538 w 497682"/>
                <a:gd name="connsiteY38" fmla="*/ 776288 h 938213"/>
                <a:gd name="connsiteX39" fmla="*/ 464344 w 497682"/>
                <a:gd name="connsiteY39" fmla="*/ 645319 h 938213"/>
                <a:gd name="connsiteX40" fmla="*/ 397669 w 497682"/>
                <a:gd name="connsiteY40" fmla="*/ 345281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2" h="938213">
                  <a:moveTo>
                    <a:pt x="397669" y="345281"/>
                  </a:moveTo>
                  <a:lnTo>
                    <a:pt x="373857" y="221456"/>
                  </a:lnTo>
                  <a:lnTo>
                    <a:pt x="311944" y="90488"/>
                  </a:lnTo>
                  <a:lnTo>
                    <a:pt x="242888" y="57150"/>
                  </a:lnTo>
                  <a:lnTo>
                    <a:pt x="195263" y="35719"/>
                  </a:lnTo>
                  <a:lnTo>
                    <a:pt x="152400" y="19050"/>
                  </a:lnTo>
                  <a:lnTo>
                    <a:pt x="100013" y="2381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8" y="4763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3"/>
                  </a:lnTo>
                  <a:lnTo>
                    <a:pt x="23813" y="66675"/>
                  </a:lnTo>
                  <a:lnTo>
                    <a:pt x="52388" y="97631"/>
                  </a:lnTo>
                  <a:lnTo>
                    <a:pt x="83344" y="123825"/>
                  </a:lnTo>
                  <a:lnTo>
                    <a:pt x="111919" y="150019"/>
                  </a:lnTo>
                  <a:lnTo>
                    <a:pt x="135732" y="180975"/>
                  </a:lnTo>
                  <a:lnTo>
                    <a:pt x="150019" y="204788"/>
                  </a:lnTo>
                  <a:lnTo>
                    <a:pt x="166688" y="240506"/>
                  </a:lnTo>
                  <a:lnTo>
                    <a:pt x="176213" y="273844"/>
                  </a:lnTo>
                  <a:lnTo>
                    <a:pt x="188119" y="335756"/>
                  </a:lnTo>
                  <a:lnTo>
                    <a:pt x="211932" y="481013"/>
                  </a:lnTo>
                  <a:lnTo>
                    <a:pt x="233363" y="647700"/>
                  </a:lnTo>
                  <a:lnTo>
                    <a:pt x="247650" y="757238"/>
                  </a:lnTo>
                  <a:lnTo>
                    <a:pt x="259557" y="778669"/>
                  </a:lnTo>
                  <a:lnTo>
                    <a:pt x="290513" y="819150"/>
                  </a:lnTo>
                  <a:lnTo>
                    <a:pt x="328613" y="862013"/>
                  </a:lnTo>
                  <a:lnTo>
                    <a:pt x="352425" y="890588"/>
                  </a:lnTo>
                  <a:lnTo>
                    <a:pt x="371475" y="914400"/>
                  </a:lnTo>
                  <a:lnTo>
                    <a:pt x="392907" y="928688"/>
                  </a:lnTo>
                  <a:lnTo>
                    <a:pt x="419100" y="938213"/>
                  </a:lnTo>
                  <a:lnTo>
                    <a:pt x="440532" y="938213"/>
                  </a:lnTo>
                  <a:lnTo>
                    <a:pt x="464344" y="933450"/>
                  </a:lnTo>
                  <a:lnTo>
                    <a:pt x="481013" y="921544"/>
                  </a:lnTo>
                  <a:lnTo>
                    <a:pt x="492919" y="900113"/>
                  </a:lnTo>
                  <a:lnTo>
                    <a:pt x="497682" y="878681"/>
                  </a:lnTo>
                  <a:lnTo>
                    <a:pt x="497682" y="845344"/>
                  </a:lnTo>
                  <a:lnTo>
                    <a:pt x="490538" y="776288"/>
                  </a:lnTo>
                  <a:lnTo>
                    <a:pt x="464344" y="645319"/>
                  </a:lnTo>
                  <a:lnTo>
                    <a:pt x="39766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C6F453F0-A09E-428E-A6B4-30D5B21E5C91}"/>
                </a:ext>
              </a:extLst>
            </p:cNvPr>
            <p:cNvSpPr/>
            <p:nvPr/>
          </p:nvSpPr>
          <p:spPr>
            <a:xfrm>
              <a:off x="5973763" y="1663703"/>
              <a:ext cx="2057400" cy="908050"/>
            </a:xfrm>
            <a:custGeom>
              <a:avLst/>
              <a:gdLst>
                <a:gd name="connsiteX0" fmla="*/ 773907 w 2057400"/>
                <a:gd name="connsiteY0" fmla="*/ 309562 h 907256"/>
                <a:gd name="connsiteX1" fmla="*/ 685800 w 2057400"/>
                <a:gd name="connsiteY1" fmla="*/ 323850 h 907256"/>
                <a:gd name="connsiteX2" fmla="*/ 450057 w 2057400"/>
                <a:gd name="connsiteY2" fmla="*/ 359569 h 907256"/>
                <a:gd name="connsiteX3" fmla="*/ 204788 w 2057400"/>
                <a:gd name="connsiteY3" fmla="*/ 392906 h 907256"/>
                <a:gd name="connsiteX4" fmla="*/ 69057 w 2057400"/>
                <a:gd name="connsiteY4" fmla="*/ 409575 h 907256"/>
                <a:gd name="connsiteX5" fmla="*/ 52388 w 2057400"/>
                <a:gd name="connsiteY5" fmla="*/ 409575 h 907256"/>
                <a:gd name="connsiteX6" fmla="*/ 0 w 2057400"/>
                <a:gd name="connsiteY6" fmla="*/ 226219 h 907256"/>
                <a:gd name="connsiteX7" fmla="*/ 42863 w 2057400"/>
                <a:gd name="connsiteY7" fmla="*/ 242887 h 907256"/>
                <a:gd name="connsiteX8" fmla="*/ 64294 w 2057400"/>
                <a:gd name="connsiteY8" fmla="*/ 247650 h 907256"/>
                <a:gd name="connsiteX9" fmla="*/ 119063 w 2057400"/>
                <a:gd name="connsiteY9" fmla="*/ 247650 h 907256"/>
                <a:gd name="connsiteX10" fmla="*/ 252413 w 2057400"/>
                <a:gd name="connsiteY10" fmla="*/ 235744 h 907256"/>
                <a:gd name="connsiteX11" fmla="*/ 478632 w 2057400"/>
                <a:gd name="connsiteY11" fmla="*/ 197644 h 907256"/>
                <a:gd name="connsiteX12" fmla="*/ 728663 w 2057400"/>
                <a:gd name="connsiteY12" fmla="*/ 159544 h 907256"/>
                <a:gd name="connsiteX13" fmla="*/ 966788 w 2057400"/>
                <a:gd name="connsiteY13" fmla="*/ 126206 h 907256"/>
                <a:gd name="connsiteX14" fmla="*/ 1178719 w 2057400"/>
                <a:gd name="connsiteY14" fmla="*/ 100012 h 907256"/>
                <a:gd name="connsiteX15" fmla="*/ 1469232 w 2057400"/>
                <a:gd name="connsiteY15" fmla="*/ 69056 h 907256"/>
                <a:gd name="connsiteX16" fmla="*/ 1495425 w 2057400"/>
                <a:gd name="connsiteY16" fmla="*/ 59531 h 907256"/>
                <a:gd name="connsiteX17" fmla="*/ 1545432 w 2057400"/>
                <a:gd name="connsiteY17" fmla="*/ 35719 h 907256"/>
                <a:gd name="connsiteX18" fmla="*/ 1597819 w 2057400"/>
                <a:gd name="connsiteY18" fmla="*/ 14287 h 907256"/>
                <a:gd name="connsiteX19" fmla="*/ 1650207 w 2057400"/>
                <a:gd name="connsiteY19" fmla="*/ 0 h 907256"/>
                <a:gd name="connsiteX20" fmla="*/ 1671638 w 2057400"/>
                <a:gd name="connsiteY20" fmla="*/ 4762 h 907256"/>
                <a:gd name="connsiteX21" fmla="*/ 1747838 w 2057400"/>
                <a:gd name="connsiteY21" fmla="*/ 28575 h 907256"/>
                <a:gd name="connsiteX22" fmla="*/ 1826419 w 2057400"/>
                <a:gd name="connsiteY22" fmla="*/ 61912 h 907256"/>
                <a:gd name="connsiteX23" fmla="*/ 1902619 w 2057400"/>
                <a:gd name="connsiteY23" fmla="*/ 100012 h 907256"/>
                <a:gd name="connsiteX24" fmla="*/ 1950244 w 2057400"/>
                <a:gd name="connsiteY24" fmla="*/ 123825 h 907256"/>
                <a:gd name="connsiteX25" fmla="*/ 1969294 w 2057400"/>
                <a:gd name="connsiteY25" fmla="*/ 135731 h 907256"/>
                <a:gd name="connsiteX26" fmla="*/ 1997869 w 2057400"/>
                <a:gd name="connsiteY26" fmla="*/ 159544 h 907256"/>
                <a:gd name="connsiteX27" fmla="*/ 2021682 w 2057400"/>
                <a:gd name="connsiteY27" fmla="*/ 183356 h 907256"/>
                <a:gd name="connsiteX28" fmla="*/ 2031207 w 2057400"/>
                <a:gd name="connsiteY28" fmla="*/ 195262 h 907256"/>
                <a:gd name="connsiteX29" fmla="*/ 2047875 w 2057400"/>
                <a:gd name="connsiteY29" fmla="*/ 221456 h 907256"/>
                <a:gd name="connsiteX30" fmla="*/ 2055019 w 2057400"/>
                <a:gd name="connsiteY30" fmla="*/ 238125 h 907256"/>
                <a:gd name="connsiteX31" fmla="*/ 2057400 w 2057400"/>
                <a:gd name="connsiteY31" fmla="*/ 257175 h 907256"/>
                <a:gd name="connsiteX32" fmla="*/ 2057400 w 2057400"/>
                <a:gd name="connsiteY32" fmla="*/ 276225 h 907256"/>
                <a:gd name="connsiteX33" fmla="*/ 2045494 w 2057400"/>
                <a:gd name="connsiteY33" fmla="*/ 297656 h 907256"/>
                <a:gd name="connsiteX34" fmla="*/ 2024063 w 2057400"/>
                <a:gd name="connsiteY34" fmla="*/ 321469 h 907256"/>
                <a:gd name="connsiteX35" fmla="*/ 1997869 w 2057400"/>
                <a:gd name="connsiteY35" fmla="*/ 354806 h 907256"/>
                <a:gd name="connsiteX36" fmla="*/ 1974057 w 2057400"/>
                <a:gd name="connsiteY36" fmla="*/ 404812 h 907256"/>
                <a:gd name="connsiteX37" fmla="*/ 1919288 w 2057400"/>
                <a:gd name="connsiteY37" fmla="*/ 569119 h 907256"/>
                <a:gd name="connsiteX38" fmla="*/ 1864519 w 2057400"/>
                <a:gd name="connsiteY38" fmla="*/ 733425 h 907256"/>
                <a:gd name="connsiteX39" fmla="*/ 1835944 w 2057400"/>
                <a:gd name="connsiteY39" fmla="*/ 821531 h 907256"/>
                <a:gd name="connsiteX40" fmla="*/ 1819275 w 2057400"/>
                <a:gd name="connsiteY40" fmla="*/ 854869 h 907256"/>
                <a:gd name="connsiteX41" fmla="*/ 1804988 w 2057400"/>
                <a:gd name="connsiteY41" fmla="*/ 873919 h 907256"/>
                <a:gd name="connsiteX42" fmla="*/ 1781175 w 2057400"/>
                <a:gd name="connsiteY42" fmla="*/ 892969 h 907256"/>
                <a:gd name="connsiteX43" fmla="*/ 1757363 w 2057400"/>
                <a:gd name="connsiteY43" fmla="*/ 904875 h 907256"/>
                <a:gd name="connsiteX44" fmla="*/ 1733550 w 2057400"/>
                <a:gd name="connsiteY44" fmla="*/ 907256 h 907256"/>
                <a:gd name="connsiteX45" fmla="*/ 1707357 w 2057400"/>
                <a:gd name="connsiteY45" fmla="*/ 907256 h 907256"/>
                <a:gd name="connsiteX46" fmla="*/ 1650207 w 2057400"/>
                <a:gd name="connsiteY46" fmla="*/ 735806 h 907256"/>
                <a:gd name="connsiteX47" fmla="*/ 1678782 w 2057400"/>
                <a:gd name="connsiteY47" fmla="*/ 602456 h 907256"/>
                <a:gd name="connsiteX48" fmla="*/ 1709738 w 2057400"/>
                <a:gd name="connsiteY48" fmla="*/ 428625 h 907256"/>
                <a:gd name="connsiteX49" fmla="*/ 1721644 w 2057400"/>
                <a:gd name="connsiteY49" fmla="*/ 342900 h 907256"/>
                <a:gd name="connsiteX50" fmla="*/ 1716882 w 2057400"/>
                <a:gd name="connsiteY50" fmla="*/ 314325 h 907256"/>
                <a:gd name="connsiteX51" fmla="*/ 1704975 w 2057400"/>
                <a:gd name="connsiteY51" fmla="*/ 276225 h 907256"/>
                <a:gd name="connsiteX52" fmla="*/ 1695450 w 2057400"/>
                <a:gd name="connsiteY52" fmla="*/ 259556 h 907256"/>
                <a:gd name="connsiteX53" fmla="*/ 1683544 w 2057400"/>
                <a:gd name="connsiteY53" fmla="*/ 242887 h 907256"/>
                <a:gd name="connsiteX54" fmla="*/ 1669257 w 2057400"/>
                <a:gd name="connsiteY54" fmla="*/ 233362 h 907256"/>
                <a:gd name="connsiteX55" fmla="*/ 1650207 w 2057400"/>
                <a:gd name="connsiteY55" fmla="*/ 226219 h 907256"/>
                <a:gd name="connsiteX56" fmla="*/ 1616869 w 2057400"/>
                <a:gd name="connsiteY56" fmla="*/ 223837 h 907256"/>
                <a:gd name="connsiteX57" fmla="*/ 1576388 w 2057400"/>
                <a:gd name="connsiteY57" fmla="*/ 226219 h 907256"/>
                <a:gd name="connsiteX58" fmla="*/ 1516857 w 2057400"/>
                <a:gd name="connsiteY58" fmla="*/ 228600 h 907256"/>
                <a:gd name="connsiteX59" fmla="*/ 1390650 w 2057400"/>
                <a:gd name="connsiteY59" fmla="*/ 238125 h 907256"/>
                <a:gd name="connsiteX60" fmla="*/ 1252538 w 2057400"/>
                <a:gd name="connsiteY60" fmla="*/ 252412 h 907256"/>
                <a:gd name="connsiteX61" fmla="*/ 1009650 w 2057400"/>
                <a:gd name="connsiteY61" fmla="*/ 278606 h 907256"/>
                <a:gd name="connsiteX62" fmla="*/ 773907 w 2057400"/>
                <a:gd name="connsiteY62" fmla="*/ 309562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57400" h="907256">
                  <a:moveTo>
                    <a:pt x="773907" y="309562"/>
                  </a:moveTo>
                  <a:lnTo>
                    <a:pt x="685800" y="323850"/>
                  </a:lnTo>
                  <a:lnTo>
                    <a:pt x="450057" y="359569"/>
                  </a:lnTo>
                  <a:lnTo>
                    <a:pt x="204788" y="392906"/>
                  </a:lnTo>
                  <a:lnTo>
                    <a:pt x="69057" y="409575"/>
                  </a:lnTo>
                  <a:lnTo>
                    <a:pt x="52388" y="409575"/>
                  </a:lnTo>
                  <a:lnTo>
                    <a:pt x="0" y="226219"/>
                  </a:lnTo>
                  <a:lnTo>
                    <a:pt x="42863" y="242887"/>
                  </a:lnTo>
                  <a:lnTo>
                    <a:pt x="64294" y="247650"/>
                  </a:lnTo>
                  <a:lnTo>
                    <a:pt x="119063" y="247650"/>
                  </a:lnTo>
                  <a:lnTo>
                    <a:pt x="252413" y="235744"/>
                  </a:lnTo>
                  <a:lnTo>
                    <a:pt x="478632" y="197644"/>
                  </a:lnTo>
                  <a:lnTo>
                    <a:pt x="728663" y="159544"/>
                  </a:lnTo>
                  <a:lnTo>
                    <a:pt x="966788" y="126206"/>
                  </a:lnTo>
                  <a:lnTo>
                    <a:pt x="1178719" y="100012"/>
                  </a:lnTo>
                  <a:lnTo>
                    <a:pt x="1469232" y="69056"/>
                  </a:lnTo>
                  <a:lnTo>
                    <a:pt x="1495425" y="59531"/>
                  </a:lnTo>
                  <a:lnTo>
                    <a:pt x="1545432" y="35719"/>
                  </a:lnTo>
                  <a:lnTo>
                    <a:pt x="1597819" y="14287"/>
                  </a:lnTo>
                  <a:lnTo>
                    <a:pt x="1650207" y="0"/>
                  </a:lnTo>
                  <a:lnTo>
                    <a:pt x="1671638" y="4762"/>
                  </a:lnTo>
                  <a:lnTo>
                    <a:pt x="1747838" y="28575"/>
                  </a:lnTo>
                  <a:lnTo>
                    <a:pt x="1826419" y="61912"/>
                  </a:lnTo>
                  <a:lnTo>
                    <a:pt x="1902619" y="100012"/>
                  </a:lnTo>
                  <a:lnTo>
                    <a:pt x="1950244" y="123825"/>
                  </a:lnTo>
                  <a:lnTo>
                    <a:pt x="1969294" y="135731"/>
                  </a:lnTo>
                  <a:lnTo>
                    <a:pt x="1997869" y="159544"/>
                  </a:lnTo>
                  <a:lnTo>
                    <a:pt x="2021682" y="183356"/>
                  </a:lnTo>
                  <a:lnTo>
                    <a:pt x="2031207" y="195262"/>
                  </a:lnTo>
                  <a:lnTo>
                    <a:pt x="2047875" y="221456"/>
                  </a:lnTo>
                  <a:lnTo>
                    <a:pt x="2055019" y="238125"/>
                  </a:lnTo>
                  <a:lnTo>
                    <a:pt x="2057400" y="257175"/>
                  </a:lnTo>
                  <a:lnTo>
                    <a:pt x="2057400" y="276225"/>
                  </a:lnTo>
                  <a:lnTo>
                    <a:pt x="2045494" y="297656"/>
                  </a:lnTo>
                  <a:lnTo>
                    <a:pt x="2024063" y="321469"/>
                  </a:lnTo>
                  <a:lnTo>
                    <a:pt x="1997869" y="354806"/>
                  </a:lnTo>
                  <a:lnTo>
                    <a:pt x="1974057" y="404812"/>
                  </a:lnTo>
                  <a:lnTo>
                    <a:pt x="1919288" y="569119"/>
                  </a:lnTo>
                  <a:lnTo>
                    <a:pt x="1864519" y="733425"/>
                  </a:lnTo>
                  <a:lnTo>
                    <a:pt x="1835944" y="821531"/>
                  </a:lnTo>
                  <a:lnTo>
                    <a:pt x="1819275" y="854869"/>
                  </a:lnTo>
                  <a:lnTo>
                    <a:pt x="1804988" y="873919"/>
                  </a:lnTo>
                  <a:lnTo>
                    <a:pt x="1781175" y="892969"/>
                  </a:lnTo>
                  <a:lnTo>
                    <a:pt x="1757363" y="904875"/>
                  </a:lnTo>
                  <a:lnTo>
                    <a:pt x="1733550" y="907256"/>
                  </a:lnTo>
                  <a:lnTo>
                    <a:pt x="1707357" y="907256"/>
                  </a:lnTo>
                  <a:lnTo>
                    <a:pt x="1650207" y="735806"/>
                  </a:lnTo>
                  <a:lnTo>
                    <a:pt x="1678782" y="602456"/>
                  </a:lnTo>
                  <a:lnTo>
                    <a:pt x="1709738" y="428625"/>
                  </a:lnTo>
                  <a:lnTo>
                    <a:pt x="1721644" y="342900"/>
                  </a:lnTo>
                  <a:lnTo>
                    <a:pt x="1716882" y="314325"/>
                  </a:lnTo>
                  <a:lnTo>
                    <a:pt x="1704975" y="276225"/>
                  </a:lnTo>
                  <a:lnTo>
                    <a:pt x="1695450" y="259556"/>
                  </a:lnTo>
                  <a:lnTo>
                    <a:pt x="1683544" y="242887"/>
                  </a:lnTo>
                  <a:lnTo>
                    <a:pt x="1669257" y="233362"/>
                  </a:lnTo>
                  <a:lnTo>
                    <a:pt x="1650207" y="226219"/>
                  </a:lnTo>
                  <a:lnTo>
                    <a:pt x="1616869" y="223837"/>
                  </a:lnTo>
                  <a:lnTo>
                    <a:pt x="1576388" y="226219"/>
                  </a:lnTo>
                  <a:lnTo>
                    <a:pt x="1516857" y="228600"/>
                  </a:lnTo>
                  <a:lnTo>
                    <a:pt x="1390650" y="238125"/>
                  </a:lnTo>
                  <a:lnTo>
                    <a:pt x="1252538" y="252412"/>
                  </a:lnTo>
                  <a:lnTo>
                    <a:pt x="1009650" y="278606"/>
                  </a:lnTo>
                  <a:lnTo>
                    <a:pt x="773907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4480F179-072B-4599-BCA2-525BECDD005D}"/>
                </a:ext>
              </a:extLst>
            </p:cNvPr>
            <p:cNvSpPr/>
            <p:nvPr/>
          </p:nvSpPr>
          <p:spPr>
            <a:xfrm>
              <a:off x="6100763" y="2338391"/>
              <a:ext cx="1663700" cy="292100"/>
            </a:xfrm>
            <a:custGeom>
              <a:avLst/>
              <a:gdLst>
                <a:gd name="connsiteX0" fmla="*/ 645318 w 1664493"/>
                <a:gd name="connsiteY0" fmla="*/ 76200 h 292893"/>
                <a:gd name="connsiteX1" fmla="*/ 350043 w 1664493"/>
                <a:gd name="connsiteY1" fmla="*/ 116681 h 292893"/>
                <a:gd name="connsiteX2" fmla="*/ 83343 w 1664493"/>
                <a:gd name="connsiteY2" fmla="*/ 154781 h 292893"/>
                <a:gd name="connsiteX3" fmla="*/ 0 w 1664493"/>
                <a:gd name="connsiteY3" fmla="*/ 171450 h 292893"/>
                <a:gd name="connsiteX4" fmla="*/ 33337 w 1664493"/>
                <a:gd name="connsiteY4" fmla="*/ 292893 h 292893"/>
                <a:gd name="connsiteX5" fmla="*/ 216693 w 1664493"/>
                <a:gd name="connsiteY5" fmla="*/ 276225 h 292893"/>
                <a:gd name="connsiteX6" fmla="*/ 438150 w 1664493"/>
                <a:gd name="connsiteY6" fmla="*/ 254793 h 292893"/>
                <a:gd name="connsiteX7" fmla="*/ 681037 w 1664493"/>
                <a:gd name="connsiteY7" fmla="*/ 230981 h 292893"/>
                <a:gd name="connsiteX8" fmla="*/ 940593 w 1664493"/>
                <a:gd name="connsiteY8" fmla="*/ 209550 h 292893"/>
                <a:gd name="connsiteX9" fmla="*/ 1197768 w 1664493"/>
                <a:gd name="connsiteY9" fmla="*/ 192881 h 292893"/>
                <a:gd name="connsiteX10" fmla="*/ 1259681 w 1664493"/>
                <a:gd name="connsiteY10" fmla="*/ 190500 h 292893"/>
                <a:gd name="connsiteX11" fmla="*/ 1326356 w 1664493"/>
                <a:gd name="connsiteY11" fmla="*/ 190500 h 292893"/>
                <a:gd name="connsiteX12" fmla="*/ 1373981 w 1664493"/>
                <a:gd name="connsiteY12" fmla="*/ 192881 h 292893"/>
                <a:gd name="connsiteX13" fmla="*/ 1428750 w 1664493"/>
                <a:gd name="connsiteY13" fmla="*/ 200025 h 292893"/>
                <a:gd name="connsiteX14" fmla="*/ 1507331 w 1664493"/>
                <a:gd name="connsiteY14" fmla="*/ 214312 h 292893"/>
                <a:gd name="connsiteX15" fmla="*/ 1564481 w 1664493"/>
                <a:gd name="connsiteY15" fmla="*/ 228600 h 292893"/>
                <a:gd name="connsiteX16" fmla="*/ 1583531 w 1664493"/>
                <a:gd name="connsiteY16" fmla="*/ 233362 h 292893"/>
                <a:gd name="connsiteX17" fmla="*/ 1621631 w 1664493"/>
                <a:gd name="connsiteY17" fmla="*/ 228600 h 292893"/>
                <a:gd name="connsiteX18" fmla="*/ 1664493 w 1664493"/>
                <a:gd name="connsiteY18" fmla="*/ 204787 h 292893"/>
                <a:gd name="connsiteX19" fmla="*/ 1578768 w 1664493"/>
                <a:gd name="connsiteY19" fmla="*/ 59531 h 292893"/>
                <a:gd name="connsiteX20" fmla="*/ 1497806 w 1664493"/>
                <a:gd name="connsiteY20" fmla="*/ 33337 h 292893"/>
                <a:gd name="connsiteX21" fmla="*/ 1407318 w 1664493"/>
                <a:gd name="connsiteY21" fmla="*/ 9525 h 292893"/>
                <a:gd name="connsiteX22" fmla="*/ 1340643 w 1664493"/>
                <a:gd name="connsiteY22" fmla="*/ 0 h 292893"/>
                <a:gd name="connsiteX23" fmla="*/ 1293018 w 1664493"/>
                <a:gd name="connsiteY23" fmla="*/ 0 h 292893"/>
                <a:gd name="connsiteX24" fmla="*/ 1276350 w 1664493"/>
                <a:gd name="connsiteY24" fmla="*/ 0 h 292893"/>
                <a:gd name="connsiteX25" fmla="*/ 1128712 w 1664493"/>
                <a:gd name="connsiteY25" fmla="*/ 16668 h 292893"/>
                <a:gd name="connsiteX26" fmla="*/ 769143 w 1664493"/>
                <a:gd name="connsiteY26" fmla="*/ 59531 h 292893"/>
                <a:gd name="connsiteX27" fmla="*/ 645318 w 1664493"/>
                <a:gd name="connsiteY27" fmla="*/ 762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4493" h="292893">
                  <a:moveTo>
                    <a:pt x="645318" y="76200"/>
                  </a:moveTo>
                  <a:lnTo>
                    <a:pt x="350043" y="116681"/>
                  </a:lnTo>
                  <a:lnTo>
                    <a:pt x="83343" y="154781"/>
                  </a:lnTo>
                  <a:lnTo>
                    <a:pt x="0" y="171450"/>
                  </a:lnTo>
                  <a:lnTo>
                    <a:pt x="33337" y="292893"/>
                  </a:lnTo>
                  <a:lnTo>
                    <a:pt x="216693" y="276225"/>
                  </a:lnTo>
                  <a:lnTo>
                    <a:pt x="438150" y="254793"/>
                  </a:lnTo>
                  <a:lnTo>
                    <a:pt x="681037" y="230981"/>
                  </a:lnTo>
                  <a:lnTo>
                    <a:pt x="940593" y="209550"/>
                  </a:lnTo>
                  <a:lnTo>
                    <a:pt x="1197768" y="192881"/>
                  </a:lnTo>
                  <a:lnTo>
                    <a:pt x="1259681" y="190500"/>
                  </a:lnTo>
                  <a:lnTo>
                    <a:pt x="1326356" y="190500"/>
                  </a:lnTo>
                  <a:lnTo>
                    <a:pt x="1373981" y="192881"/>
                  </a:lnTo>
                  <a:lnTo>
                    <a:pt x="1428750" y="200025"/>
                  </a:lnTo>
                  <a:lnTo>
                    <a:pt x="1507331" y="214312"/>
                  </a:lnTo>
                  <a:lnTo>
                    <a:pt x="1564481" y="228600"/>
                  </a:lnTo>
                  <a:lnTo>
                    <a:pt x="1583531" y="233362"/>
                  </a:lnTo>
                  <a:lnTo>
                    <a:pt x="1621631" y="228600"/>
                  </a:lnTo>
                  <a:lnTo>
                    <a:pt x="1664493" y="204787"/>
                  </a:lnTo>
                  <a:lnTo>
                    <a:pt x="1578768" y="59531"/>
                  </a:lnTo>
                  <a:lnTo>
                    <a:pt x="1497806" y="33337"/>
                  </a:lnTo>
                  <a:lnTo>
                    <a:pt x="1407318" y="9525"/>
                  </a:lnTo>
                  <a:lnTo>
                    <a:pt x="1340643" y="0"/>
                  </a:lnTo>
                  <a:lnTo>
                    <a:pt x="1293018" y="0"/>
                  </a:lnTo>
                  <a:lnTo>
                    <a:pt x="1276350" y="0"/>
                  </a:lnTo>
                  <a:lnTo>
                    <a:pt x="1128712" y="16668"/>
                  </a:lnTo>
                  <a:lnTo>
                    <a:pt x="769143" y="59531"/>
                  </a:lnTo>
                  <a:lnTo>
                    <a:pt x="6453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B278B195-476C-4685-BF28-15AF3C56C148}"/>
                </a:ext>
              </a:extLst>
            </p:cNvPr>
            <p:cNvSpPr/>
            <p:nvPr/>
          </p:nvSpPr>
          <p:spPr>
            <a:xfrm rot="5400000">
              <a:off x="5946775" y="3038478"/>
              <a:ext cx="2203450" cy="1828800"/>
            </a:xfrm>
            <a:custGeom>
              <a:avLst/>
              <a:gdLst>
                <a:gd name="connsiteX0" fmla="*/ 319088 w 2202657"/>
                <a:gd name="connsiteY0" fmla="*/ 950118 h 1828800"/>
                <a:gd name="connsiteX1" fmla="*/ 338138 w 2202657"/>
                <a:gd name="connsiteY1" fmla="*/ 1092993 h 1828800"/>
                <a:gd name="connsiteX2" fmla="*/ 352425 w 2202657"/>
                <a:gd name="connsiteY2" fmla="*/ 1212056 h 1828800"/>
                <a:gd name="connsiteX3" fmla="*/ 369094 w 2202657"/>
                <a:gd name="connsiteY3" fmla="*/ 1333500 h 1828800"/>
                <a:gd name="connsiteX4" fmla="*/ 373857 w 2202657"/>
                <a:gd name="connsiteY4" fmla="*/ 1385887 h 1828800"/>
                <a:gd name="connsiteX5" fmla="*/ 381000 w 2202657"/>
                <a:gd name="connsiteY5" fmla="*/ 1454943 h 1828800"/>
                <a:gd name="connsiteX6" fmla="*/ 385763 w 2202657"/>
                <a:gd name="connsiteY6" fmla="*/ 1526381 h 1828800"/>
                <a:gd name="connsiteX7" fmla="*/ 388144 w 2202657"/>
                <a:gd name="connsiteY7" fmla="*/ 1595437 h 1828800"/>
                <a:gd name="connsiteX8" fmla="*/ 385763 w 2202657"/>
                <a:gd name="connsiteY8" fmla="*/ 1654968 h 1828800"/>
                <a:gd name="connsiteX9" fmla="*/ 378619 w 2202657"/>
                <a:gd name="connsiteY9" fmla="*/ 1731168 h 1828800"/>
                <a:gd name="connsiteX10" fmla="*/ 371475 w 2202657"/>
                <a:gd name="connsiteY10" fmla="*/ 1802606 h 1828800"/>
                <a:gd name="connsiteX11" fmla="*/ 226219 w 2202657"/>
                <a:gd name="connsiteY11" fmla="*/ 1828800 h 1828800"/>
                <a:gd name="connsiteX12" fmla="*/ 240507 w 2202657"/>
                <a:gd name="connsiteY12" fmla="*/ 1785937 h 1828800"/>
                <a:gd name="connsiteX13" fmla="*/ 242888 w 2202657"/>
                <a:gd name="connsiteY13" fmla="*/ 1754981 h 1828800"/>
                <a:gd name="connsiteX14" fmla="*/ 235744 w 2202657"/>
                <a:gd name="connsiteY14" fmla="*/ 1626393 h 1828800"/>
                <a:gd name="connsiteX15" fmla="*/ 226219 w 2202657"/>
                <a:gd name="connsiteY15" fmla="*/ 1490662 h 1828800"/>
                <a:gd name="connsiteX16" fmla="*/ 219075 w 2202657"/>
                <a:gd name="connsiteY16" fmla="*/ 1409700 h 1828800"/>
                <a:gd name="connsiteX17" fmla="*/ 204788 w 2202657"/>
                <a:gd name="connsiteY17" fmla="*/ 1290637 h 1828800"/>
                <a:gd name="connsiteX18" fmla="*/ 173832 w 2202657"/>
                <a:gd name="connsiteY18" fmla="*/ 1071562 h 1828800"/>
                <a:gd name="connsiteX19" fmla="*/ 142875 w 2202657"/>
                <a:gd name="connsiteY19" fmla="*/ 885825 h 1828800"/>
                <a:gd name="connsiteX20" fmla="*/ 107157 w 2202657"/>
                <a:gd name="connsiteY20" fmla="*/ 669131 h 1828800"/>
                <a:gd name="connsiteX21" fmla="*/ 66675 w 2202657"/>
                <a:gd name="connsiteY21" fmla="*/ 454818 h 1828800"/>
                <a:gd name="connsiteX22" fmla="*/ 42863 w 2202657"/>
                <a:gd name="connsiteY22" fmla="*/ 402431 h 1828800"/>
                <a:gd name="connsiteX23" fmla="*/ 7144 w 2202657"/>
                <a:gd name="connsiteY23" fmla="*/ 333375 h 1828800"/>
                <a:gd name="connsiteX24" fmla="*/ 0 w 2202657"/>
                <a:gd name="connsiteY24" fmla="*/ 314325 h 1828800"/>
                <a:gd name="connsiteX25" fmla="*/ 2382 w 2202657"/>
                <a:gd name="connsiteY25" fmla="*/ 295275 h 1828800"/>
                <a:gd name="connsiteX26" fmla="*/ 28575 w 2202657"/>
                <a:gd name="connsiteY26" fmla="*/ 242887 h 1828800"/>
                <a:gd name="connsiteX27" fmla="*/ 64294 w 2202657"/>
                <a:gd name="connsiteY27" fmla="*/ 190500 h 1828800"/>
                <a:gd name="connsiteX28" fmla="*/ 135732 w 2202657"/>
                <a:gd name="connsiteY28" fmla="*/ 104775 h 1828800"/>
                <a:gd name="connsiteX29" fmla="*/ 180975 w 2202657"/>
                <a:gd name="connsiteY29" fmla="*/ 59531 h 1828800"/>
                <a:gd name="connsiteX30" fmla="*/ 209550 w 2202657"/>
                <a:gd name="connsiteY30" fmla="*/ 26193 h 1828800"/>
                <a:gd name="connsiteX31" fmla="*/ 226219 w 2202657"/>
                <a:gd name="connsiteY31" fmla="*/ 9525 h 1828800"/>
                <a:gd name="connsiteX32" fmla="*/ 250032 w 2202657"/>
                <a:gd name="connsiteY32" fmla="*/ 2381 h 1828800"/>
                <a:gd name="connsiteX33" fmla="*/ 261938 w 2202657"/>
                <a:gd name="connsiteY33" fmla="*/ 0 h 1828800"/>
                <a:gd name="connsiteX34" fmla="*/ 280988 w 2202657"/>
                <a:gd name="connsiteY34" fmla="*/ 2381 h 1828800"/>
                <a:gd name="connsiteX35" fmla="*/ 309563 w 2202657"/>
                <a:gd name="connsiteY35" fmla="*/ 16668 h 1828800"/>
                <a:gd name="connsiteX36" fmla="*/ 340519 w 2202657"/>
                <a:gd name="connsiteY36" fmla="*/ 35718 h 1828800"/>
                <a:gd name="connsiteX37" fmla="*/ 366713 w 2202657"/>
                <a:gd name="connsiteY37" fmla="*/ 47625 h 1828800"/>
                <a:gd name="connsiteX38" fmla="*/ 395288 w 2202657"/>
                <a:gd name="connsiteY38" fmla="*/ 54768 h 1828800"/>
                <a:gd name="connsiteX39" fmla="*/ 445294 w 2202657"/>
                <a:gd name="connsiteY39" fmla="*/ 61912 h 1828800"/>
                <a:gd name="connsiteX40" fmla="*/ 552450 w 2202657"/>
                <a:gd name="connsiteY40" fmla="*/ 66675 h 1828800"/>
                <a:gd name="connsiteX41" fmla="*/ 778669 w 2202657"/>
                <a:gd name="connsiteY41" fmla="*/ 69056 h 1828800"/>
                <a:gd name="connsiteX42" fmla="*/ 1135857 w 2202657"/>
                <a:gd name="connsiteY42" fmla="*/ 73818 h 1828800"/>
                <a:gd name="connsiteX43" fmla="*/ 1428750 w 2202657"/>
                <a:gd name="connsiteY43" fmla="*/ 78581 h 1828800"/>
                <a:gd name="connsiteX44" fmla="*/ 1702594 w 2202657"/>
                <a:gd name="connsiteY44" fmla="*/ 80962 h 1828800"/>
                <a:gd name="connsiteX45" fmla="*/ 1931194 w 2202657"/>
                <a:gd name="connsiteY45" fmla="*/ 85725 h 1828800"/>
                <a:gd name="connsiteX46" fmla="*/ 2026444 w 2202657"/>
                <a:gd name="connsiteY46" fmla="*/ 85725 h 1828800"/>
                <a:gd name="connsiteX47" fmla="*/ 2102644 w 2202657"/>
                <a:gd name="connsiteY47" fmla="*/ 90487 h 1828800"/>
                <a:gd name="connsiteX48" fmla="*/ 2140744 w 2202657"/>
                <a:gd name="connsiteY48" fmla="*/ 97631 h 1828800"/>
                <a:gd name="connsiteX49" fmla="*/ 2164557 w 2202657"/>
                <a:gd name="connsiteY49" fmla="*/ 107156 h 1828800"/>
                <a:gd name="connsiteX50" fmla="*/ 2181225 w 2202657"/>
                <a:gd name="connsiteY50" fmla="*/ 119062 h 1828800"/>
                <a:gd name="connsiteX51" fmla="*/ 2193132 w 2202657"/>
                <a:gd name="connsiteY51" fmla="*/ 135731 h 1828800"/>
                <a:gd name="connsiteX52" fmla="*/ 2200275 w 2202657"/>
                <a:gd name="connsiteY52" fmla="*/ 157162 h 1828800"/>
                <a:gd name="connsiteX53" fmla="*/ 2202657 w 2202657"/>
                <a:gd name="connsiteY53" fmla="*/ 188118 h 1828800"/>
                <a:gd name="connsiteX54" fmla="*/ 2195513 w 2202657"/>
                <a:gd name="connsiteY54" fmla="*/ 230981 h 1828800"/>
                <a:gd name="connsiteX55" fmla="*/ 2181225 w 2202657"/>
                <a:gd name="connsiteY55" fmla="*/ 269081 h 1828800"/>
                <a:gd name="connsiteX56" fmla="*/ 1969294 w 2202657"/>
                <a:gd name="connsiteY56" fmla="*/ 311943 h 1828800"/>
                <a:gd name="connsiteX57" fmla="*/ 1804988 w 2202657"/>
                <a:gd name="connsiteY57" fmla="*/ 311943 h 1828800"/>
                <a:gd name="connsiteX58" fmla="*/ 1450182 w 2202657"/>
                <a:gd name="connsiteY58" fmla="*/ 309562 h 1828800"/>
                <a:gd name="connsiteX59" fmla="*/ 1212057 w 2202657"/>
                <a:gd name="connsiteY59" fmla="*/ 314325 h 1828800"/>
                <a:gd name="connsiteX60" fmla="*/ 942975 w 2202657"/>
                <a:gd name="connsiteY60" fmla="*/ 328612 h 1828800"/>
                <a:gd name="connsiteX61" fmla="*/ 790575 w 2202657"/>
                <a:gd name="connsiteY61" fmla="*/ 335756 h 1828800"/>
                <a:gd name="connsiteX62" fmla="*/ 585788 w 2202657"/>
                <a:gd name="connsiteY62" fmla="*/ 333375 h 1828800"/>
                <a:gd name="connsiteX63" fmla="*/ 335757 w 2202657"/>
                <a:gd name="connsiteY63" fmla="*/ 333375 h 1828800"/>
                <a:gd name="connsiteX64" fmla="*/ 311944 w 2202657"/>
                <a:gd name="connsiteY64" fmla="*/ 342900 h 1828800"/>
                <a:gd name="connsiteX65" fmla="*/ 280988 w 2202657"/>
                <a:gd name="connsiteY65" fmla="*/ 371475 h 1828800"/>
                <a:gd name="connsiteX66" fmla="*/ 264319 w 2202657"/>
                <a:gd name="connsiteY66" fmla="*/ 397668 h 1828800"/>
                <a:gd name="connsiteX67" fmla="*/ 261938 w 2202657"/>
                <a:gd name="connsiteY67" fmla="*/ 450056 h 1828800"/>
                <a:gd name="connsiteX68" fmla="*/ 271463 w 2202657"/>
                <a:gd name="connsiteY68" fmla="*/ 576262 h 1828800"/>
                <a:gd name="connsiteX69" fmla="*/ 283369 w 2202657"/>
                <a:gd name="connsiteY69" fmla="*/ 697706 h 1828800"/>
                <a:gd name="connsiteX70" fmla="*/ 319088 w 2202657"/>
                <a:gd name="connsiteY70" fmla="*/ 950118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202657" h="1828800">
                  <a:moveTo>
                    <a:pt x="319088" y="950118"/>
                  </a:moveTo>
                  <a:lnTo>
                    <a:pt x="338138" y="1092993"/>
                  </a:lnTo>
                  <a:lnTo>
                    <a:pt x="352425" y="1212056"/>
                  </a:lnTo>
                  <a:lnTo>
                    <a:pt x="369094" y="1333500"/>
                  </a:lnTo>
                  <a:lnTo>
                    <a:pt x="373857" y="1385887"/>
                  </a:lnTo>
                  <a:lnTo>
                    <a:pt x="381000" y="1454943"/>
                  </a:lnTo>
                  <a:lnTo>
                    <a:pt x="385763" y="1526381"/>
                  </a:lnTo>
                  <a:cubicBezTo>
                    <a:pt x="386557" y="1549400"/>
                    <a:pt x="387350" y="1572418"/>
                    <a:pt x="388144" y="1595437"/>
                  </a:cubicBezTo>
                  <a:cubicBezTo>
                    <a:pt x="387350" y="1615281"/>
                    <a:pt x="386557" y="1635124"/>
                    <a:pt x="385763" y="1654968"/>
                  </a:cubicBezTo>
                  <a:lnTo>
                    <a:pt x="378619" y="1731168"/>
                  </a:lnTo>
                  <a:lnTo>
                    <a:pt x="371475" y="1802606"/>
                  </a:lnTo>
                  <a:lnTo>
                    <a:pt x="226219" y="1828800"/>
                  </a:lnTo>
                  <a:lnTo>
                    <a:pt x="240507" y="1785937"/>
                  </a:lnTo>
                  <a:lnTo>
                    <a:pt x="242888" y="1754981"/>
                  </a:lnTo>
                  <a:lnTo>
                    <a:pt x="235744" y="1626393"/>
                  </a:lnTo>
                  <a:lnTo>
                    <a:pt x="226219" y="1490662"/>
                  </a:lnTo>
                  <a:lnTo>
                    <a:pt x="219075" y="1409700"/>
                  </a:lnTo>
                  <a:lnTo>
                    <a:pt x="204788" y="1290637"/>
                  </a:lnTo>
                  <a:lnTo>
                    <a:pt x="173832" y="1071562"/>
                  </a:lnTo>
                  <a:lnTo>
                    <a:pt x="142875" y="885825"/>
                  </a:lnTo>
                  <a:lnTo>
                    <a:pt x="107157" y="669131"/>
                  </a:lnTo>
                  <a:lnTo>
                    <a:pt x="66675" y="454818"/>
                  </a:lnTo>
                  <a:lnTo>
                    <a:pt x="42863" y="402431"/>
                  </a:lnTo>
                  <a:lnTo>
                    <a:pt x="7144" y="333375"/>
                  </a:lnTo>
                  <a:lnTo>
                    <a:pt x="0" y="314325"/>
                  </a:lnTo>
                  <a:lnTo>
                    <a:pt x="2382" y="295275"/>
                  </a:lnTo>
                  <a:lnTo>
                    <a:pt x="28575" y="242887"/>
                  </a:lnTo>
                  <a:lnTo>
                    <a:pt x="64294" y="190500"/>
                  </a:lnTo>
                  <a:lnTo>
                    <a:pt x="135732" y="104775"/>
                  </a:lnTo>
                  <a:lnTo>
                    <a:pt x="180975" y="59531"/>
                  </a:lnTo>
                  <a:lnTo>
                    <a:pt x="209550" y="26193"/>
                  </a:lnTo>
                  <a:lnTo>
                    <a:pt x="226219" y="9525"/>
                  </a:lnTo>
                  <a:lnTo>
                    <a:pt x="250032" y="2381"/>
                  </a:lnTo>
                  <a:lnTo>
                    <a:pt x="261938" y="0"/>
                  </a:lnTo>
                  <a:lnTo>
                    <a:pt x="280988" y="2381"/>
                  </a:lnTo>
                  <a:lnTo>
                    <a:pt x="309563" y="16668"/>
                  </a:lnTo>
                  <a:lnTo>
                    <a:pt x="340519" y="35718"/>
                  </a:lnTo>
                  <a:lnTo>
                    <a:pt x="366713" y="47625"/>
                  </a:lnTo>
                  <a:lnTo>
                    <a:pt x="395288" y="54768"/>
                  </a:lnTo>
                  <a:lnTo>
                    <a:pt x="445294" y="61912"/>
                  </a:lnTo>
                  <a:lnTo>
                    <a:pt x="552450" y="66675"/>
                  </a:lnTo>
                  <a:lnTo>
                    <a:pt x="778669" y="69056"/>
                  </a:lnTo>
                  <a:lnTo>
                    <a:pt x="1135857" y="73818"/>
                  </a:lnTo>
                  <a:lnTo>
                    <a:pt x="1428750" y="78581"/>
                  </a:lnTo>
                  <a:lnTo>
                    <a:pt x="1702594" y="80962"/>
                  </a:lnTo>
                  <a:lnTo>
                    <a:pt x="1931194" y="85725"/>
                  </a:lnTo>
                  <a:lnTo>
                    <a:pt x="2026444" y="85725"/>
                  </a:lnTo>
                  <a:lnTo>
                    <a:pt x="2102644" y="90487"/>
                  </a:lnTo>
                  <a:lnTo>
                    <a:pt x="2140744" y="97631"/>
                  </a:lnTo>
                  <a:lnTo>
                    <a:pt x="2164557" y="107156"/>
                  </a:lnTo>
                  <a:lnTo>
                    <a:pt x="2181225" y="119062"/>
                  </a:lnTo>
                  <a:lnTo>
                    <a:pt x="2193132" y="135731"/>
                  </a:lnTo>
                  <a:lnTo>
                    <a:pt x="2200275" y="157162"/>
                  </a:lnTo>
                  <a:lnTo>
                    <a:pt x="2202657" y="188118"/>
                  </a:lnTo>
                  <a:lnTo>
                    <a:pt x="2195513" y="230981"/>
                  </a:lnTo>
                  <a:lnTo>
                    <a:pt x="2181225" y="269081"/>
                  </a:lnTo>
                  <a:lnTo>
                    <a:pt x="1969294" y="311943"/>
                  </a:lnTo>
                  <a:lnTo>
                    <a:pt x="1804988" y="311943"/>
                  </a:lnTo>
                  <a:lnTo>
                    <a:pt x="1450182" y="309562"/>
                  </a:lnTo>
                  <a:lnTo>
                    <a:pt x="1212057" y="314325"/>
                  </a:lnTo>
                  <a:lnTo>
                    <a:pt x="942975" y="328612"/>
                  </a:lnTo>
                  <a:lnTo>
                    <a:pt x="790575" y="335756"/>
                  </a:lnTo>
                  <a:lnTo>
                    <a:pt x="585788" y="333375"/>
                  </a:lnTo>
                  <a:lnTo>
                    <a:pt x="335757" y="333375"/>
                  </a:lnTo>
                  <a:lnTo>
                    <a:pt x="311944" y="342900"/>
                  </a:lnTo>
                  <a:lnTo>
                    <a:pt x="280988" y="371475"/>
                  </a:lnTo>
                  <a:lnTo>
                    <a:pt x="264319" y="397668"/>
                  </a:lnTo>
                  <a:lnTo>
                    <a:pt x="261938" y="450056"/>
                  </a:lnTo>
                  <a:lnTo>
                    <a:pt x="271463" y="576262"/>
                  </a:lnTo>
                  <a:lnTo>
                    <a:pt x="283369" y="697706"/>
                  </a:lnTo>
                  <a:lnTo>
                    <a:pt x="319088" y="950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9A86B86A-6440-4D0D-A26B-A6E68C56F61A}"/>
                </a:ext>
              </a:extLst>
            </p:cNvPr>
            <p:cNvSpPr/>
            <p:nvPr/>
          </p:nvSpPr>
          <p:spPr>
            <a:xfrm rot="5400000">
              <a:off x="6761164" y="2906717"/>
              <a:ext cx="333375" cy="1533525"/>
            </a:xfrm>
            <a:custGeom>
              <a:avLst/>
              <a:gdLst>
                <a:gd name="connsiteX0" fmla="*/ 195263 w 333375"/>
                <a:gd name="connsiteY0" fmla="*/ 542925 h 1533525"/>
                <a:gd name="connsiteX1" fmla="*/ 190500 w 333375"/>
                <a:gd name="connsiteY1" fmla="*/ 442912 h 1533525"/>
                <a:gd name="connsiteX2" fmla="*/ 171450 w 333375"/>
                <a:gd name="connsiteY2" fmla="*/ 204787 h 1533525"/>
                <a:gd name="connsiteX3" fmla="*/ 166688 w 333375"/>
                <a:gd name="connsiteY3" fmla="*/ 0 h 1533525"/>
                <a:gd name="connsiteX4" fmla="*/ 21431 w 333375"/>
                <a:gd name="connsiteY4" fmla="*/ 4762 h 1533525"/>
                <a:gd name="connsiteX5" fmla="*/ 7144 w 333375"/>
                <a:gd name="connsiteY5" fmla="*/ 92869 h 1533525"/>
                <a:gd name="connsiteX6" fmla="*/ 0 w 333375"/>
                <a:gd name="connsiteY6" fmla="*/ 195262 h 1533525"/>
                <a:gd name="connsiteX7" fmla="*/ 4763 w 333375"/>
                <a:gd name="connsiteY7" fmla="*/ 319087 h 1533525"/>
                <a:gd name="connsiteX8" fmla="*/ 14288 w 333375"/>
                <a:gd name="connsiteY8" fmla="*/ 438150 h 1533525"/>
                <a:gd name="connsiteX9" fmla="*/ 47625 w 333375"/>
                <a:gd name="connsiteY9" fmla="*/ 702469 h 1533525"/>
                <a:gd name="connsiteX10" fmla="*/ 100013 w 333375"/>
                <a:gd name="connsiteY10" fmla="*/ 1040606 h 1533525"/>
                <a:gd name="connsiteX11" fmla="*/ 178594 w 333375"/>
                <a:gd name="connsiteY11" fmla="*/ 1533525 h 1533525"/>
                <a:gd name="connsiteX12" fmla="*/ 333375 w 333375"/>
                <a:gd name="connsiteY12" fmla="*/ 1533525 h 1533525"/>
                <a:gd name="connsiteX13" fmla="*/ 288131 w 333375"/>
                <a:gd name="connsiteY13" fmla="*/ 1269206 h 1533525"/>
                <a:gd name="connsiteX14" fmla="*/ 254794 w 333375"/>
                <a:gd name="connsiteY14" fmla="*/ 1054894 h 1533525"/>
                <a:gd name="connsiteX15" fmla="*/ 226219 w 333375"/>
                <a:gd name="connsiteY15" fmla="*/ 845344 h 1533525"/>
                <a:gd name="connsiteX16" fmla="*/ 195263 w 333375"/>
                <a:gd name="connsiteY16" fmla="*/ 54292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1533525">
                  <a:moveTo>
                    <a:pt x="195263" y="542925"/>
                  </a:moveTo>
                  <a:lnTo>
                    <a:pt x="190500" y="442912"/>
                  </a:lnTo>
                  <a:lnTo>
                    <a:pt x="171450" y="204787"/>
                  </a:lnTo>
                  <a:lnTo>
                    <a:pt x="166688" y="0"/>
                  </a:lnTo>
                  <a:lnTo>
                    <a:pt x="21431" y="4762"/>
                  </a:lnTo>
                  <a:lnTo>
                    <a:pt x="7144" y="92869"/>
                  </a:lnTo>
                  <a:lnTo>
                    <a:pt x="0" y="195262"/>
                  </a:lnTo>
                  <a:lnTo>
                    <a:pt x="4763" y="319087"/>
                  </a:lnTo>
                  <a:lnTo>
                    <a:pt x="14288" y="438150"/>
                  </a:lnTo>
                  <a:lnTo>
                    <a:pt x="47625" y="702469"/>
                  </a:lnTo>
                  <a:lnTo>
                    <a:pt x="100013" y="1040606"/>
                  </a:lnTo>
                  <a:lnTo>
                    <a:pt x="178594" y="1533525"/>
                  </a:lnTo>
                  <a:lnTo>
                    <a:pt x="333375" y="1533525"/>
                  </a:lnTo>
                  <a:lnTo>
                    <a:pt x="288131" y="1269206"/>
                  </a:lnTo>
                  <a:lnTo>
                    <a:pt x="254794" y="1054894"/>
                  </a:lnTo>
                  <a:lnTo>
                    <a:pt x="226219" y="845344"/>
                  </a:lnTo>
                  <a:lnTo>
                    <a:pt x="195263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83921989-4115-4D5D-814C-EF28F882793D}"/>
                </a:ext>
              </a:extLst>
            </p:cNvPr>
            <p:cNvSpPr/>
            <p:nvPr/>
          </p:nvSpPr>
          <p:spPr>
            <a:xfrm rot="5400000">
              <a:off x="6768307" y="3467897"/>
              <a:ext cx="323850" cy="1566863"/>
            </a:xfrm>
            <a:custGeom>
              <a:avLst/>
              <a:gdLst>
                <a:gd name="connsiteX0" fmla="*/ 71438 w 323850"/>
                <a:gd name="connsiteY0" fmla="*/ 778669 h 1566862"/>
                <a:gd name="connsiteX1" fmla="*/ 50007 w 323850"/>
                <a:gd name="connsiteY1" fmla="*/ 640556 h 1566862"/>
                <a:gd name="connsiteX2" fmla="*/ 14288 w 323850"/>
                <a:gd name="connsiteY2" fmla="*/ 450056 h 1566862"/>
                <a:gd name="connsiteX3" fmla="*/ 4763 w 323850"/>
                <a:gd name="connsiteY3" fmla="*/ 395287 h 1566862"/>
                <a:gd name="connsiteX4" fmla="*/ 0 w 323850"/>
                <a:gd name="connsiteY4" fmla="*/ 350044 h 1566862"/>
                <a:gd name="connsiteX5" fmla="*/ 0 w 323850"/>
                <a:gd name="connsiteY5" fmla="*/ 302419 h 1566862"/>
                <a:gd name="connsiteX6" fmla="*/ 0 w 323850"/>
                <a:gd name="connsiteY6" fmla="*/ 252412 h 1566862"/>
                <a:gd name="connsiteX7" fmla="*/ 4763 w 323850"/>
                <a:gd name="connsiteY7" fmla="*/ 192881 h 1566862"/>
                <a:gd name="connsiteX8" fmla="*/ 9525 w 323850"/>
                <a:gd name="connsiteY8" fmla="*/ 147637 h 1566862"/>
                <a:gd name="connsiteX9" fmla="*/ 21432 w 323850"/>
                <a:gd name="connsiteY9" fmla="*/ 83344 h 1566862"/>
                <a:gd name="connsiteX10" fmla="*/ 45244 w 323850"/>
                <a:gd name="connsiteY10" fmla="*/ 0 h 1566862"/>
                <a:gd name="connsiteX11" fmla="*/ 247650 w 323850"/>
                <a:gd name="connsiteY11" fmla="*/ 0 h 1566862"/>
                <a:gd name="connsiteX12" fmla="*/ 221457 w 323850"/>
                <a:gd name="connsiteY12" fmla="*/ 102394 h 1566862"/>
                <a:gd name="connsiteX13" fmla="*/ 204788 w 323850"/>
                <a:gd name="connsiteY13" fmla="*/ 169069 h 1566862"/>
                <a:gd name="connsiteX14" fmla="*/ 192882 w 323850"/>
                <a:gd name="connsiteY14" fmla="*/ 264319 h 1566862"/>
                <a:gd name="connsiteX15" fmla="*/ 185738 w 323850"/>
                <a:gd name="connsiteY15" fmla="*/ 364331 h 1566862"/>
                <a:gd name="connsiteX16" fmla="*/ 188119 w 323850"/>
                <a:gd name="connsiteY16" fmla="*/ 426244 h 1566862"/>
                <a:gd name="connsiteX17" fmla="*/ 216694 w 323850"/>
                <a:gd name="connsiteY17" fmla="*/ 590550 h 1566862"/>
                <a:gd name="connsiteX18" fmla="*/ 242888 w 323850"/>
                <a:gd name="connsiteY18" fmla="*/ 745331 h 1566862"/>
                <a:gd name="connsiteX19" fmla="*/ 271463 w 323850"/>
                <a:gd name="connsiteY19" fmla="*/ 926306 h 1566862"/>
                <a:gd name="connsiteX20" fmla="*/ 288132 w 323850"/>
                <a:gd name="connsiteY20" fmla="*/ 1062037 h 1566862"/>
                <a:gd name="connsiteX21" fmla="*/ 302419 w 323850"/>
                <a:gd name="connsiteY21" fmla="*/ 1176337 h 1566862"/>
                <a:gd name="connsiteX22" fmla="*/ 314325 w 323850"/>
                <a:gd name="connsiteY22" fmla="*/ 1283494 h 1566862"/>
                <a:gd name="connsiteX23" fmla="*/ 323850 w 323850"/>
                <a:gd name="connsiteY23" fmla="*/ 1447800 h 1566862"/>
                <a:gd name="connsiteX24" fmla="*/ 323850 w 323850"/>
                <a:gd name="connsiteY24" fmla="*/ 1566862 h 1566862"/>
                <a:gd name="connsiteX25" fmla="*/ 147638 w 323850"/>
                <a:gd name="connsiteY25" fmla="*/ 1564481 h 1566862"/>
                <a:gd name="connsiteX26" fmla="*/ 130969 w 323850"/>
                <a:gd name="connsiteY26" fmla="*/ 1281112 h 1566862"/>
                <a:gd name="connsiteX27" fmla="*/ 114300 w 323850"/>
                <a:gd name="connsiteY27" fmla="*/ 1109662 h 1566862"/>
                <a:gd name="connsiteX28" fmla="*/ 92869 w 323850"/>
                <a:gd name="connsiteY28" fmla="*/ 916781 h 1566862"/>
                <a:gd name="connsiteX29" fmla="*/ 71438 w 323850"/>
                <a:gd name="connsiteY29" fmla="*/ 778669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3850" h="1566862">
                  <a:moveTo>
                    <a:pt x="71438" y="778669"/>
                  </a:moveTo>
                  <a:lnTo>
                    <a:pt x="50007" y="640556"/>
                  </a:lnTo>
                  <a:lnTo>
                    <a:pt x="14288" y="450056"/>
                  </a:lnTo>
                  <a:lnTo>
                    <a:pt x="4763" y="395287"/>
                  </a:lnTo>
                  <a:lnTo>
                    <a:pt x="0" y="350044"/>
                  </a:lnTo>
                  <a:lnTo>
                    <a:pt x="0" y="302419"/>
                  </a:lnTo>
                  <a:lnTo>
                    <a:pt x="0" y="252412"/>
                  </a:lnTo>
                  <a:lnTo>
                    <a:pt x="4763" y="192881"/>
                  </a:lnTo>
                  <a:lnTo>
                    <a:pt x="9525" y="147637"/>
                  </a:lnTo>
                  <a:lnTo>
                    <a:pt x="21432" y="83344"/>
                  </a:lnTo>
                  <a:lnTo>
                    <a:pt x="45244" y="0"/>
                  </a:lnTo>
                  <a:lnTo>
                    <a:pt x="247650" y="0"/>
                  </a:lnTo>
                  <a:lnTo>
                    <a:pt x="221457" y="102394"/>
                  </a:lnTo>
                  <a:lnTo>
                    <a:pt x="204788" y="169069"/>
                  </a:lnTo>
                  <a:lnTo>
                    <a:pt x="192882" y="264319"/>
                  </a:lnTo>
                  <a:lnTo>
                    <a:pt x="185738" y="364331"/>
                  </a:lnTo>
                  <a:cubicBezTo>
                    <a:pt x="186532" y="384969"/>
                    <a:pt x="187325" y="405606"/>
                    <a:pt x="188119" y="426244"/>
                  </a:cubicBezTo>
                  <a:lnTo>
                    <a:pt x="216694" y="590550"/>
                  </a:lnTo>
                  <a:lnTo>
                    <a:pt x="242888" y="745331"/>
                  </a:lnTo>
                  <a:lnTo>
                    <a:pt x="271463" y="926306"/>
                  </a:lnTo>
                  <a:lnTo>
                    <a:pt x="288132" y="1062037"/>
                  </a:lnTo>
                  <a:lnTo>
                    <a:pt x="302419" y="1176337"/>
                  </a:lnTo>
                  <a:lnTo>
                    <a:pt x="314325" y="1283494"/>
                  </a:lnTo>
                  <a:lnTo>
                    <a:pt x="323850" y="1447800"/>
                  </a:lnTo>
                  <a:lnTo>
                    <a:pt x="323850" y="1566862"/>
                  </a:lnTo>
                  <a:lnTo>
                    <a:pt x="147638" y="1564481"/>
                  </a:lnTo>
                  <a:lnTo>
                    <a:pt x="130969" y="1281112"/>
                  </a:lnTo>
                  <a:lnTo>
                    <a:pt x="114300" y="1109662"/>
                  </a:lnTo>
                  <a:lnTo>
                    <a:pt x="92869" y="916781"/>
                  </a:lnTo>
                  <a:lnTo>
                    <a:pt x="71438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D3A084DC-4300-4155-B462-6D4736C154C8}"/>
                </a:ext>
              </a:extLst>
            </p:cNvPr>
            <p:cNvSpPr/>
            <p:nvPr/>
          </p:nvSpPr>
          <p:spPr>
            <a:xfrm rot="5400000">
              <a:off x="6807995" y="4114009"/>
              <a:ext cx="300037" cy="1562100"/>
            </a:xfrm>
            <a:custGeom>
              <a:avLst/>
              <a:gdLst>
                <a:gd name="connsiteX0" fmla="*/ 73819 w 300038"/>
                <a:gd name="connsiteY0" fmla="*/ 795338 h 1562100"/>
                <a:gd name="connsiteX1" fmla="*/ 35719 w 300038"/>
                <a:gd name="connsiteY1" fmla="*/ 514350 h 1562100"/>
                <a:gd name="connsiteX2" fmla="*/ 4763 w 300038"/>
                <a:gd name="connsiteY2" fmla="*/ 330994 h 1562100"/>
                <a:gd name="connsiteX3" fmla="*/ 0 w 300038"/>
                <a:gd name="connsiteY3" fmla="*/ 295275 h 1562100"/>
                <a:gd name="connsiteX4" fmla="*/ 4763 w 300038"/>
                <a:gd name="connsiteY4" fmla="*/ 254794 h 1562100"/>
                <a:gd name="connsiteX5" fmla="*/ 14288 w 300038"/>
                <a:gd name="connsiteY5" fmla="*/ 211931 h 1562100"/>
                <a:gd name="connsiteX6" fmla="*/ 35719 w 300038"/>
                <a:gd name="connsiteY6" fmla="*/ 147638 h 1562100"/>
                <a:gd name="connsiteX7" fmla="*/ 76200 w 300038"/>
                <a:gd name="connsiteY7" fmla="*/ 50006 h 1562100"/>
                <a:gd name="connsiteX8" fmla="*/ 85725 w 300038"/>
                <a:gd name="connsiteY8" fmla="*/ 9525 h 1562100"/>
                <a:gd name="connsiteX9" fmla="*/ 300038 w 300038"/>
                <a:gd name="connsiteY9" fmla="*/ 0 h 1562100"/>
                <a:gd name="connsiteX10" fmla="*/ 288131 w 300038"/>
                <a:gd name="connsiteY10" fmla="*/ 47625 h 1562100"/>
                <a:gd name="connsiteX11" fmla="*/ 273844 w 300038"/>
                <a:gd name="connsiteY11" fmla="*/ 69056 h 1562100"/>
                <a:gd name="connsiteX12" fmla="*/ 257175 w 300038"/>
                <a:gd name="connsiteY12" fmla="*/ 97631 h 1562100"/>
                <a:gd name="connsiteX13" fmla="*/ 240506 w 300038"/>
                <a:gd name="connsiteY13" fmla="*/ 126206 h 1562100"/>
                <a:gd name="connsiteX14" fmla="*/ 223838 w 300038"/>
                <a:gd name="connsiteY14" fmla="*/ 164306 h 1562100"/>
                <a:gd name="connsiteX15" fmla="*/ 207169 w 300038"/>
                <a:gd name="connsiteY15" fmla="*/ 219075 h 1562100"/>
                <a:gd name="connsiteX16" fmla="*/ 197644 w 300038"/>
                <a:gd name="connsiteY16" fmla="*/ 271463 h 1562100"/>
                <a:gd name="connsiteX17" fmla="*/ 197644 w 300038"/>
                <a:gd name="connsiteY17" fmla="*/ 347663 h 1562100"/>
                <a:gd name="connsiteX18" fmla="*/ 211931 w 300038"/>
                <a:gd name="connsiteY18" fmla="*/ 471488 h 1562100"/>
                <a:gd name="connsiteX19" fmla="*/ 235744 w 300038"/>
                <a:gd name="connsiteY19" fmla="*/ 657225 h 1562100"/>
                <a:gd name="connsiteX20" fmla="*/ 250031 w 300038"/>
                <a:gd name="connsiteY20" fmla="*/ 790575 h 1562100"/>
                <a:gd name="connsiteX21" fmla="*/ 264319 w 300038"/>
                <a:gd name="connsiteY21" fmla="*/ 942975 h 1562100"/>
                <a:gd name="connsiteX22" fmla="*/ 280988 w 300038"/>
                <a:gd name="connsiteY22" fmla="*/ 1126331 h 1562100"/>
                <a:gd name="connsiteX23" fmla="*/ 288131 w 300038"/>
                <a:gd name="connsiteY23" fmla="*/ 1233488 h 1562100"/>
                <a:gd name="connsiteX24" fmla="*/ 295275 w 300038"/>
                <a:gd name="connsiteY24" fmla="*/ 1350169 h 1562100"/>
                <a:gd name="connsiteX25" fmla="*/ 295275 w 300038"/>
                <a:gd name="connsiteY25" fmla="*/ 1426369 h 1562100"/>
                <a:gd name="connsiteX26" fmla="*/ 288131 w 300038"/>
                <a:gd name="connsiteY26" fmla="*/ 1557338 h 1562100"/>
                <a:gd name="connsiteX27" fmla="*/ 135731 w 300038"/>
                <a:gd name="connsiteY27" fmla="*/ 1562100 h 1562100"/>
                <a:gd name="connsiteX28" fmla="*/ 138113 w 300038"/>
                <a:gd name="connsiteY28" fmla="*/ 1431131 h 1562100"/>
                <a:gd name="connsiteX29" fmla="*/ 130969 w 300038"/>
                <a:gd name="connsiteY29" fmla="*/ 1295400 h 1562100"/>
                <a:gd name="connsiteX30" fmla="*/ 119063 w 300038"/>
                <a:gd name="connsiteY30" fmla="*/ 1164431 h 1562100"/>
                <a:gd name="connsiteX31" fmla="*/ 97631 w 300038"/>
                <a:gd name="connsiteY31" fmla="*/ 976313 h 1562100"/>
                <a:gd name="connsiteX32" fmla="*/ 73819 w 300038"/>
                <a:gd name="connsiteY32" fmla="*/ 7953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038" h="1562100">
                  <a:moveTo>
                    <a:pt x="73819" y="795338"/>
                  </a:moveTo>
                  <a:lnTo>
                    <a:pt x="35719" y="514350"/>
                  </a:lnTo>
                  <a:lnTo>
                    <a:pt x="4763" y="330994"/>
                  </a:lnTo>
                  <a:lnTo>
                    <a:pt x="0" y="295275"/>
                  </a:lnTo>
                  <a:lnTo>
                    <a:pt x="4763" y="254794"/>
                  </a:lnTo>
                  <a:lnTo>
                    <a:pt x="14288" y="211931"/>
                  </a:lnTo>
                  <a:lnTo>
                    <a:pt x="35719" y="147638"/>
                  </a:lnTo>
                  <a:lnTo>
                    <a:pt x="76200" y="50006"/>
                  </a:lnTo>
                  <a:lnTo>
                    <a:pt x="85725" y="9525"/>
                  </a:lnTo>
                  <a:lnTo>
                    <a:pt x="300038" y="0"/>
                  </a:lnTo>
                  <a:lnTo>
                    <a:pt x="288131" y="47625"/>
                  </a:lnTo>
                  <a:lnTo>
                    <a:pt x="273844" y="69056"/>
                  </a:lnTo>
                  <a:lnTo>
                    <a:pt x="257175" y="97631"/>
                  </a:lnTo>
                  <a:lnTo>
                    <a:pt x="240506" y="126206"/>
                  </a:lnTo>
                  <a:lnTo>
                    <a:pt x="223838" y="164306"/>
                  </a:lnTo>
                  <a:lnTo>
                    <a:pt x="207169" y="219075"/>
                  </a:lnTo>
                  <a:lnTo>
                    <a:pt x="197644" y="271463"/>
                  </a:lnTo>
                  <a:lnTo>
                    <a:pt x="197644" y="347663"/>
                  </a:lnTo>
                  <a:lnTo>
                    <a:pt x="211931" y="471488"/>
                  </a:lnTo>
                  <a:lnTo>
                    <a:pt x="235744" y="657225"/>
                  </a:lnTo>
                  <a:lnTo>
                    <a:pt x="250031" y="790575"/>
                  </a:lnTo>
                  <a:lnTo>
                    <a:pt x="264319" y="942975"/>
                  </a:lnTo>
                  <a:lnTo>
                    <a:pt x="280988" y="1126331"/>
                  </a:lnTo>
                  <a:lnTo>
                    <a:pt x="288131" y="1233488"/>
                  </a:lnTo>
                  <a:lnTo>
                    <a:pt x="295275" y="1350169"/>
                  </a:lnTo>
                  <a:lnTo>
                    <a:pt x="295275" y="1426369"/>
                  </a:lnTo>
                  <a:lnTo>
                    <a:pt x="288131" y="1557338"/>
                  </a:lnTo>
                  <a:lnTo>
                    <a:pt x="135731" y="1562100"/>
                  </a:lnTo>
                  <a:lnTo>
                    <a:pt x="138113" y="1431131"/>
                  </a:lnTo>
                  <a:lnTo>
                    <a:pt x="130969" y="1295400"/>
                  </a:lnTo>
                  <a:lnTo>
                    <a:pt x="119063" y="1164431"/>
                  </a:lnTo>
                  <a:lnTo>
                    <a:pt x="97631" y="976313"/>
                  </a:lnTo>
                  <a:lnTo>
                    <a:pt x="73819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A9E1B8DB-2211-4E57-BFB5-FCC196C7A09D}"/>
                </a:ext>
              </a:extLst>
            </p:cNvPr>
            <p:cNvSpPr/>
            <p:nvPr/>
          </p:nvSpPr>
          <p:spPr>
            <a:xfrm rot="5400000">
              <a:off x="5600700" y="4908551"/>
              <a:ext cx="857250" cy="1314450"/>
            </a:xfrm>
            <a:custGeom>
              <a:avLst/>
              <a:gdLst>
                <a:gd name="connsiteX0" fmla="*/ 585788 w 857250"/>
                <a:gd name="connsiteY0" fmla="*/ 514350 h 1314450"/>
                <a:gd name="connsiteX1" fmla="*/ 540544 w 857250"/>
                <a:gd name="connsiteY1" fmla="*/ 421481 h 1314450"/>
                <a:gd name="connsiteX2" fmla="*/ 497682 w 857250"/>
                <a:gd name="connsiteY2" fmla="*/ 345281 h 1314450"/>
                <a:gd name="connsiteX3" fmla="*/ 454819 w 857250"/>
                <a:gd name="connsiteY3" fmla="*/ 273843 h 1314450"/>
                <a:gd name="connsiteX4" fmla="*/ 435769 w 857250"/>
                <a:gd name="connsiteY4" fmla="*/ 240506 h 1314450"/>
                <a:gd name="connsiteX5" fmla="*/ 421482 w 857250"/>
                <a:gd name="connsiteY5" fmla="*/ 226218 h 1314450"/>
                <a:gd name="connsiteX6" fmla="*/ 402432 w 857250"/>
                <a:gd name="connsiteY6" fmla="*/ 200025 h 1314450"/>
                <a:gd name="connsiteX7" fmla="*/ 388144 w 857250"/>
                <a:gd name="connsiteY7" fmla="*/ 169068 h 1314450"/>
                <a:gd name="connsiteX8" fmla="*/ 371475 w 857250"/>
                <a:gd name="connsiteY8" fmla="*/ 126206 h 1314450"/>
                <a:gd name="connsiteX9" fmla="*/ 354807 w 857250"/>
                <a:gd name="connsiteY9" fmla="*/ 64293 h 1314450"/>
                <a:gd name="connsiteX10" fmla="*/ 338138 w 857250"/>
                <a:gd name="connsiteY10" fmla="*/ 23812 h 1314450"/>
                <a:gd name="connsiteX11" fmla="*/ 326232 w 857250"/>
                <a:gd name="connsiteY11" fmla="*/ 9525 h 1314450"/>
                <a:gd name="connsiteX12" fmla="*/ 311944 w 857250"/>
                <a:gd name="connsiteY12" fmla="*/ 2381 h 1314450"/>
                <a:gd name="connsiteX13" fmla="*/ 295275 w 857250"/>
                <a:gd name="connsiteY13" fmla="*/ 0 h 1314450"/>
                <a:gd name="connsiteX14" fmla="*/ 269082 w 857250"/>
                <a:gd name="connsiteY14" fmla="*/ 4762 h 1314450"/>
                <a:gd name="connsiteX15" fmla="*/ 238125 w 857250"/>
                <a:gd name="connsiteY15" fmla="*/ 26193 h 1314450"/>
                <a:gd name="connsiteX16" fmla="*/ 209550 w 857250"/>
                <a:gd name="connsiteY16" fmla="*/ 57150 h 1314450"/>
                <a:gd name="connsiteX17" fmla="*/ 171450 w 857250"/>
                <a:gd name="connsiteY17" fmla="*/ 102393 h 1314450"/>
                <a:gd name="connsiteX18" fmla="*/ 97632 w 857250"/>
                <a:gd name="connsiteY18" fmla="*/ 202406 h 1314450"/>
                <a:gd name="connsiteX19" fmla="*/ 59532 w 857250"/>
                <a:gd name="connsiteY19" fmla="*/ 259556 h 1314450"/>
                <a:gd name="connsiteX20" fmla="*/ 30957 w 857250"/>
                <a:gd name="connsiteY20" fmla="*/ 319087 h 1314450"/>
                <a:gd name="connsiteX21" fmla="*/ 11907 w 857250"/>
                <a:gd name="connsiteY21" fmla="*/ 366712 h 1314450"/>
                <a:gd name="connsiteX22" fmla="*/ 0 w 857250"/>
                <a:gd name="connsiteY22" fmla="*/ 404812 h 1314450"/>
                <a:gd name="connsiteX23" fmla="*/ 0 w 857250"/>
                <a:gd name="connsiteY23" fmla="*/ 426243 h 1314450"/>
                <a:gd name="connsiteX24" fmla="*/ 4763 w 857250"/>
                <a:gd name="connsiteY24" fmla="*/ 450056 h 1314450"/>
                <a:gd name="connsiteX25" fmla="*/ 21432 w 857250"/>
                <a:gd name="connsiteY25" fmla="*/ 457200 h 1314450"/>
                <a:gd name="connsiteX26" fmla="*/ 50007 w 857250"/>
                <a:gd name="connsiteY26" fmla="*/ 445293 h 1314450"/>
                <a:gd name="connsiteX27" fmla="*/ 90488 w 857250"/>
                <a:gd name="connsiteY27" fmla="*/ 426243 h 1314450"/>
                <a:gd name="connsiteX28" fmla="*/ 138113 w 857250"/>
                <a:gd name="connsiteY28" fmla="*/ 402431 h 1314450"/>
                <a:gd name="connsiteX29" fmla="*/ 166688 w 857250"/>
                <a:gd name="connsiteY29" fmla="*/ 395287 h 1314450"/>
                <a:gd name="connsiteX30" fmla="*/ 197644 w 857250"/>
                <a:gd name="connsiteY30" fmla="*/ 400050 h 1314450"/>
                <a:gd name="connsiteX31" fmla="*/ 230982 w 857250"/>
                <a:gd name="connsiteY31" fmla="*/ 409575 h 1314450"/>
                <a:gd name="connsiteX32" fmla="*/ 261938 w 857250"/>
                <a:gd name="connsiteY32" fmla="*/ 428625 h 1314450"/>
                <a:gd name="connsiteX33" fmla="*/ 307182 w 857250"/>
                <a:gd name="connsiteY33" fmla="*/ 464343 h 1314450"/>
                <a:gd name="connsiteX34" fmla="*/ 371475 w 857250"/>
                <a:gd name="connsiteY34" fmla="*/ 540543 h 1314450"/>
                <a:gd name="connsiteX35" fmla="*/ 450057 w 857250"/>
                <a:gd name="connsiteY35" fmla="*/ 650081 h 1314450"/>
                <a:gd name="connsiteX36" fmla="*/ 538163 w 857250"/>
                <a:gd name="connsiteY36" fmla="*/ 792956 h 1314450"/>
                <a:gd name="connsiteX37" fmla="*/ 638175 w 857250"/>
                <a:gd name="connsiteY37" fmla="*/ 971550 h 1314450"/>
                <a:gd name="connsiteX38" fmla="*/ 735807 w 857250"/>
                <a:gd name="connsiteY38" fmla="*/ 1164431 h 1314450"/>
                <a:gd name="connsiteX39" fmla="*/ 792957 w 857250"/>
                <a:gd name="connsiteY39" fmla="*/ 1283493 h 1314450"/>
                <a:gd name="connsiteX40" fmla="*/ 807244 w 857250"/>
                <a:gd name="connsiteY40" fmla="*/ 1302543 h 1314450"/>
                <a:gd name="connsiteX41" fmla="*/ 821532 w 857250"/>
                <a:gd name="connsiteY41" fmla="*/ 1309687 h 1314450"/>
                <a:gd name="connsiteX42" fmla="*/ 831057 w 857250"/>
                <a:gd name="connsiteY42" fmla="*/ 1314450 h 1314450"/>
                <a:gd name="connsiteX43" fmla="*/ 845344 w 857250"/>
                <a:gd name="connsiteY43" fmla="*/ 1314450 h 1314450"/>
                <a:gd name="connsiteX44" fmla="*/ 852488 w 857250"/>
                <a:gd name="connsiteY44" fmla="*/ 1304925 h 1314450"/>
                <a:gd name="connsiteX45" fmla="*/ 857250 w 857250"/>
                <a:gd name="connsiteY45" fmla="*/ 1288256 h 1314450"/>
                <a:gd name="connsiteX46" fmla="*/ 857250 w 857250"/>
                <a:gd name="connsiteY46" fmla="*/ 1257300 h 1314450"/>
                <a:gd name="connsiteX47" fmla="*/ 831057 w 857250"/>
                <a:gd name="connsiteY47" fmla="*/ 1157287 h 1314450"/>
                <a:gd name="connsiteX48" fmla="*/ 776288 w 857250"/>
                <a:gd name="connsiteY48" fmla="*/ 981075 h 1314450"/>
                <a:gd name="connsiteX49" fmla="*/ 704850 w 857250"/>
                <a:gd name="connsiteY49" fmla="*/ 776287 h 1314450"/>
                <a:gd name="connsiteX50" fmla="*/ 645319 w 857250"/>
                <a:gd name="connsiteY50" fmla="*/ 638175 h 1314450"/>
                <a:gd name="connsiteX51" fmla="*/ 585788 w 857250"/>
                <a:gd name="connsiteY51" fmla="*/ 5143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7250" h="1314450">
                  <a:moveTo>
                    <a:pt x="585788" y="514350"/>
                  </a:moveTo>
                  <a:lnTo>
                    <a:pt x="540544" y="421481"/>
                  </a:lnTo>
                  <a:lnTo>
                    <a:pt x="497682" y="345281"/>
                  </a:lnTo>
                  <a:lnTo>
                    <a:pt x="454819" y="273843"/>
                  </a:lnTo>
                  <a:lnTo>
                    <a:pt x="435769" y="240506"/>
                  </a:lnTo>
                  <a:lnTo>
                    <a:pt x="421482" y="226218"/>
                  </a:lnTo>
                  <a:lnTo>
                    <a:pt x="402432" y="200025"/>
                  </a:lnTo>
                  <a:lnTo>
                    <a:pt x="388144" y="169068"/>
                  </a:lnTo>
                  <a:lnTo>
                    <a:pt x="371475" y="126206"/>
                  </a:lnTo>
                  <a:lnTo>
                    <a:pt x="354807" y="64293"/>
                  </a:lnTo>
                  <a:lnTo>
                    <a:pt x="338138" y="23812"/>
                  </a:lnTo>
                  <a:lnTo>
                    <a:pt x="326232" y="9525"/>
                  </a:lnTo>
                  <a:lnTo>
                    <a:pt x="311944" y="2381"/>
                  </a:lnTo>
                  <a:lnTo>
                    <a:pt x="295275" y="0"/>
                  </a:lnTo>
                  <a:lnTo>
                    <a:pt x="269082" y="4762"/>
                  </a:lnTo>
                  <a:lnTo>
                    <a:pt x="238125" y="26193"/>
                  </a:lnTo>
                  <a:lnTo>
                    <a:pt x="209550" y="57150"/>
                  </a:lnTo>
                  <a:lnTo>
                    <a:pt x="171450" y="102393"/>
                  </a:lnTo>
                  <a:lnTo>
                    <a:pt x="97632" y="202406"/>
                  </a:lnTo>
                  <a:lnTo>
                    <a:pt x="59532" y="259556"/>
                  </a:lnTo>
                  <a:lnTo>
                    <a:pt x="30957" y="319087"/>
                  </a:lnTo>
                  <a:lnTo>
                    <a:pt x="11907" y="366712"/>
                  </a:lnTo>
                  <a:lnTo>
                    <a:pt x="0" y="404812"/>
                  </a:lnTo>
                  <a:lnTo>
                    <a:pt x="0" y="426243"/>
                  </a:lnTo>
                  <a:lnTo>
                    <a:pt x="4763" y="450056"/>
                  </a:lnTo>
                  <a:lnTo>
                    <a:pt x="21432" y="457200"/>
                  </a:lnTo>
                  <a:lnTo>
                    <a:pt x="50007" y="445293"/>
                  </a:lnTo>
                  <a:lnTo>
                    <a:pt x="90488" y="426243"/>
                  </a:lnTo>
                  <a:lnTo>
                    <a:pt x="138113" y="402431"/>
                  </a:lnTo>
                  <a:lnTo>
                    <a:pt x="166688" y="395287"/>
                  </a:lnTo>
                  <a:lnTo>
                    <a:pt x="197644" y="400050"/>
                  </a:lnTo>
                  <a:lnTo>
                    <a:pt x="230982" y="409575"/>
                  </a:lnTo>
                  <a:lnTo>
                    <a:pt x="261938" y="428625"/>
                  </a:lnTo>
                  <a:lnTo>
                    <a:pt x="307182" y="464343"/>
                  </a:lnTo>
                  <a:lnTo>
                    <a:pt x="371475" y="540543"/>
                  </a:lnTo>
                  <a:lnTo>
                    <a:pt x="450057" y="650081"/>
                  </a:lnTo>
                  <a:lnTo>
                    <a:pt x="538163" y="792956"/>
                  </a:lnTo>
                  <a:lnTo>
                    <a:pt x="638175" y="971550"/>
                  </a:lnTo>
                  <a:lnTo>
                    <a:pt x="735807" y="1164431"/>
                  </a:lnTo>
                  <a:lnTo>
                    <a:pt x="792957" y="1283493"/>
                  </a:lnTo>
                  <a:lnTo>
                    <a:pt x="807244" y="1302543"/>
                  </a:lnTo>
                  <a:lnTo>
                    <a:pt x="821532" y="1309687"/>
                  </a:lnTo>
                  <a:lnTo>
                    <a:pt x="831057" y="1314450"/>
                  </a:lnTo>
                  <a:lnTo>
                    <a:pt x="845344" y="1314450"/>
                  </a:lnTo>
                  <a:lnTo>
                    <a:pt x="852488" y="1304925"/>
                  </a:lnTo>
                  <a:lnTo>
                    <a:pt x="857250" y="1288256"/>
                  </a:lnTo>
                  <a:lnTo>
                    <a:pt x="857250" y="1257300"/>
                  </a:lnTo>
                  <a:lnTo>
                    <a:pt x="831057" y="1157287"/>
                  </a:lnTo>
                  <a:lnTo>
                    <a:pt x="776288" y="981075"/>
                  </a:lnTo>
                  <a:lnTo>
                    <a:pt x="704850" y="776287"/>
                  </a:lnTo>
                  <a:lnTo>
                    <a:pt x="645319" y="638175"/>
                  </a:lnTo>
                  <a:lnTo>
                    <a:pt x="585788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882584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0854487-9807-4B0A-A5BB-BD3AF1E40AB6}"/>
              </a:ext>
            </a:extLst>
          </p:cNvPr>
          <p:cNvSpPr/>
          <p:nvPr/>
        </p:nvSpPr>
        <p:spPr>
          <a:xfrm>
            <a:off x="5151439" y="1700213"/>
            <a:ext cx="1581150" cy="1611313"/>
          </a:xfrm>
          <a:custGeom>
            <a:avLst/>
            <a:gdLst>
              <a:gd name="connsiteX0" fmla="*/ 1054894 w 1581150"/>
              <a:gd name="connsiteY0" fmla="*/ 828675 h 1612106"/>
              <a:gd name="connsiteX1" fmla="*/ 788194 w 1581150"/>
              <a:gd name="connsiteY1" fmla="*/ 1062037 h 1612106"/>
              <a:gd name="connsiteX2" fmla="*/ 597694 w 1581150"/>
              <a:gd name="connsiteY2" fmla="*/ 1216818 h 1612106"/>
              <a:gd name="connsiteX3" fmla="*/ 361950 w 1581150"/>
              <a:gd name="connsiteY3" fmla="*/ 1385887 h 1612106"/>
              <a:gd name="connsiteX4" fmla="*/ 226219 w 1581150"/>
              <a:gd name="connsiteY4" fmla="*/ 1485900 h 1612106"/>
              <a:gd name="connsiteX5" fmla="*/ 107157 w 1581150"/>
              <a:gd name="connsiteY5" fmla="*/ 1569243 h 1612106"/>
              <a:gd name="connsiteX6" fmla="*/ 47625 w 1581150"/>
              <a:gd name="connsiteY6" fmla="*/ 1607343 h 1612106"/>
              <a:gd name="connsiteX7" fmla="*/ 23813 w 1581150"/>
              <a:gd name="connsiteY7" fmla="*/ 1612106 h 1612106"/>
              <a:gd name="connsiteX8" fmla="*/ 7144 w 1581150"/>
              <a:gd name="connsiteY8" fmla="*/ 1609725 h 1612106"/>
              <a:gd name="connsiteX9" fmla="*/ 0 w 1581150"/>
              <a:gd name="connsiteY9" fmla="*/ 1600200 h 1612106"/>
              <a:gd name="connsiteX10" fmla="*/ 4763 w 1581150"/>
              <a:gd name="connsiteY10" fmla="*/ 1574006 h 1612106"/>
              <a:gd name="connsiteX11" fmla="*/ 16669 w 1581150"/>
              <a:gd name="connsiteY11" fmla="*/ 1550193 h 1612106"/>
              <a:gd name="connsiteX12" fmla="*/ 80963 w 1581150"/>
              <a:gd name="connsiteY12" fmla="*/ 1495425 h 1612106"/>
              <a:gd name="connsiteX13" fmla="*/ 219075 w 1581150"/>
              <a:gd name="connsiteY13" fmla="*/ 1373981 h 1612106"/>
              <a:gd name="connsiteX14" fmla="*/ 340519 w 1581150"/>
              <a:gd name="connsiteY14" fmla="*/ 1266825 h 1612106"/>
              <a:gd name="connsiteX15" fmla="*/ 500063 w 1581150"/>
              <a:gd name="connsiteY15" fmla="*/ 1109662 h 1612106"/>
              <a:gd name="connsiteX16" fmla="*/ 631032 w 1581150"/>
              <a:gd name="connsiteY16" fmla="*/ 973931 h 1612106"/>
              <a:gd name="connsiteX17" fmla="*/ 762000 w 1581150"/>
              <a:gd name="connsiteY17" fmla="*/ 838200 h 1612106"/>
              <a:gd name="connsiteX18" fmla="*/ 835819 w 1581150"/>
              <a:gd name="connsiteY18" fmla="*/ 754856 h 1612106"/>
              <a:gd name="connsiteX19" fmla="*/ 952500 w 1581150"/>
              <a:gd name="connsiteY19" fmla="*/ 595312 h 1612106"/>
              <a:gd name="connsiteX20" fmla="*/ 1054894 w 1581150"/>
              <a:gd name="connsiteY20" fmla="*/ 452437 h 1612106"/>
              <a:gd name="connsiteX21" fmla="*/ 1121569 w 1581150"/>
              <a:gd name="connsiteY21" fmla="*/ 335756 h 1612106"/>
              <a:gd name="connsiteX22" fmla="*/ 1150144 w 1581150"/>
              <a:gd name="connsiteY22" fmla="*/ 280987 h 1612106"/>
              <a:gd name="connsiteX23" fmla="*/ 1171575 w 1581150"/>
              <a:gd name="connsiteY23" fmla="*/ 228600 h 1612106"/>
              <a:gd name="connsiteX24" fmla="*/ 1178719 w 1581150"/>
              <a:gd name="connsiteY24" fmla="*/ 200025 h 1612106"/>
              <a:gd name="connsiteX25" fmla="*/ 1178719 w 1581150"/>
              <a:gd name="connsiteY25" fmla="*/ 190500 h 1612106"/>
              <a:gd name="connsiteX26" fmla="*/ 1166813 w 1581150"/>
              <a:gd name="connsiteY26" fmla="*/ 166687 h 1612106"/>
              <a:gd name="connsiteX27" fmla="*/ 1104900 w 1581150"/>
              <a:gd name="connsiteY27" fmla="*/ 97631 h 1612106"/>
              <a:gd name="connsiteX28" fmla="*/ 1066800 w 1581150"/>
              <a:gd name="connsiteY28" fmla="*/ 61912 h 1612106"/>
              <a:gd name="connsiteX29" fmla="*/ 1054894 w 1581150"/>
              <a:gd name="connsiteY29" fmla="*/ 42862 h 1612106"/>
              <a:gd name="connsiteX30" fmla="*/ 1050132 w 1581150"/>
              <a:gd name="connsiteY30" fmla="*/ 23812 h 1612106"/>
              <a:gd name="connsiteX31" fmla="*/ 1054894 w 1581150"/>
              <a:gd name="connsiteY31" fmla="*/ 11906 h 1612106"/>
              <a:gd name="connsiteX32" fmla="*/ 1057275 w 1581150"/>
              <a:gd name="connsiteY32" fmla="*/ 4762 h 1612106"/>
              <a:gd name="connsiteX33" fmla="*/ 1071563 w 1581150"/>
              <a:gd name="connsiteY33" fmla="*/ 0 h 1612106"/>
              <a:gd name="connsiteX34" fmla="*/ 1107282 w 1581150"/>
              <a:gd name="connsiteY34" fmla="*/ 7143 h 1612106"/>
              <a:gd name="connsiteX35" fmla="*/ 1183482 w 1581150"/>
              <a:gd name="connsiteY35" fmla="*/ 28575 h 1612106"/>
              <a:gd name="connsiteX36" fmla="*/ 1290638 w 1581150"/>
              <a:gd name="connsiteY36" fmla="*/ 66675 h 1612106"/>
              <a:gd name="connsiteX37" fmla="*/ 1343025 w 1581150"/>
              <a:gd name="connsiteY37" fmla="*/ 88106 h 1612106"/>
              <a:gd name="connsiteX38" fmla="*/ 1402557 w 1581150"/>
              <a:gd name="connsiteY38" fmla="*/ 114300 h 1612106"/>
              <a:gd name="connsiteX39" fmla="*/ 1447800 w 1581150"/>
              <a:gd name="connsiteY39" fmla="*/ 138112 h 1612106"/>
              <a:gd name="connsiteX40" fmla="*/ 1473994 w 1581150"/>
              <a:gd name="connsiteY40" fmla="*/ 152400 h 1612106"/>
              <a:gd name="connsiteX41" fmla="*/ 1507332 w 1581150"/>
              <a:gd name="connsiteY41" fmla="*/ 176212 h 1612106"/>
              <a:gd name="connsiteX42" fmla="*/ 1528763 w 1581150"/>
              <a:gd name="connsiteY42" fmla="*/ 197643 h 1612106"/>
              <a:gd name="connsiteX43" fmla="*/ 1552575 w 1581150"/>
              <a:gd name="connsiteY43" fmla="*/ 223837 h 1612106"/>
              <a:gd name="connsiteX44" fmla="*/ 1571625 w 1581150"/>
              <a:gd name="connsiteY44" fmla="*/ 250031 h 1612106"/>
              <a:gd name="connsiteX45" fmla="*/ 1578769 w 1581150"/>
              <a:gd name="connsiteY45" fmla="*/ 271462 h 1612106"/>
              <a:gd name="connsiteX46" fmla="*/ 1581150 w 1581150"/>
              <a:gd name="connsiteY46" fmla="*/ 290512 h 1612106"/>
              <a:gd name="connsiteX47" fmla="*/ 1576388 w 1581150"/>
              <a:gd name="connsiteY47" fmla="*/ 319087 h 1612106"/>
              <a:gd name="connsiteX48" fmla="*/ 1512094 w 1581150"/>
              <a:gd name="connsiteY48" fmla="*/ 330993 h 1612106"/>
              <a:gd name="connsiteX49" fmla="*/ 1435894 w 1581150"/>
              <a:gd name="connsiteY49" fmla="*/ 411956 h 1612106"/>
              <a:gd name="connsiteX50" fmla="*/ 1271588 w 1581150"/>
              <a:gd name="connsiteY50" fmla="*/ 604837 h 1612106"/>
              <a:gd name="connsiteX51" fmla="*/ 1054894 w 1581150"/>
              <a:gd name="connsiteY51" fmla="*/ 828675 h 16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81150" h="1612106">
                <a:moveTo>
                  <a:pt x="1054894" y="828675"/>
                </a:moveTo>
                <a:lnTo>
                  <a:pt x="788194" y="1062037"/>
                </a:lnTo>
                <a:lnTo>
                  <a:pt x="597694" y="1216818"/>
                </a:lnTo>
                <a:lnTo>
                  <a:pt x="361950" y="1385887"/>
                </a:lnTo>
                <a:lnTo>
                  <a:pt x="226219" y="1485900"/>
                </a:lnTo>
                <a:lnTo>
                  <a:pt x="107157" y="1569243"/>
                </a:lnTo>
                <a:lnTo>
                  <a:pt x="47625" y="1607343"/>
                </a:lnTo>
                <a:lnTo>
                  <a:pt x="23813" y="1612106"/>
                </a:lnTo>
                <a:lnTo>
                  <a:pt x="7144" y="1609725"/>
                </a:lnTo>
                <a:lnTo>
                  <a:pt x="0" y="1600200"/>
                </a:lnTo>
                <a:lnTo>
                  <a:pt x="4763" y="1574006"/>
                </a:lnTo>
                <a:lnTo>
                  <a:pt x="16669" y="1550193"/>
                </a:lnTo>
                <a:lnTo>
                  <a:pt x="80963" y="1495425"/>
                </a:lnTo>
                <a:lnTo>
                  <a:pt x="219075" y="1373981"/>
                </a:lnTo>
                <a:lnTo>
                  <a:pt x="340519" y="1266825"/>
                </a:lnTo>
                <a:lnTo>
                  <a:pt x="500063" y="1109662"/>
                </a:lnTo>
                <a:lnTo>
                  <a:pt x="631032" y="973931"/>
                </a:lnTo>
                <a:lnTo>
                  <a:pt x="762000" y="838200"/>
                </a:lnTo>
                <a:lnTo>
                  <a:pt x="835819" y="754856"/>
                </a:lnTo>
                <a:lnTo>
                  <a:pt x="952500" y="595312"/>
                </a:lnTo>
                <a:lnTo>
                  <a:pt x="1054894" y="452437"/>
                </a:lnTo>
                <a:lnTo>
                  <a:pt x="1121569" y="335756"/>
                </a:lnTo>
                <a:lnTo>
                  <a:pt x="1150144" y="280987"/>
                </a:lnTo>
                <a:lnTo>
                  <a:pt x="1171575" y="228600"/>
                </a:lnTo>
                <a:lnTo>
                  <a:pt x="1178719" y="200025"/>
                </a:lnTo>
                <a:lnTo>
                  <a:pt x="1178719" y="190500"/>
                </a:lnTo>
                <a:lnTo>
                  <a:pt x="1166813" y="166687"/>
                </a:lnTo>
                <a:lnTo>
                  <a:pt x="1104900" y="97631"/>
                </a:lnTo>
                <a:lnTo>
                  <a:pt x="1066800" y="61912"/>
                </a:lnTo>
                <a:lnTo>
                  <a:pt x="1054894" y="42862"/>
                </a:lnTo>
                <a:lnTo>
                  <a:pt x="1050132" y="23812"/>
                </a:lnTo>
                <a:lnTo>
                  <a:pt x="1054894" y="11906"/>
                </a:lnTo>
                <a:lnTo>
                  <a:pt x="1057275" y="4762"/>
                </a:lnTo>
                <a:lnTo>
                  <a:pt x="1071563" y="0"/>
                </a:lnTo>
                <a:lnTo>
                  <a:pt x="1107282" y="7143"/>
                </a:lnTo>
                <a:lnTo>
                  <a:pt x="1183482" y="28575"/>
                </a:lnTo>
                <a:lnTo>
                  <a:pt x="1290638" y="66675"/>
                </a:lnTo>
                <a:lnTo>
                  <a:pt x="1343025" y="88106"/>
                </a:lnTo>
                <a:lnTo>
                  <a:pt x="1402557" y="114300"/>
                </a:lnTo>
                <a:lnTo>
                  <a:pt x="1447800" y="138112"/>
                </a:lnTo>
                <a:lnTo>
                  <a:pt x="1473994" y="152400"/>
                </a:lnTo>
                <a:lnTo>
                  <a:pt x="1507332" y="176212"/>
                </a:lnTo>
                <a:lnTo>
                  <a:pt x="1528763" y="197643"/>
                </a:lnTo>
                <a:lnTo>
                  <a:pt x="1552575" y="223837"/>
                </a:lnTo>
                <a:lnTo>
                  <a:pt x="1571625" y="250031"/>
                </a:lnTo>
                <a:lnTo>
                  <a:pt x="1578769" y="271462"/>
                </a:lnTo>
                <a:lnTo>
                  <a:pt x="1581150" y="290512"/>
                </a:lnTo>
                <a:lnTo>
                  <a:pt x="1576388" y="319087"/>
                </a:lnTo>
                <a:lnTo>
                  <a:pt x="1512094" y="330993"/>
                </a:lnTo>
                <a:lnTo>
                  <a:pt x="1435894" y="411956"/>
                </a:lnTo>
                <a:lnTo>
                  <a:pt x="1271588" y="604837"/>
                </a:lnTo>
                <a:lnTo>
                  <a:pt x="1054894" y="828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99B1E16-AA15-40D9-BB14-0259197F9A2E}"/>
              </a:ext>
            </a:extLst>
          </p:cNvPr>
          <p:cNvSpPr/>
          <p:nvPr/>
        </p:nvSpPr>
        <p:spPr>
          <a:xfrm>
            <a:off x="4198940" y="1876426"/>
            <a:ext cx="1127125" cy="403225"/>
          </a:xfrm>
          <a:custGeom>
            <a:avLst/>
            <a:gdLst>
              <a:gd name="connsiteX0" fmla="*/ 469106 w 1128712"/>
              <a:gd name="connsiteY0" fmla="*/ 307181 h 402431"/>
              <a:gd name="connsiteX1" fmla="*/ 97631 w 1128712"/>
              <a:gd name="connsiteY1" fmla="*/ 402431 h 402431"/>
              <a:gd name="connsiteX2" fmla="*/ 0 w 1128712"/>
              <a:gd name="connsiteY2" fmla="*/ 214312 h 402431"/>
              <a:gd name="connsiteX3" fmla="*/ 190500 w 1128712"/>
              <a:gd name="connsiteY3" fmla="*/ 204787 h 402431"/>
              <a:gd name="connsiteX4" fmla="*/ 316706 w 1128712"/>
              <a:gd name="connsiteY4" fmla="*/ 190500 h 402431"/>
              <a:gd name="connsiteX5" fmla="*/ 471487 w 1128712"/>
              <a:gd name="connsiteY5" fmla="*/ 157162 h 402431"/>
              <a:gd name="connsiteX6" fmla="*/ 578644 w 1128712"/>
              <a:gd name="connsiteY6" fmla="*/ 130968 h 402431"/>
              <a:gd name="connsiteX7" fmla="*/ 631031 w 1128712"/>
              <a:gd name="connsiteY7" fmla="*/ 114300 h 402431"/>
              <a:gd name="connsiteX8" fmla="*/ 669131 w 1128712"/>
              <a:gd name="connsiteY8" fmla="*/ 97631 h 402431"/>
              <a:gd name="connsiteX9" fmla="*/ 716756 w 1128712"/>
              <a:gd name="connsiteY9" fmla="*/ 61912 h 402431"/>
              <a:gd name="connsiteX10" fmla="*/ 757237 w 1128712"/>
              <a:gd name="connsiteY10" fmla="*/ 23812 h 402431"/>
              <a:gd name="connsiteX11" fmla="*/ 778669 w 1128712"/>
              <a:gd name="connsiteY11" fmla="*/ 7143 h 402431"/>
              <a:gd name="connsiteX12" fmla="*/ 804862 w 1128712"/>
              <a:gd name="connsiteY12" fmla="*/ 0 h 402431"/>
              <a:gd name="connsiteX13" fmla="*/ 838200 w 1128712"/>
              <a:gd name="connsiteY13" fmla="*/ 4762 h 402431"/>
              <a:gd name="connsiteX14" fmla="*/ 873919 w 1128712"/>
              <a:gd name="connsiteY14" fmla="*/ 14287 h 402431"/>
              <a:gd name="connsiteX15" fmla="*/ 940594 w 1128712"/>
              <a:gd name="connsiteY15" fmla="*/ 50006 h 402431"/>
              <a:gd name="connsiteX16" fmla="*/ 1050131 w 1128712"/>
              <a:gd name="connsiteY16" fmla="*/ 116681 h 402431"/>
              <a:gd name="connsiteX17" fmla="*/ 1097756 w 1128712"/>
              <a:gd name="connsiteY17" fmla="*/ 157162 h 402431"/>
              <a:gd name="connsiteX18" fmla="*/ 1121569 w 1128712"/>
              <a:gd name="connsiteY18" fmla="*/ 188118 h 402431"/>
              <a:gd name="connsiteX19" fmla="*/ 1128712 w 1128712"/>
              <a:gd name="connsiteY19" fmla="*/ 214312 h 402431"/>
              <a:gd name="connsiteX20" fmla="*/ 1126331 w 1128712"/>
              <a:gd name="connsiteY20" fmla="*/ 245268 h 402431"/>
              <a:gd name="connsiteX21" fmla="*/ 1112044 w 1128712"/>
              <a:gd name="connsiteY21" fmla="*/ 273843 h 402431"/>
              <a:gd name="connsiteX22" fmla="*/ 1083469 w 1128712"/>
              <a:gd name="connsiteY22" fmla="*/ 292893 h 402431"/>
              <a:gd name="connsiteX23" fmla="*/ 1040606 w 1128712"/>
              <a:gd name="connsiteY23" fmla="*/ 311943 h 402431"/>
              <a:gd name="connsiteX24" fmla="*/ 1007269 w 1128712"/>
              <a:gd name="connsiteY24" fmla="*/ 342900 h 402431"/>
              <a:gd name="connsiteX25" fmla="*/ 714375 w 1128712"/>
              <a:gd name="connsiteY25" fmla="*/ 250031 h 402431"/>
              <a:gd name="connsiteX26" fmla="*/ 469106 w 1128712"/>
              <a:gd name="connsiteY26" fmla="*/ 30718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28712" h="402431">
                <a:moveTo>
                  <a:pt x="469106" y="307181"/>
                </a:moveTo>
                <a:lnTo>
                  <a:pt x="97631" y="402431"/>
                </a:lnTo>
                <a:lnTo>
                  <a:pt x="0" y="214312"/>
                </a:lnTo>
                <a:lnTo>
                  <a:pt x="190500" y="204787"/>
                </a:lnTo>
                <a:lnTo>
                  <a:pt x="316706" y="190500"/>
                </a:lnTo>
                <a:lnTo>
                  <a:pt x="471487" y="157162"/>
                </a:lnTo>
                <a:lnTo>
                  <a:pt x="578644" y="130968"/>
                </a:lnTo>
                <a:lnTo>
                  <a:pt x="631031" y="114300"/>
                </a:lnTo>
                <a:lnTo>
                  <a:pt x="669131" y="97631"/>
                </a:lnTo>
                <a:lnTo>
                  <a:pt x="716756" y="61912"/>
                </a:lnTo>
                <a:lnTo>
                  <a:pt x="757237" y="23812"/>
                </a:lnTo>
                <a:lnTo>
                  <a:pt x="778669" y="7143"/>
                </a:lnTo>
                <a:lnTo>
                  <a:pt x="804862" y="0"/>
                </a:lnTo>
                <a:lnTo>
                  <a:pt x="838200" y="4762"/>
                </a:lnTo>
                <a:lnTo>
                  <a:pt x="873919" y="14287"/>
                </a:lnTo>
                <a:lnTo>
                  <a:pt x="940594" y="50006"/>
                </a:lnTo>
                <a:lnTo>
                  <a:pt x="1050131" y="116681"/>
                </a:lnTo>
                <a:lnTo>
                  <a:pt x="1097756" y="157162"/>
                </a:lnTo>
                <a:lnTo>
                  <a:pt x="1121569" y="188118"/>
                </a:lnTo>
                <a:lnTo>
                  <a:pt x="1128712" y="214312"/>
                </a:lnTo>
                <a:lnTo>
                  <a:pt x="1126331" y="245268"/>
                </a:lnTo>
                <a:lnTo>
                  <a:pt x="1112044" y="273843"/>
                </a:lnTo>
                <a:lnTo>
                  <a:pt x="1083469" y="292893"/>
                </a:lnTo>
                <a:lnTo>
                  <a:pt x="1040606" y="311943"/>
                </a:lnTo>
                <a:lnTo>
                  <a:pt x="1007269" y="342900"/>
                </a:lnTo>
                <a:lnTo>
                  <a:pt x="714375" y="250031"/>
                </a:lnTo>
                <a:lnTo>
                  <a:pt x="469106" y="307181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437429E-3D0B-4364-95F2-B344A2CF6D0D}"/>
              </a:ext>
            </a:extLst>
          </p:cNvPr>
          <p:cNvSpPr/>
          <p:nvPr/>
        </p:nvSpPr>
        <p:spPr>
          <a:xfrm>
            <a:off x="4686301" y="2101850"/>
            <a:ext cx="533400" cy="933450"/>
          </a:xfrm>
          <a:custGeom>
            <a:avLst/>
            <a:gdLst>
              <a:gd name="connsiteX0" fmla="*/ 342900 w 533400"/>
              <a:gd name="connsiteY0" fmla="*/ 464344 h 933450"/>
              <a:gd name="connsiteX1" fmla="*/ 211931 w 533400"/>
              <a:gd name="connsiteY1" fmla="*/ 688182 h 933450"/>
              <a:gd name="connsiteX2" fmla="*/ 121444 w 533400"/>
              <a:gd name="connsiteY2" fmla="*/ 845344 h 933450"/>
              <a:gd name="connsiteX3" fmla="*/ 80963 w 533400"/>
              <a:gd name="connsiteY3" fmla="*/ 933450 h 933450"/>
              <a:gd name="connsiteX4" fmla="*/ 0 w 533400"/>
              <a:gd name="connsiteY4" fmla="*/ 926307 h 933450"/>
              <a:gd name="connsiteX5" fmla="*/ 19050 w 533400"/>
              <a:gd name="connsiteY5" fmla="*/ 878682 h 933450"/>
              <a:gd name="connsiteX6" fmla="*/ 90488 w 533400"/>
              <a:gd name="connsiteY6" fmla="*/ 683419 h 933450"/>
              <a:gd name="connsiteX7" fmla="*/ 147638 w 533400"/>
              <a:gd name="connsiteY7" fmla="*/ 504825 h 933450"/>
              <a:gd name="connsiteX8" fmla="*/ 173831 w 533400"/>
              <a:gd name="connsiteY8" fmla="*/ 397669 h 933450"/>
              <a:gd name="connsiteX9" fmla="*/ 190500 w 533400"/>
              <a:gd name="connsiteY9" fmla="*/ 307182 h 933450"/>
              <a:gd name="connsiteX10" fmla="*/ 204788 w 533400"/>
              <a:gd name="connsiteY10" fmla="*/ 202407 h 933450"/>
              <a:gd name="connsiteX11" fmla="*/ 216694 w 533400"/>
              <a:gd name="connsiteY11" fmla="*/ 119063 h 933450"/>
              <a:gd name="connsiteX12" fmla="*/ 216694 w 533400"/>
              <a:gd name="connsiteY12" fmla="*/ 88107 h 933450"/>
              <a:gd name="connsiteX13" fmla="*/ 209550 w 533400"/>
              <a:gd name="connsiteY13" fmla="*/ 57150 h 933450"/>
              <a:gd name="connsiteX14" fmla="*/ 166688 w 533400"/>
              <a:gd name="connsiteY14" fmla="*/ 0 h 933450"/>
              <a:gd name="connsiteX15" fmla="*/ 533400 w 533400"/>
              <a:gd name="connsiteY15" fmla="*/ 69057 h 933450"/>
              <a:gd name="connsiteX16" fmla="*/ 519113 w 533400"/>
              <a:gd name="connsiteY16" fmla="*/ 116682 h 933450"/>
              <a:gd name="connsiteX17" fmla="*/ 485775 w 533400"/>
              <a:gd name="connsiteY17" fmla="*/ 176213 h 933450"/>
              <a:gd name="connsiteX18" fmla="*/ 445294 w 533400"/>
              <a:gd name="connsiteY18" fmla="*/ 257175 h 933450"/>
              <a:gd name="connsiteX19" fmla="*/ 342900 w 533400"/>
              <a:gd name="connsiteY19" fmla="*/ 464344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33400" h="933450">
                <a:moveTo>
                  <a:pt x="342900" y="464344"/>
                </a:moveTo>
                <a:lnTo>
                  <a:pt x="211931" y="688182"/>
                </a:lnTo>
                <a:lnTo>
                  <a:pt x="121444" y="845344"/>
                </a:lnTo>
                <a:lnTo>
                  <a:pt x="80963" y="933450"/>
                </a:lnTo>
                <a:lnTo>
                  <a:pt x="0" y="926307"/>
                </a:lnTo>
                <a:lnTo>
                  <a:pt x="19050" y="878682"/>
                </a:lnTo>
                <a:lnTo>
                  <a:pt x="90488" y="683419"/>
                </a:lnTo>
                <a:lnTo>
                  <a:pt x="147638" y="504825"/>
                </a:lnTo>
                <a:lnTo>
                  <a:pt x="173831" y="397669"/>
                </a:lnTo>
                <a:lnTo>
                  <a:pt x="190500" y="307182"/>
                </a:lnTo>
                <a:lnTo>
                  <a:pt x="204788" y="202407"/>
                </a:lnTo>
                <a:lnTo>
                  <a:pt x="216694" y="119063"/>
                </a:lnTo>
                <a:lnTo>
                  <a:pt x="216694" y="88107"/>
                </a:lnTo>
                <a:lnTo>
                  <a:pt x="209550" y="57150"/>
                </a:lnTo>
                <a:lnTo>
                  <a:pt x="166688" y="0"/>
                </a:lnTo>
                <a:lnTo>
                  <a:pt x="533400" y="69057"/>
                </a:lnTo>
                <a:lnTo>
                  <a:pt x="519113" y="116682"/>
                </a:lnTo>
                <a:lnTo>
                  <a:pt x="485775" y="176213"/>
                </a:lnTo>
                <a:lnTo>
                  <a:pt x="445294" y="257175"/>
                </a:lnTo>
                <a:lnTo>
                  <a:pt x="342900" y="464344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2FD11E6-6BEA-4D4A-BDD3-801B71F2C6D0}"/>
              </a:ext>
            </a:extLst>
          </p:cNvPr>
          <p:cNvSpPr/>
          <p:nvPr/>
        </p:nvSpPr>
        <p:spPr>
          <a:xfrm>
            <a:off x="4676776" y="2994026"/>
            <a:ext cx="452438" cy="727075"/>
          </a:xfrm>
          <a:custGeom>
            <a:avLst/>
            <a:gdLst>
              <a:gd name="connsiteX0" fmla="*/ 242888 w 452438"/>
              <a:gd name="connsiteY0" fmla="*/ 728662 h 728662"/>
              <a:gd name="connsiteX1" fmla="*/ 238125 w 452438"/>
              <a:gd name="connsiteY1" fmla="*/ 631031 h 728662"/>
              <a:gd name="connsiteX2" fmla="*/ 228600 w 452438"/>
              <a:gd name="connsiteY2" fmla="*/ 573881 h 728662"/>
              <a:gd name="connsiteX3" fmla="*/ 214313 w 452438"/>
              <a:gd name="connsiteY3" fmla="*/ 516731 h 728662"/>
              <a:gd name="connsiteX4" fmla="*/ 192881 w 452438"/>
              <a:gd name="connsiteY4" fmla="*/ 457200 h 728662"/>
              <a:gd name="connsiteX5" fmla="*/ 164306 w 452438"/>
              <a:gd name="connsiteY5" fmla="*/ 395287 h 728662"/>
              <a:gd name="connsiteX6" fmla="*/ 119063 w 452438"/>
              <a:gd name="connsiteY6" fmla="*/ 304800 h 728662"/>
              <a:gd name="connsiteX7" fmla="*/ 64294 w 452438"/>
              <a:gd name="connsiteY7" fmla="*/ 204787 h 728662"/>
              <a:gd name="connsiteX8" fmla="*/ 40481 w 452438"/>
              <a:gd name="connsiteY8" fmla="*/ 159544 h 728662"/>
              <a:gd name="connsiteX9" fmla="*/ 16669 w 452438"/>
              <a:gd name="connsiteY9" fmla="*/ 121444 h 728662"/>
              <a:gd name="connsiteX10" fmla="*/ 4763 w 452438"/>
              <a:gd name="connsiteY10" fmla="*/ 88106 h 728662"/>
              <a:gd name="connsiteX11" fmla="*/ 0 w 452438"/>
              <a:gd name="connsiteY11" fmla="*/ 54769 h 728662"/>
              <a:gd name="connsiteX12" fmla="*/ 28575 w 452438"/>
              <a:gd name="connsiteY12" fmla="*/ 0 h 728662"/>
              <a:gd name="connsiteX13" fmla="*/ 90488 w 452438"/>
              <a:gd name="connsiteY13" fmla="*/ 0 h 728662"/>
              <a:gd name="connsiteX14" fmla="*/ 90488 w 452438"/>
              <a:gd name="connsiteY14" fmla="*/ 40481 h 728662"/>
              <a:gd name="connsiteX15" fmla="*/ 95250 w 452438"/>
              <a:gd name="connsiteY15" fmla="*/ 64294 h 728662"/>
              <a:gd name="connsiteX16" fmla="*/ 111919 w 452438"/>
              <a:gd name="connsiteY16" fmla="*/ 92869 h 728662"/>
              <a:gd name="connsiteX17" fmla="*/ 157163 w 452438"/>
              <a:gd name="connsiteY17" fmla="*/ 150019 h 728662"/>
              <a:gd name="connsiteX18" fmla="*/ 221456 w 452438"/>
              <a:gd name="connsiteY18" fmla="*/ 247650 h 728662"/>
              <a:gd name="connsiteX19" fmla="*/ 288131 w 452438"/>
              <a:gd name="connsiteY19" fmla="*/ 342900 h 728662"/>
              <a:gd name="connsiteX20" fmla="*/ 340519 w 452438"/>
              <a:gd name="connsiteY20" fmla="*/ 423862 h 728662"/>
              <a:gd name="connsiteX21" fmla="*/ 378619 w 452438"/>
              <a:gd name="connsiteY21" fmla="*/ 495300 h 728662"/>
              <a:gd name="connsiteX22" fmla="*/ 404813 w 452438"/>
              <a:gd name="connsiteY22" fmla="*/ 545306 h 728662"/>
              <a:gd name="connsiteX23" fmla="*/ 423863 w 452438"/>
              <a:gd name="connsiteY23" fmla="*/ 602456 h 728662"/>
              <a:gd name="connsiteX24" fmla="*/ 452438 w 452438"/>
              <a:gd name="connsiteY24" fmla="*/ 711994 h 728662"/>
              <a:gd name="connsiteX25" fmla="*/ 242888 w 452438"/>
              <a:gd name="connsiteY25" fmla="*/ 728662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2438" h="728662">
                <a:moveTo>
                  <a:pt x="242888" y="728662"/>
                </a:moveTo>
                <a:lnTo>
                  <a:pt x="238125" y="631031"/>
                </a:lnTo>
                <a:lnTo>
                  <a:pt x="228600" y="573881"/>
                </a:lnTo>
                <a:lnTo>
                  <a:pt x="214313" y="516731"/>
                </a:lnTo>
                <a:lnTo>
                  <a:pt x="192881" y="457200"/>
                </a:lnTo>
                <a:lnTo>
                  <a:pt x="164306" y="395287"/>
                </a:lnTo>
                <a:lnTo>
                  <a:pt x="119063" y="304800"/>
                </a:lnTo>
                <a:lnTo>
                  <a:pt x="64294" y="204787"/>
                </a:lnTo>
                <a:lnTo>
                  <a:pt x="40481" y="159544"/>
                </a:lnTo>
                <a:lnTo>
                  <a:pt x="16669" y="121444"/>
                </a:lnTo>
                <a:lnTo>
                  <a:pt x="4763" y="88106"/>
                </a:lnTo>
                <a:lnTo>
                  <a:pt x="0" y="54769"/>
                </a:lnTo>
                <a:lnTo>
                  <a:pt x="28575" y="0"/>
                </a:lnTo>
                <a:lnTo>
                  <a:pt x="90488" y="0"/>
                </a:lnTo>
                <a:lnTo>
                  <a:pt x="90488" y="40481"/>
                </a:lnTo>
                <a:lnTo>
                  <a:pt x="95250" y="64294"/>
                </a:lnTo>
                <a:lnTo>
                  <a:pt x="111919" y="92869"/>
                </a:lnTo>
                <a:lnTo>
                  <a:pt x="157163" y="150019"/>
                </a:lnTo>
                <a:lnTo>
                  <a:pt x="221456" y="247650"/>
                </a:lnTo>
                <a:lnTo>
                  <a:pt x="288131" y="342900"/>
                </a:lnTo>
                <a:lnTo>
                  <a:pt x="340519" y="423862"/>
                </a:lnTo>
                <a:lnTo>
                  <a:pt x="378619" y="495300"/>
                </a:lnTo>
                <a:lnTo>
                  <a:pt x="404813" y="545306"/>
                </a:lnTo>
                <a:lnTo>
                  <a:pt x="423863" y="602456"/>
                </a:lnTo>
                <a:lnTo>
                  <a:pt x="452438" y="711994"/>
                </a:lnTo>
                <a:lnTo>
                  <a:pt x="242888" y="728662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5134B9E-A8EB-4240-82F8-A701D3C320F6}"/>
              </a:ext>
            </a:extLst>
          </p:cNvPr>
          <p:cNvSpPr/>
          <p:nvPr/>
        </p:nvSpPr>
        <p:spPr>
          <a:xfrm>
            <a:off x="4678364" y="3654425"/>
            <a:ext cx="474662" cy="857250"/>
          </a:xfrm>
          <a:custGeom>
            <a:avLst/>
            <a:gdLst>
              <a:gd name="connsiteX0" fmla="*/ 245269 w 473869"/>
              <a:gd name="connsiteY0" fmla="*/ 257175 h 857250"/>
              <a:gd name="connsiteX1" fmla="*/ 245269 w 473869"/>
              <a:gd name="connsiteY1" fmla="*/ 142875 h 857250"/>
              <a:gd name="connsiteX2" fmla="*/ 238125 w 473869"/>
              <a:gd name="connsiteY2" fmla="*/ 21432 h 857250"/>
              <a:gd name="connsiteX3" fmla="*/ 433388 w 473869"/>
              <a:gd name="connsiteY3" fmla="*/ 0 h 857250"/>
              <a:gd name="connsiteX4" fmla="*/ 450057 w 473869"/>
              <a:gd name="connsiteY4" fmla="*/ 50007 h 857250"/>
              <a:gd name="connsiteX5" fmla="*/ 466725 w 473869"/>
              <a:gd name="connsiteY5" fmla="*/ 109538 h 857250"/>
              <a:gd name="connsiteX6" fmla="*/ 473869 w 473869"/>
              <a:gd name="connsiteY6" fmla="*/ 192882 h 857250"/>
              <a:gd name="connsiteX7" fmla="*/ 473869 w 473869"/>
              <a:gd name="connsiteY7" fmla="*/ 259557 h 857250"/>
              <a:gd name="connsiteX8" fmla="*/ 469107 w 473869"/>
              <a:gd name="connsiteY8" fmla="*/ 323850 h 857250"/>
              <a:gd name="connsiteX9" fmla="*/ 461963 w 473869"/>
              <a:gd name="connsiteY9" fmla="*/ 404813 h 857250"/>
              <a:gd name="connsiteX10" fmla="*/ 454819 w 473869"/>
              <a:gd name="connsiteY10" fmla="*/ 447675 h 857250"/>
              <a:gd name="connsiteX11" fmla="*/ 438150 w 473869"/>
              <a:gd name="connsiteY11" fmla="*/ 495300 h 857250"/>
              <a:gd name="connsiteX12" fmla="*/ 416719 w 473869"/>
              <a:gd name="connsiteY12" fmla="*/ 550069 h 857250"/>
              <a:gd name="connsiteX13" fmla="*/ 388144 w 473869"/>
              <a:gd name="connsiteY13" fmla="*/ 602457 h 857250"/>
              <a:gd name="connsiteX14" fmla="*/ 295275 w 473869"/>
              <a:gd name="connsiteY14" fmla="*/ 709613 h 857250"/>
              <a:gd name="connsiteX15" fmla="*/ 242888 w 473869"/>
              <a:gd name="connsiteY15" fmla="*/ 762000 h 857250"/>
              <a:gd name="connsiteX16" fmla="*/ 197644 w 473869"/>
              <a:gd name="connsiteY16" fmla="*/ 800100 h 857250"/>
              <a:gd name="connsiteX17" fmla="*/ 154782 w 473869"/>
              <a:gd name="connsiteY17" fmla="*/ 828675 h 857250"/>
              <a:gd name="connsiteX18" fmla="*/ 116682 w 473869"/>
              <a:gd name="connsiteY18" fmla="*/ 845344 h 857250"/>
              <a:gd name="connsiteX19" fmla="*/ 85725 w 473869"/>
              <a:gd name="connsiteY19" fmla="*/ 854869 h 857250"/>
              <a:gd name="connsiteX20" fmla="*/ 64294 w 473869"/>
              <a:gd name="connsiteY20" fmla="*/ 857250 h 857250"/>
              <a:gd name="connsiteX21" fmla="*/ 47625 w 473869"/>
              <a:gd name="connsiteY21" fmla="*/ 847725 h 857250"/>
              <a:gd name="connsiteX22" fmla="*/ 30957 w 473869"/>
              <a:gd name="connsiteY22" fmla="*/ 831057 h 857250"/>
              <a:gd name="connsiteX23" fmla="*/ 16669 w 473869"/>
              <a:gd name="connsiteY23" fmla="*/ 802482 h 857250"/>
              <a:gd name="connsiteX24" fmla="*/ 0 w 473869"/>
              <a:gd name="connsiteY24" fmla="*/ 711994 h 857250"/>
              <a:gd name="connsiteX25" fmla="*/ 128588 w 473869"/>
              <a:gd name="connsiteY25" fmla="*/ 523875 h 857250"/>
              <a:gd name="connsiteX26" fmla="*/ 154782 w 473869"/>
              <a:gd name="connsiteY26" fmla="*/ 507207 h 857250"/>
              <a:gd name="connsiteX27" fmla="*/ 173832 w 473869"/>
              <a:gd name="connsiteY27" fmla="*/ 490538 h 857250"/>
              <a:gd name="connsiteX28" fmla="*/ 192882 w 473869"/>
              <a:gd name="connsiteY28" fmla="*/ 466725 h 857250"/>
              <a:gd name="connsiteX29" fmla="*/ 209550 w 473869"/>
              <a:gd name="connsiteY29" fmla="*/ 435769 h 857250"/>
              <a:gd name="connsiteX30" fmla="*/ 226219 w 473869"/>
              <a:gd name="connsiteY30" fmla="*/ 388144 h 857250"/>
              <a:gd name="connsiteX31" fmla="*/ 240507 w 473869"/>
              <a:gd name="connsiteY31" fmla="*/ 321469 h 857250"/>
              <a:gd name="connsiteX32" fmla="*/ 245269 w 473869"/>
              <a:gd name="connsiteY32" fmla="*/ 257175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73869" h="857250">
                <a:moveTo>
                  <a:pt x="245269" y="257175"/>
                </a:moveTo>
                <a:lnTo>
                  <a:pt x="245269" y="142875"/>
                </a:lnTo>
                <a:lnTo>
                  <a:pt x="238125" y="21432"/>
                </a:lnTo>
                <a:lnTo>
                  <a:pt x="433388" y="0"/>
                </a:lnTo>
                <a:lnTo>
                  <a:pt x="450057" y="50007"/>
                </a:lnTo>
                <a:lnTo>
                  <a:pt x="466725" y="109538"/>
                </a:lnTo>
                <a:lnTo>
                  <a:pt x="473869" y="192882"/>
                </a:lnTo>
                <a:lnTo>
                  <a:pt x="473869" y="259557"/>
                </a:lnTo>
                <a:lnTo>
                  <a:pt x="469107" y="323850"/>
                </a:lnTo>
                <a:lnTo>
                  <a:pt x="461963" y="404813"/>
                </a:lnTo>
                <a:lnTo>
                  <a:pt x="454819" y="447675"/>
                </a:lnTo>
                <a:lnTo>
                  <a:pt x="438150" y="495300"/>
                </a:lnTo>
                <a:lnTo>
                  <a:pt x="416719" y="550069"/>
                </a:lnTo>
                <a:lnTo>
                  <a:pt x="388144" y="602457"/>
                </a:lnTo>
                <a:lnTo>
                  <a:pt x="295275" y="709613"/>
                </a:lnTo>
                <a:lnTo>
                  <a:pt x="242888" y="762000"/>
                </a:lnTo>
                <a:lnTo>
                  <a:pt x="197644" y="800100"/>
                </a:lnTo>
                <a:lnTo>
                  <a:pt x="154782" y="828675"/>
                </a:lnTo>
                <a:lnTo>
                  <a:pt x="116682" y="845344"/>
                </a:lnTo>
                <a:lnTo>
                  <a:pt x="85725" y="854869"/>
                </a:lnTo>
                <a:lnTo>
                  <a:pt x="64294" y="857250"/>
                </a:lnTo>
                <a:lnTo>
                  <a:pt x="47625" y="847725"/>
                </a:lnTo>
                <a:lnTo>
                  <a:pt x="30957" y="831057"/>
                </a:lnTo>
                <a:lnTo>
                  <a:pt x="16669" y="802482"/>
                </a:lnTo>
                <a:lnTo>
                  <a:pt x="0" y="711994"/>
                </a:lnTo>
                <a:lnTo>
                  <a:pt x="128588" y="523875"/>
                </a:lnTo>
                <a:lnTo>
                  <a:pt x="154782" y="507207"/>
                </a:lnTo>
                <a:lnTo>
                  <a:pt x="173832" y="490538"/>
                </a:lnTo>
                <a:lnTo>
                  <a:pt x="192882" y="466725"/>
                </a:lnTo>
                <a:lnTo>
                  <a:pt x="209550" y="435769"/>
                </a:lnTo>
                <a:lnTo>
                  <a:pt x="226219" y="388144"/>
                </a:lnTo>
                <a:lnTo>
                  <a:pt x="240507" y="321469"/>
                </a:lnTo>
                <a:lnTo>
                  <a:pt x="245269" y="257175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BEE7F45-1858-4115-8C19-7CEC9C3D9718}"/>
              </a:ext>
            </a:extLst>
          </p:cNvPr>
          <p:cNvSpPr/>
          <p:nvPr/>
        </p:nvSpPr>
        <p:spPr>
          <a:xfrm>
            <a:off x="4389440" y="4138613"/>
            <a:ext cx="485775" cy="271463"/>
          </a:xfrm>
          <a:custGeom>
            <a:avLst/>
            <a:gdLst>
              <a:gd name="connsiteX0" fmla="*/ 152400 w 485775"/>
              <a:gd name="connsiteY0" fmla="*/ 11906 h 271463"/>
              <a:gd name="connsiteX1" fmla="*/ 211931 w 485775"/>
              <a:gd name="connsiteY1" fmla="*/ 19050 h 271463"/>
              <a:gd name="connsiteX2" fmla="*/ 288131 w 485775"/>
              <a:gd name="connsiteY2" fmla="*/ 33338 h 271463"/>
              <a:gd name="connsiteX3" fmla="*/ 369094 w 485775"/>
              <a:gd name="connsiteY3" fmla="*/ 45244 h 271463"/>
              <a:gd name="connsiteX4" fmla="*/ 485775 w 485775"/>
              <a:gd name="connsiteY4" fmla="*/ 30956 h 271463"/>
              <a:gd name="connsiteX5" fmla="*/ 326231 w 485775"/>
              <a:gd name="connsiteY5" fmla="*/ 271463 h 271463"/>
              <a:gd name="connsiteX6" fmla="*/ 290512 w 485775"/>
              <a:gd name="connsiteY6" fmla="*/ 228600 h 271463"/>
              <a:gd name="connsiteX7" fmla="*/ 271462 w 485775"/>
              <a:gd name="connsiteY7" fmla="*/ 192881 h 271463"/>
              <a:gd name="connsiteX8" fmla="*/ 245269 w 485775"/>
              <a:gd name="connsiteY8" fmla="*/ 164306 h 271463"/>
              <a:gd name="connsiteX9" fmla="*/ 209550 w 485775"/>
              <a:gd name="connsiteY9" fmla="*/ 133350 h 271463"/>
              <a:gd name="connsiteX10" fmla="*/ 180975 w 485775"/>
              <a:gd name="connsiteY10" fmla="*/ 114300 h 271463"/>
              <a:gd name="connsiteX11" fmla="*/ 128587 w 485775"/>
              <a:gd name="connsiteY11" fmla="*/ 90488 h 271463"/>
              <a:gd name="connsiteX12" fmla="*/ 78581 w 485775"/>
              <a:gd name="connsiteY12" fmla="*/ 71438 h 271463"/>
              <a:gd name="connsiteX13" fmla="*/ 38100 w 485775"/>
              <a:gd name="connsiteY13" fmla="*/ 57150 h 271463"/>
              <a:gd name="connsiteX14" fmla="*/ 14287 w 485775"/>
              <a:gd name="connsiteY14" fmla="*/ 47625 h 271463"/>
              <a:gd name="connsiteX15" fmla="*/ 2381 w 485775"/>
              <a:gd name="connsiteY15" fmla="*/ 38100 h 271463"/>
              <a:gd name="connsiteX16" fmla="*/ 0 w 485775"/>
              <a:gd name="connsiteY16" fmla="*/ 23813 h 271463"/>
              <a:gd name="connsiteX17" fmla="*/ 9525 w 485775"/>
              <a:gd name="connsiteY17" fmla="*/ 9525 h 271463"/>
              <a:gd name="connsiteX18" fmla="*/ 33337 w 485775"/>
              <a:gd name="connsiteY18" fmla="*/ 0 h 271463"/>
              <a:gd name="connsiteX19" fmla="*/ 152400 w 485775"/>
              <a:gd name="connsiteY19" fmla="*/ 11906 h 27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85775" h="271463">
                <a:moveTo>
                  <a:pt x="152400" y="11906"/>
                </a:moveTo>
                <a:lnTo>
                  <a:pt x="211931" y="19050"/>
                </a:lnTo>
                <a:lnTo>
                  <a:pt x="288131" y="33338"/>
                </a:lnTo>
                <a:lnTo>
                  <a:pt x="369094" y="45244"/>
                </a:lnTo>
                <a:lnTo>
                  <a:pt x="485775" y="30956"/>
                </a:lnTo>
                <a:lnTo>
                  <a:pt x="326231" y="271463"/>
                </a:lnTo>
                <a:lnTo>
                  <a:pt x="290512" y="228600"/>
                </a:lnTo>
                <a:lnTo>
                  <a:pt x="271462" y="192881"/>
                </a:lnTo>
                <a:lnTo>
                  <a:pt x="245269" y="164306"/>
                </a:lnTo>
                <a:lnTo>
                  <a:pt x="209550" y="133350"/>
                </a:lnTo>
                <a:lnTo>
                  <a:pt x="180975" y="114300"/>
                </a:lnTo>
                <a:lnTo>
                  <a:pt x="128587" y="90488"/>
                </a:lnTo>
                <a:lnTo>
                  <a:pt x="78581" y="71438"/>
                </a:lnTo>
                <a:lnTo>
                  <a:pt x="38100" y="57150"/>
                </a:lnTo>
                <a:lnTo>
                  <a:pt x="14287" y="47625"/>
                </a:lnTo>
                <a:lnTo>
                  <a:pt x="2381" y="38100"/>
                </a:lnTo>
                <a:lnTo>
                  <a:pt x="0" y="23813"/>
                </a:lnTo>
                <a:lnTo>
                  <a:pt x="9525" y="9525"/>
                </a:lnTo>
                <a:lnTo>
                  <a:pt x="33337" y="0"/>
                </a:lnTo>
                <a:lnTo>
                  <a:pt x="152400" y="11906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D2CF42B-6387-4467-BE8E-1A7905B600B3}"/>
              </a:ext>
            </a:extLst>
          </p:cNvPr>
          <p:cNvSpPr/>
          <p:nvPr/>
        </p:nvSpPr>
        <p:spPr>
          <a:xfrm rot="16200000">
            <a:off x="2150270" y="3806031"/>
            <a:ext cx="4002088" cy="387350"/>
          </a:xfrm>
          <a:custGeom>
            <a:avLst/>
            <a:gdLst>
              <a:gd name="connsiteX0" fmla="*/ 2695610 w 4000924"/>
              <a:gd name="connsiteY0" fmla="*/ 387515 h 387515"/>
              <a:gd name="connsiteX1" fmla="*/ 1652038 w 4000924"/>
              <a:gd name="connsiteY1" fmla="*/ 384116 h 387515"/>
              <a:gd name="connsiteX2" fmla="*/ 1247527 w 4000924"/>
              <a:gd name="connsiteY2" fmla="*/ 367120 h 387515"/>
              <a:gd name="connsiteX3" fmla="*/ 843015 w 4000924"/>
              <a:gd name="connsiteY3" fmla="*/ 360321 h 387515"/>
              <a:gd name="connsiteX4" fmla="*/ 421507 w 4000924"/>
              <a:gd name="connsiteY4" fmla="*/ 346724 h 387515"/>
              <a:gd name="connsiteX5" fmla="*/ 309332 w 4000924"/>
              <a:gd name="connsiteY5" fmla="*/ 343325 h 387515"/>
              <a:gd name="connsiteX6" fmla="*/ 254944 w 4000924"/>
              <a:gd name="connsiteY6" fmla="*/ 329728 h 387515"/>
              <a:gd name="connsiteX7" fmla="*/ 166563 w 4000924"/>
              <a:gd name="connsiteY7" fmla="*/ 305933 h 387515"/>
              <a:gd name="connsiteX8" fmla="*/ 88380 w 4000924"/>
              <a:gd name="connsiteY8" fmla="*/ 278739 h 387515"/>
              <a:gd name="connsiteX9" fmla="*/ 50988 w 4000924"/>
              <a:gd name="connsiteY9" fmla="*/ 258343 h 387515"/>
              <a:gd name="connsiteX10" fmla="*/ 23794 w 4000924"/>
              <a:gd name="connsiteY10" fmla="*/ 237948 h 387515"/>
              <a:gd name="connsiteX11" fmla="*/ 3399 w 4000924"/>
              <a:gd name="connsiteY11" fmla="*/ 207355 h 387515"/>
              <a:gd name="connsiteX12" fmla="*/ 0 w 4000924"/>
              <a:gd name="connsiteY12" fmla="*/ 183560 h 387515"/>
              <a:gd name="connsiteX13" fmla="*/ 6798 w 4000924"/>
              <a:gd name="connsiteY13" fmla="*/ 166564 h 387515"/>
              <a:gd name="connsiteX14" fmla="*/ 30593 w 4000924"/>
              <a:gd name="connsiteY14" fmla="*/ 146168 h 387515"/>
              <a:gd name="connsiteX15" fmla="*/ 91780 w 4000924"/>
              <a:gd name="connsiteY15" fmla="*/ 125772 h 387515"/>
              <a:gd name="connsiteX16" fmla="*/ 210753 w 4000924"/>
              <a:gd name="connsiteY16" fmla="*/ 101978 h 387515"/>
              <a:gd name="connsiteX17" fmla="*/ 407910 w 4000924"/>
              <a:gd name="connsiteY17" fmla="*/ 84981 h 387515"/>
              <a:gd name="connsiteX18" fmla="*/ 591470 w 4000924"/>
              <a:gd name="connsiteY18" fmla="*/ 74784 h 387515"/>
              <a:gd name="connsiteX19" fmla="*/ 676452 w 4000924"/>
              <a:gd name="connsiteY19" fmla="*/ 84981 h 387515"/>
              <a:gd name="connsiteX20" fmla="*/ 938194 w 4000924"/>
              <a:gd name="connsiteY20" fmla="*/ 115575 h 387515"/>
              <a:gd name="connsiteX21" fmla="*/ 1104758 w 4000924"/>
              <a:gd name="connsiteY21" fmla="*/ 132571 h 387515"/>
              <a:gd name="connsiteX22" fmla="*/ 1424288 w 4000924"/>
              <a:gd name="connsiteY22" fmla="*/ 149567 h 387515"/>
              <a:gd name="connsiteX23" fmla="*/ 1910382 w 4000924"/>
              <a:gd name="connsiteY23" fmla="*/ 169963 h 387515"/>
              <a:gd name="connsiteX24" fmla="*/ 2535845 w 4000924"/>
              <a:gd name="connsiteY24" fmla="*/ 180161 h 387515"/>
              <a:gd name="connsiteX25" fmla="*/ 3134114 w 4000924"/>
              <a:gd name="connsiteY25" fmla="*/ 183560 h 387515"/>
              <a:gd name="connsiteX26" fmla="*/ 3463842 w 4000924"/>
              <a:gd name="connsiteY26" fmla="*/ 186959 h 387515"/>
              <a:gd name="connsiteX27" fmla="*/ 3640603 w 4000924"/>
              <a:gd name="connsiteY27" fmla="*/ 183560 h 387515"/>
              <a:gd name="connsiteX28" fmla="*/ 3708588 w 4000924"/>
              <a:gd name="connsiteY28" fmla="*/ 169963 h 387515"/>
              <a:gd name="connsiteX29" fmla="*/ 3773174 w 4000924"/>
              <a:gd name="connsiteY29" fmla="*/ 142769 h 387515"/>
              <a:gd name="connsiteX30" fmla="*/ 3885350 w 4000924"/>
              <a:gd name="connsiteY30" fmla="*/ 67985 h 387515"/>
              <a:gd name="connsiteX31" fmla="*/ 3949936 w 4000924"/>
              <a:gd name="connsiteY31" fmla="*/ 16996 h 387515"/>
              <a:gd name="connsiteX32" fmla="*/ 3973730 w 4000924"/>
              <a:gd name="connsiteY32" fmla="*/ 0 h 387515"/>
              <a:gd name="connsiteX33" fmla="*/ 3983928 w 4000924"/>
              <a:gd name="connsiteY33" fmla="*/ 0 h 387515"/>
              <a:gd name="connsiteX34" fmla="*/ 3994126 w 4000924"/>
              <a:gd name="connsiteY34" fmla="*/ 3399 h 387515"/>
              <a:gd name="connsiteX35" fmla="*/ 4000924 w 4000924"/>
              <a:gd name="connsiteY35" fmla="*/ 23795 h 387515"/>
              <a:gd name="connsiteX36" fmla="*/ 3994126 w 4000924"/>
              <a:gd name="connsiteY36" fmla="*/ 71384 h 387515"/>
              <a:gd name="connsiteX37" fmla="*/ 3983928 w 4000924"/>
              <a:gd name="connsiteY37" fmla="*/ 125772 h 387515"/>
              <a:gd name="connsiteX38" fmla="*/ 3946536 w 4000924"/>
              <a:gd name="connsiteY38" fmla="*/ 220952 h 387515"/>
              <a:gd name="connsiteX39" fmla="*/ 3895548 w 4000924"/>
              <a:gd name="connsiteY39" fmla="*/ 377317 h 387515"/>
              <a:gd name="connsiteX40" fmla="*/ 3735782 w 4000924"/>
              <a:gd name="connsiteY40" fmla="*/ 384116 h 387515"/>
              <a:gd name="connsiteX41" fmla="*/ 3222495 w 4000924"/>
              <a:gd name="connsiteY41" fmla="*/ 384116 h 387515"/>
              <a:gd name="connsiteX42" fmla="*/ 2695610 w 4000924"/>
              <a:gd name="connsiteY42" fmla="*/ 387515 h 38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00924" h="387515">
                <a:moveTo>
                  <a:pt x="2695610" y="387515"/>
                </a:moveTo>
                <a:lnTo>
                  <a:pt x="1652038" y="384116"/>
                </a:lnTo>
                <a:lnTo>
                  <a:pt x="1247527" y="367120"/>
                </a:lnTo>
                <a:lnTo>
                  <a:pt x="843015" y="360321"/>
                </a:lnTo>
                <a:lnTo>
                  <a:pt x="421507" y="346724"/>
                </a:lnTo>
                <a:lnTo>
                  <a:pt x="309332" y="343325"/>
                </a:lnTo>
                <a:lnTo>
                  <a:pt x="254944" y="329728"/>
                </a:lnTo>
                <a:lnTo>
                  <a:pt x="166563" y="305933"/>
                </a:lnTo>
                <a:lnTo>
                  <a:pt x="88380" y="278739"/>
                </a:lnTo>
                <a:lnTo>
                  <a:pt x="50988" y="258343"/>
                </a:lnTo>
                <a:lnTo>
                  <a:pt x="23794" y="237948"/>
                </a:lnTo>
                <a:lnTo>
                  <a:pt x="3399" y="207355"/>
                </a:lnTo>
                <a:lnTo>
                  <a:pt x="0" y="183560"/>
                </a:lnTo>
                <a:lnTo>
                  <a:pt x="6798" y="166564"/>
                </a:lnTo>
                <a:lnTo>
                  <a:pt x="30593" y="146168"/>
                </a:lnTo>
                <a:lnTo>
                  <a:pt x="91780" y="125772"/>
                </a:lnTo>
                <a:lnTo>
                  <a:pt x="210753" y="101978"/>
                </a:lnTo>
                <a:lnTo>
                  <a:pt x="407910" y="84981"/>
                </a:lnTo>
                <a:lnTo>
                  <a:pt x="591470" y="74784"/>
                </a:lnTo>
                <a:lnTo>
                  <a:pt x="676452" y="84981"/>
                </a:lnTo>
                <a:lnTo>
                  <a:pt x="938194" y="115575"/>
                </a:lnTo>
                <a:lnTo>
                  <a:pt x="1104758" y="132571"/>
                </a:lnTo>
                <a:lnTo>
                  <a:pt x="1424288" y="149567"/>
                </a:lnTo>
                <a:lnTo>
                  <a:pt x="1910382" y="169963"/>
                </a:lnTo>
                <a:lnTo>
                  <a:pt x="2535845" y="180161"/>
                </a:lnTo>
                <a:lnTo>
                  <a:pt x="3134114" y="183560"/>
                </a:lnTo>
                <a:lnTo>
                  <a:pt x="3463842" y="186959"/>
                </a:lnTo>
                <a:lnTo>
                  <a:pt x="3640603" y="183560"/>
                </a:lnTo>
                <a:lnTo>
                  <a:pt x="3708588" y="169963"/>
                </a:lnTo>
                <a:lnTo>
                  <a:pt x="3773174" y="142769"/>
                </a:lnTo>
                <a:lnTo>
                  <a:pt x="3885350" y="67985"/>
                </a:lnTo>
                <a:lnTo>
                  <a:pt x="3949936" y="16996"/>
                </a:lnTo>
                <a:lnTo>
                  <a:pt x="3973730" y="0"/>
                </a:lnTo>
                <a:lnTo>
                  <a:pt x="3983928" y="0"/>
                </a:lnTo>
                <a:lnTo>
                  <a:pt x="3994126" y="3399"/>
                </a:lnTo>
                <a:lnTo>
                  <a:pt x="4000924" y="23795"/>
                </a:lnTo>
                <a:lnTo>
                  <a:pt x="3994126" y="71384"/>
                </a:lnTo>
                <a:lnTo>
                  <a:pt x="3983928" y="125772"/>
                </a:lnTo>
                <a:lnTo>
                  <a:pt x="3946536" y="220952"/>
                </a:lnTo>
                <a:lnTo>
                  <a:pt x="3895548" y="377317"/>
                </a:lnTo>
                <a:lnTo>
                  <a:pt x="3735782" y="384116"/>
                </a:lnTo>
                <a:lnTo>
                  <a:pt x="3222495" y="384116"/>
                </a:lnTo>
                <a:lnTo>
                  <a:pt x="2695610" y="387515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5025831-B528-4A5B-A465-93FFA001FB8C}"/>
              </a:ext>
            </a:extLst>
          </p:cNvPr>
          <p:cNvSpPr/>
          <p:nvPr/>
        </p:nvSpPr>
        <p:spPr>
          <a:xfrm>
            <a:off x="6583365" y="1958975"/>
            <a:ext cx="2009775" cy="1223962"/>
          </a:xfrm>
          <a:custGeom>
            <a:avLst/>
            <a:gdLst>
              <a:gd name="connsiteX0" fmla="*/ 626268 w 2009775"/>
              <a:gd name="connsiteY0" fmla="*/ 650081 h 1223962"/>
              <a:gd name="connsiteX1" fmla="*/ 388143 w 2009775"/>
              <a:gd name="connsiteY1" fmla="*/ 421481 h 1223962"/>
              <a:gd name="connsiteX2" fmla="*/ 252412 w 2009775"/>
              <a:gd name="connsiteY2" fmla="*/ 285750 h 1223962"/>
              <a:gd name="connsiteX3" fmla="*/ 171450 w 2009775"/>
              <a:gd name="connsiteY3" fmla="*/ 200025 h 1223962"/>
              <a:gd name="connsiteX4" fmla="*/ 0 w 2009775"/>
              <a:gd name="connsiteY4" fmla="*/ 26194 h 1223962"/>
              <a:gd name="connsiteX5" fmla="*/ 95250 w 2009775"/>
              <a:gd name="connsiteY5" fmla="*/ 0 h 1223962"/>
              <a:gd name="connsiteX6" fmla="*/ 209550 w 2009775"/>
              <a:gd name="connsiteY6" fmla="*/ 83344 h 1223962"/>
              <a:gd name="connsiteX7" fmla="*/ 457200 w 2009775"/>
              <a:gd name="connsiteY7" fmla="*/ 261937 h 1223962"/>
              <a:gd name="connsiteX8" fmla="*/ 638175 w 2009775"/>
              <a:gd name="connsiteY8" fmla="*/ 392906 h 1223962"/>
              <a:gd name="connsiteX9" fmla="*/ 809625 w 2009775"/>
              <a:gd name="connsiteY9" fmla="*/ 509587 h 1223962"/>
              <a:gd name="connsiteX10" fmla="*/ 973931 w 2009775"/>
              <a:gd name="connsiteY10" fmla="*/ 616744 h 1223962"/>
              <a:gd name="connsiteX11" fmla="*/ 1100137 w 2009775"/>
              <a:gd name="connsiteY11" fmla="*/ 695325 h 1223962"/>
              <a:gd name="connsiteX12" fmla="*/ 1240631 w 2009775"/>
              <a:gd name="connsiteY12" fmla="*/ 776287 h 1223962"/>
              <a:gd name="connsiteX13" fmla="*/ 1428750 w 2009775"/>
              <a:gd name="connsiteY13" fmla="*/ 873919 h 1223962"/>
              <a:gd name="connsiteX14" fmla="*/ 1576387 w 2009775"/>
              <a:gd name="connsiteY14" fmla="*/ 947737 h 1223962"/>
              <a:gd name="connsiteX15" fmla="*/ 1714500 w 2009775"/>
              <a:gd name="connsiteY15" fmla="*/ 1012031 h 1223962"/>
              <a:gd name="connsiteX16" fmla="*/ 1933575 w 2009775"/>
              <a:gd name="connsiteY16" fmla="*/ 1112044 h 1223962"/>
              <a:gd name="connsiteX17" fmla="*/ 1983581 w 2009775"/>
              <a:gd name="connsiteY17" fmla="*/ 1135856 h 1223962"/>
              <a:gd name="connsiteX18" fmla="*/ 1997868 w 2009775"/>
              <a:gd name="connsiteY18" fmla="*/ 1150144 h 1223962"/>
              <a:gd name="connsiteX19" fmla="*/ 2007393 w 2009775"/>
              <a:gd name="connsiteY19" fmla="*/ 1166812 h 1223962"/>
              <a:gd name="connsiteX20" fmla="*/ 2009775 w 2009775"/>
              <a:gd name="connsiteY20" fmla="*/ 1181100 h 1223962"/>
              <a:gd name="connsiteX21" fmla="*/ 2000250 w 2009775"/>
              <a:gd name="connsiteY21" fmla="*/ 1195387 h 1223962"/>
              <a:gd name="connsiteX22" fmla="*/ 1974056 w 2009775"/>
              <a:gd name="connsiteY22" fmla="*/ 1202531 h 1223962"/>
              <a:gd name="connsiteX23" fmla="*/ 1881187 w 2009775"/>
              <a:gd name="connsiteY23" fmla="*/ 1207294 h 1223962"/>
              <a:gd name="connsiteX24" fmla="*/ 1631156 w 2009775"/>
              <a:gd name="connsiteY24" fmla="*/ 1214437 h 1223962"/>
              <a:gd name="connsiteX25" fmla="*/ 1435893 w 2009775"/>
              <a:gd name="connsiteY25" fmla="*/ 1219200 h 1223962"/>
              <a:gd name="connsiteX26" fmla="*/ 1316831 w 2009775"/>
              <a:gd name="connsiteY26" fmla="*/ 1223962 h 1223962"/>
              <a:gd name="connsiteX27" fmla="*/ 1266825 w 2009775"/>
              <a:gd name="connsiteY27" fmla="*/ 1223962 h 1223962"/>
              <a:gd name="connsiteX28" fmla="*/ 1226343 w 2009775"/>
              <a:gd name="connsiteY28" fmla="*/ 1216819 h 1223962"/>
              <a:gd name="connsiteX29" fmla="*/ 1185862 w 2009775"/>
              <a:gd name="connsiteY29" fmla="*/ 1197769 h 1223962"/>
              <a:gd name="connsiteX30" fmla="*/ 1116806 w 2009775"/>
              <a:gd name="connsiteY30" fmla="*/ 1147762 h 1223962"/>
              <a:gd name="connsiteX31" fmla="*/ 904875 w 2009775"/>
              <a:gd name="connsiteY31" fmla="*/ 931069 h 1223962"/>
              <a:gd name="connsiteX32" fmla="*/ 626268 w 2009775"/>
              <a:gd name="connsiteY32" fmla="*/ 650081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09775" h="1223962">
                <a:moveTo>
                  <a:pt x="626268" y="650081"/>
                </a:moveTo>
                <a:lnTo>
                  <a:pt x="388143" y="421481"/>
                </a:lnTo>
                <a:lnTo>
                  <a:pt x="252412" y="285750"/>
                </a:lnTo>
                <a:lnTo>
                  <a:pt x="171450" y="200025"/>
                </a:lnTo>
                <a:lnTo>
                  <a:pt x="0" y="26194"/>
                </a:lnTo>
                <a:lnTo>
                  <a:pt x="95250" y="0"/>
                </a:lnTo>
                <a:lnTo>
                  <a:pt x="209550" y="83344"/>
                </a:lnTo>
                <a:lnTo>
                  <a:pt x="457200" y="261937"/>
                </a:lnTo>
                <a:lnTo>
                  <a:pt x="638175" y="392906"/>
                </a:lnTo>
                <a:lnTo>
                  <a:pt x="809625" y="509587"/>
                </a:lnTo>
                <a:lnTo>
                  <a:pt x="973931" y="616744"/>
                </a:lnTo>
                <a:lnTo>
                  <a:pt x="1100137" y="695325"/>
                </a:lnTo>
                <a:lnTo>
                  <a:pt x="1240631" y="776287"/>
                </a:lnTo>
                <a:lnTo>
                  <a:pt x="1428750" y="873919"/>
                </a:lnTo>
                <a:lnTo>
                  <a:pt x="1576387" y="947737"/>
                </a:lnTo>
                <a:lnTo>
                  <a:pt x="1714500" y="1012031"/>
                </a:lnTo>
                <a:lnTo>
                  <a:pt x="1933575" y="1112044"/>
                </a:lnTo>
                <a:lnTo>
                  <a:pt x="1983581" y="1135856"/>
                </a:lnTo>
                <a:lnTo>
                  <a:pt x="1997868" y="1150144"/>
                </a:lnTo>
                <a:lnTo>
                  <a:pt x="2007393" y="1166812"/>
                </a:lnTo>
                <a:lnTo>
                  <a:pt x="2009775" y="1181100"/>
                </a:lnTo>
                <a:lnTo>
                  <a:pt x="2000250" y="1195387"/>
                </a:lnTo>
                <a:lnTo>
                  <a:pt x="1974056" y="1202531"/>
                </a:lnTo>
                <a:lnTo>
                  <a:pt x="1881187" y="1207294"/>
                </a:lnTo>
                <a:lnTo>
                  <a:pt x="1631156" y="1214437"/>
                </a:lnTo>
                <a:lnTo>
                  <a:pt x="1435893" y="1219200"/>
                </a:lnTo>
                <a:lnTo>
                  <a:pt x="1316831" y="1223962"/>
                </a:lnTo>
                <a:lnTo>
                  <a:pt x="1266825" y="1223962"/>
                </a:lnTo>
                <a:lnTo>
                  <a:pt x="1226343" y="1216819"/>
                </a:lnTo>
                <a:lnTo>
                  <a:pt x="1185862" y="1197769"/>
                </a:lnTo>
                <a:lnTo>
                  <a:pt x="1116806" y="1147762"/>
                </a:lnTo>
                <a:lnTo>
                  <a:pt x="904875" y="931069"/>
                </a:lnTo>
                <a:lnTo>
                  <a:pt x="626268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30E8C3F-CA6F-4E70-9FC5-2840C2B2062C}"/>
              </a:ext>
            </a:extLst>
          </p:cNvPr>
          <p:cNvSpPr/>
          <p:nvPr/>
        </p:nvSpPr>
        <p:spPr>
          <a:xfrm>
            <a:off x="5713415" y="3000376"/>
            <a:ext cx="1647825" cy="344487"/>
          </a:xfrm>
          <a:custGeom>
            <a:avLst/>
            <a:gdLst>
              <a:gd name="connsiteX0" fmla="*/ 1171575 w 1647825"/>
              <a:gd name="connsiteY0" fmla="*/ 290513 h 345281"/>
              <a:gd name="connsiteX1" fmla="*/ 866775 w 1647825"/>
              <a:gd name="connsiteY1" fmla="*/ 328613 h 345281"/>
              <a:gd name="connsiteX2" fmla="*/ 740569 w 1647825"/>
              <a:gd name="connsiteY2" fmla="*/ 340519 h 345281"/>
              <a:gd name="connsiteX3" fmla="*/ 661988 w 1647825"/>
              <a:gd name="connsiteY3" fmla="*/ 340519 h 345281"/>
              <a:gd name="connsiteX4" fmla="*/ 492919 w 1647825"/>
              <a:gd name="connsiteY4" fmla="*/ 345281 h 345281"/>
              <a:gd name="connsiteX5" fmla="*/ 409575 w 1647825"/>
              <a:gd name="connsiteY5" fmla="*/ 338138 h 345281"/>
              <a:gd name="connsiteX6" fmla="*/ 352425 w 1647825"/>
              <a:gd name="connsiteY6" fmla="*/ 328613 h 345281"/>
              <a:gd name="connsiteX7" fmla="*/ 297657 w 1647825"/>
              <a:gd name="connsiteY7" fmla="*/ 319088 h 345281"/>
              <a:gd name="connsiteX8" fmla="*/ 230982 w 1647825"/>
              <a:gd name="connsiteY8" fmla="*/ 300038 h 345281"/>
              <a:gd name="connsiteX9" fmla="*/ 180975 w 1647825"/>
              <a:gd name="connsiteY9" fmla="*/ 278606 h 345281"/>
              <a:gd name="connsiteX10" fmla="*/ 116682 w 1647825"/>
              <a:gd name="connsiteY10" fmla="*/ 247650 h 345281"/>
              <a:gd name="connsiteX11" fmla="*/ 69057 w 1647825"/>
              <a:gd name="connsiteY11" fmla="*/ 216694 h 345281"/>
              <a:gd name="connsiteX12" fmla="*/ 42863 w 1647825"/>
              <a:gd name="connsiteY12" fmla="*/ 195263 h 345281"/>
              <a:gd name="connsiteX13" fmla="*/ 19050 w 1647825"/>
              <a:gd name="connsiteY13" fmla="*/ 171450 h 345281"/>
              <a:gd name="connsiteX14" fmla="*/ 9525 w 1647825"/>
              <a:gd name="connsiteY14" fmla="*/ 159544 h 345281"/>
              <a:gd name="connsiteX15" fmla="*/ 0 w 1647825"/>
              <a:gd name="connsiteY15" fmla="*/ 133350 h 345281"/>
              <a:gd name="connsiteX16" fmla="*/ 0 w 1647825"/>
              <a:gd name="connsiteY16" fmla="*/ 116681 h 345281"/>
              <a:gd name="connsiteX17" fmla="*/ 9525 w 1647825"/>
              <a:gd name="connsiteY17" fmla="*/ 104775 h 345281"/>
              <a:gd name="connsiteX18" fmla="*/ 30957 w 1647825"/>
              <a:gd name="connsiteY18" fmla="*/ 102394 h 345281"/>
              <a:gd name="connsiteX19" fmla="*/ 45244 w 1647825"/>
              <a:gd name="connsiteY19" fmla="*/ 111919 h 345281"/>
              <a:gd name="connsiteX20" fmla="*/ 85725 w 1647825"/>
              <a:gd name="connsiteY20" fmla="*/ 130969 h 345281"/>
              <a:gd name="connsiteX21" fmla="*/ 126207 w 1647825"/>
              <a:gd name="connsiteY21" fmla="*/ 147638 h 345281"/>
              <a:gd name="connsiteX22" fmla="*/ 171450 w 1647825"/>
              <a:gd name="connsiteY22" fmla="*/ 166688 h 345281"/>
              <a:gd name="connsiteX23" fmla="*/ 242888 w 1647825"/>
              <a:gd name="connsiteY23" fmla="*/ 183356 h 345281"/>
              <a:gd name="connsiteX24" fmla="*/ 304800 w 1647825"/>
              <a:gd name="connsiteY24" fmla="*/ 185738 h 345281"/>
              <a:gd name="connsiteX25" fmla="*/ 395288 w 1647825"/>
              <a:gd name="connsiteY25" fmla="*/ 185738 h 345281"/>
              <a:gd name="connsiteX26" fmla="*/ 619125 w 1647825"/>
              <a:gd name="connsiteY26" fmla="*/ 159544 h 345281"/>
              <a:gd name="connsiteX27" fmla="*/ 890588 w 1647825"/>
              <a:gd name="connsiteY27" fmla="*/ 123825 h 345281"/>
              <a:gd name="connsiteX28" fmla="*/ 1062038 w 1647825"/>
              <a:gd name="connsiteY28" fmla="*/ 95250 h 345281"/>
              <a:gd name="connsiteX29" fmla="*/ 1088232 w 1647825"/>
              <a:gd name="connsiteY29" fmla="*/ 80963 h 345281"/>
              <a:gd name="connsiteX30" fmla="*/ 1243013 w 1647825"/>
              <a:gd name="connsiteY30" fmla="*/ 0 h 345281"/>
              <a:gd name="connsiteX31" fmla="*/ 1297782 w 1647825"/>
              <a:gd name="connsiteY31" fmla="*/ 0 h 345281"/>
              <a:gd name="connsiteX32" fmla="*/ 1395413 w 1647825"/>
              <a:gd name="connsiteY32" fmla="*/ 7144 h 345281"/>
              <a:gd name="connsiteX33" fmla="*/ 1469232 w 1647825"/>
              <a:gd name="connsiteY33" fmla="*/ 16669 h 345281"/>
              <a:gd name="connsiteX34" fmla="*/ 1521619 w 1647825"/>
              <a:gd name="connsiteY34" fmla="*/ 26194 h 345281"/>
              <a:gd name="connsiteX35" fmla="*/ 1559719 w 1647825"/>
              <a:gd name="connsiteY35" fmla="*/ 40481 h 345281"/>
              <a:gd name="connsiteX36" fmla="*/ 1597819 w 1647825"/>
              <a:gd name="connsiteY36" fmla="*/ 59531 h 345281"/>
              <a:gd name="connsiteX37" fmla="*/ 1621632 w 1647825"/>
              <a:gd name="connsiteY37" fmla="*/ 78581 h 345281"/>
              <a:gd name="connsiteX38" fmla="*/ 1635919 w 1647825"/>
              <a:gd name="connsiteY38" fmla="*/ 97631 h 345281"/>
              <a:gd name="connsiteX39" fmla="*/ 1645444 w 1647825"/>
              <a:gd name="connsiteY39" fmla="*/ 116681 h 345281"/>
              <a:gd name="connsiteX40" fmla="*/ 1647825 w 1647825"/>
              <a:gd name="connsiteY40" fmla="*/ 135731 h 345281"/>
              <a:gd name="connsiteX41" fmla="*/ 1638300 w 1647825"/>
              <a:gd name="connsiteY41" fmla="*/ 159544 h 345281"/>
              <a:gd name="connsiteX42" fmla="*/ 1621632 w 1647825"/>
              <a:gd name="connsiteY42" fmla="*/ 180975 h 345281"/>
              <a:gd name="connsiteX43" fmla="*/ 1590675 w 1647825"/>
              <a:gd name="connsiteY43" fmla="*/ 209550 h 345281"/>
              <a:gd name="connsiteX44" fmla="*/ 1540669 w 1647825"/>
              <a:gd name="connsiteY44" fmla="*/ 235744 h 345281"/>
              <a:gd name="connsiteX45" fmla="*/ 1171575 w 1647825"/>
              <a:gd name="connsiteY45" fmla="*/ 29051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647825" h="345281">
                <a:moveTo>
                  <a:pt x="1171575" y="290513"/>
                </a:moveTo>
                <a:lnTo>
                  <a:pt x="866775" y="328613"/>
                </a:lnTo>
                <a:lnTo>
                  <a:pt x="740569" y="340519"/>
                </a:lnTo>
                <a:lnTo>
                  <a:pt x="661988" y="340519"/>
                </a:lnTo>
                <a:lnTo>
                  <a:pt x="492919" y="345281"/>
                </a:lnTo>
                <a:lnTo>
                  <a:pt x="409575" y="338138"/>
                </a:lnTo>
                <a:lnTo>
                  <a:pt x="352425" y="328613"/>
                </a:lnTo>
                <a:lnTo>
                  <a:pt x="297657" y="319088"/>
                </a:lnTo>
                <a:lnTo>
                  <a:pt x="230982" y="300038"/>
                </a:lnTo>
                <a:lnTo>
                  <a:pt x="180975" y="278606"/>
                </a:lnTo>
                <a:lnTo>
                  <a:pt x="116682" y="247650"/>
                </a:lnTo>
                <a:lnTo>
                  <a:pt x="69057" y="216694"/>
                </a:lnTo>
                <a:lnTo>
                  <a:pt x="42863" y="195263"/>
                </a:lnTo>
                <a:lnTo>
                  <a:pt x="19050" y="171450"/>
                </a:lnTo>
                <a:lnTo>
                  <a:pt x="9525" y="159544"/>
                </a:lnTo>
                <a:lnTo>
                  <a:pt x="0" y="133350"/>
                </a:lnTo>
                <a:lnTo>
                  <a:pt x="0" y="116681"/>
                </a:lnTo>
                <a:lnTo>
                  <a:pt x="9525" y="104775"/>
                </a:lnTo>
                <a:lnTo>
                  <a:pt x="30957" y="102394"/>
                </a:lnTo>
                <a:lnTo>
                  <a:pt x="45244" y="111919"/>
                </a:lnTo>
                <a:lnTo>
                  <a:pt x="85725" y="130969"/>
                </a:lnTo>
                <a:lnTo>
                  <a:pt x="126207" y="147638"/>
                </a:lnTo>
                <a:lnTo>
                  <a:pt x="171450" y="166688"/>
                </a:lnTo>
                <a:lnTo>
                  <a:pt x="242888" y="183356"/>
                </a:lnTo>
                <a:lnTo>
                  <a:pt x="304800" y="185738"/>
                </a:lnTo>
                <a:lnTo>
                  <a:pt x="395288" y="185738"/>
                </a:lnTo>
                <a:lnTo>
                  <a:pt x="619125" y="159544"/>
                </a:lnTo>
                <a:lnTo>
                  <a:pt x="890588" y="123825"/>
                </a:lnTo>
                <a:lnTo>
                  <a:pt x="1062038" y="95250"/>
                </a:lnTo>
                <a:lnTo>
                  <a:pt x="1088232" y="80963"/>
                </a:lnTo>
                <a:lnTo>
                  <a:pt x="1243013" y="0"/>
                </a:lnTo>
                <a:lnTo>
                  <a:pt x="1297782" y="0"/>
                </a:lnTo>
                <a:lnTo>
                  <a:pt x="1395413" y="7144"/>
                </a:lnTo>
                <a:lnTo>
                  <a:pt x="1469232" y="16669"/>
                </a:lnTo>
                <a:lnTo>
                  <a:pt x="1521619" y="26194"/>
                </a:lnTo>
                <a:lnTo>
                  <a:pt x="1559719" y="40481"/>
                </a:lnTo>
                <a:lnTo>
                  <a:pt x="1597819" y="59531"/>
                </a:lnTo>
                <a:lnTo>
                  <a:pt x="1621632" y="78581"/>
                </a:lnTo>
                <a:lnTo>
                  <a:pt x="1635919" y="97631"/>
                </a:lnTo>
                <a:lnTo>
                  <a:pt x="1645444" y="116681"/>
                </a:lnTo>
                <a:lnTo>
                  <a:pt x="1647825" y="135731"/>
                </a:lnTo>
                <a:lnTo>
                  <a:pt x="1638300" y="159544"/>
                </a:lnTo>
                <a:lnTo>
                  <a:pt x="1621632" y="180975"/>
                </a:lnTo>
                <a:lnTo>
                  <a:pt x="1590675" y="209550"/>
                </a:lnTo>
                <a:lnTo>
                  <a:pt x="1540669" y="235744"/>
                </a:lnTo>
                <a:lnTo>
                  <a:pt x="1171575" y="2905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41A8727-DD48-41B4-ABF5-06DDF1655265}"/>
              </a:ext>
            </a:extLst>
          </p:cNvPr>
          <p:cNvSpPr/>
          <p:nvPr/>
        </p:nvSpPr>
        <p:spPr>
          <a:xfrm>
            <a:off x="5307015" y="3759200"/>
            <a:ext cx="511175" cy="989012"/>
          </a:xfrm>
          <a:custGeom>
            <a:avLst/>
            <a:gdLst>
              <a:gd name="connsiteX0" fmla="*/ 226218 w 511968"/>
              <a:gd name="connsiteY0" fmla="*/ 473869 h 988219"/>
              <a:gd name="connsiteX1" fmla="*/ 197643 w 511968"/>
              <a:gd name="connsiteY1" fmla="*/ 314325 h 988219"/>
              <a:gd name="connsiteX2" fmla="*/ 178593 w 511968"/>
              <a:gd name="connsiteY2" fmla="*/ 247650 h 988219"/>
              <a:gd name="connsiteX3" fmla="*/ 150018 w 511968"/>
              <a:gd name="connsiteY3" fmla="*/ 190500 h 988219"/>
              <a:gd name="connsiteX4" fmla="*/ 126206 w 511968"/>
              <a:gd name="connsiteY4" fmla="*/ 150019 h 988219"/>
              <a:gd name="connsiteX5" fmla="*/ 107156 w 511968"/>
              <a:gd name="connsiteY5" fmla="*/ 121444 h 988219"/>
              <a:gd name="connsiteX6" fmla="*/ 71437 w 511968"/>
              <a:gd name="connsiteY6" fmla="*/ 90487 h 988219"/>
              <a:gd name="connsiteX7" fmla="*/ 26193 w 511968"/>
              <a:gd name="connsiteY7" fmla="*/ 57150 h 988219"/>
              <a:gd name="connsiteX8" fmla="*/ 9525 w 511968"/>
              <a:gd name="connsiteY8" fmla="*/ 42862 h 988219"/>
              <a:gd name="connsiteX9" fmla="*/ 0 w 511968"/>
              <a:gd name="connsiteY9" fmla="*/ 28575 h 988219"/>
              <a:gd name="connsiteX10" fmla="*/ 0 w 511968"/>
              <a:gd name="connsiteY10" fmla="*/ 14287 h 988219"/>
              <a:gd name="connsiteX11" fmla="*/ 11906 w 511968"/>
              <a:gd name="connsiteY11" fmla="*/ 4762 h 988219"/>
              <a:gd name="connsiteX12" fmla="*/ 42862 w 511968"/>
              <a:gd name="connsiteY12" fmla="*/ 0 h 988219"/>
              <a:gd name="connsiteX13" fmla="*/ 92868 w 511968"/>
              <a:gd name="connsiteY13" fmla="*/ 2381 h 988219"/>
              <a:gd name="connsiteX14" fmla="*/ 150018 w 511968"/>
              <a:gd name="connsiteY14" fmla="*/ 9525 h 988219"/>
              <a:gd name="connsiteX15" fmla="*/ 200025 w 511968"/>
              <a:gd name="connsiteY15" fmla="*/ 23812 h 988219"/>
              <a:gd name="connsiteX16" fmla="*/ 252412 w 511968"/>
              <a:gd name="connsiteY16" fmla="*/ 45244 h 988219"/>
              <a:gd name="connsiteX17" fmla="*/ 300037 w 511968"/>
              <a:gd name="connsiteY17" fmla="*/ 69056 h 988219"/>
              <a:gd name="connsiteX18" fmla="*/ 342900 w 511968"/>
              <a:gd name="connsiteY18" fmla="*/ 102394 h 988219"/>
              <a:gd name="connsiteX19" fmla="*/ 369093 w 511968"/>
              <a:gd name="connsiteY19" fmla="*/ 135731 h 988219"/>
              <a:gd name="connsiteX20" fmla="*/ 371475 w 511968"/>
              <a:gd name="connsiteY20" fmla="*/ 197644 h 988219"/>
              <a:gd name="connsiteX21" fmla="*/ 409575 w 511968"/>
              <a:gd name="connsiteY21" fmla="*/ 326231 h 988219"/>
              <a:gd name="connsiteX22" fmla="*/ 438150 w 511968"/>
              <a:gd name="connsiteY22" fmla="*/ 442912 h 988219"/>
              <a:gd name="connsiteX23" fmla="*/ 457200 w 511968"/>
              <a:gd name="connsiteY23" fmla="*/ 545306 h 988219"/>
              <a:gd name="connsiteX24" fmla="*/ 488156 w 511968"/>
              <a:gd name="connsiteY24" fmla="*/ 733425 h 988219"/>
              <a:gd name="connsiteX25" fmla="*/ 507206 w 511968"/>
              <a:gd name="connsiteY25" fmla="*/ 842962 h 988219"/>
              <a:gd name="connsiteX26" fmla="*/ 511968 w 511968"/>
              <a:gd name="connsiteY26" fmla="*/ 881062 h 988219"/>
              <a:gd name="connsiteX27" fmla="*/ 504825 w 511968"/>
              <a:gd name="connsiteY27" fmla="*/ 919162 h 988219"/>
              <a:gd name="connsiteX28" fmla="*/ 488156 w 511968"/>
              <a:gd name="connsiteY28" fmla="*/ 959644 h 988219"/>
              <a:gd name="connsiteX29" fmla="*/ 473868 w 511968"/>
              <a:gd name="connsiteY29" fmla="*/ 978694 h 988219"/>
              <a:gd name="connsiteX30" fmla="*/ 454818 w 511968"/>
              <a:gd name="connsiteY30" fmla="*/ 988219 h 988219"/>
              <a:gd name="connsiteX31" fmla="*/ 426243 w 511968"/>
              <a:gd name="connsiteY31" fmla="*/ 988219 h 988219"/>
              <a:gd name="connsiteX32" fmla="*/ 388143 w 511968"/>
              <a:gd name="connsiteY32" fmla="*/ 971550 h 988219"/>
              <a:gd name="connsiteX33" fmla="*/ 342900 w 511968"/>
              <a:gd name="connsiteY33" fmla="*/ 935831 h 988219"/>
              <a:gd name="connsiteX34" fmla="*/ 316706 w 511968"/>
              <a:gd name="connsiteY34" fmla="*/ 907256 h 988219"/>
              <a:gd name="connsiteX35" fmla="*/ 288131 w 511968"/>
              <a:gd name="connsiteY35" fmla="*/ 862012 h 988219"/>
              <a:gd name="connsiteX36" fmla="*/ 261937 w 511968"/>
              <a:gd name="connsiteY36" fmla="*/ 792956 h 988219"/>
              <a:gd name="connsiteX37" fmla="*/ 240506 w 511968"/>
              <a:gd name="connsiteY37" fmla="*/ 716756 h 988219"/>
              <a:gd name="connsiteX38" fmla="*/ 245268 w 511968"/>
              <a:gd name="connsiteY38" fmla="*/ 692944 h 988219"/>
              <a:gd name="connsiteX39" fmla="*/ 252412 w 511968"/>
              <a:gd name="connsiteY39" fmla="*/ 654844 h 988219"/>
              <a:gd name="connsiteX40" fmla="*/ 252412 w 511968"/>
              <a:gd name="connsiteY40" fmla="*/ 614362 h 988219"/>
              <a:gd name="connsiteX41" fmla="*/ 226218 w 511968"/>
              <a:gd name="connsiteY41" fmla="*/ 473869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11968" h="988219">
                <a:moveTo>
                  <a:pt x="226218" y="473869"/>
                </a:moveTo>
                <a:lnTo>
                  <a:pt x="197643" y="314325"/>
                </a:lnTo>
                <a:lnTo>
                  <a:pt x="178593" y="247650"/>
                </a:lnTo>
                <a:lnTo>
                  <a:pt x="150018" y="190500"/>
                </a:lnTo>
                <a:lnTo>
                  <a:pt x="126206" y="150019"/>
                </a:lnTo>
                <a:lnTo>
                  <a:pt x="107156" y="121444"/>
                </a:lnTo>
                <a:lnTo>
                  <a:pt x="71437" y="90487"/>
                </a:lnTo>
                <a:lnTo>
                  <a:pt x="26193" y="57150"/>
                </a:lnTo>
                <a:lnTo>
                  <a:pt x="9525" y="42862"/>
                </a:lnTo>
                <a:lnTo>
                  <a:pt x="0" y="28575"/>
                </a:lnTo>
                <a:lnTo>
                  <a:pt x="0" y="14287"/>
                </a:lnTo>
                <a:lnTo>
                  <a:pt x="11906" y="4762"/>
                </a:lnTo>
                <a:lnTo>
                  <a:pt x="42862" y="0"/>
                </a:lnTo>
                <a:lnTo>
                  <a:pt x="92868" y="2381"/>
                </a:lnTo>
                <a:lnTo>
                  <a:pt x="150018" y="9525"/>
                </a:lnTo>
                <a:lnTo>
                  <a:pt x="200025" y="23812"/>
                </a:lnTo>
                <a:lnTo>
                  <a:pt x="252412" y="45244"/>
                </a:lnTo>
                <a:lnTo>
                  <a:pt x="300037" y="69056"/>
                </a:lnTo>
                <a:lnTo>
                  <a:pt x="342900" y="102394"/>
                </a:lnTo>
                <a:lnTo>
                  <a:pt x="369093" y="135731"/>
                </a:lnTo>
                <a:lnTo>
                  <a:pt x="371475" y="197644"/>
                </a:lnTo>
                <a:lnTo>
                  <a:pt x="409575" y="326231"/>
                </a:lnTo>
                <a:lnTo>
                  <a:pt x="438150" y="442912"/>
                </a:lnTo>
                <a:lnTo>
                  <a:pt x="457200" y="545306"/>
                </a:lnTo>
                <a:lnTo>
                  <a:pt x="488156" y="733425"/>
                </a:lnTo>
                <a:lnTo>
                  <a:pt x="507206" y="842962"/>
                </a:lnTo>
                <a:lnTo>
                  <a:pt x="511968" y="881062"/>
                </a:lnTo>
                <a:lnTo>
                  <a:pt x="504825" y="919162"/>
                </a:lnTo>
                <a:lnTo>
                  <a:pt x="488156" y="959644"/>
                </a:lnTo>
                <a:lnTo>
                  <a:pt x="473868" y="978694"/>
                </a:lnTo>
                <a:lnTo>
                  <a:pt x="454818" y="988219"/>
                </a:lnTo>
                <a:lnTo>
                  <a:pt x="426243" y="988219"/>
                </a:lnTo>
                <a:lnTo>
                  <a:pt x="388143" y="971550"/>
                </a:lnTo>
                <a:lnTo>
                  <a:pt x="342900" y="935831"/>
                </a:lnTo>
                <a:lnTo>
                  <a:pt x="316706" y="907256"/>
                </a:lnTo>
                <a:lnTo>
                  <a:pt x="288131" y="862012"/>
                </a:lnTo>
                <a:lnTo>
                  <a:pt x="261937" y="792956"/>
                </a:lnTo>
                <a:lnTo>
                  <a:pt x="240506" y="716756"/>
                </a:lnTo>
                <a:lnTo>
                  <a:pt x="245268" y="692944"/>
                </a:lnTo>
                <a:lnTo>
                  <a:pt x="252412" y="654844"/>
                </a:lnTo>
                <a:lnTo>
                  <a:pt x="252412" y="614362"/>
                </a:lnTo>
                <a:lnTo>
                  <a:pt x="226218" y="4738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86575F5-51E5-4663-8C94-1221884966C8}"/>
              </a:ext>
            </a:extLst>
          </p:cNvPr>
          <p:cNvSpPr/>
          <p:nvPr/>
        </p:nvSpPr>
        <p:spPr>
          <a:xfrm>
            <a:off x="5561015" y="3624263"/>
            <a:ext cx="2389187" cy="963613"/>
          </a:xfrm>
          <a:custGeom>
            <a:avLst/>
            <a:gdLst>
              <a:gd name="connsiteX0" fmla="*/ 1485900 w 2388394"/>
              <a:gd name="connsiteY0" fmla="*/ 266700 h 964406"/>
              <a:gd name="connsiteX1" fmla="*/ 1140619 w 2388394"/>
              <a:gd name="connsiteY1" fmla="*/ 302418 h 964406"/>
              <a:gd name="connsiteX2" fmla="*/ 928688 w 2388394"/>
              <a:gd name="connsiteY2" fmla="*/ 319087 h 964406"/>
              <a:gd name="connsiteX3" fmla="*/ 654844 w 2388394"/>
              <a:gd name="connsiteY3" fmla="*/ 342900 h 964406"/>
              <a:gd name="connsiteX4" fmla="*/ 226219 w 2388394"/>
              <a:gd name="connsiteY4" fmla="*/ 385762 h 964406"/>
              <a:gd name="connsiteX5" fmla="*/ 190500 w 2388394"/>
              <a:gd name="connsiteY5" fmla="*/ 383381 h 964406"/>
              <a:gd name="connsiteX6" fmla="*/ 59532 w 2388394"/>
              <a:gd name="connsiteY6" fmla="*/ 359568 h 964406"/>
              <a:gd name="connsiteX7" fmla="*/ 0 w 2388394"/>
              <a:gd name="connsiteY7" fmla="*/ 247650 h 964406"/>
              <a:gd name="connsiteX8" fmla="*/ 223838 w 2388394"/>
              <a:gd name="connsiteY8" fmla="*/ 245268 h 964406"/>
              <a:gd name="connsiteX9" fmla="*/ 359569 w 2388394"/>
              <a:gd name="connsiteY9" fmla="*/ 242887 h 964406"/>
              <a:gd name="connsiteX10" fmla="*/ 573882 w 2388394"/>
              <a:gd name="connsiteY10" fmla="*/ 223837 h 964406"/>
              <a:gd name="connsiteX11" fmla="*/ 921544 w 2388394"/>
              <a:gd name="connsiteY11" fmla="*/ 183356 h 964406"/>
              <a:gd name="connsiteX12" fmla="*/ 1145382 w 2388394"/>
              <a:gd name="connsiteY12" fmla="*/ 166687 h 964406"/>
              <a:gd name="connsiteX13" fmla="*/ 1514475 w 2388394"/>
              <a:gd name="connsiteY13" fmla="*/ 116681 h 964406"/>
              <a:gd name="connsiteX14" fmla="*/ 1800225 w 2388394"/>
              <a:gd name="connsiteY14" fmla="*/ 78581 h 964406"/>
              <a:gd name="connsiteX15" fmla="*/ 1883569 w 2388394"/>
              <a:gd name="connsiteY15" fmla="*/ 69056 h 964406"/>
              <a:gd name="connsiteX16" fmla="*/ 1928813 w 2388394"/>
              <a:gd name="connsiteY16" fmla="*/ 59531 h 964406"/>
              <a:gd name="connsiteX17" fmla="*/ 1983582 w 2388394"/>
              <a:gd name="connsiteY17" fmla="*/ 35718 h 964406"/>
              <a:gd name="connsiteX18" fmla="*/ 2031207 w 2388394"/>
              <a:gd name="connsiteY18" fmla="*/ 9525 h 964406"/>
              <a:gd name="connsiteX19" fmla="*/ 2055019 w 2388394"/>
              <a:gd name="connsiteY19" fmla="*/ 0 h 964406"/>
              <a:gd name="connsiteX20" fmla="*/ 2074069 w 2388394"/>
              <a:gd name="connsiteY20" fmla="*/ 4762 h 964406"/>
              <a:gd name="connsiteX21" fmla="*/ 2107407 w 2388394"/>
              <a:gd name="connsiteY21" fmla="*/ 21431 h 964406"/>
              <a:gd name="connsiteX22" fmla="*/ 2171700 w 2388394"/>
              <a:gd name="connsiteY22" fmla="*/ 64293 h 964406"/>
              <a:gd name="connsiteX23" fmla="*/ 2243138 w 2388394"/>
              <a:gd name="connsiteY23" fmla="*/ 109537 h 964406"/>
              <a:gd name="connsiteX24" fmla="*/ 2300288 w 2388394"/>
              <a:gd name="connsiteY24" fmla="*/ 150018 h 964406"/>
              <a:gd name="connsiteX25" fmla="*/ 2336007 w 2388394"/>
              <a:gd name="connsiteY25" fmla="*/ 183356 h 964406"/>
              <a:gd name="connsiteX26" fmla="*/ 2369344 w 2388394"/>
              <a:gd name="connsiteY26" fmla="*/ 216693 h 964406"/>
              <a:gd name="connsiteX27" fmla="*/ 2383632 w 2388394"/>
              <a:gd name="connsiteY27" fmla="*/ 238125 h 964406"/>
              <a:gd name="connsiteX28" fmla="*/ 2388394 w 2388394"/>
              <a:gd name="connsiteY28" fmla="*/ 259556 h 964406"/>
              <a:gd name="connsiteX29" fmla="*/ 2388394 w 2388394"/>
              <a:gd name="connsiteY29" fmla="*/ 288131 h 964406"/>
              <a:gd name="connsiteX30" fmla="*/ 2381250 w 2388394"/>
              <a:gd name="connsiteY30" fmla="*/ 314325 h 964406"/>
              <a:gd name="connsiteX31" fmla="*/ 2359819 w 2388394"/>
              <a:gd name="connsiteY31" fmla="*/ 326231 h 964406"/>
              <a:gd name="connsiteX32" fmla="*/ 2336007 w 2388394"/>
              <a:gd name="connsiteY32" fmla="*/ 347662 h 964406"/>
              <a:gd name="connsiteX33" fmla="*/ 2316957 w 2388394"/>
              <a:gd name="connsiteY33" fmla="*/ 369093 h 964406"/>
              <a:gd name="connsiteX34" fmla="*/ 2295525 w 2388394"/>
              <a:gd name="connsiteY34" fmla="*/ 402431 h 964406"/>
              <a:gd name="connsiteX35" fmla="*/ 2245519 w 2388394"/>
              <a:gd name="connsiteY35" fmla="*/ 547687 h 964406"/>
              <a:gd name="connsiteX36" fmla="*/ 2166938 w 2388394"/>
              <a:gd name="connsiteY36" fmla="*/ 750093 h 964406"/>
              <a:gd name="connsiteX37" fmla="*/ 2131219 w 2388394"/>
              <a:gd name="connsiteY37" fmla="*/ 842962 h 964406"/>
              <a:gd name="connsiteX38" fmla="*/ 2100263 w 2388394"/>
              <a:gd name="connsiteY38" fmla="*/ 895350 h 964406"/>
              <a:gd name="connsiteX39" fmla="*/ 2074069 w 2388394"/>
              <a:gd name="connsiteY39" fmla="*/ 926306 h 964406"/>
              <a:gd name="connsiteX40" fmla="*/ 2045494 w 2388394"/>
              <a:gd name="connsiteY40" fmla="*/ 950118 h 964406"/>
              <a:gd name="connsiteX41" fmla="*/ 2009775 w 2388394"/>
              <a:gd name="connsiteY41" fmla="*/ 964406 h 964406"/>
              <a:gd name="connsiteX42" fmla="*/ 1976438 w 2388394"/>
              <a:gd name="connsiteY42" fmla="*/ 964406 h 964406"/>
              <a:gd name="connsiteX43" fmla="*/ 1943100 w 2388394"/>
              <a:gd name="connsiteY43" fmla="*/ 947737 h 964406"/>
              <a:gd name="connsiteX44" fmla="*/ 1862138 w 2388394"/>
              <a:gd name="connsiteY44" fmla="*/ 881062 h 964406"/>
              <a:gd name="connsiteX45" fmla="*/ 1843088 w 2388394"/>
              <a:gd name="connsiteY45" fmla="*/ 854868 h 964406"/>
              <a:gd name="connsiteX46" fmla="*/ 1916907 w 2388394"/>
              <a:gd name="connsiteY46" fmla="*/ 726281 h 964406"/>
              <a:gd name="connsiteX47" fmla="*/ 2012157 w 2388394"/>
              <a:gd name="connsiteY47" fmla="*/ 328612 h 964406"/>
              <a:gd name="connsiteX48" fmla="*/ 2019300 w 2388394"/>
              <a:gd name="connsiteY48" fmla="*/ 283368 h 964406"/>
              <a:gd name="connsiteX49" fmla="*/ 2014538 w 2388394"/>
              <a:gd name="connsiteY49" fmla="*/ 261937 h 964406"/>
              <a:gd name="connsiteX50" fmla="*/ 2002632 w 2388394"/>
              <a:gd name="connsiteY50" fmla="*/ 247650 h 964406"/>
              <a:gd name="connsiteX51" fmla="*/ 1983582 w 2388394"/>
              <a:gd name="connsiteY51" fmla="*/ 238125 h 964406"/>
              <a:gd name="connsiteX52" fmla="*/ 1959769 w 2388394"/>
              <a:gd name="connsiteY52" fmla="*/ 233362 h 964406"/>
              <a:gd name="connsiteX53" fmla="*/ 1926432 w 2388394"/>
              <a:gd name="connsiteY53" fmla="*/ 233362 h 964406"/>
              <a:gd name="connsiteX54" fmla="*/ 1835944 w 2388394"/>
              <a:gd name="connsiteY54" fmla="*/ 240506 h 964406"/>
              <a:gd name="connsiteX55" fmla="*/ 1485900 w 2388394"/>
              <a:gd name="connsiteY55" fmla="*/ 266700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88394" h="964406">
                <a:moveTo>
                  <a:pt x="1485900" y="266700"/>
                </a:moveTo>
                <a:lnTo>
                  <a:pt x="1140619" y="302418"/>
                </a:lnTo>
                <a:lnTo>
                  <a:pt x="928688" y="319087"/>
                </a:lnTo>
                <a:lnTo>
                  <a:pt x="654844" y="342900"/>
                </a:lnTo>
                <a:lnTo>
                  <a:pt x="226219" y="385762"/>
                </a:lnTo>
                <a:lnTo>
                  <a:pt x="190500" y="383381"/>
                </a:lnTo>
                <a:lnTo>
                  <a:pt x="59532" y="359568"/>
                </a:lnTo>
                <a:lnTo>
                  <a:pt x="0" y="247650"/>
                </a:lnTo>
                <a:lnTo>
                  <a:pt x="223838" y="245268"/>
                </a:lnTo>
                <a:lnTo>
                  <a:pt x="359569" y="242887"/>
                </a:lnTo>
                <a:lnTo>
                  <a:pt x="573882" y="223837"/>
                </a:lnTo>
                <a:lnTo>
                  <a:pt x="921544" y="183356"/>
                </a:lnTo>
                <a:lnTo>
                  <a:pt x="1145382" y="166687"/>
                </a:lnTo>
                <a:lnTo>
                  <a:pt x="1514475" y="116681"/>
                </a:lnTo>
                <a:lnTo>
                  <a:pt x="1800225" y="78581"/>
                </a:lnTo>
                <a:lnTo>
                  <a:pt x="1883569" y="69056"/>
                </a:lnTo>
                <a:lnTo>
                  <a:pt x="1928813" y="59531"/>
                </a:lnTo>
                <a:lnTo>
                  <a:pt x="1983582" y="35718"/>
                </a:lnTo>
                <a:lnTo>
                  <a:pt x="2031207" y="9525"/>
                </a:lnTo>
                <a:lnTo>
                  <a:pt x="2055019" y="0"/>
                </a:lnTo>
                <a:lnTo>
                  <a:pt x="2074069" y="4762"/>
                </a:lnTo>
                <a:lnTo>
                  <a:pt x="2107407" y="21431"/>
                </a:lnTo>
                <a:lnTo>
                  <a:pt x="2171700" y="64293"/>
                </a:lnTo>
                <a:lnTo>
                  <a:pt x="2243138" y="109537"/>
                </a:lnTo>
                <a:lnTo>
                  <a:pt x="2300288" y="150018"/>
                </a:lnTo>
                <a:lnTo>
                  <a:pt x="2336007" y="183356"/>
                </a:lnTo>
                <a:lnTo>
                  <a:pt x="2369344" y="216693"/>
                </a:lnTo>
                <a:lnTo>
                  <a:pt x="2383632" y="238125"/>
                </a:lnTo>
                <a:lnTo>
                  <a:pt x="2388394" y="259556"/>
                </a:lnTo>
                <a:lnTo>
                  <a:pt x="2388394" y="288131"/>
                </a:lnTo>
                <a:lnTo>
                  <a:pt x="2381250" y="314325"/>
                </a:lnTo>
                <a:lnTo>
                  <a:pt x="2359819" y="326231"/>
                </a:lnTo>
                <a:lnTo>
                  <a:pt x="2336007" y="347662"/>
                </a:lnTo>
                <a:lnTo>
                  <a:pt x="2316957" y="369093"/>
                </a:lnTo>
                <a:lnTo>
                  <a:pt x="2295525" y="402431"/>
                </a:lnTo>
                <a:lnTo>
                  <a:pt x="2245519" y="547687"/>
                </a:lnTo>
                <a:lnTo>
                  <a:pt x="2166938" y="750093"/>
                </a:lnTo>
                <a:lnTo>
                  <a:pt x="2131219" y="842962"/>
                </a:lnTo>
                <a:lnTo>
                  <a:pt x="2100263" y="895350"/>
                </a:lnTo>
                <a:lnTo>
                  <a:pt x="2074069" y="926306"/>
                </a:lnTo>
                <a:lnTo>
                  <a:pt x="2045494" y="950118"/>
                </a:lnTo>
                <a:lnTo>
                  <a:pt x="2009775" y="964406"/>
                </a:lnTo>
                <a:lnTo>
                  <a:pt x="1976438" y="964406"/>
                </a:lnTo>
                <a:lnTo>
                  <a:pt x="1943100" y="947737"/>
                </a:lnTo>
                <a:lnTo>
                  <a:pt x="1862138" y="881062"/>
                </a:lnTo>
                <a:lnTo>
                  <a:pt x="1843088" y="854868"/>
                </a:lnTo>
                <a:lnTo>
                  <a:pt x="1916907" y="726281"/>
                </a:lnTo>
                <a:lnTo>
                  <a:pt x="2012157" y="328612"/>
                </a:lnTo>
                <a:lnTo>
                  <a:pt x="2019300" y="283368"/>
                </a:lnTo>
                <a:lnTo>
                  <a:pt x="2014538" y="261937"/>
                </a:lnTo>
                <a:lnTo>
                  <a:pt x="2002632" y="247650"/>
                </a:lnTo>
                <a:lnTo>
                  <a:pt x="1983582" y="238125"/>
                </a:lnTo>
                <a:lnTo>
                  <a:pt x="1959769" y="233362"/>
                </a:lnTo>
                <a:lnTo>
                  <a:pt x="1926432" y="233362"/>
                </a:lnTo>
                <a:lnTo>
                  <a:pt x="1835944" y="240506"/>
                </a:lnTo>
                <a:lnTo>
                  <a:pt x="1485900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DBE2A0D-AC31-4B08-9737-6E072B79F5EF}"/>
              </a:ext>
            </a:extLst>
          </p:cNvPr>
          <p:cNvSpPr/>
          <p:nvPr/>
        </p:nvSpPr>
        <p:spPr>
          <a:xfrm>
            <a:off x="5707065" y="4321175"/>
            <a:ext cx="1838325" cy="323850"/>
          </a:xfrm>
          <a:custGeom>
            <a:avLst/>
            <a:gdLst>
              <a:gd name="connsiteX0" fmla="*/ 1216818 w 1838325"/>
              <a:gd name="connsiteY0" fmla="*/ 209550 h 323850"/>
              <a:gd name="connsiteX1" fmla="*/ 947737 w 1838325"/>
              <a:gd name="connsiteY1" fmla="*/ 226219 h 323850"/>
              <a:gd name="connsiteX2" fmla="*/ 745331 w 1838325"/>
              <a:gd name="connsiteY2" fmla="*/ 242887 h 323850"/>
              <a:gd name="connsiteX3" fmla="*/ 371475 w 1838325"/>
              <a:gd name="connsiteY3" fmla="*/ 283369 h 323850"/>
              <a:gd name="connsiteX4" fmla="*/ 57150 w 1838325"/>
              <a:gd name="connsiteY4" fmla="*/ 323850 h 323850"/>
              <a:gd name="connsiteX5" fmla="*/ 0 w 1838325"/>
              <a:gd name="connsiteY5" fmla="*/ 161925 h 323850"/>
              <a:gd name="connsiteX6" fmla="*/ 395287 w 1838325"/>
              <a:gd name="connsiteY6" fmla="*/ 123825 h 323850"/>
              <a:gd name="connsiteX7" fmla="*/ 766762 w 1838325"/>
              <a:gd name="connsiteY7" fmla="*/ 83344 h 323850"/>
              <a:gd name="connsiteX8" fmla="*/ 978693 w 1838325"/>
              <a:gd name="connsiteY8" fmla="*/ 66675 h 323850"/>
              <a:gd name="connsiteX9" fmla="*/ 1509712 w 1838325"/>
              <a:gd name="connsiteY9" fmla="*/ 23812 h 323850"/>
              <a:gd name="connsiteX10" fmla="*/ 1814512 w 1838325"/>
              <a:gd name="connsiteY10" fmla="*/ 0 h 323850"/>
              <a:gd name="connsiteX11" fmla="*/ 1838325 w 1838325"/>
              <a:gd name="connsiteY11" fmla="*/ 166687 h 323850"/>
              <a:gd name="connsiteX12" fmla="*/ 1647825 w 1838325"/>
              <a:gd name="connsiteY12" fmla="*/ 183356 h 323850"/>
              <a:gd name="connsiteX13" fmla="*/ 1216818 w 1838325"/>
              <a:gd name="connsiteY13" fmla="*/ 2095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8325" h="323850">
                <a:moveTo>
                  <a:pt x="1216818" y="209550"/>
                </a:moveTo>
                <a:lnTo>
                  <a:pt x="947737" y="226219"/>
                </a:lnTo>
                <a:lnTo>
                  <a:pt x="745331" y="242887"/>
                </a:lnTo>
                <a:lnTo>
                  <a:pt x="371475" y="283369"/>
                </a:lnTo>
                <a:lnTo>
                  <a:pt x="57150" y="323850"/>
                </a:lnTo>
                <a:lnTo>
                  <a:pt x="0" y="161925"/>
                </a:lnTo>
                <a:lnTo>
                  <a:pt x="395287" y="123825"/>
                </a:lnTo>
                <a:lnTo>
                  <a:pt x="766762" y="83344"/>
                </a:lnTo>
                <a:lnTo>
                  <a:pt x="978693" y="66675"/>
                </a:lnTo>
                <a:lnTo>
                  <a:pt x="1509712" y="23812"/>
                </a:lnTo>
                <a:lnTo>
                  <a:pt x="1814512" y="0"/>
                </a:lnTo>
                <a:lnTo>
                  <a:pt x="1838325" y="166687"/>
                </a:lnTo>
                <a:lnTo>
                  <a:pt x="1647825" y="183356"/>
                </a:lnTo>
                <a:lnTo>
                  <a:pt x="1216818" y="2095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C47025E-C672-4D9D-BD70-246579E3225B}"/>
              </a:ext>
            </a:extLst>
          </p:cNvPr>
          <p:cNvSpPr/>
          <p:nvPr/>
        </p:nvSpPr>
        <p:spPr>
          <a:xfrm rot="16200000">
            <a:off x="4640264" y="3817938"/>
            <a:ext cx="2633663" cy="1611312"/>
          </a:xfrm>
          <a:custGeom>
            <a:avLst/>
            <a:gdLst>
              <a:gd name="connsiteX0" fmla="*/ 1728787 w 2633662"/>
              <a:gd name="connsiteY0" fmla="*/ 1566862 h 1612106"/>
              <a:gd name="connsiteX1" fmla="*/ 1531143 w 2633662"/>
              <a:gd name="connsiteY1" fmla="*/ 1559719 h 1612106"/>
              <a:gd name="connsiteX2" fmla="*/ 1397793 w 2633662"/>
              <a:gd name="connsiteY2" fmla="*/ 1543050 h 1612106"/>
              <a:gd name="connsiteX3" fmla="*/ 1314450 w 2633662"/>
              <a:gd name="connsiteY3" fmla="*/ 1514475 h 1612106"/>
              <a:gd name="connsiteX4" fmla="*/ 1240631 w 2633662"/>
              <a:gd name="connsiteY4" fmla="*/ 1495425 h 1612106"/>
              <a:gd name="connsiteX5" fmla="*/ 1047750 w 2633662"/>
              <a:gd name="connsiteY5" fmla="*/ 1395412 h 1612106"/>
              <a:gd name="connsiteX6" fmla="*/ 892968 w 2633662"/>
              <a:gd name="connsiteY6" fmla="*/ 1302544 h 1612106"/>
              <a:gd name="connsiteX7" fmla="*/ 773906 w 2633662"/>
              <a:gd name="connsiteY7" fmla="*/ 1221581 h 1612106"/>
              <a:gd name="connsiteX8" fmla="*/ 633412 w 2633662"/>
              <a:gd name="connsiteY8" fmla="*/ 1109662 h 1612106"/>
              <a:gd name="connsiteX9" fmla="*/ 519112 w 2633662"/>
              <a:gd name="connsiteY9" fmla="*/ 1004887 h 1612106"/>
              <a:gd name="connsiteX10" fmla="*/ 435768 w 2633662"/>
              <a:gd name="connsiteY10" fmla="*/ 912019 h 1612106"/>
              <a:gd name="connsiteX11" fmla="*/ 364331 w 2633662"/>
              <a:gd name="connsiteY11" fmla="*/ 812006 h 1612106"/>
              <a:gd name="connsiteX12" fmla="*/ 283368 w 2633662"/>
              <a:gd name="connsiteY12" fmla="*/ 681037 h 1612106"/>
              <a:gd name="connsiteX13" fmla="*/ 188118 w 2633662"/>
              <a:gd name="connsiteY13" fmla="*/ 488156 h 1612106"/>
              <a:gd name="connsiteX14" fmla="*/ 128587 w 2633662"/>
              <a:gd name="connsiteY14" fmla="*/ 364331 h 1612106"/>
              <a:gd name="connsiteX15" fmla="*/ 54768 w 2633662"/>
              <a:gd name="connsiteY15" fmla="*/ 185737 h 1612106"/>
              <a:gd name="connsiteX16" fmla="*/ 7143 w 2633662"/>
              <a:gd name="connsiteY16" fmla="*/ 64294 h 1612106"/>
              <a:gd name="connsiteX17" fmla="*/ 0 w 2633662"/>
              <a:gd name="connsiteY17" fmla="*/ 33337 h 1612106"/>
              <a:gd name="connsiteX18" fmla="*/ 0 w 2633662"/>
              <a:gd name="connsiteY18" fmla="*/ 19050 h 1612106"/>
              <a:gd name="connsiteX19" fmla="*/ 4762 w 2633662"/>
              <a:gd name="connsiteY19" fmla="*/ 4762 h 1612106"/>
              <a:gd name="connsiteX20" fmla="*/ 19050 w 2633662"/>
              <a:gd name="connsiteY20" fmla="*/ 0 h 1612106"/>
              <a:gd name="connsiteX21" fmla="*/ 35718 w 2633662"/>
              <a:gd name="connsiteY21" fmla="*/ 2381 h 1612106"/>
              <a:gd name="connsiteX22" fmla="*/ 59531 w 2633662"/>
              <a:gd name="connsiteY22" fmla="*/ 21431 h 1612106"/>
              <a:gd name="connsiteX23" fmla="*/ 95250 w 2633662"/>
              <a:gd name="connsiteY23" fmla="*/ 102394 h 1612106"/>
              <a:gd name="connsiteX24" fmla="*/ 159543 w 2633662"/>
              <a:gd name="connsiteY24" fmla="*/ 219075 h 1612106"/>
              <a:gd name="connsiteX25" fmla="*/ 200025 w 2633662"/>
              <a:gd name="connsiteY25" fmla="*/ 285750 h 1612106"/>
              <a:gd name="connsiteX26" fmla="*/ 264318 w 2633662"/>
              <a:gd name="connsiteY26" fmla="*/ 385762 h 1612106"/>
              <a:gd name="connsiteX27" fmla="*/ 333375 w 2633662"/>
              <a:gd name="connsiteY27" fmla="*/ 495300 h 1612106"/>
              <a:gd name="connsiteX28" fmla="*/ 407193 w 2633662"/>
              <a:gd name="connsiteY28" fmla="*/ 592931 h 1612106"/>
              <a:gd name="connsiteX29" fmla="*/ 469106 w 2633662"/>
              <a:gd name="connsiteY29" fmla="*/ 671512 h 1612106"/>
              <a:gd name="connsiteX30" fmla="*/ 581025 w 2633662"/>
              <a:gd name="connsiteY30" fmla="*/ 795337 h 1612106"/>
              <a:gd name="connsiteX31" fmla="*/ 661987 w 2633662"/>
              <a:gd name="connsiteY31" fmla="*/ 871537 h 1612106"/>
              <a:gd name="connsiteX32" fmla="*/ 716756 w 2633662"/>
              <a:gd name="connsiteY32" fmla="*/ 923925 h 1612106"/>
              <a:gd name="connsiteX33" fmla="*/ 764381 w 2633662"/>
              <a:gd name="connsiteY33" fmla="*/ 962025 h 1612106"/>
              <a:gd name="connsiteX34" fmla="*/ 821531 w 2633662"/>
              <a:gd name="connsiteY34" fmla="*/ 1004887 h 1612106"/>
              <a:gd name="connsiteX35" fmla="*/ 890587 w 2633662"/>
              <a:gd name="connsiteY35" fmla="*/ 1050131 h 1612106"/>
              <a:gd name="connsiteX36" fmla="*/ 940593 w 2633662"/>
              <a:gd name="connsiteY36" fmla="*/ 1083469 h 1612106"/>
              <a:gd name="connsiteX37" fmla="*/ 1026318 w 2633662"/>
              <a:gd name="connsiteY37" fmla="*/ 1131094 h 1612106"/>
              <a:gd name="connsiteX38" fmla="*/ 1126331 w 2633662"/>
              <a:gd name="connsiteY38" fmla="*/ 1178719 h 1612106"/>
              <a:gd name="connsiteX39" fmla="*/ 1219200 w 2633662"/>
              <a:gd name="connsiteY39" fmla="*/ 1219200 h 1612106"/>
              <a:gd name="connsiteX40" fmla="*/ 1307306 w 2633662"/>
              <a:gd name="connsiteY40" fmla="*/ 1250156 h 1612106"/>
              <a:gd name="connsiteX41" fmla="*/ 1388268 w 2633662"/>
              <a:gd name="connsiteY41" fmla="*/ 1271587 h 1612106"/>
              <a:gd name="connsiteX42" fmla="*/ 1521618 w 2633662"/>
              <a:gd name="connsiteY42" fmla="*/ 1293019 h 1612106"/>
              <a:gd name="connsiteX43" fmla="*/ 1778793 w 2633662"/>
              <a:gd name="connsiteY43" fmla="*/ 1312069 h 1612106"/>
              <a:gd name="connsiteX44" fmla="*/ 2007393 w 2633662"/>
              <a:gd name="connsiteY44" fmla="*/ 1316831 h 1612106"/>
              <a:gd name="connsiteX45" fmla="*/ 2109787 w 2633662"/>
              <a:gd name="connsiteY45" fmla="*/ 1312069 h 1612106"/>
              <a:gd name="connsiteX46" fmla="*/ 2390775 w 2633662"/>
              <a:gd name="connsiteY46" fmla="*/ 1314450 h 1612106"/>
              <a:gd name="connsiteX47" fmla="*/ 2438400 w 2633662"/>
              <a:gd name="connsiteY47" fmla="*/ 1302544 h 1612106"/>
              <a:gd name="connsiteX48" fmla="*/ 2478881 w 2633662"/>
              <a:gd name="connsiteY48" fmla="*/ 1288256 h 1612106"/>
              <a:gd name="connsiteX49" fmla="*/ 2536031 w 2633662"/>
              <a:gd name="connsiteY49" fmla="*/ 1259681 h 1612106"/>
              <a:gd name="connsiteX50" fmla="*/ 2581275 w 2633662"/>
              <a:gd name="connsiteY50" fmla="*/ 1214437 h 1612106"/>
              <a:gd name="connsiteX51" fmla="*/ 2633662 w 2633662"/>
              <a:gd name="connsiteY51" fmla="*/ 1119187 h 1612106"/>
              <a:gd name="connsiteX52" fmla="*/ 2628900 w 2633662"/>
              <a:gd name="connsiteY52" fmla="*/ 1295400 h 1612106"/>
              <a:gd name="connsiteX53" fmla="*/ 2576512 w 2633662"/>
              <a:gd name="connsiteY53" fmla="*/ 1381125 h 1612106"/>
              <a:gd name="connsiteX54" fmla="*/ 2524125 w 2633662"/>
              <a:gd name="connsiteY54" fmla="*/ 1493044 h 1612106"/>
              <a:gd name="connsiteX55" fmla="*/ 2481262 w 2633662"/>
              <a:gd name="connsiteY55" fmla="*/ 1569244 h 1612106"/>
              <a:gd name="connsiteX56" fmla="*/ 2457450 w 2633662"/>
              <a:gd name="connsiteY56" fmla="*/ 1593056 h 1612106"/>
              <a:gd name="connsiteX57" fmla="*/ 2438400 w 2633662"/>
              <a:gd name="connsiteY57" fmla="*/ 1602581 h 1612106"/>
              <a:gd name="connsiteX58" fmla="*/ 2414587 w 2633662"/>
              <a:gd name="connsiteY58" fmla="*/ 1612106 h 1612106"/>
              <a:gd name="connsiteX59" fmla="*/ 2381250 w 2633662"/>
              <a:gd name="connsiteY59" fmla="*/ 1612106 h 1612106"/>
              <a:gd name="connsiteX60" fmla="*/ 2333625 w 2633662"/>
              <a:gd name="connsiteY60" fmla="*/ 1597819 h 1612106"/>
              <a:gd name="connsiteX61" fmla="*/ 2221706 w 2633662"/>
              <a:gd name="connsiteY61" fmla="*/ 1585912 h 1612106"/>
              <a:gd name="connsiteX62" fmla="*/ 2140743 w 2633662"/>
              <a:gd name="connsiteY62" fmla="*/ 1585912 h 1612106"/>
              <a:gd name="connsiteX63" fmla="*/ 2035968 w 2633662"/>
              <a:gd name="connsiteY63" fmla="*/ 1581150 h 1612106"/>
              <a:gd name="connsiteX64" fmla="*/ 1728787 w 2633662"/>
              <a:gd name="connsiteY64" fmla="*/ 1566862 h 16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633662" h="1612106">
                <a:moveTo>
                  <a:pt x="1728787" y="1566862"/>
                </a:moveTo>
                <a:lnTo>
                  <a:pt x="1531143" y="1559719"/>
                </a:lnTo>
                <a:lnTo>
                  <a:pt x="1397793" y="1543050"/>
                </a:lnTo>
                <a:lnTo>
                  <a:pt x="1314450" y="1514475"/>
                </a:lnTo>
                <a:lnTo>
                  <a:pt x="1240631" y="1495425"/>
                </a:lnTo>
                <a:lnTo>
                  <a:pt x="1047750" y="1395412"/>
                </a:lnTo>
                <a:lnTo>
                  <a:pt x="892968" y="1302544"/>
                </a:lnTo>
                <a:lnTo>
                  <a:pt x="773906" y="1221581"/>
                </a:lnTo>
                <a:lnTo>
                  <a:pt x="633412" y="1109662"/>
                </a:lnTo>
                <a:lnTo>
                  <a:pt x="519112" y="1004887"/>
                </a:lnTo>
                <a:lnTo>
                  <a:pt x="435768" y="912019"/>
                </a:lnTo>
                <a:lnTo>
                  <a:pt x="364331" y="812006"/>
                </a:lnTo>
                <a:lnTo>
                  <a:pt x="283368" y="681037"/>
                </a:lnTo>
                <a:lnTo>
                  <a:pt x="188118" y="488156"/>
                </a:lnTo>
                <a:lnTo>
                  <a:pt x="128587" y="364331"/>
                </a:lnTo>
                <a:lnTo>
                  <a:pt x="54768" y="185737"/>
                </a:lnTo>
                <a:lnTo>
                  <a:pt x="7143" y="64294"/>
                </a:lnTo>
                <a:lnTo>
                  <a:pt x="0" y="33337"/>
                </a:lnTo>
                <a:lnTo>
                  <a:pt x="0" y="19050"/>
                </a:lnTo>
                <a:lnTo>
                  <a:pt x="4762" y="4762"/>
                </a:lnTo>
                <a:lnTo>
                  <a:pt x="19050" y="0"/>
                </a:lnTo>
                <a:lnTo>
                  <a:pt x="35718" y="2381"/>
                </a:lnTo>
                <a:lnTo>
                  <a:pt x="59531" y="21431"/>
                </a:lnTo>
                <a:lnTo>
                  <a:pt x="95250" y="102394"/>
                </a:lnTo>
                <a:lnTo>
                  <a:pt x="159543" y="219075"/>
                </a:lnTo>
                <a:lnTo>
                  <a:pt x="200025" y="285750"/>
                </a:lnTo>
                <a:lnTo>
                  <a:pt x="264318" y="385762"/>
                </a:lnTo>
                <a:lnTo>
                  <a:pt x="333375" y="495300"/>
                </a:lnTo>
                <a:lnTo>
                  <a:pt x="407193" y="592931"/>
                </a:lnTo>
                <a:lnTo>
                  <a:pt x="469106" y="671512"/>
                </a:lnTo>
                <a:lnTo>
                  <a:pt x="581025" y="795337"/>
                </a:lnTo>
                <a:lnTo>
                  <a:pt x="661987" y="871537"/>
                </a:lnTo>
                <a:lnTo>
                  <a:pt x="716756" y="923925"/>
                </a:lnTo>
                <a:lnTo>
                  <a:pt x="764381" y="962025"/>
                </a:lnTo>
                <a:lnTo>
                  <a:pt x="821531" y="1004887"/>
                </a:lnTo>
                <a:lnTo>
                  <a:pt x="890587" y="1050131"/>
                </a:lnTo>
                <a:lnTo>
                  <a:pt x="940593" y="1083469"/>
                </a:lnTo>
                <a:lnTo>
                  <a:pt x="1026318" y="1131094"/>
                </a:lnTo>
                <a:lnTo>
                  <a:pt x="1126331" y="1178719"/>
                </a:lnTo>
                <a:lnTo>
                  <a:pt x="1219200" y="1219200"/>
                </a:lnTo>
                <a:lnTo>
                  <a:pt x="1307306" y="1250156"/>
                </a:lnTo>
                <a:lnTo>
                  <a:pt x="1388268" y="1271587"/>
                </a:lnTo>
                <a:lnTo>
                  <a:pt x="1521618" y="1293019"/>
                </a:lnTo>
                <a:lnTo>
                  <a:pt x="1778793" y="1312069"/>
                </a:lnTo>
                <a:lnTo>
                  <a:pt x="2007393" y="1316831"/>
                </a:lnTo>
                <a:lnTo>
                  <a:pt x="2109787" y="1312069"/>
                </a:lnTo>
                <a:lnTo>
                  <a:pt x="2390775" y="1314450"/>
                </a:lnTo>
                <a:lnTo>
                  <a:pt x="2438400" y="1302544"/>
                </a:lnTo>
                <a:lnTo>
                  <a:pt x="2478881" y="1288256"/>
                </a:lnTo>
                <a:lnTo>
                  <a:pt x="2536031" y="1259681"/>
                </a:lnTo>
                <a:lnTo>
                  <a:pt x="2581275" y="1214437"/>
                </a:lnTo>
                <a:lnTo>
                  <a:pt x="2633662" y="1119187"/>
                </a:lnTo>
                <a:lnTo>
                  <a:pt x="2628900" y="1295400"/>
                </a:lnTo>
                <a:lnTo>
                  <a:pt x="2576512" y="1381125"/>
                </a:lnTo>
                <a:lnTo>
                  <a:pt x="2524125" y="1493044"/>
                </a:lnTo>
                <a:lnTo>
                  <a:pt x="2481262" y="1569244"/>
                </a:lnTo>
                <a:lnTo>
                  <a:pt x="2457450" y="1593056"/>
                </a:lnTo>
                <a:lnTo>
                  <a:pt x="2438400" y="1602581"/>
                </a:lnTo>
                <a:lnTo>
                  <a:pt x="2414587" y="1612106"/>
                </a:lnTo>
                <a:lnTo>
                  <a:pt x="2381250" y="1612106"/>
                </a:lnTo>
                <a:lnTo>
                  <a:pt x="2333625" y="1597819"/>
                </a:lnTo>
                <a:lnTo>
                  <a:pt x="2221706" y="1585912"/>
                </a:lnTo>
                <a:lnTo>
                  <a:pt x="2140743" y="1585912"/>
                </a:lnTo>
                <a:lnTo>
                  <a:pt x="2035968" y="1581150"/>
                </a:lnTo>
                <a:lnTo>
                  <a:pt x="1728787" y="156686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076733D-0DF1-4EAF-AD4A-B0325B174E3C}"/>
              </a:ext>
            </a:extLst>
          </p:cNvPr>
          <p:cNvSpPr/>
          <p:nvPr/>
        </p:nvSpPr>
        <p:spPr>
          <a:xfrm>
            <a:off x="6573839" y="4533901"/>
            <a:ext cx="1901825" cy="1406525"/>
          </a:xfrm>
          <a:custGeom>
            <a:avLst/>
            <a:gdLst>
              <a:gd name="connsiteX0" fmla="*/ 600075 w 1902618"/>
              <a:gd name="connsiteY0" fmla="*/ 835818 h 1407318"/>
              <a:gd name="connsiteX1" fmla="*/ 445293 w 1902618"/>
              <a:gd name="connsiteY1" fmla="*/ 616743 h 1407318"/>
              <a:gd name="connsiteX2" fmla="*/ 333375 w 1902618"/>
              <a:gd name="connsiteY2" fmla="*/ 466725 h 1407318"/>
              <a:gd name="connsiteX3" fmla="*/ 238125 w 1902618"/>
              <a:gd name="connsiteY3" fmla="*/ 347662 h 1407318"/>
              <a:gd name="connsiteX4" fmla="*/ 166687 w 1902618"/>
              <a:gd name="connsiteY4" fmla="*/ 259556 h 1407318"/>
              <a:gd name="connsiteX5" fmla="*/ 111918 w 1902618"/>
              <a:gd name="connsiteY5" fmla="*/ 197643 h 1407318"/>
              <a:gd name="connsiteX6" fmla="*/ 0 w 1902618"/>
              <a:gd name="connsiteY6" fmla="*/ 83343 h 1407318"/>
              <a:gd name="connsiteX7" fmla="*/ 23812 w 1902618"/>
              <a:gd name="connsiteY7" fmla="*/ 0 h 1407318"/>
              <a:gd name="connsiteX8" fmla="*/ 128587 w 1902618"/>
              <a:gd name="connsiteY8" fmla="*/ 97631 h 1407318"/>
              <a:gd name="connsiteX9" fmla="*/ 333375 w 1902618"/>
              <a:gd name="connsiteY9" fmla="*/ 266700 h 1407318"/>
              <a:gd name="connsiteX10" fmla="*/ 495300 w 1902618"/>
              <a:gd name="connsiteY10" fmla="*/ 407193 h 1407318"/>
              <a:gd name="connsiteX11" fmla="*/ 681037 w 1902618"/>
              <a:gd name="connsiteY11" fmla="*/ 566737 h 1407318"/>
              <a:gd name="connsiteX12" fmla="*/ 885825 w 1902618"/>
              <a:gd name="connsiteY12" fmla="*/ 740568 h 1407318"/>
              <a:gd name="connsiteX13" fmla="*/ 976312 w 1902618"/>
              <a:gd name="connsiteY13" fmla="*/ 819150 h 1407318"/>
              <a:gd name="connsiteX14" fmla="*/ 1031081 w 1902618"/>
              <a:gd name="connsiteY14" fmla="*/ 866775 h 1407318"/>
              <a:gd name="connsiteX15" fmla="*/ 1081087 w 1902618"/>
              <a:gd name="connsiteY15" fmla="*/ 904875 h 1407318"/>
              <a:gd name="connsiteX16" fmla="*/ 1143000 w 1902618"/>
              <a:gd name="connsiteY16" fmla="*/ 947737 h 1407318"/>
              <a:gd name="connsiteX17" fmla="*/ 1202531 w 1902618"/>
              <a:gd name="connsiteY17" fmla="*/ 988218 h 1407318"/>
              <a:gd name="connsiteX18" fmla="*/ 1264443 w 1902618"/>
              <a:gd name="connsiteY18" fmla="*/ 1031081 h 1407318"/>
              <a:gd name="connsiteX19" fmla="*/ 1412081 w 1902618"/>
              <a:gd name="connsiteY19" fmla="*/ 1119187 h 1407318"/>
              <a:gd name="connsiteX20" fmla="*/ 1557337 w 1902618"/>
              <a:gd name="connsiteY20" fmla="*/ 1195387 h 1407318"/>
              <a:gd name="connsiteX21" fmla="*/ 1671637 w 1902618"/>
              <a:gd name="connsiteY21" fmla="*/ 1247775 h 1407318"/>
              <a:gd name="connsiteX22" fmla="*/ 1812131 w 1902618"/>
              <a:gd name="connsiteY22" fmla="*/ 1312068 h 1407318"/>
              <a:gd name="connsiteX23" fmla="*/ 1871662 w 1902618"/>
              <a:gd name="connsiteY23" fmla="*/ 1335881 h 1407318"/>
              <a:gd name="connsiteX24" fmla="*/ 1888331 w 1902618"/>
              <a:gd name="connsiteY24" fmla="*/ 1345406 h 1407318"/>
              <a:gd name="connsiteX25" fmla="*/ 1900237 w 1902618"/>
              <a:gd name="connsiteY25" fmla="*/ 1357312 h 1407318"/>
              <a:gd name="connsiteX26" fmla="*/ 1902618 w 1902618"/>
              <a:gd name="connsiteY26" fmla="*/ 1371600 h 1407318"/>
              <a:gd name="connsiteX27" fmla="*/ 1895475 w 1902618"/>
              <a:gd name="connsiteY27" fmla="*/ 1388268 h 1407318"/>
              <a:gd name="connsiteX28" fmla="*/ 1874043 w 1902618"/>
              <a:gd name="connsiteY28" fmla="*/ 1400175 h 1407318"/>
              <a:gd name="connsiteX29" fmla="*/ 1812131 w 1902618"/>
              <a:gd name="connsiteY29" fmla="*/ 1407318 h 1407318"/>
              <a:gd name="connsiteX30" fmla="*/ 1643062 w 1902618"/>
              <a:gd name="connsiteY30" fmla="*/ 1400175 h 1407318"/>
              <a:gd name="connsiteX31" fmla="*/ 1407318 w 1902618"/>
              <a:gd name="connsiteY31" fmla="*/ 1395412 h 1407318"/>
              <a:gd name="connsiteX32" fmla="*/ 1202531 w 1902618"/>
              <a:gd name="connsiteY32" fmla="*/ 1385887 h 1407318"/>
              <a:gd name="connsiteX33" fmla="*/ 1126331 w 1902618"/>
              <a:gd name="connsiteY33" fmla="*/ 1383506 h 1407318"/>
              <a:gd name="connsiteX34" fmla="*/ 1081087 w 1902618"/>
              <a:gd name="connsiteY34" fmla="*/ 1378743 h 1407318"/>
              <a:gd name="connsiteX35" fmla="*/ 1038225 w 1902618"/>
              <a:gd name="connsiteY35" fmla="*/ 1369218 h 1407318"/>
              <a:gd name="connsiteX36" fmla="*/ 1002506 w 1902618"/>
              <a:gd name="connsiteY36" fmla="*/ 1352550 h 1407318"/>
              <a:gd name="connsiteX37" fmla="*/ 969168 w 1902618"/>
              <a:gd name="connsiteY37" fmla="*/ 1331118 h 1407318"/>
              <a:gd name="connsiteX38" fmla="*/ 904875 w 1902618"/>
              <a:gd name="connsiteY38" fmla="*/ 1281112 h 1407318"/>
              <a:gd name="connsiteX39" fmla="*/ 809625 w 1902618"/>
              <a:gd name="connsiteY39" fmla="*/ 1140618 h 1407318"/>
              <a:gd name="connsiteX40" fmla="*/ 600075 w 1902618"/>
              <a:gd name="connsiteY40" fmla="*/ 835818 h 1407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02618" h="1407318">
                <a:moveTo>
                  <a:pt x="600075" y="835818"/>
                </a:moveTo>
                <a:lnTo>
                  <a:pt x="445293" y="616743"/>
                </a:lnTo>
                <a:lnTo>
                  <a:pt x="333375" y="466725"/>
                </a:lnTo>
                <a:lnTo>
                  <a:pt x="238125" y="347662"/>
                </a:lnTo>
                <a:lnTo>
                  <a:pt x="166687" y="259556"/>
                </a:lnTo>
                <a:lnTo>
                  <a:pt x="111918" y="197643"/>
                </a:lnTo>
                <a:lnTo>
                  <a:pt x="0" y="83343"/>
                </a:lnTo>
                <a:lnTo>
                  <a:pt x="23812" y="0"/>
                </a:lnTo>
                <a:lnTo>
                  <a:pt x="128587" y="97631"/>
                </a:lnTo>
                <a:lnTo>
                  <a:pt x="333375" y="266700"/>
                </a:lnTo>
                <a:lnTo>
                  <a:pt x="495300" y="407193"/>
                </a:lnTo>
                <a:lnTo>
                  <a:pt x="681037" y="566737"/>
                </a:lnTo>
                <a:lnTo>
                  <a:pt x="885825" y="740568"/>
                </a:lnTo>
                <a:lnTo>
                  <a:pt x="976312" y="819150"/>
                </a:lnTo>
                <a:lnTo>
                  <a:pt x="1031081" y="866775"/>
                </a:lnTo>
                <a:lnTo>
                  <a:pt x="1081087" y="904875"/>
                </a:lnTo>
                <a:lnTo>
                  <a:pt x="1143000" y="947737"/>
                </a:lnTo>
                <a:lnTo>
                  <a:pt x="1202531" y="988218"/>
                </a:lnTo>
                <a:lnTo>
                  <a:pt x="1264443" y="1031081"/>
                </a:lnTo>
                <a:lnTo>
                  <a:pt x="1412081" y="1119187"/>
                </a:lnTo>
                <a:lnTo>
                  <a:pt x="1557337" y="1195387"/>
                </a:lnTo>
                <a:lnTo>
                  <a:pt x="1671637" y="1247775"/>
                </a:lnTo>
                <a:lnTo>
                  <a:pt x="1812131" y="1312068"/>
                </a:lnTo>
                <a:lnTo>
                  <a:pt x="1871662" y="1335881"/>
                </a:lnTo>
                <a:lnTo>
                  <a:pt x="1888331" y="1345406"/>
                </a:lnTo>
                <a:lnTo>
                  <a:pt x="1900237" y="1357312"/>
                </a:lnTo>
                <a:lnTo>
                  <a:pt x="1902618" y="1371600"/>
                </a:lnTo>
                <a:lnTo>
                  <a:pt x="1895475" y="1388268"/>
                </a:lnTo>
                <a:lnTo>
                  <a:pt x="1874043" y="1400175"/>
                </a:lnTo>
                <a:lnTo>
                  <a:pt x="1812131" y="1407318"/>
                </a:lnTo>
                <a:lnTo>
                  <a:pt x="1643062" y="1400175"/>
                </a:lnTo>
                <a:lnTo>
                  <a:pt x="1407318" y="1395412"/>
                </a:lnTo>
                <a:lnTo>
                  <a:pt x="1202531" y="1385887"/>
                </a:lnTo>
                <a:lnTo>
                  <a:pt x="1126331" y="1383506"/>
                </a:lnTo>
                <a:lnTo>
                  <a:pt x="1081087" y="1378743"/>
                </a:lnTo>
                <a:lnTo>
                  <a:pt x="1038225" y="1369218"/>
                </a:lnTo>
                <a:lnTo>
                  <a:pt x="1002506" y="1352550"/>
                </a:lnTo>
                <a:lnTo>
                  <a:pt x="969168" y="1331118"/>
                </a:lnTo>
                <a:lnTo>
                  <a:pt x="904875" y="1281112"/>
                </a:lnTo>
                <a:lnTo>
                  <a:pt x="809625" y="1140618"/>
                </a:lnTo>
                <a:lnTo>
                  <a:pt x="600075" y="83581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5156DE0-3714-43F1-8882-0A4509AD3CF0}"/>
              </a:ext>
            </a:extLst>
          </p:cNvPr>
          <p:cNvGrpSpPr/>
          <p:nvPr/>
        </p:nvGrpSpPr>
        <p:grpSpPr>
          <a:xfrm>
            <a:off x="3957639" y="1700213"/>
            <a:ext cx="4635501" cy="4300537"/>
            <a:chOff x="3957639" y="1700213"/>
            <a:chExt cx="4635501" cy="4300537"/>
          </a:xfrm>
        </p:grpSpPr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7A4EEDA2-050F-4FE1-979F-8D432858D8DA}"/>
                </a:ext>
              </a:extLst>
            </p:cNvPr>
            <p:cNvSpPr/>
            <p:nvPr/>
          </p:nvSpPr>
          <p:spPr>
            <a:xfrm>
              <a:off x="5151439" y="1700213"/>
              <a:ext cx="1581150" cy="1611313"/>
            </a:xfrm>
            <a:custGeom>
              <a:avLst/>
              <a:gdLst>
                <a:gd name="connsiteX0" fmla="*/ 1054894 w 1581150"/>
                <a:gd name="connsiteY0" fmla="*/ 828675 h 1612106"/>
                <a:gd name="connsiteX1" fmla="*/ 788194 w 1581150"/>
                <a:gd name="connsiteY1" fmla="*/ 1062037 h 1612106"/>
                <a:gd name="connsiteX2" fmla="*/ 597694 w 1581150"/>
                <a:gd name="connsiteY2" fmla="*/ 1216818 h 1612106"/>
                <a:gd name="connsiteX3" fmla="*/ 361950 w 1581150"/>
                <a:gd name="connsiteY3" fmla="*/ 1385887 h 1612106"/>
                <a:gd name="connsiteX4" fmla="*/ 226219 w 1581150"/>
                <a:gd name="connsiteY4" fmla="*/ 1485900 h 1612106"/>
                <a:gd name="connsiteX5" fmla="*/ 107157 w 1581150"/>
                <a:gd name="connsiteY5" fmla="*/ 1569243 h 1612106"/>
                <a:gd name="connsiteX6" fmla="*/ 47625 w 1581150"/>
                <a:gd name="connsiteY6" fmla="*/ 1607343 h 1612106"/>
                <a:gd name="connsiteX7" fmla="*/ 23813 w 1581150"/>
                <a:gd name="connsiteY7" fmla="*/ 1612106 h 1612106"/>
                <a:gd name="connsiteX8" fmla="*/ 7144 w 1581150"/>
                <a:gd name="connsiteY8" fmla="*/ 1609725 h 1612106"/>
                <a:gd name="connsiteX9" fmla="*/ 0 w 1581150"/>
                <a:gd name="connsiteY9" fmla="*/ 1600200 h 1612106"/>
                <a:gd name="connsiteX10" fmla="*/ 4763 w 1581150"/>
                <a:gd name="connsiteY10" fmla="*/ 1574006 h 1612106"/>
                <a:gd name="connsiteX11" fmla="*/ 16669 w 1581150"/>
                <a:gd name="connsiteY11" fmla="*/ 1550193 h 1612106"/>
                <a:gd name="connsiteX12" fmla="*/ 80963 w 1581150"/>
                <a:gd name="connsiteY12" fmla="*/ 1495425 h 1612106"/>
                <a:gd name="connsiteX13" fmla="*/ 219075 w 1581150"/>
                <a:gd name="connsiteY13" fmla="*/ 1373981 h 1612106"/>
                <a:gd name="connsiteX14" fmla="*/ 340519 w 1581150"/>
                <a:gd name="connsiteY14" fmla="*/ 1266825 h 1612106"/>
                <a:gd name="connsiteX15" fmla="*/ 500063 w 1581150"/>
                <a:gd name="connsiteY15" fmla="*/ 1109662 h 1612106"/>
                <a:gd name="connsiteX16" fmla="*/ 631032 w 1581150"/>
                <a:gd name="connsiteY16" fmla="*/ 973931 h 1612106"/>
                <a:gd name="connsiteX17" fmla="*/ 762000 w 1581150"/>
                <a:gd name="connsiteY17" fmla="*/ 838200 h 1612106"/>
                <a:gd name="connsiteX18" fmla="*/ 835819 w 1581150"/>
                <a:gd name="connsiteY18" fmla="*/ 754856 h 1612106"/>
                <a:gd name="connsiteX19" fmla="*/ 952500 w 1581150"/>
                <a:gd name="connsiteY19" fmla="*/ 595312 h 1612106"/>
                <a:gd name="connsiteX20" fmla="*/ 1054894 w 1581150"/>
                <a:gd name="connsiteY20" fmla="*/ 452437 h 1612106"/>
                <a:gd name="connsiteX21" fmla="*/ 1121569 w 1581150"/>
                <a:gd name="connsiteY21" fmla="*/ 335756 h 1612106"/>
                <a:gd name="connsiteX22" fmla="*/ 1150144 w 1581150"/>
                <a:gd name="connsiteY22" fmla="*/ 280987 h 1612106"/>
                <a:gd name="connsiteX23" fmla="*/ 1171575 w 1581150"/>
                <a:gd name="connsiteY23" fmla="*/ 228600 h 1612106"/>
                <a:gd name="connsiteX24" fmla="*/ 1178719 w 1581150"/>
                <a:gd name="connsiteY24" fmla="*/ 200025 h 1612106"/>
                <a:gd name="connsiteX25" fmla="*/ 1178719 w 1581150"/>
                <a:gd name="connsiteY25" fmla="*/ 190500 h 1612106"/>
                <a:gd name="connsiteX26" fmla="*/ 1166813 w 1581150"/>
                <a:gd name="connsiteY26" fmla="*/ 166687 h 1612106"/>
                <a:gd name="connsiteX27" fmla="*/ 1104900 w 1581150"/>
                <a:gd name="connsiteY27" fmla="*/ 97631 h 1612106"/>
                <a:gd name="connsiteX28" fmla="*/ 1066800 w 1581150"/>
                <a:gd name="connsiteY28" fmla="*/ 61912 h 1612106"/>
                <a:gd name="connsiteX29" fmla="*/ 1054894 w 1581150"/>
                <a:gd name="connsiteY29" fmla="*/ 42862 h 1612106"/>
                <a:gd name="connsiteX30" fmla="*/ 1050132 w 1581150"/>
                <a:gd name="connsiteY30" fmla="*/ 23812 h 1612106"/>
                <a:gd name="connsiteX31" fmla="*/ 1054894 w 1581150"/>
                <a:gd name="connsiteY31" fmla="*/ 11906 h 1612106"/>
                <a:gd name="connsiteX32" fmla="*/ 1057275 w 1581150"/>
                <a:gd name="connsiteY32" fmla="*/ 4762 h 1612106"/>
                <a:gd name="connsiteX33" fmla="*/ 1071563 w 1581150"/>
                <a:gd name="connsiteY33" fmla="*/ 0 h 1612106"/>
                <a:gd name="connsiteX34" fmla="*/ 1107282 w 1581150"/>
                <a:gd name="connsiteY34" fmla="*/ 7143 h 1612106"/>
                <a:gd name="connsiteX35" fmla="*/ 1183482 w 1581150"/>
                <a:gd name="connsiteY35" fmla="*/ 28575 h 1612106"/>
                <a:gd name="connsiteX36" fmla="*/ 1290638 w 1581150"/>
                <a:gd name="connsiteY36" fmla="*/ 66675 h 1612106"/>
                <a:gd name="connsiteX37" fmla="*/ 1343025 w 1581150"/>
                <a:gd name="connsiteY37" fmla="*/ 88106 h 1612106"/>
                <a:gd name="connsiteX38" fmla="*/ 1402557 w 1581150"/>
                <a:gd name="connsiteY38" fmla="*/ 114300 h 1612106"/>
                <a:gd name="connsiteX39" fmla="*/ 1447800 w 1581150"/>
                <a:gd name="connsiteY39" fmla="*/ 138112 h 1612106"/>
                <a:gd name="connsiteX40" fmla="*/ 1473994 w 1581150"/>
                <a:gd name="connsiteY40" fmla="*/ 152400 h 1612106"/>
                <a:gd name="connsiteX41" fmla="*/ 1507332 w 1581150"/>
                <a:gd name="connsiteY41" fmla="*/ 176212 h 1612106"/>
                <a:gd name="connsiteX42" fmla="*/ 1528763 w 1581150"/>
                <a:gd name="connsiteY42" fmla="*/ 197643 h 1612106"/>
                <a:gd name="connsiteX43" fmla="*/ 1552575 w 1581150"/>
                <a:gd name="connsiteY43" fmla="*/ 223837 h 1612106"/>
                <a:gd name="connsiteX44" fmla="*/ 1571625 w 1581150"/>
                <a:gd name="connsiteY44" fmla="*/ 250031 h 1612106"/>
                <a:gd name="connsiteX45" fmla="*/ 1578769 w 1581150"/>
                <a:gd name="connsiteY45" fmla="*/ 271462 h 1612106"/>
                <a:gd name="connsiteX46" fmla="*/ 1581150 w 1581150"/>
                <a:gd name="connsiteY46" fmla="*/ 290512 h 1612106"/>
                <a:gd name="connsiteX47" fmla="*/ 1576388 w 1581150"/>
                <a:gd name="connsiteY47" fmla="*/ 319087 h 1612106"/>
                <a:gd name="connsiteX48" fmla="*/ 1512094 w 1581150"/>
                <a:gd name="connsiteY48" fmla="*/ 330993 h 1612106"/>
                <a:gd name="connsiteX49" fmla="*/ 1435894 w 1581150"/>
                <a:gd name="connsiteY49" fmla="*/ 411956 h 1612106"/>
                <a:gd name="connsiteX50" fmla="*/ 1271588 w 1581150"/>
                <a:gd name="connsiteY50" fmla="*/ 604837 h 1612106"/>
                <a:gd name="connsiteX51" fmla="*/ 1054894 w 1581150"/>
                <a:gd name="connsiteY51" fmla="*/ 828675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1150" h="1612106">
                  <a:moveTo>
                    <a:pt x="1054894" y="828675"/>
                  </a:moveTo>
                  <a:lnTo>
                    <a:pt x="788194" y="1062037"/>
                  </a:lnTo>
                  <a:lnTo>
                    <a:pt x="597694" y="1216818"/>
                  </a:lnTo>
                  <a:lnTo>
                    <a:pt x="361950" y="1385887"/>
                  </a:lnTo>
                  <a:lnTo>
                    <a:pt x="226219" y="1485900"/>
                  </a:lnTo>
                  <a:lnTo>
                    <a:pt x="107157" y="1569243"/>
                  </a:lnTo>
                  <a:lnTo>
                    <a:pt x="47625" y="1607343"/>
                  </a:lnTo>
                  <a:lnTo>
                    <a:pt x="23813" y="1612106"/>
                  </a:lnTo>
                  <a:lnTo>
                    <a:pt x="7144" y="1609725"/>
                  </a:lnTo>
                  <a:lnTo>
                    <a:pt x="0" y="1600200"/>
                  </a:lnTo>
                  <a:lnTo>
                    <a:pt x="4763" y="1574006"/>
                  </a:lnTo>
                  <a:lnTo>
                    <a:pt x="16669" y="1550193"/>
                  </a:lnTo>
                  <a:lnTo>
                    <a:pt x="80963" y="1495425"/>
                  </a:lnTo>
                  <a:lnTo>
                    <a:pt x="219075" y="1373981"/>
                  </a:lnTo>
                  <a:lnTo>
                    <a:pt x="340519" y="1266825"/>
                  </a:lnTo>
                  <a:lnTo>
                    <a:pt x="500063" y="1109662"/>
                  </a:lnTo>
                  <a:lnTo>
                    <a:pt x="631032" y="973931"/>
                  </a:lnTo>
                  <a:lnTo>
                    <a:pt x="762000" y="838200"/>
                  </a:lnTo>
                  <a:lnTo>
                    <a:pt x="835819" y="754856"/>
                  </a:lnTo>
                  <a:lnTo>
                    <a:pt x="952500" y="595312"/>
                  </a:lnTo>
                  <a:lnTo>
                    <a:pt x="1054894" y="452437"/>
                  </a:lnTo>
                  <a:lnTo>
                    <a:pt x="1121569" y="335756"/>
                  </a:lnTo>
                  <a:lnTo>
                    <a:pt x="1150144" y="280987"/>
                  </a:lnTo>
                  <a:lnTo>
                    <a:pt x="1171575" y="228600"/>
                  </a:lnTo>
                  <a:lnTo>
                    <a:pt x="1178719" y="200025"/>
                  </a:lnTo>
                  <a:lnTo>
                    <a:pt x="1178719" y="190500"/>
                  </a:lnTo>
                  <a:lnTo>
                    <a:pt x="1166813" y="166687"/>
                  </a:lnTo>
                  <a:lnTo>
                    <a:pt x="1104900" y="97631"/>
                  </a:lnTo>
                  <a:lnTo>
                    <a:pt x="1066800" y="61912"/>
                  </a:lnTo>
                  <a:lnTo>
                    <a:pt x="1054894" y="42862"/>
                  </a:lnTo>
                  <a:lnTo>
                    <a:pt x="1050132" y="23812"/>
                  </a:lnTo>
                  <a:lnTo>
                    <a:pt x="1054894" y="11906"/>
                  </a:lnTo>
                  <a:lnTo>
                    <a:pt x="1057275" y="4762"/>
                  </a:lnTo>
                  <a:lnTo>
                    <a:pt x="1071563" y="0"/>
                  </a:lnTo>
                  <a:lnTo>
                    <a:pt x="1107282" y="7143"/>
                  </a:lnTo>
                  <a:lnTo>
                    <a:pt x="1183482" y="28575"/>
                  </a:lnTo>
                  <a:lnTo>
                    <a:pt x="1290638" y="66675"/>
                  </a:lnTo>
                  <a:lnTo>
                    <a:pt x="1343025" y="88106"/>
                  </a:lnTo>
                  <a:lnTo>
                    <a:pt x="1402557" y="114300"/>
                  </a:lnTo>
                  <a:lnTo>
                    <a:pt x="1447800" y="138112"/>
                  </a:lnTo>
                  <a:lnTo>
                    <a:pt x="1473994" y="152400"/>
                  </a:lnTo>
                  <a:lnTo>
                    <a:pt x="1507332" y="176212"/>
                  </a:lnTo>
                  <a:lnTo>
                    <a:pt x="1528763" y="197643"/>
                  </a:lnTo>
                  <a:lnTo>
                    <a:pt x="1552575" y="223837"/>
                  </a:lnTo>
                  <a:lnTo>
                    <a:pt x="1571625" y="250031"/>
                  </a:lnTo>
                  <a:lnTo>
                    <a:pt x="1578769" y="271462"/>
                  </a:lnTo>
                  <a:lnTo>
                    <a:pt x="1581150" y="290512"/>
                  </a:lnTo>
                  <a:lnTo>
                    <a:pt x="1576388" y="319087"/>
                  </a:lnTo>
                  <a:lnTo>
                    <a:pt x="1512094" y="330993"/>
                  </a:lnTo>
                  <a:lnTo>
                    <a:pt x="1435894" y="411956"/>
                  </a:lnTo>
                  <a:lnTo>
                    <a:pt x="1271588" y="604837"/>
                  </a:lnTo>
                  <a:lnTo>
                    <a:pt x="1054894" y="828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5">
              <a:extLst>
                <a:ext uri="{FF2B5EF4-FFF2-40B4-BE49-F238E27FC236}">
                  <a16:creationId xmlns:a16="http://schemas.microsoft.com/office/drawing/2014/main" id="{6F6527A0-B959-4EF2-B0AD-2BAE9478CEA6}"/>
                </a:ext>
              </a:extLst>
            </p:cNvPr>
            <p:cNvSpPr/>
            <p:nvPr/>
          </p:nvSpPr>
          <p:spPr>
            <a:xfrm>
              <a:off x="4198940" y="1876426"/>
              <a:ext cx="1127125" cy="403225"/>
            </a:xfrm>
            <a:custGeom>
              <a:avLst/>
              <a:gdLst>
                <a:gd name="connsiteX0" fmla="*/ 469106 w 1128712"/>
                <a:gd name="connsiteY0" fmla="*/ 307181 h 402431"/>
                <a:gd name="connsiteX1" fmla="*/ 97631 w 1128712"/>
                <a:gd name="connsiteY1" fmla="*/ 402431 h 402431"/>
                <a:gd name="connsiteX2" fmla="*/ 0 w 1128712"/>
                <a:gd name="connsiteY2" fmla="*/ 214312 h 402431"/>
                <a:gd name="connsiteX3" fmla="*/ 190500 w 1128712"/>
                <a:gd name="connsiteY3" fmla="*/ 204787 h 402431"/>
                <a:gd name="connsiteX4" fmla="*/ 316706 w 1128712"/>
                <a:gd name="connsiteY4" fmla="*/ 190500 h 402431"/>
                <a:gd name="connsiteX5" fmla="*/ 471487 w 1128712"/>
                <a:gd name="connsiteY5" fmla="*/ 157162 h 402431"/>
                <a:gd name="connsiteX6" fmla="*/ 578644 w 1128712"/>
                <a:gd name="connsiteY6" fmla="*/ 130968 h 402431"/>
                <a:gd name="connsiteX7" fmla="*/ 631031 w 1128712"/>
                <a:gd name="connsiteY7" fmla="*/ 114300 h 402431"/>
                <a:gd name="connsiteX8" fmla="*/ 669131 w 1128712"/>
                <a:gd name="connsiteY8" fmla="*/ 97631 h 402431"/>
                <a:gd name="connsiteX9" fmla="*/ 716756 w 1128712"/>
                <a:gd name="connsiteY9" fmla="*/ 61912 h 402431"/>
                <a:gd name="connsiteX10" fmla="*/ 757237 w 1128712"/>
                <a:gd name="connsiteY10" fmla="*/ 23812 h 402431"/>
                <a:gd name="connsiteX11" fmla="*/ 778669 w 1128712"/>
                <a:gd name="connsiteY11" fmla="*/ 7143 h 402431"/>
                <a:gd name="connsiteX12" fmla="*/ 804862 w 1128712"/>
                <a:gd name="connsiteY12" fmla="*/ 0 h 402431"/>
                <a:gd name="connsiteX13" fmla="*/ 838200 w 1128712"/>
                <a:gd name="connsiteY13" fmla="*/ 4762 h 402431"/>
                <a:gd name="connsiteX14" fmla="*/ 873919 w 1128712"/>
                <a:gd name="connsiteY14" fmla="*/ 14287 h 402431"/>
                <a:gd name="connsiteX15" fmla="*/ 940594 w 1128712"/>
                <a:gd name="connsiteY15" fmla="*/ 50006 h 402431"/>
                <a:gd name="connsiteX16" fmla="*/ 1050131 w 1128712"/>
                <a:gd name="connsiteY16" fmla="*/ 116681 h 402431"/>
                <a:gd name="connsiteX17" fmla="*/ 1097756 w 1128712"/>
                <a:gd name="connsiteY17" fmla="*/ 157162 h 402431"/>
                <a:gd name="connsiteX18" fmla="*/ 1121569 w 1128712"/>
                <a:gd name="connsiteY18" fmla="*/ 188118 h 402431"/>
                <a:gd name="connsiteX19" fmla="*/ 1128712 w 1128712"/>
                <a:gd name="connsiteY19" fmla="*/ 214312 h 402431"/>
                <a:gd name="connsiteX20" fmla="*/ 1126331 w 1128712"/>
                <a:gd name="connsiteY20" fmla="*/ 245268 h 402431"/>
                <a:gd name="connsiteX21" fmla="*/ 1112044 w 1128712"/>
                <a:gd name="connsiteY21" fmla="*/ 273843 h 402431"/>
                <a:gd name="connsiteX22" fmla="*/ 1083469 w 1128712"/>
                <a:gd name="connsiteY22" fmla="*/ 292893 h 402431"/>
                <a:gd name="connsiteX23" fmla="*/ 1040606 w 1128712"/>
                <a:gd name="connsiteY23" fmla="*/ 311943 h 402431"/>
                <a:gd name="connsiteX24" fmla="*/ 1007269 w 1128712"/>
                <a:gd name="connsiteY24" fmla="*/ 342900 h 402431"/>
                <a:gd name="connsiteX25" fmla="*/ 714375 w 1128712"/>
                <a:gd name="connsiteY25" fmla="*/ 250031 h 402431"/>
                <a:gd name="connsiteX26" fmla="*/ 469106 w 1128712"/>
                <a:gd name="connsiteY26" fmla="*/ 30718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712" h="402431">
                  <a:moveTo>
                    <a:pt x="469106" y="307181"/>
                  </a:moveTo>
                  <a:lnTo>
                    <a:pt x="97631" y="402431"/>
                  </a:lnTo>
                  <a:lnTo>
                    <a:pt x="0" y="214312"/>
                  </a:lnTo>
                  <a:lnTo>
                    <a:pt x="190500" y="204787"/>
                  </a:lnTo>
                  <a:lnTo>
                    <a:pt x="316706" y="190500"/>
                  </a:lnTo>
                  <a:lnTo>
                    <a:pt x="471487" y="157162"/>
                  </a:lnTo>
                  <a:lnTo>
                    <a:pt x="578644" y="130968"/>
                  </a:lnTo>
                  <a:lnTo>
                    <a:pt x="631031" y="114300"/>
                  </a:lnTo>
                  <a:lnTo>
                    <a:pt x="669131" y="97631"/>
                  </a:lnTo>
                  <a:lnTo>
                    <a:pt x="716756" y="61912"/>
                  </a:lnTo>
                  <a:lnTo>
                    <a:pt x="757237" y="23812"/>
                  </a:lnTo>
                  <a:lnTo>
                    <a:pt x="778669" y="7143"/>
                  </a:lnTo>
                  <a:lnTo>
                    <a:pt x="804862" y="0"/>
                  </a:lnTo>
                  <a:lnTo>
                    <a:pt x="838200" y="4762"/>
                  </a:lnTo>
                  <a:lnTo>
                    <a:pt x="873919" y="14287"/>
                  </a:lnTo>
                  <a:lnTo>
                    <a:pt x="940594" y="50006"/>
                  </a:lnTo>
                  <a:lnTo>
                    <a:pt x="1050131" y="116681"/>
                  </a:lnTo>
                  <a:lnTo>
                    <a:pt x="1097756" y="157162"/>
                  </a:lnTo>
                  <a:lnTo>
                    <a:pt x="1121569" y="188118"/>
                  </a:lnTo>
                  <a:lnTo>
                    <a:pt x="1128712" y="214312"/>
                  </a:lnTo>
                  <a:lnTo>
                    <a:pt x="1126331" y="245268"/>
                  </a:lnTo>
                  <a:lnTo>
                    <a:pt x="1112044" y="273843"/>
                  </a:lnTo>
                  <a:lnTo>
                    <a:pt x="1083469" y="292893"/>
                  </a:lnTo>
                  <a:lnTo>
                    <a:pt x="1040606" y="311943"/>
                  </a:lnTo>
                  <a:lnTo>
                    <a:pt x="1007269" y="342900"/>
                  </a:lnTo>
                  <a:lnTo>
                    <a:pt x="714375" y="250031"/>
                  </a:lnTo>
                  <a:lnTo>
                    <a:pt x="469106" y="307181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6">
              <a:extLst>
                <a:ext uri="{FF2B5EF4-FFF2-40B4-BE49-F238E27FC236}">
                  <a16:creationId xmlns:a16="http://schemas.microsoft.com/office/drawing/2014/main" id="{B8A74D7C-FFF4-4ABE-9C79-D163B4C54B95}"/>
                </a:ext>
              </a:extLst>
            </p:cNvPr>
            <p:cNvSpPr/>
            <p:nvPr/>
          </p:nvSpPr>
          <p:spPr>
            <a:xfrm>
              <a:off x="4686301" y="2101850"/>
              <a:ext cx="533400" cy="933450"/>
            </a:xfrm>
            <a:custGeom>
              <a:avLst/>
              <a:gdLst>
                <a:gd name="connsiteX0" fmla="*/ 342900 w 533400"/>
                <a:gd name="connsiteY0" fmla="*/ 464344 h 933450"/>
                <a:gd name="connsiteX1" fmla="*/ 211931 w 533400"/>
                <a:gd name="connsiteY1" fmla="*/ 688182 h 933450"/>
                <a:gd name="connsiteX2" fmla="*/ 121444 w 533400"/>
                <a:gd name="connsiteY2" fmla="*/ 845344 h 933450"/>
                <a:gd name="connsiteX3" fmla="*/ 80963 w 533400"/>
                <a:gd name="connsiteY3" fmla="*/ 933450 h 933450"/>
                <a:gd name="connsiteX4" fmla="*/ 0 w 533400"/>
                <a:gd name="connsiteY4" fmla="*/ 926307 h 933450"/>
                <a:gd name="connsiteX5" fmla="*/ 19050 w 533400"/>
                <a:gd name="connsiteY5" fmla="*/ 878682 h 933450"/>
                <a:gd name="connsiteX6" fmla="*/ 90488 w 533400"/>
                <a:gd name="connsiteY6" fmla="*/ 683419 h 933450"/>
                <a:gd name="connsiteX7" fmla="*/ 147638 w 533400"/>
                <a:gd name="connsiteY7" fmla="*/ 504825 h 933450"/>
                <a:gd name="connsiteX8" fmla="*/ 173831 w 533400"/>
                <a:gd name="connsiteY8" fmla="*/ 397669 h 933450"/>
                <a:gd name="connsiteX9" fmla="*/ 190500 w 533400"/>
                <a:gd name="connsiteY9" fmla="*/ 307182 h 933450"/>
                <a:gd name="connsiteX10" fmla="*/ 204788 w 533400"/>
                <a:gd name="connsiteY10" fmla="*/ 202407 h 933450"/>
                <a:gd name="connsiteX11" fmla="*/ 216694 w 533400"/>
                <a:gd name="connsiteY11" fmla="*/ 119063 h 933450"/>
                <a:gd name="connsiteX12" fmla="*/ 216694 w 533400"/>
                <a:gd name="connsiteY12" fmla="*/ 88107 h 933450"/>
                <a:gd name="connsiteX13" fmla="*/ 209550 w 533400"/>
                <a:gd name="connsiteY13" fmla="*/ 57150 h 933450"/>
                <a:gd name="connsiteX14" fmla="*/ 166688 w 533400"/>
                <a:gd name="connsiteY14" fmla="*/ 0 h 933450"/>
                <a:gd name="connsiteX15" fmla="*/ 533400 w 533400"/>
                <a:gd name="connsiteY15" fmla="*/ 69057 h 933450"/>
                <a:gd name="connsiteX16" fmla="*/ 519113 w 533400"/>
                <a:gd name="connsiteY16" fmla="*/ 116682 h 933450"/>
                <a:gd name="connsiteX17" fmla="*/ 485775 w 533400"/>
                <a:gd name="connsiteY17" fmla="*/ 176213 h 933450"/>
                <a:gd name="connsiteX18" fmla="*/ 445294 w 533400"/>
                <a:gd name="connsiteY18" fmla="*/ 257175 h 933450"/>
                <a:gd name="connsiteX19" fmla="*/ 342900 w 533400"/>
                <a:gd name="connsiteY19" fmla="*/ 46434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33450">
                  <a:moveTo>
                    <a:pt x="342900" y="464344"/>
                  </a:moveTo>
                  <a:lnTo>
                    <a:pt x="211931" y="688182"/>
                  </a:lnTo>
                  <a:lnTo>
                    <a:pt x="121444" y="845344"/>
                  </a:lnTo>
                  <a:lnTo>
                    <a:pt x="80963" y="933450"/>
                  </a:lnTo>
                  <a:lnTo>
                    <a:pt x="0" y="926307"/>
                  </a:lnTo>
                  <a:lnTo>
                    <a:pt x="19050" y="878682"/>
                  </a:lnTo>
                  <a:lnTo>
                    <a:pt x="90488" y="683419"/>
                  </a:lnTo>
                  <a:lnTo>
                    <a:pt x="147638" y="504825"/>
                  </a:lnTo>
                  <a:lnTo>
                    <a:pt x="173831" y="397669"/>
                  </a:lnTo>
                  <a:lnTo>
                    <a:pt x="190500" y="307182"/>
                  </a:lnTo>
                  <a:lnTo>
                    <a:pt x="204788" y="202407"/>
                  </a:lnTo>
                  <a:lnTo>
                    <a:pt x="216694" y="119063"/>
                  </a:lnTo>
                  <a:lnTo>
                    <a:pt x="216694" y="88107"/>
                  </a:lnTo>
                  <a:lnTo>
                    <a:pt x="209550" y="57150"/>
                  </a:lnTo>
                  <a:lnTo>
                    <a:pt x="166688" y="0"/>
                  </a:lnTo>
                  <a:lnTo>
                    <a:pt x="533400" y="69057"/>
                  </a:lnTo>
                  <a:lnTo>
                    <a:pt x="519113" y="116682"/>
                  </a:lnTo>
                  <a:lnTo>
                    <a:pt x="485775" y="176213"/>
                  </a:lnTo>
                  <a:lnTo>
                    <a:pt x="445294" y="257175"/>
                  </a:lnTo>
                  <a:lnTo>
                    <a:pt x="342900" y="464344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7">
              <a:extLst>
                <a:ext uri="{FF2B5EF4-FFF2-40B4-BE49-F238E27FC236}">
                  <a16:creationId xmlns:a16="http://schemas.microsoft.com/office/drawing/2014/main" id="{5592D85E-88F3-4E4E-AF6B-94C8E4E41C3B}"/>
                </a:ext>
              </a:extLst>
            </p:cNvPr>
            <p:cNvSpPr/>
            <p:nvPr/>
          </p:nvSpPr>
          <p:spPr>
            <a:xfrm>
              <a:off x="4676776" y="2994026"/>
              <a:ext cx="452438" cy="727075"/>
            </a:xfrm>
            <a:custGeom>
              <a:avLst/>
              <a:gdLst>
                <a:gd name="connsiteX0" fmla="*/ 242888 w 452438"/>
                <a:gd name="connsiteY0" fmla="*/ 728662 h 728662"/>
                <a:gd name="connsiteX1" fmla="*/ 238125 w 452438"/>
                <a:gd name="connsiteY1" fmla="*/ 631031 h 728662"/>
                <a:gd name="connsiteX2" fmla="*/ 228600 w 452438"/>
                <a:gd name="connsiteY2" fmla="*/ 573881 h 728662"/>
                <a:gd name="connsiteX3" fmla="*/ 214313 w 452438"/>
                <a:gd name="connsiteY3" fmla="*/ 516731 h 728662"/>
                <a:gd name="connsiteX4" fmla="*/ 192881 w 452438"/>
                <a:gd name="connsiteY4" fmla="*/ 457200 h 728662"/>
                <a:gd name="connsiteX5" fmla="*/ 164306 w 452438"/>
                <a:gd name="connsiteY5" fmla="*/ 395287 h 728662"/>
                <a:gd name="connsiteX6" fmla="*/ 119063 w 452438"/>
                <a:gd name="connsiteY6" fmla="*/ 304800 h 728662"/>
                <a:gd name="connsiteX7" fmla="*/ 64294 w 452438"/>
                <a:gd name="connsiteY7" fmla="*/ 204787 h 728662"/>
                <a:gd name="connsiteX8" fmla="*/ 40481 w 452438"/>
                <a:gd name="connsiteY8" fmla="*/ 159544 h 728662"/>
                <a:gd name="connsiteX9" fmla="*/ 16669 w 452438"/>
                <a:gd name="connsiteY9" fmla="*/ 121444 h 728662"/>
                <a:gd name="connsiteX10" fmla="*/ 4763 w 452438"/>
                <a:gd name="connsiteY10" fmla="*/ 88106 h 728662"/>
                <a:gd name="connsiteX11" fmla="*/ 0 w 452438"/>
                <a:gd name="connsiteY11" fmla="*/ 54769 h 728662"/>
                <a:gd name="connsiteX12" fmla="*/ 28575 w 452438"/>
                <a:gd name="connsiteY12" fmla="*/ 0 h 728662"/>
                <a:gd name="connsiteX13" fmla="*/ 90488 w 452438"/>
                <a:gd name="connsiteY13" fmla="*/ 0 h 728662"/>
                <a:gd name="connsiteX14" fmla="*/ 90488 w 452438"/>
                <a:gd name="connsiteY14" fmla="*/ 40481 h 728662"/>
                <a:gd name="connsiteX15" fmla="*/ 95250 w 452438"/>
                <a:gd name="connsiteY15" fmla="*/ 64294 h 728662"/>
                <a:gd name="connsiteX16" fmla="*/ 111919 w 452438"/>
                <a:gd name="connsiteY16" fmla="*/ 92869 h 728662"/>
                <a:gd name="connsiteX17" fmla="*/ 157163 w 452438"/>
                <a:gd name="connsiteY17" fmla="*/ 150019 h 728662"/>
                <a:gd name="connsiteX18" fmla="*/ 221456 w 452438"/>
                <a:gd name="connsiteY18" fmla="*/ 247650 h 728662"/>
                <a:gd name="connsiteX19" fmla="*/ 288131 w 452438"/>
                <a:gd name="connsiteY19" fmla="*/ 342900 h 728662"/>
                <a:gd name="connsiteX20" fmla="*/ 340519 w 452438"/>
                <a:gd name="connsiteY20" fmla="*/ 423862 h 728662"/>
                <a:gd name="connsiteX21" fmla="*/ 378619 w 452438"/>
                <a:gd name="connsiteY21" fmla="*/ 495300 h 728662"/>
                <a:gd name="connsiteX22" fmla="*/ 404813 w 452438"/>
                <a:gd name="connsiteY22" fmla="*/ 545306 h 728662"/>
                <a:gd name="connsiteX23" fmla="*/ 423863 w 452438"/>
                <a:gd name="connsiteY23" fmla="*/ 602456 h 728662"/>
                <a:gd name="connsiteX24" fmla="*/ 452438 w 452438"/>
                <a:gd name="connsiteY24" fmla="*/ 711994 h 728662"/>
                <a:gd name="connsiteX25" fmla="*/ 242888 w 452438"/>
                <a:gd name="connsiteY25" fmla="*/ 728662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8" h="728662">
                  <a:moveTo>
                    <a:pt x="242888" y="728662"/>
                  </a:moveTo>
                  <a:lnTo>
                    <a:pt x="238125" y="631031"/>
                  </a:lnTo>
                  <a:lnTo>
                    <a:pt x="228600" y="573881"/>
                  </a:lnTo>
                  <a:lnTo>
                    <a:pt x="214313" y="516731"/>
                  </a:lnTo>
                  <a:lnTo>
                    <a:pt x="192881" y="457200"/>
                  </a:lnTo>
                  <a:lnTo>
                    <a:pt x="164306" y="395287"/>
                  </a:lnTo>
                  <a:lnTo>
                    <a:pt x="119063" y="304800"/>
                  </a:lnTo>
                  <a:lnTo>
                    <a:pt x="64294" y="204787"/>
                  </a:lnTo>
                  <a:lnTo>
                    <a:pt x="40481" y="159544"/>
                  </a:lnTo>
                  <a:lnTo>
                    <a:pt x="16669" y="121444"/>
                  </a:lnTo>
                  <a:lnTo>
                    <a:pt x="4763" y="88106"/>
                  </a:lnTo>
                  <a:lnTo>
                    <a:pt x="0" y="54769"/>
                  </a:lnTo>
                  <a:lnTo>
                    <a:pt x="28575" y="0"/>
                  </a:lnTo>
                  <a:lnTo>
                    <a:pt x="90488" y="0"/>
                  </a:lnTo>
                  <a:lnTo>
                    <a:pt x="90488" y="40481"/>
                  </a:lnTo>
                  <a:lnTo>
                    <a:pt x="95250" y="64294"/>
                  </a:lnTo>
                  <a:lnTo>
                    <a:pt x="111919" y="92869"/>
                  </a:lnTo>
                  <a:lnTo>
                    <a:pt x="157163" y="150019"/>
                  </a:lnTo>
                  <a:lnTo>
                    <a:pt x="221456" y="247650"/>
                  </a:lnTo>
                  <a:lnTo>
                    <a:pt x="288131" y="342900"/>
                  </a:lnTo>
                  <a:lnTo>
                    <a:pt x="340519" y="423862"/>
                  </a:lnTo>
                  <a:lnTo>
                    <a:pt x="378619" y="495300"/>
                  </a:lnTo>
                  <a:lnTo>
                    <a:pt x="404813" y="545306"/>
                  </a:lnTo>
                  <a:lnTo>
                    <a:pt x="423863" y="602456"/>
                  </a:lnTo>
                  <a:lnTo>
                    <a:pt x="452438" y="711994"/>
                  </a:lnTo>
                  <a:lnTo>
                    <a:pt x="242888" y="728662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9">
              <a:extLst>
                <a:ext uri="{FF2B5EF4-FFF2-40B4-BE49-F238E27FC236}">
                  <a16:creationId xmlns:a16="http://schemas.microsoft.com/office/drawing/2014/main" id="{BC5FB8A6-C36B-4E47-9F2E-6EDE1921535B}"/>
                </a:ext>
              </a:extLst>
            </p:cNvPr>
            <p:cNvSpPr/>
            <p:nvPr/>
          </p:nvSpPr>
          <p:spPr>
            <a:xfrm>
              <a:off x="4678364" y="3654425"/>
              <a:ext cx="474662" cy="857250"/>
            </a:xfrm>
            <a:custGeom>
              <a:avLst/>
              <a:gdLst>
                <a:gd name="connsiteX0" fmla="*/ 245269 w 473869"/>
                <a:gd name="connsiteY0" fmla="*/ 257175 h 857250"/>
                <a:gd name="connsiteX1" fmla="*/ 245269 w 473869"/>
                <a:gd name="connsiteY1" fmla="*/ 142875 h 857250"/>
                <a:gd name="connsiteX2" fmla="*/ 238125 w 473869"/>
                <a:gd name="connsiteY2" fmla="*/ 21432 h 857250"/>
                <a:gd name="connsiteX3" fmla="*/ 433388 w 473869"/>
                <a:gd name="connsiteY3" fmla="*/ 0 h 857250"/>
                <a:gd name="connsiteX4" fmla="*/ 450057 w 473869"/>
                <a:gd name="connsiteY4" fmla="*/ 50007 h 857250"/>
                <a:gd name="connsiteX5" fmla="*/ 466725 w 473869"/>
                <a:gd name="connsiteY5" fmla="*/ 109538 h 857250"/>
                <a:gd name="connsiteX6" fmla="*/ 473869 w 473869"/>
                <a:gd name="connsiteY6" fmla="*/ 192882 h 857250"/>
                <a:gd name="connsiteX7" fmla="*/ 473869 w 473869"/>
                <a:gd name="connsiteY7" fmla="*/ 259557 h 857250"/>
                <a:gd name="connsiteX8" fmla="*/ 469107 w 473869"/>
                <a:gd name="connsiteY8" fmla="*/ 323850 h 857250"/>
                <a:gd name="connsiteX9" fmla="*/ 461963 w 473869"/>
                <a:gd name="connsiteY9" fmla="*/ 404813 h 857250"/>
                <a:gd name="connsiteX10" fmla="*/ 454819 w 473869"/>
                <a:gd name="connsiteY10" fmla="*/ 447675 h 857250"/>
                <a:gd name="connsiteX11" fmla="*/ 438150 w 473869"/>
                <a:gd name="connsiteY11" fmla="*/ 495300 h 857250"/>
                <a:gd name="connsiteX12" fmla="*/ 416719 w 473869"/>
                <a:gd name="connsiteY12" fmla="*/ 550069 h 857250"/>
                <a:gd name="connsiteX13" fmla="*/ 388144 w 473869"/>
                <a:gd name="connsiteY13" fmla="*/ 602457 h 857250"/>
                <a:gd name="connsiteX14" fmla="*/ 295275 w 473869"/>
                <a:gd name="connsiteY14" fmla="*/ 709613 h 857250"/>
                <a:gd name="connsiteX15" fmla="*/ 242888 w 473869"/>
                <a:gd name="connsiteY15" fmla="*/ 762000 h 857250"/>
                <a:gd name="connsiteX16" fmla="*/ 197644 w 473869"/>
                <a:gd name="connsiteY16" fmla="*/ 800100 h 857250"/>
                <a:gd name="connsiteX17" fmla="*/ 154782 w 473869"/>
                <a:gd name="connsiteY17" fmla="*/ 828675 h 857250"/>
                <a:gd name="connsiteX18" fmla="*/ 116682 w 473869"/>
                <a:gd name="connsiteY18" fmla="*/ 845344 h 857250"/>
                <a:gd name="connsiteX19" fmla="*/ 85725 w 473869"/>
                <a:gd name="connsiteY19" fmla="*/ 854869 h 857250"/>
                <a:gd name="connsiteX20" fmla="*/ 64294 w 473869"/>
                <a:gd name="connsiteY20" fmla="*/ 857250 h 857250"/>
                <a:gd name="connsiteX21" fmla="*/ 47625 w 473869"/>
                <a:gd name="connsiteY21" fmla="*/ 847725 h 857250"/>
                <a:gd name="connsiteX22" fmla="*/ 30957 w 473869"/>
                <a:gd name="connsiteY22" fmla="*/ 831057 h 857250"/>
                <a:gd name="connsiteX23" fmla="*/ 16669 w 473869"/>
                <a:gd name="connsiteY23" fmla="*/ 802482 h 857250"/>
                <a:gd name="connsiteX24" fmla="*/ 0 w 473869"/>
                <a:gd name="connsiteY24" fmla="*/ 711994 h 857250"/>
                <a:gd name="connsiteX25" fmla="*/ 128588 w 473869"/>
                <a:gd name="connsiteY25" fmla="*/ 523875 h 857250"/>
                <a:gd name="connsiteX26" fmla="*/ 154782 w 473869"/>
                <a:gd name="connsiteY26" fmla="*/ 507207 h 857250"/>
                <a:gd name="connsiteX27" fmla="*/ 173832 w 473869"/>
                <a:gd name="connsiteY27" fmla="*/ 490538 h 857250"/>
                <a:gd name="connsiteX28" fmla="*/ 192882 w 473869"/>
                <a:gd name="connsiteY28" fmla="*/ 466725 h 857250"/>
                <a:gd name="connsiteX29" fmla="*/ 209550 w 473869"/>
                <a:gd name="connsiteY29" fmla="*/ 435769 h 857250"/>
                <a:gd name="connsiteX30" fmla="*/ 226219 w 473869"/>
                <a:gd name="connsiteY30" fmla="*/ 388144 h 857250"/>
                <a:gd name="connsiteX31" fmla="*/ 240507 w 473869"/>
                <a:gd name="connsiteY31" fmla="*/ 321469 h 857250"/>
                <a:gd name="connsiteX32" fmla="*/ 245269 w 473869"/>
                <a:gd name="connsiteY32" fmla="*/ 257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3869" h="857250">
                  <a:moveTo>
                    <a:pt x="245269" y="257175"/>
                  </a:moveTo>
                  <a:lnTo>
                    <a:pt x="245269" y="142875"/>
                  </a:lnTo>
                  <a:lnTo>
                    <a:pt x="238125" y="21432"/>
                  </a:lnTo>
                  <a:lnTo>
                    <a:pt x="433388" y="0"/>
                  </a:lnTo>
                  <a:lnTo>
                    <a:pt x="450057" y="50007"/>
                  </a:lnTo>
                  <a:lnTo>
                    <a:pt x="466725" y="109538"/>
                  </a:lnTo>
                  <a:lnTo>
                    <a:pt x="473869" y="192882"/>
                  </a:lnTo>
                  <a:lnTo>
                    <a:pt x="473869" y="259557"/>
                  </a:lnTo>
                  <a:lnTo>
                    <a:pt x="469107" y="323850"/>
                  </a:lnTo>
                  <a:lnTo>
                    <a:pt x="461963" y="404813"/>
                  </a:lnTo>
                  <a:lnTo>
                    <a:pt x="454819" y="447675"/>
                  </a:lnTo>
                  <a:lnTo>
                    <a:pt x="438150" y="495300"/>
                  </a:lnTo>
                  <a:lnTo>
                    <a:pt x="416719" y="550069"/>
                  </a:lnTo>
                  <a:lnTo>
                    <a:pt x="388144" y="602457"/>
                  </a:lnTo>
                  <a:lnTo>
                    <a:pt x="295275" y="709613"/>
                  </a:lnTo>
                  <a:lnTo>
                    <a:pt x="242888" y="762000"/>
                  </a:lnTo>
                  <a:lnTo>
                    <a:pt x="197644" y="800100"/>
                  </a:lnTo>
                  <a:lnTo>
                    <a:pt x="154782" y="828675"/>
                  </a:lnTo>
                  <a:lnTo>
                    <a:pt x="116682" y="845344"/>
                  </a:lnTo>
                  <a:lnTo>
                    <a:pt x="85725" y="854869"/>
                  </a:lnTo>
                  <a:lnTo>
                    <a:pt x="64294" y="857250"/>
                  </a:lnTo>
                  <a:lnTo>
                    <a:pt x="47625" y="847725"/>
                  </a:lnTo>
                  <a:lnTo>
                    <a:pt x="30957" y="831057"/>
                  </a:lnTo>
                  <a:lnTo>
                    <a:pt x="16669" y="802482"/>
                  </a:lnTo>
                  <a:lnTo>
                    <a:pt x="0" y="711994"/>
                  </a:lnTo>
                  <a:lnTo>
                    <a:pt x="128588" y="523875"/>
                  </a:lnTo>
                  <a:lnTo>
                    <a:pt x="154782" y="507207"/>
                  </a:lnTo>
                  <a:lnTo>
                    <a:pt x="173832" y="490538"/>
                  </a:lnTo>
                  <a:lnTo>
                    <a:pt x="192882" y="466725"/>
                  </a:lnTo>
                  <a:lnTo>
                    <a:pt x="209550" y="435769"/>
                  </a:lnTo>
                  <a:lnTo>
                    <a:pt x="226219" y="388144"/>
                  </a:lnTo>
                  <a:lnTo>
                    <a:pt x="240507" y="321469"/>
                  </a:lnTo>
                  <a:lnTo>
                    <a:pt x="245269" y="257175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0">
              <a:extLst>
                <a:ext uri="{FF2B5EF4-FFF2-40B4-BE49-F238E27FC236}">
                  <a16:creationId xmlns:a16="http://schemas.microsoft.com/office/drawing/2014/main" id="{A2298B5F-2965-40BC-BF26-ACFF27443A8D}"/>
                </a:ext>
              </a:extLst>
            </p:cNvPr>
            <p:cNvSpPr/>
            <p:nvPr/>
          </p:nvSpPr>
          <p:spPr>
            <a:xfrm>
              <a:off x="4389440" y="4138613"/>
              <a:ext cx="485775" cy="271463"/>
            </a:xfrm>
            <a:custGeom>
              <a:avLst/>
              <a:gdLst>
                <a:gd name="connsiteX0" fmla="*/ 152400 w 485775"/>
                <a:gd name="connsiteY0" fmla="*/ 11906 h 271463"/>
                <a:gd name="connsiteX1" fmla="*/ 211931 w 485775"/>
                <a:gd name="connsiteY1" fmla="*/ 19050 h 271463"/>
                <a:gd name="connsiteX2" fmla="*/ 288131 w 485775"/>
                <a:gd name="connsiteY2" fmla="*/ 33338 h 271463"/>
                <a:gd name="connsiteX3" fmla="*/ 369094 w 485775"/>
                <a:gd name="connsiteY3" fmla="*/ 45244 h 271463"/>
                <a:gd name="connsiteX4" fmla="*/ 485775 w 485775"/>
                <a:gd name="connsiteY4" fmla="*/ 30956 h 271463"/>
                <a:gd name="connsiteX5" fmla="*/ 326231 w 485775"/>
                <a:gd name="connsiteY5" fmla="*/ 271463 h 271463"/>
                <a:gd name="connsiteX6" fmla="*/ 290512 w 485775"/>
                <a:gd name="connsiteY6" fmla="*/ 228600 h 271463"/>
                <a:gd name="connsiteX7" fmla="*/ 271462 w 485775"/>
                <a:gd name="connsiteY7" fmla="*/ 192881 h 271463"/>
                <a:gd name="connsiteX8" fmla="*/ 245269 w 485775"/>
                <a:gd name="connsiteY8" fmla="*/ 164306 h 271463"/>
                <a:gd name="connsiteX9" fmla="*/ 209550 w 485775"/>
                <a:gd name="connsiteY9" fmla="*/ 133350 h 271463"/>
                <a:gd name="connsiteX10" fmla="*/ 180975 w 485775"/>
                <a:gd name="connsiteY10" fmla="*/ 114300 h 271463"/>
                <a:gd name="connsiteX11" fmla="*/ 128587 w 485775"/>
                <a:gd name="connsiteY11" fmla="*/ 90488 h 271463"/>
                <a:gd name="connsiteX12" fmla="*/ 78581 w 485775"/>
                <a:gd name="connsiteY12" fmla="*/ 71438 h 271463"/>
                <a:gd name="connsiteX13" fmla="*/ 38100 w 485775"/>
                <a:gd name="connsiteY13" fmla="*/ 57150 h 271463"/>
                <a:gd name="connsiteX14" fmla="*/ 14287 w 485775"/>
                <a:gd name="connsiteY14" fmla="*/ 47625 h 271463"/>
                <a:gd name="connsiteX15" fmla="*/ 2381 w 485775"/>
                <a:gd name="connsiteY15" fmla="*/ 38100 h 271463"/>
                <a:gd name="connsiteX16" fmla="*/ 0 w 485775"/>
                <a:gd name="connsiteY16" fmla="*/ 23813 h 271463"/>
                <a:gd name="connsiteX17" fmla="*/ 9525 w 485775"/>
                <a:gd name="connsiteY17" fmla="*/ 9525 h 271463"/>
                <a:gd name="connsiteX18" fmla="*/ 33337 w 485775"/>
                <a:gd name="connsiteY18" fmla="*/ 0 h 271463"/>
                <a:gd name="connsiteX19" fmla="*/ 152400 w 485775"/>
                <a:gd name="connsiteY19" fmla="*/ 11906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5775" h="271463">
                  <a:moveTo>
                    <a:pt x="152400" y="11906"/>
                  </a:moveTo>
                  <a:lnTo>
                    <a:pt x="211931" y="19050"/>
                  </a:lnTo>
                  <a:lnTo>
                    <a:pt x="288131" y="33338"/>
                  </a:lnTo>
                  <a:lnTo>
                    <a:pt x="369094" y="45244"/>
                  </a:lnTo>
                  <a:lnTo>
                    <a:pt x="485775" y="30956"/>
                  </a:lnTo>
                  <a:lnTo>
                    <a:pt x="326231" y="271463"/>
                  </a:lnTo>
                  <a:lnTo>
                    <a:pt x="290512" y="228600"/>
                  </a:lnTo>
                  <a:lnTo>
                    <a:pt x="271462" y="192881"/>
                  </a:lnTo>
                  <a:lnTo>
                    <a:pt x="245269" y="164306"/>
                  </a:lnTo>
                  <a:lnTo>
                    <a:pt x="209550" y="133350"/>
                  </a:lnTo>
                  <a:lnTo>
                    <a:pt x="180975" y="114300"/>
                  </a:lnTo>
                  <a:lnTo>
                    <a:pt x="128587" y="90488"/>
                  </a:lnTo>
                  <a:lnTo>
                    <a:pt x="78581" y="71438"/>
                  </a:lnTo>
                  <a:lnTo>
                    <a:pt x="38100" y="57150"/>
                  </a:lnTo>
                  <a:lnTo>
                    <a:pt x="14287" y="47625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9525" y="9525"/>
                  </a:lnTo>
                  <a:lnTo>
                    <a:pt x="33337" y="0"/>
                  </a:lnTo>
                  <a:lnTo>
                    <a:pt x="152400" y="11906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7CAAEE85-C3A6-40CD-B18B-88EE0DFBAD7B}"/>
                </a:ext>
              </a:extLst>
            </p:cNvPr>
            <p:cNvSpPr/>
            <p:nvPr/>
          </p:nvSpPr>
          <p:spPr>
            <a:xfrm rot="16200000">
              <a:off x="2150270" y="3806031"/>
              <a:ext cx="4002088" cy="387350"/>
            </a:xfrm>
            <a:custGeom>
              <a:avLst/>
              <a:gdLst>
                <a:gd name="connsiteX0" fmla="*/ 2695610 w 4000924"/>
                <a:gd name="connsiteY0" fmla="*/ 387515 h 387515"/>
                <a:gd name="connsiteX1" fmla="*/ 1652038 w 4000924"/>
                <a:gd name="connsiteY1" fmla="*/ 384116 h 387515"/>
                <a:gd name="connsiteX2" fmla="*/ 1247527 w 4000924"/>
                <a:gd name="connsiteY2" fmla="*/ 367120 h 387515"/>
                <a:gd name="connsiteX3" fmla="*/ 843015 w 4000924"/>
                <a:gd name="connsiteY3" fmla="*/ 360321 h 387515"/>
                <a:gd name="connsiteX4" fmla="*/ 421507 w 4000924"/>
                <a:gd name="connsiteY4" fmla="*/ 346724 h 387515"/>
                <a:gd name="connsiteX5" fmla="*/ 309332 w 4000924"/>
                <a:gd name="connsiteY5" fmla="*/ 343325 h 387515"/>
                <a:gd name="connsiteX6" fmla="*/ 254944 w 4000924"/>
                <a:gd name="connsiteY6" fmla="*/ 329728 h 387515"/>
                <a:gd name="connsiteX7" fmla="*/ 166563 w 4000924"/>
                <a:gd name="connsiteY7" fmla="*/ 305933 h 387515"/>
                <a:gd name="connsiteX8" fmla="*/ 88380 w 4000924"/>
                <a:gd name="connsiteY8" fmla="*/ 278739 h 387515"/>
                <a:gd name="connsiteX9" fmla="*/ 50988 w 4000924"/>
                <a:gd name="connsiteY9" fmla="*/ 258343 h 387515"/>
                <a:gd name="connsiteX10" fmla="*/ 23794 w 4000924"/>
                <a:gd name="connsiteY10" fmla="*/ 237948 h 387515"/>
                <a:gd name="connsiteX11" fmla="*/ 3399 w 4000924"/>
                <a:gd name="connsiteY11" fmla="*/ 207355 h 387515"/>
                <a:gd name="connsiteX12" fmla="*/ 0 w 4000924"/>
                <a:gd name="connsiteY12" fmla="*/ 183560 h 387515"/>
                <a:gd name="connsiteX13" fmla="*/ 6798 w 4000924"/>
                <a:gd name="connsiteY13" fmla="*/ 166564 h 387515"/>
                <a:gd name="connsiteX14" fmla="*/ 30593 w 4000924"/>
                <a:gd name="connsiteY14" fmla="*/ 146168 h 387515"/>
                <a:gd name="connsiteX15" fmla="*/ 91780 w 4000924"/>
                <a:gd name="connsiteY15" fmla="*/ 125772 h 387515"/>
                <a:gd name="connsiteX16" fmla="*/ 210753 w 4000924"/>
                <a:gd name="connsiteY16" fmla="*/ 101978 h 387515"/>
                <a:gd name="connsiteX17" fmla="*/ 407910 w 4000924"/>
                <a:gd name="connsiteY17" fmla="*/ 84981 h 387515"/>
                <a:gd name="connsiteX18" fmla="*/ 591470 w 4000924"/>
                <a:gd name="connsiteY18" fmla="*/ 74784 h 387515"/>
                <a:gd name="connsiteX19" fmla="*/ 676452 w 4000924"/>
                <a:gd name="connsiteY19" fmla="*/ 84981 h 387515"/>
                <a:gd name="connsiteX20" fmla="*/ 938194 w 4000924"/>
                <a:gd name="connsiteY20" fmla="*/ 115575 h 387515"/>
                <a:gd name="connsiteX21" fmla="*/ 1104758 w 4000924"/>
                <a:gd name="connsiteY21" fmla="*/ 132571 h 387515"/>
                <a:gd name="connsiteX22" fmla="*/ 1424288 w 4000924"/>
                <a:gd name="connsiteY22" fmla="*/ 149567 h 387515"/>
                <a:gd name="connsiteX23" fmla="*/ 1910382 w 4000924"/>
                <a:gd name="connsiteY23" fmla="*/ 169963 h 387515"/>
                <a:gd name="connsiteX24" fmla="*/ 2535845 w 4000924"/>
                <a:gd name="connsiteY24" fmla="*/ 180161 h 387515"/>
                <a:gd name="connsiteX25" fmla="*/ 3134114 w 4000924"/>
                <a:gd name="connsiteY25" fmla="*/ 183560 h 387515"/>
                <a:gd name="connsiteX26" fmla="*/ 3463842 w 4000924"/>
                <a:gd name="connsiteY26" fmla="*/ 186959 h 387515"/>
                <a:gd name="connsiteX27" fmla="*/ 3640603 w 4000924"/>
                <a:gd name="connsiteY27" fmla="*/ 183560 h 387515"/>
                <a:gd name="connsiteX28" fmla="*/ 3708588 w 4000924"/>
                <a:gd name="connsiteY28" fmla="*/ 169963 h 387515"/>
                <a:gd name="connsiteX29" fmla="*/ 3773174 w 4000924"/>
                <a:gd name="connsiteY29" fmla="*/ 142769 h 387515"/>
                <a:gd name="connsiteX30" fmla="*/ 3885350 w 4000924"/>
                <a:gd name="connsiteY30" fmla="*/ 67985 h 387515"/>
                <a:gd name="connsiteX31" fmla="*/ 3949936 w 4000924"/>
                <a:gd name="connsiteY31" fmla="*/ 16996 h 387515"/>
                <a:gd name="connsiteX32" fmla="*/ 3973730 w 4000924"/>
                <a:gd name="connsiteY32" fmla="*/ 0 h 387515"/>
                <a:gd name="connsiteX33" fmla="*/ 3983928 w 4000924"/>
                <a:gd name="connsiteY33" fmla="*/ 0 h 387515"/>
                <a:gd name="connsiteX34" fmla="*/ 3994126 w 4000924"/>
                <a:gd name="connsiteY34" fmla="*/ 3399 h 387515"/>
                <a:gd name="connsiteX35" fmla="*/ 4000924 w 4000924"/>
                <a:gd name="connsiteY35" fmla="*/ 23795 h 387515"/>
                <a:gd name="connsiteX36" fmla="*/ 3994126 w 4000924"/>
                <a:gd name="connsiteY36" fmla="*/ 71384 h 387515"/>
                <a:gd name="connsiteX37" fmla="*/ 3983928 w 4000924"/>
                <a:gd name="connsiteY37" fmla="*/ 125772 h 387515"/>
                <a:gd name="connsiteX38" fmla="*/ 3946536 w 4000924"/>
                <a:gd name="connsiteY38" fmla="*/ 220952 h 387515"/>
                <a:gd name="connsiteX39" fmla="*/ 3895548 w 4000924"/>
                <a:gd name="connsiteY39" fmla="*/ 377317 h 387515"/>
                <a:gd name="connsiteX40" fmla="*/ 3735782 w 4000924"/>
                <a:gd name="connsiteY40" fmla="*/ 384116 h 387515"/>
                <a:gd name="connsiteX41" fmla="*/ 3222495 w 4000924"/>
                <a:gd name="connsiteY41" fmla="*/ 384116 h 387515"/>
                <a:gd name="connsiteX42" fmla="*/ 2695610 w 4000924"/>
                <a:gd name="connsiteY42" fmla="*/ 387515 h 38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924" h="387515">
                  <a:moveTo>
                    <a:pt x="2695610" y="387515"/>
                  </a:moveTo>
                  <a:lnTo>
                    <a:pt x="1652038" y="384116"/>
                  </a:lnTo>
                  <a:lnTo>
                    <a:pt x="1247527" y="367120"/>
                  </a:lnTo>
                  <a:lnTo>
                    <a:pt x="843015" y="360321"/>
                  </a:lnTo>
                  <a:lnTo>
                    <a:pt x="421507" y="346724"/>
                  </a:lnTo>
                  <a:lnTo>
                    <a:pt x="309332" y="343325"/>
                  </a:lnTo>
                  <a:lnTo>
                    <a:pt x="254944" y="329728"/>
                  </a:lnTo>
                  <a:lnTo>
                    <a:pt x="166563" y="305933"/>
                  </a:lnTo>
                  <a:lnTo>
                    <a:pt x="88380" y="278739"/>
                  </a:lnTo>
                  <a:lnTo>
                    <a:pt x="50988" y="258343"/>
                  </a:lnTo>
                  <a:lnTo>
                    <a:pt x="23794" y="237948"/>
                  </a:lnTo>
                  <a:lnTo>
                    <a:pt x="3399" y="207355"/>
                  </a:lnTo>
                  <a:lnTo>
                    <a:pt x="0" y="183560"/>
                  </a:lnTo>
                  <a:lnTo>
                    <a:pt x="6798" y="166564"/>
                  </a:lnTo>
                  <a:lnTo>
                    <a:pt x="30593" y="146168"/>
                  </a:lnTo>
                  <a:lnTo>
                    <a:pt x="91780" y="125772"/>
                  </a:lnTo>
                  <a:lnTo>
                    <a:pt x="210753" y="101978"/>
                  </a:lnTo>
                  <a:lnTo>
                    <a:pt x="407910" y="84981"/>
                  </a:lnTo>
                  <a:lnTo>
                    <a:pt x="591470" y="74784"/>
                  </a:lnTo>
                  <a:lnTo>
                    <a:pt x="676452" y="84981"/>
                  </a:lnTo>
                  <a:lnTo>
                    <a:pt x="938194" y="115575"/>
                  </a:lnTo>
                  <a:lnTo>
                    <a:pt x="1104758" y="132571"/>
                  </a:lnTo>
                  <a:lnTo>
                    <a:pt x="1424288" y="149567"/>
                  </a:lnTo>
                  <a:lnTo>
                    <a:pt x="1910382" y="169963"/>
                  </a:lnTo>
                  <a:lnTo>
                    <a:pt x="2535845" y="180161"/>
                  </a:lnTo>
                  <a:lnTo>
                    <a:pt x="3134114" y="183560"/>
                  </a:lnTo>
                  <a:lnTo>
                    <a:pt x="3463842" y="186959"/>
                  </a:lnTo>
                  <a:lnTo>
                    <a:pt x="3640603" y="183560"/>
                  </a:lnTo>
                  <a:lnTo>
                    <a:pt x="3708588" y="169963"/>
                  </a:lnTo>
                  <a:lnTo>
                    <a:pt x="3773174" y="142769"/>
                  </a:lnTo>
                  <a:lnTo>
                    <a:pt x="3885350" y="67985"/>
                  </a:lnTo>
                  <a:lnTo>
                    <a:pt x="3949936" y="16996"/>
                  </a:lnTo>
                  <a:lnTo>
                    <a:pt x="3973730" y="0"/>
                  </a:lnTo>
                  <a:lnTo>
                    <a:pt x="3983928" y="0"/>
                  </a:lnTo>
                  <a:lnTo>
                    <a:pt x="3994126" y="3399"/>
                  </a:lnTo>
                  <a:lnTo>
                    <a:pt x="4000924" y="23795"/>
                  </a:lnTo>
                  <a:lnTo>
                    <a:pt x="3994126" y="71384"/>
                  </a:lnTo>
                  <a:lnTo>
                    <a:pt x="3983928" y="125772"/>
                  </a:lnTo>
                  <a:lnTo>
                    <a:pt x="3946536" y="220952"/>
                  </a:lnTo>
                  <a:lnTo>
                    <a:pt x="3895548" y="377317"/>
                  </a:lnTo>
                  <a:lnTo>
                    <a:pt x="3735782" y="384116"/>
                  </a:lnTo>
                  <a:lnTo>
                    <a:pt x="3222495" y="384116"/>
                  </a:lnTo>
                  <a:lnTo>
                    <a:pt x="2695610" y="387515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59661F87-E685-444A-934D-761D5B276CFE}"/>
                </a:ext>
              </a:extLst>
            </p:cNvPr>
            <p:cNvSpPr/>
            <p:nvPr/>
          </p:nvSpPr>
          <p:spPr>
            <a:xfrm>
              <a:off x="6583365" y="1958975"/>
              <a:ext cx="2009775" cy="1223962"/>
            </a:xfrm>
            <a:custGeom>
              <a:avLst/>
              <a:gdLst>
                <a:gd name="connsiteX0" fmla="*/ 626268 w 2009775"/>
                <a:gd name="connsiteY0" fmla="*/ 650081 h 1223962"/>
                <a:gd name="connsiteX1" fmla="*/ 388143 w 2009775"/>
                <a:gd name="connsiteY1" fmla="*/ 421481 h 1223962"/>
                <a:gd name="connsiteX2" fmla="*/ 252412 w 2009775"/>
                <a:gd name="connsiteY2" fmla="*/ 285750 h 1223962"/>
                <a:gd name="connsiteX3" fmla="*/ 171450 w 2009775"/>
                <a:gd name="connsiteY3" fmla="*/ 200025 h 1223962"/>
                <a:gd name="connsiteX4" fmla="*/ 0 w 2009775"/>
                <a:gd name="connsiteY4" fmla="*/ 26194 h 1223962"/>
                <a:gd name="connsiteX5" fmla="*/ 95250 w 2009775"/>
                <a:gd name="connsiteY5" fmla="*/ 0 h 1223962"/>
                <a:gd name="connsiteX6" fmla="*/ 209550 w 2009775"/>
                <a:gd name="connsiteY6" fmla="*/ 83344 h 1223962"/>
                <a:gd name="connsiteX7" fmla="*/ 457200 w 2009775"/>
                <a:gd name="connsiteY7" fmla="*/ 261937 h 1223962"/>
                <a:gd name="connsiteX8" fmla="*/ 638175 w 2009775"/>
                <a:gd name="connsiteY8" fmla="*/ 392906 h 1223962"/>
                <a:gd name="connsiteX9" fmla="*/ 809625 w 2009775"/>
                <a:gd name="connsiteY9" fmla="*/ 509587 h 1223962"/>
                <a:gd name="connsiteX10" fmla="*/ 973931 w 2009775"/>
                <a:gd name="connsiteY10" fmla="*/ 616744 h 1223962"/>
                <a:gd name="connsiteX11" fmla="*/ 1100137 w 2009775"/>
                <a:gd name="connsiteY11" fmla="*/ 695325 h 1223962"/>
                <a:gd name="connsiteX12" fmla="*/ 1240631 w 2009775"/>
                <a:gd name="connsiteY12" fmla="*/ 776287 h 1223962"/>
                <a:gd name="connsiteX13" fmla="*/ 1428750 w 2009775"/>
                <a:gd name="connsiteY13" fmla="*/ 873919 h 1223962"/>
                <a:gd name="connsiteX14" fmla="*/ 1576387 w 2009775"/>
                <a:gd name="connsiteY14" fmla="*/ 947737 h 1223962"/>
                <a:gd name="connsiteX15" fmla="*/ 1714500 w 2009775"/>
                <a:gd name="connsiteY15" fmla="*/ 1012031 h 1223962"/>
                <a:gd name="connsiteX16" fmla="*/ 1933575 w 2009775"/>
                <a:gd name="connsiteY16" fmla="*/ 1112044 h 1223962"/>
                <a:gd name="connsiteX17" fmla="*/ 1983581 w 2009775"/>
                <a:gd name="connsiteY17" fmla="*/ 1135856 h 1223962"/>
                <a:gd name="connsiteX18" fmla="*/ 1997868 w 2009775"/>
                <a:gd name="connsiteY18" fmla="*/ 1150144 h 1223962"/>
                <a:gd name="connsiteX19" fmla="*/ 2007393 w 2009775"/>
                <a:gd name="connsiteY19" fmla="*/ 1166812 h 1223962"/>
                <a:gd name="connsiteX20" fmla="*/ 2009775 w 2009775"/>
                <a:gd name="connsiteY20" fmla="*/ 1181100 h 1223962"/>
                <a:gd name="connsiteX21" fmla="*/ 2000250 w 2009775"/>
                <a:gd name="connsiteY21" fmla="*/ 1195387 h 1223962"/>
                <a:gd name="connsiteX22" fmla="*/ 1974056 w 2009775"/>
                <a:gd name="connsiteY22" fmla="*/ 1202531 h 1223962"/>
                <a:gd name="connsiteX23" fmla="*/ 1881187 w 2009775"/>
                <a:gd name="connsiteY23" fmla="*/ 1207294 h 1223962"/>
                <a:gd name="connsiteX24" fmla="*/ 1631156 w 2009775"/>
                <a:gd name="connsiteY24" fmla="*/ 1214437 h 1223962"/>
                <a:gd name="connsiteX25" fmla="*/ 1435893 w 2009775"/>
                <a:gd name="connsiteY25" fmla="*/ 1219200 h 1223962"/>
                <a:gd name="connsiteX26" fmla="*/ 1316831 w 2009775"/>
                <a:gd name="connsiteY26" fmla="*/ 1223962 h 1223962"/>
                <a:gd name="connsiteX27" fmla="*/ 1266825 w 2009775"/>
                <a:gd name="connsiteY27" fmla="*/ 1223962 h 1223962"/>
                <a:gd name="connsiteX28" fmla="*/ 1226343 w 2009775"/>
                <a:gd name="connsiteY28" fmla="*/ 1216819 h 1223962"/>
                <a:gd name="connsiteX29" fmla="*/ 1185862 w 2009775"/>
                <a:gd name="connsiteY29" fmla="*/ 1197769 h 1223962"/>
                <a:gd name="connsiteX30" fmla="*/ 1116806 w 2009775"/>
                <a:gd name="connsiteY30" fmla="*/ 1147762 h 1223962"/>
                <a:gd name="connsiteX31" fmla="*/ 904875 w 2009775"/>
                <a:gd name="connsiteY31" fmla="*/ 931069 h 1223962"/>
                <a:gd name="connsiteX32" fmla="*/ 626268 w 2009775"/>
                <a:gd name="connsiteY32" fmla="*/ 650081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9775" h="1223962">
                  <a:moveTo>
                    <a:pt x="626268" y="650081"/>
                  </a:moveTo>
                  <a:lnTo>
                    <a:pt x="388143" y="421481"/>
                  </a:lnTo>
                  <a:lnTo>
                    <a:pt x="252412" y="285750"/>
                  </a:lnTo>
                  <a:lnTo>
                    <a:pt x="171450" y="200025"/>
                  </a:lnTo>
                  <a:lnTo>
                    <a:pt x="0" y="26194"/>
                  </a:lnTo>
                  <a:lnTo>
                    <a:pt x="95250" y="0"/>
                  </a:lnTo>
                  <a:lnTo>
                    <a:pt x="209550" y="83344"/>
                  </a:lnTo>
                  <a:lnTo>
                    <a:pt x="457200" y="261937"/>
                  </a:lnTo>
                  <a:lnTo>
                    <a:pt x="638175" y="392906"/>
                  </a:lnTo>
                  <a:lnTo>
                    <a:pt x="809625" y="509587"/>
                  </a:lnTo>
                  <a:lnTo>
                    <a:pt x="973931" y="616744"/>
                  </a:lnTo>
                  <a:lnTo>
                    <a:pt x="1100137" y="695325"/>
                  </a:lnTo>
                  <a:lnTo>
                    <a:pt x="1240631" y="776287"/>
                  </a:lnTo>
                  <a:lnTo>
                    <a:pt x="1428750" y="873919"/>
                  </a:lnTo>
                  <a:lnTo>
                    <a:pt x="1576387" y="947737"/>
                  </a:lnTo>
                  <a:lnTo>
                    <a:pt x="1714500" y="1012031"/>
                  </a:lnTo>
                  <a:lnTo>
                    <a:pt x="1933575" y="1112044"/>
                  </a:lnTo>
                  <a:lnTo>
                    <a:pt x="1983581" y="1135856"/>
                  </a:lnTo>
                  <a:lnTo>
                    <a:pt x="1997868" y="1150144"/>
                  </a:lnTo>
                  <a:lnTo>
                    <a:pt x="2007393" y="1166812"/>
                  </a:lnTo>
                  <a:lnTo>
                    <a:pt x="2009775" y="1181100"/>
                  </a:lnTo>
                  <a:lnTo>
                    <a:pt x="2000250" y="1195387"/>
                  </a:lnTo>
                  <a:lnTo>
                    <a:pt x="1974056" y="1202531"/>
                  </a:lnTo>
                  <a:lnTo>
                    <a:pt x="1881187" y="1207294"/>
                  </a:lnTo>
                  <a:lnTo>
                    <a:pt x="1631156" y="1214437"/>
                  </a:lnTo>
                  <a:lnTo>
                    <a:pt x="1435893" y="1219200"/>
                  </a:lnTo>
                  <a:lnTo>
                    <a:pt x="1316831" y="1223962"/>
                  </a:lnTo>
                  <a:lnTo>
                    <a:pt x="1266825" y="1223962"/>
                  </a:lnTo>
                  <a:lnTo>
                    <a:pt x="1226343" y="1216819"/>
                  </a:lnTo>
                  <a:lnTo>
                    <a:pt x="1185862" y="1197769"/>
                  </a:lnTo>
                  <a:lnTo>
                    <a:pt x="1116806" y="1147762"/>
                  </a:lnTo>
                  <a:lnTo>
                    <a:pt x="904875" y="931069"/>
                  </a:lnTo>
                  <a:lnTo>
                    <a:pt x="626268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735512B8-5EC0-4778-9027-0ED4FF0837D1}"/>
                </a:ext>
              </a:extLst>
            </p:cNvPr>
            <p:cNvSpPr/>
            <p:nvPr/>
          </p:nvSpPr>
          <p:spPr>
            <a:xfrm>
              <a:off x="5713415" y="3000376"/>
              <a:ext cx="1647825" cy="344487"/>
            </a:xfrm>
            <a:custGeom>
              <a:avLst/>
              <a:gdLst>
                <a:gd name="connsiteX0" fmla="*/ 1171575 w 1647825"/>
                <a:gd name="connsiteY0" fmla="*/ 290513 h 345281"/>
                <a:gd name="connsiteX1" fmla="*/ 866775 w 1647825"/>
                <a:gd name="connsiteY1" fmla="*/ 328613 h 345281"/>
                <a:gd name="connsiteX2" fmla="*/ 740569 w 1647825"/>
                <a:gd name="connsiteY2" fmla="*/ 340519 h 345281"/>
                <a:gd name="connsiteX3" fmla="*/ 661988 w 1647825"/>
                <a:gd name="connsiteY3" fmla="*/ 340519 h 345281"/>
                <a:gd name="connsiteX4" fmla="*/ 492919 w 1647825"/>
                <a:gd name="connsiteY4" fmla="*/ 345281 h 345281"/>
                <a:gd name="connsiteX5" fmla="*/ 409575 w 1647825"/>
                <a:gd name="connsiteY5" fmla="*/ 338138 h 345281"/>
                <a:gd name="connsiteX6" fmla="*/ 352425 w 1647825"/>
                <a:gd name="connsiteY6" fmla="*/ 328613 h 345281"/>
                <a:gd name="connsiteX7" fmla="*/ 297657 w 1647825"/>
                <a:gd name="connsiteY7" fmla="*/ 319088 h 345281"/>
                <a:gd name="connsiteX8" fmla="*/ 230982 w 1647825"/>
                <a:gd name="connsiteY8" fmla="*/ 300038 h 345281"/>
                <a:gd name="connsiteX9" fmla="*/ 180975 w 1647825"/>
                <a:gd name="connsiteY9" fmla="*/ 278606 h 345281"/>
                <a:gd name="connsiteX10" fmla="*/ 116682 w 1647825"/>
                <a:gd name="connsiteY10" fmla="*/ 247650 h 345281"/>
                <a:gd name="connsiteX11" fmla="*/ 69057 w 1647825"/>
                <a:gd name="connsiteY11" fmla="*/ 216694 h 345281"/>
                <a:gd name="connsiteX12" fmla="*/ 42863 w 1647825"/>
                <a:gd name="connsiteY12" fmla="*/ 195263 h 345281"/>
                <a:gd name="connsiteX13" fmla="*/ 19050 w 1647825"/>
                <a:gd name="connsiteY13" fmla="*/ 171450 h 345281"/>
                <a:gd name="connsiteX14" fmla="*/ 9525 w 1647825"/>
                <a:gd name="connsiteY14" fmla="*/ 159544 h 345281"/>
                <a:gd name="connsiteX15" fmla="*/ 0 w 1647825"/>
                <a:gd name="connsiteY15" fmla="*/ 133350 h 345281"/>
                <a:gd name="connsiteX16" fmla="*/ 0 w 1647825"/>
                <a:gd name="connsiteY16" fmla="*/ 116681 h 345281"/>
                <a:gd name="connsiteX17" fmla="*/ 9525 w 1647825"/>
                <a:gd name="connsiteY17" fmla="*/ 104775 h 345281"/>
                <a:gd name="connsiteX18" fmla="*/ 30957 w 1647825"/>
                <a:gd name="connsiteY18" fmla="*/ 102394 h 345281"/>
                <a:gd name="connsiteX19" fmla="*/ 45244 w 1647825"/>
                <a:gd name="connsiteY19" fmla="*/ 111919 h 345281"/>
                <a:gd name="connsiteX20" fmla="*/ 85725 w 1647825"/>
                <a:gd name="connsiteY20" fmla="*/ 130969 h 345281"/>
                <a:gd name="connsiteX21" fmla="*/ 126207 w 1647825"/>
                <a:gd name="connsiteY21" fmla="*/ 147638 h 345281"/>
                <a:gd name="connsiteX22" fmla="*/ 171450 w 1647825"/>
                <a:gd name="connsiteY22" fmla="*/ 166688 h 345281"/>
                <a:gd name="connsiteX23" fmla="*/ 242888 w 1647825"/>
                <a:gd name="connsiteY23" fmla="*/ 183356 h 345281"/>
                <a:gd name="connsiteX24" fmla="*/ 304800 w 1647825"/>
                <a:gd name="connsiteY24" fmla="*/ 185738 h 345281"/>
                <a:gd name="connsiteX25" fmla="*/ 395288 w 1647825"/>
                <a:gd name="connsiteY25" fmla="*/ 185738 h 345281"/>
                <a:gd name="connsiteX26" fmla="*/ 619125 w 1647825"/>
                <a:gd name="connsiteY26" fmla="*/ 159544 h 345281"/>
                <a:gd name="connsiteX27" fmla="*/ 890588 w 1647825"/>
                <a:gd name="connsiteY27" fmla="*/ 123825 h 345281"/>
                <a:gd name="connsiteX28" fmla="*/ 1062038 w 1647825"/>
                <a:gd name="connsiteY28" fmla="*/ 95250 h 345281"/>
                <a:gd name="connsiteX29" fmla="*/ 1088232 w 1647825"/>
                <a:gd name="connsiteY29" fmla="*/ 80963 h 345281"/>
                <a:gd name="connsiteX30" fmla="*/ 1243013 w 1647825"/>
                <a:gd name="connsiteY30" fmla="*/ 0 h 345281"/>
                <a:gd name="connsiteX31" fmla="*/ 1297782 w 1647825"/>
                <a:gd name="connsiteY31" fmla="*/ 0 h 345281"/>
                <a:gd name="connsiteX32" fmla="*/ 1395413 w 1647825"/>
                <a:gd name="connsiteY32" fmla="*/ 7144 h 345281"/>
                <a:gd name="connsiteX33" fmla="*/ 1469232 w 1647825"/>
                <a:gd name="connsiteY33" fmla="*/ 16669 h 345281"/>
                <a:gd name="connsiteX34" fmla="*/ 1521619 w 1647825"/>
                <a:gd name="connsiteY34" fmla="*/ 26194 h 345281"/>
                <a:gd name="connsiteX35" fmla="*/ 1559719 w 1647825"/>
                <a:gd name="connsiteY35" fmla="*/ 40481 h 345281"/>
                <a:gd name="connsiteX36" fmla="*/ 1597819 w 1647825"/>
                <a:gd name="connsiteY36" fmla="*/ 59531 h 345281"/>
                <a:gd name="connsiteX37" fmla="*/ 1621632 w 1647825"/>
                <a:gd name="connsiteY37" fmla="*/ 78581 h 345281"/>
                <a:gd name="connsiteX38" fmla="*/ 1635919 w 1647825"/>
                <a:gd name="connsiteY38" fmla="*/ 97631 h 345281"/>
                <a:gd name="connsiteX39" fmla="*/ 1645444 w 1647825"/>
                <a:gd name="connsiteY39" fmla="*/ 116681 h 345281"/>
                <a:gd name="connsiteX40" fmla="*/ 1647825 w 1647825"/>
                <a:gd name="connsiteY40" fmla="*/ 135731 h 345281"/>
                <a:gd name="connsiteX41" fmla="*/ 1638300 w 1647825"/>
                <a:gd name="connsiteY41" fmla="*/ 159544 h 345281"/>
                <a:gd name="connsiteX42" fmla="*/ 1621632 w 1647825"/>
                <a:gd name="connsiteY42" fmla="*/ 180975 h 345281"/>
                <a:gd name="connsiteX43" fmla="*/ 1590675 w 1647825"/>
                <a:gd name="connsiteY43" fmla="*/ 209550 h 345281"/>
                <a:gd name="connsiteX44" fmla="*/ 1540669 w 1647825"/>
                <a:gd name="connsiteY44" fmla="*/ 235744 h 345281"/>
                <a:gd name="connsiteX45" fmla="*/ 1171575 w 1647825"/>
                <a:gd name="connsiteY45" fmla="*/ 29051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47825" h="345281">
                  <a:moveTo>
                    <a:pt x="1171575" y="290513"/>
                  </a:moveTo>
                  <a:lnTo>
                    <a:pt x="866775" y="328613"/>
                  </a:lnTo>
                  <a:lnTo>
                    <a:pt x="740569" y="340519"/>
                  </a:lnTo>
                  <a:lnTo>
                    <a:pt x="661988" y="340519"/>
                  </a:lnTo>
                  <a:lnTo>
                    <a:pt x="492919" y="345281"/>
                  </a:lnTo>
                  <a:lnTo>
                    <a:pt x="409575" y="338138"/>
                  </a:lnTo>
                  <a:lnTo>
                    <a:pt x="352425" y="328613"/>
                  </a:lnTo>
                  <a:lnTo>
                    <a:pt x="297657" y="319088"/>
                  </a:lnTo>
                  <a:lnTo>
                    <a:pt x="230982" y="300038"/>
                  </a:lnTo>
                  <a:lnTo>
                    <a:pt x="180975" y="278606"/>
                  </a:lnTo>
                  <a:lnTo>
                    <a:pt x="116682" y="247650"/>
                  </a:lnTo>
                  <a:lnTo>
                    <a:pt x="69057" y="216694"/>
                  </a:lnTo>
                  <a:lnTo>
                    <a:pt x="42863" y="195263"/>
                  </a:lnTo>
                  <a:lnTo>
                    <a:pt x="19050" y="171450"/>
                  </a:lnTo>
                  <a:lnTo>
                    <a:pt x="9525" y="159544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9525" y="104775"/>
                  </a:lnTo>
                  <a:lnTo>
                    <a:pt x="30957" y="102394"/>
                  </a:lnTo>
                  <a:lnTo>
                    <a:pt x="45244" y="111919"/>
                  </a:lnTo>
                  <a:lnTo>
                    <a:pt x="85725" y="130969"/>
                  </a:lnTo>
                  <a:lnTo>
                    <a:pt x="126207" y="147638"/>
                  </a:lnTo>
                  <a:lnTo>
                    <a:pt x="171450" y="166688"/>
                  </a:lnTo>
                  <a:lnTo>
                    <a:pt x="242888" y="183356"/>
                  </a:lnTo>
                  <a:lnTo>
                    <a:pt x="304800" y="185738"/>
                  </a:lnTo>
                  <a:lnTo>
                    <a:pt x="395288" y="185738"/>
                  </a:lnTo>
                  <a:lnTo>
                    <a:pt x="619125" y="159544"/>
                  </a:lnTo>
                  <a:lnTo>
                    <a:pt x="890588" y="123825"/>
                  </a:lnTo>
                  <a:lnTo>
                    <a:pt x="1062038" y="95250"/>
                  </a:lnTo>
                  <a:lnTo>
                    <a:pt x="1088232" y="80963"/>
                  </a:lnTo>
                  <a:lnTo>
                    <a:pt x="1243013" y="0"/>
                  </a:lnTo>
                  <a:lnTo>
                    <a:pt x="1297782" y="0"/>
                  </a:lnTo>
                  <a:lnTo>
                    <a:pt x="1395413" y="7144"/>
                  </a:lnTo>
                  <a:lnTo>
                    <a:pt x="1469232" y="16669"/>
                  </a:lnTo>
                  <a:lnTo>
                    <a:pt x="1521619" y="26194"/>
                  </a:lnTo>
                  <a:lnTo>
                    <a:pt x="1559719" y="40481"/>
                  </a:lnTo>
                  <a:lnTo>
                    <a:pt x="1597819" y="59531"/>
                  </a:lnTo>
                  <a:lnTo>
                    <a:pt x="1621632" y="78581"/>
                  </a:lnTo>
                  <a:lnTo>
                    <a:pt x="1635919" y="97631"/>
                  </a:lnTo>
                  <a:lnTo>
                    <a:pt x="1645444" y="116681"/>
                  </a:lnTo>
                  <a:lnTo>
                    <a:pt x="1647825" y="135731"/>
                  </a:lnTo>
                  <a:lnTo>
                    <a:pt x="1638300" y="159544"/>
                  </a:lnTo>
                  <a:lnTo>
                    <a:pt x="1621632" y="180975"/>
                  </a:lnTo>
                  <a:lnTo>
                    <a:pt x="1590675" y="209550"/>
                  </a:lnTo>
                  <a:lnTo>
                    <a:pt x="1540669" y="235744"/>
                  </a:lnTo>
                  <a:lnTo>
                    <a:pt x="1171575" y="2905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7A5B3849-2CA0-44D6-9D23-C0EB10E66F44}"/>
                </a:ext>
              </a:extLst>
            </p:cNvPr>
            <p:cNvSpPr/>
            <p:nvPr/>
          </p:nvSpPr>
          <p:spPr>
            <a:xfrm>
              <a:off x="5307015" y="3759200"/>
              <a:ext cx="511175" cy="989012"/>
            </a:xfrm>
            <a:custGeom>
              <a:avLst/>
              <a:gdLst>
                <a:gd name="connsiteX0" fmla="*/ 226218 w 511968"/>
                <a:gd name="connsiteY0" fmla="*/ 473869 h 988219"/>
                <a:gd name="connsiteX1" fmla="*/ 197643 w 511968"/>
                <a:gd name="connsiteY1" fmla="*/ 314325 h 988219"/>
                <a:gd name="connsiteX2" fmla="*/ 178593 w 511968"/>
                <a:gd name="connsiteY2" fmla="*/ 247650 h 988219"/>
                <a:gd name="connsiteX3" fmla="*/ 150018 w 511968"/>
                <a:gd name="connsiteY3" fmla="*/ 190500 h 988219"/>
                <a:gd name="connsiteX4" fmla="*/ 126206 w 511968"/>
                <a:gd name="connsiteY4" fmla="*/ 150019 h 988219"/>
                <a:gd name="connsiteX5" fmla="*/ 107156 w 511968"/>
                <a:gd name="connsiteY5" fmla="*/ 121444 h 988219"/>
                <a:gd name="connsiteX6" fmla="*/ 71437 w 511968"/>
                <a:gd name="connsiteY6" fmla="*/ 90487 h 988219"/>
                <a:gd name="connsiteX7" fmla="*/ 26193 w 511968"/>
                <a:gd name="connsiteY7" fmla="*/ 57150 h 988219"/>
                <a:gd name="connsiteX8" fmla="*/ 9525 w 511968"/>
                <a:gd name="connsiteY8" fmla="*/ 42862 h 988219"/>
                <a:gd name="connsiteX9" fmla="*/ 0 w 511968"/>
                <a:gd name="connsiteY9" fmla="*/ 28575 h 988219"/>
                <a:gd name="connsiteX10" fmla="*/ 0 w 511968"/>
                <a:gd name="connsiteY10" fmla="*/ 14287 h 988219"/>
                <a:gd name="connsiteX11" fmla="*/ 11906 w 511968"/>
                <a:gd name="connsiteY11" fmla="*/ 4762 h 988219"/>
                <a:gd name="connsiteX12" fmla="*/ 42862 w 511968"/>
                <a:gd name="connsiteY12" fmla="*/ 0 h 988219"/>
                <a:gd name="connsiteX13" fmla="*/ 92868 w 511968"/>
                <a:gd name="connsiteY13" fmla="*/ 2381 h 988219"/>
                <a:gd name="connsiteX14" fmla="*/ 150018 w 511968"/>
                <a:gd name="connsiteY14" fmla="*/ 9525 h 988219"/>
                <a:gd name="connsiteX15" fmla="*/ 200025 w 511968"/>
                <a:gd name="connsiteY15" fmla="*/ 23812 h 988219"/>
                <a:gd name="connsiteX16" fmla="*/ 252412 w 511968"/>
                <a:gd name="connsiteY16" fmla="*/ 45244 h 988219"/>
                <a:gd name="connsiteX17" fmla="*/ 300037 w 511968"/>
                <a:gd name="connsiteY17" fmla="*/ 69056 h 988219"/>
                <a:gd name="connsiteX18" fmla="*/ 342900 w 511968"/>
                <a:gd name="connsiteY18" fmla="*/ 102394 h 988219"/>
                <a:gd name="connsiteX19" fmla="*/ 369093 w 511968"/>
                <a:gd name="connsiteY19" fmla="*/ 135731 h 988219"/>
                <a:gd name="connsiteX20" fmla="*/ 371475 w 511968"/>
                <a:gd name="connsiteY20" fmla="*/ 197644 h 988219"/>
                <a:gd name="connsiteX21" fmla="*/ 409575 w 511968"/>
                <a:gd name="connsiteY21" fmla="*/ 326231 h 988219"/>
                <a:gd name="connsiteX22" fmla="*/ 438150 w 511968"/>
                <a:gd name="connsiteY22" fmla="*/ 442912 h 988219"/>
                <a:gd name="connsiteX23" fmla="*/ 457200 w 511968"/>
                <a:gd name="connsiteY23" fmla="*/ 545306 h 988219"/>
                <a:gd name="connsiteX24" fmla="*/ 488156 w 511968"/>
                <a:gd name="connsiteY24" fmla="*/ 733425 h 988219"/>
                <a:gd name="connsiteX25" fmla="*/ 507206 w 511968"/>
                <a:gd name="connsiteY25" fmla="*/ 842962 h 988219"/>
                <a:gd name="connsiteX26" fmla="*/ 511968 w 511968"/>
                <a:gd name="connsiteY26" fmla="*/ 881062 h 988219"/>
                <a:gd name="connsiteX27" fmla="*/ 504825 w 511968"/>
                <a:gd name="connsiteY27" fmla="*/ 919162 h 988219"/>
                <a:gd name="connsiteX28" fmla="*/ 488156 w 511968"/>
                <a:gd name="connsiteY28" fmla="*/ 959644 h 988219"/>
                <a:gd name="connsiteX29" fmla="*/ 473868 w 511968"/>
                <a:gd name="connsiteY29" fmla="*/ 978694 h 988219"/>
                <a:gd name="connsiteX30" fmla="*/ 454818 w 511968"/>
                <a:gd name="connsiteY30" fmla="*/ 988219 h 988219"/>
                <a:gd name="connsiteX31" fmla="*/ 426243 w 511968"/>
                <a:gd name="connsiteY31" fmla="*/ 988219 h 988219"/>
                <a:gd name="connsiteX32" fmla="*/ 388143 w 511968"/>
                <a:gd name="connsiteY32" fmla="*/ 971550 h 988219"/>
                <a:gd name="connsiteX33" fmla="*/ 342900 w 511968"/>
                <a:gd name="connsiteY33" fmla="*/ 935831 h 988219"/>
                <a:gd name="connsiteX34" fmla="*/ 316706 w 511968"/>
                <a:gd name="connsiteY34" fmla="*/ 907256 h 988219"/>
                <a:gd name="connsiteX35" fmla="*/ 288131 w 511968"/>
                <a:gd name="connsiteY35" fmla="*/ 862012 h 988219"/>
                <a:gd name="connsiteX36" fmla="*/ 261937 w 511968"/>
                <a:gd name="connsiteY36" fmla="*/ 792956 h 988219"/>
                <a:gd name="connsiteX37" fmla="*/ 240506 w 511968"/>
                <a:gd name="connsiteY37" fmla="*/ 716756 h 988219"/>
                <a:gd name="connsiteX38" fmla="*/ 245268 w 511968"/>
                <a:gd name="connsiteY38" fmla="*/ 692944 h 988219"/>
                <a:gd name="connsiteX39" fmla="*/ 252412 w 511968"/>
                <a:gd name="connsiteY39" fmla="*/ 654844 h 988219"/>
                <a:gd name="connsiteX40" fmla="*/ 252412 w 511968"/>
                <a:gd name="connsiteY40" fmla="*/ 614362 h 988219"/>
                <a:gd name="connsiteX41" fmla="*/ 226218 w 511968"/>
                <a:gd name="connsiteY41" fmla="*/ 4738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1968" h="988219">
                  <a:moveTo>
                    <a:pt x="226218" y="473869"/>
                  </a:moveTo>
                  <a:lnTo>
                    <a:pt x="197643" y="314325"/>
                  </a:lnTo>
                  <a:lnTo>
                    <a:pt x="178593" y="247650"/>
                  </a:lnTo>
                  <a:lnTo>
                    <a:pt x="150018" y="190500"/>
                  </a:lnTo>
                  <a:lnTo>
                    <a:pt x="126206" y="150019"/>
                  </a:lnTo>
                  <a:lnTo>
                    <a:pt x="107156" y="121444"/>
                  </a:lnTo>
                  <a:lnTo>
                    <a:pt x="71437" y="90487"/>
                  </a:lnTo>
                  <a:lnTo>
                    <a:pt x="26193" y="57150"/>
                  </a:lnTo>
                  <a:lnTo>
                    <a:pt x="9525" y="4286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4762"/>
                  </a:lnTo>
                  <a:lnTo>
                    <a:pt x="42862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00025" y="23812"/>
                  </a:lnTo>
                  <a:lnTo>
                    <a:pt x="252412" y="45244"/>
                  </a:lnTo>
                  <a:lnTo>
                    <a:pt x="300037" y="69056"/>
                  </a:lnTo>
                  <a:lnTo>
                    <a:pt x="342900" y="102394"/>
                  </a:lnTo>
                  <a:lnTo>
                    <a:pt x="369093" y="135731"/>
                  </a:lnTo>
                  <a:lnTo>
                    <a:pt x="371475" y="197644"/>
                  </a:lnTo>
                  <a:lnTo>
                    <a:pt x="409575" y="326231"/>
                  </a:lnTo>
                  <a:lnTo>
                    <a:pt x="438150" y="442912"/>
                  </a:lnTo>
                  <a:lnTo>
                    <a:pt x="457200" y="545306"/>
                  </a:lnTo>
                  <a:lnTo>
                    <a:pt x="488156" y="733425"/>
                  </a:lnTo>
                  <a:lnTo>
                    <a:pt x="507206" y="842962"/>
                  </a:lnTo>
                  <a:lnTo>
                    <a:pt x="511968" y="881062"/>
                  </a:lnTo>
                  <a:lnTo>
                    <a:pt x="504825" y="919162"/>
                  </a:lnTo>
                  <a:lnTo>
                    <a:pt x="488156" y="959644"/>
                  </a:lnTo>
                  <a:lnTo>
                    <a:pt x="473868" y="978694"/>
                  </a:lnTo>
                  <a:lnTo>
                    <a:pt x="454818" y="988219"/>
                  </a:lnTo>
                  <a:lnTo>
                    <a:pt x="426243" y="988219"/>
                  </a:lnTo>
                  <a:lnTo>
                    <a:pt x="388143" y="971550"/>
                  </a:lnTo>
                  <a:lnTo>
                    <a:pt x="342900" y="935831"/>
                  </a:lnTo>
                  <a:lnTo>
                    <a:pt x="316706" y="907256"/>
                  </a:lnTo>
                  <a:lnTo>
                    <a:pt x="288131" y="862012"/>
                  </a:lnTo>
                  <a:lnTo>
                    <a:pt x="261937" y="792956"/>
                  </a:lnTo>
                  <a:lnTo>
                    <a:pt x="240506" y="716756"/>
                  </a:lnTo>
                  <a:lnTo>
                    <a:pt x="245268" y="692944"/>
                  </a:lnTo>
                  <a:lnTo>
                    <a:pt x="252412" y="654844"/>
                  </a:lnTo>
                  <a:lnTo>
                    <a:pt x="252412" y="614362"/>
                  </a:lnTo>
                  <a:lnTo>
                    <a:pt x="226218" y="4738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51C95DB7-C222-4C7D-A5BF-604D36472EBA}"/>
                </a:ext>
              </a:extLst>
            </p:cNvPr>
            <p:cNvSpPr/>
            <p:nvPr/>
          </p:nvSpPr>
          <p:spPr>
            <a:xfrm>
              <a:off x="5561015" y="3624263"/>
              <a:ext cx="2389187" cy="963613"/>
            </a:xfrm>
            <a:custGeom>
              <a:avLst/>
              <a:gdLst>
                <a:gd name="connsiteX0" fmla="*/ 1485900 w 2388394"/>
                <a:gd name="connsiteY0" fmla="*/ 266700 h 964406"/>
                <a:gd name="connsiteX1" fmla="*/ 1140619 w 2388394"/>
                <a:gd name="connsiteY1" fmla="*/ 302418 h 964406"/>
                <a:gd name="connsiteX2" fmla="*/ 928688 w 2388394"/>
                <a:gd name="connsiteY2" fmla="*/ 319087 h 964406"/>
                <a:gd name="connsiteX3" fmla="*/ 654844 w 2388394"/>
                <a:gd name="connsiteY3" fmla="*/ 342900 h 964406"/>
                <a:gd name="connsiteX4" fmla="*/ 226219 w 2388394"/>
                <a:gd name="connsiteY4" fmla="*/ 385762 h 964406"/>
                <a:gd name="connsiteX5" fmla="*/ 190500 w 2388394"/>
                <a:gd name="connsiteY5" fmla="*/ 383381 h 964406"/>
                <a:gd name="connsiteX6" fmla="*/ 59532 w 2388394"/>
                <a:gd name="connsiteY6" fmla="*/ 359568 h 964406"/>
                <a:gd name="connsiteX7" fmla="*/ 0 w 2388394"/>
                <a:gd name="connsiteY7" fmla="*/ 247650 h 964406"/>
                <a:gd name="connsiteX8" fmla="*/ 223838 w 2388394"/>
                <a:gd name="connsiteY8" fmla="*/ 245268 h 964406"/>
                <a:gd name="connsiteX9" fmla="*/ 359569 w 2388394"/>
                <a:gd name="connsiteY9" fmla="*/ 242887 h 964406"/>
                <a:gd name="connsiteX10" fmla="*/ 573882 w 2388394"/>
                <a:gd name="connsiteY10" fmla="*/ 223837 h 964406"/>
                <a:gd name="connsiteX11" fmla="*/ 921544 w 2388394"/>
                <a:gd name="connsiteY11" fmla="*/ 183356 h 964406"/>
                <a:gd name="connsiteX12" fmla="*/ 1145382 w 2388394"/>
                <a:gd name="connsiteY12" fmla="*/ 166687 h 964406"/>
                <a:gd name="connsiteX13" fmla="*/ 1514475 w 2388394"/>
                <a:gd name="connsiteY13" fmla="*/ 116681 h 964406"/>
                <a:gd name="connsiteX14" fmla="*/ 1800225 w 2388394"/>
                <a:gd name="connsiteY14" fmla="*/ 78581 h 964406"/>
                <a:gd name="connsiteX15" fmla="*/ 1883569 w 2388394"/>
                <a:gd name="connsiteY15" fmla="*/ 69056 h 964406"/>
                <a:gd name="connsiteX16" fmla="*/ 1928813 w 2388394"/>
                <a:gd name="connsiteY16" fmla="*/ 59531 h 964406"/>
                <a:gd name="connsiteX17" fmla="*/ 1983582 w 2388394"/>
                <a:gd name="connsiteY17" fmla="*/ 35718 h 964406"/>
                <a:gd name="connsiteX18" fmla="*/ 2031207 w 2388394"/>
                <a:gd name="connsiteY18" fmla="*/ 9525 h 964406"/>
                <a:gd name="connsiteX19" fmla="*/ 2055019 w 2388394"/>
                <a:gd name="connsiteY19" fmla="*/ 0 h 964406"/>
                <a:gd name="connsiteX20" fmla="*/ 2074069 w 2388394"/>
                <a:gd name="connsiteY20" fmla="*/ 4762 h 964406"/>
                <a:gd name="connsiteX21" fmla="*/ 2107407 w 2388394"/>
                <a:gd name="connsiteY21" fmla="*/ 21431 h 964406"/>
                <a:gd name="connsiteX22" fmla="*/ 2171700 w 2388394"/>
                <a:gd name="connsiteY22" fmla="*/ 64293 h 964406"/>
                <a:gd name="connsiteX23" fmla="*/ 2243138 w 2388394"/>
                <a:gd name="connsiteY23" fmla="*/ 109537 h 964406"/>
                <a:gd name="connsiteX24" fmla="*/ 2300288 w 2388394"/>
                <a:gd name="connsiteY24" fmla="*/ 150018 h 964406"/>
                <a:gd name="connsiteX25" fmla="*/ 2336007 w 2388394"/>
                <a:gd name="connsiteY25" fmla="*/ 183356 h 964406"/>
                <a:gd name="connsiteX26" fmla="*/ 2369344 w 2388394"/>
                <a:gd name="connsiteY26" fmla="*/ 216693 h 964406"/>
                <a:gd name="connsiteX27" fmla="*/ 2383632 w 2388394"/>
                <a:gd name="connsiteY27" fmla="*/ 238125 h 964406"/>
                <a:gd name="connsiteX28" fmla="*/ 2388394 w 2388394"/>
                <a:gd name="connsiteY28" fmla="*/ 259556 h 964406"/>
                <a:gd name="connsiteX29" fmla="*/ 2388394 w 2388394"/>
                <a:gd name="connsiteY29" fmla="*/ 288131 h 964406"/>
                <a:gd name="connsiteX30" fmla="*/ 2381250 w 2388394"/>
                <a:gd name="connsiteY30" fmla="*/ 314325 h 964406"/>
                <a:gd name="connsiteX31" fmla="*/ 2359819 w 2388394"/>
                <a:gd name="connsiteY31" fmla="*/ 326231 h 964406"/>
                <a:gd name="connsiteX32" fmla="*/ 2336007 w 2388394"/>
                <a:gd name="connsiteY32" fmla="*/ 347662 h 964406"/>
                <a:gd name="connsiteX33" fmla="*/ 2316957 w 2388394"/>
                <a:gd name="connsiteY33" fmla="*/ 369093 h 964406"/>
                <a:gd name="connsiteX34" fmla="*/ 2295525 w 2388394"/>
                <a:gd name="connsiteY34" fmla="*/ 402431 h 964406"/>
                <a:gd name="connsiteX35" fmla="*/ 2245519 w 2388394"/>
                <a:gd name="connsiteY35" fmla="*/ 547687 h 964406"/>
                <a:gd name="connsiteX36" fmla="*/ 2166938 w 2388394"/>
                <a:gd name="connsiteY36" fmla="*/ 750093 h 964406"/>
                <a:gd name="connsiteX37" fmla="*/ 2131219 w 2388394"/>
                <a:gd name="connsiteY37" fmla="*/ 842962 h 964406"/>
                <a:gd name="connsiteX38" fmla="*/ 2100263 w 2388394"/>
                <a:gd name="connsiteY38" fmla="*/ 895350 h 964406"/>
                <a:gd name="connsiteX39" fmla="*/ 2074069 w 2388394"/>
                <a:gd name="connsiteY39" fmla="*/ 926306 h 964406"/>
                <a:gd name="connsiteX40" fmla="*/ 2045494 w 2388394"/>
                <a:gd name="connsiteY40" fmla="*/ 950118 h 964406"/>
                <a:gd name="connsiteX41" fmla="*/ 2009775 w 2388394"/>
                <a:gd name="connsiteY41" fmla="*/ 964406 h 964406"/>
                <a:gd name="connsiteX42" fmla="*/ 1976438 w 2388394"/>
                <a:gd name="connsiteY42" fmla="*/ 964406 h 964406"/>
                <a:gd name="connsiteX43" fmla="*/ 1943100 w 2388394"/>
                <a:gd name="connsiteY43" fmla="*/ 947737 h 964406"/>
                <a:gd name="connsiteX44" fmla="*/ 1862138 w 2388394"/>
                <a:gd name="connsiteY44" fmla="*/ 881062 h 964406"/>
                <a:gd name="connsiteX45" fmla="*/ 1843088 w 2388394"/>
                <a:gd name="connsiteY45" fmla="*/ 854868 h 964406"/>
                <a:gd name="connsiteX46" fmla="*/ 1916907 w 2388394"/>
                <a:gd name="connsiteY46" fmla="*/ 726281 h 964406"/>
                <a:gd name="connsiteX47" fmla="*/ 2012157 w 2388394"/>
                <a:gd name="connsiteY47" fmla="*/ 328612 h 964406"/>
                <a:gd name="connsiteX48" fmla="*/ 2019300 w 2388394"/>
                <a:gd name="connsiteY48" fmla="*/ 283368 h 964406"/>
                <a:gd name="connsiteX49" fmla="*/ 2014538 w 2388394"/>
                <a:gd name="connsiteY49" fmla="*/ 261937 h 964406"/>
                <a:gd name="connsiteX50" fmla="*/ 2002632 w 2388394"/>
                <a:gd name="connsiteY50" fmla="*/ 247650 h 964406"/>
                <a:gd name="connsiteX51" fmla="*/ 1983582 w 2388394"/>
                <a:gd name="connsiteY51" fmla="*/ 238125 h 964406"/>
                <a:gd name="connsiteX52" fmla="*/ 1959769 w 2388394"/>
                <a:gd name="connsiteY52" fmla="*/ 233362 h 964406"/>
                <a:gd name="connsiteX53" fmla="*/ 1926432 w 2388394"/>
                <a:gd name="connsiteY53" fmla="*/ 233362 h 964406"/>
                <a:gd name="connsiteX54" fmla="*/ 1835944 w 2388394"/>
                <a:gd name="connsiteY54" fmla="*/ 240506 h 964406"/>
                <a:gd name="connsiteX55" fmla="*/ 1485900 w 2388394"/>
                <a:gd name="connsiteY55" fmla="*/ 266700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88394" h="964406">
                  <a:moveTo>
                    <a:pt x="1485900" y="266700"/>
                  </a:moveTo>
                  <a:lnTo>
                    <a:pt x="1140619" y="302418"/>
                  </a:lnTo>
                  <a:lnTo>
                    <a:pt x="928688" y="319087"/>
                  </a:lnTo>
                  <a:lnTo>
                    <a:pt x="654844" y="342900"/>
                  </a:lnTo>
                  <a:lnTo>
                    <a:pt x="226219" y="385762"/>
                  </a:lnTo>
                  <a:lnTo>
                    <a:pt x="190500" y="383381"/>
                  </a:lnTo>
                  <a:lnTo>
                    <a:pt x="59532" y="359568"/>
                  </a:lnTo>
                  <a:lnTo>
                    <a:pt x="0" y="247650"/>
                  </a:lnTo>
                  <a:lnTo>
                    <a:pt x="223838" y="245268"/>
                  </a:lnTo>
                  <a:lnTo>
                    <a:pt x="359569" y="242887"/>
                  </a:lnTo>
                  <a:lnTo>
                    <a:pt x="573882" y="223837"/>
                  </a:lnTo>
                  <a:lnTo>
                    <a:pt x="921544" y="183356"/>
                  </a:lnTo>
                  <a:lnTo>
                    <a:pt x="1145382" y="166687"/>
                  </a:lnTo>
                  <a:lnTo>
                    <a:pt x="1514475" y="116681"/>
                  </a:lnTo>
                  <a:lnTo>
                    <a:pt x="1800225" y="78581"/>
                  </a:lnTo>
                  <a:lnTo>
                    <a:pt x="1883569" y="69056"/>
                  </a:lnTo>
                  <a:lnTo>
                    <a:pt x="1928813" y="59531"/>
                  </a:lnTo>
                  <a:lnTo>
                    <a:pt x="1983582" y="35718"/>
                  </a:lnTo>
                  <a:lnTo>
                    <a:pt x="2031207" y="9525"/>
                  </a:lnTo>
                  <a:lnTo>
                    <a:pt x="2055019" y="0"/>
                  </a:lnTo>
                  <a:lnTo>
                    <a:pt x="2074069" y="4762"/>
                  </a:lnTo>
                  <a:lnTo>
                    <a:pt x="2107407" y="21431"/>
                  </a:lnTo>
                  <a:lnTo>
                    <a:pt x="2171700" y="64293"/>
                  </a:lnTo>
                  <a:lnTo>
                    <a:pt x="2243138" y="109537"/>
                  </a:lnTo>
                  <a:lnTo>
                    <a:pt x="2300288" y="150018"/>
                  </a:lnTo>
                  <a:lnTo>
                    <a:pt x="2336007" y="183356"/>
                  </a:lnTo>
                  <a:lnTo>
                    <a:pt x="2369344" y="216693"/>
                  </a:lnTo>
                  <a:lnTo>
                    <a:pt x="2383632" y="238125"/>
                  </a:lnTo>
                  <a:lnTo>
                    <a:pt x="2388394" y="259556"/>
                  </a:lnTo>
                  <a:lnTo>
                    <a:pt x="2388394" y="288131"/>
                  </a:lnTo>
                  <a:lnTo>
                    <a:pt x="2381250" y="314325"/>
                  </a:lnTo>
                  <a:lnTo>
                    <a:pt x="2359819" y="326231"/>
                  </a:lnTo>
                  <a:lnTo>
                    <a:pt x="2336007" y="347662"/>
                  </a:lnTo>
                  <a:lnTo>
                    <a:pt x="2316957" y="369093"/>
                  </a:lnTo>
                  <a:lnTo>
                    <a:pt x="2295525" y="402431"/>
                  </a:lnTo>
                  <a:lnTo>
                    <a:pt x="2245519" y="547687"/>
                  </a:lnTo>
                  <a:lnTo>
                    <a:pt x="2166938" y="750093"/>
                  </a:lnTo>
                  <a:lnTo>
                    <a:pt x="2131219" y="842962"/>
                  </a:lnTo>
                  <a:lnTo>
                    <a:pt x="2100263" y="895350"/>
                  </a:lnTo>
                  <a:lnTo>
                    <a:pt x="2074069" y="926306"/>
                  </a:lnTo>
                  <a:lnTo>
                    <a:pt x="2045494" y="950118"/>
                  </a:lnTo>
                  <a:lnTo>
                    <a:pt x="2009775" y="964406"/>
                  </a:lnTo>
                  <a:lnTo>
                    <a:pt x="1976438" y="964406"/>
                  </a:lnTo>
                  <a:lnTo>
                    <a:pt x="1943100" y="947737"/>
                  </a:lnTo>
                  <a:lnTo>
                    <a:pt x="1862138" y="881062"/>
                  </a:lnTo>
                  <a:lnTo>
                    <a:pt x="1843088" y="854868"/>
                  </a:lnTo>
                  <a:lnTo>
                    <a:pt x="1916907" y="726281"/>
                  </a:lnTo>
                  <a:lnTo>
                    <a:pt x="2012157" y="328612"/>
                  </a:lnTo>
                  <a:lnTo>
                    <a:pt x="2019300" y="283368"/>
                  </a:lnTo>
                  <a:lnTo>
                    <a:pt x="2014538" y="261937"/>
                  </a:lnTo>
                  <a:lnTo>
                    <a:pt x="2002632" y="247650"/>
                  </a:lnTo>
                  <a:lnTo>
                    <a:pt x="1983582" y="238125"/>
                  </a:lnTo>
                  <a:lnTo>
                    <a:pt x="1959769" y="233362"/>
                  </a:lnTo>
                  <a:lnTo>
                    <a:pt x="1926432" y="233362"/>
                  </a:lnTo>
                  <a:lnTo>
                    <a:pt x="1835944" y="240506"/>
                  </a:lnTo>
                  <a:lnTo>
                    <a:pt x="1485900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A9F2E727-7BC1-4D13-AA78-E61442A2AB41}"/>
                </a:ext>
              </a:extLst>
            </p:cNvPr>
            <p:cNvSpPr/>
            <p:nvPr/>
          </p:nvSpPr>
          <p:spPr>
            <a:xfrm>
              <a:off x="5707065" y="4321175"/>
              <a:ext cx="1838325" cy="323850"/>
            </a:xfrm>
            <a:custGeom>
              <a:avLst/>
              <a:gdLst>
                <a:gd name="connsiteX0" fmla="*/ 1216818 w 1838325"/>
                <a:gd name="connsiteY0" fmla="*/ 209550 h 323850"/>
                <a:gd name="connsiteX1" fmla="*/ 947737 w 1838325"/>
                <a:gd name="connsiteY1" fmla="*/ 226219 h 323850"/>
                <a:gd name="connsiteX2" fmla="*/ 745331 w 1838325"/>
                <a:gd name="connsiteY2" fmla="*/ 242887 h 323850"/>
                <a:gd name="connsiteX3" fmla="*/ 371475 w 1838325"/>
                <a:gd name="connsiteY3" fmla="*/ 283369 h 323850"/>
                <a:gd name="connsiteX4" fmla="*/ 57150 w 1838325"/>
                <a:gd name="connsiteY4" fmla="*/ 323850 h 323850"/>
                <a:gd name="connsiteX5" fmla="*/ 0 w 1838325"/>
                <a:gd name="connsiteY5" fmla="*/ 161925 h 323850"/>
                <a:gd name="connsiteX6" fmla="*/ 395287 w 1838325"/>
                <a:gd name="connsiteY6" fmla="*/ 123825 h 323850"/>
                <a:gd name="connsiteX7" fmla="*/ 766762 w 1838325"/>
                <a:gd name="connsiteY7" fmla="*/ 83344 h 323850"/>
                <a:gd name="connsiteX8" fmla="*/ 978693 w 1838325"/>
                <a:gd name="connsiteY8" fmla="*/ 66675 h 323850"/>
                <a:gd name="connsiteX9" fmla="*/ 1509712 w 1838325"/>
                <a:gd name="connsiteY9" fmla="*/ 23812 h 323850"/>
                <a:gd name="connsiteX10" fmla="*/ 1814512 w 1838325"/>
                <a:gd name="connsiteY10" fmla="*/ 0 h 323850"/>
                <a:gd name="connsiteX11" fmla="*/ 1838325 w 1838325"/>
                <a:gd name="connsiteY11" fmla="*/ 166687 h 323850"/>
                <a:gd name="connsiteX12" fmla="*/ 1647825 w 1838325"/>
                <a:gd name="connsiteY12" fmla="*/ 183356 h 323850"/>
                <a:gd name="connsiteX13" fmla="*/ 1216818 w 1838325"/>
                <a:gd name="connsiteY13" fmla="*/ 2095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323850">
                  <a:moveTo>
                    <a:pt x="1216818" y="209550"/>
                  </a:moveTo>
                  <a:lnTo>
                    <a:pt x="947737" y="226219"/>
                  </a:lnTo>
                  <a:lnTo>
                    <a:pt x="745331" y="242887"/>
                  </a:lnTo>
                  <a:lnTo>
                    <a:pt x="371475" y="283369"/>
                  </a:lnTo>
                  <a:lnTo>
                    <a:pt x="57150" y="323850"/>
                  </a:lnTo>
                  <a:lnTo>
                    <a:pt x="0" y="161925"/>
                  </a:lnTo>
                  <a:lnTo>
                    <a:pt x="395287" y="123825"/>
                  </a:lnTo>
                  <a:lnTo>
                    <a:pt x="766762" y="83344"/>
                  </a:lnTo>
                  <a:lnTo>
                    <a:pt x="978693" y="66675"/>
                  </a:lnTo>
                  <a:lnTo>
                    <a:pt x="1509712" y="23812"/>
                  </a:lnTo>
                  <a:lnTo>
                    <a:pt x="1814512" y="0"/>
                  </a:lnTo>
                  <a:lnTo>
                    <a:pt x="1838325" y="166687"/>
                  </a:lnTo>
                  <a:lnTo>
                    <a:pt x="1647825" y="183356"/>
                  </a:lnTo>
                  <a:lnTo>
                    <a:pt x="1216818" y="2095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287642A4-9B13-49BF-A771-534DC6622D8F}"/>
                </a:ext>
              </a:extLst>
            </p:cNvPr>
            <p:cNvSpPr/>
            <p:nvPr/>
          </p:nvSpPr>
          <p:spPr>
            <a:xfrm rot="16200000">
              <a:off x="4640264" y="3817938"/>
              <a:ext cx="2633663" cy="1611312"/>
            </a:xfrm>
            <a:custGeom>
              <a:avLst/>
              <a:gdLst>
                <a:gd name="connsiteX0" fmla="*/ 1728787 w 2633662"/>
                <a:gd name="connsiteY0" fmla="*/ 1566862 h 1612106"/>
                <a:gd name="connsiteX1" fmla="*/ 1531143 w 2633662"/>
                <a:gd name="connsiteY1" fmla="*/ 1559719 h 1612106"/>
                <a:gd name="connsiteX2" fmla="*/ 1397793 w 2633662"/>
                <a:gd name="connsiteY2" fmla="*/ 1543050 h 1612106"/>
                <a:gd name="connsiteX3" fmla="*/ 1314450 w 2633662"/>
                <a:gd name="connsiteY3" fmla="*/ 1514475 h 1612106"/>
                <a:gd name="connsiteX4" fmla="*/ 1240631 w 2633662"/>
                <a:gd name="connsiteY4" fmla="*/ 1495425 h 1612106"/>
                <a:gd name="connsiteX5" fmla="*/ 1047750 w 2633662"/>
                <a:gd name="connsiteY5" fmla="*/ 1395412 h 1612106"/>
                <a:gd name="connsiteX6" fmla="*/ 892968 w 2633662"/>
                <a:gd name="connsiteY6" fmla="*/ 1302544 h 1612106"/>
                <a:gd name="connsiteX7" fmla="*/ 773906 w 2633662"/>
                <a:gd name="connsiteY7" fmla="*/ 1221581 h 1612106"/>
                <a:gd name="connsiteX8" fmla="*/ 633412 w 2633662"/>
                <a:gd name="connsiteY8" fmla="*/ 1109662 h 1612106"/>
                <a:gd name="connsiteX9" fmla="*/ 519112 w 2633662"/>
                <a:gd name="connsiteY9" fmla="*/ 1004887 h 1612106"/>
                <a:gd name="connsiteX10" fmla="*/ 435768 w 2633662"/>
                <a:gd name="connsiteY10" fmla="*/ 912019 h 1612106"/>
                <a:gd name="connsiteX11" fmla="*/ 364331 w 2633662"/>
                <a:gd name="connsiteY11" fmla="*/ 812006 h 1612106"/>
                <a:gd name="connsiteX12" fmla="*/ 283368 w 2633662"/>
                <a:gd name="connsiteY12" fmla="*/ 681037 h 1612106"/>
                <a:gd name="connsiteX13" fmla="*/ 188118 w 2633662"/>
                <a:gd name="connsiteY13" fmla="*/ 488156 h 1612106"/>
                <a:gd name="connsiteX14" fmla="*/ 128587 w 2633662"/>
                <a:gd name="connsiteY14" fmla="*/ 364331 h 1612106"/>
                <a:gd name="connsiteX15" fmla="*/ 54768 w 2633662"/>
                <a:gd name="connsiteY15" fmla="*/ 185737 h 1612106"/>
                <a:gd name="connsiteX16" fmla="*/ 7143 w 2633662"/>
                <a:gd name="connsiteY16" fmla="*/ 64294 h 1612106"/>
                <a:gd name="connsiteX17" fmla="*/ 0 w 2633662"/>
                <a:gd name="connsiteY17" fmla="*/ 33337 h 1612106"/>
                <a:gd name="connsiteX18" fmla="*/ 0 w 2633662"/>
                <a:gd name="connsiteY18" fmla="*/ 19050 h 1612106"/>
                <a:gd name="connsiteX19" fmla="*/ 4762 w 2633662"/>
                <a:gd name="connsiteY19" fmla="*/ 4762 h 1612106"/>
                <a:gd name="connsiteX20" fmla="*/ 19050 w 2633662"/>
                <a:gd name="connsiteY20" fmla="*/ 0 h 1612106"/>
                <a:gd name="connsiteX21" fmla="*/ 35718 w 2633662"/>
                <a:gd name="connsiteY21" fmla="*/ 2381 h 1612106"/>
                <a:gd name="connsiteX22" fmla="*/ 59531 w 2633662"/>
                <a:gd name="connsiteY22" fmla="*/ 21431 h 1612106"/>
                <a:gd name="connsiteX23" fmla="*/ 95250 w 2633662"/>
                <a:gd name="connsiteY23" fmla="*/ 102394 h 1612106"/>
                <a:gd name="connsiteX24" fmla="*/ 159543 w 2633662"/>
                <a:gd name="connsiteY24" fmla="*/ 219075 h 1612106"/>
                <a:gd name="connsiteX25" fmla="*/ 200025 w 2633662"/>
                <a:gd name="connsiteY25" fmla="*/ 285750 h 1612106"/>
                <a:gd name="connsiteX26" fmla="*/ 264318 w 2633662"/>
                <a:gd name="connsiteY26" fmla="*/ 385762 h 1612106"/>
                <a:gd name="connsiteX27" fmla="*/ 333375 w 2633662"/>
                <a:gd name="connsiteY27" fmla="*/ 495300 h 1612106"/>
                <a:gd name="connsiteX28" fmla="*/ 407193 w 2633662"/>
                <a:gd name="connsiteY28" fmla="*/ 592931 h 1612106"/>
                <a:gd name="connsiteX29" fmla="*/ 469106 w 2633662"/>
                <a:gd name="connsiteY29" fmla="*/ 671512 h 1612106"/>
                <a:gd name="connsiteX30" fmla="*/ 581025 w 2633662"/>
                <a:gd name="connsiteY30" fmla="*/ 795337 h 1612106"/>
                <a:gd name="connsiteX31" fmla="*/ 661987 w 2633662"/>
                <a:gd name="connsiteY31" fmla="*/ 871537 h 1612106"/>
                <a:gd name="connsiteX32" fmla="*/ 716756 w 2633662"/>
                <a:gd name="connsiteY32" fmla="*/ 923925 h 1612106"/>
                <a:gd name="connsiteX33" fmla="*/ 764381 w 2633662"/>
                <a:gd name="connsiteY33" fmla="*/ 962025 h 1612106"/>
                <a:gd name="connsiteX34" fmla="*/ 821531 w 2633662"/>
                <a:gd name="connsiteY34" fmla="*/ 1004887 h 1612106"/>
                <a:gd name="connsiteX35" fmla="*/ 890587 w 2633662"/>
                <a:gd name="connsiteY35" fmla="*/ 1050131 h 1612106"/>
                <a:gd name="connsiteX36" fmla="*/ 940593 w 2633662"/>
                <a:gd name="connsiteY36" fmla="*/ 1083469 h 1612106"/>
                <a:gd name="connsiteX37" fmla="*/ 1026318 w 2633662"/>
                <a:gd name="connsiteY37" fmla="*/ 1131094 h 1612106"/>
                <a:gd name="connsiteX38" fmla="*/ 1126331 w 2633662"/>
                <a:gd name="connsiteY38" fmla="*/ 1178719 h 1612106"/>
                <a:gd name="connsiteX39" fmla="*/ 1219200 w 2633662"/>
                <a:gd name="connsiteY39" fmla="*/ 1219200 h 1612106"/>
                <a:gd name="connsiteX40" fmla="*/ 1307306 w 2633662"/>
                <a:gd name="connsiteY40" fmla="*/ 1250156 h 1612106"/>
                <a:gd name="connsiteX41" fmla="*/ 1388268 w 2633662"/>
                <a:gd name="connsiteY41" fmla="*/ 1271587 h 1612106"/>
                <a:gd name="connsiteX42" fmla="*/ 1521618 w 2633662"/>
                <a:gd name="connsiteY42" fmla="*/ 1293019 h 1612106"/>
                <a:gd name="connsiteX43" fmla="*/ 1778793 w 2633662"/>
                <a:gd name="connsiteY43" fmla="*/ 1312069 h 1612106"/>
                <a:gd name="connsiteX44" fmla="*/ 2007393 w 2633662"/>
                <a:gd name="connsiteY44" fmla="*/ 1316831 h 1612106"/>
                <a:gd name="connsiteX45" fmla="*/ 2109787 w 2633662"/>
                <a:gd name="connsiteY45" fmla="*/ 1312069 h 1612106"/>
                <a:gd name="connsiteX46" fmla="*/ 2390775 w 2633662"/>
                <a:gd name="connsiteY46" fmla="*/ 1314450 h 1612106"/>
                <a:gd name="connsiteX47" fmla="*/ 2438400 w 2633662"/>
                <a:gd name="connsiteY47" fmla="*/ 1302544 h 1612106"/>
                <a:gd name="connsiteX48" fmla="*/ 2478881 w 2633662"/>
                <a:gd name="connsiteY48" fmla="*/ 1288256 h 1612106"/>
                <a:gd name="connsiteX49" fmla="*/ 2536031 w 2633662"/>
                <a:gd name="connsiteY49" fmla="*/ 1259681 h 1612106"/>
                <a:gd name="connsiteX50" fmla="*/ 2581275 w 2633662"/>
                <a:gd name="connsiteY50" fmla="*/ 1214437 h 1612106"/>
                <a:gd name="connsiteX51" fmla="*/ 2633662 w 2633662"/>
                <a:gd name="connsiteY51" fmla="*/ 1119187 h 1612106"/>
                <a:gd name="connsiteX52" fmla="*/ 2628900 w 2633662"/>
                <a:gd name="connsiteY52" fmla="*/ 1295400 h 1612106"/>
                <a:gd name="connsiteX53" fmla="*/ 2576512 w 2633662"/>
                <a:gd name="connsiteY53" fmla="*/ 1381125 h 1612106"/>
                <a:gd name="connsiteX54" fmla="*/ 2524125 w 2633662"/>
                <a:gd name="connsiteY54" fmla="*/ 1493044 h 1612106"/>
                <a:gd name="connsiteX55" fmla="*/ 2481262 w 2633662"/>
                <a:gd name="connsiteY55" fmla="*/ 1569244 h 1612106"/>
                <a:gd name="connsiteX56" fmla="*/ 2457450 w 2633662"/>
                <a:gd name="connsiteY56" fmla="*/ 1593056 h 1612106"/>
                <a:gd name="connsiteX57" fmla="*/ 2438400 w 2633662"/>
                <a:gd name="connsiteY57" fmla="*/ 1602581 h 1612106"/>
                <a:gd name="connsiteX58" fmla="*/ 2414587 w 2633662"/>
                <a:gd name="connsiteY58" fmla="*/ 1612106 h 1612106"/>
                <a:gd name="connsiteX59" fmla="*/ 2381250 w 2633662"/>
                <a:gd name="connsiteY59" fmla="*/ 1612106 h 1612106"/>
                <a:gd name="connsiteX60" fmla="*/ 2333625 w 2633662"/>
                <a:gd name="connsiteY60" fmla="*/ 1597819 h 1612106"/>
                <a:gd name="connsiteX61" fmla="*/ 2221706 w 2633662"/>
                <a:gd name="connsiteY61" fmla="*/ 1585912 h 1612106"/>
                <a:gd name="connsiteX62" fmla="*/ 2140743 w 2633662"/>
                <a:gd name="connsiteY62" fmla="*/ 1585912 h 1612106"/>
                <a:gd name="connsiteX63" fmla="*/ 2035968 w 2633662"/>
                <a:gd name="connsiteY63" fmla="*/ 1581150 h 1612106"/>
                <a:gd name="connsiteX64" fmla="*/ 1728787 w 2633662"/>
                <a:gd name="connsiteY64" fmla="*/ 156686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33662" h="1612106">
                  <a:moveTo>
                    <a:pt x="1728787" y="1566862"/>
                  </a:moveTo>
                  <a:lnTo>
                    <a:pt x="1531143" y="1559719"/>
                  </a:lnTo>
                  <a:lnTo>
                    <a:pt x="1397793" y="1543050"/>
                  </a:lnTo>
                  <a:lnTo>
                    <a:pt x="1314450" y="1514475"/>
                  </a:lnTo>
                  <a:lnTo>
                    <a:pt x="1240631" y="1495425"/>
                  </a:lnTo>
                  <a:lnTo>
                    <a:pt x="1047750" y="1395412"/>
                  </a:lnTo>
                  <a:lnTo>
                    <a:pt x="892968" y="1302544"/>
                  </a:lnTo>
                  <a:lnTo>
                    <a:pt x="773906" y="1221581"/>
                  </a:lnTo>
                  <a:lnTo>
                    <a:pt x="633412" y="1109662"/>
                  </a:lnTo>
                  <a:lnTo>
                    <a:pt x="519112" y="1004887"/>
                  </a:lnTo>
                  <a:lnTo>
                    <a:pt x="435768" y="912019"/>
                  </a:lnTo>
                  <a:lnTo>
                    <a:pt x="364331" y="812006"/>
                  </a:lnTo>
                  <a:lnTo>
                    <a:pt x="283368" y="681037"/>
                  </a:lnTo>
                  <a:lnTo>
                    <a:pt x="188118" y="488156"/>
                  </a:lnTo>
                  <a:lnTo>
                    <a:pt x="128587" y="364331"/>
                  </a:lnTo>
                  <a:lnTo>
                    <a:pt x="54768" y="185737"/>
                  </a:lnTo>
                  <a:lnTo>
                    <a:pt x="7143" y="64294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35718" y="2381"/>
                  </a:lnTo>
                  <a:lnTo>
                    <a:pt x="59531" y="21431"/>
                  </a:lnTo>
                  <a:lnTo>
                    <a:pt x="95250" y="102394"/>
                  </a:lnTo>
                  <a:lnTo>
                    <a:pt x="159543" y="219075"/>
                  </a:lnTo>
                  <a:lnTo>
                    <a:pt x="200025" y="285750"/>
                  </a:lnTo>
                  <a:lnTo>
                    <a:pt x="264318" y="385762"/>
                  </a:lnTo>
                  <a:lnTo>
                    <a:pt x="333375" y="495300"/>
                  </a:lnTo>
                  <a:lnTo>
                    <a:pt x="407193" y="592931"/>
                  </a:lnTo>
                  <a:lnTo>
                    <a:pt x="469106" y="671512"/>
                  </a:lnTo>
                  <a:lnTo>
                    <a:pt x="581025" y="795337"/>
                  </a:lnTo>
                  <a:lnTo>
                    <a:pt x="661987" y="871537"/>
                  </a:lnTo>
                  <a:lnTo>
                    <a:pt x="716756" y="923925"/>
                  </a:lnTo>
                  <a:lnTo>
                    <a:pt x="764381" y="962025"/>
                  </a:lnTo>
                  <a:lnTo>
                    <a:pt x="821531" y="1004887"/>
                  </a:lnTo>
                  <a:lnTo>
                    <a:pt x="890587" y="1050131"/>
                  </a:lnTo>
                  <a:lnTo>
                    <a:pt x="940593" y="1083469"/>
                  </a:lnTo>
                  <a:lnTo>
                    <a:pt x="1026318" y="1131094"/>
                  </a:lnTo>
                  <a:lnTo>
                    <a:pt x="1126331" y="1178719"/>
                  </a:lnTo>
                  <a:lnTo>
                    <a:pt x="1219200" y="1219200"/>
                  </a:lnTo>
                  <a:lnTo>
                    <a:pt x="1307306" y="1250156"/>
                  </a:lnTo>
                  <a:lnTo>
                    <a:pt x="1388268" y="1271587"/>
                  </a:lnTo>
                  <a:lnTo>
                    <a:pt x="1521618" y="1293019"/>
                  </a:lnTo>
                  <a:lnTo>
                    <a:pt x="1778793" y="1312069"/>
                  </a:lnTo>
                  <a:lnTo>
                    <a:pt x="2007393" y="1316831"/>
                  </a:lnTo>
                  <a:lnTo>
                    <a:pt x="2109787" y="1312069"/>
                  </a:lnTo>
                  <a:lnTo>
                    <a:pt x="2390775" y="1314450"/>
                  </a:lnTo>
                  <a:lnTo>
                    <a:pt x="2438400" y="1302544"/>
                  </a:lnTo>
                  <a:lnTo>
                    <a:pt x="2478881" y="1288256"/>
                  </a:lnTo>
                  <a:lnTo>
                    <a:pt x="2536031" y="1259681"/>
                  </a:lnTo>
                  <a:lnTo>
                    <a:pt x="2581275" y="1214437"/>
                  </a:lnTo>
                  <a:lnTo>
                    <a:pt x="2633662" y="1119187"/>
                  </a:lnTo>
                  <a:lnTo>
                    <a:pt x="2628900" y="1295400"/>
                  </a:lnTo>
                  <a:lnTo>
                    <a:pt x="2576512" y="1381125"/>
                  </a:lnTo>
                  <a:lnTo>
                    <a:pt x="2524125" y="1493044"/>
                  </a:lnTo>
                  <a:lnTo>
                    <a:pt x="2481262" y="1569244"/>
                  </a:lnTo>
                  <a:lnTo>
                    <a:pt x="2457450" y="1593056"/>
                  </a:lnTo>
                  <a:lnTo>
                    <a:pt x="2438400" y="1602581"/>
                  </a:lnTo>
                  <a:lnTo>
                    <a:pt x="2414587" y="1612106"/>
                  </a:lnTo>
                  <a:lnTo>
                    <a:pt x="2381250" y="1612106"/>
                  </a:lnTo>
                  <a:lnTo>
                    <a:pt x="2333625" y="1597819"/>
                  </a:lnTo>
                  <a:lnTo>
                    <a:pt x="2221706" y="1585912"/>
                  </a:lnTo>
                  <a:lnTo>
                    <a:pt x="2140743" y="1585912"/>
                  </a:lnTo>
                  <a:lnTo>
                    <a:pt x="2035968" y="1581150"/>
                  </a:lnTo>
                  <a:lnTo>
                    <a:pt x="1728787" y="156686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FE003629-8B3F-49AB-8987-221E7C9BECDD}"/>
                </a:ext>
              </a:extLst>
            </p:cNvPr>
            <p:cNvSpPr/>
            <p:nvPr/>
          </p:nvSpPr>
          <p:spPr>
            <a:xfrm>
              <a:off x="6573839" y="4533901"/>
              <a:ext cx="1901825" cy="1406525"/>
            </a:xfrm>
            <a:custGeom>
              <a:avLst/>
              <a:gdLst>
                <a:gd name="connsiteX0" fmla="*/ 600075 w 1902618"/>
                <a:gd name="connsiteY0" fmla="*/ 835818 h 1407318"/>
                <a:gd name="connsiteX1" fmla="*/ 445293 w 1902618"/>
                <a:gd name="connsiteY1" fmla="*/ 616743 h 1407318"/>
                <a:gd name="connsiteX2" fmla="*/ 333375 w 1902618"/>
                <a:gd name="connsiteY2" fmla="*/ 466725 h 1407318"/>
                <a:gd name="connsiteX3" fmla="*/ 238125 w 1902618"/>
                <a:gd name="connsiteY3" fmla="*/ 347662 h 1407318"/>
                <a:gd name="connsiteX4" fmla="*/ 166687 w 1902618"/>
                <a:gd name="connsiteY4" fmla="*/ 259556 h 1407318"/>
                <a:gd name="connsiteX5" fmla="*/ 111918 w 1902618"/>
                <a:gd name="connsiteY5" fmla="*/ 197643 h 1407318"/>
                <a:gd name="connsiteX6" fmla="*/ 0 w 1902618"/>
                <a:gd name="connsiteY6" fmla="*/ 83343 h 1407318"/>
                <a:gd name="connsiteX7" fmla="*/ 23812 w 1902618"/>
                <a:gd name="connsiteY7" fmla="*/ 0 h 1407318"/>
                <a:gd name="connsiteX8" fmla="*/ 128587 w 1902618"/>
                <a:gd name="connsiteY8" fmla="*/ 97631 h 1407318"/>
                <a:gd name="connsiteX9" fmla="*/ 333375 w 1902618"/>
                <a:gd name="connsiteY9" fmla="*/ 266700 h 1407318"/>
                <a:gd name="connsiteX10" fmla="*/ 495300 w 1902618"/>
                <a:gd name="connsiteY10" fmla="*/ 407193 h 1407318"/>
                <a:gd name="connsiteX11" fmla="*/ 681037 w 1902618"/>
                <a:gd name="connsiteY11" fmla="*/ 566737 h 1407318"/>
                <a:gd name="connsiteX12" fmla="*/ 885825 w 1902618"/>
                <a:gd name="connsiteY12" fmla="*/ 740568 h 1407318"/>
                <a:gd name="connsiteX13" fmla="*/ 976312 w 1902618"/>
                <a:gd name="connsiteY13" fmla="*/ 819150 h 1407318"/>
                <a:gd name="connsiteX14" fmla="*/ 1031081 w 1902618"/>
                <a:gd name="connsiteY14" fmla="*/ 866775 h 1407318"/>
                <a:gd name="connsiteX15" fmla="*/ 1081087 w 1902618"/>
                <a:gd name="connsiteY15" fmla="*/ 904875 h 1407318"/>
                <a:gd name="connsiteX16" fmla="*/ 1143000 w 1902618"/>
                <a:gd name="connsiteY16" fmla="*/ 947737 h 1407318"/>
                <a:gd name="connsiteX17" fmla="*/ 1202531 w 1902618"/>
                <a:gd name="connsiteY17" fmla="*/ 988218 h 1407318"/>
                <a:gd name="connsiteX18" fmla="*/ 1264443 w 1902618"/>
                <a:gd name="connsiteY18" fmla="*/ 1031081 h 1407318"/>
                <a:gd name="connsiteX19" fmla="*/ 1412081 w 1902618"/>
                <a:gd name="connsiteY19" fmla="*/ 1119187 h 1407318"/>
                <a:gd name="connsiteX20" fmla="*/ 1557337 w 1902618"/>
                <a:gd name="connsiteY20" fmla="*/ 1195387 h 1407318"/>
                <a:gd name="connsiteX21" fmla="*/ 1671637 w 1902618"/>
                <a:gd name="connsiteY21" fmla="*/ 1247775 h 1407318"/>
                <a:gd name="connsiteX22" fmla="*/ 1812131 w 1902618"/>
                <a:gd name="connsiteY22" fmla="*/ 1312068 h 1407318"/>
                <a:gd name="connsiteX23" fmla="*/ 1871662 w 1902618"/>
                <a:gd name="connsiteY23" fmla="*/ 1335881 h 1407318"/>
                <a:gd name="connsiteX24" fmla="*/ 1888331 w 1902618"/>
                <a:gd name="connsiteY24" fmla="*/ 1345406 h 1407318"/>
                <a:gd name="connsiteX25" fmla="*/ 1900237 w 1902618"/>
                <a:gd name="connsiteY25" fmla="*/ 1357312 h 1407318"/>
                <a:gd name="connsiteX26" fmla="*/ 1902618 w 1902618"/>
                <a:gd name="connsiteY26" fmla="*/ 1371600 h 1407318"/>
                <a:gd name="connsiteX27" fmla="*/ 1895475 w 1902618"/>
                <a:gd name="connsiteY27" fmla="*/ 1388268 h 1407318"/>
                <a:gd name="connsiteX28" fmla="*/ 1874043 w 1902618"/>
                <a:gd name="connsiteY28" fmla="*/ 1400175 h 1407318"/>
                <a:gd name="connsiteX29" fmla="*/ 1812131 w 1902618"/>
                <a:gd name="connsiteY29" fmla="*/ 1407318 h 1407318"/>
                <a:gd name="connsiteX30" fmla="*/ 1643062 w 1902618"/>
                <a:gd name="connsiteY30" fmla="*/ 1400175 h 1407318"/>
                <a:gd name="connsiteX31" fmla="*/ 1407318 w 1902618"/>
                <a:gd name="connsiteY31" fmla="*/ 1395412 h 1407318"/>
                <a:gd name="connsiteX32" fmla="*/ 1202531 w 1902618"/>
                <a:gd name="connsiteY32" fmla="*/ 1385887 h 1407318"/>
                <a:gd name="connsiteX33" fmla="*/ 1126331 w 1902618"/>
                <a:gd name="connsiteY33" fmla="*/ 1383506 h 1407318"/>
                <a:gd name="connsiteX34" fmla="*/ 1081087 w 1902618"/>
                <a:gd name="connsiteY34" fmla="*/ 1378743 h 1407318"/>
                <a:gd name="connsiteX35" fmla="*/ 1038225 w 1902618"/>
                <a:gd name="connsiteY35" fmla="*/ 1369218 h 1407318"/>
                <a:gd name="connsiteX36" fmla="*/ 1002506 w 1902618"/>
                <a:gd name="connsiteY36" fmla="*/ 1352550 h 1407318"/>
                <a:gd name="connsiteX37" fmla="*/ 969168 w 1902618"/>
                <a:gd name="connsiteY37" fmla="*/ 1331118 h 1407318"/>
                <a:gd name="connsiteX38" fmla="*/ 904875 w 1902618"/>
                <a:gd name="connsiteY38" fmla="*/ 1281112 h 1407318"/>
                <a:gd name="connsiteX39" fmla="*/ 809625 w 1902618"/>
                <a:gd name="connsiteY39" fmla="*/ 1140618 h 1407318"/>
                <a:gd name="connsiteX40" fmla="*/ 600075 w 1902618"/>
                <a:gd name="connsiteY40" fmla="*/ 835818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02618" h="1407318">
                  <a:moveTo>
                    <a:pt x="600075" y="835818"/>
                  </a:moveTo>
                  <a:lnTo>
                    <a:pt x="445293" y="616743"/>
                  </a:lnTo>
                  <a:lnTo>
                    <a:pt x="333375" y="466725"/>
                  </a:lnTo>
                  <a:lnTo>
                    <a:pt x="238125" y="347662"/>
                  </a:lnTo>
                  <a:lnTo>
                    <a:pt x="166687" y="259556"/>
                  </a:lnTo>
                  <a:lnTo>
                    <a:pt x="111918" y="197643"/>
                  </a:lnTo>
                  <a:lnTo>
                    <a:pt x="0" y="83343"/>
                  </a:lnTo>
                  <a:lnTo>
                    <a:pt x="23812" y="0"/>
                  </a:lnTo>
                  <a:lnTo>
                    <a:pt x="128587" y="97631"/>
                  </a:lnTo>
                  <a:lnTo>
                    <a:pt x="333375" y="266700"/>
                  </a:lnTo>
                  <a:lnTo>
                    <a:pt x="495300" y="407193"/>
                  </a:lnTo>
                  <a:lnTo>
                    <a:pt x="681037" y="566737"/>
                  </a:lnTo>
                  <a:lnTo>
                    <a:pt x="885825" y="740568"/>
                  </a:lnTo>
                  <a:lnTo>
                    <a:pt x="976312" y="819150"/>
                  </a:lnTo>
                  <a:lnTo>
                    <a:pt x="1031081" y="866775"/>
                  </a:lnTo>
                  <a:lnTo>
                    <a:pt x="1081087" y="904875"/>
                  </a:lnTo>
                  <a:lnTo>
                    <a:pt x="1143000" y="947737"/>
                  </a:lnTo>
                  <a:lnTo>
                    <a:pt x="1202531" y="988218"/>
                  </a:lnTo>
                  <a:lnTo>
                    <a:pt x="1264443" y="1031081"/>
                  </a:lnTo>
                  <a:lnTo>
                    <a:pt x="1412081" y="1119187"/>
                  </a:lnTo>
                  <a:lnTo>
                    <a:pt x="1557337" y="1195387"/>
                  </a:lnTo>
                  <a:lnTo>
                    <a:pt x="1671637" y="1247775"/>
                  </a:lnTo>
                  <a:lnTo>
                    <a:pt x="1812131" y="1312068"/>
                  </a:lnTo>
                  <a:lnTo>
                    <a:pt x="1871662" y="1335881"/>
                  </a:lnTo>
                  <a:lnTo>
                    <a:pt x="1888331" y="1345406"/>
                  </a:lnTo>
                  <a:lnTo>
                    <a:pt x="1900237" y="1357312"/>
                  </a:lnTo>
                  <a:lnTo>
                    <a:pt x="1902618" y="1371600"/>
                  </a:lnTo>
                  <a:lnTo>
                    <a:pt x="1895475" y="1388268"/>
                  </a:lnTo>
                  <a:lnTo>
                    <a:pt x="1874043" y="1400175"/>
                  </a:lnTo>
                  <a:lnTo>
                    <a:pt x="1812131" y="1407318"/>
                  </a:lnTo>
                  <a:lnTo>
                    <a:pt x="1643062" y="1400175"/>
                  </a:lnTo>
                  <a:lnTo>
                    <a:pt x="1407318" y="1395412"/>
                  </a:lnTo>
                  <a:lnTo>
                    <a:pt x="1202531" y="1385887"/>
                  </a:lnTo>
                  <a:lnTo>
                    <a:pt x="1126331" y="1383506"/>
                  </a:lnTo>
                  <a:lnTo>
                    <a:pt x="1081087" y="1378743"/>
                  </a:lnTo>
                  <a:lnTo>
                    <a:pt x="1038225" y="1369218"/>
                  </a:lnTo>
                  <a:lnTo>
                    <a:pt x="1002506" y="1352550"/>
                  </a:lnTo>
                  <a:lnTo>
                    <a:pt x="969168" y="1331118"/>
                  </a:lnTo>
                  <a:lnTo>
                    <a:pt x="904875" y="1281112"/>
                  </a:lnTo>
                  <a:lnTo>
                    <a:pt x="809625" y="1140618"/>
                  </a:lnTo>
                  <a:lnTo>
                    <a:pt x="600075" y="83581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1408C5B0-CA2F-4F41-867A-06733BEE94BA}"/>
              </a:ext>
            </a:extLst>
          </p:cNvPr>
          <p:cNvGrpSpPr/>
          <p:nvPr/>
        </p:nvGrpSpPr>
        <p:grpSpPr>
          <a:xfrm>
            <a:off x="3957639" y="1700213"/>
            <a:ext cx="4635501" cy="4300537"/>
            <a:chOff x="3957639" y="1700213"/>
            <a:chExt cx="4635501" cy="4300537"/>
          </a:xfrm>
          <a:solidFill>
            <a:schemeClr val="tx1"/>
          </a:solidFill>
        </p:grpSpPr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853ABEF3-695E-4FB9-809D-64290D58E44A}"/>
                </a:ext>
              </a:extLst>
            </p:cNvPr>
            <p:cNvSpPr/>
            <p:nvPr/>
          </p:nvSpPr>
          <p:spPr>
            <a:xfrm>
              <a:off x="5151439" y="1700213"/>
              <a:ext cx="1581150" cy="1611313"/>
            </a:xfrm>
            <a:custGeom>
              <a:avLst/>
              <a:gdLst>
                <a:gd name="connsiteX0" fmla="*/ 1054894 w 1581150"/>
                <a:gd name="connsiteY0" fmla="*/ 828675 h 1612106"/>
                <a:gd name="connsiteX1" fmla="*/ 788194 w 1581150"/>
                <a:gd name="connsiteY1" fmla="*/ 1062037 h 1612106"/>
                <a:gd name="connsiteX2" fmla="*/ 597694 w 1581150"/>
                <a:gd name="connsiteY2" fmla="*/ 1216818 h 1612106"/>
                <a:gd name="connsiteX3" fmla="*/ 361950 w 1581150"/>
                <a:gd name="connsiteY3" fmla="*/ 1385887 h 1612106"/>
                <a:gd name="connsiteX4" fmla="*/ 226219 w 1581150"/>
                <a:gd name="connsiteY4" fmla="*/ 1485900 h 1612106"/>
                <a:gd name="connsiteX5" fmla="*/ 107157 w 1581150"/>
                <a:gd name="connsiteY5" fmla="*/ 1569243 h 1612106"/>
                <a:gd name="connsiteX6" fmla="*/ 47625 w 1581150"/>
                <a:gd name="connsiteY6" fmla="*/ 1607343 h 1612106"/>
                <a:gd name="connsiteX7" fmla="*/ 23813 w 1581150"/>
                <a:gd name="connsiteY7" fmla="*/ 1612106 h 1612106"/>
                <a:gd name="connsiteX8" fmla="*/ 7144 w 1581150"/>
                <a:gd name="connsiteY8" fmla="*/ 1609725 h 1612106"/>
                <a:gd name="connsiteX9" fmla="*/ 0 w 1581150"/>
                <a:gd name="connsiteY9" fmla="*/ 1600200 h 1612106"/>
                <a:gd name="connsiteX10" fmla="*/ 4763 w 1581150"/>
                <a:gd name="connsiteY10" fmla="*/ 1574006 h 1612106"/>
                <a:gd name="connsiteX11" fmla="*/ 16669 w 1581150"/>
                <a:gd name="connsiteY11" fmla="*/ 1550193 h 1612106"/>
                <a:gd name="connsiteX12" fmla="*/ 80963 w 1581150"/>
                <a:gd name="connsiteY12" fmla="*/ 1495425 h 1612106"/>
                <a:gd name="connsiteX13" fmla="*/ 219075 w 1581150"/>
                <a:gd name="connsiteY13" fmla="*/ 1373981 h 1612106"/>
                <a:gd name="connsiteX14" fmla="*/ 340519 w 1581150"/>
                <a:gd name="connsiteY14" fmla="*/ 1266825 h 1612106"/>
                <a:gd name="connsiteX15" fmla="*/ 500063 w 1581150"/>
                <a:gd name="connsiteY15" fmla="*/ 1109662 h 1612106"/>
                <a:gd name="connsiteX16" fmla="*/ 631032 w 1581150"/>
                <a:gd name="connsiteY16" fmla="*/ 973931 h 1612106"/>
                <a:gd name="connsiteX17" fmla="*/ 762000 w 1581150"/>
                <a:gd name="connsiteY17" fmla="*/ 838200 h 1612106"/>
                <a:gd name="connsiteX18" fmla="*/ 835819 w 1581150"/>
                <a:gd name="connsiteY18" fmla="*/ 754856 h 1612106"/>
                <a:gd name="connsiteX19" fmla="*/ 952500 w 1581150"/>
                <a:gd name="connsiteY19" fmla="*/ 595312 h 1612106"/>
                <a:gd name="connsiteX20" fmla="*/ 1054894 w 1581150"/>
                <a:gd name="connsiteY20" fmla="*/ 452437 h 1612106"/>
                <a:gd name="connsiteX21" fmla="*/ 1121569 w 1581150"/>
                <a:gd name="connsiteY21" fmla="*/ 335756 h 1612106"/>
                <a:gd name="connsiteX22" fmla="*/ 1150144 w 1581150"/>
                <a:gd name="connsiteY22" fmla="*/ 280987 h 1612106"/>
                <a:gd name="connsiteX23" fmla="*/ 1171575 w 1581150"/>
                <a:gd name="connsiteY23" fmla="*/ 228600 h 1612106"/>
                <a:gd name="connsiteX24" fmla="*/ 1178719 w 1581150"/>
                <a:gd name="connsiteY24" fmla="*/ 200025 h 1612106"/>
                <a:gd name="connsiteX25" fmla="*/ 1178719 w 1581150"/>
                <a:gd name="connsiteY25" fmla="*/ 190500 h 1612106"/>
                <a:gd name="connsiteX26" fmla="*/ 1166813 w 1581150"/>
                <a:gd name="connsiteY26" fmla="*/ 166687 h 1612106"/>
                <a:gd name="connsiteX27" fmla="*/ 1104900 w 1581150"/>
                <a:gd name="connsiteY27" fmla="*/ 97631 h 1612106"/>
                <a:gd name="connsiteX28" fmla="*/ 1066800 w 1581150"/>
                <a:gd name="connsiteY28" fmla="*/ 61912 h 1612106"/>
                <a:gd name="connsiteX29" fmla="*/ 1054894 w 1581150"/>
                <a:gd name="connsiteY29" fmla="*/ 42862 h 1612106"/>
                <a:gd name="connsiteX30" fmla="*/ 1050132 w 1581150"/>
                <a:gd name="connsiteY30" fmla="*/ 23812 h 1612106"/>
                <a:gd name="connsiteX31" fmla="*/ 1054894 w 1581150"/>
                <a:gd name="connsiteY31" fmla="*/ 11906 h 1612106"/>
                <a:gd name="connsiteX32" fmla="*/ 1057275 w 1581150"/>
                <a:gd name="connsiteY32" fmla="*/ 4762 h 1612106"/>
                <a:gd name="connsiteX33" fmla="*/ 1071563 w 1581150"/>
                <a:gd name="connsiteY33" fmla="*/ 0 h 1612106"/>
                <a:gd name="connsiteX34" fmla="*/ 1107282 w 1581150"/>
                <a:gd name="connsiteY34" fmla="*/ 7143 h 1612106"/>
                <a:gd name="connsiteX35" fmla="*/ 1183482 w 1581150"/>
                <a:gd name="connsiteY35" fmla="*/ 28575 h 1612106"/>
                <a:gd name="connsiteX36" fmla="*/ 1290638 w 1581150"/>
                <a:gd name="connsiteY36" fmla="*/ 66675 h 1612106"/>
                <a:gd name="connsiteX37" fmla="*/ 1343025 w 1581150"/>
                <a:gd name="connsiteY37" fmla="*/ 88106 h 1612106"/>
                <a:gd name="connsiteX38" fmla="*/ 1402557 w 1581150"/>
                <a:gd name="connsiteY38" fmla="*/ 114300 h 1612106"/>
                <a:gd name="connsiteX39" fmla="*/ 1447800 w 1581150"/>
                <a:gd name="connsiteY39" fmla="*/ 138112 h 1612106"/>
                <a:gd name="connsiteX40" fmla="*/ 1473994 w 1581150"/>
                <a:gd name="connsiteY40" fmla="*/ 152400 h 1612106"/>
                <a:gd name="connsiteX41" fmla="*/ 1507332 w 1581150"/>
                <a:gd name="connsiteY41" fmla="*/ 176212 h 1612106"/>
                <a:gd name="connsiteX42" fmla="*/ 1528763 w 1581150"/>
                <a:gd name="connsiteY42" fmla="*/ 197643 h 1612106"/>
                <a:gd name="connsiteX43" fmla="*/ 1552575 w 1581150"/>
                <a:gd name="connsiteY43" fmla="*/ 223837 h 1612106"/>
                <a:gd name="connsiteX44" fmla="*/ 1571625 w 1581150"/>
                <a:gd name="connsiteY44" fmla="*/ 250031 h 1612106"/>
                <a:gd name="connsiteX45" fmla="*/ 1578769 w 1581150"/>
                <a:gd name="connsiteY45" fmla="*/ 271462 h 1612106"/>
                <a:gd name="connsiteX46" fmla="*/ 1581150 w 1581150"/>
                <a:gd name="connsiteY46" fmla="*/ 290512 h 1612106"/>
                <a:gd name="connsiteX47" fmla="*/ 1576388 w 1581150"/>
                <a:gd name="connsiteY47" fmla="*/ 319087 h 1612106"/>
                <a:gd name="connsiteX48" fmla="*/ 1512094 w 1581150"/>
                <a:gd name="connsiteY48" fmla="*/ 330993 h 1612106"/>
                <a:gd name="connsiteX49" fmla="*/ 1435894 w 1581150"/>
                <a:gd name="connsiteY49" fmla="*/ 411956 h 1612106"/>
                <a:gd name="connsiteX50" fmla="*/ 1271588 w 1581150"/>
                <a:gd name="connsiteY50" fmla="*/ 604837 h 1612106"/>
                <a:gd name="connsiteX51" fmla="*/ 1054894 w 1581150"/>
                <a:gd name="connsiteY51" fmla="*/ 828675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1150" h="1612106">
                  <a:moveTo>
                    <a:pt x="1054894" y="828675"/>
                  </a:moveTo>
                  <a:lnTo>
                    <a:pt x="788194" y="1062037"/>
                  </a:lnTo>
                  <a:lnTo>
                    <a:pt x="597694" y="1216818"/>
                  </a:lnTo>
                  <a:lnTo>
                    <a:pt x="361950" y="1385887"/>
                  </a:lnTo>
                  <a:lnTo>
                    <a:pt x="226219" y="1485900"/>
                  </a:lnTo>
                  <a:lnTo>
                    <a:pt x="107157" y="1569243"/>
                  </a:lnTo>
                  <a:lnTo>
                    <a:pt x="47625" y="1607343"/>
                  </a:lnTo>
                  <a:lnTo>
                    <a:pt x="23813" y="1612106"/>
                  </a:lnTo>
                  <a:lnTo>
                    <a:pt x="7144" y="1609725"/>
                  </a:lnTo>
                  <a:lnTo>
                    <a:pt x="0" y="1600200"/>
                  </a:lnTo>
                  <a:lnTo>
                    <a:pt x="4763" y="1574006"/>
                  </a:lnTo>
                  <a:lnTo>
                    <a:pt x="16669" y="1550193"/>
                  </a:lnTo>
                  <a:lnTo>
                    <a:pt x="80963" y="1495425"/>
                  </a:lnTo>
                  <a:lnTo>
                    <a:pt x="219075" y="1373981"/>
                  </a:lnTo>
                  <a:lnTo>
                    <a:pt x="340519" y="1266825"/>
                  </a:lnTo>
                  <a:lnTo>
                    <a:pt x="500063" y="1109662"/>
                  </a:lnTo>
                  <a:lnTo>
                    <a:pt x="631032" y="973931"/>
                  </a:lnTo>
                  <a:lnTo>
                    <a:pt x="762000" y="838200"/>
                  </a:lnTo>
                  <a:lnTo>
                    <a:pt x="835819" y="754856"/>
                  </a:lnTo>
                  <a:lnTo>
                    <a:pt x="952500" y="595312"/>
                  </a:lnTo>
                  <a:lnTo>
                    <a:pt x="1054894" y="452437"/>
                  </a:lnTo>
                  <a:lnTo>
                    <a:pt x="1121569" y="335756"/>
                  </a:lnTo>
                  <a:lnTo>
                    <a:pt x="1150144" y="280987"/>
                  </a:lnTo>
                  <a:lnTo>
                    <a:pt x="1171575" y="228600"/>
                  </a:lnTo>
                  <a:lnTo>
                    <a:pt x="1178719" y="200025"/>
                  </a:lnTo>
                  <a:lnTo>
                    <a:pt x="1178719" y="190500"/>
                  </a:lnTo>
                  <a:lnTo>
                    <a:pt x="1166813" y="166687"/>
                  </a:lnTo>
                  <a:lnTo>
                    <a:pt x="1104900" y="97631"/>
                  </a:lnTo>
                  <a:lnTo>
                    <a:pt x="1066800" y="61912"/>
                  </a:lnTo>
                  <a:lnTo>
                    <a:pt x="1054894" y="42862"/>
                  </a:lnTo>
                  <a:lnTo>
                    <a:pt x="1050132" y="23812"/>
                  </a:lnTo>
                  <a:lnTo>
                    <a:pt x="1054894" y="11906"/>
                  </a:lnTo>
                  <a:lnTo>
                    <a:pt x="1057275" y="4762"/>
                  </a:lnTo>
                  <a:lnTo>
                    <a:pt x="1071563" y="0"/>
                  </a:lnTo>
                  <a:lnTo>
                    <a:pt x="1107282" y="7143"/>
                  </a:lnTo>
                  <a:lnTo>
                    <a:pt x="1183482" y="28575"/>
                  </a:lnTo>
                  <a:lnTo>
                    <a:pt x="1290638" y="66675"/>
                  </a:lnTo>
                  <a:lnTo>
                    <a:pt x="1343025" y="88106"/>
                  </a:lnTo>
                  <a:lnTo>
                    <a:pt x="1402557" y="114300"/>
                  </a:lnTo>
                  <a:lnTo>
                    <a:pt x="1447800" y="138112"/>
                  </a:lnTo>
                  <a:lnTo>
                    <a:pt x="1473994" y="152400"/>
                  </a:lnTo>
                  <a:lnTo>
                    <a:pt x="1507332" y="176212"/>
                  </a:lnTo>
                  <a:lnTo>
                    <a:pt x="1528763" y="197643"/>
                  </a:lnTo>
                  <a:lnTo>
                    <a:pt x="1552575" y="223837"/>
                  </a:lnTo>
                  <a:lnTo>
                    <a:pt x="1571625" y="250031"/>
                  </a:lnTo>
                  <a:lnTo>
                    <a:pt x="1578769" y="271462"/>
                  </a:lnTo>
                  <a:lnTo>
                    <a:pt x="1581150" y="290512"/>
                  </a:lnTo>
                  <a:lnTo>
                    <a:pt x="1576388" y="319087"/>
                  </a:lnTo>
                  <a:lnTo>
                    <a:pt x="1512094" y="330993"/>
                  </a:lnTo>
                  <a:lnTo>
                    <a:pt x="1435894" y="411956"/>
                  </a:lnTo>
                  <a:lnTo>
                    <a:pt x="1271588" y="604837"/>
                  </a:lnTo>
                  <a:lnTo>
                    <a:pt x="1054894" y="8286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B5FE1289-8BF5-4927-B480-77101955D390}"/>
                </a:ext>
              </a:extLst>
            </p:cNvPr>
            <p:cNvSpPr/>
            <p:nvPr/>
          </p:nvSpPr>
          <p:spPr>
            <a:xfrm>
              <a:off x="4198940" y="1876426"/>
              <a:ext cx="1127125" cy="403225"/>
            </a:xfrm>
            <a:custGeom>
              <a:avLst/>
              <a:gdLst>
                <a:gd name="connsiteX0" fmla="*/ 469106 w 1128712"/>
                <a:gd name="connsiteY0" fmla="*/ 307181 h 402431"/>
                <a:gd name="connsiteX1" fmla="*/ 97631 w 1128712"/>
                <a:gd name="connsiteY1" fmla="*/ 402431 h 402431"/>
                <a:gd name="connsiteX2" fmla="*/ 0 w 1128712"/>
                <a:gd name="connsiteY2" fmla="*/ 214312 h 402431"/>
                <a:gd name="connsiteX3" fmla="*/ 190500 w 1128712"/>
                <a:gd name="connsiteY3" fmla="*/ 204787 h 402431"/>
                <a:gd name="connsiteX4" fmla="*/ 316706 w 1128712"/>
                <a:gd name="connsiteY4" fmla="*/ 190500 h 402431"/>
                <a:gd name="connsiteX5" fmla="*/ 471487 w 1128712"/>
                <a:gd name="connsiteY5" fmla="*/ 157162 h 402431"/>
                <a:gd name="connsiteX6" fmla="*/ 578644 w 1128712"/>
                <a:gd name="connsiteY6" fmla="*/ 130968 h 402431"/>
                <a:gd name="connsiteX7" fmla="*/ 631031 w 1128712"/>
                <a:gd name="connsiteY7" fmla="*/ 114300 h 402431"/>
                <a:gd name="connsiteX8" fmla="*/ 669131 w 1128712"/>
                <a:gd name="connsiteY8" fmla="*/ 97631 h 402431"/>
                <a:gd name="connsiteX9" fmla="*/ 716756 w 1128712"/>
                <a:gd name="connsiteY9" fmla="*/ 61912 h 402431"/>
                <a:gd name="connsiteX10" fmla="*/ 757237 w 1128712"/>
                <a:gd name="connsiteY10" fmla="*/ 23812 h 402431"/>
                <a:gd name="connsiteX11" fmla="*/ 778669 w 1128712"/>
                <a:gd name="connsiteY11" fmla="*/ 7143 h 402431"/>
                <a:gd name="connsiteX12" fmla="*/ 804862 w 1128712"/>
                <a:gd name="connsiteY12" fmla="*/ 0 h 402431"/>
                <a:gd name="connsiteX13" fmla="*/ 838200 w 1128712"/>
                <a:gd name="connsiteY13" fmla="*/ 4762 h 402431"/>
                <a:gd name="connsiteX14" fmla="*/ 873919 w 1128712"/>
                <a:gd name="connsiteY14" fmla="*/ 14287 h 402431"/>
                <a:gd name="connsiteX15" fmla="*/ 940594 w 1128712"/>
                <a:gd name="connsiteY15" fmla="*/ 50006 h 402431"/>
                <a:gd name="connsiteX16" fmla="*/ 1050131 w 1128712"/>
                <a:gd name="connsiteY16" fmla="*/ 116681 h 402431"/>
                <a:gd name="connsiteX17" fmla="*/ 1097756 w 1128712"/>
                <a:gd name="connsiteY17" fmla="*/ 157162 h 402431"/>
                <a:gd name="connsiteX18" fmla="*/ 1121569 w 1128712"/>
                <a:gd name="connsiteY18" fmla="*/ 188118 h 402431"/>
                <a:gd name="connsiteX19" fmla="*/ 1128712 w 1128712"/>
                <a:gd name="connsiteY19" fmla="*/ 214312 h 402431"/>
                <a:gd name="connsiteX20" fmla="*/ 1126331 w 1128712"/>
                <a:gd name="connsiteY20" fmla="*/ 245268 h 402431"/>
                <a:gd name="connsiteX21" fmla="*/ 1112044 w 1128712"/>
                <a:gd name="connsiteY21" fmla="*/ 273843 h 402431"/>
                <a:gd name="connsiteX22" fmla="*/ 1083469 w 1128712"/>
                <a:gd name="connsiteY22" fmla="*/ 292893 h 402431"/>
                <a:gd name="connsiteX23" fmla="*/ 1040606 w 1128712"/>
                <a:gd name="connsiteY23" fmla="*/ 311943 h 402431"/>
                <a:gd name="connsiteX24" fmla="*/ 1007269 w 1128712"/>
                <a:gd name="connsiteY24" fmla="*/ 342900 h 402431"/>
                <a:gd name="connsiteX25" fmla="*/ 714375 w 1128712"/>
                <a:gd name="connsiteY25" fmla="*/ 250031 h 402431"/>
                <a:gd name="connsiteX26" fmla="*/ 469106 w 1128712"/>
                <a:gd name="connsiteY26" fmla="*/ 30718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712" h="402431">
                  <a:moveTo>
                    <a:pt x="469106" y="307181"/>
                  </a:moveTo>
                  <a:lnTo>
                    <a:pt x="97631" y="402431"/>
                  </a:lnTo>
                  <a:lnTo>
                    <a:pt x="0" y="214312"/>
                  </a:lnTo>
                  <a:lnTo>
                    <a:pt x="190500" y="204787"/>
                  </a:lnTo>
                  <a:lnTo>
                    <a:pt x="316706" y="190500"/>
                  </a:lnTo>
                  <a:lnTo>
                    <a:pt x="471487" y="157162"/>
                  </a:lnTo>
                  <a:lnTo>
                    <a:pt x="578644" y="130968"/>
                  </a:lnTo>
                  <a:lnTo>
                    <a:pt x="631031" y="114300"/>
                  </a:lnTo>
                  <a:lnTo>
                    <a:pt x="669131" y="97631"/>
                  </a:lnTo>
                  <a:lnTo>
                    <a:pt x="716756" y="61912"/>
                  </a:lnTo>
                  <a:lnTo>
                    <a:pt x="757237" y="23812"/>
                  </a:lnTo>
                  <a:lnTo>
                    <a:pt x="778669" y="7143"/>
                  </a:lnTo>
                  <a:lnTo>
                    <a:pt x="804862" y="0"/>
                  </a:lnTo>
                  <a:lnTo>
                    <a:pt x="838200" y="4762"/>
                  </a:lnTo>
                  <a:lnTo>
                    <a:pt x="873919" y="14287"/>
                  </a:lnTo>
                  <a:lnTo>
                    <a:pt x="940594" y="50006"/>
                  </a:lnTo>
                  <a:lnTo>
                    <a:pt x="1050131" y="116681"/>
                  </a:lnTo>
                  <a:lnTo>
                    <a:pt x="1097756" y="157162"/>
                  </a:lnTo>
                  <a:lnTo>
                    <a:pt x="1121569" y="188118"/>
                  </a:lnTo>
                  <a:lnTo>
                    <a:pt x="1128712" y="214312"/>
                  </a:lnTo>
                  <a:lnTo>
                    <a:pt x="1126331" y="245268"/>
                  </a:lnTo>
                  <a:lnTo>
                    <a:pt x="1112044" y="273843"/>
                  </a:lnTo>
                  <a:lnTo>
                    <a:pt x="1083469" y="292893"/>
                  </a:lnTo>
                  <a:lnTo>
                    <a:pt x="1040606" y="311943"/>
                  </a:lnTo>
                  <a:lnTo>
                    <a:pt x="1007269" y="342900"/>
                  </a:lnTo>
                  <a:lnTo>
                    <a:pt x="714375" y="250031"/>
                  </a:lnTo>
                  <a:lnTo>
                    <a:pt x="469106" y="3071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2F4A3FFE-F0AA-4497-9491-3EDAAF6EB763}"/>
                </a:ext>
              </a:extLst>
            </p:cNvPr>
            <p:cNvSpPr/>
            <p:nvPr/>
          </p:nvSpPr>
          <p:spPr>
            <a:xfrm>
              <a:off x="4686301" y="2101850"/>
              <a:ext cx="533400" cy="933450"/>
            </a:xfrm>
            <a:custGeom>
              <a:avLst/>
              <a:gdLst>
                <a:gd name="connsiteX0" fmla="*/ 342900 w 533400"/>
                <a:gd name="connsiteY0" fmla="*/ 464344 h 933450"/>
                <a:gd name="connsiteX1" fmla="*/ 211931 w 533400"/>
                <a:gd name="connsiteY1" fmla="*/ 688182 h 933450"/>
                <a:gd name="connsiteX2" fmla="*/ 121444 w 533400"/>
                <a:gd name="connsiteY2" fmla="*/ 845344 h 933450"/>
                <a:gd name="connsiteX3" fmla="*/ 80963 w 533400"/>
                <a:gd name="connsiteY3" fmla="*/ 933450 h 933450"/>
                <a:gd name="connsiteX4" fmla="*/ 0 w 533400"/>
                <a:gd name="connsiteY4" fmla="*/ 926307 h 933450"/>
                <a:gd name="connsiteX5" fmla="*/ 19050 w 533400"/>
                <a:gd name="connsiteY5" fmla="*/ 878682 h 933450"/>
                <a:gd name="connsiteX6" fmla="*/ 90488 w 533400"/>
                <a:gd name="connsiteY6" fmla="*/ 683419 h 933450"/>
                <a:gd name="connsiteX7" fmla="*/ 147638 w 533400"/>
                <a:gd name="connsiteY7" fmla="*/ 504825 h 933450"/>
                <a:gd name="connsiteX8" fmla="*/ 173831 w 533400"/>
                <a:gd name="connsiteY8" fmla="*/ 397669 h 933450"/>
                <a:gd name="connsiteX9" fmla="*/ 190500 w 533400"/>
                <a:gd name="connsiteY9" fmla="*/ 307182 h 933450"/>
                <a:gd name="connsiteX10" fmla="*/ 204788 w 533400"/>
                <a:gd name="connsiteY10" fmla="*/ 202407 h 933450"/>
                <a:gd name="connsiteX11" fmla="*/ 216694 w 533400"/>
                <a:gd name="connsiteY11" fmla="*/ 119063 h 933450"/>
                <a:gd name="connsiteX12" fmla="*/ 216694 w 533400"/>
                <a:gd name="connsiteY12" fmla="*/ 88107 h 933450"/>
                <a:gd name="connsiteX13" fmla="*/ 209550 w 533400"/>
                <a:gd name="connsiteY13" fmla="*/ 57150 h 933450"/>
                <a:gd name="connsiteX14" fmla="*/ 166688 w 533400"/>
                <a:gd name="connsiteY14" fmla="*/ 0 h 933450"/>
                <a:gd name="connsiteX15" fmla="*/ 533400 w 533400"/>
                <a:gd name="connsiteY15" fmla="*/ 69057 h 933450"/>
                <a:gd name="connsiteX16" fmla="*/ 519113 w 533400"/>
                <a:gd name="connsiteY16" fmla="*/ 116682 h 933450"/>
                <a:gd name="connsiteX17" fmla="*/ 485775 w 533400"/>
                <a:gd name="connsiteY17" fmla="*/ 176213 h 933450"/>
                <a:gd name="connsiteX18" fmla="*/ 445294 w 533400"/>
                <a:gd name="connsiteY18" fmla="*/ 257175 h 933450"/>
                <a:gd name="connsiteX19" fmla="*/ 342900 w 533400"/>
                <a:gd name="connsiteY19" fmla="*/ 46434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33450">
                  <a:moveTo>
                    <a:pt x="342900" y="464344"/>
                  </a:moveTo>
                  <a:lnTo>
                    <a:pt x="211931" y="688182"/>
                  </a:lnTo>
                  <a:lnTo>
                    <a:pt x="121444" y="845344"/>
                  </a:lnTo>
                  <a:lnTo>
                    <a:pt x="80963" y="933450"/>
                  </a:lnTo>
                  <a:lnTo>
                    <a:pt x="0" y="926307"/>
                  </a:lnTo>
                  <a:lnTo>
                    <a:pt x="19050" y="878682"/>
                  </a:lnTo>
                  <a:lnTo>
                    <a:pt x="90488" y="683419"/>
                  </a:lnTo>
                  <a:lnTo>
                    <a:pt x="147638" y="504825"/>
                  </a:lnTo>
                  <a:lnTo>
                    <a:pt x="173831" y="397669"/>
                  </a:lnTo>
                  <a:lnTo>
                    <a:pt x="190500" y="307182"/>
                  </a:lnTo>
                  <a:lnTo>
                    <a:pt x="204788" y="202407"/>
                  </a:lnTo>
                  <a:lnTo>
                    <a:pt x="216694" y="119063"/>
                  </a:lnTo>
                  <a:lnTo>
                    <a:pt x="216694" y="88107"/>
                  </a:lnTo>
                  <a:lnTo>
                    <a:pt x="209550" y="57150"/>
                  </a:lnTo>
                  <a:lnTo>
                    <a:pt x="166688" y="0"/>
                  </a:lnTo>
                  <a:lnTo>
                    <a:pt x="533400" y="69057"/>
                  </a:lnTo>
                  <a:lnTo>
                    <a:pt x="519113" y="116682"/>
                  </a:lnTo>
                  <a:lnTo>
                    <a:pt x="485775" y="176213"/>
                  </a:lnTo>
                  <a:lnTo>
                    <a:pt x="445294" y="257175"/>
                  </a:lnTo>
                  <a:lnTo>
                    <a:pt x="342900" y="46434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7064F384-387E-4C3F-A2DF-B818D8F6E378}"/>
                </a:ext>
              </a:extLst>
            </p:cNvPr>
            <p:cNvSpPr/>
            <p:nvPr/>
          </p:nvSpPr>
          <p:spPr>
            <a:xfrm>
              <a:off x="4676776" y="2994026"/>
              <a:ext cx="452438" cy="727075"/>
            </a:xfrm>
            <a:custGeom>
              <a:avLst/>
              <a:gdLst>
                <a:gd name="connsiteX0" fmla="*/ 242888 w 452438"/>
                <a:gd name="connsiteY0" fmla="*/ 728662 h 728662"/>
                <a:gd name="connsiteX1" fmla="*/ 238125 w 452438"/>
                <a:gd name="connsiteY1" fmla="*/ 631031 h 728662"/>
                <a:gd name="connsiteX2" fmla="*/ 228600 w 452438"/>
                <a:gd name="connsiteY2" fmla="*/ 573881 h 728662"/>
                <a:gd name="connsiteX3" fmla="*/ 214313 w 452438"/>
                <a:gd name="connsiteY3" fmla="*/ 516731 h 728662"/>
                <a:gd name="connsiteX4" fmla="*/ 192881 w 452438"/>
                <a:gd name="connsiteY4" fmla="*/ 457200 h 728662"/>
                <a:gd name="connsiteX5" fmla="*/ 164306 w 452438"/>
                <a:gd name="connsiteY5" fmla="*/ 395287 h 728662"/>
                <a:gd name="connsiteX6" fmla="*/ 119063 w 452438"/>
                <a:gd name="connsiteY6" fmla="*/ 304800 h 728662"/>
                <a:gd name="connsiteX7" fmla="*/ 64294 w 452438"/>
                <a:gd name="connsiteY7" fmla="*/ 204787 h 728662"/>
                <a:gd name="connsiteX8" fmla="*/ 40481 w 452438"/>
                <a:gd name="connsiteY8" fmla="*/ 159544 h 728662"/>
                <a:gd name="connsiteX9" fmla="*/ 16669 w 452438"/>
                <a:gd name="connsiteY9" fmla="*/ 121444 h 728662"/>
                <a:gd name="connsiteX10" fmla="*/ 4763 w 452438"/>
                <a:gd name="connsiteY10" fmla="*/ 88106 h 728662"/>
                <a:gd name="connsiteX11" fmla="*/ 0 w 452438"/>
                <a:gd name="connsiteY11" fmla="*/ 54769 h 728662"/>
                <a:gd name="connsiteX12" fmla="*/ 28575 w 452438"/>
                <a:gd name="connsiteY12" fmla="*/ 0 h 728662"/>
                <a:gd name="connsiteX13" fmla="*/ 90488 w 452438"/>
                <a:gd name="connsiteY13" fmla="*/ 0 h 728662"/>
                <a:gd name="connsiteX14" fmla="*/ 90488 w 452438"/>
                <a:gd name="connsiteY14" fmla="*/ 40481 h 728662"/>
                <a:gd name="connsiteX15" fmla="*/ 95250 w 452438"/>
                <a:gd name="connsiteY15" fmla="*/ 64294 h 728662"/>
                <a:gd name="connsiteX16" fmla="*/ 111919 w 452438"/>
                <a:gd name="connsiteY16" fmla="*/ 92869 h 728662"/>
                <a:gd name="connsiteX17" fmla="*/ 157163 w 452438"/>
                <a:gd name="connsiteY17" fmla="*/ 150019 h 728662"/>
                <a:gd name="connsiteX18" fmla="*/ 221456 w 452438"/>
                <a:gd name="connsiteY18" fmla="*/ 247650 h 728662"/>
                <a:gd name="connsiteX19" fmla="*/ 288131 w 452438"/>
                <a:gd name="connsiteY19" fmla="*/ 342900 h 728662"/>
                <a:gd name="connsiteX20" fmla="*/ 340519 w 452438"/>
                <a:gd name="connsiteY20" fmla="*/ 423862 h 728662"/>
                <a:gd name="connsiteX21" fmla="*/ 378619 w 452438"/>
                <a:gd name="connsiteY21" fmla="*/ 495300 h 728662"/>
                <a:gd name="connsiteX22" fmla="*/ 404813 w 452438"/>
                <a:gd name="connsiteY22" fmla="*/ 545306 h 728662"/>
                <a:gd name="connsiteX23" fmla="*/ 423863 w 452438"/>
                <a:gd name="connsiteY23" fmla="*/ 602456 h 728662"/>
                <a:gd name="connsiteX24" fmla="*/ 452438 w 452438"/>
                <a:gd name="connsiteY24" fmla="*/ 711994 h 728662"/>
                <a:gd name="connsiteX25" fmla="*/ 242888 w 452438"/>
                <a:gd name="connsiteY25" fmla="*/ 728662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8" h="728662">
                  <a:moveTo>
                    <a:pt x="242888" y="728662"/>
                  </a:moveTo>
                  <a:lnTo>
                    <a:pt x="238125" y="631031"/>
                  </a:lnTo>
                  <a:lnTo>
                    <a:pt x="228600" y="573881"/>
                  </a:lnTo>
                  <a:lnTo>
                    <a:pt x="214313" y="516731"/>
                  </a:lnTo>
                  <a:lnTo>
                    <a:pt x="192881" y="457200"/>
                  </a:lnTo>
                  <a:lnTo>
                    <a:pt x="164306" y="395287"/>
                  </a:lnTo>
                  <a:lnTo>
                    <a:pt x="119063" y="304800"/>
                  </a:lnTo>
                  <a:lnTo>
                    <a:pt x="64294" y="204787"/>
                  </a:lnTo>
                  <a:lnTo>
                    <a:pt x="40481" y="159544"/>
                  </a:lnTo>
                  <a:lnTo>
                    <a:pt x="16669" y="121444"/>
                  </a:lnTo>
                  <a:lnTo>
                    <a:pt x="4763" y="88106"/>
                  </a:lnTo>
                  <a:lnTo>
                    <a:pt x="0" y="54769"/>
                  </a:lnTo>
                  <a:lnTo>
                    <a:pt x="28575" y="0"/>
                  </a:lnTo>
                  <a:lnTo>
                    <a:pt x="90488" y="0"/>
                  </a:lnTo>
                  <a:lnTo>
                    <a:pt x="90488" y="40481"/>
                  </a:lnTo>
                  <a:lnTo>
                    <a:pt x="95250" y="64294"/>
                  </a:lnTo>
                  <a:lnTo>
                    <a:pt x="111919" y="92869"/>
                  </a:lnTo>
                  <a:lnTo>
                    <a:pt x="157163" y="150019"/>
                  </a:lnTo>
                  <a:lnTo>
                    <a:pt x="221456" y="247650"/>
                  </a:lnTo>
                  <a:lnTo>
                    <a:pt x="288131" y="342900"/>
                  </a:lnTo>
                  <a:lnTo>
                    <a:pt x="340519" y="423862"/>
                  </a:lnTo>
                  <a:lnTo>
                    <a:pt x="378619" y="495300"/>
                  </a:lnTo>
                  <a:lnTo>
                    <a:pt x="404813" y="545306"/>
                  </a:lnTo>
                  <a:lnTo>
                    <a:pt x="423863" y="602456"/>
                  </a:lnTo>
                  <a:lnTo>
                    <a:pt x="452438" y="711994"/>
                  </a:lnTo>
                  <a:lnTo>
                    <a:pt x="242888" y="7286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F0388C1A-19BD-4CDC-9D26-417B3B22E118}"/>
                </a:ext>
              </a:extLst>
            </p:cNvPr>
            <p:cNvSpPr/>
            <p:nvPr/>
          </p:nvSpPr>
          <p:spPr>
            <a:xfrm>
              <a:off x="4678364" y="3654425"/>
              <a:ext cx="474662" cy="857250"/>
            </a:xfrm>
            <a:custGeom>
              <a:avLst/>
              <a:gdLst>
                <a:gd name="connsiteX0" fmla="*/ 245269 w 473869"/>
                <a:gd name="connsiteY0" fmla="*/ 257175 h 857250"/>
                <a:gd name="connsiteX1" fmla="*/ 245269 w 473869"/>
                <a:gd name="connsiteY1" fmla="*/ 142875 h 857250"/>
                <a:gd name="connsiteX2" fmla="*/ 238125 w 473869"/>
                <a:gd name="connsiteY2" fmla="*/ 21432 h 857250"/>
                <a:gd name="connsiteX3" fmla="*/ 433388 w 473869"/>
                <a:gd name="connsiteY3" fmla="*/ 0 h 857250"/>
                <a:gd name="connsiteX4" fmla="*/ 450057 w 473869"/>
                <a:gd name="connsiteY4" fmla="*/ 50007 h 857250"/>
                <a:gd name="connsiteX5" fmla="*/ 466725 w 473869"/>
                <a:gd name="connsiteY5" fmla="*/ 109538 h 857250"/>
                <a:gd name="connsiteX6" fmla="*/ 473869 w 473869"/>
                <a:gd name="connsiteY6" fmla="*/ 192882 h 857250"/>
                <a:gd name="connsiteX7" fmla="*/ 473869 w 473869"/>
                <a:gd name="connsiteY7" fmla="*/ 259557 h 857250"/>
                <a:gd name="connsiteX8" fmla="*/ 469107 w 473869"/>
                <a:gd name="connsiteY8" fmla="*/ 323850 h 857250"/>
                <a:gd name="connsiteX9" fmla="*/ 461963 w 473869"/>
                <a:gd name="connsiteY9" fmla="*/ 404813 h 857250"/>
                <a:gd name="connsiteX10" fmla="*/ 454819 w 473869"/>
                <a:gd name="connsiteY10" fmla="*/ 447675 h 857250"/>
                <a:gd name="connsiteX11" fmla="*/ 438150 w 473869"/>
                <a:gd name="connsiteY11" fmla="*/ 495300 h 857250"/>
                <a:gd name="connsiteX12" fmla="*/ 416719 w 473869"/>
                <a:gd name="connsiteY12" fmla="*/ 550069 h 857250"/>
                <a:gd name="connsiteX13" fmla="*/ 388144 w 473869"/>
                <a:gd name="connsiteY13" fmla="*/ 602457 h 857250"/>
                <a:gd name="connsiteX14" fmla="*/ 295275 w 473869"/>
                <a:gd name="connsiteY14" fmla="*/ 709613 h 857250"/>
                <a:gd name="connsiteX15" fmla="*/ 242888 w 473869"/>
                <a:gd name="connsiteY15" fmla="*/ 762000 h 857250"/>
                <a:gd name="connsiteX16" fmla="*/ 197644 w 473869"/>
                <a:gd name="connsiteY16" fmla="*/ 800100 h 857250"/>
                <a:gd name="connsiteX17" fmla="*/ 154782 w 473869"/>
                <a:gd name="connsiteY17" fmla="*/ 828675 h 857250"/>
                <a:gd name="connsiteX18" fmla="*/ 116682 w 473869"/>
                <a:gd name="connsiteY18" fmla="*/ 845344 h 857250"/>
                <a:gd name="connsiteX19" fmla="*/ 85725 w 473869"/>
                <a:gd name="connsiteY19" fmla="*/ 854869 h 857250"/>
                <a:gd name="connsiteX20" fmla="*/ 64294 w 473869"/>
                <a:gd name="connsiteY20" fmla="*/ 857250 h 857250"/>
                <a:gd name="connsiteX21" fmla="*/ 47625 w 473869"/>
                <a:gd name="connsiteY21" fmla="*/ 847725 h 857250"/>
                <a:gd name="connsiteX22" fmla="*/ 30957 w 473869"/>
                <a:gd name="connsiteY22" fmla="*/ 831057 h 857250"/>
                <a:gd name="connsiteX23" fmla="*/ 16669 w 473869"/>
                <a:gd name="connsiteY23" fmla="*/ 802482 h 857250"/>
                <a:gd name="connsiteX24" fmla="*/ 0 w 473869"/>
                <a:gd name="connsiteY24" fmla="*/ 711994 h 857250"/>
                <a:gd name="connsiteX25" fmla="*/ 128588 w 473869"/>
                <a:gd name="connsiteY25" fmla="*/ 523875 h 857250"/>
                <a:gd name="connsiteX26" fmla="*/ 154782 w 473869"/>
                <a:gd name="connsiteY26" fmla="*/ 507207 h 857250"/>
                <a:gd name="connsiteX27" fmla="*/ 173832 w 473869"/>
                <a:gd name="connsiteY27" fmla="*/ 490538 h 857250"/>
                <a:gd name="connsiteX28" fmla="*/ 192882 w 473869"/>
                <a:gd name="connsiteY28" fmla="*/ 466725 h 857250"/>
                <a:gd name="connsiteX29" fmla="*/ 209550 w 473869"/>
                <a:gd name="connsiteY29" fmla="*/ 435769 h 857250"/>
                <a:gd name="connsiteX30" fmla="*/ 226219 w 473869"/>
                <a:gd name="connsiteY30" fmla="*/ 388144 h 857250"/>
                <a:gd name="connsiteX31" fmla="*/ 240507 w 473869"/>
                <a:gd name="connsiteY31" fmla="*/ 321469 h 857250"/>
                <a:gd name="connsiteX32" fmla="*/ 245269 w 473869"/>
                <a:gd name="connsiteY32" fmla="*/ 257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3869" h="857250">
                  <a:moveTo>
                    <a:pt x="245269" y="257175"/>
                  </a:moveTo>
                  <a:lnTo>
                    <a:pt x="245269" y="142875"/>
                  </a:lnTo>
                  <a:lnTo>
                    <a:pt x="238125" y="21432"/>
                  </a:lnTo>
                  <a:lnTo>
                    <a:pt x="433388" y="0"/>
                  </a:lnTo>
                  <a:lnTo>
                    <a:pt x="450057" y="50007"/>
                  </a:lnTo>
                  <a:lnTo>
                    <a:pt x="466725" y="109538"/>
                  </a:lnTo>
                  <a:lnTo>
                    <a:pt x="473869" y="192882"/>
                  </a:lnTo>
                  <a:lnTo>
                    <a:pt x="473869" y="259557"/>
                  </a:lnTo>
                  <a:lnTo>
                    <a:pt x="469107" y="323850"/>
                  </a:lnTo>
                  <a:lnTo>
                    <a:pt x="461963" y="404813"/>
                  </a:lnTo>
                  <a:lnTo>
                    <a:pt x="454819" y="447675"/>
                  </a:lnTo>
                  <a:lnTo>
                    <a:pt x="438150" y="495300"/>
                  </a:lnTo>
                  <a:lnTo>
                    <a:pt x="416719" y="550069"/>
                  </a:lnTo>
                  <a:lnTo>
                    <a:pt x="388144" y="602457"/>
                  </a:lnTo>
                  <a:lnTo>
                    <a:pt x="295275" y="709613"/>
                  </a:lnTo>
                  <a:lnTo>
                    <a:pt x="242888" y="762000"/>
                  </a:lnTo>
                  <a:lnTo>
                    <a:pt x="197644" y="800100"/>
                  </a:lnTo>
                  <a:lnTo>
                    <a:pt x="154782" y="828675"/>
                  </a:lnTo>
                  <a:lnTo>
                    <a:pt x="116682" y="845344"/>
                  </a:lnTo>
                  <a:lnTo>
                    <a:pt x="85725" y="854869"/>
                  </a:lnTo>
                  <a:lnTo>
                    <a:pt x="64294" y="857250"/>
                  </a:lnTo>
                  <a:lnTo>
                    <a:pt x="47625" y="847725"/>
                  </a:lnTo>
                  <a:lnTo>
                    <a:pt x="30957" y="831057"/>
                  </a:lnTo>
                  <a:lnTo>
                    <a:pt x="16669" y="802482"/>
                  </a:lnTo>
                  <a:lnTo>
                    <a:pt x="0" y="711994"/>
                  </a:lnTo>
                  <a:lnTo>
                    <a:pt x="128588" y="523875"/>
                  </a:lnTo>
                  <a:lnTo>
                    <a:pt x="154782" y="507207"/>
                  </a:lnTo>
                  <a:lnTo>
                    <a:pt x="173832" y="490538"/>
                  </a:lnTo>
                  <a:lnTo>
                    <a:pt x="192882" y="466725"/>
                  </a:lnTo>
                  <a:lnTo>
                    <a:pt x="209550" y="435769"/>
                  </a:lnTo>
                  <a:lnTo>
                    <a:pt x="226219" y="388144"/>
                  </a:lnTo>
                  <a:lnTo>
                    <a:pt x="240507" y="321469"/>
                  </a:lnTo>
                  <a:lnTo>
                    <a:pt x="245269" y="2571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ECBE9254-007F-4C8D-8127-27E7375877B7}"/>
                </a:ext>
              </a:extLst>
            </p:cNvPr>
            <p:cNvSpPr/>
            <p:nvPr/>
          </p:nvSpPr>
          <p:spPr>
            <a:xfrm>
              <a:off x="4389440" y="4138613"/>
              <a:ext cx="485775" cy="271463"/>
            </a:xfrm>
            <a:custGeom>
              <a:avLst/>
              <a:gdLst>
                <a:gd name="connsiteX0" fmla="*/ 152400 w 485775"/>
                <a:gd name="connsiteY0" fmla="*/ 11906 h 271463"/>
                <a:gd name="connsiteX1" fmla="*/ 211931 w 485775"/>
                <a:gd name="connsiteY1" fmla="*/ 19050 h 271463"/>
                <a:gd name="connsiteX2" fmla="*/ 288131 w 485775"/>
                <a:gd name="connsiteY2" fmla="*/ 33338 h 271463"/>
                <a:gd name="connsiteX3" fmla="*/ 369094 w 485775"/>
                <a:gd name="connsiteY3" fmla="*/ 45244 h 271463"/>
                <a:gd name="connsiteX4" fmla="*/ 485775 w 485775"/>
                <a:gd name="connsiteY4" fmla="*/ 30956 h 271463"/>
                <a:gd name="connsiteX5" fmla="*/ 326231 w 485775"/>
                <a:gd name="connsiteY5" fmla="*/ 271463 h 271463"/>
                <a:gd name="connsiteX6" fmla="*/ 290512 w 485775"/>
                <a:gd name="connsiteY6" fmla="*/ 228600 h 271463"/>
                <a:gd name="connsiteX7" fmla="*/ 271462 w 485775"/>
                <a:gd name="connsiteY7" fmla="*/ 192881 h 271463"/>
                <a:gd name="connsiteX8" fmla="*/ 245269 w 485775"/>
                <a:gd name="connsiteY8" fmla="*/ 164306 h 271463"/>
                <a:gd name="connsiteX9" fmla="*/ 209550 w 485775"/>
                <a:gd name="connsiteY9" fmla="*/ 133350 h 271463"/>
                <a:gd name="connsiteX10" fmla="*/ 180975 w 485775"/>
                <a:gd name="connsiteY10" fmla="*/ 114300 h 271463"/>
                <a:gd name="connsiteX11" fmla="*/ 128587 w 485775"/>
                <a:gd name="connsiteY11" fmla="*/ 90488 h 271463"/>
                <a:gd name="connsiteX12" fmla="*/ 78581 w 485775"/>
                <a:gd name="connsiteY12" fmla="*/ 71438 h 271463"/>
                <a:gd name="connsiteX13" fmla="*/ 38100 w 485775"/>
                <a:gd name="connsiteY13" fmla="*/ 57150 h 271463"/>
                <a:gd name="connsiteX14" fmla="*/ 14287 w 485775"/>
                <a:gd name="connsiteY14" fmla="*/ 47625 h 271463"/>
                <a:gd name="connsiteX15" fmla="*/ 2381 w 485775"/>
                <a:gd name="connsiteY15" fmla="*/ 38100 h 271463"/>
                <a:gd name="connsiteX16" fmla="*/ 0 w 485775"/>
                <a:gd name="connsiteY16" fmla="*/ 23813 h 271463"/>
                <a:gd name="connsiteX17" fmla="*/ 9525 w 485775"/>
                <a:gd name="connsiteY17" fmla="*/ 9525 h 271463"/>
                <a:gd name="connsiteX18" fmla="*/ 33337 w 485775"/>
                <a:gd name="connsiteY18" fmla="*/ 0 h 271463"/>
                <a:gd name="connsiteX19" fmla="*/ 152400 w 485775"/>
                <a:gd name="connsiteY19" fmla="*/ 11906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5775" h="271463">
                  <a:moveTo>
                    <a:pt x="152400" y="11906"/>
                  </a:moveTo>
                  <a:lnTo>
                    <a:pt x="211931" y="19050"/>
                  </a:lnTo>
                  <a:lnTo>
                    <a:pt x="288131" y="33338"/>
                  </a:lnTo>
                  <a:lnTo>
                    <a:pt x="369094" y="45244"/>
                  </a:lnTo>
                  <a:lnTo>
                    <a:pt x="485775" y="30956"/>
                  </a:lnTo>
                  <a:lnTo>
                    <a:pt x="326231" y="271463"/>
                  </a:lnTo>
                  <a:lnTo>
                    <a:pt x="290512" y="228600"/>
                  </a:lnTo>
                  <a:lnTo>
                    <a:pt x="271462" y="192881"/>
                  </a:lnTo>
                  <a:lnTo>
                    <a:pt x="245269" y="164306"/>
                  </a:lnTo>
                  <a:lnTo>
                    <a:pt x="209550" y="133350"/>
                  </a:lnTo>
                  <a:lnTo>
                    <a:pt x="180975" y="114300"/>
                  </a:lnTo>
                  <a:lnTo>
                    <a:pt x="128587" y="90488"/>
                  </a:lnTo>
                  <a:lnTo>
                    <a:pt x="78581" y="71438"/>
                  </a:lnTo>
                  <a:lnTo>
                    <a:pt x="38100" y="57150"/>
                  </a:lnTo>
                  <a:lnTo>
                    <a:pt x="14287" y="47625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9525" y="9525"/>
                  </a:lnTo>
                  <a:lnTo>
                    <a:pt x="33337" y="0"/>
                  </a:lnTo>
                  <a:lnTo>
                    <a:pt x="152400" y="119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A5651ACC-9D22-4485-A4C2-E52EE705B83C}"/>
                </a:ext>
              </a:extLst>
            </p:cNvPr>
            <p:cNvSpPr/>
            <p:nvPr/>
          </p:nvSpPr>
          <p:spPr>
            <a:xfrm rot="16200000">
              <a:off x="2150270" y="3806031"/>
              <a:ext cx="4002088" cy="387350"/>
            </a:xfrm>
            <a:custGeom>
              <a:avLst/>
              <a:gdLst>
                <a:gd name="connsiteX0" fmla="*/ 2695610 w 4000924"/>
                <a:gd name="connsiteY0" fmla="*/ 387515 h 387515"/>
                <a:gd name="connsiteX1" fmla="*/ 1652038 w 4000924"/>
                <a:gd name="connsiteY1" fmla="*/ 384116 h 387515"/>
                <a:gd name="connsiteX2" fmla="*/ 1247527 w 4000924"/>
                <a:gd name="connsiteY2" fmla="*/ 367120 h 387515"/>
                <a:gd name="connsiteX3" fmla="*/ 843015 w 4000924"/>
                <a:gd name="connsiteY3" fmla="*/ 360321 h 387515"/>
                <a:gd name="connsiteX4" fmla="*/ 421507 w 4000924"/>
                <a:gd name="connsiteY4" fmla="*/ 346724 h 387515"/>
                <a:gd name="connsiteX5" fmla="*/ 309332 w 4000924"/>
                <a:gd name="connsiteY5" fmla="*/ 343325 h 387515"/>
                <a:gd name="connsiteX6" fmla="*/ 254944 w 4000924"/>
                <a:gd name="connsiteY6" fmla="*/ 329728 h 387515"/>
                <a:gd name="connsiteX7" fmla="*/ 166563 w 4000924"/>
                <a:gd name="connsiteY7" fmla="*/ 305933 h 387515"/>
                <a:gd name="connsiteX8" fmla="*/ 88380 w 4000924"/>
                <a:gd name="connsiteY8" fmla="*/ 278739 h 387515"/>
                <a:gd name="connsiteX9" fmla="*/ 50988 w 4000924"/>
                <a:gd name="connsiteY9" fmla="*/ 258343 h 387515"/>
                <a:gd name="connsiteX10" fmla="*/ 23794 w 4000924"/>
                <a:gd name="connsiteY10" fmla="*/ 237948 h 387515"/>
                <a:gd name="connsiteX11" fmla="*/ 3399 w 4000924"/>
                <a:gd name="connsiteY11" fmla="*/ 207355 h 387515"/>
                <a:gd name="connsiteX12" fmla="*/ 0 w 4000924"/>
                <a:gd name="connsiteY12" fmla="*/ 183560 h 387515"/>
                <a:gd name="connsiteX13" fmla="*/ 6798 w 4000924"/>
                <a:gd name="connsiteY13" fmla="*/ 166564 h 387515"/>
                <a:gd name="connsiteX14" fmla="*/ 30593 w 4000924"/>
                <a:gd name="connsiteY14" fmla="*/ 146168 h 387515"/>
                <a:gd name="connsiteX15" fmla="*/ 91780 w 4000924"/>
                <a:gd name="connsiteY15" fmla="*/ 125772 h 387515"/>
                <a:gd name="connsiteX16" fmla="*/ 210753 w 4000924"/>
                <a:gd name="connsiteY16" fmla="*/ 101978 h 387515"/>
                <a:gd name="connsiteX17" fmla="*/ 407910 w 4000924"/>
                <a:gd name="connsiteY17" fmla="*/ 84981 h 387515"/>
                <a:gd name="connsiteX18" fmla="*/ 591470 w 4000924"/>
                <a:gd name="connsiteY18" fmla="*/ 74784 h 387515"/>
                <a:gd name="connsiteX19" fmla="*/ 676452 w 4000924"/>
                <a:gd name="connsiteY19" fmla="*/ 84981 h 387515"/>
                <a:gd name="connsiteX20" fmla="*/ 938194 w 4000924"/>
                <a:gd name="connsiteY20" fmla="*/ 115575 h 387515"/>
                <a:gd name="connsiteX21" fmla="*/ 1104758 w 4000924"/>
                <a:gd name="connsiteY21" fmla="*/ 132571 h 387515"/>
                <a:gd name="connsiteX22" fmla="*/ 1424288 w 4000924"/>
                <a:gd name="connsiteY22" fmla="*/ 149567 h 387515"/>
                <a:gd name="connsiteX23" fmla="*/ 1910382 w 4000924"/>
                <a:gd name="connsiteY23" fmla="*/ 169963 h 387515"/>
                <a:gd name="connsiteX24" fmla="*/ 2535845 w 4000924"/>
                <a:gd name="connsiteY24" fmla="*/ 180161 h 387515"/>
                <a:gd name="connsiteX25" fmla="*/ 3134114 w 4000924"/>
                <a:gd name="connsiteY25" fmla="*/ 183560 h 387515"/>
                <a:gd name="connsiteX26" fmla="*/ 3463842 w 4000924"/>
                <a:gd name="connsiteY26" fmla="*/ 186959 h 387515"/>
                <a:gd name="connsiteX27" fmla="*/ 3640603 w 4000924"/>
                <a:gd name="connsiteY27" fmla="*/ 183560 h 387515"/>
                <a:gd name="connsiteX28" fmla="*/ 3708588 w 4000924"/>
                <a:gd name="connsiteY28" fmla="*/ 169963 h 387515"/>
                <a:gd name="connsiteX29" fmla="*/ 3773174 w 4000924"/>
                <a:gd name="connsiteY29" fmla="*/ 142769 h 387515"/>
                <a:gd name="connsiteX30" fmla="*/ 3885350 w 4000924"/>
                <a:gd name="connsiteY30" fmla="*/ 67985 h 387515"/>
                <a:gd name="connsiteX31" fmla="*/ 3949936 w 4000924"/>
                <a:gd name="connsiteY31" fmla="*/ 16996 h 387515"/>
                <a:gd name="connsiteX32" fmla="*/ 3973730 w 4000924"/>
                <a:gd name="connsiteY32" fmla="*/ 0 h 387515"/>
                <a:gd name="connsiteX33" fmla="*/ 3983928 w 4000924"/>
                <a:gd name="connsiteY33" fmla="*/ 0 h 387515"/>
                <a:gd name="connsiteX34" fmla="*/ 3994126 w 4000924"/>
                <a:gd name="connsiteY34" fmla="*/ 3399 h 387515"/>
                <a:gd name="connsiteX35" fmla="*/ 4000924 w 4000924"/>
                <a:gd name="connsiteY35" fmla="*/ 23795 h 387515"/>
                <a:gd name="connsiteX36" fmla="*/ 3994126 w 4000924"/>
                <a:gd name="connsiteY36" fmla="*/ 71384 h 387515"/>
                <a:gd name="connsiteX37" fmla="*/ 3983928 w 4000924"/>
                <a:gd name="connsiteY37" fmla="*/ 125772 h 387515"/>
                <a:gd name="connsiteX38" fmla="*/ 3946536 w 4000924"/>
                <a:gd name="connsiteY38" fmla="*/ 220952 h 387515"/>
                <a:gd name="connsiteX39" fmla="*/ 3895548 w 4000924"/>
                <a:gd name="connsiteY39" fmla="*/ 377317 h 387515"/>
                <a:gd name="connsiteX40" fmla="*/ 3735782 w 4000924"/>
                <a:gd name="connsiteY40" fmla="*/ 384116 h 387515"/>
                <a:gd name="connsiteX41" fmla="*/ 3222495 w 4000924"/>
                <a:gd name="connsiteY41" fmla="*/ 384116 h 387515"/>
                <a:gd name="connsiteX42" fmla="*/ 2695610 w 4000924"/>
                <a:gd name="connsiteY42" fmla="*/ 387515 h 38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924" h="387515">
                  <a:moveTo>
                    <a:pt x="2695610" y="387515"/>
                  </a:moveTo>
                  <a:lnTo>
                    <a:pt x="1652038" y="384116"/>
                  </a:lnTo>
                  <a:lnTo>
                    <a:pt x="1247527" y="367120"/>
                  </a:lnTo>
                  <a:lnTo>
                    <a:pt x="843015" y="360321"/>
                  </a:lnTo>
                  <a:lnTo>
                    <a:pt x="421507" y="346724"/>
                  </a:lnTo>
                  <a:lnTo>
                    <a:pt x="309332" y="343325"/>
                  </a:lnTo>
                  <a:lnTo>
                    <a:pt x="254944" y="329728"/>
                  </a:lnTo>
                  <a:lnTo>
                    <a:pt x="166563" y="305933"/>
                  </a:lnTo>
                  <a:lnTo>
                    <a:pt x="88380" y="278739"/>
                  </a:lnTo>
                  <a:lnTo>
                    <a:pt x="50988" y="258343"/>
                  </a:lnTo>
                  <a:lnTo>
                    <a:pt x="23794" y="237948"/>
                  </a:lnTo>
                  <a:lnTo>
                    <a:pt x="3399" y="207355"/>
                  </a:lnTo>
                  <a:lnTo>
                    <a:pt x="0" y="183560"/>
                  </a:lnTo>
                  <a:lnTo>
                    <a:pt x="6798" y="166564"/>
                  </a:lnTo>
                  <a:lnTo>
                    <a:pt x="30593" y="146168"/>
                  </a:lnTo>
                  <a:lnTo>
                    <a:pt x="91780" y="125772"/>
                  </a:lnTo>
                  <a:lnTo>
                    <a:pt x="210753" y="101978"/>
                  </a:lnTo>
                  <a:lnTo>
                    <a:pt x="407910" y="84981"/>
                  </a:lnTo>
                  <a:lnTo>
                    <a:pt x="591470" y="74784"/>
                  </a:lnTo>
                  <a:lnTo>
                    <a:pt x="676452" y="84981"/>
                  </a:lnTo>
                  <a:lnTo>
                    <a:pt x="938194" y="115575"/>
                  </a:lnTo>
                  <a:lnTo>
                    <a:pt x="1104758" y="132571"/>
                  </a:lnTo>
                  <a:lnTo>
                    <a:pt x="1424288" y="149567"/>
                  </a:lnTo>
                  <a:lnTo>
                    <a:pt x="1910382" y="169963"/>
                  </a:lnTo>
                  <a:lnTo>
                    <a:pt x="2535845" y="180161"/>
                  </a:lnTo>
                  <a:lnTo>
                    <a:pt x="3134114" y="183560"/>
                  </a:lnTo>
                  <a:lnTo>
                    <a:pt x="3463842" y="186959"/>
                  </a:lnTo>
                  <a:lnTo>
                    <a:pt x="3640603" y="183560"/>
                  </a:lnTo>
                  <a:lnTo>
                    <a:pt x="3708588" y="169963"/>
                  </a:lnTo>
                  <a:lnTo>
                    <a:pt x="3773174" y="142769"/>
                  </a:lnTo>
                  <a:lnTo>
                    <a:pt x="3885350" y="67985"/>
                  </a:lnTo>
                  <a:lnTo>
                    <a:pt x="3949936" y="16996"/>
                  </a:lnTo>
                  <a:lnTo>
                    <a:pt x="3973730" y="0"/>
                  </a:lnTo>
                  <a:lnTo>
                    <a:pt x="3983928" y="0"/>
                  </a:lnTo>
                  <a:lnTo>
                    <a:pt x="3994126" y="3399"/>
                  </a:lnTo>
                  <a:lnTo>
                    <a:pt x="4000924" y="23795"/>
                  </a:lnTo>
                  <a:lnTo>
                    <a:pt x="3994126" y="71384"/>
                  </a:lnTo>
                  <a:lnTo>
                    <a:pt x="3983928" y="125772"/>
                  </a:lnTo>
                  <a:lnTo>
                    <a:pt x="3946536" y="220952"/>
                  </a:lnTo>
                  <a:lnTo>
                    <a:pt x="3895548" y="377317"/>
                  </a:lnTo>
                  <a:lnTo>
                    <a:pt x="3735782" y="384116"/>
                  </a:lnTo>
                  <a:lnTo>
                    <a:pt x="3222495" y="384116"/>
                  </a:lnTo>
                  <a:lnTo>
                    <a:pt x="2695610" y="38751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813DAC6A-2754-45C8-87F2-A6C2344C16AF}"/>
                </a:ext>
              </a:extLst>
            </p:cNvPr>
            <p:cNvSpPr/>
            <p:nvPr/>
          </p:nvSpPr>
          <p:spPr>
            <a:xfrm>
              <a:off x="6583365" y="1958975"/>
              <a:ext cx="2009775" cy="1223962"/>
            </a:xfrm>
            <a:custGeom>
              <a:avLst/>
              <a:gdLst>
                <a:gd name="connsiteX0" fmla="*/ 626268 w 2009775"/>
                <a:gd name="connsiteY0" fmla="*/ 650081 h 1223962"/>
                <a:gd name="connsiteX1" fmla="*/ 388143 w 2009775"/>
                <a:gd name="connsiteY1" fmla="*/ 421481 h 1223962"/>
                <a:gd name="connsiteX2" fmla="*/ 252412 w 2009775"/>
                <a:gd name="connsiteY2" fmla="*/ 285750 h 1223962"/>
                <a:gd name="connsiteX3" fmla="*/ 171450 w 2009775"/>
                <a:gd name="connsiteY3" fmla="*/ 200025 h 1223962"/>
                <a:gd name="connsiteX4" fmla="*/ 0 w 2009775"/>
                <a:gd name="connsiteY4" fmla="*/ 26194 h 1223962"/>
                <a:gd name="connsiteX5" fmla="*/ 95250 w 2009775"/>
                <a:gd name="connsiteY5" fmla="*/ 0 h 1223962"/>
                <a:gd name="connsiteX6" fmla="*/ 209550 w 2009775"/>
                <a:gd name="connsiteY6" fmla="*/ 83344 h 1223962"/>
                <a:gd name="connsiteX7" fmla="*/ 457200 w 2009775"/>
                <a:gd name="connsiteY7" fmla="*/ 261937 h 1223962"/>
                <a:gd name="connsiteX8" fmla="*/ 638175 w 2009775"/>
                <a:gd name="connsiteY8" fmla="*/ 392906 h 1223962"/>
                <a:gd name="connsiteX9" fmla="*/ 809625 w 2009775"/>
                <a:gd name="connsiteY9" fmla="*/ 509587 h 1223962"/>
                <a:gd name="connsiteX10" fmla="*/ 973931 w 2009775"/>
                <a:gd name="connsiteY10" fmla="*/ 616744 h 1223962"/>
                <a:gd name="connsiteX11" fmla="*/ 1100137 w 2009775"/>
                <a:gd name="connsiteY11" fmla="*/ 695325 h 1223962"/>
                <a:gd name="connsiteX12" fmla="*/ 1240631 w 2009775"/>
                <a:gd name="connsiteY12" fmla="*/ 776287 h 1223962"/>
                <a:gd name="connsiteX13" fmla="*/ 1428750 w 2009775"/>
                <a:gd name="connsiteY13" fmla="*/ 873919 h 1223962"/>
                <a:gd name="connsiteX14" fmla="*/ 1576387 w 2009775"/>
                <a:gd name="connsiteY14" fmla="*/ 947737 h 1223962"/>
                <a:gd name="connsiteX15" fmla="*/ 1714500 w 2009775"/>
                <a:gd name="connsiteY15" fmla="*/ 1012031 h 1223962"/>
                <a:gd name="connsiteX16" fmla="*/ 1933575 w 2009775"/>
                <a:gd name="connsiteY16" fmla="*/ 1112044 h 1223962"/>
                <a:gd name="connsiteX17" fmla="*/ 1983581 w 2009775"/>
                <a:gd name="connsiteY17" fmla="*/ 1135856 h 1223962"/>
                <a:gd name="connsiteX18" fmla="*/ 1997868 w 2009775"/>
                <a:gd name="connsiteY18" fmla="*/ 1150144 h 1223962"/>
                <a:gd name="connsiteX19" fmla="*/ 2007393 w 2009775"/>
                <a:gd name="connsiteY19" fmla="*/ 1166812 h 1223962"/>
                <a:gd name="connsiteX20" fmla="*/ 2009775 w 2009775"/>
                <a:gd name="connsiteY20" fmla="*/ 1181100 h 1223962"/>
                <a:gd name="connsiteX21" fmla="*/ 2000250 w 2009775"/>
                <a:gd name="connsiteY21" fmla="*/ 1195387 h 1223962"/>
                <a:gd name="connsiteX22" fmla="*/ 1974056 w 2009775"/>
                <a:gd name="connsiteY22" fmla="*/ 1202531 h 1223962"/>
                <a:gd name="connsiteX23" fmla="*/ 1881187 w 2009775"/>
                <a:gd name="connsiteY23" fmla="*/ 1207294 h 1223962"/>
                <a:gd name="connsiteX24" fmla="*/ 1631156 w 2009775"/>
                <a:gd name="connsiteY24" fmla="*/ 1214437 h 1223962"/>
                <a:gd name="connsiteX25" fmla="*/ 1435893 w 2009775"/>
                <a:gd name="connsiteY25" fmla="*/ 1219200 h 1223962"/>
                <a:gd name="connsiteX26" fmla="*/ 1316831 w 2009775"/>
                <a:gd name="connsiteY26" fmla="*/ 1223962 h 1223962"/>
                <a:gd name="connsiteX27" fmla="*/ 1266825 w 2009775"/>
                <a:gd name="connsiteY27" fmla="*/ 1223962 h 1223962"/>
                <a:gd name="connsiteX28" fmla="*/ 1226343 w 2009775"/>
                <a:gd name="connsiteY28" fmla="*/ 1216819 h 1223962"/>
                <a:gd name="connsiteX29" fmla="*/ 1185862 w 2009775"/>
                <a:gd name="connsiteY29" fmla="*/ 1197769 h 1223962"/>
                <a:gd name="connsiteX30" fmla="*/ 1116806 w 2009775"/>
                <a:gd name="connsiteY30" fmla="*/ 1147762 h 1223962"/>
                <a:gd name="connsiteX31" fmla="*/ 904875 w 2009775"/>
                <a:gd name="connsiteY31" fmla="*/ 931069 h 1223962"/>
                <a:gd name="connsiteX32" fmla="*/ 626268 w 2009775"/>
                <a:gd name="connsiteY32" fmla="*/ 650081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9775" h="1223962">
                  <a:moveTo>
                    <a:pt x="626268" y="650081"/>
                  </a:moveTo>
                  <a:lnTo>
                    <a:pt x="388143" y="421481"/>
                  </a:lnTo>
                  <a:lnTo>
                    <a:pt x="252412" y="285750"/>
                  </a:lnTo>
                  <a:lnTo>
                    <a:pt x="171450" y="200025"/>
                  </a:lnTo>
                  <a:lnTo>
                    <a:pt x="0" y="26194"/>
                  </a:lnTo>
                  <a:lnTo>
                    <a:pt x="95250" y="0"/>
                  </a:lnTo>
                  <a:lnTo>
                    <a:pt x="209550" y="83344"/>
                  </a:lnTo>
                  <a:lnTo>
                    <a:pt x="457200" y="261937"/>
                  </a:lnTo>
                  <a:lnTo>
                    <a:pt x="638175" y="392906"/>
                  </a:lnTo>
                  <a:lnTo>
                    <a:pt x="809625" y="509587"/>
                  </a:lnTo>
                  <a:lnTo>
                    <a:pt x="973931" y="616744"/>
                  </a:lnTo>
                  <a:lnTo>
                    <a:pt x="1100137" y="695325"/>
                  </a:lnTo>
                  <a:lnTo>
                    <a:pt x="1240631" y="776287"/>
                  </a:lnTo>
                  <a:lnTo>
                    <a:pt x="1428750" y="873919"/>
                  </a:lnTo>
                  <a:lnTo>
                    <a:pt x="1576387" y="947737"/>
                  </a:lnTo>
                  <a:lnTo>
                    <a:pt x="1714500" y="1012031"/>
                  </a:lnTo>
                  <a:lnTo>
                    <a:pt x="1933575" y="1112044"/>
                  </a:lnTo>
                  <a:lnTo>
                    <a:pt x="1983581" y="1135856"/>
                  </a:lnTo>
                  <a:lnTo>
                    <a:pt x="1997868" y="1150144"/>
                  </a:lnTo>
                  <a:lnTo>
                    <a:pt x="2007393" y="1166812"/>
                  </a:lnTo>
                  <a:lnTo>
                    <a:pt x="2009775" y="1181100"/>
                  </a:lnTo>
                  <a:lnTo>
                    <a:pt x="2000250" y="1195387"/>
                  </a:lnTo>
                  <a:lnTo>
                    <a:pt x="1974056" y="1202531"/>
                  </a:lnTo>
                  <a:lnTo>
                    <a:pt x="1881187" y="1207294"/>
                  </a:lnTo>
                  <a:lnTo>
                    <a:pt x="1631156" y="1214437"/>
                  </a:lnTo>
                  <a:lnTo>
                    <a:pt x="1435893" y="1219200"/>
                  </a:lnTo>
                  <a:lnTo>
                    <a:pt x="1316831" y="1223962"/>
                  </a:lnTo>
                  <a:lnTo>
                    <a:pt x="1266825" y="1223962"/>
                  </a:lnTo>
                  <a:lnTo>
                    <a:pt x="1226343" y="1216819"/>
                  </a:lnTo>
                  <a:lnTo>
                    <a:pt x="1185862" y="1197769"/>
                  </a:lnTo>
                  <a:lnTo>
                    <a:pt x="1116806" y="1147762"/>
                  </a:lnTo>
                  <a:lnTo>
                    <a:pt x="904875" y="931069"/>
                  </a:lnTo>
                  <a:lnTo>
                    <a:pt x="626268" y="6500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671FEBE1-5D19-4C46-8405-E3B56FF8064D}"/>
                </a:ext>
              </a:extLst>
            </p:cNvPr>
            <p:cNvSpPr/>
            <p:nvPr/>
          </p:nvSpPr>
          <p:spPr>
            <a:xfrm>
              <a:off x="5713415" y="3000376"/>
              <a:ext cx="1647825" cy="344487"/>
            </a:xfrm>
            <a:custGeom>
              <a:avLst/>
              <a:gdLst>
                <a:gd name="connsiteX0" fmla="*/ 1171575 w 1647825"/>
                <a:gd name="connsiteY0" fmla="*/ 290513 h 345281"/>
                <a:gd name="connsiteX1" fmla="*/ 866775 w 1647825"/>
                <a:gd name="connsiteY1" fmla="*/ 328613 h 345281"/>
                <a:gd name="connsiteX2" fmla="*/ 740569 w 1647825"/>
                <a:gd name="connsiteY2" fmla="*/ 340519 h 345281"/>
                <a:gd name="connsiteX3" fmla="*/ 661988 w 1647825"/>
                <a:gd name="connsiteY3" fmla="*/ 340519 h 345281"/>
                <a:gd name="connsiteX4" fmla="*/ 492919 w 1647825"/>
                <a:gd name="connsiteY4" fmla="*/ 345281 h 345281"/>
                <a:gd name="connsiteX5" fmla="*/ 409575 w 1647825"/>
                <a:gd name="connsiteY5" fmla="*/ 338138 h 345281"/>
                <a:gd name="connsiteX6" fmla="*/ 352425 w 1647825"/>
                <a:gd name="connsiteY6" fmla="*/ 328613 h 345281"/>
                <a:gd name="connsiteX7" fmla="*/ 297657 w 1647825"/>
                <a:gd name="connsiteY7" fmla="*/ 319088 h 345281"/>
                <a:gd name="connsiteX8" fmla="*/ 230982 w 1647825"/>
                <a:gd name="connsiteY8" fmla="*/ 300038 h 345281"/>
                <a:gd name="connsiteX9" fmla="*/ 180975 w 1647825"/>
                <a:gd name="connsiteY9" fmla="*/ 278606 h 345281"/>
                <a:gd name="connsiteX10" fmla="*/ 116682 w 1647825"/>
                <a:gd name="connsiteY10" fmla="*/ 247650 h 345281"/>
                <a:gd name="connsiteX11" fmla="*/ 69057 w 1647825"/>
                <a:gd name="connsiteY11" fmla="*/ 216694 h 345281"/>
                <a:gd name="connsiteX12" fmla="*/ 42863 w 1647825"/>
                <a:gd name="connsiteY12" fmla="*/ 195263 h 345281"/>
                <a:gd name="connsiteX13" fmla="*/ 19050 w 1647825"/>
                <a:gd name="connsiteY13" fmla="*/ 171450 h 345281"/>
                <a:gd name="connsiteX14" fmla="*/ 9525 w 1647825"/>
                <a:gd name="connsiteY14" fmla="*/ 159544 h 345281"/>
                <a:gd name="connsiteX15" fmla="*/ 0 w 1647825"/>
                <a:gd name="connsiteY15" fmla="*/ 133350 h 345281"/>
                <a:gd name="connsiteX16" fmla="*/ 0 w 1647825"/>
                <a:gd name="connsiteY16" fmla="*/ 116681 h 345281"/>
                <a:gd name="connsiteX17" fmla="*/ 9525 w 1647825"/>
                <a:gd name="connsiteY17" fmla="*/ 104775 h 345281"/>
                <a:gd name="connsiteX18" fmla="*/ 30957 w 1647825"/>
                <a:gd name="connsiteY18" fmla="*/ 102394 h 345281"/>
                <a:gd name="connsiteX19" fmla="*/ 45244 w 1647825"/>
                <a:gd name="connsiteY19" fmla="*/ 111919 h 345281"/>
                <a:gd name="connsiteX20" fmla="*/ 85725 w 1647825"/>
                <a:gd name="connsiteY20" fmla="*/ 130969 h 345281"/>
                <a:gd name="connsiteX21" fmla="*/ 126207 w 1647825"/>
                <a:gd name="connsiteY21" fmla="*/ 147638 h 345281"/>
                <a:gd name="connsiteX22" fmla="*/ 171450 w 1647825"/>
                <a:gd name="connsiteY22" fmla="*/ 166688 h 345281"/>
                <a:gd name="connsiteX23" fmla="*/ 242888 w 1647825"/>
                <a:gd name="connsiteY23" fmla="*/ 183356 h 345281"/>
                <a:gd name="connsiteX24" fmla="*/ 304800 w 1647825"/>
                <a:gd name="connsiteY24" fmla="*/ 185738 h 345281"/>
                <a:gd name="connsiteX25" fmla="*/ 395288 w 1647825"/>
                <a:gd name="connsiteY25" fmla="*/ 185738 h 345281"/>
                <a:gd name="connsiteX26" fmla="*/ 619125 w 1647825"/>
                <a:gd name="connsiteY26" fmla="*/ 159544 h 345281"/>
                <a:gd name="connsiteX27" fmla="*/ 890588 w 1647825"/>
                <a:gd name="connsiteY27" fmla="*/ 123825 h 345281"/>
                <a:gd name="connsiteX28" fmla="*/ 1062038 w 1647825"/>
                <a:gd name="connsiteY28" fmla="*/ 95250 h 345281"/>
                <a:gd name="connsiteX29" fmla="*/ 1088232 w 1647825"/>
                <a:gd name="connsiteY29" fmla="*/ 80963 h 345281"/>
                <a:gd name="connsiteX30" fmla="*/ 1243013 w 1647825"/>
                <a:gd name="connsiteY30" fmla="*/ 0 h 345281"/>
                <a:gd name="connsiteX31" fmla="*/ 1297782 w 1647825"/>
                <a:gd name="connsiteY31" fmla="*/ 0 h 345281"/>
                <a:gd name="connsiteX32" fmla="*/ 1395413 w 1647825"/>
                <a:gd name="connsiteY32" fmla="*/ 7144 h 345281"/>
                <a:gd name="connsiteX33" fmla="*/ 1469232 w 1647825"/>
                <a:gd name="connsiteY33" fmla="*/ 16669 h 345281"/>
                <a:gd name="connsiteX34" fmla="*/ 1521619 w 1647825"/>
                <a:gd name="connsiteY34" fmla="*/ 26194 h 345281"/>
                <a:gd name="connsiteX35" fmla="*/ 1559719 w 1647825"/>
                <a:gd name="connsiteY35" fmla="*/ 40481 h 345281"/>
                <a:gd name="connsiteX36" fmla="*/ 1597819 w 1647825"/>
                <a:gd name="connsiteY36" fmla="*/ 59531 h 345281"/>
                <a:gd name="connsiteX37" fmla="*/ 1621632 w 1647825"/>
                <a:gd name="connsiteY37" fmla="*/ 78581 h 345281"/>
                <a:gd name="connsiteX38" fmla="*/ 1635919 w 1647825"/>
                <a:gd name="connsiteY38" fmla="*/ 97631 h 345281"/>
                <a:gd name="connsiteX39" fmla="*/ 1645444 w 1647825"/>
                <a:gd name="connsiteY39" fmla="*/ 116681 h 345281"/>
                <a:gd name="connsiteX40" fmla="*/ 1647825 w 1647825"/>
                <a:gd name="connsiteY40" fmla="*/ 135731 h 345281"/>
                <a:gd name="connsiteX41" fmla="*/ 1638300 w 1647825"/>
                <a:gd name="connsiteY41" fmla="*/ 159544 h 345281"/>
                <a:gd name="connsiteX42" fmla="*/ 1621632 w 1647825"/>
                <a:gd name="connsiteY42" fmla="*/ 180975 h 345281"/>
                <a:gd name="connsiteX43" fmla="*/ 1590675 w 1647825"/>
                <a:gd name="connsiteY43" fmla="*/ 209550 h 345281"/>
                <a:gd name="connsiteX44" fmla="*/ 1540669 w 1647825"/>
                <a:gd name="connsiteY44" fmla="*/ 235744 h 345281"/>
                <a:gd name="connsiteX45" fmla="*/ 1171575 w 1647825"/>
                <a:gd name="connsiteY45" fmla="*/ 29051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47825" h="345281">
                  <a:moveTo>
                    <a:pt x="1171575" y="290513"/>
                  </a:moveTo>
                  <a:lnTo>
                    <a:pt x="866775" y="328613"/>
                  </a:lnTo>
                  <a:lnTo>
                    <a:pt x="740569" y="340519"/>
                  </a:lnTo>
                  <a:lnTo>
                    <a:pt x="661988" y="340519"/>
                  </a:lnTo>
                  <a:lnTo>
                    <a:pt x="492919" y="345281"/>
                  </a:lnTo>
                  <a:lnTo>
                    <a:pt x="409575" y="338138"/>
                  </a:lnTo>
                  <a:lnTo>
                    <a:pt x="352425" y="328613"/>
                  </a:lnTo>
                  <a:lnTo>
                    <a:pt x="297657" y="319088"/>
                  </a:lnTo>
                  <a:lnTo>
                    <a:pt x="230982" y="300038"/>
                  </a:lnTo>
                  <a:lnTo>
                    <a:pt x="180975" y="278606"/>
                  </a:lnTo>
                  <a:lnTo>
                    <a:pt x="116682" y="247650"/>
                  </a:lnTo>
                  <a:lnTo>
                    <a:pt x="69057" y="216694"/>
                  </a:lnTo>
                  <a:lnTo>
                    <a:pt x="42863" y="195263"/>
                  </a:lnTo>
                  <a:lnTo>
                    <a:pt x="19050" y="171450"/>
                  </a:lnTo>
                  <a:lnTo>
                    <a:pt x="9525" y="159544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9525" y="104775"/>
                  </a:lnTo>
                  <a:lnTo>
                    <a:pt x="30957" y="102394"/>
                  </a:lnTo>
                  <a:lnTo>
                    <a:pt x="45244" y="111919"/>
                  </a:lnTo>
                  <a:lnTo>
                    <a:pt x="85725" y="130969"/>
                  </a:lnTo>
                  <a:lnTo>
                    <a:pt x="126207" y="147638"/>
                  </a:lnTo>
                  <a:lnTo>
                    <a:pt x="171450" y="166688"/>
                  </a:lnTo>
                  <a:lnTo>
                    <a:pt x="242888" y="183356"/>
                  </a:lnTo>
                  <a:lnTo>
                    <a:pt x="304800" y="185738"/>
                  </a:lnTo>
                  <a:lnTo>
                    <a:pt x="395288" y="185738"/>
                  </a:lnTo>
                  <a:lnTo>
                    <a:pt x="619125" y="159544"/>
                  </a:lnTo>
                  <a:lnTo>
                    <a:pt x="890588" y="123825"/>
                  </a:lnTo>
                  <a:lnTo>
                    <a:pt x="1062038" y="95250"/>
                  </a:lnTo>
                  <a:lnTo>
                    <a:pt x="1088232" y="80963"/>
                  </a:lnTo>
                  <a:lnTo>
                    <a:pt x="1243013" y="0"/>
                  </a:lnTo>
                  <a:lnTo>
                    <a:pt x="1297782" y="0"/>
                  </a:lnTo>
                  <a:lnTo>
                    <a:pt x="1395413" y="7144"/>
                  </a:lnTo>
                  <a:lnTo>
                    <a:pt x="1469232" y="16669"/>
                  </a:lnTo>
                  <a:lnTo>
                    <a:pt x="1521619" y="26194"/>
                  </a:lnTo>
                  <a:lnTo>
                    <a:pt x="1559719" y="40481"/>
                  </a:lnTo>
                  <a:lnTo>
                    <a:pt x="1597819" y="59531"/>
                  </a:lnTo>
                  <a:lnTo>
                    <a:pt x="1621632" y="78581"/>
                  </a:lnTo>
                  <a:lnTo>
                    <a:pt x="1635919" y="97631"/>
                  </a:lnTo>
                  <a:lnTo>
                    <a:pt x="1645444" y="116681"/>
                  </a:lnTo>
                  <a:lnTo>
                    <a:pt x="1647825" y="135731"/>
                  </a:lnTo>
                  <a:lnTo>
                    <a:pt x="1638300" y="159544"/>
                  </a:lnTo>
                  <a:lnTo>
                    <a:pt x="1621632" y="180975"/>
                  </a:lnTo>
                  <a:lnTo>
                    <a:pt x="1590675" y="209550"/>
                  </a:lnTo>
                  <a:lnTo>
                    <a:pt x="1540669" y="235744"/>
                  </a:lnTo>
                  <a:lnTo>
                    <a:pt x="1171575" y="2905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">
              <a:extLst>
                <a:ext uri="{FF2B5EF4-FFF2-40B4-BE49-F238E27FC236}">
                  <a16:creationId xmlns:a16="http://schemas.microsoft.com/office/drawing/2014/main" id="{437CD8FB-FA16-4F82-ACA4-803752A7D09F}"/>
                </a:ext>
              </a:extLst>
            </p:cNvPr>
            <p:cNvSpPr/>
            <p:nvPr/>
          </p:nvSpPr>
          <p:spPr>
            <a:xfrm>
              <a:off x="5307015" y="3759200"/>
              <a:ext cx="511175" cy="989012"/>
            </a:xfrm>
            <a:custGeom>
              <a:avLst/>
              <a:gdLst>
                <a:gd name="connsiteX0" fmla="*/ 226218 w 511968"/>
                <a:gd name="connsiteY0" fmla="*/ 473869 h 988219"/>
                <a:gd name="connsiteX1" fmla="*/ 197643 w 511968"/>
                <a:gd name="connsiteY1" fmla="*/ 314325 h 988219"/>
                <a:gd name="connsiteX2" fmla="*/ 178593 w 511968"/>
                <a:gd name="connsiteY2" fmla="*/ 247650 h 988219"/>
                <a:gd name="connsiteX3" fmla="*/ 150018 w 511968"/>
                <a:gd name="connsiteY3" fmla="*/ 190500 h 988219"/>
                <a:gd name="connsiteX4" fmla="*/ 126206 w 511968"/>
                <a:gd name="connsiteY4" fmla="*/ 150019 h 988219"/>
                <a:gd name="connsiteX5" fmla="*/ 107156 w 511968"/>
                <a:gd name="connsiteY5" fmla="*/ 121444 h 988219"/>
                <a:gd name="connsiteX6" fmla="*/ 71437 w 511968"/>
                <a:gd name="connsiteY6" fmla="*/ 90487 h 988219"/>
                <a:gd name="connsiteX7" fmla="*/ 26193 w 511968"/>
                <a:gd name="connsiteY7" fmla="*/ 57150 h 988219"/>
                <a:gd name="connsiteX8" fmla="*/ 9525 w 511968"/>
                <a:gd name="connsiteY8" fmla="*/ 42862 h 988219"/>
                <a:gd name="connsiteX9" fmla="*/ 0 w 511968"/>
                <a:gd name="connsiteY9" fmla="*/ 28575 h 988219"/>
                <a:gd name="connsiteX10" fmla="*/ 0 w 511968"/>
                <a:gd name="connsiteY10" fmla="*/ 14287 h 988219"/>
                <a:gd name="connsiteX11" fmla="*/ 11906 w 511968"/>
                <a:gd name="connsiteY11" fmla="*/ 4762 h 988219"/>
                <a:gd name="connsiteX12" fmla="*/ 42862 w 511968"/>
                <a:gd name="connsiteY12" fmla="*/ 0 h 988219"/>
                <a:gd name="connsiteX13" fmla="*/ 92868 w 511968"/>
                <a:gd name="connsiteY13" fmla="*/ 2381 h 988219"/>
                <a:gd name="connsiteX14" fmla="*/ 150018 w 511968"/>
                <a:gd name="connsiteY14" fmla="*/ 9525 h 988219"/>
                <a:gd name="connsiteX15" fmla="*/ 200025 w 511968"/>
                <a:gd name="connsiteY15" fmla="*/ 23812 h 988219"/>
                <a:gd name="connsiteX16" fmla="*/ 252412 w 511968"/>
                <a:gd name="connsiteY16" fmla="*/ 45244 h 988219"/>
                <a:gd name="connsiteX17" fmla="*/ 300037 w 511968"/>
                <a:gd name="connsiteY17" fmla="*/ 69056 h 988219"/>
                <a:gd name="connsiteX18" fmla="*/ 342900 w 511968"/>
                <a:gd name="connsiteY18" fmla="*/ 102394 h 988219"/>
                <a:gd name="connsiteX19" fmla="*/ 369093 w 511968"/>
                <a:gd name="connsiteY19" fmla="*/ 135731 h 988219"/>
                <a:gd name="connsiteX20" fmla="*/ 371475 w 511968"/>
                <a:gd name="connsiteY20" fmla="*/ 197644 h 988219"/>
                <a:gd name="connsiteX21" fmla="*/ 409575 w 511968"/>
                <a:gd name="connsiteY21" fmla="*/ 326231 h 988219"/>
                <a:gd name="connsiteX22" fmla="*/ 438150 w 511968"/>
                <a:gd name="connsiteY22" fmla="*/ 442912 h 988219"/>
                <a:gd name="connsiteX23" fmla="*/ 457200 w 511968"/>
                <a:gd name="connsiteY23" fmla="*/ 545306 h 988219"/>
                <a:gd name="connsiteX24" fmla="*/ 488156 w 511968"/>
                <a:gd name="connsiteY24" fmla="*/ 733425 h 988219"/>
                <a:gd name="connsiteX25" fmla="*/ 507206 w 511968"/>
                <a:gd name="connsiteY25" fmla="*/ 842962 h 988219"/>
                <a:gd name="connsiteX26" fmla="*/ 511968 w 511968"/>
                <a:gd name="connsiteY26" fmla="*/ 881062 h 988219"/>
                <a:gd name="connsiteX27" fmla="*/ 504825 w 511968"/>
                <a:gd name="connsiteY27" fmla="*/ 919162 h 988219"/>
                <a:gd name="connsiteX28" fmla="*/ 488156 w 511968"/>
                <a:gd name="connsiteY28" fmla="*/ 959644 h 988219"/>
                <a:gd name="connsiteX29" fmla="*/ 473868 w 511968"/>
                <a:gd name="connsiteY29" fmla="*/ 978694 h 988219"/>
                <a:gd name="connsiteX30" fmla="*/ 454818 w 511968"/>
                <a:gd name="connsiteY30" fmla="*/ 988219 h 988219"/>
                <a:gd name="connsiteX31" fmla="*/ 426243 w 511968"/>
                <a:gd name="connsiteY31" fmla="*/ 988219 h 988219"/>
                <a:gd name="connsiteX32" fmla="*/ 388143 w 511968"/>
                <a:gd name="connsiteY32" fmla="*/ 971550 h 988219"/>
                <a:gd name="connsiteX33" fmla="*/ 342900 w 511968"/>
                <a:gd name="connsiteY33" fmla="*/ 935831 h 988219"/>
                <a:gd name="connsiteX34" fmla="*/ 316706 w 511968"/>
                <a:gd name="connsiteY34" fmla="*/ 907256 h 988219"/>
                <a:gd name="connsiteX35" fmla="*/ 288131 w 511968"/>
                <a:gd name="connsiteY35" fmla="*/ 862012 h 988219"/>
                <a:gd name="connsiteX36" fmla="*/ 261937 w 511968"/>
                <a:gd name="connsiteY36" fmla="*/ 792956 h 988219"/>
                <a:gd name="connsiteX37" fmla="*/ 240506 w 511968"/>
                <a:gd name="connsiteY37" fmla="*/ 716756 h 988219"/>
                <a:gd name="connsiteX38" fmla="*/ 245268 w 511968"/>
                <a:gd name="connsiteY38" fmla="*/ 692944 h 988219"/>
                <a:gd name="connsiteX39" fmla="*/ 252412 w 511968"/>
                <a:gd name="connsiteY39" fmla="*/ 654844 h 988219"/>
                <a:gd name="connsiteX40" fmla="*/ 252412 w 511968"/>
                <a:gd name="connsiteY40" fmla="*/ 614362 h 988219"/>
                <a:gd name="connsiteX41" fmla="*/ 226218 w 511968"/>
                <a:gd name="connsiteY41" fmla="*/ 4738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1968" h="988219">
                  <a:moveTo>
                    <a:pt x="226218" y="473869"/>
                  </a:moveTo>
                  <a:lnTo>
                    <a:pt x="197643" y="314325"/>
                  </a:lnTo>
                  <a:lnTo>
                    <a:pt x="178593" y="247650"/>
                  </a:lnTo>
                  <a:lnTo>
                    <a:pt x="150018" y="190500"/>
                  </a:lnTo>
                  <a:lnTo>
                    <a:pt x="126206" y="150019"/>
                  </a:lnTo>
                  <a:lnTo>
                    <a:pt x="107156" y="121444"/>
                  </a:lnTo>
                  <a:lnTo>
                    <a:pt x="71437" y="90487"/>
                  </a:lnTo>
                  <a:lnTo>
                    <a:pt x="26193" y="57150"/>
                  </a:lnTo>
                  <a:lnTo>
                    <a:pt x="9525" y="4286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4762"/>
                  </a:lnTo>
                  <a:lnTo>
                    <a:pt x="42862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00025" y="23812"/>
                  </a:lnTo>
                  <a:lnTo>
                    <a:pt x="252412" y="45244"/>
                  </a:lnTo>
                  <a:lnTo>
                    <a:pt x="300037" y="69056"/>
                  </a:lnTo>
                  <a:lnTo>
                    <a:pt x="342900" y="102394"/>
                  </a:lnTo>
                  <a:lnTo>
                    <a:pt x="369093" y="135731"/>
                  </a:lnTo>
                  <a:lnTo>
                    <a:pt x="371475" y="197644"/>
                  </a:lnTo>
                  <a:lnTo>
                    <a:pt x="409575" y="326231"/>
                  </a:lnTo>
                  <a:lnTo>
                    <a:pt x="438150" y="442912"/>
                  </a:lnTo>
                  <a:lnTo>
                    <a:pt x="457200" y="545306"/>
                  </a:lnTo>
                  <a:lnTo>
                    <a:pt x="488156" y="733425"/>
                  </a:lnTo>
                  <a:lnTo>
                    <a:pt x="507206" y="842962"/>
                  </a:lnTo>
                  <a:lnTo>
                    <a:pt x="511968" y="881062"/>
                  </a:lnTo>
                  <a:lnTo>
                    <a:pt x="504825" y="919162"/>
                  </a:lnTo>
                  <a:lnTo>
                    <a:pt x="488156" y="959644"/>
                  </a:lnTo>
                  <a:lnTo>
                    <a:pt x="473868" y="978694"/>
                  </a:lnTo>
                  <a:lnTo>
                    <a:pt x="454818" y="988219"/>
                  </a:lnTo>
                  <a:lnTo>
                    <a:pt x="426243" y="988219"/>
                  </a:lnTo>
                  <a:lnTo>
                    <a:pt x="388143" y="971550"/>
                  </a:lnTo>
                  <a:lnTo>
                    <a:pt x="342900" y="935831"/>
                  </a:lnTo>
                  <a:lnTo>
                    <a:pt x="316706" y="907256"/>
                  </a:lnTo>
                  <a:lnTo>
                    <a:pt x="288131" y="862012"/>
                  </a:lnTo>
                  <a:lnTo>
                    <a:pt x="261937" y="792956"/>
                  </a:lnTo>
                  <a:lnTo>
                    <a:pt x="240506" y="716756"/>
                  </a:lnTo>
                  <a:lnTo>
                    <a:pt x="245268" y="692944"/>
                  </a:lnTo>
                  <a:lnTo>
                    <a:pt x="252412" y="654844"/>
                  </a:lnTo>
                  <a:lnTo>
                    <a:pt x="252412" y="614362"/>
                  </a:lnTo>
                  <a:lnTo>
                    <a:pt x="226218" y="4738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0B504489-A837-4E1C-AFA2-142E2DAB4CDB}"/>
                </a:ext>
              </a:extLst>
            </p:cNvPr>
            <p:cNvSpPr/>
            <p:nvPr/>
          </p:nvSpPr>
          <p:spPr>
            <a:xfrm>
              <a:off x="5561015" y="3624263"/>
              <a:ext cx="2389187" cy="963613"/>
            </a:xfrm>
            <a:custGeom>
              <a:avLst/>
              <a:gdLst>
                <a:gd name="connsiteX0" fmla="*/ 1485900 w 2388394"/>
                <a:gd name="connsiteY0" fmla="*/ 266700 h 964406"/>
                <a:gd name="connsiteX1" fmla="*/ 1140619 w 2388394"/>
                <a:gd name="connsiteY1" fmla="*/ 302418 h 964406"/>
                <a:gd name="connsiteX2" fmla="*/ 928688 w 2388394"/>
                <a:gd name="connsiteY2" fmla="*/ 319087 h 964406"/>
                <a:gd name="connsiteX3" fmla="*/ 654844 w 2388394"/>
                <a:gd name="connsiteY3" fmla="*/ 342900 h 964406"/>
                <a:gd name="connsiteX4" fmla="*/ 226219 w 2388394"/>
                <a:gd name="connsiteY4" fmla="*/ 385762 h 964406"/>
                <a:gd name="connsiteX5" fmla="*/ 190500 w 2388394"/>
                <a:gd name="connsiteY5" fmla="*/ 383381 h 964406"/>
                <a:gd name="connsiteX6" fmla="*/ 59532 w 2388394"/>
                <a:gd name="connsiteY6" fmla="*/ 359568 h 964406"/>
                <a:gd name="connsiteX7" fmla="*/ 0 w 2388394"/>
                <a:gd name="connsiteY7" fmla="*/ 247650 h 964406"/>
                <a:gd name="connsiteX8" fmla="*/ 223838 w 2388394"/>
                <a:gd name="connsiteY8" fmla="*/ 245268 h 964406"/>
                <a:gd name="connsiteX9" fmla="*/ 359569 w 2388394"/>
                <a:gd name="connsiteY9" fmla="*/ 242887 h 964406"/>
                <a:gd name="connsiteX10" fmla="*/ 573882 w 2388394"/>
                <a:gd name="connsiteY10" fmla="*/ 223837 h 964406"/>
                <a:gd name="connsiteX11" fmla="*/ 921544 w 2388394"/>
                <a:gd name="connsiteY11" fmla="*/ 183356 h 964406"/>
                <a:gd name="connsiteX12" fmla="*/ 1145382 w 2388394"/>
                <a:gd name="connsiteY12" fmla="*/ 166687 h 964406"/>
                <a:gd name="connsiteX13" fmla="*/ 1514475 w 2388394"/>
                <a:gd name="connsiteY13" fmla="*/ 116681 h 964406"/>
                <a:gd name="connsiteX14" fmla="*/ 1800225 w 2388394"/>
                <a:gd name="connsiteY14" fmla="*/ 78581 h 964406"/>
                <a:gd name="connsiteX15" fmla="*/ 1883569 w 2388394"/>
                <a:gd name="connsiteY15" fmla="*/ 69056 h 964406"/>
                <a:gd name="connsiteX16" fmla="*/ 1928813 w 2388394"/>
                <a:gd name="connsiteY16" fmla="*/ 59531 h 964406"/>
                <a:gd name="connsiteX17" fmla="*/ 1983582 w 2388394"/>
                <a:gd name="connsiteY17" fmla="*/ 35718 h 964406"/>
                <a:gd name="connsiteX18" fmla="*/ 2031207 w 2388394"/>
                <a:gd name="connsiteY18" fmla="*/ 9525 h 964406"/>
                <a:gd name="connsiteX19" fmla="*/ 2055019 w 2388394"/>
                <a:gd name="connsiteY19" fmla="*/ 0 h 964406"/>
                <a:gd name="connsiteX20" fmla="*/ 2074069 w 2388394"/>
                <a:gd name="connsiteY20" fmla="*/ 4762 h 964406"/>
                <a:gd name="connsiteX21" fmla="*/ 2107407 w 2388394"/>
                <a:gd name="connsiteY21" fmla="*/ 21431 h 964406"/>
                <a:gd name="connsiteX22" fmla="*/ 2171700 w 2388394"/>
                <a:gd name="connsiteY22" fmla="*/ 64293 h 964406"/>
                <a:gd name="connsiteX23" fmla="*/ 2243138 w 2388394"/>
                <a:gd name="connsiteY23" fmla="*/ 109537 h 964406"/>
                <a:gd name="connsiteX24" fmla="*/ 2300288 w 2388394"/>
                <a:gd name="connsiteY24" fmla="*/ 150018 h 964406"/>
                <a:gd name="connsiteX25" fmla="*/ 2336007 w 2388394"/>
                <a:gd name="connsiteY25" fmla="*/ 183356 h 964406"/>
                <a:gd name="connsiteX26" fmla="*/ 2369344 w 2388394"/>
                <a:gd name="connsiteY26" fmla="*/ 216693 h 964406"/>
                <a:gd name="connsiteX27" fmla="*/ 2383632 w 2388394"/>
                <a:gd name="connsiteY27" fmla="*/ 238125 h 964406"/>
                <a:gd name="connsiteX28" fmla="*/ 2388394 w 2388394"/>
                <a:gd name="connsiteY28" fmla="*/ 259556 h 964406"/>
                <a:gd name="connsiteX29" fmla="*/ 2388394 w 2388394"/>
                <a:gd name="connsiteY29" fmla="*/ 288131 h 964406"/>
                <a:gd name="connsiteX30" fmla="*/ 2381250 w 2388394"/>
                <a:gd name="connsiteY30" fmla="*/ 314325 h 964406"/>
                <a:gd name="connsiteX31" fmla="*/ 2359819 w 2388394"/>
                <a:gd name="connsiteY31" fmla="*/ 326231 h 964406"/>
                <a:gd name="connsiteX32" fmla="*/ 2336007 w 2388394"/>
                <a:gd name="connsiteY32" fmla="*/ 347662 h 964406"/>
                <a:gd name="connsiteX33" fmla="*/ 2316957 w 2388394"/>
                <a:gd name="connsiteY33" fmla="*/ 369093 h 964406"/>
                <a:gd name="connsiteX34" fmla="*/ 2295525 w 2388394"/>
                <a:gd name="connsiteY34" fmla="*/ 402431 h 964406"/>
                <a:gd name="connsiteX35" fmla="*/ 2245519 w 2388394"/>
                <a:gd name="connsiteY35" fmla="*/ 547687 h 964406"/>
                <a:gd name="connsiteX36" fmla="*/ 2166938 w 2388394"/>
                <a:gd name="connsiteY36" fmla="*/ 750093 h 964406"/>
                <a:gd name="connsiteX37" fmla="*/ 2131219 w 2388394"/>
                <a:gd name="connsiteY37" fmla="*/ 842962 h 964406"/>
                <a:gd name="connsiteX38" fmla="*/ 2100263 w 2388394"/>
                <a:gd name="connsiteY38" fmla="*/ 895350 h 964406"/>
                <a:gd name="connsiteX39" fmla="*/ 2074069 w 2388394"/>
                <a:gd name="connsiteY39" fmla="*/ 926306 h 964406"/>
                <a:gd name="connsiteX40" fmla="*/ 2045494 w 2388394"/>
                <a:gd name="connsiteY40" fmla="*/ 950118 h 964406"/>
                <a:gd name="connsiteX41" fmla="*/ 2009775 w 2388394"/>
                <a:gd name="connsiteY41" fmla="*/ 964406 h 964406"/>
                <a:gd name="connsiteX42" fmla="*/ 1976438 w 2388394"/>
                <a:gd name="connsiteY42" fmla="*/ 964406 h 964406"/>
                <a:gd name="connsiteX43" fmla="*/ 1943100 w 2388394"/>
                <a:gd name="connsiteY43" fmla="*/ 947737 h 964406"/>
                <a:gd name="connsiteX44" fmla="*/ 1862138 w 2388394"/>
                <a:gd name="connsiteY44" fmla="*/ 881062 h 964406"/>
                <a:gd name="connsiteX45" fmla="*/ 1843088 w 2388394"/>
                <a:gd name="connsiteY45" fmla="*/ 854868 h 964406"/>
                <a:gd name="connsiteX46" fmla="*/ 1916907 w 2388394"/>
                <a:gd name="connsiteY46" fmla="*/ 726281 h 964406"/>
                <a:gd name="connsiteX47" fmla="*/ 2012157 w 2388394"/>
                <a:gd name="connsiteY47" fmla="*/ 328612 h 964406"/>
                <a:gd name="connsiteX48" fmla="*/ 2019300 w 2388394"/>
                <a:gd name="connsiteY48" fmla="*/ 283368 h 964406"/>
                <a:gd name="connsiteX49" fmla="*/ 2014538 w 2388394"/>
                <a:gd name="connsiteY49" fmla="*/ 261937 h 964406"/>
                <a:gd name="connsiteX50" fmla="*/ 2002632 w 2388394"/>
                <a:gd name="connsiteY50" fmla="*/ 247650 h 964406"/>
                <a:gd name="connsiteX51" fmla="*/ 1983582 w 2388394"/>
                <a:gd name="connsiteY51" fmla="*/ 238125 h 964406"/>
                <a:gd name="connsiteX52" fmla="*/ 1959769 w 2388394"/>
                <a:gd name="connsiteY52" fmla="*/ 233362 h 964406"/>
                <a:gd name="connsiteX53" fmla="*/ 1926432 w 2388394"/>
                <a:gd name="connsiteY53" fmla="*/ 233362 h 964406"/>
                <a:gd name="connsiteX54" fmla="*/ 1835944 w 2388394"/>
                <a:gd name="connsiteY54" fmla="*/ 240506 h 964406"/>
                <a:gd name="connsiteX55" fmla="*/ 1485900 w 2388394"/>
                <a:gd name="connsiteY55" fmla="*/ 266700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88394" h="964406">
                  <a:moveTo>
                    <a:pt x="1485900" y="266700"/>
                  </a:moveTo>
                  <a:lnTo>
                    <a:pt x="1140619" y="302418"/>
                  </a:lnTo>
                  <a:lnTo>
                    <a:pt x="928688" y="319087"/>
                  </a:lnTo>
                  <a:lnTo>
                    <a:pt x="654844" y="342900"/>
                  </a:lnTo>
                  <a:lnTo>
                    <a:pt x="226219" y="385762"/>
                  </a:lnTo>
                  <a:lnTo>
                    <a:pt x="190500" y="383381"/>
                  </a:lnTo>
                  <a:lnTo>
                    <a:pt x="59532" y="359568"/>
                  </a:lnTo>
                  <a:lnTo>
                    <a:pt x="0" y="247650"/>
                  </a:lnTo>
                  <a:lnTo>
                    <a:pt x="223838" y="245268"/>
                  </a:lnTo>
                  <a:lnTo>
                    <a:pt x="359569" y="242887"/>
                  </a:lnTo>
                  <a:lnTo>
                    <a:pt x="573882" y="223837"/>
                  </a:lnTo>
                  <a:lnTo>
                    <a:pt x="921544" y="183356"/>
                  </a:lnTo>
                  <a:lnTo>
                    <a:pt x="1145382" y="166687"/>
                  </a:lnTo>
                  <a:lnTo>
                    <a:pt x="1514475" y="116681"/>
                  </a:lnTo>
                  <a:lnTo>
                    <a:pt x="1800225" y="78581"/>
                  </a:lnTo>
                  <a:lnTo>
                    <a:pt x="1883569" y="69056"/>
                  </a:lnTo>
                  <a:lnTo>
                    <a:pt x="1928813" y="59531"/>
                  </a:lnTo>
                  <a:lnTo>
                    <a:pt x="1983582" y="35718"/>
                  </a:lnTo>
                  <a:lnTo>
                    <a:pt x="2031207" y="9525"/>
                  </a:lnTo>
                  <a:lnTo>
                    <a:pt x="2055019" y="0"/>
                  </a:lnTo>
                  <a:lnTo>
                    <a:pt x="2074069" y="4762"/>
                  </a:lnTo>
                  <a:lnTo>
                    <a:pt x="2107407" y="21431"/>
                  </a:lnTo>
                  <a:lnTo>
                    <a:pt x="2171700" y="64293"/>
                  </a:lnTo>
                  <a:lnTo>
                    <a:pt x="2243138" y="109537"/>
                  </a:lnTo>
                  <a:lnTo>
                    <a:pt x="2300288" y="150018"/>
                  </a:lnTo>
                  <a:lnTo>
                    <a:pt x="2336007" y="183356"/>
                  </a:lnTo>
                  <a:lnTo>
                    <a:pt x="2369344" y="216693"/>
                  </a:lnTo>
                  <a:lnTo>
                    <a:pt x="2383632" y="238125"/>
                  </a:lnTo>
                  <a:lnTo>
                    <a:pt x="2388394" y="259556"/>
                  </a:lnTo>
                  <a:lnTo>
                    <a:pt x="2388394" y="288131"/>
                  </a:lnTo>
                  <a:lnTo>
                    <a:pt x="2381250" y="314325"/>
                  </a:lnTo>
                  <a:lnTo>
                    <a:pt x="2359819" y="326231"/>
                  </a:lnTo>
                  <a:lnTo>
                    <a:pt x="2336007" y="347662"/>
                  </a:lnTo>
                  <a:lnTo>
                    <a:pt x="2316957" y="369093"/>
                  </a:lnTo>
                  <a:lnTo>
                    <a:pt x="2295525" y="402431"/>
                  </a:lnTo>
                  <a:lnTo>
                    <a:pt x="2245519" y="547687"/>
                  </a:lnTo>
                  <a:lnTo>
                    <a:pt x="2166938" y="750093"/>
                  </a:lnTo>
                  <a:lnTo>
                    <a:pt x="2131219" y="842962"/>
                  </a:lnTo>
                  <a:lnTo>
                    <a:pt x="2100263" y="895350"/>
                  </a:lnTo>
                  <a:lnTo>
                    <a:pt x="2074069" y="926306"/>
                  </a:lnTo>
                  <a:lnTo>
                    <a:pt x="2045494" y="950118"/>
                  </a:lnTo>
                  <a:lnTo>
                    <a:pt x="2009775" y="964406"/>
                  </a:lnTo>
                  <a:lnTo>
                    <a:pt x="1976438" y="964406"/>
                  </a:lnTo>
                  <a:lnTo>
                    <a:pt x="1943100" y="947737"/>
                  </a:lnTo>
                  <a:lnTo>
                    <a:pt x="1862138" y="881062"/>
                  </a:lnTo>
                  <a:lnTo>
                    <a:pt x="1843088" y="854868"/>
                  </a:lnTo>
                  <a:lnTo>
                    <a:pt x="1916907" y="726281"/>
                  </a:lnTo>
                  <a:lnTo>
                    <a:pt x="2012157" y="328612"/>
                  </a:lnTo>
                  <a:lnTo>
                    <a:pt x="2019300" y="283368"/>
                  </a:lnTo>
                  <a:lnTo>
                    <a:pt x="2014538" y="261937"/>
                  </a:lnTo>
                  <a:lnTo>
                    <a:pt x="2002632" y="247650"/>
                  </a:lnTo>
                  <a:lnTo>
                    <a:pt x="1983582" y="238125"/>
                  </a:lnTo>
                  <a:lnTo>
                    <a:pt x="1959769" y="233362"/>
                  </a:lnTo>
                  <a:lnTo>
                    <a:pt x="1926432" y="233362"/>
                  </a:lnTo>
                  <a:lnTo>
                    <a:pt x="1835944" y="240506"/>
                  </a:lnTo>
                  <a:lnTo>
                    <a:pt x="1485900" y="2667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8">
              <a:extLst>
                <a:ext uri="{FF2B5EF4-FFF2-40B4-BE49-F238E27FC236}">
                  <a16:creationId xmlns:a16="http://schemas.microsoft.com/office/drawing/2014/main" id="{6A50B5F6-5946-4880-A361-D4915CEAB0BE}"/>
                </a:ext>
              </a:extLst>
            </p:cNvPr>
            <p:cNvSpPr/>
            <p:nvPr/>
          </p:nvSpPr>
          <p:spPr>
            <a:xfrm>
              <a:off x="5707065" y="4321175"/>
              <a:ext cx="1838325" cy="323850"/>
            </a:xfrm>
            <a:custGeom>
              <a:avLst/>
              <a:gdLst>
                <a:gd name="connsiteX0" fmla="*/ 1216818 w 1838325"/>
                <a:gd name="connsiteY0" fmla="*/ 209550 h 323850"/>
                <a:gd name="connsiteX1" fmla="*/ 947737 w 1838325"/>
                <a:gd name="connsiteY1" fmla="*/ 226219 h 323850"/>
                <a:gd name="connsiteX2" fmla="*/ 745331 w 1838325"/>
                <a:gd name="connsiteY2" fmla="*/ 242887 h 323850"/>
                <a:gd name="connsiteX3" fmla="*/ 371475 w 1838325"/>
                <a:gd name="connsiteY3" fmla="*/ 283369 h 323850"/>
                <a:gd name="connsiteX4" fmla="*/ 57150 w 1838325"/>
                <a:gd name="connsiteY4" fmla="*/ 323850 h 323850"/>
                <a:gd name="connsiteX5" fmla="*/ 0 w 1838325"/>
                <a:gd name="connsiteY5" fmla="*/ 161925 h 323850"/>
                <a:gd name="connsiteX6" fmla="*/ 395287 w 1838325"/>
                <a:gd name="connsiteY6" fmla="*/ 123825 h 323850"/>
                <a:gd name="connsiteX7" fmla="*/ 766762 w 1838325"/>
                <a:gd name="connsiteY7" fmla="*/ 83344 h 323850"/>
                <a:gd name="connsiteX8" fmla="*/ 978693 w 1838325"/>
                <a:gd name="connsiteY8" fmla="*/ 66675 h 323850"/>
                <a:gd name="connsiteX9" fmla="*/ 1509712 w 1838325"/>
                <a:gd name="connsiteY9" fmla="*/ 23812 h 323850"/>
                <a:gd name="connsiteX10" fmla="*/ 1814512 w 1838325"/>
                <a:gd name="connsiteY10" fmla="*/ 0 h 323850"/>
                <a:gd name="connsiteX11" fmla="*/ 1838325 w 1838325"/>
                <a:gd name="connsiteY11" fmla="*/ 166687 h 323850"/>
                <a:gd name="connsiteX12" fmla="*/ 1647825 w 1838325"/>
                <a:gd name="connsiteY12" fmla="*/ 183356 h 323850"/>
                <a:gd name="connsiteX13" fmla="*/ 1216818 w 1838325"/>
                <a:gd name="connsiteY13" fmla="*/ 2095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323850">
                  <a:moveTo>
                    <a:pt x="1216818" y="209550"/>
                  </a:moveTo>
                  <a:lnTo>
                    <a:pt x="947737" y="226219"/>
                  </a:lnTo>
                  <a:lnTo>
                    <a:pt x="745331" y="242887"/>
                  </a:lnTo>
                  <a:lnTo>
                    <a:pt x="371475" y="283369"/>
                  </a:lnTo>
                  <a:lnTo>
                    <a:pt x="57150" y="323850"/>
                  </a:lnTo>
                  <a:lnTo>
                    <a:pt x="0" y="161925"/>
                  </a:lnTo>
                  <a:lnTo>
                    <a:pt x="395287" y="123825"/>
                  </a:lnTo>
                  <a:lnTo>
                    <a:pt x="766762" y="83344"/>
                  </a:lnTo>
                  <a:lnTo>
                    <a:pt x="978693" y="66675"/>
                  </a:lnTo>
                  <a:lnTo>
                    <a:pt x="1509712" y="23812"/>
                  </a:lnTo>
                  <a:lnTo>
                    <a:pt x="1814512" y="0"/>
                  </a:lnTo>
                  <a:lnTo>
                    <a:pt x="1838325" y="166687"/>
                  </a:lnTo>
                  <a:lnTo>
                    <a:pt x="1647825" y="183356"/>
                  </a:lnTo>
                  <a:lnTo>
                    <a:pt x="1216818" y="2095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ECA42159-4C25-4D5A-9623-18DDE33AFB16}"/>
                </a:ext>
              </a:extLst>
            </p:cNvPr>
            <p:cNvSpPr/>
            <p:nvPr/>
          </p:nvSpPr>
          <p:spPr>
            <a:xfrm rot="16200000">
              <a:off x="4640264" y="3817938"/>
              <a:ext cx="2633663" cy="1611312"/>
            </a:xfrm>
            <a:custGeom>
              <a:avLst/>
              <a:gdLst>
                <a:gd name="connsiteX0" fmla="*/ 1728787 w 2633662"/>
                <a:gd name="connsiteY0" fmla="*/ 1566862 h 1612106"/>
                <a:gd name="connsiteX1" fmla="*/ 1531143 w 2633662"/>
                <a:gd name="connsiteY1" fmla="*/ 1559719 h 1612106"/>
                <a:gd name="connsiteX2" fmla="*/ 1397793 w 2633662"/>
                <a:gd name="connsiteY2" fmla="*/ 1543050 h 1612106"/>
                <a:gd name="connsiteX3" fmla="*/ 1314450 w 2633662"/>
                <a:gd name="connsiteY3" fmla="*/ 1514475 h 1612106"/>
                <a:gd name="connsiteX4" fmla="*/ 1240631 w 2633662"/>
                <a:gd name="connsiteY4" fmla="*/ 1495425 h 1612106"/>
                <a:gd name="connsiteX5" fmla="*/ 1047750 w 2633662"/>
                <a:gd name="connsiteY5" fmla="*/ 1395412 h 1612106"/>
                <a:gd name="connsiteX6" fmla="*/ 892968 w 2633662"/>
                <a:gd name="connsiteY6" fmla="*/ 1302544 h 1612106"/>
                <a:gd name="connsiteX7" fmla="*/ 773906 w 2633662"/>
                <a:gd name="connsiteY7" fmla="*/ 1221581 h 1612106"/>
                <a:gd name="connsiteX8" fmla="*/ 633412 w 2633662"/>
                <a:gd name="connsiteY8" fmla="*/ 1109662 h 1612106"/>
                <a:gd name="connsiteX9" fmla="*/ 519112 w 2633662"/>
                <a:gd name="connsiteY9" fmla="*/ 1004887 h 1612106"/>
                <a:gd name="connsiteX10" fmla="*/ 435768 w 2633662"/>
                <a:gd name="connsiteY10" fmla="*/ 912019 h 1612106"/>
                <a:gd name="connsiteX11" fmla="*/ 364331 w 2633662"/>
                <a:gd name="connsiteY11" fmla="*/ 812006 h 1612106"/>
                <a:gd name="connsiteX12" fmla="*/ 283368 w 2633662"/>
                <a:gd name="connsiteY12" fmla="*/ 681037 h 1612106"/>
                <a:gd name="connsiteX13" fmla="*/ 188118 w 2633662"/>
                <a:gd name="connsiteY13" fmla="*/ 488156 h 1612106"/>
                <a:gd name="connsiteX14" fmla="*/ 128587 w 2633662"/>
                <a:gd name="connsiteY14" fmla="*/ 364331 h 1612106"/>
                <a:gd name="connsiteX15" fmla="*/ 54768 w 2633662"/>
                <a:gd name="connsiteY15" fmla="*/ 185737 h 1612106"/>
                <a:gd name="connsiteX16" fmla="*/ 7143 w 2633662"/>
                <a:gd name="connsiteY16" fmla="*/ 64294 h 1612106"/>
                <a:gd name="connsiteX17" fmla="*/ 0 w 2633662"/>
                <a:gd name="connsiteY17" fmla="*/ 33337 h 1612106"/>
                <a:gd name="connsiteX18" fmla="*/ 0 w 2633662"/>
                <a:gd name="connsiteY18" fmla="*/ 19050 h 1612106"/>
                <a:gd name="connsiteX19" fmla="*/ 4762 w 2633662"/>
                <a:gd name="connsiteY19" fmla="*/ 4762 h 1612106"/>
                <a:gd name="connsiteX20" fmla="*/ 19050 w 2633662"/>
                <a:gd name="connsiteY20" fmla="*/ 0 h 1612106"/>
                <a:gd name="connsiteX21" fmla="*/ 35718 w 2633662"/>
                <a:gd name="connsiteY21" fmla="*/ 2381 h 1612106"/>
                <a:gd name="connsiteX22" fmla="*/ 59531 w 2633662"/>
                <a:gd name="connsiteY22" fmla="*/ 21431 h 1612106"/>
                <a:gd name="connsiteX23" fmla="*/ 95250 w 2633662"/>
                <a:gd name="connsiteY23" fmla="*/ 102394 h 1612106"/>
                <a:gd name="connsiteX24" fmla="*/ 159543 w 2633662"/>
                <a:gd name="connsiteY24" fmla="*/ 219075 h 1612106"/>
                <a:gd name="connsiteX25" fmla="*/ 200025 w 2633662"/>
                <a:gd name="connsiteY25" fmla="*/ 285750 h 1612106"/>
                <a:gd name="connsiteX26" fmla="*/ 264318 w 2633662"/>
                <a:gd name="connsiteY26" fmla="*/ 385762 h 1612106"/>
                <a:gd name="connsiteX27" fmla="*/ 333375 w 2633662"/>
                <a:gd name="connsiteY27" fmla="*/ 495300 h 1612106"/>
                <a:gd name="connsiteX28" fmla="*/ 407193 w 2633662"/>
                <a:gd name="connsiteY28" fmla="*/ 592931 h 1612106"/>
                <a:gd name="connsiteX29" fmla="*/ 469106 w 2633662"/>
                <a:gd name="connsiteY29" fmla="*/ 671512 h 1612106"/>
                <a:gd name="connsiteX30" fmla="*/ 581025 w 2633662"/>
                <a:gd name="connsiteY30" fmla="*/ 795337 h 1612106"/>
                <a:gd name="connsiteX31" fmla="*/ 661987 w 2633662"/>
                <a:gd name="connsiteY31" fmla="*/ 871537 h 1612106"/>
                <a:gd name="connsiteX32" fmla="*/ 716756 w 2633662"/>
                <a:gd name="connsiteY32" fmla="*/ 923925 h 1612106"/>
                <a:gd name="connsiteX33" fmla="*/ 764381 w 2633662"/>
                <a:gd name="connsiteY33" fmla="*/ 962025 h 1612106"/>
                <a:gd name="connsiteX34" fmla="*/ 821531 w 2633662"/>
                <a:gd name="connsiteY34" fmla="*/ 1004887 h 1612106"/>
                <a:gd name="connsiteX35" fmla="*/ 890587 w 2633662"/>
                <a:gd name="connsiteY35" fmla="*/ 1050131 h 1612106"/>
                <a:gd name="connsiteX36" fmla="*/ 940593 w 2633662"/>
                <a:gd name="connsiteY36" fmla="*/ 1083469 h 1612106"/>
                <a:gd name="connsiteX37" fmla="*/ 1026318 w 2633662"/>
                <a:gd name="connsiteY37" fmla="*/ 1131094 h 1612106"/>
                <a:gd name="connsiteX38" fmla="*/ 1126331 w 2633662"/>
                <a:gd name="connsiteY38" fmla="*/ 1178719 h 1612106"/>
                <a:gd name="connsiteX39" fmla="*/ 1219200 w 2633662"/>
                <a:gd name="connsiteY39" fmla="*/ 1219200 h 1612106"/>
                <a:gd name="connsiteX40" fmla="*/ 1307306 w 2633662"/>
                <a:gd name="connsiteY40" fmla="*/ 1250156 h 1612106"/>
                <a:gd name="connsiteX41" fmla="*/ 1388268 w 2633662"/>
                <a:gd name="connsiteY41" fmla="*/ 1271587 h 1612106"/>
                <a:gd name="connsiteX42" fmla="*/ 1521618 w 2633662"/>
                <a:gd name="connsiteY42" fmla="*/ 1293019 h 1612106"/>
                <a:gd name="connsiteX43" fmla="*/ 1778793 w 2633662"/>
                <a:gd name="connsiteY43" fmla="*/ 1312069 h 1612106"/>
                <a:gd name="connsiteX44" fmla="*/ 2007393 w 2633662"/>
                <a:gd name="connsiteY44" fmla="*/ 1316831 h 1612106"/>
                <a:gd name="connsiteX45" fmla="*/ 2109787 w 2633662"/>
                <a:gd name="connsiteY45" fmla="*/ 1312069 h 1612106"/>
                <a:gd name="connsiteX46" fmla="*/ 2390775 w 2633662"/>
                <a:gd name="connsiteY46" fmla="*/ 1314450 h 1612106"/>
                <a:gd name="connsiteX47" fmla="*/ 2438400 w 2633662"/>
                <a:gd name="connsiteY47" fmla="*/ 1302544 h 1612106"/>
                <a:gd name="connsiteX48" fmla="*/ 2478881 w 2633662"/>
                <a:gd name="connsiteY48" fmla="*/ 1288256 h 1612106"/>
                <a:gd name="connsiteX49" fmla="*/ 2536031 w 2633662"/>
                <a:gd name="connsiteY49" fmla="*/ 1259681 h 1612106"/>
                <a:gd name="connsiteX50" fmla="*/ 2581275 w 2633662"/>
                <a:gd name="connsiteY50" fmla="*/ 1214437 h 1612106"/>
                <a:gd name="connsiteX51" fmla="*/ 2633662 w 2633662"/>
                <a:gd name="connsiteY51" fmla="*/ 1119187 h 1612106"/>
                <a:gd name="connsiteX52" fmla="*/ 2628900 w 2633662"/>
                <a:gd name="connsiteY52" fmla="*/ 1295400 h 1612106"/>
                <a:gd name="connsiteX53" fmla="*/ 2576512 w 2633662"/>
                <a:gd name="connsiteY53" fmla="*/ 1381125 h 1612106"/>
                <a:gd name="connsiteX54" fmla="*/ 2524125 w 2633662"/>
                <a:gd name="connsiteY54" fmla="*/ 1493044 h 1612106"/>
                <a:gd name="connsiteX55" fmla="*/ 2481262 w 2633662"/>
                <a:gd name="connsiteY55" fmla="*/ 1569244 h 1612106"/>
                <a:gd name="connsiteX56" fmla="*/ 2457450 w 2633662"/>
                <a:gd name="connsiteY56" fmla="*/ 1593056 h 1612106"/>
                <a:gd name="connsiteX57" fmla="*/ 2438400 w 2633662"/>
                <a:gd name="connsiteY57" fmla="*/ 1602581 h 1612106"/>
                <a:gd name="connsiteX58" fmla="*/ 2414587 w 2633662"/>
                <a:gd name="connsiteY58" fmla="*/ 1612106 h 1612106"/>
                <a:gd name="connsiteX59" fmla="*/ 2381250 w 2633662"/>
                <a:gd name="connsiteY59" fmla="*/ 1612106 h 1612106"/>
                <a:gd name="connsiteX60" fmla="*/ 2333625 w 2633662"/>
                <a:gd name="connsiteY60" fmla="*/ 1597819 h 1612106"/>
                <a:gd name="connsiteX61" fmla="*/ 2221706 w 2633662"/>
                <a:gd name="connsiteY61" fmla="*/ 1585912 h 1612106"/>
                <a:gd name="connsiteX62" fmla="*/ 2140743 w 2633662"/>
                <a:gd name="connsiteY62" fmla="*/ 1585912 h 1612106"/>
                <a:gd name="connsiteX63" fmla="*/ 2035968 w 2633662"/>
                <a:gd name="connsiteY63" fmla="*/ 1581150 h 1612106"/>
                <a:gd name="connsiteX64" fmla="*/ 1728787 w 2633662"/>
                <a:gd name="connsiteY64" fmla="*/ 156686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33662" h="1612106">
                  <a:moveTo>
                    <a:pt x="1728787" y="1566862"/>
                  </a:moveTo>
                  <a:lnTo>
                    <a:pt x="1531143" y="1559719"/>
                  </a:lnTo>
                  <a:lnTo>
                    <a:pt x="1397793" y="1543050"/>
                  </a:lnTo>
                  <a:lnTo>
                    <a:pt x="1314450" y="1514475"/>
                  </a:lnTo>
                  <a:lnTo>
                    <a:pt x="1240631" y="1495425"/>
                  </a:lnTo>
                  <a:lnTo>
                    <a:pt x="1047750" y="1395412"/>
                  </a:lnTo>
                  <a:lnTo>
                    <a:pt x="892968" y="1302544"/>
                  </a:lnTo>
                  <a:lnTo>
                    <a:pt x="773906" y="1221581"/>
                  </a:lnTo>
                  <a:lnTo>
                    <a:pt x="633412" y="1109662"/>
                  </a:lnTo>
                  <a:lnTo>
                    <a:pt x="519112" y="1004887"/>
                  </a:lnTo>
                  <a:lnTo>
                    <a:pt x="435768" y="912019"/>
                  </a:lnTo>
                  <a:lnTo>
                    <a:pt x="364331" y="812006"/>
                  </a:lnTo>
                  <a:lnTo>
                    <a:pt x="283368" y="681037"/>
                  </a:lnTo>
                  <a:lnTo>
                    <a:pt x="188118" y="488156"/>
                  </a:lnTo>
                  <a:lnTo>
                    <a:pt x="128587" y="364331"/>
                  </a:lnTo>
                  <a:lnTo>
                    <a:pt x="54768" y="185737"/>
                  </a:lnTo>
                  <a:lnTo>
                    <a:pt x="7143" y="64294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35718" y="2381"/>
                  </a:lnTo>
                  <a:lnTo>
                    <a:pt x="59531" y="21431"/>
                  </a:lnTo>
                  <a:lnTo>
                    <a:pt x="95250" y="102394"/>
                  </a:lnTo>
                  <a:lnTo>
                    <a:pt x="159543" y="219075"/>
                  </a:lnTo>
                  <a:lnTo>
                    <a:pt x="200025" y="285750"/>
                  </a:lnTo>
                  <a:lnTo>
                    <a:pt x="264318" y="385762"/>
                  </a:lnTo>
                  <a:lnTo>
                    <a:pt x="333375" y="495300"/>
                  </a:lnTo>
                  <a:lnTo>
                    <a:pt x="407193" y="592931"/>
                  </a:lnTo>
                  <a:lnTo>
                    <a:pt x="469106" y="671512"/>
                  </a:lnTo>
                  <a:lnTo>
                    <a:pt x="581025" y="795337"/>
                  </a:lnTo>
                  <a:lnTo>
                    <a:pt x="661987" y="871537"/>
                  </a:lnTo>
                  <a:lnTo>
                    <a:pt x="716756" y="923925"/>
                  </a:lnTo>
                  <a:lnTo>
                    <a:pt x="764381" y="962025"/>
                  </a:lnTo>
                  <a:lnTo>
                    <a:pt x="821531" y="1004887"/>
                  </a:lnTo>
                  <a:lnTo>
                    <a:pt x="890587" y="1050131"/>
                  </a:lnTo>
                  <a:lnTo>
                    <a:pt x="940593" y="1083469"/>
                  </a:lnTo>
                  <a:lnTo>
                    <a:pt x="1026318" y="1131094"/>
                  </a:lnTo>
                  <a:lnTo>
                    <a:pt x="1126331" y="1178719"/>
                  </a:lnTo>
                  <a:lnTo>
                    <a:pt x="1219200" y="1219200"/>
                  </a:lnTo>
                  <a:lnTo>
                    <a:pt x="1307306" y="1250156"/>
                  </a:lnTo>
                  <a:lnTo>
                    <a:pt x="1388268" y="1271587"/>
                  </a:lnTo>
                  <a:lnTo>
                    <a:pt x="1521618" y="1293019"/>
                  </a:lnTo>
                  <a:lnTo>
                    <a:pt x="1778793" y="1312069"/>
                  </a:lnTo>
                  <a:lnTo>
                    <a:pt x="2007393" y="1316831"/>
                  </a:lnTo>
                  <a:lnTo>
                    <a:pt x="2109787" y="1312069"/>
                  </a:lnTo>
                  <a:lnTo>
                    <a:pt x="2390775" y="1314450"/>
                  </a:lnTo>
                  <a:lnTo>
                    <a:pt x="2438400" y="1302544"/>
                  </a:lnTo>
                  <a:lnTo>
                    <a:pt x="2478881" y="1288256"/>
                  </a:lnTo>
                  <a:lnTo>
                    <a:pt x="2536031" y="1259681"/>
                  </a:lnTo>
                  <a:lnTo>
                    <a:pt x="2581275" y="1214437"/>
                  </a:lnTo>
                  <a:lnTo>
                    <a:pt x="2633662" y="1119187"/>
                  </a:lnTo>
                  <a:lnTo>
                    <a:pt x="2628900" y="1295400"/>
                  </a:lnTo>
                  <a:lnTo>
                    <a:pt x="2576512" y="1381125"/>
                  </a:lnTo>
                  <a:lnTo>
                    <a:pt x="2524125" y="1493044"/>
                  </a:lnTo>
                  <a:lnTo>
                    <a:pt x="2481262" y="1569244"/>
                  </a:lnTo>
                  <a:lnTo>
                    <a:pt x="2457450" y="1593056"/>
                  </a:lnTo>
                  <a:lnTo>
                    <a:pt x="2438400" y="1602581"/>
                  </a:lnTo>
                  <a:lnTo>
                    <a:pt x="2414587" y="1612106"/>
                  </a:lnTo>
                  <a:lnTo>
                    <a:pt x="2381250" y="1612106"/>
                  </a:lnTo>
                  <a:lnTo>
                    <a:pt x="2333625" y="1597819"/>
                  </a:lnTo>
                  <a:lnTo>
                    <a:pt x="2221706" y="1585912"/>
                  </a:lnTo>
                  <a:lnTo>
                    <a:pt x="2140743" y="1585912"/>
                  </a:lnTo>
                  <a:lnTo>
                    <a:pt x="2035968" y="1581150"/>
                  </a:lnTo>
                  <a:lnTo>
                    <a:pt x="1728787" y="15668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D4D3E1E7-54F4-46FE-AE8E-F3E10633F941}"/>
                </a:ext>
              </a:extLst>
            </p:cNvPr>
            <p:cNvSpPr/>
            <p:nvPr/>
          </p:nvSpPr>
          <p:spPr>
            <a:xfrm>
              <a:off x="6573839" y="4533901"/>
              <a:ext cx="1901825" cy="1406525"/>
            </a:xfrm>
            <a:custGeom>
              <a:avLst/>
              <a:gdLst>
                <a:gd name="connsiteX0" fmla="*/ 600075 w 1902618"/>
                <a:gd name="connsiteY0" fmla="*/ 835818 h 1407318"/>
                <a:gd name="connsiteX1" fmla="*/ 445293 w 1902618"/>
                <a:gd name="connsiteY1" fmla="*/ 616743 h 1407318"/>
                <a:gd name="connsiteX2" fmla="*/ 333375 w 1902618"/>
                <a:gd name="connsiteY2" fmla="*/ 466725 h 1407318"/>
                <a:gd name="connsiteX3" fmla="*/ 238125 w 1902618"/>
                <a:gd name="connsiteY3" fmla="*/ 347662 h 1407318"/>
                <a:gd name="connsiteX4" fmla="*/ 166687 w 1902618"/>
                <a:gd name="connsiteY4" fmla="*/ 259556 h 1407318"/>
                <a:gd name="connsiteX5" fmla="*/ 111918 w 1902618"/>
                <a:gd name="connsiteY5" fmla="*/ 197643 h 1407318"/>
                <a:gd name="connsiteX6" fmla="*/ 0 w 1902618"/>
                <a:gd name="connsiteY6" fmla="*/ 83343 h 1407318"/>
                <a:gd name="connsiteX7" fmla="*/ 23812 w 1902618"/>
                <a:gd name="connsiteY7" fmla="*/ 0 h 1407318"/>
                <a:gd name="connsiteX8" fmla="*/ 128587 w 1902618"/>
                <a:gd name="connsiteY8" fmla="*/ 97631 h 1407318"/>
                <a:gd name="connsiteX9" fmla="*/ 333375 w 1902618"/>
                <a:gd name="connsiteY9" fmla="*/ 266700 h 1407318"/>
                <a:gd name="connsiteX10" fmla="*/ 495300 w 1902618"/>
                <a:gd name="connsiteY10" fmla="*/ 407193 h 1407318"/>
                <a:gd name="connsiteX11" fmla="*/ 681037 w 1902618"/>
                <a:gd name="connsiteY11" fmla="*/ 566737 h 1407318"/>
                <a:gd name="connsiteX12" fmla="*/ 885825 w 1902618"/>
                <a:gd name="connsiteY12" fmla="*/ 740568 h 1407318"/>
                <a:gd name="connsiteX13" fmla="*/ 976312 w 1902618"/>
                <a:gd name="connsiteY13" fmla="*/ 819150 h 1407318"/>
                <a:gd name="connsiteX14" fmla="*/ 1031081 w 1902618"/>
                <a:gd name="connsiteY14" fmla="*/ 866775 h 1407318"/>
                <a:gd name="connsiteX15" fmla="*/ 1081087 w 1902618"/>
                <a:gd name="connsiteY15" fmla="*/ 904875 h 1407318"/>
                <a:gd name="connsiteX16" fmla="*/ 1143000 w 1902618"/>
                <a:gd name="connsiteY16" fmla="*/ 947737 h 1407318"/>
                <a:gd name="connsiteX17" fmla="*/ 1202531 w 1902618"/>
                <a:gd name="connsiteY17" fmla="*/ 988218 h 1407318"/>
                <a:gd name="connsiteX18" fmla="*/ 1264443 w 1902618"/>
                <a:gd name="connsiteY18" fmla="*/ 1031081 h 1407318"/>
                <a:gd name="connsiteX19" fmla="*/ 1412081 w 1902618"/>
                <a:gd name="connsiteY19" fmla="*/ 1119187 h 1407318"/>
                <a:gd name="connsiteX20" fmla="*/ 1557337 w 1902618"/>
                <a:gd name="connsiteY20" fmla="*/ 1195387 h 1407318"/>
                <a:gd name="connsiteX21" fmla="*/ 1671637 w 1902618"/>
                <a:gd name="connsiteY21" fmla="*/ 1247775 h 1407318"/>
                <a:gd name="connsiteX22" fmla="*/ 1812131 w 1902618"/>
                <a:gd name="connsiteY22" fmla="*/ 1312068 h 1407318"/>
                <a:gd name="connsiteX23" fmla="*/ 1871662 w 1902618"/>
                <a:gd name="connsiteY23" fmla="*/ 1335881 h 1407318"/>
                <a:gd name="connsiteX24" fmla="*/ 1888331 w 1902618"/>
                <a:gd name="connsiteY24" fmla="*/ 1345406 h 1407318"/>
                <a:gd name="connsiteX25" fmla="*/ 1900237 w 1902618"/>
                <a:gd name="connsiteY25" fmla="*/ 1357312 h 1407318"/>
                <a:gd name="connsiteX26" fmla="*/ 1902618 w 1902618"/>
                <a:gd name="connsiteY26" fmla="*/ 1371600 h 1407318"/>
                <a:gd name="connsiteX27" fmla="*/ 1895475 w 1902618"/>
                <a:gd name="connsiteY27" fmla="*/ 1388268 h 1407318"/>
                <a:gd name="connsiteX28" fmla="*/ 1874043 w 1902618"/>
                <a:gd name="connsiteY28" fmla="*/ 1400175 h 1407318"/>
                <a:gd name="connsiteX29" fmla="*/ 1812131 w 1902618"/>
                <a:gd name="connsiteY29" fmla="*/ 1407318 h 1407318"/>
                <a:gd name="connsiteX30" fmla="*/ 1643062 w 1902618"/>
                <a:gd name="connsiteY30" fmla="*/ 1400175 h 1407318"/>
                <a:gd name="connsiteX31" fmla="*/ 1407318 w 1902618"/>
                <a:gd name="connsiteY31" fmla="*/ 1395412 h 1407318"/>
                <a:gd name="connsiteX32" fmla="*/ 1202531 w 1902618"/>
                <a:gd name="connsiteY32" fmla="*/ 1385887 h 1407318"/>
                <a:gd name="connsiteX33" fmla="*/ 1126331 w 1902618"/>
                <a:gd name="connsiteY33" fmla="*/ 1383506 h 1407318"/>
                <a:gd name="connsiteX34" fmla="*/ 1081087 w 1902618"/>
                <a:gd name="connsiteY34" fmla="*/ 1378743 h 1407318"/>
                <a:gd name="connsiteX35" fmla="*/ 1038225 w 1902618"/>
                <a:gd name="connsiteY35" fmla="*/ 1369218 h 1407318"/>
                <a:gd name="connsiteX36" fmla="*/ 1002506 w 1902618"/>
                <a:gd name="connsiteY36" fmla="*/ 1352550 h 1407318"/>
                <a:gd name="connsiteX37" fmla="*/ 969168 w 1902618"/>
                <a:gd name="connsiteY37" fmla="*/ 1331118 h 1407318"/>
                <a:gd name="connsiteX38" fmla="*/ 904875 w 1902618"/>
                <a:gd name="connsiteY38" fmla="*/ 1281112 h 1407318"/>
                <a:gd name="connsiteX39" fmla="*/ 809625 w 1902618"/>
                <a:gd name="connsiteY39" fmla="*/ 1140618 h 1407318"/>
                <a:gd name="connsiteX40" fmla="*/ 600075 w 1902618"/>
                <a:gd name="connsiteY40" fmla="*/ 835818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02618" h="1407318">
                  <a:moveTo>
                    <a:pt x="600075" y="835818"/>
                  </a:moveTo>
                  <a:lnTo>
                    <a:pt x="445293" y="616743"/>
                  </a:lnTo>
                  <a:lnTo>
                    <a:pt x="333375" y="466725"/>
                  </a:lnTo>
                  <a:lnTo>
                    <a:pt x="238125" y="347662"/>
                  </a:lnTo>
                  <a:lnTo>
                    <a:pt x="166687" y="259556"/>
                  </a:lnTo>
                  <a:lnTo>
                    <a:pt x="111918" y="197643"/>
                  </a:lnTo>
                  <a:lnTo>
                    <a:pt x="0" y="83343"/>
                  </a:lnTo>
                  <a:lnTo>
                    <a:pt x="23812" y="0"/>
                  </a:lnTo>
                  <a:lnTo>
                    <a:pt x="128587" y="97631"/>
                  </a:lnTo>
                  <a:lnTo>
                    <a:pt x="333375" y="266700"/>
                  </a:lnTo>
                  <a:lnTo>
                    <a:pt x="495300" y="407193"/>
                  </a:lnTo>
                  <a:lnTo>
                    <a:pt x="681037" y="566737"/>
                  </a:lnTo>
                  <a:lnTo>
                    <a:pt x="885825" y="740568"/>
                  </a:lnTo>
                  <a:lnTo>
                    <a:pt x="976312" y="819150"/>
                  </a:lnTo>
                  <a:lnTo>
                    <a:pt x="1031081" y="866775"/>
                  </a:lnTo>
                  <a:lnTo>
                    <a:pt x="1081087" y="904875"/>
                  </a:lnTo>
                  <a:lnTo>
                    <a:pt x="1143000" y="947737"/>
                  </a:lnTo>
                  <a:lnTo>
                    <a:pt x="1202531" y="988218"/>
                  </a:lnTo>
                  <a:lnTo>
                    <a:pt x="1264443" y="1031081"/>
                  </a:lnTo>
                  <a:lnTo>
                    <a:pt x="1412081" y="1119187"/>
                  </a:lnTo>
                  <a:lnTo>
                    <a:pt x="1557337" y="1195387"/>
                  </a:lnTo>
                  <a:lnTo>
                    <a:pt x="1671637" y="1247775"/>
                  </a:lnTo>
                  <a:lnTo>
                    <a:pt x="1812131" y="1312068"/>
                  </a:lnTo>
                  <a:lnTo>
                    <a:pt x="1871662" y="1335881"/>
                  </a:lnTo>
                  <a:lnTo>
                    <a:pt x="1888331" y="1345406"/>
                  </a:lnTo>
                  <a:lnTo>
                    <a:pt x="1900237" y="1357312"/>
                  </a:lnTo>
                  <a:lnTo>
                    <a:pt x="1902618" y="1371600"/>
                  </a:lnTo>
                  <a:lnTo>
                    <a:pt x="1895475" y="1388268"/>
                  </a:lnTo>
                  <a:lnTo>
                    <a:pt x="1874043" y="1400175"/>
                  </a:lnTo>
                  <a:lnTo>
                    <a:pt x="1812131" y="1407318"/>
                  </a:lnTo>
                  <a:lnTo>
                    <a:pt x="1643062" y="1400175"/>
                  </a:lnTo>
                  <a:lnTo>
                    <a:pt x="1407318" y="1395412"/>
                  </a:lnTo>
                  <a:lnTo>
                    <a:pt x="1202531" y="1385887"/>
                  </a:lnTo>
                  <a:lnTo>
                    <a:pt x="1126331" y="1383506"/>
                  </a:lnTo>
                  <a:lnTo>
                    <a:pt x="1081087" y="1378743"/>
                  </a:lnTo>
                  <a:lnTo>
                    <a:pt x="1038225" y="1369218"/>
                  </a:lnTo>
                  <a:lnTo>
                    <a:pt x="1002506" y="1352550"/>
                  </a:lnTo>
                  <a:lnTo>
                    <a:pt x="969168" y="1331118"/>
                  </a:lnTo>
                  <a:lnTo>
                    <a:pt x="904875" y="1281112"/>
                  </a:lnTo>
                  <a:lnTo>
                    <a:pt x="809625" y="1140618"/>
                  </a:lnTo>
                  <a:lnTo>
                    <a:pt x="600075" y="8358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7878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8D94148-D9C9-421B-BEA4-0ABF6603903F}"/>
              </a:ext>
            </a:extLst>
          </p:cNvPr>
          <p:cNvGrpSpPr/>
          <p:nvPr/>
        </p:nvGrpSpPr>
        <p:grpSpPr>
          <a:xfrm>
            <a:off x="3957639" y="1700213"/>
            <a:ext cx="4635501" cy="4300537"/>
            <a:chOff x="3957639" y="1700213"/>
            <a:chExt cx="4635501" cy="4300537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BF0D3185-712D-4B56-9A6B-99966CF9F6FA}"/>
                </a:ext>
              </a:extLst>
            </p:cNvPr>
            <p:cNvSpPr/>
            <p:nvPr/>
          </p:nvSpPr>
          <p:spPr>
            <a:xfrm>
              <a:off x="5151439" y="1700213"/>
              <a:ext cx="1581150" cy="1611313"/>
            </a:xfrm>
            <a:custGeom>
              <a:avLst/>
              <a:gdLst>
                <a:gd name="connsiteX0" fmla="*/ 1054894 w 1581150"/>
                <a:gd name="connsiteY0" fmla="*/ 828675 h 1612106"/>
                <a:gd name="connsiteX1" fmla="*/ 788194 w 1581150"/>
                <a:gd name="connsiteY1" fmla="*/ 1062037 h 1612106"/>
                <a:gd name="connsiteX2" fmla="*/ 597694 w 1581150"/>
                <a:gd name="connsiteY2" fmla="*/ 1216818 h 1612106"/>
                <a:gd name="connsiteX3" fmla="*/ 361950 w 1581150"/>
                <a:gd name="connsiteY3" fmla="*/ 1385887 h 1612106"/>
                <a:gd name="connsiteX4" fmla="*/ 226219 w 1581150"/>
                <a:gd name="connsiteY4" fmla="*/ 1485900 h 1612106"/>
                <a:gd name="connsiteX5" fmla="*/ 107157 w 1581150"/>
                <a:gd name="connsiteY5" fmla="*/ 1569243 h 1612106"/>
                <a:gd name="connsiteX6" fmla="*/ 47625 w 1581150"/>
                <a:gd name="connsiteY6" fmla="*/ 1607343 h 1612106"/>
                <a:gd name="connsiteX7" fmla="*/ 23813 w 1581150"/>
                <a:gd name="connsiteY7" fmla="*/ 1612106 h 1612106"/>
                <a:gd name="connsiteX8" fmla="*/ 7144 w 1581150"/>
                <a:gd name="connsiteY8" fmla="*/ 1609725 h 1612106"/>
                <a:gd name="connsiteX9" fmla="*/ 0 w 1581150"/>
                <a:gd name="connsiteY9" fmla="*/ 1600200 h 1612106"/>
                <a:gd name="connsiteX10" fmla="*/ 4763 w 1581150"/>
                <a:gd name="connsiteY10" fmla="*/ 1574006 h 1612106"/>
                <a:gd name="connsiteX11" fmla="*/ 16669 w 1581150"/>
                <a:gd name="connsiteY11" fmla="*/ 1550193 h 1612106"/>
                <a:gd name="connsiteX12" fmla="*/ 80963 w 1581150"/>
                <a:gd name="connsiteY12" fmla="*/ 1495425 h 1612106"/>
                <a:gd name="connsiteX13" fmla="*/ 219075 w 1581150"/>
                <a:gd name="connsiteY13" fmla="*/ 1373981 h 1612106"/>
                <a:gd name="connsiteX14" fmla="*/ 340519 w 1581150"/>
                <a:gd name="connsiteY14" fmla="*/ 1266825 h 1612106"/>
                <a:gd name="connsiteX15" fmla="*/ 500063 w 1581150"/>
                <a:gd name="connsiteY15" fmla="*/ 1109662 h 1612106"/>
                <a:gd name="connsiteX16" fmla="*/ 631032 w 1581150"/>
                <a:gd name="connsiteY16" fmla="*/ 973931 h 1612106"/>
                <a:gd name="connsiteX17" fmla="*/ 762000 w 1581150"/>
                <a:gd name="connsiteY17" fmla="*/ 838200 h 1612106"/>
                <a:gd name="connsiteX18" fmla="*/ 835819 w 1581150"/>
                <a:gd name="connsiteY18" fmla="*/ 754856 h 1612106"/>
                <a:gd name="connsiteX19" fmla="*/ 952500 w 1581150"/>
                <a:gd name="connsiteY19" fmla="*/ 595312 h 1612106"/>
                <a:gd name="connsiteX20" fmla="*/ 1054894 w 1581150"/>
                <a:gd name="connsiteY20" fmla="*/ 452437 h 1612106"/>
                <a:gd name="connsiteX21" fmla="*/ 1121569 w 1581150"/>
                <a:gd name="connsiteY21" fmla="*/ 335756 h 1612106"/>
                <a:gd name="connsiteX22" fmla="*/ 1150144 w 1581150"/>
                <a:gd name="connsiteY22" fmla="*/ 280987 h 1612106"/>
                <a:gd name="connsiteX23" fmla="*/ 1171575 w 1581150"/>
                <a:gd name="connsiteY23" fmla="*/ 228600 h 1612106"/>
                <a:gd name="connsiteX24" fmla="*/ 1178719 w 1581150"/>
                <a:gd name="connsiteY24" fmla="*/ 200025 h 1612106"/>
                <a:gd name="connsiteX25" fmla="*/ 1178719 w 1581150"/>
                <a:gd name="connsiteY25" fmla="*/ 190500 h 1612106"/>
                <a:gd name="connsiteX26" fmla="*/ 1166813 w 1581150"/>
                <a:gd name="connsiteY26" fmla="*/ 166687 h 1612106"/>
                <a:gd name="connsiteX27" fmla="*/ 1104900 w 1581150"/>
                <a:gd name="connsiteY27" fmla="*/ 97631 h 1612106"/>
                <a:gd name="connsiteX28" fmla="*/ 1066800 w 1581150"/>
                <a:gd name="connsiteY28" fmla="*/ 61912 h 1612106"/>
                <a:gd name="connsiteX29" fmla="*/ 1054894 w 1581150"/>
                <a:gd name="connsiteY29" fmla="*/ 42862 h 1612106"/>
                <a:gd name="connsiteX30" fmla="*/ 1050132 w 1581150"/>
                <a:gd name="connsiteY30" fmla="*/ 23812 h 1612106"/>
                <a:gd name="connsiteX31" fmla="*/ 1054894 w 1581150"/>
                <a:gd name="connsiteY31" fmla="*/ 11906 h 1612106"/>
                <a:gd name="connsiteX32" fmla="*/ 1057275 w 1581150"/>
                <a:gd name="connsiteY32" fmla="*/ 4762 h 1612106"/>
                <a:gd name="connsiteX33" fmla="*/ 1071563 w 1581150"/>
                <a:gd name="connsiteY33" fmla="*/ 0 h 1612106"/>
                <a:gd name="connsiteX34" fmla="*/ 1107282 w 1581150"/>
                <a:gd name="connsiteY34" fmla="*/ 7143 h 1612106"/>
                <a:gd name="connsiteX35" fmla="*/ 1183482 w 1581150"/>
                <a:gd name="connsiteY35" fmla="*/ 28575 h 1612106"/>
                <a:gd name="connsiteX36" fmla="*/ 1290638 w 1581150"/>
                <a:gd name="connsiteY36" fmla="*/ 66675 h 1612106"/>
                <a:gd name="connsiteX37" fmla="*/ 1343025 w 1581150"/>
                <a:gd name="connsiteY37" fmla="*/ 88106 h 1612106"/>
                <a:gd name="connsiteX38" fmla="*/ 1402557 w 1581150"/>
                <a:gd name="connsiteY38" fmla="*/ 114300 h 1612106"/>
                <a:gd name="connsiteX39" fmla="*/ 1447800 w 1581150"/>
                <a:gd name="connsiteY39" fmla="*/ 138112 h 1612106"/>
                <a:gd name="connsiteX40" fmla="*/ 1473994 w 1581150"/>
                <a:gd name="connsiteY40" fmla="*/ 152400 h 1612106"/>
                <a:gd name="connsiteX41" fmla="*/ 1507332 w 1581150"/>
                <a:gd name="connsiteY41" fmla="*/ 176212 h 1612106"/>
                <a:gd name="connsiteX42" fmla="*/ 1528763 w 1581150"/>
                <a:gd name="connsiteY42" fmla="*/ 197643 h 1612106"/>
                <a:gd name="connsiteX43" fmla="*/ 1552575 w 1581150"/>
                <a:gd name="connsiteY43" fmla="*/ 223837 h 1612106"/>
                <a:gd name="connsiteX44" fmla="*/ 1571625 w 1581150"/>
                <a:gd name="connsiteY44" fmla="*/ 250031 h 1612106"/>
                <a:gd name="connsiteX45" fmla="*/ 1578769 w 1581150"/>
                <a:gd name="connsiteY45" fmla="*/ 271462 h 1612106"/>
                <a:gd name="connsiteX46" fmla="*/ 1581150 w 1581150"/>
                <a:gd name="connsiteY46" fmla="*/ 290512 h 1612106"/>
                <a:gd name="connsiteX47" fmla="*/ 1576388 w 1581150"/>
                <a:gd name="connsiteY47" fmla="*/ 319087 h 1612106"/>
                <a:gd name="connsiteX48" fmla="*/ 1512094 w 1581150"/>
                <a:gd name="connsiteY48" fmla="*/ 330993 h 1612106"/>
                <a:gd name="connsiteX49" fmla="*/ 1435894 w 1581150"/>
                <a:gd name="connsiteY49" fmla="*/ 411956 h 1612106"/>
                <a:gd name="connsiteX50" fmla="*/ 1271588 w 1581150"/>
                <a:gd name="connsiteY50" fmla="*/ 604837 h 1612106"/>
                <a:gd name="connsiteX51" fmla="*/ 1054894 w 1581150"/>
                <a:gd name="connsiteY51" fmla="*/ 828675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1150" h="1612106">
                  <a:moveTo>
                    <a:pt x="1054894" y="828675"/>
                  </a:moveTo>
                  <a:lnTo>
                    <a:pt x="788194" y="1062037"/>
                  </a:lnTo>
                  <a:lnTo>
                    <a:pt x="597694" y="1216818"/>
                  </a:lnTo>
                  <a:lnTo>
                    <a:pt x="361950" y="1385887"/>
                  </a:lnTo>
                  <a:lnTo>
                    <a:pt x="226219" y="1485900"/>
                  </a:lnTo>
                  <a:lnTo>
                    <a:pt x="107157" y="1569243"/>
                  </a:lnTo>
                  <a:lnTo>
                    <a:pt x="47625" y="1607343"/>
                  </a:lnTo>
                  <a:lnTo>
                    <a:pt x="23813" y="1612106"/>
                  </a:lnTo>
                  <a:lnTo>
                    <a:pt x="7144" y="1609725"/>
                  </a:lnTo>
                  <a:lnTo>
                    <a:pt x="0" y="1600200"/>
                  </a:lnTo>
                  <a:lnTo>
                    <a:pt x="4763" y="1574006"/>
                  </a:lnTo>
                  <a:lnTo>
                    <a:pt x="16669" y="1550193"/>
                  </a:lnTo>
                  <a:lnTo>
                    <a:pt x="80963" y="1495425"/>
                  </a:lnTo>
                  <a:lnTo>
                    <a:pt x="219075" y="1373981"/>
                  </a:lnTo>
                  <a:lnTo>
                    <a:pt x="340519" y="1266825"/>
                  </a:lnTo>
                  <a:lnTo>
                    <a:pt x="500063" y="1109662"/>
                  </a:lnTo>
                  <a:lnTo>
                    <a:pt x="631032" y="973931"/>
                  </a:lnTo>
                  <a:lnTo>
                    <a:pt x="762000" y="838200"/>
                  </a:lnTo>
                  <a:lnTo>
                    <a:pt x="835819" y="754856"/>
                  </a:lnTo>
                  <a:lnTo>
                    <a:pt x="952500" y="595312"/>
                  </a:lnTo>
                  <a:lnTo>
                    <a:pt x="1054894" y="452437"/>
                  </a:lnTo>
                  <a:lnTo>
                    <a:pt x="1121569" y="335756"/>
                  </a:lnTo>
                  <a:lnTo>
                    <a:pt x="1150144" y="280987"/>
                  </a:lnTo>
                  <a:lnTo>
                    <a:pt x="1171575" y="228600"/>
                  </a:lnTo>
                  <a:lnTo>
                    <a:pt x="1178719" y="200025"/>
                  </a:lnTo>
                  <a:lnTo>
                    <a:pt x="1178719" y="190500"/>
                  </a:lnTo>
                  <a:lnTo>
                    <a:pt x="1166813" y="166687"/>
                  </a:lnTo>
                  <a:lnTo>
                    <a:pt x="1104900" y="97631"/>
                  </a:lnTo>
                  <a:lnTo>
                    <a:pt x="1066800" y="61912"/>
                  </a:lnTo>
                  <a:lnTo>
                    <a:pt x="1054894" y="42862"/>
                  </a:lnTo>
                  <a:lnTo>
                    <a:pt x="1050132" y="23812"/>
                  </a:lnTo>
                  <a:lnTo>
                    <a:pt x="1054894" y="11906"/>
                  </a:lnTo>
                  <a:lnTo>
                    <a:pt x="1057275" y="4762"/>
                  </a:lnTo>
                  <a:lnTo>
                    <a:pt x="1071563" y="0"/>
                  </a:lnTo>
                  <a:lnTo>
                    <a:pt x="1107282" y="7143"/>
                  </a:lnTo>
                  <a:lnTo>
                    <a:pt x="1183482" y="28575"/>
                  </a:lnTo>
                  <a:lnTo>
                    <a:pt x="1290638" y="66675"/>
                  </a:lnTo>
                  <a:lnTo>
                    <a:pt x="1343025" y="88106"/>
                  </a:lnTo>
                  <a:lnTo>
                    <a:pt x="1402557" y="114300"/>
                  </a:lnTo>
                  <a:lnTo>
                    <a:pt x="1447800" y="138112"/>
                  </a:lnTo>
                  <a:lnTo>
                    <a:pt x="1473994" y="152400"/>
                  </a:lnTo>
                  <a:lnTo>
                    <a:pt x="1507332" y="176212"/>
                  </a:lnTo>
                  <a:lnTo>
                    <a:pt x="1528763" y="197643"/>
                  </a:lnTo>
                  <a:lnTo>
                    <a:pt x="1552575" y="223837"/>
                  </a:lnTo>
                  <a:lnTo>
                    <a:pt x="1571625" y="250031"/>
                  </a:lnTo>
                  <a:lnTo>
                    <a:pt x="1578769" y="271462"/>
                  </a:lnTo>
                  <a:lnTo>
                    <a:pt x="1581150" y="290512"/>
                  </a:lnTo>
                  <a:lnTo>
                    <a:pt x="1576388" y="319087"/>
                  </a:lnTo>
                  <a:lnTo>
                    <a:pt x="1512094" y="330993"/>
                  </a:lnTo>
                  <a:lnTo>
                    <a:pt x="1435894" y="411956"/>
                  </a:lnTo>
                  <a:lnTo>
                    <a:pt x="1271588" y="604837"/>
                  </a:lnTo>
                  <a:lnTo>
                    <a:pt x="1054894" y="8286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CA074E95-FCED-47BA-9836-27A1BBB54DD9}"/>
                </a:ext>
              </a:extLst>
            </p:cNvPr>
            <p:cNvSpPr/>
            <p:nvPr/>
          </p:nvSpPr>
          <p:spPr>
            <a:xfrm>
              <a:off x="4198940" y="1876426"/>
              <a:ext cx="1127125" cy="403225"/>
            </a:xfrm>
            <a:custGeom>
              <a:avLst/>
              <a:gdLst>
                <a:gd name="connsiteX0" fmla="*/ 469106 w 1128712"/>
                <a:gd name="connsiteY0" fmla="*/ 307181 h 402431"/>
                <a:gd name="connsiteX1" fmla="*/ 97631 w 1128712"/>
                <a:gd name="connsiteY1" fmla="*/ 402431 h 402431"/>
                <a:gd name="connsiteX2" fmla="*/ 0 w 1128712"/>
                <a:gd name="connsiteY2" fmla="*/ 214312 h 402431"/>
                <a:gd name="connsiteX3" fmla="*/ 190500 w 1128712"/>
                <a:gd name="connsiteY3" fmla="*/ 204787 h 402431"/>
                <a:gd name="connsiteX4" fmla="*/ 316706 w 1128712"/>
                <a:gd name="connsiteY4" fmla="*/ 190500 h 402431"/>
                <a:gd name="connsiteX5" fmla="*/ 471487 w 1128712"/>
                <a:gd name="connsiteY5" fmla="*/ 157162 h 402431"/>
                <a:gd name="connsiteX6" fmla="*/ 578644 w 1128712"/>
                <a:gd name="connsiteY6" fmla="*/ 130968 h 402431"/>
                <a:gd name="connsiteX7" fmla="*/ 631031 w 1128712"/>
                <a:gd name="connsiteY7" fmla="*/ 114300 h 402431"/>
                <a:gd name="connsiteX8" fmla="*/ 669131 w 1128712"/>
                <a:gd name="connsiteY8" fmla="*/ 97631 h 402431"/>
                <a:gd name="connsiteX9" fmla="*/ 716756 w 1128712"/>
                <a:gd name="connsiteY9" fmla="*/ 61912 h 402431"/>
                <a:gd name="connsiteX10" fmla="*/ 757237 w 1128712"/>
                <a:gd name="connsiteY10" fmla="*/ 23812 h 402431"/>
                <a:gd name="connsiteX11" fmla="*/ 778669 w 1128712"/>
                <a:gd name="connsiteY11" fmla="*/ 7143 h 402431"/>
                <a:gd name="connsiteX12" fmla="*/ 804862 w 1128712"/>
                <a:gd name="connsiteY12" fmla="*/ 0 h 402431"/>
                <a:gd name="connsiteX13" fmla="*/ 838200 w 1128712"/>
                <a:gd name="connsiteY13" fmla="*/ 4762 h 402431"/>
                <a:gd name="connsiteX14" fmla="*/ 873919 w 1128712"/>
                <a:gd name="connsiteY14" fmla="*/ 14287 h 402431"/>
                <a:gd name="connsiteX15" fmla="*/ 940594 w 1128712"/>
                <a:gd name="connsiteY15" fmla="*/ 50006 h 402431"/>
                <a:gd name="connsiteX16" fmla="*/ 1050131 w 1128712"/>
                <a:gd name="connsiteY16" fmla="*/ 116681 h 402431"/>
                <a:gd name="connsiteX17" fmla="*/ 1097756 w 1128712"/>
                <a:gd name="connsiteY17" fmla="*/ 157162 h 402431"/>
                <a:gd name="connsiteX18" fmla="*/ 1121569 w 1128712"/>
                <a:gd name="connsiteY18" fmla="*/ 188118 h 402431"/>
                <a:gd name="connsiteX19" fmla="*/ 1128712 w 1128712"/>
                <a:gd name="connsiteY19" fmla="*/ 214312 h 402431"/>
                <a:gd name="connsiteX20" fmla="*/ 1126331 w 1128712"/>
                <a:gd name="connsiteY20" fmla="*/ 245268 h 402431"/>
                <a:gd name="connsiteX21" fmla="*/ 1112044 w 1128712"/>
                <a:gd name="connsiteY21" fmla="*/ 273843 h 402431"/>
                <a:gd name="connsiteX22" fmla="*/ 1083469 w 1128712"/>
                <a:gd name="connsiteY22" fmla="*/ 292893 h 402431"/>
                <a:gd name="connsiteX23" fmla="*/ 1040606 w 1128712"/>
                <a:gd name="connsiteY23" fmla="*/ 311943 h 402431"/>
                <a:gd name="connsiteX24" fmla="*/ 1007269 w 1128712"/>
                <a:gd name="connsiteY24" fmla="*/ 342900 h 402431"/>
                <a:gd name="connsiteX25" fmla="*/ 714375 w 1128712"/>
                <a:gd name="connsiteY25" fmla="*/ 250031 h 402431"/>
                <a:gd name="connsiteX26" fmla="*/ 469106 w 1128712"/>
                <a:gd name="connsiteY26" fmla="*/ 30718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712" h="402431">
                  <a:moveTo>
                    <a:pt x="469106" y="307181"/>
                  </a:moveTo>
                  <a:lnTo>
                    <a:pt x="97631" y="402431"/>
                  </a:lnTo>
                  <a:lnTo>
                    <a:pt x="0" y="214312"/>
                  </a:lnTo>
                  <a:lnTo>
                    <a:pt x="190500" y="204787"/>
                  </a:lnTo>
                  <a:lnTo>
                    <a:pt x="316706" y="190500"/>
                  </a:lnTo>
                  <a:lnTo>
                    <a:pt x="471487" y="157162"/>
                  </a:lnTo>
                  <a:lnTo>
                    <a:pt x="578644" y="130968"/>
                  </a:lnTo>
                  <a:lnTo>
                    <a:pt x="631031" y="114300"/>
                  </a:lnTo>
                  <a:lnTo>
                    <a:pt x="669131" y="97631"/>
                  </a:lnTo>
                  <a:lnTo>
                    <a:pt x="716756" y="61912"/>
                  </a:lnTo>
                  <a:lnTo>
                    <a:pt x="757237" y="23812"/>
                  </a:lnTo>
                  <a:lnTo>
                    <a:pt x="778669" y="7143"/>
                  </a:lnTo>
                  <a:lnTo>
                    <a:pt x="804862" y="0"/>
                  </a:lnTo>
                  <a:lnTo>
                    <a:pt x="838200" y="4762"/>
                  </a:lnTo>
                  <a:lnTo>
                    <a:pt x="873919" y="14287"/>
                  </a:lnTo>
                  <a:lnTo>
                    <a:pt x="940594" y="50006"/>
                  </a:lnTo>
                  <a:lnTo>
                    <a:pt x="1050131" y="116681"/>
                  </a:lnTo>
                  <a:lnTo>
                    <a:pt x="1097756" y="157162"/>
                  </a:lnTo>
                  <a:lnTo>
                    <a:pt x="1121569" y="188118"/>
                  </a:lnTo>
                  <a:lnTo>
                    <a:pt x="1128712" y="214312"/>
                  </a:lnTo>
                  <a:lnTo>
                    <a:pt x="1126331" y="245268"/>
                  </a:lnTo>
                  <a:lnTo>
                    <a:pt x="1112044" y="273843"/>
                  </a:lnTo>
                  <a:lnTo>
                    <a:pt x="1083469" y="292893"/>
                  </a:lnTo>
                  <a:lnTo>
                    <a:pt x="1040606" y="311943"/>
                  </a:lnTo>
                  <a:lnTo>
                    <a:pt x="1007269" y="342900"/>
                  </a:lnTo>
                  <a:lnTo>
                    <a:pt x="714375" y="250031"/>
                  </a:lnTo>
                  <a:lnTo>
                    <a:pt x="469106" y="3071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6">
              <a:extLst>
                <a:ext uri="{FF2B5EF4-FFF2-40B4-BE49-F238E27FC236}">
                  <a16:creationId xmlns:a16="http://schemas.microsoft.com/office/drawing/2014/main" id="{879C43BA-63ED-4161-B684-D53F91FEECCF}"/>
                </a:ext>
              </a:extLst>
            </p:cNvPr>
            <p:cNvSpPr/>
            <p:nvPr/>
          </p:nvSpPr>
          <p:spPr>
            <a:xfrm>
              <a:off x="4686301" y="2101850"/>
              <a:ext cx="533400" cy="933450"/>
            </a:xfrm>
            <a:custGeom>
              <a:avLst/>
              <a:gdLst>
                <a:gd name="connsiteX0" fmla="*/ 342900 w 533400"/>
                <a:gd name="connsiteY0" fmla="*/ 464344 h 933450"/>
                <a:gd name="connsiteX1" fmla="*/ 211931 w 533400"/>
                <a:gd name="connsiteY1" fmla="*/ 688182 h 933450"/>
                <a:gd name="connsiteX2" fmla="*/ 121444 w 533400"/>
                <a:gd name="connsiteY2" fmla="*/ 845344 h 933450"/>
                <a:gd name="connsiteX3" fmla="*/ 80963 w 533400"/>
                <a:gd name="connsiteY3" fmla="*/ 933450 h 933450"/>
                <a:gd name="connsiteX4" fmla="*/ 0 w 533400"/>
                <a:gd name="connsiteY4" fmla="*/ 926307 h 933450"/>
                <a:gd name="connsiteX5" fmla="*/ 19050 w 533400"/>
                <a:gd name="connsiteY5" fmla="*/ 878682 h 933450"/>
                <a:gd name="connsiteX6" fmla="*/ 90488 w 533400"/>
                <a:gd name="connsiteY6" fmla="*/ 683419 h 933450"/>
                <a:gd name="connsiteX7" fmla="*/ 147638 w 533400"/>
                <a:gd name="connsiteY7" fmla="*/ 504825 h 933450"/>
                <a:gd name="connsiteX8" fmla="*/ 173831 w 533400"/>
                <a:gd name="connsiteY8" fmla="*/ 397669 h 933450"/>
                <a:gd name="connsiteX9" fmla="*/ 190500 w 533400"/>
                <a:gd name="connsiteY9" fmla="*/ 307182 h 933450"/>
                <a:gd name="connsiteX10" fmla="*/ 204788 w 533400"/>
                <a:gd name="connsiteY10" fmla="*/ 202407 h 933450"/>
                <a:gd name="connsiteX11" fmla="*/ 216694 w 533400"/>
                <a:gd name="connsiteY11" fmla="*/ 119063 h 933450"/>
                <a:gd name="connsiteX12" fmla="*/ 216694 w 533400"/>
                <a:gd name="connsiteY12" fmla="*/ 88107 h 933450"/>
                <a:gd name="connsiteX13" fmla="*/ 209550 w 533400"/>
                <a:gd name="connsiteY13" fmla="*/ 57150 h 933450"/>
                <a:gd name="connsiteX14" fmla="*/ 166688 w 533400"/>
                <a:gd name="connsiteY14" fmla="*/ 0 h 933450"/>
                <a:gd name="connsiteX15" fmla="*/ 533400 w 533400"/>
                <a:gd name="connsiteY15" fmla="*/ 69057 h 933450"/>
                <a:gd name="connsiteX16" fmla="*/ 519113 w 533400"/>
                <a:gd name="connsiteY16" fmla="*/ 116682 h 933450"/>
                <a:gd name="connsiteX17" fmla="*/ 485775 w 533400"/>
                <a:gd name="connsiteY17" fmla="*/ 176213 h 933450"/>
                <a:gd name="connsiteX18" fmla="*/ 445294 w 533400"/>
                <a:gd name="connsiteY18" fmla="*/ 257175 h 933450"/>
                <a:gd name="connsiteX19" fmla="*/ 342900 w 533400"/>
                <a:gd name="connsiteY19" fmla="*/ 46434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33450">
                  <a:moveTo>
                    <a:pt x="342900" y="464344"/>
                  </a:moveTo>
                  <a:lnTo>
                    <a:pt x="211931" y="688182"/>
                  </a:lnTo>
                  <a:lnTo>
                    <a:pt x="121444" y="845344"/>
                  </a:lnTo>
                  <a:lnTo>
                    <a:pt x="80963" y="933450"/>
                  </a:lnTo>
                  <a:lnTo>
                    <a:pt x="0" y="926307"/>
                  </a:lnTo>
                  <a:lnTo>
                    <a:pt x="19050" y="878682"/>
                  </a:lnTo>
                  <a:lnTo>
                    <a:pt x="90488" y="683419"/>
                  </a:lnTo>
                  <a:lnTo>
                    <a:pt x="147638" y="504825"/>
                  </a:lnTo>
                  <a:lnTo>
                    <a:pt x="173831" y="397669"/>
                  </a:lnTo>
                  <a:lnTo>
                    <a:pt x="190500" y="307182"/>
                  </a:lnTo>
                  <a:lnTo>
                    <a:pt x="204788" y="202407"/>
                  </a:lnTo>
                  <a:lnTo>
                    <a:pt x="216694" y="119063"/>
                  </a:lnTo>
                  <a:lnTo>
                    <a:pt x="216694" y="88107"/>
                  </a:lnTo>
                  <a:lnTo>
                    <a:pt x="209550" y="57150"/>
                  </a:lnTo>
                  <a:lnTo>
                    <a:pt x="166688" y="0"/>
                  </a:lnTo>
                  <a:lnTo>
                    <a:pt x="533400" y="69057"/>
                  </a:lnTo>
                  <a:lnTo>
                    <a:pt x="519113" y="116682"/>
                  </a:lnTo>
                  <a:lnTo>
                    <a:pt x="485775" y="176213"/>
                  </a:lnTo>
                  <a:lnTo>
                    <a:pt x="445294" y="257175"/>
                  </a:lnTo>
                  <a:lnTo>
                    <a:pt x="342900" y="46434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7">
              <a:extLst>
                <a:ext uri="{FF2B5EF4-FFF2-40B4-BE49-F238E27FC236}">
                  <a16:creationId xmlns:a16="http://schemas.microsoft.com/office/drawing/2014/main" id="{D6796A03-648F-46C9-803E-8CBBA8D19F28}"/>
                </a:ext>
              </a:extLst>
            </p:cNvPr>
            <p:cNvSpPr/>
            <p:nvPr/>
          </p:nvSpPr>
          <p:spPr>
            <a:xfrm>
              <a:off x="4676776" y="2994026"/>
              <a:ext cx="452438" cy="727075"/>
            </a:xfrm>
            <a:custGeom>
              <a:avLst/>
              <a:gdLst>
                <a:gd name="connsiteX0" fmla="*/ 242888 w 452438"/>
                <a:gd name="connsiteY0" fmla="*/ 728662 h 728662"/>
                <a:gd name="connsiteX1" fmla="*/ 238125 w 452438"/>
                <a:gd name="connsiteY1" fmla="*/ 631031 h 728662"/>
                <a:gd name="connsiteX2" fmla="*/ 228600 w 452438"/>
                <a:gd name="connsiteY2" fmla="*/ 573881 h 728662"/>
                <a:gd name="connsiteX3" fmla="*/ 214313 w 452438"/>
                <a:gd name="connsiteY3" fmla="*/ 516731 h 728662"/>
                <a:gd name="connsiteX4" fmla="*/ 192881 w 452438"/>
                <a:gd name="connsiteY4" fmla="*/ 457200 h 728662"/>
                <a:gd name="connsiteX5" fmla="*/ 164306 w 452438"/>
                <a:gd name="connsiteY5" fmla="*/ 395287 h 728662"/>
                <a:gd name="connsiteX6" fmla="*/ 119063 w 452438"/>
                <a:gd name="connsiteY6" fmla="*/ 304800 h 728662"/>
                <a:gd name="connsiteX7" fmla="*/ 64294 w 452438"/>
                <a:gd name="connsiteY7" fmla="*/ 204787 h 728662"/>
                <a:gd name="connsiteX8" fmla="*/ 40481 w 452438"/>
                <a:gd name="connsiteY8" fmla="*/ 159544 h 728662"/>
                <a:gd name="connsiteX9" fmla="*/ 16669 w 452438"/>
                <a:gd name="connsiteY9" fmla="*/ 121444 h 728662"/>
                <a:gd name="connsiteX10" fmla="*/ 4763 w 452438"/>
                <a:gd name="connsiteY10" fmla="*/ 88106 h 728662"/>
                <a:gd name="connsiteX11" fmla="*/ 0 w 452438"/>
                <a:gd name="connsiteY11" fmla="*/ 54769 h 728662"/>
                <a:gd name="connsiteX12" fmla="*/ 28575 w 452438"/>
                <a:gd name="connsiteY12" fmla="*/ 0 h 728662"/>
                <a:gd name="connsiteX13" fmla="*/ 90488 w 452438"/>
                <a:gd name="connsiteY13" fmla="*/ 0 h 728662"/>
                <a:gd name="connsiteX14" fmla="*/ 90488 w 452438"/>
                <a:gd name="connsiteY14" fmla="*/ 40481 h 728662"/>
                <a:gd name="connsiteX15" fmla="*/ 95250 w 452438"/>
                <a:gd name="connsiteY15" fmla="*/ 64294 h 728662"/>
                <a:gd name="connsiteX16" fmla="*/ 111919 w 452438"/>
                <a:gd name="connsiteY16" fmla="*/ 92869 h 728662"/>
                <a:gd name="connsiteX17" fmla="*/ 157163 w 452438"/>
                <a:gd name="connsiteY17" fmla="*/ 150019 h 728662"/>
                <a:gd name="connsiteX18" fmla="*/ 221456 w 452438"/>
                <a:gd name="connsiteY18" fmla="*/ 247650 h 728662"/>
                <a:gd name="connsiteX19" fmla="*/ 288131 w 452438"/>
                <a:gd name="connsiteY19" fmla="*/ 342900 h 728662"/>
                <a:gd name="connsiteX20" fmla="*/ 340519 w 452438"/>
                <a:gd name="connsiteY20" fmla="*/ 423862 h 728662"/>
                <a:gd name="connsiteX21" fmla="*/ 378619 w 452438"/>
                <a:gd name="connsiteY21" fmla="*/ 495300 h 728662"/>
                <a:gd name="connsiteX22" fmla="*/ 404813 w 452438"/>
                <a:gd name="connsiteY22" fmla="*/ 545306 h 728662"/>
                <a:gd name="connsiteX23" fmla="*/ 423863 w 452438"/>
                <a:gd name="connsiteY23" fmla="*/ 602456 h 728662"/>
                <a:gd name="connsiteX24" fmla="*/ 452438 w 452438"/>
                <a:gd name="connsiteY24" fmla="*/ 711994 h 728662"/>
                <a:gd name="connsiteX25" fmla="*/ 242888 w 452438"/>
                <a:gd name="connsiteY25" fmla="*/ 728662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8" h="728662">
                  <a:moveTo>
                    <a:pt x="242888" y="728662"/>
                  </a:moveTo>
                  <a:lnTo>
                    <a:pt x="238125" y="631031"/>
                  </a:lnTo>
                  <a:lnTo>
                    <a:pt x="228600" y="573881"/>
                  </a:lnTo>
                  <a:lnTo>
                    <a:pt x="214313" y="516731"/>
                  </a:lnTo>
                  <a:lnTo>
                    <a:pt x="192881" y="457200"/>
                  </a:lnTo>
                  <a:lnTo>
                    <a:pt x="164306" y="395287"/>
                  </a:lnTo>
                  <a:lnTo>
                    <a:pt x="119063" y="304800"/>
                  </a:lnTo>
                  <a:lnTo>
                    <a:pt x="64294" y="204787"/>
                  </a:lnTo>
                  <a:lnTo>
                    <a:pt x="40481" y="159544"/>
                  </a:lnTo>
                  <a:lnTo>
                    <a:pt x="16669" y="121444"/>
                  </a:lnTo>
                  <a:lnTo>
                    <a:pt x="4763" y="88106"/>
                  </a:lnTo>
                  <a:lnTo>
                    <a:pt x="0" y="54769"/>
                  </a:lnTo>
                  <a:lnTo>
                    <a:pt x="28575" y="0"/>
                  </a:lnTo>
                  <a:lnTo>
                    <a:pt x="90488" y="0"/>
                  </a:lnTo>
                  <a:lnTo>
                    <a:pt x="90488" y="40481"/>
                  </a:lnTo>
                  <a:lnTo>
                    <a:pt x="95250" y="64294"/>
                  </a:lnTo>
                  <a:lnTo>
                    <a:pt x="111919" y="92869"/>
                  </a:lnTo>
                  <a:lnTo>
                    <a:pt x="157163" y="150019"/>
                  </a:lnTo>
                  <a:lnTo>
                    <a:pt x="221456" y="247650"/>
                  </a:lnTo>
                  <a:lnTo>
                    <a:pt x="288131" y="342900"/>
                  </a:lnTo>
                  <a:lnTo>
                    <a:pt x="340519" y="423862"/>
                  </a:lnTo>
                  <a:lnTo>
                    <a:pt x="378619" y="495300"/>
                  </a:lnTo>
                  <a:lnTo>
                    <a:pt x="404813" y="545306"/>
                  </a:lnTo>
                  <a:lnTo>
                    <a:pt x="423863" y="602456"/>
                  </a:lnTo>
                  <a:lnTo>
                    <a:pt x="452438" y="711994"/>
                  </a:lnTo>
                  <a:lnTo>
                    <a:pt x="242888" y="7286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9">
              <a:extLst>
                <a:ext uri="{FF2B5EF4-FFF2-40B4-BE49-F238E27FC236}">
                  <a16:creationId xmlns:a16="http://schemas.microsoft.com/office/drawing/2014/main" id="{8A505190-3B41-4952-B4CE-12EDD399E25E}"/>
                </a:ext>
              </a:extLst>
            </p:cNvPr>
            <p:cNvSpPr/>
            <p:nvPr/>
          </p:nvSpPr>
          <p:spPr>
            <a:xfrm>
              <a:off x="4678364" y="3654425"/>
              <a:ext cx="474662" cy="857250"/>
            </a:xfrm>
            <a:custGeom>
              <a:avLst/>
              <a:gdLst>
                <a:gd name="connsiteX0" fmla="*/ 245269 w 473869"/>
                <a:gd name="connsiteY0" fmla="*/ 257175 h 857250"/>
                <a:gd name="connsiteX1" fmla="*/ 245269 w 473869"/>
                <a:gd name="connsiteY1" fmla="*/ 142875 h 857250"/>
                <a:gd name="connsiteX2" fmla="*/ 238125 w 473869"/>
                <a:gd name="connsiteY2" fmla="*/ 21432 h 857250"/>
                <a:gd name="connsiteX3" fmla="*/ 433388 w 473869"/>
                <a:gd name="connsiteY3" fmla="*/ 0 h 857250"/>
                <a:gd name="connsiteX4" fmla="*/ 450057 w 473869"/>
                <a:gd name="connsiteY4" fmla="*/ 50007 h 857250"/>
                <a:gd name="connsiteX5" fmla="*/ 466725 w 473869"/>
                <a:gd name="connsiteY5" fmla="*/ 109538 h 857250"/>
                <a:gd name="connsiteX6" fmla="*/ 473869 w 473869"/>
                <a:gd name="connsiteY6" fmla="*/ 192882 h 857250"/>
                <a:gd name="connsiteX7" fmla="*/ 473869 w 473869"/>
                <a:gd name="connsiteY7" fmla="*/ 259557 h 857250"/>
                <a:gd name="connsiteX8" fmla="*/ 469107 w 473869"/>
                <a:gd name="connsiteY8" fmla="*/ 323850 h 857250"/>
                <a:gd name="connsiteX9" fmla="*/ 461963 w 473869"/>
                <a:gd name="connsiteY9" fmla="*/ 404813 h 857250"/>
                <a:gd name="connsiteX10" fmla="*/ 454819 w 473869"/>
                <a:gd name="connsiteY10" fmla="*/ 447675 h 857250"/>
                <a:gd name="connsiteX11" fmla="*/ 438150 w 473869"/>
                <a:gd name="connsiteY11" fmla="*/ 495300 h 857250"/>
                <a:gd name="connsiteX12" fmla="*/ 416719 w 473869"/>
                <a:gd name="connsiteY12" fmla="*/ 550069 h 857250"/>
                <a:gd name="connsiteX13" fmla="*/ 388144 w 473869"/>
                <a:gd name="connsiteY13" fmla="*/ 602457 h 857250"/>
                <a:gd name="connsiteX14" fmla="*/ 295275 w 473869"/>
                <a:gd name="connsiteY14" fmla="*/ 709613 h 857250"/>
                <a:gd name="connsiteX15" fmla="*/ 242888 w 473869"/>
                <a:gd name="connsiteY15" fmla="*/ 762000 h 857250"/>
                <a:gd name="connsiteX16" fmla="*/ 197644 w 473869"/>
                <a:gd name="connsiteY16" fmla="*/ 800100 h 857250"/>
                <a:gd name="connsiteX17" fmla="*/ 154782 w 473869"/>
                <a:gd name="connsiteY17" fmla="*/ 828675 h 857250"/>
                <a:gd name="connsiteX18" fmla="*/ 116682 w 473869"/>
                <a:gd name="connsiteY18" fmla="*/ 845344 h 857250"/>
                <a:gd name="connsiteX19" fmla="*/ 85725 w 473869"/>
                <a:gd name="connsiteY19" fmla="*/ 854869 h 857250"/>
                <a:gd name="connsiteX20" fmla="*/ 64294 w 473869"/>
                <a:gd name="connsiteY20" fmla="*/ 857250 h 857250"/>
                <a:gd name="connsiteX21" fmla="*/ 47625 w 473869"/>
                <a:gd name="connsiteY21" fmla="*/ 847725 h 857250"/>
                <a:gd name="connsiteX22" fmla="*/ 30957 w 473869"/>
                <a:gd name="connsiteY22" fmla="*/ 831057 h 857250"/>
                <a:gd name="connsiteX23" fmla="*/ 16669 w 473869"/>
                <a:gd name="connsiteY23" fmla="*/ 802482 h 857250"/>
                <a:gd name="connsiteX24" fmla="*/ 0 w 473869"/>
                <a:gd name="connsiteY24" fmla="*/ 711994 h 857250"/>
                <a:gd name="connsiteX25" fmla="*/ 128588 w 473869"/>
                <a:gd name="connsiteY25" fmla="*/ 523875 h 857250"/>
                <a:gd name="connsiteX26" fmla="*/ 154782 w 473869"/>
                <a:gd name="connsiteY26" fmla="*/ 507207 h 857250"/>
                <a:gd name="connsiteX27" fmla="*/ 173832 w 473869"/>
                <a:gd name="connsiteY27" fmla="*/ 490538 h 857250"/>
                <a:gd name="connsiteX28" fmla="*/ 192882 w 473869"/>
                <a:gd name="connsiteY28" fmla="*/ 466725 h 857250"/>
                <a:gd name="connsiteX29" fmla="*/ 209550 w 473869"/>
                <a:gd name="connsiteY29" fmla="*/ 435769 h 857250"/>
                <a:gd name="connsiteX30" fmla="*/ 226219 w 473869"/>
                <a:gd name="connsiteY30" fmla="*/ 388144 h 857250"/>
                <a:gd name="connsiteX31" fmla="*/ 240507 w 473869"/>
                <a:gd name="connsiteY31" fmla="*/ 321469 h 857250"/>
                <a:gd name="connsiteX32" fmla="*/ 245269 w 473869"/>
                <a:gd name="connsiteY32" fmla="*/ 257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3869" h="857250">
                  <a:moveTo>
                    <a:pt x="245269" y="257175"/>
                  </a:moveTo>
                  <a:lnTo>
                    <a:pt x="245269" y="142875"/>
                  </a:lnTo>
                  <a:lnTo>
                    <a:pt x="238125" y="21432"/>
                  </a:lnTo>
                  <a:lnTo>
                    <a:pt x="433388" y="0"/>
                  </a:lnTo>
                  <a:lnTo>
                    <a:pt x="450057" y="50007"/>
                  </a:lnTo>
                  <a:lnTo>
                    <a:pt x="466725" y="109538"/>
                  </a:lnTo>
                  <a:lnTo>
                    <a:pt x="473869" y="192882"/>
                  </a:lnTo>
                  <a:lnTo>
                    <a:pt x="473869" y="259557"/>
                  </a:lnTo>
                  <a:lnTo>
                    <a:pt x="469107" y="323850"/>
                  </a:lnTo>
                  <a:lnTo>
                    <a:pt x="461963" y="404813"/>
                  </a:lnTo>
                  <a:lnTo>
                    <a:pt x="454819" y="447675"/>
                  </a:lnTo>
                  <a:lnTo>
                    <a:pt x="438150" y="495300"/>
                  </a:lnTo>
                  <a:lnTo>
                    <a:pt x="416719" y="550069"/>
                  </a:lnTo>
                  <a:lnTo>
                    <a:pt x="388144" y="602457"/>
                  </a:lnTo>
                  <a:lnTo>
                    <a:pt x="295275" y="709613"/>
                  </a:lnTo>
                  <a:lnTo>
                    <a:pt x="242888" y="762000"/>
                  </a:lnTo>
                  <a:lnTo>
                    <a:pt x="197644" y="800100"/>
                  </a:lnTo>
                  <a:lnTo>
                    <a:pt x="154782" y="828675"/>
                  </a:lnTo>
                  <a:lnTo>
                    <a:pt x="116682" y="845344"/>
                  </a:lnTo>
                  <a:lnTo>
                    <a:pt x="85725" y="854869"/>
                  </a:lnTo>
                  <a:lnTo>
                    <a:pt x="64294" y="857250"/>
                  </a:lnTo>
                  <a:lnTo>
                    <a:pt x="47625" y="847725"/>
                  </a:lnTo>
                  <a:lnTo>
                    <a:pt x="30957" y="831057"/>
                  </a:lnTo>
                  <a:lnTo>
                    <a:pt x="16669" y="802482"/>
                  </a:lnTo>
                  <a:lnTo>
                    <a:pt x="0" y="711994"/>
                  </a:lnTo>
                  <a:lnTo>
                    <a:pt x="128588" y="523875"/>
                  </a:lnTo>
                  <a:lnTo>
                    <a:pt x="154782" y="507207"/>
                  </a:lnTo>
                  <a:lnTo>
                    <a:pt x="173832" y="490538"/>
                  </a:lnTo>
                  <a:lnTo>
                    <a:pt x="192882" y="466725"/>
                  </a:lnTo>
                  <a:lnTo>
                    <a:pt x="209550" y="435769"/>
                  </a:lnTo>
                  <a:lnTo>
                    <a:pt x="226219" y="388144"/>
                  </a:lnTo>
                  <a:lnTo>
                    <a:pt x="240507" y="321469"/>
                  </a:lnTo>
                  <a:lnTo>
                    <a:pt x="245269" y="2571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30">
              <a:extLst>
                <a:ext uri="{FF2B5EF4-FFF2-40B4-BE49-F238E27FC236}">
                  <a16:creationId xmlns:a16="http://schemas.microsoft.com/office/drawing/2014/main" id="{0C3DB327-7C53-456E-99A3-7FC296B17871}"/>
                </a:ext>
              </a:extLst>
            </p:cNvPr>
            <p:cNvSpPr/>
            <p:nvPr/>
          </p:nvSpPr>
          <p:spPr>
            <a:xfrm>
              <a:off x="4389440" y="4138613"/>
              <a:ext cx="485775" cy="271463"/>
            </a:xfrm>
            <a:custGeom>
              <a:avLst/>
              <a:gdLst>
                <a:gd name="connsiteX0" fmla="*/ 152400 w 485775"/>
                <a:gd name="connsiteY0" fmla="*/ 11906 h 271463"/>
                <a:gd name="connsiteX1" fmla="*/ 211931 w 485775"/>
                <a:gd name="connsiteY1" fmla="*/ 19050 h 271463"/>
                <a:gd name="connsiteX2" fmla="*/ 288131 w 485775"/>
                <a:gd name="connsiteY2" fmla="*/ 33338 h 271463"/>
                <a:gd name="connsiteX3" fmla="*/ 369094 w 485775"/>
                <a:gd name="connsiteY3" fmla="*/ 45244 h 271463"/>
                <a:gd name="connsiteX4" fmla="*/ 485775 w 485775"/>
                <a:gd name="connsiteY4" fmla="*/ 30956 h 271463"/>
                <a:gd name="connsiteX5" fmla="*/ 326231 w 485775"/>
                <a:gd name="connsiteY5" fmla="*/ 271463 h 271463"/>
                <a:gd name="connsiteX6" fmla="*/ 290512 w 485775"/>
                <a:gd name="connsiteY6" fmla="*/ 228600 h 271463"/>
                <a:gd name="connsiteX7" fmla="*/ 271462 w 485775"/>
                <a:gd name="connsiteY7" fmla="*/ 192881 h 271463"/>
                <a:gd name="connsiteX8" fmla="*/ 245269 w 485775"/>
                <a:gd name="connsiteY8" fmla="*/ 164306 h 271463"/>
                <a:gd name="connsiteX9" fmla="*/ 209550 w 485775"/>
                <a:gd name="connsiteY9" fmla="*/ 133350 h 271463"/>
                <a:gd name="connsiteX10" fmla="*/ 180975 w 485775"/>
                <a:gd name="connsiteY10" fmla="*/ 114300 h 271463"/>
                <a:gd name="connsiteX11" fmla="*/ 128587 w 485775"/>
                <a:gd name="connsiteY11" fmla="*/ 90488 h 271463"/>
                <a:gd name="connsiteX12" fmla="*/ 78581 w 485775"/>
                <a:gd name="connsiteY12" fmla="*/ 71438 h 271463"/>
                <a:gd name="connsiteX13" fmla="*/ 38100 w 485775"/>
                <a:gd name="connsiteY13" fmla="*/ 57150 h 271463"/>
                <a:gd name="connsiteX14" fmla="*/ 14287 w 485775"/>
                <a:gd name="connsiteY14" fmla="*/ 47625 h 271463"/>
                <a:gd name="connsiteX15" fmla="*/ 2381 w 485775"/>
                <a:gd name="connsiteY15" fmla="*/ 38100 h 271463"/>
                <a:gd name="connsiteX16" fmla="*/ 0 w 485775"/>
                <a:gd name="connsiteY16" fmla="*/ 23813 h 271463"/>
                <a:gd name="connsiteX17" fmla="*/ 9525 w 485775"/>
                <a:gd name="connsiteY17" fmla="*/ 9525 h 271463"/>
                <a:gd name="connsiteX18" fmla="*/ 33337 w 485775"/>
                <a:gd name="connsiteY18" fmla="*/ 0 h 271463"/>
                <a:gd name="connsiteX19" fmla="*/ 152400 w 485775"/>
                <a:gd name="connsiteY19" fmla="*/ 11906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5775" h="271463">
                  <a:moveTo>
                    <a:pt x="152400" y="11906"/>
                  </a:moveTo>
                  <a:lnTo>
                    <a:pt x="211931" y="19050"/>
                  </a:lnTo>
                  <a:lnTo>
                    <a:pt x="288131" y="33338"/>
                  </a:lnTo>
                  <a:lnTo>
                    <a:pt x="369094" y="45244"/>
                  </a:lnTo>
                  <a:lnTo>
                    <a:pt x="485775" y="30956"/>
                  </a:lnTo>
                  <a:lnTo>
                    <a:pt x="326231" y="271463"/>
                  </a:lnTo>
                  <a:lnTo>
                    <a:pt x="290512" y="228600"/>
                  </a:lnTo>
                  <a:lnTo>
                    <a:pt x="271462" y="192881"/>
                  </a:lnTo>
                  <a:lnTo>
                    <a:pt x="245269" y="164306"/>
                  </a:lnTo>
                  <a:lnTo>
                    <a:pt x="209550" y="133350"/>
                  </a:lnTo>
                  <a:lnTo>
                    <a:pt x="180975" y="114300"/>
                  </a:lnTo>
                  <a:lnTo>
                    <a:pt x="128587" y="90488"/>
                  </a:lnTo>
                  <a:lnTo>
                    <a:pt x="78581" y="71438"/>
                  </a:lnTo>
                  <a:lnTo>
                    <a:pt x="38100" y="57150"/>
                  </a:lnTo>
                  <a:lnTo>
                    <a:pt x="14287" y="47625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9525" y="9525"/>
                  </a:lnTo>
                  <a:lnTo>
                    <a:pt x="33337" y="0"/>
                  </a:lnTo>
                  <a:lnTo>
                    <a:pt x="152400" y="119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6E2077A8-AF3B-4CD9-ADFB-99512EB66CA7}"/>
                </a:ext>
              </a:extLst>
            </p:cNvPr>
            <p:cNvSpPr/>
            <p:nvPr/>
          </p:nvSpPr>
          <p:spPr>
            <a:xfrm rot="16200000">
              <a:off x="2150270" y="3806031"/>
              <a:ext cx="4002088" cy="387350"/>
            </a:xfrm>
            <a:custGeom>
              <a:avLst/>
              <a:gdLst>
                <a:gd name="connsiteX0" fmla="*/ 2695610 w 4000924"/>
                <a:gd name="connsiteY0" fmla="*/ 387515 h 387515"/>
                <a:gd name="connsiteX1" fmla="*/ 1652038 w 4000924"/>
                <a:gd name="connsiteY1" fmla="*/ 384116 h 387515"/>
                <a:gd name="connsiteX2" fmla="*/ 1247527 w 4000924"/>
                <a:gd name="connsiteY2" fmla="*/ 367120 h 387515"/>
                <a:gd name="connsiteX3" fmla="*/ 843015 w 4000924"/>
                <a:gd name="connsiteY3" fmla="*/ 360321 h 387515"/>
                <a:gd name="connsiteX4" fmla="*/ 421507 w 4000924"/>
                <a:gd name="connsiteY4" fmla="*/ 346724 h 387515"/>
                <a:gd name="connsiteX5" fmla="*/ 309332 w 4000924"/>
                <a:gd name="connsiteY5" fmla="*/ 343325 h 387515"/>
                <a:gd name="connsiteX6" fmla="*/ 254944 w 4000924"/>
                <a:gd name="connsiteY6" fmla="*/ 329728 h 387515"/>
                <a:gd name="connsiteX7" fmla="*/ 166563 w 4000924"/>
                <a:gd name="connsiteY7" fmla="*/ 305933 h 387515"/>
                <a:gd name="connsiteX8" fmla="*/ 88380 w 4000924"/>
                <a:gd name="connsiteY8" fmla="*/ 278739 h 387515"/>
                <a:gd name="connsiteX9" fmla="*/ 50988 w 4000924"/>
                <a:gd name="connsiteY9" fmla="*/ 258343 h 387515"/>
                <a:gd name="connsiteX10" fmla="*/ 23794 w 4000924"/>
                <a:gd name="connsiteY10" fmla="*/ 237948 h 387515"/>
                <a:gd name="connsiteX11" fmla="*/ 3399 w 4000924"/>
                <a:gd name="connsiteY11" fmla="*/ 207355 h 387515"/>
                <a:gd name="connsiteX12" fmla="*/ 0 w 4000924"/>
                <a:gd name="connsiteY12" fmla="*/ 183560 h 387515"/>
                <a:gd name="connsiteX13" fmla="*/ 6798 w 4000924"/>
                <a:gd name="connsiteY13" fmla="*/ 166564 h 387515"/>
                <a:gd name="connsiteX14" fmla="*/ 30593 w 4000924"/>
                <a:gd name="connsiteY14" fmla="*/ 146168 h 387515"/>
                <a:gd name="connsiteX15" fmla="*/ 91780 w 4000924"/>
                <a:gd name="connsiteY15" fmla="*/ 125772 h 387515"/>
                <a:gd name="connsiteX16" fmla="*/ 210753 w 4000924"/>
                <a:gd name="connsiteY16" fmla="*/ 101978 h 387515"/>
                <a:gd name="connsiteX17" fmla="*/ 407910 w 4000924"/>
                <a:gd name="connsiteY17" fmla="*/ 84981 h 387515"/>
                <a:gd name="connsiteX18" fmla="*/ 591470 w 4000924"/>
                <a:gd name="connsiteY18" fmla="*/ 74784 h 387515"/>
                <a:gd name="connsiteX19" fmla="*/ 676452 w 4000924"/>
                <a:gd name="connsiteY19" fmla="*/ 84981 h 387515"/>
                <a:gd name="connsiteX20" fmla="*/ 938194 w 4000924"/>
                <a:gd name="connsiteY20" fmla="*/ 115575 h 387515"/>
                <a:gd name="connsiteX21" fmla="*/ 1104758 w 4000924"/>
                <a:gd name="connsiteY21" fmla="*/ 132571 h 387515"/>
                <a:gd name="connsiteX22" fmla="*/ 1424288 w 4000924"/>
                <a:gd name="connsiteY22" fmla="*/ 149567 h 387515"/>
                <a:gd name="connsiteX23" fmla="*/ 1910382 w 4000924"/>
                <a:gd name="connsiteY23" fmla="*/ 169963 h 387515"/>
                <a:gd name="connsiteX24" fmla="*/ 2535845 w 4000924"/>
                <a:gd name="connsiteY24" fmla="*/ 180161 h 387515"/>
                <a:gd name="connsiteX25" fmla="*/ 3134114 w 4000924"/>
                <a:gd name="connsiteY25" fmla="*/ 183560 h 387515"/>
                <a:gd name="connsiteX26" fmla="*/ 3463842 w 4000924"/>
                <a:gd name="connsiteY26" fmla="*/ 186959 h 387515"/>
                <a:gd name="connsiteX27" fmla="*/ 3640603 w 4000924"/>
                <a:gd name="connsiteY27" fmla="*/ 183560 h 387515"/>
                <a:gd name="connsiteX28" fmla="*/ 3708588 w 4000924"/>
                <a:gd name="connsiteY28" fmla="*/ 169963 h 387515"/>
                <a:gd name="connsiteX29" fmla="*/ 3773174 w 4000924"/>
                <a:gd name="connsiteY29" fmla="*/ 142769 h 387515"/>
                <a:gd name="connsiteX30" fmla="*/ 3885350 w 4000924"/>
                <a:gd name="connsiteY30" fmla="*/ 67985 h 387515"/>
                <a:gd name="connsiteX31" fmla="*/ 3949936 w 4000924"/>
                <a:gd name="connsiteY31" fmla="*/ 16996 h 387515"/>
                <a:gd name="connsiteX32" fmla="*/ 3973730 w 4000924"/>
                <a:gd name="connsiteY32" fmla="*/ 0 h 387515"/>
                <a:gd name="connsiteX33" fmla="*/ 3983928 w 4000924"/>
                <a:gd name="connsiteY33" fmla="*/ 0 h 387515"/>
                <a:gd name="connsiteX34" fmla="*/ 3994126 w 4000924"/>
                <a:gd name="connsiteY34" fmla="*/ 3399 h 387515"/>
                <a:gd name="connsiteX35" fmla="*/ 4000924 w 4000924"/>
                <a:gd name="connsiteY35" fmla="*/ 23795 h 387515"/>
                <a:gd name="connsiteX36" fmla="*/ 3994126 w 4000924"/>
                <a:gd name="connsiteY36" fmla="*/ 71384 h 387515"/>
                <a:gd name="connsiteX37" fmla="*/ 3983928 w 4000924"/>
                <a:gd name="connsiteY37" fmla="*/ 125772 h 387515"/>
                <a:gd name="connsiteX38" fmla="*/ 3946536 w 4000924"/>
                <a:gd name="connsiteY38" fmla="*/ 220952 h 387515"/>
                <a:gd name="connsiteX39" fmla="*/ 3895548 w 4000924"/>
                <a:gd name="connsiteY39" fmla="*/ 377317 h 387515"/>
                <a:gd name="connsiteX40" fmla="*/ 3735782 w 4000924"/>
                <a:gd name="connsiteY40" fmla="*/ 384116 h 387515"/>
                <a:gd name="connsiteX41" fmla="*/ 3222495 w 4000924"/>
                <a:gd name="connsiteY41" fmla="*/ 384116 h 387515"/>
                <a:gd name="connsiteX42" fmla="*/ 2695610 w 4000924"/>
                <a:gd name="connsiteY42" fmla="*/ 387515 h 38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924" h="387515">
                  <a:moveTo>
                    <a:pt x="2695610" y="387515"/>
                  </a:moveTo>
                  <a:lnTo>
                    <a:pt x="1652038" y="384116"/>
                  </a:lnTo>
                  <a:lnTo>
                    <a:pt x="1247527" y="367120"/>
                  </a:lnTo>
                  <a:lnTo>
                    <a:pt x="843015" y="360321"/>
                  </a:lnTo>
                  <a:lnTo>
                    <a:pt x="421507" y="346724"/>
                  </a:lnTo>
                  <a:lnTo>
                    <a:pt x="309332" y="343325"/>
                  </a:lnTo>
                  <a:lnTo>
                    <a:pt x="254944" y="329728"/>
                  </a:lnTo>
                  <a:lnTo>
                    <a:pt x="166563" y="305933"/>
                  </a:lnTo>
                  <a:lnTo>
                    <a:pt x="88380" y="278739"/>
                  </a:lnTo>
                  <a:lnTo>
                    <a:pt x="50988" y="258343"/>
                  </a:lnTo>
                  <a:lnTo>
                    <a:pt x="23794" y="237948"/>
                  </a:lnTo>
                  <a:lnTo>
                    <a:pt x="3399" y="207355"/>
                  </a:lnTo>
                  <a:lnTo>
                    <a:pt x="0" y="183560"/>
                  </a:lnTo>
                  <a:lnTo>
                    <a:pt x="6798" y="166564"/>
                  </a:lnTo>
                  <a:lnTo>
                    <a:pt x="30593" y="146168"/>
                  </a:lnTo>
                  <a:lnTo>
                    <a:pt x="91780" y="125772"/>
                  </a:lnTo>
                  <a:lnTo>
                    <a:pt x="210753" y="101978"/>
                  </a:lnTo>
                  <a:lnTo>
                    <a:pt x="407910" y="84981"/>
                  </a:lnTo>
                  <a:lnTo>
                    <a:pt x="591470" y="74784"/>
                  </a:lnTo>
                  <a:lnTo>
                    <a:pt x="676452" y="84981"/>
                  </a:lnTo>
                  <a:lnTo>
                    <a:pt x="938194" y="115575"/>
                  </a:lnTo>
                  <a:lnTo>
                    <a:pt x="1104758" y="132571"/>
                  </a:lnTo>
                  <a:lnTo>
                    <a:pt x="1424288" y="149567"/>
                  </a:lnTo>
                  <a:lnTo>
                    <a:pt x="1910382" y="169963"/>
                  </a:lnTo>
                  <a:lnTo>
                    <a:pt x="2535845" y="180161"/>
                  </a:lnTo>
                  <a:lnTo>
                    <a:pt x="3134114" y="183560"/>
                  </a:lnTo>
                  <a:lnTo>
                    <a:pt x="3463842" y="186959"/>
                  </a:lnTo>
                  <a:lnTo>
                    <a:pt x="3640603" y="183560"/>
                  </a:lnTo>
                  <a:lnTo>
                    <a:pt x="3708588" y="169963"/>
                  </a:lnTo>
                  <a:lnTo>
                    <a:pt x="3773174" y="142769"/>
                  </a:lnTo>
                  <a:lnTo>
                    <a:pt x="3885350" y="67985"/>
                  </a:lnTo>
                  <a:lnTo>
                    <a:pt x="3949936" y="16996"/>
                  </a:lnTo>
                  <a:lnTo>
                    <a:pt x="3973730" y="0"/>
                  </a:lnTo>
                  <a:lnTo>
                    <a:pt x="3983928" y="0"/>
                  </a:lnTo>
                  <a:lnTo>
                    <a:pt x="3994126" y="3399"/>
                  </a:lnTo>
                  <a:lnTo>
                    <a:pt x="4000924" y="23795"/>
                  </a:lnTo>
                  <a:lnTo>
                    <a:pt x="3994126" y="71384"/>
                  </a:lnTo>
                  <a:lnTo>
                    <a:pt x="3983928" y="125772"/>
                  </a:lnTo>
                  <a:lnTo>
                    <a:pt x="3946536" y="220952"/>
                  </a:lnTo>
                  <a:lnTo>
                    <a:pt x="3895548" y="377317"/>
                  </a:lnTo>
                  <a:lnTo>
                    <a:pt x="3735782" y="384116"/>
                  </a:lnTo>
                  <a:lnTo>
                    <a:pt x="3222495" y="384116"/>
                  </a:lnTo>
                  <a:lnTo>
                    <a:pt x="2695610" y="38751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56B04032-BBBD-4901-8EB9-FB4920308FAA}"/>
                </a:ext>
              </a:extLst>
            </p:cNvPr>
            <p:cNvSpPr/>
            <p:nvPr/>
          </p:nvSpPr>
          <p:spPr>
            <a:xfrm>
              <a:off x="6583365" y="1958975"/>
              <a:ext cx="2009775" cy="1223962"/>
            </a:xfrm>
            <a:custGeom>
              <a:avLst/>
              <a:gdLst>
                <a:gd name="connsiteX0" fmla="*/ 626268 w 2009775"/>
                <a:gd name="connsiteY0" fmla="*/ 650081 h 1223962"/>
                <a:gd name="connsiteX1" fmla="*/ 388143 w 2009775"/>
                <a:gd name="connsiteY1" fmla="*/ 421481 h 1223962"/>
                <a:gd name="connsiteX2" fmla="*/ 252412 w 2009775"/>
                <a:gd name="connsiteY2" fmla="*/ 285750 h 1223962"/>
                <a:gd name="connsiteX3" fmla="*/ 171450 w 2009775"/>
                <a:gd name="connsiteY3" fmla="*/ 200025 h 1223962"/>
                <a:gd name="connsiteX4" fmla="*/ 0 w 2009775"/>
                <a:gd name="connsiteY4" fmla="*/ 26194 h 1223962"/>
                <a:gd name="connsiteX5" fmla="*/ 95250 w 2009775"/>
                <a:gd name="connsiteY5" fmla="*/ 0 h 1223962"/>
                <a:gd name="connsiteX6" fmla="*/ 209550 w 2009775"/>
                <a:gd name="connsiteY6" fmla="*/ 83344 h 1223962"/>
                <a:gd name="connsiteX7" fmla="*/ 457200 w 2009775"/>
                <a:gd name="connsiteY7" fmla="*/ 261937 h 1223962"/>
                <a:gd name="connsiteX8" fmla="*/ 638175 w 2009775"/>
                <a:gd name="connsiteY8" fmla="*/ 392906 h 1223962"/>
                <a:gd name="connsiteX9" fmla="*/ 809625 w 2009775"/>
                <a:gd name="connsiteY9" fmla="*/ 509587 h 1223962"/>
                <a:gd name="connsiteX10" fmla="*/ 973931 w 2009775"/>
                <a:gd name="connsiteY10" fmla="*/ 616744 h 1223962"/>
                <a:gd name="connsiteX11" fmla="*/ 1100137 w 2009775"/>
                <a:gd name="connsiteY11" fmla="*/ 695325 h 1223962"/>
                <a:gd name="connsiteX12" fmla="*/ 1240631 w 2009775"/>
                <a:gd name="connsiteY12" fmla="*/ 776287 h 1223962"/>
                <a:gd name="connsiteX13" fmla="*/ 1428750 w 2009775"/>
                <a:gd name="connsiteY13" fmla="*/ 873919 h 1223962"/>
                <a:gd name="connsiteX14" fmla="*/ 1576387 w 2009775"/>
                <a:gd name="connsiteY14" fmla="*/ 947737 h 1223962"/>
                <a:gd name="connsiteX15" fmla="*/ 1714500 w 2009775"/>
                <a:gd name="connsiteY15" fmla="*/ 1012031 h 1223962"/>
                <a:gd name="connsiteX16" fmla="*/ 1933575 w 2009775"/>
                <a:gd name="connsiteY16" fmla="*/ 1112044 h 1223962"/>
                <a:gd name="connsiteX17" fmla="*/ 1983581 w 2009775"/>
                <a:gd name="connsiteY17" fmla="*/ 1135856 h 1223962"/>
                <a:gd name="connsiteX18" fmla="*/ 1997868 w 2009775"/>
                <a:gd name="connsiteY18" fmla="*/ 1150144 h 1223962"/>
                <a:gd name="connsiteX19" fmla="*/ 2007393 w 2009775"/>
                <a:gd name="connsiteY19" fmla="*/ 1166812 h 1223962"/>
                <a:gd name="connsiteX20" fmla="*/ 2009775 w 2009775"/>
                <a:gd name="connsiteY20" fmla="*/ 1181100 h 1223962"/>
                <a:gd name="connsiteX21" fmla="*/ 2000250 w 2009775"/>
                <a:gd name="connsiteY21" fmla="*/ 1195387 h 1223962"/>
                <a:gd name="connsiteX22" fmla="*/ 1974056 w 2009775"/>
                <a:gd name="connsiteY22" fmla="*/ 1202531 h 1223962"/>
                <a:gd name="connsiteX23" fmla="*/ 1881187 w 2009775"/>
                <a:gd name="connsiteY23" fmla="*/ 1207294 h 1223962"/>
                <a:gd name="connsiteX24" fmla="*/ 1631156 w 2009775"/>
                <a:gd name="connsiteY24" fmla="*/ 1214437 h 1223962"/>
                <a:gd name="connsiteX25" fmla="*/ 1435893 w 2009775"/>
                <a:gd name="connsiteY25" fmla="*/ 1219200 h 1223962"/>
                <a:gd name="connsiteX26" fmla="*/ 1316831 w 2009775"/>
                <a:gd name="connsiteY26" fmla="*/ 1223962 h 1223962"/>
                <a:gd name="connsiteX27" fmla="*/ 1266825 w 2009775"/>
                <a:gd name="connsiteY27" fmla="*/ 1223962 h 1223962"/>
                <a:gd name="connsiteX28" fmla="*/ 1226343 w 2009775"/>
                <a:gd name="connsiteY28" fmla="*/ 1216819 h 1223962"/>
                <a:gd name="connsiteX29" fmla="*/ 1185862 w 2009775"/>
                <a:gd name="connsiteY29" fmla="*/ 1197769 h 1223962"/>
                <a:gd name="connsiteX30" fmla="*/ 1116806 w 2009775"/>
                <a:gd name="connsiteY30" fmla="*/ 1147762 h 1223962"/>
                <a:gd name="connsiteX31" fmla="*/ 904875 w 2009775"/>
                <a:gd name="connsiteY31" fmla="*/ 931069 h 1223962"/>
                <a:gd name="connsiteX32" fmla="*/ 626268 w 2009775"/>
                <a:gd name="connsiteY32" fmla="*/ 650081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9775" h="1223962">
                  <a:moveTo>
                    <a:pt x="626268" y="650081"/>
                  </a:moveTo>
                  <a:lnTo>
                    <a:pt x="388143" y="421481"/>
                  </a:lnTo>
                  <a:lnTo>
                    <a:pt x="252412" y="285750"/>
                  </a:lnTo>
                  <a:lnTo>
                    <a:pt x="171450" y="200025"/>
                  </a:lnTo>
                  <a:lnTo>
                    <a:pt x="0" y="26194"/>
                  </a:lnTo>
                  <a:lnTo>
                    <a:pt x="95250" y="0"/>
                  </a:lnTo>
                  <a:lnTo>
                    <a:pt x="209550" y="83344"/>
                  </a:lnTo>
                  <a:lnTo>
                    <a:pt x="457200" y="261937"/>
                  </a:lnTo>
                  <a:lnTo>
                    <a:pt x="638175" y="392906"/>
                  </a:lnTo>
                  <a:lnTo>
                    <a:pt x="809625" y="509587"/>
                  </a:lnTo>
                  <a:lnTo>
                    <a:pt x="973931" y="616744"/>
                  </a:lnTo>
                  <a:lnTo>
                    <a:pt x="1100137" y="695325"/>
                  </a:lnTo>
                  <a:lnTo>
                    <a:pt x="1240631" y="776287"/>
                  </a:lnTo>
                  <a:lnTo>
                    <a:pt x="1428750" y="873919"/>
                  </a:lnTo>
                  <a:lnTo>
                    <a:pt x="1576387" y="947737"/>
                  </a:lnTo>
                  <a:lnTo>
                    <a:pt x="1714500" y="1012031"/>
                  </a:lnTo>
                  <a:lnTo>
                    <a:pt x="1933575" y="1112044"/>
                  </a:lnTo>
                  <a:lnTo>
                    <a:pt x="1983581" y="1135856"/>
                  </a:lnTo>
                  <a:lnTo>
                    <a:pt x="1997868" y="1150144"/>
                  </a:lnTo>
                  <a:lnTo>
                    <a:pt x="2007393" y="1166812"/>
                  </a:lnTo>
                  <a:lnTo>
                    <a:pt x="2009775" y="1181100"/>
                  </a:lnTo>
                  <a:lnTo>
                    <a:pt x="2000250" y="1195387"/>
                  </a:lnTo>
                  <a:lnTo>
                    <a:pt x="1974056" y="1202531"/>
                  </a:lnTo>
                  <a:lnTo>
                    <a:pt x="1881187" y="1207294"/>
                  </a:lnTo>
                  <a:lnTo>
                    <a:pt x="1631156" y="1214437"/>
                  </a:lnTo>
                  <a:lnTo>
                    <a:pt x="1435893" y="1219200"/>
                  </a:lnTo>
                  <a:lnTo>
                    <a:pt x="1316831" y="1223962"/>
                  </a:lnTo>
                  <a:lnTo>
                    <a:pt x="1266825" y="1223962"/>
                  </a:lnTo>
                  <a:lnTo>
                    <a:pt x="1226343" y="1216819"/>
                  </a:lnTo>
                  <a:lnTo>
                    <a:pt x="1185862" y="1197769"/>
                  </a:lnTo>
                  <a:lnTo>
                    <a:pt x="1116806" y="1147762"/>
                  </a:lnTo>
                  <a:lnTo>
                    <a:pt x="904875" y="931069"/>
                  </a:lnTo>
                  <a:lnTo>
                    <a:pt x="626268" y="6500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0C6D58D7-B8C0-4998-9522-E7C6595E894A}"/>
                </a:ext>
              </a:extLst>
            </p:cNvPr>
            <p:cNvSpPr/>
            <p:nvPr/>
          </p:nvSpPr>
          <p:spPr>
            <a:xfrm>
              <a:off x="5713415" y="3000376"/>
              <a:ext cx="1647825" cy="344487"/>
            </a:xfrm>
            <a:custGeom>
              <a:avLst/>
              <a:gdLst>
                <a:gd name="connsiteX0" fmla="*/ 1171575 w 1647825"/>
                <a:gd name="connsiteY0" fmla="*/ 290513 h 345281"/>
                <a:gd name="connsiteX1" fmla="*/ 866775 w 1647825"/>
                <a:gd name="connsiteY1" fmla="*/ 328613 h 345281"/>
                <a:gd name="connsiteX2" fmla="*/ 740569 w 1647825"/>
                <a:gd name="connsiteY2" fmla="*/ 340519 h 345281"/>
                <a:gd name="connsiteX3" fmla="*/ 661988 w 1647825"/>
                <a:gd name="connsiteY3" fmla="*/ 340519 h 345281"/>
                <a:gd name="connsiteX4" fmla="*/ 492919 w 1647825"/>
                <a:gd name="connsiteY4" fmla="*/ 345281 h 345281"/>
                <a:gd name="connsiteX5" fmla="*/ 409575 w 1647825"/>
                <a:gd name="connsiteY5" fmla="*/ 338138 h 345281"/>
                <a:gd name="connsiteX6" fmla="*/ 352425 w 1647825"/>
                <a:gd name="connsiteY6" fmla="*/ 328613 h 345281"/>
                <a:gd name="connsiteX7" fmla="*/ 297657 w 1647825"/>
                <a:gd name="connsiteY7" fmla="*/ 319088 h 345281"/>
                <a:gd name="connsiteX8" fmla="*/ 230982 w 1647825"/>
                <a:gd name="connsiteY8" fmla="*/ 300038 h 345281"/>
                <a:gd name="connsiteX9" fmla="*/ 180975 w 1647825"/>
                <a:gd name="connsiteY9" fmla="*/ 278606 h 345281"/>
                <a:gd name="connsiteX10" fmla="*/ 116682 w 1647825"/>
                <a:gd name="connsiteY10" fmla="*/ 247650 h 345281"/>
                <a:gd name="connsiteX11" fmla="*/ 69057 w 1647825"/>
                <a:gd name="connsiteY11" fmla="*/ 216694 h 345281"/>
                <a:gd name="connsiteX12" fmla="*/ 42863 w 1647825"/>
                <a:gd name="connsiteY12" fmla="*/ 195263 h 345281"/>
                <a:gd name="connsiteX13" fmla="*/ 19050 w 1647825"/>
                <a:gd name="connsiteY13" fmla="*/ 171450 h 345281"/>
                <a:gd name="connsiteX14" fmla="*/ 9525 w 1647825"/>
                <a:gd name="connsiteY14" fmla="*/ 159544 h 345281"/>
                <a:gd name="connsiteX15" fmla="*/ 0 w 1647825"/>
                <a:gd name="connsiteY15" fmla="*/ 133350 h 345281"/>
                <a:gd name="connsiteX16" fmla="*/ 0 w 1647825"/>
                <a:gd name="connsiteY16" fmla="*/ 116681 h 345281"/>
                <a:gd name="connsiteX17" fmla="*/ 9525 w 1647825"/>
                <a:gd name="connsiteY17" fmla="*/ 104775 h 345281"/>
                <a:gd name="connsiteX18" fmla="*/ 30957 w 1647825"/>
                <a:gd name="connsiteY18" fmla="*/ 102394 h 345281"/>
                <a:gd name="connsiteX19" fmla="*/ 45244 w 1647825"/>
                <a:gd name="connsiteY19" fmla="*/ 111919 h 345281"/>
                <a:gd name="connsiteX20" fmla="*/ 85725 w 1647825"/>
                <a:gd name="connsiteY20" fmla="*/ 130969 h 345281"/>
                <a:gd name="connsiteX21" fmla="*/ 126207 w 1647825"/>
                <a:gd name="connsiteY21" fmla="*/ 147638 h 345281"/>
                <a:gd name="connsiteX22" fmla="*/ 171450 w 1647825"/>
                <a:gd name="connsiteY22" fmla="*/ 166688 h 345281"/>
                <a:gd name="connsiteX23" fmla="*/ 242888 w 1647825"/>
                <a:gd name="connsiteY23" fmla="*/ 183356 h 345281"/>
                <a:gd name="connsiteX24" fmla="*/ 304800 w 1647825"/>
                <a:gd name="connsiteY24" fmla="*/ 185738 h 345281"/>
                <a:gd name="connsiteX25" fmla="*/ 395288 w 1647825"/>
                <a:gd name="connsiteY25" fmla="*/ 185738 h 345281"/>
                <a:gd name="connsiteX26" fmla="*/ 619125 w 1647825"/>
                <a:gd name="connsiteY26" fmla="*/ 159544 h 345281"/>
                <a:gd name="connsiteX27" fmla="*/ 890588 w 1647825"/>
                <a:gd name="connsiteY27" fmla="*/ 123825 h 345281"/>
                <a:gd name="connsiteX28" fmla="*/ 1062038 w 1647825"/>
                <a:gd name="connsiteY28" fmla="*/ 95250 h 345281"/>
                <a:gd name="connsiteX29" fmla="*/ 1088232 w 1647825"/>
                <a:gd name="connsiteY29" fmla="*/ 80963 h 345281"/>
                <a:gd name="connsiteX30" fmla="*/ 1243013 w 1647825"/>
                <a:gd name="connsiteY30" fmla="*/ 0 h 345281"/>
                <a:gd name="connsiteX31" fmla="*/ 1297782 w 1647825"/>
                <a:gd name="connsiteY31" fmla="*/ 0 h 345281"/>
                <a:gd name="connsiteX32" fmla="*/ 1395413 w 1647825"/>
                <a:gd name="connsiteY32" fmla="*/ 7144 h 345281"/>
                <a:gd name="connsiteX33" fmla="*/ 1469232 w 1647825"/>
                <a:gd name="connsiteY33" fmla="*/ 16669 h 345281"/>
                <a:gd name="connsiteX34" fmla="*/ 1521619 w 1647825"/>
                <a:gd name="connsiteY34" fmla="*/ 26194 h 345281"/>
                <a:gd name="connsiteX35" fmla="*/ 1559719 w 1647825"/>
                <a:gd name="connsiteY35" fmla="*/ 40481 h 345281"/>
                <a:gd name="connsiteX36" fmla="*/ 1597819 w 1647825"/>
                <a:gd name="connsiteY36" fmla="*/ 59531 h 345281"/>
                <a:gd name="connsiteX37" fmla="*/ 1621632 w 1647825"/>
                <a:gd name="connsiteY37" fmla="*/ 78581 h 345281"/>
                <a:gd name="connsiteX38" fmla="*/ 1635919 w 1647825"/>
                <a:gd name="connsiteY38" fmla="*/ 97631 h 345281"/>
                <a:gd name="connsiteX39" fmla="*/ 1645444 w 1647825"/>
                <a:gd name="connsiteY39" fmla="*/ 116681 h 345281"/>
                <a:gd name="connsiteX40" fmla="*/ 1647825 w 1647825"/>
                <a:gd name="connsiteY40" fmla="*/ 135731 h 345281"/>
                <a:gd name="connsiteX41" fmla="*/ 1638300 w 1647825"/>
                <a:gd name="connsiteY41" fmla="*/ 159544 h 345281"/>
                <a:gd name="connsiteX42" fmla="*/ 1621632 w 1647825"/>
                <a:gd name="connsiteY42" fmla="*/ 180975 h 345281"/>
                <a:gd name="connsiteX43" fmla="*/ 1590675 w 1647825"/>
                <a:gd name="connsiteY43" fmla="*/ 209550 h 345281"/>
                <a:gd name="connsiteX44" fmla="*/ 1540669 w 1647825"/>
                <a:gd name="connsiteY44" fmla="*/ 235744 h 345281"/>
                <a:gd name="connsiteX45" fmla="*/ 1171575 w 1647825"/>
                <a:gd name="connsiteY45" fmla="*/ 29051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47825" h="345281">
                  <a:moveTo>
                    <a:pt x="1171575" y="290513"/>
                  </a:moveTo>
                  <a:lnTo>
                    <a:pt x="866775" y="328613"/>
                  </a:lnTo>
                  <a:lnTo>
                    <a:pt x="740569" y="340519"/>
                  </a:lnTo>
                  <a:lnTo>
                    <a:pt x="661988" y="340519"/>
                  </a:lnTo>
                  <a:lnTo>
                    <a:pt x="492919" y="345281"/>
                  </a:lnTo>
                  <a:lnTo>
                    <a:pt x="409575" y="338138"/>
                  </a:lnTo>
                  <a:lnTo>
                    <a:pt x="352425" y="328613"/>
                  </a:lnTo>
                  <a:lnTo>
                    <a:pt x="297657" y="319088"/>
                  </a:lnTo>
                  <a:lnTo>
                    <a:pt x="230982" y="300038"/>
                  </a:lnTo>
                  <a:lnTo>
                    <a:pt x="180975" y="278606"/>
                  </a:lnTo>
                  <a:lnTo>
                    <a:pt x="116682" y="247650"/>
                  </a:lnTo>
                  <a:lnTo>
                    <a:pt x="69057" y="216694"/>
                  </a:lnTo>
                  <a:lnTo>
                    <a:pt x="42863" y="195263"/>
                  </a:lnTo>
                  <a:lnTo>
                    <a:pt x="19050" y="171450"/>
                  </a:lnTo>
                  <a:lnTo>
                    <a:pt x="9525" y="159544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9525" y="104775"/>
                  </a:lnTo>
                  <a:lnTo>
                    <a:pt x="30957" y="102394"/>
                  </a:lnTo>
                  <a:lnTo>
                    <a:pt x="45244" y="111919"/>
                  </a:lnTo>
                  <a:lnTo>
                    <a:pt x="85725" y="130969"/>
                  </a:lnTo>
                  <a:lnTo>
                    <a:pt x="126207" y="147638"/>
                  </a:lnTo>
                  <a:lnTo>
                    <a:pt x="171450" y="166688"/>
                  </a:lnTo>
                  <a:lnTo>
                    <a:pt x="242888" y="183356"/>
                  </a:lnTo>
                  <a:lnTo>
                    <a:pt x="304800" y="185738"/>
                  </a:lnTo>
                  <a:lnTo>
                    <a:pt x="395288" y="185738"/>
                  </a:lnTo>
                  <a:lnTo>
                    <a:pt x="619125" y="159544"/>
                  </a:lnTo>
                  <a:lnTo>
                    <a:pt x="890588" y="123825"/>
                  </a:lnTo>
                  <a:lnTo>
                    <a:pt x="1062038" y="95250"/>
                  </a:lnTo>
                  <a:lnTo>
                    <a:pt x="1088232" y="80963"/>
                  </a:lnTo>
                  <a:lnTo>
                    <a:pt x="1243013" y="0"/>
                  </a:lnTo>
                  <a:lnTo>
                    <a:pt x="1297782" y="0"/>
                  </a:lnTo>
                  <a:lnTo>
                    <a:pt x="1395413" y="7144"/>
                  </a:lnTo>
                  <a:lnTo>
                    <a:pt x="1469232" y="16669"/>
                  </a:lnTo>
                  <a:lnTo>
                    <a:pt x="1521619" y="26194"/>
                  </a:lnTo>
                  <a:lnTo>
                    <a:pt x="1559719" y="40481"/>
                  </a:lnTo>
                  <a:lnTo>
                    <a:pt x="1597819" y="59531"/>
                  </a:lnTo>
                  <a:lnTo>
                    <a:pt x="1621632" y="78581"/>
                  </a:lnTo>
                  <a:lnTo>
                    <a:pt x="1635919" y="97631"/>
                  </a:lnTo>
                  <a:lnTo>
                    <a:pt x="1645444" y="116681"/>
                  </a:lnTo>
                  <a:lnTo>
                    <a:pt x="1647825" y="135731"/>
                  </a:lnTo>
                  <a:lnTo>
                    <a:pt x="1638300" y="159544"/>
                  </a:lnTo>
                  <a:lnTo>
                    <a:pt x="1621632" y="180975"/>
                  </a:lnTo>
                  <a:lnTo>
                    <a:pt x="1590675" y="209550"/>
                  </a:lnTo>
                  <a:lnTo>
                    <a:pt x="1540669" y="235744"/>
                  </a:lnTo>
                  <a:lnTo>
                    <a:pt x="1171575" y="2905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F06D552B-1581-4768-9B58-AC4ABDF1A93D}"/>
                </a:ext>
              </a:extLst>
            </p:cNvPr>
            <p:cNvSpPr/>
            <p:nvPr/>
          </p:nvSpPr>
          <p:spPr>
            <a:xfrm>
              <a:off x="5307015" y="3759200"/>
              <a:ext cx="511175" cy="989012"/>
            </a:xfrm>
            <a:custGeom>
              <a:avLst/>
              <a:gdLst>
                <a:gd name="connsiteX0" fmla="*/ 226218 w 511968"/>
                <a:gd name="connsiteY0" fmla="*/ 473869 h 988219"/>
                <a:gd name="connsiteX1" fmla="*/ 197643 w 511968"/>
                <a:gd name="connsiteY1" fmla="*/ 314325 h 988219"/>
                <a:gd name="connsiteX2" fmla="*/ 178593 w 511968"/>
                <a:gd name="connsiteY2" fmla="*/ 247650 h 988219"/>
                <a:gd name="connsiteX3" fmla="*/ 150018 w 511968"/>
                <a:gd name="connsiteY3" fmla="*/ 190500 h 988219"/>
                <a:gd name="connsiteX4" fmla="*/ 126206 w 511968"/>
                <a:gd name="connsiteY4" fmla="*/ 150019 h 988219"/>
                <a:gd name="connsiteX5" fmla="*/ 107156 w 511968"/>
                <a:gd name="connsiteY5" fmla="*/ 121444 h 988219"/>
                <a:gd name="connsiteX6" fmla="*/ 71437 w 511968"/>
                <a:gd name="connsiteY6" fmla="*/ 90487 h 988219"/>
                <a:gd name="connsiteX7" fmla="*/ 26193 w 511968"/>
                <a:gd name="connsiteY7" fmla="*/ 57150 h 988219"/>
                <a:gd name="connsiteX8" fmla="*/ 9525 w 511968"/>
                <a:gd name="connsiteY8" fmla="*/ 42862 h 988219"/>
                <a:gd name="connsiteX9" fmla="*/ 0 w 511968"/>
                <a:gd name="connsiteY9" fmla="*/ 28575 h 988219"/>
                <a:gd name="connsiteX10" fmla="*/ 0 w 511968"/>
                <a:gd name="connsiteY10" fmla="*/ 14287 h 988219"/>
                <a:gd name="connsiteX11" fmla="*/ 11906 w 511968"/>
                <a:gd name="connsiteY11" fmla="*/ 4762 h 988219"/>
                <a:gd name="connsiteX12" fmla="*/ 42862 w 511968"/>
                <a:gd name="connsiteY12" fmla="*/ 0 h 988219"/>
                <a:gd name="connsiteX13" fmla="*/ 92868 w 511968"/>
                <a:gd name="connsiteY13" fmla="*/ 2381 h 988219"/>
                <a:gd name="connsiteX14" fmla="*/ 150018 w 511968"/>
                <a:gd name="connsiteY14" fmla="*/ 9525 h 988219"/>
                <a:gd name="connsiteX15" fmla="*/ 200025 w 511968"/>
                <a:gd name="connsiteY15" fmla="*/ 23812 h 988219"/>
                <a:gd name="connsiteX16" fmla="*/ 252412 w 511968"/>
                <a:gd name="connsiteY16" fmla="*/ 45244 h 988219"/>
                <a:gd name="connsiteX17" fmla="*/ 300037 w 511968"/>
                <a:gd name="connsiteY17" fmla="*/ 69056 h 988219"/>
                <a:gd name="connsiteX18" fmla="*/ 342900 w 511968"/>
                <a:gd name="connsiteY18" fmla="*/ 102394 h 988219"/>
                <a:gd name="connsiteX19" fmla="*/ 369093 w 511968"/>
                <a:gd name="connsiteY19" fmla="*/ 135731 h 988219"/>
                <a:gd name="connsiteX20" fmla="*/ 371475 w 511968"/>
                <a:gd name="connsiteY20" fmla="*/ 197644 h 988219"/>
                <a:gd name="connsiteX21" fmla="*/ 409575 w 511968"/>
                <a:gd name="connsiteY21" fmla="*/ 326231 h 988219"/>
                <a:gd name="connsiteX22" fmla="*/ 438150 w 511968"/>
                <a:gd name="connsiteY22" fmla="*/ 442912 h 988219"/>
                <a:gd name="connsiteX23" fmla="*/ 457200 w 511968"/>
                <a:gd name="connsiteY23" fmla="*/ 545306 h 988219"/>
                <a:gd name="connsiteX24" fmla="*/ 488156 w 511968"/>
                <a:gd name="connsiteY24" fmla="*/ 733425 h 988219"/>
                <a:gd name="connsiteX25" fmla="*/ 507206 w 511968"/>
                <a:gd name="connsiteY25" fmla="*/ 842962 h 988219"/>
                <a:gd name="connsiteX26" fmla="*/ 511968 w 511968"/>
                <a:gd name="connsiteY26" fmla="*/ 881062 h 988219"/>
                <a:gd name="connsiteX27" fmla="*/ 504825 w 511968"/>
                <a:gd name="connsiteY27" fmla="*/ 919162 h 988219"/>
                <a:gd name="connsiteX28" fmla="*/ 488156 w 511968"/>
                <a:gd name="connsiteY28" fmla="*/ 959644 h 988219"/>
                <a:gd name="connsiteX29" fmla="*/ 473868 w 511968"/>
                <a:gd name="connsiteY29" fmla="*/ 978694 h 988219"/>
                <a:gd name="connsiteX30" fmla="*/ 454818 w 511968"/>
                <a:gd name="connsiteY30" fmla="*/ 988219 h 988219"/>
                <a:gd name="connsiteX31" fmla="*/ 426243 w 511968"/>
                <a:gd name="connsiteY31" fmla="*/ 988219 h 988219"/>
                <a:gd name="connsiteX32" fmla="*/ 388143 w 511968"/>
                <a:gd name="connsiteY32" fmla="*/ 971550 h 988219"/>
                <a:gd name="connsiteX33" fmla="*/ 342900 w 511968"/>
                <a:gd name="connsiteY33" fmla="*/ 935831 h 988219"/>
                <a:gd name="connsiteX34" fmla="*/ 316706 w 511968"/>
                <a:gd name="connsiteY34" fmla="*/ 907256 h 988219"/>
                <a:gd name="connsiteX35" fmla="*/ 288131 w 511968"/>
                <a:gd name="connsiteY35" fmla="*/ 862012 h 988219"/>
                <a:gd name="connsiteX36" fmla="*/ 261937 w 511968"/>
                <a:gd name="connsiteY36" fmla="*/ 792956 h 988219"/>
                <a:gd name="connsiteX37" fmla="*/ 240506 w 511968"/>
                <a:gd name="connsiteY37" fmla="*/ 716756 h 988219"/>
                <a:gd name="connsiteX38" fmla="*/ 245268 w 511968"/>
                <a:gd name="connsiteY38" fmla="*/ 692944 h 988219"/>
                <a:gd name="connsiteX39" fmla="*/ 252412 w 511968"/>
                <a:gd name="connsiteY39" fmla="*/ 654844 h 988219"/>
                <a:gd name="connsiteX40" fmla="*/ 252412 w 511968"/>
                <a:gd name="connsiteY40" fmla="*/ 614362 h 988219"/>
                <a:gd name="connsiteX41" fmla="*/ 226218 w 511968"/>
                <a:gd name="connsiteY41" fmla="*/ 4738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1968" h="988219">
                  <a:moveTo>
                    <a:pt x="226218" y="473869"/>
                  </a:moveTo>
                  <a:lnTo>
                    <a:pt x="197643" y="314325"/>
                  </a:lnTo>
                  <a:lnTo>
                    <a:pt x="178593" y="247650"/>
                  </a:lnTo>
                  <a:lnTo>
                    <a:pt x="150018" y="190500"/>
                  </a:lnTo>
                  <a:lnTo>
                    <a:pt x="126206" y="150019"/>
                  </a:lnTo>
                  <a:lnTo>
                    <a:pt x="107156" y="121444"/>
                  </a:lnTo>
                  <a:lnTo>
                    <a:pt x="71437" y="90487"/>
                  </a:lnTo>
                  <a:lnTo>
                    <a:pt x="26193" y="57150"/>
                  </a:lnTo>
                  <a:lnTo>
                    <a:pt x="9525" y="4286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4762"/>
                  </a:lnTo>
                  <a:lnTo>
                    <a:pt x="42862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00025" y="23812"/>
                  </a:lnTo>
                  <a:lnTo>
                    <a:pt x="252412" y="45244"/>
                  </a:lnTo>
                  <a:lnTo>
                    <a:pt x="300037" y="69056"/>
                  </a:lnTo>
                  <a:lnTo>
                    <a:pt x="342900" y="102394"/>
                  </a:lnTo>
                  <a:lnTo>
                    <a:pt x="369093" y="135731"/>
                  </a:lnTo>
                  <a:lnTo>
                    <a:pt x="371475" y="197644"/>
                  </a:lnTo>
                  <a:lnTo>
                    <a:pt x="409575" y="326231"/>
                  </a:lnTo>
                  <a:lnTo>
                    <a:pt x="438150" y="442912"/>
                  </a:lnTo>
                  <a:lnTo>
                    <a:pt x="457200" y="545306"/>
                  </a:lnTo>
                  <a:lnTo>
                    <a:pt x="488156" y="733425"/>
                  </a:lnTo>
                  <a:lnTo>
                    <a:pt x="507206" y="842962"/>
                  </a:lnTo>
                  <a:lnTo>
                    <a:pt x="511968" y="881062"/>
                  </a:lnTo>
                  <a:lnTo>
                    <a:pt x="504825" y="919162"/>
                  </a:lnTo>
                  <a:lnTo>
                    <a:pt x="488156" y="959644"/>
                  </a:lnTo>
                  <a:lnTo>
                    <a:pt x="473868" y="978694"/>
                  </a:lnTo>
                  <a:lnTo>
                    <a:pt x="454818" y="988219"/>
                  </a:lnTo>
                  <a:lnTo>
                    <a:pt x="426243" y="988219"/>
                  </a:lnTo>
                  <a:lnTo>
                    <a:pt x="388143" y="971550"/>
                  </a:lnTo>
                  <a:lnTo>
                    <a:pt x="342900" y="935831"/>
                  </a:lnTo>
                  <a:lnTo>
                    <a:pt x="316706" y="907256"/>
                  </a:lnTo>
                  <a:lnTo>
                    <a:pt x="288131" y="862012"/>
                  </a:lnTo>
                  <a:lnTo>
                    <a:pt x="261937" y="792956"/>
                  </a:lnTo>
                  <a:lnTo>
                    <a:pt x="240506" y="716756"/>
                  </a:lnTo>
                  <a:lnTo>
                    <a:pt x="245268" y="692944"/>
                  </a:lnTo>
                  <a:lnTo>
                    <a:pt x="252412" y="654844"/>
                  </a:lnTo>
                  <a:lnTo>
                    <a:pt x="252412" y="614362"/>
                  </a:lnTo>
                  <a:lnTo>
                    <a:pt x="226218" y="4738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71E1E4C2-B2F3-4193-A225-203B27D5045C}"/>
                </a:ext>
              </a:extLst>
            </p:cNvPr>
            <p:cNvSpPr/>
            <p:nvPr/>
          </p:nvSpPr>
          <p:spPr>
            <a:xfrm>
              <a:off x="5561015" y="3624263"/>
              <a:ext cx="2389187" cy="963613"/>
            </a:xfrm>
            <a:custGeom>
              <a:avLst/>
              <a:gdLst>
                <a:gd name="connsiteX0" fmla="*/ 1485900 w 2388394"/>
                <a:gd name="connsiteY0" fmla="*/ 266700 h 964406"/>
                <a:gd name="connsiteX1" fmla="*/ 1140619 w 2388394"/>
                <a:gd name="connsiteY1" fmla="*/ 302418 h 964406"/>
                <a:gd name="connsiteX2" fmla="*/ 928688 w 2388394"/>
                <a:gd name="connsiteY2" fmla="*/ 319087 h 964406"/>
                <a:gd name="connsiteX3" fmla="*/ 654844 w 2388394"/>
                <a:gd name="connsiteY3" fmla="*/ 342900 h 964406"/>
                <a:gd name="connsiteX4" fmla="*/ 226219 w 2388394"/>
                <a:gd name="connsiteY4" fmla="*/ 385762 h 964406"/>
                <a:gd name="connsiteX5" fmla="*/ 190500 w 2388394"/>
                <a:gd name="connsiteY5" fmla="*/ 383381 h 964406"/>
                <a:gd name="connsiteX6" fmla="*/ 59532 w 2388394"/>
                <a:gd name="connsiteY6" fmla="*/ 359568 h 964406"/>
                <a:gd name="connsiteX7" fmla="*/ 0 w 2388394"/>
                <a:gd name="connsiteY7" fmla="*/ 247650 h 964406"/>
                <a:gd name="connsiteX8" fmla="*/ 223838 w 2388394"/>
                <a:gd name="connsiteY8" fmla="*/ 245268 h 964406"/>
                <a:gd name="connsiteX9" fmla="*/ 359569 w 2388394"/>
                <a:gd name="connsiteY9" fmla="*/ 242887 h 964406"/>
                <a:gd name="connsiteX10" fmla="*/ 573882 w 2388394"/>
                <a:gd name="connsiteY10" fmla="*/ 223837 h 964406"/>
                <a:gd name="connsiteX11" fmla="*/ 921544 w 2388394"/>
                <a:gd name="connsiteY11" fmla="*/ 183356 h 964406"/>
                <a:gd name="connsiteX12" fmla="*/ 1145382 w 2388394"/>
                <a:gd name="connsiteY12" fmla="*/ 166687 h 964406"/>
                <a:gd name="connsiteX13" fmla="*/ 1514475 w 2388394"/>
                <a:gd name="connsiteY13" fmla="*/ 116681 h 964406"/>
                <a:gd name="connsiteX14" fmla="*/ 1800225 w 2388394"/>
                <a:gd name="connsiteY14" fmla="*/ 78581 h 964406"/>
                <a:gd name="connsiteX15" fmla="*/ 1883569 w 2388394"/>
                <a:gd name="connsiteY15" fmla="*/ 69056 h 964406"/>
                <a:gd name="connsiteX16" fmla="*/ 1928813 w 2388394"/>
                <a:gd name="connsiteY16" fmla="*/ 59531 h 964406"/>
                <a:gd name="connsiteX17" fmla="*/ 1983582 w 2388394"/>
                <a:gd name="connsiteY17" fmla="*/ 35718 h 964406"/>
                <a:gd name="connsiteX18" fmla="*/ 2031207 w 2388394"/>
                <a:gd name="connsiteY18" fmla="*/ 9525 h 964406"/>
                <a:gd name="connsiteX19" fmla="*/ 2055019 w 2388394"/>
                <a:gd name="connsiteY19" fmla="*/ 0 h 964406"/>
                <a:gd name="connsiteX20" fmla="*/ 2074069 w 2388394"/>
                <a:gd name="connsiteY20" fmla="*/ 4762 h 964406"/>
                <a:gd name="connsiteX21" fmla="*/ 2107407 w 2388394"/>
                <a:gd name="connsiteY21" fmla="*/ 21431 h 964406"/>
                <a:gd name="connsiteX22" fmla="*/ 2171700 w 2388394"/>
                <a:gd name="connsiteY22" fmla="*/ 64293 h 964406"/>
                <a:gd name="connsiteX23" fmla="*/ 2243138 w 2388394"/>
                <a:gd name="connsiteY23" fmla="*/ 109537 h 964406"/>
                <a:gd name="connsiteX24" fmla="*/ 2300288 w 2388394"/>
                <a:gd name="connsiteY24" fmla="*/ 150018 h 964406"/>
                <a:gd name="connsiteX25" fmla="*/ 2336007 w 2388394"/>
                <a:gd name="connsiteY25" fmla="*/ 183356 h 964406"/>
                <a:gd name="connsiteX26" fmla="*/ 2369344 w 2388394"/>
                <a:gd name="connsiteY26" fmla="*/ 216693 h 964406"/>
                <a:gd name="connsiteX27" fmla="*/ 2383632 w 2388394"/>
                <a:gd name="connsiteY27" fmla="*/ 238125 h 964406"/>
                <a:gd name="connsiteX28" fmla="*/ 2388394 w 2388394"/>
                <a:gd name="connsiteY28" fmla="*/ 259556 h 964406"/>
                <a:gd name="connsiteX29" fmla="*/ 2388394 w 2388394"/>
                <a:gd name="connsiteY29" fmla="*/ 288131 h 964406"/>
                <a:gd name="connsiteX30" fmla="*/ 2381250 w 2388394"/>
                <a:gd name="connsiteY30" fmla="*/ 314325 h 964406"/>
                <a:gd name="connsiteX31" fmla="*/ 2359819 w 2388394"/>
                <a:gd name="connsiteY31" fmla="*/ 326231 h 964406"/>
                <a:gd name="connsiteX32" fmla="*/ 2336007 w 2388394"/>
                <a:gd name="connsiteY32" fmla="*/ 347662 h 964406"/>
                <a:gd name="connsiteX33" fmla="*/ 2316957 w 2388394"/>
                <a:gd name="connsiteY33" fmla="*/ 369093 h 964406"/>
                <a:gd name="connsiteX34" fmla="*/ 2295525 w 2388394"/>
                <a:gd name="connsiteY34" fmla="*/ 402431 h 964406"/>
                <a:gd name="connsiteX35" fmla="*/ 2245519 w 2388394"/>
                <a:gd name="connsiteY35" fmla="*/ 547687 h 964406"/>
                <a:gd name="connsiteX36" fmla="*/ 2166938 w 2388394"/>
                <a:gd name="connsiteY36" fmla="*/ 750093 h 964406"/>
                <a:gd name="connsiteX37" fmla="*/ 2131219 w 2388394"/>
                <a:gd name="connsiteY37" fmla="*/ 842962 h 964406"/>
                <a:gd name="connsiteX38" fmla="*/ 2100263 w 2388394"/>
                <a:gd name="connsiteY38" fmla="*/ 895350 h 964406"/>
                <a:gd name="connsiteX39" fmla="*/ 2074069 w 2388394"/>
                <a:gd name="connsiteY39" fmla="*/ 926306 h 964406"/>
                <a:gd name="connsiteX40" fmla="*/ 2045494 w 2388394"/>
                <a:gd name="connsiteY40" fmla="*/ 950118 h 964406"/>
                <a:gd name="connsiteX41" fmla="*/ 2009775 w 2388394"/>
                <a:gd name="connsiteY41" fmla="*/ 964406 h 964406"/>
                <a:gd name="connsiteX42" fmla="*/ 1976438 w 2388394"/>
                <a:gd name="connsiteY42" fmla="*/ 964406 h 964406"/>
                <a:gd name="connsiteX43" fmla="*/ 1943100 w 2388394"/>
                <a:gd name="connsiteY43" fmla="*/ 947737 h 964406"/>
                <a:gd name="connsiteX44" fmla="*/ 1862138 w 2388394"/>
                <a:gd name="connsiteY44" fmla="*/ 881062 h 964406"/>
                <a:gd name="connsiteX45" fmla="*/ 1843088 w 2388394"/>
                <a:gd name="connsiteY45" fmla="*/ 854868 h 964406"/>
                <a:gd name="connsiteX46" fmla="*/ 1916907 w 2388394"/>
                <a:gd name="connsiteY46" fmla="*/ 726281 h 964406"/>
                <a:gd name="connsiteX47" fmla="*/ 2012157 w 2388394"/>
                <a:gd name="connsiteY47" fmla="*/ 328612 h 964406"/>
                <a:gd name="connsiteX48" fmla="*/ 2019300 w 2388394"/>
                <a:gd name="connsiteY48" fmla="*/ 283368 h 964406"/>
                <a:gd name="connsiteX49" fmla="*/ 2014538 w 2388394"/>
                <a:gd name="connsiteY49" fmla="*/ 261937 h 964406"/>
                <a:gd name="connsiteX50" fmla="*/ 2002632 w 2388394"/>
                <a:gd name="connsiteY50" fmla="*/ 247650 h 964406"/>
                <a:gd name="connsiteX51" fmla="*/ 1983582 w 2388394"/>
                <a:gd name="connsiteY51" fmla="*/ 238125 h 964406"/>
                <a:gd name="connsiteX52" fmla="*/ 1959769 w 2388394"/>
                <a:gd name="connsiteY52" fmla="*/ 233362 h 964406"/>
                <a:gd name="connsiteX53" fmla="*/ 1926432 w 2388394"/>
                <a:gd name="connsiteY53" fmla="*/ 233362 h 964406"/>
                <a:gd name="connsiteX54" fmla="*/ 1835944 w 2388394"/>
                <a:gd name="connsiteY54" fmla="*/ 240506 h 964406"/>
                <a:gd name="connsiteX55" fmla="*/ 1485900 w 2388394"/>
                <a:gd name="connsiteY55" fmla="*/ 266700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88394" h="964406">
                  <a:moveTo>
                    <a:pt x="1485900" y="266700"/>
                  </a:moveTo>
                  <a:lnTo>
                    <a:pt x="1140619" y="302418"/>
                  </a:lnTo>
                  <a:lnTo>
                    <a:pt x="928688" y="319087"/>
                  </a:lnTo>
                  <a:lnTo>
                    <a:pt x="654844" y="342900"/>
                  </a:lnTo>
                  <a:lnTo>
                    <a:pt x="226219" y="385762"/>
                  </a:lnTo>
                  <a:lnTo>
                    <a:pt x="190500" y="383381"/>
                  </a:lnTo>
                  <a:lnTo>
                    <a:pt x="59532" y="359568"/>
                  </a:lnTo>
                  <a:lnTo>
                    <a:pt x="0" y="247650"/>
                  </a:lnTo>
                  <a:lnTo>
                    <a:pt x="223838" y="245268"/>
                  </a:lnTo>
                  <a:lnTo>
                    <a:pt x="359569" y="242887"/>
                  </a:lnTo>
                  <a:lnTo>
                    <a:pt x="573882" y="223837"/>
                  </a:lnTo>
                  <a:lnTo>
                    <a:pt x="921544" y="183356"/>
                  </a:lnTo>
                  <a:lnTo>
                    <a:pt x="1145382" y="166687"/>
                  </a:lnTo>
                  <a:lnTo>
                    <a:pt x="1514475" y="116681"/>
                  </a:lnTo>
                  <a:lnTo>
                    <a:pt x="1800225" y="78581"/>
                  </a:lnTo>
                  <a:lnTo>
                    <a:pt x="1883569" y="69056"/>
                  </a:lnTo>
                  <a:lnTo>
                    <a:pt x="1928813" y="59531"/>
                  </a:lnTo>
                  <a:lnTo>
                    <a:pt x="1983582" y="35718"/>
                  </a:lnTo>
                  <a:lnTo>
                    <a:pt x="2031207" y="9525"/>
                  </a:lnTo>
                  <a:lnTo>
                    <a:pt x="2055019" y="0"/>
                  </a:lnTo>
                  <a:lnTo>
                    <a:pt x="2074069" y="4762"/>
                  </a:lnTo>
                  <a:lnTo>
                    <a:pt x="2107407" y="21431"/>
                  </a:lnTo>
                  <a:lnTo>
                    <a:pt x="2171700" y="64293"/>
                  </a:lnTo>
                  <a:lnTo>
                    <a:pt x="2243138" y="109537"/>
                  </a:lnTo>
                  <a:lnTo>
                    <a:pt x="2300288" y="150018"/>
                  </a:lnTo>
                  <a:lnTo>
                    <a:pt x="2336007" y="183356"/>
                  </a:lnTo>
                  <a:lnTo>
                    <a:pt x="2369344" y="216693"/>
                  </a:lnTo>
                  <a:lnTo>
                    <a:pt x="2383632" y="238125"/>
                  </a:lnTo>
                  <a:lnTo>
                    <a:pt x="2388394" y="259556"/>
                  </a:lnTo>
                  <a:lnTo>
                    <a:pt x="2388394" y="288131"/>
                  </a:lnTo>
                  <a:lnTo>
                    <a:pt x="2381250" y="314325"/>
                  </a:lnTo>
                  <a:lnTo>
                    <a:pt x="2359819" y="326231"/>
                  </a:lnTo>
                  <a:lnTo>
                    <a:pt x="2336007" y="347662"/>
                  </a:lnTo>
                  <a:lnTo>
                    <a:pt x="2316957" y="369093"/>
                  </a:lnTo>
                  <a:lnTo>
                    <a:pt x="2295525" y="402431"/>
                  </a:lnTo>
                  <a:lnTo>
                    <a:pt x="2245519" y="547687"/>
                  </a:lnTo>
                  <a:lnTo>
                    <a:pt x="2166938" y="750093"/>
                  </a:lnTo>
                  <a:lnTo>
                    <a:pt x="2131219" y="842962"/>
                  </a:lnTo>
                  <a:lnTo>
                    <a:pt x="2100263" y="895350"/>
                  </a:lnTo>
                  <a:lnTo>
                    <a:pt x="2074069" y="926306"/>
                  </a:lnTo>
                  <a:lnTo>
                    <a:pt x="2045494" y="950118"/>
                  </a:lnTo>
                  <a:lnTo>
                    <a:pt x="2009775" y="964406"/>
                  </a:lnTo>
                  <a:lnTo>
                    <a:pt x="1976438" y="964406"/>
                  </a:lnTo>
                  <a:lnTo>
                    <a:pt x="1943100" y="947737"/>
                  </a:lnTo>
                  <a:lnTo>
                    <a:pt x="1862138" y="881062"/>
                  </a:lnTo>
                  <a:lnTo>
                    <a:pt x="1843088" y="854868"/>
                  </a:lnTo>
                  <a:lnTo>
                    <a:pt x="1916907" y="726281"/>
                  </a:lnTo>
                  <a:lnTo>
                    <a:pt x="2012157" y="328612"/>
                  </a:lnTo>
                  <a:lnTo>
                    <a:pt x="2019300" y="283368"/>
                  </a:lnTo>
                  <a:lnTo>
                    <a:pt x="2014538" y="261937"/>
                  </a:lnTo>
                  <a:lnTo>
                    <a:pt x="2002632" y="247650"/>
                  </a:lnTo>
                  <a:lnTo>
                    <a:pt x="1983582" y="238125"/>
                  </a:lnTo>
                  <a:lnTo>
                    <a:pt x="1959769" y="233362"/>
                  </a:lnTo>
                  <a:lnTo>
                    <a:pt x="1926432" y="233362"/>
                  </a:lnTo>
                  <a:lnTo>
                    <a:pt x="1835944" y="240506"/>
                  </a:lnTo>
                  <a:lnTo>
                    <a:pt x="1485900" y="2667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58DD5D2A-ECDF-420D-A981-A5E3C2AEB9A1}"/>
                </a:ext>
              </a:extLst>
            </p:cNvPr>
            <p:cNvSpPr/>
            <p:nvPr/>
          </p:nvSpPr>
          <p:spPr>
            <a:xfrm>
              <a:off x="5707065" y="4321175"/>
              <a:ext cx="1838325" cy="323850"/>
            </a:xfrm>
            <a:custGeom>
              <a:avLst/>
              <a:gdLst>
                <a:gd name="connsiteX0" fmla="*/ 1216818 w 1838325"/>
                <a:gd name="connsiteY0" fmla="*/ 209550 h 323850"/>
                <a:gd name="connsiteX1" fmla="*/ 947737 w 1838325"/>
                <a:gd name="connsiteY1" fmla="*/ 226219 h 323850"/>
                <a:gd name="connsiteX2" fmla="*/ 745331 w 1838325"/>
                <a:gd name="connsiteY2" fmla="*/ 242887 h 323850"/>
                <a:gd name="connsiteX3" fmla="*/ 371475 w 1838325"/>
                <a:gd name="connsiteY3" fmla="*/ 283369 h 323850"/>
                <a:gd name="connsiteX4" fmla="*/ 57150 w 1838325"/>
                <a:gd name="connsiteY4" fmla="*/ 323850 h 323850"/>
                <a:gd name="connsiteX5" fmla="*/ 0 w 1838325"/>
                <a:gd name="connsiteY5" fmla="*/ 161925 h 323850"/>
                <a:gd name="connsiteX6" fmla="*/ 395287 w 1838325"/>
                <a:gd name="connsiteY6" fmla="*/ 123825 h 323850"/>
                <a:gd name="connsiteX7" fmla="*/ 766762 w 1838325"/>
                <a:gd name="connsiteY7" fmla="*/ 83344 h 323850"/>
                <a:gd name="connsiteX8" fmla="*/ 978693 w 1838325"/>
                <a:gd name="connsiteY8" fmla="*/ 66675 h 323850"/>
                <a:gd name="connsiteX9" fmla="*/ 1509712 w 1838325"/>
                <a:gd name="connsiteY9" fmla="*/ 23812 h 323850"/>
                <a:gd name="connsiteX10" fmla="*/ 1814512 w 1838325"/>
                <a:gd name="connsiteY10" fmla="*/ 0 h 323850"/>
                <a:gd name="connsiteX11" fmla="*/ 1838325 w 1838325"/>
                <a:gd name="connsiteY11" fmla="*/ 166687 h 323850"/>
                <a:gd name="connsiteX12" fmla="*/ 1647825 w 1838325"/>
                <a:gd name="connsiteY12" fmla="*/ 183356 h 323850"/>
                <a:gd name="connsiteX13" fmla="*/ 1216818 w 1838325"/>
                <a:gd name="connsiteY13" fmla="*/ 2095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323850">
                  <a:moveTo>
                    <a:pt x="1216818" y="209550"/>
                  </a:moveTo>
                  <a:lnTo>
                    <a:pt x="947737" y="226219"/>
                  </a:lnTo>
                  <a:lnTo>
                    <a:pt x="745331" y="242887"/>
                  </a:lnTo>
                  <a:lnTo>
                    <a:pt x="371475" y="283369"/>
                  </a:lnTo>
                  <a:lnTo>
                    <a:pt x="57150" y="323850"/>
                  </a:lnTo>
                  <a:lnTo>
                    <a:pt x="0" y="161925"/>
                  </a:lnTo>
                  <a:lnTo>
                    <a:pt x="395287" y="123825"/>
                  </a:lnTo>
                  <a:lnTo>
                    <a:pt x="766762" y="83344"/>
                  </a:lnTo>
                  <a:lnTo>
                    <a:pt x="978693" y="66675"/>
                  </a:lnTo>
                  <a:lnTo>
                    <a:pt x="1509712" y="23812"/>
                  </a:lnTo>
                  <a:lnTo>
                    <a:pt x="1814512" y="0"/>
                  </a:lnTo>
                  <a:lnTo>
                    <a:pt x="1838325" y="166687"/>
                  </a:lnTo>
                  <a:lnTo>
                    <a:pt x="1647825" y="183356"/>
                  </a:lnTo>
                  <a:lnTo>
                    <a:pt x="1216818" y="2095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531D4F07-28BA-4084-AE22-E80AABED74A3}"/>
                </a:ext>
              </a:extLst>
            </p:cNvPr>
            <p:cNvSpPr/>
            <p:nvPr/>
          </p:nvSpPr>
          <p:spPr>
            <a:xfrm rot="16200000">
              <a:off x="4640264" y="3817938"/>
              <a:ext cx="2633663" cy="1611312"/>
            </a:xfrm>
            <a:custGeom>
              <a:avLst/>
              <a:gdLst>
                <a:gd name="connsiteX0" fmla="*/ 1728787 w 2633662"/>
                <a:gd name="connsiteY0" fmla="*/ 1566862 h 1612106"/>
                <a:gd name="connsiteX1" fmla="*/ 1531143 w 2633662"/>
                <a:gd name="connsiteY1" fmla="*/ 1559719 h 1612106"/>
                <a:gd name="connsiteX2" fmla="*/ 1397793 w 2633662"/>
                <a:gd name="connsiteY2" fmla="*/ 1543050 h 1612106"/>
                <a:gd name="connsiteX3" fmla="*/ 1314450 w 2633662"/>
                <a:gd name="connsiteY3" fmla="*/ 1514475 h 1612106"/>
                <a:gd name="connsiteX4" fmla="*/ 1240631 w 2633662"/>
                <a:gd name="connsiteY4" fmla="*/ 1495425 h 1612106"/>
                <a:gd name="connsiteX5" fmla="*/ 1047750 w 2633662"/>
                <a:gd name="connsiteY5" fmla="*/ 1395412 h 1612106"/>
                <a:gd name="connsiteX6" fmla="*/ 892968 w 2633662"/>
                <a:gd name="connsiteY6" fmla="*/ 1302544 h 1612106"/>
                <a:gd name="connsiteX7" fmla="*/ 773906 w 2633662"/>
                <a:gd name="connsiteY7" fmla="*/ 1221581 h 1612106"/>
                <a:gd name="connsiteX8" fmla="*/ 633412 w 2633662"/>
                <a:gd name="connsiteY8" fmla="*/ 1109662 h 1612106"/>
                <a:gd name="connsiteX9" fmla="*/ 519112 w 2633662"/>
                <a:gd name="connsiteY9" fmla="*/ 1004887 h 1612106"/>
                <a:gd name="connsiteX10" fmla="*/ 435768 w 2633662"/>
                <a:gd name="connsiteY10" fmla="*/ 912019 h 1612106"/>
                <a:gd name="connsiteX11" fmla="*/ 364331 w 2633662"/>
                <a:gd name="connsiteY11" fmla="*/ 812006 h 1612106"/>
                <a:gd name="connsiteX12" fmla="*/ 283368 w 2633662"/>
                <a:gd name="connsiteY12" fmla="*/ 681037 h 1612106"/>
                <a:gd name="connsiteX13" fmla="*/ 188118 w 2633662"/>
                <a:gd name="connsiteY13" fmla="*/ 488156 h 1612106"/>
                <a:gd name="connsiteX14" fmla="*/ 128587 w 2633662"/>
                <a:gd name="connsiteY14" fmla="*/ 364331 h 1612106"/>
                <a:gd name="connsiteX15" fmla="*/ 54768 w 2633662"/>
                <a:gd name="connsiteY15" fmla="*/ 185737 h 1612106"/>
                <a:gd name="connsiteX16" fmla="*/ 7143 w 2633662"/>
                <a:gd name="connsiteY16" fmla="*/ 64294 h 1612106"/>
                <a:gd name="connsiteX17" fmla="*/ 0 w 2633662"/>
                <a:gd name="connsiteY17" fmla="*/ 33337 h 1612106"/>
                <a:gd name="connsiteX18" fmla="*/ 0 w 2633662"/>
                <a:gd name="connsiteY18" fmla="*/ 19050 h 1612106"/>
                <a:gd name="connsiteX19" fmla="*/ 4762 w 2633662"/>
                <a:gd name="connsiteY19" fmla="*/ 4762 h 1612106"/>
                <a:gd name="connsiteX20" fmla="*/ 19050 w 2633662"/>
                <a:gd name="connsiteY20" fmla="*/ 0 h 1612106"/>
                <a:gd name="connsiteX21" fmla="*/ 35718 w 2633662"/>
                <a:gd name="connsiteY21" fmla="*/ 2381 h 1612106"/>
                <a:gd name="connsiteX22" fmla="*/ 59531 w 2633662"/>
                <a:gd name="connsiteY22" fmla="*/ 21431 h 1612106"/>
                <a:gd name="connsiteX23" fmla="*/ 95250 w 2633662"/>
                <a:gd name="connsiteY23" fmla="*/ 102394 h 1612106"/>
                <a:gd name="connsiteX24" fmla="*/ 159543 w 2633662"/>
                <a:gd name="connsiteY24" fmla="*/ 219075 h 1612106"/>
                <a:gd name="connsiteX25" fmla="*/ 200025 w 2633662"/>
                <a:gd name="connsiteY25" fmla="*/ 285750 h 1612106"/>
                <a:gd name="connsiteX26" fmla="*/ 264318 w 2633662"/>
                <a:gd name="connsiteY26" fmla="*/ 385762 h 1612106"/>
                <a:gd name="connsiteX27" fmla="*/ 333375 w 2633662"/>
                <a:gd name="connsiteY27" fmla="*/ 495300 h 1612106"/>
                <a:gd name="connsiteX28" fmla="*/ 407193 w 2633662"/>
                <a:gd name="connsiteY28" fmla="*/ 592931 h 1612106"/>
                <a:gd name="connsiteX29" fmla="*/ 469106 w 2633662"/>
                <a:gd name="connsiteY29" fmla="*/ 671512 h 1612106"/>
                <a:gd name="connsiteX30" fmla="*/ 581025 w 2633662"/>
                <a:gd name="connsiteY30" fmla="*/ 795337 h 1612106"/>
                <a:gd name="connsiteX31" fmla="*/ 661987 w 2633662"/>
                <a:gd name="connsiteY31" fmla="*/ 871537 h 1612106"/>
                <a:gd name="connsiteX32" fmla="*/ 716756 w 2633662"/>
                <a:gd name="connsiteY32" fmla="*/ 923925 h 1612106"/>
                <a:gd name="connsiteX33" fmla="*/ 764381 w 2633662"/>
                <a:gd name="connsiteY33" fmla="*/ 962025 h 1612106"/>
                <a:gd name="connsiteX34" fmla="*/ 821531 w 2633662"/>
                <a:gd name="connsiteY34" fmla="*/ 1004887 h 1612106"/>
                <a:gd name="connsiteX35" fmla="*/ 890587 w 2633662"/>
                <a:gd name="connsiteY35" fmla="*/ 1050131 h 1612106"/>
                <a:gd name="connsiteX36" fmla="*/ 940593 w 2633662"/>
                <a:gd name="connsiteY36" fmla="*/ 1083469 h 1612106"/>
                <a:gd name="connsiteX37" fmla="*/ 1026318 w 2633662"/>
                <a:gd name="connsiteY37" fmla="*/ 1131094 h 1612106"/>
                <a:gd name="connsiteX38" fmla="*/ 1126331 w 2633662"/>
                <a:gd name="connsiteY38" fmla="*/ 1178719 h 1612106"/>
                <a:gd name="connsiteX39" fmla="*/ 1219200 w 2633662"/>
                <a:gd name="connsiteY39" fmla="*/ 1219200 h 1612106"/>
                <a:gd name="connsiteX40" fmla="*/ 1307306 w 2633662"/>
                <a:gd name="connsiteY40" fmla="*/ 1250156 h 1612106"/>
                <a:gd name="connsiteX41" fmla="*/ 1388268 w 2633662"/>
                <a:gd name="connsiteY41" fmla="*/ 1271587 h 1612106"/>
                <a:gd name="connsiteX42" fmla="*/ 1521618 w 2633662"/>
                <a:gd name="connsiteY42" fmla="*/ 1293019 h 1612106"/>
                <a:gd name="connsiteX43" fmla="*/ 1778793 w 2633662"/>
                <a:gd name="connsiteY43" fmla="*/ 1312069 h 1612106"/>
                <a:gd name="connsiteX44" fmla="*/ 2007393 w 2633662"/>
                <a:gd name="connsiteY44" fmla="*/ 1316831 h 1612106"/>
                <a:gd name="connsiteX45" fmla="*/ 2109787 w 2633662"/>
                <a:gd name="connsiteY45" fmla="*/ 1312069 h 1612106"/>
                <a:gd name="connsiteX46" fmla="*/ 2390775 w 2633662"/>
                <a:gd name="connsiteY46" fmla="*/ 1314450 h 1612106"/>
                <a:gd name="connsiteX47" fmla="*/ 2438400 w 2633662"/>
                <a:gd name="connsiteY47" fmla="*/ 1302544 h 1612106"/>
                <a:gd name="connsiteX48" fmla="*/ 2478881 w 2633662"/>
                <a:gd name="connsiteY48" fmla="*/ 1288256 h 1612106"/>
                <a:gd name="connsiteX49" fmla="*/ 2536031 w 2633662"/>
                <a:gd name="connsiteY49" fmla="*/ 1259681 h 1612106"/>
                <a:gd name="connsiteX50" fmla="*/ 2581275 w 2633662"/>
                <a:gd name="connsiteY50" fmla="*/ 1214437 h 1612106"/>
                <a:gd name="connsiteX51" fmla="*/ 2633662 w 2633662"/>
                <a:gd name="connsiteY51" fmla="*/ 1119187 h 1612106"/>
                <a:gd name="connsiteX52" fmla="*/ 2628900 w 2633662"/>
                <a:gd name="connsiteY52" fmla="*/ 1295400 h 1612106"/>
                <a:gd name="connsiteX53" fmla="*/ 2576512 w 2633662"/>
                <a:gd name="connsiteY53" fmla="*/ 1381125 h 1612106"/>
                <a:gd name="connsiteX54" fmla="*/ 2524125 w 2633662"/>
                <a:gd name="connsiteY54" fmla="*/ 1493044 h 1612106"/>
                <a:gd name="connsiteX55" fmla="*/ 2481262 w 2633662"/>
                <a:gd name="connsiteY55" fmla="*/ 1569244 h 1612106"/>
                <a:gd name="connsiteX56" fmla="*/ 2457450 w 2633662"/>
                <a:gd name="connsiteY56" fmla="*/ 1593056 h 1612106"/>
                <a:gd name="connsiteX57" fmla="*/ 2438400 w 2633662"/>
                <a:gd name="connsiteY57" fmla="*/ 1602581 h 1612106"/>
                <a:gd name="connsiteX58" fmla="*/ 2414587 w 2633662"/>
                <a:gd name="connsiteY58" fmla="*/ 1612106 h 1612106"/>
                <a:gd name="connsiteX59" fmla="*/ 2381250 w 2633662"/>
                <a:gd name="connsiteY59" fmla="*/ 1612106 h 1612106"/>
                <a:gd name="connsiteX60" fmla="*/ 2333625 w 2633662"/>
                <a:gd name="connsiteY60" fmla="*/ 1597819 h 1612106"/>
                <a:gd name="connsiteX61" fmla="*/ 2221706 w 2633662"/>
                <a:gd name="connsiteY61" fmla="*/ 1585912 h 1612106"/>
                <a:gd name="connsiteX62" fmla="*/ 2140743 w 2633662"/>
                <a:gd name="connsiteY62" fmla="*/ 1585912 h 1612106"/>
                <a:gd name="connsiteX63" fmla="*/ 2035968 w 2633662"/>
                <a:gd name="connsiteY63" fmla="*/ 1581150 h 1612106"/>
                <a:gd name="connsiteX64" fmla="*/ 1728787 w 2633662"/>
                <a:gd name="connsiteY64" fmla="*/ 156686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33662" h="1612106">
                  <a:moveTo>
                    <a:pt x="1728787" y="1566862"/>
                  </a:moveTo>
                  <a:lnTo>
                    <a:pt x="1531143" y="1559719"/>
                  </a:lnTo>
                  <a:lnTo>
                    <a:pt x="1397793" y="1543050"/>
                  </a:lnTo>
                  <a:lnTo>
                    <a:pt x="1314450" y="1514475"/>
                  </a:lnTo>
                  <a:lnTo>
                    <a:pt x="1240631" y="1495425"/>
                  </a:lnTo>
                  <a:lnTo>
                    <a:pt x="1047750" y="1395412"/>
                  </a:lnTo>
                  <a:lnTo>
                    <a:pt x="892968" y="1302544"/>
                  </a:lnTo>
                  <a:lnTo>
                    <a:pt x="773906" y="1221581"/>
                  </a:lnTo>
                  <a:lnTo>
                    <a:pt x="633412" y="1109662"/>
                  </a:lnTo>
                  <a:lnTo>
                    <a:pt x="519112" y="1004887"/>
                  </a:lnTo>
                  <a:lnTo>
                    <a:pt x="435768" y="912019"/>
                  </a:lnTo>
                  <a:lnTo>
                    <a:pt x="364331" y="812006"/>
                  </a:lnTo>
                  <a:lnTo>
                    <a:pt x="283368" y="681037"/>
                  </a:lnTo>
                  <a:lnTo>
                    <a:pt x="188118" y="488156"/>
                  </a:lnTo>
                  <a:lnTo>
                    <a:pt x="128587" y="364331"/>
                  </a:lnTo>
                  <a:lnTo>
                    <a:pt x="54768" y="185737"/>
                  </a:lnTo>
                  <a:lnTo>
                    <a:pt x="7143" y="64294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35718" y="2381"/>
                  </a:lnTo>
                  <a:lnTo>
                    <a:pt x="59531" y="21431"/>
                  </a:lnTo>
                  <a:lnTo>
                    <a:pt x="95250" y="102394"/>
                  </a:lnTo>
                  <a:lnTo>
                    <a:pt x="159543" y="219075"/>
                  </a:lnTo>
                  <a:lnTo>
                    <a:pt x="200025" y="285750"/>
                  </a:lnTo>
                  <a:lnTo>
                    <a:pt x="264318" y="385762"/>
                  </a:lnTo>
                  <a:lnTo>
                    <a:pt x="333375" y="495300"/>
                  </a:lnTo>
                  <a:lnTo>
                    <a:pt x="407193" y="592931"/>
                  </a:lnTo>
                  <a:lnTo>
                    <a:pt x="469106" y="671512"/>
                  </a:lnTo>
                  <a:lnTo>
                    <a:pt x="581025" y="795337"/>
                  </a:lnTo>
                  <a:lnTo>
                    <a:pt x="661987" y="871537"/>
                  </a:lnTo>
                  <a:lnTo>
                    <a:pt x="716756" y="923925"/>
                  </a:lnTo>
                  <a:lnTo>
                    <a:pt x="764381" y="962025"/>
                  </a:lnTo>
                  <a:lnTo>
                    <a:pt x="821531" y="1004887"/>
                  </a:lnTo>
                  <a:lnTo>
                    <a:pt x="890587" y="1050131"/>
                  </a:lnTo>
                  <a:lnTo>
                    <a:pt x="940593" y="1083469"/>
                  </a:lnTo>
                  <a:lnTo>
                    <a:pt x="1026318" y="1131094"/>
                  </a:lnTo>
                  <a:lnTo>
                    <a:pt x="1126331" y="1178719"/>
                  </a:lnTo>
                  <a:lnTo>
                    <a:pt x="1219200" y="1219200"/>
                  </a:lnTo>
                  <a:lnTo>
                    <a:pt x="1307306" y="1250156"/>
                  </a:lnTo>
                  <a:lnTo>
                    <a:pt x="1388268" y="1271587"/>
                  </a:lnTo>
                  <a:lnTo>
                    <a:pt x="1521618" y="1293019"/>
                  </a:lnTo>
                  <a:lnTo>
                    <a:pt x="1778793" y="1312069"/>
                  </a:lnTo>
                  <a:lnTo>
                    <a:pt x="2007393" y="1316831"/>
                  </a:lnTo>
                  <a:lnTo>
                    <a:pt x="2109787" y="1312069"/>
                  </a:lnTo>
                  <a:lnTo>
                    <a:pt x="2390775" y="1314450"/>
                  </a:lnTo>
                  <a:lnTo>
                    <a:pt x="2438400" y="1302544"/>
                  </a:lnTo>
                  <a:lnTo>
                    <a:pt x="2478881" y="1288256"/>
                  </a:lnTo>
                  <a:lnTo>
                    <a:pt x="2536031" y="1259681"/>
                  </a:lnTo>
                  <a:lnTo>
                    <a:pt x="2581275" y="1214437"/>
                  </a:lnTo>
                  <a:lnTo>
                    <a:pt x="2633662" y="1119187"/>
                  </a:lnTo>
                  <a:lnTo>
                    <a:pt x="2628900" y="1295400"/>
                  </a:lnTo>
                  <a:lnTo>
                    <a:pt x="2576512" y="1381125"/>
                  </a:lnTo>
                  <a:lnTo>
                    <a:pt x="2524125" y="1493044"/>
                  </a:lnTo>
                  <a:lnTo>
                    <a:pt x="2481262" y="1569244"/>
                  </a:lnTo>
                  <a:lnTo>
                    <a:pt x="2457450" y="1593056"/>
                  </a:lnTo>
                  <a:lnTo>
                    <a:pt x="2438400" y="1602581"/>
                  </a:lnTo>
                  <a:lnTo>
                    <a:pt x="2414587" y="1612106"/>
                  </a:lnTo>
                  <a:lnTo>
                    <a:pt x="2381250" y="1612106"/>
                  </a:lnTo>
                  <a:lnTo>
                    <a:pt x="2333625" y="1597819"/>
                  </a:lnTo>
                  <a:lnTo>
                    <a:pt x="2221706" y="1585912"/>
                  </a:lnTo>
                  <a:lnTo>
                    <a:pt x="2140743" y="1585912"/>
                  </a:lnTo>
                  <a:lnTo>
                    <a:pt x="2035968" y="1581150"/>
                  </a:lnTo>
                  <a:lnTo>
                    <a:pt x="1728787" y="15668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5B33C6A1-274C-478D-8DB5-33DC94CC12BD}"/>
                </a:ext>
              </a:extLst>
            </p:cNvPr>
            <p:cNvSpPr/>
            <p:nvPr/>
          </p:nvSpPr>
          <p:spPr>
            <a:xfrm>
              <a:off x="6573839" y="4533901"/>
              <a:ext cx="1901825" cy="1406525"/>
            </a:xfrm>
            <a:custGeom>
              <a:avLst/>
              <a:gdLst>
                <a:gd name="connsiteX0" fmla="*/ 600075 w 1902618"/>
                <a:gd name="connsiteY0" fmla="*/ 835818 h 1407318"/>
                <a:gd name="connsiteX1" fmla="*/ 445293 w 1902618"/>
                <a:gd name="connsiteY1" fmla="*/ 616743 h 1407318"/>
                <a:gd name="connsiteX2" fmla="*/ 333375 w 1902618"/>
                <a:gd name="connsiteY2" fmla="*/ 466725 h 1407318"/>
                <a:gd name="connsiteX3" fmla="*/ 238125 w 1902618"/>
                <a:gd name="connsiteY3" fmla="*/ 347662 h 1407318"/>
                <a:gd name="connsiteX4" fmla="*/ 166687 w 1902618"/>
                <a:gd name="connsiteY4" fmla="*/ 259556 h 1407318"/>
                <a:gd name="connsiteX5" fmla="*/ 111918 w 1902618"/>
                <a:gd name="connsiteY5" fmla="*/ 197643 h 1407318"/>
                <a:gd name="connsiteX6" fmla="*/ 0 w 1902618"/>
                <a:gd name="connsiteY6" fmla="*/ 83343 h 1407318"/>
                <a:gd name="connsiteX7" fmla="*/ 23812 w 1902618"/>
                <a:gd name="connsiteY7" fmla="*/ 0 h 1407318"/>
                <a:gd name="connsiteX8" fmla="*/ 128587 w 1902618"/>
                <a:gd name="connsiteY8" fmla="*/ 97631 h 1407318"/>
                <a:gd name="connsiteX9" fmla="*/ 333375 w 1902618"/>
                <a:gd name="connsiteY9" fmla="*/ 266700 h 1407318"/>
                <a:gd name="connsiteX10" fmla="*/ 495300 w 1902618"/>
                <a:gd name="connsiteY10" fmla="*/ 407193 h 1407318"/>
                <a:gd name="connsiteX11" fmla="*/ 681037 w 1902618"/>
                <a:gd name="connsiteY11" fmla="*/ 566737 h 1407318"/>
                <a:gd name="connsiteX12" fmla="*/ 885825 w 1902618"/>
                <a:gd name="connsiteY12" fmla="*/ 740568 h 1407318"/>
                <a:gd name="connsiteX13" fmla="*/ 976312 w 1902618"/>
                <a:gd name="connsiteY13" fmla="*/ 819150 h 1407318"/>
                <a:gd name="connsiteX14" fmla="*/ 1031081 w 1902618"/>
                <a:gd name="connsiteY14" fmla="*/ 866775 h 1407318"/>
                <a:gd name="connsiteX15" fmla="*/ 1081087 w 1902618"/>
                <a:gd name="connsiteY15" fmla="*/ 904875 h 1407318"/>
                <a:gd name="connsiteX16" fmla="*/ 1143000 w 1902618"/>
                <a:gd name="connsiteY16" fmla="*/ 947737 h 1407318"/>
                <a:gd name="connsiteX17" fmla="*/ 1202531 w 1902618"/>
                <a:gd name="connsiteY17" fmla="*/ 988218 h 1407318"/>
                <a:gd name="connsiteX18" fmla="*/ 1264443 w 1902618"/>
                <a:gd name="connsiteY18" fmla="*/ 1031081 h 1407318"/>
                <a:gd name="connsiteX19" fmla="*/ 1412081 w 1902618"/>
                <a:gd name="connsiteY19" fmla="*/ 1119187 h 1407318"/>
                <a:gd name="connsiteX20" fmla="*/ 1557337 w 1902618"/>
                <a:gd name="connsiteY20" fmla="*/ 1195387 h 1407318"/>
                <a:gd name="connsiteX21" fmla="*/ 1671637 w 1902618"/>
                <a:gd name="connsiteY21" fmla="*/ 1247775 h 1407318"/>
                <a:gd name="connsiteX22" fmla="*/ 1812131 w 1902618"/>
                <a:gd name="connsiteY22" fmla="*/ 1312068 h 1407318"/>
                <a:gd name="connsiteX23" fmla="*/ 1871662 w 1902618"/>
                <a:gd name="connsiteY23" fmla="*/ 1335881 h 1407318"/>
                <a:gd name="connsiteX24" fmla="*/ 1888331 w 1902618"/>
                <a:gd name="connsiteY24" fmla="*/ 1345406 h 1407318"/>
                <a:gd name="connsiteX25" fmla="*/ 1900237 w 1902618"/>
                <a:gd name="connsiteY25" fmla="*/ 1357312 h 1407318"/>
                <a:gd name="connsiteX26" fmla="*/ 1902618 w 1902618"/>
                <a:gd name="connsiteY26" fmla="*/ 1371600 h 1407318"/>
                <a:gd name="connsiteX27" fmla="*/ 1895475 w 1902618"/>
                <a:gd name="connsiteY27" fmla="*/ 1388268 h 1407318"/>
                <a:gd name="connsiteX28" fmla="*/ 1874043 w 1902618"/>
                <a:gd name="connsiteY28" fmla="*/ 1400175 h 1407318"/>
                <a:gd name="connsiteX29" fmla="*/ 1812131 w 1902618"/>
                <a:gd name="connsiteY29" fmla="*/ 1407318 h 1407318"/>
                <a:gd name="connsiteX30" fmla="*/ 1643062 w 1902618"/>
                <a:gd name="connsiteY30" fmla="*/ 1400175 h 1407318"/>
                <a:gd name="connsiteX31" fmla="*/ 1407318 w 1902618"/>
                <a:gd name="connsiteY31" fmla="*/ 1395412 h 1407318"/>
                <a:gd name="connsiteX32" fmla="*/ 1202531 w 1902618"/>
                <a:gd name="connsiteY32" fmla="*/ 1385887 h 1407318"/>
                <a:gd name="connsiteX33" fmla="*/ 1126331 w 1902618"/>
                <a:gd name="connsiteY33" fmla="*/ 1383506 h 1407318"/>
                <a:gd name="connsiteX34" fmla="*/ 1081087 w 1902618"/>
                <a:gd name="connsiteY34" fmla="*/ 1378743 h 1407318"/>
                <a:gd name="connsiteX35" fmla="*/ 1038225 w 1902618"/>
                <a:gd name="connsiteY35" fmla="*/ 1369218 h 1407318"/>
                <a:gd name="connsiteX36" fmla="*/ 1002506 w 1902618"/>
                <a:gd name="connsiteY36" fmla="*/ 1352550 h 1407318"/>
                <a:gd name="connsiteX37" fmla="*/ 969168 w 1902618"/>
                <a:gd name="connsiteY37" fmla="*/ 1331118 h 1407318"/>
                <a:gd name="connsiteX38" fmla="*/ 904875 w 1902618"/>
                <a:gd name="connsiteY38" fmla="*/ 1281112 h 1407318"/>
                <a:gd name="connsiteX39" fmla="*/ 809625 w 1902618"/>
                <a:gd name="connsiteY39" fmla="*/ 1140618 h 1407318"/>
                <a:gd name="connsiteX40" fmla="*/ 600075 w 1902618"/>
                <a:gd name="connsiteY40" fmla="*/ 835818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02618" h="1407318">
                  <a:moveTo>
                    <a:pt x="600075" y="835818"/>
                  </a:moveTo>
                  <a:lnTo>
                    <a:pt x="445293" y="616743"/>
                  </a:lnTo>
                  <a:lnTo>
                    <a:pt x="333375" y="466725"/>
                  </a:lnTo>
                  <a:lnTo>
                    <a:pt x="238125" y="347662"/>
                  </a:lnTo>
                  <a:lnTo>
                    <a:pt x="166687" y="259556"/>
                  </a:lnTo>
                  <a:lnTo>
                    <a:pt x="111918" y="197643"/>
                  </a:lnTo>
                  <a:lnTo>
                    <a:pt x="0" y="83343"/>
                  </a:lnTo>
                  <a:lnTo>
                    <a:pt x="23812" y="0"/>
                  </a:lnTo>
                  <a:lnTo>
                    <a:pt x="128587" y="97631"/>
                  </a:lnTo>
                  <a:lnTo>
                    <a:pt x="333375" y="266700"/>
                  </a:lnTo>
                  <a:lnTo>
                    <a:pt x="495300" y="407193"/>
                  </a:lnTo>
                  <a:lnTo>
                    <a:pt x="681037" y="566737"/>
                  </a:lnTo>
                  <a:lnTo>
                    <a:pt x="885825" y="740568"/>
                  </a:lnTo>
                  <a:lnTo>
                    <a:pt x="976312" y="819150"/>
                  </a:lnTo>
                  <a:lnTo>
                    <a:pt x="1031081" y="866775"/>
                  </a:lnTo>
                  <a:lnTo>
                    <a:pt x="1081087" y="904875"/>
                  </a:lnTo>
                  <a:lnTo>
                    <a:pt x="1143000" y="947737"/>
                  </a:lnTo>
                  <a:lnTo>
                    <a:pt x="1202531" y="988218"/>
                  </a:lnTo>
                  <a:lnTo>
                    <a:pt x="1264443" y="1031081"/>
                  </a:lnTo>
                  <a:lnTo>
                    <a:pt x="1412081" y="1119187"/>
                  </a:lnTo>
                  <a:lnTo>
                    <a:pt x="1557337" y="1195387"/>
                  </a:lnTo>
                  <a:lnTo>
                    <a:pt x="1671637" y="1247775"/>
                  </a:lnTo>
                  <a:lnTo>
                    <a:pt x="1812131" y="1312068"/>
                  </a:lnTo>
                  <a:lnTo>
                    <a:pt x="1871662" y="1335881"/>
                  </a:lnTo>
                  <a:lnTo>
                    <a:pt x="1888331" y="1345406"/>
                  </a:lnTo>
                  <a:lnTo>
                    <a:pt x="1900237" y="1357312"/>
                  </a:lnTo>
                  <a:lnTo>
                    <a:pt x="1902618" y="1371600"/>
                  </a:lnTo>
                  <a:lnTo>
                    <a:pt x="1895475" y="1388268"/>
                  </a:lnTo>
                  <a:lnTo>
                    <a:pt x="1874043" y="1400175"/>
                  </a:lnTo>
                  <a:lnTo>
                    <a:pt x="1812131" y="1407318"/>
                  </a:lnTo>
                  <a:lnTo>
                    <a:pt x="1643062" y="1400175"/>
                  </a:lnTo>
                  <a:lnTo>
                    <a:pt x="1407318" y="1395412"/>
                  </a:lnTo>
                  <a:lnTo>
                    <a:pt x="1202531" y="1385887"/>
                  </a:lnTo>
                  <a:lnTo>
                    <a:pt x="1126331" y="1383506"/>
                  </a:lnTo>
                  <a:lnTo>
                    <a:pt x="1081087" y="1378743"/>
                  </a:lnTo>
                  <a:lnTo>
                    <a:pt x="1038225" y="1369218"/>
                  </a:lnTo>
                  <a:lnTo>
                    <a:pt x="1002506" y="1352550"/>
                  </a:lnTo>
                  <a:lnTo>
                    <a:pt x="969168" y="1331118"/>
                  </a:lnTo>
                  <a:lnTo>
                    <a:pt x="904875" y="1281112"/>
                  </a:lnTo>
                  <a:lnTo>
                    <a:pt x="809625" y="1140618"/>
                  </a:lnTo>
                  <a:lnTo>
                    <a:pt x="600075" y="8358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096047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1FDD066-7821-4D6C-B4A6-E2EB492DDCC7}"/>
              </a:ext>
            </a:extLst>
          </p:cNvPr>
          <p:cNvSpPr/>
          <p:nvPr/>
        </p:nvSpPr>
        <p:spPr>
          <a:xfrm>
            <a:off x="4062414" y="1601788"/>
            <a:ext cx="1831975" cy="531812"/>
          </a:xfrm>
          <a:custGeom>
            <a:avLst/>
            <a:gdLst>
              <a:gd name="connsiteX0" fmla="*/ 733425 w 1831181"/>
              <a:gd name="connsiteY0" fmla="*/ 214313 h 531019"/>
              <a:gd name="connsiteX1" fmla="*/ 581025 w 1831181"/>
              <a:gd name="connsiteY1" fmla="*/ 252413 h 531019"/>
              <a:gd name="connsiteX2" fmla="*/ 488156 w 1831181"/>
              <a:gd name="connsiteY2" fmla="*/ 273844 h 531019"/>
              <a:gd name="connsiteX3" fmla="*/ 416718 w 1831181"/>
              <a:gd name="connsiteY3" fmla="*/ 290513 h 531019"/>
              <a:gd name="connsiteX4" fmla="*/ 373856 w 1831181"/>
              <a:gd name="connsiteY4" fmla="*/ 297657 h 531019"/>
              <a:gd name="connsiteX5" fmla="*/ 338137 w 1831181"/>
              <a:gd name="connsiteY5" fmla="*/ 297657 h 531019"/>
              <a:gd name="connsiteX6" fmla="*/ 302418 w 1831181"/>
              <a:gd name="connsiteY6" fmla="*/ 295275 h 531019"/>
              <a:gd name="connsiteX7" fmla="*/ 247650 w 1831181"/>
              <a:gd name="connsiteY7" fmla="*/ 285750 h 531019"/>
              <a:gd name="connsiteX8" fmla="*/ 197643 w 1831181"/>
              <a:gd name="connsiteY8" fmla="*/ 269082 h 531019"/>
              <a:gd name="connsiteX9" fmla="*/ 157162 w 1831181"/>
              <a:gd name="connsiteY9" fmla="*/ 250032 h 531019"/>
              <a:gd name="connsiteX10" fmla="*/ 109537 w 1831181"/>
              <a:gd name="connsiteY10" fmla="*/ 226219 h 531019"/>
              <a:gd name="connsiteX11" fmla="*/ 69056 w 1831181"/>
              <a:gd name="connsiteY11" fmla="*/ 200025 h 531019"/>
              <a:gd name="connsiteX12" fmla="*/ 28575 w 1831181"/>
              <a:gd name="connsiteY12" fmla="*/ 183357 h 531019"/>
              <a:gd name="connsiteX13" fmla="*/ 16668 w 1831181"/>
              <a:gd name="connsiteY13" fmla="*/ 183357 h 531019"/>
              <a:gd name="connsiteX14" fmla="*/ 4762 w 1831181"/>
              <a:gd name="connsiteY14" fmla="*/ 185738 h 531019"/>
              <a:gd name="connsiteX15" fmla="*/ 0 w 1831181"/>
              <a:gd name="connsiteY15" fmla="*/ 200025 h 531019"/>
              <a:gd name="connsiteX16" fmla="*/ 16668 w 1831181"/>
              <a:gd name="connsiteY16" fmla="*/ 242888 h 531019"/>
              <a:gd name="connsiteX17" fmla="*/ 45243 w 1831181"/>
              <a:gd name="connsiteY17" fmla="*/ 290513 h 531019"/>
              <a:gd name="connsiteX18" fmla="*/ 80962 w 1831181"/>
              <a:gd name="connsiteY18" fmla="*/ 338138 h 531019"/>
              <a:gd name="connsiteX19" fmla="*/ 114300 w 1831181"/>
              <a:gd name="connsiteY19" fmla="*/ 378619 h 531019"/>
              <a:gd name="connsiteX20" fmla="*/ 138112 w 1831181"/>
              <a:gd name="connsiteY20" fmla="*/ 404813 h 531019"/>
              <a:gd name="connsiteX21" fmla="*/ 161925 w 1831181"/>
              <a:gd name="connsiteY21" fmla="*/ 426244 h 531019"/>
              <a:gd name="connsiteX22" fmla="*/ 188118 w 1831181"/>
              <a:gd name="connsiteY22" fmla="*/ 447675 h 531019"/>
              <a:gd name="connsiteX23" fmla="*/ 216693 w 1831181"/>
              <a:gd name="connsiteY23" fmla="*/ 469107 h 531019"/>
              <a:gd name="connsiteX24" fmla="*/ 245268 w 1831181"/>
              <a:gd name="connsiteY24" fmla="*/ 485775 h 531019"/>
              <a:gd name="connsiteX25" fmla="*/ 285750 w 1831181"/>
              <a:gd name="connsiteY25" fmla="*/ 504825 h 531019"/>
              <a:gd name="connsiteX26" fmla="*/ 314325 w 1831181"/>
              <a:gd name="connsiteY26" fmla="*/ 516732 h 531019"/>
              <a:gd name="connsiteX27" fmla="*/ 354806 w 1831181"/>
              <a:gd name="connsiteY27" fmla="*/ 526257 h 531019"/>
              <a:gd name="connsiteX28" fmla="*/ 383381 w 1831181"/>
              <a:gd name="connsiteY28" fmla="*/ 531019 h 531019"/>
              <a:gd name="connsiteX29" fmla="*/ 395287 w 1831181"/>
              <a:gd name="connsiteY29" fmla="*/ 531019 h 531019"/>
              <a:gd name="connsiteX30" fmla="*/ 440531 w 1831181"/>
              <a:gd name="connsiteY30" fmla="*/ 507207 h 531019"/>
              <a:gd name="connsiteX31" fmla="*/ 495300 w 1831181"/>
              <a:gd name="connsiteY31" fmla="*/ 478632 h 531019"/>
              <a:gd name="connsiteX32" fmla="*/ 550068 w 1831181"/>
              <a:gd name="connsiteY32" fmla="*/ 457200 h 531019"/>
              <a:gd name="connsiteX33" fmla="*/ 626268 w 1831181"/>
              <a:gd name="connsiteY33" fmla="*/ 428625 h 531019"/>
              <a:gd name="connsiteX34" fmla="*/ 704850 w 1831181"/>
              <a:gd name="connsiteY34" fmla="*/ 400050 h 531019"/>
              <a:gd name="connsiteX35" fmla="*/ 852487 w 1831181"/>
              <a:gd name="connsiteY35" fmla="*/ 347663 h 531019"/>
              <a:gd name="connsiteX36" fmla="*/ 983456 w 1831181"/>
              <a:gd name="connsiteY36" fmla="*/ 307182 h 531019"/>
              <a:gd name="connsiteX37" fmla="*/ 1104900 w 1831181"/>
              <a:gd name="connsiteY37" fmla="*/ 273844 h 531019"/>
              <a:gd name="connsiteX38" fmla="*/ 1231106 w 1831181"/>
              <a:gd name="connsiteY38" fmla="*/ 238125 h 531019"/>
              <a:gd name="connsiteX39" fmla="*/ 1304925 w 1831181"/>
              <a:gd name="connsiteY39" fmla="*/ 221457 h 531019"/>
              <a:gd name="connsiteX40" fmla="*/ 1335881 w 1831181"/>
              <a:gd name="connsiteY40" fmla="*/ 216694 h 531019"/>
              <a:gd name="connsiteX41" fmla="*/ 1376362 w 1831181"/>
              <a:gd name="connsiteY41" fmla="*/ 216694 h 531019"/>
              <a:gd name="connsiteX42" fmla="*/ 1781175 w 1831181"/>
              <a:gd name="connsiteY42" fmla="*/ 314325 h 531019"/>
              <a:gd name="connsiteX43" fmla="*/ 1800225 w 1831181"/>
              <a:gd name="connsiteY43" fmla="*/ 307182 h 531019"/>
              <a:gd name="connsiteX44" fmla="*/ 1814512 w 1831181"/>
              <a:gd name="connsiteY44" fmla="*/ 297657 h 531019"/>
              <a:gd name="connsiteX45" fmla="*/ 1826418 w 1831181"/>
              <a:gd name="connsiteY45" fmla="*/ 280988 h 531019"/>
              <a:gd name="connsiteX46" fmla="*/ 1831181 w 1831181"/>
              <a:gd name="connsiteY46" fmla="*/ 264319 h 531019"/>
              <a:gd name="connsiteX47" fmla="*/ 1831181 w 1831181"/>
              <a:gd name="connsiteY47" fmla="*/ 250032 h 531019"/>
              <a:gd name="connsiteX48" fmla="*/ 1826418 w 1831181"/>
              <a:gd name="connsiteY48" fmla="*/ 230982 h 531019"/>
              <a:gd name="connsiteX49" fmla="*/ 1809750 w 1831181"/>
              <a:gd name="connsiteY49" fmla="*/ 211932 h 531019"/>
              <a:gd name="connsiteX50" fmla="*/ 1788318 w 1831181"/>
              <a:gd name="connsiteY50" fmla="*/ 200025 h 531019"/>
              <a:gd name="connsiteX51" fmla="*/ 1743075 w 1831181"/>
              <a:gd name="connsiteY51" fmla="*/ 159544 h 531019"/>
              <a:gd name="connsiteX52" fmla="*/ 1685925 w 1831181"/>
              <a:gd name="connsiteY52" fmla="*/ 119063 h 531019"/>
              <a:gd name="connsiteX53" fmla="*/ 1621631 w 1831181"/>
              <a:gd name="connsiteY53" fmla="*/ 76200 h 531019"/>
              <a:gd name="connsiteX54" fmla="*/ 1566862 w 1831181"/>
              <a:gd name="connsiteY54" fmla="*/ 45244 h 531019"/>
              <a:gd name="connsiteX55" fmla="*/ 1504950 w 1831181"/>
              <a:gd name="connsiteY55" fmla="*/ 11907 h 531019"/>
              <a:gd name="connsiteX56" fmla="*/ 1478756 w 1831181"/>
              <a:gd name="connsiteY56" fmla="*/ 4763 h 531019"/>
              <a:gd name="connsiteX57" fmla="*/ 1443037 w 1831181"/>
              <a:gd name="connsiteY57" fmla="*/ 0 h 531019"/>
              <a:gd name="connsiteX58" fmla="*/ 1416843 w 1831181"/>
              <a:gd name="connsiteY58" fmla="*/ 7144 h 531019"/>
              <a:gd name="connsiteX59" fmla="*/ 1395412 w 1831181"/>
              <a:gd name="connsiteY59" fmla="*/ 19050 h 531019"/>
              <a:gd name="connsiteX60" fmla="*/ 1373981 w 1831181"/>
              <a:gd name="connsiteY60" fmla="*/ 40482 h 531019"/>
              <a:gd name="connsiteX61" fmla="*/ 1352550 w 1831181"/>
              <a:gd name="connsiteY61" fmla="*/ 64294 h 531019"/>
              <a:gd name="connsiteX62" fmla="*/ 1204912 w 1831181"/>
              <a:gd name="connsiteY62" fmla="*/ 97632 h 531019"/>
              <a:gd name="connsiteX63" fmla="*/ 976312 w 1831181"/>
              <a:gd name="connsiteY63" fmla="*/ 154782 h 531019"/>
              <a:gd name="connsiteX64" fmla="*/ 733425 w 1831181"/>
              <a:gd name="connsiteY64" fmla="*/ 214313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831181" h="531019">
                <a:moveTo>
                  <a:pt x="733425" y="214313"/>
                </a:moveTo>
                <a:lnTo>
                  <a:pt x="581025" y="252413"/>
                </a:lnTo>
                <a:lnTo>
                  <a:pt x="488156" y="273844"/>
                </a:lnTo>
                <a:lnTo>
                  <a:pt x="416718" y="290513"/>
                </a:lnTo>
                <a:lnTo>
                  <a:pt x="373856" y="297657"/>
                </a:lnTo>
                <a:lnTo>
                  <a:pt x="338137" y="297657"/>
                </a:lnTo>
                <a:lnTo>
                  <a:pt x="302418" y="295275"/>
                </a:lnTo>
                <a:lnTo>
                  <a:pt x="247650" y="285750"/>
                </a:lnTo>
                <a:lnTo>
                  <a:pt x="197643" y="269082"/>
                </a:lnTo>
                <a:lnTo>
                  <a:pt x="157162" y="250032"/>
                </a:lnTo>
                <a:lnTo>
                  <a:pt x="109537" y="226219"/>
                </a:lnTo>
                <a:lnTo>
                  <a:pt x="69056" y="200025"/>
                </a:lnTo>
                <a:lnTo>
                  <a:pt x="28575" y="183357"/>
                </a:lnTo>
                <a:lnTo>
                  <a:pt x="16668" y="183357"/>
                </a:lnTo>
                <a:lnTo>
                  <a:pt x="4762" y="185738"/>
                </a:lnTo>
                <a:lnTo>
                  <a:pt x="0" y="200025"/>
                </a:lnTo>
                <a:lnTo>
                  <a:pt x="16668" y="242888"/>
                </a:lnTo>
                <a:lnTo>
                  <a:pt x="45243" y="290513"/>
                </a:lnTo>
                <a:lnTo>
                  <a:pt x="80962" y="338138"/>
                </a:lnTo>
                <a:lnTo>
                  <a:pt x="114300" y="378619"/>
                </a:lnTo>
                <a:lnTo>
                  <a:pt x="138112" y="404813"/>
                </a:lnTo>
                <a:lnTo>
                  <a:pt x="161925" y="426244"/>
                </a:lnTo>
                <a:lnTo>
                  <a:pt x="188118" y="447675"/>
                </a:lnTo>
                <a:lnTo>
                  <a:pt x="216693" y="469107"/>
                </a:lnTo>
                <a:lnTo>
                  <a:pt x="245268" y="485775"/>
                </a:lnTo>
                <a:lnTo>
                  <a:pt x="285750" y="504825"/>
                </a:lnTo>
                <a:lnTo>
                  <a:pt x="314325" y="516732"/>
                </a:lnTo>
                <a:lnTo>
                  <a:pt x="354806" y="526257"/>
                </a:lnTo>
                <a:lnTo>
                  <a:pt x="383381" y="531019"/>
                </a:lnTo>
                <a:lnTo>
                  <a:pt x="395287" y="531019"/>
                </a:lnTo>
                <a:lnTo>
                  <a:pt x="440531" y="507207"/>
                </a:lnTo>
                <a:lnTo>
                  <a:pt x="495300" y="478632"/>
                </a:lnTo>
                <a:lnTo>
                  <a:pt x="550068" y="457200"/>
                </a:lnTo>
                <a:lnTo>
                  <a:pt x="626268" y="428625"/>
                </a:lnTo>
                <a:lnTo>
                  <a:pt x="704850" y="400050"/>
                </a:lnTo>
                <a:lnTo>
                  <a:pt x="852487" y="347663"/>
                </a:lnTo>
                <a:lnTo>
                  <a:pt x="983456" y="307182"/>
                </a:lnTo>
                <a:lnTo>
                  <a:pt x="1104900" y="273844"/>
                </a:lnTo>
                <a:lnTo>
                  <a:pt x="1231106" y="238125"/>
                </a:lnTo>
                <a:lnTo>
                  <a:pt x="1304925" y="221457"/>
                </a:lnTo>
                <a:lnTo>
                  <a:pt x="1335881" y="216694"/>
                </a:lnTo>
                <a:lnTo>
                  <a:pt x="1376362" y="216694"/>
                </a:lnTo>
                <a:lnTo>
                  <a:pt x="1781175" y="314325"/>
                </a:lnTo>
                <a:lnTo>
                  <a:pt x="1800225" y="307182"/>
                </a:lnTo>
                <a:lnTo>
                  <a:pt x="1814512" y="297657"/>
                </a:lnTo>
                <a:lnTo>
                  <a:pt x="1826418" y="280988"/>
                </a:lnTo>
                <a:lnTo>
                  <a:pt x="1831181" y="264319"/>
                </a:lnTo>
                <a:lnTo>
                  <a:pt x="1831181" y="250032"/>
                </a:lnTo>
                <a:lnTo>
                  <a:pt x="1826418" y="230982"/>
                </a:lnTo>
                <a:lnTo>
                  <a:pt x="1809750" y="211932"/>
                </a:lnTo>
                <a:lnTo>
                  <a:pt x="1788318" y="200025"/>
                </a:lnTo>
                <a:lnTo>
                  <a:pt x="1743075" y="159544"/>
                </a:lnTo>
                <a:lnTo>
                  <a:pt x="1685925" y="119063"/>
                </a:lnTo>
                <a:lnTo>
                  <a:pt x="1621631" y="76200"/>
                </a:lnTo>
                <a:lnTo>
                  <a:pt x="1566862" y="45244"/>
                </a:lnTo>
                <a:lnTo>
                  <a:pt x="1504950" y="11907"/>
                </a:lnTo>
                <a:lnTo>
                  <a:pt x="1478756" y="4763"/>
                </a:lnTo>
                <a:lnTo>
                  <a:pt x="1443037" y="0"/>
                </a:lnTo>
                <a:lnTo>
                  <a:pt x="1416843" y="7144"/>
                </a:lnTo>
                <a:lnTo>
                  <a:pt x="1395412" y="19050"/>
                </a:lnTo>
                <a:lnTo>
                  <a:pt x="1373981" y="40482"/>
                </a:lnTo>
                <a:lnTo>
                  <a:pt x="1352550" y="64294"/>
                </a:lnTo>
                <a:lnTo>
                  <a:pt x="1204912" y="97632"/>
                </a:lnTo>
                <a:lnTo>
                  <a:pt x="976312" y="154782"/>
                </a:lnTo>
                <a:lnTo>
                  <a:pt x="733425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B66E35F-7D11-4330-B6CE-E0B5F6902289}"/>
              </a:ext>
            </a:extLst>
          </p:cNvPr>
          <p:cNvSpPr/>
          <p:nvPr/>
        </p:nvSpPr>
        <p:spPr>
          <a:xfrm>
            <a:off x="5715001" y="4056063"/>
            <a:ext cx="2239963" cy="514350"/>
          </a:xfrm>
          <a:custGeom>
            <a:avLst/>
            <a:gdLst>
              <a:gd name="connsiteX0" fmla="*/ 1357313 w 2240756"/>
              <a:gd name="connsiteY0" fmla="*/ 135731 h 514350"/>
              <a:gd name="connsiteX1" fmla="*/ 1171575 w 2240756"/>
              <a:gd name="connsiteY1" fmla="*/ 159544 h 514350"/>
              <a:gd name="connsiteX2" fmla="*/ 928688 w 2240756"/>
              <a:gd name="connsiteY2" fmla="*/ 200025 h 514350"/>
              <a:gd name="connsiteX3" fmla="*/ 790575 w 2240756"/>
              <a:gd name="connsiteY3" fmla="*/ 221456 h 514350"/>
              <a:gd name="connsiteX4" fmla="*/ 631031 w 2240756"/>
              <a:gd name="connsiteY4" fmla="*/ 242887 h 514350"/>
              <a:gd name="connsiteX5" fmla="*/ 507206 w 2240756"/>
              <a:gd name="connsiteY5" fmla="*/ 257175 h 514350"/>
              <a:gd name="connsiteX6" fmla="*/ 369094 w 2240756"/>
              <a:gd name="connsiteY6" fmla="*/ 271462 h 514350"/>
              <a:gd name="connsiteX7" fmla="*/ 340519 w 2240756"/>
              <a:gd name="connsiteY7" fmla="*/ 271462 h 514350"/>
              <a:gd name="connsiteX8" fmla="*/ 285750 w 2240756"/>
              <a:gd name="connsiteY8" fmla="*/ 264319 h 514350"/>
              <a:gd name="connsiteX9" fmla="*/ 238125 w 2240756"/>
              <a:gd name="connsiteY9" fmla="*/ 252412 h 514350"/>
              <a:gd name="connsiteX10" fmla="*/ 178594 w 2240756"/>
              <a:gd name="connsiteY10" fmla="*/ 228600 h 514350"/>
              <a:gd name="connsiteX11" fmla="*/ 126206 w 2240756"/>
              <a:gd name="connsiteY11" fmla="*/ 200025 h 514350"/>
              <a:gd name="connsiteX12" fmla="*/ 73819 w 2240756"/>
              <a:gd name="connsiteY12" fmla="*/ 164306 h 514350"/>
              <a:gd name="connsiteX13" fmla="*/ 50006 w 2240756"/>
              <a:gd name="connsiteY13" fmla="*/ 150019 h 514350"/>
              <a:gd name="connsiteX14" fmla="*/ 21431 w 2240756"/>
              <a:gd name="connsiteY14" fmla="*/ 142875 h 514350"/>
              <a:gd name="connsiteX15" fmla="*/ 7144 w 2240756"/>
              <a:gd name="connsiteY15" fmla="*/ 142875 h 514350"/>
              <a:gd name="connsiteX16" fmla="*/ 0 w 2240756"/>
              <a:gd name="connsiteY16" fmla="*/ 154781 h 514350"/>
              <a:gd name="connsiteX17" fmla="*/ 4763 w 2240756"/>
              <a:gd name="connsiteY17" fmla="*/ 176212 h 514350"/>
              <a:gd name="connsiteX18" fmla="*/ 26194 w 2240756"/>
              <a:gd name="connsiteY18" fmla="*/ 226219 h 514350"/>
              <a:gd name="connsiteX19" fmla="*/ 50006 w 2240756"/>
              <a:gd name="connsiteY19" fmla="*/ 261937 h 514350"/>
              <a:gd name="connsiteX20" fmla="*/ 85725 w 2240756"/>
              <a:gd name="connsiteY20" fmla="*/ 307181 h 514350"/>
              <a:gd name="connsiteX21" fmla="*/ 130969 w 2240756"/>
              <a:gd name="connsiteY21" fmla="*/ 350044 h 514350"/>
              <a:gd name="connsiteX22" fmla="*/ 195263 w 2240756"/>
              <a:gd name="connsiteY22" fmla="*/ 397669 h 514350"/>
              <a:gd name="connsiteX23" fmla="*/ 271463 w 2240756"/>
              <a:gd name="connsiteY23" fmla="*/ 445294 h 514350"/>
              <a:gd name="connsiteX24" fmla="*/ 319088 w 2240756"/>
              <a:gd name="connsiteY24" fmla="*/ 473869 h 514350"/>
              <a:gd name="connsiteX25" fmla="*/ 366713 w 2240756"/>
              <a:gd name="connsiteY25" fmla="*/ 497681 h 514350"/>
              <a:gd name="connsiteX26" fmla="*/ 402431 w 2240756"/>
              <a:gd name="connsiteY26" fmla="*/ 511969 h 514350"/>
              <a:gd name="connsiteX27" fmla="*/ 431006 w 2240756"/>
              <a:gd name="connsiteY27" fmla="*/ 514350 h 514350"/>
              <a:gd name="connsiteX28" fmla="*/ 469106 w 2240756"/>
              <a:gd name="connsiteY28" fmla="*/ 511969 h 514350"/>
              <a:gd name="connsiteX29" fmla="*/ 514350 w 2240756"/>
              <a:gd name="connsiteY29" fmla="*/ 500062 h 514350"/>
              <a:gd name="connsiteX30" fmla="*/ 538163 w 2240756"/>
              <a:gd name="connsiteY30" fmla="*/ 490537 h 514350"/>
              <a:gd name="connsiteX31" fmla="*/ 631031 w 2240756"/>
              <a:gd name="connsiteY31" fmla="*/ 461962 h 514350"/>
              <a:gd name="connsiteX32" fmla="*/ 785813 w 2240756"/>
              <a:gd name="connsiteY32" fmla="*/ 421481 h 514350"/>
              <a:gd name="connsiteX33" fmla="*/ 897731 w 2240756"/>
              <a:gd name="connsiteY33" fmla="*/ 392906 h 514350"/>
              <a:gd name="connsiteX34" fmla="*/ 1128713 w 2240756"/>
              <a:gd name="connsiteY34" fmla="*/ 333375 h 514350"/>
              <a:gd name="connsiteX35" fmla="*/ 1428750 w 2240756"/>
              <a:gd name="connsiteY35" fmla="*/ 283369 h 514350"/>
              <a:gd name="connsiteX36" fmla="*/ 1683544 w 2240756"/>
              <a:gd name="connsiteY36" fmla="*/ 242887 h 514350"/>
              <a:gd name="connsiteX37" fmla="*/ 1821656 w 2240756"/>
              <a:gd name="connsiteY37" fmla="*/ 221456 h 514350"/>
              <a:gd name="connsiteX38" fmla="*/ 1864519 w 2240756"/>
              <a:gd name="connsiteY38" fmla="*/ 211931 h 514350"/>
              <a:gd name="connsiteX39" fmla="*/ 2202656 w 2240756"/>
              <a:gd name="connsiteY39" fmla="*/ 219075 h 514350"/>
              <a:gd name="connsiteX40" fmla="*/ 2226469 w 2240756"/>
              <a:gd name="connsiteY40" fmla="*/ 202406 h 514350"/>
              <a:gd name="connsiteX41" fmla="*/ 2240756 w 2240756"/>
              <a:gd name="connsiteY41" fmla="*/ 180975 h 514350"/>
              <a:gd name="connsiteX42" fmla="*/ 2240756 w 2240756"/>
              <a:gd name="connsiteY42" fmla="*/ 166687 h 514350"/>
              <a:gd name="connsiteX43" fmla="*/ 2238375 w 2240756"/>
              <a:gd name="connsiteY43" fmla="*/ 147637 h 514350"/>
              <a:gd name="connsiteX44" fmla="*/ 2226469 w 2240756"/>
              <a:gd name="connsiteY44" fmla="*/ 130969 h 514350"/>
              <a:gd name="connsiteX45" fmla="*/ 2205038 w 2240756"/>
              <a:gd name="connsiteY45" fmla="*/ 114300 h 514350"/>
              <a:gd name="connsiteX46" fmla="*/ 2166938 w 2240756"/>
              <a:gd name="connsiteY46" fmla="*/ 92869 h 514350"/>
              <a:gd name="connsiteX47" fmla="*/ 2131219 w 2240756"/>
              <a:gd name="connsiteY47" fmla="*/ 66675 h 514350"/>
              <a:gd name="connsiteX48" fmla="*/ 2085975 w 2240756"/>
              <a:gd name="connsiteY48" fmla="*/ 42862 h 514350"/>
              <a:gd name="connsiteX49" fmla="*/ 2033588 w 2240756"/>
              <a:gd name="connsiteY49" fmla="*/ 16669 h 514350"/>
              <a:gd name="connsiteX50" fmla="*/ 1985963 w 2240756"/>
              <a:gd name="connsiteY50" fmla="*/ 0 h 514350"/>
              <a:gd name="connsiteX51" fmla="*/ 1959769 w 2240756"/>
              <a:gd name="connsiteY51" fmla="*/ 11906 h 514350"/>
              <a:gd name="connsiteX52" fmla="*/ 1905000 w 2240756"/>
              <a:gd name="connsiteY52" fmla="*/ 38100 h 514350"/>
              <a:gd name="connsiteX53" fmla="*/ 1840706 w 2240756"/>
              <a:gd name="connsiteY53" fmla="*/ 59531 h 514350"/>
              <a:gd name="connsiteX54" fmla="*/ 1774031 w 2240756"/>
              <a:gd name="connsiteY54" fmla="*/ 71437 h 514350"/>
              <a:gd name="connsiteX55" fmla="*/ 1657350 w 2240756"/>
              <a:gd name="connsiteY55" fmla="*/ 90487 h 514350"/>
              <a:gd name="connsiteX56" fmla="*/ 1493044 w 2240756"/>
              <a:gd name="connsiteY56" fmla="*/ 114300 h 514350"/>
              <a:gd name="connsiteX57" fmla="*/ 1357313 w 2240756"/>
              <a:gd name="connsiteY57" fmla="*/ 135731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40756" h="514350">
                <a:moveTo>
                  <a:pt x="1357313" y="135731"/>
                </a:moveTo>
                <a:lnTo>
                  <a:pt x="1171575" y="159544"/>
                </a:lnTo>
                <a:lnTo>
                  <a:pt x="928688" y="200025"/>
                </a:lnTo>
                <a:lnTo>
                  <a:pt x="790575" y="221456"/>
                </a:lnTo>
                <a:lnTo>
                  <a:pt x="631031" y="242887"/>
                </a:lnTo>
                <a:lnTo>
                  <a:pt x="507206" y="257175"/>
                </a:lnTo>
                <a:lnTo>
                  <a:pt x="369094" y="271462"/>
                </a:lnTo>
                <a:lnTo>
                  <a:pt x="340519" y="271462"/>
                </a:lnTo>
                <a:lnTo>
                  <a:pt x="285750" y="264319"/>
                </a:lnTo>
                <a:lnTo>
                  <a:pt x="238125" y="252412"/>
                </a:lnTo>
                <a:lnTo>
                  <a:pt x="178594" y="228600"/>
                </a:lnTo>
                <a:lnTo>
                  <a:pt x="126206" y="200025"/>
                </a:lnTo>
                <a:lnTo>
                  <a:pt x="73819" y="164306"/>
                </a:lnTo>
                <a:lnTo>
                  <a:pt x="50006" y="150019"/>
                </a:lnTo>
                <a:lnTo>
                  <a:pt x="21431" y="142875"/>
                </a:lnTo>
                <a:lnTo>
                  <a:pt x="7144" y="142875"/>
                </a:lnTo>
                <a:lnTo>
                  <a:pt x="0" y="154781"/>
                </a:lnTo>
                <a:lnTo>
                  <a:pt x="4763" y="176212"/>
                </a:lnTo>
                <a:lnTo>
                  <a:pt x="26194" y="226219"/>
                </a:lnTo>
                <a:lnTo>
                  <a:pt x="50006" y="261937"/>
                </a:lnTo>
                <a:lnTo>
                  <a:pt x="85725" y="307181"/>
                </a:lnTo>
                <a:lnTo>
                  <a:pt x="130969" y="350044"/>
                </a:lnTo>
                <a:lnTo>
                  <a:pt x="195263" y="397669"/>
                </a:lnTo>
                <a:lnTo>
                  <a:pt x="271463" y="445294"/>
                </a:lnTo>
                <a:lnTo>
                  <a:pt x="319088" y="473869"/>
                </a:lnTo>
                <a:lnTo>
                  <a:pt x="366713" y="497681"/>
                </a:lnTo>
                <a:lnTo>
                  <a:pt x="402431" y="511969"/>
                </a:lnTo>
                <a:lnTo>
                  <a:pt x="431006" y="514350"/>
                </a:lnTo>
                <a:lnTo>
                  <a:pt x="469106" y="511969"/>
                </a:lnTo>
                <a:lnTo>
                  <a:pt x="514350" y="500062"/>
                </a:lnTo>
                <a:lnTo>
                  <a:pt x="538163" y="490537"/>
                </a:lnTo>
                <a:lnTo>
                  <a:pt x="631031" y="461962"/>
                </a:lnTo>
                <a:lnTo>
                  <a:pt x="785813" y="421481"/>
                </a:lnTo>
                <a:lnTo>
                  <a:pt x="897731" y="392906"/>
                </a:lnTo>
                <a:lnTo>
                  <a:pt x="1128713" y="333375"/>
                </a:lnTo>
                <a:lnTo>
                  <a:pt x="1428750" y="283369"/>
                </a:lnTo>
                <a:lnTo>
                  <a:pt x="1683544" y="242887"/>
                </a:lnTo>
                <a:lnTo>
                  <a:pt x="1821656" y="221456"/>
                </a:lnTo>
                <a:lnTo>
                  <a:pt x="1864519" y="211931"/>
                </a:lnTo>
                <a:lnTo>
                  <a:pt x="2202656" y="219075"/>
                </a:lnTo>
                <a:lnTo>
                  <a:pt x="2226469" y="202406"/>
                </a:lnTo>
                <a:lnTo>
                  <a:pt x="2240756" y="180975"/>
                </a:lnTo>
                <a:lnTo>
                  <a:pt x="2240756" y="166687"/>
                </a:lnTo>
                <a:lnTo>
                  <a:pt x="2238375" y="147637"/>
                </a:lnTo>
                <a:lnTo>
                  <a:pt x="2226469" y="130969"/>
                </a:lnTo>
                <a:lnTo>
                  <a:pt x="2205038" y="114300"/>
                </a:lnTo>
                <a:lnTo>
                  <a:pt x="2166938" y="92869"/>
                </a:lnTo>
                <a:lnTo>
                  <a:pt x="2131219" y="66675"/>
                </a:lnTo>
                <a:lnTo>
                  <a:pt x="2085975" y="42862"/>
                </a:lnTo>
                <a:lnTo>
                  <a:pt x="2033588" y="16669"/>
                </a:lnTo>
                <a:lnTo>
                  <a:pt x="1985963" y="0"/>
                </a:lnTo>
                <a:lnTo>
                  <a:pt x="1959769" y="11906"/>
                </a:lnTo>
                <a:lnTo>
                  <a:pt x="1905000" y="38100"/>
                </a:lnTo>
                <a:lnTo>
                  <a:pt x="1840706" y="59531"/>
                </a:lnTo>
                <a:lnTo>
                  <a:pt x="1774031" y="71437"/>
                </a:lnTo>
                <a:lnTo>
                  <a:pt x="1657350" y="90487"/>
                </a:lnTo>
                <a:lnTo>
                  <a:pt x="1493044" y="114300"/>
                </a:lnTo>
                <a:lnTo>
                  <a:pt x="1357313" y="135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C00E256-95A7-4711-92A1-EA4201EB8F28}"/>
              </a:ext>
            </a:extLst>
          </p:cNvPr>
          <p:cNvSpPr/>
          <p:nvPr/>
        </p:nvSpPr>
        <p:spPr>
          <a:xfrm>
            <a:off x="5019675" y="1811338"/>
            <a:ext cx="871538" cy="760412"/>
          </a:xfrm>
          <a:custGeom>
            <a:avLst/>
            <a:gdLst>
              <a:gd name="connsiteX0" fmla="*/ 223838 w 871538"/>
              <a:gd name="connsiteY0" fmla="*/ 381000 h 759619"/>
              <a:gd name="connsiteX1" fmla="*/ 254794 w 871538"/>
              <a:gd name="connsiteY1" fmla="*/ 338138 h 759619"/>
              <a:gd name="connsiteX2" fmla="*/ 278606 w 871538"/>
              <a:gd name="connsiteY2" fmla="*/ 311944 h 759619"/>
              <a:gd name="connsiteX3" fmla="*/ 295275 w 871538"/>
              <a:gd name="connsiteY3" fmla="*/ 283369 h 759619"/>
              <a:gd name="connsiteX4" fmla="*/ 319088 w 871538"/>
              <a:gd name="connsiteY4" fmla="*/ 240507 h 759619"/>
              <a:gd name="connsiteX5" fmla="*/ 345281 w 871538"/>
              <a:gd name="connsiteY5" fmla="*/ 204788 h 759619"/>
              <a:gd name="connsiteX6" fmla="*/ 364331 w 871538"/>
              <a:gd name="connsiteY6" fmla="*/ 171450 h 759619"/>
              <a:gd name="connsiteX7" fmla="*/ 388144 w 871538"/>
              <a:gd name="connsiteY7" fmla="*/ 140494 h 759619"/>
              <a:gd name="connsiteX8" fmla="*/ 416719 w 871538"/>
              <a:gd name="connsiteY8" fmla="*/ 104775 h 759619"/>
              <a:gd name="connsiteX9" fmla="*/ 433388 w 871538"/>
              <a:gd name="connsiteY9" fmla="*/ 85725 h 759619"/>
              <a:gd name="connsiteX10" fmla="*/ 442913 w 871538"/>
              <a:gd name="connsiteY10" fmla="*/ 73819 h 759619"/>
              <a:gd name="connsiteX11" fmla="*/ 442913 w 871538"/>
              <a:gd name="connsiteY11" fmla="*/ 61913 h 759619"/>
              <a:gd name="connsiteX12" fmla="*/ 438150 w 871538"/>
              <a:gd name="connsiteY12" fmla="*/ 40482 h 759619"/>
              <a:gd name="connsiteX13" fmla="*/ 433388 w 871538"/>
              <a:gd name="connsiteY13" fmla="*/ 26194 h 759619"/>
              <a:gd name="connsiteX14" fmla="*/ 421481 w 871538"/>
              <a:gd name="connsiteY14" fmla="*/ 11907 h 759619"/>
              <a:gd name="connsiteX15" fmla="*/ 402431 w 871538"/>
              <a:gd name="connsiteY15" fmla="*/ 0 h 759619"/>
              <a:gd name="connsiteX16" fmla="*/ 373856 w 871538"/>
              <a:gd name="connsiteY16" fmla="*/ 0 h 759619"/>
              <a:gd name="connsiteX17" fmla="*/ 862013 w 871538"/>
              <a:gd name="connsiteY17" fmla="*/ 16669 h 759619"/>
              <a:gd name="connsiteX18" fmla="*/ 871538 w 871538"/>
              <a:gd name="connsiteY18" fmla="*/ 45244 h 759619"/>
              <a:gd name="connsiteX19" fmla="*/ 859631 w 871538"/>
              <a:gd name="connsiteY19" fmla="*/ 78582 h 759619"/>
              <a:gd name="connsiteX20" fmla="*/ 840581 w 871538"/>
              <a:gd name="connsiteY20" fmla="*/ 95250 h 759619"/>
              <a:gd name="connsiteX21" fmla="*/ 826294 w 871538"/>
              <a:gd name="connsiteY21" fmla="*/ 104775 h 759619"/>
              <a:gd name="connsiteX22" fmla="*/ 790575 w 871538"/>
              <a:gd name="connsiteY22" fmla="*/ 116682 h 759619"/>
              <a:gd name="connsiteX23" fmla="*/ 745331 w 871538"/>
              <a:gd name="connsiteY23" fmla="*/ 138113 h 759619"/>
              <a:gd name="connsiteX24" fmla="*/ 692944 w 871538"/>
              <a:gd name="connsiteY24" fmla="*/ 166688 h 759619"/>
              <a:gd name="connsiteX25" fmla="*/ 638175 w 871538"/>
              <a:gd name="connsiteY25" fmla="*/ 207169 h 759619"/>
              <a:gd name="connsiteX26" fmla="*/ 559594 w 871538"/>
              <a:gd name="connsiteY26" fmla="*/ 278607 h 759619"/>
              <a:gd name="connsiteX27" fmla="*/ 459581 w 871538"/>
              <a:gd name="connsiteY27" fmla="*/ 371475 h 759619"/>
              <a:gd name="connsiteX28" fmla="*/ 338138 w 871538"/>
              <a:gd name="connsiteY28" fmla="*/ 485775 h 759619"/>
              <a:gd name="connsiteX29" fmla="*/ 230981 w 871538"/>
              <a:gd name="connsiteY29" fmla="*/ 592932 h 759619"/>
              <a:gd name="connsiteX30" fmla="*/ 142875 w 871538"/>
              <a:gd name="connsiteY30" fmla="*/ 688182 h 759619"/>
              <a:gd name="connsiteX31" fmla="*/ 71438 w 871538"/>
              <a:gd name="connsiteY31" fmla="*/ 759619 h 759619"/>
              <a:gd name="connsiteX32" fmla="*/ 0 w 871538"/>
              <a:gd name="connsiteY32" fmla="*/ 709613 h 759619"/>
              <a:gd name="connsiteX33" fmla="*/ 69056 w 871538"/>
              <a:gd name="connsiteY33" fmla="*/ 588169 h 759619"/>
              <a:gd name="connsiteX34" fmla="*/ 116681 w 871538"/>
              <a:gd name="connsiteY34" fmla="*/ 521494 h 759619"/>
              <a:gd name="connsiteX35" fmla="*/ 178594 w 871538"/>
              <a:gd name="connsiteY35" fmla="*/ 435769 h 759619"/>
              <a:gd name="connsiteX36" fmla="*/ 223838 w 871538"/>
              <a:gd name="connsiteY36" fmla="*/ 381000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71538" h="759619">
                <a:moveTo>
                  <a:pt x="223838" y="381000"/>
                </a:moveTo>
                <a:lnTo>
                  <a:pt x="254794" y="338138"/>
                </a:lnTo>
                <a:lnTo>
                  <a:pt x="278606" y="311944"/>
                </a:lnTo>
                <a:lnTo>
                  <a:pt x="295275" y="283369"/>
                </a:lnTo>
                <a:lnTo>
                  <a:pt x="319088" y="240507"/>
                </a:lnTo>
                <a:lnTo>
                  <a:pt x="345281" y="204788"/>
                </a:lnTo>
                <a:lnTo>
                  <a:pt x="364331" y="171450"/>
                </a:lnTo>
                <a:lnTo>
                  <a:pt x="388144" y="140494"/>
                </a:lnTo>
                <a:lnTo>
                  <a:pt x="416719" y="104775"/>
                </a:lnTo>
                <a:lnTo>
                  <a:pt x="433388" y="85725"/>
                </a:lnTo>
                <a:lnTo>
                  <a:pt x="442913" y="73819"/>
                </a:lnTo>
                <a:lnTo>
                  <a:pt x="442913" y="61913"/>
                </a:lnTo>
                <a:lnTo>
                  <a:pt x="438150" y="40482"/>
                </a:lnTo>
                <a:lnTo>
                  <a:pt x="433388" y="26194"/>
                </a:lnTo>
                <a:lnTo>
                  <a:pt x="421481" y="11907"/>
                </a:lnTo>
                <a:lnTo>
                  <a:pt x="402431" y="0"/>
                </a:lnTo>
                <a:lnTo>
                  <a:pt x="373856" y="0"/>
                </a:lnTo>
                <a:lnTo>
                  <a:pt x="862013" y="16669"/>
                </a:lnTo>
                <a:lnTo>
                  <a:pt x="871538" y="45244"/>
                </a:lnTo>
                <a:lnTo>
                  <a:pt x="859631" y="78582"/>
                </a:lnTo>
                <a:lnTo>
                  <a:pt x="840581" y="95250"/>
                </a:lnTo>
                <a:lnTo>
                  <a:pt x="826294" y="104775"/>
                </a:lnTo>
                <a:lnTo>
                  <a:pt x="790575" y="116682"/>
                </a:lnTo>
                <a:lnTo>
                  <a:pt x="745331" y="138113"/>
                </a:lnTo>
                <a:lnTo>
                  <a:pt x="692944" y="166688"/>
                </a:lnTo>
                <a:lnTo>
                  <a:pt x="638175" y="207169"/>
                </a:lnTo>
                <a:lnTo>
                  <a:pt x="559594" y="278607"/>
                </a:lnTo>
                <a:lnTo>
                  <a:pt x="459581" y="371475"/>
                </a:lnTo>
                <a:lnTo>
                  <a:pt x="338138" y="485775"/>
                </a:lnTo>
                <a:lnTo>
                  <a:pt x="230981" y="592932"/>
                </a:lnTo>
                <a:lnTo>
                  <a:pt x="142875" y="688182"/>
                </a:lnTo>
                <a:lnTo>
                  <a:pt x="71438" y="759619"/>
                </a:lnTo>
                <a:lnTo>
                  <a:pt x="0" y="709613"/>
                </a:lnTo>
                <a:lnTo>
                  <a:pt x="69056" y="588169"/>
                </a:lnTo>
                <a:lnTo>
                  <a:pt x="116681" y="521494"/>
                </a:lnTo>
                <a:lnTo>
                  <a:pt x="178594" y="435769"/>
                </a:lnTo>
                <a:lnTo>
                  <a:pt x="223838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A803894-DE3A-41E6-A4C0-74A039E095BE}"/>
              </a:ext>
            </a:extLst>
          </p:cNvPr>
          <p:cNvSpPr/>
          <p:nvPr/>
        </p:nvSpPr>
        <p:spPr>
          <a:xfrm>
            <a:off x="4510088" y="2276475"/>
            <a:ext cx="768350" cy="609600"/>
          </a:xfrm>
          <a:custGeom>
            <a:avLst/>
            <a:gdLst>
              <a:gd name="connsiteX0" fmla="*/ 483393 w 769143"/>
              <a:gd name="connsiteY0" fmla="*/ 409575 h 609600"/>
              <a:gd name="connsiteX1" fmla="*/ 371475 w 769143"/>
              <a:gd name="connsiteY1" fmla="*/ 307181 h 609600"/>
              <a:gd name="connsiteX2" fmla="*/ 290512 w 769143"/>
              <a:gd name="connsiteY2" fmla="*/ 245269 h 609600"/>
              <a:gd name="connsiteX3" fmla="*/ 209550 w 769143"/>
              <a:gd name="connsiteY3" fmla="*/ 183356 h 609600"/>
              <a:gd name="connsiteX4" fmla="*/ 152400 w 769143"/>
              <a:gd name="connsiteY4" fmla="*/ 145256 h 609600"/>
              <a:gd name="connsiteX5" fmla="*/ 80962 w 769143"/>
              <a:gd name="connsiteY5" fmla="*/ 102394 h 609600"/>
              <a:gd name="connsiteX6" fmla="*/ 33337 w 769143"/>
              <a:gd name="connsiteY6" fmla="*/ 71438 h 609600"/>
              <a:gd name="connsiteX7" fmla="*/ 21431 w 769143"/>
              <a:gd name="connsiteY7" fmla="*/ 64294 h 609600"/>
              <a:gd name="connsiteX8" fmla="*/ 9525 w 769143"/>
              <a:gd name="connsiteY8" fmla="*/ 50006 h 609600"/>
              <a:gd name="connsiteX9" fmla="*/ 0 w 769143"/>
              <a:gd name="connsiteY9" fmla="*/ 23813 h 609600"/>
              <a:gd name="connsiteX10" fmla="*/ 2381 w 769143"/>
              <a:gd name="connsiteY10" fmla="*/ 11906 h 609600"/>
              <a:gd name="connsiteX11" fmla="*/ 7143 w 769143"/>
              <a:gd name="connsiteY11" fmla="*/ 2381 h 609600"/>
              <a:gd name="connsiteX12" fmla="*/ 19050 w 769143"/>
              <a:gd name="connsiteY12" fmla="*/ 0 h 609600"/>
              <a:gd name="connsiteX13" fmla="*/ 33337 w 769143"/>
              <a:gd name="connsiteY13" fmla="*/ 2381 h 609600"/>
              <a:gd name="connsiteX14" fmla="*/ 57150 w 769143"/>
              <a:gd name="connsiteY14" fmla="*/ 11906 h 609600"/>
              <a:gd name="connsiteX15" fmla="*/ 92868 w 769143"/>
              <a:gd name="connsiteY15" fmla="*/ 14288 h 609600"/>
              <a:gd name="connsiteX16" fmla="*/ 140493 w 769143"/>
              <a:gd name="connsiteY16" fmla="*/ 16669 h 609600"/>
              <a:gd name="connsiteX17" fmla="*/ 207168 w 769143"/>
              <a:gd name="connsiteY17" fmla="*/ 26194 h 609600"/>
              <a:gd name="connsiteX18" fmla="*/ 259556 w 769143"/>
              <a:gd name="connsiteY18" fmla="*/ 38100 h 609600"/>
              <a:gd name="connsiteX19" fmla="*/ 314325 w 769143"/>
              <a:gd name="connsiteY19" fmla="*/ 54769 h 609600"/>
              <a:gd name="connsiteX20" fmla="*/ 352425 w 769143"/>
              <a:gd name="connsiteY20" fmla="*/ 69056 h 609600"/>
              <a:gd name="connsiteX21" fmla="*/ 419100 w 769143"/>
              <a:gd name="connsiteY21" fmla="*/ 97631 h 609600"/>
              <a:gd name="connsiteX22" fmla="*/ 466725 w 769143"/>
              <a:gd name="connsiteY22" fmla="*/ 121444 h 609600"/>
              <a:gd name="connsiteX23" fmla="*/ 523875 w 769143"/>
              <a:gd name="connsiteY23" fmla="*/ 152400 h 609600"/>
              <a:gd name="connsiteX24" fmla="*/ 573881 w 769143"/>
              <a:gd name="connsiteY24" fmla="*/ 176213 h 609600"/>
              <a:gd name="connsiteX25" fmla="*/ 635793 w 769143"/>
              <a:gd name="connsiteY25" fmla="*/ 228600 h 609600"/>
              <a:gd name="connsiteX26" fmla="*/ 664368 w 769143"/>
              <a:gd name="connsiteY26" fmla="*/ 271463 h 609600"/>
              <a:gd name="connsiteX27" fmla="*/ 690562 w 769143"/>
              <a:gd name="connsiteY27" fmla="*/ 321469 h 609600"/>
              <a:gd name="connsiteX28" fmla="*/ 707231 w 769143"/>
              <a:gd name="connsiteY28" fmla="*/ 359569 h 609600"/>
              <a:gd name="connsiteX29" fmla="*/ 721518 w 769143"/>
              <a:gd name="connsiteY29" fmla="*/ 397669 h 609600"/>
              <a:gd name="connsiteX30" fmla="*/ 735806 w 769143"/>
              <a:gd name="connsiteY30" fmla="*/ 435769 h 609600"/>
              <a:gd name="connsiteX31" fmla="*/ 750093 w 769143"/>
              <a:gd name="connsiteY31" fmla="*/ 490538 h 609600"/>
              <a:gd name="connsiteX32" fmla="*/ 769143 w 769143"/>
              <a:gd name="connsiteY32" fmla="*/ 578644 h 609600"/>
              <a:gd name="connsiteX33" fmla="*/ 659606 w 769143"/>
              <a:gd name="connsiteY33" fmla="*/ 609600 h 609600"/>
              <a:gd name="connsiteX34" fmla="*/ 588168 w 769143"/>
              <a:gd name="connsiteY34" fmla="*/ 514350 h 609600"/>
              <a:gd name="connsiteX35" fmla="*/ 540543 w 769143"/>
              <a:gd name="connsiteY35" fmla="*/ 461963 h 609600"/>
              <a:gd name="connsiteX36" fmla="*/ 483393 w 769143"/>
              <a:gd name="connsiteY36" fmla="*/ 409575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69143" h="609600">
                <a:moveTo>
                  <a:pt x="483393" y="409575"/>
                </a:moveTo>
                <a:lnTo>
                  <a:pt x="371475" y="307181"/>
                </a:lnTo>
                <a:lnTo>
                  <a:pt x="290512" y="245269"/>
                </a:lnTo>
                <a:lnTo>
                  <a:pt x="209550" y="183356"/>
                </a:lnTo>
                <a:lnTo>
                  <a:pt x="152400" y="145256"/>
                </a:lnTo>
                <a:lnTo>
                  <a:pt x="80962" y="102394"/>
                </a:lnTo>
                <a:lnTo>
                  <a:pt x="33337" y="71438"/>
                </a:lnTo>
                <a:lnTo>
                  <a:pt x="21431" y="64294"/>
                </a:lnTo>
                <a:lnTo>
                  <a:pt x="9525" y="50006"/>
                </a:lnTo>
                <a:lnTo>
                  <a:pt x="0" y="23813"/>
                </a:lnTo>
                <a:lnTo>
                  <a:pt x="2381" y="11906"/>
                </a:lnTo>
                <a:lnTo>
                  <a:pt x="7143" y="2381"/>
                </a:lnTo>
                <a:lnTo>
                  <a:pt x="19050" y="0"/>
                </a:lnTo>
                <a:lnTo>
                  <a:pt x="33337" y="2381"/>
                </a:lnTo>
                <a:lnTo>
                  <a:pt x="57150" y="11906"/>
                </a:lnTo>
                <a:lnTo>
                  <a:pt x="92868" y="14288"/>
                </a:lnTo>
                <a:lnTo>
                  <a:pt x="140493" y="16669"/>
                </a:lnTo>
                <a:lnTo>
                  <a:pt x="207168" y="26194"/>
                </a:lnTo>
                <a:lnTo>
                  <a:pt x="259556" y="38100"/>
                </a:lnTo>
                <a:lnTo>
                  <a:pt x="314325" y="54769"/>
                </a:lnTo>
                <a:lnTo>
                  <a:pt x="352425" y="69056"/>
                </a:lnTo>
                <a:lnTo>
                  <a:pt x="419100" y="97631"/>
                </a:lnTo>
                <a:lnTo>
                  <a:pt x="466725" y="121444"/>
                </a:lnTo>
                <a:lnTo>
                  <a:pt x="523875" y="152400"/>
                </a:lnTo>
                <a:lnTo>
                  <a:pt x="573881" y="176213"/>
                </a:lnTo>
                <a:lnTo>
                  <a:pt x="635793" y="228600"/>
                </a:lnTo>
                <a:lnTo>
                  <a:pt x="664368" y="271463"/>
                </a:lnTo>
                <a:lnTo>
                  <a:pt x="690562" y="321469"/>
                </a:lnTo>
                <a:lnTo>
                  <a:pt x="707231" y="359569"/>
                </a:lnTo>
                <a:lnTo>
                  <a:pt x="721518" y="397669"/>
                </a:lnTo>
                <a:lnTo>
                  <a:pt x="735806" y="435769"/>
                </a:lnTo>
                <a:lnTo>
                  <a:pt x="750093" y="490538"/>
                </a:lnTo>
                <a:lnTo>
                  <a:pt x="769143" y="578644"/>
                </a:lnTo>
                <a:lnTo>
                  <a:pt x="659606" y="609600"/>
                </a:lnTo>
                <a:lnTo>
                  <a:pt x="588168" y="514350"/>
                </a:lnTo>
                <a:lnTo>
                  <a:pt x="540543" y="461963"/>
                </a:lnTo>
                <a:lnTo>
                  <a:pt x="483393" y="409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ED60C255-5AAA-4D5D-850C-66153A989617}"/>
              </a:ext>
            </a:extLst>
          </p:cNvPr>
          <p:cNvSpPr/>
          <p:nvPr/>
        </p:nvSpPr>
        <p:spPr>
          <a:xfrm>
            <a:off x="3840163" y="2647951"/>
            <a:ext cx="2139950" cy="760413"/>
          </a:xfrm>
          <a:custGeom>
            <a:avLst/>
            <a:gdLst>
              <a:gd name="connsiteX0" fmla="*/ 1033463 w 2138363"/>
              <a:gd name="connsiteY0" fmla="*/ 259556 h 759619"/>
              <a:gd name="connsiteX1" fmla="*/ 802482 w 2138363"/>
              <a:gd name="connsiteY1" fmla="*/ 333375 h 759619"/>
              <a:gd name="connsiteX2" fmla="*/ 542925 w 2138363"/>
              <a:gd name="connsiteY2" fmla="*/ 416719 h 759619"/>
              <a:gd name="connsiteX3" fmla="*/ 433388 w 2138363"/>
              <a:gd name="connsiteY3" fmla="*/ 450056 h 759619"/>
              <a:gd name="connsiteX4" fmla="*/ 366713 w 2138363"/>
              <a:gd name="connsiteY4" fmla="*/ 469106 h 759619"/>
              <a:gd name="connsiteX5" fmla="*/ 338138 w 2138363"/>
              <a:gd name="connsiteY5" fmla="*/ 473869 h 759619"/>
              <a:gd name="connsiteX6" fmla="*/ 297657 w 2138363"/>
              <a:gd name="connsiteY6" fmla="*/ 476250 h 759619"/>
              <a:gd name="connsiteX7" fmla="*/ 266700 w 2138363"/>
              <a:gd name="connsiteY7" fmla="*/ 471488 h 759619"/>
              <a:gd name="connsiteX8" fmla="*/ 223838 w 2138363"/>
              <a:gd name="connsiteY8" fmla="*/ 464344 h 759619"/>
              <a:gd name="connsiteX9" fmla="*/ 192882 w 2138363"/>
              <a:gd name="connsiteY9" fmla="*/ 450056 h 759619"/>
              <a:gd name="connsiteX10" fmla="*/ 142875 w 2138363"/>
              <a:gd name="connsiteY10" fmla="*/ 421481 h 759619"/>
              <a:gd name="connsiteX11" fmla="*/ 97632 w 2138363"/>
              <a:gd name="connsiteY11" fmla="*/ 390525 h 759619"/>
              <a:gd name="connsiteX12" fmla="*/ 54769 w 2138363"/>
              <a:gd name="connsiteY12" fmla="*/ 354806 h 759619"/>
              <a:gd name="connsiteX13" fmla="*/ 35719 w 2138363"/>
              <a:gd name="connsiteY13" fmla="*/ 345281 h 759619"/>
              <a:gd name="connsiteX14" fmla="*/ 21432 w 2138363"/>
              <a:gd name="connsiteY14" fmla="*/ 345281 h 759619"/>
              <a:gd name="connsiteX15" fmla="*/ 9525 w 2138363"/>
              <a:gd name="connsiteY15" fmla="*/ 345281 h 759619"/>
              <a:gd name="connsiteX16" fmla="*/ 0 w 2138363"/>
              <a:gd name="connsiteY16" fmla="*/ 352425 h 759619"/>
              <a:gd name="connsiteX17" fmla="*/ 0 w 2138363"/>
              <a:gd name="connsiteY17" fmla="*/ 369094 h 759619"/>
              <a:gd name="connsiteX18" fmla="*/ 11907 w 2138363"/>
              <a:gd name="connsiteY18" fmla="*/ 400050 h 759619"/>
              <a:gd name="connsiteX19" fmla="*/ 40482 w 2138363"/>
              <a:gd name="connsiteY19" fmla="*/ 452438 h 759619"/>
              <a:gd name="connsiteX20" fmla="*/ 76200 w 2138363"/>
              <a:gd name="connsiteY20" fmla="*/ 507206 h 759619"/>
              <a:gd name="connsiteX21" fmla="*/ 121444 w 2138363"/>
              <a:gd name="connsiteY21" fmla="*/ 564356 h 759619"/>
              <a:gd name="connsiteX22" fmla="*/ 166688 w 2138363"/>
              <a:gd name="connsiteY22" fmla="*/ 614363 h 759619"/>
              <a:gd name="connsiteX23" fmla="*/ 221457 w 2138363"/>
              <a:gd name="connsiteY23" fmla="*/ 666750 h 759619"/>
              <a:gd name="connsiteX24" fmla="*/ 261938 w 2138363"/>
              <a:gd name="connsiteY24" fmla="*/ 700088 h 759619"/>
              <a:gd name="connsiteX25" fmla="*/ 309563 w 2138363"/>
              <a:gd name="connsiteY25" fmla="*/ 735806 h 759619"/>
              <a:gd name="connsiteX26" fmla="*/ 338138 w 2138363"/>
              <a:gd name="connsiteY26" fmla="*/ 752475 h 759619"/>
              <a:gd name="connsiteX27" fmla="*/ 371475 w 2138363"/>
              <a:gd name="connsiteY27" fmla="*/ 759619 h 759619"/>
              <a:gd name="connsiteX28" fmla="*/ 407194 w 2138363"/>
              <a:gd name="connsiteY28" fmla="*/ 759619 h 759619"/>
              <a:gd name="connsiteX29" fmla="*/ 442913 w 2138363"/>
              <a:gd name="connsiteY29" fmla="*/ 745331 h 759619"/>
              <a:gd name="connsiteX30" fmla="*/ 469107 w 2138363"/>
              <a:gd name="connsiteY30" fmla="*/ 723900 h 759619"/>
              <a:gd name="connsiteX31" fmla="*/ 502444 w 2138363"/>
              <a:gd name="connsiteY31" fmla="*/ 702469 h 759619"/>
              <a:gd name="connsiteX32" fmla="*/ 552450 w 2138363"/>
              <a:gd name="connsiteY32" fmla="*/ 666750 h 759619"/>
              <a:gd name="connsiteX33" fmla="*/ 619125 w 2138363"/>
              <a:gd name="connsiteY33" fmla="*/ 626269 h 759619"/>
              <a:gd name="connsiteX34" fmla="*/ 685800 w 2138363"/>
              <a:gd name="connsiteY34" fmla="*/ 590550 h 759619"/>
              <a:gd name="connsiteX35" fmla="*/ 764382 w 2138363"/>
              <a:gd name="connsiteY35" fmla="*/ 554831 h 759619"/>
              <a:gd name="connsiteX36" fmla="*/ 869157 w 2138363"/>
              <a:gd name="connsiteY36" fmla="*/ 514350 h 759619"/>
              <a:gd name="connsiteX37" fmla="*/ 964407 w 2138363"/>
              <a:gd name="connsiteY37" fmla="*/ 481013 h 759619"/>
              <a:gd name="connsiteX38" fmla="*/ 1059657 w 2138363"/>
              <a:gd name="connsiteY38" fmla="*/ 447675 h 759619"/>
              <a:gd name="connsiteX39" fmla="*/ 1197769 w 2138363"/>
              <a:gd name="connsiteY39" fmla="*/ 381000 h 759619"/>
              <a:gd name="connsiteX40" fmla="*/ 1307307 w 2138363"/>
              <a:gd name="connsiteY40" fmla="*/ 335756 h 759619"/>
              <a:gd name="connsiteX41" fmla="*/ 1447800 w 2138363"/>
              <a:gd name="connsiteY41" fmla="*/ 285750 h 759619"/>
              <a:gd name="connsiteX42" fmla="*/ 1557338 w 2138363"/>
              <a:gd name="connsiteY42" fmla="*/ 247650 h 759619"/>
              <a:gd name="connsiteX43" fmla="*/ 1638300 w 2138363"/>
              <a:gd name="connsiteY43" fmla="*/ 223838 h 759619"/>
              <a:gd name="connsiteX44" fmla="*/ 1674019 w 2138363"/>
              <a:gd name="connsiteY44" fmla="*/ 214313 h 759619"/>
              <a:gd name="connsiteX45" fmla="*/ 1709738 w 2138363"/>
              <a:gd name="connsiteY45" fmla="*/ 211931 h 759619"/>
              <a:gd name="connsiteX46" fmla="*/ 2078832 w 2138363"/>
              <a:gd name="connsiteY46" fmla="*/ 285750 h 759619"/>
              <a:gd name="connsiteX47" fmla="*/ 2116932 w 2138363"/>
              <a:gd name="connsiteY47" fmla="*/ 273844 h 759619"/>
              <a:gd name="connsiteX48" fmla="*/ 2133600 w 2138363"/>
              <a:gd name="connsiteY48" fmla="*/ 259556 h 759619"/>
              <a:gd name="connsiteX49" fmla="*/ 2138363 w 2138363"/>
              <a:gd name="connsiteY49" fmla="*/ 247650 h 759619"/>
              <a:gd name="connsiteX50" fmla="*/ 2138363 w 2138363"/>
              <a:gd name="connsiteY50" fmla="*/ 238125 h 759619"/>
              <a:gd name="connsiteX51" fmla="*/ 2133600 w 2138363"/>
              <a:gd name="connsiteY51" fmla="*/ 209550 h 759619"/>
              <a:gd name="connsiteX52" fmla="*/ 2124075 w 2138363"/>
              <a:gd name="connsiteY52" fmla="*/ 185738 h 759619"/>
              <a:gd name="connsiteX53" fmla="*/ 2107407 w 2138363"/>
              <a:gd name="connsiteY53" fmla="*/ 171450 h 759619"/>
              <a:gd name="connsiteX54" fmla="*/ 2045494 w 2138363"/>
              <a:gd name="connsiteY54" fmla="*/ 128588 h 759619"/>
              <a:gd name="connsiteX55" fmla="*/ 1981200 w 2138363"/>
              <a:gd name="connsiteY55" fmla="*/ 90488 h 759619"/>
              <a:gd name="connsiteX56" fmla="*/ 1921669 w 2138363"/>
              <a:gd name="connsiteY56" fmla="*/ 52388 h 759619"/>
              <a:gd name="connsiteX57" fmla="*/ 1862138 w 2138363"/>
              <a:gd name="connsiteY57" fmla="*/ 26194 h 759619"/>
              <a:gd name="connsiteX58" fmla="*/ 1816894 w 2138363"/>
              <a:gd name="connsiteY58" fmla="*/ 7144 h 759619"/>
              <a:gd name="connsiteX59" fmla="*/ 1774032 w 2138363"/>
              <a:gd name="connsiteY59" fmla="*/ 0 h 759619"/>
              <a:gd name="connsiteX60" fmla="*/ 1762125 w 2138363"/>
              <a:gd name="connsiteY60" fmla="*/ 0 h 759619"/>
              <a:gd name="connsiteX61" fmla="*/ 1747838 w 2138363"/>
              <a:gd name="connsiteY61" fmla="*/ 0 h 759619"/>
              <a:gd name="connsiteX62" fmla="*/ 1714500 w 2138363"/>
              <a:gd name="connsiteY62" fmla="*/ 23813 h 759619"/>
              <a:gd name="connsiteX63" fmla="*/ 1638300 w 2138363"/>
              <a:gd name="connsiteY63" fmla="*/ 57150 h 759619"/>
              <a:gd name="connsiteX64" fmla="*/ 1538288 w 2138363"/>
              <a:gd name="connsiteY64" fmla="*/ 97631 h 759619"/>
              <a:gd name="connsiteX65" fmla="*/ 1390650 w 2138363"/>
              <a:gd name="connsiteY65" fmla="*/ 142875 h 759619"/>
              <a:gd name="connsiteX66" fmla="*/ 1212057 w 2138363"/>
              <a:gd name="connsiteY66" fmla="*/ 204788 h 759619"/>
              <a:gd name="connsiteX67" fmla="*/ 1033463 w 2138363"/>
              <a:gd name="connsiteY67" fmla="*/ 259556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138363" h="759619">
                <a:moveTo>
                  <a:pt x="1033463" y="259556"/>
                </a:moveTo>
                <a:lnTo>
                  <a:pt x="802482" y="333375"/>
                </a:lnTo>
                <a:lnTo>
                  <a:pt x="542925" y="416719"/>
                </a:lnTo>
                <a:lnTo>
                  <a:pt x="433388" y="450056"/>
                </a:lnTo>
                <a:lnTo>
                  <a:pt x="366713" y="469106"/>
                </a:lnTo>
                <a:lnTo>
                  <a:pt x="338138" y="473869"/>
                </a:lnTo>
                <a:lnTo>
                  <a:pt x="297657" y="476250"/>
                </a:lnTo>
                <a:lnTo>
                  <a:pt x="266700" y="471488"/>
                </a:lnTo>
                <a:lnTo>
                  <a:pt x="223838" y="464344"/>
                </a:lnTo>
                <a:lnTo>
                  <a:pt x="192882" y="450056"/>
                </a:lnTo>
                <a:lnTo>
                  <a:pt x="142875" y="421481"/>
                </a:lnTo>
                <a:lnTo>
                  <a:pt x="97632" y="390525"/>
                </a:lnTo>
                <a:lnTo>
                  <a:pt x="54769" y="354806"/>
                </a:lnTo>
                <a:lnTo>
                  <a:pt x="35719" y="345281"/>
                </a:lnTo>
                <a:lnTo>
                  <a:pt x="21432" y="345281"/>
                </a:lnTo>
                <a:lnTo>
                  <a:pt x="9525" y="345281"/>
                </a:lnTo>
                <a:lnTo>
                  <a:pt x="0" y="352425"/>
                </a:lnTo>
                <a:lnTo>
                  <a:pt x="0" y="369094"/>
                </a:lnTo>
                <a:lnTo>
                  <a:pt x="11907" y="400050"/>
                </a:lnTo>
                <a:lnTo>
                  <a:pt x="40482" y="452438"/>
                </a:lnTo>
                <a:lnTo>
                  <a:pt x="76200" y="507206"/>
                </a:lnTo>
                <a:lnTo>
                  <a:pt x="121444" y="564356"/>
                </a:lnTo>
                <a:lnTo>
                  <a:pt x="166688" y="614363"/>
                </a:lnTo>
                <a:lnTo>
                  <a:pt x="221457" y="666750"/>
                </a:lnTo>
                <a:lnTo>
                  <a:pt x="261938" y="700088"/>
                </a:lnTo>
                <a:lnTo>
                  <a:pt x="309563" y="735806"/>
                </a:lnTo>
                <a:lnTo>
                  <a:pt x="338138" y="752475"/>
                </a:lnTo>
                <a:lnTo>
                  <a:pt x="371475" y="759619"/>
                </a:lnTo>
                <a:lnTo>
                  <a:pt x="407194" y="759619"/>
                </a:lnTo>
                <a:lnTo>
                  <a:pt x="442913" y="745331"/>
                </a:lnTo>
                <a:lnTo>
                  <a:pt x="469107" y="723900"/>
                </a:lnTo>
                <a:lnTo>
                  <a:pt x="502444" y="702469"/>
                </a:lnTo>
                <a:lnTo>
                  <a:pt x="552450" y="666750"/>
                </a:lnTo>
                <a:lnTo>
                  <a:pt x="619125" y="626269"/>
                </a:lnTo>
                <a:lnTo>
                  <a:pt x="685800" y="590550"/>
                </a:lnTo>
                <a:lnTo>
                  <a:pt x="764382" y="554831"/>
                </a:lnTo>
                <a:lnTo>
                  <a:pt x="869157" y="514350"/>
                </a:lnTo>
                <a:lnTo>
                  <a:pt x="964407" y="481013"/>
                </a:lnTo>
                <a:lnTo>
                  <a:pt x="1059657" y="447675"/>
                </a:lnTo>
                <a:lnTo>
                  <a:pt x="1197769" y="381000"/>
                </a:lnTo>
                <a:lnTo>
                  <a:pt x="1307307" y="335756"/>
                </a:lnTo>
                <a:lnTo>
                  <a:pt x="1447800" y="285750"/>
                </a:lnTo>
                <a:lnTo>
                  <a:pt x="1557338" y="247650"/>
                </a:lnTo>
                <a:lnTo>
                  <a:pt x="1638300" y="223838"/>
                </a:lnTo>
                <a:lnTo>
                  <a:pt x="1674019" y="214313"/>
                </a:lnTo>
                <a:lnTo>
                  <a:pt x="1709738" y="211931"/>
                </a:lnTo>
                <a:lnTo>
                  <a:pt x="2078832" y="285750"/>
                </a:lnTo>
                <a:lnTo>
                  <a:pt x="2116932" y="273844"/>
                </a:lnTo>
                <a:lnTo>
                  <a:pt x="2133600" y="259556"/>
                </a:lnTo>
                <a:lnTo>
                  <a:pt x="2138363" y="247650"/>
                </a:lnTo>
                <a:lnTo>
                  <a:pt x="2138363" y="238125"/>
                </a:lnTo>
                <a:lnTo>
                  <a:pt x="2133600" y="209550"/>
                </a:lnTo>
                <a:lnTo>
                  <a:pt x="2124075" y="185738"/>
                </a:lnTo>
                <a:lnTo>
                  <a:pt x="2107407" y="171450"/>
                </a:lnTo>
                <a:lnTo>
                  <a:pt x="2045494" y="128588"/>
                </a:lnTo>
                <a:lnTo>
                  <a:pt x="1981200" y="90488"/>
                </a:lnTo>
                <a:lnTo>
                  <a:pt x="1921669" y="52388"/>
                </a:lnTo>
                <a:lnTo>
                  <a:pt x="1862138" y="26194"/>
                </a:lnTo>
                <a:lnTo>
                  <a:pt x="1816894" y="7144"/>
                </a:lnTo>
                <a:lnTo>
                  <a:pt x="1774032" y="0"/>
                </a:lnTo>
                <a:lnTo>
                  <a:pt x="1762125" y="0"/>
                </a:lnTo>
                <a:lnTo>
                  <a:pt x="1747838" y="0"/>
                </a:lnTo>
                <a:lnTo>
                  <a:pt x="1714500" y="23813"/>
                </a:lnTo>
                <a:lnTo>
                  <a:pt x="1638300" y="57150"/>
                </a:lnTo>
                <a:lnTo>
                  <a:pt x="1538288" y="97631"/>
                </a:lnTo>
                <a:lnTo>
                  <a:pt x="1390650" y="142875"/>
                </a:lnTo>
                <a:lnTo>
                  <a:pt x="1212057" y="204788"/>
                </a:lnTo>
                <a:lnTo>
                  <a:pt x="1033463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3A3C4FAE-ACFF-42AC-811D-E6C20A627F18}"/>
              </a:ext>
            </a:extLst>
          </p:cNvPr>
          <p:cNvSpPr/>
          <p:nvPr/>
        </p:nvSpPr>
        <p:spPr>
          <a:xfrm>
            <a:off x="5314950" y="2817813"/>
            <a:ext cx="649288" cy="601662"/>
          </a:xfrm>
          <a:custGeom>
            <a:avLst/>
            <a:gdLst>
              <a:gd name="connsiteX0" fmla="*/ 142875 w 650081"/>
              <a:gd name="connsiteY0" fmla="*/ 304800 h 602456"/>
              <a:gd name="connsiteX1" fmla="*/ 190500 w 650081"/>
              <a:gd name="connsiteY1" fmla="*/ 216694 h 602456"/>
              <a:gd name="connsiteX2" fmla="*/ 226219 w 650081"/>
              <a:gd name="connsiteY2" fmla="*/ 145256 h 602456"/>
              <a:gd name="connsiteX3" fmla="*/ 242888 w 650081"/>
              <a:gd name="connsiteY3" fmla="*/ 107156 h 602456"/>
              <a:gd name="connsiteX4" fmla="*/ 250031 w 650081"/>
              <a:gd name="connsiteY4" fmla="*/ 69056 h 602456"/>
              <a:gd name="connsiteX5" fmla="*/ 245269 w 650081"/>
              <a:gd name="connsiteY5" fmla="*/ 45244 h 602456"/>
              <a:gd name="connsiteX6" fmla="*/ 207169 w 650081"/>
              <a:gd name="connsiteY6" fmla="*/ 0 h 602456"/>
              <a:gd name="connsiteX7" fmla="*/ 650081 w 650081"/>
              <a:gd name="connsiteY7" fmla="*/ 95250 h 602456"/>
              <a:gd name="connsiteX8" fmla="*/ 621506 w 650081"/>
              <a:gd name="connsiteY8" fmla="*/ 109537 h 602456"/>
              <a:gd name="connsiteX9" fmla="*/ 607219 w 650081"/>
              <a:gd name="connsiteY9" fmla="*/ 116681 h 602456"/>
              <a:gd name="connsiteX10" fmla="*/ 550069 w 650081"/>
              <a:gd name="connsiteY10" fmla="*/ 133350 h 602456"/>
              <a:gd name="connsiteX11" fmla="*/ 481013 w 650081"/>
              <a:gd name="connsiteY11" fmla="*/ 161925 h 602456"/>
              <a:gd name="connsiteX12" fmla="*/ 445294 w 650081"/>
              <a:gd name="connsiteY12" fmla="*/ 183356 h 602456"/>
              <a:gd name="connsiteX13" fmla="*/ 419100 w 650081"/>
              <a:gd name="connsiteY13" fmla="*/ 207169 h 602456"/>
              <a:gd name="connsiteX14" fmla="*/ 342900 w 650081"/>
              <a:gd name="connsiteY14" fmla="*/ 295275 h 602456"/>
              <a:gd name="connsiteX15" fmla="*/ 211931 w 650081"/>
              <a:gd name="connsiteY15" fmla="*/ 433387 h 602456"/>
              <a:gd name="connsiteX16" fmla="*/ 130969 w 650081"/>
              <a:gd name="connsiteY16" fmla="*/ 516731 h 602456"/>
              <a:gd name="connsiteX17" fmla="*/ 73819 w 650081"/>
              <a:gd name="connsiteY17" fmla="*/ 576262 h 602456"/>
              <a:gd name="connsiteX18" fmla="*/ 52388 w 650081"/>
              <a:gd name="connsiteY18" fmla="*/ 595312 h 602456"/>
              <a:gd name="connsiteX19" fmla="*/ 33338 w 650081"/>
              <a:gd name="connsiteY19" fmla="*/ 600075 h 602456"/>
              <a:gd name="connsiteX20" fmla="*/ 21431 w 650081"/>
              <a:gd name="connsiteY20" fmla="*/ 602456 h 602456"/>
              <a:gd name="connsiteX21" fmla="*/ 2381 w 650081"/>
              <a:gd name="connsiteY21" fmla="*/ 597694 h 602456"/>
              <a:gd name="connsiteX22" fmla="*/ 0 w 650081"/>
              <a:gd name="connsiteY22" fmla="*/ 576262 h 602456"/>
              <a:gd name="connsiteX23" fmla="*/ 16669 w 650081"/>
              <a:gd name="connsiteY23" fmla="*/ 535781 h 602456"/>
              <a:gd name="connsiteX24" fmla="*/ 66675 w 650081"/>
              <a:gd name="connsiteY24" fmla="*/ 450056 h 602456"/>
              <a:gd name="connsiteX25" fmla="*/ 142875 w 650081"/>
              <a:gd name="connsiteY25" fmla="*/ 304800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0081" h="602456">
                <a:moveTo>
                  <a:pt x="142875" y="304800"/>
                </a:moveTo>
                <a:lnTo>
                  <a:pt x="190500" y="216694"/>
                </a:lnTo>
                <a:lnTo>
                  <a:pt x="226219" y="145256"/>
                </a:lnTo>
                <a:lnTo>
                  <a:pt x="242888" y="107156"/>
                </a:lnTo>
                <a:lnTo>
                  <a:pt x="250031" y="69056"/>
                </a:lnTo>
                <a:lnTo>
                  <a:pt x="245269" y="45244"/>
                </a:lnTo>
                <a:lnTo>
                  <a:pt x="207169" y="0"/>
                </a:lnTo>
                <a:lnTo>
                  <a:pt x="650081" y="95250"/>
                </a:lnTo>
                <a:lnTo>
                  <a:pt x="621506" y="109537"/>
                </a:lnTo>
                <a:lnTo>
                  <a:pt x="607219" y="116681"/>
                </a:lnTo>
                <a:lnTo>
                  <a:pt x="550069" y="133350"/>
                </a:lnTo>
                <a:lnTo>
                  <a:pt x="481013" y="161925"/>
                </a:lnTo>
                <a:lnTo>
                  <a:pt x="445294" y="183356"/>
                </a:lnTo>
                <a:lnTo>
                  <a:pt x="419100" y="207169"/>
                </a:lnTo>
                <a:lnTo>
                  <a:pt x="342900" y="295275"/>
                </a:lnTo>
                <a:lnTo>
                  <a:pt x="211931" y="433387"/>
                </a:lnTo>
                <a:lnTo>
                  <a:pt x="130969" y="516731"/>
                </a:lnTo>
                <a:lnTo>
                  <a:pt x="73819" y="576262"/>
                </a:lnTo>
                <a:lnTo>
                  <a:pt x="52388" y="595312"/>
                </a:lnTo>
                <a:lnTo>
                  <a:pt x="33338" y="600075"/>
                </a:lnTo>
                <a:lnTo>
                  <a:pt x="21431" y="602456"/>
                </a:lnTo>
                <a:lnTo>
                  <a:pt x="2381" y="597694"/>
                </a:lnTo>
                <a:lnTo>
                  <a:pt x="0" y="576262"/>
                </a:lnTo>
                <a:lnTo>
                  <a:pt x="16669" y="535781"/>
                </a:lnTo>
                <a:lnTo>
                  <a:pt x="66675" y="450056"/>
                </a:lnTo>
                <a:lnTo>
                  <a:pt x="142875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720B653C-A681-4485-BA45-5DADAC267C49}"/>
              </a:ext>
            </a:extLst>
          </p:cNvPr>
          <p:cNvSpPr/>
          <p:nvPr/>
        </p:nvSpPr>
        <p:spPr>
          <a:xfrm>
            <a:off x="4702176" y="3049588"/>
            <a:ext cx="652463" cy="2786062"/>
          </a:xfrm>
          <a:custGeom>
            <a:avLst/>
            <a:gdLst>
              <a:gd name="connsiteX0" fmla="*/ 420130 w 653143"/>
              <a:gd name="connsiteY0" fmla="*/ 864973 h 2785566"/>
              <a:gd name="connsiteX1" fmla="*/ 409538 w 653143"/>
              <a:gd name="connsiteY1" fmla="*/ 699039 h 2785566"/>
              <a:gd name="connsiteX2" fmla="*/ 402477 w 653143"/>
              <a:gd name="connsiteY2" fmla="*/ 617838 h 2785566"/>
              <a:gd name="connsiteX3" fmla="*/ 321276 w 653143"/>
              <a:gd name="connsiteY3" fmla="*/ 342458 h 2785566"/>
              <a:gd name="connsiteX4" fmla="*/ 275379 w 653143"/>
              <a:gd name="connsiteY4" fmla="*/ 268318 h 2785566"/>
              <a:gd name="connsiteX5" fmla="*/ 236544 w 653143"/>
              <a:gd name="connsiteY5" fmla="*/ 222421 h 2785566"/>
              <a:gd name="connsiteX6" fmla="*/ 197708 w 653143"/>
              <a:gd name="connsiteY6" fmla="*/ 183586 h 2785566"/>
              <a:gd name="connsiteX7" fmla="*/ 165934 w 653143"/>
              <a:gd name="connsiteY7" fmla="*/ 155342 h 2785566"/>
              <a:gd name="connsiteX8" fmla="*/ 134159 w 653143"/>
              <a:gd name="connsiteY8" fmla="*/ 130628 h 2785566"/>
              <a:gd name="connsiteX9" fmla="*/ 88262 w 653143"/>
              <a:gd name="connsiteY9" fmla="*/ 98854 h 2785566"/>
              <a:gd name="connsiteX10" fmla="*/ 0 w 653143"/>
              <a:gd name="connsiteY10" fmla="*/ 42366 h 2785566"/>
              <a:gd name="connsiteX11" fmla="*/ 148281 w 653143"/>
              <a:gd name="connsiteY11" fmla="*/ 0 h 2785566"/>
              <a:gd name="connsiteX12" fmla="*/ 257727 w 653143"/>
              <a:gd name="connsiteY12" fmla="*/ 77671 h 2785566"/>
              <a:gd name="connsiteX13" fmla="*/ 317745 w 653143"/>
              <a:gd name="connsiteY13" fmla="*/ 123567 h 2785566"/>
              <a:gd name="connsiteX14" fmla="*/ 353050 w 653143"/>
              <a:gd name="connsiteY14" fmla="*/ 155342 h 2785566"/>
              <a:gd name="connsiteX15" fmla="*/ 384825 w 653143"/>
              <a:gd name="connsiteY15" fmla="*/ 183586 h 2785566"/>
              <a:gd name="connsiteX16" fmla="*/ 437782 w 653143"/>
              <a:gd name="connsiteY16" fmla="*/ 233013 h 2785566"/>
              <a:gd name="connsiteX17" fmla="*/ 490740 w 653143"/>
              <a:gd name="connsiteY17" fmla="*/ 293031 h 2785566"/>
              <a:gd name="connsiteX18" fmla="*/ 508392 w 653143"/>
              <a:gd name="connsiteY18" fmla="*/ 321275 h 2785566"/>
              <a:gd name="connsiteX19" fmla="*/ 522514 w 653143"/>
              <a:gd name="connsiteY19" fmla="*/ 345989 h 2785566"/>
              <a:gd name="connsiteX20" fmla="*/ 547228 w 653143"/>
              <a:gd name="connsiteY20" fmla="*/ 409538 h 2785566"/>
              <a:gd name="connsiteX21" fmla="*/ 579002 w 653143"/>
              <a:gd name="connsiteY21" fmla="*/ 515453 h 2785566"/>
              <a:gd name="connsiteX22" fmla="*/ 600185 w 653143"/>
              <a:gd name="connsiteY22" fmla="*/ 614307 h 2785566"/>
              <a:gd name="connsiteX23" fmla="*/ 617838 w 653143"/>
              <a:gd name="connsiteY23" fmla="*/ 737875 h 2785566"/>
              <a:gd name="connsiteX24" fmla="*/ 628429 w 653143"/>
              <a:gd name="connsiteY24" fmla="*/ 836729 h 2785566"/>
              <a:gd name="connsiteX25" fmla="*/ 639021 w 653143"/>
              <a:gd name="connsiteY25" fmla="*/ 935583 h 2785566"/>
              <a:gd name="connsiteX26" fmla="*/ 646082 w 653143"/>
              <a:gd name="connsiteY26" fmla="*/ 1034437 h 2785566"/>
              <a:gd name="connsiteX27" fmla="*/ 653143 w 653143"/>
              <a:gd name="connsiteY27" fmla="*/ 1313346 h 2785566"/>
              <a:gd name="connsiteX28" fmla="*/ 646082 w 653143"/>
              <a:gd name="connsiteY28" fmla="*/ 1539299 h 2785566"/>
              <a:gd name="connsiteX29" fmla="*/ 639021 w 653143"/>
              <a:gd name="connsiteY29" fmla="*/ 1652275 h 2785566"/>
              <a:gd name="connsiteX30" fmla="*/ 621368 w 653143"/>
              <a:gd name="connsiteY30" fmla="*/ 1867635 h 2785566"/>
              <a:gd name="connsiteX31" fmla="*/ 600185 w 653143"/>
              <a:gd name="connsiteY31" fmla="*/ 2012386 h 2785566"/>
              <a:gd name="connsiteX32" fmla="*/ 575472 w 653143"/>
              <a:gd name="connsiteY32" fmla="*/ 2132423 h 2785566"/>
              <a:gd name="connsiteX33" fmla="*/ 536636 w 653143"/>
              <a:gd name="connsiteY33" fmla="*/ 2263051 h 2785566"/>
              <a:gd name="connsiteX34" fmla="*/ 483679 w 653143"/>
              <a:gd name="connsiteY34" fmla="*/ 2418393 h 2785566"/>
              <a:gd name="connsiteX35" fmla="*/ 441313 w 653143"/>
              <a:gd name="connsiteY35" fmla="*/ 2513717 h 2785566"/>
              <a:gd name="connsiteX36" fmla="*/ 391886 w 653143"/>
              <a:gd name="connsiteY36" fmla="*/ 2601980 h 2785566"/>
              <a:gd name="connsiteX37" fmla="*/ 342459 w 653143"/>
              <a:gd name="connsiteY37" fmla="*/ 2669059 h 2785566"/>
              <a:gd name="connsiteX38" fmla="*/ 275379 w 653143"/>
              <a:gd name="connsiteY38" fmla="*/ 2743200 h 2785566"/>
              <a:gd name="connsiteX39" fmla="*/ 250666 w 653143"/>
              <a:gd name="connsiteY39" fmla="*/ 2771444 h 2785566"/>
              <a:gd name="connsiteX40" fmla="*/ 218891 w 653143"/>
              <a:gd name="connsiteY40" fmla="*/ 2785566 h 2785566"/>
              <a:gd name="connsiteX41" fmla="*/ 204769 w 653143"/>
              <a:gd name="connsiteY41" fmla="*/ 2782035 h 2785566"/>
              <a:gd name="connsiteX42" fmla="*/ 187117 w 653143"/>
              <a:gd name="connsiteY42" fmla="*/ 2757322 h 2785566"/>
              <a:gd name="connsiteX43" fmla="*/ 169464 w 653143"/>
              <a:gd name="connsiteY43" fmla="*/ 2707895 h 2785566"/>
              <a:gd name="connsiteX44" fmla="*/ 158873 w 653143"/>
              <a:gd name="connsiteY44" fmla="*/ 2640815 h 2785566"/>
              <a:gd name="connsiteX45" fmla="*/ 271849 w 653143"/>
              <a:gd name="connsiteY45" fmla="*/ 2195972 h 2785566"/>
              <a:gd name="connsiteX46" fmla="*/ 296562 w 653143"/>
              <a:gd name="connsiteY46" fmla="*/ 2125362 h 2785566"/>
              <a:gd name="connsiteX47" fmla="*/ 324806 w 653143"/>
              <a:gd name="connsiteY47" fmla="*/ 2047691 h 2785566"/>
              <a:gd name="connsiteX48" fmla="*/ 338928 w 653143"/>
              <a:gd name="connsiteY48" fmla="*/ 1994733 h 2785566"/>
              <a:gd name="connsiteX49" fmla="*/ 360111 w 653143"/>
              <a:gd name="connsiteY49" fmla="*/ 1917062 h 2785566"/>
              <a:gd name="connsiteX50" fmla="*/ 374233 w 653143"/>
              <a:gd name="connsiteY50" fmla="*/ 1835861 h 2785566"/>
              <a:gd name="connsiteX51" fmla="*/ 388355 w 653143"/>
              <a:gd name="connsiteY51" fmla="*/ 1758190 h 2785566"/>
              <a:gd name="connsiteX52" fmla="*/ 406008 w 653143"/>
              <a:gd name="connsiteY52" fmla="*/ 1648744 h 2785566"/>
              <a:gd name="connsiteX53" fmla="*/ 416599 w 653143"/>
              <a:gd name="connsiteY53" fmla="*/ 1539299 h 2785566"/>
              <a:gd name="connsiteX54" fmla="*/ 420130 w 653143"/>
              <a:gd name="connsiteY54" fmla="*/ 1440444 h 2785566"/>
              <a:gd name="connsiteX55" fmla="*/ 423660 w 653143"/>
              <a:gd name="connsiteY55" fmla="*/ 1334529 h 2785566"/>
              <a:gd name="connsiteX56" fmla="*/ 427191 w 653143"/>
              <a:gd name="connsiteY56" fmla="*/ 1196840 h 2785566"/>
              <a:gd name="connsiteX57" fmla="*/ 427191 w 653143"/>
              <a:gd name="connsiteY57" fmla="*/ 1076803 h 2785566"/>
              <a:gd name="connsiteX58" fmla="*/ 420130 w 653143"/>
              <a:gd name="connsiteY58" fmla="*/ 864973 h 278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53143" h="2785566">
                <a:moveTo>
                  <a:pt x="420130" y="864973"/>
                </a:moveTo>
                <a:lnTo>
                  <a:pt x="409538" y="699039"/>
                </a:lnTo>
                <a:lnTo>
                  <a:pt x="402477" y="617838"/>
                </a:lnTo>
                <a:lnTo>
                  <a:pt x="321276" y="342458"/>
                </a:lnTo>
                <a:lnTo>
                  <a:pt x="275379" y="268318"/>
                </a:lnTo>
                <a:lnTo>
                  <a:pt x="236544" y="222421"/>
                </a:lnTo>
                <a:lnTo>
                  <a:pt x="197708" y="183586"/>
                </a:lnTo>
                <a:lnTo>
                  <a:pt x="165934" y="155342"/>
                </a:lnTo>
                <a:lnTo>
                  <a:pt x="134159" y="130628"/>
                </a:lnTo>
                <a:lnTo>
                  <a:pt x="88262" y="98854"/>
                </a:lnTo>
                <a:lnTo>
                  <a:pt x="0" y="42366"/>
                </a:lnTo>
                <a:lnTo>
                  <a:pt x="148281" y="0"/>
                </a:lnTo>
                <a:lnTo>
                  <a:pt x="257727" y="77671"/>
                </a:lnTo>
                <a:lnTo>
                  <a:pt x="317745" y="123567"/>
                </a:lnTo>
                <a:lnTo>
                  <a:pt x="353050" y="155342"/>
                </a:lnTo>
                <a:lnTo>
                  <a:pt x="384825" y="183586"/>
                </a:lnTo>
                <a:lnTo>
                  <a:pt x="437782" y="233013"/>
                </a:lnTo>
                <a:lnTo>
                  <a:pt x="490740" y="293031"/>
                </a:lnTo>
                <a:lnTo>
                  <a:pt x="508392" y="321275"/>
                </a:lnTo>
                <a:lnTo>
                  <a:pt x="522514" y="345989"/>
                </a:lnTo>
                <a:lnTo>
                  <a:pt x="547228" y="409538"/>
                </a:lnTo>
                <a:lnTo>
                  <a:pt x="579002" y="515453"/>
                </a:lnTo>
                <a:lnTo>
                  <a:pt x="600185" y="614307"/>
                </a:lnTo>
                <a:lnTo>
                  <a:pt x="617838" y="737875"/>
                </a:lnTo>
                <a:lnTo>
                  <a:pt x="628429" y="836729"/>
                </a:lnTo>
                <a:lnTo>
                  <a:pt x="639021" y="935583"/>
                </a:lnTo>
                <a:lnTo>
                  <a:pt x="646082" y="1034437"/>
                </a:lnTo>
                <a:lnTo>
                  <a:pt x="653143" y="1313346"/>
                </a:lnTo>
                <a:lnTo>
                  <a:pt x="646082" y="1539299"/>
                </a:lnTo>
                <a:lnTo>
                  <a:pt x="639021" y="1652275"/>
                </a:lnTo>
                <a:lnTo>
                  <a:pt x="621368" y="1867635"/>
                </a:lnTo>
                <a:lnTo>
                  <a:pt x="600185" y="2012386"/>
                </a:lnTo>
                <a:lnTo>
                  <a:pt x="575472" y="2132423"/>
                </a:lnTo>
                <a:lnTo>
                  <a:pt x="536636" y="2263051"/>
                </a:lnTo>
                <a:lnTo>
                  <a:pt x="483679" y="2418393"/>
                </a:lnTo>
                <a:lnTo>
                  <a:pt x="441313" y="2513717"/>
                </a:lnTo>
                <a:lnTo>
                  <a:pt x="391886" y="2601980"/>
                </a:lnTo>
                <a:lnTo>
                  <a:pt x="342459" y="2669059"/>
                </a:lnTo>
                <a:lnTo>
                  <a:pt x="275379" y="2743200"/>
                </a:lnTo>
                <a:lnTo>
                  <a:pt x="250666" y="2771444"/>
                </a:lnTo>
                <a:lnTo>
                  <a:pt x="218891" y="2785566"/>
                </a:lnTo>
                <a:lnTo>
                  <a:pt x="204769" y="2782035"/>
                </a:lnTo>
                <a:lnTo>
                  <a:pt x="187117" y="2757322"/>
                </a:lnTo>
                <a:lnTo>
                  <a:pt x="169464" y="2707895"/>
                </a:lnTo>
                <a:lnTo>
                  <a:pt x="158873" y="2640815"/>
                </a:lnTo>
                <a:lnTo>
                  <a:pt x="271849" y="2195972"/>
                </a:lnTo>
                <a:lnTo>
                  <a:pt x="296562" y="2125362"/>
                </a:lnTo>
                <a:cubicBezTo>
                  <a:pt x="322145" y="2052268"/>
                  <a:pt x="310125" y="2077057"/>
                  <a:pt x="324806" y="2047691"/>
                </a:cubicBezTo>
                <a:lnTo>
                  <a:pt x="338928" y="1994733"/>
                </a:lnTo>
                <a:lnTo>
                  <a:pt x="360111" y="1917062"/>
                </a:lnTo>
                <a:lnTo>
                  <a:pt x="374233" y="1835861"/>
                </a:lnTo>
                <a:lnTo>
                  <a:pt x="388355" y="1758190"/>
                </a:lnTo>
                <a:lnTo>
                  <a:pt x="406008" y="1648744"/>
                </a:lnTo>
                <a:lnTo>
                  <a:pt x="416599" y="1539299"/>
                </a:lnTo>
                <a:lnTo>
                  <a:pt x="420130" y="1440444"/>
                </a:lnTo>
                <a:lnTo>
                  <a:pt x="423660" y="1334529"/>
                </a:lnTo>
                <a:lnTo>
                  <a:pt x="427191" y="1196840"/>
                </a:lnTo>
                <a:lnTo>
                  <a:pt x="427191" y="1076803"/>
                </a:lnTo>
                <a:lnTo>
                  <a:pt x="420130" y="8649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39A2832A-E3D9-4704-AB2A-7F08DF9DD145}"/>
              </a:ext>
            </a:extLst>
          </p:cNvPr>
          <p:cNvSpPr/>
          <p:nvPr/>
        </p:nvSpPr>
        <p:spPr>
          <a:xfrm>
            <a:off x="4310063" y="5160964"/>
            <a:ext cx="692150" cy="630237"/>
          </a:xfrm>
          <a:custGeom>
            <a:avLst/>
            <a:gdLst>
              <a:gd name="connsiteX0" fmla="*/ 209550 w 692943"/>
              <a:gd name="connsiteY0" fmla="*/ 207169 h 631031"/>
              <a:gd name="connsiteX1" fmla="*/ 285750 w 692943"/>
              <a:gd name="connsiteY1" fmla="*/ 269081 h 631031"/>
              <a:gd name="connsiteX2" fmla="*/ 345281 w 692943"/>
              <a:gd name="connsiteY2" fmla="*/ 321469 h 631031"/>
              <a:gd name="connsiteX3" fmla="*/ 392906 w 692943"/>
              <a:gd name="connsiteY3" fmla="*/ 364331 h 631031"/>
              <a:gd name="connsiteX4" fmla="*/ 450056 w 692943"/>
              <a:gd name="connsiteY4" fmla="*/ 411956 h 631031"/>
              <a:gd name="connsiteX5" fmla="*/ 516731 w 692943"/>
              <a:gd name="connsiteY5" fmla="*/ 483394 h 631031"/>
              <a:gd name="connsiteX6" fmla="*/ 550068 w 692943"/>
              <a:gd name="connsiteY6" fmla="*/ 523875 h 631031"/>
              <a:gd name="connsiteX7" fmla="*/ 557212 w 692943"/>
              <a:gd name="connsiteY7" fmla="*/ 569119 h 631031"/>
              <a:gd name="connsiteX8" fmla="*/ 576262 w 692943"/>
              <a:gd name="connsiteY8" fmla="*/ 631031 h 631031"/>
              <a:gd name="connsiteX9" fmla="*/ 692943 w 692943"/>
              <a:gd name="connsiteY9" fmla="*/ 9525 h 631031"/>
              <a:gd name="connsiteX10" fmla="*/ 671512 w 692943"/>
              <a:gd name="connsiteY10" fmla="*/ 59531 h 631031"/>
              <a:gd name="connsiteX11" fmla="*/ 650081 w 692943"/>
              <a:gd name="connsiteY11" fmla="*/ 97631 h 631031"/>
              <a:gd name="connsiteX12" fmla="*/ 631031 w 692943"/>
              <a:gd name="connsiteY12" fmla="*/ 123825 h 631031"/>
              <a:gd name="connsiteX13" fmla="*/ 604837 w 692943"/>
              <a:gd name="connsiteY13" fmla="*/ 150019 h 631031"/>
              <a:gd name="connsiteX14" fmla="*/ 571500 w 692943"/>
              <a:gd name="connsiteY14" fmla="*/ 166687 h 631031"/>
              <a:gd name="connsiteX15" fmla="*/ 542925 w 692943"/>
              <a:gd name="connsiteY15" fmla="*/ 173831 h 631031"/>
              <a:gd name="connsiteX16" fmla="*/ 500062 w 692943"/>
              <a:gd name="connsiteY16" fmla="*/ 166687 h 631031"/>
              <a:gd name="connsiteX17" fmla="*/ 409575 w 692943"/>
              <a:gd name="connsiteY17" fmla="*/ 135731 h 631031"/>
              <a:gd name="connsiteX18" fmla="*/ 295275 w 692943"/>
              <a:gd name="connsiteY18" fmla="*/ 97631 h 631031"/>
              <a:gd name="connsiteX19" fmla="*/ 161925 w 692943"/>
              <a:gd name="connsiteY19" fmla="*/ 50006 h 631031"/>
              <a:gd name="connsiteX20" fmla="*/ 78581 w 692943"/>
              <a:gd name="connsiteY20" fmla="*/ 16669 h 631031"/>
              <a:gd name="connsiteX21" fmla="*/ 40481 w 692943"/>
              <a:gd name="connsiteY21" fmla="*/ 2381 h 631031"/>
              <a:gd name="connsiteX22" fmla="*/ 19050 w 692943"/>
              <a:gd name="connsiteY22" fmla="*/ 0 h 631031"/>
              <a:gd name="connsiteX23" fmla="*/ 2381 w 692943"/>
              <a:gd name="connsiteY23" fmla="*/ 9525 h 631031"/>
              <a:gd name="connsiteX24" fmla="*/ 0 w 692943"/>
              <a:gd name="connsiteY24" fmla="*/ 26194 h 631031"/>
              <a:gd name="connsiteX25" fmla="*/ 11906 w 692943"/>
              <a:gd name="connsiteY25" fmla="*/ 50006 h 631031"/>
              <a:gd name="connsiteX26" fmla="*/ 45243 w 692943"/>
              <a:gd name="connsiteY26" fmla="*/ 80962 h 631031"/>
              <a:gd name="connsiteX27" fmla="*/ 135731 w 692943"/>
              <a:gd name="connsiteY27" fmla="*/ 147637 h 631031"/>
              <a:gd name="connsiteX28" fmla="*/ 209550 w 692943"/>
              <a:gd name="connsiteY28" fmla="*/ 207169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943" h="631031">
                <a:moveTo>
                  <a:pt x="209550" y="207169"/>
                </a:moveTo>
                <a:lnTo>
                  <a:pt x="285750" y="269081"/>
                </a:lnTo>
                <a:lnTo>
                  <a:pt x="345281" y="321469"/>
                </a:lnTo>
                <a:lnTo>
                  <a:pt x="392906" y="364331"/>
                </a:lnTo>
                <a:lnTo>
                  <a:pt x="450056" y="411956"/>
                </a:lnTo>
                <a:lnTo>
                  <a:pt x="516731" y="483394"/>
                </a:lnTo>
                <a:lnTo>
                  <a:pt x="550068" y="523875"/>
                </a:lnTo>
                <a:lnTo>
                  <a:pt x="557212" y="569119"/>
                </a:lnTo>
                <a:lnTo>
                  <a:pt x="576262" y="631031"/>
                </a:lnTo>
                <a:lnTo>
                  <a:pt x="692943" y="9525"/>
                </a:lnTo>
                <a:lnTo>
                  <a:pt x="671512" y="59531"/>
                </a:lnTo>
                <a:lnTo>
                  <a:pt x="650081" y="97631"/>
                </a:lnTo>
                <a:lnTo>
                  <a:pt x="631031" y="123825"/>
                </a:lnTo>
                <a:lnTo>
                  <a:pt x="604837" y="150019"/>
                </a:lnTo>
                <a:lnTo>
                  <a:pt x="571500" y="166687"/>
                </a:lnTo>
                <a:lnTo>
                  <a:pt x="542925" y="173831"/>
                </a:lnTo>
                <a:lnTo>
                  <a:pt x="500062" y="166687"/>
                </a:lnTo>
                <a:lnTo>
                  <a:pt x="409575" y="135731"/>
                </a:lnTo>
                <a:lnTo>
                  <a:pt x="295275" y="97631"/>
                </a:lnTo>
                <a:lnTo>
                  <a:pt x="161925" y="50006"/>
                </a:lnTo>
                <a:lnTo>
                  <a:pt x="78581" y="16669"/>
                </a:lnTo>
                <a:lnTo>
                  <a:pt x="40481" y="2381"/>
                </a:lnTo>
                <a:lnTo>
                  <a:pt x="19050" y="0"/>
                </a:lnTo>
                <a:lnTo>
                  <a:pt x="2381" y="9525"/>
                </a:lnTo>
                <a:lnTo>
                  <a:pt x="0" y="26194"/>
                </a:lnTo>
                <a:lnTo>
                  <a:pt x="11906" y="50006"/>
                </a:lnTo>
                <a:lnTo>
                  <a:pt x="45243" y="80962"/>
                </a:lnTo>
                <a:lnTo>
                  <a:pt x="135731" y="147637"/>
                </a:lnTo>
                <a:lnTo>
                  <a:pt x="209550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CC63D1B-D7B2-471D-9AEE-8F69D0A16527}"/>
              </a:ext>
            </a:extLst>
          </p:cNvPr>
          <p:cNvSpPr/>
          <p:nvPr/>
        </p:nvSpPr>
        <p:spPr>
          <a:xfrm>
            <a:off x="3705225" y="3322639"/>
            <a:ext cx="1493838" cy="1616075"/>
          </a:xfrm>
          <a:custGeom>
            <a:avLst/>
            <a:gdLst>
              <a:gd name="connsiteX0" fmla="*/ 1100138 w 1493044"/>
              <a:gd name="connsiteY0" fmla="*/ 388144 h 1616869"/>
              <a:gd name="connsiteX1" fmla="*/ 1026319 w 1493044"/>
              <a:gd name="connsiteY1" fmla="*/ 495300 h 1616869"/>
              <a:gd name="connsiteX2" fmla="*/ 919163 w 1493044"/>
              <a:gd name="connsiteY2" fmla="*/ 638175 h 1616869"/>
              <a:gd name="connsiteX3" fmla="*/ 807244 w 1493044"/>
              <a:gd name="connsiteY3" fmla="*/ 776287 h 1616869"/>
              <a:gd name="connsiteX4" fmla="*/ 650081 w 1493044"/>
              <a:gd name="connsiteY4" fmla="*/ 954881 h 1616869"/>
              <a:gd name="connsiteX5" fmla="*/ 516731 w 1493044"/>
              <a:gd name="connsiteY5" fmla="*/ 1097756 h 1616869"/>
              <a:gd name="connsiteX6" fmla="*/ 400050 w 1493044"/>
              <a:gd name="connsiteY6" fmla="*/ 1214437 h 1616869"/>
              <a:gd name="connsiteX7" fmla="*/ 250031 w 1493044"/>
              <a:gd name="connsiteY7" fmla="*/ 1354931 h 1616869"/>
              <a:gd name="connsiteX8" fmla="*/ 138113 w 1493044"/>
              <a:gd name="connsiteY8" fmla="*/ 1454944 h 1616869"/>
              <a:gd name="connsiteX9" fmla="*/ 35719 w 1493044"/>
              <a:gd name="connsiteY9" fmla="*/ 1540669 h 1616869"/>
              <a:gd name="connsiteX10" fmla="*/ 9525 w 1493044"/>
              <a:gd name="connsiteY10" fmla="*/ 1564481 h 1616869"/>
              <a:gd name="connsiteX11" fmla="*/ 4763 w 1493044"/>
              <a:gd name="connsiteY11" fmla="*/ 1576387 h 1616869"/>
              <a:gd name="connsiteX12" fmla="*/ 0 w 1493044"/>
              <a:gd name="connsiteY12" fmla="*/ 1593056 h 1616869"/>
              <a:gd name="connsiteX13" fmla="*/ 4763 w 1493044"/>
              <a:gd name="connsiteY13" fmla="*/ 1609725 h 1616869"/>
              <a:gd name="connsiteX14" fmla="*/ 11906 w 1493044"/>
              <a:gd name="connsiteY14" fmla="*/ 1614487 h 1616869"/>
              <a:gd name="connsiteX15" fmla="*/ 21431 w 1493044"/>
              <a:gd name="connsiteY15" fmla="*/ 1616869 h 1616869"/>
              <a:gd name="connsiteX16" fmla="*/ 64294 w 1493044"/>
              <a:gd name="connsiteY16" fmla="*/ 1602581 h 1616869"/>
              <a:gd name="connsiteX17" fmla="*/ 123825 w 1493044"/>
              <a:gd name="connsiteY17" fmla="*/ 1564481 h 1616869"/>
              <a:gd name="connsiteX18" fmla="*/ 264319 w 1493044"/>
              <a:gd name="connsiteY18" fmla="*/ 1464469 h 1616869"/>
              <a:gd name="connsiteX19" fmla="*/ 340519 w 1493044"/>
              <a:gd name="connsiteY19" fmla="*/ 1404937 h 1616869"/>
              <a:gd name="connsiteX20" fmla="*/ 433388 w 1493044"/>
              <a:gd name="connsiteY20" fmla="*/ 1333500 h 1616869"/>
              <a:gd name="connsiteX21" fmla="*/ 533400 w 1493044"/>
              <a:gd name="connsiteY21" fmla="*/ 1254919 h 1616869"/>
              <a:gd name="connsiteX22" fmla="*/ 635794 w 1493044"/>
              <a:gd name="connsiteY22" fmla="*/ 1169194 h 1616869"/>
              <a:gd name="connsiteX23" fmla="*/ 731044 w 1493044"/>
              <a:gd name="connsiteY23" fmla="*/ 1092994 h 1616869"/>
              <a:gd name="connsiteX24" fmla="*/ 838200 w 1493044"/>
              <a:gd name="connsiteY24" fmla="*/ 997744 h 1616869"/>
              <a:gd name="connsiteX25" fmla="*/ 902494 w 1493044"/>
              <a:gd name="connsiteY25" fmla="*/ 942975 h 1616869"/>
              <a:gd name="connsiteX26" fmla="*/ 981075 w 1493044"/>
              <a:gd name="connsiteY26" fmla="*/ 854869 h 1616869"/>
              <a:gd name="connsiteX27" fmla="*/ 1085850 w 1493044"/>
              <a:gd name="connsiteY27" fmla="*/ 742950 h 1616869"/>
              <a:gd name="connsiteX28" fmla="*/ 1154906 w 1493044"/>
              <a:gd name="connsiteY28" fmla="*/ 669131 h 1616869"/>
              <a:gd name="connsiteX29" fmla="*/ 1285875 w 1493044"/>
              <a:gd name="connsiteY29" fmla="*/ 519112 h 1616869"/>
              <a:gd name="connsiteX30" fmla="*/ 1407319 w 1493044"/>
              <a:gd name="connsiteY30" fmla="*/ 369094 h 1616869"/>
              <a:gd name="connsiteX31" fmla="*/ 1493044 w 1493044"/>
              <a:gd name="connsiteY31" fmla="*/ 271462 h 1616869"/>
              <a:gd name="connsiteX32" fmla="*/ 1347788 w 1493044"/>
              <a:gd name="connsiteY32" fmla="*/ 0 h 1616869"/>
              <a:gd name="connsiteX33" fmla="*/ 1300163 w 1493044"/>
              <a:gd name="connsiteY33" fmla="*/ 80962 h 1616869"/>
              <a:gd name="connsiteX34" fmla="*/ 1235869 w 1493044"/>
              <a:gd name="connsiteY34" fmla="*/ 185737 h 1616869"/>
              <a:gd name="connsiteX35" fmla="*/ 1159669 w 1493044"/>
              <a:gd name="connsiteY35" fmla="*/ 302419 h 1616869"/>
              <a:gd name="connsiteX36" fmla="*/ 1100138 w 1493044"/>
              <a:gd name="connsiteY36" fmla="*/ 388144 h 161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93044" h="1616869">
                <a:moveTo>
                  <a:pt x="1100138" y="388144"/>
                </a:moveTo>
                <a:lnTo>
                  <a:pt x="1026319" y="495300"/>
                </a:lnTo>
                <a:lnTo>
                  <a:pt x="919163" y="638175"/>
                </a:lnTo>
                <a:lnTo>
                  <a:pt x="807244" y="776287"/>
                </a:lnTo>
                <a:lnTo>
                  <a:pt x="650081" y="954881"/>
                </a:lnTo>
                <a:lnTo>
                  <a:pt x="516731" y="1097756"/>
                </a:lnTo>
                <a:lnTo>
                  <a:pt x="400050" y="1214437"/>
                </a:lnTo>
                <a:lnTo>
                  <a:pt x="250031" y="1354931"/>
                </a:lnTo>
                <a:lnTo>
                  <a:pt x="138113" y="1454944"/>
                </a:lnTo>
                <a:lnTo>
                  <a:pt x="35719" y="1540669"/>
                </a:lnTo>
                <a:lnTo>
                  <a:pt x="9525" y="1564481"/>
                </a:lnTo>
                <a:lnTo>
                  <a:pt x="4763" y="1576387"/>
                </a:lnTo>
                <a:lnTo>
                  <a:pt x="0" y="1593056"/>
                </a:lnTo>
                <a:lnTo>
                  <a:pt x="4763" y="1609725"/>
                </a:lnTo>
                <a:lnTo>
                  <a:pt x="11906" y="1614487"/>
                </a:lnTo>
                <a:lnTo>
                  <a:pt x="21431" y="1616869"/>
                </a:lnTo>
                <a:lnTo>
                  <a:pt x="64294" y="1602581"/>
                </a:lnTo>
                <a:lnTo>
                  <a:pt x="123825" y="1564481"/>
                </a:lnTo>
                <a:lnTo>
                  <a:pt x="264319" y="1464469"/>
                </a:lnTo>
                <a:lnTo>
                  <a:pt x="340519" y="1404937"/>
                </a:lnTo>
                <a:lnTo>
                  <a:pt x="433388" y="1333500"/>
                </a:lnTo>
                <a:lnTo>
                  <a:pt x="533400" y="1254919"/>
                </a:lnTo>
                <a:lnTo>
                  <a:pt x="635794" y="1169194"/>
                </a:lnTo>
                <a:lnTo>
                  <a:pt x="731044" y="1092994"/>
                </a:lnTo>
                <a:lnTo>
                  <a:pt x="838200" y="997744"/>
                </a:lnTo>
                <a:lnTo>
                  <a:pt x="902494" y="942975"/>
                </a:lnTo>
                <a:lnTo>
                  <a:pt x="981075" y="854869"/>
                </a:lnTo>
                <a:lnTo>
                  <a:pt x="1085850" y="742950"/>
                </a:lnTo>
                <a:lnTo>
                  <a:pt x="1154906" y="669131"/>
                </a:lnTo>
                <a:lnTo>
                  <a:pt x="1285875" y="519112"/>
                </a:lnTo>
                <a:lnTo>
                  <a:pt x="1407319" y="369094"/>
                </a:lnTo>
                <a:lnTo>
                  <a:pt x="1493044" y="271462"/>
                </a:lnTo>
                <a:lnTo>
                  <a:pt x="1347788" y="0"/>
                </a:lnTo>
                <a:lnTo>
                  <a:pt x="1300163" y="80962"/>
                </a:lnTo>
                <a:lnTo>
                  <a:pt x="1235869" y="185737"/>
                </a:lnTo>
                <a:lnTo>
                  <a:pt x="1159669" y="302419"/>
                </a:lnTo>
                <a:lnTo>
                  <a:pt x="1100138" y="38814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AA67DF3-880B-44DD-A76A-0FD1AD447B40}"/>
              </a:ext>
            </a:extLst>
          </p:cNvPr>
          <p:cNvSpPr/>
          <p:nvPr/>
        </p:nvSpPr>
        <p:spPr>
          <a:xfrm>
            <a:off x="5929313" y="1338263"/>
            <a:ext cx="927100" cy="1403350"/>
          </a:xfrm>
          <a:custGeom>
            <a:avLst/>
            <a:gdLst>
              <a:gd name="connsiteX0" fmla="*/ 711993 w 926306"/>
              <a:gd name="connsiteY0" fmla="*/ 550068 h 1402556"/>
              <a:gd name="connsiteX1" fmla="*/ 652462 w 926306"/>
              <a:gd name="connsiteY1" fmla="*/ 642937 h 1402556"/>
              <a:gd name="connsiteX2" fmla="*/ 600075 w 926306"/>
              <a:gd name="connsiteY2" fmla="*/ 733425 h 1402556"/>
              <a:gd name="connsiteX3" fmla="*/ 554831 w 926306"/>
              <a:gd name="connsiteY3" fmla="*/ 804862 h 1402556"/>
              <a:gd name="connsiteX4" fmla="*/ 488156 w 926306"/>
              <a:gd name="connsiteY4" fmla="*/ 914400 h 1402556"/>
              <a:gd name="connsiteX5" fmla="*/ 431006 w 926306"/>
              <a:gd name="connsiteY5" fmla="*/ 997743 h 1402556"/>
              <a:gd name="connsiteX6" fmla="*/ 376237 w 926306"/>
              <a:gd name="connsiteY6" fmla="*/ 1064418 h 1402556"/>
              <a:gd name="connsiteX7" fmla="*/ 326231 w 926306"/>
              <a:gd name="connsiteY7" fmla="*/ 1119187 h 1402556"/>
              <a:gd name="connsiteX8" fmla="*/ 252412 w 926306"/>
              <a:gd name="connsiteY8" fmla="*/ 1214437 h 1402556"/>
              <a:gd name="connsiteX9" fmla="*/ 192881 w 926306"/>
              <a:gd name="connsiteY9" fmla="*/ 1276350 h 1402556"/>
              <a:gd name="connsiteX10" fmla="*/ 121443 w 926306"/>
              <a:gd name="connsiteY10" fmla="*/ 1340643 h 1402556"/>
              <a:gd name="connsiteX11" fmla="*/ 73818 w 926306"/>
              <a:gd name="connsiteY11" fmla="*/ 1381125 h 1402556"/>
              <a:gd name="connsiteX12" fmla="*/ 50006 w 926306"/>
              <a:gd name="connsiteY12" fmla="*/ 1397793 h 1402556"/>
              <a:gd name="connsiteX13" fmla="*/ 38100 w 926306"/>
              <a:gd name="connsiteY13" fmla="*/ 1402556 h 1402556"/>
              <a:gd name="connsiteX14" fmla="*/ 23812 w 926306"/>
              <a:gd name="connsiteY14" fmla="*/ 1402556 h 1402556"/>
              <a:gd name="connsiteX15" fmla="*/ 4762 w 926306"/>
              <a:gd name="connsiteY15" fmla="*/ 1395412 h 1402556"/>
              <a:gd name="connsiteX16" fmla="*/ 0 w 926306"/>
              <a:gd name="connsiteY16" fmla="*/ 1376362 h 1402556"/>
              <a:gd name="connsiteX17" fmla="*/ 7143 w 926306"/>
              <a:gd name="connsiteY17" fmla="*/ 1347787 h 1402556"/>
              <a:gd name="connsiteX18" fmla="*/ 40481 w 926306"/>
              <a:gd name="connsiteY18" fmla="*/ 1290637 h 1402556"/>
              <a:gd name="connsiteX19" fmla="*/ 88106 w 926306"/>
              <a:gd name="connsiteY19" fmla="*/ 1212056 h 1402556"/>
              <a:gd name="connsiteX20" fmla="*/ 150018 w 926306"/>
              <a:gd name="connsiteY20" fmla="*/ 1109662 h 1402556"/>
              <a:gd name="connsiteX21" fmla="*/ 202406 w 926306"/>
              <a:gd name="connsiteY21" fmla="*/ 1019175 h 1402556"/>
              <a:gd name="connsiteX22" fmla="*/ 283368 w 926306"/>
              <a:gd name="connsiteY22" fmla="*/ 864393 h 1402556"/>
              <a:gd name="connsiteX23" fmla="*/ 333375 w 926306"/>
              <a:gd name="connsiteY23" fmla="*/ 766762 h 1402556"/>
              <a:gd name="connsiteX24" fmla="*/ 378618 w 926306"/>
              <a:gd name="connsiteY24" fmla="*/ 671512 h 1402556"/>
              <a:gd name="connsiteX25" fmla="*/ 447675 w 926306"/>
              <a:gd name="connsiteY25" fmla="*/ 511968 h 1402556"/>
              <a:gd name="connsiteX26" fmla="*/ 492918 w 926306"/>
              <a:gd name="connsiteY26" fmla="*/ 402431 h 1402556"/>
              <a:gd name="connsiteX27" fmla="*/ 526256 w 926306"/>
              <a:gd name="connsiteY27" fmla="*/ 307181 h 1402556"/>
              <a:gd name="connsiteX28" fmla="*/ 535781 w 926306"/>
              <a:gd name="connsiteY28" fmla="*/ 278606 h 1402556"/>
              <a:gd name="connsiteX29" fmla="*/ 538162 w 926306"/>
              <a:gd name="connsiteY29" fmla="*/ 245268 h 1402556"/>
              <a:gd name="connsiteX30" fmla="*/ 535781 w 926306"/>
              <a:gd name="connsiteY30" fmla="*/ 223837 h 1402556"/>
              <a:gd name="connsiteX31" fmla="*/ 533400 w 926306"/>
              <a:gd name="connsiteY31" fmla="*/ 190500 h 1402556"/>
              <a:gd name="connsiteX32" fmla="*/ 519112 w 926306"/>
              <a:gd name="connsiteY32" fmla="*/ 152400 h 1402556"/>
              <a:gd name="connsiteX33" fmla="*/ 500062 w 926306"/>
              <a:gd name="connsiteY33" fmla="*/ 114300 h 1402556"/>
              <a:gd name="connsiteX34" fmla="*/ 483393 w 926306"/>
              <a:gd name="connsiteY34" fmla="*/ 92868 h 1402556"/>
              <a:gd name="connsiteX35" fmla="*/ 469106 w 926306"/>
              <a:gd name="connsiteY35" fmla="*/ 80962 h 1402556"/>
              <a:gd name="connsiteX36" fmla="*/ 454818 w 926306"/>
              <a:gd name="connsiteY36" fmla="*/ 69056 h 1402556"/>
              <a:gd name="connsiteX37" fmla="*/ 440531 w 926306"/>
              <a:gd name="connsiteY37" fmla="*/ 50006 h 1402556"/>
              <a:gd name="connsiteX38" fmla="*/ 435768 w 926306"/>
              <a:gd name="connsiteY38" fmla="*/ 16668 h 1402556"/>
              <a:gd name="connsiteX39" fmla="*/ 442912 w 926306"/>
              <a:gd name="connsiteY39" fmla="*/ 0 h 1402556"/>
              <a:gd name="connsiteX40" fmla="*/ 457200 w 926306"/>
              <a:gd name="connsiteY40" fmla="*/ 0 h 1402556"/>
              <a:gd name="connsiteX41" fmla="*/ 478631 w 926306"/>
              <a:gd name="connsiteY41" fmla="*/ 7143 h 1402556"/>
              <a:gd name="connsiteX42" fmla="*/ 500062 w 926306"/>
              <a:gd name="connsiteY42" fmla="*/ 14287 h 1402556"/>
              <a:gd name="connsiteX43" fmla="*/ 542925 w 926306"/>
              <a:gd name="connsiteY43" fmla="*/ 21431 h 1402556"/>
              <a:gd name="connsiteX44" fmla="*/ 607218 w 926306"/>
              <a:gd name="connsiteY44" fmla="*/ 38100 h 1402556"/>
              <a:gd name="connsiteX45" fmla="*/ 666750 w 926306"/>
              <a:gd name="connsiteY45" fmla="*/ 61912 h 1402556"/>
              <a:gd name="connsiteX46" fmla="*/ 728662 w 926306"/>
              <a:gd name="connsiteY46" fmla="*/ 85725 h 1402556"/>
              <a:gd name="connsiteX47" fmla="*/ 804862 w 926306"/>
              <a:gd name="connsiteY47" fmla="*/ 126206 h 1402556"/>
              <a:gd name="connsiteX48" fmla="*/ 850106 w 926306"/>
              <a:gd name="connsiteY48" fmla="*/ 157162 h 1402556"/>
              <a:gd name="connsiteX49" fmla="*/ 895350 w 926306"/>
              <a:gd name="connsiteY49" fmla="*/ 183356 h 1402556"/>
              <a:gd name="connsiteX50" fmla="*/ 909637 w 926306"/>
              <a:gd name="connsiteY50" fmla="*/ 195262 h 1402556"/>
              <a:gd name="connsiteX51" fmla="*/ 919162 w 926306"/>
              <a:gd name="connsiteY51" fmla="*/ 209550 h 1402556"/>
              <a:gd name="connsiteX52" fmla="*/ 926306 w 926306"/>
              <a:gd name="connsiteY52" fmla="*/ 223837 h 1402556"/>
              <a:gd name="connsiteX53" fmla="*/ 926306 w 926306"/>
              <a:gd name="connsiteY53" fmla="*/ 238125 h 1402556"/>
              <a:gd name="connsiteX54" fmla="*/ 919162 w 926306"/>
              <a:gd name="connsiteY54" fmla="*/ 264318 h 1402556"/>
              <a:gd name="connsiteX55" fmla="*/ 902493 w 926306"/>
              <a:gd name="connsiteY55" fmla="*/ 285750 h 1402556"/>
              <a:gd name="connsiteX56" fmla="*/ 873918 w 926306"/>
              <a:gd name="connsiteY56" fmla="*/ 302418 h 1402556"/>
              <a:gd name="connsiteX57" fmla="*/ 823912 w 926306"/>
              <a:gd name="connsiteY57" fmla="*/ 376237 h 1402556"/>
              <a:gd name="connsiteX58" fmla="*/ 711993 w 926306"/>
              <a:gd name="connsiteY58" fmla="*/ 550068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926306" h="1402556">
                <a:moveTo>
                  <a:pt x="711993" y="550068"/>
                </a:moveTo>
                <a:lnTo>
                  <a:pt x="652462" y="642937"/>
                </a:lnTo>
                <a:lnTo>
                  <a:pt x="600075" y="733425"/>
                </a:lnTo>
                <a:lnTo>
                  <a:pt x="554831" y="804862"/>
                </a:lnTo>
                <a:lnTo>
                  <a:pt x="488156" y="914400"/>
                </a:lnTo>
                <a:lnTo>
                  <a:pt x="431006" y="997743"/>
                </a:lnTo>
                <a:lnTo>
                  <a:pt x="376237" y="1064418"/>
                </a:lnTo>
                <a:lnTo>
                  <a:pt x="326231" y="1119187"/>
                </a:lnTo>
                <a:lnTo>
                  <a:pt x="252412" y="1214437"/>
                </a:lnTo>
                <a:lnTo>
                  <a:pt x="192881" y="1276350"/>
                </a:lnTo>
                <a:lnTo>
                  <a:pt x="121443" y="1340643"/>
                </a:lnTo>
                <a:lnTo>
                  <a:pt x="73818" y="1381125"/>
                </a:lnTo>
                <a:lnTo>
                  <a:pt x="50006" y="1397793"/>
                </a:lnTo>
                <a:lnTo>
                  <a:pt x="38100" y="1402556"/>
                </a:lnTo>
                <a:lnTo>
                  <a:pt x="23812" y="1402556"/>
                </a:lnTo>
                <a:lnTo>
                  <a:pt x="4762" y="1395412"/>
                </a:lnTo>
                <a:lnTo>
                  <a:pt x="0" y="1376362"/>
                </a:lnTo>
                <a:lnTo>
                  <a:pt x="7143" y="1347787"/>
                </a:lnTo>
                <a:lnTo>
                  <a:pt x="40481" y="1290637"/>
                </a:lnTo>
                <a:lnTo>
                  <a:pt x="88106" y="1212056"/>
                </a:lnTo>
                <a:lnTo>
                  <a:pt x="150018" y="1109662"/>
                </a:lnTo>
                <a:lnTo>
                  <a:pt x="202406" y="1019175"/>
                </a:lnTo>
                <a:lnTo>
                  <a:pt x="283368" y="864393"/>
                </a:lnTo>
                <a:lnTo>
                  <a:pt x="333375" y="766762"/>
                </a:lnTo>
                <a:lnTo>
                  <a:pt x="378618" y="671512"/>
                </a:lnTo>
                <a:lnTo>
                  <a:pt x="447675" y="511968"/>
                </a:lnTo>
                <a:lnTo>
                  <a:pt x="492918" y="402431"/>
                </a:lnTo>
                <a:lnTo>
                  <a:pt x="526256" y="307181"/>
                </a:lnTo>
                <a:lnTo>
                  <a:pt x="535781" y="278606"/>
                </a:lnTo>
                <a:lnTo>
                  <a:pt x="538162" y="245268"/>
                </a:lnTo>
                <a:lnTo>
                  <a:pt x="535781" y="223837"/>
                </a:lnTo>
                <a:lnTo>
                  <a:pt x="533400" y="190500"/>
                </a:lnTo>
                <a:lnTo>
                  <a:pt x="519112" y="152400"/>
                </a:lnTo>
                <a:lnTo>
                  <a:pt x="500062" y="114300"/>
                </a:lnTo>
                <a:lnTo>
                  <a:pt x="483393" y="92868"/>
                </a:lnTo>
                <a:lnTo>
                  <a:pt x="469106" y="80962"/>
                </a:lnTo>
                <a:lnTo>
                  <a:pt x="454818" y="69056"/>
                </a:lnTo>
                <a:lnTo>
                  <a:pt x="440531" y="50006"/>
                </a:lnTo>
                <a:lnTo>
                  <a:pt x="435768" y="16668"/>
                </a:lnTo>
                <a:lnTo>
                  <a:pt x="442912" y="0"/>
                </a:lnTo>
                <a:lnTo>
                  <a:pt x="457200" y="0"/>
                </a:lnTo>
                <a:lnTo>
                  <a:pt x="478631" y="7143"/>
                </a:lnTo>
                <a:lnTo>
                  <a:pt x="500062" y="14287"/>
                </a:lnTo>
                <a:lnTo>
                  <a:pt x="542925" y="21431"/>
                </a:lnTo>
                <a:lnTo>
                  <a:pt x="607218" y="38100"/>
                </a:lnTo>
                <a:lnTo>
                  <a:pt x="666750" y="61912"/>
                </a:lnTo>
                <a:lnTo>
                  <a:pt x="728662" y="85725"/>
                </a:lnTo>
                <a:lnTo>
                  <a:pt x="804862" y="126206"/>
                </a:lnTo>
                <a:lnTo>
                  <a:pt x="850106" y="157162"/>
                </a:lnTo>
                <a:lnTo>
                  <a:pt x="895350" y="183356"/>
                </a:lnTo>
                <a:lnTo>
                  <a:pt x="909637" y="195262"/>
                </a:lnTo>
                <a:lnTo>
                  <a:pt x="919162" y="209550"/>
                </a:lnTo>
                <a:lnTo>
                  <a:pt x="926306" y="223837"/>
                </a:lnTo>
                <a:lnTo>
                  <a:pt x="926306" y="238125"/>
                </a:lnTo>
                <a:lnTo>
                  <a:pt x="919162" y="264318"/>
                </a:lnTo>
                <a:lnTo>
                  <a:pt x="902493" y="285750"/>
                </a:lnTo>
                <a:lnTo>
                  <a:pt x="873918" y="302418"/>
                </a:lnTo>
                <a:lnTo>
                  <a:pt x="823912" y="376237"/>
                </a:lnTo>
                <a:lnTo>
                  <a:pt x="711993" y="5500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8B4DD70-F11C-48F2-BB31-A3D03C55A392}"/>
              </a:ext>
            </a:extLst>
          </p:cNvPr>
          <p:cNvSpPr/>
          <p:nvPr/>
        </p:nvSpPr>
        <p:spPr>
          <a:xfrm>
            <a:off x="6376988" y="1890713"/>
            <a:ext cx="1638300" cy="423862"/>
          </a:xfrm>
          <a:custGeom>
            <a:avLst/>
            <a:gdLst>
              <a:gd name="connsiteX0" fmla="*/ 538162 w 1638300"/>
              <a:gd name="connsiteY0" fmla="*/ 228600 h 423862"/>
              <a:gd name="connsiteX1" fmla="*/ 397668 w 1638300"/>
              <a:gd name="connsiteY1" fmla="*/ 252412 h 423862"/>
              <a:gd name="connsiteX2" fmla="*/ 278606 w 1638300"/>
              <a:gd name="connsiteY2" fmla="*/ 264318 h 423862"/>
              <a:gd name="connsiteX3" fmla="*/ 238125 w 1638300"/>
              <a:gd name="connsiteY3" fmla="*/ 266700 h 423862"/>
              <a:gd name="connsiteX4" fmla="*/ 178593 w 1638300"/>
              <a:gd name="connsiteY4" fmla="*/ 261937 h 423862"/>
              <a:gd name="connsiteX5" fmla="*/ 42862 w 1638300"/>
              <a:gd name="connsiteY5" fmla="*/ 221456 h 423862"/>
              <a:gd name="connsiteX6" fmla="*/ 0 w 1638300"/>
              <a:gd name="connsiteY6" fmla="*/ 338137 h 423862"/>
              <a:gd name="connsiteX7" fmla="*/ 111918 w 1638300"/>
              <a:gd name="connsiteY7" fmla="*/ 385762 h 423862"/>
              <a:gd name="connsiteX8" fmla="*/ 209550 w 1638300"/>
              <a:gd name="connsiteY8" fmla="*/ 416718 h 423862"/>
              <a:gd name="connsiteX9" fmla="*/ 257175 w 1638300"/>
              <a:gd name="connsiteY9" fmla="*/ 423862 h 423862"/>
              <a:gd name="connsiteX10" fmla="*/ 345281 w 1638300"/>
              <a:gd name="connsiteY10" fmla="*/ 416718 h 423862"/>
              <a:gd name="connsiteX11" fmla="*/ 485775 w 1638300"/>
              <a:gd name="connsiteY11" fmla="*/ 395287 h 423862"/>
              <a:gd name="connsiteX12" fmla="*/ 616743 w 1638300"/>
              <a:gd name="connsiteY12" fmla="*/ 371475 h 423862"/>
              <a:gd name="connsiteX13" fmla="*/ 721518 w 1638300"/>
              <a:gd name="connsiteY13" fmla="*/ 350043 h 423862"/>
              <a:gd name="connsiteX14" fmla="*/ 900112 w 1638300"/>
              <a:gd name="connsiteY14" fmla="*/ 314325 h 423862"/>
              <a:gd name="connsiteX15" fmla="*/ 1092993 w 1638300"/>
              <a:gd name="connsiteY15" fmla="*/ 280987 h 423862"/>
              <a:gd name="connsiteX16" fmla="*/ 1228725 w 1638300"/>
              <a:gd name="connsiteY16" fmla="*/ 259556 h 423862"/>
              <a:gd name="connsiteX17" fmla="*/ 1383506 w 1638300"/>
              <a:gd name="connsiteY17" fmla="*/ 242887 h 423862"/>
              <a:gd name="connsiteX18" fmla="*/ 1440656 w 1638300"/>
              <a:gd name="connsiteY18" fmla="*/ 242887 h 423862"/>
              <a:gd name="connsiteX19" fmla="*/ 1547812 w 1638300"/>
              <a:gd name="connsiteY19" fmla="*/ 228600 h 423862"/>
              <a:gd name="connsiteX20" fmla="*/ 1593056 w 1638300"/>
              <a:gd name="connsiteY20" fmla="*/ 219075 h 423862"/>
              <a:gd name="connsiteX21" fmla="*/ 1619250 w 1638300"/>
              <a:gd name="connsiteY21" fmla="*/ 200025 h 423862"/>
              <a:gd name="connsiteX22" fmla="*/ 1633537 w 1638300"/>
              <a:gd name="connsiteY22" fmla="*/ 176212 h 423862"/>
              <a:gd name="connsiteX23" fmla="*/ 1638300 w 1638300"/>
              <a:gd name="connsiteY23" fmla="*/ 159543 h 423862"/>
              <a:gd name="connsiteX24" fmla="*/ 1638300 w 1638300"/>
              <a:gd name="connsiteY24" fmla="*/ 145256 h 423862"/>
              <a:gd name="connsiteX25" fmla="*/ 1626393 w 1638300"/>
              <a:gd name="connsiteY25" fmla="*/ 123825 h 423862"/>
              <a:gd name="connsiteX26" fmla="*/ 1593056 w 1638300"/>
              <a:gd name="connsiteY26" fmla="*/ 102393 h 423862"/>
              <a:gd name="connsiteX27" fmla="*/ 1547812 w 1638300"/>
              <a:gd name="connsiteY27" fmla="*/ 83343 h 423862"/>
              <a:gd name="connsiteX28" fmla="*/ 1464468 w 1638300"/>
              <a:gd name="connsiteY28" fmla="*/ 57150 h 423862"/>
              <a:gd name="connsiteX29" fmla="*/ 1338262 w 1638300"/>
              <a:gd name="connsiteY29" fmla="*/ 19050 h 423862"/>
              <a:gd name="connsiteX30" fmla="*/ 1264443 w 1638300"/>
              <a:gd name="connsiteY30" fmla="*/ 2381 h 423862"/>
              <a:gd name="connsiteX31" fmla="*/ 1247775 w 1638300"/>
              <a:gd name="connsiteY31" fmla="*/ 0 h 423862"/>
              <a:gd name="connsiteX32" fmla="*/ 1216818 w 1638300"/>
              <a:gd name="connsiteY32" fmla="*/ 19050 h 423862"/>
              <a:gd name="connsiteX33" fmla="*/ 1123950 w 1638300"/>
              <a:gd name="connsiteY33" fmla="*/ 66675 h 423862"/>
              <a:gd name="connsiteX34" fmla="*/ 1035843 w 1638300"/>
              <a:gd name="connsiteY34" fmla="*/ 107156 h 423862"/>
              <a:gd name="connsiteX35" fmla="*/ 971550 w 1638300"/>
              <a:gd name="connsiteY35" fmla="*/ 126206 h 423862"/>
              <a:gd name="connsiteX36" fmla="*/ 802481 w 1638300"/>
              <a:gd name="connsiteY36" fmla="*/ 171450 h 423862"/>
              <a:gd name="connsiteX37" fmla="*/ 597693 w 1638300"/>
              <a:gd name="connsiteY37" fmla="*/ 216693 h 423862"/>
              <a:gd name="connsiteX38" fmla="*/ 538162 w 1638300"/>
              <a:gd name="connsiteY38" fmla="*/ 228600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38300" h="423862">
                <a:moveTo>
                  <a:pt x="538162" y="228600"/>
                </a:moveTo>
                <a:lnTo>
                  <a:pt x="397668" y="252412"/>
                </a:lnTo>
                <a:lnTo>
                  <a:pt x="278606" y="264318"/>
                </a:lnTo>
                <a:lnTo>
                  <a:pt x="238125" y="266700"/>
                </a:lnTo>
                <a:lnTo>
                  <a:pt x="178593" y="261937"/>
                </a:lnTo>
                <a:lnTo>
                  <a:pt x="42862" y="221456"/>
                </a:lnTo>
                <a:lnTo>
                  <a:pt x="0" y="338137"/>
                </a:lnTo>
                <a:lnTo>
                  <a:pt x="111918" y="385762"/>
                </a:lnTo>
                <a:lnTo>
                  <a:pt x="209550" y="416718"/>
                </a:lnTo>
                <a:lnTo>
                  <a:pt x="257175" y="423862"/>
                </a:lnTo>
                <a:lnTo>
                  <a:pt x="345281" y="416718"/>
                </a:lnTo>
                <a:lnTo>
                  <a:pt x="485775" y="395287"/>
                </a:lnTo>
                <a:lnTo>
                  <a:pt x="616743" y="371475"/>
                </a:lnTo>
                <a:lnTo>
                  <a:pt x="721518" y="350043"/>
                </a:lnTo>
                <a:lnTo>
                  <a:pt x="900112" y="314325"/>
                </a:lnTo>
                <a:lnTo>
                  <a:pt x="1092993" y="280987"/>
                </a:lnTo>
                <a:lnTo>
                  <a:pt x="1228725" y="259556"/>
                </a:lnTo>
                <a:lnTo>
                  <a:pt x="1383506" y="242887"/>
                </a:lnTo>
                <a:lnTo>
                  <a:pt x="1440656" y="242887"/>
                </a:lnTo>
                <a:lnTo>
                  <a:pt x="1547812" y="228600"/>
                </a:lnTo>
                <a:lnTo>
                  <a:pt x="1593056" y="219075"/>
                </a:lnTo>
                <a:lnTo>
                  <a:pt x="1619250" y="200025"/>
                </a:lnTo>
                <a:lnTo>
                  <a:pt x="1633537" y="176212"/>
                </a:lnTo>
                <a:lnTo>
                  <a:pt x="1638300" y="159543"/>
                </a:lnTo>
                <a:lnTo>
                  <a:pt x="1638300" y="145256"/>
                </a:lnTo>
                <a:lnTo>
                  <a:pt x="1626393" y="123825"/>
                </a:lnTo>
                <a:lnTo>
                  <a:pt x="1593056" y="102393"/>
                </a:lnTo>
                <a:lnTo>
                  <a:pt x="1547812" y="83343"/>
                </a:lnTo>
                <a:lnTo>
                  <a:pt x="1464468" y="57150"/>
                </a:lnTo>
                <a:lnTo>
                  <a:pt x="1338262" y="19050"/>
                </a:lnTo>
                <a:lnTo>
                  <a:pt x="1264443" y="2381"/>
                </a:lnTo>
                <a:lnTo>
                  <a:pt x="1247775" y="0"/>
                </a:lnTo>
                <a:lnTo>
                  <a:pt x="1216818" y="19050"/>
                </a:lnTo>
                <a:lnTo>
                  <a:pt x="1123950" y="66675"/>
                </a:lnTo>
                <a:lnTo>
                  <a:pt x="1035843" y="107156"/>
                </a:lnTo>
                <a:lnTo>
                  <a:pt x="971550" y="126206"/>
                </a:lnTo>
                <a:lnTo>
                  <a:pt x="802481" y="171450"/>
                </a:lnTo>
                <a:lnTo>
                  <a:pt x="597693" y="216693"/>
                </a:lnTo>
                <a:lnTo>
                  <a:pt x="538162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DF49CECE-7286-4B72-9F19-2E4D1E5F4FC4}"/>
              </a:ext>
            </a:extLst>
          </p:cNvPr>
          <p:cNvSpPr/>
          <p:nvPr/>
        </p:nvSpPr>
        <p:spPr>
          <a:xfrm>
            <a:off x="5581650" y="2190751"/>
            <a:ext cx="1962150" cy="1827213"/>
          </a:xfrm>
          <a:custGeom>
            <a:avLst/>
            <a:gdLst>
              <a:gd name="connsiteX0" fmla="*/ 902494 w 1962150"/>
              <a:gd name="connsiteY0" fmla="*/ 1407319 h 1826419"/>
              <a:gd name="connsiteX1" fmla="*/ 804863 w 1962150"/>
              <a:gd name="connsiteY1" fmla="*/ 1471613 h 1826419"/>
              <a:gd name="connsiteX2" fmla="*/ 719138 w 1962150"/>
              <a:gd name="connsiteY2" fmla="*/ 1524000 h 1826419"/>
              <a:gd name="connsiteX3" fmla="*/ 611981 w 1962150"/>
              <a:gd name="connsiteY3" fmla="*/ 1581150 h 1826419"/>
              <a:gd name="connsiteX4" fmla="*/ 507206 w 1962150"/>
              <a:gd name="connsiteY4" fmla="*/ 1635919 h 1826419"/>
              <a:gd name="connsiteX5" fmla="*/ 369094 w 1962150"/>
              <a:gd name="connsiteY5" fmla="*/ 1702594 h 1826419"/>
              <a:gd name="connsiteX6" fmla="*/ 216694 w 1962150"/>
              <a:gd name="connsiteY6" fmla="*/ 1762125 h 1826419"/>
              <a:gd name="connsiteX7" fmla="*/ 69056 w 1962150"/>
              <a:gd name="connsiteY7" fmla="*/ 1816894 h 1826419"/>
              <a:gd name="connsiteX8" fmla="*/ 21431 w 1962150"/>
              <a:gd name="connsiteY8" fmla="*/ 1826419 h 1826419"/>
              <a:gd name="connsiteX9" fmla="*/ 4763 w 1962150"/>
              <a:gd name="connsiteY9" fmla="*/ 1821656 h 1826419"/>
              <a:gd name="connsiteX10" fmla="*/ 0 w 1962150"/>
              <a:gd name="connsiteY10" fmla="*/ 1812131 h 1826419"/>
              <a:gd name="connsiteX11" fmla="*/ 4763 w 1962150"/>
              <a:gd name="connsiteY11" fmla="*/ 1790700 h 1826419"/>
              <a:gd name="connsiteX12" fmla="*/ 19050 w 1962150"/>
              <a:gd name="connsiteY12" fmla="*/ 1774031 h 1826419"/>
              <a:gd name="connsiteX13" fmla="*/ 64294 w 1962150"/>
              <a:gd name="connsiteY13" fmla="*/ 1750219 h 1826419"/>
              <a:gd name="connsiteX14" fmla="*/ 214313 w 1962150"/>
              <a:gd name="connsiteY14" fmla="*/ 1666875 h 1826419"/>
              <a:gd name="connsiteX15" fmla="*/ 366713 w 1962150"/>
              <a:gd name="connsiteY15" fmla="*/ 1574006 h 1826419"/>
              <a:gd name="connsiteX16" fmla="*/ 502444 w 1962150"/>
              <a:gd name="connsiteY16" fmla="*/ 1488281 h 1826419"/>
              <a:gd name="connsiteX17" fmla="*/ 611981 w 1962150"/>
              <a:gd name="connsiteY17" fmla="*/ 1412081 h 1826419"/>
              <a:gd name="connsiteX18" fmla="*/ 735806 w 1962150"/>
              <a:gd name="connsiteY18" fmla="*/ 1316831 h 1826419"/>
              <a:gd name="connsiteX19" fmla="*/ 819150 w 1962150"/>
              <a:gd name="connsiteY19" fmla="*/ 1250156 h 1826419"/>
              <a:gd name="connsiteX20" fmla="*/ 909638 w 1962150"/>
              <a:gd name="connsiteY20" fmla="*/ 1169194 h 1826419"/>
              <a:gd name="connsiteX21" fmla="*/ 1019175 w 1962150"/>
              <a:gd name="connsiteY21" fmla="*/ 1059656 h 1826419"/>
              <a:gd name="connsiteX22" fmla="*/ 1109663 w 1962150"/>
              <a:gd name="connsiteY22" fmla="*/ 957263 h 1826419"/>
              <a:gd name="connsiteX23" fmla="*/ 1176338 w 1962150"/>
              <a:gd name="connsiteY23" fmla="*/ 866775 h 1826419"/>
              <a:gd name="connsiteX24" fmla="*/ 1333500 w 1962150"/>
              <a:gd name="connsiteY24" fmla="*/ 673894 h 1826419"/>
              <a:gd name="connsiteX25" fmla="*/ 1404938 w 1962150"/>
              <a:gd name="connsiteY25" fmla="*/ 581025 h 1826419"/>
              <a:gd name="connsiteX26" fmla="*/ 1476375 w 1962150"/>
              <a:gd name="connsiteY26" fmla="*/ 485775 h 1826419"/>
              <a:gd name="connsiteX27" fmla="*/ 1504950 w 1962150"/>
              <a:gd name="connsiteY27" fmla="*/ 442913 h 1826419"/>
              <a:gd name="connsiteX28" fmla="*/ 1533525 w 1962150"/>
              <a:gd name="connsiteY28" fmla="*/ 395288 h 1826419"/>
              <a:gd name="connsiteX29" fmla="*/ 1554956 w 1962150"/>
              <a:gd name="connsiteY29" fmla="*/ 354806 h 1826419"/>
              <a:gd name="connsiteX30" fmla="*/ 1578769 w 1962150"/>
              <a:gd name="connsiteY30" fmla="*/ 300038 h 1826419"/>
              <a:gd name="connsiteX31" fmla="*/ 1593056 w 1962150"/>
              <a:gd name="connsiteY31" fmla="*/ 259556 h 1826419"/>
              <a:gd name="connsiteX32" fmla="*/ 1604963 w 1962150"/>
              <a:gd name="connsiteY32" fmla="*/ 207169 h 1826419"/>
              <a:gd name="connsiteX33" fmla="*/ 1604963 w 1962150"/>
              <a:gd name="connsiteY33" fmla="*/ 192881 h 1826419"/>
              <a:gd name="connsiteX34" fmla="*/ 1588294 w 1962150"/>
              <a:gd name="connsiteY34" fmla="*/ 173831 h 1826419"/>
              <a:gd name="connsiteX35" fmla="*/ 1547813 w 1962150"/>
              <a:gd name="connsiteY35" fmla="*/ 133350 h 1826419"/>
              <a:gd name="connsiteX36" fmla="*/ 1509713 w 1962150"/>
              <a:gd name="connsiteY36" fmla="*/ 90488 h 1826419"/>
              <a:gd name="connsiteX37" fmla="*/ 1459706 w 1962150"/>
              <a:gd name="connsiteY37" fmla="*/ 16669 h 1826419"/>
              <a:gd name="connsiteX38" fmla="*/ 1588294 w 1962150"/>
              <a:gd name="connsiteY38" fmla="*/ 0 h 1826419"/>
              <a:gd name="connsiteX39" fmla="*/ 1614488 w 1962150"/>
              <a:gd name="connsiteY39" fmla="*/ 59531 h 1826419"/>
              <a:gd name="connsiteX40" fmla="*/ 1640681 w 1962150"/>
              <a:gd name="connsiteY40" fmla="*/ 95250 h 1826419"/>
              <a:gd name="connsiteX41" fmla="*/ 1683544 w 1962150"/>
              <a:gd name="connsiteY41" fmla="*/ 130969 h 1826419"/>
              <a:gd name="connsiteX42" fmla="*/ 1721644 w 1962150"/>
              <a:gd name="connsiteY42" fmla="*/ 152400 h 1826419"/>
              <a:gd name="connsiteX43" fmla="*/ 1762125 w 1962150"/>
              <a:gd name="connsiteY43" fmla="*/ 171450 h 1826419"/>
              <a:gd name="connsiteX44" fmla="*/ 1831181 w 1962150"/>
              <a:gd name="connsiteY44" fmla="*/ 219075 h 1826419"/>
              <a:gd name="connsiteX45" fmla="*/ 1876425 w 1962150"/>
              <a:gd name="connsiteY45" fmla="*/ 257175 h 1826419"/>
              <a:gd name="connsiteX46" fmla="*/ 1919288 w 1962150"/>
              <a:gd name="connsiteY46" fmla="*/ 302419 h 1826419"/>
              <a:gd name="connsiteX47" fmla="*/ 1945481 w 1962150"/>
              <a:gd name="connsiteY47" fmla="*/ 330994 h 1826419"/>
              <a:gd name="connsiteX48" fmla="*/ 1955006 w 1962150"/>
              <a:gd name="connsiteY48" fmla="*/ 345281 h 1826419"/>
              <a:gd name="connsiteX49" fmla="*/ 1962150 w 1962150"/>
              <a:gd name="connsiteY49" fmla="*/ 359569 h 1826419"/>
              <a:gd name="connsiteX50" fmla="*/ 1962150 w 1962150"/>
              <a:gd name="connsiteY50" fmla="*/ 373856 h 1826419"/>
              <a:gd name="connsiteX51" fmla="*/ 1959769 w 1962150"/>
              <a:gd name="connsiteY51" fmla="*/ 392906 h 1826419"/>
              <a:gd name="connsiteX52" fmla="*/ 1945481 w 1962150"/>
              <a:gd name="connsiteY52" fmla="*/ 414338 h 1826419"/>
              <a:gd name="connsiteX53" fmla="*/ 1921669 w 1962150"/>
              <a:gd name="connsiteY53" fmla="*/ 431006 h 1826419"/>
              <a:gd name="connsiteX54" fmla="*/ 1890713 w 1962150"/>
              <a:gd name="connsiteY54" fmla="*/ 438150 h 1826419"/>
              <a:gd name="connsiteX55" fmla="*/ 1840706 w 1962150"/>
              <a:gd name="connsiteY55" fmla="*/ 457200 h 1826419"/>
              <a:gd name="connsiteX56" fmla="*/ 1800225 w 1962150"/>
              <a:gd name="connsiteY56" fmla="*/ 476250 h 1826419"/>
              <a:gd name="connsiteX57" fmla="*/ 1764506 w 1962150"/>
              <a:gd name="connsiteY57" fmla="*/ 509588 h 1826419"/>
              <a:gd name="connsiteX58" fmla="*/ 1733550 w 1962150"/>
              <a:gd name="connsiteY58" fmla="*/ 557213 h 1826419"/>
              <a:gd name="connsiteX59" fmla="*/ 1693069 w 1962150"/>
              <a:gd name="connsiteY59" fmla="*/ 616744 h 1826419"/>
              <a:gd name="connsiteX60" fmla="*/ 1628775 w 1962150"/>
              <a:gd name="connsiteY60" fmla="*/ 695325 h 1826419"/>
              <a:gd name="connsiteX61" fmla="*/ 1578769 w 1962150"/>
              <a:gd name="connsiteY61" fmla="*/ 757238 h 1826419"/>
              <a:gd name="connsiteX62" fmla="*/ 1500188 w 1962150"/>
              <a:gd name="connsiteY62" fmla="*/ 850106 h 1826419"/>
              <a:gd name="connsiteX63" fmla="*/ 1359694 w 1962150"/>
              <a:gd name="connsiteY63" fmla="*/ 1012031 h 1826419"/>
              <a:gd name="connsiteX64" fmla="*/ 1269206 w 1962150"/>
              <a:gd name="connsiteY64" fmla="*/ 1107281 h 1826419"/>
              <a:gd name="connsiteX65" fmla="*/ 1159669 w 1962150"/>
              <a:gd name="connsiteY65" fmla="*/ 1202531 h 1826419"/>
              <a:gd name="connsiteX66" fmla="*/ 1050131 w 1962150"/>
              <a:gd name="connsiteY66" fmla="*/ 1297781 h 1826419"/>
              <a:gd name="connsiteX67" fmla="*/ 902494 w 1962150"/>
              <a:gd name="connsiteY67" fmla="*/ 1407319 h 182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962150" h="1826419">
                <a:moveTo>
                  <a:pt x="902494" y="1407319"/>
                </a:moveTo>
                <a:lnTo>
                  <a:pt x="804863" y="1471613"/>
                </a:lnTo>
                <a:lnTo>
                  <a:pt x="719138" y="1524000"/>
                </a:lnTo>
                <a:lnTo>
                  <a:pt x="611981" y="1581150"/>
                </a:lnTo>
                <a:lnTo>
                  <a:pt x="507206" y="1635919"/>
                </a:lnTo>
                <a:lnTo>
                  <a:pt x="369094" y="1702594"/>
                </a:lnTo>
                <a:lnTo>
                  <a:pt x="216694" y="1762125"/>
                </a:lnTo>
                <a:lnTo>
                  <a:pt x="69056" y="1816894"/>
                </a:lnTo>
                <a:lnTo>
                  <a:pt x="21431" y="1826419"/>
                </a:lnTo>
                <a:lnTo>
                  <a:pt x="4763" y="1821656"/>
                </a:lnTo>
                <a:lnTo>
                  <a:pt x="0" y="1812131"/>
                </a:lnTo>
                <a:lnTo>
                  <a:pt x="4763" y="1790700"/>
                </a:lnTo>
                <a:lnTo>
                  <a:pt x="19050" y="1774031"/>
                </a:lnTo>
                <a:lnTo>
                  <a:pt x="64294" y="1750219"/>
                </a:lnTo>
                <a:lnTo>
                  <a:pt x="214313" y="1666875"/>
                </a:lnTo>
                <a:lnTo>
                  <a:pt x="366713" y="1574006"/>
                </a:lnTo>
                <a:lnTo>
                  <a:pt x="502444" y="1488281"/>
                </a:lnTo>
                <a:lnTo>
                  <a:pt x="611981" y="1412081"/>
                </a:lnTo>
                <a:lnTo>
                  <a:pt x="735806" y="1316831"/>
                </a:lnTo>
                <a:lnTo>
                  <a:pt x="819150" y="1250156"/>
                </a:lnTo>
                <a:lnTo>
                  <a:pt x="909638" y="1169194"/>
                </a:lnTo>
                <a:lnTo>
                  <a:pt x="1019175" y="1059656"/>
                </a:lnTo>
                <a:lnTo>
                  <a:pt x="1109663" y="957263"/>
                </a:lnTo>
                <a:lnTo>
                  <a:pt x="1176338" y="866775"/>
                </a:lnTo>
                <a:lnTo>
                  <a:pt x="1333500" y="673894"/>
                </a:lnTo>
                <a:lnTo>
                  <a:pt x="1404938" y="581025"/>
                </a:lnTo>
                <a:lnTo>
                  <a:pt x="1476375" y="485775"/>
                </a:lnTo>
                <a:lnTo>
                  <a:pt x="1504950" y="442913"/>
                </a:lnTo>
                <a:lnTo>
                  <a:pt x="1533525" y="395288"/>
                </a:lnTo>
                <a:lnTo>
                  <a:pt x="1554956" y="354806"/>
                </a:lnTo>
                <a:lnTo>
                  <a:pt x="1578769" y="300038"/>
                </a:lnTo>
                <a:lnTo>
                  <a:pt x="1593056" y="259556"/>
                </a:lnTo>
                <a:lnTo>
                  <a:pt x="1604963" y="207169"/>
                </a:lnTo>
                <a:lnTo>
                  <a:pt x="1604963" y="192881"/>
                </a:lnTo>
                <a:lnTo>
                  <a:pt x="1588294" y="173831"/>
                </a:lnTo>
                <a:lnTo>
                  <a:pt x="1547813" y="133350"/>
                </a:lnTo>
                <a:lnTo>
                  <a:pt x="1509713" y="90488"/>
                </a:lnTo>
                <a:lnTo>
                  <a:pt x="1459706" y="16669"/>
                </a:lnTo>
                <a:lnTo>
                  <a:pt x="1588294" y="0"/>
                </a:lnTo>
                <a:lnTo>
                  <a:pt x="1614488" y="59531"/>
                </a:lnTo>
                <a:lnTo>
                  <a:pt x="1640681" y="95250"/>
                </a:lnTo>
                <a:lnTo>
                  <a:pt x="1683544" y="130969"/>
                </a:lnTo>
                <a:lnTo>
                  <a:pt x="1721644" y="152400"/>
                </a:lnTo>
                <a:lnTo>
                  <a:pt x="1762125" y="171450"/>
                </a:lnTo>
                <a:lnTo>
                  <a:pt x="1831181" y="219075"/>
                </a:lnTo>
                <a:lnTo>
                  <a:pt x="1876425" y="257175"/>
                </a:lnTo>
                <a:lnTo>
                  <a:pt x="1919288" y="302419"/>
                </a:lnTo>
                <a:lnTo>
                  <a:pt x="1945481" y="330994"/>
                </a:lnTo>
                <a:lnTo>
                  <a:pt x="1955006" y="345281"/>
                </a:lnTo>
                <a:lnTo>
                  <a:pt x="1962150" y="359569"/>
                </a:lnTo>
                <a:lnTo>
                  <a:pt x="1962150" y="373856"/>
                </a:lnTo>
                <a:lnTo>
                  <a:pt x="1959769" y="392906"/>
                </a:lnTo>
                <a:lnTo>
                  <a:pt x="1945481" y="414338"/>
                </a:lnTo>
                <a:lnTo>
                  <a:pt x="1921669" y="431006"/>
                </a:lnTo>
                <a:lnTo>
                  <a:pt x="1890713" y="438150"/>
                </a:lnTo>
                <a:lnTo>
                  <a:pt x="1840706" y="457200"/>
                </a:lnTo>
                <a:lnTo>
                  <a:pt x="1800225" y="476250"/>
                </a:lnTo>
                <a:lnTo>
                  <a:pt x="1764506" y="509588"/>
                </a:lnTo>
                <a:lnTo>
                  <a:pt x="1733550" y="557213"/>
                </a:lnTo>
                <a:lnTo>
                  <a:pt x="1693069" y="616744"/>
                </a:lnTo>
                <a:lnTo>
                  <a:pt x="1628775" y="695325"/>
                </a:lnTo>
                <a:lnTo>
                  <a:pt x="1578769" y="757238"/>
                </a:lnTo>
                <a:lnTo>
                  <a:pt x="1500188" y="850106"/>
                </a:lnTo>
                <a:lnTo>
                  <a:pt x="1359694" y="1012031"/>
                </a:lnTo>
                <a:lnTo>
                  <a:pt x="1269206" y="1107281"/>
                </a:lnTo>
                <a:lnTo>
                  <a:pt x="1159669" y="1202531"/>
                </a:lnTo>
                <a:lnTo>
                  <a:pt x="1050131" y="1297781"/>
                </a:lnTo>
                <a:lnTo>
                  <a:pt x="902494" y="14073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CB97A3-4A5D-462C-AB47-9BD56BE53AD6}"/>
              </a:ext>
            </a:extLst>
          </p:cNvPr>
          <p:cNvSpPr/>
          <p:nvPr/>
        </p:nvSpPr>
        <p:spPr>
          <a:xfrm>
            <a:off x="6138863" y="2447925"/>
            <a:ext cx="2438400" cy="1455738"/>
          </a:xfrm>
          <a:custGeom>
            <a:avLst/>
            <a:gdLst>
              <a:gd name="connsiteX0" fmla="*/ 623887 w 2438400"/>
              <a:gd name="connsiteY0" fmla="*/ 352425 h 1454944"/>
              <a:gd name="connsiteX1" fmla="*/ 514350 w 2438400"/>
              <a:gd name="connsiteY1" fmla="*/ 271463 h 1454944"/>
              <a:gd name="connsiteX2" fmla="*/ 414337 w 2438400"/>
              <a:gd name="connsiteY2" fmla="*/ 200025 h 1454944"/>
              <a:gd name="connsiteX3" fmla="*/ 290512 w 2438400"/>
              <a:gd name="connsiteY3" fmla="*/ 109538 h 1454944"/>
              <a:gd name="connsiteX4" fmla="*/ 261937 w 2438400"/>
              <a:gd name="connsiteY4" fmla="*/ 88106 h 1454944"/>
              <a:gd name="connsiteX5" fmla="*/ 226218 w 2438400"/>
              <a:gd name="connsiteY5" fmla="*/ 76200 h 1454944"/>
              <a:gd name="connsiteX6" fmla="*/ 164306 w 2438400"/>
              <a:gd name="connsiteY6" fmla="*/ 50006 h 1454944"/>
              <a:gd name="connsiteX7" fmla="*/ 64293 w 2438400"/>
              <a:gd name="connsiteY7" fmla="*/ 0 h 1454944"/>
              <a:gd name="connsiteX8" fmla="*/ 0 w 2438400"/>
              <a:gd name="connsiteY8" fmla="*/ 97631 h 1454944"/>
              <a:gd name="connsiteX9" fmla="*/ 138112 w 2438400"/>
              <a:gd name="connsiteY9" fmla="*/ 145256 h 1454944"/>
              <a:gd name="connsiteX10" fmla="*/ 178593 w 2438400"/>
              <a:gd name="connsiteY10" fmla="*/ 159544 h 1454944"/>
              <a:gd name="connsiteX11" fmla="*/ 226218 w 2438400"/>
              <a:gd name="connsiteY11" fmla="*/ 204788 h 1454944"/>
              <a:gd name="connsiteX12" fmla="*/ 328612 w 2438400"/>
              <a:gd name="connsiteY12" fmla="*/ 295275 h 1454944"/>
              <a:gd name="connsiteX13" fmla="*/ 421481 w 2438400"/>
              <a:gd name="connsiteY13" fmla="*/ 381000 h 1454944"/>
              <a:gd name="connsiteX14" fmla="*/ 521493 w 2438400"/>
              <a:gd name="connsiteY14" fmla="*/ 471488 h 1454944"/>
              <a:gd name="connsiteX15" fmla="*/ 650081 w 2438400"/>
              <a:gd name="connsiteY15" fmla="*/ 588169 h 1454944"/>
              <a:gd name="connsiteX16" fmla="*/ 900112 w 2438400"/>
              <a:gd name="connsiteY16" fmla="*/ 807244 h 1454944"/>
              <a:gd name="connsiteX17" fmla="*/ 1021556 w 2438400"/>
              <a:gd name="connsiteY17" fmla="*/ 921544 h 1454944"/>
              <a:gd name="connsiteX18" fmla="*/ 1166812 w 2438400"/>
              <a:gd name="connsiteY18" fmla="*/ 1050131 h 1454944"/>
              <a:gd name="connsiteX19" fmla="*/ 1319212 w 2438400"/>
              <a:gd name="connsiteY19" fmla="*/ 1185863 h 1454944"/>
              <a:gd name="connsiteX20" fmla="*/ 1447800 w 2438400"/>
              <a:gd name="connsiteY20" fmla="*/ 1302544 h 1454944"/>
              <a:gd name="connsiteX21" fmla="*/ 1502568 w 2438400"/>
              <a:gd name="connsiteY21" fmla="*/ 1350169 h 1454944"/>
              <a:gd name="connsiteX22" fmla="*/ 1524000 w 2438400"/>
              <a:gd name="connsiteY22" fmla="*/ 1373981 h 1454944"/>
              <a:gd name="connsiteX23" fmla="*/ 1554956 w 2438400"/>
              <a:gd name="connsiteY23" fmla="*/ 1407319 h 1454944"/>
              <a:gd name="connsiteX24" fmla="*/ 1583531 w 2438400"/>
              <a:gd name="connsiteY24" fmla="*/ 1428750 h 1454944"/>
              <a:gd name="connsiteX25" fmla="*/ 1609725 w 2438400"/>
              <a:gd name="connsiteY25" fmla="*/ 1440656 h 1454944"/>
              <a:gd name="connsiteX26" fmla="*/ 1624012 w 2438400"/>
              <a:gd name="connsiteY26" fmla="*/ 1445419 h 1454944"/>
              <a:gd name="connsiteX27" fmla="*/ 1647825 w 2438400"/>
              <a:gd name="connsiteY27" fmla="*/ 1450181 h 1454944"/>
              <a:gd name="connsiteX28" fmla="*/ 1681162 w 2438400"/>
              <a:gd name="connsiteY28" fmla="*/ 1454944 h 1454944"/>
              <a:gd name="connsiteX29" fmla="*/ 1714500 w 2438400"/>
              <a:gd name="connsiteY29" fmla="*/ 1452563 h 1454944"/>
              <a:gd name="connsiteX30" fmla="*/ 1862137 w 2438400"/>
              <a:gd name="connsiteY30" fmla="*/ 1450181 h 1454944"/>
              <a:gd name="connsiteX31" fmla="*/ 1988343 w 2438400"/>
              <a:gd name="connsiteY31" fmla="*/ 1440656 h 1454944"/>
              <a:gd name="connsiteX32" fmla="*/ 2128837 w 2438400"/>
              <a:gd name="connsiteY32" fmla="*/ 1423988 h 1454944"/>
              <a:gd name="connsiteX33" fmla="*/ 2262187 w 2438400"/>
              <a:gd name="connsiteY33" fmla="*/ 1404938 h 1454944"/>
              <a:gd name="connsiteX34" fmla="*/ 2381250 w 2438400"/>
              <a:gd name="connsiteY34" fmla="*/ 1383506 h 1454944"/>
              <a:gd name="connsiteX35" fmla="*/ 2419350 w 2438400"/>
              <a:gd name="connsiteY35" fmla="*/ 1378744 h 1454944"/>
              <a:gd name="connsiteX36" fmla="*/ 2433637 w 2438400"/>
              <a:gd name="connsiteY36" fmla="*/ 1373981 h 1454944"/>
              <a:gd name="connsiteX37" fmla="*/ 2438400 w 2438400"/>
              <a:gd name="connsiteY37" fmla="*/ 1362075 h 1454944"/>
              <a:gd name="connsiteX38" fmla="*/ 2433637 w 2438400"/>
              <a:gd name="connsiteY38" fmla="*/ 1347788 h 1454944"/>
              <a:gd name="connsiteX39" fmla="*/ 2424112 w 2438400"/>
              <a:gd name="connsiteY39" fmla="*/ 1331119 h 1454944"/>
              <a:gd name="connsiteX40" fmla="*/ 2412206 w 2438400"/>
              <a:gd name="connsiteY40" fmla="*/ 1319213 h 1454944"/>
              <a:gd name="connsiteX41" fmla="*/ 2369343 w 2438400"/>
              <a:gd name="connsiteY41" fmla="*/ 1307306 h 1454944"/>
              <a:gd name="connsiteX42" fmla="*/ 2283618 w 2438400"/>
              <a:gd name="connsiteY42" fmla="*/ 1293019 h 1454944"/>
              <a:gd name="connsiteX43" fmla="*/ 2145506 w 2438400"/>
              <a:gd name="connsiteY43" fmla="*/ 1257300 h 1454944"/>
              <a:gd name="connsiteX44" fmla="*/ 2040731 w 2438400"/>
              <a:gd name="connsiteY44" fmla="*/ 1228725 h 1454944"/>
              <a:gd name="connsiteX45" fmla="*/ 1916906 w 2438400"/>
              <a:gd name="connsiteY45" fmla="*/ 1190625 h 1454944"/>
              <a:gd name="connsiteX46" fmla="*/ 1819275 w 2438400"/>
              <a:gd name="connsiteY46" fmla="*/ 1159669 h 1454944"/>
              <a:gd name="connsiteX47" fmla="*/ 1714500 w 2438400"/>
              <a:gd name="connsiteY47" fmla="*/ 1104900 h 1454944"/>
              <a:gd name="connsiteX48" fmla="*/ 1574006 w 2438400"/>
              <a:gd name="connsiteY48" fmla="*/ 1016794 h 1454944"/>
              <a:gd name="connsiteX49" fmla="*/ 1423987 w 2438400"/>
              <a:gd name="connsiteY49" fmla="*/ 916781 h 1454944"/>
              <a:gd name="connsiteX50" fmla="*/ 1262062 w 2438400"/>
              <a:gd name="connsiteY50" fmla="*/ 807244 h 1454944"/>
              <a:gd name="connsiteX51" fmla="*/ 1050131 w 2438400"/>
              <a:gd name="connsiteY51" fmla="*/ 652463 h 1454944"/>
              <a:gd name="connsiteX52" fmla="*/ 926306 w 2438400"/>
              <a:gd name="connsiteY52" fmla="*/ 561975 h 1454944"/>
              <a:gd name="connsiteX53" fmla="*/ 681037 w 2438400"/>
              <a:gd name="connsiteY53" fmla="*/ 397669 h 1454944"/>
              <a:gd name="connsiteX54" fmla="*/ 623887 w 2438400"/>
              <a:gd name="connsiteY54" fmla="*/ 352425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38400" h="1454944">
                <a:moveTo>
                  <a:pt x="623887" y="352425"/>
                </a:moveTo>
                <a:lnTo>
                  <a:pt x="514350" y="271463"/>
                </a:lnTo>
                <a:lnTo>
                  <a:pt x="414337" y="200025"/>
                </a:lnTo>
                <a:lnTo>
                  <a:pt x="290512" y="109538"/>
                </a:lnTo>
                <a:lnTo>
                  <a:pt x="261937" y="88106"/>
                </a:lnTo>
                <a:lnTo>
                  <a:pt x="226218" y="76200"/>
                </a:lnTo>
                <a:lnTo>
                  <a:pt x="164306" y="50006"/>
                </a:lnTo>
                <a:lnTo>
                  <a:pt x="64293" y="0"/>
                </a:lnTo>
                <a:lnTo>
                  <a:pt x="0" y="97631"/>
                </a:lnTo>
                <a:lnTo>
                  <a:pt x="138112" y="145256"/>
                </a:lnTo>
                <a:lnTo>
                  <a:pt x="178593" y="159544"/>
                </a:lnTo>
                <a:lnTo>
                  <a:pt x="226218" y="204788"/>
                </a:lnTo>
                <a:lnTo>
                  <a:pt x="328612" y="295275"/>
                </a:lnTo>
                <a:lnTo>
                  <a:pt x="421481" y="381000"/>
                </a:lnTo>
                <a:lnTo>
                  <a:pt x="521493" y="471488"/>
                </a:lnTo>
                <a:lnTo>
                  <a:pt x="650081" y="588169"/>
                </a:lnTo>
                <a:lnTo>
                  <a:pt x="900112" y="807244"/>
                </a:lnTo>
                <a:lnTo>
                  <a:pt x="1021556" y="921544"/>
                </a:lnTo>
                <a:lnTo>
                  <a:pt x="1166812" y="1050131"/>
                </a:lnTo>
                <a:lnTo>
                  <a:pt x="1319212" y="1185863"/>
                </a:lnTo>
                <a:lnTo>
                  <a:pt x="1447800" y="1302544"/>
                </a:lnTo>
                <a:lnTo>
                  <a:pt x="1502568" y="1350169"/>
                </a:lnTo>
                <a:lnTo>
                  <a:pt x="1524000" y="1373981"/>
                </a:lnTo>
                <a:lnTo>
                  <a:pt x="1554956" y="1407319"/>
                </a:lnTo>
                <a:lnTo>
                  <a:pt x="1583531" y="1428750"/>
                </a:lnTo>
                <a:lnTo>
                  <a:pt x="1609725" y="1440656"/>
                </a:lnTo>
                <a:lnTo>
                  <a:pt x="1624012" y="1445419"/>
                </a:lnTo>
                <a:lnTo>
                  <a:pt x="1647825" y="1450181"/>
                </a:lnTo>
                <a:lnTo>
                  <a:pt x="1681162" y="1454944"/>
                </a:lnTo>
                <a:lnTo>
                  <a:pt x="1714500" y="1452563"/>
                </a:lnTo>
                <a:lnTo>
                  <a:pt x="1862137" y="1450181"/>
                </a:lnTo>
                <a:lnTo>
                  <a:pt x="1988343" y="1440656"/>
                </a:lnTo>
                <a:lnTo>
                  <a:pt x="2128837" y="1423988"/>
                </a:lnTo>
                <a:lnTo>
                  <a:pt x="2262187" y="1404938"/>
                </a:lnTo>
                <a:lnTo>
                  <a:pt x="2381250" y="1383506"/>
                </a:lnTo>
                <a:lnTo>
                  <a:pt x="2419350" y="1378744"/>
                </a:lnTo>
                <a:lnTo>
                  <a:pt x="2433637" y="1373981"/>
                </a:lnTo>
                <a:lnTo>
                  <a:pt x="2438400" y="1362075"/>
                </a:lnTo>
                <a:lnTo>
                  <a:pt x="2433637" y="1347788"/>
                </a:lnTo>
                <a:lnTo>
                  <a:pt x="2424112" y="1331119"/>
                </a:lnTo>
                <a:lnTo>
                  <a:pt x="2412206" y="1319213"/>
                </a:lnTo>
                <a:lnTo>
                  <a:pt x="2369343" y="1307306"/>
                </a:lnTo>
                <a:lnTo>
                  <a:pt x="2283618" y="1293019"/>
                </a:lnTo>
                <a:lnTo>
                  <a:pt x="2145506" y="1257300"/>
                </a:lnTo>
                <a:lnTo>
                  <a:pt x="2040731" y="1228725"/>
                </a:lnTo>
                <a:lnTo>
                  <a:pt x="1916906" y="1190625"/>
                </a:lnTo>
                <a:lnTo>
                  <a:pt x="1819275" y="1159669"/>
                </a:lnTo>
                <a:lnTo>
                  <a:pt x="1714500" y="1104900"/>
                </a:lnTo>
                <a:lnTo>
                  <a:pt x="1574006" y="1016794"/>
                </a:lnTo>
                <a:lnTo>
                  <a:pt x="1423987" y="916781"/>
                </a:lnTo>
                <a:lnTo>
                  <a:pt x="1262062" y="807244"/>
                </a:lnTo>
                <a:lnTo>
                  <a:pt x="1050131" y="652463"/>
                </a:lnTo>
                <a:lnTo>
                  <a:pt x="926306" y="561975"/>
                </a:lnTo>
                <a:lnTo>
                  <a:pt x="681037" y="397669"/>
                </a:lnTo>
                <a:lnTo>
                  <a:pt x="623887" y="352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56D1B8A-A89D-489A-9A71-0455652F1640}"/>
              </a:ext>
            </a:extLst>
          </p:cNvPr>
          <p:cNvSpPr/>
          <p:nvPr/>
        </p:nvSpPr>
        <p:spPr>
          <a:xfrm>
            <a:off x="7029450" y="4200526"/>
            <a:ext cx="922338" cy="1744663"/>
          </a:xfrm>
          <a:custGeom>
            <a:avLst/>
            <a:gdLst>
              <a:gd name="connsiteX0" fmla="*/ 528638 w 921544"/>
              <a:gd name="connsiteY0" fmla="*/ 457200 h 1745456"/>
              <a:gd name="connsiteX1" fmla="*/ 557213 w 921544"/>
              <a:gd name="connsiteY1" fmla="*/ 354806 h 1745456"/>
              <a:gd name="connsiteX2" fmla="*/ 573881 w 921544"/>
              <a:gd name="connsiteY2" fmla="*/ 285750 h 1745456"/>
              <a:gd name="connsiteX3" fmla="*/ 592931 w 921544"/>
              <a:gd name="connsiteY3" fmla="*/ 211931 h 1745456"/>
              <a:gd name="connsiteX4" fmla="*/ 607219 w 921544"/>
              <a:gd name="connsiteY4" fmla="*/ 154781 h 1745456"/>
              <a:gd name="connsiteX5" fmla="*/ 609600 w 921544"/>
              <a:gd name="connsiteY5" fmla="*/ 130969 h 1745456"/>
              <a:gd name="connsiteX6" fmla="*/ 609600 w 921544"/>
              <a:gd name="connsiteY6" fmla="*/ 109538 h 1745456"/>
              <a:gd name="connsiteX7" fmla="*/ 604838 w 921544"/>
              <a:gd name="connsiteY7" fmla="*/ 90488 h 1745456"/>
              <a:gd name="connsiteX8" fmla="*/ 595313 w 921544"/>
              <a:gd name="connsiteY8" fmla="*/ 76200 h 1745456"/>
              <a:gd name="connsiteX9" fmla="*/ 578644 w 921544"/>
              <a:gd name="connsiteY9" fmla="*/ 61913 h 1745456"/>
              <a:gd name="connsiteX10" fmla="*/ 533400 w 921544"/>
              <a:gd name="connsiteY10" fmla="*/ 66675 h 1745456"/>
              <a:gd name="connsiteX11" fmla="*/ 916781 w 921544"/>
              <a:gd name="connsiteY11" fmla="*/ 0 h 1745456"/>
              <a:gd name="connsiteX12" fmla="*/ 921544 w 921544"/>
              <a:gd name="connsiteY12" fmla="*/ 26194 h 1745456"/>
              <a:gd name="connsiteX13" fmla="*/ 909638 w 921544"/>
              <a:gd name="connsiteY13" fmla="*/ 52388 h 1745456"/>
              <a:gd name="connsiteX14" fmla="*/ 892969 w 921544"/>
              <a:gd name="connsiteY14" fmla="*/ 71438 h 1745456"/>
              <a:gd name="connsiteX15" fmla="*/ 864394 w 921544"/>
              <a:gd name="connsiteY15" fmla="*/ 111919 h 1745456"/>
              <a:gd name="connsiteX16" fmla="*/ 833438 w 921544"/>
              <a:gd name="connsiteY16" fmla="*/ 171450 h 1745456"/>
              <a:gd name="connsiteX17" fmla="*/ 816769 w 921544"/>
              <a:gd name="connsiteY17" fmla="*/ 226219 h 1745456"/>
              <a:gd name="connsiteX18" fmla="*/ 797719 w 921544"/>
              <a:gd name="connsiteY18" fmla="*/ 300038 h 1745456"/>
              <a:gd name="connsiteX19" fmla="*/ 769144 w 921544"/>
              <a:gd name="connsiteY19" fmla="*/ 428625 h 1745456"/>
              <a:gd name="connsiteX20" fmla="*/ 697706 w 921544"/>
              <a:gd name="connsiteY20" fmla="*/ 673894 h 1745456"/>
              <a:gd name="connsiteX21" fmla="*/ 664369 w 921544"/>
              <a:gd name="connsiteY21" fmla="*/ 776288 h 1745456"/>
              <a:gd name="connsiteX22" fmla="*/ 631031 w 921544"/>
              <a:gd name="connsiteY22" fmla="*/ 876300 h 1745456"/>
              <a:gd name="connsiteX23" fmla="*/ 585788 w 921544"/>
              <a:gd name="connsiteY23" fmla="*/ 995363 h 1745456"/>
              <a:gd name="connsiteX24" fmla="*/ 540544 w 921544"/>
              <a:gd name="connsiteY24" fmla="*/ 1107281 h 1745456"/>
              <a:gd name="connsiteX25" fmla="*/ 504825 w 921544"/>
              <a:gd name="connsiteY25" fmla="*/ 1190625 h 1745456"/>
              <a:gd name="connsiteX26" fmla="*/ 466725 w 921544"/>
              <a:gd name="connsiteY26" fmla="*/ 1264444 h 1745456"/>
              <a:gd name="connsiteX27" fmla="*/ 421481 w 921544"/>
              <a:gd name="connsiteY27" fmla="*/ 1354931 h 1745456"/>
              <a:gd name="connsiteX28" fmla="*/ 369094 w 921544"/>
              <a:gd name="connsiteY28" fmla="*/ 1443038 h 1745456"/>
              <a:gd name="connsiteX29" fmla="*/ 307181 w 921544"/>
              <a:gd name="connsiteY29" fmla="*/ 1521619 h 1745456"/>
              <a:gd name="connsiteX30" fmla="*/ 250031 w 921544"/>
              <a:gd name="connsiteY30" fmla="*/ 1602581 h 1745456"/>
              <a:gd name="connsiteX31" fmla="*/ 209550 w 921544"/>
              <a:gd name="connsiteY31" fmla="*/ 1643063 h 1745456"/>
              <a:gd name="connsiteX32" fmla="*/ 169069 w 921544"/>
              <a:gd name="connsiteY32" fmla="*/ 1683544 h 1745456"/>
              <a:gd name="connsiteX33" fmla="*/ 133350 w 921544"/>
              <a:gd name="connsiteY33" fmla="*/ 1716881 h 1745456"/>
              <a:gd name="connsiteX34" fmla="*/ 100013 w 921544"/>
              <a:gd name="connsiteY34" fmla="*/ 1735931 h 1745456"/>
              <a:gd name="connsiteX35" fmla="*/ 71438 w 921544"/>
              <a:gd name="connsiteY35" fmla="*/ 1745456 h 1745456"/>
              <a:gd name="connsiteX36" fmla="*/ 57150 w 921544"/>
              <a:gd name="connsiteY36" fmla="*/ 1745456 h 1745456"/>
              <a:gd name="connsiteX37" fmla="*/ 38100 w 921544"/>
              <a:gd name="connsiteY37" fmla="*/ 1735931 h 1745456"/>
              <a:gd name="connsiteX38" fmla="*/ 16669 w 921544"/>
              <a:gd name="connsiteY38" fmla="*/ 1714500 h 1745456"/>
              <a:gd name="connsiteX39" fmla="*/ 7144 w 921544"/>
              <a:gd name="connsiteY39" fmla="*/ 1693069 h 1745456"/>
              <a:gd name="connsiteX40" fmla="*/ 0 w 921544"/>
              <a:gd name="connsiteY40" fmla="*/ 1647825 h 1745456"/>
              <a:gd name="connsiteX41" fmla="*/ 0 w 921544"/>
              <a:gd name="connsiteY41" fmla="*/ 1621631 h 1745456"/>
              <a:gd name="connsiteX42" fmla="*/ 192881 w 921544"/>
              <a:gd name="connsiteY42" fmla="*/ 1221581 h 1745456"/>
              <a:gd name="connsiteX43" fmla="*/ 240506 w 921544"/>
              <a:gd name="connsiteY43" fmla="*/ 1162050 h 1745456"/>
              <a:gd name="connsiteX44" fmla="*/ 276225 w 921544"/>
              <a:gd name="connsiteY44" fmla="*/ 1112044 h 1745456"/>
              <a:gd name="connsiteX45" fmla="*/ 307181 w 921544"/>
              <a:gd name="connsiteY45" fmla="*/ 1057275 h 1745456"/>
              <a:gd name="connsiteX46" fmla="*/ 350044 w 921544"/>
              <a:gd name="connsiteY46" fmla="*/ 981075 h 1745456"/>
              <a:gd name="connsiteX47" fmla="*/ 376238 w 921544"/>
              <a:gd name="connsiteY47" fmla="*/ 916781 h 1745456"/>
              <a:gd name="connsiteX48" fmla="*/ 445294 w 921544"/>
              <a:gd name="connsiteY48" fmla="*/ 740569 h 1745456"/>
              <a:gd name="connsiteX49" fmla="*/ 528638 w 921544"/>
              <a:gd name="connsiteY49" fmla="*/ 457200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21544" h="1745456">
                <a:moveTo>
                  <a:pt x="528638" y="457200"/>
                </a:moveTo>
                <a:lnTo>
                  <a:pt x="557213" y="354806"/>
                </a:lnTo>
                <a:lnTo>
                  <a:pt x="573881" y="285750"/>
                </a:lnTo>
                <a:lnTo>
                  <a:pt x="592931" y="211931"/>
                </a:lnTo>
                <a:lnTo>
                  <a:pt x="607219" y="154781"/>
                </a:lnTo>
                <a:lnTo>
                  <a:pt x="609600" y="130969"/>
                </a:lnTo>
                <a:lnTo>
                  <a:pt x="609600" y="109538"/>
                </a:lnTo>
                <a:lnTo>
                  <a:pt x="604838" y="90488"/>
                </a:lnTo>
                <a:lnTo>
                  <a:pt x="595313" y="76200"/>
                </a:lnTo>
                <a:lnTo>
                  <a:pt x="578644" y="61913"/>
                </a:lnTo>
                <a:lnTo>
                  <a:pt x="533400" y="66675"/>
                </a:lnTo>
                <a:lnTo>
                  <a:pt x="916781" y="0"/>
                </a:lnTo>
                <a:lnTo>
                  <a:pt x="921544" y="26194"/>
                </a:lnTo>
                <a:lnTo>
                  <a:pt x="909638" y="52388"/>
                </a:lnTo>
                <a:lnTo>
                  <a:pt x="892969" y="71438"/>
                </a:lnTo>
                <a:lnTo>
                  <a:pt x="864394" y="111919"/>
                </a:lnTo>
                <a:lnTo>
                  <a:pt x="833438" y="171450"/>
                </a:lnTo>
                <a:lnTo>
                  <a:pt x="816769" y="226219"/>
                </a:lnTo>
                <a:lnTo>
                  <a:pt x="797719" y="300038"/>
                </a:lnTo>
                <a:lnTo>
                  <a:pt x="769144" y="428625"/>
                </a:lnTo>
                <a:lnTo>
                  <a:pt x="697706" y="673894"/>
                </a:lnTo>
                <a:lnTo>
                  <a:pt x="664369" y="776288"/>
                </a:lnTo>
                <a:lnTo>
                  <a:pt x="631031" y="876300"/>
                </a:lnTo>
                <a:lnTo>
                  <a:pt x="585788" y="995363"/>
                </a:lnTo>
                <a:lnTo>
                  <a:pt x="540544" y="1107281"/>
                </a:lnTo>
                <a:lnTo>
                  <a:pt x="504825" y="1190625"/>
                </a:lnTo>
                <a:lnTo>
                  <a:pt x="466725" y="1264444"/>
                </a:lnTo>
                <a:lnTo>
                  <a:pt x="421481" y="1354931"/>
                </a:lnTo>
                <a:lnTo>
                  <a:pt x="369094" y="1443038"/>
                </a:lnTo>
                <a:lnTo>
                  <a:pt x="307181" y="1521619"/>
                </a:lnTo>
                <a:lnTo>
                  <a:pt x="250031" y="1602581"/>
                </a:lnTo>
                <a:lnTo>
                  <a:pt x="209550" y="1643063"/>
                </a:lnTo>
                <a:lnTo>
                  <a:pt x="169069" y="1683544"/>
                </a:lnTo>
                <a:lnTo>
                  <a:pt x="133350" y="1716881"/>
                </a:lnTo>
                <a:lnTo>
                  <a:pt x="100013" y="1735931"/>
                </a:lnTo>
                <a:lnTo>
                  <a:pt x="71438" y="1745456"/>
                </a:lnTo>
                <a:lnTo>
                  <a:pt x="57150" y="1745456"/>
                </a:lnTo>
                <a:lnTo>
                  <a:pt x="38100" y="1735931"/>
                </a:lnTo>
                <a:lnTo>
                  <a:pt x="16669" y="1714500"/>
                </a:lnTo>
                <a:lnTo>
                  <a:pt x="7144" y="1693069"/>
                </a:lnTo>
                <a:lnTo>
                  <a:pt x="0" y="1647825"/>
                </a:lnTo>
                <a:lnTo>
                  <a:pt x="0" y="1621631"/>
                </a:lnTo>
                <a:lnTo>
                  <a:pt x="192881" y="1221581"/>
                </a:lnTo>
                <a:lnTo>
                  <a:pt x="240506" y="1162050"/>
                </a:lnTo>
                <a:lnTo>
                  <a:pt x="276225" y="1112044"/>
                </a:lnTo>
                <a:lnTo>
                  <a:pt x="307181" y="1057275"/>
                </a:lnTo>
                <a:lnTo>
                  <a:pt x="350044" y="981075"/>
                </a:lnTo>
                <a:lnTo>
                  <a:pt x="376238" y="916781"/>
                </a:lnTo>
                <a:lnTo>
                  <a:pt x="445294" y="740569"/>
                </a:lnTo>
                <a:lnTo>
                  <a:pt x="528638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D98FF64-9605-4D0B-9710-4510621845F5}"/>
              </a:ext>
            </a:extLst>
          </p:cNvPr>
          <p:cNvSpPr/>
          <p:nvPr/>
        </p:nvSpPr>
        <p:spPr>
          <a:xfrm>
            <a:off x="6586538" y="5287963"/>
            <a:ext cx="690562" cy="628650"/>
          </a:xfrm>
          <a:custGeom>
            <a:avLst/>
            <a:gdLst>
              <a:gd name="connsiteX0" fmla="*/ 242887 w 690562"/>
              <a:gd name="connsiteY0" fmla="*/ 97632 h 628650"/>
              <a:gd name="connsiteX1" fmla="*/ 383381 w 690562"/>
              <a:gd name="connsiteY1" fmla="*/ 157163 h 628650"/>
              <a:gd name="connsiteX2" fmla="*/ 442912 w 690562"/>
              <a:gd name="connsiteY2" fmla="*/ 180975 h 628650"/>
              <a:gd name="connsiteX3" fmla="*/ 473868 w 690562"/>
              <a:gd name="connsiteY3" fmla="*/ 190500 h 628650"/>
              <a:gd name="connsiteX4" fmla="*/ 502443 w 690562"/>
              <a:gd name="connsiteY4" fmla="*/ 197644 h 628650"/>
              <a:gd name="connsiteX5" fmla="*/ 526256 w 690562"/>
              <a:gd name="connsiteY5" fmla="*/ 197644 h 628650"/>
              <a:gd name="connsiteX6" fmla="*/ 561975 w 690562"/>
              <a:gd name="connsiteY6" fmla="*/ 188119 h 628650"/>
              <a:gd name="connsiteX7" fmla="*/ 595312 w 690562"/>
              <a:gd name="connsiteY7" fmla="*/ 169069 h 628650"/>
              <a:gd name="connsiteX8" fmla="*/ 623887 w 690562"/>
              <a:gd name="connsiteY8" fmla="*/ 145257 h 628650"/>
              <a:gd name="connsiteX9" fmla="*/ 638175 w 690562"/>
              <a:gd name="connsiteY9" fmla="*/ 130969 h 628650"/>
              <a:gd name="connsiteX10" fmla="*/ 690562 w 690562"/>
              <a:gd name="connsiteY10" fmla="*/ 69057 h 628650"/>
              <a:gd name="connsiteX11" fmla="*/ 466725 w 690562"/>
              <a:gd name="connsiteY11" fmla="*/ 628650 h 628650"/>
              <a:gd name="connsiteX12" fmla="*/ 454818 w 690562"/>
              <a:gd name="connsiteY12" fmla="*/ 609600 h 628650"/>
              <a:gd name="connsiteX13" fmla="*/ 445293 w 690562"/>
              <a:gd name="connsiteY13" fmla="*/ 581025 h 628650"/>
              <a:gd name="connsiteX14" fmla="*/ 440531 w 690562"/>
              <a:gd name="connsiteY14" fmla="*/ 535782 h 628650"/>
              <a:gd name="connsiteX15" fmla="*/ 421481 w 690562"/>
              <a:gd name="connsiteY15" fmla="*/ 488157 h 628650"/>
              <a:gd name="connsiteX16" fmla="*/ 388143 w 690562"/>
              <a:gd name="connsiteY16" fmla="*/ 426244 h 628650"/>
              <a:gd name="connsiteX17" fmla="*/ 357187 w 690562"/>
              <a:gd name="connsiteY17" fmla="*/ 376238 h 628650"/>
              <a:gd name="connsiteX18" fmla="*/ 309562 w 690562"/>
              <a:gd name="connsiteY18" fmla="*/ 316707 h 628650"/>
              <a:gd name="connsiteX19" fmla="*/ 271462 w 690562"/>
              <a:gd name="connsiteY19" fmla="*/ 269082 h 628650"/>
              <a:gd name="connsiteX20" fmla="*/ 221456 w 690562"/>
              <a:gd name="connsiteY20" fmla="*/ 221457 h 628650"/>
              <a:gd name="connsiteX21" fmla="*/ 171450 w 690562"/>
              <a:gd name="connsiteY21" fmla="*/ 178594 h 628650"/>
              <a:gd name="connsiteX22" fmla="*/ 114300 w 690562"/>
              <a:gd name="connsiteY22" fmla="*/ 130969 h 628650"/>
              <a:gd name="connsiteX23" fmla="*/ 61912 w 690562"/>
              <a:gd name="connsiteY23" fmla="*/ 92869 h 628650"/>
              <a:gd name="connsiteX24" fmla="*/ 19050 w 690562"/>
              <a:gd name="connsiteY24" fmla="*/ 64294 h 628650"/>
              <a:gd name="connsiteX25" fmla="*/ 4762 w 690562"/>
              <a:gd name="connsiteY25" fmla="*/ 47625 h 628650"/>
              <a:gd name="connsiteX26" fmla="*/ 0 w 690562"/>
              <a:gd name="connsiteY26" fmla="*/ 21432 h 628650"/>
              <a:gd name="connsiteX27" fmla="*/ 2381 w 690562"/>
              <a:gd name="connsiteY27" fmla="*/ 7144 h 628650"/>
              <a:gd name="connsiteX28" fmla="*/ 21431 w 690562"/>
              <a:gd name="connsiteY28" fmla="*/ 0 h 628650"/>
              <a:gd name="connsiteX29" fmla="*/ 47625 w 690562"/>
              <a:gd name="connsiteY29" fmla="*/ 9525 h 628650"/>
              <a:gd name="connsiteX30" fmla="*/ 102393 w 690562"/>
              <a:gd name="connsiteY30" fmla="*/ 35719 h 628650"/>
              <a:gd name="connsiteX31" fmla="*/ 178593 w 690562"/>
              <a:gd name="connsiteY31" fmla="*/ 69057 h 628650"/>
              <a:gd name="connsiteX32" fmla="*/ 242887 w 690562"/>
              <a:gd name="connsiteY32" fmla="*/ 97632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0562" h="628650">
                <a:moveTo>
                  <a:pt x="242887" y="97632"/>
                </a:moveTo>
                <a:lnTo>
                  <a:pt x="383381" y="157163"/>
                </a:lnTo>
                <a:lnTo>
                  <a:pt x="442912" y="180975"/>
                </a:lnTo>
                <a:lnTo>
                  <a:pt x="473868" y="190500"/>
                </a:lnTo>
                <a:lnTo>
                  <a:pt x="502443" y="197644"/>
                </a:lnTo>
                <a:lnTo>
                  <a:pt x="526256" y="197644"/>
                </a:lnTo>
                <a:lnTo>
                  <a:pt x="561975" y="188119"/>
                </a:lnTo>
                <a:lnTo>
                  <a:pt x="595312" y="169069"/>
                </a:lnTo>
                <a:lnTo>
                  <a:pt x="623887" y="145257"/>
                </a:lnTo>
                <a:lnTo>
                  <a:pt x="638175" y="130969"/>
                </a:lnTo>
                <a:lnTo>
                  <a:pt x="690562" y="69057"/>
                </a:lnTo>
                <a:lnTo>
                  <a:pt x="466725" y="628650"/>
                </a:lnTo>
                <a:lnTo>
                  <a:pt x="454818" y="609600"/>
                </a:lnTo>
                <a:lnTo>
                  <a:pt x="445293" y="581025"/>
                </a:lnTo>
                <a:lnTo>
                  <a:pt x="440531" y="535782"/>
                </a:lnTo>
                <a:lnTo>
                  <a:pt x="421481" y="488157"/>
                </a:lnTo>
                <a:lnTo>
                  <a:pt x="388143" y="426244"/>
                </a:lnTo>
                <a:lnTo>
                  <a:pt x="357187" y="376238"/>
                </a:lnTo>
                <a:lnTo>
                  <a:pt x="309562" y="316707"/>
                </a:lnTo>
                <a:lnTo>
                  <a:pt x="271462" y="269082"/>
                </a:lnTo>
                <a:lnTo>
                  <a:pt x="221456" y="221457"/>
                </a:lnTo>
                <a:lnTo>
                  <a:pt x="171450" y="178594"/>
                </a:lnTo>
                <a:lnTo>
                  <a:pt x="114300" y="130969"/>
                </a:lnTo>
                <a:lnTo>
                  <a:pt x="61912" y="92869"/>
                </a:lnTo>
                <a:lnTo>
                  <a:pt x="19050" y="64294"/>
                </a:lnTo>
                <a:lnTo>
                  <a:pt x="4762" y="47625"/>
                </a:lnTo>
                <a:lnTo>
                  <a:pt x="0" y="21432"/>
                </a:lnTo>
                <a:lnTo>
                  <a:pt x="2381" y="7144"/>
                </a:lnTo>
                <a:lnTo>
                  <a:pt x="21431" y="0"/>
                </a:lnTo>
                <a:lnTo>
                  <a:pt x="47625" y="9525"/>
                </a:lnTo>
                <a:lnTo>
                  <a:pt x="102393" y="35719"/>
                </a:lnTo>
                <a:lnTo>
                  <a:pt x="178593" y="69057"/>
                </a:lnTo>
                <a:lnTo>
                  <a:pt x="242887" y="976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B0B37DB-1F31-46D2-B19F-E7099AC87B83}"/>
              </a:ext>
            </a:extLst>
          </p:cNvPr>
          <p:cNvSpPr/>
          <p:nvPr/>
        </p:nvSpPr>
        <p:spPr>
          <a:xfrm>
            <a:off x="5514975" y="3516313"/>
            <a:ext cx="1562100" cy="2387600"/>
          </a:xfrm>
          <a:custGeom>
            <a:avLst/>
            <a:gdLst>
              <a:gd name="connsiteX0" fmla="*/ 1166014 w 1561845"/>
              <a:gd name="connsiteY0" fmla="*/ 613691 h 2387259"/>
              <a:gd name="connsiteX1" fmla="*/ 1190561 w 1561845"/>
              <a:gd name="connsiteY1" fmla="*/ 524706 h 2387259"/>
              <a:gd name="connsiteX2" fmla="*/ 1218178 w 1561845"/>
              <a:gd name="connsiteY2" fmla="*/ 389694 h 2387259"/>
              <a:gd name="connsiteX3" fmla="*/ 1233520 w 1561845"/>
              <a:gd name="connsiteY3" fmla="*/ 309914 h 2387259"/>
              <a:gd name="connsiteX4" fmla="*/ 1242725 w 1561845"/>
              <a:gd name="connsiteY4" fmla="*/ 254682 h 2387259"/>
              <a:gd name="connsiteX5" fmla="*/ 1245794 w 1561845"/>
              <a:gd name="connsiteY5" fmla="*/ 230134 h 2387259"/>
              <a:gd name="connsiteX6" fmla="*/ 1239657 w 1561845"/>
              <a:gd name="connsiteY6" fmla="*/ 199450 h 2387259"/>
              <a:gd name="connsiteX7" fmla="*/ 1227383 w 1561845"/>
              <a:gd name="connsiteY7" fmla="*/ 168765 h 2387259"/>
              <a:gd name="connsiteX8" fmla="*/ 1208972 w 1561845"/>
              <a:gd name="connsiteY8" fmla="*/ 147286 h 2387259"/>
              <a:gd name="connsiteX9" fmla="*/ 1181356 w 1561845"/>
              <a:gd name="connsiteY9" fmla="*/ 128875 h 2387259"/>
              <a:gd name="connsiteX10" fmla="*/ 1156808 w 1561845"/>
              <a:gd name="connsiteY10" fmla="*/ 119670 h 2387259"/>
              <a:gd name="connsiteX11" fmla="*/ 1135329 w 1561845"/>
              <a:gd name="connsiteY11" fmla="*/ 104328 h 2387259"/>
              <a:gd name="connsiteX12" fmla="*/ 1123055 w 1561845"/>
              <a:gd name="connsiteY12" fmla="*/ 85917 h 2387259"/>
              <a:gd name="connsiteX13" fmla="*/ 1110782 w 1561845"/>
              <a:gd name="connsiteY13" fmla="*/ 64438 h 2387259"/>
              <a:gd name="connsiteX14" fmla="*/ 1110782 w 1561845"/>
              <a:gd name="connsiteY14" fmla="*/ 36821 h 2387259"/>
              <a:gd name="connsiteX15" fmla="*/ 1119987 w 1561845"/>
              <a:gd name="connsiteY15" fmla="*/ 21479 h 2387259"/>
              <a:gd name="connsiteX16" fmla="*/ 1156808 w 1561845"/>
              <a:gd name="connsiteY16" fmla="*/ 6137 h 2387259"/>
              <a:gd name="connsiteX17" fmla="*/ 1208972 w 1561845"/>
              <a:gd name="connsiteY17" fmla="*/ 0 h 2387259"/>
              <a:gd name="connsiteX18" fmla="*/ 1239657 w 1561845"/>
              <a:gd name="connsiteY18" fmla="*/ 9205 h 2387259"/>
              <a:gd name="connsiteX19" fmla="*/ 1340916 w 1561845"/>
              <a:gd name="connsiteY19" fmla="*/ 52164 h 2387259"/>
              <a:gd name="connsiteX20" fmla="*/ 1414559 w 1561845"/>
              <a:gd name="connsiteY20" fmla="*/ 88985 h 2387259"/>
              <a:gd name="connsiteX21" fmla="*/ 1497407 w 1561845"/>
              <a:gd name="connsiteY21" fmla="*/ 131944 h 2387259"/>
              <a:gd name="connsiteX22" fmla="*/ 1537297 w 1561845"/>
              <a:gd name="connsiteY22" fmla="*/ 156491 h 2387259"/>
              <a:gd name="connsiteX23" fmla="*/ 1549571 w 1561845"/>
              <a:gd name="connsiteY23" fmla="*/ 174902 h 2387259"/>
              <a:gd name="connsiteX24" fmla="*/ 1558776 w 1561845"/>
              <a:gd name="connsiteY24" fmla="*/ 190244 h 2387259"/>
              <a:gd name="connsiteX25" fmla="*/ 1561845 w 1561845"/>
              <a:gd name="connsiteY25" fmla="*/ 208655 h 2387259"/>
              <a:gd name="connsiteX26" fmla="*/ 1561845 w 1561845"/>
              <a:gd name="connsiteY26" fmla="*/ 227066 h 2387259"/>
              <a:gd name="connsiteX27" fmla="*/ 1552639 w 1561845"/>
              <a:gd name="connsiteY27" fmla="*/ 248545 h 2387259"/>
              <a:gd name="connsiteX28" fmla="*/ 1531160 w 1561845"/>
              <a:gd name="connsiteY28" fmla="*/ 276161 h 2387259"/>
              <a:gd name="connsiteX29" fmla="*/ 1503544 w 1561845"/>
              <a:gd name="connsiteY29" fmla="*/ 343667 h 2387259"/>
              <a:gd name="connsiteX30" fmla="*/ 1472859 w 1561845"/>
              <a:gd name="connsiteY30" fmla="*/ 457200 h 2387259"/>
              <a:gd name="connsiteX31" fmla="*/ 1451380 w 1561845"/>
              <a:gd name="connsiteY31" fmla="*/ 543117 h 2387259"/>
              <a:gd name="connsiteX32" fmla="*/ 1411490 w 1561845"/>
              <a:gd name="connsiteY32" fmla="*/ 662787 h 2387259"/>
              <a:gd name="connsiteX33" fmla="*/ 1393080 w 1561845"/>
              <a:gd name="connsiteY33" fmla="*/ 721087 h 2387259"/>
              <a:gd name="connsiteX34" fmla="*/ 1288752 w 1561845"/>
              <a:gd name="connsiteY34" fmla="*/ 972701 h 2387259"/>
              <a:gd name="connsiteX35" fmla="*/ 1221246 w 1561845"/>
              <a:gd name="connsiteY35" fmla="*/ 1113850 h 2387259"/>
              <a:gd name="connsiteX36" fmla="*/ 1169082 w 1561845"/>
              <a:gd name="connsiteY36" fmla="*/ 1218177 h 2387259"/>
              <a:gd name="connsiteX37" fmla="*/ 1104645 w 1561845"/>
              <a:gd name="connsiteY37" fmla="*/ 1331710 h 2387259"/>
              <a:gd name="connsiteX38" fmla="*/ 1043276 w 1561845"/>
              <a:gd name="connsiteY38" fmla="*/ 1436038 h 2387259"/>
              <a:gd name="connsiteX39" fmla="*/ 951222 w 1561845"/>
              <a:gd name="connsiteY39" fmla="*/ 1571050 h 2387259"/>
              <a:gd name="connsiteX40" fmla="*/ 862237 w 1561845"/>
              <a:gd name="connsiteY40" fmla="*/ 1687651 h 2387259"/>
              <a:gd name="connsiteX41" fmla="*/ 764046 w 1561845"/>
              <a:gd name="connsiteY41" fmla="*/ 1807321 h 2387259"/>
              <a:gd name="connsiteX42" fmla="*/ 653582 w 1561845"/>
              <a:gd name="connsiteY42" fmla="*/ 1923922 h 2387259"/>
              <a:gd name="connsiteX43" fmla="*/ 546186 w 1561845"/>
              <a:gd name="connsiteY43" fmla="*/ 2022113 h 2387259"/>
              <a:gd name="connsiteX44" fmla="*/ 472543 w 1561845"/>
              <a:gd name="connsiteY44" fmla="*/ 2086550 h 2387259"/>
              <a:gd name="connsiteX45" fmla="*/ 398900 w 1561845"/>
              <a:gd name="connsiteY45" fmla="*/ 2144851 h 2387259"/>
              <a:gd name="connsiteX46" fmla="*/ 309914 w 1561845"/>
              <a:gd name="connsiteY46" fmla="*/ 2212357 h 2387259"/>
              <a:gd name="connsiteX47" fmla="*/ 193313 w 1561845"/>
              <a:gd name="connsiteY47" fmla="*/ 2289068 h 2387259"/>
              <a:gd name="connsiteX48" fmla="*/ 92054 w 1561845"/>
              <a:gd name="connsiteY48" fmla="*/ 2353506 h 2387259"/>
              <a:gd name="connsiteX49" fmla="*/ 30685 w 1561845"/>
              <a:gd name="connsiteY49" fmla="*/ 2384191 h 2387259"/>
              <a:gd name="connsiteX50" fmla="*/ 12274 w 1561845"/>
              <a:gd name="connsiteY50" fmla="*/ 2387259 h 2387259"/>
              <a:gd name="connsiteX51" fmla="*/ 0 w 1561845"/>
              <a:gd name="connsiteY51" fmla="*/ 2378054 h 2387259"/>
              <a:gd name="connsiteX52" fmla="*/ 3069 w 1561845"/>
              <a:gd name="connsiteY52" fmla="*/ 2347369 h 2387259"/>
              <a:gd name="connsiteX53" fmla="*/ 15343 w 1561845"/>
              <a:gd name="connsiteY53" fmla="*/ 2319753 h 2387259"/>
              <a:gd name="connsiteX54" fmla="*/ 61369 w 1561845"/>
              <a:gd name="connsiteY54" fmla="*/ 2282932 h 2387259"/>
              <a:gd name="connsiteX55" fmla="*/ 162629 w 1561845"/>
              <a:gd name="connsiteY55" fmla="*/ 2203152 h 2387259"/>
              <a:gd name="connsiteX56" fmla="*/ 266956 w 1561845"/>
              <a:gd name="connsiteY56" fmla="*/ 2104961 h 2387259"/>
              <a:gd name="connsiteX57" fmla="*/ 417310 w 1561845"/>
              <a:gd name="connsiteY57" fmla="*/ 1957675 h 2387259"/>
              <a:gd name="connsiteX58" fmla="*/ 512433 w 1561845"/>
              <a:gd name="connsiteY58" fmla="*/ 1859485 h 2387259"/>
              <a:gd name="connsiteX59" fmla="*/ 598349 w 1561845"/>
              <a:gd name="connsiteY59" fmla="*/ 1764362 h 2387259"/>
              <a:gd name="connsiteX60" fmla="*/ 665855 w 1561845"/>
              <a:gd name="connsiteY60" fmla="*/ 1687651 h 2387259"/>
              <a:gd name="connsiteX61" fmla="*/ 748704 w 1561845"/>
              <a:gd name="connsiteY61" fmla="*/ 1577187 h 2387259"/>
              <a:gd name="connsiteX62" fmla="*/ 819278 w 1561845"/>
              <a:gd name="connsiteY62" fmla="*/ 1472859 h 2387259"/>
              <a:gd name="connsiteX63" fmla="*/ 871442 w 1561845"/>
              <a:gd name="connsiteY63" fmla="*/ 1390011 h 2387259"/>
              <a:gd name="connsiteX64" fmla="*/ 923606 w 1561845"/>
              <a:gd name="connsiteY64" fmla="*/ 1294889 h 2387259"/>
              <a:gd name="connsiteX65" fmla="*/ 966564 w 1561845"/>
              <a:gd name="connsiteY65" fmla="*/ 1205903 h 2387259"/>
              <a:gd name="connsiteX66" fmla="*/ 1009522 w 1561845"/>
              <a:gd name="connsiteY66" fmla="*/ 1104644 h 2387259"/>
              <a:gd name="connsiteX67" fmla="*/ 1049412 w 1561845"/>
              <a:gd name="connsiteY67" fmla="*/ 997248 h 2387259"/>
              <a:gd name="connsiteX68" fmla="*/ 1080097 w 1561845"/>
              <a:gd name="connsiteY68" fmla="*/ 902126 h 2387259"/>
              <a:gd name="connsiteX69" fmla="*/ 1166014 w 1561845"/>
              <a:gd name="connsiteY69" fmla="*/ 613691 h 238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561845" h="2387259">
                <a:moveTo>
                  <a:pt x="1166014" y="613691"/>
                </a:moveTo>
                <a:lnTo>
                  <a:pt x="1190561" y="524706"/>
                </a:lnTo>
                <a:lnTo>
                  <a:pt x="1218178" y="389694"/>
                </a:lnTo>
                <a:lnTo>
                  <a:pt x="1233520" y="309914"/>
                </a:lnTo>
                <a:lnTo>
                  <a:pt x="1242725" y="254682"/>
                </a:lnTo>
                <a:lnTo>
                  <a:pt x="1245794" y="230134"/>
                </a:lnTo>
                <a:lnTo>
                  <a:pt x="1239657" y="199450"/>
                </a:lnTo>
                <a:lnTo>
                  <a:pt x="1227383" y="168765"/>
                </a:lnTo>
                <a:lnTo>
                  <a:pt x="1208972" y="147286"/>
                </a:lnTo>
                <a:lnTo>
                  <a:pt x="1181356" y="128875"/>
                </a:lnTo>
                <a:lnTo>
                  <a:pt x="1156808" y="119670"/>
                </a:lnTo>
                <a:lnTo>
                  <a:pt x="1135329" y="104328"/>
                </a:lnTo>
                <a:lnTo>
                  <a:pt x="1123055" y="85917"/>
                </a:lnTo>
                <a:lnTo>
                  <a:pt x="1110782" y="64438"/>
                </a:lnTo>
                <a:lnTo>
                  <a:pt x="1110782" y="36821"/>
                </a:lnTo>
                <a:lnTo>
                  <a:pt x="1119987" y="21479"/>
                </a:lnTo>
                <a:lnTo>
                  <a:pt x="1156808" y="6137"/>
                </a:lnTo>
                <a:lnTo>
                  <a:pt x="1208972" y="0"/>
                </a:lnTo>
                <a:lnTo>
                  <a:pt x="1239657" y="9205"/>
                </a:lnTo>
                <a:lnTo>
                  <a:pt x="1340916" y="52164"/>
                </a:lnTo>
                <a:lnTo>
                  <a:pt x="1414559" y="88985"/>
                </a:lnTo>
                <a:lnTo>
                  <a:pt x="1497407" y="131944"/>
                </a:lnTo>
                <a:lnTo>
                  <a:pt x="1537297" y="156491"/>
                </a:lnTo>
                <a:lnTo>
                  <a:pt x="1549571" y="174902"/>
                </a:lnTo>
                <a:lnTo>
                  <a:pt x="1558776" y="190244"/>
                </a:lnTo>
                <a:lnTo>
                  <a:pt x="1561845" y="208655"/>
                </a:lnTo>
                <a:lnTo>
                  <a:pt x="1561845" y="227066"/>
                </a:lnTo>
                <a:lnTo>
                  <a:pt x="1552639" y="248545"/>
                </a:lnTo>
                <a:lnTo>
                  <a:pt x="1531160" y="276161"/>
                </a:lnTo>
                <a:lnTo>
                  <a:pt x="1503544" y="343667"/>
                </a:lnTo>
                <a:lnTo>
                  <a:pt x="1472859" y="457200"/>
                </a:lnTo>
                <a:lnTo>
                  <a:pt x="1451380" y="543117"/>
                </a:lnTo>
                <a:lnTo>
                  <a:pt x="1411490" y="662787"/>
                </a:lnTo>
                <a:lnTo>
                  <a:pt x="1393080" y="721087"/>
                </a:lnTo>
                <a:lnTo>
                  <a:pt x="1288752" y="972701"/>
                </a:lnTo>
                <a:lnTo>
                  <a:pt x="1221246" y="1113850"/>
                </a:lnTo>
                <a:lnTo>
                  <a:pt x="1169082" y="1218177"/>
                </a:lnTo>
                <a:lnTo>
                  <a:pt x="1104645" y="1331710"/>
                </a:lnTo>
                <a:lnTo>
                  <a:pt x="1043276" y="1436038"/>
                </a:lnTo>
                <a:lnTo>
                  <a:pt x="951222" y="1571050"/>
                </a:lnTo>
                <a:lnTo>
                  <a:pt x="862237" y="1687651"/>
                </a:lnTo>
                <a:lnTo>
                  <a:pt x="764046" y="1807321"/>
                </a:lnTo>
                <a:lnTo>
                  <a:pt x="653582" y="1923922"/>
                </a:lnTo>
                <a:lnTo>
                  <a:pt x="546186" y="2022113"/>
                </a:lnTo>
                <a:lnTo>
                  <a:pt x="472543" y="2086550"/>
                </a:lnTo>
                <a:lnTo>
                  <a:pt x="398900" y="2144851"/>
                </a:lnTo>
                <a:lnTo>
                  <a:pt x="309914" y="2212357"/>
                </a:lnTo>
                <a:lnTo>
                  <a:pt x="193313" y="2289068"/>
                </a:lnTo>
                <a:lnTo>
                  <a:pt x="92054" y="2353506"/>
                </a:lnTo>
                <a:lnTo>
                  <a:pt x="30685" y="2384191"/>
                </a:lnTo>
                <a:lnTo>
                  <a:pt x="12274" y="2387259"/>
                </a:lnTo>
                <a:lnTo>
                  <a:pt x="0" y="2378054"/>
                </a:lnTo>
                <a:lnTo>
                  <a:pt x="3069" y="2347369"/>
                </a:lnTo>
                <a:lnTo>
                  <a:pt x="15343" y="2319753"/>
                </a:lnTo>
                <a:lnTo>
                  <a:pt x="61369" y="2282932"/>
                </a:lnTo>
                <a:lnTo>
                  <a:pt x="162629" y="2203152"/>
                </a:lnTo>
                <a:lnTo>
                  <a:pt x="266956" y="2104961"/>
                </a:lnTo>
                <a:lnTo>
                  <a:pt x="417310" y="1957675"/>
                </a:lnTo>
                <a:lnTo>
                  <a:pt x="512433" y="1859485"/>
                </a:lnTo>
                <a:lnTo>
                  <a:pt x="598349" y="1764362"/>
                </a:lnTo>
                <a:lnTo>
                  <a:pt x="665855" y="1687651"/>
                </a:lnTo>
                <a:lnTo>
                  <a:pt x="748704" y="1577187"/>
                </a:lnTo>
                <a:lnTo>
                  <a:pt x="819278" y="1472859"/>
                </a:lnTo>
                <a:lnTo>
                  <a:pt x="871442" y="1390011"/>
                </a:lnTo>
                <a:lnTo>
                  <a:pt x="923606" y="1294889"/>
                </a:lnTo>
                <a:lnTo>
                  <a:pt x="966564" y="1205903"/>
                </a:lnTo>
                <a:lnTo>
                  <a:pt x="1009522" y="1104644"/>
                </a:lnTo>
                <a:lnTo>
                  <a:pt x="1049412" y="997248"/>
                </a:lnTo>
                <a:lnTo>
                  <a:pt x="1080097" y="902126"/>
                </a:lnTo>
                <a:lnTo>
                  <a:pt x="1166014" y="61369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EC75849-B6AC-4D4E-B80B-5996502D1099}"/>
              </a:ext>
            </a:extLst>
          </p:cNvPr>
          <p:cNvGrpSpPr/>
          <p:nvPr/>
        </p:nvGrpSpPr>
        <p:grpSpPr>
          <a:xfrm>
            <a:off x="3705225" y="1338263"/>
            <a:ext cx="4872038" cy="4606926"/>
            <a:chOff x="3705225" y="1338263"/>
            <a:chExt cx="4872038" cy="4606926"/>
          </a:xfrm>
        </p:grpSpPr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938EE9BC-EFAD-4644-A0BC-8EEF1D31A9EB}"/>
                </a:ext>
              </a:extLst>
            </p:cNvPr>
            <p:cNvSpPr/>
            <p:nvPr/>
          </p:nvSpPr>
          <p:spPr>
            <a:xfrm>
              <a:off x="4062414" y="1601788"/>
              <a:ext cx="1831975" cy="531812"/>
            </a:xfrm>
            <a:custGeom>
              <a:avLst/>
              <a:gdLst>
                <a:gd name="connsiteX0" fmla="*/ 733425 w 1831181"/>
                <a:gd name="connsiteY0" fmla="*/ 214313 h 531019"/>
                <a:gd name="connsiteX1" fmla="*/ 581025 w 1831181"/>
                <a:gd name="connsiteY1" fmla="*/ 252413 h 531019"/>
                <a:gd name="connsiteX2" fmla="*/ 488156 w 1831181"/>
                <a:gd name="connsiteY2" fmla="*/ 273844 h 531019"/>
                <a:gd name="connsiteX3" fmla="*/ 416718 w 1831181"/>
                <a:gd name="connsiteY3" fmla="*/ 290513 h 531019"/>
                <a:gd name="connsiteX4" fmla="*/ 373856 w 1831181"/>
                <a:gd name="connsiteY4" fmla="*/ 297657 h 531019"/>
                <a:gd name="connsiteX5" fmla="*/ 338137 w 1831181"/>
                <a:gd name="connsiteY5" fmla="*/ 297657 h 531019"/>
                <a:gd name="connsiteX6" fmla="*/ 302418 w 1831181"/>
                <a:gd name="connsiteY6" fmla="*/ 295275 h 531019"/>
                <a:gd name="connsiteX7" fmla="*/ 247650 w 1831181"/>
                <a:gd name="connsiteY7" fmla="*/ 285750 h 531019"/>
                <a:gd name="connsiteX8" fmla="*/ 197643 w 1831181"/>
                <a:gd name="connsiteY8" fmla="*/ 269082 h 531019"/>
                <a:gd name="connsiteX9" fmla="*/ 157162 w 1831181"/>
                <a:gd name="connsiteY9" fmla="*/ 250032 h 531019"/>
                <a:gd name="connsiteX10" fmla="*/ 109537 w 1831181"/>
                <a:gd name="connsiteY10" fmla="*/ 226219 h 531019"/>
                <a:gd name="connsiteX11" fmla="*/ 69056 w 1831181"/>
                <a:gd name="connsiteY11" fmla="*/ 200025 h 531019"/>
                <a:gd name="connsiteX12" fmla="*/ 28575 w 1831181"/>
                <a:gd name="connsiteY12" fmla="*/ 183357 h 531019"/>
                <a:gd name="connsiteX13" fmla="*/ 16668 w 1831181"/>
                <a:gd name="connsiteY13" fmla="*/ 183357 h 531019"/>
                <a:gd name="connsiteX14" fmla="*/ 4762 w 1831181"/>
                <a:gd name="connsiteY14" fmla="*/ 185738 h 531019"/>
                <a:gd name="connsiteX15" fmla="*/ 0 w 1831181"/>
                <a:gd name="connsiteY15" fmla="*/ 200025 h 531019"/>
                <a:gd name="connsiteX16" fmla="*/ 16668 w 1831181"/>
                <a:gd name="connsiteY16" fmla="*/ 242888 h 531019"/>
                <a:gd name="connsiteX17" fmla="*/ 45243 w 1831181"/>
                <a:gd name="connsiteY17" fmla="*/ 290513 h 531019"/>
                <a:gd name="connsiteX18" fmla="*/ 80962 w 1831181"/>
                <a:gd name="connsiteY18" fmla="*/ 338138 h 531019"/>
                <a:gd name="connsiteX19" fmla="*/ 114300 w 1831181"/>
                <a:gd name="connsiteY19" fmla="*/ 378619 h 531019"/>
                <a:gd name="connsiteX20" fmla="*/ 138112 w 1831181"/>
                <a:gd name="connsiteY20" fmla="*/ 404813 h 531019"/>
                <a:gd name="connsiteX21" fmla="*/ 161925 w 1831181"/>
                <a:gd name="connsiteY21" fmla="*/ 426244 h 531019"/>
                <a:gd name="connsiteX22" fmla="*/ 188118 w 1831181"/>
                <a:gd name="connsiteY22" fmla="*/ 447675 h 531019"/>
                <a:gd name="connsiteX23" fmla="*/ 216693 w 1831181"/>
                <a:gd name="connsiteY23" fmla="*/ 469107 h 531019"/>
                <a:gd name="connsiteX24" fmla="*/ 245268 w 1831181"/>
                <a:gd name="connsiteY24" fmla="*/ 485775 h 531019"/>
                <a:gd name="connsiteX25" fmla="*/ 285750 w 1831181"/>
                <a:gd name="connsiteY25" fmla="*/ 504825 h 531019"/>
                <a:gd name="connsiteX26" fmla="*/ 314325 w 1831181"/>
                <a:gd name="connsiteY26" fmla="*/ 516732 h 531019"/>
                <a:gd name="connsiteX27" fmla="*/ 354806 w 1831181"/>
                <a:gd name="connsiteY27" fmla="*/ 526257 h 531019"/>
                <a:gd name="connsiteX28" fmla="*/ 383381 w 1831181"/>
                <a:gd name="connsiteY28" fmla="*/ 531019 h 531019"/>
                <a:gd name="connsiteX29" fmla="*/ 395287 w 1831181"/>
                <a:gd name="connsiteY29" fmla="*/ 531019 h 531019"/>
                <a:gd name="connsiteX30" fmla="*/ 440531 w 1831181"/>
                <a:gd name="connsiteY30" fmla="*/ 507207 h 531019"/>
                <a:gd name="connsiteX31" fmla="*/ 495300 w 1831181"/>
                <a:gd name="connsiteY31" fmla="*/ 478632 h 531019"/>
                <a:gd name="connsiteX32" fmla="*/ 550068 w 1831181"/>
                <a:gd name="connsiteY32" fmla="*/ 457200 h 531019"/>
                <a:gd name="connsiteX33" fmla="*/ 626268 w 1831181"/>
                <a:gd name="connsiteY33" fmla="*/ 428625 h 531019"/>
                <a:gd name="connsiteX34" fmla="*/ 704850 w 1831181"/>
                <a:gd name="connsiteY34" fmla="*/ 400050 h 531019"/>
                <a:gd name="connsiteX35" fmla="*/ 852487 w 1831181"/>
                <a:gd name="connsiteY35" fmla="*/ 347663 h 531019"/>
                <a:gd name="connsiteX36" fmla="*/ 983456 w 1831181"/>
                <a:gd name="connsiteY36" fmla="*/ 307182 h 531019"/>
                <a:gd name="connsiteX37" fmla="*/ 1104900 w 1831181"/>
                <a:gd name="connsiteY37" fmla="*/ 273844 h 531019"/>
                <a:gd name="connsiteX38" fmla="*/ 1231106 w 1831181"/>
                <a:gd name="connsiteY38" fmla="*/ 238125 h 531019"/>
                <a:gd name="connsiteX39" fmla="*/ 1304925 w 1831181"/>
                <a:gd name="connsiteY39" fmla="*/ 221457 h 531019"/>
                <a:gd name="connsiteX40" fmla="*/ 1335881 w 1831181"/>
                <a:gd name="connsiteY40" fmla="*/ 216694 h 531019"/>
                <a:gd name="connsiteX41" fmla="*/ 1376362 w 1831181"/>
                <a:gd name="connsiteY41" fmla="*/ 216694 h 531019"/>
                <a:gd name="connsiteX42" fmla="*/ 1781175 w 1831181"/>
                <a:gd name="connsiteY42" fmla="*/ 314325 h 531019"/>
                <a:gd name="connsiteX43" fmla="*/ 1800225 w 1831181"/>
                <a:gd name="connsiteY43" fmla="*/ 307182 h 531019"/>
                <a:gd name="connsiteX44" fmla="*/ 1814512 w 1831181"/>
                <a:gd name="connsiteY44" fmla="*/ 297657 h 531019"/>
                <a:gd name="connsiteX45" fmla="*/ 1826418 w 1831181"/>
                <a:gd name="connsiteY45" fmla="*/ 280988 h 531019"/>
                <a:gd name="connsiteX46" fmla="*/ 1831181 w 1831181"/>
                <a:gd name="connsiteY46" fmla="*/ 264319 h 531019"/>
                <a:gd name="connsiteX47" fmla="*/ 1831181 w 1831181"/>
                <a:gd name="connsiteY47" fmla="*/ 250032 h 531019"/>
                <a:gd name="connsiteX48" fmla="*/ 1826418 w 1831181"/>
                <a:gd name="connsiteY48" fmla="*/ 230982 h 531019"/>
                <a:gd name="connsiteX49" fmla="*/ 1809750 w 1831181"/>
                <a:gd name="connsiteY49" fmla="*/ 211932 h 531019"/>
                <a:gd name="connsiteX50" fmla="*/ 1788318 w 1831181"/>
                <a:gd name="connsiteY50" fmla="*/ 200025 h 531019"/>
                <a:gd name="connsiteX51" fmla="*/ 1743075 w 1831181"/>
                <a:gd name="connsiteY51" fmla="*/ 159544 h 531019"/>
                <a:gd name="connsiteX52" fmla="*/ 1685925 w 1831181"/>
                <a:gd name="connsiteY52" fmla="*/ 119063 h 531019"/>
                <a:gd name="connsiteX53" fmla="*/ 1621631 w 1831181"/>
                <a:gd name="connsiteY53" fmla="*/ 76200 h 531019"/>
                <a:gd name="connsiteX54" fmla="*/ 1566862 w 1831181"/>
                <a:gd name="connsiteY54" fmla="*/ 45244 h 531019"/>
                <a:gd name="connsiteX55" fmla="*/ 1504950 w 1831181"/>
                <a:gd name="connsiteY55" fmla="*/ 11907 h 531019"/>
                <a:gd name="connsiteX56" fmla="*/ 1478756 w 1831181"/>
                <a:gd name="connsiteY56" fmla="*/ 4763 h 531019"/>
                <a:gd name="connsiteX57" fmla="*/ 1443037 w 1831181"/>
                <a:gd name="connsiteY57" fmla="*/ 0 h 531019"/>
                <a:gd name="connsiteX58" fmla="*/ 1416843 w 1831181"/>
                <a:gd name="connsiteY58" fmla="*/ 7144 h 531019"/>
                <a:gd name="connsiteX59" fmla="*/ 1395412 w 1831181"/>
                <a:gd name="connsiteY59" fmla="*/ 19050 h 531019"/>
                <a:gd name="connsiteX60" fmla="*/ 1373981 w 1831181"/>
                <a:gd name="connsiteY60" fmla="*/ 40482 h 531019"/>
                <a:gd name="connsiteX61" fmla="*/ 1352550 w 1831181"/>
                <a:gd name="connsiteY61" fmla="*/ 64294 h 531019"/>
                <a:gd name="connsiteX62" fmla="*/ 1204912 w 1831181"/>
                <a:gd name="connsiteY62" fmla="*/ 97632 h 531019"/>
                <a:gd name="connsiteX63" fmla="*/ 976312 w 1831181"/>
                <a:gd name="connsiteY63" fmla="*/ 154782 h 531019"/>
                <a:gd name="connsiteX64" fmla="*/ 733425 w 1831181"/>
                <a:gd name="connsiteY64" fmla="*/ 214313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31181" h="531019">
                  <a:moveTo>
                    <a:pt x="733425" y="214313"/>
                  </a:moveTo>
                  <a:lnTo>
                    <a:pt x="581025" y="252413"/>
                  </a:lnTo>
                  <a:lnTo>
                    <a:pt x="488156" y="273844"/>
                  </a:lnTo>
                  <a:lnTo>
                    <a:pt x="416718" y="290513"/>
                  </a:lnTo>
                  <a:lnTo>
                    <a:pt x="373856" y="297657"/>
                  </a:lnTo>
                  <a:lnTo>
                    <a:pt x="338137" y="297657"/>
                  </a:lnTo>
                  <a:lnTo>
                    <a:pt x="302418" y="295275"/>
                  </a:lnTo>
                  <a:lnTo>
                    <a:pt x="247650" y="285750"/>
                  </a:lnTo>
                  <a:lnTo>
                    <a:pt x="197643" y="269082"/>
                  </a:lnTo>
                  <a:lnTo>
                    <a:pt x="157162" y="250032"/>
                  </a:lnTo>
                  <a:lnTo>
                    <a:pt x="109537" y="226219"/>
                  </a:lnTo>
                  <a:lnTo>
                    <a:pt x="69056" y="200025"/>
                  </a:lnTo>
                  <a:lnTo>
                    <a:pt x="28575" y="183357"/>
                  </a:lnTo>
                  <a:lnTo>
                    <a:pt x="16668" y="183357"/>
                  </a:lnTo>
                  <a:lnTo>
                    <a:pt x="4762" y="185738"/>
                  </a:lnTo>
                  <a:lnTo>
                    <a:pt x="0" y="200025"/>
                  </a:lnTo>
                  <a:lnTo>
                    <a:pt x="16668" y="242888"/>
                  </a:lnTo>
                  <a:lnTo>
                    <a:pt x="45243" y="290513"/>
                  </a:lnTo>
                  <a:lnTo>
                    <a:pt x="80962" y="338138"/>
                  </a:lnTo>
                  <a:lnTo>
                    <a:pt x="114300" y="378619"/>
                  </a:lnTo>
                  <a:lnTo>
                    <a:pt x="138112" y="404813"/>
                  </a:lnTo>
                  <a:lnTo>
                    <a:pt x="161925" y="426244"/>
                  </a:lnTo>
                  <a:lnTo>
                    <a:pt x="188118" y="447675"/>
                  </a:lnTo>
                  <a:lnTo>
                    <a:pt x="216693" y="469107"/>
                  </a:lnTo>
                  <a:lnTo>
                    <a:pt x="245268" y="485775"/>
                  </a:lnTo>
                  <a:lnTo>
                    <a:pt x="285750" y="504825"/>
                  </a:lnTo>
                  <a:lnTo>
                    <a:pt x="314325" y="516732"/>
                  </a:lnTo>
                  <a:lnTo>
                    <a:pt x="354806" y="526257"/>
                  </a:lnTo>
                  <a:lnTo>
                    <a:pt x="383381" y="531019"/>
                  </a:lnTo>
                  <a:lnTo>
                    <a:pt x="395287" y="531019"/>
                  </a:lnTo>
                  <a:lnTo>
                    <a:pt x="440531" y="507207"/>
                  </a:lnTo>
                  <a:lnTo>
                    <a:pt x="495300" y="478632"/>
                  </a:lnTo>
                  <a:lnTo>
                    <a:pt x="550068" y="457200"/>
                  </a:lnTo>
                  <a:lnTo>
                    <a:pt x="626268" y="428625"/>
                  </a:lnTo>
                  <a:lnTo>
                    <a:pt x="704850" y="400050"/>
                  </a:lnTo>
                  <a:lnTo>
                    <a:pt x="852487" y="347663"/>
                  </a:lnTo>
                  <a:lnTo>
                    <a:pt x="983456" y="307182"/>
                  </a:lnTo>
                  <a:lnTo>
                    <a:pt x="1104900" y="273844"/>
                  </a:lnTo>
                  <a:lnTo>
                    <a:pt x="1231106" y="238125"/>
                  </a:lnTo>
                  <a:lnTo>
                    <a:pt x="1304925" y="221457"/>
                  </a:lnTo>
                  <a:lnTo>
                    <a:pt x="1335881" y="216694"/>
                  </a:lnTo>
                  <a:lnTo>
                    <a:pt x="1376362" y="216694"/>
                  </a:lnTo>
                  <a:lnTo>
                    <a:pt x="1781175" y="314325"/>
                  </a:lnTo>
                  <a:lnTo>
                    <a:pt x="1800225" y="307182"/>
                  </a:lnTo>
                  <a:lnTo>
                    <a:pt x="1814512" y="297657"/>
                  </a:lnTo>
                  <a:lnTo>
                    <a:pt x="1826418" y="280988"/>
                  </a:lnTo>
                  <a:lnTo>
                    <a:pt x="1831181" y="264319"/>
                  </a:lnTo>
                  <a:lnTo>
                    <a:pt x="1831181" y="250032"/>
                  </a:lnTo>
                  <a:lnTo>
                    <a:pt x="1826418" y="230982"/>
                  </a:lnTo>
                  <a:lnTo>
                    <a:pt x="1809750" y="211932"/>
                  </a:lnTo>
                  <a:lnTo>
                    <a:pt x="1788318" y="200025"/>
                  </a:lnTo>
                  <a:lnTo>
                    <a:pt x="1743075" y="159544"/>
                  </a:lnTo>
                  <a:lnTo>
                    <a:pt x="1685925" y="119063"/>
                  </a:lnTo>
                  <a:lnTo>
                    <a:pt x="1621631" y="76200"/>
                  </a:lnTo>
                  <a:lnTo>
                    <a:pt x="1566862" y="45244"/>
                  </a:lnTo>
                  <a:lnTo>
                    <a:pt x="1504950" y="11907"/>
                  </a:lnTo>
                  <a:lnTo>
                    <a:pt x="1478756" y="4763"/>
                  </a:lnTo>
                  <a:lnTo>
                    <a:pt x="1443037" y="0"/>
                  </a:lnTo>
                  <a:lnTo>
                    <a:pt x="1416843" y="7144"/>
                  </a:lnTo>
                  <a:lnTo>
                    <a:pt x="1395412" y="19050"/>
                  </a:lnTo>
                  <a:lnTo>
                    <a:pt x="1373981" y="40482"/>
                  </a:lnTo>
                  <a:lnTo>
                    <a:pt x="1352550" y="64294"/>
                  </a:lnTo>
                  <a:lnTo>
                    <a:pt x="1204912" y="97632"/>
                  </a:lnTo>
                  <a:lnTo>
                    <a:pt x="976312" y="154782"/>
                  </a:lnTo>
                  <a:lnTo>
                    <a:pt x="733425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6">
              <a:extLst>
                <a:ext uri="{FF2B5EF4-FFF2-40B4-BE49-F238E27FC236}">
                  <a16:creationId xmlns:a16="http://schemas.microsoft.com/office/drawing/2014/main" id="{567B5313-0D7A-453D-8E5A-A7367ED2F3ED}"/>
                </a:ext>
              </a:extLst>
            </p:cNvPr>
            <p:cNvSpPr/>
            <p:nvPr/>
          </p:nvSpPr>
          <p:spPr>
            <a:xfrm>
              <a:off x="5715001" y="4056063"/>
              <a:ext cx="2239963" cy="514350"/>
            </a:xfrm>
            <a:custGeom>
              <a:avLst/>
              <a:gdLst>
                <a:gd name="connsiteX0" fmla="*/ 1357313 w 2240756"/>
                <a:gd name="connsiteY0" fmla="*/ 135731 h 514350"/>
                <a:gd name="connsiteX1" fmla="*/ 1171575 w 2240756"/>
                <a:gd name="connsiteY1" fmla="*/ 159544 h 514350"/>
                <a:gd name="connsiteX2" fmla="*/ 928688 w 2240756"/>
                <a:gd name="connsiteY2" fmla="*/ 200025 h 514350"/>
                <a:gd name="connsiteX3" fmla="*/ 790575 w 2240756"/>
                <a:gd name="connsiteY3" fmla="*/ 221456 h 514350"/>
                <a:gd name="connsiteX4" fmla="*/ 631031 w 2240756"/>
                <a:gd name="connsiteY4" fmla="*/ 242887 h 514350"/>
                <a:gd name="connsiteX5" fmla="*/ 507206 w 2240756"/>
                <a:gd name="connsiteY5" fmla="*/ 257175 h 514350"/>
                <a:gd name="connsiteX6" fmla="*/ 369094 w 2240756"/>
                <a:gd name="connsiteY6" fmla="*/ 271462 h 514350"/>
                <a:gd name="connsiteX7" fmla="*/ 340519 w 2240756"/>
                <a:gd name="connsiteY7" fmla="*/ 271462 h 514350"/>
                <a:gd name="connsiteX8" fmla="*/ 285750 w 2240756"/>
                <a:gd name="connsiteY8" fmla="*/ 264319 h 514350"/>
                <a:gd name="connsiteX9" fmla="*/ 238125 w 2240756"/>
                <a:gd name="connsiteY9" fmla="*/ 252412 h 514350"/>
                <a:gd name="connsiteX10" fmla="*/ 178594 w 2240756"/>
                <a:gd name="connsiteY10" fmla="*/ 228600 h 514350"/>
                <a:gd name="connsiteX11" fmla="*/ 126206 w 2240756"/>
                <a:gd name="connsiteY11" fmla="*/ 200025 h 514350"/>
                <a:gd name="connsiteX12" fmla="*/ 73819 w 2240756"/>
                <a:gd name="connsiteY12" fmla="*/ 164306 h 514350"/>
                <a:gd name="connsiteX13" fmla="*/ 50006 w 2240756"/>
                <a:gd name="connsiteY13" fmla="*/ 150019 h 514350"/>
                <a:gd name="connsiteX14" fmla="*/ 21431 w 2240756"/>
                <a:gd name="connsiteY14" fmla="*/ 142875 h 514350"/>
                <a:gd name="connsiteX15" fmla="*/ 7144 w 2240756"/>
                <a:gd name="connsiteY15" fmla="*/ 142875 h 514350"/>
                <a:gd name="connsiteX16" fmla="*/ 0 w 2240756"/>
                <a:gd name="connsiteY16" fmla="*/ 154781 h 514350"/>
                <a:gd name="connsiteX17" fmla="*/ 4763 w 2240756"/>
                <a:gd name="connsiteY17" fmla="*/ 176212 h 514350"/>
                <a:gd name="connsiteX18" fmla="*/ 26194 w 2240756"/>
                <a:gd name="connsiteY18" fmla="*/ 226219 h 514350"/>
                <a:gd name="connsiteX19" fmla="*/ 50006 w 2240756"/>
                <a:gd name="connsiteY19" fmla="*/ 261937 h 514350"/>
                <a:gd name="connsiteX20" fmla="*/ 85725 w 2240756"/>
                <a:gd name="connsiteY20" fmla="*/ 307181 h 514350"/>
                <a:gd name="connsiteX21" fmla="*/ 130969 w 2240756"/>
                <a:gd name="connsiteY21" fmla="*/ 350044 h 514350"/>
                <a:gd name="connsiteX22" fmla="*/ 195263 w 2240756"/>
                <a:gd name="connsiteY22" fmla="*/ 397669 h 514350"/>
                <a:gd name="connsiteX23" fmla="*/ 271463 w 2240756"/>
                <a:gd name="connsiteY23" fmla="*/ 445294 h 514350"/>
                <a:gd name="connsiteX24" fmla="*/ 319088 w 2240756"/>
                <a:gd name="connsiteY24" fmla="*/ 473869 h 514350"/>
                <a:gd name="connsiteX25" fmla="*/ 366713 w 2240756"/>
                <a:gd name="connsiteY25" fmla="*/ 497681 h 514350"/>
                <a:gd name="connsiteX26" fmla="*/ 402431 w 2240756"/>
                <a:gd name="connsiteY26" fmla="*/ 511969 h 514350"/>
                <a:gd name="connsiteX27" fmla="*/ 431006 w 2240756"/>
                <a:gd name="connsiteY27" fmla="*/ 514350 h 514350"/>
                <a:gd name="connsiteX28" fmla="*/ 469106 w 2240756"/>
                <a:gd name="connsiteY28" fmla="*/ 511969 h 514350"/>
                <a:gd name="connsiteX29" fmla="*/ 514350 w 2240756"/>
                <a:gd name="connsiteY29" fmla="*/ 500062 h 514350"/>
                <a:gd name="connsiteX30" fmla="*/ 538163 w 2240756"/>
                <a:gd name="connsiteY30" fmla="*/ 490537 h 514350"/>
                <a:gd name="connsiteX31" fmla="*/ 631031 w 2240756"/>
                <a:gd name="connsiteY31" fmla="*/ 461962 h 514350"/>
                <a:gd name="connsiteX32" fmla="*/ 785813 w 2240756"/>
                <a:gd name="connsiteY32" fmla="*/ 421481 h 514350"/>
                <a:gd name="connsiteX33" fmla="*/ 897731 w 2240756"/>
                <a:gd name="connsiteY33" fmla="*/ 392906 h 514350"/>
                <a:gd name="connsiteX34" fmla="*/ 1128713 w 2240756"/>
                <a:gd name="connsiteY34" fmla="*/ 333375 h 514350"/>
                <a:gd name="connsiteX35" fmla="*/ 1428750 w 2240756"/>
                <a:gd name="connsiteY35" fmla="*/ 283369 h 514350"/>
                <a:gd name="connsiteX36" fmla="*/ 1683544 w 2240756"/>
                <a:gd name="connsiteY36" fmla="*/ 242887 h 514350"/>
                <a:gd name="connsiteX37" fmla="*/ 1821656 w 2240756"/>
                <a:gd name="connsiteY37" fmla="*/ 221456 h 514350"/>
                <a:gd name="connsiteX38" fmla="*/ 1864519 w 2240756"/>
                <a:gd name="connsiteY38" fmla="*/ 211931 h 514350"/>
                <a:gd name="connsiteX39" fmla="*/ 2202656 w 2240756"/>
                <a:gd name="connsiteY39" fmla="*/ 219075 h 514350"/>
                <a:gd name="connsiteX40" fmla="*/ 2226469 w 2240756"/>
                <a:gd name="connsiteY40" fmla="*/ 202406 h 514350"/>
                <a:gd name="connsiteX41" fmla="*/ 2240756 w 2240756"/>
                <a:gd name="connsiteY41" fmla="*/ 180975 h 514350"/>
                <a:gd name="connsiteX42" fmla="*/ 2240756 w 2240756"/>
                <a:gd name="connsiteY42" fmla="*/ 166687 h 514350"/>
                <a:gd name="connsiteX43" fmla="*/ 2238375 w 2240756"/>
                <a:gd name="connsiteY43" fmla="*/ 147637 h 514350"/>
                <a:gd name="connsiteX44" fmla="*/ 2226469 w 2240756"/>
                <a:gd name="connsiteY44" fmla="*/ 130969 h 514350"/>
                <a:gd name="connsiteX45" fmla="*/ 2205038 w 2240756"/>
                <a:gd name="connsiteY45" fmla="*/ 114300 h 514350"/>
                <a:gd name="connsiteX46" fmla="*/ 2166938 w 2240756"/>
                <a:gd name="connsiteY46" fmla="*/ 92869 h 514350"/>
                <a:gd name="connsiteX47" fmla="*/ 2131219 w 2240756"/>
                <a:gd name="connsiteY47" fmla="*/ 66675 h 514350"/>
                <a:gd name="connsiteX48" fmla="*/ 2085975 w 2240756"/>
                <a:gd name="connsiteY48" fmla="*/ 42862 h 514350"/>
                <a:gd name="connsiteX49" fmla="*/ 2033588 w 2240756"/>
                <a:gd name="connsiteY49" fmla="*/ 16669 h 514350"/>
                <a:gd name="connsiteX50" fmla="*/ 1985963 w 2240756"/>
                <a:gd name="connsiteY50" fmla="*/ 0 h 514350"/>
                <a:gd name="connsiteX51" fmla="*/ 1959769 w 2240756"/>
                <a:gd name="connsiteY51" fmla="*/ 11906 h 514350"/>
                <a:gd name="connsiteX52" fmla="*/ 1905000 w 2240756"/>
                <a:gd name="connsiteY52" fmla="*/ 38100 h 514350"/>
                <a:gd name="connsiteX53" fmla="*/ 1840706 w 2240756"/>
                <a:gd name="connsiteY53" fmla="*/ 59531 h 514350"/>
                <a:gd name="connsiteX54" fmla="*/ 1774031 w 2240756"/>
                <a:gd name="connsiteY54" fmla="*/ 71437 h 514350"/>
                <a:gd name="connsiteX55" fmla="*/ 1657350 w 2240756"/>
                <a:gd name="connsiteY55" fmla="*/ 90487 h 514350"/>
                <a:gd name="connsiteX56" fmla="*/ 1493044 w 2240756"/>
                <a:gd name="connsiteY56" fmla="*/ 114300 h 514350"/>
                <a:gd name="connsiteX57" fmla="*/ 1357313 w 2240756"/>
                <a:gd name="connsiteY57" fmla="*/ 1357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0756" h="514350">
                  <a:moveTo>
                    <a:pt x="1357313" y="135731"/>
                  </a:moveTo>
                  <a:lnTo>
                    <a:pt x="1171575" y="159544"/>
                  </a:lnTo>
                  <a:lnTo>
                    <a:pt x="928688" y="200025"/>
                  </a:lnTo>
                  <a:lnTo>
                    <a:pt x="790575" y="221456"/>
                  </a:lnTo>
                  <a:lnTo>
                    <a:pt x="631031" y="242887"/>
                  </a:lnTo>
                  <a:lnTo>
                    <a:pt x="507206" y="257175"/>
                  </a:lnTo>
                  <a:lnTo>
                    <a:pt x="369094" y="271462"/>
                  </a:lnTo>
                  <a:lnTo>
                    <a:pt x="340519" y="271462"/>
                  </a:lnTo>
                  <a:lnTo>
                    <a:pt x="285750" y="264319"/>
                  </a:lnTo>
                  <a:lnTo>
                    <a:pt x="238125" y="252412"/>
                  </a:lnTo>
                  <a:lnTo>
                    <a:pt x="178594" y="228600"/>
                  </a:lnTo>
                  <a:lnTo>
                    <a:pt x="126206" y="200025"/>
                  </a:lnTo>
                  <a:lnTo>
                    <a:pt x="73819" y="164306"/>
                  </a:lnTo>
                  <a:lnTo>
                    <a:pt x="50006" y="150019"/>
                  </a:lnTo>
                  <a:lnTo>
                    <a:pt x="21431" y="142875"/>
                  </a:lnTo>
                  <a:lnTo>
                    <a:pt x="7144" y="142875"/>
                  </a:lnTo>
                  <a:lnTo>
                    <a:pt x="0" y="154781"/>
                  </a:lnTo>
                  <a:lnTo>
                    <a:pt x="4763" y="176212"/>
                  </a:lnTo>
                  <a:lnTo>
                    <a:pt x="26194" y="226219"/>
                  </a:lnTo>
                  <a:lnTo>
                    <a:pt x="50006" y="261937"/>
                  </a:lnTo>
                  <a:lnTo>
                    <a:pt x="85725" y="307181"/>
                  </a:lnTo>
                  <a:lnTo>
                    <a:pt x="130969" y="350044"/>
                  </a:lnTo>
                  <a:lnTo>
                    <a:pt x="195263" y="397669"/>
                  </a:lnTo>
                  <a:lnTo>
                    <a:pt x="271463" y="445294"/>
                  </a:lnTo>
                  <a:lnTo>
                    <a:pt x="319088" y="473869"/>
                  </a:lnTo>
                  <a:lnTo>
                    <a:pt x="366713" y="497681"/>
                  </a:lnTo>
                  <a:lnTo>
                    <a:pt x="402431" y="511969"/>
                  </a:lnTo>
                  <a:lnTo>
                    <a:pt x="431006" y="514350"/>
                  </a:lnTo>
                  <a:lnTo>
                    <a:pt x="469106" y="511969"/>
                  </a:lnTo>
                  <a:lnTo>
                    <a:pt x="514350" y="500062"/>
                  </a:lnTo>
                  <a:lnTo>
                    <a:pt x="538163" y="490537"/>
                  </a:lnTo>
                  <a:lnTo>
                    <a:pt x="631031" y="461962"/>
                  </a:lnTo>
                  <a:lnTo>
                    <a:pt x="785813" y="421481"/>
                  </a:lnTo>
                  <a:lnTo>
                    <a:pt x="897731" y="392906"/>
                  </a:lnTo>
                  <a:lnTo>
                    <a:pt x="1128713" y="333375"/>
                  </a:lnTo>
                  <a:lnTo>
                    <a:pt x="1428750" y="283369"/>
                  </a:lnTo>
                  <a:lnTo>
                    <a:pt x="1683544" y="242887"/>
                  </a:lnTo>
                  <a:lnTo>
                    <a:pt x="1821656" y="221456"/>
                  </a:lnTo>
                  <a:lnTo>
                    <a:pt x="1864519" y="211931"/>
                  </a:lnTo>
                  <a:lnTo>
                    <a:pt x="2202656" y="219075"/>
                  </a:lnTo>
                  <a:lnTo>
                    <a:pt x="2226469" y="202406"/>
                  </a:lnTo>
                  <a:lnTo>
                    <a:pt x="2240756" y="180975"/>
                  </a:lnTo>
                  <a:lnTo>
                    <a:pt x="2240756" y="166687"/>
                  </a:lnTo>
                  <a:lnTo>
                    <a:pt x="2238375" y="147637"/>
                  </a:lnTo>
                  <a:lnTo>
                    <a:pt x="2226469" y="130969"/>
                  </a:lnTo>
                  <a:lnTo>
                    <a:pt x="2205038" y="114300"/>
                  </a:lnTo>
                  <a:lnTo>
                    <a:pt x="2166938" y="92869"/>
                  </a:lnTo>
                  <a:lnTo>
                    <a:pt x="2131219" y="66675"/>
                  </a:lnTo>
                  <a:lnTo>
                    <a:pt x="2085975" y="42862"/>
                  </a:lnTo>
                  <a:lnTo>
                    <a:pt x="2033588" y="16669"/>
                  </a:lnTo>
                  <a:lnTo>
                    <a:pt x="1985963" y="0"/>
                  </a:lnTo>
                  <a:lnTo>
                    <a:pt x="1959769" y="11906"/>
                  </a:lnTo>
                  <a:lnTo>
                    <a:pt x="1905000" y="38100"/>
                  </a:lnTo>
                  <a:lnTo>
                    <a:pt x="1840706" y="59531"/>
                  </a:lnTo>
                  <a:lnTo>
                    <a:pt x="1774031" y="71437"/>
                  </a:lnTo>
                  <a:lnTo>
                    <a:pt x="1657350" y="90487"/>
                  </a:lnTo>
                  <a:lnTo>
                    <a:pt x="1493044" y="114300"/>
                  </a:lnTo>
                  <a:lnTo>
                    <a:pt x="1357313" y="135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13D7944B-B736-4291-A11A-59A91451D3ED}"/>
                </a:ext>
              </a:extLst>
            </p:cNvPr>
            <p:cNvSpPr/>
            <p:nvPr/>
          </p:nvSpPr>
          <p:spPr>
            <a:xfrm>
              <a:off x="5019675" y="1811338"/>
              <a:ext cx="871538" cy="760412"/>
            </a:xfrm>
            <a:custGeom>
              <a:avLst/>
              <a:gdLst>
                <a:gd name="connsiteX0" fmla="*/ 223838 w 871538"/>
                <a:gd name="connsiteY0" fmla="*/ 381000 h 759619"/>
                <a:gd name="connsiteX1" fmla="*/ 254794 w 871538"/>
                <a:gd name="connsiteY1" fmla="*/ 338138 h 759619"/>
                <a:gd name="connsiteX2" fmla="*/ 278606 w 871538"/>
                <a:gd name="connsiteY2" fmla="*/ 311944 h 759619"/>
                <a:gd name="connsiteX3" fmla="*/ 295275 w 871538"/>
                <a:gd name="connsiteY3" fmla="*/ 283369 h 759619"/>
                <a:gd name="connsiteX4" fmla="*/ 319088 w 871538"/>
                <a:gd name="connsiteY4" fmla="*/ 240507 h 759619"/>
                <a:gd name="connsiteX5" fmla="*/ 345281 w 871538"/>
                <a:gd name="connsiteY5" fmla="*/ 204788 h 759619"/>
                <a:gd name="connsiteX6" fmla="*/ 364331 w 871538"/>
                <a:gd name="connsiteY6" fmla="*/ 171450 h 759619"/>
                <a:gd name="connsiteX7" fmla="*/ 388144 w 871538"/>
                <a:gd name="connsiteY7" fmla="*/ 140494 h 759619"/>
                <a:gd name="connsiteX8" fmla="*/ 416719 w 871538"/>
                <a:gd name="connsiteY8" fmla="*/ 104775 h 759619"/>
                <a:gd name="connsiteX9" fmla="*/ 433388 w 871538"/>
                <a:gd name="connsiteY9" fmla="*/ 85725 h 759619"/>
                <a:gd name="connsiteX10" fmla="*/ 442913 w 871538"/>
                <a:gd name="connsiteY10" fmla="*/ 73819 h 759619"/>
                <a:gd name="connsiteX11" fmla="*/ 442913 w 871538"/>
                <a:gd name="connsiteY11" fmla="*/ 61913 h 759619"/>
                <a:gd name="connsiteX12" fmla="*/ 438150 w 871538"/>
                <a:gd name="connsiteY12" fmla="*/ 40482 h 759619"/>
                <a:gd name="connsiteX13" fmla="*/ 433388 w 871538"/>
                <a:gd name="connsiteY13" fmla="*/ 26194 h 759619"/>
                <a:gd name="connsiteX14" fmla="*/ 421481 w 871538"/>
                <a:gd name="connsiteY14" fmla="*/ 11907 h 759619"/>
                <a:gd name="connsiteX15" fmla="*/ 402431 w 871538"/>
                <a:gd name="connsiteY15" fmla="*/ 0 h 759619"/>
                <a:gd name="connsiteX16" fmla="*/ 373856 w 871538"/>
                <a:gd name="connsiteY16" fmla="*/ 0 h 759619"/>
                <a:gd name="connsiteX17" fmla="*/ 862013 w 871538"/>
                <a:gd name="connsiteY17" fmla="*/ 16669 h 759619"/>
                <a:gd name="connsiteX18" fmla="*/ 871538 w 871538"/>
                <a:gd name="connsiteY18" fmla="*/ 45244 h 759619"/>
                <a:gd name="connsiteX19" fmla="*/ 859631 w 871538"/>
                <a:gd name="connsiteY19" fmla="*/ 78582 h 759619"/>
                <a:gd name="connsiteX20" fmla="*/ 840581 w 871538"/>
                <a:gd name="connsiteY20" fmla="*/ 95250 h 759619"/>
                <a:gd name="connsiteX21" fmla="*/ 826294 w 871538"/>
                <a:gd name="connsiteY21" fmla="*/ 104775 h 759619"/>
                <a:gd name="connsiteX22" fmla="*/ 790575 w 871538"/>
                <a:gd name="connsiteY22" fmla="*/ 116682 h 759619"/>
                <a:gd name="connsiteX23" fmla="*/ 745331 w 871538"/>
                <a:gd name="connsiteY23" fmla="*/ 138113 h 759619"/>
                <a:gd name="connsiteX24" fmla="*/ 692944 w 871538"/>
                <a:gd name="connsiteY24" fmla="*/ 166688 h 759619"/>
                <a:gd name="connsiteX25" fmla="*/ 638175 w 871538"/>
                <a:gd name="connsiteY25" fmla="*/ 207169 h 759619"/>
                <a:gd name="connsiteX26" fmla="*/ 559594 w 871538"/>
                <a:gd name="connsiteY26" fmla="*/ 278607 h 759619"/>
                <a:gd name="connsiteX27" fmla="*/ 459581 w 871538"/>
                <a:gd name="connsiteY27" fmla="*/ 371475 h 759619"/>
                <a:gd name="connsiteX28" fmla="*/ 338138 w 871538"/>
                <a:gd name="connsiteY28" fmla="*/ 485775 h 759619"/>
                <a:gd name="connsiteX29" fmla="*/ 230981 w 871538"/>
                <a:gd name="connsiteY29" fmla="*/ 592932 h 759619"/>
                <a:gd name="connsiteX30" fmla="*/ 142875 w 871538"/>
                <a:gd name="connsiteY30" fmla="*/ 688182 h 759619"/>
                <a:gd name="connsiteX31" fmla="*/ 71438 w 871538"/>
                <a:gd name="connsiteY31" fmla="*/ 759619 h 759619"/>
                <a:gd name="connsiteX32" fmla="*/ 0 w 871538"/>
                <a:gd name="connsiteY32" fmla="*/ 709613 h 759619"/>
                <a:gd name="connsiteX33" fmla="*/ 69056 w 871538"/>
                <a:gd name="connsiteY33" fmla="*/ 588169 h 759619"/>
                <a:gd name="connsiteX34" fmla="*/ 116681 w 871538"/>
                <a:gd name="connsiteY34" fmla="*/ 521494 h 759619"/>
                <a:gd name="connsiteX35" fmla="*/ 178594 w 871538"/>
                <a:gd name="connsiteY35" fmla="*/ 435769 h 759619"/>
                <a:gd name="connsiteX36" fmla="*/ 223838 w 871538"/>
                <a:gd name="connsiteY36" fmla="*/ 38100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538" h="759619">
                  <a:moveTo>
                    <a:pt x="223838" y="381000"/>
                  </a:moveTo>
                  <a:lnTo>
                    <a:pt x="254794" y="338138"/>
                  </a:lnTo>
                  <a:lnTo>
                    <a:pt x="278606" y="311944"/>
                  </a:lnTo>
                  <a:lnTo>
                    <a:pt x="295275" y="283369"/>
                  </a:lnTo>
                  <a:lnTo>
                    <a:pt x="319088" y="240507"/>
                  </a:lnTo>
                  <a:lnTo>
                    <a:pt x="345281" y="204788"/>
                  </a:lnTo>
                  <a:lnTo>
                    <a:pt x="364331" y="171450"/>
                  </a:lnTo>
                  <a:lnTo>
                    <a:pt x="388144" y="140494"/>
                  </a:lnTo>
                  <a:lnTo>
                    <a:pt x="416719" y="104775"/>
                  </a:lnTo>
                  <a:lnTo>
                    <a:pt x="433388" y="85725"/>
                  </a:lnTo>
                  <a:lnTo>
                    <a:pt x="442913" y="73819"/>
                  </a:lnTo>
                  <a:lnTo>
                    <a:pt x="442913" y="61913"/>
                  </a:lnTo>
                  <a:lnTo>
                    <a:pt x="438150" y="40482"/>
                  </a:lnTo>
                  <a:lnTo>
                    <a:pt x="433388" y="26194"/>
                  </a:lnTo>
                  <a:lnTo>
                    <a:pt x="421481" y="11907"/>
                  </a:lnTo>
                  <a:lnTo>
                    <a:pt x="402431" y="0"/>
                  </a:lnTo>
                  <a:lnTo>
                    <a:pt x="373856" y="0"/>
                  </a:lnTo>
                  <a:lnTo>
                    <a:pt x="862013" y="16669"/>
                  </a:lnTo>
                  <a:lnTo>
                    <a:pt x="871538" y="45244"/>
                  </a:lnTo>
                  <a:lnTo>
                    <a:pt x="859631" y="78582"/>
                  </a:lnTo>
                  <a:lnTo>
                    <a:pt x="840581" y="95250"/>
                  </a:lnTo>
                  <a:lnTo>
                    <a:pt x="826294" y="104775"/>
                  </a:lnTo>
                  <a:lnTo>
                    <a:pt x="790575" y="116682"/>
                  </a:lnTo>
                  <a:lnTo>
                    <a:pt x="745331" y="138113"/>
                  </a:lnTo>
                  <a:lnTo>
                    <a:pt x="692944" y="166688"/>
                  </a:lnTo>
                  <a:lnTo>
                    <a:pt x="638175" y="207169"/>
                  </a:lnTo>
                  <a:lnTo>
                    <a:pt x="559594" y="278607"/>
                  </a:lnTo>
                  <a:lnTo>
                    <a:pt x="459581" y="371475"/>
                  </a:lnTo>
                  <a:lnTo>
                    <a:pt x="338138" y="485775"/>
                  </a:lnTo>
                  <a:lnTo>
                    <a:pt x="230981" y="592932"/>
                  </a:lnTo>
                  <a:lnTo>
                    <a:pt x="142875" y="688182"/>
                  </a:lnTo>
                  <a:lnTo>
                    <a:pt x="71438" y="759619"/>
                  </a:lnTo>
                  <a:lnTo>
                    <a:pt x="0" y="709613"/>
                  </a:lnTo>
                  <a:lnTo>
                    <a:pt x="69056" y="588169"/>
                  </a:lnTo>
                  <a:lnTo>
                    <a:pt x="116681" y="521494"/>
                  </a:lnTo>
                  <a:lnTo>
                    <a:pt x="178594" y="435769"/>
                  </a:lnTo>
                  <a:lnTo>
                    <a:pt x="223838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47E61309-FE17-4315-A2DE-541DAAA37331}"/>
                </a:ext>
              </a:extLst>
            </p:cNvPr>
            <p:cNvSpPr/>
            <p:nvPr/>
          </p:nvSpPr>
          <p:spPr>
            <a:xfrm>
              <a:off x="4510088" y="2276475"/>
              <a:ext cx="768350" cy="609600"/>
            </a:xfrm>
            <a:custGeom>
              <a:avLst/>
              <a:gdLst>
                <a:gd name="connsiteX0" fmla="*/ 483393 w 769143"/>
                <a:gd name="connsiteY0" fmla="*/ 409575 h 609600"/>
                <a:gd name="connsiteX1" fmla="*/ 371475 w 769143"/>
                <a:gd name="connsiteY1" fmla="*/ 307181 h 609600"/>
                <a:gd name="connsiteX2" fmla="*/ 290512 w 769143"/>
                <a:gd name="connsiteY2" fmla="*/ 245269 h 609600"/>
                <a:gd name="connsiteX3" fmla="*/ 209550 w 769143"/>
                <a:gd name="connsiteY3" fmla="*/ 183356 h 609600"/>
                <a:gd name="connsiteX4" fmla="*/ 152400 w 769143"/>
                <a:gd name="connsiteY4" fmla="*/ 145256 h 609600"/>
                <a:gd name="connsiteX5" fmla="*/ 80962 w 769143"/>
                <a:gd name="connsiteY5" fmla="*/ 102394 h 609600"/>
                <a:gd name="connsiteX6" fmla="*/ 33337 w 769143"/>
                <a:gd name="connsiteY6" fmla="*/ 71438 h 609600"/>
                <a:gd name="connsiteX7" fmla="*/ 21431 w 769143"/>
                <a:gd name="connsiteY7" fmla="*/ 64294 h 609600"/>
                <a:gd name="connsiteX8" fmla="*/ 9525 w 769143"/>
                <a:gd name="connsiteY8" fmla="*/ 50006 h 609600"/>
                <a:gd name="connsiteX9" fmla="*/ 0 w 769143"/>
                <a:gd name="connsiteY9" fmla="*/ 23813 h 609600"/>
                <a:gd name="connsiteX10" fmla="*/ 2381 w 769143"/>
                <a:gd name="connsiteY10" fmla="*/ 11906 h 609600"/>
                <a:gd name="connsiteX11" fmla="*/ 7143 w 769143"/>
                <a:gd name="connsiteY11" fmla="*/ 2381 h 609600"/>
                <a:gd name="connsiteX12" fmla="*/ 19050 w 769143"/>
                <a:gd name="connsiteY12" fmla="*/ 0 h 609600"/>
                <a:gd name="connsiteX13" fmla="*/ 33337 w 769143"/>
                <a:gd name="connsiteY13" fmla="*/ 2381 h 609600"/>
                <a:gd name="connsiteX14" fmla="*/ 57150 w 769143"/>
                <a:gd name="connsiteY14" fmla="*/ 11906 h 609600"/>
                <a:gd name="connsiteX15" fmla="*/ 92868 w 769143"/>
                <a:gd name="connsiteY15" fmla="*/ 14288 h 609600"/>
                <a:gd name="connsiteX16" fmla="*/ 140493 w 769143"/>
                <a:gd name="connsiteY16" fmla="*/ 16669 h 609600"/>
                <a:gd name="connsiteX17" fmla="*/ 207168 w 769143"/>
                <a:gd name="connsiteY17" fmla="*/ 26194 h 609600"/>
                <a:gd name="connsiteX18" fmla="*/ 259556 w 769143"/>
                <a:gd name="connsiteY18" fmla="*/ 38100 h 609600"/>
                <a:gd name="connsiteX19" fmla="*/ 314325 w 769143"/>
                <a:gd name="connsiteY19" fmla="*/ 54769 h 609600"/>
                <a:gd name="connsiteX20" fmla="*/ 352425 w 769143"/>
                <a:gd name="connsiteY20" fmla="*/ 69056 h 609600"/>
                <a:gd name="connsiteX21" fmla="*/ 419100 w 769143"/>
                <a:gd name="connsiteY21" fmla="*/ 97631 h 609600"/>
                <a:gd name="connsiteX22" fmla="*/ 466725 w 769143"/>
                <a:gd name="connsiteY22" fmla="*/ 121444 h 609600"/>
                <a:gd name="connsiteX23" fmla="*/ 523875 w 769143"/>
                <a:gd name="connsiteY23" fmla="*/ 152400 h 609600"/>
                <a:gd name="connsiteX24" fmla="*/ 573881 w 769143"/>
                <a:gd name="connsiteY24" fmla="*/ 176213 h 609600"/>
                <a:gd name="connsiteX25" fmla="*/ 635793 w 769143"/>
                <a:gd name="connsiteY25" fmla="*/ 228600 h 609600"/>
                <a:gd name="connsiteX26" fmla="*/ 664368 w 769143"/>
                <a:gd name="connsiteY26" fmla="*/ 271463 h 609600"/>
                <a:gd name="connsiteX27" fmla="*/ 690562 w 769143"/>
                <a:gd name="connsiteY27" fmla="*/ 321469 h 609600"/>
                <a:gd name="connsiteX28" fmla="*/ 707231 w 769143"/>
                <a:gd name="connsiteY28" fmla="*/ 359569 h 609600"/>
                <a:gd name="connsiteX29" fmla="*/ 721518 w 769143"/>
                <a:gd name="connsiteY29" fmla="*/ 397669 h 609600"/>
                <a:gd name="connsiteX30" fmla="*/ 735806 w 769143"/>
                <a:gd name="connsiteY30" fmla="*/ 435769 h 609600"/>
                <a:gd name="connsiteX31" fmla="*/ 750093 w 769143"/>
                <a:gd name="connsiteY31" fmla="*/ 490538 h 609600"/>
                <a:gd name="connsiteX32" fmla="*/ 769143 w 769143"/>
                <a:gd name="connsiteY32" fmla="*/ 578644 h 609600"/>
                <a:gd name="connsiteX33" fmla="*/ 659606 w 769143"/>
                <a:gd name="connsiteY33" fmla="*/ 609600 h 609600"/>
                <a:gd name="connsiteX34" fmla="*/ 588168 w 769143"/>
                <a:gd name="connsiteY34" fmla="*/ 514350 h 609600"/>
                <a:gd name="connsiteX35" fmla="*/ 540543 w 769143"/>
                <a:gd name="connsiteY35" fmla="*/ 461963 h 609600"/>
                <a:gd name="connsiteX36" fmla="*/ 483393 w 769143"/>
                <a:gd name="connsiteY36" fmla="*/ 4095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9143" h="609600">
                  <a:moveTo>
                    <a:pt x="483393" y="409575"/>
                  </a:moveTo>
                  <a:lnTo>
                    <a:pt x="371475" y="307181"/>
                  </a:lnTo>
                  <a:lnTo>
                    <a:pt x="290512" y="245269"/>
                  </a:lnTo>
                  <a:lnTo>
                    <a:pt x="209550" y="183356"/>
                  </a:lnTo>
                  <a:lnTo>
                    <a:pt x="152400" y="145256"/>
                  </a:lnTo>
                  <a:lnTo>
                    <a:pt x="80962" y="102394"/>
                  </a:lnTo>
                  <a:lnTo>
                    <a:pt x="33337" y="71438"/>
                  </a:lnTo>
                  <a:lnTo>
                    <a:pt x="21431" y="64294"/>
                  </a:lnTo>
                  <a:lnTo>
                    <a:pt x="9525" y="50006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57150" y="11906"/>
                  </a:lnTo>
                  <a:lnTo>
                    <a:pt x="92868" y="14288"/>
                  </a:lnTo>
                  <a:lnTo>
                    <a:pt x="140493" y="16669"/>
                  </a:lnTo>
                  <a:lnTo>
                    <a:pt x="207168" y="26194"/>
                  </a:lnTo>
                  <a:lnTo>
                    <a:pt x="259556" y="38100"/>
                  </a:lnTo>
                  <a:lnTo>
                    <a:pt x="314325" y="54769"/>
                  </a:lnTo>
                  <a:lnTo>
                    <a:pt x="352425" y="69056"/>
                  </a:lnTo>
                  <a:lnTo>
                    <a:pt x="419100" y="97631"/>
                  </a:lnTo>
                  <a:lnTo>
                    <a:pt x="466725" y="121444"/>
                  </a:lnTo>
                  <a:lnTo>
                    <a:pt x="523875" y="152400"/>
                  </a:lnTo>
                  <a:lnTo>
                    <a:pt x="573881" y="176213"/>
                  </a:lnTo>
                  <a:lnTo>
                    <a:pt x="635793" y="228600"/>
                  </a:lnTo>
                  <a:lnTo>
                    <a:pt x="664368" y="271463"/>
                  </a:lnTo>
                  <a:lnTo>
                    <a:pt x="690562" y="321469"/>
                  </a:lnTo>
                  <a:lnTo>
                    <a:pt x="707231" y="359569"/>
                  </a:lnTo>
                  <a:lnTo>
                    <a:pt x="721518" y="397669"/>
                  </a:lnTo>
                  <a:lnTo>
                    <a:pt x="735806" y="435769"/>
                  </a:lnTo>
                  <a:lnTo>
                    <a:pt x="750093" y="490538"/>
                  </a:lnTo>
                  <a:lnTo>
                    <a:pt x="769143" y="578644"/>
                  </a:lnTo>
                  <a:lnTo>
                    <a:pt x="659606" y="609600"/>
                  </a:lnTo>
                  <a:lnTo>
                    <a:pt x="588168" y="514350"/>
                  </a:lnTo>
                  <a:lnTo>
                    <a:pt x="540543" y="461963"/>
                  </a:lnTo>
                  <a:lnTo>
                    <a:pt x="483393" y="409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0724068F-00D4-49B3-9A93-1B2538B5EB5B}"/>
                </a:ext>
              </a:extLst>
            </p:cNvPr>
            <p:cNvSpPr/>
            <p:nvPr/>
          </p:nvSpPr>
          <p:spPr>
            <a:xfrm>
              <a:off x="3840163" y="2647951"/>
              <a:ext cx="2139950" cy="760413"/>
            </a:xfrm>
            <a:custGeom>
              <a:avLst/>
              <a:gdLst>
                <a:gd name="connsiteX0" fmla="*/ 1033463 w 2138363"/>
                <a:gd name="connsiteY0" fmla="*/ 259556 h 759619"/>
                <a:gd name="connsiteX1" fmla="*/ 802482 w 2138363"/>
                <a:gd name="connsiteY1" fmla="*/ 333375 h 759619"/>
                <a:gd name="connsiteX2" fmla="*/ 542925 w 2138363"/>
                <a:gd name="connsiteY2" fmla="*/ 416719 h 759619"/>
                <a:gd name="connsiteX3" fmla="*/ 433388 w 2138363"/>
                <a:gd name="connsiteY3" fmla="*/ 450056 h 759619"/>
                <a:gd name="connsiteX4" fmla="*/ 366713 w 2138363"/>
                <a:gd name="connsiteY4" fmla="*/ 469106 h 759619"/>
                <a:gd name="connsiteX5" fmla="*/ 338138 w 2138363"/>
                <a:gd name="connsiteY5" fmla="*/ 473869 h 759619"/>
                <a:gd name="connsiteX6" fmla="*/ 297657 w 2138363"/>
                <a:gd name="connsiteY6" fmla="*/ 476250 h 759619"/>
                <a:gd name="connsiteX7" fmla="*/ 266700 w 2138363"/>
                <a:gd name="connsiteY7" fmla="*/ 471488 h 759619"/>
                <a:gd name="connsiteX8" fmla="*/ 223838 w 2138363"/>
                <a:gd name="connsiteY8" fmla="*/ 464344 h 759619"/>
                <a:gd name="connsiteX9" fmla="*/ 192882 w 2138363"/>
                <a:gd name="connsiteY9" fmla="*/ 450056 h 759619"/>
                <a:gd name="connsiteX10" fmla="*/ 142875 w 2138363"/>
                <a:gd name="connsiteY10" fmla="*/ 421481 h 759619"/>
                <a:gd name="connsiteX11" fmla="*/ 97632 w 2138363"/>
                <a:gd name="connsiteY11" fmla="*/ 390525 h 759619"/>
                <a:gd name="connsiteX12" fmla="*/ 54769 w 2138363"/>
                <a:gd name="connsiteY12" fmla="*/ 354806 h 759619"/>
                <a:gd name="connsiteX13" fmla="*/ 35719 w 2138363"/>
                <a:gd name="connsiteY13" fmla="*/ 345281 h 759619"/>
                <a:gd name="connsiteX14" fmla="*/ 21432 w 2138363"/>
                <a:gd name="connsiteY14" fmla="*/ 345281 h 759619"/>
                <a:gd name="connsiteX15" fmla="*/ 9525 w 2138363"/>
                <a:gd name="connsiteY15" fmla="*/ 345281 h 759619"/>
                <a:gd name="connsiteX16" fmla="*/ 0 w 2138363"/>
                <a:gd name="connsiteY16" fmla="*/ 352425 h 759619"/>
                <a:gd name="connsiteX17" fmla="*/ 0 w 2138363"/>
                <a:gd name="connsiteY17" fmla="*/ 369094 h 759619"/>
                <a:gd name="connsiteX18" fmla="*/ 11907 w 2138363"/>
                <a:gd name="connsiteY18" fmla="*/ 400050 h 759619"/>
                <a:gd name="connsiteX19" fmla="*/ 40482 w 2138363"/>
                <a:gd name="connsiteY19" fmla="*/ 452438 h 759619"/>
                <a:gd name="connsiteX20" fmla="*/ 76200 w 2138363"/>
                <a:gd name="connsiteY20" fmla="*/ 507206 h 759619"/>
                <a:gd name="connsiteX21" fmla="*/ 121444 w 2138363"/>
                <a:gd name="connsiteY21" fmla="*/ 564356 h 759619"/>
                <a:gd name="connsiteX22" fmla="*/ 166688 w 2138363"/>
                <a:gd name="connsiteY22" fmla="*/ 614363 h 759619"/>
                <a:gd name="connsiteX23" fmla="*/ 221457 w 2138363"/>
                <a:gd name="connsiteY23" fmla="*/ 666750 h 759619"/>
                <a:gd name="connsiteX24" fmla="*/ 261938 w 2138363"/>
                <a:gd name="connsiteY24" fmla="*/ 700088 h 759619"/>
                <a:gd name="connsiteX25" fmla="*/ 309563 w 2138363"/>
                <a:gd name="connsiteY25" fmla="*/ 735806 h 759619"/>
                <a:gd name="connsiteX26" fmla="*/ 338138 w 2138363"/>
                <a:gd name="connsiteY26" fmla="*/ 752475 h 759619"/>
                <a:gd name="connsiteX27" fmla="*/ 371475 w 2138363"/>
                <a:gd name="connsiteY27" fmla="*/ 759619 h 759619"/>
                <a:gd name="connsiteX28" fmla="*/ 407194 w 2138363"/>
                <a:gd name="connsiteY28" fmla="*/ 759619 h 759619"/>
                <a:gd name="connsiteX29" fmla="*/ 442913 w 2138363"/>
                <a:gd name="connsiteY29" fmla="*/ 745331 h 759619"/>
                <a:gd name="connsiteX30" fmla="*/ 469107 w 2138363"/>
                <a:gd name="connsiteY30" fmla="*/ 723900 h 759619"/>
                <a:gd name="connsiteX31" fmla="*/ 502444 w 2138363"/>
                <a:gd name="connsiteY31" fmla="*/ 702469 h 759619"/>
                <a:gd name="connsiteX32" fmla="*/ 552450 w 2138363"/>
                <a:gd name="connsiteY32" fmla="*/ 666750 h 759619"/>
                <a:gd name="connsiteX33" fmla="*/ 619125 w 2138363"/>
                <a:gd name="connsiteY33" fmla="*/ 626269 h 759619"/>
                <a:gd name="connsiteX34" fmla="*/ 685800 w 2138363"/>
                <a:gd name="connsiteY34" fmla="*/ 590550 h 759619"/>
                <a:gd name="connsiteX35" fmla="*/ 764382 w 2138363"/>
                <a:gd name="connsiteY35" fmla="*/ 554831 h 759619"/>
                <a:gd name="connsiteX36" fmla="*/ 869157 w 2138363"/>
                <a:gd name="connsiteY36" fmla="*/ 514350 h 759619"/>
                <a:gd name="connsiteX37" fmla="*/ 964407 w 2138363"/>
                <a:gd name="connsiteY37" fmla="*/ 481013 h 759619"/>
                <a:gd name="connsiteX38" fmla="*/ 1059657 w 2138363"/>
                <a:gd name="connsiteY38" fmla="*/ 447675 h 759619"/>
                <a:gd name="connsiteX39" fmla="*/ 1197769 w 2138363"/>
                <a:gd name="connsiteY39" fmla="*/ 381000 h 759619"/>
                <a:gd name="connsiteX40" fmla="*/ 1307307 w 2138363"/>
                <a:gd name="connsiteY40" fmla="*/ 335756 h 759619"/>
                <a:gd name="connsiteX41" fmla="*/ 1447800 w 2138363"/>
                <a:gd name="connsiteY41" fmla="*/ 285750 h 759619"/>
                <a:gd name="connsiteX42" fmla="*/ 1557338 w 2138363"/>
                <a:gd name="connsiteY42" fmla="*/ 247650 h 759619"/>
                <a:gd name="connsiteX43" fmla="*/ 1638300 w 2138363"/>
                <a:gd name="connsiteY43" fmla="*/ 223838 h 759619"/>
                <a:gd name="connsiteX44" fmla="*/ 1674019 w 2138363"/>
                <a:gd name="connsiteY44" fmla="*/ 214313 h 759619"/>
                <a:gd name="connsiteX45" fmla="*/ 1709738 w 2138363"/>
                <a:gd name="connsiteY45" fmla="*/ 211931 h 759619"/>
                <a:gd name="connsiteX46" fmla="*/ 2078832 w 2138363"/>
                <a:gd name="connsiteY46" fmla="*/ 285750 h 759619"/>
                <a:gd name="connsiteX47" fmla="*/ 2116932 w 2138363"/>
                <a:gd name="connsiteY47" fmla="*/ 273844 h 759619"/>
                <a:gd name="connsiteX48" fmla="*/ 2133600 w 2138363"/>
                <a:gd name="connsiteY48" fmla="*/ 259556 h 759619"/>
                <a:gd name="connsiteX49" fmla="*/ 2138363 w 2138363"/>
                <a:gd name="connsiteY49" fmla="*/ 247650 h 759619"/>
                <a:gd name="connsiteX50" fmla="*/ 2138363 w 2138363"/>
                <a:gd name="connsiteY50" fmla="*/ 238125 h 759619"/>
                <a:gd name="connsiteX51" fmla="*/ 2133600 w 2138363"/>
                <a:gd name="connsiteY51" fmla="*/ 209550 h 759619"/>
                <a:gd name="connsiteX52" fmla="*/ 2124075 w 2138363"/>
                <a:gd name="connsiteY52" fmla="*/ 185738 h 759619"/>
                <a:gd name="connsiteX53" fmla="*/ 2107407 w 2138363"/>
                <a:gd name="connsiteY53" fmla="*/ 171450 h 759619"/>
                <a:gd name="connsiteX54" fmla="*/ 2045494 w 2138363"/>
                <a:gd name="connsiteY54" fmla="*/ 128588 h 759619"/>
                <a:gd name="connsiteX55" fmla="*/ 1981200 w 2138363"/>
                <a:gd name="connsiteY55" fmla="*/ 90488 h 759619"/>
                <a:gd name="connsiteX56" fmla="*/ 1921669 w 2138363"/>
                <a:gd name="connsiteY56" fmla="*/ 52388 h 759619"/>
                <a:gd name="connsiteX57" fmla="*/ 1862138 w 2138363"/>
                <a:gd name="connsiteY57" fmla="*/ 26194 h 759619"/>
                <a:gd name="connsiteX58" fmla="*/ 1816894 w 2138363"/>
                <a:gd name="connsiteY58" fmla="*/ 7144 h 759619"/>
                <a:gd name="connsiteX59" fmla="*/ 1774032 w 2138363"/>
                <a:gd name="connsiteY59" fmla="*/ 0 h 759619"/>
                <a:gd name="connsiteX60" fmla="*/ 1762125 w 2138363"/>
                <a:gd name="connsiteY60" fmla="*/ 0 h 759619"/>
                <a:gd name="connsiteX61" fmla="*/ 1747838 w 2138363"/>
                <a:gd name="connsiteY61" fmla="*/ 0 h 759619"/>
                <a:gd name="connsiteX62" fmla="*/ 1714500 w 2138363"/>
                <a:gd name="connsiteY62" fmla="*/ 23813 h 759619"/>
                <a:gd name="connsiteX63" fmla="*/ 1638300 w 2138363"/>
                <a:gd name="connsiteY63" fmla="*/ 57150 h 759619"/>
                <a:gd name="connsiteX64" fmla="*/ 1538288 w 2138363"/>
                <a:gd name="connsiteY64" fmla="*/ 97631 h 759619"/>
                <a:gd name="connsiteX65" fmla="*/ 1390650 w 2138363"/>
                <a:gd name="connsiteY65" fmla="*/ 142875 h 759619"/>
                <a:gd name="connsiteX66" fmla="*/ 1212057 w 2138363"/>
                <a:gd name="connsiteY66" fmla="*/ 204788 h 759619"/>
                <a:gd name="connsiteX67" fmla="*/ 1033463 w 2138363"/>
                <a:gd name="connsiteY67" fmla="*/ 259556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38363" h="759619">
                  <a:moveTo>
                    <a:pt x="1033463" y="259556"/>
                  </a:moveTo>
                  <a:lnTo>
                    <a:pt x="802482" y="333375"/>
                  </a:lnTo>
                  <a:lnTo>
                    <a:pt x="542925" y="416719"/>
                  </a:lnTo>
                  <a:lnTo>
                    <a:pt x="433388" y="450056"/>
                  </a:lnTo>
                  <a:lnTo>
                    <a:pt x="366713" y="469106"/>
                  </a:lnTo>
                  <a:lnTo>
                    <a:pt x="338138" y="473869"/>
                  </a:lnTo>
                  <a:lnTo>
                    <a:pt x="297657" y="476250"/>
                  </a:lnTo>
                  <a:lnTo>
                    <a:pt x="266700" y="471488"/>
                  </a:lnTo>
                  <a:lnTo>
                    <a:pt x="223838" y="464344"/>
                  </a:lnTo>
                  <a:lnTo>
                    <a:pt x="192882" y="450056"/>
                  </a:lnTo>
                  <a:lnTo>
                    <a:pt x="142875" y="421481"/>
                  </a:lnTo>
                  <a:lnTo>
                    <a:pt x="97632" y="390525"/>
                  </a:lnTo>
                  <a:lnTo>
                    <a:pt x="54769" y="354806"/>
                  </a:lnTo>
                  <a:lnTo>
                    <a:pt x="35719" y="345281"/>
                  </a:lnTo>
                  <a:lnTo>
                    <a:pt x="21432" y="345281"/>
                  </a:lnTo>
                  <a:lnTo>
                    <a:pt x="9525" y="345281"/>
                  </a:lnTo>
                  <a:lnTo>
                    <a:pt x="0" y="352425"/>
                  </a:lnTo>
                  <a:lnTo>
                    <a:pt x="0" y="369094"/>
                  </a:lnTo>
                  <a:lnTo>
                    <a:pt x="11907" y="400050"/>
                  </a:lnTo>
                  <a:lnTo>
                    <a:pt x="40482" y="452438"/>
                  </a:lnTo>
                  <a:lnTo>
                    <a:pt x="76200" y="507206"/>
                  </a:lnTo>
                  <a:lnTo>
                    <a:pt x="121444" y="564356"/>
                  </a:lnTo>
                  <a:lnTo>
                    <a:pt x="166688" y="614363"/>
                  </a:lnTo>
                  <a:lnTo>
                    <a:pt x="221457" y="666750"/>
                  </a:lnTo>
                  <a:lnTo>
                    <a:pt x="261938" y="700088"/>
                  </a:lnTo>
                  <a:lnTo>
                    <a:pt x="309563" y="735806"/>
                  </a:lnTo>
                  <a:lnTo>
                    <a:pt x="338138" y="752475"/>
                  </a:lnTo>
                  <a:lnTo>
                    <a:pt x="371475" y="759619"/>
                  </a:lnTo>
                  <a:lnTo>
                    <a:pt x="407194" y="759619"/>
                  </a:lnTo>
                  <a:lnTo>
                    <a:pt x="442913" y="745331"/>
                  </a:lnTo>
                  <a:lnTo>
                    <a:pt x="469107" y="723900"/>
                  </a:lnTo>
                  <a:lnTo>
                    <a:pt x="502444" y="702469"/>
                  </a:lnTo>
                  <a:lnTo>
                    <a:pt x="552450" y="666750"/>
                  </a:lnTo>
                  <a:lnTo>
                    <a:pt x="619125" y="626269"/>
                  </a:lnTo>
                  <a:lnTo>
                    <a:pt x="685800" y="590550"/>
                  </a:lnTo>
                  <a:lnTo>
                    <a:pt x="764382" y="554831"/>
                  </a:lnTo>
                  <a:lnTo>
                    <a:pt x="869157" y="514350"/>
                  </a:lnTo>
                  <a:lnTo>
                    <a:pt x="964407" y="481013"/>
                  </a:lnTo>
                  <a:lnTo>
                    <a:pt x="1059657" y="447675"/>
                  </a:lnTo>
                  <a:lnTo>
                    <a:pt x="1197769" y="381000"/>
                  </a:lnTo>
                  <a:lnTo>
                    <a:pt x="1307307" y="335756"/>
                  </a:lnTo>
                  <a:lnTo>
                    <a:pt x="1447800" y="285750"/>
                  </a:lnTo>
                  <a:lnTo>
                    <a:pt x="1557338" y="247650"/>
                  </a:lnTo>
                  <a:lnTo>
                    <a:pt x="1638300" y="223838"/>
                  </a:lnTo>
                  <a:lnTo>
                    <a:pt x="1674019" y="214313"/>
                  </a:lnTo>
                  <a:lnTo>
                    <a:pt x="1709738" y="211931"/>
                  </a:lnTo>
                  <a:lnTo>
                    <a:pt x="2078832" y="285750"/>
                  </a:lnTo>
                  <a:lnTo>
                    <a:pt x="2116932" y="273844"/>
                  </a:lnTo>
                  <a:lnTo>
                    <a:pt x="2133600" y="259556"/>
                  </a:lnTo>
                  <a:lnTo>
                    <a:pt x="2138363" y="247650"/>
                  </a:lnTo>
                  <a:lnTo>
                    <a:pt x="2138363" y="238125"/>
                  </a:lnTo>
                  <a:lnTo>
                    <a:pt x="2133600" y="209550"/>
                  </a:lnTo>
                  <a:lnTo>
                    <a:pt x="2124075" y="185738"/>
                  </a:lnTo>
                  <a:lnTo>
                    <a:pt x="2107407" y="171450"/>
                  </a:lnTo>
                  <a:lnTo>
                    <a:pt x="2045494" y="128588"/>
                  </a:lnTo>
                  <a:lnTo>
                    <a:pt x="1981200" y="90488"/>
                  </a:lnTo>
                  <a:lnTo>
                    <a:pt x="1921669" y="52388"/>
                  </a:lnTo>
                  <a:lnTo>
                    <a:pt x="1862138" y="26194"/>
                  </a:lnTo>
                  <a:lnTo>
                    <a:pt x="1816894" y="7144"/>
                  </a:lnTo>
                  <a:lnTo>
                    <a:pt x="1774032" y="0"/>
                  </a:lnTo>
                  <a:lnTo>
                    <a:pt x="1762125" y="0"/>
                  </a:lnTo>
                  <a:lnTo>
                    <a:pt x="1747838" y="0"/>
                  </a:lnTo>
                  <a:lnTo>
                    <a:pt x="1714500" y="23813"/>
                  </a:lnTo>
                  <a:lnTo>
                    <a:pt x="1638300" y="57150"/>
                  </a:lnTo>
                  <a:lnTo>
                    <a:pt x="1538288" y="97631"/>
                  </a:lnTo>
                  <a:lnTo>
                    <a:pt x="1390650" y="142875"/>
                  </a:lnTo>
                  <a:lnTo>
                    <a:pt x="1212057" y="204788"/>
                  </a:lnTo>
                  <a:lnTo>
                    <a:pt x="1033463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8">
              <a:extLst>
                <a:ext uri="{FF2B5EF4-FFF2-40B4-BE49-F238E27FC236}">
                  <a16:creationId xmlns:a16="http://schemas.microsoft.com/office/drawing/2014/main" id="{70A436F4-0C98-41F4-B0F0-0097D8A32949}"/>
                </a:ext>
              </a:extLst>
            </p:cNvPr>
            <p:cNvSpPr/>
            <p:nvPr/>
          </p:nvSpPr>
          <p:spPr>
            <a:xfrm>
              <a:off x="5314950" y="2817813"/>
              <a:ext cx="649288" cy="601662"/>
            </a:xfrm>
            <a:custGeom>
              <a:avLst/>
              <a:gdLst>
                <a:gd name="connsiteX0" fmla="*/ 142875 w 650081"/>
                <a:gd name="connsiteY0" fmla="*/ 304800 h 602456"/>
                <a:gd name="connsiteX1" fmla="*/ 190500 w 650081"/>
                <a:gd name="connsiteY1" fmla="*/ 216694 h 602456"/>
                <a:gd name="connsiteX2" fmla="*/ 226219 w 650081"/>
                <a:gd name="connsiteY2" fmla="*/ 145256 h 602456"/>
                <a:gd name="connsiteX3" fmla="*/ 242888 w 650081"/>
                <a:gd name="connsiteY3" fmla="*/ 107156 h 602456"/>
                <a:gd name="connsiteX4" fmla="*/ 250031 w 650081"/>
                <a:gd name="connsiteY4" fmla="*/ 69056 h 602456"/>
                <a:gd name="connsiteX5" fmla="*/ 245269 w 650081"/>
                <a:gd name="connsiteY5" fmla="*/ 45244 h 602456"/>
                <a:gd name="connsiteX6" fmla="*/ 207169 w 650081"/>
                <a:gd name="connsiteY6" fmla="*/ 0 h 602456"/>
                <a:gd name="connsiteX7" fmla="*/ 650081 w 650081"/>
                <a:gd name="connsiteY7" fmla="*/ 95250 h 602456"/>
                <a:gd name="connsiteX8" fmla="*/ 621506 w 650081"/>
                <a:gd name="connsiteY8" fmla="*/ 109537 h 602456"/>
                <a:gd name="connsiteX9" fmla="*/ 607219 w 650081"/>
                <a:gd name="connsiteY9" fmla="*/ 116681 h 602456"/>
                <a:gd name="connsiteX10" fmla="*/ 550069 w 650081"/>
                <a:gd name="connsiteY10" fmla="*/ 133350 h 602456"/>
                <a:gd name="connsiteX11" fmla="*/ 481013 w 650081"/>
                <a:gd name="connsiteY11" fmla="*/ 161925 h 602456"/>
                <a:gd name="connsiteX12" fmla="*/ 445294 w 650081"/>
                <a:gd name="connsiteY12" fmla="*/ 183356 h 602456"/>
                <a:gd name="connsiteX13" fmla="*/ 419100 w 650081"/>
                <a:gd name="connsiteY13" fmla="*/ 207169 h 602456"/>
                <a:gd name="connsiteX14" fmla="*/ 342900 w 650081"/>
                <a:gd name="connsiteY14" fmla="*/ 295275 h 602456"/>
                <a:gd name="connsiteX15" fmla="*/ 211931 w 650081"/>
                <a:gd name="connsiteY15" fmla="*/ 433387 h 602456"/>
                <a:gd name="connsiteX16" fmla="*/ 130969 w 650081"/>
                <a:gd name="connsiteY16" fmla="*/ 516731 h 602456"/>
                <a:gd name="connsiteX17" fmla="*/ 73819 w 650081"/>
                <a:gd name="connsiteY17" fmla="*/ 576262 h 602456"/>
                <a:gd name="connsiteX18" fmla="*/ 52388 w 650081"/>
                <a:gd name="connsiteY18" fmla="*/ 595312 h 602456"/>
                <a:gd name="connsiteX19" fmla="*/ 33338 w 650081"/>
                <a:gd name="connsiteY19" fmla="*/ 600075 h 602456"/>
                <a:gd name="connsiteX20" fmla="*/ 21431 w 650081"/>
                <a:gd name="connsiteY20" fmla="*/ 602456 h 602456"/>
                <a:gd name="connsiteX21" fmla="*/ 2381 w 650081"/>
                <a:gd name="connsiteY21" fmla="*/ 597694 h 602456"/>
                <a:gd name="connsiteX22" fmla="*/ 0 w 650081"/>
                <a:gd name="connsiteY22" fmla="*/ 576262 h 602456"/>
                <a:gd name="connsiteX23" fmla="*/ 16669 w 650081"/>
                <a:gd name="connsiteY23" fmla="*/ 535781 h 602456"/>
                <a:gd name="connsiteX24" fmla="*/ 66675 w 650081"/>
                <a:gd name="connsiteY24" fmla="*/ 450056 h 602456"/>
                <a:gd name="connsiteX25" fmla="*/ 142875 w 650081"/>
                <a:gd name="connsiteY25" fmla="*/ 3048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602456">
                  <a:moveTo>
                    <a:pt x="142875" y="304800"/>
                  </a:moveTo>
                  <a:lnTo>
                    <a:pt x="190500" y="216694"/>
                  </a:lnTo>
                  <a:lnTo>
                    <a:pt x="226219" y="145256"/>
                  </a:lnTo>
                  <a:lnTo>
                    <a:pt x="242888" y="107156"/>
                  </a:lnTo>
                  <a:lnTo>
                    <a:pt x="250031" y="69056"/>
                  </a:lnTo>
                  <a:lnTo>
                    <a:pt x="245269" y="45244"/>
                  </a:lnTo>
                  <a:lnTo>
                    <a:pt x="207169" y="0"/>
                  </a:lnTo>
                  <a:lnTo>
                    <a:pt x="650081" y="95250"/>
                  </a:lnTo>
                  <a:lnTo>
                    <a:pt x="621506" y="109537"/>
                  </a:lnTo>
                  <a:lnTo>
                    <a:pt x="607219" y="116681"/>
                  </a:lnTo>
                  <a:lnTo>
                    <a:pt x="550069" y="133350"/>
                  </a:lnTo>
                  <a:lnTo>
                    <a:pt x="481013" y="161925"/>
                  </a:lnTo>
                  <a:lnTo>
                    <a:pt x="445294" y="183356"/>
                  </a:lnTo>
                  <a:lnTo>
                    <a:pt x="419100" y="207169"/>
                  </a:lnTo>
                  <a:lnTo>
                    <a:pt x="342900" y="295275"/>
                  </a:lnTo>
                  <a:lnTo>
                    <a:pt x="211931" y="433387"/>
                  </a:lnTo>
                  <a:lnTo>
                    <a:pt x="130969" y="516731"/>
                  </a:lnTo>
                  <a:lnTo>
                    <a:pt x="73819" y="576262"/>
                  </a:lnTo>
                  <a:lnTo>
                    <a:pt x="52388" y="595312"/>
                  </a:lnTo>
                  <a:lnTo>
                    <a:pt x="33338" y="600075"/>
                  </a:lnTo>
                  <a:lnTo>
                    <a:pt x="21431" y="602456"/>
                  </a:lnTo>
                  <a:lnTo>
                    <a:pt x="2381" y="597694"/>
                  </a:lnTo>
                  <a:lnTo>
                    <a:pt x="0" y="576262"/>
                  </a:lnTo>
                  <a:lnTo>
                    <a:pt x="16669" y="535781"/>
                  </a:lnTo>
                  <a:lnTo>
                    <a:pt x="66675" y="450056"/>
                  </a:lnTo>
                  <a:lnTo>
                    <a:pt x="142875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0">
              <a:extLst>
                <a:ext uri="{FF2B5EF4-FFF2-40B4-BE49-F238E27FC236}">
                  <a16:creationId xmlns:a16="http://schemas.microsoft.com/office/drawing/2014/main" id="{65D7723D-35AC-48B2-965D-93F6FB78EBB7}"/>
                </a:ext>
              </a:extLst>
            </p:cNvPr>
            <p:cNvSpPr/>
            <p:nvPr/>
          </p:nvSpPr>
          <p:spPr>
            <a:xfrm>
              <a:off x="4702176" y="3049588"/>
              <a:ext cx="652463" cy="2786062"/>
            </a:xfrm>
            <a:custGeom>
              <a:avLst/>
              <a:gdLst>
                <a:gd name="connsiteX0" fmla="*/ 420130 w 653143"/>
                <a:gd name="connsiteY0" fmla="*/ 864973 h 2785566"/>
                <a:gd name="connsiteX1" fmla="*/ 409538 w 653143"/>
                <a:gd name="connsiteY1" fmla="*/ 699039 h 2785566"/>
                <a:gd name="connsiteX2" fmla="*/ 402477 w 653143"/>
                <a:gd name="connsiteY2" fmla="*/ 617838 h 2785566"/>
                <a:gd name="connsiteX3" fmla="*/ 321276 w 653143"/>
                <a:gd name="connsiteY3" fmla="*/ 342458 h 2785566"/>
                <a:gd name="connsiteX4" fmla="*/ 275379 w 653143"/>
                <a:gd name="connsiteY4" fmla="*/ 268318 h 2785566"/>
                <a:gd name="connsiteX5" fmla="*/ 236544 w 653143"/>
                <a:gd name="connsiteY5" fmla="*/ 222421 h 2785566"/>
                <a:gd name="connsiteX6" fmla="*/ 197708 w 653143"/>
                <a:gd name="connsiteY6" fmla="*/ 183586 h 2785566"/>
                <a:gd name="connsiteX7" fmla="*/ 165934 w 653143"/>
                <a:gd name="connsiteY7" fmla="*/ 155342 h 2785566"/>
                <a:gd name="connsiteX8" fmla="*/ 134159 w 653143"/>
                <a:gd name="connsiteY8" fmla="*/ 130628 h 2785566"/>
                <a:gd name="connsiteX9" fmla="*/ 88262 w 653143"/>
                <a:gd name="connsiteY9" fmla="*/ 98854 h 2785566"/>
                <a:gd name="connsiteX10" fmla="*/ 0 w 653143"/>
                <a:gd name="connsiteY10" fmla="*/ 42366 h 2785566"/>
                <a:gd name="connsiteX11" fmla="*/ 148281 w 653143"/>
                <a:gd name="connsiteY11" fmla="*/ 0 h 2785566"/>
                <a:gd name="connsiteX12" fmla="*/ 257727 w 653143"/>
                <a:gd name="connsiteY12" fmla="*/ 77671 h 2785566"/>
                <a:gd name="connsiteX13" fmla="*/ 317745 w 653143"/>
                <a:gd name="connsiteY13" fmla="*/ 123567 h 2785566"/>
                <a:gd name="connsiteX14" fmla="*/ 353050 w 653143"/>
                <a:gd name="connsiteY14" fmla="*/ 155342 h 2785566"/>
                <a:gd name="connsiteX15" fmla="*/ 384825 w 653143"/>
                <a:gd name="connsiteY15" fmla="*/ 183586 h 2785566"/>
                <a:gd name="connsiteX16" fmla="*/ 437782 w 653143"/>
                <a:gd name="connsiteY16" fmla="*/ 233013 h 2785566"/>
                <a:gd name="connsiteX17" fmla="*/ 490740 w 653143"/>
                <a:gd name="connsiteY17" fmla="*/ 293031 h 2785566"/>
                <a:gd name="connsiteX18" fmla="*/ 508392 w 653143"/>
                <a:gd name="connsiteY18" fmla="*/ 321275 h 2785566"/>
                <a:gd name="connsiteX19" fmla="*/ 522514 w 653143"/>
                <a:gd name="connsiteY19" fmla="*/ 345989 h 2785566"/>
                <a:gd name="connsiteX20" fmla="*/ 547228 w 653143"/>
                <a:gd name="connsiteY20" fmla="*/ 409538 h 2785566"/>
                <a:gd name="connsiteX21" fmla="*/ 579002 w 653143"/>
                <a:gd name="connsiteY21" fmla="*/ 515453 h 2785566"/>
                <a:gd name="connsiteX22" fmla="*/ 600185 w 653143"/>
                <a:gd name="connsiteY22" fmla="*/ 614307 h 2785566"/>
                <a:gd name="connsiteX23" fmla="*/ 617838 w 653143"/>
                <a:gd name="connsiteY23" fmla="*/ 737875 h 2785566"/>
                <a:gd name="connsiteX24" fmla="*/ 628429 w 653143"/>
                <a:gd name="connsiteY24" fmla="*/ 836729 h 2785566"/>
                <a:gd name="connsiteX25" fmla="*/ 639021 w 653143"/>
                <a:gd name="connsiteY25" fmla="*/ 935583 h 2785566"/>
                <a:gd name="connsiteX26" fmla="*/ 646082 w 653143"/>
                <a:gd name="connsiteY26" fmla="*/ 1034437 h 2785566"/>
                <a:gd name="connsiteX27" fmla="*/ 653143 w 653143"/>
                <a:gd name="connsiteY27" fmla="*/ 1313346 h 2785566"/>
                <a:gd name="connsiteX28" fmla="*/ 646082 w 653143"/>
                <a:gd name="connsiteY28" fmla="*/ 1539299 h 2785566"/>
                <a:gd name="connsiteX29" fmla="*/ 639021 w 653143"/>
                <a:gd name="connsiteY29" fmla="*/ 1652275 h 2785566"/>
                <a:gd name="connsiteX30" fmla="*/ 621368 w 653143"/>
                <a:gd name="connsiteY30" fmla="*/ 1867635 h 2785566"/>
                <a:gd name="connsiteX31" fmla="*/ 600185 w 653143"/>
                <a:gd name="connsiteY31" fmla="*/ 2012386 h 2785566"/>
                <a:gd name="connsiteX32" fmla="*/ 575472 w 653143"/>
                <a:gd name="connsiteY32" fmla="*/ 2132423 h 2785566"/>
                <a:gd name="connsiteX33" fmla="*/ 536636 w 653143"/>
                <a:gd name="connsiteY33" fmla="*/ 2263051 h 2785566"/>
                <a:gd name="connsiteX34" fmla="*/ 483679 w 653143"/>
                <a:gd name="connsiteY34" fmla="*/ 2418393 h 2785566"/>
                <a:gd name="connsiteX35" fmla="*/ 441313 w 653143"/>
                <a:gd name="connsiteY35" fmla="*/ 2513717 h 2785566"/>
                <a:gd name="connsiteX36" fmla="*/ 391886 w 653143"/>
                <a:gd name="connsiteY36" fmla="*/ 2601980 h 2785566"/>
                <a:gd name="connsiteX37" fmla="*/ 342459 w 653143"/>
                <a:gd name="connsiteY37" fmla="*/ 2669059 h 2785566"/>
                <a:gd name="connsiteX38" fmla="*/ 275379 w 653143"/>
                <a:gd name="connsiteY38" fmla="*/ 2743200 h 2785566"/>
                <a:gd name="connsiteX39" fmla="*/ 250666 w 653143"/>
                <a:gd name="connsiteY39" fmla="*/ 2771444 h 2785566"/>
                <a:gd name="connsiteX40" fmla="*/ 218891 w 653143"/>
                <a:gd name="connsiteY40" fmla="*/ 2785566 h 2785566"/>
                <a:gd name="connsiteX41" fmla="*/ 204769 w 653143"/>
                <a:gd name="connsiteY41" fmla="*/ 2782035 h 2785566"/>
                <a:gd name="connsiteX42" fmla="*/ 187117 w 653143"/>
                <a:gd name="connsiteY42" fmla="*/ 2757322 h 2785566"/>
                <a:gd name="connsiteX43" fmla="*/ 169464 w 653143"/>
                <a:gd name="connsiteY43" fmla="*/ 2707895 h 2785566"/>
                <a:gd name="connsiteX44" fmla="*/ 158873 w 653143"/>
                <a:gd name="connsiteY44" fmla="*/ 2640815 h 2785566"/>
                <a:gd name="connsiteX45" fmla="*/ 271849 w 653143"/>
                <a:gd name="connsiteY45" fmla="*/ 2195972 h 2785566"/>
                <a:gd name="connsiteX46" fmla="*/ 296562 w 653143"/>
                <a:gd name="connsiteY46" fmla="*/ 2125362 h 2785566"/>
                <a:gd name="connsiteX47" fmla="*/ 324806 w 653143"/>
                <a:gd name="connsiteY47" fmla="*/ 2047691 h 2785566"/>
                <a:gd name="connsiteX48" fmla="*/ 338928 w 653143"/>
                <a:gd name="connsiteY48" fmla="*/ 1994733 h 2785566"/>
                <a:gd name="connsiteX49" fmla="*/ 360111 w 653143"/>
                <a:gd name="connsiteY49" fmla="*/ 1917062 h 2785566"/>
                <a:gd name="connsiteX50" fmla="*/ 374233 w 653143"/>
                <a:gd name="connsiteY50" fmla="*/ 1835861 h 2785566"/>
                <a:gd name="connsiteX51" fmla="*/ 388355 w 653143"/>
                <a:gd name="connsiteY51" fmla="*/ 1758190 h 2785566"/>
                <a:gd name="connsiteX52" fmla="*/ 406008 w 653143"/>
                <a:gd name="connsiteY52" fmla="*/ 1648744 h 2785566"/>
                <a:gd name="connsiteX53" fmla="*/ 416599 w 653143"/>
                <a:gd name="connsiteY53" fmla="*/ 1539299 h 2785566"/>
                <a:gd name="connsiteX54" fmla="*/ 420130 w 653143"/>
                <a:gd name="connsiteY54" fmla="*/ 1440444 h 2785566"/>
                <a:gd name="connsiteX55" fmla="*/ 423660 w 653143"/>
                <a:gd name="connsiteY55" fmla="*/ 1334529 h 2785566"/>
                <a:gd name="connsiteX56" fmla="*/ 427191 w 653143"/>
                <a:gd name="connsiteY56" fmla="*/ 1196840 h 2785566"/>
                <a:gd name="connsiteX57" fmla="*/ 427191 w 653143"/>
                <a:gd name="connsiteY57" fmla="*/ 1076803 h 2785566"/>
                <a:gd name="connsiteX58" fmla="*/ 420130 w 653143"/>
                <a:gd name="connsiteY58" fmla="*/ 864973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3143" h="2785566">
                  <a:moveTo>
                    <a:pt x="420130" y="864973"/>
                  </a:moveTo>
                  <a:lnTo>
                    <a:pt x="409538" y="699039"/>
                  </a:lnTo>
                  <a:lnTo>
                    <a:pt x="402477" y="617838"/>
                  </a:lnTo>
                  <a:lnTo>
                    <a:pt x="321276" y="342458"/>
                  </a:lnTo>
                  <a:lnTo>
                    <a:pt x="275379" y="268318"/>
                  </a:lnTo>
                  <a:lnTo>
                    <a:pt x="236544" y="222421"/>
                  </a:lnTo>
                  <a:lnTo>
                    <a:pt x="197708" y="183586"/>
                  </a:lnTo>
                  <a:lnTo>
                    <a:pt x="165934" y="155342"/>
                  </a:lnTo>
                  <a:lnTo>
                    <a:pt x="134159" y="130628"/>
                  </a:lnTo>
                  <a:lnTo>
                    <a:pt x="88262" y="98854"/>
                  </a:lnTo>
                  <a:lnTo>
                    <a:pt x="0" y="42366"/>
                  </a:lnTo>
                  <a:lnTo>
                    <a:pt x="148281" y="0"/>
                  </a:lnTo>
                  <a:lnTo>
                    <a:pt x="257727" y="77671"/>
                  </a:lnTo>
                  <a:lnTo>
                    <a:pt x="317745" y="123567"/>
                  </a:lnTo>
                  <a:lnTo>
                    <a:pt x="353050" y="155342"/>
                  </a:lnTo>
                  <a:lnTo>
                    <a:pt x="384825" y="183586"/>
                  </a:lnTo>
                  <a:lnTo>
                    <a:pt x="437782" y="233013"/>
                  </a:lnTo>
                  <a:lnTo>
                    <a:pt x="490740" y="293031"/>
                  </a:lnTo>
                  <a:lnTo>
                    <a:pt x="508392" y="321275"/>
                  </a:lnTo>
                  <a:lnTo>
                    <a:pt x="522514" y="345989"/>
                  </a:lnTo>
                  <a:lnTo>
                    <a:pt x="547228" y="409538"/>
                  </a:lnTo>
                  <a:lnTo>
                    <a:pt x="579002" y="515453"/>
                  </a:lnTo>
                  <a:lnTo>
                    <a:pt x="600185" y="614307"/>
                  </a:lnTo>
                  <a:lnTo>
                    <a:pt x="617838" y="737875"/>
                  </a:lnTo>
                  <a:lnTo>
                    <a:pt x="628429" y="836729"/>
                  </a:lnTo>
                  <a:lnTo>
                    <a:pt x="639021" y="935583"/>
                  </a:lnTo>
                  <a:lnTo>
                    <a:pt x="646082" y="1034437"/>
                  </a:lnTo>
                  <a:lnTo>
                    <a:pt x="653143" y="1313346"/>
                  </a:lnTo>
                  <a:lnTo>
                    <a:pt x="646082" y="1539299"/>
                  </a:lnTo>
                  <a:lnTo>
                    <a:pt x="639021" y="1652275"/>
                  </a:lnTo>
                  <a:lnTo>
                    <a:pt x="621368" y="1867635"/>
                  </a:lnTo>
                  <a:lnTo>
                    <a:pt x="600185" y="2012386"/>
                  </a:lnTo>
                  <a:lnTo>
                    <a:pt x="575472" y="2132423"/>
                  </a:lnTo>
                  <a:lnTo>
                    <a:pt x="536636" y="2263051"/>
                  </a:lnTo>
                  <a:lnTo>
                    <a:pt x="483679" y="2418393"/>
                  </a:lnTo>
                  <a:lnTo>
                    <a:pt x="441313" y="2513717"/>
                  </a:lnTo>
                  <a:lnTo>
                    <a:pt x="391886" y="2601980"/>
                  </a:lnTo>
                  <a:lnTo>
                    <a:pt x="342459" y="2669059"/>
                  </a:lnTo>
                  <a:lnTo>
                    <a:pt x="275379" y="2743200"/>
                  </a:lnTo>
                  <a:lnTo>
                    <a:pt x="250666" y="2771444"/>
                  </a:lnTo>
                  <a:lnTo>
                    <a:pt x="218891" y="2785566"/>
                  </a:lnTo>
                  <a:lnTo>
                    <a:pt x="204769" y="2782035"/>
                  </a:lnTo>
                  <a:lnTo>
                    <a:pt x="187117" y="2757322"/>
                  </a:lnTo>
                  <a:lnTo>
                    <a:pt x="169464" y="2707895"/>
                  </a:lnTo>
                  <a:lnTo>
                    <a:pt x="158873" y="2640815"/>
                  </a:lnTo>
                  <a:lnTo>
                    <a:pt x="271849" y="2195972"/>
                  </a:lnTo>
                  <a:lnTo>
                    <a:pt x="296562" y="2125362"/>
                  </a:lnTo>
                  <a:cubicBezTo>
                    <a:pt x="322145" y="2052268"/>
                    <a:pt x="310125" y="2077057"/>
                    <a:pt x="324806" y="2047691"/>
                  </a:cubicBezTo>
                  <a:lnTo>
                    <a:pt x="338928" y="1994733"/>
                  </a:lnTo>
                  <a:lnTo>
                    <a:pt x="360111" y="1917062"/>
                  </a:lnTo>
                  <a:lnTo>
                    <a:pt x="374233" y="1835861"/>
                  </a:lnTo>
                  <a:lnTo>
                    <a:pt x="388355" y="1758190"/>
                  </a:lnTo>
                  <a:lnTo>
                    <a:pt x="406008" y="1648744"/>
                  </a:lnTo>
                  <a:lnTo>
                    <a:pt x="416599" y="1539299"/>
                  </a:lnTo>
                  <a:lnTo>
                    <a:pt x="420130" y="1440444"/>
                  </a:lnTo>
                  <a:lnTo>
                    <a:pt x="423660" y="1334529"/>
                  </a:lnTo>
                  <a:lnTo>
                    <a:pt x="427191" y="1196840"/>
                  </a:lnTo>
                  <a:lnTo>
                    <a:pt x="427191" y="1076803"/>
                  </a:lnTo>
                  <a:lnTo>
                    <a:pt x="420130" y="8649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1">
              <a:extLst>
                <a:ext uri="{FF2B5EF4-FFF2-40B4-BE49-F238E27FC236}">
                  <a16:creationId xmlns:a16="http://schemas.microsoft.com/office/drawing/2014/main" id="{A8BCF25E-6B2C-4C65-984D-56D6B7FD3ECD}"/>
                </a:ext>
              </a:extLst>
            </p:cNvPr>
            <p:cNvSpPr/>
            <p:nvPr/>
          </p:nvSpPr>
          <p:spPr>
            <a:xfrm>
              <a:off x="4310063" y="5160964"/>
              <a:ext cx="692150" cy="630237"/>
            </a:xfrm>
            <a:custGeom>
              <a:avLst/>
              <a:gdLst>
                <a:gd name="connsiteX0" fmla="*/ 209550 w 692943"/>
                <a:gd name="connsiteY0" fmla="*/ 207169 h 631031"/>
                <a:gd name="connsiteX1" fmla="*/ 285750 w 692943"/>
                <a:gd name="connsiteY1" fmla="*/ 269081 h 631031"/>
                <a:gd name="connsiteX2" fmla="*/ 345281 w 692943"/>
                <a:gd name="connsiteY2" fmla="*/ 321469 h 631031"/>
                <a:gd name="connsiteX3" fmla="*/ 392906 w 692943"/>
                <a:gd name="connsiteY3" fmla="*/ 364331 h 631031"/>
                <a:gd name="connsiteX4" fmla="*/ 450056 w 692943"/>
                <a:gd name="connsiteY4" fmla="*/ 411956 h 631031"/>
                <a:gd name="connsiteX5" fmla="*/ 516731 w 692943"/>
                <a:gd name="connsiteY5" fmla="*/ 483394 h 631031"/>
                <a:gd name="connsiteX6" fmla="*/ 550068 w 692943"/>
                <a:gd name="connsiteY6" fmla="*/ 523875 h 631031"/>
                <a:gd name="connsiteX7" fmla="*/ 557212 w 692943"/>
                <a:gd name="connsiteY7" fmla="*/ 569119 h 631031"/>
                <a:gd name="connsiteX8" fmla="*/ 576262 w 692943"/>
                <a:gd name="connsiteY8" fmla="*/ 631031 h 631031"/>
                <a:gd name="connsiteX9" fmla="*/ 692943 w 692943"/>
                <a:gd name="connsiteY9" fmla="*/ 9525 h 631031"/>
                <a:gd name="connsiteX10" fmla="*/ 671512 w 692943"/>
                <a:gd name="connsiteY10" fmla="*/ 59531 h 631031"/>
                <a:gd name="connsiteX11" fmla="*/ 650081 w 692943"/>
                <a:gd name="connsiteY11" fmla="*/ 97631 h 631031"/>
                <a:gd name="connsiteX12" fmla="*/ 631031 w 692943"/>
                <a:gd name="connsiteY12" fmla="*/ 123825 h 631031"/>
                <a:gd name="connsiteX13" fmla="*/ 604837 w 692943"/>
                <a:gd name="connsiteY13" fmla="*/ 150019 h 631031"/>
                <a:gd name="connsiteX14" fmla="*/ 571500 w 692943"/>
                <a:gd name="connsiteY14" fmla="*/ 166687 h 631031"/>
                <a:gd name="connsiteX15" fmla="*/ 542925 w 692943"/>
                <a:gd name="connsiteY15" fmla="*/ 173831 h 631031"/>
                <a:gd name="connsiteX16" fmla="*/ 500062 w 692943"/>
                <a:gd name="connsiteY16" fmla="*/ 166687 h 631031"/>
                <a:gd name="connsiteX17" fmla="*/ 409575 w 692943"/>
                <a:gd name="connsiteY17" fmla="*/ 135731 h 631031"/>
                <a:gd name="connsiteX18" fmla="*/ 295275 w 692943"/>
                <a:gd name="connsiteY18" fmla="*/ 97631 h 631031"/>
                <a:gd name="connsiteX19" fmla="*/ 161925 w 692943"/>
                <a:gd name="connsiteY19" fmla="*/ 50006 h 631031"/>
                <a:gd name="connsiteX20" fmla="*/ 78581 w 692943"/>
                <a:gd name="connsiteY20" fmla="*/ 16669 h 631031"/>
                <a:gd name="connsiteX21" fmla="*/ 40481 w 692943"/>
                <a:gd name="connsiteY21" fmla="*/ 2381 h 631031"/>
                <a:gd name="connsiteX22" fmla="*/ 19050 w 692943"/>
                <a:gd name="connsiteY22" fmla="*/ 0 h 631031"/>
                <a:gd name="connsiteX23" fmla="*/ 2381 w 692943"/>
                <a:gd name="connsiteY23" fmla="*/ 9525 h 631031"/>
                <a:gd name="connsiteX24" fmla="*/ 0 w 692943"/>
                <a:gd name="connsiteY24" fmla="*/ 26194 h 631031"/>
                <a:gd name="connsiteX25" fmla="*/ 11906 w 692943"/>
                <a:gd name="connsiteY25" fmla="*/ 50006 h 631031"/>
                <a:gd name="connsiteX26" fmla="*/ 45243 w 692943"/>
                <a:gd name="connsiteY26" fmla="*/ 80962 h 631031"/>
                <a:gd name="connsiteX27" fmla="*/ 135731 w 692943"/>
                <a:gd name="connsiteY27" fmla="*/ 147637 h 631031"/>
                <a:gd name="connsiteX28" fmla="*/ 209550 w 692943"/>
                <a:gd name="connsiteY28" fmla="*/ 20716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3" h="631031">
                  <a:moveTo>
                    <a:pt x="209550" y="207169"/>
                  </a:moveTo>
                  <a:lnTo>
                    <a:pt x="285750" y="269081"/>
                  </a:lnTo>
                  <a:lnTo>
                    <a:pt x="345281" y="321469"/>
                  </a:lnTo>
                  <a:lnTo>
                    <a:pt x="392906" y="364331"/>
                  </a:lnTo>
                  <a:lnTo>
                    <a:pt x="450056" y="411956"/>
                  </a:lnTo>
                  <a:lnTo>
                    <a:pt x="516731" y="483394"/>
                  </a:lnTo>
                  <a:lnTo>
                    <a:pt x="550068" y="523875"/>
                  </a:lnTo>
                  <a:lnTo>
                    <a:pt x="557212" y="569119"/>
                  </a:lnTo>
                  <a:lnTo>
                    <a:pt x="576262" y="631031"/>
                  </a:lnTo>
                  <a:lnTo>
                    <a:pt x="692943" y="9525"/>
                  </a:lnTo>
                  <a:lnTo>
                    <a:pt x="671512" y="59531"/>
                  </a:lnTo>
                  <a:lnTo>
                    <a:pt x="650081" y="97631"/>
                  </a:lnTo>
                  <a:lnTo>
                    <a:pt x="631031" y="123825"/>
                  </a:lnTo>
                  <a:lnTo>
                    <a:pt x="604837" y="150019"/>
                  </a:lnTo>
                  <a:lnTo>
                    <a:pt x="571500" y="166687"/>
                  </a:lnTo>
                  <a:lnTo>
                    <a:pt x="542925" y="173831"/>
                  </a:lnTo>
                  <a:lnTo>
                    <a:pt x="500062" y="166687"/>
                  </a:lnTo>
                  <a:lnTo>
                    <a:pt x="409575" y="135731"/>
                  </a:lnTo>
                  <a:lnTo>
                    <a:pt x="295275" y="97631"/>
                  </a:lnTo>
                  <a:lnTo>
                    <a:pt x="161925" y="50006"/>
                  </a:lnTo>
                  <a:lnTo>
                    <a:pt x="78581" y="16669"/>
                  </a:lnTo>
                  <a:lnTo>
                    <a:pt x="40481" y="2381"/>
                  </a:lnTo>
                  <a:lnTo>
                    <a:pt x="19050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45243" y="80962"/>
                  </a:lnTo>
                  <a:lnTo>
                    <a:pt x="135731" y="147637"/>
                  </a:lnTo>
                  <a:lnTo>
                    <a:pt x="209550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9">
              <a:extLst>
                <a:ext uri="{FF2B5EF4-FFF2-40B4-BE49-F238E27FC236}">
                  <a16:creationId xmlns:a16="http://schemas.microsoft.com/office/drawing/2014/main" id="{0A328804-DE33-4CA3-98E9-CBE4FDB32B75}"/>
                </a:ext>
              </a:extLst>
            </p:cNvPr>
            <p:cNvSpPr/>
            <p:nvPr/>
          </p:nvSpPr>
          <p:spPr>
            <a:xfrm>
              <a:off x="3705225" y="3322639"/>
              <a:ext cx="1493838" cy="1616075"/>
            </a:xfrm>
            <a:custGeom>
              <a:avLst/>
              <a:gdLst>
                <a:gd name="connsiteX0" fmla="*/ 1100138 w 1493044"/>
                <a:gd name="connsiteY0" fmla="*/ 388144 h 1616869"/>
                <a:gd name="connsiteX1" fmla="*/ 1026319 w 1493044"/>
                <a:gd name="connsiteY1" fmla="*/ 495300 h 1616869"/>
                <a:gd name="connsiteX2" fmla="*/ 919163 w 1493044"/>
                <a:gd name="connsiteY2" fmla="*/ 638175 h 1616869"/>
                <a:gd name="connsiteX3" fmla="*/ 807244 w 1493044"/>
                <a:gd name="connsiteY3" fmla="*/ 776287 h 1616869"/>
                <a:gd name="connsiteX4" fmla="*/ 650081 w 1493044"/>
                <a:gd name="connsiteY4" fmla="*/ 954881 h 1616869"/>
                <a:gd name="connsiteX5" fmla="*/ 516731 w 1493044"/>
                <a:gd name="connsiteY5" fmla="*/ 1097756 h 1616869"/>
                <a:gd name="connsiteX6" fmla="*/ 400050 w 1493044"/>
                <a:gd name="connsiteY6" fmla="*/ 1214437 h 1616869"/>
                <a:gd name="connsiteX7" fmla="*/ 250031 w 1493044"/>
                <a:gd name="connsiteY7" fmla="*/ 1354931 h 1616869"/>
                <a:gd name="connsiteX8" fmla="*/ 138113 w 1493044"/>
                <a:gd name="connsiteY8" fmla="*/ 1454944 h 1616869"/>
                <a:gd name="connsiteX9" fmla="*/ 35719 w 1493044"/>
                <a:gd name="connsiteY9" fmla="*/ 1540669 h 1616869"/>
                <a:gd name="connsiteX10" fmla="*/ 9525 w 1493044"/>
                <a:gd name="connsiteY10" fmla="*/ 1564481 h 1616869"/>
                <a:gd name="connsiteX11" fmla="*/ 4763 w 1493044"/>
                <a:gd name="connsiteY11" fmla="*/ 1576387 h 1616869"/>
                <a:gd name="connsiteX12" fmla="*/ 0 w 1493044"/>
                <a:gd name="connsiteY12" fmla="*/ 1593056 h 1616869"/>
                <a:gd name="connsiteX13" fmla="*/ 4763 w 1493044"/>
                <a:gd name="connsiteY13" fmla="*/ 1609725 h 1616869"/>
                <a:gd name="connsiteX14" fmla="*/ 11906 w 1493044"/>
                <a:gd name="connsiteY14" fmla="*/ 1614487 h 1616869"/>
                <a:gd name="connsiteX15" fmla="*/ 21431 w 1493044"/>
                <a:gd name="connsiteY15" fmla="*/ 1616869 h 1616869"/>
                <a:gd name="connsiteX16" fmla="*/ 64294 w 1493044"/>
                <a:gd name="connsiteY16" fmla="*/ 1602581 h 1616869"/>
                <a:gd name="connsiteX17" fmla="*/ 123825 w 1493044"/>
                <a:gd name="connsiteY17" fmla="*/ 1564481 h 1616869"/>
                <a:gd name="connsiteX18" fmla="*/ 264319 w 1493044"/>
                <a:gd name="connsiteY18" fmla="*/ 1464469 h 1616869"/>
                <a:gd name="connsiteX19" fmla="*/ 340519 w 1493044"/>
                <a:gd name="connsiteY19" fmla="*/ 1404937 h 1616869"/>
                <a:gd name="connsiteX20" fmla="*/ 433388 w 1493044"/>
                <a:gd name="connsiteY20" fmla="*/ 1333500 h 1616869"/>
                <a:gd name="connsiteX21" fmla="*/ 533400 w 1493044"/>
                <a:gd name="connsiteY21" fmla="*/ 1254919 h 1616869"/>
                <a:gd name="connsiteX22" fmla="*/ 635794 w 1493044"/>
                <a:gd name="connsiteY22" fmla="*/ 1169194 h 1616869"/>
                <a:gd name="connsiteX23" fmla="*/ 731044 w 1493044"/>
                <a:gd name="connsiteY23" fmla="*/ 1092994 h 1616869"/>
                <a:gd name="connsiteX24" fmla="*/ 838200 w 1493044"/>
                <a:gd name="connsiteY24" fmla="*/ 997744 h 1616869"/>
                <a:gd name="connsiteX25" fmla="*/ 902494 w 1493044"/>
                <a:gd name="connsiteY25" fmla="*/ 942975 h 1616869"/>
                <a:gd name="connsiteX26" fmla="*/ 981075 w 1493044"/>
                <a:gd name="connsiteY26" fmla="*/ 854869 h 1616869"/>
                <a:gd name="connsiteX27" fmla="*/ 1085850 w 1493044"/>
                <a:gd name="connsiteY27" fmla="*/ 742950 h 1616869"/>
                <a:gd name="connsiteX28" fmla="*/ 1154906 w 1493044"/>
                <a:gd name="connsiteY28" fmla="*/ 669131 h 1616869"/>
                <a:gd name="connsiteX29" fmla="*/ 1285875 w 1493044"/>
                <a:gd name="connsiteY29" fmla="*/ 519112 h 1616869"/>
                <a:gd name="connsiteX30" fmla="*/ 1407319 w 1493044"/>
                <a:gd name="connsiteY30" fmla="*/ 369094 h 1616869"/>
                <a:gd name="connsiteX31" fmla="*/ 1493044 w 1493044"/>
                <a:gd name="connsiteY31" fmla="*/ 271462 h 1616869"/>
                <a:gd name="connsiteX32" fmla="*/ 1347788 w 1493044"/>
                <a:gd name="connsiteY32" fmla="*/ 0 h 1616869"/>
                <a:gd name="connsiteX33" fmla="*/ 1300163 w 1493044"/>
                <a:gd name="connsiteY33" fmla="*/ 80962 h 1616869"/>
                <a:gd name="connsiteX34" fmla="*/ 1235869 w 1493044"/>
                <a:gd name="connsiteY34" fmla="*/ 185737 h 1616869"/>
                <a:gd name="connsiteX35" fmla="*/ 1159669 w 1493044"/>
                <a:gd name="connsiteY35" fmla="*/ 302419 h 1616869"/>
                <a:gd name="connsiteX36" fmla="*/ 1100138 w 1493044"/>
                <a:gd name="connsiteY36" fmla="*/ 388144 h 161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1616869">
                  <a:moveTo>
                    <a:pt x="1100138" y="388144"/>
                  </a:moveTo>
                  <a:lnTo>
                    <a:pt x="1026319" y="495300"/>
                  </a:lnTo>
                  <a:lnTo>
                    <a:pt x="919163" y="638175"/>
                  </a:lnTo>
                  <a:lnTo>
                    <a:pt x="807244" y="776287"/>
                  </a:lnTo>
                  <a:lnTo>
                    <a:pt x="650081" y="954881"/>
                  </a:lnTo>
                  <a:lnTo>
                    <a:pt x="516731" y="1097756"/>
                  </a:lnTo>
                  <a:lnTo>
                    <a:pt x="400050" y="1214437"/>
                  </a:lnTo>
                  <a:lnTo>
                    <a:pt x="250031" y="1354931"/>
                  </a:lnTo>
                  <a:lnTo>
                    <a:pt x="138113" y="1454944"/>
                  </a:lnTo>
                  <a:lnTo>
                    <a:pt x="35719" y="1540669"/>
                  </a:lnTo>
                  <a:lnTo>
                    <a:pt x="9525" y="1564481"/>
                  </a:lnTo>
                  <a:lnTo>
                    <a:pt x="4763" y="1576387"/>
                  </a:lnTo>
                  <a:lnTo>
                    <a:pt x="0" y="1593056"/>
                  </a:lnTo>
                  <a:lnTo>
                    <a:pt x="4763" y="1609725"/>
                  </a:lnTo>
                  <a:lnTo>
                    <a:pt x="11906" y="1614487"/>
                  </a:lnTo>
                  <a:lnTo>
                    <a:pt x="21431" y="1616869"/>
                  </a:lnTo>
                  <a:lnTo>
                    <a:pt x="64294" y="1602581"/>
                  </a:lnTo>
                  <a:lnTo>
                    <a:pt x="123825" y="1564481"/>
                  </a:lnTo>
                  <a:lnTo>
                    <a:pt x="264319" y="1464469"/>
                  </a:lnTo>
                  <a:lnTo>
                    <a:pt x="340519" y="1404937"/>
                  </a:lnTo>
                  <a:lnTo>
                    <a:pt x="433388" y="1333500"/>
                  </a:lnTo>
                  <a:lnTo>
                    <a:pt x="533400" y="1254919"/>
                  </a:lnTo>
                  <a:lnTo>
                    <a:pt x="635794" y="1169194"/>
                  </a:lnTo>
                  <a:lnTo>
                    <a:pt x="731044" y="1092994"/>
                  </a:lnTo>
                  <a:lnTo>
                    <a:pt x="838200" y="997744"/>
                  </a:lnTo>
                  <a:lnTo>
                    <a:pt x="902494" y="942975"/>
                  </a:lnTo>
                  <a:lnTo>
                    <a:pt x="981075" y="854869"/>
                  </a:lnTo>
                  <a:lnTo>
                    <a:pt x="1085850" y="742950"/>
                  </a:lnTo>
                  <a:lnTo>
                    <a:pt x="1154906" y="669131"/>
                  </a:lnTo>
                  <a:lnTo>
                    <a:pt x="1285875" y="519112"/>
                  </a:lnTo>
                  <a:lnTo>
                    <a:pt x="1407319" y="369094"/>
                  </a:lnTo>
                  <a:lnTo>
                    <a:pt x="1493044" y="271462"/>
                  </a:lnTo>
                  <a:lnTo>
                    <a:pt x="1347788" y="0"/>
                  </a:lnTo>
                  <a:lnTo>
                    <a:pt x="1300163" y="80962"/>
                  </a:lnTo>
                  <a:lnTo>
                    <a:pt x="1235869" y="185737"/>
                  </a:lnTo>
                  <a:lnTo>
                    <a:pt x="1159669" y="302419"/>
                  </a:lnTo>
                  <a:lnTo>
                    <a:pt x="1100138" y="38814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B80D75E6-4570-4146-8490-EE7BDD361841}"/>
                </a:ext>
              </a:extLst>
            </p:cNvPr>
            <p:cNvSpPr/>
            <p:nvPr/>
          </p:nvSpPr>
          <p:spPr>
            <a:xfrm>
              <a:off x="5929313" y="1338263"/>
              <a:ext cx="927100" cy="1403350"/>
            </a:xfrm>
            <a:custGeom>
              <a:avLst/>
              <a:gdLst>
                <a:gd name="connsiteX0" fmla="*/ 711993 w 926306"/>
                <a:gd name="connsiteY0" fmla="*/ 550068 h 1402556"/>
                <a:gd name="connsiteX1" fmla="*/ 652462 w 926306"/>
                <a:gd name="connsiteY1" fmla="*/ 642937 h 1402556"/>
                <a:gd name="connsiteX2" fmla="*/ 600075 w 926306"/>
                <a:gd name="connsiteY2" fmla="*/ 733425 h 1402556"/>
                <a:gd name="connsiteX3" fmla="*/ 554831 w 926306"/>
                <a:gd name="connsiteY3" fmla="*/ 804862 h 1402556"/>
                <a:gd name="connsiteX4" fmla="*/ 488156 w 926306"/>
                <a:gd name="connsiteY4" fmla="*/ 914400 h 1402556"/>
                <a:gd name="connsiteX5" fmla="*/ 431006 w 926306"/>
                <a:gd name="connsiteY5" fmla="*/ 997743 h 1402556"/>
                <a:gd name="connsiteX6" fmla="*/ 376237 w 926306"/>
                <a:gd name="connsiteY6" fmla="*/ 1064418 h 1402556"/>
                <a:gd name="connsiteX7" fmla="*/ 326231 w 926306"/>
                <a:gd name="connsiteY7" fmla="*/ 1119187 h 1402556"/>
                <a:gd name="connsiteX8" fmla="*/ 252412 w 926306"/>
                <a:gd name="connsiteY8" fmla="*/ 1214437 h 1402556"/>
                <a:gd name="connsiteX9" fmla="*/ 192881 w 926306"/>
                <a:gd name="connsiteY9" fmla="*/ 1276350 h 1402556"/>
                <a:gd name="connsiteX10" fmla="*/ 121443 w 926306"/>
                <a:gd name="connsiteY10" fmla="*/ 1340643 h 1402556"/>
                <a:gd name="connsiteX11" fmla="*/ 73818 w 926306"/>
                <a:gd name="connsiteY11" fmla="*/ 1381125 h 1402556"/>
                <a:gd name="connsiteX12" fmla="*/ 50006 w 926306"/>
                <a:gd name="connsiteY12" fmla="*/ 1397793 h 1402556"/>
                <a:gd name="connsiteX13" fmla="*/ 38100 w 926306"/>
                <a:gd name="connsiteY13" fmla="*/ 1402556 h 1402556"/>
                <a:gd name="connsiteX14" fmla="*/ 23812 w 926306"/>
                <a:gd name="connsiteY14" fmla="*/ 1402556 h 1402556"/>
                <a:gd name="connsiteX15" fmla="*/ 4762 w 926306"/>
                <a:gd name="connsiteY15" fmla="*/ 1395412 h 1402556"/>
                <a:gd name="connsiteX16" fmla="*/ 0 w 926306"/>
                <a:gd name="connsiteY16" fmla="*/ 1376362 h 1402556"/>
                <a:gd name="connsiteX17" fmla="*/ 7143 w 926306"/>
                <a:gd name="connsiteY17" fmla="*/ 1347787 h 1402556"/>
                <a:gd name="connsiteX18" fmla="*/ 40481 w 926306"/>
                <a:gd name="connsiteY18" fmla="*/ 1290637 h 1402556"/>
                <a:gd name="connsiteX19" fmla="*/ 88106 w 926306"/>
                <a:gd name="connsiteY19" fmla="*/ 1212056 h 1402556"/>
                <a:gd name="connsiteX20" fmla="*/ 150018 w 926306"/>
                <a:gd name="connsiteY20" fmla="*/ 1109662 h 1402556"/>
                <a:gd name="connsiteX21" fmla="*/ 202406 w 926306"/>
                <a:gd name="connsiteY21" fmla="*/ 1019175 h 1402556"/>
                <a:gd name="connsiteX22" fmla="*/ 283368 w 926306"/>
                <a:gd name="connsiteY22" fmla="*/ 864393 h 1402556"/>
                <a:gd name="connsiteX23" fmla="*/ 333375 w 926306"/>
                <a:gd name="connsiteY23" fmla="*/ 766762 h 1402556"/>
                <a:gd name="connsiteX24" fmla="*/ 378618 w 926306"/>
                <a:gd name="connsiteY24" fmla="*/ 671512 h 1402556"/>
                <a:gd name="connsiteX25" fmla="*/ 447675 w 926306"/>
                <a:gd name="connsiteY25" fmla="*/ 511968 h 1402556"/>
                <a:gd name="connsiteX26" fmla="*/ 492918 w 926306"/>
                <a:gd name="connsiteY26" fmla="*/ 402431 h 1402556"/>
                <a:gd name="connsiteX27" fmla="*/ 526256 w 926306"/>
                <a:gd name="connsiteY27" fmla="*/ 307181 h 1402556"/>
                <a:gd name="connsiteX28" fmla="*/ 535781 w 926306"/>
                <a:gd name="connsiteY28" fmla="*/ 278606 h 1402556"/>
                <a:gd name="connsiteX29" fmla="*/ 538162 w 926306"/>
                <a:gd name="connsiteY29" fmla="*/ 245268 h 1402556"/>
                <a:gd name="connsiteX30" fmla="*/ 535781 w 926306"/>
                <a:gd name="connsiteY30" fmla="*/ 223837 h 1402556"/>
                <a:gd name="connsiteX31" fmla="*/ 533400 w 926306"/>
                <a:gd name="connsiteY31" fmla="*/ 190500 h 1402556"/>
                <a:gd name="connsiteX32" fmla="*/ 519112 w 926306"/>
                <a:gd name="connsiteY32" fmla="*/ 152400 h 1402556"/>
                <a:gd name="connsiteX33" fmla="*/ 500062 w 926306"/>
                <a:gd name="connsiteY33" fmla="*/ 114300 h 1402556"/>
                <a:gd name="connsiteX34" fmla="*/ 483393 w 926306"/>
                <a:gd name="connsiteY34" fmla="*/ 92868 h 1402556"/>
                <a:gd name="connsiteX35" fmla="*/ 469106 w 926306"/>
                <a:gd name="connsiteY35" fmla="*/ 80962 h 1402556"/>
                <a:gd name="connsiteX36" fmla="*/ 454818 w 926306"/>
                <a:gd name="connsiteY36" fmla="*/ 69056 h 1402556"/>
                <a:gd name="connsiteX37" fmla="*/ 440531 w 926306"/>
                <a:gd name="connsiteY37" fmla="*/ 50006 h 1402556"/>
                <a:gd name="connsiteX38" fmla="*/ 435768 w 926306"/>
                <a:gd name="connsiteY38" fmla="*/ 16668 h 1402556"/>
                <a:gd name="connsiteX39" fmla="*/ 442912 w 926306"/>
                <a:gd name="connsiteY39" fmla="*/ 0 h 1402556"/>
                <a:gd name="connsiteX40" fmla="*/ 457200 w 926306"/>
                <a:gd name="connsiteY40" fmla="*/ 0 h 1402556"/>
                <a:gd name="connsiteX41" fmla="*/ 478631 w 926306"/>
                <a:gd name="connsiteY41" fmla="*/ 7143 h 1402556"/>
                <a:gd name="connsiteX42" fmla="*/ 500062 w 926306"/>
                <a:gd name="connsiteY42" fmla="*/ 14287 h 1402556"/>
                <a:gd name="connsiteX43" fmla="*/ 542925 w 926306"/>
                <a:gd name="connsiteY43" fmla="*/ 21431 h 1402556"/>
                <a:gd name="connsiteX44" fmla="*/ 607218 w 926306"/>
                <a:gd name="connsiteY44" fmla="*/ 38100 h 1402556"/>
                <a:gd name="connsiteX45" fmla="*/ 666750 w 926306"/>
                <a:gd name="connsiteY45" fmla="*/ 61912 h 1402556"/>
                <a:gd name="connsiteX46" fmla="*/ 728662 w 926306"/>
                <a:gd name="connsiteY46" fmla="*/ 85725 h 1402556"/>
                <a:gd name="connsiteX47" fmla="*/ 804862 w 926306"/>
                <a:gd name="connsiteY47" fmla="*/ 126206 h 1402556"/>
                <a:gd name="connsiteX48" fmla="*/ 850106 w 926306"/>
                <a:gd name="connsiteY48" fmla="*/ 157162 h 1402556"/>
                <a:gd name="connsiteX49" fmla="*/ 895350 w 926306"/>
                <a:gd name="connsiteY49" fmla="*/ 183356 h 1402556"/>
                <a:gd name="connsiteX50" fmla="*/ 909637 w 926306"/>
                <a:gd name="connsiteY50" fmla="*/ 195262 h 1402556"/>
                <a:gd name="connsiteX51" fmla="*/ 919162 w 926306"/>
                <a:gd name="connsiteY51" fmla="*/ 209550 h 1402556"/>
                <a:gd name="connsiteX52" fmla="*/ 926306 w 926306"/>
                <a:gd name="connsiteY52" fmla="*/ 223837 h 1402556"/>
                <a:gd name="connsiteX53" fmla="*/ 926306 w 926306"/>
                <a:gd name="connsiteY53" fmla="*/ 238125 h 1402556"/>
                <a:gd name="connsiteX54" fmla="*/ 919162 w 926306"/>
                <a:gd name="connsiteY54" fmla="*/ 264318 h 1402556"/>
                <a:gd name="connsiteX55" fmla="*/ 902493 w 926306"/>
                <a:gd name="connsiteY55" fmla="*/ 285750 h 1402556"/>
                <a:gd name="connsiteX56" fmla="*/ 873918 w 926306"/>
                <a:gd name="connsiteY56" fmla="*/ 302418 h 1402556"/>
                <a:gd name="connsiteX57" fmla="*/ 823912 w 926306"/>
                <a:gd name="connsiteY57" fmla="*/ 376237 h 1402556"/>
                <a:gd name="connsiteX58" fmla="*/ 711993 w 926306"/>
                <a:gd name="connsiteY58" fmla="*/ 550068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26306" h="1402556">
                  <a:moveTo>
                    <a:pt x="711993" y="550068"/>
                  </a:moveTo>
                  <a:lnTo>
                    <a:pt x="652462" y="642937"/>
                  </a:lnTo>
                  <a:lnTo>
                    <a:pt x="600075" y="733425"/>
                  </a:lnTo>
                  <a:lnTo>
                    <a:pt x="554831" y="804862"/>
                  </a:lnTo>
                  <a:lnTo>
                    <a:pt x="488156" y="914400"/>
                  </a:lnTo>
                  <a:lnTo>
                    <a:pt x="431006" y="997743"/>
                  </a:lnTo>
                  <a:lnTo>
                    <a:pt x="376237" y="1064418"/>
                  </a:lnTo>
                  <a:lnTo>
                    <a:pt x="326231" y="1119187"/>
                  </a:lnTo>
                  <a:lnTo>
                    <a:pt x="252412" y="1214437"/>
                  </a:lnTo>
                  <a:lnTo>
                    <a:pt x="192881" y="1276350"/>
                  </a:lnTo>
                  <a:lnTo>
                    <a:pt x="121443" y="1340643"/>
                  </a:lnTo>
                  <a:lnTo>
                    <a:pt x="73818" y="1381125"/>
                  </a:lnTo>
                  <a:lnTo>
                    <a:pt x="50006" y="1397793"/>
                  </a:lnTo>
                  <a:lnTo>
                    <a:pt x="38100" y="1402556"/>
                  </a:lnTo>
                  <a:lnTo>
                    <a:pt x="23812" y="1402556"/>
                  </a:lnTo>
                  <a:lnTo>
                    <a:pt x="4762" y="1395412"/>
                  </a:lnTo>
                  <a:lnTo>
                    <a:pt x="0" y="1376362"/>
                  </a:lnTo>
                  <a:lnTo>
                    <a:pt x="7143" y="1347787"/>
                  </a:lnTo>
                  <a:lnTo>
                    <a:pt x="40481" y="1290637"/>
                  </a:lnTo>
                  <a:lnTo>
                    <a:pt x="88106" y="1212056"/>
                  </a:lnTo>
                  <a:lnTo>
                    <a:pt x="150018" y="1109662"/>
                  </a:lnTo>
                  <a:lnTo>
                    <a:pt x="202406" y="1019175"/>
                  </a:lnTo>
                  <a:lnTo>
                    <a:pt x="283368" y="864393"/>
                  </a:lnTo>
                  <a:lnTo>
                    <a:pt x="333375" y="766762"/>
                  </a:lnTo>
                  <a:lnTo>
                    <a:pt x="378618" y="671512"/>
                  </a:lnTo>
                  <a:lnTo>
                    <a:pt x="447675" y="511968"/>
                  </a:lnTo>
                  <a:lnTo>
                    <a:pt x="492918" y="402431"/>
                  </a:lnTo>
                  <a:lnTo>
                    <a:pt x="526256" y="307181"/>
                  </a:lnTo>
                  <a:lnTo>
                    <a:pt x="535781" y="278606"/>
                  </a:lnTo>
                  <a:lnTo>
                    <a:pt x="538162" y="245268"/>
                  </a:lnTo>
                  <a:lnTo>
                    <a:pt x="535781" y="223837"/>
                  </a:lnTo>
                  <a:lnTo>
                    <a:pt x="533400" y="190500"/>
                  </a:lnTo>
                  <a:lnTo>
                    <a:pt x="519112" y="152400"/>
                  </a:lnTo>
                  <a:lnTo>
                    <a:pt x="500062" y="114300"/>
                  </a:lnTo>
                  <a:lnTo>
                    <a:pt x="483393" y="92868"/>
                  </a:lnTo>
                  <a:lnTo>
                    <a:pt x="469106" y="80962"/>
                  </a:lnTo>
                  <a:lnTo>
                    <a:pt x="454818" y="69056"/>
                  </a:lnTo>
                  <a:lnTo>
                    <a:pt x="440531" y="50006"/>
                  </a:lnTo>
                  <a:lnTo>
                    <a:pt x="435768" y="16668"/>
                  </a:lnTo>
                  <a:lnTo>
                    <a:pt x="442912" y="0"/>
                  </a:lnTo>
                  <a:lnTo>
                    <a:pt x="457200" y="0"/>
                  </a:lnTo>
                  <a:lnTo>
                    <a:pt x="478631" y="7143"/>
                  </a:lnTo>
                  <a:lnTo>
                    <a:pt x="500062" y="14287"/>
                  </a:lnTo>
                  <a:lnTo>
                    <a:pt x="542925" y="21431"/>
                  </a:lnTo>
                  <a:lnTo>
                    <a:pt x="607218" y="38100"/>
                  </a:lnTo>
                  <a:lnTo>
                    <a:pt x="666750" y="61912"/>
                  </a:lnTo>
                  <a:lnTo>
                    <a:pt x="728662" y="85725"/>
                  </a:lnTo>
                  <a:lnTo>
                    <a:pt x="804862" y="126206"/>
                  </a:lnTo>
                  <a:lnTo>
                    <a:pt x="850106" y="157162"/>
                  </a:lnTo>
                  <a:lnTo>
                    <a:pt x="895350" y="183356"/>
                  </a:lnTo>
                  <a:lnTo>
                    <a:pt x="909637" y="195262"/>
                  </a:lnTo>
                  <a:lnTo>
                    <a:pt x="919162" y="209550"/>
                  </a:lnTo>
                  <a:lnTo>
                    <a:pt x="926306" y="223837"/>
                  </a:lnTo>
                  <a:lnTo>
                    <a:pt x="926306" y="238125"/>
                  </a:lnTo>
                  <a:lnTo>
                    <a:pt x="919162" y="264318"/>
                  </a:lnTo>
                  <a:lnTo>
                    <a:pt x="902493" y="285750"/>
                  </a:lnTo>
                  <a:lnTo>
                    <a:pt x="873918" y="302418"/>
                  </a:lnTo>
                  <a:lnTo>
                    <a:pt x="823912" y="376237"/>
                  </a:lnTo>
                  <a:lnTo>
                    <a:pt x="711993" y="5500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5FE2E467-E426-47FB-B0F4-8E3502D35361}"/>
                </a:ext>
              </a:extLst>
            </p:cNvPr>
            <p:cNvSpPr/>
            <p:nvPr/>
          </p:nvSpPr>
          <p:spPr>
            <a:xfrm>
              <a:off x="6376988" y="1890713"/>
              <a:ext cx="1638300" cy="423862"/>
            </a:xfrm>
            <a:custGeom>
              <a:avLst/>
              <a:gdLst>
                <a:gd name="connsiteX0" fmla="*/ 538162 w 1638300"/>
                <a:gd name="connsiteY0" fmla="*/ 228600 h 423862"/>
                <a:gd name="connsiteX1" fmla="*/ 397668 w 1638300"/>
                <a:gd name="connsiteY1" fmla="*/ 252412 h 423862"/>
                <a:gd name="connsiteX2" fmla="*/ 278606 w 1638300"/>
                <a:gd name="connsiteY2" fmla="*/ 264318 h 423862"/>
                <a:gd name="connsiteX3" fmla="*/ 238125 w 1638300"/>
                <a:gd name="connsiteY3" fmla="*/ 266700 h 423862"/>
                <a:gd name="connsiteX4" fmla="*/ 178593 w 1638300"/>
                <a:gd name="connsiteY4" fmla="*/ 261937 h 423862"/>
                <a:gd name="connsiteX5" fmla="*/ 42862 w 1638300"/>
                <a:gd name="connsiteY5" fmla="*/ 221456 h 423862"/>
                <a:gd name="connsiteX6" fmla="*/ 0 w 1638300"/>
                <a:gd name="connsiteY6" fmla="*/ 338137 h 423862"/>
                <a:gd name="connsiteX7" fmla="*/ 111918 w 1638300"/>
                <a:gd name="connsiteY7" fmla="*/ 385762 h 423862"/>
                <a:gd name="connsiteX8" fmla="*/ 209550 w 1638300"/>
                <a:gd name="connsiteY8" fmla="*/ 416718 h 423862"/>
                <a:gd name="connsiteX9" fmla="*/ 257175 w 1638300"/>
                <a:gd name="connsiteY9" fmla="*/ 423862 h 423862"/>
                <a:gd name="connsiteX10" fmla="*/ 345281 w 1638300"/>
                <a:gd name="connsiteY10" fmla="*/ 416718 h 423862"/>
                <a:gd name="connsiteX11" fmla="*/ 485775 w 1638300"/>
                <a:gd name="connsiteY11" fmla="*/ 395287 h 423862"/>
                <a:gd name="connsiteX12" fmla="*/ 616743 w 1638300"/>
                <a:gd name="connsiteY12" fmla="*/ 371475 h 423862"/>
                <a:gd name="connsiteX13" fmla="*/ 721518 w 1638300"/>
                <a:gd name="connsiteY13" fmla="*/ 350043 h 423862"/>
                <a:gd name="connsiteX14" fmla="*/ 900112 w 1638300"/>
                <a:gd name="connsiteY14" fmla="*/ 314325 h 423862"/>
                <a:gd name="connsiteX15" fmla="*/ 1092993 w 1638300"/>
                <a:gd name="connsiteY15" fmla="*/ 280987 h 423862"/>
                <a:gd name="connsiteX16" fmla="*/ 1228725 w 1638300"/>
                <a:gd name="connsiteY16" fmla="*/ 259556 h 423862"/>
                <a:gd name="connsiteX17" fmla="*/ 1383506 w 1638300"/>
                <a:gd name="connsiteY17" fmla="*/ 242887 h 423862"/>
                <a:gd name="connsiteX18" fmla="*/ 1440656 w 1638300"/>
                <a:gd name="connsiteY18" fmla="*/ 242887 h 423862"/>
                <a:gd name="connsiteX19" fmla="*/ 1547812 w 1638300"/>
                <a:gd name="connsiteY19" fmla="*/ 228600 h 423862"/>
                <a:gd name="connsiteX20" fmla="*/ 1593056 w 1638300"/>
                <a:gd name="connsiteY20" fmla="*/ 219075 h 423862"/>
                <a:gd name="connsiteX21" fmla="*/ 1619250 w 1638300"/>
                <a:gd name="connsiteY21" fmla="*/ 200025 h 423862"/>
                <a:gd name="connsiteX22" fmla="*/ 1633537 w 1638300"/>
                <a:gd name="connsiteY22" fmla="*/ 176212 h 423862"/>
                <a:gd name="connsiteX23" fmla="*/ 1638300 w 1638300"/>
                <a:gd name="connsiteY23" fmla="*/ 159543 h 423862"/>
                <a:gd name="connsiteX24" fmla="*/ 1638300 w 1638300"/>
                <a:gd name="connsiteY24" fmla="*/ 145256 h 423862"/>
                <a:gd name="connsiteX25" fmla="*/ 1626393 w 1638300"/>
                <a:gd name="connsiteY25" fmla="*/ 123825 h 423862"/>
                <a:gd name="connsiteX26" fmla="*/ 1593056 w 1638300"/>
                <a:gd name="connsiteY26" fmla="*/ 102393 h 423862"/>
                <a:gd name="connsiteX27" fmla="*/ 1547812 w 1638300"/>
                <a:gd name="connsiteY27" fmla="*/ 83343 h 423862"/>
                <a:gd name="connsiteX28" fmla="*/ 1464468 w 1638300"/>
                <a:gd name="connsiteY28" fmla="*/ 57150 h 423862"/>
                <a:gd name="connsiteX29" fmla="*/ 1338262 w 1638300"/>
                <a:gd name="connsiteY29" fmla="*/ 19050 h 423862"/>
                <a:gd name="connsiteX30" fmla="*/ 1264443 w 1638300"/>
                <a:gd name="connsiteY30" fmla="*/ 2381 h 423862"/>
                <a:gd name="connsiteX31" fmla="*/ 1247775 w 1638300"/>
                <a:gd name="connsiteY31" fmla="*/ 0 h 423862"/>
                <a:gd name="connsiteX32" fmla="*/ 1216818 w 1638300"/>
                <a:gd name="connsiteY32" fmla="*/ 19050 h 423862"/>
                <a:gd name="connsiteX33" fmla="*/ 1123950 w 1638300"/>
                <a:gd name="connsiteY33" fmla="*/ 66675 h 423862"/>
                <a:gd name="connsiteX34" fmla="*/ 1035843 w 1638300"/>
                <a:gd name="connsiteY34" fmla="*/ 107156 h 423862"/>
                <a:gd name="connsiteX35" fmla="*/ 971550 w 1638300"/>
                <a:gd name="connsiteY35" fmla="*/ 126206 h 423862"/>
                <a:gd name="connsiteX36" fmla="*/ 802481 w 1638300"/>
                <a:gd name="connsiteY36" fmla="*/ 171450 h 423862"/>
                <a:gd name="connsiteX37" fmla="*/ 597693 w 1638300"/>
                <a:gd name="connsiteY37" fmla="*/ 216693 h 423862"/>
                <a:gd name="connsiteX38" fmla="*/ 538162 w 1638300"/>
                <a:gd name="connsiteY38" fmla="*/ 2286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38300" h="423862">
                  <a:moveTo>
                    <a:pt x="538162" y="228600"/>
                  </a:moveTo>
                  <a:lnTo>
                    <a:pt x="397668" y="252412"/>
                  </a:lnTo>
                  <a:lnTo>
                    <a:pt x="278606" y="264318"/>
                  </a:lnTo>
                  <a:lnTo>
                    <a:pt x="238125" y="266700"/>
                  </a:lnTo>
                  <a:lnTo>
                    <a:pt x="178593" y="261937"/>
                  </a:lnTo>
                  <a:lnTo>
                    <a:pt x="42862" y="221456"/>
                  </a:lnTo>
                  <a:lnTo>
                    <a:pt x="0" y="338137"/>
                  </a:lnTo>
                  <a:lnTo>
                    <a:pt x="111918" y="385762"/>
                  </a:lnTo>
                  <a:lnTo>
                    <a:pt x="209550" y="416718"/>
                  </a:lnTo>
                  <a:lnTo>
                    <a:pt x="257175" y="423862"/>
                  </a:lnTo>
                  <a:lnTo>
                    <a:pt x="345281" y="416718"/>
                  </a:lnTo>
                  <a:lnTo>
                    <a:pt x="485775" y="395287"/>
                  </a:lnTo>
                  <a:lnTo>
                    <a:pt x="616743" y="371475"/>
                  </a:lnTo>
                  <a:lnTo>
                    <a:pt x="721518" y="350043"/>
                  </a:lnTo>
                  <a:lnTo>
                    <a:pt x="900112" y="314325"/>
                  </a:lnTo>
                  <a:lnTo>
                    <a:pt x="1092993" y="280987"/>
                  </a:lnTo>
                  <a:lnTo>
                    <a:pt x="1228725" y="259556"/>
                  </a:lnTo>
                  <a:lnTo>
                    <a:pt x="1383506" y="242887"/>
                  </a:lnTo>
                  <a:lnTo>
                    <a:pt x="1440656" y="242887"/>
                  </a:lnTo>
                  <a:lnTo>
                    <a:pt x="1547812" y="228600"/>
                  </a:lnTo>
                  <a:lnTo>
                    <a:pt x="1593056" y="219075"/>
                  </a:lnTo>
                  <a:lnTo>
                    <a:pt x="1619250" y="200025"/>
                  </a:lnTo>
                  <a:lnTo>
                    <a:pt x="1633537" y="176212"/>
                  </a:lnTo>
                  <a:lnTo>
                    <a:pt x="1638300" y="159543"/>
                  </a:lnTo>
                  <a:lnTo>
                    <a:pt x="1638300" y="145256"/>
                  </a:lnTo>
                  <a:lnTo>
                    <a:pt x="1626393" y="123825"/>
                  </a:lnTo>
                  <a:lnTo>
                    <a:pt x="1593056" y="102393"/>
                  </a:lnTo>
                  <a:lnTo>
                    <a:pt x="1547812" y="83343"/>
                  </a:lnTo>
                  <a:lnTo>
                    <a:pt x="1464468" y="57150"/>
                  </a:lnTo>
                  <a:lnTo>
                    <a:pt x="1338262" y="19050"/>
                  </a:lnTo>
                  <a:lnTo>
                    <a:pt x="1264443" y="2381"/>
                  </a:lnTo>
                  <a:lnTo>
                    <a:pt x="1247775" y="0"/>
                  </a:lnTo>
                  <a:lnTo>
                    <a:pt x="1216818" y="19050"/>
                  </a:lnTo>
                  <a:lnTo>
                    <a:pt x="1123950" y="66675"/>
                  </a:lnTo>
                  <a:lnTo>
                    <a:pt x="1035843" y="107156"/>
                  </a:lnTo>
                  <a:lnTo>
                    <a:pt x="971550" y="126206"/>
                  </a:lnTo>
                  <a:lnTo>
                    <a:pt x="802481" y="171450"/>
                  </a:lnTo>
                  <a:lnTo>
                    <a:pt x="597693" y="216693"/>
                  </a:lnTo>
                  <a:lnTo>
                    <a:pt x="538162" y="228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4">
              <a:extLst>
                <a:ext uri="{FF2B5EF4-FFF2-40B4-BE49-F238E27FC236}">
                  <a16:creationId xmlns:a16="http://schemas.microsoft.com/office/drawing/2014/main" id="{3AAA66D4-ECD5-4EA2-A03F-30A834210224}"/>
                </a:ext>
              </a:extLst>
            </p:cNvPr>
            <p:cNvSpPr/>
            <p:nvPr/>
          </p:nvSpPr>
          <p:spPr>
            <a:xfrm>
              <a:off x="5581650" y="2190751"/>
              <a:ext cx="1962150" cy="1827213"/>
            </a:xfrm>
            <a:custGeom>
              <a:avLst/>
              <a:gdLst>
                <a:gd name="connsiteX0" fmla="*/ 902494 w 1962150"/>
                <a:gd name="connsiteY0" fmla="*/ 1407319 h 1826419"/>
                <a:gd name="connsiteX1" fmla="*/ 804863 w 1962150"/>
                <a:gd name="connsiteY1" fmla="*/ 1471613 h 1826419"/>
                <a:gd name="connsiteX2" fmla="*/ 719138 w 1962150"/>
                <a:gd name="connsiteY2" fmla="*/ 1524000 h 1826419"/>
                <a:gd name="connsiteX3" fmla="*/ 611981 w 1962150"/>
                <a:gd name="connsiteY3" fmla="*/ 1581150 h 1826419"/>
                <a:gd name="connsiteX4" fmla="*/ 507206 w 1962150"/>
                <a:gd name="connsiteY4" fmla="*/ 1635919 h 1826419"/>
                <a:gd name="connsiteX5" fmla="*/ 369094 w 1962150"/>
                <a:gd name="connsiteY5" fmla="*/ 1702594 h 1826419"/>
                <a:gd name="connsiteX6" fmla="*/ 216694 w 1962150"/>
                <a:gd name="connsiteY6" fmla="*/ 1762125 h 1826419"/>
                <a:gd name="connsiteX7" fmla="*/ 69056 w 1962150"/>
                <a:gd name="connsiteY7" fmla="*/ 1816894 h 1826419"/>
                <a:gd name="connsiteX8" fmla="*/ 21431 w 1962150"/>
                <a:gd name="connsiteY8" fmla="*/ 1826419 h 1826419"/>
                <a:gd name="connsiteX9" fmla="*/ 4763 w 1962150"/>
                <a:gd name="connsiteY9" fmla="*/ 1821656 h 1826419"/>
                <a:gd name="connsiteX10" fmla="*/ 0 w 1962150"/>
                <a:gd name="connsiteY10" fmla="*/ 1812131 h 1826419"/>
                <a:gd name="connsiteX11" fmla="*/ 4763 w 1962150"/>
                <a:gd name="connsiteY11" fmla="*/ 1790700 h 1826419"/>
                <a:gd name="connsiteX12" fmla="*/ 19050 w 1962150"/>
                <a:gd name="connsiteY12" fmla="*/ 1774031 h 1826419"/>
                <a:gd name="connsiteX13" fmla="*/ 64294 w 1962150"/>
                <a:gd name="connsiteY13" fmla="*/ 1750219 h 1826419"/>
                <a:gd name="connsiteX14" fmla="*/ 214313 w 1962150"/>
                <a:gd name="connsiteY14" fmla="*/ 1666875 h 1826419"/>
                <a:gd name="connsiteX15" fmla="*/ 366713 w 1962150"/>
                <a:gd name="connsiteY15" fmla="*/ 1574006 h 1826419"/>
                <a:gd name="connsiteX16" fmla="*/ 502444 w 1962150"/>
                <a:gd name="connsiteY16" fmla="*/ 1488281 h 1826419"/>
                <a:gd name="connsiteX17" fmla="*/ 611981 w 1962150"/>
                <a:gd name="connsiteY17" fmla="*/ 1412081 h 1826419"/>
                <a:gd name="connsiteX18" fmla="*/ 735806 w 1962150"/>
                <a:gd name="connsiteY18" fmla="*/ 1316831 h 1826419"/>
                <a:gd name="connsiteX19" fmla="*/ 819150 w 1962150"/>
                <a:gd name="connsiteY19" fmla="*/ 1250156 h 1826419"/>
                <a:gd name="connsiteX20" fmla="*/ 909638 w 1962150"/>
                <a:gd name="connsiteY20" fmla="*/ 1169194 h 1826419"/>
                <a:gd name="connsiteX21" fmla="*/ 1019175 w 1962150"/>
                <a:gd name="connsiteY21" fmla="*/ 1059656 h 1826419"/>
                <a:gd name="connsiteX22" fmla="*/ 1109663 w 1962150"/>
                <a:gd name="connsiteY22" fmla="*/ 957263 h 1826419"/>
                <a:gd name="connsiteX23" fmla="*/ 1176338 w 1962150"/>
                <a:gd name="connsiteY23" fmla="*/ 866775 h 1826419"/>
                <a:gd name="connsiteX24" fmla="*/ 1333500 w 1962150"/>
                <a:gd name="connsiteY24" fmla="*/ 673894 h 1826419"/>
                <a:gd name="connsiteX25" fmla="*/ 1404938 w 1962150"/>
                <a:gd name="connsiteY25" fmla="*/ 581025 h 1826419"/>
                <a:gd name="connsiteX26" fmla="*/ 1476375 w 1962150"/>
                <a:gd name="connsiteY26" fmla="*/ 485775 h 1826419"/>
                <a:gd name="connsiteX27" fmla="*/ 1504950 w 1962150"/>
                <a:gd name="connsiteY27" fmla="*/ 442913 h 1826419"/>
                <a:gd name="connsiteX28" fmla="*/ 1533525 w 1962150"/>
                <a:gd name="connsiteY28" fmla="*/ 395288 h 1826419"/>
                <a:gd name="connsiteX29" fmla="*/ 1554956 w 1962150"/>
                <a:gd name="connsiteY29" fmla="*/ 354806 h 1826419"/>
                <a:gd name="connsiteX30" fmla="*/ 1578769 w 1962150"/>
                <a:gd name="connsiteY30" fmla="*/ 300038 h 1826419"/>
                <a:gd name="connsiteX31" fmla="*/ 1593056 w 1962150"/>
                <a:gd name="connsiteY31" fmla="*/ 259556 h 1826419"/>
                <a:gd name="connsiteX32" fmla="*/ 1604963 w 1962150"/>
                <a:gd name="connsiteY32" fmla="*/ 207169 h 1826419"/>
                <a:gd name="connsiteX33" fmla="*/ 1604963 w 1962150"/>
                <a:gd name="connsiteY33" fmla="*/ 192881 h 1826419"/>
                <a:gd name="connsiteX34" fmla="*/ 1588294 w 1962150"/>
                <a:gd name="connsiteY34" fmla="*/ 173831 h 1826419"/>
                <a:gd name="connsiteX35" fmla="*/ 1547813 w 1962150"/>
                <a:gd name="connsiteY35" fmla="*/ 133350 h 1826419"/>
                <a:gd name="connsiteX36" fmla="*/ 1509713 w 1962150"/>
                <a:gd name="connsiteY36" fmla="*/ 90488 h 1826419"/>
                <a:gd name="connsiteX37" fmla="*/ 1459706 w 1962150"/>
                <a:gd name="connsiteY37" fmla="*/ 16669 h 1826419"/>
                <a:gd name="connsiteX38" fmla="*/ 1588294 w 1962150"/>
                <a:gd name="connsiteY38" fmla="*/ 0 h 1826419"/>
                <a:gd name="connsiteX39" fmla="*/ 1614488 w 1962150"/>
                <a:gd name="connsiteY39" fmla="*/ 59531 h 1826419"/>
                <a:gd name="connsiteX40" fmla="*/ 1640681 w 1962150"/>
                <a:gd name="connsiteY40" fmla="*/ 95250 h 1826419"/>
                <a:gd name="connsiteX41" fmla="*/ 1683544 w 1962150"/>
                <a:gd name="connsiteY41" fmla="*/ 130969 h 1826419"/>
                <a:gd name="connsiteX42" fmla="*/ 1721644 w 1962150"/>
                <a:gd name="connsiteY42" fmla="*/ 152400 h 1826419"/>
                <a:gd name="connsiteX43" fmla="*/ 1762125 w 1962150"/>
                <a:gd name="connsiteY43" fmla="*/ 171450 h 1826419"/>
                <a:gd name="connsiteX44" fmla="*/ 1831181 w 1962150"/>
                <a:gd name="connsiteY44" fmla="*/ 219075 h 1826419"/>
                <a:gd name="connsiteX45" fmla="*/ 1876425 w 1962150"/>
                <a:gd name="connsiteY45" fmla="*/ 257175 h 1826419"/>
                <a:gd name="connsiteX46" fmla="*/ 1919288 w 1962150"/>
                <a:gd name="connsiteY46" fmla="*/ 302419 h 1826419"/>
                <a:gd name="connsiteX47" fmla="*/ 1945481 w 1962150"/>
                <a:gd name="connsiteY47" fmla="*/ 330994 h 1826419"/>
                <a:gd name="connsiteX48" fmla="*/ 1955006 w 1962150"/>
                <a:gd name="connsiteY48" fmla="*/ 345281 h 1826419"/>
                <a:gd name="connsiteX49" fmla="*/ 1962150 w 1962150"/>
                <a:gd name="connsiteY49" fmla="*/ 359569 h 1826419"/>
                <a:gd name="connsiteX50" fmla="*/ 1962150 w 1962150"/>
                <a:gd name="connsiteY50" fmla="*/ 373856 h 1826419"/>
                <a:gd name="connsiteX51" fmla="*/ 1959769 w 1962150"/>
                <a:gd name="connsiteY51" fmla="*/ 392906 h 1826419"/>
                <a:gd name="connsiteX52" fmla="*/ 1945481 w 1962150"/>
                <a:gd name="connsiteY52" fmla="*/ 414338 h 1826419"/>
                <a:gd name="connsiteX53" fmla="*/ 1921669 w 1962150"/>
                <a:gd name="connsiteY53" fmla="*/ 431006 h 1826419"/>
                <a:gd name="connsiteX54" fmla="*/ 1890713 w 1962150"/>
                <a:gd name="connsiteY54" fmla="*/ 438150 h 1826419"/>
                <a:gd name="connsiteX55" fmla="*/ 1840706 w 1962150"/>
                <a:gd name="connsiteY55" fmla="*/ 457200 h 1826419"/>
                <a:gd name="connsiteX56" fmla="*/ 1800225 w 1962150"/>
                <a:gd name="connsiteY56" fmla="*/ 476250 h 1826419"/>
                <a:gd name="connsiteX57" fmla="*/ 1764506 w 1962150"/>
                <a:gd name="connsiteY57" fmla="*/ 509588 h 1826419"/>
                <a:gd name="connsiteX58" fmla="*/ 1733550 w 1962150"/>
                <a:gd name="connsiteY58" fmla="*/ 557213 h 1826419"/>
                <a:gd name="connsiteX59" fmla="*/ 1693069 w 1962150"/>
                <a:gd name="connsiteY59" fmla="*/ 616744 h 1826419"/>
                <a:gd name="connsiteX60" fmla="*/ 1628775 w 1962150"/>
                <a:gd name="connsiteY60" fmla="*/ 695325 h 1826419"/>
                <a:gd name="connsiteX61" fmla="*/ 1578769 w 1962150"/>
                <a:gd name="connsiteY61" fmla="*/ 757238 h 1826419"/>
                <a:gd name="connsiteX62" fmla="*/ 1500188 w 1962150"/>
                <a:gd name="connsiteY62" fmla="*/ 850106 h 1826419"/>
                <a:gd name="connsiteX63" fmla="*/ 1359694 w 1962150"/>
                <a:gd name="connsiteY63" fmla="*/ 1012031 h 1826419"/>
                <a:gd name="connsiteX64" fmla="*/ 1269206 w 1962150"/>
                <a:gd name="connsiteY64" fmla="*/ 1107281 h 1826419"/>
                <a:gd name="connsiteX65" fmla="*/ 1159669 w 1962150"/>
                <a:gd name="connsiteY65" fmla="*/ 1202531 h 1826419"/>
                <a:gd name="connsiteX66" fmla="*/ 1050131 w 1962150"/>
                <a:gd name="connsiteY66" fmla="*/ 1297781 h 1826419"/>
                <a:gd name="connsiteX67" fmla="*/ 902494 w 1962150"/>
                <a:gd name="connsiteY67" fmla="*/ 1407319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62150" h="1826419">
                  <a:moveTo>
                    <a:pt x="902494" y="1407319"/>
                  </a:moveTo>
                  <a:lnTo>
                    <a:pt x="804863" y="1471613"/>
                  </a:lnTo>
                  <a:lnTo>
                    <a:pt x="719138" y="1524000"/>
                  </a:lnTo>
                  <a:lnTo>
                    <a:pt x="611981" y="1581150"/>
                  </a:lnTo>
                  <a:lnTo>
                    <a:pt x="507206" y="1635919"/>
                  </a:lnTo>
                  <a:lnTo>
                    <a:pt x="369094" y="1702594"/>
                  </a:lnTo>
                  <a:lnTo>
                    <a:pt x="216694" y="1762125"/>
                  </a:lnTo>
                  <a:lnTo>
                    <a:pt x="69056" y="1816894"/>
                  </a:lnTo>
                  <a:lnTo>
                    <a:pt x="21431" y="1826419"/>
                  </a:lnTo>
                  <a:lnTo>
                    <a:pt x="4763" y="1821656"/>
                  </a:lnTo>
                  <a:lnTo>
                    <a:pt x="0" y="1812131"/>
                  </a:lnTo>
                  <a:lnTo>
                    <a:pt x="4763" y="1790700"/>
                  </a:lnTo>
                  <a:lnTo>
                    <a:pt x="19050" y="1774031"/>
                  </a:lnTo>
                  <a:lnTo>
                    <a:pt x="64294" y="1750219"/>
                  </a:lnTo>
                  <a:lnTo>
                    <a:pt x="214313" y="1666875"/>
                  </a:lnTo>
                  <a:lnTo>
                    <a:pt x="366713" y="1574006"/>
                  </a:lnTo>
                  <a:lnTo>
                    <a:pt x="502444" y="1488281"/>
                  </a:lnTo>
                  <a:lnTo>
                    <a:pt x="611981" y="1412081"/>
                  </a:lnTo>
                  <a:lnTo>
                    <a:pt x="735806" y="1316831"/>
                  </a:lnTo>
                  <a:lnTo>
                    <a:pt x="819150" y="1250156"/>
                  </a:lnTo>
                  <a:lnTo>
                    <a:pt x="909638" y="1169194"/>
                  </a:lnTo>
                  <a:lnTo>
                    <a:pt x="1019175" y="1059656"/>
                  </a:lnTo>
                  <a:lnTo>
                    <a:pt x="1109663" y="957263"/>
                  </a:lnTo>
                  <a:lnTo>
                    <a:pt x="1176338" y="866775"/>
                  </a:lnTo>
                  <a:lnTo>
                    <a:pt x="1333500" y="673894"/>
                  </a:lnTo>
                  <a:lnTo>
                    <a:pt x="1404938" y="581025"/>
                  </a:lnTo>
                  <a:lnTo>
                    <a:pt x="1476375" y="485775"/>
                  </a:lnTo>
                  <a:lnTo>
                    <a:pt x="1504950" y="442913"/>
                  </a:lnTo>
                  <a:lnTo>
                    <a:pt x="1533525" y="395288"/>
                  </a:lnTo>
                  <a:lnTo>
                    <a:pt x="1554956" y="354806"/>
                  </a:lnTo>
                  <a:lnTo>
                    <a:pt x="1578769" y="300038"/>
                  </a:lnTo>
                  <a:lnTo>
                    <a:pt x="1593056" y="259556"/>
                  </a:lnTo>
                  <a:lnTo>
                    <a:pt x="1604963" y="207169"/>
                  </a:lnTo>
                  <a:lnTo>
                    <a:pt x="1604963" y="192881"/>
                  </a:lnTo>
                  <a:lnTo>
                    <a:pt x="1588294" y="173831"/>
                  </a:lnTo>
                  <a:lnTo>
                    <a:pt x="1547813" y="133350"/>
                  </a:lnTo>
                  <a:lnTo>
                    <a:pt x="1509713" y="90488"/>
                  </a:lnTo>
                  <a:lnTo>
                    <a:pt x="1459706" y="16669"/>
                  </a:lnTo>
                  <a:lnTo>
                    <a:pt x="1588294" y="0"/>
                  </a:lnTo>
                  <a:lnTo>
                    <a:pt x="1614488" y="59531"/>
                  </a:lnTo>
                  <a:lnTo>
                    <a:pt x="1640681" y="95250"/>
                  </a:lnTo>
                  <a:lnTo>
                    <a:pt x="1683544" y="130969"/>
                  </a:lnTo>
                  <a:lnTo>
                    <a:pt x="1721644" y="152400"/>
                  </a:lnTo>
                  <a:lnTo>
                    <a:pt x="1762125" y="171450"/>
                  </a:lnTo>
                  <a:lnTo>
                    <a:pt x="1831181" y="219075"/>
                  </a:lnTo>
                  <a:lnTo>
                    <a:pt x="1876425" y="257175"/>
                  </a:lnTo>
                  <a:lnTo>
                    <a:pt x="1919288" y="302419"/>
                  </a:lnTo>
                  <a:lnTo>
                    <a:pt x="1945481" y="330994"/>
                  </a:lnTo>
                  <a:lnTo>
                    <a:pt x="1955006" y="345281"/>
                  </a:lnTo>
                  <a:lnTo>
                    <a:pt x="1962150" y="359569"/>
                  </a:lnTo>
                  <a:lnTo>
                    <a:pt x="1962150" y="373856"/>
                  </a:lnTo>
                  <a:lnTo>
                    <a:pt x="1959769" y="392906"/>
                  </a:lnTo>
                  <a:lnTo>
                    <a:pt x="1945481" y="414338"/>
                  </a:lnTo>
                  <a:lnTo>
                    <a:pt x="1921669" y="431006"/>
                  </a:lnTo>
                  <a:lnTo>
                    <a:pt x="1890713" y="438150"/>
                  </a:lnTo>
                  <a:lnTo>
                    <a:pt x="1840706" y="457200"/>
                  </a:lnTo>
                  <a:lnTo>
                    <a:pt x="1800225" y="476250"/>
                  </a:lnTo>
                  <a:lnTo>
                    <a:pt x="1764506" y="509588"/>
                  </a:lnTo>
                  <a:lnTo>
                    <a:pt x="1733550" y="557213"/>
                  </a:lnTo>
                  <a:lnTo>
                    <a:pt x="1693069" y="616744"/>
                  </a:lnTo>
                  <a:lnTo>
                    <a:pt x="1628775" y="695325"/>
                  </a:lnTo>
                  <a:lnTo>
                    <a:pt x="1578769" y="757238"/>
                  </a:lnTo>
                  <a:lnTo>
                    <a:pt x="1500188" y="850106"/>
                  </a:lnTo>
                  <a:lnTo>
                    <a:pt x="1359694" y="1012031"/>
                  </a:lnTo>
                  <a:lnTo>
                    <a:pt x="1269206" y="1107281"/>
                  </a:lnTo>
                  <a:lnTo>
                    <a:pt x="1159669" y="1202531"/>
                  </a:lnTo>
                  <a:lnTo>
                    <a:pt x="1050131" y="1297781"/>
                  </a:lnTo>
                  <a:lnTo>
                    <a:pt x="902494" y="14073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5">
              <a:extLst>
                <a:ext uri="{FF2B5EF4-FFF2-40B4-BE49-F238E27FC236}">
                  <a16:creationId xmlns:a16="http://schemas.microsoft.com/office/drawing/2014/main" id="{F9801AD9-401A-4811-8298-1FB85F377F19}"/>
                </a:ext>
              </a:extLst>
            </p:cNvPr>
            <p:cNvSpPr/>
            <p:nvPr/>
          </p:nvSpPr>
          <p:spPr>
            <a:xfrm>
              <a:off x="6138863" y="2447925"/>
              <a:ext cx="2438400" cy="1455738"/>
            </a:xfrm>
            <a:custGeom>
              <a:avLst/>
              <a:gdLst>
                <a:gd name="connsiteX0" fmla="*/ 623887 w 2438400"/>
                <a:gd name="connsiteY0" fmla="*/ 352425 h 1454944"/>
                <a:gd name="connsiteX1" fmla="*/ 514350 w 2438400"/>
                <a:gd name="connsiteY1" fmla="*/ 271463 h 1454944"/>
                <a:gd name="connsiteX2" fmla="*/ 414337 w 2438400"/>
                <a:gd name="connsiteY2" fmla="*/ 200025 h 1454944"/>
                <a:gd name="connsiteX3" fmla="*/ 290512 w 2438400"/>
                <a:gd name="connsiteY3" fmla="*/ 109538 h 1454944"/>
                <a:gd name="connsiteX4" fmla="*/ 261937 w 2438400"/>
                <a:gd name="connsiteY4" fmla="*/ 88106 h 1454944"/>
                <a:gd name="connsiteX5" fmla="*/ 226218 w 2438400"/>
                <a:gd name="connsiteY5" fmla="*/ 76200 h 1454944"/>
                <a:gd name="connsiteX6" fmla="*/ 164306 w 2438400"/>
                <a:gd name="connsiteY6" fmla="*/ 50006 h 1454944"/>
                <a:gd name="connsiteX7" fmla="*/ 64293 w 2438400"/>
                <a:gd name="connsiteY7" fmla="*/ 0 h 1454944"/>
                <a:gd name="connsiteX8" fmla="*/ 0 w 2438400"/>
                <a:gd name="connsiteY8" fmla="*/ 97631 h 1454944"/>
                <a:gd name="connsiteX9" fmla="*/ 138112 w 2438400"/>
                <a:gd name="connsiteY9" fmla="*/ 145256 h 1454944"/>
                <a:gd name="connsiteX10" fmla="*/ 178593 w 2438400"/>
                <a:gd name="connsiteY10" fmla="*/ 159544 h 1454944"/>
                <a:gd name="connsiteX11" fmla="*/ 226218 w 2438400"/>
                <a:gd name="connsiteY11" fmla="*/ 204788 h 1454944"/>
                <a:gd name="connsiteX12" fmla="*/ 328612 w 2438400"/>
                <a:gd name="connsiteY12" fmla="*/ 295275 h 1454944"/>
                <a:gd name="connsiteX13" fmla="*/ 421481 w 2438400"/>
                <a:gd name="connsiteY13" fmla="*/ 381000 h 1454944"/>
                <a:gd name="connsiteX14" fmla="*/ 521493 w 2438400"/>
                <a:gd name="connsiteY14" fmla="*/ 471488 h 1454944"/>
                <a:gd name="connsiteX15" fmla="*/ 650081 w 2438400"/>
                <a:gd name="connsiteY15" fmla="*/ 588169 h 1454944"/>
                <a:gd name="connsiteX16" fmla="*/ 900112 w 2438400"/>
                <a:gd name="connsiteY16" fmla="*/ 807244 h 1454944"/>
                <a:gd name="connsiteX17" fmla="*/ 1021556 w 2438400"/>
                <a:gd name="connsiteY17" fmla="*/ 921544 h 1454944"/>
                <a:gd name="connsiteX18" fmla="*/ 1166812 w 2438400"/>
                <a:gd name="connsiteY18" fmla="*/ 1050131 h 1454944"/>
                <a:gd name="connsiteX19" fmla="*/ 1319212 w 2438400"/>
                <a:gd name="connsiteY19" fmla="*/ 1185863 h 1454944"/>
                <a:gd name="connsiteX20" fmla="*/ 1447800 w 2438400"/>
                <a:gd name="connsiteY20" fmla="*/ 1302544 h 1454944"/>
                <a:gd name="connsiteX21" fmla="*/ 1502568 w 2438400"/>
                <a:gd name="connsiteY21" fmla="*/ 1350169 h 1454944"/>
                <a:gd name="connsiteX22" fmla="*/ 1524000 w 2438400"/>
                <a:gd name="connsiteY22" fmla="*/ 1373981 h 1454944"/>
                <a:gd name="connsiteX23" fmla="*/ 1554956 w 2438400"/>
                <a:gd name="connsiteY23" fmla="*/ 1407319 h 1454944"/>
                <a:gd name="connsiteX24" fmla="*/ 1583531 w 2438400"/>
                <a:gd name="connsiteY24" fmla="*/ 1428750 h 1454944"/>
                <a:gd name="connsiteX25" fmla="*/ 1609725 w 2438400"/>
                <a:gd name="connsiteY25" fmla="*/ 1440656 h 1454944"/>
                <a:gd name="connsiteX26" fmla="*/ 1624012 w 2438400"/>
                <a:gd name="connsiteY26" fmla="*/ 1445419 h 1454944"/>
                <a:gd name="connsiteX27" fmla="*/ 1647825 w 2438400"/>
                <a:gd name="connsiteY27" fmla="*/ 1450181 h 1454944"/>
                <a:gd name="connsiteX28" fmla="*/ 1681162 w 2438400"/>
                <a:gd name="connsiteY28" fmla="*/ 1454944 h 1454944"/>
                <a:gd name="connsiteX29" fmla="*/ 1714500 w 2438400"/>
                <a:gd name="connsiteY29" fmla="*/ 1452563 h 1454944"/>
                <a:gd name="connsiteX30" fmla="*/ 1862137 w 2438400"/>
                <a:gd name="connsiteY30" fmla="*/ 1450181 h 1454944"/>
                <a:gd name="connsiteX31" fmla="*/ 1988343 w 2438400"/>
                <a:gd name="connsiteY31" fmla="*/ 1440656 h 1454944"/>
                <a:gd name="connsiteX32" fmla="*/ 2128837 w 2438400"/>
                <a:gd name="connsiteY32" fmla="*/ 1423988 h 1454944"/>
                <a:gd name="connsiteX33" fmla="*/ 2262187 w 2438400"/>
                <a:gd name="connsiteY33" fmla="*/ 1404938 h 1454944"/>
                <a:gd name="connsiteX34" fmla="*/ 2381250 w 2438400"/>
                <a:gd name="connsiteY34" fmla="*/ 1383506 h 1454944"/>
                <a:gd name="connsiteX35" fmla="*/ 2419350 w 2438400"/>
                <a:gd name="connsiteY35" fmla="*/ 1378744 h 1454944"/>
                <a:gd name="connsiteX36" fmla="*/ 2433637 w 2438400"/>
                <a:gd name="connsiteY36" fmla="*/ 1373981 h 1454944"/>
                <a:gd name="connsiteX37" fmla="*/ 2438400 w 2438400"/>
                <a:gd name="connsiteY37" fmla="*/ 1362075 h 1454944"/>
                <a:gd name="connsiteX38" fmla="*/ 2433637 w 2438400"/>
                <a:gd name="connsiteY38" fmla="*/ 1347788 h 1454944"/>
                <a:gd name="connsiteX39" fmla="*/ 2424112 w 2438400"/>
                <a:gd name="connsiteY39" fmla="*/ 1331119 h 1454944"/>
                <a:gd name="connsiteX40" fmla="*/ 2412206 w 2438400"/>
                <a:gd name="connsiteY40" fmla="*/ 1319213 h 1454944"/>
                <a:gd name="connsiteX41" fmla="*/ 2369343 w 2438400"/>
                <a:gd name="connsiteY41" fmla="*/ 1307306 h 1454944"/>
                <a:gd name="connsiteX42" fmla="*/ 2283618 w 2438400"/>
                <a:gd name="connsiteY42" fmla="*/ 1293019 h 1454944"/>
                <a:gd name="connsiteX43" fmla="*/ 2145506 w 2438400"/>
                <a:gd name="connsiteY43" fmla="*/ 1257300 h 1454944"/>
                <a:gd name="connsiteX44" fmla="*/ 2040731 w 2438400"/>
                <a:gd name="connsiteY44" fmla="*/ 1228725 h 1454944"/>
                <a:gd name="connsiteX45" fmla="*/ 1916906 w 2438400"/>
                <a:gd name="connsiteY45" fmla="*/ 1190625 h 1454944"/>
                <a:gd name="connsiteX46" fmla="*/ 1819275 w 2438400"/>
                <a:gd name="connsiteY46" fmla="*/ 1159669 h 1454944"/>
                <a:gd name="connsiteX47" fmla="*/ 1714500 w 2438400"/>
                <a:gd name="connsiteY47" fmla="*/ 1104900 h 1454944"/>
                <a:gd name="connsiteX48" fmla="*/ 1574006 w 2438400"/>
                <a:gd name="connsiteY48" fmla="*/ 1016794 h 1454944"/>
                <a:gd name="connsiteX49" fmla="*/ 1423987 w 2438400"/>
                <a:gd name="connsiteY49" fmla="*/ 916781 h 1454944"/>
                <a:gd name="connsiteX50" fmla="*/ 1262062 w 2438400"/>
                <a:gd name="connsiteY50" fmla="*/ 807244 h 1454944"/>
                <a:gd name="connsiteX51" fmla="*/ 1050131 w 2438400"/>
                <a:gd name="connsiteY51" fmla="*/ 652463 h 1454944"/>
                <a:gd name="connsiteX52" fmla="*/ 926306 w 2438400"/>
                <a:gd name="connsiteY52" fmla="*/ 561975 h 1454944"/>
                <a:gd name="connsiteX53" fmla="*/ 681037 w 2438400"/>
                <a:gd name="connsiteY53" fmla="*/ 397669 h 1454944"/>
                <a:gd name="connsiteX54" fmla="*/ 623887 w 2438400"/>
                <a:gd name="connsiteY54" fmla="*/ 35242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38400" h="1454944">
                  <a:moveTo>
                    <a:pt x="623887" y="352425"/>
                  </a:moveTo>
                  <a:lnTo>
                    <a:pt x="514350" y="271463"/>
                  </a:lnTo>
                  <a:lnTo>
                    <a:pt x="414337" y="200025"/>
                  </a:lnTo>
                  <a:lnTo>
                    <a:pt x="290512" y="109538"/>
                  </a:lnTo>
                  <a:lnTo>
                    <a:pt x="261937" y="88106"/>
                  </a:lnTo>
                  <a:lnTo>
                    <a:pt x="226218" y="76200"/>
                  </a:lnTo>
                  <a:lnTo>
                    <a:pt x="164306" y="50006"/>
                  </a:lnTo>
                  <a:lnTo>
                    <a:pt x="64293" y="0"/>
                  </a:lnTo>
                  <a:lnTo>
                    <a:pt x="0" y="97631"/>
                  </a:lnTo>
                  <a:lnTo>
                    <a:pt x="138112" y="145256"/>
                  </a:lnTo>
                  <a:lnTo>
                    <a:pt x="178593" y="159544"/>
                  </a:lnTo>
                  <a:lnTo>
                    <a:pt x="226218" y="204788"/>
                  </a:lnTo>
                  <a:lnTo>
                    <a:pt x="328612" y="295275"/>
                  </a:lnTo>
                  <a:lnTo>
                    <a:pt x="421481" y="381000"/>
                  </a:lnTo>
                  <a:lnTo>
                    <a:pt x="521493" y="471488"/>
                  </a:lnTo>
                  <a:lnTo>
                    <a:pt x="650081" y="588169"/>
                  </a:lnTo>
                  <a:lnTo>
                    <a:pt x="900112" y="807244"/>
                  </a:lnTo>
                  <a:lnTo>
                    <a:pt x="1021556" y="921544"/>
                  </a:lnTo>
                  <a:lnTo>
                    <a:pt x="1166812" y="1050131"/>
                  </a:lnTo>
                  <a:lnTo>
                    <a:pt x="1319212" y="1185863"/>
                  </a:lnTo>
                  <a:lnTo>
                    <a:pt x="1447800" y="1302544"/>
                  </a:lnTo>
                  <a:lnTo>
                    <a:pt x="1502568" y="1350169"/>
                  </a:lnTo>
                  <a:lnTo>
                    <a:pt x="1524000" y="1373981"/>
                  </a:lnTo>
                  <a:lnTo>
                    <a:pt x="1554956" y="1407319"/>
                  </a:lnTo>
                  <a:lnTo>
                    <a:pt x="1583531" y="1428750"/>
                  </a:lnTo>
                  <a:lnTo>
                    <a:pt x="1609725" y="1440656"/>
                  </a:lnTo>
                  <a:lnTo>
                    <a:pt x="1624012" y="1445419"/>
                  </a:lnTo>
                  <a:lnTo>
                    <a:pt x="1647825" y="1450181"/>
                  </a:lnTo>
                  <a:lnTo>
                    <a:pt x="1681162" y="1454944"/>
                  </a:lnTo>
                  <a:lnTo>
                    <a:pt x="1714500" y="1452563"/>
                  </a:lnTo>
                  <a:lnTo>
                    <a:pt x="1862137" y="1450181"/>
                  </a:lnTo>
                  <a:lnTo>
                    <a:pt x="1988343" y="1440656"/>
                  </a:lnTo>
                  <a:lnTo>
                    <a:pt x="2128837" y="1423988"/>
                  </a:lnTo>
                  <a:lnTo>
                    <a:pt x="2262187" y="1404938"/>
                  </a:lnTo>
                  <a:lnTo>
                    <a:pt x="2381250" y="1383506"/>
                  </a:lnTo>
                  <a:lnTo>
                    <a:pt x="2419350" y="1378744"/>
                  </a:lnTo>
                  <a:lnTo>
                    <a:pt x="2433637" y="1373981"/>
                  </a:lnTo>
                  <a:lnTo>
                    <a:pt x="2438400" y="1362075"/>
                  </a:lnTo>
                  <a:lnTo>
                    <a:pt x="2433637" y="1347788"/>
                  </a:lnTo>
                  <a:lnTo>
                    <a:pt x="2424112" y="1331119"/>
                  </a:lnTo>
                  <a:lnTo>
                    <a:pt x="2412206" y="1319213"/>
                  </a:lnTo>
                  <a:lnTo>
                    <a:pt x="2369343" y="1307306"/>
                  </a:lnTo>
                  <a:lnTo>
                    <a:pt x="2283618" y="1293019"/>
                  </a:lnTo>
                  <a:lnTo>
                    <a:pt x="2145506" y="1257300"/>
                  </a:lnTo>
                  <a:lnTo>
                    <a:pt x="2040731" y="1228725"/>
                  </a:lnTo>
                  <a:lnTo>
                    <a:pt x="1916906" y="1190625"/>
                  </a:lnTo>
                  <a:lnTo>
                    <a:pt x="1819275" y="1159669"/>
                  </a:lnTo>
                  <a:lnTo>
                    <a:pt x="1714500" y="1104900"/>
                  </a:lnTo>
                  <a:lnTo>
                    <a:pt x="1574006" y="1016794"/>
                  </a:lnTo>
                  <a:lnTo>
                    <a:pt x="1423987" y="916781"/>
                  </a:lnTo>
                  <a:lnTo>
                    <a:pt x="1262062" y="807244"/>
                  </a:lnTo>
                  <a:lnTo>
                    <a:pt x="1050131" y="652463"/>
                  </a:lnTo>
                  <a:lnTo>
                    <a:pt x="926306" y="561975"/>
                  </a:lnTo>
                  <a:lnTo>
                    <a:pt x="681037" y="397669"/>
                  </a:lnTo>
                  <a:lnTo>
                    <a:pt x="623887" y="352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7">
              <a:extLst>
                <a:ext uri="{FF2B5EF4-FFF2-40B4-BE49-F238E27FC236}">
                  <a16:creationId xmlns:a16="http://schemas.microsoft.com/office/drawing/2014/main" id="{B7BBD59F-4225-491B-B4E4-B2FBFABA99CE}"/>
                </a:ext>
              </a:extLst>
            </p:cNvPr>
            <p:cNvSpPr/>
            <p:nvPr/>
          </p:nvSpPr>
          <p:spPr>
            <a:xfrm>
              <a:off x="7029450" y="4200526"/>
              <a:ext cx="922338" cy="1744663"/>
            </a:xfrm>
            <a:custGeom>
              <a:avLst/>
              <a:gdLst>
                <a:gd name="connsiteX0" fmla="*/ 528638 w 921544"/>
                <a:gd name="connsiteY0" fmla="*/ 457200 h 1745456"/>
                <a:gd name="connsiteX1" fmla="*/ 557213 w 921544"/>
                <a:gd name="connsiteY1" fmla="*/ 354806 h 1745456"/>
                <a:gd name="connsiteX2" fmla="*/ 573881 w 921544"/>
                <a:gd name="connsiteY2" fmla="*/ 285750 h 1745456"/>
                <a:gd name="connsiteX3" fmla="*/ 592931 w 921544"/>
                <a:gd name="connsiteY3" fmla="*/ 211931 h 1745456"/>
                <a:gd name="connsiteX4" fmla="*/ 607219 w 921544"/>
                <a:gd name="connsiteY4" fmla="*/ 154781 h 1745456"/>
                <a:gd name="connsiteX5" fmla="*/ 609600 w 921544"/>
                <a:gd name="connsiteY5" fmla="*/ 130969 h 1745456"/>
                <a:gd name="connsiteX6" fmla="*/ 609600 w 921544"/>
                <a:gd name="connsiteY6" fmla="*/ 109538 h 1745456"/>
                <a:gd name="connsiteX7" fmla="*/ 604838 w 921544"/>
                <a:gd name="connsiteY7" fmla="*/ 90488 h 1745456"/>
                <a:gd name="connsiteX8" fmla="*/ 595313 w 921544"/>
                <a:gd name="connsiteY8" fmla="*/ 76200 h 1745456"/>
                <a:gd name="connsiteX9" fmla="*/ 578644 w 921544"/>
                <a:gd name="connsiteY9" fmla="*/ 61913 h 1745456"/>
                <a:gd name="connsiteX10" fmla="*/ 533400 w 921544"/>
                <a:gd name="connsiteY10" fmla="*/ 66675 h 1745456"/>
                <a:gd name="connsiteX11" fmla="*/ 916781 w 921544"/>
                <a:gd name="connsiteY11" fmla="*/ 0 h 1745456"/>
                <a:gd name="connsiteX12" fmla="*/ 921544 w 921544"/>
                <a:gd name="connsiteY12" fmla="*/ 26194 h 1745456"/>
                <a:gd name="connsiteX13" fmla="*/ 909638 w 921544"/>
                <a:gd name="connsiteY13" fmla="*/ 52388 h 1745456"/>
                <a:gd name="connsiteX14" fmla="*/ 892969 w 921544"/>
                <a:gd name="connsiteY14" fmla="*/ 71438 h 1745456"/>
                <a:gd name="connsiteX15" fmla="*/ 864394 w 921544"/>
                <a:gd name="connsiteY15" fmla="*/ 111919 h 1745456"/>
                <a:gd name="connsiteX16" fmla="*/ 833438 w 921544"/>
                <a:gd name="connsiteY16" fmla="*/ 171450 h 1745456"/>
                <a:gd name="connsiteX17" fmla="*/ 816769 w 921544"/>
                <a:gd name="connsiteY17" fmla="*/ 226219 h 1745456"/>
                <a:gd name="connsiteX18" fmla="*/ 797719 w 921544"/>
                <a:gd name="connsiteY18" fmla="*/ 300038 h 1745456"/>
                <a:gd name="connsiteX19" fmla="*/ 769144 w 921544"/>
                <a:gd name="connsiteY19" fmla="*/ 428625 h 1745456"/>
                <a:gd name="connsiteX20" fmla="*/ 697706 w 921544"/>
                <a:gd name="connsiteY20" fmla="*/ 673894 h 1745456"/>
                <a:gd name="connsiteX21" fmla="*/ 664369 w 921544"/>
                <a:gd name="connsiteY21" fmla="*/ 776288 h 1745456"/>
                <a:gd name="connsiteX22" fmla="*/ 631031 w 921544"/>
                <a:gd name="connsiteY22" fmla="*/ 876300 h 1745456"/>
                <a:gd name="connsiteX23" fmla="*/ 585788 w 921544"/>
                <a:gd name="connsiteY23" fmla="*/ 995363 h 1745456"/>
                <a:gd name="connsiteX24" fmla="*/ 540544 w 921544"/>
                <a:gd name="connsiteY24" fmla="*/ 1107281 h 1745456"/>
                <a:gd name="connsiteX25" fmla="*/ 504825 w 921544"/>
                <a:gd name="connsiteY25" fmla="*/ 1190625 h 1745456"/>
                <a:gd name="connsiteX26" fmla="*/ 466725 w 921544"/>
                <a:gd name="connsiteY26" fmla="*/ 1264444 h 1745456"/>
                <a:gd name="connsiteX27" fmla="*/ 421481 w 921544"/>
                <a:gd name="connsiteY27" fmla="*/ 1354931 h 1745456"/>
                <a:gd name="connsiteX28" fmla="*/ 369094 w 921544"/>
                <a:gd name="connsiteY28" fmla="*/ 1443038 h 1745456"/>
                <a:gd name="connsiteX29" fmla="*/ 307181 w 921544"/>
                <a:gd name="connsiteY29" fmla="*/ 1521619 h 1745456"/>
                <a:gd name="connsiteX30" fmla="*/ 250031 w 921544"/>
                <a:gd name="connsiteY30" fmla="*/ 1602581 h 1745456"/>
                <a:gd name="connsiteX31" fmla="*/ 209550 w 921544"/>
                <a:gd name="connsiteY31" fmla="*/ 1643063 h 1745456"/>
                <a:gd name="connsiteX32" fmla="*/ 169069 w 921544"/>
                <a:gd name="connsiteY32" fmla="*/ 1683544 h 1745456"/>
                <a:gd name="connsiteX33" fmla="*/ 133350 w 921544"/>
                <a:gd name="connsiteY33" fmla="*/ 1716881 h 1745456"/>
                <a:gd name="connsiteX34" fmla="*/ 100013 w 921544"/>
                <a:gd name="connsiteY34" fmla="*/ 1735931 h 1745456"/>
                <a:gd name="connsiteX35" fmla="*/ 71438 w 921544"/>
                <a:gd name="connsiteY35" fmla="*/ 1745456 h 1745456"/>
                <a:gd name="connsiteX36" fmla="*/ 57150 w 921544"/>
                <a:gd name="connsiteY36" fmla="*/ 1745456 h 1745456"/>
                <a:gd name="connsiteX37" fmla="*/ 38100 w 921544"/>
                <a:gd name="connsiteY37" fmla="*/ 1735931 h 1745456"/>
                <a:gd name="connsiteX38" fmla="*/ 16669 w 921544"/>
                <a:gd name="connsiteY38" fmla="*/ 1714500 h 1745456"/>
                <a:gd name="connsiteX39" fmla="*/ 7144 w 921544"/>
                <a:gd name="connsiteY39" fmla="*/ 1693069 h 1745456"/>
                <a:gd name="connsiteX40" fmla="*/ 0 w 921544"/>
                <a:gd name="connsiteY40" fmla="*/ 1647825 h 1745456"/>
                <a:gd name="connsiteX41" fmla="*/ 0 w 921544"/>
                <a:gd name="connsiteY41" fmla="*/ 1621631 h 1745456"/>
                <a:gd name="connsiteX42" fmla="*/ 192881 w 921544"/>
                <a:gd name="connsiteY42" fmla="*/ 1221581 h 1745456"/>
                <a:gd name="connsiteX43" fmla="*/ 240506 w 921544"/>
                <a:gd name="connsiteY43" fmla="*/ 1162050 h 1745456"/>
                <a:gd name="connsiteX44" fmla="*/ 276225 w 921544"/>
                <a:gd name="connsiteY44" fmla="*/ 1112044 h 1745456"/>
                <a:gd name="connsiteX45" fmla="*/ 307181 w 921544"/>
                <a:gd name="connsiteY45" fmla="*/ 1057275 h 1745456"/>
                <a:gd name="connsiteX46" fmla="*/ 350044 w 921544"/>
                <a:gd name="connsiteY46" fmla="*/ 981075 h 1745456"/>
                <a:gd name="connsiteX47" fmla="*/ 376238 w 921544"/>
                <a:gd name="connsiteY47" fmla="*/ 916781 h 1745456"/>
                <a:gd name="connsiteX48" fmla="*/ 445294 w 921544"/>
                <a:gd name="connsiteY48" fmla="*/ 740569 h 1745456"/>
                <a:gd name="connsiteX49" fmla="*/ 528638 w 921544"/>
                <a:gd name="connsiteY49" fmla="*/ 45720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21544" h="1745456">
                  <a:moveTo>
                    <a:pt x="528638" y="457200"/>
                  </a:moveTo>
                  <a:lnTo>
                    <a:pt x="557213" y="354806"/>
                  </a:lnTo>
                  <a:lnTo>
                    <a:pt x="573881" y="285750"/>
                  </a:lnTo>
                  <a:lnTo>
                    <a:pt x="592931" y="211931"/>
                  </a:lnTo>
                  <a:lnTo>
                    <a:pt x="607219" y="154781"/>
                  </a:lnTo>
                  <a:lnTo>
                    <a:pt x="609600" y="130969"/>
                  </a:lnTo>
                  <a:lnTo>
                    <a:pt x="609600" y="109538"/>
                  </a:lnTo>
                  <a:lnTo>
                    <a:pt x="604838" y="90488"/>
                  </a:lnTo>
                  <a:lnTo>
                    <a:pt x="595313" y="76200"/>
                  </a:lnTo>
                  <a:lnTo>
                    <a:pt x="578644" y="61913"/>
                  </a:lnTo>
                  <a:lnTo>
                    <a:pt x="533400" y="66675"/>
                  </a:lnTo>
                  <a:lnTo>
                    <a:pt x="916781" y="0"/>
                  </a:lnTo>
                  <a:lnTo>
                    <a:pt x="921544" y="26194"/>
                  </a:lnTo>
                  <a:lnTo>
                    <a:pt x="909638" y="52388"/>
                  </a:lnTo>
                  <a:lnTo>
                    <a:pt x="892969" y="71438"/>
                  </a:lnTo>
                  <a:lnTo>
                    <a:pt x="864394" y="111919"/>
                  </a:lnTo>
                  <a:lnTo>
                    <a:pt x="833438" y="171450"/>
                  </a:lnTo>
                  <a:lnTo>
                    <a:pt x="816769" y="226219"/>
                  </a:lnTo>
                  <a:lnTo>
                    <a:pt x="797719" y="300038"/>
                  </a:lnTo>
                  <a:lnTo>
                    <a:pt x="769144" y="428625"/>
                  </a:lnTo>
                  <a:lnTo>
                    <a:pt x="697706" y="673894"/>
                  </a:lnTo>
                  <a:lnTo>
                    <a:pt x="664369" y="776288"/>
                  </a:lnTo>
                  <a:lnTo>
                    <a:pt x="631031" y="876300"/>
                  </a:lnTo>
                  <a:lnTo>
                    <a:pt x="585788" y="995363"/>
                  </a:lnTo>
                  <a:lnTo>
                    <a:pt x="540544" y="1107281"/>
                  </a:lnTo>
                  <a:lnTo>
                    <a:pt x="504825" y="1190625"/>
                  </a:lnTo>
                  <a:lnTo>
                    <a:pt x="466725" y="1264444"/>
                  </a:lnTo>
                  <a:lnTo>
                    <a:pt x="421481" y="1354931"/>
                  </a:lnTo>
                  <a:lnTo>
                    <a:pt x="369094" y="1443038"/>
                  </a:lnTo>
                  <a:lnTo>
                    <a:pt x="307181" y="1521619"/>
                  </a:lnTo>
                  <a:lnTo>
                    <a:pt x="250031" y="1602581"/>
                  </a:lnTo>
                  <a:lnTo>
                    <a:pt x="209550" y="1643063"/>
                  </a:lnTo>
                  <a:lnTo>
                    <a:pt x="169069" y="1683544"/>
                  </a:lnTo>
                  <a:lnTo>
                    <a:pt x="133350" y="1716881"/>
                  </a:lnTo>
                  <a:lnTo>
                    <a:pt x="100013" y="1735931"/>
                  </a:lnTo>
                  <a:lnTo>
                    <a:pt x="71438" y="1745456"/>
                  </a:lnTo>
                  <a:lnTo>
                    <a:pt x="57150" y="1745456"/>
                  </a:lnTo>
                  <a:lnTo>
                    <a:pt x="38100" y="1735931"/>
                  </a:lnTo>
                  <a:lnTo>
                    <a:pt x="16669" y="1714500"/>
                  </a:lnTo>
                  <a:lnTo>
                    <a:pt x="7144" y="1693069"/>
                  </a:lnTo>
                  <a:lnTo>
                    <a:pt x="0" y="1647825"/>
                  </a:lnTo>
                  <a:lnTo>
                    <a:pt x="0" y="1621631"/>
                  </a:lnTo>
                  <a:lnTo>
                    <a:pt x="192881" y="1221581"/>
                  </a:lnTo>
                  <a:lnTo>
                    <a:pt x="240506" y="1162050"/>
                  </a:lnTo>
                  <a:lnTo>
                    <a:pt x="276225" y="1112044"/>
                  </a:lnTo>
                  <a:lnTo>
                    <a:pt x="307181" y="1057275"/>
                  </a:lnTo>
                  <a:lnTo>
                    <a:pt x="350044" y="981075"/>
                  </a:lnTo>
                  <a:lnTo>
                    <a:pt x="376238" y="916781"/>
                  </a:lnTo>
                  <a:lnTo>
                    <a:pt x="445294" y="740569"/>
                  </a:lnTo>
                  <a:lnTo>
                    <a:pt x="528638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7BBB41A9-C5D8-463F-A193-27547550B357}"/>
                </a:ext>
              </a:extLst>
            </p:cNvPr>
            <p:cNvSpPr/>
            <p:nvPr/>
          </p:nvSpPr>
          <p:spPr>
            <a:xfrm>
              <a:off x="6586538" y="5287963"/>
              <a:ext cx="690562" cy="628650"/>
            </a:xfrm>
            <a:custGeom>
              <a:avLst/>
              <a:gdLst>
                <a:gd name="connsiteX0" fmla="*/ 242887 w 690562"/>
                <a:gd name="connsiteY0" fmla="*/ 97632 h 628650"/>
                <a:gd name="connsiteX1" fmla="*/ 383381 w 690562"/>
                <a:gd name="connsiteY1" fmla="*/ 157163 h 628650"/>
                <a:gd name="connsiteX2" fmla="*/ 442912 w 690562"/>
                <a:gd name="connsiteY2" fmla="*/ 180975 h 628650"/>
                <a:gd name="connsiteX3" fmla="*/ 473868 w 690562"/>
                <a:gd name="connsiteY3" fmla="*/ 190500 h 628650"/>
                <a:gd name="connsiteX4" fmla="*/ 502443 w 690562"/>
                <a:gd name="connsiteY4" fmla="*/ 197644 h 628650"/>
                <a:gd name="connsiteX5" fmla="*/ 526256 w 690562"/>
                <a:gd name="connsiteY5" fmla="*/ 197644 h 628650"/>
                <a:gd name="connsiteX6" fmla="*/ 561975 w 690562"/>
                <a:gd name="connsiteY6" fmla="*/ 188119 h 628650"/>
                <a:gd name="connsiteX7" fmla="*/ 595312 w 690562"/>
                <a:gd name="connsiteY7" fmla="*/ 169069 h 628650"/>
                <a:gd name="connsiteX8" fmla="*/ 623887 w 690562"/>
                <a:gd name="connsiteY8" fmla="*/ 145257 h 628650"/>
                <a:gd name="connsiteX9" fmla="*/ 638175 w 690562"/>
                <a:gd name="connsiteY9" fmla="*/ 130969 h 628650"/>
                <a:gd name="connsiteX10" fmla="*/ 690562 w 690562"/>
                <a:gd name="connsiteY10" fmla="*/ 69057 h 628650"/>
                <a:gd name="connsiteX11" fmla="*/ 466725 w 690562"/>
                <a:gd name="connsiteY11" fmla="*/ 628650 h 628650"/>
                <a:gd name="connsiteX12" fmla="*/ 454818 w 690562"/>
                <a:gd name="connsiteY12" fmla="*/ 609600 h 628650"/>
                <a:gd name="connsiteX13" fmla="*/ 445293 w 690562"/>
                <a:gd name="connsiteY13" fmla="*/ 581025 h 628650"/>
                <a:gd name="connsiteX14" fmla="*/ 440531 w 690562"/>
                <a:gd name="connsiteY14" fmla="*/ 535782 h 628650"/>
                <a:gd name="connsiteX15" fmla="*/ 421481 w 690562"/>
                <a:gd name="connsiteY15" fmla="*/ 488157 h 628650"/>
                <a:gd name="connsiteX16" fmla="*/ 388143 w 690562"/>
                <a:gd name="connsiteY16" fmla="*/ 426244 h 628650"/>
                <a:gd name="connsiteX17" fmla="*/ 357187 w 690562"/>
                <a:gd name="connsiteY17" fmla="*/ 376238 h 628650"/>
                <a:gd name="connsiteX18" fmla="*/ 309562 w 690562"/>
                <a:gd name="connsiteY18" fmla="*/ 316707 h 628650"/>
                <a:gd name="connsiteX19" fmla="*/ 271462 w 690562"/>
                <a:gd name="connsiteY19" fmla="*/ 269082 h 628650"/>
                <a:gd name="connsiteX20" fmla="*/ 221456 w 690562"/>
                <a:gd name="connsiteY20" fmla="*/ 221457 h 628650"/>
                <a:gd name="connsiteX21" fmla="*/ 171450 w 690562"/>
                <a:gd name="connsiteY21" fmla="*/ 178594 h 628650"/>
                <a:gd name="connsiteX22" fmla="*/ 114300 w 690562"/>
                <a:gd name="connsiteY22" fmla="*/ 130969 h 628650"/>
                <a:gd name="connsiteX23" fmla="*/ 61912 w 690562"/>
                <a:gd name="connsiteY23" fmla="*/ 92869 h 628650"/>
                <a:gd name="connsiteX24" fmla="*/ 19050 w 690562"/>
                <a:gd name="connsiteY24" fmla="*/ 64294 h 628650"/>
                <a:gd name="connsiteX25" fmla="*/ 4762 w 690562"/>
                <a:gd name="connsiteY25" fmla="*/ 47625 h 628650"/>
                <a:gd name="connsiteX26" fmla="*/ 0 w 690562"/>
                <a:gd name="connsiteY26" fmla="*/ 21432 h 628650"/>
                <a:gd name="connsiteX27" fmla="*/ 2381 w 690562"/>
                <a:gd name="connsiteY27" fmla="*/ 7144 h 628650"/>
                <a:gd name="connsiteX28" fmla="*/ 21431 w 690562"/>
                <a:gd name="connsiteY28" fmla="*/ 0 h 628650"/>
                <a:gd name="connsiteX29" fmla="*/ 47625 w 690562"/>
                <a:gd name="connsiteY29" fmla="*/ 9525 h 628650"/>
                <a:gd name="connsiteX30" fmla="*/ 102393 w 690562"/>
                <a:gd name="connsiteY30" fmla="*/ 35719 h 628650"/>
                <a:gd name="connsiteX31" fmla="*/ 178593 w 690562"/>
                <a:gd name="connsiteY31" fmla="*/ 69057 h 628650"/>
                <a:gd name="connsiteX32" fmla="*/ 242887 w 690562"/>
                <a:gd name="connsiteY32" fmla="*/ 9763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0562" h="628650">
                  <a:moveTo>
                    <a:pt x="242887" y="97632"/>
                  </a:moveTo>
                  <a:lnTo>
                    <a:pt x="383381" y="157163"/>
                  </a:lnTo>
                  <a:lnTo>
                    <a:pt x="442912" y="180975"/>
                  </a:lnTo>
                  <a:lnTo>
                    <a:pt x="473868" y="190500"/>
                  </a:lnTo>
                  <a:lnTo>
                    <a:pt x="502443" y="197644"/>
                  </a:lnTo>
                  <a:lnTo>
                    <a:pt x="526256" y="197644"/>
                  </a:lnTo>
                  <a:lnTo>
                    <a:pt x="561975" y="188119"/>
                  </a:lnTo>
                  <a:lnTo>
                    <a:pt x="595312" y="169069"/>
                  </a:lnTo>
                  <a:lnTo>
                    <a:pt x="623887" y="145257"/>
                  </a:lnTo>
                  <a:lnTo>
                    <a:pt x="638175" y="130969"/>
                  </a:lnTo>
                  <a:lnTo>
                    <a:pt x="690562" y="69057"/>
                  </a:lnTo>
                  <a:lnTo>
                    <a:pt x="466725" y="628650"/>
                  </a:lnTo>
                  <a:lnTo>
                    <a:pt x="454818" y="609600"/>
                  </a:lnTo>
                  <a:lnTo>
                    <a:pt x="445293" y="581025"/>
                  </a:lnTo>
                  <a:lnTo>
                    <a:pt x="440531" y="535782"/>
                  </a:lnTo>
                  <a:lnTo>
                    <a:pt x="421481" y="488157"/>
                  </a:lnTo>
                  <a:lnTo>
                    <a:pt x="388143" y="426244"/>
                  </a:lnTo>
                  <a:lnTo>
                    <a:pt x="357187" y="376238"/>
                  </a:lnTo>
                  <a:lnTo>
                    <a:pt x="309562" y="316707"/>
                  </a:lnTo>
                  <a:lnTo>
                    <a:pt x="271462" y="269082"/>
                  </a:lnTo>
                  <a:lnTo>
                    <a:pt x="221456" y="221457"/>
                  </a:lnTo>
                  <a:lnTo>
                    <a:pt x="171450" y="178594"/>
                  </a:lnTo>
                  <a:lnTo>
                    <a:pt x="114300" y="130969"/>
                  </a:lnTo>
                  <a:lnTo>
                    <a:pt x="61912" y="92869"/>
                  </a:lnTo>
                  <a:lnTo>
                    <a:pt x="19050" y="64294"/>
                  </a:lnTo>
                  <a:lnTo>
                    <a:pt x="4762" y="47625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47625" y="9525"/>
                  </a:lnTo>
                  <a:lnTo>
                    <a:pt x="102393" y="35719"/>
                  </a:lnTo>
                  <a:lnTo>
                    <a:pt x="178593" y="69057"/>
                  </a:lnTo>
                  <a:lnTo>
                    <a:pt x="242887" y="976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9">
              <a:extLst>
                <a:ext uri="{FF2B5EF4-FFF2-40B4-BE49-F238E27FC236}">
                  <a16:creationId xmlns:a16="http://schemas.microsoft.com/office/drawing/2014/main" id="{7A7298FF-479E-4DFF-8E9B-0A0037A78372}"/>
                </a:ext>
              </a:extLst>
            </p:cNvPr>
            <p:cNvSpPr/>
            <p:nvPr/>
          </p:nvSpPr>
          <p:spPr>
            <a:xfrm>
              <a:off x="5514975" y="3516313"/>
              <a:ext cx="1562100" cy="2387600"/>
            </a:xfrm>
            <a:custGeom>
              <a:avLst/>
              <a:gdLst>
                <a:gd name="connsiteX0" fmla="*/ 1166014 w 1561845"/>
                <a:gd name="connsiteY0" fmla="*/ 613691 h 2387259"/>
                <a:gd name="connsiteX1" fmla="*/ 1190561 w 1561845"/>
                <a:gd name="connsiteY1" fmla="*/ 524706 h 2387259"/>
                <a:gd name="connsiteX2" fmla="*/ 1218178 w 1561845"/>
                <a:gd name="connsiteY2" fmla="*/ 389694 h 2387259"/>
                <a:gd name="connsiteX3" fmla="*/ 1233520 w 1561845"/>
                <a:gd name="connsiteY3" fmla="*/ 309914 h 2387259"/>
                <a:gd name="connsiteX4" fmla="*/ 1242725 w 1561845"/>
                <a:gd name="connsiteY4" fmla="*/ 254682 h 2387259"/>
                <a:gd name="connsiteX5" fmla="*/ 1245794 w 1561845"/>
                <a:gd name="connsiteY5" fmla="*/ 230134 h 2387259"/>
                <a:gd name="connsiteX6" fmla="*/ 1239657 w 1561845"/>
                <a:gd name="connsiteY6" fmla="*/ 199450 h 2387259"/>
                <a:gd name="connsiteX7" fmla="*/ 1227383 w 1561845"/>
                <a:gd name="connsiteY7" fmla="*/ 168765 h 2387259"/>
                <a:gd name="connsiteX8" fmla="*/ 1208972 w 1561845"/>
                <a:gd name="connsiteY8" fmla="*/ 147286 h 2387259"/>
                <a:gd name="connsiteX9" fmla="*/ 1181356 w 1561845"/>
                <a:gd name="connsiteY9" fmla="*/ 128875 h 2387259"/>
                <a:gd name="connsiteX10" fmla="*/ 1156808 w 1561845"/>
                <a:gd name="connsiteY10" fmla="*/ 119670 h 2387259"/>
                <a:gd name="connsiteX11" fmla="*/ 1135329 w 1561845"/>
                <a:gd name="connsiteY11" fmla="*/ 104328 h 2387259"/>
                <a:gd name="connsiteX12" fmla="*/ 1123055 w 1561845"/>
                <a:gd name="connsiteY12" fmla="*/ 85917 h 2387259"/>
                <a:gd name="connsiteX13" fmla="*/ 1110782 w 1561845"/>
                <a:gd name="connsiteY13" fmla="*/ 64438 h 2387259"/>
                <a:gd name="connsiteX14" fmla="*/ 1110782 w 1561845"/>
                <a:gd name="connsiteY14" fmla="*/ 36821 h 2387259"/>
                <a:gd name="connsiteX15" fmla="*/ 1119987 w 1561845"/>
                <a:gd name="connsiteY15" fmla="*/ 21479 h 2387259"/>
                <a:gd name="connsiteX16" fmla="*/ 1156808 w 1561845"/>
                <a:gd name="connsiteY16" fmla="*/ 6137 h 2387259"/>
                <a:gd name="connsiteX17" fmla="*/ 1208972 w 1561845"/>
                <a:gd name="connsiteY17" fmla="*/ 0 h 2387259"/>
                <a:gd name="connsiteX18" fmla="*/ 1239657 w 1561845"/>
                <a:gd name="connsiteY18" fmla="*/ 9205 h 2387259"/>
                <a:gd name="connsiteX19" fmla="*/ 1340916 w 1561845"/>
                <a:gd name="connsiteY19" fmla="*/ 52164 h 2387259"/>
                <a:gd name="connsiteX20" fmla="*/ 1414559 w 1561845"/>
                <a:gd name="connsiteY20" fmla="*/ 88985 h 2387259"/>
                <a:gd name="connsiteX21" fmla="*/ 1497407 w 1561845"/>
                <a:gd name="connsiteY21" fmla="*/ 131944 h 2387259"/>
                <a:gd name="connsiteX22" fmla="*/ 1537297 w 1561845"/>
                <a:gd name="connsiteY22" fmla="*/ 156491 h 2387259"/>
                <a:gd name="connsiteX23" fmla="*/ 1549571 w 1561845"/>
                <a:gd name="connsiteY23" fmla="*/ 174902 h 2387259"/>
                <a:gd name="connsiteX24" fmla="*/ 1558776 w 1561845"/>
                <a:gd name="connsiteY24" fmla="*/ 190244 h 2387259"/>
                <a:gd name="connsiteX25" fmla="*/ 1561845 w 1561845"/>
                <a:gd name="connsiteY25" fmla="*/ 208655 h 2387259"/>
                <a:gd name="connsiteX26" fmla="*/ 1561845 w 1561845"/>
                <a:gd name="connsiteY26" fmla="*/ 227066 h 2387259"/>
                <a:gd name="connsiteX27" fmla="*/ 1552639 w 1561845"/>
                <a:gd name="connsiteY27" fmla="*/ 248545 h 2387259"/>
                <a:gd name="connsiteX28" fmla="*/ 1531160 w 1561845"/>
                <a:gd name="connsiteY28" fmla="*/ 276161 h 2387259"/>
                <a:gd name="connsiteX29" fmla="*/ 1503544 w 1561845"/>
                <a:gd name="connsiteY29" fmla="*/ 343667 h 2387259"/>
                <a:gd name="connsiteX30" fmla="*/ 1472859 w 1561845"/>
                <a:gd name="connsiteY30" fmla="*/ 457200 h 2387259"/>
                <a:gd name="connsiteX31" fmla="*/ 1451380 w 1561845"/>
                <a:gd name="connsiteY31" fmla="*/ 543117 h 2387259"/>
                <a:gd name="connsiteX32" fmla="*/ 1411490 w 1561845"/>
                <a:gd name="connsiteY32" fmla="*/ 662787 h 2387259"/>
                <a:gd name="connsiteX33" fmla="*/ 1393080 w 1561845"/>
                <a:gd name="connsiteY33" fmla="*/ 721087 h 2387259"/>
                <a:gd name="connsiteX34" fmla="*/ 1288752 w 1561845"/>
                <a:gd name="connsiteY34" fmla="*/ 972701 h 2387259"/>
                <a:gd name="connsiteX35" fmla="*/ 1221246 w 1561845"/>
                <a:gd name="connsiteY35" fmla="*/ 1113850 h 2387259"/>
                <a:gd name="connsiteX36" fmla="*/ 1169082 w 1561845"/>
                <a:gd name="connsiteY36" fmla="*/ 1218177 h 2387259"/>
                <a:gd name="connsiteX37" fmla="*/ 1104645 w 1561845"/>
                <a:gd name="connsiteY37" fmla="*/ 1331710 h 2387259"/>
                <a:gd name="connsiteX38" fmla="*/ 1043276 w 1561845"/>
                <a:gd name="connsiteY38" fmla="*/ 1436038 h 2387259"/>
                <a:gd name="connsiteX39" fmla="*/ 951222 w 1561845"/>
                <a:gd name="connsiteY39" fmla="*/ 1571050 h 2387259"/>
                <a:gd name="connsiteX40" fmla="*/ 862237 w 1561845"/>
                <a:gd name="connsiteY40" fmla="*/ 1687651 h 2387259"/>
                <a:gd name="connsiteX41" fmla="*/ 764046 w 1561845"/>
                <a:gd name="connsiteY41" fmla="*/ 1807321 h 2387259"/>
                <a:gd name="connsiteX42" fmla="*/ 653582 w 1561845"/>
                <a:gd name="connsiteY42" fmla="*/ 1923922 h 2387259"/>
                <a:gd name="connsiteX43" fmla="*/ 546186 w 1561845"/>
                <a:gd name="connsiteY43" fmla="*/ 2022113 h 2387259"/>
                <a:gd name="connsiteX44" fmla="*/ 472543 w 1561845"/>
                <a:gd name="connsiteY44" fmla="*/ 2086550 h 2387259"/>
                <a:gd name="connsiteX45" fmla="*/ 398900 w 1561845"/>
                <a:gd name="connsiteY45" fmla="*/ 2144851 h 2387259"/>
                <a:gd name="connsiteX46" fmla="*/ 309914 w 1561845"/>
                <a:gd name="connsiteY46" fmla="*/ 2212357 h 2387259"/>
                <a:gd name="connsiteX47" fmla="*/ 193313 w 1561845"/>
                <a:gd name="connsiteY47" fmla="*/ 2289068 h 2387259"/>
                <a:gd name="connsiteX48" fmla="*/ 92054 w 1561845"/>
                <a:gd name="connsiteY48" fmla="*/ 2353506 h 2387259"/>
                <a:gd name="connsiteX49" fmla="*/ 30685 w 1561845"/>
                <a:gd name="connsiteY49" fmla="*/ 2384191 h 2387259"/>
                <a:gd name="connsiteX50" fmla="*/ 12274 w 1561845"/>
                <a:gd name="connsiteY50" fmla="*/ 2387259 h 2387259"/>
                <a:gd name="connsiteX51" fmla="*/ 0 w 1561845"/>
                <a:gd name="connsiteY51" fmla="*/ 2378054 h 2387259"/>
                <a:gd name="connsiteX52" fmla="*/ 3069 w 1561845"/>
                <a:gd name="connsiteY52" fmla="*/ 2347369 h 2387259"/>
                <a:gd name="connsiteX53" fmla="*/ 15343 w 1561845"/>
                <a:gd name="connsiteY53" fmla="*/ 2319753 h 2387259"/>
                <a:gd name="connsiteX54" fmla="*/ 61369 w 1561845"/>
                <a:gd name="connsiteY54" fmla="*/ 2282932 h 2387259"/>
                <a:gd name="connsiteX55" fmla="*/ 162629 w 1561845"/>
                <a:gd name="connsiteY55" fmla="*/ 2203152 h 2387259"/>
                <a:gd name="connsiteX56" fmla="*/ 266956 w 1561845"/>
                <a:gd name="connsiteY56" fmla="*/ 2104961 h 2387259"/>
                <a:gd name="connsiteX57" fmla="*/ 417310 w 1561845"/>
                <a:gd name="connsiteY57" fmla="*/ 1957675 h 2387259"/>
                <a:gd name="connsiteX58" fmla="*/ 512433 w 1561845"/>
                <a:gd name="connsiteY58" fmla="*/ 1859485 h 2387259"/>
                <a:gd name="connsiteX59" fmla="*/ 598349 w 1561845"/>
                <a:gd name="connsiteY59" fmla="*/ 1764362 h 2387259"/>
                <a:gd name="connsiteX60" fmla="*/ 665855 w 1561845"/>
                <a:gd name="connsiteY60" fmla="*/ 1687651 h 2387259"/>
                <a:gd name="connsiteX61" fmla="*/ 748704 w 1561845"/>
                <a:gd name="connsiteY61" fmla="*/ 1577187 h 2387259"/>
                <a:gd name="connsiteX62" fmla="*/ 819278 w 1561845"/>
                <a:gd name="connsiteY62" fmla="*/ 1472859 h 2387259"/>
                <a:gd name="connsiteX63" fmla="*/ 871442 w 1561845"/>
                <a:gd name="connsiteY63" fmla="*/ 1390011 h 2387259"/>
                <a:gd name="connsiteX64" fmla="*/ 923606 w 1561845"/>
                <a:gd name="connsiteY64" fmla="*/ 1294889 h 2387259"/>
                <a:gd name="connsiteX65" fmla="*/ 966564 w 1561845"/>
                <a:gd name="connsiteY65" fmla="*/ 1205903 h 2387259"/>
                <a:gd name="connsiteX66" fmla="*/ 1009522 w 1561845"/>
                <a:gd name="connsiteY66" fmla="*/ 1104644 h 2387259"/>
                <a:gd name="connsiteX67" fmla="*/ 1049412 w 1561845"/>
                <a:gd name="connsiteY67" fmla="*/ 997248 h 2387259"/>
                <a:gd name="connsiteX68" fmla="*/ 1080097 w 1561845"/>
                <a:gd name="connsiteY68" fmla="*/ 902126 h 2387259"/>
                <a:gd name="connsiteX69" fmla="*/ 1166014 w 1561845"/>
                <a:gd name="connsiteY69" fmla="*/ 613691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61845" h="2387259">
                  <a:moveTo>
                    <a:pt x="1166014" y="613691"/>
                  </a:moveTo>
                  <a:lnTo>
                    <a:pt x="1190561" y="524706"/>
                  </a:lnTo>
                  <a:lnTo>
                    <a:pt x="1218178" y="389694"/>
                  </a:lnTo>
                  <a:lnTo>
                    <a:pt x="1233520" y="309914"/>
                  </a:lnTo>
                  <a:lnTo>
                    <a:pt x="1242725" y="254682"/>
                  </a:lnTo>
                  <a:lnTo>
                    <a:pt x="1245794" y="230134"/>
                  </a:lnTo>
                  <a:lnTo>
                    <a:pt x="1239657" y="199450"/>
                  </a:lnTo>
                  <a:lnTo>
                    <a:pt x="1227383" y="168765"/>
                  </a:lnTo>
                  <a:lnTo>
                    <a:pt x="1208972" y="147286"/>
                  </a:lnTo>
                  <a:lnTo>
                    <a:pt x="1181356" y="128875"/>
                  </a:lnTo>
                  <a:lnTo>
                    <a:pt x="1156808" y="119670"/>
                  </a:lnTo>
                  <a:lnTo>
                    <a:pt x="1135329" y="104328"/>
                  </a:lnTo>
                  <a:lnTo>
                    <a:pt x="1123055" y="85917"/>
                  </a:lnTo>
                  <a:lnTo>
                    <a:pt x="1110782" y="64438"/>
                  </a:lnTo>
                  <a:lnTo>
                    <a:pt x="1110782" y="36821"/>
                  </a:lnTo>
                  <a:lnTo>
                    <a:pt x="1119987" y="21479"/>
                  </a:lnTo>
                  <a:lnTo>
                    <a:pt x="1156808" y="6137"/>
                  </a:lnTo>
                  <a:lnTo>
                    <a:pt x="1208972" y="0"/>
                  </a:lnTo>
                  <a:lnTo>
                    <a:pt x="1239657" y="9205"/>
                  </a:lnTo>
                  <a:lnTo>
                    <a:pt x="1340916" y="52164"/>
                  </a:lnTo>
                  <a:lnTo>
                    <a:pt x="1414559" y="88985"/>
                  </a:lnTo>
                  <a:lnTo>
                    <a:pt x="1497407" y="131944"/>
                  </a:lnTo>
                  <a:lnTo>
                    <a:pt x="1537297" y="156491"/>
                  </a:lnTo>
                  <a:lnTo>
                    <a:pt x="1549571" y="174902"/>
                  </a:lnTo>
                  <a:lnTo>
                    <a:pt x="1558776" y="190244"/>
                  </a:lnTo>
                  <a:lnTo>
                    <a:pt x="1561845" y="208655"/>
                  </a:lnTo>
                  <a:lnTo>
                    <a:pt x="1561845" y="227066"/>
                  </a:lnTo>
                  <a:lnTo>
                    <a:pt x="1552639" y="248545"/>
                  </a:lnTo>
                  <a:lnTo>
                    <a:pt x="1531160" y="276161"/>
                  </a:lnTo>
                  <a:lnTo>
                    <a:pt x="1503544" y="343667"/>
                  </a:lnTo>
                  <a:lnTo>
                    <a:pt x="1472859" y="457200"/>
                  </a:lnTo>
                  <a:lnTo>
                    <a:pt x="1451380" y="543117"/>
                  </a:lnTo>
                  <a:lnTo>
                    <a:pt x="1411490" y="662787"/>
                  </a:lnTo>
                  <a:lnTo>
                    <a:pt x="1393080" y="721087"/>
                  </a:lnTo>
                  <a:lnTo>
                    <a:pt x="1288752" y="972701"/>
                  </a:lnTo>
                  <a:lnTo>
                    <a:pt x="1221246" y="1113850"/>
                  </a:lnTo>
                  <a:lnTo>
                    <a:pt x="1169082" y="1218177"/>
                  </a:lnTo>
                  <a:lnTo>
                    <a:pt x="1104645" y="1331710"/>
                  </a:lnTo>
                  <a:lnTo>
                    <a:pt x="1043276" y="1436038"/>
                  </a:lnTo>
                  <a:lnTo>
                    <a:pt x="951222" y="1571050"/>
                  </a:lnTo>
                  <a:lnTo>
                    <a:pt x="862237" y="1687651"/>
                  </a:lnTo>
                  <a:lnTo>
                    <a:pt x="764046" y="1807321"/>
                  </a:lnTo>
                  <a:lnTo>
                    <a:pt x="653582" y="1923922"/>
                  </a:lnTo>
                  <a:lnTo>
                    <a:pt x="546186" y="2022113"/>
                  </a:lnTo>
                  <a:lnTo>
                    <a:pt x="472543" y="2086550"/>
                  </a:lnTo>
                  <a:lnTo>
                    <a:pt x="398900" y="2144851"/>
                  </a:lnTo>
                  <a:lnTo>
                    <a:pt x="309914" y="2212357"/>
                  </a:lnTo>
                  <a:lnTo>
                    <a:pt x="193313" y="2289068"/>
                  </a:lnTo>
                  <a:lnTo>
                    <a:pt x="92054" y="2353506"/>
                  </a:lnTo>
                  <a:lnTo>
                    <a:pt x="30685" y="2384191"/>
                  </a:lnTo>
                  <a:lnTo>
                    <a:pt x="12274" y="2387259"/>
                  </a:lnTo>
                  <a:lnTo>
                    <a:pt x="0" y="2378054"/>
                  </a:lnTo>
                  <a:lnTo>
                    <a:pt x="3069" y="2347369"/>
                  </a:lnTo>
                  <a:lnTo>
                    <a:pt x="15343" y="2319753"/>
                  </a:lnTo>
                  <a:lnTo>
                    <a:pt x="61369" y="2282932"/>
                  </a:lnTo>
                  <a:lnTo>
                    <a:pt x="162629" y="2203152"/>
                  </a:lnTo>
                  <a:lnTo>
                    <a:pt x="266956" y="2104961"/>
                  </a:lnTo>
                  <a:lnTo>
                    <a:pt x="417310" y="1957675"/>
                  </a:lnTo>
                  <a:lnTo>
                    <a:pt x="512433" y="1859485"/>
                  </a:lnTo>
                  <a:lnTo>
                    <a:pt x="598349" y="1764362"/>
                  </a:lnTo>
                  <a:lnTo>
                    <a:pt x="665855" y="1687651"/>
                  </a:lnTo>
                  <a:lnTo>
                    <a:pt x="748704" y="1577187"/>
                  </a:lnTo>
                  <a:lnTo>
                    <a:pt x="819278" y="1472859"/>
                  </a:lnTo>
                  <a:lnTo>
                    <a:pt x="871442" y="1390011"/>
                  </a:lnTo>
                  <a:lnTo>
                    <a:pt x="923606" y="1294889"/>
                  </a:lnTo>
                  <a:lnTo>
                    <a:pt x="966564" y="1205903"/>
                  </a:lnTo>
                  <a:lnTo>
                    <a:pt x="1009522" y="1104644"/>
                  </a:lnTo>
                  <a:lnTo>
                    <a:pt x="1049412" y="997248"/>
                  </a:lnTo>
                  <a:lnTo>
                    <a:pt x="1080097" y="902126"/>
                  </a:lnTo>
                  <a:lnTo>
                    <a:pt x="1166014" y="61369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30B4CC27-CEBF-4C37-8E2D-5CC7E2FA9CA5}"/>
              </a:ext>
            </a:extLst>
          </p:cNvPr>
          <p:cNvGrpSpPr/>
          <p:nvPr/>
        </p:nvGrpSpPr>
        <p:grpSpPr>
          <a:xfrm>
            <a:off x="3702844" y="1338263"/>
            <a:ext cx="4872038" cy="4606926"/>
            <a:chOff x="3705225" y="1338263"/>
            <a:chExt cx="4872038" cy="4606926"/>
          </a:xfrm>
          <a:solidFill>
            <a:schemeClr val="tx1"/>
          </a:solidFill>
        </p:grpSpPr>
        <p:sp>
          <p:nvSpPr>
            <p:cNvPr id="36" name="フリーフォーム 44">
              <a:extLst>
                <a:ext uri="{FF2B5EF4-FFF2-40B4-BE49-F238E27FC236}">
                  <a16:creationId xmlns:a16="http://schemas.microsoft.com/office/drawing/2014/main" id="{006E6581-CE1D-44C8-8834-2A0C57679084}"/>
                </a:ext>
              </a:extLst>
            </p:cNvPr>
            <p:cNvSpPr/>
            <p:nvPr/>
          </p:nvSpPr>
          <p:spPr>
            <a:xfrm>
              <a:off x="4062414" y="1601788"/>
              <a:ext cx="1831975" cy="531812"/>
            </a:xfrm>
            <a:custGeom>
              <a:avLst/>
              <a:gdLst>
                <a:gd name="connsiteX0" fmla="*/ 733425 w 1831181"/>
                <a:gd name="connsiteY0" fmla="*/ 214313 h 531019"/>
                <a:gd name="connsiteX1" fmla="*/ 581025 w 1831181"/>
                <a:gd name="connsiteY1" fmla="*/ 252413 h 531019"/>
                <a:gd name="connsiteX2" fmla="*/ 488156 w 1831181"/>
                <a:gd name="connsiteY2" fmla="*/ 273844 h 531019"/>
                <a:gd name="connsiteX3" fmla="*/ 416718 w 1831181"/>
                <a:gd name="connsiteY3" fmla="*/ 290513 h 531019"/>
                <a:gd name="connsiteX4" fmla="*/ 373856 w 1831181"/>
                <a:gd name="connsiteY4" fmla="*/ 297657 h 531019"/>
                <a:gd name="connsiteX5" fmla="*/ 338137 w 1831181"/>
                <a:gd name="connsiteY5" fmla="*/ 297657 h 531019"/>
                <a:gd name="connsiteX6" fmla="*/ 302418 w 1831181"/>
                <a:gd name="connsiteY6" fmla="*/ 295275 h 531019"/>
                <a:gd name="connsiteX7" fmla="*/ 247650 w 1831181"/>
                <a:gd name="connsiteY7" fmla="*/ 285750 h 531019"/>
                <a:gd name="connsiteX8" fmla="*/ 197643 w 1831181"/>
                <a:gd name="connsiteY8" fmla="*/ 269082 h 531019"/>
                <a:gd name="connsiteX9" fmla="*/ 157162 w 1831181"/>
                <a:gd name="connsiteY9" fmla="*/ 250032 h 531019"/>
                <a:gd name="connsiteX10" fmla="*/ 109537 w 1831181"/>
                <a:gd name="connsiteY10" fmla="*/ 226219 h 531019"/>
                <a:gd name="connsiteX11" fmla="*/ 69056 w 1831181"/>
                <a:gd name="connsiteY11" fmla="*/ 200025 h 531019"/>
                <a:gd name="connsiteX12" fmla="*/ 28575 w 1831181"/>
                <a:gd name="connsiteY12" fmla="*/ 183357 h 531019"/>
                <a:gd name="connsiteX13" fmla="*/ 16668 w 1831181"/>
                <a:gd name="connsiteY13" fmla="*/ 183357 h 531019"/>
                <a:gd name="connsiteX14" fmla="*/ 4762 w 1831181"/>
                <a:gd name="connsiteY14" fmla="*/ 185738 h 531019"/>
                <a:gd name="connsiteX15" fmla="*/ 0 w 1831181"/>
                <a:gd name="connsiteY15" fmla="*/ 200025 h 531019"/>
                <a:gd name="connsiteX16" fmla="*/ 16668 w 1831181"/>
                <a:gd name="connsiteY16" fmla="*/ 242888 h 531019"/>
                <a:gd name="connsiteX17" fmla="*/ 45243 w 1831181"/>
                <a:gd name="connsiteY17" fmla="*/ 290513 h 531019"/>
                <a:gd name="connsiteX18" fmla="*/ 80962 w 1831181"/>
                <a:gd name="connsiteY18" fmla="*/ 338138 h 531019"/>
                <a:gd name="connsiteX19" fmla="*/ 114300 w 1831181"/>
                <a:gd name="connsiteY19" fmla="*/ 378619 h 531019"/>
                <a:gd name="connsiteX20" fmla="*/ 138112 w 1831181"/>
                <a:gd name="connsiteY20" fmla="*/ 404813 h 531019"/>
                <a:gd name="connsiteX21" fmla="*/ 161925 w 1831181"/>
                <a:gd name="connsiteY21" fmla="*/ 426244 h 531019"/>
                <a:gd name="connsiteX22" fmla="*/ 188118 w 1831181"/>
                <a:gd name="connsiteY22" fmla="*/ 447675 h 531019"/>
                <a:gd name="connsiteX23" fmla="*/ 216693 w 1831181"/>
                <a:gd name="connsiteY23" fmla="*/ 469107 h 531019"/>
                <a:gd name="connsiteX24" fmla="*/ 245268 w 1831181"/>
                <a:gd name="connsiteY24" fmla="*/ 485775 h 531019"/>
                <a:gd name="connsiteX25" fmla="*/ 285750 w 1831181"/>
                <a:gd name="connsiteY25" fmla="*/ 504825 h 531019"/>
                <a:gd name="connsiteX26" fmla="*/ 314325 w 1831181"/>
                <a:gd name="connsiteY26" fmla="*/ 516732 h 531019"/>
                <a:gd name="connsiteX27" fmla="*/ 354806 w 1831181"/>
                <a:gd name="connsiteY27" fmla="*/ 526257 h 531019"/>
                <a:gd name="connsiteX28" fmla="*/ 383381 w 1831181"/>
                <a:gd name="connsiteY28" fmla="*/ 531019 h 531019"/>
                <a:gd name="connsiteX29" fmla="*/ 395287 w 1831181"/>
                <a:gd name="connsiteY29" fmla="*/ 531019 h 531019"/>
                <a:gd name="connsiteX30" fmla="*/ 440531 w 1831181"/>
                <a:gd name="connsiteY30" fmla="*/ 507207 h 531019"/>
                <a:gd name="connsiteX31" fmla="*/ 495300 w 1831181"/>
                <a:gd name="connsiteY31" fmla="*/ 478632 h 531019"/>
                <a:gd name="connsiteX32" fmla="*/ 550068 w 1831181"/>
                <a:gd name="connsiteY32" fmla="*/ 457200 h 531019"/>
                <a:gd name="connsiteX33" fmla="*/ 626268 w 1831181"/>
                <a:gd name="connsiteY33" fmla="*/ 428625 h 531019"/>
                <a:gd name="connsiteX34" fmla="*/ 704850 w 1831181"/>
                <a:gd name="connsiteY34" fmla="*/ 400050 h 531019"/>
                <a:gd name="connsiteX35" fmla="*/ 852487 w 1831181"/>
                <a:gd name="connsiteY35" fmla="*/ 347663 h 531019"/>
                <a:gd name="connsiteX36" fmla="*/ 983456 w 1831181"/>
                <a:gd name="connsiteY36" fmla="*/ 307182 h 531019"/>
                <a:gd name="connsiteX37" fmla="*/ 1104900 w 1831181"/>
                <a:gd name="connsiteY37" fmla="*/ 273844 h 531019"/>
                <a:gd name="connsiteX38" fmla="*/ 1231106 w 1831181"/>
                <a:gd name="connsiteY38" fmla="*/ 238125 h 531019"/>
                <a:gd name="connsiteX39" fmla="*/ 1304925 w 1831181"/>
                <a:gd name="connsiteY39" fmla="*/ 221457 h 531019"/>
                <a:gd name="connsiteX40" fmla="*/ 1335881 w 1831181"/>
                <a:gd name="connsiteY40" fmla="*/ 216694 h 531019"/>
                <a:gd name="connsiteX41" fmla="*/ 1376362 w 1831181"/>
                <a:gd name="connsiteY41" fmla="*/ 216694 h 531019"/>
                <a:gd name="connsiteX42" fmla="*/ 1781175 w 1831181"/>
                <a:gd name="connsiteY42" fmla="*/ 314325 h 531019"/>
                <a:gd name="connsiteX43" fmla="*/ 1800225 w 1831181"/>
                <a:gd name="connsiteY43" fmla="*/ 307182 h 531019"/>
                <a:gd name="connsiteX44" fmla="*/ 1814512 w 1831181"/>
                <a:gd name="connsiteY44" fmla="*/ 297657 h 531019"/>
                <a:gd name="connsiteX45" fmla="*/ 1826418 w 1831181"/>
                <a:gd name="connsiteY45" fmla="*/ 280988 h 531019"/>
                <a:gd name="connsiteX46" fmla="*/ 1831181 w 1831181"/>
                <a:gd name="connsiteY46" fmla="*/ 264319 h 531019"/>
                <a:gd name="connsiteX47" fmla="*/ 1831181 w 1831181"/>
                <a:gd name="connsiteY47" fmla="*/ 250032 h 531019"/>
                <a:gd name="connsiteX48" fmla="*/ 1826418 w 1831181"/>
                <a:gd name="connsiteY48" fmla="*/ 230982 h 531019"/>
                <a:gd name="connsiteX49" fmla="*/ 1809750 w 1831181"/>
                <a:gd name="connsiteY49" fmla="*/ 211932 h 531019"/>
                <a:gd name="connsiteX50" fmla="*/ 1788318 w 1831181"/>
                <a:gd name="connsiteY50" fmla="*/ 200025 h 531019"/>
                <a:gd name="connsiteX51" fmla="*/ 1743075 w 1831181"/>
                <a:gd name="connsiteY51" fmla="*/ 159544 h 531019"/>
                <a:gd name="connsiteX52" fmla="*/ 1685925 w 1831181"/>
                <a:gd name="connsiteY52" fmla="*/ 119063 h 531019"/>
                <a:gd name="connsiteX53" fmla="*/ 1621631 w 1831181"/>
                <a:gd name="connsiteY53" fmla="*/ 76200 h 531019"/>
                <a:gd name="connsiteX54" fmla="*/ 1566862 w 1831181"/>
                <a:gd name="connsiteY54" fmla="*/ 45244 h 531019"/>
                <a:gd name="connsiteX55" fmla="*/ 1504950 w 1831181"/>
                <a:gd name="connsiteY55" fmla="*/ 11907 h 531019"/>
                <a:gd name="connsiteX56" fmla="*/ 1478756 w 1831181"/>
                <a:gd name="connsiteY56" fmla="*/ 4763 h 531019"/>
                <a:gd name="connsiteX57" fmla="*/ 1443037 w 1831181"/>
                <a:gd name="connsiteY57" fmla="*/ 0 h 531019"/>
                <a:gd name="connsiteX58" fmla="*/ 1416843 w 1831181"/>
                <a:gd name="connsiteY58" fmla="*/ 7144 h 531019"/>
                <a:gd name="connsiteX59" fmla="*/ 1395412 w 1831181"/>
                <a:gd name="connsiteY59" fmla="*/ 19050 h 531019"/>
                <a:gd name="connsiteX60" fmla="*/ 1373981 w 1831181"/>
                <a:gd name="connsiteY60" fmla="*/ 40482 h 531019"/>
                <a:gd name="connsiteX61" fmla="*/ 1352550 w 1831181"/>
                <a:gd name="connsiteY61" fmla="*/ 64294 h 531019"/>
                <a:gd name="connsiteX62" fmla="*/ 1204912 w 1831181"/>
                <a:gd name="connsiteY62" fmla="*/ 97632 h 531019"/>
                <a:gd name="connsiteX63" fmla="*/ 976312 w 1831181"/>
                <a:gd name="connsiteY63" fmla="*/ 154782 h 531019"/>
                <a:gd name="connsiteX64" fmla="*/ 733425 w 1831181"/>
                <a:gd name="connsiteY64" fmla="*/ 214313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31181" h="531019">
                  <a:moveTo>
                    <a:pt x="733425" y="214313"/>
                  </a:moveTo>
                  <a:lnTo>
                    <a:pt x="581025" y="252413"/>
                  </a:lnTo>
                  <a:lnTo>
                    <a:pt x="488156" y="273844"/>
                  </a:lnTo>
                  <a:lnTo>
                    <a:pt x="416718" y="290513"/>
                  </a:lnTo>
                  <a:lnTo>
                    <a:pt x="373856" y="297657"/>
                  </a:lnTo>
                  <a:lnTo>
                    <a:pt x="338137" y="297657"/>
                  </a:lnTo>
                  <a:lnTo>
                    <a:pt x="302418" y="295275"/>
                  </a:lnTo>
                  <a:lnTo>
                    <a:pt x="247650" y="285750"/>
                  </a:lnTo>
                  <a:lnTo>
                    <a:pt x="197643" y="269082"/>
                  </a:lnTo>
                  <a:lnTo>
                    <a:pt x="157162" y="250032"/>
                  </a:lnTo>
                  <a:lnTo>
                    <a:pt x="109537" y="226219"/>
                  </a:lnTo>
                  <a:lnTo>
                    <a:pt x="69056" y="200025"/>
                  </a:lnTo>
                  <a:lnTo>
                    <a:pt x="28575" y="183357"/>
                  </a:lnTo>
                  <a:lnTo>
                    <a:pt x="16668" y="183357"/>
                  </a:lnTo>
                  <a:lnTo>
                    <a:pt x="4762" y="185738"/>
                  </a:lnTo>
                  <a:lnTo>
                    <a:pt x="0" y="200025"/>
                  </a:lnTo>
                  <a:lnTo>
                    <a:pt x="16668" y="242888"/>
                  </a:lnTo>
                  <a:lnTo>
                    <a:pt x="45243" y="290513"/>
                  </a:lnTo>
                  <a:lnTo>
                    <a:pt x="80962" y="338138"/>
                  </a:lnTo>
                  <a:lnTo>
                    <a:pt x="114300" y="378619"/>
                  </a:lnTo>
                  <a:lnTo>
                    <a:pt x="138112" y="404813"/>
                  </a:lnTo>
                  <a:lnTo>
                    <a:pt x="161925" y="426244"/>
                  </a:lnTo>
                  <a:lnTo>
                    <a:pt x="188118" y="447675"/>
                  </a:lnTo>
                  <a:lnTo>
                    <a:pt x="216693" y="469107"/>
                  </a:lnTo>
                  <a:lnTo>
                    <a:pt x="245268" y="485775"/>
                  </a:lnTo>
                  <a:lnTo>
                    <a:pt x="285750" y="504825"/>
                  </a:lnTo>
                  <a:lnTo>
                    <a:pt x="314325" y="516732"/>
                  </a:lnTo>
                  <a:lnTo>
                    <a:pt x="354806" y="526257"/>
                  </a:lnTo>
                  <a:lnTo>
                    <a:pt x="383381" y="531019"/>
                  </a:lnTo>
                  <a:lnTo>
                    <a:pt x="395287" y="531019"/>
                  </a:lnTo>
                  <a:lnTo>
                    <a:pt x="440531" y="507207"/>
                  </a:lnTo>
                  <a:lnTo>
                    <a:pt x="495300" y="478632"/>
                  </a:lnTo>
                  <a:lnTo>
                    <a:pt x="550068" y="457200"/>
                  </a:lnTo>
                  <a:lnTo>
                    <a:pt x="626268" y="428625"/>
                  </a:lnTo>
                  <a:lnTo>
                    <a:pt x="704850" y="400050"/>
                  </a:lnTo>
                  <a:lnTo>
                    <a:pt x="852487" y="347663"/>
                  </a:lnTo>
                  <a:lnTo>
                    <a:pt x="983456" y="307182"/>
                  </a:lnTo>
                  <a:lnTo>
                    <a:pt x="1104900" y="273844"/>
                  </a:lnTo>
                  <a:lnTo>
                    <a:pt x="1231106" y="238125"/>
                  </a:lnTo>
                  <a:lnTo>
                    <a:pt x="1304925" y="221457"/>
                  </a:lnTo>
                  <a:lnTo>
                    <a:pt x="1335881" y="216694"/>
                  </a:lnTo>
                  <a:lnTo>
                    <a:pt x="1376362" y="216694"/>
                  </a:lnTo>
                  <a:lnTo>
                    <a:pt x="1781175" y="314325"/>
                  </a:lnTo>
                  <a:lnTo>
                    <a:pt x="1800225" y="307182"/>
                  </a:lnTo>
                  <a:lnTo>
                    <a:pt x="1814512" y="297657"/>
                  </a:lnTo>
                  <a:lnTo>
                    <a:pt x="1826418" y="280988"/>
                  </a:lnTo>
                  <a:lnTo>
                    <a:pt x="1831181" y="264319"/>
                  </a:lnTo>
                  <a:lnTo>
                    <a:pt x="1831181" y="250032"/>
                  </a:lnTo>
                  <a:lnTo>
                    <a:pt x="1826418" y="230982"/>
                  </a:lnTo>
                  <a:lnTo>
                    <a:pt x="1809750" y="211932"/>
                  </a:lnTo>
                  <a:lnTo>
                    <a:pt x="1788318" y="200025"/>
                  </a:lnTo>
                  <a:lnTo>
                    <a:pt x="1743075" y="159544"/>
                  </a:lnTo>
                  <a:lnTo>
                    <a:pt x="1685925" y="119063"/>
                  </a:lnTo>
                  <a:lnTo>
                    <a:pt x="1621631" y="76200"/>
                  </a:lnTo>
                  <a:lnTo>
                    <a:pt x="1566862" y="45244"/>
                  </a:lnTo>
                  <a:lnTo>
                    <a:pt x="1504950" y="11907"/>
                  </a:lnTo>
                  <a:lnTo>
                    <a:pt x="1478756" y="4763"/>
                  </a:lnTo>
                  <a:lnTo>
                    <a:pt x="1443037" y="0"/>
                  </a:lnTo>
                  <a:lnTo>
                    <a:pt x="1416843" y="7144"/>
                  </a:lnTo>
                  <a:lnTo>
                    <a:pt x="1395412" y="19050"/>
                  </a:lnTo>
                  <a:lnTo>
                    <a:pt x="1373981" y="40482"/>
                  </a:lnTo>
                  <a:lnTo>
                    <a:pt x="1352550" y="64294"/>
                  </a:lnTo>
                  <a:lnTo>
                    <a:pt x="1204912" y="97632"/>
                  </a:lnTo>
                  <a:lnTo>
                    <a:pt x="976312" y="154782"/>
                  </a:lnTo>
                  <a:lnTo>
                    <a:pt x="733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6">
              <a:extLst>
                <a:ext uri="{FF2B5EF4-FFF2-40B4-BE49-F238E27FC236}">
                  <a16:creationId xmlns:a16="http://schemas.microsoft.com/office/drawing/2014/main" id="{18ADEFE9-203D-4645-A77E-55663EC61A6E}"/>
                </a:ext>
              </a:extLst>
            </p:cNvPr>
            <p:cNvSpPr/>
            <p:nvPr/>
          </p:nvSpPr>
          <p:spPr>
            <a:xfrm>
              <a:off x="5715001" y="4056063"/>
              <a:ext cx="2239963" cy="514350"/>
            </a:xfrm>
            <a:custGeom>
              <a:avLst/>
              <a:gdLst>
                <a:gd name="connsiteX0" fmla="*/ 1357313 w 2240756"/>
                <a:gd name="connsiteY0" fmla="*/ 135731 h 514350"/>
                <a:gd name="connsiteX1" fmla="*/ 1171575 w 2240756"/>
                <a:gd name="connsiteY1" fmla="*/ 159544 h 514350"/>
                <a:gd name="connsiteX2" fmla="*/ 928688 w 2240756"/>
                <a:gd name="connsiteY2" fmla="*/ 200025 h 514350"/>
                <a:gd name="connsiteX3" fmla="*/ 790575 w 2240756"/>
                <a:gd name="connsiteY3" fmla="*/ 221456 h 514350"/>
                <a:gd name="connsiteX4" fmla="*/ 631031 w 2240756"/>
                <a:gd name="connsiteY4" fmla="*/ 242887 h 514350"/>
                <a:gd name="connsiteX5" fmla="*/ 507206 w 2240756"/>
                <a:gd name="connsiteY5" fmla="*/ 257175 h 514350"/>
                <a:gd name="connsiteX6" fmla="*/ 369094 w 2240756"/>
                <a:gd name="connsiteY6" fmla="*/ 271462 h 514350"/>
                <a:gd name="connsiteX7" fmla="*/ 340519 w 2240756"/>
                <a:gd name="connsiteY7" fmla="*/ 271462 h 514350"/>
                <a:gd name="connsiteX8" fmla="*/ 285750 w 2240756"/>
                <a:gd name="connsiteY8" fmla="*/ 264319 h 514350"/>
                <a:gd name="connsiteX9" fmla="*/ 238125 w 2240756"/>
                <a:gd name="connsiteY9" fmla="*/ 252412 h 514350"/>
                <a:gd name="connsiteX10" fmla="*/ 178594 w 2240756"/>
                <a:gd name="connsiteY10" fmla="*/ 228600 h 514350"/>
                <a:gd name="connsiteX11" fmla="*/ 126206 w 2240756"/>
                <a:gd name="connsiteY11" fmla="*/ 200025 h 514350"/>
                <a:gd name="connsiteX12" fmla="*/ 73819 w 2240756"/>
                <a:gd name="connsiteY12" fmla="*/ 164306 h 514350"/>
                <a:gd name="connsiteX13" fmla="*/ 50006 w 2240756"/>
                <a:gd name="connsiteY13" fmla="*/ 150019 h 514350"/>
                <a:gd name="connsiteX14" fmla="*/ 21431 w 2240756"/>
                <a:gd name="connsiteY14" fmla="*/ 142875 h 514350"/>
                <a:gd name="connsiteX15" fmla="*/ 7144 w 2240756"/>
                <a:gd name="connsiteY15" fmla="*/ 142875 h 514350"/>
                <a:gd name="connsiteX16" fmla="*/ 0 w 2240756"/>
                <a:gd name="connsiteY16" fmla="*/ 154781 h 514350"/>
                <a:gd name="connsiteX17" fmla="*/ 4763 w 2240756"/>
                <a:gd name="connsiteY17" fmla="*/ 176212 h 514350"/>
                <a:gd name="connsiteX18" fmla="*/ 26194 w 2240756"/>
                <a:gd name="connsiteY18" fmla="*/ 226219 h 514350"/>
                <a:gd name="connsiteX19" fmla="*/ 50006 w 2240756"/>
                <a:gd name="connsiteY19" fmla="*/ 261937 h 514350"/>
                <a:gd name="connsiteX20" fmla="*/ 85725 w 2240756"/>
                <a:gd name="connsiteY20" fmla="*/ 307181 h 514350"/>
                <a:gd name="connsiteX21" fmla="*/ 130969 w 2240756"/>
                <a:gd name="connsiteY21" fmla="*/ 350044 h 514350"/>
                <a:gd name="connsiteX22" fmla="*/ 195263 w 2240756"/>
                <a:gd name="connsiteY22" fmla="*/ 397669 h 514350"/>
                <a:gd name="connsiteX23" fmla="*/ 271463 w 2240756"/>
                <a:gd name="connsiteY23" fmla="*/ 445294 h 514350"/>
                <a:gd name="connsiteX24" fmla="*/ 319088 w 2240756"/>
                <a:gd name="connsiteY24" fmla="*/ 473869 h 514350"/>
                <a:gd name="connsiteX25" fmla="*/ 366713 w 2240756"/>
                <a:gd name="connsiteY25" fmla="*/ 497681 h 514350"/>
                <a:gd name="connsiteX26" fmla="*/ 402431 w 2240756"/>
                <a:gd name="connsiteY26" fmla="*/ 511969 h 514350"/>
                <a:gd name="connsiteX27" fmla="*/ 431006 w 2240756"/>
                <a:gd name="connsiteY27" fmla="*/ 514350 h 514350"/>
                <a:gd name="connsiteX28" fmla="*/ 469106 w 2240756"/>
                <a:gd name="connsiteY28" fmla="*/ 511969 h 514350"/>
                <a:gd name="connsiteX29" fmla="*/ 514350 w 2240756"/>
                <a:gd name="connsiteY29" fmla="*/ 500062 h 514350"/>
                <a:gd name="connsiteX30" fmla="*/ 538163 w 2240756"/>
                <a:gd name="connsiteY30" fmla="*/ 490537 h 514350"/>
                <a:gd name="connsiteX31" fmla="*/ 631031 w 2240756"/>
                <a:gd name="connsiteY31" fmla="*/ 461962 h 514350"/>
                <a:gd name="connsiteX32" fmla="*/ 785813 w 2240756"/>
                <a:gd name="connsiteY32" fmla="*/ 421481 h 514350"/>
                <a:gd name="connsiteX33" fmla="*/ 897731 w 2240756"/>
                <a:gd name="connsiteY33" fmla="*/ 392906 h 514350"/>
                <a:gd name="connsiteX34" fmla="*/ 1128713 w 2240756"/>
                <a:gd name="connsiteY34" fmla="*/ 333375 h 514350"/>
                <a:gd name="connsiteX35" fmla="*/ 1428750 w 2240756"/>
                <a:gd name="connsiteY35" fmla="*/ 283369 h 514350"/>
                <a:gd name="connsiteX36" fmla="*/ 1683544 w 2240756"/>
                <a:gd name="connsiteY36" fmla="*/ 242887 h 514350"/>
                <a:gd name="connsiteX37" fmla="*/ 1821656 w 2240756"/>
                <a:gd name="connsiteY37" fmla="*/ 221456 h 514350"/>
                <a:gd name="connsiteX38" fmla="*/ 1864519 w 2240756"/>
                <a:gd name="connsiteY38" fmla="*/ 211931 h 514350"/>
                <a:gd name="connsiteX39" fmla="*/ 2202656 w 2240756"/>
                <a:gd name="connsiteY39" fmla="*/ 219075 h 514350"/>
                <a:gd name="connsiteX40" fmla="*/ 2226469 w 2240756"/>
                <a:gd name="connsiteY40" fmla="*/ 202406 h 514350"/>
                <a:gd name="connsiteX41" fmla="*/ 2240756 w 2240756"/>
                <a:gd name="connsiteY41" fmla="*/ 180975 h 514350"/>
                <a:gd name="connsiteX42" fmla="*/ 2240756 w 2240756"/>
                <a:gd name="connsiteY42" fmla="*/ 166687 h 514350"/>
                <a:gd name="connsiteX43" fmla="*/ 2238375 w 2240756"/>
                <a:gd name="connsiteY43" fmla="*/ 147637 h 514350"/>
                <a:gd name="connsiteX44" fmla="*/ 2226469 w 2240756"/>
                <a:gd name="connsiteY44" fmla="*/ 130969 h 514350"/>
                <a:gd name="connsiteX45" fmla="*/ 2205038 w 2240756"/>
                <a:gd name="connsiteY45" fmla="*/ 114300 h 514350"/>
                <a:gd name="connsiteX46" fmla="*/ 2166938 w 2240756"/>
                <a:gd name="connsiteY46" fmla="*/ 92869 h 514350"/>
                <a:gd name="connsiteX47" fmla="*/ 2131219 w 2240756"/>
                <a:gd name="connsiteY47" fmla="*/ 66675 h 514350"/>
                <a:gd name="connsiteX48" fmla="*/ 2085975 w 2240756"/>
                <a:gd name="connsiteY48" fmla="*/ 42862 h 514350"/>
                <a:gd name="connsiteX49" fmla="*/ 2033588 w 2240756"/>
                <a:gd name="connsiteY49" fmla="*/ 16669 h 514350"/>
                <a:gd name="connsiteX50" fmla="*/ 1985963 w 2240756"/>
                <a:gd name="connsiteY50" fmla="*/ 0 h 514350"/>
                <a:gd name="connsiteX51" fmla="*/ 1959769 w 2240756"/>
                <a:gd name="connsiteY51" fmla="*/ 11906 h 514350"/>
                <a:gd name="connsiteX52" fmla="*/ 1905000 w 2240756"/>
                <a:gd name="connsiteY52" fmla="*/ 38100 h 514350"/>
                <a:gd name="connsiteX53" fmla="*/ 1840706 w 2240756"/>
                <a:gd name="connsiteY53" fmla="*/ 59531 h 514350"/>
                <a:gd name="connsiteX54" fmla="*/ 1774031 w 2240756"/>
                <a:gd name="connsiteY54" fmla="*/ 71437 h 514350"/>
                <a:gd name="connsiteX55" fmla="*/ 1657350 w 2240756"/>
                <a:gd name="connsiteY55" fmla="*/ 90487 h 514350"/>
                <a:gd name="connsiteX56" fmla="*/ 1493044 w 2240756"/>
                <a:gd name="connsiteY56" fmla="*/ 114300 h 514350"/>
                <a:gd name="connsiteX57" fmla="*/ 1357313 w 2240756"/>
                <a:gd name="connsiteY57" fmla="*/ 1357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0756" h="514350">
                  <a:moveTo>
                    <a:pt x="1357313" y="135731"/>
                  </a:moveTo>
                  <a:lnTo>
                    <a:pt x="1171575" y="159544"/>
                  </a:lnTo>
                  <a:lnTo>
                    <a:pt x="928688" y="200025"/>
                  </a:lnTo>
                  <a:lnTo>
                    <a:pt x="790575" y="221456"/>
                  </a:lnTo>
                  <a:lnTo>
                    <a:pt x="631031" y="242887"/>
                  </a:lnTo>
                  <a:lnTo>
                    <a:pt x="507206" y="257175"/>
                  </a:lnTo>
                  <a:lnTo>
                    <a:pt x="369094" y="271462"/>
                  </a:lnTo>
                  <a:lnTo>
                    <a:pt x="340519" y="271462"/>
                  </a:lnTo>
                  <a:lnTo>
                    <a:pt x="285750" y="264319"/>
                  </a:lnTo>
                  <a:lnTo>
                    <a:pt x="238125" y="252412"/>
                  </a:lnTo>
                  <a:lnTo>
                    <a:pt x="178594" y="228600"/>
                  </a:lnTo>
                  <a:lnTo>
                    <a:pt x="126206" y="200025"/>
                  </a:lnTo>
                  <a:lnTo>
                    <a:pt x="73819" y="164306"/>
                  </a:lnTo>
                  <a:lnTo>
                    <a:pt x="50006" y="150019"/>
                  </a:lnTo>
                  <a:lnTo>
                    <a:pt x="21431" y="142875"/>
                  </a:lnTo>
                  <a:lnTo>
                    <a:pt x="7144" y="142875"/>
                  </a:lnTo>
                  <a:lnTo>
                    <a:pt x="0" y="154781"/>
                  </a:lnTo>
                  <a:lnTo>
                    <a:pt x="4763" y="176212"/>
                  </a:lnTo>
                  <a:lnTo>
                    <a:pt x="26194" y="226219"/>
                  </a:lnTo>
                  <a:lnTo>
                    <a:pt x="50006" y="261937"/>
                  </a:lnTo>
                  <a:lnTo>
                    <a:pt x="85725" y="307181"/>
                  </a:lnTo>
                  <a:lnTo>
                    <a:pt x="130969" y="350044"/>
                  </a:lnTo>
                  <a:lnTo>
                    <a:pt x="195263" y="397669"/>
                  </a:lnTo>
                  <a:lnTo>
                    <a:pt x="271463" y="445294"/>
                  </a:lnTo>
                  <a:lnTo>
                    <a:pt x="319088" y="473869"/>
                  </a:lnTo>
                  <a:lnTo>
                    <a:pt x="366713" y="497681"/>
                  </a:lnTo>
                  <a:lnTo>
                    <a:pt x="402431" y="511969"/>
                  </a:lnTo>
                  <a:lnTo>
                    <a:pt x="431006" y="514350"/>
                  </a:lnTo>
                  <a:lnTo>
                    <a:pt x="469106" y="511969"/>
                  </a:lnTo>
                  <a:lnTo>
                    <a:pt x="514350" y="500062"/>
                  </a:lnTo>
                  <a:lnTo>
                    <a:pt x="538163" y="490537"/>
                  </a:lnTo>
                  <a:lnTo>
                    <a:pt x="631031" y="461962"/>
                  </a:lnTo>
                  <a:lnTo>
                    <a:pt x="785813" y="421481"/>
                  </a:lnTo>
                  <a:lnTo>
                    <a:pt x="897731" y="392906"/>
                  </a:lnTo>
                  <a:lnTo>
                    <a:pt x="1128713" y="333375"/>
                  </a:lnTo>
                  <a:lnTo>
                    <a:pt x="1428750" y="283369"/>
                  </a:lnTo>
                  <a:lnTo>
                    <a:pt x="1683544" y="242887"/>
                  </a:lnTo>
                  <a:lnTo>
                    <a:pt x="1821656" y="221456"/>
                  </a:lnTo>
                  <a:lnTo>
                    <a:pt x="1864519" y="211931"/>
                  </a:lnTo>
                  <a:lnTo>
                    <a:pt x="2202656" y="219075"/>
                  </a:lnTo>
                  <a:lnTo>
                    <a:pt x="2226469" y="202406"/>
                  </a:lnTo>
                  <a:lnTo>
                    <a:pt x="2240756" y="180975"/>
                  </a:lnTo>
                  <a:lnTo>
                    <a:pt x="2240756" y="166687"/>
                  </a:lnTo>
                  <a:lnTo>
                    <a:pt x="2238375" y="147637"/>
                  </a:lnTo>
                  <a:lnTo>
                    <a:pt x="2226469" y="130969"/>
                  </a:lnTo>
                  <a:lnTo>
                    <a:pt x="2205038" y="114300"/>
                  </a:lnTo>
                  <a:lnTo>
                    <a:pt x="2166938" y="92869"/>
                  </a:lnTo>
                  <a:lnTo>
                    <a:pt x="2131219" y="66675"/>
                  </a:lnTo>
                  <a:lnTo>
                    <a:pt x="2085975" y="42862"/>
                  </a:lnTo>
                  <a:lnTo>
                    <a:pt x="2033588" y="16669"/>
                  </a:lnTo>
                  <a:lnTo>
                    <a:pt x="1985963" y="0"/>
                  </a:lnTo>
                  <a:lnTo>
                    <a:pt x="1959769" y="11906"/>
                  </a:lnTo>
                  <a:lnTo>
                    <a:pt x="1905000" y="38100"/>
                  </a:lnTo>
                  <a:lnTo>
                    <a:pt x="1840706" y="59531"/>
                  </a:lnTo>
                  <a:lnTo>
                    <a:pt x="1774031" y="71437"/>
                  </a:lnTo>
                  <a:lnTo>
                    <a:pt x="1657350" y="90487"/>
                  </a:lnTo>
                  <a:lnTo>
                    <a:pt x="1493044" y="114300"/>
                  </a:lnTo>
                  <a:lnTo>
                    <a:pt x="13573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5">
              <a:extLst>
                <a:ext uri="{FF2B5EF4-FFF2-40B4-BE49-F238E27FC236}">
                  <a16:creationId xmlns:a16="http://schemas.microsoft.com/office/drawing/2014/main" id="{9D61D735-3CCD-405B-ABBA-825388A3EB2D}"/>
                </a:ext>
              </a:extLst>
            </p:cNvPr>
            <p:cNvSpPr/>
            <p:nvPr/>
          </p:nvSpPr>
          <p:spPr>
            <a:xfrm>
              <a:off x="5019675" y="1811338"/>
              <a:ext cx="871538" cy="760412"/>
            </a:xfrm>
            <a:custGeom>
              <a:avLst/>
              <a:gdLst>
                <a:gd name="connsiteX0" fmla="*/ 223838 w 871538"/>
                <a:gd name="connsiteY0" fmla="*/ 381000 h 759619"/>
                <a:gd name="connsiteX1" fmla="*/ 254794 w 871538"/>
                <a:gd name="connsiteY1" fmla="*/ 338138 h 759619"/>
                <a:gd name="connsiteX2" fmla="*/ 278606 w 871538"/>
                <a:gd name="connsiteY2" fmla="*/ 311944 h 759619"/>
                <a:gd name="connsiteX3" fmla="*/ 295275 w 871538"/>
                <a:gd name="connsiteY3" fmla="*/ 283369 h 759619"/>
                <a:gd name="connsiteX4" fmla="*/ 319088 w 871538"/>
                <a:gd name="connsiteY4" fmla="*/ 240507 h 759619"/>
                <a:gd name="connsiteX5" fmla="*/ 345281 w 871538"/>
                <a:gd name="connsiteY5" fmla="*/ 204788 h 759619"/>
                <a:gd name="connsiteX6" fmla="*/ 364331 w 871538"/>
                <a:gd name="connsiteY6" fmla="*/ 171450 h 759619"/>
                <a:gd name="connsiteX7" fmla="*/ 388144 w 871538"/>
                <a:gd name="connsiteY7" fmla="*/ 140494 h 759619"/>
                <a:gd name="connsiteX8" fmla="*/ 416719 w 871538"/>
                <a:gd name="connsiteY8" fmla="*/ 104775 h 759619"/>
                <a:gd name="connsiteX9" fmla="*/ 433388 w 871538"/>
                <a:gd name="connsiteY9" fmla="*/ 85725 h 759619"/>
                <a:gd name="connsiteX10" fmla="*/ 442913 w 871538"/>
                <a:gd name="connsiteY10" fmla="*/ 73819 h 759619"/>
                <a:gd name="connsiteX11" fmla="*/ 442913 w 871538"/>
                <a:gd name="connsiteY11" fmla="*/ 61913 h 759619"/>
                <a:gd name="connsiteX12" fmla="*/ 438150 w 871538"/>
                <a:gd name="connsiteY12" fmla="*/ 40482 h 759619"/>
                <a:gd name="connsiteX13" fmla="*/ 433388 w 871538"/>
                <a:gd name="connsiteY13" fmla="*/ 26194 h 759619"/>
                <a:gd name="connsiteX14" fmla="*/ 421481 w 871538"/>
                <a:gd name="connsiteY14" fmla="*/ 11907 h 759619"/>
                <a:gd name="connsiteX15" fmla="*/ 402431 w 871538"/>
                <a:gd name="connsiteY15" fmla="*/ 0 h 759619"/>
                <a:gd name="connsiteX16" fmla="*/ 373856 w 871538"/>
                <a:gd name="connsiteY16" fmla="*/ 0 h 759619"/>
                <a:gd name="connsiteX17" fmla="*/ 862013 w 871538"/>
                <a:gd name="connsiteY17" fmla="*/ 16669 h 759619"/>
                <a:gd name="connsiteX18" fmla="*/ 871538 w 871538"/>
                <a:gd name="connsiteY18" fmla="*/ 45244 h 759619"/>
                <a:gd name="connsiteX19" fmla="*/ 859631 w 871538"/>
                <a:gd name="connsiteY19" fmla="*/ 78582 h 759619"/>
                <a:gd name="connsiteX20" fmla="*/ 840581 w 871538"/>
                <a:gd name="connsiteY20" fmla="*/ 95250 h 759619"/>
                <a:gd name="connsiteX21" fmla="*/ 826294 w 871538"/>
                <a:gd name="connsiteY21" fmla="*/ 104775 h 759619"/>
                <a:gd name="connsiteX22" fmla="*/ 790575 w 871538"/>
                <a:gd name="connsiteY22" fmla="*/ 116682 h 759619"/>
                <a:gd name="connsiteX23" fmla="*/ 745331 w 871538"/>
                <a:gd name="connsiteY23" fmla="*/ 138113 h 759619"/>
                <a:gd name="connsiteX24" fmla="*/ 692944 w 871538"/>
                <a:gd name="connsiteY24" fmla="*/ 166688 h 759619"/>
                <a:gd name="connsiteX25" fmla="*/ 638175 w 871538"/>
                <a:gd name="connsiteY25" fmla="*/ 207169 h 759619"/>
                <a:gd name="connsiteX26" fmla="*/ 559594 w 871538"/>
                <a:gd name="connsiteY26" fmla="*/ 278607 h 759619"/>
                <a:gd name="connsiteX27" fmla="*/ 459581 w 871538"/>
                <a:gd name="connsiteY27" fmla="*/ 371475 h 759619"/>
                <a:gd name="connsiteX28" fmla="*/ 338138 w 871538"/>
                <a:gd name="connsiteY28" fmla="*/ 485775 h 759619"/>
                <a:gd name="connsiteX29" fmla="*/ 230981 w 871538"/>
                <a:gd name="connsiteY29" fmla="*/ 592932 h 759619"/>
                <a:gd name="connsiteX30" fmla="*/ 142875 w 871538"/>
                <a:gd name="connsiteY30" fmla="*/ 688182 h 759619"/>
                <a:gd name="connsiteX31" fmla="*/ 71438 w 871538"/>
                <a:gd name="connsiteY31" fmla="*/ 759619 h 759619"/>
                <a:gd name="connsiteX32" fmla="*/ 0 w 871538"/>
                <a:gd name="connsiteY32" fmla="*/ 709613 h 759619"/>
                <a:gd name="connsiteX33" fmla="*/ 69056 w 871538"/>
                <a:gd name="connsiteY33" fmla="*/ 588169 h 759619"/>
                <a:gd name="connsiteX34" fmla="*/ 116681 w 871538"/>
                <a:gd name="connsiteY34" fmla="*/ 521494 h 759619"/>
                <a:gd name="connsiteX35" fmla="*/ 178594 w 871538"/>
                <a:gd name="connsiteY35" fmla="*/ 435769 h 759619"/>
                <a:gd name="connsiteX36" fmla="*/ 223838 w 871538"/>
                <a:gd name="connsiteY36" fmla="*/ 38100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538" h="759619">
                  <a:moveTo>
                    <a:pt x="223838" y="381000"/>
                  </a:moveTo>
                  <a:lnTo>
                    <a:pt x="254794" y="338138"/>
                  </a:lnTo>
                  <a:lnTo>
                    <a:pt x="278606" y="311944"/>
                  </a:lnTo>
                  <a:lnTo>
                    <a:pt x="295275" y="283369"/>
                  </a:lnTo>
                  <a:lnTo>
                    <a:pt x="319088" y="240507"/>
                  </a:lnTo>
                  <a:lnTo>
                    <a:pt x="345281" y="204788"/>
                  </a:lnTo>
                  <a:lnTo>
                    <a:pt x="364331" y="171450"/>
                  </a:lnTo>
                  <a:lnTo>
                    <a:pt x="388144" y="140494"/>
                  </a:lnTo>
                  <a:lnTo>
                    <a:pt x="416719" y="104775"/>
                  </a:lnTo>
                  <a:lnTo>
                    <a:pt x="433388" y="85725"/>
                  </a:lnTo>
                  <a:lnTo>
                    <a:pt x="442913" y="73819"/>
                  </a:lnTo>
                  <a:lnTo>
                    <a:pt x="442913" y="61913"/>
                  </a:lnTo>
                  <a:lnTo>
                    <a:pt x="438150" y="40482"/>
                  </a:lnTo>
                  <a:lnTo>
                    <a:pt x="433388" y="26194"/>
                  </a:lnTo>
                  <a:lnTo>
                    <a:pt x="421481" y="11907"/>
                  </a:lnTo>
                  <a:lnTo>
                    <a:pt x="402431" y="0"/>
                  </a:lnTo>
                  <a:lnTo>
                    <a:pt x="373856" y="0"/>
                  </a:lnTo>
                  <a:lnTo>
                    <a:pt x="862013" y="16669"/>
                  </a:lnTo>
                  <a:lnTo>
                    <a:pt x="871538" y="45244"/>
                  </a:lnTo>
                  <a:lnTo>
                    <a:pt x="859631" y="78582"/>
                  </a:lnTo>
                  <a:lnTo>
                    <a:pt x="840581" y="95250"/>
                  </a:lnTo>
                  <a:lnTo>
                    <a:pt x="826294" y="104775"/>
                  </a:lnTo>
                  <a:lnTo>
                    <a:pt x="790575" y="116682"/>
                  </a:lnTo>
                  <a:lnTo>
                    <a:pt x="745331" y="138113"/>
                  </a:lnTo>
                  <a:lnTo>
                    <a:pt x="692944" y="166688"/>
                  </a:lnTo>
                  <a:lnTo>
                    <a:pt x="638175" y="207169"/>
                  </a:lnTo>
                  <a:lnTo>
                    <a:pt x="559594" y="278607"/>
                  </a:lnTo>
                  <a:lnTo>
                    <a:pt x="459581" y="371475"/>
                  </a:lnTo>
                  <a:lnTo>
                    <a:pt x="338138" y="485775"/>
                  </a:lnTo>
                  <a:lnTo>
                    <a:pt x="230981" y="592932"/>
                  </a:lnTo>
                  <a:lnTo>
                    <a:pt x="142875" y="688182"/>
                  </a:lnTo>
                  <a:lnTo>
                    <a:pt x="71438" y="759619"/>
                  </a:lnTo>
                  <a:lnTo>
                    <a:pt x="0" y="709613"/>
                  </a:lnTo>
                  <a:lnTo>
                    <a:pt x="69056" y="588169"/>
                  </a:lnTo>
                  <a:lnTo>
                    <a:pt x="116681" y="521494"/>
                  </a:lnTo>
                  <a:lnTo>
                    <a:pt x="178594" y="435769"/>
                  </a:lnTo>
                  <a:lnTo>
                    <a:pt x="223838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6">
              <a:extLst>
                <a:ext uri="{FF2B5EF4-FFF2-40B4-BE49-F238E27FC236}">
                  <a16:creationId xmlns:a16="http://schemas.microsoft.com/office/drawing/2014/main" id="{1C532A52-FBA0-45D6-BCE1-7FC4A180340D}"/>
                </a:ext>
              </a:extLst>
            </p:cNvPr>
            <p:cNvSpPr/>
            <p:nvPr/>
          </p:nvSpPr>
          <p:spPr>
            <a:xfrm>
              <a:off x="4510088" y="2276475"/>
              <a:ext cx="768350" cy="609600"/>
            </a:xfrm>
            <a:custGeom>
              <a:avLst/>
              <a:gdLst>
                <a:gd name="connsiteX0" fmla="*/ 483393 w 769143"/>
                <a:gd name="connsiteY0" fmla="*/ 409575 h 609600"/>
                <a:gd name="connsiteX1" fmla="*/ 371475 w 769143"/>
                <a:gd name="connsiteY1" fmla="*/ 307181 h 609600"/>
                <a:gd name="connsiteX2" fmla="*/ 290512 w 769143"/>
                <a:gd name="connsiteY2" fmla="*/ 245269 h 609600"/>
                <a:gd name="connsiteX3" fmla="*/ 209550 w 769143"/>
                <a:gd name="connsiteY3" fmla="*/ 183356 h 609600"/>
                <a:gd name="connsiteX4" fmla="*/ 152400 w 769143"/>
                <a:gd name="connsiteY4" fmla="*/ 145256 h 609600"/>
                <a:gd name="connsiteX5" fmla="*/ 80962 w 769143"/>
                <a:gd name="connsiteY5" fmla="*/ 102394 h 609600"/>
                <a:gd name="connsiteX6" fmla="*/ 33337 w 769143"/>
                <a:gd name="connsiteY6" fmla="*/ 71438 h 609600"/>
                <a:gd name="connsiteX7" fmla="*/ 21431 w 769143"/>
                <a:gd name="connsiteY7" fmla="*/ 64294 h 609600"/>
                <a:gd name="connsiteX8" fmla="*/ 9525 w 769143"/>
                <a:gd name="connsiteY8" fmla="*/ 50006 h 609600"/>
                <a:gd name="connsiteX9" fmla="*/ 0 w 769143"/>
                <a:gd name="connsiteY9" fmla="*/ 23813 h 609600"/>
                <a:gd name="connsiteX10" fmla="*/ 2381 w 769143"/>
                <a:gd name="connsiteY10" fmla="*/ 11906 h 609600"/>
                <a:gd name="connsiteX11" fmla="*/ 7143 w 769143"/>
                <a:gd name="connsiteY11" fmla="*/ 2381 h 609600"/>
                <a:gd name="connsiteX12" fmla="*/ 19050 w 769143"/>
                <a:gd name="connsiteY12" fmla="*/ 0 h 609600"/>
                <a:gd name="connsiteX13" fmla="*/ 33337 w 769143"/>
                <a:gd name="connsiteY13" fmla="*/ 2381 h 609600"/>
                <a:gd name="connsiteX14" fmla="*/ 57150 w 769143"/>
                <a:gd name="connsiteY14" fmla="*/ 11906 h 609600"/>
                <a:gd name="connsiteX15" fmla="*/ 92868 w 769143"/>
                <a:gd name="connsiteY15" fmla="*/ 14288 h 609600"/>
                <a:gd name="connsiteX16" fmla="*/ 140493 w 769143"/>
                <a:gd name="connsiteY16" fmla="*/ 16669 h 609600"/>
                <a:gd name="connsiteX17" fmla="*/ 207168 w 769143"/>
                <a:gd name="connsiteY17" fmla="*/ 26194 h 609600"/>
                <a:gd name="connsiteX18" fmla="*/ 259556 w 769143"/>
                <a:gd name="connsiteY18" fmla="*/ 38100 h 609600"/>
                <a:gd name="connsiteX19" fmla="*/ 314325 w 769143"/>
                <a:gd name="connsiteY19" fmla="*/ 54769 h 609600"/>
                <a:gd name="connsiteX20" fmla="*/ 352425 w 769143"/>
                <a:gd name="connsiteY20" fmla="*/ 69056 h 609600"/>
                <a:gd name="connsiteX21" fmla="*/ 419100 w 769143"/>
                <a:gd name="connsiteY21" fmla="*/ 97631 h 609600"/>
                <a:gd name="connsiteX22" fmla="*/ 466725 w 769143"/>
                <a:gd name="connsiteY22" fmla="*/ 121444 h 609600"/>
                <a:gd name="connsiteX23" fmla="*/ 523875 w 769143"/>
                <a:gd name="connsiteY23" fmla="*/ 152400 h 609600"/>
                <a:gd name="connsiteX24" fmla="*/ 573881 w 769143"/>
                <a:gd name="connsiteY24" fmla="*/ 176213 h 609600"/>
                <a:gd name="connsiteX25" fmla="*/ 635793 w 769143"/>
                <a:gd name="connsiteY25" fmla="*/ 228600 h 609600"/>
                <a:gd name="connsiteX26" fmla="*/ 664368 w 769143"/>
                <a:gd name="connsiteY26" fmla="*/ 271463 h 609600"/>
                <a:gd name="connsiteX27" fmla="*/ 690562 w 769143"/>
                <a:gd name="connsiteY27" fmla="*/ 321469 h 609600"/>
                <a:gd name="connsiteX28" fmla="*/ 707231 w 769143"/>
                <a:gd name="connsiteY28" fmla="*/ 359569 h 609600"/>
                <a:gd name="connsiteX29" fmla="*/ 721518 w 769143"/>
                <a:gd name="connsiteY29" fmla="*/ 397669 h 609600"/>
                <a:gd name="connsiteX30" fmla="*/ 735806 w 769143"/>
                <a:gd name="connsiteY30" fmla="*/ 435769 h 609600"/>
                <a:gd name="connsiteX31" fmla="*/ 750093 w 769143"/>
                <a:gd name="connsiteY31" fmla="*/ 490538 h 609600"/>
                <a:gd name="connsiteX32" fmla="*/ 769143 w 769143"/>
                <a:gd name="connsiteY32" fmla="*/ 578644 h 609600"/>
                <a:gd name="connsiteX33" fmla="*/ 659606 w 769143"/>
                <a:gd name="connsiteY33" fmla="*/ 609600 h 609600"/>
                <a:gd name="connsiteX34" fmla="*/ 588168 w 769143"/>
                <a:gd name="connsiteY34" fmla="*/ 514350 h 609600"/>
                <a:gd name="connsiteX35" fmla="*/ 540543 w 769143"/>
                <a:gd name="connsiteY35" fmla="*/ 461963 h 609600"/>
                <a:gd name="connsiteX36" fmla="*/ 483393 w 769143"/>
                <a:gd name="connsiteY36" fmla="*/ 4095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9143" h="609600">
                  <a:moveTo>
                    <a:pt x="483393" y="409575"/>
                  </a:moveTo>
                  <a:lnTo>
                    <a:pt x="371475" y="307181"/>
                  </a:lnTo>
                  <a:lnTo>
                    <a:pt x="290512" y="245269"/>
                  </a:lnTo>
                  <a:lnTo>
                    <a:pt x="209550" y="183356"/>
                  </a:lnTo>
                  <a:lnTo>
                    <a:pt x="152400" y="145256"/>
                  </a:lnTo>
                  <a:lnTo>
                    <a:pt x="80962" y="102394"/>
                  </a:lnTo>
                  <a:lnTo>
                    <a:pt x="33337" y="71438"/>
                  </a:lnTo>
                  <a:lnTo>
                    <a:pt x="21431" y="64294"/>
                  </a:lnTo>
                  <a:lnTo>
                    <a:pt x="9525" y="50006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57150" y="11906"/>
                  </a:lnTo>
                  <a:lnTo>
                    <a:pt x="92868" y="14288"/>
                  </a:lnTo>
                  <a:lnTo>
                    <a:pt x="140493" y="16669"/>
                  </a:lnTo>
                  <a:lnTo>
                    <a:pt x="207168" y="26194"/>
                  </a:lnTo>
                  <a:lnTo>
                    <a:pt x="259556" y="38100"/>
                  </a:lnTo>
                  <a:lnTo>
                    <a:pt x="314325" y="54769"/>
                  </a:lnTo>
                  <a:lnTo>
                    <a:pt x="352425" y="69056"/>
                  </a:lnTo>
                  <a:lnTo>
                    <a:pt x="419100" y="97631"/>
                  </a:lnTo>
                  <a:lnTo>
                    <a:pt x="466725" y="121444"/>
                  </a:lnTo>
                  <a:lnTo>
                    <a:pt x="523875" y="152400"/>
                  </a:lnTo>
                  <a:lnTo>
                    <a:pt x="573881" y="176213"/>
                  </a:lnTo>
                  <a:lnTo>
                    <a:pt x="635793" y="228600"/>
                  </a:lnTo>
                  <a:lnTo>
                    <a:pt x="664368" y="271463"/>
                  </a:lnTo>
                  <a:lnTo>
                    <a:pt x="690562" y="321469"/>
                  </a:lnTo>
                  <a:lnTo>
                    <a:pt x="707231" y="359569"/>
                  </a:lnTo>
                  <a:lnTo>
                    <a:pt x="721518" y="397669"/>
                  </a:lnTo>
                  <a:lnTo>
                    <a:pt x="735806" y="435769"/>
                  </a:lnTo>
                  <a:lnTo>
                    <a:pt x="750093" y="490538"/>
                  </a:lnTo>
                  <a:lnTo>
                    <a:pt x="769143" y="578644"/>
                  </a:lnTo>
                  <a:lnTo>
                    <a:pt x="659606" y="609600"/>
                  </a:lnTo>
                  <a:lnTo>
                    <a:pt x="588168" y="514350"/>
                  </a:lnTo>
                  <a:lnTo>
                    <a:pt x="540543" y="461963"/>
                  </a:lnTo>
                  <a:lnTo>
                    <a:pt x="4833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47">
              <a:extLst>
                <a:ext uri="{FF2B5EF4-FFF2-40B4-BE49-F238E27FC236}">
                  <a16:creationId xmlns:a16="http://schemas.microsoft.com/office/drawing/2014/main" id="{8ECA68C2-628E-4D95-9537-160F12E39E94}"/>
                </a:ext>
              </a:extLst>
            </p:cNvPr>
            <p:cNvSpPr/>
            <p:nvPr/>
          </p:nvSpPr>
          <p:spPr>
            <a:xfrm>
              <a:off x="3840163" y="2647951"/>
              <a:ext cx="2139950" cy="760413"/>
            </a:xfrm>
            <a:custGeom>
              <a:avLst/>
              <a:gdLst>
                <a:gd name="connsiteX0" fmla="*/ 1033463 w 2138363"/>
                <a:gd name="connsiteY0" fmla="*/ 259556 h 759619"/>
                <a:gd name="connsiteX1" fmla="*/ 802482 w 2138363"/>
                <a:gd name="connsiteY1" fmla="*/ 333375 h 759619"/>
                <a:gd name="connsiteX2" fmla="*/ 542925 w 2138363"/>
                <a:gd name="connsiteY2" fmla="*/ 416719 h 759619"/>
                <a:gd name="connsiteX3" fmla="*/ 433388 w 2138363"/>
                <a:gd name="connsiteY3" fmla="*/ 450056 h 759619"/>
                <a:gd name="connsiteX4" fmla="*/ 366713 w 2138363"/>
                <a:gd name="connsiteY4" fmla="*/ 469106 h 759619"/>
                <a:gd name="connsiteX5" fmla="*/ 338138 w 2138363"/>
                <a:gd name="connsiteY5" fmla="*/ 473869 h 759619"/>
                <a:gd name="connsiteX6" fmla="*/ 297657 w 2138363"/>
                <a:gd name="connsiteY6" fmla="*/ 476250 h 759619"/>
                <a:gd name="connsiteX7" fmla="*/ 266700 w 2138363"/>
                <a:gd name="connsiteY7" fmla="*/ 471488 h 759619"/>
                <a:gd name="connsiteX8" fmla="*/ 223838 w 2138363"/>
                <a:gd name="connsiteY8" fmla="*/ 464344 h 759619"/>
                <a:gd name="connsiteX9" fmla="*/ 192882 w 2138363"/>
                <a:gd name="connsiteY9" fmla="*/ 450056 h 759619"/>
                <a:gd name="connsiteX10" fmla="*/ 142875 w 2138363"/>
                <a:gd name="connsiteY10" fmla="*/ 421481 h 759619"/>
                <a:gd name="connsiteX11" fmla="*/ 97632 w 2138363"/>
                <a:gd name="connsiteY11" fmla="*/ 390525 h 759619"/>
                <a:gd name="connsiteX12" fmla="*/ 54769 w 2138363"/>
                <a:gd name="connsiteY12" fmla="*/ 354806 h 759619"/>
                <a:gd name="connsiteX13" fmla="*/ 35719 w 2138363"/>
                <a:gd name="connsiteY13" fmla="*/ 345281 h 759619"/>
                <a:gd name="connsiteX14" fmla="*/ 21432 w 2138363"/>
                <a:gd name="connsiteY14" fmla="*/ 345281 h 759619"/>
                <a:gd name="connsiteX15" fmla="*/ 9525 w 2138363"/>
                <a:gd name="connsiteY15" fmla="*/ 345281 h 759619"/>
                <a:gd name="connsiteX16" fmla="*/ 0 w 2138363"/>
                <a:gd name="connsiteY16" fmla="*/ 352425 h 759619"/>
                <a:gd name="connsiteX17" fmla="*/ 0 w 2138363"/>
                <a:gd name="connsiteY17" fmla="*/ 369094 h 759619"/>
                <a:gd name="connsiteX18" fmla="*/ 11907 w 2138363"/>
                <a:gd name="connsiteY18" fmla="*/ 400050 h 759619"/>
                <a:gd name="connsiteX19" fmla="*/ 40482 w 2138363"/>
                <a:gd name="connsiteY19" fmla="*/ 452438 h 759619"/>
                <a:gd name="connsiteX20" fmla="*/ 76200 w 2138363"/>
                <a:gd name="connsiteY20" fmla="*/ 507206 h 759619"/>
                <a:gd name="connsiteX21" fmla="*/ 121444 w 2138363"/>
                <a:gd name="connsiteY21" fmla="*/ 564356 h 759619"/>
                <a:gd name="connsiteX22" fmla="*/ 166688 w 2138363"/>
                <a:gd name="connsiteY22" fmla="*/ 614363 h 759619"/>
                <a:gd name="connsiteX23" fmla="*/ 221457 w 2138363"/>
                <a:gd name="connsiteY23" fmla="*/ 666750 h 759619"/>
                <a:gd name="connsiteX24" fmla="*/ 261938 w 2138363"/>
                <a:gd name="connsiteY24" fmla="*/ 700088 h 759619"/>
                <a:gd name="connsiteX25" fmla="*/ 309563 w 2138363"/>
                <a:gd name="connsiteY25" fmla="*/ 735806 h 759619"/>
                <a:gd name="connsiteX26" fmla="*/ 338138 w 2138363"/>
                <a:gd name="connsiteY26" fmla="*/ 752475 h 759619"/>
                <a:gd name="connsiteX27" fmla="*/ 371475 w 2138363"/>
                <a:gd name="connsiteY27" fmla="*/ 759619 h 759619"/>
                <a:gd name="connsiteX28" fmla="*/ 407194 w 2138363"/>
                <a:gd name="connsiteY28" fmla="*/ 759619 h 759619"/>
                <a:gd name="connsiteX29" fmla="*/ 442913 w 2138363"/>
                <a:gd name="connsiteY29" fmla="*/ 745331 h 759619"/>
                <a:gd name="connsiteX30" fmla="*/ 469107 w 2138363"/>
                <a:gd name="connsiteY30" fmla="*/ 723900 h 759619"/>
                <a:gd name="connsiteX31" fmla="*/ 502444 w 2138363"/>
                <a:gd name="connsiteY31" fmla="*/ 702469 h 759619"/>
                <a:gd name="connsiteX32" fmla="*/ 552450 w 2138363"/>
                <a:gd name="connsiteY32" fmla="*/ 666750 h 759619"/>
                <a:gd name="connsiteX33" fmla="*/ 619125 w 2138363"/>
                <a:gd name="connsiteY33" fmla="*/ 626269 h 759619"/>
                <a:gd name="connsiteX34" fmla="*/ 685800 w 2138363"/>
                <a:gd name="connsiteY34" fmla="*/ 590550 h 759619"/>
                <a:gd name="connsiteX35" fmla="*/ 764382 w 2138363"/>
                <a:gd name="connsiteY35" fmla="*/ 554831 h 759619"/>
                <a:gd name="connsiteX36" fmla="*/ 869157 w 2138363"/>
                <a:gd name="connsiteY36" fmla="*/ 514350 h 759619"/>
                <a:gd name="connsiteX37" fmla="*/ 964407 w 2138363"/>
                <a:gd name="connsiteY37" fmla="*/ 481013 h 759619"/>
                <a:gd name="connsiteX38" fmla="*/ 1059657 w 2138363"/>
                <a:gd name="connsiteY38" fmla="*/ 447675 h 759619"/>
                <a:gd name="connsiteX39" fmla="*/ 1197769 w 2138363"/>
                <a:gd name="connsiteY39" fmla="*/ 381000 h 759619"/>
                <a:gd name="connsiteX40" fmla="*/ 1307307 w 2138363"/>
                <a:gd name="connsiteY40" fmla="*/ 335756 h 759619"/>
                <a:gd name="connsiteX41" fmla="*/ 1447800 w 2138363"/>
                <a:gd name="connsiteY41" fmla="*/ 285750 h 759619"/>
                <a:gd name="connsiteX42" fmla="*/ 1557338 w 2138363"/>
                <a:gd name="connsiteY42" fmla="*/ 247650 h 759619"/>
                <a:gd name="connsiteX43" fmla="*/ 1638300 w 2138363"/>
                <a:gd name="connsiteY43" fmla="*/ 223838 h 759619"/>
                <a:gd name="connsiteX44" fmla="*/ 1674019 w 2138363"/>
                <a:gd name="connsiteY44" fmla="*/ 214313 h 759619"/>
                <a:gd name="connsiteX45" fmla="*/ 1709738 w 2138363"/>
                <a:gd name="connsiteY45" fmla="*/ 211931 h 759619"/>
                <a:gd name="connsiteX46" fmla="*/ 2078832 w 2138363"/>
                <a:gd name="connsiteY46" fmla="*/ 285750 h 759619"/>
                <a:gd name="connsiteX47" fmla="*/ 2116932 w 2138363"/>
                <a:gd name="connsiteY47" fmla="*/ 273844 h 759619"/>
                <a:gd name="connsiteX48" fmla="*/ 2133600 w 2138363"/>
                <a:gd name="connsiteY48" fmla="*/ 259556 h 759619"/>
                <a:gd name="connsiteX49" fmla="*/ 2138363 w 2138363"/>
                <a:gd name="connsiteY49" fmla="*/ 247650 h 759619"/>
                <a:gd name="connsiteX50" fmla="*/ 2138363 w 2138363"/>
                <a:gd name="connsiteY50" fmla="*/ 238125 h 759619"/>
                <a:gd name="connsiteX51" fmla="*/ 2133600 w 2138363"/>
                <a:gd name="connsiteY51" fmla="*/ 209550 h 759619"/>
                <a:gd name="connsiteX52" fmla="*/ 2124075 w 2138363"/>
                <a:gd name="connsiteY52" fmla="*/ 185738 h 759619"/>
                <a:gd name="connsiteX53" fmla="*/ 2107407 w 2138363"/>
                <a:gd name="connsiteY53" fmla="*/ 171450 h 759619"/>
                <a:gd name="connsiteX54" fmla="*/ 2045494 w 2138363"/>
                <a:gd name="connsiteY54" fmla="*/ 128588 h 759619"/>
                <a:gd name="connsiteX55" fmla="*/ 1981200 w 2138363"/>
                <a:gd name="connsiteY55" fmla="*/ 90488 h 759619"/>
                <a:gd name="connsiteX56" fmla="*/ 1921669 w 2138363"/>
                <a:gd name="connsiteY56" fmla="*/ 52388 h 759619"/>
                <a:gd name="connsiteX57" fmla="*/ 1862138 w 2138363"/>
                <a:gd name="connsiteY57" fmla="*/ 26194 h 759619"/>
                <a:gd name="connsiteX58" fmla="*/ 1816894 w 2138363"/>
                <a:gd name="connsiteY58" fmla="*/ 7144 h 759619"/>
                <a:gd name="connsiteX59" fmla="*/ 1774032 w 2138363"/>
                <a:gd name="connsiteY59" fmla="*/ 0 h 759619"/>
                <a:gd name="connsiteX60" fmla="*/ 1762125 w 2138363"/>
                <a:gd name="connsiteY60" fmla="*/ 0 h 759619"/>
                <a:gd name="connsiteX61" fmla="*/ 1747838 w 2138363"/>
                <a:gd name="connsiteY61" fmla="*/ 0 h 759619"/>
                <a:gd name="connsiteX62" fmla="*/ 1714500 w 2138363"/>
                <a:gd name="connsiteY62" fmla="*/ 23813 h 759619"/>
                <a:gd name="connsiteX63" fmla="*/ 1638300 w 2138363"/>
                <a:gd name="connsiteY63" fmla="*/ 57150 h 759619"/>
                <a:gd name="connsiteX64" fmla="*/ 1538288 w 2138363"/>
                <a:gd name="connsiteY64" fmla="*/ 97631 h 759619"/>
                <a:gd name="connsiteX65" fmla="*/ 1390650 w 2138363"/>
                <a:gd name="connsiteY65" fmla="*/ 142875 h 759619"/>
                <a:gd name="connsiteX66" fmla="*/ 1212057 w 2138363"/>
                <a:gd name="connsiteY66" fmla="*/ 204788 h 759619"/>
                <a:gd name="connsiteX67" fmla="*/ 1033463 w 2138363"/>
                <a:gd name="connsiteY67" fmla="*/ 259556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38363" h="759619">
                  <a:moveTo>
                    <a:pt x="1033463" y="259556"/>
                  </a:moveTo>
                  <a:lnTo>
                    <a:pt x="802482" y="333375"/>
                  </a:lnTo>
                  <a:lnTo>
                    <a:pt x="542925" y="416719"/>
                  </a:lnTo>
                  <a:lnTo>
                    <a:pt x="433388" y="450056"/>
                  </a:lnTo>
                  <a:lnTo>
                    <a:pt x="366713" y="469106"/>
                  </a:lnTo>
                  <a:lnTo>
                    <a:pt x="338138" y="473869"/>
                  </a:lnTo>
                  <a:lnTo>
                    <a:pt x="297657" y="476250"/>
                  </a:lnTo>
                  <a:lnTo>
                    <a:pt x="266700" y="471488"/>
                  </a:lnTo>
                  <a:lnTo>
                    <a:pt x="223838" y="464344"/>
                  </a:lnTo>
                  <a:lnTo>
                    <a:pt x="192882" y="450056"/>
                  </a:lnTo>
                  <a:lnTo>
                    <a:pt x="142875" y="421481"/>
                  </a:lnTo>
                  <a:lnTo>
                    <a:pt x="97632" y="390525"/>
                  </a:lnTo>
                  <a:lnTo>
                    <a:pt x="54769" y="354806"/>
                  </a:lnTo>
                  <a:lnTo>
                    <a:pt x="35719" y="345281"/>
                  </a:lnTo>
                  <a:lnTo>
                    <a:pt x="21432" y="345281"/>
                  </a:lnTo>
                  <a:lnTo>
                    <a:pt x="9525" y="345281"/>
                  </a:lnTo>
                  <a:lnTo>
                    <a:pt x="0" y="352425"/>
                  </a:lnTo>
                  <a:lnTo>
                    <a:pt x="0" y="369094"/>
                  </a:lnTo>
                  <a:lnTo>
                    <a:pt x="11907" y="400050"/>
                  </a:lnTo>
                  <a:lnTo>
                    <a:pt x="40482" y="452438"/>
                  </a:lnTo>
                  <a:lnTo>
                    <a:pt x="76200" y="507206"/>
                  </a:lnTo>
                  <a:lnTo>
                    <a:pt x="121444" y="564356"/>
                  </a:lnTo>
                  <a:lnTo>
                    <a:pt x="166688" y="614363"/>
                  </a:lnTo>
                  <a:lnTo>
                    <a:pt x="221457" y="666750"/>
                  </a:lnTo>
                  <a:lnTo>
                    <a:pt x="261938" y="700088"/>
                  </a:lnTo>
                  <a:lnTo>
                    <a:pt x="309563" y="735806"/>
                  </a:lnTo>
                  <a:lnTo>
                    <a:pt x="338138" y="752475"/>
                  </a:lnTo>
                  <a:lnTo>
                    <a:pt x="371475" y="759619"/>
                  </a:lnTo>
                  <a:lnTo>
                    <a:pt x="407194" y="759619"/>
                  </a:lnTo>
                  <a:lnTo>
                    <a:pt x="442913" y="745331"/>
                  </a:lnTo>
                  <a:lnTo>
                    <a:pt x="469107" y="723900"/>
                  </a:lnTo>
                  <a:lnTo>
                    <a:pt x="502444" y="702469"/>
                  </a:lnTo>
                  <a:lnTo>
                    <a:pt x="552450" y="666750"/>
                  </a:lnTo>
                  <a:lnTo>
                    <a:pt x="619125" y="626269"/>
                  </a:lnTo>
                  <a:lnTo>
                    <a:pt x="685800" y="590550"/>
                  </a:lnTo>
                  <a:lnTo>
                    <a:pt x="764382" y="554831"/>
                  </a:lnTo>
                  <a:lnTo>
                    <a:pt x="869157" y="514350"/>
                  </a:lnTo>
                  <a:lnTo>
                    <a:pt x="964407" y="481013"/>
                  </a:lnTo>
                  <a:lnTo>
                    <a:pt x="1059657" y="447675"/>
                  </a:lnTo>
                  <a:lnTo>
                    <a:pt x="1197769" y="381000"/>
                  </a:lnTo>
                  <a:lnTo>
                    <a:pt x="1307307" y="335756"/>
                  </a:lnTo>
                  <a:lnTo>
                    <a:pt x="1447800" y="285750"/>
                  </a:lnTo>
                  <a:lnTo>
                    <a:pt x="1557338" y="247650"/>
                  </a:lnTo>
                  <a:lnTo>
                    <a:pt x="1638300" y="223838"/>
                  </a:lnTo>
                  <a:lnTo>
                    <a:pt x="1674019" y="214313"/>
                  </a:lnTo>
                  <a:lnTo>
                    <a:pt x="1709738" y="211931"/>
                  </a:lnTo>
                  <a:lnTo>
                    <a:pt x="2078832" y="285750"/>
                  </a:lnTo>
                  <a:lnTo>
                    <a:pt x="2116932" y="273844"/>
                  </a:lnTo>
                  <a:lnTo>
                    <a:pt x="2133600" y="259556"/>
                  </a:lnTo>
                  <a:lnTo>
                    <a:pt x="2138363" y="247650"/>
                  </a:lnTo>
                  <a:lnTo>
                    <a:pt x="2138363" y="238125"/>
                  </a:lnTo>
                  <a:lnTo>
                    <a:pt x="2133600" y="209550"/>
                  </a:lnTo>
                  <a:lnTo>
                    <a:pt x="2124075" y="185738"/>
                  </a:lnTo>
                  <a:lnTo>
                    <a:pt x="2107407" y="171450"/>
                  </a:lnTo>
                  <a:lnTo>
                    <a:pt x="2045494" y="128588"/>
                  </a:lnTo>
                  <a:lnTo>
                    <a:pt x="1981200" y="90488"/>
                  </a:lnTo>
                  <a:lnTo>
                    <a:pt x="1921669" y="52388"/>
                  </a:lnTo>
                  <a:lnTo>
                    <a:pt x="1862138" y="26194"/>
                  </a:lnTo>
                  <a:lnTo>
                    <a:pt x="1816894" y="7144"/>
                  </a:lnTo>
                  <a:lnTo>
                    <a:pt x="1774032" y="0"/>
                  </a:lnTo>
                  <a:lnTo>
                    <a:pt x="1762125" y="0"/>
                  </a:lnTo>
                  <a:lnTo>
                    <a:pt x="1747838" y="0"/>
                  </a:lnTo>
                  <a:lnTo>
                    <a:pt x="1714500" y="23813"/>
                  </a:lnTo>
                  <a:lnTo>
                    <a:pt x="1638300" y="57150"/>
                  </a:lnTo>
                  <a:lnTo>
                    <a:pt x="1538288" y="97631"/>
                  </a:lnTo>
                  <a:lnTo>
                    <a:pt x="1390650" y="142875"/>
                  </a:lnTo>
                  <a:lnTo>
                    <a:pt x="1212057" y="204788"/>
                  </a:lnTo>
                  <a:lnTo>
                    <a:pt x="1033463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8">
              <a:extLst>
                <a:ext uri="{FF2B5EF4-FFF2-40B4-BE49-F238E27FC236}">
                  <a16:creationId xmlns:a16="http://schemas.microsoft.com/office/drawing/2014/main" id="{5E89EDBF-AB00-4246-9F15-00E10B923107}"/>
                </a:ext>
              </a:extLst>
            </p:cNvPr>
            <p:cNvSpPr/>
            <p:nvPr/>
          </p:nvSpPr>
          <p:spPr>
            <a:xfrm>
              <a:off x="5314950" y="2817813"/>
              <a:ext cx="649288" cy="601662"/>
            </a:xfrm>
            <a:custGeom>
              <a:avLst/>
              <a:gdLst>
                <a:gd name="connsiteX0" fmla="*/ 142875 w 650081"/>
                <a:gd name="connsiteY0" fmla="*/ 304800 h 602456"/>
                <a:gd name="connsiteX1" fmla="*/ 190500 w 650081"/>
                <a:gd name="connsiteY1" fmla="*/ 216694 h 602456"/>
                <a:gd name="connsiteX2" fmla="*/ 226219 w 650081"/>
                <a:gd name="connsiteY2" fmla="*/ 145256 h 602456"/>
                <a:gd name="connsiteX3" fmla="*/ 242888 w 650081"/>
                <a:gd name="connsiteY3" fmla="*/ 107156 h 602456"/>
                <a:gd name="connsiteX4" fmla="*/ 250031 w 650081"/>
                <a:gd name="connsiteY4" fmla="*/ 69056 h 602456"/>
                <a:gd name="connsiteX5" fmla="*/ 245269 w 650081"/>
                <a:gd name="connsiteY5" fmla="*/ 45244 h 602456"/>
                <a:gd name="connsiteX6" fmla="*/ 207169 w 650081"/>
                <a:gd name="connsiteY6" fmla="*/ 0 h 602456"/>
                <a:gd name="connsiteX7" fmla="*/ 650081 w 650081"/>
                <a:gd name="connsiteY7" fmla="*/ 95250 h 602456"/>
                <a:gd name="connsiteX8" fmla="*/ 621506 w 650081"/>
                <a:gd name="connsiteY8" fmla="*/ 109537 h 602456"/>
                <a:gd name="connsiteX9" fmla="*/ 607219 w 650081"/>
                <a:gd name="connsiteY9" fmla="*/ 116681 h 602456"/>
                <a:gd name="connsiteX10" fmla="*/ 550069 w 650081"/>
                <a:gd name="connsiteY10" fmla="*/ 133350 h 602456"/>
                <a:gd name="connsiteX11" fmla="*/ 481013 w 650081"/>
                <a:gd name="connsiteY11" fmla="*/ 161925 h 602456"/>
                <a:gd name="connsiteX12" fmla="*/ 445294 w 650081"/>
                <a:gd name="connsiteY12" fmla="*/ 183356 h 602456"/>
                <a:gd name="connsiteX13" fmla="*/ 419100 w 650081"/>
                <a:gd name="connsiteY13" fmla="*/ 207169 h 602456"/>
                <a:gd name="connsiteX14" fmla="*/ 342900 w 650081"/>
                <a:gd name="connsiteY14" fmla="*/ 295275 h 602456"/>
                <a:gd name="connsiteX15" fmla="*/ 211931 w 650081"/>
                <a:gd name="connsiteY15" fmla="*/ 433387 h 602456"/>
                <a:gd name="connsiteX16" fmla="*/ 130969 w 650081"/>
                <a:gd name="connsiteY16" fmla="*/ 516731 h 602456"/>
                <a:gd name="connsiteX17" fmla="*/ 73819 w 650081"/>
                <a:gd name="connsiteY17" fmla="*/ 576262 h 602456"/>
                <a:gd name="connsiteX18" fmla="*/ 52388 w 650081"/>
                <a:gd name="connsiteY18" fmla="*/ 595312 h 602456"/>
                <a:gd name="connsiteX19" fmla="*/ 33338 w 650081"/>
                <a:gd name="connsiteY19" fmla="*/ 600075 h 602456"/>
                <a:gd name="connsiteX20" fmla="*/ 21431 w 650081"/>
                <a:gd name="connsiteY20" fmla="*/ 602456 h 602456"/>
                <a:gd name="connsiteX21" fmla="*/ 2381 w 650081"/>
                <a:gd name="connsiteY21" fmla="*/ 597694 h 602456"/>
                <a:gd name="connsiteX22" fmla="*/ 0 w 650081"/>
                <a:gd name="connsiteY22" fmla="*/ 576262 h 602456"/>
                <a:gd name="connsiteX23" fmla="*/ 16669 w 650081"/>
                <a:gd name="connsiteY23" fmla="*/ 535781 h 602456"/>
                <a:gd name="connsiteX24" fmla="*/ 66675 w 650081"/>
                <a:gd name="connsiteY24" fmla="*/ 450056 h 602456"/>
                <a:gd name="connsiteX25" fmla="*/ 142875 w 650081"/>
                <a:gd name="connsiteY25" fmla="*/ 3048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602456">
                  <a:moveTo>
                    <a:pt x="142875" y="304800"/>
                  </a:moveTo>
                  <a:lnTo>
                    <a:pt x="190500" y="216694"/>
                  </a:lnTo>
                  <a:lnTo>
                    <a:pt x="226219" y="145256"/>
                  </a:lnTo>
                  <a:lnTo>
                    <a:pt x="242888" y="107156"/>
                  </a:lnTo>
                  <a:lnTo>
                    <a:pt x="250031" y="69056"/>
                  </a:lnTo>
                  <a:lnTo>
                    <a:pt x="245269" y="45244"/>
                  </a:lnTo>
                  <a:lnTo>
                    <a:pt x="207169" y="0"/>
                  </a:lnTo>
                  <a:lnTo>
                    <a:pt x="650081" y="95250"/>
                  </a:lnTo>
                  <a:lnTo>
                    <a:pt x="621506" y="109537"/>
                  </a:lnTo>
                  <a:lnTo>
                    <a:pt x="607219" y="116681"/>
                  </a:lnTo>
                  <a:lnTo>
                    <a:pt x="550069" y="133350"/>
                  </a:lnTo>
                  <a:lnTo>
                    <a:pt x="481013" y="161925"/>
                  </a:lnTo>
                  <a:lnTo>
                    <a:pt x="445294" y="183356"/>
                  </a:lnTo>
                  <a:lnTo>
                    <a:pt x="419100" y="207169"/>
                  </a:lnTo>
                  <a:lnTo>
                    <a:pt x="342900" y="295275"/>
                  </a:lnTo>
                  <a:lnTo>
                    <a:pt x="211931" y="433387"/>
                  </a:lnTo>
                  <a:lnTo>
                    <a:pt x="130969" y="516731"/>
                  </a:lnTo>
                  <a:lnTo>
                    <a:pt x="73819" y="576262"/>
                  </a:lnTo>
                  <a:lnTo>
                    <a:pt x="52388" y="595312"/>
                  </a:lnTo>
                  <a:lnTo>
                    <a:pt x="33338" y="600075"/>
                  </a:lnTo>
                  <a:lnTo>
                    <a:pt x="21431" y="602456"/>
                  </a:lnTo>
                  <a:lnTo>
                    <a:pt x="2381" y="597694"/>
                  </a:lnTo>
                  <a:lnTo>
                    <a:pt x="0" y="576262"/>
                  </a:lnTo>
                  <a:lnTo>
                    <a:pt x="16669" y="535781"/>
                  </a:lnTo>
                  <a:lnTo>
                    <a:pt x="66675" y="450056"/>
                  </a:lnTo>
                  <a:lnTo>
                    <a:pt x="142875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0">
              <a:extLst>
                <a:ext uri="{FF2B5EF4-FFF2-40B4-BE49-F238E27FC236}">
                  <a16:creationId xmlns:a16="http://schemas.microsoft.com/office/drawing/2014/main" id="{8CFD595A-B97D-46DD-A830-14A4B5846CB5}"/>
                </a:ext>
              </a:extLst>
            </p:cNvPr>
            <p:cNvSpPr/>
            <p:nvPr/>
          </p:nvSpPr>
          <p:spPr>
            <a:xfrm>
              <a:off x="4702176" y="3049588"/>
              <a:ext cx="652463" cy="2786062"/>
            </a:xfrm>
            <a:custGeom>
              <a:avLst/>
              <a:gdLst>
                <a:gd name="connsiteX0" fmla="*/ 420130 w 653143"/>
                <a:gd name="connsiteY0" fmla="*/ 864973 h 2785566"/>
                <a:gd name="connsiteX1" fmla="*/ 409538 w 653143"/>
                <a:gd name="connsiteY1" fmla="*/ 699039 h 2785566"/>
                <a:gd name="connsiteX2" fmla="*/ 402477 w 653143"/>
                <a:gd name="connsiteY2" fmla="*/ 617838 h 2785566"/>
                <a:gd name="connsiteX3" fmla="*/ 321276 w 653143"/>
                <a:gd name="connsiteY3" fmla="*/ 342458 h 2785566"/>
                <a:gd name="connsiteX4" fmla="*/ 275379 w 653143"/>
                <a:gd name="connsiteY4" fmla="*/ 268318 h 2785566"/>
                <a:gd name="connsiteX5" fmla="*/ 236544 w 653143"/>
                <a:gd name="connsiteY5" fmla="*/ 222421 h 2785566"/>
                <a:gd name="connsiteX6" fmla="*/ 197708 w 653143"/>
                <a:gd name="connsiteY6" fmla="*/ 183586 h 2785566"/>
                <a:gd name="connsiteX7" fmla="*/ 165934 w 653143"/>
                <a:gd name="connsiteY7" fmla="*/ 155342 h 2785566"/>
                <a:gd name="connsiteX8" fmla="*/ 134159 w 653143"/>
                <a:gd name="connsiteY8" fmla="*/ 130628 h 2785566"/>
                <a:gd name="connsiteX9" fmla="*/ 88262 w 653143"/>
                <a:gd name="connsiteY9" fmla="*/ 98854 h 2785566"/>
                <a:gd name="connsiteX10" fmla="*/ 0 w 653143"/>
                <a:gd name="connsiteY10" fmla="*/ 42366 h 2785566"/>
                <a:gd name="connsiteX11" fmla="*/ 148281 w 653143"/>
                <a:gd name="connsiteY11" fmla="*/ 0 h 2785566"/>
                <a:gd name="connsiteX12" fmla="*/ 257727 w 653143"/>
                <a:gd name="connsiteY12" fmla="*/ 77671 h 2785566"/>
                <a:gd name="connsiteX13" fmla="*/ 317745 w 653143"/>
                <a:gd name="connsiteY13" fmla="*/ 123567 h 2785566"/>
                <a:gd name="connsiteX14" fmla="*/ 353050 w 653143"/>
                <a:gd name="connsiteY14" fmla="*/ 155342 h 2785566"/>
                <a:gd name="connsiteX15" fmla="*/ 384825 w 653143"/>
                <a:gd name="connsiteY15" fmla="*/ 183586 h 2785566"/>
                <a:gd name="connsiteX16" fmla="*/ 437782 w 653143"/>
                <a:gd name="connsiteY16" fmla="*/ 233013 h 2785566"/>
                <a:gd name="connsiteX17" fmla="*/ 490740 w 653143"/>
                <a:gd name="connsiteY17" fmla="*/ 293031 h 2785566"/>
                <a:gd name="connsiteX18" fmla="*/ 508392 w 653143"/>
                <a:gd name="connsiteY18" fmla="*/ 321275 h 2785566"/>
                <a:gd name="connsiteX19" fmla="*/ 522514 w 653143"/>
                <a:gd name="connsiteY19" fmla="*/ 345989 h 2785566"/>
                <a:gd name="connsiteX20" fmla="*/ 547228 w 653143"/>
                <a:gd name="connsiteY20" fmla="*/ 409538 h 2785566"/>
                <a:gd name="connsiteX21" fmla="*/ 579002 w 653143"/>
                <a:gd name="connsiteY21" fmla="*/ 515453 h 2785566"/>
                <a:gd name="connsiteX22" fmla="*/ 600185 w 653143"/>
                <a:gd name="connsiteY22" fmla="*/ 614307 h 2785566"/>
                <a:gd name="connsiteX23" fmla="*/ 617838 w 653143"/>
                <a:gd name="connsiteY23" fmla="*/ 737875 h 2785566"/>
                <a:gd name="connsiteX24" fmla="*/ 628429 w 653143"/>
                <a:gd name="connsiteY24" fmla="*/ 836729 h 2785566"/>
                <a:gd name="connsiteX25" fmla="*/ 639021 w 653143"/>
                <a:gd name="connsiteY25" fmla="*/ 935583 h 2785566"/>
                <a:gd name="connsiteX26" fmla="*/ 646082 w 653143"/>
                <a:gd name="connsiteY26" fmla="*/ 1034437 h 2785566"/>
                <a:gd name="connsiteX27" fmla="*/ 653143 w 653143"/>
                <a:gd name="connsiteY27" fmla="*/ 1313346 h 2785566"/>
                <a:gd name="connsiteX28" fmla="*/ 646082 w 653143"/>
                <a:gd name="connsiteY28" fmla="*/ 1539299 h 2785566"/>
                <a:gd name="connsiteX29" fmla="*/ 639021 w 653143"/>
                <a:gd name="connsiteY29" fmla="*/ 1652275 h 2785566"/>
                <a:gd name="connsiteX30" fmla="*/ 621368 w 653143"/>
                <a:gd name="connsiteY30" fmla="*/ 1867635 h 2785566"/>
                <a:gd name="connsiteX31" fmla="*/ 600185 w 653143"/>
                <a:gd name="connsiteY31" fmla="*/ 2012386 h 2785566"/>
                <a:gd name="connsiteX32" fmla="*/ 575472 w 653143"/>
                <a:gd name="connsiteY32" fmla="*/ 2132423 h 2785566"/>
                <a:gd name="connsiteX33" fmla="*/ 536636 w 653143"/>
                <a:gd name="connsiteY33" fmla="*/ 2263051 h 2785566"/>
                <a:gd name="connsiteX34" fmla="*/ 483679 w 653143"/>
                <a:gd name="connsiteY34" fmla="*/ 2418393 h 2785566"/>
                <a:gd name="connsiteX35" fmla="*/ 441313 w 653143"/>
                <a:gd name="connsiteY35" fmla="*/ 2513717 h 2785566"/>
                <a:gd name="connsiteX36" fmla="*/ 391886 w 653143"/>
                <a:gd name="connsiteY36" fmla="*/ 2601980 h 2785566"/>
                <a:gd name="connsiteX37" fmla="*/ 342459 w 653143"/>
                <a:gd name="connsiteY37" fmla="*/ 2669059 h 2785566"/>
                <a:gd name="connsiteX38" fmla="*/ 275379 w 653143"/>
                <a:gd name="connsiteY38" fmla="*/ 2743200 h 2785566"/>
                <a:gd name="connsiteX39" fmla="*/ 250666 w 653143"/>
                <a:gd name="connsiteY39" fmla="*/ 2771444 h 2785566"/>
                <a:gd name="connsiteX40" fmla="*/ 218891 w 653143"/>
                <a:gd name="connsiteY40" fmla="*/ 2785566 h 2785566"/>
                <a:gd name="connsiteX41" fmla="*/ 204769 w 653143"/>
                <a:gd name="connsiteY41" fmla="*/ 2782035 h 2785566"/>
                <a:gd name="connsiteX42" fmla="*/ 187117 w 653143"/>
                <a:gd name="connsiteY42" fmla="*/ 2757322 h 2785566"/>
                <a:gd name="connsiteX43" fmla="*/ 169464 w 653143"/>
                <a:gd name="connsiteY43" fmla="*/ 2707895 h 2785566"/>
                <a:gd name="connsiteX44" fmla="*/ 158873 w 653143"/>
                <a:gd name="connsiteY44" fmla="*/ 2640815 h 2785566"/>
                <a:gd name="connsiteX45" fmla="*/ 271849 w 653143"/>
                <a:gd name="connsiteY45" fmla="*/ 2195972 h 2785566"/>
                <a:gd name="connsiteX46" fmla="*/ 296562 w 653143"/>
                <a:gd name="connsiteY46" fmla="*/ 2125362 h 2785566"/>
                <a:gd name="connsiteX47" fmla="*/ 324806 w 653143"/>
                <a:gd name="connsiteY47" fmla="*/ 2047691 h 2785566"/>
                <a:gd name="connsiteX48" fmla="*/ 338928 w 653143"/>
                <a:gd name="connsiteY48" fmla="*/ 1994733 h 2785566"/>
                <a:gd name="connsiteX49" fmla="*/ 360111 w 653143"/>
                <a:gd name="connsiteY49" fmla="*/ 1917062 h 2785566"/>
                <a:gd name="connsiteX50" fmla="*/ 374233 w 653143"/>
                <a:gd name="connsiteY50" fmla="*/ 1835861 h 2785566"/>
                <a:gd name="connsiteX51" fmla="*/ 388355 w 653143"/>
                <a:gd name="connsiteY51" fmla="*/ 1758190 h 2785566"/>
                <a:gd name="connsiteX52" fmla="*/ 406008 w 653143"/>
                <a:gd name="connsiteY52" fmla="*/ 1648744 h 2785566"/>
                <a:gd name="connsiteX53" fmla="*/ 416599 w 653143"/>
                <a:gd name="connsiteY53" fmla="*/ 1539299 h 2785566"/>
                <a:gd name="connsiteX54" fmla="*/ 420130 w 653143"/>
                <a:gd name="connsiteY54" fmla="*/ 1440444 h 2785566"/>
                <a:gd name="connsiteX55" fmla="*/ 423660 w 653143"/>
                <a:gd name="connsiteY55" fmla="*/ 1334529 h 2785566"/>
                <a:gd name="connsiteX56" fmla="*/ 427191 w 653143"/>
                <a:gd name="connsiteY56" fmla="*/ 1196840 h 2785566"/>
                <a:gd name="connsiteX57" fmla="*/ 427191 w 653143"/>
                <a:gd name="connsiteY57" fmla="*/ 1076803 h 2785566"/>
                <a:gd name="connsiteX58" fmla="*/ 420130 w 653143"/>
                <a:gd name="connsiteY58" fmla="*/ 864973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3143" h="2785566">
                  <a:moveTo>
                    <a:pt x="420130" y="864973"/>
                  </a:moveTo>
                  <a:lnTo>
                    <a:pt x="409538" y="699039"/>
                  </a:lnTo>
                  <a:lnTo>
                    <a:pt x="402477" y="617838"/>
                  </a:lnTo>
                  <a:lnTo>
                    <a:pt x="321276" y="342458"/>
                  </a:lnTo>
                  <a:lnTo>
                    <a:pt x="275379" y="268318"/>
                  </a:lnTo>
                  <a:lnTo>
                    <a:pt x="236544" y="222421"/>
                  </a:lnTo>
                  <a:lnTo>
                    <a:pt x="197708" y="183586"/>
                  </a:lnTo>
                  <a:lnTo>
                    <a:pt x="165934" y="155342"/>
                  </a:lnTo>
                  <a:lnTo>
                    <a:pt x="134159" y="130628"/>
                  </a:lnTo>
                  <a:lnTo>
                    <a:pt x="88262" y="98854"/>
                  </a:lnTo>
                  <a:lnTo>
                    <a:pt x="0" y="42366"/>
                  </a:lnTo>
                  <a:lnTo>
                    <a:pt x="148281" y="0"/>
                  </a:lnTo>
                  <a:lnTo>
                    <a:pt x="257727" y="77671"/>
                  </a:lnTo>
                  <a:lnTo>
                    <a:pt x="317745" y="123567"/>
                  </a:lnTo>
                  <a:lnTo>
                    <a:pt x="353050" y="155342"/>
                  </a:lnTo>
                  <a:lnTo>
                    <a:pt x="384825" y="183586"/>
                  </a:lnTo>
                  <a:lnTo>
                    <a:pt x="437782" y="233013"/>
                  </a:lnTo>
                  <a:lnTo>
                    <a:pt x="490740" y="293031"/>
                  </a:lnTo>
                  <a:lnTo>
                    <a:pt x="508392" y="321275"/>
                  </a:lnTo>
                  <a:lnTo>
                    <a:pt x="522514" y="345989"/>
                  </a:lnTo>
                  <a:lnTo>
                    <a:pt x="547228" y="409538"/>
                  </a:lnTo>
                  <a:lnTo>
                    <a:pt x="579002" y="515453"/>
                  </a:lnTo>
                  <a:lnTo>
                    <a:pt x="600185" y="614307"/>
                  </a:lnTo>
                  <a:lnTo>
                    <a:pt x="617838" y="737875"/>
                  </a:lnTo>
                  <a:lnTo>
                    <a:pt x="628429" y="836729"/>
                  </a:lnTo>
                  <a:lnTo>
                    <a:pt x="639021" y="935583"/>
                  </a:lnTo>
                  <a:lnTo>
                    <a:pt x="646082" y="1034437"/>
                  </a:lnTo>
                  <a:lnTo>
                    <a:pt x="653143" y="1313346"/>
                  </a:lnTo>
                  <a:lnTo>
                    <a:pt x="646082" y="1539299"/>
                  </a:lnTo>
                  <a:lnTo>
                    <a:pt x="639021" y="1652275"/>
                  </a:lnTo>
                  <a:lnTo>
                    <a:pt x="621368" y="1867635"/>
                  </a:lnTo>
                  <a:lnTo>
                    <a:pt x="600185" y="2012386"/>
                  </a:lnTo>
                  <a:lnTo>
                    <a:pt x="575472" y="2132423"/>
                  </a:lnTo>
                  <a:lnTo>
                    <a:pt x="536636" y="2263051"/>
                  </a:lnTo>
                  <a:lnTo>
                    <a:pt x="483679" y="2418393"/>
                  </a:lnTo>
                  <a:lnTo>
                    <a:pt x="441313" y="2513717"/>
                  </a:lnTo>
                  <a:lnTo>
                    <a:pt x="391886" y="2601980"/>
                  </a:lnTo>
                  <a:lnTo>
                    <a:pt x="342459" y="2669059"/>
                  </a:lnTo>
                  <a:lnTo>
                    <a:pt x="275379" y="2743200"/>
                  </a:lnTo>
                  <a:lnTo>
                    <a:pt x="250666" y="2771444"/>
                  </a:lnTo>
                  <a:lnTo>
                    <a:pt x="218891" y="2785566"/>
                  </a:lnTo>
                  <a:lnTo>
                    <a:pt x="204769" y="2782035"/>
                  </a:lnTo>
                  <a:lnTo>
                    <a:pt x="187117" y="2757322"/>
                  </a:lnTo>
                  <a:lnTo>
                    <a:pt x="169464" y="2707895"/>
                  </a:lnTo>
                  <a:lnTo>
                    <a:pt x="158873" y="2640815"/>
                  </a:lnTo>
                  <a:lnTo>
                    <a:pt x="271849" y="2195972"/>
                  </a:lnTo>
                  <a:lnTo>
                    <a:pt x="296562" y="2125362"/>
                  </a:lnTo>
                  <a:cubicBezTo>
                    <a:pt x="322145" y="2052268"/>
                    <a:pt x="310125" y="2077057"/>
                    <a:pt x="324806" y="2047691"/>
                  </a:cubicBezTo>
                  <a:lnTo>
                    <a:pt x="338928" y="1994733"/>
                  </a:lnTo>
                  <a:lnTo>
                    <a:pt x="360111" y="1917062"/>
                  </a:lnTo>
                  <a:lnTo>
                    <a:pt x="374233" y="1835861"/>
                  </a:lnTo>
                  <a:lnTo>
                    <a:pt x="388355" y="1758190"/>
                  </a:lnTo>
                  <a:lnTo>
                    <a:pt x="406008" y="1648744"/>
                  </a:lnTo>
                  <a:lnTo>
                    <a:pt x="416599" y="1539299"/>
                  </a:lnTo>
                  <a:lnTo>
                    <a:pt x="420130" y="1440444"/>
                  </a:lnTo>
                  <a:lnTo>
                    <a:pt x="423660" y="1334529"/>
                  </a:lnTo>
                  <a:lnTo>
                    <a:pt x="427191" y="1196840"/>
                  </a:lnTo>
                  <a:lnTo>
                    <a:pt x="427191" y="1076803"/>
                  </a:lnTo>
                  <a:lnTo>
                    <a:pt x="420130" y="86497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1">
              <a:extLst>
                <a:ext uri="{FF2B5EF4-FFF2-40B4-BE49-F238E27FC236}">
                  <a16:creationId xmlns:a16="http://schemas.microsoft.com/office/drawing/2014/main" id="{D8B2542D-EAD9-4B83-B8C3-0E201130D8F8}"/>
                </a:ext>
              </a:extLst>
            </p:cNvPr>
            <p:cNvSpPr/>
            <p:nvPr/>
          </p:nvSpPr>
          <p:spPr>
            <a:xfrm>
              <a:off x="4310063" y="5160964"/>
              <a:ext cx="692150" cy="630237"/>
            </a:xfrm>
            <a:custGeom>
              <a:avLst/>
              <a:gdLst>
                <a:gd name="connsiteX0" fmla="*/ 209550 w 692943"/>
                <a:gd name="connsiteY0" fmla="*/ 207169 h 631031"/>
                <a:gd name="connsiteX1" fmla="*/ 285750 w 692943"/>
                <a:gd name="connsiteY1" fmla="*/ 269081 h 631031"/>
                <a:gd name="connsiteX2" fmla="*/ 345281 w 692943"/>
                <a:gd name="connsiteY2" fmla="*/ 321469 h 631031"/>
                <a:gd name="connsiteX3" fmla="*/ 392906 w 692943"/>
                <a:gd name="connsiteY3" fmla="*/ 364331 h 631031"/>
                <a:gd name="connsiteX4" fmla="*/ 450056 w 692943"/>
                <a:gd name="connsiteY4" fmla="*/ 411956 h 631031"/>
                <a:gd name="connsiteX5" fmla="*/ 516731 w 692943"/>
                <a:gd name="connsiteY5" fmla="*/ 483394 h 631031"/>
                <a:gd name="connsiteX6" fmla="*/ 550068 w 692943"/>
                <a:gd name="connsiteY6" fmla="*/ 523875 h 631031"/>
                <a:gd name="connsiteX7" fmla="*/ 557212 w 692943"/>
                <a:gd name="connsiteY7" fmla="*/ 569119 h 631031"/>
                <a:gd name="connsiteX8" fmla="*/ 576262 w 692943"/>
                <a:gd name="connsiteY8" fmla="*/ 631031 h 631031"/>
                <a:gd name="connsiteX9" fmla="*/ 692943 w 692943"/>
                <a:gd name="connsiteY9" fmla="*/ 9525 h 631031"/>
                <a:gd name="connsiteX10" fmla="*/ 671512 w 692943"/>
                <a:gd name="connsiteY10" fmla="*/ 59531 h 631031"/>
                <a:gd name="connsiteX11" fmla="*/ 650081 w 692943"/>
                <a:gd name="connsiteY11" fmla="*/ 97631 h 631031"/>
                <a:gd name="connsiteX12" fmla="*/ 631031 w 692943"/>
                <a:gd name="connsiteY12" fmla="*/ 123825 h 631031"/>
                <a:gd name="connsiteX13" fmla="*/ 604837 w 692943"/>
                <a:gd name="connsiteY13" fmla="*/ 150019 h 631031"/>
                <a:gd name="connsiteX14" fmla="*/ 571500 w 692943"/>
                <a:gd name="connsiteY14" fmla="*/ 166687 h 631031"/>
                <a:gd name="connsiteX15" fmla="*/ 542925 w 692943"/>
                <a:gd name="connsiteY15" fmla="*/ 173831 h 631031"/>
                <a:gd name="connsiteX16" fmla="*/ 500062 w 692943"/>
                <a:gd name="connsiteY16" fmla="*/ 166687 h 631031"/>
                <a:gd name="connsiteX17" fmla="*/ 409575 w 692943"/>
                <a:gd name="connsiteY17" fmla="*/ 135731 h 631031"/>
                <a:gd name="connsiteX18" fmla="*/ 295275 w 692943"/>
                <a:gd name="connsiteY18" fmla="*/ 97631 h 631031"/>
                <a:gd name="connsiteX19" fmla="*/ 161925 w 692943"/>
                <a:gd name="connsiteY19" fmla="*/ 50006 h 631031"/>
                <a:gd name="connsiteX20" fmla="*/ 78581 w 692943"/>
                <a:gd name="connsiteY20" fmla="*/ 16669 h 631031"/>
                <a:gd name="connsiteX21" fmla="*/ 40481 w 692943"/>
                <a:gd name="connsiteY21" fmla="*/ 2381 h 631031"/>
                <a:gd name="connsiteX22" fmla="*/ 19050 w 692943"/>
                <a:gd name="connsiteY22" fmla="*/ 0 h 631031"/>
                <a:gd name="connsiteX23" fmla="*/ 2381 w 692943"/>
                <a:gd name="connsiteY23" fmla="*/ 9525 h 631031"/>
                <a:gd name="connsiteX24" fmla="*/ 0 w 692943"/>
                <a:gd name="connsiteY24" fmla="*/ 26194 h 631031"/>
                <a:gd name="connsiteX25" fmla="*/ 11906 w 692943"/>
                <a:gd name="connsiteY25" fmla="*/ 50006 h 631031"/>
                <a:gd name="connsiteX26" fmla="*/ 45243 w 692943"/>
                <a:gd name="connsiteY26" fmla="*/ 80962 h 631031"/>
                <a:gd name="connsiteX27" fmla="*/ 135731 w 692943"/>
                <a:gd name="connsiteY27" fmla="*/ 147637 h 631031"/>
                <a:gd name="connsiteX28" fmla="*/ 209550 w 692943"/>
                <a:gd name="connsiteY28" fmla="*/ 20716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3" h="631031">
                  <a:moveTo>
                    <a:pt x="209550" y="207169"/>
                  </a:moveTo>
                  <a:lnTo>
                    <a:pt x="285750" y="269081"/>
                  </a:lnTo>
                  <a:lnTo>
                    <a:pt x="345281" y="321469"/>
                  </a:lnTo>
                  <a:lnTo>
                    <a:pt x="392906" y="364331"/>
                  </a:lnTo>
                  <a:lnTo>
                    <a:pt x="450056" y="411956"/>
                  </a:lnTo>
                  <a:lnTo>
                    <a:pt x="516731" y="483394"/>
                  </a:lnTo>
                  <a:lnTo>
                    <a:pt x="550068" y="523875"/>
                  </a:lnTo>
                  <a:lnTo>
                    <a:pt x="557212" y="569119"/>
                  </a:lnTo>
                  <a:lnTo>
                    <a:pt x="576262" y="631031"/>
                  </a:lnTo>
                  <a:lnTo>
                    <a:pt x="692943" y="9525"/>
                  </a:lnTo>
                  <a:lnTo>
                    <a:pt x="671512" y="59531"/>
                  </a:lnTo>
                  <a:lnTo>
                    <a:pt x="650081" y="97631"/>
                  </a:lnTo>
                  <a:lnTo>
                    <a:pt x="631031" y="123825"/>
                  </a:lnTo>
                  <a:lnTo>
                    <a:pt x="604837" y="150019"/>
                  </a:lnTo>
                  <a:lnTo>
                    <a:pt x="571500" y="166687"/>
                  </a:lnTo>
                  <a:lnTo>
                    <a:pt x="542925" y="173831"/>
                  </a:lnTo>
                  <a:lnTo>
                    <a:pt x="500062" y="166687"/>
                  </a:lnTo>
                  <a:lnTo>
                    <a:pt x="409575" y="135731"/>
                  </a:lnTo>
                  <a:lnTo>
                    <a:pt x="295275" y="97631"/>
                  </a:lnTo>
                  <a:lnTo>
                    <a:pt x="161925" y="50006"/>
                  </a:lnTo>
                  <a:lnTo>
                    <a:pt x="78581" y="16669"/>
                  </a:lnTo>
                  <a:lnTo>
                    <a:pt x="40481" y="2381"/>
                  </a:lnTo>
                  <a:lnTo>
                    <a:pt x="19050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45243" y="80962"/>
                  </a:lnTo>
                  <a:lnTo>
                    <a:pt x="135731" y="147637"/>
                  </a:lnTo>
                  <a:lnTo>
                    <a:pt x="20955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9">
              <a:extLst>
                <a:ext uri="{FF2B5EF4-FFF2-40B4-BE49-F238E27FC236}">
                  <a16:creationId xmlns:a16="http://schemas.microsoft.com/office/drawing/2014/main" id="{EB2C58AC-2DCC-4BDF-BC33-371F32C2B68C}"/>
                </a:ext>
              </a:extLst>
            </p:cNvPr>
            <p:cNvSpPr/>
            <p:nvPr/>
          </p:nvSpPr>
          <p:spPr>
            <a:xfrm>
              <a:off x="3705225" y="3322639"/>
              <a:ext cx="1493838" cy="1616075"/>
            </a:xfrm>
            <a:custGeom>
              <a:avLst/>
              <a:gdLst>
                <a:gd name="connsiteX0" fmla="*/ 1100138 w 1493044"/>
                <a:gd name="connsiteY0" fmla="*/ 388144 h 1616869"/>
                <a:gd name="connsiteX1" fmla="*/ 1026319 w 1493044"/>
                <a:gd name="connsiteY1" fmla="*/ 495300 h 1616869"/>
                <a:gd name="connsiteX2" fmla="*/ 919163 w 1493044"/>
                <a:gd name="connsiteY2" fmla="*/ 638175 h 1616869"/>
                <a:gd name="connsiteX3" fmla="*/ 807244 w 1493044"/>
                <a:gd name="connsiteY3" fmla="*/ 776287 h 1616869"/>
                <a:gd name="connsiteX4" fmla="*/ 650081 w 1493044"/>
                <a:gd name="connsiteY4" fmla="*/ 954881 h 1616869"/>
                <a:gd name="connsiteX5" fmla="*/ 516731 w 1493044"/>
                <a:gd name="connsiteY5" fmla="*/ 1097756 h 1616869"/>
                <a:gd name="connsiteX6" fmla="*/ 400050 w 1493044"/>
                <a:gd name="connsiteY6" fmla="*/ 1214437 h 1616869"/>
                <a:gd name="connsiteX7" fmla="*/ 250031 w 1493044"/>
                <a:gd name="connsiteY7" fmla="*/ 1354931 h 1616869"/>
                <a:gd name="connsiteX8" fmla="*/ 138113 w 1493044"/>
                <a:gd name="connsiteY8" fmla="*/ 1454944 h 1616869"/>
                <a:gd name="connsiteX9" fmla="*/ 35719 w 1493044"/>
                <a:gd name="connsiteY9" fmla="*/ 1540669 h 1616869"/>
                <a:gd name="connsiteX10" fmla="*/ 9525 w 1493044"/>
                <a:gd name="connsiteY10" fmla="*/ 1564481 h 1616869"/>
                <a:gd name="connsiteX11" fmla="*/ 4763 w 1493044"/>
                <a:gd name="connsiteY11" fmla="*/ 1576387 h 1616869"/>
                <a:gd name="connsiteX12" fmla="*/ 0 w 1493044"/>
                <a:gd name="connsiteY12" fmla="*/ 1593056 h 1616869"/>
                <a:gd name="connsiteX13" fmla="*/ 4763 w 1493044"/>
                <a:gd name="connsiteY13" fmla="*/ 1609725 h 1616869"/>
                <a:gd name="connsiteX14" fmla="*/ 11906 w 1493044"/>
                <a:gd name="connsiteY14" fmla="*/ 1614487 h 1616869"/>
                <a:gd name="connsiteX15" fmla="*/ 21431 w 1493044"/>
                <a:gd name="connsiteY15" fmla="*/ 1616869 h 1616869"/>
                <a:gd name="connsiteX16" fmla="*/ 64294 w 1493044"/>
                <a:gd name="connsiteY16" fmla="*/ 1602581 h 1616869"/>
                <a:gd name="connsiteX17" fmla="*/ 123825 w 1493044"/>
                <a:gd name="connsiteY17" fmla="*/ 1564481 h 1616869"/>
                <a:gd name="connsiteX18" fmla="*/ 264319 w 1493044"/>
                <a:gd name="connsiteY18" fmla="*/ 1464469 h 1616869"/>
                <a:gd name="connsiteX19" fmla="*/ 340519 w 1493044"/>
                <a:gd name="connsiteY19" fmla="*/ 1404937 h 1616869"/>
                <a:gd name="connsiteX20" fmla="*/ 433388 w 1493044"/>
                <a:gd name="connsiteY20" fmla="*/ 1333500 h 1616869"/>
                <a:gd name="connsiteX21" fmla="*/ 533400 w 1493044"/>
                <a:gd name="connsiteY21" fmla="*/ 1254919 h 1616869"/>
                <a:gd name="connsiteX22" fmla="*/ 635794 w 1493044"/>
                <a:gd name="connsiteY22" fmla="*/ 1169194 h 1616869"/>
                <a:gd name="connsiteX23" fmla="*/ 731044 w 1493044"/>
                <a:gd name="connsiteY23" fmla="*/ 1092994 h 1616869"/>
                <a:gd name="connsiteX24" fmla="*/ 838200 w 1493044"/>
                <a:gd name="connsiteY24" fmla="*/ 997744 h 1616869"/>
                <a:gd name="connsiteX25" fmla="*/ 902494 w 1493044"/>
                <a:gd name="connsiteY25" fmla="*/ 942975 h 1616869"/>
                <a:gd name="connsiteX26" fmla="*/ 981075 w 1493044"/>
                <a:gd name="connsiteY26" fmla="*/ 854869 h 1616869"/>
                <a:gd name="connsiteX27" fmla="*/ 1085850 w 1493044"/>
                <a:gd name="connsiteY27" fmla="*/ 742950 h 1616869"/>
                <a:gd name="connsiteX28" fmla="*/ 1154906 w 1493044"/>
                <a:gd name="connsiteY28" fmla="*/ 669131 h 1616869"/>
                <a:gd name="connsiteX29" fmla="*/ 1285875 w 1493044"/>
                <a:gd name="connsiteY29" fmla="*/ 519112 h 1616869"/>
                <a:gd name="connsiteX30" fmla="*/ 1407319 w 1493044"/>
                <a:gd name="connsiteY30" fmla="*/ 369094 h 1616869"/>
                <a:gd name="connsiteX31" fmla="*/ 1493044 w 1493044"/>
                <a:gd name="connsiteY31" fmla="*/ 271462 h 1616869"/>
                <a:gd name="connsiteX32" fmla="*/ 1347788 w 1493044"/>
                <a:gd name="connsiteY32" fmla="*/ 0 h 1616869"/>
                <a:gd name="connsiteX33" fmla="*/ 1300163 w 1493044"/>
                <a:gd name="connsiteY33" fmla="*/ 80962 h 1616869"/>
                <a:gd name="connsiteX34" fmla="*/ 1235869 w 1493044"/>
                <a:gd name="connsiteY34" fmla="*/ 185737 h 1616869"/>
                <a:gd name="connsiteX35" fmla="*/ 1159669 w 1493044"/>
                <a:gd name="connsiteY35" fmla="*/ 302419 h 1616869"/>
                <a:gd name="connsiteX36" fmla="*/ 1100138 w 1493044"/>
                <a:gd name="connsiteY36" fmla="*/ 388144 h 161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1616869">
                  <a:moveTo>
                    <a:pt x="1100138" y="388144"/>
                  </a:moveTo>
                  <a:lnTo>
                    <a:pt x="1026319" y="495300"/>
                  </a:lnTo>
                  <a:lnTo>
                    <a:pt x="919163" y="638175"/>
                  </a:lnTo>
                  <a:lnTo>
                    <a:pt x="807244" y="776287"/>
                  </a:lnTo>
                  <a:lnTo>
                    <a:pt x="650081" y="954881"/>
                  </a:lnTo>
                  <a:lnTo>
                    <a:pt x="516731" y="1097756"/>
                  </a:lnTo>
                  <a:lnTo>
                    <a:pt x="400050" y="1214437"/>
                  </a:lnTo>
                  <a:lnTo>
                    <a:pt x="250031" y="1354931"/>
                  </a:lnTo>
                  <a:lnTo>
                    <a:pt x="138113" y="1454944"/>
                  </a:lnTo>
                  <a:lnTo>
                    <a:pt x="35719" y="1540669"/>
                  </a:lnTo>
                  <a:lnTo>
                    <a:pt x="9525" y="1564481"/>
                  </a:lnTo>
                  <a:lnTo>
                    <a:pt x="4763" y="1576387"/>
                  </a:lnTo>
                  <a:lnTo>
                    <a:pt x="0" y="1593056"/>
                  </a:lnTo>
                  <a:lnTo>
                    <a:pt x="4763" y="1609725"/>
                  </a:lnTo>
                  <a:lnTo>
                    <a:pt x="11906" y="1614487"/>
                  </a:lnTo>
                  <a:lnTo>
                    <a:pt x="21431" y="1616869"/>
                  </a:lnTo>
                  <a:lnTo>
                    <a:pt x="64294" y="1602581"/>
                  </a:lnTo>
                  <a:lnTo>
                    <a:pt x="123825" y="1564481"/>
                  </a:lnTo>
                  <a:lnTo>
                    <a:pt x="264319" y="1464469"/>
                  </a:lnTo>
                  <a:lnTo>
                    <a:pt x="340519" y="1404937"/>
                  </a:lnTo>
                  <a:lnTo>
                    <a:pt x="433388" y="1333500"/>
                  </a:lnTo>
                  <a:lnTo>
                    <a:pt x="533400" y="1254919"/>
                  </a:lnTo>
                  <a:lnTo>
                    <a:pt x="635794" y="1169194"/>
                  </a:lnTo>
                  <a:lnTo>
                    <a:pt x="731044" y="1092994"/>
                  </a:lnTo>
                  <a:lnTo>
                    <a:pt x="838200" y="997744"/>
                  </a:lnTo>
                  <a:lnTo>
                    <a:pt x="902494" y="942975"/>
                  </a:lnTo>
                  <a:lnTo>
                    <a:pt x="981075" y="854869"/>
                  </a:lnTo>
                  <a:lnTo>
                    <a:pt x="1085850" y="742950"/>
                  </a:lnTo>
                  <a:lnTo>
                    <a:pt x="1154906" y="669131"/>
                  </a:lnTo>
                  <a:lnTo>
                    <a:pt x="1285875" y="519112"/>
                  </a:lnTo>
                  <a:lnTo>
                    <a:pt x="1407319" y="369094"/>
                  </a:lnTo>
                  <a:lnTo>
                    <a:pt x="1493044" y="271462"/>
                  </a:lnTo>
                  <a:lnTo>
                    <a:pt x="1347788" y="0"/>
                  </a:lnTo>
                  <a:lnTo>
                    <a:pt x="1300163" y="80962"/>
                  </a:lnTo>
                  <a:lnTo>
                    <a:pt x="1235869" y="185737"/>
                  </a:lnTo>
                  <a:lnTo>
                    <a:pt x="1159669" y="302419"/>
                  </a:lnTo>
                  <a:lnTo>
                    <a:pt x="1100138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52">
              <a:extLst>
                <a:ext uri="{FF2B5EF4-FFF2-40B4-BE49-F238E27FC236}">
                  <a16:creationId xmlns:a16="http://schemas.microsoft.com/office/drawing/2014/main" id="{7A97F4BA-55FE-4D35-80C7-CD6429DEF102}"/>
                </a:ext>
              </a:extLst>
            </p:cNvPr>
            <p:cNvSpPr/>
            <p:nvPr/>
          </p:nvSpPr>
          <p:spPr>
            <a:xfrm>
              <a:off x="5929313" y="1338263"/>
              <a:ext cx="927100" cy="1403350"/>
            </a:xfrm>
            <a:custGeom>
              <a:avLst/>
              <a:gdLst>
                <a:gd name="connsiteX0" fmla="*/ 711993 w 926306"/>
                <a:gd name="connsiteY0" fmla="*/ 550068 h 1402556"/>
                <a:gd name="connsiteX1" fmla="*/ 652462 w 926306"/>
                <a:gd name="connsiteY1" fmla="*/ 642937 h 1402556"/>
                <a:gd name="connsiteX2" fmla="*/ 600075 w 926306"/>
                <a:gd name="connsiteY2" fmla="*/ 733425 h 1402556"/>
                <a:gd name="connsiteX3" fmla="*/ 554831 w 926306"/>
                <a:gd name="connsiteY3" fmla="*/ 804862 h 1402556"/>
                <a:gd name="connsiteX4" fmla="*/ 488156 w 926306"/>
                <a:gd name="connsiteY4" fmla="*/ 914400 h 1402556"/>
                <a:gd name="connsiteX5" fmla="*/ 431006 w 926306"/>
                <a:gd name="connsiteY5" fmla="*/ 997743 h 1402556"/>
                <a:gd name="connsiteX6" fmla="*/ 376237 w 926306"/>
                <a:gd name="connsiteY6" fmla="*/ 1064418 h 1402556"/>
                <a:gd name="connsiteX7" fmla="*/ 326231 w 926306"/>
                <a:gd name="connsiteY7" fmla="*/ 1119187 h 1402556"/>
                <a:gd name="connsiteX8" fmla="*/ 252412 w 926306"/>
                <a:gd name="connsiteY8" fmla="*/ 1214437 h 1402556"/>
                <a:gd name="connsiteX9" fmla="*/ 192881 w 926306"/>
                <a:gd name="connsiteY9" fmla="*/ 1276350 h 1402556"/>
                <a:gd name="connsiteX10" fmla="*/ 121443 w 926306"/>
                <a:gd name="connsiteY10" fmla="*/ 1340643 h 1402556"/>
                <a:gd name="connsiteX11" fmla="*/ 73818 w 926306"/>
                <a:gd name="connsiteY11" fmla="*/ 1381125 h 1402556"/>
                <a:gd name="connsiteX12" fmla="*/ 50006 w 926306"/>
                <a:gd name="connsiteY12" fmla="*/ 1397793 h 1402556"/>
                <a:gd name="connsiteX13" fmla="*/ 38100 w 926306"/>
                <a:gd name="connsiteY13" fmla="*/ 1402556 h 1402556"/>
                <a:gd name="connsiteX14" fmla="*/ 23812 w 926306"/>
                <a:gd name="connsiteY14" fmla="*/ 1402556 h 1402556"/>
                <a:gd name="connsiteX15" fmla="*/ 4762 w 926306"/>
                <a:gd name="connsiteY15" fmla="*/ 1395412 h 1402556"/>
                <a:gd name="connsiteX16" fmla="*/ 0 w 926306"/>
                <a:gd name="connsiteY16" fmla="*/ 1376362 h 1402556"/>
                <a:gd name="connsiteX17" fmla="*/ 7143 w 926306"/>
                <a:gd name="connsiteY17" fmla="*/ 1347787 h 1402556"/>
                <a:gd name="connsiteX18" fmla="*/ 40481 w 926306"/>
                <a:gd name="connsiteY18" fmla="*/ 1290637 h 1402556"/>
                <a:gd name="connsiteX19" fmla="*/ 88106 w 926306"/>
                <a:gd name="connsiteY19" fmla="*/ 1212056 h 1402556"/>
                <a:gd name="connsiteX20" fmla="*/ 150018 w 926306"/>
                <a:gd name="connsiteY20" fmla="*/ 1109662 h 1402556"/>
                <a:gd name="connsiteX21" fmla="*/ 202406 w 926306"/>
                <a:gd name="connsiteY21" fmla="*/ 1019175 h 1402556"/>
                <a:gd name="connsiteX22" fmla="*/ 283368 w 926306"/>
                <a:gd name="connsiteY22" fmla="*/ 864393 h 1402556"/>
                <a:gd name="connsiteX23" fmla="*/ 333375 w 926306"/>
                <a:gd name="connsiteY23" fmla="*/ 766762 h 1402556"/>
                <a:gd name="connsiteX24" fmla="*/ 378618 w 926306"/>
                <a:gd name="connsiteY24" fmla="*/ 671512 h 1402556"/>
                <a:gd name="connsiteX25" fmla="*/ 447675 w 926306"/>
                <a:gd name="connsiteY25" fmla="*/ 511968 h 1402556"/>
                <a:gd name="connsiteX26" fmla="*/ 492918 w 926306"/>
                <a:gd name="connsiteY26" fmla="*/ 402431 h 1402556"/>
                <a:gd name="connsiteX27" fmla="*/ 526256 w 926306"/>
                <a:gd name="connsiteY27" fmla="*/ 307181 h 1402556"/>
                <a:gd name="connsiteX28" fmla="*/ 535781 w 926306"/>
                <a:gd name="connsiteY28" fmla="*/ 278606 h 1402556"/>
                <a:gd name="connsiteX29" fmla="*/ 538162 w 926306"/>
                <a:gd name="connsiteY29" fmla="*/ 245268 h 1402556"/>
                <a:gd name="connsiteX30" fmla="*/ 535781 w 926306"/>
                <a:gd name="connsiteY30" fmla="*/ 223837 h 1402556"/>
                <a:gd name="connsiteX31" fmla="*/ 533400 w 926306"/>
                <a:gd name="connsiteY31" fmla="*/ 190500 h 1402556"/>
                <a:gd name="connsiteX32" fmla="*/ 519112 w 926306"/>
                <a:gd name="connsiteY32" fmla="*/ 152400 h 1402556"/>
                <a:gd name="connsiteX33" fmla="*/ 500062 w 926306"/>
                <a:gd name="connsiteY33" fmla="*/ 114300 h 1402556"/>
                <a:gd name="connsiteX34" fmla="*/ 483393 w 926306"/>
                <a:gd name="connsiteY34" fmla="*/ 92868 h 1402556"/>
                <a:gd name="connsiteX35" fmla="*/ 469106 w 926306"/>
                <a:gd name="connsiteY35" fmla="*/ 80962 h 1402556"/>
                <a:gd name="connsiteX36" fmla="*/ 454818 w 926306"/>
                <a:gd name="connsiteY36" fmla="*/ 69056 h 1402556"/>
                <a:gd name="connsiteX37" fmla="*/ 440531 w 926306"/>
                <a:gd name="connsiteY37" fmla="*/ 50006 h 1402556"/>
                <a:gd name="connsiteX38" fmla="*/ 435768 w 926306"/>
                <a:gd name="connsiteY38" fmla="*/ 16668 h 1402556"/>
                <a:gd name="connsiteX39" fmla="*/ 442912 w 926306"/>
                <a:gd name="connsiteY39" fmla="*/ 0 h 1402556"/>
                <a:gd name="connsiteX40" fmla="*/ 457200 w 926306"/>
                <a:gd name="connsiteY40" fmla="*/ 0 h 1402556"/>
                <a:gd name="connsiteX41" fmla="*/ 478631 w 926306"/>
                <a:gd name="connsiteY41" fmla="*/ 7143 h 1402556"/>
                <a:gd name="connsiteX42" fmla="*/ 500062 w 926306"/>
                <a:gd name="connsiteY42" fmla="*/ 14287 h 1402556"/>
                <a:gd name="connsiteX43" fmla="*/ 542925 w 926306"/>
                <a:gd name="connsiteY43" fmla="*/ 21431 h 1402556"/>
                <a:gd name="connsiteX44" fmla="*/ 607218 w 926306"/>
                <a:gd name="connsiteY44" fmla="*/ 38100 h 1402556"/>
                <a:gd name="connsiteX45" fmla="*/ 666750 w 926306"/>
                <a:gd name="connsiteY45" fmla="*/ 61912 h 1402556"/>
                <a:gd name="connsiteX46" fmla="*/ 728662 w 926306"/>
                <a:gd name="connsiteY46" fmla="*/ 85725 h 1402556"/>
                <a:gd name="connsiteX47" fmla="*/ 804862 w 926306"/>
                <a:gd name="connsiteY47" fmla="*/ 126206 h 1402556"/>
                <a:gd name="connsiteX48" fmla="*/ 850106 w 926306"/>
                <a:gd name="connsiteY48" fmla="*/ 157162 h 1402556"/>
                <a:gd name="connsiteX49" fmla="*/ 895350 w 926306"/>
                <a:gd name="connsiteY49" fmla="*/ 183356 h 1402556"/>
                <a:gd name="connsiteX50" fmla="*/ 909637 w 926306"/>
                <a:gd name="connsiteY50" fmla="*/ 195262 h 1402556"/>
                <a:gd name="connsiteX51" fmla="*/ 919162 w 926306"/>
                <a:gd name="connsiteY51" fmla="*/ 209550 h 1402556"/>
                <a:gd name="connsiteX52" fmla="*/ 926306 w 926306"/>
                <a:gd name="connsiteY52" fmla="*/ 223837 h 1402556"/>
                <a:gd name="connsiteX53" fmla="*/ 926306 w 926306"/>
                <a:gd name="connsiteY53" fmla="*/ 238125 h 1402556"/>
                <a:gd name="connsiteX54" fmla="*/ 919162 w 926306"/>
                <a:gd name="connsiteY54" fmla="*/ 264318 h 1402556"/>
                <a:gd name="connsiteX55" fmla="*/ 902493 w 926306"/>
                <a:gd name="connsiteY55" fmla="*/ 285750 h 1402556"/>
                <a:gd name="connsiteX56" fmla="*/ 873918 w 926306"/>
                <a:gd name="connsiteY56" fmla="*/ 302418 h 1402556"/>
                <a:gd name="connsiteX57" fmla="*/ 823912 w 926306"/>
                <a:gd name="connsiteY57" fmla="*/ 376237 h 1402556"/>
                <a:gd name="connsiteX58" fmla="*/ 711993 w 926306"/>
                <a:gd name="connsiteY58" fmla="*/ 550068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26306" h="1402556">
                  <a:moveTo>
                    <a:pt x="711993" y="550068"/>
                  </a:moveTo>
                  <a:lnTo>
                    <a:pt x="652462" y="642937"/>
                  </a:lnTo>
                  <a:lnTo>
                    <a:pt x="600075" y="733425"/>
                  </a:lnTo>
                  <a:lnTo>
                    <a:pt x="554831" y="804862"/>
                  </a:lnTo>
                  <a:lnTo>
                    <a:pt x="488156" y="914400"/>
                  </a:lnTo>
                  <a:lnTo>
                    <a:pt x="431006" y="997743"/>
                  </a:lnTo>
                  <a:lnTo>
                    <a:pt x="376237" y="1064418"/>
                  </a:lnTo>
                  <a:lnTo>
                    <a:pt x="326231" y="1119187"/>
                  </a:lnTo>
                  <a:lnTo>
                    <a:pt x="252412" y="1214437"/>
                  </a:lnTo>
                  <a:lnTo>
                    <a:pt x="192881" y="1276350"/>
                  </a:lnTo>
                  <a:lnTo>
                    <a:pt x="121443" y="1340643"/>
                  </a:lnTo>
                  <a:lnTo>
                    <a:pt x="73818" y="1381125"/>
                  </a:lnTo>
                  <a:lnTo>
                    <a:pt x="50006" y="1397793"/>
                  </a:lnTo>
                  <a:lnTo>
                    <a:pt x="38100" y="1402556"/>
                  </a:lnTo>
                  <a:lnTo>
                    <a:pt x="23812" y="1402556"/>
                  </a:lnTo>
                  <a:lnTo>
                    <a:pt x="4762" y="1395412"/>
                  </a:lnTo>
                  <a:lnTo>
                    <a:pt x="0" y="1376362"/>
                  </a:lnTo>
                  <a:lnTo>
                    <a:pt x="7143" y="1347787"/>
                  </a:lnTo>
                  <a:lnTo>
                    <a:pt x="40481" y="1290637"/>
                  </a:lnTo>
                  <a:lnTo>
                    <a:pt x="88106" y="1212056"/>
                  </a:lnTo>
                  <a:lnTo>
                    <a:pt x="150018" y="1109662"/>
                  </a:lnTo>
                  <a:lnTo>
                    <a:pt x="202406" y="1019175"/>
                  </a:lnTo>
                  <a:lnTo>
                    <a:pt x="283368" y="864393"/>
                  </a:lnTo>
                  <a:lnTo>
                    <a:pt x="333375" y="766762"/>
                  </a:lnTo>
                  <a:lnTo>
                    <a:pt x="378618" y="671512"/>
                  </a:lnTo>
                  <a:lnTo>
                    <a:pt x="447675" y="511968"/>
                  </a:lnTo>
                  <a:lnTo>
                    <a:pt x="492918" y="402431"/>
                  </a:lnTo>
                  <a:lnTo>
                    <a:pt x="526256" y="307181"/>
                  </a:lnTo>
                  <a:lnTo>
                    <a:pt x="535781" y="278606"/>
                  </a:lnTo>
                  <a:lnTo>
                    <a:pt x="538162" y="245268"/>
                  </a:lnTo>
                  <a:lnTo>
                    <a:pt x="535781" y="223837"/>
                  </a:lnTo>
                  <a:lnTo>
                    <a:pt x="533400" y="190500"/>
                  </a:lnTo>
                  <a:lnTo>
                    <a:pt x="519112" y="152400"/>
                  </a:lnTo>
                  <a:lnTo>
                    <a:pt x="500062" y="114300"/>
                  </a:lnTo>
                  <a:lnTo>
                    <a:pt x="483393" y="92868"/>
                  </a:lnTo>
                  <a:lnTo>
                    <a:pt x="469106" y="80962"/>
                  </a:lnTo>
                  <a:lnTo>
                    <a:pt x="454818" y="69056"/>
                  </a:lnTo>
                  <a:lnTo>
                    <a:pt x="440531" y="50006"/>
                  </a:lnTo>
                  <a:lnTo>
                    <a:pt x="435768" y="16668"/>
                  </a:lnTo>
                  <a:lnTo>
                    <a:pt x="442912" y="0"/>
                  </a:lnTo>
                  <a:lnTo>
                    <a:pt x="457200" y="0"/>
                  </a:lnTo>
                  <a:lnTo>
                    <a:pt x="478631" y="7143"/>
                  </a:lnTo>
                  <a:lnTo>
                    <a:pt x="500062" y="14287"/>
                  </a:lnTo>
                  <a:lnTo>
                    <a:pt x="542925" y="21431"/>
                  </a:lnTo>
                  <a:lnTo>
                    <a:pt x="607218" y="38100"/>
                  </a:lnTo>
                  <a:lnTo>
                    <a:pt x="666750" y="61912"/>
                  </a:lnTo>
                  <a:lnTo>
                    <a:pt x="728662" y="85725"/>
                  </a:lnTo>
                  <a:lnTo>
                    <a:pt x="804862" y="126206"/>
                  </a:lnTo>
                  <a:lnTo>
                    <a:pt x="850106" y="157162"/>
                  </a:lnTo>
                  <a:lnTo>
                    <a:pt x="895350" y="183356"/>
                  </a:lnTo>
                  <a:lnTo>
                    <a:pt x="909637" y="195262"/>
                  </a:lnTo>
                  <a:lnTo>
                    <a:pt x="919162" y="209550"/>
                  </a:lnTo>
                  <a:lnTo>
                    <a:pt x="926306" y="223837"/>
                  </a:lnTo>
                  <a:lnTo>
                    <a:pt x="926306" y="238125"/>
                  </a:lnTo>
                  <a:lnTo>
                    <a:pt x="919162" y="264318"/>
                  </a:lnTo>
                  <a:lnTo>
                    <a:pt x="902493" y="285750"/>
                  </a:lnTo>
                  <a:lnTo>
                    <a:pt x="873918" y="302418"/>
                  </a:lnTo>
                  <a:lnTo>
                    <a:pt x="823912" y="376237"/>
                  </a:lnTo>
                  <a:lnTo>
                    <a:pt x="711993" y="550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53">
              <a:extLst>
                <a:ext uri="{FF2B5EF4-FFF2-40B4-BE49-F238E27FC236}">
                  <a16:creationId xmlns:a16="http://schemas.microsoft.com/office/drawing/2014/main" id="{4EDD6D47-B4AB-44C5-9F48-2A00CD817C6D}"/>
                </a:ext>
              </a:extLst>
            </p:cNvPr>
            <p:cNvSpPr/>
            <p:nvPr/>
          </p:nvSpPr>
          <p:spPr>
            <a:xfrm>
              <a:off x="6376988" y="1890713"/>
              <a:ext cx="1638300" cy="423862"/>
            </a:xfrm>
            <a:custGeom>
              <a:avLst/>
              <a:gdLst>
                <a:gd name="connsiteX0" fmla="*/ 538162 w 1638300"/>
                <a:gd name="connsiteY0" fmla="*/ 228600 h 423862"/>
                <a:gd name="connsiteX1" fmla="*/ 397668 w 1638300"/>
                <a:gd name="connsiteY1" fmla="*/ 252412 h 423862"/>
                <a:gd name="connsiteX2" fmla="*/ 278606 w 1638300"/>
                <a:gd name="connsiteY2" fmla="*/ 264318 h 423862"/>
                <a:gd name="connsiteX3" fmla="*/ 238125 w 1638300"/>
                <a:gd name="connsiteY3" fmla="*/ 266700 h 423862"/>
                <a:gd name="connsiteX4" fmla="*/ 178593 w 1638300"/>
                <a:gd name="connsiteY4" fmla="*/ 261937 h 423862"/>
                <a:gd name="connsiteX5" fmla="*/ 42862 w 1638300"/>
                <a:gd name="connsiteY5" fmla="*/ 221456 h 423862"/>
                <a:gd name="connsiteX6" fmla="*/ 0 w 1638300"/>
                <a:gd name="connsiteY6" fmla="*/ 338137 h 423862"/>
                <a:gd name="connsiteX7" fmla="*/ 111918 w 1638300"/>
                <a:gd name="connsiteY7" fmla="*/ 385762 h 423862"/>
                <a:gd name="connsiteX8" fmla="*/ 209550 w 1638300"/>
                <a:gd name="connsiteY8" fmla="*/ 416718 h 423862"/>
                <a:gd name="connsiteX9" fmla="*/ 257175 w 1638300"/>
                <a:gd name="connsiteY9" fmla="*/ 423862 h 423862"/>
                <a:gd name="connsiteX10" fmla="*/ 345281 w 1638300"/>
                <a:gd name="connsiteY10" fmla="*/ 416718 h 423862"/>
                <a:gd name="connsiteX11" fmla="*/ 485775 w 1638300"/>
                <a:gd name="connsiteY11" fmla="*/ 395287 h 423862"/>
                <a:gd name="connsiteX12" fmla="*/ 616743 w 1638300"/>
                <a:gd name="connsiteY12" fmla="*/ 371475 h 423862"/>
                <a:gd name="connsiteX13" fmla="*/ 721518 w 1638300"/>
                <a:gd name="connsiteY13" fmla="*/ 350043 h 423862"/>
                <a:gd name="connsiteX14" fmla="*/ 900112 w 1638300"/>
                <a:gd name="connsiteY14" fmla="*/ 314325 h 423862"/>
                <a:gd name="connsiteX15" fmla="*/ 1092993 w 1638300"/>
                <a:gd name="connsiteY15" fmla="*/ 280987 h 423862"/>
                <a:gd name="connsiteX16" fmla="*/ 1228725 w 1638300"/>
                <a:gd name="connsiteY16" fmla="*/ 259556 h 423862"/>
                <a:gd name="connsiteX17" fmla="*/ 1383506 w 1638300"/>
                <a:gd name="connsiteY17" fmla="*/ 242887 h 423862"/>
                <a:gd name="connsiteX18" fmla="*/ 1440656 w 1638300"/>
                <a:gd name="connsiteY18" fmla="*/ 242887 h 423862"/>
                <a:gd name="connsiteX19" fmla="*/ 1547812 w 1638300"/>
                <a:gd name="connsiteY19" fmla="*/ 228600 h 423862"/>
                <a:gd name="connsiteX20" fmla="*/ 1593056 w 1638300"/>
                <a:gd name="connsiteY20" fmla="*/ 219075 h 423862"/>
                <a:gd name="connsiteX21" fmla="*/ 1619250 w 1638300"/>
                <a:gd name="connsiteY21" fmla="*/ 200025 h 423862"/>
                <a:gd name="connsiteX22" fmla="*/ 1633537 w 1638300"/>
                <a:gd name="connsiteY22" fmla="*/ 176212 h 423862"/>
                <a:gd name="connsiteX23" fmla="*/ 1638300 w 1638300"/>
                <a:gd name="connsiteY23" fmla="*/ 159543 h 423862"/>
                <a:gd name="connsiteX24" fmla="*/ 1638300 w 1638300"/>
                <a:gd name="connsiteY24" fmla="*/ 145256 h 423862"/>
                <a:gd name="connsiteX25" fmla="*/ 1626393 w 1638300"/>
                <a:gd name="connsiteY25" fmla="*/ 123825 h 423862"/>
                <a:gd name="connsiteX26" fmla="*/ 1593056 w 1638300"/>
                <a:gd name="connsiteY26" fmla="*/ 102393 h 423862"/>
                <a:gd name="connsiteX27" fmla="*/ 1547812 w 1638300"/>
                <a:gd name="connsiteY27" fmla="*/ 83343 h 423862"/>
                <a:gd name="connsiteX28" fmla="*/ 1464468 w 1638300"/>
                <a:gd name="connsiteY28" fmla="*/ 57150 h 423862"/>
                <a:gd name="connsiteX29" fmla="*/ 1338262 w 1638300"/>
                <a:gd name="connsiteY29" fmla="*/ 19050 h 423862"/>
                <a:gd name="connsiteX30" fmla="*/ 1264443 w 1638300"/>
                <a:gd name="connsiteY30" fmla="*/ 2381 h 423862"/>
                <a:gd name="connsiteX31" fmla="*/ 1247775 w 1638300"/>
                <a:gd name="connsiteY31" fmla="*/ 0 h 423862"/>
                <a:gd name="connsiteX32" fmla="*/ 1216818 w 1638300"/>
                <a:gd name="connsiteY32" fmla="*/ 19050 h 423862"/>
                <a:gd name="connsiteX33" fmla="*/ 1123950 w 1638300"/>
                <a:gd name="connsiteY33" fmla="*/ 66675 h 423862"/>
                <a:gd name="connsiteX34" fmla="*/ 1035843 w 1638300"/>
                <a:gd name="connsiteY34" fmla="*/ 107156 h 423862"/>
                <a:gd name="connsiteX35" fmla="*/ 971550 w 1638300"/>
                <a:gd name="connsiteY35" fmla="*/ 126206 h 423862"/>
                <a:gd name="connsiteX36" fmla="*/ 802481 w 1638300"/>
                <a:gd name="connsiteY36" fmla="*/ 171450 h 423862"/>
                <a:gd name="connsiteX37" fmla="*/ 597693 w 1638300"/>
                <a:gd name="connsiteY37" fmla="*/ 216693 h 423862"/>
                <a:gd name="connsiteX38" fmla="*/ 538162 w 1638300"/>
                <a:gd name="connsiteY38" fmla="*/ 2286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38300" h="423862">
                  <a:moveTo>
                    <a:pt x="538162" y="228600"/>
                  </a:moveTo>
                  <a:lnTo>
                    <a:pt x="397668" y="252412"/>
                  </a:lnTo>
                  <a:lnTo>
                    <a:pt x="278606" y="264318"/>
                  </a:lnTo>
                  <a:lnTo>
                    <a:pt x="238125" y="266700"/>
                  </a:lnTo>
                  <a:lnTo>
                    <a:pt x="178593" y="261937"/>
                  </a:lnTo>
                  <a:lnTo>
                    <a:pt x="42862" y="221456"/>
                  </a:lnTo>
                  <a:lnTo>
                    <a:pt x="0" y="338137"/>
                  </a:lnTo>
                  <a:lnTo>
                    <a:pt x="111918" y="385762"/>
                  </a:lnTo>
                  <a:lnTo>
                    <a:pt x="209550" y="416718"/>
                  </a:lnTo>
                  <a:lnTo>
                    <a:pt x="257175" y="423862"/>
                  </a:lnTo>
                  <a:lnTo>
                    <a:pt x="345281" y="416718"/>
                  </a:lnTo>
                  <a:lnTo>
                    <a:pt x="485775" y="395287"/>
                  </a:lnTo>
                  <a:lnTo>
                    <a:pt x="616743" y="371475"/>
                  </a:lnTo>
                  <a:lnTo>
                    <a:pt x="721518" y="350043"/>
                  </a:lnTo>
                  <a:lnTo>
                    <a:pt x="900112" y="314325"/>
                  </a:lnTo>
                  <a:lnTo>
                    <a:pt x="1092993" y="280987"/>
                  </a:lnTo>
                  <a:lnTo>
                    <a:pt x="1228725" y="259556"/>
                  </a:lnTo>
                  <a:lnTo>
                    <a:pt x="1383506" y="242887"/>
                  </a:lnTo>
                  <a:lnTo>
                    <a:pt x="1440656" y="242887"/>
                  </a:lnTo>
                  <a:lnTo>
                    <a:pt x="1547812" y="228600"/>
                  </a:lnTo>
                  <a:lnTo>
                    <a:pt x="1593056" y="219075"/>
                  </a:lnTo>
                  <a:lnTo>
                    <a:pt x="1619250" y="200025"/>
                  </a:lnTo>
                  <a:lnTo>
                    <a:pt x="1633537" y="176212"/>
                  </a:lnTo>
                  <a:lnTo>
                    <a:pt x="1638300" y="159543"/>
                  </a:lnTo>
                  <a:lnTo>
                    <a:pt x="1638300" y="145256"/>
                  </a:lnTo>
                  <a:lnTo>
                    <a:pt x="1626393" y="123825"/>
                  </a:lnTo>
                  <a:lnTo>
                    <a:pt x="1593056" y="102393"/>
                  </a:lnTo>
                  <a:lnTo>
                    <a:pt x="1547812" y="83343"/>
                  </a:lnTo>
                  <a:lnTo>
                    <a:pt x="1464468" y="57150"/>
                  </a:lnTo>
                  <a:lnTo>
                    <a:pt x="1338262" y="19050"/>
                  </a:lnTo>
                  <a:lnTo>
                    <a:pt x="1264443" y="2381"/>
                  </a:lnTo>
                  <a:lnTo>
                    <a:pt x="1247775" y="0"/>
                  </a:lnTo>
                  <a:lnTo>
                    <a:pt x="1216818" y="19050"/>
                  </a:lnTo>
                  <a:lnTo>
                    <a:pt x="1123950" y="66675"/>
                  </a:lnTo>
                  <a:lnTo>
                    <a:pt x="1035843" y="107156"/>
                  </a:lnTo>
                  <a:lnTo>
                    <a:pt x="971550" y="126206"/>
                  </a:lnTo>
                  <a:lnTo>
                    <a:pt x="802481" y="171450"/>
                  </a:lnTo>
                  <a:lnTo>
                    <a:pt x="597693" y="216693"/>
                  </a:lnTo>
                  <a:lnTo>
                    <a:pt x="5381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54">
              <a:extLst>
                <a:ext uri="{FF2B5EF4-FFF2-40B4-BE49-F238E27FC236}">
                  <a16:creationId xmlns:a16="http://schemas.microsoft.com/office/drawing/2014/main" id="{D6D38915-A928-45BC-BC53-669B70376024}"/>
                </a:ext>
              </a:extLst>
            </p:cNvPr>
            <p:cNvSpPr/>
            <p:nvPr/>
          </p:nvSpPr>
          <p:spPr>
            <a:xfrm>
              <a:off x="5581650" y="2190751"/>
              <a:ext cx="1962150" cy="1827213"/>
            </a:xfrm>
            <a:custGeom>
              <a:avLst/>
              <a:gdLst>
                <a:gd name="connsiteX0" fmla="*/ 902494 w 1962150"/>
                <a:gd name="connsiteY0" fmla="*/ 1407319 h 1826419"/>
                <a:gd name="connsiteX1" fmla="*/ 804863 w 1962150"/>
                <a:gd name="connsiteY1" fmla="*/ 1471613 h 1826419"/>
                <a:gd name="connsiteX2" fmla="*/ 719138 w 1962150"/>
                <a:gd name="connsiteY2" fmla="*/ 1524000 h 1826419"/>
                <a:gd name="connsiteX3" fmla="*/ 611981 w 1962150"/>
                <a:gd name="connsiteY3" fmla="*/ 1581150 h 1826419"/>
                <a:gd name="connsiteX4" fmla="*/ 507206 w 1962150"/>
                <a:gd name="connsiteY4" fmla="*/ 1635919 h 1826419"/>
                <a:gd name="connsiteX5" fmla="*/ 369094 w 1962150"/>
                <a:gd name="connsiteY5" fmla="*/ 1702594 h 1826419"/>
                <a:gd name="connsiteX6" fmla="*/ 216694 w 1962150"/>
                <a:gd name="connsiteY6" fmla="*/ 1762125 h 1826419"/>
                <a:gd name="connsiteX7" fmla="*/ 69056 w 1962150"/>
                <a:gd name="connsiteY7" fmla="*/ 1816894 h 1826419"/>
                <a:gd name="connsiteX8" fmla="*/ 21431 w 1962150"/>
                <a:gd name="connsiteY8" fmla="*/ 1826419 h 1826419"/>
                <a:gd name="connsiteX9" fmla="*/ 4763 w 1962150"/>
                <a:gd name="connsiteY9" fmla="*/ 1821656 h 1826419"/>
                <a:gd name="connsiteX10" fmla="*/ 0 w 1962150"/>
                <a:gd name="connsiteY10" fmla="*/ 1812131 h 1826419"/>
                <a:gd name="connsiteX11" fmla="*/ 4763 w 1962150"/>
                <a:gd name="connsiteY11" fmla="*/ 1790700 h 1826419"/>
                <a:gd name="connsiteX12" fmla="*/ 19050 w 1962150"/>
                <a:gd name="connsiteY12" fmla="*/ 1774031 h 1826419"/>
                <a:gd name="connsiteX13" fmla="*/ 64294 w 1962150"/>
                <a:gd name="connsiteY13" fmla="*/ 1750219 h 1826419"/>
                <a:gd name="connsiteX14" fmla="*/ 214313 w 1962150"/>
                <a:gd name="connsiteY14" fmla="*/ 1666875 h 1826419"/>
                <a:gd name="connsiteX15" fmla="*/ 366713 w 1962150"/>
                <a:gd name="connsiteY15" fmla="*/ 1574006 h 1826419"/>
                <a:gd name="connsiteX16" fmla="*/ 502444 w 1962150"/>
                <a:gd name="connsiteY16" fmla="*/ 1488281 h 1826419"/>
                <a:gd name="connsiteX17" fmla="*/ 611981 w 1962150"/>
                <a:gd name="connsiteY17" fmla="*/ 1412081 h 1826419"/>
                <a:gd name="connsiteX18" fmla="*/ 735806 w 1962150"/>
                <a:gd name="connsiteY18" fmla="*/ 1316831 h 1826419"/>
                <a:gd name="connsiteX19" fmla="*/ 819150 w 1962150"/>
                <a:gd name="connsiteY19" fmla="*/ 1250156 h 1826419"/>
                <a:gd name="connsiteX20" fmla="*/ 909638 w 1962150"/>
                <a:gd name="connsiteY20" fmla="*/ 1169194 h 1826419"/>
                <a:gd name="connsiteX21" fmla="*/ 1019175 w 1962150"/>
                <a:gd name="connsiteY21" fmla="*/ 1059656 h 1826419"/>
                <a:gd name="connsiteX22" fmla="*/ 1109663 w 1962150"/>
                <a:gd name="connsiteY22" fmla="*/ 957263 h 1826419"/>
                <a:gd name="connsiteX23" fmla="*/ 1176338 w 1962150"/>
                <a:gd name="connsiteY23" fmla="*/ 866775 h 1826419"/>
                <a:gd name="connsiteX24" fmla="*/ 1333500 w 1962150"/>
                <a:gd name="connsiteY24" fmla="*/ 673894 h 1826419"/>
                <a:gd name="connsiteX25" fmla="*/ 1404938 w 1962150"/>
                <a:gd name="connsiteY25" fmla="*/ 581025 h 1826419"/>
                <a:gd name="connsiteX26" fmla="*/ 1476375 w 1962150"/>
                <a:gd name="connsiteY26" fmla="*/ 485775 h 1826419"/>
                <a:gd name="connsiteX27" fmla="*/ 1504950 w 1962150"/>
                <a:gd name="connsiteY27" fmla="*/ 442913 h 1826419"/>
                <a:gd name="connsiteX28" fmla="*/ 1533525 w 1962150"/>
                <a:gd name="connsiteY28" fmla="*/ 395288 h 1826419"/>
                <a:gd name="connsiteX29" fmla="*/ 1554956 w 1962150"/>
                <a:gd name="connsiteY29" fmla="*/ 354806 h 1826419"/>
                <a:gd name="connsiteX30" fmla="*/ 1578769 w 1962150"/>
                <a:gd name="connsiteY30" fmla="*/ 300038 h 1826419"/>
                <a:gd name="connsiteX31" fmla="*/ 1593056 w 1962150"/>
                <a:gd name="connsiteY31" fmla="*/ 259556 h 1826419"/>
                <a:gd name="connsiteX32" fmla="*/ 1604963 w 1962150"/>
                <a:gd name="connsiteY32" fmla="*/ 207169 h 1826419"/>
                <a:gd name="connsiteX33" fmla="*/ 1604963 w 1962150"/>
                <a:gd name="connsiteY33" fmla="*/ 192881 h 1826419"/>
                <a:gd name="connsiteX34" fmla="*/ 1588294 w 1962150"/>
                <a:gd name="connsiteY34" fmla="*/ 173831 h 1826419"/>
                <a:gd name="connsiteX35" fmla="*/ 1547813 w 1962150"/>
                <a:gd name="connsiteY35" fmla="*/ 133350 h 1826419"/>
                <a:gd name="connsiteX36" fmla="*/ 1509713 w 1962150"/>
                <a:gd name="connsiteY36" fmla="*/ 90488 h 1826419"/>
                <a:gd name="connsiteX37" fmla="*/ 1459706 w 1962150"/>
                <a:gd name="connsiteY37" fmla="*/ 16669 h 1826419"/>
                <a:gd name="connsiteX38" fmla="*/ 1588294 w 1962150"/>
                <a:gd name="connsiteY38" fmla="*/ 0 h 1826419"/>
                <a:gd name="connsiteX39" fmla="*/ 1614488 w 1962150"/>
                <a:gd name="connsiteY39" fmla="*/ 59531 h 1826419"/>
                <a:gd name="connsiteX40" fmla="*/ 1640681 w 1962150"/>
                <a:gd name="connsiteY40" fmla="*/ 95250 h 1826419"/>
                <a:gd name="connsiteX41" fmla="*/ 1683544 w 1962150"/>
                <a:gd name="connsiteY41" fmla="*/ 130969 h 1826419"/>
                <a:gd name="connsiteX42" fmla="*/ 1721644 w 1962150"/>
                <a:gd name="connsiteY42" fmla="*/ 152400 h 1826419"/>
                <a:gd name="connsiteX43" fmla="*/ 1762125 w 1962150"/>
                <a:gd name="connsiteY43" fmla="*/ 171450 h 1826419"/>
                <a:gd name="connsiteX44" fmla="*/ 1831181 w 1962150"/>
                <a:gd name="connsiteY44" fmla="*/ 219075 h 1826419"/>
                <a:gd name="connsiteX45" fmla="*/ 1876425 w 1962150"/>
                <a:gd name="connsiteY45" fmla="*/ 257175 h 1826419"/>
                <a:gd name="connsiteX46" fmla="*/ 1919288 w 1962150"/>
                <a:gd name="connsiteY46" fmla="*/ 302419 h 1826419"/>
                <a:gd name="connsiteX47" fmla="*/ 1945481 w 1962150"/>
                <a:gd name="connsiteY47" fmla="*/ 330994 h 1826419"/>
                <a:gd name="connsiteX48" fmla="*/ 1955006 w 1962150"/>
                <a:gd name="connsiteY48" fmla="*/ 345281 h 1826419"/>
                <a:gd name="connsiteX49" fmla="*/ 1962150 w 1962150"/>
                <a:gd name="connsiteY49" fmla="*/ 359569 h 1826419"/>
                <a:gd name="connsiteX50" fmla="*/ 1962150 w 1962150"/>
                <a:gd name="connsiteY50" fmla="*/ 373856 h 1826419"/>
                <a:gd name="connsiteX51" fmla="*/ 1959769 w 1962150"/>
                <a:gd name="connsiteY51" fmla="*/ 392906 h 1826419"/>
                <a:gd name="connsiteX52" fmla="*/ 1945481 w 1962150"/>
                <a:gd name="connsiteY52" fmla="*/ 414338 h 1826419"/>
                <a:gd name="connsiteX53" fmla="*/ 1921669 w 1962150"/>
                <a:gd name="connsiteY53" fmla="*/ 431006 h 1826419"/>
                <a:gd name="connsiteX54" fmla="*/ 1890713 w 1962150"/>
                <a:gd name="connsiteY54" fmla="*/ 438150 h 1826419"/>
                <a:gd name="connsiteX55" fmla="*/ 1840706 w 1962150"/>
                <a:gd name="connsiteY55" fmla="*/ 457200 h 1826419"/>
                <a:gd name="connsiteX56" fmla="*/ 1800225 w 1962150"/>
                <a:gd name="connsiteY56" fmla="*/ 476250 h 1826419"/>
                <a:gd name="connsiteX57" fmla="*/ 1764506 w 1962150"/>
                <a:gd name="connsiteY57" fmla="*/ 509588 h 1826419"/>
                <a:gd name="connsiteX58" fmla="*/ 1733550 w 1962150"/>
                <a:gd name="connsiteY58" fmla="*/ 557213 h 1826419"/>
                <a:gd name="connsiteX59" fmla="*/ 1693069 w 1962150"/>
                <a:gd name="connsiteY59" fmla="*/ 616744 h 1826419"/>
                <a:gd name="connsiteX60" fmla="*/ 1628775 w 1962150"/>
                <a:gd name="connsiteY60" fmla="*/ 695325 h 1826419"/>
                <a:gd name="connsiteX61" fmla="*/ 1578769 w 1962150"/>
                <a:gd name="connsiteY61" fmla="*/ 757238 h 1826419"/>
                <a:gd name="connsiteX62" fmla="*/ 1500188 w 1962150"/>
                <a:gd name="connsiteY62" fmla="*/ 850106 h 1826419"/>
                <a:gd name="connsiteX63" fmla="*/ 1359694 w 1962150"/>
                <a:gd name="connsiteY63" fmla="*/ 1012031 h 1826419"/>
                <a:gd name="connsiteX64" fmla="*/ 1269206 w 1962150"/>
                <a:gd name="connsiteY64" fmla="*/ 1107281 h 1826419"/>
                <a:gd name="connsiteX65" fmla="*/ 1159669 w 1962150"/>
                <a:gd name="connsiteY65" fmla="*/ 1202531 h 1826419"/>
                <a:gd name="connsiteX66" fmla="*/ 1050131 w 1962150"/>
                <a:gd name="connsiteY66" fmla="*/ 1297781 h 1826419"/>
                <a:gd name="connsiteX67" fmla="*/ 902494 w 1962150"/>
                <a:gd name="connsiteY67" fmla="*/ 1407319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62150" h="1826419">
                  <a:moveTo>
                    <a:pt x="902494" y="1407319"/>
                  </a:moveTo>
                  <a:lnTo>
                    <a:pt x="804863" y="1471613"/>
                  </a:lnTo>
                  <a:lnTo>
                    <a:pt x="719138" y="1524000"/>
                  </a:lnTo>
                  <a:lnTo>
                    <a:pt x="611981" y="1581150"/>
                  </a:lnTo>
                  <a:lnTo>
                    <a:pt x="507206" y="1635919"/>
                  </a:lnTo>
                  <a:lnTo>
                    <a:pt x="369094" y="1702594"/>
                  </a:lnTo>
                  <a:lnTo>
                    <a:pt x="216694" y="1762125"/>
                  </a:lnTo>
                  <a:lnTo>
                    <a:pt x="69056" y="1816894"/>
                  </a:lnTo>
                  <a:lnTo>
                    <a:pt x="21431" y="1826419"/>
                  </a:lnTo>
                  <a:lnTo>
                    <a:pt x="4763" y="1821656"/>
                  </a:lnTo>
                  <a:lnTo>
                    <a:pt x="0" y="1812131"/>
                  </a:lnTo>
                  <a:lnTo>
                    <a:pt x="4763" y="1790700"/>
                  </a:lnTo>
                  <a:lnTo>
                    <a:pt x="19050" y="1774031"/>
                  </a:lnTo>
                  <a:lnTo>
                    <a:pt x="64294" y="1750219"/>
                  </a:lnTo>
                  <a:lnTo>
                    <a:pt x="214313" y="1666875"/>
                  </a:lnTo>
                  <a:lnTo>
                    <a:pt x="366713" y="1574006"/>
                  </a:lnTo>
                  <a:lnTo>
                    <a:pt x="502444" y="1488281"/>
                  </a:lnTo>
                  <a:lnTo>
                    <a:pt x="611981" y="1412081"/>
                  </a:lnTo>
                  <a:lnTo>
                    <a:pt x="735806" y="1316831"/>
                  </a:lnTo>
                  <a:lnTo>
                    <a:pt x="819150" y="1250156"/>
                  </a:lnTo>
                  <a:lnTo>
                    <a:pt x="909638" y="1169194"/>
                  </a:lnTo>
                  <a:lnTo>
                    <a:pt x="1019175" y="1059656"/>
                  </a:lnTo>
                  <a:lnTo>
                    <a:pt x="1109663" y="957263"/>
                  </a:lnTo>
                  <a:lnTo>
                    <a:pt x="1176338" y="866775"/>
                  </a:lnTo>
                  <a:lnTo>
                    <a:pt x="1333500" y="673894"/>
                  </a:lnTo>
                  <a:lnTo>
                    <a:pt x="1404938" y="581025"/>
                  </a:lnTo>
                  <a:lnTo>
                    <a:pt x="1476375" y="485775"/>
                  </a:lnTo>
                  <a:lnTo>
                    <a:pt x="1504950" y="442913"/>
                  </a:lnTo>
                  <a:lnTo>
                    <a:pt x="1533525" y="395288"/>
                  </a:lnTo>
                  <a:lnTo>
                    <a:pt x="1554956" y="354806"/>
                  </a:lnTo>
                  <a:lnTo>
                    <a:pt x="1578769" y="300038"/>
                  </a:lnTo>
                  <a:lnTo>
                    <a:pt x="1593056" y="259556"/>
                  </a:lnTo>
                  <a:lnTo>
                    <a:pt x="1604963" y="207169"/>
                  </a:lnTo>
                  <a:lnTo>
                    <a:pt x="1604963" y="192881"/>
                  </a:lnTo>
                  <a:lnTo>
                    <a:pt x="1588294" y="173831"/>
                  </a:lnTo>
                  <a:lnTo>
                    <a:pt x="1547813" y="133350"/>
                  </a:lnTo>
                  <a:lnTo>
                    <a:pt x="1509713" y="90488"/>
                  </a:lnTo>
                  <a:lnTo>
                    <a:pt x="1459706" y="16669"/>
                  </a:lnTo>
                  <a:lnTo>
                    <a:pt x="1588294" y="0"/>
                  </a:lnTo>
                  <a:lnTo>
                    <a:pt x="1614488" y="59531"/>
                  </a:lnTo>
                  <a:lnTo>
                    <a:pt x="1640681" y="95250"/>
                  </a:lnTo>
                  <a:lnTo>
                    <a:pt x="1683544" y="130969"/>
                  </a:lnTo>
                  <a:lnTo>
                    <a:pt x="1721644" y="152400"/>
                  </a:lnTo>
                  <a:lnTo>
                    <a:pt x="1762125" y="171450"/>
                  </a:lnTo>
                  <a:lnTo>
                    <a:pt x="1831181" y="219075"/>
                  </a:lnTo>
                  <a:lnTo>
                    <a:pt x="1876425" y="257175"/>
                  </a:lnTo>
                  <a:lnTo>
                    <a:pt x="1919288" y="302419"/>
                  </a:lnTo>
                  <a:lnTo>
                    <a:pt x="1945481" y="330994"/>
                  </a:lnTo>
                  <a:lnTo>
                    <a:pt x="1955006" y="345281"/>
                  </a:lnTo>
                  <a:lnTo>
                    <a:pt x="1962150" y="359569"/>
                  </a:lnTo>
                  <a:lnTo>
                    <a:pt x="1962150" y="373856"/>
                  </a:lnTo>
                  <a:lnTo>
                    <a:pt x="1959769" y="392906"/>
                  </a:lnTo>
                  <a:lnTo>
                    <a:pt x="1945481" y="414338"/>
                  </a:lnTo>
                  <a:lnTo>
                    <a:pt x="1921669" y="431006"/>
                  </a:lnTo>
                  <a:lnTo>
                    <a:pt x="1890713" y="438150"/>
                  </a:lnTo>
                  <a:lnTo>
                    <a:pt x="1840706" y="457200"/>
                  </a:lnTo>
                  <a:lnTo>
                    <a:pt x="1800225" y="476250"/>
                  </a:lnTo>
                  <a:lnTo>
                    <a:pt x="1764506" y="509588"/>
                  </a:lnTo>
                  <a:lnTo>
                    <a:pt x="1733550" y="557213"/>
                  </a:lnTo>
                  <a:lnTo>
                    <a:pt x="1693069" y="616744"/>
                  </a:lnTo>
                  <a:lnTo>
                    <a:pt x="1628775" y="695325"/>
                  </a:lnTo>
                  <a:lnTo>
                    <a:pt x="1578769" y="757238"/>
                  </a:lnTo>
                  <a:lnTo>
                    <a:pt x="1500188" y="850106"/>
                  </a:lnTo>
                  <a:lnTo>
                    <a:pt x="1359694" y="1012031"/>
                  </a:lnTo>
                  <a:lnTo>
                    <a:pt x="1269206" y="1107281"/>
                  </a:lnTo>
                  <a:lnTo>
                    <a:pt x="1159669" y="1202531"/>
                  </a:lnTo>
                  <a:lnTo>
                    <a:pt x="1050131" y="1297781"/>
                  </a:lnTo>
                  <a:lnTo>
                    <a:pt x="902494" y="1407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55">
              <a:extLst>
                <a:ext uri="{FF2B5EF4-FFF2-40B4-BE49-F238E27FC236}">
                  <a16:creationId xmlns:a16="http://schemas.microsoft.com/office/drawing/2014/main" id="{65866854-397F-4062-8F7D-541F54832B15}"/>
                </a:ext>
              </a:extLst>
            </p:cNvPr>
            <p:cNvSpPr/>
            <p:nvPr/>
          </p:nvSpPr>
          <p:spPr>
            <a:xfrm>
              <a:off x="6138863" y="2447925"/>
              <a:ext cx="2438400" cy="1455738"/>
            </a:xfrm>
            <a:custGeom>
              <a:avLst/>
              <a:gdLst>
                <a:gd name="connsiteX0" fmla="*/ 623887 w 2438400"/>
                <a:gd name="connsiteY0" fmla="*/ 352425 h 1454944"/>
                <a:gd name="connsiteX1" fmla="*/ 514350 w 2438400"/>
                <a:gd name="connsiteY1" fmla="*/ 271463 h 1454944"/>
                <a:gd name="connsiteX2" fmla="*/ 414337 w 2438400"/>
                <a:gd name="connsiteY2" fmla="*/ 200025 h 1454944"/>
                <a:gd name="connsiteX3" fmla="*/ 290512 w 2438400"/>
                <a:gd name="connsiteY3" fmla="*/ 109538 h 1454944"/>
                <a:gd name="connsiteX4" fmla="*/ 261937 w 2438400"/>
                <a:gd name="connsiteY4" fmla="*/ 88106 h 1454944"/>
                <a:gd name="connsiteX5" fmla="*/ 226218 w 2438400"/>
                <a:gd name="connsiteY5" fmla="*/ 76200 h 1454944"/>
                <a:gd name="connsiteX6" fmla="*/ 164306 w 2438400"/>
                <a:gd name="connsiteY6" fmla="*/ 50006 h 1454944"/>
                <a:gd name="connsiteX7" fmla="*/ 64293 w 2438400"/>
                <a:gd name="connsiteY7" fmla="*/ 0 h 1454944"/>
                <a:gd name="connsiteX8" fmla="*/ 0 w 2438400"/>
                <a:gd name="connsiteY8" fmla="*/ 97631 h 1454944"/>
                <a:gd name="connsiteX9" fmla="*/ 138112 w 2438400"/>
                <a:gd name="connsiteY9" fmla="*/ 145256 h 1454944"/>
                <a:gd name="connsiteX10" fmla="*/ 178593 w 2438400"/>
                <a:gd name="connsiteY10" fmla="*/ 159544 h 1454944"/>
                <a:gd name="connsiteX11" fmla="*/ 226218 w 2438400"/>
                <a:gd name="connsiteY11" fmla="*/ 204788 h 1454944"/>
                <a:gd name="connsiteX12" fmla="*/ 328612 w 2438400"/>
                <a:gd name="connsiteY12" fmla="*/ 295275 h 1454944"/>
                <a:gd name="connsiteX13" fmla="*/ 421481 w 2438400"/>
                <a:gd name="connsiteY13" fmla="*/ 381000 h 1454944"/>
                <a:gd name="connsiteX14" fmla="*/ 521493 w 2438400"/>
                <a:gd name="connsiteY14" fmla="*/ 471488 h 1454944"/>
                <a:gd name="connsiteX15" fmla="*/ 650081 w 2438400"/>
                <a:gd name="connsiteY15" fmla="*/ 588169 h 1454944"/>
                <a:gd name="connsiteX16" fmla="*/ 900112 w 2438400"/>
                <a:gd name="connsiteY16" fmla="*/ 807244 h 1454944"/>
                <a:gd name="connsiteX17" fmla="*/ 1021556 w 2438400"/>
                <a:gd name="connsiteY17" fmla="*/ 921544 h 1454944"/>
                <a:gd name="connsiteX18" fmla="*/ 1166812 w 2438400"/>
                <a:gd name="connsiteY18" fmla="*/ 1050131 h 1454944"/>
                <a:gd name="connsiteX19" fmla="*/ 1319212 w 2438400"/>
                <a:gd name="connsiteY19" fmla="*/ 1185863 h 1454944"/>
                <a:gd name="connsiteX20" fmla="*/ 1447800 w 2438400"/>
                <a:gd name="connsiteY20" fmla="*/ 1302544 h 1454944"/>
                <a:gd name="connsiteX21" fmla="*/ 1502568 w 2438400"/>
                <a:gd name="connsiteY21" fmla="*/ 1350169 h 1454944"/>
                <a:gd name="connsiteX22" fmla="*/ 1524000 w 2438400"/>
                <a:gd name="connsiteY22" fmla="*/ 1373981 h 1454944"/>
                <a:gd name="connsiteX23" fmla="*/ 1554956 w 2438400"/>
                <a:gd name="connsiteY23" fmla="*/ 1407319 h 1454944"/>
                <a:gd name="connsiteX24" fmla="*/ 1583531 w 2438400"/>
                <a:gd name="connsiteY24" fmla="*/ 1428750 h 1454944"/>
                <a:gd name="connsiteX25" fmla="*/ 1609725 w 2438400"/>
                <a:gd name="connsiteY25" fmla="*/ 1440656 h 1454944"/>
                <a:gd name="connsiteX26" fmla="*/ 1624012 w 2438400"/>
                <a:gd name="connsiteY26" fmla="*/ 1445419 h 1454944"/>
                <a:gd name="connsiteX27" fmla="*/ 1647825 w 2438400"/>
                <a:gd name="connsiteY27" fmla="*/ 1450181 h 1454944"/>
                <a:gd name="connsiteX28" fmla="*/ 1681162 w 2438400"/>
                <a:gd name="connsiteY28" fmla="*/ 1454944 h 1454944"/>
                <a:gd name="connsiteX29" fmla="*/ 1714500 w 2438400"/>
                <a:gd name="connsiteY29" fmla="*/ 1452563 h 1454944"/>
                <a:gd name="connsiteX30" fmla="*/ 1862137 w 2438400"/>
                <a:gd name="connsiteY30" fmla="*/ 1450181 h 1454944"/>
                <a:gd name="connsiteX31" fmla="*/ 1988343 w 2438400"/>
                <a:gd name="connsiteY31" fmla="*/ 1440656 h 1454944"/>
                <a:gd name="connsiteX32" fmla="*/ 2128837 w 2438400"/>
                <a:gd name="connsiteY32" fmla="*/ 1423988 h 1454944"/>
                <a:gd name="connsiteX33" fmla="*/ 2262187 w 2438400"/>
                <a:gd name="connsiteY33" fmla="*/ 1404938 h 1454944"/>
                <a:gd name="connsiteX34" fmla="*/ 2381250 w 2438400"/>
                <a:gd name="connsiteY34" fmla="*/ 1383506 h 1454944"/>
                <a:gd name="connsiteX35" fmla="*/ 2419350 w 2438400"/>
                <a:gd name="connsiteY35" fmla="*/ 1378744 h 1454944"/>
                <a:gd name="connsiteX36" fmla="*/ 2433637 w 2438400"/>
                <a:gd name="connsiteY36" fmla="*/ 1373981 h 1454944"/>
                <a:gd name="connsiteX37" fmla="*/ 2438400 w 2438400"/>
                <a:gd name="connsiteY37" fmla="*/ 1362075 h 1454944"/>
                <a:gd name="connsiteX38" fmla="*/ 2433637 w 2438400"/>
                <a:gd name="connsiteY38" fmla="*/ 1347788 h 1454944"/>
                <a:gd name="connsiteX39" fmla="*/ 2424112 w 2438400"/>
                <a:gd name="connsiteY39" fmla="*/ 1331119 h 1454944"/>
                <a:gd name="connsiteX40" fmla="*/ 2412206 w 2438400"/>
                <a:gd name="connsiteY40" fmla="*/ 1319213 h 1454944"/>
                <a:gd name="connsiteX41" fmla="*/ 2369343 w 2438400"/>
                <a:gd name="connsiteY41" fmla="*/ 1307306 h 1454944"/>
                <a:gd name="connsiteX42" fmla="*/ 2283618 w 2438400"/>
                <a:gd name="connsiteY42" fmla="*/ 1293019 h 1454944"/>
                <a:gd name="connsiteX43" fmla="*/ 2145506 w 2438400"/>
                <a:gd name="connsiteY43" fmla="*/ 1257300 h 1454944"/>
                <a:gd name="connsiteX44" fmla="*/ 2040731 w 2438400"/>
                <a:gd name="connsiteY44" fmla="*/ 1228725 h 1454944"/>
                <a:gd name="connsiteX45" fmla="*/ 1916906 w 2438400"/>
                <a:gd name="connsiteY45" fmla="*/ 1190625 h 1454944"/>
                <a:gd name="connsiteX46" fmla="*/ 1819275 w 2438400"/>
                <a:gd name="connsiteY46" fmla="*/ 1159669 h 1454944"/>
                <a:gd name="connsiteX47" fmla="*/ 1714500 w 2438400"/>
                <a:gd name="connsiteY47" fmla="*/ 1104900 h 1454944"/>
                <a:gd name="connsiteX48" fmla="*/ 1574006 w 2438400"/>
                <a:gd name="connsiteY48" fmla="*/ 1016794 h 1454944"/>
                <a:gd name="connsiteX49" fmla="*/ 1423987 w 2438400"/>
                <a:gd name="connsiteY49" fmla="*/ 916781 h 1454944"/>
                <a:gd name="connsiteX50" fmla="*/ 1262062 w 2438400"/>
                <a:gd name="connsiteY50" fmla="*/ 807244 h 1454944"/>
                <a:gd name="connsiteX51" fmla="*/ 1050131 w 2438400"/>
                <a:gd name="connsiteY51" fmla="*/ 652463 h 1454944"/>
                <a:gd name="connsiteX52" fmla="*/ 926306 w 2438400"/>
                <a:gd name="connsiteY52" fmla="*/ 561975 h 1454944"/>
                <a:gd name="connsiteX53" fmla="*/ 681037 w 2438400"/>
                <a:gd name="connsiteY53" fmla="*/ 397669 h 1454944"/>
                <a:gd name="connsiteX54" fmla="*/ 623887 w 2438400"/>
                <a:gd name="connsiteY54" fmla="*/ 35242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38400" h="1454944">
                  <a:moveTo>
                    <a:pt x="623887" y="352425"/>
                  </a:moveTo>
                  <a:lnTo>
                    <a:pt x="514350" y="271463"/>
                  </a:lnTo>
                  <a:lnTo>
                    <a:pt x="414337" y="200025"/>
                  </a:lnTo>
                  <a:lnTo>
                    <a:pt x="290512" y="109538"/>
                  </a:lnTo>
                  <a:lnTo>
                    <a:pt x="261937" y="88106"/>
                  </a:lnTo>
                  <a:lnTo>
                    <a:pt x="226218" y="76200"/>
                  </a:lnTo>
                  <a:lnTo>
                    <a:pt x="164306" y="50006"/>
                  </a:lnTo>
                  <a:lnTo>
                    <a:pt x="64293" y="0"/>
                  </a:lnTo>
                  <a:lnTo>
                    <a:pt x="0" y="97631"/>
                  </a:lnTo>
                  <a:lnTo>
                    <a:pt x="138112" y="145256"/>
                  </a:lnTo>
                  <a:lnTo>
                    <a:pt x="178593" y="159544"/>
                  </a:lnTo>
                  <a:lnTo>
                    <a:pt x="226218" y="204788"/>
                  </a:lnTo>
                  <a:lnTo>
                    <a:pt x="328612" y="295275"/>
                  </a:lnTo>
                  <a:lnTo>
                    <a:pt x="421481" y="381000"/>
                  </a:lnTo>
                  <a:lnTo>
                    <a:pt x="521493" y="471488"/>
                  </a:lnTo>
                  <a:lnTo>
                    <a:pt x="650081" y="588169"/>
                  </a:lnTo>
                  <a:lnTo>
                    <a:pt x="900112" y="807244"/>
                  </a:lnTo>
                  <a:lnTo>
                    <a:pt x="1021556" y="921544"/>
                  </a:lnTo>
                  <a:lnTo>
                    <a:pt x="1166812" y="1050131"/>
                  </a:lnTo>
                  <a:lnTo>
                    <a:pt x="1319212" y="1185863"/>
                  </a:lnTo>
                  <a:lnTo>
                    <a:pt x="1447800" y="1302544"/>
                  </a:lnTo>
                  <a:lnTo>
                    <a:pt x="1502568" y="1350169"/>
                  </a:lnTo>
                  <a:lnTo>
                    <a:pt x="1524000" y="1373981"/>
                  </a:lnTo>
                  <a:lnTo>
                    <a:pt x="1554956" y="1407319"/>
                  </a:lnTo>
                  <a:lnTo>
                    <a:pt x="1583531" y="1428750"/>
                  </a:lnTo>
                  <a:lnTo>
                    <a:pt x="1609725" y="1440656"/>
                  </a:lnTo>
                  <a:lnTo>
                    <a:pt x="1624012" y="1445419"/>
                  </a:lnTo>
                  <a:lnTo>
                    <a:pt x="1647825" y="1450181"/>
                  </a:lnTo>
                  <a:lnTo>
                    <a:pt x="1681162" y="1454944"/>
                  </a:lnTo>
                  <a:lnTo>
                    <a:pt x="1714500" y="1452563"/>
                  </a:lnTo>
                  <a:lnTo>
                    <a:pt x="1862137" y="1450181"/>
                  </a:lnTo>
                  <a:lnTo>
                    <a:pt x="1988343" y="1440656"/>
                  </a:lnTo>
                  <a:lnTo>
                    <a:pt x="2128837" y="1423988"/>
                  </a:lnTo>
                  <a:lnTo>
                    <a:pt x="2262187" y="1404938"/>
                  </a:lnTo>
                  <a:lnTo>
                    <a:pt x="2381250" y="1383506"/>
                  </a:lnTo>
                  <a:lnTo>
                    <a:pt x="2419350" y="1378744"/>
                  </a:lnTo>
                  <a:lnTo>
                    <a:pt x="2433637" y="1373981"/>
                  </a:lnTo>
                  <a:lnTo>
                    <a:pt x="2438400" y="1362075"/>
                  </a:lnTo>
                  <a:lnTo>
                    <a:pt x="2433637" y="1347788"/>
                  </a:lnTo>
                  <a:lnTo>
                    <a:pt x="2424112" y="1331119"/>
                  </a:lnTo>
                  <a:lnTo>
                    <a:pt x="2412206" y="1319213"/>
                  </a:lnTo>
                  <a:lnTo>
                    <a:pt x="2369343" y="1307306"/>
                  </a:lnTo>
                  <a:lnTo>
                    <a:pt x="2283618" y="1293019"/>
                  </a:lnTo>
                  <a:lnTo>
                    <a:pt x="2145506" y="1257300"/>
                  </a:lnTo>
                  <a:lnTo>
                    <a:pt x="2040731" y="1228725"/>
                  </a:lnTo>
                  <a:lnTo>
                    <a:pt x="1916906" y="1190625"/>
                  </a:lnTo>
                  <a:lnTo>
                    <a:pt x="1819275" y="1159669"/>
                  </a:lnTo>
                  <a:lnTo>
                    <a:pt x="1714500" y="1104900"/>
                  </a:lnTo>
                  <a:lnTo>
                    <a:pt x="1574006" y="1016794"/>
                  </a:lnTo>
                  <a:lnTo>
                    <a:pt x="1423987" y="916781"/>
                  </a:lnTo>
                  <a:lnTo>
                    <a:pt x="1262062" y="807244"/>
                  </a:lnTo>
                  <a:lnTo>
                    <a:pt x="1050131" y="652463"/>
                  </a:lnTo>
                  <a:lnTo>
                    <a:pt x="926306" y="561975"/>
                  </a:lnTo>
                  <a:lnTo>
                    <a:pt x="681037" y="397669"/>
                  </a:lnTo>
                  <a:lnTo>
                    <a:pt x="62388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7">
              <a:extLst>
                <a:ext uri="{FF2B5EF4-FFF2-40B4-BE49-F238E27FC236}">
                  <a16:creationId xmlns:a16="http://schemas.microsoft.com/office/drawing/2014/main" id="{DFB30F5C-1567-46B0-8062-1516608B2F43}"/>
                </a:ext>
              </a:extLst>
            </p:cNvPr>
            <p:cNvSpPr/>
            <p:nvPr/>
          </p:nvSpPr>
          <p:spPr>
            <a:xfrm>
              <a:off x="7029450" y="4200526"/>
              <a:ext cx="922338" cy="1744663"/>
            </a:xfrm>
            <a:custGeom>
              <a:avLst/>
              <a:gdLst>
                <a:gd name="connsiteX0" fmla="*/ 528638 w 921544"/>
                <a:gd name="connsiteY0" fmla="*/ 457200 h 1745456"/>
                <a:gd name="connsiteX1" fmla="*/ 557213 w 921544"/>
                <a:gd name="connsiteY1" fmla="*/ 354806 h 1745456"/>
                <a:gd name="connsiteX2" fmla="*/ 573881 w 921544"/>
                <a:gd name="connsiteY2" fmla="*/ 285750 h 1745456"/>
                <a:gd name="connsiteX3" fmla="*/ 592931 w 921544"/>
                <a:gd name="connsiteY3" fmla="*/ 211931 h 1745456"/>
                <a:gd name="connsiteX4" fmla="*/ 607219 w 921544"/>
                <a:gd name="connsiteY4" fmla="*/ 154781 h 1745456"/>
                <a:gd name="connsiteX5" fmla="*/ 609600 w 921544"/>
                <a:gd name="connsiteY5" fmla="*/ 130969 h 1745456"/>
                <a:gd name="connsiteX6" fmla="*/ 609600 w 921544"/>
                <a:gd name="connsiteY6" fmla="*/ 109538 h 1745456"/>
                <a:gd name="connsiteX7" fmla="*/ 604838 w 921544"/>
                <a:gd name="connsiteY7" fmla="*/ 90488 h 1745456"/>
                <a:gd name="connsiteX8" fmla="*/ 595313 w 921544"/>
                <a:gd name="connsiteY8" fmla="*/ 76200 h 1745456"/>
                <a:gd name="connsiteX9" fmla="*/ 578644 w 921544"/>
                <a:gd name="connsiteY9" fmla="*/ 61913 h 1745456"/>
                <a:gd name="connsiteX10" fmla="*/ 533400 w 921544"/>
                <a:gd name="connsiteY10" fmla="*/ 66675 h 1745456"/>
                <a:gd name="connsiteX11" fmla="*/ 916781 w 921544"/>
                <a:gd name="connsiteY11" fmla="*/ 0 h 1745456"/>
                <a:gd name="connsiteX12" fmla="*/ 921544 w 921544"/>
                <a:gd name="connsiteY12" fmla="*/ 26194 h 1745456"/>
                <a:gd name="connsiteX13" fmla="*/ 909638 w 921544"/>
                <a:gd name="connsiteY13" fmla="*/ 52388 h 1745456"/>
                <a:gd name="connsiteX14" fmla="*/ 892969 w 921544"/>
                <a:gd name="connsiteY14" fmla="*/ 71438 h 1745456"/>
                <a:gd name="connsiteX15" fmla="*/ 864394 w 921544"/>
                <a:gd name="connsiteY15" fmla="*/ 111919 h 1745456"/>
                <a:gd name="connsiteX16" fmla="*/ 833438 w 921544"/>
                <a:gd name="connsiteY16" fmla="*/ 171450 h 1745456"/>
                <a:gd name="connsiteX17" fmla="*/ 816769 w 921544"/>
                <a:gd name="connsiteY17" fmla="*/ 226219 h 1745456"/>
                <a:gd name="connsiteX18" fmla="*/ 797719 w 921544"/>
                <a:gd name="connsiteY18" fmla="*/ 300038 h 1745456"/>
                <a:gd name="connsiteX19" fmla="*/ 769144 w 921544"/>
                <a:gd name="connsiteY19" fmla="*/ 428625 h 1745456"/>
                <a:gd name="connsiteX20" fmla="*/ 697706 w 921544"/>
                <a:gd name="connsiteY20" fmla="*/ 673894 h 1745456"/>
                <a:gd name="connsiteX21" fmla="*/ 664369 w 921544"/>
                <a:gd name="connsiteY21" fmla="*/ 776288 h 1745456"/>
                <a:gd name="connsiteX22" fmla="*/ 631031 w 921544"/>
                <a:gd name="connsiteY22" fmla="*/ 876300 h 1745456"/>
                <a:gd name="connsiteX23" fmla="*/ 585788 w 921544"/>
                <a:gd name="connsiteY23" fmla="*/ 995363 h 1745456"/>
                <a:gd name="connsiteX24" fmla="*/ 540544 w 921544"/>
                <a:gd name="connsiteY24" fmla="*/ 1107281 h 1745456"/>
                <a:gd name="connsiteX25" fmla="*/ 504825 w 921544"/>
                <a:gd name="connsiteY25" fmla="*/ 1190625 h 1745456"/>
                <a:gd name="connsiteX26" fmla="*/ 466725 w 921544"/>
                <a:gd name="connsiteY26" fmla="*/ 1264444 h 1745456"/>
                <a:gd name="connsiteX27" fmla="*/ 421481 w 921544"/>
                <a:gd name="connsiteY27" fmla="*/ 1354931 h 1745456"/>
                <a:gd name="connsiteX28" fmla="*/ 369094 w 921544"/>
                <a:gd name="connsiteY28" fmla="*/ 1443038 h 1745456"/>
                <a:gd name="connsiteX29" fmla="*/ 307181 w 921544"/>
                <a:gd name="connsiteY29" fmla="*/ 1521619 h 1745456"/>
                <a:gd name="connsiteX30" fmla="*/ 250031 w 921544"/>
                <a:gd name="connsiteY30" fmla="*/ 1602581 h 1745456"/>
                <a:gd name="connsiteX31" fmla="*/ 209550 w 921544"/>
                <a:gd name="connsiteY31" fmla="*/ 1643063 h 1745456"/>
                <a:gd name="connsiteX32" fmla="*/ 169069 w 921544"/>
                <a:gd name="connsiteY32" fmla="*/ 1683544 h 1745456"/>
                <a:gd name="connsiteX33" fmla="*/ 133350 w 921544"/>
                <a:gd name="connsiteY33" fmla="*/ 1716881 h 1745456"/>
                <a:gd name="connsiteX34" fmla="*/ 100013 w 921544"/>
                <a:gd name="connsiteY34" fmla="*/ 1735931 h 1745456"/>
                <a:gd name="connsiteX35" fmla="*/ 71438 w 921544"/>
                <a:gd name="connsiteY35" fmla="*/ 1745456 h 1745456"/>
                <a:gd name="connsiteX36" fmla="*/ 57150 w 921544"/>
                <a:gd name="connsiteY36" fmla="*/ 1745456 h 1745456"/>
                <a:gd name="connsiteX37" fmla="*/ 38100 w 921544"/>
                <a:gd name="connsiteY37" fmla="*/ 1735931 h 1745456"/>
                <a:gd name="connsiteX38" fmla="*/ 16669 w 921544"/>
                <a:gd name="connsiteY38" fmla="*/ 1714500 h 1745456"/>
                <a:gd name="connsiteX39" fmla="*/ 7144 w 921544"/>
                <a:gd name="connsiteY39" fmla="*/ 1693069 h 1745456"/>
                <a:gd name="connsiteX40" fmla="*/ 0 w 921544"/>
                <a:gd name="connsiteY40" fmla="*/ 1647825 h 1745456"/>
                <a:gd name="connsiteX41" fmla="*/ 0 w 921544"/>
                <a:gd name="connsiteY41" fmla="*/ 1621631 h 1745456"/>
                <a:gd name="connsiteX42" fmla="*/ 192881 w 921544"/>
                <a:gd name="connsiteY42" fmla="*/ 1221581 h 1745456"/>
                <a:gd name="connsiteX43" fmla="*/ 240506 w 921544"/>
                <a:gd name="connsiteY43" fmla="*/ 1162050 h 1745456"/>
                <a:gd name="connsiteX44" fmla="*/ 276225 w 921544"/>
                <a:gd name="connsiteY44" fmla="*/ 1112044 h 1745456"/>
                <a:gd name="connsiteX45" fmla="*/ 307181 w 921544"/>
                <a:gd name="connsiteY45" fmla="*/ 1057275 h 1745456"/>
                <a:gd name="connsiteX46" fmla="*/ 350044 w 921544"/>
                <a:gd name="connsiteY46" fmla="*/ 981075 h 1745456"/>
                <a:gd name="connsiteX47" fmla="*/ 376238 w 921544"/>
                <a:gd name="connsiteY47" fmla="*/ 916781 h 1745456"/>
                <a:gd name="connsiteX48" fmla="*/ 445294 w 921544"/>
                <a:gd name="connsiteY48" fmla="*/ 740569 h 1745456"/>
                <a:gd name="connsiteX49" fmla="*/ 528638 w 921544"/>
                <a:gd name="connsiteY49" fmla="*/ 45720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21544" h="1745456">
                  <a:moveTo>
                    <a:pt x="528638" y="457200"/>
                  </a:moveTo>
                  <a:lnTo>
                    <a:pt x="557213" y="354806"/>
                  </a:lnTo>
                  <a:lnTo>
                    <a:pt x="573881" y="285750"/>
                  </a:lnTo>
                  <a:lnTo>
                    <a:pt x="592931" y="211931"/>
                  </a:lnTo>
                  <a:lnTo>
                    <a:pt x="607219" y="154781"/>
                  </a:lnTo>
                  <a:lnTo>
                    <a:pt x="609600" y="130969"/>
                  </a:lnTo>
                  <a:lnTo>
                    <a:pt x="609600" y="109538"/>
                  </a:lnTo>
                  <a:lnTo>
                    <a:pt x="604838" y="90488"/>
                  </a:lnTo>
                  <a:lnTo>
                    <a:pt x="595313" y="76200"/>
                  </a:lnTo>
                  <a:lnTo>
                    <a:pt x="578644" y="61913"/>
                  </a:lnTo>
                  <a:lnTo>
                    <a:pt x="533400" y="66675"/>
                  </a:lnTo>
                  <a:lnTo>
                    <a:pt x="916781" y="0"/>
                  </a:lnTo>
                  <a:lnTo>
                    <a:pt x="921544" y="26194"/>
                  </a:lnTo>
                  <a:lnTo>
                    <a:pt x="909638" y="52388"/>
                  </a:lnTo>
                  <a:lnTo>
                    <a:pt x="892969" y="71438"/>
                  </a:lnTo>
                  <a:lnTo>
                    <a:pt x="864394" y="111919"/>
                  </a:lnTo>
                  <a:lnTo>
                    <a:pt x="833438" y="171450"/>
                  </a:lnTo>
                  <a:lnTo>
                    <a:pt x="816769" y="226219"/>
                  </a:lnTo>
                  <a:lnTo>
                    <a:pt x="797719" y="300038"/>
                  </a:lnTo>
                  <a:lnTo>
                    <a:pt x="769144" y="428625"/>
                  </a:lnTo>
                  <a:lnTo>
                    <a:pt x="697706" y="673894"/>
                  </a:lnTo>
                  <a:lnTo>
                    <a:pt x="664369" y="776288"/>
                  </a:lnTo>
                  <a:lnTo>
                    <a:pt x="631031" y="876300"/>
                  </a:lnTo>
                  <a:lnTo>
                    <a:pt x="585788" y="995363"/>
                  </a:lnTo>
                  <a:lnTo>
                    <a:pt x="540544" y="1107281"/>
                  </a:lnTo>
                  <a:lnTo>
                    <a:pt x="504825" y="1190625"/>
                  </a:lnTo>
                  <a:lnTo>
                    <a:pt x="466725" y="1264444"/>
                  </a:lnTo>
                  <a:lnTo>
                    <a:pt x="421481" y="1354931"/>
                  </a:lnTo>
                  <a:lnTo>
                    <a:pt x="369094" y="1443038"/>
                  </a:lnTo>
                  <a:lnTo>
                    <a:pt x="307181" y="1521619"/>
                  </a:lnTo>
                  <a:lnTo>
                    <a:pt x="250031" y="1602581"/>
                  </a:lnTo>
                  <a:lnTo>
                    <a:pt x="209550" y="1643063"/>
                  </a:lnTo>
                  <a:lnTo>
                    <a:pt x="169069" y="1683544"/>
                  </a:lnTo>
                  <a:lnTo>
                    <a:pt x="133350" y="1716881"/>
                  </a:lnTo>
                  <a:lnTo>
                    <a:pt x="100013" y="1735931"/>
                  </a:lnTo>
                  <a:lnTo>
                    <a:pt x="71438" y="1745456"/>
                  </a:lnTo>
                  <a:lnTo>
                    <a:pt x="57150" y="1745456"/>
                  </a:lnTo>
                  <a:lnTo>
                    <a:pt x="38100" y="1735931"/>
                  </a:lnTo>
                  <a:lnTo>
                    <a:pt x="16669" y="1714500"/>
                  </a:lnTo>
                  <a:lnTo>
                    <a:pt x="7144" y="1693069"/>
                  </a:lnTo>
                  <a:lnTo>
                    <a:pt x="0" y="1647825"/>
                  </a:lnTo>
                  <a:lnTo>
                    <a:pt x="0" y="1621631"/>
                  </a:lnTo>
                  <a:lnTo>
                    <a:pt x="192881" y="1221581"/>
                  </a:lnTo>
                  <a:lnTo>
                    <a:pt x="240506" y="1162050"/>
                  </a:lnTo>
                  <a:lnTo>
                    <a:pt x="276225" y="1112044"/>
                  </a:lnTo>
                  <a:lnTo>
                    <a:pt x="307181" y="1057275"/>
                  </a:lnTo>
                  <a:lnTo>
                    <a:pt x="350044" y="981075"/>
                  </a:lnTo>
                  <a:lnTo>
                    <a:pt x="376238" y="916781"/>
                  </a:lnTo>
                  <a:lnTo>
                    <a:pt x="445294" y="740569"/>
                  </a:lnTo>
                  <a:lnTo>
                    <a:pt x="528638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58">
              <a:extLst>
                <a:ext uri="{FF2B5EF4-FFF2-40B4-BE49-F238E27FC236}">
                  <a16:creationId xmlns:a16="http://schemas.microsoft.com/office/drawing/2014/main" id="{25F07FE0-55D1-4468-8DA6-B17979090B32}"/>
                </a:ext>
              </a:extLst>
            </p:cNvPr>
            <p:cNvSpPr/>
            <p:nvPr/>
          </p:nvSpPr>
          <p:spPr>
            <a:xfrm>
              <a:off x="6586538" y="5287963"/>
              <a:ext cx="690562" cy="628650"/>
            </a:xfrm>
            <a:custGeom>
              <a:avLst/>
              <a:gdLst>
                <a:gd name="connsiteX0" fmla="*/ 242887 w 690562"/>
                <a:gd name="connsiteY0" fmla="*/ 97632 h 628650"/>
                <a:gd name="connsiteX1" fmla="*/ 383381 w 690562"/>
                <a:gd name="connsiteY1" fmla="*/ 157163 h 628650"/>
                <a:gd name="connsiteX2" fmla="*/ 442912 w 690562"/>
                <a:gd name="connsiteY2" fmla="*/ 180975 h 628650"/>
                <a:gd name="connsiteX3" fmla="*/ 473868 w 690562"/>
                <a:gd name="connsiteY3" fmla="*/ 190500 h 628650"/>
                <a:gd name="connsiteX4" fmla="*/ 502443 w 690562"/>
                <a:gd name="connsiteY4" fmla="*/ 197644 h 628650"/>
                <a:gd name="connsiteX5" fmla="*/ 526256 w 690562"/>
                <a:gd name="connsiteY5" fmla="*/ 197644 h 628650"/>
                <a:gd name="connsiteX6" fmla="*/ 561975 w 690562"/>
                <a:gd name="connsiteY6" fmla="*/ 188119 h 628650"/>
                <a:gd name="connsiteX7" fmla="*/ 595312 w 690562"/>
                <a:gd name="connsiteY7" fmla="*/ 169069 h 628650"/>
                <a:gd name="connsiteX8" fmla="*/ 623887 w 690562"/>
                <a:gd name="connsiteY8" fmla="*/ 145257 h 628650"/>
                <a:gd name="connsiteX9" fmla="*/ 638175 w 690562"/>
                <a:gd name="connsiteY9" fmla="*/ 130969 h 628650"/>
                <a:gd name="connsiteX10" fmla="*/ 690562 w 690562"/>
                <a:gd name="connsiteY10" fmla="*/ 69057 h 628650"/>
                <a:gd name="connsiteX11" fmla="*/ 466725 w 690562"/>
                <a:gd name="connsiteY11" fmla="*/ 628650 h 628650"/>
                <a:gd name="connsiteX12" fmla="*/ 454818 w 690562"/>
                <a:gd name="connsiteY12" fmla="*/ 609600 h 628650"/>
                <a:gd name="connsiteX13" fmla="*/ 445293 w 690562"/>
                <a:gd name="connsiteY13" fmla="*/ 581025 h 628650"/>
                <a:gd name="connsiteX14" fmla="*/ 440531 w 690562"/>
                <a:gd name="connsiteY14" fmla="*/ 535782 h 628650"/>
                <a:gd name="connsiteX15" fmla="*/ 421481 w 690562"/>
                <a:gd name="connsiteY15" fmla="*/ 488157 h 628650"/>
                <a:gd name="connsiteX16" fmla="*/ 388143 w 690562"/>
                <a:gd name="connsiteY16" fmla="*/ 426244 h 628650"/>
                <a:gd name="connsiteX17" fmla="*/ 357187 w 690562"/>
                <a:gd name="connsiteY17" fmla="*/ 376238 h 628650"/>
                <a:gd name="connsiteX18" fmla="*/ 309562 w 690562"/>
                <a:gd name="connsiteY18" fmla="*/ 316707 h 628650"/>
                <a:gd name="connsiteX19" fmla="*/ 271462 w 690562"/>
                <a:gd name="connsiteY19" fmla="*/ 269082 h 628650"/>
                <a:gd name="connsiteX20" fmla="*/ 221456 w 690562"/>
                <a:gd name="connsiteY20" fmla="*/ 221457 h 628650"/>
                <a:gd name="connsiteX21" fmla="*/ 171450 w 690562"/>
                <a:gd name="connsiteY21" fmla="*/ 178594 h 628650"/>
                <a:gd name="connsiteX22" fmla="*/ 114300 w 690562"/>
                <a:gd name="connsiteY22" fmla="*/ 130969 h 628650"/>
                <a:gd name="connsiteX23" fmla="*/ 61912 w 690562"/>
                <a:gd name="connsiteY23" fmla="*/ 92869 h 628650"/>
                <a:gd name="connsiteX24" fmla="*/ 19050 w 690562"/>
                <a:gd name="connsiteY24" fmla="*/ 64294 h 628650"/>
                <a:gd name="connsiteX25" fmla="*/ 4762 w 690562"/>
                <a:gd name="connsiteY25" fmla="*/ 47625 h 628650"/>
                <a:gd name="connsiteX26" fmla="*/ 0 w 690562"/>
                <a:gd name="connsiteY26" fmla="*/ 21432 h 628650"/>
                <a:gd name="connsiteX27" fmla="*/ 2381 w 690562"/>
                <a:gd name="connsiteY27" fmla="*/ 7144 h 628650"/>
                <a:gd name="connsiteX28" fmla="*/ 21431 w 690562"/>
                <a:gd name="connsiteY28" fmla="*/ 0 h 628650"/>
                <a:gd name="connsiteX29" fmla="*/ 47625 w 690562"/>
                <a:gd name="connsiteY29" fmla="*/ 9525 h 628650"/>
                <a:gd name="connsiteX30" fmla="*/ 102393 w 690562"/>
                <a:gd name="connsiteY30" fmla="*/ 35719 h 628650"/>
                <a:gd name="connsiteX31" fmla="*/ 178593 w 690562"/>
                <a:gd name="connsiteY31" fmla="*/ 69057 h 628650"/>
                <a:gd name="connsiteX32" fmla="*/ 242887 w 690562"/>
                <a:gd name="connsiteY32" fmla="*/ 9763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0562" h="628650">
                  <a:moveTo>
                    <a:pt x="242887" y="97632"/>
                  </a:moveTo>
                  <a:lnTo>
                    <a:pt x="383381" y="157163"/>
                  </a:lnTo>
                  <a:lnTo>
                    <a:pt x="442912" y="180975"/>
                  </a:lnTo>
                  <a:lnTo>
                    <a:pt x="473868" y="190500"/>
                  </a:lnTo>
                  <a:lnTo>
                    <a:pt x="502443" y="197644"/>
                  </a:lnTo>
                  <a:lnTo>
                    <a:pt x="526256" y="197644"/>
                  </a:lnTo>
                  <a:lnTo>
                    <a:pt x="561975" y="188119"/>
                  </a:lnTo>
                  <a:lnTo>
                    <a:pt x="595312" y="169069"/>
                  </a:lnTo>
                  <a:lnTo>
                    <a:pt x="623887" y="145257"/>
                  </a:lnTo>
                  <a:lnTo>
                    <a:pt x="638175" y="130969"/>
                  </a:lnTo>
                  <a:lnTo>
                    <a:pt x="690562" y="69057"/>
                  </a:lnTo>
                  <a:lnTo>
                    <a:pt x="466725" y="628650"/>
                  </a:lnTo>
                  <a:lnTo>
                    <a:pt x="454818" y="609600"/>
                  </a:lnTo>
                  <a:lnTo>
                    <a:pt x="445293" y="581025"/>
                  </a:lnTo>
                  <a:lnTo>
                    <a:pt x="440531" y="535782"/>
                  </a:lnTo>
                  <a:lnTo>
                    <a:pt x="421481" y="488157"/>
                  </a:lnTo>
                  <a:lnTo>
                    <a:pt x="388143" y="426244"/>
                  </a:lnTo>
                  <a:lnTo>
                    <a:pt x="357187" y="376238"/>
                  </a:lnTo>
                  <a:lnTo>
                    <a:pt x="309562" y="316707"/>
                  </a:lnTo>
                  <a:lnTo>
                    <a:pt x="271462" y="269082"/>
                  </a:lnTo>
                  <a:lnTo>
                    <a:pt x="221456" y="221457"/>
                  </a:lnTo>
                  <a:lnTo>
                    <a:pt x="171450" y="178594"/>
                  </a:lnTo>
                  <a:lnTo>
                    <a:pt x="114300" y="130969"/>
                  </a:lnTo>
                  <a:lnTo>
                    <a:pt x="61912" y="92869"/>
                  </a:lnTo>
                  <a:lnTo>
                    <a:pt x="19050" y="64294"/>
                  </a:lnTo>
                  <a:lnTo>
                    <a:pt x="4762" y="47625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47625" y="9525"/>
                  </a:lnTo>
                  <a:lnTo>
                    <a:pt x="102393" y="35719"/>
                  </a:lnTo>
                  <a:lnTo>
                    <a:pt x="178593" y="69057"/>
                  </a:lnTo>
                  <a:lnTo>
                    <a:pt x="242887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9">
              <a:extLst>
                <a:ext uri="{FF2B5EF4-FFF2-40B4-BE49-F238E27FC236}">
                  <a16:creationId xmlns:a16="http://schemas.microsoft.com/office/drawing/2014/main" id="{09739A28-935D-4AB7-89AE-5E4A9BD2F535}"/>
                </a:ext>
              </a:extLst>
            </p:cNvPr>
            <p:cNvSpPr/>
            <p:nvPr/>
          </p:nvSpPr>
          <p:spPr>
            <a:xfrm>
              <a:off x="5514975" y="3516313"/>
              <a:ext cx="1562100" cy="2387600"/>
            </a:xfrm>
            <a:custGeom>
              <a:avLst/>
              <a:gdLst>
                <a:gd name="connsiteX0" fmla="*/ 1166014 w 1561845"/>
                <a:gd name="connsiteY0" fmla="*/ 613691 h 2387259"/>
                <a:gd name="connsiteX1" fmla="*/ 1190561 w 1561845"/>
                <a:gd name="connsiteY1" fmla="*/ 524706 h 2387259"/>
                <a:gd name="connsiteX2" fmla="*/ 1218178 w 1561845"/>
                <a:gd name="connsiteY2" fmla="*/ 389694 h 2387259"/>
                <a:gd name="connsiteX3" fmla="*/ 1233520 w 1561845"/>
                <a:gd name="connsiteY3" fmla="*/ 309914 h 2387259"/>
                <a:gd name="connsiteX4" fmla="*/ 1242725 w 1561845"/>
                <a:gd name="connsiteY4" fmla="*/ 254682 h 2387259"/>
                <a:gd name="connsiteX5" fmla="*/ 1245794 w 1561845"/>
                <a:gd name="connsiteY5" fmla="*/ 230134 h 2387259"/>
                <a:gd name="connsiteX6" fmla="*/ 1239657 w 1561845"/>
                <a:gd name="connsiteY6" fmla="*/ 199450 h 2387259"/>
                <a:gd name="connsiteX7" fmla="*/ 1227383 w 1561845"/>
                <a:gd name="connsiteY7" fmla="*/ 168765 h 2387259"/>
                <a:gd name="connsiteX8" fmla="*/ 1208972 w 1561845"/>
                <a:gd name="connsiteY8" fmla="*/ 147286 h 2387259"/>
                <a:gd name="connsiteX9" fmla="*/ 1181356 w 1561845"/>
                <a:gd name="connsiteY9" fmla="*/ 128875 h 2387259"/>
                <a:gd name="connsiteX10" fmla="*/ 1156808 w 1561845"/>
                <a:gd name="connsiteY10" fmla="*/ 119670 h 2387259"/>
                <a:gd name="connsiteX11" fmla="*/ 1135329 w 1561845"/>
                <a:gd name="connsiteY11" fmla="*/ 104328 h 2387259"/>
                <a:gd name="connsiteX12" fmla="*/ 1123055 w 1561845"/>
                <a:gd name="connsiteY12" fmla="*/ 85917 h 2387259"/>
                <a:gd name="connsiteX13" fmla="*/ 1110782 w 1561845"/>
                <a:gd name="connsiteY13" fmla="*/ 64438 h 2387259"/>
                <a:gd name="connsiteX14" fmla="*/ 1110782 w 1561845"/>
                <a:gd name="connsiteY14" fmla="*/ 36821 h 2387259"/>
                <a:gd name="connsiteX15" fmla="*/ 1119987 w 1561845"/>
                <a:gd name="connsiteY15" fmla="*/ 21479 h 2387259"/>
                <a:gd name="connsiteX16" fmla="*/ 1156808 w 1561845"/>
                <a:gd name="connsiteY16" fmla="*/ 6137 h 2387259"/>
                <a:gd name="connsiteX17" fmla="*/ 1208972 w 1561845"/>
                <a:gd name="connsiteY17" fmla="*/ 0 h 2387259"/>
                <a:gd name="connsiteX18" fmla="*/ 1239657 w 1561845"/>
                <a:gd name="connsiteY18" fmla="*/ 9205 h 2387259"/>
                <a:gd name="connsiteX19" fmla="*/ 1340916 w 1561845"/>
                <a:gd name="connsiteY19" fmla="*/ 52164 h 2387259"/>
                <a:gd name="connsiteX20" fmla="*/ 1414559 w 1561845"/>
                <a:gd name="connsiteY20" fmla="*/ 88985 h 2387259"/>
                <a:gd name="connsiteX21" fmla="*/ 1497407 w 1561845"/>
                <a:gd name="connsiteY21" fmla="*/ 131944 h 2387259"/>
                <a:gd name="connsiteX22" fmla="*/ 1537297 w 1561845"/>
                <a:gd name="connsiteY22" fmla="*/ 156491 h 2387259"/>
                <a:gd name="connsiteX23" fmla="*/ 1549571 w 1561845"/>
                <a:gd name="connsiteY23" fmla="*/ 174902 h 2387259"/>
                <a:gd name="connsiteX24" fmla="*/ 1558776 w 1561845"/>
                <a:gd name="connsiteY24" fmla="*/ 190244 h 2387259"/>
                <a:gd name="connsiteX25" fmla="*/ 1561845 w 1561845"/>
                <a:gd name="connsiteY25" fmla="*/ 208655 h 2387259"/>
                <a:gd name="connsiteX26" fmla="*/ 1561845 w 1561845"/>
                <a:gd name="connsiteY26" fmla="*/ 227066 h 2387259"/>
                <a:gd name="connsiteX27" fmla="*/ 1552639 w 1561845"/>
                <a:gd name="connsiteY27" fmla="*/ 248545 h 2387259"/>
                <a:gd name="connsiteX28" fmla="*/ 1531160 w 1561845"/>
                <a:gd name="connsiteY28" fmla="*/ 276161 h 2387259"/>
                <a:gd name="connsiteX29" fmla="*/ 1503544 w 1561845"/>
                <a:gd name="connsiteY29" fmla="*/ 343667 h 2387259"/>
                <a:gd name="connsiteX30" fmla="*/ 1472859 w 1561845"/>
                <a:gd name="connsiteY30" fmla="*/ 457200 h 2387259"/>
                <a:gd name="connsiteX31" fmla="*/ 1451380 w 1561845"/>
                <a:gd name="connsiteY31" fmla="*/ 543117 h 2387259"/>
                <a:gd name="connsiteX32" fmla="*/ 1411490 w 1561845"/>
                <a:gd name="connsiteY32" fmla="*/ 662787 h 2387259"/>
                <a:gd name="connsiteX33" fmla="*/ 1393080 w 1561845"/>
                <a:gd name="connsiteY33" fmla="*/ 721087 h 2387259"/>
                <a:gd name="connsiteX34" fmla="*/ 1288752 w 1561845"/>
                <a:gd name="connsiteY34" fmla="*/ 972701 h 2387259"/>
                <a:gd name="connsiteX35" fmla="*/ 1221246 w 1561845"/>
                <a:gd name="connsiteY35" fmla="*/ 1113850 h 2387259"/>
                <a:gd name="connsiteX36" fmla="*/ 1169082 w 1561845"/>
                <a:gd name="connsiteY36" fmla="*/ 1218177 h 2387259"/>
                <a:gd name="connsiteX37" fmla="*/ 1104645 w 1561845"/>
                <a:gd name="connsiteY37" fmla="*/ 1331710 h 2387259"/>
                <a:gd name="connsiteX38" fmla="*/ 1043276 w 1561845"/>
                <a:gd name="connsiteY38" fmla="*/ 1436038 h 2387259"/>
                <a:gd name="connsiteX39" fmla="*/ 951222 w 1561845"/>
                <a:gd name="connsiteY39" fmla="*/ 1571050 h 2387259"/>
                <a:gd name="connsiteX40" fmla="*/ 862237 w 1561845"/>
                <a:gd name="connsiteY40" fmla="*/ 1687651 h 2387259"/>
                <a:gd name="connsiteX41" fmla="*/ 764046 w 1561845"/>
                <a:gd name="connsiteY41" fmla="*/ 1807321 h 2387259"/>
                <a:gd name="connsiteX42" fmla="*/ 653582 w 1561845"/>
                <a:gd name="connsiteY42" fmla="*/ 1923922 h 2387259"/>
                <a:gd name="connsiteX43" fmla="*/ 546186 w 1561845"/>
                <a:gd name="connsiteY43" fmla="*/ 2022113 h 2387259"/>
                <a:gd name="connsiteX44" fmla="*/ 472543 w 1561845"/>
                <a:gd name="connsiteY44" fmla="*/ 2086550 h 2387259"/>
                <a:gd name="connsiteX45" fmla="*/ 398900 w 1561845"/>
                <a:gd name="connsiteY45" fmla="*/ 2144851 h 2387259"/>
                <a:gd name="connsiteX46" fmla="*/ 309914 w 1561845"/>
                <a:gd name="connsiteY46" fmla="*/ 2212357 h 2387259"/>
                <a:gd name="connsiteX47" fmla="*/ 193313 w 1561845"/>
                <a:gd name="connsiteY47" fmla="*/ 2289068 h 2387259"/>
                <a:gd name="connsiteX48" fmla="*/ 92054 w 1561845"/>
                <a:gd name="connsiteY48" fmla="*/ 2353506 h 2387259"/>
                <a:gd name="connsiteX49" fmla="*/ 30685 w 1561845"/>
                <a:gd name="connsiteY49" fmla="*/ 2384191 h 2387259"/>
                <a:gd name="connsiteX50" fmla="*/ 12274 w 1561845"/>
                <a:gd name="connsiteY50" fmla="*/ 2387259 h 2387259"/>
                <a:gd name="connsiteX51" fmla="*/ 0 w 1561845"/>
                <a:gd name="connsiteY51" fmla="*/ 2378054 h 2387259"/>
                <a:gd name="connsiteX52" fmla="*/ 3069 w 1561845"/>
                <a:gd name="connsiteY52" fmla="*/ 2347369 h 2387259"/>
                <a:gd name="connsiteX53" fmla="*/ 15343 w 1561845"/>
                <a:gd name="connsiteY53" fmla="*/ 2319753 h 2387259"/>
                <a:gd name="connsiteX54" fmla="*/ 61369 w 1561845"/>
                <a:gd name="connsiteY54" fmla="*/ 2282932 h 2387259"/>
                <a:gd name="connsiteX55" fmla="*/ 162629 w 1561845"/>
                <a:gd name="connsiteY55" fmla="*/ 2203152 h 2387259"/>
                <a:gd name="connsiteX56" fmla="*/ 266956 w 1561845"/>
                <a:gd name="connsiteY56" fmla="*/ 2104961 h 2387259"/>
                <a:gd name="connsiteX57" fmla="*/ 417310 w 1561845"/>
                <a:gd name="connsiteY57" fmla="*/ 1957675 h 2387259"/>
                <a:gd name="connsiteX58" fmla="*/ 512433 w 1561845"/>
                <a:gd name="connsiteY58" fmla="*/ 1859485 h 2387259"/>
                <a:gd name="connsiteX59" fmla="*/ 598349 w 1561845"/>
                <a:gd name="connsiteY59" fmla="*/ 1764362 h 2387259"/>
                <a:gd name="connsiteX60" fmla="*/ 665855 w 1561845"/>
                <a:gd name="connsiteY60" fmla="*/ 1687651 h 2387259"/>
                <a:gd name="connsiteX61" fmla="*/ 748704 w 1561845"/>
                <a:gd name="connsiteY61" fmla="*/ 1577187 h 2387259"/>
                <a:gd name="connsiteX62" fmla="*/ 819278 w 1561845"/>
                <a:gd name="connsiteY62" fmla="*/ 1472859 h 2387259"/>
                <a:gd name="connsiteX63" fmla="*/ 871442 w 1561845"/>
                <a:gd name="connsiteY63" fmla="*/ 1390011 h 2387259"/>
                <a:gd name="connsiteX64" fmla="*/ 923606 w 1561845"/>
                <a:gd name="connsiteY64" fmla="*/ 1294889 h 2387259"/>
                <a:gd name="connsiteX65" fmla="*/ 966564 w 1561845"/>
                <a:gd name="connsiteY65" fmla="*/ 1205903 h 2387259"/>
                <a:gd name="connsiteX66" fmla="*/ 1009522 w 1561845"/>
                <a:gd name="connsiteY66" fmla="*/ 1104644 h 2387259"/>
                <a:gd name="connsiteX67" fmla="*/ 1049412 w 1561845"/>
                <a:gd name="connsiteY67" fmla="*/ 997248 h 2387259"/>
                <a:gd name="connsiteX68" fmla="*/ 1080097 w 1561845"/>
                <a:gd name="connsiteY68" fmla="*/ 902126 h 2387259"/>
                <a:gd name="connsiteX69" fmla="*/ 1166014 w 1561845"/>
                <a:gd name="connsiteY69" fmla="*/ 613691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61845" h="2387259">
                  <a:moveTo>
                    <a:pt x="1166014" y="613691"/>
                  </a:moveTo>
                  <a:lnTo>
                    <a:pt x="1190561" y="524706"/>
                  </a:lnTo>
                  <a:lnTo>
                    <a:pt x="1218178" y="389694"/>
                  </a:lnTo>
                  <a:lnTo>
                    <a:pt x="1233520" y="309914"/>
                  </a:lnTo>
                  <a:lnTo>
                    <a:pt x="1242725" y="254682"/>
                  </a:lnTo>
                  <a:lnTo>
                    <a:pt x="1245794" y="230134"/>
                  </a:lnTo>
                  <a:lnTo>
                    <a:pt x="1239657" y="199450"/>
                  </a:lnTo>
                  <a:lnTo>
                    <a:pt x="1227383" y="168765"/>
                  </a:lnTo>
                  <a:lnTo>
                    <a:pt x="1208972" y="147286"/>
                  </a:lnTo>
                  <a:lnTo>
                    <a:pt x="1181356" y="128875"/>
                  </a:lnTo>
                  <a:lnTo>
                    <a:pt x="1156808" y="119670"/>
                  </a:lnTo>
                  <a:lnTo>
                    <a:pt x="1135329" y="104328"/>
                  </a:lnTo>
                  <a:lnTo>
                    <a:pt x="1123055" y="85917"/>
                  </a:lnTo>
                  <a:lnTo>
                    <a:pt x="1110782" y="64438"/>
                  </a:lnTo>
                  <a:lnTo>
                    <a:pt x="1110782" y="36821"/>
                  </a:lnTo>
                  <a:lnTo>
                    <a:pt x="1119987" y="21479"/>
                  </a:lnTo>
                  <a:lnTo>
                    <a:pt x="1156808" y="6137"/>
                  </a:lnTo>
                  <a:lnTo>
                    <a:pt x="1208972" y="0"/>
                  </a:lnTo>
                  <a:lnTo>
                    <a:pt x="1239657" y="9205"/>
                  </a:lnTo>
                  <a:lnTo>
                    <a:pt x="1340916" y="52164"/>
                  </a:lnTo>
                  <a:lnTo>
                    <a:pt x="1414559" y="88985"/>
                  </a:lnTo>
                  <a:lnTo>
                    <a:pt x="1497407" y="131944"/>
                  </a:lnTo>
                  <a:lnTo>
                    <a:pt x="1537297" y="156491"/>
                  </a:lnTo>
                  <a:lnTo>
                    <a:pt x="1549571" y="174902"/>
                  </a:lnTo>
                  <a:lnTo>
                    <a:pt x="1558776" y="190244"/>
                  </a:lnTo>
                  <a:lnTo>
                    <a:pt x="1561845" y="208655"/>
                  </a:lnTo>
                  <a:lnTo>
                    <a:pt x="1561845" y="227066"/>
                  </a:lnTo>
                  <a:lnTo>
                    <a:pt x="1552639" y="248545"/>
                  </a:lnTo>
                  <a:lnTo>
                    <a:pt x="1531160" y="276161"/>
                  </a:lnTo>
                  <a:lnTo>
                    <a:pt x="1503544" y="343667"/>
                  </a:lnTo>
                  <a:lnTo>
                    <a:pt x="1472859" y="457200"/>
                  </a:lnTo>
                  <a:lnTo>
                    <a:pt x="1451380" y="543117"/>
                  </a:lnTo>
                  <a:lnTo>
                    <a:pt x="1411490" y="662787"/>
                  </a:lnTo>
                  <a:lnTo>
                    <a:pt x="1393080" y="721087"/>
                  </a:lnTo>
                  <a:lnTo>
                    <a:pt x="1288752" y="972701"/>
                  </a:lnTo>
                  <a:lnTo>
                    <a:pt x="1221246" y="1113850"/>
                  </a:lnTo>
                  <a:lnTo>
                    <a:pt x="1169082" y="1218177"/>
                  </a:lnTo>
                  <a:lnTo>
                    <a:pt x="1104645" y="1331710"/>
                  </a:lnTo>
                  <a:lnTo>
                    <a:pt x="1043276" y="1436038"/>
                  </a:lnTo>
                  <a:lnTo>
                    <a:pt x="951222" y="1571050"/>
                  </a:lnTo>
                  <a:lnTo>
                    <a:pt x="862237" y="1687651"/>
                  </a:lnTo>
                  <a:lnTo>
                    <a:pt x="764046" y="1807321"/>
                  </a:lnTo>
                  <a:lnTo>
                    <a:pt x="653582" y="1923922"/>
                  </a:lnTo>
                  <a:lnTo>
                    <a:pt x="546186" y="2022113"/>
                  </a:lnTo>
                  <a:lnTo>
                    <a:pt x="472543" y="2086550"/>
                  </a:lnTo>
                  <a:lnTo>
                    <a:pt x="398900" y="2144851"/>
                  </a:lnTo>
                  <a:lnTo>
                    <a:pt x="309914" y="2212357"/>
                  </a:lnTo>
                  <a:lnTo>
                    <a:pt x="193313" y="2289068"/>
                  </a:lnTo>
                  <a:lnTo>
                    <a:pt x="92054" y="2353506"/>
                  </a:lnTo>
                  <a:lnTo>
                    <a:pt x="30685" y="2384191"/>
                  </a:lnTo>
                  <a:lnTo>
                    <a:pt x="12274" y="2387259"/>
                  </a:lnTo>
                  <a:lnTo>
                    <a:pt x="0" y="2378054"/>
                  </a:lnTo>
                  <a:lnTo>
                    <a:pt x="3069" y="2347369"/>
                  </a:lnTo>
                  <a:lnTo>
                    <a:pt x="15343" y="2319753"/>
                  </a:lnTo>
                  <a:lnTo>
                    <a:pt x="61369" y="2282932"/>
                  </a:lnTo>
                  <a:lnTo>
                    <a:pt x="162629" y="2203152"/>
                  </a:lnTo>
                  <a:lnTo>
                    <a:pt x="266956" y="2104961"/>
                  </a:lnTo>
                  <a:lnTo>
                    <a:pt x="417310" y="1957675"/>
                  </a:lnTo>
                  <a:lnTo>
                    <a:pt x="512433" y="1859485"/>
                  </a:lnTo>
                  <a:lnTo>
                    <a:pt x="598349" y="1764362"/>
                  </a:lnTo>
                  <a:lnTo>
                    <a:pt x="665855" y="1687651"/>
                  </a:lnTo>
                  <a:lnTo>
                    <a:pt x="748704" y="1577187"/>
                  </a:lnTo>
                  <a:lnTo>
                    <a:pt x="819278" y="1472859"/>
                  </a:lnTo>
                  <a:lnTo>
                    <a:pt x="871442" y="1390011"/>
                  </a:lnTo>
                  <a:lnTo>
                    <a:pt x="923606" y="1294889"/>
                  </a:lnTo>
                  <a:lnTo>
                    <a:pt x="966564" y="1205903"/>
                  </a:lnTo>
                  <a:lnTo>
                    <a:pt x="1009522" y="1104644"/>
                  </a:lnTo>
                  <a:lnTo>
                    <a:pt x="1049412" y="997248"/>
                  </a:lnTo>
                  <a:lnTo>
                    <a:pt x="1080097" y="902126"/>
                  </a:lnTo>
                  <a:lnTo>
                    <a:pt x="1166014" y="6136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1347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57" grpId="0" animBg="1"/>
      <p:bldP spid="46" grpId="0" animBg="1"/>
      <p:bldP spid="47" grpId="0" animBg="1"/>
      <p:bldP spid="48" grpId="0" animBg="1"/>
      <p:bldP spid="49" grpId="0" animBg="1"/>
      <p:bldP spid="51" grpId="0" animBg="1"/>
      <p:bldP spid="52" grpId="0" animBg="1"/>
      <p:bldP spid="50" grpId="0" animBg="1"/>
      <p:bldP spid="53" grpId="0" animBg="1"/>
      <p:bldP spid="54" grpId="0" animBg="1"/>
      <p:bldP spid="55" grpId="0" animBg="1"/>
      <p:bldP spid="56" grpId="0" animBg="1"/>
      <p:bldP spid="58" grpId="0" animBg="1"/>
      <p:bldP spid="59" grpId="0" animBg="1"/>
      <p:bldP spid="60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E086D1C4-21A2-430F-A687-61293DADFF4F}"/>
              </a:ext>
            </a:extLst>
          </p:cNvPr>
          <p:cNvGrpSpPr/>
          <p:nvPr/>
        </p:nvGrpSpPr>
        <p:grpSpPr>
          <a:xfrm>
            <a:off x="3705225" y="1338263"/>
            <a:ext cx="4872038" cy="4606926"/>
            <a:chOff x="3705225" y="1338263"/>
            <a:chExt cx="4872038" cy="4606926"/>
          </a:xfrm>
          <a:solidFill>
            <a:schemeClr val="tx1"/>
          </a:solidFill>
        </p:grpSpPr>
        <p:sp>
          <p:nvSpPr>
            <p:cNvPr id="3" name="フリーフォーム 44">
              <a:extLst>
                <a:ext uri="{FF2B5EF4-FFF2-40B4-BE49-F238E27FC236}">
                  <a16:creationId xmlns:a16="http://schemas.microsoft.com/office/drawing/2014/main" id="{8F27FE62-89D7-438B-BB87-D11D981C48D7}"/>
                </a:ext>
              </a:extLst>
            </p:cNvPr>
            <p:cNvSpPr/>
            <p:nvPr/>
          </p:nvSpPr>
          <p:spPr>
            <a:xfrm>
              <a:off x="4062414" y="1601788"/>
              <a:ext cx="1831975" cy="531812"/>
            </a:xfrm>
            <a:custGeom>
              <a:avLst/>
              <a:gdLst>
                <a:gd name="connsiteX0" fmla="*/ 733425 w 1831181"/>
                <a:gd name="connsiteY0" fmla="*/ 214313 h 531019"/>
                <a:gd name="connsiteX1" fmla="*/ 581025 w 1831181"/>
                <a:gd name="connsiteY1" fmla="*/ 252413 h 531019"/>
                <a:gd name="connsiteX2" fmla="*/ 488156 w 1831181"/>
                <a:gd name="connsiteY2" fmla="*/ 273844 h 531019"/>
                <a:gd name="connsiteX3" fmla="*/ 416718 w 1831181"/>
                <a:gd name="connsiteY3" fmla="*/ 290513 h 531019"/>
                <a:gd name="connsiteX4" fmla="*/ 373856 w 1831181"/>
                <a:gd name="connsiteY4" fmla="*/ 297657 h 531019"/>
                <a:gd name="connsiteX5" fmla="*/ 338137 w 1831181"/>
                <a:gd name="connsiteY5" fmla="*/ 297657 h 531019"/>
                <a:gd name="connsiteX6" fmla="*/ 302418 w 1831181"/>
                <a:gd name="connsiteY6" fmla="*/ 295275 h 531019"/>
                <a:gd name="connsiteX7" fmla="*/ 247650 w 1831181"/>
                <a:gd name="connsiteY7" fmla="*/ 285750 h 531019"/>
                <a:gd name="connsiteX8" fmla="*/ 197643 w 1831181"/>
                <a:gd name="connsiteY8" fmla="*/ 269082 h 531019"/>
                <a:gd name="connsiteX9" fmla="*/ 157162 w 1831181"/>
                <a:gd name="connsiteY9" fmla="*/ 250032 h 531019"/>
                <a:gd name="connsiteX10" fmla="*/ 109537 w 1831181"/>
                <a:gd name="connsiteY10" fmla="*/ 226219 h 531019"/>
                <a:gd name="connsiteX11" fmla="*/ 69056 w 1831181"/>
                <a:gd name="connsiteY11" fmla="*/ 200025 h 531019"/>
                <a:gd name="connsiteX12" fmla="*/ 28575 w 1831181"/>
                <a:gd name="connsiteY12" fmla="*/ 183357 h 531019"/>
                <a:gd name="connsiteX13" fmla="*/ 16668 w 1831181"/>
                <a:gd name="connsiteY13" fmla="*/ 183357 h 531019"/>
                <a:gd name="connsiteX14" fmla="*/ 4762 w 1831181"/>
                <a:gd name="connsiteY14" fmla="*/ 185738 h 531019"/>
                <a:gd name="connsiteX15" fmla="*/ 0 w 1831181"/>
                <a:gd name="connsiteY15" fmla="*/ 200025 h 531019"/>
                <a:gd name="connsiteX16" fmla="*/ 16668 w 1831181"/>
                <a:gd name="connsiteY16" fmla="*/ 242888 h 531019"/>
                <a:gd name="connsiteX17" fmla="*/ 45243 w 1831181"/>
                <a:gd name="connsiteY17" fmla="*/ 290513 h 531019"/>
                <a:gd name="connsiteX18" fmla="*/ 80962 w 1831181"/>
                <a:gd name="connsiteY18" fmla="*/ 338138 h 531019"/>
                <a:gd name="connsiteX19" fmla="*/ 114300 w 1831181"/>
                <a:gd name="connsiteY19" fmla="*/ 378619 h 531019"/>
                <a:gd name="connsiteX20" fmla="*/ 138112 w 1831181"/>
                <a:gd name="connsiteY20" fmla="*/ 404813 h 531019"/>
                <a:gd name="connsiteX21" fmla="*/ 161925 w 1831181"/>
                <a:gd name="connsiteY21" fmla="*/ 426244 h 531019"/>
                <a:gd name="connsiteX22" fmla="*/ 188118 w 1831181"/>
                <a:gd name="connsiteY22" fmla="*/ 447675 h 531019"/>
                <a:gd name="connsiteX23" fmla="*/ 216693 w 1831181"/>
                <a:gd name="connsiteY23" fmla="*/ 469107 h 531019"/>
                <a:gd name="connsiteX24" fmla="*/ 245268 w 1831181"/>
                <a:gd name="connsiteY24" fmla="*/ 485775 h 531019"/>
                <a:gd name="connsiteX25" fmla="*/ 285750 w 1831181"/>
                <a:gd name="connsiteY25" fmla="*/ 504825 h 531019"/>
                <a:gd name="connsiteX26" fmla="*/ 314325 w 1831181"/>
                <a:gd name="connsiteY26" fmla="*/ 516732 h 531019"/>
                <a:gd name="connsiteX27" fmla="*/ 354806 w 1831181"/>
                <a:gd name="connsiteY27" fmla="*/ 526257 h 531019"/>
                <a:gd name="connsiteX28" fmla="*/ 383381 w 1831181"/>
                <a:gd name="connsiteY28" fmla="*/ 531019 h 531019"/>
                <a:gd name="connsiteX29" fmla="*/ 395287 w 1831181"/>
                <a:gd name="connsiteY29" fmla="*/ 531019 h 531019"/>
                <a:gd name="connsiteX30" fmla="*/ 440531 w 1831181"/>
                <a:gd name="connsiteY30" fmla="*/ 507207 h 531019"/>
                <a:gd name="connsiteX31" fmla="*/ 495300 w 1831181"/>
                <a:gd name="connsiteY31" fmla="*/ 478632 h 531019"/>
                <a:gd name="connsiteX32" fmla="*/ 550068 w 1831181"/>
                <a:gd name="connsiteY32" fmla="*/ 457200 h 531019"/>
                <a:gd name="connsiteX33" fmla="*/ 626268 w 1831181"/>
                <a:gd name="connsiteY33" fmla="*/ 428625 h 531019"/>
                <a:gd name="connsiteX34" fmla="*/ 704850 w 1831181"/>
                <a:gd name="connsiteY34" fmla="*/ 400050 h 531019"/>
                <a:gd name="connsiteX35" fmla="*/ 852487 w 1831181"/>
                <a:gd name="connsiteY35" fmla="*/ 347663 h 531019"/>
                <a:gd name="connsiteX36" fmla="*/ 983456 w 1831181"/>
                <a:gd name="connsiteY36" fmla="*/ 307182 h 531019"/>
                <a:gd name="connsiteX37" fmla="*/ 1104900 w 1831181"/>
                <a:gd name="connsiteY37" fmla="*/ 273844 h 531019"/>
                <a:gd name="connsiteX38" fmla="*/ 1231106 w 1831181"/>
                <a:gd name="connsiteY38" fmla="*/ 238125 h 531019"/>
                <a:gd name="connsiteX39" fmla="*/ 1304925 w 1831181"/>
                <a:gd name="connsiteY39" fmla="*/ 221457 h 531019"/>
                <a:gd name="connsiteX40" fmla="*/ 1335881 w 1831181"/>
                <a:gd name="connsiteY40" fmla="*/ 216694 h 531019"/>
                <a:gd name="connsiteX41" fmla="*/ 1376362 w 1831181"/>
                <a:gd name="connsiteY41" fmla="*/ 216694 h 531019"/>
                <a:gd name="connsiteX42" fmla="*/ 1781175 w 1831181"/>
                <a:gd name="connsiteY42" fmla="*/ 314325 h 531019"/>
                <a:gd name="connsiteX43" fmla="*/ 1800225 w 1831181"/>
                <a:gd name="connsiteY43" fmla="*/ 307182 h 531019"/>
                <a:gd name="connsiteX44" fmla="*/ 1814512 w 1831181"/>
                <a:gd name="connsiteY44" fmla="*/ 297657 h 531019"/>
                <a:gd name="connsiteX45" fmla="*/ 1826418 w 1831181"/>
                <a:gd name="connsiteY45" fmla="*/ 280988 h 531019"/>
                <a:gd name="connsiteX46" fmla="*/ 1831181 w 1831181"/>
                <a:gd name="connsiteY46" fmla="*/ 264319 h 531019"/>
                <a:gd name="connsiteX47" fmla="*/ 1831181 w 1831181"/>
                <a:gd name="connsiteY47" fmla="*/ 250032 h 531019"/>
                <a:gd name="connsiteX48" fmla="*/ 1826418 w 1831181"/>
                <a:gd name="connsiteY48" fmla="*/ 230982 h 531019"/>
                <a:gd name="connsiteX49" fmla="*/ 1809750 w 1831181"/>
                <a:gd name="connsiteY49" fmla="*/ 211932 h 531019"/>
                <a:gd name="connsiteX50" fmla="*/ 1788318 w 1831181"/>
                <a:gd name="connsiteY50" fmla="*/ 200025 h 531019"/>
                <a:gd name="connsiteX51" fmla="*/ 1743075 w 1831181"/>
                <a:gd name="connsiteY51" fmla="*/ 159544 h 531019"/>
                <a:gd name="connsiteX52" fmla="*/ 1685925 w 1831181"/>
                <a:gd name="connsiteY52" fmla="*/ 119063 h 531019"/>
                <a:gd name="connsiteX53" fmla="*/ 1621631 w 1831181"/>
                <a:gd name="connsiteY53" fmla="*/ 76200 h 531019"/>
                <a:gd name="connsiteX54" fmla="*/ 1566862 w 1831181"/>
                <a:gd name="connsiteY54" fmla="*/ 45244 h 531019"/>
                <a:gd name="connsiteX55" fmla="*/ 1504950 w 1831181"/>
                <a:gd name="connsiteY55" fmla="*/ 11907 h 531019"/>
                <a:gd name="connsiteX56" fmla="*/ 1478756 w 1831181"/>
                <a:gd name="connsiteY56" fmla="*/ 4763 h 531019"/>
                <a:gd name="connsiteX57" fmla="*/ 1443037 w 1831181"/>
                <a:gd name="connsiteY57" fmla="*/ 0 h 531019"/>
                <a:gd name="connsiteX58" fmla="*/ 1416843 w 1831181"/>
                <a:gd name="connsiteY58" fmla="*/ 7144 h 531019"/>
                <a:gd name="connsiteX59" fmla="*/ 1395412 w 1831181"/>
                <a:gd name="connsiteY59" fmla="*/ 19050 h 531019"/>
                <a:gd name="connsiteX60" fmla="*/ 1373981 w 1831181"/>
                <a:gd name="connsiteY60" fmla="*/ 40482 h 531019"/>
                <a:gd name="connsiteX61" fmla="*/ 1352550 w 1831181"/>
                <a:gd name="connsiteY61" fmla="*/ 64294 h 531019"/>
                <a:gd name="connsiteX62" fmla="*/ 1204912 w 1831181"/>
                <a:gd name="connsiteY62" fmla="*/ 97632 h 531019"/>
                <a:gd name="connsiteX63" fmla="*/ 976312 w 1831181"/>
                <a:gd name="connsiteY63" fmla="*/ 154782 h 531019"/>
                <a:gd name="connsiteX64" fmla="*/ 733425 w 1831181"/>
                <a:gd name="connsiteY64" fmla="*/ 214313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31181" h="531019">
                  <a:moveTo>
                    <a:pt x="733425" y="214313"/>
                  </a:moveTo>
                  <a:lnTo>
                    <a:pt x="581025" y="252413"/>
                  </a:lnTo>
                  <a:lnTo>
                    <a:pt x="488156" y="273844"/>
                  </a:lnTo>
                  <a:lnTo>
                    <a:pt x="416718" y="290513"/>
                  </a:lnTo>
                  <a:lnTo>
                    <a:pt x="373856" y="297657"/>
                  </a:lnTo>
                  <a:lnTo>
                    <a:pt x="338137" y="297657"/>
                  </a:lnTo>
                  <a:lnTo>
                    <a:pt x="302418" y="295275"/>
                  </a:lnTo>
                  <a:lnTo>
                    <a:pt x="247650" y="285750"/>
                  </a:lnTo>
                  <a:lnTo>
                    <a:pt x="197643" y="269082"/>
                  </a:lnTo>
                  <a:lnTo>
                    <a:pt x="157162" y="250032"/>
                  </a:lnTo>
                  <a:lnTo>
                    <a:pt x="109537" y="226219"/>
                  </a:lnTo>
                  <a:lnTo>
                    <a:pt x="69056" y="200025"/>
                  </a:lnTo>
                  <a:lnTo>
                    <a:pt x="28575" y="183357"/>
                  </a:lnTo>
                  <a:lnTo>
                    <a:pt x="16668" y="183357"/>
                  </a:lnTo>
                  <a:lnTo>
                    <a:pt x="4762" y="185738"/>
                  </a:lnTo>
                  <a:lnTo>
                    <a:pt x="0" y="200025"/>
                  </a:lnTo>
                  <a:lnTo>
                    <a:pt x="16668" y="242888"/>
                  </a:lnTo>
                  <a:lnTo>
                    <a:pt x="45243" y="290513"/>
                  </a:lnTo>
                  <a:lnTo>
                    <a:pt x="80962" y="338138"/>
                  </a:lnTo>
                  <a:lnTo>
                    <a:pt x="114300" y="378619"/>
                  </a:lnTo>
                  <a:lnTo>
                    <a:pt x="138112" y="404813"/>
                  </a:lnTo>
                  <a:lnTo>
                    <a:pt x="161925" y="426244"/>
                  </a:lnTo>
                  <a:lnTo>
                    <a:pt x="188118" y="447675"/>
                  </a:lnTo>
                  <a:lnTo>
                    <a:pt x="216693" y="469107"/>
                  </a:lnTo>
                  <a:lnTo>
                    <a:pt x="245268" y="485775"/>
                  </a:lnTo>
                  <a:lnTo>
                    <a:pt x="285750" y="504825"/>
                  </a:lnTo>
                  <a:lnTo>
                    <a:pt x="314325" y="516732"/>
                  </a:lnTo>
                  <a:lnTo>
                    <a:pt x="354806" y="526257"/>
                  </a:lnTo>
                  <a:lnTo>
                    <a:pt x="383381" y="531019"/>
                  </a:lnTo>
                  <a:lnTo>
                    <a:pt x="395287" y="531019"/>
                  </a:lnTo>
                  <a:lnTo>
                    <a:pt x="440531" y="507207"/>
                  </a:lnTo>
                  <a:lnTo>
                    <a:pt x="495300" y="478632"/>
                  </a:lnTo>
                  <a:lnTo>
                    <a:pt x="550068" y="457200"/>
                  </a:lnTo>
                  <a:lnTo>
                    <a:pt x="626268" y="428625"/>
                  </a:lnTo>
                  <a:lnTo>
                    <a:pt x="704850" y="400050"/>
                  </a:lnTo>
                  <a:lnTo>
                    <a:pt x="852487" y="347663"/>
                  </a:lnTo>
                  <a:lnTo>
                    <a:pt x="983456" y="307182"/>
                  </a:lnTo>
                  <a:lnTo>
                    <a:pt x="1104900" y="273844"/>
                  </a:lnTo>
                  <a:lnTo>
                    <a:pt x="1231106" y="238125"/>
                  </a:lnTo>
                  <a:lnTo>
                    <a:pt x="1304925" y="221457"/>
                  </a:lnTo>
                  <a:lnTo>
                    <a:pt x="1335881" y="216694"/>
                  </a:lnTo>
                  <a:lnTo>
                    <a:pt x="1376362" y="216694"/>
                  </a:lnTo>
                  <a:lnTo>
                    <a:pt x="1781175" y="314325"/>
                  </a:lnTo>
                  <a:lnTo>
                    <a:pt x="1800225" y="307182"/>
                  </a:lnTo>
                  <a:lnTo>
                    <a:pt x="1814512" y="297657"/>
                  </a:lnTo>
                  <a:lnTo>
                    <a:pt x="1826418" y="280988"/>
                  </a:lnTo>
                  <a:lnTo>
                    <a:pt x="1831181" y="264319"/>
                  </a:lnTo>
                  <a:lnTo>
                    <a:pt x="1831181" y="250032"/>
                  </a:lnTo>
                  <a:lnTo>
                    <a:pt x="1826418" y="230982"/>
                  </a:lnTo>
                  <a:lnTo>
                    <a:pt x="1809750" y="211932"/>
                  </a:lnTo>
                  <a:lnTo>
                    <a:pt x="1788318" y="200025"/>
                  </a:lnTo>
                  <a:lnTo>
                    <a:pt x="1743075" y="159544"/>
                  </a:lnTo>
                  <a:lnTo>
                    <a:pt x="1685925" y="119063"/>
                  </a:lnTo>
                  <a:lnTo>
                    <a:pt x="1621631" y="76200"/>
                  </a:lnTo>
                  <a:lnTo>
                    <a:pt x="1566862" y="45244"/>
                  </a:lnTo>
                  <a:lnTo>
                    <a:pt x="1504950" y="11907"/>
                  </a:lnTo>
                  <a:lnTo>
                    <a:pt x="1478756" y="4763"/>
                  </a:lnTo>
                  <a:lnTo>
                    <a:pt x="1443037" y="0"/>
                  </a:lnTo>
                  <a:lnTo>
                    <a:pt x="1416843" y="7144"/>
                  </a:lnTo>
                  <a:lnTo>
                    <a:pt x="1395412" y="19050"/>
                  </a:lnTo>
                  <a:lnTo>
                    <a:pt x="1373981" y="40482"/>
                  </a:lnTo>
                  <a:lnTo>
                    <a:pt x="1352550" y="64294"/>
                  </a:lnTo>
                  <a:lnTo>
                    <a:pt x="1204912" y="97632"/>
                  </a:lnTo>
                  <a:lnTo>
                    <a:pt x="976312" y="154782"/>
                  </a:lnTo>
                  <a:lnTo>
                    <a:pt x="733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6">
              <a:extLst>
                <a:ext uri="{FF2B5EF4-FFF2-40B4-BE49-F238E27FC236}">
                  <a16:creationId xmlns:a16="http://schemas.microsoft.com/office/drawing/2014/main" id="{F7EF55F4-53A4-4ADE-AAB0-C74286BA4EB3}"/>
                </a:ext>
              </a:extLst>
            </p:cNvPr>
            <p:cNvSpPr/>
            <p:nvPr/>
          </p:nvSpPr>
          <p:spPr>
            <a:xfrm>
              <a:off x="5715001" y="4056063"/>
              <a:ext cx="2239963" cy="514350"/>
            </a:xfrm>
            <a:custGeom>
              <a:avLst/>
              <a:gdLst>
                <a:gd name="connsiteX0" fmla="*/ 1357313 w 2240756"/>
                <a:gd name="connsiteY0" fmla="*/ 135731 h 514350"/>
                <a:gd name="connsiteX1" fmla="*/ 1171575 w 2240756"/>
                <a:gd name="connsiteY1" fmla="*/ 159544 h 514350"/>
                <a:gd name="connsiteX2" fmla="*/ 928688 w 2240756"/>
                <a:gd name="connsiteY2" fmla="*/ 200025 h 514350"/>
                <a:gd name="connsiteX3" fmla="*/ 790575 w 2240756"/>
                <a:gd name="connsiteY3" fmla="*/ 221456 h 514350"/>
                <a:gd name="connsiteX4" fmla="*/ 631031 w 2240756"/>
                <a:gd name="connsiteY4" fmla="*/ 242887 h 514350"/>
                <a:gd name="connsiteX5" fmla="*/ 507206 w 2240756"/>
                <a:gd name="connsiteY5" fmla="*/ 257175 h 514350"/>
                <a:gd name="connsiteX6" fmla="*/ 369094 w 2240756"/>
                <a:gd name="connsiteY6" fmla="*/ 271462 h 514350"/>
                <a:gd name="connsiteX7" fmla="*/ 340519 w 2240756"/>
                <a:gd name="connsiteY7" fmla="*/ 271462 h 514350"/>
                <a:gd name="connsiteX8" fmla="*/ 285750 w 2240756"/>
                <a:gd name="connsiteY8" fmla="*/ 264319 h 514350"/>
                <a:gd name="connsiteX9" fmla="*/ 238125 w 2240756"/>
                <a:gd name="connsiteY9" fmla="*/ 252412 h 514350"/>
                <a:gd name="connsiteX10" fmla="*/ 178594 w 2240756"/>
                <a:gd name="connsiteY10" fmla="*/ 228600 h 514350"/>
                <a:gd name="connsiteX11" fmla="*/ 126206 w 2240756"/>
                <a:gd name="connsiteY11" fmla="*/ 200025 h 514350"/>
                <a:gd name="connsiteX12" fmla="*/ 73819 w 2240756"/>
                <a:gd name="connsiteY12" fmla="*/ 164306 h 514350"/>
                <a:gd name="connsiteX13" fmla="*/ 50006 w 2240756"/>
                <a:gd name="connsiteY13" fmla="*/ 150019 h 514350"/>
                <a:gd name="connsiteX14" fmla="*/ 21431 w 2240756"/>
                <a:gd name="connsiteY14" fmla="*/ 142875 h 514350"/>
                <a:gd name="connsiteX15" fmla="*/ 7144 w 2240756"/>
                <a:gd name="connsiteY15" fmla="*/ 142875 h 514350"/>
                <a:gd name="connsiteX16" fmla="*/ 0 w 2240756"/>
                <a:gd name="connsiteY16" fmla="*/ 154781 h 514350"/>
                <a:gd name="connsiteX17" fmla="*/ 4763 w 2240756"/>
                <a:gd name="connsiteY17" fmla="*/ 176212 h 514350"/>
                <a:gd name="connsiteX18" fmla="*/ 26194 w 2240756"/>
                <a:gd name="connsiteY18" fmla="*/ 226219 h 514350"/>
                <a:gd name="connsiteX19" fmla="*/ 50006 w 2240756"/>
                <a:gd name="connsiteY19" fmla="*/ 261937 h 514350"/>
                <a:gd name="connsiteX20" fmla="*/ 85725 w 2240756"/>
                <a:gd name="connsiteY20" fmla="*/ 307181 h 514350"/>
                <a:gd name="connsiteX21" fmla="*/ 130969 w 2240756"/>
                <a:gd name="connsiteY21" fmla="*/ 350044 h 514350"/>
                <a:gd name="connsiteX22" fmla="*/ 195263 w 2240756"/>
                <a:gd name="connsiteY22" fmla="*/ 397669 h 514350"/>
                <a:gd name="connsiteX23" fmla="*/ 271463 w 2240756"/>
                <a:gd name="connsiteY23" fmla="*/ 445294 h 514350"/>
                <a:gd name="connsiteX24" fmla="*/ 319088 w 2240756"/>
                <a:gd name="connsiteY24" fmla="*/ 473869 h 514350"/>
                <a:gd name="connsiteX25" fmla="*/ 366713 w 2240756"/>
                <a:gd name="connsiteY25" fmla="*/ 497681 h 514350"/>
                <a:gd name="connsiteX26" fmla="*/ 402431 w 2240756"/>
                <a:gd name="connsiteY26" fmla="*/ 511969 h 514350"/>
                <a:gd name="connsiteX27" fmla="*/ 431006 w 2240756"/>
                <a:gd name="connsiteY27" fmla="*/ 514350 h 514350"/>
                <a:gd name="connsiteX28" fmla="*/ 469106 w 2240756"/>
                <a:gd name="connsiteY28" fmla="*/ 511969 h 514350"/>
                <a:gd name="connsiteX29" fmla="*/ 514350 w 2240756"/>
                <a:gd name="connsiteY29" fmla="*/ 500062 h 514350"/>
                <a:gd name="connsiteX30" fmla="*/ 538163 w 2240756"/>
                <a:gd name="connsiteY30" fmla="*/ 490537 h 514350"/>
                <a:gd name="connsiteX31" fmla="*/ 631031 w 2240756"/>
                <a:gd name="connsiteY31" fmla="*/ 461962 h 514350"/>
                <a:gd name="connsiteX32" fmla="*/ 785813 w 2240756"/>
                <a:gd name="connsiteY32" fmla="*/ 421481 h 514350"/>
                <a:gd name="connsiteX33" fmla="*/ 897731 w 2240756"/>
                <a:gd name="connsiteY33" fmla="*/ 392906 h 514350"/>
                <a:gd name="connsiteX34" fmla="*/ 1128713 w 2240756"/>
                <a:gd name="connsiteY34" fmla="*/ 333375 h 514350"/>
                <a:gd name="connsiteX35" fmla="*/ 1428750 w 2240756"/>
                <a:gd name="connsiteY35" fmla="*/ 283369 h 514350"/>
                <a:gd name="connsiteX36" fmla="*/ 1683544 w 2240756"/>
                <a:gd name="connsiteY36" fmla="*/ 242887 h 514350"/>
                <a:gd name="connsiteX37" fmla="*/ 1821656 w 2240756"/>
                <a:gd name="connsiteY37" fmla="*/ 221456 h 514350"/>
                <a:gd name="connsiteX38" fmla="*/ 1864519 w 2240756"/>
                <a:gd name="connsiteY38" fmla="*/ 211931 h 514350"/>
                <a:gd name="connsiteX39" fmla="*/ 2202656 w 2240756"/>
                <a:gd name="connsiteY39" fmla="*/ 219075 h 514350"/>
                <a:gd name="connsiteX40" fmla="*/ 2226469 w 2240756"/>
                <a:gd name="connsiteY40" fmla="*/ 202406 h 514350"/>
                <a:gd name="connsiteX41" fmla="*/ 2240756 w 2240756"/>
                <a:gd name="connsiteY41" fmla="*/ 180975 h 514350"/>
                <a:gd name="connsiteX42" fmla="*/ 2240756 w 2240756"/>
                <a:gd name="connsiteY42" fmla="*/ 166687 h 514350"/>
                <a:gd name="connsiteX43" fmla="*/ 2238375 w 2240756"/>
                <a:gd name="connsiteY43" fmla="*/ 147637 h 514350"/>
                <a:gd name="connsiteX44" fmla="*/ 2226469 w 2240756"/>
                <a:gd name="connsiteY44" fmla="*/ 130969 h 514350"/>
                <a:gd name="connsiteX45" fmla="*/ 2205038 w 2240756"/>
                <a:gd name="connsiteY45" fmla="*/ 114300 h 514350"/>
                <a:gd name="connsiteX46" fmla="*/ 2166938 w 2240756"/>
                <a:gd name="connsiteY46" fmla="*/ 92869 h 514350"/>
                <a:gd name="connsiteX47" fmla="*/ 2131219 w 2240756"/>
                <a:gd name="connsiteY47" fmla="*/ 66675 h 514350"/>
                <a:gd name="connsiteX48" fmla="*/ 2085975 w 2240756"/>
                <a:gd name="connsiteY48" fmla="*/ 42862 h 514350"/>
                <a:gd name="connsiteX49" fmla="*/ 2033588 w 2240756"/>
                <a:gd name="connsiteY49" fmla="*/ 16669 h 514350"/>
                <a:gd name="connsiteX50" fmla="*/ 1985963 w 2240756"/>
                <a:gd name="connsiteY50" fmla="*/ 0 h 514350"/>
                <a:gd name="connsiteX51" fmla="*/ 1959769 w 2240756"/>
                <a:gd name="connsiteY51" fmla="*/ 11906 h 514350"/>
                <a:gd name="connsiteX52" fmla="*/ 1905000 w 2240756"/>
                <a:gd name="connsiteY52" fmla="*/ 38100 h 514350"/>
                <a:gd name="connsiteX53" fmla="*/ 1840706 w 2240756"/>
                <a:gd name="connsiteY53" fmla="*/ 59531 h 514350"/>
                <a:gd name="connsiteX54" fmla="*/ 1774031 w 2240756"/>
                <a:gd name="connsiteY54" fmla="*/ 71437 h 514350"/>
                <a:gd name="connsiteX55" fmla="*/ 1657350 w 2240756"/>
                <a:gd name="connsiteY55" fmla="*/ 90487 h 514350"/>
                <a:gd name="connsiteX56" fmla="*/ 1493044 w 2240756"/>
                <a:gd name="connsiteY56" fmla="*/ 114300 h 514350"/>
                <a:gd name="connsiteX57" fmla="*/ 1357313 w 2240756"/>
                <a:gd name="connsiteY57" fmla="*/ 1357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0756" h="514350">
                  <a:moveTo>
                    <a:pt x="1357313" y="135731"/>
                  </a:moveTo>
                  <a:lnTo>
                    <a:pt x="1171575" y="159544"/>
                  </a:lnTo>
                  <a:lnTo>
                    <a:pt x="928688" y="200025"/>
                  </a:lnTo>
                  <a:lnTo>
                    <a:pt x="790575" y="221456"/>
                  </a:lnTo>
                  <a:lnTo>
                    <a:pt x="631031" y="242887"/>
                  </a:lnTo>
                  <a:lnTo>
                    <a:pt x="507206" y="257175"/>
                  </a:lnTo>
                  <a:lnTo>
                    <a:pt x="369094" y="271462"/>
                  </a:lnTo>
                  <a:lnTo>
                    <a:pt x="340519" y="271462"/>
                  </a:lnTo>
                  <a:lnTo>
                    <a:pt x="285750" y="264319"/>
                  </a:lnTo>
                  <a:lnTo>
                    <a:pt x="238125" y="252412"/>
                  </a:lnTo>
                  <a:lnTo>
                    <a:pt x="178594" y="228600"/>
                  </a:lnTo>
                  <a:lnTo>
                    <a:pt x="126206" y="200025"/>
                  </a:lnTo>
                  <a:lnTo>
                    <a:pt x="73819" y="164306"/>
                  </a:lnTo>
                  <a:lnTo>
                    <a:pt x="50006" y="150019"/>
                  </a:lnTo>
                  <a:lnTo>
                    <a:pt x="21431" y="142875"/>
                  </a:lnTo>
                  <a:lnTo>
                    <a:pt x="7144" y="142875"/>
                  </a:lnTo>
                  <a:lnTo>
                    <a:pt x="0" y="154781"/>
                  </a:lnTo>
                  <a:lnTo>
                    <a:pt x="4763" y="176212"/>
                  </a:lnTo>
                  <a:lnTo>
                    <a:pt x="26194" y="226219"/>
                  </a:lnTo>
                  <a:lnTo>
                    <a:pt x="50006" y="261937"/>
                  </a:lnTo>
                  <a:lnTo>
                    <a:pt x="85725" y="307181"/>
                  </a:lnTo>
                  <a:lnTo>
                    <a:pt x="130969" y="350044"/>
                  </a:lnTo>
                  <a:lnTo>
                    <a:pt x="195263" y="397669"/>
                  </a:lnTo>
                  <a:lnTo>
                    <a:pt x="271463" y="445294"/>
                  </a:lnTo>
                  <a:lnTo>
                    <a:pt x="319088" y="473869"/>
                  </a:lnTo>
                  <a:lnTo>
                    <a:pt x="366713" y="497681"/>
                  </a:lnTo>
                  <a:lnTo>
                    <a:pt x="402431" y="511969"/>
                  </a:lnTo>
                  <a:lnTo>
                    <a:pt x="431006" y="514350"/>
                  </a:lnTo>
                  <a:lnTo>
                    <a:pt x="469106" y="511969"/>
                  </a:lnTo>
                  <a:lnTo>
                    <a:pt x="514350" y="500062"/>
                  </a:lnTo>
                  <a:lnTo>
                    <a:pt x="538163" y="490537"/>
                  </a:lnTo>
                  <a:lnTo>
                    <a:pt x="631031" y="461962"/>
                  </a:lnTo>
                  <a:lnTo>
                    <a:pt x="785813" y="421481"/>
                  </a:lnTo>
                  <a:lnTo>
                    <a:pt x="897731" y="392906"/>
                  </a:lnTo>
                  <a:lnTo>
                    <a:pt x="1128713" y="333375"/>
                  </a:lnTo>
                  <a:lnTo>
                    <a:pt x="1428750" y="283369"/>
                  </a:lnTo>
                  <a:lnTo>
                    <a:pt x="1683544" y="242887"/>
                  </a:lnTo>
                  <a:lnTo>
                    <a:pt x="1821656" y="221456"/>
                  </a:lnTo>
                  <a:lnTo>
                    <a:pt x="1864519" y="211931"/>
                  </a:lnTo>
                  <a:lnTo>
                    <a:pt x="2202656" y="219075"/>
                  </a:lnTo>
                  <a:lnTo>
                    <a:pt x="2226469" y="202406"/>
                  </a:lnTo>
                  <a:lnTo>
                    <a:pt x="2240756" y="180975"/>
                  </a:lnTo>
                  <a:lnTo>
                    <a:pt x="2240756" y="166687"/>
                  </a:lnTo>
                  <a:lnTo>
                    <a:pt x="2238375" y="147637"/>
                  </a:lnTo>
                  <a:lnTo>
                    <a:pt x="2226469" y="130969"/>
                  </a:lnTo>
                  <a:lnTo>
                    <a:pt x="2205038" y="114300"/>
                  </a:lnTo>
                  <a:lnTo>
                    <a:pt x="2166938" y="92869"/>
                  </a:lnTo>
                  <a:lnTo>
                    <a:pt x="2131219" y="66675"/>
                  </a:lnTo>
                  <a:lnTo>
                    <a:pt x="2085975" y="42862"/>
                  </a:lnTo>
                  <a:lnTo>
                    <a:pt x="2033588" y="16669"/>
                  </a:lnTo>
                  <a:lnTo>
                    <a:pt x="1985963" y="0"/>
                  </a:lnTo>
                  <a:lnTo>
                    <a:pt x="1959769" y="11906"/>
                  </a:lnTo>
                  <a:lnTo>
                    <a:pt x="1905000" y="38100"/>
                  </a:lnTo>
                  <a:lnTo>
                    <a:pt x="1840706" y="59531"/>
                  </a:lnTo>
                  <a:lnTo>
                    <a:pt x="1774031" y="71437"/>
                  </a:lnTo>
                  <a:lnTo>
                    <a:pt x="1657350" y="90487"/>
                  </a:lnTo>
                  <a:lnTo>
                    <a:pt x="1493044" y="114300"/>
                  </a:lnTo>
                  <a:lnTo>
                    <a:pt x="13573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5">
              <a:extLst>
                <a:ext uri="{FF2B5EF4-FFF2-40B4-BE49-F238E27FC236}">
                  <a16:creationId xmlns:a16="http://schemas.microsoft.com/office/drawing/2014/main" id="{607A33FD-F6A5-4A64-96D7-D52ADED1307F}"/>
                </a:ext>
              </a:extLst>
            </p:cNvPr>
            <p:cNvSpPr/>
            <p:nvPr/>
          </p:nvSpPr>
          <p:spPr>
            <a:xfrm>
              <a:off x="5019675" y="1811338"/>
              <a:ext cx="871538" cy="760412"/>
            </a:xfrm>
            <a:custGeom>
              <a:avLst/>
              <a:gdLst>
                <a:gd name="connsiteX0" fmla="*/ 223838 w 871538"/>
                <a:gd name="connsiteY0" fmla="*/ 381000 h 759619"/>
                <a:gd name="connsiteX1" fmla="*/ 254794 w 871538"/>
                <a:gd name="connsiteY1" fmla="*/ 338138 h 759619"/>
                <a:gd name="connsiteX2" fmla="*/ 278606 w 871538"/>
                <a:gd name="connsiteY2" fmla="*/ 311944 h 759619"/>
                <a:gd name="connsiteX3" fmla="*/ 295275 w 871538"/>
                <a:gd name="connsiteY3" fmla="*/ 283369 h 759619"/>
                <a:gd name="connsiteX4" fmla="*/ 319088 w 871538"/>
                <a:gd name="connsiteY4" fmla="*/ 240507 h 759619"/>
                <a:gd name="connsiteX5" fmla="*/ 345281 w 871538"/>
                <a:gd name="connsiteY5" fmla="*/ 204788 h 759619"/>
                <a:gd name="connsiteX6" fmla="*/ 364331 w 871538"/>
                <a:gd name="connsiteY6" fmla="*/ 171450 h 759619"/>
                <a:gd name="connsiteX7" fmla="*/ 388144 w 871538"/>
                <a:gd name="connsiteY7" fmla="*/ 140494 h 759619"/>
                <a:gd name="connsiteX8" fmla="*/ 416719 w 871538"/>
                <a:gd name="connsiteY8" fmla="*/ 104775 h 759619"/>
                <a:gd name="connsiteX9" fmla="*/ 433388 w 871538"/>
                <a:gd name="connsiteY9" fmla="*/ 85725 h 759619"/>
                <a:gd name="connsiteX10" fmla="*/ 442913 w 871538"/>
                <a:gd name="connsiteY10" fmla="*/ 73819 h 759619"/>
                <a:gd name="connsiteX11" fmla="*/ 442913 w 871538"/>
                <a:gd name="connsiteY11" fmla="*/ 61913 h 759619"/>
                <a:gd name="connsiteX12" fmla="*/ 438150 w 871538"/>
                <a:gd name="connsiteY12" fmla="*/ 40482 h 759619"/>
                <a:gd name="connsiteX13" fmla="*/ 433388 w 871538"/>
                <a:gd name="connsiteY13" fmla="*/ 26194 h 759619"/>
                <a:gd name="connsiteX14" fmla="*/ 421481 w 871538"/>
                <a:gd name="connsiteY14" fmla="*/ 11907 h 759619"/>
                <a:gd name="connsiteX15" fmla="*/ 402431 w 871538"/>
                <a:gd name="connsiteY15" fmla="*/ 0 h 759619"/>
                <a:gd name="connsiteX16" fmla="*/ 373856 w 871538"/>
                <a:gd name="connsiteY16" fmla="*/ 0 h 759619"/>
                <a:gd name="connsiteX17" fmla="*/ 862013 w 871538"/>
                <a:gd name="connsiteY17" fmla="*/ 16669 h 759619"/>
                <a:gd name="connsiteX18" fmla="*/ 871538 w 871538"/>
                <a:gd name="connsiteY18" fmla="*/ 45244 h 759619"/>
                <a:gd name="connsiteX19" fmla="*/ 859631 w 871538"/>
                <a:gd name="connsiteY19" fmla="*/ 78582 h 759619"/>
                <a:gd name="connsiteX20" fmla="*/ 840581 w 871538"/>
                <a:gd name="connsiteY20" fmla="*/ 95250 h 759619"/>
                <a:gd name="connsiteX21" fmla="*/ 826294 w 871538"/>
                <a:gd name="connsiteY21" fmla="*/ 104775 h 759619"/>
                <a:gd name="connsiteX22" fmla="*/ 790575 w 871538"/>
                <a:gd name="connsiteY22" fmla="*/ 116682 h 759619"/>
                <a:gd name="connsiteX23" fmla="*/ 745331 w 871538"/>
                <a:gd name="connsiteY23" fmla="*/ 138113 h 759619"/>
                <a:gd name="connsiteX24" fmla="*/ 692944 w 871538"/>
                <a:gd name="connsiteY24" fmla="*/ 166688 h 759619"/>
                <a:gd name="connsiteX25" fmla="*/ 638175 w 871538"/>
                <a:gd name="connsiteY25" fmla="*/ 207169 h 759619"/>
                <a:gd name="connsiteX26" fmla="*/ 559594 w 871538"/>
                <a:gd name="connsiteY26" fmla="*/ 278607 h 759619"/>
                <a:gd name="connsiteX27" fmla="*/ 459581 w 871538"/>
                <a:gd name="connsiteY27" fmla="*/ 371475 h 759619"/>
                <a:gd name="connsiteX28" fmla="*/ 338138 w 871538"/>
                <a:gd name="connsiteY28" fmla="*/ 485775 h 759619"/>
                <a:gd name="connsiteX29" fmla="*/ 230981 w 871538"/>
                <a:gd name="connsiteY29" fmla="*/ 592932 h 759619"/>
                <a:gd name="connsiteX30" fmla="*/ 142875 w 871538"/>
                <a:gd name="connsiteY30" fmla="*/ 688182 h 759619"/>
                <a:gd name="connsiteX31" fmla="*/ 71438 w 871538"/>
                <a:gd name="connsiteY31" fmla="*/ 759619 h 759619"/>
                <a:gd name="connsiteX32" fmla="*/ 0 w 871538"/>
                <a:gd name="connsiteY32" fmla="*/ 709613 h 759619"/>
                <a:gd name="connsiteX33" fmla="*/ 69056 w 871538"/>
                <a:gd name="connsiteY33" fmla="*/ 588169 h 759619"/>
                <a:gd name="connsiteX34" fmla="*/ 116681 w 871538"/>
                <a:gd name="connsiteY34" fmla="*/ 521494 h 759619"/>
                <a:gd name="connsiteX35" fmla="*/ 178594 w 871538"/>
                <a:gd name="connsiteY35" fmla="*/ 435769 h 759619"/>
                <a:gd name="connsiteX36" fmla="*/ 223838 w 871538"/>
                <a:gd name="connsiteY36" fmla="*/ 38100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538" h="759619">
                  <a:moveTo>
                    <a:pt x="223838" y="381000"/>
                  </a:moveTo>
                  <a:lnTo>
                    <a:pt x="254794" y="338138"/>
                  </a:lnTo>
                  <a:lnTo>
                    <a:pt x="278606" y="311944"/>
                  </a:lnTo>
                  <a:lnTo>
                    <a:pt x="295275" y="283369"/>
                  </a:lnTo>
                  <a:lnTo>
                    <a:pt x="319088" y="240507"/>
                  </a:lnTo>
                  <a:lnTo>
                    <a:pt x="345281" y="204788"/>
                  </a:lnTo>
                  <a:lnTo>
                    <a:pt x="364331" y="171450"/>
                  </a:lnTo>
                  <a:lnTo>
                    <a:pt x="388144" y="140494"/>
                  </a:lnTo>
                  <a:lnTo>
                    <a:pt x="416719" y="104775"/>
                  </a:lnTo>
                  <a:lnTo>
                    <a:pt x="433388" y="85725"/>
                  </a:lnTo>
                  <a:lnTo>
                    <a:pt x="442913" y="73819"/>
                  </a:lnTo>
                  <a:lnTo>
                    <a:pt x="442913" y="61913"/>
                  </a:lnTo>
                  <a:lnTo>
                    <a:pt x="438150" y="40482"/>
                  </a:lnTo>
                  <a:lnTo>
                    <a:pt x="433388" y="26194"/>
                  </a:lnTo>
                  <a:lnTo>
                    <a:pt x="421481" y="11907"/>
                  </a:lnTo>
                  <a:lnTo>
                    <a:pt x="402431" y="0"/>
                  </a:lnTo>
                  <a:lnTo>
                    <a:pt x="373856" y="0"/>
                  </a:lnTo>
                  <a:lnTo>
                    <a:pt x="862013" y="16669"/>
                  </a:lnTo>
                  <a:lnTo>
                    <a:pt x="871538" y="45244"/>
                  </a:lnTo>
                  <a:lnTo>
                    <a:pt x="859631" y="78582"/>
                  </a:lnTo>
                  <a:lnTo>
                    <a:pt x="840581" y="95250"/>
                  </a:lnTo>
                  <a:lnTo>
                    <a:pt x="826294" y="104775"/>
                  </a:lnTo>
                  <a:lnTo>
                    <a:pt x="790575" y="116682"/>
                  </a:lnTo>
                  <a:lnTo>
                    <a:pt x="745331" y="138113"/>
                  </a:lnTo>
                  <a:lnTo>
                    <a:pt x="692944" y="166688"/>
                  </a:lnTo>
                  <a:lnTo>
                    <a:pt x="638175" y="207169"/>
                  </a:lnTo>
                  <a:lnTo>
                    <a:pt x="559594" y="278607"/>
                  </a:lnTo>
                  <a:lnTo>
                    <a:pt x="459581" y="371475"/>
                  </a:lnTo>
                  <a:lnTo>
                    <a:pt x="338138" y="485775"/>
                  </a:lnTo>
                  <a:lnTo>
                    <a:pt x="230981" y="592932"/>
                  </a:lnTo>
                  <a:lnTo>
                    <a:pt x="142875" y="688182"/>
                  </a:lnTo>
                  <a:lnTo>
                    <a:pt x="71438" y="759619"/>
                  </a:lnTo>
                  <a:lnTo>
                    <a:pt x="0" y="709613"/>
                  </a:lnTo>
                  <a:lnTo>
                    <a:pt x="69056" y="588169"/>
                  </a:lnTo>
                  <a:lnTo>
                    <a:pt x="116681" y="521494"/>
                  </a:lnTo>
                  <a:lnTo>
                    <a:pt x="178594" y="435769"/>
                  </a:lnTo>
                  <a:lnTo>
                    <a:pt x="223838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6">
              <a:extLst>
                <a:ext uri="{FF2B5EF4-FFF2-40B4-BE49-F238E27FC236}">
                  <a16:creationId xmlns:a16="http://schemas.microsoft.com/office/drawing/2014/main" id="{F9AF2408-7E5C-477D-9690-815669FAFE37}"/>
                </a:ext>
              </a:extLst>
            </p:cNvPr>
            <p:cNvSpPr/>
            <p:nvPr/>
          </p:nvSpPr>
          <p:spPr>
            <a:xfrm>
              <a:off x="4510088" y="2276475"/>
              <a:ext cx="768350" cy="609600"/>
            </a:xfrm>
            <a:custGeom>
              <a:avLst/>
              <a:gdLst>
                <a:gd name="connsiteX0" fmla="*/ 483393 w 769143"/>
                <a:gd name="connsiteY0" fmla="*/ 409575 h 609600"/>
                <a:gd name="connsiteX1" fmla="*/ 371475 w 769143"/>
                <a:gd name="connsiteY1" fmla="*/ 307181 h 609600"/>
                <a:gd name="connsiteX2" fmla="*/ 290512 w 769143"/>
                <a:gd name="connsiteY2" fmla="*/ 245269 h 609600"/>
                <a:gd name="connsiteX3" fmla="*/ 209550 w 769143"/>
                <a:gd name="connsiteY3" fmla="*/ 183356 h 609600"/>
                <a:gd name="connsiteX4" fmla="*/ 152400 w 769143"/>
                <a:gd name="connsiteY4" fmla="*/ 145256 h 609600"/>
                <a:gd name="connsiteX5" fmla="*/ 80962 w 769143"/>
                <a:gd name="connsiteY5" fmla="*/ 102394 h 609600"/>
                <a:gd name="connsiteX6" fmla="*/ 33337 w 769143"/>
                <a:gd name="connsiteY6" fmla="*/ 71438 h 609600"/>
                <a:gd name="connsiteX7" fmla="*/ 21431 w 769143"/>
                <a:gd name="connsiteY7" fmla="*/ 64294 h 609600"/>
                <a:gd name="connsiteX8" fmla="*/ 9525 w 769143"/>
                <a:gd name="connsiteY8" fmla="*/ 50006 h 609600"/>
                <a:gd name="connsiteX9" fmla="*/ 0 w 769143"/>
                <a:gd name="connsiteY9" fmla="*/ 23813 h 609600"/>
                <a:gd name="connsiteX10" fmla="*/ 2381 w 769143"/>
                <a:gd name="connsiteY10" fmla="*/ 11906 h 609600"/>
                <a:gd name="connsiteX11" fmla="*/ 7143 w 769143"/>
                <a:gd name="connsiteY11" fmla="*/ 2381 h 609600"/>
                <a:gd name="connsiteX12" fmla="*/ 19050 w 769143"/>
                <a:gd name="connsiteY12" fmla="*/ 0 h 609600"/>
                <a:gd name="connsiteX13" fmla="*/ 33337 w 769143"/>
                <a:gd name="connsiteY13" fmla="*/ 2381 h 609600"/>
                <a:gd name="connsiteX14" fmla="*/ 57150 w 769143"/>
                <a:gd name="connsiteY14" fmla="*/ 11906 h 609600"/>
                <a:gd name="connsiteX15" fmla="*/ 92868 w 769143"/>
                <a:gd name="connsiteY15" fmla="*/ 14288 h 609600"/>
                <a:gd name="connsiteX16" fmla="*/ 140493 w 769143"/>
                <a:gd name="connsiteY16" fmla="*/ 16669 h 609600"/>
                <a:gd name="connsiteX17" fmla="*/ 207168 w 769143"/>
                <a:gd name="connsiteY17" fmla="*/ 26194 h 609600"/>
                <a:gd name="connsiteX18" fmla="*/ 259556 w 769143"/>
                <a:gd name="connsiteY18" fmla="*/ 38100 h 609600"/>
                <a:gd name="connsiteX19" fmla="*/ 314325 w 769143"/>
                <a:gd name="connsiteY19" fmla="*/ 54769 h 609600"/>
                <a:gd name="connsiteX20" fmla="*/ 352425 w 769143"/>
                <a:gd name="connsiteY20" fmla="*/ 69056 h 609600"/>
                <a:gd name="connsiteX21" fmla="*/ 419100 w 769143"/>
                <a:gd name="connsiteY21" fmla="*/ 97631 h 609600"/>
                <a:gd name="connsiteX22" fmla="*/ 466725 w 769143"/>
                <a:gd name="connsiteY22" fmla="*/ 121444 h 609600"/>
                <a:gd name="connsiteX23" fmla="*/ 523875 w 769143"/>
                <a:gd name="connsiteY23" fmla="*/ 152400 h 609600"/>
                <a:gd name="connsiteX24" fmla="*/ 573881 w 769143"/>
                <a:gd name="connsiteY24" fmla="*/ 176213 h 609600"/>
                <a:gd name="connsiteX25" fmla="*/ 635793 w 769143"/>
                <a:gd name="connsiteY25" fmla="*/ 228600 h 609600"/>
                <a:gd name="connsiteX26" fmla="*/ 664368 w 769143"/>
                <a:gd name="connsiteY26" fmla="*/ 271463 h 609600"/>
                <a:gd name="connsiteX27" fmla="*/ 690562 w 769143"/>
                <a:gd name="connsiteY27" fmla="*/ 321469 h 609600"/>
                <a:gd name="connsiteX28" fmla="*/ 707231 w 769143"/>
                <a:gd name="connsiteY28" fmla="*/ 359569 h 609600"/>
                <a:gd name="connsiteX29" fmla="*/ 721518 w 769143"/>
                <a:gd name="connsiteY29" fmla="*/ 397669 h 609600"/>
                <a:gd name="connsiteX30" fmla="*/ 735806 w 769143"/>
                <a:gd name="connsiteY30" fmla="*/ 435769 h 609600"/>
                <a:gd name="connsiteX31" fmla="*/ 750093 w 769143"/>
                <a:gd name="connsiteY31" fmla="*/ 490538 h 609600"/>
                <a:gd name="connsiteX32" fmla="*/ 769143 w 769143"/>
                <a:gd name="connsiteY32" fmla="*/ 578644 h 609600"/>
                <a:gd name="connsiteX33" fmla="*/ 659606 w 769143"/>
                <a:gd name="connsiteY33" fmla="*/ 609600 h 609600"/>
                <a:gd name="connsiteX34" fmla="*/ 588168 w 769143"/>
                <a:gd name="connsiteY34" fmla="*/ 514350 h 609600"/>
                <a:gd name="connsiteX35" fmla="*/ 540543 w 769143"/>
                <a:gd name="connsiteY35" fmla="*/ 461963 h 609600"/>
                <a:gd name="connsiteX36" fmla="*/ 483393 w 769143"/>
                <a:gd name="connsiteY36" fmla="*/ 4095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9143" h="609600">
                  <a:moveTo>
                    <a:pt x="483393" y="409575"/>
                  </a:moveTo>
                  <a:lnTo>
                    <a:pt x="371475" y="307181"/>
                  </a:lnTo>
                  <a:lnTo>
                    <a:pt x="290512" y="245269"/>
                  </a:lnTo>
                  <a:lnTo>
                    <a:pt x="209550" y="183356"/>
                  </a:lnTo>
                  <a:lnTo>
                    <a:pt x="152400" y="145256"/>
                  </a:lnTo>
                  <a:lnTo>
                    <a:pt x="80962" y="102394"/>
                  </a:lnTo>
                  <a:lnTo>
                    <a:pt x="33337" y="71438"/>
                  </a:lnTo>
                  <a:lnTo>
                    <a:pt x="21431" y="64294"/>
                  </a:lnTo>
                  <a:lnTo>
                    <a:pt x="9525" y="50006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57150" y="11906"/>
                  </a:lnTo>
                  <a:lnTo>
                    <a:pt x="92868" y="14288"/>
                  </a:lnTo>
                  <a:lnTo>
                    <a:pt x="140493" y="16669"/>
                  </a:lnTo>
                  <a:lnTo>
                    <a:pt x="207168" y="26194"/>
                  </a:lnTo>
                  <a:lnTo>
                    <a:pt x="259556" y="38100"/>
                  </a:lnTo>
                  <a:lnTo>
                    <a:pt x="314325" y="54769"/>
                  </a:lnTo>
                  <a:lnTo>
                    <a:pt x="352425" y="69056"/>
                  </a:lnTo>
                  <a:lnTo>
                    <a:pt x="419100" y="97631"/>
                  </a:lnTo>
                  <a:lnTo>
                    <a:pt x="466725" y="121444"/>
                  </a:lnTo>
                  <a:lnTo>
                    <a:pt x="523875" y="152400"/>
                  </a:lnTo>
                  <a:lnTo>
                    <a:pt x="573881" y="176213"/>
                  </a:lnTo>
                  <a:lnTo>
                    <a:pt x="635793" y="228600"/>
                  </a:lnTo>
                  <a:lnTo>
                    <a:pt x="664368" y="271463"/>
                  </a:lnTo>
                  <a:lnTo>
                    <a:pt x="690562" y="321469"/>
                  </a:lnTo>
                  <a:lnTo>
                    <a:pt x="707231" y="359569"/>
                  </a:lnTo>
                  <a:lnTo>
                    <a:pt x="721518" y="397669"/>
                  </a:lnTo>
                  <a:lnTo>
                    <a:pt x="735806" y="435769"/>
                  </a:lnTo>
                  <a:lnTo>
                    <a:pt x="750093" y="490538"/>
                  </a:lnTo>
                  <a:lnTo>
                    <a:pt x="769143" y="578644"/>
                  </a:lnTo>
                  <a:lnTo>
                    <a:pt x="659606" y="609600"/>
                  </a:lnTo>
                  <a:lnTo>
                    <a:pt x="588168" y="514350"/>
                  </a:lnTo>
                  <a:lnTo>
                    <a:pt x="540543" y="461963"/>
                  </a:lnTo>
                  <a:lnTo>
                    <a:pt x="4833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0B137BFB-5404-483C-84DB-7716514D3A9F}"/>
                </a:ext>
              </a:extLst>
            </p:cNvPr>
            <p:cNvSpPr/>
            <p:nvPr/>
          </p:nvSpPr>
          <p:spPr>
            <a:xfrm>
              <a:off x="3840163" y="2647951"/>
              <a:ext cx="2139950" cy="760413"/>
            </a:xfrm>
            <a:custGeom>
              <a:avLst/>
              <a:gdLst>
                <a:gd name="connsiteX0" fmla="*/ 1033463 w 2138363"/>
                <a:gd name="connsiteY0" fmla="*/ 259556 h 759619"/>
                <a:gd name="connsiteX1" fmla="*/ 802482 w 2138363"/>
                <a:gd name="connsiteY1" fmla="*/ 333375 h 759619"/>
                <a:gd name="connsiteX2" fmla="*/ 542925 w 2138363"/>
                <a:gd name="connsiteY2" fmla="*/ 416719 h 759619"/>
                <a:gd name="connsiteX3" fmla="*/ 433388 w 2138363"/>
                <a:gd name="connsiteY3" fmla="*/ 450056 h 759619"/>
                <a:gd name="connsiteX4" fmla="*/ 366713 w 2138363"/>
                <a:gd name="connsiteY4" fmla="*/ 469106 h 759619"/>
                <a:gd name="connsiteX5" fmla="*/ 338138 w 2138363"/>
                <a:gd name="connsiteY5" fmla="*/ 473869 h 759619"/>
                <a:gd name="connsiteX6" fmla="*/ 297657 w 2138363"/>
                <a:gd name="connsiteY6" fmla="*/ 476250 h 759619"/>
                <a:gd name="connsiteX7" fmla="*/ 266700 w 2138363"/>
                <a:gd name="connsiteY7" fmla="*/ 471488 h 759619"/>
                <a:gd name="connsiteX8" fmla="*/ 223838 w 2138363"/>
                <a:gd name="connsiteY8" fmla="*/ 464344 h 759619"/>
                <a:gd name="connsiteX9" fmla="*/ 192882 w 2138363"/>
                <a:gd name="connsiteY9" fmla="*/ 450056 h 759619"/>
                <a:gd name="connsiteX10" fmla="*/ 142875 w 2138363"/>
                <a:gd name="connsiteY10" fmla="*/ 421481 h 759619"/>
                <a:gd name="connsiteX11" fmla="*/ 97632 w 2138363"/>
                <a:gd name="connsiteY11" fmla="*/ 390525 h 759619"/>
                <a:gd name="connsiteX12" fmla="*/ 54769 w 2138363"/>
                <a:gd name="connsiteY12" fmla="*/ 354806 h 759619"/>
                <a:gd name="connsiteX13" fmla="*/ 35719 w 2138363"/>
                <a:gd name="connsiteY13" fmla="*/ 345281 h 759619"/>
                <a:gd name="connsiteX14" fmla="*/ 21432 w 2138363"/>
                <a:gd name="connsiteY14" fmla="*/ 345281 h 759619"/>
                <a:gd name="connsiteX15" fmla="*/ 9525 w 2138363"/>
                <a:gd name="connsiteY15" fmla="*/ 345281 h 759619"/>
                <a:gd name="connsiteX16" fmla="*/ 0 w 2138363"/>
                <a:gd name="connsiteY16" fmla="*/ 352425 h 759619"/>
                <a:gd name="connsiteX17" fmla="*/ 0 w 2138363"/>
                <a:gd name="connsiteY17" fmla="*/ 369094 h 759619"/>
                <a:gd name="connsiteX18" fmla="*/ 11907 w 2138363"/>
                <a:gd name="connsiteY18" fmla="*/ 400050 h 759619"/>
                <a:gd name="connsiteX19" fmla="*/ 40482 w 2138363"/>
                <a:gd name="connsiteY19" fmla="*/ 452438 h 759619"/>
                <a:gd name="connsiteX20" fmla="*/ 76200 w 2138363"/>
                <a:gd name="connsiteY20" fmla="*/ 507206 h 759619"/>
                <a:gd name="connsiteX21" fmla="*/ 121444 w 2138363"/>
                <a:gd name="connsiteY21" fmla="*/ 564356 h 759619"/>
                <a:gd name="connsiteX22" fmla="*/ 166688 w 2138363"/>
                <a:gd name="connsiteY22" fmla="*/ 614363 h 759619"/>
                <a:gd name="connsiteX23" fmla="*/ 221457 w 2138363"/>
                <a:gd name="connsiteY23" fmla="*/ 666750 h 759619"/>
                <a:gd name="connsiteX24" fmla="*/ 261938 w 2138363"/>
                <a:gd name="connsiteY24" fmla="*/ 700088 h 759619"/>
                <a:gd name="connsiteX25" fmla="*/ 309563 w 2138363"/>
                <a:gd name="connsiteY25" fmla="*/ 735806 h 759619"/>
                <a:gd name="connsiteX26" fmla="*/ 338138 w 2138363"/>
                <a:gd name="connsiteY26" fmla="*/ 752475 h 759619"/>
                <a:gd name="connsiteX27" fmla="*/ 371475 w 2138363"/>
                <a:gd name="connsiteY27" fmla="*/ 759619 h 759619"/>
                <a:gd name="connsiteX28" fmla="*/ 407194 w 2138363"/>
                <a:gd name="connsiteY28" fmla="*/ 759619 h 759619"/>
                <a:gd name="connsiteX29" fmla="*/ 442913 w 2138363"/>
                <a:gd name="connsiteY29" fmla="*/ 745331 h 759619"/>
                <a:gd name="connsiteX30" fmla="*/ 469107 w 2138363"/>
                <a:gd name="connsiteY30" fmla="*/ 723900 h 759619"/>
                <a:gd name="connsiteX31" fmla="*/ 502444 w 2138363"/>
                <a:gd name="connsiteY31" fmla="*/ 702469 h 759619"/>
                <a:gd name="connsiteX32" fmla="*/ 552450 w 2138363"/>
                <a:gd name="connsiteY32" fmla="*/ 666750 h 759619"/>
                <a:gd name="connsiteX33" fmla="*/ 619125 w 2138363"/>
                <a:gd name="connsiteY33" fmla="*/ 626269 h 759619"/>
                <a:gd name="connsiteX34" fmla="*/ 685800 w 2138363"/>
                <a:gd name="connsiteY34" fmla="*/ 590550 h 759619"/>
                <a:gd name="connsiteX35" fmla="*/ 764382 w 2138363"/>
                <a:gd name="connsiteY35" fmla="*/ 554831 h 759619"/>
                <a:gd name="connsiteX36" fmla="*/ 869157 w 2138363"/>
                <a:gd name="connsiteY36" fmla="*/ 514350 h 759619"/>
                <a:gd name="connsiteX37" fmla="*/ 964407 w 2138363"/>
                <a:gd name="connsiteY37" fmla="*/ 481013 h 759619"/>
                <a:gd name="connsiteX38" fmla="*/ 1059657 w 2138363"/>
                <a:gd name="connsiteY38" fmla="*/ 447675 h 759619"/>
                <a:gd name="connsiteX39" fmla="*/ 1197769 w 2138363"/>
                <a:gd name="connsiteY39" fmla="*/ 381000 h 759619"/>
                <a:gd name="connsiteX40" fmla="*/ 1307307 w 2138363"/>
                <a:gd name="connsiteY40" fmla="*/ 335756 h 759619"/>
                <a:gd name="connsiteX41" fmla="*/ 1447800 w 2138363"/>
                <a:gd name="connsiteY41" fmla="*/ 285750 h 759619"/>
                <a:gd name="connsiteX42" fmla="*/ 1557338 w 2138363"/>
                <a:gd name="connsiteY42" fmla="*/ 247650 h 759619"/>
                <a:gd name="connsiteX43" fmla="*/ 1638300 w 2138363"/>
                <a:gd name="connsiteY43" fmla="*/ 223838 h 759619"/>
                <a:gd name="connsiteX44" fmla="*/ 1674019 w 2138363"/>
                <a:gd name="connsiteY44" fmla="*/ 214313 h 759619"/>
                <a:gd name="connsiteX45" fmla="*/ 1709738 w 2138363"/>
                <a:gd name="connsiteY45" fmla="*/ 211931 h 759619"/>
                <a:gd name="connsiteX46" fmla="*/ 2078832 w 2138363"/>
                <a:gd name="connsiteY46" fmla="*/ 285750 h 759619"/>
                <a:gd name="connsiteX47" fmla="*/ 2116932 w 2138363"/>
                <a:gd name="connsiteY47" fmla="*/ 273844 h 759619"/>
                <a:gd name="connsiteX48" fmla="*/ 2133600 w 2138363"/>
                <a:gd name="connsiteY48" fmla="*/ 259556 h 759619"/>
                <a:gd name="connsiteX49" fmla="*/ 2138363 w 2138363"/>
                <a:gd name="connsiteY49" fmla="*/ 247650 h 759619"/>
                <a:gd name="connsiteX50" fmla="*/ 2138363 w 2138363"/>
                <a:gd name="connsiteY50" fmla="*/ 238125 h 759619"/>
                <a:gd name="connsiteX51" fmla="*/ 2133600 w 2138363"/>
                <a:gd name="connsiteY51" fmla="*/ 209550 h 759619"/>
                <a:gd name="connsiteX52" fmla="*/ 2124075 w 2138363"/>
                <a:gd name="connsiteY52" fmla="*/ 185738 h 759619"/>
                <a:gd name="connsiteX53" fmla="*/ 2107407 w 2138363"/>
                <a:gd name="connsiteY53" fmla="*/ 171450 h 759619"/>
                <a:gd name="connsiteX54" fmla="*/ 2045494 w 2138363"/>
                <a:gd name="connsiteY54" fmla="*/ 128588 h 759619"/>
                <a:gd name="connsiteX55" fmla="*/ 1981200 w 2138363"/>
                <a:gd name="connsiteY55" fmla="*/ 90488 h 759619"/>
                <a:gd name="connsiteX56" fmla="*/ 1921669 w 2138363"/>
                <a:gd name="connsiteY56" fmla="*/ 52388 h 759619"/>
                <a:gd name="connsiteX57" fmla="*/ 1862138 w 2138363"/>
                <a:gd name="connsiteY57" fmla="*/ 26194 h 759619"/>
                <a:gd name="connsiteX58" fmla="*/ 1816894 w 2138363"/>
                <a:gd name="connsiteY58" fmla="*/ 7144 h 759619"/>
                <a:gd name="connsiteX59" fmla="*/ 1774032 w 2138363"/>
                <a:gd name="connsiteY59" fmla="*/ 0 h 759619"/>
                <a:gd name="connsiteX60" fmla="*/ 1762125 w 2138363"/>
                <a:gd name="connsiteY60" fmla="*/ 0 h 759619"/>
                <a:gd name="connsiteX61" fmla="*/ 1747838 w 2138363"/>
                <a:gd name="connsiteY61" fmla="*/ 0 h 759619"/>
                <a:gd name="connsiteX62" fmla="*/ 1714500 w 2138363"/>
                <a:gd name="connsiteY62" fmla="*/ 23813 h 759619"/>
                <a:gd name="connsiteX63" fmla="*/ 1638300 w 2138363"/>
                <a:gd name="connsiteY63" fmla="*/ 57150 h 759619"/>
                <a:gd name="connsiteX64" fmla="*/ 1538288 w 2138363"/>
                <a:gd name="connsiteY64" fmla="*/ 97631 h 759619"/>
                <a:gd name="connsiteX65" fmla="*/ 1390650 w 2138363"/>
                <a:gd name="connsiteY65" fmla="*/ 142875 h 759619"/>
                <a:gd name="connsiteX66" fmla="*/ 1212057 w 2138363"/>
                <a:gd name="connsiteY66" fmla="*/ 204788 h 759619"/>
                <a:gd name="connsiteX67" fmla="*/ 1033463 w 2138363"/>
                <a:gd name="connsiteY67" fmla="*/ 259556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38363" h="759619">
                  <a:moveTo>
                    <a:pt x="1033463" y="259556"/>
                  </a:moveTo>
                  <a:lnTo>
                    <a:pt x="802482" y="333375"/>
                  </a:lnTo>
                  <a:lnTo>
                    <a:pt x="542925" y="416719"/>
                  </a:lnTo>
                  <a:lnTo>
                    <a:pt x="433388" y="450056"/>
                  </a:lnTo>
                  <a:lnTo>
                    <a:pt x="366713" y="469106"/>
                  </a:lnTo>
                  <a:lnTo>
                    <a:pt x="338138" y="473869"/>
                  </a:lnTo>
                  <a:lnTo>
                    <a:pt x="297657" y="476250"/>
                  </a:lnTo>
                  <a:lnTo>
                    <a:pt x="266700" y="471488"/>
                  </a:lnTo>
                  <a:lnTo>
                    <a:pt x="223838" y="464344"/>
                  </a:lnTo>
                  <a:lnTo>
                    <a:pt x="192882" y="450056"/>
                  </a:lnTo>
                  <a:lnTo>
                    <a:pt x="142875" y="421481"/>
                  </a:lnTo>
                  <a:lnTo>
                    <a:pt x="97632" y="390525"/>
                  </a:lnTo>
                  <a:lnTo>
                    <a:pt x="54769" y="354806"/>
                  </a:lnTo>
                  <a:lnTo>
                    <a:pt x="35719" y="345281"/>
                  </a:lnTo>
                  <a:lnTo>
                    <a:pt x="21432" y="345281"/>
                  </a:lnTo>
                  <a:lnTo>
                    <a:pt x="9525" y="345281"/>
                  </a:lnTo>
                  <a:lnTo>
                    <a:pt x="0" y="352425"/>
                  </a:lnTo>
                  <a:lnTo>
                    <a:pt x="0" y="369094"/>
                  </a:lnTo>
                  <a:lnTo>
                    <a:pt x="11907" y="400050"/>
                  </a:lnTo>
                  <a:lnTo>
                    <a:pt x="40482" y="452438"/>
                  </a:lnTo>
                  <a:lnTo>
                    <a:pt x="76200" y="507206"/>
                  </a:lnTo>
                  <a:lnTo>
                    <a:pt x="121444" y="564356"/>
                  </a:lnTo>
                  <a:lnTo>
                    <a:pt x="166688" y="614363"/>
                  </a:lnTo>
                  <a:lnTo>
                    <a:pt x="221457" y="666750"/>
                  </a:lnTo>
                  <a:lnTo>
                    <a:pt x="261938" y="700088"/>
                  </a:lnTo>
                  <a:lnTo>
                    <a:pt x="309563" y="735806"/>
                  </a:lnTo>
                  <a:lnTo>
                    <a:pt x="338138" y="752475"/>
                  </a:lnTo>
                  <a:lnTo>
                    <a:pt x="371475" y="759619"/>
                  </a:lnTo>
                  <a:lnTo>
                    <a:pt x="407194" y="759619"/>
                  </a:lnTo>
                  <a:lnTo>
                    <a:pt x="442913" y="745331"/>
                  </a:lnTo>
                  <a:lnTo>
                    <a:pt x="469107" y="723900"/>
                  </a:lnTo>
                  <a:lnTo>
                    <a:pt x="502444" y="702469"/>
                  </a:lnTo>
                  <a:lnTo>
                    <a:pt x="552450" y="666750"/>
                  </a:lnTo>
                  <a:lnTo>
                    <a:pt x="619125" y="626269"/>
                  </a:lnTo>
                  <a:lnTo>
                    <a:pt x="685800" y="590550"/>
                  </a:lnTo>
                  <a:lnTo>
                    <a:pt x="764382" y="554831"/>
                  </a:lnTo>
                  <a:lnTo>
                    <a:pt x="869157" y="514350"/>
                  </a:lnTo>
                  <a:lnTo>
                    <a:pt x="964407" y="481013"/>
                  </a:lnTo>
                  <a:lnTo>
                    <a:pt x="1059657" y="447675"/>
                  </a:lnTo>
                  <a:lnTo>
                    <a:pt x="1197769" y="381000"/>
                  </a:lnTo>
                  <a:lnTo>
                    <a:pt x="1307307" y="335756"/>
                  </a:lnTo>
                  <a:lnTo>
                    <a:pt x="1447800" y="285750"/>
                  </a:lnTo>
                  <a:lnTo>
                    <a:pt x="1557338" y="247650"/>
                  </a:lnTo>
                  <a:lnTo>
                    <a:pt x="1638300" y="223838"/>
                  </a:lnTo>
                  <a:lnTo>
                    <a:pt x="1674019" y="214313"/>
                  </a:lnTo>
                  <a:lnTo>
                    <a:pt x="1709738" y="211931"/>
                  </a:lnTo>
                  <a:lnTo>
                    <a:pt x="2078832" y="285750"/>
                  </a:lnTo>
                  <a:lnTo>
                    <a:pt x="2116932" y="273844"/>
                  </a:lnTo>
                  <a:lnTo>
                    <a:pt x="2133600" y="259556"/>
                  </a:lnTo>
                  <a:lnTo>
                    <a:pt x="2138363" y="247650"/>
                  </a:lnTo>
                  <a:lnTo>
                    <a:pt x="2138363" y="238125"/>
                  </a:lnTo>
                  <a:lnTo>
                    <a:pt x="2133600" y="209550"/>
                  </a:lnTo>
                  <a:lnTo>
                    <a:pt x="2124075" y="185738"/>
                  </a:lnTo>
                  <a:lnTo>
                    <a:pt x="2107407" y="171450"/>
                  </a:lnTo>
                  <a:lnTo>
                    <a:pt x="2045494" y="128588"/>
                  </a:lnTo>
                  <a:lnTo>
                    <a:pt x="1981200" y="90488"/>
                  </a:lnTo>
                  <a:lnTo>
                    <a:pt x="1921669" y="52388"/>
                  </a:lnTo>
                  <a:lnTo>
                    <a:pt x="1862138" y="26194"/>
                  </a:lnTo>
                  <a:lnTo>
                    <a:pt x="1816894" y="7144"/>
                  </a:lnTo>
                  <a:lnTo>
                    <a:pt x="1774032" y="0"/>
                  </a:lnTo>
                  <a:lnTo>
                    <a:pt x="1762125" y="0"/>
                  </a:lnTo>
                  <a:lnTo>
                    <a:pt x="1747838" y="0"/>
                  </a:lnTo>
                  <a:lnTo>
                    <a:pt x="1714500" y="23813"/>
                  </a:lnTo>
                  <a:lnTo>
                    <a:pt x="1638300" y="57150"/>
                  </a:lnTo>
                  <a:lnTo>
                    <a:pt x="1538288" y="97631"/>
                  </a:lnTo>
                  <a:lnTo>
                    <a:pt x="1390650" y="142875"/>
                  </a:lnTo>
                  <a:lnTo>
                    <a:pt x="1212057" y="204788"/>
                  </a:lnTo>
                  <a:lnTo>
                    <a:pt x="1033463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8">
              <a:extLst>
                <a:ext uri="{FF2B5EF4-FFF2-40B4-BE49-F238E27FC236}">
                  <a16:creationId xmlns:a16="http://schemas.microsoft.com/office/drawing/2014/main" id="{397FE896-06AE-4302-8E79-B60E1F8BB635}"/>
                </a:ext>
              </a:extLst>
            </p:cNvPr>
            <p:cNvSpPr/>
            <p:nvPr/>
          </p:nvSpPr>
          <p:spPr>
            <a:xfrm>
              <a:off x="5314950" y="2817813"/>
              <a:ext cx="649288" cy="601662"/>
            </a:xfrm>
            <a:custGeom>
              <a:avLst/>
              <a:gdLst>
                <a:gd name="connsiteX0" fmla="*/ 142875 w 650081"/>
                <a:gd name="connsiteY0" fmla="*/ 304800 h 602456"/>
                <a:gd name="connsiteX1" fmla="*/ 190500 w 650081"/>
                <a:gd name="connsiteY1" fmla="*/ 216694 h 602456"/>
                <a:gd name="connsiteX2" fmla="*/ 226219 w 650081"/>
                <a:gd name="connsiteY2" fmla="*/ 145256 h 602456"/>
                <a:gd name="connsiteX3" fmla="*/ 242888 w 650081"/>
                <a:gd name="connsiteY3" fmla="*/ 107156 h 602456"/>
                <a:gd name="connsiteX4" fmla="*/ 250031 w 650081"/>
                <a:gd name="connsiteY4" fmla="*/ 69056 h 602456"/>
                <a:gd name="connsiteX5" fmla="*/ 245269 w 650081"/>
                <a:gd name="connsiteY5" fmla="*/ 45244 h 602456"/>
                <a:gd name="connsiteX6" fmla="*/ 207169 w 650081"/>
                <a:gd name="connsiteY6" fmla="*/ 0 h 602456"/>
                <a:gd name="connsiteX7" fmla="*/ 650081 w 650081"/>
                <a:gd name="connsiteY7" fmla="*/ 95250 h 602456"/>
                <a:gd name="connsiteX8" fmla="*/ 621506 w 650081"/>
                <a:gd name="connsiteY8" fmla="*/ 109537 h 602456"/>
                <a:gd name="connsiteX9" fmla="*/ 607219 w 650081"/>
                <a:gd name="connsiteY9" fmla="*/ 116681 h 602456"/>
                <a:gd name="connsiteX10" fmla="*/ 550069 w 650081"/>
                <a:gd name="connsiteY10" fmla="*/ 133350 h 602456"/>
                <a:gd name="connsiteX11" fmla="*/ 481013 w 650081"/>
                <a:gd name="connsiteY11" fmla="*/ 161925 h 602456"/>
                <a:gd name="connsiteX12" fmla="*/ 445294 w 650081"/>
                <a:gd name="connsiteY12" fmla="*/ 183356 h 602456"/>
                <a:gd name="connsiteX13" fmla="*/ 419100 w 650081"/>
                <a:gd name="connsiteY13" fmla="*/ 207169 h 602456"/>
                <a:gd name="connsiteX14" fmla="*/ 342900 w 650081"/>
                <a:gd name="connsiteY14" fmla="*/ 295275 h 602456"/>
                <a:gd name="connsiteX15" fmla="*/ 211931 w 650081"/>
                <a:gd name="connsiteY15" fmla="*/ 433387 h 602456"/>
                <a:gd name="connsiteX16" fmla="*/ 130969 w 650081"/>
                <a:gd name="connsiteY16" fmla="*/ 516731 h 602456"/>
                <a:gd name="connsiteX17" fmla="*/ 73819 w 650081"/>
                <a:gd name="connsiteY17" fmla="*/ 576262 h 602456"/>
                <a:gd name="connsiteX18" fmla="*/ 52388 w 650081"/>
                <a:gd name="connsiteY18" fmla="*/ 595312 h 602456"/>
                <a:gd name="connsiteX19" fmla="*/ 33338 w 650081"/>
                <a:gd name="connsiteY19" fmla="*/ 600075 h 602456"/>
                <a:gd name="connsiteX20" fmla="*/ 21431 w 650081"/>
                <a:gd name="connsiteY20" fmla="*/ 602456 h 602456"/>
                <a:gd name="connsiteX21" fmla="*/ 2381 w 650081"/>
                <a:gd name="connsiteY21" fmla="*/ 597694 h 602456"/>
                <a:gd name="connsiteX22" fmla="*/ 0 w 650081"/>
                <a:gd name="connsiteY22" fmla="*/ 576262 h 602456"/>
                <a:gd name="connsiteX23" fmla="*/ 16669 w 650081"/>
                <a:gd name="connsiteY23" fmla="*/ 535781 h 602456"/>
                <a:gd name="connsiteX24" fmla="*/ 66675 w 650081"/>
                <a:gd name="connsiteY24" fmla="*/ 450056 h 602456"/>
                <a:gd name="connsiteX25" fmla="*/ 142875 w 650081"/>
                <a:gd name="connsiteY25" fmla="*/ 3048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602456">
                  <a:moveTo>
                    <a:pt x="142875" y="304800"/>
                  </a:moveTo>
                  <a:lnTo>
                    <a:pt x="190500" y="216694"/>
                  </a:lnTo>
                  <a:lnTo>
                    <a:pt x="226219" y="145256"/>
                  </a:lnTo>
                  <a:lnTo>
                    <a:pt x="242888" y="107156"/>
                  </a:lnTo>
                  <a:lnTo>
                    <a:pt x="250031" y="69056"/>
                  </a:lnTo>
                  <a:lnTo>
                    <a:pt x="245269" y="45244"/>
                  </a:lnTo>
                  <a:lnTo>
                    <a:pt x="207169" y="0"/>
                  </a:lnTo>
                  <a:lnTo>
                    <a:pt x="650081" y="95250"/>
                  </a:lnTo>
                  <a:lnTo>
                    <a:pt x="621506" y="109537"/>
                  </a:lnTo>
                  <a:lnTo>
                    <a:pt x="607219" y="116681"/>
                  </a:lnTo>
                  <a:lnTo>
                    <a:pt x="550069" y="133350"/>
                  </a:lnTo>
                  <a:lnTo>
                    <a:pt x="481013" y="161925"/>
                  </a:lnTo>
                  <a:lnTo>
                    <a:pt x="445294" y="183356"/>
                  </a:lnTo>
                  <a:lnTo>
                    <a:pt x="419100" y="207169"/>
                  </a:lnTo>
                  <a:lnTo>
                    <a:pt x="342900" y="295275"/>
                  </a:lnTo>
                  <a:lnTo>
                    <a:pt x="211931" y="433387"/>
                  </a:lnTo>
                  <a:lnTo>
                    <a:pt x="130969" y="516731"/>
                  </a:lnTo>
                  <a:lnTo>
                    <a:pt x="73819" y="576262"/>
                  </a:lnTo>
                  <a:lnTo>
                    <a:pt x="52388" y="595312"/>
                  </a:lnTo>
                  <a:lnTo>
                    <a:pt x="33338" y="600075"/>
                  </a:lnTo>
                  <a:lnTo>
                    <a:pt x="21431" y="602456"/>
                  </a:lnTo>
                  <a:lnTo>
                    <a:pt x="2381" y="597694"/>
                  </a:lnTo>
                  <a:lnTo>
                    <a:pt x="0" y="576262"/>
                  </a:lnTo>
                  <a:lnTo>
                    <a:pt x="16669" y="535781"/>
                  </a:lnTo>
                  <a:lnTo>
                    <a:pt x="66675" y="450056"/>
                  </a:lnTo>
                  <a:lnTo>
                    <a:pt x="142875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0">
              <a:extLst>
                <a:ext uri="{FF2B5EF4-FFF2-40B4-BE49-F238E27FC236}">
                  <a16:creationId xmlns:a16="http://schemas.microsoft.com/office/drawing/2014/main" id="{0BD21B9B-4E3C-4484-B8E3-6FC300672C9E}"/>
                </a:ext>
              </a:extLst>
            </p:cNvPr>
            <p:cNvSpPr/>
            <p:nvPr/>
          </p:nvSpPr>
          <p:spPr>
            <a:xfrm>
              <a:off x="4702176" y="3049588"/>
              <a:ext cx="652463" cy="2786062"/>
            </a:xfrm>
            <a:custGeom>
              <a:avLst/>
              <a:gdLst>
                <a:gd name="connsiteX0" fmla="*/ 420130 w 653143"/>
                <a:gd name="connsiteY0" fmla="*/ 864973 h 2785566"/>
                <a:gd name="connsiteX1" fmla="*/ 409538 w 653143"/>
                <a:gd name="connsiteY1" fmla="*/ 699039 h 2785566"/>
                <a:gd name="connsiteX2" fmla="*/ 402477 w 653143"/>
                <a:gd name="connsiteY2" fmla="*/ 617838 h 2785566"/>
                <a:gd name="connsiteX3" fmla="*/ 321276 w 653143"/>
                <a:gd name="connsiteY3" fmla="*/ 342458 h 2785566"/>
                <a:gd name="connsiteX4" fmla="*/ 275379 w 653143"/>
                <a:gd name="connsiteY4" fmla="*/ 268318 h 2785566"/>
                <a:gd name="connsiteX5" fmla="*/ 236544 w 653143"/>
                <a:gd name="connsiteY5" fmla="*/ 222421 h 2785566"/>
                <a:gd name="connsiteX6" fmla="*/ 197708 w 653143"/>
                <a:gd name="connsiteY6" fmla="*/ 183586 h 2785566"/>
                <a:gd name="connsiteX7" fmla="*/ 165934 w 653143"/>
                <a:gd name="connsiteY7" fmla="*/ 155342 h 2785566"/>
                <a:gd name="connsiteX8" fmla="*/ 134159 w 653143"/>
                <a:gd name="connsiteY8" fmla="*/ 130628 h 2785566"/>
                <a:gd name="connsiteX9" fmla="*/ 88262 w 653143"/>
                <a:gd name="connsiteY9" fmla="*/ 98854 h 2785566"/>
                <a:gd name="connsiteX10" fmla="*/ 0 w 653143"/>
                <a:gd name="connsiteY10" fmla="*/ 42366 h 2785566"/>
                <a:gd name="connsiteX11" fmla="*/ 148281 w 653143"/>
                <a:gd name="connsiteY11" fmla="*/ 0 h 2785566"/>
                <a:gd name="connsiteX12" fmla="*/ 257727 w 653143"/>
                <a:gd name="connsiteY12" fmla="*/ 77671 h 2785566"/>
                <a:gd name="connsiteX13" fmla="*/ 317745 w 653143"/>
                <a:gd name="connsiteY13" fmla="*/ 123567 h 2785566"/>
                <a:gd name="connsiteX14" fmla="*/ 353050 w 653143"/>
                <a:gd name="connsiteY14" fmla="*/ 155342 h 2785566"/>
                <a:gd name="connsiteX15" fmla="*/ 384825 w 653143"/>
                <a:gd name="connsiteY15" fmla="*/ 183586 h 2785566"/>
                <a:gd name="connsiteX16" fmla="*/ 437782 w 653143"/>
                <a:gd name="connsiteY16" fmla="*/ 233013 h 2785566"/>
                <a:gd name="connsiteX17" fmla="*/ 490740 w 653143"/>
                <a:gd name="connsiteY17" fmla="*/ 293031 h 2785566"/>
                <a:gd name="connsiteX18" fmla="*/ 508392 w 653143"/>
                <a:gd name="connsiteY18" fmla="*/ 321275 h 2785566"/>
                <a:gd name="connsiteX19" fmla="*/ 522514 w 653143"/>
                <a:gd name="connsiteY19" fmla="*/ 345989 h 2785566"/>
                <a:gd name="connsiteX20" fmla="*/ 547228 w 653143"/>
                <a:gd name="connsiteY20" fmla="*/ 409538 h 2785566"/>
                <a:gd name="connsiteX21" fmla="*/ 579002 w 653143"/>
                <a:gd name="connsiteY21" fmla="*/ 515453 h 2785566"/>
                <a:gd name="connsiteX22" fmla="*/ 600185 w 653143"/>
                <a:gd name="connsiteY22" fmla="*/ 614307 h 2785566"/>
                <a:gd name="connsiteX23" fmla="*/ 617838 w 653143"/>
                <a:gd name="connsiteY23" fmla="*/ 737875 h 2785566"/>
                <a:gd name="connsiteX24" fmla="*/ 628429 w 653143"/>
                <a:gd name="connsiteY24" fmla="*/ 836729 h 2785566"/>
                <a:gd name="connsiteX25" fmla="*/ 639021 w 653143"/>
                <a:gd name="connsiteY25" fmla="*/ 935583 h 2785566"/>
                <a:gd name="connsiteX26" fmla="*/ 646082 w 653143"/>
                <a:gd name="connsiteY26" fmla="*/ 1034437 h 2785566"/>
                <a:gd name="connsiteX27" fmla="*/ 653143 w 653143"/>
                <a:gd name="connsiteY27" fmla="*/ 1313346 h 2785566"/>
                <a:gd name="connsiteX28" fmla="*/ 646082 w 653143"/>
                <a:gd name="connsiteY28" fmla="*/ 1539299 h 2785566"/>
                <a:gd name="connsiteX29" fmla="*/ 639021 w 653143"/>
                <a:gd name="connsiteY29" fmla="*/ 1652275 h 2785566"/>
                <a:gd name="connsiteX30" fmla="*/ 621368 w 653143"/>
                <a:gd name="connsiteY30" fmla="*/ 1867635 h 2785566"/>
                <a:gd name="connsiteX31" fmla="*/ 600185 w 653143"/>
                <a:gd name="connsiteY31" fmla="*/ 2012386 h 2785566"/>
                <a:gd name="connsiteX32" fmla="*/ 575472 w 653143"/>
                <a:gd name="connsiteY32" fmla="*/ 2132423 h 2785566"/>
                <a:gd name="connsiteX33" fmla="*/ 536636 w 653143"/>
                <a:gd name="connsiteY33" fmla="*/ 2263051 h 2785566"/>
                <a:gd name="connsiteX34" fmla="*/ 483679 w 653143"/>
                <a:gd name="connsiteY34" fmla="*/ 2418393 h 2785566"/>
                <a:gd name="connsiteX35" fmla="*/ 441313 w 653143"/>
                <a:gd name="connsiteY35" fmla="*/ 2513717 h 2785566"/>
                <a:gd name="connsiteX36" fmla="*/ 391886 w 653143"/>
                <a:gd name="connsiteY36" fmla="*/ 2601980 h 2785566"/>
                <a:gd name="connsiteX37" fmla="*/ 342459 w 653143"/>
                <a:gd name="connsiteY37" fmla="*/ 2669059 h 2785566"/>
                <a:gd name="connsiteX38" fmla="*/ 275379 w 653143"/>
                <a:gd name="connsiteY38" fmla="*/ 2743200 h 2785566"/>
                <a:gd name="connsiteX39" fmla="*/ 250666 w 653143"/>
                <a:gd name="connsiteY39" fmla="*/ 2771444 h 2785566"/>
                <a:gd name="connsiteX40" fmla="*/ 218891 w 653143"/>
                <a:gd name="connsiteY40" fmla="*/ 2785566 h 2785566"/>
                <a:gd name="connsiteX41" fmla="*/ 204769 w 653143"/>
                <a:gd name="connsiteY41" fmla="*/ 2782035 h 2785566"/>
                <a:gd name="connsiteX42" fmla="*/ 187117 w 653143"/>
                <a:gd name="connsiteY42" fmla="*/ 2757322 h 2785566"/>
                <a:gd name="connsiteX43" fmla="*/ 169464 w 653143"/>
                <a:gd name="connsiteY43" fmla="*/ 2707895 h 2785566"/>
                <a:gd name="connsiteX44" fmla="*/ 158873 w 653143"/>
                <a:gd name="connsiteY44" fmla="*/ 2640815 h 2785566"/>
                <a:gd name="connsiteX45" fmla="*/ 271849 w 653143"/>
                <a:gd name="connsiteY45" fmla="*/ 2195972 h 2785566"/>
                <a:gd name="connsiteX46" fmla="*/ 296562 w 653143"/>
                <a:gd name="connsiteY46" fmla="*/ 2125362 h 2785566"/>
                <a:gd name="connsiteX47" fmla="*/ 324806 w 653143"/>
                <a:gd name="connsiteY47" fmla="*/ 2047691 h 2785566"/>
                <a:gd name="connsiteX48" fmla="*/ 338928 w 653143"/>
                <a:gd name="connsiteY48" fmla="*/ 1994733 h 2785566"/>
                <a:gd name="connsiteX49" fmla="*/ 360111 w 653143"/>
                <a:gd name="connsiteY49" fmla="*/ 1917062 h 2785566"/>
                <a:gd name="connsiteX50" fmla="*/ 374233 w 653143"/>
                <a:gd name="connsiteY50" fmla="*/ 1835861 h 2785566"/>
                <a:gd name="connsiteX51" fmla="*/ 388355 w 653143"/>
                <a:gd name="connsiteY51" fmla="*/ 1758190 h 2785566"/>
                <a:gd name="connsiteX52" fmla="*/ 406008 w 653143"/>
                <a:gd name="connsiteY52" fmla="*/ 1648744 h 2785566"/>
                <a:gd name="connsiteX53" fmla="*/ 416599 w 653143"/>
                <a:gd name="connsiteY53" fmla="*/ 1539299 h 2785566"/>
                <a:gd name="connsiteX54" fmla="*/ 420130 w 653143"/>
                <a:gd name="connsiteY54" fmla="*/ 1440444 h 2785566"/>
                <a:gd name="connsiteX55" fmla="*/ 423660 w 653143"/>
                <a:gd name="connsiteY55" fmla="*/ 1334529 h 2785566"/>
                <a:gd name="connsiteX56" fmla="*/ 427191 w 653143"/>
                <a:gd name="connsiteY56" fmla="*/ 1196840 h 2785566"/>
                <a:gd name="connsiteX57" fmla="*/ 427191 w 653143"/>
                <a:gd name="connsiteY57" fmla="*/ 1076803 h 2785566"/>
                <a:gd name="connsiteX58" fmla="*/ 420130 w 653143"/>
                <a:gd name="connsiteY58" fmla="*/ 864973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3143" h="2785566">
                  <a:moveTo>
                    <a:pt x="420130" y="864973"/>
                  </a:moveTo>
                  <a:lnTo>
                    <a:pt x="409538" y="699039"/>
                  </a:lnTo>
                  <a:lnTo>
                    <a:pt x="402477" y="617838"/>
                  </a:lnTo>
                  <a:lnTo>
                    <a:pt x="321276" y="342458"/>
                  </a:lnTo>
                  <a:lnTo>
                    <a:pt x="275379" y="268318"/>
                  </a:lnTo>
                  <a:lnTo>
                    <a:pt x="236544" y="222421"/>
                  </a:lnTo>
                  <a:lnTo>
                    <a:pt x="197708" y="183586"/>
                  </a:lnTo>
                  <a:lnTo>
                    <a:pt x="165934" y="155342"/>
                  </a:lnTo>
                  <a:lnTo>
                    <a:pt x="134159" y="130628"/>
                  </a:lnTo>
                  <a:lnTo>
                    <a:pt x="88262" y="98854"/>
                  </a:lnTo>
                  <a:lnTo>
                    <a:pt x="0" y="42366"/>
                  </a:lnTo>
                  <a:lnTo>
                    <a:pt x="148281" y="0"/>
                  </a:lnTo>
                  <a:lnTo>
                    <a:pt x="257727" y="77671"/>
                  </a:lnTo>
                  <a:lnTo>
                    <a:pt x="317745" y="123567"/>
                  </a:lnTo>
                  <a:lnTo>
                    <a:pt x="353050" y="155342"/>
                  </a:lnTo>
                  <a:lnTo>
                    <a:pt x="384825" y="183586"/>
                  </a:lnTo>
                  <a:lnTo>
                    <a:pt x="437782" y="233013"/>
                  </a:lnTo>
                  <a:lnTo>
                    <a:pt x="490740" y="293031"/>
                  </a:lnTo>
                  <a:lnTo>
                    <a:pt x="508392" y="321275"/>
                  </a:lnTo>
                  <a:lnTo>
                    <a:pt x="522514" y="345989"/>
                  </a:lnTo>
                  <a:lnTo>
                    <a:pt x="547228" y="409538"/>
                  </a:lnTo>
                  <a:lnTo>
                    <a:pt x="579002" y="515453"/>
                  </a:lnTo>
                  <a:lnTo>
                    <a:pt x="600185" y="614307"/>
                  </a:lnTo>
                  <a:lnTo>
                    <a:pt x="617838" y="737875"/>
                  </a:lnTo>
                  <a:lnTo>
                    <a:pt x="628429" y="836729"/>
                  </a:lnTo>
                  <a:lnTo>
                    <a:pt x="639021" y="935583"/>
                  </a:lnTo>
                  <a:lnTo>
                    <a:pt x="646082" y="1034437"/>
                  </a:lnTo>
                  <a:lnTo>
                    <a:pt x="653143" y="1313346"/>
                  </a:lnTo>
                  <a:lnTo>
                    <a:pt x="646082" y="1539299"/>
                  </a:lnTo>
                  <a:lnTo>
                    <a:pt x="639021" y="1652275"/>
                  </a:lnTo>
                  <a:lnTo>
                    <a:pt x="621368" y="1867635"/>
                  </a:lnTo>
                  <a:lnTo>
                    <a:pt x="600185" y="2012386"/>
                  </a:lnTo>
                  <a:lnTo>
                    <a:pt x="575472" y="2132423"/>
                  </a:lnTo>
                  <a:lnTo>
                    <a:pt x="536636" y="2263051"/>
                  </a:lnTo>
                  <a:lnTo>
                    <a:pt x="483679" y="2418393"/>
                  </a:lnTo>
                  <a:lnTo>
                    <a:pt x="441313" y="2513717"/>
                  </a:lnTo>
                  <a:lnTo>
                    <a:pt x="391886" y="2601980"/>
                  </a:lnTo>
                  <a:lnTo>
                    <a:pt x="342459" y="2669059"/>
                  </a:lnTo>
                  <a:lnTo>
                    <a:pt x="275379" y="2743200"/>
                  </a:lnTo>
                  <a:lnTo>
                    <a:pt x="250666" y="2771444"/>
                  </a:lnTo>
                  <a:lnTo>
                    <a:pt x="218891" y="2785566"/>
                  </a:lnTo>
                  <a:lnTo>
                    <a:pt x="204769" y="2782035"/>
                  </a:lnTo>
                  <a:lnTo>
                    <a:pt x="187117" y="2757322"/>
                  </a:lnTo>
                  <a:lnTo>
                    <a:pt x="169464" y="2707895"/>
                  </a:lnTo>
                  <a:lnTo>
                    <a:pt x="158873" y="2640815"/>
                  </a:lnTo>
                  <a:lnTo>
                    <a:pt x="271849" y="2195972"/>
                  </a:lnTo>
                  <a:lnTo>
                    <a:pt x="296562" y="2125362"/>
                  </a:lnTo>
                  <a:cubicBezTo>
                    <a:pt x="322145" y="2052268"/>
                    <a:pt x="310125" y="2077057"/>
                    <a:pt x="324806" y="2047691"/>
                  </a:cubicBezTo>
                  <a:lnTo>
                    <a:pt x="338928" y="1994733"/>
                  </a:lnTo>
                  <a:lnTo>
                    <a:pt x="360111" y="1917062"/>
                  </a:lnTo>
                  <a:lnTo>
                    <a:pt x="374233" y="1835861"/>
                  </a:lnTo>
                  <a:lnTo>
                    <a:pt x="388355" y="1758190"/>
                  </a:lnTo>
                  <a:lnTo>
                    <a:pt x="406008" y="1648744"/>
                  </a:lnTo>
                  <a:lnTo>
                    <a:pt x="416599" y="1539299"/>
                  </a:lnTo>
                  <a:lnTo>
                    <a:pt x="420130" y="1440444"/>
                  </a:lnTo>
                  <a:lnTo>
                    <a:pt x="423660" y="1334529"/>
                  </a:lnTo>
                  <a:lnTo>
                    <a:pt x="427191" y="1196840"/>
                  </a:lnTo>
                  <a:lnTo>
                    <a:pt x="427191" y="1076803"/>
                  </a:lnTo>
                  <a:lnTo>
                    <a:pt x="420130" y="86497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1">
              <a:extLst>
                <a:ext uri="{FF2B5EF4-FFF2-40B4-BE49-F238E27FC236}">
                  <a16:creationId xmlns:a16="http://schemas.microsoft.com/office/drawing/2014/main" id="{9E878F2E-5050-4CD6-BACC-2BA13377AA12}"/>
                </a:ext>
              </a:extLst>
            </p:cNvPr>
            <p:cNvSpPr/>
            <p:nvPr/>
          </p:nvSpPr>
          <p:spPr>
            <a:xfrm>
              <a:off x="4310063" y="5160964"/>
              <a:ext cx="692150" cy="630237"/>
            </a:xfrm>
            <a:custGeom>
              <a:avLst/>
              <a:gdLst>
                <a:gd name="connsiteX0" fmla="*/ 209550 w 692943"/>
                <a:gd name="connsiteY0" fmla="*/ 207169 h 631031"/>
                <a:gd name="connsiteX1" fmla="*/ 285750 w 692943"/>
                <a:gd name="connsiteY1" fmla="*/ 269081 h 631031"/>
                <a:gd name="connsiteX2" fmla="*/ 345281 w 692943"/>
                <a:gd name="connsiteY2" fmla="*/ 321469 h 631031"/>
                <a:gd name="connsiteX3" fmla="*/ 392906 w 692943"/>
                <a:gd name="connsiteY3" fmla="*/ 364331 h 631031"/>
                <a:gd name="connsiteX4" fmla="*/ 450056 w 692943"/>
                <a:gd name="connsiteY4" fmla="*/ 411956 h 631031"/>
                <a:gd name="connsiteX5" fmla="*/ 516731 w 692943"/>
                <a:gd name="connsiteY5" fmla="*/ 483394 h 631031"/>
                <a:gd name="connsiteX6" fmla="*/ 550068 w 692943"/>
                <a:gd name="connsiteY6" fmla="*/ 523875 h 631031"/>
                <a:gd name="connsiteX7" fmla="*/ 557212 w 692943"/>
                <a:gd name="connsiteY7" fmla="*/ 569119 h 631031"/>
                <a:gd name="connsiteX8" fmla="*/ 576262 w 692943"/>
                <a:gd name="connsiteY8" fmla="*/ 631031 h 631031"/>
                <a:gd name="connsiteX9" fmla="*/ 692943 w 692943"/>
                <a:gd name="connsiteY9" fmla="*/ 9525 h 631031"/>
                <a:gd name="connsiteX10" fmla="*/ 671512 w 692943"/>
                <a:gd name="connsiteY10" fmla="*/ 59531 h 631031"/>
                <a:gd name="connsiteX11" fmla="*/ 650081 w 692943"/>
                <a:gd name="connsiteY11" fmla="*/ 97631 h 631031"/>
                <a:gd name="connsiteX12" fmla="*/ 631031 w 692943"/>
                <a:gd name="connsiteY12" fmla="*/ 123825 h 631031"/>
                <a:gd name="connsiteX13" fmla="*/ 604837 w 692943"/>
                <a:gd name="connsiteY13" fmla="*/ 150019 h 631031"/>
                <a:gd name="connsiteX14" fmla="*/ 571500 w 692943"/>
                <a:gd name="connsiteY14" fmla="*/ 166687 h 631031"/>
                <a:gd name="connsiteX15" fmla="*/ 542925 w 692943"/>
                <a:gd name="connsiteY15" fmla="*/ 173831 h 631031"/>
                <a:gd name="connsiteX16" fmla="*/ 500062 w 692943"/>
                <a:gd name="connsiteY16" fmla="*/ 166687 h 631031"/>
                <a:gd name="connsiteX17" fmla="*/ 409575 w 692943"/>
                <a:gd name="connsiteY17" fmla="*/ 135731 h 631031"/>
                <a:gd name="connsiteX18" fmla="*/ 295275 w 692943"/>
                <a:gd name="connsiteY18" fmla="*/ 97631 h 631031"/>
                <a:gd name="connsiteX19" fmla="*/ 161925 w 692943"/>
                <a:gd name="connsiteY19" fmla="*/ 50006 h 631031"/>
                <a:gd name="connsiteX20" fmla="*/ 78581 w 692943"/>
                <a:gd name="connsiteY20" fmla="*/ 16669 h 631031"/>
                <a:gd name="connsiteX21" fmla="*/ 40481 w 692943"/>
                <a:gd name="connsiteY21" fmla="*/ 2381 h 631031"/>
                <a:gd name="connsiteX22" fmla="*/ 19050 w 692943"/>
                <a:gd name="connsiteY22" fmla="*/ 0 h 631031"/>
                <a:gd name="connsiteX23" fmla="*/ 2381 w 692943"/>
                <a:gd name="connsiteY23" fmla="*/ 9525 h 631031"/>
                <a:gd name="connsiteX24" fmla="*/ 0 w 692943"/>
                <a:gd name="connsiteY24" fmla="*/ 26194 h 631031"/>
                <a:gd name="connsiteX25" fmla="*/ 11906 w 692943"/>
                <a:gd name="connsiteY25" fmla="*/ 50006 h 631031"/>
                <a:gd name="connsiteX26" fmla="*/ 45243 w 692943"/>
                <a:gd name="connsiteY26" fmla="*/ 80962 h 631031"/>
                <a:gd name="connsiteX27" fmla="*/ 135731 w 692943"/>
                <a:gd name="connsiteY27" fmla="*/ 147637 h 631031"/>
                <a:gd name="connsiteX28" fmla="*/ 209550 w 692943"/>
                <a:gd name="connsiteY28" fmla="*/ 20716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3" h="631031">
                  <a:moveTo>
                    <a:pt x="209550" y="207169"/>
                  </a:moveTo>
                  <a:lnTo>
                    <a:pt x="285750" y="269081"/>
                  </a:lnTo>
                  <a:lnTo>
                    <a:pt x="345281" y="321469"/>
                  </a:lnTo>
                  <a:lnTo>
                    <a:pt x="392906" y="364331"/>
                  </a:lnTo>
                  <a:lnTo>
                    <a:pt x="450056" y="411956"/>
                  </a:lnTo>
                  <a:lnTo>
                    <a:pt x="516731" y="483394"/>
                  </a:lnTo>
                  <a:lnTo>
                    <a:pt x="550068" y="523875"/>
                  </a:lnTo>
                  <a:lnTo>
                    <a:pt x="557212" y="569119"/>
                  </a:lnTo>
                  <a:lnTo>
                    <a:pt x="576262" y="631031"/>
                  </a:lnTo>
                  <a:lnTo>
                    <a:pt x="692943" y="9525"/>
                  </a:lnTo>
                  <a:lnTo>
                    <a:pt x="671512" y="59531"/>
                  </a:lnTo>
                  <a:lnTo>
                    <a:pt x="650081" y="97631"/>
                  </a:lnTo>
                  <a:lnTo>
                    <a:pt x="631031" y="123825"/>
                  </a:lnTo>
                  <a:lnTo>
                    <a:pt x="604837" y="150019"/>
                  </a:lnTo>
                  <a:lnTo>
                    <a:pt x="571500" y="166687"/>
                  </a:lnTo>
                  <a:lnTo>
                    <a:pt x="542925" y="173831"/>
                  </a:lnTo>
                  <a:lnTo>
                    <a:pt x="500062" y="166687"/>
                  </a:lnTo>
                  <a:lnTo>
                    <a:pt x="409575" y="135731"/>
                  </a:lnTo>
                  <a:lnTo>
                    <a:pt x="295275" y="97631"/>
                  </a:lnTo>
                  <a:lnTo>
                    <a:pt x="161925" y="50006"/>
                  </a:lnTo>
                  <a:lnTo>
                    <a:pt x="78581" y="16669"/>
                  </a:lnTo>
                  <a:lnTo>
                    <a:pt x="40481" y="2381"/>
                  </a:lnTo>
                  <a:lnTo>
                    <a:pt x="19050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45243" y="80962"/>
                  </a:lnTo>
                  <a:lnTo>
                    <a:pt x="135731" y="147637"/>
                  </a:lnTo>
                  <a:lnTo>
                    <a:pt x="20955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6122C61C-0935-4E23-8939-F55DCB3D75E0}"/>
                </a:ext>
              </a:extLst>
            </p:cNvPr>
            <p:cNvSpPr/>
            <p:nvPr/>
          </p:nvSpPr>
          <p:spPr>
            <a:xfrm>
              <a:off x="3705225" y="3322639"/>
              <a:ext cx="1493838" cy="1616075"/>
            </a:xfrm>
            <a:custGeom>
              <a:avLst/>
              <a:gdLst>
                <a:gd name="connsiteX0" fmla="*/ 1100138 w 1493044"/>
                <a:gd name="connsiteY0" fmla="*/ 388144 h 1616869"/>
                <a:gd name="connsiteX1" fmla="*/ 1026319 w 1493044"/>
                <a:gd name="connsiteY1" fmla="*/ 495300 h 1616869"/>
                <a:gd name="connsiteX2" fmla="*/ 919163 w 1493044"/>
                <a:gd name="connsiteY2" fmla="*/ 638175 h 1616869"/>
                <a:gd name="connsiteX3" fmla="*/ 807244 w 1493044"/>
                <a:gd name="connsiteY3" fmla="*/ 776287 h 1616869"/>
                <a:gd name="connsiteX4" fmla="*/ 650081 w 1493044"/>
                <a:gd name="connsiteY4" fmla="*/ 954881 h 1616869"/>
                <a:gd name="connsiteX5" fmla="*/ 516731 w 1493044"/>
                <a:gd name="connsiteY5" fmla="*/ 1097756 h 1616869"/>
                <a:gd name="connsiteX6" fmla="*/ 400050 w 1493044"/>
                <a:gd name="connsiteY6" fmla="*/ 1214437 h 1616869"/>
                <a:gd name="connsiteX7" fmla="*/ 250031 w 1493044"/>
                <a:gd name="connsiteY7" fmla="*/ 1354931 h 1616869"/>
                <a:gd name="connsiteX8" fmla="*/ 138113 w 1493044"/>
                <a:gd name="connsiteY8" fmla="*/ 1454944 h 1616869"/>
                <a:gd name="connsiteX9" fmla="*/ 35719 w 1493044"/>
                <a:gd name="connsiteY9" fmla="*/ 1540669 h 1616869"/>
                <a:gd name="connsiteX10" fmla="*/ 9525 w 1493044"/>
                <a:gd name="connsiteY10" fmla="*/ 1564481 h 1616869"/>
                <a:gd name="connsiteX11" fmla="*/ 4763 w 1493044"/>
                <a:gd name="connsiteY11" fmla="*/ 1576387 h 1616869"/>
                <a:gd name="connsiteX12" fmla="*/ 0 w 1493044"/>
                <a:gd name="connsiteY12" fmla="*/ 1593056 h 1616869"/>
                <a:gd name="connsiteX13" fmla="*/ 4763 w 1493044"/>
                <a:gd name="connsiteY13" fmla="*/ 1609725 h 1616869"/>
                <a:gd name="connsiteX14" fmla="*/ 11906 w 1493044"/>
                <a:gd name="connsiteY14" fmla="*/ 1614487 h 1616869"/>
                <a:gd name="connsiteX15" fmla="*/ 21431 w 1493044"/>
                <a:gd name="connsiteY15" fmla="*/ 1616869 h 1616869"/>
                <a:gd name="connsiteX16" fmla="*/ 64294 w 1493044"/>
                <a:gd name="connsiteY16" fmla="*/ 1602581 h 1616869"/>
                <a:gd name="connsiteX17" fmla="*/ 123825 w 1493044"/>
                <a:gd name="connsiteY17" fmla="*/ 1564481 h 1616869"/>
                <a:gd name="connsiteX18" fmla="*/ 264319 w 1493044"/>
                <a:gd name="connsiteY18" fmla="*/ 1464469 h 1616869"/>
                <a:gd name="connsiteX19" fmla="*/ 340519 w 1493044"/>
                <a:gd name="connsiteY19" fmla="*/ 1404937 h 1616869"/>
                <a:gd name="connsiteX20" fmla="*/ 433388 w 1493044"/>
                <a:gd name="connsiteY20" fmla="*/ 1333500 h 1616869"/>
                <a:gd name="connsiteX21" fmla="*/ 533400 w 1493044"/>
                <a:gd name="connsiteY21" fmla="*/ 1254919 h 1616869"/>
                <a:gd name="connsiteX22" fmla="*/ 635794 w 1493044"/>
                <a:gd name="connsiteY22" fmla="*/ 1169194 h 1616869"/>
                <a:gd name="connsiteX23" fmla="*/ 731044 w 1493044"/>
                <a:gd name="connsiteY23" fmla="*/ 1092994 h 1616869"/>
                <a:gd name="connsiteX24" fmla="*/ 838200 w 1493044"/>
                <a:gd name="connsiteY24" fmla="*/ 997744 h 1616869"/>
                <a:gd name="connsiteX25" fmla="*/ 902494 w 1493044"/>
                <a:gd name="connsiteY25" fmla="*/ 942975 h 1616869"/>
                <a:gd name="connsiteX26" fmla="*/ 981075 w 1493044"/>
                <a:gd name="connsiteY26" fmla="*/ 854869 h 1616869"/>
                <a:gd name="connsiteX27" fmla="*/ 1085850 w 1493044"/>
                <a:gd name="connsiteY27" fmla="*/ 742950 h 1616869"/>
                <a:gd name="connsiteX28" fmla="*/ 1154906 w 1493044"/>
                <a:gd name="connsiteY28" fmla="*/ 669131 h 1616869"/>
                <a:gd name="connsiteX29" fmla="*/ 1285875 w 1493044"/>
                <a:gd name="connsiteY29" fmla="*/ 519112 h 1616869"/>
                <a:gd name="connsiteX30" fmla="*/ 1407319 w 1493044"/>
                <a:gd name="connsiteY30" fmla="*/ 369094 h 1616869"/>
                <a:gd name="connsiteX31" fmla="*/ 1493044 w 1493044"/>
                <a:gd name="connsiteY31" fmla="*/ 271462 h 1616869"/>
                <a:gd name="connsiteX32" fmla="*/ 1347788 w 1493044"/>
                <a:gd name="connsiteY32" fmla="*/ 0 h 1616869"/>
                <a:gd name="connsiteX33" fmla="*/ 1300163 w 1493044"/>
                <a:gd name="connsiteY33" fmla="*/ 80962 h 1616869"/>
                <a:gd name="connsiteX34" fmla="*/ 1235869 w 1493044"/>
                <a:gd name="connsiteY34" fmla="*/ 185737 h 1616869"/>
                <a:gd name="connsiteX35" fmla="*/ 1159669 w 1493044"/>
                <a:gd name="connsiteY35" fmla="*/ 302419 h 1616869"/>
                <a:gd name="connsiteX36" fmla="*/ 1100138 w 1493044"/>
                <a:gd name="connsiteY36" fmla="*/ 388144 h 161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1616869">
                  <a:moveTo>
                    <a:pt x="1100138" y="388144"/>
                  </a:moveTo>
                  <a:lnTo>
                    <a:pt x="1026319" y="495300"/>
                  </a:lnTo>
                  <a:lnTo>
                    <a:pt x="919163" y="638175"/>
                  </a:lnTo>
                  <a:lnTo>
                    <a:pt x="807244" y="776287"/>
                  </a:lnTo>
                  <a:lnTo>
                    <a:pt x="650081" y="954881"/>
                  </a:lnTo>
                  <a:lnTo>
                    <a:pt x="516731" y="1097756"/>
                  </a:lnTo>
                  <a:lnTo>
                    <a:pt x="400050" y="1214437"/>
                  </a:lnTo>
                  <a:lnTo>
                    <a:pt x="250031" y="1354931"/>
                  </a:lnTo>
                  <a:lnTo>
                    <a:pt x="138113" y="1454944"/>
                  </a:lnTo>
                  <a:lnTo>
                    <a:pt x="35719" y="1540669"/>
                  </a:lnTo>
                  <a:lnTo>
                    <a:pt x="9525" y="1564481"/>
                  </a:lnTo>
                  <a:lnTo>
                    <a:pt x="4763" y="1576387"/>
                  </a:lnTo>
                  <a:lnTo>
                    <a:pt x="0" y="1593056"/>
                  </a:lnTo>
                  <a:lnTo>
                    <a:pt x="4763" y="1609725"/>
                  </a:lnTo>
                  <a:lnTo>
                    <a:pt x="11906" y="1614487"/>
                  </a:lnTo>
                  <a:lnTo>
                    <a:pt x="21431" y="1616869"/>
                  </a:lnTo>
                  <a:lnTo>
                    <a:pt x="64294" y="1602581"/>
                  </a:lnTo>
                  <a:lnTo>
                    <a:pt x="123825" y="1564481"/>
                  </a:lnTo>
                  <a:lnTo>
                    <a:pt x="264319" y="1464469"/>
                  </a:lnTo>
                  <a:lnTo>
                    <a:pt x="340519" y="1404937"/>
                  </a:lnTo>
                  <a:lnTo>
                    <a:pt x="433388" y="1333500"/>
                  </a:lnTo>
                  <a:lnTo>
                    <a:pt x="533400" y="1254919"/>
                  </a:lnTo>
                  <a:lnTo>
                    <a:pt x="635794" y="1169194"/>
                  </a:lnTo>
                  <a:lnTo>
                    <a:pt x="731044" y="1092994"/>
                  </a:lnTo>
                  <a:lnTo>
                    <a:pt x="838200" y="997744"/>
                  </a:lnTo>
                  <a:lnTo>
                    <a:pt x="902494" y="942975"/>
                  </a:lnTo>
                  <a:lnTo>
                    <a:pt x="981075" y="854869"/>
                  </a:lnTo>
                  <a:lnTo>
                    <a:pt x="1085850" y="742950"/>
                  </a:lnTo>
                  <a:lnTo>
                    <a:pt x="1154906" y="669131"/>
                  </a:lnTo>
                  <a:lnTo>
                    <a:pt x="1285875" y="519112"/>
                  </a:lnTo>
                  <a:lnTo>
                    <a:pt x="1407319" y="369094"/>
                  </a:lnTo>
                  <a:lnTo>
                    <a:pt x="1493044" y="271462"/>
                  </a:lnTo>
                  <a:lnTo>
                    <a:pt x="1347788" y="0"/>
                  </a:lnTo>
                  <a:lnTo>
                    <a:pt x="1300163" y="80962"/>
                  </a:lnTo>
                  <a:lnTo>
                    <a:pt x="1235869" y="185737"/>
                  </a:lnTo>
                  <a:lnTo>
                    <a:pt x="1159669" y="302419"/>
                  </a:lnTo>
                  <a:lnTo>
                    <a:pt x="1100138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900AB0E6-102F-4EC3-AE38-B9BF7397C3BD}"/>
                </a:ext>
              </a:extLst>
            </p:cNvPr>
            <p:cNvSpPr/>
            <p:nvPr/>
          </p:nvSpPr>
          <p:spPr>
            <a:xfrm>
              <a:off x="5929313" y="1338263"/>
              <a:ext cx="927100" cy="1403350"/>
            </a:xfrm>
            <a:custGeom>
              <a:avLst/>
              <a:gdLst>
                <a:gd name="connsiteX0" fmla="*/ 711993 w 926306"/>
                <a:gd name="connsiteY0" fmla="*/ 550068 h 1402556"/>
                <a:gd name="connsiteX1" fmla="*/ 652462 w 926306"/>
                <a:gd name="connsiteY1" fmla="*/ 642937 h 1402556"/>
                <a:gd name="connsiteX2" fmla="*/ 600075 w 926306"/>
                <a:gd name="connsiteY2" fmla="*/ 733425 h 1402556"/>
                <a:gd name="connsiteX3" fmla="*/ 554831 w 926306"/>
                <a:gd name="connsiteY3" fmla="*/ 804862 h 1402556"/>
                <a:gd name="connsiteX4" fmla="*/ 488156 w 926306"/>
                <a:gd name="connsiteY4" fmla="*/ 914400 h 1402556"/>
                <a:gd name="connsiteX5" fmla="*/ 431006 w 926306"/>
                <a:gd name="connsiteY5" fmla="*/ 997743 h 1402556"/>
                <a:gd name="connsiteX6" fmla="*/ 376237 w 926306"/>
                <a:gd name="connsiteY6" fmla="*/ 1064418 h 1402556"/>
                <a:gd name="connsiteX7" fmla="*/ 326231 w 926306"/>
                <a:gd name="connsiteY7" fmla="*/ 1119187 h 1402556"/>
                <a:gd name="connsiteX8" fmla="*/ 252412 w 926306"/>
                <a:gd name="connsiteY8" fmla="*/ 1214437 h 1402556"/>
                <a:gd name="connsiteX9" fmla="*/ 192881 w 926306"/>
                <a:gd name="connsiteY9" fmla="*/ 1276350 h 1402556"/>
                <a:gd name="connsiteX10" fmla="*/ 121443 w 926306"/>
                <a:gd name="connsiteY10" fmla="*/ 1340643 h 1402556"/>
                <a:gd name="connsiteX11" fmla="*/ 73818 w 926306"/>
                <a:gd name="connsiteY11" fmla="*/ 1381125 h 1402556"/>
                <a:gd name="connsiteX12" fmla="*/ 50006 w 926306"/>
                <a:gd name="connsiteY12" fmla="*/ 1397793 h 1402556"/>
                <a:gd name="connsiteX13" fmla="*/ 38100 w 926306"/>
                <a:gd name="connsiteY13" fmla="*/ 1402556 h 1402556"/>
                <a:gd name="connsiteX14" fmla="*/ 23812 w 926306"/>
                <a:gd name="connsiteY14" fmla="*/ 1402556 h 1402556"/>
                <a:gd name="connsiteX15" fmla="*/ 4762 w 926306"/>
                <a:gd name="connsiteY15" fmla="*/ 1395412 h 1402556"/>
                <a:gd name="connsiteX16" fmla="*/ 0 w 926306"/>
                <a:gd name="connsiteY16" fmla="*/ 1376362 h 1402556"/>
                <a:gd name="connsiteX17" fmla="*/ 7143 w 926306"/>
                <a:gd name="connsiteY17" fmla="*/ 1347787 h 1402556"/>
                <a:gd name="connsiteX18" fmla="*/ 40481 w 926306"/>
                <a:gd name="connsiteY18" fmla="*/ 1290637 h 1402556"/>
                <a:gd name="connsiteX19" fmla="*/ 88106 w 926306"/>
                <a:gd name="connsiteY19" fmla="*/ 1212056 h 1402556"/>
                <a:gd name="connsiteX20" fmla="*/ 150018 w 926306"/>
                <a:gd name="connsiteY20" fmla="*/ 1109662 h 1402556"/>
                <a:gd name="connsiteX21" fmla="*/ 202406 w 926306"/>
                <a:gd name="connsiteY21" fmla="*/ 1019175 h 1402556"/>
                <a:gd name="connsiteX22" fmla="*/ 283368 w 926306"/>
                <a:gd name="connsiteY22" fmla="*/ 864393 h 1402556"/>
                <a:gd name="connsiteX23" fmla="*/ 333375 w 926306"/>
                <a:gd name="connsiteY23" fmla="*/ 766762 h 1402556"/>
                <a:gd name="connsiteX24" fmla="*/ 378618 w 926306"/>
                <a:gd name="connsiteY24" fmla="*/ 671512 h 1402556"/>
                <a:gd name="connsiteX25" fmla="*/ 447675 w 926306"/>
                <a:gd name="connsiteY25" fmla="*/ 511968 h 1402556"/>
                <a:gd name="connsiteX26" fmla="*/ 492918 w 926306"/>
                <a:gd name="connsiteY26" fmla="*/ 402431 h 1402556"/>
                <a:gd name="connsiteX27" fmla="*/ 526256 w 926306"/>
                <a:gd name="connsiteY27" fmla="*/ 307181 h 1402556"/>
                <a:gd name="connsiteX28" fmla="*/ 535781 w 926306"/>
                <a:gd name="connsiteY28" fmla="*/ 278606 h 1402556"/>
                <a:gd name="connsiteX29" fmla="*/ 538162 w 926306"/>
                <a:gd name="connsiteY29" fmla="*/ 245268 h 1402556"/>
                <a:gd name="connsiteX30" fmla="*/ 535781 w 926306"/>
                <a:gd name="connsiteY30" fmla="*/ 223837 h 1402556"/>
                <a:gd name="connsiteX31" fmla="*/ 533400 w 926306"/>
                <a:gd name="connsiteY31" fmla="*/ 190500 h 1402556"/>
                <a:gd name="connsiteX32" fmla="*/ 519112 w 926306"/>
                <a:gd name="connsiteY32" fmla="*/ 152400 h 1402556"/>
                <a:gd name="connsiteX33" fmla="*/ 500062 w 926306"/>
                <a:gd name="connsiteY33" fmla="*/ 114300 h 1402556"/>
                <a:gd name="connsiteX34" fmla="*/ 483393 w 926306"/>
                <a:gd name="connsiteY34" fmla="*/ 92868 h 1402556"/>
                <a:gd name="connsiteX35" fmla="*/ 469106 w 926306"/>
                <a:gd name="connsiteY35" fmla="*/ 80962 h 1402556"/>
                <a:gd name="connsiteX36" fmla="*/ 454818 w 926306"/>
                <a:gd name="connsiteY36" fmla="*/ 69056 h 1402556"/>
                <a:gd name="connsiteX37" fmla="*/ 440531 w 926306"/>
                <a:gd name="connsiteY37" fmla="*/ 50006 h 1402556"/>
                <a:gd name="connsiteX38" fmla="*/ 435768 w 926306"/>
                <a:gd name="connsiteY38" fmla="*/ 16668 h 1402556"/>
                <a:gd name="connsiteX39" fmla="*/ 442912 w 926306"/>
                <a:gd name="connsiteY39" fmla="*/ 0 h 1402556"/>
                <a:gd name="connsiteX40" fmla="*/ 457200 w 926306"/>
                <a:gd name="connsiteY40" fmla="*/ 0 h 1402556"/>
                <a:gd name="connsiteX41" fmla="*/ 478631 w 926306"/>
                <a:gd name="connsiteY41" fmla="*/ 7143 h 1402556"/>
                <a:gd name="connsiteX42" fmla="*/ 500062 w 926306"/>
                <a:gd name="connsiteY42" fmla="*/ 14287 h 1402556"/>
                <a:gd name="connsiteX43" fmla="*/ 542925 w 926306"/>
                <a:gd name="connsiteY43" fmla="*/ 21431 h 1402556"/>
                <a:gd name="connsiteX44" fmla="*/ 607218 w 926306"/>
                <a:gd name="connsiteY44" fmla="*/ 38100 h 1402556"/>
                <a:gd name="connsiteX45" fmla="*/ 666750 w 926306"/>
                <a:gd name="connsiteY45" fmla="*/ 61912 h 1402556"/>
                <a:gd name="connsiteX46" fmla="*/ 728662 w 926306"/>
                <a:gd name="connsiteY46" fmla="*/ 85725 h 1402556"/>
                <a:gd name="connsiteX47" fmla="*/ 804862 w 926306"/>
                <a:gd name="connsiteY47" fmla="*/ 126206 h 1402556"/>
                <a:gd name="connsiteX48" fmla="*/ 850106 w 926306"/>
                <a:gd name="connsiteY48" fmla="*/ 157162 h 1402556"/>
                <a:gd name="connsiteX49" fmla="*/ 895350 w 926306"/>
                <a:gd name="connsiteY49" fmla="*/ 183356 h 1402556"/>
                <a:gd name="connsiteX50" fmla="*/ 909637 w 926306"/>
                <a:gd name="connsiteY50" fmla="*/ 195262 h 1402556"/>
                <a:gd name="connsiteX51" fmla="*/ 919162 w 926306"/>
                <a:gd name="connsiteY51" fmla="*/ 209550 h 1402556"/>
                <a:gd name="connsiteX52" fmla="*/ 926306 w 926306"/>
                <a:gd name="connsiteY52" fmla="*/ 223837 h 1402556"/>
                <a:gd name="connsiteX53" fmla="*/ 926306 w 926306"/>
                <a:gd name="connsiteY53" fmla="*/ 238125 h 1402556"/>
                <a:gd name="connsiteX54" fmla="*/ 919162 w 926306"/>
                <a:gd name="connsiteY54" fmla="*/ 264318 h 1402556"/>
                <a:gd name="connsiteX55" fmla="*/ 902493 w 926306"/>
                <a:gd name="connsiteY55" fmla="*/ 285750 h 1402556"/>
                <a:gd name="connsiteX56" fmla="*/ 873918 w 926306"/>
                <a:gd name="connsiteY56" fmla="*/ 302418 h 1402556"/>
                <a:gd name="connsiteX57" fmla="*/ 823912 w 926306"/>
                <a:gd name="connsiteY57" fmla="*/ 376237 h 1402556"/>
                <a:gd name="connsiteX58" fmla="*/ 711993 w 926306"/>
                <a:gd name="connsiteY58" fmla="*/ 550068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26306" h="1402556">
                  <a:moveTo>
                    <a:pt x="711993" y="550068"/>
                  </a:moveTo>
                  <a:lnTo>
                    <a:pt x="652462" y="642937"/>
                  </a:lnTo>
                  <a:lnTo>
                    <a:pt x="600075" y="733425"/>
                  </a:lnTo>
                  <a:lnTo>
                    <a:pt x="554831" y="804862"/>
                  </a:lnTo>
                  <a:lnTo>
                    <a:pt x="488156" y="914400"/>
                  </a:lnTo>
                  <a:lnTo>
                    <a:pt x="431006" y="997743"/>
                  </a:lnTo>
                  <a:lnTo>
                    <a:pt x="376237" y="1064418"/>
                  </a:lnTo>
                  <a:lnTo>
                    <a:pt x="326231" y="1119187"/>
                  </a:lnTo>
                  <a:lnTo>
                    <a:pt x="252412" y="1214437"/>
                  </a:lnTo>
                  <a:lnTo>
                    <a:pt x="192881" y="1276350"/>
                  </a:lnTo>
                  <a:lnTo>
                    <a:pt x="121443" y="1340643"/>
                  </a:lnTo>
                  <a:lnTo>
                    <a:pt x="73818" y="1381125"/>
                  </a:lnTo>
                  <a:lnTo>
                    <a:pt x="50006" y="1397793"/>
                  </a:lnTo>
                  <a:lnTo>
                    <a:pt x="38100" y="1402556"/>
                  </a:lnTo>
                  <a:lnTo>
                    <a:pt x="23812" y="1402556"/>
                  </a:lnTo>
                  <a:lnTo>
                    <a:pt x="4762" y="1395412"/>
                  </a:lnTo>
                  <a:lnTo>
                    <a:pt x="0" y="1376362"/>
                  </a:lnTo>
                  <a:lnTo>
                    <a:pt x="7143" y="1347787"/>
                  </a:lnTo>
                  <a:lnTo>
                    <a:pt x="40481" y="1290637"/>
                  </a:lnTo>
                  <a:lnTo>
                    <a:pt x="88106" y="1212056"/>
                  </a:lnTo>
                  <a:lnTo>
                    <a:pt x="150018" y="1109662"/>
                  </a:lnTo>
                  <a:lnTo>
                    <a:pt x="202406" y="1019175"/>
                  </a:lnTo>
                  <a:lnTo>
                    <a:pt x="283368" y="864393"/>
                  </a:lnTo>
                  <a:lnTo>
                    <a:pt x="333375" y="766762"/>
                  </a:lnTo>
                  <a:lnTo>
                    <a:pt x="378618" y="671512"/>
                  </a:lnTo>
                  <a:lnTo>
                    <a:pt x="447675" y="511968"/>
                  </a:lnTo>
                  <a:lnTo>
                    <a:pt x="492918" y="402431"/>
                  </a:lnTo>
                  <a:lnTo>
                    <a:pt x="526256" y="307181"/>
                  </a:lnTo>
                  <a:lnTo>
                    <a:pt x="535781" y="278606"/>
                  </a:lnTo>
                  <a:lnTo>
                    <a:pt x="538162" y="245268"/>
                  </a:lnTo>
                  <a:lnTo>
                    <a:pt x="535781" y="223837"/>
                  </a:lnTo>
                  <a:lnTo>
                    <a:pt x="533400" y="190500"/>
                  </a:lnTo>
                  <a:lnTo>
                    <a:pt x="519112" y="152400"/>
                  </a:lnTo>
                  <a:lnTo>
                    <a:pt x="500062" y="114300"/>
                  </a:lnTo>
                  <a:lnTo>
                    <a:pt x="483393" y="92868"/>
                  </a:lnTo>
                  <a:lnTo>
                    <a:pt x="469106" y="80962"/>
                  </a:lnTo>
                  <a:lnTo>
                    <a:pt x="454818" y="69056"/>
                  </a:lnTo>
                  <a:lnTo>
                    <a:pt x="440531" y="50006"/>
                  </a:lnTo>
                  <a:lnTo>
                    <a:pt x="435768" y="16668"/>
                  </a:lnTo>
                  <a:lnTo>
                    <a:pt x="442912" y="0"/>
                  </a:lnTo>
                  <a:lnTo>
                    <a:pt x="457200" y="0"/>
                  </a:lnTo>
                  <a:lnTo>
                    <a:pt x="478631" y="7143"/>
                  </a:lnTo>
                  <a:lnTo>
                    <a:pt x="500062" y="14287"/>
                  </a:lnTo>
                  <a:lnTo>
                    <a:pt x="542925" y="21431"/>
                  </a:lnTo>
                  <a:lnTo>
                    <a:pt x="607218" y="38100"/>
                  </a:lnTo>
                  <a:lnTo>
                    <a:pt x="666750" y="61912"/>
                  </a:lnTo>
                  <a:lnTo>
                    <a:pt x="728662" y="85725"/>
                  </a:lnTo>
                  <a:lnTo>
                    <a:pt x="804862" y="126206"/>
                  </a:lnTo>
                  <a:lnTo>
                    <a:pt x="850106" y="157162"/>
                  </a:lnTo>
                  <a:lnTo>
                    <a:pt x="895350" y="183356"/>
                  </a:lnTo>
                  <a:lnTo>
                    <a:pt x="909637" y="195262"/>
                  </a:lnTo>
                  <a:lnTo>
                    <a:pt x="919162" y="209550"/>
                  </a:lnTo>
                  <a:lnTo>
                    <a:pt x="926306" y="223837"/>
                  </a:lnTo>
                  <a:lnTo>
                    <a:pt x="926306" y="238125"/>
                  </a:lnTo>
                  <a:lnTo>
                    <a:pt x="919162" y="264318"/>
                  </a:lnTo>
                  <a:lnTo>
                    <a:pt x="902493" y="285750"/>
                  </a:lnTo>
                  <a:lnTo>
                    <a:pt x="873918" y="302418"/>
                  </a:lnTo>
                  <a:lnTo>
                    <a:pt x="823912" y="376237"/>
                  </a:lnTo>
                  <a:lnTo>
                    <a:pt x="711993" y="550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AEBEA68A-CF02-497C-93E2-6EA3D30AA3E0}"/>
                </a:ext>
              </a:extLst>
            </p:cNvPr>
            <p:cNvSpPr/>
            <p:nvPr/>
          </p:nvSpPr>
          <p:spPr>
            <a:xfrm>
              <a:off x="6376988" y="1890713"/>
              <a:ext cx="1638300" cy="423862"/>
            </a:xfrm>
            <a:custGeom>
              <a:avLst/>
              <a:gdLst>
                <a:gd name="connsiteX0" fmla="*/ 538162 w 1638300"/>
                <a:gd name="connsiteY0" fmla="*/ 228600 h 423862"/>
                <a:gd name="connsiteX1" fmla="*/ 397668 w 1638300"/>
                <a:gd name="connsiteY1" fmla="*/ 252412 h 423862"/>
                <a:gd name="connsiteX2" fmla="*/ 278606 w 1638300"/>
                <a:gd name="connsiteY2" fmla="*/ 264318 h 423862"/>
                <a:gd name="connsiteX3" fmla="*/ 238125 w 1638300"/>
                <a:gd name="connsiteY3" fmla="*/ 266700 h 423862"/>
                <a:gd name="connsiteX4" fmla="*/ 178593 w 1638300"/>
                <a:gd name="connsiteY4" fmla="*/ 261937 h 423862"/>
                <a:gd name="connsiteX5" fmla="*/ 42862 w 1638300"/>
                <a:gd name="connsiteY5" fmla="*/ 221456 h 423862"/>
                <a:gd name="connsiteX6" fmla="*/ 0 w 1638300"/>
                <a:gd name="connsiteY6" fmla="*/ 338137 h 423862"/>
                <a:gd name="connsiteX7" fmla="*/ 111918 w 1638300"/>
                <a:gd name="connsiteY7" fmla="*/ 385762 h 423862"/>
                <a:gd name="connsiteX8" fmla="*/ 209550 w 1638300"/>
                <a:gd name="connsiteY8" fmla="*/ 416718 h 423862"/>
                <a:gd name="connsiteX9" fmla="*/ 257175 w 1638300"/>
                <a:gd name="connsiteY9" fmla="*/ 423862 h 423862"/>
                <a:gd name="connsiteX10" fmla="*/ 345281 w 1638300"/>
                <a:gd name="connsiteY10" fmla="*/ 416718 h 423862"/>
                <a:gd name="connsiteX11" fmla="*/ 485775 w 1638300"/>
                <a:gd name="connsiteY11" fmla="*/ 395287 h 423862"/>
                <a:gd name="connsiteX12" fmla="*/ 616743 w 1638300"/>
                <a:gd name="connsiteY12" fmla="*/ 371475 h 423862"/>
                <a:gd name="connsiteX13" fmla="*/ 721518 w 1638300"/>
                <a:gd name="connsiteY13" fmla="*/ 350043 h 423862"/>
                <a:gd name="connsiteX14" fmla="*/ 900112 w 1638300"/>
                <a:gd name="connsiteY14" fmla="*/ 314325 h 423862"/>
                <a:gd name="connsiteX15" fmla="*/ 1092993 w 1638300"/>
                <a:gd name="connsiteY15" fmla="*/ 280987 h 423862"/>
                <a:gd name="connsiteX16" fmla="*/ 1228725 w 1638300"/>
                <a:gd name="connsiteY16" fmla="*/ 259556 h 423862"/>
                <a:gd name="connsiteX17" fmla="*/ 1383506 w 1638300"/>
                <a:gd name="connsiteY17" fmla="*/ 242887 h 423862"/>
                <a:gd name="connsiteX18" fmla="*/ 1440656 w 1638300"/>
                <a:gd name="connsiteY18" fmla="*/ 242887 h 423862"/>
                <a:gd name="connsiteX19" fmla="*/ 1547812 w 1638300"/>
                <a:gd name="connsiteY19" fmla="*/ 228600 h 423862"/>
                <a:gd name="connsiteX20" fmla="*/ 1593056 w 1638300"/>
                <a:gd name="connsiteY20" fmla="*/ 219075 h 423862"/>
                <a:gd name="connsiteX21" fmla="*/ 1619250 w 1638300"/>
                <a:gd name="connsiteY21" fmla="*/ 200025 h 423862"/>
                <a:gd name="connsiteX22" fmla="*/ 1633537 w 1638300"/>
                <a:gd name="connsiteY22" fmla="*/ 176212 h 423862"/>
                <a:gd name="connsiteX23" fmla="*/ 1638300 w 1638300"/>
                <a:gd name="connsiteY23" fmla="*/ 159543 h 423862"/>
                <a:gd name="connsiteX24" fmla="*/ 1638300 w 1638300"/>
                <a:gd name="connsiteY24" fmla="*/ 145256 h 423862"/>
                <a:gd name="connsiteX25" fmla="*/ 1626393 w 1638300"/>
                <a:gd name="connsiteY25" fmla="*/ 123825 h 423862"/>
                <a:gd name="connsiteX26" fmla="*/ 1593056 w 1638300"/>
                <a:gd name="connsiteY26" fmla="*/ 102393 h 423862"/>
                <a:gd name="connsiteX27" fmla="*/ 1547812 w 1638300"/>
                <a:gd name="connsiteY27" fmla="*/ 83343 h 423862"/>
                <a:gd name="connsiteX28" fmla="*/ 1464468 w 1638300"/>
                <a:gd name="connsiteY28" fmla="*/ 57150 h 423862"/>
                <a:gd name="connsiteX29" fmla="*/ 1338262 w 1638300"/>
                <a:gd name="connsiteY29" fmla="*/ 19050 h 423862"/>
                <a:gd name="connsiteX30" fmla="*/ 1264443 w 1638300"/>
                <a:gd name="connsiteY30" fmla="*/ 2381 h 423862"/>
                <a:gd name="connsiteX31" fmla="*/ 1247775 w 1638300"/>
                <a:gd name="connsiteY31" fmla="*/ 0 h 423862"/>
                <a:gd name="connsiteX32" fmla="*/ 1216818 w 1638300"/>
                <a:gd name="connsiteY32" fmla="*/ 19050 h 423862"/>
                <a:gd name="connsiteX33" fmla="*/ 1123950 w 1638300"/>
                <a:gd name="connsiteY33" fmla="*/ 66675 h 423862"/>
                <a:gd name="connsiteX34" fmla="*/ 1035843 w 1638300"/>
                <a:gd name="connsiteY34" fmla="*/ 107156 h 423862"/>
                <a:gd name="connsiteX35" fmla="*/ 971550 w 1638300"/>
                <a:gd name="connsiteY35" fmla="*/ 126206 h 423862"/>
                <a:gd name="connsiteX36" fmla="*/ 802481 w 1638300"/>
                <a:gd name="connsiteY36" fmla="*/ 171450 h 423862"/>
                <a:gd name="connsiteX37" fmla="*/ 597693 w 1638300"/>
                <a:gd name="connsiteY37" fmla="*/ 216693 h 423862"/>
                <a:gd name="connsiteX38" fmla="*/ 538162 w 1638300"/>
                <a:gd name="connsiteY38" fmla="*/ 2286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38300" h="423862">
                  <a:moveTo>
                    <a:pt x="538162" y="228600"/>
                  </a:moveTo>
                  <a:lnTo>
                    <a:pt x="397668" y="252412"/>
                  </a:lnTo>
                  <a:lnTo>
                    <a:pt x="278606" y="264318"/>
                  </a:lnTo>
                  <a:lnTo>
                    <a:pt x="238125" y="266700"/>
                  </a:lnTo>
                  <a:lnTo>
                    <a:pt x="178593" y="261937"/>
                  </a:lnTo>
                  <a:lnTo>
                    <a:pt x="42862" y="221456"/>
                  </a:lnTo>
                  <a:lnTo>
                    <a:pt x="0" y="338137"/>
                  </a:lnTo>
                  <a:lnTo>
                    <a:pt x="111918" y="385762"/>
                  </a:lnTo>
                  <a:lnTo>
                    <a:pt x="209550" y="416718"/>
                  </a:lnTo>
                  <a:lnTo>
                    <a:pt x="257175" y="423862"/>
                  </a:lnTo>
                  <a:lnTo>
                    <a:pt x="345281" y="416718"/>
                  </a:lnTo>
                  <a:lnTo>
                    <a:pt x="485775" y="395287"/>
                  </a:lnTo>
                  <a:lnTo>
                    <a:pt x="616743" y="371475"/>
                  </a:lnTo>
                  <a:lnTo>
                    <a:pt x="721518" y="350043"/>
                  </a:lnTo>
                  <a:lnTo>
                    <a:pt x="900112" y="314325"/>
                  </a:lnTo>
                  <a:lnTo>
                    <a:pt x="1092993" y="280987"/>
                  </a:lnTo>
                  <a:lnTo>
                    <a:pt x="1228725" y="259556"/>
                  </a:lnTo>
                  <a:lnTo>
                    <a:pt x="1383506" y="242887"/>
                  </a:lnTo>
                  <a:lnTo>
                    <a:pt x="1440656" y="242887"/>
                  </a:lnTo>
                  <a:lnTo>
                    <a:pt x="1547812" y="228600"/>
                  </a:lnTo>
                  <a:lnTo>
                    <a:pt x="1593056" y="219075"/>
                  </a:lnTo>
                  <a:lnTo>
                    <a:pt x="1619250" y="200025"/>
                  </a:lnTo>
                  <a:lnTo>
                    <a:pt x="1633537" y="176212"/>
                  </a:lnTo>
                  <a:lnTo>
                    <a:pt x="1638300" y="159543"/>
                  </a:lnTo>
                  <a:lnTo>
                    <a:pt x="1638300" y="145256"/>
                  </a:lnTo>
                  <a:lnTo>
                    <a:pt x="1626393" y="123825"/>
                  </a:lnTo>
                  <a:lnTo>
                    <a:pt x="1593056" y="102393"/>
                  </a:lnTo>
                  <a:lnTo>
                    <a:pt x="1547812" y="83343"/>
                  </a:lnTo>
                  <a:lnTo>
                    <a:pt x="1464468" y="57150"/>
                  </a:lnTo>
                  <a:lnTo>
                    <a:pt x="1338262" y="19050"/>
                  </a:lnTo>
                  <a:lnTo>
                    <a:pt x="1264443" y="2381"/>
                  </a:lnTo>
                  <a:lnTo>
                    <a:pt x="1247775" y="0"/>
                  </a:lnTo>
                  <a:lnTo>
                    <a:pt x="1216818" y="19050"/>
                  </a:lnTo>
                  <a:lnTo>
                    <a:pt x="1123950" y="66675"/>
                  </a:lnTo>
                  <a:lnTo>
                    <a:pt x="1035843" y="107156"/>
                  </a:lnTo>
                  <a:lnTo>
                    <a:pt x="971550" y="126206"/>
                  </a:lnTo>
                  <a:lnTo>
                    <a:pt x="802481" y="171450"/>
                  </a:lnTo>
                  <a:lnTo>
                    <a:pt x="597693" y="216693"/>
                  </a:lnTo>
                  <a:lnTo>
                    <a:pt x="5381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4">
              <a:extLst>
                <a:ext uri="{FF2B5EF4-FFF2-40B4-BE49-F238E27FC236}">
                  <a16:creationId xmlns:a16="http://schemas.microsoft.com/office/drawing/2014/main" id="{E4F29544-B55C-4A79-BE24-24D401D59625}"/>
                </a:ext>
              </a:extLst>
            </p:cNvPr>
            <p:cNvSpPr/>
            <p:nvPr/>
          </p:nvSpPr>
          <p:spPr>
            <a:xfrm>
              <a:off x="5581650" y="2190751"/>
              <a:ext cx="1962150" cy="1827213"/>
            </a:xfrm>
            <a:custGeom>
              <a:avLst/>
              <a:gdLst>
                <a:gd name="connsiteX0" fmla="*/ 902494 w 1962150"/>
                <a:gd name="connsiteY0" fmla="*/ 1407319 h 1826419"/>
                <a:gd name="connsiteX1" fmla="*/ 804863 w 1962150"/>
                <a:gd name="connsiteY1" fmla="*/ 1471613 h 1826419"/>
                <a:gd name="connsiteX2" fmla="*/ 719138 w 1962150"/>
                <a:gd name="connsiteY2" fmla="*/ 1524000 h 1826419"/>
                <a:gd name="connsiteX3" fmla="*/ 611981 w 1962150"/>
                <a:gd name="connsiteY3" fmla="*/ 1581150 h 1826419"/>
                <a:gd name="connsiteX4" fmla="*/ 507206 w 1962150"/>
                <a:gd name="connsiteY4" fmla="*/ 1635919 h 1826419"/>
                <a:gd name="connsiteX5" fmla="*/ 369094 w 1962150"/>
                <a:gd name="connsiteY5" fmla="*/ 1702594 h 1826419"/>
                <a:gd name="connsiteX6" fmla="*/ 216694 w 1962150"/>
                <a:gd name="connsiteY6" fmla="*/ 1762125 h 1826419"/>
                <a:gd name="connsiteX7" fmla="*/ 69056 w 1962150"/>
                <a:gd name="connsiteY7" fmla="*/ 1816894 h 1826419"/>
                <a:gd name="connsiteX8" fmla="*/ 21431 w 1962150"/>
                <a:gd name="connsiteY8" fmla="*/ 1826419 h 1826419"/>
                <a:gd name="connsiteX9" fmla="*/ 4763 w 1962150"/>
                <a:gd name="connsiteY9" fmla="*/ 1821656 h 1826419"/>
                <a:gd name="connsiteX10" fmla="*/ 0 w 1962150"/>
                <a:gd name="connsiteY10" fmla="*/ 1812131 h 1826419"/>
                <a:gd name="connsiteX11" fmla="*/ 4763 w 1962150"/>
                <a:gd name="connsiteY11" fmla="*/ 1790700 h 1826419"/>
                <a:gd name="connsiteX12" fmla="*/ 19050 w 1962150"/>
                <a:gd name="connsiteY12" fmla="*/ 1774031 h 1826419"/>
                <a:gd name="connsiteX13" fmla="*/ 64294 w 1962150"/>
                <a:gd name="connsiteY13" fmla="*/ 1750219 h 1826419"/>
                <a:gd name="connsiteX14" fmla="*/ 214313 w 1962150"/>
                <a:gd name="connsiteY14" fmla="*/ 1666875 h 1826419"/>
                <a:gd name="connsiteX15" fmla="*/ 366713 w 1962150"/>
                <a:gd name="connsiteY15" fmla="*/ 1574006 h 1826419"/>
                <a:gd name="connsiteX16" fmla="*/ 502444 w 1962150"/>
                <a:gd name="connsiteY16" fmla="*/ 1488281 h 1826419"/>
                <a:gd name="connsiteX17" fmla="*/ 611981 w 1962150"/>
                <a:gd name="connsiteY17" fmla="*/ 1412081 h 1826419"/>
                <a:gd name="connsiteX18" fmla="*/ 735806 w 1962150"/>
                <a:gd name="connsiteY18" fmla="*/ 1316831 h 1826419"/>
                <a:gd name="connsiteX19" fmla="*/ 819150 w 1962150"/>
                <a:gd name="connsiteY19" fmla="*/ 1250156 h 1826419"/>
                <a:gd name="connsiteX20" fmla="*/ 909638 w 1962150"/>
                <a:gd name="connsiteY20" fmla="*/ 1169194 h 1826419"/>
                <a:gd name="connsiteX21" fmla="*/ 1019175 w 1962150"/>
                <a:gd name="connsiteY21" fmla="*/ 1059656 h 1826419"/>
                <a:gd name="connsiteX22" fmla="*/ 1109663 w 1962150"/>
                <a:gd name="connsiteY22" fmla="*/ 957263 h 1826419"/>
                <a:gd name="connsiteX23" fmla="*/ 1176338 w 1962150"/>
                <a:gd name="connsiteY23" fmla="*/ 866775 h 1826419"/>
                <a:gd name="connsiteX24" fmla="*/ 1333500 w 1962150"/>
                <a:gd name="connsiteY24" fmla="*/ 673894 h 1826419"/>
                <a:gd name="connsiteX25" fmla="*/ 1404938 w 1962150"/>
                <a:gd name="connsiteY25" fmla="*/ 581025 h 1826419"/>
                <a:gd name="connsiteX26" fmla="*/ 1476375 w 1962150"/>
                <a:gd name="connsiteY26" fmla="*/ 485775 h 1826419"/>
                <a:gd name="connsiteX27" fmla="*/ 1504950 w 1962150"/>
                <a:gd name="connsiteY27" fmla="*/ 442913 h 1826419"/>
                <a:gd name="connsiteX28" fmla="*/ 1533525 w 1962150"/>
                <a:gd name="connsiteY28" fmla="*/ 395288 h 1826419"/>
                <a:gd name="connsiteX29" fmla="*/ 1554956 w 1962150"/>
                <a:gd name="connsiteY29" fmla="*/ 354806 h 1826419"/>
                <a:gd name="connsiteX30" fmla="*/ 1578769 w 1962150"/>
                <a:gd name="connsiteY30" fmla="*/ 300038 h 1826419"/>
                <a:gd name="connsiteX31" fmla="*/ 1593056 w 1962150"/>
                <a:gd name="connsiteY31" fmla="*/ 259556 h 1826419"/>
                <a:gd name="connsiteX32" fmla="*/ 1604963 w 1962150"/>
                <a:gd name="connsiteY32" fmla="*/ 207169 h 1826419"/>
                <a:gd name="connsiteX33" fmla="*/ 1604963 w 1962150"/>
                <a:gd name="connsiteY33" fmla="*/ 192881 h 1826419"/>
                <a:gd name="connsiteX34" fmla="*/ 1588294 w 1962150"/>
                <a:gd name="connsiteY34" fmla="*/ 173831 h 1826419"/>
                <a:gd name="connsiteX35" fmla="*/ 1547813 w 1962150"/>
                <a:gd name="connsiteY35" fmla="*/ 133350 h 1826419"/>
                <a:gd name="connsiteX36" fmla="*/ 1509713 w 1962150"/>
                <a:gd name="connsiteY36" fmla="*/ 90488 h 1826419"/>
                <a:gd name="connsiteX37" fmla="*/ 1459706 w 1962150"/>
                <a:gd name="connsiteY37" fmla="*/ 16669 h 1826419"/>
                <a:gd name="connsiteX38" fmla="*/ 1588294 w 1962150"/>
                <a:gd name="connsiteY38" fmla="*/ 0 h 1826419"/>
                <a:gd name="connsiteX39" fmla="*/ 1614488 w 1962150"/>
                <a:gd name="connsiteY39" fmla="*/ 59531 h 1826419"/>
                <a:gd name="connsiteX40" fmla="*/ 1640681 w 1962150"/>
                <a:gd name="connsiteY40" fmla="*/ 95250 h 1826419"/>
                <a:gd name="connsiteX41" fmla="*/ 1683544 w 1962150"/>
                <a:gd name="connsiteY41" fmla="*/ 130969 h 1826419"/>
                <a:gd name="connsiteX42" fmla="*/ 1721644 w 1962150"/>
                <a:gd name="connsiteY42" fmla="*/ 152400 h 1826419"/>
                <a:gd name="connsiteX43" fmla="*/ 1762125 w 1962150"/>
                <a:gd name="connsiteY43" fmla="*/ 171450 h 1826419"/>
                <a:gd name="connsiteX44" fmla="*/ 1831181 w 1962150"/>
                <a:gd name="connsiteY44" fmla="*/ 219075 h 1826419"/>
                <a:gd name="connsiteX45" fmla="*/ 1876425 w 1962150"/>
                <a:gd name="connsiteY45" fmla="*/ 257175 h 1826419"/>
                <a:gd name="connsiteX46" fmla="*/ 1919288 w 1962150"/>
                <a:gd name="connsiteY46" fmla="*/ 302419 h 1826419"/>
                <a:gd name="connsiteX47" fmla="*/ 1945481 w 1962150"/>
                <a:gd name="connsiteY47" fmla="*/ 330994 h 1826419"/>
                <a:gd name="connsiteX48" fmla="*/ 1955006 w 1962150"/>
                <a:gd name="connsiteY48" fmla="*/ 345281 h 1826419"/>
                <a:gd name="connsiteX49" fmla="*/ 1962150 w 1962150"/>
                <a:gd name="connsiteY49" fmla="*/ 359569 h 1826419"/>
                <a:gd name="connsiteX50" fmla="*/ 1962150 w 1962150"/>
                <a:gd name="connsiteY50" fmla="*/ 373856 h 1826419"/>
                <a:gd name="connsiteX51" fmla="*/ 1959769 w 1962150"/>
                <a:gd name="connsiteY51" fmla="*/ 392906 h 1826419"/>
                <a:gd name="connsiteX52" fmla="*/ 1945481 w 1962150"/>
                <a:gd name="connsiteY52" fmla="*/ 414338 h 1826419"/>
                <a:gd name="connsiteX53" fmla="*/ 1921669 w 1962150"/>
                <a:gd name="connsiteY53" fmla="*/ 431006 h 1826419"/>
                <a:gd name="connsiteX54" fmla="*/ 1890713 w 1962150"/>
                <a:gd name="connsiteY54" fmla="*/ 438150 h 1826419"/>
                <a:gd name="connsiteX55" fmla="*/ 1840706 w 1962150"/>
                <a:gd name="connsiteY55" fmla="*/ 457200 h 1826419"/>
                <a:gd name="connsiteX56" fmla="*/ 1800225 w 1962150"/>
                <a:gd name="connsiteY56" fmla="*/ 476250 h 1826419"/>
                <a:gd name="connsiteX57" fmla="*/ 1764506 w 1962150"/>
                <a:gd name="connsiteY57" fmla="*/ 509588 h 1826419"/>
                <a:gd name="connsiteX58" fmla="*/ 1733550 w 1962150"/>
                <a:gd name="connsiteY58" fmla="*/ 557213 h 1826419"/>
                <a:gd name="connsiteX59" fmla="*/ 1693069 w 1962150"/>
                <a:gd name="connsiteY59" fmla="*/ 616744 h 1826419"/>
                <a:gd name="connsiteX60" fmla="*/ 1628775 w 1962150"/>
                <a:gd name="connsiteY60" fmla="*/ 695325 h 1826419"/>
                <a:gd name="connsiteX61" fmla="*/ 1578769 w 1962150"/>
                <a:gd name="connsiteY61" fmla="*/ 757238 h 1826419"/>
                <a:gd name="connsiteX62" fmla="*/ 1500188 w 1962150"/>
                <a:gd name="connsiteY62" fmla="*/ 850106 h 1826419"/>
                <a:gd name="connsiteX63" fmla="*/ 1359694 w 1962150"/>
                <a:gd name="connsiteY63" fmla="*/ 1012031 h 1826419"/>
                <a:gd name="connsiteX64" fmla="*/ 1269206 w 1962150"/>
                <a:gd name="connsiteY64" fmla="*/ 1107281 h 1826419"/>
                <a:gd name="connsiteX65" fmla="*/ 1159669 w 1962150"/>
                <a:gd name="connsiteY65" fmla="*/ 1202531 h 1826419"/>
                <a:gd name="connsiteX66" fmla="*/ 1050131 w 1962150"/>
                <a:gd name="connsiteY66" fmla="*/ 1297781 h 1826419"/>
                <a:gd name="connsiteX67" fmla="*/ 902494 w 1962150"/>
                <a:gd name="connsiteY67" fmla="*/ 1407319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62150" h="1826419">
                  <a:moveTo>
                    <a:pt x="902494" y="1407319"/>
                  </a:moveTo>
                  <a:lnTo>
                    <a:pt x="804863" y="1471613"/>
                  </a:lnTo>
                  <a:lnTo>
                    <a:pt x="719138" y="1524000"/>
                  </a:lnTo>
                  <a:lnTo>
                    <a:pt x="611981" y="1581150"/>
                  </a:lnTo>
                  <a:lnTo>
                    <a:pt x="507206" y="1635919"/>
                  </a:lnTo>
                  <a:lnTo>
                    <a:pt x="369094" y="1702594"/>
                  </a:lnTo>
                  <a:lnTo>
                    <a:pt x="216694" y="1762125"/>
                  </a:lnTo>
                  <a:lnTo>
                    <a:pt x="69056" y="1816894"/>
                  </a:lnTo>
                  <a:lnTo>
                    <a:pt x="21431" y="1826419"/>
                  </a:lnTo>
                  <a:lnTo>
                    <a:pt x="4763" y="1821656"/>
                  </a:lnTo>
                  <a:lnTo>
                    <a:pt x="0" y="1812131"/>
                  </a:lnTo>
                  <a:lnTo>
                    <a:pt x="4763" y="1790700"/>
                  </a:lnTo>
                  <a:lnTo>
                    <a:pt x="19050" y="1774031"/>
                  </a:lnTo>
                  <a:lnTo>
                    <a:pt x="64294" y="1750219"/>
                  </a:lnTo>
                  <a:lnTo>
                    <a:pt x="214313" y="1666875"/>
                  </a:lnTo>
                  <a:lnTo>
                    <a:pt x="366713" y="1574006"/>
                  </a:lnTo>
                  <a:lnTo>
                    <a:pt x="502444" y="1488281"/>
                  </a:lnTo>
                  <a:lnTo>
                    <a:pt x="611981" y="1412081"/>
                  </a:lnTo>
                  <a:lnTo>
                    <a:pt x="735806" y="1316831"/>
                  </a:lnTo>
                  <a:lnTo>
                    <a:pt x="819150" y="1250156"/>
                  </a:lnTo>
                  <a:lnTo>
                    <a:pt x="909638" y="1169194"/>
                  </a:lnTo>
                  <a:lnTo>
                    <a:pt x="1019175" y="1059656"/>
                  </a:lnTo>
                  <a:lnTo>
                    <a:pt x="1109663" y="957263"/>
                  </a:lnTo>
                  <a:lnTo>
                    <a:pt x="1176338" y="866775"/>
                  </a:lnTo>
                  <a:lnTo>
                    <a:pt x="1333500" y="673894"/>
                  </a:lnTo>
                  <a:lnTo>
                    <a:pt x="1404938" y="581025"/>
                  </a:lnTo>
                  <a:lnTo>
                    <a:pt x="1476375" y="485775"/>
                  </a:lnTo>
                  <a:lnTo>
                    <a:pt x="1504950" y="442913"/>
                  </a:lnTo>
                  <a:lnTo>
                    <a:pt x="1533525" y="395288"/>
                  </a:lnTo>
                  <a:lnTo>
                    <a:pt x="1554956" y="354806"/>
                  </a:lnTo>
                  <a:lnTo>
                    <a:pt x="1578769" y="300038"/>
                  </a:lnTo>
                  <a:lnTo>
                    <a:pt x="1593056" y="259556"/>
                  </a:lnTo>
                  <a:lnTo>
                    <a:pt x="1604963" y="207169"/>
                  </a:lnTo>
                  <a:lnTo>
                    <a:pt x="1604963" y="192881"/>
                  </a:lnTo>
                  <a:lnTo>
                    <a:pt x="1588294" y="173831"/>
                  </a:lnTo>
                  <a:lnTo>
                    <a:pt x="1547813" y="133350"/>
                  </a:lnTo>
                  <a:lnTo>
                    <a:pt x="1509713" y="90488"/>
                  </a:lnTo>
                  <a:lnTo>
                    <a:pt x="1459706" y="16669"/>
                  </a:lnTo>
                  <a:lnTo>
                    <a:pt x="1588294" y="0"/>
                  </a:lnTo>
                  <a:lnTo>
                    <a:pt x="1614488" y="59531"/>
                  </a:lnTo>
                  <a:lnTo>
                    <a:pt x="1640681" y="95250"/>
                  </a:lnTo>
                  <a:lnTo>
                    <a:pt x="1683544" y="130969"/>
                  </a:lnTo>
                  <a:lnTo>
                    <a:pt x="1721644" y="152400"/>
                  </a:lnTo>
                  <a:lnTo>
                    <a:pt x="1762125" y="171450"/>
                  </a:lnTo>
                  <a:lnTo>
                    <a:pt x="1831181" y="219075"/>
                  </a:lnTo>
                  <a:lnTo>
                    <a:pt x="1876425" y="257175"/>
                  </a:lnTo>
                  <a:lnTo>
                    <a:pt x="1919288" y="302419"/>
                  </a:lnTo>
                  <a:lnTo>
                    <a:pt x="1945481" y="330994"/>
                  </a:lnTo>
                  <a:lnTo>
                    <a:pt x="1955006" y="345281"/>
                  </a:lnTo>
                  <a:lnTo>
                    <a:pt x="1962150" y="359569"/>
                  </a:lnTo>
                  <a:lnTo>
                    <a:pt x="1962150" y="373856"/>
                  </a:lnTo>
                  <a:lnTo>
                    <a:pt x="1959769" y="392906"/>
                  </a:lnTo>
                  <a:lnTo>
                    <a:pt x="1945481" y="414338"/>
                  </a:lnTo>
                  <a:lnTo>
                    <a:pt x="1921669" y="431006"/>
                  </a:lnTo>
                  <a:lnTo>
                    <a:pt x="1890713" y="438150"/>
                  </a:lnTo>
                  <a:lnTo>
                    <a:pt x="1840706" y="457200"/>
                  </a:lnTo>
                  <a:lnTo>
                    <a:pt x="1800225" y="476250"/>
                  </a:lnTo>
                  <a:lnTo>
                    <a:pt x="1764506" y="509588"/>
                  </a:lnTo>
                  <a:lnTo>
                    <a:pt x="1733550" y="557213"/>
                  </a:lnTo>
                  <a:lnTo>
                    <a:pt x="1693069" y="616744"/>
                  </a:lnTo>
                  <a:lnTo>
                    <a:pt x="1628775" y="695325"/>
                  </a:lnTo>
                  <a:lnTo>
                    <a:pt x="1578769" y="757238"/>
                  </a:lnTo>
                  <a:lnTo>
                    <a:pt x="1500188" y="850106"/>
                  </a:lnTo>
                  <a:lnTo>
                    <a:pt x="1359694" y="1012031"/>
                  </a:lnTo>
                  <a:lnTo>
                    <a:pt x="1269206" y="1107281"/>
                  </a:lnTo>
                  <a:lnTo>
                    <a:pt x="1159669" y="1202531"/>
                  </a:lnTo>
                  <a:lnTo>
                    <a:pt x="1050131" y="1297781"/>
                  </a:lnTo>
                  <a:lnTo>
                    <a:pt x="902494" y="1407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5">
              <a:extLst>
                <a:ext uri="{FF2B5EF4-FFF2-40B4-BE49-F238E27FC236}">
                  <a16:creationId xmlns:a16="http://schemas.microsoft.com/office/drawing/2014/main" id="{D8DD97BF-E5A9-49DE-B112-86EA7C5C19F0}"/>
                </a:ext>
              </a:extLst>
            </p:cNvPr>
            <p:cNvSpPr/>
            <p:nvPr/>
          </p:nvSpPr>
          <p:spPr>
            <a:xfrm>
              <a:off x="6138863" y="2447925"/>
              <a:ext cx="2438400" cy="1455738"/>
            </a:xfrm>
            <a:custGeom>
              <a:avLst/>
              <a:gdLst>
                <a:gd name="connsiteX0" fmla="*/ 623887 w 2438400"/>
                <a:gd name="connsiteY0" fmla="*/ 352425 h 1454944"/>
                <a:gd name="connsiteX1" fmla="*/ 514350 w 2438400"/>
                <a:gd name="connsiteY1" fmla="*/ 271463 h 1454944"/>
                <a:gd name="connsiteX2" fmla="*/ 414337 w 2438400"/>
                <a:gd name="connsiteY2" fmla="*/ 200025 h 1454944"/>
                <a:gd name="connsiteX3" fmla="*/ 290512 w 2438400"/>
                <a:gd name="connsiteY3" fmla="*/ 109538 h 1454944"/>
                <a:gd name="connsiteX4" fmla="*/ 261937 w 2438400"/>
                <a:gd name="connsiteY4" fmla="*/ 88106 h 1454944"/>
                <a:gd name="connsiteX5" fmla="*/ 226218 w 2438400"/>
                <a:gd name="connsiteY5" fmla="*/ 76200 h 1454944"/>
                <a:gd name="connsiteX6" fmla="*/ 164306 w 2438400"/>
                <a:gd name="connsiteY6" fmla="*/ 50006 h 1454944"/>
                <a:gd name="connsiteX7" fmla="*/ 64293 w 2438400"/>
                <a:gd name="connsiteY7" fmla="*/ 0 h 1454944"/>
                <a:gd name="connsiteX8" fmla="*/ 0 w 2438400"/>
                <a:gd name="connsiteY8" fmla="*/ 97631 h 1454944"/>
                <a:gd name="connsiteX9" fmla="*/ 138112 w 2438400"/>
                <a:gd name="connsiteY9" fmla="*/ 145256 h 1454944"/>
                <a:gd name="connsiteX10" fmla="*/ 178593 w 2438400"/>
                <a:gd name="connsiteY10" fmla="*/ 159544 h 1454944"/>
                <a:gd name="connsiteX11" fmla="*/ 226218 w 2438400"/>
                <a:gd name="connsiteY11" fmla="*/ 204788 h 1454944"/>
                <a:gd name="connsiteX12" fmla="*/ 328612 w 2438400"/>
                <a:gd name="connsiteY12" fmla="*/ 295275 h 1454944"/>
                <a:gd name="connsiteX13" fmla="*/ 421481 w 2438400"/>
                <a:gd name="connsiteY13" fmla="*/ 381000 h 1454944"/>
                <a:gd name="connsiteX14" fmla="*/ 521493 w 2438400"/>
                <a:gd name="connsiteY14" fmla="*/ 471488 h 1454944"/>
                <a:gd name="connsiteX15" fmla="*/ 650081 w 2438400"/>
                <a:gd name="connsiteY15" fmla="*/ 588169 h 1454944"/>
                <a:gd name="connsiteX16" fmla="*/ 900112 w 2438400"/>
                <a:gd name="connsiteY16" fmla="*/ 807244 h 1454944"/>
                <a:gd name="connsiteX17" fmla="*/ 1021556 w 2438400"/>
                <a:gd name="connsiteY17" fmla="*/ 921544 h 1454944"/>
                <a:gd name="connsiteX18" fmla="*/ 1166812 w 2438400"/>
                <a:gd name="connsiteY18" fmla="*/ 1050131 h 1454944"/>
                <a:gd name="connsiteX19" fmla="*/ 1319212 w 2438400"/>
                <a:gd name="connsiteY19" fmla="*/ 1185863 h 1454944"/>
                <a:gd name="connsiteX20" fmla="*/ 1447800 w 2438400"/>
                <a:gd name="connsiteY20" fmla="*/ 1302544 h 1454944"/>
                <a:gd name="connsiteX21" fmla="*/ 1502568 w 2438400"/>
                <a:gd name="connsiteY21" fmla="*/ 1350169 h 1454944"/>
                <a:gd name="connsiteX22" fmla="*/ 1524000 w 2438400"/>
                <a:gd name="connsiteY22" fmla="*/ 1373981 h 1454944"/>
                <a:gd name="connsiteX23" fmla="*/ 1554956 w 2438400"/>
                <a:gd name="connsiteY23" fmla="*/ 1407319 h 1454944"/>
                <a:gd name="connsiteX24" fmla="*/ 1583531 w 2438400"/>
                <a:gd name="connsiteY24" fmla="*/ 1428750 h 1454944"/>
                <a:gd name="connsiteX25" fmla="*/ 1609725 w 2438400"/>
                <a:gd name="connsiteY25" fmla="*/ 1440656 h 1454944"/>
                <a:gd name="connsiteX26" fmla="*/ 1624012 w 2438400"/>
                <a:gd name="connsiteY26" fmla="*/ 1445419 h 1454944"/>
                <a:gd name="connsiteX27" fmla="*/ 1647825 w 2438400"/>
                <a:gd name="connsiteY27" fmla="*/ 1450181 h 1454944"/>
                <a:gd name="connsiteX28" fmla="*/ 1681162 w 2438400"/>
                <a:gd name="connsiteY28" fmla="*/ 1454944 h 1454944"/>
                <a:gd name="connsiteX29" fmla="*/ 1714500 w 2438400"/>
                <a:gd name="connsiteY29" fmla="*/ 1452563 h 1454944"/>
                <a:gd name="connsiteX30" fmla="*/ 1862137 w 2438400"/>
                <a:gd name="connsiteY30" fmla="*/ 1450181 h 1454944"/>
                <a:gd name="connsiteX31" fmla="*/ 1988343 w 2438400"/>
                <a:gd name="connsiteY31" fmla="*/ 1440656 h 1454944"/>
                <a:gd name="connsiteX32" fmla="*/ 2128837 w 2438400"/>
                <a:gd name="connsiteY32" fmla="*/ 1423988 h 1454944"/>
                <a:gd name="connsiteX33" fmla="*/ 2262187 w 2438400"/>
                <a:gd name="connsiteY33" fmla="*/ 1404938 h 1454944"/>
                <a:gd name="connsiteX34" fmla="*/ 2381250 w 2438400"/>
                <a:gd name="connsiteY34" fmla="*/ 1383506 h 1454944"/>
                <a:gd name="connsiteX35" fmla="*/ 2419350 w 2438400"/>
                <a:gd name="connsiteY35" fmla="*/ 1378744 h 1454944"/>
                <a:gd name="connsiteX36" fmla="*/ 2433637 w 2438400"/>
                <a:gd name="connsiteY36" fmla="*/ 1373981 h 1454944"/>
                <a:gd name="connsiteX37" fmla="*/ 2438400 w 2438400"/>
                <a:gd name="connsiteY37" fmla="*/ 1362075 h 1454944"/>
                <a:gd name="connsiteX38" fmla="*/ 2433637 w 2438400"/>
                <a:gd name="connsiteY38" fmla="*/ 1347788 h 1454944"/>
                <a:gd name="connsiteX39" fmla="*/ 2424112 w 2438400"/>
                <a:gd name="connsiteY39" fmla="*/ 1331119 h 1454944"/>
                <a:gd name="connsiteX40" fmla="*/ 2412206 w 2438400"/>
                <a:gd name="connsiteY40" fmla="*/ 1319213 h 1454944"/>
                <a:gd name="connsiteX41" fmla="*/ 2369343 w 2438400"/>
                <a:gd name="connsiteY41" fmla="*/ 1307306 h 1454944"/>
                <a:gd name="connsiteX42" fmla="*/ 2283618 w 2438400"/>
                <a:gd name="connsiteY42" fmla="*/ 1293019 h 1454944"/>
                <a:gd name="connsiteX43" fmla="*/ 2145506 w 2438400"/>
                <a:gd name="connsiteY43" fmla="*/ 1257300 h 1454944"/>
                <a:gd name="connsiteX44" fmla="*/ 2040731 w 2438400"/>
                <a:gd name="connsiteY44" fmla="*/ 1228725 h 1454944"/>
                <a:gd name="connsiteX45" fmla="*/ 1916906 w 2438400"/>
                <a:gd name="connsiteY45" fmla="*/ 1190625 h 1454944"/>
                <a:gd name="connsiteX46" fmla="*/ 1819275 w 2438400"/>
                <a:gd name="connsiteY46" fmla="*/ 1159669 h 1454944"/>
                <a:gd name="connsiteX47" fmla="*/ 1714500 w 2438400"/>
                <a:gd name="connsiteY47" fmla="*/ 1104900 h 1454944"/>
                <a:gd name="connsiteX48" fmla="*/ 1574006 w 2438400"/>
                <a:gd name="connsiteY48" fmla="*/ 1016794 h 1454944"/>
                <a:gd name="connsiteX49" fmla="*/ 1423987 w 2438400"/>
                <a:gd name="connsiteY49" fmla="*/ 916781 h 1454944"/>
                <a:gd name="connsiteX50" fmla="*/ 1262062 w 2438400"/>
                <a:gd name="connsiteY50" fmla="*/ 807244 h 1454944"/>
                <a:gd name="connsiteX51" fmla="*/ 1050131 w 2438400"/>
                <a:gd name="connsiteY51" fmla="*/ 652463 h 1454944"/>
                <a:gd name="connsiteX52" fmla="*/ 926306 w 2438400"/>
                <a:gd name="connsiteY52" fmla="*/ 561975 h 1454944"/>
                <a:gd name="connsiteX53" fmla="*/ 681037 w 2438400"/>
                <a:gd name="connsiteY53" fmla="*/ 397669 h 1454944"/>
                <a:gd name="connsiteX54" fmla="*/ 623887 w 2438400"/>
                <a:gd name="connsiteY54" fmla="*/ 35242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38400" h="1454944">
                  <a:moveTo>
                    <a:pt x="623887" y="352425"/>
                  </a:moveTo>
                  <a:lnTo>
                    <a:pt x="514350" y="271463"/>
                  </a:lnTo>
                  <a:lnTo>
                    <a:pt x="414337" y="200025"/>
                  </a:lnTo>
                  <a:lnTo>
                    <a:pt x="290512" y="109538"/>
                  </a:lnTo>
                  <a:lnTo>
                    <a:pt x="261937" y="88106"/>
                  </a:lnTo>
                  <a:lnTo>
                    <a:pt x="226218" y="76200"/>
                  </a:lnTo>
                  <a:lnTo>
                    <a:pt x="164306" y="50006"/>
                  </a:lnTo>
                  <a:lnTo>
                    <a:pt x="64293" y="0"/>
                  </a:lnTo>
                  <a:lnTo>
                    <a:pt x="0" y="97631"/>
                  </a:lnTo>
                  <a:lnTo>
                    <a:pt x="138112" y="145256"/>
                  </a:lnTo>
                  <a:lnTo>
                    <a:pt x="178593" y="159544"/>
                  </a:lnTo>
                  <a:lnTo>
                    <a:pt x="226218" y="204788"/>
                  </a:lnTo>
                  <a:lnTo>
                    <a:pt x="328612" y="295275"/>
                  </a:lnTo>
                  <a:lnTo>
                    <a:pt x="421481" y="381000"/>
                  </a:lnTo>
                  <a:lnTo>
                    <a:pt x="521493" y="471488"/>
                  </a:lnTo>
                  <a:lnTo>
                    <a:pt x="650081" y="588169"/>
                  </a:lnTo>
                  <a:lnTo>
                    <a:pt x="900112" y="807244"/>
                  </a:lnTo>
                  <a:lnTo>
                    <a:pt x="1021556" y="921544"/>
                  </a:lnTo>
                  <a:lnTo>
                    <a:pt x="1166812" y="1050131"/>
                  </a:lnTo>
                  <a:lnTo>
                    <a:pt x="1319212" y="1185863"/>
                  </a:lnTo>
                  <a:lnTo>
                    <a:pt x="1447800" y="1302544"/>
                  </a:lnTo>
                  <a:lnTo>
                    <a:pt x="1502568" y="1350169"/>
                  </a:lnTo>
                  <a:lnTo>
                    <a:pt x="1524000" y="1373981"/>
                  </a:lnTo>
                  <a:lnTo>
                    <a:pt x="1554956" y="1407319"/>
                  </a:lnTo>
                  <a:lnTo>
                    <a:pt x="1583531" y="1428750"/>
                  </a:lnTo>
                  <a:lnTo>
                    <a:pt x="1609725" y="1440656"/>
                  </a:lnTo>
                  <a:lnTo>
                    <a:pt x="1624012" y="1445419"/>
                  </a:lnTo>
                  <a:lnTo>
                    <a:pt x="1647825" y="1450181"/>
                  </a:lnTo>
                  <a:lnTo>
                    <a:pt x="1681162" y="1454944"/>
                  </a:lnTo>
                  <a:lnTo>
                    <a:pt x="1714500" y="1452563"/>
                  </a:lnTo>
                  <a:lnTo>
                    <a:pt x="1862137" y="1450181"/>
                  </a:lnTo>
                  <a:lnTo>
                    <a:pt x="1988343" y="1440656"/>
                  </a:lnTo>
                  <a:lnTo>
                    <a:pt x="2128837" y="1423988"/>
                  </a:lnTo>
                  <a:lnTo>
                    <a:pt x="2262187" y="1404938"/>
                  </a:lnTo>
                  <a:lnTo>
                    <a:pt x="2381250" y="1383506"/>
                  </a:lnTo>
                  <a:lnTo>
                    <a:pt x="2419350" y="1378744"/>
                  </a:lnTo>
                  <a:lnTo>
                    <a:pt x="2433637" y="1373981"/>
                  </a:lnTo>
                  <a:lnTo>
                    <a:pt x="2438400" y="1362075"/>
                  </a:lnTo>
                  <a:lnTo>
                    <a:pt x="2433637" y="1347788"/>
                  </a:lnTo>
                  <a:lnTo>
                    <a:pt x="2424112" y="1331119"/>
                  </a:lnTo>
                  <a:lnTo>
                    <a:pt x="2412206" y="1319213"/>
                  </a:lnTo>
                  <a:lnTo>
                    <a:pt x="2369343" y="1307306"/>
                  </a:lnTo>
                  <a:lnTo>
                    <a:pt x="2283618" y="1293019"/>
                  </a:lnTo>
                  <a:lnTo>
                    <a:pt x="2145506" y="1257300"/>
                  </a:lnTo>
                  <a:lnTo>
                    <a:pt x="2040731" y="1228725"/>
                  </a:lnTo>
                  <a:lnTo>
                    <a:pt x="1916906" y="1190625"/>
                  </a:lnTo>
                  <a:lnTo>
                    <a:pt x="1819275" y="1159669"/>
                  </a:lnTo>
                  <a:lnTo>
                    <a:pt x="1714500" y="1104900"/>
                  </a:lnTo>
                  <a:lnTo>
                    <a:pt x="1574006" y="1016794"/>
                  </a:lnTo>
                  <a:lnTo>
                    <a:pt x="1423987" y="916781"/>
                  </a:lnTo>
                  <a:lnTo>
                    <a:pt x="1262062" y="807244"/>
                  </a:lnTo>
                  <a:lnTo>
                    <a:pt x="1050131" y="652463"/>
                  </a:lnTo>
                  <a:lnTo>
                    <a:pt x="926306" y="561975"/>
                  </a:lnTo>
                  <a:lnTo>
                    <a:pt x="681037" y="397669"/>
                  </a:lnTo>
                  <a:lnTo>
                    <a:pt x="62388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7">
              <a:extLst>
                <a:ext uri="{FF2B5EF4-FFF2-40B4-BE49-F238E27FC236}">
                  <a16:creationId xmlns:a16="http://schemas.microsoft.com/office/drawing/2014/main" id="{5ED507A0-6293-4522-A729-ECCC3D6944C3}"/>
                </a:ext>
              </a:extLst>
            </p:cNvPr>
            <p:cNvSpPr/>
            <p:nvPr/>
          </p:nvSpPr>
          <p:spPr>
            <a:xfrm>
              <a:off x="7029450" y="4200526"/>
              <a:ext cx="922338" cy="1744663"/>
            </a:xfrm>
            <a:custGeom>
              <a:avLst/>
              <a:gdLst>
                <a:gd name="connsiteX0" fmla="*/ 528638 w 921544"/>
                <a:gd name="connsiteY0" fmla="*/ 457200 h 1745456"/>
                <a:gd name="connsiteX1" fmla="*/ 557213 w 921544"/>
                <a:gd name="connsiteY1" fmla="*/ 354806 h 1745456"/>
                <a:gd name="connsiteX2" fmla="*/ 573881 w 921544"/>
                <a:gd name="connsiteY2" fmla="*/ 285750 h 1745456"/>
                <a:gd name="connsiteX3" fmla="*/ 592931 w 921544"/>
                <a:gd name="connsiteY3" fmla="*/ 211931 h 1745456"/>
                <a:gd name="connsiteX4" fmla="*/ 607219 w 921544"/>
                <a:gd name="connsiteY4" fmla="*/ 154781 h 1745456"/>
                <a:gd name="connsiteX5" fmla="*/ 609600 w 921544"/>
                <a:gd name="connsiteY5" fmla="*/ 130969 h 1745456"/>
                <a:gd name="connsiteX6" fmla="*/ 609600 w 921544"/>
                <a:gd name="connsiteY6" fmla="*/ 109538 h 1745456"/>
                <a:gd name="connsiteX7" fmla="*/ 604838 w 921544"/>
                <a:gd name="connsiteY7" fmla="*/ 90488 h 1745456"/>
                <a:gd name="connsiteX8" fmla="*/ 595313 w 921544"/>
                <a:gd name="connsiteY8" fmla="*/ 76200 h 1745456"/>
                <a:gd name="connsiteX9" fmla="*/ 578644 w 921544"/>
                <a:gd name="connsiteY9" fmla="*/ 61913 h 1745456"/>
                <a:gd name="connsiteX10" fmla="*/ 533400 w 921544"/>
                <a:gd name="connsiteY10" fmla="*/ 66675 h 1745456"/>
                <a:gd name="connsiteX11" fmla="*/ 916781 w 921544"/>
                <a:gd name="connsiteY11" fmla="*/ 0 h 1745456"/>
                <a:gd name="connsiteX12" fmla="*/ 921544 w 921544"/>
                <a:gd name="connsiteY12" fmla="*/ 26194 h 1745456"/>
                <a:gd name="connsiteX13" fmla="*/ 909638 w 921544"/>
                <a:gd name="connsiteY13" fmla="*/ 52388 h 1745456"/>
                <a:gd name="connsiteX14" fmla="*/ 892969 w 921544"/>
                <a:gd name="connsiteY14" fmla="*/ 71438 h 1745456"/>
                <a:gd name="connsiteX15" fmla="*/ 864394 w 921544"/>
                <a:gd name="connsiteY15" fmla="*/ 111919 h 1745456"/>
                <a:gd name="connsiteX16" fmla="*/ 833438 w 921544"/>
                <a:gd name="connsiteY16" fmla="*/ 171450 h 1745456"/>
                <a:gd name="connsiteX17" fmla="*/ 816769 w 921544"/>
                <a:gd name="connsiteY17" fmla="*/ 226219 h 1745456"/>
                <a:gd name="connsiteX18" fmla="*/ 797719 w 921544"/>
                <a:gd name="connsiteY18" fmla="*/ 300038 h 1745456"/>
                <a:gd name="connsiteX19" fmla="*/ 769144 w 921544"/>
                <a:gd name="connsiteY19" fmla="*/ 428625 h 1745456"/>
                <a:gd name="connsiteX20" fmla="*/ 697706 w 921544"/>
                <a:gd name="connsiteY20" fmla="*/ 673894 h 1745456"/>
                <a:gd name="connsiteX21" fmla="*/ 664369 w 921544"/>
                <a:gd name="connsiteY21" fmla="*/ 776288 h 1745456"/>
                <a:gd name="connsiteX22" fmla="*/ 631031 w 921544"/>
                <a:gd name="connsiteY22" fmla="*/ 876300 h 1745456"/>
                <a:gd name="connsiteX23" fmla="*/ 585788 w 921544"/>
                <a:gd name="connsiteY23" fmla="*/ 995363 h 1745456"/>
                <a:gd name="connsiteX24" fmla="*/ 540544 w 921544"/>
                <a:gd name="connsiteY24" fmla="*/ 1107281 h 1745456"/>
                <a:gd name="connsiteX25" fmla="*/ 504825 w 921544"/>
                <a:gd name="connsiteY25" fmla="*/ 1190625 h 1745456"/>
                <a:gd name="connsiteX26" fmla="*/ 466725 w 921544"/>
                <a:gd name="connsiteY26" fmla="*/ 1264444 h 1745456"/>
                <a:gd name="connsiteX27" fmla="*/ 421481 w 921544"/>
                <a:gd name="connsiteY27" fmla="*/ 1354931 h 1745456"/>
                <a:gd name="connsiteX28" fmla="*/ 369094 w 921544"/>
                <a:gd name="connsiteY28" fmla="*/ 1443038 h 1745456"/>
                <a:gd name="connsiteX29" fmla="*/ 307181 w 921544"/>
                <a:gd name="connsiteY29" fmla="*/ 1521619 h 1745456"/>
                <a:gd name="connsiteX30" fmla="*/ 250031 w 921544"/>
                <a:gd name="connsiteY30" fmla="*/ 1602581 h 1745456"/>
                <a:gd name="connsiteX31" fmla="*/ 209550 w 921544"/>
                <a:gd name="connsiteY31" fmla="*/ 1643063 h 1745456"/>
                <a:gd name="connsiteX32" fmla="*/ 169069 w 921544"/>
                <a:gd name="connsiteY32" fmla="*/ 1683544 h 1745456"/>
                <a:gd name="connsiteX33" fmla="*/ 133350 w 921544"/>
                <a:gd name="connsiteY33" fmla="*/ 1716881 h 1745456"/>
                <a:gd name="connsiteX34" fmla="*/ 100013 w 921544"/>
                <a:gd name="connsiteY34" fmla="*/ 1735931 h 1745456"/>
                <a:gd name="connsiteX35" fmla="*/ 71438 w 921544"/>
                <a:gd name="connsiteY35" fmla="*/ 1745456 h 1745456"/>
                <a:gd name="connsiteX36" fmla="*/ 57150 w 921544"/>
                <a:gd name="connsiteY36" fmla="*/ 1745456 h 1745456"/>
                <a:gd name="connsiteX37" fmla="*/ 38100 w 921544"/>
                <a:gd name="connsiteY37" fmla="*/ 1735931 h 1745456"/>
                <a:gd name="connsiteX38" fmla="*/ 16669 w 921544"/>
                <a:gd name="connsiteY38" fmla="*/ 1714500 h 1745456"/>
                <a:gd name="connsiteX39" fmla="*/ 7144 w 921544"/>
                <a:gd name="connsiteY39" fmla="*/ 1693069 h 1745456"/>
                <a:gd name="connsiteX40" fmla="*/ 0 w 921544"/>
                <a:gd name="connsiteY40" fmla="*/ 1647825 h 1745456"/>
                <a:gd name="connsiteX41" fmla="*/ 0 w 921544"/>
                <a:gd name="connsiteY41" fmla="*/ 1621631 h 1745456"/>
                <a:gd name="connsiteX42" fmla="*/ 192881 w 921544"/>
                <a:gd name="connsiteY42" fmla="*/ 1221581 h 1745456"/>
                <a:gd name="connsiteX43" fmla="*/ 240506 w 921544"/>
                <a:gd name="connsiteY43" fmla="*/ 1162050 h 1745456"/>
                <a:gd name="connsiteX44" fmla="*/ 276225 w 921544"/>
                <a:gd name="connsiteY44" fmla="*/ 1112044 h 1745456"/>
                <a:gd name="connsiteX45" fmla="*/ 307181 w 921544"/>
                <a:gd name="connsiteY45" fmla="*/ 1057275 h 1745456"/>
                <a:gd name="connsiteX46" fmla="*/ 350044 w 921544"/>
                <a:gd name="connsiteY46" fmla="*/ 981075 h 1745456"/>
                <a:gd name="connsiteX47" fmla="*/ 376238 w 921544"/>
                <a:gd name="connsiteY47" fmla="*/ 916781 h 1745456"/>
                <a:gd name="connsiteX48" fmla="*/ 445294 w 921544"/>
                <a:gd name="connsiteY48" fmla="*/ 740569 h 1745456"/>
                <a:gd name="connsiteX49" fmla="*/ 528638 w 921544"/>
                <a:gd name="connsiteY49" fmla="*/ 45720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21544" h="1745456">
                  <a:moveTo>
                    <a:pt x="528638" y="457200"/>
                  </a:moveTo>
                  <a:lnTo>
                    <a:pt x="557213" y="354806"/>
                  </a:lnTo>
                  <a:lnTo>
                    <a:pt x="573881" y="285750"/>
                  </a:lnTo>
                  <a:lnTo>
                    <a:pt x="592931" y="211931"/>
                  </a:lnTo>
                  <a:lnTo>
                    <a:pt x="607219" y="154781"/>
                  </a:lnTo>
                  <a:lnTo>
                    <a:pt x="609600" y="130969"/>
                  </a:lnTo>
                  <a:lnTo>
                    <a:pt x="609600" y="109538"/>
                  </a:lnTo>
                  <a:lnTo>
                    <a:pt x="604838" y="90488"/>
                  </a:lnTo>
                  <a:lnTo>
                    <a:pt x="595313" y="76200"/>
                  </a:lnTo>
                  <a:lnTo>
                    <a:pt x="578644" y="61913"/>
                  </a:lnTo>
                  <a:lnTo>
                    <a:pt x="533400" y="66675"/>
                  </a:lnTo>
                  <a:lnTo>
                    <a:pt x="916781" y="0"/>
                  </a:lnTo>
                  <a:lnTo>
                    <a:pt x="921544" y="26194"/>
                  </a:lnTo>
                  <a:lnTo>
                    <a:pt x="909638" y="52388"/>
                  </a:lnTo>
                  <a:lnTo>
                    <a:pt x="892969" y="71438"/>
                  </a:lnTo>
                  <a:lnTo>
                    <a:pt x="864394" y="111919"/>
                  </a:lnTo>
                  <a:lnTo>
                    <a:pt x="833438" y="171450"/>
                  </a:lnTo>
                  <a:lnTo>
                    <a:pt x="816769" y="226219"/>
                  </a:lnTo>
                  <a:lnTo>
                    <a:pt x="797719" y="300038"/>
                  </a:lnTo>
                  <a:lnTo>
                    <a:pt x="769144" y="428625"/>
                  </a:lnTo>
                  <a:lnTo>
                    <a:pt x="697706" y="673894"/>
                  </a:lnTo>
                  <a:lnTo>
                    <a:pt x="664369" y="776288"/>
                  </a:lnTo>
                  <a:lnTo>
                    <a:pt x="631031" y="876300"/>
                  </a:lnTo>
                  <a:lnTo>
                    <a:pt x="585788" y="995363"/>
                  </a:lnTo>
                  <a:lnTo>
                    <a:pt x="540544" y="1107281"/>
                  </a:lnTo>
                  <a:lnTo>
                    <a:pt x="504825" y="1190625"/>
                  </a:lnTo>
                  <a:lnTo>
                    <a:pt x="466725" y="1264444"/>
                  </a:lnTo>
                  <a:lnTo>
                    <a:pt x="421481" y="1354931"/>
                  </a:lnTo>
                  <a:lnTo>
                    <a:pt x="369094" y="1443038"/>
                  </a:lnTo>
                  <a:lnTo>
                    <a:pt x="307181" y="1521619"/>
                  </a:lnTo>
                  <a:lnTo>
                    <a:pt x="250031" y="1602581"/>
                  </a:lnTo>
                  <a:lnTo>
                    <a:pt x="209550" y="1643063"/>
                  </a:lnTo>
                  <a:lnTo>
                    <a:pt x="169069" y="1683544"/>
                  </a:lnTo>
                  <a:lnTo>
                    <a:pt x="133350" y="1716881"/>
                  </a:lnTo>
                  <a:lnTo>
                    <a:pt x="100013" y="1735931"/>
                  </a:lnTo>
                  <a:lnTo>
                    <a:pt x="71438" y="1745456"/>
                  </a:lnTo>
                  <a:lnTo>
                    <a:pt x="57150" y="1745456"/>
                  </a:lnTo>
                  <a:lnTo>
                    <a:pt x="38100" y="1735931"/>
                  </a:lnTo>
                  <a:lnTo>
                    <a:pt x="16669" y="1714500"/>
                  </a:lnTo>
                  <a:lnTo>
                    <a:pt x="7144" y="1693069"/>
                  </a:lnTo>
                  <a:lnTo>
                    <a:pt x="0" y="1647825"/>
                  </a:lnTo>
                  <a:lnTo>
                    <a:pt x="0" y="1621631"/>
                  </a:lnTo>
                  <a:lnTo>
                    <a:pt x="192881" y="1221581"/>
                  </a:lnTo>
                  <a:lnTo>
                    <a:pt x="240506" y="1162050"/>
                  </a:lnTo>
                  <a:lnTo>
                    <a:pt x="276225" y="1112044"/>
                  </a:lnTo>
                  <a:lnTo>
                    <a:pt x="307181" y="1057275"/>
                  </a:lnTo>
                  <a:lnTo>
                    <a:pt x="350044" y="981075"/>
                  </a:lnTo>
                  <a:lnTo>
                    <a:pt x="376238" y="916781"/>
                  </a:lnTo>
                  <a:lnTo>
                    <a:pt x="445294" y="740569"/>
                  </a:lnTo>
                  <a:lnTo>
                    <a:pt x="528638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8">
              <a:extLst>
                <a:ext uri="{FF2B5EF4-FFF2-40B4-BE49-F238E27FC236}">
                  <a16:creationId xmlns:a16="http://schemas.microsoft.com/office/drawing/2014/main" id="{7577372D-8458-411C-98E9-CF13D7375ADA}"/>
                </a:ext>
              </a:extLst>
            </p:cNvPr>
            <p:cNvSpPr/>
            <p:nvPr/>
          </p:nvSpPr>
          <p:spPr>
            <a:xfrm>
              <a:off x="6586538" y="5287963"/>
              <a:ext cx="690562" cy="628650"/>
            </a:xfrm>
            <a:custGeom>
              <a:avLst/>
              <a:gdLst>
                <a:gd name="connsiteX0" fmla="*/ 242887 w 690562"/>
                <a:gd name="connsiteY0" fmla="*/ 97632 h 628650"/>
                <a:gd name="connsiteX1" fmla="*/ 383381 w 690562"/>
                <a:gd name="connsiteY1" fmla="*/ 157163 h 628650"/>
                <a:gd name="connsiteX2" fmla="*/ 442912 w 690562"/>
                <a:gd name="connsiteY2" fmla="*/ 180975 h 628650"/>
                <a:gd name="connsiteX3" fmla="*/ 473868 w 690562"/>
                <a:gd name="connsiteY3" fmla="*/ 190500 h 628650"/>
                <a:gd name="connsiteX4" fmla="*/ 502443 w 690562"/>
                <a:gd name="connsiteY4" fmla="*/ 197644 h 628650"/>
                <a:gd name="connsiteX5" fmla="*/ 526256 w 690562"/>
                <a:gd name="connsiteY5" fmla="*/ 197644 h 628650"/>
                <a:gd name="connsiteX6" fmla="*/ 561975 w 690562"/>
                <a:gd name="connsiteY6" fmla="*/ 188119 h 628650"/>
                <a:gd name="connsiteX7" fmla="*/ 595312 w 690562"/>
                <a:gd name="connsiteY7" fmla="*/ 169069 h 628650"/>
                <a:gd name="connsiteX8" fmla="*/ 623887 w 690562"/>
                <a:gd name="connsiteY8" fmla="*/ 145257 h 628650"/>
                <a:gd name="connsiteX9" fmla="*/ 638175 w 690562"/>
                <a:gd name="connsiteY9" fmla="*/ 130969 h 628650"/>
                <a:gd name="connsiteX10" fmla="*/ 690562 w 690562"/>
                <a:gd name="connsiteY10" fmla="*/ 69057 h 628650"/>
                <a:gd name="connsiteX11" fmla="*/ 466725 w 690562"/>
                <a:gd name="connsiteY11" fmla="*/ 628650 h 628650"/>
                <a:gd name="connsiteX12" fmla="*/ 454818 w 690562"/>
                <a:gd name="connsiteY12" fmla="*/ 609600 h 628650"/>
                <a:gd name="connsiteX13" fmla="*/ 445293 w 690562"/>
                <a:gd name="connsiteY13" fmla="*/ 581025 h 628650"/>
                <a:gd name="connsiteX14" fmla="*/ 440531 w 690562"/>
                <a:gd name="connsiteY14" fmla="*/ 535782 h 628650"/>
                <a:gd name="connsiteX15" fmla="*/ 421481 w 690562"/>
                <a:gd name="connsiteY15" fmla="*/ 488157 h 628650"/>
                <a:gd name="connsiteX16" fmla="*/ 388143 w 690562"/>
                <a:gd name="connsiteY16" fmla="*/ 426244 h 628650"/>
                <a:gd name="connsiteX17" fmla="*/ 357187 w 690562"/>
                <a:gd name="connsiteY17" fmla="*/ 376238 h 628650"/>
                <a:gd name="connsiteX18" fmla="*/ 309562 w 690562"/>
                <a:gd name="connsiteY18" fmla="*/ 316707 h 628650"/>
                <a:gd name="connsiteX19" fmla="*/ 271462 w 690562"/>
                <a:gd name="connsiteY19" fmla="*/ 269082 h 628650"/>
                <a:gd name="connsiteX20" fmla="*/ 221456 w 690562"/>
                <a:gd name="connsiteY20" fmla="*/ 221457 h 628650"/>
                <a:gd name="connsiteX21" fmla="*/ 171450 w 690562"/>
                <a:gd name="connsiteY21" fmla="*/ 178594 h 628650"/>
                <a:gd name="connsiteX22" fmla="*/ 114300 w 690562"/>
                <a:gd name="connsiteY22" fmla="*/ 130969 h 628650"/>
                <a:gd name="connsiteX23" fmla="*/ 61912 w 690562"/>
                <a:gd name="connsiteY23" fmla="*/ 92869 h 628650"/>
                <a:gd name="connsiteX24" fmla="*/ 19050 w 690562"/>
                <a:gd name="connsiteY24" fmla="*/ 64294 h 628650"/>
                <a:gd name="connsiteX25" fmla="*/ 4762 w 690562"/>
                <a:gd name="connsiteY25" fmla="*/ 47625 h 628650"/>
                <a:gd name="connsiteX26" fmla="*/ 0 w 690562"/>
                <a:gd name="connsiteY26" fmla="*/ 21432 h 628650"/>
                <a:gd name="connsiteX27" fmla="*/ 2381 w 690562"/>
                <a:gd name="connsiteY27" fmla="*/ 7144 h 628650"/>
                <a:gd name="connsiteX28" fmla="*/ 21431 w 690562"/>
                <a:gd name="connsiteY28" fmla="*/ 0 h 628650"/>
                <a:gd name="connsiteX29" fmla="*/ 47625 w 690562"/>
                <a:gd name="connsiteY29" fmla="*/ 9525 h 628650"/>
                <a:gd name="connsiteX30" fmla="*/ 102393 w 690562"/>
                <a:gd name="connsiteY30" fmla="*/ 35719 h 628650"/>
                <a:gd name="connsiteX31" fmla="*/ 178593 w 690562"/>
                <a:gd name="connsiteY31" fmla="*/ 69057 h 628650"/>
                <a:gd name="connsiteX32" fmla="*/ 242887 w 690562"/>
                <a:gd name="connsiteY32" fmla="*/ 9763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0562" h="628650">
                  <a:moveTo>
                    <a:pt x="242887" y="97632"/>
                  </a:moveTo>
                  <a:lnTo>
                    <a:pt x="383381" y="157163"/>
                  </a:lnTo>
                  <a:lnTo>
                    <a:pt x="442912" y="180975"/>
                  </a:lnTo>
                  <a:lnTo>
                    <a:pt x="473868" y="190500"/>
                  </a:lnTo>
                  <a:lnTo>
                    <a:pt x="502443" y="197644"/>
                  </a:lnTo>
                  <a:lnTo>
                    <a:pt x="526256" y="197644"/>
                  </a:lnTo>
                  <a:lnTo>
                    <a:pt x="561975" y="188119"/>
                  </a:lnTo>
                  <a:lnTo>
                    <a:pt x="595312" y="169069"/>
                  </a:lnTo>
                  <a:lnTo>
                    <a:pt x="623887" y="145257"/>
                  </a:lnTo>
                  <a:lnTo>
                    <a:pt x="638175" y="130969"/>
                  </a:lnTo>
                  <a:lnTo>
                    <a:pt x="690562" y="69057"/>
                  </a:lnTo>
                  <a:lnTo>
                    <a:pt x="466725" y="628650"/>
                  </a:lnTo>
                  <a:lnTo>
                    <a:pt x="454818" y="609600"/>
                  </a:lnTo>
                  <a:lnTo>
                    <a:pt x="445293" y="581025"/>
                  </a:lnTo>
                  <a:lnTo>
                    <a:pt x="440531" y="535782"/>
                  </a:lnTo>
                  <a:lnTo>
                    <a:pt x="421481" y="488157"/>
                  </a:lnTo>
                  <a:lnTo>
                    <a:pt x="388143" y="426244"/>
                  </a:lnTo>
                  <a:lnTo>
                    <a:pt x="357187" y="376238"/>
                  </a:lnTo>
                  <a:lnTo>
                    <a:pt x="309562" y="316707"/>
                  </a:lnTo>
                  <a:lnTo>
                    <a:pt x="271462" y="269082"/>
                  </a:lnTo>
                  <a:lnTo>
                    <a:pt x="221456" y="221457"/>
                  </a:lnTo>
                  <a:lnTo>
                    <a:pt x="171450" y="178594"/>
                  </a:lnTo>
                  <a:lnTo>
                    <a:pt x="114300" y="130969"/>
                  </a:lnTo>
                  <a:lnTo>
                    <a:pt x="61912" y="92869"/>
                  </a:lnTo>
                  <a:lnTo>
                    <a:pt x="19050" y="64294"/>
                  </a:lnTo>
                  <a:lnTo>
                    <a:pt x="4762" y="47625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47625" y="9525"/>
                  </a:lnTo>
                  <a:lnTo>
                    <a:pt x="102393" y="35719"/>
                  </a:lnTo>
                  <a:lnTo>
                    <a:pt x="178593" y="69057"/>
                  </a:lnTo>
                  <a:lnTo>
                    <a:pt x="242887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9">
              <a:extLst>
                <a:ext uri="{FF2B5EF4-FFF2-40B4-BE49-F238E27FC236}">
                  <a16:creationId xmlns:a16="http://schemas.microsoft.com/office/drawing/2014/main" id="{7CD23A86-EDDB-4C51-BB8E-4443ECFDB523}"/>
                </a:ext>
              </a:extLst>
            </p:cNvPr>
            <p:cNvSpPr/>
            <p:nvPr/>
          </p:nvSpPr>
          <p:spPr>
            <a:xfrm>
              <a:off x="5514975" y="3516313"/>
              <a:ext cx="1562100" cy="2387600"/>
            </a:xfrm>
            <a:custGeom>
              <a:avLst/>
              <a:gdLst>
                <a:gd name="connsiteX0" fmla="*/ 1166014 w 1561845"/>
                <a:gd name="connsiteY0" fmla="*/ 613691 h 2387259"/>
                <a:gd name="connsiteX1" fmla="*/ 1190561 w 1561845"/>
                <a:gd name="connsiteY1" fmla="*/ 524706 h 2387259"/>
                <a:gd name="connsiteX2" fmla="*/ 1218178 w 1561845"/>
                <a:gd name="connsiteY2" fmla="*/ 389694 h 2387259"/>
                <a:gd name="connsiteX3" fmla="*/ 1233520 w 1561845"/>
                <a:gd name="connsiteY3" fmla="*/ 309914 h 2387259"/>
                <a:gd name="connsiteX4" fmla="*/ 1242725 w 1561845"/>
                <a:gd name="connsiteY4" fmla="*/ 254682 h 2387259"/>
                <a:gd name="connsiteX5" fmla="*/ 1245794 w 1561845"/>
                <a:gd name="connsiteY5" fmla="*/ 230134 h 2387259"/>
                <a:gd name="connsiteX6" fmla="*/ 1239657 w 1561845"/>
                <a:gd name="connsiteY6" fmla="*/ 199450 h 2387259"/>
                <a:gd name="connsiteX7" fmla="*/ 1227383 w 1561845"/>
                <a:gd name="connsiteY7" fmla="*/ 168765 h 2387259"/>
                <a:gd name="connsiteX8" fmla="*/ 1208972 w 1561845"/>
                <a:gd name="connsiteY8" fmla="*/ 147286 h 2387259"/>
                <a:gd name="connsiteX9" fmla="*/ 1181356 w 1561845"/>
                <a:gd name="connsiteY9" fmla="*/ 128875 h 2387259"/>
                <a:gd name="connsiteX10" fmla="*/ 1156808 w 1561845"/>
                <a:gd name="connsiteY10" fmla="*/ 119670 h 2387259"/>
                <a:gd name="connsiteX11" fmla="*/ 1135329 w 1561845"/>
                <a:gd name="connsiteY11" fmla="*/ 104328 h 2387259"/>
                <a:gd name="connsiteX12" fmla="*/ 1123055 w 1561845"/>
                <a:gd name="connsiteY12" fmla="*/ 85917 h 2387259"/>
                <a:gd name="connsiteX13" fmla="*/ 1110782 w 1561845"/>
                <a:gd name="connsiteY13" fmla="*/ 64438 h 2387259"/>
                <a:gd name="connsiteX14" fmla="*/ 1110782 w 1561845"/>
                <a:gd name="connsiteY14" fmla="*/ 36821 h 2387259"/>
                <a:gd name="connsiteX15" fmla="*/ 1119987 w 1561845"/>
                <a:gd name="connsiteY15" fmla="*/ 21479 h 2387259"/>
                <a:gd name="connsiteX16" fmla="*/ 1156808 w 1561845"/>
                <a:gd name="connsiteY16" fmla="*/ 6137 h 2387259"/>
                <a:gd name="connsiteX17" fmla="*/ 1208972 w 1561845"/>
                <a:gd name="connsiteY17" fmla="*/ 0 h 2387259"/>
                <a:gd name="connsiteX18" fmla="*/ 1239657 w 1561845"/>
                <a:gd name="connsiteY18" fmla="*/ 9205 h 2387259"/>
                <a:gd name="connsiteX19" fmla="*/ 1340916 w 1561845"/>
                <a:gd name="connsiteY19" fmla="*/ 52164 h 2387259"/>
                <a:gd name="connsiteX20" fmla="*/ 1414559 w 1561845"/>
                <a:gd name="connsiteY20" fmla="*/ 88985 h 2387259"/>
                <a:gd name="connsiteX21" fmla="*/ 1497407 w 1561845"/>
                <a:gd name="connsiteY21" fmla="*/ 131944 h 2387259"/>
                <a:gd name="connsiteX22" fmla="*/ 1537297 w 1561845"/>
                <a:gd name="connsiteY22" fmla="*/ 156491 h 2387259"/>
                <a:gd name="connsiteX23" fmla="*/ 1549571 w 1561845"/>
                <a:gd name="connsiteY23" fmla="*/ 174902 h 2387259"/>
                <a:gd name="connsiteX24" fmla="*/ 1558776 w 1561845"/>
                <a:gd name="connsiteY24" fmla="*/ 190244 h 2387259"/>
                <a:gd name="connsiteX25" fmla="*/ 1561845 w 1561845"/>
                <a:gd name="connsiteY25" fmla="*/ 208655 h 2387259"/>
                <a:gd name="connsiteX26" fmla="*/ 1561845 w 1561845"/>
                <a:gd name="connsiteY26" fmla="*/ 227066 h 2387259"/>
                <a:gd name="connsiteX27" fmla="*/ 1552639 w 1561845"/>
                <a:gd name="connsiteY27" fmla="*/ 248545 h 2387259"/>
                <a:gd name="connsiteX28" fmla="*/ 1531160 w 1561845"/>
                <a:gd name="connsiteY28" fmla="*/ 276161 h 2387259"/>
                <a:gd name="connsiteX29" fmla="*/ 1503544 w 1561845"/>
                <a:gd name="connsiteY29" fmla="*/ 343667 h 2387259"/>
                <a:gd name="connsiteX30" fmla="*/ 1472859 w 1561845"/>
                <a:gd name="connsiteY30" fmla="*/ 457200 h 2387259"/>
                <a:gd name="connsiteX31" fmla="*/ 1451380 w 1561845"/>
                <a:gd name="connsiteY31" fmla="*/ 543117 h 2387259"/>
                <a:gd name="connsiteX32" fmla="*/ 1411490 w 1561845"/>
                <a:gd name="connsiteY32" fmla="*/ 662787 h 2387259"/>
                <a:gd name="connsiteX33" fmla="*/ 1393080 w 1561845"/>
                <a:gd name="connsiteY33" fmla="*/ 721087 h 2387259"/>
                <a:gd name="connsiteX34" fmla="*/ 1288752 w 1561845"/>
                <a:gd name="connsiteY34" fmla="*/ 972701 h 2387259"/>
                <a:gd name="connsiteX35" fmla="*/ 1221246 w 1561845"/>
                <a:gd name="connsiteY35" fmla="*/ 1113850 h 2387259"/>
                <a:gd name="connsiteX36" fmla="*/ 1169082 w 1561845"/>
                <a:gd name="connsiteY36" fmla="*/ 1218177 h 2387259"/>
                <a:gd name="connsiteX37" fmla="*/ 1104645 w 1561845"/>
                <a:gd name="connsiteY37" fmla="*/ 1331710 h 2387259"/>
                <a:gd name="connsiteX38" fmla="*/ 1043276 w 1561845"/>
                <a:gd name="connsiteY38" fmla="*/ 1436038 h 2387259"/>
                <a:gd name="connsiteX39" fmla="*/ 951222 w 1561845"/>
                <a:gd name="connsiteY39" fmla="*/ 1571050 h 2387259"/>
                <a:gd name="connsiteX40" fmla="*/ 862237 w 1561845"/>
                <a:gd name="connsiteY40" fmla="*/ 1687651 h 2387259"/>
                <a:gd name="connsiteX41" fmla="*/ 764046 w 1561845"/>
                <a:gd name="connsiteY41" fmla="*/ 1807321 h 2387259"/>
                <a:gd name="connsiteX42" fmla="*/ 653582 w 1561845"/>
                <a:gd name="connsiteY42" fmla="*/ 1923922 h 2387259"/>
                <a:gd name="connsiteX43" fmla="*/ 546186 w 1561845"/>
                <a:gd name="connsiteY43" fmla="*/ 2022113 h 2387259"/>
                <a:gd name="connsiteX44" fmla="*/ 472543 w 1561845"/>
                <a:gd name="connsiteY44" fmla="*/ 2086550 h 2387259"/>
                <a:gd name="connsiteX45" fmla="*/ 398900 w 1561845"/>
                <a:gd name="connsiteY45" fmla="*/ 2144851 h 2387259"/>
                <a:gd name="connsiteX46" fmla="*/ 309914 w 1561845"/>
                <a:gd name="connsiteY46" fmla="*/ 2212357 h 2387259"/>
                <a:gd name="connsiteX47" fmla="*/ 193313 w 1561845"/>
                <a:gd name="connsiteY47" fmla="*/ 2289068 h 2387259"/>
                <a:gd name="connsiteX48" fmla="*/ 92054 w 1561845"/>
                <a:gd name="connsiteY48" fmla="*/ 2353506 h 2387259"/>
                <a:gd name="connsiteX49" fmla="*/ 30685 w 1561845"/>
                <a:gd name="connsiteY49" fmla="*/ 2384191 h 2387259"/>
                <a:gd name="connsiteX50" fmla="*/ 12274 w 1561845"/>
                <a:gd name="connsiteY50" fmla="*/ 2387259 h 2387259"/>
                <a:gd name="connsiteX51" fmla="*/ 0 w 1561845"/>
                <a:gd name="connsiteY51" fmla="*/ 2378054 h 2387259"/>
                <a:gd name="connsiteX52" fmla="*/ 3069 w 1561845"/>
                <a:gd name="connsiteY52" fmla="*/ 2347369 h 2387259"/>
                <a:gd name="connsiteX53" fmla="*/ 15343 w 1561845"/>
                <a:gd name="connsiteY53" fmla="*/ 2319753 h 2387259"/>
                <a:gd name="connsiteX54" fmla="*/ 61369 w 1561845"/>
                <a:gd name="connsiteY54" fmla="*/ 2282932 h 2387259"/>
                <a:gd name="connsiteX55" fmla="*/ 162629 w 1561845"/>
                <a:gd name="connsiteY55" fmla="*/ 2203152 h 2387259"/>
                <a:gd name="connsiteX56" fmla="*/ 266956 w 1561845"/>
                <a:gd name="connsiteY56" fmla="*/ 2104961 h 2387259"/>
                <a:gd name="connsiteX57" fmla="*/ 417310 w 1561845"/>
                <a:gd name="connsiteY57" fmla="*/ 1957675 h 2387259"/>
                <a:gd name="connsiteX58" fmla="*/ 512433 w 1561845"/>
                <a:gd name="connsiteY58" fmla="*/ 1859485 h 2387259"/>
                <a:gd name="connsiteX59" fmla="*/ 598349 w 1561845"/>
                <a:gd name="connsiteY59" fmla="*/ 1764362 h 2387259"/>
                <a:gd name="connsiteX60" fmla="*/ 665855 w 1561845"/>
                <a:gd name="connsiteY60" fmla="*/ 1687651 h 2387259"/>
                <a:gd name="connsiteX61" fmla="*/ 748704 w 1561845"/>
                <a:gd name="connsiteY61" fmla="*/ 1577187 h 2387259"/>
                <a:gd name="connsiteX62" fmla="*/ 819278 w 1561845"/>
                <a:gd name="connsiteY62" fmla="*/ 1472859 h 2387259"/>
                <a:gd name="connsiteX63" fmla="*/ 871442 w 1561845"/>
                <a:gd name="connsiteY63" fmla="*/ 1390011 h 2387259"/>
                <a:gd name="connsiteX64" fmla="*/ 923606 w 1561845"/>
                <a:gd name="connsiteY64" fmla="*/ 1294889 h 2387259"/>
                <a:gd name="connsiteX65" fmla="*/ 966564 w 1561845"/>
                <a:gd name="connsiteY65" fmla="*/ 1205903 h 2387259"/>
                <a:gd name="connsiteX66" fmla="*/ 1009522 w 1561845"/>
                <a:gd name="connsiteY66" fmla="*/ 1104644 h 2387259"/>
                <a:gd name="connsiteX67" fmla="*/ 1049412 w 1561845"/>
                <a:gd name="connsiteY67" fmla="*/ 997248 h 2387259"/>
                <a:gd name="connsiteX68" fmla="*/ 1080097 w 1561845"/>
                <a:gd name="connsiteY68" fmla="*/ 902126 h 2387259"/>
                <a:gd name="connsiteX69" fmla="*/ 1166014 w 1561845"/>
                <a:gd name="connsiteY69" fmla="*/ 613691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61845" h="2387259">
                  <a:moveTo>
                    <a:pt x="1166014" y="613691"/>
                  </a:moveTo>
                  <a:lnTo>
                    <a:pt x="1190561" y="524706"/>
                  </a:lnTo>
                  <a:lnTo>
                    <a:pt x="1218178" y="389694"/>
                  </a:lnTo>
                  <a:lnTo>
                    <a:pt x="1233520" y="309914"/>
                  </a:lnTo>
                  <a:lnTo>
                    <a:pt x="1242725" y="254682"/>
                  </a:lnTo>
                  <a:lnTo>
                    <a:pt x="1245794" y="230134"/>
                  </a:lnTo>
                  <a:lnTo>
                    <a:pt x="1239657" y="199450"/>
                  </a:lnTo>
                  <a:lnTo>
                    <a:pt x="1227383" y="168765"/>
                  </a:lnTo>
                  <a:lnTo>
                    <a:pt x="1208972" y="147286"/>
                  </a:lnTo>
                  <a:lnTo>
                    <a:pt x="1181356" y="128875"/>
                  </a:lnTo>
                  <a:lnTo>
                    <a:pt x="1156808" y="119670"/>
                  </a:lnTo>
                  <a:lnTo>
                    <a:pt x="1135329" y="104328"/>
                  </a:lnTo>
                  <a:lnTo>
                    <a:pt x="1123055" y="85917"/>
                  </a:lnTo>
                  <a:lnTo>
                    <a:pt x="1110782" y="64438"/>
                  </a:lnTo>
                  <a:lnTo>
                    <a:pt x="1110782" y="36821"/>
                  </a:lnTo>
                  <a:lnTo>
                    <a:pt x="1119987" y="21479"/>
                  </a:lnTo>
                  <a:lnTo>
                    <a:pt x="1156808" y="6137"/>
                  </a:lnTo>
                  <a:lnTo>
                    <a:pt x="1208972" y="0"/>
                  </a:lnTo>
                  <a:lnTo>
                    <a:pt x="1239657" y="9205"/>
                  </a:lnTo>
                  <a:lnTo>
                    <a:pt x="1340916" y="52164"/>
                  </a:lnTo>
                  <a:lnTo>
                    <a:pt x="1414559" y="88985"/>
                  </a:lnTo>
                  <a:lnTo>
                    <a:pt x="1497407" y="131944"/>
                  </a:lnTo>
                  <a:lnTo>
                    <a:pt x="1537297" y="156491"/>
                  </a:lnTo>
                  <a:lnTo>
                    <a:pt x="1549571" y="174902"/>
                  </a:lnTo>
                  <a:lnTo>
                    <a:pt x="1558776" y="190244"/>
                  </a:lnTo>
                  <a:lnTo>
                    <a:pt x="1561845" y="208655"/>
                  </a:lnTo>
                  <a:lnTo>
                    <a:pt x="1561845" y="227066"/>
                  </a:lnTo>
                  <a:lnTo>
                    <a:pt x="1552639" y="248545"/>
                  </a:lnTo>
                  <a:lnTo>
                    <a:pt x="1531160" y="276161"/>
                  </a:lnTo>
                  <a:lnTo>
                    <a:pt x="1503544" y="343667"/>
                  </a:lnTo>
                  <a:lnTo>
                    <a:pt x="1472859" y="457200"/>
                  </a:lnTo>
                  <a:lnTo>
                    <a:pt x="1451380" y="543117"/>
                  </a:lnTo>
                  <a:lnTo>
                    <a:pt x="1411490" y="662787"/>
                  </a:lnTo>
                  <a:lnTo>
                    <a:pt x="1393080" y="721087"/>
                  </a:lnTo>
                  <a:lnTo>
                    <a:pt x="1288752" y="972701"/>
                  </a:lnTo>
                  <a:lnTo>
                    <a:pt x="1221246" y="1113850"/>
                  </a:lnTo>
                  <a:lnTo>
                    <a:pt x="1169082" y="1218177"/>
                  </a:lnTo>
                  <a:lnTo>
                    <a:pt x="1104645" y="1331710"/>
                  </a:lnTo>
                  <a:lnTo>
                    <a:pt x="1043276" y="1436038"/>
                  </a:lnTo>
                  <a:lnTo>
                    <a:pt x="951222" y="1571050"/>
                  </a:lnTo>
                  <a:lnTo>
                    <a:pt x="862237" y="1687651"/>
                  </a:lnTo>
                  <a:lnTo>
                    <a:pt x="764046" y="1807321"/>
                  </a:lnTo>
                  <a:lnTo>
                    <a:pt x="653582" y="1923922"/>
                  </a:lnTo>
                  <a:lnTo>
                    <a:pt x="546186" y="2022113"/>
                  </a:lnTo>
                  <a:lnTo>
                    <a:pt x="472543" y="2086550"/>
                  </a:lnTo>
                  <a:lnTo>
                    <a:pt x="398900" y="2144851"/>
                  </a:lnTo>
                  <a:lnTo>
                    <a:pt x="309914" y="2212357"/>
                  </a:lnTo>
                  <a:lnTo>
                    <a:pt x="193313" y="2289068"/>
                  </a:lnTo>
                  <a:lnTo>
                    <a:pt x="92054" y="2353506"/>
                  </a:lnTo>
                  <a:lnTo>
                    <a:pt x="30685" y="2384191"/>
                  </a:lnTo>
                  <a:lnTo>
                    <a:pt x="12274" y="2387259"/>
                  </a:lnTo>
                  <a:lnTo>
                    <a:pt x="0" y="2378054"/>
                  </a:lnTo>
                  <a:lnTo>
                    <a:pt x="3069" y="2347369"/>
                  </a:lnTo>
                  <a:lnTo>
                    <a:pt x="15343" y="2319753"/>
                  </a:lnTo>
                  <a:lnTo>
                    <a:pt x="61369" y="2282932"/>
                  </a:lnTo>
                  <a:lnTo>
                    <a:pt x="162629" y="2203152"/>
                  </a:lnTo>
                  <a:lnTo>
                    <a:pt x="266956" y="2104961"/>
                  </a:lnTo>
                  <a:lnTo>
                    <a:pt x="417310" y="1957675"/>
                  </a:lnTo>
                  <a:lnTo>
                    <a:pt x="512433" y="1859485"/>
                  </a:lnTo>
                  <a:lnTo>
                    <a:pt x="598349" y="1764362"/>
                  </a:lnTo>
                  <a:lnTo>
                    <a:pt x="665855" y="1687651"/>
                  </a:lnTo>
                  <a:lnTo>
                    <a:pt x="748704" y="1577187"/>
                  </a:lnTo>
                  <a:lnTo>
                    <a:pt x="819278" y="1472859"/>
                  </a:lnTo>
                  <a:lnTo>
                    <a:pt x="871442" y="1390011"/>
                  </a:lnTo>
                  <a:lnTo>
                    <a:pt x="923606" y="1294889"/>
                  </a:lnTo>
                  <a:lnTo>
                    <a:pt x="966564" y="1205903"/>
                  </a:lnTo>
                  <a:lnTo>
                    <a:pt x="1009522" y="1104644"/>
                  </a:lnTo>
                  <a:lnTo>
                    <a:pt x="1049412" y="997248"/>
                  </a:lnTo>
                  <a:lnTo>
                    <a:pt x="1080097" y="902126"/>
                  </a:lnTo>
                  <a:lnTo>
                    <a:pt x="1166014" y="6136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871768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106DA2D7-606A-4905-A64A-3259DFF4C638}"/>
              </a:ext>
            </a:extLst>
          </p:cNvPr>
          <p:cNvSpPr/>
          <p:nvPr/>
        </p:nvSpPr>
        <p:spPr>
          <a:xfrm>
            <a:off x="5162551" y="1937111"/>
            <a:ext cx="676275" cy="838200"/>
          </a:xfrm>
          <a:custGeom>
            <a:avLst/>
            <a:gdLst>
              <a:gd name="connsiteX0" fmla="*/ 385763 w 676275"/>
              <a:gd name="connsiteY0" fmla="*/ 523875 h 838200"/>
              <a:gd name="connsiteX1" fmla="*/ 471488 w 676275"/>
              <a:gd name="connsiteY1" fmla="*/ 447675 h 838200"/>
              <a:gd name="connsiteX2" fmla="*/ 535781 w 676275"/>
              <a:gd name="connsiteY2" fmla="*/ 388143 h 838200"/>
              <a:gd name="connsiteX3" fmla="*/ 545306 w 676275"/>
              <a:gd name="connsiteY3" fmla="*/ 378618 h 838200"/>
              <a:gd name="connsiteX4" fmla="*/ 583406 w 676275"/>
              <a:gd name="connsiteY4" fmla="*/ 369093 h 838200"/>
              <a:gd name="connsiteX5" fmla="*/ 626269 w 676275"/>
              <a:gd name="connsiteY5" fmla="*/ 352425 h 838200"/>
              <a:gd name="connsiteX6" fmla="*/ 652463 w 676275"/>
              <a:gd name="connsiteY6" fmla="*/ 335756 h 838200"/>
              <a:gd name="connsiteX7" fmla="*/ 676275 w 676275"/>
              <a:gd name="connsiteY7" fmla="*/ 307181 h 838200"/>
              <a:gd name="connsiteX8" fmla="*/ 676275 w 676275"/>
              <a:gd name="connsiteY8" fmla="*/ 295275 h 838200"/>
              <a:gd name="connsiteX9" fmla="*/ 669131 w 676275"/>
              <a:gd name="connsiteY9" fmla="*/ 269081 h 838200"/>
              <a:gd name="connsiteX10" fmla="*/ 645319 w 676275"/>
              <a:gd name="connsiteY10" fmla="*/ 230981 h 838200"/>
              <a:gd name="connsiteX11" fmla="*/ 607219 w 676275"/>
              <a:gd name="connsiteY11" fmla="*/ 185737 h 838200"/>
              <a:gd name="connsiteX12" fmla="*/ 561975 w 676275"/>
              <a:gd name="connsiteY12" fmla="*/ 142875 h 838200"/>
              <a:gd name="connsiteX13" fmla="*/ 516731 w 676275"/>
              <a:gd name="connsiteY13" fmla="*/ 107156 h 838200"/>
              <a:gd name="connsiteX14" fmla="*/ 464344 w 676275"/>
              <a:gd name="connsiteY14" fmla="*/ 73818 h 838200"/>
              <a:gd name="connsiteX15" fmla="*/ 404813 w 676275"/>
              <a:gd name="connsiteY15" fmla="*/ 42862 h 838200"/>
              <a:gd name="connsiteX16" fmla="*/ 345281 w 676275"/>
              <a:gd name="connsiteY16" fmla="*/ 14287 h 838200"/>
              <a:gd name="connsiteX17" fmla="*/ 295275 w 676275"/>
              <a:gd name="connsiteY17" fmla="*/ 0 h 838200"/>
              <a:gd name="connsiteX18" fmla="*/ 271463 w 676275"/>
              <a:gd name="connsiteY18" fmla="*/ 2381 h 838200"/>
              <a:gd name="connsiteX19" fmla="*/ 252413 w 676275"/>
              <a:gd name="connsiteY19" fmla="*/ 7143 h 838200"/>
              <a:gd name="connsiteX20" fmla="*/ 247650 w 676275"/>
              <a:gd name="connsiteY20" fmla="*/ 19050 h 838200"/>
              <a:gd name="connsiteX21" fmla="*/ 254794 w 676275"/>
              <a:gd name="connsiteY21" fmla="*/ 40481 h 838200"/>
              <a:gd name="connsiteX22" fmla="*/ 266700 w 676275"/>
              <a:gd name="connsiteY22" fmla="*/ 54768 h 838200"/>
              <a:gd name="connsiteX23" fmla="*/ 285750 w 676275"/>
              <a:gd name="connsiteY23" fmla="*/ 73818 h 838200"/>
              <a:gd name="connsiteX24" fmla="*/ 304800 w 676275"/>
              <a:gd name="connsiteY24" fmla="*/ 83343 h 838200"/>
              <a:gd name="connsiteX25" fmla="*/ 333375 w 676275"/>
              <a:gd name="connsiteY25" fmla="*/ 100012 h 838200"/>
              <a:gd name="connsiteX26" fmla="*/ 350044 w 676275"/>
              <a:gd name="connsiteY26" fmla="*/ 114300 h 838200"/>
              <a:gd name="connsiteX27" fmla="*/ 359569 w 676275"/>
              <a:gd name="connsiteY27" fmla="*/ 130968 h 838200"/>
              <a:gd name="connsiteX28" fmla="*/ 361950 w 676275"/>
              <a:gd name="connsiteY28" fmla="*/ 140493 h 838200"/>
              <a:gd name="connsiteX29" fmla="*/ 361950 w 676275"/>
              <a:gd name="connsiteY29" fmla="*/ 166687 h 838200"/>
              <a:gd name="connsiteX30" fmla="*/ 347663 w 676275"/>
              <a:gd name="connsiteY30" fmla="*/ 197643 h 838200"/>
              <a:gd name="connsiteX31" fmla="*/ 333375 w 676275"/>
              <a:gd name="connsiteY31" fmla="*/ 230981 h 838200"/>
              <a:gd name="connsiteX32" fmla="*/ 242888 w 676275"/>
              <a:gd name="connsiteY32" fmla="*/ 397668 h 838200"/>
              <a:gd name="connsiteX33" fmla="*/ 123825 w 676275"/>
              <a:gd name="connsiteY33" fmla="*/ 590550 h 838200"/>
              <a:gd name="connsiteX34" fmla="*/ 50006 w 676275"/>
              <a:gd name="connsiteY34" fmla="*/ 709612 h 838200"/>
              <a:gd name="connsiteX35" fmla="*/ 11906 w 676275"/>
              <a:gd name="connsiteY35" fmla="*/ 773906 h 838200"/>
              <a:gd name="connsiteX36" fmla="*/ 0 w 676275"/>
              <a:gd name="connsiteY36" fmla="*/ 812006 h 838200"/>
              <a:gd name="connsiteX37" fmla="*/ 0 w 676275"/>
              <a:gd name="connsiteY37" fmla="*/ 823912 h 838200"/>
              <a:gd name="connsiteX38" fmla="*/ 7144 w 676275"/>
              <a:gd name="connsiteY38" fmla="*/ 835818 h 838200"/>
              <a:gd name="connsiteX39" fmla="*/ 28575 w 676275"/>
              <a:gd name="connsiteY39" fmla="*/ 838200 h 838200"/>
              <a:gd name="connsiteX40" fmla="*/ 61913 w 676275"/>
              <a:gd name="connsiteY40" fmla="*/ 821531 h 838200"/>
              <a:gd name="connsiteX41" fmla="*/ 130969 w 676275"/>
              <a:gd name="connsiteY41" fmla="*/ 754856 h 838200"/>
              <a:gd name="connsiteX42" fmla="*/ 290513 w 676275"/>
              <a:gd name="connsiteY42" fmla="*/ 614362 h 838200"/>
              <a:gd name="connsiteX43" fmla="*/ 385763 w 676275"/>
              <a:gd name="connsiteY43" fmla="*/ 523875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76275" h="838200">
                <a:moveTo>
                  <a:pt x="385763" y="523875"/>
                </a:moveTo>
                <a:lnTo>
                  <a:pt x="471488" y="447675"/>
                </a:lnTo>
                <a:lnTo>
                  <a:pt x="535781" y="388143"/>
                </a:lnTo>
                <a:lnTo>
                  <a:pt x="545306" y="378618"/>
                </a:lnTo>
                <a:lnTo>
                  <a:pt x="583406" y="369093"/>
                </a:lnTo>
                <a:lnTo>
                  <a:pt x="626269" y="352425"/>
                </a:lnTo>
                <a:lnTo>
                  <a:pt x="652463" y="335756"/>
                </a:lnTo>
                <a:lnTo>
                  <a:pt x="676275" y="307181"/>
                </a:lnTo>
                <a:lnTo>
                  <a:pt x="676275" y="295275"/>
                </a:lnTo>
                <a:lnTo>
                  <a:pt x="669131" y="269081"/>
                </a:lnTo>
                <a:lnTo>
                  <a:pt x="645319" y="230981"/>
                </a:lnTo>
                <a:lnTo>
                  <a:pt x="607219" y="185737"/>
                </a:lnTo>
                <a:lnTo>
                  <a:pt x="561975" y="142875"/>
                </a:lnTo>
                <a:lnTo>
                  <a:pt x="516731" y="107156"/>
                </a:lnTo>
                <a:lnTo>
                  <a:pt x="464344" y="73818"/>
                </a:lnTo>
                <a:lnTo>
                  <a:pt x="404813" y="42862"/>
                </a:lnTo>
                <a:lnTo>
                  <a:pt x="345281" y="14287"/>
                </a:lnTo>
                <a:lnTo>
                  <a:pt x="295275" y="0"/>
                </a:lnTo>
                <a:lnTo>
                  <a:pt x="271463" y="2381"/>
                </a:lnTo>
                <a:lnTo>
                  <a:pt x="252413" y="7143"/>
                </a:lnTo>
                <a:lnTo>
                  <a:pt x="247650" y="19050"/>
                </a:lnTo>
                <a:lnTo>
                  <a:pt x="254794" y="40481"/>
                </a:lnTo>
                <a:lnTo>
                  <a:pt x="266700" y="54768"/>
                </a:lnTo>
                <a:lnTo>
                  <a:pt x="285750" y="73818"/>
                </a:lnTo>
                <a:lnTo>
                  <a:pt x="304800" y="83343"/>
                </a:lnTo>
                <a:lnTo>
                  <a:pt x="333375" y="100012"/>
                </a:lnTo>
                <a:lnTo>
                  <a:pt x="350044" y="114300"/>
                </a:lnTo>
                <a:lnTo>
                  <a:pt x="359569" y="130968"/>
                </a:lnTo>
                <a:lnTo>
                  <a:pt x="361950" y="140493"/>
                </a:lnTo>
                <a:lnTo>
                  <a:pt x="361950" y="166687"/>
                </a:lnTo>
                <a:lnTo>
                  <a:pt x="347663" y="197643"/>
                </a:lnTo>
                <a:lnTo>
                  <a:pt x="333375" y="230981"/>
                </a:lnTo>
                <a:lnTo>
                  <a:pt x="242888" y="397668"/>
                </a:lnTo>
                <a:lnTo>
                  <a:pt x="123825" y="590550"/>
                </a:lnTo>
                <a:lnTo>
                  <a:pt x="50006" y="709612"/>
                </a:lnTo>
                <a:lnTo>
                  <a:pt x="11906" y="773906"/>
                </a:lnTo>
                <a:lnTo>
                  <a:pt x="0" y="812006"/>
                </a:lnTo>
                <a:lnTo>
                  <a:pt x="0" y="823912"/>
                </a:lnTo>
                <a:lnTo>
                  <a:pt x="7144" y="835818"/>
                </a:lnTo>
                <a:lnTo>
                  <a:pt x="28575" y="838200"/>
                </a:lnTo>
                <a:lnTo>
                  <a:pt x="61913" y="821531"/>
                </a:lnTo>
                <a:lnTo>
                  <a:pt x="130969" y="754856"/>
                </a:lnTo>
                <a:lnTo>
                  <a:pt x="290513" y="614362"/>
                </a:lnTo>
                <a:lnTo>
                  <a:pt x="385763" y="5238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53FB022-190F-418B-A3C7-E0990244B92A}"/>
              </a:ext>
            </a:extLst>
          </p:cNvPr>
          <p:cNvSpPr/>
          <p:nvPr/>
        </p:nvSpPr>
        <p:spPr>
          <a:xfrm>
            <a:off x="5432426" y="2119313"/>
            <a:ext cx="1116013" cy="1460500"/>
          </a:xfrm>
          <a:custGeom>
            <a:avLst/>
            <a:gdLst>
              <a:gd name="connsiteX0" fmla="*/ 631032 w 1116807"/>
              <a:gd name="connsiteY0" fmla="*/ 571500 h 1459706"/>
              <a:gd name="connsiteX1" fmla="*/ 692944 w 1116807"/>
              <a:gd name="connsiteY1" fmla="*/ 469106 h 1459706"/>
              <a:gd name="connsiteX2" fmla="*/ 752475 w 1116807"/>
              <a:gd name="connsiteY2" fmla="*/ 359568 h 1459706"/>
              <a:gd name="connsiteX3" fmla="*/ 795338 w 1116807"/>
              <a:gd name="connsiteY3" fmla="*/ 273843 h 1459706"/>
              <a:gd name="connsiteX4" fmla="*/ 812007 w 1116807"/>
              <a:gd name="connsiteY4" fmla="*/ 240506 h 1459706"/>
              <a:gd name="connsiteX5" fmla="*/ 814388 w 1116807"/>
              <a:gd name="connsiteY5" fmla="*/ 228600 h 1459706"/>
              <a:gd name="connsiteX6" fmla="*/ 819150 w 1116807"/>
              <a:gd name="connsiteY6" fmla="*/ 202406 h 1459706"/>
              <a:gd name="connsiteX7" fmla="*/ 816769 w 1116807"/>
              <a:gd name="connsiteY7" fmla="*/ 180975 h 1459706"/>
              <a:gd name="connsiteX8" fmla="*/ 812007 w 1116807"/>
              <a:gd name="connsiteY8" fmla="*/ 159543 h 1459706"/>
              <a:gd name="connsiteX9" fmla="*/ 800100 w 1116807"/>
              <a:gd name="connsiteY9" fmla="*/ 130968 h 1459706"/>
              <a:gd name="connsiteX10" fmla="*/ 783432 w 1116807"/>
              <a:gd name="connsiteY10" fmla="*/ 104775 h 1459706"/>
              <a:gd name="connsiteX11" fmla="*/ 764382 w 1116807"/>
              <a:gd name="connsiteY11" fmla="*/ 80962 h 1459706"/>
              <a:gd name="connsiteX12" fmla="*/ 750094 w 1116807"/>
              <a:gd name="connsiteY12" fmla="*/ 64293 h 1459706"/>
              <a:gd name="connsiteX13" fmla="*/ 738188 w 1116807"/>
              <a:gd name="connsiteY13" fmla="*/ 45243 h 1459706"/>
              <a:gd name="connsiteX14" fmla="*/ 735807 w 1116807"/>
              <a:gd name="connsiteY14" fmla="*/ 21431 h 1459706"/>
              <a:gd name="connsiteX15" fmla="*/ 738188 w 1116807"/>
              <a:gd name="connsiteY15" fmla="*/ 7143 h 1459706"/>
              <a:gd name="connsiteX16" fmla="*/ 747713 w 1116807"/>
              <a:gd name="connsiteY16" fmla="*/ 0 h 1459706"/>
              <a:gd name="connsiteX17" fmla="*/ 762000 w 1116807"/>
              <a:gd name="connsiteY17" fmla="*/ 2381 h 1459706"/>
              <a:gd name="connsiteX18" fmla="*/ 792957 w 1116807"/>
              <a:gd name="connsiteY18" fmla="*/ 14287 h 1459706"/>
              <a:gd name="connsiteX19" fmla="*/ 835819 w 1116807"/>
              <a:gd name="connsiteY19" fmla="*/ 40481 h 1459706"/>
              <a:gd name="connsiteX20" fmla="*/ 897732 w 1116807"/>
              <a:gd name="connsiteY20" fmla="*/ 78581 h 1459706"/>
              <a:gd name="connsiteX21" fmla="*/ 940594 w 1116807"/>
              <a:gd name="connsiteY21" fmla="*/ 109537 h 1459706"/>
              <a:gd name="connsiteX22" fmla="*/ 990600 w 1116807"/>
              <a:gd name="connsiteY22" fmla="*/ 147637 h 1459706"/>
              <a:gd name="connsiteX23" fmla="*/ 1031082 w 1116807"/>
              <a:gd name="connsiteY23" fmla="*/ 185737 h 1459706"/>
              <a:gd name="connsiteX24" fmla="*/ 1057275 w 1116807"/>
              <a:gd name="connsiteY24" fmla="*/ 214312 h 1459706"/>
              <a:gd name="connsiteX25" fmla="*/ 1088232 w 1116807"/>
              <a:gd name="connsiteY25" fmla="*/ 254793 h 1459706"/>
              <a:gd name="connsiteX26" fmla="*/ 1102519 w 1116807"/>
              <a:gd name="connsiteY26" fmla="*/ 283368 h 1459706"/>
              <a:gd name="connsiteX27" fmla="*/ 1114425 w 1116807"/>
              <a:gd name="connsiteY27" fmla="*/ 311943 h 1459706"/>
              <a:gd name="connsiteX28" fmla="*/ 1116807 w 1116807"/>
              <a:gd name="connsiteY28" fmla="*/ 330993 h 1459706"/>
              <a:gd name="connsiteX29" fmla="*/ 1109663 w 1116807"/>
              <a:gd name="connsiteY29" fmla="*/ 359568 h 1459706"/>
              <a:gd name="connsiteX30" fmla="*/ 1095375 w 1116807"/>
              <a:gd name="connsiteY30" fmla="*/ 383381 h 1459706"/>
              <a:gd name="connsiteX31" fmla="*/ 1066800 w 1116807"/>
              <a:gd name="connsiteY31" fmla="*/ 407193 h 1459706"/>
              <a:gd name="connsiteX32" fmla="*/ 1021557 w 1116807"/>
              <a:gd name="connsiteY32" fmla="*/ 433387 h 1459706"/>
              <a:gd name="connsiteX33" fmla="*/ 969169 w 1116807"/>
              <a:gd name="connsiteY33" fmla="*/ 497681 h 1459706"/>
              <a:gd name="connsiteX34" fmla="*/ 831057 w 1116807"/>
              <a:gd name="connsiteY34" fmla="*/ 673893 h 1459706"/>
              <a:gd name="connsiteX35" fmla="*/ 673894 w 1116807"/>
              <a:gd name="connsiteY35" fmla="*/ 873918 h 1459706"/>
              <a:gd name="connsiteX36" fmla="*/ 602457 w 1116807"/>
              <a:gd name="connsiteY36" fmla="*/ 959643 h 1459706"/>
              <a:gd name="connsiteX37" fmla="*/ 559594 w 1116807"/>
              <a:gd name="connsiteY37" fmla="*/ 1009650 h 1459706"/>
              <a:gd name="connsiteX38" fmla="*/ 490538 w 1116807"/>
              <a:gd name="connsiteY38" fmla="*/ 1081087 h 1459706"/>
              <a:gd name="connsiteX39" fmla="*/ 354807 w 1116807"/>
              <a:gd name="connsiteY39" fmla="*/ 1209675 h 1459706"/>
              <a:gd name="connsiteX40" fmla="*/ 166688 w 1116807"/>
              <a:gd name="connsiteY40" fmla="*/ 1371600 h 1459706"/>
              <a:gd name="connsiteX41" fmla="*/ 104775 w 1116807"/>
              <a:gd name="connsiteY41" fmla="*/ 1421606 h 1459706"/>
              <a:gd name="connsiteX42" fmla="*/ 78582 w 1116807"/>
              <a:gd name="connsiteY42" fmla="*/ 1443037 h 1459706"/>
              <a:gd name="connsiteX43" fmla="*/ 50007 w 1116807"/>
              <a:gd name="connsiteY43" fmla="*/ 1454943 h 1459706"/>
              <a:gd name="connsiteX44" fmla="*/ 21432 w 1116807"/>
              <a:gd name="connsiteY44" fmla="*/ 1459706 h 1459706"/>
              <a:gd name="connsiteX45" fmla="*/ 2382 w 1116807"/>
              <a:gd name="connsiteY45" fmla="*/ 1452562 h 1459706"/>
              <a:gd name="connsiteX46" fmla="*/ 0 w 1116807"/>
              <a:gd name="connsiteY46" fmla="*/ 1440656 h 1459706"/>
              <a:gd name="connsiteX47" fmla="*/ 2382 w 1116807"/>
              <a:gd name="connsiteY47" fmla="*/ 1416843 h 1459706"/>
              <a:gd name="connsiteX48" fmla="*/ 7144 w 1116807"/>
              <a:gd name="connsiteY48" fmla="*/ 1402556 h 1459706"/>
              <a:gd name="connsiteX49" fmla="*/ 47625 w 1116807"/>
              <a:gd name="connsiteY49" fmla="*/ 1357312 h 1459706"/>
              <a:gd name="connsiteX50" fmla="*/ 126207 w 1116807"/>
              <a:gd name="connsiteY50" fmla="*/ 1264443 h 1459706"/>
              <a:gd name="connsiteX51" fmla="*/ 223838 w 1116807"/>
              <a:gd name="connsiteY51" fmla="*/ 1147762 h 1459706"/>
              <a:gd name="connsiteX52" fmla="*/ 316707 w 1116807"/>
              <a:gd name="connsiteY52" fmla="*/ 1028700 h 1459706"/>
              <a:gd name="connsiteX53" fmla="*/ 421482 w 1116807"/>
              <a:gd name="connsiteY53" fmla="*/ 890587 h 1459706"/>
              <a:gd name="connsiteX54" fmla="*/ 545307 w 1116807"/>
              <a:gd name="connsiteY54" fmla="*/ 709612 h 1459706"/>
              <a:gd name="connsiteX55" fmla="*/ 631032 w 1116807"/>
              <a:gd name="connsiteY55" fmla="*/ 571500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16807" h="1459706">
                <a:moveTo>
                  <a:pt x="631032" y="571500"/>
                </a:moveTo>
                <a:lnTo>
                  <a:pt x="692944" y="469106"/>
                </a:lnTo>
                <a:lnTo>
                  <a:pt x="752475" y="359568"/>
                </a:lnTo>
                <a:lnTo>
                  <a:pt x="795338" y="273843"/>
                </a:lnTo>
                <a:lnTo>
                  <a:pt x="812007" y="240506"/>
                </a:lnTo>
                <a:lnTo>
                  <a:pt x="814388" y="228600"/>
                </a:lnTo>
                <a:lnTo>
                  <a:pt x="819150" y="202406"/>
                </a:lnTo>
                <a:lnTo>
                  <a:pt x="816769" y="180975"/>
                </a:lnTo>
                <a:lnTo>
                  <a:pt x="812007" y="159543"/>
                </a:lnTo>
                <a:lnTo>
                  <a:pt x="800100" y="130968"/>
                </a:lnTo>
                <a:lnTo>
                  <a:pt x="783432" y="104775"/>
                </a:lnTo>
                <a:lnTo>
                  <a:pt x="764382" y="80962"/>
                </a:lnTo>
                <a:lnTo>
                  <a:pt x="750094" y="64293"/>
                </a:lnTo>
                <a:lnTo>
                  <a:pt x="738188" y="45243"/>
                </a:lnTo>
                <a:lnTo>
                  <a:pt x="735807" y="21431"/>
                </a:lnTo>
                <a:lnTo>
                  <a:pt x="738188" y="7143"/>
                </a:lnTo>
                <a:lnTo>
                  <a:pt x="747713" y="0"/>
                </a:lnTo>
                <a:lnTo>
                  <a:pt x="762000" y="2381"/>
                </a:lnTo>
                <a:lnTo>
                  <a:pt x="792957" y="14287"/>
                </a:lnTo>
                <a:lnTo>
                  <a:pt x="835819" y="40481"/>
                </a:lnTo>
                <a:lnTo>
                  <a:pt x="897732" y="78581"/>
                </a:lnTo>
                <a:lnTo>
                  <a:pt x="940594" y="109537"/>
                </a:lnTo>
                <a:lnTo>
                  <a:pt x="990600" y="147637"/>
                </a:lnTo>
                <a:lnTo>
                  <a:pt x="1031082" y="185737"/>
                </a:lnTo>
                <a:lnTo>
                  <a:pt x="1057275" y="214312"/>
                </a:lnTo>
                <a:lnTo>
                  <a:pt x="1088232" y="254793"/>
                </a:lnTo>
                <a:lnTo>
                  <a:pt x="1102519" y="283368"/>
                </a:lnTo>
                <a:lnTo>
                  <a:pt x="1114425" y="311943"/>
                </a:lnTo>
                <a:lnTo>
                  <a:pt x="1116807" y="330993"/>
                </a:lnTo>
                <a:lnTo>
                  <a:pt x="1109663" y="359568"/>
                </a:lnTo>
                <a:lnTo>
                  <a:pt x="1095375" y="383381"/>
                </a:lnTo>
                <a:lnTo>
                  <a:pt x="1066800" y="407193"/>
                </a:lnTo>
                <a:lnTo>
                  <a:pt x="1021557" y="433387"/>
                </a:lnTo>
                <a:lnTo>
                  <a:pt x="969169" y="497681"/>
                </a:lnTo>
                <a:lnTo>
                  <a:pt x="831057" y="673893"/>
                </a:lnTo>
                <a:lnTo>
                  <a:pt x="673894" y="873918"/>
                </a:lnTo>
                <a:lnTo>
                  <a:pt x="602457" y="959643"/>
                </a:lnTo>
                <a:lnTo>
                  <a:pt x="559594" y="1009650"/>
                </a:lnTo>
                <a:lnTo>
                  <a:pt x="490538" y="1081087"/>
                </a:lnTo>
                <a:lnTo>
                  <a:pt x="354807" y="1209675"/>
                </a:lnTo>
                <a:lnTo>
                  <a:pt x="166688" y="1371600"/>
                </a:lnTo>
                <a:lnTo>
                  <a:pt x="104775" y="1421606"/>
                </a:lnTo>
                <a:lnTo>
                  <a:pt x="78582" y="1443037"/>
                </a:lnTo>
                <a:lnTo>
                  <a:pt x="50007" y="1454943"/>
                </a:lnTo>
                <a:lnTo>
                  <a:pt x="21432" y="1459706"/>
                </a:lnTo>
                <a:lnTo>
                  <a:pt x="2382" y="1452562"/>
                </a:lnTo>
                <a:lnTo>
                  <a:pt x="0" y="1440656"/>
                </a:lnTo>
                <a:lnTo>
                  <a:pt x="2382" y="1416843"/>
                </a:lnTo>
                <a:lnTo>
                  <a:pt x="7144" y="1402556"/>
                </a:lnTo>
                <a:lnTo>
                  <a:pt x="47625" y="1357312"/>
                </a:lnTo>
                <a:lnTo>
                  <a:pt x="126207" y="1264443"/>
                </a:lnTo>
                <a:lnTo>
                  <a:pt x="223838" y="1147762"/>
                </a:lnTo>
                <a:lnTo>
                  <a:pt x="316707" y="1028700"/>
                </a:lnTo>
                <a:lnTo>
                  <a:pt x="421482" y="890587"/>
                </a:lnTo>
                <a:lnTo>
                  <a:pt x="545307" y="709612"/>
                </a:lnTo>
                <a:lnTo>
                  <a:pt x="631032" y="5715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5015F502-B2B5-4007-ADC7-CA702176FDDA}"/>
              </a:ext>
            </a:extLst>
          </p:cNvPr>
          <p:cNvSpPr/>
          <p:nvPr/>
        </p:nvSpPr>
        <p:spPr>
          <a:xfrm>
            <a:off x="6770688" y="1919289"/>
            <a:ext cx="1795462" cy="1514475"/>
          </a:xfrm>
          <a:custGeom>
            <a:avLst/>
            <a:gdLst>
              <a:gd name="connsiteX0" fmla="*/ 476250 w 1795462"/>
              <a:gd name="connsiteY0" fmla="*/ 614362 h 1514475"/>
              <a:gd name="connsiteX1" fmla="*/ 373856 w 1795462"/>
              <a:gd name="connsiteY1" fmla="*/ 447675 h 1514475"/>
              <a:gd name="connsiteX2" fmla="*/ 311944 w 1795462"/>
              <a:gd name="connsiteY2" fmla="*/ 350043 h 1514475"/>
              <a:gd name="connsiteX3" fmla="*/ 273844 w 1795462"/>
              <a:gd name="connsiteY3" fmla="*/ 283368 h 1514475"/>
              <a:gd name="connsiteX4" fmla="*/ 257175 w 1795462"/>
              <a:gd name="connsiteY4" fmla="*/ 257175 h 1514475"/>
              <a:gd name="connsiteX5" fmla="*/ 235744 w 1795462"/>
              <a:gd name="connsiteY5" fmla="*/ 228600 h 1514475"/>
              <a:gd name="connsiteX6" fmla="*/ 207169 w 1795462"/>
              <a:gd name="connsiteY6" fmla="*/ 197643 h 1514475"/>
              <a:gd name="connsiteX7" fmla="*/ 173831 w 1795462"/>
              <a:gd name="connsiteY7" fmla="*/ 164306 h 1514475"/>
              <a:gd name="connsiteX8" fmla="*/ 152400 w 1795462"/>
              <a:gd name="connsiteY8" fmla="*/ 145256 h 1514475"/>
              <a:gd name="connsiteX9" fmla="*/ 121444 w 1795462"/>
              <a:gd name="connsiteY9" fmla="*/ 116681 h 1514475"/>
              <a:gd name="connsiteX10" fmla="*/ 85725 w 1795462"/>
              <a:gd name="connsiteY10" fmla="*/ 92868 h 1514475"/>
              <a:gd name="connsiteX11" fmla="*/ 50006 w 1795462"/>
              <a:gd name="connsiteY11" fmla="*/ 73818 h 1514475"/>
              <a:gd name="connsiteX12" fmla="*/ 23812 w 1795462"/>
              <a:gd name="connsiteY12" fmla="*/ 66675 h 1514475"/>
              <a:gd name="connsiteX13" fmla="*/ 9525 w 1795462"/>
              <a:gd name="connsiteY13" fmla="*/ 57150 h 1514475"/>
              <a:gd name="connsiteX14" fmla="*/ 0 w 1795462"/>
              <a:gd name="connsiteY14" fmla="*/ 21431 h 1514475"/>
              <a:gd name="connsiteX15" fmla="*/ 2381 w 1795462"/>
              <a:gd name="connsiteY15" fmla="*/ 7143 h 1514475"/>
              <a:gd name="connsiteX16" fmla="*/ 9525 w 1795462"/>
              <a:gd name="connsiteY16" fmla="*/ 0 h 1514475"/>
              <a:gd name="connsiteX17" fmla="*/ 21431 w 1795462"/>
              <a:gd name="connsiteY17" fmla="*/ 0 h 1514475"/>
              <a:gd name="connsiteX18" fmla="*/ 52387 w 1795462"/>
              <a:gd name="connsiteY18" fmla="*/ 11906 h 1514475"/>
              <a:gd name="connsiteX19" fmla="*/ 88106 w 1795462"/>
              <a:gd name="connsiteY19" fmla="*/ 16668 h 1514475"/>
              <a:gd name="connsiteX20" fmla="*/ 130969 w 1795462"/>
              <a:gd name="connsiteY20" fmla="*/ 23812 h 1514475"/>
              <a:gd name="connsiteX21" fmla="*/ 173831 w 1795462"/>
              <a:gd name="connsiteY21" fmla="*/ 35718 h 1514475"/>
              <a:gd name="connsiteX22" fmla="*/ 202406 w 1795462"/>
              <a:gd name="connsiteY22" fmla="*/ 50006 h 1514475"/>
              <a:gd name="connsiteX23" fmla="*/ 240506 w 1795462"/>
              <a:gd name="connsiteY23" fmla="*/ 73818 h 1514475"/>
              <a:gd name="connsiteX24" fmla="*/ 283369 w 1795462"/>
              <a:gd name="connsiteY24" fmla="*/ 107156 h 1514475"/>
              <a:gd name="connsiteX25" fmla="*/ 300037 w 1795462"/>
              <a:gd name="connsiteY25" fmla="*/ 126206 h 1514475"/>
              <a:gd name="connsiteX26" fmla="*/ 319087 w 1795462"/>
              <a:gd name="connsiteY26" fmla="*/ 152400 h 1514475"/>
              <a:gd name="connsiteX27" fmla="*/ 376237 w 1795462"/>
              <a:gd name="connsiteY27" fmla="*/ 233362 h 1514475"/>
              <a:gd name="connsiteX28" fmla="*/ 473869 w 1795462"/>
              <a:gd name="connsiteY28" fmla="*/ 364331 h 1514475"/>
              <a:gd name="connsiteX29" fmla="*/ 609600 w 1795462"/>
              <a:gd name="connsiteY29" fmla="*/ 528637 h 1514475"/>
              <a:gd name="connsiteX30" fmla="*/ 747712 w 1795462"/>
              <a:gd name="connsiteY30" fmla="*/ 688181 h 1514475"/>
              <a:gd name="connsiteX31" fmla="*/ 866775 w 1795462"/>
              <a:gd name="connsiteY31" fmla="*/ 812006 h 1514475"/>
              <a:gd name="connsiteX32" fmla="*/ 995362 w 1795462"/>
              <a:gd name="connsiteY32" fmla="*/ 931068 h 1514475"/>
              <a:gd name="connsiteX33" fmla="*/ 1119187 w 1795462"/>
              <a:gd name="connsiteY33" fmla="*/ 1040606 h 1514475"/>
              <a:gd name="connsiteX34" fmla="*/ 1309687 w 1795462"/>
              <a:gd name="connsiteY34" fmla="*/ 1190625 h 1514475"/>
              <a:gd name="connsiteX35" fmla="*/ 1493044 w 1795462"/>
              <a:gd name="connsiteY35" fmla="*/ 1312068 h 1514475"/>
              <a:gd name="connsiteX36" fmla="*/ 1709737 w 1795462"/>
              <a:gd name="connsiteY36" fmla="*/ 1435893 h 1514475"/>
              <a:gd name="connsiteX37" fmla="*/ 1781175 w 1795462"/>
              <a:gd name="connsiteY37" fmla="*/ 1469231 h 1514475"/>
              <a:gd name="connsiteX38" fmla="*/ 1790700 w 1795462"/>
              <a:gd name="connsiteY38" fmla="*/ 1481137 h 1514475"/>
              <a:gd name="connsiteX39" fmla="*/ 1795462 w 1795462"/>
              <a:gd name="connsiteY39" fmla="*/ 1490662 h 1514475"/>
              <a:gd name="connsiteX40" fmla="*/ 1790700 w 1795462"/>
              <a:gd name="connsiteY40" fmla="*/ 1502568 h 1514475"/>
              <a:gd name="connsiteX41" fmla="*/ 1774031 w 1795462"/>
              <a:gd name="connsiteY41" fmla="*/ 1514475 h 1514475"/>
              <a:gd name="connsiteX42" fmla="*/ 1731169 w 1795462"/>
              <a:gd name="connsiteY42" fmla="*/ 1514475 h 1514475"/>
              <a:gd name="connsiteX43" fmla="*/ 1674019 w 1795462"/>
              <a:gd name="connsiteY43" fmla="*/ 1512093 h 1514475"/>
              <a:gd name="connsiteX44" fmla="*/ 1562100 w 1795462"/>
              <a:gd name="connsiteY44" fmla="*/ 1507331 h 1514475"/>
              <a:gd name="connsiteX45" fmla="*/ 1435894 w 1795462"/>
              <a:gd name="connsiteY45" fmla="*/ 1495425 h 1514475"/>
              <a:gd name="connsiteX46" fmla="*/ 1331119 w 1795462"/>
              <a:gd name="connsiteY46" fmla="*/ 1481137 h 1514475"/>
              <a:gd name="connsiteX47" fmla="*/ 1226344 w 1795462"/>
              <a:gd name="connsiteY47" fmla="*/ 1464468 h 1514475"/>
              <a:gd name="connsiteX48" fmla="*/ 1135856 w 1795462"/>
              <a:gd name="connsiteY48" fmla="*/ 1443037 h 1514475"/>
              <a:gd name="connsiteX49" fmla="*/ 1069181 w 1795462"/>
              <a:gd name="connsiteY49" fmla="*/ 1419225 h 1514475"/>
              <a:gd name="connsiteX50" fmla="*/ 1009650 w 1795462"/>
              <a:gd name="connsiteY50" fmla="*/ 1393031 h 1514475"/>
              <a:gd name="connsiteX51" fmla="*/ 962025 w 1795462"/>
              <a:gd name="connsiteY51" fmla="*/ 1362075 h 1514475"/>
              <a:gd name="connsiteX52" fmla="*/ 940594 w 1795462"/>
              <a:gd name="connsiteY52" fmla="*/ 1343025 h 1514475"/>
              <a:gd name="connsiteX53" fmla="*/ 912019 w 1795462"/>
              <a:gd name="connsiteY53" fmla="*/ 1312068 h 1514475"/>
              <a:gd name="connsiteX54" fmla="*/ 878681 w 1795462"/>
              <a:gd name="connsiteY54" fmla="*/ 1262062 h 1514475"/>
              <a:gd name="connsiteX55" fmla="*/ 800100 w 1795462"/>
              <a:gd name="connsiteY55" fmla="*/ 1133475 h 1514475"/>
              <a:gd name="connsiteX56" fmla="*/ 692944 w 1795462"/>
              <a:gd name="connsiteY56" fmla="*/ 964406 h 1514475"/>
              <a:gd name="connsiteX57" fmla="*/ 561975 w 1795462"/>
              <a:gd name="connsiteY57" fmla="*/ 757237 h 1514475"/>
              <a:gd name="connsiteX58" fmla="*/ 476250 w 1795462"/>
              <a:gd name="connsiteY58" fmla="*/ 614362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95462" h="1514475">
                <a:moveTo>
                  <a:pt x="476250" y="614362"/>
                </a:moveTo>
                <a:lnTo>
                  <a:pt x="373856" y="447675"/>
                </a:lnTo>
                <a:lnTo>
                  <a:pt x="311944" y="350043"/>
                </a:lnTo>
                <a:lnTo>
                  <a:pt x="273844" y="283368"/>
                </a:lnTo>
                <a:lnTo>
                  <a:pt x="257175" y="257175"/>
                </a:lnTo>
                <a:lnTo>
                  <a:pt x="235744" y="228600"/>
                </a:lnTo>
                <a:lnTo>
                  <a:pt x="207169" y="197643"/>
                </a:lnTo>
                <a:lnTo>
                  <a:pt x="173831" y="164306"/>
                </a:lnTo>
                <a:lnTo>
                  <a:pt x="152400" y="145256"/>
                </a:lnTo>
                <a:lnTo>
                  <a:pt x="121444" y="116681"/>
                </a:lnTo>
                <a:lnTo>
                  <a:pt x="85725" y="92868"/>
                </a:lnTo>
                <a:lnTo>
                  <a:pt x="50006" y="73818"/>
                </a:lnTo>
                <a:lnTo>
                  <a:pt x="23812" y="66675"/>
                </a:lnTo>
                <a:lnTo>
                  <a:pt x="9525" y="57150"/>
                </a:lnTo>
                <a:lnTo>
                  <a:pt x="0" y="21431"/>
                </a:lnTo>
                <a:lnTo>
                  <a:pt x="2381" y="7143"/>
                </a:lnTo>
                <a:lnTo>
                  <a:pt x="9525" y="0"/>
                </a:lnTo>
                <a:lnTo>
                  <a:pt x="21431" y="0"/>
                </a:lnTo>
                <a:lnTo>
                  <a:pt x="52387" y="11906"/>
                </a:lnTo>
                <a:lnTo>
                  <a:pt x="88106" y="16668"/>
                </a:lnTo>
                <a:lnTo>
                  <a:pt x="130969" y="23812"/>
                </a:lnTo>
                <a:lnTo>
                  <a:pt x="173831" y="35718"/>
                </a:lnTo>
                <a:lnTo>
                  <a:pt x="202406" y="50006"/>
                </a:lnTo>
                <a:lnTo>
                  <a:pt x="240506" y="73818"/>
                </a:lnTo>
                <a:lnTo>
                  <a:pt x="283369" y="107156"/>
                </a:lnTo>
                <a:lnTo>
                  <a:pt x="300037" y="126206"/>
                </a:lnTo>
                <a:lnTo>
                  <a:pt x="319087" y="152400"/>
                </a:lnTo>
                <a:lnTo>
                  <a:pt x="376237" y="233362"/>
                </a:lnTo>
                <a:lnTo>
                  <a:pt x="473869" y="364331"/>
                </a:lnTo>
                <a:lnTo>
                  <a:pt x="609600" y="528637"/>
                </a:lnTo>
                <a:lnTo>
                  <a:pt x="747712" y="688181"/>
                </a:lnTo>
                <a:lnTo>
                  <a:pt x="866775" y="812006"/>
                </a:lnTo>
                <a:lnTo>
                  <a:pt x="995362" y="931068"/>
                </a:lnTo>
                <a:lnTo>
                  <a:pt x="1119187" y="1040606"/>
                </a:lnTo>
                <a:lnTo>
                  <a:pt x="1309687" y="1190625"/>
                </a:lnTo>
                <a:lnTo>
                  <a:pt x="1493044" y="1312068"/>
                </a:lnTo>
                <a:lnTo>
                  <a:pt x="1709737" y="1435893"/>
                </a:lnTo>
                <a:lnTo>
                  <a:pt x="1781175" y="1469231"/>
                </a:lnTo>
                <a:lnTo>
                  <a:pt x="1790700" y="1481137"/>
                </a:lnTo>
                <a:lnTo>
                  <a:pt x="1795462" y="1490662"/>
                </a:lnTo>
                <a:lnTo>
                  <a:pt x="1790700" y="1502568"/>
                </a:lnTo>
                <a:lnTo>
                  <a:pt x="1774031" y="1514475"/>
                </a:lnTo>
                <a:lnTo>
                  <a:pt x="1731169" y="1514475"/>
                </a:lnTo>
                <a:lnTo>
                  <a:pt x="1674019" y="1512093"/>
                </a:lnTo>
                <a:lnTo>
                  <a:pt x="1562100" y="1507331"/>
                </a:lnTo>
                <a:lnTo>
                  <a:pt x="1435894" y="1495425"/>
                </a:lnTo>
                <a:lnTo>
                  <a:pt x="1331119" y="1481137"/>
                </a:lnTo>
                <a:lnTo>
                  <a:pt x="1226344" y="1464468"/>
                </a:lnTo>
                <a:lnTo>
                  <a:pt x="1135856" y="1443037"/>
                </a:lnTo>
                <a:lnTo>
                  <a:pt x="1069181" y="1419225"/>
                </a:lnTo>
                <a:lnTo>
                  <a:pt x="1009650" y="1393031"/>
                </a:lnTo>
                <a:lnTo>
                  <a:pt x="962025" y="1362075"/>
                </a:lnTo>
                <a:lnTo>
                  <a:pt x="940594" y="1343025"/>
                </a:lnTo>
                <a:lnTo>
                  <a:pt x="912019" y="1312068"/>
                </a:lnTo>
                <a:lnTo>
                  <a:pt x="878681" y="1262062"/>
                </a:lnTo>
                <a:lnTo>
                  <a:pt x="800100" y="1133475"/>
                </a:lnTo>
                <a:lnTo>
                  <a:pt x="692944" y="964406"/>
                </a:lnTo>
                <a:lnTo>
                  <a:pt x="561975" y="757237"/>
                </a:lnTo>
                <a:lnTo>
                  <a:pt x="476250" y="6143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E639AA92-0EE1-49D1-8E01-C1DD4769EF2A}"/>
              </a:ext>
            </a:extLst>
          </p:cNvPr>
          <p:cNvSpPr/>
          <p:nvPr/>
        </p:nvSpPr>
        <p:spPr>
          <a:xfrm>
            <a:off x="3732214" y="2256199"/>
            <a:ext cx="661987" cy="709613"/>
          </a:xfrm>
          <a:custGeom>
            <a:avLst/>
            <a:gdLst>
              <a:gd name="connsiteX0" fmla="*/ 297656 w 661987"/>
              <a:gd name="connsiteY0" fmla="*/ 138113 h 709613"/>
              <a:gd name="connsiteX1" fmla="*/ 369094 w 661987"/>
              <a:gd name="connsiteY1" fmla="*/ 180975 h 709613"/>
              <a:gd name="connsiteX2" fmla="*/ 409575 w 661987"/>
              <a:gd name="connsiteY2" fmla="*/ 209550 h 709613"/>
              <a:gd name="connsiteX3" fmla="*/ 459581 w 661987"/>
              <a:gd name="connsiteY3" fmla="*/ 245269 h 709613"/>
              <a:gd name="connsiteX4" fmla="*/ 497681 w 661987"/>
              <a:gd name="connsiteY4" fmla="*/ 276225 h 709613"/>
              <a:gd name="connsiteX5" fmla="*/ 526256 w 661987"/>
              <a:gd name="connsiteY5" fmla="*/ 304800 h 709613"/>
              <a:gd name="connsiteX6" fmla="*/ 550069 w 661987"/>
              <a:gd name="connsiteY6" fmla="*/ 330994 h 709613"/>
              <a:gd name="connsiteX7" fmla="*/ 581025 w 661987"/>
              <a:gd name="connsiteY7" fmla="*/ 366713 h 709613"/>
              <a:gd name="connsiteX8" fmla="*/ 621506 w 661987"/>
              <a:gd name="connsiteY8" fmla="*/ 426244 h 709613"/>
              <a:gd name="connsiteX9" fmla="*/ 640556 w 661987"/>
              <a:gd name="connsiteY9" fmla="*/ 464344 h 709613"/>
              <a:gd name="connsiteX10" fmla="*/ 654844 w 661987"/>
              <a:gd name="connsiteY10" fmla="*/ 507206 h 709613"/>
              <a:gd name="connsiteX11" fmla="*/ 661987 w 661987"/>
              <a:gd name="connsiteY11" fmla="*/ 545306 h 709613"/>
              <a:gd name="connsiteX12" fmla="*/ 659606 w 661987"/>
              <a:gd name="connsiteY12" fmla="*/ 595313 h 709613"/>
              <a:gd name="connsiteX13" fmla="*/ 647700 w 661987"/>
              <a:gd name="connsiteY13" fmla="*/ 635794 h 709613"/>
              <a:gd name="connsiteX14" fmla="*/ 631031 w 661987"/>
              <a:gd name="connsiteY14" fmla="*/ 664369 h 709613"/>
              <a:gd name="connsiteX15" fmla="*/ 609600 w 661987"/>
              <a:gd name="connsiteY15" fmla="*/ 685800 h 709613"/>
              <a:gd name="connsiteX16" fmla="*/ 576262 w 661987"/>
              <a:gd name="connsiteY16" fmla="*/ 702469 h 709613"/>
              <a:gd name="connsiteX17" fmla="*/ 521494 w 661987"/>
              <a:gd name="connsiteY17" fmla="*/ 709613 h 709613"/>
              <a:gd name="connsiteX18" fmla="*/ 478631 w 661987"/>
              <a:gd name="connsiteY18" fmla="*/ 704850 h 709613"/>
              <a:gd name="connsiteX19" fmla="*/ 457200 w 661987"/>
              <a:gd name="connsiteY19" fmla="*/ 692944 h 709613"/>
              <a:gd name="connsiteX20" fmla="*/ 431006 w 661987"/>
              <a:gd name="connsiteY20" fmla="*/ 664369 h 709613"/>
              <a:gd name="connsiteX21" fmla="*/ 402431 w 661987"/>
              <a:gd name="connsiteY21" fmla="*/ 628650 h 709613"/>
              <a:gd name="connsiteX22" fmla="*/ 371475 w 661987"/>
              <a:gd name="connsiteY22" fmla="*/ 571500 h 709613"/>
              <a:gd name="connsiteX23" fmla="*/ 342900 w 661987"/>
              <a:gd name="connsiteY23" fmla="*/ 504825 h 709613"/>
              <a:gd name="connsiteX24" fmla="*/ 311944 w 661987"/>
              <a:gd name="connsiteY24" fmla="*/ 421481 h 709613"/>
              <a:gd name="connsiteX25" fmla="*/ 283369 w 661987"/>
              <a:gd name="connsiteY25" fmla="*/ 350044 h 709613"/>
              <a:gd name="connsiteX26" fmla="*/ 259556 w 661987"/>
              <a:gd name="connsiteY26" fmla="*/ 295275 h 709613"/>
              <a:gd name="connsiteX27" fmla="*/ 221456 w 661987"/>
              <a:gd name="connsiteY27" fmla="*/ 240506 h 709613"/>
              <a:gd name="connsiteX28" fmla="*/ 173831 w 661987"/>
              <a:gd name="connsiteY28" fmla="*/ 183356 h 709613"/>
              <a:gd name="connsiteX29" fmla="*/ 128587 w 661987"/>
              <a:gd name="connsiteY29" fmla="*/ 142875 h 709613"/>
              <a:gd name="connsiteX30" fmla="*/ 76200 w 661987"/>
              <a:gd name="connsiteY30" fmla="*/ 102394 h 709613"/>
              <a:gd name="connsiteX31" fmla="*/ 23812 w 661987"/>
              <a:gd name="connsiteY31" fmla="*/ 66675 h 709613"/>
              <a:gd name="connsiteX32" fmla="*/ 7144 w 661987"/>
              <a:gd name="connsiteY32" fmla="*/ 52388 h 709613"/>
              <a:gd name="connsiteX33" fmla="*/ 0 w 661987"/>
              <a:gd name="connsiteY33" fmla="*/ 33338 h 709613"/>
              <a:gd name="connsiteX34" fmla="*/ 0 w 661987"/>
              <a:gd name="connsiteY34" fmla="*/ 16669 h 709613"/>
              <a:gd name="connsiteX35" fmla="*/ 2381 w 661987"/>
              <a:gd name="connsiteY35" fmla="*/ 4763 h 709613"/>
              <a:gd name="connsiteX36" fmla="*/ 14287 w 661987"/>
              <a:gd name="connsiteY36" fmla="*/ 0 h 709613"/>
              <a:gd name="connsiteX37" fmla="*/ 35719 w 661987"/>
              <a:gd name="connsiteY37" fmla="*/ 4763 h 709613"/>
              <a:gd name="connsiteX38" fmla="*/ 88106 w 661987"/>
              <a:gd name="connsiteY38" fmla="*/ 28575 h 709613"/>
              <a:gd name="connsiteX39" fmla="*/ 195262 w 661987"/>
              <a:gd name="connsiteY39" fmla="*/ 83344 h 709613"/>
              <a:gd name="connsiteX40" fmla="*/ 297656 w 661987"/>
              <a:gd name="connsiteY40" fmla="*/ 138113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61987" h="709613">
                <a:moveTo>
                  <a:pt x="297656" y="138113"/>
                </a:moveTo>
                <a:lnTo>
                  <a:pt x="369094" y="180975"/>
                </a:lnTo>
                <a:lnTo>
                  <a:pt x="409575" y="209550"/>
                </a:lnTo>
                <a:lnTo>
                  <a:pt x="459581" y="245269"/>
                </a:lnTo>
                <a:lnTo>
                  <a:pt x="497681" y="276225"/>
                </a:lnTo>
                <a:lnTo>
                  <a:pt x="526256" y="304800"/>
                </a:lnTo>
                <a:lnTo>
                  <a:pt x="550069" y="330994"/>
                </a:lnTo>
                <a:lnTo>
                  <a:pt x="581025" y="366713"/>
                </a:lnTo>
                <a:lnTo>
                  <a:pt x="621506" y="426244"/>
                </a:lnTo>
                <a:lnTo>
                  <a:pt x="640556" y="464344"/>
                </a:lnTo>
                <a:lnTo>
                  <a:pt x="654844" y="507206"/>
                </a:lnTo>
                <a:lnTo>
                  <a:pt x="661987" y="545306"/>
                </a:lnTo>
                <a:lnTo>
                  <a:pt x="659606" y="595313"/>
                </a:lnTo>
                <a:lnTo>
                  <a:pt x="647700" y="635794"/>
                </a:lnTo>
                <a:lnTo>
                  <a:pt x="631031" y="664369"/>
                </a:lnTo>
                <a:lnTo>
                  <a:pt x="609600" y="685800"/>
                </a:lnTo>
                <a:lnTo>
                  <a:pt x="576262" y="702469"/>
                </a:lnTo>
                <a:lnTo>
                  <a:pt x="521494" y="709613"/>
                </a:lnTo>
                <a:lnTo>
                  <a:pt x="478631" y="704850"/>
                </a:lnTo>
                <a:lnTo>
                  <a:pt x="457200" y="692944"/>
                </a:lnTo>
                <a:lnTo>
                  <a:pt x="431006" y="664369"/>
                </a:lnTo>
                <a:lnTo>
                  <a:pt x="402431" y="628650"/>
                </a:lnTo>
                <a:lnTo>
                  <a:pt x="371475" y="571500"/>
                </a:lnTo>
                <a:lnTo>
                  <a:pt x="342900" y="504825"/>
                </a:lnTo>
                <a:lnTo>
                  <a:pt x="311944" y="421481"/>
                </a:lnTo>
                <a:lnTo>
                  <a:pt x="283369" y="350044"/>
                </a:lnTo>
                <a:lnTo>
                  <a:pt x="259556" y="295275"/>
                </a:lnTo>
                <a:lnTo>
                  <a:pt x="221456" y="240506"/>
                </a:lnTo>
                <a:lnTo>
                  <a:pt x="173831" y="183356"/>
                </a:lnTo>
                <a:lnTo>
                  <a:pt x="128587" y="142875"/>
                </a:lnTo>
                <a:lnTo>
                  <a:pt x="76200" y="102394"/>
                </a:lnTo>
                <a:lnTo>
                  <a:pt x="23812" y="66675"/>
                </a:lnTo>
                <a:lnTo>
                  <a:pt x="7144" y="52388"/>
                </a:lnTo>
                <a:lnTo>
                  <a:pt x="0" y="33338"/>
                </a:lnTo>
                <a:lnTo>
                  <a:pt x="0" y="16669"/>
                </a:lnTo>
                <a:lnTo>
                  <a:pt x="2381" y="4763"/>
                </a:lnTo>
                <a:lnTo>
                  <a:pt x="14287" y="0"/>
                </a:lnTo>
                <a:lnTo>
                  <a:pt x="35719" y="4763"/>
                </a:lnTo>
                <a:lnTo>
                  <a:pt x="88106" y="28575"/>
                </a:lnTo>
                <a:lnTo>
                  <a:pt x="195262" y="83344"/>
                </a:lnTo>
                <a:lnTo>
                  <a:pt x="297656" y="1381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E533F1BD-280C-4FCE-917E-C04E63DF9038}"/>
              </a:ext>
            </a:extLst>
          </p:cNvPr>
          <p:cNvSpPr/>
          <p:nvPr/>
        </p:nvSpPr>
        <p:spPr>
          <a:xfrm>
            <a:off x="3532189" y="2999148"/>
            <a:ext cx="1952625" cy="573088"/>
          </a:xfrm>
          <a:custGeom>
            <a:avLst/>
            <a:gdLst>
              <a:gd name="connsiteX0" fmla="*/ 633412 w 1952625"/>
              <a:gd name="connsiteY0" fmla="*/ 285750 h 573881"/>
              <a:gd name="connsiteX1" fmla="*/ 469106 w 1952625"/>
              <a:gd name="connsiteY1" fmla="*/ 328613 h 573881"/>
              <a:gd name="connsiteX2" fmla="*/ 428625 w 1952625"/>
              <a:gd name="connsiteY2" fmla="*/ 340519 h 573881"/>
              <a:gd name="connsiteX3" fmla="*/ 402431 w 1952625"/>
              <a:gd name="connsiteY3" fmla="*/ 345281 h 573881"/>
              <a:gd name="connsiteX4" fmla="*/ 361950 w 1952625"/>
              <a:gd name="connsiteY4" fmla="*/ 350044 h 573881"/>
              <a:gd name="connsiteX5" fmla="*/ 316706 w 1952625"/>
              <a:gd name="connsiteY5" fmla="*/ 354806 h 573881"/>
              <a:gd name="connsiteX6" fmla="*/ 290512 w 1952625"/>
              <a:gd name="connsiteY6" fmla="*/ 352425 h 573881"/>
              <a:gd name="connsiteX7" fmla="*/ 254794 w 1952625"/>
              <a:gd name="connsiteY7" fmla="*/ 350044 h 573881"/>
              <a:gd name="connsiteX8" fmla="*/ 197644 w 1952625"/>
              <a:gd name="connsiteY8" fmla="*/ 338138 h 573881"/>
              <a:gd name="connsiteX9" fmla="*/ 161925 w 1952625"/>
              <a:gd name="connsiteY9" fmla="*/ 323850 h 573881"/>
              <a:gd name="connsiteX10" fmla="*/ 128587 w 1952625"/>
              <a:gd name="connsiteY10" fmla="*/ 302419 h 573881"/>
              <a:gd name="connsiteX11" fmla="*/ 107156 w 1952625"/>
              <a:gd name="connsiteY11" fmla="*/ 288131 h 573881"/>
              <a:gd name="connsiteX12" fmla="*/ 83344 w 1952625"/>
              <a:gd name="connsiteY12" fmla="*/ 264319 h 573881"/>
              <a:gd name="connsiteX13" fmla="*/ 61912 w 1952625"/>
              <a:gd name="connsiteY13" fmla="*/ 238125 h 573881"/>
              <a:gd name="connsiteX14" fmla="*/ 47625 w 1952625"/>
              <a:gd name="connsiteY14" fmla="*/ 226219 h 573881"/>
              <a:gd name="connsiteX15" fmla="*/ 28575 w 1952625"/>
              <a:gd name="connsiteY15" fmla="*/ 221456 h 573881"/>
              <a:gd name="connsiteX16" fmla="*/ 11906 w 1952625"/>
              <a:gd name="connsiteY16" fmla="*/ 221456 h 573881"/>
              <a:gd name="connsiteX17" fmla="*/ 2381 w 1952625"/>
              <a:gd name="connsiteY17" fmla="*/ 228600 h 573881"/>
              <a:gd name="connsiteX18" fmla="*/ 0 w 1952625"/>
              <a:gd name="connsiteY18" fmla="*/ 247650 h 573881"/>
              <a:gd name="connsiteX19" fmla="*/ 7144 w 1952625"/>
              <a:gd name="connsiteY19" fmla="*/ 271463 h 573881"/>
              <a:gd name="connsiteX20" fmla="*/ 30956 w 1952625"/>
              <a:gd name="connsiteY20" fmla="*/ 309563 h 573881"/>
              <a:gd name="connsiteX21" fmla="*/ 64294 w 1952625"/>
              <a:gd name="connsiteY21" fmla="*/ 354806 h 573881"/>
              <a:gd name="connsiteX22" fmla="*/ 104775 w 1952625"/>
              <a:gd name="connsiteY22" fmla="*/ 400050 h 573881"/>
              <a:gd name="connsiteX23" fmla="*/ 147637 w 1952625"/>
              <a:gd name="connsiteY23" fmla="*/ 445294 h 573881"/>
              <a:gd name="connsiteX24" fmla="*/ 192881 w 1952625"/>
              <a:gd name="connsiteY24" fmla="*/ 483394 h 573881"/>
              <a:gd name="connsiteX25" fmla="*/ 228600 w 1952625"/>
              <a:gd name="connsiteY25" fmla="*/ 511969 h 573881"/>
              <a:gd name="connsiteX26" fmla="*/ 261937 w 1952625"/>
              <a:gd name="connsiteY26" fmla="*/ 528638 h 573881"/>
              <a:gd name="connsiteX27" fmla="*/ 302419 w 1952625"/>
              <a:gd name="connsiteY27" fmla="*/ 547688 h 573881"/>
              <a:gd name="connsiteX28" fmla="*/ 347662 w 1952625"/>
              <a:gd name="connsiteY28" fmla="*/ 564356 h 573881"/>
              <a:gd name="connsiteX29" fmla="*/ 397669 w 1952625"/>
              <a:gd name="connsiteY29" fmla="*/ 573881 h 573881"/>
              <a:gd name="connsiteX30" fmla="*/ 431006 w 1952625"/>
              <a:gd name="connsiteY30" fmla="*/ 573881 h 573881"/>
              <a:gd name="connsiteX31" fmla="*/ 471487 w 1952625"/>
              <a:gd name="connsiteY31" fmla="*/ 569119 h 573881"/>
              <a:gd name="connsiteX32" fmla="*/ 576262 w 1952625"/>
              <a:gd name="connsiteY32" fmla="*/ 531019 h 573881"/>
              <a:gd name="connsiteX33" fmla="*/ 792956 w 1952625"/>
              <a:gd name="connsiteY33" fmla="*/ 447675 h 573881"/>
              <a:gd name="connsiteX34" fmla="*/ 1057275 w 1952625"/>
              <a:gd name="connsiteY34" fmla="*/ 357188 h 573881"/>
              <a:gd name="connsiteX35" fmla="*/ 1373981 w 1952625"/>
              <a:gd name="connsiteY35" fmla="*/ 280988 h 573881"/>
              <a:gd name="connsiteX36" fmla="*/ 1600200 w 1952625"/>
              <a:gd name="connsiteY36" fmla="*/ 242888 h 573881"/>
              <a:gd name="connsiteX37" fmla="*/ 1759744 w 1952625"/>
              <a:gd name="connsiteY37" fmla="*/ 219075 h 573881"/>
              <a:gd name="connsiteX38" fmla="*/ 1816894 w 1952625"/>
              <a:gd name="connsiteY38" fmla="*/ 209550 h 573881"/>
              <a:gd name="connsiteX39" fmla="*/ 1864519 w 1952625"/>
              <a:gd name="connsiteY39" fmla="*/ 195263 h 573881"/>
              <a:gd name="connsiteX40" fmla="*/ 1907381 w 1952625"/>
              <a:gd name="connsiteY40" fmla="*/ 173831 h 573881"/>
              <a:gd name="connsiteX41" fmla="*/ 1943100 w 1952625"/>
              <a:gd name="connsiteY41" fmla="*/ 147638 h 573881"/>
              <a:gd name="connsiteX42" fmla="*/ 1952625 w 1952625"/>
              <a:gd name="connsiteY42" fmla="*/ 130969 h 573881"/>
              <a:gd name="connsiteX43" fmla="*/ 1952625 w 1952625"/>
              <a:gd name="connsiteY43" fmla="*/ 114300 h 573881"/>
              <a:gd name="connsiteX44" fmla="*/ 1943100 w 1952625"/>
              <a:gd name="connsiteY44" fmla="*/ 85725 h 573881"/>
              <a:gd name="connsiteX45" fmla="*/ 1916906 w 1952625"/>
              <a:gd name="connsiteY45" fmla="*/ 52388 h 573881"/>
              <a:gd name="connsiteX46" fmla="*/ 1883569 w 1952625"/>
              <a:gd name="connsiteY46" fmla="*/ 28575 h 573881"/>
              <a:gd name="connsiteX47" fmla="*/ 1845469 w 1952625"/>
              <a:gd name="connsiteY47" fmla="*/ 9525 h 573881"/>
              <a:gd name="connsiteX48" fmla="*/ 1795462 w 1952625"/>
              <a:gd name="connsiteY48" fmla="*/ 0 h 573881"/>
              <a:gd name="connsiteX49" fmla="*/ 1754981 w 1952625"/>
              <a:gd name="connsiteY49" fmla="*/ 0 h 573881"/>
              <a:gd name="connsiteX50" fmla="*/ 1709737 w 1952625"/>
              <a:gd name="connsiteY50" fmla="*/ 9525 h 573881"/>
              <a:gd name="connsiteX51" fmla="*/ 1535906 w 1952625"/>
              <a:gd name="connsiteY51" fmla="*/ 61913 h 573881"/>
              <a:gd name="connsiteX52" fmla="*/ 1373981 w 1952625"/>
              <a:gd name="connsiteY52" fmla="*/ 107156 h 573881"/>
              <a:gd name="connsiteX53" fmla="*/ 1193006 w 1952625"/>
              <a:gd name="connsiteY53" fmla="*/ 140494 h 573881"/>
              <a:gd name="connsiteX54" fmla="*/ 985837 w 1952625"/>
              <a:gd name="connsiteY54" fmla="*/ 192881 h 573881"/>
              <a:gd name="connsiteX55" fmla="*/ 633412 w 1952625"/>
              <a:gd name="connsiteY55" fmla="*/ 285750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52625" h="573881">
                <a:moveTo>
                  <a:pt x="633412" y="285750"/>
                </a:moveTo>
                <a:lnTo>
                  <a:pt x="469106" y="328613"/>
                </a:lnTo>
                <a:lnTo>
                  <a:pt x="428625" y="340519"/>
                </a:lnTo>
                <a:lnTo>
                  <a:pt x="402431" y="345281"/>
                </a:lnTo>
                <a:lnTo>
                  <a:pt x="361950" y="350044"/>
                </a:lnTo>
                <a:lnTo>
                  <a:pt x="316706" y="354806"/>
                </a:lnTo>
                <a:lnTo>
                  <a:pt x="290512" y="352425"/>
                </a:lnTo>
                <a:lnTo>
                  <a:pt x="254794" y="350044"/>
                </a:lnTo>
                <a:lnTo>
                  <a:pt x="197644" y="338138"/>
                </a:lnTo>
                <a:lnTo>
                  <a:pt x="161925" y="323850"/>
                </a:lnTo>
                <a:lnTo>
                  <a:pt x="128587" y="302419"/>
                </a:lnTo>
                <a:lnTo>
                  <a:pt x="107156" y="288131"/>
                </a:lnTo>
                <a:lnTo>
                  <a:pt x="83344" y="264319"/>
                </a:lnTo>
                <a:lnTo>
                  <a:pt x="61912" y="238125"/>
                </a:lnTo>
                <a:lnTo>
                  <a:pt x="47625" y="226219"/>
                </a:lnTo>
                <a:lnTo>
                  <a:pt x="28575" y="221456"/>
                </a:lnTo>
                <a:lnTo>
                  <a:pt x="11906" y="221456"/>
                </a:lnTo>
                <a:lnTo>
                  <a:pt x="2381" y="228600"/>
                </a:lnTo>
                <a:lnTo>
                  <a:pt x="0" y="247650"/>
                </a:lnTo>
                <a:lnTo>
                  <a:pt x="7144" y="271463"/>
                </a:lnTo>
                <a:lnTo>
                  <a:pt x="30956" y="309563"/>
                </a:lnTo>
                <a:lnTo>
                  <a:pt x="64294" y="354806"/>
                </a:lnTo>
                <a:lnTo>
                  <a:pt x="104775" y="400050"/>
                </a:lnTo>
                <a:lnTo>
                  <a:pt x="147637" y="445294"/>
                </a:lnTo>
                <a:lnTo>
                  <a:pt x="192881" y="483394"/>
                </a:lnTo>
                <a:lnTo>
                  <a:pt x="228600" y="511969"/>
                </a:lnTo>
                <a:lnTo>
                  <a:pt x="261937" y="528638"/>
                </a:lnTo>
                <a:lnTo>
                  <a:pt x="302419" y="547688"/>
                </a:lnTo>
                <a:lnTo>
                  <a:pt x="347662" y="564356"/>
                </a:lnTo>
                <a:lnTo>
                  <a:pt x="397669" y="573881"/>
                </a:lnTo>
                <a:lnTo>
                  <a:pt x="431006" y="573881"/>
                </a:lnTo>
                <a:lnTo>
                  <a:pt x="471487" y="569119"/>
                </a:lnTo>
                <a:lnTo>
                  <a:pt x="576262" y="531019"/>
                </a:lnTo>
                <a:lnTo>
                  <a:pt x="792956" y="447675"/>
                </a:lnTo>
                <a:lnTo>
                  <a:pt x="1057275" y="357188"/>
                </a:lnTo>
                <a:lnTo>
                  <a:pt x="1373981" y="280988"/>
                </a:lnTo>
                <a:lnTo>
                  <a:pt x="1600200" y="242888"/>
                </a:lnTo>
                <a:lnTo>
                  <a:pt x="1759744" y="219075"/>
                </a:lnTo>
                <a:lnTo>
                  <a:pt x="1816894" y="209550"/>
                </a:lnTo>
                <a:lnTo>
                  <a:pt x="1864519" y="195263"/>
                </a:lnTo>
                <a:lnTo>
                  <a:pt x="1907381" y="173831"/>
                </a:lnTo>
                <a:lnTo>
                  <a:pt x="1943100" y="147638"/>
                </a:lnTo>
                <a:lnTo>
                  <a:pt x="1952625" y="130969"/>
                </a:lnTo>
                <a:lnTo>
                  <a:pt x="1952625" y="114300"/>
                </a:lnTo>
                <a:lnTo>
                  <a:pt x="1943100" y="85725"/>
                </a:lnTo>
                <a:lnTo>
                  <a:pt x="1916906" y="52388"/>
                </a:lnTo>
                <a:lnTo>
                  <a:pt x="1883569" y="28575"/>
                </a:lnTo>
                <a:lnTo>
                  <a:pt x="1845469" y="9525"/>
                </a:lnTo>
                <a:lnTo>
                  <a:pt x="1795462" y="0"/>
                </a:lnTo>
                <a:lnTo>
                  <a:pt x="1754981" y="0"/>
                </a:lnTo>
                <a:lnTo>
                  <a:pt x="1709737" y="9525"/>
                </a:lnTo>
                <a:lnTo>
                  <a:pt x="1535906" y="61913"/>
                </a:lnTo>
                <a:lnTo>
                  <a:pt x="1373981" y="107156"/>
                </a:lnTo>
                <a:lnTo>
                  <a:pt x="1193006" y="140494"/>
                </a:lnTo>
                <a:lnTo>
                  <a:pt x="985837" y="192881"/>
                </a:lnTo>
                <a:lnTo>
                  <a:pt x="633412" y="285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406D7FB-2EE3-4F86-9BA3-1C3C181A4E93}"/>
              </a:ext>
            </a:extLst>
          </p:cNvPr>
          <p:cNvSpPr/>
          <p:nvPr/>
        </p:nvSpPr>
        <p:spPr>
          <a:xfrm rot="16200000">
            <a:off x="2586038" y="3532548"/>
            <a:ext cx="4254500" cy="533400"/>
          </a:xfrm>
          <a:custGeom>
            <a:avLst/>
            <a:gdLst>
              <a:gd name="connsiteX0" fmla="*/ 1511055 w 4254255"/>
              <a:gd name="connsiteY0" fmla="*/ 257727 h 533106"/>
              <a:gd name="connsiteX1" fmla="*/ 2252460 w 4254255"/>
              <a:gd name="connsiteY1" fmla="*/ 257727 h 533106"/>
              <a:gd name="connsiteX2" fmla="*/ 2849115 w 4254255"/>
              <a:gd name="connsiteY2" fmla="*/ 257727 h 533106"/>
              <a:gd name="connsiteX3" fmla="*/ 3202165 w 4254255"/>
              <a:gd name="connsiteY3" fmla="*/ 257727 h 533106"/>
              <a:gd name="connsiteX4" fmla="*/ 3385751 w 4254255"/>
              <a:gd name="connsiteY4" fmla="*/ 257727 h 533106"/>
              <a:gd name="connsiteX5" fmla="*/ 3491666 w 4254255"/>
              <a:gd name="connsiteY5" fmla="*/ 257727 h 533106"/>
              <a:gd name="connsiteX6" fmla="*/ 3569337 w 4254255"/>
              <a:gd name="connsiteY6" fmla="*/ 254197 h 533106"/>
              <a:gd name="connsiteX7" fmla="*/ 3668191 w 4254255"/>
              <a:gd name="connsiteY7" fmla="*/ 254197 h 533106"/>
              <a:gd name="connsiteX8" fmla="*/ 3763515 w 4254255"/>
              <a:gd name="connsiteY8" fmla="*/ 243605 h 533106"/>
              <a:gd name="connsiteX9" fmla="*/ 3894143 w 4254255"/>
              <a:gd name="connsiteY9" fmla="*/ 229483 h 533106"/>
              <a:gd name="connsiteX10" fmla="*/ 4014180 w 4254255"/>
              <a:gd name="connsiteY10" fmla="*/ 204770 h 533106"/>
              <a:gd name="connsiteX11" fmla="*/ 4060077 w 4254255"/>
              <a:gd name="connsiteY11" fmla="*/ 190648 h 533106"/>
              <a:gd name="connsiteX12" fmla="*/ 4095382 w 4254255"/>
              <a:gd name="connsiteY12" fmla="*/ 165934 h 533106"/>
              <a:gd name="connsiteX13" fmla="*/ 4127157 w 4254255"/>
              <a:gd name="connsiteY13" fmla="*/ 127099 h 533106"/>
              <a:gd name="connsiteX14" fmla="*/ 4148340 w 4254255"/>
              <a:gd name="connsiteY14" fmla="*/ 98854 h 533106"/>
              <a:gd name="connsiteX15" fmla="*/ 4173053 w 4254255"/>
              <a:gd name="connsiteY15" fmla="*/ 56488 h 533106"/>
              <a:gd name="connsiteX16" fmla="*/ 4183645 w 4254255"/>
              <a:gd name="connsiteY16" fmla="*/ 28244 h 533106"/>
              <a:gd name="connsiteX17" fmla="*/ 4190706 w 4254255"/>
              <a:gd name="connsiteY17" fmla="*/ 17653 h 533106"/>
              <a:gd name="connsiteX18" fmla="*/ 4197767 w 4254255"/>
              <a:gd name="connsiteY18" fmla="*/ 7061 h 533106"/>
              <a:gd name="connsiteX19" fmla="*/ 4226011 w 4254255"/>
              <a:gd name="connsiteY19" fmla="*/ 0 h 533106"/>
              <a:gd name="connsiteX20" fmla="*/ 4243663 w 4254255"/>
              <a:gd name="connsiteY20" fmla="*/ 7061 h 533106"/>
              <a:gd name="connsiteX21" fmla="*/ 4250724 w 4254255"/>
              <a:gd name="connsiteY21" fmla="*/ 14122 h 533106"/>
              <a:gd name="connsiteX22" fmla="*/ 4254255 w 4254255"/>
              <a:gd name="connsiteY22" fmla="*/ 28244 h 533106"/>
              <a:gd name="connsiteX23" fmla="*/ 4243663 w 4254255"/>
              <a:gd name="connsiteY23" fmla="*/ 70610 h 533106"/>
              <a:gd name="connsiteX24" fmla="*/ 4229541 w 4254255"/>
              <a:gd name="connsiteY24" fmla="*/ 116507 h 533106"/>
              <a:gd name="connsiteX25" fmla="*/ 4204828 w 4254255"/>
              <a:gd name="connsiteY25" fmla="*/ 208300 h 533106"/>
              <a:gd name="connsiteX26" fmla="*/ 4169523 w 4254255"/>
              <a:gd name="connsiteY26" fmla="*/ 300093 h 533106"/>
              <a:gd name="connsiteX27" fmla="*/ 4130687 w 4254255"/>
              <a:gd name="connsiteY27" fmla="*/ 391886 h 533106"/>
              <a:gd name="connsiteX28" fmla="*/ 4102443 w 4254255"/>
              <a:gd name="connsiteY28" fmla="*/ 437783 h 533106"/>
              <a:gd name="connsiteX29" fmla="*/ 4070669 w 4254255"/>
              <a:gd name="connsiteY29" fmla="*/ 476618 h 533106"/>
              <a:gd name="connsiteX30" fmla="*/ 4028303 w 4254255"/>
              <a:gd name="connsiteY30" fmla="*/ 511923 h 533106"/>
              <a:gd name="connsiteX31" fmla="*/ 3996528 w 4254255"/>
              <a:gd name="connsiteY31" fmla="*/ 526045 h 533106"/>
              <a:gd name="connsiteX32" fmla="*/ 3964753 w 4254255"/>
              <a:gd name="connsiteY32" fmla="*/ 533106 h 533106"/>
              <a:gd name="connsiteX33" fmla="*/ 3929448 w 4254255"/>
              <a:gd name="connsiteY33" fmla="*/ 522515 h 533106"/>
              <a:gd name="connsiteX34" fmla="*/ 3855308 w 4254255"/>
              <a:gd name="connsiteY34" fmla="*/ 497801 h 533106"/>
              <a:gd name="connsiteX35" fmla="*/ 3717618 w 4254255"/>
              <a:gd name="connsiteY35" fmla="*/ 480149 h 533106"/>
              <a:gd name="connsiteX36" fmla="*/ 3459892 w 4254255"/>
              <a:gd name="connsiteY36" fmla="*/ 483679 h 533106"/>
              <a:gd name="connsiteX37" fmla="*/ 2817340 w 4254255"/>
              <a:gd name="connsiteY37" fmla="*/ 483679 h 533106"/>
              <a:gd name="connsiteX38" fmla="*/ 2263052 w 4254255"/>
              <a:gd name="connsiteY38" fmla="*/ 480149 h 533106"/>
              <a:gd name="connsiteX39" fmla="*/ 610777 w 4254255"/>
              <a:gd name="connsiteY39" fmla="*/ 483679 h 533106"/>
              <a:gd name="connsiteX40" fmla="*/ 345989 w 4254255"/>
              <a:gd name="connsiteY40" fmla="*/ 480149 h 533106"/>
              <a:gd name="connsiteX41" fmla="*/ 215360 w 4254255"/>
              <a:gd name="connsiteY41" fmla="*/ 483679 h 533106"/>
              <a:gd name="connsiteX42" fmla="*/ 169464 w 4254255"/>
              <a:gd name="connsiteY42" fmla="*/ 480149 h 533106"/>
              <a:gd name="connsiteX43" fmla="*/ 127098 w 4254255"/>
              <a:gd name="connsiteY43" fmla="*/ 473088 h 533106"/>
              <a:gd name="connsiteX44" fmla="*/ 81201 w 4254255"/>
              <a:gd name="connsiteY44" fmla="*/ 455435 h 533106"/>
              <a:gd name="connsiteX45" fmla="*/ 35305 w 4254255"/>
              <a:gd name="connsiteY45" fmla="*/ 434252 h 533106"/>
              <a:gd name="connsiteX46" fmla="*/ 14122 w 4254255"/>
              <a:gd name="connsiteY46" fmla="*/ 413069 h 533106"/>
              <a:gd name="connsiteX47" fmla="*/ 3530 w 4254255"/>
              <a:gd name="connsiteY47" fmla="*/ 398947 h 533106"/>
              <a:gd name="connsiteX48" fmla="*/ 0 w 4254255"/>
              <a:gd name="connsiteY48" fmla="*/ 384825 h 533106"/>
              <a:gd name="connsiteX49" fmla="*/ 0 w 4254255"/>
              <a:gd name="connsiteY49" fmla="*/ 367173 h 533106"/>
              <a:gd name="connsiteX50" fmla="*/ 3530 w 4254255"/>
              <a:gd name="connsiteY50" fmla="*/ 349520 h 533106"/>
              <a:gd name="connsiteX51" fmla="*/ 24713 w 4254255"/>
              <a:gd name="connsiteY51" fmla="*/ 331868 h 533106"/>
              <a:gd name="connsiteX52" fmla="*/ 49427 w 4254255"/>
              <a:gd name="connsiteY52" fmla="*/ 317746 h 533106"/>
              <a:gd name="connsiteX53" fmla="*/ 148281 w 4254255"/>
              <a:gd name="connsiteY53" fmla="*/ 282441 h 533106"/>
              <a:gd name="connsiteX54" fmla="*/ 314214 w 4254255"/>
              <a:gd name="connsiteY54" fmla="*/ 236544 h 533106"/>
              <a:gd name="connsiteX55" fmla="*/ 413069 w 4254255"/>
              <a:gd name="connsiteY55" fmla="*/ 215361 h 533106"/>
              <a:gd name="connsiteX56" fmla="*/ 483679 w 4254255"/>
              <a:gd name="connsiteY56" fmla="*/ 201239 h 533106"/>
              <a:gd name="connsiteX57" fmla="*/ 522514 w 4254255"/>
              <a:gd name="connsiteY57" fmla="*/ 201239 h 533106"/>
              <a:gd name="connsiteX58" fmla="*/ 564880 w 4254255"/>
              <a:gd name="connsiteY58" fmla="*/ 215361 h 533106"/>
              <a:gd name="connsiteX59" fmla="*/ 723753 w 4254255"/>
              <a:gd name="connsiteY59" fmla="*/ 236544 h 533106"/>
              <a:gd name="connsiteX60" fmla="*/ 1030906 w 4254255"/>
              <a:gd name="connsiteY60" fmla="*/ 261258 h 533106"/>
              <a:gd name="connsiteX61" fmla="*/ 1511055 w 4254255"/>
              <a:gd name="connsiteY61" fmla="*/ 257727 h 53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254255" h="533106">
                <a:moveTo>
                  <a:pt x="1511055" y="257727"/>
                </a:moveTo>
                <a:lnTo>
                  <a:pt x="2252460" y="257727"/>
                </a:lnTo>
                <a:lnTo>
                  <a:pt x="2849115" y="257727"/>
                </a:lnTo>
                <a:lnTo>
                  <a:pt x="3202165" y="257727"/>
                </a:lnTo>
                <a:lnTo>
                  <a:pt x="3385751" y="257727"/>
                </a:lnTo>
                <a:lnTo>
                  <a:pt x="3491666" y="257727"/>
                </a:lnTo>
                <a:lnTo>
                  <a:pt x="3569337" y="254197"/>
                </a:lnTo>
                <a:lnTo>
                  <a:pt x="3668191" y="254197"/>
                </a:lnTo>
                <a:lnTo>
                  <a:pt x="3763515" y="243605"/>
                </a:lnTo>
                <a:lnTo>
                  <a:pt x="3894143" y="229483"/>
                </a:lnTo>
                <a:lnTo>
                  <a:pt x="4014180" y="204770"/>
                </a:lnTo>
                <a:lnTo>
                  <a:pt x="4060077" y="190648"/>
                </a:lnTo>
                <a:lnTo>
                  <a:pt x="4095382" y="165934"/>
                </a:lnTo>
                <a:lnTo>
                  <a:pt x="4127157" y="127099"/>
                </a:lnTo>
                <a:lnTo>
                  <a:pt x="4148340" y="98854"/>
                </a:lnTo>
                <a:lnTo>
                  <a:pt x="4173053" y="56488"/>
                </a:lnTo>
                <a:lnTo>
                  <a:pt x="4183645" y="28244"/>
                </a:lnTo>
                <a:lnTo>
                  <a:pt x="4190706" y="17653"/>
                </a:lnTo>
                <a:lnTo>
                  <a:pt x="4197767" y="7061"/>
                </a:lnTo>
                <a:lnTo>
                  <a:pt x="4226011" y="0"/>
                </a:lnTo>
                <a:lnTo>
                  <a:pt x="4243663" y="7061"/>
                </a:lnTo>
                <a:lnTo>
                  <a:pt x="4250724" y="14122"/>
                </a:lnTo>
                <a:lnTo>
                  <a:pt x="4254255" y="28244"/>
                </a:lnTo>
                <a:lnTo>
                  <a:pt x="4243663" y="70610"/>
                </a:lnTo>
                <a:lnTo>
                  <a:pt x="4229541" y="116507"/>
                </a:lnTo>
                <a:lnTo>
                  <a:pt x="4204828" y="208300"/>
                </a:lnTo>
                <a:lnTo>
                  <a:pt x="4169523" y="300093"/>
                </a:lnTo>
                <a:lnTo>
                  <a:pt x="4130687" y="391886"/>
                </a:lnTo>
                <a:lnTo>
                  <a:pt x="4102443" y="437783"/>
                </a:lnTo>
                <a:lnTo>
                  <a:pt x="4070669" y="476618"/>
                </a:lnTo>
                <a:lnTo>
                  <a:pt x="4028303" y="511923"/>
                </a:lnTo>
                <a:lnTo>
                  <a:pt x="3996528" y="526045"/>
                </a:lnTo>
                <a:lnTo>
                  <a:pt x="3964753" y="533106"/>
                </a:lnTo>
                <a:lnTo>
                  <a:pt x="3929448" y="522515"/>
                </a:lnTo>
                <a:lnTo>
                  <a:pt x="3855308" y="497801"/>
                </a:lnTo>
                <a:lnTo>
                  <a:pt x="3717618" y="480149"/>
                </a:lnTo>
                <a:lnTo>
                  <a:pt x="3459892" y="483679"/>
                </a:lnTo>
                <a:lnTo>
                  <a:pt x="2817340" y="483679"/>
                </a:lnTo>
                <a:lnTo>
                  <a:pt x="2263052" y="480149"/>
                </a:lnTo>
                <a:lnTo>
                  <a:pt x="610777" y="483679"/>
                </a:lnTo>
                <a:lnTo>
                  <a:pt x="345989" y="480149"/>
                </a:lnTo>
                <a:lnTo>
                  <a:pt x="215360" y="483679"/>
                </a:lnTo>
                <a:lnTo>
                  <a:pt x="169464" y="480149"/>
                </a:lnTo>
                <a:lnTo>
                  <a:pt x="127098" y="473088"/>
                </a:lnTo>
                <a:lnTo>
                  <a:pt x="81201" y="455435"/>
                </a:lnTo>
                <a:lnTo>
                  <a:pt x="35305" y="434252"/>
                </a:lnTo>
                <a:lnTo>
                  <a:pt x="14122" y="413069"/>
                </a:lnTo>
                <a:lnTo>
                  <a:pt x="3530" y="398947"/>
                </a:lnTo>
                <a:lnTo>
                  <a:pt x="0" y="384825"/>
                </a:lnTo>
                <a:lnTo>
                  <a:pt x="0" y="367173"/>
                </a:lnTo>
                <a:lnTo>
                  <a:pt x="3530" y="349520"/>
                </a:lnTo>
                <a:lnTo>
                  <a:pt x="24713" y="331868"/>
                </a:lnTo>
                <a:lnTo>
                  <a:pt x="49427" y="317746"/>
                </a:lnTo>
                <a:lnTo>
                  <a:pt x="148281" y="282441"/>
                </a:lnTo>
                <a:lnTo>
                  <a:pt x="314214" y="236544"/>
                </a:lnTo>
                <a:lnTo>
                  <a:pt x="413069" y="215361"/>
                </a:lnTo>
                <a:lnTo>
                  <a:pt x="483679" y="201239"/>
                </a:lnTo>
                <a:lnTo>
                  <a:pt x="522514" y="201239"/>
                </a:lnTo>
                <a:lnTo>
                  <a:pt x="564880" y="215361"/>
                </a:lnTo>
                <a:lnTo>
                  <a:pt x="723753" y="236544"/>
                </a:lnTo>
                <a:lnTo>
                  <a:pt x="1030906" y="261258"/>
                </a:lnTo>
                <a:lnTo>
                  <a:pt x="1511055" y="25772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45C0DE15-56C6-4C01-99D0-48442497D033}"/>
              </a:ext>
            </a:extLst>
          </p:cNvPr>
          <p:cNvSpPr/>
          <p:nvPr/>
        </p:nvSpPr>
        <p:spPr>
          <a:xfrm>
            <a:off x="3617914" y="3276962"/>
            <a:ext cx="1125537" cy="1800225"/>
          </a:xfrm>
          <a:custGeom>
            <a:avLst/>
            <a:gdLst>
              <a:gd name="connsiteX0" fmla="*/ 831056 w 1126331"/>
              <a:gd name="connsiteY0" fmla="*/ 414338 h 1800225"/>
              <a:gd name="connsiteX1" fmla="*/ 776287 w 1126331"/>
              <a:gd name="connsiteY1" fmla="*/ 542925 h 1800225"/>
              <a:gd name="connsiteX2" fmla="*/ 723900 w 1126331"/>
              <a:gd name="connsiteY2" fmla="*/ 661988 h 1800225"/>
              <a:gd name="connsiteX3" fmla="*/ 666750 w 1126331"/>
              <a:gd name="connsiteY3" fmla="*/ 792957 h 1800225"/>
              <a:gd name="connsiteX4" fmla="*/ 607219 w 1126331"/>
              <a:gd name="connsiteY4" fmla="*/ 909638 h 1800225"/>
              <a:gd name="connsiteX5" fmla="*/ 561975 w 1126331"/>
              <a:gd name="connsiteY5" fmla="*/ 990600 h 1800225"/>
              <a:gd name="connsiteX6" fmla="*/ 457200 w 1126331"/>
              <a:gd name="connsiteY6" fmla="*/ 1157288 h 1800225"/>
              <a:gd name="connsiteX7" fmla="*/ 359569 w 1126331"/>
              <a:gd name="connsiteY7" fmla="*/ 1300163 h 1800225"/>
              <a:gd name="connsiteX8" fmla="*/ 266700 w 1126331"/>
              <a:gd name="connsiteY8" fmla="*/ 1431132 h 1800225"/>
              <a:gd name="connsiteX9" fmla="*/ 140494 w 1126331"/>
              <a:gd name="connsiteY9" fmla="*/ 1593057 h 1800225"/>
              <a:gd name="connsiteX10" fmla="*/ 26194 w 1126331"/>
              <a:gd name="connsiteY10" fmla="*/ 1724025 h 1800225"/>
              <a:gd name="connsiteX11" fmla="*/ 7144 w 1126331"/>
              <a:gd name="connsiteY11" fmla="*/ 1754982 h 1800225"/>
              <a:gd name="connsiteX12" fmla="*/ 0 w 1126331"/>
              <a:gd name="connsiteY12" fmla="*/ 1781175 h 1800225"/>
              <a:gd name="connsiteX13" fmla="*/ 2381 w 1126331"/>
              <a:gd name="connsiteY13" fmla="*/ 1793082 h 1800225"/>
              <a:gd name="connsiteX14" fmla="*/ 16669 w 1126331"/>
              <a:gd name="connsiteY14" fmla="*/ 1800225 h 1800225"/>
              <a:gd name="connsiteX15" fmla="*/ 42862 w 1126331"/>
              <a:gd name="connsiteY15" fmla="*/ 1790700 h 1800225"/>
              <a:gd name="connsiteX16" fmla="*/ 69056 w 1126331"/>
              <a:gd name="connsiteY16" fmla="*/ 1774032 h 1800225"/>
              <a:gd name="connsiteX17" fmla="*/ 195262 w 1126331"/>
              <a:gd name="connsiteY17" fmla="*/ 1657350 h 1800225"/>
              <a:gd name="connsiteX18" fmla="*/ 357187 w 1126331"/>
              <a:gd name="connsiteY18" fmla="*/ 1493044 h 1800225"/>
              <a:gd name="connsiteX19" fmla="*/ 473869 w 1126331"/>
              <a:gd name="connsiteY19" fmla="*/ 1366838 h 1800225"/>
              <a:gd name="connsiteX20" fmla="*/ 583406 w 1126331"/>
              <a:gd name="connsiteY20" fmla="*/ 1245394 h 1800225"/>
              <a:gd name="connsiteX21" fmla="*/ 678656 w 1126331"/>
              <a:gd name="connsiteY21" fmla="*/ 1119188 h 1800225"/>
              <a:gd name="connsiteX22" fmla="*/ 795337 w 1126331"/>
              <a:gd name="connsiteY22" fmla="*/ 950119 h 1800225"/>
              <a:gd name="connsiteX23" fmla="*/ 914400 w 1126331"/>
              <a:gd name="connsiteY23" fmla="*/ 750094 h 1800225"/>
              <a:gd name="connsiteX24" fmla="*/ 1035844 w 1126331"/>
              <a:gd name="connsiteY24" fmla="*/ 540544 h 1800225"/>
              <a:gd name="connsiteX25" fmla="*/ 1097756 w 1126331"/>
              <a:gd name="connsiteY25" fmla="*/ 419100 h 1800225"/>
              <a:gd name="connsiteX26" fmla="*/ 1126331 w 1126331"/>
              <a:gd name="connsiteY26" fmla="*/ 342900 h 1800225"/>
              <a:gd name="connsiteX27" fmla="*/ 1123950 w 1126331"/>
              <a:gd name="connsiteY27" fmla="*/ 0 h 1800225"/>
              <a:gd name="connsiteX28" fmla="*/ 962025 w 1126331"/>
              <a:gd name="connsiteY28" fmla="*/ 45244 h 1800225"/>
              <a:gd name="connsiteX29" fmla="*/ 921544 w 1126331"/>
              <a:gd name="connsiteY29" fmla="*/ 176213 h 1800225"/>
              <a:gd name="connsiteX30" fmla="*/ 883444 w 1126331"/>
              <a:gd name="connsiteY30" fmla="*/ 278607 h 1800225"/>
              <a:gd name="connsiteX31" fmla="*/ 831056 w 1126331"/>
              <a:gd name="connsiteY31" fmla="*/ 414338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6331" h="1800225">
                <a:moveTo>
                  <a:pt x="831056" y="414338"/>
                </a:moveTo>
                <a:lnTo>
                  <a:pt x="776287" y="542925"/>
                </a:lnTo>
                <a:lnTo>
                  <a:pt x="723900" y="661988"/>
                </a:lnTo>
                <a:lnTo>
                  <a:pt x="666750" y="792957"/>
                </a:lnTo>
                <a:lnTo>
                  <a:pt x="607219" y="909638"/>
                </a:lnTo>
                <a:lnTo>
                  <a:pt x="561975" y="990600"/>
                </a:lnTo>
                <a:lnTo>
                  <a:pt x="457200" y="1157288"/>
                </a:lnTo>
                <a:lnTo>
                  <a:pt x="359569" y="1300163"/>
                </a:lnTo>
                <a:lnTo>
                  <a:pt x="266700" y="1431132"/>
                </a:lnTo>
                <a:lnTo>
                  <a:pt x="140494" y="1593057"/>
                </a:lnTo>
                <a:lnTo>
                  <a:pt x="26194" y="1724025"/>
                </a:lnTo>
                <a:lnTo>
                  <a:pt x="7144" y="1754982"/>
                </a:lnTo>
                <a:lnTo>
                  <a:pt x="0" y="1781175"/>
                </a:lnTo>
                <a:lnTo>
                  <a:pt x="2381" y="1793082"/>
                </a:lnTo>
                <a:lnTo>
                  <a:pt x="16669" y="1800225"/>
                </a:lnTo>
                <a:lnTo>
                  <a:pt x="42862" y="1790700"/>
                </a:lnTo>
                <a:lnTo>
                  <a:pt x="69056" y="1774032"/>
                </a:lnTo>
                <a:lnTo>
                  <a:pt x="195262" y="1657350"/>
                </a:lnTo>
                <a:lnTo>
                  <a:pt x="357187" y="1493044"/>
                </a:lnTo>
                <a:lnTo>
                  <a:pt x="473869" y="1366838"/>
                </a:lnTo>
                <a:lnTo>
                  <a:pt x="583406" y="1245394"/>
                </a:lnTo>
                <a:lnTo>
                  <a:pt x="678656" y="1119188"/>
                </a:lnTo>
                <a:lnTo>
                  <a:pt x="795337" y="950119"/>
                </a:lnTo>
                <a:lnTo>
                  <a:pt x="914400" y="750094"/>
                </a:lnTo>
                <a:lnTo>
                  <a:pt x="1035844" y="540544"/>
                </a:lnTo>
                <a:lnTo>
                  <a:pt x="1097756" y="419100"/>
                </a:lnTo>
                <a:lnTo>
                  <a:pt x="1126331" y="342900"/>
                </a:lnTo>
                <a:cubicBezTo>
                  <a:pt x="1125537" y="228600"/>
                  <a:pt x="1124744" y="114300"/>
                  <a:pt x="1123950" y="0"/>
                </a:cubicBezTo>
                <a:lnTo>
                  <a:pt x="962025" y="45244"/>
                </a:lnTo>
                <a:lnTo>
                  <a:pt x="921544" y="176213"/>
                </a:lnTo>
                <a:lnTo>
                  <a:pt x="883444" y="278607"/>
                </a:lnTo>
                <a:lnTo>
                  <a:pt x="831056" y="4143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122CA54B-AF99-428F-AE29-B996F45DFE41}"/>
              </a:ext>
            </a:extLst>
          </p:cNvPr>
          <p:cNvSpPr/>
          <p:nvPr/>
        </p:nvSpPr>
        <p:spPr>
          <a:xfrm>
            <a:off x="4876800" y="3643314"/>
            <a:ext cx="719138" cy="688975"/>
          </a:xfrm>
          <a:custGeom>
            <a:avLst/>
            <a:gdLst>
              <a:gd name="connsiteX0" fmla="*/ 228600 w 719138"/>
              <a:gd name="connsiteY0" fmla="*/ 66675 h 688181"/>
              <a:gd name="connsiteX1" fmla="*/ 335756 w 719138"/>
              <a:gd name="connsiteY1" fmla="*/ 107156 h 688181"/>
              <a:gd name="connsiteX2" fmla="*/ 409575 w 719138"/>
              <a:gd name="connsiteY2" fmla="*/ 135731 h 688181"/>
              <a:gd name="connsiteX3" fmla="*/ 476250 w 719138"/>
              <a:gd name="connsiteY3" fmla="*/ 166687 h 688181"/>
              <a:gd name="connsiteX4" fmla="*/ 547688 w 719138"/>
              <a:gd name="connsiteY4" fmla="*/ 204787 h 688181"/>
              <a:gd name="connsiteX5" fmla="*/ 600075 w 719138"/>
              <a:gd name="connsiteY5" fmla="*/ 235743 h 688181"/>
              <a:gd name="connsiteX6" fmla="*/ 638175 w 719138"/>
              <a:gd name="connsiteY6" fmla="*/ 261937 h 688181"/>
              <a:gd name="connsiteX7" fmla="*/ 654844 w 719138"/>
              <a:gd name="connsiteY7" fmla="*/ 276225 h 688181"/>
              <a:gd name="connsiteX8" fmla="*/ 671513 w 719138"/>
              <a:gd name="connsiteY8" fmla="*/ 292893 h 688181"/>
              <a:gd name="connsiteX9" fmla="*/ 685800 w 719138"/>
              <a:gd name="connsiteY9" fmla="*/ 321468 h 688181"/>
              <a:gd name="connsiteX10" fmla="*/ 700088 w 719138"/>
              <a:gd name="connsiteY10" fmla="*/ 366712 h 688181"/>
              <a:gd name="connsiteX11" fmla="*/ 711994 w 719138"/>
              <a:gd name="connsiteY11" fmla="*/ 423862 h 688181"/>
              <a:gd name="connsiteX12" fmla="*/ 719138 w 719138"/>
              <a:gd name="connsiteY12" fmla="*/ 521493 h 688181"/>
              <a:gd name="connsiteX13" fmla="*/ 719138 w 719138"/>
              <a:gd name="connsiteY13" fmla="*/ 585787 h 688181"/>
              <a:gd name="connsiteX14" fmla="*/ 709613 w 719138"/>
              <a:gd name="connsiteY14" fmla="*/ 619125 h 688181"/>
              <a:gd name="connsiteX15" fmla="*/ 692944 w 719138"/>
              <a:gd name="connsiteY15" fmla="*/ 647700 h 688181"/>
              <a:gd name="connsiteX16" fmla="*/ 673894 w 719138"/>
              <a:gd name="connsiteY16" fmla="*/ 676275 h 688181"/>
              <a:gd name="connsiteX17" fmla="*/ 650081 w 719138"/>
              <a:gd name="connsiteY17" fmla="*/ 688181 h 688181"/>
              <a:gd name="connsiteX18" fmla="*/ 623888 w 719138"/>
              <a:gd name="connsiteY18" fmla="*/ 688181 h 688181"/>
              <a:gd name="connsiteX19" fmla="*/ 590550 w 719138"/>
              <a:gd name="connsiteY19" fmla="*/ 681037 h 688181"/>
              <a:gd name="connsiteX20" fmla="*/ 550069 w 719138"/>
              <a:gd name="connsiteY20" fmla="*/ 661987 h 688181"/>
              <a:gd name="connsiteX21" fmla="*/ 533400 w 719138"/>
              <a:gd name="connsiteY21" fmla="*/ 645318 h 688181"/>
              <a:gd name="connsiteX22" fmla="*/ 476250 w 719138"/>
              <a:gd name="connsiteY22" fmla="*/ 566737 h 688181"/>
              <a:gd name="connsiteX23" fmla="*/ 366713 w 719138"/>
              <a:gd name="connsiteY23" fmla="*/ 407193 h 688181"/>
              <a:gd name="connsiteX24" fmla="*/ 252413 w 719138"/>
              <a:gd name="connsiteY24" fmla="*/ 252412 h 688181"/>
              <a:gd name="connsiteX25" fmla="*/ 233363 w 719138"/>
              <a:gd name="connsiteY25" fmla="*/ 230981 h 688181"/>
              <a:gd name="connsiteX26" fmla="*/ 197644 w 719138"/>
              <a:gd name="connsiteY26" fmla="*/ 197643 h 688181"/>
              <a:gd name="connsiteX27" fmla="*/ 128588 w 719138"/>
              <a:gd name="connsiteY27" fmla="*/ 145256 h 688181"/>
              <a:gd name="connsiteX28" fmla="*/ 47625 w 719138"/>
              <a:gd name="connsiteY28" fmla="*/ 95250 h 688181"/>
              <a:gd name="connsiteX29" fmla="*/ 0 w 719138"/>
              <a:gd name="connsiteY29" fmla="*/ 66675 h 688181"/>
              <a:gd name="connsiteX30" fmla="*/ 0 w 719138"/>
              <a:gd name="connsiteY30" fmla="*/ 0 h 688181"/>
              <a:gd name="connsiteX31" fmla="*/ 78581 w 719138"/>
              <a:gd name="connsiteY31" fmla="*/ 19050 h 688181"/>
              <a:gd name="connsiteX32" fmla="*/ 228600 w 719138"/>
              <a:gd name="connsiteY32" fmla="*/ 66675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9138" h="688181">
                <a:moveTo>
                  <a:pt x="228600" y="66675"/>
                </a:moveTo>
                <a:lnTo>
                  <a:pt x="335756" y="107156"/>
                </a:lnTo>
                <a:lnTo>
                  <a:pt x="409575" y="135731"/>
                </a:lnTo>
                <a:lnTo>
                  <a:pt x="476250" y="166687"/>
                </a:lnTo>
                <a:lnTo>
                  <a:pt x="547688" y="204787"/>
                </a:lnTo>
                <a:lnTo>
                  <a:pt x="600075" y="235743"/>
                </a:lnTo>
                <a:lnTo>
                  <a:pt x="638175" y="261937"/>
                </a:lnTo>
                <a:lnTo>
                  <a:pt x="654844" y="276225"/>
                </a:lnTo>
                <a:lnTo>
                  <a:pt x="671513" y="292893"/>
                </a:lnTo>
                <a:lnTo>
                  <a:pt x="685800" y="321468"/>
                </a:lnTo>
                <a:lnTo>
                  <a:pt x="700088" y="366712"/>
                </a:lnTo>
                <a:lnTo>
                  <a:pt x="711994" y="423862"/>
                </a:lnTo>
                <a:lnTo>
                  <a:pt x="719138" y="521493"/>
                </a:lnTo>
                <a:lnTo>
                  <a:pt x="719138" y="585787"/>
                </a:lnTo>
                <a:lnTo>
                  <a:pt x="709613" y="619125"/>
                </a:lnTo>
                <a:lnTo>
                  <a:pt x="692944" y="647700"/>
                </a:lnTo>
                <a:lnTo>
                  <a:pt x="673894" y="676275"/>
                </a:lnTo>
                <a:lnTo>
                  <a:pt x="650081" y="688181"/>
                </a:lnTo>
                <a:lnTo>
                  <a:pt x="623888" y="688181"/>
                </a:lnTo>
                <a:lnTo>
                  <a:pt x="590550" y="681037"/>
                </a:lnTo>
                <a:lnTo>
                  <a:pt x="550069" y="661987"/>
                </a:lnTo>
                <a:lnTo>
                  <a:pt x="533400" y="645318"/>
                </a:lnTo>
                <a:lnTo>
                  <a:pt x="476250" y="566737"/>
                </a:lnTo>
                <a:lnTo>
                  <a:pt x="366713" y="407193"/>
                </a:lnTo>
                <a:lnTo>
                  <a:pt x="252413" y="252412"/>
                </a:lnTo>
                <a:lnTo>
                  <a:pt x="233363" y="230981"/>
                </a:lnTo>
                <a:lnTo>
                  <a:pt x="197644" y="197643"/>
                </a:lnTo>
                <a:lnTo>
                  <a:pt x="128588" y="145256"/>
                </a:lnTo>
                <a:lnTo>
                  <a:pt x="47625" y="95250"/>
                </a:lnTo>
                <a:lnTo>
                  <a:pt x="0" y="66675"/>
                </a:lnTo>
                <a:lnTo>
                  <a:pt x="0" y="0"/>
                </a:lnTo>
                <a:lnTo>
                  <a:pt x="78581" y="19050"/>
                </a:lnTo>
                <a:lnTo>
                  <a:pt x="228600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A75BC43F-FB86-42F0-B1ED-EC4761FEEE96}"/>
              </a:ext>
            </a:extLst>
          </p:cNvPr>
          <p:cNvSpPr/>
          <p:nvPr/>
        </p:nvSpPr>
        <p:spPr>
          <a:xfrm>
            <a:off x="5741988" y="3522663"/>
            <a:ext cx="2266950" cy="468312"/>
          </a:xfrm>
          <a:custGeom>
            <a:avLst/>
            <a:gdLst>
              <a:gd name="connsiteX0" fmla="*/ 962025 w 2266950"/>
              <a:gd name="connsiteY0" fmla="*/ 150019 h 469106"/>
              <a:gd name="connsiteX1" fmla="*/ 1328737 w 2266950"/>
              <a:gd name="connsiteY1" fmla="*/ 88106 h 469106"/>
              <a:gd name="connsiteX2" fmla="*/ 1631156 w 2266950"/>
              <a:gd name="connsiteY2" fmla="*/ 35719 h 469106"/>
              <a:gd name="connsiteX3" fmla="*/ 1847850 w 2266950"/>
              <a:gd name="connsiteY3" fmla="*/ 0 h 469106"/>
              <a:gd name="connsiteX4" fmla="*/ 1866900 w 2266950"/>
              <a:gd name="connsiteY4" fmla="*/ 0 h 469106"/>
              <a:gd name="connsiteX5" fmla="*/ 1902619 w 2266950"/>
              <a:gd name="connsiteY5" fmla="*/ 9525 h 469106"/>
              <a:gd name="connsiteX6" fmla="*/ 1959769 w 2266950"/>
              <a:gd name="connsiteY6" fmla="*/ 35719 h 469106"/>
              <a:gd name="connsiteX7" fmla="*/ 2014537 w 2266950"/>
              <a:gd name="connsiteY7" fmla="*/ 64294 h 469106"/>
              <a:gd name="connsiteX8" fmla="*/ 2085975 w 2266950"/>
              <a:gd name="connsiteY8" fmla="*/ 109537 h 469106"/>
              <a:gd name="connsiteX9" fmla="*/ 2131219 w 2266950"/>
              <a:gd name="connsiteY9" fmla="*/ 145256 h 469106"/>
              <a:gd name="connsiteX10" fmla="*/ 2169319 w 2266950"/>
              <a:gd name="connsiteY10" fmla="*/ 176212 h 469106"/>
              <a:gd name="connsiteX11" fmla="*/ 2219325 w 2266950"/>
              <a:gd name="connsiteY11" fmla="*/ 221456 h 469106"/>
              <a:gd name="connsiteX12" fmla="*/ 2245519 w 2266950"/>
              <a:gd name="connsiteY12" fmla="*/ 250031 h 469106"/>
              <a:gd name="connsiteX13" fmla="*/ 2262187 w 2266950"/>
              <a:gd name="connsiteY13" fmla="*/ 273844 h 469106"/>
              <a:gd name="connsiteX14" fmla="*/ 2266950 w 2266950"/>
              <a:gd name="connsiteY14" fmla="*/ 295275 h 469106"/>
              <a:gd name="connsiteX15" fmla="*/ 2266950 w 2266950"/>
              <a:gd name="connsiteY15" fmla="*/ 316706 h 469106"/>
              <a:gd name="connsiteX16" fmla="*/ 2257425 w 2266950"/>
              <a:gd name="connsiteY16" fmla="*/ 345281 h 469106"/>
              <a:gd name="connsiteX17" fmla="*/ 2233612 w 2266950"/>
              <a:gd name="connsiteY17" fmla="*/ 388144 h 469106"/>
              <a:gd name="connsiteX18" fmla="*/ 2205037 w 2266950"/>
              <a:gd name="connsiteY18" fmla="*/ 428625 h 469106"/>
              <a:gd name="connsiteX19" fmla="*/ 2176462 w 2266950"/>
              <a:gd name="connsiteY19" fmla="*/ 469106 h 469106"/>
              <a:gd name="connsiteX20" fmla="*/ 1883569 w 2266950"/>
              <a:gd name="connsiteY20" fmla="*/ 214312 h 469106"/>
              <a:gd name="connsiteX21" fmla="*/ 1854994 w 2266950"/>
              <a:gd name="connsiteY21" fmla="*/ 202406 h 469106"/>
              <a:gd name="connsiteX22" fmla="*/ 1826419 w 2266950"/>
              <a:gd name="connsiteY22" fmla="*/ 197644 h 469106"/>
              <a:gd name="connsiteX23" fmla="*/ 1790700 w 2266950"/>
              <a:gd name="connsiteY23" fmla="*/ 197644 h 469106"/>
              <a:gd name="connsiteX24" fmla="*/ 1678781 w 2266950"/>
              <a:gd name="connsiteY24" fmla="*/ 211931 h 469106"/>
              <a:gd name="connsiteX25" fmla="*/ 1435894 w 2266950"/>
              <a:gd name="connsiteY25" fmla="*/ 247650 h 469106"/>
              <a:gd name="connsiteX26" fmla="*/ 1095375 w 2266950"/>
              <a:gd name="connsiteY26" fmla="*/ 297656 h 469106"/>
              <a:gd name="connsiteX27" fmla="*/ 816769 w 2266950"/>
              <a:gd name="connsiteY27" fmla="*/ 335756 h 469106"/>
              <a:gd name="connsiteX28" fmla="*/ 654844 w 2266950"/>
              <a:gd name="connsiteY28" fmla="*/ 376237 h 469106"/>
              <a:gd name="connsiteX29" fmla="*/ 561975 w 2266950"/>
              <a:gd name="connsiteY29" fmla="*/ 397669 h 469106"/>
              <a:gd name="connsiteX30" fmla="*/ 459581 w 2266950"/>
              <a:gd name="connsiteY30" fmla="*/ 426244 h 469106"/>
              <a:gd name="connsiteX31" fmla="*/ 390525 w 2266950"/>
              <a:gd name="connsiteY31" fmla="*/ 442912 h 469106"/>
              <a:gd name="connsiteX32" fmla="*/ 376237 w 2266950"/>
              <a:gd name="connsiteY32" fmla="*/ 442912 h 469106"/>
              <a:gd name="connsiteX33" fmla="*/ 347662 w 2266950"/>
              <a:gd name="connsiteY33" fmla="*/ 435769 h 469106"/>
              <a:gd name="connsiteX34" fmla="*/ 300037 w 2266950"/>
              <a:gd name="connsiteY34" fmla="*/ 416719 h 469106"/>
              <a:gd name="connsiteX35" fmla="*/ 238125 w 2266950"/>
              <a:gd name="connsiteY35" fmla="*/ 378619 h 469106"/>
              <a:gd name="connsiteX36" fmla="*/ 166687 w 2266950"/>
              <a:gd name="connsiteY36" fmla="*/ 321469 h 469106"/>
              <a:gd name="connsiteX37" fmla="*/ 102394 w 2266950"/>
              <a:gd name="connsiteY37" fmla="*/ 264319 h 469106"/>
              <a:gd name="connsiteX38" fmla="*/ 45244 w 2266950"/>
              <a:gd name="connsiteY38" fmla="*/ 211931 h 469106"/>
              <a:gd name="connsiteX39" fmla="*/ 16669 w 2266950"/>
              <a:gd name="connsiteY39" fmla="*/ 183356 h 469106"/>
              <a:gd name="connsiteX40" fmla="*/ 4762 w 2266950"/>
              <a:gd name="connsiteY40" fmla="*/ 164306 h 469106"/>
              <a:gd name="connsiteX41" fmla="*/ 0 w 2266950"/>
              <a:gd name="connsiteY41" fmla="*/ 147637 h 469106"/>
              <a:gd name="connsiteX42" fmla="*/ 2381 w 2266950"/>
              <a:gd name="connsiteY42" fmla="*/ 128587 h 469106"/>
              <a:gd name="connsiteX43" fmla="*/ 11906 w 2266950"/>
              <a:gd name="connsiteY43" fmla="*/ 121444 h 469106"/>
              <a:gd name="connsiteX44" fmla="*/ 30956 w 2266950"/>
              <a:gd name="connsiteY44" fmla="*/ 119062 h 469106"/>
              <a:gd name="connsiteX45" fmla="*/ 73819 w 2266950"/>
              <a:gd name="connsiteY45" fmla="*/ 142875 h 469106"/>
              <a:gd name="connsiteX46" fmla="*/ 123825 w 2266950"/>
              <a:gd name="connsiteY46" fmla="*/ 173831 h 469106"/>
              <a:gd name="connsiteX47" fmla="*/ 159544 w 2266950"/>
              <a:gd name="connsiteY47" fmla="*/ 192881 h 469106"/>
              <a:gd name="connsiteX48" fmla="*/ 221456 w 2266950"/>
              <a:gd name="connsiteY48" fmla="*/ 211931 h 469106"/>
              <a:gd name="connsiteX49" fmla="*/ 316706 w 2266950"/>
              <a:gd name="connsiteY49" fmla="*/ 235744 h 469106"/>
              <a:gd name="connsiteX50" fmla="*/ 383381 w 2266950"/>
              <a:gd name="connsiteY50" fmla="*/ 242887 h 469106"/>
              <a:gd name="connsiteX51" fmla="*/ 419100 w 2266950"/>
              <a:gd name="connsiteY51" fmla="*/ 240506 h 469106"/>
              <a:gd name="connsiteX52" fmla="*/ 585787 w 2266950"/>
              <a:gd name="connsiteY52" fmla="*/ 211931 h 469106"/>
              <a:gd name="connsiteX53" fmla="*/ 852487 w 2266950"/>
              <a:gd name="connsiteY53" fmla="*/ 166687 h 469106"/>
              <a:gd name="connsiteX54" fmla="*/ 962025 w 2266950"/>
              <a:gd name="connsiteY54" fmla="*/ 150019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66950" h="469106">
                <a:moveTo>
                  <a:pt x="962025" y="150019"/>
                </a:moveTo>
                <a:lnTo>
                  <a:pt x="1328737" y="88106"/>
                </a:lnTo>
                <a:lnTo>
                  <a:pt x="1631156" y="35719"/>
                </a:lnTo>
                <a:lnTo>
                  <a:pt x="1847850" y="0"/>
                </a:lnTo>
                <a:lnTo>
                  <a:pt x="1866900" y="0"/>
                </a:lnTo>
                <a:lnTo>
                  <a:pt x="1902619" y="9525"/>
                </a:lnTo>
                <a:lnTo>
                  <a:pt x="1959769" y="35719"/>
                </a:lnTo>
                <a:lnTo>
                  <a:pt x="2014537" y="64294"/>
                </a:lnTo>
                <a:lnTo>
                  <a:pt x="2085975" y="109537"/>
                </a:lnTo>
                <a:lnTo>
                  <a:pt x="2131219" y="145256"/>
                </a:lnTo>
                <a:lnTo>
                  <a:pt x="2169319" y="176212"/>
                </a:lnTo>
                <a:lnTo>
                  <a:pt x="2219325" y="221456"/>
                </a:lnTo>
                <a:lnTo>
                  <a:pt x="2245519" y="250031"/>
                </a:lnTo>
                <a:lnTo>
                  <a:pt x="2262187" y="273844"/>
                </a:lnTo>
                <a:lnTo>
                  <a:pt x="2266950" y="295275"/>
                </a:lnTo>
                <a:lnTo>
                  <a:pt x="2266950" y="316706"/>
                </a:lnTo>
                <a:lnTo>
                  <a:pt x="2257425" y="345281"/>
                </a:lnTo>
                <a:lnTo>
                  <a:pt x="2233612" y="388144"/>
                </a:lnTo>
                <a:lnTo>
                  <a:pt x="2205037" y="428625"/>
                </a:lnTo>
                <a:lnTo>
                  <a:pt x="2176462" y="469106"/>
                </a:lnTo>
                <a:lnTo>
                  <a:pt x="1883569" y="214312"/>
                </a:lnTo>
                <a:lnTo>
                  <a:pt x="1854994" y="202406"/>
                </a:lnTo>
                <a:lnTo>
                  <a:pt x="1826419" y="197644"/>
                </a:lnTo>
                <a:lnTo>
                  <a:pt x="1790700" y="197644"/>
                </a:lnTo>
                <a:lnTo>
                  <a:pt x="1678781" y="211931"/>
                </a:lnTo>
                <a:lnTo>
                  <a:pt x="1435894" y="247650"/>
                </a:lnTo>
                <a:lnTo>
                  <a:pt x="1095375" y="297656"/>
                </a:lnTo>
                <a:lnTo>
                  <a:pt x="816769" y="335756"/>
                </a:lnTo>
                <a:lnTo>
                  <a:pt x="654844" y="376237"/>
                </a:lnTo>
                <a:lnTo>
                  <a:pt x="561975" y="397669"/>
                </a:lnTo>
                <a:lnTo>
                  <a:pt x="459581" y="426244"/>
                </a:lnTo>
                <a:lnTo>
                  <a:pt x="390525" y="442912"/>
                </a:lnTo>
                <a:lnTo>
                  <a:pt x="376237" y="442912"/>
                </a:lnTo>
                <a:lnTo>
                  <a:pt x="347662" y="435769"/>
                </a:lnTo>
                <a:lnTo>
                  <a:pt x="300037" y="416719"/>
                </a:lnTo>
                <a:lnTo>
                  <a:pt x="238125" y="378619"/>
                </a:lnTo>
                <a:lnTo>
                  <a:pt x="166687" y="321469"/>
                </a:lnTo>
                <a:lnTo>
                  <a:pt x="102394" y="264319"/>
                </a:lnTo>
                <a:lnTo>
                  <a:pt x="45244" y="211931"/>
                </a:lnTo>
                <a:lnTo>
                  <a:pt x="16669" y="183356"/>
                </a:lnTo>
                <a:lnTo>
                  <a:pt x="4762" y="164306"/>
                </a:lnTo>
                <a:lnTo>
                  <a:pt x="0" y="147637"/>
                </a:lnTo>
                <a:lnTo>
                  <a:pt x="2381" y="128587"/>
                </a:lnTo>
                <a:lnTo>
                  <a:pt x="11906" y="121444"/>
                </a:lnTo>
                <a:lnTo>
                  <a:pt x="30956" y="119062"/>
                </a:lnTo>
                <a:lnTo>
                  <a:pt x="73819" y="142875"/>
                </a:lnTo>
                <a:lnTo>
                  <a:pt x="123825" y="173831"/>
                </a:lnTo>
                <a:lnTo>
                  <a:pt x="159544" y="192881"/>
                </a:lnTo>
                <a:lnTo>
                  <a:pt x="221456" y="211931"/>
                </a:lnTo>
                <a:lnTo>
                  <a:pt x="316706" y="235744"/>
                </a:lnTo>
                <a:lnTo>
                  <a:pt x="383381" y="242887"/>
                </a:lnTo>
                <a:lnTo>
                  <a:pt x="419100" y="240506"/>
                </a:lnTo>
                <a:lnTo>
                  <a:pt x="585787" y="211931"/>
                </a:lnTo>
                <a:lnTo>
                  <a:pt x="852487" y="166687"/>
                </a:lnTo>
                <a:lnTo>
                  <a:pt x="962025" y="1500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CE9D2A96-B51E-4D13-9113-ACB174F5FEC4}"/>
              </a:ext>
            </a:extLst>
          </p:cNvPr>
          <p:cNvSpPr/>
          <p:nvPr/>
        </p:nvSpPr>
        <p:spPr>
          <a:xfrm>
            <a:off x="7013576" y="3735389"/>
            <a:ext cx="931863" cy="2243137"/>
          </a:xfrm>
          <a:custGeom>
            <a:avLst/>
            <a:gdLst>
              <a:gd name="connsiteX0" fmla="*/ 842916 w 932271"/>
              <a:gd name="connsiteY0" fmla="*/ 607614 h 2242812"/>
              <a:gd name="connsiteX1" fmla="*/ 878658 w 932271"/>
              <a:gd name="connsiteY1" fmla="*/ 425926 h 2242812"/>
              <a:gd name="connsiteX2" fmla="*/ 893550 w 932271"/>
              <a:gd name="connsiteY2" fmla="*/ 321678 h 2242812"/>
              <a:gd name="connsiteX3" fmla="*/ 899507 w 932271"/>
              <a:gd name="connsiteY3" fmla="*/ 271044 h 2242812"/>
              <a:gd name="connsiteX4" fmla="*/ 905464 w 932271"/>
              <a:gd name="connsiteY4" fmla="*/ 250194 h 2242812"/>
              <a:gd name="connsiteX5" fmla="*/ 932271 w 932271"/>
              <a:gd name="connsiteY5" fmla="*/ 208495 h 2242812"/>
              <a:gd name="connsiteX6" fmla="*/ 613571 w 932271"/>
              <a:gd name="connsiteY6" fmla="*/ 0 h 2242812"/>
              <a:gd name="connsiteX7" fmla="*/ 640378 w 932271"/>
              <a:gd name="connsiteY7" fmla="*/ 29785 h 2242812"/>
              <a:gd name="connsiteX8" fmla="*/ 649313 w 932271"/>
              <a:gd name="connsiteY8" fmla="*/ 47656 h 2242812"/>
              <a:gd name="connsiteX9" fmla="*/ 658249 w 932271"/>
              <a:gd name="connsiteY9" fmla="*/ 86377 h 2242812"/>
              <a:gd name="connsiteX10" fmla="*/ 658249 w 932271"/>
              <a:gd name="connsiteY10" fmla="*/ 211474 h 2242812"/>
              <a:gd name="connsiteX11" fmla="*/ 649313 w 932271"/>
              <a:gd name="connsiteY11" fmla="*/ 378270 h 2242812"/>
              <a:gd name="connsiteX12" fmla="*/ 640378 w 932271"/>
              <a:gd name="connsiteY12" fmla="*/ 470603 h 2242812"/>
              <a:gd name="connsiteX13" fmla="*/ 622507 w 932271"/>
              <a:gd name="connsiteY13" fmla="*/ 589743 h 2242812"/>
              <a:gd name="connsiteX14" fmla="*/ 598679 w 932271"/>
              <a:gd name="connsiteY14" fmla="*/ 738668 h 2242812"/>
              <a:gd name="connsiteX15" fmla="*/ 562937 w 932271"/>
              <a:gd name="connsiteY15" fmla="*/ 899508 h 2242812"/>
              <a:gd name="connsiteX16" fmla="*/ 509323 w 932271"/>
              <a:gd name="connsiteY16" fmla="*/ 1087153 h 2242812"/>
              <a:gd name="connsiteX17" fmla="*/ 467624 w 932271"/>
              <a:gd name="connsiteY17" fmla="*/ 1215229 h 2242812"/>
              <a:gd name="connsiteX18" fmla="*/ 419968 w 932271"/>
              <a:gd name="connsiteY18" fmla="*/ 1340326 h 2242812"/>
              <a:gd name="connsiteX19" fmla="*/ 372312 w 932271"/>
              <a:gd name="connsiteY19" fmla="*/ 1453509 h 2242812"/>
              <a:gd name="connsiteX20" fmla="*/ 324656 w 932271"/>
              <a:gd name="connsiteY20" fmla="*/ 1548821 h 2242812"/>
              <a:gd name="connsiteX21" fmla="*/ 279979 w 932271"/>
              <a:gd name="connsiteY21" fmla="*/ 1623283 h 2242812"/>
              <a:gd name="connsiteX22" fmla="*/ 241258 w 932271"/>
              <a:gd name="connsiteY22" fmla="*/ 1676896 h 2242812"/>
              <a:gd name="connsiteX23" fmla="*/ 193602 w 932271"/>
              <a:gd name="connsiteY23" fmla="*/ 1727531 h 2242812"/>
              <a:gd name="connsiteX24" fmla="*/ 148925 w 932271"/>
              <a:gd name="connsiteY24" fmla="*/ 1760295 h 2242812"/>
              <a:gd name="connsiteX25" fmla="*/ 0 w 932271"/>
              <a:gd name="connsiteY25" fmla="*/ 2180263 h 2242812"/>
              <a:gd name="connsiteX26" fmla="*/ 17871 w 932271"/>
              <a:gd name="connsiteY26" fmla="*/ 2213027 h 2242812"/>
              <a:gd name="connsiteX27" fmla="*/ 35742 w 932271"/>
              <a:gd name="connsiteY27" fmla="*/ 2227919 h 2242812"/>
              <a:gd name="connsiteX28" fmla="*/ 62548 w 932271"/>
              <a:gd name="connsiteY28" fmla="*/ 2239833 h 2242812"/>
              <a:gd name="connsiteX29" fmla="*/ 80419 w 932271"/>
              <a:gd name="connsiteY29" fmla="*/ 2242812 h 2242812"/>
              <a:gd name="connsiteX30" fmla="*/ 101269 w 932271"/>
              <a:gd name="connsiteY30" fmla="*/ 2242812 h 2242812"/>
              <a:gd name="connsiteX31" fmla="*/ 131054 w 932271"/>
              <a:gd name="connsiteY31" fmla="*/ 2230898 h 2242812"/>
              <a:gd name="connsiteX32" fmla="*/ 163817 w 932271"/>
              <a:gd name="connsiteY32" fmla="*/ 2204091 h 2242812"/>
              <a:gd name="connsiteX33" fmla="*/ 256151 w 932271"/>
              <a:gd name="connsiteY33" fmla="*/ 2096865 h 2242812"/>
              <a:gd name="connsiteX34" fmla="*/ 324656 w 932271"/>
              <a:gd name="connsiteY34" fmla="*/ 2007510 h 2242812"/>
              <a:gd name="connsiteX35" fmla="*/ 384226 w 932271"/>
              <a:gd name="connsiteY35" fmla="*/ 1915177 h 2242812"/>
              <a:gd name="connsiteX36" fmla="*/ 434861 w 932271"/>
              <a:gd name="connsiteY36" fmla="*/ 1828800 h 2242812"/>
              <a:gd name="connsiteX37" fmla="*/ 503366 w 932271"/>
              <a:gd name="connsiteY37" fmla="*/ 1697746 h 2242812"/>
              <a:gd name="connsiteX38" fmla="*/ 556980 w 932271"/>
              <a:gd name="connsiteY38" fmla="*/ 1575627 h 2242812"/>
              <a:gd name="connsiteX39" fmla="*/ 592722 w 932271"/>
              <a:gd name="connsiteY39" fmla="*/ 1495208 h 2242812"/>
              <a:gd name="connsiteX40" fmla="*/ 640378 w 932271"/>
              <a:gd name="connsiteY40" fmla="*/ 1361175 h 2242812"/>
              <a:gd name="connsiteX41" fmla="*/ 679098 w 932271"/>
              <a:gd name="connsiteY41" fmla="*/ 1256928 h 2242812"/>
              <a:gd name="connsiteX42" fmla="*/ 720797 w 932271"/>
              <a:gd name="connsiteY42" fmla="*/ 1116938 h 2242812"/>
              <a:gd name="connsiteX43" fmla="*/ 777389 w 932271"/>
              <a:gd name="connsiteY43" fmla="*/ 905465 h 2242812"/>
              <a:gd name="connsiteX44" fmla="*/ 842916 w 932271"/>
              <a:gd name="connsiteY44" fmla="*/ 607614 h 2242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32271" h="2242812">
                <a:moveTo>
                  <a:pt x="842916" y="607614"/>
                </a:moveTo>
                <a:lnTo>
                  <a:pt x="878658" y="425926"/>
                </a:lnTo>
                <a:lnTo>
                  <a:pt x="893550" y="321678"/>
                </a:lnTo>
                <a:lnTo>
                  <a:pt x="899507" y="271044"/>
                </a:lnTo>
                <a:lnTo>
                  <a:pt x="905464" y="250194"/>
                </a:lnTo>
                <a:lnTo>
                  <a:pt x="932271" y="208495"/>
                </a:lnTo>
                <a:lnTo>
                  <a:pt x="613571" y="0"/>
                </a:lnTo>
                <a:lnTo>
                  <a:pt x="640378" y="29785"/>
                </a:lnTo>
                <a:lnTo>
                  <a:pt x="649313" y="47656"/>
                </a:lnTo>
                <a:lnTo>
                  <a:pt x="658249" y="86377"/>
                </a:lnTo>
                <a:lnTo>
                  <a:pt x="658249" y="211474"/>
                </a:lnTo>
                <a:lnTo>
                  <a:pt x="649313" y="378270"/>
                </a:lnTo>
                <a:lnTo>
                  <a:pt x="640378" y="470603"/>
                </a:lnTo>
                <a:lnTo>
                  <a:pt x="622507" y="589743"/>
                </a:lnTo>
                <a:lnTo>
                  <a:pt x="598679" y="738668"/>
                </a:lnTo>
                <a:lnTo>
                  <a:pt x="562937" y="899508"/>
                </a:lnTo>
                <a:lnTo>
                  <a:pt x="509323" y="1087153"/>
                </a:lnTo>
                <a:lnTo>
                  <a:pt x="467624" y="1215229"/>
                </a:lnTo>
                <a:lnTo>
                  <a:pt x="419968" y="1340326"/>
                </a:lnTo>
                <a:lnTo>
                  <a:pt x="372312" y="1453509"/>
                </a:lnTo>
                <a:lnTo>
                  <a:pt x="324656" y="1548821"/>
                </a:lnTo>
                <a:lnTo>
                  <a:pt x="279979" y="1623283"/>
                </a:lnTo>
                <a:lnTo>
                  <a:pt x="241258" y="1676896"/>
                </a:lnTo>
                <a:lnTo>
                  <a:pt x="193602" y="1727531"/>
                </a:lnTo>
                <a:lnTo>
                  <a:pt x="148925" y="1760295"/>
                </a:lnTo>
                <a:lnTo>
                  <a:pt x="0" y="2180263"/>
                </a:lnTo>
                <a:lnTo>
                  <a:pt x="17871" y="2213027"/>
                </a:lnTo>
                <a:lnTo>
                  <a:pt x="35742" y="2227919"/>
                </a:lnTo>
                <a:lnTo>
                  <a:pt x="62548" y="2239833"/>
                </a:lnTo>
                <a:lnTo>
                  <a:pt x="80419" y="2242812"/>
                </a:lnTo>
                <a:lnTo>
                  <a:pt x="101269" y="2242812"/>
                </a:lnTo>
                <a:lnTo>
                  <a:pt x="131054" y="2230898"/>
                </a:lnTo>
                <a:lnTo>
                  <a:pt x="163817" y="2204091"/>
                </a:lnTo>
                <a:lnTo>
                  <a:pt x="256151" y="2096865"/>
                </a:lnTo>
                <a:lnTo>
                  <a:pt x="324656" y="2007510"/>
                </a:lnTo>
                <a:lnTo>
                  <a:pt x="384226" y="1915177"/>
                </a:lnTo>
                <a:lnTo>
                  <a:pt x="434861" y="1828800"/>
                </a:lnTo>
                <a:lnTo>
                  <a:pt x="503366" y="1697746"/>
                </a:lnTo>
                <a:lnTo>
                  <a:pt x="556980" y="1575627"/>
                </a:lnTo>
                <a:lnTo>
                  <a:pt x="592722" y="1495208"/>
                </a:lnTo>
                <a:lnTo>
                  <a:pt x="640378" y="1361175"/>
                </a:lnTo>
                <a:lnTo>
                  <a:pt x="679098" y="1256928"/>
                </a:lnTo>
                <a:lnTo>
                  <a:pt x="720797" y="1116938"/>
                </a:lnTo>
                <a:lnTo>
                  <a:pt x="777389" y="905465"/>
                </a:lnTo>
                <a:lnTo>
                  <a:pt x="842916" y="60761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EBACEBB4-C97B-491A-80FD-EA7DD604569E}"/>
              </a:ext>
            </a:extLst>
          </p:cNvPr>
          <p:cNvSpPr/>
          <p:nvPr/>
        </p:nvSpPr>
        <p:spPr>
          <a:xfrm>
            <a:off x="6500814" y="5334000"/>
            <a:ext cx="712787" cy="609600"/>
          </a:xfrm>
          <a:custGeom>
            <a:avLst/>
            <a:gdLst>
              <a:gd name="connsiteX0" fmla="*/ 219075 w 711993"/>
              <a:gd name="connsiteY0" fmla="*/ 90488 h 609600"/>
              <a:gd name="connsiteX1" fmla="*/ 342900 w 711993"/>
              <a:gd name="connsiteY1" fmla="*/ 140494 h 609600"/>
              <a:gd name="connsiteX2" fmla="*/ 419100 w 711993"/>
              <a:gd name="connsiteY2" fmla="*/ 169069 h 609600"/>
              <a:gd name="connsiteX3" fmla="*/ 478631 w 711993"/>
              <a:gd name="connsiteY3" fmla="*/ 185738 h 609600"/>
              <a:gd name="connsiteX4" fmla="*/ 511968 w 711993"/>
              <a:gd name="connsiteY4" fmla="*/ 192881 h 609600"/>
              <a:gd name="connsiteX5" fmla="*/ 550068 w 711993"/>
              <a:gd name="connsiteY5" fmla="*/ 197644 h 609600"/>
              <a:gd name="connsiteX6" fmla="*/ 588168 w 711993"/>
              <a:gd name="connsiteY6" fmla="*/ 192881 h 609600"/>
              <a:gd name="connsiteX7" fmla="*/ 623887 w 711993"/>
              <a:gd name="connsiteY7" fmla="*/ 180975 h 609600"/>
              <a:gd name="connsiteX8" fmla="*/ 661987 w 711993"/>
              <a:gd name="connsiteY8" fmla="*/ 161925 h 609600"/>
              <a:gd name="connsiteX9" fmla="*/ 711993 w 711993"/>
              <a:gd name="connsiteY9" fmla="*/ 123825 h 609600"/>
              <a:gd name="connsiteX10" fmla="*/ 531018 w 711993"/>
              <a:gd name="connsiteY10" fmla="*/ 609600 h 609600"/>
              <a:gd name="connsiteX11" fmla="*/ 509587 w 711993"/>
              <a:gd name="connsiteY11" fmla="*/ 573881 h 609600"/>
              <a:gd name="connsiteX12" fmla="*/ 504825 w 711993"/>
              <a:gd name="connsiteY12" fmla="*/ 557213 h 609600"/>
              <a:gd name="connsiteX13" fmla="*/ 500062 w 711993"/>
              <a:gd name="connsiteY13" fmla="*/ 523875 h 609600"/>
              <a:gd name="connsiteX14" fmla="*/ 483393 w 711993"/>
              <a:gd name="connsiteY14" fmla="*/ 464344 h 609600"/>
              <a:gd name="connsiteX15" fmla="*/ 452437 w 711993"/>
              <a:gd name="connsiteY15" fmla="*/ 404813 h 609600"/>
              <a:gd name="connsiteX16" fmla="*/ 411956 w 711993"/>
              <a:gd name="connsiteY16" fmla="*/ 350044 h 609600"/>
              <a:gd name="connsiteX17" fmla="*/ 369093 w 711993"/>
              <a:gd name="connsiteY17" fmla="*/ 304800 h 609600"/>
              <a:gd name="connsiteX18" fmla="*/ 326231 w 711993"/>
              <a:gd name="connsiteY18" fmla="*/ 261938 h 609600"/>
              <a:gd name="connsiteX19" fmla="*/ 280987 w 711993"/>
              <a:gd name="connsiteY19" fmla="*/ 228600 h 609600"/>
              <a:gd name="connsiteX20" fmla="*/ 161925 w 711993"/>
              <a:gd name="connsiteY20" fmla="*/ 147638 h 609600"/>
              <a:gd name="connsiteX21" fmla="*/ 64293 w 711993"/>
              <a:gd name="connsiteY21" fmla="*/ 92869 h 609600"/>
              <a:gd name="connsiteX22" fmla="*/ 33337 w 711993"/>
              <a:gd name="connsiteY22" fmla="*/ 73819 h 609600"/>
              <a:gd name="connsiteX23" fmla="*/ 16668 w 711993"/>
              <a:gd name="connsiteY23" fmla="*/ 61913 h 609600"/>
              <a:gd name="connsiteX24" fmla="*/ 7143 w 711993"/>
              <a:gd name="connsiteY24" fmla="*/ 50006 h 609600"/>
              <a:gd name="connsiteX25" fmla="*/ 2381 w 711993"/>
              <a:gd name="connsiteY25" fmla="*/ 38100 h 609600"/>
              <a:gd name="connsiteX26" fmla="*/ 0 w 711993"/>
              <a:gd name="connsiteY26" fmla="*/ 21431 h 609600"/>
              <a:gd name="connsiteX27" fmla="*/ 2381 w 711993"/>
              <a:gd name="connsiteY27" fmla="*/ 4763 h 609600"/>
              <a:gd name="connsiteX28" fmla="*/ 11906 w 711993"/>
              <a:gd name="connsiteY28" fmla="*/ 0 h 609600"/>
              <a:gd name="connsiteX29" fmla="*/ 28575 w 711993"/>
              <a:gd name="connsiteY29" fmla="*/ 4763 h 609600"/>
              <a:gd name="connsiteX30" fmla="*/ 76200 w 711993"/>
              <a:gd name="connsiteY30" fmla="*/ 26194 h 609600"/>
              <a:gd name="connsiteX31" fmla="*/ 169068 w 711993"/>
              <a:gd name="connsiteY31" fmla="*/ 66675 h 609600"/>
              <a:gd name="connsiteX32" fmla="*/ 219075 w 711993"/>
              <a:gd name="connsiteY32" fmla="*/ 90488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1993" h="609600">
                <a:moveTo>
                  <a:pt x="219075" y="90488"/>
                </a:moveTo>
                <a:lnTo>
                  <a:pt x="342900" y="140494"/>
                </a:lnTo>
                <a:lnTo>
                  <a:pt x="419100" y="169069"/>
                </a:lnTo>
                <a:lnTo>
                  <a:pt x="478631" y="185738"/>
                </a:lnTo>
                <a:lnTo>
                  <a:pt x="511968" y="192881"/>
                </a:lnTo>
                <a:lnTo>
                  <a:pt x="550068" y="197644"/>
                </a:lnTo>
                <a:lnTo>
                  <a:pt x="588168" y="192881"/>
                </a:lnTo>
                <a:lnTo>
                  <a:pt x="623887" y="180975"/>
                </a:lnTo>
                <a:lnTo>
                  <a:pt x="661987" y="161925"/>
                </a:lnTo>
                <a:lnTo>
                  <a:pt x="711993" y="123825"/>
                </a:lnTo>
                <a:lnTo>
                  <a:pt x="531018" y="609600"/>
                </a:lnTo>
                <a:lnTo>
                  <a:pt x="509587" y="573881"/>
                </a:lnTo>
                <a:lnTo>
                  <a:pt x="504825" y="557213"/>
                </a:lnTo>
                <a:lnTo>
                  <a:pt x="500062" y="523875"/>
                </a:lnTo>
                <a:lnTo>
                  <a:pt x="483393" y="464344"/>
                </a:lnTo>
                <a:lnTo>
                  <a:pt x="452437" y="404813"/>
                </a:lnTo>
                <a:lnTo>
                  <a:pt x="411956" y="350044"/>
                </a:lnTo>
                <a:lnTo>
                  <a:pt x="369093" y="304800"/>
                </a:lnTo>
                <a:lnTo>
                  <a:pt x="326231" y="261938"/>
                </a:lnTo>
                <a:lnTo>
                  <a:pt x="280987" y="228600"/>
                </a:lnTo>
                <a:lnTo>
                  <a:pt x="161925" y="147638"/>
                </a:lnTo>
                <a:lnTo>
                  <a:pt x="64293" y="92869"/>
                </a:lnTo>
                <a:lnTo>
                  <a:pt x="33337" y="73819"/>
                </a:lnTo>
                <a:lnTo>
                  <a:pt x="16668" y="61913"/>
                </a:lnTo>
                <a:lnTo>
                  <a:pt x="7143" y="50006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4763"/>
                </a:lnTo>
                <a:lnTo>
                  <a:pt x="11906" y="0"/>
                </a:lnTo>
                <a:lnTo>
                  <a:pt x="28575" y="4763"/>
                </a:lnTo>
                <a:lnTo>
                  <a:pt x="76200" y="26194"/>
                </a:lnTo>
                <a:lnTo>
                  <a:pt x="169068" y="66675"/>
                </a:lnTo>
                <a:lnTo>
                  <a:pt x="219075" y="90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F19C883-05B1-4330-B25A-CD4D7B5A7E18}"/>
              </a:ext>
            </a:extLst>
          </p:cNvPr>
          <p:cNvSpPr/>
          <p:nvPr/>
        </p:nvSpPr>
        <p:spPr>
          <a:xfrm>
            <a:off x="5384801" y="3836988"/>
            <a:ext cx="1458913" cy="2063750"/>
          </a:xfrm>
          <a:custGeom>
            <a:avLst/>
            <a:gdLst>
              <a:gd name="connsiteX0" fmla="*/ 1110981 w 1459466"/>
              <a:gd name="connsiteY0" fmla="*/ 935250 h 2064102"/>
              <a:gd name="connsiteX1" fmla="*/ 1161616 w 1459466"/>
              <a:gd name="connsiteY1" fmla="*/ 848873 h 2064102"/>
              <a:gd name="connsiteX2" fmla="*/ 1221186 w 1459466"/>
              <a:gd name="connsiteY2" fmla="*/ 738669 h 2064102"/>
              <a:gd name="connsiteX3" fmla="*/ 1280756 w 1459466"/>
              <a:gd name="connsiteY3" fmla="*/ 619528 h 2064102"/>
              <a:gd name="connsiteX4" fmla="*/ 1349262 w 1459466"/>
              <a:gd name="connsiteY4" fmla="*/ 470603 h 2064102"/>
              <a:gd name="connsiteX5" fmla="*/ 1393939 w 1459466"/>
              <a:gd name="connsiteY5" fmla="*/ 360399 h 2064102"/>
              <a:gd name="connsiteX6" fmla="*/ 1408832 w 1459466"/>
              <a:gd name="connsiteY6" fmla="*/ 345506 h 2064102"/>
              <a:gd name="connsiteX7" fmla="*/ 1432660 w 1459466"/>
              <a:gd name="connsiteY7" fmla="*/ 324657 h 2064102"/>
              <a:gd name="connsiteX8" fmla="*/ 1447552 w 1459466"/>
              <a:gd name="connsiteY8" fmla="*/ 300829 h 2064102"/>
              <a:gd name="connsiteX9" fmla="*/ 1456488 w 1459466"/>
              <a:gd name="connsiteY9" fmla="*/ 277001 h 2064102"/>
              <a:gd name="connsiteX10" fmla="*/ 1459466 w 1459466"/>
              <a:gd name="connsiteY10" fmla="*/ 262108 h 2064102"/>
              <a:gd name="connsiteX11" fmla="*/ 1456488 w 1459466"/>
              <a:gd name="connsiteY11" fmla="*/ 244237 h 2064102"/>
              <a:gd name="connsiteX12" fmla="*/ 1450531 w 1459466"/>
              <a:gd name="connsiteY12" fmla="*/ 226366 h 2064102"/>
              <a:gd name="connsiteX13" fmla="*/ 1435638 w 1459466"/>
              <a:gd name="connsiteY13" fmla="*/ 208495 h 2064102"/>
              <a:gd name="connsiteX14" fmla="*/ 1352240 w 1459466"/>
              <a:gd name="connsiteY14" fmla="*/ 134033 h 2064102"/>
              <a:gd name="connsiteX15" fmla="*/ 1262885 w 1459466"/>
              <a:gd name="connsiteY15" fmla="*/ 62549 h 2064102"/>
              <a:gd name="connsiteX16" fmla="*/ 1176508 w 1459466"/>
              <a:gd name="connsiteY16" fmla="*/ 0 h 2064102"/>
              <a:gd name="connsiteX17" fmla="*/ 997798 w 1459466"/>
              <a:gd name="connsiteY17" fmla="*/ 41699 h 2064102"/>
              <a:gd name="connsiteX18" fmla="*/ 1042476 w 1459466"/>
              <a:gd name="connsiteY18" fmla="*/ 83398 h 2064102"/>
              <a:gd name="connsiteX19" fmla="*/ 1063325 w 1459466"/>
              <a:gd name="connsiteY19" fmla="*/ 110205 h 2064102"/>
              <a:gd name="connsiteX20" fmla="*/ 1075239 w 1459466"/>
              <a:gd name="connsiteY20" fmla="*/ 134033 h 2064102"/>
              <a:gd name="connsiteX21" fmla="*/ 1087153 w 1459466"/>
              <a:gd name="connsiteY21" fmla="*/ 172753 h 2064102"/>
              <a:gd name="connsiteX22" fmla="*/ 1099067 w 1459466"/>
              <a:gd name="connsiteY22" fmla="*/ 217431 h 2064102"/>
              <a:gd name="connsiteX23" fmla="*/ 1102046 w 1459466"/>
              <a:gd name="connsiteY23" fmla="*/ 265087 h 2064102"/>
              <a:gd name="connsiteX24" fmla="*/ 1105024 w 1459466"/>
              <a:gd name="connsiteY24" fmla="*/ 324657 h 2064102"/>
              <a:gd name="connsiteX25" fmla="*/ 1099067 w 1459466"/>
              <a:gd name="connsiteY25" fmla="*/ 384227 h 2064102"/>
              <a:gd name="connsiteX26" fmla="*/ 1093110 w 1459466"/>
              <a:gd name="connsiteY26" fmla="*/ 428904 h 2064102"/>
              <a:gd name="connsiteX27" fmla="*/ 1066304 w 1459466"/>
              <a:gd name="connsiteY27" fmla="*/ 521238 h 2064102"/>
              <a:gd name="connsiteX28" fmla="*/ 1027583 w 1459466"/>
              <a:gd name="connsiteY28" fmla="*/ 628464 h 2064102"/>
              <a:gd name="connsiteX29" fmla="*/ 973970 w 1459466"/>
              <a:gd name="connsiteY29" fmla="*/ 753561 h 2064102"/>
              <a:gd name="connsiteX30" fmla="*/ 890572 w 1459466"/>
              <a:gd name="connsiteY30" fmla="*/ 908443 h 2064102"/>
              <a:gd name="connsiteX31" fmla="*/ 825045 w 1459466"/>
              <a:gd name="connsiteY31" fmla="*/ 1024605 h 2064102"/>
              <a:gd name="connsiteX32" fmla="*/ 741647 w 1459466"/>
              <a:gd name="connsiteY32" fmla="*/ 1158637 h 2064102"/>
              <a:gd name="connsiteX33" fmla="*/ 622507 w 1459466"/>
              <a:gd name="connsiteY33" fmla="*/ 1316498 h 2064102"/>
              <a:gd name="connsiteX34" fmla="*/ 455711 w 1459466"/>
              <a:gd name="connsiteY34" fmla="*/ 1527971 h 2064102"/>
              <a:gd name="connsiteX35" fmla="*/ 330614 w 1459466"/>
              <a:gd name="connsiteY35" fmla="*/ 1676897 h 2064102"/>
              <a:gd name="connsiteX36" fmla="*/ 235302 w 1459466"/>
              <a:gd name="connsiteY36" fmla="*/ 1778166 h 2064102"/>
              <a:gd name="connsiteX37" fmla="*/ 139990 w 1459466"/>
              <a:gd name="connsiteY37" fmla="*/ 1879435 h 2064102"/>
              <a:gd name="connsiteX38" fmla="*/ 53613 w 1459466"/>
              <a:gd name="connsiteY38" fmla="*/ 1962833 h 2064102"/>
              <a:gd name="connsiteX39" fmla="*/ 14893 w 1459466"/>
              <a:gd name="connsiteY39" fmla="*/ 2001553 h 2064102"/>
              <a:gd name="connsiteX40" fmla="*/ 5957 w 1459466"/>
              <a:gd name="connsiteY40" fmla="*/ 2013467 h 2064102"/>
              <a:gd name="connsiteX41" fmla="*/ 0 w 1459466"/>
              <a:gd name="connsiteY41" fmla="*/ 2028360 h 2064102"/>
              <a:gd name="connsiteX42" fmla="*/ 0 w 1459466"/>
              <a:gd name="connsiteY42" fmla="*/ 2040274 h 2064102"/>
              <a:gd name="connsiteX43" fmla="*/ 5957 w 1459466"/>
              <a:gd name="connsiteY43" fmla="*/ 2058145 h 2064102"/>
              <a:gd name="connsiteX44" fmla="*/ 17871 w 1459466"/>
              <a:gd name="connsiteY44" fmla="*/ 2064102 h 2064102"/>
              <a:gd name="connsiteX45" fmla="*/ 47656 w 1459466"/>
              <a:gd name="connsiteY45" fmla="*/ 2061123 h 2064102"/>
              <a:gd name="connsiteX46" fmla="*/ 92334 w 1459466"/>
              <a:gd name="connsiteY46" fmla="*/ 2040274 h 2064102"/>
              <a:gd name="connsiteX47" fmla="*/ 181689 w 1459466"/>
              <a:gd name="connsiteY47" fmla="*/ 1971768 h 2064102"/>
              <a:gd name="connsiteX48" fmla="*/ 339550 w 1459466"/>
              <a:gd name="connsiteY48" fmla="*/ 1846671 h 2064102"/>
              <a:gd name="connsiteX49" fmla="*/ 548045 w 1459466"/>
              <a:gd name="connsiteY49" fmla="*/ 1650090 h 2064102"/>
              <a:gd name="connsiteX50" fmla="*/ 682077 w 1459466"/>
              <a:gd name="connsiteY50" fmla="*/ 1513079 h 2064102"/>
              <a:gd name="connsiteX51" fmla="*/ 828024 w 1459466"/>
              <a:gd name="connsiteY51" fmla="*/ 1340326 h 2064102"/>
              <a:gd name="connsiteX52" fmla="*/ 890572 w 1459466"/>
              <a:gd name="connsiteY52" fmla="*/ 1259906 h 2064102"/>
              <a:gd name="connsiteX53" fmla="*/ 988863 w 1459466"/>
              <a:gd name="connsiteY53" fmla="*/ 1128852 h 2064102"/>
              <a:gd name="connsiteX54" fmla="*/ 1110981 w 1459466"/>
              <a:gd name="connsiteY54" fmla="*/ 935250 h 206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59466" h="2064102">
                <a:moveTo>
                  <a:pt x="1110981" y="935250"/>
                </a:moveTo>
                <a:lnTo>
                  <a:pt x="1161616" y="848873"/>
                </a:lnTo>
                <a:lnTo>
                  <a:pt x="1221186" y="738669"/>
                </a:lnTo>
                <a:lnTo>
                  <a:pt x="1280756" y="619528"/>
                </a:lnTo>
                <a:lnTo>
                  <a:pt x="1349262" y="470603"/>
                </a:lnTo>
                <a:lnTo>
                  <a:pt x="1393939" y="360399"/>
                </a:lnTo>
                <a:lnTo>
                  <a:pt x="1408832" y="345506"/>
                </a:lnTo>
                <a:lnTo>
                  <a:pt x="1432660" y="324657"/>
                </a:lnTo>
                <a:lnTo>
                  <a:pt x="1447552" y="300829"/>
                </a:lnTo>
                <a:lnTo>
                  <a:pt x="1456488" y="277001"/>
                </a:lnTo>
                <a:lnTo>
                  <a:pt x="1459466" y="262108"/>
                </a:lnTo>
                <a:lnTo>
                  <a:pt x="1456488" y="244237"/>
                </a:lnTo>
                <a:lnTo>
                  <a:pt x="1450531" y="226366"/>
                </a:lnTo>
                <a:lnTo>
                  <a:pt x="1435638" y="208495"/>
                </a:lnTo>
                <a:lnTo>
                  <a:pt x="1352240" y="134033"/>
                </a:lnTo>
                <a:lnTo>
                  <a:pt x="1262885" y="62549"/>
                </a:lnTo>
                <a:lnTo>
                  <a:pt x="1176508" y="0"/>
                </a:lnTo>
                <a:lnTo>
                  <a:pt x="997798" y="41699"/>
                </a:lnTo>
                <a:lnTo>
                  <a:pt x="1042476" y="83398"/>
                </a:lnTo>
                <a:lnTo>
                  <a:pt x="1063325" y="110205"/>
                </a:lnTo>
                <a:lnTo>
                  <a:pt x="1075239" y="134033"/>
                </a:lnTo>
                <a:lnTo>
                  <a:pt x="1087153" y="172753"/>
                </a:lnTo>
                <a:lnTo>
                  <a:pt x="1099067" y="217431"/>
                </a:lnTo>
                <a:lnTo>
                  <a:pt x="1102046" y="265087"/>
                </a:lnTo>
                <a:lnTo>
                  <a:pt x="1105024" y="324657"/>
                </a:lnTo>
                <a:lnTo>
                  <a:pt x="1099067" y="384227"/>
                </a:lnTo>
                <a:lnTo>
                  <a:pt x="1093110" y="428904"/>
                </a:lnTo>
                <a:lnTo>
                  <a:pt x="1066304" y="521238"/>
                </a:lnTo>
                <a:lnTo>
                  <a:pt x="1027583" y="628464"/>
                </a:lnTo>
                <a:lnTo>
                  <a:pt x="973970" y="753561"/>
                </a:lnTo>
                <a:lnTo>
                  <a:pt x="890572" y="908443"/>
                </a:lnTo>
                <a:lnTo>
                  <a:pt x="825045" y="1024605"/>
                </a:lnTo>
                <a:lnTo>
                  <a:pt x="741647" y="1158637"/>
                </a:lnTo>
                <a:lnTo>
                  <a:pt x="622507" y="1316498"/>
                </a:lnTo>
                <a:lnTo>
                  <a:pt x="455711" y="1527971"/>
                </a:lnTo>
                <a:lnTo>
                  <a:pt x="330614" y="1676897"/>
                </a:lnTo>
                <a:lnTo>
                  <a:pt x="235302" y="1778166"/>
                </a:lnTo>
                <a:lnTo>
                  <a:pt x="139990" y="1879435"/>
                </a:lnTo>
                <a:lnTo>
                  <a:pt x="53613" y="1962833"/>
                </a:lnTo>
                <a:lnTo>
                  <a:pt x="14893" y="2001553"/>
                </a:lnTo>
                <a:lnTo>
                  <a:pt x="5957" y="2013467"/>
                </a:lnTo>
                <a:lnTo>
                  <a:pt x="0" y="2028360"/>
                </a:lnTo>
                <a:lnTo>
                  <a:pt x="0" y="2040274"/>
                </a:lnTo>
                <a:lnTo>
                  <a:pt x="5957" y="2058145"/>
                </a:lnTo>
                <a:lnTo>
                  <a:pt x="17871" y="2064102"/>
                </a:lnTo>
                <a:lnTo>
                  <a:pt x="47656" y="2061123"/>
                </a:lnTo>
                <a:lnTo>
                  <a:pt x="92334" y="2040274"/>
                </a:lnTo>
                <a:lnTo>
                  <a:pt x="181689" y="1971768"/>
                </a:lnTo>
                <a:lnTo>
                  <a:pt x="339550" y="1846671"/>
                </a:lnTo>
                <a:lnTo>
                  <a:pt x="548045" y="1650090"/>
                </a:lnTo>
                <a:lnTo>
                  <a:pt x="682077" y="1513079"/>
                </a:lnTo>
                <a:lnTo>
                  <a:pt x="828024" y="1340326"/>
                </a:lnTo>
                <a:lnTo>
                  <a:pt x="890572" y="1259906"/>
                </a:lnTo>
                <a:lnTo>
                  <a:pt x="988863" y="1128852"/>
                </a:lnTo>
                <a:lnTo>
                  <a:pt x="1110981" y="935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CEFB10C-51C6-40AC-A8C2-05B09CDC50AF}"/>
              </a:ext>
            </a:extLst>
          </p:cNvPr>
          <p:cNvGrpSpPr/>
          <p:nvPr/>
        </p:nvGrpSpPr>
        <p:grpSpPr>
          <a:xfrm>
            <a:off x="3532189" y="1671998"/>
            <a:ext cx="5033961" cy="4306528"/>
            <a:chOff x="3532189" y="1671998"/>
            <a:chExt cx="5033961" cy="4306528"/>
          </a:xfrm>
        </p:grpSpPr>
        <p:sp>
          <p:nvSpPr>
            <p:cNvPr id="15" name="フリーフォーム 77">
              <a:extLst>
                <a:ext uri="{FF2B5EF4-FFF2-40B4-BE49-F238E27FC236}">
                  <a16:creationId xmlns:a16="http://schemas.microsoft.com/office/drawing/2014/main" id="{0048B192-E4C7-4BED-9E06-BFCE2F262FB1}"/>
                </a:ext>
              </a:extLst>
            </p:cNvPr>
            <p:cNvSpPr/>
            <p:nvPr/>
          </p:nvSpPr>
          <p:spPr>
            <a:xfrm>
              <a:off x="5162551" y="1937111"/>
              <a:ext cx="676275" cy="838200"/>
            </a:xfrm>
            <a:custGeom>
              <a:avLst/>
              <a:gdLst>
                <a:gd name="connsiteX0" fmla="*/ 385763 w 676275"/>
                <a:gd name="connsiteY0" fmla="*/ 523875 h 838200"/>
                <a:gd name="connsiteX1" fmla="*/ 471488 w 676275"/>
                <a:gd name="connsiteY1" fmla="*/ 447675 h 838200"/>
                <a:gd name="connsiteX2" fmla="*/ 535781 w 676275"/>
                <a:gd name="connsiteY2" fmla="*/ 388143 h 838200"/>
                <a:gd name="connsiteX3" fmla="*/ 545306 w 676275"/>
                <a:gd name="connsiteY3" fmla="*/ 378618 h 838200"/>
                <a:gd name="connsiteX4" fmla="*/ 583406 w 676275"/>
                <a:gd name="connsiteY4" fmla="*/ 369093 h 838200"/>
                <a:gd name="connsiteX5" fmla="*/ 626269 w 676275"/>
                <a:gd name="connsiteY5" fmla="*/ 352425 h 838200"/>
                <a:gd name="connsiteX6" fmla="*/ 652463 w 676275"/>
                <a:gd name="connsiteY6" fmla="*/ 335756 h 838200"/>
                <a:gd name="connsiteX7" fmla="*/ 676275 w 676275"/>
                <a:gd name="connsiteY7" fmla="*/ 307181 h 838200"/>
                <a:gd name="connsiteX8" fmla="*/ 676275 w 676275"/>
                <a:gd name="connsiteY8" fmla="*/ 295275 h 838200"/>
                <a:gd name="connsiteX9" fmla="*/ 669131 w 676275"/>
                <a:gd name="connsiteY9" fmla="*/ 269081 h 838200"/>
                <a:gd name="connsiteX10" fmla="*/ 645319 w 676275"/>
                <a:gd name="connsiteY10" fmla="*/ 230981 h 838200"/>
                <a:gd name="connsiteX11" fmla="*/ 607219 w 676275"/>
                <a:gd name="connsiteY11" fmla="*/ 185737 h 838200"/>
                <a:gd name="connsiteX12" fmla="*/ 561975 w 676275"/>
                <a:gd name="connsiteY12" fmla="*/ 142875 h 838200"/>
                <a:gd name="connsiteX13" fmla="*/ 516731 w 676275"/>
                <a:gd name="connsiteY13" fmla="*/ 107156 h 838200"/>
                <a:gd name="connsiteX14" fmla="*/ 464344 w 676275"/>
                <a:gd name="connsiteY14" fmla="*/ 73818 h 838200"/>
                <a:gd name="connsiteX15" fmla="*/ 404813 w 676275"/>
                <a:gd name="connsiteY15" fmla="*/ 42862 h 838200"/>
                <a:gd name="connsiteX16" fmla="*/ 345281 w 676275"/>
                <a:gd name="connsiteY16" fmla="*/ 14287 h 838200"/>
                <a:gd name="connsiteX17" fmla="*/ 295275 w 676275"/>
                <a:gd name="connsiteY17" fmla="*/ 0 h 838200"/>
                <a:gd name="connsiteX18" fmla="*/ 271463 w 676275"/>
                <a:gd name="connsiteY18" fmla="*/ 2381 h 838200"/>
                <a:gd name="connsiteX19" fmla="*/ 252413 w 676275"/>
                <a:gd name="connsiteY19" fmla="*/ 7143 h 838200"/>
                <a:gd name="connsiteX20" fmla="*/ 247650 w 676275"/>
                <a:gd name="connsiteY20" fmla="*/ 19050 h 838200"/>
                <a:gd name="connsiteX21" fmla="*/ 254794 w 676275"/>
                <a:gd name="connsiteY21" fmla="*/ 40481 h 838200"/>
                <a:gd name="connsiteX22" fmla="*/ 266700 w 676275"/>
                <a:gd name="connsiteY22" fmla="*/ 54768 h 838200"/>
                <a:gd name="connsiteX23" fmla="*/ 285750 w 676275"/>
                <a:gd name="connsiteY23" fmla="*/ 73818 h 838200"/>
                <a:gd name="connsiteX24" fmla="*/ 304800 w 676275"/>
                <a:gd name="connsiteY24" fmla="*/ 83343 h 838200"/>
                <a:gd name="connsiteX25" fmla="*/ 333375 w 676275"/>
                <a:gd name="connsiteY25" fmla="*/ 100012 h 838200"/>
                <a:gd name="connsiteX26" fmla="*/ 350044 w 676275"/>
                <a:gd name="connsiteY26" fmla="*/ 114300 h 838200"/>
                <a:gd name="connsiteX27" fmla="*/ 359569 w 676275"/>
                <a:gd name="connsiteY27" fmla="*/ 130968 h 838200"/>
                <a:gd name="connsiteX28" fmla="*/ 361950 w 676275"/>
                <a:gd name="connsiteY28" fmla="*/ 140493 h 838200"/>
                <a:gd name="connsiteX29" fmla="*/ 361950 w 676275"/>
                <a:gd name="connsiteY29" fmla="*/ 166687 h 838200"/>
                <a:gd name="connsiteX30" fmla="*/ 347663 w 676275"/>
                <a:gd name="connsiteY30" fmla="*/ 197643 h 838200"/>
                <a:gd name="connsiteX31" fmla="*/ 333375 w 676275"/>
                <a:gd name="connsiteY31" fmla="*/ 230981 h 838200"/>
                <a:gd name="connsiteX32" fmla="*/ 242888 w 676275"/>
                <a:gd name="connsiteY32" fmla="*/ 397668 h 838200"/>
                <a:gd name="connsiteX33" fmla="*/ 123825 w 676275"/>
                <a:gd name="connsiteY33" fmla="*/ 590550 h 838200"/>
                <a:gd name="connsiteX34" fmla="*/ 50006 w 676275"/>
                <a:gd name="connsiteY34" fmla="*/ 709612 h 838200"/>
                <a:gd name="connsiteX35" fmla="*/ 11906 w 676275"/>
                <a:gd name="connsiteY35" fmla="*/ 773906 h 838200"/>
                <a:gd name="connsiteX36" fmla="*/ 0 w 676275"/>
                <a:gd name="connsiteY36" fmla="*/ 812006 h 838200"/>
                <a:gd name="connsiteX37" fmla="*/ 0 w 676275"/>
                <a:gd name="connsiteY37" fmla="*/ 823912 h 838200"/>
                <a:gd name="connsiteX38" fmla="*/ 7144 w 676275"/>
                <a:gd name="connsiteY38" fmla="*/ 835818 h 838200"/>
                <a:gd name="connsiteX39" fmla="*/ 28575 w 676275"/>
                <a:gd name="connsiteY39" fmla="*/ 838200 h 838200"/>
                <a:gd name="connsiteX40" fmla="*/ 61913 w 676275"/>
                <a:gd name="connsiteY40" fmla="*/ 821531 h 838200"/>
                <a:gd name="connsiteX41" fmla="*/ 130969 w 676275"/>
                <a:gd name="connsiteY41" fmla="*/ 754856 h 838200"/>
                <a:gd name="connsiteX42" fmla="*/ 290513 w 676275"/>
                <a:gd name="connsiteY42" fmla="*/ 614362 h 838200"/>
                <a:gd name="connsiteX43" fmla="*/ 385763 w 676275"/>
                <a:gd name="connsiteY43" fmla="*/ 523875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76275" h="838200">
                  <a:moveTo>
                    <a:pt x="385763" y="523875"/>
                  </a:moveTo>
                  <a:lnTo>
                    <a:pt x="471488" y="447675"/>
                  </a:lnTo>
                  <a:lnTo>
                    <a:pt x="535781" y="388143"/>
                  </a:lnTo>
                  <a:lnTo>
                    <a:pt x="545306" y="378618"/>
                  </a:lnTo>
                  <a:lnTo>
                    <a:pt x="583406" y="369093"/>
                  </a:lnTo>
                  <a:lnTo>
                    <a:pt x="626269" y="352425"/>
                  </a:lnTo>
                  <a:lnTo>
                    <a:pt x="652463" y="335756"/>
                  </a:lnTo>
                  <a:lnTo>
                    <a:pt x="676275" y="307181"/>
                  </a:lnTo>
                  <a:lnTo>
                    <a:pt x="676275" y="295275"/>
                  </a:lnTo>
                  <a:lnTo>
                    <a:pt x="669131" y="269081"/>
                  </a:lnTo>
                  <a:lnTo>
                    <a:pt x="645319" y="230981"/>
                  </a:lnTo>
                  <a:lnTo>
                    <a:pt x="607219" y="185737"/>
                  </a:lnTo>
                  <a:lnTo>
                    <a:pt x="561975" y="142875"/>
                  </a:lnTo>
                  <a:lnTo>
                    <a:pt x="516731" y="107156"/>
                  </a:lnTo>
                  <a:lnTo>
                    <a:pt x="464344" y="73818"/>
                  </a:lnTo>
                  <a:lnTo>
                    <a:pt x="404813" y="42862"/>
                  </a:lnTo>
                  <a:lnTo>
                    <a:pt x="345281" y="14287"/>
                  </a:lnTo>
                  <a:lnTo>
                    <a:pt x="295275" y="0"/>
                  </a:lnTo>
                  <a:lnTo>
                    <a:pt x="271463" y="2381"/>
                  </a:lnTo>
                  <a:lnTo>
                    <a:pt x="252413" y="7143"/>
                  </a:lnTo>
                  <a:lnTo>
                    <a:pt x="247650" y="19050"/>
                  </a:lnTo>
                  <a:lnTo>
                    <a:pt x="254794" y="40481"/>
                  </a:lnTo>
                  <a:lnTo>
                    <a:pt x="266700" y="54768"/>
                  </a:lnTo>
                  <a:lnTo>
                    <a:pt x="285750" y="73818"/>
                  </a:lnTo>
                  <a:lnTo>
                    <a:pt x="304800" y="83343"/>
                  </a:lnTo>
                  <a:lnTo>
                    <a:pt x="333375" y="100012"/>
                  </a:lnTo>
                  <a:lnTo>
                    <a:pt x="350044" y="114300"/>
                  </a:lnTo>
                  <a:lnTo>
                    <a:pt x="359569" y="130968"/>
                  </a:lnTo>
                  <a:lnTo>
                    <a:pt x="361950" y="140493"/>
                  </a:lnTo>
                  <a:lnTo>
                    <a:pt x="361950" y="166687"/>
                  </a:lnTo>
                  <a:lnTo>
                    <a:pt x="347663" y="197643"/>
                  </a:lnTo>
                  <a:lnTo>
                    <a:pt x="333375" y="230981"/>
                  </a:lnTo>
                  <a:lnTo>
                    <a:pt x="242888" y="397668"/>
                  </a:lnTo>
                  <a:lnTo>
                    <a:pt x="123825" y="590550"/>
                  </a:lnTo>
                  <a:lnTo>
                    <a:pt x="50006" y="709612"/>
                  </a:lnTo>
                  <a:lnTo>
                    <a:pt x="11906" y="773906"/>
                  </a:lnTo>
                  <a:lnTo>
                    <a:pt x="0" y="812006"/>
                  </a:lnTo>
                  <a:lnTo>
                    <a:pt x="0" y="823912"/>
                  </a:lnTo>
                  <a:lnTo>
                    <a:pt x="7144" y="835818"/>
                  </a:lnTo>
                  <a:lnTo>
                    <a:pt x="28575" y="838200"/>
                  </a:lnTo>
                  <a:lnTo>
                    <a:pt x="61913" y="821531"/>
                  </a:lnTo>
                  <a:lnTo>
                    <a:pt x="130969" y="754856"/>
                  </a:lnTo>
                  <a:lnTo>
                    <a:pt x="290513" y="614362"/>
                  </a:lnTo>
                  <a:lnTo>
                    <a:pt x="385763" y="5238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8">
              <a:extLst>
                <a:ext uri="{FF2B5EF4-FFF2-40B4-BE49-F238E27FC236}">
                  <a16:creationId xmlns:a16="http://schemas.microsoft.com/office/drawing/2014/main" id="{6BDB9C12-1992-4DA6-9881-18EF3838AB0D}"/>
                </a:ext>
              </a:extLst>
            </p:cNvPr>
            <p:cNvSpPr/>
            <p:nvPr/>
          </p:nvSpPr>
          <p:spPr>
            <a:xfrm>
              <a:off x="5432426" y="2119313"/>
              <a:ext cx="1116013" cy="1460500"/>
            </a:xfrm>
            <a:custGeom>
              <a:avLst/>
              <a:gdLst>
                <a:gd name="connsiteX0" fmla="*/ 631032 w 1116807"/>
                <a:gd name="connsiteY0" fmla="*/ 571500 h 1459706"/>
                <a:gd name="connsiteX1" fmla="*/ 692944 w 1116807"/>
                <a:gd name="connsiteY1" fmla="*/ 469106 h 1459706"/>
                <a:gd name="connsiteX2" fmla="*/ 752475 w 1116807"/>
                <a:gd name="connsiteY2" fmla="*/ 359568 h 1459706"/>
                <a:gd name="connsiteX3" fmla="*/ 795338 w 1116807"/>
                <a:gd name="connsiteY3" fmla="*/ 273843 h 1459706"/>
                <a:gd name="connsiteX4" fmla="*/ 812007 w 1116807"/>
                <a:gd name="connsiteY4" fmla="*/ 240506 h 1459706"/>
                <a:gd name="connsiteX5" fmla="*/ 814388 w 1116807"/>
                <a:gd name="connsiteY5" fmla="*/ 228600 h 1459706"/>
                <a:gd name="connsiteX6" fmla="*/ 819150 w 1116807"/>
                <a:gd name="connsiteY6" fmla="*/ 202406 h 1459706"/>
                <a:gd name="connsiteX7" fmla="*/ 816769 w 1116807"/>
                <a:gd name="connsiteY7" fmla="*/ 180975 h 1459706"/>
                <a:gd name="connsiteX8" fmla="*/ 812007 w 1116807"/>
                <a:gd name="connsiteY8" fmla="*/ 159543 h 1459706"/>
                <a:gd name="connsiteX9" fmla="*/ 800100 w 1116807"/>
                <a:gd name="connsiteY9" fmla="*/ 130968 h 1459706"/>
                <a:gd name="connsiteX10" fmla="*/ 783432 w 1116807"/>
                <a:gd name="connsiteY10" fmla="*/ 104775 h 1459706"/>
                <a:gd name="connsiteX11" fmla="*/ 764382 w 1116807"/>
                <a:gd name="connsiteY11" fmla="*/ 80962 h 1459706"/>
                <a:gd name="connsiteX12" fmla="*/ 750094 w 1116807"/>
                <a:gd name="connsiteY12" fmla="*/ 64293 h 1459706"/>
                <a:gd name="connsiteX13" fmla="*/ 738188 w 1116807"/>
                <a:gd name="connsiteY13" fmla="*/ 45243 h 1459706"/>
                <a:gd name="connsiteX14" fmla="*/ 735807 w 1116807"/>
                <a:gd name="connsiteY14" fmla="*/ 21431 h 1459706"/>
                <a:gd name="connsiteX15" fmla="*/ 738188 w 1116807"/>
                <a:gd name="connsiteY15" fmla="*/ 7143 h 1459706"/>
                <a:gd name="connsiteX16" fmla="*/ 747713 w 1116807"/>
                <a:gd name="connsiteY16" fmla="*/ 0 h 1459706"/>
                <a:gd name="connsiteX17" fmla="*/ 762000 w 1116807"/>
                <a:gd name="connsiteY17" fmla="*/ 2381 h 1459706"/>
                <a:gd name="connsiteX18" fmla="*/ 792957 w 1116807"/>
                <a:gd name="connsiteY18" fmla="*/ 14287 h 1459706"/>
                <a:gd name="connsiteX19" fmla="*/ 835819 w 1116807"/>
                <a:gd name="connsiteY19" fmla="*/ 40481 h 1459706"/>
                <a:gd name="connsiteX20" fmla="*/ 897732 w 1116807"/>
                <a:gd name="connsiteY20" fmla="*/ 78581 h 1459706"/>
                <a:gd name="connsiteX21" fmla="*/ 940594 w 1116807"/>
                <a:gd name="connsiteY21" fmla="*/ 109537 h 1459706"/>
                <a:gd name="connsiteX22" fmla="*/ 990600 w 1116807"/>
                <a:gd name="connsiteY22" fmla="*/ 147637 h 1459706"/>
                <a:gd name="connsiteX23" fmla="*/ 1031082 w 1116807"/>
                <a:gd name="connsiteY23" fmla="*/ 185737 h 1459706"/>
                <a:gd name="connsiteX24" fmla="*/ 1057275 w 1116807"/>
                <a:gd name="connsiteY24" fmla="*/ 214312 h 1459706"/>
                <a:gd name="connsiteX25" fmla="*/ 1088232 w 1116807"/>
                <a:gd name="connsiteY25" fmla="*/ 254793 h 1459706"/>
                <a:gd name="connsiteX26" fmla="*/ 1102519 w 1116807"/>
                <a:gd name="connsiteY26" fmla="*/ 283368 h 1459706"/>
                <a:gd name="connsiteX27" fmla="*/ 1114425 w 1116807"/>
                <a:gd name="connsiteY27" fmla="*/ 311943 h 1459706"/>
                <a:gd name="connsiteX28" fmla="*/ 1116807 w 1116807"/>
                <a:gd name="connsiteY28" fmla="*/ 330993 h 1459706"/>
                <a:gd name="connsiteX29" fmla="*/ 1109663 w 1116807"/>
                <a:gd name="connsiteY29" fmla="*/ 359568 h 1459706"/>
                <a:gd name="connsiteX30" fmla="*/ 1095375 w 1116807"/>
                <a:gd name="connsiteY30" fmla="*/ 383381 h 1459706"/>
                <a:gd name="connsiteX31" fmla="*/ 1066800 w 1116807"/>
                <a:gd name="connsiteY31" fmla="*/ 407193 h 1459706"/>
                <a:gd name="connsiteX32" fmla="*/ 1021557 w 1116807"/>
                <a:gd name="connsiteY32" fmla="*/ 433387 h 1459706"/>
                <a:gd name="connsiteX33" fmla="*/ 969169 w 1116807"/>
                <a:gd name="connsiteY33" fmla="*/ 497681 h 1459706"/>
                <a:gd name="connsiteX34" fmla="*/ 831057 w 1116807"/>
                <a:gd name="connsiteY34" fmla="*/ 673893 h 1459706"/>
                <a:gd name="connsiteX35" fmla="*/ 673894 w 1116807"/>
                <a:gd name="connsiteY35" fmla="*/ 873918 h 1459706"/>
                <a:gd name="connsiteX36" fmla="*/ 602457 w 1116807"/>
                <a:gd name="connsiteY36" fmla="*/ 959643 h 1459706"/>
                <a:gd name="connsiteX37" fmla="*/ 559594 w 1116807"/>
                <a:gd name="connsiteY37" fmla="*/ 1009650 h 1459706"/>
                <a:gd name="connsiteX38" fmla="*/ 490538 w 1116807"/>
                <a:gd name="connsiteY38" fmla="*/ 1081087 h 1459706"/>
                <a:gd name="connsiteX39" fmla="*/ 354807 w 1116807"/>
                <a:gd name="connsiteY39" fmla="*/ 1209675 h 1459706"/>
                <a:gd name="connsiteX40" fmla="*/ 166688 w 1116807"/>
                <a:gd name="connsiteY40" fmla="*/ 1371600 h 1459706"/>
                <a:gd name="connsiteX41" fmla="*/ 104775 w 1116807"/>
                <a:gd name="connsiteY41" fmla="*/ 1421606 h 1459706"/>
                <a:gd name="connsiteX42" fmla="*/ 78582 w 1116807"/>
                <a:gd name="connsiteY42" fmla="*/ 1443037 h 1459706"/>
                <a:gd name="connsiteX43" fmla="*/ 50007 w 1116807"/>
                <a:gd name="connsiteY43" fmla="*/ 1454943 h 1459706"/>
                <a:gd name="connsiteX44" fmla="*/ 21432 w 1116807"/>
                <a:gd name="connsiteY44" fmla="*/ 1459706 h 1459706"/>
                <a:gd name="connsiteX45" fmla="*/ 2382 w 1116807"/>
                <a:gd name="connsiteY45" fmla="*/ 1452562 h 1459706"/>
                <a:gd name="connsiteX46" fmla="*/ 0 w 1116807"/>
                <a:gd name="connsiteY46" fmla="*/ 1440656 h 1459706"/>
                <a:gd name="connsiteX47" fmla="*/ 2382 w 1116807"/>
                <a:gd name="connsiteY47" fmla="*/ 1416843 h 1459706"/>
                <a:gd name="connsiteX48" fmla="*/ 7144 w 1116807"/>
                <a:gd name="connsiteY48" fmla="*/ 1402556 h 1459706"/>
                <a:gd name="connsiteX49" fmla="*/ 47625 w 1116807"/>
                <a:gd name="connsiteY49" fmla="*/ 1357312 h 1459706"/>
                <a:gd name="connsiteX50" fmla="*/ 126207 w 1116807"/>
                <a:gd name="connsiteY50" fmla="*/ 1264443 h 1459706"/>
                <a:gd name="connsiteX51" fmla="*/ 223838 w 1116807"/>
                <a:gd name="connsiteY51" fmla="*/ 1147762 h 1459706"/>
                <a:gd name="connsiteX52" fmla="*/ 316707 w 1116807"/>
                <a:gd name="connsiteY52" fmla="*/ 1028700 h 1459706"/>
                <a:gd name="connsiteX53" fmla="*/ 421482 w 1116807"/>
                <a:gd name="connsiteY53" fmla="*/ 890587 h 1459706"/>
                <a:gd name="connsiteX54" fmla="*/ 545307 w 1116807"/>
                <a:gd name="connsiteY54" fmla="*/ 709612 h 1459706"/>
                <a:gd name="connsiteX55" fmla="*/ 631032 w 1116807"/>
                <a:gd name="connsiteY55" fmla="*/ 571500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6807" h="1459706">
                  <a:moveTo>
                    <a:pt x="631032" y="571500"/>
                  </a:moveTo>
                  <a:lnTo>
                    <a:pt x="692944" y="469106"/>
                  </a:lnTo>
                  <a:lnTo>
                    <a:pt x="752475" y="359568"/>
                  </a:lnTo>
                  <a:lnTo>
                    <a:pt x="795338" y="273843"/>
                  </a:lnTo>
                  <a:lnTo>
                    <a:pt x="812007" y="240506"/>
                  </a:lnTo>
                  <a:lnTo>
                    <a:pt x="814388" y="228600"/>
                  </a:lnTo>
                  <a:lnTo>
                    <a:pt x="819150" y="202406"/>
                  </a:lnTo>
                  <a:lnTo>
                    <a:pt x="816769" y="180975"/>
                  </a:lnTo>
                  <a:lnTo>
                    <a:pt x="812007" y="159543"/>
                  </a:lnTo>
                  <a:lnTo>
                    <a:pt x="800100" y="130968"/>
                  </a:lnTo>
                  <a:lnTo>
                    <a:pt x="783432" y="104775"/>
                  </a:lnTo>
                  <a:lnTo>
                    <a:pt x="764382" y="80962"/>
                  </a:lnTo>
                  <a:lnTo>
                    <a:pt x="750094" y="64293"/>
                  </a:lnTo>
                  <a:lnTo>
                    <a:pt x="738188" y="45243"/>
                  </a:lnTo>
                  <a:lnTo>
                    <a:pt x="735807" y="21431"/>
                  </a:lnTo>
                  <a:lnTo>
                    <a:pt x="738188" y="7143"/>
                  </a:lnTo>
                  <a:lnTo>
                    <a:pt x="747713" y="0"/>
                  </a:lnTo>
                  <a:lnTo>
                    <a:pt x="762000" y="2381"/>
                  </a:lnTo>
                  <a:lnTo>
                    <a:pt x="792957" y="14287"/>
                  </a:lnTo>
                  <a:lnTo>
                    <a:pt x="835819" y="40481"/>
                  </a:lnTo>
                  <a:lnTo>
                    <a:pt x="897732" y="78581"/>
                  </a:lnTo>
                  <a:lnTo>
                    <a:pt x="940594" y="109537"/>
                  </a:lnTo>
                  <a:lnTo>
                    <a:pt x="990600" y="147637"/>
                  </a:lnTo>
                  <a:lnTo>
                    <a:pt x="1031082" y="185737"/>
                  </a:lnTo>
                  <a:lnTo>
                    <a:pt x="1057275" y="214312"/>
                  </a:lnTo>
                  <a:lnTo>
                    <a:pt x="1088232" y="254793"/>
                  </a:lnTo>
                  <a:lnTo>
                    <a:pt x="1102519" y="283368"/>
                  </a:lnTo>
                  <a:lnTo>
                    <a:pt x="1114425" y="311943"/>
                  </a:lnTo>
                  <a:lnTo>
                    <a:pt x="1116807" y="330993"/>
                  </a:lnTo>
                  <a:lnTo>
                    <a:pt x="1109663" y="359568"/>
                  </a:lnTo>
                  <a:lnTo>
                    <a:pt x="1095375" y="383381"/>
                  </a:lnTo>
                  <a:lnTo>
                    <a:pt x="1066800" y="407193"/>
                  </a:lnTo>
                  <a:lnTo>
                    <a:pt x="1021557" y="433387"/>
                  </a:lnTo>
                  <a:lnTo>
                    <a:pt x="969169" y="497681"/>
                  </a:lnTo>
                  <a:lnTo>
                    <a:pt x="831057" y="673893"/>
                  </a:lnTo>
                  <a:lnTo>
                    <a:pt x="673894" y="873918"/>
                  </a:lnTo>
                  <a:lnTo>
                    <a:pt x="602457" y="959643"/>
                  </a:lnTo>
                  <a:lnTo>
                    <a:pt x="559594" y="1009650"/>
                  </a:lnTo>
                  <a:lnTo>
                    <a:pt x="490538" y="1081087"/>
                  </a:lnTo>
                  <a:lnTo>
                    <a:pt x="354807" y="1209675"/>
                  </a:lnTo>
                  <a:lnTo>
                    <a:pt x="166688" y="1371600"/>
                  </a:lnTo>
                  <a:lnTo>
                    <a:pt x="104775" y="1421606"/>
                  </a:lnTo>
                  <a:lnTo>
                    <a:pt x="78582" y="1443037"/>
                  </a:lnTo>
                  <a:lnTo>
                    <a:pt x="50007" y="1454943"/>
                  </a:lnTo>
                  <a:lnTo>
                    <a:pt x="21432" y="1459706"/>
                  </a:lnTo>
                  <a:lnTo>
                    <a:pt x="2382" y="1452562"/>
                  </a:lnTo>
                  <a:lnTo>
                    <a:pt x="0" y="1440656"/>
                  </a:lnTo>
                  <a:lnTo>
                    <a:pt x="2382" y="1416843"/>
                  </a:lnTo>
                  <a:lnTo>
                    <a:pt x="7144" y="1402556"/>
                  </a:lnTo>
                  <a:lnTo>
                    <a:pt x="47625" y="1357312"/>
                  </a:lnTo>
                  <a:lnTo>
                    <a:pt x="126207" y="1264443"/>
                  </a:lnTo>
                  <a:lnTo>
                    <a:pt x="223838" y="1147762"/>
                  </a:lnTo>
                  <a:lnTo>
                    <a:pt x="316707" y="1028700"/>
                  </a:lnTo>
                  <a:lnTo>
                    <a:pt x="421482" y="890587"/>
                  </a:lnTo>
                  <a:lnTo>
                    <a:pt x="545307" y="709612"/>
                  </a:lnTo>
                  <a:lnTo>
                    <a:pt x="631032" y="5715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9">
              <a:extLst>
                <a:ext uri="{FF2B5EF4-FFF2-40B4-BE49-F238E27FC236}">
                  <a16:creationId xmlns:a16="http://schemas.microsoft.com/office/drawing/2014/main" id="{16ADE37A-A59A-4658-B23E-FC74F16B9A15}"/>
                </a:ext>
              </a:extLst>
            </p:cNvPr>
            <p:cNvSpPr/>
            <p:nvPr/>
          </p:nvSpPr>
          <p:spPr>
            <a:xfrm>
              <a:off x="6770688" y="1919289"/>
              <a:ext cx="1795462" cy="1514475"/>
            </a:xfrm>
            <a:custGeom>
              <a:avLst/>
              <a:gdLst>
                <a:gd name="connsiteX0" fmla="*/ 476250 w 1795462"/>
                <a:gd name="connsiteY0" fmla="*/ 614362 h 1514475"/>
                <a:gd name="connsiteX1" fmla="*/ 373856 w 1795462"/>
                <a:gd name="connsiteY1" fmla="*/ 447675 h 1514475"/>
                <a:gd name="connsiteX2" fmla="*/ 311944 w 1795462"/>
                <a:gd name="connsiteY2" fmla="*/ 350043 h 1514475"/>
                <a:gd name="connsiteX3" fmla="*/ 273844 w 1795462"/>
                <a:gd name="connsiteY3" fmla="*/ 283368 h 1514475"/>
                <a:gd name="connsiteX4" fmla="*/ 257175 w 1795462"/>
                <a:gd name="connsiteY4" fmla="*/ 257175 h 1514475"/>
                <a:gd name="connsiteX5" fmla="*/ 235744 w 1795462"/>
                <a:gd name="connsiteY5" fmla="*/ 228600 h 1514475"/>
                <a:gd name="connsiteX6" fmla="*/ 207169 w 1795462"/>
                <a:gd name="connsiteY6" fmla="*/ 197643 h 1514475"/>
                <a:gd name="connsiteX7" fmla="*/ 173831 w 1795462"/>
                <a:gd name="connsiteY7" fmla="*/ 164306 h 1514475"/>
                <a:gd name="connsiteX8" fmla="*/ 152400 w 1795462"/>
                <a:gd name="connsiteY8" fmla="*/ 145256 h 1514475"/>
                <a:gd name="connsiteX9" fmla="*/ 121444 w 1795462"/>
                <a:gd name="connsiteY9" fmla="*/ 116681 h 1514475"/>
                <a:gd name="connsiteX10" fmla="*/ 85725 w 1795462"/>
                <a:gd name="connsiteY10" fmla="*/ 92868 h 1514475"/>
                <a:gd name="connsiteX11" fmla="*/ 50006 w 1795462"/>
                <a:gd name="connsiteY11" fmla="*/ 73818 h 1514475"/>
                <a:gd name="connsiteX12" fmla="*/ 23812 w 1795462"/>
                <a:gd name="connsiteY12" fmla="*/ 66675 h 1514475"/>
                <a:gd name="connsiteX13" fmla="*/ 9525 w 1795462"/>
                <a:gd name="connsiteY13" fmla="*/ 57150 h 1514475"/>
                <a:gd name="connsiteX14" fmla="*/ 0 w 1795462"/>
                <a:gd name="connsiteY14" fmla="*/ 21431 h 1514475"/>
                <a:gd name="connsiteX15" fmla="*/ 2381 w 1795462"/>
                <a:gd name="connsiteY15" fmla="*/ 7143 h 1514475"/>
                <a:gd name="connsiteX16" fmla="*/ 9525 w 1795462"/>
                <a:gd name="connsiteY16" fmla="*/ 0 h 1514475"/>
                <a:gd name="connsiteX17" fmla="*/ 21431 w 1795462"/>
                <a:gd name="connsiteY17" fmla="*/ 0 h 1514475"/>
                <a:gd name="connsiteX18" fmla="*/ 52387 w 1795462"/>
                <a:gd name="connsiteY18" fmla="*/ 11906 h 1514475"/>
                <a:gd name="connsiteX19" fmla="*/ 88106 w 1795462"/>
                <a:gd name="connsiteY19" fmla="*/ 16668 h 1514475"/>
                <a:gd name="connsiteX20" fmla="*/ 130969 w 1795462"/>
                <a:gd name="connsiteY20" fmla="*/ 23812 h 1514475"/>
                <a:gd name="connsiteX21" fmla="*/ 173831 w 1795462"/>
                <a:gd name="connsiteY21" fmla="*/ 35718 h 1514475"/>
                <a:gd name="connsiteX22" fmla="*/ 202406 w 1795462"/>
                <a:gd name="connsiteY22" fmla="*/ 50006 h 1514475"/>
                <a:gd name="connsiteX23" fmla="*/ 240506 w 1795462"/>
                <a:gd name="connsiteY23" fmla="*/ 73818 h 1514475"/>
                <a:gd name="connsiteX24" fmla="*/ 283369 w 1795462"/>
                <a:gd name="connsiteY24" fmla="*/ 107156 h 1514475"/>
                <a:gd name="connsiteX25" fmla="*/ 300037 w 1795462"/>
                <a:gd name="connsiteY25" fmla="*/ 126206 h 1514475"/>
                <a:gd name="connsiteX26" fmla="*/ 319087 w 1795462"/>
                <a:gd name="connsiteY26" fmla="*/ 152400 h 1514475"/>
                <a:gd name="connsiteX27" fmla="*/ 376237 w 1795462"/>
                <a:gd name="connsiteY27" fmla="*/ 233362 h 1514475"/>
                <a:gd name="connsiteX28" fmla="*/ 473869 w 1795462"/>
                <a:gd name="connsiteY28" fmla="*/ 364331 h 1514475"/>
                <a:gd name="connsiteX29" fmla="*/ 609600 w 1795462"/>
                <a:gd name="connsiteY29" fmla="*/ 528637 h 1514475"/>
                <a:gd name="connsiteX30" fmla="*/ 747712 w 1795462"/>
                <a:gd name="connsiteY30" fmla="*/ 688181 h 1514475"/>
                <a:gd name="connsiteX31" fmla="*/ 866775 w 1795462"/>
                <a:gd name="connsiteY31" fmla="*/ 812006 h 1514475"/>
                <a:gd name="connsiteX32" fmla="*/ 995362 w 1795462"/>
                <a:gd name="connsiteY32" fmla="*/ 931068 h 1514475"/>
                <a:gd name="connsiteX33" fmla="*/ 1119187 w 1795462"/>
                <a:gd name="connsiteY33" fmla="*/ 1040606 h 1514475"/>
                <a:gd name="connsiteX34" fmla="*/ 1309687 w 1795462"/>
                <a:gd name="connsiteY34" fmla="*/ 1190625 h 1514475"/>
                <a:gd name="connsiteX35" fmla="*/ 1493044 w 1795462"/>
                <a:gd name="connsiteY35" fmla="*/ 1312068 h 1514475"/>
                <a:gd name="connsiteX36" fmla="*/ 1709737 w 1795462"/>
                <a:gd name="connsiteY36" fmla="*/ 1435893 h 1514475"/>
                <a:gd name="connsiteX37" fmla="*/ 1781175 w 1795462"/>
                <a:gd name="connsiteY37" fmla="*/ 1469231 h 1514475"/>
                <a:gd name="connsiteX38" fmla="*/ 1790700 w 1795462"/>
                <a:gd name="connsiteY38" fmla="*/ 1481137 h 1514475"/>
                <a:gd name="connsiteX39" fmla="*/ 1795462 w 1795462"/>
                <a:gd name="connsiteY39" fmla="*/ 1490662 h 1514475"/>
                <a:gd name="connsiteX40" fmla="*/ 1790700 w 1795462"/>
                <a:gd name="connsiteY40" fmla="*/ 1502568 h 1514475"/>
                <a:gd name="connsiteX41" fmla="*/ 1774031 w 1795462"/>
                <a:gd name="connsiteY41" fmla="*/ 1514475 h 1514475"/>
                <a:gd name="connsiteX42" fmla="*/ 1731169 w 1795462"/>
                <a:gd name="connsiteY42" fmla="*/ 1514475 h 1514475"/>
                <a:gd name="connsiteX43" fmla="*/ 1674019 w 1795462"/>
                <a:gd name="connsiteY43" fmla="*/ 1512093 h 1514475"/>
                <a:gd name="connsiteX44" fmla="*/ 1562100 w 1795462"/>
                <a:gd name="connsiteY44" fmla="*/ 1507331 h 1514475"/>
                <a:gd name="connsiteX45" fmla="*/ 1435894 w 1795462"/>
                <a:gd name="connsiteY45" fmla="*/ 1495425 h 1514475"/>
                <a:gd name="connsiteX46" fmla="*/ 1331119 w 1795462"/>
                <a:gd name="connsiteY46" fmla="*/ 1481137 h 1514475"/>
                <a:gd name="connsiteX47" fmla="*/ 1226344 w 1795462"/>
                <a:gd name="connsiteY47" fmla="*/ 1464468 h 1514475"/>
                <a:gd name="connsiteX48" fmla="*/ 1135856 w 1795462"/>
                <a:gd name="connsiteY48" fmla="*/ 1443037 h 1514475"/>
                <a:gd name="connsiteX49" fmla="*/ 1069181 w 1795462"/>
                <a:gd name="connsiteY49" fmla="*/ 1419225 h 1514475"/>
                <a:gd name="connsiteX50" fmla="*/ 1009650 w 1795462"/>
                <a:gd name="connsiteY50" fmla="*/ 1393031 h 1514475"/>
                <a:gd name="connsiteX51" fmla="*/ 962025 w 1795462"/>
                <a:gd name="connsiteY51" fmla="*/ 1362075 h 1514475"/>
                <a:gd name="connsiteX52" fmla="*/ 940594 w 1795462"/>
                <a:gd name="connsiteY52" fmla="*/ 1343025 h 1514475"/>
                <a:gd name="connsiteX53" fmla="*/ 912019 w 1795462"/>
                <a:gd name="connsiteY53" fmla="*/ 1312068 h 1514475"/>
                <a:gd name="connsiteX54" fmla="*/ 878681 w 1795462"/>
                <a:gd name="connsiteY54" fmla="*/ 1262062 h 1514475"/>
                <a:gd name="connsiteX55" fmla="*/ 800100 w 1795462"/>
                <a:gd name="connsiteY55" fmla="*/ 1133475 h 1514475"/>
                <a:gd name="connsiteX56" fmla="*/ 692944 w 1795462"/>
                <a:gd name="connsiteY56" fmla="*/ 964406 h 1514475"/>
                <a:gd name="connsiteX57" fmla="*/ 561975 w 1795462"/>
                <a:gd name="connsiteY57" fmla="*/ 757237 h 1514475"/>
                <a:gd name="connsiteX58" fmla="*/ 476250 w 1795462"/>
                <a:gd name="connsiteY58" fmla="*/ 614362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95462" h="1514475">
                  <a:moveTo>
                    <a:pt x="476250" y="614362"/>
                  </a:moveTo>
                  <a:lnTo>
                    <a:pt x="373856" y="447675"/>
                  </a:lnTo>
                  <a:lnTo>
                    <a:pt x="311944" y="350043"/>
                  </a:lnTo>
                  <a:lnTo>
                    <a:pt x="273844" y="283368"/>
                  </a:lnTo>
                  <a:lnTo>
                    <a:pt x="257175" y="257175"/>
                  </a:lnTo>
                  <a:lnTo>
                    <a:pt x="235744" y="228600"/>
                  </a:lnTo>
                  <a:lnTo>
                    <a:pt x="207169" y="197643"/>
                  </a:lnTo>
                  <a:lnTo>
                    <a:pt x="173831" y="164306"/>
                  </a:lnTo>
                  <a:lnTo>
                    <a:pt x="152400" y="145256"/>
                  </a:lnTo>
                  <a:lnTo>
                    <a:pt x="121444" y="116681"/>
                  </a:lnTo>
                  <a:lnTo>
                    <a:pt x="85725" y="92868"/>
                  </a:lnTo>
                  <a:lnTo>
                    <a:pt x="50006" y="73818"/>
                  </a:lnTo>
                  <a:lnTo>
                    <a:pt x="23812" y="66675"/>
                  </a:lnTo>
                  <a:lnTo>
                    <a:pt x="9525" y="5715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52387" y="11906"/>
                  </a:lnTo>
                  <a:lnTo>
                    <a:pt x="88106" y="16668"/>
                  </a:lnTo>
                  <a:lnTo>
                    <a:pt x="130969" y="23812"/>
                  </a:lnTo>
                  <a:lnTo>
                    <a:pt x="173831" y="35718"/>
                  </a:lnTo>
                  <a:lnTo>
                    <a:pt x="202406" y="50006"/>
                  </a:lnTo>
                  <a:lnTo>
                    <a:pt x="240506" y="73818"/>
                  </a:lnTo>
                  <a:lnTo>
                    <a:pt x="283369" y="107156"/>
                  </a:lnTo>
                  <a:lnTo>
                    <a:pt x="300037" y="126206"/>
                  </a:lnTo>
                  <a:lnTo>
                    <a:pt x="319087" y="152400"/>
                  </a:lnTo>
                  <a:lnTo>
                    <a:pt x="376237" y="233362"/>
                  </a:lnTo>
                  <a:lnTo>
                    <a:pt x="473869" y="364331"/>
                  </a:lnTo>
                  <a:lnTo>
                    <a:pt x="609600" y="528637"/>
                  </a:lnTo>
                  <a:lnTo>
                    <a:pt x="747712" y="688181"/>
                  </a:lnTo>
                  <a:lnTo>
                    <a:pt x="866775" y="812006"/>
                  </a:lnTo>
                  <a:lnTo>
                    <a:pt x="995362" y="931068"/>
                  </a:lnTo>
                  <a:lnTo>
                    <a:pt x="1119187" y="1040606"/>
                  </a:lnTo>
                  <a:lnTo>
                    <a:pt x="1309687" y="1190625"/>
                  </a:lnTo>
                  <a:lnTo>
                    <a:pt x="1493044" y="1312068"/>
                  </a:lnTo>
                  <a:lnTo>
                    <a:pt x="1709737" y="1435893"/>
                  </a:lnTo>
                  <a:lnTo>
                    <a:pt x="1781175" y="1469231"/>
                  </a:lnTo>
                  <a:lnTo>
                    <a:pt x="1790700" y="1481137"/>
                  </a:lnTo>
                  <a:lnTo>
                    <a:pt x="1795462" y="1490662"/>
                  </a:lnTo>
                  <a:lnTo>
                    <a:pt x="1790700" y="1502568"/>
                  </a:lnTo>
                  <a:lnTo>
                    <a:pt x="1774031" y="1514475"/>
                  </a:lnTo>
                  <a:lnTo>
                    <a:pt x="1731169" y="1514475"/>
                  </a:lnTo>
                  <a:lnTo>
                    <a:pt x="1674019" y="1512093"/>
                  </a:lnTo>
                  <a:lnTo>
                    <a:pt x="1562100" y="1507331"/>
                  </a:lnTo>
                  <a:lnTo>
                    <a:pt x="1435894" y="1495425"/>
                  </a:lnTo>
                  <a:lnTo>
                    <a:pt x="1331119" y="1481137"/>
                  </a:lnTo>
                  <a:lnTo>
                    <a:pt x="1226344" y="1464468"/>
                  </a:lnTo>
                  <a:lnTo>
                    <a:pt x="1135856" y="1443037"/>
                  </a:lnTo>
                  <a:lnTo>
                    <a:pt x="1069181" y="1419225"/>
                  </a:lnTo>
                  <a:lnTo>
                    <a:pt x="1009650" y="1393031"/>
                  </a:lnTo>
                  <a:lnTo>
                    <a:pt x="962025" y="1362075"/>
                  </a:lnTo>
                  <a:lnTo>
                    <a:pt x="940594" y="1343025"/>
                  </a:lnTo>
                  <a:lnTo>
                    <a:pt x="912019" y="1312068"/>
                  </a:lnTo>
                  <a:lnTo>
                    <a:pt x="878681" y="1262062"/>
                  </a:lnTo>
                  <a:lnTo>
                    <a:pt x="800100" y="1133475"/>
                  </a:lnTo>
                  <a:lnTo>
                    <a:pt x="692944" y="964406"/>
                  </a:lnTo>
                  <a:lnTo>
                    <a:pt x="561975" y="757237"/>
                  </a:lnTo>
                  <a:lnTo>
                    <a:pt x="476250" y="6143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E6EE62D0-D3D3-4CE1-9EAD-FE0B4DE1B92E}"/>
                </a:ext>
              </a:extLst>
            </p:cNvPr>
            <p:cNvSpPr/>
            <p:nvPr/>
          </p:nvSpPr>
          <p:spPr>
            <a:xfrm>
              <a:off x="3732214" y="2256199"/>
              <a:ext cx="661987" cy="709613"/>
            </a:xfrm>
            <a:custGeom>
              <a:avLst/>
              <a:gdLst>
                <a:gd name="connsiteX0" fmla="*/ 297656 w 661987"/>
                <a:gd name="connsiteY0" fmla="*/ 138113 h 709613"/>
                <a:gd name="connsiteX1" fmla="*/ 369094 w 661987"/>
                <a:gd name="connsiteY1" fmla="*/ 180975 h 709613"/>
                <a:gd name="connsiteX2" fmla="*/ 409575 w 661987"/>
                <a:gd name="connsiteY2" fmla="*/ 209550 h 709613"/>
                <a:gd name="connsiteX3" fmla="*/ 459581 w 661987"/>
                <a:gd name="connsiteY3" fmla="*/ 245269 h 709613"/>
                <a:gd name="connsiteX4" fmla="*/ 497681 w 661987"/>
                <a:gd name="connsiteY4" fmla="*/ 276225 h 709613"/>
                <a:gd name="connsiteX5" fmla="*/ 526256 w 661987"/>
                <a:gd name="connsiteY5" fmla="*/ 304800 h 709613"/>
                <a:gd name="connsiteX6" fmla="*/ 550069 w 661987"/>
                <a:gd name="connsiteY6" fmla="*/ 330994 h 709613"/>
                <a:gd name="connsiteX7" fmla="*/ 581025 w 661987"/>
                <a:gd name="connsiteY7" fmla="*/ 366713 h 709613"/>
                <a:gd name="connsiteX8" fmla="*/ 621506 w 661987"/>
                <a:gd name="connsiteY8" fmla="*/ 426244 h 709613"/>
                <a:gd name="connsiteX9" fmla="*/ 640556 w 661987"/>
                <a:gd name="connsiteY9" fmla="*/ 464344 h 709613"/>
                <a:gd name="connsiteX10" fmla="*/ 654844 w 661987"/>
                <a:gd name="connsiteY10" fmla="*/ 507206 h 709613"/>
                <a:gd name="connsiteX11" fmla="*/ 661987 w 661987"/>
                <a:gd name="connsiteY11" fmla="*/ 545306 h 709613"/>
                <a:gd name="connsiteX12" fmla="*/ 659606 w 661987"/>
                <a:gd name="connsiteY12" fmla="*/ 595313 h 709613"/>
                <a:gd name="connsiteX13" fmla="*/ 647700 w 661987"/>
                <a:gd name="connsiteY13" fmla="*/ 635794 h 709613"/>
                <a:gd name="connsiteX14" fmla="*/ 631031 w 661987"/>
                <a:gd name="connsiteY14" fmla="*/ 664369 h 709613"/>
                <a:gd name="connsiteX15" fmla="*/ 609600 w 661987"/>
                <a:gd name="connsiteY15" fmla="*/ 685800 h 709613"/>
                <a:gd name="connsiteX16" fmla="*/ 576262 w 661987"/>
                <a:gd name="connsiteY16" fmla="*/ 702469 h 709613"/>
                <a:gd name="connsiteX17" fmla="*/ 521494 w 661987"/>
                <a:gd name="connsiteY17" fmla="*/ 709613 h 709613"/>
                <a:gd name="connsiteX18" fmla="*/ 478631 w 661987"/>
                <a:gd name="connsiteY18" fmla="*/ 704850 h 709613"/>
                <a:gd name="connsiteX19" fmla="*/ 457200 w 661987"/>
                <a:gd name="connsiteY19" fmla="*/ 692944 h 709613"/>
                <a:gd name="connsiteX20" fmla="*/ 431006 w 661987"/>
                <a:gd name="connsiteY20" fmla="*/ 664369 h 709613"/>
                <a:gd name="connsiteX21" fmla="*/ 402431 w 661987"/>
                <a:gd name="connsiteY21" fmla="*/ 628650 h 709613"/>
                <a:gd name="connsiteX22" fmla="*/ 371475 w 661987"/>
                <a:gd name="connsiteY22" fmla="*/ 571500 h 709613"/>
                <a:gd name="connsiteX23" fmla="*/ 342900 w 661987"/>
                <a:gd name="connsiteY23" fmla="*/ 504825 h 709613"/>
                <a:gd name="connsiteX24" fmla="*/ 311944 w 661987"/>
                <a:gd name="connsiteY24" fmla="*/ 421481 h 709613"/>
                <a:gd name="connsiteX25" fmla="*/ 283369 w 661987"/>
                <a:gd name="connsiteY25" fmla="*/ 350044 h 709613"/>
                <a:gd name="connsiteX26" fmla="*/ 259556 w 661987"/>
                <a:gd name="connsiteY26" fmla="*/ 295275 h 709613"/>
                <a:gd name="connsiteX27" fmla="*/ 221456 w 661987"/>
                <a:gd name="connsiteY27" fmla="*/ 240506 h 709613"/>
                <a:gd name="connsiteX28" fmla="*/ 173831 w 661987"/>
                <a:gd name="connsiteY28" fmla="*/ 183356 h 709613"/>
                <a:gd name="connsiteX29" fmla="*/ 128587 w 661987"/>
                <a:gd name="connsiteY29" fmla="*/ 142875 h 709613"/>
                <a:gd name="connsiteX30" fmla="*/ 76200 w 661987"/>
                <a:gd name="connsiteY30" fmla="*/ 102394 h 709613"/>
                <a:gd name="connsiteX31" fmla="*/ 23812 w 661987"/>
                <a:gd name="connsiteY31" fmla="*/ 66675 h 709613"/>
                <a:gd name="connsiteX32" fmla="*/ 7144 w 661987"/>
                <a:gd name="connsiteY32" fmla="*/ 52388 h 709613"/>
                <a:gd name="connsiteX33" fmla="*/ 0 w 661987"/>
                <a:gd name="connsiteY33" fmla="*/ 33338 h 709613"/>
                <a:gd name="connsiteX34" fmla="*/ 0 w 661987"/>
                <a:gd name="connsiteY34" fmla="*/ 16669 h 709613"/>
                <a:gd name="connsiteX35" fmla="*/ 2381 w 661987"/>
                <a:gd name="connsiteY35" fmla="*/ 4763 h 709613"/>
                <a:gd name="connsiteX36" fmla="*/ 14287 w 661987"/>
                <a:gd name="connsiteY36" fmla="*/ 0 h 709613"/>
                <a:gd name="connsiteX37" fmla="*/ 35719 w 661987"/>
                <a:gd name="connsiteY37" fmla="*/ 4763 h 709613"/>
                <a:gd name="connsiteX38" fmla="*/ 88106 w 661987"/>
                <a:gd name="connsiteY38" fmla="*/ 28575 h 709613"/>
                <a:gd name="connsiteX39" fmla="*/ 195262 w 661987"/>
                <a:gd name="connsiteY39" fmla="*/ 83344 h 709613"/>
                <a:gd name="connsiteX40" fmla="*/ 297656 w 661987"/>
                <a:gd name="connsiteY40" fmla="*/ 1381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7" h="709613">
                  <a:moveTo>
                    <a:pt x="297656" y="138113"/>
                  </a:moveTo>
                  <a:lnTo>
                    <a:pt x="369094" y="180975"/>
                  </a:lnTo>
                  <a:lnTo>
                    <a:pt x="409575" y="209550"/>
                  </a:lnTo>
                  <a:lnTo>
                    <a:pt x="459581" y="245269"/>
                  </a:lnTo>
                  <a:lnTo>
                    <a:pt x="497681" y="276225"/>
                  </a:lnTo>
                  <a:lnTo>
                    <a:pt x="526256" y="304800"/>
                  </a:lnTo>
                  <a:lnTo>
                    <a:pt x="550069" y="330994"/>
                  </a:lnTo>
                  <a:lnTo>
                    <a:pt x="581025" y="366713"/>
                  </a:lnTo>
                  <a:lnTo>
                    <a:pt x="621506" y="426244"/>
                  </a:lnTo>
                  <a:lnTo>
                    <a:pt x="640556" y="464344"/>
                  </a:lnTo>
                  <a:lnTo>
                    <a:pt x="654844" y="507206"/>
                  </a:lnTo>
                  <a:lnTo>
                    <a:pt x="661987" y="545306"/>
                  </a:lnTo>
                  <a:lnTo>
                    <a:pt x="659606" y="595313"/>
                  </a:lnTo>
                  <a:lnTo>
                    <a:pt x="647700" y="635794"/>
                  </a:lnTo>
                  <a:lnTo>
                    <a:pt x="631031" y="664369"/>
                  </a:lnTo>
                  <a:lnTo>
                    <a:pt x="609600" y="685800"/>
                  </a:lnTo>
                  <a:lnTo>
                    <a:pt x="576262" y="702469"/>
                  </a:lnTo>
                  <a:lnTo>
                    <a:pt x="521494" y="709613"/>
                  </a:lnTo>
                  <a:lnTo>
                    <a:pt x="478631" y="704850"/>
                  </a:lnTo>
                  <a:lnTo>
                    <a:pt x="457200" y="692944"/>
                  </a:lnTo>
                  <a:lnTo>
                    <a:pt x="431006" y="664369"/>
                  </a:lnTo>
                  <a:lnTo>
                    <a:pt x="402431" y="628650"/>
                  </a:lnTo>
                  <a:lnTo>
                    <a:pt x="371475" y="571500"/>
                  </a:lnTo>
                  <a:lnTo>
                    <a:pt x="342900" y="504825"/>
                  </a:lnTo>
                  <a:lnTo>
                    <a:pt x="311944" y="421481"/>
                  </a:lnTo>
                  <a:lnTo>
                    <a:pt x="283369" y="350044"/>
                  </a:lnTo>
                  <a:lnTo>
                    <a:pt x="259556" y="295275"/>
                  </a:lnTo>
                  <a:lnTo>
                    <a:pt x="221456" y="240506"/>
                  </a:lnTo>
                  <a:lnTo>
                    <a:pt x="173831" y="183356"/>
                  </a:lnTo>
                  <a:lnTo>
                    <a:pt x="128587" y="142875"/>
                  </a:lnTo>
                  <a:lnTo>
                    <a:pt x="76200" y="102394"/>
                  </a:lnTo>
                  <a:lnTo>
                    <a:pt x="23812" y="66675"/>
                  </a:lnTo>
                  <a:lnTo>
                    <a:pt x="7144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9" y="4763"/>
                  </a:lnTo>
                  <a:lnTo>
                    <a:pt x="88106" y="28575"/>
                  </a:lnTo>
                  <a:lnTo>
                    <a:pt x="195262" y="83344"/>
                  </a:lnTo>
                  <a:lnTo>
                    <a:pt x="297656" y="1381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18CFF715-7237-4322-BC30-E9A952FA1A49}"/>
                </a:ext>
              </a:extLst>
            </p:cNvPr>
            <p:cNvSpPr/>
            <p:nvPr/>
          </p:nvSpPr>
          <p:spPr>
            <a:xfrm>
              <a:off x="3532189" y="2999148"/>
              <a:ext cx="1952625" cy="573088"/>
            </a:xfrm>
            <a:custGeom>
              <a:avLst/>
              <a:gdLst>
                <a:gd name="connsiteX0" fmla="*/ 633412 w 1952625"/>
                <a:gd name="connsiteY0" fmla="*/ 285750 h 573881"/>
                <a:gd name="connsiteX1" fmla="*/ 469106 w 1952625"/>
                <a:gd name="connsiteY1" fmla="*/ 328613 h 573881"/>
                <a:gd name="connsiteX2" fmla="*/ 428625 w 1952625"/>
                <a:gd name="connsiteY2" fmla="*/ 340519 h 573881"/>
                <a:gd name="connsiteX3" fmla="*/ 402431 w 1952625"/>
                <a:gd name="connsiteY3" fmla="*/ 345281 h 573881"/>
                <a:gd name="connsiteX4" fmla="*/ 361950 w 1952625"/>
                <a:gd name="connsiteY4" fmla="*/ 350044 h 573881"/>
                <a:gd name="connsiteX5" fmla="*/ 316706 w 1952625"/>
                <a:gd name="connsiteY5" fmla="*/ 354806 h 573881"/>
                <a:gd name="connsiteX6" fmla="*/ 290512 w 1952625"/>
                <a:gd name="connsiteY6" fmla="*/ 352425 h 573881"/>
                <a:gd name="connsiteX7" fmla="*/ 254794 w 1952625"/>
                <a:gd name="connsiteY7" fmla="*/ 350044 h 573881"/>
                <a:gd name="connsiteX8" fmla="*/ 197644 w 1952625"/>
                <a:gd name="connsiteY8" fmla="*/ 338138 h 573881"/>
                <a:gd name="connsiteX9" fmla="*/ 161925 w 1952625"/>
                <a:gd name="connsiteY9" fmla="*/ 323850 h 573881"/>
                <a:gd name="connsiteX10" fmla="*/ 128587 w 1952625"/>
                <a:gd name="connsiteY10" fmla="*/ 302419 h 573881"/>
                <a:gd name="connsiteX11" fmla="*/ 107156 w 1952625"/>
                <a:gd name="connsiteY11" fmla="*/ 288131 h 573881"/>
                <a:gd name="connsiteX12" fmla="*/ 83344 w 1952625"/>
                <a:gd name="connsiteY12" fmla="*/ 264319 h 573881"/>
                <a:gd name="connsiteX13" fmla="*/ 61912 w 1952625"/>
                <a:gd name="connsiteY13" fmla="*/ 238125 h 573881"/>
                <a:gd name="connsiteX14" fmla="*/ 47625 w 1952625"/>
                <a:gd name="connsiteY14" fmla="*/ 226219 h 573881"/>
                <a:gd name="connsiteX15" fmla="*/ 28575 w 1952625"/>
                <a:gd name="connsiteY15" fmla="*/ 221456 h 573881"/>
                <a:gd name="connsiteX16" fmla="*/ 11906 w 1952625"/>
                <a:gd name="connsiteY16" fmla="*/ 221456 h 573881"/>
                <a:gd name="connsiteX17" fmla="*/ 2381 w 1952625"/>
                <a:gd name="connsiteY17" fmla="*/ 228600 h 573881"/>
                <a:gd name="connsiteX18" fmla="*/ 0 w 1952625"/>
                <a:gd name="connsiteY18" fmla="*/ 247650 h 573881"/>
                <a:gd name="connsiteX19" fmla="*/ 7144 w 1952625"/>
                <a:gd name="connsiteY19" fmla="*/ 271463 h 573881"/>
                <a:gd name="connsiteX20" fmla="*/ 30956 w 1952625"/>
                <a:gd name="connsiteY20" fmla="*/ 309563 h 573881"/>
                <a:gd name="connsiteX21" fmla="*/ 64294 w 1952625"/>
                <a:gd name="connsiteY21" fmla="*/ 354806 h 573881"/>
                <a:gd name="connsiteX22" fmla="*/ 104775 w 1952625"/>
                <a:gd name="connsiteY22" fmla="*/ 400050 h 573881"/>
                <a:gd name="connsiteX23" fmla="*/ 147637 w 1952625"/>
                <a:gd name="connsiteY23" fmla="*/ 445294 h 573881"/>
                <a:gd name="connsiteX24" fmla="*/ 192881 w 1952625"/>
                <a:gd name="connsiteY24" fmla="*/ 483394 h 573881"/>
                <a:gd name="connsiteX25" fmla="*/ 228600 w 1952625"/>
                <a:gd name="connsiteY25" fmla="*/ 511969 h 573881"/>
                <a:gd name="connsiteX26" fmla="*/ 261937 w 1952625"/>
                <a:gd name="connsiteY26" fmla="*/ 528638 h 573881"/>
                <a:gd name="connsiteX27" fmla="*/ 302419 w 1952625"/>
                <a:gd name="connsiteY27" fmla="*/ 547688 h 573881"/>
                <a:gd name="connsiteX28" fmla="*/ 347662 w 1952625"/>
                <a:gd name="connsiteY28" fmla="*/ 564356 h 573881"/>
                <a:gd name="connsiteX29" fmla="*/ 397669 w 1952625"/>
                <a:gd name="connsiteY29" fmla="*/ 573881 h 573881"/>
                <a:gd name="connsiteX30" fmla="*/ 431006 w 1952625"/>
                <a:gd name="connsiteY30" fmla="*/ 573881 h 573881"/>
                <a:gd name="connsiteX31" fmla="*/ 471487 w 1952625"/>
                <a:gd name="connsiteY31" fmla="*/ 569119 h 573881"/>
                <a:gd name="connsiteX32" fmla="*/ 576262 w 1952625"/>
                <a:gd name="connsiteY32" fmla="*/ 531019 h 573881"/>
                <a:gd name="connsiteX33" fmla="*/ 792956 w 1952625"/>
                <a:gd name="connsiteY33" fmla="*/ 447675 h 573881"/>
                <a:gd name="connsiteX34" fmla="*/ 1057275 w 1952625"/>
                <a:gd name="connsiteY34" fmla="*/ 357188 h 573881"/>
                <a:gd name="connsiteX35" fmla="*/ 1373981 w 1952625"/>
                <a:gd name="connsiteY35" fmla="*/ 280988 h 573881"/>
                <a:gd name="connsiteX36" fmla="*/ 1600200 w 1952625"/>
                <a:gd name="connsiteY36" fmla="*/ 242888 h 573881"/>
                <a:gd name="connsiteX37" fmla="*/ 1759744 w 1952625"/>
                <a:gd name="connsiteY37" fmla="*/ 219075 h 573881"/>
                <a:gd name="connsiteX38" fmla="*/ 1816894 w 1952625"/>
                <a:gd name="connsiteY38" fmla="*/ 209550 h 573881"/>
                <a:gd name="connsiteX39" fmla="*/ 1864519 w 1952625"/>
                <a:gd name="connsiteY39" fmla="*/ 195263 h 573881"/>
                <a:gd name="connsiteX40" fmla="*/ 1907381 w 1952625"/>
                <a:gd name="connsiteY40" fmla="*/ 173831 h 573881"/>
                <a:gd name="connsiteX41" fmla="*/ 1943100 w 1952625"/>
                <a:gd name="connsiteY41" fmla="*/ 147638 h 573881"/>
                <a:gd name="connsiteX42" fmla="*/ 1952625 w 1952625"/>
                <a:gd name="connsiteY42" fmla="*/ 130969 h 573881"/>
                <a:gd name="connsiteX43" fmla="*/ 1952625 w 1952625"/>
                <a:gd name="connsiteY43" fmla="*/ 114300 h 573881"/>
                <a:gd name="connsiteX44" fmla="*/ 1943100 w 1952625"/>
                <a:gd name="connsiteY44" fmla="*/ 85725 h 573881"/>
                <a:gd name="connsiteX45" fmla="*/ 1916906 w 1952625"/>
                <a:gd name="connsiteY45" fmla="*/ 52388 h 573881"/>
                <a:gd name="connsiteX46" fmla="*/ 1883569 w 1952625"/>
                <a:gd name="connsiteY46" fmla="*/ 28575 h 573881"/>
                <a:gd name="connsiteX47" fmla="*/ 1845469 w 1952625"/>
                <a:gd name="connsiteY47" fmla="*/ 9525 h 573881"/>
                <a:gd name="connsiteX48" fmla="*/ 1795462 w 1952625"/>
                <a:gd name="connsiteY48" fmla="*/ 0 h 573881"/>
                <a:gd name="connsiteX49" fmla="*/ 1754981 w 1952625"/>
                <a:gd name="connsiteY49" fmla="*/ 0 h 573881"/>
                <a:gd name="connsiteX50" fmla="*/ 1709737 w 1952625"/>
                <a:gd name="connsiteY50" fmla="*/ 9525 h 573881"/>
                <a:gd name="connsiteX51" fmla="*/ 1535906 w 1952625"/>
                <a:gd name="connsiteY51" fmla="*/ 61913 h 573881"/>
                <a:gd name="connsiteX52" fmla="*/ 1373981 w 1952625"/>
                <a:gd name="connsiteY52" fmla="*/ 107156 h 573881"/>
                <a:gd name="connsiteX53" fmla="*/ 1193006 w 1952625"/>
                <a:gd name="connsiteY53" fmla="*/ 140494 h 573881"/>
                <a:gd name="connsiteX54" fmla="*/ 985837 w 1952625"/>
                <a:gd name="connsiteY54" fmla="*/ 192881 h 573881"/>
                <a:gd name="connsiteX55" fmla="*/ 633412 w 1952625"/>
                <a:gd name="connsiteY55" fmla="*/ 2857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52625" h="573881">
                  <a:moveTo>
                    <a:pt x="633412" y="285750"/>
                  </a:moveTo>
                  <a:lnTo>
                    <a:pt x="469106" y="328613"/>
                  </a:lnTo>
                  <a:lnTo>
                    <a:pt x="428625" y="340519"/>
                  </a:lnTo>
                  <a:lnTo>
                    <a:pt x="402431" y="345281"/>
                  </a:lnTo>
                  <a:lnTo>
                    <a:pt x="361950" y="350044"/>
                  </a:lnTo>
                  <a:lnTo>
                    <a:pt x="316706" y="354806"/>
                  </a:lnTo>
                  <a:lnTo>
                    <a:pt x="290512" y="352425"/>
                  </a:lnTo>
                  <a:lnTo>
                    <a:pt x="254794" y="350044"/>
                  </a:lnTo>
                  <a:lnTo>
                    <a:pt x="197644" y="338138"/>
                  </a:lnTo>
                  <a:lnTo>
                    <a:pt x="161925" y="323850"/>
                  </a:lnTo>
                  <a:lnTo>
                    <a:pt x="128587" y="302419"/>
                  </a:lnTo>
                  <a:lnTo>
                    <a:pt x="107156" y="288131"/>
                  </a:lnTo>
                  <a:lnTo>
                    <a:pt x="83344" y="264319"/>
                  </a:lnTo>
                  <a:lnTo>
                    <a:pt x="61912" y="238125"/>
                  </a:lnTo>
                  <a:lnTo>
                    <a:pt x="47625" y="226219"/>
                  </a:lnTo>
                  <a:lnTo>
                    <a:pt x="28575" y="221456"/>
                  </a:lnTo>
                  <a:lnTo>
                    <a:pt x="11906" y="221456"/>
                  </a:lnTo>
                  <a:lnTo>
                    <a:pt x="2381" y="228600"/>
                  </a:lnTo>
                  <a:lnTo>
                    <a:pt x="0" y="247650"/>
                  </a:lnTo>
                  <a:lnTo>
                    <a:pt x="7144" y="271463"/>
                  </a:lnTo>
                  <a:lnTo>
                    <a:pt x="30956" y="309563"/>
                  </a:lnTo>
                  <a:lnTo>
                    <a:pt x="64294" y="354806"/>
                  </a:lnTo>
                  <a:lnTo>
                    <a:pt x="104775" y="400050"/>
                  </a:lnTo>
                  <a:lnTo>
                    <a:pt x="147637" y="445294"/>
                  </a:lnTo>
                  <a:lnTo>
                    <a:pt x="192881" y="483394"/>
                  </a:lnTo>
                  <a:lnTo>
                    <a:pt x="228600" y="511969"/>
                  </a:lnTo>
                  <a:lnTo>
                    <a:pt x="261937" y="528638"/>
                  </a:lnTo>
                  <a:lnTo>
                    <a:pt x="302419" y="547688"/>
                  </a:lnTo>
                  <a:lnTo>
                    <a:pt x="347662" y="564356"/>
                  </a:lnTo>
                  <a:lnTo>
                    <a:pt x="397669" y="573881"/>
                  </a:lnTo>
                  <a:lnTo>
                    <a:pt x="431006" y="573881"/>
                  </a:lnTo>
                  <a:lnTo>
                    <a:pt x="471487" y="569119"/>
                  </a:lnTo>
                  <a:lnTo>
                    <a:pt x="576262" y="531019"/>
                  </a:lnTo>
                  <a:lnTo>
                    <a:pt x="792956" y="447675"/>
                  </a:lnTo>
                  <a:lnTo>
                    <a:pt x="1057275" y="357188"/>
                  </a:lnTo>
                  <a:lnTo>
                    <a:pt x="1373981" y="280988"/>
                  </a:lnTo>
                  <a:lnTo>
                    <a:pt x="1600200" y="242888"/>
                  </a:lnTo>
                  <a:lnTo>
                    <a:pt x="1759744" y="219075"/>
                  </a:lnTo>
                  <a:lnTo>
                    <a:pt x="1816894" y="209550"/>
                  </a:lnTo>
                  <a:lnTo>
                    <a:pt x="1864519" y="195263"/>
                  </a:lnTo>
                  <a:lnTo>
                    <a:pt x="1907381" y="173831"/>
                  </a:lnTo>
                  <a:lnTo>
                    <a:pt x="1943100" y="147638"/>
                  </a:lnTo>
                  <a:lnTo>
                    <a:pt x="1952625" y="130969"/>
                  </a:lnTo>
                  <a:lnTo>
                    <a:pt x="1952625" y="114300"/>
                  </a:lnTo>
                  <a:lnTo>
                    <a:pt x="1943100" y="85725"/>
                  </a:lnTo>
                  <a:lnTo>
                    <a:pt x="1916906" y="52388"/>
                  </a:lnTo>
                  <a:lnTo>
                    <a:pt x="1883569" y="28575"/>
                  </a:lnTo>
                  <a:lnTo>
                    <a:pt x="1845469" y="9525"/>
                  </a:lnTo>
                  <a:lnTo>
                    <a:pt x="1795462" y="0"/>
                  </a:lnTo>
                  <a:lnTo>
                    <a:pt x="1754981" y="0"/>
                  </a:lnTo>
                  <a:lnTo>
                    <a:pt x="1709737" y="9525"/>
                  </a:lnTo>
                  <a:lnTo>
                    <a:pt x="1535906" y="61913"/>
                  </a:lnTo>
                  <a:lnTo>
                    <a:pt x="1373981" y="107156"/>
                  </a:lnTo>
                  <a:lnTo>
                    <a:pt x="1193006" y="140494"/>
                  </a:lnTo>
                  <a:lnTo>
                    <a:pt x="985837" y="192881"/>
                  </a:lnTo>
                  <a:lnTo>
                    <a:pt x="633412" y="285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A3E83FE1-A526-4165-BC54-7651E37CAF3D}"/>
                </a:ext>
              </a:extLst>
            </p:cNvPr>
            <p:cNvSpPr/>
            <p:nvPr/>
          </p:nvSpPr>
          <p:spPr>
            <a:xfrm rot="16200000">
              <a:off x="2586038" y="3532548"/>
              <a:ext cx="4254500" cy="533400"/>
            </a:xfrm>
            <a:custGeom>
              <a:avLst/>
              <a:gdLst>
                <a:gd name="connsiteX0" fmla="*/ 1511055 w 4254255"/>
                <a:gd name="connsiteY0" fmla="*/ 257727 h 533106"/>
                <a:gd name="connsiteX1" fmla="*/ 2252460 w 4254255"/>
                <a:gd name="connsiteY1" fmla="*/ 257727 h 533106"/>
                <a:gd name="connsiteX2" fmla="*/ 2849115 w 4254255"/>
                <a:gd name="connsiteY2" fmla="*/ 257727 h 533106"/>
                <a:gd name="connsiteX3" fmla="*/ 3202165 w 4254255"/>
                <a:gd name="connsiteY3" fmla="*/ 257727 h 533106"/>
                <a:gd name="connsiteX4" fmla="*/ 3385751 w 4254255"/>
                <a:gd name="connsiteY4" fmla="*/ 257727 h 533106"/>
                <a:gd name="connsiteX5" fmla="*/ 3491666 w 4254255"/>
                <a:gd name="connsiteY5" fmla="*/ 257727 h 533106"/>
                <a:gd name="connsiteX6" fmla="*/ 3569337 w 4254255"/>
                <a:gd name="connsiteY6" fmla="*/ 254197 h 533106"/>
                <a:gd name="connsiteX7" fmla="*/ 3668191 w 4254255"/>
                <a:gd name="connsiteY7" fmla="*/ 254197 h 533106"/>
                <a:gd name="connsiteX8" fmla="*/ 3763515 w 4254255"/>
                <a:gd name="connsiteY8" fmla="*/ 243605 h 533106"/>
                <a:gd name="connsiteX9" fmla="*/ 3894143 w 4254255"/>
                <a:gd name="connsiteY9" fmla="*/ 229483 h 533106"/>
                <a:gd name="connsiteX10" fmla="*/ 4014180 w 4254255"/>
                <a:gd name="connsiteY10" fmla="*/ 204770 h 533106"/>
                <a:gd name="connsiteX11" fmla="*/ 4060077 w 4254255"/>
                <a:gd name="connsiteY11" fmla="*/ 190648 h 533106"/>
                <a:gd name="connsiteX12" fmla="*/ 4095382 w 4254255"/>
                <a:gd name="connsiteY12" fmla="*/ 165934 h 533106"/>
                <a:gd name="connsiteX13" fmla="*/ 4127157 w 4254255"/>
                <a:gd name="connsiteY13" fmla="*/ 127099 h 533106"/>
                <a:gd name="connsiteX14" fmla="*/ 4148340 w 4254255"/>
                <a:gd name="connsiteY14" fmla="*/ 98854 h 533106"/>
                <a:gd name="connsiteX15" fmla="*/ 4173053 w 4254255"/>
                <a:gd name="connsiteY15" fmla="*/ 56488 h 533106"/>
                <a:gd name="connsiteX16" fmla="*/ 4183645 w 4254255"/>
                <a:gd name="connsiteY16" fmla="*/ 28244 h 533106"/>
                <a:gd name="connsiteX17" fmla="*/ 4190706 w 4254255"/>
                <a:gd name="connsiteY17" fmla="*/ 17653 h 533106"/>
                <a:gd name="connsiteX18" fmla="*/ 4197767 w 4254255"/>
                <a:gd name="connsiteY18" fmla="*/ 7061 h 533106"/>
                <a:gd name="connsiteX19" fmla="*/ 4226011 w 4254255"/>
                <a:gd name="connsiteY19" fmla="*/ 0 h 533106"/>
                <a:gd name="connsiteX20" fmla="*/ 4243663 w 4254255"/>
                <a:gd name="connsiteY20" fmla="*/ 7061 h 533106"/>
                <a:gd name="connsiteX21" fmla="*/ 4250724 w 4254255"/>
                <a:gd name="connsiteY21" fmla="*/ 14122 h 533106"/>
                <a:gd name="connsiteX22" fmla="*/ 4254255 w 4254255"/>
                <a:gd name="connsiteY22" fmla="*/ 28244 h 533106"/>
                <a:gd name="connsiteX23" fmla="*/ 4243663 w 4254255"/>
                <a:gd name="connsiteY23" fmla="*/ 70610 h 533106"/>
                <a:gd name="connsiteX24" fmla="*/ 4229541 w 4254255"/>
                <a:gd name="connsiteY24" fmla="*/ 116507 h 533106"/>
                <a:gd name="connsiteX25" fmla="*/ 4204828 w 4254255"/>
                <a:gd name="connsiteY25" fmla="*/ 208300 h 533106"/>
                <a:gd name="connsiteX26" fmla="*/ 4169523 w 4254255"/>
                <a:gd name="connsiteY26" fmla="*/ 300093 h 533106"/>
                <a:gd name="connsiteX27" fmla="*/ 4130687 w 4254255"/>
                <a:gd name="connsiteY27" fmla="*/ 391886 h 533106"/>
                <a:gd name="connsiteX28" fmla="*/ 4102443 w 4254255"/>
                <a:gd name="connsiteY28" fmla="*/ 437783 h 533106"/>
                <a:gd name="connsiteX29" fmla="*/ 4070669 w 4254255"/>
                <a:gd name="connsiteY29" fmla="*/ 476618 h 533106"/>
                <a:gd name="connsiteX30" fmla="*/ 4028303 w 4254255"/>
                <a:gd name="connsiteY30" fmla="*/ 511923 h 533106"/>
                <a:gd name="connsiteX31" fmla="*/ 3996528 w 4254255"/>
                <a:gd name="connsiteY31" fmla="*/ 526045 h 533106"/>
                <a:gd name="connsiteX32" fmla="*/ 3964753 w 4254255"/>
                <a:gd name="connsiteY32" fmla="*/ 533106 h 533106"/>
                <a:gd name="connsiteX33" fmla="*/ 3929448 w 4254255"/>
                <a:gd name="connsiteY33" fmla="*/ 522515 h 533106"/>
                <a:gd name="connsiteX34" fmla="*/ 3855308 w 4254255"/>
                <a:gd name="connsiteY34" fmla="*/ 497801 h 533106"/>
                <a:gd name="connsiteX35" fmla="*/ 3717618 w 4254255"/>
                <a:gd name="connsiteY35" fmla="*/ 480149 h 533106"/>
                <a:gd name="connsiteX36" fmla="*/ 3459892 w 4254255"/>
                <a:gd name="connsiteY36" fmla="*/ 483679 h 533106"/>
                <a:gd name="connsiteX37" fmla="*/ 2817340 w 4254255"/>
                <a:gd name="connsiteY37" fmla="*/ 483679 h 533106"/>
                <a:gd name="connsiteX38" fmla="*/ 2263052 w 4254255"/>
                <a:gd name="connsiteY38" fmla="*/ 480149 h 533106"/>
                <a:gd name="connsiteX39" fmla="*/ 610777 w 4254255"/>
                <a:gd name="connsiteY39" fmla="*/ 483679 h 533106"/>
                <a:gd name="connsiteX40" fmla="*/ 345989 w 4254255"/>
                <a:gd name="connsiteY40" fmla="*/ 480149 h 533106"/>
                <a:gd name="connsiteX41" fmla="*/ 215360 w 4254255"/>
                <a:gd name="connsiteY41" fmla="*/ 483679 h 533106"/>
                <a:gd name="connsiteX42" fmla="*/ 169464 w 4254255"/>
                <a:gd name="connsiteY42" fmla="*/ 480149 h 533106"/>
                <a:gd name="connsiteX43" fmla="*/ 127098 w 4254255"/>
                <a:gd name="connsiteY43" fmla="*/ 473088 h 533106"/>
                <a:gd name="connsiteX44" fmla="*/ 81201 w 4254255"/>
                <a:gd name="connsiteY44" fmla="*/ 455435 h 533106"/>
                <a:gd name="connsiteX45" fmla="*/ 35305 w 4254255"/>
                <a:gd name="connsiteY45" fmla="*/ 434252 h 533106"/>
                <a:gd name="connsiteX46" fmla="*/ 14122 w 4254255"/>
                <a:gd name="connsiteY46" fmla="*/ 413069 h 533106"/>
                <a:gd name="connsiteX47" fmla="*/ 3530 w 4254255"/>
                <a:gd name="connsiteY47" fmla="*/ 398947 h 533106"/>
                <a:gd name="connsiteX48" fmla="*/ 0 w 4254255"/>
                <a:gd name="connsiteY48" fmla="*/ 384825 h 533106"/>
                <a:gd name="connsiteX49" fmla="*/ 0 w 4254255"/>
                <a:gd name="connsiteY49" fmla="*/ 367173 h 533106"/>
                <a:gd name="connsiteX50" fmla="*/ 3530 w 4254255"/>
                <a:gd name="connsiteY50" fmla="*/ 349520 h 533106"/>
                <a:gd name="connsiteX51" fmla="*/ 24713 w 4254255"/>
                <a:gd name="connsiteY51" fmla="*/ 331868 h 533106"/>
                <a:gd name="connsiteX52" fmla="*/ 49427 w 4254255"/>
                <a:gd name="connsiteY52" fmla="*/ 317746 h 533106"/>
                <a:gd name="connsiteX53" fmla="*/ 148281 w 4254255"/>
                <a:gd name="connsiteY53" fmla="*/ 282441 h 533106"/>
                <a:gd name="connsiteX54" fmla="*/ 314214 w 4254255"/>
                <a:gd name="connsiteY54" fmla="*/ 236544 h 533106"/>
                <a:gd name="connsiteX55" fmla="*/ 413069 w 4254255"/>
                <a:gd name="connsiteY55" fmla="*/ 215361 h 533106"/>
                <a:gd name="connsiteX56" fmla="*/ 483679 w 4254255"/>
                <a:gd name="connsiteY56" fmla="*/ 201239 h 533106"/>
                <a:gd name="connsiteX57" fmla="*/ 522514 w 4254255"/>
                <a:gd name="connsiteY57" fmla="*/ 201239 h 533106"/>
                <a:gd name="connsiteX58" fmla="*/ 564880 w 4254255"/>
                <a:gd name="connsiteY58" fmla="*/ 215361 h 533106"/>
                <a:gd name="connsiteX59" fmla="*/ 723753 w 4254255"/>
                <a:gd name="connsiteY59" fmla="*/ 236544 h 533106"/>
                <a:gd name="connsiteX60" fmla="*/ 1030906 w 4254255"/>
                <a:gd name="connsiteY60" fmla="*/ 261258 h 533106"/>
                <a:gd name="connsiteX61" fmla="*/ 1511055 w 4254255"/>
                <a:gd name="connsiteY61" fmla="*/ 257727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254255" h="533106">
                  <a:moveTo>
                    <a:pt x="1511055" y="257727"/>
                  </a:moveTo>
                  <a:lnTo>
                    <a:pt x="2252460" y="257727"/>
                  </a:lnTo>
                  <a:lnTo>
                    <a:pt x="2849115" y="257727"/>
                  </a:lnTo>
                  <a:lnTo>
                    <a:pt x="3202165" y="257727"/>
                  </a:lnTo>
                  <a:lnTo>
                    <a:pt x="3385751" y="257727"/>
                  </a:lnTo>
                  <a:lnTo>
                    <a:pt x="3491666" y="257727"/>
                  </a:lnTo>
                  <a:lnTo>
                    <a:pt x="3569337" y="254197"/>
                  </a:lnTo>
                  <a:lnTo>
                    <a:pt x="3668191" y="254197"/>
                  </a:lnTo>
                  <a:lnTo>
                    <a:pt x="3763515" y="243605"/>
                  </a:lnTo>
                  <a:lnTo>
                    <a:pt x="3894143" y="229483"/>
                  </a:lnTo>
                  <a:lnTo>
                    <a:pt x="4014180" y="204770"/>
                  </a:lnTo>
                  <a:lnTo>
                    <a:pt x="4060077" y="190648"/>
                  </a:lnTo>
                  <a:lnTo>
                    <a:pt x="4095382" y="165934"/>
                  </a:lnTo>
                  <a:lnTo>
                    <a:pt x="4127157" y="127099"/>
                  </a:lnTo>
                  <a:lnTo>
                    <a:pt x="4148340" y="98854"/>
                  </a:lnTo>
                  <a:lnTo>
                    <a:pt x="4173053" y="56488"/>
                  </a:lnTo>
                  <a:lnTo>
                    <a:pt x="4183645" y="28244"/>
                  </a:lnTo>
                  <a:lnTo>
                    <a:pt x="4190706" y="17653"/>
                  </a:lnTo>
                  <a:lnTo>
                    <a:pt x="4197767" y="7061"/>
                  </a:lnTo>
                  <a:lnTo>
                    <a:pt x="4226011" y="0"/>
                  </a:lnTo>
                  <a:lnTo>
                    <a:pt x="4243663" y="7061"/>
                  </a:lnTo>
                  <a:lnTo>
                    <a:pt x="4250724" y="14122"/>
                  </a:lnTo>
                  <a:lnTo>
                    <a:pt x="4254255" y="28244"/>
                  </a:lnTo>
                  <a:lnTo>
                    <a:pt x="4243663" y="70610"/>
                  </a:lnTo>
                  <a:lnTo>
                    <a:pt x="4229541" y="116507"/>
                  </a:lnTo>
                  <a:lnTo>
                    <a:pt x="4204828" y="208300"/>
                  </a:lnTo>
                  <a:lnTo>
                    <a:pt x="4169523" y="300093"/>
                  </a:lnTo>
                  <a:lnTo>
                    <a:pt x="4130687" y="391886"/>
                  </a:lnTo>
                  <a:lnTo>
                    <a:pt x="4102443" y="437783"/>
                  </a:lnTo>
                  <a:lnTo>
                    <a:pt x="4070669" y="476618"/>
                  </a:lnTo>
                  <a:lnTo>
                    <a:pt x="4028303" y="511923"/>
                  </a:lnTo>
                  <a:lnTo>
                    <a:pt x="3996528" y="526045"/>
                  </a:lnTo>
                  <a:lnTo>
                    <a:pt x="3964753" y="533106"/>
                  </a:lnTo>
                  <a:lnTo>
                    <a:pt x="3929448" y="522515"/>
                  </a:lnTo>
                  <a:lnTo>
                    <a:pt x="3855308" y="497801"/>
                  </a:lnTo>
                  <a:lnTo>
                    <a:pt x="3717618" y="480149"/>
                  </a:lnTo>
                  <a:lnTo>
                    <a:pt x="3459892" y="483679"/>
                  </a:lnTo>
                  <a:lnTo>
                    <a:pt x="2817340" y="483679"/>
                  </a:lnTo>
                  <a:lnTo>
                    <a:pt x="2263052" y="480149"/>
                  </a:lnTo>
                  <a:lnTo>
                    <a:pt x="610777" y="483679"/>
                  </a:lnTo>
                  <a:lnTo>
                    <a:pt x="345989" y="480149"/>
                  </a:lnTo>
                  <a:lnTo>
                    <a:pt x="215360" y="483679"/>
                  </a:lnTo>
                  <a:lnTo>
                    <a:pt x="169464" y="480149"/>
                  </a:lnTo>
                  <a:lnTo>
                    <a:pt x="127098" y="473088"/>
                  </a:lnTo>
                  <a:lnTo>
                    <a:pt x="81201" y="455435"/>
                  </a:lnTo>
                  <a:lnTo>
                    <a:pt x="35305" y="434252"/>
                  </a:lnTo>
                  <a:lnTo>
                    <a:pt x="14122" y="413069"/>
                  </a:lnTo>
                  <a:lnTo>
                    <a:pt x="3530" y="398947"/>
                  </a:lnTo>
                  <a:lnTo>
                    <a:pt x="0" y="384825"/>
                  </a:lnTo>
                  <a:lnTo>
                    <a:pt x="0" y="367173"/>
                  </a:lnTo>
                  <a:lnTo>
                    <a:pt x="3530" y="349520"/>
                  </a:lnTo>
                  <a:lnTo>
                    <a:pt x="24713" y="331868"/>
                  </a:lnTo>
                  <a:lnTo>
                    <a:pt x="49427" y="317746"/>
                  </a:lnTo>
                  <a:lnTo>
                    <a:pt x="148281" y="282441"/>
                  </a:lnTo>
                  <a:lnTo>
                    <a:pt x="314214" y="236544"/>
                  </a:lnTo>
                  <a:lnTo>
                    <a:pt x="413069" y="215361"/>
                  </a:lnTo>
                  <a:lnTo>
                    <a:pt x="483679" y="201239"/>
                  </a:lnTo>
                  <a:lnTo>
                    <a:pt x="522514" y="201239"/>
                  </a:lnTo>
                  <a:lnTo>
                    <a:pt x="564880" y="215361"/>
                  </a:lnTo>
                  <a:lnTo>
                    <a:pt x="723753" y="236544"/>
                  </a:lnTo>
                  <a:lnTo>
                    <a:pt x="1030906" y="261258"/>
                  </a:lnTo>
                  <a:lnTo>
                    <a:pt x="1511055" y="25772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2">
              <a:extLst>
                <a:ext uri="{FF2B5EF4-FFF2-40B4-BE49-F238E27FC236}">
                  <a16:creationId xmlns:a16="http://schemas.microsoft.com/office/drawing/2014/main" id="{BC8DAB4C-F5E8-4750-8B97-398EF958EAD7}"/>
                </a:ext>
              </a:extLst>
            </p:cNvPr>
            <p:cNvSpPr/>
            <p:nvPr/>
          </p:nvSpPr>
          <p:spPr>
            <a:xfrm>
              <a:off x="3617914" y="3276962"/>
              <a:ext cx="1125537" cy="1800225"/>
            </a:xfrm>
            <a:custGeom>
              <a:avLst/>
              <a:gdLst>
                <a:gd name="connsiteX0" fmla="*/ 831056 w 1126331"/>
                <a:gd name="connsiteY0" fmla="*/ 414338 h 1800225"/>
                <a:gd name="connsiteX1" fmla="*/ 776287 w 1126331"/>
                <a:gd name="connsiteY1" fmla="*/ 542925 h 1800225"/>
                <a:gd name="connsiteX2" fmla="*/ 723900 w 1126331"/>
                <a:gd name="connsiteY2" fmla="*/ 661988 h 1800225"/>
                <a:gd name="connsiteX3" fmla="*/ 666750 w 1126331"/>
                <a:gd name="connsiteY3" fmla="*/ 792957 h 1800225"/>
                <a:gd name="connsiteX4" fmla="*/ 607219 w 1126331"/>
                <a:gd name="connsiteY4" fmla="*/ 909638 h 1800225"/>
                <a:gd name="connsiteX5" fmla="*/ 561975 w 1126331"/>
                <a:gd name="connsiteY5" fmla="*/ 990600 h 1800225"/>
                <a:gd name="connsiteX6" fmla="*/ 457200 w 1126331"/>
                <a:gd name="connsiteY6" fmla="*/ 1157288 h 1800225"/>
                <a:gd name="connsiteX7" fmla="*/ 359569 w 1126331"/>
                <a:gd name="connsiteY7" fmla="*/ 1300163 h 1800225"/>
                <a:gd name="connsiteX8" fmla="*/ 266700 w 1126331"/>
                <a:gd name="connsiteY8" fmla="*/ 1431132 h 1800225"/>
                <a:gd name="connsiteX9" fmla="*/ 140494 w 1126331"/>
                <a:gd name="connsiteY9" fmla="*/ 1593057 h 1800225"/>
                <a:gd name="connsiteX10" fmla="*/ 26194 w 1126331"/>
                <a:gd name="connsiteY10" fmla="*/ 1724025 h 1800225"/>
                <a:gd name="connsiteX11" fmla="*/ 7144 w 1126331"/>
                <a:gd name="connsiteY11" fmla="*/ 1754982 h 1800225"/>
                <a:gd name="connsiteX12" fmla="*/ 0 w 1126331"/>
                <a:gd name="connsiteY12" fmla="*/ 1781175 h 1800225"/>
                <a:gd name="connsiteX13" fmla="*/ 2381 w 1126331"/>
                <a:gd name="connsiteY13" fmla="*/ 1793082 h 1800225"/>
                <a:gd name="connsiteX14" fmla="*/ 16669 w 1126331"/>
                <a:gd name="connsiteY14" fmla="*/ 1800225 h 1800225"/>
                <a:gd name="connsiteX15" fmla="*/ 42862 w 1126331"/>
                <a:gd name="connsiteY15" fmla="*/ 1790700 h 1800225"/>
                <a:gd name="connsiteX16" fmla="*/ 69056 w 1126331"/>
                <a:gd name="connsiteY16" fmla="*/ 1774032 h 1800225"/>
                <a:gd name="connsiteX17" fmla="*/ 195262 w 1126331"/>
                <a:gd name="connsiteY17" fmla="*/ 1657350 h 1800225"/>
                <a:gd name="connsiteX18" fmla="*/ 357187 w 1126331"/>
                <a:gd name="connsiteY18" fmla="*/ 1493044 h 1800225"/>
                <a:gd name="connsiteX19" fmla="*/ 473869 w 1126331"/>
                <a:gd name="connsiteY19" fmla="*/ 1366838 h 1800225"/>
                <a:gd name="connsiteX20" fmla="*/ 583406 w 1126331"/>
                <a:gd name="connsiteY20" fmla="*/ 1245394 h 1800225"/>
                <a:gd name="connsiteX21" fmla="*/ 678656 w 1126331"/>
                <a:gd name="connsiteY21" fmla="*/ 1119188 h 1800225"/>
                <a:gd name="connsiteX22" fmla="*/ 795337 w 1126331"/>
                <a:gd name="connsiteY22" fmla="*/ 950119 h 1800225"/>
                <a:gd name="connsiteX23" fmla="*/ 914400 w 1126331"/>
                <a:gd name="connsiteY23" fmla="*/ 750094 h 1800225"/>
                <a:gd name="connsiteX24" fmla="*/ 1035844 w 1126331"/>
                <a:gd name="connsiteY24" fmla="*/ 540544 h 1800225"/>
                <a:gd name="connsiteX25" fmla="*/ 1097756 w 1126331"/>
                <a:gd name="connsiteY25" fmla="*/ 419100 h 1800225"/>
                <a:gd name="connsiteX26" fmla="*/ 1126331 w 1126331"/>
                <a:gd name="connsiteY26" fmla="*/ 342900 h 1800225"/>
                <a:gd name="connsiteX27" fmla="*/ 1123950 w 1126331"/>
                <a:gd name="connsiteY27" fmla="*/ 0 h 1800225"/>
                <a:gd name="connsiteX28" fmla="*/ 962025 w 1126331"/>
                <a:gd name="connsiteY28" fmla="*/ 45244 h 1800225"/>
                <a:gd name="connsiteX29" fmla="*/ 921544 w 1126331"/>
                <a:gd name="connsiteY29" fmla="*/ 176213 h 1800225"/>
                <a:gd name="connsiteX30" fmla="*/ 883444 w 1126331"/>
                <a:gd name="connsiteY30" fmla="*/ 278607 h 1800225"/>
                <a:gd name="connsiteX31" fmla="*/ 831056 w 1126331"/>
                <a:gd name="connsiteY31" fmla="*/ 41433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6331" h="1800225">
                  <a:moveTo>
                    <a:pt x="831056" y="414338"/>
                  </a:moveTo>
                  <a:lnTo>
                    <a:pt x="776287" y="542925"/>
                  </a:lnTo>
                  <a:lnTo>
                    <a:pt x="723900" y="661988"/>
                  </a:lnTo>
                  <a:lnTo>
                    <a:pt x="666750" y="792957"/>
                  </a:lnTo>
                  <a:lnTo>
                    <a:pt x="607219" y="909638"/>
                  </a:lnTo>
                  <a:lnTo>
                    <a:pt x="561975" y="990600"/>
                  </a:lnTo>
                  <a:lnTo>
                    <a:pt x="457200" y="1157288"/>
                  </a:lnTo>
                  <a:lnTo>
                    <a:pt x="359569" y="1300163"/>
                  </a:lnTo>
                  <a:lnTo>
                    <a:pt x="266700" y="1431132"/>
                  </a:lnTo>
                  <a:lnTo>
                    <a:pt x="140494" y="1593057"/>
                  </a:lnTo>
                  <a:lnTo>
                    <a:pt x="26194" y="1724025"/>
                  </a:lnTo>
                  <a:lnTo>
                    <a:pt x="7144" y="1754982"/>
                  </a:lnTo>
                  <a:lnTo>
                    <a:pt x="0" y="1781175"/>
                  </a:lnTo>
                  <a:lnTo>
                    <a:pt x="2381" y="1793082"/>
                  </a:lnTo>
                  <a:lnTo>
                    <a:pt x="16669" y="1800225"/>
                  </a:lnTo>
                  <a:lnTo>
                    <a:pt x="42862" y="1790700"/>
                  </a:lnTo>
                  <a:lnTo>
                    <a:pt x="69056" y="1774032"/>
                  </a:lnTo>
                  <a:lnTo>
                    <a:pt x="195262" y="1657350"/>
                  </a:lnTo>
                  <a:lnTo>
                    <a:pt x="357187" y="1493044"/>
                  </a:lnTo>
                  <a:lnTo>
                    <a:pt x="473869" y="1366838"/>
                  </a:lnTo>
                  <a:lnTo>
                    <a:pt x="583406" y="1245394"/>
                  </a:lnTo>
                  <a:lnTo>
                    <a:pt x="678656" y="1119188"/>
                  </a:lnTo>
                  <a:lnTo>
                    <a:pt x="795337" y="950119"/>
                  </a:lnTo>
                  <a:lnTo>
                    <a:pt x="914400" y="750094"/>
                  </a:lnTo>
                  <a:lnTo>
                    <a:pt x="1035844" y="540544"/>
                  </a:lnTo>
                  <a:lnTo>
                    <a:pt x="1097756" y="419100"/>
                  </a:lnTo>
                  <a:lnTo>
                    <a:pt x="1126331" y="342900"/>
                  </a:lnTo>
                  <a:cubicBezTo>
                    <a:pt x="1125537" y="228600"/>
                    <a:pt x="1124744" y="114300"/>
                    <a:pt x="1123950" y="0"/>
                  </a:cubicBezTo>
                  <a:lnTo>
                    <a:pt x="962025" y="45244"/>
                  </a:lnTo>
                  <a:lnTo>
                    <a:pt x="921544" y="176213"/>
                  </a:lnTo>
                  <a:lnTo>
                    <a:pt x="883444" y="278607"/>
                  </a:lnTo>
                  <a:lnTo>
                    <a:pt x="831056" y="4143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3">
              <a:extLst>
                <a:ext uri="{FF2B5EF4-FFF2-40B4-BE49-F238E27FC236}">
                  <a16:creationId xmlns:a16="http://schemas.microsoft.com/office/drawing/2014/main" id="{FDE25BBC-C139-4026-82BB-4DCE6751E497}"/>
                </a:ext>
              </a:extLst>
            </p:cNvPr>
            <p:cNvSpPr/>
            <p:nvPr/>
          </p:nvSpPr>
          <p:spPr>
            <a:xfrm>
              <a:off x="4876800" y="3643314"/>
              <a:ext cx="719138" cy="688975"/>
            </a:xfrm>
            <a:custGeom>
              <a:avLst/>
              <a:gdLst>
                <a:gd name="connsiteX0" fmla="*/ 228600 w 719138"/>
                <a:gd name="connsiteY0" fmla="*/ 66675 h 688181"/>
                <a:gd name="connsiteX1" fmla="*/ 335756 w 719138"/>
                <a:gd name="connsiteY1" fmla="*/ 107156 h 688181"/>
                <a:gd name="connsiteX2" fmla="*/ 409575 w 719138"/>
                <a:gd name="connsiteY2" fmla="*/ 135731 h 688181"/>
                <a:gd name="connsiteX3" fmla="*/ 476250 w 719138"/>
                <a:gd name="connsiteY3" fmla="*/ 166687 h 688181"/>
                <a:gd name="connsiteX4" fmla="*/ 547688 w 719138"/>
                <a:gd name="connsiteY4" fmla="*/ 204787 h 688181"/>
                <a:gd name="connsiteX5" fmla="*/ 600075 w 719138"/>
                <a:gd name="connsiteY5" fmla="*/ 235743 h 688181"/>
                <a:gd name="connsiteX6" fmla="*/ 638175 w 719138"/>
                <a:gd name="connsiteY6" fmla="*/ 261937 h 688181"/>
                <a:gd name="connsiteX7" fmla="*/ 654844 w 719138"/>
                <a:gd name="connsiteY7" fmla="*/ 276225 h 688181"/>
                <a:gd name="connsiteX8" fmla="*/ 671513 w 719138"/>
                <a:gd name="connsiteY8" fmla="*/ 292893 h 688181"/>
                <a:gd name="connsiteX9" fmla="*/ 685800 w 719138"/>
                <a:gd name="connsiteY9" fmla="*/ 321468 h 688181"/>
                <a:gd name="connsiteX10" fmla="*/ 700088 w 719138"/>
                <a:gd name="connsiteY10" fmla="*/ 366712 h 688181"/>
                <a:gd name="connsiteX11" fmla="*/ 711994 w 719138"/>
                <a:gd name="connsiteY11" fmla="*/ 423862 h 688181"/>
                <a:gd name="connsiteX12" fmla="*/ 719138 w 719138"/>
                <a:gd name="connsiteY12" fmla="*/ 521493 h 688181"/>
                <a:gd name="connsiteX13" fmla="*/ 719138 w 719138"/>
                <a:gd name="connsiteY13" fmla="*/ 585787 h 688181"/>
                <a:gd name="connsiteX14" fmla="*/ 709613 w 719138"/>
                <a:gd name="connsiteY14" fmla="*/ 619125 h 688181"/>
                <a:gd name="connsiteX15" fmla="*/ 692944 w 719138"/>
                <a:gd name="connsiteY15" fmla="*/ 647700 h 688181"/>
                <a:gd name="connsiteX16" fmla="*/ 673894 w 719138"/>
                <a:gd name="connsiteY16" fmla="*/ 676275 h 688181"/>
                <a:gd name="connsiteX17" fmla="*/ 650081 w 719138"/>
                <a:gd name="connsiteY17" fmla="*/ 688181 h 688181"/>
                <a:gd name="connsiteX18" fmla="*/ 623888 w 719138"/>
                <a:gd name="connsiteY18" fmla="*/ 688181 h 688181"/>
                <a:gd name="connsiteX19" fmla="*/ 590550 w 719138"/>
                <a:gd name="connsiteY19" fmla="*/ 681037 h 688181"/>
                <a:gd name="connsiteX20" fmla="*/ 550069 w 719138"/>
                <a:gd name="connsiteY20" fmla="*/ 661987 h 688181"/>
                <a:gd name="connsiteX21" fmla="*/ 533400 w 719138"/>
                <a:gd name="connsiteY21" fmla="*/ 645318 h 688181"/>
                <a:gd name="connsiteX22" fmla="*/ 476250 w 719138"/>
                <a:gd name="connsiteY22" fmla="*/ 566737 h 688181"/>
                <a:gd name="connsiteX23" fmla="*/ 366713 w 719138"/>
                <a:gd name="connsiteY23" fmla="*/ 407193 h 688181"/>
                <a:gd name="connsiteX24" fmla="*/ 252413 w 719138"/>
                <a:gd name="connsiteY24" fmla="*/ 252412 h 688181"/>
                <a:gd name="connsiteX25" fmla="*/ 233363 w 719138"/>
                <a:gd name="connsiteY25" fmla="*/ 230981 h 688181"/>
                <a:gd name="connsiteX26" fmla="*/ 197644 w 719138"/>
                <a:gd name="connsiteY26" fmla="*/ 197643 h 688181"/>
                <a:gd name="connsiteX27" fmla="*/ 128588 w 719138"/>
                <a:gd name="connsiteY27" fmla="*/ 145256 h 688181"/>
                <a:gd name="connsiteX28" fmla="*/ 47625 w 719138"/>
                <a:gd name="connsiteY28" fmla="*/ 95250 h 688181"/>
                <a:gd name="connsiteX29" fmla="*/ 0 w 719138"/>
                <a:gd name="connsiteY29" fmla="*/ 66675 h 688181"/>
                <a:gd name="connsiteX30" fmla="*/ 0 w 719138"/>
                <a:gd name="connsiteY30" fmla="*/ 0 h 688181"/>
                <a:gd name="connsiteX31" fmla="*/ 78581 w 719138"/>
                <a:gd name="connsiteY31" fmla="*/ 19050 h 688181"/>
                <a:gd name="connsiteX32" fmla="*/ 228600 w 719138"/>
                <a:gd name="connsiteY32" fmla="*/ 6667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88181">
                  <a:moveTo>
                    <a:pt x="228600" y="66675"/>
                  </a:moveTo>
                  <a:lnTo>
                    <a:pt x="335756" y="107156"/>
                  </a:lnTo>
                  <a:lnTo>
                    <a:pt x="409575" y="135731"/>
                  </a:lnTo>
                  <a:lnTo>
                    <a:pt x="476250" y="166687"/>
                  </a:lnTo>
                  <a:lnTo>
                    <a:pt x="547688" y="204787"/>
                  </a:lnTo>
                  <a:lnTo>
                    <a:pt x="600075" y="235743"/>
                  </a:lnTo>
                  <a:lnTo>
                    <a:pt x="638175" y="261937"/>
                  </a:lnTo>
                  <a:lnTo>
                    <a:pt x="654844" y="276225"/>
                  </a:lnTo>
                  <a:lnTo>
                    <a:pt x="671513" y="292893"/>
                  </a:lnTo>
                  <a:lnTo>
                    <a:pt x="685800" y="321468"/>
                  </a:lnTo>
                  <a:lnTo>
                    <a:pt x="700088" y="366712"/>
                  </a:lnTo>
                  <a:lnTo>
                    <a:pt x="711994" y="423862"/>
                  </a:lnTo>
                  <a:lnTo>
                    <a:pt x="719138" y="521493"/>
                  </a:lnTo>
                  <a:lnTo>
                    <a:pt x="719138" y="585787"/>
                  </a:lnTo>
                  <a:lnTo>
                    <a:pt x="709613" y="619125"/>
                  </a:lnTo>
                  <a:lnTo>
                    <a:pt x="692944" y="647700"/>
                  </a:lnTo>
                  <a:lnTo>
                    <a:pt x="673894" y="676275"/>
                  </a:lnTo>
                  <a:lnTo>
                    <a:pt x="650081" y="688181"/>
                  </a:lnTo>
                  <a:lnTo>
                    <a:pt x="623888" y="688181"/>
                  </a:lnTo>
                  <a:lnTo>
                    <a:pt x="590550" y="681037"/>
                  </a:lnTo>
                  <a:lnTo>
                    <a:pt x="550069" y="661987"/>
                  </a:lnTo>
                  <a:lnTo>
                    <a:pt x="533400" y="645318"/>
                  </a:lnTo>
                  <a:lnTo>
                    <a:pt x="476250" y="566737"/>
                  </a:lnTo>
                  <a:lnTo>
                    <a:pt x="366713" y="407193"/>
                  </a:lnTo>
                  <a:lnTo>
                    <a:pt x="252413" y="252412"/>
                  </a:lnTo>
                  <a:lnTo>
                    <a:pt x="233363" y="230981"/>
                  </a:lnTo>
                  <a:lnTo>
                    <a:pt x="197644" y="197643"/>
                  </a:lnTo>
                  <a:lnTo>
                    <a:pt x="128588" y="145256"/>
                  </a:lnTo>
                  <a:lnTo>
                    <a:pt x="47625" y="95250"/>
                  </a:lnTo>
                  <a:lnTo>
                    <a:pt x="0" y="66675"/>
                  </a:lnTo>
                  <a:lnTo>
                    <a:pt x="0" y="0"/>
                  </a:lnTo>
                  <a:lnTo>
                    <a:pt x="78581" y="19050"/>
                  </a:lnTo>
                  <a:lnTo>
                    <a:pt x="228600" y="666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4">
              <a:extLst>
                <a:ext uri="{FF2B5EF4-FFF2-40B4-BE49-F238E27FC236}">
                  <a16:creationId xmlns:a16="http://schemas.microsoft.com/office/drawing/2014/main" id="{BB607F26-5B4C-4559-AA4D-255177FC79D9}"/>
                </a:ext>
              </a:extLst>
            </p:cNvPr>
            <p:cNvSpPr/>
            <p:nvPr/>
          </p:nvSpPr>
          <p:spPr>
            <a:xfrm>
              <a:off x="5741988" y="3522663"/>
              <a:ext cx="2266950" cy="468312"/>
            </a:xfrm>
            <a:custGeom>
              <a:avLst/>
              <a:gdLst>
                <a:gd name="connsiteX0" fmla="*/ 962025 w 2266950"/>
                <a:gd name="connsiteY0" fmla="*/ 150019 h 469106"/>
                <a:gd name="connsiteX1" fmla="*/ 1328737 w 2266950"/>
                <a:gd name="connsiteY1" fmla="*/ 88106 h 469106"/>
                <a:gd name="connsiteX2" fmla="*/ 1631156 w 2266950"/>
                <a:gd name="connsiteY2" fmla="*/ 35719 h 469106"/>
                <a:gd name="connsiteX3" fmla="*/ 1847850 w 2266950"/>
                <a:gd name="connsiteY3" fmla="*/ 0 h 469106"/>
                <a:gd name="connsiteX4" fmla="*/ 1866900 w 2266950"/>
                <a:gd name="connsiteY4" fmla="*/ 0 h 469106"/>
                <a:gd name="connsiteX5" fmla="*/ 1902619 w 2266950"/>
                <a:gd name="connsiteY5" fmla="*/ 9525 h 469106"/>
                <a:gd name="connsiteX6" fmla="*/ 1959769 w 2266950"/>
                <a:gd name="connsiteY6" fmla="*/ 35719 h 469106"/>
                <a:gd name="connsiteX7" fmla="*/ 2014537 w 2266950"/>
                <a:gd name="connsiteY7" fmla="*/ 64294 h 469106"/>
                <a:gd name="connsiteX8" fmla="*/ 2085975 w 2266950"/>
                <a:gd name="connsiteY8" fmla="*/ 109537 h 469106"/>
                <a:gd name="connsiteX9" fmla="*/ 2131219 w 2266950"/>
                <a:gd name="connsiteY9" fmla="*/ 145256 h 469106"/>
                <a:gd name="connsiteX10" fmla="*/ 2169319 w 2266950"/>
                <a:gd name="connsiteY10" fmla="*/ 176212 h 469106"/>
                <a:gd name="connsiteX11" fmla="*/ 2219325 w 2266950"/>
                <a:gd name="connsiteY11" fmla="*/ 221456 h 469106"/>
                <a:gd name="connsiteX12" fmla="*/ 2245519 w 2266950"/>
                <a:gd name="connsiteY12" fmla="*/ 250031 h 469106"/>
                <a:gd name="connsiteX13" fmla="*/ 2262187 w 2266950"/>
                <a:gd name="connsiteY13" fmla="*/ 273844 h 469106"/>
                <a:gd name="connsiteX14" fmla="*/ 2266950 w 2266950"/>
                <a:gd name="connsiteY14" fmla="*/ 295275 h 469106"/>
                <a:gd name="connsiteX15" fmla="*/ 2266950 w 2266950"/>
                <a:gd name="connsiteY15" fmla="*/ 316706 h 469106"/>
                <a:gd name="connsiteX16" fmla="*/ 2257425 w 2266950"/>
                <a:gd name="connsiteY16" fmla="*/ 345281 h 469106"/>
                <a:gd name="connsiteX17" fmla="*/ 2233612 w 2266950"/>
                <a:gd name="connsiteY17" fmla="*/ 388144 h 469106"/>
                <a:gd name="connsiteX18" fmla="*/ 2205037 w 2266950"/>
                <a:gd name="connsiteY18" fmla="*/ 428625 h 469106"/>
                <a:gd name="connsiteX19" fmla="*/ 2176462 w 2266950"/>
                <a:gd name="connsiteY19" fmla="*/ 469106 h 469106"/>
                <a:gd name="connsiteX20" fmla="*/ 1883569 w 2266950"/>
                <a:gd name="connsiteY20" fmla="*/ 214312 h 469106"/>
                <a:gd name="connsiteX21" fmla="*/ 1854994 w 2266950"/>
                <a:gd name="connsiteY21" fmla="*/ 202406 h 469106"/>
                <a:gd name="connsiteX22" fmla="*/ 1826419 w 2266950"/>
                <a:gd name="connsiteY22" fmla="*/ 197644 h 469106"/>
                <a:gd name="connsiteX23" fmla="*/ 1790700 w 2266950"/>
                <a:gd name="connsiteY23" fmla="*/ 197644 h 469106"/>
                <a:gd name="connsiteX24" fmla="*/ 1678781 w 2266950"/>
                <a:gd name="connsiteY24" fmla="*/ 211931 h 469106"/>
                <a:gd name="connsiteX25" fmla="*/ 1435894 w 2266950"/>
                <a:gd name="connsiteY25" fmla="*/ 247650 h 469106"/>
                <a:gd name="connsiteX26" fmla="*/ 1095375 w 2266950"/>
                <a:gd name="connsiteY26" fmla="*/ 297656 h 469106"/>
                <a:gd name="connsiteX27" fmla="*/ 816769 w 2266950"/>
                <a:gd name="connsiteY27" fmla="*/ 335756 h 469106"/>
                <a:gd name="connsiteX28" fmla="*/ 654844 w 2266950"/>
                <a:gd name="connsiteY28" fmla="*/ 376237 h 469106"/>
                <a:gd name="connsiteX29" fmla="*/ 561975 w 2266950"/>
                <a:gd name="connsiteY29" fmla="*/ 397669 h 469106"/>
                <a:gd name="connsiteX30" fmla="*/ 459581 w 2266950"/>
                <a:gd name="connsiteY30" fmla="*/ 426244 h 469106"/>
                <a:gd name="connsiteX31" fmla="*/ 390525 w 2266950"/>
                <a:gd name="connsiteY31" fmla="*/ 442912 h 469106"/>
                <a:gd name="connsiteX32" fmla="*/ 376237 w 2266950"/>
                <a:gd name="connsiteY32" fmla="*/ 442912 h 469106"/>
                <a:gd name="connsiteX33" fmla="*/ 347662 w 2266950"/>
                <a:gd name="connsiteY33" fmla="*/ 435769 h 469106"/>
                <a:gd name="connsiteX34" fmla="*/ 300037 w 2266950"/>
                <a:gd name="connsiteY34" fmla="*/ 416719 h 469106"/>
                <a:gd name="connsiteX35" fmla="*/ 238125 w 2266950"/>
                <a:gd name="connsiteY35" fmla="*/ 378619 h 469106"/>
                <a:gd name="connsiteX36" fmla="*/ 166687 w 2266950"/>
                <a:gd name="connsiteY36" fmla="*/ 321469 h 469106"/>
                <a:gd name="connsiteX37" fmla="*/ 102394 w 2266950"/>
                <a:gd name="connsiteY37" fmla="*/ 264319 h 469106"/>
                <a:gd name="connsiteX38" fmla="*/ 45244 w 2266950"/>
                <a:gd name="connsiteY38" fmla="*/ 211931 h 469106"/>
                <a:gd name="connsiteX39" fmla="*/ 16669 w 2266950"/>
                <a:gd name="connsiteY39" fmla="*/ 183356 h 469106"/>
                <a:gd name="connsiteX40" fmla="*/ 4762 w 2266950"/>
                <a:gd name="connsiteY40" fmla="*/ 164306 h 469106"/>
                <a:gd name="connsiteX41" fmla="*/ 0 w 2266950"/>
                <a:gd name="connsiteY41" fmla="*/ 147637 h 469106"/>
                <a:gd name="connsiteX42" fmla="*/ 2381 w 2266950"/>
                <a:gd name="connsiteY42" fmla="*/ 128587 h 469106"/>
                <a:gd name="connsiteX43" fmla="*/ 11906 w 2266950"/>
                <a:gd name="connsiteY43" fmla="*/ 121444 h 469106"/>
                <a:gd name="connsiteX44" fmla="*/ 30956 w 2266950"/>
                <a:gd name="connsiteY44" fmla="*/ 119062 h 469106"/>
                <a:gd name="connsiteX45" fmla="*/ 73819 w 2266950"/>
                <a:gd name="connsiteY45" fmla="*/ 142875 h 469106"/>
                <a:gd name="connsiteX46" fmla="*/ 123825 w 2266950"/>
                <a:gd name="connsiteY46" fmla="*/ 173831 h 469106"/>
                <a:gd name="connsiteX47" fmla="*/ 159544 w 2266950"/>
                <a:gd name="connsiteY47" fmla="*/ 192881 h 469106"/>
                <a:gd name="connsiteX48" fmla="*/ 221456 w 2266950"/>
                <a:gd name="connsiteY48" fmla="*/ 211931 h 469106"/>
                <a:gd name="connsiteX49" fmla="*/ 316706 w 2266950"/>
                <a:gd name="connsiteY49" fmla="*/ 235744 h 469106"/>
                <a:gd name="connsiteX50" fmla="*/ 383381 w 2266950"/>
                <a:gd name="connsiteY50" fmla="*/ 242887 h 469106"/>
                <a:gd name="connsiteX51" fmla="*/ 419100 w 2266950"/>
                <a:gd name="connsiteY51" fmla="*/ 240506 h 469106"/>
                <a:gd name="connsiteX52" fmla="*/ 585787 w 2266950"/>
                <a:gd name="connsiteY52" fmla="*/ 211931 h 469106"/>
                <a:gd name="connsiteX53" fmla="*/ 852487 w 2266950"/>
                <a:gd name="connsiteY53" fmla="*/ 166687 h 469106"/>
                <a:gd name="connsiteX54" fmla="*/ 962025 w 2266950"/>
                <a:gd name="connsiteY54" fmla="*/ 150019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6950" h="469106">
                  <a:moveTo>
                    <a:pt x="962025" y="150019"/>
                  </a:moveTo>
                  <a:lnTo>
                    <a:pt x="1328737" y="88106"/>
                  </a:lnTo>
                  <a:lnTo>
                    <a:pt x="1631156" y="35719"/>
                  </a:lnTo>
                  <a:lnTo>
                    <a:pt x="1847850" y="0"/>
                  </a:lnTo>
                  <a:lnTo>
                    <a:pt x="1866900" y="0"/>
                  </a:lnTo>
                  <a:lnTo>
                    <a:pt x="1902619" y="9525"/>
                  </a:lnTo>
                  <a:lnTo>
                    <a:pt x="1959769" y="35719"/>
                  </a:lnTo>
                  <a:lnTo>
                    <a:pt x="2014537" y="64294"/>
                  </a:lnTo>
                  <a:lnTo>
                    <a:pt x="2085975" y="109537"/>
                  </a:lnTo>
                  <a:lnTo>
                    <a:pt x="2131219" y="145256"/>
                  </a:lnTo>
                  <a:lnTo>
                    <a:pt x="2169319" y="176212"/>
                  </a:lnTo>
                  <a:lnTo>
                    <a:pt x="2219325" y="221456"/>
                  </a:lnTo>
                  <a:lnTo>
                    <a:pt x="2245519" y="250031"/>
                  </a:lnTo>
                  <a:lnTo>
                    <a:pt x="2262187" y="273844"/>
                  </a:lnTo>
                  <a:lnTo>
                    <a:pt x="2266950" y="295275"/>
                  </a:lnTo>
                  <a:lnTo>
                    <a:pt x="2266950" y="316706"/>
                  </a:lnTo>
                  <a:lnTo>
                    <a:pt x="2257425" y="345281"/>
                  </a:lnTo>
                  <a:lnTo>
                    <a:pt x="2233612" y="388144"/>
                  </a:lnTo>
                  <a:lnTo>
                    <a:pt x="2205037" y="428625"/>
                  </a:lnTo>
                  <a:lnTo>
                    <a:pt x="2176462" y="469106"/>
                  </a:lnTo>
                  <a:lnTo>
                    <a:pt x="1883569" y="214312"/>
                  </a:lnTo>
                  <a:lnTo>
                    <a:pt x="1854994" y="202406"/>
                  </a:lnTo>
                  <a:lnTo>
                    <a:pt x="1826419" y="197644"/>
                  </a:lnTo>
                  <a:lnTo>
                    <a:pt x="1790700" y="197644"/>
                  </a:lnTo>
                  <a:lnTo>
                    <a:pt x="1678781" y="211931"/>
                  </a:lnTo>
                  <a:lnTo>
                    <a:pt x="1435894" y="247650"/>
                  </a:lnTo>
                  <a:lnTo>
                    <a:pt x="1095375" y="297656"/>
                  </a:lnTo>
                  <a:lnTo>
                    <a:pt x="816769" y="335756"/>
                  </a:lnTo>
                  <a:lnTo>
                    <a:pt x="654844" y="376237"/>
                  </a:lnTo>
                  <a:lnTo>
                    <a:pt x="561975" y="397669"/>
                  </a:lnTo>
                  <a:lnTo>
                    <a:pt x="459581" y="426244"/>
                  </a:lnTo>
                  <a:lnTo>
                    <a:pt x="390525" y="442912"/>
                  </a:lnTo>
                  <a:lnTo>
                    <a:pt x="376237" y="442912"/>
                  </a:lnTo>
                  <a:lnTo>
                    <a:pt x="347662" y="435769"/>
                  </a:lnTo>
                  <a:lnTo>
                    <a:pt x="300037" y="416719"/>
                  </a:lnTo>
                  <a:lnTo>
                    <a:pt x="238125" y="378619"/>
                  </a:lnTo>
                  <a:lnTo>
                    <a:pt x="166687" y="321469"/>
                  </a:lnTo>
                  <a:lnTo>
                    <a:pt x="102394" y="264319"/>
                  </a:lnTo>
                  <a:lnTo>
                    <a:pt x="45244" y="211931"/>
                  </a:lnTo>
                  <a:lnTo>
                    <a:pt x="16669" y="183356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8587"/>
                  </a:lnTo>
                  <a:lnTo>
                    <a:pt x="11906" y="121444"/>
                  </a:lnTo>
                  <a:lnTo>
                    <a:pt x="30956" y="119062"/>
                  </a:lnTo>
                  <a:lnTo>
                    <a:pt x="73819" y="142875"/>
                  </a:lnTo>
                  <a:lnTo>
                    <a:pt x="123825" y="173831"/>
                  </a:lnTo>
                  <a:lnTo>
                    <a:pt x="159544" y="192881"/>
                  </a:lnTo>
                  <a:lnTo>
                    <a:pt x="221456" y="211931"/>
                  </a:lnTo>
                  <a:lnTo>
                    <a:pt x="316706" y="235744"/>
                  </a:lnTo>
                  <a:lnTo>
                    <a:pt x="383381" y="242887"/>
                  </a:lnTo>
                  <a:lnTo>
                    <a:pt x="419100" y="240506"/>
                  </a:lnTo>
                  <a:lnTo>
                    <a:pt x="585787" y="211931"/>
                  </a:lnTo>
                  <a:lnTo>
                    <a:pt x="852487" y="166687"/>
                  </a:lnTo>
                  <a:lnTo>
                    <a:pt x="962025" y="1500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5">
              <a:extLst>
                <a:ext uri="{FF2B5EF4-FFF2-40B4-BE49-F238E27FC236}">
                  <a16:creationId xmlns:a16="http://schemas.microsoft.com/office/drawing/2014/main" id="{159638E3-A839-440C-8BAD-90469F181EF3}"/>
                </a:ext>
              </a:extLst>
            </p:cNvPr>
            <p:cNvSpPr/>
            <p:nvPr/>
          </p:nvSpPr>
          <p:spPr>
            <a:xfrm>
              <a:off x="7013576" y="3735389"/>
              <a:ext cx="931863" cy="2243137"/>
            </a:xfrm>
            <a:custGeom>
              <a:avLst/>
              <a:gdLst>
                <a:gd name="connsiteX0" fmla="*/ 842916 w 932271"/>
                <a:gd name="connsiteY0" fmla="*/ 607614 h 2242812"/>
                <a:gd name="connsiteX1" fmla="*/ 878658 w 932271"/>
                <a:gd name="connsiteY1" fmla="*/ 425926 h 2242812"/>
                <a:gd name="connsiteX2" fmla="*/ 893550 w 932271"/>
                <a:gd name="connsiteY2" fmla="*/ 321678 h 2242812"/>
                <a:gd name="connsiteX3" fmla="*/ 899507 w 932271"/>
                <a:gd name="connsiteY3" fmla="*/ 271044 h 2242812"/>
                <a:gd name="connsiteX4" fmla="*/ 905464 w 932271"/>
                <a:gd name="connsiteY4" fmla="*/ 250194 h 2242812"/>
                <a:gd name="connsiteX5" fmla="*/ 932271 w 932271"/>
                <a:gd name="connsiteY5" fmla="*/ 208495 h 2242812"/>
                <a:gd name="connsiteX6" fmla="*/ 613571 w 932271"/>
                <a:gd name="connsiteY6" fmla="*/ 0 h 2242812"/>
                <a:gd name="connsiteX7" fmla="*/ 640378 w 932271"/>
                <a:gd name="connsiteY7" fmla="*/ 29785 h 2242812"/>
                <a:gd name="connsiteX8" fmla="*/ 649313 w 932271"/>
                <a:gd name="connsiteY8" fmla="*/ 47656 h 2242812"/>
                <a:gd name="connsiteX9" fmla="*/ 658249 w 932271"/>
                <a:gd name="connsiteY9" fmla="*/ 86377 h 2242812"/>
                <a:gd name="connsiteX10" fmla="*/ 658249 w 932271"/>
                <a:gd name="connsiteY10" fmla="*/ 211474 h 2242812"/>
                <a:gd name="connsiteX11" fmla="*/ 649313 w 932271"/>
                <a:gd name="connsiteY11" fmla="*/ 378270 h 2242812"/>
                <a:gd name="connsiteX12" fmla="*/ 640378 w 932271"/>
                <a:gd name="connsiteY12" fmla="*/ 470603 h 2242812"/>
                <a:gd name="connsiteX13" fmla="*/ 622507 w 932271"/>
                <a:gd name="connsiteY13" fmla="*/ 589743 h 2242812"/>
                <a:gd name="connsiteX14" fmla="*/ 598679 w 932271"/>
                <a:gd name="connsiteY14" fmla="*/ 738668 h 2242812"/>
                <a:gd name="connsiteX15" fmla="*/ 562937 w 932271"/>
                <a:gd name="connsiteY15" fmla="*/ 899508 h 2242812"/>
                <a:gd name="connsiteX16" fmla="*/ 509323 w 932271"/>
                <a:gd name="connsiteY16" fmla="*/ 1087153 h 2242812"/>
                <a:gd name="connsiteX17" fmla="*/ 467624 w 932271"/>
                <a:gd name="connsiteY17" fmla="*/ 1215229 h 2242812"/>
                <a:gd name="connsiteX18" fmla="*/ 419968 w 932271"/>
                <a:gd name="connsiteY18" fmla="*/ 1340326 h 2242812"/>
                <a:gd name="connsiteX19" fmla="*/ 372312 w 932271"/>
                <a:gd name="connsiteY19" fmla="*/ 1453509 h 2242812"/>
                <a:gd name="connsiteX20" fmla="*/ 324656 w 932271"/>
                <a:gd name="connsiteY20" fmla="*/ 1548821 h 2242812"/>
                <a:gd name="connsiteX21" fmla="*/ 279979 w 932271"/>
                <a:gd name="connsiteY21" fmla="*/ 1623283 h 2242812"/>
                <a:gd name="connsiteX22" fmla="*/ 241258 w 932271"/>
                <a:gd name="connsiteY22" fmla="*/ 1676896 h 2242812"/>
                <a:gd name="connsiteX23" fmla="*/ 193602 w 932271"/>
                <a:gd name="connsiteY23" fmla="*/ 1727531 h 2242812"/>
                <a:gd name="connsiteX24" fmla="*/ 148925 w 932271"/>
                <a:gd name="connsiteY24" fmla="*/ 1760295 h 2242812"/>
                <a:gd name="connsiteX25" fmla="*/ 0 w 932271"/>
                <a:gd name="connsiteY25" fmla="*/ 2180263 h 2242812"/>
                <a:gd name="connsiteX26" fmla="*/ 17871 w 932271"/>
                <a:gd name="connsiteY26" fmla="*/ 2213027 h 2242812"/>
                <a:gd name="connsiteX27" fmla="*/ 35742 w 932271"/>
                <a:gd name="connsiteY27" fmla="*/ 2227919 h 2242812"/>
                <a:gd name="connsiteX28" fmla="*/ 62548 w 932271"/>
                <a:gd name="connsiteY28" fmla="*/ 2239833 h 2242812"/>
                <a:gd name="connsiteX29" fmla="*/ 80419 w 932271"/>
                <a:gd name="connsiteY29" fmla="*/ 2242812 h 2242812"/>
                <a:gd name="connsiteX30" fmla="*/ 101269 w 932271"/>
                <a:gd name="connsiteY30" fmla="*/ 2242812 h 2242812"/>
                <a:gd name="connsiteX31" fmla="*/ 131054 w 932271"/>
                <a:gd name="connsiteY31" fmla="*/ 2230898 h 2242812"/>
                <a:gd name="connsiteX32" fmla="*/ 163817 w 932271"/>
                <a:gd name="connsiteY32" fmla="*/ 2204091 h 2242812"/>
                <a:gd name="connsiteX33" fmla="*/ 256151 w 932271"/>
                <a:gd name="connsiteY33" fmla="*/ 2096865 h 2242812"/>
                <a:gd name="connsiteX34" fmla="*/ 324656 w 932271"/>
                <a:gd name="connsiteY34" fmla="*/ 2007510 h 2242812"/>
                <a:gd name="connsiteX35" fmla="*/ 384226 w 932271"/>
                <a:gd name="connsiteY35" fmla="*/ 1915177 h 2242812"/>
                <a:gd name="connsiteX36" fmla="*/ 434861 w 932271"/>
                <a:gd name="connsiteY36" fmla="*/ 1828800 h 2242812"/>
                <a:gd name="connsiteX37" fmla="*/ 503366 w 932271"/>
                <a:gd name="connsiteY37" fmla="*/ 1697746 h 2242812"/>
                <a:gd name="connsiteX38" fmla="*/ 556980 w 932271"/>
                <a:gd name="connsiteY38" fmla="*/ 1575627 h 2242812"/>
                <a:gd name="connsiteX39" fmla="*/ 592722 w 932271"/>
                <a:gd name="connsiteY39" fmla="*/ 1495208 h 2242812"/>
                <a:gd name="connsiteX40" fmla="*/ 640378 w 932271"/>
                <a:gd name="connsiteY40" fmla="*/ 1361175 h 2242812"/>
                <a:gd name="connsiteX41" fmla="*/ 679098 w 932271"/>
                <a:gd name="connsiteY41" fmla="*/ 1256928 h 2242812"/>
                <a:gd name="connsiteX42" fmla="*/ 720797 w 932271"/>
                <a:gd name="connsiteY42" fmla="*/ 1116938 h 2242812"/>
                <a:gd name="connsiteX43" fmla="*/ 777389 w 932271"/>
                <a:gd name="connsiteY43" fmla="*/ 905465 h 2242812"/>
                <a:gd name="connsiteX44" fmla="*/ 842916 w 932271"/>
                <a:gd name="connsiteY44" fmla="*/ 607614 h 22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2271" h="2242812">
                  <a:moveTo>
                    <a:pt x="842916" y="607614"/>
                  </a:moveTo>
                  <a:lnTo>
                    <a:pt x="878658" y="425926"/>
                  </a:lnTo>
                  <a:lnTo>
                    <a:pt x="893550" y="321678"/>
                  </a:lnTo>
                  <a:lnTo>
                    <a:pt x="899507" y="271044"/>
                  </a:lnTo>
                  <a:lnTo>
                    <a:pt x="905464" y="250194"/>
                  </a:lnTo>
                  <a:lnTo>
                    <a:pt x="932271" y="208495"/>
                  </a:lnTo>
                  <a:lnTo>
                    <a:pt x="613571" y="0"/>
                  </a:lnTo>
                  <a:lnTo>
                    <a:pt x="640378" y="29785"/>
                  </a:lnTo>
                  <a:lnTo>
                    <a:pt x="649313" y="47656"/>
                  </a:lnTo>
                  <a:lnTo>
                    <a:pt x="658249" y="86377"/>
                  </a:lnTo>
                  <a:lnTo>
                    <a:pt x="658249" y="211474"/>
                  </a:lnTo>
                  <a:lnTo>
                    <a:pt x="649313" y="378270"/>
                  </a:lnTo>
                  <a:lnTo>
                    <a:pt x="640378" y="470603"/>
                  </a:lnTo>
                  <a:lnTo>
                    <a:pt x="622507" y="589743"/>
                  </a:lnTo>
                  <a:lnTo>
                    <a:pt x="598679" y="738668"/>
                  </a:lnTo>
                  <a:lnTo>
                    <a:pt x="562937" y="899508"/>
                  </a:lnTo>
                  <a:lnTo>
                    <a:pt x="509323" y="1087153"/>
                  </a:lnTo>
                  <a:lnTo>
                    <a:pt x="467624" y="1215229"/>
                  </a:lnTo>
                  <a:lnTo>
                    <a:pt x="419968" y="1340326"/>
                  </a:lnTo>
                  <a:lnTo>
                    <a:pt x="372312" y="1453509"/>
                  </a:lnTo>
                  <a:lnTo>
                    <a:pt x="324656" y="1548821"/>
                  </a:lnTo>
                  <a:lnTo>
                    <a:pt x="279979" y="1623283"/>
                  </a:lnTo>
                  <a:lnTo>
                    <a:pt x="241258" y="1676896"/>
                  </a:lnTo>
                  <a:lnTo>
                    <a:pt x="193602" y="1727531"/>
                  </a:lnTo>
                  <a:lnTo>
                    <a:pt x="148925" y="1760295"/>
                  </a:lnTo>
                  <a:lnTo>
                    <a:pt x="0" y="2180263"/>
                  </a:lnTo>
                  <a:lnTo>
                    <a:pt x="17871" y="2213027"/>
                  </a:lnTo>
                  <a:lnTo>
                    <a:pt x="35742" y="2227919"/>
                  </a:lnTo>
                  <a:lnTo>
                    <a:pt x="62548" y="2239833"/>
                  </a:lnTo>
                  <a:lnTo>
                    <a:pt x="80419" y="2242812"/>
                  </a:lnTo>
                  <a:lnTo>
                    <a:pt x="101269" y="2242812"/>
                  </a:lnTo>
                  <a:lnTo>
                    <a:pt x="131054" y="2230898"/>
                  </a:lnTo>
                  <a:lnTo>
                    <a:pt x="163817" y="2204091"/>
                  </a:lnTo>
                  <a:lnTo>
                    <a:pt x="256151" y="2096865"/>
                  </a:lnTo>
                  <a:lnTo>
                    <a:pt x="324656" y="2007510"/>
                  </a:lnTo>
                  <a:lnTo>
                    <a:pt x="384226" y="1915177"/>
                  </a:lnTo>
                  <a:lnTo>
                    <a:pt x="434861" y="1828800"/>
                  </a:lnTo>
                  <a:lnTo>
                    <a:pt x="503366" y="1697746"/>
                  </a:lnTo>
                  <a:lnTo>
                    <a:pt x="556980" y="1575627"/>
                  </a:lnTo>
                  <a:lnTo>
                    <a:pt x="592722" y="1495208"/>
                  </a:lnTo>
                  <a:lnTo>
                    <a:pt x="640378" y="1361175"/>
                  </a:lnTo>
                  <a:lnTo>
                    <a:pt x="679098" y="1256928"/>
                  </a:lnTo>
                  <a:lnTo>
                    <a:pt x="720797" y="1116938"/>
                  </a:lnTo>
                  <a:lnTo>
                    <a:pt x="777389" y="905465"/>
                  </a:lnTo>
                  <a:lnTo>
                    <a:pt x="842916" y="60761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F559D5E2-E0A4-403D-9A32-990A2001E6D1}"/>
                </a:ext>
              </a:extLst>
            </p:cNvPr>
            <p:cNvSpPr/>
            <p:nvPr/>
          </p:nvSpPr>
          <p:spPr>
            <a:xfrm>
              <a:off x="6500814" y="5334000"/>
              <a:ext cx="712787" cy="609600"/>
            </a:xfrm>
            <a:custGeom>
              <a:avLst/>
              <a:gdLst>
                <a:gd name="connsiteX0" fmla="*/ 219075 w 711993"/>
                <a:gd name="connsiteY0" fmla="*/ 90488 h 609600"/>
                <a:gd name="connsiteX1" fmla="*/ 342900 w 711993"/>
                <a:gd name="connsiteY1" fmla="*/ 140494 h 609600"/>
                <a:gd name="connsiteX2" fmla="*/ 419100 w 711993"/>
                <a:gd name="connsiteY2" fmla="*/ 169069 h 609600"/>
                <a:gd name="connsiteX3" fmla="*/ 478631 w 711993"/>
                <a:gd name="connsiteY3" fmla="*/ 185738 h 609600"/>
                <a:gd name="connsiteX4" fmla="*/ 511968 w 711993"/>
                <a:gd name="connsiteY4" fmla="*/ 192881 h 609600"/>
                <a:gd name="connsiteX5" fmla="*/ 550068 w 711993"/>
                <a:gd name="connsiteY5" fmla="*/ 197644 h 609600"/>
                <a:gd name="connsiteX6" fmla="*/ 588168 w 711993"/>
                <a:gd name="connsiteY6" fmla="*/ 192881 h 609600"/>
                <a:gd name="connsiteX7" fmla="*/ 623887 w 711993"/>
                <a:gd name="connsiteY7" fmla="*/ 180975 h 609600"/>
                <a:gd name="connsiteX8" fmla="*/ 661987 w 711993"/>
                <a:gd name="connsiteY8" fmla="*/ 161925 h 609600"/>
                <a:gd name="connsiteX9" fmla="*/ 711993 w 711993"/>
                <a:gd name="connsiteY9" fmla="*/ 123825 h 609600"/>
                <a:gd name="connsiteX10" fmla="*/ 531018 w 711993"/>
                <a:gd name="connsiteY10" fmla="*/ 609600 h 609600"/>
                <a:gd name="connsiteX11" fmla="*/ 509587 w 711993"/>
                <a:gd name="connsiteY11" fmla="*/ 573881 h 609600"/>
                <a:gd name="connsiteX12" fmla="*/ 504825 w 711993"/>
                <a:gd name="connsiteY12" fmla="*/ 557213 h 609600"/>
                <a:gd name="connsiteX13" fmla="*/ 500062 w 711993"/>
                <a:gd name="connsiteY13" fmla="*/ 523875 h 609600"/>
                <a:gd name="connsiteX14" fmla="*/ 483393 w 711993"/>
                <a:gd name="connsiteY14" fmla="*/ 464344 h 609600"/>
                <a:gd name="connsiteX15" fmla="*/ 452437 w 711993"/>
                <a:gd name="connsiteY15" fmla="*/ 404813 h 609600"/>
                <a:gd name="connsiteX16" fmla="*/ 411956 w 711993"/>
                <a:gd name="connsiteY16" fmla="*/ 350044 h 609600"/>
                <a:gd name="connsiteX17" fmla="*/ 369093 w 711993"/>
                <a:gd name="connsiteY17" fmla="*/ 304800 h 609600"/>
                <a:gd name="connsiteX18" fmla="*/ 326231 w 711993"/>
                <a:gd name="connsiteY18" fmla="*/ 261938 h 609600"/>
                <a:gd name="connsiteX19" fmla="*/ 280987 w 711993"/>
                <a:gd name="connsiteY19" fmla="*/ 228600 h 609600"/>
                <a:gd name="connsiteX20" fmla="*/ 161925 w 711993"/>
                <a:gd name="connsiteY20" fmla="*/ 147638 h 609600"/>
                <a:gd name="connsiteX21" fmla="*/ 64293 w 711993"/>
                <a:gd name="connsiteY21" fmla="*/ 92869 h 609600"/>
                <a:gd name="connsiteX22" fmla="*/ 33337 w 711993"/>
                <a:gd name="connsiteY22" fmla="*/ 73819 h 609600"/>
                <a:gd name="connsiteX23" fmla="*/ 16668 w 711993"/>
                <a:gd name="connsiteY23" fmla="*/ 61913 h 609600"/>
                <a:gd name="connsiteX24" fmla="*/ 7143 w 711993"/>
                <a:gd name="connsiteY24" fmla="*/ 50006 h 609600"/>
                <a:gd name="connsiteX25" fmla="*/ 2381 w 711993"/>
                <a:gd name="connsiteY25" fmla="*/ 38100 h 609600"/>
                <a:gd name="connsiteX26" fmla="*/ 0 w 711993"/>
                <a:gd name="connsiteY26" fmla="*/ 21431 h 609600"/>
                <a:gd name="connsiteX27" fmla="*/ 2381 w 711993"/>
                <a:gd name="connsiteY27" fmla="*/ 4763 h 609600"/>
                <a:gd name="connsiteX28" fmla="*/ 11906 w 711993"/>
                <a:gd name="connsiteY28" fmla="*/ 0 h 609600"/>
                <a:gd name="connsiteX29" fmla="*/ 28575 w 711993"/>
                <a:gd name="connsiteY29" fmla="*/ 4763 h 609600"/>
                <a:gd name="connsiteX30" fmla="*/ 76200 w 711993"/>
                <a:gd name="connsiteY30" fmla="*/ 26194 h 609600"/>
                <a:gd name="connsiteX31" fmla="*/ 169068 w 711993"/>
                <a:gd name="connsiteY31" fmla="*/ 66675 h 609600"/>
                <a:gd name="connsiteX32" fmla="*/ 219075 w 711993"/>
                <a:gd name="connsiteY32" fmla="*/ 904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1993" h="609600">
                  <a:moveTo>
                    <a:pt x="219075" y="90488"/>
                  </a:moveTo>
                  <a:lnTo>
                    <a:pt x="342900" y="140494"/>
                  </a:lnTo>
                  <a:lnTo>
                    <a:pt x="419100" y="169069"/>
                  </a:lnTo>
                  <a:lnTo>
                    <a:pt x="478631" y="185738"/>
                  </a:lnTo>
                  <a:lnTo>
                    <a:pt x="511968" y="192881"/>
                  </a:lnTo>
                  <a:lnTo>
                    <a:pt x="550068" y="197644"/>
                  </a:lnTo>
                  <a:lnTo>
                    <a:pt x="588168" y="192881"/>
                  </a:lnTo>
                  <a:lnTo>
                    <a:pt x="623887" y="180975"/>
                  </a:lnTo>
                  <a:lnTo>
                    <a:pt x="661987" y="161925"/>
                  </a:lnTo>
                  <a:lnTo>
                    <a:pt x="711993" y="123825"/>
                  </a:lnTo>
                  <a:lnTo>
                    <a:pt x="531018" y="609600"/>
                  </a:lnTo>
                  <a:lnTo>
                    <a:pt x="509587" y="573881"/>
                  </a:lnTo>
                  <a:lnTo>
                    <a:pt x="504825" y="557213"/>
                  </a:lnTo>
                  <a:lnTo>
                    <a:pt x="500062" y="523875"/>
                  </a:lnTo>
                  <a:lnTo>
                    <a:pt x="483393" y="464344"/>
                  </a:lnTo>
                  <a:lnTo>
                    <a:pt x="452437" y="404813"/>
                  </a:lnTo>
                  <a:lnTo>
                    <a:pt x="411956" y="350044"/>
                  </a:lnTo>
                  <a:lnTo>
                    <a:pt x="369093" y="304800"/>
                  </a:lnTo>
                  <a:lnTo>
                    <a:pt x="326231" y="261938"/>
                  </a:lnTo>
                  <a:lnTo>
                    <a:pt x="280987" y="228600"/>
                  </a:lnTo>
                  <a:lnTo>
                    <a:pt x="161925" y="147638"/>
                  </a:lnTo>
                  <a:lnTo>
                    <a:pt x="64293" y="92869"/>
                  </a:lnTo>
                  <a:lnTo>
                    <a:pt x="33337" y="73819"/>
                  </a:lnTo>
                  <a:lnTo>
                    <a:pt x="16668" y="61913"/>
                  </a:lnTo>
                  <a:lnTo>
                    <a:pt x="7143" y="50006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8575" y="4763"/>
                  </a:lnTo>
                  <a:lnTo>
                    <a:pt x="76200" y="26194"/>
                  </a:lnTo>
                  <a:lnTo>
                    <a:pt x="169068" y="66675"/>
                  </a:lnTo>
                  <a:lnTo>
                    <a:pt x="219075" y="904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6">
              <a:extLst>
                <a:ext uri="{FF2B5EF4-FFF2-40B4-BE49-F238E27FC236}">
                  <a16:creationId xmlns:a16="http://schemas.microsoft.com/office/drawing/2014/main" id="{A80FB450-FE35-483F-BE9E-2DBAA18C2797}"/>
                </a:ext>
              </a:extLst>
            </p:cNvPr>
            <p:cNvSpPr/>
            <p:nvPr/>
          </p:nvSpPr>
          <p:spPr>
            <a:xfrm>
              <a:off x="5384801" y="3836988"/>
              <a:ext cx="1458913" cy="2063750"/>
            </a:xfrm>
            <a:custGeom>
              <a:avLst/>
              <a:gdLst>
                <a:gd name="connsiteX0" fmla="*/ 1110981 w 1459466"/>
                <a:gd name="connsiteY0" fmla="*/ 935250 h 2064102"/>
                <a:gd name="connsiteX1" fmla="*/ 1161616 w 1459466"/>
                <a:gd name="connsiteY1" fmla="*/ 848873 h 2064102"/>
                <a:gd name="connsiteX2" fmla="*/ 1221186 w 1459466"/>
                <a:gd name="connsiteY2" fmla="*/ 738669 h 2064102"/>
                <a:gd name="connsiteX3" fmla="*/ 1280756 w 1459466"/>
                <a:gd name="connsiteY3" fmla="*/ 619528 h 2064102"/>
                <a:gd name="connsiteX4" fmla="*/ 1349262 w 1459466"/>
                <a:gd name="connsiteY4" fmla="*/ 470603 h 2064102"/>
                <a:gd name="connsiteX5" fmla="*/ 1393939 w 1459466"/>
                <a:gd name="connsiteY5" fmla="*/ 360399 h 2064102"/>
                <a:gd name="connsiteX6" fmla="*/ 1408832 w 1459466"/>
                <a:gd name="connsiteY6" fmla="*/ 345506 h 2064102"/>
                <a:gd name="connsiteX7" fmla="*/ 1432660 w 1459466"/>
                <a:gd name="connsiteY7" fmla="*/ 324657 h 2064102"/>
                <a:gd name="connsiteX8" fmla="*/ 1447552 w 1459466"/>
                <a:gd name="connsiteY8" fmla="*/ 300829 h 2064102"/>
                <a:gd name="connsiteX9" fmla="*/ 1456488 w 1459466"/>
                <a:gd name="connsiteY9" fmla="*/ 277001 h 2064102"/>
                <a:gd name="connsiteX10" fmla="*/ 1459466 w 1459466"/>
                <a:gd name="connsiteY10" fmla="*/ 262108 h 2064102"/>
                <a:gd name="connsiteX11" fmla="*/ 1456488 w 1459466"/>
                <a:gd name="connsiteY11" fmla="*/ 244237 h 2064102"/>
                <a:gd name="connsiteX12" fmla="*/ 1450531 w 1459466"/>
                <a:gd name="connsiteY12" fmla="*/ 226366 h 2064102"/>
                <a:gd name="connsiteX13" fmla="*/ 1435638 w 1459466"/>
                <a:gd name="connsiteY13" fmla="*/ 208495 h 2064102"/>
                <a:gd name="connsiteX14" fmla="*/ 1352240 w 1459466"/>
                <a:gd name="connsiteY14" fmla="*/ 134033 h 2064102"/>
                <a:gd name="connsiteX15" fmla="*/ 1262885 w 1459466"/>
                <a:gd name="connsiteY15" fmla="*/ 62549 h 2064102"/>
                <a:gd name="connsiteX16" fmla="*/ 1176508 w 1459466"/>
                <a:gd name="connsiteY16" fmla="*/ 0 h 2064102"/>
                <a:gd name="connsiteX17" fmla="*/ 997798 w 1459466"/>
                <a:gd name="connsiteY17" fmla="*/ 41699 h 2064102"/>
                <a:gd name="connsiteX18" fmla="*/ 1042476 w 1459466"/>
                <a:gd name="connsiteY18" fmla="*/ 83398 h 2064102"/>
                <a:gd name="connsiteX19" fmla="*/ 1063325 w 1459466"/>
                <a:gd name="connsiteY19" fmla="*/ 110205 h 2064102"/>
                <a:gd name="connsiteX20" fmla="*/ 1075239 w 1459466"/>
                <a:gd name="connsiteY20" fmla="*/ 134033 h 2064102"/>
                <a:gd name="connsiteX21" fmla="*/ 1087153 w 1459466"/>
                <a:gd name="connsiteY21" fmla="*/ 172753 h 2064102"/>
                <a:gd name="connsiteX22" fmla="*/ 1099067 w 1459466"/>
                <a:gd name="connsiteY22" fmla="*/ 217431 h 2064102"/>
                <a:gd name="connsiteX23" fmla="*/ 1102046 w 1459466"/>
                <a:gd name="connsiteY23" fmla="*/ 265087 h 2064102"/>
                <a:gd name="connsiteX24" fmla="*/ 1105024 w 1459466"/>
                <a:gd name="connsiteY24" fmla="*/ 324657 h 2064102"/>
                <a:gd name="connsiteX25" fmla="*/ 1099067 w 1459466"/>
                <a:gd name="connsiteY25" fmla="*/ 384227 h 2064102"/>
                <a:gd name="connsiteX26" fmla="*/ 1093110 w 1459466"/>
                <a:gd name="connsiteY26" fmla="*/ 428904 h 2064102"/>
                <a:gd name="connsiteX27" fmla="*/ 1066304 w 1459466"/>
                <a:gd name="connsiteY27" fmla="*/ 521238 h 2064102"/>
                <a:gd name="connsiteX28" fmla="*/ 1027583 w 1459466"/>
                <a:gd name="connsiteY28" fmla="*/ 628464 h 2064102"/>
                <a:gd name="connsiteX29" fmla="*/ 973970 w 1459466"/>
                <a:gd name="connsiteY29" fmla="*/ 753561 h 2064102"/>
                <a:gd name="connsiteX30" fmla="*/ 890572 w 1459466"/>
                <a:gd name="connsiteY30" fmla="*/ 908443 h 2064102"/>
                <a:gd name="connsiteX31" fmla="*/ 825045 w 1459466"/>
                <a:gd name="connsiteY31" fmla="*/ 1024605 h 2064102"/>
                <a:gd name="connsiteX32" fmla="*/ 741647 w 1459466"/>
                <a:gd name="connsiteY32" fmla="*/ 1158637 h 2064102"/>
                <a:gd name="connsiteX33" fmla="*/ 622507 w 1459466"/>
                <a:gd name="connsiteY33" fmla="*/ 1316498 h 2064102"/>
                <a:gd name="connsiteX34" fmla="*/ 455711 w 1459466"/>
                <a:gd name="connsiteY34" fmla="*/ 1527971 h 2064102"/>
                <a:gd name="connsiteX35" fmla="*/ 330614 w 1459466"/>
                <a:gd name="connsiteY35" fmla="*/ 1676897 h 2064102"/>
                <a:gd name="connsiteX36" fmla="*/ 235302 w 1459466"/>
                <a:gd name="connsiteY36" fmla="*/ 1778166 h 2064102"/>
                <a:gd name="connsiteX37" fmla="*/ 139990 w 1459466"/>
                <a:gd name="connsiteY37" fmla="*/ 1879435 h 2064102"/>
                <a:gd name="connsiteX38" fmla="*/ 53613 w 1459466"/>
                <a:gd name="connsiteY38" fmla="*/ 1962833 h 2064102"/>
                <a:gd name="connsiteX39" fmla="*/ 14893 w 1459466"/>
                <a:gd name="connsiteY39" fmla="*/ 2001553 h 2064102"/>
                <a:gd name="connsiteX40" fmla="*/ 5957 w 1459466"/>
                <a:gd name="connsiteY40" fmla="*/ 2013467 h 2064102"/>
                <a:gd name="connsiteX41" fmla="*/ 0 w 1459466"/>
                <a:gd name="connsiteY41" fmla="*/ 2028360 h 2064102"/>
                <a:gd name="connsiteX42" fmla="*/ 0 w 1459466"/>
                <a:gd name="connsiteY42" fmla="*/ 2040274 h 2064102"/>
                <a:gd name="connsiteX43" fmla="*/ 5957 w 1459466"/>
                <a:gd name="connsiteY43" fmla="*/ 2058145 h 2064102"/>
                <a:gd name="connsiteX44" fmla="*/ 17871 w 1459466"/>
                <a:gd name="connsiteY44" fmla="*/ 2064102 h 2064102"/>
                <a:gd name="connsiteX45" fmla="*/ 47656 w 1459466"/>
                <a:gd name="connsiteY45" fmla="*/ 2061123 h 2064102"/>
                <a:gd name="connsiteX46" fmla="*/ 92334 w 1459466"/>
                <a:gd name="connsiteY46" fmla="*/ 2040274 h 2064102"/>
                <a:gd name="connsiteX47" fmla="*/ 181689 w 1459466"/>
                <a:gd name="connsiteY47" fmla="*/ 1971768 h 2064102"/>
                <a:gd name="connsiteX48" fmla="*/ 339550 w 1459466"/>
                <a:gd name="connsiteY48" fmla="*/ 1846671 h 2064102"/>
                <a:gd name="connsiteX49" fmla="*/ 548045 w 1459466"/>
                <a:gd name="connsiteY49" fmla="*/ 1650090 h 2064102"/>
                <a:gd name="connsiteX50" fmla="*/ 682077 w 1459466"/>
                <a:gd name="connsiteY50" fmla="*/ 1513079 h 2064102"/>
                <a:gd name="connsiteX51" fmla="*/ 828024 w 1459466"/>
                <a:gd name="connsiteY51" fmla="*/ 1340326 h 2064102"/>
                <a:gd name="connsiteX52" fmla="*/ 890572 w 1459466"/>
                <a:gd name="connsiteY52" fmla="*/ 1259906 h 2064102"/>
                <a:gd name="connsiteX53" fmla="*/ 988863 w 1459466"/>
                <a:gd name="connsiteY53" fmla="*/ 1128852 h 2064102"/>
                <a:gd name="connsiteX54" fmla="*/ 1110981 w 1459466"/>
                <a:gd name="connsiteY54" fmla="*/ 935250 h 206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466" h="2064102">
                  <a:moveTo>
                    <a:pt x="1110981" y="935250"/>
                  </a:moveTo>
                  <a:lnTo>
                    <a:pt x="1161616" y="848873"/>
                  </a:lnTo>
                  <a:lnTo>
                    <a:pt x="1221186" y="738669"/>
                  </a:lnTo>
                  <a:lnTo>
                    <a:pt x="1280756" y="619528"/>
                  </a:lnTo>
                  <a:lnTo>
                    <a:pt x="1349262" y="470603"/>
                  </a:lnTo>
                  <a:lnTo>
                    <a:pt x="1393939" y="360399"/>
                  </a:lnTo>
                  <a:lnTo>
                    <a:pt x="1408832" y="345506"/>
                  </a:lnTo>
                  <a:lnTo>
                    <a:pt x="1432660" y="324657"/>
                  </a:lnTo>
                  <a:lnTo>
                    <a:pt x="1447552" y="300829"/>
                  </a:lnTo>
                  <a:lnTo>
                    <a:pt x="1456488" y="277001"/>
                  </a:lnTo>
                  <a:lnTo>
                    <a:pt x="1459466" y="262108"/>
                  </a:lnTo>
                  <a:lnTo>
                    <a:pt x="1456488" y="244237"/>
                  </a:lnTo>
                  <a:lnTo>
                    <a:pt x="1450531" y="226366"/>
                  </a:lnTo>
                  <a:lnTo>
                    <a:pt x="1435638" y="208495"/>
                  </a:lnTo>
                  <a:lnTo>
                    <a:pt x="1352240" y="134033"/>
                  </a:lnTo>
                  <a:lnTo>
                    <a:pt x="1262885" y="62549"/>
                  </a:lnTo>
                  <a:lnTo>
                    <a:pt x="1176508" y="0"/>
                  </a:lnTo>
                  <a:lnTo>
                    <a:pt x="997798" y="41699"/>
                  </a:lnTo>
                  <a:lnTo>
                    <a:pt x="1042476" y="83398"/>
                  </a:lnTo>
                  <a:lnTo>
                    <a:pt x="1063325" y="110205"/>
                  </a:lnTo>
                  <a:lnTo>
                    <a:pt x="1075239" y="134033"/>
                  </a:lnTo>
                  <a:lnTo>
                    <a:pt x="1087153" y="172753"/>
                  </a:lnTo>
                  <a:lnTo>
                    <a:pt x="1099067" y="217431"/>
                  </a:lnTo>
                  <a:lnTo>
                    <a:pt x="1102046" y="265087"/>
                  </a:lnTo>
                  <a:lnTo>
                    <a:pt x="1105024" y="324657"/>
                  </a:lnTo>
                  <a:lnTo>
                    <a:pt x="1099067" y="384227"/>
                  </a:lnTo>
                  <a:lnTo>
                    <a:pt x="1093110" y="428904"/>
                  </a:lnTo>
                  <a:lnTo>
                    <a:pt x="1066304" y="521238"/>
                  </a:lnTo>
                  <a:lnTo>
                    <a:pt x="1027583" y="628464"/>
                  </a:lnTo>
                  <a:lnTo>
                    <a:pt x="973970" y="753561"/>
                  </a:lnTo>
                  <a:lnTo>
                    <a:pt x="890572" y="908443"/>
                  </a:lnTo>
                  <a:lnTo>
                    <a:pt x="825045" y="1024605"/>
                  </a:lnTo>
                  <a:lnTo>
                    <a:pt x="741647" y="1158637"/>
                  </a:lnTo>
                  <a:lnTo>
                    <a:pt x="622507" y="1316498"/>
                  </a:lnTo>
                  <a:lnTo>
                    <a:pt x="455711" y="1527971"/>
                  </a:lnTo>
                  <a:lnTo>
                    <a:pt x="330614" y="1676897"/>
                  </a:lnTo>
                  <a:lnTo>
                    <a:pt x="235302" y="1778166"/>
                  </a:lnTo>
                  <a:lnTo>
                    <a:pt x="139990" y="1879435"/>
                  </a:lnTo>
                  <a:lnTo>
                    <a:pt x="53613" y="1962833"/>
                  </a:lnTo>
                  <a:lnTo>
                    <a:pt x="14893" y="2001553"/>
                  </a:lnTo>
                  <a:lnTo>
                    <a:pt x="5957" y="2013467"/>
                  </a:lnTo>
                  <a:lnTo>
                    <a:pt x="0" y="2028360"/>
                  </a:lnTo>
                  <a:lnTo>
                    <a:pt x="0" y="2040274"/>
                  </a:lnTo>
                  <a:lnTo>
                    <a:pt x="5957" y="2058145"/>
                  </a:lnTo>
                  <a:lnTo>
                    <a:pt x="17871" y="2064102"/>
                  </a:lnTo>
                  <a:lnTo>
                    <a:pt x="47656" y="2061123"/>
                  </a:lnTo>
                  <a:lnTo>
                    <a:pt x="92334" y="2040274"/>
                  </a:lnTo>
                  <a:lnTo>
                    <a:pt x="181689" y="1971768"/>
                  </a:lnTo>
                  <a:lnTo>
                    <a:pt x="339550" y="1846671"/>
                  </a:lnTo>
                  <a:lnTo>
                    <a:pt x="548045" y="1650090"/>
                  </a:lnTo>
                  <a:lnTo>
                    <a:pt x="682077" y="1513079"/>
                  </a:lnTo>
                  <a:lnTo>
                    <a:pt x="828024" y="1340326"/>
                  </a:lnTo>
                  <a:lnTo>
                    <a:pt x="890572" y="1259906"/>
                  </a:lnTo>
                  <a:lnTo>
                    <a:pt x="988863" y="1128852"/>
                  </a:lnTo>
                  <a:lnTo>
                    <a:pt x="1110981" y="935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CD334D7-F358-4F76-8D89-0093E6AAA577}"/>
              </a:ext>
            </a:extLst>
          </p:cNvPr>
          <p:cNvGrpSpPr/>
          <p:nvPr/>
        </p:nvGrpSpPr>
        <p:grpSpPr>
          <a:xfrm>
            <a:off x="3540486" y="1671997"/>
            <a:ext cx="5033961" cy="4306528"/>
            <a:chOff x="3532189" y="1671998"/>
            <a:chExt cx="5033961" cy="4306528"/>
          </a:xfrm>
          <a:solidFill>
            <a:schemeClr val="tx1"/>
          </a:solidFill>
        </p:grpSpPr>
        <p:sp>
          <p:nvSpPr>
            <p:cNvPr id="28" name="フリーフォーム 77">
              <a:extLst>
                <a:ext uri="{FF2B5EF4-FFF2-40B4-BE49-F238E27FC236}">
                  <a16:creationId xmlns:a16="http://schemas.microsoft.com/office/drawing/2014/main" id="{88396A39-F8E6-437D-B303-8C237F7F7ACA}"/>
                </a:ext>
              </a:extLst>
            </p:cNvPr>
            <p:cNvSpPr/>
            <p:nvPr/>
          </p:nvSpPr>
          <p:spPr>
            <a:xfrm>
              <a:off x="5162551" y="1937111"/>
              <a:ext cx="676275" cy="838200"/>
            </a:xfrm>
            <a:custGeom>
              <a:avLst/>
              <a:gdLst>
                <a:gd name="connsiteX0" fmla="*/ 385763 w 676275"/>
                <a:gd name="connsiteY0" fmla="*/ 523875 h 838200"/>
                <a:gd name="connsiteX1" fmla="*/ 471488 w 676275"/>
                <a:gd name="connsiteY1" fmla="*/ 447675 h 838200"/>
                <a:gd name="connsiteX2" fmla="*/ 535781 w 676275"/>
                <a:gd name="connsiteY2" fmla="*/ 388143 h 838200"/>
                <a:gd name="connsiteX3" fmla="*/ 545306 w 676275"/>
                <a:gd name="connsiteY3" fmla="*/ 378618 h 838200"/>
                <a:gd name="connsiteX4" fmla="*/ 583406 w 676275"/>
                <a:gd name="connsiteY4" fmla="*/ 369093 h 838200"/>
                <a:gd name="connsiteX5" fmla="*/ 626269 w 676275"/>
                <a:gd name="connsiteY5" fmla="*/ 352425 h 838200"/>
                <a:gd name="connsiteX6" fmla="*/ 652463 w 676275"/>
                <a:gd name="connsiteY6" fmla="*/ 335756 h 838200"/>
                <a:gd name="connsiteX7" fmla="*/ 676275 w 676275"/>
                <a:gd name="connsiteY7" fmla="*/ 307181 h 838200"/>
                <a:gd name="connsiteX8" fmla="*/ 676275 w 676275"/>
                <a:gd name="connsiteY8" fmla="*/ 295275 h 838200"/>
                <a:gd name="connsiteX9" fmla="*/ 669131 w 676275"/>
                <a:gd name="connsiteY9" fmla="*/ 269081 h 838200"/>
                <a:gd name="connsiteX10" fmla="*/ 645319 w 676275"/>
                <a:gd name="connsiteY10" fmla="*/ 230981 h 838200"/>
                <a:gd name="connsiteX11" fmla="*/ 607219 w 676275"/>
                <a:gd name="connsiteY11" fmla="*/ 185737 h 838200"/>
                <a:gd name="connsiteX12" fmla="*/ 561975 w 676275"/>
                <a:gd name="connsiteY12" fmla="*/ 142875 h 838200"/>
                <a:gd name="connsiteX13" fmla="*/ 516731 w 676275"/>
                <a:gd name="connsiteY13" fmla="*/ 107156 h 838200"/>
                <a:gd name="connsiteX14" fmla="*/ 464344 w 676275"/>
                <a:gd name="connsiteY14" fmla="*/ 73818 h 838200"/>
                <a:gd name="connsiteX15" fmla="*/ 404813 w 676275"/>
                <a:gd name="connsiteY15" fmla="*/ 42862 h 838200"/>
                <a:gd name="connsiteX16" fmla="*/ 345281 w 676275"/>
                <a:gd name="connsiteY16" fmla="*/ 14287 h 838200"/>
                <a:gd name="connsiteX17" fmla="*/ 295275 w 676275"/>
                <a:gd name="connsiteY17" fmla="*/ 0 h 838200"/>
                <a:gd name="connsiteX18" fmla="*/ 271463 w 676275"/>
                <a:gd name="connsiteY18" fmla="*/ 2381 h 838200"/>
                <a:gd name="connsiteX19" fmla="*/ 252413 w 676275"/>
                <a:gd name="connsiteY19" fmla="*/ 7143 h 838200"/>
                <a:gd name="connsiteX20" fmla="*/ 247650 w 676275"/>
                <a:gd name="connsiteY20" fmla="*/ 19050 h 838200"/>
                <a:gd name="connsiteX21" fmla="*/ 254794 w 676275"/>
                <a:gd name="connsiteY21" fmla="*/ 40481 h 838200"/>
                <a:gd name="connsiteX22" fmla="*/ 266700 w 676275"/>
                <a:gd name="connsiteY22" fmla="*/ 54768 h 838200"/>
                <a:gd name="connsiteX23" fmla="*/ 285750 w 676275"/>
                <a:gd name="connsiteY23" fmla="*/ 73818 h 838200"/>
                <a:gd name="connsiteX24" fmla="*/ 304800 w 676275"/>
                <a:gd name="connsiteY24" fmla="*/ 83343 h 838200"/>
                <a:gd name="connsiteX25" fmla="*/ 333375 w 676275"/>
                <a:gd name="connsiteY25" fmla="*/ 100012 h 838200"/>
                <a:gd name="connsiteX26" fmla="*/ 350044 w 676275"/>
                <a:gd name="connsiteY26" fmla="*/ 114300 h 838200"/>
                <a:gd name="connsiteX27" fmla="*/ 359569 w 676275"/>
                <a:gd name="connsiteY27" fmla="*/ 130968 h 838200"/>
                <a:gd name="connsiteX28" fmla="*/ 361950 w 676275"/>
                <a:gd name="connsiteY28" fmla="*/ 140493 h 838200"/>
                <a:gd name="connsiteX29" fmla="*/ 361950 w 676275"/>
                <a:gd name="connsiteY29" fmla="*/ 166687 h 838200"/>
                <a:gd name="connsiteX30" fmla="*/ 347663 w 676275"/>
                <a:gd name="connsiteY30" fmla="*/ 197643 h 838200"/>
                <a:gd name="connsiteX31" fmla="*/ 333375 w 676275"/>
                <a:gd name="connsiteY31" fmla="*/ 230981 h 838200"/>
                <a:gd name="connsiteX32" fmla="*/ 242888 w 676275"/>
                <a:gd name="connsiteY32" fmla="*/ 397668 h 838200"/>
                <a:gd name="connsiteX33" fmla="*/ 123825 w 676275"/>
                <a:gd name="connsiteY33" fmla="*/ 590550 h 838200"/>
                <a:gd name="connsiteX34" fmla="*/ 50006 w 676275"/>
                <a:gd name="connsiteY34" fmla="*/ 709612 h 838200"/>
                <a:gd name="connsiteX35" fmla="*/ 11906 w 676275"/>
                <a:gd name="connsiteY35" fmla="*/ 773906 h 838200"/>
                <a:gd name="connsiteX36" fmla="*/ 0 w 676275"/>
                <a:gd name="connsiteY36" fmla="*/ 812006 h 838200"/>
                <a:gd name="connsiteX37" fmla="*/ 0 w 676275"/>
                <a:gd name="connsiteY37" fmla="*/ 823912 h 838200"/>
                <a:gd name="connsiteX38" fmla="*/ 7144 w 676275"/>
                <a:gd name="connsiteY38" fmla="*/ 835818 h 838200"/>
                <a:gd name="connsiteX39" fmla="*/ 28575 w 676275"/>
                <a:gd name="connsiteY39" fmla="*/ 838200 h 838200"/>
                <a:gd name="connsiteX40" fmla="*/ 61913 w 676275"/>
                <a:gd name="connsiteY40" fmla="*/ 821531 h 838200"/>
                <a:gd name="connsiteX41" fmla="*/ 130969 w 676275"/>
                <a:gd name="connsiteY41" fmla="*/ 754856 h 838200"/>
                <a:gd name="connsiteX42" fmla="*/ 290513 w 676275"/>
                <a:gd name="connsiteY42" fmla="*/ 614362 h 838200"/>
                <a:gd name="connsiteX43" fmla="*/ 385763 w 676275"/>
                <a:gd name="connsiteY43" fmla="*/ 523875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76275" h="838200">
                  <a:moveTo>
                    <a:pt x="385763" y="523875"/>
                  </a:moveTo>
                  <a:lnTo>
                    <a:pt x="471488" y="447675"/>
                  </a:lnTo>
                  <a:lnTo>
                    <a:pt x="535781" y="388143"/>
                  </a:lnTo>
                  <a:lnTo>
                    <a:pt x="545306" y="378618"/>
                  </a:lnTo>
                  <a:lnTo>
                    <a:pt x="583406" y="369093"/>
                  </a:lnTo>
                  <a:lnTo>
                    <a:pt x="626269" y="352425"/>
                  </a:lnTo>
                  <a:lnTo>
                    <a:pt x="652463" y="335756"/>
                  </a:lnTo>
                  <a:lnTo>
                    <a:pt x="676275" y="307181"/>
                  </a:lnTo>
                  <a:lnTo>
                    <a:pt x="676275" y="295275"/>
                  </a:lnTo>
                  <a:lnTo>
                    <a:pt x="669131" y="269081"/>
                  </a:lnTo>
                  <a:lnTo>
                    <a:pt x="645319" y="230981"/>
                  </a:lnTo>
                  <a:lnTo>
                    <a:pt x="607219" y="185737"/>
                  </a:lnTo>
                  <a:lnTo>
                    <a:pt x="561975" y="142875"/>
                  </a:lnTo>
                  <a:lnTo>
                    <a:pt x="516731" y="107156"/>
                  </a:lnTo>
                  <a:lnTo>
                    <a:pt x="464344" y="73818"/>
                  </a:lnTo>
                  <a:lnTo>
                    <a:pt x="404813" y="42862"/>
                  </a:lnTo>
                  <a:lnTo>
                    <a:pt x="345281" y="14287"/>
                  </a:lnTo>
                  <a:lnTo>
                    <a:pt x="295275" y="0"/>
                  </a:lnTo>
                  <a:lnTo>
                    <a:pt x="271463" y="2381"/>
                  </a:lnTo>
                  <a:lnTo>
                    <a:pt x="252413" y="7143"/>
                  </a:lnTo>
                  <a:lnTo>
                    <a:pt x="247650" y="19050"/>
                  </a:lnTo>
                  <a:lnTo>
                    <a:pt x="254794" y="40481"/>
                  </a:lnTo>
                  <a:lnTo>
                    <a:pt x="266700" y="54768"/>
                  </a:lnTo>
                  <a:lnTo>
                    <a:pt x="285750" y="73818"/>
                  </a:lnTo>
                  <a:lnTo>
                    <a:pt x="304800" y="83343"/>
                  </a:lnTo>
                  <a:lnTo>
                    <a:pt x="333375" y="100012"/>
                  </a:lnTo>
                  <a:lnTo>
                    <a:pt x="350044" y="114300"/>
                  </a:lnTo>
                  <a:lnTo>
                    <a:pt x="359569" y="130968"/>
                  </a:lnTo>
                  <a:lnTo>
                    <a:pt x="361950" y="140493"/>
                  </a:lnTo>
                  <a:lnTo>
                    <a:pt x="361950" y="166687"/>
                  </a:lnTo>
                  <a:lnTo>
                    <a:pt x="347663" y="197643"/>
                  </a:lnTo>
                  <a:lnTo>
                    <a:pt x="333375" y="230981"/>
                  </a:lnTo>
                  <a:lnTo>
                    <a:pt x="242888" y="397668"/>
                  </a:lnTo>
                  <a:lnTo>
                    <a:pt x="123825" y="590550"/>
                  </a:lnTo>
                  <a:lnTo>
                    <a:pt x="50006" y="709612"/>
                  </a:lnTo>
                  <a:lnTo>
                    <a:pt x="11906" y="773906"/>
                  </a:lnTo>
                  <a:lnTo>
                    <a:pt x="0" y="812006"/>
                  </a:lnTo>
                  <a:lnTo>
                    <a:pt x="0" y="823912"/>
                  </a:lnTo>
                  <a:lnTo>
                    <a:pt x="7144" y="835818"/>
                  </a:lnTo>
                  <a:lnTo>
                    <a:pt x="28575" y="838200"/>
                  </a:lnTo>
                  <a:lnTo>
                    <a:pt x="61913" y="821531"/>
                  </a:lnTo>
                  <a:lnTo>
                    <a:pt x="130969" y="754856"/>
                  </a:lnTo>
                  <a:lnTo>
                    <a:pt x="290513" y="614362"/>
                  </a:lnTo>
                  <a:lnTo>
                    <a:pt x="385763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8">
              <a:extLst>
                <a:ext uri="{FF2B5EF4-FFF2-40B4-BE49-F238E27FC236}">
                  <a16:creationId xmlns:a16="http://schemas.microsoft.com/office/drawing/2014/main" id="{7456BBBB-8FA5-40CD-A3E5-8BC1DE62BEA1}"/>
                </a:ext>
              </a:extLst>
            </p:cNvPr>
            <p:cNvSpPr/>
            <p:nvPr/>
          </p:nvSpPr>
          <p:spPr>
            <a:xfrm>
              <a:off x="5432426" y="2119313"/>
              <a:ext cx="1116013" cy="1460500"/>
            </a:xfrm>
            <a:custGeom>
              <a:avLst/>
              <a:gdLst>
                <a:gd name="connsiteX0" fmla="*/ 631032 w 1116807"/>
                <a:gd name="connsiteY0" fmla="*/ 571500 h 1459706"/>
                <a:gd name="connsiteX1" fmla="*/ 692944 w 1116807"/>
                <a:gd name="connsiteY1" fmla="*/ 469106 h 1459706"/>
                <a:gd name="connsiteX2" fmla="*/ 752475 w 1116807"/>
                <a:gd name="connsiteY2" fmla="*/ 359568 h 1459706"/>
                <a:gd name="connsiteX3" fmla="*/ 795338 w 1116807"/>
                <a:gd name="connsiteY3" fmla="*/ 273843 h 1459706"/>
                <a:gd name="connsiteX4" fmla="*/ 812007 w 1116807"/>
                <a:gd name="connsiteY4" fmla="*/ 240506 h 1459706"/>
                <a:gd name="connsiteX5" fmla="*/ 814388 w 1116807"/>
                <a:gd name="connsiteY5" fmla="*/ 228600 h 1459706"/>
                <a:gd name="connsiteX6" fmla="*/ 819150 w 1116807"/>
                <a:gd name="connsiteY6" fmla="*/ 202406 h 1459706"/>
                <a:gd name="connsiteX7" fmla="*/ 816769 w 1116807"/>
                <a:gd name="connsiteY7" fmla="*/ 180975 h 1459706"/>
                <a:gd name="connsiteX8" fmla="*/ 812007 w 1116807"/>
                <a:gd name="connsiteY8" fmla="*/ 159543 h 1459706"/>
                <a:gd name="connsiteX9" fmla="*/ 800100 w 1116807"/>
                <a:gd name="connsiteY9" fmla="*/ 130968 h 1459706"/>
                <a:gd name="connsiteX10" fmla="*/ 783432 w 1116807"/>
                <a:gd name="connsiteY10" fmla="*/ 104775 h 1459706"/>
                <a:gd name="connsiteX11" fmla="*/ 764382 w 1116807"/>
                <a:gd name="connsiteY11" fmla="*/ 80962 h 1459706"/>
                <a:gd name="connsiteX12" fmla="*/ 750094 w 1116807"/>
                <a:gd name="connsiteY12" fmla="*/ 64293 h 1459706"/>
                <a:gd name="connsiteX13" fmla="*/ 738188 w 1116807"/>
                <a:gd name="connsiteY13" fmla="*/ 45243 h 1459706"/>
                <a:gd name="connsiteX14" fmla="*/ 735807 w 1116807"/>
                <a:gd name="connsiteY14" fmla="*/ 21431 h 1459706"/>
                <a:gd name="connsiteX15" fmla="*/ 738188 w 1116807"/>
                <a:gd name="connsiteY15" fmla="*/ 7143 h 1459706"/>
                <a:gd name="connsiteX16" fmla="*/ 747713 w 1116807"/>
                <a:gd name="connsiteY16" fmla="*/ 0 h 1459706"/>
                <a:gd name="connsiteX17" fmla="*/ 762000 w 1116807"/>
                <a:gd name="connsiteY17" fmla="*/ 2381 h 1459706"/>
                <a:gd name="connsiteX18" fmla="*/ 792957 w 1116807"/>
                <a:gd name="connsiteY18" fmla="*/ 14287 h 1459706"/>
                <a:gd name="connsiteX19" fmla="*/ 835819 w 1116807"/>
                <a:gd name="connsiteY19" fmla="*/ 40481 h 1459706"/>
                <a:gd name="connsiteX20" fmla="*/ 897732 w 1116807"/>
                <a:gd name="connsiteY20" fmla="*/ 78581 h 1459706"/>
                <a:gd name="connsiteX21" fmla="*/ 940594 w 1116807"/>
                <a:gd name="connsiteY21" fmla="*/ 109537 h 1459706"/>
                <a:gd name="connsiteX22" fmla="*/ 990600 w 1116807"/>
                <a:gd name="connsiteY22" fmla="*/ 147637 h 1459706"/>
                <a:gd name="connsiteX23" fmla="*/ 1031082 w 1116807"/>
                <a:gd name="connsiteY23" fmla="*/ 185737 h 1459706"/>
                <a:gd name="connsiteX24" fmla="*/ 1057275 w 1116807"/>
                <a:gd name="connsiteY24" fmla="*/ 214312 h 1459706"/>
                <a:gd name="connsiteX25" fmla="*/ 1088232 w 1116807"/>
                <a:gd name="connsiteY25" fmla="*/ 254793 h 1459706"/>
                <a:gd name="connsiteX26" fmla="*/ 1102519 w 1116807"/>
                <a:gd name="connsiteY26" fmla="*/ 283368 h 1459706"/>
                <a:gd name="connsiteX27" fmla="*/ 1114425 w 1116807"/>
                <a:gd name="connsiteY27" fmla="*/ 311943 h 1459706"/>
                <a:gd name="connsiteX28" fmla="*/ 1116807 w 1116807"/>
                <a:gd name="connsiteY28" fmla="*/ 330993 h 1459706"/>
                <a:gd name="connsiteX29" fmla="*/ 1109663 w 1116807"/>
                <a:gd name="connsiteY29" fmla="*/ 359568 h 1459706"/>
                <a:gd name="connsiteX30" fmla="*/ 1095375 w 1116807"/>
                <a:gd name="connsiteY30" fmla="*/ 383381 h 1459706"/>
                <a:gd name="connsiteX31" fmla="*/ 1066800 w 1116807"/>
                <a:gd name="connsiteY31" fmla="*/ 407193 h 1459706"/>
                <a:gd name="connsiteX32" fmla="*/ 1021557 w 1116807"/>
                <a:gd name="connsiteY32" fmla="*/ 433387 h 1459706"/>
                <a:gd name="connsiteX33" fmla="*/ 969169 w 1116807"/>
                <a:gd name="connsiteY33" fmla="*/ 497681 h 1459706"/>
                <a:gd name="connsiteX34" fmla="*/ 831057 w 1116807"/>
                <a:gd name="connsiteY34" fmla="*/ 673893 h 1459706"/>
                <a:gd name="connsiteX35" fmla="*/ 673894 w 1116807"/>
                <a:gd name="connsiteY35" fmla="*/ 873918 h 1459706"/>
                <a:gd name="connsiteX36" fmla="*/ 602457 w 1116807"/>
                <a:gd name="connsiteY36" fmla="*/ 959643 h 1459706"/>
                <a:gd name="connsiteX37" fmla="*/ 559594 w 1116807"/>
                <a:gd name="connsiteY37" fmla="*/ 1009650 h 1459706"/>
                <a:gd name="connsiteX38" fmla="*/ 490538 w 1116807"/>
                <a:gd name="connsiteY38" fmla="*/ 1081087 h 1459706"/>
                <a:gd name="connsiteX39" fmla="*/ 354807 w 1116807"/>
                <a:gd name="connsiteY39" fmla="*/ 1209675 h 1459706"/>
                <a:gd name="connsiteX40" fmla="*/ 166688 w 1116807"/>
                <a:gd name="connsiteY40" fmla="*/ 1371600 h 1459706"/>
                <a:gd name="connsiteX41" fmla="*/ 104775 w 1116807"/>
                <a:gd name="connsiteY41" fmla="*/ 1421606 h 1459706"/>
                <a:gd name="connsiteX42" fmla="*/ 78582 w 1116807"/>
                <a:gd name="connsiteY42" fmla="*/ 1443037 h 1459706"/>
                <a:gd name="connsiteX43" fmla="*/ 50007 w 1116807"/>
                <a:gd name="connsiteY43" fmla="*/ 1454943 h 1459706"/>
                <a:gd name="connsiteX44" fmla="*/ 21432 w 1116807"/>
                <a:gd name="connsiteY44" fmla="*/ 1459706 h 1459706"/>
                <a:gd name="connsiteX45" fmla="*/ 2382 w 1116807"/>
                <a:gd name="connsiteY45" fmla="*/ 1452562 h 1459706"/>
                <a:gd name="connsiteX46" fmla="*/ 0 w 1116807"/>
                <a:gd name="connsiteY46" fmla="*/ 1440656 h 1459706"/>
                <a:gd name="connsiteX47" fmla="*/ 2382 w 1116807"/>
                <a:gd name="connsiteY47" fmla="*/ 1416843 h 1459706"/>
                <a:gd name="connsiteX48" fmla="*/ 7144 w 1116807"/>
                <a:gd name="connsiteY48" fmla="*/ 1402556 h 1459706"/>
                <a:gd name="connsiteX49" fmla="*/ 47625 w 1116807"/>
                <a:gd name="connsiteY49" fmla="*/ 1357312 h 1459706"/>
                <a:gd name="connsiteX50" fmla="*/ 126207 w 1116807"/>
                <a:gd name="connsiteY50" fmla="*/ 1264443 h 1459706"/>
                <a:gd name="connsiteX51" fmla="*/ 223838 w 1116807"/>
                <a:gd name="connsiteY51" fmla="*/ 1147762 h 1459706"/>
                <a:gd name="connsiteX52" fmla="*/ 316707 w 1116807"/>
                <a:gd name="connsiteY52" fmla="*/ 1028700 h 1459706"/>
                <a:gd name="connsiteX53" fmla="*/ 421482 w 1116807"/>
                <a:gd name="connsiteY53" fmla="*/ 890587 h 1459706"/>
                <a:gd name="connsiteX54" fmla="*/ 545307 w 1116807"/>
                <a:gd name="connsiteY54" fmla="*/ 709612 h 1459706"/>
                <a:gd name="connsiteX55" fmla="*/ 631032 w 1116807"/>
                <a:gd name="connsiteY55" fmla="*/ 571500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6807" h="1459706">
                  <a:moveTo>
                    <a:pt x="631032" y="571500"/>
                  </a:moveTo>
                  <a:lnTo>
                    <a:pt x="692944" y="469106"/>
                  </a:lnTo>
                  <a:lnTo>
                    <a:pt x="752475" y="359568"/>
                  </a:lnTo>
                  <a:lnTo>
                    <a:pt x="795338" y="273843"/>
                  </a:lnTo>
                  <a:lnTo>
                    <a:pt x="812007" y="240506"/>
                  </a:lnTo>
                  <a:lnTo>
                    <a:pt x="814388" y="228600"/>
                  </a:lnTo>
                  <a:lnTo>
                    <a:pt x="819150" y="202406"/>
                  </a:lnTo>
                  <a:lnTo>
                    <a:pt x="816769" y="180975"/>
                  </a:lnTo>
                  <a:lnTo>
                    <a:pt x="812007" y="159543"/>
                  </a:lnTo>
                  <a:lnTo>
                    <a:pt x="800100" y="130968"/>
                  </a:lnTo>
                  <a:lnTo>
                    <a:pt x="783432" y="104775"/>
                  </a:lnTo>
                  <a:lnTo>
                    <a:pt x="764382" y="80962"/>
                  </a:lnTo>
                  <a:lnTo>
                    <a:pt x="750094" y="64293"/>
                  </a:lnTo>
                  <a:lnTo>
                    <a:pt x="738188" y="45243"/>
                  </a:lnTo>
                  <a:lnTo>
                    <a:pt x="735807" y="21431"/>
                  </a:lnTo>
                  <a:lnTo>
                    <a:pt x="738188" y="7143"/>
                  </a:lnTo>
                  <a:lnTo>
                    <a:pt x="747713" y="0"/>
                  </a:lnTo>
                  <a:lnTo>
                    <a:pt x="762000" y="2381"/>
                  </a:lnTo>
                  <a:lnTo>
                    <a:pt x="792957" y="14287"/>
                  </a:lnTo>
                  <a:lnTo>
                    <a:pt x="835819" y="40481"/>
                  </a:lnTo>
                  <a:lnTo>
                    <a:pt x="897732" y="78581"/>
                  </a:lnTo>
                  <a:lnTo>
                    <a:pt x="940594" y="109537"/>
                  </a:lnTo>
                  <a:lnTo>
                    <a:pt x="990600" y="147637"/>
                  </a:lnTo>
                  <a:lnTo>
                    <a:pt x="1031082" y="185737"/>
                  </a:lnTo>
                  <a:lnTo>
                    <a:pt x="1057275" y="214312"/>
                  </a:lnTo>
                  <a:lnTo>
                    <a:pt x="1088232" y="254793"/>
                  </a:lnTo>
                  <a:lnTo>
                    <a:pt x="1102519" y="283368"/>
                  </a:lnTo>
                  <a:lnTo>
                    <a:pt x="1114425" y="311943"/>
                  </a:lnTo>
                  <a:lnTo>
                    <a:pt x="1116807" y="330993"/>
                  </a:lnTo>
                  <a:lnTo>
                    <a:pt x="1109663" y="359568"/>
                  </a:lnTo>
                  <a:lnTo>
                    <a:pt x="1095375" y="383381"/>
                  </a:lnTo>
                  <a:lnTo>
                    <a:pt x="1066800" y="407193"/>
                  </a:lnTo>
                  <a:lnTo>
                    <a:pt x="1021557" y="433387"/>
                  </a:lnTo>
                  <a:lnTo>
                    <a:pt x="969169" y="497681"/>
                  </a:lnTo>
                  <a:lnTo>
                    <a:pt x="831057" y="673893"/>
                  </a:lnTo>
                  <a:lnTo>
                    <a:pt x="673894" y="873918"/>
                  </a:lnTo>
                  <a:lnTo>
                    <a:pt x="602457" y="959643"/>
                  </a:lnTo>
                  <a:lnTo>
                    <a:pt x="559594" y="1009650"/>
                  </a:lnTo>
                  <a:lnTo>
                    <a:pt x="490538" y="1081087"/>
                  </a:lnTo>
                  <a:lnTo>
                    <a:pt x="354807" y="1209675"/>
                  </a:lnTo>
                  <a:lnTo>
                    <a:pt x="166688" y="1371600"/>
                  </a:lnTo>
                  <a:lnTo>
                    <a:pt x="104775" y="1421606"/>
                  </a:lnTo>
                  <a:lnTo>
                    <a:pt x="78582" y="1443037"/>
                  </a:lnTo>
                  <a:lnTo>
                    <a:pt x="50007" y="1454943"/>
                  </a:lnTo>
                  <a:lnTo>
                    <a:pt x="21432" y="1459706"/>
                  </a:lnTo>
                  <a:lnTo>
                    <a:pt x="2382" y="1452562"/>
                  </a:lnTo>
                  <a:lnTo>
                    <a:pt x="0" y="1440656"/>
                  </a:lnTo>
                  <a:lnTo>
                    <a:pt x="2382" y="1416843"/>
                  </a:lnTo>
                  <a:lnTo>
                    <a:pt x="7144" y="1402556"/>
                  </a:lnTo>
                  <a:lnTo>
                    <a:pt x="47625" y="1357312"/>
                  </a:lnTo>
                  <a:lnTo>
                    <a:pt x="126207" y="1264443"/>
                  </a:lnTo>
                  <a:lnTo>
                    <a:pt x="223838" y="1147762"/>
                  </a:lnTo>
                  <a:lnTo>
                    <a:pt x="316707" y="1028700"/>
                  </a:lnTo>
                  <a:lnTo>
                    <a:pt x="421482" y="890587"/>
                  </a:lnTo>
                  <a:lnTo>
                    <a:pt x="545307" y="709612"/>
                  </a:lnTo>
                  <a:lnTo>
                    <a:pt x="631032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9">
              <a:extLst>
                <a:ext uri="{FF2B5EF4-FFF2-40B4-BE49-F238E27FC236}">
                  <a16:creationId xmlns:a16="http://schemas.microsoft.com/office/drawing/2014/main" id="{F982A72B-6FF6-4875-8F76-03CBB81DDE9F}"/>
                </a:ext>
              </a:extLst>
            </p:cNvPr>
            <p:cNvSpPr/>
            <p:nvPr/>
          </p:nvSpPr>
          <p:spPr>
            <a:xfrm>
              <a:off x="6770688" y="1919289"/>
              <a:ext cx="1795462" cy="1514475"/>
            </a:xfrm>
            <a:custGeom>
              <a:avLst/>
              <a:gdLst>
                <a:gd name="connsiteX0" fmla="*/ 476250 w 1795462"/>
                <a:gd name="connsiteY0" fmla="*/ 614362 h 1514475"/>
                <a:gd name="connsiteX1" fmla="*/ 373856 w 1795462"/>
                <a:gd name="connsiteY1" fmla="*/ 447675 h 1514475"/>
                <a:gd name="connsiteX2" fmla="*/ 311944 w 1795462"/>
                <a:gd name="connsiteY2" fmla="*/ 350043 h 1514475"/>
                <a:gd name="connsiteX3" fmla="*/ 273844 w 1795462"/>
                <a:gd name="connsiteY3" fmla="*/ 283368 h 1514475"/>
                <a:gd name="connsiteX4" fmla="*/ 257175 w 1795462"/>
                <a:gd name="connsiteY4" fmla="*/ 257175 h 1514475"/>
                <a:gd name="connsiteX5" fmla="*/ 235744 w 1795462"/>
                <a:gd name="connsiteY5" fmla="*/ 228600 h 1514475"/>
                <a:gd name="connsiteX6" fmla="*/ 207169 w 1795462"/>
                <a:gd name="connsiteY6" fmla="*/ 197643 h 1514475"/>
                <a:gd name="connsiteX7" fmla="*/ 173831 w 1795462"/>
                <a:gd name="connsiteY7" fmla="*/ 164306 h 1514475"/>
                <a:gd name="connsiteX8" fmla="*/ 152400 w 1795462"/>
                <a:gd name="connsiteY8" fmla="*/ 145256 h 1514475"/>
                <a:gd name="connsiteX9" fmla="*/ 121444 w 1795462"/>
                <a:gd name="connsiteY9" fmla="*/ 116681 h 1514475"/>
                <a:gd name="connsiteX10" fmla="*/ 85725 w 1795462"/>
                <a:gd name="connsiteY10" fmla="*/ 92868 h 1514475"/>
                <a:gd name="connsiteX11" fmla="*/ 50006 w 1795462"/>
                <a:gd name="connsiteY11" fmla="*/ 73818 h 1514475"/>
                <a:gd name="connsiteX12" fmla="*/ 23812 w 1795462"/>
                <a:gd name="connsiteY12" fmla="*/ 66675 h 1514475"/>
                <a:gd name="connsiteX13" fmla="*/ 9525 w 1795462"/>
                <a:gd name="connsiteY13" fmla="*/ 57150 h 1514475"/>
                <a:gd name="connsiteX14" fmla="*/ 0 w 1795462"/>
                <a:gd name="connsiteY14" fmla="*/ 21431 h 1514475"/>
                <a:gd name="connsiteX15" fmla="*/ 2381 w 1795462"/>
                <a:gd name="connsiteY15" fmla="*/ 7143 h 1514475"/>
                <a:gd name="connsiteX16" fmla="*/ 9525 w 1795462"/>
                <a:gd name="connsiteY16" fmla="*/ 0 h 1514475"/>
                <a:gd name="connsiteX17" fmla="*/ 21431 w 1795462"/>
                <a:gd name="connsiteY17" fmla="*/ 0 h 1514475"/>
                <a:gd name="connsiteX18" fmla="*/ 52387 w 1795462"/>
                <a:gd name="connsiteY18" fmla="*/ 11906 h 1514475"/>
                <a:gd name="connsiteX19" fmla="*/ 88106 w 1795462"/>
                <a:gd name="connsiteY19" fmla="*/ 16668 h 1514475"/>
                <a:gd name="connsiteX20" fmla="*/ 130969 w 1795462"/>
                <a:gd name="connsiteY20" fmla="*/ 23812 h 1514475"/>
                <a:gd name="connsiteX21" fmla="*/ 173831 w 1795462"/>
                <a:gd name="connsiteY21" fmla="*/ 35718 h 1514475"/>
                <a:gd name="connsiteX22" fmla="*/ 202406 w 1795462"/>
                <a:gd name="connsiteY22" fmla="*/ 50006 h 1514475"/>
                <a:gd name="connsiteX23" fmla="*/ 240506 w 1795462"/>
                <a:gd name="connsiteY23" fmla="*/ 73818 h 1514475"/>
                <a:gd name="connsiteX24" fmla="*/ 283369 w 1795462"/>
                <a:gd name="connsiteY24" fmla="*/ 107156 h 1514475"/>
                <a:gd name="connsiteX25" fmla="*/ 300037 w 1795462"/>
                <a:gd name="connsiteY25" fmla="*/ 126206 h 1514475"/>
                <a:gd name="connsiteX26" fmla="*/ 319087 w 1795462"/>
                <a:gd name="connsiteY26" fmla="*/ 152400 h 1514475"/>
                <a:gd name="connsiteX27" fmla="*/ 376237 w 1795462"/>
                <a:gd name="connsiteY27" fmla="*/ 233362 h 1514475"/>
                <a:gd name="connsiteX28" fmla="*/ 473869 w 1795462"/>
                <a:gd name="connsiteY28" fmla="*/ 364331 h 1514475"/>
                <a:gd name="connsiteX29" fmla="*/ 609600 w 1795462"/>
                <a:gd name="connsiteY29" fmla="*/ 528637 h 1514475"/>
                <a:gd name="connsiteX30" fmla="*/ 747712 w 1795462"/>
                <a:gd name="connsiteY30" fmla="*/ 688181 h 1514475"/>
                <a:gd name="connsiteX31" fmla="*/ 866775 w 1795462"/>
                <a:gd name="connsiteY31" fmla="*/ 812006 h 1514475"/>
                <a:gd name="connsiteX32" fmla="*/ 995362 w 1795462"/>
                <a:gd name="connsiteY32" fmla="*/ 931068 h 1514475"/>
                <a:gd name="connsiteX33" fmla="*/ 1119187 w 1795462"/>
                <a:gd name="connsiteY33" fmla="*/ 1040606 h 1514475"/>
                <a:gd name="connsiteX34" fmla="*/ 1309687 w 1795462"/>
                <a:gd name="connsiteY34" fmla="*/ 1190625 h 1514475"/>
                <a:gd name="connsiteX35" fmla="*/ 1493044 w 1795462"/>
                <a:gd name="connsiteY35" fmla="*/ 1312068 h 1514475"/>
                <a:gd name="connsiteX36" fmla="*/ 1709737 w 1795462"/>
                <a:gd name="connsiteY36" fmla="*/ 1435893 h 1514475"/>
                <a:gd name="connsiteX37" fmla="*/ 1781175 w 1795462"/>
                <a:gd name="connsiteY37" fmla="*/ 1469231 h 1514475"/>
                <a:gd name="connsiteX38" fmla="*/ 1790700 w 1795462"/>
                <a:gd name="connsiteY38" fmla="*/ 1481137 h 1514475"/>
                <a:gd name="connsiteX39" fmla="*/ 1795462 w 1795462"/>
                <a:gd name="connsiteY39" fmla="*/ 1490662 h 1514475"/>
                <a:gd name="connsiteX40" fmla="*/ 1790700 w 1795462"/>
                <a:gd name="connsiteY40" fmla="*/ 1502568 h 1514475"/>
                <a:gd name="connsiteX41" fmla="*/ 1774031 w 1795462"/>
                <a:gd name="connsiteY41" fmla="*/ 1514475 h 1514475"/>
                <a:gd name="connsiteX42" fmla="*/ 1731169 w 1795462"/>
                <a:gd name="connsiteY42" fmla="*/ 1514475 h 1514475"/>
                <a:gd name="connsiteX43" fmla="*/ 1674019 w 1795462"/>
                <a:gd name="connsiteY43" fmla="*/ 1512093 h 1514475"/>
                <a:gd name="connsiteX44" fmla="*/ 1562100 w 1795462"/>
                <a:gd name="connsiteY44" fmla="*/ 1507331 h 1514475"/>
                <a:gd name="connsiteX45" fmla="*/ 1435894 w 1795462"/>
                <a:gd name="connsiteY45" fmla="*/ 1495425 h 1514475"/>
                <a:gd name="connsiteX46" fmla="*/ 1331119 w 1795462"/>
                <a:gd name="connsiteY46" fmla="*/ 1481137 h 1514475"/>
                <a:gd name="connsiteX47" fmla="*/ 1226344 w 1795462"/>
                <a:gd name="connsiteY47" fmla="*/ 1464468 h 1514475"/>
                <a:gd name="connsiteX48" fmla="*/ 1135856 w 1795462"/>
                <a:gd name="connsiteY48" fmla="*/ 1443037 h 1514475"/>
                <a:gd name="connsiteX49" fmla="*/ 1069181 w 1795462"/>
                <a:gd name="connsiteY49" fmla="*/ 1419225 h 1514475"/>
                <a:gd name="connsiteX50" fmla="*/ 1009650 w 1795462"/>
                <a:gd name="connsiteY50" fmla="*/ 1393031 h 1514475"/>
                <a:gd name="connsiteX51" fmla="*/ 962025 w 1795462"/>
                <a:gd name="connsiteY51" fmla="*/ 1362075 h 1514475"/>
                <a:gd name="connsiteX52" fmla="*/ 940594 w 1795462"/>
                <a:gd name="connsiteY52" fmla="*/ 1343025 h 1514475"/>
                <a:gd name="connsiteX53" fmla="*/ 912019 w 1795462"/>
                <a:gd name="connsiteY53" fmla="*/ 1312068 h 1514475"/>
                <a:gd name="connsiteX54" fmla="*/ 878681 w 1795462"/>
                <a:gd name="connsiteY54" fmla="*/ 1262062 h 1514475"/>
                <a:gd name="connsiteX55" fmla="*/ 800100 w 1795462"/>
                <a:gd name="connsiteY55" fmla="*/ 1133475 h 1514475"/>
                <a:gd name="connsiteX56" fmla="*/ 692944 w 1795462"/>
                <a:gd name="connsiteY56" fmla="*/ 964406 h 1514475"/>
                <a:gd name="connsiteX57" fmla="*/ 561975 w 1795462"/>
                <a:gd name="connsiteY57" fmla="*/ 757237 h 1514475"/>
                <a:gd name="connsiteX58" fmla="*/ 476250 w 1795462"/>
                <a:gd name="connsiteY58" fmla="*/ 614362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95462" h="1514475">
                  <a:moveTo>
                    <a:pt x="476250" y="614362"/>
                  </a:moveTo>
                  <a:lnTo>
                    <a:pt x="373856" y="447675"/>
                  </a:lnTo>
                  <a:lnTo>
                    <a:pt x="311944" y="350043"/>
                  </a:lnTo>
                  <a:lnTo>
                    <a:pt x="273844" y="283368"/>
                  </a:lnTo>
                  <a:lnTo>
                    <a:pt x="257175" y="257175"/>
                  </a:lnTo>
                  <a:lnTo>
                    <a:pt x="235744" y="228600"/>
                  </a:lnTo>
                  <a:lnTo>
                    <a:pt x="207169" y="197643"/>
                  </a:lnTo>
                  <a:lnTo>
                    <a:pt x="173831" y="164306"/>
                  </a:lnTo>
                  <a:lnTo>
                    <a:pt x="152400" y="145256"/>
                  </a:lnTo>
                  <a:lnTo>
                    <a:pt x="121444" y="116681"/>
                  </a:lnTo>
                  <a:lnTo>
                    <a:pt x="85725" y="92868"/>
                  </a:lnTo>
                  <a:lnTo>
                    <a:pt x="50006" y="73818"/>
                  </a:lnTo>
                  <a:lnTo>
                    <a:pt x="23812" y="66675"/>
                  </a:lnTo>
                  <a:lnTo>
                    <a:pt x="9525" y="5715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52387" y="11906"/>
                  </a:lnTo>
                  <a:lnTo>
                    <a:pt x="88106" y="16668"/>
                  </a:lnTo>
                  <a:lnTo>
                    <a:pt x="130969" y="23812"/>
                  </a:lnTo>
                  <a:lnTo>
                    <a:pt x="173831" y="35718"/>
                  </a:lnTo>
                  <a:lnTo>
                    <a:pt x="202406" y="50006"/>
                  </a:lnTo>
                  <a:lnTo>
                    <a:pt x="240506" y="73818"/>
                  </a:lnTo>
                  <a:lnTo>
                    <a:pt x="283369" y="107156"/>
                  </a:lnTo>
                  <a:lnTo>
                    <a:pt x="300037" y="126206"/>
                  </a:lnTo>
                  <a:lnTo>
                    <a:pt x="319087" y="152400"/>
                  </a:lnTo>
                  <a:lnTo>
                    <a:pt x="376237" y="233362"/>
                  </a:lnTo>
                  <a:lnTo>
                    <a:pt x="473869" y="364331"/>
                  </a:lnTo>
                  <a:lnTo>
                    <a:pt x="609600" y="528637"/>
                  </a:lnTo>
                  <a:lnTo>
                    <a:pt x="747712" y="688181"/>
                  </a:lnTo>
                  <a:lnTo>
                    <a:pt x="866775" y="812006"/>
                  </a:lnTo>
                  <a:lnTo>
                    <a:pt x="995362" y="931068"/>
                  </a:lnTo>
                  <a:lnTo>
                    <a:pt x="1119187" y="1040606"/>
                  </a:lnTo>
                  <a:lnTo>
                    <a:pt x="1309687" y="1190625"/>
                  </a:lnTo>
                  <a:lnTo>
                    <a:pt x="1493044" y="1312068"/>
                  </a:lnTo>
                  <a:lnTo>
                    <a:pt x="1709737" y="1435893"/>
                  </a:lnTo>
                  <a:lnTo>
                    <a:pt x="1781175" y="1469231"/>
                  </a:lnTo>
                  <a:lnTo>
                    <a:pt x="1790700" y="1481137"/>
                  </a:lnTo>
                  <a:lnTo>
                    <a:pt x="1795462" y="1490662"/>
                  </a:lnTo>
                  <a:lnTo>
                    <a:pt x="1790700" y="1502568"/>
                  </a:lnTo>
                  <a:lnTo>
                    <a:pt x="1774031" y="1514475"/>
                  </a:lnTo>
                  <a:lnTo>
                    <a:pt x="1731169" y="1514475"/>
                  </a:lnTo>
                  <a:lnTo>
                    <a:pt x="1674019" y="1512093"/>
                  </a:lnTo>
                  <a:lnTo>
                    <a:pt x="1562100" y="1507331"/>
                  </a:lnTo>
                  <a:lnTo>
                    <a:pt x="1435894" y="1495425"/>
                  </a:lnTo>
                  <a:lnTo>
                    <a:pt x="1331119" y="1481137"/>
                  </a:lnTo>
                  <a:lnTo>
                    <a:pt x="1226344" y="1464468"/>
                  </a:lnTo>
                  <a:lnTo>
                    <a:pt x="1135856" y="1443037"/>
                  </a:lnTo>
                  <a:lnTo>
                    <a:pt x="1069181" y="1419225"/>
                  </a:lnTo>
                  <a:lnTo>
                    <a:pt x="1009650" y="1393031"/>
                  </a:lnTo>
                  <a:lnTo>
                    <a:pt x="962025" y="1362075"/>
                  </a:lnTo>
                  <a:lnTo>
                    <a:pt x="940594" y="1343025"/>
                  </a:lnTo>
                  <a:lnTo>
                    <a:pt x="912019" y="1312068"/>
                  </a:lnTo>
                  <a:lnTo>
                    <a:pt x="878681" y="1262062"/>
                  </a:lnTo>
                  <a:lnTo>
                    <a:pt x="800100" y="1133475"/>
                  </a:lnTo>
                  <a:lnTo>
                    <a:pt x="692944" y="964406"/>
                  </a:lnTo>
                  <a:lnTo>
                    <a:pt x="561975" y="757237"/>
                  </a:lnTo>
                  <a:lnTo>
                    <a:pt x="47625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0">
              <a:extLst>
                <a:ext uri="{FF2B5EF4-FFF2-40B4-BE49-F238E27FC236}">
                  <a16:creationId xmlns:a16="http://schemas.microsoft.com/office/drawing/2014/main" id="{7DB09550-28CB-4DC1-B1FC-0BE8AB31810E}"/>
                </a:ext>
              </a:extLst>
            </p:cNvPr>
            <p:cNvSpPr/>
            <p:nvPr/>
          </p:nvSpPr>
          <p:spPr>
            <a:xfrm>
              <a:off x="3732214" y="2256199"/>
              <a:ext cx="661987" cy="709613"/>
            </a:xfrm>
            <a:custGeom>
              <a:avLst/>
              <a:gdLst>
                <a:gd name="connsiteX0" fmla="*/ 297656 w 661987"/>
                <a:gd name="connsiteY0" fmla="*/ 138113 h 709613"/>
                <a:gd name="connsiteX1" fmla="*/ 369094 w 661987"/>
                <a:gd name="connsiteY1" fmla="*/ 180975 h 709613"/>
                <a:gd name="connsiteX2" fmla="*/ 409575 w 661987"/>
                <a:gd name="connsiteY2" fmla="*/ 209550 h 709613"/>
                <a:gd name="connsiteX3" fmla="*/ 459581 w 661987"/>
                <a:gd name="connsiteY3" fmla="*/ 245269 h 709613"/>
                <a:gd name="connsiteX4" fmla="*/ 497681 w 661987"/>
                <a:gd name="connsiteY4" fmla="*/ 276225 h 709613"/>
                <a:gd name="connsiteX5" fmla="*/ 526256 w 661987"/>
                <a:gd name="connsiteY5" fmla="*/ 304800 h 709613"/>
                <a:gd name="connsiteX6" fmla="*/ 550069 w 661987"/>
                <a:gd name="connsiteY6" fmla="*/ 330994 h 709613"/>
                <a:gd name="connsiteX7" fmla="*/ 581025 w 661987"/>
                <a:gd name="connsiteY7" fmla="*/ 366713 h 709613"/>
                <a:gd name="connsiteX8" fmla="*/ 621506 w 661987"/>
                <a:gd name="connsiteY8" fmla="*/ 426244 h 709613"/>
                <a:gd name="connsiteX9" fmla="*/ 640556 w 661987"/>
                <a:gd name="connsiteY9" fmla="*/ 464344 h 709613"/>
                <a:gd name="connsiteX10" fmla="*/ 654844 w 661987"/>
                <a:gd name="connsiteY10" fmla="*/ 507206 h 709613"/>
                <a:gd name="connsiteX11" fmla="*/ 661987 w 661987"/>
                <a:gd name="connsiteY11" fmla="*/ 545306 h 709613"/>
                <a:gd name="connsiteX12" fmla="*/ 659606 w 661987"/>
                <a:gd name="connsiteY12" fmla="*/ 595313 h 709613"/>
                <a:gd name="connsiteX13" fmla="*/ 647700 w 661987"/>
                <a:gd name="connsiteY13" fmla="*/ 635794 h 709613"/>
                <a:gd name="connsiteX14" fmla="*/ 631031 w 661987"/>
                <a:gd name="connsiteY14" fmla="*/ 664369 h 709613"/>
                <a:gd name="connsiteX15" fmla="*/ 609600 w 661987"/>
                <a:gd name="connsiteY15" fmla="*/ 685800 h 709613"/>
                <a:gd name="connsiteX16" fmla="*/ 576262 w 661987"/>
                <a:gd name="connsiteY16" fmla="*/ 702469 h 709613"/>
                <a:gd name="connsiteX17" fmla="*/ 521494 w 661987"/>
                <a:gd name="connsiteY17" fmla="*/ 709613 h 709613"/>
                <a:gd name="connsiteX18" fmla="*/ 478631 w 661987"/>
                <a:gd name="connsiteY18" fmla="*/ 704850 h 709613"/>
                <a:gd name="connsiteX19" fmla="*/ 457200 w 661987"/>
                <a:gd name="connsiteY19" fmla="*/ 692944 h 709613"/>
                <a:gd name="connsiteX20" fmla="*/ 431006 w 661987"/>
                <a:gd name="connsiteY20" fmla="*/ 664369 h 709613"/>
                <a:gd name="connsiteX21" fmla="*/ 402431 w 661987"/>
                <a:gd name="connsiteY21" fmla="*/ 628650 h 709613"/>
                <a:gd name="connsiteX22" fmla="*/ 371475 w 661987"/>
                <a:gd name="connsiteY22" fmla="*/ 571500 h 709613"/>
                <a:gd name="connsiteX23" fmla="*/ 342900 w 661987"/>
                <a:gd name="connsiteY23" fmla="*/ 504825 h 709613"/>
                <a:gd name="connsiteX24" fmla="*/ 311944 w 661987"/>
                <a:gd name="connsiteY24" fmla="*/ 421481 h 709613"/>
                <a:gd name="connsiteX25" fmla="*/ 283369 w 661987"/>
                <a:gd name="connsiteY25" fmla="*/ 350044 h 709613"/>
                <a:gd name="connsiteX26" fmla="*/ 259556 w 661987"/>
                <a:gd name="connsiteY26" fmla="*/ 295275 h 709613"/>
                <a:gd name="connsiteX27" fmla="*/ 221456 w 661987"/>
                <a:gd name="connsiteY27" fmla="*/ 240506 h 709613"/>
                <a:gd name="connsiteX28" fmla="*/ 173831 w 661987"/>
                <a:gd name="connsiteY28" fmla="*/ 183356 h 709613"/>
                <a:gd name="connsiteX29" fmla="*/ 128587 w 661987"/>
                <a:gd name="connsiteY29" fmla="*/ 142875 h 709613"/>
                <a:gd name="connsiteX30" fmla="*/ 76200 w 661987"/>
                <a:gd name="connsiteY30" fmla="*/ 102394 h 709613"/>
                <a:gd name="connsiteX31" fmla="*/ 23812 w 661987"/>
                <a:gd name="connsiteY31" fmla="*/ 66675 h 709613"/>
                <a:gd name="connsiteX32" fmla="*/ 7144 w 661987"/>
                <a:gd name="connsiteY32" fmla="*/ 52388 h 709613"/>
                <a:gd name="connsiteX33" fmla="*/ 0 w 661987"/>
                <a:gd name="connsiteY33" fmla="*/ 33338 h 709613"/>
                <a:gd name="connsiteX34" fmla="*/ 0 w 661987"/>
                <a:gd name="connsiteY34" fmla="*/ 16669 h 709613"/>
                <a:gd name="connsiteX35" fmla="*/ 2381 w 661987"/>
                <a:gd name="connsiteY35" fmla="*/ 4763 h 709613"/>
                <a:gd name="connsiteX36" fmla="*/ 14287 w 661987"/>
                <a:gd name="connsiteY36" fmla="*/ 0 h 709613"/>
                <a:gd name="connsiteX37" fmla="*/ 35719 w 661987"/>
                <a:gd name="connsiteY37" fmla="*/ 4763 h 709613"/>
                <a:gd name="connsiteX38" fmla="*/ 88106 w 661987"/>
                <a:gd name="connsiteY38" fmla="*/ 28575 h 709613"/>
                <a:gd name="connsiteX39" fmla="*/ 195262 w 661987"/>
                <a:gd name="connsiteY39" fmla="*/ 83344 h 709613"/>
                <a:gd name="connsiteX40" fmla="*/ 297656 w 661987"/>
                <a:gd name="connsiteY40" fmla="*/ 1381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7" h="709613">
                  <a:moveTo>
                    <a:pt x="297656" y="138113"/>
                  </a:moveTo>
                  <a:lnTo>
                    <a:pt x="369094" y="180975"/>
                  </a:lnTo>
                  <a:lnTo>
                    <a:pt x="409575" y="209550"/>
                  </a:lnTo>
                  <a:lnTo>
                    <a:pt x="459581" y="245269"/>
                  </a:lnTo>
                  <a:lnTo>
                    <a:pt x="497681" y="276225"/>
                  </a:lnTo>
                  <a:lnTo>
                    <a:pt x="526256" y="304800"/>
                  </a:lnTo>
                  <a:lnTo>
                    <a:pt x="550069" y="330994"/>
                  </a:lnTo>
                  <a:lnTo>
                    <a:pt x="581025" y="366713"/>
                  </a:lnTo>
                  <a:lnTo>
                    <a:pt x="621506" y="426244"/>
                  </a:lnTo>
                  <a:lnTo>
                    <a:pt x="640556" y="464344"/>
                  </a:lnTo>
                  <a:lnTo>
                    <a:pt x="654844" y="507206"/>
                  </a:lnTo>
                  <a:lnTo>
                    <a:pt x="661987" y="545306"/>
                  </a:lnTo>
                  <a:lnTo>
                    <a:pt x="659606" y="595313"/>
                  </a:lnTo>
                  <a:lnTo>
                    <a:pt x="647700" y="635794"/>
                  </a:lnTo>
                  <a:lnTo>
                    <a:pt x="631031" y="664369"/>
                  </a:lnTo>
                  <a:lnTo>
                    <a:pt x="609600" y="685800"/>
                  </a:lnTo>
                  <a:lnTo>
                    <a:pt x="576262" y="702469"/>
                  </a:lnTo>
                  <a:lnTo>
                    <a:pt x="521494" y="709613"/>
                  </a:lnTo>
                  <a:lnTo>
                    <a:pt x="478631" y="704850"/>
                  </a:lnTo>
                  <a:lnTo>
                    <a:pt x="457200" y="692944"/>
                  </a:lnTo>
                  <a:lnTo>
                    <a:pt x="431006" y="664369"/>
                  </a:lnTo>
                  <a:lnTo>
                    <a:pt x="402431" y="628650"/>
                  </a:lnTo>
                  <a:lnTo>
                    <a:pt x="371475" y="571500"/>
                  </a:lnTo>
                  <a:lnTo>
                    <a:pt x="342900" y="504825"/>
                  </a:lnTo>
                  <a:lnTo>
                    <a:pt x="311944" y="421481"/>
                  </a:lnTo>
                  <a:lnTo>
                    <a:pt x="283369" y="350044"/>
                  </a:lnTo>
                  <a:lnTo>
                    <a:pt x="259556" y="295275"/>
                  </a:lnTo>
                  <a:lnTo>
                    <a:pt x="221456" y="240506"/>
                  </a:lnTo>
                  <a:lnTo>
                    <a:pt x="173831" y="183356"/>
                  </a:lnTo>
                  <a:lnTo>
                    <a:pt x="128587" y="142875"/>
                  </a:lnTo>
                  <a:lnTo>
                    <a:pt x="76200" y="102394"/>
                  </a:lnTo>
                  <a:lnTo>
                    <a:pt x="23812" y="66675"/>
                  </a:lnTo>
                  <a:lnTo>
                    <a:pt x="7144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9" y="4763"/>
                  </a:lnTo>
                  <a:lnTo>
                    <a:pt x="88106" y="28575"/>
                  </a:lnTo>
                  <a:lnTo>
                    <a:pt x="195262" y="83344"/>
                  </a:lnTo>
                  <a:lnTo>
                    <a:pt x="297656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1">
              <a:extLst>
                <a:ext uri="{FF2B5EF4-FFF2-40B4-BE49-F238E27FC236}">
                  <a16:creationId xmlns:a16="http://schemas.microsoft.com/office/drawing/2014/main" id="{457446BA-32DF-4AD0-A62A-ECC609E81B3F}"/>
                </a:ext>
              </a:extLst>
            </p:cNvPr>
            <p:cNvSpPr/>
            <p:nvPr/>
          </p:nvSpPr>
          <p:spPr>
            <a:xfrm>
              <a:off x="3532189" y="2999148"/>
              <a:ext cx="1952625" cy="573088"/>
            </a:xfrm>
            <a:custGeom>
              <a:avLst/>
              <a:gdLst>
                <a:gd name="connsiteX0" fmla="*/ 633412 w 1952625"/>
                <a:gd name="connsiteY0" fmla="*/ 285750 h 573881"/>
                <a:gd name="connsiteX1" fmla="*/ 469106 w 1952625"/>
                <a:gd name="connsiteY1" fmla="*/ 328613 h 573881"/>
                <a:gd name="connsiteX2" fmla="*/ 428625 w 1952625"/>
                <a:gd name="connsiteY2" fmla="*/ 340519 h 573881"/>
                <a:gd name="connsiteX3" fmla="*/ 402431 w 1952625"/>
                <a:gd name="connsiteY3" fmla="*/ 345281 h 573881"/>
                <a:gd name="connsiteX4" fmla="*/ 361950 w 1952625"/>
                <a:gd name="connsiteY4" fmla="*/ 350044 h 573881"/>
                <a:gd name="connsiteX5" fmla="*/ 316706 w 1952625"/>
                <a:gd name="connsiteY5" fmla="*/ 354806 h 573881"/>
                <a:gd name="connsiteX6" fmla="*/ 290512 w 1952625"/>
                <a:gd name="connsiteY6" fmla="*/ 352425 h 573881"/>
                <a:gd name="connsiteX7" fmla="*/ 254794 w 1952625"/>
                <a:gd name="connsiteY7" fmla="*/ 350044 h 573881"/>
                <a:gd name="connsiteX8" fmla="*/ 197644 w 1952625"/>
                <a:gd name="connsiteY8" fmla="*/ 338138 h 573881"/>
                <a:gd name="connsiteX9" fmla="*/ 161925 w 1952625"/>
                <a:gd name="connsiteY9" fmla="*/ 323850 h 573881"/>
                <a:gd name="connsiteX10" fmla="*/ 128587 w 1952625"/>
                <a:gd name="connsiteY10" fmla="*/ 302419 h 573881"/>
                <a:gd name="connsiteX11" fmla="*/ 107156 w 1952625"/>
                <a:gd name="connsiteY11" fmla="*/ 288131 h 573881"/>
                <a:gd name="connsiteX12" fmla="*/ 83344 w 1952625"/>
                <a:gd name="connsiteY12" fmla="*/ 264319 h 573881"/>
                <a:gd name="connsiteX13" fmla="*/ 61912 w 1952625"/>
                <a:gd name="connsiteY13" fmla="*/ 238125 h 573881"/>
                <a:gd name="connsiteX14" fmla="*/ 47625 w 1952625"/>
                <a:gd name="connsiteY14" fmla="*/ 226219 h 573881"/>
                <a:gd name="connsiteX15" fmla="*/ 28575 w 1952625"/>
                <a:gd name="connsiteY15" fmla="*/ 221456 h 573881"/>
                <a:gd name="connsiteX16" fmla="*/ 11906 w 1952625"/>
                <a:gd name="connsiteY16" fmla="*/ 221456 h 573881"/>
                <a:gd name="connsiteX17" fmla="*/ 2381 w 1952625"/>
                <a:gd name="connsiteY17" fmla="*/ 228600 h 573881"/>
                <a:gd name="connsiteX18" fmla="*/ 0 w 1952625"/>
                <a:gd name="connsiteY18" fmla="*/ 247650 h 573881"/>
                <a:gd name="connsiteX19" fmla="*/ 7144 w 1952625"/>
                <a:gd name="connsiteY19" fmla="*/ 271463 h 573881"/>
                <a:gd name="connsiteX20" fmla="*/ 30956 w 1952625"/>
                <a:gd name="connsiteY20" fmla="*/ 309563 h 573881"/>
                <a:gd name="connsiteX21" fmla="*/ 64294 w 1952625"/>
                <a:gd name="connsiteY21" fmla="*/ 354806 h 573881"/>
                <a:gd name="connsiteX22" fmla="*/ 104775 w 1952625"/>
                <a:gd name="connsiteY22" fmla="*/ 400050 h 573881"/>
                <a:gd name="connsiteX23" fmla="*/ 147637 w 1952625"/>
                <a:gd name="connsiteY23" fmla="*/ 445294 h 573881"/>
                <a:gd name="connsiteX24" fmla="*/ 192881 w 1952625"/>
                <a:gd name="connsiteY24" fmla="*/ 483394 h 573881"/>
                <a:gd name="connsiteX25" fmla="*/ 228600 w 1952625"/>
                <a:gd name="connsiteY25" fmla="*/ 511969 h 573881"/>
                <a:gd name="connsiteX26" fmla="*/ 261937 w 1952625"/>
                <a:gd name="connsiteY26" fmla="*/ 528638 h 573881"/>
                <a:gd name="connsiteX27" fmla="*/ 302419 w 1952625"/>
                <a:gd name="connsiteY27" fmla="*/ 547688 h 573881"/>
                <a:gd name="connsiteX28" fmla="*/ 347662 w 1952625"/>
                <a:gd name="connsiteY28" fmla="*/ 564356 h 573881"/>
                <a:gd name="connsiteX29" fmla="*/ 397669 w 1952625"/>
                <a:gd name="connsiteY29" fmla="*/ 573881 h 573881"/>
                <a:gd name="connsiteX30" fmla="*/ 431006 w 1952625"/>
                <a:gd name="connsiteY30" fmla="*/ 573881 h 573881"/>
                <a:gd name="connsiteX31" fmla="*/ 471487 w 1952625"/>
                <a:gd name="connsiteY31" fmla="*/ 569119 h 573881"/>
                <a:gd name="connsiteX32" fmla="*/ 576262 w 1952625"/>
                <a:gd name="connsiteY32" fmla="*/ 531019 h 573881"/>
                <a:gd name="connsiteX33" fmla="*/ 792956 w 1952625"/>
                <a:gd name="connsiteY33" fmla="*/ 447675 h 573881"/>
                <a:gd name="connsiteX34" fmla="*/ 1057275 w 1952625"/>
                <a:gd name="connsiteY34" fmla="*/ 357188 h 573881"/>
                <a:gd name="connsiteX35" fmla="*/ 1373981 w 1952625"/>
                <a:gd name="connsiteY35" fmla="*/ 280988 h 573881"/>
                <a:gd name="connsiteX36" fmla="*/ 1600200 w 1952625"/>
                <a:gd name="connsiteY36" fmla="*/ 242888 h 573881"/>
                <a:gd name="connsiteX37" fmla="*/ 1759744 w 1952625"/>
                <a:gd name="connsiteY37" fmla="*/ 219075 h 573881"/>
                <a:gd name="connsiteX38" fmla="*/ 1816894 w 1952625"/>
                <a:gd name="connsiteY38" fmla="*/ 209550 h 573881"/>
                <a:gd name="connsiteX39" fmla="*/ 1864519 w 1952625"/>
                <a:gd name="connsiteY39" fmla="*/ 195263 h 573881"/>
                <a:gd name="connsiteX40" fmla="*/ 1907381 w 1952625"/>
                <a:gd name="connsiteY40" fmla="*/ 173831 h 573881"/>
                <a:gd name="connsiteX41" fmla="*/ 1943100 w 1952625"/>
                <a:gd name="connsiteY41" fmla="*/ 147638 h 573881"/>
                <a:gd name="connsiteX42" fmla="*/ 1952625 w 1952625"/>
                <a:gd name="connsiteY42" fmla="*/ 130969 h 573881"/>
                <a:gd name="connsiteX43" fmla="*/ 1952625 w 1952625"/>
                <a:gd name="connsiteY43" fmla="*/ 114300 h 573881"/>
                <a:gd name="connsiteX44" fmla="*/ 1943100 w 1952625"/>
                <a:gd name="connsiteY44" fmla="*/ 85725 h 573881"/>
                <a:gd name="connsiteX45" fmla="*/ 1916906 w 1952625"/>
                <a:gd name="connsiteY45" fmla="*/ 52388 h 573881"/>
                <a:gd name="connsiteX46" fmla="*/ 1883569 w 1952625"/>
                <a:gd name="connsiteY46" fmla="*/ 28575 h 573881"/>
                <a:gd name="connsiteX47" fmla="*/ 1845469 w 1952625"/>
                <a:gd name="connsiteY47" fmla="*/ 9525 h 573881"/>
                <a:gd name="connsiteX48" fmla="*/ 1795462 w 1952625"/>
                <a:gd name="connsiteY48" fmla="*/ 0 h 573881"/>
                <a:gd name="connsiteX49" fmla="*/ 1754981 w 1952625"/>
                <a:gd name="connsiteY49" fmla="*/ 0 h 573881"/>
                <a:gd name="connsiteX50" fmla="*/ 1709737 w 1952625"/>
                <a:gd name="connsiteY50" fmla="*/ 9525 h 573881"/>
                <a:gd name="connsiteX51" fmla="*/ 1535906 w 1952625"/>
                <a:gd name="connsiteY51" fmla="*/ 61913 h 573881"/>
                <a:gd name="connsiteX52" fmla="*/ 1373981 w 1952625"/>
                <a:gd name="connsiteY52" fmla="*/ 107156 h 573881"/>
                <a:gd name="connsiteX53" fmla="*/ 1193006 w 1952625"/>
                <a:gd name="connsiteY53" fmla="*/ 140494 h 573881"/>
                <a:gd name="connsiteX54" fmla="*/ 985837 w 1952625"/>
                <a:gd name="connsiteY54" fmla="*/ 192881 h 573881"/>
                <a:gd name="connsiteX55" fmla="*/ 633412 w 1952625"/>
                <a:gd name="connsiteY55" fmla="*/ 2857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52625" h="573881">
                  <a:moveTo>
                    <a:pt x="633412" y="285750"/>
                  </a:moveTo>
                  <a:lnTo>
                    <a:pt x="469106" y="328613"/>
                  </a:lnTo>
                  <a:lnTo>
                    <a:pt x="428625" y="340519"/>
                  </a:lnTo>
                  <a:lnTo>
                    <a:pt x="402431" y="345281"/>
                  </a:lnTo>
                  <a:lnTo>
                    <a:pt x="361950" y="350044"/>
                  </a:lnTo>
                  <a:lnTo>
                    <a:pt x="316706" y="354806"/>
                  </a:lnTo>
                  <a:lnTo>
                    <a:pt x="290512" y="352425"/>
                  </a:lnTo>
                  <a:lnTo>
                    <a:pt x="254794" y="350044"/>
                  </a:lnTo>
                  <a:lnTo>
                    <a:pt x="197644" y="338138"/>
                  </a:lnTo>
                  <a:lnTo>
                    <a:pt x="161925" y="323850"/>
                  </a:lnTo>
                  <a:lnTo>
                    <a:pt x="128587" y="302419"/>
                  </a:lnTo>
                  <a:lnTo>
                    <a:pt x="107156" y="288131"/>
                  </a:lnTo>
                  <a:lnTo>
                    <a:pt x="83344" y="264319"/>
                  </a:lnTo>
                  <a:lnTo>
                    <a:pt x="61912" y="238125"/>
                  </a:lnTo>
                  <a:lnTo>
                    <a:pt x="47625" y="226219"/>
                  </a:lnTo>
                  <a:lnTo>
                    <a:pt x="28575" y="221456"/>
                  </a:lnTo>
                  <a:lnTo>
                    <a:pt x="11906" y="221456"/>
                  </a:lnTo>
                  <a:lnTo>
                    <a:pt x="2381" y="228600"/>
                  </a:lnTo>
                  <a:lnTo>
                    <a:pt x="0" y="247650"/>
                  </a:lnTo>
                  <a:lnTo>
                    <a:pt x="7144" y="271463"/>
                  </a:lnTo>
                  <a:lnTo>
                    <a:pt x="30956" y="309563"/>
                  </a:lnTo>
                  <a:lnTo>
                    <a:pt x="64294" y="354806"/>
                  </a:lnTo>
                  <a:lnTo>
                    <a:pt x="104775" y="400050"/>
                  </a:lnTo>
                  <a:lnTo>
                    <a:pt x="147637" y="445294"/>
                  </a:lnTo>
                  <a:lnTo>
                    <a:pt x="192881" y="483394"/>
                  </a:lnTo>
                  <a:lnTo>
                    <a:pt x="228600" y="511969"/>
                  </a:lnTo>
                  <a:lnTo>
                    <a:pt x="261937" y="528638"/>
                  </a:lnTo>
                  <a:lnTo>
                    <a:pt x="302419" y="547688"/>
                  </a:lnTo>
                  <a:lnTo>
                    <a:pt x="347662" y="564356"/>
                  </a:lnTo>
                  <a:lnTo>
                    <a:pt x="397669" y="573881"/>
                  </a:lnTo>
                  <a:lnTo>
                    <a:pt x="431006" y="573881"/>
                  </a:lnTo>
                  <a:lnTo>
                    <a:pt x="471487" y="569119"/>
                  </a:lnTo>
                  <a:lnTo>
                    <a:pt x="576262" y="531019"/>
                  </a:lnTo>
                  <a:lnTo>
                    <a:pt x="792956" y="447675"/>
                  </a:lnTo>
                  <a:lnTo>
                    <a:pt x="1057275" y="357188"/>
                  </a:lnTo>
                  <a:lnTo>
                    <a:pt x="1373981" y="280988"/>
                  </a:lnTo>
                  <a:lnTo>
                    <a:pt x="1600200" y="242888"/>
                  </a:lnTo>
                  <a:lnTo>
                    <a:pt x="1759744" y="219075"/>
                  </a:lnTo>
                  <a:lnTo>
                    <a:pt x="1816894" y="209550"/>
                  </a:lnTo>
                  <a:lnTo>
                    <a:pt x="1864519" y="195263"/>
                  </a:lnTo>
                  <a:lnTo>
                    <a:pt x="1907381" y="173831"/>
                  </a:lnTo>
                  <a:lnTo>
                    <a:pt x="1943100" y="147638"/>
                  </a:lnTo>
                  <a:lnTo>
                    <a:pt x="1952625" y="130969"/>
                  </a:lnTo>
                  <a:lnTo>
                    <a:pt x="1952625" y="114300"/>
                  </a:lnTo>
                  <a:lnTo>
                    <a:pt x="1943100" y="85725"/>
                  </a:lnTo>
                  <a:lnTo>
                    <a:pt x="1916906" y="52388"/>
                  </a:lnTo>
                  <a:lnTo>
                    <a:pt x="1883569" y="28575"/>
                  </a:lnTo>
                  <a:lnTo>
                    <a:pt x="1845469" y="9525"/>
                  </a:lnTo>
                  <a:lnTo>
                    <a:pt x="1795462" y="0"/>
                  </a:lnTo>
                  <a:lnTo>
                    <a:pt x="1754981" y="0"/>
                  </a:lnTo>
                  <a:lnTo>
                    <a:pt x="1709737" y="9525"/>
                  </a:lnTo>
                  <a:lnTo>
                    <a:pt x="1535906" y="61913"/>
                  </a:lnTo>
                  <a:lnTo>
                    <a:pt x="1373981" y="107156"/>
                  </a:lnTo>
                  <a:lnTo>
                    <a:pt x="1193006" y="140494"/>
                  </a:lnTo>
                  <a:lnTo>
                    <a:pt x="985837" y="192881"/>
                  </a:lnTo>
                  <a:lnTo>
                    <a:pt x="63341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9">
              <a:extLst>
                <a:ext uri="{FF2B5EF4-FFF2-40B4-BE49-F238E27FC236}">
                  <a16:creationId xmlns:a16="http://schemas.microsoft.com/office/drawing/2014/main" id="{E1E797E1-2DE8-4296-A530-A2236D832477}"/>
                </a:ext>
              </a:extLst>
            </p:cNvPr>
            <p:cNvSpPr/>
            <p:nvPr/>
          </p:nvSpPr>
          <p:spPr>
            <a:xfrm rot="16200000">
              <a:off x="2586038" y="3532548"/>
              <a:ext cx="4254500" cy="533400"/>
            </a:xfrm>
            <a:custGeom>
              <a:avLst/>
              <a:gdLst>
                <a:gd name="connsiteX0" fmla="*/ 1511055 w 4254255"/>
                <a:gd name="connsiteY0" fmla="*/ 257727 h 533106"/>
                <a:gd name="connsiteX1" fmla="*/ 2252460 w 4254255"/>
                <a:gd name="connsiteY1" fmla="*/ 257727 h 533106"/>
                <a:gd name="connsiteX2" fmla="*/ 2849115 w 4254255"/>
                <a:gd name="connsiteY2" fmla="*/ 257727 h 533106"/>
                <a:gd name="connsiteX3" fmla="*/ 3202165 w 4254255"/>
                <a:gd name="connsiteY3" fmla="*/ 257727 h 533106"/>
                <a:gd name="connsiteX4" fmla="*/ 3385751 w 4254255"/>
                <a:gd name="connsiteY4" fmla="*/ 257727 h 533106"/>
                <a:gd name="connsiteX5" fmla="*/ 3491666 w 4254255"/>
                <a:gd name="connsiteY5" fmla="*/ 257727 h 533106"/>
                <a:gd name="connsiteX6" fmla="*/ 3569337 w 4254255"/>
                <a:gd name="connsiteY6" fmla="*/ 254197 h 533106"/>
                <a:gd name="connsiteX7" fmla="*/ 3668191 w 4254255"/>
                <a:gd name="connsiteY7" fmla="*/ 254197 h 533106"/>
                <a:gd name="connsiteX8" fmla="*/ 3763515 w 4254255"/>
                <a:gd name="connsiteY8" fmla="*/ 243605 h 533106"/>
                <a:gd name="connsiteX9" fmla="*/ 3894143 w 4254255"/>
                <a:gd name="connsiteY9" fmla="*/ 229483 h 533106"/>
                <a:gd name="connsiteX10" fmla="*/ 4014180 w 4254255"/>
                <a:gd name="connsiteY10" fmla="*/ 204770 h 533106"/>
                <a:gd name="connsiteX11" fmla="*/ 4060077 w 4254255"/>
                <a:gd name="connsiteY11" fmla="*/ 190648 h 533106"/>
                <a:gd name="connsiteX12" fmla="*/ 4095382 w 4254255"/>
                <a:gd name="connsiteY12" fmla="*/ 165934 h 533106"/>
                <a:gd name="connsiteX13" fmla="*/ 4127157 w 4254255"/>
                <a:gd name="connsiteY13" fmla="*/ 127099 h 533106"/>
                <a:gd name="connsiteX14" fmla="*/ 4148340 w 4254255"/>
                <a:gd name="connsiteY14" fmla="*/ 98854 h 533106"/>
                <a:gd name="connsiteX15" fmla="*/ 4173053 w 4254255"/>
                <a:gd name="connsiteY15" fmla="*/ 56488 h 533106"/>
                <a:gd name="connsiteX16" fmla="*/ 4183645 w 4254255"/>
                <a:gd name="connsiteY16" fmla="*/ 28244 h 533106"/>
                <a:gd name="connsiteX17" fmla="*/ 4190706 w 4254255"/>
                <a:gd name="connsiteY17" fmla="*/ 17653 h 533106"/>
                <a:gd name="connsiteX18" fmla="*/ 4197767 w 4254255"/>
                <a:gd name="connsiteY18" fmla="*/ 7061 h 533106"/>
                <a:gd name="connsiteX19" fmla="*/ 4226011 w 4254255"/>
                <a:gd name="connsiteY19" fmla="*/ 0 h 533106"/>
                <a:gd name="connsiteX20" fmla="*/ 4243663 w 4254255"/>
                <a:gd name="connsiteY20" fmla="*/ 7061 h 533106"/>
                <a:gd name="connsiteX21" fmla="*/ 4250724 w 4254255"/>
                <a:gd name="connsiteY21" fmla="*/ 14122 h 533106"/>
                <a:gd name="connsiteX22" fmla="*/ 4254255 w 4254255"/>
                <a:gd name="connsiteY22" fmla="*/ 28244 h 533106"/>
                <a:gd name="connsiteX23" fmla="*/ 4243663 w 4254255"/>
                <a:gd name="connsiteY23" fmla="*/ 70610 h 533106"/>
                <a:gd name="connsiteX24" fmla="*/ 4229541 w 4254255"/>
                <a:gd name="connsiteY24" fmla="*/ 116507 h 533106"/>
                <a:gd name="connsiteX25" fmla="*/ 4204828 w 4254255"/>
                <a:gd name="connsiteY25" fmla="*/ 208300 h 533106"/>
                <a:gd name="connsiteX26" fmla="*/ 4169523 w 4254255"/>
                <a:gd name="connsiteY26" fmla="*/ 300093 h 533106"/>
                <a:gd name="connsiteX27" fmla="*/ 4130687 w 4254255"/>
                <a:gd name="connsiteY27" fmla="*/ 391886 h 533106"/>
                <a:gd name="connsiteX28" fmla="*/ 4102443 w 4254255"/>
                <a:gd name="connsiteY28" fmla="*/ 437783 h 533106"/>
                <a:gd name="connsiteX29" fmla="*/ 4070669 w 4254255"/>
                <a:gd name="connsiteY29" fmla="*/ 476618 h 533106"/>
                <a:gd name="connsiteX30" fmla="*/ 4028303 w 4254255"/>
                <a:gd name="connsiteY30" fmla="*/ 511923 h 533106"/>
                <a:gd name="connsiteX31" fmla="*/ 3996528 w 4254255"/>
                <a:gd name="connsiteY31" fmla="*/ 526045 h 533106"/>
                <a:gd name="connsiteX32" fmla="*/ 3964753 w 4254255"/>
                <a:gd name="connsiteY32" fmla="*/ 533106 h 533106"/>
                <a:gd name="connsiteX33" fmla="*/ 3929448 w 4254255"/>
                <a:gd name="connsiteY33" fmla="*/ 522515 h 533106"/>
                <a:gd name="connsiteX34" fmla="*/ 3855308 w 4254255"/>
                <a:gd name="connsiteY34" fmla="*/ 497801 h 533106"/>
                <a:gd name="connsiteX35" fmla="*/ 3717618 w 4254255"/>
                <a:gd name="connsiteY35" fmla="*/ 480149 h 533106"/>
                <a:gd name="connsiteX36" fmla="*/ 3459892 w 4254255"/>
                <a:gd name="connsiteY36" fmla="*/ 483679 h 533106"/>
                <a:gd name="connsiteX37" fmla="*/ 2817340 w 4254255"/>
                <a:gd name="connsiteY37" fmla="*/ 483679 h 533106"/>
                <a:gd name="connsiteX38" fmla="*/ 2263052 w 4254255"/>
                <a:gd name="connsiteY38" fmla="*/ 480149 h 533106"/>
                <a:gd name="connsiteX39" fmla="*/ 610777 w 4254255"/>
                <a:gd name="connsiteY39" fmla="*/ 483679 h 533106"/>
                <a:gd name="connsiteX40" fmla="*/ 345989 w 4254255"/>
                <a:gd name="connsiteY40" fmla="*/ 480149 h 533106"/>
                <a:gd name="connsiteX41" fmla="*/ 215360 w 4254255"/>
                <a:gd name="connsiteY41" fmla="*/ 483679 h 533106"/>
                <a:gd name="connsiteX42" fmla="*/ 169464 w 4254255"/>
                <a:gd name="connsiteY42" fmla="*/ 480149 h 533106"/>
                <a:gd name="connsiteX43" fmla="*/ 127098 w 4254255"/>
                <a:gd name="connsiteY43" fmla="*/ 473088 h 533106"/>
                <a:gd name="connsiteX44" fmla="*/ 81201 w 4254255"/>
                <a:gd name="connsiteY44" fmla="*/ 455435 h 533106"/>
                <a:gd name="connsiteX45" fmla="*/ 35305 w 4254255"/>
                <a:gd name="connsiteY45" fmla="*/ 434252 h 533106"/>
                <a:gd name="connsiteX46" fmla="*/ 14122 w 4254255"/>
                <a:gd name="connsiteY46" fmla="*/ 413069 h 533106"/>
                <a:gd name="connsiteX47" fmla="*/ 3530 w 4254255"/>
                <a:gd name="connsiteY47" fmla="*/ 398947 h 533106"/>
                <a:gd name="connsiteX48" fmla="*/ 0 w 4254255"/>
                <a:gd name="connsiteY48" fmla="*/ 384825 h 533106"/>
                <a:gd name="connsiteX49" fmla="*/ 0 w 4254255"/>
                <a:gd name="connsiteY49" fmla="*/ 367173 h 533106"/>
                <a:gd name="connsiteX50" fmla="*/ 3530 w 4254255"/>
                <a:gd name="connsiteY50" fmla="*/ 349520 h 533106"/>
                <a:gd name="connsiteX51" fmla="*/ 24713 w 4254255"/>
                <a:gd name="connsiteY51" fmla="*/ 331868 h 533106"/>
                <a:gd name="connsiteX52" fmla="*/ 49427 w 4254255"/>
                <a:gd name="connsiteY52" fmla="*/ 317746 h 533106"/>
                <a:gd name="connsiteX53" fmla="*/ 148281 w 4254255"/>
                <a:gd name="connsiteY53" fmla="*/ 282441 h 533106"/>
                <a:gd name="connsiteX54" fmla="*/ 314214 w 4254255"/>
                <a:gd name="connsiteY54" fmla="*/ 236544 h 533106"/>
                <a:gd name="connsiteX55" fmla="*/ 413069 w 4254255"/>
                <a:gd name="connsiteY55" fmla="*/ 215361 h 533106"/>
                <a:gd name="connsiteX56" fmla="*/ 483679 w 4254255"/>
                <a:gd name="connsiteY56" fmla="*/ 201239 h 533106"/>
                <a:gd name="connsiteX57" fmla="*/ 522514 w 4254255"/>
                <a:gd name="connsiteY57" fmla="*/ 201239 h 533106"/>
                <a:gd name="connsiteX58" fmla="*/ 564880 w 4254255"/>
                <a:gd name="connsiteY58" fmla="*/ 215361 h 533106"/>
                <a:gd name="connsiteX59" fmla="*/ 723753 w 4254255"/>
                <a:gd name="connsiteY59" fmla="*/ 236544 h 533106"/>
                <a:gd name="connsiteX60" fmla="*/ 1030906 w 4254255"/>
                <a:gd name="connsiteY60" fmla="*/ 261258 h 533106"/>
                <a:gd name="connsiteX61" fmla="*/ 1511055 w 4254255"/>
                <a:gd name="connsiteY61" fmla="*/ 257727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254255" h="533106">
                  <a:moveTo>
                    <a:pt x="1511055" y="257727"/>
                  </a:moveTo>
                  <a:lnTo>
                    <a:pt x="2252460" y="257727"/>
                  </a:lnTo>
                  <a:lnTo>
                    <a:pt x="2849115" y="257727"/>
                  </a:lnTo>
                  <a:lnTo>
                    <a:pt x="3202165" y="257727"/>
                  </a:lnTo>
                  <a:lnTo>
                    <a:pt x="3385751" y="257727"/>
                  </a:lnTo>
                  <a:lnTo>
                    <a:pt x="3491666" y="257727"/>
                  </a:lnTo>
                  <a:lnTo>
                    <a:pt x="3569337" y="254197"/>
                  </a:lnTo>
                  <a:lnTo>
                    <a:pt x="3668191" y="254197"/>
                  </a:lnTo>
                  <a:lnTo>
                    <a:pt x="3763515" y="243605"/>
                  </a:lnTo>
                  <a:lnTo>
                    <a:pt x="3894143" y="229483"/>
                  </a:lnTo>
                  <a:lnTo>
                    <a:pt x="4014180" y="204770"/>
                  </a:lnTo>
                  <a:lnTo>
                    <a:pt x="4060077" y="190648"/>
                  </a:lnTo>
                  <a:lnTo>
                    <a:pt x="4095382" y="165934"/>
                  </a:lnTo>
                  <a:lnTo>
                    <a:pt x="4127157" y="127099"/>
                  </a:lnTo>
                  <a:lnTo>
                    <a:pt x="4148340" y="98854"/>
                  </a:lnTo>
                  <a:lnTo>
                    <a:pt x="4173053" y="56488"/>
                  </a:lnTo>
                  <a:lnTo>
                    <a:pt x="4183645" y="28244"/>
                  </a:lnTo>
                  <a:lnTo>
                    <a:pt x="4190706" y="17653"/>
                  </a:lnTo>
                  <a:lnTo>
                    <a:pt x="4197767" y="7061"/>
                  </a:lnTo>
                  <a:lnTo>
                    <a:pt x="4226011" y="0"/>
                  </a:lnTo>
                  <a:lnTo>
                    <a:pt x="4243663" y="7061"/>
                  </a:lnTo>
                  <a:lnTo>
                    <a:pt x="4250724" y="14122"/>
                  </a:lnTo>
                  <a:lnTo>
                    <a:pt x="4254255" y="28244"/>
                  </a:lnTo>
                  <a:lnTo>
                    <a:pt x="4243663" y="70610"/>
                  </a:lnTo>
                  <a:lnTo>
                    <a:pt x="4229541" y="116507"/>
                  </a:lnTo>
                  <a:lnTo>
                    <a:pt x="4204828" y="208300"/>
                  </a:lnTo>
                  <a:lnTo>
                    <a:pt x="4169523" y="300093"/>
                  </a:lnTo>
                  <a:lnTo>
                    <a:pt x="4130687" y="391886"/>
                  </a:lnTo>
                  <a:lnTo>
                    <a:pt x="4102443" y="437783"/>
                  </a:lnTo>
                  <a:lnTo>
                    <a:pt x="4070669" y="476618"/>
                  </a:lnTo>
                  <a:lnTo>
                    <a:pt x="4028303" y="511923"/>
                  </a:lnTo>
                  <a:lnTo>
                    <a:pt x="3996528" y="526045"/>
                  </a:lnTo>
                  <a:lnTo>
                    <a:pt x="3964753" y="533106"/>
                  </a:lnTo>
                  <a:lnTo>
                    <a:pt x="3929448" y="522515"/>
                  </a:lnTo>
                  <a:lnTo>
                    <a:pt x="3855308" y="497801"/>
                  </a:lnTo>
                  <a:lnTo>
                    <a:pt x="3717618" y="480149"/>
                  </a:lnTo>
                  <a:lnTo>
                    <a:pt x="3459892" y="483679"/>
                  </a:lnTo>
                  <a:lnTo>
                    <a:pt x="2817340" y="483679"/>
                  </a:lnTo>
                  <a:lnTo>
                    <a:pt x="2263052" y="480149"/>
                  </a:lnTo>
                  <a:lnTo>
                    <a:pt x="610777" y="483679"/>
                  </a:lnTo>
                  <a:lnTo>
                    <a:pt x="345989" y="480149"/>
                  </a:lnTo>
                  <a:lnTo>
                    <a:pt x="215360" y="483679"/>
                  </a:lnTo>
                  <a:lnTo>
                    <a:pt x="169464" y="480149"/>
                  </a:lnTo>
                  <a:lnTo>
                    <a:pt x="127098" y="473088"/>
                  </a:lnTo>
                  <a:lnTo>
                    <a:pt x="81201" y="455435"/>
                  </a:lnTo>
                  <a:lnTo>
                    <a:pt x="35305" y="434252"/>
                  </a:lnTo>
                  <a:lnTo>
                    <a:pt x="14122" y="413069"/>
                  </a:lnTo>
                  <a:lnTo>
                    <a:pt x="3530" y="398947"/>
                  </a:lnTo>
                  <a:lnTo>
                    <a:pt x="0" y="384825"/>
                  </a:lnTo>
                  <a:lnTo>
                    <a:pt x="0" y="367173"/>
                  </a:lnTo>
                  <a:lnTo>
                    <a:pt x="3530" y="349520"/>
                  </a:lnTo>
                  <a:lnTo>
                    <a:pt x="24713" y="331868"/>
                  </a:lnTo>
                  <a:lnTo>
                    <a:pt x="49427" y="317746"/>
                  </a:lnTo>
                  <a:lnTo>
                    <a:pt x="148281" y="282441"/>
                  </a:lnTo>
                  <a:lnTo>
                    <a:pt x="314214" y="236544"/>
                  </a:lnTo>
                  <a:lnTo>
                    <a:pt x="413069" y="215361"/>
                  </a:lnTo>
                  <a:lnTo>
                    <a:pt x="483679" y="201239"/>
                  </a:lnTo>
                  <a:lnTo>
                    <a:pt x="522514" y="201239"/>
                  </a:lnTo>
                  <a:lnTo>
                    <a:pt x="564880" y="215361"/>
                  </a:lnTo>
                  <a:lnTo>
                    <a:pt x="723753" y="236544"/>
                  </a:lnTo>
                  <a:lnTo>
                    <a:pt x="1030906" y="261258"/>
                  </a:lnTo>
                  <a:lnTo>
                    <a:pt x="1511055" y="2577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2">
              <a:extLst>
                <a:ext uri="{FF2B5EF4-FFF2-40B4-BE49-F238E27FC236}">
                  <a16:creationId xmlns:a16="http://schemas.microsoft.com/office/drawing/2014/main" id="{4D112D59-37DF-4FC5-AD18-E900CDAEDBAE}"/>
                </a:ext>
              </a:extLst>
            </p:cNvPr>
            <p:cNvSpPr/>
            <p:nvPr/>
          </p:nvSpPr>
          <p:spPr>
            <a:xfrm>
              <a:off x="3617914" y="3276962"/>
              <a:ext cx="1125537" cy="1800225"/>
            </a:xfrm>
            <a:custGeom>
              <a:avLst/>
              <a:gdLst>
                <a:gd name="connsiteX0" fmla="*/ 831056 w 1126331"/>
                <a:gd name="connsiteY0" fmla="*/ 414338 h 1800225"/>
                <a:gd name="connsiteX1" fmla="*/ 776287 w 1126331"/>
                <a:gd name="connsiteY1" fmla="*/ 542925 h 1800225"/>
                <a:gd name="connsiteX2" fmla="*/ 723900 w 1126331"/>
                <a:gd name="connsiteY2" fmla="*/ 661988 h 1800225"/>
                <a:gd name="connsiteX3" fmla="*/ 666750 w 1126331"/>
                <a:gd name="connsiteY3" fmla="*/ 792957 h 1800225"/>
                <a:gd name="connsiteX4" fmla="*/ 607219 w 1126331"/>
                <a:gd name="connsiteY4" fmla="*/ 909638 h 1800225"/>
                <a:gd name="connsiteX5" fmla="*/ 561975 w 1126331"/>
                <a:gd name="connsiteY5" fmla="*/ 990600 h 1800225"/>
                <a:gd name="connsiteX6" fmla="*/ 457200 w 1126331"/>
                <a:gd name="connsiteY6" fmla="*/ 1157288 h 1800225"/>
                <a:gd name="connsiteX7" fmla="*/ 359569 w 1126331"/>
                <a:gd name="connsiteY7" fmla="*/ 1300163 h 1800225"/>
                <a:gd name="connsiteX8" fmla="*/ 266700 w 1126331"/>
                <a:gd name="connsiteY8" fmla="*/ 1431132 h 1800225"/>
                <a:gd name="connsiteX9" fmla="*/ 140494 w 1126331"/>
                <a:gd name="connsiteY9" fmla="*/ 1593057 h 1800225"/>
                <a:gd name="connsiteX10" fmla="*/ 26194 w 1126331"/>
                <a:gd name="connsiteY10" fmla="*/ 1724025 h 1800225"/>
                <a:gd name="connsiteX11" fmla="*/ 7144 w 1126331"/>
                <a:gd name="connsiteY11" fmla="*/ 1754982 h 1800225"/>
                <a:gd name="connsiteX12" fmla="*/ 0 w 1126331"/>
                <a:gd name="connsiteY12" fmla="*/ 1781175 h 1800225"/>
                <a:gd name="connsiteX13" fmla="*/ 2381 w 1126331"/>
                <a:gd name="connsiteY13" fmla="*/ 1793082 h 1800225"/>
                <a:gd name="connsiteX14" fmla="*/ 16669 w 1126331"/>
                <a:gd name="connsiteY14" fmla="*/ 1800225 h 1800225"/>
                <a:gd name="connsiteX15" fmla="*/ 42862 w 1126331"/>
                <a:gd name="connsiteY15" fmla="*/ 1790700 h 1800225"/>
                <a:gd name="connsiteX16" fmla="*/ 69056 w 1126331"/>
                <a:gd name="connsiteY16" fmla="*/ 1774032 h 1800225"/>
                <a:gd name="connsiteX17" fmla="*/ 195262 w 1126331"/>
                <a:gd name="connsiteY17" fmla="*/ 1657350 h 1800225"/>
                <a:gd name="connsiteX18" fmla="*/ 357187 w 1126331"/>
                <a:gd name="connsiteY18" fmla="*/ 1493044 h 1800225"/>
                <a:gd name="connsiteX19" fmla="*/ 473869 w 1126331"/>
                <a:gd name="connsiteY19" fmla="*/ 1366838 h 1800225"/>
                <a:gd name="connsiteX20" fmla="*/ 583406 w 1126331"/>
                <a:gd name="connsiteY20" fmla="*/ 1245394 h 1800225"/>
                <a:gd name="connsiteX21" fmla="*/ 678656 w 1126331"/>
                <a:gd name="connsiteY21" fmla="*/ 1119188 h 1800225"/>
                <a:gd name="connsiteX22" fmla="*/ 795337 w 1126331"/>
                <a:gd name="connsiteY22" fmla="*/ 950119 h 1800225"/>
                <a:gd name="connsiteX23" fmla="*/ 914400 w 1126331"/>
                <a:gd name="connsiteY23" fmla="*/ 750094 h 1800225"/>
                <a:gd name="connsiteX24" fmla="*/ 1035844 w 1126331"/>
                <a:gd name="connsiteY24" fmla="*/ 540544 h 1800225"/>
                <a:gd name="connsiteX25" fmla="*/ 1097756 w 1126331"/>
                <a:gd name="connsiteY25" fmla="*/ 419100 h 1800225"/>
                <a:gd name="connsiteX26" fmla="*/ 1126331 w 1126331"/>
                <a:gd name="connsiteY26" fmla="*/ 342900 h 1800225"/>
                <a:gd name="connsiteX27" fmla="*/ 1123950 w 1126331"/>
                <a:gd name="connsiteY27" fmla="*/ 0 h 1800225"/>
                <a:gd name="connsiteX28" fmla="*/ 962025 w 1126331"/>
                <a:gd name="connsiteY28" fmla="*/ 45244 h 1800225"/>
                <a:gd name="connsiteX29" fmla="*/ 921544 w 1126331"/>
                <a:gd name="connsiteY29" fmla="*/ 176213 h 1800225"/>
                <a:gd name="connsiteX30" fmla="*/ 883444 w 1126331"/>
                <a:gd name="connsiteY30" fmla="*/ 278607 h 1800225"/>
                <a:gd name="connsiteX31" fmla="*/ 831056 w 1126331"/>
                <a:gd name="connsiteY31" fmla="*/ 41433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6331" h="1800225">
                  <a:moveTo>
                    <a:pt x="831056" y="414338"/>
                  </a:moveTo>
                  <a:lnTo>
                    <a:pt x="776287" y="542925"/>
                  </a:lnTo>
                  <a:lnTo>
                    <a:pt x="723900" y="661988"/>
                  </a:lnTo>
                  <a:lnTo>
                    <a:pt x="666750" y="792957"/>
                  </a:lnTo>
                  <a:lnTo>
                    <a:pt x="607219" y="909638"/>
                  </a:lnTo>
                  <a:lnTo>
                    <a:pt x="561975" y="990600"/>
                  </a:lnTo>
                  <a:lnTo>
                    <a:pt x="457200" y="1157288"/>
                  </a:lnTo>
                  <a:lnTo>
                    <a:pt x="359569" y="1300163"/>
                  </a:lnTo>
                  <a:lnTo>
                    <a:pt x="266700" y="1431132"/>
                  </a:lnTo>
                  <a:lnTo>
                    <a:pt x="140494" y="1593057"/>
                  </a:lnTo>
                  <a:lnTo>
                    <a:pt x="26194" y="1724025"/>
                  </a:lnTo>
                  <a:lnTo>
                    <a:pt x="7144" y="1754982"/>
                  </a:lnTo>
                  <a:lnTo>
                    <a:pt x="0" y="1781175"/>
                  </a:lnTo>
                  <a:lnTo>
                    <a:pt x="2381" y="1793082"/>
                  </a:lnTo>
                  <a:lnTo>
                    <a:pt x="16669" y="1800225"/>
                  </a:lnTo>
                  <a:lnTo>
                    <a:pt x="42862" y="1790700"/>
                  </a:lnTo>
                  <a:lnTo>
                    <a:pt x="69056" y="1774032"/>
                  </a:lnTo>
                  <a:lnTo>
                    <a:pt x="195262" y="1657350"/>
                  </a:lnTo>
                  <a:lnTo>
                    <a:pt x="357187" y="1493044"/>
                  </a:lnTo>
                  <a:lnTo>
                    <a:pt x="473869" y="1366838"/>
                  </a:lnTo>
                  <a:lnTo>
                    <a:pt x="583406" y="1245394"/>
                  </a:lnTo>
                  <a:lnTo>
                    <a:pt x="678656" y="1119188"/>
                  </a:lnTo>
                  <a:lnTo>
                    <a:pt x="795337" y="950119"/>
                  </a:lnTo>
                  <a:lnTo>
                    <a:pt x="914400" y="750094"/>
                  </a:lnTo>
                  <a:lnTo>
                    <a:pt x="1035844" y="540544"/>
                  </a:lnTo>
                  <a:lnTo>
                    <a:pt x="1097756" y="419100"/>
                  </a:lnTo>
                  <a:lnTo>
                    <a:pt x="1126331" y="342900"/>
                  </a:lnTo>
                  <a:cubicBezTo>
                    <a:pt x="1125537" y="228600"/>
                    <a:pt x="1124744" y="114300"/>
                    <a:pt x="1123950" y="0"/>
                  </a:cubicBezTo>
                  <a:lnTo>
                    <a:pt x="962025" y="45244"/>
                  </a:lnTo>
                  <a:lnTo>
                    <a:pt x="921544" y="176213"/>
                  </a:lnTo>
                  <a:lnTo>
                    <a:pt x="883444" y="278607"/>
                  </a:lnTo>
                  <a:lnTo>
                    <a:pt x="831056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3">
              <a:extLst>
                <a:ext uri="{FF2B5EF4-FFF2-40B4-BE49-F238E27FC236}">
                  <a16:creationId xmlns:a16="http://schemas.microsoft.com/office/drawing/2014/main" id="{8AAA5AAF-A977-4769-820B-2D141DEA0CE6}"/>
                </a:ext>
              </a:extLst>
            </p:cNvPr>
            <p:cNvSpPr/>
            <p:nvPr/>
          </p:nvSpPr>
          <p:spPr>
            <a:xfrm>
              <a:off x="4876800" y="3643314"/>
              <a:ext cx="719138" cy="688975"/>
            </a:xfrm>
            <a:custGeom>
              <a:avLst/>
              <a:gdLst>
                <a:gd name="connsiteX0" fmla="*/ 228600 w 719138"/>
                <a:gd name="connsiteY0" fmla="*/ 66675 h 688181"/>
                <a:gd name="connsiteX1" fmla="*/ 335756 w 719138"/>
                <a:gd name="connsiteY1" fmla="*/ 107156 h 688181"/>
                <a:gd name="connsiteX2" fmla="*/ 409575 w 719138"/>
                <a:gd name="connsiteY2" fmla="*/ 135731 h 688181"/>
                <a:gd name="connsiteX3" fmla="*/ 476250 w 719138"/>
                <a:gd name="connsiteY3" fmla="*/ 166687 h 688181"/>
                <a:gd name="connsiteX4" fmla="*/ 547688 w 719138"/>
                <a:gd name="connsiteY4" fmla="*/ 204787 h 688181"/>
                <a:gd name="connsiteX5" fmla="*/ 600075 w 719138"/>
                <a:gd name="connsiteY5" fmla="*/ 235743 h 688181"/>
                <a:gd name="connsiteX6" fmla="*/ 638175 w 719138"/>
                <a:gd name="connsiteY6" fmla="*/ 261937 h 688181"/>
                <a:gd name="connsiteX7" fmla="*/ 654844 w 719138"/>
                <a:gd name="connsiteY7" fmla="*/ 276225 h 688181"/>
                <a:gd name="connsiteX8" fmla="*/ 671513 w 719138"/>
                <a:gd name="connsiteY8" fmla="*/ 292893 h 688181"/>
                <a:gd name="connsiteX9" fmla="*/ 685800 w 719138"/>
                <a:gd name="connsiteY9" fmla="*/ 321468 h 688181"/>
                <a:gd name="connsiteX10" fmla="*/ 700088 w 719138"/>
                <a:gd name="connsiteY10" fmla="*/ 366712 h 688181"/>
                <a:gd name="connsiteX11" fmla="*/ 711994 w 719138"/>
                <a:gd name="connsiteY11" fmla="*/ 423862 h 688181"/>
                <a:gd name="connsiteX12" fmla="*/ 719138 w 719138"/>
                <a:gd name="connsiteY12" fmla="*/ 521493 h 688181"/>
                <a:gd name="connsiteX13" fmla="*/ 719138 w 719138"/>
                <a:gd name="connsiteY13" fmla="*/ 585787 h 688181"/>
                <a:gd name="connsiteX14" fmla="*/ 709613 w 719138"/>
                <a:gd name="connsiteY14" fmla="*/ 619125 h 688181"/>
                <a:gd name="connsiteX15" fmla="*/ 692944 w 719138"/>
                <a:gd name="connsiteY15" fmla="*/ 647700 h 688181"/>
                <a:gd name="connsiteX16" fmla="*/ 673894 w 719138"/>
                <a:gd name="connsiteY16" fmla="*/ 676275 h 688181"/>
                <a:gd name="connsiteX17" fmla="*/ 650081 w 719138"/>
                <a:gd name="connsiteY17" fmla="*/ 688181 h 688181"/>
                <a:gd name="connsiteX18" fmla="*/ 623888 w 719138"/>
                <a:gd name="connsiteY18" fmla="*/ 688181 h 688181"/>
                <a:gd name="connsiteX19" fmla="*/ 590550 w 719138"/>
                <a:gd name="connsiteY19" fmla="*/ 681037 h 688181"/>
                <a:gd name="connsiteX20" fmla="*/ 550069 w 719138"/>
                <a:gd name="connsiteY20" fmla="*/ 661987 h 688181"/>
                <a:gd name="connsiteX21" fmla="*/ 533400 w 719138"/>
                <a:gd name="connsiteY21" fmla="*/ 645318 h 688181"/>
                <a:gd name="connsiteX22" fmla="*/ 476250 w 719138"/>
                <a:gd name="connsiteY22" fmla="*/ 566737 h 688181"/>
                <a:gd name="connsiteX23" fmla="*/ 366713 w 719138"/>
                <a:gd name="connsiteY23" fmla="*/ 407193 h 688181"/>
                <a:gd name="connsiteX24" fmla="*/ 252413 w 719138"/>
                <a:gd name="connsiteY24" fmla="*/ 252412 h 688181"/>
                <a:gd name="connsiteX25" fmla="*/ 233363 w 719138"/>
                <a:gd name="connsiteY25" fmla="*/ 230981 h 688181"/>
                <a:gd name="connsiteX26" fmla="*/ 197644 w 719138"/>
                <a:gd name="connsiteY26" fmla="*/ 197643 h 688181"/>
                <a:gd name="connsiteX27" fmla="*/ 128588 w 719138"/>
                <a:gd name="connsiteY27" fmla="*/ 145256 h 688181"/>
                <a:gd name="connsiteX28" fmla="*/ 47625 w 719138"/>
                <a:gd name="connsiteY28" fmla="*/ 95250 h 688181"/>
                <a:gd name="connsiteX29" fmla="*/ 0 w 719138"/>
                <a:gd name="connsiteY29" fmla="*/ 66675 h 688181"/>
                <a:gd name="connsiteX30" fmla="*/ 0 w 719138"/>
                <a:gd name="connsiteY30" fmla="*/ 0 h 688181"/>
                <a:gd name="connsiteX31" fmla="*/ 78581 w 719138"/>
                <a:gd name="connsiteY31" fmla="*/ 19050 h 688181"/>
                <a:gd name="connsiteX32" fmla="*/ 228600 w 719138"/>
                <a:gd name="connsiteY32" fmla="*/ 6667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88181">
                  <a:moveTo>
                    <a:pt x="228600" y="66675"/>
                  </a:moveTo>
                  <a:lnTo>
                    <a:pt x="335756" y="107156"/>
                  </a:lnTo>
                  <a:lnTo>
                    <a:pt x="409575" y="135731"/>
                  </a:lnTo>
                  <a:lnTo>
                    <a:pt x="476250" y="166687"/>
                  </a:lnTo>
                  <a:lnTo>
                    <a:pt x="547688" y="204787"/>
                  </a:lnTo>
                  <a:lnTo>
                    <a:pt x="600075" y="235743"/>
                  </a:lnTo>
                  <a:lnTo>
                    <a:pt x="638175" y="261937"/>
                  </a:lnTo>
                  <a:lnTo>
                    <a:pt x="654844" y="276225"/>
                  </a:lnTo>
                  <a:lnTo>
                    <a:pt x="671513" y="292893"/>
                  </a:lnTo>
                  <a:lnTo>
                    <a:pt x="685800" y="321468"/>
                  </a:lnTo>
                  <a:lnTo>
                    <a:pt x="700088" y="366712"/>
                  </a:lnTo>
                  <a:lnTo>
                    <a:pt x="711994" y="423862"/>
                  </a:lnTo>
                  <a:lnTo>
                    <a:pt x="719138" y="521493"/>
                  </a:lnTo>
                  <a:lnTo>
                    <a:pt x="719138" y="585787"/>
                  </a:lnTo>
                  <a:lnTo>
                    <a:pt x="709613" y="619125"/>
                  </a:lnTo>
                  <a:lnTo>
                    <a:pt x="692944" y="647700"/>
                  </a:lnTo>
                  <a:lnTo>
                    <a:pt x="673894" y="676275"/>
                  </a:lnTo>
                  <a:lnTo>
                    <a:pt x="650081" y="688181"/>
                  </a:lnTo>
                  <a:lnTo>
                    <a:pt x="623888" y="688181"/>
                  </a:lnTo>
                  <a:lnTo>
                    <a:pt x="590550" y="681037"/>
                  </a:lnTo>
                  <a:lnTo>
                    <a:pt x="550069" y="661987"/>
                  </a:lnTo>
                  <a:lnTo>
                    <a:pt x="533400" y="645318"/>
                  </a:lnTo>
                  <a:lnTo>
                    <a:pt x="476250" y="566737"/>
                  </a:lnTo>
                  <a:lnTo>
                    <a:pt x="366713" y="407193"/>
                  </a:lnTo>
                  <a:lnTo>
                    <a:pt x="252413" y="252412"/>
                  </a:lnTo>
                  <a:lnTo>
                    <a:pt x="233363" y="230981"/>
                  </a:lnTo>
                  <a:lnTo>
                    <a:pt x="197644" y="197643"/>
                  </a:lnTo>
                  <a:lnTo>
                    <a:pt x="128588" y="145256"/>
                  </a:lnTo>
                  <a:lnTo>
                    <a:pt x="47625" y="95250"/>
                  </a:lnTo>
                  <a:lnTo>
                    <a:pt x="0" y="66675"/>
                  </a:lnTo>
                  <a:lnTo>
                    <a:pt x="0" y="0"/>
                  </a:lnTo>
                  <a:lnTo>
                    <a:pt x="78581" y="19050"/>
                  </a:lnTo>
                  <a:lnTo>
                    <a:pt x="228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4">
              <a:extLst>
                <a:ext uri="{FF2B5EF4-FFF2-40B4-BE49-F238E27FC236}">
                  <a16:creationId xmlns:a16="http://schemas.microsoft.com/office/drawing/2014/main" id="{AF674B38-FD31-4B40-9389-BB9C6956C23C}"/>
                </a:ext>
              </a:extLst>
            </p:cNvPr>
            <p:cNvSpPr/>
            <p:nvPr/>
          </p:nvSpPr>
          <p:spPr>
            <a:xfrm>
              <a:off x="5741988" y="3522663"/>
              <a:ext cx="2266950" cy="468312"/>
            </a:xfrm>
            <a:custGeom>
              <a:avLst/>
              <a:gdLst>
                <a:gd name="connsiteX0" fmla="*/ 962025 w 2266950"/>
                <a:gd name="connsiteY0" fmla="*/ 150019 h 469106"/>
                <a:gd name="connsiteX1" fmla="*/ 1328737 w 2266950"/>
                <a:gd name="connsiteY1" fmla="*/ 88106 h 469106"/>
                <a:gd name="connsiteX2" fmla="*/ 1631156 w 2266950"/>
                <a:gd name="connsiteY2" fmla="*/ 35719 h 469106"/>
                <a:gd name="connsiteX3" fmla="*/ 1847850 w 2266950"/>
                <a:gd name="connsiteY3" fmla="*/ 0 h 469106"/>
                <a:gd name="connsiteX4" fmla="*/ 1866900 w 2266950"/>
                <a:gd name="connsiteY4" fmla="*/ 0 h 469106"/>
                <a:gd name="connsiteX5" fmla="*/ 1902619 w 2266950"/>
                <a:gd name="connsiteY5" fmla="*/ 9525 h 469106"/>
                <a:gd name="connsiteX6" fmla="*/ 1959769 w 2266950"/>
                <a:gd name="connsiteY6" fmla="*/ 35719 h 469106"/>
                <a:gd name="connsiteX7" fmla="*/ 2014537 w 2266950"/>
                <a:gd name="connsiteY7" fmla="*/ 64294 h 469106"/>
                <a:gd name="connsiteX8" fmla="*/ 2085975 w 2266950"/>
                <a:gd name="connsiteY8" fmla="*/ 109537 h 469106"/>
                <a:gd name="connsiteX9" fmla="*/ 2131219 w 2266950"/>
                <a:gd name="connsiteY9" fmla="*/ 145256 h 469106"/>
                <a:gd name="connsiteX10" fmla="*/ 2169319 w 2266950"/>
                <a:gd name="connsiteY10" fmla="*/ 176212 h 469106"/>
                <a:gd name="connsiteX11" fmla="*/ 2219325 w 2266950"/>
                <a:gd name="connsiteY11" fmla="*/ 221456 h 469106"/>
                <a:gd name="connsiteX12" fmla="*/ 2245519 w 2266950"/>
                <a:gd name="connsiteY12" fmla="*/ 250031 h 469106"/>
                <a:gd name="connsiteX13" fmla="*/ 2262187 w 2266950"/>
                <a:gd name="connsiteY13" fmla="*/ 273844 h 469106"/>
                <a:gd name="connsiteX14" fmla="*/ 2266950 w 2266950"/>
                <a:gd name="connsiteY14" fmla="*/ 295275 h 469106"/>
                <a:gd name="connsiteX15" fmla="*/ 2266950 w 2266950"/>
                <a:gd name="connsiteY15" fmla="*/ 316706 h 469106"/>
                <a:gd name="connsiteX16" fmla="*/ 2257425 w 2266950"/>
                <a:gd name="connsiteY16" fmla="*/ 345281 h 469106"/>
                <a:gd name="connsiteX17" fmla="*/ 2233612 w 2266950"/>
                <a:gd name="connsiteY17" fmla="*/ 388144 h 469106"/>
                <a:gd name="connsiteX18" fmla="*/ 2205037 w 2266950"/>
                <a:gd name="connsiteY18" fmla="*/ 428625 h 469106"/>
                <a:gd name="connsiteX19" fmla="*/ 2176462 w 2266950"/>
                <a:gd name="connsiteY19" fmla="*/ 469106 h 469106"/>
                <a:gd name="connsiteX20" fmla="*/ 1883569 w 2266950"/>
                <a:gd name="connsiteY20" fmla="*/ 214312 h 469106"/>
                <a:gd name="connsiteX21" fmla="*/ 1854994 w 2266950"/>
                <a:gd name="connsiteY21" fmla="*/ 202406 h 469106"/>
                <a:gd name="connsiteX22" fmla="*/ 1826419 w 2266950"/>
                <a:gd name="connsiteY22" fmla="*/ 197644 h 469106"/>
                <a:gd name="connsiteX23" fmla="*/ 1790700 w 2266950"/>
                <a:gd name="connsiteY23" fmla="*/ 197644 h 469106"/>
                <a:gd name="connsiteX24" fmla="*/ 1678781 w 2266950"/>
                <a:gd name="connsiteY24" fmla="*/ 211931 h 469106"/>
                <a:gd name="connsiteX25" fmla="*/ 1435894 w 2266950"/>
                <a:gd name="connsiteY25" fmla="*/ 247650 h 469106"/>
                <a:gd name="connsiteX26" fmla="*/ 1095375 w 2266950"/>
                <a:gd name="connsiteY26" fmla="*/ 297656 h 469106"/>
                <a:gd name="connsiteX27" fmla="*/ 816769 w 2266950"/>
                <a:gd name="connsiteY27" fmla="*/ 335756 h 469106"/>
                <a:gd name="connsiteX28" fmla="*/ 654844 w 2266950"/>
                <a:gd name="connsiteY28" fmla="*/ 376237 h 469106"/>
                <a:gd name="connsiteX29" fmla="*/ 561975 w 2266950"/>
                <a:gd name="connsiteY29" fmla="*/ 397669 h 469106"/>
                <a:gd name="connsiteX30" fmla="*/ 459581 w 2266950"/>
                <a:gd name="connsiteY30" fmla="*/ 426244 h 469106"/>
                <a:gd name="connsiteX31" fmla="*/ 390525 w 2266950"/>
                <a:gd name="connsiteY31" fmla="*/ 442912 h 469106"/>
                <a:gd name="connsiteX32" fmla="*/ 376237 w 2266950"/>
                <a:gd name="connsiteY32" fmla="*/ 442912 h 469106"/>
                <a:gd name="connsiteX33" fmla="*/ 347662 w 2266950"/>
                <a:gd name="connsiteY33" fmla="*/ 435769 h 469106"/>
                <a:gd name="connsiteX34" fmla="*/ 300037 w 2266950"/>
                <a:gd name="connsiteY34" fmla="*/ 416719 h 469106"/>
                <a:gd name="connsiteX35" fmla="*/ 238125 w 2266950"/>
                <a:gd name="connsiteY35" fmla="*/ 378619 h 469106"/>
                <a:gd name="connsiteX36" fmla="*/ 166687 w 2266950"/>
                <a:gd name="connsiteY36" fmla="*/ 321469 h 469106"/>
                <a:gd name="connsiteX37" fmla="*/ 102394 w 2266950"/>
                <a:gd name="connsiteY37" fmla="*/ 264319 h 469106"/>
                <a:gd name="connsiteX38" fmla="*/ 45244 w 2266950"/>
                <a:gd name="connsiteY38" fmla="*/ 211931 h 469106"/>
                <a:gd name="connsiteX39" fmla="*/ 16669 w 2266950"/>
                <a:gd name="connsiteY39" fmla="*/ 183356 h 469106"/>
                <a:gd name="connsiteX40" fmla="*/ 4762 w 2266950"/>
                <a:gd name="connsiteY40" fmla="*/ 164306 h 469106"/>
                <a:gd name="connsiteX41" fmla="*/ 0 w 2266950"/>
                <a:gd name="connsiteY41" fmla="*/ 147637 h 469106"/>
                <a:gd name="connsiteX42" fmla="*/ 2381 w 2266950"/>
                <a:gd name="connsiteY42" fmla="*/ 128587 h 469106"/>
                <a:gd name="connsiteX43" fmla="*/ 11906 w 2266950"/>
                <a:gd name="connsiteY43" fmla="*/ 121444 h 469106"/>
                <a:gd name="connsiteX44" fmla="*/ 30956 w 2266950"/>
                <a:gd name="connsiteY44" fmla="*/ 119062 h 469106"/>
                <a:gd name="connsiteX45" fmla="*/ 73819 w 2266950"/>
                <a:gd name="connsiteY45" fmla="*/ 142875 h 469106"/>
                <a:gd name="connsiteX46" fmla="*/ 123825 w 2266950"/>
                <a:gd name="connsiteY46" fmla="*/ 173831 h 469106"/>
                <a:gd name="connsiteX47" fmla="*/ 159544 w 2266950"/>
                <a:gd name="connsiteY47" fmla="*/ 192881 h 469106"/>
                <a:gd name="connsiteX48" fmla="*/ 221456 w 2266950"/>
                <a:gd name="connsiteY48" fmla="*/ 211931 h 469106"/>
                <a:gd name="connsiteX49" fmla="*/ 316706 w 2266950"/>
                <a:gd name="connsiteY49" fmla="*/ 235744 h 469106"/>
                <a:gd name="connsiteX50" fmla="*/ 383381 w 2266950"/>
                <a:gd name="connsiteY50" fmla="*/ 242887 h 469106"/>
                <a:gd name="connsiteX51" fmla="*/ 419100 w 2266950"/>
                <a:gd name="connsiteY51" fmla="*/ 240506 h 469106"/>
                <a:gd name="connsiteX52" fmla="*/ 585787 w 2266950"/>
                <a:gd name="connsiteY52" fmla="*/ 211931 h 469106"/>
                <a:gd name="connsiteX53" fmla="*/ 852487 w 2266950"/>
                <a:gd name="connsiteY53" fmla="*/ 166687 h 469106"/>
                <a:gd name="connsiteX54" fmla="*/ 962025 w 2266950"/>
                <a:gd name="connsiteY54" fmla="*/ 150019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6950" h="469106">
                  <a:moveTo>
                    <a:pt x="962025" y="150019"/>
                  </a:moveTo>
                  <a:lnTo>
                    <a:pt x="1328737" y="88106"/>
                  </a:lnTo>
                  <a:lnTo>
                    <a:pt x="1631156" y="35719"/>
                  </a:lnTo>
                  <a:lnTo>
                    <a:pt x="1847850" y="0"/>
                  </a:lnTo>
                  <a:lnTo>
                    <a:pt x="1866900" y="0"/>
                  </a:lnTo>
                  <a:lnTo>
                    <a:pt x="1902619" y="9525"/>
                  </a:lnTo>
                  <a:lnTo>
                    <a:pt x="1959769" y="35719"/>
                  </a:lnTo>
                  <a:lnTo>
                    <a:pt x="2014537" y="64294"/>
                  </a:lnTo>
                  <a:lnTo>
                    <a:pt x="2085975" y="109537"/>
                  </a:lnTo>
                  <a:lnTo>
                    <a:pt x="2131219" y="145256"/>
                  </a:lnTo>
                  <a:lnTo>
                    <a:pt x="2169319" y="176212"/>
                  </a:lnTo>
                  <a:lnTo>
                    <a:pt x="2219325" y="221456"/>
                  </a:lnTo>
                  <a:lnTo>
                    <a:pt x="2245519" y="250031"/>
                  </a:lnTo>
                  <a:lnTo>
                    <a:pt x="2262187" y="273844"/>
                  </a:lnTo>
                  <a:lnTo>
                    <a:pt x="2266950" y="295275"/>
                  </a:lnTo>
                  <a:lnTo>
                    <a:pt x="2266950" y="316706"/>
                  </a:lnTo>
                  <a:lnTo>
                    <a:pt x="2257425" y="345281"/>
                  </a:lnTo>
                  <a:lnTo>
                    <a:pt x="2233612" y="388144"/>
                  </a:lnTo>
                  <a:lnTo>
                    <a:pt x="2205037" y="428625"/>
                  </a:lnTo>
                  <a:lnTo>
                    <a:pt x="2176462" y="469106"/>
                  </a:lnTo>
                  <a:lnTo>
                    <a:pt x="1883569" y="214312"/>
                  </a:lnTo>
                  <a:lnTo>
                    <a:pt x="1854994" y="202406"/>
                  </a:lnTo>
                  <a:lnTo>
                    <a:pt x="1826419" y="197644"/>
                  </a:lnTo>
                  <a:lnTo>
                    <a:pt x="1790700" y="197644"/>
                  </a:lnTo>
                  <a:lnTo>
                    <a:pt x="1678781" y="211931"/>
                  </a:lnTo>
                  <a:lnTo>
                    <a:pt x="1435894" y="247650"/>
                  </a:lnTo>
                  <a:lnTo>
                    <a:pt x="1095375" y="297656"/>
                  </a:lnTo>
                  <a:lnTo>
                    <a:pt x="816769" y="335756"/>
                  </a:lnTo>
                  <a:lnTo>
                    <a:pt x="654844" y="376237"/>
                  </a:lnTo>
                  <a:lnTo>
                    <a:pt x="561975" y="397669"/>
                  </a:lnTo>
                  <a:lnTo>
                    <a:pt x="459581" y="426244"/>
                  </a:lnTo>
                  <a:lnTo>
                    <a:pt x="390525" y="442912"/>
                  </a:lnTo>
                  <a:lnTo>
                    <a:pt x="376237" y="442912"/>
                  </a:lnTo>
                  <a:lnTo>
                    <a:pt x="347662" y="435769"/>
                  </a:lnTo>
                  <a:lnTo>
                    <a:pt x="300037" y="416719"/>
                  </a:lnTo>
                  <a:lnTo>
                    <a:pt x="238125" y="378619"/>
                  </a:lnTo>
                  <a:lnTo>
                    <a:pt x="166687" y="321469"/>
                  </a:lnTo>
                  <a:lnTo>
                    <a:pt x="102394" y="264319"/>
                  </a:lnTo>
                  <a:lnTo>
                    <a:pt x="45244" y="211931"/>
                  </a:lnTo>
                  <a:lnTo>
                    <a:pt x="16669" y="183356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8587"/>
                  </a:lnTo>
                  <a:lnTo>
                    <a:pt x="11906" y="121444"/>
                  </a:lnTo>
                  <a:lnTo>
                    <a:pt x="30956" y="119062"/>
                  </a:lnTo>
                  <a:lnTo>
                    <a:pt x="73819" y="142875"/>
                  </a:lnTo>
                  <a:lnTo>
                    <a:pt x="123825" y="173831"/>
                  </a:lnTo>
                  <a:lnTo>
                    <a:pt x="159544" y="192881"/>
                  </a:lnTo>
                  <a:lnTo>
                    <a:pt x="221456" y="211931"/>
                  </a:lnTo>
                  <a:lnTo>
                    <a:pt x="316706" y="235744"/>
                  </a:lnTo>
                  <a:lnTo>
                    <a:pt x="383381" y="242887"/>
                  </a:lnTo>
                  <a:lnTo>
                    <a:pt x="419100" y="240506"/>
                  </a:lnTo>
                  <a:lnTo>
                    <a:pt x="585787" y="211931"/>
                  </a:lnTo>
                  <a:lnTo>
                    <a:pt x="852487" y="166687"/>
                  </a:lnTo>
                  <a:lnTo>
                    <a:pt x="962025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11AAB4AA-A885-4C13-983B-1A42A34B9760}"/>
                </a:ext>
              </a:extLst>
            </p:cNvPr>
            <p:cNvSpPr/>
            <p:nvPr/>
          </p:nvSpPr>
          <p:spPr>
            <a:xfrm>
              <a:off x="7013576" y="3735389"/>
              <a:ext cx="931863" cy="2243137"/>
            </a:xfrm>
            <a:custGeom>
              <a:avLst/>
              <a:gdLst>
                <a:gd name="connsiteX0" fmla="*/ 842916 w 932271"/>
                <a:gd name="connsiteY0" fmla="*/ 607614 h 2242812"/>
                <a:gd name="connsiteX1" fmla="*/ 878658 w 932271"/>
                <a:gd name="connsiteY1" fmla="*/ 425926 h 2242812"/>
                <a:gd name="connsiteX2" fmla="*/ 893550 w 932271"/>
                <a:gd name="connsiteY2" fmla="*/ 321678 h 2242812"/>
                <a:gd name="connsiteX3" fmla="*/ 899507 w 932271"/>
                <a:gd name="connsiteY3" fmla="*/ 271044 h 2242812"/>
                <a:gd name="connsiteX4" fmla="*/ 905464 w 932271"/>
                <a:gd name="connsiteY4" fmla="*/ 250194 h 2242812"/>
                <a:gd name="connsiteX5" fmla="*/ 932271 w 932271"/>
                <a:gd name="connsiteY5" fmla="*/ 208495 h 2242812"/>
                <a:gd name="connsiteX6" fmla="*/ 613571 w 932271"/>
                <a:gd name="connsiteY6" fmla="*/ 0 h 2242812"/>
                <a:gd name="connsiteX7" fmla="*/ 640378 w 932271"/>
                <a:gd name="connsiteY7" fmla="*/ 29785 h 2242812"/>
                <a:gd name="connsiteX8" fmla="*/ 649313 w 932271"/>
                <a:gd name="connsiteY8" fmla="*/ 47656 h 2242812"/>
                <a:gd name="connsiteX9" fmla="*/ 658249 w 932271"/>
                <a:gd name="connsiteY9" fmla="*/ 86377 h 2242812"/>
                <a:gd name="connsiteX10" fmla="*/ 658249 w 932271"/>
                <a:gd name="connsiteY10" fmla="*/ 211474 h 2242812"/>
                <a:gd name="connsiteX11" fmla="*/ 649313 w 932271"/>
                <a:gd name="connsiteY11" fmla="*/ 378270 h 2242812"/>
                <a:gd name="connsiteX12" fmla="*/ 640378 w 932271"/>
                <a:gd name="connsiteY12" fmla="*/ 470603 h 2242812"/>
                <a:gd name="connsiteX13" fmla="*/ 622507 w 932271"/>
                <a:gd name="connsiteY13" fmla="*/ 589743 h 2242812"/>
                <a:gd name="connsiteX14" fmla="*/ 598679 w 932271"/>
                <a:gd name="connsiteY14" fmla="*/ 738668 h 2242812"/>
                <a:gd name="connsiteX15" fmla="*/ 562937 w 932271"/>
                <a:gd name="connsiteY15" fmla="*/ 899508 h 2242812"/>
                <a:gd name="connsiteX16" fmla="*/ 509323 w 932271"/>
                <a:gd name="connsiteY16" fmla="*/ 1087153 h 2242812"/>
                <a:gd name="connsiteX17" fmla="*/ 467624 w 932271"/>
                <a:gd name="connsiteY17" fmla="*/ 1215229 h 2242812"/>
                <a:gd name="connsiteX18" fmla="*/ 419968 w 932271"/>
                <a:gd name="connsiteY18" fmla="*/ 1340326 h 2242812"/>
                <a:gd name="connsiteX19" fmla="*/ 372312 w 932271"/>
                <a:gd name="connsiteY19" fmla="*/ 1453509 h 2242812"/>
                <a:gd name="connsiteX20" fmla="*/ 324656 w 932271"/>
                <a:gd name="connsiteY20" fmla="*/ 1548821 h 2242812"/>
                <a:gd name="connsiteX21" fmla="*/ 279979 w 932271"/>
                <a:gd name="connsiteY21" fmla="*/ 1623283 h 2242812"/>
                <a:gd name="connsiteX22" fmla="*/ 241258 w 932271"/>
                <a:gd name="connsiteY22" fmla="*/ 1676896 h 2242812"/>
                <a:gd name="connsiteX23" fmla="*/ 193602 w 932271"/>
                <a:gd name="connsiteY23" fmla="*/ 1727531 h 2242812"/>
                <a:gd name="connsiteX24" fmla="*/ 148925 w 932271"/>
                <a:gd name="connsiteY24" fmla="*/ 1760295 h 2242812"/>
                <a:gd name="connsiteX25" fmla="*/ 0 w 932271"/>
                <a:gd name="connsiteY25" fmla="*/ 2180263 h 2242812"/>
                <a:gd name="connsiteX26" fmla="*/ 17871 w 932271"/>
                <a:gd name="connsiteY26" fmla="*/ 2213027 h 2242812"/>
                <a:gd name="connsiteX27" fmla="*/ 35742 w 932271"/>
                <a:gd name="connsiteY27" fmla="*/ 2227919 h 2242812"/>
                <a:gd name="connsiteX28" fmla="*/ 62548 w 932271"/>
                <a:gd name="connsiteY28" fmla="*/ 2239833 h 2242812"/>
                <a:gd name="connsiteX29" fmla="*/ 80419 w 932271"/>
                <a:gd name="connsiteY29" fmla="*/ 2242812 h 2242812"/>
                <a:gd name="connsiteX30" fmla="*/ 101269 w 932271"/>
                <a:gd name="connsiteY30" fmla="*/ 2242812 h 2242812"/>
                <a:gd name="connsiteX31" fmla="*/ 131054 w 932271"/>
                <a:gd name="connsiteY31" fmla="*/ 2230898 h 2242812"/>
                <a:gd name="connsiteX32" fmla="*/ 163817 w 932271"/>
                <a:gd name="connsiteY32" fmla="*/ 2204091 h 2242812"/>
                <a:gd name="connsiteX33" fmla="*/ 256151 w 932271"/>
                <a:gd name="connsiteY33" fmla="*/ 2096865 h 2242812"/>
                <a:gd name="connsiteX34" fmla="*/ 324656 w 932271"/>
                <a:gd name="connsiteY34" fmla="*/ 2007510 h 2242812"/>
                <a:gd name="connsiteX35" fmla="*/ 384226 w 932271"/>
                <a:gd name="connsiteY35" fmla="*/ 1915177 h 2242812"/>
                <a:gd name="connsiteX36" fmla="*/ 434861 w 932271"/>
                <a:gd name="connsiteY36" fmla="*/ 1828800 h 2242812"/>
                <a:gd name="connsiteX37" fmla="*/ 503366 w 932271"/>
                <a:gd name="connsiteY37" fmla="*/ 1697746 h 2242812"/>
                <a:gd name="connsiteX38" fmla="*/ 556980 w 932271"/>
                <a:gd name="connsiteY38" fmla="*/ 1575627 h 2242812"/>
                <a:gd name="connsiteX39" fmla="*/ 592722 w 932271"/>
                <a:gd name="connsiteY39" fmla="*/ 1495208 h 2242812"/>
                <a:gd name="connsiteX40" fmla="*/ 640378 w 932271"/>
                <a:gd name="connsiteY40" fmla="*/ 1361175 h 2242812"/>
                <a:gd name="connsiteX41" fmla="*/ 679098 w 932271"/>
                <a:gd name="connsiteY41" fmla="*/ 1256928 h 2242812"/>
                <a:gd name="connsiteX42" fmla="*/ 720797 w 932271"/>
                <a:gd name="connsiteY42" fmla="*/ 1116938 h 2242812"/>
                <a:gd name="connsiteX43" fmla="*/ 777389 w 932271"/>
                <a:gd name="connsiteY43" fmla="*/ 905465 h 2242812"/>
                <a:gd name="connsiteX44" fmla="*/ 842916 w 932271"/>
                <a:gd name="connsiteY44" fmla="*/ 607614 h 22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2271" h="2242812">
                  <a:moveTo>
                    <a:pt x="842916" y="607614"/>
                  </a:moveTo>
                  <a:lnTo>
                    <a:pt x="878658" y="425926"/>
                  </a:lnTo>
                  <a:lnTo>
                    <a:pt x="893550" y="321678"/>
                  </a:lnTo>
                  <a:lnTo>
                    <a:pt x="899507" y="271044"/>
                  </a:lnTo>
                  <a:lnTo>
                    <a:pt x="905464" y="250194"/>
                  </a:lnTo>
                  <a:lnTo>
                    <a:pt x="932271" y="208495"/>
                  </a:lnTo>
                  <a:lnTo>
                    <a:pt x="613571" y="0"/>
                  </a:lnTo>
                  <a:lnTo>
                    <a:pt x="640378" y="29785"/>
                  </a:lnTo>
                  <a:lnTo>
                    <a:pt x="649313" y="47656"/>
                  </a:lnTo>
                  <a:lnTo>
                    <a:pt x="658249" y="86377"/>
                  </a:lnTo>
                  <a:lnTo>
                    <a:pt x="658249" y="211474"/>
                  </a:lnTo>
                  <a:lnTo>
                    <a:pt x="649313" y="378270"/>
                  </a:lnTo>
                  <a:lnTo>
                    <a:pt x="640378" y="470603"/>
                  </a:lnTo>
                  <a:lnTo>
                    <a:pt x="622507" y="589743"/>
                  </a:lnTo>
                  <a:lnTo>
                    <a:pt x="598679" y="738668"/>
                  </a:lnTo>
                  <a:lnTo>
                    <a:pt x="562937" y="899508"/>
                  </a:lnTo>
                  <a:lnTo>
                    <a:pt x="509323" y="1087153"/>
                  </a:lnTo>
                  <a:lnTo>
                    <a:pt x="467624" y="1215229"/>
                  </a:lnTo>
                  <a:lnTo>
                    <a:pt x="419968" y="1340326"/>
                  </a:lnTo>
                  <a:lnTo>
                    <a:pt x="372312" y="1453509"/>
                  </a:lnTo>
                  <a:lnTo>
                    <a:pt x="324656" y="1548821"/>
                  </a:lnTo>
                  <a:lnTo>
                    <a:pt x="279979" y="1623283"/>
                  </a:lnTo>
                  <a:lnTo>
                    <a:pt x="241258" y="1676896"/>
                  </a:lnTo>
                  <a:lnTo>
                    <a:pt x="193602" y="1727531"/>
                  </a:lnTo>
                  <a:lnTo>
                    <a:pt x="148925" y="1760295"/>
                  </a:lnTo>
                  <a:lnTo>
                    <a:pt x="0" y="2180263"/>
                  </a:lnTo>
                  <a:lnTo>
                    <a:pt x="17871" y="2213027"/>
                  </a:lnTo>
                  <a:lnTo>
                    <a:pt x="35742" y="2227919"/>
                  </a:lnTo>
                  <a:lnTo>
                    <a:pt x="62548" y="2239833"/>
                  </a:lnTo>
                  <a:lnTo>
                    <a:pt x="80419" y="2242812"/>
                  </a:lnTo>
                  <a:lnTo>
                    <a:pt x="101269" y="2242812"/>
                  </a:lnTo>
                  <a:lnTo>
                    <a:pt x="131054" y="2230898"/>
                  </a:lnTo>
                  <a:lnTo>
                    <a:pt x="163817" y="2204091"/>
                  </a:lnTo>
                  <a:lnTo>
                    <a:pt x="256151" y="2096865"/>
                  </a:lnTo>
                  <a:lnTo>
                    <a:pt x="324656" y="2007510"/>
                  </a:lnTo>
                  <a:lnTo>
                    <a:pt x="384226" y="1915177"/>
                  </a:lnTo>
                  <a:lnTo>
                    <a:pt x="434861" y="1828800"/>
                  </a:lnTo>
                  <a:lnTo>
                    <a:pt x="503366" y="1697746"/>
                  </a:lnTo>
                  <a:lnTo>
                    <a:pt x="556980" y="1575627"/>
                  </a:lnTo>
                  <a:lnTo>
                    <a:pt x="592722" y="1495208"/>
                  </a:lnTo>
                  <a:lnTo>
                    <a:pt x="640378" y="1361175"/>
                  </a:lnTo>
                  <a:lnTo>
                    <a:pt x="679098" y="1256928"/>
                  </a:lnTo>
                  <a:lnTo>
                    <a:pt x="720797" y="1116938"/>
                  </a:lnTo>
                  <a:lnTo>
                    <a:pt x="777389" y="905465"/>
                  </a:lnTo>
                  <a:lnTo>
                    <a:pt x="842916" y="607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7">
              <a:extLst>
                <a:ext uri="{FF2B5EF4-FFF2-40B4-BE49-F238E27FC236}">
                  <a16:creationId xmlns:a16="http://schemas.microsoft.com/office/drawing/2014/main" id="{52A6F66B-A280-4040-AF4B-363702CB7AA9}"/>
                </a:ext>
              </a:extLst>
            </p:cNvPr>
            <p:cNvSpPr/>
            <p:nvPr/>
          </p:nvSpPr>
          <p:spPr>
            <a:xfrm>
              <a:off x="6500814" y="5334000"/>
              <a:ext cx="712787" cy="609600"/>
            </a:xfrm>
            <a:custGeom>
              <a:avLst/>
              <a:gdLst>
                <a:gd name="connsiteX0" fmla="*/ 219075 w 711993"/>
                <a:gd name="connsiteY0" fmla="*/ 90488 h 609600"/>
                <a:gd name="connsiteX1" fmla="*/ 342900 w 711993"/>
                <a:gd name="connsiteY1" fmla="*/ 140494 h 609600"/>
                <a:gd name="connsiteX2" fmla="*/ 419100 w 711993"/>
                <a:gd name="connsiteY2" fmla="*/ 169069 h 609600"/>
                <a:gd name="connsiteX3" fmla="*/ 478631 w 711993"/>
                <a:gd name="connsiteY3" fmla="*/ 185738 h 609600"/>
                <a:gd name="connsiteX4" fmla="*/ 511968 w 711993"/>
                <a:gd name="connsiteY4" fmla="*/ 192881 h 609600"/>
                <a:gd name="connsiteX5" fmla="*/ 550068 w 711993"/>
                <a:gd name="connsiteY5" fmla="*/ 197644 h 609600"/>
                <a:gd name="connsiteX6" fmla="*/ 588168 w 711993"/>
                <a:gd name="connsiteY6" fmla="*/ 192881 h 609600"/>
                <a:gd name="connsiteX7" fmla="*/ 623887 w 711993"/>
                <a:gd name="connsiteY7" fmla="*/ 180975 h 609600"/>
                <a:gd name="connsiteX8" fmla="*/ 661987 w 711993"/>
                <a:gd name="connsiteY8" fmla="*/ 161925 h 609600"/>
                <a:gd name="connsiteX9" fmla="*/ 711993 w 711993"/>
                <a:gd name="connsiteY9" fmla="*/ 123825 h 609600"/>
                <a:gd name="connsiteX10" fmla="*/ 531018 w 711993"/>
                <a:gd name="connsiteY10" fmla="*/ 609600 h 609600"/>
                <a:gd name="connsiteX11" fmla="*/ 509587 w 711993"/>
                <a:gd name="connsiteY11" fmla="*/ 573881 h 609600"/>
                <a:gd name="connsiteX12" fmla="*/ 504825 w 711993"/>
                <a:gd name="connsiteY12" fmla="*/ 557213 h 609600"/>
                <a:gd name="connsiteX13" fmla="*/ 500062 w 711993"/>
                <a:gd name="connsiteY13" fmla="*/ 523875 h 609600"/>
                <a:gd name="connsiteX14" fmla="*/ 483393 w 711993"/>
                <a:gd name="connsiteY14" fmla="*/ 464344 h 609600"/>
                <a:gd name="connsiteX15" fmla="*/ 452437 w 711993"/>
                <a:gd name="connsiteY15" fmla="*/ 404813 h 609600"/>
                <a:gd name="connsiteX16" fmla="*/ 411956 w 711993"/>
                <a:gd name="connsiteY16" fmla="*/ 350044 h 609600"/>
                <a:gd name="connsiteX17" fmla="*/ 369093 w 711993"/>
                <a:gd name="connsiteY17" fmla="*/ 304800 h 609600"/>
                <a:gd name="connsiteX18" fmla="*/ 326231 w 711993"/>
                <a:gd name="connsiteY18" fmla="*/ 261938 h 609600"/>
                <a:gd name="connsiteX19" fmla="*/ 280987 w 711993"/>
                <a:gd name="connsiteY19" fmla="*/ 228600 h 609600"/>
                <a:gd name="connsiteX20" fmla="*/ 161925 w 711993"/>
                <a:gd name="connsiteY20" fmla="*/ 147638 h 609600"/>
                <a:gd name="connsiteX21" fmla="*/ 64293 w 711993"/>
                <a:gd name="connsiteY21" fmla="*/ 92869 h 609600"/>
                <a:gd name="connsiteX22" fmla="*/ 33337 w 711993"/>
                <a:gd name="connsiteY22" fmla="*/ 73819 h 609600"/>
                <a:gd name="connsiteX23" fmla="*/ 16668 w 711993"/>
                <a:gd name="connsiteY23" fmla="*/ 61913 h 609600"/>
                <a:gd name="connsiteX24" fmla="*/ 7143 w 711993"/>
                <a:gd name="connsiteY24" fmla="*/ 50006 h 609600"/>
                <a:gd name="connsiteX25" fmla="*/ 2381 w 711993"/>
                <a:gd name="connsiteY25" fmla="*/ 38100 h 609600"/>
                <a:gd name="connsiteX26" fmla="*/ 0 w 711993"/>
                <a:gd name="connsiteY26" fmla="*/ 21431 h 609600"/>
                <a:gd name="connsiteX27" fmla="*/ 2381 w 711993"/>
                <a:gd name="connsiteY27" fmla="*/ 4763 h 609600"/>
                <a:gd name="connsiteX28" fmla="*/ 11906 w 711993"/>
                <a:gd name="connsiteY28" fmla="*/ 0 h 609600"/>
                <a:gd name="connsiteX29" fmla="*/ 28575 w 711993"/>
                <a:gd name="connsiteY29" fmla="*/ 4763 h 609600"/>
                <a:gd name="connsiteX30" fmla="*/ 76200 w 711993"/>
                <a:gd name="connsiteY30" fmla="*/ 26194 h 609600"/>
                <a:gd name="connsiteX31" fmla="*/ 169068 w 711993"/>
                <a:gd name="connsiteY31" fmla="*/ 66675 h 609600"/>
                <a:gd name="connsiteX32" fmla="*/ 219075 w 711993"/>
                <a:gd name="connsiteY32" fmla="*/ 904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1993" h="609600">
                  <a:moveTo>
                    <a:pt x="219075" y="90488"/>
                  </a:moveTo>
                  <a:lnTo>
                    <a:pt x="342900" y="140494"/>
                  </a:lnTo>
                  <a:lnTo>
                    <a:pt x="419100" y="169069"/>
                  </a:lnTo>
                  <a:lnTo>
                    <a:pt x="478631" y="185738"/>
                  </a:lnTo>
                  <a:lnTo>
                    <a:pt x="511968" y="192881"/>
                  </a:lnTo>
                  <a:lnTo>
                    <a:pt x="550068" y="197644"/>
                  </a:lnTo>
                  <a:lnTo>
                    <a:pt x="588168" y="192881"/>
                  </a:lnTo>
                  <a:lnTo>
                    <a:pt x="623887" y="180975"/>
                  </a:lnTo>
                  <a:lnTo>
                    <a:pt x="661987" y="161925"/>
                  </a:lnTo>
                  <a:lnTo>
                    <a:pt x="711993" y="123825"/>
                  </a:lnTo>
                  <a:lnTo>
                    <a:pt x="531018" y="609600"/>
                  </a:lnTo>
                  <a:lnTo>
                    <a:pt x="509587" y="573881"/>
                  </a:lnTo>
                  <a:lnTo>
                    <a:pt x="504825" y="557213"/>
                  </a:lnTo>
                  <a:lnTo>
                    <a:pt x="500062" y="523875"/>
                  </a:lnTo>
                  <a:lnTo>
                    <a:pt x="483393" y="464344"/>
                  </a:lnTo>
                  <a:lnTo>
                    <a:pt x="452437" y="404813"/>
                  </a:lnTo>
                  <a:lnTo>
                    <a:pt x="411956" y="350044"/>
                  </a:lnTo>
                  <a:lnTo>
                    <a:pt x="369093" y="304800"/>
                  </a:lnTo>
                  <a:lnTo>
                    <a:pt x="326231" y="261938"/>
                  </a:lnTo>
                  <a:lnTo>
                    <a:pt x="280987" y="228600"/>
                  </a:lnTo>
                  <a:lnTo>
                    <a:pt x="161925" y="147638"/>
                  </a:lnTo>
                  <a:lnTo>
                    <a:pt x="64293" y="92869"/>
                  </a:lnTo>
                  <a:lnTo>
                    <a:pt x="33337" y="73819"/>
                  </a:lnTo>
                  <a:lnTo>
                    <a:pt x="16668" y="61913"/>
                  </a:lnTo>
                  <a:lnTo>
                    <a:pt x="7143" y="50006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8575" y="4763"/>
                  </a:lnTo>
                  <a:lnTo>
                    <a:pt x="76200" y="26194"/>
                  </a:lnTo>
                  <a:lnTo>
                    <a:pt x="169068" y="66675"/>
                  </a:lnTo>
                  <a:lnTo>
                    <a:pt x="219075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BAF97B43-F45F-40D5-8ADE-2AE344DC281D}"/>
                </a:ext>
              </a:extLst>
            </p:cNvPr>
            <p:cNvSpPr/>
            <p:nvPr/>
          </p:nvSpPr>
          <p:spPr>
            <a:xfrm>
              <a:off x="5384801" y="3836988"/>
              <a:ext cx="1458913" cy="2063750"/>
            </a:xfrm>
            <a:custGeom>
              <a:avLst/>
              <a:gdLst>
                <a:gd name="connsiteX0" fmla="*/ 1110981 w 1459466"/>
                <a:gd name="connsiteY0" fmla="*/ 935250 h 2064102"/>
                <a:gd name="connsiteX1" fmla="*/ 1161616 w 1459466"/>
                <a:gd name="connsiteY1" fmla="*/ 848873 h 2064102"/>
                <a:gd name="connsiteX2" fmla="*/ 1221186 w 1459466"/>
                <a:gd name="connsiteY2" fmla="*/ 738669 h 2064102"/>
                <a:gd name="connsiteX3" fmla="*/ 1280756 w 1459466"/>
                <a:gd name="connsiteY3" fmla="*/ 619528 h 2064102"/>
                <a:gd name="connsiteX4" fmla="*/ 1349262 w 1459466"/>
                <a:gd name="connsiteY4" fmla="*/ 470603 h 2064102"/>
                <a:gd name="connsiteX5" fmla="*/ 1393939 w 1459466"/>
                <a:gd name="connsiteY5" fmla="*/ 360399 h 2064102"/>
                <a:gd name="connsiteX6" fmla="*/ 1408832 w 1459466"/>
                <a:gd name="connsiteY6" fmla="*/ 345506 h 2064102"/>
                <a:gd name="connsiteX7" fmla="*/ 1432660 w 1459466"/>
                <a:gd name="connsiteY7" fmla="*/ 324657 h 2064102"/>
                <a:gd name="connsiteX8" fmla="*/ 1447552 w 1459466"/>
                <a:gd name="connsiteY8" fmla="*/ 300829 h 2064102"/>
                <a:gd name="connsiteX9" fmla="*/ 1456488 w 1459466"/>
                <a:gd name="connsiteY9" fmla="*/ 277001 h 2064102"/>
                <a:gd name="connsiteX10" fmla="*/ 1459466 w 1459466"/>
                <a:gd name="connsiteY10" fmla="*/ 262108 h 2064102"/>
                <a:gd name="connsiteX11" fmla="*/ 1456488 w 1459466"/>
                <a:gd name="connsiteY11" fmla="*/ 244237 h 2064102"/>
                <a:gd name="connsiteX12" fmla="*/ 1450531 w 1459466"/>
                <a:gd name="connsiteY12" fmla="*/ 226366 h 2064102"/>
                <a:gd name="connsiteX13" fmla="*/ 1435638 w 1459466"/>
                <a:gd name="connsiteY13" fmla="*/ 208495 h 2064102"/>
                <a:gd name="connsiteX14" fmla="*/ 1352240 w 1459466"/>
                <a:gd name="connsiteY14" fmla="*/ 134033 h 2064102"/>
                <a:gd name="connsiteX15" fmla="*/ 1262885 w 1459466"/>
                <a:gd name="connsiteY15" fmla="*/ 62549 h 2064102"/>
                <a:gd name="connsiteX16" fmla="*/ 1176508 w 1459466"/>
                <a:gd name="connsiteY16" fmla="*/ 0 h 2064102"/>
                <a:gd name="connsiteX17" fmla="*/ 997798 w 1459466"/>
                <a:gd name="connsiteY17" fmla="*/ 41699 h 2064102"/>
                <a:gd name="connsiteX18" fmla="*/ 1042476 w 1459466"/>
                <a:gd name="connsiteY18" fmla="*/ 83398 h 2064102"/>
                <a:gd name="connsiteX19" fmla="*/ 1063325 w 1459466"/>
                <a:gd name="connsiteY19" fmla="*/ 110205 h 2064102"/>
                <a:gd name="connsiteX20" fmla="*/ 1075239 w 1459466"/>
                <a:gd name="connsiteY20" fmla="*/ 134033 h 2064102"/>
                <a:gd name="connsiteX21" fmla="*/ 1087153 w 1459466"/>
                <a:gd name="connsiteY21" fmla="*/ 172753 h 2064102"/>
                <a:gd name="connsiteX22" fmla="*/ 1099067 w 1459466"/>
                <a:gd name="connsiteY22" fmla="*/ 217431 h 2064102"/>
                <a:gd name="connsiteX23" fmla="*/ 1102046 w 1459466"/>
                <a:gd name="connsiteY23" fmla="*/ 265087 h 2064102"/>
                <a:gd name="connsiteX24" fmla="*/ 1105024 w 1459466"/>
                <a:gd name="connsiteY24" fmla="*/ 324657 h 2064102"/>
                <a:gd name="connsiteX25" fmla="*/ 1099067 w 1459466"/>
                <a:gd name="connsiteY25" fmla="*/ 384227 h 2064102"/>
                <a:gd name="connsiteX26" fmla="*/ 1093110 w 1459466"/>
                <a:gd name="connsiteY26" fmla="*/ 428904 h 2064102"/>
                <a:gd name="connsiteX27" fmla="*/ 1066304 w 1459466"/>
                <a:gd name="connsiteY27" fmla="*/ 521238 h 2064102"/>
                <a:gd name="connsiteX28" fmla="*/ 1027583 w 1459466"/>
                <a:gd name="connsiteY28" fmla="*/ 628464 h 2064102"/>
                <a:gd name="connsiteX29" fmla="*/ 973970 w 1459466"/>
                <a:gd name="connsiteY29" fmla="*/ 753561 h 2064102"/>
                <a:gd name="connsiteX30" fmla="*/ 890572 w 1459466"/>
                <a:gd name="connsiteY30" fmla="*/ 908443 h 2064102"/>
                <a:gd name="connsiteX31" fmla="*/ 825045 w 1459466"/>
                <a:gd name="connsiteY31" fmla="*/ 1024605 h 2064102"/>
                <a:gd name="connsiteX32" fmla="*/ 741647 w 1459466"/>
                <a:gd name="connsiteY32" fmla="*/ 1158637 h 2064102"/>
                <a:gd name="connsiteX33" fmla="*/ 622507 w 1459466"/>
                <a:gd name="connsiteY33" fmla="*/ 1316498 h 2064102"/>
                <a:gd name="connsiteX34" fmla="*/ 455711 w 1459466"/>
                <a:gd name="connsiteY34" fmla="*/ 1527971 h 2064102"/>
                <a:gd name="connsiteX35" fmla="*/ 330614 w 1459466"/>
                <a:gd name="connsiteY35" fmla="*/ 1676897 h 2064102"/>
                <a:gd name="connsiteX36" fmla="*/ 235302 w 1459466"/>
                <a:gd name="connsiteY36" fmla="*/ 1778166 h 2064102"/>
                <a:gd name="connsiteX37" fmla="*/ 139990 w 1459466"/>
                <a:gd name="connsiteY37" fmla="*/ 1879435 h 2064102"/>
                <a:gd name="connsiteX38" fmla="*/ 53613 w 1459466"/>
                <a:gd name="connsiteY38" fmla="*/ 1962833 h 2064102"/>
                <a:gd name="connsiteX39" fmla="*/ 14893 w 1459466"/>
                <a:gd name="connsiteY39" fmla="*/ 2001553 h 2064102"/>
                <a:gd name="connsiteX40" fmla="*/ 5957 w 1459466"/>
                <a:gd name="connsiteY40" fmla="*/ 2013467 h 2064102"/>
                <a:gd name="connsiteX41" fmla="*/ 0 w 1459466"/>
                <a:gd name="connsiteY41" fmla="*/ 2028360 h 2064102"/>
                <a:gd name="connsiteX42" fmla="*/ 0 w 1459466"/>
                <a:gd name="connsiteY42" fmla="*/ 2040274 h 2064102"/>
                <a:gd name="connsiteX43" fmla="*/ 5957 w 1459466"/>
                <a:gd name="connsiteY43" fmla="*/ 2058145 h 2064102"/>
                <a:gd name="connsiteX44" fmla="*/ 17871 w 1459466"/>
                <a:gd name="connsiteY44" fmla="*/ 2064102 h 2064102"/>
                <a:gd name="connsiteX45" fmla="*/ 47656 w 1459466"/>
                <a:gd name="connsiteY45" fmla="*/ 2061123 h 2064102"/>
                <a:gd name="connsiteX46" fmla="*/ 92334 w 1459466"/>
                <a:gd name="connsiteY46" fmla="*/ 2040274 h 2064102"/>
                <a:gd name="connsiteX47" fmla="*/ 181689 w 1459466"/>
                <a:gd name="connsiteY47" fmla="*/ 1971768 h 2064102"/>
                <a:gd name="connsiteX48" fmla="*/ 339550 w 1459466"/>
                <a:gd name="connsiteY48" fmla="*/ 1846671 h 2064102"/>
                <a:gd name="connsiteX49" fmla="*/ 548045 w 1459466"/>
                <a:gd name="connsiteY49" fmla="*/ 1650090 h 2064102"/>
                <a:gd name="connsiteX50" fmla="*/ 682077 w 1459466"/>
                <a:gd name="connsiteY50" fmla="*/ 1513079 h 2064102"/>
                <a:gd name="connsiteX51" fmla="*/ 828024 w 1459466"/>
                <a:gd name="connsiteY51" fmla="*/ 1340326 h 2064102"/>
                <a:gd name="connsiteX52" fmla="*/ 890572 w 1459466"/>
                <a:gd name="connsiteY52" fmla="*/ 1259906 h 2064102"/>
                <a:gd name="connsiteX53" fmla="*/ 988863 w 1459466"/>
                <a:gd name="connsiteY53" fmla="*/ 1128852 h 2064102"/>
                <a:gd name="connsiteX54" fmla="*/ 1110981 w 1459466"/>
                <a:gd name="connsiteY54" fmla="*/ 935250 h 206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466" h="2064102">
                  <a:moveTo>
                    <a:pt x="1110981" y="935250"/>
                  </a:moveTo>
                  <a:lnTo>
                    <a:pt x="1161616" y="848873"/>
                  </a:lnTo>
                  <a:lnTo>
                    <a:pt x="1221186" y="738669"/>
                  </a:lnTo>
                  <a:lnTo>
                    <a:pt x="1280756" y="619528"/>
                  </a:lnTo>
                  <a:lnTo>
                    <a:pt x="1349262" y="470603"/>
                  </a:lnTo>
                  <a:lnTo>
                    <a:pt x="1393939" y="360399"/>
                  </a:lnTo>
                  <a:lnTo>
                    <a:pt x="1408832" y="345506"/>
                  </a:lnTo>
                  <a:lnTo>
                    <a:pt x="1432660" y="324657"/>
                  </a:lnTo>
                  <a:lnTo>
                    <a:pt x="1447552" y="300829"/>
                  </a:lnTo>
                  <a:lnTo>
                    <a:pt x="1456488" y="277001"/>
                  </a:lnTo>
                  <a:lnTo>
                    <a:pt x="1459466" y="262108"/>
                  </a:lnTo>
                  <a:lnTo>
                    <a:pt x="1456488" y="244237"/>
                  </a:lnTo>
                  <a:lnTo>
                    <a:pt x="1450531" y="226366"/>
                  </a:lnTo>
                  <a:lnTo>
                    <a:pt x="1435638" y="208495"/>
                  </a:lnTo>
                  <a:lnTo>
                    <a:pt x="1352240" y="134033"/>
                  </a:lnTo>
                  <a:lnTo>
                    <a:pt x="1262885" y="62549"/>
                  </a:lnTo>
                  <a:lnTo>
                    <a:pt x="1176508" y="0"/>
                  </a:lnTo>
                  <a:lnTo>
                    <a:pt x="997798" y="41699"/>
                  </a:lnTo>
                  <a:lnTo>
                    <a:pt x="1042476" y="83398"/>
                  </a:lnTo>
                  <a:lnTo>
                    <a:pt x="1063325" y="110205"/>
                  </a:lnTo>
                  <a:lnTo>
                    <a:pt x="1075239" y="134033"/>
                  </a:lnTo>
                  <a:lnTo>
                    <a:pt x="1087153" y="172753"/>
                  </a:lnTo>
                  <a:lnTo>
                    <a:pt x="1099067" y="217431"/>
                  </a:lnTo>
                  <a:lnTo>
                    <a:pt x="1102046" y="265087"/>
                  </a:lnTo>
                  <a:lnTo>
                    <a:pt x="1105024" y="324657"/>
                  </a:lnTo>
                  <a:lnTo>
                    <a:pt x="1099067" y="384227"/>
                  </a:lnTo>
                  <a:lnTo>
                    <a:pt x="1093110" y="428904"/>
                  </a:lnTo>
                  <a:lnTo>
                    <a:pt x="1066304" y="521238"/>
                  </a:lnTo>
                  <a:lnTo>
                    <a:pt x="1027583" y="628464"/>
                  </a:lnTo>
                  <a:lnTo>
                    <a:pt x="973970" y="753561"/>
                  </a:lnTo>
                  <a:lnTo>
                    <a:pt x="890572" y="908443"/>
                  </a:lnTo>
                  <a:lnTo>
                    <a:pt x="825045" y="1024605"/>
                  </a:lnTo>
                  <a:lnTo>
                    <a:pt x="741647" y="1158637"/>
                  </a:lnTo>
                  <a:lnTo>
                    <a:pt x="622507" y="1316498"/>
                  </a:lnTo>
                  <a:lnTo>
                    <a:pt x="455711" y="1527971"/>
                  </a:lnTo>
                  <a:lnTo>
                    <a:pt x="330614" y="1676897"/>
                  </a:lnTo>
                  <a:lnTo>
                    <a:pt x="235302" y="1778166"/>
                  </a:lnTo>
                  <a:lnTo>
                    <a:pt x="139990" y="1879435"/>
                  </a:lnTo>
                  <a:lnTo>
                    <a:pt x="53613" y="1962833"/>
                  </a:lnTo>
                  <a:lnTo>
                    <a:pt x="14893" y="2001553"/>
                  </a:lnTo>
                  <a:lnTo>
                    <a:pt x="5957" y="2013467"/>
                  </a:lnTo>
                  <a:lnTo>
                    <a:pt x="0" y="2028360"/>
                  </a:lnTo>
                  <a:lnTo>
                    <a:pt x="0" y="2040274"/>
                  </a:lnTo>
                  <a:lnTo>
                    <a:pt x="5957" y="2058145"/>
                  </a:lnTo>
                  <a:lnTo>
                    <a:pt x="17871" y="2064102"/>
                  </a:lnTo>
                  <a:lnTo>
                    <a:pt x="47656" y="2061123"/>
                  </a:lnTo>
                  <a:lnTo>
                    <a:pt x="92334" y="2040274"/>
                  </a:lnTo>
                  <a:lnTo>
                    <a:pt x="181689" y="1971768"/>
                  </a:lnTo>
                  <a:lnTo>
                    <a:pt x="339550" y="1846671"/>
                  </a:lnTo>
                  <a:lnTo>
                    <a:pt x="548045" y="1650090"/>
                  </a:lnTo>
                  <a:lnTo>
                    <a:pt x="682077" y="1513079"/>
                  </a:lnTo>
                  <a:lnTo>
                    <a:pt x="828024" y="1340326"/>
                  </a:lnTo>
                  <a:lnTo>
                    <a:pt x="890572" y="1259906"/>
                  </a:lnTo>
                  <a:lnTo>
                    <a:pt x="988863" y="1128852"/>
                  </a:lnTo>
                  <a:lnTo>
                    <a:pt x="1110981" y="93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9541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90" grpId="0" animBg="1"/>
      <p:bldP spid="83" grpId="0" animBg="1"/>
      <p:bldP spid="84" grpId="0" animBg="1"/>
      <p:bldP spid="85" grpId="0" animBg="1"/>
      <p:bldP spid="86" grpId="0" animBg="1"/>
      <p:bldP spid="88" grpId="0" animBg="1"/>
      <p:bldP spid="87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52C30D3-5C7D-4ACB-BA77-A1744B53AE86}"/>
              </a:ext>
            </a:extLst>
          </p:cNvPr>
          <p:cNvGrpSpPr/>
          <p:nvPr/>
        </p:nvGrpSpPr>
        <p:grpSpPr>
          <a:xfrm>
            <a:off x="3532189" y="1671998"/>
            <a:ext cx="5033961" cy="4306528"/>
            <a:chOff x="3532189" y="1671998"/>
            <a:chExt cx="5033961" cy="4306528"/>
          </a:xfrm>
          <a:solidFill>
            <a:schemeClr val="tx1"/>
          </a:solidFill>
        </p:grpSpPr>
        <p:sp>
          <p:nvSpPr>
            <p:cNvPr id="3" name="フリーフォーム 77">
              <a:extLst>
                <a:ext uri="{FF2B5EF4-FFF2-40B4-BE49-F238E27FC236}">
                  <a16:creationId xmlns:a16="http://schemas.microsoft.com/office/drawing/2014/main" id="{0DE99259-CC32-4365-BADF-18948260071F}"/>
                </a:ext>
              </a:extLst>
            </p:cNvPr>
            <p:cNvSpPr/>
            <p:nvPr/>
          </p:nvSpPr>
          <p:spPr>
            <a:xfrm>
              <a:off x="5162551" y="1937111"/>
              <a:ext cx="676275" cy="838200"/>
            </a:xfrm>
            <a:custGeom>
              <a:avLst/>
              <a:gdLst>
                <a:gd name="connsiteX0" fmla="*/ 385763 w 676275"/>
                <a:gd name="connsiteY0" fmla="*/ 523875 h 838200"/>
                <a:gd name="connsiteX1" fmla="*/ 471488 w 676275"/>
                <a:gd name="connsiteY1" fmla="*/ 447675 h 838200"/>
                <a:gd name="connsiteX2" fmla="*/ 535781 w 676275"/>
                <a:gd name="connsiteY2" fmla="*/ 388143 h 838200"/>
                <a:gd name="connsiteX3" fmla="*/ 545306 w 676275"/>
                <a:gd name="connsiteY3" fmla="*/ 378618 h 838200"/>
                <a:gd name="connsiteX4" fmla="*/ 583406 w 676275"/>
                <a:gd name="connsiteY4" fmla="*/ 369093 h 838200"/>
                <a:gd name="connsiteX5" fmla="*/ 626269 w 676275"/>
                <a:gd name="connsiteY5" fmla="*/ 352425 h 838200"/>
                <a:gd name="connsiteX6" fmla="*/ 652463 w 676275"/>
                <a:gd name="connsiteY6" fmla="*/ 335756 h 838200"/>
                <a:gd name="connsiteX7" fmla="*/ 676275 w 676275"/>
                <a:gd name="connsiteY7" fmla="*/ 307181 h 838200"/>
                <a:gd name="connsiteX8" fmla="*/ 676275 w 676275"/>
                <a:gd name="connsiteY8" fmla="*/ 295275 h 838200"/>
                <a:gd name="connsiteX9" fmla="*/ 669131 w 676275"/>
                <a:gd name="connsiteY9" fmla="*/ 269081 h 838200"/>
                <a:gd name="connsiteX10" fmla="*/ 645319 w 676275"/>
                <a:gd name="connsiteY10" fmla="*/ 230981 h 838200"/>
                <a:gd name="connsiteX11" fmla="*/ 607219 w 676275"/>
                <a:gd name="connsiteY11" fmla="*/ 185737 h 838200"/>
                <a:gd name="connsiteX12" fmla="*/ 561975 w 676275"/>
                <a:gd name="connsiteY12" fmla="*/ 142875 h 838200"/>
                <a:gd name="connsiteX13" fmla="*/ 516731 w 676275"/>
                <a:gd name="connsiteY13" fmla="*/ 107156 h 838200"/>
                <a:gd name="connsiteX14" fmla="*/ 464344 w 676275"/>
                <a:gd name="connsiteY14" fmla="*/ 73818 h 838200"/>
                <a:gd name="connsiteX15" fmla="*/ 404813 w 676275"/>
                <a:gd name="connsiteY15" fmla="*/ 42862 h 838200"/>
                <a:gd name="connsiteX16" fmla="*/ 345281 w 676275"/>
                <a:gd name="connsiteY16" fmla="*/ 14287 h 838200"/>
                <a:gd name="connsiteX17" fmla="*/ 295275 w 676275"/>
                <a:gd name="connsiteY17" fmla="*/ 0 h 838200"/>
                <a:gd name="connsiteX18" fmla="*/ 271463 w 676275"/>
                <a:gd name="connsiteY18" fmla="*/ 2381 h 838200"/>
                <a:gd name="connsiteX19" fmla="*/ 252413 w 676275"/>
                <a:gd name="connsiteY19" fmla="*/ 7143 h 838200"/>
                <a:gd name="connsiteX20" fmla="*/ 247650 w 676275"/>
                <a:gd name="connsiteY20" fmla="*/ 19050 h 838200"/>
                <a:gd name="connsiteX21" fmla="*/ 254794 w 676275"/>
                <a:gd name="connsiteY21" fmla="*/ 40481 h 838200"/>
                <a:gd name="connsiteX22" fmla="*/ 266700 w 676275"/>
                <a:gd name="connsiteY22" fmla="*/ 54768 h 838200"/>
                <a:gd name="connsiteX23" fmla="*/ 285750 w 676275"/>
                <a:gd name="connsiteY23" fmla="*/ 73818 h 838200"/>
                <a:gd name="connsiteX24" fmla="*/ 304800 w 676275"/>
                <a:gd name="connsiteY24" fmla="*/ 83343 h 838200"/>
                <a:gd name="connsiteX25" fmla="*/ 333375 w 676275"/>
                <a:gd name="connsiteY25" fmla="*/ 100012 h 838200"/>
                <a:gd name="connsiteX26" fmla="*/ 350044 w 676275"/>
                <a:gd name="connsiteY26" fmla="*/ 114300 h 838200"/>
                <a:gd name="connsiteX27" fmla="*/ 359569 w 676275"/>
                <a:gd name="connsiteY27" fmla="*/ 130968 h 838200"/>
                <a:gd name="connsiteX28" fmla="*/ 361950 w 676275"/>
                <a:gd name="connsiteY28" fmla="*/ 140493 h 838200"/>
                <a:gd name="connsiteX29" fmla="*/ 361950 w 676275"/>
                <a:gd name="connsiteY29" fmla="*/ 166687 h 838200"/>
                <a:gd name="connsiteX30" fmla="*/ 347663 w 676275"/>
                <a:gd name="connsiteY30" fmla="*/ 197643 h 838200"/>
                <a:gd name="connsiteX31" fmla="*/ 333375 w 676275"/>
                <a:gd name="connsiteY31" fmla="*/ 230981 h 838200"/>
                <a:gd name="connsiteX32" fmla="*/ 242888 w 676275"/>
                <a:gd name="connsiteY32" fmla="*/ 397668 h 838200"/>
                <a:gd name="connsiteX33" fmla="*/ 123825 w 676275"/>
                <a:gd name="connsiteY33" fmla="*/ 590550 h 838200"/>
                <a:gd name="connsiteX34" fmla="*/ 50006 w 676275"/>
                <a:gd name="connsiteY34" fmla="*/ 709612 h 838200"/>
                <a:gd name="connsiteX35" fmla="*/ 11906 w 676275"/>
                <a:gd name="connsiteY35" fmla="*/ 773906 h 838200"/>
                <a:gd name="connsiteX36" fmla="*/ 0 w 676275"/>
                <a:gd name="connsiteY36" fmla="*/ 812006 h 838200"/>
                <a:gd name="connsiteX37" fmla="*/ 0 w 676275"/>
                <a:gd name="connsiteY37" fmla="*/ 823912 h 838200"/>
                <a:gd name="connsiteX38" fmla="*/ 7144 w 676275"/>
                <a:gd name="connsiteY38" fmla="*/ 835818 h 838200"/>
                <a:gd name="connsiteX39" fmla="*/ 28575 w 676275"/>
                <a:gd name="connsiteY39" fmla="*/ 838200 h 838200"/>
                <a:gd name="connsiteX40" fmla="*/ 61913 w 676275"/>
                <a:gd name="connsiteY40" fmla="*/ 821531 h 838200"/>
                <a:gd name="connsiteX41" fmla="*/ 130969 w 676275"/>
                <a:gd name="connsiteY41" fmla="*/ 754856 h 838200"/>
                <a:gd name="connsiteX42" fmla="*/ 290513 w 676275"/>
                <a:gd name="connsiteY42" fmla="*/ 614362 h 838200"/>
                <a:gd name="connsiteX43" fmla="*/ 385763 w 676275"/>
                <a:gd name="connsiteY43" fmla="*/ 523875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76275" h="838200">
                  <a:moveTo>
                    <a:pt x="385763" y="523875"/>
                  </a:moveTo>
                  <a:lnTo>
                    <a:pt x="471488" y="447675"/>
                  </a:lnTo>
                  <a:lnTo>
                    <a:pt x="535781" y="388143"/>
                  </a:lnTo>
                  <a:lnTo>
                    <a:pt x="545306" y="378618"/>
                  </a:lnTo>
                  <a:lnTo>
                    <a:pt x="583406" y="369093"/>
                  </a:lnTo>
                  <a:lnTo>
                    <a:pt x="626269" y="352425"/>
                  </a:lnTo>
                  <a:lnTo>
                    <a:pt x="652463" y="335756"/>
                  </a:lnTo>
                  <a:lnTo>
                    <a:pt x="676275" y="307181"/>
                  </a:lnTo>
                  <a:lnTo>
                    <a:pt x="676275" y="295275"/>
                  </a:lnTo>
                  <a:lnTo>
                    <a:pt x="669131" y="269081"/>
                  </a:lnTo>
                  <a:lnTo>
                    <a:pt x="645319" y="230981"/>
                  </a:lnTo>
                  <a:lnTo>
                    <a:pt x="607219" y="185737"/>
                  </a:lnTo>
                  <a:lnTo>
                    <a:pt x="561975" y="142875"/>
                  </a:lnTo>
                  <a:lnTo>
                    <a:pt x="516731" y="107156"/>
                  </a:lnTo>
                  <a:lnTo>
                    <a:pt x="464344" y="73818"/>
                  </a:lnTo>
                  <a:lnTo>
                    <a:pt x="404813" y="42862"/>
                  </a:lnTo>
                  <a:lnTo>
                    <a:pt x="345281" y="14287"/>
                  </a:lnTo>
                  <a:lnTo>
                    <a:pt x="295275" y="0"/>
                  </a:lnTo>
                  <a:lnTo>
                    <a:pt x="271463" y="2381"/>
                  </a:lnTo>
                  <a:lnTo>
                    <a:pt x="252413" y="7143"/>
                  </a:lnTo>
                  <a:lnTo>
                    <a:pt x="247650" y="19050"/>
                  </a:lnTo>
                  <a:lnTo>
                    <a:pt x="254794" y="40481"/>
                  </a:lnTo>
                  <a:lnTo>
                    <a:pt x="266700" y="54768"/>
                  </a:lnTo>
                  <a:lnTo>
                    <a:pt x="285750" y="73818"/>
                  </a:lnTo>
                  <a:lnTo>
                    <a:pt x="304800" y="83343"/>
                  </a:lnTo>
                  <a:lnTo>
                    <a:pt x="333375" y="100012"/>
                  </a:lnTo>
                  <a:lnTo>
                    <a:pt x="350044" y="114300"/>
                  </a:lnTo>
                  <a:lnTo>
                    <a:pt x="359569" y="130968"/>
                  </a:lnTo>
                  <a:lnTo>
                    <a:pt x="361950" y="140493"/>
                  </a:lnTo>
                  <a:lnTo>
                    <a:pt x="361950" y="166687"/>
                  </a:lnTo>
                  <a:lnTo>
                    <a:pt x="347663" y="197643"/>
                  </a:lnTo>
                  <a:lnTo>
                    <a:pt x="333375" y="230981"/>
                  </a:lnTo>
                  <a:lnTo>
                    <a:pt x="242888" y="397668"/>
                  </a:lnTo>
                  <a:lnTo>
                    <a:pt x="123825" y="590550"/>
                  </a:lnTo>
                  <a:lnTo>
                    <a:pt x="50006" y="709612"/>
                  </a:lnTo>
                  <a:lnTo>
                    <a:pt x="11906" y="773906"/>
                  </a:lnTo>
                  <a:lnTo>
                    <a:pt x="0" y="812006"/>
                  </a:lnTo>
                  <a:lnTo>
                    <a:pt x="0" y="823912"/>
                  </a:lnTo>
                  <a:lnTo>
                    <a:pt x="7144" y="835818"/>
                  </a:lnTo>
                  <a:lnTo>
                    <a:pt x="28575" y="838200"/>
                  </a:lnTo>
                  <a:lnTo>
                    <a:pt x="61913" y="821531"/>
                  </a:lnTo>
                  <a:lnTo>
                    <a:pt x="130969" y="754856"/>
                  </a:lnTo>
                  <a:lnTo>
                    <a:pt x="290513" y="614362"/>
                  </a:lnTo>
                  <a:lnTo>
                    <a:pt x="385763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8">
              <a:extLst>
                <a:ext uri="{FF2B5EF4-FFF2-40B4-BE49-F238E27FC236}">
                  <a16:creationId xmlns:a16="http://schemas.microsoft.com/office/drawing/2014/main" id="{80F6D39F-74F4-4121-B515-4FF74CB1E985}"/>
                </a:ext>
              </a:extLst>
            </p:cNvPr>
            <p:cNvSpPr/>
            <p:nvPr/>
          </p:nvSpPr>
          <p:spPr>
            <a:xfrm>
              <a:off x="5432426" y="2119313"/>
              <a:ext cx="1116013" cy="1460500"/>
            </a:xfrm>
            <a:custGeom>
              <a:avLst/>
              <a:gdLst>
                <a:gd name="connsiteX0" fmla="*/ 631032 w 1116807"/>
                <a:gd name="connsiteY0" fmla="*/ 571500 h 1459706"/>
                <a:gd name="connsiteX1" fmla="*/ 692944 w 1116807"/>
                <a:gd name="connsiteY1" fmla="*/ 469106 h 1459706"/>
                <a:gd name="connsiteX2" fmla="*/ 752475 w 1116807"/>
                <a:gd name="connsiteY2" fmla="*/ 359568 h 1459706"/>
                <a:gd name="connsiteX3" fmla="*/ 795338 w 1116807"/>
                <a:gd name="connsiteY3" fmla="*/ 273843 h 1459706"/>
                <a:gd name="connsiteX4" fmla="*/ 812007 w 1116807"/>
                <a:gd name="connsiteY4" fmla="*/ 240506 h 1459706"/>
                <a:gd name="connsiteX5" fmla="*/ 814388 w 1116807"/>
                <a:gd name="connsiteY5" fmla="*/ 228600 h 1459706"/>
                <a:gd name="connsiteX6" fmla="*/ 819150 w 1116807"/>
                <a:gd name="connsiteY6" fmla="*/ 202406 h 1459706"/>
                <a:gd name="connsiteX7" fmla="*/ 816769 w 1116807"/>
                <a:gd name="connsiteY7" fmla="*/ 180975 h 1459706"/>
                <a:gd name="connsiteX8" fmla="*/ 812007 w 1116807"/>
                <a:gd name="connsiteY8" fmla="*/ 159543 h 1459706"/>
                <a:gd name="connsiteX9" fmla="*/ 800100 w 1116807"/>
                <a:gd name="connsiteY9" fmla="*/ 130968 h 1459706"/>
                <a:gd name="connsiteX10" fmla="*/ 783432 w 1116807"/>
                <a:gd name="connsiteY10" fmla="*/ 104775 h 1459706"/>
                <a:gd name="connsiteX11" fmla="*/ 764382 w 1116807"/>
                <a:gd name="connsiteY11" fmla="*/ 80962 h 1459706"/>
                <a:gd name="connsiteX12" fmla="*/ 750094 w 1116807"/>
                <a:gd name="connsiteY12" fmla="*/ 64293 h 1459706"/>
                <a:gd name="connsiteX13" fmla="*/ 738188 w 1116807"/>
                <a:gd name="connsiteY13" fmla="*/ 45243 h 1459706"/>
                <a:gd name="connsiteX14" fmla="*/ 735807 w 1116807"/>
                <a:gd name="connsiteY14" fmla="*/ 21431 h 1459706"/>
                <a:gd name="connsiteX15" fmla="*/ 738188 w 1116807"/>
                <a:gd name="connsiteY15" fmla="*/ 7143 h 1459706"/>
                <a:gd name="connsiteX16" fmla="*/ 747713 w 1116807"/>
                <a:gd name="connsiteY16" fmla="*/ 0 h 1459706"/>
                <a:gd name="connsiteX17" fmla="*/ 762000 w 1116807"/>
                <a:gd name="connsiteY17" fmla="*/ 2381 h 1459706"/>
                <a:gd name="connsiteX18" fmla="*/ 792957 w 1116807"/>
                <a:gd name="connsiteY18" fmla="*/ 14287 h 1459706"/>
                <a:gd name="connsiteX19" fmla="*/ 835819 w 1116807"/>
                <a:gd name="connsiteY19" fmla="*/ 40481 h 1459706"/>
                <a:gd name="connsiteX20" fmla="*/ 897732 w 1116807"/>
                <a:gd name="connsiteY20" fmla="*/ 78581 h 1459706"/>
                <a:gd name="connsiteX21" fmla="*/ 940594 w 1116807"/>
                <a:gd name="connsiteY21" fmla="*/ 109537 h 1459706"/>
                <a:gd name="connsiteX22" fmla="*/ 990600 w 1116807"/>
                <a:gd name="connsiteY22" fmla="*/ 147637 h 1459706"/>
                <a:gd name="connsiteX23" fmla="*/ 1031082 w 1116807"/>
                <a:gd name="connsiteY23" fmla="*/ 185737 h 1459706"/>
                <a:gd name="connsiteX24" fmla="*/ 1057275 w 1116807"/>
                <a:gd name="connsiteY24" fmla="*/ 214312 h 1459706"/>
                <a:gd name="connsiteX25" fmla="*/ 1088232 w 1116807"/>
                <a:gd name="connsiteY25" fmla="*/ 254793 h 1459706"/>
                <a:gd name="connsiteX26" fmla="*/ 1102519 w 1116807"/>
                <a:gd name="connsiteY26" fmla="*/ 283368 h 1459706"/>
                <a:gd name="connsiteX27" fmla="*/ 1114425 w 1116807"/>
                <a:gd name="connsiteY27" fmla="*/ 311943 h 1459706"/>
                <a:gd name="connsiteX28" fmla="*/ 1116807 w 1116807"/>
                <a:gd name="connsiteY28" fmla="*/ 330993 h 1459706"/>
                <a:gd name="connsiteX29" fmla="*/ 1109663 w 1116807"/>
                <a:gd name="connsiteY29" fmla="*/ 359568 h 1459706"/>
                <a:gd name="connsiteX30" fmla="*/ 1095375 w 1116807"/>
                <a:gd name="connsiteY30" fmla="*/ 383381 h 1459706"/>
                <a:gd name="connsiteX31" fmla="*/ 1066800 w 1116807"/>
                <a:gd name="connsiteY31" fmla="*/ 407193 h 1459706"/>
                <a:gd name="connsiteX32" fmla="*/ 1021557 w 1116807"/>
                <a:gd name="connsiteY32" fmla="*/ 433387 h 1459706"/>
                <a:gd name="connsiteX33" fmla="*/ 969169 w 1116807"/>
                <a:gd name="connsiteY33" fmla="*/ 497681 h 1459706"/>
                <a:gd name="connsiteX34" fmla="*/ 831057 w 1116807"/>
                <a:gd name="connsiteY34" fmla="*/ 673893 h 1459706"/>
                <a:gd name="connsiteX35" fmla="*/ 673894 w 1116807"/>
                <a:gd name="connsiteY35" fmla="*/ 873918 h 1459706"/>
                <a:gd name="connsiteX36" fmla="*/ 602457 w 1116807"/>
                <a:gd name="connsiteY36" fmla="*/ 959643 h 1459706"/>
                <a:gd name="connsiteX37" fmla="*/ 559594 w 1116807"/>
                <a:gd name="connsiteY37" fmla="*/ 1009650 h 1459706"/>
                <a:gd name="connsiteX38" fmla="*/ 490538 w 1116807"/>
                <a:gd name="connsiteY38" fmla="*/ 1081087 h 1459706"/>
                <a:gd name="connsiteX39" fmla="*/ 354807 w 1116807"/>
                <a:gd name="connsiteY39" fmla="*/ 1209675 h 1459706"/>
                <a:gd name="connsiteX40" fmla="*/ 166688 w 1116807"/>
                <a:gd name="connsiteY40" fmla="*/ 1371600 h 1459706"/>
                <a:gd name="connsiteX41" fmla="*/ 104775 w 1116807"/>
                <a:gd name="connsiteY41" fmla="*/ 1421606 h 1459706"/>
                <a:gd name="connsiteX42" fmla="*/ 78582 w 1116807"/>
                <a:gd name="connsiteY42" fmla="*/ 1443037 h 1459706"/>
                <a:gd name="connsiteX43" fmla="*/ 50007 w 1116807"/>
                <a:gd name="connsiteY43" fmla="*/ 1454943 h 1459706"/>
                <a:gd name="connsiteX44" fmla="*/ 21432 w 1116807"/>
                <a:gd name="connsiteY44" fmla="*/ 1459706 h 1459706"/>
                <a:gd name="connsiteX45" fmla="*/ 2382 w 1116807"/>
                <a:gd name="connsiteY45" fmla="*/ 1452562 h 1459706"/>
                <a:gd name="connsiteX46" fmla="*/ 0 w 1116807"/>
                <a:gd name="connsiteY46" fmla="*/ 1440656 h 1459706"/>
                <a:gd name="connsiteX47" fmla="*/ 2382 w 1116807"/>
                <a:gd name="connsiteY47" fmla="*/ 1416843 h 1459706"/>
                <a:gd name="connsiteX48" fmla="*/ 7144 w 1116807"/>
                <a:gd name="connsiteY48" fmla="*/ 1402556 h 1459706"/>
                <a:gd name="connsiteX49" fmla="*/ 47625 w 1116807"/>
                <a:gd name="connsiteY49" fmla="*/ 1357312 h 1459706"/>
                <a:gd name="connsiteX50" fmla="*/ 126207 w 1116807"/>
                <a:gd name="connsiteY50" fmla="*/ 1264443 h 1459706"/>
                <a:gd name="connsiteX51" fmla="*/ 223838 w 1116807"/>
                <a:gd name="connsiteY51" fmla="*/ 1147762 h 1459706"/>
                <a:gd name="connsiteX52" fmla="*/ 316707 w 1116807"/>
                <a:gd name="connsiteY52" fmla="*/ 1028700 h 1459706"/>
                <a:gd name="connsiteX53" fmla="*/ 421482 w 1116807"/>
                <a:gd name="connsiteY53" fmla="*/ 890587 h 1459706"/>
                <a:gd name="connsiteX54" fmla="*/ 545307 w 1116807"/>
                <a:gd name="connsiteY54" fmla="*/ 709612 h 1459706"/>
                <a:gd name="connsiteX55" fmla="*/ 631032 w 1116807"/>
                <a:gd name="connsiteY55" fmla="*/ 571500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6807" h="1459706">
                  <a:moveTo>
                    <a:pt x="631032" y="571500"/>
                  </a:moveTo>
                  <a:lnTo>
                    <a:pt x="692944" y="469106"/>
                  </a:lnTo>
                  <a:lnTo>
                    <a:pt x="752475" y="359568"/>
                  </a:lnTo>
                  <a:lnTo>
                    <a:pt x="795338" y="273843"/>
                  </a:lnTo>
                  <a:lnTo>
                    <a:pt x="812007" y="240506"/>
                  </a:lnTo>
                  <a:lnTo>
                    <a:pt x="814388" y="228600"/>
                  </a:lnTo>
                  <a:lnTo>
                    <a:pt x="819150" y="202406"/>
                  </a:lnTo>
                  <a:lnTo>
                    <a:pt x="816769" y="180975"/>
                  </a:lnTo>
                  <a:lnTo>
                    <a:pt x="812007" y="159543"/>
                  </a:lnTo>
                  <a:lnTo>
                    <a:pt x="800100" y="130968"/>
                  </a:lnTo>
                  <a:lnTo>
                    <a:pt x="783432" y="104775"/>
                  </a:lnTo>
                  <a:lnTo>
                    <a:pt x="764382" y="80962"/>
                  </a:lnTo>
                  <a:lnTo>
                    <a:pt x="750094" y="64293"/>
                  </a:lnTo>
                  <a:lnTo>
                    <a:pt x="738188" y="45243"/>
                  </a:lnTo>
                  <a:lnTo>
                    <a:pt x="735807" y="21431"/>
                  </a:lnTo>
                  <a:lnTo>
                    <a:pt x="738188" y="7143"/>
                  </a:lnTo>
                  <a:lnTo>
                    <a:pt x="747713" y="0"/>
                  </a:lnTo>
                  <a:lnTo>
                    <a:pt x="762000" y="2381"/>
                  </a:lnTo>
                  <a:lnTo>
                    <a:pt x="792957" y="14287"/>
                  </a:lnTo>
                  <a:lnTo>
                    <a:pt x="835819" y="40481"/>
                  </a:lnTo>
                  <a:lnTo>
                    <a:pt x="897732" y="78581"/>
                  </a:lnTo>
                  <a:lnTo>
                    <a:pt x="940594" y="109537"/>
                  </a:lnTo>
                  <a:lnTo>
                    <a:pt x="990600" y="147637"/>
                  </a:lnTo>
                  <a:lnTo>
                    <a:pt x="1031082" y="185737"/>
                  </a:lnTo>
                  <a:lnTo>
                    <a:pt x="1057275" y="214312"/>
                  </a:lnTo>
                  <a:lnTo>
                    <a:pt x="1088232" y="254793"/>
                  </a:lnTo>
                  <a:lnTo>
                    <a:pt x="1102519" y="283368"/>
                  </a:lnTo>
                  <a:lnTo>
                    <a:pt x="1114425" y="311943"/>
                  </a:lnTo>
                  <a:lnTo>
                    <a:pt x="1116807" y="330993"/>
                  </a:lnTo>
                  <a:lnTo>
                    <a:pt x="1109663" y="359568"/>
                  </a:lnTo>
                  <a:lnTo>
                    <a:pt x="1095375" y="383381"/>
                  </a:lnTo>
                  <a:lnTo>
                    <a:pt x="1066800" y="407193"/>
                  </a:lnTo>
                  <a:lnTo>
                    <a:pt x="1021557" y="433387"/>
                  </a:lnTo>
                  <a:lnTo>
                    <a:pt x="969169" y="497681"/>
                  </a:lnTo>
                  <a:lnTo>
                    <a:pt x="831057" y="673893"/>
                  </a:lnTo>
                  <a:lnTo>
                    <a:pt x="673894" y="873918"/>
                  </a:lnTo>
                  <a:lnTo>
                    <a:pt x="602457" y="959643"/>
                  </a:lnTo>
                  <a:lnTo>
                    <a:pt x="559594" y="1009650"/>
                  </a:lnTo>
                  <a:lnTo>
                    <a:pt x="490538" y="1081087"/>
                  </a:lnTo>
                  <a:lnTo>
                    <a:pt x="354807" y="1209675"/>
                  </a:lnTo>
                  <a:lnTo>
                    <a:pt x="166688" y="1371600"/>
                  </a:lnTo>
                  <a:lnTo>
                    <a:pt x="104775" y="1421606"/>
                  </a:lnTo>
                  <a:lnTo>
                    <a:pt x="78582" y="1443037"/>
                  </a:lnTo>
                  <a:lnTo>
                    <a:pt x="50007" y="1454943"/>
                  </a:lnTo>
                  <a:lnTo>
                    <a:pt x="21432" y="1459706"/>
                  </a:lnTo>
                  <a:lnTo>
                    <a:pt x="2382" y="1452562"/>
                  </a:lnTo>
                  <a:lnTo>
                    <a:pt x="0" y="1440656"/>
                  </a:lnTo>
                  <a:lnTo>
                    <a:pt x="2382" y="1416843"/>
                  </a:lnTo>
                  <a:lnTo>
                    <a:pt x="7144" y="1402556"/>
                  </a:lnTo>
                  <a:lnTo>
                    <a:pt x="47625" y="1357312"/>
                  </a:lnTo>
                  <a:lnTo>
                    <a:pt x="126207" y="1264443"/>
                  </a:lnTo>
                  <a:lnTo>
                    <a:pt x="223838" y="1147762"/>
                  </a:lnTo>
                  <a:lnTo>
                    <a:pt x="316707" y="1028700"/>
                  </a:lnTo>
                  <a:lnTo>
                    <a:pt x="421482" y="890587"/>
                  </a:lnTo>
                  <a:lnTo>
                    <a:pt x="545307" y="709612"/>
                  </a:lnTo>
                  <a:lnTo>
                    <a:pt x="631032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9">
              <a:extLst>
                <a:ext uri="{FF2B5EF4-FFF2-40B4-BE49-F238E27FC236}">
                  <a16:creationId xmlns:a16="http://schemas.microsoft.com/office/drawing/2014/main" id="{41F94427-75FC-417D-B034-F2C2F8B4BB92}"/>
                </a:ext>
              </a:extLst>
            </p:cNvPr>
            <p:cNvSpPr/>
            <p:nvPr/>
          </p:nvSpPr>
          <p:spPr>
            <a:xfrm>
              <a:off x="6770688" y="1919289"/>
              <a:ext cx="1795462" cy="1514475"/>
            </a:xfrm>
            <a:custGeom>
              <a:avLst/>
              <a:gdLst>
                <a:gd name="connsiteX0" fmla="*/ 476250 w 1795462"/>
                <a:gd name="connsiteY0" fmla="*/ 614362 h 1514475"/>
                <a:gd name="connsiteX1" fmla="*/ 373856 w 1795462"/>
                <a:gd name="connsiteY1" fmla="*/ 447675 h 1514475"/>
                <a:gd name="connsiteX2" fmla="*/ 311944 w 1795462"/>
                <a:gd name="connsiteY2" fmla="*/ 350043 h 1514475"/>
                <a:gd name="connsiteX3" fmla="*/ 273844 w 1795462"/>
                <a:gd name="connsiteY3" fmla="*/ 283368 h 1514475"/>
                <a:gd name="connsiteX4" fmla="*/ 257175 w 1795462"/>
                <a:gd name="connsiteY4" fmla="*/ 257175 h 1514475"/>
                <a:gd name="connsiteX5" fmla="*/ 235744 w 1795462"/>
                <a:gd name="connsiteY5" fmla="*/ 228600 h 1514475"/>
                <a:gd name="connsiteX6" fmla="*/ 207169 w 1795462"/>
                <a:gd name="connsiteY6" fmla="*/ 197643 h 1514475"/>
                <a:gd name="connsiteX7" fmla="*/ 173831 w 1795462"/>
                <a:gd name="connsiteY7" fmla="*/ 164306 h 1514475"/>
                <a:gd name="connsiteX8" fmla="*/ 152400 w 1795462"/>
                <a:gd name="connsiteY8" fmla="*/ 145256 h 1514475"/>
                <a:gd name="connsiteX9" fmla="*/ 121444 w 1795462"/>
                <a:gd name="connsiteY9" fmla="*/ 116681 h 1514475"/>
                <a:gd name="connsiteX10" fmla="*/ 85725 w 1795462"/>
                <a:gd name="connsiteY10" fmla="*/ 92868 h 1514475"/>
                <a:gd name="connsiteX11" fmla="*/ 50006 w 1795462"/>
                <a:gd name="connsiteY11" fmla="*/ 73818 h 1514475"/>
                <a:gd name="connsiteX12" fmla="*/ 23812 w 1795462"/>
                <a:gd name="connsiteY12" fmla="*/ 66675 h 1514475"/>
                <a:gd name="connsiteX13" fmla="*/ 9525 w 1795462"/>
                <a:gd name="connsiteY13" fmla="*/ 57150 h 1514475"/>
                <a:gd name="connsiteX14" fmla="*/ 0 w 1795462"/>
                <a:gd name="connsiteY14" fmla="*/ 21431 h 1514475"/>
                <a:gd name="connsiteX15" fmla="*/ 2381 w 1795462"/>
                <a:gd name="connsiteY15" fmla="*/ 7143 h 1514475"/>
                <a:gd name="connsiteX16" fmla="*/ 9525 w 1795462"/>
                <a:gd name="connsiteY16" fmla="*/ 0 h 1514475"/>
                <a:gd name="connsiteX17" fmla="*/ 21431 w 1795462"/>
                <a:gd name="connsiteY17" fmla="*/ 0 h 1514475"/>
                <a:gd name="connsiteX18" fmla="*/ 52387 w 1795462"/>
                <a:gd name="connsiteY18" fmla="*/ 11906 h 1514475"/>
                <a:gd name="connsiteX19" fmla="*/ 88106 w 1795462"/>
                <a:gd name="connsiteY19" fmla="*/ 16668 h 1514475"/>
                <a:gd name="connsiteX20" fmla="*/ 130969 w 1795462"/>
                <a:gd name="connsiteY20" fmla="*/ 23812 h 1514475"/>
                <a:gd name="connsiteX21" fmla="*/ 173831 w 1795462"/>
                <a:gd name="connsiteY21" fmla="*/ 35718 h 1514475"/>
                <a:gd name="connsiteX22" fmla="*/ 202406 w 1795462"/>
                <a:gd name="connsiteY22" fmla="*/ 50006 h 1514475"/>
                <a:gd name="connsiteX23" fmla="*/ 240506 w 1795462"/>
                <a:gd name="connsiteY23" fmla="*/ 73818 h 1514475"/>
                <a:gd name="connsiteX24" fmla="*/ 283369 w 1795462"/>
                <a:gd name="connsiteY24" fmla="*/ 107156 h 1514475"/>
                <a:gd name="connsiteX25" fmla="*/ 300037 w 1795462"/>
                <a:gd name="connsiteY25" fmla="*/ 126206 h 1514475"/>
                <a:gd name="connsiteX26" fmla="*/ 319087 w 1795462"/>
                <a:gd name="connsiteY26" fmla="*/ 152400 h 1514475"/>
                <a:gd name="connsiteX27" fmla="*/ 376237 w 1795462"/>
                <a:gd name="connsiteY27" fmla="*/ 233362 h 1514475"/>
                <a:gd name="connsiteX28" fmla="*/ 473869 w 1795462"/>
                <a:gd name="connsiteY28" fmla="*/ 364331 h 1514475"/>
                <a:gd name="connsiteX29" fmla="*/ 609600 w 1795462"/>
                <a:gd name="connsiteY29" fmla="*/ 528637 h 1514475"/>
                <a:gd name="connsiteX30" fmla="*/ 747712 w 1795462"/>
                <a:gd name="connsiteY30" fmla="*/ 688181 h 1514475"/>
                <a:gd name="connsiteX31" fmla="*/ 866775 w 1795462"/>
                <a:gd name="connsiteY31" fmla="*/ 812006 h 1514475"/>
                <a:gd name="connsiteX32" fmla="*/ 995362 w 1795462"/>
                <a:gd name="connsiteY32" fmla="*/ 931068 h 1514475"/>
                <a:gd name="connsiteX33" fmla="*/ 1119187 w 1795462"/>
                <a:gd name="connsiteY33" fmla="*/ 1040606 h 1514475"/>
                <a:gd name="connsiteX34" fmla="*/ 1309687 w 1795462"/>
                <a:gd name="connsiteY34" fmla="*/ 1190625 h 1514475"/>
                <a:gd name="connsiteX35" fmla="*/ 1493044 w 1795462"/>
                <a:gd name="connsiteY35" fmla="*/ 1312068 h 1514475"/>
                <a:gd name="connsiteX36" fmla="*/ 1709737 w 1795462"/>
                <a:gd name="connsiteY36" fmla="*/ 1435893 h 1514475"/>
                <a:gd name="connsiteX37" fmla="*/ 1781175 w 1795462"/>
                <a:gd name="connsiteY37" fmla="*/ 1469231 h 1514475"/>
                <a:gd name="connsiteX38" fmla="*/ 1790700 w 1795462"/>
                <a:gd name="connsiteY38" fmla="*/ 1481137 h 1514475"/>
                <a:gd name="connsiteX39" fmla="*/ 1795462 w 1795462"/>
                <a:gd name="connsiteY39" fmla="*/ 1490662 h 1514475"/>
                <a:gd name="connsiteX40" fmla="*/ 1790700 w 1795462"/>
                <a:gd name="connsiteY40" fmla="*/ 1502568 h 1514475"/>
                <a:gd name="connsiteX41" fmla="*/ 1774031 w 1795462"/>
                <a:gd name="connsiteY41" fmla="*/ 1514475 h 1514475"/>
                <a:gd name="connsiteX42" fmla="*/ 1731169 w 1795462"/>
                <a:gd name="connsiteY42" fmla="*/ 1514475 h 1514475"/>
                <a:gd name="connsiteX43" fmla="*/ 1674019 w 1795462"/>
                <a:gd name="connsiteY43" fmla="*/ 1512093 h 1514475"/>
                <a:gd name="connsiteX44" fmla="*/ 1562100 w 1795462"/>
                <a:gd name="connsiteY44" fmla="*/ 1507331 h 1514475"/>
                <a:gd name="connsiteX45" fmla="*/ 1435894 w 1795462"/>
                <a:gd name="connsiteY45" fmla="*/ 1495425 h 1514475"/>
                <a:gd name="connsiteX46" fmla="*/ 1331119 w 1795462"/>
                <a:gd name="connsiteY46" fmla="*/ 1481137 h 1514475"/>
                <a:gd name="connsiteX47" fmla="*/ 1226344 w 1795462"/>
                <a:gd name="connsiteY47" fmla="*/ 1464468 h 1514475"/>
                <a:gd name="connsiteX48" fmla="*/ 1135856 w 1795462"/>
                <a:gd name="connsiteY48" fmla="*/ 1443037 h 1514475"/>
                <a:gd name="connsiteX49" fmla="*/ 1069181 w 1795462"/>
                <a:gd name="connsiteY49" fmla="*/ 1419225 h 1514475"/>
                <a:gd name="connsiteX50" fmla="*/ 1009650 w 1795462"/>
                <a:gd name="connsiteY50" fmla="*/ 1393031 h 1514475"/>
                <a:gd name="connsiteX51" fmla="*/ 962025 w 1795462"/>
                <a:gd name="connsiteY51" fmla="*/ 1362075 h 1514475"/>
                <a:gd name="connsiteX52" fmla="*/ 940594 w 1795462"/>
                <a:gd name="connsiteY52" fmla="*/ 1343025 h 1514475"/>
                <a:gd name="connsiteX53" fmla="*/ 912019 w 1795462"/>
                <a:gd name="connsiteY53" fmla="*/ 1312068 h 1514475"/>
                <a:gd name="connsiteX54" fmla="*/ 878681 w 1795462"/>
                <a:gd name="connsiteY54" fmla="*/ 1262062 h 1514475"/>
                <a:gd name="connsiteX55" fmla="*/ 800100 w 1795462"/>
                <a:gd name="connsiteY55" fmla="*/ 1133475 h 1514475"/>
                <a:gd name="connsiteX56" fmla="*/ 692944 w 1795462"/>
                <a:gd name="connsiteY56" fmla="*/ 964406 h 1514475"/>
                <a:gd name="connsiteX57" fmla="*/ 561975 w 1795462"/>
                <a:gd name="connsiteY57" fmla="*/ 757237 h 1514475"/>
                <a:gd name="connsiteX58" fmla="*/ 476250 w 1795462"/>
                <a:gd name="connsiteY58" fmla="*/ 614362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95462" h="1514475">
                  <a:moveTo>
                    <a:pt x="476250" y="614362"/>
                  </a:moveTo>
                  <a:lnTo>
                    <a:pt x="373856" y="447675"/>
                  </a:lnTo>
                  <a:lnTo>
                    <a:pt x="311944" y="350043"/>
                  </a:lnTo>
                  <a:lnTo>
                    <a:pt x="273844" y="283368"/>
                  </a:lnTo>
                  <a:lnTo>
                    <a:pt x="257175" y="257175"/>
                  </a:lnTo>
                  <a:lnTo>
                    <a:pt x="235744" y="228600"/>
                  </a:lnTo>
                  <a:lnTo>
                    <a:pt x="207169" y="197643"/>
                  </a:lnTo>
                  <a:lnTo>
                    <a:pt x="173831" y="164306"/>
                  </a:lnTo>
                  <a:lnTo>
                    <a:pt x="152400" y="145256"/>
                  </a:lnTo>
                  <a:lnTo>
                    <a:pt x="121444" y="116681"/>
                  </a:lnTo>
                  <a:lnTo>
                    <a:pt x="85725" y="92868"/>
                  </a:lnTo>
                  <a:lnTo>
                    <a:pt x="50006" y="73818"/>
                  </a:lnTo>
                  <a:lnTo>
                    <a:pt x="23812" y="66675"/>
                  </a:lnTo>
                  <a:lnTo>
                    <a:pt x="9525" y="5715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52387" y="11906"/>
                  </a:lnTo>
                  <a:lnTo>
                    <a:pt x="88106" y="16668"/>
                  </a:lnTo>
                  <a:lnTo>
                    <a:pt x="130969" y="23812"/>
                  </a:lnTo>
                  <a:lnTo>
                    <a:pt x="173831" y="35718"/>
                  </a:lnTo>
                  <a:lnTo>
                    <a:pt x="202406" y="50006"/>
                  </a:lnTo>
                  <a:lnTo>
                    <a:pt x="240506" y="73818"/>
                  </a:lnTo>
                  <a:lnTo>
                    <a:pt x="283369" y="107156"/>
                  </a:lnTo>
                  <a:lnTo>
                    <a:pt x="300037" y="126206"/>
                  </a:lnTo>
                  <a:lnTo>
                    <a:pt x="319087" y="152400"/>
                  </a:lnTo>
                  <a:lnTo>
                    <a:pt x="376237" y="233362"/>
                  </a:lnTo>
                  <a:lnTo>
                    <a:pt x="473869" y="364331"/>
                  </a:lnTo>
                  <a:lnTo>
                    <a:pt x="609600" y="528637"/>
                  </a:lnTo>
                  <a:lnTo>
                    <a:pt x="747712" y="688181"/>
                  </a:lnTo>
                  <a:lnTo>
                    <a:pt x="866775" y="812006"/>
                  </a:lnTo>
                  <a:lnTo>
                    <a:pt x="995362" y="931068"/>
                  </a:lnTo>
                  <a:lnTo>
                    <a:pt x="1119187" y="1040606"/>
                  </a:lnTo>
                  <a:lnTo>
                    <a:pt x="1309687" y="1190625"/>
                  </a:lnTo>
                  <a:lnTo>
                    <a:pt x="1493044" y="1312068"/>
                  </a:lnTo>
                  <a:lnTo>
                    <a:pt x="1709737" y="1435893"/>
                  </a:lnTo>
                  <a:lnTo>
                    <a:pt x="1781175" y="1469231"/>
                  </a:lnTo>
                  <a:lnTo>
                    <a:pt x="1790700" y="1481137"/>
                  </a:lnTo>
                  <a:lnTo>
                    <a:pt x="1795462" y="1490662"/>
                  </a:lnTo>
                  <a:lnTo>
                    <a:pt x="1790700" y="1502568"/>
                  </a:lnTo>
                  <a:lnTo>
                    <a:pt x="1774031" y="1514475"/>
                  </a:lnTo>
                  <a:lnTo>
                    <a:pt x="1731169" y="1514475"/>
                  </a:lnTo>
                  <a:lnTo>
                    <a:pt x="1674019" y="1512093"/>
                  </a:lnTo>
                  <a:lnTo>
                    <a:pt x="1562100" y="1507331"/>
                  </a:lnTo>
                  <a:lnTo>
                    <a:pt x="1435894" y="1495425"/>
                  </a:lnTo>
                  <a:lnTo>
                    <a:pt x="1331119" y="1481137"/>
                  </a:lnTo>
                  <a:lnTo>
                    <a:pt x="1226344" y="1464468"/>
                  </a:lnTo>
                  <a:lnTo>
                    <a:pt x="1135856" y="1443037"/>
                  </a:lnTo>
                  <a:lnTo>
                    <a:pt x="1069181" y="1419225"/>
                  </a:lnTo>
                  <a:lnTo>
                    <a:pt x="1009650" y="1393031"/>
                  </a:lnTo>
                  <a:lnTo>
                    <a:pt x="962025" y="1362075"/>
                  </a:lnTo>
                  <a:lnTo>
                    <a:pt x="940594" y="1343025"/>
                  </a:lnTo>
                  <a:lnTo>
                    <a:pt x="912019" y="1312068"/>
                  </a:lnTo>
                  <a:lnTo>
                    <a:pt x="878681" y="1262062"/>
                  </a:lnTo>
                  <a:lnTo>
                    <a:pt x="800100" y="1133475"/>
                  </a:lnTo>
                  <a:lnTo>
                    <a:pt x="692944" y="964406"/>
                  </a:lnTo>
                  <a:lnTo>
                    <a:pt x="561975" y="757237"/>
                  </a:lnTo>
                  <a:lnTo>
                    <a:pt x="47625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0">
              <a:extLst>
                <a:ext uri="{FF2B5EF4-FFF2-40B4-BE49-F238E27FC236}">
                  <a16:creationId xmlns:a16="http://schemas.microsoft.com/office/drawing/2014/main" id="{F1964B01-3D1D-479A-9032-8109F8C5BC10}"/>
                </a:ext>
              </a:extLst>
            </p:cNvPr>
            <p:cNvSpPr/>
            <p:nvPr/>
          </p:nvSpPr>
          <p:spPr>
            <a:xfrm>
              <a:off x="3732214" y="2256199"/>
              <a:ext cx="661987" cy="709613"/>
            </a:xfrm>
            <a:custGeom>
              <a:avLst/>
              <a:gdLst>
                <a:gd name="connsiteX0" fmla="*/ 297656 w 661987"/>
                <a:gd name="connsiteY0" fmla="*/ 138113 h 709613"/>
                <a:gd name="connsiteX1" fmla="*/ 369094 w 661987"/>
                <a:gd name="connsiteY1" fmla="*/ 180975 h 709613"/>
                <a:gd name="connsiteX2" fmla="*/ 409575 w 661987"/>
                <a:gd name="connsiteY2" fmla="*/ 209550 h 709613"/>
                <a:gd name="connsiteX3" fmla="*/ 459581 w 661987"/>
                <a:gd name="connsiteY3" fmla="*/ 245269 h 709613"/>
                <a:gd name="connsiteX4" fmla="*/ 497681 w 661987"/>
                <a:gd name="connsiteY4" fmla="*/ 276225 h 709613"/>
                <a:gd name="connsiteX5" fmla="*/ 526256 w 661987"/>
                <a:gd name="connsiteY5" fmla="*/ 304800 h 709613"/>
                <a:gd name="connsiteX6" fmla="*/ 550069 w 661987"/>
                <a:gd name="connsiteY6" fmla="*/ 330994 h 709613"/>
                <a:gd name="connsiteX7" fmla="*/ 581025 w 661987"/>
                <a:gd name="connsiteY7" fmla="*/ 366713 h 709613"/>
                <a:gd name="connsiteX8" fmla="*/ 621506 w 661987"/>
                <a:gd name="connsiteY8" fmla="*/ 426244 h 709613"/>
                <a:gd name="connsiteX9" fmla="*/ 640556 w 661987"/>
                <a:gd name="connsiteY9" fmla="*/ 464344 h 709613"/>
                <a:gd name="connsiteX10" fmla="*/ 654844 w 661987"/>
                <a:gd name="connsiteY10" fmla="*/ 507206 h 709613"/>
                <a:gd name="connsiteX11" fmla="*/ 661987 w 661987"/>
                <a:gd name="connsiteY11" fmla="*/ 545306 h 709613"/>
                <a:gd name="connsiteX12" fmla="*/ 659606 w 661987"/>
                <a:gd name="connsiteY12" fmla="*/ 595313 h 709613"/>
                <a:gd name="connsiteX13" fmla="*/ 647700 w 661987"/>
                <a:gd name="connsiteY13" fmla="*/ 635794 h 709613"/>
                <a:gd name="connsiteX14" fmla="*/ 631031 w 661987"/>
                <a:gd name="connsiteY14" fmla="*/ 664369 h 709613"/>
                <a:gd name="connsiteX15" fmla="*/ 609600 w 661987"/>
                <a:gd name="connsiteY15" fmla="*/ 685800 h 709613"/>
                <a:gd name="connsiteX16" fmla="*/ 576262 w 661987"/>
                <a:gd name="connsiteY16" fmla="*/ 702469 h 709613"/>
                <a:gd name="connsiteX17" fmla="*/ 521494 w 661987"/>
                <a:gd name="connsiteY17" fmla="*/ 709613 h 709613"/>
                <a:gd name="connsiteX18" fmla="*/ 478631 w 661987"/>
                <a:gd name="connsiteY18" fmla="*/ 704850 h 709613"/>
                <a:gd name="connsiteX19" fmla="*/ 457200 w 661987"/>
                <a:gd name="connsiteY19" fmla="*/ 692944 h 709613"/>
                <a:gd name="connsiteX20" fmla="*/ 431006 w 661987"/>
                <a:gd name="connsiteY20" fmla="*/ 664369 h 709613"/>
                <a:gd name="connsiteX21" fmla="*/ 402431 w 661987"/>
                <a:gd name="connsiteY21" fmla="*/ 628650 h 709613"/>
                <a:gd name="connsiteX22" fmla="*/ 371475 w 661987"/>
                <a:gd name="connsiteY22" fmla="*/ 571500 h 709613"/>
                <a:gd name="connsiteX23" fmla="*/ 342900 w 661987"/>
                <a:gd name="connsiteY23" fmla="*/ 504825 h 709613"/>
                <a:gd name="connsiteX24" fmla="*/ 311944 w 661987"/>
                <a:gd name="connsiteY24" fmla="*/ 421481 h 709613"/>
                <a:gd name="connsiteX25" fmla="*/ 283369 w 661987"/>
                <a:gd name="connsiteY25" fmla="*/ 350044 h 709613"/>
                <a:gd name="connsiteX26" fmla="*/ 259556 w 661987"/>
                <a:gd name="connsiteY26" fmla="*/ 295275 h 709613"/>
                <a:gd name="connsiteX27" fmla="*/ 221456 w 661987"/>
                <a:gd name="connsiteY27" fmla="*/ 240506 h 709613"/>
                <a:gd name="connsiteX28" fmla="*/ 173831 w 661987"/>
                <a:gd name="connsiteY28" fmla="*/ 183356 h 709613"/>
                <a:gd name="connsiteX29" fmla="*/ 128587 w 661987"/>
                <a:gd name="connsiteY29" fmla="*/ 142875 h 709613"/>
                <a:gd name="connsiteX30" fmla="*/ 76200 w 661987"/>
                <a:gd name="connsiteY30" fmla="*/ 102394 h 709613"/>
                <a:gd name="connsiteX31" fmla="*/ 23812 w 661987"/>
                <a:gd name="connsiteY31" fmla="*/ 66675 h 709613"/>
                <a:gd name="connsiteX32" fmla="*/ 7144 w 661987"/>
                <a:gd name="connsiteY32" fmla="*/ 52388 h 709613"/>
                <a:gd name="connsiteX33" fmla="*/ 0 w 661987"/>
                <a:gd name="connsiteY33" fmla="*/ 33338 h 709613"/>
                <a:gd name="connsiteX34" fmla="*/ 0 w 661987"/>
                <a:gd name="connsiteY34" fmla="*/ 16669 h 709613"/>
                <a:gd name="connsiteX35" fmla="*/ 2381 w 661987"/>
                <a:gd name="connsiteY35" fmla="*/ 4763 h 709613"/>
                <a:gd name="connsiteX36" fmla="*/ 14287 w 661987"/>
                <a:gd name="connsiteY36" fmla="*/ 0 h 709613"/>
                <a:gd name="connsiteX37" fmla="*/ 35719 w 661987"/>
                <a:gd name="connsiteY37" fmla="*/ 4763 h 709613"/>
                <a:gd name="connsiteX38" fmla="*/ 88106 w 661987"/>
                <a:gd name="connsiteY38" fmla="*/ 28575 h 709613"/>
                <a:gd name="connsiteX39" fmla="*/ 195262 w 661987"/>
                <a:gd name="connsiteY39" fmla="*/ 83344 h 709613"/>
                <a:gd name="connsiteX40" fmla="*/ 297656 w 661987"/>
                <a:gd name="connsiteY40" fmla="*/ 1381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7" h="709613">
                  <a:moveTo>
                    <a:pt x="297656" y="138113"/>
                  </a:moveTo>
                  <a:lnTo>
                    <a:pt x="369094" y="180975"/>
                  </a:lnTo>
                  <a:lnTo>
                    <a:pt x="409575" y="209550"/>
                  </a:lnTo>
                  <a:lnTo>
                    <a:pt x="459581" y="245269"/>
                  </a:lnTo>
                  <a:lnTo>
                    <a:pt x="497681" y="276225"/>
                  </a:lnTo>
                  <a:lnTo>
                    <a:pt x="526256" y="304800"/>
                  </a:lnTo>
                  <a:lnTo>
                    <a:pt x="550069" y="330994"/>
                  </a:lnTo>
                  <a:lnTo>
                    <a:pt x="581025" y="366713"/>
                  </a:lnTo>
                  <a:lnTo>
                    <a:pt x="621506" y="426244"/>
                  </a:lnTo>
                  <a:lnTo>
                    <a:pt x="640556" y="464344"/>
                  </a:lnTo>
                  <a:lnTo>
                    <a:pt x="654844" y="507206"/>
                  </a:lnTo>
                  <a:lnTo>
                    <a:pt x="661987" y="545306"/>
                  </a:lnTo>
                  <a:lnTo>
                    <a:pt x="659606" y="595313"/>
                  </a:lnTo>
                  <a:lnTo>
                    <a:pt x="647700" y="635794"/>
                  </a:lnTo>
                  <a:lnTo>
                    <a:pt x="631031" y="664369"/>
                  </a:lnTo>
                  <a:lnTo>
                    <a:pt x="609600" y="685800"/>
                  </a:lnTo>
                  <a:lnTo>
                    <a:pt x="576262" y="702469"/>
                  </a:lnTo>
                  <a:lnTo>
                    <a:pt x="521494" y="709613"/>
                  </a:lnTo>
                  <a:lnTo>
                    <a:pt x="478631" y="704850"/>
                  </a:lnTo>
                  <a:lnTo>
                    <a:pt x="457200" y="692944"/>
                  </a:lnTo>
                  <a:lnTo>
                    <a:pt x="431006" y="664369"/>
                  </a:lnTo>
                  <a:lnTo>
                    <a:pt x="402431" y="628650"/>
                  </a:lnTo>
                  <a:lnTo>
                    <a:pt x="371475" y="571500"/>
                  </a:lnTo>
                  <a:lnTo>
                    <a:pt x="342900" y="504825"/>
                  </a:lnTo>
                  <a:lnTo>
                    <a:pt x="311944" y="421481"/>
                  </a:lnTo>
                  <a:lnTo>
                    <a:pt x="283369" y="350044"/>
                  </a:lnTo>
                  <a:lnTo>
                    <a:pt x="259556" y="295275"/>
                  </a:lnTo>
                  <a:lnTo>
                    <a:pt x="221456" y="240506"/>
                  </a:lnTo>
                  <a:lnTo>
                    <a:pt x="173831" y="183356"/>
                  </a:lnTo>
                  <a:lnTo>
                    <a:pt x="128587" y="142875"/>
                  </a:lnTo>
                  <a:lnTo>
                    <a:pt x="76200" y="102394"/>
                  </a:lnTo>
                  <a:lnTo>
                    <a:pt x="23812" y="66675"/>
                  </a:lnTo>
                  <a:lnTo>
                    <a:pt x="7144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9" y="4763"/>
                  </a:lnTo>
                  <a:lnTo>
                    <a:pt x="88106" y="28575"/>
                  </a:lnTo>
                  <a:lnTo>
                    <a:pt x="195262" y="83344"/>
                  </a:lnTo>
                  <a:lnTo>
                    <a:pt x="297656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1">
              <a:extLst>
                <a:ext uri="{FF2B5EF4-FFF2-40B4-BE49-F238E27FC236}">
                  <a16:creationId xmlns:a16="http://schemas.microsoft.com/office/drawing/2014/main" id="{9BDB90E1-7C52-4B53-A645-3D4AEFF8C98C}"/>
                </a:ext>
              </a:extLst>
            </p:cNvPr>
            <p:cNvSpPr/>
            <p:nvPr/>
          </p:nvSpPr>
          <p:spPr>
            <a:xfrm>
              <a:off x="3532189" y="2999148"/>
              <a:ext cx="1952625" cy="573088"/>
            </a:xfrm>
            <a:custGeom>
              <a:avLst/>
              <a:gdLst>
                <a:gd name="connsiteX0" fmla="*/ 633412 w 1952625"/>
                <a:gd name="connsiteY0" fmla="*/ 285750 h 573881"/>
                <a:gd name="connsiteX1" fmla="*/ 469106 w 1952625"/>
                <a:gd name="connsiteY1" fmla="*/ 328613 h 573881"/>
                <a:gd name="connsiteX2" fmla="*/ 428625 w 1952625"/>
                <a:gd name="connsiteY2" fmla="*/ 340519 h 573881"/>
                <a:gd name="connsiteX3" fmla="*/ 402431 w 1952625"/>
                <a:gd name="connsiteY3" fmla="*/ 345281 h 573881"/>
                <a:gd name="connsiteX4" fmla="*/ 361950 w 1952625"/>
                <a:gd name="connsiteY4" fmla="*/ 350044 h 573881"/>
                <a:gd name="connsiteX5" fmla="*/ 316706 w 1952625"/>
                <a:gd name="connsiteY5" fmla="*/ 354806 h 573881"/>
                <a:gd name="connsiteX6" fmla="*/ 290512 w 1952625"/>
                <a:gd name="connsiteY6" fmla="*/ 352425 h 573881"/>
                <a:gd name="connsiteX7" fmla="*/ 254794 w 1952625"/>
                <a:gd name="connsiteY7" fmla="*/ 350044 h 573881"/>
                <a:gd name="connsiteX8" fmla="*/ 197644 w 1952625"/>
                <a:gd name="connsiteY8" fmla="*/ 338138 h 573881"/>
                <a:gd name="connsiteX9" fmla="*/ 161925 w 1952625"/>
                <a:gd name="connsiteY9" fmla="*/ 323850 h 573881"/>
                <a:gd name="connsiteX10" fmla="*/ 128587 w 1952625"/>
                <a:gd name="connsiteY10" fmla="*/ 302419 h 573881"/>
                <a:gd name="connsiteX11" fmla="*/ 107156 w 1952625"/>
                <a:gd name="connsiteY11" fmla="*/ 288131 h 573881"/>
                <a:gd name="connsiteX12" fmla="*/ 83344 w 1952625"/>
                <a:gd name="connsiteY12" fmla="*/ 264319 h 573881"/>
                <a:gd name="connsiteX13" fmla="*/ 61912 w 1952625"/>
                <a:gd name="connsiteY13" fmla="*/ 238125 h 573881"/>
                <a:gd name="connsiteX14" fmla="*/ 47625 w 1952625"/>
                <a:gd name="connsiteY14" fmla="*/ 226219 h 573881"/>
                <a:gd name="connsiteX15" fmla="*/ 28575 w 1952625"/>
                <a:gd name="connsiteY15" fmla="*/ 221456 h 573881"/>
                <a:gd name="connsiteX16" fmla="*/ 11906 w 1952625"/>
                <a:gd name="connsiteY16" fmla="*/ 221456 h 573881"/>
                <a:gd name="connsiteX17" fmla="*/ 2381 w 1952625"/>
                <a:gd name="connsiteY17" fmla="*/ 228600 h 573881"/>
                <a:gd name="connsiteX18" fmla="*/ 0 w 1952625"/>
                <a:gd name="connsiteY18" fmla="*/ 247650 h 573881"/>
                <a:gd name="connsiteX19" fmla="*/ 7144 w 1952625"/>
                <a:gd name="connsiteY19" fmla="*/ 271463 h 573881"/>
                <a:gd name="connsiteX20" fmla="*/ 30956 w 1952625"/>
                <a:gd name="connsiteY20" fmla="*/ 309563 h 573881"/>
                <a:gd name="connsiteX21" fmla="*/ 64294 w 1952625"/>
                <a:gd name="connsiteY21" fmla="*/ 354806 h 573881"/>
                <a:gd name="connsiteX22" fmla="*/ 104775 w 1952625"/>
                <a:gd name="connsiteY22" fmla="*/ 400050 h 573881"/>
                <a:gd name="connsiteX23" fmla="*/ 147637 w 1952625"/>
                <a:gd name="connsiteY23" fmla="*/ 445294 h 573881"/>
                <a:gd name="connsiteX24" fmla="*/ 192881 w 1952625"/>
                <a:gd name="connsiteY24" fmla="*/ 483394 h 573881"/>
                <a:gd name="connsiteX25" fmla="*/ 228600 w 1952625"/>
                <a:gd name="connsiteY25" fmla="*/ 511969 h 573881"/>
                <a:gd name="connsiteX26" fmla="*/ 261937 w 1952625"/>
                <a:gd name="connsiteY26" fmla="*/ 528638 h 573881"/>
                <a:gd name="connsiteX27" fmla="*/ 302419 w 1952625"/>
                <a:gd name="connsiteY27" fmla="*/ 547688 h 573881"/>
                <a:gd name="connsiteX28" fmla="*/ 347662 w 1952625"/>
                <a:gd name="connsiteY28" fmla="*/ 564356 h 573881"/>
                <a:gd name="connsiteX29" fmla="*/ 397669 w 1952625"/>
                <a:gd name="connsiteY29" fmla="*/ 573881 h 573881"/>
                <a:gd name="connsiteX30" fmla="*/ 431006 w 1952625"/>
                <a:gd name="connsiteY30" fmla="*/ 573881 h 573881"/>
                <a:gd name="connsiteX31" fmla="*/ 471487 w 1952625"/>
                <a:gd name="connsiteY31" fmla="*/ 569119 h 573881"/>
                <a:gd name="connsiteX32" fmla="*/ 576262 w 1952625"/>
                <a:gd name="connsiteY32" fmla="*/ 531019 h 573881"/>
                <a:gd name="connsiteX33" fmla="*/ 792956 w 1952625"/>
                <a:gd name="connsiteY33" fmla="*/ 447675 h 573881"/>
                <a:gd name="connsiteX34" fmla="*/ 1057275 w 1952625"/>
                <a:gd name="connsiteY34" fmla="*/ 357188 h 573881"/>
                <a:gd name="connsiteX35" fmla="*/ 1373981 w 1952625"/>
                <a:gd name="connsiteY35" fmla="*/ 280988 h 573881"/>
                <a:gd name="connsiteX36" fmla="*/ 1600200 w 1952625"/>
                <a:gd name="connsiteY36" fmla="*/ 242888 h 573881"/>
                <a:gd name="connsiteX37" fmla="*/ 1759744 w 1952625"/>
                <a:gd name="connsiteY37" fmla="*/ 219075 h 573881"/>
                <a:gd name="connsiteX38" fmla="*/ 1816894 w 1952625"/>
                <a:gd name="connsiteY38" fmla="*/ 209550 h 573881"/>
                <a:gd name="connsiteX39" fmla="*/ 1864519 w 1952625"/>
                <a:gd name="connsiteY39" fmla="*/ 195263 h 573881"/>
                <a:gd name="connsiteX40" fmla="*/ 1907381 w 1952625"/>
                <a:gd name="connsiteY40" fmla="*/ 173831 h 573881"/>
                <a:gd name="connsiteX41" fmla="*/ 1943100 w 1952625"/>
                <a:gd name="connsiteY41" fmla="*/ 147638 h 573881"/>
                <a:gd name="connsiteX42" fmla="*/ 1952625 w 1952625"/>
                <a:gd name="connsiteY42" fmla="*/ 130969 h 573881"/>
                <a:gd name="connsiteX43" fmla="*/ 1952625 w 1952625"/>
                <a:gd name="connsiteY43" fmla="*/ 114300 h 573881"/>
                <a:gd name="connsiteX44" fmla="*/ 1943100 w 1952625"/>
                <a:gd name="connsiteY44" fmla="*/ 85725 h 573881"/>
                <a:gd name="connsiteX45" fmla="*/ 1916906 w 1952625"/>
                <a:gd name="connsiteY45" fmla="*/ 52388 h 573881"/>
                <a:gd name="connsiteX46" fmla="*/ 1883569 w 1952625"/>
                <a:gd name="connsiteY46" fmla="*/ 28575 h 573881"/>
                <a:gd name="connsiteX47" fmla="*/ 1845469 w 1952625"/>
                <a:gd name="connsiteY47" fmla="*/ 9525 h 573881"/>
                <a:gd name="connsiteX48" fmla="*/ 1795462 w 1952625"/>
                <a:gd name="connsiteY48" fmla="*/ 0 h 573881"/>
                <a:gd name="connsiteX49" fmla="*/ 1754981 w 1952625"/>
                <a:gd name="connsiteY49" fmla="*/ 0 h 573881"/>
                <a:gd name="connsiteX50" fmla="*/ 1709737 w 1952625"/>
                <a:gd name="connsiteY50" fmla="*/ 9525 h 573881"/>
                <a:gd name="connsiteX51" fmla="*/ 1535906 w 1952625"/>
                <a:gd name="connsiteY51" fmla="*/ 61913 h 573881"/>
                <a:gd name="connsiteX52" fmla="*/ 1373981 w 1952625"/>
                <a:gd name="connsiteY52" fmla="*/ 107156 h 573881"/>
                <a:gd name="connsiteX53" fmla="*/ 1193006 w 1952625"/>
                <a:gd name="connsiteY53" fmla="*/ 140494 h 573881"/>
                <a:gd name="connsiteX54" fmla="*/ 985837 w 1952625"/>
                <a:gd name="connsiteY54" fmla="*/ 192881 h 573881"/>
                <a:gd name="connsiteX55" fmla="*/ 633412 w 1952625"/>
                <a:gd name="connsiteY55" fmla="*/ 2857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52625" h="573881">
                  <a:moveTo>
                    <a:pt x="633412" y="285750"/>
                  </a:moveTo>
                  <a:lnTo>
                    <a:pt x="469106" y="328613"/>
                  </a:lnTo>
                  <a:lnTo>
                    <a:pt x="428625" y="340519"/>
                  </a:lnTo>
                  <a:lnTo>
                    <a:pt x="402431" y="345281"/>
                  </a:lnTo>
                  <a:lnTo>
                    <a:pt x="361950" y="350044"/>
                  </a:lnTo>
                  <a:lnTo>
                    <a:pt x="316706" y="354806"/>
                  </a:lnTo>
                  <a:lnTo>
                    <a:pt x="290512" y="352425"/>
                  </a:lnTo>
                  <a:lnTo>
                    <a:pt x="254794" y="350044"/>
                  </a:lnTo>
                  <a:lnTo>
                    <a:pt x="197644" y="338138"/>
                  </a:lnTo>
                  <a:lnTo>
                    <a:pt x="161925" y="323850"/>
                  </a:lnTo>
                  <a:lnTo>
                    <a:pt x="128587" y="302419"/>
                  </a:lnTo>
                  <a:lnTo>
                    <a:pt x="107156" y="288131"/>
                  </a:lnTo>
                  <a:lnTo>
                    <a:pt x="83344" y="264319"/>
                  </a:lnTo>
                  <a:lnTo>
                    <a:pt x="61912" y="238125"/>
                  </a:lnTo>
                  <a:lnTo>
                    <a:pt x="47625" y="226219"/>
                  </a:lnTo>
                  <a:lnTo>
                    <a:pt x="28575" y="221456"/>
                  </a:lnTo>
                  <a:lnTo>
                    <a:pt x="11906" y="221456"/>
                  </a:lnTo>
                  <a:lnTo>
                    <a:pt x="2381" y="228600"/>
                  </a:lnTo>
                  <a:lnTo>
                    <a:pt x="0" y="247650"/>
                  </a:lnTo>
                  <a:lnTo>
                    <a:pt x="7144" y="271463"/>
                  </a:lnTo>
                  <a:lnTo>
                    <a:pt x="30956" y="309563"/>
                  </a:lnTo>
                  <a:lnTo>
                    <a:pt x="64294" y="354806"/>
                  </a:lnTo>
                  <a:lnTo>
                    <a:pt x="104775" y="400050"/>
                  </a:lnTo>
                  <a:lnTo>
                    <a:pt x="147637" y="445294"/>
                  </a:lnTo>
                  <a:lnTo>
                    <a:pt x="192881" y="483394"/>
                  </a:lnTo>
                  <a:lnTo>
                    <a:pt x="228600" y="511969"/>
                  </a:lnTo>
                  <a:lnTo>
                    <a:pt x="261937" y="528638"/>
                  </a:lnTo>
                  <a:lnTo>
                    <a:pt x="302419" y="547688"/>
                  </a:lnTo>
                  <a:lnTo>
                    <a:pt x="347662" y="564356"/>
                  </a:lnTo>
                  <a:lnTo>
                    <a:pt x="397669" y="573881"/>
                  </a:lnTo>
                  <a:lnTo>
                    <a:pt x="431006" y="573881"/>
                  </a:lnTo>
                  <a:lnTo>
                    <a:pt x="471487" y="569119"/>
                  </a:lnTo>
                  <a:lnTo>
                    <a:pt x="576262" y="531019"/>
                  </a:lnTo>
                  <a:lnTo>
                    <a:pt x="792956" y="447675"/>
                  </a:lnTo>
                  <a:lnTo>
                    <a:pt x="1057275" y="357188"/>
                  </a:lnTo>
                  <a:lnTo>
                    <a:pt x="1373981" y="280988"/>
                  </a:lnTo>
                  <a:lnTo>
                    <a:pt x="1600200" y="242888"/>
                  </a:lnTo>
                  <a:lnTo>
                    <a:pt x="1759744" y="219075"/>
                  </a:lnTo>
                  <a:lnTo>
                    <a:pt x="1816894" y="209550"/>
                  </a:lnTo>
                  <a:lnTo>
                    <a:pt x="1864519" y="195263"/>
                  </a:lnTo>
                  <a:lnTo>
                    <a:pt x="1907381" y="173831"/>
                  </a:lnTo>
                  <a:lnTo>
                    <a:pt x="1943100" y="147638"/>
                  </a:lnTo>
                  <a:lnTo>
                    <a:pt x="1952625" y="130969"/>
                  </a:lnTo>
                  <a:lnTo>
                    <a:pt x="1952625" y="114300"/>
                  </a:lnTo>
                  <a:lnTo>
                    <a:pt x="1943100" y="85725"/>
                  </a:lnTo>
                  <a:lnTo>
                    <a:pt x="1916906" y="52388"/>
                  </a:lnTo>
                  <a:lnTo>
                    <a:pt x="1883569" y="28575"/>
                  </a:lnTo>
                  <a:lnTo>
                    <a:pt x="1845469" y="9525"/>
                  </a:lnTo>
                  <a:lnTo>
                    <a:pt x="1795462" y="0"/>
                  </a:lnTo>
                  <a:lnTo>
                    <a:pt x="1754981" y="0"/>
                  </a:lnTo>
                  <a:lnTo>
                    <a:pt x="1709737" y="9525"/>
                  </a:lnTo>
                  <a:lnTo>
                    <a:pt x="1535906" y="61913"/>
                  </a:lnTo>
                  <a:lnTo>
                    <a:pt x="1373981" y="107156"/>
                  </a:lnTo>
                  <a:lnTo>
                    <a:pt x="1193006" y="140494"/>
                  </a:lnTo>
                  <a:lnTo>
                    <a:pt x="985837" y="192881"/>
                  </a:lnTo>
                  <a:lnTo>
                    <a:pt x="63341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9">
              <a:extLst>
                <a:ext uri="{FF2B5EF4-FFF2-40B4-BE49-F238E27FC236}">
                  <a16:creationId xmlns:a16="http://schemas.microsoft.com/office/drawing/2014/main" id="{52AF2A74-8B99-45A1-9F98-4B0AFAAAC045}"/>
                </a:ext>
              </a:extLst>
            </p:cNvPr>
            <p:cNvSpPr/>
            <p:nvPr/>
          </p:nvSpPr>
          <p:spPr>
            <a:xfrm rot="16200000">
              <a:off x="2586038" y="3532548"/>
              <a:ext cx="4254500" cy="533400"/>
            </a:xfrm>
            <a:custGeom>
              <a:avLst/>
              <a:gdLst>
                <a:gd name="connsiteX0" fmla="*/ 1511055 w 4254255"/>
                <a:gd name="connsiteY0" fmla="*/ 257727 h 533106"/>
                <a:gd name="connsiteX1" fmla="*/ 2252460 w 4254255"/>
                <a:gd name="connsiteY1" fmla="*/ 257727 h 533106"/>
                <a:gd name="connsiteX2" fmla="*/ 2849115 w 4254255"/>
                <a:gd name="connsiteY2" fmla="*/ 257727 h 533106"/>
                <a:gd name="connsiteX3" fmla="*/ 3202165 w 4254255"/>
                <a:gd name="connsiteY3" fmla="*/ 257727 h 533106"/>
                <a:gd name="connsiteX4" fmla="*/ 3385751 w 4254255"/>
                <a:gd name="connsiteY4" fmla="*/ 257727 h 533106"/>
                <a:gd name="connsiteX5" fmla="*/ 3491666 w 4254255"/>
                <a:gd name="connsiteY5" fmla="*/ 257727 h 533106"/>
                <a:gd name="connsiteX6" fmla="*/ 3569337 w 4254255"/>
                <a:gd name="connsiteY6" fmla="*/ 254197 h 533106"/>
                <a:gd name="connsiteX7" fmla="*/ 3668191 w 4254255"/>
                <a:gd name="connsiteY7" fmla="*/ 254197 h 533106"/>
                <a:gd name="connsiteX8" fmla="*/ 3763515 w 4254255"/>
                <a:gd name="connsiteY8" fmla="*/ 243605 h 533106"/>
                <a:gd name="connsiteX9" fmla="*/ 3894143 w 4254255"/>
                <a:gd name="connsiteY9" fmla="*/ 229483 h 533106"/>
                <a:gd name="connsiteX10" fmla="*/ 4014180 w 4254255"/>
                <a:gd name="connsiteY10" fmla="*/ 204770 h 533106"/>
                <a:gd name="connsiteX11" fmla="*/ 4060077 w 4254255"/>
                <a:gd name="connsiteY11" fmla="*/ 190648 h 533106"/>
                <a:gd name="connsiteX12" fmla="*/ 4095382 w 4254255"/>
                <a:gd name="connsiteY12" fmla="*/ 165934 h 533106"/>
                <a:gd name="connsiteX13" fmla="*/ 4127157 w 4254255"/>
                <a:gd name="connsiteY13" fmla="*/ 127099 h 533106"/>
                <a:gd name="connsiteX14" fmla="*/ 4148340 w 4254255"/>
                <a:gd name="connsiteY14" fmla="*/ 98854 h 533106"/>
                <a:gd name="connsiteX15" fmla="*/ 4173053 w 4254255"/>
                <a:gd name="connsiteY15" fmla="*/ 56488 h 533106"/>
                <a:gd name="connsiteX16" fmla="*/ 4183645 w 4254255"/>
                <a:gd name="connsiteY16" fmla="*/ 28244 h 533106"/>
                <a:gd name="connsiteX17" fmla="*/ 4190706 w 4254255"/>
                <a:gd name="connsiteY17" fmla="*/ 17653 h 533106"/>
                <a:gd name="connsiteX18" fmla="*/ 4197767 w 4254255"/>
                <a:gd name="connsiteY18" fmla="*/ 7061 h 533106"/>
                <a:gd name="connsiteX19" fmla="*/ 4226011 w 4254255"/>
                <a:gd name="connsiteY19" fmla="*/ 0 h 533106"/>
                <a:gd name="connsiteX20" fmla="*/ 4243663 w 4254255"/>
                <a:gd name="connsiteY20" fmla="*/ 7061 h 533106"/>
                <a:gd name="connsiteX21" fmla="*/ 4250724 w 4254255"/>
                <a:gd name="connsiteY21" fmla="*/ 14122 h 533106"/>
                <a:gd name="connsiteX22" fmla="*/ 4254255 w 4254255"/>
                <a:gd name="connsiteY22" fmla="*/ 28244 h 533106"/>
                <a:gd name="connsiteX23" fmla="*/ 4243663 w 4254255"/>
                <a:gd name="connsiteY23" fmla="*/ 70610 h 533106"/>
                <a:gd name="connsiteX24" fmla="*/ 4229541 w 4254255"/>
                <a:gd name="connsiteY24" fmla="*/ 116507 h 533106"/>
                <a:gd name="connsiteX25" fmla="*/ 4204828 w 4254255"/>
                <a:gd name="connsiteY25" fmla="*/ 208300 h 533106"/>
                <a:gd name="connsiteX26" fmla="*/ 4169523 w 4254255"/>
                <a:gd name="connsiteY26" fmla="*/ 300093 h 533106"/>
                <a:gd name="connsiteX27" fmla="*/ 4130687 w 4254255"/>
                <a:gd name="connsiteY27" fmla="*/ 391886 h 533106"/>
                <a:gd name="connsiteX28" fmla="*/ 4102443 w 4254255"/>
                <a:gd name="connsiteY28" fmla="*/ 437783 h 533106"/>
                <a:gd name="connsiteX29" fmla="*/ 4070669 w 4254255"/>
                <a:gd name="connsiteY29" fmla="*/ 476618 h 533106"/>
                <a:gd name="connsiteX30" fmla="*/ 4028303 w 4254255"/>
                <a:gd name="connsiteY30" fmla="*/ 511923 h 533106"/>
                <a:gd name="connsiteX31" fmla="*/ 3996528 w 4254255"/>
                <a:gd name="connsiteY31" fmla="*/ 526045 h 533106"/>
                <a:gd name="connsiteX32" fmla="*/ 3964753 w 4254255"/>
                <a:gd name="connsiteY32" fmla="*/ 533106 h 533106"/>
                <a:gd name="connsiteX33" fmla="*/ 3929448 w 4254255"/>
                <a:gd name="connsiteY33" fmla="*/ 522515 h 533106"/>
                <a:gd name="connsiteX34" fmla="*/ 3855308 w 4254255"/>
                <a:gd name="connsiteY34" fmla="*/ 497801 h 533106"/>
                <a:gd name="connsiteX35" fmla="*/ 3717618 w 4254255"/>
                <a:gd name="connsiteY35" fmla="*/ 480149 h 533106"/>
                <a:gd name="connsiteX36" fmla="*/ 3459892 w 4254255"/>
                <a:gd name="connsiteY36" fmla="*/ 483679 h 533106"/>
                <a:gd name="connsiteX37" fmla="*/ 2817340 w 4254255"/>
                <a:gd name="connsiteY37" fmla="*/ 483679 h 533106"/>
                <a:gd name="connsiteX38" fmla="*/ 2263052 w 4254255"/>
                <a:gd name="connsiteY38" fmla="*/ 480149 h 533106"/>
                <a:gd name="connsiteX39" fmla="*/ 610777 w 4254255"/>
                <a:gd name="connsiteY39" fmla="*/ 483679 h 533106"/>
                <a:gd name="connsiteX40" fmla="*/ 345989 w 4254255"/>
                <a:gd name="connsiteY40" fmla="*/ 480149 h 533106"/>
                <a:gd name="connsiteX41" fmla="*/ 215360 w 4254255"/>
                <a:gd name="connsiteY41" fmla="*/ 483679 h 533106"/>
                <a:gd name="connsiteX42" fmla="*/ 169464 w 4254255"/>
                <a:gd name="connsiteY42" fmla="*/ 480149 h 533106"/>
                <a:gd name="connsiteX43" fmla="*/ 127098 w 4254255"/>
                <a:gd name="connsiteY43" fmla="*/ 473088 h 533106"/>
                <a:gd name="connsiteX44" fmla="*/ 81201 w 4254255"/>
                <a:gd name="connsiteY44" fmla="*/ 455435 h 533106"/>
                <a:gd name="connsiteX45" fmla="*/ 35305 w 4254255"/>
                <a:gd name="connsiteY45" fmla="*/ 434252 h 533106"/>
                <a:gd name="connsiteX46" fmla="*/ 14122 w 4254255"/>
                <a:gd name="connsiteY46" fmla="*/ 413069 h 533106"/>
                <a:gd name="connsiteX47" fmla="*/ 3530 w 4254255"/>
                <a:gd name="connsiteY47" fmla="*/ 398947 h 533106"/>
                <a:gd name="connsiteX48" fmla="*/ 0 w 4254255"/>
                <a:gd name="connsiteY48" fmla="*/ 384825 h 533106"/>
                <a:gd name="connsiteX49" fmla="*/ 0 w 4254255"/>
                <a:gd name="connsiteY49" fmla="*/ 367173 h 533106"/>
                <a:gd name="connsiteX50" fmla="*/ 3530 w 4254255"/>
                <a:gd name="connsiteY50" fmla="*/ 349520 h 533106"/>
                <a:gd name="connsiteX51" fmla="*/ 24713 w 4254255"/>
                <a:gd name="connsiteY51" fmla="*/ 331868 h 533106"/>
                <a:gd name="connsiteX52" fmla="*/ 49427 w 4254255"/>
                <a:gd name="connsiteY52" fmla="*/ 317746 h 533106"/>
                <a:gd name="connsiteX53" fmla="*/ 148281 w 4254255"/>
                <a:gd name="connsiteY53" fmla="*/ 282441 h 533106"/>
                <a:gd name="connsiteX54" fmla="*/ 314214 w 4254255"/>
                <a:gd name="connsiteY54" fmla="*/ 236544 h 533106"/>
                <a:gd name="connsiteX55" fmla="*/ 413069 w 4254255"/>
                <a:gd name="connsiteY55" fmla="*/ 215361 h 533106"/>
                <a:gd name="connsiteX56" fmla="*/ 483679 w 4254255"/>
                <a:gd name="connsiteY56" fmla="*/ 201239 h 533106"/>
                <a:gd name="connsiteX57" fmla="*/ 522514 w 4254255"/>
                <a:gd name="connsiteY57" fmla="*/ 201239 h 533106"/>
                <a:gd name="connsiteX58" fmla="*/ 564880 w 4254255"/>
                <a:gd name="connsiteY58" fmla="*/ 215361 h 533106"/>
                <a:gd name="connsiteX59" fmla="*/ 723753 w 4254255"/>
                <a:gd name="connsiteY59" fmla="*/ 236544 h 533106"/>
                <a:gd name="connsiteX60" fmla="*/ 1030906 w 4254255"/>
                <a:gd name="connsiteY60" fmla="*/ 261258 h 533106"/>
                <a:gd name="connsiteX61" fmla="*/ 1511055 w 4254255"/>
                <a:gd name="connsiteY61" fmla="*/ 257727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254255" h="533106">
                  <a:moveTo>
                    <a:pt x="1511055" y="257727"/>
                  </a:moveTo>
                  <a:lnTo>
                    <a:pt x="2252460" y="257727"/>
                  </a:lnTo>
                  <a:lnTo>
                    <a:pt x="2849115" y="257727"/>
                  </a:lnTo>
                  <a:lnTo>
                    <a:pt x="3202165" y="257727"/>
                  </a:lnTo>
                  <a:lnTo>
                    <a:pt x="3385751" y="257727"/>
                  </a:lnTo>
                  <a:lnTo>
                    <a:pt x="3491666" y="257727"/>
                  </a:lnTo>
                  <a:lnTo>
                    <a:pt x="3569337" y="254197"/>
                  </a:lnTo>
                  <a:lnTo>
                    <a:pt x="3668191" y="254197"/>
                  </a:lnTo>
                  <a:lnTo>
                    <a:pt x="3763515" y="243605"/>
                  </a:lnTo>
                  <a:lnTo>
                    <a:pt x="3894143" y="229483"/>
                  </a:lnTo>
                  <a:lnTo>
                    <a:pt x="4014180" y="204770"/>
                  </a:lnTo>
                  <a:lnTo>
                    <a:pt x="4060077" y="190648"/>
                  </a:lnTo>
                  <a:lnTo>
                    <a:pt x="4095382" y="165934"/>
                  </a:lnTo>
                  <a:lnTo>
                    <a:pt x="4127157" y="127099"/>
                  </a:lnTo>
                  <a:lnTo>
                    <a:pt x="4148340" y="98854"/>
                  </a:lnTo>
                  <a:lnTo>
                    <a:pt x="4173053" y="56488"/>
                  </a:lnTo>
                  <a:lnTo>
                    <a:pt x="4183645" y="28244"/>
                  </a:lnTo>
                  <a:lnTo>
                    <a:pt x="4190706" y="17653"/>
                  </a:lnTo>
                  <a:lnTo>
                    <a:pt x="4197767" y="7061"/>
                  </a:lnTo>
                  <a:lnTo>
                    <a:pt x="4226011" y="0"/>
                  </a:lnTo>
                  <a:lnTo>
                    <a:pt x="4243663" y="7061"/>
                  </a:lnTo>
                  <a:lnTo>
                    <a:pt x="4250724" y="14122"/>
                  </a:lnTo>
                  <a:lnTo>
                    <a:pt x="4254255" y="28244"/>
                  </a:lnTo>
                  <a:lnTo>
                    <a:pt x="4243663" y="70610"/>
                  </a:lnTo>
                  <a:lnTo>
                    <a:pt x="4229541" y="116507"/>
                  </a:lnTo>
                  <a:lnTo>
                    <a:pt x="4204828" y="208300"/>
                  </a:lnTo>
                  <a:lnTo>
                    <a:pt x="4169523" y="300093"/>
                  </a:lnTo>
                  <a:lnTo>
                    <a:pt x="4130687" y="391886"/>
                  </a:lnTo>
                  <a:lnTo>
                    <a:pt x="4102443" y="437783"/>
                  </a:lnTo>
                  <a:lnTo>
                    <a:pt x="4070669" y="476618"/>
                  </a:lnTo>
                  <a:lnTo>
                    <a:pt x="4028303" y="511923"/>
                  </a:lnTo>
                  <a:lnTo>
                    <a:pt x="3996528" y="526045"/>
                  </a:lnTo>
                  <a:lnTo>
                    <a:pt x="3964753" y="533106"/>
                  </a:lnTo>
                  <a:lnTo>
                    <a:pt x="3929448" y="522515"/>
                  </a:lnTo>
                  <a:lnTo>
                    <a:pt x="3855308" y="497801"/>
                  </a:lnTo>
                  <a:lnTo>
                    <a:pt x="3717618" y="480149"/>
                  </a:lnTo>
                  <a:lnTo>
                    <a:pt x="3459892" y="483679"/>
                  </a:lnTo>
                  <a:lnTo>
                    <a:pt x="2817340" y="483679"/>
                  </a:lnTo>
                  <a:lnTo>
                    <a:pt x="2263052" y="480149"/>
                  </a:lnTo>
                  <a:lnTo>
                    <a:pt x="610777" y="483679"/>
                  </a:lnTo>
                  <a:lnTo>
                    <a:pt x="345989" y="480149"/>
                  </a:lnTo>
                  <a:lnTo>
                    <a:pt x="215360" y="483679"/>
                  </a:lnTo>
                  <a:lnTo>
                    <a:pt x="169464" y="480149"/>
                  </a:lnTo>
                  <a:lnTo>
                    <a:pt x="127098" y="473088"/>
                  </a:lnTo>
                  <a:lnTo>
                    <a:pt x="81201" y="455435"/>
                  </a:lnTo>
                  <a:lnTo>
                    <a:pt x="35305" y="434252"/>
                  </a:lnTo>
                  <a:lnTo>
                    <a:pt x="14122" y="413069"/>
                  </a:lnTo>
                  <a:lnTo>
                    <a:pt x="3530" y="398947"/>
                  </a:lnTo>
                  <a:lnTo>
                    <a:pt x="0" y="384825"/>
                  </a:lnTo>
                  <a:lnTo>
                    <a:pt x="0" y="367173"/>
                  </a:lnTo>
                  <a:lnTo>
                    <a:pt x="3530" y="349520"/>
                  </a:lnTo>
                  <a:lnTo>
                    <a:pt x="24713" y="331868"/>
                  </a:lnTo>
                  <a:lnTo>
                    <a:pt x="49427" y="317746"/>
                  </a:lnTo>
                  <a:lnTo>
                    <a:pt x="148281" y="282441"/>
                  </a:lnTo>
                  <a:lnTo>
                    <a:pt x="314214" y="236544"/>
                  </a:lnTo>
                  <a:lnTo>
                    <a:pt x="413069" y="215361"/>
                  </a:lnTo>
                  <a:lnTo>
                    <a:pt x="483679" y="201239"/>
                  </a:lnTo>
                  <a:lnTo>
                    <a:pt x="522514" y="201239"/>
                  </a:lnTo>
                  <a:lnTo>
                    <a:pt x="564880" y="215361"/>
                  </a:lnTo>
                  <a:lnTo>
                    <a:pt x="723753" y="236544"/>
                  </a:lnTo>
                  <a:lnTo>
                    <a:pt x="1030906" y="261258"/>
                  </a:lnTo>
                  <a:lnTo>
                    <a:pt x="1511055" y="2577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2">
              <a:extLst>
                <a:ext uri="{FF2B5EF4-FFF2-40B4-BE49-F238E27FC236}">
                  <a16:creationId xmlns:a16="http://schemas.microsoft.com/office/drawing/2014/main" id="{A5633DB6-02D6-46A5-A9BA-5B536E89BF3B}"/>
                </a:ext>
              </a:extLst>
            </p:cNvPr>
            <p:cNvSpPr/>
            <p:nvPr/>
          </p:nvSpPr>
          <p:spPr>
            <a:xfrm>
              <a:off x="3617914" y="3276962"/>
              <a:ext cx="1125537" cy="1800225"/>
            </a:xfrm>
            <a:custGeom>
              <a:avLst/>
              <a:gdLst>
                <a:gd name="connsiteX0" fmla="*/ 831056 w 1126331"/>
                <a:gd name="connsiteY0" fmla="*/ 414338 h 1800225"/>
                <a:gd name="connsiteX1" fmla="*/ 776287 w 1126331"/>
                <a:gd name="connsiteY1" fmla="*/ 542925 h 1800225"/>
                <a:gd name="connsiteX2" fmla="*/ 723900 w 1126331"/>
                <a:gd name="connsiteY2" fmla="*/ 661988 h 1800225"/>
                <a:gd name="connsiteX3" fmla="*/ 666750 w 1126331"/>
                <a:gd name="connsiteY3" fmla="*/ 792957 h 1800225"/>
                <a:gd name="connsiteX4" fmla="*/ 607219 w 1126331"/>
                <a:gd name="connsiteY4" fmla="*/ 909638 h 1800225"/>
                <a:gd name="connsiteX5" fmla="*/ 561975 w 1126331"/>
                <a:gd name="connsiteY5" fmla="*/ 990600 h 1800225"/>
                <a:gd name="connsiteX6" fmla="*/ 457200 w 1126331"/>
                <a:gd name="connsiteY6" fmla="*/ 1157288 h 1800225"/>
                <a:gd name="connsiteX7" fmla="*/ 359569 w 1126331"/>
                <a:gd name="connsiteY7" fmla="*/ 1300163 h 1800225"/>
                <a:gd name="connsiteX8" fmla="*/ 266700 w 1126331"/>
                <a:gd name="connsiteY8" fmla="*/ 1431132 h 1800225"/>
                <a:gd name="connsiteX9" fmla="*/ 140494 w 1126331"/>
                <a:gd name="connsiteY9" fmla="*/ 1593057 h 1800225"/>
                <a:gd name="connsiteX10" fmla="*/ 26194 w 1126331"/>
                <a:gd name="connsiteY10" fmla="*/ 1724025 h 1800225"/>
                <a:gd name="connsiteX11" fmla="*/ 7144 w 1126331"/>
                <a:gd name="connsiteY11" fmla="*/ 1754982 h 1800225"/>
                <a:gd name="connsiteX12" fmla="*/ 0 w 1126331"/>
                <a:gd name="connsiteY12" fmla="*/ 1781175 h 1800225"/>
                <a:gd name="connsiteX13" fmla="*/ 2381 w 1126331"/>
                <a:gd name="connsiteY13" fmla="*/ 1793082 h 1800225"/>
                <a:gd name="connsiteX14" fmla="*/ 16669 w 1126331"/>
                <a:gd name="connsiteY14" fmla="*/ 1800225 h 1800225"/>
                <a:gd name="connsiteX15" fmla="*/ 42862 w 1126331"/>
                <a:gd name="connsiteY15" fmla="*/ 1790700 h 1800225"/>
                <a:gd name="connsiteX16" fmla="*/ 69056 w 1126331"/>
                <a:gd name="connsiteY16" fmla="*/ 1774032 h 1800225"/>
                <a:gd name="connsiteX17" fmla="*/ 195262 w 1126331"/>
                <a:gd name="connsiteY17" fmla="*/ 1657350 h 1800225"/>
                <a:gd name="connsiteX18" fmla="*/ 357187 w 1126331"/>
                <a:gd name="connsiteY18" fmla="*/ 1493044 h 1800225"/>
                <a:gd name="connsiteX19" fmla="*/ 473869 w 1126331"/>
                <a:gd name="connsiteY19" fmla="*/ 1366838 h 1800225"/>
                <a:gd name="connsiteX20" fmla="*/ 583406 w 1126331"/>
                <a:gd name="connsiteY20" fmla="*/ 1245394 h 1800225"/>
                <a:gd name="connsiteX21" fmla="*/ 678656 w 1126331"/>
                <a:gd name="connsiteY21" fmla="*/ 1119188 h 1800225"/>
                <a:gd name="connsiteX22" fmla="*/ 795337 w 1126331"/>
                <a:gd name="connsiteY22" fmla="*/ 950119 h 1800225"/>
                <a:gd name="connsiteX23" fmla="*/ 914400 w 1126331"/>
                <a:gd name="connsiteY23" fmla="*/ 750094 h 1800225"/>
                <a:gd name="connsiteX24" fmla="*/ 1035844 w 1126331"/>
                <a:gd name="connsiteY24" fmla="*/ 540544 h 1800225"/>
                <a:gd name="connsiteX25" fmla="*/ 1097756 w 1126331"/>
                <a:gd name="connsiteY25" fmla="*/ 419100 h 1800225"/>
                <a:gd name="connsiteX26" fmla="*/ 1126331 w 1126331"/>
                <a:gd name="connsiteY26" fmla="*/ 342900 h 1800225"/>
                <a:gd name="connsiteX27" fmla="*/ 1123950 w 1126331"/>
                <a:gd name="connsiteY27" fmla="*/ 0 h 1800225"/>
                <a:gd name="connsiteX28" fmla="*/ 962025 w 1126331"/>
                <a:gd name="connsiteY28" fmla="*/ 45244 h 1800225"/>
                <a:gd name="connsiteX29" fmla="*/ 921544 w 1126331"/>
                <a:gd name="connsiteY29" fmla="*/ 176213 h 1800225"/>
                <a:gd name="connsiteX30" fmla="*/ 883444 w 1126331"/>
                <a:gd name="connsiteY30" fmla="*/ 278607 h 1800225"/>
                <a:gd name="connsiteX31" fmla="*/ 831056 w 1126331"/>
                <a:gd name="connsiteY31" fmla="*/ 41433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6331" h="1800225">
                  <a:moveTo>
                    <a:pt x="831056" y="414338"/>
                  </a:moveTo>
                  <a:lnTo>
                    <a:pt x="776287" y="542925"/>
                  </a:lnTo>
                  <a:lnTo>
                    <a:pt x="723900" y="661988"/>
                  </a:lnTo>
                  <a:lnTo>
                    <a:pt x="666750" y="792957"/>
                  </a:lnTo>
                  <a:lnTo>
                    <a:pt x="607219" y="909638"/>
                  </a:lnTo>
                  <a:lnTo>
                    <a:pt x="561975" y="990600"/>
                  </a:lnTo>
                  <a:lnTo>
                    <a:pt x="457200" y="1157288"/>
                  </a:lnTo>
                  <a:lnTo>
                    <a:pt x="359569" y="1300163"/>
                  </a:lnTo>
                  <a:lnTo>
                    <a:pt x="266700" y="1431132"/>
                  </a:lnTo>
                  <a:lnTo>
                    <a:pt x="140494" y="1593057"/>
                  </a:lnTo>
                  <a:lnTo>
                    <a:pt x="26194" y="1724025"/>
                  </a:lnTo>
                  <a:lnTo>
                    <a:pt x="7144" y="1754982"/>
                  </a:lnTo>
                  <a:lnTo>
                    <a:pt x="0" y="1781175"/>
                  </a:lnTo>
                  <a:lnTo>
                    <a:pt x="2381" y="1793082"/>
                  </a:lnTo>
                  <a:lnTo>
                    <a:pt x="16669" y="1800225"/>
                  </a:lnTo>
                  <a:lnTo>
                    <a:pt x="42862" y="1790700"/>
                  </a:lnTo>
                  <a:lnTo>
                    <a:pt x="69056" y="1774032"/>
                  </a:lnTo>
                  <a:lnTo>
                    <a:pt x="195262" y="1657350"/>
                  </a:lnTo>
                  <a:lnTo>
                    <a:pt x="357187" y="1493044"/>
                  </a:lnTo>
                  <a:lnTo>
                    <a:pt x="473869" y="1366838"/>
                  </a:lnTo>
                  <a:lnTo>
                    <a:pt x="583406" y="1245394"/>
                  </a:lnTo>
                  <a:lnTo>
                    <a:pt x="678656" y="1119188"/>
                  </a:lnTo>
                  <a:lnTo>
                    <a:pt x="795337" y="950119"/>
                  </a:lnTo>
                  <a:lnTo>
                    <a:pt x="914400" y="750094"/>
                  </a:lnTo>
                  <a:lnTo>
                    <a:pt x="1035844" y="540544"/>
                  </a:lnTo>
                  <a:lnTo>
                    <a:pt x="1097756" y="419100"/>
                  </a:lnTo>
                  <a:lnTo>
                    <a:pt x="1126331" y="342900"/>
                  </a:lnTo>
                  <a:cubicBezTo>
                    <a:pt x="1125537" y="228600"/>
                    <a:pt x="1124744" y="114300"/>
                    <a:pt x="1123950" y="0"/>
                  </a:cubicBezTo>
                  <a:lnTo>
                    <a:pt x="962025" y="45244"/>
                  </a:lnTo>
                  <a:lnTo>
                    <a:pt x="921544" y="176213"/>
                  </a:lnTo>
                  <a:lnTo>
                    <a:pt x="883444" y="278607"/>
                  </a:lnTo>
                  <a:lnTo>
                    <a:pt x="831056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3">
              <a:extLst>
                <a:ext uri="{FF2B5EF4-FFF2-40B4-BE49-F238E27FC236}">
                  <a16:creationId xmlns:a16="http://schemas.microsoft.com/office/drawing/2014/main" id="{266059DE-E4BC-4810-826C-26CCD351CCA2}"/>
                </a:ext>
              </a:extLst>
            </p:cNvPr>
            <p:cNvSpPr/>
            <p:nvPr/>
          </p:nvSpPr>
          <p:spPr>
            <a:xfrm>
              <a:off x="4876800" y="3643314"/>
              <a:ext cx="719138" cy="688975"/>
            </a:xfrm>
            <a:custGeom>
              <a:avLst/>
              <a:gdLst>
                <a:gd name="connsiteX0" fmla="*/ 228600 w 719138"/>
                <a:gd name="connsiteY0" fmla="*/ 66675 h 688181"/>
                <a:gd name="connsiteX1" fmla="*/ 335756 w 719138"/>
                <a:gd name="connsiteY1" fmla="*/ 107156 h 688181"/>
                <a:gd name="connsiteX2" fmla="*/ 409575 w 719138"/>
                <a:gd name="connsiteY2" fmla="*/ 135731 h 688181"/>
                <a:gd name="connsiteX3" fmla="*/ 476250 w 719138"/>
                <a:gd name="connsiteY3" fmla="*/ 166687 h 688181"/>
                <a:gd name="connsiteX4" fmla="*/ 547688 w 719138"/>
                <a:gd name="connsiteY4" fmla="*/ 204787 h 688181"/>
                <a:gd name="connsiteX5" fmla="*/ 600075 w 719138"/>
                <a:gd name="connsiteY5" fmla="*/ 235743 h 688181"/>
                <a:gd name="connsiteX6" fmla="*/ 638175 w 719138"/>
                <a:gd name="connsiteY6" fmla="*/ 261937 h 688181"/>
                <a:gd name="connsiteX7" fmla="*/ 654844 w 719138"/>
                <a:gd name="connsiteY7" fmla="*/ 276225 h 688181"/>
                <a:gd name="connsiteX8" fmla="*/ 671513 w 719138"/>
                <a:gd name="connsiteY8" fmla="*/ 292893 h 688181"/>
                <a:gd name="connsiteX9" fmla="*/ 685800 w 719138"/>
                <a:gd name="connsiteY9" fmla="*/ 321468 h 688181"/>
                <a:gd name="connsiteX10" fmla="*/ 700088 w 719138"/>
                <a:gd name="connsiteY10" fmla="*/ 366712 h 688181"/>
                <a:gd name="connsiteX11" fmla="*/ 711994 w 719138"/>
                <a:gd name="connsiteY11" fmla="*/ 423862 h 688181"/>
                <a:gd name="connsiteX12" fmla="*/ 719138 w 719138"/>
                <a:gd name="connsiteY12" fmla="*/ 521493 h 688181"/>
                <a:gd name="connsiteX13" fmla="*/ 719138 w 719138"/>
                <a:gd name="connsiteY13" fmla="*/ 585787 h 688181"/>
                <a:gd name="connsiteX14" fmla="*/ 709613 w 719138"/>
                <a:gd name="connsiteY14" fmla="*/ 619125 h 688181"/>
                <a:gd name="connsiteX15" fmla="*/ 692944 w 719138"/>
                <a:gd name="connsiteY15" fmla="*/ 647700 h 688181"/>
                <a:gd name="connsiteX16" fmla="*/ 673894 w 719138"/>
                <a:gd name="connsiteY16" fmla="*/ 676275 h 688181"/>
                <a:gd name="connsiteX17" fmla="*/ 650081 w 719138"/>
                <a:gd name="connsiteY17" fmla="*/ 688181 h 688181"/>
                <a:gd name="connsiteX18" fmla="*/ 623888 w 719138"/>
                <a:gd name="connsiteY18" fmla="*/ 688181 h 688181"/>
                <a:gd name="connsiteX19" fmla="*/ 590550 w 719138"/>
                <a:gd name="connsiteY19" fmla="*/ 681037 h 688181"/>
                <a:gd name="connsiteX20" fmla="*/ 550069 w 719138"/>
                <a:gd name="connsiteY20" fmla="*/ 661987 h 688181"/>
                <a:gd name="connsiteX21" fmla="*/ 533400 w 719138"/>
                <a:gd name="connsiteY21" fmla="*/ 645318 h 688181"/>
                <a:gd name="connsiteX22" fmla="*/ 476250 w 719138"/>
                <a:gd name="connsiteY22" fmla="*/ 566737 h 688181"/>
                <a:gd name="connsiteX23" fmla="*/ 366713 w 719138"/>
                <a:gd name="connsiteY23" fmla="*/ 407193 h 688181"/>
                <a:gd name="connsiteX24" fmla="*/ 252413 w 719138"/>
                <a:gd name="connsiteY24" fmla="*/ 252412 h 688181"/>
                <a:gd name="connsiteX25" fmla="*/ 233363 w 719138"/>
                <a:gd name="connsiteY25" fmla="*/ 230981 h 688181"/>
                <a:gd name="connsiteX26" fmla="*/ 197644 w 719138"/>
                <a:gd name="connsiteY26" fmla="*/ 197643 h 688181"/>
                <a:gd name="connsiteX27" fmla="*/ 128588 w 719138"/>
                <a:gd name="connsiteY27" fmla="*/ 145256 h 688181"/>
                <a:gd name="connsiteX28" fmla="*/ 47625 w 719138"/>
                <a:gd name="connsiteY28" fmla="*/ 95250 h 688181"/>
                <a:gd name="connsiteX29" fmla="*/ 0 w 719138"/>
                <a:gd name="connsiteY29" fmla="*/ 66675 h 688181"/>
                <a:gd name="connsiteX30" fmla="*/ 0 w 719138"/>
                <a:gd name="connsiteY30" fmla="*/ 0 h 688181"/>
                <a:gd name="connsiteX31" fmla="*/ 78581 w 719138"/>
                <a:gd name="connsiteY31" fmla="*/ 19050 h 688181"/>
                <a:gd name="connsiteX32" fmla="*/ 228600 w 719138"/>
                <a:gd name="connsiteY32" fmla="*/ 6667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88181">
                  <a:moveTo>
                    <a:pt x="228600" y="66675"/>
                  </a:moveTo>
                  <a:lnTo>
                    <a:pt x="335756" y="107156"/>
                  </a:lnTo>
                  <a:lnTo>
                    <a:pt x="409575" y="135731"/>
                  </a:lnTo>
                  <a:lnTo>
                    <a:pt x="476250" y="166687"/>
                  </a:lnTo>
                  <a:lnTo>
                    <a:pt x="547688" y="204787"/>
                  </a:lnTo>
                  <a:lnTo>
                    <a:pt x="600075" y="235743"/>
                  </a:lnTo>
                  <a:lnTo>
                    <a:pt x="638175" y="261937"/>
                  </a:lnTo>
                  <a:lnTo>
                    <a:pt x="654844" y="276225"/>
                  </a:lnTo>
                  <a:lnTo>
                    <a:pt x="671513" y="292893"/>
                  </a:lnTo>
                  <a:lnTo>
                    <a:pt x="685800" y="321468"/>
                  </a:lnTo>
                  <a:lnTo>
                    <a:pt x="700088" y="366712"/>
                  </a:lnTo>
                  <a:lnTo>
                    <a:pt x="711994" y="423862"/>
                  </a:lnTo>
                  <a:lnTo>
                    <a:pt x="719138" y="521493"/>
                  </a:lnTo>
                  <a:lnTo>
                    <a:pt x="719138" y="585787"/>
                  </a:lnTo>
                  <a:lnTo>
                    <a:pt x="709613" y="619125"/>
                  </a:lnTo>
                  <a:lnTo>
                    <a:pt x="692944" y="647700"/>
                  </a:lnTo>
                  <a:lnTo>
                    <a:pt x="673894" y="676275"/>
                  </a:lnTo>
                  <a:lnTo>
                    <a:pt x="650081" y="688181"/>
                  </a:lnTo>
                  <a:lnTo>
                    <a:pt x="623888" y="688181"/>
                  </a:lnTo>
                  <a:lnTo>
                    <a:pt x="590550" y="681037"/>
                  </a:lnTo>
                  <a:lnTo>
                    <a:pt x="550069" y="661987"/>
                  </a:lnTo>
                  <a:lnTo>
                    <a:pt x="533400" y="645318"/>
                  </a:lnTo>
                  <a:lnTo>
                    <a:pt x="476250" y="566737"/>
                  </a:lnTo>
                  <a:lnTo>
                    <a:pt x="366713" y="407193"/>
                  </a:lnTo>
                  <a:lnTo>
                    <a:pt x="252413" y="252412"/>
                  </a:lnTo>
                  <a:lnTo>
                    <a:pt x="233363" y="230981"/>
                  </a:lnTo>
                  <a:lnTo>
                    <a:pt x="197644" y="197643"/>
                  </a:lnTo>
                  <a:lnTo>
                    <a:pt x="128588" y="145256"/>
                  </a:lnTo>
                  <a:lnTo>
                    <a:pt x="47625" y="95250"/>
                  </a:lnTo>
                  <a:lnTo>
                    <a:pt x="0" y="66675"/>
                  </a:lnTo>
                  <a:lnTo>
                    <a:pt x="0" y="0"/>
                  </a:lnTo>
                  <a:lnTo>
                    <a:pt x="78581" y="19050"/>
                  </a:lnTo>
                  <a:lnTo>
                    <a:pt x="228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4">
              <a:extLst>
                <a:ext uri="{FF2B5EF4-FFF2-40B4-BE49-F238E27FC236}">
                  <a16:creationId xmlns:a16="http://schemas.microsoft.com/office/drawing/2014/main" id="{E372445C-897C-46BA-9D29-4508E08AE7AC}"/>
                </a:ext>
              </a:extLst>
            </p:cNvPr>
            <p:cNvSpPr/>
            <p:nvPr/>
          </p:nvSpPr>
          <p:spPr>
            <a:xfrm>
              <a:off x="5741988" y="3522663"/>
              <a:ext cx="2266950" cy="468312"/>
            </a:xfrm>
            <a:custGeom>
              <a:avLst/>
              <a:gdLst>
                <a:gd name="connsiteX0" fmla="*/ 962025 w 2266950"/>
                <a:gd name="connsiteY0" fmla="*/ 150019 h 469106"/>
                <a:gd name="connsiteX1" fmla="*/ 1328737 w 2266950"/>
                <a:gd name="connsiteY1" fmla="*/ 88106 h 469106"/>
                <a:gd name="connsiteX2" fmla="*/ 1631156 w 2266950"/>
                <a:gd name="connsiteY2" fmla="*/ 35719 h 469106"/>
                <a:gd name="connsiteX3" fmla="*/ 1847850 w 2266950"/>
                <a:gd name="connsiteY3" fmla="*/ 0 h 469106"/>
                <a:gd name="connsiteX4" fmla="*/ 1866900 w 2266950"/>
                <a:gd name="connsiteY4" fmla="*/ 0 h 469106"/>
                <a:gd name="connsiteX5" fmla="*/ 1902619 w 2266950"/>
                <a:gd name="connsiteY5" fmla="*/ 9525 h 469106"/>
                <a:gd name="connsiteX6" fmla="*/ 1959769 w 2266950"/>
                <a:gd name="connsiteY6" fmla="*/ 35719 h 469106"/>
                <a:gd name="connsiteX7" fmla="*/ 2014537 w 2266950"/>
                <a:gd name="connsiteY7" fmla="*/ 64294 h 469106"/>
                <a:gd name="connsiteX8" fmla="*/ 2085975 w 2266950"/>
                <a:gd name="connsiteY8" fmla="*/ 109537 h 469106"/>
                <a:gd name="connsiteX9" fmla="*/ 2131219 w 2266950"/>
                <a:gd name="connsiteY9" fmla="*/ 145256 h 469106"/>
                <a:gd name="connsiteX10" fmla="*/ 2169319 w 2266950"/>
                <a:gd name="connsiteY10" fmla="*/ 176212 h 469106"/>
                <a:gd name="connsiteX11" fmla="*/ 2219325 w 2266950"/>
                <a:gd name="connsiteY11" fmla="*/ 221456 h 469106"/>
                <a:gd name="connsiteX12" fmla="*/ 2245519 w 2266950"/>
                <a:gd name="connsiteY12" fmla="*/ 250031 h 469106"/>
                <a:gd name="connsiteX13" fmla="*/ 2262187 w 2266950"/>
                <a:gd name="connsiteY13" fmla="*/ 273844 h 469106"/>
                <a:gd name="connsiteX14" fmla="*/ 2266950 w 2266950"/>
                <a:gd name="connsiteY14" fmla="*/ 295275 h 469106"/>
                <a:gd name="connsiteX15" fmla="*/ 2266950 w 2266950"/>
                <a:gd name="connsiteY15" fmla="*/ 316706 h 469106"/>
                <a:gd name="connsiteX16" fmla="*/ 2257425 w 2266950"/>
                <a:gd name="connsiteY16" fmla="*/ 345281 h 469106"/>
                <a:gd name="connsiteX17" fmla="*/ 2233612 w 2266950"/>
                <a:gd name="connsiteY17" fmla="*/ 388144 h 469106"/>
                <a:gd name="connsiteX18" fmla="*/ 2205037 w 2266950"/>
                <a:gd name="connsiteY18" fmla="*/ 428625 h 469106"/>
                <a:gd name="connsiteX19" fmla="*/ 2176462 w 2266950"/>
                <a:gd name="connsiteY19" fmla="*/ 469106 h 469106"/>
                <a:gd name="connsiteX20" fmla="*/ 1883569 w 2266950"/>
                <a:gd name="connsiteY20" fmla="*/ 214312 h 469106"/>
                <a:gd name="connsiteX21" fmla="*/ 1854994 w 2266950"/>
                <a:gd name="connsiteY21" fmla="*/ 202406 h 469106"/>
                <a:gd name="connsiteX22" fmla="*/ 1826419 w 2266950"/>
                <a:gd name="connsiteY22" fmla="*/ 197644 h 469106"/>
                <a:gd name="connsiteX23" fmla="*/ 1790700 w 2266950"/>
                <a:gd name="connsiteY23" fmla="*/ 197644 h 469106"/>
                <a:gd name="connsiteX24" fmla="*/ 1678781 w 2266950"/>
                <a:gd name="connsiteY24" fmla="*/ 211931 h 469106"/>
                <a:gd name="connsiteX25" fmla="*/ 1435894 w 2266950"/>
                <a:gd name="connsiteY25" fmla="*/ 247650 h 469106"/>
                <a:gd name="connsiteX26" fmla="*/ 1095375 w 2266950"/>
                <a:gd name="connsiteY26" fmla="*/ 297656 h 469106"/>
                <a:gd name="connsiteX27" fmla="*/ 816769 w 2266950"/>
                <a:gd name="connsiteY27" fmla="*/ 335756 h 469106"/>
                <a:gd name="connsiteX28" fmla="*/ 654844 w 2266950"/>
                <a:gd name="connsiteY28" fmla="*/ 376237 h 469106"/>
                <a:gd name="connsiteX29" fmla="*/ 561975 w 2266950"/>
                <a:gd name="connsiteY29" fmla="*/ 397669 h 469106"/>
                <a:gd name="connsiteX30" fmla="*/ 459581 w 2266950"/>
                <a:gd name="connsiteY30" fmla="*/ 426244 h 469106"/>
                <a:gd name="connsiteX31" fmla="*/ 390525 w 2266950"/>
                <a:gd name="connsiteY31" fmla="*/ 442912 h 469106"/>
                <a:gd name="connsiteX32" fmla="*/ 376237 w 2266950"/>
                <a:gd name="connsiteY32" fmla="*/ 442912 h 469106"/>
                <a:gd name="connsiteX33" fmla="*/ 347662 w 2266950"/>
                <a:gd name="connsiteY33" fmla="*/ 435769 h 469106"/>
                <a:gd name="connsiteX34" fmla="*/ 300037 w 2266950"/>
                <a:gd name="connsiteY34" fmla="*/ 416719 h 469106"/>
                <a:gd name="connsiteX35" fmla="*/ 238125 w 2266950"/>
                <a:gd name="connsiteY35" fmla="*/ 378619 h 469106"/>
                <a:gd name="connsiteX36" fmla="*/ 166687 w 2266950"/>
                <a:gd name="connsiteY36" fmla="*/ 321469 h 469106"/>
                <a:gd name="connsiteX37" fmla="*/ 102394 w 2266950"/>
                <a:gd name="connsiteY37" fmla="*/ 264319 h 469106"/>
                <a:gd name="connsiteX38" fmla="*/ 45244 w 2266950"/>
                <a:gd name="connsiteY38" fmla="*/ 211931 h 469106"/>
                <a:gd name="connsiteX39" fmla="*/ 16669 w 2266950"/>
                <a:gd name="connsiteY39" fmla="*/ 183356 h 469106"/>
                <a:gd name="connsiteX40" fmla="*/ 4762 w 2266950"/>
                <a:gd name="connsiteY40" fmla="*/ 164306 h 469106"/>
                <a:gd name="connsiteX41" fmla="*/ 0 w 2266950"/>
                <a:gd name="connsiteY41" fmla="*/ 147637 h 469106"/>
                <a:gd name="connsiteX42" fmla="*/ 2381 w 2266950"/>
                <a:gd name="connsiteY42" fmla="*/ 128587 h 469106"/>
                <a:gd name="connsiteX43" fmla="*/ 11906 w 2266950"/>
                <a:gd name="connsiteY43" fmla="*/ 121444 h 469106"/>
                <a:gd name="connsiteX44" fmla="*/ 30956 w 2266950"/>
                <a:gd name="connsiteY44" fmla="*/ 119062 h 469106"/>
                <a:gd name="connsiteX45" fmla="*/ 73819 w 2266950"/>
                <a:gd name="connsiteY45" fmla="*/ 142875 h 469106"/>
                <a:gd name="connsiteX46" fmla="*/ 123825 w 2266950"/>
                <a:gd name="connsiteY46" fmla="*/ 173831 h 469106"/>
                <a:gd name="connsiteX47" fmla="*/ 159544 w 2266950"/>
                <a:gd name="connsiteY47" fmla="*/ 192881 h 469106"/>
                <a:gd name="connsiteX48" fmla="*/ 221456 w 2266950"/>
                <a:gd name="connsiteY48" fmla="*/ 211931 h 469106"/>
                <a:gd name="connsiteX49" fmla="*/ 316706 w 2266950"/>
                <a:gd name="connsiteY49" fmla="*/ 235744 h 469106"/>
                <a:gd name="connsiteX50" fmla="*/ 383381 w 2266950"/>
                <a:gd name="connsiteY50" fmla="*/ 242887 h 469106"/>
                <a:gd name="connsiteX51" fmla="*/ 419100 w 2266950"/>
                <a:gd name="connsiteY51" fmla="*/ 240506 h 469106"/>
                <a:gd name="connsiteX52" fmla="*/ 585787 w 2266950"/>
                <a:gd name="connsiteY52" fmla="*/ 211931 h 469106"/>
                <a:gd name="connsiteX53" fmla="*/ 852487 w 2266950"/>
                <a:gd name="connsiteY53" fmla="*/ 166687 h 469106"/>
                <a:gd name="connsiteX54" fmla="*/ 962025 w 2266950"/>
                <a:gd name="connsiteY54" fmla="*/ 150019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6950" h="469106">
                  <a:moveTo>
                    <a:pt x="962025" y="150019"/>
                  </a:moveTo>
                  <a:lnTo>
                    <a:pt x="1328737" y="88106"/>
                  </a:lnTo>
                  <a:lnTo>
                    <a:pt x="1631156" y="35719"/>
                  </a:lnTo>
                  <a:lnTo>
                    <a:pt x="1847850" y="0"/>
                  </a:lnTo>
                  <a:lnTo>
                    <a:pt x="1866900" y="0"/>
                  </a:lnTo>
                  <a:lnTo>
                    <a:pt x="1902619" y="9525"/>
                  </a:lnTo>
                  <a:lnTo>
                    <a:pt x="1959769" y="35719"/>
                  </a:lnTo>
                  <a:lnTo>
                    <a:pt x="2014537" y="64294"/>
                  </a:lnTo>
                  <a:lnTo>
                    <a:pt x="2085975" y="109537"/>
                  </a:lnTo>
                  <a:lnTo>
                    <a:pt x="2131219" y="145256"/>
                  </a:lnTo>
                  <a:lnTo>
                    <a:pt x="2169319" y="176212"/>
                  </a:lnTo>
                  <a:lnTo>
                    <a:pt x="2219325" y="221456"/>
                  </a:lnTo>
                  <a:lnTo>
                    <a:pt x="2245519" y="250031"/>
                  </a:lnTo>
                  <a:lnTo>
                    <a:pt x="2262187" y="273844"/>
                  </a:lnTo>
                  <a:lnTo>
                    <a:pt x="2266950" y="295275"/>
                  </a:lnTo>
                  <a:lnTo>
                    <a:pt x="2266950" y="316706"/>
                  </a:lnTo>
                  <a:lnTo>
                    <a:pt x="2257425" y="345281"/>
                  </a:lnTo>
                  <a:lnTo>
                    <a:pt x="2233612" y="388144"/>
                  </a:lnTo>
                  <a:lnTo>
                    <a:pt x="2205037" y="428625"/>
                  </a:lnTo>
                  <a:lnTo>
                    <a:pt x="2176462" y="469106"/>
                  </a:lnTo>
                  <a:lnTo>
                    <a:pt x="1883569" y="214312"/>
                  </a:lnTo>
                  <a:lnTo>
                    <a:pt x="1854994" y="202406"/>
                  </a:lnTo>
                  <a:lnTo>
                    <a:pt x="1826419" y="197644"/>
                  </a:lnTo>
                  <a:lnTo>
                    <a:pt x="1790700" y="197644"/>
                  </a:lnTo>
                  <a:lnTo>
                    <a:pt x="1678781" y="211931"/>
                  </a:lnTo>
                  <a:lnTo>
                    <a:pt x="1435894" y="247650"/>
                  </a:lnTo>
                  <a:lnTo>
                    <a:pt x="1095375" y="297656"/>
                  </a:lnTo>
                  <a:lnTo>
                    <a:pt x="816769" y="335756"/>
                  </a:lnTo>
                  <a:lnTo>
                    <a:pt x="654844" y="376237"/>
                  </a:lnTo>
                  <a:lnTo>
                    <a:pt x="561975" y="397669"/>
                  </a:lnTo>
                  <a:lnTo>
                    <a:pt x="459581" y="426244"/>
                  </a:lnTo>
                  <a:lnTo>
                    <a:pt x="390525" y="442912"/>
                  </a:lnTo>
                  <a:lnTo>
                    <a:pt x="376237" y="442912"/>
                  </a:lnTo>
                  <a:lnTo>
                    <a:pt x="347662" y="435769"/>
                  </a:lnTo>
                  <a:lnTo>
                    <a:pt x="300037" y="416719"/>
                  </a:lnTo>
                  <a:lnTo>
                    <a:pt x="238125" y="378619"/>
                  </a:lnTo>
                  <a:lnTo>
                    <a:pt x="166687" y="321469"/>
                  </a:lnTo>
                  <a:lnTo>
                    <a:pt x="102394" y="264319"/>
                  </a:lnTo>
                  <a:lnTo>
                    <a:pt x="45244" y="211931"/>
                  </a:lnTo>
                  <a:lnTo>
                    <a:pt x="16669" y="183356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8587"/>
                  </a:lnTo>
                  <a:lnTo>
                    <a:pt x="11906" y="121444"/>
                  </a:lnTo>
                  <a:lnTo>
                    <a:pt x="30956" y="119062"/>
                  </a:lnTo>
                  <a:lnTo>
                    <a:pt x="73819" y="142875"/>
                  </a:lnTo>
                  <a:lnTo>
                    <a:pt x="123825" y="173831"/>
                  </a:lnTo>
                  <a:lnTo>
                    <a:pt x="159544" y="192881"/>
                  </a:lnTo>
                  <a:lnTo>
                    <a:pt x="221456" y="211931"/>
                  </a:lnTo>
                  <a:lnTo>
                    <a:pt x="316706" y="235744"/>
                  </a:lnTo>
                  <a:lnTo>
                    <a:pt x="383381" y="242887"/>
                  </a:lnTo>
                  <a:lnTo>
                    <a:pt x="419100" y="240506"/>
                  </a:lnTo>
                  <a:lnTo>
                    <a:pt x="585787" y="211931"/>
                  </a:lnTo>
                  <a:lnTo>
                    <a:pt x="852487" y="166687"/>
                  </a:lnTo>
                  <a:lnTo>
                    <a:pt x="962025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5">
              <a:extLst>
                <a:ext uri="{FF2B5EF4-FFF2-40B4-BE49-F238E27FC236}">
                  <a16:creationId xmlns:a16="http://schemas.microsoft.com/office/drawing/2014/main" id="{E25D0733-5427-49D1-BE07-45315D5BAC1B}"/>
                </a:ext>
              </a:extLst>
            </p:cNvPr>
            <p:cNvSpPr/>
            <p:nvPr/>
          </p:nvSpPr>
          <p:spPr>
            <a:xfrm>
              <a:off x="7013576" y="3735389"/>
              <a:ext cx="931863" cy="2243137"/>
            </a:xfrm>
            <a:custGeom>
              <a:avLst/>
              <a:gdLst>
                <a:gd name="connsiteX0" fmla="*/ 842916 w 932271"/>
                <a:gd name="connsiteY0" fmla="*/ 607614 h 2242812"/>
                <a:gd name="connsiteX1" fmla="*/ 878658 w 932271"/>
                <a:gd name="connsiteY1" fmla="*/ 425926 h 2242812"/>
                <a:gd name="connsiteX2" fmla="*/ 893550 w 932271"/>
                <a:gd name="connsiteY2" fmla="*/ 321678 h 2242812"/>
                <a:gd name="connsiteX3" fmla="*/ 899507 w 932271"/>
                <a:gd name="connsiteY3" fmla="*/ 271044 h 2242812"/>
                <a:gd name="connsiteX4" fmla="*/ 905464 w 932271"/>
                <a:gd name="connsiteY4" fmla="*/ 250194 h 2242812"/>
                <a:gd name="connsiteX5" fmla="*/ 932271 w 932271"/>
                <a:gd name="connsiteY5" fmla="*/ 208495 h 2242812"/>
                <a:gd name="connsiteX6" fmla="*/ 613571 w 932271"/>
                <a:gd name="connsiteY6" fmla="*/ 0 h 2242812"/>
                <a:gd name="connsiteX7" fmla="*/ 640378 w 932271"/>
                <a:gd name="connsiteY7" fmla="*/ 29785 h 2242812"/>
                <a:gd name="connsiteX8" fmla="*/ 649313 w 932271"/>
                <a:gd name="connsiteY8" fmla="*/ 47656 h 2242812"/>
                <a:gd name="connsiteX9" fmla="*/ 658249 w 932271"/>
                <a:gd name="connsiteY9" fmla="*/ 86377 h 2242812"/>
                <a:gd name="connsiteX10" fmla="*/ 658249 w 932271"/>
                <a:gd name="connsiteY10" fmla="*/ 211474 h 2242812"/>
                <a:gd name="connsiteX11" fmla="*/ 649313 w 932271"/>
                <a:gd name="connsiteY11" fmla="*/ 378270 h 2242812"/>
                <a:gd name="connsiteX12" fmla="*/ 640378 w 932271"/>
                <a:gd name="connsiteY12" fmla="*/ 470603 h 2242812"/>
                <a:gd name="connsiteX13" fmla="*/ 622507 w 932271"/>
                <a:gd name="connsiteY13" fmla="*/ 589743 h 2242812"/>
                <a:gd name="connsiteX14" fmla="*/ 598679 w 932271"/>
                <a:gd name="connsiteY14" fmla="*/ 738668 h 2242812"/>
                <a:gd name="connsiteX15" fmla="*/ 562937 w 932271"/>
                <a:gd name="connsiteY15" fmla="*/ 899508 h 2242812"/>
                <a:gd name="connsiteX16" fmla="*/ 509323 w 932271"/>
                <a:gd name="connsiteY16" fmla="*/ 1087153 h 2242812"/>
                <a:gd name="connsiteX17" fmla="*/ 467624 w 932271"/>
                <a:gd name="connsiteY17" fmla="*/ 1215229 h 2242812"/>
                <a:gd name="connsiteX18" fmla="*/ 419968 w 932271"/>
                <a:gd name="connsiteY18" fmla="*/ 1340326 h 2242812"/>
                <a:gd name="connsiteX19" fmla="*/ 372312 w 932271"/>
                <a:gd name="connsiteY19" fmla="*/ 1453509 h 2242812"/>
                <a:gd name="connsiteX20" fmla="*/ 324656 w 932271"/>
                <a:gd name="connsiteY20" fmla="*/ 1548821 h 2242812"/>
                <a:gd name="connsiteX21" fmla="*/ 279979 w 932271"/>
                <a:gd name="connsiteY21" fmla="*/ 1623283 h 2242812"/>
                <a:gd name="connsiteX22" fmla="*/ 241258 w 932271"/>
                <a:gd name="connsiteY22" fmla="*/ 1676896 h 2242812"/>
                <a:gd name="connsiteX23" fmla="*/ 193602 w 932271"/>
                <a:gd name="connsiteY23" fmla="*/ 1727531 h 2242812"/>
                <a:gd name="connsiteX24" fmla="*/ 148925 w 932271"/>
                <a:gd name="connsiteY24" fmla="*/ 1760295 h 2242812"/>
                <a:gd name="connsiteX25" fmla="*/ 0 w 932271"/>
                <a:gd name="connsiteY25" fmla="*/ 2180263 h 2242812"/>
                <a:gd name="connsiteX26" fmla="*/ 17871 w 932271"/>
                <a:gd name="connsiteY26" fmla="*/ 2213027 h 2242812"/>
                <a:gd name="connsiteX27" fmla="*/ 35742 w 932271"/>
                <a:gd name="connsiteY27" fmla="*/ 2227919 h 2242812"/>
                <a:gd name="connsiteX28" fmla="*/ 62548 w 932271"/>
                <a:gd name="connsiteY28" fmla="*/ 2239833 h 2242812"/>
                <a:gd name="connsiteX29" fmla="*/ 80419 w 932271"/>
                <a:gd name="connsiteY29" fmla="*/ 2242812 h 2242812"/>
                <a:gd name="connsiteX30" fmla="*/ 101269 w 932271"/>
                <a:gd name="connsiteY30" fmla="*/ 2242812 h 2242812"/>
                <a:gd name="connsiteX31" fmla="*/ 131054 w 932271"/>
                <a:gd name="connsiteY31" fmla="*/ 2230898 h 2242812"/>
                <a:gd name="connsiteX32" fmla="*/ 163817 w 932271"/>
                <a:gd name="connsiteY32" fmla="*/ 2204091 h 2242812"/>
                <a:gd name="connsiteX33" fmla="*/ 256151 w 932271"/>
                <a:gd name="connsiteY33" fmla="*/ 2096865 h 2242812"/>
                <a:gd name="connsiteX34" fmla="*/ 324656 w 932271"/>
                <a:gd name="connsiteY34" fmla="*/ 2007510 h 2242812"/>
                <a:gd name="connsiteX35" fmla="*/ 384226 w 932271"/>
                <a:gd name="connsiteY35" fmla="*/ 1915177 h 2242812"/>
                <a:gd name="connsiteX36" fmla="*/ 434861 w 932271"/>
                <a:gd name="connsiteY36" fmla="*/ 1828800 h 2242812"/>
                <a:gd name="connsiteX37" fmla="*/ 503366 w 932271"/>
                <a:gd name="connsiteY37" fmla="*/ 1697746 h 2242812"/>
                <a:gd name="connsiteX38" fmla="*/ 556980 w 932271"/>
                <a:gd name="connsiteY38" fmla="*/ 1575627 h 2242812"/>
                <a:gd name="connsiteX39" fmla="*/ 592722 w 932271"/>
                <a:gd name="connsiteY39" fmla="*/ 1495208 h 2242812"/>
                <a:gd name="connsiteX40" fmla="*/ 640378 w 932271"/>
                <a:gd name="connsiteY40" fmla="*/ 1361175 h 2242812"/>
                <a:gd name="connsiteX41" fmla="*/ 679098 w 932271"/>
                <a:gd name="connsiteY41" fmla="*/ 1256928 h 2242812"/>
                <a:gd name="connsiteX42" fmla="*/ 720797 w 932271"/>
                <a:gd name="connsiteY42" fmla="*/ 1116938 h 2242812"/>
                <a:gd name="connsiteX43" fmla="*/ 777389 w 932271"/>
                <a:gd name="connsiteY43" fmla="*/ 905465 h 2242812"/>
                <a:gd name="connsiteX44" fmla="*/ 842916 w 932271"/>
                <a:gd name="connsiteY44" fmla="*/ 607614 h 22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2271" h="2242812">
                  <a:moveTo>
                    <a:pt x="842916" y="607614"/>
                  </a:moveTo>
                  <a:lnTo>
                    <a:pt x="878658" y="425926"/>
                  </a:lnTo>
                  <a:lnTo>
                    <a:pt x="893550" y="321678"/>
                  </a:lnTo>
                  <a:lnTo>
                    <a:pt x="899507" y="271044"/>
                  </a:lnTo>
                  <a:lnTo>
                    <a:pt x="905464" y="250194"/>
                  </a:lnTo>
                  <a:lnTo>
                    <a:pt x="932271" y="208495"/>
                  </a:lnTo>
                  <a:lnTo>
                    <a:pt x="613571" y="0"/>
                  </a:lnTo>
                  <a:lnTo>
                    <a:pt x="640378" y="29785"/>
                  </a:lnTo>
                  <a:lnTo>
                    <a:pt x="649313" y="47656"/>
                  </a:lnTo>
                  <a:lnTo>
                    <a:pt x="658249" y="86377"/>
                  </a:lnTo>
                  <a:lnTo>
                    <a:pt x="658249" y="211474"/>
                  </a:lnTo>
                  <a:lnTo>
                    <a:pt x="649313" y="378270"/>
                  </a:lnTo>
                  <a:lnTo>
                    <a:pt x="640378" y="470603"/>
                  </a:lnTo>
                  <a:lnTo>
                    <a:pt x="622507" y="589743"/>
                  </a:lnTo>
                  <a:lnTo>
                    <a:pt x="598679" y="738668"/>
                  </a:lnTo>
                  <a:lnTo>
                    <a:pt x="562937" y="899508"/>
                  </a:lnTo>
                  <a:lnTo>
                    <a:pt x="509323" y="1087153"/>
                  </a:lnTo>
                  <a:lnTo>
                    <a:pt x="467624" y="1215229"/>
                  </a:lnTo>
                  <a:lnTo>
                    <a:pt x="419968" y="1340326"/>
                  </a:lnTo>
                  <a:lnTo>
                    <a:pt x="372312" y="1453509"/>
                  </a:lnTo>
                  <a:lnTo>
                    <a:pt x="324656" y="1548821"/>
                  </a:lnTo>
                  <a:lnTo>
                    <a:pt x="279979" y="1623283"/>
                  </a:lnTo>
                  <a:lnTo>
                    <a:pt x="241258" y="1676896"/>
                  </a:lnTo>
                  <a:lnTo>
                    <a:pt x="193602" y="1727531"/>
                  </a:lnTo>
                  <a:lnTo>
                    <a:pt x="148925" y="1760295"/>
                  </a:lnTo>
                  <a:lnTo>
                    <a:pt x="0" y="2180263"/>
                  </a:lnTo>
                  <a:lnTo>
                    <a:pt x="17871" y="2213027"/>
                  </a:lnTo>
                  <a:lnTo>
                    <a:pt x="35742" y="2227919"/>
                  </a:lnTo>
                  <a:lnTo>
                    <a:pt x="62548" y="2239833"/>
                  </a:lnTo>
                  <a:lnTo>
                    <a:pt x="80419" y="2242812"/>
                  </a:lnTo>
                  <a:lnTo>
                    <a:pt x="101269" y="2242812"/>
                  </a:lnTo>
                  <a:lnTo>
                    <a:pt x="131054" y="2230898"/>
                  </a:lnTo>
                  <a:lnTo>
                    <a:pt x="163817" y="2204091"/>
                  </a:lnTo>
                  <a:lnTo>
                    <a:pt x="256151" y="2096865"/>
                  </a:lnTo>
                  <a:lnTo>
                    <a:pt x="324656" y="2007510"/>
                  </a:lnTo>
                  <a:lnTo>
                    <a:pt x="384226" y="1915177"/>
                  </a:lnTo>
                  <a:lnTo>
                    <a:pt x="434861" y="1828800"/>
                  </a:lnTo>
                  <a:lnTo>
                    <a:pt x="503366" y="1697746"/>
                  </a:lnTo>
                  <a:lnTo>
                    <a:pt x="556980" y="1575627"/>
                  </a:lnTo>
                  <a:lnTo>
                    <a:pt x="592722" y="1495208"/>
                  </a:lnTo>
                  <a:lnTo>
                    <a:pt x="640378" y="1361175"/>
                  </a:lnTo>
                  <a:lnTo>
                    <a:pt x="679098" y="1256928"/>
                  </a:lnTo>
                  <a:lnTo>
                    <a:pt x="720797" y="1116938"/>
                  </a:lnTo>
                  <a:lnTo>
                    <a:pt x="777389" y="905465"/>
                  </a:lnTo>
                  <a:lnTo>
                    <a:pt x="842916" y="607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7">
              <a:extLst>
                <a:ext uri="{FF2B5EF4-FFF2-40B4-BE49-F238E27FC236}">
                  <a16:creationId xmlns:a16="http://schemas.microsoft.com/office/drawing/2014/main" id="{C20DCB1D-6E02-4A6A-ABCA-79B0375DD710}"/>
                </a:ext>
              </a:extLst>
            </p:cNvPr>
            <p:cNvSpPr/>
            <p:nvPr/>
          </p:nvSpPr>
          <p:spPr>
            <a:xfrm>
              <a:off x="6500814" y="5334000"/>
              <a:ext cx="712787" cy="609600"/>
            </a:xfrm>
            <a:custGeom>
              <a:avLst/>
              <a:gdLst>
                <a:gd name="connsiteX0" fmla="*/ 219075 w 711993"/>
                <a:gd name="connsiteY0" fmla="*/ 90488 h 609600"/>
                <a:gd name="connsiteX1" fmla="*/ 342900 w 711993"/>
                <a:gd name="connsiteY1" fmla="*/ 140494 h 609600"/>
                <a:gd name="connsiteX2" fmla="*/ 419100 w 711993"/>
                <a:gd name="connsiteY2" fmla="*/ 169069 h 609600"/>
                <a:gd name="connsiteX3" fmla="*/ 478631 w 711993"/>
                <a:gd name="connsiteY3" fmla="*/ 185738 h 609600"/>
                <a:gd name="connsiteX4" fmla="*/ 511968 w 711993"/>
                <a:gd name="connsiteY4" fmla="*/ 192881 h 609600"/>
                <a:gd name="connsiteX5" fmla="*/ 550068 w 711993"/>
                <a:gd name="connsiteY5" fmla="*/ 197644 h 609600"/>
                <a:gd name="connsiteX6" fmla="*/ 588168 w 711993"/>
                <a:gd name="connsiteY6" fmla="*/ 192881 h 609600"/>
                <a:gd name="connsiteX7" fmla="*/ 623887 w 711993"/>
                <a:gd name="connsiteY7" fmla="*/ 180975 h 609600"/>
                <a:gd name="connsiteX8" fmla="*/ 661987 w 711993"/>
                <a:gd name="connsiteY8" fmla="*/ 161925 h 609600"/>
                <a:gd name="connsiteX9" fmla="*/ 711993 w 711993"/>
                <a:gd name="connsiteY9" fmla="*/ 123825 h 609600"/>
                <a:gd name="connsiteX10" fmla="*/ 531018 w 711993"/>
                <a:gd name="connsiteY10" fmla="*/ 609600 h 609600"/>
                <a:gd name="connsiteX11" fmla="*/ 509587 w 711993"/>
                <a:gd name="connsiteY11" fmla="*/ 573881 h 609600"/>
                <a:gd name="connsiteX12" fmla="*/ 504825 w 711993"/>
                <a:gd name="connsiteY12" fmla="*/ 557213 h 609600"/>
                <a:gd name="connsiteX13" fmla="*/ 500062 w 711993"/>
                <a:gd name="connsiteY13" fmla="*/ 523875 h 609600"/>
                <a:gd name="connsiteX14" fmla="*/ 483393 w 711993"/>
                <a:gd name="connsiteY14" fmla="*/ 464344 h 609600"/>
                <a:gd name="connsiteX15" fmla="*/ 452437 w 711993"/>
                <a:gd name="connsiteY15" fmla="*/ 404813 h 609600"/>
                <a:gd name="connsiteX16" fmla="*/ 411956 w 711993"/>
                <a:gd name="connsiteY16" fmla="*/ 350044 h 609600"/>
                <a:gd name="connsiteX17" fmla="*/ 369093 w 711993"/>
                <a:gd name="connsiteY17" fmla="*/ 304800 h 609600"/>
                <a:gd name="connsiteX18" fmla="*/ 326231 w 711993"/>
                <a:gd name="connsiteY18" fmla="*/ 261938 h 609600"/>
                <a:gd name="connsiteX19" fmla="*/ 280987 w 711993"/>
                <a:gd name="connsiteY19" fmla="*/ 228600 h 609600"/>
                <a:gd name="connsiteX20" fmla="*/ 161925 w 711993"/>
                <a:gd name="connsiteY20" fmla="*/ 147638 h 609600"/>
                <a:gd name="connsiteX21" fmla="*/ 64293 w 711993"/>
                <a:gd name="connsiteY21" fmla="*/ 92869 h 609600"/>
                <a:gd name="connsiteX22" fmla="*/ 33337 w 711993"/>
                <a:gd name="connsiteY22" fmla="*/ 73819 h 609600"/>
                <a:gd name="connsiteX23" fmla="*/ 16668 w 711993"/>
                <a:gd name="connsiteY23" fmla="*/ 61913 h 609600"/>
                <a:gd name="connsiteX24" fmla="*/ 7143 w 711993"/>
                <a:gd name="connsiteY24" fmla="*/ 50006 h 609600"/>
                <a:gd name="connsiteX25" fmla="*/ 2381 w 711993"/>
                <a:gd name="connsiteY25" fmla="*/ 38100 h 609600"/>
                <a:gd name="connsiteX26" fmla="*/ 0 w 711993"/>
                <a:gd name="connsiteY26" fmla="*/ 21431 h 609600"/>
                <a:gd name="connsiteX27" fmla="*/ 2381 w 711993"/>
                <a:gd name="connsiteY27" fmla="*/ 4763 h 609600"/>
                <a:gd name="connsiteX28" fmla="*/ 11906 w 711993"/>
                <a:gd name="connsiteY28" fmla="*/ 0 h 609600"/>
                <a:gd name="connsiteX29" fmla="*/ 28575 w 711993"/>
                <a:gd name="connsiteY29" fmla="*/ 4763 h 609600"/>
                <a:gd name="connsiteX30" fmla="*/ 76200 w 711993"/>
                <a:gd name="connsiteY30" fmla="*/ 26194 h 609600"/>
                <a:gd name="connsiteX31" fmla="*/ 169068 w 711993"/>
                <a:gd name="connsiteY31" fmla="*/ 66675 h 609600"/>
                <a:gd name="connsiteX32" fmla="*/ 219075 w 711993"/>
                <a:gd name="connsiteY32" fmla="*/ 904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1993" h="609600">
                  <a:moveTo>
                    <a:pt x="219075" y="90488"/>
                  </a:moveTo>
                  <a:lnTo>
                    <a:pt x="342900" y="140494"/>
                  </a:lnTo>
                  <a:lnTo>
                    <a:pt x="419100" y="169069"/>
                  </a:lnTo>
                  <a:lnTo>
                    <a:pt x="478631" y="185738"/>
                  </a:lnTo>
                  <a:lnTo>
                    <a:pt x="511968" y="192881"/>
                  </a:lnTo>
                  <a:lnTo>
                    <a:pt x="550068" y="197644"/>
                  </a:lnTo>
                  <a:lnTo>
                    <a:pt x="588168" y="192881"/>
                  </a:lnTo>
                  <a:lnTo>
                    <a:pt x="623887" y="180975"/>
                  </a:lnTo>
                  <a:lnTo>
                    <a:pt x="661987" y="161925"/>
                  </a:lnTo>
                  <a:lnTo>
                    <a:pt x="711993" y="123825"/>
                  </a:lnTo>
                  <a:lnTo>
                    <a:pt x="531018" y="609600"/>
                  </a:lnTo>
                  <a:lnTo>
                    <a:pt x="509587" y="573881"/>
                  </a:lnTo>
                  <a:lnTo>
                    <a:pt x="504825" y="557213"/>
                  </a:lnTo>
                  <a:lnTo>
                    <a:pt x="500062" y="523875"/>
                  </a:lnTo>
                  <a:lnTo>
                    <a:pt x="483393" y="464344"/>
                  </a:lnTo>
                  <a:lnTo>
                    <a:pt x="452437" y="404813"/>
                  </a:lnTo>
                  <a:lnTo>
                    <a:pt x="411956" y="350044"/>
                  </a:lnTo>
                  <a:lnTo>
                    <a:pt x="369093" y="304800"/>
                  </a:lnTo>
                  <a:lnTo>
                    <a:pt x="326231" y="261938"/>
                  </a:lnTo>
                  <a:lnTo>
                    <a:pt x="280987" y="228600"/>
                  </a:lnTo>
                  <a:lnTo>
                    <a:pt x="161925" y="147638"/>
                  </a:lnTo>
                  <a:lnTo>
                    <a:pt x="64293" y="92869"/>
                  </a:lnTo>
                  <a:lnTo>
                    <a:pt x="33337" y="73819"/>
                  </a:lnTo>
                  <a:lnTo>
                    <a:pt x="16668" y="61913"/>
                  </a:lnTo>
                  <a:lnTo>
                    <a:pt x="7143" y="50006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8575" y="4763"/>
                  </a:lnTo>
                  <a:lnTo>
                    <a:pt x="76200" y="26194"/>
                  </a:lnTo>
                  <a:lnTo>
                    <a:pt x="169068" y="66675"/>
                  </a:lnTo>
                  <a:lnTo>
                    <a:pt x="219075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6">
              <a:extLst>
                <a:ext uri="{FF2B5EF4-FFF2-40B4-BE49-F238E27FC236}">
                  <a16:creationId xmlns:a16="http://schemas.microsoft.com/office/drawing/2014/main" id="{9D4ECE35-6615-4DEC-8101-B30D2AAAEA5D}"/>
                </a:ext>
              </a:extLst>
            </p:cNvPr>
            <p:cNvSpPr/>
            <p:nvPr/>
          </p:nvSpPr>
          <p:spPr>
            <a:xfrm>
              <a:off x="5384801" y="3836988"/>
              <a:ext cx="1458913" cy="2063750"/>
            </a:xfrm>
            <a:custGeom>
              <a:avLst/>
              <a:gdLst>
                <a:gd name="connsiteX0" fmla="*/ 1110981 w 1459466"/>
                <a:gd name="connsiteY0" fmla="*/ 935250 h 2064102"/>
                <a:gd name="connsiteX1" fmla="*/ 1161616 w 1459466"/>
                <a:gd name="connsiteY1" fmla="*/ 848873 h 2064102"/>
                <a:gd name="connsiteX2" fmla="*/ 1221186 w 1459466"/>
                <a:gd name="connsiteY2" fmla="*/ 738669 h 2064102"/>
                <a:gd name="connsiteX3" fmla="*/ 1280756 w 1459466"/>
                <a:gd name="connsiteY3" fmla="*/ 619528 h 2064102"/>
                <a:gd name="connsiteX4" fmla="*/ 1349262 w 1459466"/>
                <a:gd name="connsiteY4" fmla="*/ 470603 h 2064102"/>
                <a:gd name="connsiteX5" fmla="*/ 1393939 w 1459466"/>
                <a:gd name="connsiteY5" fmla="*/ 360399 h 2064102"/>
                <a:gd name="connsiteX6" fmla="*/ 1408832 w 1459466"/>
                <a:gd name="connsiteY6" fmla="*/ 345506 h 2064102"/>
                <a:gd name="connsiteX7" fmla="*/ 1432660 w 1459466"/>
                <a:gd name="connsiteY7" fmla="*/ 324657 h 2064102"/>
                <a:gd name="connsiteX8" fmla="*/ 1447552 w 1459466"/>
                <a:gd name="connsiteY8" fmla="*/ 300829 h 2064102"/>
                <a:gd name="connsiteX9" fmla="*/ 1456488 w 1459466"/>
                <a:gd name="connsiteY9" fmla="*/ 277001 h 2064102"/>
                <a:gd name="connsiteX10" fmla="*/ 1459466 w 1459466"/>
                <a:gd name="connsiteY10" fmla="*/ 262108 h 2064102"/>
                <a:gd name="connsiteX11" fmla="*/ 1456488 w 1459466"/>
                <a:gd name="connsiteY11" fmla="*/ 244237 h 2064102"/>
                <a:gd name="connsiteX12" fmla="*/ 1450531 w 1459466"/>
                <a:gd name="connsiteY12" fmla="*/ 226366 h 2064102"/>
                <a:gd name="connsiteX13" fmla="*/ 1435638 w 1459466"/>
                <a:gd name="connsiteY13" fmla="*/ 208495 h 2064102"/>
                <a:gd name="connsiteX14" fmla="*/ 1352240 w 1459466"/>
                <a:gd name="connsiteY14" fmla="*/ 134033 h 2064102"/>
                <a:gd name="connsiteX15" fmla="*/ 1262885 w 1459466"/>
                <a:gd name="connsiteY15" fmla="*/ 62549 h 2064102"/>
                <a:gd name="connsiteX16" fmla="*/ 1176508 w 1459466"/>
                <a:gd name="connsiteY16" fmla="*/ 0 h 2064102"/>
                <a:gd name="connsiteX17" fmla="*/ 997798 w 1459466"/>
                <a:gd name="connsiteY17" fmla="*/ 41699 h 2064102"/>
                <a:gd name="connsiteX18" fmla="*/ 1042476 w 1459466"/>
                <a:gd name="connsiteY18" fmla="*/ 83398 h 2064102"/>
                <a:gd name="connsiteX19" fmla="*/ 1063325 w 1459466"/>
                <a:gd name="connsiteY19" fmla="*/ 110205 h 2064102"/>
                <a:gd name="connsiteX20" fmla="*/ 1075239 w 1459466"/>
                <a:gd name="connsiteY20" fmla="*/ 134033 h 2064102"/>
                <a:gd name="connsiteX21" fmla="*/ 1087153 w 1459466"/>
                <a:gd name="connsiteY21" fmla="*/ 172753 h 2064102"/>
                <a:gd name="connsiteX22" fmla="*/ 1099067 w 1459466"/>
                <a:gd name="connsiteY22" fmla="*/ 217431 h 2064102"/>
                <a:gd name="connsiteX23" fmla="*/ 1102046 w 1459466"/>
                <a:gd name="connsiteY23" fmla="*/ 265087 h 2064102"/>
                <a:gd name="connsiteX24" fmla="*/ 1105024 w 1459466"/>
                <a:gd name="connsiteY24" fmla="*/ 324657 h 2064102"/>
                <a:gd name="connsiteX25" fmla="*/ 1099067 w 1459466"/>
                <a:gd name="connsiteY25" fmla="*/ 384227 h 2064102"/>
                <a:gd name="connsiteX26" fmla="*/ 1093110 w 1459466"/>
                <a:gd name="connsiteY26" fmla="*/ 428904 h 2064102"/>
                <a:gd name="connsiteX27" fmla="*/ 1066304 w 1459466"/>
                <a:gd name="connsiteY27" fmla="*/ 521238 h 2064102"/>
                <a:gd name="connsiteX28" fmla="*/ 1027583 w 1459466"/>
                <a:gd name="connsiteY28" fmla="*/ 628464 h 2064102"/>
                <a:gd name="connsiteX29" fmla="*/ 973970 w 1459466"/>
                <a:gd name="connsiteY29" fmla="*/ 753561 h 2064102"/>
                <a:gd name="connsiteX30" fmla="*/ 890572 w 1459466"/>
                <a:gd name="connsiteY30" fmla="*/ 908443 h 2064102"/>
                <a:gd name="connsiteX31" fmla="*/ 825045 w 1459466"/>
                <a:gd name="connsiteY31" fmla="*/ 1024605 h 2064102"/>
                <a:gd name="connsiteX32" fmla="*/ 741647 w 1459466"/>
                <a:gd name="connsiteY32" fmla="*/ 1158637 h 2064102"/>
                <a:gd name="connsiteX33" fmla="*/ 622507 w 1459466"/>
                <a:gd name="connsiteY33" fmla="*/ 1316498 h 2064102"/>
                <a:gd name="connsiteX34" fmla="*/ 455711 w 1459466"/>
                <a:gd name="connsiteY34" fmla="*/ 1527971 h 2064102"/>
                <a:gd name="connsiteX35" fmla="*/ 330614 w 1459466"/>
                <a:gd name="connsiteY35" fmla="*/ 1676897 h 2064102"/>
                <a:gd name="connsiteX36" fmla="*/ 235302 w 1459466"/>
                <a:gd name="connsiteY36" fmla="*/ 1778166 h 2064102"/>
                <a:gd name="connsiteX37" fmla="*/ 139990 w 1459466"/>
                <a:gd name="connsiteY37" fmla="*/ 1879435 h 2064102"/>
                <a:gd name="connsiteX38" fmla="*/ 53613 w 1459466"/>
                <a:gd name="connsiteY38" fmla="*/ 1962833 h 2064102"/>
                <a:gd name="connsiteX39" fmla="*/ 14893 w 1459466"/>
                <a:gd name="connsiteY39" fmla="*/ 2001553 h 2064102"/>
                <a:gd name="connsiteX40" fmla="*/ 5957 w 1459466"/>
                <a:gd name="connsiteY40" fmla="*/ 2013467 h 2064102"/>
                <a:gd name="connsiteX41" fmla="*/ 0 w 1459466"/>
                <a:gd name="connsiteY41" fmla="*/ 2028360 h 2064102"/>
                <a:gd name="connsiteX42" fmla="*/ 0 w 1459466"/>
                <a:gd name="connsiteY42" fmla="*/ 2040274 h 2064102"/>
                <a:gd name="connsiteX43" fmla="*/ 5957 w 1459466"/>
                <a:gd name="connsiteY43" fmla="*/ 2058145 h 2064102"/>
                <a:gd name="connsiteX44" fmla="*/ 17871 w 1459466"/>
                <a:gd name="connsiteY44" fmla="*/ 2064102 h 2064102"/>
                <a:gd name="connsiteX45" fmla="*/ 47656 w 1459466"/>
                <a:gd name="connsiteY45" fmla="*/ 2061123 h 2064102"/>
                <a:gd name="connsiteX46" fmla="*/ 92334 w 1459466"/>
                <a:gd name="connsiteY46" fmla="*/ 2040274 h 2064102"/>
                <a:gd name="connsiteX47" fmla="*/ 181689 w 1459466"/>
                <a:gd name="connsiteY47" fmla="*/ 1971768 h 2064102"/>
                <a:gd name="connsiteX48" fmla="*/ 339550 w 1459466"/>
                <a:gd name="connsiteY48" fmla="*/ 1846671 h 2064102"/>
                <a:gd name="connsiteX49" fmla="*/ 548045 w 1459466"/>
                <a:gd name="connsiteY49" fmla="*/ 1650090 h 2064102"/>
                <a:gd name="connsiteX50" fmla="*/ 682077 w 1459466"/>
                <a:gd name="connsiteY50" fmla="*/ 1513079 h 2064102"/>
                <a:gd name="connsiteX51" fmla="*/ 828024 w 1459466"/>
                <a:gd name="connsiteY51" fmla="*/ 1340326 h 2064102"/>
                <a:gd name="connsiteX52" fmla="*/ 890572 w 1459466"/>
                <a:gd name="connsiteY52" fmla="*/ 1259906 h 2064102"/>
                <a:gd name="connsiteX53" fmla="*/ 988863 w 1459466"/>
                <a:gd name="connsiteY53" fmla="*/ 1128852 h 2064102"/>
                <a:gd name="connsiteX54" fmla="*/ 1110981 w 1459466"/>
                <a:gd name="connsiteY54" fmla="*/ 935250 h 206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466" h="2064102">
                  <a:moveTo>
                    <a:pt x="1110981" y="935250"/>
                  </a:moveTo>
                  <a:lnTo>
                    <a:pt x="1161616" y="848873"/>
                  </a:lnTo>
                  <a:lnTo>
                    <a:pt x="1221186" y="738669"/>
                  </a:lnTo>
                  <a:lnTo>
                    <a:pt x="1280756" y="619528"/>
                  </a:lnTo>
                  <a:lnTo>
                    <a:pt x="1349262" y="470603"/>
                  </a:lnTo>
                  <a:lnTo>
                    <a:pt x="1393939" y="360399"/>
                  </a:lnTo>
                  <a:lnTo>
                    <a:pt x="1408832" y="345506"/>
                  </a:lnTo>
                  <a:lnTo>
                    <a:pt x="1432660" y="324657"/>
                  </a:lnTo>
                  <a:lnTo>
                    <a:pt x="1447552" y="300829"/>
                  </a:lnTo>
                  <a:lnTo>
                    <a:pt x="1456488" y="277001"/>
                  </a:lnTo>
                  <a:lnTo>
                    <a:pt x="1459466" y="262108"/>
                  </a:lnTo>
                  <a:lnTo>
                    <a:pt x="1456488" y="244237"/>
                  </a:lnTo>
                  <a:lnTo>
                    <a:pt x="1450531" y="226366"/>
                  </a:lnTo>
                  <a:lnTo>
                    <a:pt x="1435638" y="208495"/>
                  </a:lnTo>
                  <a:lnTo>
                    <a:pt x="1352240" y="134033"/>
                  </a:lnTo>
                  <a:lnTo>
                    <a:pt x="1262885" y="62549"/>
                  </a:lnTo>
                  <a:lnTo>
                    <a:pt x="1176508" y="0"/>
                  </a:lnTo>
                  <a:lnTo>
                    <a:pt x="997798" y="41699"/>
                  </a:lnTo>
                  <a:lnTo>
                    <a:pt x="1042476" y="83398"/>
                  </a:lnTo>
                  <a:lnTo>
                    <a:pt x="1063325" y="110205"/>
                  </a:lnTo>
                  <a:lnTo>
                    <a:pt x="1075239" y="134033"/>
                  </a:lnTo>
                  <a:lnTo>
                    <a:pt x="1087153" y="172753"/>
                  </a:lnTo>
                  <a:lnTo>
                    <a:pt x="1099067" y="217431"/>
                  </a:lnTo>
                  <a:lnTo>
                    <a:pt x="1102046" y="265087"/>
                  </a:lnTo>
                  <a:lnTo>
                    <a:pt x="1105024" y="324657"/>
                  </a:lnTo>
                  <a:lnTo>
                    <a:pt x="1099067" y="384227"/>
                  </a:lnTo>
                  <a:lnTo>
                    <a:pt x="1093110" y="428904"/>
                  </a:lnTo>
                  <a:lnTo>
                    <a:pt x="1066304" y="521238"/>
                  </a:lnTo>
                  <a:lnTo>
                    <a:pt x="1027583" y="628464"/>
                  </a:lnTo>
                  <a:lnTo>
                    <a:pt x="973970" y="753561"/>
                  </a:lnTo>
                  <a:lnTo>
                    <a:pt x="890572" y="908443"/>
                  </a:lnTo>
                  <a:lnTo>
                    <a:pt x="825045" y="1024605"/>
                  </a:lnTo>
                  <a:lnTo>
                    <a:pt x="741647" y="1158637"/>
                  </a:lnTo>
                  <a:lnTo>
                    <a:pt x="622507" y="1316498"/>
                  </a:lnTo>
                  <a:lnTo>
                    <a:pt x="455711" y="1527971"/>
                  </a:lnTo>
                  <a:lnTo>
                    <a:pt x="330614" y="1676897"/>
                  </a:lnTo>
                  <a:lnTo>
                    <a:pt x="235302" y="1778166"/>
                  </a:lnTo>
                  <a:lnTo>
                    <a:pt x="139990" y="1879435"/>
                  </a:lnTo>
                  <a:lnTo>
                    <a:pt x="53613" y="1962833"/>
                  </a:lnTo>
                  <a:lnTo>
                    <a:pt x="14893" y="2001553"/>
                  </a:lnTo>
                  <a:lnTo>
                    <a:pt x="5957" y="2013467"/>
                  </a:lnTo>
                  <a:lnTo>
                    <a:pt x="0" y="2028360"/>
                  </a:lnTo>
                  <a:lnTo>
                    <a:pt x="0" y="2040274"/>
                  </a:lnTo>
                  <a:lnTo>
                    <a:pt x="5957" y="2058145"/>
                  </a:lnTo>
                  <a:lnTo>
                    <a:pt x="17871" y="2064102"/>
                  </a:lnTo>
                  <a:lnTo>
                    <a:pt x="47656" y="2061123"/>
                  </a:lnTo>
                  <a:lnTo>
                    <a:pt x="92334" y="2040274"/>
                  </a:lnTo>
                  <a:lnTo>
                    <a:pt x="181689" y="1971768"/>
                  </a:lnTo>
                  <a:lnTo>
                    <a:pt x="339550" y="1846671"/>
                  </a:lnTo>
                  <a:lnTo>
                    <a:pt x="548045" y="1650090"/>
                  </a:lnTo>
                  <a:lnTo>
                    <a:pt x="682077" y="1513079"/>
                  </a:lnTo>
                  <a:lnTo>
                    <a:pt x="828024" y="1340326"/>
                  </a:lnTo>
                  <a:lnTo>
                    <a:pt x="890572" y="1259906"/>
                  </a:lnTo>
                  <a:lnTo>
                    <a:pt x="988863" y="1128852"/>
                  </a:lnTo>
                  <a:lnTo>
                    <a:pt x="1110981" y="93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365087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伝わる表現を選ぼう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あたらしい漢字：採</a:t>
            </a:r>
          </a:p>
        </p:txBody>
      </p:sp>
    </p:spTree>
    <p:extLst>
      <p:ext uri="{BB962C8B-B14F-4D97-AF65-F5344CB8AC3E}">
        <p14:creationId xmlns:p14="http://schemas.microsoft.com/office/powerpoint/2010/main" val="311065313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EE26885-A2FD-4955-83E9-57FFECA14768}"/>
              </a:ext>
            </a:extLst>
          </p:cNvPr>
          <p:cNvSpPr/>
          <p:nvPr/>
        </p:nvSpPr>
        <p:spPr>
          <a:xfrm>
            <a:off x="4065590" y="1655763"/>
            <a:ext cx="863600" cy="615950"/>
          </a:xfrm>
          <a:custGeom>
            <a:avLst/>
            <a:gdLst>
              <a:gd name="connsiteX0" fmla="*/ 547687 w 864394"/>
              <a:gd name="connsiteY0" fmla="*/ 521494 h 616744"/>
              <a:gd name="connsiteX1" fmla="*/ 459581 w 864394"/>
              <a:gd name="connsiteY1" fmla="*/ 464344 h 616744"/>
              <a:gd name="connsiteX2" fmla="*/ 411956 w 864394"/>
              <a:gd name="connsiteY2" fmla="*/ 431006 h 616744"/>
              <a:gd name="connsiteX3" fmla="*/ 319087 w 864394"/>
              <a:gd name="connsiteY3" fmla="*/ 350044 h 616744"/>
              <a:gd name="connsiteX4" fmla="*/ 207169 w 864394"/>
              <a:gd name="connsiteY4" fmla="*/ 247650 h 616744"/>
              <a:gd name="connsiteX5" fmla="*/ 104775 w 864394"/>
              <a:gd name="connsiteY5" fmla="*/ 147637 h 616744"/>
              <a:gd name="connsiteX6" fmla="*/ 28575 w 864394"/>
              <a:gd name="connsiteY6" fmla="*/ 76200 h 616744"/>
              <a:gd name="connsiteX7" fmla="*/ 9525 w 864394"/>
              <a:gd name="connsiteY7" fmla="*/ 52387 h 616744"/>
              <a:gd name="connsiteX8" fmla="*/ 2381 w 864394"/>
              <a:gd name="connsiteY8" fmla="*/ 35719 h 616744"/>
              <a:gd name="connsiteX9" fmla="*/ 0 w 864394"/>
              <a:gd name="connsiteY9" fmla="*/ 21431 h 616744"/>
              <a:gd name="connsiteX10" fmla="*/ 2381 w 864394"/>
              <a:gd name="connsiteY10" fmla="*/ 9525 h 616744"/>
              <a:gd name="connsiteX11" fmla="*/ 14287 w 864394"/>
              <a:gd name="connsiteY11" fmla="*/ 2381 h 616744"/>
              <a:gd name="connsiteX12" fmla="*/ 40481 w 864394"/>
              <a:gd name="connsiteY12" fmla="*/ 0 h 616744"/>
              <a:gd name="connsiteX13" fmla="*/ 78581 w 864394"/>
              <a:gd name="connsiteY13" fmla="*/ 14287 h 616744"/>
              <a:gd name="connsiteX14" fmla="*/ 135731 w 864394"/>
              <a:gd name="connsiteY14" fmla="*/ 45244 h 616744"/>
              <a:gd name="connsiteX15" fmla="*/ 226219 w 864394"/>
              <a:gd name="connsiteY15" fmla="*/ 88106 h 616744"/>
              <a:gd name="connsiteX16" fmla="*/ 300037 w 864394"/>
              <a:gd name="connsiteY16" fmla="*/ 119062 h 616744"/>
              <a:gd name="connsiteX17" fmla="*/ 390525 w 864394"/>
              <a:gd name="connsiteY17" fmla="*/ 152400 h 616744"/>
              <a:gd name="connsiteX18" fmla="*/ 450056 w 864394"/>
              <a:gd name="connsiteY18" fmla="*/ 173831 h 616744"/>
              <a:gd name="connsiteX19" fmla="*/ 514350 w 864394"/>
              <a:gd name="connsiteY19" fmla="*/ 190500 h 616744"/>
              <a:gd name="connsiteX20" fmla="*/ 609600 w 864394"/>
              <a:gd name="connsiteY20" fmla="*/ 207169 h 616744"/>
              <a:gd name="connsiteX21" fmla="*/ 690562 w 864394"/>
              <a:gd name="connsiteY21" fmla="*/ 211931 h 616744"/>
              <a:gd name="connsiteX22" fmla="*/ 702469 w 864394"/>
              <a:gd name="connsiteY22" fmla="*/ 221456 h 616744"/>
              <a:gd name="connsiteX23" fmla="*/ 745331 w 864394"/>
              <a:gd name="connsiteY23" fmla="*/ 271462 h 616744"/>
              <a:gd name="connsiteX24" fmla="*/ 783431 w 864394"/>
              <a:gd name="connsiteY24" fmla="*/ 319087 h 616744"/>
              <a:gd name="connsiteX25" fmla="*/ 809625 w 864394"/>
              <a:gd name="connsiteY25" fmla="*/ 357187 h 616744"/>
              <a:gd name="connsiteX26" fmla="*/ 833437 w 864394"/>
              <a:gd name="connsiteY26" fmla="*/ 395287 h 616744"/>
              <a:gd name="connsiteX27" fmla="*/ 850106 w 864394"/>
              <a:gd name="connsiteY27" fmla="*/ 428625 h 616744"/>
              <a:gd name="connsiteX28" fmla="*/ 859631 w 864394"/>
              <a:gd name="connsiteY28" fmla="*/ 459581 h 616744"/>
              <a:gd name="connsiteX29" fmla="*/ 864394 w 864394"/>
              <a:gd name="connsiteY29" fmla="*/ 488156 h 616744"/>
              <a:gd name="connsiteX30" fmla="*/ 862012 w 864394"/>
              <a:gd name="connsiteY30" fmla="*/ 519112 h 616744"/>
              <a:gd name="connsiteX31" fmla="*/ 854869 w 864394"/>
              <a:gd name="connsiteY31" fmla="*/ 561975 h 616744"/>
              <a:gd name="connsiteX32" fmla="*/ 842962 w 864394"/>
              <a:gd name="connsiteY32" fmla="*/ 585787 h 616744"/>
              <a:gd name="connsiteX33" fmla="*/ 823912 w 864394"/>
              <a:gd name="connsiteY33" fmla="*/ 600075 h 616744"/>
              <a:gd name="connsiteX34" fmla="*/ 800100 w 864394"/>
              <a:gd name="connsiteY34" fmla="*/ 611981 h 616744"/>
              <a:gd name="connsiteX35" fmla="*/ 769144 w 864394"/>
              <a:gd name="connsiteY35" fmla="*/ 616744 h 616744"/>
              <a:gd name="connsiteX36" fmla="*/ 716756 w 864394"/>
              <a:gd name="connsiteY36" fmla="*/ 614362 h 616744"/>
              <a:gd name="connsiteX37" fmla="*/ 676275 w 864394"/>
              <a:gd name="connsiteY37" fmla="*/ 600075 h 616744"/>
              <a:gd name="connsiteX38" fmla="*/ 547687 w 864394"/>
              <a:gd name="connsiteY38" fmla="*/ 521494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64394" h="616744">
                <a:moveTo>
                  <a:pt x="547687" y="521494"/>
                </a:moveTo>
                <a:lnTo>
                  <a:pt x="459581" y="464344"/>
                </a:lnTo>
                <a:lnTo>
                  <a:pt x="411956" y="431006"/>
                </a:lnTo>
                <a:lnTo>
                  <a:pt x="319087" y="350044"/>
                </a:lnTo>
                <a:lnTo>
                  <a:pt x="207169" y="247650"/>
                </a:lnTo>
                <a:lnTo>
                  <a:pt x="104775" y="147637"/>
                </a:lnTo>
                <a:lnTo>
                  <a:pt x="28575" y="76200"/>
                </a:lnTo>
                <a:lnTo>
                  <a:pt x="9525" y="52387"/>
                </a:lnTo>
                <a:lnTo>
                  <a:pt x="2381" y="35719"/>
                </a:lnTo>
                <a:lnTo>
                  <a:pt x="0" y="21431"/>
                </a:lnTo>
                <a:lnTo>
                  <a:pt x="2381" y="9525"/>
                </a:lnTo>
                <a:lnTo>
                  <a:pt x="14287" y="2381"/>
                </a:lnTo>
                <a:lnTo>
                  <a:pt x="40481" y="0"/>
                </a:lnTo>
                <a:lnTo>
                  <a:pt x="78581" y="14287"/>
                </a:lnTo>
                <a:lnTo>
                  <a:pt x="135731" y="45244"/>
                </a:lnTo>
                <a:lnTo>
                  <a:pt x="226219" y="88106"/>
                </a:lnTo>
                <a:lnTo>
                  <a:pt x="300037" y="119062"/>
                </a:lnTo>
                <a:lnTo>
                  <a:pt x="390525" y="152400"/>
                </a:lnTo>
                <a:lnTo>
                  <a:pt x="450056" y="173831"/>
                </a:lnTo>
                <a:lnTo>
                  <a:pt x="514350" y="190500"/>
                </a:lnTo>
                <a:lnTo>
                  <a:pt x="609600" y="207169"/>
                </a:lnTo>
                <a:lnTo>
                  <a:pt x="690562" y="211931"/>
                </a:lnTo>
                <a:lnTo>
                  <a:pt x="702469" y="221456"/>
                </a:lnTo>
                <a:lnTo>
                  <a:pt x="745331" y="271462"/>
                </a:lnTo>
                <a:lnTo>
                  <a:pt x="783431" y="319087"/>
                </a:lnTo>
                <a:lnTo>
                  <a:pt x="809625" y="357187"/>
                </a:lnTo>
                <a:lnTo>
                  <a:pt x="833437" y="395287"/>
                </a:lnTo>
                <a:lnTo>
                  <a:pt x="850106" y="428625"/>
                </a:lnTo>
                <a:lnTo>
                  <a:pt x="859631" y="459581"/>
                </a:lnTo>
                <a:lnTo>
                  <a:pt x="864394" y="488156"/>
                </a:lnTo>
                <a:lnTo>
                  <a:pt x="862012" y="519112"/>
                </a:lnTo>
                <a:lnTo>
                  <a:pt x="854869" y="561975"/>
                </a:lnTo>
                <a:lnTo>
                  <a:pt x="842962" y="585787"/>
                </a:lnTo>
                <a:lnTo>
                  <a:pt x="823912" y="600075"/>
                </a:lnTo>
                <a:lnTo>
                  <a:pt x="800100" y="611981"/>
                </a:lnTo>
                <a:lnTo>
                  <a:pt x="769144" y="616744"/>
                </a:lnTo>
                <a:lnTo>
                  <a:pt x="716756" y="614362"/>
                </a:lnTo>
                <a:lnTo>
                  <a:pt x="676275" y="600075"/>
                </a:lnTo>
                <a:lnTo>
                  <a:pt x="547687" y="5214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682B042-B73B-4B55-99F8-EE74CEE7C234}"/>
              </a:ext>
            </a:extLst>
          </p:cNvPr>
          <p:cNvSpPr/>
          <p:nvPr/>
        </p:nvSpPr>
        <p:spPr>
          <a:xfrm>
            <a:off x="3775078" y="2786063"/>
            <a:ext cx="866775" cy="660400"/>
          </a:xfrm>
          <a:custGeom>
            <a:avLst/>
            <a:gdLst>
              <a:gd name="connsiteX0" fmla="*/ 466725 w 866775"/>
              <a:gd name="connsiteY0" fmla="*/ 507206 h 659606"/>
              <a:gd name="connsiteX1" fmla="*/ 354807 w 866775"/>
              <a:gd name="connsiteY1" fmla="*/ 426243 h 659606"/>
              <a:gd name="connsiteX2" fmla="*/ 264319 w 866775"/>
              <a:gd name="connsiteY2" fmla="*/ 352425 h 659606"/>
              <a:gd name="connsiteX3" fmla="*/ 145257 w 866775"/>
              <a:gd name="connsiteY3" fmla="*/ 228600 h 659606"/>
              <a:gd name="connsiteX4" fmla="*/ 78582 w 866775"/>
              <a:gd name="connsiteY4" fmla="*/ 150018 h 659606"/>
              <a:gd name="connsiteX5" fmla="*/ 23813 w 866775"/>
              <a:gd name="connsiteY5" fmla="*/ 80962 h 659606"/>
              <a:gd name="connsiteX6" fmla="*/ 9525 w 866775"/>
              <a:gd name="connsiteY6" fmla="*/ 54768 h 659606"/>
              <a:gd name="connsiteX7" fmla="*/ 0 w 866775"/>
              <a:gd name="connsiteY7" fmla="*/ 26193 h 659606"/>
              <a:gd name="connsiteX8" fmla="*/ 2382 w 866775"/>
              <a:gd name="connsiteY8" fmla="*/ 7143 h 659606"/>
              <a:gd name="connsiteX9" fmla="*/ 16669 w 866775"/>
              <a:gd name="connsiteY9" fmla="*/ 0 h 659606"/>
              <a:gd name="connsiteX10" fmla="*/ 40482 w 866775"/>
              <a:gd name="connsiteY10" fmla="*/ 4762 h 659606"/>
              <a:gd name="connsiteX11" fmla="*/ 95250 w 866775"/>
              <a:gd name="connsiteY11" fmla="*/ 38100 h 659606"/>
              <a:gd name="connsiteX12" fmla="*/ 135732 w 866775"/>
              <a:gd name="connsiteY12" fmla="*/ 66675 h 659606"/>
              <a:gd name="connsiteX13" fmla="*/ 183357 w 866775"/>
              <a:gd name="connsiteY13" fmla="*/ 92868 h 659606"/>
              <a:gd name="connsiteX14" fmla="*/ 276225 w 866775"/>
              <a:gd name="connsiteY14" fmla="*/ 140493 h 659606"/>
              <a:gd name="connsiteX15" fmla="*/ 364332 w 866775"/>
              <a:gd name="connsiteY15" fmla="*/ 176212 h 659606"/>
              <a:gd name="connsiteX16" fmla="*/ 469107 w 866775"/>
              <a:gd name="connsiteY16" fmla="*/ 209550 h 659606"/>
              <a:gd name="connsiteX17" fmla="*/ 523875 w 866775"/>
              <a:gd name="connsiteY17" fmla="*/ 223837 h 659606"/>
              <a:gd name="connsiteX18" fmla="*/ 571500 w 866775"/>
              <a:gd name="connsiteY18" fmla="*/ 233362 h 659606"/>
              <a:gd name="connsiteX19" fmla="*/ 616744 w 866775"/>
              <a:gd name="connsiteY19" fmla="*/ 245268 h 659606"/>
              <a:gd name="connsiteX20" fmla="*/ 671513 w 866775"/>
              <a:gd name="connsiteY20" fmla="*/ 264318 h 659606"/>
              <a:gd name="connsiteX21" fmla="*/ 723900 w 866775"/>
              <a:gd name="connsiteY21" fmla="*/ 292893 h 659606"/>
              <a:gd name="connsiteX22" fmla="*/ 766763 w 866775"/>
              <a:gd name="connsiteY22" fmla="*/ 323850 h 659606"/>
              <a:gd name="connsiteX23" fmla="*/ 795338 w 866775"/>
              <a:gd name="connsiteY23" fmla="*/ 350043 h 659606"/>
              <a:gd name="connsiteX24" fmla="*/ 821532 w 866775"/>
              <a:gd name="connsiteY24" fmla="*/ 383381 h 659606"/>
              <a:gd name="connsiteX25" fmla="*/ 840582 w 866775"/>
              <a:gd name="connsiteY25" fmla="*/ 419100 h 659606"/>
              <a:gd name="connsiteX26" fmla="*/ 854869 w 866775"/>
              <a:gd name="connsiteY26" fmla="*/ 457200 h 659606"/>
              <a:gd name="connsiteX27" fmla="*/ 864394 w 866775"/>
              <a:gd name="connsiteY27" fmla="*/ 490537 h 659606"/>
              <a:gd name="connsiteX28" fmla="*/ 866775 w 866775"/>
              <a:gd name="connsiteY28" fmla="*/ 531018 h 659606"/>
              <a:gd name="connsiteX29" fmla="*/ 862013 w 866775"/>
              <a:gd name="connsiteY29" fmla="*/ 571500 h 659606"/>
              <a:gd name="connsiteX30" fmla="*/ 854869 w 866775"/>
              <a:gd name="connsiteY30" fmla="*/ 609600 h 659606"/>
              <a:gd name="connsiteX31" fmla="*/ 838200 w 866775"/>
              <a:gd name="connsiteY31" fmla="*/ 638175 h 659606"/>
              <a:gd name="connsiteX32" fmla="*/ 821532 w 866775"/>
              <a:gd name="connsiteY32" fmla="*/ 654843 h 659606"/>
              <a:gd name="connsiteX33" fmla="*/ 804863 w 866775"/>
              <a:gd name="connsiteY33" fmla="*/ 659606 h 659606"/>
              <a:gd name="connsiteX34" fmla="*/ 781050 w 866775"/>
              <a:gd name="connsiteY34" fmla="*/ 659606 h 659606"/>
              <a:gd name="connsiteX35" fmla="*/ 742950 w 866775"/>
              <a:gd name="connsiteY35" fmla="*/ 650081 h 659606"/>
              <a:gd name="connsiteX36" fmla="*/ 657225 w 866775"/>
              <a:gd name="connsiteY36" fmla="*/ 614362 h 659606"/>
              <a:gd name="connsiteX37" fmla="*/ 466725 w 866775"/>
              <a:gd name="connsiteY37" fmla="*/ 507206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66775" h="659606">
                <a:moveTo>
                  <a:pt x="466725" y="507206"/>
                </a:moveTo>
                <a:lnTo>
                  <a:pt x="354807" y="426243"/>
                </a:lnTo>
                <a:lnTo>
                  <a:pt x="264319" y="352425"/>
                </a:lnTo>
                <a:lnTo>
                  <a:pt x="145257" y="228600"/>
                </a:lnTo>
                <a:lnTo>
                  <a:pt x="78582" y="150018"/>
                </a:lnTo>
                <a:lnTo>
                  <a:pt x="23813" y="80962"/>
                </a:lnTo>
                <a:lnTo>
                  <a:pt x="9525" y="54768"/>
                </a:lnTo>
                <a:lnTo>
                  <a:pt x="0" y="26193"/>
                </a:lnTo>
                <a:lnTo>
                  <a:pt x="2382" y="7143"/>
                </a:lnTo>
                <a:lnTo>
                  <a:pt x="16669" y="0"/>
                </a:lnTo>
                <a:lnTo>
                  <a:pt x="40482" y="4762"/>
                </a:lnTo>
                <a:lnTo>
                  <a:pt x="95250" y="38100"/>
                </a:lnTo>
                <a:lnTo>
                  <a:pt x="135732" y="66675"/>
                </a:lnTo>
                <a:lnTo>
                  <a:pt x="183357" y="92868"/>
                </a:lnTo>
                <a:lnTo>
                  <a:pt x="276225" y="140493"/>
                </a:lnTo>
                <a:lnTo>
                  <a:pt x="364332" y="176212"/>
                </a:lnTo>
                <a:lnTo>
                  <a:pt x="469107" y="209550"/>
                </a:lnTo>
                <a:lnTo>
                  <a:pt x="523875" y="223837"/>
                </a:lnTo>
                <a:lnTo>
                  <a:pt x="571500" y="233362"/>
                </a:lnTo>
                <a:lnTo>
                  <a:pt x="616744" y="245268"/>
                </a:lnTo>
                <a:lnTo>
                  <a:pt x="671513" y="264318"/>
                </a:lnTo>
                <a:lnTo>
                  <a:pt x="723900" y="292893"/>
                </a:lnTo>
                <a:lnTo>
                  <a:pt x="766763" y="323850"/>
                </a:lnTo>
                <a:lnTo>
                  <a:pt x="795338" y="350043"/>
                </a:lnTo>
                <a:lnTo>
                  <a:pt x="821532" y="383381"/>
                </a:lnTo>
                <a:lnTo>
                  <a:pt x="840582" y="419100"/>
                </a:lnTo>
                <a:lnTo>
                  <a:pt x="854869" y="457200"/>
                </a:lnTo>
                <a:lnTo>
                  <a:pt x="864394" y="490537"/>
                </a:lnTo>
                <a:lnTo>
                  <a:pt x="866775" y="531018"/>
                </a:lnTo>
                <a:lnTo>
                  <a:pt x="862013" y="571500"/>
                </a:lnTo>
                <a:lnTo>
                  <a:pt x="854869" y="609600"/>
                </a:lnTo>
                <a:lnTo>
                  <a:pt x="838200" y="638175"/>
                </a:lnTo>
                <a:lnTo>
                  <a:pt x="821532" y="654843"/>
                </a:lnTo>
                <a:lnTo>
                  <a:pt x="804863" y="659606"/>
                </a:lnTo>
                <a:lnTo>
                  <a:pt x="781050" y="659606"/>
                </a:lnTo>
                <a:lnTo>
                  <a:pt x="742950" y="650081"/>
                </a:lnTo>
                <a:lnTo>
                  <a:pt x="657225" y="614362"/>
                </a:lnTo>
                <a:lnTo>
                  <a:pt x="466725" y="5072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099CF70-FF44-4CAA-8460-BA21B7375187}"/>
              </a:ext>
            </a:extLst>
          </p:cNvPr>
          <p:cNvSpPr/>
          <p:nvPr/>
        </p:nvSpPr>
        <p:spPr>
          <a:xfrm>
            <a:off x="3741740" y="5095876"/>
            <a:ext cx="452437" cy="633413"/>
          </a:xfrm>
          <a:custGeom>
            <a:avLst/>
            <a:gdLst>
              <a:gd name="connsiteX0" fmla="*/ 223837 w 452437"/>
              <a:gd name="connsiteY0" fmla="*/ 516731 h 633413"/>
              <a:gd name="connsiteX1" fmla="*/ 169069 w 452437"/>
              <a:gd name="connsiteY1" fmla="*/ 442913 h 633413"/>
              <a:gd name="connsiteX2" fmla="*/ 140494 w 452437"/>
              <a:gd name="connsiteY2" fmla="*/ 397669 h 633413"/>
              <a:gd name="connsiteX3" fmla="*/ 104775 w 452437"/>
              <a:gd name="connsiteY3" fmla="*/ 326231 h 633413"/>
              <a:gd name="connsiteX4" fmla="*/ 71437 w 452437"/>
              <a:gd name="connsiteY4" fmla="*/ 254794 h 633413"/>
              <a:gd name="connsiteX5" fmla="*/ 35719 w 452437"/>
              <a:gd name="connsiteY5" fmla="*/ 173831 h 633413"/>
              <a:gd name="connsiteX6" fmla="*/ 9525 w 452437"/>
              <a:gd name="connsiteY6" fmla="*/ 95250 h 633413"/>
              <a:gd name="connsiteX7" fmla="*/ 2381 w 452437"/>
              <a:gd name="connsiteY7" fmla="*/ 73819 h 633413"/>
              <a:gd name="connsiteX8" fmla="*/ 0 w 452437"/>
              <a:gd name="connsiteY8" fmla="*/ 50006 h 633413"/>
              <a:gd name="connsiteX9" fmla="*/ 7144 w 452437"/>
              <a:gd name="connsiteY9" fmla="*/ 19050 h 633413"/>
              <a:gd name="connsiteX10" fmla="*/ 21431 w 452437"/>
              <a:gd name="connsiteY10" fmla="*/ 2381 h 633413"/>
              <a:gd name="connsiteX11" fmla="*/ 42862 w 452437"/>
              <a:gd name="connsiteY11" fmla="*/ 0 h 633413"/>
              <a:gd name="connsiteX12" fmla="*/ 80962 w 452437"/>
              <a:gd name="connsiteY12" fmla="*/ 16669 h 633413"/>
              <a:gd name="connsiteX13" fmla="*/ 107156 w 452437"/>
              <a:gd name="connsiteY13" fmla="*/ 40481 h 633413"/>
              <a:gd name="connsiteX14" fmla="*/ 183356 w 452437"/>
              <a:gd name="connsiteY14" fmla="*/ 119063 h 633413"/>
              <a:gd name="connsiteX15" fmla="*/ 209550 w 452437"/>
              <a:gd name="connsiteY15" fmla="*/ 138113 h 633413"/>
              <a:gd name="connsiteX16" fmla="*/ 228600 w 452437"/>
              <a:gd name="connsiteY16" fmla="*/ 145256 h 633413"/>
              <a:gd name="connsiteX17" fmla="*/ 452437 w 452437"/>
              <a:gd name="connsiteY17" fmla="*/ 469106 h 633413"/>
              <a:gd name="connsiteX18" fmla="*/ 440531 w 452437"/>
              <a:gd name="connsiteY18" fmla="*/ 554831 h 633413"/>
              <a:gd name="connsiteX19" fmla="*/ 426244 w 452437"/>
              <a:gd name="connsiteY19" fmla="*/ 616744 h 633413"/>
              <a:gd name="connsiteX20" fmla="*/ 419100 w 452437"/>
              <a:gd name="connsiteY20" fmla="*/ 631031 h 633413"/>
              <a:gd name="connsiteX21" fmla="*/ 402431 w 452437"/>
              <a:gd name="connsiteY21" fmla="*/ 633413 h 633413"/>
              <a:gd name="connsiteX22" fmla="*/ 366712 w 452437"/>
              <a:gd name="connsiteY22" fmla="*/ 623888 h 633413"/>
              <a:gd name="connsiteX23" fmla="*/ 319087 w 452437"/>
              <a:gd name="connsiteY23" fmla="*/ 600075 h 633413"/>
              <a:gd name="connsiteX24" fmla="*/ 266700 w 452437"/>
              <a:gd name="connsiteY24" fmla="*/ 564356 h 633413"/>
              <a:gd name="connsiteX25" fmla="*/ 223837 w 452437"/>
              <a:gd name="connsiteY25" fmla="*/ 516731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2437" h="633413">
                <a:moveTo>
                  <a:pt x="223837" y="516731"/>
                </a:moveTo>
                <a:lnTo>
                  <a:pt x="169069" y="442913"/>
                </a:lnTo>
                <a:lnTo>
                  <a:pt x="140494" y="397669"/>
                </a:lnTo>
                <a:lnTo>
                  <a:pt x="104775" y="326231"/>
                </a:lnTo>
                <a:lnTo>
                  <a:pt x="71437" y="254794"/>
                </a:lnTo>
                <a:lnTo>
                  <a:pt x="35719" y="173831"/>
                </a:lnTo>
                <a:lnTo>
                  <a:pt x="9525" y="95250"/>
                </a:lnTo>
                <a:lnTo>
                  <a:pt x="2381" y="73819"/>
                </a:lnTo>
                <a:lnTo>
                  <a:pt x="0" y="50006"/>
                </a:lnTo>
                <a:lnTo>
                  <a:pt x="7144" y="19050"/>
                </a:lnTo>
                <a:lnTo>
                  <a:pt x="21431" y="2381"/>
                </a:lnTo>
                <a:lnTo>
                  <a:pt x="42862" y="0"/>
                </a:lnTo>
                <a:lnTo>
                  <a:pt x="80962" y="16669"/>
                </a:lnTo>
                <a:lnTo>
                  <a:pt x="107156" y="40481"/>
                </a:lnTo>
                <a:lnTo>
                  <a:pt x="183356" y="119063"/>
                </a:lnTo>
                <a:lnTo>
                  <a:pt x="209550" y="138113"/>
                </a:lnTo>
                <a:lnTo>
                  <a:pt x="228600" y="145256"/>
                </a:lnTo>
                <a:lnTo>
                  <a:pt x="452437" y="469106"/>
                </a:lnTo>
                <a:lnTo>
                  <a:pt x="440531" y="554831"/>
                </a:lnTo>
                <a:lnTo>
                  <a:pt x="426244" y="616744"/>
                </a:lnTo>
                <a:lnTo>
                  <a:pt x="419100" y="631031"/>
                </a:lnTo>
                <a:lnTo>
                  <a:pt x="402431" y="633413"/>
                </a:lnTo>
                <a:lnTo>
                  <a:pt x="366712" y="623888"/>
                </a:lnTo>
                <a:lnTo>
                  <a:pt x="319087" y="600075"/>
                </a:lnTo>
                <a:lnTo>
                  <a:pt x="266700" y="564356"/>
                </a:lnTo>
                <a:lnTo>
                  <a:pt x="223837" y="5167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670B03C-18AD-44B8-9C5E-56B0F867B209}"/>
              </a:ext>
            </a:extLst>
          </p:cNvPr>
          <p:cNvSpPr/>
          <p:nvPr/>
        </p:nvSpPr>
        <p:spPr>
          <a:xfrm>
            <a:off x="7056439" y="1493839"/>
            <a:ext cx="752475" cy="619125"/>
          </a:xfrm>
          <a:custGeom>
            <a:avLst/>
            <a:gdLst>
              <a:gd name="connsiteX0" fmla="*/ 404812 w 752475"/>
              <a:gd name="connsiteY0" fmla="*/ 476250 h 619125"/>
              <a:gd name="connsiteX1" fmla="*/ 319087 w 752475"/>
              <a:gd name="connsiteY1" fmla="*/ 407194 h 619125"/>
              <a:gd name="connsiteX2" fmla="*/ 280987 w 752475"/>
              <a:gd name="connsiteY2" fmla="*/ 373856 h 619125"/>
              <a:gd name="connsiteX3" fmla="*/ 216694 w 752475"/>
              <a:gd name="connsiteY3" fmla="*/ 307181 h 619125"/>
              <a:gd name="connsiteX4" fmla="*/ 126206 w 752475"/>
              <a:gd name="connsiteY4" fmla="*/ 207169 h 619125"/>
              <a:gd name="connsiteX5" fmla="*/ 59531 w 752475"/>
              <a:gd name="connsiteY5" fmla="*/ 126206 h 619125"/>
              <a:gd name="connsiteX6" fmla="*/ 30956 w 752475"/>
              <a:gd name="connsiteY6" fmla="*/ 90487 h 619125"/>
              <a:gd name="connsiteX7" fmla="*/ 11906 w 752475"/>
              <a:gd name="connsiteY7" fmla="*/ 61912 h 619125"/>
              <a:gd name="connsiteX8" fmla="*/ 2381 w 752475"/>
              <a:gd name="connsiteY8" fmla="*/ 35719 h 619125"/>
              <a:gd name="connsiteX9" fmla="*/ 0 w 752475"/>
              <a:gd name="connsiteY9" fmla="*/ 19050 h 619125"/>
              <a:gd name="connsiteX10" fmla="*/ 4762 w 752475"/>
              <a:gd name="connsiteY10" fmla="*/ 4762 h 619125"/>
              <a:gd name="connsiteX11" fmla="*/ 21431 w 752475"/>
              <a:gd name="connsiteY11" fmla="*/ 0 h 619125"/>
              <a:gd name="connsiteX12" fmla="*/ 45244 w 752475"/>
              <a:gd name="connsiteY12" fmla="*/ 7144 h 619125"/>
              <a:gd name="connsiteX13" fmla="*/ 157162 w 752475"/>
              <a:gd name="connsiteY13" fmla="*/ 59531 h 619125"/>
              <a:gd name="connsiteX14" fmla="*/ 288131 w 752475"/>
              <a:gd name="connsiteY14" fmla="*/ 119062 h 619125"/>
              <a:gd name="connsiteX15" fmla="*/ 402431 w 752475"/>
              <a:gd name="connsiteY15" fmla="*/ 164306 h 619125"/>
              <a:gd name="connsiteX16" fmla="*/ 464344 w 752475"/>
              <a:gd name="connsiteY16" fmla="*/ 183356 h 619125"/>
              <a:gd name="connsiteX17" fmla="*/ 504825 w 752475"/>
              <a:gd name="connsiteY17" fmla="*/ 190500 h 619125"/>
              <a:gd name="connsiteX18" fmla="*/ 554831 w 752475"/>
              <a:gd name="connsiteY18" fmla="*/ 200025 h 619125"/>
              <a:gd name="connsiteX19" fmla="*/ 583406 w 752475"/>
              <a:gd name="connsiteY19" fmla="*/ 209550 h 619125"/>
              <a:gd name="connsiteX20" fmla="*/ 628650 w 752475"/>
              <a:gd name="connsiteY20" fmla="*/ 235744 h 619125"/>
              <a:gd name="connsiteX21" fmla="*/ 657225 w 752475"/>
              <a:gd name="connsiteY21" fmla="*/ 254794 h 619125"/>
              <a:gd name="connsiteX22" fmla="*/ 683419 w 752475"/>
              <a:gd name="connsiteY22" fmla="*/ 276225 h 619125"/>
              <a:gd name="connsiteX23" fmla="*/ 702469 w 752475"/>
              <a:gd name="connsiteY23" fmla="*/ 300037 h 619125"/>
              <a:gd name="connsiteX24" fmla="*/ 721519 w 752475"/>
              <a:gd name="connsiteY24" fmla="*/ 330994 h 619125"/>
              <a:gd name="connsiteX25" fmla="*/ 735806 w 752475"/>
              <a:gd name="connsiteY25" fmla="*/ 364331 h 619125"/>
              <a:gd name="connsiteX26" fmla="*/ 745331 w 752475"/>
              <a:gd name="connsiteY26" fmla="*/ 397669 h 619125"/>
              <a:gd name="connsiteX27" fmla="*/ 750094 w 752475"/>
              <a:gd name="connsiteY27" fmla="*/ 435769 h 619125"/>
              <a:gd name="connsiteX28" fmla="*/ 752475 w 752475"/>
              <a:gd name="connsiteY28" fmla="*/ 476250 h 619125"/>
              <a:gd name="connsiteX29" fmla="*/ 745331 w 752475"/>
              <a:gd name="connsiteY29" fmla="*/ 528637 h 619125"/>
              <a:gd name="connsiteX30" fmla="*/ 738187 w 752475"/>
              <a:gd name="connsiteY30" fmla="*/ 561975 h 619125"/>
              <a:gd name="connsiteX31" fmla="*/ 726281 w 752475"/>
              <a:gd name="connsiteY31" fmla="*/ 590550 h 619125"/>
              <a:gd name="connsiteX32" fmla="*/ 711994 w 752475"/>
              <a:gd name="connsiteY32" fmla="*/ 609600 h 619125"/>
              <a:gd name="connsiteX33" fmla="*/ 690562 w 752475"/>
              <a:gd name="connsiteY33" fmla="*/ 616744 h 619125"/>
              <a:gd name="connsiteX34" fmla="*/ 673894 w 752475"/>
              <a:gd name="connsiteY34" fmla="*/ 619125 h 619125"/>
              <a:gd name="connsiteX35" fmla="*/ 638175 w 752475"/>
              <a:gd name="connsiteY35" fmla="*/ 614362 h 619125"/>
              <a:gd name="connsiteX36" fmla="*/ 616744 w 752475"/>
              <a:gd name="connsiteY36" fmla="*/ 609600 h 619125"/>
              <a:gd name="connsiteX37" fmla="*/ 566737 w 752475"/>
              <a:gd name="connsiteY37" fmla="*/ 585787 h 619125"/>
              <a:gd name="connsiteX38" fmla="*/ 404812 w 752475"/>
              <a:gd name="connsiteY38" fmla="*/ 476250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2475" h="619125">
                <a:moveTo>
                  <a:pt x="404812" y="476250"/>
                </a:moveTo>
                <a:lnTo>
                  <a:pt x="319087" y="407194"/>
                </a:lnTo>
                <a:lnTo>
                  <a:pt x="280987" y="373856"/>
                </a:lnTo>
                <a:lnTo>
                  <a:pt x="216694" y="307181"/>
                </a:lnTo>
                <a:lnTo>
                  <a:pt x="126206" y="207169"/>
                </a:lnTo>
                <a:lnTo>
                  <a:pt x="59531" y="126206"/>
                </a:lnTo>
                <a:lnTo>
                  <a:pt x="30956" y="90487"/>
                </a:lnTo>
                <a:lnTo>
                  <a:pt x="11906" y="61912"/>
                </a:lnTo>
                <a:lnTo>
                  <a:pt x="2381" y="35719"/>
                </a:lnTo>
                <a:lnTo>
                  <a:pt x="0" y="19050"/>
                </a:lnTo>
                <a:lnTo>
                  <a:pt x="4762" y="4762"/>
                </a:lnTo>
                <a:lnTo>
                  <a:pt x="21431" y="0"/>
                </a:lnTo>
                <a:lnTo>
                  <a:pt x="45244" y="7144"/>
                </a:lnTo>
                <a:lnTo>
                  <a:pt x="157162" y="59531"/>
                </a:lnTo>
                <a:lnTo>
                  <a:pt x="288131" y="119062"/>
                </a:lnTo>
                <a:lnTo>
                  <a:pt x="402431" y="164306"/>
                </a:lnTo>
                <a:lnTo>
                  <a:pt x="464344" y="183356"/>
                </a:lnTo>
                <a:lnTo>
                  <a:pt x="504825" y="190500"/>
                </a:lnTo>
                <a:lnTo>
                  <a:pt x="554831" y="200025"/>
                </a:lnTo>
                <a:lnTo>
                  <a:pt x="583406" y="209550"/>
                </a:lnTo>
                <a:lnTo>
                  <a:pt x="628650" y="235744"/>
                </a:lnTo>
                <a:lnTo>
                  <a:pt x="657225" y="254794"/>
                </a:lnTo>
                <a:lnTo>
                  <a:pt x="683419" y="276225"/>
                </a:lnTo>
                <a:lnTo>
                  <a:pt x="702469" y="300037"/>
                </a:lnTo>
                <a:lnTo>
                  <a:pt x="721519" y="330994"/>
                </a:lnTo>
                <a:lnTo>
                  <a:pt x="735806" y="364331"/>
                </a:lnTo>
                <a:lnTo>
                  <a:pt x="745331" y="397669"/>
                </a:lnTo>
                <a:lnTo>
                  <a:pt x="750094" y="435769"/>
                </a:lnTo>
                <a:lnTo>
                  <a:pt x="752475" y="476250"/>
                </a:lnTo>
                <a:lnTo>
                  <a:pt x="745331" y="528637"/>
                </a:lnTo>
                <a:lnTo>
                  <a:pt x="738187" y="561975"/>
                </a:lnTo>
                <a:lnTo>
                  <a:pt x="726281" y="590550"/>
                </a:lnTo>
                <a:lnTo>
                  <a:pt x="711994" y="609600"/>
                </a:lnTo>
                <a:lnTo>
                  <a:pt x="690562" y="616744"/>
                </a:lnTo>
                <a:lnTo>
                  <a:pt x="673894" y="619125"/>
                </a:lnTo>
                <a:lnTo>
                  <a:pt x="638175" y="614362"/>
                </a:lnTo>
                <a:lnTo>
                  <a:pt x="616744" y="609600"/>
                </a:lnTo>
                <a:lnTo>
                  <a:pt x="566737" y="585787"/>
                </a:lnTo>
                <a:lnTo>
                  <a:pt x="404812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5952AE7-2C25-48CF-8EE4-25D1A2A7C030}"/>
              </a:ext>
            </a:extLst>
          </p:cNvPr>
          <p:cNvSpPr/>
          <p:nvPr/>
        </p:nvSpPr>
        <p:spPr>
          <a:xfrm>
            <a:off x="5432426" y="4141789"/>
            <a:ext cx="409575" cy="1114425"/>
          </a:xfrm>
          <a:custGeom>
            <a:avLst/>
            <a:gdLst>
              <a:gd name="connsiteX0" fmla="*/ 142875 w 409575"/>
              <a:gd name="connsiteY0" fmla="*/ 650081 h 1114425"/>
              <a:gd name="connsiteX1" fmla="*/ 135732 w 409575"/>
              <a:gd name="connsiteY1" fmla="*/ 409575 h 1114425"/>
              <a:gd name="connsiteX2" fmla="*/ 130969 w 409575"/>
              <a:gd name="connsiteY2" fmla="*/ 321469 h 1114425"/>
              <a:gd name="connsiteX3" fmla="*/ 121444 w 409575"/>
              <a:gd name="connsiteY3" fmla="*/ 264319 h 1114425"/>
              <a:gd name="connsiteX4" fmla="*/ 102394 w 409575"/>
              <a:gd name="connsiteY4" fmla="*/ 202406 h 1114425"/>
              <a:gd name="connsiteX5" fmla="*/ 66675 w 409575"/>
              <a:gd name="connsiteY5" fmla="*/ 133350 h 1114425"/>
              <a:gd name="connsiteX6" fmla="*/ 26194 w 409575"/>
              <a:gd name="connsiteY6" fmla="*/ 73819 h 1114425"/>
              <a:gd name="connsiteX7" fmla="*/ 7144 w 409575"/>
              <a:gd name="connsiteY7" fmla="*/ 47625 h 1114425"/>
              <a:gd name="connsiteX8" fmla="*/ 0 w 409575"/>
              <a:gd name="connsiteY8" fmla="*/ 33337 h 1114425"/>
              <a:gd name="connsiteX9" fmla="*/ 2382 w 409575"/>
              <a:gd name="connsiteY9" fmla="*/ 14287 h 1114425"/>
              <a:gd name="connsiteX10" fmla="*/ 21432 w 409575"/>
              <a:gd name="connsiteY10" fmla="*/ 2381 h 1114425"/>
              <a:gd name="connsiteX11" fmla="*/ 50007 w 409575"/>
              <a:gd name="connsiteY11" fmla="*/ 0 h 1114425"/>
              <a:gd name="connsiteX12" fmla="*/ 69057 w 409575"/>
              <a:gd name="connsiteY12" fmla="*/ 2381 h 1114425"/>
              <a:gd name="connsiteX13" fmla="*/ 102394 w 409575"/>
              <a:gd name="connsiteY13" fmla="*/ 11906 h 1114425"/>
              <a:gd name="connsiteX14" fmla="*/ 197644 w 409575"/>
              <a:gd name="connsiteY14" fmla="*/ 52387 h 1114425"/>
              <a:gd name="connsiteX15" fmla="*/ 273844 w 409575"/>
              <a:gd name="connsiteY15" fmla="*/ 88106 h 1114425"/>
              <a:gd name="connsiteX16" fmla="*/ 316707 w 409575"/>
              <a:gd name="connsiteY16" fmla="*/ 109537 h 1114425"/>
              <a:gd name="connsiteX17" fmla="*/ 342900 w 409575"/>
              <a:gd name="connsiteY17" fmla="*/ 221456 h 1114425"/>
              <a:gd name="connsiteX18" fmla="*/ 345282 w 409575"/>
              <a:gd name="connsiteY18" fmla="*/ 388144 h 1114425"/>
              <a:gd name="connsiteX19" fmla="*/ 347663 w 409575"/>
              <a:gd name="connsiteY19" fmla="*/ 509587 h 1114425"/>
              <a:gd name="connsiteX20" fmla="*/ 357188 w 409575"/>
              <a:gd name="connsiteY20" fmla="*/ 602456 h 1114425"/>
              <a:gd name="connsiteX21" fmla="*/ 369094 w 409575"/>
              <a:gd name="connsiteY21" fmla="*/ 709612 h 1114425"/>
              <a:gd name="connsiteX22" fmla="*/ 392907 w 409575"/>
              <a:gd name="connsiteY22" fmla="*/ 854869 h 1114425"/>
              <a:gd name="connsiteX23" fmla="*/ 407194 w 409575"/>
              <a:gd name="connsiteY23" fmla="*/ 931069 h 1114425"/>
              <a:gd name="connsiteX24" fmla="*/ 409575 w 409575"/>
              <a:gd name="connsiteY24" fmla="*/ 973931 h 1114425"/>
              <a:gd name="connsiteX25" fmla="*/ 402432 w 409575"/>
              <a:gd name="connsiteY25" fmla="*/ 1021556 h 1114425"/>
              <a:gd name="connsiteX26" fmla="*/ 392907 w 409575"/>
              <a:gd name="connsiteY26" fmla="*/ 1066800 h 1114425"/>
              <a:gd name="connsiteX27" fmla="*/ 378619 w 409575"/>
              <a:gd name="connsiteY27" fmla="*/ 1092994 h 1114425"/>
              <a:gd name="connsiteX28" fmla="*/ 352425 w 409575"/>
              <a:gd name="connsiteY28" fmla="*/ 1109662 h 1114425"/>
              <a:gd name="connsiteX29" fmla="*/ 328613 w 409575"/>
              <a:gd name="connsiteY29" fmla="*/ 1114425 h 1114425"/>
              <a:gd name="connsiteX30" fmla="*/ 304800 w 409575"/>
              <a:gd name="connsiteY30" fmla="*/ 1112044 h 1114425"/>
              <a:gd name="connsiteX31" fmla="*/ 276225 w 409575"/>
              <a:gd name="connsiteY31" fmla="*/ 1097756 h 1114425"/>
              <a:gd name="connsiteX32" fmla="*/ 245269 w 409575"/>
              <a:gd name="connsiteY32" fmla="*/ 1069181 h 1114425"/>
              <a:gd name="connsiteX33" fmla="*/ 204788 w 409575"/>
              <a:gd name="connsiteY33" fmla="*/ 1021556 h 1114425"/>
              <a:gd name="connsiteX34" fmla="*/ 176213 w 409575"/>
              <a:gd name="connsiteY34" fmla="*/ 973931 h 1114425"/>
              <a:gd name="connsiteX35" fmla="*/ 154782 w 409575"/>
              <a:gd name="connsiteY35" fmla="*/ 926306 h 1114425"/>
              <a:gd name="connsiteX36" fmla="*/ 147638 w 409575"/>
              <a:gd name="connsiteY36" fmla="*/ 885825 h 1114425"/>
              <a:gd name="connsiteX37" fmla="*/ 142875 w 409575"/>
              <a:gd name="connsiteY37" fmla="*/ 785812 h 1114425"/>
              <a:gd name="connsiteX38" fmla="*/ 142875 w 409575"/>
              <a:gd name="connsiteY38" fmla="*/ 650081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09575" h="1114425">
                <a:moveTo>
                  <a:pt x="142875" y="650081"/>
                </a:moveTo>
                <a:lnTo>
                  <a:pt x="135732" y="409575"/>
                </a:lnTo>
                <a:lnTo>
                  <a:pt x="130969" y="321469"/>
                </a:lnTo>
                <a:lnTo>
                  <a:pt x="121444" y="264319"/>
                </a:lnTo>
                <a:lnTo>
                  <a:pt x="102394" y="202406"/>
                </a:lnTo>
                <a:lnTo>
                  <a:pt x="66675" y="133350"/>
                </a:lnTo>
                <a:lnTo>
                  <a:pt x="26194" y="73819"/>
                </a:lnTo>
                <a:lnTo>
                  <a:pt x="7144" y="47625"/>
                </a:lnTo>
                <a:lnTo>
                  <a:pt x="0" y="33337"/>
                </a:lnTo>
                <a:lnTo>
                  <a:pt x="2382" y="14287"/>
                </a:lnTo>
                <a:lnTo>
                  <a:pt x="21432" y="2381"/>
                </a:lnTo>
                <a:lnTo>
                  <a:pt x="50007" y="0"/>
                </a:lnTo>
                <a:lnTo>
                  <a:pt x="69057" y="2381"/>
                </a:lnTo>
                <a:lnTo>
                  <a:pt x="102394" y="11906"/>
                </a:lnTo>
                <a:lnTo>
                  <a:pt x="197644" y="52387"/>
                </a:lnTo>
                <a:lnTo>
                  <a:pt x="273844" y="88106"/>
                </a:lnTo>
                <a:lnTo>
                  <a:pt x="316707" y="109537"/>
                </a:lnTo>
                <a:lnTo>
                  <a:pt x="342900" y="221456"/>
                </a:lnTo>
                <a:lnTo>
                  <a:pt x="345282" y="388144"/>
                </a:lnTo>
                <a:cubicBezTo>
                  <a:pt x="346076" y="428625"/>
                  <a:pt x="346869" y="469106"/>
                  <a:pt x="347663" y="509587"/>
                </a:cubicBezTo>
                <a:lnTo>
                  <a:pt x="357188" y="602456"/>
                </a:lnTo>
                <a:lnTo>
                  <a:pt x="369094" y="709612"/>
                </a:lnTo>
                <a:lnTo>
                  <a:pt x="392907" y="854869"/>
                </a:lnTo>
                <a:lnTo>
                  <a:pt x="407194" y="931069"/>
                </a:lnTo>
                <a:lnTo>
                  <a:pt x="409575" y="973931"/>
                </a:lnTo>
                <a:lnTo>
                  <a:pt x="402432" y="1021556"/>
                </a:lnTo>
                <a:lnTo>
                  <a:pt x="392907" y="1066800"/>
                </a:lnTo>
                <a:lnTo>
                  <a:pt x="378619" y="1092994"/>
                </a:lnTo>
                <a:lnTo>
                  <a:pt x="352425" y="1109662"/>
                </a:lnTo>
                <a:lnTo>
                  <a:pt x="328613" y="1114425"/>
                </a:lnTo>
                <a:lnTo>
                  <a:pt x="304800" y="1112044"/>
                </a:lnTo>
                <a:lnTo>
                  <a:pt x="276225" y="1097756"/>
                </a:lnTo>
                <a:lnTo>
                  <a:pt x="245269" y="1069181"/>
                </a:lnTo>
                <a:lnTo>
                  <a:pt x="204788" y="1021556"/>
                </a:lnTo>
                <a:lnTo>
                  <a:pt x="176213" y="973931"/>
                </a:lnTo>
                <a:lnTo>
                  <a:pt x="154782" y="926306"/>
                </a:lnTo>
                <a:lnTo>
                  <a:pt x="147638" y="885825"/>
                </a:lnTo>
                <a:lnTo>
                  <a:pt x="142875" y="785812"/>
                </a:lnTo>
                <a:lnTo>
                  <a:pt x="142875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C91EE2-E288-4C77-BC57-B00AA2D2F6E4}"/>
              </a:ext>
            </a:extLst>
          </p:cNvPr>
          <p:cNvSpPr/>
          <p:nvPr/>
        </p:nvSpPr>
        <p:spPr>
          <a:xfrm>
            <a:off x="3897315" y="3725864"/>
            <a:ext cx="1085850" cy="1895475"/>
          </a:xfrm>
          <a:custGeom>
            <a:avLst/>
            <a:gdLst>
              <a:gd name="connsiteX0" fmla="*/ 792832 w 1086180"/>
              <a:gd name="connsiteY0" fmla="*/ 745263 h 1894870"/>
              <a:gd name="connsiteX1" fmla="*/ 652765 w 1086180"/>
              <a:gd name="connsiteY1" fmla="*/ 1054467 h 1894870"/>
              <a:gd name="connsiteX2" fmla="*/ 549697 w 1086180"/>
              <a:gd name="connsiteY2" fmla="*/ 1271175 h 1894870"/>
              <a:gd name="connsiteX3" fmla="*/ 462486 w 1086180"/>
              <a:gd name="connsiteY3" fmla="*/ 1458812 h 1894870"/>
              <a:gd name="connsiteX4" fmla="*/ 383202 w 1086180"/>
              <a:gd name="connsiteY4" fmla="*/ 1617378 h 1894870"/>
              <a:gd name="connsiteX5" fmla="*/ 346204 w 1086180"/>
              <a:gd name="connsiteY5" fmla="*/ 1694019 h 1894870"/>
              <a:gd name="connsiteX6" fmla="*/ 327704 w 1086180"/>
              <a:gd name="connsiteY6" fmla="*/ 1728375 h 1894870"/>
              <a:gd name="connsiteX7" fmla="*/ 311847 w 1086180"/>
              <a:gd name="connsiteY7" fmla="*/ 1749517 h 1894870"/>
              <a:gd name="connsiteX8" fmla="*/ 301276 w 1086180"/>
              <a:gd name="connsiteY8" fmla="*/ 1789159 h 1894870"/>
              <a:gd name="connsiteX9" fmla="*/ 285420 w 1086180"/>
              <a:gd name="connsiteY9" fmla="*/ 1894870 h 1894870"/>
              <a:gd name="connsiteX10" fmla="*/ 0 w 1086180"/>
              <a:gd name="connsiteY10" fmla="*/ 1516953 h 1894870"/>
              <a:gd name="connsiteX11" fmla="*/ 68712 w 1086180"/>
              <a:gd name="connsiteY11" fmla="*/ 1514310 h 1894870"/>
              <a:gd name="connsiteX12" fmla="*/ 108354 w 1086180"/>
              <a:gd name="connsiteY12" fmla="*/ 1506382 h 1894870"/>
              <a:gd name="connsiteX13" fmla="*/ 137424 w 1086180"/>
              <a:gd name="connsiteY13" fmla="*/ 1493168 h 1894870"/>
              <a:gd name="connsiteX14" fmla="*/ 177066 w 1086180"/>
              <a:gd name="connsiteY14" fmla="*/ 1458812 h 1894870"/>
              <a:gd name="connsiteX15" fmla="*/ 280134 w 1086180"/>
              <a:gd name="connsiteY15" fmla="*/ 1321387 h 1894870"/>
              <a:gd name="connsiteX16" fmla="*/ 417558 w 1086180"/>
              <a:gd name="connsiteY16" fmla="*/ 1115251 h 1894870"/>
              <a:gd name="connsiteX17" fmla="*/ 591982 w 1086180"/>
              <a:gd name="connsiteY17" fmla="*/ 819260 h 1894870"/>
              <a:gd name="connsiteX18" fmla="*/ 742620 w 1086180"/>
              <a:gd name="connsiteY18" fmla="*/ 549697 h 1894870"/>
              <a:gd name="connsiteX19" fmla="*/ 850974 w 1086180"/>
              <a:gd name="connsiteY19" fmla="*/ 351489 h 1894870"/>
              <a:gd name="connsiteX20" fmla="*/ 961970 w 1086180"/>
              <a:gd name="connsiteY20" fmla="*/ 142710 h 1894870"/>
              <a:gd name="connsiteX21" fmla="*/ 1022754 w 1086180"/>
              <a:gd name="connsiteY21" fmla="*/ 31713 h 1894870"/>
              <a:gd name="connsiteX22" fmla="*/ 1038611 w 1086180"/>
              <a:gd name="connsiteY22" fmla="*/ 7928 h 1894870"/>
              <a:gd name="connsiteX23" fmla="*/ 1059753 w 1086180"/>
              <a:gd name="connsiteY23" fmla="*/ 0 h 1894870"/>
              <a:gd name="connsiteX24" fmla="*/ 1075609 w 1086180"/>
              <a:gd name="connsiteY24" fmla="*/ 0 h 1894870"/>
              <a:gd name="connsiteX25" fmla="*/ 1083538 w 1086180"/>
              <a:gd name="connsiteY25" fmla="*/ 7928 h 1894870"/>
              <a:gd name="connsiteX26" fmla="*/ 1086180 w 1086180"/>
              <a:gd name="connsiteY26" fmla="*/ 31713 h 1894870"/>
              <a:gd name="connsiteX27" fmla="*/ 1057110 w 1086180"/>
              <a:gd name="connsiteY27" fmla="*/ 118925 h 1894870"/>
              <a:gd name="connsiteX28" fmla="*/ 961970 w 1086180"/>
              <a:gd name="connsiteY28" fmla="*/ 362060 h 1894870"/>
              <a:gd name="connsiteX29" fmla="*/ 792832 w 1086180"/>
              <a:gd name="connsiteY29" fmla="*/ 745263 h 189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86180" h="1894870">
                <a:moveTo>
                  <a:pt x="792832" y="745263"/>
                </a:moveTo>
                <a:lnTo>
                  <a:pt x="652765" y="1054467"/>
                </a:lnTo>
                <a:lnTo>
                  <a:pt x="549697" y="1271175"/>
                </a:lnTo>
                <a:lnTo>
                  <a:pt x="462486" y="1458812"/>
                </a:lnTo>
                <a:lnTo>
                  <a:pt x="383202" y="1617378"/>
                </a:lnTo>
                <a:lnTo>
                  <a:pt x="346204" y="1694019"/>
                </a:lnTo>
                <a:lnTo>
                  <a:pt x="327704" y="1728375"/>
                </a:lnTo>
                <a:lnTo>
                  <a:pt x="311847" y="1749517"/>
                </a:lnTo>
                <a:lnTo>
                  <a:pt x="301276" y="1789159"/>
                </a:lnTo>
                <a:lnTo>
                  <a:pt x="285420" y="1894870"/>
                </a:lnTo>
                <a:lnTo>
                  <a:pt x="0" y="1516953"/>
                </a:lnTo>
                <a:lnTo>
                  <a:pt x="68712" y="1514310"/>
                </a:lnTo>
                <a:lnTo>
                  <a:pt x="108354" y="1506382"/>
                </a:lnTo>
                <a:lnTo>
                  <a:pt x="137424" y="1493168"/>
                </a:lnTo>
                <a:lnTo>
                  <a:pt x="177066" y="1458812"/>
                </a:lnTo>
                <a:lnTo>
                  <a:pt x="280134" y="1321387"/>
                </a:lnTo>
                <a:lnTo>
                  <a:pt x="417558" y="1115251"/>
                </a:lnTo>
                <a:lnTo>
                  <a:pt x="591982" y="819260"/>
                </a:lnTo>
                <a:lnTo>
                  <a:pt x="742620" y="549697"/>
                </a:lnTo>
                <a:lnTo>
                  <a:pt x="850974" y="351489"/>
                </a:lnTo>
                <a:lnTo>
                  <a:pt x="961970" y="142710"/>
                </a:lnTo>
                <a:lnTo>
                  <a:pt x="1022754" y="31713"/>
                </a:lnTo>
                <a:lnTo>
                  <a:pt x="1038611" y="7928"/>
                </a:lnTo>
                <a:lnTo>
                  <a:pt x="1059753" y="0"/>
                </a:lnTo>
                <a:lnTo>
                  <a:pt x="1075609" y="0"/>
                </a:lnTo>
                <a:lnTo>
                  <a:pt x="1083538" y="7928"/>
                </a:lnTo>
                <a:lnTo>
                  <a:pt x="1086180" y="31713"/>
                </a:lnTo>
                <a:lnTo>
                  <a:pt x="1057110" y="118925"/>
                </a:lnTo>
                <a:lnTo>
                  <a:pt x="961970" y="362060"/>
                </a:lnTo>
                <a:lnTo>
                  <a:pt x="792832" y="7452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25781F8-4E50-4C6F-9FF6-BBAA313B4908}"/>
              </a:ext>
            </a:extLst>
          </p:cNvPr>
          <p:cNvSpPr/>
          <p:nvPr/>
        </p:nvSpPr>
        <p:spPr>
          <a:xfrm rot="16200000">
            <a:off x="3516315" y="3597276"/>
            <a:ext cx="3030538" cy="865187"/>
          </a:xfrm>
          <a:custGeom>
            <a:avLst/>
            <a:gdLst>
              <a:gd name="connsiteX0" fmla="*/ 1882892 w 3031687"/>
              <a:gd name="connsiteY0" fmla="*/ 844854 h 865460"/>
              <a:gd name="connsiteX1" fmla="*/ 1645920 w 3031687"/>
              <a:gd name="connsiteY1" fmla="*/ 816520 h 865460"/>
              <a:gd name="connsiteX2" fmla="*/ 1506829 w 3031687"/>
              <a:gd name="connsiteY2" fmla="*/ 793338 h 865460"/>
              <a:gd name="connsiteX3" fmla="*/ 1372888 w 3031687"/>
              <a:gd name="connsiteY3" fmla="*/ 765005 h 865460"/>
              <a:gd name="connsiteX4" fmla="*/ 1226069 w 3031687"/>
              <a:gd name="connsiteY4" fmla="*/ 731520 h 865460"/>
              <a:gd name="connsiteX5" fmla="*/ 1141069 w 3031687"/>
              <a:gd name="connsiteY5" fmla="*/ 705762 h 865460"/>
              <a:gd name="connsiteX6" fmla="*/ 999401 w 3031687"/>
              <a:gd name="connsiteY6" fmla="*/ 659398 h 865460"/>
              <a:gd name="connsiteX7" fmla="*/ 878340 w 3031687"/>
              <a:gd name="connsiteY7" fmla="*/ 607882 h 865460"/>
              <a:gd name="connsiteX8" fmla="*/ 765005 w 3031687"/>
              <a:gd name="connsiteY8" fmla="*/ 553791 h 865460"/>
              <a:gd name="connsiteX9" fmla="*/ 623338 w 3031687"/>
              <a:gd name="connsiteY9" fmla="*/ 476518 h 865460"/>
              <a:gd name="connsiteX10" fmla="*/ 440458 w 3031687"/>
              <a:gd name="connsiteY10" fmla="*/ 363184 h 865460"/>
              <a:gd name="connsiteX11" fmla="*/ 270457 w 3031687"/>
              <a:gd name="connsiteY11" fmla="*/ 249850 h 865460"/>
              <a:gd name="connsiteX12" fmla="*/ 105607 w 3031687"/>
              <a:gd name="connsiteY12" fmla="*/ 133940 h 865460"/>
              <a:gd name="connsiteX13" fmla="*/ 20607 w 3031687"/>
              <a:gd name="connsiteY13" fmla="*/ 69545 h 865460"/>
              <a:gd name="connsiteX14" fmla="*/ 7728 w 3031687"/>
              <a:gd name="connsiteY14" fmla="*/ 56667 h 865460"/>
              <a:gd name="connsiteX15" fmla="*/ 0 w 3031687"/>
              <a:gd name="connsiteY15" fmla="*/ 36060 h 865460"/>
              <a:gd name="connsiteX16" fmla="*/ 0 w 3031687"/>
              <a:gd name="connsiteY16" fmla="*/ 15454 h 865460"/>
              <a:gd name="connsiteX17" fmla="*/ 5152 w 3031687"/>
              <a:gd name="connsiteY17" fmla="*/ 2575 h 865460"/>
              <a:gd name="connsiteX18" fmla="*/ 18031 w 3031687"/>
              <a:gd name="connsiteY18" fmla="*/ 0 h 865460"/>
              <a:gd name="connsiteX19" fmla="*/ 56667 w 3031687"/>
              <a:gd name="connsiteY19" fmla="*/ 7727 h 865460"/>
              <a:gd name="connsiteX20" fmla="*/ 154547 w 3031687"/>
              <a:gd name="connsiteY20" fmla="*/ 64394 h 865460"/>
              <a:gd name="connsiteX21" fmla="*/ 229244 w 3031687"/>
              <a:gd name="connsiteY21" fmla="*/ 105606 h 865460"/>
              <a:gd name="connsiteX22" fmla="*/ 340003 w 3031687"/>
              <a:gd name="connsiteY22" fmla="*/ 162273 h 865460"/>
              <a:gd name="connsiteX23" fmla="*/ 515155 w 3031687"/>
              <a:gd name="connsiteY23" fmla="*/ 247274 h 865460"/>
              <a:gd name="connsiteX24" fmla="*/ 636217 w 3031687"/>
              <a:gd name="connsiteY24" fmla="*/ 301365 h 865460"/>
              <a:gd name="connsiteX25" fmla="*/ 765005 w 3031687"/>
              <a:gd name="connsiteY25" fmla="*/ 355456 h 865460"/>
              <a:gd name="connsiteX26" fmla="*/ 901522 w 3031687"/>
              <a:gd name="connsiteY26" fmla="*/ 406972 h 865460"/>
              <a:gd name="connsiteX27" fmla="*/ 1038038 w 3031687"/>
              <a:gd name="connsiteY27" fmla="*/ 453336 h 865460"/>
              <a:gd name="connsiteX28" fmla="*/ 1141069 w 3031687"/>
              <a:gd name="connsiteY28" fmla="*/ 484245 h 865460"/>
              <a:gd name="connsiteX29" fmla="*/ 1249251 w 3031687"/>
              <a:gd name="connsiteY29" fmla="*/ 510003 h 865460"/>
              <a:gd name="connsiteX30" fmla="*/ 1372888 w 3031687"/>
              <a:gd name="connsiteY30" fmla="*/ 535761 h 865460"/>
              <a:gd name="connsiteX31" fmla="*/ 1499101 w 3031687"/>
              <a:gd name="connsiteY31" fmla="*/ 558943 h 865460"/>
              <a:gd name="connsiteX32" fmla="*/ 1707739 w 3031687"/>
              <a:gd name="connsiteY32" fmla="*/ 584700 h 865460"/>
              <a:gd name="connsiteX33" fmla="*/ 1913801 w 3031687"/>
              <a:gd name="connsiteY33" fmla="*/ 602731 h 865460"/>
              <a:gd name="connsiteX34" fmla="*/ 2150772 w 3031687"/>
              <a:gd name="connsiteY34" fmla="*/ 615610 h 865460"/>
              <a:gd name="connsiteX35" fmla="*/ 2462441 w 3031687"/>
              <a:gd name="connsiteY35" fmla="*/ 623337 h 865460"/>
              <a:gd name="connsiteX36" fmla="*/ 2604109 w 3031687"/>
              <a:gd name="connsiteY36" fmla="*/ 620761 h 865460"/>
              <a:gd name="connsiteX37" fmla="*/ 2650473 w 3031687"/>
              <a:gd name="connsiteY37" fmla="*/ 615610 h 865460"/>
              <a:gd name="connsiteX38" fmla="*/ 2709715 w 3031687"/>
              <a:gd name="connsiteY38" fmla="*/ 600155 h 865460"/>
              <a:gd name="connsiteX39" fmla="*/ 2771534 w 3031687"/>
              <a:gd name="connsiteY39" fmla="*/ 579549 h 865460"/>
              <a:gd name="connsiteX40" fmla="*/ 2823049 w 3031687"/>
              <a:gd name="connsiteY40" fmla="*/ 551215 h 865460"/>
              <a:gd name="connsiteX41" fmla="*/ 2887444 w 3031687"/>
              <a:gd name="connsiteY41" fmla="*/ 512579 h 865460"/>
              <a:gd name="connsiteX42" fmla="*/ 2933808 w 3031687"/>
              <a:gd name="connsiteY42" fmla="*/ 471366 h 865460"/>
              <a:gd name="connsiteX43" fmla="*/ 2959565 w 3031687"/>
              <a:gd name="connsiteY43" fmla="*/ 445609 h 865460"/>
              <a:gd name="connsiteX44" fmla="*/ 2980172 w 3031687"/>
              <a:gd name="connsiteY44" fmla="*/ 437881 h 865460"/>
              <a:gd name="connsiteX45" fmla="*/ 2998202 w 3031687"/>
              <a:gd name="connsiteY45" fmla="*/ 437881 h 865460"/>
              <a:gd name="connsiteX46" fmla="*/ 3011081 w 3031687"/>
              <a:gd name="connsiteY46" fmla="*/ 440457 h 865460"/>
              <a:gd name="connsiteX47" fmla="*/ 3026536 w 3031687"/>
              <a:gd name="connsiteY47" fmla="*/ 455912 h 865460"/>
              <a:gd name="connsiteX48" fmla="*/ 3031687 w 3031687"/>
              <a:gd name="connsiteY48" fmla="*/ 481669 h 865460"/>
              <a:gd name="connsiteX49" fmla="*/ 3031687 w 3031687"/>
              <a:gd name="connsiteY49" fmla="*/ 515154 h 865460"/>
              <a:gd name="connsiteX50" fmla="*/ 3026536 w 3031687"/>
              <a:gd name="connsiteY50" fmla="*/ 556367 h 865460"/>
              <a:gd name="connsiteX51" fmla="*/ 3013657 w 3031687"/>
              <a:gd name="connsiteY51" fmla="*/ 597579 h 865460"/>
              <a:gd name="connsiteX52" fmla="*/ 2990475 w 3031687"/>
              <a:gd name="connsiteY52" fmla="*/ 654246 h 865460"/>
              <a:gd name="connsiteX53" fmla="*/ 2956990 w 3031687"/>
              <a:gd name="connsiteY53" fmla="*/ 721216 h 865460"/>
              <a:gd name="connsiteX54" fmla="*/ 2913202 w 3031687"/>
              <a:gd name="connsiteY54" fmla="*/ 790762 h 865460"/>
              <a:gd name="connsiteX55" fmla="*/ 2859110 w 3031687"/>
              <a:gd name="connsiteY55" fmla="*/ 862884 h 865460"/>
              <a:gd name="connsiteX56" fmla="*/ 2699412 w 3031687"/>
              <a:gd name="connsiteY56" fmla="*/ 862884 h 865460"/>
              <a:gd name="connsiteX57" fmla="*/ 2483047 w 3031687"/>
              <a:gd name="connsiteY57" fmla="*/ 865460 h 865460"/>
              <a:gd name="connsiteX58" fmla="*/ 2258955 w 3031687"/>
              <a:gd name="connsiteY58" fmla="*/ 860308 h 865460"/>
              <a:gd name="connsiteX59" fmla="*/ 2122439 w 3031687"/>
              <a:gd name="connsiteY59" fmla="*/ 857732 h 865460"/>
              <a:gd name="connsiteX60" fmla="*/ 1882892 w 3031687"/>
              <a:gd name="connsiteY60" fmla="*/ 844854 h 865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031687" h="865460">
                <a:moveTo>
                  <a:pt x="1882892" y="844854"/>
                </a:moveTo>
                <a:lnTo>
                  <a:pt x="1645920" y="816520"/>
                </a:lnTo>
                <a:lnTo>
                  <a:pt x="1506829" y="793338"/>
                </a:lnTo>
                <a:lnTo>
                  <a:pt x="1372888" y="765005"/>
                </a:lnTo>
                <a:lnTo>
                  <a:pt x="1226069" y="731520"/>
                </a:lnTo>
                <a:lnTo>
                  <a:pt x="1141069" y="705762"/>
                </a:lnTo>
                <a:lnTo>
                  <a:pt x="999401" y="659398"/>
                </a:lnTo>
                <a:lnTo>
                  <a:pt x="878340" y="607882"/>
                </a:lnTo>
                <a:lnTo>
                  <a:pt x="765005" y="553791"/>
                </a:lnTo>
                <a:lnTo>
                  <a:pt x="623338" y="476518"/>
                </a:lnTo>
                <a:lnTo>
                  <a:pt x="440458" y="363184"/>
                </a:lnTo>
                <a:lnTo>
                  <a:pt x="270457" y="249850"/>
                </a:lnTo>
                <a:lnTo>
                  <a:pt x="105607" y="133940"/>
                </a:lnTo>
                <a:lnTo>
                  <a:pt x="20607" y="69545"/>
                </a:lnTo>
                <a:lnTo>
                  <a:pt x="7728" y="56667"/>
                </a:lnTo>
                <a:lnTo>
                  <a:pt x="0" y="36060"/>
                </a:lnTo>
                <a:lnTo>
                  <a:pt x="0" y="15454"/>
                </a:lnTo>
                <a:lnTo>
                  <a:pt x="5152" y="2575"/>
                </a:lnTo>
                <a:lnTo>
                  <a:pt x="18031" y="0"/>
                </a:lnTo>
                <a:lnTo>
                  <a:pt x="56667" y="7727"/>
                </a:lnTo>
                <a:lnTo>
                  <a:pt x="154547" y="64394"/>
                </a:lnTo>
                <a:lnTo>
                  <a:pt x="229244" y="105606"/>
                </a:lnTo>
                <a:lnTo>
                  <a:pt x="340003" y="162273"/>
                </a:lnTo>
                <a:lnTo>
                  <a:pt x="515155" y="247274"/>
                </a:lnTo>
                <a:lnTo>
                  <a:pt x="636217" y="301365"/>
                </a:lnTo>
                <a:lnTo>
                  <a:pt x="765005" y="355456"/>
                </a:lnTo>
                <a:lnTo>
                  <a:pt x="901522" y="406972"/>
                </a:lnTo>
                <a:lnTo>
                  <a:pt x="1038038" y="453336"/>
                </a:lnTo>
                <a:lnTo>
                  <a:pt x="1141069" y="484245"/>
                </a:lnTo>
                <a:lnTo>
                  <a:pt x="1249251" y="510003"/>
                </a:lnTo>
                <a:lnTo>
                  <a:pt x="1372888" y="535761"/>
                </a:lnTo>
                <a:lnTo>
                  <a:pt x="1499101" y="558943"/>
                </a:lnTo>
                <a:lnTo>
                  <a:pt x="1707739" y="584700"/>
                </a:lnTo>
                <a:lnTo>
                  <a:pt x="1913801" y="602731"/>
                </a:lnTo>
                <a:lnTo>
                  <a:pt x="2150772" y="615610"/>
                </a:lnTo>
                <a:lnTo>
                  <a:pt x="2462441" y="623337"/>
                </a:lnTo>
                <a:lnTo>
                  <a:pt x="2604109" y="620761"/>
                </a:lnTo>
                <a:lnTo>
                  <a:pt x="2650473" y="615610"/>
                </a:lnTo>
                <a:lnTo>
                  <a:pt x="2709715" y="600155"/>
                </a:lnTo>
                <a:lnTo>
                  <a:pt x="2771534" y="579549"/>
                </a:lnTo>
                <a:lnTo>
                  <a:pt x="2823049" y="551215"/>
                </a:lnTo>
                <a:lnTo>
                  <a:pt x="2887444" y="512579"/>
                </a:lnTo>
                <a:lnTo>
                  <a:pt x="2933808" y="471366"/>
                </a:lnTo>
                <a:lnTo>
                  <a:pt x="2959565" y="445609"/>
                </a:lnTo>
                <a:lnTo>
                  <a:pt x="2980172" y="437881"/>
                </a:lnTo>
                <a:lnTo>
                  <a:pt x="2998202" y="437881"/>
                </a:lnTo>
                <a:lnTo>
                  <a:pt x="3011081" y="440457"/>
                </a:lnTo>
                <a:lnTo>
                  <a:pt x="3026536" y="455912"/>
                </a:lnTo>
                <a:lnTo>
                  <a:pt x="3031687" y="481669"/>
                </a:lnTo>
                <a:lnTo>
                  <a:pt x="3031687" y="515154"/>
                </a:lnTo>
                <a:lnTo>
                  <a:pt x="3026536" y="556367"/>
                </a:lnTo>
                <a:lnTo>
                  <a:pt x="3013657" y="597579"/>
                </a:lnTo>
                <a:lnTo>
                  <a:pt x="2990475" y="654246"/>
                </a:lnTo>
                <a:lnTo>
                  <a:pt x="2956990" y="721216"/>
                </a:lnTo>
                <a:lnTo>
                  <a:pt x="2913202" y="790762"/>
                </a:lnTo>
                <a:lnTo>
                  <a:pt x="2859110" y="862884"/>
                </a:lnTo>
                <a:lnTo>
                  <a:pt x="2699412" y="862884"/>
                </a:lnTo>
                <a:lnTo>
                  <a:pt x="2483047" y="865460"/>
                </a:lnTo>
                <a:lnTo>
                  <a:pt x="2258955" y="860308"/>
                </a:lnTo>
                <a:lnTo>
                  <a:pt x="2122439" y="857732"/>
                </a:lnTo>
                <a:lnTo>
                  <a:pt x="1882892" y="8448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F1BE448-57D4-47BA-A4E3-E96342CE12F5}"/>
              </a:ext>
            </a:extLst>
          </p:cNvPr>
          <p:cNvSpPr/>
          <p:nvPr/>
        </p:nvSpPr>
        <p:spPr>
          <a:xfrm>
            <a:off x="5324475" y="2265363"/>
            <a:ext cx="2641600" cy="601662"/>
          </a:xfrm>
          <a:custGeom>
            <a:avLst/>
            <a:gdLst>
              <a:gd name="connsiteX0" fmla="*/ 988219 w 2640806"/>
              <a:gd name="connsiteY0" fmla="*/ 435769 h 602456"/>
              <a:gd name="connsiteX1" fmla="*/ 488156 w 2640806"/>
              <a:gd name="connsiteY1" fmla="*/ 521494 h 602456"/>
              <a:gd name="connsiteX2" fmla="*/ 66675 w 2640806"/>
              <a:gd name="connsiteY2" fmla="*/ 602456 h 602456"/>
              <a:gd name="connsiteX3" fmla="*/ 0 w 2640806"/>
              <a:gd name="connsiteY3" fmla="*/ 414337 h 602456"/>
              <a:gd name="connsiteX4" fmla="*/ 140494 w 2640806"/>
              <a:gd name="connsiteY4" fmla="*/ 402431 h 602456"/>
              <a:gd name="connsiteX5" fmla="*/ 478631 w 2640806"/>
              <a:gd name="connsiteY5" fmla="*/ 357187 h 602456"/>
              <a:gd name="connsiteX6" fmla="*/ 945356 w 2640806"/>
              <a:gd name="connsiteY6" fmla="*/ 290512 h 602456"/>
              <a:gd name="connsiteX7" fmla="*/ 1347788 w 2640806"/>
              <a:gd name="connsiteY7" fmla="*/ 223837 h 602456"/>
              <a:gd name="connsiteX8" fmla="*/ 1535906 w 2640806"/>
              <a:gd name="connsiteY8" fmla="*/ 188119 h 602456"/>
              <a:gd name="connsiteX9" fmla="*/ 1690688 w 2640806"/>
              <a:gd name="connsiteY9" fmla="*/ 164306 h 602456"/>
              <a:gd name="connsiteX10" fmla="*/ 1790700 w 2640806"/>
              <a:gd name="connsiteY10" fmla="*/ 147637 h 602456"/>
              <a:gd name="connsiteX11" fmla="*/ 1897856 w 2640806"/>
              <a:gd name="connsiteY11" fmla="*/ 128587 h 602456"/>
              <a:gd name="connsiteX12" fmla="*/ 1964531 w 2640806"/>
              <a:gd name="connsiteY12" fmla="*/ 116681 h 602456"/>
              <a:gd name="connsiteX13" fmla="*/ 2009775 w 2640806"/>
              <a:gd name="connsiteY13" fmla="*/ 102394 h 602456"/>
              <a:gd name="connsiteX14" fmla="*/ 2062163 w 2640806"/>
              <a:gd name="connsiteY14" fmla="*/ 83344 h 602456"/>
              <a:gd name="connsiteX15" fmla="*/ 2150269 w 2640806"/>
              <a:gd name="connsiteY15" fmla="*/ 42862 h 602456"/>
              <a:gd name="connsiteX16" fmla="*/ 2221706 w 2640806"/>
              <a:gd name="connsiteY16" fmla="*/ 0 h 602456"/>
              <a:gd name="connsiteX17" fmla="*/ 2252663 w 2640806"/>
              <a:gd name="connsiteY17" fmla="*/ 0 h 602456"/>
              <a:gd name="connsiteX18" fmla="*/ 2305050 w 2640806"/>
              <a:gd name="connsiteY18" fmla="*/ 7144 h 602456"/>
              <a:gd name="connsiteX19" fmla="*/ 2383631 w 2640806"/>
              <a:gd name="connsiteY19" fmla="*/ 26194 h 602456"/>
              <a:gd name="connsiteX20" fmla="*/ 2478881 w 2640806"/>
              <a:gd name="connsiteY20" fmla="*/ 54769 h 602456"/>
              <a:gd name="connsiteX21" fmla="*/ 2543175 w 2640806"/>
              <a:gd name="connsiteY21" fmla="*/ 76200 h 602456"/>
              <a:gd name="connsiteX22" fmla="*/ 2581275 w 2640806"/>
              <a:gd name="connsiteY22" fmla="*/ 95250 h 602456"/>
              <a:gd name="connsiteX23" fmla="*/ 2602706 w 2640806"/>
              <a:gd name="connsiteY23" fmla="*/ 109537 h 602456"/>
              <a:gd name="connsiteX24" fmla="*/ 2626519 w 2640806"/>
              <a:gd name="connsiteY24" fmla="*/ 128587 h 602456"/>
              <a:gd name="connsiteX25" fmla="*/ 2638425 w 2640806"/>
              <a:gd name="connsiteY25" fmla="*/ 152400 h 602456"/>
              <a:gd name="connsiteX26" fmla="*/ 2640806 w 2640806"/>
              <a:gd name="connsiteY26" fmla="*/ 166687 h 602456"/>
              <a:gd name="connsiteX27" fmla="*/ 2633663 w 2640806"/>
              <a:gd name="connsiteY27" fmla="*/ 195262 h 602456"/>
              <a:gd name="connsiteX28" fmla="*/ 2614613 w 2640806"/>
              <a:gd name="connsiteY28" fmla="*/ 214312 h 602456"/>
              <a:gd name="connsiteX29" fmla="*/ 2581275 w 2640806"/>
              <a:gd name="connsiteY29" fmla="*/ 242887 h 602456"/>
              <a:gd name="connsiteX30" fmla="*/ 2528888 w 2640806"/>
              <a:gd name="connsiteY30" fmla="*/ 271462 h 602456"/>
              <a:gd name="connsiteX31" fmla="*/ 2359819 w 2640806"/>
              <a:gd name="connsiteY31" fmla="*/ 280987 h 602456"/>
              <a:gd name="connsiteX32" fmla="*/ 2016919 w 2640806"/>
              <a:gd name="connsiteY32" fmla="*/ 314325 h 602456"/>
              <a:gd name="connsiteX33" fmla="*/ 1554956 w 2640806"/>
              <a:gd name="connsiteY33" fmla="*/ 366712 h 602456"/>
              <a:gd name="connsiteX34" fmla="*/ 1373981 w 2640806"/>
              <a:gd name="connsiteY34" fmla="*/ 381000 h 602456"/>
              <a:gd name="connsiteX35" fmla="*/ 988219 w 2640806"/>
              <a:gd name="connsiteY35" fmla="*/ 435769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40806" h="602456">
                <a:moveTo>
                  <a:pt x="988219" y="435769"/>
                </a:moveTo>
                <a:lnTo>
                  <a:pt x="488156" y="521494"/>
                </a:lnTo>
                <a:lnTo>
                  <a:pt x="66675" y="602456"/>
                </a:lnTo>
                <a:lnTo>
                  <a:pt x="0" y="414337"/>
                </a:lnTo>
                <a:lnTo>
                  <a:pt x="140494" y="402431"/>
                </a:lnTo>
                <a:lnTo>
                  <a:pt x="478631" y="357187"/>
                </a:lnTo>
                <a:lnTo>
                  <a:pt x="945356" y="290512"/>
                </a:lnTo>
                <a:lnTo>
                  <a:pt x="1347788" y="223837"/>
                </a:lnTo>
                <a:lnTo>
                  <a:pt x="1535906" y="188119"/>
                </a:lnTo>
                <a:lnTo>
                  <a:pt x="1690688" y="164306"/>
                </a:lnTo>
                <a:lnTo>
                  <a:pt x="1790700" y="147637"/>
                </a:lnTo>
                <a:lnTo>
                  <a:pt x="1897856" y="128587"/>
                </a:lnTo>
                <a:lnTo>
                  <a:pt x="1964531" y="116681"/>
                </a:lnTo>
                <a:lnTo>
                  <a:pt x="2009775" y="102394"/>
                </a:lnTo>
                <a:lnTo>
                  <a:pt x="2062163" y="83344"/>
                </a:lnTo>
                <a:lnTo>
                  <a:pt x="2150269" y="42862"/>
                </a:lnTo>
                <a:lnTo>
                  <a:pt x="2221706" y="0"/>
                </a:lnTo>
                <a:lnTo>
                  <a:pt x="2252663" y="0"/>
                </a:lnTo>
                <a:lnTo>
                  <a:pt x="2305050" y="7144"/>
                </a:lnTo>
                <a:lnTo>
                  <a:pt x="2383631" y="26194"/>
                </a:lnTo>
                <a:lnTo>
                  <a:pt x="2478881" y="54769"/>
                </a:lnTo>
                <a:lnTo>
                  <a:pt x="2543175" y="76200"/>
                </a:lnTo>
                <a:lnTo>
                  <a:pt x="2581275" y="95250"/>
                </a:lnTo>
                <a:lnTo>
                  <a:pt x="2602706" y="109537"/>
                </a:lnTo>
                <a:lnTo>
                  <a:pt x="2626519" y="128587"/>
                </a:lnTo>
                <a:lnTo>
                  <a:pt x="2638425" y="152400"/>
                </a:lnTo>
                <a:lnTo>
                  <a:pt x="2640806" y="166687"/>
                </a:lnTo>
                <a:lnTo>
                  <a:pt x="2633663" y="195262"/>
                </a:lnTo>
                <a:lnTo>
                  <a:pt x="2614613" y="214312"/>
                </a:lnTo>
                <a:lnTo>
                  <a:pt x="2581275" y="242887"/>
                </a:lnTo>
                <a:lnTo>
                  <a:pt x="2528888" y="271462"/>
                </a:lnTo>
                <a:lnTo>
                  <a:pt x="2359819" y="280987"/>
                </a:lnTo>
                <a:lnTo>
                  <a:pt x="2016919" y="314325"/>
                </a:lnTo>
                <a:lnTo>
                  <a:pt x="1554956" y="366712"/>
                </a:lnTo>
                <a:lnTo>
                  <a:pt x="1373981" y="381000"/>
                </a:lnTo>
                <a:lnTo>
                  <a:pt x="988219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D077490-CC4A-4870-B8B9-12CF9830770C}"/>
              </a:ext>
            </a:extLst>
          </p:cNvPr>
          <p:cNvSpPr/>
          <p:nvPr/>
        </p:nvSpPr>
        <p:spPr>
          <a:xfrm>
            <a:off x="5489576" y="3248025"/>
            <a:ext cx="1247775" cy="338138"/>
          </a:xfrm>
          <a:custGeom>
            <a:avLst/>
            <a:gdLst>
              <a:gd name="connsiteX0" fmla="*/ 764382 w 1247775"/>
              <a:gd name="connsiteY0" fmla="*/ 266700 h 338138"/>
              <a:gd name="connsiteX1" fmla="*/ 497682 w 1247775"/>
              <a:gd name="connsiteY1" fmla="*/ 309563 h 338138"/>
              <a:gd name="connsiteX2" fmla="*/ 357188 w 1247775"/>
              <a:gd name="connsiteY2" fmla="*/ 338138 h 338138"/>
              <a:gd name="connsiteX3" fmla="*/ 328613 w 1247775"/>
              <a:gd name="connsiteY3" fmla="*/ 335756 h 338138"/>
              <a:gd name="connsiteX4" fmla="*/ 271463 w 1247775"/>
              <a:gd name="connsiteY4" fmla="*/ 326231 h 338138"/>
              <a:gd name="connsiteX5" fmla="*/ 214313 w 1247775"/>
              <a:gd name="connsiteY5" fmla="*/ 307181 h 338138"/>
              <a:gd name="connsiteX6" fmla="*/ 171450 w 1247775"/>
              <a:gd name="connsiteY6" fmla="*/ 288131 h 338138"/>
              <a:gd name="connsiteX7" fmla="*/ 128588 w 1247775"/>
              <a:gd name="connsiteY7" fmla="*/ 261938 h 338138"/>
              <a:gd name="connsiteX8" fmla="*/ 90488 w 1247775"/>
              <a:gd name="connsiteY8" fmla="*/ 228600 h 338138"/>
              <a:gd name="connsiteX9" fmla="*/ 57150 w 1247775"/>
              <a:gd name="connsiteY9" fmla="*/ 192881 h 338138"/>
              <a:gd name="connsiteX10" fmla="*/ 21432 w 1247775"/>
              <a:gd name="connsiteY10" fmla="*/ 147638 h 338138"/>
              <a:gd name="connsiteX11" fmla="*/ 4763 w 1247775"/>
              <a:gd name="connsiteY11" fmla="*/ 119063 h 338138"/>
              <a:gd name="connsiteX12" fmla="*/ 0 w 1247775"/>
              <a:gd name="connsiteY12" fmla="*/ 92869 h 338138"/>
              <a:gd name="connsiteX13" fmla="*/ 7144 w 1247775"/>
              <a:gd name="connsiteY13" fmla="*/ 78581 h 338138"/>
              <a:gd name="connsiteX14" fmla="*/ 21432 w 1247775"/>
              <a:gd name="connsiteY14" fmla="*/ 73819 h 338138"/>
              <a:gd name="connsiteX15" fmla="*/ 52388 w 1247775"/>
              <a:gd name="connsiteY15" fmla="*/ 85725 h 338138"/>
              <a:gd name="connsiteX16" fmla="*/ 90488 w 1247775"/>
              <a:gd name="connsiteY16" fmla="*/ 104775 h 338138"/>
              <a:gd name="connsiteX17" fmla="*/ 121444 w 1247775"/>
              <a:gd name="connsiteY17" fmla="*/ 119063 h 338138"/>
              <a:gd name="connsiteX18" fmla="*/ 169069 w 1247775"/>
              <a:gd name="connsiteY18" fmla="*/ 135731 h 338138"/>
              <a:gd name="connsiteX19" fmla="*/ 221457 w 1247775"/>
              <a:gd name="connsiteY19" fmla="*/ 145256 h 338138"/>
              <a:gd name="connsiteX20" fmla="*/ 285750 w 1247775"/>
              <a:gd name="connsiteY20" fmla="*/ 152400 h 338138"/>
              <a:gd name="connsiteX21" fmla="*/ 354807 w 1247775"/>
              <a:gd name="connsiteY21" fmla="*/ 154781 h 338138"/>
              <a:gd name="connsiteX22" fmla="*/ 447675 w 1247775"/>
              <a:gd name="connsiteY22" fmla="*/ 147638 h 338138"/>
              <a:gd name="connsiteX23" fmla="*/ 616744 w 1247775"/>
              <a:gd name="connsiteY23" fmla="*/ 116681 h 338138"/>
              <a:gd name="connsiteX24" fmla="*/ 726282 w 1247775"/>
              <a:gd name="connsiteY24" fmla="*/ 90488 h 338138"/>
              <a:gd name="connsiteX25" fmla="*/ 804863 w 1247775"/>
              <a:gd name="connsiteY25" fmla="*/ 66675 h 338138"/>
              <a:gd name="connsiteX26" fmla="*/ 862013 w 1247775"/>
              <a:gd name="connsiteY26" fmla="*/ 47625 h 338138"/>
              <a:gd name="connsiteX27" fmla="*/ 914400 w 1247775"/>
              <a:gd name="connsiteY27" fmla="*/ 19050 h 338138"/>
              <a:gd name="connsiteX28" fmla="*/ 938213 w 1247775"/>
              <a:gd name="connsiteY28" fmla="*/ 0 h 338138"/>
              <a:gd name="connsiteX29" fmla="*/ 966788 w 1247775"/>
              <a:gd name="connsiteY29" fmla="*/ 2381 h 338138"/>
              <a:gd name="connsiteX30" fmla="*/ 1028700 w 1247775"/>
              <a:gd name="connsiteY30" fmla="*/ 14288 h 338138"/>
              <a:gd name="connsiteX31" fmla="*/ 1088232 w 1247775"/>
              <a:gd name="connsiteY31" fmla="*/ 28575 h 338138"/>
              <a:gd name="connsiteX32" fmla="*/ 1133475 w 1247775"/>
              <a:gd name="connsiteY32" fmla="*/ 47625 h 338138"/>
              <a:gd name="connsiteX33" fmla="*/ 1176338 w 1247775"/>
              <a:gd name="connsiteY33" fmla="*/ 66675 h 338138"/>
              <a:gd name="connsiteX34" fmla="*/ 1200150 w 1247775"/>
              <a:gd name="connsiteY34" fmla="*/ 85725 h 338138"/>
              <a:gd name="connsiteX35" fmla="*/ 1221582 w 1247775"/>
              <a:gd name="connsiteY35" fmla="*/ 109538 h 338138"/>
              <a:gd name="connsiteX36" fmla="*/ 1240632 w 1247775"/>
              <a:gd name="connsiteY36" fmla="*/ 135731 h 338138"/>
              <a:gd name="connsiteX37" fmla="*/ 1247775 w 1247775"/>
              <a:gd name="connsiteY37" fmla="*/ 161925 h 338138"/>
              <a:gd name="connsiteX38" fmla="*/ 1243013 w 1247775"/>
              <a:gd name="connsiteY38" fmla="*/ 190500 h 338138"/>
              <a:gd name="connsiteX39" fmla="*/ 1228725 w 1247775"/>
              <a:gd name="connsiteY39" fmla="*/ 207169 h 338138"/>
              <a:gd name="connsiteX40" fmla="*/ 1200150 w 1247775"/>
              <a:gd name="connsiteY40" fmla="*/ 226219 h 338138"/>
              <a:gd name="connsiteX41" fmla="*/ 1164432 w 1247775"/>
              <a:gd name="connsiteY41" fmla="*/ 240506 h 338138"/>
              <a:gd name="connsiteX42" fmla="*/ 1131094 w 1247775"/>
              <a:gd name="connsiteY42" fmla="*/ 245269 h 338138"/>
              <a:gd name="connsiteX43" fmla="*/ 1038225 w 1247775"/>
              <a:gd name="connsiteY43" fmla="*/ 240506 h 338138"/>
              <a:gd name="connsiteX44" fmla="*/ 931069 w 1247775"/>
              <a:gd name="connsiteY44" fmla="*/ 247650 h 338138"/>
              <a:gd name="connsiteX45" fmla="*/ 764382 w 1247775"/>
              <a:gd name="connsiteY45" fmla="*/ 26670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47775" h="338138">
                <a:moveTo>
                  <a:pt x="764382" y="266700"/>
                </a:moveTo>
                <a:lnTo>
                  <a:pt x="497682" y="309563"/>
                </a:lnTo>
                <a:lnTo>
                  <a:pt x="357188" y="338138"/>
                </a:lnTo>
                <a:lnTo>
                  <a:pt x="328613" y="335756"/>
                </a:lnTo>
                <a:lnTo>
                  <a:pt x="271463" y="326231"/>
                </a:lnTo>
                <a:lnTo>
                  <a:pt x="214313" y="307181"/>
                </a:lnTo>
                <a:lnTo>
                  <a:pt x="171450" y="288131"/>
                </a:lnTo>
                <a:lnTo>
                  <a:pt x="128588" y="261938"/>
                </a:lnTo>
                <a:lnTo>
                  <a:pt x="90488" y="228600"/>
                </a:lnTo>
                <a:lnTo>
                  <a:pt x="57150" y="192881"/>
                </a:lnTo>
                <a:lnTo>
                  <a:pt x="21432" y="147638"/>
                </a:lnTo>
                <a:lnTo>
                  <a:pt x="4763" y="119063"/>
                </a:lnTo>
                <a:lnTo>
                  <a:pt x="0" y="92869"/>
                </a:lnTo>
                <a:lnTo>
                  <a:pt x="7144" y="78581"/>
                </a:lnTo>
                <a:lnTo>
                  <a:pt x="21432" y="73819"/>
                </a:lnTo>
                <a:lnTo>
                  <a:pt x="52388" y="85725"/>
                </a:lnTo>
                <a:lnTo>
                  <a:pt x="90488" y="104775"/>
                </a:lnTo>
                <a:lnTo>
                  <a:pt x="121444" y="119063"/>
                </a:lnTo>
                <a:lnTo>
                  <a:pt x="169069" y="135731"/>
                </a:lnTo>
                <a:lnTo>
                  <a:pt x="221457" y="145256"/>
                </a:lnTo>
                <a:lnTo>
                  <a:pt x="285750" y="152400"/>
                </a:lnTo>
                <a:lnTo>
                  <a:pt x="354807" y="154781"/>
                </a:lnTo>
                <a:lnTo>
                  <a:pt x="447675" y="147638"/>
                </a:lnTo>
                <a:lnTo>
                  <a:pt x="616744" y="116681"/>
                </a:lnTo>
                <a:lnTo>
                  <a:pt x="726282" y="90488"/>
                </a:lnTo>
                <a:lnTo>
                  <a:pt x="804863" y="66675"/>
                </a:lnTo>
                <a:lnTo>
                  <a:pt x="862013" y="47625"/>
                </a:lnTo>
                <a:lnTo>
                  <a:pt x="914400" y="19050"/>
                </a:lnTo>
                <a:lnTo>
                  <a:pt x="938213" y="0"/>
                </a:lnTo>
                <a:lnTo>
                  <a:pt x="966788" y="2381"/>
                </a:lnTo>
                <a:lnTo>
                  <a:pt x="1028700" y="14288"/>
                </a:lnTo>
                <a:lnTo>
                  <a:pt x="1088232" y="28575"/>
                </a:lnTo>
                <a:lnTo>
                  <a:pt x="1133475" y="47625"/>
                </a:lnTo>
                <a:lnTo>
                  <a:pt x="1176338" y="66675"/>
                </a:lnTo>
                <a:lnTo>
                  <a:pt x="1200150" y="85725"/>
                </a:lnTo>
                <a:lnTo>
                  <a:pt x="1221582" y="109538"/>
                </a:lnTo>
                <a:lnTo>
                  <a:pt x="1240632" y="135731"/>
                </a:lnTo>
                <a:lnTo>
                  <a:pt x="1247775" y="161925"/>
                </a:lnTo>
                <a:lnTo>
                  <a:pt x="1243013" y="190500"/>
                </a:lnTo>
                <a:lnTo>
                  <a:pt x="1228725" y="207169"/>
                </a:lnTo>
                <a:lnTo>
                  <a:pt x="1200150" y="226219"/>
                </a:lnTo>
                <a:lnTo>
                  <a:pt x="1164432" y="240506"/>
                </a:lnTo>
                <a:lnTo>
                  <a:pt x="1131094" y="245269"/>
                </a:lnTo>
                <a:lnTo>
                  <a:pt x="1038225" y="240506"/>
                </a:lnTo>
                <a:lnTo>
                  <a:pt x="931069" y="247650"/>
                </a:lnTo>
                <a:lnTo>
                  <a:pt x="764382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D439C6A-DD13-45A4-BDE0-8333795937DD}"/>
              </a:ext>
            </a:extLst>
          </p:cNvPr>
          <p:cNvSpPr/>
          <p:nvPr/>
        </p:nvSpPr>
        <p:spPr>
          <a:xfrm>
            <a:off x="5619750" y="4005263"/>
            <a:ext cx="1322388" cy="1022350"/>
          </a:xfrm>
          <a:custGeom>
            <a:avLst/>
            <a:gdLst>
              <a:gd name="connsiteX0" fmla="*/ 554831 w 1321594"/>
              <a:gd name="connsiteY0" fmla="*/ 304800 h 1021556"/>
              <a:gd name="connsiteX1" fmla="*/ 90488 w 1321594"/>
              <a:gd name="connsiteY1" fmla="*/ 397668 h 1021556"/>
              <a:gd name="connsiteX2" fmla="*/ 0 w 1321594"/>
              <a:gd name="connsiteY2" fmla="*/ 238125 h 1021556"/>
              <a:gd name="connsiteX3" fmla="*/ 307181 w 1321594"/>
              <a:gd name="connsiteY3" fmla="*/ 183356 h 1021556"/>
              <a:gd name="connsiteX4" fmla="*/ 783431 w 1321594"/>
              <a:gd name="connsiteY4" fmla="*/ 92868 h 1021556"/>
              <a:gd name="connsiteX5" fmla="*/ 804863 w 1321594"/>
              <a:gd name="connsiteY5" fmla="*/ 80962 h 1021556"/>
              <a:gd name="connsiteX6" fmla="*/ 840581 w 1321594"/>
              <a:gd name="connsiteY6" fmla="*/ 50006 h 1021556"/>
              <a:gd name="connsiteX7" fmla="*/ 890588 w 1321594"/>
              <a:gd name="connsiteY7" fmla="*/ 7143 h 1021556"/>
              <a:gd name="connsiteX8" fmla="*/ 909638 w 1321594"/>
              <a:gd name="connsiteY8" fmla="*/ 2381 h 1021556"/>
              <a:gd name="connsiteX9" fmla="*/ 981075 w 1321594"/>
              <a:gd name="connsiteY9" fmla="*/ 0 h 1021556"/>
              <a:gd name="connsiteX10" fmla="*/ 1045369 w 1321594"/>
              <a:gd name="connsiteY10" fmla="*/ 9525 h 1021556"/>
              <a:gd name="connsiteX11" fmla="*/ 1097756 w 1321594"/>
              <a:gd name="connsiteY11" fmla="*/ 23812 h 1021556"/>
              <a:gd name="connsiteX12" fmla="*/ 1152525 w 1321594"/>
              <a:gd name="connsiteY12" fmla="*/ 45243 h 1021556"/>
              <a:gd name="connsiteX13" fmla="*/ 1219200 w 1321594"/>
              <a:gd name="connsiteY13" fmla="*/ 80962 h 1021556"/>
              <a:gd name="connsiteX14" fmla="*/ 1273969 w 1321594"/>
              <a:gd name="connsiteY14" fmla="*/ 114300 h 1021556"/>
              <a:gd name="connsiteX15" fmla="*/ 1297781 w 1321594"/>
              <a:gd name="connsiteY15" fmla="*/ 135731 h 1021556"/>
              <a:gd name="connsiteX16" fmla="*/ 1314450 w 1321594"/>
              <a:gd name="connsiteY16" fmla="*/ 157162 h 1021556"/>
              <a:gd name="connsiteX17" fmla="*/ 1321594 w 1321594"/>
              <a:gd name="connsiteY17" fmla="*/ 180975 h 1021556"/>
              <a:gd name="connsiteX18" fmla="*/ 1319213 w 1321594"/>
              <a:gd name="connsiteY18" fmla="*/ 204787 h 1021556"/>
              <a:gd name="connsiteX19" fmla="*/ 1302544 w 1321594"/>
              <a:gd name="connsiteY19" fmla="*/ 240506 h 1021556"/>
              <a:gd name="connsiteX20" fmla="*/ 1276350 w 1321594"/>
              <a:gd name="connsiteY20" fmla="*/ 264318 h 1021556"/>
              <a:gd name="connsiteX21" fmla="*/ 1254919 w 1321594"/>
              <a:gd name="connsiteY21" fmla="*/ 290512 h 1021556"/>
              <a:gd name="connsiteX22" fmla="*/ 1240631 w 1321594"/>
              <a:gd name="connsiteY22" fmla="*/ 311943 h 1021556"/>
              <a:gd name="connsiteX23" fmla="*/ 1228725 w 1321594"/>
              <a:gd name="connsiteY23" fmla="*/ 345281 h 1021556"/>
              <a:gd name="connsiteX24" fmla="*/ 1223963 w 1321594"/>
              <a:gd name="connsiteY24" fmla="*/ 369093 h 1021556"/>
              <a:gd name="connsiteX25" fmla="*/ 1140619 w 1321594"/>
              <a:gd name="connsiteY25" fmla="*/ 633412 h 1021556"/>
              <a:gd name="connsiteX26" fmla="*/ 1073944 w 1321594"/>
              <a:gd name="connsiteY26" fmla="*/ 845343 h 1021556"/>
              <a:gd name="connsiteX27" fmla="*/ 1045369 w 1321594"/>
              <a:gd name="connsiteY27" fmla="*/ 928687 h 1021556"/>
              <a:gd name="connsiteX28" fmla="*/ 1026319 w 1321594"/>
              <a:gd name="connsiteY28" fmla="*/ 959643 h 1021556"/>
              <a:gd name="connsiteX29" fmla="*/ 1004888 w 1321594"/>
              <a:gd name="connsiteY29" fmla="*/ 985837 h 1021556"/>
              <a:gd name="connsiteX30" fmla="*/ 983456 w 1321594"/>
              <a:gd name="connsiteY30" fmla="*/ 1004887 h 1021556"/>
              <a:gd name="connsiteX31" fmla="*/ 966788 w 1321594"/>
              <a:gd name="connsiteY31" fmla="*/ 1014412 h 1021556"/>
              <a:gd name="connsiteX32" fmla="*/ 942975 w 1321594"/>
              <a:gd name="connsiteY32" fmla="*/ 1021556 h 1021556"/>
              <a:gd name="connsiteX33" fmla="*/ 916781 w 1321594"/>
              <a:gd name="connsiteY33" fmla="*/ 1021556 h 1021556"/>
              <a:gd name="connsiteX34" fmla="*/ 885825 w 1321594"/>
              <a:gd name="connsiteY34" fmla="*/ 1014412 h 1021556"/>
              <a:gd name="connsiteX35" fmla="*/ 850106 w 1321594"/>
              <a:gd name="connsiteY35" fmla="*/ 990600 h 1021556"/>
              <a:gd name="connsiteX36" fmla="*/ 828675 w 1321594"/>
              <a:gd name="connsiteY36" fmla="*/ 964406 h 1021556"/>
              <a:gd name="connsiteX37" fmla="*/ 845344 w 1321594"/>
              <a:gd name="connsiteY37" fmla="*/ 857250 h 1021556"/>
              <a:gd name="connsiteX38" fmla="*/ 902494 w 1321594"/>
              <a:gd name="connsiteY38" fmla="*/ 528637 h 1021556"/>
              <a:gd name="connsiteX39" fmla="*/ 931069 w 1321594"/>
              <a:gd name="connsiteY39" fmla="*/ 378618 h 1021556"/>
              <a:gd name="connsiteX40" fmla="*/ 938213 w 1321594"/>
              <a:gd name="connsiteY40" fmla="*/ 321468 h 1021556"/>
              <a:gd name="connsiteX41" fmla="*/ 938213 w 1321594"/>
              <a:gd name="connsiteY41" fmla="*/ 292893 h 1021556"/>
              <a:gd name="connsiteX42" fmla="*/ 935831 w 1321594"/>
              <a:gd name="connsiteY42" fmla="*/ 273843 h 1021556"/>
              <a:gd name="connsiteX43" fmla="*/ 926306 w 1321594"/>
              <a:gd name="connsiteY43" fmla="*/ 257175 h 1021556"/>
              <a:gd name="connsiteX44" fmla="*/ 909638 w 1321594"/>
              <a:gd name="connsiteY44" fmla="*/ 247650 h 1021556"/>
              <a:gd name="connsiteX45" fmla="*/ 873919 w 1321594"/>
              <a:gd name="connsiteY45" fmla="*/ 247650 h 1021556"/>
              <a:gd name="connsiteX46" fmla="*/ 554831 w 1321594"/>
              <a:gd name="connsiteY46" fmla="*/ 304800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21594" h="1021556">
                <a:moveTo>
                  <a:pt x="554831" y="304800"/>
                </a:moveTo>
                <a:lnTo>
                  <a:pt x="90488" y="397668"/>
                </a:lnTo>
                <a:lnTo>
                  <a:pt x="0" y="238125"/>
                </a:lnTo>
                <a:lnTo>
                  <a:pt x="307181" y="183356"/>
                </a:lnTo>
                <a:lnTo>
                  <a:pt x="783431" y="92868"/>
                </a:lnTo>
                <a:lnTo>
                  <a:pt x="804863" y="80962"/>
                </a:lnTo>
                <a:lnTo>
                  <a:pt x="840581" y="50006"/>
                </a:lnTo>
                <a:lnTo>
                  <a:pt x="890588" y="7143"/>
                </a:lnTo>
                <a:lnTo>
                  <a:pt x="909638" y="2381"/>
                </a:lnTo>
                <a:lnTo>
                  <a:pt x="981075" y="0"/>
                </a:lnTo>
                <a:lnTo>
                  <a:pt x="1045369" y="9525"/>
                </a:lnTo>
                <a:lnTo>
                  <a:pt x="1097756" y="23812"/>
                </a:lnTo>
                <a:lnTo>
                  <a:pt x="1152525" y="45243"/>
                </a:lnTo>
                <a:lnTo>
                  <a:pt x="1219200" y="80962"/>
                </a:lnTo>
                <a:lnTo>
                  <a:pt x="1273969" y="114300"/>
                </a:lnTo>
                <a:lnTo>
                  <a:pt x="1297781" y="135731"/>
                </a:lnTo>
                <a:lnTo>
                  <a:pt x="1314450" y="157162"/>
                </a:lnTo>
                <a:lnTo>
                  <a:pt x="1321594" y="180975"/>
                </a:lnTo>
                <a:lnTo>
                  <a:pt x="1319213" y="204787"/>
                </a:lnTo>
                <a:lnTo>
                  <a:pt x="1302544" y="240506"/>
                </a:lnTo>
                <a:lnTo>
                  <a:pt x="1276350" y="264318"/>
                </a:lnTo>
                <a:lnTo>
                  <a:pt x="1254919" y="290512"/>
                </a:lnTo>
                <a:lnTo>
                  <a:pt x="1240631" y="311943"/>
                </a:lnTo>
                <a:lnTo>
                  <a:pt x="1228725" y="345281"/>
                </a:lnTo>
                <a:lnTo>
                  <a:pt x="1223963" y="369093"/>
                </a:lnTo>
                <a:lnTo>
                  <a:pt x="1140619" y="633412"/>
                </a:lnTo>
                <a:lnTo>
                  <a:pt x="1073944" y="845343"/>
                </a:lnTo>
                <a:lnTo>
                  <a:pt x="1045369" y="928687"/>
                </a:lnTo>
                <a:lnTo>
                  <a:pt x="1026319" y="959643"/>
                </a:lnTo>
                <a:lnTo>
                  <a:pt x="1004888" y="985837"/>
                </a:lnTo>
                <a:lnTo>
                  <a:pt x="983456" y="1004887"/>
                </a:lnTo>
                <a:lnTo>
                  <a:pt x="966788" y="1014412"/>
                </a:lnTo>
                <a:lnTo>
                  <a:pt x="942975" y="1021556"/>
                </a:lnTo>
                <a:lnTo>
                  <a:pt x="916781" y="1021556"/>
                </a:lnTo>
                <a:lnTo>
                  <a:pt x="885825" y="1014412"/>
                </a:lnTo>
                <a:lnTo>
                  <a:pt x="850106" y="990600"/>
                </a:lnTo>
                <a:lnTo>
                  <a:pt x="828675" y="964406"/>
                </a:lnTo>
                <a:lnTo>
                  <a:pt x="845344" y="857250"/>
                </a:lnTo>
                <a:lnTo>
                  <a:pt x="902494" y="528637"/>
                </a:lnTo>
                <a:lnTo>
                  <a:pt x="931069" y="378618"/>
                </a:lnTo>
                <a:lnTo>
                  <a:pt x="938213" y="321468"/>
                </a:lnTo>
                <a:lnTo>
                  <a:pt x="938213" y="292893"/>
                </a:lnTo>
                <a:lnTo>
                  <a:pt x="935831" y="273843"/>
                </a:lnTo>
                <a:lnTo>
                  <a:pt x="926306" y="257175"/>
                </a:lnTo>
                <a:lnTo>
                  <a:pt x="909638" y="247650"/>
                </a:lnTo>
                <a:lnTo>
                  <a:pt x="873919" y="247650"/>
                </a:lnTo>
                <a:lnTo>
                  <a:pt x="554831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017F6FD-BD5F-483D-9916-339436C7F11F}"/>
              </a:ext>
            </a:extLst>
          </p:cNvPr>
          <p:cNvSpPr/>
          <p:nvPr/>
        </p:nvSpPr>
        <p:spPr>
          <a:xfrm>
            <a:off x="5734050" y="4829176"/>
            <a:ext cx="788988" cy="295275"/>
          </a:xfrm>
          <a:custGeom>
            <a:avLst/>
            <a:gdLst>
              <a:gd name="connsiteX0" fmla="*/ 397669 w 788194"/>
              <a:gd name="connsiteY0" fmla="*/ 209550 h 295275"/>
              <a:gd name="connsiteX1" fmla="*/ 30956 w 788194"/>
              <a:gd name="connsiteY1" fmla="*/ 295275 h 295275"/>
              <a:gd name="connsiteX2" fmla="*/ 0 w 788194"/>
              <a:gd name="connsiteY2" fmla="*/ 159544 h 295275"/>
              <a:gd name="connsiteX3" fmla="*/ 204788 w 788194"/>
              <a:gd name="connsiteY3" fmla="*/ 109538 h 295275"/>
              <a:gd name="connsiteX4" fmla="*/ 357188 w 788194"/>
              <a:gd name="connsiteY4" fmla="*/ 71438 h 295275"/>
              <a:gd name="connsiteX5" fmla="*/ 461963 w 788194"/>
              <a:gd name="connsiteY5" fmla="*/ 50006 h 295275"/>
              <a:gd name="connsiteX6" fmla="*/ 554831 w 788194"/>
              <a:gd name="connsiteY6" fmla="*/ 30956 h 295275"/>
              <a:gd name="connsiteX7" fmla="*/ 676275 w 788194"/>
              <a:gd name="connsiteY7" fmla="*/ 11906 h 295275"/>
              <a:gd name="connsiteX8" fmla="*/ 788194 w 788194"/>
              <a:gd name="connsiteY8" fmla="*/ 0 h 295275"/>
              <a:gd name="connsiteX9" fmla="*/ 788194 w 788194"/>
              <a:gd name="connsiteY9" fmla="*/ 161925 h 295275"/>
              <a:gd name="connsiteX10" fmla="*/ 621506 w 788194"/>
              <a:gd name="connsiteY10" fmla="*/ 169069 h 295275"/>
              <a:gd name="connsiteX11" fmla="*/ 538163 w 788194"/>
              <a:gd name="connsiteY11" fmla="*/ 180975 h 295275"/>
              <a:gd name="connsiteX12" fmla="*/ 397669 w 788194"/>
              <a:gd name="connsiteY12" fmla="*/ 20955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8194" h="295275">
                <a:moveTo>
                  <a:pt x="397669" y="209550"/>
                </a:moveTo>
                <a:lnTo>
                  <a:pt x="30956" y="295275"/>
                </a:lnTo>
                <a:lnTo>
                  <a:pt x="0" y="159544"/>
                </a:lnTo>
                <a:lnTo>
                  <a:pt x="204788" y="109538"/>
                </a:lnTo>
                <a:lnTo>
                  <a:pt x="357188" y="71438"/>
                </a:lnTo>
                <a:lnTo>
                  <a:pt x="461963" y="50006"/>
                </a:lnTo>
                <a:lnTo>
                  <a:pt x="554831" y="30956"/>
                </a:lnTo>
                <a:lnTo>
                  <a:pt x="676275" y="11906"/>
                </a:lnTo>
                <a:lnTo>
                  <a:pt x="788194" y="0"/>
                </a:lnTo>
                <a:lnTo>
                  <a:pt x="788194" y="161925"/>
                </a:lnTo>
                <a:lnTo>
                  <a:pt x="621506" y="169069"/>
                </a:lnTo>
                <a:lnTo>
                  <a:pt x="538163" y="180975"/>
                </a:lnTo>
                <a:lnTo>
                  <a:pt x="397669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0C45951-F40E-45F6-BC4B-A436A51EAC6F}"/>
              </a:ext>
            </a:extLst>
          </p:cNvPr>
          <p:cNvSpPr/>
          <p:nvPr/>
        </p:nvSpPr>
        <p:spPr>
          <a:xfrm rot="16200000">
            <a:off x="5052219" y="2793206"/>
            <a:ext cx="4381500" cy="1982788"/>
          </a:xfrm>
          <a:custGeom>
            <a:avLst/>
            <a:gdLst>
              <a:gd name="connsiteX0" fmla="*/ 2623163 w 4381353"/>
              <a:gd name="connsiteY0" fmla="*/ 812015 h 1984142"/>
              <a:gd name="connsiteX1" fmla="*/ 2301887 w 4381353"/>
              <a:gd name="connsiteY1" fmla="*/ 889686 h 1984142"/>
              <a:gd name="connsiteX2" fmla="*/ 2139484 w 4381353"/>
              <a:gd name="connsiteY2" fmla="*/ 939113 h 1984142"/>
              <a:gd name="connsiteX3" fmla="*/ 1973550 w 4381353"/>
              <a:gd name="connsiteY3" fmla="*/ 992071 h 1984142"/>
              <a:gd name="connsiteX4" fmla="*/ 1807617 w 4381353"/>
              <a:gd name="connsiteY4" fmla="*/ 1052089 h 1984142"/>
              <a:gd name="connsiteX5" fmla="*/ 1684049 w 4381353"/>
              <a:gd name="connsiteY5" fmla="*/ 1101517 h 1984142"/>
              <a:gd name="connsiteX6" fmla="*/ 1436914 w 4381353"/>
              <a:gd name="connsiteY6" fmla="*/ 1196840 h 1984142"/>
              <a:gd name="connsiteX7" fmla="*/ 1235675 w 4381353"/>
              <a:gd name="connsiteY7" fmla="*/ 1285103 h 1984142"/>
              <a:gd name="connsiteX8" fmla="*/ 1083864 w 4381353"/>
              <a:gd name="connsiteY8" fmla="*/ 1359243 h 1984142"/>
              <a:gd name="connsiteX9" fmla="*/ 953235 w 4381353"/>
              <a:gd name="connsiteY9" fmla="*/ 1433384 h 1984142"/>
              <a:gd name="connsiteX10" fmla="*/ 836729 w 4381353"/>
              <a:gd name="connsiteY10" fmla="*/ 1500463 h 1984142"/>
              <a:gd name="connsiteX11" fmla="*/ 727283 w 4381353"/>
              <a:gd name="connsiteY11" fmla="*/ 1578134 h 1984142"/>
              <a:gd name="connsiteX12" fmla="*/ 642551 w 4381353"/>
              <a:gd name="connsiteY12" fmla="*/ 1652275 h 1984142"/>
              <a:gd name="connsiteX13" fmla="*/ 328336 w 4381353"/>
              <a:gd name="connsiteY13" fmla="*/ 1973550 h 1984142"/>
              <a:gd name="connsiteX14" fmla="*/ 264787 w 4381353"/>
              <a:gd name="connsiteY14" fmla="*/ 1973550 h 1984142"/>
              <a:gd name="connsiteX15" fmla="*/ 130628 w 4381353"/>
              <a:gd name="connsiteY15" fmla="*/ 1980612 h 1984142"/>
              <a:gd name="connsiteX16" fmla="*/ 84732 w 4381353"/>
              <a:gd name="connsiteY16" fmla="*/ 1984142 h 1984142"/>
              <a:gd name="connsiteX17" fmla="*/ 52957 w 4381353"/>
              <a:gd name="connsiteY17" fmla="*/ 1977081 h 1984142"/>
              <a:gd name="connsiteX18" fmla="*/ 24713 w 4381353"/>
              <a:gd name="connsiteY18" fmla="*/ 1955898 h 1984142"/>
              <a:gd name="connsiteX19" fmla="*/ 7061 w 4381353"/>
              <a:gd name="connsiteY19" fmla="*/ 1927654 h 1984142"/>
              <a:gd name="connsiteX20" fmla="*/ 0 w 4381353"/>
              <a:gd name="connsiteY20" fmla="*/ 1888818 h 1984142"/>
              <a:gd name="connsiteX21" fmla="*/ 3530 w 4381353"/>
              <a:gd name="connsiteY21" fmla="*/ 1846452 h 1984142"/>
              <a:gd name="connsiteX22" fmla="*/ 21183 w 4381353"/>
              <a:gd name="connsiteY22" fmla="*/ 1797025 h 1984142"/>
              <a:gd name="connsiteX23" fmla="*/ 56488 w 4381353"/>
              <a:gd name="connsiteY23" fmla="*/ 1744068 h 1984142"/>
              <a:gd name="connsiteX24" fmla="*/ 120037 w 4381353"/>
              <a:gd name="connsiteY24" fmla="*/ 1680519 h 1984142"/>
              <a:gd name="connsiteX25" fmla="*/ 240074 w 4381353"/>
              <a:gd name="connsiteY25" fmla="*/ 1581665 h 1984142"/>
              <a:gd name="connsiteX26" fmla="*/ 377763 w 4381353"/>
              <a:gd name="connsiteY26" fmla="*/ 1472219 h 1984142"/>
              <a:gd name="connsiteX27" fmla="*/ 480148 w 4381353"/>
              <a:gd name="connsiteY27" fmla="*/ 1405140 h 1984142"/>
              <a:gd name="connsiteX28" fmla="*/ 617838 w 4381353"/>
              <a:gd name="connsiteY28" fmla="*/ 1327469 h 1984142"/>
              <a:gd name="connsiteX29" fmla="*/ 766119 w 4381353"/>
              <a:gd name="connsiteY29" fmla="*/ 1249798 h 1984142"/>
              <a:gd name="connsiteX30" fmla="*/ 942644 w 4381353"/>
              <a:gd name="connsiteY30" fmla="*/ 1165066 h 1984142"/>
              <a:gd name="connsiteX31" fmla="*/ 1172126 w 4381353"/>
              <a:gd name="connsiteY31" fmla="*/ 1062681 h 1984142"/>
              <a:gd name="connsiteX32" fmla="*/ 1415731 w 4381353"/>
              <a:gd name="connsiteY32" fmla="*/ 963827 h 1984142"/>
              <a:gd name="connsiteX33" fmla="*/ 1518116 w 4381353"/>
              <a:gd name="connsiteY33" fmla="*/ 921461 h 1984142"/>
              <a:gd name="connsiteX34" fmla="*/ 1694641 w 4381353"/>
              <a:gd name="connsiteY34" fmla="*/ 857912 h 1984142"/>
              <a:gd name="connsiteX35" fmla="*/ 1885288 w 4381353"/>
              <a:gd name="connsiteY35" fmla="*/ 790832 h 1984142"/>
              <a:gd name="connsiteX36" fmla="*/ 1994733 w 4381353"/>
              <a:gd name="connsiteY36" fmla="*/ 755527 h 1984142"/>
              <a:gd name="connsiteX37" fmla="*/ 2097118 w 4381353"/>
              <a:gd name="connsiteY37" fmla="*/ 723753 h 1984142"/>
              <a:gd name="connsiteX38" fmla="*/ 2263052 w 4381353"/>
              <a:gd name="connsiteY38" fmla="*/ 677856 h 1984142"/>
              <a:gd name="connsiteX39" fmla="*/ 2598449 w 4381353"/>
              <a:gd name="connsiteY39" fmla="*/ 593124 h 1984142"/>
              <a:gd name="connsiteX40" fmla="*/ 2859706 w 4381353"/>
              <a:gd name="connsiteY40" fmla="*/ 533106 h 1984142"/>
              <a:gd name="connsiteX41" fmla="*/ 3092719 w 4381353"/>
              <a:gd name="connsiteY41" fmla="*/ 476618 h 1984142"/>
              <a:gd name="connsiteX42" fmla="*/ 3332794 w 4381353"/>
              <a:gd name="connsiteY42" fmla="*/ 423660 h 1984142"/>
              <a:gd name="connsiteX43" fmla="*/ 3470483 w 4381353"/>
              <a:gd name="connsiteY43" fmla="*/ 402477 h 1984142"/>
              <a:gd name="connsiteX44" fmla="*/ 3752923 w 4381353"/>
              <a:gd name="connsiteY44" fmla="*/ 356581 h 1984142"/>
              <a:gd name="connsiteX45" fmla="*/ 3947101 w 4381353"/>
              <a:gd name="connsiteY45" fmla="*/ 324806 h 1984142"/>
              <a:gd name="connsiteX46" fmla="*/ 4049486 w 4381353"/>
              <a:gd name="connsiteY46" fmla="*/ 307154 h 1984142"/>
              <a:gd name="connsiteX47" fmla="*/ 4102443 w 4381353"/>
              <a:gd name="connsiteY47" fmla="*/ 285971 h 1984142"/>
              <a:gd name="connsiteX48" fmla="*/ 4162462 w 4381353"/>
              <a:gd name="connsiteY48" fmla="*/ 250666 h 1984142"/>
              <a:gd name="connsiteX49" fmla="*/ 4222480 w 4381353"/>
              <a:gd name="connsiteY49" fmla="*/ 201239 h 1984142"/>
              <a:gd name="connsiteX50" fmla="*/ 4261316 w 4381353"/>
              <a:gd name="connsiteY50" fmla="*/ 144750 h 1984142"/>
              <a:gd name="connsiteX51" fmla="*/ 4303682 w 4381353"/>
              <a:gd name="connsiteY51" fmla="*/ 70610 h 1984142"/>
              <a:gd name="connsiteX52" fmla="*/ 4321334 w 4381353"/>
              <a:gd name="connsiteY52" fmla="*/ 31774 h 1984142"/>
              <a:gd name="connsiteX53" fmla="*/ 4335456 w 4381353"/>
              <a:gd name="connsiteY53" fmla="*/ 10591 h 1984142"/>
              <a:gd name="connsiteX54" fmla="*/ 4353109 w 4381353"/>
              <a:gd name="connsiteY54" fmla="*/ 0 h 1984142"/>
              <a:gd name="connsiteX55" fmla="*/ 4370761 w 4381353"/>
              <a:gd name="connsiteY55" fmla="*/ 0 h 1984142"/>
              <a:gd name="connsiteX56" fmla="*/ 4377822 w 4381353"/>
              <a:gd name="connsiteY56" fmla="*/ 3530 h 1984142"/>
              <a:gd name="connsiteX57" fmla="*/ 4381353 w 4381353"/>
              <a:gd name="connsiteY57" fmla="*/ 10591 h 1984142"/>
              <a:gd name="connsiteX58" fmla="*/ 4377822 w 4381353"/>
              <a:gd name="connsiteY58" fmla="*/ 67079 h 1984142"/>
              <a:gd name="connsiteX59" fmla="*/ 4367231 w 4381353"/>
              <a:gd name="connsiteY59" fmla="*/ 162403 h 1984142"/>
              <a:gd name="connsiteX60" fmla="*/ 4349578 w 4381353"/>
              <a:gd name="connsiteY60" fmla="*/ 261257 h 1984142"/>
              <a:gd name="connsiteX61" fmla="*/ 4331926 w 4381353"/>
              <a:gd name="connsiteY61" fmla="*/ 338928 h 1984142"/>
              <a:gd name="connsiteX62" fmla="*/ 4296621 w 4381353"/>
              <a:gd name="connsiteY62" fmla="*/ 437782 h 1984142"/>
              <a:gd name="connsiteX63" fmla="*/ 4247194 w 4381353"/>
              <a:gd name="connsiteY63" fmla="*/ 536636 h 1984142"/>
              <a:gd name="connsiteX64" fmla="*/ 4204828 w 4381353"/>
              <a:gd name="connsiteY64" fmla="*/ 603716 h 1984142"/>
              <a:gd name="connsiteX65" fmla="*/ 4180114 w 4381353"/>
              <a:gd name="connsiteY65" fmla="*/ 642551 h 1984142"/>
              <a:gd name="connsiteX66" fmla="*/ 4158931 w 4381353"/>
              <a:gd name="connsiteY66" fmla="*/ 653143 h 1984142"/>
              <a:gd name="connsiteX67" fmla="*/ 4130687 w 4381353"/>
              <a:gd name="connsiteY67" fmla="*/ 656673 h 1984142"/>
              <a:gd name="connsiteX68" fmla="*/ 4102443 w 4381353"/>
              <a:gd name="connsiteY68" fmla="*/ 635490 h 1984142"/>
              <a:gd name="connsiteX69" fmla="*/ 4067138 w 4381353"/>
              <a:gd name="connsiteY69" fmla="*/ 617838 h 1984142"/>
              <a:gd name="connsiteX70" fmla="*/ 4021241 w 4381353"/>
              <a:gd name="connsiteY70" fmla="*/ 603716 h 1984142"/>
              <a:gd name="connsiteX71" fmla="*/ 3957692 w 4381353"/>
              <a:gd name="connsiteY71" fmla="*/ 593124 h 1984142"/>
              <a:gd name="connsiteX72" fmla="*/ 3858838 w 4381353"/>
              <a:gd name="connsiteY72" fmla="*/ 600185 h 1984142"/>
              <a:gd name="connsiteX73" fmla="*/ 3495197 w 4381353"/>
              <a:gd name="connsiteY73" fmla="*/ 646082 h 1984142"/>
              <a:gd name="connsiteX74" fmla="*/ 3353977 w 4381353"/>
              <a:gd name="connsiteY74" fmla="*/ 660204 h 1984142"/>
              <a:gd name="connsiteX75" fmla="*/ 2623163 w 4381353"/>
              <a:gd name="connsiteY75" fmla="*/ 812015 h 1984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81353" h="1984142">
                <a:moveTo>
                  <a:pt x="2623163" y="812015"/>
                </a:moveTo>
                <a:lnTo>
                  <a:pt x="2301887" y="889686"/>
                </a:lnTo>
                <a:lnTo>
                  <a:pt x="2139484" y="939113"/>
                </a:lnTo>
                <a:lnTo>
                  <a:pt x="1973550" y="992071"/>
                </a:lnTo>
                <a:lnTo>
                  <a:pt x="1807617" y="1052089"/>
                </a:lnTo>
                <a:lnTo>
                  <a:pt x="1684049" y="1101517"/>
                </a:lnTo>
                <a:lnTo>
                  <a:pt x="1436914" y="1196840"/>
                </a:lnTo>
                <a:lnTo>
                  <a:pt x="1235675" y="1285103"/>
                </a:lnTo>
                <a:lnTo>
                  <a:pt x="1083864" y="1359243"/>
                </a:lnTo>
                <a:lnTo>
                  <a:pt x="953235" y="1433384"/>
                </a:lnTo>
                <a:lnTo>
                  <a:pt x="836729" y="1500463"/>
                </a:lnTo>
                <a:lnTo>
                  <a:pt x="727283" y="1578134"/>
                </a:lnTo>
                <a:lnTo>
                  <a:pt x="642551" y="1652275"/>
                </a:lnTo>
                <a:lnTo>
                  <a:pt x="328336" y="1973550"/>
                </a:lnTo>
                <a:lnTo>
                  <a:pt x="264787" y="1973550"/>
                </a:lnTo>
                <a:lnTo>
                  <a:pt x="130628" y="1980612"/>
                </a:lnTo>
                <a:lnTo>
                  <a:pt x="84732" y="1984142"/>
                </a:lnTo>
                <a:lnTo>
                  <a:pt x="52957" y="1977081"/>
                </a:lnTo>
                <a:lnTo>
                  <a:pt x="24713" y="1955898"/>
                </a:lnTo>
                <a:lnTo>
                  <a:pt x="7061" y="1927654"/>
                </a:lnTo>
                <a:lnTo>
                  <a:pt x="0" y="1888818"/>
                </a:lnTo>
                <a:lnTo>
                  <a:pt x="3530" y="1846452"/>
                </a:lnTo>
                <a:lnTo>
                  <a:pt x="21183" y="1797025"/>
                </a:lnTo>
                <a:lnTo>
                  <a:pt x="56488" y="1744068"/>
                </a:lnTo>
                <a:lnTo>
                  <a:pt x="120037" y="1680519"/>
                </a:lnTo>
                <a:lnTo>
                  <a:pt x="240074" y="1581665"/>
                </a:lnTo>
                <a:lnTo>
                  <a:pt x="377763" y="1472219"/>
                </a:lnTo>
                <a:lnTo>
                  <a:pt x="480148" y="1405140"/>
                </a:lnTo>
                <a:lnTo>
                  <a:pt x="617838" y="1327469"/>
                </a:lnTo>
                <a:lnTo>
                  <a:pt x="766119" y="1249798"/>
                </a:lnTo>
                <a:lnTo>
                  <a:pt x="942644" y="1165066"/>
                </a:lnTo>
                <a:lnTo>
                  <a:pt x="1172126" y="1062681"/>
                </a:lnTo>
                <a:lnTo>
                  <a:pt x="1415731" y="963827"/>
                </a:lnTo>
                <a:lnTo>
                  <a:pt x="1518116" y="921461"/>
                </a:lnTo>
                <a:lnTo>
                  <a:pt x="1694641" y="857912"/>
                </a:lnTo>
                <a:lnTo>
                  <a:pt x="1885288" y="790832"/>
                </a:lnTo>
                <a:lnTo>
                  <a:pt x="1994733" y="755527"/>
                </a:lnTo>
                <a:lnTo>
                  <a:pt x="2097118" y="723753"/>
                </a:lnTo>
                <a:lnTo>
                  <a:pt x="2263052" y="677856"/>
                </a:lnTo>
                <a:lnTo>
                  <a:pt x="2598449" y="593124"/>
                </a:lnTo>
                <a:lnTo>
                  <a:pt x="2859706" y="533106"/>
                </a:lnTo>
                <a:lnTo>
                  <a:pt x="3092719" y="476618"/>
                </a:lnTo>
                <a:lnTo>
                  <a:pt x="3332794" y="423660"/>
                </a:lnTo>
                <a:lnTo>
                  <a:pt x="3470483" y="402477"/>
                </a:lnTo>
                <a:lnTo>
                  <a:pt x="3752923" y="356581"/>
                </a:lnTo>
                <a:lnTo>
                  <a:pt x="3947101" y="324806"/>
                </a:lnTo>
                <a:lnTo>
                  <a:pt x="4049486" y="307154"/>
                </a:lnTo>
                <a:lnTo>
                  <a:pt x="4102443" y="285971"/>
                </a:lnTo>
                <a:lnTo>
                  <a:pt x="4162462" y="250666"/>
                </a:lnTo>
                <a:lnTo>
                  <a:pt x="4222480" y="201239"/>
                </a:lnTo>
                <a:lnTo>
                  <a:pt x="4261316" y="144750"/>
                </a:lnTo>
                <a:lnTo>
                  <a:pt x="4303682" y="70610"/>
                </a:lnTo>
                <a:lnTo>
                  <a:pt x="4321334" y="31774"/>
                </a:lnTo>
                <a:lnTo>
                  <a:pt x="4335456" y="10591"/>
                </a:lnTo>
                <a:lnTo>
                  <a:pt x="4353109" y="0"/>
                </a:lnTo>
                <a:lnTo>
                  <a:pt x="4370761" y="0"/>
                </a:lnTo>
                <a:lnTo>
                  <a:pt x="4377822" y="3530"/>
                </a:lnTo>
                <a:lnTo>
                  <a:pt x="4381353" y="10591"/>
                </a:lnTo>
                <a:lnTo>
                  <a:pt x="4377822" y="67079"/>
                </a:lnTo>
                <a:lnTo>
                  <a:pt x="4367231" y="162403"/>
                </a:lnTo>
                <a:lnTo>
                  <a:pt x="4349578" y="261257"/>
                </a:lnTo>
                <a:lnTo>
                  <a:pt x="4331926" y="338928"/>
                </a:lnTo>
                <a:lnTo>
                  <a:pt x="4296621" y="437782"/>
                </a:lnTo>
                <a:lnTo>
                  <a:pt x="4247194" y="536636"/>
                </a:lnTo>
                <a:lnTo>
                  <a:pt x="4204828" y="603716"/>
                </a:lnTo>
                <a:lnTo>
                  <a:pt x="4180114" y="642551"/>
                </a:lnTo>
                <a:lnTo>
                  <a:pt x="4158931" y="653143"/>
                </a:lnTo>
                <a:lnTo>
                  <a:pt x="4130687" y="656673"/>
                </a:lnTo>
                <a:lnTo>
                  <a:pt x="4102443" y="635490"/>
                </a:lnTo>
                <a:lnTo>
                  <a:pt x="4067138" y="617838"/>
                </a:lnTo>
                <a:lnTo>
                  <a:pt x="4021241" y="603716"/>
                </a:lnTo>
                <a:lnTo>
                  <a:pt x="3957692" y="593124"/>
                </a:lnTo>
                <a:lnTo>
                  <a:pt x="3858838" y="600185"/>
                </a:lnTo>
                <a:lnTo>
                  <a:pt x="3495197" y="646082"/>
                </a:lnTo>
                <a:lnTo>
                  <a:pt x="3353977" y="660204"/>
                </a:lnTo>
                <a:lnTo>
                  <a:pt x="2623163" y="81201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9ACB8AF-C12E-439C-BF84-F7B810956D4E}"/>
              </a:ext>
            </a:extLst>
          </p:cNvPr>
          <p:cNvSpPr/>
          <p:nvPr/>
        </p:nvSpPr>
        <p:spPr>
          <a:xfrm>
            <a:off x="7753350" y="4686300"/>
            <a:ext cx="636588" cy="1081088"/>
          </a:xfrm>
          <a:custGeom>
            <a:avLst/>
            <a:gdLst>
              <a:gd name="connsiteX0" fmla="*/ 571500 w 635794"/>
              <a:gd name="connsiteY0" fmla="*/ 338138 h 1081088"/>
              <a:gd name="connsiteX1" fmla="*/ 528638 w 635794"/>
              <a:gd name="connsiteY1" fmla="*/ 533400 h 1081088"/>
              <a:gd name="connsiteX2" fmla="*/ 502444 w 635794"/>
              <a:gd name="connsiteY2" fmla="*/ 664369 h 1081088"/>
              <a:gd name="connsiteX3" fmla="*/ 481013 w 635794"/>
              <a:gd name="connsiteY3" fmla="*/ 759619 h 1081088"/>
              <a:gd name="connsiteX4" fmla="*/ 473869 w 635794"/>
              <a:gd name="connsiteY4" fmla="*/ 802481 h 1081088"/>
              <a:gd name="connsiteX5" fmla="*/ 469106 w 635794"/>
              <a:gd name="connsiteY5" fmla="*/ 1081088 h 1081088"/>
              <a:gd name="connsiteX6" fmla="*/ 0 w 635794"/>
              <a:gd name="connsiteY6" fmla="*/ 638175 h 1081088"/>
              <a:gd name="connsiteX7" fmla="*/ 188119 w 635794"/>
              <a:gd name="connsiteY7" fmla="*/ 659606 h 1081088"/>
              <a:gd name="connsiteX8" fmla="*/ 223838 w 635794"/>
              <a:gd name="connsiteY8" fmla="*/ 659606 h 1081088"/>
              <a:gd name="connsiteX9" fmla="*/ 264319 w 635794"/>
              <a:gd name="connsiteY9" fmla="*/ 652463 h 1081088"/>
              <a:gd name="connsiteX10" fmla="*/ 283369 w 635794"/>
              <a:gd name="connsiteY10" fmla="*/ 635794 h 1081088"/>
              <a:gd name="connsiteX11" fmla="*/ 340519 w 635794"/>
              <a:gd name="connsiteY11" fmla="*/ 528638 h 1081088"/>
              <a:gd name="connsiteX12" fmla="*/ 423863 w 635794"/>
              <a:gd name="connsiteY12" fmla="*/ 369094 h 1081088"/>
              <a:gd name="connsiteX13" fmla="*/ 495300 w 635794"/>
              <a:gd name="connsiteY13" fmla="*/ 216694 h 1081088"/>
              <a:gd name="connsiteX14" fmla="*/ 542925 w 635794"/>
              <a:gd name="connsiteY14" fmla="*/ 116681 h 1081088"/>
              <a:gd name="connsiteX15" fmla="*/ 576263 w 635794"/>
              <a:gd name="connsiteY15" fmla="*/ 45244 h 1081088"/>
              <a:gd name="connsiteX16" fmla="*/ 590550 w 635794"/>
              <a:gd name="connsiteY16" fmla="*/ 14288 h 1081088"/>
              <a:gd name="connsiteX17" fmla="*/ 602456 w 635794"/>
              <a:gd name="connsiteY17" fmla="*/ 4763 h 1081088"/>
              <a:gd name="connsiteX18" fmla="*/ 611981 w 635794"/>
              <a:gd name="connsiteY18" fmla="*/ 0 h 1081088"/>
              <a:gd name="connsiteX19" fmla="*/ 623888 w 635794"/>
              <a:gd name="connsiteY19" fmla="*/ 0 h 1081088"/>
              <a:gd name="connsiteX20" fmla="*/ 631031 w 635794"/>
              <a:gd name="connsiteY20" fmla="*/ 4763 h 1081088"/>
              <a:gd name="connsiteX21" fmla="*/ 635794 w 635794"/>
              <a:gd name="connsiteY21" fmla="*/ 26194 h 1081088"/>
              <a:gd name="connsiteX22" fmla="*/ 633413 w 635794"/>
              <a:gd name="connsiteY22" fmla="*/ 78581 h 1081088"/>
              <a:gd name="connsiteX23" fmla="*/ 595313 w 635794"/>
              <a:gd name="connsiteY23" fmla="*/ 240506 h 1081088"/>
              <a:gd name="connsiteX24" fmla="*/ 571500 w 635794"/>
              <a:gd name="connsiteY24" fmla="*/ 338138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35794" h="1081088">
                <a:moveTo>
                  <a:pt x="571500" y="338138"/>
                </a:moveTo>
                <a:lnTo>
                  <a:pt x="528638" y="533400"/>
                </a:lnTo>
                <a:lnTo>
                  <a:pt x="502444" y="664369"/>
                </a:lnTo>
                <a:lnTo>
                  <a:pt x="481013" y="759619"/>
                </a:lnTo>
                <a:lnTo>
                  <a:pt x="473869" y="802481"/>
                </a:lnTo>
                <a:cubicBezTo>
                  <a:pt x="472281" y="895350"/>
                  <a:pt x="470694" y="988219"/>
                  <a:pt x="469106" y="1081088"/>
                </a:cubicBezTo>
                <a:lnTo>
                  <a:pt x="0" y="638175"/>
                </a:lnTo>
                <a:lnTo>
                  <a:pt x="188119" y="659606"/>
                </a:lnTo>
                <a:lnTo>
                  <a:pt x="223838" y="659606"/>
                </a:lnTo>
                <a:lnTo>
                  <a:pt x="264319" y="652463"/>
                </a:lnTo>
                <a:lnTo>
                  <a:pt x="283369" y="635794"/>
                </a:lnTo>
                <a:lnTo>
                  <a:pt x="340519" y="528638"/>
                </a:lnTo>
                <a:lnTo>
                  <a:pt x="423863" y="369094"/>
                </a:lnTo>
                <a:lnTo>
                  <a:pt x="495300" y="216694"/>
                </a:lnTo>
                <a:lnTo>
                  <a:pt x="542925" y="116681"/>
                </a:lnTo>
                <a:lnTo>
                  <a:pt x="576263" y="45244"/>
                </a:lnTo>
                <a:lnTo>
                  <a:pt x="590550" y="14288"/>
                </a:lnTo>
                <a:lnTo>
                  <a:pt x="602456" y="4763"/>
                </a:lnTo>
                <a:lnTo>
                  <a:pt x="611981" y="0"/>
                </a:lnTo>
                <a:lnTo>
                  <a:pt x="623888" y="0"/>
                </a:lnTo>
                <a:lnTo>
                  <a:pt x="631031" y="4763"/>
                </a:lnTo>
                <a:lnTo>
                  <a:pt x="635794" y="26194"/>
                </a:lnTo>
                <a:lnTo>
                  <a:pt x="633413" y="78581"/>
                </a:lnTo>
                <a:lnTo>
                  <a:pt x="595313" y="240506"/>
                </a:lnTo>
                <a:lnTo>
                  <a:pt x="571500" y="3381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12B323D-4381-44DF-9D6D-AA438E088435}"/>
              </a:ext>
            </a:extLst>
          </p:cNvPr>
          <p:cNvSpPr/>
          <p:nvPr/>
        </p:nvSpPr>
        <p:spPr>
          <a:xfrm rot="16200000">
            <a:off x="5864225" y="3508375"/>
            <a:ext cx="2647950" cy="1562100"/>
          </a:xfrm>
          <a:custGeom>
            <a:avLst/>
            <a:gdLst>
              <a:gd name="connsiteX0" fmla="*/ 1440657 w 2647950"/>
              <a:gd name="connsiteY0" fmla="*/ 1214437 h 1562100"/>
              <a:gd name="connsiteX1" fmla="*/ 1228725 w 2647950"/>
              <a:gd name="connsiteY1" fmla="*/ 1123950 h 1562100"/>
              <a:gd name="connsiteX2" fmla="*/ 1040607 w 2647950"/>
              <a:gd name="connsiteY2" fmla="*/ 1031081 h 1562100"/>
              <a:gd name="connsiteX3" fmla="*/ 823913 w 2647950"/>
              <a:gd name="connsiteY3" fmla="*/ 931069 h 1562100"/>
              <a:gd name="connsiteX4" fmla="*/ 726282 w 2647950"/>
              <a:gd name="connsiteY4" fmla="*/ 859631 h 1562100"/>
              <a:gd name="connsiteX5" fmla="*/ 635794 w 2647950"/>
              <a:gd name="connsiteY5" fmla="*/ 785812 h 1562100"/>
              <a:gd name="connsiteX6" fmla="*/ 569119 w 2647950"/>
              <a:gd name="connsiteY6" fmla="*/ 728662 h 1562100"/>
              <a:gd name="connsiteX7" fmla="*/ 473869 w 2647950"/>
              <a:gd name="connsiteY7" fmla="*/ 640556 h 1562100"/>
              <a:gd name="connsiteX8" fmla="*/ 371475 w 2647950"/>
              <a:gd name="connsiteY8" fmla="*/ 538162 h 1562100"/>
              <a:gd name="connsiteX9" fmla="*/ 273844 w 2647950"/>
              <a:gd name="connsiteY9" fmla="*/ 428625 h 1562100"/>
              <a:gd name="connsiteX10" fmla="*/ 188119 w 2647950"/>
              <a:gd name="connsiteY10" fmla="*/ 326231 h 1562100"/>
              <a:gd name="connsiteX11" fmla="*/ 97632 w 2647950"/>
              <a:gd name="connsiteY11" fmla="*/ 197644 h 1562100"/>
              <a:gd name="connsiteX12" fmla="*/ 47625 w 2647950"/>
              <a:gd name="connsiteY12" fmla="*/ 123825 h 1562100"/>
              <a:gd name="connsiteX13" fmla="*/ 16669 w 2647950"/>
              <a:gd name="connsiteY13" fmla="*/ 66675 h 1562100"/>
              <a:gd name="connsiteX14" fmla="*/ 4763 w 2647950"/>
              <a:gd name="connsiteY14" fmla="*/ 38100 h 1562100"/>
              <a:gd name="connsiteX15" fmla="*/ 0 w 2647950"/>
              <a:gd name="connsiteY15" fmla="*/ 26194 h 1562100"/>
              <a:gd name="connsiteX16" fmla="*/ 2382 w 2647950"/>
              <a:gd name="connsiteY16" fmla="*/ 9525 h 1562100"/>
              <a:gd name="connsiteX17" fmla="*/ 14288 w 2647950"/>
              <a:gd name="connsiteY17" fmla="*/ 0 h 1562100"/>
              <a:gd name="connsiteX18" fmla="*/ 40482 w 2647950"/>
              <a:gd name="connsiteY18" fmla="*/ 2381 h 1562100"/>
              <a:gd name="connsiteX19" fmla="*/ 64294 w 2647950"/>
              <a:gd name="connsiteY19" fmla="*/ 16669 h 1562100"/>
              <a:gd name="connsiteX20" fmla="*/ 121444 w 2647950"/>
              <a:gd name="connsiteY20" fmla="*/ 88106 h 1562100"/>
              <a:gd name="connsiteX21" fmla="*/ 228600 w 2647950"/>
              <a:gd name="connsiteY21" fmla="*/ 195262 h 1562100"/>
              <a:gd name="connsiteX22" fmla="*/ 314325 w 2647950"/>
              <a:gd name="connsiteY22" fmla="*/ 280987 h 1562100"/>
              <a:gd name="connsiteX23" fmla="*/ 376238 w 2647950"/>
              <a:gd name="connsiteY23" fmla="*/ 335756 h 1562100"/>
              <a:gd name="connsiteX24" fmla="*/ 469107 w 2647950"/>
              <a:gd name="connsiteY24" fmla="*/ 414337 h 1562100"/>
              <a:gd name="connsiteX25" fmla="*/ 550069 w 2647950"/>
              <a:gd name="connsiteY25" fmla="*/ 476250 h 1562100"/>
              <a:gd name="connsiteX26" fmla="*/ 611982 w 2647950"/>
              <a:gd name="connsiteY26" fmla="*/ 523875 h 1562100"/>
              <a:gd name="connsiteX27" fmla="*/ 681038 w 2647950"/>
              <a:gd name="connsiteY27" fmla="*/ 571500 h 1562100"/>
              <a:gd name="connsiteX28" fmla="*/ 764382 w 2647950"/>
              <a:gd name="connsiteY28" fmla="*/ 626269 h 1562100"/>
              <a:gd name="connsiteX29" fmla="*/ 869157 w 2647950"/>
              <a:gd name="connsiteY29" fmla="*/ 690562 h 1562100"/>
              <a:gd name="connsiteX30" fmla="*/ 966788 w 2647950"/>
              <a:gd name="connsiteY30" fmla="*/ 745331 h 1562100"/>
              <a:gd name="connsiteX31" fmla="*/ 1102519 w 2647950"/>
              <a:gd name="connsiteY31" fmla="*/ 819150 h 1562100"/>
              <a:gd name="connsiteX32" fmla="*/ 1326357 w 2647950"/>
              <a:gd name="connsiteY32" fmla="*/ 919162 h 1562100"/>
              <a:gd name="connsiteX33" fmla="*/ 1445419 w 2647950"/>
              <a:gd name="connsiteY33" fmla="*/ 976312 h 1562100"/>
              <a:gd name="connsiteX34" fmla="*/ 1538288 w 2647950"/>
              <a:gd name="connsiteY34" fmla="*/ 1014412 h 1562100"/>
              <a:gd name="connsiteX35" fmla="*/ 1626394 w 2647950"/>
              <a:gd name="connsiteY35" fmla="*/ 1050131 h 1562100"/>
              <a:gd name="connsiteX36" fmla="*/ 1745457 w 2647950"/>
              <a:gd name="connsiteY36" fmla="*/ 1088231 h 1562100"/>
              <a:gd name="connsiteX37" fmla="*/ 1866900 w 2647950"/>
              <a:gd name="connsiteY37" fmla="*/ 1123950 h 1562100"/>
              <a:gd name="connsiteX38" fmla="*/ 1985963 w 2647950"/>
              <a:gd name="connsiteY38" fmla="*/ 1154906 h 1562100"/>
              <a:gd name="connsiteX39" fmla="*/ 2116932 w 2647950"/>
              <a:gd name="connsiteY39" fmla="*/ 1181100 h 1562100"/>
              <a:gd name="connsiteX40" fmla="*/ 2202657 w 2647950"/>
              <a:gd name="connsiteY40" fmla="*/ 1193006 h 1562100"/>
              <a:gd name="connsiteX41" fmla="*/ 2264569 w 2647950"/>
              <a:gd name="connsiteY41" fmla="*/ 1200150 h 1562100"/>
              <a:gd name="connsiteX42" fmla="*/ 2338388 w 2647950"/>
              <a:gd name="connsiteY42" fmla="*/ 1200150 h 1562100"/>
              <a:gd name="connsiteX43" fmla="*/ 2421732 w 2647950"/>
              <a:gd name="connsiteY43" fmla="*/ 1193006 h 1562100"/>
              <a:gd name="connsiteX44" fmla="*/ 2533650 w 2647950"/>
              <a:gd name="connsiteY44" fmla="*/ 1171575 h 1562100"/>
              <a:gd name="connsiteX45" fmla="*/ 2597944 w 2647950"/>
              <a:gd name="connsiteY45" fmla="*/ 1150144 h 1562100"/>
              <a:gd name="connsiteX46" fmla="*/ 2626519 w 2647950"/>
              <a:gd name="connsiteY46" fmla="*/ 1140619 h 1562100"/>
              <a:gd name="connsiteX47" fmla="*/ 2638425 w 2647950"/>
              <a:gd name="connsiteY47" fmla="*/ 1138237 h 1562100"/>
              <a:gd name="connsiteX48" fmla="*/ 2647950 w 2647950"/>
              <a:gd name="connsiteY48" fmla="*/ 1145381 h 1562100"/>
              <a:gd name="connsiteX49" fmla="*/ 2645569 w 2647950"/>
              <a:gd name="connsiteY49" fmla="*/ 1164431 h 1562100"/>
              <a:gd name="connsiteX50" fmla="*/ 2628900 w 2647950"/>
              <a:gd name="connsiteY50" fmla="*/ 1200150 h 1562100"/>
              <a:gd name="connsiteX51" fmla="*/ 2586038 w 2647950"/>
              <a:gd name="connsiteY51" fmla="*/ 1254919 h 1562100"/>
              <a:gd name="connsiteX52" fmla="*/ 2516982 w 2647950"/>
              <a:gd name="connsiteY52" fmla="*/ 1345406 h 1562100"/>
              <a:gd name="connsiteX53" fmla="*/ 2486025 w 2647950"/>
              <a:gd name="connsiteY53" fmla="*/ 1383506 h 1562100"/>
              <a:gd name="connsiteX54" fmla="*/ 2426494 w 2647950"/>
              <a:gd name="connsiteY54" fmla="*/ 1452562 h 1562100"/>
              <a:gd name="connsiteX55" fmla="*/ 2369344 w 2647950"/>
              <a:gd name="connsiteY55" fmla="*/ 1507331 h 1562100"/>
              <a:gd name="connsiteX56" fmla="*/ 2321719 w 2647950"/>
              <a:gd name="connsiteY56" fmla="*/ 1545431 h 1562100"/>
              <a:gd name="connsiteX57" fmla="*/ 2293144 w 2647950"/>
              <a:gd name="connsiteY57" fmla="*/ 1559719 h 1562100"/>
              <a:gd name="connsiteX58" fmla="*/ 2269332 w 2647950"/>
              <a:gd name="connsiteY58" fmla="*/ 1562100 h 1562100"/>
              <a:gd name="connsiteX59" fmla="*/ 2250282 w 2647950"/>
              <a:gd name="connsiteY59" fmla="*/ 1557337 h 1562100"/>
              <a:gd name="connsiteX60" fmla="*/ 2238375 w 2647950"/>
              <a:gd name="connsiteY60" fmla="*/ 1547812 h 1562100"/>
              <a:gd name="connsiteX61" fmla="*/ 2219325 w 2647950"/>
              <a:gd name="connsiteY61" fmla="*/ 1533525 h 1562100"/>
              <a:gd name="connsiteX62" fmla="*/ 2195513 w 2647950"/>
              <a:gd name="connsiteY62" fmla="*/ 1502569 h 1562100"/>
              <a:gd name="connsiteX63" fmla="*/ 2171700 w 2647950"/>
              <a:gd name="connsiteY63" fmla="*/ 1476375 h 1562100"/>
              <a:gd name="connsiteX64" fmla="*/ 2135982 w 2647950"/>
              <a:gd name="connsiteY64" fmla="*/ 1447800 h 1562100"/>
              <a:gd name="connsiteX65" fmla="*/ 2078832 w 2647950"/>
              <a:gd name="connsiteY65" fmla="*/ 1419225 h 1562100"/>
              <a:gd name="connsiteX66" fmla="*/ 1785938 w 2647950"/>
              <a:gd name="connsiteY66" fmla="*/ 1335881 h 1562100"/>
              <a:gd name="connsiteX67" fmla="*/ 1440657 w 2647950"/>
              <a:gd name="connsiteY67" fmla="*/ 1214437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47950" h="1562100">
                <a:moveTo>
                  <a:pt x="1440657" y="1214437"/>
                </a:moveTo>
                <a:lnTo>
                  <a:pt x="1228725" y="1123950"/>
                </a:lnTo>
                <a:lnTo>
                  <a:pt x="1040607" y="1031081"/>
                </a:lnTo>
                <a:lnTo>
                  <a:pt x="823913" y="931069"/>
                </a:lnTo>
                <a:lnTo>
                  <a:pt x="726282" y="859631"/>
                </a:lnTo>
                <a:lnTo>
                  <a:pt x="635794" y="785812"/>
                </a:lnTo>
                <a:lnTo>
                  <a:pt x="569119" y="728662"/>
                </a:lnTo>
                <a:lnTo>
                  <a:pt x="473869" y="640556"/>
                </a:lnTo>
                <a:lnTo>
                  <a:pt x="371475" y="538162"/>
                </a:lnTo>
                <a:lnTo>
                  <a:pt x="273844" y="428625"/>
                </a:lnTo>
                <a:lnTo>
                  <a:pt x="188119" y="326231"/>
                </a:lnTo>
                <a:lnTo>
                  <a:pt x="97632" y="197644"/>
                </a:lnTo>
                <a:lnTo>
                  <a:pt x="47625" y="123825"/>
                </a:lnTo>
                <a:lnTo>
                  <a:pt x="16669" y="66675"/>
                </a:lnTo>
                <a:lnTo>
                  <a:pt x="4763" y="38100"/>
                </a:lnTo>
                <a:lnTo>
                  <a:pt x="0" y="26194"/>
                </a:lnTo>
                <a:lnTo>
                  <a:pt x="2382" y="9525"/>
                </a:lnTo>
                <a:lnTo>
                  <a:pt x="14288" y="0"/>
                </a:lnTo>
                <a:lnTo>
                  <a:pt x="40482" y="2381"/>
                </a:lnTo>
                <a:lnTo>
                  <a:pt x="64294" y="16669"/>
                </a:lnTo>
                <a:lnTo>
                  <a:pt x="121444" y="88106"/>
                </a:lnTo>
                <a:lnTo>
                  <a:pt x="228600" y="195262"/>
                </a:lnTo>
                <a:lnTo>
                  <a:pt x="314325" y="280987"/>
                </a:lnTo>
                <a:lnTo>
                  <a:pt x="376238" y="335756"/>
                </a:lnTo>
                <a:lnTo>
                  <a:pt x="469107" y="414337"/>
                </a:lnTo>
                <a:lnTo>
                  <a:pt x="550069" y="476250"/>
                </a:lnTo>
                <a:lnTo>
                  <a:pt x="611982" y="523875"/>
                </a:lnTo>
                <a:lnTo>
                  <a:pt x="681038" y="571500"/>
                </a:lnTo>
                <a:lnTo>
                  <a:pt x="764382" y="626269"/>
                </a:lnTo>
                <a:lnTo>
                  <a:pt x="869157" y="690562"/>
                </a:lnTo>
                <a:lnTo>
                  <a:pt x="966788" y="745331"/>
                </a:lnTo>
                <a:lnTo>
                  <a:pt x="1102519" y="819150"/>
                </a:lnTo>
                <a:lnTo>
                  <a:pt x="1326357" y="919162"/>
                </a:lnTo>
                <a:lnTo>
                  <a:pt x="1445419" y="976312"/>
                </a:lnTo>
                <a:lnTo>
                  <a:pt x="1538288" y="1014412"/>
                </a:lnTo>
                <a:lnTo>
                  <a:pt x="1626394" y="1050131"/>
                </a:lnTo>
                <a:lnTo>
                  <a:pt x="1745457" y="1088231"/>
                </a:lnTo>
                <a:lnTo>
                  <a:pt x="1866900" y="1123950"/>
                </a:lnTo>
                <a:lnTo>
                  <a:pt x="1985963" y="1154906"/>
                </a:lnTo>
                <a:lnTo>
                  <a:pt x="2116932" y="1181100"/>
                </a:lnTo>
                <a:lnTo>
                  <a:pt x="2202657" y="1193006"/>
                </a:lnTo>
                <a:lnTo>
                  <a:pt x="2264569" y="1200150"/>
                </a:lnTo>
                <a:lnTo>
                  <a:pt x="2338388" y="1200150"/>
                </a:lnTo>
                <a:lnTo>
                  <a:pt x="2421732" y="1193006"/>
                </a:lnTo>
                <a:lnTo>
                  <a:pt x="2533650" y="1171575"/>
                </a:lnTo>
                <a:lnTo>
                  <a:pt x="2597944" y="1150144"/>
                </a:lnTo>
                <a:cubicBezTo>
                  <a:pt x="2624884" y="1140348"/>
                  <a:pt x="2614847" y="1140619"/>
                  <a:pt x="2626519" y="1140619"/>
                </a:cubicBezTo>
                <a:lnTo>
                  <a:pt x="2638425" y="1138237"/>
                </a:lnTo>
                <a:lnTo>
                  <a:pt x="2647950" y="1145381"/>
                </a:lnTo>
                <a:lnTo>
                  <a:pt x="2645569" y="1164431"/>
                </a:lnTo>
                <a:lnTo>
                  <a:pt x="2628900" y="1200150"/>
                </a:lnTo>
                <a:lnTo>
                  <a:pt x="2586038" y="1254919"/>
                </a:lnTo>
                <a:lnTo>
                  <a:pt x="2516982" y="1345406"/>
                </a:lnTo>
                <a:lnTo>
                  <a:pt x="2486025" y="1383506"/>
                </a:lnTo>
                <a:lnTo>
                  <a:pt x="2426494" y="1452562"/>
                </a:lnTo>
                <a:lnTo>
                  <a:pt x="2369344" y="1507331"/>
                </a:lnTo>
                <a:lnTo>
                  <a:pt x="2321719" y="1545431"/>
                </a:lnTo>
                <a:lnTo>
                  <a:pt x="2293144" y="1559719"/>
                </a:lnTo>
                <a:lnTo>
                  <a:pt x="2269332" y="1562100"/>
                </a:lnTo>
                <a:lnTo>
                  <a:pt x="2250282" y="1557337"/>
                </a:lnTo>
                <a:lnTo>
                  <a:pt x="2238375" y="1547812"/>
                </a:lnTo>
                <a:lnTo>
                  <a:pt x="2219325" y="1533525"/>
                </a:lnTo>
                <a:lnTo>
                  <a:pt x="2195513" y="1502569"/>
                </a:lnTo>
                <a:lnTo>
                  <a:pt x="2171700" y="1476375"/>
                </a:lnTo>
                <a:lnTo>
                  <a:pt x="2135982" y="1447800"/>
                </a:lnTo>
                <a:lnTo>
                  <a:pt x="2078832" y="1419225"/>
                </a:lnTo>
                <a:lnTo>
                  <a:pt x="1785938" y="1335881"/>
                </a:lnTo>
                <a:lnTo>
                  <a:pt x="1440657" y="1214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2CFAEDA9-238B-43EC-92A0-5FFF0D1BA8A1}"/>
              </a:ext>
            </a:extLst>
          </p:cNvPr>
          <p:cNvGrpSpPr/>
          <p:nvPr/>
        </p:nvGrpSpPr>
        <p:grpSpPr>
          <a:xfrm>
            <a:off x="3741740" y="1493839"/>
            <a:ext cx="4648198" cy="4481511"/>
            <a:chOff x="3741740" y="1493839"/>
            <a:chExt cx="4648198" cy="4481511"/>
          </a:xfrm>
        </p:grpSpPr>
        <p:sp>
          <p:nvSpPr>
            <p:cNvPr id="51" name="フリーフォーム 6">
              <a:extLst>
                <a:ext uri="{FF2B5EF4-FFF2-40B4-BE49-F238E27FC236}">
                  <a16:creationId xmlns:a16="http://schemas.microsoft.com/office/drawing/2014/main" id="{25CDF23D-CD3F-41EB-9996-54603C3D7103}"/>
                </a:ext>
              </a:extLst>
            </p:cNvPr>
            <p:cNvSpPr/>
            <p:nvPr/>
          </p:nvSpPr>
          <p:spPr>
            <a:xfrm>
              <a:off x="4065590" y="1655763"/>
              <a:ext cx="863600" cy="615950"/>
            </a:xfrm>
            <a:custGeom>
              <a:avLst/>
              <a:gdLst>
                <a:gd name="connsiteX0" fmla="*/ 547687 w 864394"/>
                <a:gd name="connsiteY0" fmla="*/ 521494 h 616744"/>
                <a:gd name="connsiteX1" fmla="*/ 459581 w 864394"/>
                <a:gd name="connsiteY1" fmla="*/ 464344 h 616744"/>
                <a:gd name="connsiteX2" fmla="*/ 411956 w 864394"/>
                <a:gd name="connsiteY2" fmla="*/ 431006 h 616744"/>
                <a:gd name="connsiteX3" fmla="*/ 319087 w 864394"/>
                <a:gd name="connsiteY3" fmla="*/ 350044 h 616744"/>
                <a:gd name="connsiteX4" fmla="*/ 207169 w 864394"/>
                <a:gd name="connsiteY4" fmla="*/ 247650 h 616744"/>
                <a:gd name="connsiteX5" fmla="*/ 104775 w 864394"/>
                <a:gd name="connsiteY5" fmla="*/ 147637 h 616744"/>
                <a:gd name="connsiteX6" fmla="*/ 28575 w 864394"/>
                <a:gd name="connsiteY6" fmla="*/ 76200 h 616744"/>
                <a:gd name="connsiteX7" fmla="*/ 9525 w 864394"/>
                <a:gd name="connsiteY7" fmla="*/ 52387 h 616744"/>
                <a:gd name="connsiteX8" fmla="*/ 2381 w 864394"/>
                <a:gd name="connsiteY8" fmla="*/ 35719 h 616744"/>
                <a:gd name="connsiteX9" fmla="*/ 0 w 864394"/>
                <a:gd name="connsiteY9" fmla="*/ 21431 h 616744"/>
                <a:gd name="connsiteX10" fmla="*/ 2381 w 864394"/>
                <a:gd name="connsiteY10" fmla="*/ 9525 h 616744"/>
                <a:gd name="connsiteX11" fmla="*/ 14287 w 864394"/>
                <a:gd name="connsiteY11" fmla="*/ 2381 h 616744"/>
                <a:gd name="connsiteX12" fmla="*/ 40481 w 864394"/>
                <a:gd name="connsiteY12" fmla="*/ 0 h 616744"/>
                <a:gd name="connsiteX13" fmla="*/ 78581 w 864394"/>
                <a:gd name="connsiteY13" fmla="*/ 14287 h 616744"/>
                <a:gd name="connsiteX14" fmla="*/ 135731 w 864394"/>
                <a:gd name="connsiteY14" fmla="*/ 45244 h 616744"/>
                <a:gd name="connsiteX15" fmla="*/ 226219 w 864394"/>
                <a:gd name="connsiteY15" fmla="*/ 88106 h 616744"/>
                <a:gd name="connsiteX16" fmla="*/ 300037 w 864394"/>
                <a:gd name="connsiteY16" fmla="*/ 119062 h 616744"/>
                <a:gd name="connsiteX17" fmla="*/ 390525 w 864394"/>
                <a:gd name="connsiteY17" fmla="*/ 152400 h 616744"/>
                <a:gd name="connsiteX18" fmla="*/ 450056 w 864394"/>
                <a:gd name="connsiteY18" fmla="*/ 173831 h 616744"/>
                <a:gd name="connsiteX19" fmla="*/ 514350 w 864394"/>
                <a:gd name="connsiteY19" fmla="*/ 190500 h 616744"/>
                <a:gd name="connsiteX20" fmla="*/ 609600 w 864394"/>
                <a:gd name="connsiteY20" fmla="*/ 207169 h 616744"/>
                <a:gd name="connsiteX21" fmla="*/ 690562 w 864394"/>
                <a:gd name="connsiteY21" fmla="*/ 211931 h 616744"/>
                <a:gd name="connsiteX22" fmla="*/ 702469 w 864394"/>
                <a:gd name="connsiteY22" fmla="*/ 221456 h 616744"/>
                <a:gd name="connsiteX23" fmla="*/ 745331 w 864394"/>
                <a:gd name="connsiteY23" fmla="*/ 271462 h 616744"/>
                <a:gd name="connsiteX24" fmla="*/ 783431 w 864394"/>
                <a:gd name="connsiteY24" fmla="*/ 319087 h 616744"/>
                <a:gd name="connsiteX25" fmla="*/ 809625 w 864394"/>
                <a:gd name="connsiteY25" fmla="*/ 357187 h 616744"/>
                <a:gd name="connsiteX26" fmla="*/ 833437 w 864394"/>
                <a:gd name="connsiteY26" fmla="*/ 395287 h 616744"/>
                <a:gd name="connsiteX27" fmla="*/ 850106 w 864394"/>
                <a:gd name="connsiteY27" fmla="*/ 428625 h 616744"/>
                <a:gd name="connsiteX28" fmla="*/ 859631 w 864394"/>
                <a:gd name="connsiteY28" fmla="*/ 459581 h 616744"/>
                <a:gd name="connsiteX29" fmla="*/ 864394 w 864394"/>
                <a:gd name="connsiteY29" fmla="*/ 488156 h 616744"/>
                <a:gd name="connsiteX30" fmla="*/ 862012 w 864394"/>
                <a:gd name="connsiteY30" fmla="*/ 519112 h 616744"/>
                <a:gd name="connsiteX31" fmla="*/ 854869 w 864394"/>
                <a:gd name="connsiteY31" fmla="*/ 561975 h 616744"/>
                <a:gd name="connsiteX32" fmla="*/ 842962 w 864394"/>
                <a:gd name="connsiteY32" fmla="*/ 585787 h 616744"/>
                <a:gd name="connsiteX33" fmla="*/ 823912 w 864394"/>
                <a:gd name="connsiteY33" fmla="*/ 600075 h 616744"/>
                <a:gd name="connsiteX34" fmla="*/ 800100 w 864394"/>
                <a:gd name="connsiteY34" fmla="*/ 611981 h 616744"/>
                <a:gd name="connsiteX35" fmla="*/ 769144 w 864394"/>
                <a:gd name="connsiteY35" fmla="*/ 616744 h 616744"/>
                <a:gd name="connsiteX36" fmla="*/ 716756 w 864394"/>
                <a:gd name="connsiteY36" fmla="*/ 614362 h 616744"/>
                <a:gd name="connsiteX37" fmla="*/ 676275 w 864394"/>
                <a:gd name="connsiteY37" fmla="*/ 600075 h 616744"/>
                <a:gd name="connsiteX38" fmla="*/ 547687 w 864394"/>
                <a:gd name="connsiteY38" fmla="*/ 521494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4394" h="616744">
                  <a:moveTo>
                    <a:pt x="547687" y="521494"/>
                  </a:moveTo>
                  <a:lnTo>
                    <a:pt x="459581" y="464344"/>
                  </a:lnTo>
                  <a:lnTo>
                    <a:pt x="411956" y="431006"/>
                  </a:lnTo>
                  <a:lnTo>
                    <a:pt x="319087" y="350044"/>
                  </a:lnTo>
                  <a:lnTo>
                    <a:pt x="207169" y="247650"/>
                  </a:lnTo>
                  <a:lnTo>
                    <a:pt x="104775" y="147637"/>
                  </a:lnTo>
                  <a:lnTo>
                    <a:pt x="28575" y="76200"/>
                  </a:lnTo>
                  <a:lnTo>
                    <a:pt x="9525" y="52387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78581" y="14287"/>
                  </a:lnTo>
                  <a:lnTo>
                    <a:pt x="135731" y="45244"/>
                  </a:lnTo>
                  <a:lnTo>
                    <a:pt x="226219" y="88106"/>
                  </a:lnTo>
                  <a:lnTo>
                    <a:pt x="300037" y="119062"/>
                  </a:lnTo>
                  <a:lnTo>
                    <a:pt x="390525" y="152400"/>
                  </a:lnTo>
                  <a:lnTo>
                    <a:pt x="450056" y="173831"/>
                  </a:lnTo>
                  <a:lnTo>
                    <a:pt x="514350" y="190500"/>
                  </a:lnTo>
                  <a:lnTo>
                    <a:pt x="609600" y="207169"/>
                  </a:lnTo>
                  <a:lnTo>
                    <a:pt x="690562" y="211931"/>
                  </a:lnTo>
                  <a:lnTo>
                    <a:pt x="702469" y="221456"/>
                  </a:lnTo>
                  <a:lnTo>
                    <a:pt x="745331" y="271462"/>
                  </a:lnTo>
                  <a:lnTo>
                    <a:pt x="783431" y="319087"/>
                  </a:lnTo>
                  <a:lnTo>
                    <a:pt x="809625" y="357187"/>
                  </a:lnTo>
                  <a:lnTo>
                    <a:pt x="833437" y="395287"/>
                  </a:lnTo>
                  <a:lnTo>
                    <a:pt x="850106" y="428625"/>
                  </a:lnTo>
                  <a:lnTo>
                    <a:pt x="859631" y="459581"/>
                  </a:lnTo>
                  <a:lnTo>
                    <a:pt x="864394" y="488156"/>
                  </a:lnTo>
                  <a:lnTo>
                    <a:pt x="862012" y="519112"/>
                  </a:lnTo>
                  <a:lnTo>
                    <a:pt x="854869" y="561975"/>
                  </a:lnTo>
                  <a:lnTo>
                    <a:pt x="842962" y="585787"/>
                  </a:lnTo>
                  <a:lnTo>
                    <a:pt x="823912" y="600075"/>
                  </a:lnTo>
                  <a:lnTo>
                    <a:pt x="800100" y="611981"/>
                  </a:lnTo>
                  <a:lnTo>
                    <a:pt x="769144" y="616744"/>
                  </a:lnTo>
                  <a:lnTo>
                    <a:pt x="716756" y="614362"/>
                  </a:lnTo>
                  <a:lnTo>
                    <a:pt x="676275" y="600075"/>
                  </a:lnTo>
                  <a:lnTo>
                    <a:pt x="547687" y="5214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">
              <a:extLst>
                <a:ext uri="{FF2B5EF4-FFF2-40B4-BE49-F238E27FC236}">
                  <a16:creationId xmlns:a16="http://schemas.microsoft.com/office/drawing/2014/main" id="{CBF79F20-F48A-4E16-98D1-5EEC3C14F0D1}"/>
                </a:ext>
              </a:extLst>
            </p:cNvPr>
            <p:cNvSpPr/>
            <p:nvPr/>
          </p:nvSpPr>
          <p:spPr>
            <a:xfrm>
              <a:off x="3775078" y="2786063"/>
              <a:ext cx="866775" cy="660400"/>
            </a:xfrm>
            <a:custGeom>
              <a:avLst/>
              <a:gdLst>
                <a:gd name="connsiteX0" fmla="*/ 466725 w 866775"/>
                <a:gd name="connsiteY0" fmla="*/ 507206 h 659606"/>
                <a:gd name="connsiteX1" fmla="*/ 354807 w 866775"/>
                <a:gd name="connsiteY1" fmla="*/ 426243 h 659606"/>
                <a:gd name="connsiteX2" fmla="*/ 264319 w 866775"/>
                <a:gd name="connsiteY2" fmla="*/ 352425 h 659606"/>
                <a:gd name="connsiteX3" fmla="*/ 145257 w 866775"/>
                <a:gd name="connsiteY3" fmla="*/ 228600 h 659606"/>
                <a:gd name="connsiteX4" fmla="*/ 78582 w 866775"/>
                <a:gd name="connsiteY4" fmla="*/ 150018 h 659606"/>
                <a:gd name="connsiteX5" fmla="*/ 23813 w 866775"/>
                <a:gd name="connsiteY5" fmla="*/ 80962 h 659606"/>
                <a:gd name="connsiteX6" fmla="*/ 9525 w 866775"/>
                <a:gd name="connsiteY6" fmla="*/ 54768 h 659606"/>
                <a:gd name="connsiteX7" fmla="*/ 0 w 866775"/>
                <a:gd name="connsiteY7" fmla="*/ 26193 h 659606"/>
                <a:gd name="connsiteX8" fmla="*/ 2382 w 866775"/>
                <a:gd name="connsiteY8" fmla="*/ 7143 h 659606"/>
                <a:gd name="connsiteX9" fmla="*/ 16669 w 866775"/>
                <a:gd name="connsiteY9" fmla="*/ 0 h 659606"/>
                <a:gd name="connsiteX10" fmla="*/ 40482 w 866775"/>
                <a:gd name="connsiteY10" fmla="*/ 4762 h 659606"/>
                <a:gd name="connsiteX11" fmla="*/ 95250 w 866775"/>
                <a:gd name="connsiteY11" fmla="*/ 38100 h 659606"/>
                <a:gd name="connsiteX12" fmla="*/ 135732 w 866775"/>
                <a:gd name="connsiteY12" fmla="*/ 66675 h 659606"/>
                <a:gd name="connsiteX13" fmla="*/ 183357 w 866775"/>
                <a:gd name="connsiteY13" fmla="*/ 92868 h 659606"/>
                <a:gd name="connsiteX14" fmla="*/ 276225 w 866775"/>
                <a:gd name="connsiteY14" fmla="*/ 140493 h 659606"/>
                <a:gd name="connsiteX15" fmla="*/ 364332 w 866775"/>
                <a:gd name="connsiteY15" fmla="*/ 176212 h 659606"/>
                <a:gd name="connsiteX16" fmla="*/ 469107 w 866775"/>
                <a:gd name="connsiteY16" fmla="*/ 209550 h 659606"/>
                <a:gd name="connsiteX17" fmla="*/ 523875 w 866775"/>
                <a:gd name="connsiteY17" fmla="*/ 223837 h 659606"/>
                <a:gd name="connsiteX18" fmla="*/ 571500 w 866775"/>
                <a:gd name="connsiteY18" fmla="*/ 233362 h 659606"/>
                <a:gd name="connsiteX19" fmla="*/ 616744 w 866775"/>
                <a:gd name="connsiteY19" fmla="*/ 245268 h 659606"/>
                <a:gd name="connsiteX20" fmla="*/ 671513 w 866775"/>
                <a:gd name="connsiteY20" fmla="*/ 264318 h 659606"/>
                <a:gd name="connsiteX21" fmla="*/ 723900 w 866775"/>
                <a:gd name="connsiteY21" fmla="*/ 292893 h 659606"/>
                <a:gd name="connsiteX22" fmla="*/ 766763 w 866775"/>
                <a:gd name="connsiteY22" fmla="*/ 323850 h 659606"/>
                <a:gd name="connsiteX23" fmla="*/ 795338 w 866775"/>
                <a:gd name="connsiteY23" fmla="*/ 350043 h 659606"/>
                <a:gd name="connsiteX24" fmla="*/ 821532 w 866775"/>
                <a:gd name="connsiteY24" fmla="*/ 383381 h 659606"/>
                <a:gd name="connsiteX25" fmla="*/ 840582 w 866775"/>
                <a:gd name="connsiteY25" fmla="*/ 419100 h 659606"/>
                <a:gd name="connsiteX26" fmla="*/ 854869 w 866775"/>
                <a:gd name="connsiteY26" fmla="*/ 457200 h 659606"/>
                <a:gd name="connsiteX27" fmla="*/ 864394 w 866775"/>
                <a:gd name="connsiteY27" fmla="*/ 490537 h 659606"/>
                <a:gd name="connsiteX28" fmla="*/ 866775 w 866775"/>
                <a:gd name="connsiteY28" fmla="*/ 531018 h 659606"/>
                <a:gd name="connsiteX29" fmla="*/ 862013 w 866775"/>
                <a:gd name="connsiteY29" fmla="*/ 571500 h 659606"/>
                <a:gd name="connsiteX30" fmla="*/ 854869 w 866775"/>
                <a:gd name="connsiteY30" fmla="*/ 609600 h 659606"/>
                <a:gd name="connsiteX31" fmla="*/ 838200 w 866775"/>
                <a:gd name="connsiteY31" fmla="*/ 638175 h 659606"/>
                <a:gd name="connsiteX32" fmla="*/ 821532 w 866775"/>
                <a:gd name="connsiteY32" fmla="*/ 654843 h 659606"/>
                <a:gd name="connsiteX33" fmla="*/ 804863 w 866775"/>
                <a:gd name="connsiteY33" fmla="*/ 659606 h 659606"/>
                <a:gd name="connsiteX34" fmla="*/ 781050 w 866775"/>
                <a:gd name="connsiteY34" fmla="*/ 659606 h 659606"/>
                <a:gd name="connsiteX35" fmla="*/ 742950 w 866775"/>
                <a:gd name="connsiteY35" fmla="*/ 650081 h 659606"/>
                <a:gd name="connsiteX36" fmla="*/ 657225 w 866775"/>
                <a:gd name="connsiteY36" fmla="*/ 614362 h 659606"/>
                <a:gd name="connsiteX37" fmla="*/ 466725 w 866775"/>
                <a:gd name="connsiteY37" fmla="*/ 507206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6775" h="659606">
                  <a:moveTo>
                    <a:pt x="466725" y="507206"/>
                  </a:moveTo>
                  <a:lnTo>
                    <a:pt x="354807" y="426243"/>
                  </a:lnTo>
                  <a:lnTo>
                    <a:pt x="264319" y="352425"/>
                  </a:lnTo>
                  <a:lnTo>
                    <a:pt x="145257" y="228600"/>
                  </a:lnTo>
                  <a:lnTo>
                    <a:pt x="78582" y="150018"/>
                  </a:lnTo>
                  <a:lnTo>
                    <a:pt x="23813" y="80962"/>
                  </a:lnTo>
                  <a:lnTo>
                    <a:pt x="9525" y="54768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6669" y="0"/>
                  </a:lnTo>
                  <a:lnTo>
                    <a:pt x="40482" y="4762"/>
                  </a:lnTo>
                  <a:lnTo>
                    <a:pt x="95250" y="38100"/>
                  </a:lnTo>
                  <a:lnTo>
                    <a:pt x="135732" y="66675"/>
                  </a:lnTo>
                  <a:lnTo>
                    <a:pt x="183357" y="92868"/>
                  </a:lnTo>
                  <a:lnTo>
                    <a:pt x="276225" y="140493"/>
                  </a:lnTo>
                  <a:lnTo>
                    <a:pt x="364332" y="176212"/>
                  </a:lnTo>
                  <a:lnTo>
                    <a:pt x="469107" y="209550"/>
                  </a:lnTo>
                  <a:lnTo>
                    <a:pt x="523875" y="223837"/>
                  </a:lnTo>
                  <a:lnTo>
                    <a:pt x="571500" y="233362"/>
                  </a:lnTo>
                  <a:lnTo>
                    <a:pt x="616744" y="245268"/>
                  </a:lnTo>
                  <a:lnTo>
                    <a:pt x="671513" y="264318"/>
                  </a:lnTo>
                  <a:lnTo>
                    <a:pt x="723900" y="292893"/>
                  </a:lnTo>
                  <a:lnTo>
                    <a:pt x="766763" y="323850"/>
                  </a:lnTo>
                  <a:lnTo>
                    <a:pt x="795338" y="350043"/>
                  </a:lnTo>
                  <a:lnTo>
                    <a:pt x="821532" y="383381"/>
                  </a:lnTo>
                  <a:lnTo>
                    <a:pt x="840582" y="419100"/>
                  </a:lnTo>
                  <a:lnTo>
                    <a:pt x="854869" y="457200"/>
                  </a:lnTo>
                  <a:lnTo>
                    <a:pt x="864394" y="490537"/>
                  </a:lnTo>
                  <a:lnTo>
                    <a:pt x="866775" y="531018"/>
                  </a:lnTo>
                  <a:lnTo>
                    <a:pt x="862013" y="571500"/>
                  </a:lnTo>
                  <a:lnTo>
                    <a:pt x="854869" y="609600"/>
                  </a:lnTo>
                  <a:lnTo>
                    <a:pt x="838200" y="638175"/>
                  </a:lnTo>
                  <a:lnTo>
                    <a:pt x="821532" y="654843"/>
                  </a:lnTo>
                  <a:lnTo>
                    <a:pt x="804863" y="659606"/>
                  </a:lnTo>
                  <a:lnTo>
                    <a:pt x="781050" y="659606"/>
                  </a:lnTo>
                  <a:lnTo>
                    <a:pt x="742950" y="650081"/>
                  </a:lnTo>
                  <a:lnTo>
                    <a:pt x="657225" y="614362"/>
                  </a:lnTo>
                  <a:lnTo>
                    <a:pt x="466725" y="5072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8">
              <a:extLst>
                <a:ext uri="{FF2B5EF4-FFF2-40B4-BE49-F238E27FC236}">
                  <a16:creationId xmlns:a16="http://schemas.microsoft.com/office/drawing/2014/main" id="{F153CAA5-714D-45FB-A457-E3A09B0E7A1C}"/>
                </a:ext>
              </a:extLst>
            </p:cNvPr>
            <p:cNvSpPr/>
            <p:nvPr/>
          </p:nvSpPr>
          <p:spPr>
            <a:xfrm>
              <a:off x="3741740" y="5095876"/>
              <a:ext cx="452437" cy="633413"/>
            </a:xfrm>
            <a:custGeom>
              <a:avLst/>
              <a:gdLst>
                <a:gd name="connsiteX0" fmla="*/ 223837 w 452437"/>
                <a:gd name="connsiteY0" fmla="*/ 516731 h 633413"/>
                <a:gd name="connsiteX1" fmla="*/ 169069 w 452437"/>
                <a:gd name="connsiteY1" fmla="*/ 442913 h 633413"/>
                <a:gd name="connsiteX2" fmla="*/ 140494 w 452437"/>
                <a:gd name="connsiteY2" fmla="*/ 397669 h 633413"/>
                <a:gd name="connsiteX3" fmla="*/ 104775 w 452437"/>
                <a:gd name="connsiteY3" fmla="*/ 326231 h 633413"/>
                <a:gd name="connsiteX4" fmla="*/ 71437 w 452437"/>
                <a:gd name="connsiteY4" fmla="*/ 254794 h 633413"/>
                <a:gd name="connsiteX5" fmla="*/ 35719 w 452437"/>
                <a:gd name="connsiteY5" fmla="*/ 173831 h 633413"/>
                <a:gd name="connsiteX6" fmla="*/ 9525 w 452437"/>
                <a:gd name="connsiteY6" fmla="*/ 95250 h 633413"/>
                <a:gd name="connsiteX7" fmla="*/ 2381 w 452437"/>
                <a:gd name="connsiteY7" fmla="*/ 73819 h 633413"/>
                <a:gd name="connsiteX8" fmla="*/ 0 w 452437"/>
                <a:gd name="connsiteY8" fmla="*/ 50006 h 633413"/>
                <a:gd name="connsiteX9" fmla="*/ 7144 w 452437"/>
                <a:gd name="connsiteY9" fmla="*/ 19050 h 633413"/>
                <a:gd name="connsiteX10" fmla="*/ 21431 w 452437"/>
                <a:gd name="connsiteY10" fmla="*/ 2381 h 633413"/>
                <a:gd name="connsiteX11" fmla="*/ 42862 w 452437"/>
                <a:gd name="connsiteY11" fmla="*/ 0 h 633413"/>
                <a:gd name="connsiteX12" fmla="*/ 80962 w 452437"/>
                <a:gd name="connsiteY12" fmla="*/ 16669 h 633413"/>
                <a:gd name="connsiteX13" fmla="*/ 107156 w 452437"/>
                <a:gd name="connsiteY13" fmla="*/ 40481 h 633413"/>
                <a:gd name="connsiteX14" fmla="*/ 183356 w 452437"/>
                <a:gd name="connsiteY14" fmla="*/ 119063 h 633413"/>
                <a:gd name="connsiteX15" fmla="*/ 209550 w 452437"/>
                <a:gd name="connsiteY15" fmla="*/ 138113 h 633413"/>
                <a:gd name="connsiteX16" fmla="*/ 228600 w 452437"/>
                <a:gd name="connsiteY16" fmla="*/ 145256 h 633413"/>
                <a:gd name="connsiteX17" fmla="*/ 452437 w 452437"/>
                <a:gd name="connsiteY17" fmla="*/ 469106 h 633413"/>
                <a:gd name="connsiteX18" fmla="*/ 440531 w 452437"/>
                <a:gd name="connsiteY18" fmla="*/ 554831 h 633413"/>
                <a:gd name="connsiteX19" fmla="*/ 426244 w 452437"/>
                <a:gd name="connsiteY19" fmla="*/ 616744 h 633413"/>
                <a:gd name="connsiteX20" fmla="*/ 419100 w 452437"/>
                <a:gd name="connsiteY20" fmla="*/ 631031 h 633413"/>
                <a:gd name="connsiteX21" fmla="*/ 402431 w 452437"/>
                <a:gd name="connsiteY21" fmla="*/ 633413 h 633413"/>
                <a:gd name="connsiteX22" fmla="*/ 366712 w 452437"/>
                <a:gd name="connsiteY22" fmla="*/ 623888 h 633413"/>
                <a:gd name="connsiteX23" fmla="*/ 319087 w 452437"/>
                <a:gd name="connsiteY23" fmla="*/ 600075 h 633413"/>
                <a:gd name="connsiteX24" fmla="*/ 266700 w 452437"/>
                <a:gd name="connsiteY24" fmla="*/ 564356 h 633413"/>
                <a:gd name="connsiteX25" fmla="*/ 223837 w 452437"/>
                <a:gd name="connsiteY25" fmla="*/ 516731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7" h="633413">
                  <a:moveTo>
                    <a:pt x="223837" y="516731"/>
                  </a:moveTo>
                  <a:lnTo>
                    <a:pt x="169069" y="442913"/>
                  </a:lnTo>
                  <a:lnTo>
                    <a:pt x="140494" y="397669"/>
                  </a:lnTo>
                  <a:lnTo>
                    <a:pt x="104775" y="326231"/>
                  </a:lnTo>
                  <a:lnTo>
                    <a:pt x="71437" y="254794"/>
                  </a:lnTo>
                  <a:lnTo>
                    <a:pt x="35719" y="173831"/>
                  </a:lnTo>
                  <a:lnTo>
                    <a:pt x="9525" y="95250"/>
                  </a:lnTo>
                  <a:lnTo>
                    <a:pt x="2381" y="73819"/>
                  </a:lnTo>
                  <a:lnTo>
                    <a:pt x="0" y="50006"/>
                  </a:lnTo>
                  <a:lnTo>
                    <a:pt x="7144" y="19050"/>
                  </a:lnTo>
                  <a:lnTo>
                    <a:pt x="21431" y="2381"/>
                  </a:lnTo>
                  <a:lnTo>
                    <a:pt x="42862" y="0"/>
                  </a:lnTo>
                  <a:lnTo>
                    <a:pt x="80962" y="16669"/>
                  </a:lnTo>
                  <a:lnTo>
                    <a:pt x="107156" y="40481"/>
                  </a:lnTo>
                  <a:lnTo>
                    <a:pt x="183356" y="119063"/>
                  </a:lnTo>
                  <a:lnTo>
                    <a:pt x="209550" y="138113"/>
                  </a:lnTo>
                  <a:lnTo>
                    <a:pt x="228600" y="145256"/>
                  </a:lnTo>
                  <a:lnTo>
                    <a:pt x="452437" y="469106"/>
                  </a:lnTo>
                  <a:lnTo>
                    <a:pt x="440531" y="554831"/>
                  </a:lnTo>
                  <a:lnTo>
                    <a:pt x="426244" y="616744"/>
                  </a:lnTo>
                  <a:lnTo>
                    <a:pt x="419100" y="631031"/>
                  </a:lnTo>
                  <a:lnTo>
                    <a:pt x="402431" y="633413"/>
                  </a:lnTo>
                  <a:lnTo>
                    <a:pt x="366712" y="623888"/>
                  </a:lnTo>
                  <a:lnTo>
                    <a:pt x="319087" y="600075"/>
                  </a:lnTo>
                  <a:lnTo>
                    <a:pt x="266700" y="564356"/>
                  </a:lnTo>
                  <a:lnTo>
                    <a:pt x="223837" y="5167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970F3E73-1868-46F8-8508-2CCE6E92B7C1}"/>
                </a:ext>
              </a:extLst>
            </p:cNvPr>
            <p:cNvSpPr/>
            <p:nvPr/>
          </p:nvSpPr>
          <p:spPr>
            <a:xfrm>
              <a:off x="7056439" y="1493839"/>
              <a:ext cx="752475" cy="619125"/>
            </a:xfrm>
            <a:custGeom>
              <a:avLst/>
              <a:gdLst>
                <a:gd name="connsiteX0" fmla="*/ 404812 w 752475"/>
                <a:gd name="connsiteY0" fmla="*/ 476250 h 619125"/>
                <a:gd name="connsiteX1" fmla="*/ 319087 w 752475"/>
                <a:gd name="connsiteY1" fmla="*/ 407194 h 619125"/>
                <a:gd name="connsiteX2" fmla="*/ 280987 w 752475"/>
                <a:gd name="connsiteY2" fmla="*/ 373856 h 619125"/>
                <a:gd name="connsiteX3" fmla="*/ 216694 w 752475"/>
                <a:gd name="connsiteY3" fmla="*/ 307181 h 619125"/>
                <a:gd name="connsiteX4" fmla="*/ 126206 w 752475"/>
                <a:gd name="connsiteY4" fmla="*/ 207169 h 619125"/>
                <a:gd name="connsiteX5" fmla="*/ 59531 w 752475"/>
                <a:gd name="connsiteY5" fmla="*/ 126206 h 619125"/>
                <a:gd name="connsiteX6" fmla="*/ 30956 w 752475"/>
                <a:gd name="connsiteY6" fmla="*/ 90487 h 619125"/>
                <a:gd name="connsiteX7" fmla="*/ 11906 w 752475"/>
                <a:gd name="connsiteY7" fmla="*/ 61912 h 619125"/>
                <a:gd name="connsiteX8" fmla="*/ 2381 w 752475"/>
                <a:gd name="connsiteY8" fmla="*/ 35719 h 619125"/>
                <a:gd name="connsiteX9" fmla="*/ 0 w 752475"/>
                <a:gd name="connsiteY9" fmla="*/ 19050 h 619125"/>
                <a:gd name="connsiteX10" fmla="*/ 4762 w 752475"/>
                <a:gd name="connsiteY10" fmla="*/ 4762 h 619125"/>
                <a:gd name="connsiteX11" fmla="*/ 21431 w 752475"/>
                <a:gd name="connsiteY11" fmla="*/ 0 h 619125"/>
                <a:gd name="connsiteX12" fmla="*/ 45244 w 752475"/>
                <a:gd name="connsiteY12" fmla="*/ 7144 h 619125"/>
                <a:gd name="connsiteX13" fmla="*/ 157162 w 752475"/>
                <a:gd name="connsiteY13" fmla="*/ 59531 h 619125"/>
                <a:gd name="connsiteX14" fmla="*/ 288131 w 752475"/>
                <a:gd name="connsiteY14" fmla="*/ 119062 h 619125"/>
                <a:gd name="connsiteX15" fmla="*/ 402431 w 752475"/>
                <a:gd name="connsiteY15" fmla="*/ 164306 h 619125"/>
                <a:gd name="connsiteX16" fmla="*/ 464344 w 752475"/>
                <a:gd name="connsiteY16" fmla="*/ 183356 h 619125"/>
                <a:gd name="connsiteX17" fmla="*/ 504825 w 752475"/>
                <a:gd name="connsiteY17" fmla="*/ 190500 h 619125"/>
                <a:gd name="connsiteX18" fmla="*/ 554831 w 752475"/>
                <a:gd name="connsiteY18" fmla="*/ 200025 h 619125"/>
                <a:gd name="connsiteX19" fmla="*/ 583406 w 752475"/>
                <a:gd name="connsiteY19" fmla="*/ 209550 h 619125"/>
                <a:gd name="connsiteX20" fmla="*/ 628650 w 752475"/>
                <a:gd name="connsiteY20" fmla="*/ 235744 h 619125"/>
                <a:gd name="connsiteX21" fmla="*/ 657225 w 752475"/>
                <a:gd name="connsiteY21" fmla="*/ 254794 h 619125"/>
                <a:gd name="connsiteX22" fmla="*/ 683419 w 752475"/>
                <a:gd name="connsiteY22" fmla="*/ 276225 h 619125"/>
                <a:gd name="connsiteX23" fmla="*/ 702469 w 752475"/>
                <a:gd name="connsiteY23" fmla="*/ 300037 h 619125"/>
                <a:gd name="connsiteX24" fmla="*/ 721519 w 752475"/>
                <a:gd name="connsiteY24" fmla="*/ 330994 h 619125"/>
                <a:gd name="connsiteX25" fmla="*/ 735806 w 752475"/>
                <a:gd name="connsiteY25" fmla="*/ 364331 h 619125"/>
                <a:gd name="connsiteX26" fmla="*/ 745331 w 752475"/>
                <a:gd name="connsiteY26" fmla="*/ 397669 h 619125"/>
                <a:gd name="connsiteX27" fmla="*/ 750094 w 752475"/>
                <a:gd name="connsiteY27" fmla="*/ 435769 h 619125"/>
                <a:gd name="connsiteX28" fmla="*/ 752475 w 752475"/>
                <a:gd name="connsiteY28" fmla="*/ 476250 h 619125"/>
                <a:gd name="connsiteX29" fmla="*/ 745331 w 752475"/>
                <a:gd name="connsiteY29" fmla="*/ 528637 h 619125"/>
                <a:gd name="connsiteX30" fmla="*/ 738187 w 752475"/>
                <a:gd name="connsiteY30" fmla="*/ 561975 h 619125"/>
                <a:gd name="connsiteX31" fmla="*/ 726281 w 752475"/>
                <a:gd name="connsiteY31" fmla="*/ 590550 h 619125"/>
                <a:gd name="connsiteX32" fmla="*/ 711994 w 752475"/>
                <a:gd name="connsiteY32" fmla="*/ 609600 h 619125"/>
                <a:gd name="connsiteX33" fmla="*/ 690562 w 752475"/>
                <a:gd name="connsiteY33" fmla="*/ 616744 h 619125"/>
                <a:gd name="connsiteX34" fmla="*/ 673894 w 752475"/>
                <a:gd name="connsiteY34" fmla="*/ 619125 h 619125"/>
                <a:gd name="connsiteX35" fmla="*/ 638175 w 752475"/>
                <a:gd name="connsiteY35" fmla="*/ 614362 h 619125"/>
                <a:gd name="connsiteX36" fmla="*/ 616744 w 752475"/>
                <a:gd name="connsiteY36" fmla="*/ 609600 h 619125"/>
                <a:gd name="connsiteX37" fmla="*/ 566737 w 752475"/>
                <a:gd name="connsiteY37" fmla="*/ 585787 h 619125"/>
                <a:gd name="connsiteX38" fmla="*/ 404812 w 752475"/>
                <a:gd name="connsiteY38" fmla="*/ 476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475" h="619125">
                  <a:moveTo>
                    <a:pt x="404812" y="476250"/>
                  </a:moveTo>
                  <a:lnTo>
                    <a:pt x="319087" y="407194"/>
                  </a:lnTo>
                  <a:lnTo>
                    <a:pt x="280987" y="373856"/>
                  </a:lnTo>
                  <a:lnTo>
                    <a:pt x="216694" y="307181"/>
                  </a:lnTo>
                  <a:lnTo>
                    <a:pt x="126206" y="207169"/>
                  </a:lnTo>
                  <a:lnTo>
                    <a:pt x="59531" y="126206"/>
                  </a:lnTo>
                  <a:lnTo>
                    <a:pt x="30956" y="90487"/>
                  </a:lnTo>
                  <a:lnTo>
                    <a:pt x="11906" y="61912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5244" y="7144"/>
                  </a:lnTo>
                  <a:lnTo>
                    <a:pt x="157162" y="59531"/>
                  </a:lnTo>
                  <a:lnTo>
                    <a:pt x="288131" y="119062"/>
                  </a:lnTo>
                  <a:lnTo>
                    <a:pt x="402431" y="164306"/>
                  </a:lnTo>
                  <a:lnTo>
                    <a:pt x="464344" y="183356"/>
                  </a:lnTo>
                  <a:lnTo>
                    <a:pt x="504825" y="190500"/>
                  </a:lnTo>
                  <a:lnTo>
                    <a:pt x="554831" y="200025"/>
                  </a:lnTo>
                  <a:lnTo>
                    <a:pt x="583406" y="209550"/>
                  </a:lnTo>
                  <a:lnTo>
                    <a:pt x="628650" y="235744"/>
                  </a:lnTo>
                  <a:lnTo>
                    <a:pt x="657225" y="254794"/>
                  </a:lnTo>
                  <a:lnTo>
                    <a:pt x="683419" y="276225"/>
                  </a:lnTo>
                  <a:lnTo>
                    <a:pt x="702469" y="300037"/>
                  </a:lnTo>
                  <a:lnTo>
                    <a:pt x="721519" y="330994"/>
                  </a:lnTo>
                  <a:lnTo>
                    <a:pt x="735806" y="364331"/>
                  </a:lnTo>
                  <a:lnTo>
                    <a:pt x="745331" y="397669"/>
                  </a:lnTo>
                  <a:lnTo>
                    <a:pt x="750094" y="435769"/>
                  </a:lnTo>
                  <a:lnTo>
                    <a:pt x="752475" y="476250"/>
                  </a:lnTo>
                  <a:lnTo>
                    <a:pt x="745331" y="528637"/>
                  </a:lnTo>
                  <a:lnTo>
                    <a:pt x="738187" y="561975"/>
                  </a:lnTo>
                  <a:lnTo>
                    <a:pt x="726281" y="590550"/>
                  </a:lnTo>
                  <a:lnTo>
                    <a:pt x="711994" y="609600"/>
                  </a:lnTo>
                  <a:lnTo>
                    <a:pt x="690562" y="616744"/>
                  </a:lnTo>
                  <a:lnTo>
                    <a:pt x="673894" y="619125"/>
                  </a:lnTo>
                  <a:lnTo>
                    <a:pt x="638175" y="614362"/>
                  </a:lnTo>
                  <a:lnTo>
                    <a:pt x="616744" y="609600"/>
                  </a:lnTo>
                  <a:lnTo>
                    <a:pt x="566737" y="585787"/>
                  </a:lnTo>
                  <a:lnTo>
                    <a:pt x="404812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48C12985-5A56-4683-9975-0AACF65900FB}"/>
                </a:ext>
              </a:extLst>
            </p:cNvPr>
            <p:cNvSpPr/>
            <p:nvPr/>
          </p:nvSpPr>
          <p:spPr>
            <a:xfrm>
              <a:off x="5432426" y="4141789"/>
              <a:ext cx="409575" cy="1114425"/>
            </a:xfrm>
            <a:custGeom>
              <a:avLst/>
              <a:gdLst>
                <a:gd name="connsiteX0" fmla="*/ 142875 w 409575"/>
                <a:gd name="connsiteY0" fmla="*/ 650081 h 1114425"/>
                <a:gd name="connsiteX1" fmla="*/ 135732 w 409575"/>
                <a:gd name="connsiteY1" fmla="*/ 409575 h 1114425"/>
                <a:gd name="connsiteX2" fmla="*/ 130969 w 409575"/>
                <a:gd name="connsiteY2" fmla="*/ 321469 h 1114425"/>
                <a:gd name="connsiteX3" fmla="*/ 121444 w 409575"/>
                <a:gd name="connsiteY3" fmla="*/ 264319 h 1114425"/>
                <a:gd name="connsiteX4" fmla="*/ 102394 w 409575"/>
                <a:gd name="connsiteY4" fmla="*/ 202406 h 1114425"/>
                <a:gd name="connsiteX5" fmla="*/ 66675 w 409575"/>
                <a:gd name="connsiteY5" fmla="*/ 133350 h 1114425"/>
                <a:gd name="connsiteX6" fmla="*/ 26194 w 409575"/>
                <a:gd name="connsiteY6" fmla="*/ 73819 h 1114425"/>
                <a:gd name="connsiteX7" fmla="*/ 7144 w 409575"/>
                <a:gd name="connsiteY7" fmla="*/ 47625 h 1114425"/>
                <a:gd name="connsiteX8" fmla="*/ 0 w 409575"/>
                <a:gd name="connsiteY8" fmla="*/ 33337 h 1114425"/>
                <a:gd name="connsiteX9" fmla="*/ 2382 w 409575"/>
                <a:gd name="connsiteY9" fmla="*/ 14287 h 1114425"/>
                <a:gd name="connsiteX10" fmla="*/ 21432 w 409575"/>
                <a:gd name="connsiteY10" fmla="*/ 2381 h 1114425"/>
                <a:gd name="connsiteX11" fmla="*/ 50007 w 409575"/>
                <a:gd name="connsiteY11" fmla="*/ 0 h 1114425"/>
                <a:gd name="connsiteX12" fmla="*/ 69057 w 409575"/>
                <a:gd name="connsiteY12" fmla="*/ 2381 h 1114425"/>
                <a:gd name="connsiteX13" fmla="*/ 102394 w 409575"/>
                <a:gd name="connsiteY13" fmla="*/ 11906 h 1114425"/>
                <a:gd name="connsiteX14" fmla="*/ 197644 w 409575"/>
                <a:gd name="connsiteY14" fmla="*/ 52387 h 1114425"/>
                <a:gd name="connsiteX15" fmla="*/ 273844 w 409575"/>
                <a:gd name="connsiteY15" fmla="*/ 88106 h 1114425"/>
                <a:gd name="connsiteX16" fmla="*/ 316707 w 409575"/>
                <a:gd name="connsiteY16" fmla="*/ 109537 h 1114425"/>
                <a:gd name="connsiteX17" fmla="*/ 342900 w 409575"/>
                <a:gd name="connsiteY17" fmla="*/ 221456 h 1114425"/>
                <a:gd name="connsiteX18" fmla="*/ 345282 w 409575"/>
                <a:gd name="connsiteY18" fmla="*/ 388144 h 1114425"/>
                <a:gd name="connsiteX19" fmla="*/ 347663 w 409575"/>
                <a:gd name="connsiteY19" fmla="*/ 509587 h 1114425"/>
                <a:gd name="connsiteX20" fmla="*/ 357188 w 409575"/>
                <a:gd name="connsiteY20" fmla="*/ 602456 h 1114425"/>
                <a:gd name="connsiteX21" fmla="*/ 369094 w 409575"/>
                <a:gd name="connsiteY21" fmla="*/ 709612 h 1114425"/>
                <a:gd name="connsiteX22" fmla="*/ 392907 w 409575"/>
                <a:gd name="connsiteY22" fmla="*/ 854869 h 1114425"/>
                <a:gd name="connsiteX23" fmla="*/ 407194 w 409575"/>
                <a:gd name="connsiteY23" fmla="*/ 931069 h 1114425"/>
                <a:gd name="connsiteX24" fmla="*/ 409575 w 409575"/>
                <a:gd name="connsiteY24" fmla="*/ 973931 h 1114425"/>
                <a:gd name="connsiteX25" fmla="*/ 402432 w 409575"/>
                <a:gd name="connsiteY25" fmla="*/ 1021556 h 1114425"/>
                <a:gd name="connsiteX26" fmla="*/ 392907 w 409575"/>
                <a:gd name="connsiteY26" fmla="*/ 1066800 h 1114425"/>
                <a:gd name="connsiteX27" fmla="*/ 378619 w 409575"/>
                <a:gd name="connsiteY27" fmla="*/ 1092994 h 1114425"/>
                <a:gd name="connsiteX28" fmla="*/ 352425 w 409575"/>
                <a:gd name="connsiteY28" fmla="*/ 1109662 h 1114425"/>
                <a:gd name="connsiteX29" fmla="*/ 328613 w 409575"/>
                <a:gd name="connsiteY29" fmla="*/ 1114425 h 1114425"/>
                <a:gd name="connsiteX30" fmla="*/ 304800 w 409575"/>
                <a:gd name="connsiteY30" fmla="*/ 1112044 h 1114425"/>
                <a:gd name="connsiteX31" fmla="*/ 276225 w 409575"/>
                <a:gd name="connsiteY31" fmla="*/ 1097756 h 1114425"/>
                <a:gd name="connsiteX32" fmla="*/ 245269 w 409575"/>
                <a:gd name="connsiteY32" fmla="*/ 1069181 h 1114425"/>
                <a:gd name="connsiteX33" fmla="*/ 204788 w 409575"/>
                <a:gd name="connsiteY33" fmla="*/ 1021556 h 1114425"/>
                <a:gd name="connsiteX34" fmla="*/ 176213 w 409575"/>
                <a:gd name="connsiteY34" fmla="*/ 973931 h 1114425"/>
                <a:gd name="connsiteX35" fmla="*/ 154782 w 409575"/>
                <a:gd name="connsiteY35" fmla="*/ 926306 h 1114425"/>
                <a:gd name="connsiteX36" fmla="*/ 147638 w 409575"/>
                <a:gd name="connsiteY36" fmla="*/ 885825 h 1114425"/>
                <a:gd name="connsiteX37" fmla="*/ 142875 w 409575"/>
                <a:gd name="connsiteY37" fmla="*/ 785812 h 1114425"/>
                <a:gd name="connsiteX38" fmla="*/ 142875 w 409575"/>
                <a:gd name="connsiteY38" fmla="*/ 65008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9575" h="1114425">
                  <a:moveTo>
                    <a:pt x="142875" y="650081"/>
                  </a:moveTo>
                  <a:lnTo>
                    <a:pt x="135732" y="409575"/>
                  </a:lnTo>
                  <a:lnTo>
                    <a:pt x="130969" y="321469"/>
                  </a:lnTo>
                  <a:lnTo>
                    <a:pt x="121444" y="264319"/>
                  </a:lnTo>
                  <a:lnTo>
                    <a:pt x="102394" y="202406"/>
                  </a:lnTo>
                  <a:lnTo>
                    <a:pt x="66675" y="133350"/>
                  </a:lnTo>
                  <a:lnTo>
                    <a:pt x="26194" y="73819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21432" y="2381"/>
                  </a:lnTo>
                  <a:lnTo>
                    <a:pt x="50007" y="0"/>
                  </a:lnTo>
                  <a:lnTo>
                    <a:pt x="69057" y="2381"/>
                  </a:lnTo>
                  <a:lnTo>
                    <a:pt x="102394" y="11906"/>
                  </a:lnTo>
                  <a:lnTo>
                    <a:pt x="197644" y="52387"/>
                  </a:lnTo>
                  <a:lnTo>
                    <a:pt x="273844" y="88106"/>
                  </a:lnTo>
                  <a:lnTo>
                    <a:pt x="316707" y="109537"/>
                  </a:lnTo>
                  <a:lnTo>
                    <a:pt x="342900" y="221456"/>
                  </a:lnTo>
                  <a:lnTo>
                    <a:pt x="345282" y="388144"/>
                  </a:lnTo>
                  <a:cubicBezTo>
                    <a:pt x="346076" y="428625"/>
                    <a:pt x="346869" y="469106"/>
                    <a:pt x="347663" y="509587"/>
                  </a:cubicBezTo>
                  <a:lnTo>
                    <a:pt x="357188" y="602456"/>
                  </a:lnTo>
                  <a:lnTo>
                    <a:pt x="369094" y="709612"/>
                  </a:lnTo>
                  <a:lnTo>
                    <a:pt x="392907" y="854869"/>
                  </a:lnTo>
                  <a:lnTo>
                    <a:pt x="407194" y="931069"/>
                  </a:lnTo>
                  <a:lnTo>
                    <a:pt x="409575" y="973931"/>
                  </a:lnTo>
                  <a:lnTo>
                    <a:pt x="402432" y="1021556"/>
                  </a:lnTo>
                  <a:lnTo>
                    <a:pt x="392907" y="1066800"/>
                  </a:lnTo>
                  <a:lnTo>
                    <a:pt x="378619" y="1092994"/>
                  </a:lnTo>
                  <a:lnTo>
                    <a:pt x="352425" y="1109662"/>
                  </a:lnTo>
                  <a:lnTo>
                    <a:pt x="328613" y="1114425"/>
                  </a:lnTo>
                  <a:lnTo>
                    <a:pt x="304800" y="1112044"/>
                  </a:lnTo>
                  <a:lnTo>
                    <a:pt x="276225" y="1097756"/>
                  </a:lnTo>
                  <a:lnTo>
                    <a:pt x="245269" y="1069181"/>
                  </a:lnTo>
                  <a:lnTo>
                    <a:pt x="204788" y="1021556"/>
                  </a:lnTo>
                  <a:lnTo>
                    <a:pt x="176213" y="973931"/>
                  </a:lnTo>
                  <a:lnTo>
                    <a:pt x="154782" y="926306"/>
                  </a:lnTo>
                  <a:lnTo>
                    <a:pt x="147638" y="885825"/>
                  </a:lnTo>
                  <a:lnTo>
                    <a:pt x="142875" y="785812"/>
                  </a:lnTo>
                  <a:lnTo>
                    <a:pt x="142875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42BD1C2B-F6DC-4BFB-9AE4-5567B7EB542E}"/>
                </a:ext>
              </a:extLst>
            </p:cNvPr>
            <p:cNvSpPr/>
            <p:nvPr/>
          </p:nvSpPr>
          <p:spPr>
            <a:xfrm>
              <a:off x="3897315" y="3725864"/>
              <a:ext cx="1085850" cy="1895475"/>
            </a:xfrm>
            <a:custGeom>
              <a:avLst/>
              <a:gdLst>
                <a:gd name="connsiteX0" fmla="*/ 792832 w 1086180"/>
                <a:gd name="connsiteY0" fmla="*/ 745263 h 1894870"/>
                <a:gd name="connsiteX1" fmla="*/ 652765 w 1086180"/>
                <a:gd name="connsiteY1" fmla="*/ 1054467 h 1894870"/>
                <a:gd name="connsiteX2" fmla="*/ 549697 w 1086180"/>
                <a:gd name="connsiteY2" fmla="*/ 1271175 h 1894870"/>
                <a:gd name="connsiteX3" fmla="*/ 462486 w 1086180"/>
                <a:gd name="connsiteY3" fmla="*/ 1458812 h 1894870"/>
                <a:gd name="connsiteX4" fmla="*/ 383202 w 1086180"/>
                <a:gd name="connsiteY4" fmla="*/ 1617378 h 1894870"/>
                <a:gd name="connsiteX5" fmla="*/ 346204 w 1086180"/>
                <a:gd name="connsiteY5" fmla="*/ 1694019 h 1894870"/>
                <a:gd name="connsiteX6" fmla="*/ 327704 w 1086180"/>
                <a:gd name="connsiteY6" fmla="*/ 1728375 h 1894870"/>
                <a:gd name="connsiteX7" fmla="*/ 311847 w 1086180"/>
                <a:gd name="connsiteY7" fmla="*/ 1749517 h 1894870"/>
                <a:gd name="connsiteX8" fmla="*/ 301276 w 1086180"/>
                <a:gd name="connsiteY8" fmla="*/ 1789159 h 1894870"/>
                <a:gd name="connsiteX9" fmla="*/ 285420 w 1086180"/>
                <a:gd name="connsiteY9" fmla="*/ 1894870 h 1894870"/>
                <a:gd name="connsiteX10" fmla="*/ 0 w 1086180"/>
                <a:gd name="connsiteY10" fmla="*/ 1516953 h 1894870"/>
                <a:gd name="connsiteX11" fmla="*/ 68712 w 1086180"/>
                <a:gd name="connsiteY11" fmla="*/ 1514310 h 1894870"/>
                <a:gd name="connsiteX12" fmla="*/ 108354 w 1086180"/>
                <a:gd name="connsiteY12" fmla="*/ 1506382 h 1894870"/>
                <a:gd name="connsiteX13" fmla="*/ 137424 w 1086180"/>
                <a:gd name="connsiteY13" fmla="*/ 1493168 h 1894870"/>
                <a:gd name="connsiteX14" fmla="*/ 177066 w 1086180"/>
                <a:gd name="connsiteY14" fmla="*/ 1458812 h 1894870"/>
                <a:gd name="connsiteX15" fmla="*/ 280134 w 1086180"/>
                <a:gd name="connsiteY15" fmla="*/ 1321387 h 1894870"/>
                <a:gd name="connsiteX16" fmla="*/ 417558 w 1086180"/>
                <a:gd name="connsiteY16" fmla="*/ 1115251 h 1894870"/>
                <a:gd name="connsiteX17" fmla="*/ 591982 w 1086180"/>
                <a:gd name="connsiteY17" fmla="*/ 819260 h 1894870"/>
                <a:gd name="connsiteX18" fmla="*/ 742620 w 1086180"/>
                <a:gd name="connsiteY18" fmla="*/ 549697 h 1894870"/>
                <a:gd name="connsiteX19" fmla="*/ 850974 w 1086180"/>
                <a:gd name="connsiteY19" fmla="*/ 351489 h 1894870"/>
                <a:gd name="connsiteX20" fmla="*/ 961970 w 1086180"/>
                <a:gd name="connsiteY20" fmla="*/ 142710 h 1894870"/>
                <a:gd name="connsiteX21" fmla="*/ 1022754 w 1086180"/>
                <a:gd name="connsiteY21" fmla="*/ 31713 h 1894870"/>
                <a:gd name="connsiteX22" fmla="*/ 1038611 w 1086180"/>
                <a:gd name="connsiteY22" fmla="*/ 7928 h 1894870"/>
                <a:gd name="connsiteX23" fmla="*/ 1059753 w 1086180"/>
                <a:gd name="connsiteY23" fmla="*/ 0 h 1894870"/>
                <a:gd name="connsiteX24" fmla="*/ 1075609 w 1086180"/>
                <a:gd name="connsiteY24" fmla="*/ 0 h 1894870"/>
                <a:gd name="connsiteX25" fmla="*/ 1083538 w 1086180"/>
                <a:gd name="connsiteY25" fmla="*/ 7928 h 1894870"/>
                <a:gd name="connsiteX26" fmla="*/ 1086180 w 1086180"/>
                <a:gd name="connsiteY26" fmla="*/ 31713 h 1894870"/>
                <a:gd name="connsiteX27" fmla="*/ 1057110 w 1086180"/>
                <a:gd name="connsiteY27" fmla="*/ 118925 h 1894870"/>
                <a:gd name="connsiteX28" fmla="*/ 961970 w 1086180"/>
                <a:gd name="connsiteY28" fmla="*/ 362060 h 1894870"/>
                <a:gd name="connsiteX29" fmla="*/ 792832 w 1086180"/>
                <a:gd name="connsiteY29" fmla="*/ 745263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6180" h="1894870">
                  <a:moveTo>
                    <a:pt x="792832" y="745263"/>
                  </a:moveTo>
                  <a:lnTo>
                    <a:pt x="652765" y="1054467"/>
                  </a:lnTo>
                  <a:lnTo>
                    <a:pt x="549697" y="1271175"/>
                  </a:lnTo>
                  <a:lnTo>
                    <a:pt x="462486" y="1458812"/>
                  </a:lnTo>
                  <a:lnTo>
                    <a:pt x="383202" y="1617378"/>
                  </a:lnTo>
                  <a:lnTo>
                    <a:pt x="346204" y="1694019"/>
                  </a:lnTo>
                  <a:lnTo>
                    <a:pt x="327704" y="1728375"/>
                  </a:lnTo>
                  <a:lnTo>
                    <a:pt x="311847" y="1749517"/>
                  </a:lnTo>
                  <a:lnTo>
                    <a:pt x="301276" y="1789159"/>
                  </a:lnTo>
                  <a:lnTo>
                    <a:pt x="285420" y="1894870"/>
                  </a:lnTo>
                  <a:lnTo>
                    <a:pt x="0" y="1516953"/>
                  </a:lnTo>
                  <a:lnTo>
                    <a:pt x="68712" y="1514310"/>
                  </a:lnTo>
                  <a:lnTo>
                    <a:pt x="108354" y="1506382"/>
                  </a:lnTo>
                  <a:lnTo>
                    <a:pt x="137424" y="1493168"/>
                  </a:lnTo>
                  <a:lnTo>
                    <a:pt x="177066" y="1458812"/>
                  </a:lnTo>
                  <a:lnTo>
                    <a:pt x="280134" y="1321387"/>
                  </a:lnTo>
                  <a:lnTo>
                    <a:pt x="417558" y="1115251"/>
                  </a:lnTo>
                  <a:lnTo>
                    <a:pt x="591982" y="819260"/>
                  </a:lnTo>
                  <a:lnTo>
                    <a:pt x="742620" y="549697"/>
                  </a:lnTo>
                  <a:lnTo>
                    <a:pt x="850974" y="351489"/>
                  </a:lnTo>
                  <a:lnTo>
                    <a:pt x="961970" y="142710"/>
                  </a:lnTo>
                  <a:lnTo>
                    <a:pt x="1022754" y="31713"/>
                  </a:lnTo>
                  <a:lnTo>
                    <a:pt x="1038611" y="7928"/>
                  </a:lnTo>
                  <a:lnTo>
                    <a:pt x="1059753" y="0"/>
                  </a:lnTo>
                  <a:lnTo>
                    <a:pt x="1075609" y="0"/>
                  </a:lnTo>
                  <a:lnTo>
                    <a:pt x="1083538" y="7928"/>
                  </a:lnTo>
                  <a:lnTo>
                    <a:pt x="1086180" y="31713"/>
                  </a:lnTo>
                  <a:lnTo>
                    <a:pt x="1057110" y="118925"/>
                  </a:lnTo>
                  <a:lnTo>
                    <a:pt x="961970" y="362060"/>
                  </a:lnTo>
                  <a:lnTo>
                    <a:pt x="792832" y="7452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D1A545D6-A0C5-4E88-BB7F-B3EC2B242A2A}"/>
                </a:ext>
              </a:extLst>
            </p:cNvPr>
            <p:cNvSpPr/>
            <p:nvPr/>
          </p:nvSpPr>
          <p:spPr>
            <a:xfrm rot="16200000">
              <a:off x="3516315" y="3597276"/>
              <a:ext cx="3030538" cy="865187"/>
            </a:xfrm>
            <a:custGeom>
              <a:avLst/>
              <a:gdLst>
                <a:gd name="connsiteX0" fmla="*/ 1882892 w 3031687"/>
                <a:gd name="connsiteY0" fmla="*/ 844854 h 865460"/>
                <a:gd name="connsiteX1" fmla="*/ 1645920 w 3031687"/>
                <a:gd name="connsiteY1" fmla="*/ 816520 h 865460"/>
                <a:gd name="connsiteX2" fmla="*/ 1506829 w 3031687"/>
                <a:gd name="connsiteY2" fmla="*/ 793338 h 865460"/>
                <a:gd name="connsiteX3" fmla="*/ 1372888 w 3031687"/>
                <a:gd name="connsiteY3" fmla="*/ 765005 h 865460"/>
                <a:gd name="connsiteX4" fmla="*/ 1226069 w 3031687"/>
                <a:gd name="connsiteY4" fmla="*/ 731520 h 865460"/>
                <a:gd name="connsiteX5" fmla="*/ 1141069 w 3031687"/>
                <a:gd name="connsiteY5" fmla="*/ 705762 h 865460"/>
                <a:gd name="connsiteX6" fmla="*/ 999401 w 3031687"/>
                <a:gd name="connsiteY6" fmla="*/ 659398 h 865460"/>
                <a:gd name="connsiteX7" fmla="*/ 878340 w 3031687"/>
                <a:gd name="connsiteY7" fmla="*/ 607882 h 865460"/>
                <a:gd name="connsiteX8" fmla="*/ 765005 w 3031687"/>
                <a:gd name="connsiteY8" fmla="*/ 553791 h 865460"/>
                <a:gd name="connsiteX9" fmla="*/ 623338 w 3031687"/>
                <a:gd name="connsiteY9" fmla="*/ 476518 h 865460"/>
                <a:gd name="connsiteX10" fmla="*/ 440458 w 3031687"/>
                <a:gd name="connsiteY10" fmla="*/ 363184 h 865460"/>
                <a:gd name="connsiteX11" fmla="*/ 270457 w 3031687"/>
                <a:gd name="connsiteY11" fmla="*/ 249850 h 865460"/>
                <a:gd name="connsiteX12" fmla="*/ 105607 w 3031687"/>
                <a:gd name="connsiteY12" fmla="*/ 133940 h 865460"/>
                <a:gd name="connsiteX13" fmla="*/ 20607 w 3031687"/>
                <a:gd name="connsiteY13" fmla="*/ 69545 h 865460"/>
                <a:gd name="connsiteX14" fmla="*/ 7728 w 3031687"/>
                <a:gd name="connsiteY14" fmla="*/ 56667 h 865460"/>
                <a:gd name="connsiteX15" fmla="*/ 0 w 3031687"/>
                <a:gd name="connsiteY15" fmla="*/ 36060 h 865460"/>
                <a:gd name="connsiteX16" fmla="*/ 0 w 3031687"/>
                <a:gd name="connsiteY16" fmla="*/ 15454 h 865460"/>
                <a:gd name="connsiteX17" fmla="*/ 5152 w 3031687"/>
                <a:gd name="connsiteY17" fmla="*/ 2575 h 865460"/>
                <a:gd name="connsiteX18" fmla="*/ 18031 w 3031687"/>
                <a:gd name="connsiteY18" fmla="*/ 0 h 865460"/>
                <a:gd name="connsiteX19" fmla="*/ 56667 w 3031687"/>
                <a:gd name="connsiteY19" fmla="*/ 7727 h 865460"/>
                <a:gd name="connsiteX20" fmla="*/ 154547 w 3031687"/>
                <a:gd name="connsiteY20" fmla="*/ 64394 h 865460"/>
                <a:gd name="connsiteX21" fmla="*/ 229244 w 3031687"/>
                <a:gd name="connsiteY21" fmla="*/ 105606 h 865460"/>
                <a:gd name="connsiteX22" fmla="*/ 340003 w 3031687"/>
                <a:gd name="connsiteY22" fmla="*/ 162273 h 865460"/>
                <a:gd name="connsiteX23" fmla="*/ 515155 w 3031687"/>
                <a:gd name="connsiteY23" fmla="*/ 247274 h 865460"/>
                <a:gd name="connsiteX24" fmla="*/ 636217 w 3031687"/>
                <a:gd name="connsiteY24" fmla="*/ 301365 h 865460"/>
                <a:gd name="connsiteX25" fmla="*/ 765005 w 3031687"/>
                <a:gd name="connsiteY25" fmla="*/ 355456 h 865460"/>
                <a:gd name="connsiteX26" fmla="*/ 901522 w 3031687"/>
                <a:gd name="connsiteY26" fmla="*/ 406972 h 865460"/>
                <a:gd name="connsiteX27" fmla="*/ 1038038 w 3031687"/>
                <a:gd name="connsiteY27" fmla="*/ 453336 h 865460"/>
                <a:gd name="connsiteX28" fmla="*/ 1141069 w 3031687"/>
                <a:gd name="connsiteY28" fmla="*/ 484245 h 865460"/>
                <a:gd name="connsiteX29" fmla="*/ 1249251 w 3031687"/>
                <a:gd name="connsiteY29" fmla="*/ 510003 h 865460"/>
                <a:gd name="connsiteX30" fmla="*/ 1372888 w 3031687"/>
                <a:gd name="connsiteY30" fmla="*/ 535761 h 865460"/>
                <a:gd name="connsiteX31" fmla="*/ 1499101 w 3031687"/>
                <a:gd name="connsiteY31" fmla="*/ 558943 h 865460"/>
                <a:gd name="connsiteX32" fmla="*/ 1707739 w 3031687"/>
                <a:gd name="connsiteY32" fmla="*/ 584700 h 865460"/>
                <a:gd name="connsiteX33" fmla="*/ 1913801 w 3031687"/>
                <a:gd name="connsiteY33" fmla="*/ 602731 h 865460"/>
                <a:gd name="connsiteX34" fmla="*/ 2150772 w 3031687"/>
                <a:gd name="connsiteY34" fmla="*/ 615610 h 865460"/>
                <a:gd name="connsiteX35" fmla="*/ 2462441 w 3031687"/>
                <a:gd name="connsiteY35" fmla="*/ 623337 h 865460"/>
                <a:gd name="connsiteX36" fmla="*/ 2604109 w 3031687"/>
                <a:gd name="connsiteY36" fmla="*/ 620761 h 865460"/>
                <a:gd name="connsiteX37" fmla="*/ 2650473 w 3031687"/>
                <a:gd name="connsiteY37" fmla="*/ 615610 h 865460"/>
                <a:gd name="connsiteX38" fmla="*/ 2709715 w 3031687"/>
                <a:gd name="connsiteY38" fmla="*/ 600155 h 865460"/>
                <a:gd name="connsiteX39" fmla="*/ 2771534 w 3031687"/>
                <a:gd name="connsiteY39" fmla="*/ 579549 h 865460"/>
                <a:gd name="connsiteX40" fmla="*/ 2823049 w 3031687"/>
                <a:gd name="connsiteY40" fmla="*/ 551215 h 865460"/>
                <a:gd name="connsiteX41" fmla="*/ 2887444 w 3031687"/>
                <a:gd name="connsiteY41" fmla="*/ 512579 h 865460"/>
                <a:gd name="connsiteX42" fmla="*/ 2933808 w 3031687"/>
                <a:gd name="connsiteY42" fmla="*/ 471366 h 865460"/>
                <a:gd name="connsiteX43" fmla="*/ 2959565 w 3031687"/>
                <a:gd name="connsiteY43" fmla="*/ 445609 h 865460"/>
                <a:gd name="connsiteX44" fmla="*/ 2980172 w 3031687"/>
                <a:gd name="connsiteY44" fmla="*/ 437881 h 865460"/>
                <a:gd name="connsiteX45" fmla="*/ 2998202 w 3031687"/>
                <a:gd name="connsiteY45" fmla="*/ 437881 h 865460"/>
                <a:gd name="connsiteX46" fmla="*/ 3011081 w 3031687"/>
                <a:gd name="connsiteY46" fmla="*/ 440457 h 865460"/>
                <a:gd name="connsiteX47" fmla="*/ 3026536 w 3031687"/>
                <a:gd name="connsiteY47" fmla="*/ 455912 h 865460"/>
                <a:gd name="connsiteX48" fmla="*/ 3031687 w 3031687"/>
                <a:gd name="connsiteY48" fmla="*/ 481669 h 865460"/>
                <a:gd name="connsiteX49" fmla="*/ 3031687 w 3031687"/>
                <a:gd name="connsiteY49" fmla="*/ 515154 h 865460"/>
                <a:gd name="connsiteX50" fmla="*/ 3026536 w 3031687"/>
                <a:gd name="connsiteY50" fmla="*/ 556367 h 865460"/>
                <a:gd name="connsiteX51" fmla="*/ 3013657 w 3031687"/>
                <a:gd name="connsiteY51" fmla="*/ 597579 h 865460"/>
                <a:gd name="connsiteX52" fmla="*/ 2990475 w 3031687"/>
                <a:gd name="connsiteY52" fmla="*/ 654246 h 865460"/>
                <a:gd name="connsiteX53" fmla="*/ 2956990 w 3031687"/>
                <a:gd name="connsiteY53" fmla="*/ 721216 h 865460"/>
                <a:gd name="connsiteX54" fmla="*/ 2913202 w 3031687"/>
                <a:gd name="connsiteY54" fmla="*/ 790762 h 865460"/>
                <a:gd name="connsiteX55" fmla="*/ 2859110 w 3031687"/>
                <a:gd name="connsiteY55" fmla="*/ 862884 h 865460"/>
                <a:gd name="connsiteX56" fmla="*/ 2699412 w 3031687"/>
                <a:gd name="connsiteY56" fmla="*/ 862884 h 865460"/>
                <a:gd name="connsiteX57" fmla="*/ 2483047 w 3031687"/>
                <a:gd name="connsiteY57" fmla="*/ 865460 h 865460"/>
                <a:gd name="connsiteX58" fmla="*/ 2258955 w 3031687"/>
                <a:gd name="connsiteY58" fmla="*/ 860308 h 865460"/>
                <a:gd name="connsiteX59" fmla="*/ 2122439 w 3031687"/>
                <a:gd name="connsiteY59" fmla="*/ 857732 h 865460"/>
                <a:gd name="connsiteX60" fmla="*/ 1882892 w 3031687"/>
                <a:gd name="connsiteY60" fmla="*/ 844854 h 86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1687" h="865460">
                  <a:moveTo>
                    <a:pt x="1882892" y="844854"/>
                  </a:moveTo>
                  <a:lnTo>
                    <a:pt x="1645920" y="816520"/>
                  </a:lnTo>
                  <a:lnTo>
                    <a:pt x="1506829" y="793338"/>
                  </a:lnTo>
                  <a:lnTo>
                    <a:pt x="1372888" y="765005"/>
                  </a:lnTo>
                  <a:lnTo>
                    <a:pt x="1226069" y="731520"/>
                  </a:lnTo>
                  <a:lnTo>
                    <a:pt x="1141069" y="705762"/>
                  </a:lnTo>
                  <a:lnTo>
                    <a:pt x="999401" y="659398"/>
                  </a:lnTo>
                  <a:lnTo>
                    <a:pt x="878340" y="607882"/>
                  </a:lnTo>
                  <a:lnTo>
                    <a:pt x="765005" y="553791"/>
                  </a:lnTo>
                  <a:lnTo>
                    <a:pt x="623338" y="476518"/>
                  </a:lnTo>
                  <a:lnTo>
                    <a:pt x="440458" y="363184"/>
                  </a:lnTo>
                  <a:lnTo>
                    <a:pt x="270457" y="249850"/>
                  </a:lnTo>
                  <a:lnTo>
                    <a:pt x="105607" y="133940"/>
                  </a:lnTo>
                  <a:lnTo>
                    <a:pt x="20607" y="69545"/>
                  </a:lnTo>
                  <a:lnTo>
                    <a:pt x="7728" y="56667"/>
                  </a:lnTo>
                  <a:lnTo>
                    <a:pt x="0" y="36060"/>
                  </a:lnTo>
                  <a:lnTo>
                    <a:pt x="0" y="15454"/>
                  </a:lnTo>
                  <a:lnTo>
                    <a:pt x="5152" y="2575"/>
                  </a:lnTo>
                  <a:lnTo>
                    <a:pt x="18031" y="0"/>
                  </a:lnTo>
                  <a:lnTo>
                    <a:pt x="56667" y="7727"/>
                  </a:lnTo>
                  <a:lnTo>
                    <a:pt x="154547" y="64394"/>
                  </a:lnTo>
                  <a:lnTo>
                    <a:pt x="229244" y="105606"/>
                  </a:lnTo>
                  <a:lnTo>
                    <a:pt x="340003" y="162273"/>
                  </a:lnTo>
                  <a:lnTo>
                    <a:pt x="515155" y="247274"/>
                  </a:lnTo>
                  <a:lnTo>
                    <a:pt x="636217" y="301365"/>
                  </a:lnTo>
                  <a:lnTo>
                    <a:pt x="765005" y="355456"/>
                  </a:lnTo>
                  <a:lnTo>
                    <a:pt x="901522" y="406972"/>
                  </a:lnTo>
                  <a:lnTo>
                    <a:pt x="1038038" y="453336"/>
                  </a:lnTo>
                  <a:lnTo>
                    <a:pt x="1141069" y="484245"/>
                  </a:lnTo>
                  <a:lnTo>
                    <a:pt x="1249251" y="510003"/>
                  </a:lnTo>
                  <a:lnTo>
                    <a:pt x="1372888" y="535761"/>
                  </a:lnTo>
                  <a:lnTo>
                    <a:pt x="1499101" y="558943"/>
                  </a:lnTo>
                  <a:lnTo>
                    <a:pt x="1707739" y="584700"/>
                  </a:lnTo>
                  <a:lnTo>
                    <a:pt x="1913801" y="602731"/>
                  </a:lnTo>
                  <a:lnTo>
                    <a:pt x="2150772" y="615610"/>
                  </a:lnTo>
                  <a:lnTo>
                    <a:pt x="2462441" y="623337"/>
                  </a:lnTo>
                  <a:lnTo>
                    <a:pt x="2604109" y="620761"/>
                  </a:lnTo>
                  <a:lnTo>
                    <a:pt x="2650473" y="615610"/>
                  </a:lnTo>
                  <a:lnTo>
                    <a:pt x="2709715" y="600155"/>
                  </a:lnTo>
                  <a:lnTo>
                    <a:pt x="2771534" y="579549"/>
                  </a:lnTo>
                  <a:lnTo>
                    <a:pt x="2823049" y="551215"/>
                  </a:lnTo>
                  <a:lnTo>
                    <a:pt x="2887444" y="512579"/>
                  </a:lnTo>
                  <a:lnTo>
                    <a:pt x="2933808" y="471366"/>
                  </a:lnTo>
                  <a:lnTo>
                    <a:pt x="2959565" y="445609"/>
                  </a:lnTo>
                  <a:lnTo>
                    <a:pt x="2980172" y="437881"/>
                  </a:lnTo>
                  <a:lnTo>
                    <a:pt x="2998202" y="437881"/>
                  </a:lnTo>
                  <a:lnTo>
                    <a:pt x="3011081" y="440457"/>
                  </a:lnTo>
                  <a:lnTo>
                    <a:pt x="3026536" y="455912"/>
                  </a:lnTo>
                  <a:lnTo>
                    <a:pt x="3031687" y="481669"/>
                  </a:lnTo>
                  <a:lnTo>
                    <a:pt x="3031687" y="515154"/>
                  </a:lnTo>
                  <a:lnTo>
                    <a:pt x="3026536" y="556367"/>
                  </a:lnTo>
                  <a:lnTo>
                    <a:pt x="3013657" y="597579"/>
                  </a:lnTo>
                  <a:lnTo>
                    <a:pt x="2990475" y="654246"/>
                  </a:lnTo>
                  <a:lnTo>
                    <a:pt x="2956990" y="721216"/>
                  </a:lnTo>
                  <a:lnTo>
                    <a:pt x="2913202" y="790762"/>
                  </a:lnTo>
                  <a:lnTo>
                    <a:pt x="2859110" y="862884"/>
                  </a:lnTo>
                  <a:lnTo>
                    <a:pt x="2699412" y="862884"/>
                  </a:lnTo>
                  <a:lnTo>
                    <a:pt x="2483047" y="865460"/>
                  </a:lnTo>
                  <a:lnTo>
                    <a:pt x="2258955" y="860308"/>
                  </a:lnTo>
                  <a:lnTo>
                    <a:pt x="2122439" y="857732"/>
                  </a:lnTo>
                  <a:lnTo>
                    <a:pt x="1882892" y="8448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5C0AB074-EDDC-4A3B-AB9F-0ECBF989D734}"/>
                </a:ext>
              </a:extLst>
            </p:cNvPr>
            <p:cNvSpPr/>
            <p:nvPr/>
          </p:nvSpPr>
          <p:spPr>
            <a:xfrm>
              <a:off x="5324475" y="2265363"/>
              <a:ext cx="2641600" cy="601662"/>
            </a:xfrm>
            <a:custGeom>
              <a:avLst/>
              <a:gdLst>
                <a:gd name="connsiteX0" fmla="*/ 988219 w 2640806"/>
                <a:gd name="connsiteY0" fmla="*/ 435769 h 602456"/>
                <a:gd name="connsiteX1" fmla="*/ 488156 w 2640806"/>
                <a:gd name="connsiteY1" fmla="*/ 521494 h 602456"/>
                <a:gd name="connsiteX2" fmla="*/ 66675 w 2640806"/>
                <a:gd name="connsiteY2" fmla="*/ 602456 h 602456"/>
                <a:gd name="connsiteX3" fmla="*/ 0 w 2640806"/>
                <a:gd name="connsiteY3" fmla="*/ 414337 h 602456"/>
                <a:gd name="connsiteX4" fmla="*/ 140494 w 2640806"/>
                <a:gd name="connsiteY4" fmla="*/ 402431 h 602456"/>
                <a:gd name="connsiteX5" fmla="*/ 478631 w 2640806"/>
                <a:gd name="connsiteY5" fmla="*/ 357187 h 602456"/>
                <a:gd name="connsiteX6" fmla="*/ 945356 w 2640806"/>
                <a:gd name="connsiteY6" fmla="*/ 290512 h 602456"/>
                <a:gd name="connsiteX7" fmla="*/ 1347788 w 2640806"/>
                <a:gd name="connsiteY7" fmla="*/ 223837 h 602456"/>
                <a:gd name="connsiteX8" fmla="*/ 1535906 w 2640806"/>
                <a:gd name="connsiteY8" fmla="*/ 188119 h 602456"/>
                <a:gd name="connsiteX9" fmla="*/ 1690688 w 2640806"/>
                <a:gd name="connsiteY9" fmla="*/ 164306 h 602456"/>
                <a:gd name="connsiteX10" fmla="*/ 1790700 w 2640806"/>
                <a:gd name="connsiteY10" fmla="*/ 147637 h 602456"/>
                <a:gd name="connsiteX11" fmla="*/ 1897856 w 2640806"/>
                <a:gd name="connsiteY11" fmla="*/ 128587 h 602456"/>
                <a:gd name="connsiteX12" fmla="*/ 1964531 w 2640806"/>
                <a:gd name="connsiteY12" fmla="*/ 116681 h 602456"/>
                <a:gd name="connsiteX13" fmla="*/ 2009775 w 2640806"/>
                <a:gd name="connsiteY13" fmla="*/ 102394 h 602456"/>
                <a:gd name="connsiteX14" fmla="*/ 2062163 w 2640806"/>
                <a:gd name="connsiteY14" fmla="*/ 83344 h 602456"/>
                <a:gd name="connsiteX15" fmla="*/ 2150269 w 2640806"/>
                <a:gd name="connsiteY15" fmla="*/ 42862 h 602456"/>
                <a:gd name="connsiteX16" fmla="*/ 2221706 w 2640806"/>
                <a:gd name="connsiteY16" fmla="*/ 0 h 602456"/>
                <a:gd name="connsiteX17" fmla="*/ 2252663 w 2640806"/>
                <a:gd name="connsiteY17" fmla="*/ 0 h 602456"/>
                <a:gd name="connsiteX18" fmla="*/ 2305050 w 2640806"/>
                <a:gd name="connsiteY18" fmla="*/ 7144 h 602456"/>
                <a:gd name="connsiteX19" fmla="*/ 2383631 w 2640806"/>
                <a:gd name="connsiteY19" fmla="*/ 26194 h 602456"/>
                <a:gd name="connsiteX20" fmla="*/ 2478881 w 2640806"/>
                <a:gd name="connsiteY20" fmla="*/ 54769 h 602456"/>
                <a:gd name="connsiteX21" fmla="*/ 2543175 w 2640806"/>
                <a:gd name="connsiteY21" fmla="*/ 76200 h 602456"/>
                <a:gd name="connsiteX22" fmla="*/ 2581275 w 2640806"/>
                <a:gd name="connsiteY22" fmla="*/ 95250 h 602456"/>
                <a:gd name="connsiteX23" fmla="*/ 2602706 w 2640806"/>
                <a:gd name="connsiteY23" fmla="*/ 109537 h 602456"/>
                <a:gd name="connsiteX24" fmla="*/ 2626519 w 2640806"/>
                <a:gd name="connsiteY24" fmla="*/ 128587 h 602456"/>
                <a:gd name="connsiteX25" fmla="*/ 2638425 w 2640806"/>
                <a:gd name="connsiteY25" fmla="*/ 152400 h 602456"/>
                <a:gd name="connsiteX26" fmla="*/ 2640806 w 2640806"/>
                <a:gd name="connsiteY26" fmla="*/ 166687 h 602456"/>
                <a:gd name="connsiteX27" fmla="*/ 2633663 w 2640806"/>
                <a:gd name="connsiteY27" fmla="*/ 195262 h 602456"/>
                <a:gd name="connsiteX28" fmla="*/ 2614613 w 2640806"/>
                <a:gd name="connsiteY28" fmla="*/ 214312 h 602456"/>
                <a:gd name="connsiteX29" fmla="*/ 2581275 w 2640806"/>
                <a:gd name="connsiteY29" fmla="*/ 242887 h 602456"/>
                <a:gd name="connsiteX30" fmla="*/ 2528888 w 2640806"/>
                <a:gd name="connsiteY30" fmla="*/ 271462 h 602456"/>
                <a:gd name="connsiteX31" fmla="*/ 2359819 w 2640806"/>
                <a:gd name="connsiteY31" fmla="*/ 280987 h 602456"/>
                <a:gd name="connsiteX32" fmla="*/ 2016919 w 2640806"/>
                <a:gd name="connsiteY32" fmla="*/ 314325 h 602456"/>
                <a:gd name="connsiteX33" fmla="*/ 1554956 w 2640806"/>
                <a:gd name="connsiteY33" fmla="*/ 366712 h 602456"/>
                <a:gd name="connsiteX34" fmla="*/ 1373981 w 2640806"/>
                <a:gd name="connsiteY34" fmla="*/ 381000 h 602456"/>
                <a:gd name="connsiteX35" fmla="*/ 988219 w 2640806"/>
                <a:gd name="connsiteY35" fmla="*/ 43576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40806" h="602456">
                  <a:moveTo>
                    <a:pt x="988219" y="435769"/>
                  </a:moveTo>
                  <a:lnTo>
                    <a:pt x="488156" y="521494"/>
                  </a:lnTo>
                  <a:lnTo>
                    <a:pt x="66675" y="602456"/>
                  </a:lnTo>
                  <a:lnTo>
                    <a:pt x="0" y="414337"/>
                  </a:lnTo>
                  <a:lnTo>
                    <a:pt x="140494" y="402431"/>
                  </a:lnTo>
                  <a:lnTo>
                    <a:pt x="478631" y="357187"/>
                  </a:lnTo>
                  <a:lnTo>
                    <a:pt x="945356" y="290512"/>
                  </a:lnTo>
                  <a:lnTo>
                    <a:pt x="1347788" y="223837"/>
                  </a:lnTo>
                  <a:lnTo>
                    <a:pt x="1535906" y="188119"/>
                  </a:lnTo>
                  <a:lnTo>
                    <a:pt x="1690688" y="164306"/>
                  </a:lnTo>
                  <a:lnTo>
                    <a:pt x="1790700" y="147637"/>
                  </a:lnTo>
                  <a:lnTo>
                    <a:pt x="1897856" y="128587"/>
                  </a:lnTo>
                  <a:lnTo>
                    <a:pt x="1964531" y="116681"/>
                  </a:lnTo>
                  <a:lnTo>
                    <a:pt x="2009775" y="102394"/>
                  </a:lnTo>
                  <a:lnTo>
                    <a:pt x="2062163" y="83344"/>
                  </a:lnTo>
                  <a:lnTo>
                    <a:pt x="2150269" y="42862"/>
                  </a:lnTo>
                  <a:lnTo>
                    <a:pt x="2221706" y="0"/>
                  </a:lnTo>
                  <a:lnTo>
                    <a:pt x="2252663" y="0"/>
                  </a:lnTo>
                  <a:lnTo>
                    <a:pt x="2305050" y="7144"/>
                  </a:lnTo>
                  <a:lnTo>
                    <a:pt x="2383631" y="26194"/>
                  </a:lnTo>
                  <a:lnTo>
                    <a:pt x="2478881" y="54769"/>
                  </a:lnTo>
                  <a:lnTo>
                    <a:pt x="2543175" y="76200"/>
                  </a:lnTo>
                  <a:lnTo>
                    <a:pt x="2581275" y="95250"/>
                  </a:lnTo>
                  <a:lnTo>
                    <a:pt x="2602706" y="109537"/>
                  </a:lnTo>
                  <a:lnTo>
                    <a:pt x="2626519" y="128587"/>
                  </a:lnTo>
                  <a:lnTo>
                    <a:pt x="2638425" y="152400"/>
                  </a:lnTo>
                  <a:lnTo>
                    <a:pt x="2640806" y="166687"/>
                  </a:lnTo>
                  <a:lnTo>
                    <a:pt x="2633663" y="195262"/>
                  </a:lnTo>
                  <a:lnTo>
                    <a:pt x="2614613" y="214312"/>
                  </a:lnTo>
                  <a:lnTo>
                    <a:pt x="2581275" y="242887"/>
                  </a:lnTo>
                  <a:lnTo>
                    <a:pt x="2528888" y="271462"/>
                  </a:lnTo>
                  <a:lnTo>
                    <a:pt x="2359819" y="280987"/>
                  </a:lnTo>
                  <a:lnTo>
                    <a:pt x="2016919" y="314325"/>
                  </a:lnTo>
                  <a:lnTo>
                    <a:pt x="1554956" y="366712"/>
                  </a:lnTo>
                  <a:lnTo>
                    <a:pt x="1373981" y="381000"/>
                  </a:lnTo>
                  <a:lnTo>
                    <a:pt x="988219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021AC697-0FD0-4F66-AE37-AAA475BA4F12}"/>
                </a:ext>
              </a:extLst>
            </p:cNvPr>
            <p:cNvSpPr/>
            <p:nvPr/>
          </p:nvSpPr>
          <p:spPr>
            <a:xfrm>
              <a:off x="5489576" y="3248025"/>
              <a:ext cx="1247775" cy="338138"/>
            </a:xfrm>
            <a:custGeom>
              <a:avLst/>
              <a:gdLst>
                <a:gd name="connsiteX0" fmla="*/ 764382 w 1247775"/>
                <a:gd name="connsiteY0" fmla="*/ 266700 h 338138"/>
                <a:gd name="connsiteX1" fmla="*/ 497682 w 1247775"/>
                <a:gd name="connsiteY1" fmla="*/ 309563 h 338138"/>
                <a:gd name="connsiteX2" fmla="*/ 357188 w 1247775"/>
                <a:gd name="connsiteY2" fmla="*/ 338138 h 338138"/>
                <a:gd name="connsiteX3" fmla="*/ 328613 w 1247775"/>
                <a:gd name="connsiteY3" fmla="*/ 335756 h 338138"/>
                <a:gd name="connsiteX4" fmla="*/ 271463 w 1247775"/>
                <a:gd name="connsiteY4" fmla="*/ 326231 h 338138"/>
                <a:gd name="connsiteX5" fmla="*/ 214313 w 1247775"/>
                <a:gd name="connsiteY5" fmla="*/ 307181 h 338138"/>
                <a:gd name="connsiteX6" fmla="*/ 171450 w 1247775"/>
                <a:gd name="connsiteY6" fmla="*/ 288131 h 338138"/>
                <a:gd name="connsiteX7" fmla="*/ 128588 w 1247775"/>
                <a:gd name="connsiteY7" fmla="*/ 261938 h 338138"/>
                <a:gd name="connsiteX8" fmla="*/ 90488 w 1247775"/>
                <a:gd name="connsiteY8" fmla="*/ 228600 h 338138"/>
                <a:gd name="connsiteX9" fmla="*/ 57150 w 1247775"/>
                <a:gd name="connsiteY9" fmla="*/ 192881 h 338138"/>
                <a:gd name="connsiteX10" fmla="*/ 21432 w 1247775"/>
                <a:gd name="connsiteY10" fmla="*/ 147638 h 338138"/>
                <a:gd name="connsiteX11" fmla="*/ 4763 w 1247775"/>
                <a:gd name="connsiteY11" fmla="*/ 119063 h 338138"/>
                <a:gd name="connsiteX12" fmla="*/ 0 w 1247775"/>
                <a:gd name="connsiteY12" fmla="*/ 92869 h 338138"/>
                <a:gd name="connsiteX13" fmla="*/ 7144 w 1247775"/>
                <a:gd name="connsiteY13" fmla="*/ 78581 h 338138"/>
                <a:gd name="connsiteX14" fmla="*/ 21432 w 1247775"/>
                <a:gd name="connsiteY14" fmla="*/ 73819 h 338138"/>
                <a:gd name="connsiteX15" fmla="*/ 52388 w 1247775"/>
                <a:gd name="connsiteY15" fmla="*/ 85725 h 338138"/>
                <a:gd name="connsiteX16" fmla="*/ 90488 w 1247775"/>
                <a:gd name="connsiteY16" fmla="*/ 104775 h 338138"/>
                <a:gd name="connsiteX17" fmla="*/ 121444 w 1247775"/>
                <a:gd name="connsiteY17" fmla="*/ 119063 h 338138"/>
                <a:gd name="connsiteX18" fmla="*/ 169069 w 1247775"/>
                <a:gd name="connsiteY18" fmla="*/ 135731 h 338138"/>
                <a:gd name="connsiteX19" fmla="*/ 221457 w 1247775"/>
                <a:gd name="connsiteY19" fmla="*/ 145256 h 338138"/>
                <a:gd name="connsiteX20" fmla="*/ 285750 w 1247775"/>
                <a:gd name="connsiteY20" fmla="*/ 152400 h 338138"/>
                <a:gd name="connsiteX21" fmla="*/ 354807 w 1247775"/>
                <a:gd name="connsiteY21" fmla="*/ 154781 h 338138"/>
                <a:gd name="connsiteX22" fmla="*/ 447675 w 1247775"/>
                <a:gd name="connsiteY22" fmla="*/ 147638 h 338138"/>
                <a:gd name="connsiteX23" fmla="*/ 616744 w 1247775"/>
                <a:gd name="connsiteY23" fmla="*/ 116681 h 338138"/>
                <a:gd name="connsiteX24" fmla="*/ 726282 w 1247775"/>
                <a:gd name="connsiteY24" fmla="*/ 90488 h 338138"/>
                <a:gd name="connsiteX25" fmla="*/ 804863 w 1247775"/>
                <a:gd name="connsiteY25" fmla="*/ 66675 h 338138"/>
                <a:gd name="connsiteX26" fmla="*/ 862013 w 1247775"/>
                <a:gd name="connsiteY26" fmla="*/ 47625 h 338138"/>
                <a:gd name="connsiteX27" fmla="*/ 914400 w 1247775"/>
                <a:gd name="connsiteY27" fmla="*/ 19050 h 338138"/>
                <a:gd name="connsiteX28" fmla="*/ 938213 w 1247775"/>
                <a:gd name="connsiteY28" fmla="*/ 0 h 338138"/>
                <a:gd name="connsiteX29" fmla="*/ 966788 w 1247775"/>
                <a:gd name="connsiteY29" fmla="*/ 2381 h 338138"/>
                <a:gd name="connsiteX30" fmla="*/ 1028700 w 1247775"/>
                <a:gd name="connsiteY30" fmla="*/ 14288 h 338138"/>
                <a:gd name="connsiteX31" fmla="*/ 1088232 w 1247775"/>
                <a:gd name="connsiteY31" fmla="*/ 28575 h 338138"/>
                <a:gd name="connsiteX32" fmla="*/ 1133475 w 1247775"/>
                <a:gd name="connsiteY32" fmla="*/ 47625 h 338138"/>
                <a:gd name="connsiteX33" fmla="*/ 1176338 w 1247775"/>
                <a:gd name="connsiteY33" fmla="*/ 66675 h 338138"/>
                <a:gd name="connsiteX34" fmla="*/ 1200150 w 1247775"/>
                <a:gd name="connsiteY34" fmla="*/ 85725 h 338138"/>
                <a:gd name="connsiteX35" fmla="*/ 1221582 w 1247775"/>
                <a:gd name="connsiteY35" fmla="*/ 109538 h 338138"/>
                <a:gd name="connsiteX36" fmla="*/ 1240632 w 1247775"/>
                <a:gd name="connsiteY36" fmla="*/ 135731 h 338138"/>
                <a:gd name="connsiteX37" fmla="*/ 1247775 w 1247775"/>
                <a:gd name="connsiteY37" fmla="*/ 161925 h 338138"/>
                <a:gd name="connsiteX38" fmla="*/ 1243013 w 1247775"/>
                <a:gd name="connsiteY38" fmla="*/ 190500 h 338138"/>
                <a:gd name="connsiteX39" fmla="*/ 1228725 w 1247775"/>
                <a:gd name="connsiteY39" fmla="*/ 207169 h 338138"/>
                <a:gd name="connsiteX40" fmla="*/ 1200150 w 1247775"/>
                <a:gd name="connsiteY40" fmla="*/ 226219 h 338138"/>
                <a:gd name="connsiteX41" fmla="*/ 1164432 w 1247775"/>
                <a:gd name="connsiteY41" fmla="*/ 240506 h 338138"/>
                <a:gd name="connsiteX42" fmla="*/ 1131094 w 1247775"/>
                <a:gd name="connsiteY42" fmla="*/ 245269 h 338138"/>
                <a:gd name="connsiteX43" fmla="*/ 1038225 w 1247775"/>
                <a:gd name="connsiteY43" fmla="*/ 240506 h 338138"/>
                <a:gd name="connsiteX44" fmla="*/ 931069 w 1247775"/>
                <a:gd name="connsiteY44" fmla="*/ 247650 h 338138"/>
                <a:gd name="connsiteX45" fmla="*/ 764382 w 1247775"/>
                <a:gd name="connsiteY45" fmla="*/ 26670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7775" h="338138">
                  <a:moveTo>
                    <a:pt x="764382" y="266700"/>
                  </a:moveTo>
                  <a:lnTo>
                    <a:pt x="497682" y="309563"/>
                  </a:lnTo>
                  <a:lnTo>
                    <a:pt x="357188" y="338138"/>
                  </a:lnTo>
                  <a:lnTo>
                    <a:pt x="328613" y="335756"/>
                  </a:lnTo>
                  <a:lnTo>
                    <a:pt x="271463" y="326231"/>
                  </a:lnTo>
                  <a:lnTo>
                    <a:pt x="214313" y="307181"/>
                  </a:lnTo>
                  <a:lnTo>
                    <a:pt x="171450" y="288131"/>
                  </a:lnTo>
                  <a:lnTo>
                    <a:pt x="128588" y="261938"/>
                  </a:lnTo>
                  <a:lnTo>
                    <a:pt x="90488" y="228600"/>
                  </a:lnTo>
                  <a:lnTo>
                    <a:pt x="57150" y="192881"/>
                  </a:lnTo>
                  <a:lnTo>
                    <a:pt x="21432" y="147638"/>
                  </a:lnTo>
                  <a:lnTo>
                    <a:pt x="4763" y="119063"/>
                  </a:lnTo>
                  <a:lnTo>
                    <a:pt x="0" y="92869"/>
                  </a:lnTo>
                  <a:lnTo>
                    <a:pt x="7144" y="78581"/>
                  </a:lnTo>
                  <a:lnTo>
                    <a:pt x="21432" y="73819"/>
                  </a:lnTo>
                  <a:lnTo>
                    <a:pt x="52388" y="85725"/>
                  </a:lnTo>
                  <a:lnTo>
                    <a:pt x="90488" y="104775"/>
                  </a:lnTo>
                  <a:lnTo>
                    <a:pt x="121444" y="119063"/>
                  </a:lnTo>
                  <a:lnTo>
                    <a:pt x="169069" y="135731"/>
                  </a:lnTo>
                  <a:lnTo>
                    <a:pt x="221457" y="145256"/>
                  </a:lnTo>
                  <a:lnTo>
                    <a:pt x="285750" y="152400"/>
                  </a:lnTo>
                  <a:lnTo>
                    <a:pt x="354807" y="154781"/>
                  </a:lnTo>
                  <a:lnTo>
                    <a:pt x="447675" y="147638"/>
                  </a:lnTo>
                  <a:lnTo>
                    <a:pt x="616744" y="116681"/>
                  </a:lnTo>
                  <a:lnTo>
                    <a:pt x="726282" y="90488"/>
                  </a:lnTo>
                  <a:lnTo>
                    <a:pt x="804863" y="66675"/>
                  </a:lnTo>
                  <a:lnTo>
                    <a:pt x="862013" y="47625"/>
                  </a:lnTo>
                  <a:lnTo>
                    <a:pt x="914400" y="19050"/>
                  </a:lnTo>
                  <a:lnTo>
                    <a:pt x="938213" y="0"/>
                  </a:lnTo>
                  <a:lnTo>
                    <a:pt x="966788" y="2381"/>
                  </a:lnTo>
                  <a:lnTo>
                    <a:pt x="1028700" y="14288"/>
                  </a:lnTo>
                  <a:lnTo>
                    <a:pt x="1088232" y="28575"/>
                  </a:lnTo>
                  <a:lnTo>
                    <a:pt x="1133475" y="47625"/>
                  </a:lnTo>
                  <a:lnTo>
                    <a:pt x="1176338" y="66675"/>
                  </a:lnTo>
                  <a:lnTo>
                    <a:pt x="1200150" y="85725"/>
                  </a:lnTo>
                  <a:lnTo>
                    <a:pt x="1221582" y="109538"/>
                  </a:lnTo>
                  <a:lnTo>
                    <a:pt x="1240632" y="135731"/>
                  </a:lnTo>
                  <a:lnTo>
                    <a:pt x="1247775" y="161925"/>
                  </a:lnTo>
                  <a:lnTo>
                    <a:pt x="1243013" y="190500"/>
                  </a:lnTo>
                  <a:lnTo>
                    <a:pt x="1228725" y="207169"/>
                  </a:lnTo>
                  <a:lnTo>
                    <a:pt x="1200150" y="226219"/>
                  </a:lnTo>
                  <a:lnTo>
                    <a:pt x="1164432" y="240506"/>
                  </a:lnTo>
                  <a:lnTo>
                    <a:pt x="1131094" y="245269"/>
                  </a:lnTo>
                  <a:lnTo>
                    <a:pt x="1038225" y="240506"/>
                  </a:lnTo>
                  <a:lnTo>
                    <a:pt x="931069" y="247650"/>
                  </a:lnTo>
                  <a:lnTo>
                    <a:pt x="764382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6FD24A44-B69A-4A56-8777-2C13674DEFBA}"/>
                </a:ext>
              </a:extLst>
            </p:cNvPr>
            <p:cNvSpPr/>
            <p:nvPr/>
          </p:nvSpPr>
          <p:spPr>
            <a:xfrm>
              <a:off x="5619750" y="4005263"/>
              <a:ext cx="1322388" cy="1022350"/>
            </a:xfrm>
            <a:custGeom>
              <a:avLst/>
              <a:gdLst>
                <a:gd name="connsiteX0" fmla="*/ 554831 w 1321594"/>
                <a:gd name="connsiteY0" fmla="*/ 304800 h 1021556"/>
                <a:gd name="connsiteX1" fmla="*/ 90488 w 1321594"/>
                <a:gd name="connsiteY1" fmla="*/ 397668 h 1021556"/>
                <a:gd name="connsiteX2" fmla="*/ 0 w 1321594"/>
                <a:gd name="connsiteY2" fmla="*/ 238125 h 1021556"/>
                <a:gd name="connsiteX3" fmla="*/ 307181 w 1321594"/>
                <a:gd name="connsiteY3" fmla="*/ 183356 h 1021556"/>
                <a:gd name="connsiteX4" fmla="*/ 783431 w 1321594"/>
                <a:gd name="connsiteY4" fmla="*/ 92868 h 1021556"/>
                <a:gd name="connsiteX5" fmla="*/ 804863 w 1321594"/>
                <a:gd name="connsiteY5" fmla="*/ 80962 h 1021556"/>
                <a:gd name="connsiteX6" fmla="*/ 840581 w 1321594"/>
                <a:gd name="connsiteY6" fmla="*/ 50006 h 1021556"/>
                <a:gd name="connsiteX7" fmla="*/ 890588 w 1321594"/>
                <a:gd name="connsiteY7" fmla="*/ 7143 h 1021556"/>
                <a:gd name="connsiteX8" fmla="*/ 909638 w 1321594"/>
                <a:gd name="connsiteY8" fmla="*/ 2381 h 1021556"/>
                <a:gd name="connsiteX9" fmla="*/ 981075 w 1321594"/>
                <a:gd name="connsiteY9" fmla="*/ 0 h 1021556"/>
                <a:gd name="connsiteX10" fmla="*/ 1045369 w 1321594"/>
                <a:gd name="connsiteY10" fmla="*/ 9525 h 1021556"/>
                <a:gd name="connsiteX11" fmla="*/ 1097756 w 1321594"/>
                <a:gd name="connsiteY11" fmla="*/ 23812 h 1021556"/>
                <a:gd name="connsiteX12" fmla="*/ 1152525 w 1321594"/>
                <a:gd name="connsiteY12" fmla="*/ 45243 h 1021556"/>
                <a:gd name="connsiteX13" fmla="*/ 1219200 w 1321594"/>
                <a:gd name="connsiteY13" fmla="*/ 80962 h 1021556"/>
                <a:gd name="connsiteX14" fmla="*/ 1273969 w 1321594"/>
                <a:gd name="connsiteY14" fmla="*/ 114300 h 1021556"/>
                <a:gd name="connsiteX15" fmla="*/ 1297781 w 1321594"/>
                <a:gd name="connsiteY15" fmla="*/ 135731 h 1021556"/>
                <a:gd name="connsiteX16" fmla="*/ 1314450 w 1321594"/>
                <a:gd name="connsiteY16" fmla="*/ 157162 h 1021556"/>
                <a:gd name="connsiteX17" fmla="*/ 1321594 w 1321594"/>
                <a:gd name="connsiteY17" fmla="*/ 180975 h 1021556"/>
                <a:gd name="connsiteX18" fmla="*/ 1319213 w 1321594"/>
                <a:gd name="connsiteY18" fmla="*/ 204787 h 1021556"/>
                <a:gd name="connsiteX19" fmla="*/ 1302544 w 1321594"/>
                <a:gd name="connsiteY19" fmla="*/ 240506 h 1021556"/>
                <a:gd name="connsiteX20" fmla="*/ 1276350 w 1321594"/>
                <a:gd name="connsiteY20" fmla="*/ 264318 h 1021556"/>
                <a:gd name="connsiteX21" fmla="*/ 1254919 w 1321594"/>
                <a:gd name="connsiteY21" fmla="*/ 290512 h 1021556"/>
                <a:gd name="connsiteX22" fmla="*/ 1240631 w 1321594"/>
                <a:gd name="connsiteY22" fmla="*/ 311943 h 1021556"/>
                <a:gd name="connsiteX23" fmla="*/ 1228725 w 1321594"/>
                <a:gd name="connsiteY23" fmla="*/ 345281 h 1021556"/>
                <a:gd name="connsiteX24" fmla="*/ 1223963 w 1321594"/>
                <a:gd name="connsiteY24" fmla="*/ 369093 h 1021556"/>
                <a:gd name="connsiteX25" fmla="*/ 1140619 w 1321594"/>
                <a:gd name="connsiteY25" fmla="*/ 633412 h 1021556"/>
                <a:gd name="connsiteX26" fmla="*/ 1073944 w 1321594"/>
                <a:gd name="connsiteY26" fmla="*/ 845343 h 1021556"/>
                <a:gd name="connsiteX27" fmla="*/ 1045369 w 1321594"/>
                <a:gd name="connsiteY27" fmla="*/ 928687 h 1021556"/>
                <a:gd name="connsiteX28" fmla="*/ 1026319 w 1321594"/>
                <a:gd name="connsiteY28" fmla="*/ 959643 h 1021556"/>
                <a:gd name="connsiteX29" fmla="*/ 1004888 w 1321594"/>
                <a:gd name="connsiteY29" fmla="*/ 985837 h 1021556"/>
                <a:gd name="connsiteX30" fmla="*/ 983456 w 1321594"/>
                <a:gd name="connsiteY30" fmla="*/ 1004887 h 1021556"/>
                <a:gd name="connsiteX31" fmla="*/ 966788 w 1321594"/>
                <a:gd name="connsiteY31" fmla="*/ 1014412 h 1021556"/>
                <a:gd name="connsiteX32" fmla="*/ 942975 w 1321594"/>
                <a:gd name="connsiteY32" fmla="*/ 1021556 h 1021556"/>
                <a:gd name="connsiteX33" fmla="*/ 916781 w 1321594"/>
                <a:gd name="connsiteY33" fmla="*/ 1021556 h 1021556"/>
                <a:gd name="connsiteX34" fmla="*/ 885825 w 1321594"/>
                <a:gd name="connsiteY34" fmla="*/ 1014412 h 1021556"/>
                <a:gd name="connsiteX35" fmla="*/ 850106 w 1321594"/>
                <a:gd name="connsiteY35" fmla="*/ 990600 h 1021556"/>
                <a:gd name="connsiteX36" fmla="*/ 828675 w 1321594"/>
                <a:gd name="connsiteY36" fmla="*/ 964406 h 1021556"/>
                <a:gd name="connsiteX37" fmla="*/ 845344 w 1321594"/>
                <a:gd name="connsiteY37" fmla="*/ 857250 h 1021556"/>
                <a:gd name="connsiteX38" fmla="*/ 902494 w 1321594"/>
                <a:gd name="connsiteY38" fmla="*/ 528637 h 1021556"/>
                <a:gd name="connsiteX39" fmla="*/ 931069 w 1321594"/>
                <a:gd name="connsiteY39" fmla="*/ 378618 h 1021556"/>
                <a:gd name="connsiteX40" fmla="*/ 938213 w 1321594"/>
                <a:gd name="connsiteY40" fmla="*/ 321468 h 1021556"/>
                <a:gd name="connsiteX41" fmla="*/ 938213 w 1321594"/>
                <a:gd name="connsiteY41" fmla="*/ 292893 h 1021556"/>
                <a:gd name="connsiteX42" fmla="*/ 935831 w 1321594"/>
                <a:gd name="connsiteY42" fmla="*/ 273843 h 1021556"/>
                <a:gd name="connsiteX43" fmla="*/ 926306 w 1321594"/>
                <a:gd name="connsiteY43" fmla="*/ 257175 h 1021556"/>
                <a:gd name="connsiteX44" fmla="*/ 909638 w 1321594"/>
                <a:gd name="connsiteY44" fmla="*/ 247650 h 1021556"/>
                <a:gd name="connsiteX45" fmla="*/ 873919 w 1321594"/>
                <a:gd name="connsiteY45" fmla="*/ 247650 h 1021556"/>
                <a:gd name="connsiteX46" fmla="*/ 554831 w 1321594"/>
                <a:gd name="connsiteY46" fmla="*/ 304800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1594" h="1021556">
                  <a:moveTo>
                    <a:pt x="554831" y="304800"/>
                  </a:moveTo>
                  <a:lnTo>
                    <a:pt x="90488" y="397668"/>
                  </a:lnTo>
                  <a:lnTo>
                    <a:pt x="0" y="238125"/>
                  </a:lnTo>
                  <a:lnTo>
                    <a:pt x="307181" y="183356"/>
                  </a:lnTo>
                  <a:lnTo>
                    <a:pt x="783431" y="92868"/>
                  </a:lnTo>
                  <a:lnTo>
                    <a:pt x="804863" y="80962"/>
                  </a:lnTo>
                  <a:lnTo>
                    <a:pt x="840581" y="50006"/>
                  </a:lnTo>
                  <a:lnTo>
                    <a:pt x="890588" y="7143"/>
                  </a:lnTo>
                  <a:lnTo>
                    <a:pt x="909638" y="2381"/>
                  </a:lnTo>
                  <a:lnTo>
                    <a:pt x="981075" y="0"/>
                  </a:lnTo>
                  <a:lnTo>
                    <a:pt x="1045369" y="9525"/>
                  </a:lnTo>
                  <a:lnTo>
                    <a:pt x="1097756" y="23812"/>
                  </a:lnTo>
                  <a:lnTo>
                    <a:pt x="1152525" y="45243"/>
                  </a:lnTo>
                  <a:lnTo>
                    <a:pt x="1219200" y="80962"/>
                  </a:lnTo>
                  <a:lnTo>
                    <a:pt x="1273969" y="114300"/>
                  </a:lnTo>
                  <a:lnTo>
                    <a:pt x="1297781" y="135731"/>
                  </a:lnTo>
                  <a:lnTo>
                    <a:pt x="1314450" y="157162"/>
                  </a:lnTo>
                  <a:lnTo>
                    <a:pt x="1321594" y="180975"/>
                  </a:lnTo>
                  <a:lnTo>
                    <a:pt x="1319213" y="204787"/>
                  </a:lnTo>
                  <a:lnTo>
                    <a:pt x="1302544" y="240506"/>
                  </a:lnTo>
                  <a:lnTo>
                    <a:pt x="1276350" y="264318"/>
                  </a:lnTo>
                  <a:lnTo>
                    <a:pt x="1254919" y="290512"/>
                  </a:lnTo>
                  <a:lnTo>
                    <a:pt x="1240631" y="311943"/>
                  </a:lnTo>
                  <a:lnTo>
                    <a:pt x="1228725" y="345281"/>
                  </a:lnTo>
                  <a:lnTo>
                    <a:pt x="1223963" y="369093"/>
                  </a:lnTo>
                  <a:lnTo>
                    <a:pt x="1140619" y="633412"/>
                  </a:lnTo>
                  <a:lnTo>
                    <a:pt x="1073944" y="845343"/>
                  </a:lnTo>
                  <a:lnTo>
                    <a:pt x="1045369" y="928687"/>
                  </a:lnTo>
                  <a:lnTo>
                    <a:pt x="1026319" y="959643"/>
                  </a:lnTo>
                  <a:lnTo>
                    <a:pt x="1004888" y="985837"/>
                  </a:lnTo>
                  <a:lnTo>
                    <a:pt x="983456" y="1004887"/>
                  </a:lnTo>
                  <a:lnTo>
                    <a:pt x="966788" y="1014412"/>
                  </a:lnTo>
                  <a:lnTo>
                    <a:pt x="942975" y="1021556"/>
                  </a:lnTo>
                  <a:lnTo>
                    <a:pt x="916781" y="1021556"/>
                  </a:lnTo>
                  <a:lnTo>
                    <a:pt x="885825" y="1014412"/>
                  </a:lnTo>
                  <a:lnTo>
                    <a:pt x="850106" y="990600"/>
                  </a:lnTo>
                  <a:lnTo>
                    <a:pt x="828675" y="964406"/>
                  </a:lnTo>
                  <a:lnTo>
                    <a:pt x="845344" y="857250"/>
                  </a:lnTo>
                  <a:lnTo>
                    <a:pt x="902494" y="528637"/>
                  </a:lnTo>
                  <a:lnTo>
                    <a:pt x="931069" y="378618"/>
                  </a:lnTo>
                  <a:lnTo>
                    <a:pt x="938213" y="321468"/>
                  </a:lnTo>
                  <a:lnTo>
                    <a:pt x="938213" y="292893"/>
                  </a:lnTo>
                  <a:lnTo>
                    <a:pt x="935831" y="273843"/>
                  </a:lnTo>
                  <a:lnTo>
                    <a:pt x="926306" y="257175"/>
                  </a:lnTo>
                  <a:lnTo>
                    <a:pt x="909638" y="247650"/>
                  </a:lnTo>
                  <a:lnTo>
                    <a:pt x="873919" y="247650"/>
                  </a:lnTo>
                  <a:lnTo>
                    <a:pt x="554831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FE0DB4AF-1CF5-4A92-8405-1D5CE5FF4E06}"/>
                </a:ext>
              </a:extLst>
            </p:cNvPr>
            <p:cNvSpPr/>
            <p:nvPr/>
          </p:nvSpPr>
          <p:spPr>
            <a:xfrm>
              <a:off x="5734050" y="4829176"/>
              <a:ext cx="788988" cy="295275"/>
            </a:xfrm>
            <a:custGeom>
              <a:avLst/>
              <a:gdLst>
                <a:gd name="connsiteX0" fmla="*/ 397669 w 788194"/>
                <a:gd name="connsiteY0" fmla="*/ 209550 h 295275"/>
                <a:gd name="connsiteX1" fmla="*/ 30956 w 788194"/>
                <a:gd name="connsiteY1" fmla="*/ 295275 h 295275"/>
                <a:gd name="connsiteX2" fmla="*/ 0 w 788194"/>
                <a:gd name="connsiteY2" fmla="*/ 159544 h 295275"/>
                <a:gd name="connsiteX3" fmla="*/ 204788 w 788194"/>
                <a:gd name="connsiteY3" fmla="*/ 109538 h 295275"/>
                <a:gd name="connsiteX4" fmla="*/ 357188 w 788194"/>
                <a:gd name="connsiteY4" fmla="*/ 71438 h 295275"/>
                <a:gd name="connsiteX5" fmla="*/ 461963 w 788194"/>
                <a:gd name="connsiteY5" fmla="*/ 50006 h 295275"/>
                <a:gd name="connsiteX6" fmla="*/ 554831 w 788194"/>
                <a:gd name="connsiteY6" fmla="*/ 30956 h 295275"/>
                <a:gd name="connsiteX7" fmla="*/ 676275 w 788194"/>
                <a:gd name="connsiteY7" fmla="*/ 11906 h 295275"/>
                <a:gd name="connsiteX8" fmla="*/ 788194 w 788194"/>
                <a:gd name="connsiteY8" fmla="*/ 0 h 295275"/>
                <a:gd name="connsiteX9" fmla="*/ 788194 w 788194"/>
                <a:gd name="connsiteY9" fmla="*/ 161925 h 295275"/>
                <a:gd name="connsiteX10" fmla="*/ 621506 w 788194"/>
                <a:gd name="connsiteY10" fmla="*/ 169069 h 295275"/>
                <a:gd name="connsiteX11" fmla="*/ 538163 w 788194"/>
                <a:gd name="connsiteY11" fmla="*/ 180975 h 295275"/>
                <a:gd name="connsiteX12" fmla="*/ 397669 w 788194"/>
                <a:gd name="connsiteY12" fmla="*/ 2095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194" h="295275">
                  <a:moveTo>
                    <a:pt x="397669" y="209550"/>
                  </a:moveTo>
                  <a:lnTo>
                    <a:pt x="30956" y="295275"/>
                  </a:lnTo>
                  <a:lnTo>
                    <a:pt x="0" y="159544"/>
                  </a:lnTo>
                  <a:lnTo>
                    <a:pt x="204788" y="109538"/>
                  </a:lnTo>
                  <a:lnTo>
                    <a:pt x="357188" y="71438"/>
                  </a:lnTo>
                  <a:lnTo>
                    <a:pt x="461963" y="50006"/>
                  </a:lnTo>
                  <a:lnTo>
                    <a:pt x="554831" y="30956"/>
                  </a:lnTo>
                  <a:lnTo>
                    <a:pt x="676275" y="11906"/>
                  </a:lnTo>
                  <a:lnTo>
                    <a:pt x="788194" y="0"/>
                  </a:lnTo>
                  <a:lnTo>
                    <a:pt x="788194" y="161925"/>
                  </a:lnTo>
                  <a:lnTo>
                    <a:pt x="621506" y="169069"/>
                  </a:lnTo>
                  <a:lnTo>
                    <a:pt x="538163" y="180975"/>
                  </a:lnTo>
                  <a:lnTo>
                    <a:pt x="397669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5F6266E6-C60A-49C8-BF34-D728E431B535}"/>
                </a:ext>
              </a:extLst>
            </p:cNvPr>
            <p:cNvSpPr/>
            <p:nvPr/>
          </p:nvSpPr>
          <p:spPr>
            <a:xfrm rot="16200000">
              <a:off x="5052219" y="2793206"/>
              <a:ext cx="4381500" cy="1982788"/>
            </a:xfrm>
            <a:custGeom>
              <a:avLst/>
              <a:gdLst>
                <a:gd name="connsiteX0" fmla="*/ 2623163 w 4381353"/>
                <a:gd name="connsiteY0" fmla="*/ 812015 h 1984142"/>
                <a:gd name="connsiteX1" fmla="*/ 2301887 w 4381353"/>
                <a:gd name="connsiteY1" fmla="*/ 889686 h 1984142"/>
                <a:gd name="connsiteX2" fmla="*/ 2139484 w 4381353"/>
                <a:gd name="connsiteY2" fmla="*/ 939113 h 1984142"/>
                <a:gd name="connsiteX3" fmla="*/ 1973550 w 4381353"/>
                <a:gd name="connsiteY3" fmla="*/ 992071 h 1984142"/>
                <a:gd name="connsiteX4" fmla="*/ 1807617 w 4381353"/>
                <a:gd name="connsiteY4" fmla="*/ 1052089 h 1984142"/>
                <a:gd name="connsiteX5" fmla="*/ 1684049 w 4381353"/>
                <a:gd name="connsiteY5" fmla="*/ 1101517 h 1984142"/>
                <a:gd name="connsiteX6" fmla="*/ 1436914 w 4381353"/>
                <a:gd name="connsiteY6" fmla="*/ 1196840 h 1984142"/>
                <a:gd name="connsiteX7" fmla="*/ 1235675 w 4381353"/>
                <a:gd name="connsiteY7" fmla="*/ 1285103 h 1984142"/>
                <a:gd name="connsiteX8" fmla="*/ 1083864 w 4381353"/>
                <a:gd name="connsiteY8" fmla="*/ 1359243 h 1984142"/>
                <a:gd name="connsiteX9" fmla="*/ 953235 w 4381353"/>
                <a:gd name="connsiteY9" fmla="*/ 1433384 h 1984142"/>
                <a:gd name="connsiteX10" fmla="*/ 836729 w 4381353"/>
                <a:gd name="connsiteY10" fmla="*/ 1500463 h 1984142"/>
                <a:gd name="connsiteX11" fmla="*/ 727283 w 4381353"/>
                <a:gd name="connsiteY11" fmla="*/ 1578134 h 1984142"/>
                <a:gd name="connsiteX12" fmla="*/ 642551 w 4381353"/>
                <a:gd name="connsiteY12" fmla="*/ 1652275 h 1984142"/>
                <a:gd name="connsiteX13" fmla="*/ 328336 w 4381353"/>
                <a:gd name="connsiteY13" fmla="*/ 1973550 h 1984142"/>
                <a:gd name="connsiteX14" fmla="*/ 264787 w 4381353"/>
                <a:gd name="connsiteY14" fmla="*/ 1973550 h 1984142"/>
                <a:gd name="connsiteX15" fmla="*/ 130628 w 4381353"/>
                <a:gd name="connsiteY15" fmla="*/ 1980612 h 1984142"/>
                <a:gd name="connsiteX16" fmla="*/ 84732 w 4381353"/>
                <a:gd name="connsiteY16" fmla="*/ 1984142 h 1984142"/>
                <a:gd name="connsiteX17" fmla="*/ 52957 w 4381353"/>
                <a:gd name="connsiteY17" fmla="*/ 1977081 h 1984142"/>
                <a:gd name="connsiteX18" fmla="*/ 24713 w 4381353"/>
                <a:gd name="connsiteY18" fmla="*/ 1955898 h 1984142"/>
                <a:gd name="connsiteX19" fmla="*/ 7061 w 4381353"/>
                <a:gd name="connsiteY19" fmla="*/ 1927654 h 1984142"/>
                <a:gd name="connsiteX20" fmla="*/ 0 w 4381353"/>
                <a:gd name="connsiteY20" fmla="*/ 1888818 h 1984142"/>
                <a:gd name="connsiteX21" fmla="*/ 3530 w 4381353"/>
                <a:gd name="connsiteY21" fmla="*/ 1846452 h 1984142"/>
                <a:gd name="connsiteX22" fmla="*/ 21183 w 4381353"/>
                <a:gd name="connsiteY22" fmla="*/ 1797025 h 1984142"/>
                <a:gd name="connsiteX23" fmla="*/ 56488 w 4381353"/>
                <a:gd name="connsiteY23" fmla="*/ 1744068 h 1984142"/>
                <a:gd name="connsiteX24" fmla="*/ 120037 w 4381353"/>
                <a:gd name="connsiteY24" fmla="*/ 1680519 h 1984142"/>
                <a:gd name="connsiteX25" fmla="*/ 240074 w 4381353"/>
                <a:gd name="connsiteY25" fmla="*/ 1581665 h 1984142"/>
                <a:gd name="connsiteX26" fmla="*/ 377763 w 4381353"/>
                <a:gd name="connsiteY26" fmla="*/ 1472219 h 1984142"/>
                <a:gd name="connsiteX27" fmla="*/ 480148 w 4381353"/>
                <a:gd name="connsiteY27" fmla="*/ 1405140 h 1984142"/>
                <a:gd name="connsiteX28" fmla="*/ 617838 w 4381353"/>
                <a:gd name="connsiteY28" fmla="*/ 1327469 h 1984142"/>
                <a:gd name="connsiteX29" fmla="*/ 766119 w 4381353"/>
                <a:gd name="connsiteY29" fmla="*/ 1249798 h 1984142"/>
                <a:gd name="connsiteX30" fmla="*/ 942644 w 4381353"/>
                <a:gd name="connsiteY30" fmla="*/ 1165066 h 1984142"/>
                <a:gd name="connsiteX31" fmla="*/ 1172126 w 4381353"/>
                <a:gd name="connsiteY31" fmla="*/ 1062681 h 1984142"/>
                <a:gd name="connsiteX32" fmla="*/ 1415731 w 4381353"/>
                <a:gd name="connsiteY32" fmla="*/ 963827 h 1984142"/>
                <a:gd name="connsiteX33" fmla="*/ 1518116 w 4381353"/>
                <a:gd name="connsiteY33" fmla="*/ 921461 h 1984142"/>
                <a:gd name="connsiteX34" fmla="*/ 1694641 w 4381353"/>
                <a:gd name="connsiteY34" fmla="*/ 857912 h 1984142"/>
                <a:gd name="connsiteX35" fmla="*/ 1885288 w 4381353"/>
                <a:gd name="connsiteY35" fmla="*/ 790832 h 1984142"/>
                <a:gd name="connsiteX36" fmla="*/ 1994733 w 4381353"/>
                <a:gd name="connsiteY36" fmla="*/ 755527 h 1984142"/>
                <a:gd name="connsiteX37" fmla="*/ 2097118 w 4381353"/>
                <a:gd name="connsiteY37" fmla="*/ 723753 h 1984142"/>
                <a:gd name="connsiteX38" fmla="*/ 2263052 w 4381353"/>
                <a:gd name="connsiteY38" fmla="*/ 677856 h 1984142"/>
                <a:gd name="connsiteX39" fmla="*/ 2598449 w 4381353"/>
                <a:gd name="connsiteY39" fmla="*/ 593124 h 1984142"/>
                <a:gd name="connsiteX40" fmla="*/ 2859706 w 4381353"/>
                <a:gd name="connsiteY40" fmla="*/ 533106 h 1984142"/>
                <a:gd name="connsiteX41" fmla="*/ 3092719 w 4381353"/>
                <a:gd name="connsiteY41" fmla="*/ 476618 h 1984142"/>
                <a:gd name="connsiteX42" fmla="*/ 3332794 w 4381353"/>
                <a:gd name="connsiteY42" fmla="*/ 423660 h 1984142"/>
                <a:gd name="connsiteX43" fmla="*/ 3470483 w 4381353"/>
                <a:gd name="connsiteY43" fmla="*/ 402477 h 1984142"/>
                <a:gd name="connsiteX44" fmla="*/ 3752923 w 4381353"/>
                <a:gd name="connsiteY44" fmla="*/ 356581 h 1984142"/>
                <a:gd name="connsiteX45" fmla="*/ 3947101 w 4381353"/>
                <a:gd name="connsiteY45" fmla="*/ 324806 h 1984142"/>
                <a:gd name="connsiteX46" fmla="*/ 4049486 w 4381353"/>
                <a:gd name="connsiteY46" fmla="*/ 307154 h 1984142"/>
                <a:gd name="connsiteX47" fmla="*/ 4102443 w 4381353"/>
                <a:gd name="connsiteY47" fmla="*/ 285971 h 1984142"/>
                <a:gd name="connsiteX48" fmla="*/ 4162462 w 4381353"/>
                <a:gd name="connsiteY48" fmla="*/ 250666 h 1984142"/>
                <a:gd name="connsiteX49" fmla="*/ 4222480 w 4381353"/>
                <a:gd name="connsiteY49" fmla="*/ 201239 h 1984142"/>
                <a:gd name="connsiteX50" fmla="*/ 4261316 w 4381353"/>
                <a:gd name="connsiteY50" fmla="*/ 144750 h 1984142"/>
                <a:gd name="connsiteX51" fmla="*/ 4303682 w 4381353"/>
                <a:gd name="connsiteY51" fmla="*/ 70610 h 1984142"/>
                <a:gd name="connsiteX52" fmla="*/ 4321334 w 4381353"/>
                <a:gd name="connsiteY52" fmla="*/ 31774 h 1984142"/>
                <a:gd name="connsiteX53" fmla="*/ 4335456 w 4381353"/>
                <a:gd name="connsiteY53" fmla="*/ 10591 h 1984142"/>
                <a:gd name="connsiteX54" fmla="*/ 4353109 w 4381353"/>
                <a:gd name="connsiteY54" fmla="*/ 0 h 1984142"/>
                <a:gd name="connsiteX55" fmla="*/ 4370761 w 4381353"/>
                <a:gd name="connsiteY55" fmla="*/ 0 h 1984142"/>
                <a:gd name="connsiteX56" fmla="*/ 4377822 w 4381353"/>
                <a:gd name="connsiteY56" fmla="*/ 3530 h 1984142"/>
                <a:gd name="connsiteX57" fmla="*/ 4381353 w 4381353"/>
                <a:gd name="connsiteY57" fmla="*/ 10591 h 1984142"/>
                <a:gd name="connsiteX58" fmla="*/ 4377822 w 4381353"/>
                <a:gd name="connsiteY58" fmla="*/ 67079 h 1984142"/>
                <a:gd name="connsiteX59" fmla="*/ 4367231 w 4381353"/>
                <a:gd name="connsiteY59" fmla="*/ 162403 h 1984142"/>
                <a:gd name="connsiteX60" fmla="*/ 4349578 w 4381353"/>
                <a:gd name="connsiteY60" fmla="*/ 261257 h 1984142"/>
                <a:gd name="connsiteX61" fmla="*/ 4331926 w 4381353"/>
                <a:gd name="connsiteY61" fmla="*/ 338928 h 1984142"/>
                <a:gd name="connsiteX62" fmla="*/ 4296621 w 4381353"/>
                <a:gd name="connsiteY62" fmla="*/ 437782 h 1984142"/>
                <a:gd name="connsiteX63" fmla="*/ 4247194 w 4381353"/>
                <a:gd name="connsiteY63" fmla="*/ 536636 h 1984142"/>
                <a:gd name="connsiteX64" fmla="*/ 4204828 w 4381353"/>
                <a:gd name="connsiteY64" fmla="*/ 603716 h 1984142"/>
                <a:gd name="connsiteX65" fmla="*/ 4180114 w 4381353"/>
                <a:gd name="connsiteY65" fmla="*/ 642551 h 1984142"/>
                <a:gd name="connsiteX66" fmla="*/ 4158931 w 4381353"/>
                <a:gd name="connsiteY66" fmla="*/ 653143 h 1984142"/>
                <a:gd name="connsiteX67" fmla="*/ 4130687 w 4381353"/>
                <a:gd name="connsiteY67" fmla="*/ 656673 h 1984142"/>
                <a:gd name="connsiteX68" fmla="*/ 4102443 w 4381353"/>
                <a:gd name="connsiteY68" fmla="*/ 635490 h 1984142"/>
                <a:gd name="connsiteX69" fmla="*/ 4067138 w 4381353"/>
                <a:gd name="connsiteY69" fmla="*/ 617838 h 1984142"/>
                <a:gd name="connsiteX70" fmla="*/ 4021241 w 4381353"/>
                <a:gd name="connsiteY70" fmla="*/ 603716 h 1984142"/>
                <a:gd name="connsiteX71" fmla="*/ 3957692 w 4381353"/>
                <a:gd name="connsiteY71" fmla="*/ 593124 h 1984142"/>
                <a:gd name="connsiteX72" fmla="*/ 3858838 w 4381353"/>
                <a:gd name="connsiteY72" fmla="*/ 600185 h 1984142"/>
                <a:gd name="connsiteX73" fmla="*/ 3495197 w 4381353"/>
                <a:gd name="connsiteY73" fmla="*/ 646082 h 1984142"/>
                <a:gd name="connsiteX74" fmla="*/ 3353977 w 4381353"/>
                <a:gd name="connsiteY74" fmla="*/ 660204 h 1984142"/>
                <a:gd name="connsiteX75" fmla="*/ 2623163 w 4381353"/>
                <a:gd name="connsiteY75" fmla="*/ 812015 h 19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81353" h="1984142">
                  <a:moveTo>
                    <a:pt x="2623163" y="812015"/>
                  </a:moveTo>
                  <a:lnTo>
                    <a:pt x="2301887" y="889686"/>
                  </a:lnTo>
                  <a:lnTo>
                    <a:pt x="2139484" y="939113"/>
                  </a:lnTo>
                  <a:lnTo>
                    <a:pt x="1973550" y="992071"/>
                  </a:lnTo>
                  <a:lnTo>
                    <a:pt x="1807617" y="1052089"/>
                  </a:lnTo>
                  <a:lnTo>
                    <a:pt x="1684049" y="1101517"/>
                  </a:lnTo>
                  <a:lnTo>
                    <a:pt x="1436914" y="1196840"/>
                  </a:lnTo>
                  <a:lnTo>
                    <a:pt x="1235675" y="1285103"/>
                  </a:lnTo>
                  <a:lnTo>
                    <a:pt x="1083864" y="1359243"/>
                  </a:lnTo>
                  <a:lnTo>
                    <a:pt x="953235" y="1433384"/>
                  </a:lnTo>
                  <a:lnTo>
                    <a:pt x="836729" y="1500463"/>
                  </a:lnTo>
                  <a:lnTo>
                    <a:pt x="727283" y="1578134"/>
                  </a:lnTo>
                  <a:lnTo>
                    <a:pt x="642551" y="1652275"/>
                  </a:lnTo>
                  <a:lnTo>
                    <a:pt x="328336" y="1973550"/>
                  </a:lnTo>
                  <a:lnTo>
                    <a:pt x="264787" y="1973550"/>
                  </a:lnTo>
                  <a:lnTo>
                    <a:pt x="130628" y="1980612"/>
                  </a:lnTo>
                  <a:lnTo>
                    <a:pt x="84732" y="1984142"/>
                  </a:lnTo>
                  <a:lnTo>
                    <a:pt x="52957" y="1977081"/>
                  </a:lnTo>
                  <a:lnTo>
                    <a:pt x="24713" y="1955898"/>
                  </a:lnTo>
                  <a:lnTo>
                    <a:pt x="7061" y="1927654"/>
                  </a:lnTo>
                  <a:lnTo>
                    <a:pt x="0" y="1888818"/>
                  </a:lnTo>
                  <a:lnTo>
                    <a:pt x="3530" y="1846452"/>
                  </a:lnTo>
                  <a:lnTo>
                    <a:pt x="21183" y="1797025"/>
                  </a:lnTo>
                  <a:lnTo>
                    <a:pt x="56488" y="1744068"/>
                  </a:lnTo>
                  <a:lnTo>
                    <a:pt x="120037" y="1680519"/>
                  </a:lnTo>
                  <a:lnTo>
                    <a:pt x="240074" y="1581665"/>
                  </a:lnTo>
                  <a:lnTo>
                    <a:pt x="377763" y="1472219"/>
                  </a:lnTo>
                  <a:lnTo>
                    <a:pt x="480148" y="1405140"/>
                  </a:lnTo>
                  <a:lnTo>
                    <a:pt x="617838" y="1327469"/>
                  </a:lnTo>
                  <a:lnTo>
                    <a:pt x="766119" y="1249798"/>
                  </a:lnTo>
                  <a:lnTo>
                    <a:pt x="942644" y="1165066"/>
                  </a:lnTo>
                  <a:lnTo>
                    <a:pt x="1172126" y="1062681"/>
                  </a:lnTo>
                  <a:lnTo>
                    <a:pt x="1415731" y="963827"/>
                  </a:lnTo>
                  <a:lnTo>
                    <a:pt x="1518116" y="921461"/>
                  </a:lnTo>
                  <a:lnTo>
                    <a:pt x="1694641" y="857912"/>
                  </a:lnTo>
                  <a:lnTo>
                    <a:pt x="1885288" y="790832"/>
                  </a:lnTo>
                  <a:lnTo>
                    <a:pt x="1994733" y="755527"/>
                  </a:lnTo>
                  <a:lnTo>
                    <a:pt x="2097118" y="723753"/>
                  </a:lnTo>
                  <a:lnTo>
                    <a:pt x="2263052" y="677856"/>
                  </a:lnTo>
                  <a:lnTo>
                    <a:pt x="2598449" y="593124"/>
                  </a:lnTo>
                  <a:lnTo>
                    <a:pt x="2859706" y="533106"/>
                  </a:lnTo>
                  <a:lnTo>
                    <a:pt x="3092719" y="476618"/>
                  </a:lnTo>
                  <a:lnTo>
                    <a:pt x="3332794" y="423660"/>
                  </a:lnTo>
                  <a:lnTo>
                    <a:pt x="3470483" y="402477"/>
                  </a:lnTo>
                  <a:lnTo>
                    <a:pt x="3752923" y="356581"/>
                  </a:lnTo>
                  <a:lnTo>
                    <a:pt x="3947101" y="324806"/>
                  </a:lnTo>
                  <a:lnTo>
                    <a:pt x="4049486" y="307154"/>
                  </a:lnTo>
                  <a:lnTo>
                    <a:pt x="4102443" y="285971"/>
                  </a:lnTo>
                  <a:lnTo>
                    <a:pt x="4162462" y="250666"/>
                  </a:lnTo>
                  <a:lnTo>
                    <a:pt x="4222480" y="201239"/>
                  </a:lnTo>
                  <a:lnTo>
                    <a:pt x="4261316" y="144750"/>
                  </a:lnTo>
                  <a:lnTo>
                    <a:pt x="4303682" y="70610"/>
                  </a:lnTo>
                  <a:lnTo>
                    <a:pt x="4321334" y="31774"/>
                  </a:lnTo>
                  <a:lnTo>
                    <a:pt x="4335456" y="10591"/>
                  </a:lnTo>
                  <a:lnTo>
                    <a:pt x="4353109" y="0"/>
                  </a:lnTo>
                  <a:lnTo>
                    <a:pt x="4370761" y="0"/>
                  </a:lnTo>
                  <a:lnTo>
                    <a:pt x="4377822" y="3530"/>
                  </a:lnTo>
                  <a:lnTo>
                    <a:pt x="4381353" y="10591"/>
                  </a:lnTo>
                  <a:lnTo>
                    <a:pt x="4377822" y="67079"/>
                  </a:lnTo>
                  <a:lnTo>
                    <a:pt x="4367231" y="162403"/>
                  </a:lnTo>
                  <a:lnTo>
                    <a:pt x="4349578" y="261257"/>
                  </a:lnTo>
                  <a:lnTo>
                    <a:pt x="4331926" y="338928"/>
                  </a:lnTo>
                  <a:lnTo>
                    <a:pt x="4296621" y="437782"/>
                  </a:lnTo>
                  <a:lnTo>
                    <a:pt x="4247194" y="536636"/>
                  </a:lnTo>
                  <a:lnTo>
                    <a:pt x="4204828" y="603716"/>
                  </a:lnTo>
                  <a:lnTo>
                    <a:pt x="4180114" y="642551"/>
                  </a:lnTo>
                  <a:lnTo>
                    <a:pt x="4158931" y="653143"/>
                  </a:lnTo>
                  <a:lnTo>
                    <a:pt x="4130687" y="656673"/>
                  </a:lnTo>
                  <a:lnTo>
                    <a:pt x="4102443" y="635490"/>
                  </a:lnTo>
                  <a:lnTo>
                    <a:pt x="4067138" y="617838"/>
                  </a:lnTo>
                  <a:lnTo>
                    <a:pt x="4021241" y="603716"/>
                  </a:lnTo>
                  <a:lnTo>
                    <a:pt x="3957692" y="593124"/>
                  </a:lnTo>
                  <a:lnTo>
                    <a:pt x="3858838" y="600185"/>
                  </a:lnTo>
                  <a:lnTo>
                    <a:pt x="3495197" y="646082"/>
                  </a:lnTo>
                  <a:lnTo>
                    <a:pt x="3353977" y="660204"/>
                  </a:lnTo>
                  <a:lnTo>
                    <a:pt x="2623163" y="8120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7">
              <a:extLst>
                <a:ext uri="{FF2B5EF4-FFF2-40B4-BE49-F238E27FC236}">
                  <a16:creationId xmlns:a16="http://schemas.microsoft.com/office/drawing/2014/main" id="{D4C043AF-F53E-433F-9CA3-7901F668AB87}"/>
                </a:ext>
              </a:extLst>
            </p:cNvPr>
            <p:cNvSpPr/>
            <p:nvPr/>
          </p:nvSpPr>
          <p:spPr>
            <a:xfrm>
              <a:off x="7753350" y="4686300"/>
              <a:ext cx="636588" cy="1081088"/>
            </a:xfrm>
            <a:custGeom>
              <a:avLst/>
              <a:gdLst>
                <a:gd name="connsiteX0" fmla="*/ 571500 w 635794"/>
                <a:gd name="connsiteY0" fmla="*/ 338138 h 1081088"/>
                <a:gd name="connsiteX1" fmla="*/ 528638 w 635794"/>
                <a:gd name="connsiteY1" fmla="*/ 533400 h 1081088"/>
                <a:gd name="connsiteX2" fmla="*/ 502444 w 635794"/>
                <a:gd name="connsiteY2" fmla="*/ 664369 h 1081088"/>
                <a:gd name="connsiteX3" fmla="*/ 481013 w 635794"/>
                <a:gd name="connsiteY3" fmla="*/ 759619 h 1081088"/>
                <a:gd name="connsiteX4" fmla="*/ 473869 w 635794"/>
                <a:gd name="connsiteY4" fmla="*/ 802481 h 1081088"/>
                <a:gd name="connsiteX5" fmla="*/ 469106 w 635794"/>
                <a:gd name="connsiteY5" fmla="*/ 1081088 h 1081088"/>
                <a:gd name="connsiteX6" fmla="*/ 0 w 635794"/>
                <a:gd name="connsiteY6" fmla="*/ 638175 h 1081088"/>
                <a:gd name="connsiteX7" fmla="*/ 188119 w 635794"/>
                <a:gd name="connsiteY7" fmla="*/ 659606 h 1081088"/>
                <a:gd name="connsiteX8" fmla="*/ 223838 w 635794"/>
                <a:gd name="connsiteY8" fmla="*/ 659606 h 1081088"/>
                <a:gd name="connsiteX9" fmla="*/ 264319 w 635794"/>
                <a:gd name="connsiteY9" fmla="*/ 652463 h 1081088"/>
                <a:gd name="connsiteX10" fmla="*/ 283369 w 635794"/>
                <a:gd name="connsiteY10" fmla="*/ 635794 h 1081088"/>
                <a:gd name="connsiteX11" fmla="*/ 340519 w 635794"/>
                <a:gd name="connsiteY11" fmla="*/ 528638 h 1081088"/>
                <a:gd name="connsiteX12" fmla="*/ 423863 w 635794"/>
                <a:gd name="connsiteY12" fmla="*/ 369094 h 1081088"/>
                <a:gd name="connsiteX13" fmla="*/ 495300 w 635794"/>
                <a:gd name="connsiteY13" fmla="*/ 216694 h 1081088"/>
                <a:gd name="connsiteX14" fmla="*/ 542925 w 635794"/>
                <a:gd name="connsiteY14" fmla="*/ 116681 h 1081088"/>
                <a:gd name="connsiteX15" fmla="*/ 576263 w 635794"/>
                <a:gd name="connsiteY15" fmla="*/ 45244 h 1081088"/>
                <a:gd name="connsiteX16" fmla="*/ 590550 w 635794"/>
                <a:gd name="connsiteY16" fmla="*/ 14288 h 1081088"/>
                <a:gd name="connsiteX17" fmla="*/ 602456 w 635794"/>
                <a:gd name="connsiteY17" fmla="*/ 4763 h 1081088"/>
                <a:gd name="connsiteX18" fmla="*/ 611981 w 635794"/>
                <a:gd name="connsiteY18" fmla="*/ 0 h 1081088"/>
                <a:gd name="connsiteX19" fmla="*/ 623888 w 635794"/>
                <a:gd name="connsiteY19" fmla="*/ 0 h 1081088"/>
                <a:gd name="connsiteX20" fmla="*/ 631031 w 635794"/>
                <a:gd name="connsiteY20" fmla="*/ 4763 h 1081088"/>
                <a:gd name="connsiteX21" fmla="*/ 635794 w 635794"/>
                <a:gd name="connsiteY21" fmla="*/ 26194 h 1081088"/>
                <a:gd name="connsiteX22" fmla="*/ 633413 w 635794"/>
                <a:gd name="connsiteY22" fmla="*/ 78581 h 1081088"/>
                <a:gd name="connsiteX23" fmla="*/ 595313 w 635794"/>
                <a:gd name="connsiteY23" fmla="*/ 240506 h 1081088"/>
                <a:gd name="connsiteX24" fmla="*/ 571500 w 635794"/>
                <a:gd name="connsiteY24" fmla="*/ 338138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5794" h="1081088">
                  <a:moveTo>
                    <a:pt x="571500" y="338138"/>
                  </a:moveTo>
                  <a:lnTo>
                    <a:pt x="528638" y="533400"/>
                  </a:lnTo>
                  <a:lnTo>
                    <a:pt x="502444" y="664369"/>
                  </a:lnTo>
                  <a:lnTo>
                    <a:pt x="481013" y="759619"/>
                  </a:lnTo>
                  <a:lnTo>
                    <a:pt x="473869" y="802481"/>
                  </a:lnTo>
                  <a:cubicBezTo>
                    <a:pt x="472281" y="895350"/>
                    <a:pt x="470694" y="988219"/>
                    <a:pt x="469106" y="1081088"/>
                  </a:cubicBezTo>
                  <a:lnTo>
                    <a:pt x="0" y="638175"/>
                  </a:lnTo>
                  <a:lnTo>
                    <a:pt x="188119" y="659606"/>
                  </a:lnTo>
                  <a:lnTo>
                    <a:pt x="223838" y="659606"/>
                  </a:lnTo>
                  <a:lnTo>
                    <a:pt x="264319" y="652463"/>
                  </a:lnTo>
                  <a:lnTo>
                    <a:pt x="283369" y="635794"/>
                  </a:lnTo>
                  <a:lnTo>
                    <a:pt x="340519" y="528638"/>
                  </a:lnTo>
                  <a:lnTo>
                    <a:pt x="423863" y="369094"/>
                  </a:lnTo>
                  <a:lnTo>
                    <a:pt x="495300" y="216694"/>
                  </a:lnTo>
                  <a:lnTo>
                    <a:pt x="542925" y="116681"/>
                  </a:lnTo>
                  <a:lnTo>
                    <a:pt x="576263" y="45244"/>
                  </a:lnTo>
                  <a:lnTo>
                    <a:pt x="590550" y="14288"/>
                  </a:lnTo>
                  <a:lnTo>
                    <a:pt x="602456" y="4763"/>
                  </a:lnTo>
                  <a:lnTo>
                    <a:pt x="611981" y="0"/>
                  </a:lnTo>
                  <a:lnTo>
                    <a:pt x="623888" y="0"/>
                  </a:lnTo>
                  <a:lnTo>
                    <a:pt x="631031" y="4763"/>
                  </a:lnTo>
                  <a:lnTo>
                    <a:pt x="635794" y="26194"/>
                  </a:lnTo>
                  <a:lnTo>
                    <a:pt x="633413" y="78581"/>
                  </a:lnTo>
                  <a:lnTo>
                    <a:pt x="595313" y="240506"/>
                  </a:lnTo>
                  <a:lnTo>
                    <a:pt x="571500" y="3381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3">
              <a:extLst>
                <a:ext uri="{FF2B5EF4-FFF2-40B4-BE49-F238E27FC236}">
                  <a16:creationId xmlns:a16="http://schemas.microsoft.com/office/drawing/2014/main" id="{08C9F27C-55C8-461C-9433-8B46E6C2B437}"/>
                </a:ext>
              </a:extLst>
            </p:cNvPr>
            <p:cNvSpPr/>
            <p:nvPr/>
          </p:nvSpPr>
          <p:spPr>
            <a:xfrm rot="16200000">
              <a:off x="5864225" y="3508375"/>
              <a:ext cx="2647950" cy="1562100"/>
            </a:xfrm>
            <a:custGeom>
              <a:avLst/>
              <a:gdLst>
                <a:gd name="connsiteX0" fmla="*/ 1440657 w 2647950"/>
                <a:gd name="connsiteY0" fmla="*/ 1214437 h 1562100"/>
                <a:gd name="connsiteX1" fmla="*/ 1228725 w 2647950"/>
                <a:gd name="connsiteY1" fmla="*/ 1123950 h 1562100"/>
                <a:gd name="connsiteX2" fmla="*/ 1040607 w 2647950"/>
                <a:gd name="connsiteY2" fmla="*/ 1031081 h 1562100"/>
                <a:gd name="connsiteX3" fmla="*/ 823913 w 2647950"/>
                <a:gd name="connsiteY3" fmla="*/ 931069 h 1562100"/>
                <a:gd name="connsiteX4" fmla="*/ 726282 w 2647950"/>
                <a:gd name="connsiteY4" fmla="*/ 859631 h 1562100"/>
                <a:gd name="connsiteX5" fmla="*/ 635794 w 2647950"/>
                <a:gd name="connsiteY5" fmla="*/ 785812 h 1562100"/>
                <a:gd name="connsiteX6" fmla="*/ 569119 w 2647950"/>
                <a:gd name="connsiteY6" fmla="*/ 728662 h 1562100"/>
                <a:gd name="connsiteX7" fmla="*/ 473869 w 2647950"/>
                <a:gd name="connsiteY7" fmla="*/ 640556 h 1562100"/>
                <a:gd name="connsiteX8" fmla="*/ 371475 w 2647950"/>
                <a:gd name="connsiteY8" fmla="*/ 538162 h 1562100"/>
                <a:gd name="connsiteX9" fmla="*/ 273844 w 2647950"/>
                <a:gd name="connsiteY9" fmla="*/ 428625 h 1562100"/>
                <a:gd name="connsiteX10" fmla="*/ 188119 w 2647950"/>
                <a:gd name="connsiteY10" fmla="*/ 326231 h 1562100"/>
                <a:gd name="connsiteX11" fmla="*/ 97632 w 2647950"/>
                <a:gd name="connsiteY11" fmla="*/ 197644 h 1562100"/>
                <a:gd name="connsiteX12" fmla="*/ 47625 w 2647950"/>
                <a:gd name="connsiteY12" fmla="*/ 123825 h 1562100"/>
                <a:gd name="connsiteX13" fmla="*/ 16669 w 2647950"/>
                <a:gd name="connsiteY13" fmla="*/ 66675 h 1562100"/>
                <a:gd name="connsiteX14" fmla="*/ 4763 w 2647950"/>
                <a:gd name="connsiteY14" fmla="*/ 38100 h 1562100"/>
                <a:gd name="connsiteX15" fmla="*/ 0 w 2647950"/>
                <a:gd name="connsiteY15" fmla="*/ 26194 h 1562100"/>
                <a:gd name="connsiteX16" fmla="*/ 2382 w 2647950"/>
                <a:gd name="connsiteY16" fmla="*/ 9525 h 1562100"/>
                <a:gd name="connsiteX17" fmla="*/ 14288 w 2647950"/>
                <a:gd name="connsiteY17" fmla="*/ 0 h 1562100"/>
                <a:gd name="connsiteX18" fmla="*/ 40482 w 2647950"/>
                <a:gd name="connsiteY18" fmla="*/ 2381 h 1562100"/>
                <a:gd name="connsiteX19" fmla="*/ 64294 w 2647950"/>
                <a:gd name="connsiteY19" fmla="*/ 16669 h 1562100"/>
                <a:gd name="connsiteX20" fmla="*/ 121444 w 2647950"/>
                <a:gd name="connsiteY20" fmla="*/ 88106 h 1562100"/>
                <a:gd name="connsiteX21" fmla="*/ 228600 w 2647950"/>
                <a:gd name="connsiteY21" fmla="*/ 195262 h 1562100"/>
                <a:gd name="connsiteX22" fmla="*/ 314325 w 2647950"/>
                <a:gd name="connsiteY22" fmla="*/ 280987 h 1562100"/>
                <a:gd name="connsiteX23" fmla="*/ 376238 w 2647950"/>
                <a:gd name="connsiteY23" fmla="*/ 335756 h 1562100"/>
                <a:gd name="connsiteX24" fmla="*/ 469107 w 2647950"/>
                <a:gd name="connsiteY24" fmla="*/ 414337 h 1562100"/>
                <a:gd name="connsiteX25" fmla="*/ 550069 w 2647950"/>
                <a:gd name="connsiteY25" fmla="*/ 476250 h 1562100"/>
                <a:gd name="connsiteX26" fmla="*/ 611982 w 2647950"/>
                <a:gd name="connsiteY26" fmla="*/ 523875 h 1562100"/>
                <a:gd name="connsiteX27" fmla="*/ 681038 w 2647950"/>
                <a:gd name="connsiteY27" fmla="*/ 571500 h 1562100"/>
                <a:gd name="connsiteX28" fmla="*/ 764382 w 2647950"/>
                <a:gd name="connsiteY28" fmla="*/ 626269 h 1562100"/>
                <a:gd name="connsiteX29" fmla="*/ 869157 w 2647950"/>
                <a:gd name="connsiteY29" fmla="*/ 690562 h 1562100"/>
                <a:gd name="connsiteX30" fmla="*/ 966788 w 2647950"/>
                <a:gd name="connsiteY30" fmla="*/ 745331 h 1562100"/>
                <a:gd name="connsiteX31" fmla="*/ 1102519 w 2647950"/>
                <a:gd name="connsiteY31" fmla="*/ 819150 h 1562100"/>
                <a:gd name="connsiteX32" fmla="*/ 1326357 w 2647950"/>
                <a:gd name="connsiteY32" fmla="*/ 919162 h 1562100"/>
                <a:gd name="connsiteX33" fmla="*/ 1445419 w 2647950"/>
                <a:gd name="connsiteY33" fmla="*/ 976312 h 1562100"/>
                <a:gd name="connsiteX34" fmla="*/ 1538288 w 2647950"/>
                <a:gd name="connsiteY34" fmla="*/ 1014412 h 1562100"/>
                <a:gd name="connsiteX35" fmla="*/ 1626394 w 2647950"/>
                <a:gd name="connsiteY35" fmla="*/ 1050131 h 1562100"/>
                <a:gd name="connsiteX36" fmla="*/ 1745457 w 2647950"/>
                <a:gd name="connsiteY36" fmla="*/ 1088231 h 1562100"/>
                <a:gd name="connsiteX37" fmla="*/ 1866900 w 2647950"/>
                <a:gd name="connsiteY37" fmla="*/ 1123950 h 1562100"/>
                <a:gd name="connsiteX38" fmla="*/ 1985963 w 2647950"/>
                <a:gd name="connsiteY38" fmla="*/ 1154906 h 1562100"/>
                <a:gd name="connsiteX39" fmla="*/ 2116932 w 2647950"/>
                <a:gd name="connsiteY39" fmla="*/ 1181100 h 1562100"/>
                <a:gd name="connsiteX40" fmla="*/ 2202657 w 2647950"/>
                <a:gd name="connsiteY40" fmla="*/ 1193006 h 1562100"/>
                <a:gd name="connsiteX41" fmla="*/ 2264569 w 2647950"/>
                <a:gd name="connsiteY41" fmla="*/ 1200150 h 1562100"/>
                <a:gd name="connsiteX42" fmla="*/ 2338388 w 2647950"/>
                <a:gd name="connsiteY42" fmla="*/ 1200150 h 1562100"/>
                <a:gd name="connsiteX43" fmla="*/ 2421732 w 2647950"/>
                <a:gd name="connsiteY43" fmla="*/ 1193006 h 1562100"/>
                <a:gd name="connsiteX44" fmla="*/ 2533650 w 2647950"/>
                <a:gd name="connsiteY44" fmla="*/ 1171575 h 1562100"/>
                <a:gd name="connsiteX45" fmla="*/ 2597944 w 2647950"/>
                <a:gd name="connsiteY45" fmla="*/ 1150144 h 1562100"/>
                <a:gd name="connsiteX46" fmla="*/ 2626519 w 2647950"/>
                <a:gd name="connsiteY46" fmla="*/ 1140619 h 1562100"/>
                <a:gd name="connsiteX47" fmla="*/ 2638425 w 2647950"/>
                <a:gd name="connsiteY47" fmla="*/ 1138237 h 1562100"/>
                <a:gd name="connsiteX48" fmla="*/ 2647950 w 2647950"/>
                <a:gd name="connsiteY48" fmla="*/ 1145381 h 1562100"/>
                <a:gd name="connsiteX49" fmla="*/ 2645569 w 2647950"/>
                <a:gd name="connsiteY49" fmla="*/ 1164431 h 1562100"/>
                <a:gd name="connsiteX50" fmla="*/ 2628900 w 2647950"/>
                <a:gd name="connsiteY50" fmla="*/ 1200150 h 1562100"/>
                <a:gd name="connsiteX51" fmla="*/ 2586038 w 2647950"/>
                <a:gd name="connsiteY51" fmla="*/ 1254919 h 1562100"/>
                <a:gd name="connsiteX52" fmla="*/ 2516982 w 2647950"/>
                <a:gd name="connsiteY52" fmla="*/ 1345406 h 1562100"/>
                <a:gd name="connsiteX53" fmla="*/ 2486025 w 2647950"/>
                <a:gd name="connsiteY53" fmla="*/ 1383506 h 1562100"/>
                <a:gd name="connsiteX54" fmla="*/ 2426494 w 2647950"/>
                <a:gd name="connsiteY54" fmla="*/ 1452562 h 1562100"/>
                <a:gd name="connsiteX55" fmla="*/ 2369344 w 2647950"/>
                <a:gd name="connsiteY55" fmla="*/ 1507331 h 1562100"/>
                <a:gd name="connsiteX56" fmla="*/ 2321719 w 2647950"/>
                <a:gd name="connsiteY56" fmla="*/ 1545431 h 1562100"/>
                <a:gd name="connsiteX57" fmla="*/ 2293144 w 2647950"/>
                <a:gd name="connsiteY57" fmla="*/ 1559719 h 1562100"/>
                <a:gd name="connsiteX58" fmla="*/ 2269332 w 2647950"/>
                <a:gd name="connsiteY58" fmla="*/ 1562100 h 1562100"/>
                <a:gd name="connsiteX59" fmla="*/ 2250282 w 2647950"/>
                <a:gd name="connsiteY59" fmla="*/ 1557337 h 1562100"/>
                <a:gd name="connsiteX60" fmla="*/ 2238375 w 2647950"/>
                <a:gd name="connsiteY60" fmla="*/ 1547812 h 1562100"/>
                <a:gd name="connsiteX61" fmla="*/ 2219325 w 2647950"/>
                <a:gd name="connsiteY61" fmla="*/ 1533525 h 1562100"/>
                <a:gd name="connsiteX62" fmla="*/ 2195513 w 2647950"/>
                <a:gd name="connsiteY62" fmla="*/ 1502569 h 1562100"/>
                <a:gd name="connsiteX63" fmla="*/ 2171700 w 2647950"/>
                <a:gd name="connsiteY63" fmla="*/ 1476375 h 1562100"/>
                <a:gd name="connsiteX64" fmla="*/ 2135982 w 2647950"/>
                <a:gd name="connsiteY64" fmla="*/ 1447800 h 1562100"/>
                <a:gd name="connsiteX65" fmla="*/ 2078832 w 2647950"/>
                <a:gd name="connsiteY65" fmla="*/ 1419225 h 1562100"/>
                <a:gd name="connsiteX66" fmla="*/ 1785938 w 2647950"/>
                <a:gd name="connsiteY66" fmla="*/ 1335881 h 1562100"/>
                <a:gd name="connsiteX67" fmla="*/ 1440657 w 2647950"/>
                <a:gd name="connsiteY67" fmla="*/ 121443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47950" h="1562100">
                  <a:moveTo>
                    <a:pt x="1440657" y="1214437"/>
                  </a:moveTo>
                  <a:lnTo>
                    <a:pt x="1228725" y="1123950"/>
                  </a:lnTo>
                  <a:lnTo>
                    <a:pt x="1040607" y="1031081"/>
                  </a:lnTo>
                  <a:lnTo>
                    <a:pt x="823913" y="931069"/>
                  </a:lnTo>
                  <a:lnTo>
                    <a:pt x="726282" y="859631"/>
                  </a:lnTo>
                  <a:lnTo>
                    <a:pt x="635794" y="785812"/>
                  </a:lnTo>
                  <a:lnTo>
                    <a:pt x="569119" y="728662"/>
                  </a:lnTo>
                  <a:lnTo>
                    <a:pt x="473869" y="640556"/>
                  </a:lnTo>
                  <a:lnTo>
                    <a:pt x="371475" y="538162"/>
                  </a:lnTo>
                  <a:lnTo>
                    <a:pt x="273844" y="428625"/>
                  </a:lnTo>
                  <a:lnTo>
                    <a:pt x="188119" y="326231"/>
                  </a:lnTo>
                  <a:lnTo>
                    <a:pt x="97632" y="197644"/>
                  </a:lnTo>
                  <a:lnTo>
                    <a:pt x="47625" y="123825"/>
                  </a:lnTo>
                  <a:lnTo>
                    <a:pt x="16669" y="66675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64294" y="16669"/>
                  </a:lnTo>
                  <a:lnTo>
                    <a:pt x="121444" y="88106"/>
                  </a:lnTo>
                  <a:lnTo>
                    <a:pt x="228600" y="195262"/>
                  </a:lnTo>
                  <a:lnTo>
                    <a:pt x="314325" y="280987"/>
                  </a:lnTo>
                  <a:lnTo>
                    <a:pt x="376238" y="335756"/>
                  </a:lnTo>
                  <a:lnTo>
                    <a:pt x="469107" y="414337"/>
                  </a:lnTo>
                  <a:lnTo>
                    <a:pt x="550069" y="476250"/>
                  </a:lnTo>
                  <a:lnTo>
                    <a:pt x="611982" y="523875"/>
                  </a:lnTo>
                  <a:lnTo>
                    <a:pt x="681038" y="571500"/>
                  </a:lnTo>
                  <a:lnTo>
                    <a:pt x="764382" y="626269"/>
                  </a:lnTo>
                  <a:lnTo>
                    <a:pt x="869157" y="690562"/>
                  </a:lnTo>
                  <a:lnTo>
                    <a:pt x="966788" y="745331"/>
                  </a:lnTo>
                  <a:lnTo>
                    <a:pt x="1102519" y="819150"/>
                  </a:lnTo>
                  <a:lnTo>
                    <a:pt x="1326357" y="919162"/>
                  </a:lnTo>
                  <a:lnTo>
                    <a:pt x="1445419" y="976312"/>
                  </a:lnTo>
                  <a:lnTo>
                    <a:pt x="1538288" y="1014412"/>
                  </a:lnTo>
                  <a:lnTo>
                    <a:pt x="1626394" y="1050131"/>
                  </a:lnTo>
                  <a:lnTo>
                    <a:pt x="1745457" y="1088231"/>
                  </a:lnTo>
                  <a:lnTo>
                    <a:pt x="1866900" y="1123950"/>
                  </a:lnTo>
                  <a:lnTo>
                    <a:pt x="1985963" y="1154906"/>
                  </a:lnTo>
                  <a:lnTo>
                    <a:pt x="2116932" y="1181100"/>
                  </a:lnTo>
                  <a:lnTo>
                    <a:pt x="2202657" y="1193006"/>
                  </a:lnTo>
                  <a:lnTo>
                    <a:pt x="2264569" y="1200150"/>
                  </a:lnTo>
                  <a:lnTo>
                    <a:pt x="2338388" y="1200150"/>
                  </a:lnTo>
                  <a:lnTo>
                    <a:pt x="2421732" y="1193006"/>
                  </a:lnTo>
                  <a:lnTo>
                    <a:pt x="2533650" y="1171575"/>
                  </a:lnTo>
                  <a:lnTo>
                    <a:pt x="2597944" y="1150144"/>
                  </a:lnTo>
                  <a:cubicBezTo>
                    <a:pt x="2624884" y="1140348"/>
                    <a:pt x="2614847" y="1140619"/>
                    <a:pt x="2626519" y="1140619"/>
                  </a:cubicBezTo>
                  <a:lnTo>
                    <a:pt x="2638425" y="1138237"/>
                  </a:lnTo>
                  <a:lnTo>
                    <a:pt x="2647950" y="1145381"/>
                  </a:lnTo>
                  <a:lnTo>
                    <a:pt x="2645569" y="1164431"/>
                  </a:lnTo>
                  <a:lnTo>
                    <a:pt x="2628900" y="1200150"/>
                  </a:lnTo>
                  <a:lnTo>
                    <a:pt x="2586038" y="1254919"/>
                  </a:lnTo>
                  <a:lnTo>
                    <a:pt x="2516982" y="1345406"/>
                  </a:lnTo>
                  <a:lnTo>
                    <a:pt x="2486025" y="1383506"/>
                  </a:lnTo>
                  <a:lnTo>
                    <a:pt x="2426494" y="1452562"/>
                  </a:lnTo>
                  <a:lnTo>
                    <a:pt x="2369344" y="1507331"/>
                  </a:lnTo>
                  <a:lnTo>
                    <a:pt x="2321719" y="1545431"/>
                  </a:lnTo>
                  <a:lnTo>
                    <a:pt x="2293144" y="1559719"/>
                  </a:lnTo>
                  <a:lnTo>
                    <a:pt x="2269332" y="1562100"/>
                  </a:lnTo>
                  <a:lnTo>
                    <a:pt x="2250282" y="1557337"/>
                  </a:lnTo>
                  <a:lnTo>
                    <a:pt x="2238375" y="1547812"/>
                  </a:lnTo>
                  <a:lnTo>
                    <a:pt x="2219325" y="1533525"/>
                  </a:lnTo>
                  <a:lnTo>
                    <a:pt x="2195513" y="1502569"/>
                  </a:lnTo>
                  <a:lnTo>
                    <a:pt x="2171700" y="1476375"/>
                  </a:lnTo>
                  <a:lnTo>
                    <a:pt x="2135982" y="1447800"/>
                  </a:lnTo>
                  <a:lnTo>
                    <a:pt x="2078832" y="1419225"/>
                  </a:lnTo>
                  <a:lnTo>
                    <a:pt x="1785938" y="1335881"/>
                  </a:lnTo>
                  <a:lnTo>
                    <a:pt x="1440657" y="1214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36581B3C-BD7F-4252-BC54-BA95B5D1C86E}"/>
              </a:ext>
            </a:extLst>
          </p:cNvPr>
          <p:cNvGrpSpPr/>
          <p:nvPr/>
        </p:nvGrpSpPr>
        <p:grpSpPr>
          <a:xfrm>
            <a:off x="3741740" y="1493839"/>
            <a:ext cx="4648198" cy="4481511"/>
            <a:chOff x="3741740" y="1493839"/>
            <a:chExt cx="4648198" cy="4481511"/>
          </a:xfrm>
          <a:solidFill>
            <a:schemeClr val="tx1"/>
          </a:solidFill>
        </p:grpSpPr>
        <p:sp>
          <p:nvSpPr>
            <p:cNvPr id="66" name="フリーフォーム 6">
              <a:extLst>
                <a:ext uri="{FF2B5EF4-FFF2-40B4-BE49-F238E27FC236}">
                  <a16:creationId xmlns:a16="http://schemas.microsoft.com/office/drawing/2014/main" id="{78FEFE27-F35C-42F7-955A-8E7B88D5592C}"/>
                </a:ext>
              </a:extLst>
            </p:cNvPr>
            <p:cNvSpPr/>
            <p:nvPr/>
          </p:nvSpPr>
          <p:spPr>
            <a:xfrm>
              <a:off x="4065590" y="1655763"/>
              <a:ext cx="863600" cy="615950"/>
            </a:xfrm>
            <a:custGeom>
              <a:avLst/>
              <a:gdLst>
                <a:gd name="connsiteX0" fmla="*/ 547687 w 864394"/>
                <a:gd name="connsiteY0" fmla="*/ 521494 h 616744"/>
                <a:gd name="connsiteX1" fmla="*/ 459581 w 864394"/>
                <a:gd name="connsiteY1" fmla="*/ 464344 h 616744"/>
                <a:gd name="connsiteX2" fmla="*/ 411956 w 864394"/>
                <a:gd name="connsiteY2" fmla="*/ 431006 h 616744"/>
                <a:gd name="connsiteX3" fmla="*/ 319087 w 864394"/>
                <a:gd name="connsiteY3" fmla="*/ 350044 h 616744"/>
                <a:gd name="connsiteX4" fmla="*/ 207169 w 864394"/>
                <a:gd name="connsiteY4" fmla="*/ 247650 h 616744"/>
                <a:gd name="connsiteX5" fmla="*/ 104775 w 864394"/>
                <a:gd name="connsiteY5" fmla="*/ 147637 h 616744"/>
                <a:gd name="connsiteX6" fmla="*/ 28575 w 864394"/>
                <a:gd name="connsiteY6" fmla="*/ 76200 h 616744"/>
                <a:gd name="connsiteX7" fmla="*/ 9525 w 864394"/>
                <a:gd name="connsiteY7" fmla="*/ 52387 h 616744"/>
                <a:gd name="connsiteX8" fmla="*/ 2381 w 864394"/>
                <a:gd name="connsiteY8" fmla="*/ 35719 h 616744"/>
                <a:gd name="connsiteX9" fmla="*/ 0 w 864394"/>
                <a:gd name="connsiteY9" fmla="*/ 21431 h 616744"/>
                <a:gd name="connsiteX10" fmla="*/ 2381 w 864394"/>
                <a:gd name="connsiteY10" fmla="*/ 9525 h 616744"/>
                <a:gd name="connsiteX11" fmla="*/ 14287 w 864394"/>
                <a:gd name="connsiteY11" fmla="*/ 2381 h 616744"/>
                <a:gd name="connsiteX12" fmla="*/ 40481 w 864394"/>
                <a:gd name="connsiteY12" fmla="*/ 0 h 616744"/>
                <a:gd name="connsiteX13" fmla="*/ 78581 w 864394"/>
                <a:gd name="connsiteY13" fmla="*/ 14287 h 616744"/>
                <a:gd name="connsiteX14" fmla="*/ 135731 w 864394"/>
                <a:gd name="connsiteY14" fmla="*/ 45244 h 616744"/>
                <a:gd name="connsiteX15" fmla="*/ 226219 w 864394"/>
                <a:gd name="connsiteY15" fmla="*/ 88106 h 616744"/>
                <a:gd name="connsiteX16" fmla="*/ 300037 w 864394"/>
                <a:gd name="connsiteY16" fmla="*/ 119062 h 616744"/>
                <a:gd name="connsiteX17" fmla="*/ 390525 w 864394"/>
                <a:gd name="connsiteY17" fmla="*/ 152400 h 616744"/>
                <a:gd name="connsiteX18" fmla="*/ 450056 w 864394"/>
                <a:gd name="connsiteY18" fmla="*/ 173831 h 616744"/>
                <a:gd name="connsiteX19" fmla="*/ 514350 w 864394"/>
                <a:gd name="connsiteY19" fmla="*/ 190500 h 616744"/>
                <a:gd name="connsiteX20" fmla="*/ 609600 w 864394"/>
                <a:gd name="connsiteY20" fmla="*/ 207169 h 616744"/>
                <a:gd name="connsiteX21" fmla="*/ 690562 w 864394"/>
                <a:gd name="connsiteY21" fmla="*/ 211931 h 616744"/>
                <a:gd name="connsiteX22" fmla="*/ 702469 w 864394"/>
                <a:gd name="connsiteY22" fmla="*/ 221456 h 616744"/>
                <a:gd name="connsiteX23" fmla="*/ 745331 w 864394"/>
                <a:gd name="connsiteY23" fmla="*/ 271462 h 616744"/>
                <a:gd name="connsiteX24" fmla="*/ 783431 w 864394"/>
                <a:gd name="connsiteY24" fmla="*/ 319087 h 616744"/>
                <a:gd name="connsiteX25" fmla="*/ 809625 w 864394"/>
                <a:gd name="connsiteY25" fmla="*/ 357187 h 616744"/>
                <a:gd name="connsiteX26" fmla="*/ 833437 w 864394"/>
                <a:gd name="connsiteY26" fmla="*/ 395287 h 616744"/>
                <a:gd name="connsiteX27" fmla="*/ 850106 w 864394"/>
                <a:gd name="connsiteY27" fmla="*/ 428625 h 616744"/>
                <a:gd name="connsiteX28" fmla="*/ 859631 w 864394"/>
                <a:gd name="connsiteY28" fmla="*/ 459581 h 616744"/>
                <a:gd name="connsiteX29" fmla="*/ 864394 w 864394"/>
                <a:gd name="connsiteY29" fmla="*/ 488156 h 616744"/>
                <a:gd name="connsiteX30" fmla="*/ 862012 w 864394"/>
                <a:gd name="connsiteY30" fmla="*/ 519112 h 616744"/>
                <a:gd name="connsiteX31" fmla="*/ 854869 w 864394"/>
                <a:gd name="connsiteY31" fmla="*/ 561975 h 616744"/>
                <a:gd name="connsiteX32" fmla="*/ 842962 w 864394"/>
                <a:gd name="connsiteY32" fmla="*/ 585787 h 616744"/>
                <a:gd name="connsiteX33" fmla="*/ 823912 w 864394"/>
                <a:gd name="connsiteY33" fmla="*/ 600075 h 616744"/>
                <a:gd name="connsiteX34" fmla="*/ 800100 w 864394"/>
                <a:gd name="connsiteY34" fmla="*/ 611981 h 616744"/>
                <a:gd name="connsiteX35" fmla="*/ 769144 w 864394"/>
                <a:gd name="connsiteY35" fmla="*/ 616744 h 616744"/>
                <a:gd name="connsiteX36" fmla="*/ 716756 w 864394"/>
                <a:gd name="connsiteY36" fmla="*/ 614362 h 616744"/>
                <a:gd name="connsiteX37" fmla="*/ 676275 w 864394"/>
                <a:gd name="connsiteY37" fmla="*/ 600075 h 616744"/>
                <a:gd name="connsiteX38" fmla="*/ 547687 w 864394"/>
                <a:gd name="connsiteY38" fmla="*/ 521494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4394" h="616744">
                  <a:moveTo>
                    <a:pt x="547687" y="521494"/>
                  </a:moveTo>
                  <a:lnTo>
                    <a:pt x="459581" y="464344"/>
                  </a:lnTo>
                  <a:lnTo>
                    <a:pt x="411956" y="431006"/>
                  </a:lnTo>
                  <a:lnTo>
                    <a:pt x="319087" y="350044"/>
                  </a:lnTo>
                  <a:lnTo>
                    <a:pt x="207169" y="247650"/>
                  </a:lnTo>
                  <a:lnTo>
                    <a:pt x="104775" y="147637"/>
                  </a:lnTo>
                  <a:lnTo>
                    <a:pt x="28575" y="76200"/>
                  </a:lnTo>
                  <a:lnTo>
                    <a:pt x="9525" y="52387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78581" y="14287"/>
                  </a:lnTo>
                  <a:lnTo>
                    <a:pt x="135731" y="45244"/>
                  </a:lnTo>
                  <a:lnTo>
                    <a:pt x="226219" y="88106"/>
                  </a:lnTo>
                  <a:lnTo>
                    <a:pt x="300037" y="119062"/>
                  </a:lnTo>
                  <a:lnTo>
                    <a:pt x="390525" y="152400"/>
                  </a:lnTo>
                  <a:lnTo>
                    <a:pt x="450056" y="173831"/>
                  </a:lnTo>
                  <a:lnTo>
                    <a:pt x="514350" y="190500"/>
                  </a:lnTo>
                  <a:lnTo>
                    <a:pt x="609600" y="207169"/>
                  </a:lnTo>
                  <a:lnTo>
                    <a:pt x="690562" y="211931"/>
                  </a:lnTo>
                  <a:lnTo>
                    <a:pt x="702469" y="221456"/>
                  </a:lnTo>
                  <a:lnTo>
                    <a:pt x="745331" y="271462"/>
                  </a:lnTo>
                  <a:lnTo>
                    <a:pt x="783431" y="319087"/>
                  </a:lnTo>
                  <a:lnTo>
                    <a:pt x="809625" y="357187"/>
                  </a:lnTo>
                  <a:lnTo>
                    <a:pt x="833437" y="395287"/>
                  </a:lnTo>
                  <a:lnTo>
                    <a:pt x="850106" y="428625"/>
                  </a:lnTo>
                  <a:lnTo>
                    <a:pt x="859631" y="459581"/>
                  </a:lnTo>
                  <a:lnTo>
                    <a:pt x="864394" y="488156"/>
                  </a:lnTo>
                  <a:lnTo>
                    <a:pt x="862012" y="519112"/>
                  </a:lnTo>
                  <a:lnTo>
                    <a:pt x="854869" y="561975"/>
                  </a:lnTo>
                  <a:lnTo>
                    <a:pt x="842962" y="585787"/>
                  </a:lnTo>
                  <a:lnTo>
                    <a:pt x="823912" y="600075"/>
                  </a:lnTo>
                  <a:lnTo>
                    <a:pt x="800100" y="611981"/>
                  </a:lnTo>
                  <a:lnTo>
                    <a:pt x="769144" y="616744"/>
                  </a:lnTo>
                  <a:lnTo>
                    <a:pt x="716756" y="614362"/>
                  </a:lnTo>
                  <a:lnTo>
                    <a:pt x="676275" y="600075"/>
                  </a:lnTo>
                  <a:lnTo>
                    <a:pt x="547687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7">
              <a:extLst>
                <a:ext uri="{FF2B5EF4-FFF2-40B4-BE49-F238E27FC236}">
                  <a16:creationId xmlns:a16="http://schemas.microsoft.com/office/drawing/2014/main" id="{43A5B6C7-7932-4D6E-93B8-F982B0DC1A26}"/>
                </a:ext>
              </a:extLst>
            </p:cNvPr>
            <p:cNvSpPr/>
            <p:nvPr/>
          </p:nvSpPr>
          <p:spPr>
            <a:xfrm>
              <a:off x="3775078" y="2786063"/>
              <a:ext cx="866775" cy="660400"/>
            </a:xfrm>
            <a:custGeom>
              <a:avLst/>
              <a:gdLst>
                <a:gd name="connsiteX0" fmla="*/ 466725 w 866775"/>
                <a:gd name="connsiteY0" fmla="*/ 507206 h 659606"/>
                <a:gd name="connsiteX1" fmla="*/ 354807 w 866775"/>
                <a:gd name="connsiteY1" fmla="*/ 426243 h 659606"/>
                <a:gd name="connsiteX2" fmla="*/ 264319 w 866775"/>
                <a:gd name="connsiteY2" fmla="*/ 352425 h 659606"/>
                <a:gd name="connsiteX3" fmla="*/ 145257 w 866775"/>
                <a:gd name="connsiteY3" fmla="*/ 228600 h 659606"/>
                <a:gd name="connsiteX4" fmla="*/ 78582 w 866775"/>
                <a:gd name="connsiteY4" fmla="*/ 150018 h 659606"/>
                <a:gd name="connsiteX5" fmla="*/ 23813 w 866775"/>
                <a:gd name="connsiteY5" fmla="*/ 80962 h 659606"/>
                <a:gd name="connsiteX6" fmla="*/ 9525 w 866775"/>
                <a:gd name="connsiteY6" fmla="*/ 54768 h 659606"/>
                <a:gd name="connsiteX7" fmla="*/ 0 w 866775"/>
                <a:gd name="connsiteY7" fmla="*/ 26193 h 659606"/>
                <a:gd name="connsiteX8" fmla="*/ 2382 w 866775"/>
                <a:gd name="connsiteY8" fmla="*/ 7143 h 659606"/>
                <a:gd name="connsiteX9" fmla="*/ 16669 w 866775"/>
                <a:gd name="connsiteY9" fmla="*/ 0 h 659606"/>
                <a:gd name="connsiteX10" fmla="*/ 40482 w 866775"/>
                <a:gd name="connsiteY10" fmla="*/ 4762 h 659606"/>
                <a:gd name="connsiteX11" fmla="*/ 95250 w 866775"/>
                <a:gd name="connsiteY11" fmla="*/ 38100 h 659606"/>
                <a:gd name="connsiteX12" fmla="*/ 135732 w 866775"/>
                <a:gd name="connsiteY12" fmla="*/ 66675 h 659606"/>
                <a:gd name="connsiteX13" fmla="*/ 183357 w 866775"/>
                <a:gd name="connsiteY13" fmla="*/ 92868 h 659606"/>
                <a:gd name="connsiteX14" fmla="*/ 276225 w 866775"/>
                <a:gd name="connsiteY14" fmla="*/ 140493 h 659606"/>
                <a:gd name="connsiteX15" fmla="*/ 364332 w 866775"/>
                <a:gd name="connsiteY15" fmla="*/ 176212 h 659606"/>
                <a:gd name="connsiteX16" fmla="*/ 469107 w 866775"/>
                <a:gd name="connsiteY16" fmla="*/ 209550 h 659606"/>
                <a:gd name="connsiteX17" fmla="*/ 523875 w 866775"/>
                <a:gd name="connsiteY17" fmla="*/ 223837 h 659606"/>
                <a:gd name="connsiteX18" fmla="*/ 571500 w 866775"/>
                <a:gd name="connsiteY18" fmla="*/ 233362 h 659606"/>
                <a:gd name="connsiteX19" fmla="*/ 616744 w 866775"/>
                <a:gd name="connsiteY19" fmla="*/ 245268 h 659606"/>
                <a:gd name="connsiteX20" fmla="*/ 671513 w 866775"/>
                <a:gd name="connsiteY20" fmla="*/ 264318 h 659606"/>
                <a:gd name="connsiteX21" fmla="*/ 723900 w 866775"/>
                <a:gd name="connsiteY21" fmla="*/ 292893 h 659606"/>
                <a:gd name="connsiteX22" fmla="*/ 766763 w 866775"/>
                <a:gd name="connsiteY22" fmla="*/ 323850 h 659606"/>
                <a:gd name="connsiteX23" fmla="*/ 795338 w 866775"/>
                <a:gd name="connsiteY23" fmla="*/ 350043 h 659606"/>
                <a:gd name="connsiteX24" fmla="*/ 821532 w 866775"/>
                <a:gd name="connsiteY24" fmla="*/ 383381 h 659606"/>
                <a:gd name="connsiteX25" fmla="*/ 840582 w 866775"/>
                <a:gd name="connsiteY25" fmla="*/ 419100 h 659606"/>
                <a:gd name="connsiteX26" fmla="*/ 854869 w 866775"/>
                <a:gd name="connsiteY26" fmla="*/ 457200 h 659606"/>
                <a:gd name="connsiteX27" fmla="*/ 864394 w 866775"/>
                <a:gd name="connsiteY27" fmla="*/ 490537 h 659606"/>
                <a:gd name="connsiteX28" fmla="*/ 866775 w 866775"/>
                <a:gd name="connsiteY28" fmla="*/ 531018 h 659606"/>
                <a:gd name="connsiteX29" fmla="*/ 862013 w 866775"/>
                <a:gd name="connsiteY29" fmla="*/ 571500 h 659606"/>
                <a:gd name="connsiteX30" fmla="*/ 854869 w 866775"/>
                <a:gd name="connsiteY30" fmla="*/ 609600 h 659606"/>
                <a:gd name="connsiteX31" fmla="*/ 838200 w 866775"/>
                <a:gd name="connsiteY31" fmla="*/ 638175 h 659606"/>
                <a:gd name="connsiteX32" fmla="*/ 821532 w 866775"/>
                <a:gd name="connsiteY32" fmla="*/ 654843 h 659606"/>
                <a:gd name="connsiteX33" fmla="*/ 804863 w 866775"/>
                <a:gd name="connsiteY33" fmla="*/ 659606 h 659606"/>
                <a:gd name="connsiteX34" fmla="*/ 781050 w 866775"/>
                <a:gd name="connsiteY34" fmla="*/ 659606 h 659606"/>
                <a:gd name="connsiteX35" fmla="*/ 742950 w 866775"/>
                <a:gd name="connsiteY35" fmla="*/ 650081 h 659606"/>
                <a:gd name="connsiteX36" fmla="*/ 657225 w 866775"/>
                <a:gd name="connsiteY36" fmla="*/ 614362 h 659606"/>
                <a:gd name="connsiteX37" fmla="*/ 466725 w 866775"/>
                <a:gd name="connsiteY37" fmla="*/ 507206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6775" h="659606">
                  <a:moveTo>
                    <a:pt x="466725" y="507206"/>
                  </a:moveTo>
                  <a:lnTo>
                    <a:pt x="354807" y="426243"/>
                  </a:lnTo>
                  <a:lnTo>
                    <a:pt x="264319" y="352425"/>
                  </a:lnTo>
                  <a:lnTo>
                    <a:pt x="145257" y="228600"/>
                  </a:lnTo>
                  <a:lnTo>
                    <a:pt x="78582" y="150018"/>
                  </a:lnTo>
                  <a:lnTo>
                    <a:pt x="23813" y="80962"/>
                  </a:lnTo>
                  <a:lnTo>
                    <a:pt x="9525" y="54768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6669" y="0"/>
                  </a:lnTo>
                  <a:lnTo>
                    <a:pt x="40482" y="4762"/>
                  </a:lnTo>
                  <a:lnTo>
                    <a:pt x="95250" y="38100"/>
                  </a:lnTo>
                  <a:lnTo>
                    <a:pt x="135732" y="66675"/>
                  </a:lnTo>
                  <a:lnTo>
                    <a:pt x="183357" y="92868"/>
                  </a:lnTo>
                  <a:lnTo>
                    <a:pt x="276225" y="140493"/>
                  </a:lnTo>
                  <a:lnTo>
                    <a:pt x="364332" y="176212"/>
                  </a:lnTo>
                  <a:lnTo>
                    <a:pt x="469107" y="209550"/>
                  </a:lnTo>
                  <a:lnTo>
                    <a:pt x="523875" y="223837"/>
                  </a:lnTo>
                  <a:lnTo>
                    <a:pt x="571500" y="233362"/>
                  </a:lnTo>
                  <a:lnTo>
                    <a:pt x="616744" y="245268"/>
                  </a:lnTo>
                  <a:lnTo>
                    <a:pt x="671513" y="264318"/>
                  </a:lnTo>
                  <a:lnTo>
                    <a:pt x="723900" y="292893"/>
                  </a:lnTo>
                  <a:lnTo>
                    <a:pt x="766763" y="323850"/>
                  </a:lnTo>
                  <a:lnTo>
                    <a:pt x="795338" y="350043"/>
                  </a:lnTo>
                  <a:lnTo>
                    <a:pt x="821532" y="383381"/>
                  </a:lnTo>
                  <a:lnTo>
                    <a:pt x="840582" y="419100"/>
                  </a:lnTo>
                  <a:lnTo>
                    <a:pt x="854869" y="457200"/>
                  </a:lnTo>
                  <a:lnTo>
                    <a:pt x="864394" y="490537"/>
                  </a:lnTo>
                  <a:lnTo>
                    <a:pt x="866775" y="531018"/>
                  </a:lnTo>
                  <a:lnTo>
                    <a:pt x="862013" y="571500"/>
                  </a:lnTo>
                  <a:lnTo>
                    <a:pt x="854869" y="609600"/>
                  </a:lnTo>
                  <a:lnTo>
                    <a:pt x="838200" y="638175"/>
                  </a:lnTo>
                  <a:lnTo>
                    <a:pt x="821532" y="654843"/>
                  </a:lnTo>
                  <a:lnTo>
                    <a:pt x="804863" y="659606"/>
                  </a:lnTo>
                  <a:lnTo>
                    <a:pt x="781050" y="659606"/>
                  </a:lnTo>
                  <a:lnTo>
                    <a:pt x="742950" y="650081"/>
                  </a:lnTo>
                  <a:lnTo>
                    <a:pt x="657225" y="614362"/>
                  </a:lnTo>
                  <a:lnTo>
                    <a:pt x="466725" y="507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8">
              <a:extLst>
                <a:ext uri="{FF2B5EF4-FFF2-40B4-BE49-F238E27FC236}">
                  <a16:creationId xmlns:a16="http://schemas.microsoft.com/office/drawing/2014/main" id="{3A718F8F-4A62-48C5-A73A-D0F715044D31}"/>
                </a:ext>
              </a:extLst>
            </p:cNvPr>
            <p:cNvSpPr/>
            <p:nvPr/>
          </p:nvSpPr>
          <p:spPr>
            <a:xfrm>
              <a:off x="3741740" y="5095876"/>
              <a:ext cx="452437" cy="633413"/>
            </a:xfrm>
            <a:custGeom>
              <a:avLst/>
              <a:gdLst>
                <a:gd name="connsiteX0" fmla="*/ 223837 w 452437"/>
                <a:gd name="connsiteY0" fmla="*/ 516731 h 633413"/>
                <a:gd name="connsiteX1" fmla="*/ 169069 w 452437"/>
                <a:gd name="connsiteY1" fmla="*/ 442913 h 633413"/>
                <a:gd name="connsiteX2" fmla="*/ 140494 w 452437"/>
                <a:gd name="connsiteY2" fmla="*/ 397669 h 633413"/>
                <a:gd name="connsiteX3" fmla="*/ 104775 w 452437"/>
                <a:gd name="connsiteY3" fmla="*/ 326231 h 633413"/>
                <a:gd name="connsiteX4" fmla="*/ 71437 w 452437"/>
                <a:gd name="connsiteY4" fmla="*/ 254794 h 633413"/>
                <a:gd name="connsiteX5" fmla="*/ 35719 w 452437"/>
                <a:gd name="connsiteY5" fmla="*/ 173831 h 633413"/>
                <a:gd name="connsiteX6" fmla="*/ 9525 w 452437"/>
                <a:gd name="connsiteY6" fmla="*/ 95250 h 633413"/>
                <a:gd name="connsiteX7" fmla="*/ 2381 w 452437"/>
                <a:gd name="connsiteY7" fmla="*/ 73819 h 633413"/>
                <a:gd name="connsiteX8" fmla="*/ 0 w 452437"/>
                <a:gd name="connsiteY8" fmla="*/ 50006 h 633413"/>
                <a:gd name="connsiteX9" fmla="*/ 7144 w 452437"/>
                <a:gd name="connsiteY9" fmla="*/ 19050 h 633413"/>
                <a:gd name="connsiteX10" fmla="*/ 21431 w 452437"/>
                <a:gd name="connsiteY10" fmla="*/ 2381 h 633413"/>
                <a:gd name="connsiteX11" fmla="*/ 42862 w 452437"/>
                <a:gd name="connsiteY11" fmla="*/ 0 h 633413"/>
                <a:gd name="connsiteX12" fmla="*/ 80962 w 452437"/>
                <a:gd name="connsiteY12" fmla="*/ 16669 h 633413"/>
                <a:gd name="connsiteX13" fmla="*/ 107156 w 452437"/>
                <a:gd name="connsiteY13" fmla="*/ 40481 h 633413"/>
                <a:gd name="connsiteX14" fmla="*/ 183356 w 452437"/>
                <a:gd name="connsiteY14" fmla="*/ 119063 h 633413"/>
                <a:gd name="connsiteX15" fmla="*/ 209550 w 452437"/>
                <a:gd name="connsiteY15" fmla="*/ 138113 h 633413"/>
                <a:gd name="connsiteX16" fmla="*/ 228600 w 452437"/>
                <a:gd name="connsiteY16" fmla="*/ 145256 h 633413"/>
                <a:gd name="connsiteX17" fmla="*/ 452437 w 452437"/>
                <a:gd name="connsiteY17" fmla="*/ 469106 h 633413"/>
                <a:gd name="connsiteX18" fmla="*/ 440531 w 452437"/>
                <a:gd name="connsiteY18" fmla="*/ 554831 h 633413"/>
                <a:gd name="connsiteX19" fmla="*/ 426244 w 452437"/>
                <a:gd name="connsiteY19" fmla="*/ 616744 h 633413"/>
                <a:gd name="connsiteX20" fmla="*/ 419100 w 452437"/>
                <a:gd name="connsiteY20" fmla="*/ 631031 h 633413"/>
                <a:gd name="connsiteX21" fmla="*/ 402431 w 452437"/>
                <a:gd name="connsiteY21" fmla="*/ 633413 h 633413"/>
                <a:gd name="connsiteX22" fmla="*/ 366712 w 452437"/>
                <a:gd name="connsiteY22" fmla="*/ 623888 h 633413"/>
                <a:gd name="connsiteX23" fmla="*/ 319087 w 452437"/>
                <a:gd name="connsiteY23" fmla="*/ 600075 h 633413"/>
                <a:gd name="connsiteX24" fmla="*/ 266700 w 452437"/>
                <a:gd name="connsiteY24" fmla="*/ 564356 h 633413"/>
                <a:gd name="connsiteX25" fmla="*/ 223837 w 452437"/>
                <a:gd name="connsiteY25" fmla="*/ 516731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7" h="633413">
                  <a:moveTo>
                    <a:pt x="223837" y="516731"/>
                  </a:moveTo>
                  <a:lnTo>
                    <a:pt x="169069" y="442913"/>
                  </a:lnTo>
                  <a:lnTo>
                    <a:pt x="140494" y="397669"/>
                  </a:lnTo>
                  <a:lnTo>
                    <a:pt x="104775" y="326231"/>
                  </a:lnTo>
                  <a:lnTo>
                    <a:pt x="71437" y="254794"/>
                  </a:lnTo>
                  <a:lnTo>
                    <a:pt x="35719" y="173831"/>
                  </a:lnTo>
                  <a:lnTo>
                    <a:pt x="9525" y="95250"/>
                  </a:lnTo>
                  <a:lnTo>
                    <a:pt x="2381" y="73819"/>
                  </a:lnTo>
                  <a:lnTo>
                    <a:pt x="0" y="50006"/>
                  </a:lnTo>
                  <a:lnTo>
                    <a:pt x="7144" y="19050"/>
                  </a:lnTo>
                  <a:lnTo>
                    <a:pt x="21431" y="2381"/>
                  </a:lnTo>
                  <a:lnTo>
                    <a:pt x="42862" y="0"/>
                  </a:lnTo>
                  <a:lnTo>
                    <a:pt x="80962" y="16669"/>
                  </a:lnTo>
                  <a:lnTo>
                    <a:pt x="107156" y="40481"/>
                  </a:lnTo>
                  <a:lnTo>
                    <a:pt x="183356" y="119063"/>
                  </a:lnTo>
                  <a:lnTo>
                    <a:pt x="209550" y="138113"/>
                  </a:lnTo>
                  <a:lnTo>
                    <a:pt x="228600" y="145256"/>
                  </a:lnTo>
                  <a:lnTo>
                    <a:pt x="452437" y="469106"/>
                  </a:lnTo>
                  <a:lnTo>
                    <a:pt x="440531" y="554831"/>
                  </a:lnTo>
                  <a:lnTo>
                    <a:pt x="426244" y="616744"/>
                  </a:lnTo>
                  <a:lnTo>
                    <a:pt x="419100" y="631031"/>
                  </a:lnTo>
                  <a:lnTo>
                    <a:pt x="402431" y="633413"/>
                  </a:lnTo>
                  <a:lnTo>
                    <a:pt x="366712" y="623888"/>
                  </a:lnTo>
                  <a:lnTo>
                    <a:pt x="319087" y="600075"/>
                  </a:lnTo>
                  <a:lnTo>
                    <a:pt x="266700" y="564356"/>
                  </a:lnTo>
                  <a:lnTo>
                    <a:pt x="223837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0">
              <a:extLst>
                <a:ext uri="{FF2B5EF4-FFF2-40B4-BE49-F238E27FC236}">
                  <a16:creationId xmlns:a16="http://schemas.microsoft.com/office/drawing/2014/main" id="{CF4AC958-847B-41FC-98B2-FA2578D82394}"/>
                </a:ext>
              </a:extLst>
            </p:cNvPr>
            <p:cNvSpPr/>
            <p:nvPr/>
          </p:nvSpPr>
          <p:spPr>
            <a:xfrm>
              <a:off x="7056439" y="1493839"/>
              <a:ext cx="752475" cy="619125"/>
            </a:xfrm>
            <a:custGeom>
              <a:avLst/>
              <a:gdLst>
                <a:gd name="connsiteX0" fmla="*/ 404812 w 752475"/>
                <a:gd name="connsiteY0" fmla="*/ 476250 h 619125"/>
                <a:gd name="connsiteX1" fmla="*/ 319087 w 752475"/>
                <a:gd name="connsiteY1" fmla="*/ 407194 h 619125"/>
                <a:gd name="connsiteX2" fmla="*/ 280987 w 752475"/>
                <a:gd name="connsiteY2" fmla="*/ 373856 h 619125"/>
                <a:gd name="connsiteX3" fmla="*/ 216694 w 752475"/>
                <a:gd name="connsiteY3" fmla="*/ 307181 h 619125"/>
                <a:gd name="connsiteX4" fmla="*/ 126206 w 752475"/>
                <a:gd name="connsiteY4" fmla="*/ 207169 h 619125"/>
                <a:gd name="connsiteX5" fmla="*/ 59531 w 752475"/>
                <a:gd name="connsiteY5" fmla="*/ 126206 h 619125"/>
                <a:gd name="connsiteX6" fmla="*/ 30956 w 752475"/>
                <a:gd name="connsiteY6" fmla="*/ 90487 h 619125"/>
                <a:gd name="connsiteX7" fmla="*/ 11906 w 752475"/>
                <a:gd name="connsiteY7" fmla="*/ 61912 h 619125"/>
                <a:gd name="connsiteX8" fmla="*/ 2381 w 752475"/>
                <a:gd name="connsiteY8" fmla="*/ 35719 h 619125"/>
                <a:gd name="connsiteX9" fmla="*/ 0 w 752475"/>
                <a:gd name="connsiteY9" fmla="*/ 19050 h 619125"/>
                <a:gd name="connsiteX10" fmla="*/ 4762 w 752475"/>
                <a:gd name="connsiteY10" fmla="*/ 4762 h 619125"/>
                <a:gd name="connsiteX11" fmla="*/ 21431 w 752475"/>
                <a:gd name="connsiteY11" fmla="*/ 0 h 619125"/>
                <a:gd name="connsiteX12" fmla="*/ 45244 w 752475"/>
                <a:gd name="connsiteY12" fmla="*/ 7144 h 619125"/>
                <a:gd name="connsiteX13" fmla="*/ 157162 w 752475"/>
                <a:gd name="connsiteY13" fmla="*/ 59531 h 619125"/>
                <a:gd name="connsiteX14" fmla="*/ 288131 w 752475"/>
                <a:gd name="connsiteY14" fmla="*/ 119062 h 619125"/>
                <a:gd name="connsiteX15" fmla="*/ 402431 w 752475"/>
                <a:gd name="connsiteY15" fmla="*/ 164306 h 619125"/>
                <a:gd name="connsiteX16" fmla="*/ 464344 w 752475"/>
                <a:gd name="connsiteY16" fmla="*/ 183356 h 619125"/>
                <a:gd name="connsiteX17" fmla="*/ 504825 w 752475"/>
                <a:gd name="connsiteY17" fmla="*/ 190500 h 619125"/>
                <a:gd name="connsiteX18" fmla="*/ 554831 w 752475"/>
                <a:gd name="connsiteY18" fmla="*/ 200025 h 619125"/>
                <a:gd name="connsiteX19" fmla="*/ 583406 w 752475"/>
                <a:gd name="connsiteY19" fmla="*/ 209550 h 619125"/>
                <a:gd name="connsiteX20" fmla="*/ 628650 w 752475"/>
                <a:gd name="connsiteY20" fmla="*/ 235744 h 619125"/>
                <a:gd name="connsiteX21" fmla="*/ 657225 w 752475"/>
                <a:gd name="connsiteY21" fmla="*/ 254794 h 619125"/>
                <a:gd name="connsiteX22" fmla="*/ 683419 w 752475"/>
                <a:gd name="connsiteY22" fmla="*/ 276225 h 619125"/>
                <a:gd name="connsiteX23" fmla="*/ 702469 w 752475"/>
                <a:gd name="connsiteY23" fmla="*/ 300037 h 619125"/>
                <a:gd name="connsiteX24" fmla="*/ 721519 w 752475"/>
                <a:gd name="connsiteY24" fmla="*/ 330994 h 619125"/>
                <a:gd name="connsiteX25" fmla="*/ 735806 w 752475"/>
                <a:gd name="connsiteY25" fmla="*/ 364331 h 619125"/>
                <a:gd name="connsiteX26" fmla="*/ 745331 w 752475"/>
                <a:gd name="connsiteY26" fmla="*/ 397669 h 619125"/>
                <a:gd name="connsiteX27" fmla="*/ 750094 w 752475"/>
                <a:gd name="connsiteY27" fmla="*/ 435769 h 619125"/>
                <a:gd name="connsiteX28" fmla="*/ 752475 w 752475"/>
                <a:gd name="connsiteY28" fmla="*/ 476250 h 619125"/>
                <a:gd name="connsiteX29" fmla="*/ 745331 w 752475"/>
                <a:gd name="connsiteY29" fmla="*/ 528637 h 619125"/>
                <a:gd name="connsiteX30" fmla="*/ 738187 w 752475"/>
                <a:gd name="connsiteY30" fmla="*/ 561975 h 619125"/>
                <a:gd name="connsiteX31" fmla="*/ 726281 w 752475"/>
                <a:gd name="connsiteY31" fmla="*/ 590550 h 619125"/>
                <a:gd name="connsiteX32" fmla="*/ 711994 w 752475"/>
                <a:gd name="connsiteY32" fmla="*/ 609600 h 619125"/>
                <a:gd name="connsiteX33" fmla="*/ 690562 w 752475"/>
                <a:gd name="connsiteY33" fmla="*/ 616744 h 619125"/>
                <a:gd name="connsiteX34" fmla="*/ 673894 w 752475"/>
                <a:gd name="connsiteY34" fmla="*/ 619125 h 619125"/>
                <a:gd name="connsiteX35" fmla="*/ 638175 w 752475"/>
                <a:gd name="connsiteY35" fmla="*/ 614362 h 619125"/>
                <a:gd name="connsiteX36" fmla="*/ 616744 w 752475"/>
                <a:gd name="connsiteY36" fmla="*/ 609600 h 619125"/>
                <a:gd name="connsiteX37" fmla="*/ 566737 w 752475"/>
                <a:gd name="connsiteY37" fmla="*/ 585787 h 619125"/>
                <a:gd name="connsiteX38" fmla="*/ 404812 w 752475"/>
                <a:gd name="connsiteY38" fmla="*/ 476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475" h="619125">
                  <a:moveTo>
                    <a:pt x="404812" y="476250"/>
                  </a:moveTo>
                  <a:lnTo>
                    <a:pt x="319087" y="407194"/>
                  </a:lnTo>
                  <a:lnTo>
                    <a:pt x="280987" y="373856"/>
                  </a:lnTo>
                  <a:lnTo>
                    <a:pt x="216694" y="307181"/>
                  </a:lnTo>
                  <a:lnTo>
                    <a:pt x="126206" y="207169"/>
                  </a:lnTo>
                  <a:lnTo>
                    <a:pt x="59531" y="126206"/>
                  </a:lnTo>
                  <a:lnTo>
                    <a:pt x="30956" y="90487"/>
                  </a:lnTo>
                  <a:lnTo>
                    <a:pt x="11906" y="61912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5244" y="7144"/>
                  </a:lnTo>
                  <a:lnTo>
                    <a:pt x="157162" y="59531"/>
                  </a:lnTo>
                  <a:lnTo>
                    <a:pt x="288131" y="119062"/>
                  </a:lnTo>
                  <a:lnTo>
                    <a:pt x="402431" y="164306"/>
                  </a:lnTo>
                  <a:lnTo>
                    <a:pt x="464344" y="183356"/>
                  </a:lnTo>
                  <a:lnTo>
                    <a:pt x="504825" y="190500"/>
                  </a:lnTo>
                  <a:lnTo>
                    <a:pt x="554831" y="200025"/>
                  </a:lnTo>
                  <a:lnTo>
                    <a:pt x="583406" y="209550"/>
                  </a:lnTo>
                  <a:lnTo>
                    <a:pt x="628650" y="235744"/>
                  </a:lnTo>
                  <a:lnTo>
                    <a:pt x="657225" y="254794"/>
                  </a:lnTo>
                  <a:lnTo>
                    <a:pt x="683419" y="276225"/>
                  </a:lnTo>
                  <a:lnTo>
                    <a:pt x="702469" y="300037"/>
                  </a:lnTo>
                  <a:lnTo>
                    <a:pt x="721519" y="330994"/>
                  </a:lnTo>
                  <a:lnTo>
                    <a:pt x="735806" y="364331"/>
                  </a:lnTo>
                  <a:lnTo>
                    <a:pt x="745331" y="397669"/>
                  </a:lnTo>
                  <a:lnTo>
                    <a:pt x="750094" y="435769"/>
                  </a:lnTo>
                  <a:lnTo>
                    <a:pt x="752475" y="476250"/>
                  </a:lnTo>
                  <a:lnTo>
                    <a:pt x="745331" y="528637"/>
                  </a:lnTo>
                  <a:lnTo>
                    <a:pt x="738187" y="561975"/>
                  </a:lnTo>
                  <a:lnTo>
                    <a:pt x="726281" y="590550"/>
                  </a:lnTo>
                  <a:lnTo>
                    <a:pt x="711994" y="609600"/>
                  </a:lnTo>
                  <a:lnTo>
                    <a:pt x="690562" y="616744"/>
                  </a:lnTo>
                  <a:lnTo>
                    <a:pt x="673894" y="619125"/>
                  </a:lnTo>
                  <a:lnTo>
                    <a:pt x="638175" y="614362"/>
                  </a:lnTo>
                  <a:lnTo>
                    <a:pt x="616744" y="609600"/>
                  </a:lnTo>
                  <a:lnTo>
                    <a:pt x="566737" y="585787"/>
                  </a:lnTo>
                  <a:lnTo>
                    <a:pt x="40481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12">
              <a:extLst>
                <a:ext uri="{FF2B5EF4-FFF2-40B4-BE49-F238E27FC236}">
                  <a16:creationId xmlns:a16="http://schemas.microsoft.com/office/drawing/2014/main" id="{4330D4B5-3AAE-4D6B-B14A-A261FF0BDECF}"/>
                </a:ext>
              </a:extLst>
            </p:cNvPr>
            <p:cNvSpPr/>
            <p:nvPr/>
          </p:nvSpPr>
          <p:spPr>
            <a:xfrm>
              <a:off x="5432426" y="4141789"/>
              <a:ext cx="409575" cy="1114425"/>
            </a:xfrm>
            <a:custGeom>
              <a:avLst/>
              <a:gdLst>
                <a:gd name="connsiteX0" fmla="*/ 142875 w 409575"/>
                <a:gd name="connsiteY0" fmla="*/ 650081 h 1114425"/>
                <a:gd name="connsiteX1" fmla="*/ 135732 w 409575"/>
                <a:gd name="connsiteY1" fmla="*/ 409575 h 1114425"/>
                <a:gd name="connsiteX2" fmla="*/ 130969 w 409575"/>
                <a:gd name="connsiteY2" fmla="*/ 321469 h 1114425"/>
                <a:gd name="connsiteX3" fmla="*/ 121444 w 409575"/>
                <a:gd name="connsiteY3" fmla="*/ 264319 h 1114425"/>
                <a:gd name="connsiteX4" fmla="*/ 102394 w 409575"/>
                <a:gd name="connsiteY4" fmla="*/ 202406 h 1114425"/>
                <a:gd name="connsiteX5" fmla="*/ 66675 w 409575"/>
                <a:gd name="connsiteY5" fmla="*/ 133350 h 1114425"/>
                <a:gd name="connsiteX6" fmla="*/ 26194 w 409575"/>
                <a:gd name="connsiteY6" fmla="*/ 73819 h 1114425"/>
                <a:gd name="connsiteX7" fmla="*/ 7144 w 409575"/>
                <a:gd name="connsiteY7" fmla="*/ 47625 h 1114425"/>
                <a:gd name="connsiteX8" fmla="*/ 0 w 409575"/>
                <a:gd name="connsiteY8" fmla="*/ 33337 h 1114425"/>
                <a:gd name="connsiteX9" fmla="*/ 2382 w 409575"/>
                <a:gd name="connsiteY9" fmla="*/ 14287 h 1114425"/>
                <a:gd name="connsiteX10" fmla="*/ 21432 w 409575"/>
                <a:gd name="connsiteY10" fmla="*/ 2381 h 1114425"/>
                <a:gd name="connsiteX11" fmla="*/ 50007 w 409575"/>
                <a:gd name="connsiteY11" fmla="*/ 0 h 1114425"/>
                <a:gd name="connsiteX12" fmla="*/ 69057 w 409575"/>
                <a:gd name="connsiteY12" fmla="*/ 2381 h 1114425"/>
                <a:gd name="connsiteX13" fmla="*/ 102394 w 409575"/>
                <a:gd name="connsiteY13" fmla="*/ 11906 h 1114425"/>
                <a:gd name="connsiteX14" fmla="*/ 197644 w 409575"/>
                <a:gd name="connsiteY14" fmla="*/ 52387 h 1114425"/>
                <a:gd name="connsiteX15" fmla="*/ 273844 w 409575"/>
                <a:gd name="connsiteY15" fmla="*/ 88106 h 1114425"/>
                <a:gd name="connsiteX16" fmla="*/ 316707 w 409575"/>
                <a:gd name="connsiteY16" fmla="*/ 109537 h 1114425"/>
                <a:gd name="connsiteX17" fmla="*/ 342900 w 409575"/>
                <a:gd name="connsiteY17" fmla="*/ 221456 h 1114425"/>
                <a:gd name="connsiteX18" fmla="*/ 345282 w 409575"/>
                <a:gd name="connsiteY18" fmla="*/ 388144 h 1114425"/>
                <a:gd name="connsiteX19" fmla="*/ 347663 w 409575"/>
                <a:gd name="connsiteY19" fmla="*/ 509587 h 1114425"/>
                <a:gd name="connsiteX20" fmla="*/ 357188 w 409575"/>
                <a:gd name="connsiteY20" fmla="*/ 602456 h 1114425"/>
                <a:gd name="connsiteX21" fmla="*/ 369094 w 409575"/>
                <a:gd name="connsiteY21" fmla="*/ 709612 h 1114425"/>
                <a:gd name="connsiteX22" fmla="*/ 392907 w 409575"/>
                <a:gd name="connsiteY22" fmla="*/ 854869 h 1114425"/>
                <a:gd name="connsiteX23" fmla="*/ 407194 w 409575"/>
                <a:gd name="connsiteY23" fmla="*/ 931069 h 1114425"/>
                <a:gd name="connsiteX24" fmla="*/ 409575 w 409575"/>
                <a:gd name="connsiteY24" fmla="*/ 973931 h 1114425"/>
                <a:gd name="connsiteX25" fmla="*/ 402432 w 409575"/>
                <a:gd name="connsiteY25" fmla="*/ 1021556 h 1114425"/>
                <a:gd name="connsiteX26" fmla="*/ 392907 w 409575"/>
                <a:gd name="connsiteY26" fmla="*/ 1066800 h 1114425"/>
                <a:gd name="connsiteX27" fmla="*/ 378619 w 409575"/>
                <a:gd name="connsiteY27" fmla="*/ 1092994 h 1114425"/>
                <a:gd name="connsiteX28" fmla="*/ 352425 w 409575"/>
                <a:gd name="connsiteY28" fmla="*/ 1109662 h 1114425"/>
                <a:gd name="connsiteX29" fmla="*/ 328613 w 409575"/>
                <a:gd name="connsiteY29" fmla="*/ 1114425 h 1114425"/>
                <a:gd name="connsiteX30" fmla="*/ 304800 w 409575"/>
                <a:gd name="connsiteY30" fmla="*/ 1112044 h 1114425"/>
                <a:gd name="connsiteX31" fmla="*/ 276225 w 409575"/>
                <a:gd name="connsiteY31" fmla="*/ 1097756 h 1114425"/>
                <a:gd name="connsiteX32" fmla="*/ 245269 w 409575"/>
                <a:gd name="connsiteY32" fmla="*/ 1069181 h 1114425"/>
                <a:gd name="connsiteX33" fmla="*/ 204788 w 409575"/>
                <a:gd name="connsiteY33" fmla="*/ 1021556 h 1114425"/>
                <a:gd name="connsiteX34" fmla="*/ 176213 w 409575"/>
                <a:gd name="connsiteY34" fmla="*/ 973931 h 1114425"/>
                <a:gd name="connsiteX35" fmla="*/ 154782 w 409575"/>
                <a:gd name="connsiteY35" fmla="*/ 926306 h 1114425"/>
                <a:gd name="connsiteX36" fmla="*/ 147638 w 409575"/>
                <a:gd name="connsiteY36" fmla="*/ 885825 h 1114425"/>
                <a:gd name="connsiteX37" fmla="*/ 142875 w 409575"/>
                <a:gd name="connsiteY37" fmla="*/ 785812 h 1114425"/>
                <a:gd name="connsiteX38" fmla="*/ 142875 w 409575"/>
                <a:gd name="connsiteY38" fmla="*/ 65008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9575" h="1114425">
                  <a:moveTo>
                    <a:pt x="142875" y="650081"/>
                  </a:moveTo>
                  <a:lnTo>
                    <a:pt x="135732" y="409575"/>
                  </a:lnTo>
                  <a:lnTo>
                    <a:pt x="130969" y="321469"/>
                  </a:lnTo>
                  <a:lnTo>
                    <a:pt x="121444" y="264319"/>
                  </a:lnTo>
                  <a:lnTo>
                    <a:pt x="102394" y="202406"/>
                  </a:lnTo>
                  <a:lnTo>
                    <a:pt x="66675" y="133350"/>
                  </a:lnTo>
                  <a:lnTo>
                    <a:pt x="26194" y="73819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21432" y="2381"/>
                  </a:lnTo>
                  <a:lnTo>
                    <a:pt x="50007" y="0"/>
                  </a:lnTo>
                  <a:lnTo>
                    <a:pt x="69057" y="2381"/>
                  </a:lnTo>
                  <a:lnTo>
                    <a:pt x="102394" y="11906"/>
                  </a:lnTo>
                  <a:lnTo>
                    <a:pt x="197644" y="52387"/>
                  </a:lnTo>
                  <a:lnTo>
                    <a:pt x="273844" y="88106"/>
                  </a:lnTo>
                  <a:lnTo>
                    <a:pt x="316707" y="109537"/>
                  </a:lnTo>
                  <a:lnTo>
                    <a:pt x="342900" y="221456"/>
                  </a:lnTo>
                  <a:lnTo>
                    <a:pt x="345282" y="388144"/>
                  </a:lnTo>
                  <a:cubicBezTo>
                    <a:pt x="346076" y="428625"/>
                    <a:pt x="346869" y="469106"/>
                    <a:pt x="347663" y="509587"/>
                  </a:cubicBezTo>
                  <a:lnTo>
                    <a:pt x="357188" y="602456"/>
                  </a:lnTo>
                  <a:lnTo>
                    <a:pt x="369094" y="709612"/>
                  </a:lnTo>
                  <a:lnTo>
                    <a:pt x="392907" y="854869"/>
                  </a:lnTo>
                  <a:lnTo>
                    <a:pt x="407194" y="931069"/>
                  </a:lnTo>
                  <a:lnTo>
                    <a:pt x="409575" y="973931"/>
                  </a:lnTo>
                  <a:lnTo>
                    <a:pt x="402432" y="1021556"/>
                  </a:lnTo>
                  <a:lnTo>
                    <a:pt x="392907" y="1066800"/>
                  </a:lnTo>
                  <a:lnTo>
                    <a:pt x="378619" y="1092994"/>
                  </a:lnTo>
                  <a:lnTo>
                    <a:pt x="352425" y="1109662"/>
                  </a:lnTo>
                  <a:lnTo>
                    <a:pt x="328613" y="1114425"/>
                  </a:lnTo>
                  <a:lnTo>
                    <a:pt x="304800" y="1112044"/>
                  </a:lnTo>
                  <a:lnTo>
                    <a:pt x="276225" y="1097756"/>
                  </a:lnTo>
                  <a:lnTo>
                    <a:pt x="245269" y="1069181"/>
                  </a:lnTo>
                  <a:lnTo>
                    <a:pt x="204788" y="1021556"/>
                  </a:lnTo>
                  <a:lnTo>
                    <a:pt x="176213" y="973931"/>
                  </a:lnTo>
                  <a:lnTo>
                    <a:pt x="154782" y="926306"/>
                  </a:lnTo>
                  <a:lnTo>
                    <a:pt x="147638" y="885825"/>
                  </a:lnTo>
                  <a:lnTo>
                    <a:pt x="142875" y="785812"/>
                  </a:lnTo>
                  <a:lnTo>
                    <a:pt x="142875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19">
              <a:extLst>
                <a:ext uri="{FF2B5EF4-FFF2-40B4-BE49-F238E27FC236}">
                  <a16:creationId xmlns:a16="http://schemas.microsoft.com/office/drawing/2014/main" id="{3B97E75F-56A5-4D1B-9C2E-B74E84CB743C}"/>
                </a:ext>
              </a:extLst>
            </p:cNvPr>
            <p:cNvSpPr/>
            <p:nvPr/>
          </p:nvSpPr>
          <p:spPr>
            <a:xfrm>
              <a:off x="3897315" y="3725864"/>
              <a:ext cx="1085850" cy="1895475"/>
            </a:xfrm>
            <a:custGeom>
              <a:avLst/>
              <a:gdLst>
                <a:gd name="connsiteX0" fmla="*/ 792832 w 1086180"/>
                <a:gd name="connsiteY0" fmla="*/ 745263 h 1894870"/>
                <a:gd name="connsiteX1" fmla="*/ 652765 w 1086180"/>
                <a:gd name="connsiteY1" fmla="*/ 1054467 h 1894870"/>
                <a:gd name="connsiteX2" fmla="*/ 549697 w 1086180"/>
                <a:gd name="connsiteY2" fmla="*/ 1271175 h 1894870"/>
                <a:gd name="connsiteX3" fmla="*/ 462486 w 1086180"/>
                <a:gd name="connsiteY3" fmla="*/ 1458812 h 1894870"/>
                <a:gd name="connsiteX4" fmla="*/ 383202 w 1086180"/>
                <a:gd name="connsiteY4" fmla="*/ 1617378 h 1894870"/>
                <a:gd name="connsiteX5" fmla="*/ 346204 w 1086180"/>
                <a:gd name="connsiteY5" fmla="*/ 1694019 h 1894870"/>
                <a:gd name="connsiteX6" fmla="*/ 327704 w 1086180"/>
                <a:gd name="connsiteY6" fmla="*/ 1728375 h 1894870"/>
                <a:gd name="connsiteX7" fmla="*/ 311847 w 1086180"/>
                <a:gd name="connsiteY7" fmla="*/ 1749517 h 1894870"/>
                <a:gd name="connsiteX8" fmla="*/ 301276 w 1086180"/>
                <a:gd name="connsiteY8" fmla="*/ 1789159 h 1894870"/>
                <a:gd name="connsiteX9" fmla="*/ 285420 w 1086180"/>
                <a:gd name="connsiteY9" fmla="*/ 1894870 h 1894870"/>
                <a:gd name="connsiteX10" fmla="*/ 0 w 1086180"/>
                <a:gd name="connsiteY10" fmla="*/ 1516953 h 1894870"/>
                <a:gd name="connsiteX11" fmla="*/ 68712 w 1086180"/>
                <a:gd name="connsiteY11" fmla="*/ 1514310 h 1894870"/>
                <a:gd name="connsiteX12" fmla="*/ 108354 w 1086180"/>
                <a:gd name="connsiteY12" fmla="*/ 1506382 h 1894870"/>
                <a:gd name="connsiteX13" fmla="*/ 137424 w 1086180"/>
                <a:gd name="connsiteY13" fmla="*/ 1493168 h 1894870"/>
                <a:gd name="connsiteX14" fmla="*/ 177066 w 1086180"/>
                <a:gd name="connsiteY14" fmla="*/ 1458812 h 1894870"/>
                <a:gd name="connsiteX15" fmla="*/ 280134 w 1086180"/>
                <a:gd name="connsiteY15" fmla="*/ 1321387 h 1894870"/>
                <a:gd name="connsiteX16" fmla="*/ 417558 w 1086180"/>
                <a:gd name="connsiteY16" fmla="*/ 1115251 h 1894870"/>
                <a:gd name="connsiteX17" fmla="*/ 591982 w 1086180"/>
                <a:gd name="connsiteY17" fmla="*/ 819260 h 1894870"/>
                <a:gd name="connsiteX18" fmla="*/ 742620 w 1086180"/>
                <a:gd name="connsiteY18" fmla="*/ 549697 h 1894870"/>
                <a:gd name="connsiteX19" fmla="*/ 850974 w 1086180"/>
                <a:gd name="connsiteY19" fmla="*/ 351489 h 1894870"/>
                <a:gd name="connsiteX20" fmla="*/ 961970 w 1086180"/>
                <a:gd name="connsiteY20" fmla="*/ 142710 h 1894870"/>
                <a:gd name="connsiteX21" fmla="*/ 1022754 w 1086180"/>
                <a:gd name="connsiteY21" fmla="*/ 31713 h 1894870"/>
                <a:gd name="connsiteX22" fmla="*/ 1038611 w 1086180"/>
                <a:gd name="connsiteY22" fmla="*/ 7928 h 1894870"/>
                <a:gd name="connsiteX23" fmla="*/ 1059753 w 1086180"/>
                <a:gd name="connsiteY23" fmla="*/ 0 h 1894870"/>
                <a:gd name="connsiteX24" fmla="*/ 1075609 w 1086180"/>
                <a:gd name="connsiteY24" fmla="*/ 0 h 1894870"/>
                <a:gd name="connsiteX25" fmla="*/ 1083538 w 1086180"/>
                <a:gd name="connsiteY25" fmla="*/ 7928 h 1894870"/>
                <a:gd name="connsiteX26" fmla="*/ 1086180 w 1086180"/>
                <a:gd name="connsiteY26" fmla="*/ 31713 h 1894870"/>
                <a:gd name="connsiteX27" fmla="*/ 1057110 w 1086180"/>
                <a:gd name="connsiteY27" fmla="*/ 118925 h 1894870"/>
                <a:gd name="connsiteX28" fmla="*/ 961970 w 1086180"/>
                <a:gd name="connsiteY28" fmla="*/ 362060 h 1894870"/>
                <a:gd name="connsiteX29" fmla="*/ 792832 w 1086180"/>
                <a:gd name="connsiteY29" fmla="*/ 745263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6180" h="1894870">
                  <a:moveTo>
                    <a:pt x="792832" y="745263"/>
                  </a:moveTo>
                  <a:lnTo>
                    <a:pt x="652765" y="1054467"/>
                  </a:lnTo>
                  <a:lnTo>
                    <a:pt x="549697" y="1271175"/>
                  </a:lnTo>
                  <a:lnTo>
                    <a:pt x="462486" y="1458812"/>
                  </a:lnTo>
                  <a:lnTo>
                    <a:pt x="383202" y="1617378"/>
                  </a:lnTo>
                  <a:lnTo>
                    <a:pt x="346204" y="1694019"/>
                  </a:lnTo>
                  <a:lnTo>
                    <a:pt x="327704" y="1728375"/>
                  </a:lnTo>
                  <a:lnTo>
                    <a:pt x="311847" y="1749517"/>
                  </a:lnTo>
                  <a:lnTo>
                    <a:pt x="301276" y="1789159"/>
                  </a:lnTo>
                  <a:lnTo>
                    <a:pt x="285420" y="1894870"/>
                  </a:lnTo>
                  <a:lnTo>
                    <a:pt x="0" y="1516953"/>
                  </a:lnTo>
                  <a:lnTo>
                    <a:pt x="68712" y="1514310"/>
                  </a:lnTo>
                  <a:lnTo>
                    <a:pt x="108354" y="1506382"/>
                  </a:lnTo>
                  <a:lnTo>
                    <a:pt x="137424" y="1493168"/>
                  </a:lnTo>
                  <a:lnTo>
                    <a:pt x="177066" y="1458812"/>
                  </a:lnTo>
                  <a:lnTo>
                    <a:pt x="280134" y="1321387"/>
                  </a:lnTo>
                  <a:lnTo>
                    <a:pt x="417558" y="1115251"/>
                  </a:lnTo>
                  <a:lnTo>
                    <a:pt x="591982" y="819260"/>
                  </a:lnTo>
                  <a:lnTo>
                    <a:pt x="742620" y="549697"/>
                  </a:lnTo>
                  <a:lnTo>
                    <a:pt x="850974" y="351489"/>
                  </a:lnTo>
                  <a:lnTo>
                    <a:pt x="961970" y="142710"/>
                  </a:lnTo>
                  <a:lnTo>
                    <a:pt x="1022754" y="31713"/>
                  </a:lnTo>
                  <a:lnTo>
                    <a:pt x="1038611" y="7928"/>
                  </a:lnTo>
                  <a:lnTo>
                    <a:pt x="1059753" y="0"/>
                  </a:lnTo>
                  <a:lnTo>
                    <a:pt x="1075609" y="0"/>
                  </a:lnTo>
                  <a:lnTo>
                    <a:pt x="1083538" y="7928"/>
                  </a:lnTo>
                  <a:lnTo>
                    <a:pt x="1086180" y="31713"/>
                  </a:lnTo>
                  <a:lnTo>
                    <a:pt x="1057110" y="118925"/>
                  </a:lnTo>
                  <a:lnTo>
                    <a:pt x="961970" y="362060"/>
                  </a:lnTo>
                  <a:lnTo>
                    <a:pt x="792832" y="74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2">
              <a:extLst>
                <a:ext uri="{FF2B5EF4-FFF2-40B4-BE49-F238E27FC236}">
                  <a16:creationId xmlns:a16="http://schemas.microsoft.com/office/drawing/2014/main" id="{961DCDDB-CD60-42EE-AB1D-38CBFB17AA8C}"/>
                </a:ext>
              </a:extLst>
            </p:cNvPr>
            <p:cNvSpPr/>
            <p:nvPr/>
          </p:nvSpPr>
          <p:spPr>
            <a:xfrm rot="16200000">
              <a:off x="3516315" y="3597276"/>
              <a:ext cx="3030538" cy="865187"/>
            </a:xfrm>
            <a:custGeom>
              <a:avLst/>
              <a:gdLst>
                <a:gd name="connsiteX0" fmla="*/ 1882892 w 3031687"/>
                <a:gd name="connsiteY0" fmla="*/ 844854 h 865460"/>
                <a:gd name="connsiteX1" fmla="*/ 1645920 w 3031687"/>
                <a:gd name="connsiteY1" fmla="*/ 816520 h 865460"/>
                <a:gd name="connsiteX2" fmla="*/ 1506829 w 3031687"/>
                <a:gd name="connsiteY2" fmla="*/ 793338 h 865460"/>
                <a:gd name="connsiteX3" fmla="*/ 1372888 w 3031687"/>
                <a:gd name="connsiteY3" fmla="*/ 765005 h 865460"/>
                <a:gd name="connsiteX4" fmla="*/ 1226069 w 3031687"/>
                <a:gd name="connsiteY4" fmla="*/ 731520 h 865460"/>
                <a:gd name="connsiteX5" fmla="*/ 1141069 w 3031687"/>
                <a:gd name="connsiteY5" fmla="*/ 705762 h 865460"/>
                <a:gd name="connsiteX6" fmla="*/ 999401 w 3031687"/>
                <a:gd name="connsiteY6" fmla="*/ 659398 h 865460"/>
                <a:gd name="connsiteX7" fmla="*/ 878340 w 3031687"/>
                <a:gd name="connsiteY7" fmla="*/ 607882 h 865460"/>
                <a:gd name="connsiteX8" fmla="*/ 765005 w 3031687"/>
                <a:gd name="connsiteY8" fmla="*/ 553791 h 865460"/>
                <a:gd name="connsiteX9" fmla="*/ 623338 w 3031687"/>
                <a:gd name="connsiteY9" fmla="*/ 476518 h 865460"/>
                <a:gd name="connsiteX10" fmla="*/ 440458 w 3031687"/>
                <a:gd name="connsiteY10" fmla="*/ 363184 h 865460"/>
                <a:gd name="connsiteX11" fmla="*/ 270457 w 3031687"/>
                <a:gd name="connsiteY11" fmla="*/ 249850 h 865460"/>
                <a:gd name="connsiteX12" fmla="*/ 105607 w 3031687"/>
                <a:gd name="connsiteY12" fmla="*/ 133940 h 865460"/>
                <a:gd name="connsiteX13" fmla="*/ 20607 w 3031687"/>
                <a:gd name="connsiteY13" fmla="*/ 69545 h 865460"/>
                <a:gd name="connsiteX14" fmla="*/ 7728 w 3031687"/>
                <a:gd name="connsiteY14" fmla="*/ 56667 h 865460"/>
                <a:gd name="connsiteX15" fmla="*/ 0 w 3031687"/>
                <a:gd name="connsiteY15" fmla="*/ 36060 h 865460"/>
                <a:gd name="connsiteX16" fmla="*/ 0 w 3031687"/>
                <a:gd name="connsiteY16" fmla="*/ 15454 h 865460"/>
                <a:gd name="connsiteX17" fmla="*/ 5152 w 3031687"/>
                <a:gd name="connsiteY17" fmla="*/ 2575 h 865460"/>
                <a:gd name="connsiteX18" fmla="*/ 18031 w 3031687"/>
                <a:gd name="connsiteY18" fmla="*/ 0 h 865460"/>
                <a:gd name="connsiteX19" fmla="*/ 56667 w 3031687"/>
                <a:gd name="connsiteY19" fmla="*/ 7727 h 865460"/>
                <a:gd name="connsiteX20" fmla="*/ 154547 w 3031687"/>
                <a:gd name="connsiteY20" fmla="*/ 64394 h 865460"/>
                <a:gd name="connsiteX21" fmla="*/ 229244 w 3031687"/>
                <a:gd name="connsiteY21" fmla="*/ 105606 h 865460"/>
                <a:gd name="connsiteX22" fmla="*/ 340003 w 3031687"/>
                <a:gd name="connsiteY22" fmla="*/ 162273 h 865460"/>
                <a:gd name="connsiteX23" fmla="*/ 515155 w 3031687"/>
                <a:gd name="connsiteY23" fmla="*/ 247274 h 865460"/>
                <a:gd name="connsiteX24" fmla="*/ 636217 w 3031687"/>
                <a:gd name="connsiteY24" fmla="*/ 301365 h 865460"/>
                <a:gd name="connsiteX25" fmla="*/ 765005 w 3031687"/>
                <a:gd name="connsiteY25" fmla="*/ 355456 h 865460"/>
                <a:gd name="connsiteX26" fmla="*/ 901522 w 3031687"/>
                <a:gd name="connsiteY26" fmla="*/ 406972 h 865460"/>
                <a:gd name="connsiteX27" fmla="*/ 1038038 w 3031687"/>
                <a:gd name="connsiteY27" fmla="*/ 453336 h 865460"/>
                <a:gd name="connsiteX28" fmla="*/ 1141069 w 3031687"/>
                <a:gd name="connsiteY28" fmla="*/ 484245 h 865460"/>
                <a:gd name="connsiteX29" fmla="*/ 1249251 w 3031687"/>
                <a:gd name="connsiteY29" fmla="*/ 510003 h 865460"/>
                <a:gd name="connsiteX30" fmla="*/ 1372888 w 3031687"/>
                <a:gd name="connsiteY30" fmla="*/ 535761 h 865460"/>
                <a:gd name="connsiteX31" fmla="*/ 1499101 w 3031687"/>
                <a:gd name="connsiteY31" fmla="*/ 558943 h 865460"/>
                <a:gd name="connsiteX32" fmla="*/ 1707739 w 3031687"/>
                <a:gd name="connsiteY32" fmla="*/ 584700 h 865460"/>
                <a:gd name="connsiteX33" fmla="*/ 1913801 w 3031687"/>
                <a:gd name="connsiteY33" fmla="*/ 602731 h 865460"/>
                <a:gd name="connsiteX34" fmla="*/ 2150772 w 3031687"/>
                <a:gd name="connsiteY34" fmla="*/ 615610 h 865460"/>
                <a:gd name="connsiteX35" fmla="*/ 2462441 w 3031687"/>
                <a:gd name="connsiteY35" fmla="*/ 623337 h 865460"/>
                <a:gd name="connsiteX36" fmla="*/ 2604109 w 3031687"/>
                <a:gd name="connsiteY36" fmla="*/ 620761 h 865460"/>
                <a:gd name="connsiteX37" fmla="*/ 2650473 w 3031687"/>
                <a:gd name="connsiteY37" fmla="*/ 615610 h 865460"/>
                <a:gd name="connsiteX38" fmla="*/ 2709715 w 3031687"/>
                <a:gd name="connsiteY38" fmla="*/ 600155 h 865460"/>
                <a:gd name="connsiteX39" fmla="*/ 2771534 w 3031687"/>
                <a:gd name="connsiteY39" fmla="*/ 579549 h 865460"/>
                <a:gd name="connsiteX40" fmla="*/ 2823049 w 3031687"/>
                <a:gd name="connsiteY40" fmla="*/ 551215 h 865460"/>
                <a:gd name="connsiteX41" fmla="*/ 2887444 w 3031687"/>
                <a:gd name="connsiteY41" fmla="*/ 512579 h 865460"/>
                <a:gd name="connsiteX42" fmla="*/ 2933808 w 3031687"/>
                <a:gd name="connsiteY42" fmla="*/ 471366 h 865460"/>
                <a:gd name="connsiteX43" fmla="*/ 2959565 w 3031687"/>
                <a:gd name="connsiteY43" fmla="*/ 445609 h 865460"/>
                <a:gd name="connsiteX44" fmla="*/ 2980172 w 3031687"/>
                <a:gd name="connsiteY44" fmla="*/ 437881 h 865460"/>
                <a:gd name="connsiteX45" fmla="*/ 2998202 w 3031687"/>
                <a:gd name="connsiteY45" fmla="*/ 437881 h 865460"/>
                <a:gd name="connsiteX46" fmla="*/ 3011081 w 3031687"/>
                <a:gd name="connsiteY46" fmla="*/ 440457 h 865460"/>
                <a:gd name="connsiteX47" fmla="*/ 3026536 w 3031687"/>
                <a:gd name="connsiteY47" fmla="*/ 455912 h 865460"/>
                <a:gd name="connsiteX48" fmla="*/ 3031687 w 3031687"/>
                <a:gd name="connsiteY48" fmla="*/ 481669 h 865460"/>
                <a:gd name="connsiteX49" fmla="*/ 3031687 w 3031687"/>
                <a:gd name="connsiteY49" fmla="*/ 515154 h 865460"/>
                <a:gd name="connsiteX50" fmla="*/ 3026536 w 3031687"/>
                <a:gd name="connsiteY50" fmla="*/ 556367 h 865460"/>
                <a:gd name="connsiteX51" fmla="*/ 3013657 w 3031687"/>
                <a:gd name="connsiteY51" fmla="*/ 597579 h 865460"/>
                <a:gd name="connsiteX52" fmla="*/ 2990475 w 3031687"/>
                <a:gd name="connsiteY52" fmla="*/ 654246 h 865460"/>
                <a:gd name="connsiteX53" fmla="*/ 2956990 w 3031687"/>
                <a:gd name="connsiteY53" fmla="*/ 721216 h 865460"/>
                <a:gd name="connsiteX54" fmla="*/ 2913202 w 3031687"/>
                <a:gd name="connsiteY54" fmla="*/ 790762 h 865460"/>
                <a:gd name="connsiteX55" fmla="*/ 2859110 w 3031687"/>
                <a:gd name="connsiteY55" fmla="*/ 862884 h 865460"/>
                <a:gd name="connsiteX56" fmla="*/ 2699412 w 3031687"/>
                <a:gd name="connsiteY56" fmla="*/ 862884 h 865460"/>
                <a:gd name="connsiteX57" fmla="*/ 2483047 w 3031687"/>
                <a:gd name="connsiteY57" fmla="*/ 865460 h 865460"/>
                <a:gd name="connsiteX58" fmla="*/ 2258955 w 3031687"/>
                <a:gd name="connsiteY58" fmla="*/ 860308 h 865460"/>
                <a:gd name="connsiteX59" fmla="*/ 2122439 w 3031687"/>
                <a:gd name="connsiteY59" fmla="*/ 857732 h 865460"/>
                <a:gd name="connsiteX60" fmla="*/ 1882892 w 3031687"/>
                <a:gd name="connsiteY60" fmla="*/ 844854 h 86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1687" h="865460">
                  <a:moveTo>
                    <a:pt x="1882892" y="844854"/>
                  </a:moveTo>
                  <a:lnTo>
                    <a:pt x="1645920" y="816520"/>
                  </a:lnTo>
                  <a:lnTo>
                    <a:pt x="1506829" y="793338"/>
                  </a:lnTo>
                  <a:lnTo>
                    <a:pt x="1372888" y="765005"/>
                  </a:lnTo>
                  <a:lnTo>
                    <a:pt x="1226069" y="731520"/>
                  </a:lnTo>
                  <a:lnTo>
                    <a:pt x="1141069" y="705762"/>
                  </a:lnTo>
                  <a:lnTo>
                    <a:pt x="999401" y="659398"/>
                  </a:lnTo>
                  <a:lnTo>
                    <a:pt x="878340" y="607882"/>
                  </a:lnTo>
                  <a:lnTo>
                    <a:pt x="765005" y="553791"/>
                  </a:lnTo>
                  <a:lnTo>
                    <a:pt x="623338" y="476518"/>
                  </a:lnTo>
                  <a:lnTo>
                    <a:pt x="440458" y="363184"/>
                  </a:lnTo>
                  <a:lnTo>
                    <a:pt x="270457" y="249850"/>
                  </a:lnTo>
                  <a:lnTo>
                    <a:pt x="105607" y="133940"/>
                  </a:lnTo>
                  <a:lnTo>
                    <a:pt x="20607" y="69545"/>
                  </a:lnTo>
                  <a:lnTo>
                    <a:pt x="7728" y="56667"/>
                  </a:lnTo>
                  <a:lnTo>
                    <a:pt x="0" y="36060"/>
                  </a:lnTo>
                  <a:lnTo>
                    <a:pt x="0" y="15454"/>
                  </a:lnTo>
                  <a:lnTo>
                    <a:pt x="5152" y="2575"/>
                  </a:lnTo>
                  <a:lnTo>
                    <a:pt x="18031" y="0"/>
                  </a:lnTo>
                  <a:lnTo>
                    <a:pt x="56667" y="7727"/>
                  </a:lnTo>
                  <a:lnTo>
                    <a:pt x="154547" y="64394"/>
                  </a:lnTo>
                  <a:lnTo>
                    <a:pt x="229244" y="105606"/>
                  </a:lnTo>
                  <a:lnTo>
                    <a:pt x="340003" y="162273"/>
                  </a:lnTo>
                  <a:lnTo>
                    <a:pt x="515155" y="247274"/>
                  </a:lnTo>
                  <a:lnTo>
                    <a:pt x="636217" y="301365"/>
                  </a:lnTo>
                  <a:lnTo>
                    <a:pt x="765005" y="355456"/>
                  </a:lnTo>
                  <a:lnTo>
                    <a:pt x="901522" y="406972"/>
                  </a:lnTo>
                  <a:lnTo>
                    <a:pt x="1038038" y="453336"/>
                  </a:lnTo>
                  <a:lnTo>
                    <a:pt x="1141069" y="484245"/>
                  </a:lnTo>
                  <a:lnTo>
                    <a:pt x="1249251" y="510003"/>
                  </a:lnTo>
                  <a:lnTo>
                    <a:pt x="1372888" y="535761"/>
                  </a:lnTo>
                  <a:lnTo>
                    <a:pt x="1499101" y="558943"/>
                  </a:lnTo>
                  <a:lnTo>
                    <a:pt x="1707739" y="584700"/>
                  </a:lnTo>
                  <a:lnTo>
                    <a:pt x="1913801" y="602731"/>
                  </a:lnTo>
                  <a:lnTo>
                    <a:pt x="2150772" y="615610"/>
                  </a:lnTo>
                  <a:lnTo>
                    <a:pt x="2462441" y="623337"/>
                  </a:lnTo>
                  <a:lnTo>
                    <a:pt x="2604109" y="620761"/>
                  </a:lnTo>
                  <a:lnTo>
                    <a:pt x="2650473" y="615610"/>
                  </a:lnTo>
                  <a:lnTo>
                    <a:pt x="2709715" y="600155"/>
                  </a:lnTo>
                  <a:lnTo>
                    <a:pt x="2771534" y="579549"/>
                  </a:lnTo>
                  <a:lnTo>
                    <a:pt x="2823049" y="551215"/>
                  </a:lnTo>
                  <a:lnTo>
                    <a:pt x="2887444" y="512579"/>
                  </a:lnTo>
                  <a:lnTo>
                    <a:pt x="2933808" y="471366"/>
                  </a:lnTo>
                  <a:lnTo>
                    <a:pt x="2959565" y="445609"/>
                  </a:lnTo>
                  <a:lnTo>
                    <a:pt x="2980172" y="437881"/>
                  </a:lnTo>
                  <a:lnTo>
                    <a:pt x="2998202" y="437881"/>
                  </a:lnTo>
                  <a:lnTo>
                    <a:pt x="3011081" y="440457"/>
                  </a:lnTo>
                  <a:lnTo>
                    <a:pt x="3026536" y="455912"/>
                  </a:lnTo>
                  <a:lnTo>
                    <a:pt x="3031687" y="481669"/>
                  </a:lnTo>
                  <a:lnTo>
                    <a:pt x="3031687" y="515154"/>
                  </a:lnTo>
                  <a:lnTo>
                    <a:pt x="3026536" y="556367"/>
                  </a:lnTo>
                  <a:lnTo>
                    <a:pt x="3013657" y="597579"/>
                  </a:lnTo>
                  <a:lnTo>
                    <a:pt x="2990475" y="654246"/>
                  </a:lnTo>
                  <a:lnTo>
                    <a:pt x="2956990" y="721216"/>
                  </a:lnTo>
                  <a:lnTo>
                    <a:pt x="2913202" y="790762"/>
                  </a:lnTo>
                  <a:lnTo>
                    <a:pt x="2859110" y="862884"/>
                  </a:lnTo>
                  <a:lnTo>
                    <a:pt x="2699412" y="862884"/>
                  </a:lnTo>
                  <a:lnTo>
                    <a:pt x="2483047" y="865460"/>
                  </a:lnTo>
                  <a:lnTo>
                    <a:pt x="2258955" y="860308"/>
                  </a:lnTo>
                  <a:lnTo>
                    <a:pt x="2122439" y="857732"/>
                  </a:lnTo>
                  <a:lnTo>
                    <a:pt x="1882892" y="8448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9">
              <a:extLst>
                <a:ext uri="{FF2B5EF4-FFF2-40B4-BE49-F238E27FC236}">
                  <a16:creationId xmlns:a16="http://schemas.microsoft.com/office/drawing/2014/main" id="{705EC2E9-29A9-47B2-AC26-F8DDB6442877}"/>
                </a:ext>
              </a:extLst>
            </p:cNvPr>
            <p:cNvSpPr/>
            <p:nvPr/>
          </p:nvSpPr>
          <p:spPr>
            <a:xfrm>
              <a:off x="5324475" y="2265363"/>
              <a:ext cx="2641600" cy="601662"/>
            </a:xfrm>
            <a:custGeom>
              <a:avLst/>
              <a:gdLst>
                <a:gd name="connsiteX0" fmla="*/ 988219 w 2640806"/>
                <a:gd name="connsiteY0" fmla="*/ 435769 h 602456"/>
                <a:gd name="connsiteX1" fmla="*/ 488156 w 2640806"/>
                <a:gd name="connsiteY1" fmla="*/ 521494 h 602456"/>
                <a:gd name="connsiteX2" fmla="*/ 66675 w 2640806"/>
                <a:gd name="connsiteY2" fmla="*/ 602456 h 602456"/>
                <a:gd name="connsiteX3" fmla="*/ 0 w 2640806"/>
                <a:gd name="connsiteY3" fmla="*/ 414337 h 602456"/>
                <a:gd name="connsiteX4" fmla="*/ 140494 w 2640806"/>
                <a:gd name="connsiteY4" fmla="*/ 402431 h 602456"/>
                <a:gd name="connsiteX5" fmla="*/ 478631 w 2640806"/>
                <a:gd name="connsiteY5" fmla="*/ 357187 h 602456"/>
                <a:gd name="connsiteX6" fmla="*/ 945356 w 2640806"/>
                <a:gd name="connsiteY6" fmla="*/ 290512 h 602456"/>
                <a:gd name="connsiteX7" fmla="*/ 1347788 w 2640806"/>
                <a:gd name="connsiteY7" fmla="*/ 223837 h 602456"/>
                <a:gd name="connsiteX8" fmla="*/ 1535906 w 2640806"/>
                <a:gd name="connsiteY8" fmla="*/ 188119 h 602456"/>
                <a:gd name="connsiteX9" fmla="*/ 1690688 w 2640806"/>
                <a:gd name="connsiteY9" fmla="*/ 164306 h 602456"/>
                <a:gd name="connsiteX10" fmla="*/ 1790700 w 2640806"/>
                <a:gd name="connsiteY10" fmla="*/ 147637 h 602456"/>
                <a:gd name="connsiteX11" fmla="*/ 1897856 w 2640806"/>
                <a:gd name="connsiteY11" fmla="*/ 128587 h 602456"/>
                <a:gd name="connsiteX12" fmla="*/ 1964531 w 2640806"/>
                <a:gd name="connsiteY12" fmla="*/ 116681 h 602456"/>
                <a:gd name="connsiteX13" fmla="*/ 2009775 w 2640806"/>
                <a:gd name="connsiteY13" fmla="*/ 102394 h 602456"/>
                <a:gd name="connsiteX14" fmla="*/ 2062163 w 2640806"/>
                <a:gd name="connsiteY14" fmla="*/ 83344 h 602456"/>
                <a:gd name="connsiteX15" fmla="*/ 2150269 w 2640806"/>
                <a:gd name="connsiteY15" fmla="*/ 42862 h 602456"/>
                <a:gd name="connsiteX16" fmla="*/ 2221706 w 2640806"/>
                <a:gd name="connsiteY16" fmla="*/ 0 h 602456"/>
                <a:gd name="connsiteX17" fmla="*/ 2252663 w 2640806"/>
                <a:gd name="connsiteY17" fmla="*/ 0 h 602456"/>
                <a:gd name="connsiteX18" fmla="*/ 2305050 w 2640806"/>
                <a:gd name="connsiteY18" fmla="*/ 7144 h 602456"/>
                <a:gd name="connsiteX19" fmla="*/ 2383631 w 2640806"/>
                <a:gd name="connsiteY19" fmla="*/ 26194 h 602456"/>
                <a:gd name="connsiteX20" fmla="*/ 2478881 w 2640806"/>
                <a:gd name="connsiteY20" fmla="*/ 54769 h 602456"/>
                <a:gd name="connsiteX21" fmla="*/ 2543175 w 2640806"/>
                <a:gd name="connsiteY21" fmla="*/ 76200 h 602456"/>
                <a:gd name="connsiteX22" fmla="*/ 2581275 w 2640806"/>
                <a:gd name="connsiteY22" fmla="*/ 95250 h 602456"/>
                <a:gd name="connsiteX23" fmla="*/ 2602706 w 2640806"/>
                <a:gd name="connsiteY23" fmla="*/ 109537 h 602456"/>
                <a:gd name="connsiteX24" fmla="*/ 2626519 w 2640806"/>
                <a:gd name="connsiteY24" fmla="*/ 128587 h 602456"/>
                <a:gd name="connsiteX25" fmla="*/ 2638425 w 2640806"/>
                <a:gd name="connsiteY25" fmla="*/ 152400 h 602456"/>
                <a:gd name="connsiteX26" fmla="*/ 2640806 w 2640806"/>
                <a:gd name="connsiteY26" fmla="*/ 166687 h 602456"/>
                <a:gd name="connsiteX27" fmla="*/ 2633663 w 2640806"/>
                <a:gd name="connsiteY27" fmla="*/ 195262 h 602456"/>
                <a:gd name="connsiteX28" fmla="*/ 2614613 w 2640806"/>
                <a:gd name="connsiteY28" fmla="*/ 214312 h 602456"/>
                <a:gd name="connsiteX29" fmla="*/ 2581275 w 2640806"/>
                <a:gd name="connsiteY29" fmla="*/ 242887 h 602456"/>
                <a:gd name="connsiteX30" fmla="*/ 2528888 w 2640806"/>
                <a:gd name="connsiteY30" fmla="*/ 271462 h 602456"/>
                <a:gd name="connsiteX31" fmla="*/ 2359819 w 2640806"/>
                <a:gd name="connsiteY31" fmla="*/ 280987 h 602456"/>
                <a:gd name="connsiteX32" fmla="*/ 2016919 w 2640806"/>
                <a:gd name="connsiteY32" fmla="*/ 314325 h 602456"/>
                <a:gd name="connsiteX33" fmla="*/ 1554956 w 2640806"/>
                <a:gd name="connsiteY33" fmla="*/ 366712 h 602456"/>
                <a:gd name="connsiteX34" fmla="*/ 1373981 w 2640806"/>
                <a:gd name="connsiteY34" fmla="*/ 381000 h 602456"/>
                <a:gd name="connsiteX35" fmla="*/ 988219 w 2640806"/>
                <a:gd name="connsiteY35" fmla="*/ 43576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40806" h="602456">
                  <a:moveTo>
                    <a:pt x="988219" y="435769"/>
                  </a:moveTo>
                  <a:lnTo>
                    <a:pt x="488156" y="521494"/>
                  </a:lnTo>
                  <a:lnTo>
                    <a:pt x="66675" y="602456"/>
                  </a:lnTo>
                  <a:lnTo>
                    <a:pt x="0" y="414337"/>
                  </a:lnTo>
                  <a:lnTo>
                    <a:pt x="140494" y="402431"/>
                  </a:lnTo>
                  <a:lnTo>
                    <a:pt x="478631" y="357187"/>
                  </a:lnTo>
                  <a:lnTo>
                    <a:pt x="945356" y="290512"/>
                  </a:lnTo>
                  <a:lnTo>
                    <a:pt x="1347788" y="223837"/>
                  </a:lnTo>
                  <a:lnTo>
                    <a:pt x="1535906" y="188119"/>
                  </a:lnTo>
                  <a:lnTo>
                    <a:pt x="1690688" y="164306"/>
                  </a:lnTo>
                  <a:lnTo>
                    <a:pt x="1790700" y="147637"/>
                  </a:lnTo>
                  <a:lnTo>
                    <a:pt x="1897856" y="128587"/>
                  </a:lnTo>
                  <a:lnTo>
                    <a:pt x="1964531" y="116681"/>
                  </a:lnTo>
                  <a:lnTo>
                    <a:pt x="2009775" y="102394"/>
                  </a:lnTo>
                  <a:lnTo>
                    <a:pt x="2062163" y="83344"/>
                  </a:lnTo>
                  <a:lnTo>
                    <a:pt x="2150269" y="42862"/>
                  </a:lnTo>
                  <a:lnTo>
                    <a:pt x="2221706" y="0"/>
                  </a:lnTo>
                  <a:lnTo>
                    <a:pt x="2252663" y="0"/>
                  </a:lnTo>
                  <a:lnTo>
                    <a:pt x="2305050" y="7144"/>
                  </a:lnTo>
                  <a:lnTo>
                    <a:pt x="2383631" y="26194"/>
                  </a:lnTo>
                  <a:lnTo>
                    <a:pt x="2478881" y="54769"/>
                  </a:lnTo>
                  <a:lnTo>
                    <a:pt x="2543175" y="76200"/>
                  </a:lnTo>
                  <a:lnTo>
                    <a:pt x="2581275" y="95250"/>
                  </a:lnTo>
                  <a:lnTo>
                    <a:pt x="2602706" y="109537"/>
                  </a:lnTo>
                  <a:lnTo>
                    <a:pt x="2626519" y="128587"/>
                  </a:lnTo>
                  <a:lnTo>
                    <a:pt x="2638425" y="152400"/>
                  </a:lnTo>
                  <a:lnTo>
                    <a:pt x="2640806" y="166687"/>
                  </a:lnTo>
                  <a:lnTo>
                    <a:pt x="2633663" y="195262"/>
                  </a:lnTo>
                  <a:lnTo>
                    <a:pt x="2614613" y="214312"/>
                  </a:lnTo>
                  <a:lnTo>
                    <a:pt x="2581275" y="242887"/>
                  </a:lnTo>
                  <a:lnTo>
                    <a:pt x="2528888" y="271462"/>
                  </a:lnTo>
                  <a:lnTo>
                    <a:pt x="2359819" y="280987"/>
                  </a:lnTo>
                  <a:lnTo>
                    <a:pt x="2016919" y="314325"/>
                  </a:lnTo>
                  <a:lnTo>
                    <a:pt x="1554956" y="366712"/>
                  </a:lnTo>
                  <a:lnTo>
                    <a:pt x="1373981" y="381000"/>
                  </a:lnTo>
                  <a:lnTo>
                    <a:pt x="988219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11">
              <a:extLst>
                <a:ext uri="{FF2B5EF4-FFF2-40B4-BE49-F238E27FC236}">
                  <a16:creationId xmlns:a16="http://schemas.microsoft.com/office/drawing/2014/main" id="{2FC3E760-7AAF-498D-98FF-C108E9423688}"/>
                </a:ext>
              </a:extLst>
            </p:cNvPr>
            <p:cNvSpPr/>
            <p:nvPr/>
          </p:nvSpPr>
          <p:spPr>
            <a:xfrm>
              <a:off x="5489576" y="3248025"/>
              <a:ext cx="1247775" cy="338138"/>
            </a:xfrm>
            <a:custGeom>
              <a:avLst/>
              <a:gdLst>
                <a:gd name="connsiteX0" fmla="*/ 764382 w 1247775"/>
                <a:gd name="connsiteY0" fmla="*/ 266700 h 338138"/>
                <a:gd name="connsiteX1" fmla="*/ 497682 w 1247775"/>
                <a:gd name="connsiteY1" fmla="*/ 309563 h 338138"/>
                <a:gd name="connsiteX2" fmla="*/ 357188 w 1247775"/>
                <a:gd name="connsiteY2" fmla="*/ 338138 h 338138"/>
                <a:gd name="connsiteX3" fmla="*/ 328613 w 1247775"/>
                <a:gd name="connsiteY3" fmla="*/ 335756 h 338138"/>
                <a:gd name="connsiteX4" fmla="*/ 271463 w 1247775"/>
                <a:gd name="connsiteY4" fmla="*/ 326231 h 338138"/>
                <a:gd name="connsiteX5" fmla="*/ 214313 w 1247775"/>
                <a:gd name="connsiteY5" fmla="*/ 307181 h 338138"/>
                <a:gd name="connsiteX6" fmla="*/ 171450 w 1247775"/>
                <a:gd name="connsiteY6" fmla="*/ 288131 h 338138"/>
                <a:gd name="connsiteX7" fmla="*/ 128588 w 1247775"/>
                <a:gd name="connsiteY7" fmla="*/ 261938 h 338138"/>
                <a:gd name="connsiteX8" fmla="*/ 90488 w 1247775"/>
                <a:gd name="connsiteY8" fmla="*/ 228600 h 338138"/>
                <a:gd name="connsiteX9" fmla="*/ 57150 w 1247775"/>
                <a:gd name="connsiteY9" fmla="*/ 192881 h 338138"/>
                <a:gd name="connsiteX10" fmla="*/ 21432 w 1247775"/>
                <a:gd name="connsiteY10" fmla="*/ 147638 h 338138"/>
                <a:gd name="connsiteX11" fmla="*/ 4763 w 1247775"/>
                <a:gd name="connsiteY11" fmla="*/ 119063 h 338138"/>
                <a:gd name="connsiteX12" fmla="*/ 0 w 1247775"/>
                <a:gd name="connsiteY12" fmla="*/ 92869 h 338138"/>
                <a:gd name="connsiteX13" fmla="*/ 7144 w 1247775"/>
                <a:gd name="connsiteY13" fmla="*/ 78581 h 338138"/>
                <a:gd name="connsiteX14" fmla="*/ 21432 w 1247775"/>
                <a:gd name="connsiteY14" fmla="*/ 73819 h 338138"/>
                <a:gd name="connsiteX15" fmla="*/ 52388 w 1247775"/>
                <a:gd name="connsiteY15" fmla="*/ 85725 h 338138"/>
                <a:gd name="connsiteX16" fmla="*/ 90488 w 1247775"/>
                <a:gd name="connsiteY16" fmla="*/ 104775 h 338138"/>
                <a:gd name="connsiteX17" fmla="*/ 121444 w 1247775"/>
                <a:gd name="connsiteY17" fmla="*/ 119063 h 338138"/>
                <a:gd name="connsiteX18" fmla="*/ 169069 w 1247775"/>
                <a:gd name="connsiteY18" fmla="*/ 135731 h 338138"/>
                <a:gd name="connsiteX19" fmla="*/ 221457 w 1247775"/>
                <a:gd name="connsiteY19" fmla="*/ 145256 h 338138"/>
                <a:gd name="connsiteX20" fmla="*/ 285750 w 1247775"/>
                <a:gd name="connsiteY20" fmla="*/ 152400 h 338138"/>
                <a:gd name="connsiteX21" fmla="*/ 354807 w 1247775"/>
                <a:gd name="connsiteY21" fmla="*/ 154781 h 338138"/>
                <a:gd name="connsiteX22" fmla="*/ 447675 w 1247775"/>
                <a:gd name="connsiteY22" fmla="*/ 147638 h 338138"/>
                <a:gd name="connsiteX23" fmla="*/ 616744 w 1247775"/>
                <a:gd name="connsiteY23" fmla="*/ 116681 h 338138"/>
                <a:gd name="connsiteX24" fmla="*/ 726282 w 1247775"/>
                <a:gd name="connsiteY24" fmla="*/ 90488 h 338138"/>
                <a:gd name="connsiteX25" fmla="*/ 804863 w 1247775"/>
                <a:gd name="connsiteY25" fmla="*/ 66675 h 338138"/>
                <a:gd name="connsiteX26" fmla="*/ 862013 w 1247775"/>
                <a:gd name="connsiteY26" fmla="*/ 47625 h 338138"/>
                <a:gd name="connsiteX27" fmla="*/ 914400 w 1247775"/>
                <a:gd name="connsiteY27" fmla="*/ 19050 h 338138"/>
                <a:gd name="connsiteX28" fmla="*/ 938213 w 1247775"/>
                <a:gd name="connsiteY28" fmla="*/ 0 h 338138"/>
                <a:gd name="connsiteX29" fmla="*/ 966788 w 1247775"/>
                <a:gd name="connsiteY29" fmla="*/ 2381 h 338138"/>
                <a:gd name="connsiteX30" fmla="*/ 1028700 w 1247775"/>
                <a:gd name="connsiteY30" fmla="*/ 14288 h 338138"/>
                <a:gd name="connsiteX31" fmla="*/ 1088232 w 1247775"/>
                <a:gd name="connsiteY31" fmla="*/ 28575 h 338138"/>
                <a:gd name="connsiteX32" fmla="*/ 1133475 w 1247775"/>
                <a:gd name="connsiteY32" fmla="*/ 47625 h 338138"/>
                <a:gd name="connsiteX33" fmla="*/ 1176338 w 1247775"/>
                <a:gd name="connsiteY33" fmla="*/ 66675 h 338138"/>
                <a:gd name="connsiteX34" fmla="*/ 1200150 w 1247775"/>
                <a:gd name="connsiteY34" fmla="*/ 85725 h 338138"/>
                <a:gd name="connsiteX35" fmla="*/ 1221582 w 1247775"/>
                <a:gd name="connsiteY35" fmla="*/ 109538 h 338138"/>
                <a:gd name="connsiteX36" fmla="*/ 1240632 w 1247775"/>
                <a:gd name="connsiteY36" fmla="*/ 135731 h 338138"/>
                <a:gd name="connsiteX37" fmla="*/ 1247775 w 1247775"/>
                <a:gd name="connsiteY37" fmla="*/ 161925 h 338138"/>
                <a:gd name="connsiteX38" fmla="*/ 1243013 w 1247775"/>
                <a:gd name="connsiteY38" fmla="*/ 190500 h 338138"/>
                <a:gd name="connsiteX39" fmla="*/ 1228725 w 1247775"/>
                <a:gd name="connsiteY39" fmla="*/ 207169 h 338138"/>
                <a:gd name="connsiteX40" fmla="*/ 1200150 w 1247775"/>
                <a:gd name="connsiteY40" fmla="*/ 226219 h 338138"/>
                <a:gd name="connsiteX41" fmla="*/ 1164432 w 1247775"/>
                <a:gd name="connsiteY41" fmla="*/ 240506 h 338138"/>
                <a:gd name="connsiteX42" fmla="*/ 1131094 w 1247775"/>
                <a:gd name="connsiteY42" fmla="*/ 245269 h 338138"/>
                <a:gd name="connsiteX43" fmla="*/ 1038225 w 1247775"/>
                <a:gd name="connsiteY43" fmla="*/ 240506 h 338138"/>
                <a:gd name="connsiteX44" fmla="*/ 931069 w 1247775"/>
                <a:gd name="connsiteY44" fmla="*/ 247650 h 338138"/>
                <a:gd name="connsiteX45" fmla="*/ 764382 w 1247775"/>
                <a:gd name="connsiteY45" fmla="*/ 26670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7775" h="338138">
                  <a:moveTo>
                    <a:pt x="764382" y="266700"/>
                  </a:moveTo>
                  <a:lnTo>
                    <a:pt x="497682" y="309563"/>
                  </a:lnTo>
                  <a:lnTo>
                    <a:pt x="357188" y="338138"/>
                  </a:lnTo>
                  <a:lnTo>
                    <a:pt x="328613" y="335756"/>
                  </a:lnTo>
                  <a:lnTo>
                    <a:pt x="271463" y="326231"/>
                  </a:lnTo>
                  <a:lnTo>
                    <a:pt x="214313" y="307181"/>
                  </a:lnTo>
                  <a:lnTo>
                    <a:pt x="171450" y="288131"/>
                  </a:lnTo>
                  <a:lnTo>
                    <a:pt x="128588" y="261938"/>
                  </a:lnTo>
                  <a:lnTo>
                    <a:pt x="90488" y="228600"/>
                  </a:lnTo>
                  <a:lnTo>
                    <a:pt x="57150" y="192881"/>
                  </a:lnTo>
                  <a:lnTo>
                    <a:pt x="21432" y="147638"/>
                  </a:lnTo>
                  <a:lnTo>
                    <a:pt x="4763" y="119063"/>
                  </a:lnTo>
                  <a:lnTo>
                    <a:pt x="0" y="92869"/>
                  </a:lnTo>
                  <a:lnTo>
                    <a:pt x="7144" y="78581"/>
                  </a:lnTo>
                  <a:lnTo>
                    <a:pt x="21432" y="73819"/>
                  </a:lnTo>
                  <a:lnTo>
                    <a:pt x="52388" y="85725"/>
                  </a:lnTo>
                  <a:lnTo>
                    <a:pt x="90488" y="104775"/>
                  </a:lnTo>
                  <a:lnTo>
                    <a:pt x="121444" y="119063"/>
                  </a:lnTo>
                  <a:lnTo>
                    <a:pt x="169069" y="135731"/>
                  </a:lnTo>
                  <a:lnTo>
                    <a:pt x="221457" y="145256"/>
                  </a:lnTo>
                  <a:lnTo>
                    <a:pt x="285750" y="152400"/>
                  </a:lnTo>
                  <a:lnTo>
                    <a:pt x="354807" y="154781"/>
                  </a:lnTo>
                  <a:lnTo>
                    <a:pt x="447675" y="147638"/>
                  </a:lnTo>
                  <a:lnTo>
                    <a:pt x="616744" y="116681"/>
                  </a:lnTo>
                  <a:lnTo>
                    <a:pt x="726282" y="90488"/>
                  </a:lnTo>
                  <a:lnTo>
                    <a:pt x="804863" y="66675"/>
                  </a:lnTo>
                  <a:lnTo>
                    <a:pt x="862013" y="47625"/>
                  </a:lnTo>
                  <a:lnTo>
                    <a:pt x="914400" y="19050"/>
                  </a:lnTo>
                  <a:lnTo>
                    <a:pt x="938213" y="0"/>
                  </a:lnTo>
                  <a:lnTo>
                    <a:pt x="966788" y="2381"/>
                  </a:lnTo>
                  <a:lnTo>
                    <a:pt x="1028700" y="14288"/>
                  </a:lnTo>
                  <a:lnTo>
                    <a:pt x="1088232" y="28575"/>
                  </a:lnTo>
                  <a:lnTo>
                    <a:pt x="1133475" y="47625"/>
                  </a:lnTo>
                  <a:lnTo>
                    <a:pt x="1176338" y="66675"/>
                  </a:lnTo>
                  <a:lnTo>
                    <a:pt x="1200150" y="85725"/>
                  </a:lnTo>
                  <a:lnTo>
                    <a:pt x="1221582" y="109538"/>
                  </a:lnTo>
                  <a:lnTo>
                    <a:pt x="1240632" y="135731"/>
                  </a:lnTo>
                  <a:lnTo>
                    <a:pt x="1247775" y="161925"/>
                  </a:lnTo>
                  <a:lnTo>
                    <a:pt x="1243013" y="190500"/>
                  </a:lnTo>
                  <a:lnTo>
                    <a:pt x="1228725" y="207169"/>
                  </a:lnTo>
                  <a:lnTo>
                    <a:pt x="1200150" y="226219"/>
                  </a:lnTo>
                  <a:lnTo>
                    <a:pt x="1164432" y="240506"/>
                  </a:lnTo>
                  <a:lnTo>
                    <a:pt x="1131094" y="245269"/>
                  </a:lnTo>
                  <a:lnTo>
                    <a:pt x="1038225" y="240506"/>
                  </a:lnTo>
                  <a:lnTo>
                    <a:pt x="931069" y="247650"/>
                  </a:lnTo>
                  <a:lnTo>
                    <a:pt x="764382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13">
              <a:extLst>
                <a:ext uri="{FF2B5EF4-FFF2-40B4-BE49-F238E27FC236}">
                  <a16:creationId xmlns:a16="http://schemas.microsoft.com/office/drawing/2014/main" id="{0467D049-34B5-4063-AD29-39B2EE8E1008}"/>
                </a:ext>
              </a:extLst>
            </p:cNvPr>
            <p:cNvSpPr/>
            <p:nvPr/>
          </p:nvSpPr>
          <p:spPr>
            <a:xfrm>
              <a:off x="5619750" y="4005263"/>
              <a:ext cx="1322388" cy="1022350"/>
            </a:xfrm>
            <a:custGeom>
              <a:avLst/>
              <a:gdLst>
                <a:gd name="connsiteX0" fmla="*/ 554831 w 1321594"/>
                <a:gd name="connsiteY0" fmla="*/ 304800 h 1021556"/>
                <a:gd name="connsiteX1" fmla="*/ 90488 w 1321594"/>
                <a:gd name="connsiteY1" fmla="*/ 397668 h 1021556"/>
                <a:gd name="connsiteX2" fmla="*/ 0 w 1321594"/>
                <a:gd name="connsiteY2" fmla="*/ 238125 h 1021556"/>
                <a:gd name="connsiteX3" fmla="*/ 307181 w 1321594"/>
                <a:gd name="connsiteY3" fmla="*/ 183356 h 1021556"/>
                <a:gd name="connsiteX4" fmla="*/ 783431 w 1321594"/>
                <a:gd name="connsiteY4" fmla="*/ 92868 h 1021556"/>
                <a:gd name="connsiteX5" fmla="*/ 804863 w 1321594"/>
                <a:gd name="connsiteY5" fmla="*/ 80962 h 1021556"/>
                <a:gd name="connsiteX6" fmla="*/ 840581 w 1321594"/>
                <a:gd name="connsiteY6" fmla="*/ 50006 h 1021556"/>
                <a:gd name="connsiteX7" fmla="*/ 890588 w 1321594"/>
                <a:gd name="connsiteY7" fmla="*/ 7143 h 1021556"/>
                <a:gd name="connsiteX8" fmla="*/ 909638 w 1321594"/>
                <a:gd name="connsiteY8" fmla="*/ 2381 h 1021556"/>
                <a:gd name="connsiteX9" fmla="*/ 981075 w 1321594"/>
                <a:gd name="connsiteY9" fmla="*/ 0 h 1021556"/>
                <a:gd name="connsiteX10" fmla="*/ 1045369 w 1321594"/>
                <a:gd name="connsiteY10" fmla="*/ 9525 h 1021556"/>
                <a:gd name="connsiteX11" fmla="*/ 1097756 w 1321594"/>
                <a:gd name="connsiteY11" fmla="*/ 23812 h 1021556"/>
                <a:gd name="connsiteX12" fmla="*/ 1152525 w 1321594"/>
                <a:gd name="connsiteY12" fmla="*/ 45243 h 1021556"/>
                <a:gd name="connsiteX13" fmla="*/ 1219200 w 1321594"/>
                <a:gd name="connsiteY13" fmla="*/ 80962 h 1021556"/>
                <a:gd name="connsiteX14" fmla="*/ 1273969 w 1321594"/>
                <a:gd name="connsiteY14" fmla="*/ 114300 h 1021556"/>
                <a:gd name="connsiteX15" fmla="*/ 1297781 w 1321594"/>
                <a:gd name="connsiteY15" fmla="*/ 135731 h 1021556"/>
                <a:gd name="connsiteX16" fmla="*/ 1314450 w 1321594"/>
                <a:gd name="connsiteY16" fmla="*/ 157162 h 1021556"/>
                <a:gd name="connsiteX17" fmla="*/ 1321594 w 1321594"/>
                <a:gd name="connsiteY17" fmla="*/ 180975 h 1021556"/>
                <a:gd name="connsiteX18" fmla="*/ 1319213 w 1321594"/>
                <a:gd name="connsiteY18" fmla="*/ 204787 h 1021556"/>
                <a:gd name="connsiteX19" fmla="*/ 1302544 w 1321594"/>
                <a:gd name="connsiteY19" fmla="*/ 240506 h 1021556"/>
                <a:gd name="connsiteX20" fmla="*/ 1276350 w 1321594"/>
                <a:gd name="connsiteY20" fmla="*/ 264318 h 1021556"/>
                <a:gd name="connsiteX21" fmla="*/ 1254919 w 1321594"/>
                <a:gd name="connsiteY21" fmla="*/ 290512 h 1021556"/>
                <a:gd name="connsiteX22" fmla="*/ 1240631 w 1321594"/>
                <a:gd name="connsiteY22" fmla="*/ 311943 h 1021556"/>
                <a:gd name="connsiteX23" fmla="*/ 1228725 w 1321594"/>
                <a:gd name="connsiteY23" fmla="*/ 345281 h 1021556"/>
                <a:gd name="connsiteX24" fmla="*/ 1223963 w 1321594"/>
                <a:gd name="connsiteY24" fmla="*/ 369093 h 1021556"/>
                <a:gd name="connsiteX25" fmla="*/ 1140619 w 1321594"/>
                <a:gd name="connsiteY25" fmla="*/ 633412 h 1021556"/>
                <a:gd name="connsiteX26" fmla="*/ 1073944 w 1321594"/>
                <a:gd name="connsiteY26" fmla="*/ 845343 h 1021556"/>
                <a:gd name="connsiteX27" fmla="*/ 1045369 w 1321594"/>
                <a:gd name="connsiteY27" fmla="*/ 928687 h 1021556"/>
                <a:gd name="connsiteX28" fmla="*/ 1026319 w 1321594"/>
                <a:gd name="connsiteY28" fmla="*/ 959643 h 1021556"/>
                <a:gd name="connsiteX29" fmla="*/ 1004888 w 1321594"/>
                <a:gd name="connsiteY29" fmla="*/ 985837 h 1021556"/>
                <a:gd name="connsiteX30" fmla="*/ 983456 w 1321594"/>
                <a:gd name="connsiteY30" fmla="*/ 1004887 h 1021556"/>
                <a:gd name="connsiteX31" fmla="*/ 966788 w 1321594"/>
                <a:gd name="connsiteY31" fmla="*/ 1014412 h 1021556"/>
                <a:gd name="connsiteX32" fmla="*/ 942975 w 1321594"/>
                <a:gd name="connsiteY32" fmla="*/ 1021556 h 1021556"/>
                <a:gd name="connsiteX33" fmla="*/ 916781 w 1321594"/>
                <a:gd name="connsiteY33" fmla="*/ 1021556 h 1021556"/>
                <a:gd name="connsiteX34" fmla="*/ 885825 w 1321594"/>
                <a:gd name="connsiteY34" fmla="*/ 1014412 h 1021556"/>
                <a:gd name="connsiteX35" fmla="*/ 850106 w 1321594"/>
                <a:gd name="connsiteY35" fmla="*/ 990600 h 1021556"/>
                <a:gd name="connsiteX36" fmla="*/ 828675 w 1321594"/>
                <a:gd name="connsiteY36" fmla="*/ 964406 h 1021556"/>
                <a:gd name="connsiteX37" fmla="*/ 845344 w 1321594"/>
                <a:gd name="connsiteY37" fmla="*/ 857250 h 1021556"/>
                <a:gd name="connsiteX38" fmla="*/ 902494 w 1321594"/>
                <a:gd name="connsiteY38" fmla="*/ 528637 h 1021556"/>
                <a:gd name="connsiteX39" fmla="*/ 931069 w 1321594"/>
                <a:gd name="connsiteY39" fmla="*/ 378618 h 1021556"/>
                <a:gd name="connsiteX40" fmla="*/ 938213 w 1321594"/>
                <a:gd name="connsiteY40" fmla="*/ 321468 h 1021556"/>
                <a:gd name="connsiteX41" fmla="*/ 938213 w 1321594"/>
                <a:gd name="connsiteY41" fmla="*/ 292893 h 1021556"/>
                <a:gd name="connsiteX42" fmla="*/ 935831 w 1321594"/>
                <a:gd name="connsiteY42" fmla="*/ 273843 h 1021556"/>
                <a:gd name="connsiteX43" fmla="*/ 926306 w 1321594"/>
                <a:gd name="connsiteY43" fmla="*/ 257175 h 1021556"/>
                <a:gd name="connsiteX44" fmla="*/ 909638 w 1321594"/>
                <a:gd name="connsiteY44" fmla="*/ 247650 h 1021556"/>
                <a:gd name="connsiteX45" fmla="*/ 873919 w 1321594"/>
                <a:gd name="connsiteY45" fmla="*/ 247650 h 1021556"/>
                <a:gd name="connsiteX46" fmla="*/ 554831 w 1321594"/>
                <a:gd name="connsiteY46" fmla="*/ 304800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1594" h="1021556">
                  <a:moveTo>
                    <a:pt x="554831" y="304800"/>
                  </a:moveTo>
                  <a:lnTo>
                    <a:pt x="90488" y="397668"/>
                  </a:lnTo>
                  <a:lnTo>
                    <a:pt x="0" y="238125"/>
                  </a:lnTo>
                  <a:lnTo>
                    <a:pt x="307181" y="183356"/>
                  </a:lnTo>
                  <a:lnTo>
                    <a:pt x="783431" y="92868"/>
                  </a:lnTo>
                  <a:lnTo>
                    <a:pt x="804863" y="80962"/>
                  </a:lnTo>
                  <a:lnTo>
                    <a:pt x="840581" y="50006"/>
                  </a:lnTo>
                  <a:lnTo>
                    <a:pt x="890588" y="7143"/>
                  </a:lnTo>
                  <a:lnTo>
                    <a:pt x="909638" y="2381"/>
                  </a:lnTo>
                  <a:lnTo>
                    <a:pt x="981075" y="0"/>
                  </a:lnTo>
                  <a:lnTo>
                    <a:pt x="1045369" y="9525"/>
                  </a:lnTo>
                  <a:lnTo>
                    <a:pt x="1097756" y="23812"/>
                  </a:lnTo>
                  <a:lnTo>
                    <a:pt x="1152525" y="45243"/>
                  </a:lnTo>
                  <a:lnTo>
                    <a:pt x="1219200" y="80962"/>
                  </a:lnTo>
                  <a:lnTo>
                    <a:pt x="1273969" y="114300"/>
                  </a:lnTo>
                  <a:lnTo>
                    <a:pt x="1297781" y="135731"/>
                  </a:lnTo>
                  <a:lnTo>
                    <a:pt x="1314450" y="157162"/>
                  </a:lnTo>
                  <a:lnTo>
                    <a:pt x="1321594" y="180975"/>
                  </a:lnTo>
                  <a:lnTo>
                    <a:pt x="1319213" y="204787"/>
                  </a:lnTo>
                  <a:lnTo>
                    <a:pt x="1302544" y="240506"/>
                  </a:lnTo>
                  <a:lnTo>
                    <a:pt x="1276350" y="264318"/>
                  </a:lnTo>
                  <a:lnTo>
                    <a:pt x="1254919" y="290512"/>
                  </a:lnTo>
                  <a:lnTo>
                    <a:pt x="1240631" y="311943"/>
                  </a:lnTo>
                  <a:lnTo>
                    <a:pt x="1228725" y="345281"/>
                  </a:lnTo>
                  <a:lnTo>
                    <a:pt x="1223963" y="369093"/>
                  </a:lnTo>
                  <a:lnTo>
                    <a:pt x="1140619" y="633412"/>
                  </a:lnTo>
                  <a:lnTo>
                    <a:pt x="1073944" y="845343"/>
                  </a:lnTo>
                  <a:lnTo>
                    <a:pt x="1045369" y="928687"/>
                  </a:lnTo>
                  <a:lnTo>
                    <a:pt x="1026319" y="959643"/>
                  </a:lnTo>
                  <a:lnTo>
                    <a:pt x="1004888" y="985837"/>
                  </a:lnTo>
                  <a:lnTo>
                    <a:pt x="983456" y="1004887"/>
                  </a:lnTo>
                  <a:lnTo>
                    <a:pt x="966788" y="1014412"/>
                  </a:lnTo>
                  <a:lnTo>
                    <a:pt x="942975" y="1021556"/>
                  </a:lnTo>
                  <a:lnTo>
                    <a:pt x="916781" y="1021556"/>
                  </a:lnTo>
                  <a:lnTo>
                    <a:pt x="885825" y="1014412"/>
                  </a:lnTo>
                  <a:lnTo>
                    <a:pt x="850106" y="990600"/>
                  </a:lnTo>
                  <a:lnTo>
                    <a:pt x="828675" y="964406"/>
                  </a:lnTo>
                  <a:lnTo>
                    <a:pt x="845344" y="857250"/>
                  </a:lnTo>
                  <a:lnTo>
                    <a:pt x="902494" y="528637"/>
                  </a:lnTo>
                  <a:lnTo>
                    <a:pt x="931069" y="378618"/>
                  </a:lnTo>
                  <a:lnTo>
                    <a:pt x="938213" y="321468"/>
                  </a:lnTo>
                  <a:lnTo>
                    <a:pt x="938213" y="292893"/>
                  </a:lnTo>
                  <a:lnTo>
                    <a:pt x="935831" y="273843"/>
                  </a:lnTo>
                  <a:lnTo>
                    <a:pt x="926306" y="257175"/>
                  </a:lnTo>
                  <a:lnTo>
                    <a:pt x="909638" y="247650"/>
                  </a:lnTo>
                  <a:lnTo>
                    <a:pt x="873919" y="247650"/>
                  </a:lnTo>
                  <a:lnTo>
                    <a:pt x="554831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18">
              <a:extLst>
                <a:ext uri="{FF2B5EF4-FFF2-40B4-BE49-F238E27FC236}">
                  <a16:creationId xmlns:a16="http://schemas.microsoft.com/office/drawing/2014/main" id="{2E7C783C-6F73-4364-B77A-DA674DE43608}"/>
                </a:ext>
              </a:extLst>
            </p:cNvPr>
            <p:cNvSpPr/>
            <p:nvPr/>
          </p:nvSpPr>
          <p:spPr>
            <a:xfrm>
              <a:off x="5734050" y="4829176"/>
              <a:ext cx="788988" cy="295275"/>
            </a:xfrm>
            <a:custGeom>
              <a:avLst/>
              <a:gdLst>
                <a:gd name="connsiteX0" fmla="*/ 397669 w 788194"/>
                <a:gd name="connsiteY0" fmla="*/ 209550 h 295275"/>
                <a:gd name="connsiteX1" fmla="*/ 30956 w 788194"/>
                <a:gd name="connsiteY1" fmla="*/ 295275 h 295275"/>
                <a:gd name="connsiteX2" fmla="*/ 0 w 788194"/>
                <a:gd name="connsiteY2" fmla="*/ 159544 h 295275"/>
                <a:gd name="connsiteX3" fmla="*/ 204788 w 788194"/>
                <a:gd name="connsiteY3" fmla="*/ 109538 h 295275"/>
                <a:gd name="connsiteX4" fmla="*/ 357188 w 788194"/>
                <a:gd name="connsiteY4" fmla="*/ 71438 h 295275"/>
                <a:gd name="connsiteX5" fmla="*/ 461963 w 788194"/>
                <a:gd name="connsiteY5" fmla="*/ 50006 h 295275"/>
                <a:gd name="connsiteX6" fmla="*/ 554831 w 788194"/>
                <a:gd name="connsiteY6" fmla="*/ 30956 h 295275"/>
                <a:gd name="connsiteX7" fmla="*/ 676275 w 788194"/>
                <a:gd name="connsiteY7" fmla="*/ 11906 h 295275"/>
                <a:gd name="connsiteX8" fmla="*/ 788194 w 788194"/>
                <a:gd name="connsiteY8" fmla="*/ 0 h 295275"/>
                <a:gd name="connsiteX9" fmla="*/ 788194 w 788194"/>
                <a:gd name="connsiteY9" fmla="*/ 161925 h 295275"/>
                <a:gd name="connsiteX10" fmla="*/ 621506 w 788194"/>
                <a:gd name="connsiteY10" fmla="*/ 169069 h 295275"/>
                <a:gd name="connsiteX11" fmla="*/ 538163 w 788194"/>
                <a:gd name="connsiteY11" fmla="*/ 180975 h 295275"/>
                <a:gd name="connsiteX12" fmla="*/ 397669 w 788194"/>
                <a:gd name="connsiteY12" fmla="*/ 2095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194" h="295275">
                  <a:moveTo>
                    <a:pt x="397669" y="209550"/>
                  </a:moveTo>
                  <a:lnTo>
                    <a:pt x="30956" y="295275"/>
                  </a:lnTo>
                  <a:lnTo>
                    <a:pt x="0" y="159544"/>
                  </a:lnTo>
                  <a:lnTo>
                    <a:pt x="204788" y="109538"/>
                  </a:lnTo>
                  <a:lnTo>
                    <a:pt x="357188" y="71438"/>
                  </a:lnTo>
                  <a:lnTo>
                    <a:pt x="461963" y="50006"/>
                  </a:lnTo>
                  <a:lnTo>
                    <a:pt x="554831" y="30956"/>
                  </a:lnTo>
                  <a:lnTo>
                    <a:pt x="676275" y="11906"/>
                  </a:lnTo>
                  <a:lnTo>
                    <a:pt x="788194" y="0"/>
                  </a:lnTo>
                  <a:lnTo>
                    <a:pt x="788194" y="161925"/>
                  </a:lnTo>
                  <a:lnTo>
                    <a:pt x="621506" y="169069"/>
                  </a:lnTo>
                  <a:lnTo>
                    <a:pt x="538163" y="180975"/>
                  </a:lnTo>
                  <a:lnTo>
                    <a:pt x="397669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24">
              <a:extLst>
                <a:ext uri="{FF2B5EF4-FFF2-40B4-BE49-F238E27FC236}">
                  <a16:creationId xmlns:a16="http://schemas.microsoft.com/office/drawing/2014/main" id="{CA70C599-ADE0-4398-8A4B-9B9B84AF7B41}"/>
                </a:ext>
              </a:extLst>
            </p:cNvPr>
            <p:cNvSpPr/>
            <p:nvPr/>
          </p:nvSpPr>
          <p:spPr>
            <a:xfrm rot="16200000">
              <a:off x="5052219" y="2793206"/>
              <a:ext cx="4381500" cy="1982788"/>
            </a:xfrm>
            <a:custGeom>
              <a:avLst/>
              <a:gdLst>
                <a:gd name="connsiteX0" fmla="*/ 2623163 w 4381353"/>
                <a:gd name="connsiteY0" fmla="*/ 812015 h 1984142"/>
                <a:gd name="connsiteX1" fmla="*/ 2301887 w 4381353"/>
                <a:gd name="connsiteY1" fmla="*/ 889686 h 1984142"/>
                <a:gd name="connsiteX2" fmla="*/ 2139484 w 4381353"/>
                <a:gd name="connsiteY2" fmla="*/ 939113 h 1984142"/>
                <a:gd name="connsiteX3" fmla="*/ 1973550 w 4381353"/>
                <a:gd name="connsiteY3" fmla="*/ 992071 h 1984142"/>
                <a:gd name="connsiteX4" fmla="*/ 1807617 w 4381353"/>
                <a:gd name="connsiteY4" fmla="*/ 1052089 h 1984142"/>
                <a:gd name="connsiteX5" fmla="*/ 1684049 w 4381353"/>
                <a:gd name="connsiteY5" fmla="*/ 1101517 h 1984142"/>
                <a:gd name="connsiteX6" fmla="*/ 1436914 w 4381353"/>
                <a:gd name="connsiteY6" fmla="*/ 1196840 h 1984142"/>
                <a:gd name="connsiteX7" fmla="*/ 1235675 w 4381353"/>
                <a:gd name="connsiteY7" fmla="*/ 1285103 h 1984142"/>
                <a:gd name="connsiteX8" fmla="*/ 1083864 w 4381353"/>
                <a:gd name="connsiteY8" fmla="*/ 1359243 h 1984142"/>
                <a:gd name="connsiteX9" fmla="*/ 953235 w 4381353"/>
                <a:gd name="connsiteY9" fmla="*/ 1433384 h 1984142"/>
                <a:gd name="connsiteX10" fmla="*/ 836729 w 4381353"/>
                <a:gd name="connsiteY10" fmla="*/ 1500463 h 1984142"/>
                <a:gd name="connsiteX11" fmla="*/ 727283 w 4381353"/>
                <a:gd name="connsiteY11" fmla="*/ 1578134 h 1984142"/>
                <a:gd name="connsiteX12" fmla="*/ 642551 w 4381353"/>
                <a:gd name="connsiteY12" fmla="*/ 1652275 h 1984142"/>
                <a:gd name="connsiteX13" fmla="*/ 328336 w 4381353"/>
                <a:gd name="connsiteY13" fmla="*/ 1973550 h 1984142"/>
                <a:gd name="connsiteX14" fmla="*/ 264787 w 4381353"/>
                <a:gd name="connsiteY14" fmla="*/ 1973550 h 1984142"/>
                <a:gd name="connsiteX15" fmla="*/ 130628 w 4381353"/>
                <a:gd name="connsiteY15" fmla="*/ 1980612 h 1984142"/>
                <a:gd name="connsiteX16" fmla="*/ 84732 w 4381353"/>
                <a:gd name="connsiteY16" fmla="*/ 1984142 h 1984142"/>
                <a:gd name="connsiteX17" fmla="*/ 52957 w 4381353"/>
                <a:gd name="connsiteY17" fmla="*/ 1977081 h 1984142"/>
                <a:gd name="connsiteX18" fmla="*/ 24713 w 4381353"/>
                <a:gd name="connsiteY18" fmla="*/ 1955898 h 1984142"/>
                <a:gd name="connsiteX19" fmla="*/ 7061 w 4381353"/>
                <a:gd name="connsiteY19" fmla="*/ 1927654 h 1984142"/>
                <a:gd name="connsiteX20" fmla="*/ 0 w 4381353"/>
                <a:gd name="connsiteY20" fmla="*/ 1888818 h 1984142"/>
                <a:gd name="connsiteX21" fmla="*/ 3530 w 4381353"/>
                <a:gd name="connsiteY21" fmla="*/ 1846452 h 1984142"/>
                <a:gd name="connsiteX22" fmla="*/ 21183 w 4381353"/>
                <a:gd name="connsiteY22" fmla="*/ 1797025 h 1984142"/>
                <a:gd name="connsiteX23" fmla="*/ 56488 w 4381353"/>
                <a:gd name="connsiteY23" fmla="*/ 1744068 h 1984142"/>
                <a:gd name="connsiteX24" fmla="*/ 120037 w 4381353"/>
                <a:gd name="connsiteY24" fmla="*/ 1680519 h 1984142"/>
                <a:gd name="connsiteX25" fmla="*/ 240074 w 4381353"/>
                <a:gd name="connsiteY25" fmla="*/ 1581665 h 1984142"/>
                <a:gd name="connsiteX26" fmla="*/ 377763 w 4381353"/>
                <a:gd name="connsiteY26" fmla="*/ 1472219 h 1984142"/>
                <a:gd name="connsiteX27" fmla="*/ 480148 w 4381353"/>
                <a:gd name="connsiteY27" fmla="*/ 1405140 h 1984142"/>
                <a:gd name="connsiteX28" fmla="*/ 617838 w 4381353"/>
                <a:gd name="connsiteY28" fmla="*/ 1327469 h 1984142"/>
                <a:gd name="connsiteX29" fmla="*/ 766119 w 4381353"/>
                <a:gd name="connsiteY29" fmla="*/ 1249798 h 1984142"/>
                <a:gd name="connsiteX30" fmla="*/ 942644 w 4381353"/>
                <a:gd name="connsiteY30" fmla="*/ 1165066 h 1984142"/>
                <a:gd name="connsiteX31" fmla="*/ 1172126 w 4381353"/>
                <a:gd name="connsiteY31" fmla="*/ 1062681 h 1984142"/>
                <a:gd name="connsiteX32" fmla="*/ 1415731 w 4381353"/>
                <a:gd name="connsiteY32" fmla="*/ 963827 h 1984142"/>
                <a:gd name="connsiteX33" fmla="*/ 1518116 w 4381353"/>
                <a:gd name="connsiteY33" fmla="*/ 921461 h 1984142"/>
                <a:gd name="connsiteX34" fmla="*/ 1694641 w 4381353"/>
                <a:gd name="connsiteY34" fmla="*/ 857912 h 1984142"/>
                <a:gd name="connsiteX35" fmla="*/ 1885288 w 4381353"/>
                <a:gd name="connsiteY35" fmla="*/ 790832 h 1984142"/>
                <a:gd name="connsiteX36" fmla="*/ 1994733 w 4381353"/>
                <a:gd name="connsiteY36" fmla="*/ 755527 h 1984142"/>
                <a:gd name="connsiteX37" fmla="*/ 2097118 w 4381353"/>
                <a:gd name="connsiteY37" fmla="*/ 723753 h 1984142"/>
                <a:gd name="connsiteX38" fmla="*/ 2263052 w 4381353"/>
                <a:gd name="connsiteY38" fmla="*/ 677856 h 1984142"/>
                <a:gd name="connsiteX39" fmla="*/ 2598449 w 4381353"/>
                <a:gd name="connsiteY39" fmla="*/ 593124 h 1984142"/>
                <a:gd name="connsiteX40" fmla="*/ 2859706 w 4381353"/>
                <a:gd name="connsiteY40" fmla="*/ 533106 h 1984142"/>
                <a:gd name="connsiteX41" fmla="*/ 3092719 w 4381353"/>
                <a:gd name="connsiteY41" fmla="*/ 476618 h 1984142"/>
                <a:gd name="connsiteX42" fmla="*/ 3332794 w 4381353"/>
                <a:gd name="connsiteY42" fmla="*/ 423660 h 1984142"/>
                <a:gd name="connsiteX43" fmla="*/ 3470483 w 4381353"/>
                <a:gd name="connsiteY43" fmla="*/ 402477 h 1984142"/>
                <a:gd name="connsiteX44" fmla="*/ 3752923 w 4381353"/>
                <a:gd name="connsiteY44" fmla="*/ 356581 h 1984142"/>
                <a:gd name="connsiteX45" fmla="*/ 3947101 w 4381353"/>
                <a:gd name="connsiteY45" fmla="*/ 324806 h 1984142"/>
                <a:gd name="connsiteX46" fmla="*/ 4049486 w 4381353"/>
                <a:gd name="connsiteY46" fmla="*/ 307154 h 1984142"/>
                <a:gd name="connsiteX47" fmla="*/ 4102443 w 4381353"/>
                <a:gd name="connsiteY47" fmla="*/ 285971 h 1984142"/>
                <a:gd name="connsiteX48" fmla="*/ 4162462 w 4381353"/>
                <a:gd name="connsiteY48" fmla="*/ 250666 h 1984142"/>
                <a:gd name="connsiteX49" fmla="*/ 4222480 w 4381353"/>
                <a:gd name="connsiteY49" fmla="*/ 201239 h 1984142"/>
                <a:gd name="connsiteX50" fmla="*/ 4261316 w 4381353"/>
                <a:gd name="connsiteY50" fmla="*/ 144750 h 1984142"/>
                <a:gd name="connsiteX51" fmla="*/ 4303682 w 4381353"/>
                <a:gd name="connsiteY51" fmla="*/ 70610 h 1984142"/>
                <a:gd name="connsiteX52" fmla="*/ 4321334 w 4381353"/>
                <a:gd name="connsiteY52" fmla="*/ 31774 h 1984142"/>
                <a:gd name="connsiteX53" fmla="*/ 4335456 w 4381353"/>
                <a:gd name="connsiteY53" fmla="*/ 10591 h 1984142"/>
                <a:gd name="connsiteX54" fmla="*/ 4353109 w 4381353"/>
                <a:gd name="connsiteY54" fmla="*/ 0 h 1984142"/>
                <a:gd name="connsiteX55" fmla="*/ 4370761 w 4381353"/>
                <a:gd name="connsiteY55" fmla="*/ 0 h 1984142"/>
                <a:gd name="connsiteX56" fmla="*/ 4377822 w 4381353"/>
                <a:gd name="connsiteY56" fmla="*/ 3530 h 1984142"/>
                <a:gd name="connsiteX57" fmla="*/ 4381353 w 4381353"/>
                <a:gd name="connsiteY57" fmla="*/ 10591 h 1984142"/>
                <a:gd name="connsiteX58" fmla="*/ 4377822 w 4381353"/>
                <a:gd name="connsiteY58" fmla="*/ 67079 h 1984142"/>
                <a:gd name="connsiteX59" fmla="*/ 4367231 w 4381353"/>
                <a:gd name="connsiteY59" fmla="*/ 162403 h 1984142"/>
                <a:gd name="connsiteX60" fmla="*/ 4349578 w 4381353"/>
                <a:gd name="connsiteY60" fmla="*/ 261257 h 1984142"/>
                <a:gd name="connsiteX61" fmla="*/ 4331926 w 4381353"/>
                <a:gd name="connsiteY61" fmla="*/ 338928 h 1984142"/>
                <a:gd name="connsiteX62" fmla="*/ 4296621 w 4381353"/>
                <a:gd name="connsiteY62" fmla="*/ 437782 h 1984142"/>
                <a:gd name="connsiteX63" fmla="*/ 4247194 w 4381353"/>
                <a:gd name="connsiteY63" fmla="*/ 536636 h 1984142"/>
                <a:gd name="connsiteX64" fmla="*/ 4204828 w 4381353"/>
                <a:gd name="connsiteY64" fmla="*/ 603716 h 1984142"/>
                <a:gd name="connsiteX65" fmla="*/ 4180114 w 4381353"/>
                <a:gd name="connsiteY65" fmla="*/ 642551 h 1984142"/>
                <a:gd name="connsiteX66" fmla="*/ 4158931 w 4381353"/>
                <a:gd name="connsiteY66" fmla="*/ 653143 h 1984142"/>
                <a:gd name="connsiteX67" fmla="*/ 4130687 w 4381353"/>
                <a:gd name="connsiteY67" fmla="*/ 656673 h 1984142"/>
                <a:gd name="connsiteX68" fmla="*/ 4102443 w 4381353"/>
                <a:gd name="connsiteY68" fmla="*/ 635490 h 1984142"/>
                <a:gd name="connsiteX69" fmla="*/ 4067138 w 4381353"/>
                <a:gd name="connsiteY69" fmla="*/ 617838 h 1984142"/>
                <a:gd name="connsiteX70" fmla="*/ 4021241 w 4381353"/>
                <a:gd name="connsiteY70" fmla="*/ 603716 h 1984142"/>
                <a:gd name="connsiteX71" fmla="*/ 3957692 w 4381353"/>
                <a:gd name="connsiteY71" fmla="*/ 593124 h 1984142"/>
                <a:gd name="connsiteX72" fmla="*/ 3858838 w 4381353"/>
                <a:gd name="connsiteY72" fmla="*/ 600185 h 1984142"/>
                <a:gd name="connsiteX73" fmla="*/ 3495197 w 4381353"/>
                <a:gd name="connsiteY73" fmla="*/ 646082 h 1984142"/>
                <a:gd name="connsiteX74" fmla="*/ 3353977 w 4381353"/>
                <a:gd name="connsiteY74" fmla="*/ 660204 h 1984142"/>
                <a:gd name="connsiteX75" fmla="*/ 2623163 w 4381353"/>
                <a:gd name="connsiteY75" fmla="*/ 812015 h 19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81353" h="1984142">
                  <a:moveTo>
                    <a:pt x="2623163" y="812015"/>
                  </a:moveTo>
                  <a:lnTo>
                    <a:pt x="2301887" y="889686"/>
                  </a:lnTo>
                  <a:lnTo>
                    <a:pt x="2139484" y="939113"/>
                  </a:lnTo>
                  <a:lnTo>
                    <a:pt x="1973550" y="992071"/>
                  </a:lnTo>
                  <a:lnTo>
                    <a:pt x="1807617" y="1052089"/>
                  </a:lnTo>
                  <a:lnTo>
                    <a:pt x="1684049" y="1101517"/>
                  </a:lnTo>
                  <a:lnTo>
                    <a:pt x="1436914" y="1196840"/>
                  </a:lnTo>
                  <a:lnTo>
                    <a:pt x="1235675" y="1285103"/>
                  </a:lnTo>
                  <a:lnTo>
                    <a:pt x="1083864" y="1359243"/>
                  </a:lnTo>
                  <a:lnTo>
                    <a:pt x="953235" y="1433384"/>
                  </a:lnTo>
                  <a:lnTo>
                    <a:pt x="836729" y="1500463"/>
                  </a:lnTo>
                  <a:lnTo>
                    <a:pt x="727283" y="1578134"/>
                  </a:lnTo>
                  <a:lnTo>
                    <a:pt x="642551" y="1652275"/>
                  </a:lnTo>
                  <a:lnTo>
                    <a:pt x="328336" y="1973550"/>
                  </a:lnTo>
                  <a:lnTo>
                    <a:pt x="264787" y="1973550"/>
                  </a:lnTo>
                  <a:lnTo>
                    <a:pt x="130628" y="1980612"/>
                  </a:lnTo>
                  <a:lnTo>
                    <a:pt x="84732" y="1984142"/>
                  </a:lnTo>
                  <a:lnTo>
                    <a:pt x="52957" y="1977081"/>
                  </a:lnTo>
                  <a:lnTo>
                    <a:pt x="24713" y="1955898"/>
                  </a:lnTo>
                  <a:lnTo>
                    <a:pt x="7061" y="1927654"/>
                  </a:lnTo>
                  <a:lnTo>
                    <a:pt x="0" y="1888818"/>
                  </a:lnTo>
                  <a:lnTo>
                    <a:pt x="3530" y="1846452"/>
                  </a:lnTo>
                  <a:lnTo>
                    <a:pt x="21183" y="1797025"/>
                  </a:lnTo>
                  <a:lnTo>
                    <a:pt x="56488" y="1744068"/>
                  </a:lnTo>
                  <a:lnTo>
                    <a:pt x="120037" y="1680519"/>
                  </a:lnTo>
                  <a:lnTo>
                    <a:pt x="240074" y="1581665"/>
                  </a:lnTo>
                  <a:lnTo>
                    <a:pt x="377763" y="1472219"/>
                  </a:lnTo>
                  <a:lnTo>
                    <a:pt x="480148" y="1405140"/>
                  </a:lnTo>
                  <a:lnTo>
                    <a:pt x="617838" y="1327469"/>
                  </a:lnTo>
                  <a:lnTo>
                    <a:pt x="766119" y="1249798"/>
                  </a:lnTo>
                  <a:lnTo>
                    <a:pt x="942644" y="1165066"/>
                  </a:lnTo>
                  <a:lnTo>
                    <a:pt x="1172126" y="1062681"/>
                  </a:lnTo>
                  <a:lnTo>
                    <a:pt x="1415731" y="963827"/>
                  </a:lnTo>
                  <a:lnTo>
                    <a:pt x="1518116" y="921461"/>
                  </a:lnTo>
                  <a:lnTo>
                    <a:pt x="1694641" y="857912"/>
                  </a:lnTo>
                  <a:lnTo>
                    <a:pt x="1885288" y="790832"/>
                  </a:lnTo>
                  <a:lnTo>
                    <a:pt x="1994733" y="755527"/>
                  </a:lnTo>
                  <a:lnTo>
                    <a:pt x="2097118" y="723753"/>
                  </a:lnTo>
                  <a:lnTo>
                    <a:pt x="2263052" y="677856"/>
                  </a:lnTo>
                  <a:lnTo>
                    <a:pt x="2598449" y="593124"/>
                  </a:lnTo>
                  <a:lnTo>
                    <a:pt x="2859706" y="533106"/>
                  </a:lnTo>
                  <a:lnTo>
                    <a:pt x="3092719" y="476618"/>
                  </a:lnTo>
                  <a:lnTo>
                    <a:pt x="3332794" y="423660"/>
                  </a:lnTo>
                  <a:lnTo>
                    <a:pt x="3470483" y="402477"/>
                  </a:lnTo>
                  <a:lnTo>
                    <a:pt x="3752923" y="356581"/>
                  </a:lnTo>
                  <a:lnTo>
                    <a:pt x="3947101" y="324806"/>
                  </a:lnTo>
                  <a:lnTo>
                    <a:pt x="4049486" y="307154"/>
                  </a:lnTo>
                  <a:lnTo>
                    <a:pt x="4102443" y="285971"/>
                  </a:lnTo>
                  <a:lnTo>
                    <a:pt x="4162462" y="250666"/>
                  </a:lnTo>
                  <a:lnTo>
                    <a:pt x="4222480" y="201239"/>
                  </a:lnTo>
                  <a:lnTo>
                    <a:pt x="4261316" y="144750"/>
                  </a:lnTo>
                  <a:lnTo>
                    <a:pt x="4303682" y="70610"/>
                  </a:lnTo>
                  <a:lnTo>
                    <a:pt x="4321334" y="31774"/>
                  </a:lnTo>
                  <a:lnTo>
                    <a:pt x="4335456" y="10591"/>
                  </a:lnTo>
                  <a:lnTo>
                    <a:pt x="4353109" y="0"/>
                  </a:lnTo>
                  <a:lnTo>
                    <a:pt x="4370761" y="0"/>
                  </a:lnTo>
                  <a:lnTo>
                    <a:pt x="4377822" y="3530"/>
                  </a:lnTo>
                  <a:lnTo>
                    <a:pt x="4381353" y="10591"/>
                  </a:lnTo>
                  <a:lnTo>
                    <a:pt x="4377822" y="67079"/>
                  </a:lnTo>
                  <a:lnTo>
                    <a:pt x="4367231" y="162403"/>
                  </a:lnTo>
                  <a:lnTo>
                    <a:pt x="4349578" y="261257"/>
                  </a:lnTo>
                  <a:lnTo>
                    <a:pt x="4331926" y="338928"/>
                  </a:lnTo>
                  <a:lnTo>
                    <a:pt x="4296621" y="437782"/>
                  </a:lnTo>
                  <a:lnTo>
                    <a:pt x="4247194" y="536636"/>
                  </a:lnTo>
                  <a:lnTo>
                    <a:pt x="4204828" y="603716"/>
                  </a:lnTo>
                  <a:lnTo>
                    <a:pt x="4180114" y="642551"/>
                  </a:lnTo>
                  <a:lnTo>
                    <a:pt x="4158931" y="653143"/>
                  </a:lnTo>
                  <a:lnTo>
                    <a:pt x="4130687" y="656673"/>
                  </a:lnTo>
                  <a:lnTo>
                    <a:pt x="4102443" y="635490"/>
                  </a:lnTo>
                  <a:lnTo>
                    <a:pt x="4067138" y="617838"/>
                  </a:lnTo>
                  <a:lnTo>
                    <a:pt x="4021241" y="603716"/>
                  </a:lnTo>
                  <a:lnTo>
                    <a:pt x="3957692" y="593124"/>
                  </a:lnTo>
                  <a:lnTo>
                    <a:pt x="3858838" y="600185"/>
                  </a:lnTo>
                  <a:lnTo>
                    <a:pt x="3495197" y="646082"/>
                  </a:lnTo>
                  <a:lnTo>
                    <a:pt x="3353977" y="660204"/>
                  </a:lnTo>
                  <a:lnTo>
                    <a:pt x="2623163" y="8120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27">
              <a:extLst>
                <a:ext uri="{FF2B5EF4-FFF2-40B4-BE49-F238E27FC236}">
                  <a16:creationId xmlns:a16="http://schemas.microsoft.com/office/drawing/2014/main" id="{3E7B6D3A-A53C-4BA3-BCD9-6C7B0A71777A}"/>
                </a:ext>
              </a:extLst>
            </p:cNvPr>
            <p:cNvSpPr/>
            <p:nvPr/>
          </p:nvSpPr>
          <p:spPr>
            <a:xfrm>
              <a:off x="7753350" y="4686300"/>
              <a:ext cx="636588" cy="1081088"/>
            </a:xfrm>
            <a:custGeom>
              <a:avLst/>
              <a:gdLst>
                <a:gd name="connsiteX0" fmla="*/ 571500 w 635794"/>
                <a:gd name="connsiteY0" fmla="*/ 338138 h 1081088"/>
                <a:gd name="connsiteX1" fmla="*/ 528638 w 635794"/>
                <a:gd name="connsiteY1" fmla="*/ 533400 h 1081088"/>
                <a:gd name="connsiteX2" fmla="*/ 502444 w 635794"/>
                <a:gd name="connsiteY2" fmla="*/ 664369 h 1081088"/>
                <a:gd name="connsiteX3" fmla="*/ 481013 w 635794"/>
                <a:gd name="connsiteY3" fmla="*/ 759619 h 1081088"/>
                <a:gd name="connsiteX4" fmla="*/ 473869 w 635794"/>
                <a:gd name="connsiteY4" fmla="*/ 802481 h 1081088"/>
                <a:gd name="connsiteX5" fmla="*/ 469106 w 635794"/>
                <a:gd name="connsiteY5" fmla="*/ 1081088 h 1081088"/>
                <a:gd name="connsiteX6" fmla="*/ 0 w 635794"/>
                <a:gd name="connsiteY6" fmla="*/ 638175 h 1081088"/>
                <a:gd name="connsiteX7" fmla="*/ 188119 w 635794"/>
                <a:gd name="connsiteY7" fmla="*/ 659606 h 1081088"/>
                <a:gd name="connsiteX8" fmla="*/ 223838 w 635794"/>
                <a:gd name="connsiteY8" fmla="*/ 659606 h 1081088"/>
                <a:gd name="connsiteX9" fmla="*/ 264319 w 635794"/>
                <a:gd name="connsiteY9" fmla="*/ 652463 h 1081088"/>
                <a:gd name="connsiteX10" fmla="*/ 283369 w 635794"/>
                <a:gd name="connsiteY10" fmla="*/ 635794 h 1081088"/>
                <a:gd name="connsiteX11" fmla="*/ 340519 w 635794"/>
                <a:gd name="connsiteY11" fmla="*/ 528638 h 1081088"/>
                <a:gd name="connsiteX12" fmla="*/ 423863 w 635794"/>
                <a:gd name="connsiteY12" fmla="*/ 369094 h 1081088"/>
                <a:gd name="connsiteX13" fmla="*/ 495300 w 635794"/>
                <a:gd name="connsiteY13" fmla="*/ 216694 h 1081088"/>
                <a:gd name="connsiteX14" fmla="*/ 542925 w 635794"/>
                <a:gd name="connsiteY14" fmla="*/ 116681 h 1081088"/>
                <a:gd name="connsiteX15" fmla="*/ 576263 w 635794"/>
                <a:gd name="connsiteY15" fmla="*/ 45244 h 1081088"/>
                <a:gd name="connsiteX16" fmla="*/ 590550 w 635794"/>
                <a:gd name="connsiteY16" fmla="*/ 14288 h 1081088"/>
                <a:gd name="connsiteX17" fmla="*/ 602456 w 635794"/>
                <a:gd name="connsiteY17" fmla="*/ 4763 h 1081088"/>
                <a:gd name="connsiteX18" fmla="*/ 611981 w 635794"/>
                <a:gd name="connsiteY18" fmla="*/ 0 h 1081088"/>
                <a:gd name="connsiteX19" fmla="*/ 623888 w 635794"/>
                <a:gd name="connsiteY19" fmla="*/ 0 h 1081088"/>
                <a:gd name="connsiteX20" fmla="*/ 631031 w 635794"/>
                <a:gd name="connsiteY20" fmla="*/ 4763 h 1081088"/>
                <a:gd name="connsiteX21" fmla="*/ 635794 w 635794"/>
                <a:gd name="connsiteY21" fmla="*/ 26194 h 1081088"/>
                <a:gd name="connsiteX22" fmla="*/ 633413 w 635794"/>
                <a:gd name="connsiteY22" fmla="*/ 78581 h 1081088"/>
                <a:gd name="connsiteX23" fmla="*/ 595313 w 635794"/>
                <a:gd name="connsiteY23" fmla="*/ 240506 h 1081088"/>
                <a:gd name="connsiteX24" fmla="*/ 571500 w 635794"/>
                <a:gd name="connsiteY24" fmla="*/ 338138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5794" h="1081088">
                  <a:moveTo>
                    <a:pt x="571500" y="338138"/>
                  </a:moveTo>
                  <a:lnTo>
                    <a:pt x="528638" y="533400"/>
                  </a:lnTo>
                  <a:lnTo>
                    <a:pt x="502444" y="664369"/>
                  </a:lnTo>
                  <a:lnTo>
                    <a:pt x="481013" y="759619"/>
                  </a:lnTo>
                  <a:lnTo>
                    <a:pt x="473869" y="802481"/>
                  </a:lnTo>
                  <a:cubicBezTo>
                    <a:pt x="472281" y="895350"/>
                    <a:pt x="470694" y="988219"/>
                    <a:pt x="469106" y="1081088"/>
                  </a:cubicBezTo>
                  <a:lnTo>
                    <a:pt x="0" y="638175"/>
                  </a:lnTo>
                  <a:lnTo>
                    <a:pt x="188119" y="659606"/>
                  </a:lnTo>
                  <a:lnTo>
                    <a:pt x="223838" y="659606"/>
                  </a:lnTo>
                  <a:lnTo>
                    <a:pt x="264319" y="652463"/>
                  </a:lnTo>
                  <a:lnTo>
                    <a:pt x="283369" y="635794"/>
                  </a:lnTo>
                  <a:lnTo>
                    <a:pt x="340519" y="528638"/>
                  </a:lnTo>
                  <a:lnTo>
                    <a:pt x="423863" y="369094"/>
                  </a:lnTo>
                  <a:lnTo>
                    <a:pt x="495300" y="216694"/>
                  </a:lnTo>
                  <a:lnTo>
                    <a:pt x="542925" y="116681"/>
                  </a:lnTo>
                  <a:lnTo>
                    <a:pt x="576263" y="45244"/>
                  </a:lnTo>
                  <a:lnTo>
                    <a:pt x="590550" y="14288"/>
                  </a:lnTo>
                  <a:lnTo>
                    <a:pt x="602456" y="4763"/>
                  </a:lnTo>
                  <a:lnTo>
                    <a:pt x="611981" y="0"/>
                  </a:lnTo>
                  <a:lnTo>
                    <a:pt x="623888" y="0"/>
                  </a:lnTo>
                  <a:lnTo>
                    <a:pt x="631031" y="4763"/>
                  </a:lnTo>
                  <a:lnTo>
                    <a:pt x="635794" y="26194"/>
                  </a:lnTo>
                  <a:lnTo>
                    <a:pt x="633413" y="78581"/>
                  </a:lnTo>
                  <a:lnTo>
                    <a:pt x="595313" y="240506"/>
                  </a:lnTo>
                  <a:lnTo>
                    <a:pt x="571500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23">
              <a:extLst>
                <a:ext uri="{FF2B5EF4-FFF2-40B4-BE49-F238E27FC236}">
                  <a16:creationId xmlns:a16="http://schemas.microsoft.com/office/drawing/2014/main" id="{39D9801A-DA21-4AE5-BD54-7669AB11A29F}"/>
                </a:ext>
              </a:extLst>
            </p:cNvPr>
            <p:cNvSpPr/>
            <p:nvPr/>
          </p:nvSpPr>
          <p:spPr>
            <a:xfrm rot="16200000">
              <a:off x="5864225" y="3508375"/>
              <a:ext cx="2647950" cy="1562100"/>
            </a:xfrm>
            <a:custGeom>
              <a:avLst/>
              <a:gdLst>
                <a:gd name="connsiteX0" fmla="*/ 1440657 w 2647950"/>
                <a:gd name="connsiteY0" fmla="*/ 1214437 h 1562100"/>
                <a:gd name="connsiteX1" fmla="*/ 1228725 w 2647950"/>
                <a:gd name="connsiteY1" fmla="*/ 1123950 h 1562100"/>
                <a:gd name="connsiteX2" fmla="*/ 1040607 w 2647950"/>
                <a:gd name="connsiteY2" fmla="*/ 1031081 h 1562100"/>
                <a:gd name="connsiteX3" fmla="*/ 823913 w 2647950"/>
                <a:gd name="connsiteY3" fmla="*/ 931069 h 1562100"/>
                <a:gd name="connsiteX4" fmla="*/ 726282 w 2647950"/>
                <a:gd name="connsiteY4" fmla="*/ 859631 h 1562100"/>
                <a:gd name="connsiteX5" fmla="*/ 635794 w 2647950"/>
                <a:gd name="connsiteY5" fmla="*/ 785812 h 1562100"/>
                <a:gd name="connsiteX6" fmla="*/ 569119 w 2647950"/>
                <a:gd name="connsiteY6" fmla="*/ 728662 h 1562100"/>
                <a:gd name="connsiteX7" fmla="*/ 473869 w 2647950"/>
                <a:gd name="connsiteY7" fmla="*/ 640556 h 1562100"/>
                <a:gd name="connsiteX8" fmla="*/ 371475 w 2647950"/>
                <a:gd name="connsiteY8" fmla="*/ 538162 h 1562100"/>
                <a:gd name="connsiteX9" fmla="*/ 273844 w 2647950"/>
                <a:gd name="connsiteY9" fmla="*/ 428625 h 1562100"/>
                <a:gd name="connsiteX10" fmla="*/ 188119 w 2647950"/>
                <a:gd name="connsiteY10" fmla="*/ 326231 h 1562100"/>
                <a:gd name="connsiteX11" fmla="*/ 97632 w 2647950"/>
                <a:gd name="connsiteY11" fmla="*/ 197644 h 1562100"/>
                <a:gd name="connsiteX12" fmla="*/ 47625 w 2647950"/>
                <a:gd name="connsiteY12" fmla="*/ 123825 h 1562100"/>
                <a:gd name="connsiteX13" fmla="*/ 16669 w 2647950"/>
                <a:gd name="connsiteY13" fmla="*/ 66675 h 1562100"/>
                <a:gd name="connsiteX14" fmla="*/ 4763 w 2647950"/>
                <a:gd name="connsiteY14" fmla="*/ 38100 h 1562100"/>
                <a:gd name="connsiteX15" fmla="*/ 0 w 2647950"/>
                <a:gd name="connsiteY15" fmla="*/ 26194 h 1562100"/>
                <a:gd name="connsiteX16" fmla="*/ 2382 w 2647950"/>
                <a:gd name="connsiteY16" fmla="*/ 9525 h 1562100"/>
                <a:gd name="connsiteX17" fmla="*/ 14288 w 2647950"/>
                <a:gd name="connsiteY17" fmla="*/ 0 h 1562100"/>
                <a:gd name="connsiteX18" fmla="*/ 40482 w 2647950"/>
                <a:gd name="connsiteY18" fmla="*/ 2381 h 1562100"/>
                <a:gd name="connsiteX19" fmla="*/ 64294 w 2647950"/>
                <a:gd name="connsiteY19" fmla="*/ 16669 h 1562100"/>
                <a:gd name="connsiteX20" fmla="*/ 121444 w 2647950"/>
                <a:gd name="connsiteY20" fmla="*/ 88106 h 1562100"/>
                <a:gd name="connsiteX21" fmla="*/ 228600 w 2647950"/>
                <a:gd name="connsiteY21" fmla="*/ 195262 h 1562100"/>
                <a:gd name="connsiteX22" fmla="*/ 314325 w 2647950"/>
                <a:gd name="connsiteY22" fmla="*/ 280987 h 1562100"/>
                <a:gd name="connsiteX23" fmla="*/ 376238 w 2647950"/>
                <a:gd name="connsiteY23" fmla="*/ 335756 h 1562100"/>
                <a:gd name="connsiteX24" fmla="*/ 469107 w 2647950"/>
                <a:gd name="connsiteY24" fmla="*/ 414337 h 1562100"/>
                <a:gd name="connsiteX25" fmla="*/ 550069 w 2647950"/>
                <a:gd name="connsiteY25" fmla="*/ 476250 h 1562100"/>
                <a:gd name="connsiteX26" fmla="*/ 611982 w 2647950"/>
                <a:gd name="connsiteY26" fmla="*/ 523875 h 1562100"/>
                <a:gd name="connsiteX27" fmla="*/ 681038 w 2647950"/>
                <a:gd name="connsiteY27" fmla="*/ 571500 h 1562100"/>
                <a:gd name="connsiteX28" fmla="*/ 764382 w 2647950"/>
                <a:gd name="connsiteY28" fmla="*/ 626269 h 1562100"/>
                <a:gd name="connsiteX29" fmla="*/ 869157 w 2647950"/>
                <a:gd name="connsiteY29" fmla="*/ 690562 h 1562100"/>
                <a:gd name="connsiteX30" fmla="*/ 966788 w 2647950"/>
                <a:gd name="connsiteY30" fmla="*/ 745331 h 1562100"/>
                <a:gd name="connsiteX31" fmla="*/ 1102519 w 2647950"/>
                <a:gd name="connsiteY31" fmla="*/ 819150 h 1562100"/>
                <a:gd name="connsiteX32" fmla="*/ 1326357 w 2647950"/>
                <a:gd name="connsiteY32" fmla="*/ 919162 h 1562100"/>
                <a:gd name="connsiteX33" fmla="*/ 1445419 w 2647950"/>
                <a:gd name="connsiteY33" fmla="*/ 976312 h 1562100"/>
                <a:gd name="connsiteX34" fmla="*/ 1538288 w 2647950"/>
                <a:gd name="connsiteY34" fmla="*/ 1014412 h 1562100"/>
                <a:gd name="connsiteX35" fmla="*/ 1626394 w 2647950"/>
                <a:gd name="connsiteY35" fmla="*/ 1050131 h 1562100"/>
                <a:gd name="connsiteX36" fmla="*/ 1745457 w 2647950"/>
                <a:gd name="connsiteY36" fmla="*/ 1088231 h 1562100"/>
                <a:gd name="connsiteX37" fmla="*/ 1866900 w 2647950"/>
                <a:gd name="connsiteY37" fmla="*/ 1123950 h 1562100"/>
                <a:gd name="connsiteX38" fmla="*/ 1985963 w 2647950"/>
                <a:gd name="connsiteY38" fmla="*/ 1154906 h 1562100"/>
                <a:gd name="connsiteX39" fmla="*/ 2116932 w 2647950"/>
                <a:gd name="connsiteY39" fmla="*/ 1181100 h 1562100"/>
                <a:gd name="connsiteX40" fmla="*/ 2202657 w 2647950"/>
                <a:gd name="connsiteY40" fmla="*/ 1193006 h 1562100"/>
                <a:gd name="connsiteX41" fmla="*/ 2264569 w 2647950"/>
                <a:gd name="connsiteY41" fmla="*/ 1200150 h 1562100"/>
                <a:gd name="connsiteX42" fmla="*/ 2338388 w 2647950"/>
                <a:gd name="connsiteY42" fmla="*/ 1200150 h 1562100"/>
                <a:gd name="connsiteX43" fmla="*/ 2421732 w 2647950"/>
                <a:gd name="connsiteY43" fmla="*/ 1193006 h 1562100"/>
                <a:gd name="connsiteX44" fmla="*/ 2533650 w 2647950"/>
                <a:gd name="connsiteY44" fmla="*/ 1171575 h 1562100"/>
                <a:gd name="connsiteX45" fmla="*/ 2597944 w 2647950"/>
                <a:gd name="connsiteY45" fmla="*/ 1150144 h 1562100"/>
                <a:gd name="connsiteX46" fmla="*/ 2626519 w 2647950"/>
                <a:gd name="connsiteY46" fmla="*/ 1140619 h 1562100"/>
                <a:gd name="connsiteX47" fmla="*/ 2638425 w 2647950"/>
                <a:gd name="connsiteY47" fmla="*/ 1138237 h 1562100"/>
                <a:gd name="connsiteX48" fmla="*/ 2647950 w 2647950"/>
                <a:gd name="connsiteY48" fmla="*/ 1145381 h 1562100"/>
                <a:gd name="connsiteX49" fmla="*/ 2645569 w 2647950"/>
                <a:gd name="connsiteY49" fmla="*/ 1164431 h 1562100"/>
                <a:gd name="connsiteX50" fmla="*/ 2628900 w 2647950"/>
                <a:gd name="connsiteY50" fmla="*/ 1200150 h 1562100"/>
                <a:gd name="connsiteX51" fmla="*/ 2586038 w 2647950"/>
                <a:gd name="connsiteY51" fmla="*/ 1254919 h 1562100"/>
                <a:gd name="connsiteX52" fmla="*/ 2516982 w 2647950"/>
                <a:gd name="connsiteY52" fmla="*/ 1345406 h 1562100"/>
                <a:gd name="connsiteX53" fmla="*/ 2486025 w 2647950"/>
                <a:gd name="connsiteY53" fmla="*/ 1383506 h 1562100"/>
                <a:gd name="connsiteX54" fmla="*/ 2426494 w 2647950"/>
                <a:gd name="connsiteY54" fmla="*/ 1452562 h 1562100"/>
                <a:gd name="connsiteX55" fmla="*/ 2369344 w 2647950"/>
                <a:gd name="connsiteY55" fmla="*/ 1507331 h 1562100"/>
                <a:gd name="connsiteX56" fmla="*/ 2321719 w 2647950"/>
                <a:gd name="connsiteY56" fmla="*/ 1545431 h 1562100"/>
                <a:gd name="connsiteX57" fmla="*/ 2293144 w 2647950"/>
                <a:gd name="connsiteY57" fmla="*/ 1559719 h 1562100"/>
                <a:gd name="connsiteX58" fmla="*/ 2269332 w 2647950"/>
                <a:gd name="connsiteY58" fmla="*/ 1562100 h 1562100"/>
                <a:gd name="connsiteX59" fmla="*/ 2250282 w 2647950"/>
                <a:gd name="connsiteY59" fmla="*/ 1557337 h 1562100"/>
                <a:gd name="connsiteX60" fmla="*/ 2238375 w 2647950"/>
                <a:gd name="connsiteY60" fmla="*/ 1547812 h 1562100"/>
                <a:gd name="connsiteX61" fmla="*/ 2219325 w 2647950"/>
                <a:gd name="connsiteY61" fmla="*/ 1533525 h 1562100"/>
                <a:gd name="connsiteX62" fmla="*/ 2195513 w 2647950"/>
                <a:gd name="connsiteY62" fmla="*/ 1502569 h 1562100"/>
                <a:gd name="connsiteX63" fmla="*/ 2171700 w 2647950"/>
                <a:gd name="connsiteY63" fmla="*/ 1476375 h 1562100"/>
                <a:gd name="connsiteX64" fmla="*/ 2135982 w 2647950"/>
                <a:gd name="connsiteY64" fmla="*/ 1447800 h 1562100"/>
                <a:gd name="connsiteX65" fmla="*/ 2078832 w 2647950"/>
                <a:gd name="connsiteY65" fmla="*/ 1419225 h 1562100"/>
                <a:gd name="connsiteX66" fmla="*/ 1785938 w 2647950"/>
                <a:gd name="connsiteY66" fmla="*/ 1335881 h 1562100"/>
                <a:gd name="connsiteX67" fmla="*/ 1440657 w 2647950"/>
                <a:gd name="connsiteY67" fmla="*/ 121443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47950" h="1562100">
                  <a:moveTo>
                    <a:pt x="1440657" y="1214437"/>
                  </a:moveTo>
                  <a:lnTo>
                    <a:pt x="1228725" y="1123950"/>
                  </a:lnTo>
                  <a:lnTo>
                    <a:pt x="1040607" y="1031081"/>
                  </a:lnTo>
                  <a:lnTo>
                    <a:pt x="823913" y="931069"/>
                  </a:lnTo>
                  <a:lnTo>
                    <a:pt x="726282" y="859631"/>
                  </a:lnTo>
                  <a:lnTo>
                    <a:pt x="635794" y="785812"/>
                  </a:lnTo>
                  <a:lnTo>
                    <a:pt x="569119" y="728662"/>
                  </a:lnTo>
                  <a:lnTo>
                    <a:pt x="473869" y="640556"/>
                  </a:lnTo>
                  <a:lnTo>
                    <a:pt x="371475" y="538162"/>
                  </a:lnTo>
                  <a:lnTo>
                    <a:pt x="273844" y="428625"/>
                  </a:lnTo>
                  <a:lnTo>
                    <a:pt x="188119" y="326231"/>
                  </a:lnTo>
                  <a:lnTo>
                    <a:pt x="97632" y="197644"/>
                  </a:lnTo>
                  <a:lnTo>
                    <a:pt x="47625" y="123825"/>
                  </a:lnTo>
                  <a:lnTo>
                    <a:pt x="16669" y="66675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64294" y="16669"/>
                  </a:lnTo>
                  <a:lnTo>
                    <a:pt x="121444" y="88106"/>
                  </a:lnTo>
                  <a:lnTo>
                    <a:pt x="228600" y="195262"/>
                  </a:lnTo>
                  <a:lnTo>
                    <a:pt x="314325" y="280987"/>
                  </a:lnTo>
                  <a:lnTo>
                    <a:pt x="376238" y="335756"/>
                  </a:lnTo>
                  <a:lnTo>
                    <a:pt x="469107" y="414337"/>
                  </a:lnTo>
                  <a:lnTo>
                    <a:pt x="550069" y="476250"/>
                  </a:lnTo>
                  <a:lnTo>
                    <a:pt x="611982" y="523875"/>
                  </a:lnTo>
                  <a:lnTo>
                    <a:pt x="681038" y="571500"/>
                  </a:lnTo>
                  <a:lnTo>
                    <a:pt x="764382" y="626269"/>
                  </a:lnTo>
                  <a:lnTo>
                    <a:pt x="869157" y="690562"/>
                  </a:lnTo>
                  <a:lnTo>
                    <a:pt x="966788" y="745331"/>
                  </a:lnTo>
                  <a:lnTo>
                    <a:pt x="1102519" y="819150"/>
                  </a:lnTo>
                  <a:lnTo>
                    <a:pt x="1326357" y="919162"/>
                  </a:lnTo>
                  <a:lnTo>
                    <a:pt x="1445419" y="976312"/>
                  </a:lnTo>
                  <a:lnTo>
                    <a:pt x="1538288" y="1014412"/>
                  </a:lnTo>
                  <a:lnTo>
                    <a:pt x="1626394" y="1050131"/>
                  </a:lnTo>
                  <a:lnTo>
                    <a:pt x="1745457" y="1088231"/>
                  </a:lnTo>
                  <a:lnTo>
                    <a:pt x="1866900" y="1123950"/>
                  </a:lnTo>
                  <a:lnTo>
                    <a:pt x="1985963" y="1154906"/>
                  </a:lnTo>
                  <a:lnTo>
                    <a:pt x="2116932" y="1181100"/>
                  </a:lnTo>
                  <a:lnTo>
                    <a:pt x="2202657" y="1193006"/>
                  </a:lnTo>
                  <a:lnTo>
                    <a:pt x="2264569" y="1200150"/>
                  </a:lnTo>
                  <a:lnTo>
                    <a:pt x="2338388" y="1200150"/>
                  </a:lnTo>
                  <a:lnTo>
                    <a:pt x="2421732" y="1193006"/>
                  </a:lnTo>
                  <a:lnTo>
                    <a:pt x="2533650" y="1171575"/>
                  </a:lnTo>
                  <a:lnTo>
                    <a:pt x="2597944" y="1150144"/>
                  </a:lnTo>
                  <a:cubicBezTo>
                    <a:pt x="2624884" y="1140348"/>
                    <a:pt x="2614847" y="1140619"/>
                    <a:pt x="2626519" y="1140619"/>
                  </a:cubicBezTo>
                  <a:lnTo>
                    <a:pt x="2638425" y="1138237"/>
                  </a:lnTo>
                  <a:lnTo>
                    <a:pt x="2647950" y="1145381"/>
                  </a:lnTo>
                  <a:lnTo>
                    <a:pt x="2645569" y="1164431"/>
                  </a:lnTo>
                  <a:lnTo>
                    <a:pt x="2628900" y="1200150"/>
                  </a:lnTo>
                  <a:lnTo>
                    <a:pt x="2586038" y="1254919"/>
                  </a:lnTo>
                  <a:lnTo>
                    <a:pt x="2516982" y="1345406"/>
                  </a:lnTo>
                  <a:lnTo>
                    <a:pt x="2486025" y="1383506"/>
                  </a:lnTo>
                  <a:lnTo>
                    <a:pt x="2426494" y="1452562"/>
                  </a:lnTo>
                  <a:lnTo>
                    <a:pt x="2369344" y="1507331"/>
                  </a:lnTo>
                  <a:lnTo>
                    <a:pt x="2321719" y="1545431"/>
                  </a:lnTo>
                  <a:lnTo>
                    <a:pt x="2293144" y="1559719"/>
                  </a:lnTo>
                  <a:lnTo>
                    <a:pt x="2269332" y="1562100"/>
                  </a:lnTo>
                  <a:lnTo>
                    <a:pt x="2250282" y="1557337"/>
                  </a:lnTo>
                  <a:lnTo>
                    <a:pt x="2238375" y="1547812"/>
                  </a:lnTo>
                  <a:lnTo>
                    <a:pt x="2219325" y="1533525"/>
                  </a:lnTo>
                  <a:lnTo>
                    <a:pt x="2195513" y="1502569"/>
                  </a:lnTo>
                  <a:lnTo>
                    <a:pt x="2171700" y="1476375"/>
                  </a:lnTo>
                  <a:lnTo>
                    <a:pt x="2135982" y="1447800"/>
                  </a:lnTo>
                  <a:lnTo>
                    <a:pt x="2078832" y="1419225"/>
                  </a:lnTo>
                  <a:lnTo>
                    <a:pt x="1785938" y="1335881"/>
                  </a:lnTo>
                  <a:lnTo>
                    <a:pt x="1440657" y="1214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666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25C3A4-2847-4424-A429-00D45FE43F85}"/>
              </a:ext>
            </a:extLst>
          </p:cNvPr>
          <p:cNvSpPr/>
          <p:nvPr/>
        </p:nvSpPr>
        <p:spPr>
          <a:xfrm>
            <a:off x="3671889" y="2398714"/>
            <a:ext cx="1738312" cy="606425"/>
          </a:xfrm>
          <a:custGeom>
            <a:avLst/>
            <a:gdLst>
              <a:gd name="connsiteX0" fmla="*/ 1266825 w 1738312"/>
              <a:gd name="connsiteY0" fmla="*/ 285750 h 607219"/>
              <a:gd name="connsiteX1" fmla="*/ 1114425 w 1738312"/>
              <a:gd name="connsiteY1" fmla="*/ 326231 h 607219"/>
              <a:gd name="connsiteX2" fmla="*/ 969168 w 1738312"/>
              <a:gd name="connsiteY2" fmla="*/ 376237 h 607219"/>
              <a:gd name="connsiteX3" fmla="*/ 707231 w 1738312"/>
              <a:gd name="connsiteY3" fmla="*/ 464344 h 607219"/>
              <a:gd name="connsiteX4" fmla="*/ 440531 w 1738312"/>
              <a:gd name="connsiteY4" fmla="*/ 552450 h 607219"/>
              <a:gd name="connsiteX5" fmla="*/ 302418 w 1738312"/>
              <a:gd name="connsiteY5" fmla="*/ 607219 h 607219"/>
              <a:gd name="connsiteX6" fmla="*/ 280987 w 1738312"/>
              <a:gd name="connsiteY6" fmla="*/ 607219 h 607219"/>
              <a:gd name="connsiteX7" fmla="*/ 250031 w 1738312"/>
              <a:gd name="connsiteY7" fmla="*/ 592931 h 607219"/>
              <a:gd name="connsiteX8" fmla="*/ 209550 w 1738312"/>
              <a:gd name="connsiteY8" fmla="*/ 566737 h 607219"/>
              <a:gd name="connsiteX9" fmla="*/ 173831 w 1738312"/>
              <a:gd name="connsiteY9" fmla="*/ 538162 h 607219"/>
              <a:gd name="connsiteX10" fmla="*/ 114300 w 1738312"/>
              <a:gd name="connsiteY10" fmla="*/ 478631 h 607219"/>
              <a:gd name="connsiteX11" fmla="*/ 71437 w 1738312"/>
              <a:gd name="connsiteY11" fmla="*/ 433387 h 607219"/>
              <a:gd name="connsiteX12" fmla="*/ 16668 w 1738312"/>
              <a:gd name="connsiteY12" fmla="*/ 364331 h 607219"/>
              <a:gd name="connsiteX13" fmla="*/ 4762 w 1738312"/>
              <a:gd name="connsiteY13" fmla="*/ 345281 h 607219"/>
              <a:gd name="connsiteX14" fmla="*/ 0 w 1738312"/>
              <a:gd name="connsiteY14" fmla="*/ 330994 h 607219"/>
              <a:gd name="connsiteX15" fmla="*/ 4762 w 1738312"/>
              <a:gd name="connsiteY15" fmla="*/ 302419 h 607219"/>
              <a:gd name="connsiteX16" fmla="*/ 9525 w 1738312"/>
              <a:gd name="connsiteY16" fmla="*/ 290512 h 607219"/>
              <a:gd name="connsiteX17" fmla="*/ 16668 w 1738312"/>
              <a:gd name="connsiteY17" fmla="*/ 280987 h 607219"/>
              <a:gd name="connsiteX18" fmla="*/ 23812 w 1738312"/>
              <a:gd name="connsiteY18" fmla="*/ 278606 h 607219"/>
              <a:gd name="connsiteX19" fmla="*/ 35718 w 1738312"/>
              <a:gd name="connsiteY19" fmla="*/ 278606 h 607219"/>
              <a:gd name="connsiteX20" fmla="*/ 52387 w 1738312"/>
              <a:gd name="connsiteY20" fmla="*/ 292894 h 607219"/>
              <a:gd name="connsiteX21" fmla="*/ 119062 w 1738312"/>
              <a:gd name="connsiteY21" fmla="*/ 333375 h 607219"/>
              <a:gd name="connsiteX22" fmla="*/ 173831 w 1738312"/>
              <a:gd name="connsiteY22" fmla="*/ 357187 h 607219"/>
              <a:gd name="connsiteX23" fmla="*/ 230981 w 1738312"/>
              <a:gd name="connsiteY23" fmla="*/ 373856 h 607219"/>
              <a:gd name="connsiteX24" fmla="*/ 283368 w 1738312"/>
              <a:gd name="connsiteY24" fmla="*/ 381000 h 607219"/>
              <a:gd name="connsiteX25" fmla="*/ 350043 w 1738312"/>
              <a:gd name="connsiteY25" fmla="*/ 383381 h 607219"/>
              <a:gd name="connsiteX26" fmla="*/ 469106 w 1738312"/>
              <a:gd name="connsiteY26" fmla="*/ 352425 h 607219"/>
              <a:gd name="connsiteX27" fmla="*/ 690562 w 1738312"/>
              <a:gd name="connsiteY27" fmla="*/ 292894 h 607219"/>
              <a:gd name="connsiteX28" fmla="*/ 971550 w 1738312"/>
              <a:gd name="connsiteY28" fmla="*/ 219075 h 607219"/>
              <a:gd name="connsiteX29" fmla="*/ 1116806 w 1738312"/>
              <a:gd name="connsiteY29" fmla="*/ 173831 h 607219"/>
              <a:gd name="connsiteX30" fmla="*/ 1338262 w 1738312"/>
              <a:gd name="connsiteY30" fmla="*/ 100012 h 607219"/>
              <a:gd name="connsiteX31" fmla="*/ 1383506 w 1738312"/>
              <a:gd name="connsiteY31" fmla="*/ 69056 h 607219"/>
              <a:gd name="connsiteX32" fmla="*/ 1478756 w 1738312"/>
              <a:gd name="connsiteY32" fmla="*/ 0 h 607219"/>
              <a:gd name="connsiteX33" fmla="*/ 1500187 w 1738312"/>
              <a:gd name="connsiteY33" fmla="*/ 4762 h 607219"/>
              <a:gd name="connsiteX34" fmla="*/ 1566862 w 1738312"/>
              <a:gd name="connsiteY34" fmla="*/ 33337 h 607219"/>
              <a:gd name="connsiteX35" fmla="*/ 1595437 w 1738312"/>
              <a:gd name="connsiteY35" fmla="*/ 45244 h 607219"/>
              <a:gd name="connsiteX36" fmla="*/ 1640681 w 1738312"/>
              <a:gd name="connsiteY36" fmla="*/ 71437 h 607219"/>
              <a:gd name="connsiteX37" fmla="*/ 1678781 w 1738312"/>
              <a:gd name="connsiteY37" fmla="*/ 95250 h 607219"/>
              <a:gd name="connsiteX38" fmla="*/ 1702593 w 1738312"/>
              <a:gd name="connsiteY38" fmla="*/ 111919 h 607219"/>
              <a:gd name="connsiteX39" fmla="*/ 1721643 w 1738312"/>
              <a:gd name="connsiteY39" fmla="*/ 135731 h 607219"/>
              <a:gd name="connsiteX40" fmla="*/ 1731168 w 1738312"/>
              <a:gd name="connsiteY40" fmla="*/ 152400 h 607219"/>
              <a:gd name="connsiteX41" fmla="*/ 1738312 w 1738312"/>
              <a:gd name="connsiteY41" fmla="*/ 171450 h 607219"/>
              <a:gd name="connsiteX42" fmla="*/ 1738312 w 1738312"/>
              <a:gd name="connsiteY42" fmla="*/ 185737 h 607219"/>
              <a:gd name="connsiteX43" fmla="*/ 1728787 w 1738312"/>
              <a:gd name="connsiteY43" fmla="*/ 200025 h 607219"/>
              <a:gd name="connsiteX44" fmla="*/ 1707356 w 1738312"/>
              <a:gd name="connsiteY44" fmla="*/ 211931 h 607219"/>
              <a:gd name="connsiteX45" fmla="*/ 1659731 w 1738312"/>
              <a:gd name="connsiteY45" fmla="*/ 223837 h 607219"/>
              <a:gd name="connsiteX46" fmla="*/ 1562100 w 1738312"/>
              <a:gd name="connsiteY46" fmla="*/ 235744 h 607219"/>
              <a:gd name="connsiteX47" fmla="*/ 1485900 w 1738312"/>
              <a:gd name="connsiteY47" fmla="*/ 242887 h 607219"/>
              <a:gd name="connsiteX48" fmla="*/ 1266825 w 1738312"/>
              <a:gd name="connsiteY48" fmla="*/ 285750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38312" h="607219">
                <a:moveTo>
                  <a:pt x="1266825" y="285750"/>
                </a:moveTo>
                <a:lnTo>
                  <a:pt x="1114425" y="326231"/>
                </a:lnTo>
                <a:lnTo>
                  <a:pt x="969168" y="376237"/>
                </a:lnTo>
                <a:lnTo>
                  <a:pt x="707231" y="464344"/>
                </a:lnTo>
                <a:lnTo>
                  <a:pt x="440531" y="552450"/>
                </a:lnTo>
                <a:lnTo>
                  <a:pt x="302418" y="607219"/>
                </a:lnTo>
                <a:lnTo>
                  <a:pt x="280987" y="607219"/>
                </a:lnTo>
                <a:lnTo>
                  <a:pt x="250031" y="592931"/>
                </a:lnTo>
                <a:lnTo>
                  <a:pt x="209550" y="566737"/>
                </a:lnTo>
                <a:lnTo>
                  <a:pt x="173831" y="538162"/>
                </a:lnTo>
                <a:lnTo>
                  <a:pt x="114300" y="478631"/>
                </a:lnTo>
                <a:lnTo>
                  <a:pt x="71437" y="433387"/>
                </a:lnTo>
                <a:lnTo>
                  <a:pt x="16668" y="364331"/>
                </a:lnTo>
                <a:lnTo>
                  <a:pt x="4762" y="345281"/>
                </a:lnTo>
                <a:lnTo>
                  <a:pt x="0" y="330994"/>
                </a:lnTo>
                <a:lnTo>
                  <a:pt x="4762" y="302419"/>
                </a:lnTo>
                <a:lnTo>
                  <a:pt x="9525" y="290512"/>
                </a:lnTo>
                <a:lnTo>
                  <a:pt x="16668" y="280987"/>
                </a:lnTo>
                <a:lnTo>
                  <a:pt x="23812" y="278606"/>
                </a:lnTo>
                <a:lnTo>
                  <a:pt x="35718" y="278606"/>
                </a:lnTo>
                <a:lnTo>
                  <a:pt x="52387" y="292894"/>
                </a:lnTo>
                <a:lnTo>
                  <a:pt x="119062" y="333375"/>
                </a:lnTo>
                <a:lnTo>
                  <a:pt x="173831" y="357187"/>
                </a:lnTo>
                <a:lnTo>
                  <a:pt x="230981" y="373856"/>
                </a:lnTo>
                <a:lnTo>
                  <a:pt x="283368" y="381000"/>
                </a:lnTo>
                <a:lnTo>
                  <a:pt x="350043" y="383381"/>
                </a:lnTo>
                <a:lnTo>
                  <a:pt x="469106" y="352425"/>
                </a:lnTo>
                <a:lnTo>
                  <a:pt x="690562" y="292894"/>
                </a:lnTo>
                <a:lnTo>
                  <a:pt x="971550" y="219075"/>
                </a:lnTo>
                <a:lnTo>
                  <a:pt x="1116806" y="173831"/>
                </a:lnTo>
                <a:lnTo>
                  <a:pt x="1338262" y="100012"/>
                </a:lnTo>
                <a:lnTo>
                  <a:pt x="1383506" y="69056"/>
                </a:lnTo>
                <a:lnTo>
                  <a:pt x="1478756" y="0"/>
                </a:lnTo>
                <a:lnTo>
                  <a:pt x="1500187" y="4762"/>
                </a:lnTo>
                <a:lnTo>
                  <a:pt x="1566862" y="33337"/>
                </a:lnTo>
                <a:lnTo>
                  <a:pt x="1595437" y="45244"/>
                </a:lnTo>
                <a:lnTo>
                  <a:pt x="1640681" y="71437"/>
                </a:lnTo>
                <a:lnTo>
                  <a:pt x="1678781" y="95250"/>
                </a:lnTo>
                <a:lnTo>
                  <a:pt x="1702593" y="111919"/>
                </a:lnTo>
                <a:lnTo>
                  <a:pt x="1721643" y="135731"/>
                </a:lnTo>
                <a:lnTo>
                  <a:pt x="1731168" y="152400"/>
                </a:lnTo>
                <a:lnTo>
                  <a:pt x="1738312" y="171450"/>
                </a:lnTo>
                <a:lnTo>
                  <a:pt x="1738312" y="185737"/>
                </a:lnTo>
                <a:lnTo>
                  <a:pt x="1728787" y="200025"/>
                </a:lnTo>
                <a:lnTo>
                  <a:pt x="1707356" y="211931"/>
                </a:lnTo>
                <a:lnTo>
                  <a:pt x="1659731" y="223837"/>
                </a:lnTo>
                <a:lnTo>
                  <a:pt x="1562100" y="235744"/>
                </a:lnTo>
                <a:lnTo>
                  <a:pt x="1485900" y="242887"/>
                </a:lnTo>
                <a:lnTo>
                  <a:pt x="1266825" y="285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953EC78-E938-4C49-A45E-56FB106CCA14}"/>
              </a:ext>
            </a:extLst>
          </p:cNvPr>
          <p:cNvSpPr/>
          <p:nvPr/>
        </p:nvSpPr>
        <p:spPr>
          <a:xfrm>
            <a:off x="5519739" y="1457326"/>
            <a:ext cx="1881187" cy="836613"/>
          </a:xfrm>
          <a:custGeom>
            <a:avLst/>
            <a:gdLst>
              <a:gd name="connsiteX0" fmla="*/ 928687 w 1881187"/>
              <a:gd name="connsiteY0" fmla="*/ 614363 h 835819"/>
              <a:gd name="connsiteX1" fmla="*/ 611981 w 1881187"/>
              <a:gd name="connsiteY1" fmla="*/ 707231 h 835819"/>
              <a:gd name="connsiteX2" fmla="*/ 330993 w 1881187"/>
              <a:gd name="connsiteY2" fmla="*/ 776288 h 835819"/>
              <a:gd name="connsiteX3" fmla="*/ 71437 w 1881187"/>
              <a:gd name="connsiteY3" fmla="*/ 833438 h 835819"/>
              <a:gd name="connsiteX4" fmla="*/ 42862 w 1881187"/>
              <a:gd name="connsiteY4" fmla="*/ 835819 h 835819"/>
              <a:gd name="connsiteX5" fmla="*/ 11906 w 1881187"/>
              <a:gd name="connsiteY5" fmla="*/ 833438 h 835819"/>
              <a:gd name="connsiteX6" fmla="*/ 0 w 1881187"/>
              <a:gd name="connsiteY6" fmla="*/ 823913 h 835819"/>
              <a:gd name="connsiteX7" fmla="*/ 2381 w 1881187"/>
              <a:gd name="connsiteY7" fmla="*/ 802481 h 835819"/>
              <a:gd name="connsiteX8" fmla="*/ 16668 w 1881187"/>
              <a:gd name="connsiteY8" fmla="*/ 781050 h 835819"/>
              <a:gd name="connsiteX9" fmla="*/ 40481 w 1881187"/>
              <a:gd name="connsiteY9" fmla="*/ 762000 h 835819"/>
              <a:gd name="connsiteX10" fmla="*/ 235743 w 1881187"/>
              <a:gd name="connsiteY10" fmla="*/ 709613 h 835819"/>
              <a:gd name="connsiteX11" fmla="*/ 388143 w 1881187"/>
              <a:gd name="connsiteY11" fmla="*/ 664369 h 835819"/>
              <a:gd name="connsiteX12" fmla="*/ 578643 w 1881187"/>
              <a:gd name="connsiteY12" fmla="*/ 604838 h 835819"/>
              <a:gd name="connsiteX13" fmla="*/ 750093 w 1881187"/>
              <a:gd name="connsiteY13" fmla="*/ 540544 h 835819"/>
              <a:gd name="connsiteX14" fmla="*/ 904875 w 1881187"/>
              <a:gd name="connsiteY14" fmla="*/ 473869 h 835819"/>
              <a:gd name="connsiteX15" fmla="*/ 1147762 w 1881187"/>
              <a:gd name="connsiteY15" fmla="*/ 354806 h 835819"/>
              <a:gd name="connsiteX16" fmla="*/ 1333500 w 1881187"/>
              <a:gd name="connsiteY16" fmla="*/ 245269 h 835819"/>
              <a:gd name="connsiteX17" fmla="*/ 1414462 w 1881187"/>
              <a:gd name="connsiteY17" fmla="*/ 188119 h 835819"/>
              <a:gd name="connsiteX18" fmla="*/ 1416843 w 1881187"/>
              <a:gd name="connsiteY18" fmla="*/ 176213 h 835819"/>
              <a:gd name="connsiteX19" fmla="*/ 1404937 w 1881187"/>
              <a:gd name="connsiteY19" fmla="*/ 145256 h 835819"/>
              <a:gd name="connsiteX20" fmla="*/ 1388268 w 1881187"/>
              <a:gd name="connsiteY20" fmla="*/ 121444 h 835819"/>
              <a:gd name="connsiteX21" fmla="*/ 1362075 w 1881187"/>
              <a:gd name="connsiteY21" fmla="*/ 95250 h 835819"/>
              <a:gd name="connsiteX22" fmla="*/ 1331118 w 1881187"/>
              <a:gd name="connsiteY22" fmla="*/ 73819 h 835819"/>
              <a:gd name="connsiteX23" fmla="*/ 1309687 w 1881187"/>
              <a:gd name="connsiteY23" fmla="*/ 59531 h 835819"/>
              <a:gd name="connsiteX24" fmla="*/ 1295400 w 1881187"/>
              <a:gd name="connsiteY24" fmla="*/ 45244 h 835819"/>
              <a:gd name="connsiteX25" fmla="*/ 1288256 w 1881187"/>
              <a:gd name="connsiteY25" fmla="*/ 30956 h 835819"/>
              <a:gd name="connsiteX26" fmla="*/ 1288256 w 1881187"/>
              <a:gd name="connsiteY26" fmla="*/ 16669 h 835819"/>
              <a:gd name="connsiteX27" fmla="*/ 1295400 w 1881187"/>
              <a:gd name="connsiteY27" fmla="*/ 7144 h 835819"/>
              <a:gd name="connsiteX28" fmla="*/ 1304925 w 1881187"/>
              <a:gd name="connsiteY28" fmla="*/ 0 h 835819"/>
              <a:gd name="connsiteX29" fmla="*/ 1343025 w 1881187"/>
              <a:gd name="connsiteY29" fmla="*/ 2381 h 835819"/>
              <a:gd name="connsiteX30" fmla="*/ 1431131 w 1881187"/>
              <a:gd name="connsiteY30" fmla="*/ 14288 h 835819"/>
              <a:gd name="connsiteX31" fmla="*/ 1509712 w 1881187"/>
              <a:gd name="connsiteY31" fmla="*/ 30956 h 835819"/>
              <a:gd name="connsiteX32" fmla="*/ 1600200 w 1881187"/>
              <a:gd name="connsiteY32" fmla="*/ 54769 h 835819"/>
              <a:gd name="connsiteX33" fmla="*/ 1669256 w 1881187"/>
              <a:gd name="connsiteY33" fmla="*/ 80963 h 835819"/>
              <a:gd name="connsiteX34" fmla="*/ 1733550 w 1881187"/>
              <a:gd name="connsiteY34" fmla="*/ 107156 h 835819"/>
              <a:gd name="connsiteX35" fmla="*/ 1783556 w 1881187"/>
              <a:gd name="connsiteY35" fmla="*/ 133350 h 835819"/>
              <a:gd name="connsiteX36" fmla="*/ 1816893 w 1881187"/>
              <a:gd name="connsiteY36" fmla="*/ 152400 h 835819"/>
              <a:gd name="connsiteX37" fmla="*/ 1840706 w 1881187"/>
              <a:gd name="connsiteY37" fmla="*/ 173831 h 835819"/>
              <a:gd name="connsiteX38" fmla="*/ 1859756 w 1881187"/>
              <a:gd name="connsiteY38" fmla="*/ 192881 h 835819"/>
              <a:gd name="connsiteX39" fmla="*/ 1874043 w 1881187"/>
              <a:gd name="connsiteY39" fmla="*/ 216694 h 835819"/>
              <a:gd name="connsiteX40" fmla="*/ 1881187 w 1881187"/>
              <a:gd name="connsiteY40" fmla="*/ 238125 h 835819"/>
              <a:gd name="connsiteX41" fmla="*/ 1881187 w 1881187"/>
              <a:gd name="connsiteY41" fmla="*/ 259556 h 835819"/>
              <a:gd name="connsiteX42" fmla="*/ 1864518 w 1881187"/>
              <a:gd name="connsiteY42" fmla="*/ 276225 h 835819"/>
              <a:gd name="connsiteX43" fmla="*/ 1828800 w 1881187"/>
              <a:gd name="connsiteY43" fmla="*/ 292894 h 835819"/>
              <a:gd name="connsiteX44" fmla="*/ 1702593 w 1881187"/>
              <a:gd name="connsiteY44" fmla="*/ 335756 h 835819"/>
              <a:gd name="connsiteX45" fmla="*/ 1597818 w 1881187"/>
              <a:gd name="connsiteY45" fmla="*/ 381000 h 835819"/>
              <a:gd name="connsiteX46" fmla="*/ 1490662 w 1881187"/>
              <a:gd name="connsiteY46" fmla="*/ 428625 h 835819"/>
              <a:gd name="connsiteX47" fmla="*/ 1228725 w 1881187"/>
              <a:gd name="connsiteY47" fmla="*/ 521494 h 835819"/>
              <a:gd name="connsiteX48" fmla="*/ 928687 w 1881187"/>
              <a:gd name="connsiteY48" fmla="*/ 614363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81187" h="835819">
                <a:moveTo>
                  <a:pt x="928687" y="614363"/>
                </a:moveTo>
                <a:lnTo>
                  <a:pt x="611981" y="707231"/>
                </a:lnTo>
                <a:lnTo>
                  <a:pt x="330993" y="776288"/>
                </a:lnTo>
                <a:lnTo>
                  <a:pt x="71437" y="833438"/>
                </a:lnTo>
                <a:lnTo>
                  <a:pt x="42862" y="835819"/>
                </a:lnTo>
                <a:lnTo>
                  <a:pt x="11906" y="833438"/>
                </a:lnTo>
                <a:lnTo>
                  <a:pt x="0" y="823913"/>
                </a:lnTo>
                <a:lnTo>
                  <a:pt x="2381" y="802481"/>
                </a:lnTo>
                <a:lnTo>
                  <a:pt x="16668" y="781050"/>
                </a:lnTo>
                <a:lnTo>
                  <a:pt x="40481" y="762000"/>
                </a:lnTo>
                <a:lnTo>
                  <a:pt x="235743" y="709613"/>
                </a:lnTo>
                <a:lnTo>
                  <a:pt x="388143" y="664369"/>
                </a:lnTo>
                <a:lnTo>
                  <a:pt x="578643" y="604838"/>
                </a:lnTo>
                <a:lnTo>
                  <a:pt x="750093" y="540544"/>
                </a:lnTo>
                <a:lnTo>
                  <a:pt x="904875" y="473869"/>
                </a:lnTo>
                <a:lnTo>
                  <a:pt x="1147762" y="354806"/>
                </a:lnTo>
                <a:lnTo>
                  <a:pt x="1333500" y="245269"/>
                </a:lnTo>
                <a:lnTo>
                  <a:pt x="1414462" y="188119"/>
                </a:lnTo>
                <a:lnTo>
                  <a:pt x="1416843" y="176213"/>
                </a:lnTo>
                <a:lnTo>
                  <a:pt x="1404937" y="145256"/>
                </a:lnTo>
                <a:lnTo>
                  <a:pt x="1388268" y="121444"/>
                </a:lnTo>
                <a:lnTo>
                  <a:pt x="1362075" y="95250"/>
                </a:lnTo>
                <a:lnTo>
                  <a:pt x="1331118" y="73819"/>
                </a:lnTo>
                <a:lnTo>
                  <a:pt x="1309687" y="59531"/>
                </a:lnTo>
                <a:lnTo>
                  <a:pt x="1295400" y="45244"/>
                </a:lnTo>
                <a:lnTo>
                  <a:pt x="1288256" y="30956"/>
                </a:lnTo>
                <a:lnTo>
                  <a:pt x="1288256" y="16669"/>
                </a:lnTo>
                <a:lnTo>
                  <a:pt x="1295400" y="7144"/>
                </a:lnTo>
                <a:lnTo>
                  <a:pt x="1304925" y="0"/>
                </a:lnTo>
                <a:lnTo>
                  <a:pt x="1343025" y="2381"/>
                </a:lnTo>
                <a:lnTo>
                  <a:pt x="1431131" y="14288"/>
                </a:lnTo>
                <a:lnTo>
                  <a:pt x="1509712" y="30956"/>
                </a:lnTo>
                <a:lnTo>
                  <a:pt x="1600200" y="54769"/>
                </a:lnTo>
                <a:lnTo>
                  <a:pt x="1669256" y="80963"/>
                </a:lnTo>
                <a:lnTo>
                  <a:pt x="1733550" y="107156"/>
                </a:lnTo>
                <a:lnTo>
                  <a:pt x="1783556" y="133350"/>
                </a:lnTo>
                <a:lnTo>
                  <a:pt x="1816893" y="152400"/>
                </a:lnTo>
                <a:lnTo>
                  <a:pt x="1840706" y="173831"/>
                </a:lnTo>
                <a:lnTo>
                  <a:pt x="1859756" y="192881"/>
                </a:lnTo>
                <a:lnTo>
                  <a:pt x="1874043" y="216694"/>
                </a:lnTo>
                <a:lnTo>
                  <a:pt x="1881187" y="238125"/>
                </a:lnTo>
                <a:lnTo>
                  <a:pt x="1881187" y="259556"/>
                </a:lnTo>
                <a:lnTo>
                  <a:pt x="1864518" y="276225"/>
                </a:lnTo>
                <a:lnTo>
                  <a:pt x="1828800" y="292894"/>
                </a:lnTo>
                <a:lnTo>
                  <a:pt x="1702593" y="335756"/>
                </a:lnTo>
                <a:lnTo>
                  <a:pt x="1597818" y="381000"/>
                </a:lnTo>
                <a:lnTo>
                  <a:pt x="1490662" y="428625"/>
                </a:lnTo>
                <a:lnTo>
                  <a:pt x="1228725" y="521494"/>
                </a:lnTo>
                <a:lnTo>
                  <a:pt x="928687" y="614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3FC85F0-A0EC-4FC5-8F88-843C99684304}"/>
              </a:ext>
            </a:extLst>
          </p:cNvPr>
          <p:cNvSpPr/>
          <p:nvPr/>
        </p:nvSpPr>
        <p:spPr>
          <a:xfrm>
            <a:off x="6251575" y="2230438"/>
            <a:ext cx="552450" cy="711200"/>
          </a:xfrm>
          <a:custGeom>
            <a:avLst/>
            <a:gdLst>
              <a:gd name="connsiteX0" fmla="*/ 273844 w 552450"/>
              <a:gd name="connsiteY0" fmla="*/ 495300 h 709613"/>
              <a:gd name="connsiteX1" fmla="*/ 142875 w 552450"/>
              <a:gd name="connsiteY1" fmla="*/ 278607 h 709613"/>
              <a:gd name="connsiteX2" fmla="*/ 30957 w 552450"/>
              <a:gd name="connsiteY2" fmla="*/ 90488 h 709613"/>
              <a:gd name="connsiteX3" fmla="*/ 11907 w 552450"/>
              <a:gd name="connsiteY3" fmla="*/ 57150 h 709613"/>
              <a:gd name="connsiteX4" fmla="*/ 2382 w 552450"/>
              <a:gd name="connsiteY4" fmla="*/ 33338 h 709613"/>
              <a:gd name="connsiteX5" fmla="*/ 0 w 552450"/>
              <a:gd name="connsiteY5" fmla="*/ 16669 h 709613"/>
              <a:gd name="connsiteX6" fmla="*/ 2382 w 552450"/>
              <a:gd name="connsiteY6" fmla="*/ 4763 h 709613"/>
              <a:gd name="connsiteX7" fmla="*/ 11907 w 552450"/>
              <a:gd name="connsiteY7" fmla="*/ 0 h 709613"/>
              <a:gd name="connsiteX8" fmla="*/ 28575 w 552450"/>
              <a:gd name="connsiteY8" fmla="*/ 0 h 709613"/>
              <a:gd name="connsiteX9" fmla="*/ 52388 w 552450"/>
              <a:gd name="connsiteY9" fmla="*/ 9525 h 709613"/>
              <a:gd name="connsiteX10" fmla="*/ 147638 w 552450"/>
              <a:gd name="connsiteY10" fmla="*/ 66675 h 709613"/>
              <a:gd name="connsiteX11" fmla="*/ 280988 w 552450"/>
              <a:gd name="connsiteY11" fmla="*/ 142875 h 709613"/>
              <a:gd name="connsiteX12" fmla="*/ 461963 w 552450"/>
              <a:gd name="connsiteY12" fmla="*/ 259557 h 709613"/>
              <a:gd name="connsiteX13" fmla="*/ 478632 w 552450"/>
              <a:gd name="connsiteY13" fmla="*/ 288132 h 709613"/>
              <a:gd name="connsiteX14" fmla="*/ 497682 w 552450"/>
              <a:gd name="connsiteY14" fmla="*/ 335757 h 709613"/>
              <a:gd name="connsiteX15" fmla="*/ 509588 w 552450"/>
              <a:gd name="connsiteY15" fmla="*/ 373857 h 709613"/>
              <a:gd name="connsiteX16" fmla="*/ 526257 w 552450"/>
              <a:gd name="connsiteY16" fmla="*/ 435769 h 709613"/>
              <a:gd name="connsiteX17" fmla="*/ 542925 w 552450"/>
              <a:gd name="connsiteY17" fmla="*/ 516732 h 709613"/>
              <a:gd name="connsiteX18" fmla="*/ 552450 w 552450"/>
              <a:gd name="connsiteY18" fmla="*/ 573882 h 709613"/>
              <a:gd name="connsiteX19" fmla="*/ 547688 w 552450"/>
              <a:gd name="connsiteY19" fmla="*/ 628650 h 709613"/>
              <a:gd name="connsiteX20" fmla="*/ 535782 w 552450"/>
              <a:gd name="connsiteY20" fmla="*/ 683419 h 709613"/>
              <a:gd name="connsiteX21" fmla="*/ 519113 w 552450"/>
              <a:gd name="connsiteY21" fmla="*/ 700088 h 709613"/>
              <a:gd name="connsiteX22" fmla="*/ 492919 w 552450"/>
              <a:gd name="connsiteY22" fmla="*/ 709613 h 709613"/>
              <a:gd name="connsiteX23" fmla="*/ 440532 w 552450"/>
              <a:gd name="connsiteY23" fmla="*/ 702469 h 709613"/>
              <a:gd name="connsiteX24" fmla="*/ 390525 w 552450"/>
              <a:gd name="connsiteY24" fmla="*/ 688182 h 709613"/>
              <a:gd name="connsiteX25" fmla="*/ 369094 w 552450"/>
              <a:gd name="connsiteY25" fmla="*/ 673894 h 709613"/>
              <a:gd name="connsiteX26" fmla="*/ 354807 w 552450"/>
              <a:gd name="connsiteY26" fmla="*/ 654844 h 709613"/>
              <a:gd name="connsiteX27" fmla="*/ 273844 w 552450"/>
              <a:gd name="connsiteY27" fmla="*/ 495300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2450" h="709613">
                <a:moveTo>
                  <a:pt x="273844" y="495300"/>
                </a:moveTo>
                <a:lnTo>
                  <a:pt x="142875" y="278607"/>
                </a:lnTo>
                <a:lnTo>
                  <a:pt x="30957" y="90488"/>
                </a:lnTo>
                <a:lnTo>
                  <a:pt x="11907" y="57150"/>
                </a:lnTo>
                <a:lnTo>
                  <a:pt x="2382" y="33338"/>
                </a:lnTo>
                <a:lnTo>
                  <a:pt x="0" y="16669"/>
                </a:lnTo>
                <a:lnTo>
                  <a:pt x="2382" y="4763"/>
                </a:lnTo>
                <a:lnTo>
                  <a:pt x="11907" y="0"/>
                </a:lnTo>
                <a:lnTo>
                  <a:pt x="28575" y="0"/>
                </a:lnTo>
                <a:lnTo>
                  <a:pt x="52388" y="9525"/>
                </a:lnTo>
                <a:lnTo>
                  <a:pt x="147638" y="66675"/>
                </a:lnTo>
                <a:lnTo>
                  <a:pt x="280988" y="142875"/>
                </a:lnTo>
                <a:lnTo>
                  <a:pt x="461963" y="259557"/>
                </a:lnTo>
                <a:lnTo>
                  <a:pt x="478632" y="288132"/>
                </a:lnTo>
                <a:lnTo>
                  <a:pt x="497682" y="335757"/>
                </a:lnTo>
                <a:lnTo>
                  <a:pt x="509588" y="373857"/>
                </a:lnTo>
                <a:lnTo>
                  <a:pt x="526257" y="435769"/>
                </a:lnTo>
                <a:lnTo>
                  <a:pt x="542925" y="516732"/>
                </a:lnTo>
                <a:lnTo>
                  <a:pt x="552450" y="573882"/>
                </a:lnTo>
                <a:lnTo>
                  <a:pt x="547688" y="628650"/>
                </a:lnTo>
                <a:lnTo>
                  <a:pt x="535782" y="683419"/>
                </a:lnTo>
                <a:lnTo>
                  <a:pt x="519113" y="700088"/>
                </a:lnTo>
                <a:lnTo>
                  <a:pt x="492919" y="709613"/>
                </a:lnTo>
                <a:lnTo>
                  <a:pt x="440532" y="702469"/>
                </a:lnTo>
                <a:lnTo>
                  <a:pt x="390525" y="688182"/>
                </a:lnTo>
                <a:lnTo>
                  <a:pt x="369094" y="673894"/>
                </a:lnTo>
                <a:lnTo>
                  <a:pt x="354807" y="654844"/>
                </a:lnTo>
                <a:lnTo>
                  <a:pt x="273844" y="4953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871007F-F738-4B79-BEA8-2976637D788F}"/>
              </a:ext>
            </a:extLst>
          </p:cNvPr>
          <p:cNvSpPr/>
          <p:nvPr/>
        </p:nvSpPr>
        <p:spPr>
          <a:xfrm>
            <a:off x="7034214" y="1951038"/>
            <a:ext cx="985837" cy="1001712"/>
          </a:xfrm>
          <a:custGeom>
            <a:avLst/>
            <a:gdLst>
              <a:gd name="connsiteX0" fmla="*/ 561975 w 985837"/>
              <a:gd name="connsiteY0" fmla="*/ 640556 h 1002506"/>
              <a:gd name="connsiteX1" fmla="*/ 364331 w 985837"/>
              <a:gd name="connsiteY1" fmla="*/ 788194 h 1002506"/>
              <a:gd name="connsiteX2" fmla="*/ 242887 w 985837"/>
              <a:gd name="connsiteY2" fmla="*/ 876300 h 1002506"/>
              <a:gd name="connsiteX3" fmla="*/ 76200 w 985837"/>
              <a:gd name="connsiteY3" fmla="*/ 983456 h 1002506"/>
              <a:gd name="connsiteX4" fmla="*/ 40481 w 985837"/>
              <a:gd name="connsiteY4" fmla="*/ 1000125 h 1002506"/>
              <a:gd name="connsiteX5" fmla="*/ 26193 w 985837"/>
              <a:gd name="connsiteY5" fmla="*/ 1002506 h 1002506"/>
              <a:gd name="connsiteX6" fmla="*/ 9525 w 985837"/>
              <a:gd name="connsiteY6" fmla="*/ 1000125 h 1002506"/>
              <a:gd name="connsiteX7" fmla="*/ 0 w 985837"/>
              <a:gd name="connsiteY7" fmla="*/ 990600 h 1002506"/>
              <a:gd name="connsiteX8" fmla="*/ 0 w 985837"/>
              <a:gd name="connsiteY8" fmla="*/ 971550 h 1002506"/>
              <a:gd name="connsiteX9" fmla="*/ 19050 w 985837"/>
              <a:gd name="connsiteY9" fmla="*/ 935831 h 1002506"/>
              <a:gd name="connsiteX10" fmla="*/ 97631 w 985837"/>
              <a:gd name="connsiteY10" fmla="*/ 854869 h 1002506"/>
              <a:gd name="connsiteX11" fmla="*/ 221456 w 985837"/>
              <a:gd name="connsiteY11" fmla="*/ 719137 h 1002506"/>
              <a:gd name="connsiteX12" fmla="*/ 340518 w 985837"/>
              <a:gd name="connsiteY12" fmla="*/ 588169 h 1002506"/>
              <a:gd name="connsiteX13" fmla="*/ 447675 w 985837"/>
              <a:gd name="connsiteY13" fmla="*/ 450056 h 1002506"/>
              <a:gd name="connsiteX14" fmla="*/ 500062 w 985837"/>
              <a:gd name="connsiteY14" fmla="*/ 376237 h 1002506"/>
              <a:gd name="connsiteX15" fmla="*/ 540543 w 985837"/>
              <a:gd name="connsiteY15" fmla="*/ 307181 h 1002506"/>
              <a:gd name="connsiteX16" fmla="*/ 564356 w 985837"/>
              <a:gd name="connsiteY16" fmla="*/ 257175 h 1002506"/>
              <a:gd name="connsiteX17" fmla="*/ 573881 w 985837"/>
              <a:gd name="connsiteY17" fmla="*/ 223837 h 1002506"/>
              <a:gd name="connsiteX18" fmla="*/ 573881 w 985837"/>
              <a:gd name="connsiteY18" fmla="*/ 204787 h 1002506"/>
              <a:gd name="connsiteX19" fmla="*/ 569118 w 985837"/>
              <a:gd name="connsiteY19" fmla="*/ 183356 h 1002506"/>
              <a:gd name="connsiteX20" fmla="*/ 557212 w 985837"/>
              <a:gd name="connsiteY20" fmla="*/ 164306 h 1002506"/>
              <a:gd name="connsiteX21" fmla="*/ 540543 w 985837"/>
              <a:gd name="connsiteY21" fmla="*/ 147637 h 1002506"/>
              <a:gd name="connsiteX22" fmla="*/ 514350 w 985837"/>
              <a:gd name="connsiteY22" fmla="*/ 130969 h 1002506"/>
              <a:gd name="connsiteX23" fmla="*/ 457200 w 985837"/>
              <a:gd name="connsiteY23" fmla="*/ 102394 h 1002506"/>
              <a:gd name="connsiteX24" fmla="*/ 435768 w 985837"/>
              <a:gd name="connsiteY24" fmla="*/ 90487 h 1002506"/>
              <a:gd name="connsiteX25" fmla="*/ 414337 w 985837"/>
              <a:gd name="connsiteY25" fmla="*/ 73819 h 1002506"/>
              <a:gd name="connsiteX26" fmla="*/ 402431 w 985837"/>
              <a:gd name="connsiteY26" fmla="*/ 52387 h 1002506"/>
              <a:gd name="connsiteX27" fmla="*/ 404812 w 985837"/>
              <a:gd name="connsiteY27" fmla="*/ 30956 h 1002506"/>
              <a:gd name="connsiteX28" fmla="*/ 409575 w 985837"/>
              <a:gd name="connsiteY28" fmla="*/ 19050 h 1002506"/>
              <a:gd name="connsiteX29" fmla="*/ 426243 w 985837"/>
              <a:gd name="connsiteY29" fmla="*/ 7144 h 1002506"/>
              <a:gd name="connsiteX30" fmla="*/ 473868 w 985837"/>
              <a:gd name="connsiteY30" fmla="*/ 0 h 1002506"/>
              <a:gd name="connsiteX31" fmla="*/ 528637 w 985837"/>
              <a:gd name="connsiteY31" fmla="*/ 4762 h 1002506"/>
              <a:gd name="connsiteX32" fmla="*/ 592931 w 985837"/>
              <a:gd name="connsiteY32" fmla="*/ 21431 h 1002506"/>
              <a:gd name="connsiteX33" fmla="*/ 645318 w 985837"/>
              <a:gd name="connsiteY33" fmla="*/ 42862 h 1002506"/>
              <a:gd name="connsiteX34" fmla="*/ 690562 w 985837"/>
              <a:gd name="connsiteY34" fmla="*/ 61912 h 1002506"/>
              <a:gd name="connsiteX35" fmla="*/ 754856 w 985837"/>
              <a:gd name="connsiteY35" fmla="*/ 97631 h 1002506"/>
              <a:gd name="connsiteX36" fmla="*/ 821531 w 985837"/>
              <a:gd name="connsiteY36" fmla="*/ 145256 h 1002506"/>
              <a:gd name="connsiteX37" fmla="*/ 916781 w 985837"/>
              <a:gd name="connsiteY37" fmla="*/ 226219 h 1002506"/>
              <a:gd name="connsiteX38" fmla="*/ 964406 w 985837"/>
              <a:gd name="connsiteY38" fmla="*/ 285750 h 1002506"/>
              <a:gd name="connsiteX39" fmla="*/ 978693 w 985837"/>
              <a:gd name="connsiteY39" fmla="*/ 311944 h 1002506"/>
              <a:gd name="connsiteX40" fmla="*/ 983456 w 985837"/>
              <a:gd name="connsiteY40" fmla="*/ 338137 h 1002506"/>
              <a:gd name="connsiteX41" fmla="*/ 985837 w 985837"/>
              <a:gd name="connsiteY41" fmla="*/ 359569 h 1002506"/>
              <a:gd name="connsiteX42" fmla="*/ 976312 w 985837"/>
              <a:gd name="connsiteY42" fmla="*/ 385762 h 1002506"/>
              <a:gd name="connsiteX43" fmla="*/ 957262 w 985837"/>
              <a:gd name="connsiteY43" fmla="*/ 404812 h 1002506"/>
              <a:gd name="connsiteX44" fmla="*/ 928687 w 985837"/>
              <a:gd name="connsiteY44" fmla="*/ 414337 h 1002506"/>
              <a:gd name="connsiteX45" fmla="*/ 835818 w 985837"/>
              <a:gd name="connsiteY45" fmla="*/ 438150 h 1002506"/>
              <a:gd name="connsiteX46" fmla="*/ 773906 w 985837"/>
              <a:gd name="connsiteY46" fmla="*/ 459581 h 1002506"/>
              <a:gd name="connsiteX47" fmla="*/ 728662 w 985837"/>
              <a:gd name="connsiteY47" fmla="*/ 490537 h 1002506"/>
              <a:gd name="connsiteX48" fmla="*/ 561975 w 985837"/>
              <a:gd name="connsiteY48" fmla="*/ 640556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85837" h="1002506">
                <a:moveTo>
                  <a:pt x="561975" y="640556"/>
                </a:moveTo>
                <a:lnTo>
                  <a:pt x="364331" y="788194"/>
                </a:lnTo>
                <a:lnTo>
                  <a:pt x="242887" y="876300"/>
                </a:lnTo>
                <a:lnTo>
                  <a:pt x="76200" y="983456"/>
                </a:lnTo>
                <a:lnTo>
                  <a:pt x="40481" y="1000125"/>
                </a:lnTo>
                <a:lnTo>
                  <a:pt x="26193" y="1002506"/>
                </a:lnTo>
                <a:lnTo>
                  <a:pt x="9525" y="1000125"/>
                </a:lnTo>
                <a:lnTo>
                  <a:pt x="0" y="990600"/>
                </a:lnTo>
                <a:lnTo>
                  <a:pt x="0" y="971550"/>
                </a:lnTo>
                <a:lnTo>
                  <a:pt x="19050" y="935831"/>
                </a:lnTo>
                <a:lnTo>
                  <a:pt x="97631" y="854869"/>
                </a:lnTo>
                <a:lnTo>
                  <a:pt x="221456" y="719137"/>
                </a:lnTo>
                <a:lnTo>
                  <a:pt x="340518" y="588169"/>
                </a:lnTo>
                <a:lnTo>
                  <a:pt x="447675" y="450056"/>
                </a:lnTo>
                <a:lnTo>
                  <a:pt x="500062" y="376237"/>
                </a:lnTo>
                <a:lnTo>
                  <a:pt x="540543" y="307181"/>
                </a:lnTo>
                <a:lnTo>
                  <a:pt x="564356" y="257175"/>
                </a:lnTo>
                <a:lnTo>
                  <a:pt x="573881" y="223837"/>
                </a:lnTo>
                <a:lnTo>
                  <a:pt x="573881" y="204787"/>
                </a:lnTo>
                <a:lnTo>
                  <a:pt x="569118" y="183356"/>
                </a:lnTo>
                <a:lnTo>
                  <a:pt x="557212" y="164306"/>
                </a:lnTo>
                <a:lnTo>
                  <a:pt x="540543" y="147637"/>
                </a:lnTo>
                <a:lnTo>
                  <a:pt x="514350" y="130969"/>
                </a:lnTo>
                <a:lnTo>
                  <a:pt x="457200" y="102394"/>
                </a:lnTo>
                <a:lnTo>
                  <a:pt x="435768" y="90487"/>
                </a:lnTo>
                <a:lnTo>
                  <a:pt x="414337" y="73819"/>
                </a:lnTo>
                <a:lnTo>
                  <a:pt x="402431" y="52387"/>
                </a:lnTo>
                <a:lnTo>
                  <a:pt x="404812" y="30956"/>
                </a:lnTo>
                <a:lnTo>
                  <a:pt x="409575" y="19050"/>
                </a:lnTo>
                <a:lnTo>
                  <a:pt x="426243" y="7144"/>
                </a:lnTo>
                <a:lnTo>
                  <a:pt x="473868" y="0"/>
                </a:lnTo>
                <a:lnTo>
                  <a:pt x="528637" y="4762"/>
                </a:lnTo>
                <a:lnTo>
                  <a:pt x="592931" y="21431"/>
                </a:lnTo>
                <a:lnTo>
                  <a:pt x="645318" y="42862"/>
                </a:lnTo>
                <a:lnTo>
                  <a:pt x="690562" y="61912"/>
                </a:lnTo>
                <a:lnTo>
                  <a:pt x="754856" y="97631"/>
                </a:lnTo>
                <a:lnTo>
                  <a:pt x="821531" y="145256"/>
                </a:lnTo>
                <a:lnTo>
                  <a:pt x="916781" y="226219"/>
                </a:lnTo>
                <a:lnTo>
                  <a:pt x="964406" y="285750"/>
                </a:lnTo>
                <a:lnTo>
                  <a:pt x="978693" y="311944"/>
                </a:lnTo>
                <a:lnTo>
                  <a:pt x="983456" y="338137"/>
                </a:lnTo>
                <a:lnTo>
                  <a:pt x="985837" y="359569"/>
                </a:lnTo>
                <a:lnTo>
                  <a:pt x="976312" y="385762"/>
                </a:lnTo>
                <a:lnTo>
                  <a:pt x="957262" y="404812"/>
                </a:lnTo>
                <a:lnTo>
                  <a:pt x="928687" y="414337"/>
                </a:lnTo>
                <a:lnTo>
                  <a:pt x="835818" y="438150"/>
                </a:lnTo>
                <a:lnTo>
                  <a:pt x="773906" y="459581"/>
                </a:lnTo>
                <a:lnTo>
                  <a:pt x="728662" y="490537"/>
                </a:lnTo>
                <a:lnTo>
                  <a:pt x="561975" y="6405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A809540-FF48-4D3E-9D55-B109FBF19C97}"/>
              </a:ext>
            </a:extLst>
          </p:cNvPr>
          <p:cNvSpPr/>
          <p:nvPr/>
        </p:nvSpPr>
        <p:spPr>
          <a:xfrm>
            <a:off x="5338764" y="3582988"/>
            <a:ext cx="2714625" cy="584200"/>
          </a:xfrm>
          <a:custGeom>
            <a:avLst/>
            <a:gdLst>
              <a:gd name="connsiteX0" fmla="*/ 1797843 w 2714625"/>
              <a:gd name="connsiteY0" fmla="*/ 280988 h 583407"/>
              <a:gd name="connsiteX1" fmla="*/ 1385887 w 2714625"/>
              <a:gd name="connsiteY1" fmla="*/ 319088 h 583407"/>
              <a:gd name="connsiteX2" fmla="*/ 1045368 w 2714625"/>
              <a:gd name="connsiteY2" fmla="*/ 400050 h 583407"/>
              <a:gd name="connsiteX3" fmla="*/ 854868 w 2714625"/>
              <a:gd name="connsiteY3" fmla="*/ 428625 h 583407"/>
              <a:gd name="connsiteX4" fmla="*/ 764381 w 2714625"/>
              <a:gd name="connsiteY4" fmla="*/ 445294 h 583407"/>
              <a:gd name="connsiteX5" fmla="*/ 619125 w 2714625"/>
              <a:gd name="connsiteY5" fmla="*/ 478632 h 583407"/>
              <a:gd name="connsiteX6" fmla="*/ 500062 w 2714625"/>
              <a:gd name="connsiteY6" fmla="*/ 519113 h 583407"/>
              <a:gd name="connsiteX7" fmla="*/ 376237 w 2714625"/>
              <a:gd name="connsiteY7" fmla="*/ 583407 h 583407"/>
              <a:gd name="connsiteX8" fmla="*/ 326231 w 2714625"/>
              <a:gd name="connsiteY8" fmla="*/ 564357 h 583407"/>
              <a:gd name="connsiteX9" fmla="*/ 242887 w 2714625"/>
              <a:gd name="connsiteY9" fmla="*/ 516732 h 583407"/>
              <a:gd name="connsiteX10" fmla="*/ 169068 w 2714625"/>
              <a:gd name="connsiteY10" fmla="*/ 464344 h 583407"/>
              <a:gd name="connsiteX11" fmla="*/ 121443 w 2714625"/>
              <a:gd name="connsiteY11" fmla="*/ 423863 h 583407"/>
              <a:gd name="connsiteX12" fmla="*/ 90487 w 2714625"/>
              <a:gd name="connsiteY12" fmla="*/ 390525 h 583407"/>
              <a:gd name="connsiteX13" fmla="*/ 57150 w 2714625"/>
              <a:gd name="connsiteY13" fmla="*/ 345282 h 583407"/>
              <a:gd name="connsiteX14" fmla="*/ 23812 w 2714625"/>
              <a:gd name="connsiteY14" fmla="*/ 295275 h 583407"/>
              <a:gd name="connsiteX15" fmla="*/ 7143 w 2714625"/>
              <a:gd name="connsiteY15" fmla="*/ 266700 h 583407"/>
              <a:gd name="connsiteX16" fmla="*/ 0 w 2714625"/>
              <a:gd name="connsiteY16" fmla="*/ 247650 h 583407"/>
              <a:gd name="connsiteX17" fmla="*/ 0 w 2714625"/>
              <a:gd name="connsiteY17" fmla="*/ 223838 h 583407"/>
              <a:gd name="connsiteX18" fmla="*/ 4762 w 2714625"/>
              <a:gd name="connsiteY18" fmla="*/ 211932 h 583407"/>
              <a:gd name="connsiteX19" fmla="*/ 23812 w 2714625"/>
              <a:gd name="connsiteY19" fmla="*/ 207169 h 583407"/>
              <a:gd name="connsiteX20" fmla="*/ 64293 w 2714625"/>
              <a:gd name="connsiteY20" fmla="*/ 226219 h 583407"/>
              <a:gd name="connsiteX21" fmla="*/ 121443 w 2714625"/>
              <a:gd name="connsiteY21" fmla="*/ 254794 h 583407"/>
              <a:gd name="connsiteX22" fmla="*/ 164306 w 2714625"/>
              <a:gd name="connsiteY22" fmla="*/ 271463 h 583407"/>
              <a:gd name="connsiteX23" fmla="*/ 216693 w 2714625"/>
              <a:gd name="connsiteY23" fmla="*/ 290513 h 583407"/>
              <a:gd name="connsiteX24" fmla="*/ 273843 w 2714625"/>
              <a:gd name="connsiteY24" fmla="*/ 304800 h 583407"/>
              <a:gd name="connsiteX25" fmla="*/ 309562 w 2714625"/>
              <a:gd name="connsiteY25" fmla="*/ 309563 h 583407"/>
              <a:gd name="connsiteX26" fmla="*/ 373856 w 2714625"/>
              <a:gd name="connsiteY26" fmla="*/ 314325 h 583407"/>
              <a:gd name="connsiteX27" fmla="*/ 447675 w 2714625"/>
              <a:gd name="connsiteY27" fmla="*/ 309563 h 583407"/>
              <a:gd name="connsiteX28" fmla="*/ 638175 w 2714625"/>
              <a:gd name="connsiteY28" fmla="*/ 283369 h 583407"/>
              <a:gd name="connsiteX29" fmla="*/ 888206 w 2714625"/>
              <a:gd name="connsiteY29" fmla="*/ 240507 h 583407"/>
              <a:gd name="connsiteX30" fmla="*/ 1221581 w 2714625"/>
              <a:gd name="connsiteY30" fmla="*/ 173832 h 583407"/>
              <a:gd name="connsiteX31" fmla="*/ 1369218 w 2714625"/>
              <a:gd name="connsiteY31" fmla="*/ 138113 h 583407"/>
              <a:gd name="connsiteX32" fmla="*/ 1581150 w 2714625"/>
              <a:gd name="connsiteY32" fmla="*/ 116682 h 583407"/>
              <a:gd name="connsiteX33" fmla="*/ 2107406 w 2714625"/>
              <a:gd name="connsiteY33" fmla="*/ 69057 h 583407"/>
              <a:gd name="connsiteX34" fmla="*/ 2143125 w 2714625"/>
              <a:gd name="connsiteY34" fmla="*/ 57150 h 583407"/>
              <a:gd name="connsiteX35" fmla="*/ 2205037 w 2714625"/>
              <a:gd name="connsiteY35" fmla="*/ 33338 h 583407"/>
              <a:gd name="connsiteX36" fmla="*/ 2286000 w 2714625"/>
              <a:gd name="connsiteY36" fmla="*/ 11907 h 583407"/>
              <a:gd name="connsiteX37" fmla="*/ 2336006 w 2714625"/>
              <a:gd name="connsiteY37" fmla="*/ 0 h 583407"/>
              <a:gd name="connsiteX38" fmla="*/ 2388393 w 2714625"/>
              <a:gd name="connsiteY38" fmla="*/ 11907 h 583407"/>
              <a:gd name="connsiteX39" fmla="*/ 2497931 w 2714625"/>
              <a:gd name="connsiteY39" fmla="*/ 47625 h 583407"/>
              <a:gd name="connsiteX40" fmla="*/ 2581275 w 2714625"/>
              <a:gd name="connsiteY40" fmla="*/ 76200 h 583407"/>
              <a:gd name="connsiteX41" fmla="*/ 2640806 w 2714625"/>
              <a:gd name="connsiteY41" fmla="*/ 107157 h 583407"/>
              <a:gd name="connsiteX42" fmla="*/ 2676525 w 2714625"/>
              <a:gd name="connsiteY42" fmla="*/ 130969 h 583407"/>
              <a:gd name="connsiteX43" fmla="*/ 2697956 w 2714625"/>
              <a:gd name="connsiteY43" fmla="*/ 150019 h 583407"/>
              <a:gd name="connsiteX44" fmla="*/ 2712243 w 2714625"/>
              <a:gd name="connsiteY44" fmla="*/ 171450 h 583407"/>
              <a:gd name="connsiteX45" fmla="*/ 2714625 w 2714625"/>
              <a:gd name="connsiteY45" fmla="*/ 185738 h 583407"/>
              <a:gd name="connsiteX46" fmla="*/ 2709862 w 2714625"/>
              <a:gd name="connsiteY46" fmla="*/ 214313 h 583407"/>
              <a:gd name="connsiteX47" fmla="*/ 2693193 w 2714625"/>
              <a:gd name="connsiteY47" fmla="*/ 240507 h 583407"/>
              <a:gd name="connsiteX48" fmla="*/ 2659856 w 2714625"/>
              <a:gd name="connsiteY48" fmla="*/ 257175 h 583407"/>
              <a:gd name="connsiteX49" fmla="*/ 2619375 w 2714625"/>
              <a:gd name="connsiteY49" fmla="*/ 269082 h 583407"/>
              <a:gd name="connsiteX50" fmla="*/ 2562225 w 2714625"/>
              <a:gd name="connsiteY50" fmla="*/ 271463 h 583407"/>
              <a:gd name="connsiteX51" fmla="*/ 2443162 w 2714625"/>
              <a:gd name="connsiteY51" fmla="*/ 261938 h 583407"/>
              <a:gd name="connsiteX52" fmla="*/ 2286000 w 2714625"/>
              <a:gd name="connsiteY52" fmla="*/ 250032 h 583407"/>
              <a:gd name="connsiteX53" fmla="*/ 2116931 w 2714625"/>
              <a:gd name="connsiteY53" fmla="*/ 247650 h 583407"/>
              <a:gd name="connsiteX54" fmla="*/ 1797843 w 2714625"/>
              <a:gd name="connsiteY54" fmla="*/ 280988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14625" h="583407">
                <a:moveTo>
                  <a:pt x="1797843" y="280988"/>
                </a:moveTo>
                <a:lnTo>
                  <a:pt x="1385887" y="319088"/>
                </a:lnTo>
                <a:lnTo>
                  <a:pt x="1045368" y="400050"/>
                </a:lnTo>
                <a:lnTo>
                  <a:pt x="854868" y="428625"/>
                </a:lnTo>
                <a:lnTo>
                  <a:pt x="764381" y="445294"/>
                </a:lnTo>
                <a:lnTo>
                  <a:pt x="619125" y="478632"/>
                </a:lnTo>
                <a:lnTo>
                  <a:pt x="500062" y="519113"/>
                </a:lnTo>
                <a:lnTo>
                  <a:pt x="376237" y="583407"/>
                </a:lnTo>
                <a:lnTo>
                  <a:pt x="326231" y="564357"/>
                </a:lnTo>
                <a:lnTo>
                  <a:pt x="242887" y="516732"/>
                </a:lnTo>
                <a:lnTo>
                  <a:pt x="169068" y="464344"/>
                </a:lnTo>
                <a:lnTo>
                  <a:pt x="121443" y="423863"/>
                </a:lnTo>
                <a:lnTo>
                  <a:pt x="90487" y="390525"/>
                </a:lnTo>
                <a:lnTo>
                  <a:pt x="57150" y="345282"/>
                </a:lnTo>
                <a:lnTo>
                  <a:pt x="23812" y="295275"/>
                </a:lnTo>
                <a:lnTo>
                  <a:pt x="7143" y="266700"/>
                </a:lnTo>
                <a:lnTo>
                  <a:pt x="0" y="247650"/>
                </a:lnTo>
                <a:lnTo>
                  <a:pt x="0" y="223838"/>
                </a:lnTo>
                <a:lnTo>
                  <a:pt x="4762" y="211932"/>
                </a:lnTo>
                <a:lnTo>
                  <a:pt x="23812" y="207169"/>
                </a:lnTo>
                <a:lnTo>
                  <a:pt x="64293" y="226219"/>
                </a:lnTo>
                <a:lnTo>
                  <a:pt x="121443" y="254794"/>
                </a:lnTo>
                <a:lnTo>
                  <a:pt x="164306" y="271463"/>
                </a:lnTo>
                <a:lnTo>
                  <a:pt x="216693" y="290513"/>
                </a:lnTo>
                <a:lnTo>
                  <a:pt x="273843" y="304800"/>
                </a:lnTo>
                <a:lnTo>
                  <a:pt x="309562" y="309563"/>
                </a:lnTo>
                <a:lnTo>
                  <a:pt x="373856" y="314325"/>
                </a:lnTo>
                <a:lnTo>
                  <a:pt x="447675" y="309563"/>
                </a:lnTo>
                <a:lnTo>
                  <a:pt x="638175" y="283369"/>
                </a:lnTo>
                <a:lnTo>
                  <a:pt x="888206" y="240507"/>
                </a:lnTo>
                <a:lnTo>
                  <a:pt x="1221581" y="173832"/>
                </a:lnTo>
                <a:lnTo>
                  <a:pt x="1369218" y="138113"/>
                </a:lnTo>
                <a:lnTo>
                  <a:pt x="1581150" y="116682"/>
                </a:lnTo>
                <a:lnTo>
                  <a:pt x="2107406" y="69057"/>
                </a:lnTo>
                <a:lnTo>
                  <a:pt x="2143125" y="57150"/>
                </a:lnTo>
                <a:lnTo>
                  <a:pt x="2205037" y="33338"/>
                </a:lnTo>
                <a:lnTo>
                  <a:pt x="2286000" y="11907"/>
                </a:lnTo>
                <a:lnTo>
                  <a:pt x="2336006" y="0"/>
                </a:lnTo>
                <a:lnTo>
                  <a:pt x="2388393" y="11907"/>
                </a:lnTo>
                <a:lnTo>
                  <a:pt x="2497931" y="47625"/>
                </a:lnTo>
                <a:lnTo>
                  <a:pt x="2581275" y="76200"/>
                </a:lnTo>
                <a:lnTo>
                  <a:pt x="2640806" y="107157"/>
                </a:lnTo>
                <a:lnTo>
                  <a:pt x="2676525" y="130969"/>
                </a:lnTo>
                <a:lnTo>
                  <a:pt x="2697956" y="150019"/>
                </a:lnTo>
                <a:lnTo>
                  <a:pt x="2712243" y="171450"/>
                </a:lnTo>
                <a:lnTo>
                  <a:pt x="2714625" y="185738"/>
                </a:lnTo>
                <a:lnTo>
                  <a:pt x="2709862" y="214313"/>
                </a:lnTo>
                <a:lnTo>
                  <a:pt x="2693193" y="240507"/>
                </a:lnTo>
                <a:lnTo>
                  <a:pt x="2659856" y="257175"/>
                </a:lnTo>
                <a:lnTo>
                  <a:pt x="2619375" y="269082"/>
                </a:lnTo>
                <a:lnTo>
                  <a:pt x="2562225" y="271463"/>
                </a:lnTo>
                <a:lnTo>
                  <a:pt x="2443162" y="261938"/>
                </a:lnTo>
                <a:lnTo>
                  <a:pt x="2286000" y="250032"/>
                </a:lnTo>
                <a:lnTo>
                  <a:pt x="2116931" y="247650"/>
                </a:lnTo>
                <a:lnTo>
                  <a:pt x="1797843" y="2809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F66E7D5-3D55-471B-B6EB-22DFFB0A9BF1}"/>
              </a:ext>
            </a:extLst>
          </p:cNvPr>
          <p:cNvSpPr/>
          <p:nvPr/>
        </p:nvSpPr>
        <p:spPr>
          <a:xfrm rot="16200000">
            <a:off x="2497933" y="3482182"/>
            <a:ext cx="4386262" cy="511175"/>
          </a:xfrm>
          <a:custGeom>
            <a:avLst/>
            <a:gdLst>
              <a:gd name="connsiteX0" fmla="*/ 1495958 w 4385462"/>
              <a:gd name="connsiteY0" fmla="*/ 369417 h 512064"/>
              <a:gd name="connsiteX1" fmla="*/ 738835 w 4385462"/>
              <a:gd name="connsiteY1" fmla="*/ 384048 h 512064"/>
              <a:gd name="connsiteX2" fmla="*/ 555955 w 4385462"/>
              <a:gd name="connsiteY2" fmla="*/ 391363 h 512064"/>
              <a:gd name="connsiteX3" fmla="*/ 438912 w 4385462"/>
              <a:gd name="connsiteY3" fmla="*/ 402336 h 512064"/>
              <a:gd name="connsiteX4" fmla="*/ 405993 w 4385462"/>
              <a:gd name="connsiteY4" fmla="*/ 402336 h 512064"/>
              <a:gd name="connsiteX5" fmla="*/ 310896 w 4385462"/>
              <a:gd name="connsiteY5" fmla="*/ 369417 h 512064"/>
              <a:gd name="connsiteX6" fmla="*/ 208483 w 4385462"/>
              <a:gd name="connsiteY6" fmla="*/ 332841 h 512064"/>
              <a:gd name="connsiteX7" fmla="*/ 135331 w 4385462"/>
              <a:gd name="connsiteY7" fmla="*/ 299923 h 512064"/>
              <a:gd name="connsiteX8" fmla="*/ 73152 w 4385462"/>
              <a:gd name="connsiteY8" fmla="*/ 267005 h 512064"/>
              <a:gd name="connsiteX9" fmla="*/ 43891 w 4385462"/>
              <a:gd name="connsiteY9" fmla="*/ 241401 h 512064"/>
              <a:gd name="connsiteX10" fmla="*/ 14630 w 4385462"/>
              <a:gd name="connsiteY10" fmla="*/ 212141 h 512064"/>
              <a:gd name="connsiteX11" fmla="*/ 0 w 4385462"/>
              <a:gd name="connsiteY11" fmla="*/ 182880 h 512064"/>
              <a:gd name="connsiteX12" fmla="*/ 0 w 4385462"/>
              <a:gd name="connsiteY12" fmla="*/ 153619 h 512064"/>
              <a:gd name="connsiteX13" fmla="*/ 10972 w 4385462"/>
              <a:gd name="connsiteY13" fmla="*/ 124358 h 512064"/>
              <a:gd name="connsiteX14" fmla="*/ 36576 w 4385462"/>
              <a:gd name="connsiteY14" fmla="*/ 109728 h 512064"/>
              <a:gd name="connsiteX15" fmla="*/ 87782 w 4385462"/>
              <a:gd name="connsiteY15" fmla="*/ 98755 h 512064"/>
              <a:gd name="connsiteX16" fmla="*/ 171907 w 4385462"/>
              <a:gd name="connsiteY16" fmla="*/ 76809 h 512064"/>
              <a:gd name="connsiteX17" fmla="*/ 299923 w 4385462"/>
              <a:gd name="connsiteY17" fmla="*/ 18288 h 512064"/>
              <a:gd name="connsiteX18" fmla="*/ 530352 w 4385462"/>
              <a:gd name="connsiteY18" fmla="*/ 109728 h 512064"/>
              <a:gd name="connsiteX19" fmla="*/ 570585 w 4385462"/>
              <a:gd name="connsiteY19" fmla="*/ 131673 h 512064"/>
              <a:gd name="connsiteX20" fmla="*/ 640080 w 4385462"/>
              <a:gd name="connsiteY20" fmla="*/ 138989 h 512064"/>
              <a:gd name="connsiteX21" fmla="*/ 1181404 w 4385462"/>
              <a:gd name="connsiteY21" fmla="*/ 142646 h 512064"/>
              <a:gd name="connsiteX22" fmla="*/ 1975104 w 4385462"/>
              <a:gd name="connsiteY22" fmla="*/ 160934 h 512064"/>
              <a:gd name="connsiteX23" fmla="*/ 2157984 w 4385462"/>
              <a:gd name="connsiteY23" fmla="*/ 160934 h 512064"/>
              <a:gd name="connsiteX24" fmla="*/ 2648102 w 4385462"/>
              <a:gd name="connsiteY24" fmla="*/ 168249 h 512064"/>
              <a:gd name="connsiteX25" fmla="*/ 3152851 w 4385462"/>
              <a:gd name="connsiteY25" fmla="*/ 179222 h 512064"/>
              <a:gd name="connsiteX26" fmla="*/ 3302812 w 4385462"/>
              <a:gd name="connsiteY26" fmla="*/ 179222 h 512064"/>
              <a:gd name="connsiteX27" fmla="*/ 3760012 w 4385462"/>
              <a:gd name="connsiteY27" fmla="*/ 179222 h 512064"/>
              <a:gd name="connsiteX28" fmla="*/ 4103827 w 4385462"/>
              <a:gd name="connsiteY28" fmla="*/ 182880 h 512064"/>
              <a:gd name="connsiteX29" fmla="*/ 4147718 w 4385462"/>
              <a:gd name="connsiteY29" fmla="*/ 175565 h 512064"/>
              <a:gd name="connsiteX30" fmla="*/ 4187952 w 4385462"/>
              <a:gd name="connsiteY30" fmla="*/ 157277 h 512064"/>
              <a:gd name="connsiteX31" fmla="*/ 4253788 w 4385462"/>
              <a:gd name="connsiteY31" fmla="*/ 102413 h 512064"/>
              <a:gd name="connsiteX32" fmla="*/ 4319625 w 4385462"/>
              <a:gd name="connsiteY32" fmla="*/ 21945 h 512064"/>
              <a:gd name="connsiteX33" fmla="*/ 4334256 w 4385462"/>
              <a:gd name="connsiteY33" fmla="*/ 7315 h 512064"/>
              <a:gd name="connsiteX34" fmla="*/ 4348886 w 4385462"/>
              <a:gd name="connsiteY34" fmla="*/ 0 h 512064"/>
              <a:gd name="connsiteX35" fmla="*/ 4363516 w 4385462"/>
              <a:gd name="connsiteY35" fmla="*/ 0 h 512064"/>
              <a:gd name="connsiteX36" fmla="*/ 4378147 w 4385462"/>
              <a:gd name="connsiteY36" fmla="*/ 7315 h 512064"/>
              <a:gd name="connsiteX37" fmla="*/ 4385462 w 4385462"/>
              <a:gd name="connsiteY37" fmla="*/ 29261 h 512064"/>
              <a:gd name="connsiteX38" fmla="*/ 4381804 w 4385462"/>
              <a:gd name="connsiteY38" fmla="*/ 87782 h 512064"/>
              <a:gd name="connsiteX39" fmla="*/ 4356201 w 4385462"/>
              <a:gd name="connsiteY39" fmla="*/ 168249 h 512064"/>
              <a:gd name="connsiteX40" fmla="*/ 4319625 w 4385462"/>
              <a:gd name="connsiteY40" fmla="*/ 245059 h 512064"/>
              <a:gd name="connsiteX41" fmla="*/ 4286707 w 4385462"/>
              <a:gd name="connsiteY41" fmla="*/ 303581 h 512064"/>
              <a:gd name="connsiteX42" fmla="*/ 4195267 w 4385462"/>
              <a:gd name="connsiteY42" fmla="*/ 438912 h 512064"/>
              <a:gd name="connsiteX43" fmla="*/ 4140403 w 4385462"/>
              <a:gd name="connsiteY43" fmla="*/ 493776 h 512064"/>
              <a:gd name="connsiteX44" fmla="*/ 4100169 w 4385462"/>
              <a:gd name="connsiteY44" fmla="*/ 512064 h 512064"/>
              <a:gd name="connsiteX45" fmla="*/ 4067251 w 4385462"/>
              <a:gd name="connsiteY45" fmla="*/ 504749 h 512064"/>
              <a:gd name="connsiteX46" fmla="*/ 4030675 w 4385462"/>
              <a:gd name="connsiteY46" fmla="*/ 479145 h 512064"/>
              <a:gd name="connsiteX47" fmla="*/ 3986784 w 4385462"/>
              <a:gd name="connsiteY47" fmla="*/ 442569 h 512064"/>
              <a:gd name="connsiteX48" fmla="*/ 3950208 w 4385462"/>
              <a:gd name="connsiteY48" fmla="*/ 420624 h 512064"/>
              <a:gd name="connsiteX49" fmla="*/ 3884371 w 4385462"/>
              <a:gd name="connsiteY49" fmla="*/ 405993 h 512064"/>
              <a:gd name="connsiteX50" fmla="*/ 3738067 w 4385462"/>
              <a:gd name="connsiteY50" fmla="*/ 395021 h 512064"/>
              <a:gd name="connsiteX51" fmla="*/ 3343046 w 4385462"/>
              <a:gd name="connsiteY51" fmla="*/ 384048 h 512064"/>
              <a:gd name="connsiteX52" fmla="*/ 3222345 w 4385462"/>
              <a:gd name="connsiteY52" fmla="*/ 376733 h 512064"/>
              <a:gd name="connsiteX53" fmla="*/ 2260396 w 4385462"/>
              <a:gd name="connsiteY53" fmla="*/ 358445 h 512064"/>
              <a:gd name="connsiteX54" fmla="*/ 2106777 w 4385462"/>
              <a:gd name="connsiteY54" fmla="*/ 354787 h 512064"/>
              <a:gd name="connsiteX55" fmla="*/ 1495958 w 4385462"/>
              <a:gd name="connsiteY55" fmla="*/ 369417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385462" h="512064">
                <a:moveTo>
                  <a:pt x="1495958" y="369417"/>
                </a:moveTo>
                <a:lnTo>
                  <a:pt x="738835" y="384048"/>
                </a:lnTo>
                <a:lnTo>
                  <a:pt x="555955" y="391363"/>
                </a:lnTo>
                <a:lnTo>
                  <a:pt x="438912" y="402336"/>
                </a:lnTo>
                <a:lnTo>
                  <a:pt x="405993" y="402336"/>
                </a:lnTo>
                <a:lnTo>
                  <a:pt x="310896" y="369417"/>
                </a:lnTo>
                <a:lnTo>
                  <a:pt x="208483" y="332841"/>
                </a:lnTo>
                <a:lnTo>
                  <a:pt x="135331" y="299923"/>
                </a:lnTo>
                <a:lnTo>
                  <a:pt x="73152" y="267005"/>
                </a:lnTo>
                <a:lnTo>
                  <a:pt x="43891" y="241401"/>
                </a:lnTo>
                <a:lnTo>
                  <a:pt x="14630" y="212141"/>
                </a:lnTo>
                <a:lnTo>
                  <a:pt x="0" y="182880"/>
                </a:lnTo>
                <a:lnTo>
                  <a:pt x="0" y="153619"/>
                </a:lnTo>
                <a:lnTo>
                  <a:pt x="10972" y="124358"/>
                </a:lnTo>
                <a:lnTo>
                  <a:pt x="36576" y="109728"/>
                </a:lnTo>
                <a:lnTo>
                  <a:pt x="87782" y="98755"/>
                </a:lnTo>
                <a:lnTo>
                  <a:pt x="171907" y="76809"/>
                </a:lnTo>
                <a:lnTo>
                  <a:pt x="299923" y="18288"/>
                </a:lnTo>
                <a:lnTo>
                  <a:pt x="530352" y="109728"/>
                </a:lnTo>
                <a:lnTo>
                  <a:pt x="570585" y="131673"/>
                </a:lnTo>
                <a:lnTo>
                  <a:pt x="640080" y="138989"/>
                </a:lnTo>
                <a:lnTo>
                  <a:pt x="1181404" y="142646"/>
                </a:lnTo>
                <a:lnTo>
                  <a:pt x="1975104" y="160934"/>
                </a:lnTo>
                <a:lnTo>
                  <a:pt x="2157984" y="160934"/>
                </a:lnTo>
                <a:lnTo>
                  <a:pt x="2648102" y="168249"/>
                </a:lnTo>
                <a:lnTo>
                  <a:pt x="3152851" y="179222"/>
                </a:lnTo>
                <a:lnTo>
                  <a:pt x="3302812" y="179222"/>
                </a:lnTo>
                <a:lnTo>
                  <a:pt x="3760012" y="179222"/>
                </a:lnTo>
                <a:lnTo>
                  <a:pt x="4103827" y="182880"/>
                </a:lnTo>
                <a:lnTo>
                  <a:pt x="4147718" y="175565"/>
                </a:lnTo>
                <a:lnTo>
                  <a:pt x="4187952" y="157277"/>
                </a:lnTo>
                <a:lnTo>
                  <a:pt x="4253788" y="102413"/>
                </a:lnTo>
                <a:lnTo>
                  <a:pt x="4319625" y="21945"/>
                </a:lnTo>
                <a:lnTo>
                  <a:pt x="4334256" y="7315"/>
                </a:lnTo>
                <a:lnTo>
                  <a:pt x="4348886" y="0"/>
                </a:lnTo>
                <a:lnTo>
                  <a:pt x="4363516" y="0"/>
                </a:lnTo>
                <a:lnTo>
                  <a:pt x="4378147" y="7315"/>
                </a:lnTo>
                <a:lnTo>
                  <a:pt x="4385462" y="29261"/>
                </a:lnTo>
                <a:lnTo>
                  <a:pt x="4381804" y="87782"/>
                </a:lnTo>
                <a:lnTo>
                  <a:pt x="4356201" y="168249"/>
                </a:lnTo>
                <a:lnTo>
                  <a:pt x="4319625" y="245059"/>
                </a:lnTo>
                <a:lnTo>
                  <a:pt x="4286707" y="303581"/>
                </a:lnTo>
                <a:lnTo>
                  <a:pt x="4195267" y="438912"/>
                </a:lnTo>
                <a:lnTo>
                  <a:pt x="4140403" y="493776"/>
                </a:lnTo>
                <a:lnTo>
                  <a:pt x="4100169" y="512064"/>
                </a:lnTo>
                <a:lnTo>
                  <a:pt x="4067251" y="504749"/>
                </a:lnTo>
                <a:lnTo>
                  <a:pt x="4030675" y="479145"/>
                </a:lnTo>
                <a:lnTo>
                  <a:pt x="3986784" y="442569"/>
                </a:lnTo>
                <a:lnTo>
                  <a:pt x="3950208" y="420624"/>
                </a:lnTo>
                <a:lnTo>
                  <a:pt x="3884371" y="405993"/>
                </a:lnTo>
                <a:lnTo>
                  <a:pt x="3738067" y="395021"/>
                </a:lnTo>
                <a:lnTo>
                  <a:pt x="3343046" y="384048"/>
                </a:lnTo>
                <a:lnTo>
                  <a:pt x="3222345" y="376733"/>
                </a:lnTo>
                <a:lnTo>
                  <a:pt x="2260396" y="358445"/>
                </a:lnTo>
                <a:lnTo>
                  <a:pt x="2106777" y="354787"/>
                </a:lnTo>
                <a:lnTo>
                  <a:pt x="1495958" y="36941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21CDC4C-52C5-4A75-B9C2-E6985758500D}"/>
              </a:ext>
            </a:extLst>
          </p:cNvPr>
          <p:cNvSpPr/>
          <p:nvPr/>
        </p:nvSpPr>
        <p:spPr>
          <a:xfrm>
            <a:off x="3957639" y="5227638"/>
            <a:ext cx="644525" cy="482600"/>
          </a:xfrm>
          <a:custGeom>
            <a:avLst/>
            <a:gdLst>
              <a:gd name="connsiteX0" fmla="*/ 173831 w 645318"/>
              <a:gd name="connsiteY0" fmla="*/ 64294 h 483394"/>
              <a:gd name="connsiteX1" fmla="*/ 366712 w 645318"/>
              <a:gd name="connsiteY1" fmla="*/ 142875 h 483394"/>
              <a:gd name="connsiteX2" fmla="*/ 452437 w 645318"/>
              <a:gd name="connsiteY2" fmla="*/ 173831 h 483394"/>
              <a:gd name="connsiteX3" fmla="*/ 502443 w 645318"/>
              <a:gd name="connsiteY3" fmla="*/ 185737 h 483394"/>
              <a:gd name="connsiteX4" fmla="*/ 526256 w 645318"/>
              <a:gd name="connsiteY4" fmla="*/ 188119 h 483394"/>
              <a:gd name="connsiteX5" fmla="*/ 559593 w 645318"/>
              <a:gd name="connsiteY5" fmla="*/ 180975 h 483394"/>
              <a:gd name="connsiteX6" fmla="*/ 645318 w 645318"/>
              <a:gd name="connsiteY6" fmla="*/ 104775 h 483394"/>
              <a:gd name="connsiteX7" fmla="*/ 547687 w 645318"/>
              <a:gd name="connsiteY7" fmla="*/ 483394 h 483394"/>
              <a:gd name="connsiteX8" fmla="*/ 497681 w 645318"/>
              <a:gd name="connsiteY8" fmla="*/ 404812 h 483394"/>
              <a:gd name="connsiteX9" fmla="*/ 366712 w 645318"/>
              <a:gd name="connsiteY9" fmla="*/ 311944 h 483394"/>
              <a:gd name="connsiteX10" fmla="*/ 214312 w 645318"/>
              <a:gd name="connsiteY10" fmla="*/ 202406 h 483394"/>
              <a:gd name="connsiteX11" fmla="*/ 66675 w 645318"/>
              <a:gd name="connsiteY11" fmla="*/ 97631 h 483394"/>
              <a:gd name="connsiteX12" fmla="*/ 19050 w 645318"/>
              <a:gd name="connsiteY12" fmla="*/ 66675 h 483394"/>
              <a:gd name="connsiteX13" fmla="*/ 4762 w 645318"/>
              <a:gd name="connsiteY13" fmla="*/ 50006 h 483394"/>
              <a:gd name="connsiteX14" fmla="*/ 0 w 645318"/>
              <a:gd name="connsiteY14" fmla="*/ 33337 h 483394"/>
              <a:gd name="connsiteX15" fmla="*/ 2381 w 645318"/>
              <a:gd name="connsiteY15" fmla="*/ 19050 h 483394"/>
              <a:gd name="connsiteX16" fmla="*/ 11906 w 645318"/>
              <a:gd name="connsiteY16" fmla="*/ 7144 h 483394"/>
              <a:gd name="connsiteX17" fmla="*/ 33337 w 645318"/>
              <a:gd name="connsiteY17" fmla="*/ 0 h 483394"/>
              <a:gd name="connsiteX18" fmla="*/ 66675 w 645318"/>
              <a:gd name="connsiteY18" fmla="*/ 9525 h 483394"/>
              <a:gd name="connsiteX19" fmla="*/ 173831 w 645318"/>
              <a:gd name="connsiteY19" fmla="*/ 64294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45318" h="483394">
                <a:moveTo>
                  <a:pt x="173831" y="64294"/>
                </a:moveTo>
                <a:lnTo>
                  <a:pt x="366712" y="142875"/>
                </a:lnTo>
                <a:lnTo>
                  <a:pt x="452437" y="173831"/>
                </a:lnTo>
                <a:lnTo>
                  <a:pt x="502443" y="185737"/>
                </a:lnTo>
                <a:lnTo>
                  <a:pt x="526256" y="188119"/>
                </a:lnTo>
                <a:lnTo>
                  <a:pt x="559593" y="180975"/>
                </a:lnTo>
                <a:lnTo>
                  <a:pt x="645318" y="104775"/>
                </a:lnTo>
                <a:lnTo>
                  <a:pt x="547687" y="483394"/>
                </a:lnTo>
                <a:lnTo>
                  <a:pt x="497681" y="404812"/>
                </a:lnTo>
                <a:lnTo>
                  <a:pt x="366712" y="311944"/>
                </a:lnTo>
                <a:lnTo>
                  <a:pt x="214312" y="202406"/>
                </a:lnTo>
                <a:lnTo>
                  <a:pt x="66675" y="97631"/>
                </a:lnTo>
                <a:lnTo>
                  <a:pt x="19050" y="66675"/>
                </a:lnTo>
                <a:lnTo>
                  <a:pt x="4762" y="50006"/>
                </a:lnTo>
                <a:lnTo>
                  <a:pt x="0" y="33337"/>
                </a:lnTo>
                <a:lnTo>
                  <a:pt x="2381" y="19050"/>
                </a:lnTo>
                <a:lnTo>
                  <a:pt x="11906" y="7144"/>
                </a:lnTo>
                <a:lnTo>
                  <a:pt x="33337" y="0"/>
                </a:lnTo>
                <a:lnTo>
                  <a:pt x="66675" y="9525"/>
                </a:lnTo>
                <a:lnTo>
                  <a:pt x="173831" y="64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D0D20B-70F1-4EA0-B82C-99F32C4F747F}"/>
              </a:ext>
            </a:extLst>
          </p:cNvPr>
          <p:cNvSpPr/>
          <p:nvPr/>
        </p:nvSpPr>
        <p:spPr>
          <a:xfrm>
            <a:off x="3648075" y="3262314"/>
            <a:ext cx="1627188" cy="1260475"/>
          </a:xfrm>
          <a:custGeom>
            <a:avLst/>
            <a:gdLst>
              <a:gd name="connsiteX0" fmla="*/ 790575 w 1626394"/>
              <a:gd name="connsiteY0" fmla="*/ 821531 h 1259681"/>
              <a:gd name="connsiteX1" fmla="*/ 383381 w 1626394"/>
              <a:gd name="connsiteY1" fmla="*/ 1126331 h 1259681"/>
              <a:gd name="connsiteX2" fmla="*/ 292894 w 1626394"/>
              <a:gd name="connsiteY2" fmla="*/ 1247775 h 1259681"/>
              <a:gd name="connsiteX3" fmla="*/ 276225 w 1626394"/>
              <a:gd name="connsiteY3" fmla="*/ 1259681 h 1259681"/>
              <a:gd name="connsiteX4" fmla="*/ 259556 w 1626394"/>
              <a:gd name="connsiteY4" fmla="*/ 1257300 h 1259681"/>
              <a:gd name="connsiteX5" fmla="*/ 230981 w 1626394"/>
              <a:gd name="connsiteY5" fmla="*/ 1240631 h 1259681"/>
              <a:gd name="connsiteX6" fmla="*/ 178594 w 1626394"/>
              <a:gd name="connsiteY6" fmla="*/ 1200150 h 1259681"/>
              <a:gd name="connsiteX7" fmla="*/ 130969 w 1626394"/>
              <a:gd name="connsiteY7" fmla="*/ 1150143 h 1259681"/>
              <a:gd name="connsiteX8" fmla="*/ 85725 w 1626394"/>
              <a:gd name="connsiteY8" fmla="*/ 1090612 h 1259681"/>
              <a:gd name="connsiteX9" fmla="*/ 45244 w 1626394"/>
              <a:gd name="connsiteY9" fmla="*/ 1019175 h 1259681"/>
              <a:gd name="connsiteX10" fmla="*/ 19050 w 1626394"/>
              <a:gd name="connsiteY10" fmla="*/ 964406 h 1259681"/>
              <a:gd name="connsiteX11" fmla="*/ 4763 w 1626394"/>
              <a:gd name="connsiteY11" fmla="*/ 933450 h 1259681"/>
              <a:gd name="connsiteX12" fmla="*/ 0 w 1626394"/>
              <a:gd name="connsiteY12" fmla="*/ 904875 h 1259681"/>
              <a:gd name="connsiteX13" fmla="*/ 0 w 1626394"/>
              <a:gd name="connsiteY13" fmla="*/ 890587 h 1259681"/>
              <a:gd name="connsiteX14" fmla="*/ 0 w 1626394"/>
              <a:gd name="connsiteY14" fmla="*/ 878681 h 1259681"/>
              <a:gd name="connsiteX15" fmla="*/ 7144 w 1626394"/>
              <a:gd name="connsiteY15" fmla="*/ 864393 h 1259681"/>
              <a:gd name="connsiteX16" fmla="*/ 19050 w 1626394"/>
              <a:gd name="connsiteY16" fmla="*/ 864393 h 1259681"/>
              <a:gd name="connsiteX17" fmla="*/ 47625 w 1626394"/>
              <a:gd name="connsiteY17" fmla="*/ 878681 h 1259681"/>
              <a:gd name="connsiteX18" fmla="*/ 83344 w 1626394"/>
              <a:gd name="connsiteY18" fmla="*/ 902493 h 1259681"/>
              <a:gd name="connsiteX19" fmla="*/ 119063 w 1626394"/>
              <a:gd name="connsiteY19" fmla="*/ 916781 h 1259681"/>
              <a:gd name="connsiteX20" fmla="*/ 159544 w 1626394"/>
              <a:gd name="connsiteY20" fmla="*/ 923925 h 1259681"/>
              <a:gd name="connsiteX21" fmla="*/ 190500 w 1626394"/>
              <a:gd name="connsiteY21" fmla="*/ 926306 h 1259681"/>
              <a:gd name="connsiteX22" fmla="*/ 211931 w 1626394"/>
              <a:gd name="connsiteY22" fmla="*/ 923925 h 1259681"/>
              <a:gd name="connsiteX23" fmla="*/ 314325 w 1626394"/>
              <a:gd name="connsiteY23" fmla="*/ 883443 h 1259681"/>
              <a:gd name="connsiteX24" fmla="*/ 526256 w 1626394"/>
              <a:gd name="connsiteY24" fmla="*/ 766762 h 1259681"/>
              <a:gd name="connsiteX25" fmla="*/ 733425 w 1626394"/>
              <a:gd name="connsiteY25" fmla="*/ 638175 h 1259681"/>
              <a:gd name="connsiteX26" fmla="*/ 969169 w 1626394"/>
              <a:gd name="connsiteY26" fmla="*/ 485775 h 1259681"/>
              <a:gd name="connsiteX27" fmla="*/ 1126331 w 1626394"/>
              <a:gd name="connsiteY27" fmla="*/ 383381 h 1259681"/>
              <a:gd name="connsiteX28" fmla="*/ 1297781 w 1626394"/>
              <a:gd name="connsiteY28" fmla="*/ 245268 h 1259681"/>
              <a:gd name="connsiteX29" fmla="*/ 1454944 w 1626394"/>
              <a:gd name="connsiteY29" fmla="*/ 109537 h 1259681"/>
              <a:gd name="connsiteX30" fmla="*/ 1554956 w 1626394"/>
              <a:gd name="connsiteY30" fmla="*/ 21431 h 1259681"/>
              <a:gd name="connsiteX31" fmla="*/ 1574006 w 1626394"/>
              <a:gd name="connsiteY31" fmla="*/ 7143 h 1259681"/>
              <a:gd name="connsiteX32" fmla="*/ 1593056 w 1626394"/>
              <a:gd name="connsiteY32" fmla="*/ 0 h 1259681"/>
              <a:gd name="connsiteX33" fmla="*/ 1604963 w 1626394"/>
              <a:gd name="connsiteY33" fmla="*/ 0 h 1259681"/>
              <a:gd name="connsiteX34" fmla="*/ 1614488 w 1626394"/>
              <a:gd name="connsiteY34" fmla="*/ 2381 h 1259681"/>
              <a:gd name="connsiteX35" fmla="*/ 1621631 w 1626394"/>
              <a:gd name="connsiteY35" fmla="*/ 11906 h 1259681"/>
              <a:gd name="connsiteX36" fmla="*/ 1626394 w 1626394"/>
              <a:gd name="connsiteY36" fmla="*/ 28575 h 1259681"/>
              <a:gd name="connsiteX37" fmla="*/ 1614488 w 1626394"/>
              <a:gd name="connsiteY37" fmla="*/ 54768 h 1259681"/>
              <a:gd name="connsiteX38" fmla="*/ 1535906 w 1626394"/>
              <a:gd name="connsiteY38" fmla="*/ 147637 h 1259681"/>
              <a:gd name="connsiteX39" fmla="*/ 1390650 w 1626394"/>
              <a:gd name="connsiteY39" fmla="*/ 307181 h 1259681"/>
              <a:gd name="connsiteX40" fmla="*/ 1123950 w 1626394"/>
              <a:gd name="connsiteY40" fmla="*/ 585787 h 1259681"/>
              <a:gd name="connsiteX41" fmla="*/ 969169 w 1626394"/>
              <a:gd name="connsiteY41" fmla="*/ 690562 h 1259681"/>
              <a:gd name="connsiteX42" fmla="*/ 790575 w 1626394"/>
              <a:gd name="connsiteY42" fmla="*/ 821531 h 125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26394" h="1259681">
                <a:moveTo>
                  <a:pt x="790575" y="821531"/>
                </a:moveTo>
                <a:lnTo>
                  <a:pt x="383381" y="1126331"/>
                </a:lnTo>
                <a:lnTo>
                  <a:pt x="292894" y="1247775"/>
                </a:lnTo>
                <a:lnTo>
                  <a:pt x="276225" y="1259681"/>
                </a:lnTo>
                <a:lnTo>
                  <a:pt x="259556" y="1257300"/>
                </a:lnTo>
                <a:lnTo>
                  <a:pt x="230981" y="1240631"/>
                </a:lnTo>
                <a:lnTo>
                  <a:pt x="178594" y="1200150"/>
                </a:lnTo>
                <a:lnTo>
                  <a:pt x="130969" y="1150143"/>
                </a:lnTo>
                <a:lnTo>
                  <a:pt x="85725" y="1090612"/>
                </a:lnTo>
                <a:lnTo>
                  <a:pt x="45244" y="1019175"/>
                </a:lnTo>
                <a:lnTo>
                  <a:pt x="19050" y="964406"/>
                </a:lnTo>
                <a:lnTo>
                  <a:pt x="4763" y="933450"/>
                </a:lnTo>
                <a:lnTo>
                  <a:pt x="0" y="904875"/>
                </a:lnTo>
                <a:lnTo>
                  <a:pt x="0" y="890587"/>
                </a:lnTo>
                <a:lnTo>
                  <a:pt x="0" y="878681"/>
                </a:lnTo>
                <a:lnTo>
                  <a:pt x="7144" y="864393"/>
                </a:lnTo>
                <a:lnTo>
                  <a:pt x="19050" y="864393"/>
                </a:lnTo>
                <a:lnTo>
                  <a:pt x="47625" y="878681"/>
                </a:lnTo>
                <a:lnTo>
                  <a:pt x="83344" y="902493"/>
                </a:lnTo>
                <a:lnTo>
                  <a:pt x="119063" y="916781"/>
                </a:lnTo>
                <a:lnTo>
                  <a:pt x="159544" y="923925"/>
                </a:lnTo>
                <a:lnTo>
                  <a:pt x="190500" y="926306"/>
                </a:lnTo>
                <a:lnTo>
                  <a:pt x="211931" y="923925"/>
                </a:lnTo>
                <a:lnTo>
                  <a:pt x="314325" y="883443"/>
                </a:lnTo>
                <a:lnTo>
                  <a:pt x="526256" y="766762"/>
                </a:lnTo>
                <a:lnTo>
                  <a:pt x="733425" y="638175"/>
                </a:lnTo>
                <a:lnTo>
                  <a:pt x="969169" y="485775"/>
                </a:lnTo>
                <a:lnTo>
                  <a:pt x="1126331" y="383381"/>
                </a:lnTo>
                <a:lnTo>
                  <a:pt x="1297781" y="245268"/>
                </a:lnTo>
                <a:lnTo>
                  <a:pt x="1454944" y="109537"/>
                </a:lnTo>
                <a:lnTo>
                  <a:pt x="1554956" y="21431"/>
                </a:lnTo>
                <a:lnTo>
                  <a:pt x="1574006" y="7143"/>
                </a:lnTo>
                <a:lnTo>
                  <a:pt x="1593056" y="0"/>
                </a:lnTo>
                <a:lnTo>
                  <a:pt x="1604963" y="0"/>
                </a:lnTo>
                <a:lnTo>
                  <a:pt x="1614488" y="2381"/>
                </a:lnTo>
                <a:lnTo>
                  <a:pt x="1621631" y="11906"/>
                </a:lnTo>
                <a:lnTo>
                  <a:pt x="1626394" y="28575"/>
                </a:lnTo>
                <a:lnTo>
                  <a:pt x="1614488" y="54768"/>
                </a:lnTo>
                <a:lnTo>
                  <a:pt x="1535906" y="147637"/>
                </a:lnTo>
                <a:lnTo>
                  <a:pt x="1390650" y="307181"/>
                </a:lnTo>
                <a:lnTo>
                  <a:pt x="1123950" y="585787"/>
                </a:lnTo>
                <a:lnTo>
                  <a:pt x="969169" y="690562"/>
                </a:lnTo>
                <a:lnTo>
                  <a:pt x="790575" y="8215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3A3B425-00E9-43C8-9B5A-9C6F7A3DD711}"/>
              </a:ext>
            </a:extLst>
          </p:cNvPr>
          <p:cNvSpPr/>
          <p:nvPr/>
        </p:nvSpPr>
        <p:spPr>
          <a:xfrm>
            <a:off x="5427664" y="2452689"/>
            <a:ext cx="592137" cy="708025"/>
          </a:xfrm>
          <a:custGeom>
            <a:avLst/>
            <a:gdLst>
              <a:gd name="connsiteX0" fmla="*/ 300037 w 592931"/>
              <a:gd name="connsiteY0" fmla="*/ 504825 h 707231"/>
              <a:gd name="connsiteX1" fmla="*/ 233362 w 592931"/>
              <a:gd name="connsiteY1" fmla="*/ 388143 h 707231"/>
              <a:gd name="connsiteX2" fmla="*/ 157162 w 592931"/>
              <a:gd name="connsiteY2" fmla="*/ 264318 h 707231"/>
              <a:gd name="connsiteX3" fmla="*/ 66675 w 592931"/>
              <a:gd name="connsiteY3" fmla="*/ 133350 h 707231"/>
              <a:gd name="connsiteX4" fmla="*/ 23812 w 592931"/>
              <a:gd name="connsiteY4" fmla="*/ 83343 h 707231"/>
              <a:gd name="connsiteX5" fmla="*/ 7144 w 592931"/>
              <a:gd name="connsiteY5" fmla="*/ 57150 h 707231"/>
              <a:gd name="connsiteX6" fmla="*/ 0 w 592931"/>
              <a:gd name="connsiteY6" fmla="*/ 23812 h 707231"/>
              <a:gd name="connsiteX7" fmla="*/ 7144 w 592931"/>
              <a:gd name="connsiteY7" fmla="*/ 4762 h 707231"/>
              <a:gd name="connsiteX8" fmla="*/ 19050 w 592931"/>
              <a:gd name="connsiteY8" fmla="*/ 0 h 707231"/>
              <a:gd name="connsiteX9" fmla="*/ 42862 w 592931"/>
              <a:gd name="connsiteY9" fmla="*/ 4762 h 707231"/>
              <a:gd name="connsiteX10" fmla="*/ 80962 w 592931"/>
              <a:gd name="connsiteY10" fmla="*/ 30956 h 707231"/>
              <a:gd name="connsiteX11" fmla="*/ 188119 w 592931"/>
              <a:gd name="connsiteY11" fmla="*/ 107156 h 707231"/>
              <a:gd name="connsiteX12" fmla="*/ 314325 w 592931"/>
              <a:gd name="connsiteY12" fmla="*/ 188118 h 707231"/>
              <a:gd name="connsiteX13" fmla="*/ 431006 w 592931"/>
              <a:gd name="connsiteY13" fmla="*/ 257175 h 707231"/>
              <a:gd name="connsiteX14" fmla="*/ 457200 w 592931"/>
              <a:gd name="connsiteY14" fmla="*/ 276225 h 707231"/>
              <a:gd name="connsiteX15" fmla="*/ 485775 w 592931"/>
              <a:gd name="connsiteY15" fmla="*/ 314325 h 707231"/>
              <a:gd name="connsiteX16" fmla="*/ 511969 w 592931"/>
              <a:gd name="connsiteY16" fmla="*/ 376237 h 707231"/>
              <a:gd name="connsiteX17" fmla="*/ 552450 w 592931"/>
              <a:gd name="connsiteY17" fmla="*/ 466725 h 707231"/>
              <a:gd name="connsiteX18" fmla="*/ 592931 w 592931"/>
              <a:gd name="connsiteY18" fmla="*/ 590550 h 707231"/>
              <a:gd name="connsiteX19" fmla="*/ 588169 w 592931"/>
              <a:gd name="connsiteY19" fmla="*/ 623887 h 707231"/>
              <a:gd name="connsiteX20" fmla="*/ 569119 w 592931"/>
              <a:gd name="connsiteY20" fmla="*/ 666750 h 707231"/>
              <a:gd name="connsiteX21" fmla="*/ 540544 w 592931"/>
              <a:gd name="connsiteY21" fmla="*/ 695325 h 707231"/>
              <a:gd name="connsiteX22" fmla="*/ 511969 w 592931"/>
              <a:gd name="connsiteY22" fmla="*/ 707231 h 707231"/>
              <a:gd name="connsiteX23" fmla="*/ 485775 w 592931"/>
              <a:gd name="connsiteY23" fmla="*/ 707231 h 707231"/>
              <a:gd name="connsiteX24" fmla="*/ 450056 w 592931"/>
              <a:gd name="connsiteY24" fmla="*/ 700087 h 707231"/>
              <a:gd name="connsiteX25" fmla="*/ 397669 w 592931"/>
              <a:gd name="connsiteY25" fmla="*/ 669131 h 707231"/>
              <a:gd name="connsiteX26" fmla="*/ 366712 w 592931"/>
              <a:gd name="connsiteY26" fmla="*/ 638175 h 707231"/>
              <a:gd name="connsiteX27" fmla="*/ 300037 w 592931"/>
              <a:gd name="connsiteY27" fmla="*/ 504825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92931" h="707231">
                <a:moveTo>
                  <a:pt x="300037" y="504825"/>
                </a:moveTo>
                <a:lnTo>
                  <a:pt x="233362" y="388143"/>
                </a:lnTo>
                <a:lnTo>
                  <a:pt x="157162" y="264318"/>
                </a:lnTo>
                <a:lnTo>
                  <a:pt x="66675" y="133350"/>
                </a:lnTo>
                <a:lnTo>
                  <a:pt x="23812" y="83343"/>
                </a:lnTo>
                <a:lnTo>
                  <a:pt x="7144" y="57150"/>
                </a:lnTo>
                <a:lnTo>
                  <a:pt x="0" y="23812"/>
                </a:lnTo>
                <a:lnTo>
                  <a:pt x="7144" y="4762"/>
                </a:lnTo>
                <a:lnTo>
                  <a:pt x="19050" y="0"/>
                </a:lnTo>
                <a:lnTo>
                  <a:pt x="42862" y="4762"/>
                </a:lnTo>
                <a:lnTo>
                  <a:pt x="80962" y="30956"/>
                </a:lnTo>
                <a:lnTo>
                  <a:pt x="188119" y="107156"/>
                </a:lnTo>
                <a:lnTo>
                  <a:pt x="314325" y="188118"/>
                </a:lnTo>
                <a:lnTo>
                  <a:pt x="431006" y="257175"/>
                </a:lnTo>
                <a:lnTo>
                  <a:pt x="457200" y="276225"/>
                </a:lnTo>
                <a:lnTo>
                  <a:pt x="485775" y="314325"/>
                </a:lnTo>
                <a:lnTo>
                  <a:pt x="511969" y="376237"/>
                </a:lnTo>
                <a:lnTo>
                  <a:pt x="552450" y="466725"/>
                </a:lnTo>
                <a:lnTo>
                  <a:pt x="592931" y="590550"/>
                </a:lnTo>
                <a:lnTo>
                  <a:pt x="588169" y="623887"/>
                </a:lnTo>
                <a:lnTo>
                  <a:pt x="569119" y="666750"/>
                </a:lnTo>
                <a:lnTo>
                  <a:pt x="540544" y="695325"/>
                </a:lnTo>
                <a:lnTo>
                  <a:pt x="511969" y="707231"/>
                </a:lnTo>
                <a:lnTo>
                  <a:pt x="485775" y="707231"/>
                </a:lnTo>
                <a:lnTo>
                  <a:pt x="450056" y="700087"/>
                </a:lnTo>
                <a:lnTo>
                  <a:pt x="397669" y="669131"/>
                </a:lnTo>
                <a:lnTo>
                  <a:pt x="366712" y="638175"/>
                </a:lnTo>
                <a:lnTo>
                  <a:pt x="300037" y="504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B873CC5-B60B-4D1F-B8F3-A165DF27738D}"/>
              </a:ext>
            </a:extLst>
          </p:cNvPr>
          <p:cNvSpPr/>
          <p:nvPr/>
        </p:nvSpPr>
        <p:spPr>
          <a:xfrm rot="16200000">
            <a:off x="5144295" y="4263232"/>
            <a:ext cx="2847975" cy="500063"/>
          </a:xfrm>
          <a:custGeom>
            <a:avLst/>
            <a:gdLst>
              <a:gd name="connsiteX0" fmla="*/ 1140619 w 2847975"/>
              <a:gd name="connsiteY0" fmla="*/ 416718 h 500062"/>
              <a:gd name="connsiteX1" fmla="*/ 438150 w 2847975"/>
              <a:gd name="connsiteY1" fmla="*/ 419100 h 500062"/>
              <a:gd name="connsiteX2" fmla="*/ 169069 w 2847975"/>
              <a:gd name="connsiteY2" fmla="*/ 416718 h 500062"/>
              <a:gd name="connsiteX3" fmla="*/ 109538 w 2847975"/>
              <a:gd name="connsiteY3" fmla="*/ 411956 h 500062"/>
              <a:gd name="connsiteX4" fmla="*/ 76200 w 2847975"/>
              <a:gd name="connsiteY4" fmla="*/ 402431 h 500062"/>
              <a:gd name="connsiteX5" fmla="*/ 45244 w 2847975"/>
              <a:gd name="connsiteY5" fmla="*/ 390525 h 500062"/>
              <a:gd name="connsiteX6" fmla="*/ 16669 w 2847975"/>
              <a:gd name="connsiteY6" fmla="*/ 371475 h 500062"/>
              <a:gd name="connsiteX7" fmla="*/ 4763 w 2847975"/>
              <a:gd name="connsiteY7" fmla="*/ 354806 h 500062"/>
              <a:gd name="connsiteX8" fmla="*/ 0 w 2847975"/>
              <a:gd name="connsiteY8" fmla="*/ 333375 h 500062"/>
              <a:gd name="connsiteX9" fmla="*/ 7144 w 2847975"/>
              <a:gd name="connsiteY9" fmla="*/ 295275 h 500062"/>
              <a:gd name="connsiteX10" fmla="*/ 21432 w 2847975"/>
              <a:gd name="connsiteY10" fmla="*/ 264318 h 500062"/>
              <a:gd name="connsiteX11" fmla="*/ 47625 w 2847975"/>
              <a:gd name="connsiteY11" fmla="*/ 233362 h 500062"/>
              <a:gd name="connsiteX12" fmla="*/ 92869 w 2847975"/>
              <a:gd name="connsiteY12" fmla="*/ 195262 h 500062"/>
              <a:gd name="connsiteX13" fmla="*/ 223838 w 2847975"/>
              <a:gd name="connsiteY13" fmla="*/ 150018 h 500062"/>
              <a:gd name="connsiteX14" fmla="*/ 385763 w 2847975"/>
              <a:gd name="connsiteY14" fmla="*/ 104775 h 500062"/>
              <a:gd name="connsiteX15" fmla="*/ 416719 w 2847975"/>
              <a:gd name="connsiteY15" fmla="*/ 114300 h 500062"/>
              <a:gd name="connsiteX16" fmla="*/ 507207 w 2847975"/>
              <a:gd name="connsiteY16" fmla="*/ 135731 h 500062"/>
              <a:gd name="connsiteX17" fmla="*/ 611982 w 2847975"/>
              <a:gd name="connsiteY17" fmla="*/ 157162 h 500062"/>
              <a:gd name="connsiteX18" fmla="*/ 740569 w 2847975"/>
              <a:gd name="connsiteY18" fmla="*/ 171450 h 500062"/>
              <a:gd name="connsiteX19" fmla="*/ 931069 w 2847975"/>
              <a:gd name="connsiteY19" fmla="*/ 185737 h 500062"/>
              <a:gd name="connsiteX20" fmla="*/ 1197769 w 2847975"/>
              <a:gd name="connsiteY20" fmla="*/ 200025 h 500062"/>
              <a:gd name="connsiteX21" fmla="*/ 1616869 w 2847975"/>
              <a:gd name="connsiteY21" fmla="*/ 211931 h 500062"/>
              <a:gd name="connsiteX22" fmla="*/ 1878807 w 2847975"/>
              <a:gd name="connsiteY22" fmla="*/ 216693 h 500062"/>
              <a:gd name="connsiteX23" fmla="*/ 2159794 w 2847975"/>
              <a:gd name="connsiteY23" fmla="*/ 221456 h 500062"/>
              <a:gd name="connsiteX24" fmla="*/ 2440782 w 2847975"/>
              <a:gd name="connsiteY24" fmla="*/ 204787 h 500062"/>
              <a:gd name="connsiteX25" fmla="*/ 2595563 w 2847975"/>
              <a:gd name="connsiteY25" fmla="*/ 192881 h 500062"/>
              <a:gd name="connsiteX26" fmla="*/ 2631282 w 2847975"/>
              <a:gd name="connsiteY26" fmla="*/ 178593 h 500062"/>
              <a:gd name="connsiteX27" fmla="*/ 2674144 w 2847975"/>
              <a:gd name="connsiteY27" fmla="*/ 150018 h 500062"/>
              <a:gd name="connsiteX28" fmla="*/ 2724150 w 2847975"/>
              <a:gd name="connsiteY28" fmla="*/ 102393 h 500062"/>
              <a:gd name="connsiteX29" fmla="*/ 2790825 w 2847975"/>
              <a:gd name="connsiteY29" fmla="*/ 28575 h 500062"/>
              <a:gd name="connsiteX30" fmla="*/ 2807494 w 2847975"/>
              <a:gd name="connsiteY30" fmla="*/ 9525 h 500062"/>
              <a:gd name="connsiteX31" fmla="*/ 2828925 w 2847975"/>
              <a:gd name="connsiteY31" fmla="*/ 0 h 500062"/>
              <a:gd name="connsiteX32" fmla="*/ 2843213 w 2847975"/>
              <a:gd name="connsiteY32" fmla="*/ 2381 h 500062"/>
              <a:gd name="connsiteX33" fmla="*/ 2847975 w 2847975"/>
              <a:gd name="connsiteY33" fmla="*/ 14287 h 500062"/>
              <a:gd name="connsiteX34" fmla="*/ 2845594 w 2847975"/>
              <a:gd name="connsiteY34" fmla="*/ 45243 h 500062"/>
              <a:gd name="connsiteX35" fmla="*/ 2833688 w 2847975"/>
              <a:gd name="connsiteY35" fmla="*/ 107156 h 500062"/>
              <a:gd name="connsiteX36" fmla="*/ 2817019 w 2847975"/>
              <a:gd name="connsiteY36" fmla="*/ 169068 h 500062"/>
              <a:gd name="connsiteX37" fmla="*/ 2786063 w 2847975"/>
              <a:gd name="connsiteY37" fmla="*/ 254793 h 500062"/>
              <a:gd name="connsiteX38" fmla="*/ 2743200 w 2847975"/>
              <a:gd name="connsiteY38" fmla="*/ 335756 h 500062"/>
              <a:gd name="connsiteX39" fmla="*/ 2695575 w 2847975"/>
              <a:gd name="connsiteY39" fmla="*/ 395287 h 500062"/>
              <a:gd name="connsiteX40" fmla="*/ 2631282 w 2847975"/>
              <a:gd name="connsiteY40" fmla="*/ 457200 h 500062"/>
              <a:gd name="connsiteX41" fmla="*/ 2578894 w 2847975"/>
              <a:gd name="connsiteY41" fmla="*/ 495300 h 500062"/>
              <a:gd name="connsiteX42" fmla="*/ 2545557 w 2847975"/>
              <a:gd name="connsiteY42" fmla="*/ 500062 h 500062"/>
              <a:gd name="connsiteX43" fmla="*/ 2533650 w 2847975"/>
              <a:gd name="connsiteY43" fmla="*/ 500062 h 500062"/>
              <a:gd name="connsiteX44" fmla="*/ 2514600 w 2847975"/>
              <a:gd name="connsiteY44" fmla="*/ 490537 h 500062"/>
              <a:gd name="connsiteX45" fmla="*/ 2486025 w 2847975"/>
              <a:gd name="connsiteY45" fmla="*/ 466725 h 500062"/>
              <a:gd name="connsiteX46" fmla="*/ 2440782 w 2847975"/>
              <a:gd name="connsiteY46" fmla="*/ 438150 h 500062"/>
              <a:gd name="connsiteX47" fmla="*/ 2386013 w 2847975"/>
              <a:gd name="connsiteY47" fmla="*/ 416718 h 500062"/>
              <a:gd name="connsiteX48" fmla="*/ 2195513 w 2847975"/>
              <a:gd name="connsiteY48" fmla="*/ 416718 h 500062"/>
              <a:gd name="connsiteX49" fmla="*/ 1905000 w 2847975"/>
              <a:gd name="connsiteY49" fmla="*/ 411956 h 500062"/>
              <a:gd name="connsiteX50" fmla="*/ 1140619 w 2847975"/>
              <a:gd name="connsiteY50" fmla="*/ 416718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847975" h="500062">
                <a:moveTo>
                  <a:pt x="1140619" y="416718"/>
                </a:moveTo>
                <a:lnTo>
                  <a:pt x="438150" y="419100"/>
                </a:lnTo>
                <a:lnTo>
                  <a:pt x="169069" y="416718"/>
                </a:lnTo>
                <a:lnTo>
                  <a:pt x="109538" y="411956"/>
                </a:lnTo>
                <a:lnTo>
                  <a:pt x="76200" y="402431"/>
                </a:lnTo>
                <a:lnTo>
                  <a:pt x="45244" y="390525"/>
                </a:lnTo>
                <a:lnTo>
                  <a:pt x="16669" y="371475"/>
                </a:lnTo>
                <a:lnTo>
                  <a:pt x="4763" y="354806"/>
                </a:lnTo>
                <a:lnTo>
                  <a:pt x="0" y="333375"/>
                </a:lnTo>
                <a:lnTo>
                  <a:pt x="7144" y="295275"/>
                </a:lnTo>
                <a:lnTo>
                  <a:pt x="21432" y="264318"/>
                </a:lnTo>
                <a:lnTo>
                  <a:pt x="47625" y="233362"/>
                </a:lnTo>
                <a:lnTo>
                  <a:pt x="92869" y="195262"/>
                </a:lnTo>
                <a:lnTo>
                  <a:pt x="223838" y="150018"/>
                </a:lnTo>
                <a:lnTo>
                  <a:pt x="385763" y="104775"/>
                </a:lnTo>
                <a:lnTo>
                  <a:pt x="416719" y="114300"/>
                </a:lnTo>
                <a:lnTo>
                  <a:pt x="507207" y="135731"/>
                </a:lnTo>
                <a:lnTo>
                  <a:pt x="611982" y="157162"/>
                </a:lnTo>
                <a:lnTo>
                  <a:pt x="740569" y="171450"/>
                </a:lnTo>
                <a:lnTo>
                  <a:pt x="931069" y="185737"/>
                </a:lnTo>
                <a:lnTo>
                  <a:pt x="1197769" y="200025"/>
                </a:lnTo>
                <a:lnTo>
                  <a:pt x="1616869" y="211931"/>
                </a:lnTo>
                <a:lnTo>
                  <a:pt x="1878807" y="216693"/>
                </a:lnTo>
                <a:lnTo>
                  <a:pt x="2159794" y="221456"/>
                </a:lnTo>
                <a:lnTo>
                  <a:pt x="2440782" y="204787"/>
                </a:lnTo>
                <a:lnTo>
                  <a:pt x="2595563" y="192881"/>
                </a:lnTo>
                <a:lnTo>
                  <a:pt x="2631282" y="178593"/>
                </a:lnTo>
                <a:lnTo>
                  <a:pt x="2674144" y="150018"/>
                </a:lnTo>
                <a:lnTo>
                  <a:pt x="2724150" y="102393"/>
                </a:lnTo>
                <a:lnTo>
                  <a:pt x="2790825" y="28575"/>
                </a:lnTo>
                <a:lnTo>
                  <a:pt x="2807494" y="9525"/>
                </a:lnTo>
                <a:lnTo>
                  <a:pt x="2828925" y="0"/>
                </a:lnTo>
                <a:lnTo>
                  <a:pt x="2843213" y="2381"/>
                </a:lnTo>
                <a:lnTo>
                  <a:pt x="2847975" y="14287"/>
                </a:lnTo>
                <a:lnTo>
                  <a:pt x="2845594" y="45243"/>
                </a:lnTo>
                <a:lnTo>
                  <a:pt x="2833688" y="107156"/>
                </a:lnTo>
                <a:lnTo>
                  <a:pt x="2817019" y="169068"/>
                </a:lnTo>
                <a:lnTo>
                  <a:pt x="2786063" y="254793"/>
                </a:lnTo>
                <a:lnTo>
                  <a:pt x="2743200" y="335756"/>
                </a:lnTo>
                <a:lnTo>
                  <a:pt x="2695575" y="395287"/>
                </a:lnTo>
                <a:lnTo>
                  <a:pt x="2631282" y="457200"/>
                </a:lnTo>
                <a:lnTo>
                  <a:pt x="2578894" y="495300"/>
                </a:lnTo>
                <a:lnTo>
                  <a:pt x="2545557" y="500062"/>
                </a:lnTo>
                <a:lnTo>
                  <a:pt x="2533650" y="500062"/>
                </a:lnTo>
                <a:lnTo>
                  <a:pt x="2514600" y="490537"/>
                </a:lnTo>
                <a:lnTo>
                  <a:pt x="2486025" y="466725"/>
                </a:lnTo>
                <a:lnTo>
                  <a:pt x="2440782" y="438150"/>
                </a:lnTo>
                <a:lnTo>
                  <a:pt x="2386013" y="416718"/>
                </a:lnTo>
                <a:lnTo>
                  <a:pt x="2195513" y="416718"/>
                </a:lnTo>
                <a:lnTo>
                  <a:pt x="1905000" y="411956"/>
                </a:lnTo>
                <a:lnTo>
                  <a:pt x="1140619" y="41671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B02758-E100-4031-B157-C3E99170D274}"/>
              </a:ext>
            </a:extLst>
          </p:cNvPr>
          <p:cNvSpPr/>
          <p:nvPr/>
        </p:nvSpPr>
        <p:spPr>
          <a:xfrm>
            <a:off x="5032376" y="3846514"/>
            <a:ext cx="1585913" cy="1577975"/>
          </a:xfrm>
          <a:custGeom>
            <a:avLst/>
            <a:gdLst>
              <a:gd name="connsiteX0" fmla="*/ 854869 w 1585913"/>
              <a:gd name="connsiteY0" fmla="*/ 976312 h 1578769"/>
              <a:gd name="connsiteX1" fmla="*/ 647700 w 1585913"/>
              <a:gd name="connsiteY1" fmla="*/ 1147762 h 1578769"/>
              <a:gd name="connsiteX2" fmla="*/ 354807 w 1585913"/>
              <a:gd name="connsiteY2" fmla="*/ 1366837 h 1578769"/>
              <a:gd name="connsiteX3" fmla="*/ 64294 w 1585913"/>
              <a:gd name="connsiteY3" fmla="*/ 1564481 h 1578769"/>
              <a:gd name="connsiteX4" fmla="*/ 40482 w 1585913"/>
              <a:gd name="connsiteY4" fmla="*/ 1576387 h 1578769"/>
              <a:gd name="connsiteX5" fmla="*/ 23813 w 1585913"/>
              <a:gd name="connsiteY5" fmla="*/ 1578769 h 1578769"/>
              <a:gd name="connsiteX6" fmla="*/ 7144 w 1585913"/>
              <a:gd name="connsiteY6" fmla="*/ 1574006 h 1578769"/>
              <a:gd name="connsiteX7" fmla="*/ 0 w 1585913"/>
              <a:gd name="connsiteY7" fmla="*/ 1562100 h 1578769"/>
              <a:gd name="connsiteX8" fmla="*/ 7144 w 1585913"/>
              <a:gd name="connsiteY8" fmla="*/ 1545431 h 1578769"/>
              <a:gd name="connsiteX9" fmla="*/ 114300 w 1585913"/>
              <a:gd name="connsiteY9" fmla="*/ 1443037 h 1578769"/>
              <a:gd name="connsiteX10" fmla="*/ 269082 w 1585913"/>
              <a:gd name="connsiteY10" fmla="*/ 1302544 h 1578769"/>
              <a:gd name="connsiteX11" fmla="*/ 411957 w 1585913"/>
              <a:gd name="connsiteY11" fmla="*/ 1166812 h 1578769"/>
              <a:gd name="connsiteX12" fmla="*/ 597694 w 1585913"/>
              <a:gd name="connsiteY12" fmla="*/ 990600 h 1578769"/>
              <a:gd name="connsiteX13" fmla="*/ 723900 w 1585913"/>
              <a:gd name="connsiteY13" fmla="*/ 862012 h 1578769"/>
              <a:gd name="connsiteX14" fmla="*/ 859632 w 1585913"/>
              <a:gd name="connsiteY14" fmla="*/ 719137 h 1578769"/>
              <a:gd name="connsiteX15" fmla="*/ 981075 w 1585913"/>
              <a:gd name="connsiteY15" fmla="*/ 569119 h 1578769"/>
              <a:gd name="connsiteX16" fmla="*/ 1116807 w 1585913"/>
              <a:gd name="connsiteY16" fmla="*/ 404812 h 1578769"/>
              <a:gd name="connsiteX17" fmla="*/ 1259682 w 1585913"/>
              <a:gd name="connsiteY17" fmla="*/ 226219 h 1578769"/>
              <a:gd name="connsiteX18" fmla="*/ 1352550 w 1585913"/>
              <a:gd name="connsiteY18" fmla="*/ 90487 h 1578769"/>
              <a:gd name="connsiteX19" fmla="*/ 1585913 w 1585913"/>
              <a:gd name="connsiteY19" fmla="*/ 0 h 1578769"/>
              <a:gd name="connsiteX20" fmla="*/ 1581150 w 1585913"/>
              <a:gd name="connsiteY20" fmla="*/ 150019 h 1578769"/>
              <a:gd name="connsiteX21" fmla="*/ 1481138 w 1585913"/>
              <a:gd name="connsiteY21" fmla="*/ 257175 h 1578769"/>
              <a:gd name="connsiteX22" fmla="*/ 1364457 w 1585913"/>
              <a:gd name="connsiteY22" fmla="*/ 402431 h 1578769"/>
              <a:gd name="connsiteX23" fmla="*/ 1240632 w 1585913"/>
              <a:gd name="connsiteY23" fmla="*/ 559594 h 1578769"/>
              <a:gd name="connsiteX24" fmla="*/ 1102519 w 1585913"/>
              <a:gd name="connsiteY24" fmla="*/ 711994 h 1578769"/>
              <a:gd name="connsiteX25" fmla="*/ 990600 w 1585913"/>
              <a:gd name="connsiteY25" fmla="*/ 835819 h 1578769"/>
              <a:gd name="connsiteX26" fmla="*/ 854869 w 1585913"/>
              <a:gd name="connsiteY26" fmla="*/ 976312 h 157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85913" h="1578769">
                <a:moveTo>
                  <a:pt x="854869" y="976312"/>
                </a:moveTo>
                <a:lnTo>
                  <a:pt x="647700" y="1147762"/>
                </a:lnTo>
                <a:lnTo>
                  <a:pt x="354807" y="1366837"/>
                </a:lnTo>
                <a:lnTo>
                  <a:pt x="64294" y="1564481"/>
                </a:lnTo>
                <a:lnTo>
                  <a:pt x="40482" y="1576387"/>
                </a:lnTo>
                <a:lnTo>
                  <a:pt x="23813" y="1578769"/>
                </a:lnTo>
                <a:lnTo>
                  <a:pt x="7144" y="1574006"/>
                </a:lnTo>
                <a:lnTo>
                  <a:pt x="0" y="1562100"/>
                </a:lnTo>
                <a:lnTo>
                  <a:pt x="7144" y="1545431"/>
                </a:lnTo>
                <a:lnTo>
                  <a:pt x="114300" y="1443037"/>
                </a:lnTo>
                <a:lnTo>
                  <a:pt x="269082" y="1302544"/>
                </a:lnTo>
                <a:lnTo>
                  <a:pt x="411957" y="1166812"/>
                </a:lnTo>
                <a:lnTo>
                  <a:pt x="597694" y="990600"/>
                </a:lnTo>
                <a:lnTo>
                  <a:pt x="723900" y="862012"/>
                </a:lnTo>
                <a:lnTo>
                  <a:pt x="859632" y="719137"/>
                </a:lnTo>
                <a:lnTo>
                  <a:pt x="981075" y="569119"/>
                </a:lnTo>
                <a:lnTo>
                  <a:pt x="1116807" y="404812"/>
                </a:lnTo>
                <a:lnTo>
                  <a:pt x="1259682" y="226219"/>
                </a:lnTo>
                <a:lnTo>
                  <a:pt x="1352550" y="90487"/>
                </a:lnTo>
                <a:lnTo>
                  <a:pt x="1585913" y="0"/>
                </a:lnTo>
                <a:lnTo>
                  <a:pt x="1581150" y="150019"/>
                </a:lnTo>
                <a:lnTo>
                  <a:pt x="1481138" y="257175"/>
                </a:lnTo>
                <a:lnTo>
                  <a:pt x="1364457" y="402431"/>
                </a:lnTo>
                <a:lnTo>
                  <a:pt x="1240632" y="559594"/>
                </a:lnTo>
                <a:lnTo>
                  <a:pt x="1102519" y="711994"/>
                </a:lnTo>
                <a:lnTo>
                  <a:pt x="990600" y="835819"/>
                </a:lnTo>
                <a:lnTo>
                  <a:pt x="854869" y="97631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4231B12-77BA-4C24-AE40-40D12913CFFB}"/>
              </a:ext>
            </a:extLst>
          </p:cNvPr>
          <p:cNvSpPr/>
          <p:nvPr/>
        </p:nvSpPr>
        <p:spPr>
          <a:xfrm>
            <a:off x="6661151" y="3810000"/>
            <a:ext cx="1920875" cy="1671638"/>
          </a:xfrm>
          <a:custGeom>
            <a:avLst/>
            <a:gdLst>
              <a:gd name="connsiteX0" fmla="*/ 728663 w 1921669"/>
              <a:gd name="connsiteY0" fmla="*/ 1023938 h 1671638"/>
              <a:gd name="connsiteX1" fmla="*/ 359569 w 1921669"/>
              <a:gd name="connsiteY1" fmla="*/ 588169 h 1671638"/>
              <a:gd name="connsiteX2" fmla="*/ 154782 w 1921669"/>
              <a:gd name="connsiteY2" fmla="*/ 340519 h 1671638"/>
              <a:gd name="connsiteX3" fmla="*/ 4763 w 1921669"/>
              <a:gd name="connsiteY3" fmla="*/ 166688 h 1671638"/>
              <a:gd name="connsiteX4" fmla="*/ 0 w 1921669"/>
              <a:gd name="connsiteY4" fmla="*/ 0 h 1671638"/>
              <a:gd name="connsiteX5" fmla="*/ 150019 w 1921669"/>
              <a:gd name="connsiteY5" fmla="*/ 140494 h 1671638"/>
              <a:gd name="connsiteX6" fmla="*/ 369094 w 1921669"/>
              <a:gd name="connsiteY6" fmla="*/ 366713 h 1671638"/>
              <a:gd name="connsiteX7" fmla="*/ 571500 w 1921669"/>
              <a:gd name="connsiteY7" fmla="*/ 564356 h 1671638"/>
              <a:gd name="connsiteX8" fmla="*/ 731044 w 1921669"/>
              <a:gd name="connsiteY8" fmla="*/ 716756 h 1671638"/>
              <a:gd name="connsiteX9" fmla="*/ 921544 w 1921669"/>
              <a:gd name="connsiteY9" fmla="*/ 892969 h 1671638"/>
              <a:gd name="connsiteX10" fmla="*/ 1073944 w 1921669"/>
              <a:gd name="connsiteY10" fmla="*/ 1031081 h 1671638"/>
              <a:gd name="connsiteX11" fmla="*/ 1257300 w 1921669"/>
              <a:gd name="connsiteY11" fmla="*/ 1176338 h 1671638"/>
              <a:gd name="connsiteX12" fmla="*/ 1488282 w 1921669"/>
              <a:gd name="connsiteY12" fmla="*/ 1340644 h 1671638"/>
              <a:gd name="connsiteX13" fmla="*/ 1678782 w 1921669"/>
              <a:gd name="connsiteY13" fmla="*/ 1471613 h 1671638"/>
              <a:gd name="connsiteX14" fmla="*/ 1878807 w 1921669"/>
              <a:gd name="connsiteY14" fmla="*/ 1600200 h 1671638"/>
              <a:gd name="connsiteX15" fmla="*/ 1912144 w 1921669"/>
              <a:gd name="connsiteY15" fmla="*/ 1626394 h 1671638"/>
              <a:gd name="connsiteX16" fmla="*/ 1921669 w 1921669"/>
              <a:gd name="connsiteY16" fmla="*/ 1643063 h 1671638"/>
              <a:gd name="connsiteX17" fmla="*/ 1914525 w 1921669"/>
              <a:gd name="connsiteY17" fmla="*/ 1662113 h 1671638"/>
              <a:gd name="connsiteX18" fmla="*/ 1895475 w 1921669"/>
              <a:gd name="connsiteY18" fmla="*/ 1671638 h 1671638"/>
              <a:gd name="connsiteX19" fmla="*/ 1783557 w 1921669"/>
              <a:gd name="connsiteY19" fmla="*/ 1666875 h 1671638"/>
              <a:gd name="connsiteX20" fmla="*/ 1514475 w 1921669"/>
              <a:gd name="connsiteY20" fmla="*/ 1647825 h 1671638"/>
              <a:gd name="connsiteX21" fmla="*/ 1288257 w 1921669"/>
              <a:gd name="connsiteY21" fmla="*/ 1628775 h 1671638"/>
              <a:gd name="connsiteX22" fmla="*/ 1262063 w 1921669"/>
              <a:gd name="connsiteY22" fmla="*/ 1624013 h 1671638"/>
              <a:gd name="connsiteX23" fmla="*/ 1233488 w 1921669"/>
              <a:gd name="connsiteY23" fmla="*/ 1604963 h 1671638"/>
              <a:gd name="connsiteX24" fmla="*/ 1157288 w 1921669"/>
              <a:gd name="connsiteY24" fmla="*/ 1538288 h 1671638"/>
              <a:gd name="connsiteX25" fmla="*/ 985838 w 1921669"/>
              <a:gd name="connsiteY25" fmla="*/ 1335881 h 1671638"/>
              <a:gd name="connsiteX26" fmla="*/ 728663 w 1921669"/>
              <a:gd name="connsiteY26" fmla="*/ 1023938 h 16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921669" h="1671638">
                <a:moveTo>
                  <a:pt x="728663" y="1023938"/>
                </a:moveTo>
                <a:lnTo>
                  <a:pt x="359569" y="588169"/>
                </a:lnTo>
                <a:lnTo>
                  <a:pt x="154782" y="340519"/>
                </a:lnTo>
                <a:lnTo>
                  <a:pt x="4763" y="166688"/>
                </a:lnTo>
                <a:lnTo>
                  <a:pt x="0" y="0"/>
                </a:lnTo>
                <a:lnTo>
                  <a:pt x="150019" y="140494"/>
                </a:lnTo>
                <a:lnTo>
                  <a:pt x="369094" y="366713"/>
                </a:lnTo>
                <a:lnTo>
                  <a:pt x="571500" y="564356"/>
                </a:lnTo>
                <a:lnTo>
                  <a:pt x="731044" y="716756"/>
                </a:lnTo>
                <a:lnTo>
                  <a:pt x="921544" y="892969"/>
                </a:lnTo>
                <a:lnTo>
                  <a:pt x="1073944" y="1031081"/>
                </a:lnTo>
                <a:lnTo>
                  <a:pt x="1257300" y="1176338"/>
                </a:lnTo>
                <a:lnTo>
                  <a:pt x="1488282" y="1340644"/>
                </a:lnTo>
                <a:lnTo>
                  <a:pt x="1678782" y="1471613"/>
                </a:lnTo>
                <a:lnTo>
                  <a:pt x="1878807" y="1600200"/>
                </a:lnTo>
                <a:lnTo>
                  <a:pt x="1912144" y="1626394"/>
                </a:lnTo>
                <a:lnTo>
                  <a:pt x="1921669" y="1643063"/>
                </a:lnTo>
                <a:lnTo>
                  <a:pt x="1914525" y="1662113"/>
                </a:lnTo>
                <a:lnTo>
                  <a:pt x="1895475" y="1671638"/>
                </a:lnTo>
                <a:lnTo>
                  <a:pt x="1783557" y="1666875"/>
                </a:lnTo>
                <a:lnTo>
                  <a:pt x="1514475" y="1647825"/>
                </a:lnTo>
                <a:lnTo>
                  <a:pt x="1288257" y="1628775"/>
                </a:lnTo>
                <a:lnTo>
                  <a:pt x="1262063" y="1624013"/>
                </a:lnTo>
                <a:lnTo>
                  <a:pt x="1233488" y="1604963"/>
                </a:lnTo>
                <a:lnTo>
                  <a:pt x="1157288" y="1538288"/>
                </a:lnTo>
                <a:lnTo>
                  <a:pt x="985838" y="1335881"/>
                </a:lnTo>
                <a:lnTo>
                  <a:pt x="728663" y="102393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EBC08F3-34E9-4C91-88F5-02099D34A499}"/>
              </a:ext>
            </a:extLst>
          </p:cNvPr>
          <p:cNvGrpSpPr/>
          <p:nvPr/>
        </p:nvGrpSpPr>
        <p:grpSpPr>
          <a:xfrm>
            <a:off x="3648075" y="1457326"/>
            <a:ext cx="4933951" cy="4479925"/>
            <a:chOff x="3648075" y="1457326"/>
            <a:chExt cx="4933951" cy="44799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00AC0CF-7468-4420-B006-501774D19322}"/>
                </a:ext>
              </a:extLst>
            </p:cNvPr>
            <p:cNvSpPr/>
            <p:nvPr/>
          </p:nvSpPr>
          <p:spPr>
            <a:xfrm>
              <a:off x="3671889" y="2398714"/>
              <a:ext cx="1738312" cy="606425"/>
            </a:xfrm>
            <a:custGeom>
              <a:avLst/>
              <a:gdLst>
                <a:gd name="connsiteX0" fmla="*/ 1266825 w 1738312"/>
                <a:gd name="connsiteY0" fmla="*/ 285750 h 607219"/>
                <a:gd name="connsiteX1" fmla="*/ 1114425 w 1738312"/>
                <a:gd name="connsiteY1" fmla="*/ 326231 h 607219"/>
                <a:gd name="connsiteX2" fmla="*/ 969168 w 1738312"/>
                <a:gd name="connsiteY2" fmla="*/ 376237 h 607219"/>
                <a:gd name="connsiteX3" fmla="*/ 707231 w 1738312"/>
                <a:gd name="connsiteY3" fmla="*/ 464344 h 607219"/>
                <a:gd name="connsiteX4" fmla="*/ 440531 w 1738312"/>
                <a:gd name="connsiteY4" fmla="*/ 552450 h 607219"/>
                <a:gd name="connsiteX5" fmla="*/ 302418 w 1738312"/>
                <a:gd name="connsiteY5" fmla="*/ 607219 h 607219"/>
                <a:gd name="connsiteX6" fmla="*/ 280987 w 1738312"/>
                <a:gd name="connsiteY6" fmla="*/ 607219 h 607219"/>
                <a:gd name="connsiteX7" fmla="*/ 250031 w 1738312"/>
                <a:gd name="connsiteY7" fmla="*/ 592931 h 607219"/>
                <a:gd name="connsiteX8" fmla="*/ 209550 w 1738312"/>
                <a:gd name="connsiteY8" fmla="*/ 566737 h 607219"/>
                <a:gd name="connsiteX9" fmla="*/ 173831 w 1738312"/>
                <a:gd name="connsiteY9" fmla="*/ 538162 h 607219"/>
                <a:gd name="connsiteX10" fmla="*/ 114300 w 1738312"/>
                <a:gd name="connsiteY10" fmla="*/ 478631 h 607219"/>
                <a:gd name="connsiteX11" fmla="*/ 71437 w 1738312"/>
                <a:gd name="connsiteY11" fmla="*/ 433387 h 607219"/>
                <a:gd name="connsiteX12" fmla="*/ 16668 w 1738312"/>
                <a:gd name="connsiteY12" fmla="*/ 364331 h 607219"/>
                <a:gd name="connsiteX13" fmla="*/ 4762 w 1738312"/>
                <a:gd name="connsiteY13" fmla="*/ 345281 h 607219"/>
                <a:gd name="connsiteX14" fmla="*/ 0 w 1738312"/>
                <a:gd name="connsiteY14" fmla="*/ 330994 h 607219"/>
                <a:gd name="connsiteX15" fmla="*/ 4762 w 1738312"/>
                <a:gd name="connsiteY15" fmla="*/ 302419 h 607219"/>
                <a:gd name="connsiteX16" fmla="*/ 9525 w 1738312"/>
                <a:gd name="connsiteY16" fmla="*/ 290512 h 607219"/>
                <a:gd name="connsiteX17" fmla="*/ 16668 w 1738312"/>
                <a:gd name="connsiteY17" fmla="*/ 280987 h 607219"/>
                <a:gd name="connsiteX18" fmla="*/ 23812 w 1738312"/>
                <a:gd name="connsiteY18" fmla="*/ 278606 h 607219"/>
                <a:gd name="connsiteX19" fmla="*/ 35718 w 1738312"/>
                <a:gd name="connsiteY19" fmla="*/ 278606 h 607219"/>
                <a:gd name="connsiteX20" fmla="*/ 52387 w 1738312"/>
                <a:gd name="connsiteY20" fmla="*/ 292894 h 607219"/>
                <a:gd name="connsiteX21" fmla="*/ 119062 w 1738312"/>
                <a:gd name="connsiteY21" fmla="*/ 333375 h 607219"/>
                <a:gd name="connsiteX22" fmla="*/ 173831 w 1738312"/>
                <a:gd name="connsiteY22" fmla="*/ 357187 h 607219"/>
                <a:gd name="connsiteX23" fmla="*/ 230981 w 1738312"/>
                <a:gd name="connsiteY23" fmla="*/ 373856 h 607219"/>
                <a:gd name="connsiteX24" fmla="*/ 283368 w 1738312"/>
                <a:gd name="connsiteY24" fmla="*/ 381000 h 607219"/>
                <a:gd name="connsiteX25" fmla="*/ 350043 w 1738312"/>
                <a:gd name="connsiteY25" fmla="*/ 383381 h 607219"/>
                <a:gd name="connsiteX26" fmla="*/ 469106 w 1738312"/>
                <a:gd name="connsiteY26" fmla="*/ 352425 h 607219"/>
                <a:gd name="connsiteX27" fmla="*/ 690562 w 1738312"/>
                <a:gd name="connsiteY27" fmla="*/ 292894 h 607219"/>
                <a:gd name="connsiteX28" fmla="*/ 971550 w 1738312"/>
                <a:gd name="connsiteY28" fmla="*/ 219075 h 607219"/>
                <a:gd name="connsiteX29" fmla="*/ 1116806 w 1738312"/>
                <a:gd name="connsiteY29" fmla="*/ 173831 h 607219"/>
                <a:gd name="connsiteX30" fmla="*/ 1338262 w 1738312"/>
                <a:gd name="connsiteY30" fmla="*/ 100012 h 607219"/>
                <a:gd name="connsiteX31" fmla="*/ 1383506 w 1738312"/>
                <a:gd name="connsiteY31" fmla="*/ 69056 h 607219"/>
                <a:gd name="connsiteX32" fmla="*/ 1478756 w 1738312"/>
                <a:gd name="connsiteY32" fmla="*/ 0 h 607219"/>
                <a:gd name="connsiteX33" fmla="*/ 1500187 w 1738312"/>
                <a:gd name="connsiteY33" fmla="*/ 4762 h 607219"/>
                <a:gd name="connsiteX34" fmla="*/ 1566862 w 1738312"/>
                <a:gd name="connsiteY34" fmla="*/ 33337 h 607219"/>
                <a:gd name="connsiteX35" fmla="*/ 1595437 w 1738312"/>
                <a:gd name="connsiteY35" fmla="*/ 45244 h 607219"/>
                <a:gd name="connsiteX36" fmla="*/ 1640681 w 1738312"/>
                <a:gd name="connsiteY36" fmla="*/ 71437 h 607219"/>
                <a:gd name="connsiteX37" fmla="*/ 1678781 w 1738312"/>
                <a:gd name="connsiteY37" fmla="*/ 95250 h 607219"/>
                <a:gd name="connsiteX38" fmla="*/ 1702593 w 1738312"/>
                <a:gd name="connsiteY38" fmla="*/ 111919 h 607219"/>
                <a:gd name="connsiteX39" fmla="*/ 1721643 w 1738312"/>
                <a:gd name="connsiteY39" fmla="*/ 135731 h 607219"/>
                <a:gd name="connsiteX40" fmla="*/ 1731168 w 1738312"/>
                <a:gd name="connsiteY40" fmla="*/ 152400 h 607219"/>
                <a:gd name="connsiteX41" fmla="*/ 1738312 w 1738312"/>
                <a:gd name="connsiteY41" fmla="*/ 171450 h 607219"/>
                <a:gd name="connsiteX42" fmla="*/ 1738312 w 1738312"/>
                <a:gd name="connsiteY42" fmla="*/ 185737 h 607219"/>
                <a:gd name="connsiteX43" fmla="*/ 1728787 w 1738312"/>
                <a:gd name="connsiteY43" fmla="*/ 200025 h 607219"/>
                <a:gd name="connsiteX44" fmla="*/ 1707356 w 1738312"/>
                <a:gd name="connsiteY44" fmla="*/ 211931 h 607219"/>
                <a:gd name="connsiteX45" fmla="*/ 1659731 w 1738312"/>
                <a:gd name="connsiteY45" fmla="*/ 223837 h 607219"/>
                <a:gd name="connsiteX46" fmla="*/ 1562100 w 1738312"/>
                <a:gd name="connsiteY46" fmla="*/ 235744 h 607219"/>
                <a:gd name="connsiteX47" fmla="*/ 1485900 w 1738312"/>
                <a:gd name="connsiteY47" fmla="*/ 242887 h 607219"/>
                <a:gd name="connsiteX48" fmla="*/ 1266825 w 1738312"/>
                <a:gd name="connsiteY48" fmla="*/ 28575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607219">
                  <a:moveTo>
                    <a:pt x="1266825" y="285750"/>
                  </a:moveTo>
                  <a:lnTo>
                    <a:pt x="1114425" y="326231"/>
                  </a:lnTo>
                  <a:lnTo>
                    <a:pt x="969168" y="376237"/>
                  </a:lnTo>
                  <a:lnTo>
                    <a:pt x="707231" y="464344"/>
                  </a:lnTo>
                  <a:lnTo>
                    <a:pt x="440531" y="552450"/>
                  </a:lnTo>
                  <a:lnTo>
                    <a:pt x="302418" y="607219"/>
                  </a:lnTo>
                  <a:lnTo>
                    <a:pt x="280987" y="607219"/>
                  </a:lnTo>
                  <a:lnTo>
                    <a:pt x="250031" y="592931"/>
                  </a:lnTo>
                  <a:lnTo>
                    <a:pt x="209550" y="566737"/>
                  </a:lnTo>
                  <a:lnTo>
                    <a:pt x="173831" y="538162"/>
                  </a:lnTo>
                  <a:lnTo>
                    <a:pt x="114300" y="478631"/>
                  </a:lnTo>
                  <a:lnTo>
                    <a:pt x="71437" y="433387"/>
                  </a:lnTo>
                  <a:lnTo>
                    <a:pt x="16668" y="364331"/>
                  </a:lnTo>
                  <a:lnTo>
                    <a:pt x="4762" y="345281"/>
                  </a:lnTo>
                  <a:lnTo>
                    <a:pt x="0" y="330994"/>
                  </a:lnTo>
                  <a:lnTo>
                    <a:pt x="4762" y="302419"/>
                  </a:lnTo>
                  <a:lnTo>
                    <a:pt x="9525" y="290512"/>
                  </a:lnTo>
                  <a:lnTo>
                    <a:pt x="16668" y="280987"/>
                  </a:lnTo>
                  <a:lnTo>
                    <a:pt x="23812" y="278606"/>
                  </a:lnTo>
                  <a:lnTo>
                    <a:pt x="35718" y="278606"/>
                  </a:lnTo>
                  <a:lnTo>
                    <a:pt x="52387" y="292894"/>
                  </a:lnTo>
                  <a:lnTo>
                    <a:pt x="119062" y="333375"/>
                  </a:lnTo>
                  <a:lnTo>
                    <a:pt x="173831" y="357187"/>
                  </a:lnTo>
                  <a:lnTo>
                    <a:pt x="230981" y="373856"/>
                  </a:lnTo>
                  <a:lnTo>
                    <a:pt x="283368" y="381000"/>
                  </a:lnTo>
                  <a:lnTo>
                    <a:pt x="350043" y="383381"/>
                  </a:lnTo>
                  <a:lnTo>
                    <a:pt x="469106" y="352425"/>
                  </a:lnTo>
                  <a:lnTo>
                    <a:pt x="690562" y="292894"/>
                  </a:lnTo>
                  <a:lnTo>
                    <a:pt x="971550" y="219075"/>
                  </a:lnTo>
                  <a:lnTo>
                    <a:pt x="1116806" y="173831"/>
                  </a:lnTo>
                  <a:lnTo>
                    <a:pt x="1338262" y="100012"/>
                  </a:lnTo>
                  <a:lnTo>
                    <a:pt x="1383506" y="69056"/>
                  </a:lnTo>
                  <a:lnTo>
                    <a:pt x="1478756" y="0"/>
                  </a:lnTo>
                  <a:lnTo>
                    <a:pt x="1500187" y="4762"/>
                  </a:lnTo>
                  <a:lnTo>
                    <a:pt x="1566862" y="33337"/>
                  </a:lnTo>
                  <a:lnTo>
                    <a:pt x="1595437" y="45244"/>
                  </a:lnTo>
                  <a:lnTo>
                    <a:pt x="1640681" y="71437"/>
                  </a:lnTo>
                  <a:lnTo>
                    <a:pt x="1678781" y="95250"/>
                  </a:lnTo>
                  <a:lnTo>
                    <a:pt x="1702593" y="111919"/>
                  </a:lnTo>
                  <a:lnTo>
                    <a:pt x="1721643" y="135731"/>
                  </a:lnTo>
                  <a:lnTo>
                    <a:pt x="1731168" y="152400"/>
                  </a:lnTo>
                  <a:lnTo>
                    <a:pt x="1738312" y="171450"/>
                  </a:lnTo>
                  <a:lnTo>
                    <a:pt x="1738312" y="185737"/>
                  </a:lnTo>
                  <a:lnTo>
                    <a:pt x="1728787" y="200025"/>
                  </a:lnTo>
                  <a:lnTo>
                    <a:pt x="1707356" y="211931"/>
                  </a:lnTo>
                  <a:lnTo>
                    <a:pt x="1659731" y="223837"/>
                  </a:lnTo>
                  <a:lnTo>
                    <a:pt x="1562100" y="235744"/>
                  </a:lnTo>
                  <a:lnTo>
                    <a:pt x="1485900" y="242887"/>
                  </a:lnTo>
                  <a:lnTo>
                    <a:pt x="1266825" y="285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6099C482-195D-45D0-8189-FE6EA874C01C}"/>
                </a:ext>
              </a:extLst>
            </p:cNvPr>
            <p:cNvSpPr/>
            <p:nvPr/>
          </p:nvSpPr>
          <p:spPr>
            <a:xfrm>
              <a:off x="5519739" y="1457326"/>
              <a:ext cx="1881187" cy="836613"/>
            </a:xfrm>
            <a:custGeom>
              <a:avLst/>
              <a:gdLst>
                <a:gd name="connsiteX0" fmla="*/ 928687 w 1881187"/>
                <a:gd name="connsiteY0" fmla="*/ 614363 h 835819"/>
                <a:gd name="connsiteX1" fmla="*/ 611981 w 1881187"/>
                <a:gd name="connsiteY1" fmla="*/ 707231 h 835819"/>
                <a:gd name="connsiteX2" fmla="*/ 330993 w 1881187"/>
                <a:gd name="connsiteY2" fmla="*/ 776288 h 835819"/>
                <a:gd name="connsiteX3" fmla="*/ 71437 w 1881187"/>
                <a:gd name="connsiteY3" fmla="*/ 833438 h 835819"/>
                <a:gd name="connsiteX4" fmla="*/ 42862 w 1881187"/>
                <a:gd name="connsiteY4" fmla="*/ 835819 h 835819"/>
                <a:gd name="connsiteX5" fmla="*/ 11906 w 1881187"/>
                <a:gd name="connsiteY5" fmla="*/ 833438 h 835819"/>
                <a:gd name="connsiteX6" fmla="*/ 0 w 1881187"/>
                <a:gd name="connsiteY6" fmla="*/ 823913 h 835819"/>
                <a:gd name="connsiteX7" fmla="*/ 2381 w 1881187"/>
                <a:gd name="connsiteY7" fmla="*/ 802481 h 835819"/>
                <a:gd name="connsiteX8" fmla="*/ 16668 w 1881187"/>
                <a:gd name="connsiteY8" fmla="*/ 781050 h 835819"/>
                <a:gd name="connsiteX9" fmla="*/ 40481 w 1881187"/>
                <a:gd name="connsiteY9" fmla="*/ 762000 h 835819"/>
                <a:gd name="connsiteX10" fmla="*/ 235743 w 1881187"/>
                <a:gd name="connsiteY10" fmla="*/ 709613 h 835819"/>
                <a:gd name="connsiteX11" fmla="*/ 388143 w 1881187"/>
                <a:gd name="connsiteY11" fmla="*/ 664369 h 835819"/>
                <a:gd name="connsiteX12" fmla="*/ 578643 w 1881187"/>
                <a:gd name="connsiteY12" fmla="*/ 604838 h 835819"/>
                <a:gd name="connsiteX13" fmla="*/ 750093 w 1881187"/>
                <a:gd name="connsiteY13" fmla="*/ 540544 h 835819"/>
                <a:gd name="connsiteX14" fmla="*/ 904875 w 1881187"/>
                <a:gd name="connsiteY14" fmla="*/ 473869 h 835819"/>
                <a:gd name="connsiteX15" fmla="*/ 1147762 w 1881187"/>
                <a:gd name="connsiteY15" fmla="*/ 354806 h 835819"/>
                <a:gd name="connsiteX16" fmla="*/ 1333500 w 1881187"/>
                <a:gd name="connsiteY16" fmla="*/ 245269 h 835819"/>
                <a:gd name="connsiteX17" fmla="*/ 1414462 w 1881187"/>
                <a:gd name="connsiteY17" fmla="*/ 188119 h 835819"/>
                <a:gd name="connsiteX18" fmla="*/ 1416843 w 1881187"/>
                <a:gd name="connsiteY18" fmla="*/ 176213 h 835819"/>
                <a:gd name="connsiteX19" fmla="*/ 1404937 w 1881187"/>
                <a:gd name="connsiteY19" fmla="*/ 145256 h 835819"/>
                <a:gd name="connsiteX20" fmla="*/ 1388268 w 1881187"/>
                <a:gd name="connsiteY20" fmla="*/ 121444 h 835819"/>
                <a:gd name="connsiteX21" fmla="*/ 1362075 w 1881187"/>
                <a:gd name="connsiteY21" fmla="*/ 95250 h 835819"/>
                <a:gd name="connsiteX22" fmla="*/ 1331118 w 1881187"/>
                <a:gd name="connsiteY22" fmla="*/ 73819 h 835819"/>
                <a:gd name="connsiteX23" fmla="*/ 1309687 w 1881187"/>
                <a:gd name="connsiteY23" fmla="*/ 59531 h 835819"/>
                <a:gd name="connsiteX24" fmla="*/ 1295400 w 1881187"/>
                <a:gd name="connsiteY24" fmla="*/ 45244 h 835819"/>
                <a:gd name="connsiteX25" fmla="*/ 1288256 w 1881187"/>
                <a:gd name="connsiteY25" fmla="*/ 30956 h 835819"/>
                <a:gd name="connsiteX26" fmla="*/ 1288256 w 1881187"/>
                <a:gd name="connsiteY26" fmla="*/ 16669 h 835819"/>
                <a:gd name="connsiteX27" fmla="*/ 1295400 w 1881187"/>
                <a:gd name="connsiteY27" fmla="*/ 7144 h 835819"/>
                <a:gd name="connsiteX28" fmla="*/ 1304925 w 1881187"/>
                <a:gd name="connsiteY28" fmla="*/ 0 h 835819"/>
                <a:gd name="connsiteX29" fmla="*/ 1343025 w 1881187"/>
                <a:gd name="connsiteY29" fmla="*/ 2381 h 835819"/>
                <a:gd name="connsiteX30" fmla="*/ 1431131 w 1881187"/>
                <a:gd name="connsiteY30" fmla="*/ 14288 h 835819"/>
                <a:gd name="connsiteX31" fmla="*/ 1509712 w 1881187"/>
                <a:gd name="connsiteY31" fmla="*/ 30956 h 835819"/>
                <a:gd name="connsiteX32" fmla="*/ 1600200 w 1881187"/>
                <a:gd name="connsiteY32" fmla="*/ 54769 h 835819"/>
                <a:gd name="connsiteX33" fmla="*/ 1669256 w 1881187"/>
                <a:gd name="connsiteY33" fmla="*/ 80963 h 835819"/>
                <a:gd name="connsiteX34" fmla="*/ 1733550 w 1881187"/>
                <a:gd name="connsiteY34" fmla="*/ 107156 h 835819"/>
                <a:gd name="connsiteX35" fmla="*/ 1783556 w 1881187"/>
                <a:gd name="connsiteY35" fmla="*/ 133350 h 835819"/>
                <a:gd name="connsiteX36" fmla="*/ 1816893 w 1881187"/>
                <a:gd name="connsiteY36" fmla="*/ 152400 h 835819"/>
                <a:gd name="connsiteX37" fmla="*/ 1840706 w 1881187"/>
                <a:gd name="connsiteY37" fmla="*/ 173831 h 835819"/>
                <a:gd name="connsiteX38" fmla="*/ 1859756 w 1881187"/>
                <a:gd name="connsiteY38" fmla="*/ 192881 h 835819"/>
                <a:gd name="connsiteX39" fmla="*/ 1874043 w 1881187"/>
                <a:gd name="connsiteY39" fmla="*/ 216694 h 835819"/>
                <a:gd name="connsiteX40" fmla="*/ 1881187 w 1881187"/>
                <a:gd name="connsiteY40" fmla="*/ 238125 h 835819"/>
                <a:gd name="connsiteX41" fmla="*/ 1881187 w 1881187"/>
                <a:gd name="connsiteY41" fmla="*/ 259556 h 835819"/>
                <a:gd name="connsiteX42" fmla="*/ 1864518 w 1881187"/>
                <a:gd name="connsiteY42" fmla="*/ 276225 h 835819"/>
                <a:gd name="connsiteX43" fmla="*/ 1828800 w 1881187"/>
                <a:gd name="connsiteY43" fmla="*/ 292894 h 835819"/>
                <a:gd name="connsiteX44" fmla="*/ 1702593 w 1881187"/>
                <a:gd name="connsiteY44" fmla="*/ 335756 h 835819"/>
                <a:gd name="connsiteX45" fmla="*/ 1597818 w 1881187"/>
                <a:gd name="connsiteY45" fmla="*/ 381000 h 835819"/>
                <a:gd name="connsiteX46" fmla="*/ 1490662 w 1881187"/>
                <a:gd name="connsiteY46" fmla="*/ 428625 h 835819"/>
                <a:gd name="connsiteX47" fmla="*/ 1228725 w 1881187"/>
                <a:gd name="connsiteY47" fmla="*/ 521494 h 835819"/>
                <a:gd name="connsiteX48" fmla="*/ 928687 w 1881187"/>
                <a:gd name="connsiteY48" fmla="*/ 614363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1187" h="835819">
                  <a:moveTo>
                    <a:pt x="928687" y="614363"/>
                  </a:moveTo>
                  <a:lnTo>
                    <a:pt x="611981" y="707231"/>
                  </a:lnTo>
                  <a:lnTo>
                    <a:pt x="330993" y="776288"/>
                  </a:lnTo>
                  <a:lnTo>
                    <a:pt x="71437" y="833438"/>
                  </a:lnTo>
                  <a:lnTo>
                    <a:pt x="42862" y="835819"/>
                  </a:lnTo>
                  <a:lnTo>
                    <a:pt x="11906" y="833438"/>
                  </a:lnTo>
                  <a:lnTo>
                    <a:pt x="0" y="823913"/>
                  </a:lnTo>
                  <a:lnTo>
                    <a:pt x="2381" y="802481"/>
                  </a:lnTo>
                  <a:lnTo>
                    <a:pt x="16668" y="781050"/>
                  </a:lnTo>
                  <a:lnTo>
                    <a:pt x="40481" y="762000"/>
                  </a:lnTo>
                  <a:lnTo>
                    <a:pt x="235743" y="709613"/>
                  </a:lnTo>
                  <a:lnTo>
                    <a:pt x="388143" y="664369"/>
                  </a:lnTo>
                  <a:lnTo>
                    <a:pt x="578643" y="604838"/>
                  </a:lnTo>
                  <a:lnTo>
                    <a:pt x="750093" y="540544"/>
                  </a:lnTo>
                  <a:lnTo>
                    <a:pt x="904875" y="473869"/>
                  </a:lnTo>
                  <a:lnTo>
                    <a:pt x="1147762" y="354806"/>
                  </a:lnTo>
                  <a:lnTo>
                    <a:pt x="1333500" y="245269"/>
                  </a:lnTo>
                  <a:lnTo>
                    <a:pt x="1414462" y="188119"/>
                  </a:lnTo>
                  <a:lnTo>
                    <a:pt x="1416843" y="176213"/>
                  </a:lnTo>
                  <a:lnTo>
                    <a:pt x="1404937" y="145256"/>
                  </a:lnTo>
                  <a:lnTo>
                    <a:pt x="1388268" y="121444"/>
                  </a:lnTo>
                  <a:lnTo>
                    <a:pt x="1362075" y="95250"/>
                  </a:lnTo>
                  <a:lnTo>
                    <a:pt x="1331118" y="73819"/>
                  </a:lnTo>
                  <a:lnTo>
                    <a:pt x="1309687" y="59531"/>
                  </a:lnTo>
                  <a:lnTo>
                    <a:pt x="1295400" y="45244"/>
                  </a:lnTo>
                  <a:lnTo>
                    <a:pt x="1288256" y="30956"/>
                  </a:lnTo>
                  <a:lnTo>
                    <a:pt x="1288256" y="16669"/>
                  </a:lnTo>
                  <a:lnTo>
                    <a:pt x="1295400" y="7144"/>
                  </a:lnTo>
                  <a:lnTo>
                    <a:pt x="1304925" y="0"/>
                  </a:lnTo>
                  <a:lnTo>
                    <a:pt x="1343025" y="2381"/>
                  </a:lnTo>
                  <a:lnTo>
                    <a:pt x="1431131" y="14288"/>
                  </a:lnTo>
                  <a:lnTo>
                    <a:pt x="1509712" y="30956"/>
                  </a:lnTo>
                  <a:lnTo>
                    <a:pt x="1600200" y="54769"/>
                  </a:lnTo>
                  <a:lnTo>
                    <a:pt x="1669256" y="80963"/>
                  </a:lnTo>
                  <a:lnTo>
                    <a:pt x="1733550" y="107156"/>
                  </a:lnTo>
                  <a:lnTo>
                    <a:pt x="1783556" y="133350"/>
                  </a:lnTo>
                  <a:lnTo>
                    <a:pt x="1816893" y="152400"/>
                  </a:lnTo>
                  <a:lnTo>
                    <a:pt x="1840706" y="173831"/>
                  </a:lnTo>
                  <a:lnTo>
                    <a:pt x="1859756" y="192881"/>
                  </a:lnTo>
                  <a:lnTo>
                    <a:pt x="1874043" y="216694"/>
                  </a:lnTo>
                  <a:lnTo>
                    <a:pt x="1881187" y="238125"/>
                  </a:lnTo>
                  <a:lnTo>
                    <a:pt x="1881187" y="259556"/>
                  </a:lnTo>
                  <a:lnTo>
                    <a:pt x="1864518" y="276225"/>
                  </a:lnTo>
                  <a:lnTo>
                    <a:pt x="1828800" y="292894"/>
                  </a:lnTo>
                  <a:lnTo>
                    <a:pt x="1702593" y="335756"/>
                  </a:lnTo>
                  <a:lnTo>
                    <a:pt x="1597818" y="381000"/>
                  </a:lnTo>
                  <a:lnTo>
                    <a:pt x="1490662" y="428625"/>
                  </a:lnTo>
                  <a:lnTo>
                    <a:pt x="1228725" y="521494"/>
                  </a:lnTo>
                  <a:lnTo>
                    <a:pt x="928687" y="614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C4BF8D64-1D41-4714-B483-90FFDDB88C72}"/>
                </a:ext>
              </a:extLst>
            </p:cNvPr>
            <p:cNvSpPr/>
            <p:nvPr/>
          </p:nvSpPr>
          <p:spPr>
            <a:xfrm>
              <a:off x="6251575" y="2230438"/>
              <a:ext cx="552450" cy="711200"/>
            </a:xfrm>
            <a:custGeom>
              <a:avLst/>
              <a:gdLst>
                <a:gd name="connsiteX0" fmla="*/ 273844 w 552450"/>
                <a:gd name="connsiteY0" fmla="*/ 495300 h 709613"/>
                <a:gd name="connsiteX1" fmla="*/ 142875 w 552450"/>
                <a:gd name="connsiteY1" fmla="*/ 278607 h 709613"/>
                <a:gd name="connsiteX2" fmla="*/ 30957 w 552450"/>
                <a:gd name="connsiteY2" fmla="*/ 90488 h 709613"/>
                <a:gd name="connsiteX3" fmla="*/ 11907 w 552450"/>
                <a:gd name="connsiteY3" fmla="*/ 57150 h 709613"/>
                <a:gd name="connsiteX4" fmla="*/ 2382 w 552450"/>
                <a:gd name="connsiteY4" fmla="*/ 33338 h 709613"/>
                <a:gd name="connsiteX5" fmla="*/ 0 w 552450"/>
                <a:gd name="connsiteY5" fmla="*/ 16669 h 709613"/>
                <a:gd name="connsiteX6" fmla="*/ 2382 w 552450"/>
                <a:gd name="connsiteY6" fmla="*/ 4763 h 709613"/>
                <a:gd name="connsiteX7" fmla="*/ 11907 w 552450"/>
                <a:gd name="connsiteY7" fmla="*/ 0 h 709613"/>
                <a:gd name="connsiteX8" fmla="*/ 28575 w 552450"/>
                <a:gd name="connsiteY8" fmla="*/ 0 h 709613"/>
                <a:gd name="connsiteX9" fmla="*/ 52388 w 552450"/>
                <a:gd name="connsiteY9" fmla="*/ 9525 h 709613"/>
                <a:gd name="connsiteX10" fmla="*/ 147638 w 552450"/>
                <a:gd name="connsiteY10" fmla="*/ 66675 h 709613"/>
                <a:gd name="connsiteX11" fmla="*/ 280988 w 552450"/>
                <a:gd name="connsiteY11" fmla="*/ 142875 h 709613"/>
                <a:gd name="connsiteX12" fmla="*/ 461963 w 552450"/>
                <a:gd name="connsiteY12" fmla="*/ 259557 h 709613"/>
                <a:gd name="connsiteX13" fmla="*/ 478632 w 552450"/>
                <a:gd name="connsiteY13" fmla="*/ 288132 h 709613"/>
                <a:gd name="connsiteX14" fmla="*/ 497682 w 552450"/>
                <a:gd name="connsiteY14" fmla="*/ 335757 h 709613"/>
                <a:gd name="connsiteX15" fmla="*/ 509588 w 552450"/>
                <a:gd name="connsiteY15" fmla="*/ 373857 h 709613"/>
                <a:gd name="connsiteX16" fmla="*/ 526257 w 552450"/>
                <a:gd name="connsiteY16" fmla="*/ 435769 h 709613"/>
                <a:gd name="connsiteX17" fmla="*/ 542925 w 552450"/>
                <a:gd name="connsiteY17" fmla="*/ 516732 h 709613"/>
                <a:gd name="connsiteX18" fmla="*/ 552450 w 552450"/>
                <a:gd name="connsiteY18" fmla="*/ 573882 h 709613"/>
                <a:gd name="connsiteX19" fmla="*/ 547688 w 552450"/>
                <a:gd name="connsiteY19" fmla="*/ 628650 h 709613"/>
                <a:gd name="connsiteX20" fmla="*/ 535782 w 552450"/>
                <a:gd name="connsiteY20" fmla="*/ 683419 h 709613"/>
                <a:gd name="connsiteX21" fmla="*/ 519113 w 552450"/>
                <a:gd name="connsiteY21" fmla="*/ 700088 h 709613"/>
                <a:gd name="connsiteX22" fmla="*/ 492919 w 552450"/>
                <a:gd name="connsiteY22" fmla="*/ 709613 h 709613"/>
                <a:gd name="connsiteX23" fmla="*/ 440532 w 552450"/>
                <a:gd name="connsiteY23" fmla="*/ 702469 h 709613"/>
                <a:gd name="connsiteX24" fmla="*/ 390525 w 552450"/>
                <a:gd name="connsiteY24" fmla="*/ 688182 h 709613"/>
                <a:gd name="connsiteX25" fmla="*/ 369094 w 552450"/>
                <a:gd name="connsiteY25" fmla="*/ 673894 h 709613"/>
                <a:gd name="connsiteX26" fmla="*/ 354807 w 552450"/>
                <a:gd name="connsiteY26" fmla="*/ 654844 h 709613"/>
                <a:gd name="connsiteX27" fmla="*/ 273844 w 552450"/>
                <a:gd name="connsiteY27" fmla="*/ 49530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2450" h="709613">
                  <a:moveTo>
                    <a:pt x="273844" y="495300"/>
                  </a:moveTo>
                  <a:lnTo>
                    <a:pt x="142875" y="278607"/>
                  </a:lnTo>
                  <a:lnTo>
                    <a:pt x="30957" y="90488"/>
                  </a:lnTo>
                  <a:lnTo>
                    <a:pt x="11907" y="57150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2388" y="9525"/>
                  </a:lnTo>
                  <a:lnTo>
                    <a:pt x="147638" y="66675"/>
                  </a:lnTo>
                  <a:lnTo>
                    <a:pt x="280988" y="142875"/>
                  </a:lnTo>
                  <a:lnTo>
                    <a:pt x="461963" y="259557"/>
                  </a:lnTo>
                  <a:lnTo>
                    <a:pt x="478632" y="288132"/>
                  </a:lnTo>
                  <a:lnTo>
                    <a:pt x="497682" y="335757"/>
                  </a:lnTo>
                  <a:lnTo>
                    <a:pt x="509588" y="373857"/>
                  </a:lnTo>
                  <a:lnTo>
                    <a:pt x="526257" y="435769"/>
                  </a:lnTo>
                  <a:lnTo>
                    <a:pt x="542925" y="516732"/>
                  </a:lnTo>
                  <a:lnTo>
                    <a:pt x="552450" y="573882"/>
                  </a:lnTo>
                  <a:lnTo>
                    <a:pt x="547688" y="628650"/>
                  </a:lnTo>
                  <a:lnTo>
                    <a:pt x="535782" y="683419"/>
                  </a:lnTo>
                  <a:lnTo>
                    <a:pt x="519113" y="700088"/>
                  </a:lnTo>
                  <a:lnTo>
                    <a:pt x="492919" y="709613"/>
                  </a:lnTo>
                  <a:lnTo>
                    <a:pt x="440532" y="702469"/>
                  </a:lnTo>
                  <a:lnTo>
                    <a:pt x="390525" y="688182"/>
                  </a:lnTo>
                  <a:lnTo>
                    <a:pt x="369094" y="673894"/>
                  </a:lnTo>
                  <a:lnTo>
                    <a:pt x="354807" y="654844"/>
                  </a:lnTo>
                  <a:lnTo>
                    <a:pt x="273844" y="4953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600AAB57-AC18-4DA0-9D7F-979BA1BE75B7}"/>
                </a:ext>
              </a:extLst>
            </p:cNvPr>
            <p:cNvSpPr/>
            <p:nvPr/>
          </p:nvSpPr>
          <p:spPr>
            <a:xfrm>
              <a:off x="7034214" y="1951038"/>
              <a:ext cx="985837" cy="1001712"/>
            </a:xfrm>
            <a:custGeom>
              <a:avLst/>
              <a:gdLst>
                <a:gd name="connsiteX0" fmla="*/ 561975 w 985837"/>
                <a:gd name="connsiteY0" fmla="*/ 640556 h 1002506"/>
                <a:gd name="connsiteX1" fmla="*/ 364331 w 985837"/>
                <a:gd name="connsiteY1" fmla="*/ 788194 h 1002506"/>
                <a:gd name="connsiteX2" fmla="*/ 242887 w 985837"/>
                <a:gd name="connsiteY2" fmla="*/ 876300 h 1002506"/>
                <a:gd name="connsiteX3" fmla="*/ 76200 w 985837"/>
                <a:gd name="connsiteY3" fmla="*/ 983456 h 1002506"/>
                <a:gd name="connsiteX4" fmla="*/ 40481 w 985837"/>
                <a:gd name="connsiteY4" fmla="*/ 1000125 h 1002506"/>
                <a:gd name="connsiteX5" fmla="*/ 26193 w 985837"/>
                <a:gd name="connsiteY5" fmla="*/ 1002506 h 1002506"/>
                <a:gd name="connsiteX6" fmla="*/ 9525 w 985837"/>
                <a:gd name="connsiteY6" fmla="*/ 1000125 h 1002506"/>
                <a:gd name="connsiteX7" fmla="*/ 0 w 985837"/>
                <a:gd name="connsiteY7" fmla="*/ 990600 h 1002506"/>
                <a:gd name="connsiteX8" fmla="*/ 0 w 985837"/>
                <a:gd name="connsiteY8" fmla="*/ 971550 h 1002506"/>
                <a:gd name="connsiteX9" fmla="*/ 19050 w 985837"/>
                <a:gd name="connsiteY9" fmla="*/ 935831 h 1002506"/>
                <a:gd name="connsiteX10" fmla="*/ 97631 w 985837"/>
                <a:gd name="connsiteY10" fmla="*/ 854869 h 1002506"/>
                <a:gd name="connsiteX11" fmla="*/ 221456 w 985837"/>
                <a:gd name="connsiteY11" fmla="*/ 719137 h 1002506"/>
                <a:gd name="connsiteX12" fmla="*/ 340518 w 985837"/>
                <a:gd name="connsiteY12" fmla="*/ 588169 h 1002506"/>
                <a:gd name="connsiteX13" fmla="*/ 447675 w 985837"/>
                <a:gd name="connsiteY13" fmla="*/ 450056 h 1002506"/>
                <a:gd name="connsiteX14" fmla="*/ 500062 w 985837"/>
                <a:gd name="connsiteY14" fmla="*/ 376237 h 1002506"/>
                <a:gd name="connsiteX15" fmla="*/ 540543 w 985837"/>
                <a:gd name="connsiteY15" fmla="*/ 307181 h 1002506"/>
                <a:gd name="connsiteX16" fmla="*/ 564356 w 985837"/>
                <a:gd name="connsiteY16" fmla="*/ 257175 h 1002506"/>
                <a:gd name="connsiteX17" fmla="*/ 573881 w 985837"/>
                <a:gd name="connsiteY17" fmla="*/ 223837 h 1002506"/>
                <a:gd name="connsiteX18" fmla="*/ 573881 w 985837"/>
                <a:gd name="connsiteY18" fmla="*/ 204787 h 1002506"/>
                <a:gd name="connsiteX19" fmla="*/ 569118 w 985837"/>
                <a:gd name="connsiteY19" fmla="*/ 183356 h 1002506"/>
                <a:gd name="connsiteX20" fmla="*/ 557212 w 985837"/>
                <a:gd name="connsiteY20" fmla="*/ 164306 h 1002506"/>
                <a:gd name="connsiteX21" fmla="*/ 540543 w 985837"/>
                <a:gd name="connsiteY21" fmla="*/ 147637 h 1002506"/>
                <a:gd name="connsiteX22" fmla="*/ 514350 w 985837"/>
                <a:gd name="connsiteY22" fmla="*/ 130969 h 1002506"/>
                <a:gd name="connsiteX23" fmla="*/ 457200 w 985837"/>
                <a:gd name="connsiteY23" fmla="*/ 102394 h 1002506"/>
                <a:gd name="connsiteX24" fmla="*/ 435768 w 985837"/>
                <a:gd name="connsiteY24" fmla="*/ 90487 h 1002506"/>
                <a:gd name="connsiteX25" fmla="*/ 414337 w 985837"/>
                <a:gd name="connsiteY25" fmla="*/ 73819 h 1002506"/>
                <a:gd name="connsiteX26" fmla="*/ 402431 w 985837"/>
                <a:gd name="connsiteY26" fmla="*/ 52387 h 1002506"/>
                <a:gd name="connsiteX27" fmla="*/ 404812 w 985837"/>
                <a:gd name="connsiteY27" fmla="*/ 30956 h 1002506"/>
                <a:gd name="connsiteX28" fmla="*/ 409575 w 985837"/>
                <a:gd name="connsiteY28" fmla="*/ 19050 h 1002506"/>
                <a:gd name="connsiteX29" fmla="*/ 426243 w 985837"/>
                <a:gd name="connsiteY29" fmla="*/ 7144 h 1002506"/>
                <a:gd name="connsiteX30" fmla="*/ 473868 w 985837"/>
                <a:gd name="connsiteY30" fmla="*/ 0 h 1002506"/>
                <a:gd name="connsiteX31" fmla="*/ 528637 w 985837"/>
                <a:gd name="connsiteY31" fmla="*/ 4762 h 1002506"/>
                <a:gd name="connsiteX32" fmla="*/ 592931 w 985837"/>
                <a:gd name="connsiteY32" fmla="*/ 21431 h 1002506"/>
                <a:gd name="connsiteX33" fmla="*/ 645318 w 985837"/>
                <a:gd name="connsiteY33" fmla="*/ 42862 h 1002506"/>
                <a:gd name="connsiteX34" fmla="*/ 690562 w 985837"/>
                <a:gd name="connsiteY34" fmla="*/ 61912 h 1002506"/>
                <a:gd name="connsiteX35" fmla="*/ 754856 w 985837"/>
                <a:gd name="connsiteY35" fmla="*/ 97631 h 1002506"/>
                <a:gd name="connsiteX36" fmla="*/ 821531 w 985837"/>
                <a:gd name="connsiteY36" fmla="*/ 145256 h 1002506"/>
                <a:gd name="connsiteX37" fmla="*/ 916781 w 985837"/>
                <a:gd name="connsiteY37" fmla="*/ 226219 h 1002506"/>
                <a:gd name="connsiteX38" fmla="*/ 964406 w 985837"/>
                <a:gd name="connsiteY38" fmla="*/ 285750 h 1002506"/>
                <a:gd name="connsiteX39" fmla="*/ 978693 w 985837"/>
                <a:gd name="connsiteY39" fmla="*/ 311944 h 1002506"/>
                <a:gd name="connsiteX40" fmla="*/ 983456 w 985837"/>
                <a:gd name="connsiteY40" fmla="*/ 338137 h 1002506"/>
                <a:gd name="connsiteX41" fmla="*/ 985837 w 985837"/>
                <a:gd name="connsiteY41" fmla="*/ 359569 h 1002506"/>
                <a:gd name="connsiteX42" fmla="*/ 976312 w 985837"/>
                <a:gd name="connsiteY42" fmla="*/ 385762 h 1002506"/>
                <a:gd name="connsiteX43" fmla="*/ 957262 w 985837"/>
                <a:gd name="connsiteY43" fmla="*/ 404812 h 1002506"/>
                <a:gd name="connsiteX44" fmla="*/ 928687 w 985837"/>
                <a:gd name="connsiteY44" fmla="*/ 414337 h 1002506"/>
                <a:gd name="connsiteX45" fmla="*/ 835818 w 985837"/>
                <a:gd name="connsiteY45" fmla="*/ 438150 h 1002506"/>
                <a:gd name="connsiteX46" fmla="*/ 773906 w 985837"/>
                <a:gd name="connsiteY46" fmla="*/ 459581 h 1002506"/>
                <a:gd name="connsiteX47" fmla="*/ 728662 w 985837"/>
                <a:gd name="connsiteY47" fmla="*/ 490537 h 1002506"/>
                <a:gd name="connsiteX48" fmla="*/ 561975 w 985837"/>
                <a:gd name="connsiteY48" fmla="*/ 640556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85837" h="1002506">
                  <a:moveTo>
                    <a:pt x="561975" y="640556"/>
                  </a:moveTo>
                  <a:lnTo>
                    <a:pt x="364331" y="788194"/>
                  </a:lnTo>
                  <a:lnTo>
                    <a:pt x="242887" y="876300"/>
                  </a:lnTo>
                  <a:lnTo>
                    <a:pt x="76200" y="983456"/>
                  </a:lnTo>
                  <a:lnTo>
                    <a:pt x="40481" y="1000125"/>
                  </a:lnTo>
                  <a:lnTo>
                    <a:pt x="26193" y="1002506"/>
                  </a:lnTo>
                  <a:lnTo>
                    <a:pt x="9525" y="1000125"/>
                  </a:lnTo>
                  <a:lnTo>
                    <a:pt x="0" y="990600"/>
                  </a:lnTo>
                  <a:lnTo>
                    <a:pt x="0" y="971550"/>
                  </a:lnTo>
                  <a:lnTo>
                    <a:pt x="19050" y="935831"/>
                  </a:lnTo>
                  <a:lnTo>
                    <a:pt x="97631" y="854869"/>
                  </a:lnTo>
                  <a:lnTo>
                    <a:pt x="221456" y="719137"/>
                  </a:lnTo>
                  <a:lnTo>
                    <a:pt x="340518" y="588169"/>
                  </a:lnTo>
                  <a:lnTo>
                    <a:pt x="447675" y="450056"/>
                  </a:lnTo>
                  <a:lnTo>
                    <a:pt x="500062" y="376237"/>
                  </a:lnTo>
                  <a:lnTo>
                    <a:pt x="540543" y="307181"/>
                  </a:lnTo>
                  <a:lnTo>
                    <a:pt x="564356" y="257175"/>
                  </a:lnTo>
                  <a:lnTo>
                    <a:pt x="573881" y="223837"/>
                  </a:lnTo>
                  <a:lnTo>
                    <a:pt x="573881" y="204787"/>
                  </a:lnTo>
                  <a:lnTo>
                    <a:pt x="569118" y="183356"/>
                  </a:lnTo>
                  <a:lnTo>
                    <a:pt x="557212" y="164306"/>
                  </a:lnTo>
                  <a:lnTo>
                    <a:pt x="540543" y="147637"/>
                  </a:lnTo>
                  <a:lnTo>
                    <a:pt x="514350" y="130969"/>
                  </a:lnTo>
                  <a:lnTo>
                    <a:pt x="457200" y="102394"/>
                  </a:lnTo>
                  <a:lnTo>
                    <a:pt x="435768" y="90487"/>
                  </a:lnTo>
                  <a:lnTo>
                    <a:pt x="414337" y="73819"/>
                  </a:lnTo>
                  <a:lnTo>
                    <a:pt x="402431" y="52387"/>
                  </a:lnTo>
                  <a:lnTo>
                    <a:pt x="404812" y="30956"/>
                  </a:lnTo>
                  <a:lnTo>
                    <a:pt x="409575" y="19050"/>
                  </a:lnTo>
                  <a:lnTo>
                    <a:pt x="426243" y="7144"/>
                  </a:lnTo>
                  <a:lnTo>
                    <a:pt x="473868" y="0"/>
                  </a:lnTo>
                  <a:lnTo>
                    <a:pt x="528637" y="4762"/>
                  </a:lnTo>
                  <a:lnTo>
                    <a:pt x="592931" y="21431"/>
                  </a:lnTo>
                  <a:lnTo>
                    <a:pt x="645318" y="42862"/>
                  </a:lnTo>
                  <a:lnTo>
                    <a:pt x="690562" y="61912"/>
                  </a:lnTo>
                  <a:lnTo>
                    <a:pt x="754856" y="97631"/>
                  </a:lnTo>
                  <a:lnTo>
                    <a:pt x="821531" y="145256"/>
                  </a:lnTo>
                  <a:lnTo>
                    <a:pt x="916781" y="226219"/>
                  </a:lnTo>
                  <a:lnTo>
                    <a:pt x="964406" y="285750"/>
                  </a:lnTo>
                  <a:lnTo>
                    <a:pt x="978693" y="311944"/>
                  </a:lnTo>
                  <a:lnTo>
                    <a:pt x="983456" y="338137"/>
                  </a:lnTo>
                  <a:lnTo>
                    <a:pt x="985837" y="359569"/>
                  </a:lnTo>
                  <a:lnTo>
                    <a:pt x="976312" y="385762"/>
                  </a:lnTo>
                  <a:lnTo>
                    <a:pt x="957262" y="404812"/>
                  </a:lnTo>
                  <a:lnTo>
                    <a:pt x="928687" y="414337"/>
                  </a:lnTo>
                  <a:lnTo>
                    <a:pt x="835818" y="438150"/>
                  </a:lnTo>
                  <a:lnTo>
                    <a:pt x="773906" y="459581"/>
                  </a:lnTo>
                  <a:lnTo>
                    <a:pt x="728662" y="490537"/>
                  </a:lnTo>
                  <a:lnTo>
                    <a:pt x="561975" y="6405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4C56F6D3-466E-4227-A0CC-68F13B1392FA}"/>
                </a:ext>
              </a:extLst>
            </p:cNvPr>
            <p:cNvSpPr/>
            <p:nvPr/>
          </p:nvSpPr>
          <p:spPr>
            <a:xfrm>
              <a:off x="5338764" y="3582988"/>
              <a:ext cx="2714625" cy="584200"/>
            </a:xfrm>
            <a:custGeom>
              <a:avLst/>
              <a:gdLst>
                <a:gd name="connsiteX0" fmla="*/ 1797843 w 2714625"/>
                <a:gd name="connsiteY0" fmla="*/ 280988 h 583407"/>
                <a:gd name="connsiteX1" fmla="*/ 1385887 w 2714625"/>
                <a:gd name="connsiteY1" fmla="*/ 319088 h 583407"/>
                <a:gd name="connsiteX2" fmla="*/ 1045368 w 2714625"/>
                <a:gd name="connsiteY2" fmla="*/ 400050 h 583407"/>
                <a:gd name="connsiteX3" fmla="*/ 854868 w 2714625"/>
                <a:gd name="connsiteY3" fmla="*/ 428625 h 583407"/>
                <a:gd name="connsiteX4" fmla="*/ 764381 w 2714625"/>
                <a:gd name="connsiteY4" fmla="*/ 445294 h 583407"/>
                <a:gd name="connsiteX5" fmla="*/ 619125 w 2714625"/>
                <a:gd name="connsiteY5" fmla="*/ 478632 h 583407"/>
                <a:gd name="connsiteX6" fmla="*/ 500062 w 2714625"/>
                <a:gd name="connsiteY6" fmla="*/ 519113 h 583407"/>
                <a:gd name="connsiteX7" fmla="*/ 376237 w 2714625"/>
                <a:gd name="connsiteY7" fmla="*/ 583407 h 583407"/>
                <a:gd name="connsiteX8" fmla="*/ 326231 w 2714625"/>
                <a:gd name="connsiteY8" fmla="*/ 564357 h 583407"/>
                <a:gd name="connsiteX9" fmla="*/ 242887 w 2714625"/>
                <a:gd name="connsiteY9" fmla="*/ 516732 h 583407"/>
                <a:gd name="connsiteX10" fmla="*/ 169068 w 2714625"/>
                <a:gd name="connsiteY10" fmla="*/ 464344 h 583407"/>
                <a:gd name="connsiteX11" fmla="*/ 121443 w 2714625"/>
                <a:gd name="connsiteY11" fmla="*/ 423863 h 583407"/>
                <a:gd name="connsiteX12" fmla="*/ 90487 w 2714625"/>
                <a:gd name="connsiteY12" fmla="*/ 390525 h 583407"/>
                <a:gd name="connsiteX13" fmla="*/ 57150 w 2714625"/>
                <a:gd name="connsiteY13" fmla="*/ 345282 h 583407"/>
                <a:gd name="connsiteX14" fmla="*/ 23812 w 2714625"/>
                <a:gd name="connsiteY14" fmla="*/ 295275 h 583407"/>
                <a:gd name="connsiteX15" fmla="*/ 7143 w 2714625"/>
                <a:gd name="connsiteY15" fmla="*/ 266700 h 583407"/>
                <a:gd name="connsiteX16" fmla="*/ 0 w 2714625"/>
                <a:gd name="connsiteY16" fmla="*/ 247650 h 583407"/>
                <a:gd name="connsiteX17" fmla="*/ 0 w 2714625"/>
                <a:gd name="connsiteY17" fmla="*/ 223838 h 583407"/>
                <a:gd name="connsiteX18" fmla="*/ 4762 w 2714625"/>
                <a:gd name="connsiteY18" fmla="*/ 211932 h 583407"/>
                <a:gd name="connsiteX19" fmla="*/ 23812 w 2714625"/>
                <a:gd name="connsiteY19" fmla="*/ 207169 h 583407"/>
                <a:gd name="connsiteX20" fmla="*/ 64293 w 2714625"/>
                <a:gd name="connsiteY20" fmla="*/ 226219 h 583407"/>
                <a:gd name="connsiteX21" fmla="*/ 121443 w 2714625"/>
                <a:gd name="connsiteY21" fmla="*/ 254794 h 583407"/>
                <a:gd name="connsiteX22" fmla="*/ 164306 w 2714625"/>
                <a:gd name="connsiteY22" fmla="*/ 271463 h 583407"/>
                <a:gd name="connsiteX23" fmla="*/ 216693 w 2714625"/>
                <a:gd name="connsiteY23" fmla="*/ 290513 h 583407"/>
                <a:gd name="connsiteX24" fmla="*/ 273843 w 2714625"/>
                <a:gd name="connsiteY24" fmla="*/ 304800 h 583407"/>
                <a:gd name="connsiteX25" fmla="*/ 309562 w 2714625"/>
                <a:gd name="connsiteY25" fmla="*/ 309563 h 583407"/>
                <a:gd name="connsiteX26" fmla="*/ 373856 w 2714625"/>
                <a:gd name="connsiteY26" fmla="*/ 314325 h 583407"/>
                <a:gd name="connsiteX27" fmla="*/ 447675 w 2714625"/>
                <a:gd name="connsiteY27" fmla="*/ 309563 h 583407"/>
                <a:gd name="connsiteX28" fmla="*/ 638175 w 2714625"/>
                <a:gd name="connsiteY28" fmla="*/ 283369 h 583407"/>
                <a:gd name="connsiteX29" fmla="*/ 888206 w 2714625"/>
                <a:gd name="connsiteY29" fmla="*/ 240507 h 583407"/>
                <a:gd name="connsiteX30" fmla="*/ 1221581 w 2714625"/>
                <a:gd name="connsiteY30" fmla="*/ 173832 h 583407"/>
                <a:gd name="connsiteX31" fmla="*/ 1369218 w 2714625"/>
                <a:gd name="connsiteY31" fmla="*/ 138113 h 583407"/>
                <a:gd name="connsiteX32" fmla="*/ 1581150 w 2714625"/>
                <a:gd name="connsiteY32" fmla="*/ 116682 h 583407"/>
                <a:gd name="connsiteX33" fmla="*/ 2107406 w 2714625"/>
                <a:gd name="connsiteY33" fmla="*/ 69057 h 583407"/>
                <a:gd name="connsiteX34" fmla="*/ 2143125 w 2714625"/>
                <a:gd name="connsiteY34" fmla="*/ 57150 h 583407"/>
                <a:gd name="connsiteX35" fmla="*/ 2205037 w 2714625"/>
                <a:gd name="connsiteY35" fmla="*/ 33338 h 583407"/>
                <a:gd name="connsiteX36" fmla="*/ 2286000 w 2714625"/>
                <a:gd name="connsiteY36" fmla="*/ 11907 h 583407"/>
                <a:gd name="connsiteX37" fmla="*/ 2336006 w 2714625"/>
                <a:gd name="connsiteY37" fmla="*/ 0 h 583407"/>
                <a:gd name="connsiteX38" fmla="*/ 2388393 w 2714625"/>
                <a:gd name="connsiteY38" fmla="*/ 11907 h 583407"/>
                <a:gd name="connsiteX39" fmla="*/ 2497931 w 2714625"/>
                <a:gd name="connsiteY39" fmla="*/ 47625 h 583407"/>
                <a:gd name="connsiteX40" fmla="*/ 2581275 w 2714625"/>
                <a:gd name="connsiteY40" fmla="*/ 76200 h 583407"/>
                <a:gd name="connsiteX41" fmla="*/ 2640806 w 2714625"/>
                <a:gd name="connsiteY41" fmla="*/ 107157 h 583407"/>
                <a:gd name="connsiteX42" fmla="*/ 2676525 w 2714625"/>
                <a:gd name="connsiteY42" fmla="*/ 130969 h 583407"/>
                <a:gd name="connsiteX43" fmla="*/ 2697956 w 2714625"/>
                <a:gd name="connsiteY43" fmla="*/ 150019 h 583407"/>
                <a:gd name="connsiteX44" fmla="*/ 2712243 w 2714625"/>
                <a:gd name="connsiteY44" fmla="*/ 171450 h 583407"/>
                <a:gd name="connsiteX45" fmla="*/ 2714625 w 2714625"/>
                <a:gd name="connsiteY45" fmla="*/ 185738 h 583407"/>
                <a:gd name="connsiteX46" fmla="*/ 2709862 w 2714625"/>
                <a:gd name="connsiteY46" fmla="*/ 214313 h 583407"/>
                <a:gd name="connsiteX47" fmla="*/ 2693193 w 2714625"/>
                <a:gd name="connsiteY47" fmla="*/ 240507 h 583407"/>
                <a:gd name="connsiteX48" fmla="*/ 2659856 w 2714625"/>
                <a:gd name="connsiteY48" fmla="*/ 257175 h 583407"/>
                <a:gd name="connsiteX49" fmla="*/ 2619375 w 2714625"/>
                <a:gd name="connsiteY49" fmla="*/ 269082 h 583407"/>
                <a:gd name="connsiteX50" fmla="*/ 2562225 w 2714625"/>
                <a:gd name="connsiteY50" fmla="*/ 271463 h 583407"/>
                <a:gd name="connsiteX51" fmla="*/ 2443162 w 2714625"/>
                <a:gd name="connsiteY51" fmla="*/ 261938 h 583407"/>
                <a:gd name="connsiteX52" fmla="*/ 2286000 w 2714625"/>
                <a:gd name="connsiteY52" fmla="*/ 250032 h 583407"/>
                <a:gd name="connsiteX53" fmla="*/ 2116931 w 2714625"/>
                <a:gd name="connsiteY53" fmla="*/ 247650 h 583407"/>
                <a:gd name="connsiteX54" fmla="*/ 1797843 w 2714625"/>
                <a:gd name="connsiteY54" fmla="*/ 280988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4625" h="583407">
                  <a:moveTo>
                    <a:pt x="1797843" y="280988"/>
                  </a:moveTo>
                  <a:lnTo>
                    <a:pt x="1385887" y="319088"/>
                  </a:lnTo>
                  <a:lnTo>
                    <a:pt x="1045368" y="400050"/>
                  </a:lnTo>
                  <a:lnTo>
                    <a:pt x="854868" y="428625"/>
                  </a:lnTo>
                  <a:lnTo>
                    <a:pt x="764381" y="445294"/>
                  </a:lnTo>
                  <a:lnTo>
                    <a:pt x="619125" y="478632"/>
                  </a:lnTo>
                  <a:lnTo>
                    <a:pt x="500062" y="519113"/>
                  </a:lnTo>
                  <a:lnTo>
                    <a:pt x="376237" y="583407"/>
                  </a:lnTo>
                  <a:lnTo>
                    <a:pt x="326231" y="564357"/>
                  </a:lnTo>
                  <a:lnTo>
                    <a:pt x="242887" y="516732"/>
                  </a:lnTo>
                  <a:lnTo>
                    <a:pt x="169068" y="464344"/>
                  </a:lnTo>
                  <a:lnTo>
                    <a:pt x="121443" y="423863"/>
                  </a:lnTo>
                  <a:lnTo>
                    <a:pt x="90487" y="390525"/>
                  </a:lnTo>
                  <a:lnTo>
                    <a:pt x="57150" y="345282"/>
                  </a:lnTo>
                  <a:lnTo>
                    <a:pt x="23812" y="295275"/>
                  </a:lnTo>
                  <a:lnTo>
                    <a:pt x="7143" y="266700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11932"/>
                  </a:lnTo>
                  <a:lnTo>
                    <a:pt x="23812" y="207169"/>
                  </a:lnTo>
                  <a:lnTo>
                    <a:pt x="64293" y="226219"/>
                  </a:lnTo>
                  <a:lnTo>
                    <a:pt x="121443" y="254794"/>
                  </a:lnTo>
                  <a:lnTo>
                    <a:pt x="164306" y="271463"/>
                  </a:lnTo>
                  <a:lnTo>
                    <a:pt x="216693" y="290513"/>
                  </a:lnTo>
                  <a:lnTo>
                    <a:pt x="273843" y="304800"/>
                  </a:lnTo>
                  <a:lnTo>
                    <a:pt x="309562" y="309563"/>
                  </a:lnTo>
                  <a:lnTo>
                    <a:pt x="373856" y="314325"/>
                  </a:lnTo>
                  <a:lnTo>
                    <a:pt x="447675" y="309563"/>
                  </a:lnTo>
                  <a:lnTo>
                    <a:pt x="638175" y="283369"/>
                  </a:lnTo>
                  <a:lnTo>
                    <a:pt x="888206" y="240507"/>
                  </a:lnTo>
                  <a:lnTo>
                    <a:pt x="1221581" y="173832"/>
                  </a:lnTo>
                  <a:lnTo>
                    <a:pt x="1369218" y="138113"/>
                  </a:lnTo>
                  <a:lnTo>
                    <a:pt x="1581150" y="116682"/>
                  </a:lnTo>
                  <a:lnTo>
                    <a:pt x="2107406" y="69057"/>
                  </a:lnTo>
                  <a:lnTo>
                    <a:pt x="2143125" y="57150"/>
                  </a:lnTo>
                  <a:lnTo>
                    <a:pt x="2205037" y="33338"/>
                  </a:lnTo>
                  <a:lnTo>
                    <a:pt x="2286000" y="11907"/>
                  </a:lnTo>
                  <a:lnTo>
                    <a:pt x="2336006" y="0"/>
                  </a:lnTo>
                  <a:lnTo>
                    <a:pt x="2388393" y="11907"/>
                  </a:lnTo>
                  <a:lnTo>
                    <a:pt x="2497931" y="47625"/>
                  </a:lnTo>
                  <a:lnTo>
                    <a:pt x="2581275" y="76200"/>
                  </a:lnTo>
                  <a:lnTo>
                    <a:pt x="2640806" y="107157"/>
                  </a:lnTo>
                  <a:lnTo>
                    <a:pt x="2676525" y="130969"/>
                  </a:lnTo>
                  <a:lnTo>
                    <a:pt x="2697956" y="150019"/>
                  </a:lnTo>
                  <a:lnTo>
                    <a:pt x="2712243" y="171450"/>
                  </a:lnTo>
                  <a:lnTo>
                    <a:pt x="2714625" y="185738"/>
                  </a:lnTo>
                  <a:lnTo>
                    <a:pt x="2709862" y="214313"/>
                  </a:lnTo>
                  <a:lnTo>
                    <a:pt x="2693193" y="240507"/>
                  </a:lnTo>
                  <a:lnTo>
                    <a:pt x="2659856" y="257175"/>
                  </a:lnTo>
                  <a:lnTo>
                    <a:pt x="2619375" y="269082"/>
                  </a:lnTo>
                  <a:lnTo>
                    <a:pt x="2562225" y="271463"/>
                  </a:lnTo>
                  <a:lnTo>
                    <a:pt x="2443162" y="261938"/>
                  </a:lnTo>
                  <a:lnTo>
                    <a:pt x="2286000" y="250032"/>
                  </a:lnTo>
                  <a:lnTo>
                    <a:pt x="2116931" y="247650"/>
                  </a:lnTo>
                  <a:lnTo>
                    <a:pt x="1797843" y="2809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13FCF616-BDE8-4446-B625-B4B94AA1695E}"/>
                </a:ext>
              </a:extLst>
            </p:cNvPr>
            <p:cNvSpPr/>
            <p:nvPr/>
          </p:nvSpPr>
          <p:spPr>
            <a:xfrm rot="16200000">
              <a:off x="2497933" y="3482182"/>
              <a:ext cx="4386262" cy="511175"/>
            </a:xfrm>
            <a:custGeom>
              <a:avLst/>
              <a:gdLst>
                <a:gd name="connsiteX0" fmla="*/ 1495958 w 4385462"/>
                <a:gd name="connsiteY0" fmla="*/ 369417 h 512064"/>
                <a:gd name="connsiteX1" fmla="*/ 738835 w 4385462"/>
                <a:gd name="connsiteY1" fmla="*/ 384048 h 512064"/>
                <a:gd name="connsiteX2" fmla="*/ 555955 w 4385462"/>
                <a:gd name="connsiteY2" fmla="*/ 391363 h 512064"/>
                <a:gd name="connsiteX3" fmla="*/ 438912 w 4385462"/>
                <a:gd name="connsiteY3" fmla="*/ 402336 h 512064"/>
                <a:gd name="connsiteX4" fmla="*/ 405993 w 4385462"/>
                <a:gd name="connsiteY4" fmla="*/ 402336 h 512064"/>
                <a:gd name="connsiteX5" fmla="*/ 310896 w 4385462"/>
                <a:gd name="connsiteY5" fmla="*/ 369417 h 512064"/>
                <a:gd name="connsiteX6" fmla="*/ 208483 w 4385462"/>
                <a:gd name="connsiteY6" fmla="*/ 332841 h 512064"/>
                <a:gd name="connsiteX7" fmla="*/ 135331 w 4385462"/>
                <a:gd name="connsiteY7" fmla="*/ 299923 h 512064"/>
                <a:gd name="connsiteX8" fmla="*/ 73152 w 4385462"/>
                <a:gd name="connsiteY8" fmla="*/ 267005 h 512064"/>
                <a:gd name="connsiteX9" fmla="*/ 43891 w 4385462"/>
                <a:gd name="connsiteY9" fmla="*/ 241401 h 512064"/>
                <a:gd name="connsiteX10" fmla="*/ 14630 w 4385462"/>
                <a:gd name="connsiteY10" fmla="*/ 212141 h 512064"/>
                <a:gd name="connsiteX11" fmla="*/ 0 w 4385462"/>
                <a:gd name="connsiteY11" fmla="*/ 182880 h 512064"/>
                <a:gd name="connsiteX12" fmla="*/ 0 w 4385462"/>
                <a:gd name="connsiteY12" fmla="*/ 153619 h 512064"/>
                <a:gd name="connsiteX13" fmla="*/ 10972 w 4385462"/>
                <a:gd name="connsiteY13" fmla="*/ 124358 h 512064"/>
                <a:gd name="connsiteX14" fmla="*/ 36576 w 4385462"/>
                <a:gd name="connsiteY14" fmla="*/ 109728 h 512064"/>
                <a:gd name="connsiteX15" fmla="*/ 87782 w 4385462"/>
                <a:gd name="connsiteY15" fmla="*/ 98755 h 512064"/>
                <a:gd name="connsiteX16" fmla="*/ 171907 w 4385462"/>
                <a:gd name="connsiteY16" fmla="*/ 76809 h 512064"/>
                <a:gd name="connsiteX17" fmla="*/ 299923 w 4385462"/>
                <a:gd name="connsiteY17" fmla="*/ 18288 h 512064"/>
                <a:gd name="connsiteX18" fmla="*/ 530352 w 4385462"/>
                <a:gd name="connsiteY18" fmla="*/ 109728 h 512064"/>
                <a:gd name="connsiteX19" fmla="*/ 570585 w 4385462"/>
                <a:gd name="connsiteY19" fmla="*/ 131673 h 512064"/>
                <a:gd name="connsiteX20" fmla="*/ 640080 w 4385462"/>
                <a:gd name="connsiteY20" fmla="*/ 138989 h 512064"/>
                <a:gd name="connsiteX21" fmla="*/ 1181404 w 4385462"/>
                <a:gd name="connsiteY21" fmla="*/ 142646 h 512064"/>
                <a:gd name="connsiteX22" fmla="*/ 1975104 w 4385462"/>
                <a:gd name="connsiteY22" fmla="*/ 160934 h 512064"/>
                <a:gd name="connsiteX23" fmla="*/ 2157984 w 4385462"/>
                <a:gd name="connsiteY23" fmla="*/ 160934 h 512064"/>
                <a:gd name="connsiteX24" fmla="*/ 2648102 w 4385462"/>
                <a:gd name="connsiteY24" fmla="*/ 168249 h 512064"/>
                <a:gd name="connsiteX25" fmla="*/ 3152851 w 4385462"/>
                <a:gd name="connsiteY25" fmla="*/ 179222 h 512064"/>
                <a:gd name="connsiteX26" fmla="*/ 3302812 w 4385462"/>
                <a:gd name="connsiteY26" fmla="*/ 179222 h 512064"/>
                <a:gd name="connsiteX27" fmla="*/ 3760012 w 4385462"/>
                <a:gd name="connsiteY27" fmla="*/ 179222 h 512064"/>
                <a:gd name="connsiteX28" fmla="*/ 4103827 w 4385462"/>
                <a:gd name="connsiteY28" fmla="*/ 182880 h 512064"/>
                <a:gd name="connsiteX29" fmla="*/ 4147718 w 4385462"/>
                <a:gd name="connsiteY29" fmla="*/ 175565 h 512064"/>
                <a:gd name="connsiteX30" fmla="*/ 4187952 w 4385462"/>
                <a:gd name="connsiteY30" fmla="*/ 157277 h 512064"/>
                <a:gd name="connsiteX31" fmla="*/ 4253788 w 4385462"/>
                <a:gd name="connsiteY31" fmla="*/ 102413 h 512064"/>
                <a:gd name="connsiteX32" fmla="*/ 4319625 w 4385462"/>
                <a:gd name="connsiteY32" fmla="*/ 21945 h 512064"/>
                <a:gd name="connsiteX33" fmla="*/ 4334256 w 4385462"/>
                <a:gd name="connsiteY33" fmla="*/ 7315 h 512064"/>
                <a:gd name="connsiteX34" fmla="*/ 4348886 w 4385462"/>
                <a:gd name="connsiteY34" fmla="*/ 0 h 512064"/>
                <a:gd name="connsiteX35" fmla="*/ 4363516 w 4385462"/>
                <a:gd name="connsiteY35" fmla="*/ 0 h 512064"/>
                <a:gd name="connsiteX36" fmla="*/ 4378147 w 4385462"/>
                <a:gd name="connsiteY36" fmla="*/ 7315 h 512064"/>
                <a:gd name="connsiteX37" fmla="*/ 4385462 w 4385462"/>
                <a:gd name="connsiteY37" fmla="*/ 29261 h 512064"/>
                <a:gd name="connsiteX38" fmla="*/ 4381804 w 4385462"/>
                <a:gd name="connsiteY38" fmla="*/ 87782 h 512064"/>
                <a:gd name="connsiteX39" fmla="*/ 4356201 w 4385462"/>
                <a:gd name="connsiteY39" fmla="*/ 168249 h 512064"/>
                <a:gd name="connsiteX40" fmla="*/ 4319625 w 4385462"/>
                <a:gd name="connsiteY40" fmla="*/ 245059 h 512064"/>
                <a:gd name="connsiteX41" fmla="*/ 4286707 w 4385462"/>
                <a:gd name="connsiteY41" fmla="*/ 303581 h 512064"/>
                <a:gd name="connsiteX42" fmla="*/ 4195267 w 4385462"/>
                <a:gd name="connsiteY42" fmla="*/ 438912 h 512064"/>
                <a:gd name="connsiteX43" fmla="*/ 4140403 w 4385462"/>
                <a:gd name="connsiteY43" fmla="*/ 493776 h 512064"/>
                <a:gd name="connsiteX44" fmla="*/ 4100169 w 4385462"/>
                <a:gd name="connsiteY44" fmla="*/ 512064 h 512064"/>
                <a:gd name="connsiteX45" fmla="*/ 4067251 w 4385462"/>
                <a:gd name="connsiteY45" fmla="*/ 504749 h 512064"/>
                <a:gd name="connsiteX46" fmla="*/ 4030675 w 4385462"/>
                <a:gd name="connsiteY46" fmla="*/ 479145 h 512064"/>
                <a:gd name="connsiteX47" fmla="*/ 3986784 w 4385462"/>
                <a:gd name="connsiteY47" fmla="*/ 442569 h 512064"/>
                <a:gd name="connsiteX48" fmla="*/ 3950208 w 4385462"/>
                <a:gd name="connsiteY48" fmla="*/ 420624 h 512064"/>
                <a:gd name="connsiteX49" fmla="*/ 3884371 w 4385462"/>
                <a:gd name="connsiteY49" fmla="*/ 405993 h 512064"/>
                <a:gd name="connsiteX50" fmla="*/ 3738067 w 4385462"/>
                <a:gd name="connsiteY50" fmla="*/ 395021 h 512064"/>
                <a:gd name="connsiteX51" fmla="*/ 3343046 w 4385462"/>
                <a:gd name="connsiteY51" fmla="*/ 384048 h 512064"/>
                <a:gd name="connsiteX52" fmla="*/ 3222345 w 4385462"/>
                <a:gd name="connsiteY52" fmla="*/ 376733 h 512064"/>
                <a:gd name="connsiteX53" fmla="*/ 2260396 w 4385462"/>
                <a:gd name="connsiteY53" fmla="*/ 358445 h 512064"/>
                <a:gd name="connsiteX54" fmla="*/ 2106777 w 4385462"/>
                <a:gd name="connsiteY54" fmla="*/ 354787 h 512064"/>
                <a:gd name="connsiteX55" fmla="*/ 1495958 w 4385462"/>
                <a:gd name="connsiteY55" fmla="*/ 369417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85462" h="512064">
                  <a:moveTo>
                    <a:pt x="1495958" y="369417"/>
                  </a:moveTo>
                  <a:lnTo>
                    <a:pt x="738835" y="384048"/>
                  </a:lnTo>
                  <a:lnTo>
                    <a:pt x="555955" y="391363"/>
                  </a:lnTo>
                  <a:lnTo>
                    <a:pt x="438912" y="402336"/>
                  </a:lnTo>
                  <a:lnTo>
                    <a:pt x="405993" y="402336"/>
                  </a:lnTo>
                  <a:lnTo>
                    <a:pt x="310896" y="369417"/>
                  </a:lnTo>
                  <a:lnTo>
                    <a:pt x="208483" y="332841"/>
                  </a:lnTo>
                  <a:lnTo>
                    <a:pt x="135331" y="299923"/>
                  </a:lnTo>
                  <a:lnTo>
                    <a:pt x="73152" y="267005"/>
                  </a:lnTo>
                  <a:lnTo>
                    <a:pt x="43891" y="241401"/>
                  </a:lnTo>
                  <a:lnTo>
                    <a:pt x="14630" y="212141"/>
                  </a:lnTo>
                  <a:lnTo>
                    <a:pt x="0" y="182880"/>
                  </a:lnTo>
                  <a:lnTo>
                    <a:pt x="0" y="153619"/>
                  </a:lnTo>
                  <a:lnTo>
                    <a:pt x="10972" y="124358"/>
                  </a:lnTo>
                  <a:lnTo>
                    <a:pt x="36576" y="109728"/>
                  </a:lnTo>
                  <a:lnTo>
                    <a:pt x="87782" y="98755"/>
                  </a:lnTo>
                  <a:lnTo>
                    <a:pt x="171907" y="76809"/>
                  </a:lnTo>
                  <a:lnTo>
                    <a:pt x="299923" y="18288"/>
                  </a:lnTo>
                  <a:lnTo>
                    <a:pt x="530352" y="109728"/>
                  </a:lnTo>
                  <a:lnTo>
                    <a:pt x="570585" y="131673"/>
                  </a:lnTo>
                  <a:lnTo>
                    <a:pt x="640080" y="138989"/>
                  </a:lnTo>
                  <a:lnTo>
                    <a:pt x="1181404" y="142646"/>
                  </a:lnTo>
                  <a:lnTo>
                    <a:pt x="1975104" y="160934"/>
                  </a:lnTo>
                  <a:lnTo>
                    <a:pt x="2157984" y="160934"/>
                  </a:lnTo>
                  <a:lnTo>
                    <a:pt x="2648102" y="168249"/>
                  </a:lnTo>
                  <a:lnTo>
                    <a:pt x="3152851" y="179222"/>
                  </a:lnTo>
                  <a:lnTo>
                    <a:pt x="3302812" y="179222"/>
                  </a:lnTo>
                  <a:lnTo>
                    <a:pt x="3760012" y="179222"/>
                  </a:lnTo>
                  <a:lnTo>
                    <a:pt x="4103827" y="182880"/>
                  </a:lnTo>
                  <a:lnTo>
                    <a:pt x="4147718" y="175565"/>
                  </a:lnTo>
                  <a:lnTo>
                    <a:pt x="4187952" y="157277"/>
                  </a:lnTo>
                  <a:lnTo>
                    <a:pt x="4253788" y="102413"/>
                  </a:lnTo>
                  <a:lnTo>
                    <a:pt x="4319625" y="21945"/>
                  </a:lnTo>
                  <a:lnTo>
                    <a:pt x="4334256" y="7315"/>
                  </a:lnTo>
                  <a:lnTo>
                    <a:pt x="4348886" y="0"/>
                  </a:lnTo>
                  <a:lnTo>
                    <a:pt x="4363516" y="0"/>
                  </a:lnTo>
                  <a:lnTo>
                    <a:pt x="4378147" y="7315"/>
                  </a:lnTo>
                  <a:lnTo>
                    <a:pt x="4385462" y="29261"/>
                  </a:lnTo>
                  <a:lnTo>
                    <a:pt x="4381804" y="87782"/>
                  </a:lnTo>
                  <a:lnTo>
                    <a:pt x="4356201" y="168249"/>
                  </a:lnTo>
                  <a:lnTo>
                    <a:pt x="4319625" y="245059"/>
                  </a:lnTo>
                  <a:lnTo>
                    <a:pt x="4286707" y="303581"/>
                  </a:lnTo>
                  <a:lnTo>
                    <a:pt x="4195267" y="438912"/>
                  </a:lnTo>
                  <a:lnTo>
                    <a:pt x="4140403" y="493776"/>
                  </a:lnTo>
                  <a:lnTo>
                    <a:pt x="4100169" y="512064"/>
                  </a:lnTo>
                  <a:lnTo>
                    <a:pt x="4067251" y="504749"/>
                  </a:lnTo>
                  <a:lnTo>
                    <a:pt x="4030675" y="479145"/>
                  </a:lnTo>
                  <a:lnTo>
                    <a:pt x="3986784" y="442569"/>
                  </a:lnTo>
                  <a:lnTo>
                    <a:pt x="3950208" y="420624"/>
                  </a:lnTo>
                  <a:lnTo>
                    <a:pt x="3884371" y="405993"/>
                  </a:lnTo>
                  <a:lnTo>
                    <a:pt x="3738067" y="395021"/>
                  </a:lnTo>
                  <a:lnTo>
                    <a:pt x="3343046" y="384048"/>
                  </a:lnTo>
                  <a:lnTo>
                    <a:pt x="3222345" y="376733"/>
                  </a:lnTo>
                  <a:lnTo>
                    <a:pt x="2260396" y="358445"/>
                  </a:lnTo>
                  <a:lnTo>
                    <a:pt x="2106777" y="354787"/>
                  </a:lnTo>
                  <a:lnTo>
                    <a:pt x="1495958" y="36941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DAF83756-0F50-4C10-B4B5-82F21985ABB2}"/>
                </a:ext>
              </a:extLst>
            </p:cNvPr>
            <p:cNvSpPr/>
            <p:nvPr/>
          </p:nvSpPr>
          <p:spPr>
            <a:xfrm>
              <a:off x="3957639" y="5227638"/>
              <a:ext cx="644525" cy="482600"/>
            </a:xfrm>
            <a:custGeom>
              <a:avLst/>
              <a:gdLst>
                <a:gd name="connsiteX0" fmla="*/ 173831 w 645318"/>
                <a:gd name="connsiteY0" fmla="*/ 64294 h 483394"/>
                <a:gd name="connsiteX1" fmla="*/ 366712 w 645318"/>
                <a:gd name="connsiteY1" fmla="*/ 142875 h 483394"/>
                <a:gd name="connsiteX2" fmla="*/ 452437 w 645318"/>
                <a:gd name="connsiteY2" fmla="*/ 173831 h 483394"/>
                <a:gd name="connsiteX3" fmla="*/ 502443 w 645318"/>
                <a:gd name="connsiteY3" fmla="*/ 185737 h 483394"/>
                <a:gd name="connsiteX4" fmla="*/ 526256 w 645318"/>
                <a:gd name="connsiteY4" fmla="*/ 188119 h 483394"/>
                <a:gd name="connsiteX5" fmla="*/ 559593 w 645318"/>
                <a:gd name="connsiteY5" fmla="*/ 180975 h 483394"/>
                <a:gd name="connsiteX6" fmla="*/ 645318 w 645318"/>
                <a:gd name="connsiteY6" fmla="*/ 104775 h 483394"/>
                <a:gd name="connsiteX7" fmla="*/ 547687 w 645318"/>
                <a:gd name="connsiteY7" fmla="*/ 483394 h 483394"/>
                <a:gd name="connsiteX8" fmla="*/ 497681 w 645318"/>
                <a:gd name="connsiteY8" fmla="*/ 404812 h 483394"/>
                <a:gd name="connsiteX9" fmla="*/ 366712 w 645318"/>
                <a:gd name="connsiteY9" fmla="*/ 311944 h 483394"/>
                <a:gd name="connsiteX10" fmla="*/ 214312 w 645318"/>
                <a:gd name="connsiteY10" fmla="*/ 202406 h 483394"/>
                <a:gd name="connsiteX11" fmla="*/ 66675 w 645318"/>
                <a:gd name="connsiteY11" fmla="*/ 97631 h 483394"/>
                <a:gd name="connsiteX12" fmla="*/ 19050 w 645318"/>
                <a:gd name="connsiteY12" fmla="*/ 66675 h 483394"/>
                <a:gd name="connsiteX13" fmla="*/ 4762 w 645318"/>
                <a:gd name="connsiteY13" fmla="*/ 50006 h 483394"/>
                <a:gd name="connsiteX14" fmla="*/ 0 w 645318"/>
                <a:gd name="connsiteY14" fmla="*/ 33337 h 483394"/>
                <a:gd name="connsiteX15" fmla="*/ 2381 w 645318"/>
                <a:gd name="connsiteY15" fmla="*/ 19050 h 483394"/>
                <a:gd name="connsiteX16" fmla="*/ 11906 w 645318"/>
                <a:gd name="connsiteY16" fmla="*/ 7144 h 483394"/>
                <a:gd name="connsiteX17" fmla="*/ 33337 w 645318"/>
                <a:gd name="connsiteY17" fmla="*/ 0 h 483394"/>
                <a:gd name="connsiteX18" fmla="*/ 66675 w 645318"/>
                <a:gd name="connsiteY18" fmla="*/ 9525 h 483394"/>
                <a:gd name="connsiteX19" fmla="*/ 173831 w 645318"/>
                <a:gd name="connsiteY19" fmla="*/ 642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5318" h="483394">
                  <a:moveTo>
                    <a:pt x="173831" y="64294"/>
                  </a:moveTo>
                  <a:lnTo>
                    <a:pt x="366712" y="142875"/>
                  </a:lnTo>
                  <a:lnTo>
                    <a:pt x="452437" y="173831"/>
                  </a:lnTo>
                  <a:lnTo>
                    <a:pt x="502443" y="185737"/>
                  </a:lnTo>
                  <a:lnTo>
                    <a:pt x="526256" y="188119"/>
                  </a:lnTo>
                  <a:lnTo>
                    <a:pt x="559593" y="180975"/>
                  </a:lnTo>
                  <a:lnTo>
                    <a:pt x="645318" y="104775"/>
                  </a:lnTo>
                  <a:lnTo>
                    <a:pt x="547687" y="483394"/>
                  </a:lnTo>
                  <a:lnTo>
                    <a:pt x="497681" y="404812"/>
                  </a:lnTo>
                  <a:lnTo>
                    <a:pt x="366712" y="311944"/>
                  </a:lnTo>
                  <a:lnTo>
                    <a:pt x="214312" y="202406"/>
                  </a:lnTo>
                  <a:lnTo>
                    <a:pt x="66675" y="97631"/>
                  </a:lnTo>
                  <a:lnTo>
                    <a:pt x="19050" y="66675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66675" y="9525"/>
                  </a:lnTo>
                  <a:lnTo>
                    <a:pt x="173831" y="64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8FA3D65B-25F4-4F00-8644-A0954B95E7B1}"/>
                </a:ext>
              </a:extLst>
            </p:cNvPr>
            <p:cNvSpPr/>
            <p:nvPr/>
          </p:nvSpPr>
          <p:spPr>
            <a:xfrm>
              <a:off x="3648075" y="3262314"/>
              <a:ext cx="1627188" cy="1260475"/>
            </a:xfrm>
            <a:custGeom>
              <a:avLst/>
              <a:gdLst>
                <a:gd name="connsiteX0" fmla="*/ 790575 w 1626394"/>
                <a:gd name="connsiteY0" fmla="*/ 821531 h 1259681"/>
                <a:gd name="connsiteX1" fmla="*/ 383381 w 1626394"/>
                <a:gd name="connsiteY1" fmla="*/ 1126331 h 1259681"/>
                <a:gd name="connsiteX2" fmla="*/ 292894 w 1626394"/>
                <a:gd name="connsiteY2" fmla="*/ 1247775 h 1259681"/>
                <a:gd name="connsiteX3" fmla="*/ 276225 w 1626394"/>
                <a:gd name="connsiteY3" fmla="*/ 1259681 h 1259681"/>
                <a:gd name="connsiteX4" fmla="*/ 259556 w 1626394"/>
                <a:gd name="connsiteY4" fmla="*/ 1257300 h 1259681"/>
                <a:gd name="connsiteX5" fmla="*/ 230981 w 1626394"/>
                <a:gd name="connsiteY5" fmla="*/ 1240631 h 1259681"/>
                <a:gd name="connsiteX6" fmla="*/ 178594 w 1626394"/>
                <a:gd name="connsiteY6" fmla="*/ 1200150 h 1259681"/>
                <a:gd name="connsiteX7" fmla="*/ 130969 w 1626394"/>
                <a:gd name="connsiteY7" fmla="*/ 1150143 h 1259681"/>
                <a:gd name="connsiteX8" fmla="*/ 85725 w 1626394"/>
                <a:gd name="connsiteY8" fmla="*/ 1090612 h 1259681"/>
                <a:gd name="connsiteX9" fmla="*/ 45244 w 1626394"/>
                <a:gd name="connsiteY9" fmla="*/ 1019175 h 1259681"/>
                <a:gd name="connsiteX10" fmla="*/ 19050 w 1626394"/>
                <a:gd name="connsiteY10" fmla="*/ 964406 h 1259681"/>
                <a:gd name="connsiteX11" fmla="*/ 4763 w 1626394"/>
                <a:gd name="connsiteY11" fmla="*/ 933450 h 1259681"/>
                <a:gd name="connsiteX12" fmla="*/ 0 w 1626394"/>
                <a:gd name="connsiteY12" fmla="*/ 904875 h 1259681"/>
                <a:gd name="connsiteX13" fmla="*/ 0 w 1626394"/>
                <a:gd name="connsiteY13" fmla="*/ 890587 h 1259681"/>
                <a:gd name="connsiteX14" fmla="*/ 0 w 1626394"/>
                <a:gd name="connsiteY14" fmla="*/ 878681 h 1259681"/>
                <a:gd name="connsiteX15" fmla="*/ 7144 w 1626394"/>
                <a:gd name="connsiteY15" fmla="*/ 864393 h 1259681"/>
                <a:gd name="connsiteX16" fmla="*/ 19050 w 1626394"/>
                <a:gd name="connsiteY16" fmla="*/ 864393 h 1259681"/>
                <a:gd name="connsiteX17" fmla="*/ 47625 w 1626394"/>
                <a:gd name="connsiteY17" fmla="*/ 878681 h 1259681"/>
                <a:gd name="connsiteX18" fmla="*/ 83344 w 1626394"/>
                <a:gd name="connsiteY18" fmla="*/ 902493 h 1259681"/>
                <a:gd name="connsiteX19" fmla="*/ 119063 w 1626394"/>
                <a:gd name="connsiteY19" fmla="*/ 916781 h 1259681"/>
                <a:gd name="connsiteX20" fmla="*/ 159544 w 1626394"/>
                <a:gd name="connsiteY20" fmla="*/ 923925 h 1259681"/>
                <a:gd name="connsiteX21" fmla="*/ 190500 w 1626394"/>
                <a:gd name="connsiteY21" fmla="*/ 926306 h 1259681"/>
                <a:gd name="connsiteX22" fmla="*/ 211931 w 1626394"/>
                <a:gd name="connsiteY22" fmla="*/ 923925 h 1259681"/>
                <a:gd name="connsiteX23" fmla="*/ 314325 w 1626394"/>
                <a:gd name="connsiteY23" fmla="*/ 883443 h 1259681"/>
                <a:gd name="connsiteX24" fmla="*/ 526256 w 1626394"/>
                <a:gd name="connsiteY24" fmla="*/ 766762 h 1259681"/>
                <a:gd name="connsiteX25" fmla="*/ 733425 w 1626394"/>
                <a:gd name="connsiteY25" fmla="*/ 638175 h 1259681"/>
                <a:gd name="connsiteX26" fmla="*/ 969169 w 1626394"/>
                <a:gd name="connsiteY26" fmla="*/ 485775 h 1259681"/>
                <a:gd name="connsiteX27" fmla="*/ 1126331 w 1626394"/>
                <a:gd name="connsiteY27" fmla="*/ 383381 h 1259681"/>
                <a:gd name="connsiteX28" fmla="*/ 1297781 w 1626394"/>
                <a:gd name="connsiteY28" fmla="*/ 245268 h 1259681"/>
                <a:gd name="connsiteX29" fmla="*/ 1454944 w 1626394"/>
                <a:gd name="connsiteY29" fmla="*/ 109537 h 1259681"/>
                <a:gd name="connsiteX30" fmla="*/ 1554956 w 1626394"/>
                <a:gd name="connsiteY30" fmla="*/ 21431 h 1259681"/>
                <a:gd name="connsiteX31" fmla="*/ 1574006 w 1626394"/>
                <a:gd name="connsiteY31" fmla="*/ 7143 h 1259681"/>
                <a:gd name="connsiteX32" fmla="*/ 1593056 w 1626394"/>
                <a:gd name="connsiteY32" fmla="*/ 0 h 1259681"/>
                <a:gd name="connsiteX33" fmla="*/ 1604963 w 1626394"/>
                <a:gd name="connsiteY33" fmla="*/ 0 h 1259681"/>
                <a:gd name="connsiteX34" fmla="*/ 1614488 w 1626394"/>
                <a:gd name="connsiteY34" fmla="*/ 2381 h 1259681"/>
                <a:gd name="connsiteX35" fmla="*/ 1621631 w 1626394"/>
                <a:gd name="connsiteY35" fmla="*/ 11906 h 1259681"/>
                <a:gd name="connsiteX36" fmla="*/ 1626394 w 1626394"/>
                <a:gd name="connsiteY36" fmla="*/ 28575 h 1259681"/>
                <a:gd name="connsiteX37" fmla="*/ 1614488 w 1626394"/>
                <a:gd name="connsiteY37" fmla="*/ 54768 h 1259681"/>
                <a:gd name="connsiteX38" fmla="*/ 1535906 w 1626394"/>
                <a:gd name="connsiteY38" fmla="*/ 147637 h 1259681"/>
                <a:gd name="connsiteX39" fmla="*/ 1390650 w 1626394"/>
                <a:gd name="connsiteY39" fmla="*/ 307181 h 1259681"/>
                <a:gd name="connsiteX40" fmla="*/ 1123950 w 1626394"/>
                <a:gd name="connsiteY40" fmla="*/ 585787 h 1259681"/>
                <a:gd name="connsiteX41" fmla="*/ 969169 w 1626394"/>
                <a:gd name="connsiteY41" fmla="*/ 690562 h 1259681"/>
                <a:gd name="connsiteX42" fmla="*/ 790575 w 1626394"/>
                <a:gd name="connsiteY42" fmla="*/ 82153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259681">
                  <a:moveTo>
                    <a:pt x="790575" y="821531"/>
                  </a:moveTo>
                  <a:lnTo>
                    <a:pt x="383381" y="1126331"/>
                  </a:lnTo>
                  <a:lnTo>
                    <a:pt x="292894" y="1247775"/>
                  </a:lnTo>
                  <a:lnTo>
                    <a:pt x="276225" y="1259681"/>
                  </a:lnTo>
                  <a:lnTo>
                    <a:pt x="259556" y="1257300"/>
                  </a:lnTo>
                  <a:lnTo>
                    <a:pt x="230981" y="1240631"/>
                  </a:lnTo>
                  <a:lnTo>
                    <a:pt x="178594" y="1200150"/>
                  </a:lnTo>
                  <a:lnTo>
                    <a:pt x="130969" y="1150143"/>
                  </a:lnTo>
                  <a:lnTo>
                    <a:pt x="85725" y="1090612"/>
                  </a:lnTo>
                  <a:lnTo>
                    <a:pt x="45244" y="1019175"/>
                  </a:lnTo>
                  <a:lnTo>
                    <a:pt x="19050" y="964406"/>
                  </a:lnTo>
                  <a:lnTo>
                    <a:pt x="4763" y="933450"/>
                  </a:lnTo>
                  <a:lnTo>
                    <a:pt x="0" y="904875"/>
                  </a:lnTo>
                  <a:lnTo>
                    <a:pt x="0" y="890587"/>
                  </a:lnTo>
                  <a:lnTo>
                    <a:pt x="0" y="878681"/>
                  </a:lnTo>
                  <a:lnTo>
                    <a:pt x="7144" y="864393"/>
                  </a:lnTo>
                  <a:lnTo>
                    <a:pt x="19050" y="864393"/>
                  </a:lnTo>
                  <a:lnTo>
                    <a:pt x="47625" y="878681"/>
                  </a:lnTo>
                  <a:lnTo>
                    <a:pt x="83344" y="902493"/>
                  </a:lnTo>
                  <a:lnTo>
                    <a:pt x="119063" y="916781"/>
                  </a:lnTo>
                  <a:lnTo>
                    <a:pt x="159544" y="923925"/>
                  </a:lnTo>
                  <a:lnTo>
                    <a:pt x="190500" y="926306"/>
                  </a:lnTo>
                  <a:lnTo>
                    <a:pt x="211931" y="923925"/>
                  </a:lnTo>
                  <a:lnTo>
                    <a:pt x="314325" y="883443"/>
                  </a:lnTo>
                  <a:lnTo>
                    <a:pt x="526256" y="766762"/>
                  </a:lnTo>
                  <a:lnTo>
                    <a:pt x="733425" y="638175"/>
                  </a:lnTo>
                  <a:lnTo>
                    <a:pt x="969169" y="485775"/>
                  </a:lnTo>
                  <a:lnTo>
                    <a:pt x="1126331" y="383381"/>
                  </a:lnTo>
                  <a:lnTo>
                    <a:pt x="1297781" y="245268"/>
                  </a:lnTo>
                  <a:lnTo>
                    <a:pt x="1454944" y="109537"/>
                  </a:lnTo>
                  <a:lnTo>
                    <a:pt x="1554956" y="21431"/>
                  </a:lnTo>
                  <a:lnTo>
                    <a:pt x="1574006" y="7143"/>
                  </a:lnTo>
                  <a:lnTo>
                    <a:pt x="1593056" y="0"/>
                  </a:lnTo>
                  <a:lnTo>
                    <a:pt x="1604963" y="0"/>
                  </a:lnTo>
                  <a:lnTo>
                    <a:pt x="1614488" y="2381"/>
                  </a:lnTo>
                  <a:lnTo>
                    <a:pt x="1621631" y="11906"/>
                  </a:lnTo>
                  <a:lnTo>
                    <a:pt x="1626394" y="28575"/>
                  </a:lnTo>
                  <a:lnTo>
                    <a:pt x="1614488" y="54768"/>
                  </a:lnTo>
                  <a:lnTo>
                    <a:pt x="1535906" y="147637"/>
                  </a:lnTo>
                  <a:lnTo>
                    <a:pt x="1390650" y="307181"/>
                  </a:lnTo>
                  <a:lnTo>
                    <a:pt x="1123950" y="585787"/>
                  </a:lnTo>
                  <a:lnTo>
                    <a:pt x="969169" y="690562"/>
                  </a:lnTo>
                  <a:lnTo>
                    <a:pt x="790575" y="8215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07186ED5-1B06-44C0-B3EB-04D0B5F3603D}"/>
                </a:ext>
              </a:extLst>
            </p:cNvPr>
            <p:cNvSpPr/>
            <p:nvPr/>
          </p:nvSpPr>
          <p:spPr>
            <a:xfrm>
              <a:off x="5427664" y="2452689"/>
              <a:ext cx="592137" cy="708025"/>
            </a:xfrm>
            <a:custGeom>
              <a:avLst/>
              <a:gdLst>
                <a:gd name="connsiteX0" fmla="*/ 300037 w 592931"/>
                <a:gd name="connsiteY0" fmla="*/ 504825 h 707231"/>
                <a:gd name="connsiteX1" fmla="*/ 233362 w 592931"/>
                <a:gd name="connsiteY1" fmla="*/ 388143 h 707231"/>
                <a:gd name="connsiteX2" fmla="*/ 157162 w 592931"/>
                <a:gd name="connsiteY2" fmla="*/ 264318 h 707231"/>
                <a:gd name="connsiteX3" fmla="*/ 66675 w 592931"/>
                <a:gd name="connsiteY3" fmla="*/ 133350 h 707231"/>
                <a:gd name="connsiteX4" fmla="*/ 23812 w 592931"/>
                <a:gd name="connsiteY4" fmla="*/ 83343 h 707231"/>
                <a:gd name="connsiteX5" fmla="*/ 7144 w 592931"/>
                <a:gd name="connsiteY5" fmla="*/ 57150 h 707231"/>
                <a:gd name="connsiteX6" fmla="*/ 0 w 592931"/>
                <a:gd name="connsiteY6" fmla="*/ 23812 h 707231"/>
                <a:gd name="connsiteX7" fmla="*/ 7144 w 592931"/>
                <a:gd name="connsiteY7" fmla="*/ 4762 h 707231"/>
                <a:gd name="connsiteX8" fmla="*/ 19050 w 592931"/>
                <a:gd name="connsiteY8" fmla="*/ 0 h 707231"/>
                <a:gd name="connsiteX9" fmla="*/ 42862 w 592931"/>
                <a:gd name="connsiteY9" fmla="*/ 4762 h 707231"/>
                <a:gd name="connsiteX10" fmla="*/ 80962 w 592931"/>
                <a:gd name="connsiteY10" fmla="*/ 30956 h 707231"/>
                <a:gd name="connsiteX11" fmla="*/ 188119 w 592931"/>
                <a:gd name="connsiteY11" fmla="*/ 107156 h 707231"/>
                <a:gd name="connsiteX12" fmla="*/ 314325 w 592931"/>
                <a:gd name="connsiteY12" fmla="*/ 188118 h 707231"/>
                <a:gd name="connsiteX13" fmla="*/ 431006 w 592931"/>
                <a:gd name="connsiteY13" fmla="*/ 257175 h 707231"/>
                <a:gd name="connsiteX14" fmla="*/ 457200 w 592931"/>
                <a:gd name="connsiteY14" fmla="*/ 276225 h 707231"/>
                <a:gd name="connsiteX15" fmla="*/ 485775 w 592931"/>
                <a:gd name="connsiteY15" fmla="*/ 314325 h 707231"/>
                <a:gd name="connsiteX16" fmla="*/ 511969 w 592931"/>
                <a:gd name="connsiteY16" fmla="*/ 376237 h 707231"/>
                <a:gd name="connsiteX17" fmla="*/ 552450 w 592931"/>
                <a:gd name="connsiteY17" fmla="*/ 466725 h 707231"/>
                <a:gd name="connsiteX18" fmla="*/ 592931 w 592931"/>
                <a:gd name="connsiteY18" fmla="*/ 590550 h 707231"/>
                <a:gd name="connsiteX19" fmla="*/ 588169 w 592931"/>
                <a:gd name="connsiteY19" fmla="*/ 623887 h 707231"/>
                <a:gd name="connsiteX20" fmla="*/ 569119 w 592931"/>
                <a:gd name="connsiteY20" fmla="*/ 666750 h 707231"/>
                <a:gd name="connsiteX21" fmla="*/ 540544 w 592931"/>
                <a:gd name="connsiteY21" fmla="*/ 695325 h 707231"/>
                <a:gd name="connsiteX22" fmla="*/ 511969 w 592931"/>
                <a:gd name="connsiteY22" fmla="*/ 707231 h 707231"/>
                <a:gd name="connsiteX23" fmla="*/ 485775 w 592931"/>
                <a:gd name="connsiteY23" fmla="*/ 707231 h 707231"/>
                <a:gd name="connsiteX24" fmla="*/ 450056 w 592931"/>
                <a:gd name="connsiteY24" fmla="*/ 700087 h 707231"/>
                <a:gd name="connsiteX25" fmla="*/ 397669 w 592931"/>
                <a:gd name="connsiteY25" fmla="*/ 669131 h 707231"/>
                <a:gd name="connsiteX26" fmla="*/ 366712 w 592931"/>
                <a:gd name="connsiteY26" fmla="*/ 638175 h 707231"/>
                <a:gd name="connsiteX27" fmla="*/ 300037 w 592931"/>
                <a:gd name="connsiteY27" fmla="*/ 504825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931" h="707231">
                  <a:moveTo>
                    <a:pt x="300037" y="504825"/>
                  </a:moveTo>
                  <a:lnTo>
                    <a:pt x="233362" y="388143"/>
                  </a:lnTo>
                  <a:lnTo>
                    <a:pt x="157162" y="264318"/>
                  </a:lnTo>
                  <a:lnTo>
                    <a:pt x="66675" y="133350"/>
                  </a:lnTo>
                  <a:lnTo>
                    <a:pt x="23812" y="83343"/>
                  </a:lnTo>
                  <a:lnTo>
                    <a:pt x="7144" y="57150"/>
                  </a:lnTo>
                  <a:lnTo>
                    <a:pt x="0" y="23812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80962" y="30956"/>
                  </a:lnTo>
                  <a:lnTo>
                    <a:pt x="188119" y="107156"/>
                  </a:lnTo>
                  <a:lnTo>
                    <a:pt x="314325" y="188118"/>
                  </a:lnTo>
                  <a:lnTo>
                    <a:pt x="431006" y="257175"/>
                  </a:lnTo>
                  <a:lnTo>
                    <a:pt x="457200" y="276225"/>
                  </a:lnTo>
                  <a:lnTo>
                    <a:pt x="485775" y="314325"/>
                  </a:lnTo>
                  <a:lnTo>
                    <a:pt x="511969" y="376237"/>
                  </a:lnTo>
                  <a:lnTo>
                    <a:pt x="552450" y="466725"/>
                  </a:lnTo>
                  <a:lnTo>
                    <a:pt x="592931" y="590550"/>
                  </a:lnTo>
                  <a:lnTo>
                    <a:pt x="588169" y="623887"/>
                  </a:lnTo>
                  <a:lnTo>
                    <a:pt x="569119" y="666750"/>
                  </a:lnTo>
                  <a:lnTo>
                    <a:pt x="540544" y="695325"/>
                  </a:lnTo>
                  <a:lnTo>
                    <a:pt x="511969" y="707231"/>
                  </a:lnTo>
                  <a:lnTo>
                    <a:pt x="485775" y="707231"/>
                  </a:lnTo>
                  <a:lnTo>
                    <a:pt x="450056" y="700087"/>
                  </a:lnTo>
                  <a:lnTo>
                    <a:pt x="397669" y="669131"/>
                  </a:lnTo>
                  <a:lnTo>
                    <a:pt x="366712" y="638175"/>
                  </a:lnTo>
                  <a:lnTo>
                    <a:pt x="300037" y="504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61E47828-BC94-4239-921C-58AAA5CFC34F}"/>
                </a:ext>
              </a:extLst>
            </p:cNvPr>
            <p:cNvSpPr/>
            <p:nvPr/>
          </p:nvSpPr>
          <p:spPr>
            <a:xfrm rot="16200000">
              <a:off x="5144295" y="4263232"/>
              <a:ext cx="2847975" cy="500063"/>
            </a:xfrm>
            <a:custGeom>
              <a:avLst/>
              <a:gdLst>
                <a:gd name="connsiteX0" fmla="*/ 1140619 w 2847975"/>
                <a:gd name="connsiteY0" fmla="*/ 416718 h 500062"/>
                <a:gd name="connsiteX1" fmla="*/ 438150 w 2847975"/>
                <a:gd name="connsiteY1" fmla="*/ 419100 h 500062"/>
                <a:gd name="connsiteX2" fmla="*/ 169069 w 2847975"/>
                <a:gd name="connsiteY2" fmla="*/ 416718 h 500062"/>
                <a:gd name="connsiteX3" fmla="*/ 109538 w 2847975"/>
                <a:gd name="connsiteY3" fmla="*/ 411956 h 500062"/>
                <a:gd name="connsiteX4" fmla="*/ 76200 w 2847975"/>
                <a:gd name="connsiteY4" fmla="*/ 402431 h 500062"/>
                <a:gd name="connsiteX5" fmla="*/ 45244 w 2847975"/>
                <a:gd name="connsiteY5" fmla="*/ 390525 h 500062"/>
                <a:gd name="connsiteX6" fmla="*/ 16669 w 2847975"/>
                <a:gd name="connsiteY6" fmla="*/ 371475 h 500062"/>
                <a:gd name="connsiteX7" fmla="*/ 4763 w 2847975"/>
                <a:gd name="connsiteY7" fmla="*/ 354806 h 500062"/>
                <a:gd name="connsiteX8" fmla="*/ 0 w 2847975"/>
                <a:gd name="connsiteY8" fmla="*/ 333375 h 500062"/>
                <a:gd name="connsiteX9" fmla="*/ 7144 w 2847975"/>
                <a:gd name="connsiteY9" fmla="*/ 295275 h 500062"/>
                <a:gd name="connsiteX10" fmla="*/ 21432 w 2847975"/>
                <a:gd name="connsiteY10" fmla="*/ 264318 h 500062"/>
                <a:gd name="connsiteX11" fmla="*/ 47625 w 2847975"/>
                <a:gd name="connsiteY11" fmla="*/ 233362 h 500062"/>
                <a:gd name="connsiteX12" fmla="*/ 92869 w 2847975"/>
                <a:gd name="connsiteY12" fmla="*/ 195262 h 500062"/>
                <a:gd name="connsiteX13" fmla="*/ 223838 w 2847975"/>
                <a:gd name="connsiteY13" fmla="*/ 150018 h 500062"/>
                <a:gd name="connsiteX14" fmla="*/ 385763 w 2847975"/>
                <a:gd name="connsiteY14" fmla="*/ 104775 h 500062"/>
                <a:gd name="connsiteX15" fmla="*/ 416719 w 2847975"/>
                <a:gd name="connsiteY15" fmla="*/ 114300 h 500062"/>
                <a:gd name="connsiteX16" fmla="*/ 507207 w 2847975"/>
                <a:gd name="connsiteY16" fmla="*/ 135731 h 500062"/>
                <a:gd name="connsiteX17" fmla="*/ 611982 w 2847975"/>
                <a:gd name="connsiteY17" fmla="*/ 157162 h 500062"/>
                <a:gd name="connsiteX18" fmla="*/ 740569 w 2847975"/>
                <a:gd name="connsiteY18" fmla="*/ 171450 h 500062"/>
                <a:gd name="connsiteX19" fmla="*/ 931069 w 2847975"/>
                <a:gd name="connsiteY19" fmla="*/ 185737 h 500062"/>
                <a:gd name="connsiteX20" fmla="*/ 1197769 w 2847975"/>
                <a:gd name="connsiteY20" fmla="*/ 200025 h 500062"/>
                <a:gd name="connsiteX21" fmla="*/ 1616869 w 2847975"/>
                <a:gd name="connsiteY21" fmla="*/ 211931 h 500062"/>
                <a:gd name="connsiteX22" fmla="*/ 1878807 w 2847975"/>
                <a:gd name="connsiteY22" fmla="*/ 216693 h 500062"/>
                <a:gd name="connsiteX23" fmla="*/ 2159794 w 2847975"/>
                <a:gd name="connsiteY23" fmla="*/ 221456 h 500062"/>
                <a:gd name="connsiteX24" fmla="*/ 2440782 w 2847975"/>
                <a:gd name="connsiteY24" fmla="*/ 204787 h 500062"/>
                <a:gd name="connsiteX25" fmla="*/ 2595563 w 2847975"/>
                <a:gd name="connsiteY25" fmla="*/ 192881 h 500062"/>
                <a:gd name="connsiteX26" fmla="*/ 2631282 w 2847975"/>
                <a:gd name="connsiteY26" fmla="*/ 178593 h 500062"/>
                <a:gd name="connsiteX27" fmla="*/ 2674144 w 2847975"/>
                <a:gd name="connsiteY27" fmla="*/ 150018 h 500062"/>
                <a:gd name="connsiteX28" fmla="*/ 2724150 w 2847975"/>
                <a:gd name="connsiteY28" fmla="*/ 102393 h 500062"/>
                <a:gd name="connsiteX29" fmla="*/ 2790825 w 2847975"/>
                <a:gd name="connsiteY29" fmla="*/ 28575 h 500062"/>
                <a:gd name="connsiteX30" fmla="*/ 2807494 w 2847975"/>
                <a:gd name="connsiteY30" fmla="*/ 9525 h 500062"/>
                <a:gd name="connsiteX31" fmla="*/ 2828925 w 2847975"/>
                <a:gd name="connsiteY31" fmla="*/ 0 h 500062"/>
                <a:gd name="connsiteX32" fmla="*/ 2843213 w 2847975"/>
                <a:gd name="connsiteY32" fmla="*/ 2381 h 500062"/>
                <a:gd name="connsiteX33" fmla="*/ 2847975 w 2847975"/>
                <a:gd name="connsiteY33" fmla="*/ 14287 h 500062"/>
                <a:gd name="connsiteX34" fmla="*/ 2845594 w 2847975"/>
                <a:gd name="connsiteY34" fmla="*/ 45243 h 500062"/>
                <a:gd name="connsiteX35" fmla="*/ 2833688 w 2847975"/>
                <a:gd name="connsiteY35" fmla="*/ 107156 h 500062"/>
                <a:gd name="connsiteX36" fmla="*/ 2817019 w 2847975"/>
                <a:gd name="connsiteY36" fmla="*/ 169068 h 500062"/>
                <a:gd name="connsiteX37" fmla="*/ 2786063 w 2847975"/>
                <a:gd name="connsiteY37" fmla="*/ 254793 h 500062"/>
                <a:gd name="connsiteX38" fmla="*/ 2743200 w 2847975"/>
                <a:gd name="connsiteY38" fmla="*/ 335756 h 500062"/>
                <a:gd name="connsiteX39" fmla="*/ 2695575 w 2847975"/>
                <a:gd name="connsiteY39" fmla="*/ 395287 h 500062"/>
                <a:gd name="connsiteX40" fmla="*/ 2631282 w 2847975"/>
                <a:gd name="connsiteY40" fmla="*/ 457200 h 500062"/>
                <a:gd name="connsiteX41" fmla="*/ 2578894 w 2847975"/>
                <a:gd name="connsiteY41" fmla="*/ 495300 h 500062"/>
                <a:gd name="connsiteX42" fmla="*/ 2545557 w 2847975"/>
                <a:gd name="connsiteY42" fmla="*/ 500062 h 500062"/>
                <a:gd name="connsiteX43" fmla="*/ 2533650 w 2847975"/>
                <a:gd name="connsiteY43" fmla="*/ 500062 h 500062"/>
                <a:gd name="connsiteX44" fmla="*/ 2514600 w 2847975"/>
                <a:gd name="connsiteY44" fmla="*/ 490537 h 500062"/>
                <a:gd name="connsiteX45" fmla="*/ 2486025 w 2847975"/>
                <a:gd name="connsiteY45" fmla="*/ 466725 h 500062"/>
                <a:gd name="connsiteX46" fmla="*/ 2440782 w 2847975"/>
                <a:gd name="connsiteY46" fmla="*/ 438150 h 500062"/>
                <a:gd name="connsiteX47" fmla="*/ 2386013 w 2847975"/>
                <a:gd name="connsiteY47" fmla="*/ 416718 h 500062"/>
                <a:gd name="connsiteX48" fmla="*/ 2195513 w 2847975"/>
                <a:gd name="connsiteY48" fmla="*/ 416718 h 500062"/>
                <a:gd name="connsiteX49" fmla="*/ 1905000 w 2847975"/>
                <a:gd name="connsiteY49" fmla="*/ 411956 h 500062"/>
                <a:gd name="connsiteX50" fmla="*/ 1140619 w 2847975"/>
                <a:gd name="connsiteY50" fmla="*/ 416718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47975" h="500062">
                  <a:moveTo>
                    <a:pt x="1140619" y="416718"/>
                  </a:moveTo>
                  <a:lnTo>
                    <a:pt x="438150" y="419100"/>
                  </a:lnTo>
                  <a:lnTo>
                    <a:pt x="169069" y="416718"/>
                  </a:lnTo>
                  <a:lnTo>
                    <a:pt x="109538" y="411956"/>
                  </a:lnTo>
                  <a:lnTo>
                    <a:pt x="76200" y="402431"/>
                  </a:lnTo>
                  <a:lnTo>
                    <a:pt x="45244" y="390525"/>
                  </a:lnTo>
                  <a:lnTo>
                    <a:pt x="16669" y="371475"/>
                  </a:lnTo>
                  <a:lnTo>
                    <a:pt x="4763" y="354806"/>
                  </a:lnTo>
                  <a:lnTo>
                    <a:pt x="0" y="333375"/>
                  </a:lnTo>
                  <a:lnTo>
                    <a:pt x="7144" y="295275"/>
                  </a:lnTo>
                  <a:lnTo>
                    <a:pt x="21432" y="264318"/>
                  </a:lnTo>
                  <a:lnTo>
                    <a:pt x="47625" y="233362"/>
                  </a:lnTo>
                  <a:lnTo>
                    <a:pt x="92869" y="195262"/>
                  </a:lnTo>
                  <a:lnTo>
                    <a:pt x="223838" y="150018"/>
                  </a:lnTo>
                  <a:lnTo>
                    <a:pt x="385763" y="104775"/>
                  </a:lnTo>
                  <a:lnTo>
                    <a:pt x="416719" y="114300"/>
                  </a:lnTo>
                  <a:lnTo>
                    <a:pt x="507207" y="135731"/>
                  </a:lnTo>
                  <a:lnTo>
                    <a:pt x="611982" y="157162"/>
                  </a:lnTo>
                  <a:lnTo>
                    <a:pt x="740569" y="171450"/>
                  </a:lnTo>
                  <a:lnTo>
                    <a:pt x="931069" y="185737"/>
                  </a:lnTo>
                  <a:lnTo>
                    <a:pt x="1197769" y="200025"/>
                  </a:lnTo>
                  <a:lnTo>
                    <a:pt x="1616869" y="211931"/>
                  </a:lnTo>
                  <a:lnTo>
                    <a:pt x="1878807" y="216693"/>
                  </a:lnTo>
                  <a:lnTo>
                    <a:pt x="2159794" y="221456"/>
                  </a:lnTo>
                  <a:lnTo>
                    <a:pt x="2440782" y="204787"/>
                  </a:lnTo>
                  <a:lnTo>
                    <a:pt x="2595563" y="192881"/>
                  </a:lnTo>
                  <a:lnTo>
                    <a:pt x="2631282" y="178593"/>
                  </a:lnTo>
                  <a:lnTo>
                    <a:pt x="2674144" y="150018"/>
                  </a:lnTo>
                  <a:lnTo>
                    <a:pt x="2724150" y="102393"/>
                  </a:lnTo>
                  <a:lnTo>
                    <a:pt x="2790825" y="28575"/>
                  </a:lnTo>
                  <a:lnTo>
                    <a:pt x="2807494" y="9525"/>
                  </a:lnTo>
                  <a:lnTo>
                    <a:pt x="2828925" y="0"/>
                  </a:lnTo>
                  <a:lnTo>
                    <a:pt x="2843213" y="2381"/>
                  </a:lnTo>
                  <a:lnTo>
                    <a:pt x="2847975" y="14287"/>
                  </a:lnTo>
                  <a:lnTo>
                    <a:pt x="2845594" y="45243"/>
                  </a:lnTo>
                  <a:lnTo>
                    <a:pt x="2833688" y="107156"/>
                  </a:lnTo>
                  <a:lnTo>
                    <a:pt x="2817019" y="169068"/>
                  </a:lnTo>
                  <a:lnTo>
                    <a:pt x="2786063" y="254793"/>
                  </a:lnTo>
                  <a:lnTo>
                    <a:pt x="2743200" y="335756"/>
                  </a:lnTo>
                  <a:lnTo>
                    <a:pt x="2695575" y="395287"/>
                  </a:lnTo>
                  <a:lnTo>
                    <a:pt x="2631282" y="457200"/>
                  </a:lnTo>
                  <a:lnTo>
                    <a:pt x="2578894" y="495300"/>
                  </a:lnTo>
                  <a:lnTo>
                    <a:pt x="2545557" y="500062"/>
                  </a:lnTo>
                  <a:lnTo>
                    <a:pt x="2533650" y="500062"/>
                  </a:lnTo>
                  <a:lnTo>
                    <a:pt x="2514600" y="490537"/>
                  </a:lnTo>
                  <a:lnTo>
                    <a:pt x="2486025" y="466725"/>
                  </a:lnTo>
                  <a:lnTo>
                    <a:pt x="2440782" y="438150"/>
                  </a:lnTo>
                  <a:lnTo>
                    <a:pt x="2386013" y="416718"/>
                  </a:lnTo>
                  <a:lnTo>
                    <a:pt x="2195513" y="416718"/>
                  </a:lnTo>
                  <a:lnTo>
                    <a:pt x="1905000" y="411956"/>
                  </a:lnTo>
                  <a:lnTo>
                    <a:pt x="1140619" y="41671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80A8448-4CB4-448F-902A-BFA12E18ADB5}"/>
                </a:ext>
              </a:extLst>
            </p:cNvPr>
            <p:cNvSpPr/>
            <p:nvPr/>
          </p:nvSpPr>
          <p:spPr>
            <a:xfrm>
              <a:off x="5032376" y="3846514"/>
              <a:ext cx="1585913" cy="1577975"/>
            </a:xfrm>
            <a:custGeom>
              <a:avLst/>
              <a:gdLst>
                <a:gd name="connsiteX0" fmla="*/ 854869 w 1585913"/>
                <a:gd name="connsiteY0" fmla="*/ 976312 h 1578769"/>
                <a:gd name="connsiteX1" fmla="*/ 647700 w 1585913"/>
                <a:gd name="connsiteY1" fmla="*/ 1147762 h 1578769"/>
                <a:gd name="connsiteX2" fmla="*/ 354807 w 1585913"/>
                <a:gd name="connsiteY2" fmla="*/ 1366837 h 1578769"/>
                <a:gd name="connsiteX3" fmla="*/ 64294 w 1585913"/>
                <a:gd name="connsiteY3" fmla="*/ 1564481 h 1578769"/>
                <a:gd name="connsiteX4" fmla="*/ 40482 w 1585913"/>
                <a:gd name="connsiteY4" fmla="*/ 1576387 h 1578769"/>
                <a:gd name="connsiteX5" fmla="*/ 23813 w 1585913"/>
                <a:gd name="connsiteY5" fmla="*/ 1578769 h 1578769"/>
                <a:gd name="connsiteX6" fmla="*/ 7144 w 1585913"/>
                <a:gd name="connsiteY6" fmla="*/ 1574006 h 1578769"/>
                <a:gd name="connsiteX7" fmla="*/ 0 w 1585913"/>
                <a:gd name="connsiteY7" fmla="*/ 1562100 h 1578769"/>
                <a:gd name="connsiteX8" fmla="*/ 7144 w 1585913"/>
                <a:gd name="connsiteY8" fmla="*/ 1545431 h 1578769"/>
                <a:gd name="connsiteX9" fmla="*/ 114300 w 1585913"/>
                <a:gd name="connsiteY9" fmla="*/ 1443037 h 1578769"/>
                <a:gd name="connsiteX10" fmla="*/ 269082 w 1585913"/>
                <a:gd name="connsiteY10" fmla="*/ 1302544 h 1578769"/>
                <a:gd name="connsiteX11" fmla="*/ 411957 w 1585913"/>
                <a:gd name="connsiteY11" fmla="*/ 1166812 h 1578769"/>
                <a:gd name="connsiteX12" fmla="*/ 597694 w 1585913"/>
                <a:gd name="connsiteY12" fmla="*/ 990600 h 1578769"/>
                <a:gd name="connsiteX13" fmla="*/ 723900 w 1585913"/>
                <a:gd name="connsiteY13" fmla="*/ 862012 h 1578769"/>
                <a:gd name="connsiteX14" fmla="*/ 859632 w 1585913"/>
                <a:gd name="connsiteY14" fmla="*/ 719137 h 1578769"/>
                <a:gd name="connsiteX15" fmla="*/ 981075 w 1585913"/>
                <a:gd name="connsiteY15" fmla="*/ 569119 h 1578769"/>
                <a:gd name="connsiteX16" fmla="*/ 1116807 w 1585913"/>
                <a:gd name="connsiteY16" fmla="*/ 404812 h 1578769"/>
                <a:gd name="connsiteX17" fmla="*/ 1259682 w 1585913"/>
                <a:gd name="connsiteY17" fmla="*/ 226219 h 1578769"/>
                <a:gd name="connsiteX18" fmla="*/ 1352550 w 1585913"/>
                <a:gd name="connsiteY18" fmla="*/ 90487 h 1578769"/>
                <a:gd name="connsiteX19" fmla="*/ 1585913 w 1585913"/>
                <a:gd name="connsiteY19" fmla="*/ 0 h 1578769"/>
                <a:gd name="connsiteX20" fmla="*/ 1581150 w 1585913"/>
                <a:gd name="connsiteY20" fmla="*/ 150019 h 1578769"/>
                <a:gd name="connsiteX21" fmla="*/ 1481138 w 1585913"/>
                <a:gd name="connsiteY21" fmla="*/ 257175 h 1578769"/>
                <a:gd name="connsiteX22" fmla="*/ 1364457 w 1585913"/>
                <a:gd name="connsiteY22" fmla="*/ 402431 h 1578769"/>
                <a:gd name="connsiteX23" fmla="*/ 1240632 w 1585913"/>
                <a:gd name="connsiteY23" fmla="*/ 559594 h 1578769"/>
                <a:gd name="connsiteX24" fmla="*/ 1102519 w 1585913"/>
                <a:gd name="connsiteY24" fmla="*/ 711994 h 1578769"/>
                <a:gd name="connsiteX25" fmla="*/ 990600 w 1585913"/>
                <a:gd name="connsiteY25" fmla="*/ 835819 h 1578769"/>
                <a:gd name="connsiteX26" fmla="*/ 854869 w 1585913"/>
                <a:gd name="connsiteY26" fmla="*/ 976312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5913" h="1578769">
                  <a:moveTo>
                    <a:pt x="854869" y="976312"/>
                  </a:moveTo>
                  <a:lnTo>
                    <a:pt x="647700" y="1147762"/>
                  </a:lnTo>
                  <a:lnTo>
                    <a:pt x="354807" y="1366837"/>
                  </a:lnTo>
                  <a:lnTo>
                    <a:pt x="64294" y="1564481"/>
                  </a:lnTo>
                  <a:lnTo>
                    <a:pt x="40482" y="1576387"/>
                  </a:lnTo>
                  <a:lnTo>
                    <a:pt x="23813" y="1578769"/>
                  </a:lnTo>
                  <a:lnTo>
                    <a:pt x="7144" y="1574006"/>
                  </a:lnTo>
                  <a:lnTo>
                    <a:pt x="0" y="1562100"/>
                  </a:lnTo>
                  <a:lnTo>
                    <a:pt x="7144" y="1545431"/>
                  </a:lnTo>
                  <a:lnTo>
                    <a:pt x="114300" y="1443037"/>
                  </a:lnTo>
                  <a:lnTo>
                    <a:pt x="269082" y="1302544"/>
                  </a:lnTo>
                  <a:lnTo>
                    <a:pt x="411957" y="1166812"/>
                  </a:lnTo>
                  <a:lnTo>
                    <a:pt x="597694" y="990600"/>
                  </a:lnTo>
                  <a:lnTo>
                    <a:pt x="723900" y="862012"/>
                  </a:lnTo>
                  <a:lnTo>
                    <a:pt x="859632" y="719137"/>
                  </a:lnTo>
                  <a:lnTo>
                    <a:pt x="981075" y="569119"/>
                  </a:lnTo>
                  <a:lnTo>
                    <a:pt x="1116807" y="404812"/>
                  </a:lnTo>
                  <a:lnTo>
                    <a:pt x="1259682" y="226219"/>
                  </a:lnTo>
                  <a:lnTo>
                    <a:pt x="1352550" y="90487"/>
                  </a:lnTo>
                  <a:lnTo>
                    <a:pt x="1585913" y="0"/>
                  </a:lnTo>
                  <a:lnTo>
                    <a:pt x="1581150" y="150019"/>
                  </a:lnTo>
                  <a:lnTo>
                    <a:pt x="1481138" y="257175"/>
                  </a:lnTo>
                  <a:lnTo>
                    <a:pt x="1364457" y="402431"/>
                  </a:lnTo>
                  <a:lnTo>
                    <a:pt x="1240632" y="559594"/>
                  </a:lnTo>
                  <a:lnTo>
                    <a:pt x="1102519" y="711994"/>
                  </a:lnTo>
                  <a:lnTo>
                    <a:pt x="990600" y="835819"/>
                  </a:lnTo>
                  <a:lnTo>
                    <a:pt x="854869" y="97631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DA3A6192-9A75-4CAE-BC4D-605D1EE1EE4B}"/>
                </a:ext>
              </a:extLst>
            </p:cNvPr>
            <p:cNvSpPr/>
            <p:nvPr/>
          </p:nvSpPr>
          <p:spPr>
            <a:xfrm>
              <a:off x="6661151" y="3810000"/>
              <a:ext cx="1920875" cy="1671638"/>
            </a:xfrm>
            <a:custGeom>
              <a:avLst/>
              <a:gdLst>
                <a:gd name="connsiteX0" fmla="*/ 728663 w 1921669"/>
                <a:gd name="connsiteY0" fmla="*/ 1023938 h 1671638"/>
                <a:gd name="connsiteX1" fmla="*/ 359569 w 1921669"/>
                <a:gd name="connsiteY1" fmla="*/ 588169 h 1671638"/>
                <a:gd name="connsiteX2" fmla="*/ 154782 w 1921669"/>
                <a:gd name="connsiteY2" fmla="*/ 340519 h 1671638"/>
                <a:gd name="connsiteX3" fmla="*/ 4763 w 1921669"/>
                <a:gd name="connsiteY3" fmla="*/ 166688 h 1671638"/>
                <a:gd name="connsiteX4" fmla="*/ 0 w 1921669"/>
                <a:gd name="connsiteY4" fmla="*/ 0 h 1671638"/>
                <a:gd name="connsiteX5" fmla="*/ 150019 w 1921669"/>
                <a:gd name="connsiteY5" fmla="*/ 140494 h 1671638"/>
                <a:gd name="connsiteX6" fmla="*/ 369094 w 1921669"/>
                <a:gd name="connsiteY6" fmla="*/ 366713 h 1671638"/>
                <a:gd name="connsiteX7" fmla="*/ 571500 w 1921669"/>
                <a:gd name="connsiteY7" fmla="*/ 564356 h 1671638"/>
                <a:gd name="connsiteX8" fmla="*/ 731044 w 1921669"/>
                <a:gd name="connsiteY8" fmla="*/ 716756 h 1671638"/>
                <a:gd name="connsiteX9" fmla="*/ 921544 w 1921669"/>
                <a:gd name="connsiteY9" fmla="*/ 892969 h 1671638"/>
                <a:gd name="connsiteX10" fmla="*/ 1073944 w 1921669"/>
                <a:gd name="connsiteY10" fmla="*/ 1031081 h 1671638"/>
                <a:gd name="connsiteX11" fmla="*/ 1257300 w 1921669"/>
                <a:gd name="connsiteY11" fmla="*/ 1176338 h 1671638"/>
                <a:gd name="connsiteX12" fmla="*/ 1488282 w 1921669"/>
                <a:gd name="connsiteY12" fmla="*/ 1340644 h 1671638"/>
                <a:gd name="connsiteX13" fmla="*/ 1678782 w 1921669"/>
                <a:gd name="connsiteY13" fmla="*/ 1471613 h 1671638"/>
                <a:gd name="connsiteX14" fmla="*/ 1878807 w 1921669"/>
                <a:gd name="connsiteY14" fmla="*/ 1600200 h 1671638"/>
                <a:gd name="connsiteX15" fmla="*/ 1912144 w 1921669"/>
                <a:gd name="connsiteY15" fmla="*/ 1626394 h 1671638"/>
                <a:gd name="connsiteX16" fmla="*/ 1921669 w 1921669"/>
                <a:gd name="connsiteY16" fmla="*/ 1643063 h 1671638"/>
                <a:gd name="connsiteX17" fmla="*/ 1914525 w 1921669"/>
                <a:gd name="connsiteY17" fmla="*/ 1662113 h 1671638"/>
                <a:gd name="connsiteX18" fmla="*/ 1895475 w 1921669"/>
                <a:gd name="connsiteY18" fmla="*/ 1671638 h 1671638"/>
                <a:gd name="connsiteX19" fmla="*/ 1783557 w 1921669"/>
                <a:gd name="connsiteY19" fmla="*/ 1666875 h 1671638"/>
                <a:gd name="connsiteX20" fmla="*/ 1514475 w 1921669"/>
                <a:gd name="connsiteY20" fmla="*/ 1647825 h 1671638"/>
                <a:gd name="connsiteX21" fmla="*/ 1288257 w 1921669"/>
                <a:gd name="connsiteY21" fmla="*/ 1628775 h 1671638"/>
                <a:gd name="connsiteX22" fmla="*/ 1262063 w 1921669"/>
                <a:gd name="connsiteY22" fmla="*/ 1624013 h 1671638"/>
                <a:gd name="connsiteX23" fmla="*/ 1233488 w 1921669"/>
                <a:gd name="connsiteY23" fmla="*/ 1604963 h 1671638"/>
                <a:gd name="connsiteX24" fmla="*/ 1157288 w 1921669"/>
                <a:gd name="connsiteY24" fmla="*/ 1538288 h 1671638"/>
                <a:gd name="connsiteX25" fmla="*/ 985838 w 1921669"/>
                <a:gd name="connsiteY25" fmla="*/ 1335881 h 1671638"/>
                <a:gd name="connsiteX26" fmla="*/ 728663 w 1921669"/>
                <a:gd name="connsiteY26" fmla="*/ 10239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1669" h="1671638">
                  <a:moveTo>
                    <a:pt x="728663" y="1023938"/>
                  </a:moveTo>
                  <a:lnTo>
                    <a:pt x="359569" y="588169"/>
                  </a:lnTo>
                  <a:lnTo>
                    <a:pt x="154782" y="340519"/>
                  </a:lnTo>
                  <a:lnTo>
                    <a:pt x="4763" y="166688"/>
                  </a:lnTo>
                  <a:lnTo>
                    <a:pt x="0" y="0"/>
                  </a:lnTo>
                  <a:lnTo>
                    <a:pt x="150019" y="140494"/>
                  </a:lnTo>
                  <a:lnTo>
                    <a:pt x="369094" y="366713"/>
                  </a:lnTo>
                  <a:lnTo>
                    <a:pt x="571500" y="564356"/>
                  </a:lnTo>
                  <a:lnTo>
                    <a:pt x="731044" y="716756"/>
                  </a:lnTo>
                  <a:lnTo>
                    <a:pt x="921544" y="892969"/>
                  </a:lnTo>
                  <a:lnTo>
                    <a:pt x="1073944" y="1031081"/>
                  </a:lnTo>
                  <a:lnTo>
                    <a:pt x="1257300" y="1176338"/>
                  </a:lnTo>
                  <a:lnTo>
                    <a:pt x="1488282" y="1340644"/>
                  </a:lnTo>
                  <a:lnTo>
                    <a:pt x="1678782" y="1471613"/>
                  </a:lnTo>
                  <a:lnTo>
                    <a:pt x="1878807" y="1600200"/>
                  </a:lnTo>
                  <a:lnTo>
                    <a:pt x="1912144" y="1626394"/>
                  </a:lnTo>
                  <a:lnTo>
                    <a:pt x="1921669" y="1643063"/>
                  </a:lnTo>
                  <a:lnTo>
                    <a:pt x="1914525" y="1662113"/>
                  </a:lnTo>
                  <a:lnTo>
                    <a:pt x="1895475" y="1671638"/>
                  </a:lnTo>
                  <a:lnTo>
                    <a:pt x="1783557" y="1666875"/>
                  </a:lnTo>
                  <a:lnTo>
                    <a:pt x="1514475" y="1647825"/>
                  </a:lnTo>
                  <a:lnTo>
                    <a:pt x="1288257" y="1628775"/>
                  </a:lnTo>
                  <a:lnTo>
                    <a:pt x="1262063" y="1624013"/>
                  </a:lnTo>
                  <a:lnTo>
                    <a:pt x="1233488" y="1604963"/>
                  </a:lnTo>
                  <a:lnTo>
                    <a:pt x="1157288" y="1538288"/>
                  </a:lnTo>
                  <a:lnTo>
                    <a:pt x="985838" y="1335881"/>
                  </a:lnTo>
                  <a:lnTo>
                    <a:pt x="728663" y="102393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9BC61A26-B5D5-48AF-95C4-47B011185D4D}"/>
              </a:ext>
            </a:extLst>
          </p:cNvPr>
          <p:cNvGrpSpPr/>
          <p:nvPr/>
        </p:nvGrpSpPr>
        <p:grpSpPr>
          <a:xfrm>
            <a:off x="3648075" y="1433511"/>
            <a:ext cx="4933951" cy="4479925"/>
            <a:chOff x="3648075" y="1457326"/>
            <a:chExt cx="4933951" cy="4479925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288F971E-70FB-420C-BD21-D4E17E138E2A}"/>
                </a:ext>
              </a:extLst>
            </p:cNvPr>
            <p:cNvSpPr/>
            <p:nvPr/>
          </p:nvSpPr>
          <p:spPr>
            <a:xfrm>
              <a:off x="3671889" y="2398714"/>
              <a:ext cx="1738312" cy="606425"/>
            </a:xfrm>
            <a:custGeom>
              <a:avLst/>
              <a:gdLst>
                <a:gd name="connsiteX0" fmla="*/ 1266825 w 1738312"/>
                <a:gd name="connsiteY0" fmla="*/ 285750 h 607219"/>
                <a:gd name="connsiteX1" fmla="*/ 1114425 w 1738312"/>
                <a:gd name="connsiteY1" fmla="*/ 326231 h 607219"/>
                <a:gd name="connsiteX2" fmla="*/ 969168 w 1738312"/>
                <a:gd name="connsiteY2" fmla="*/ 376237 h 607219"/>
                <a:gd name="connsiteX3" fmla="*/ 707231 w 1738312"/>
                <a:gd name="connsiteY3" fmla="*/ 464344 h 607219"/>
                <a:gd name="connsiteX4" fmla="*/ 440531 w 1738312"/>
                <a:gd name="connsiteY4" fmla="*/ 552450 h 607219"/>
                <a:gd name="connsiteX5" fmla="*/ 302418 w 1738312"/>
                <a:gd name="connsiteY5" fmla="*/ 607219 h 607219"/>
                <a:gd name="connsiteX6" fmla="*/ 280987 w 1738312"/>
                <a:gd name="connsiteY6" fmla="*/ 607219 h 607219"/>
                <a:gd name="connsiteX7" fmla="*/ 250031 w 1738312"/>
                <a:gd name="connsiteY7" fmla="*/ 592931 h 607219"/>
                <a:gd name="connsiteX8" fmla="*/ 209550 w 1738312"/>
                <a:gd name="connsiteY8" fmla="*/ 566737 h 607219"/>
                <a:gd name="connsiteX9" fmla="*/ 173831 w 1738312"/>
                <a:gd name="connsiteY9" fmla="*/ 538162 h 607219"/>
                <a:gd name="connsiteX10" fmla="*/ 114300 w 1738312"/>
                <a:gd name="connsiteY10" fmla="*/ 478631 h 607219"/>
                <a:gd name="connsiteX11" fmla="*/ 71437 w 1738312"/>
                <a:gd name="connsiteY11" fmla="*/ 433387 h 607219"/>
                <a:gd name="connsiteX12" fmla="*/ 16668 w 1738312"/>
                <a:gd name="connsiteY12" fmla="*/ 364331 h 607219"/>
                <a:gd name="connsiteX13" fmla="*/ 4762 w 1738312"/>
                <a:gd name="connsiteY13" fmla="*/ 345281 h 607219"/>
                <a:gd name="connsiteX14" fmla="*/ 0 w 1738312"/>
                <a:gd name="connsiteY14" fmla="*/ 330994 h 607219"/>
                <a:gd name="connsiteX15" fmla="*/ 4762 w 1738312"/>
                <a:gd name="connsiteY15" fmla="*/ 302419 h 607219"/>
                <a:gd name="connsiteX16" fmla="*/ 9525 w 1738312"/>
                <a:gd name="connsiteY16" fmla="*/ 290512 h 607219"/>
                <a:gd name="connsiteX17" fmla="*/ 16668 w 1738312"/>
                <a:gd name="connsiteY17" fmla="*/ 280987 h 607219"/>
                <a:gd name="connsiteX18" fmla="*/ 23812 w 1738312"/>
                <a:gd name="connsiteY18" fmla="*/ 278606 h 607219"/>
                <a:gd name="connsiteX19" fmla="*/ 35718 w 1738312"/>
                <a:gd name="connsiteY19" fmla="*/ 278606 h 607219"/>
                <a:gd name="connsiteX20" fmla="*/ 52387 w 1738312"/>
                <a:gd name="connsiteY20" fmla="*/ 292894 h 607219"/>
                <a:gd name="connsiteX21" fmla="*/ 119062 w 1738312"/>
                <a:gd name="connsiteY21" fmla="*/ 333375 h 607219"/>
                <a:gd name="connsiteX22" fmla="*/ 173831 w 1738312"/>
                <a:gd name="connsiteY22" fmla="*/ 357187 h 607219"/>
                <a:gd name="connsiteX23" fmla="*/ 230981 w 1738312"/>
                <a:gd name="connsiteY23" fmla="*/ 373856 h 607219"/>
                <a:gd name="connsiteX24" fmla="*/ 283368 w 1738312"/>
                <a:gd name="connsiteY24" fmla="*/ 381000 h 607219"/>
                <a:gd name="connsiteX25" fmla="*/ 350043 w 1738312"/>
                <a:gd name="connsiteY25" fmla="*/ 383381 h 607219"/>
                <a:gd name="connsiteX26" fmla="*/ 469106 w 1738312"/>
                <a:gd name="connsiteY26" fmla="*/ 352425 h 607219"/>
                <a:gd name="connsiteX27" fmla="*/ 690562 w 1738312"/>
                <a:gd name="connsiteY27" fmla="*/ 292894 h 607219"/>
                <a:gd name="connsiteX28" fmla="*/ 971550 w 1738312"/>
                <a:gd name="connsiteY28" fmla="*/ 219075 h 607219"/>
                <a:gd name="connsiteX29" fmla="*/ 1116806 w 1738312"/>
                <a:gd name="connsiteY29" fmla="*/ 173831 h 607219"/>
                <a:gd name="connsiteX30" fmla="*/ 1338262 w 1738312"/>
                <a:gd name="connsiteY30" fmla="*/ 100012 h 607219"/>
                <a:gd name="connsiteX31" fmla="*/ 1383506 w 1738312"/>
                <a:gd name="connsiteY31" fmla="*/ 69056 h 607219"/>
                <a:gd name="connsiteX32" fmla="*/ 1478756 w 1738312"/>
                <a:gd name="connsiteY32" fmla="*/ 0 h 607219"/>
                <a:gd name="connsiteX33" fmla="*/ 1500187 w 1738312"/>
                <a:gd name="connsiteY33" fmla="*/ 4762 h 607219"/>
                <a:gd name="connsiteX34" fmla="*/ 1566862 w 1738312"/>
                <a:gd name="connsiteY34" fmla="*/ 33337 h 607219"/>
                <a:gd name="connsiteX35" fmla="*/ 1595437 w 1738312"/>
                <a:gd name="connsiteY35" fmla="*/ 45244 h 607219"/>
                <a:gd name="connsiteX36" fmla="*/ 1640681 w 1738312"/>
                <a:gd name="connsiteY36" fmla="*/ 71437 h 607219"/>
                <a:gd name="connsiteX37" fmla="*/ 1678781 w 1738312"/>
                <a:gd name="connsiteY37" fmla="*/ 95250 h 607219"/>
                <a:gd name="connsiteX38" fmla="*/ 1702593 w 1738312"/>
                <a:gd name="connsiteY38" fmla="*/ 111919 h 607219"/>
                <a:gd name="connsiteX39" fmla="*/ 1721643 w 1738312"/>
                <a:gd name="connsiteY39" fmla="*/ 135731 h 607219"/>
                <a:gd name="connsiteX40" fmla="*/ 1731168 w 1738312"/>
                <a:gd name="connsiteY40" fmla="*/ 152400 h 607219"/>
                <a:gd name="connsiteX41" fmla="*/ 1738312 w 1738312"/>
                <a:gd name="connsiteY41" fmla="*/ 171450 h 607219"/>
                <a:gd name="connsiteX42" fmla="*/ 1738312 w 1738312"/>
                <a:gd name="connsiteY42" fmla="*/ 185737 h 607219"/>
                <a:gd name="connsiteX43" fmla="*/ 1728787 w 1738312"/>
                <a:gd name="connsiteY43" fmla="*/ 200025 h 607219"/>
                <a:gd name="connsiteX44" fmla="*/ 1707356 w 1738312"/>
                <a:gd name="connsiteY44" fmla="*/ 211931 h 607219"/>
                <a:gd name="connsiteX45" fmla="*/ 1659731 w 1738312"/>
                <a:gd name="connsiteY45" fmla="*/ 223837 h 607219"/>
                <a:gd name="connsiteX46" fmla="*/ 1562100 w 1738312"/>
                <a:gd name="connsiteY46" fmla="*/ 235744 h 607219"/>
                <a:gd name="connsiteX47" fmla="*/ 1485900 w 1738312"/>
                <a:gd name="connsiteY47" fmla="*/ 242887 h 607219"/>
                <a:gd name="connsiteX48" fmla="*/ 1266825 w 1738312"/>
                <a:gd name="connsiteY48" fmla="*/ 28575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607219">
                  <a:moveTo>
                    <a:pt x="1266825" y="285750"/>
                  </a:moveTo>
                  <a:lnTo>
                    <a:pt x="1114425" y="326231"/>
                  </a:lnTo>
                  <a:lnTo>
                    <a:pt x="969168" y="376237"/>
                  </a:lnTo>
                  <a:lnTo>
                    <a:pt x="707231" y="464344"/>
                  </a:lnTo>
                  <a:lnTo>
                    <a:pt x="440531" y="552450"/>
                  </a:lnTo>
                  <a:lnTo>
                    <a:pt x="302418" y="607219"/>
                  </a:lnTo>
                  <a:lnTo>
                    <a:pt x="280987" y="607219"/>
                  </a:lnTo>
                  <a:lnTo>
                    <a:pt x="250031" y="592931"/>
                  </a:lnTo>
                  <a:lnTo>
                    <a:pt x="209550" y="566737"/>
                  </a:lnTo>
                  <a:lnTo>
                    <a:pt x="173831" y="538162"/>
                  </a:lnTo>
                  <a:lnTo>
                    <a:pt x="114300" y="478631"/>
                  </a:lnTo>
                  <a:lnTo>
                    <a:pt x="71437" y="433387"/>
                  </a:lnTo>
                  <a:lnTo>
                    <a:pt x="16668" y="364331"/>
                  </a:lnTo>
                  <a:lnTo>
                    <a:pt x="4762" y="345281"/>
                  </a:lnTo>
                  <a:lnTo>
                    <a:pt x="0" y="330994"/>
                  </a:lnTo>
                  <a:lnTo>
                    <a:pt x="4762" y="302419"/>
                  </a:lnTo>
                  <a:lnTo>
                    <a:pt x="9525" y="290512"/>
                  </a:lnTo>
                  <a:lnTo>
                    <a:pt x="16668" y="280987"/>
                  </a:lnTo>
                  <a:lnTo>
                    <a:pt x="23812" y="278606"/>
                  </a:lnTo>
                  <a:lnTo>
                    <a:pt x="35718" y="278606"/>
                  </a:lnTo>
                  <a:lnTo>
                    <a:pt x="52387" y="292894"/>
                  </a:lnTo>
                  <a:lnTo>
                    <a:pt x="119062" y="333375"/>
                  </a:lnTo>
                  <a:lnTo>
                    <a:pt x="173831" y="357187"/>
                  </a:lnTo>
                  <a:lnTo>
                    <a:pt x="230981" y="373856"/>
                  </a:lnTo>
                  <a:lnTo>
                    <a:pt x="283368" y="381000"/>
                  </a:lnTo>
                  <a:lnTo>
                    <a:pt x="350043" y="383381"/>
                  </a:lnTo>
                  <a:lnTo>
                    <a:pt x="469106" y="352425"/>
                  </a:lnTo>
                  <a:lnTo>
                    <a:pt x="690562" y="292894"/>
                  </a:lnTo>
                  <a:lnTo>
                    <a:pt x="971550" y="219075"/>
                  </a:lnTo>
                  <a:lnTo>
                    <a:pt x="1116806" y="173831"/>
                  </a:lnTo>
                  <a:lnTo>
                    <a:pt x="1338262" y="100012"/>
                  </a:lnTo>
                  <a:lnTo>
                    <a:pt x="1383506" y="69056"/>
                  </a:lnTo>
                  <a:lnTo>
                    <a:pt x="1478756" y="0"/>
                  </a:lnTo>
                  <a:lnTo>
                    <a:pt x="1500187" y="4762"/>
                  </a:lnTo>
                  <a:lnTo>
                    <a:pt x="1566862" y="33337"/>
                  </a:lnTo>
                  <a:lnTo>
                    <a:pt x="1595437" y="45244"/>
                  </a:lnTo>
                  <a:lnTo>
                    <a:pt x="1640681" y="71437"/>
                  </a:lnTo>
                  <a:lnTo>
                    <a:pt x="1678781" y="95250"/>
                  </a:lnTo>
                  <a:lnTo>
                    <a:pt x="1702593" y="111919"/>
                  </a:lnTo>
                  <a:lnTo>
                    <a:pt x="1721643" y="135731"/>
                  </a:lnTo>
                  <a:lnTo>
                    <a:pt x="1731168" y="152400"/>
                  </a:lnTo>
                  <a:lnTo>
                    <a:pt x="1738312" y="171450"/>
                  </a:lnTo>
                  <a:lnTo>
                    <a:pt x="1738312" y="185737"/>
                  </a:lnTo>
                  <a:lnTo>
                    <a:pt x="1728787" y="200025"/>
                  </a:lnTo>
                  <a:lnTo>
                    <a:pt x="1707356" y="211931"/>
                  </a:lnTo>
                  <a:lnTo>
                    <a:pt x="1659731" y="223837"/>
                  </a:lnTo>
                  <a:lnTo>
                    <a:pt x="1562100" y="235744"/>
                  </a:lnTo>
                  <a:lnTo>
                    <a:pt x="1485900" y="242887"/>
                  </a:lnTo>
                  <a:lnTo>
                    <a:pt x="1266825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3DC4F44E-A793-454B-9C8B-DF34CFD0F496}"/>
                </a:ext>
              </a:extLst>
            </p:cNvPr>
            <p:cNvSpPr/>
            <p:nvPr/>
          </p:nvSpPr>
          <p:spPr>
            <a:xfrm>
              <a:off x="5519739" y="1457326"/>
              <a:ext cx="1881187" cy="836613"/>
            </a:xfrm>
            <a:custGeom>
              <a:avLst/>
              <a:gdLst>
                <a:gd name="connsiteX0" fmla="*/ 928687 w 1881187"/>
                <a:gd name="connsiteY0" fmla="*/ 614363 h 835819"/>
                <a:gd name="connsiteX1" fmla="*/ 611981 w 1881187"/>
                <a:gd name="connsiteY1" fmla="*/ 707231 h 835819"/>
                <a:gd name="connsiteX2" fmla="*/ 330993 w 1881187"/>
                <a:gd name="connsiteY2" fmla="*/ 776288 h 835819"/>
                <a:gd name="connsiteX3" fmla="*/ 71437 w 1881187"/>
                <a:gd name="connsiteY3" fmla="*/ 833438 h 835819"/>
                <a:gd name="connsiteX4" fmla="*/ 42862 w 1881187"/>
                <a:gd name="connsiteY4" fmla="*/ 835819 h 835819"/>
                <a:gd name="connsiteX5" fmla="*/ 11906 w 1881187"/>
                <a:gd name="connsiteY5" fmla="*/ 833438 h 835819"/>
                <a:gd name="connsiteX6" fmla="*/ 0 w 1881187"/>
                <a:gd name="connsiteY6" fmla="*/ 823913 h 835819"/>
                <a:gd name="connsiteX7" fmla="*/ 2381 w 1881187"/>
                <a:gd name="connsiteY7" fmla="*/ 802481 h 835819"/>
                <a:gd name="connsiteX8" fmla="*/ 16668 w 1881187"/>
                <a:gd name="connsiteY8" fmla="*/ 781050 h 835819"/>
                <a:gd name="connsiteX9" fmla="*/ 40481 w 1881187"/>
                <a:gd name="connsiteY9" fmla="*/ 762000 h 835819"/>
                <a:gd name="connsiteX10" fmla="*/ 235743 w 1881187"/>
                <a:gd name="connsiteY10" fmla="*/ 709613 h 835819"/>
                <a:gd name="connsiteX11" fmla="*/ 388143 w 1881187"/>
                <a:gd name="connsiteY11" fmla="*/ 664369 h 835819"/>
                <a:gd name="connsiteX12" fmla="*/ 578643 w 1881187"/>
                <a:gd name="connsiteY12" fmla="*/ 604838 h 835819"/>
                <a:gd name="connsiteX13" fmla="*/ 750093 w 1881187"/>
                <a:gd name="connsiteY13" fmla="*/ 540544 h 835819"/>
                <a:gd name="connsiteX14" fmla="*/ 904875 w 1881187"/>
                <a:gd name="connsiteY14" fmla="*/ 473869 h 835819"/>
                <a:gd name="connsiteX15" fmla="*/ 1147762 w 1881187"/>
                <a:gd name="connsiteY15" fmla="*/ 354806 h 835819"/>
                <a:gd name="connsiteX16" fmla="*/ 1333500 w 1881187"/>
                <a:gd name="connsiteY16" fmla="*/ 245269 h 835819"/>
                <a:gd name="connsiteX17" fmla="*/ 1414462 w 1881187"/>
                <a:gd name="connsiteY17" fmla="*/ 188119 h 835819"/>
                <a:gd name="connsiteX18" fmla="*/ 1416843 w 1881187"/>
                <a:gd name="connsiteY18" fmla="*/ 176213 h 835819"/>
                <a:gd name="connsiteX19" fmla="*/ 1404937 w 1881187"/>
                <a:gd name="connsiteY19" fmla="*/ 145256 h 835819"/>
                <a:gd name="connsiteX20" fmla="*/ 1388268 w 1881187"/>
                <a:gd name="connsiteY20" fmla="*/ 121444 h 835819"/>
                <a:gd name="connsiteX21" fmla="*/ 1362075 w 1881187"/>
                <a:gd name="connsiteY21" fmla="*/ 95250 h 835819"/>
                <a:gd name="connsiteX22" fmla="*/ 1331118 w 1881187"/>
                <a:gd name="connsiteY22" fmla="*/ 73819 h 835819"/>
                <a:gd name="connsiteX23" fmla="*/ 1309687 w 1881187"/>
                <a:gd name="connsiteY23" fmla="*/ 59531 h 835819"/>
                <a:gd name="connsiteX24" fmla="*/ 1295400 w 1881187"/>
                <a:gd name="connsiteY24" fmla="*/ 45244 h 835819"/>
                <a:gd name="connsiteX25" fmla="*/ 1288256 w 1881187"/>
                <a:gd name="connsiteY25" fmla="*/ 30956 h 835819"/>
                <a:gd name="connsiteX26" fmla="*/ 1288256 w 1881187"/>
                <a:gd name="connsiteY26" fmla="*/ 16669 h 835819"/>
                <a:gd name="connsiteX27" fmla="*/ 1295400 w 1881187"/>
                <a:gd name="connsiteY27" fmla="*/ 7144 h 835819"/>
                <a:gd name="connsiteX28" fmla="*/ 1304925 w 1881187"/>
                <a:gd name="connsiteY28" fmla="*/ 0 h 835819"/>
                <a:gd name="connsiteX29" fmla="*/ 1343025 w 1881187"/>
                <a:gd name="connsiteY29" fmla="*/ 2381 h 835819"/>
                <a:gd name="connsiteX30" fmla="*/ 1431131 w 1881187"/>
                <a:gd name="connsiteY30" fmla="*/ 14288 h 835819"/>
                <a:gd name="connsiteX31" fmla="*/ 1509712 w 1881187"/>
                <a:gd name="connsiteY31" fmla="*/ 30956 h 835819"/>
                <a:gd name="connsiteX32" fmla="*/ 1600200 w 1881187"/>
                <a:gd name="connsiteY32" fmla="*/ 54769 h 835819"/>
                <a:gd name="connsiteX33" fmla="*/ 1669256 w 1881187"/>
                <a:gd name="connsiteY33" fmla="*/ 80963 h 835819"/>
                <a:gd name="connsiteX34" fmla="*/ 1733550 w 1881187"/>
                <a:gd name="connsiteY34" fmla="*/ 107156 h 835819"/>
                <a:gd name="connsiteX35" fmla="*/ 1783556 w 1881187"/>
                <a:gd name="connsiteY35" fmla="*/ 133350 h 835819"/>
                <a:gd name="connsiteX36" fmla="*/ 1816893 w 1881187"/>
                <a:gd name="connsiteY36" fmla="*/ 152400 h 835819"/>
                <a:gd name="connsiteX37" fmla="*/ 1840706 w 1881187"/>
                <a:gd name="connsiteY37" fmla="*/ 173831 h 835819"/>
                <a:gd name="connsiteX38" fmla="*/ 1859756 w 1881187"/>
                <a:gd name="connsiteY38" fmla="*/ 192881 h 835819"/>
                <a:gd name="connsiteX39" fmla="*/ 1874043 w 1881187"/>
                <a:gd name="connsiteY39" fmla="*/ 216694 h 835819"/>
                <a:gd name="connsiteX40" fmla="*/ 1881187 w 1881187"/>
                <a:gd name="connsiteY40" fmla="*/ 238125 h 835819"/>
                <a:gd name="connsiteX41" fmla="*/ 1881187 w 1881187"/>
                <a:gd name="connsiteY41" fmla="*/ 259556 h 835819"/>
                <a:gd name="connsiteX42" fmla="*/ 1864518 w 1881187"/>
                <a:gd name="connsiteY42" fmla="*/ 276225 h 835819"/>
                <a:gd name="connsiteX43" fmla="*/ 1828800 w 1881187"/>
                <a:gd name="connsiteY43" fmla="*/ 292894 h 835819"/>
                <a:gd name="connsiteX44" fmla="*/ 1702593 w 1881187"/>
                <a:gd name="connsiteY44" fmla="*/ 335756 h 835819"/>
                <a:gd name="connsiteX45" fmla="*/ 1597818 w 1881187"/>
                <a:gd name="connsiteY45" fmla="*/ 381000 h 835819"/>
                <a:gd name="connsiteX46" fmla="*/ 1490662 w 1881187"/>
                <a:gd name="connsiteY46" fmla="*/ 428625 h 835819"/>
                <a:gd name="connsiteX47" fmla="*/ 1228725 w 1881187"/>
                <a:gd name="connsiteY47" fmla="*/ 521494 h 835819"/>
                <a:gd name="connsiteX48" fmla="*/ 928687 w 1881187"/>
                <a:gd name="connsiteY48" fmla="*/ 614363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1187" h="835819">
                  <a:moveTo>
                    <a:pt x="928687" y="614363"/>
                  </a:moveTo>
                  <a:lnTo>
                    <a:pt x="611981" y="707231"/>
                  </a:lnTo>
                  <a:lnTo>
                    <a:pt x="330993" y="776288"/>
                  </a:lnTo>
                  <a:lnTo>
                    <a:pt x="71437" y="833438"/>
                  </a:lnTo>
                  <a:lnTo>
                    <a:pt x="42862" y="835819"/>
                  </a:lnTo>
                  <a:lnTo>
                    <a:pt x="11906" y="833438"/>
                  </a:lnTo>
                  <a:lnTo>
                    <a:pt x="0" y="823913"/>
                  </a:lnTo>
                  <a:lnTo>
                    <a:pt x="2381" y="802481"/>
                  </a:lnTo>
                  <a:lnTo>
                    <a:pt x="16668" y="781050"/>
                  </a:lnTo>
                  <a:lnTo>
                    <a:pt x="40481" y="762000"/>
                  </a:lnTo>
                  <a:lnTo>
                    <a:pt x="235743" y="709613"/>
                  </a:lnTo>
                  <a:lnTo>
                    <a:pt x="388143" y="664369"/>
                  </a:lnTo>
                  <a:lnTo>
                    <a:pt x="578643" y="604838"/>
                  </a:lnTo>
                  <a:lnTo>
                    <a:pt x="750093" y="540544"/>
                  </a:lnTo>
                  <a:lnTo>
                    <a:pt x="904875" y="473869"/>
                  </a:lnTo>
                  <a:lnTo>
                    <a:pt x="1147762" y="354806"/>
                  </a:lnTo>
                  <a:lnTo>
                    <a:pt x="1333500" y="245269"/>
                  </a:lnTo>
                  <a:lnTo>
                    <a:pt x="1414462" y="188119"/>
                  </a:lnTo>
                  <a:lnTo>
                    <a:pt x="1416843" y="176213"/>
                  </a:lnTo>
                  <a:lnTo>
                    <a:pt x="1404937" y="145256"/>
                  </a:lnTo>
                  <a:lnTo>
                    <a:pt x="1388268" y="121444"/>
                  </a:lnTo>
                  <a:lnTo>
                    <a:pt x="1362075" y="95250"/>
                  </a:lnTo>
                  <a:lnTo>
                    <a:pt x="1331118" y="73819"/>
                  </a:lnTo>
                  <a:lnTo>
                    <a:pt x="1309687" y="59531"/>
                  </a:lnTo>
                  <a:lnTo>
                    <a:pt x="1295400" y="45244"/>
                  </a:lnTo>
                  <a:lnTo>
                    <a:pt x="1288256" y="30956"/>
                  </a:lnTo>
                  <a:lnTo>
                    <a:pt x="1288256" y="16669"/>
                  </a:lnTo>
                  <a:lnTo>
                    <a:pt x="1295400" y="7144"/>
                  </a:lnTo>
                  <a:lnTo>
                    <a:pt x="1304925" y="0"/>
                  </a:lnTo>
                  <a:lnTo>
                    <a:pt x="1343025" y="2381"/>
                  </a:lnTo>
                  <a:lnTo>
                    <a:pt x="1431131" y="14288"/>
                  </a:lnTo>
                  <a:lnTo>
                    <a:pt x="1509712" y="30956"/>
                  </a:lnTo>
                  <a:lnTo>
                    <a:pt x="1600200" y="54769"/>
                  </a:lnTo>
                  <a:lnTo>
                    <a:pt x="1669256" y="80963"/>
                  </a:lnTo>
                  <a:lnTo>
                    <a:pt x="1733550" y="107156"/>
                  </a:lnTo>
                  <a:lnTo>
                    <a:pt x="1783556" y="133350"/>
                  </a:lnTo>
                  <a:lnTo>
                    <a:pt x="1816893" y="152400"/>
                  </a:lnTo>
                  <a:lnTo>
                    <a:pt x="1840706" y="173831"/>
                  </a:lnTo>
                  <a:lnTo>
                    <a:pt x="1859756" y="192881"/>
                  </a:lnTo>
                  <a:lnTo>
                    <a:pt x="1874043" y="216694"/>
                  </a:lnTo>
                  <a:lnTo>
                    <a:pt x="1881187" y="238125"/>
                  </a:lnTo>
                  <a:lnTo>
                    <a:pt x="1881187" y="259556"/>
                  </a:lnTo>
                  <a:lnTo>
                    <a:pt x="1864518" y="276225"/>
                  </a:lnTo>
                  <a:lnTo>
                    <a:pt x="1828800" y="292894"/>
                  </a:lnTo>
                  <a:lnTo>
                    <a:pt x="1702593" y="335756"/>
                  </a:lnTo>
                  <a:lnTo>
                    <a:pt x="1597818" y="381000"/>
                  </a:lnTo>
                  <a:lnTo>
                    <a:pt x="1490662" y="428625"/>
                  </a:lnTo>
                  <a:lnTo>
                    <a:pt x="1228725" y="521494"/>
                  </a:lnTo>
                  <a:lnTo>
                    <a:pt x="928687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A53EDC5A-4783-4502-A8E1-D31C49A76E13}"/>
                </a:ext>
              </a:extLst>
            </p:cNvPr>
            <p:cNvSpPr/>
            <p:nvPr/>
          </p:nvSpPr>
          <p:spPr>
            <a:xfrm>
              <a:off x="6251575" y="2230438"/>
              <a:ext cx="552450" cy="711200"/>
            </a:xfrm>
            <a:custGeom>
              <a:avLst/>
              <a:gdLst>
                <a:gd name="connsiteX0" fmla="*/ 273844 w 552450"/>
                <a:gd name="connsiteY0" fmla="*/ 495300 h 709613"/>
                <a:gd name="connsiteX1" fmla="*/ 142875 w 552450"/>
                <a:gd name="connsiteY1" fmla="*/ 278607 h 709613"/>
                <a:gd name="connsiteX2" fmla="*/ 30957 w 552450"/>
                <a:gd name="connsiteY2" fmla="*/ 90488 h 709613"/>
                <a:gd name="connsiteX3" fmla="*/ 11907 w 552450"/>
                <a:gd name="connsiteY3" fmla="*/ 57150 h 709613"/>
                <a:gd name="connsiteX4" fmla="*/ 2382 w 552450"/>
                <a:gd name="connsiteY4" fmla="*/ 33338 h 709613"/>
                <a:gd name="connsiteX5" fmla="*/ 0 w 552450"/>
                <a:gd name="connsiteY5" fmla="*/ 16669 h 709613"/>
                <a:gd name="connsiteX6" fmla="*/ 2382 w 552450"/>
                <a:gd name="connsiteY6" fmla="*/ 4763 h 709613"/>
                <a:gd name="connsiteX7" fmla="*/ 11907 w 552450"/>
                <a:gd name="connsiteY7" fmla="*/ 0 h 709613"/>
                <a:gd name="connsiteX8" fmla="*/ 28575 w 552450"/>
                <a:gd name="connsiteY8" fmla="*/ 0 h 709613"/>
                <a:gd name="connsiteX9" fmla="*/ 52388 w 552450"/>
                <a:gd name="connsiteY9" fmla="*/ 9525 h 709613"/>
                <a:gd name="connsiteX10" fmla="*/ 147638 w 552450"/>
                <a:gd name="connsiteY10" fmla="*/ 66675 h 709613"/>
                <a:gd name="connsiteX11" fmla="*/ 280988 w 552450"/>
                <a:gd name="connsiteY11" fmla="*/ 142875 h 709613"/>
                <a:gd name="connsiteX12" fmla="*/ 461963 w 552450"/>
                <a:gd name="connsiteY12" fmla="*/ 259557 h 709613"/>
                <a:gd name="connsiteX13" fmla="*/ 478632 w 552450"/>
                <a:gd name="connsiteY13" fmla="*/ 288132 h 709613"/>
                <a:gd name="connsiteX14" fmla="*/ 497682 w 552450"/>
                <a:gd name="connsiteY14" fmla="*/ 335757 h 709613"/>
                <a:gd name="connsiteX15" fmla="*/ 509588 w 552450"/>
                <a:gd name="connsiteY15" fmla="*/ 373857 h 709613"/>
                <a:gd name="connsiteX16" fmla="*/ 526257 w 552450"/>
                <a:gd name="connsiteY16" fmla="*/ 435769 h 709613"/>
                <a:gd name="connsiteX17" fmla="*/ 542925 w 552450"/>
                <a:gd name="connsiteY17" fmla="*/ 516732 h 709613"/>
                <a:gd name="connsiteX18" fmla="*/ 552450 w 552450"/>
                <a:gd name="connsiteY18" fmla="*/ 573882 h 709613"/>
                <a:gd name="connsiteX19" fmla="*/ 547688 w 552450"/>
                <a:gd name="connsiteY19" fmla="*/ 628650 h 709613"/>
                <a:gd name="connsiteX20" fmla="*/ 535782 w 552450"/>
                <a:gd name="connsiteY20" fmla="*/ 683419 h 709613"/>
                <a:gd name="connsiteX21" fmla="*/ 519113 w 552450"/>
                <a:gd name="connsiteY21" fmla="*/ 700088 h 709613"/>
                <a:gd name="connsiteX22" fmla="*/ 492919 w 552450"/>
                <a:gd name="connsiteY22" fmla="*/ 709613 h 709613"/>
                <a:gd name="connsiteX23" fmla="*/ 440532 w 552450"/>
                <a:gd name="connsiteY23" fmla="*/ 702469 h 709613"/>
                <a:gd name="connsiteX24" fmla="*/ 390525 w 552450"/>
                <a:gd name="connsiteY24" fmla="*/ 688182 h 709613"/>
                <a:gd name="connsiteX25" fmla="*/ 369094 w 552450"/>
                <a:gd name="connsiteY25" fmla="*/ 673894 h 709613"/>
                <a:gd name="connsiteX26" fmla="*/ 354807 w 552450"/>
                <a:gd name="connsiteY26" fmla="*/ 654844 h 709613"/>
                <a:gd name="connsiteX27" fmla="*/ 273844 w 552450"/>
                <a:gd name="connsiteY27" fmla="*/ 49530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2450" h="709613">
                  <a:moveTo>
                    <a:pt x="273844" y="495300"/>
                  </a:moveTo>
                  <a:lnTo>
                    <a:pt x="142875" y="278607"/>
                  </a:lnTo>
                  <a:lnTo>
                    <a:pt x="30957" y="90488"/>
                  </a:lnTo>
                  <a:lnTo>
                    <a:pt x="11907" y="57150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2388" y="9525"/>
                  </a:lnTo>
                  <a:lnTo>
                    <a:pt x="147638" y="66675"/>
                  </a:lnTo>
                  <a:lnTo>
                    <a:pt x="280988" y="142875"/>
                  </a:lnTo>
                  <a:lnTo>
                    <a:pt x="461963" y="259557"/>
                  </a:lnTo>
                  <a:lnTo>
                    <a:pt x="478632" y="288132"/>
                  </a:lnTo>
                  <a:lnTo>
                    <a:pt x="497682" y="335757"/>
                  </a:lnTo>
                  <a:lnTo>
                    <a:pt x="509588" y="373857"/>
                  </a:lnTo>
                  <a:lnTo>
                    <a:pt x="526257" y="435769"/>
                  </a:lnTo>
                  <a:lnTo>
                    <a:pt x="542925" y="516732"/>
                  </a:lnTo>
                  <a:lnTo>
                    <a:pt x="552450" y="573882"/>
                  </a:lnTo>
                  <a:lnTo>
                    <a:pt x="547688" y="628650"/>
                  </a:lnTo>
                  <a:lnTo>
                    <a:pt x="535782" y="683419"/>
                  </a:lnTo>
                  <a:lnTo>
                    <a:pt x="519113" y="700088"/>
                  </a:lnTo>
                  <a:lnTo>
                    <a:pt x="492919" y="709613"/>
                  </a:lnTo>
                  <a:lnTo>
                    <a:pt x="440532" y="702469"/>
                  </a:lnTo>
                  <a:lnTo>
                    <a:pt x="390525" y="688182"/>
                  </a:lnTo>
                  <a:lnTo>
                    <a:pt x="369094" y="673894"/>
                  </a:lnTo>
                  <a:lnTo>
                    <a:pt x="354807" y="654844"/>
                  </a:lnTo>
                  <a:lnTo>
                    <a:pt x="273844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1072FCB6-4FC9-45FC-84DB-0982295C3217}"/>
                </a:ext>
              </a:extLst>
            </p:cNvPr>
            <p:cNvSpPr/>
            <p:nvPr/>
          </p:nvSpPr>
          <p:spPr>
            <a:xfrm>
              <a:off x="7034214" y="1951038"/>
              <a:ext cx="985837" cy="1001712"/>
            </a:xfrm>
            <a:custGeom>
              <a:avLst/>
              <a:gdLst>
                <a:gd name="connsiteX0" fmla="*/ 561975 w 985837"/>
                <a:gd name="connsiteY0" fmla="*/ 640556 h 1002506"/>
                <a:gd name="connsiteX1" fmla="*/ 364331 w 985837"/>
                <a:gd name="connsiteY1" fmla="*/ 788194 h 1002506"/>
                <a:gd name="connsiteX2" fmla="*/ 242887 w 985837"/>
                <a:gd name="connsiteY2" fmla="*/ 876300 h 1002506"/>
                <a:gd name="connsiteX3" fmla="*/ 76200 w 985837"/>
                <a:gd name="connsiteY3" fmla="*/ 983456 h 1002506"/>
                <a:gd name="connsiteX4" fmla="*/ 40481 w 985837"/>
                <a:gd name="connsiteY4" fmla="*/ 1000125 h 1002506"/>
                <a:gd name="connsiteX5" fmla="*/ 26193 w 985837"/>
                <a:gd name="connsiteY5" fmla="*/ 1002506 h 1002506"/>
                <a:gd name="connsiteX6" fmla="*/ 9525 w 985837"/>
                <a:gd name="connsiteY6" fmla="*/ 1000125 h 1002506"/>
                <a:gd name="connsiteX7" fmla="*/ 0 w 985837"/>
                <a:gd name="connsiteY7" fmla="*/ 990600 h 1002506"/>
                <a:gd name="connsiteX8" fmla="*/ 0 w 985837"/>
                <a:gd name="connsiteY8" fmla="*/ 971550 h 1002506"/>
                <a:gd name="connsiteX9" fmla="*/ 19050 w 985837"/>
                <a:gd name="connsiteY9" fmla="*/ 935831 h 1002506"/>
                <a:gd name="connsiteX10" fmla="*/ 97631 w 985837"/>
                <a:gd name="connsiteY10" fmla="*/ 854869 h 1002506"/>
                <a:gd name="connsiteX11" fmla="*/ 221456 w 985837"/>
                <a:gd name="connsiteY11" fmla="*/ 719137 h 1002506"/>
                <a:gd name="connsiteX12" fmla="*/ 340518 w 985837"/>
                <a:gd name="connsiteY12" fmla="*/ 588169 h 1002506"/>
                <a:gd name="connsiteX13" fmla="*/ 447675 w 985837"/>
                <a:gd name="connsiteY13" fmla="*/ 450056 h 1002506"/>
                <a:gd name="connsiteX14" fmla="*/ 500062 w 985837"/>
                <a:gd name="connsiteY14" fmla="*/ 376237 h 1002506"/>
                <a:gd name="connsiteX15" fmla="*/ 540543 w 985837"/>
                <a:gd name="connsiteY15" fmla="*/ 307181 h 1002506"/>
                <a:gd name="connsiteX16" fmla="*/ 564356 w 985837"/>
                <a:gd name="connsiteY16" fmla="*/ 257175 h 1002506"/>
                <a:gd name="connsiteX17" fmla="*/ 573881 w 985837"/>
                <a:gd name="connsiteY17" fmla="*/ 223837 h 1002506"/>
                <a:gd name="connsiteX18" fmla="*/ 573881 w 985837"/>
                <a:gd name="connsiteY18" fmla="*/ 204787 h 1002506"/>
                <a:gd name="connsiteX19" fmla="*/ 569118 w 985837"/>
                <a:gd name="connsiteY19" fmla="*/ 183356 h 1002506"/>
                <a:gd name="connsiteX20" fmla="*/ 557212 w 985837"/>
                <a:gd name="connsiteY20" fmla="*/ 164306 h 1002506"/>
                <a:gd name="connsiteX21" fmla="*/ 540543 w 985837"/>
                <a:gd name="connsiteY21" fmla="*/ 147637 h 1002506"/>
                <a:gd name="connsiteX22" fmla="*/ 514350 w 985837"/>
                <a:gd name="connsiteY22" fmla="*/ 130969 h 1002506"/>
                <a:gd name="connsiteX23" fmla="*/ 457200 w 985837"/>
                <a:gd name="connsiteY23" fmla="*/ 102394 h 1002506"/>
                <a:gd name="connsiteX24" fmla="*/ 435768 w 985837"/>
                <a:gd name="connsiteY24" fmla="*/ 90487 h 1002506"/>
                <a:gd name="connsiteX25" fmla="*/ 414337 w 985837"/>
                <a:gd name="connsiteY25" fmla="*/ 73819 h 1002506"/>
                <a:gd name="connsiteX26" fmla="*/ 402431 w 985837"/>
                <a:gd name="connsiteY26" fmla="*/ 52387 h 1002506"/>
                <a:gd name="connsiteX27" fmla="*/ 404812 w 985837"/>
                <a:gd name="connsiteY27" fmla="*/ 30956 h 1002506"/>
                <a:gd name="connsiteX28" fmla="*/ 409575 w 985837"/>
                <a:gd name="connsiteY28" fmla="*/ 19050 h 1002506"/>
                <a:gd name="connsiteX29" fmla="*/ 426243 w 985837"/>
                <a:gd name="connsiteY29" fmla="*/ 7144 h 1002506"/>
                <a:gd name="connsiteX30" fmla="*/ 473868 w 985837"/>
                <a:gd name="connsiteY30" fmla="*/ 0 h 1002506"/>
                <a:gd name="connsiteX31" fmla="*/ 528637 w 985837"/>
                <a:gd name="connsiteY31" fmla="*/ 4762 h 1002506"/>
                <a:gd name="connsiteX32" fmla="*/ 592931 w 985837"/>
                <a:gd name="connsiteY32" fmla="*/ 21431 h 1002506"/>
                <a:gd name="connsiteX33" fmla="*/ 645318 w 985837"/>
                <a:gd name="connsiteY33" fmla="*/ 42862 h 1002506"/>
                <a:gd name="connsiteX34" fmla="*/ 690562 w 985837"/>
                <a:gd name="connsiteY34" fmla="*/ 61912 h 1002506"/>
                <a:gd name="connsiteX35" fmla="*/ 754856 w 985837"/>
                <a:gd name="connsiteY35" fmla="*/ 97631 h 1002506"/>
                <a:gd name="connsiteX36" fmla="*/ 821531 w 985837"/>
                <a:gd name="connsiteY36" fmla="*/ 145256 h 1002506"/>
                <a:gd name="connsiteX37" fmla="*/ 916781 w 985837"/>
                <a:gd name="connsiteY37" fmla="*/ 226219 h 1002506"/>
                <a:gd name="connsiteX38" fmla="*/ 964406 w 985837"/>
                <a:gd name="connsiteY38" fmla="*/ 285750 h 1002506"/>
                <a:gd name="connsiteX39" fmla="*/ 978693 w 985837"/>
                <a:gd name="connsiteY39" fmla="*/ 311944 h 1002506"/>
                <a:gd name="connsiteX40" fmla="*/ 983456 w 985837"/>
                <a:gd name="connsiteY40" fmla="*/ 338137 h 1002506"/>
                <a:gd name="connsiteX41" fmla="*/ 985837 w 985837"/>
                <a:gd name="connsiteY41" fmla="*/ 359569 h 1002506"/>
                <a:gd name="connsiteX42" fmla="*/ 976312 w 985837"/>
                <a:gd name="connsiteY42" fmla="*/ 385762 h 1002506"/>
                <a:gd name="connsiteX43" fmla="*/ 957262 w 985837"/>
                <a:gd name="connsiteY43" fmla="*/ 404812 h 1002506"/>
                <a:gd name="connsiteX44" fmla="*/ 928687 w 985837"/>
                <a:gd name="connsiteY44" fmla="*/ 414337 h 1002506"/>
                <a:gd name="connsiteX45" fmla="*/ 835818 w 985837"/>
                <a:gd name="connsiteY45" fmla="*/ 438150 h 1002506"/>
                <a:gd name="connsiteX46" fmla="*/ 773906 w 985837"/>
                <a:gd name="connsiteY46" fmla="*/ 459581 h 1002506"/>
                <a:gd name="connsiteX47" fmla="*/ 728662 w 985837"/>
                <a:gd name="connsiteY47" fmla="*/ 490537 h 1002506"/>
                <a:gd name="connsiteX48" fmla="*/ 561975 w 985837"/>
                <a:gd name="connsiteY48" fmla="*/ 640556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85837" h="1002506">
                  <a:moveTo>
                    <a:pt x="561975" y="640556"/>
                  </a:moveTo>
                  <a:lnTo>
                    <a:pt x="364331" y="788194"/>
                  </a:lnTo>
                  <a:lnTo>
                    <a:pt x="242887" y="876300"/>
                  </a:lnTo>
                  <a:lnTo>
                    <a:pt x="76200" y="983456"/>
                  </a:lnTo>
                  <a:lnTo>
                    <a:pt x="40481" y="1000125"/>
                  </a:lnTo>
                  <a:lnTo>
                    <a:pt x="26193" y="1002506"/>
                  </a:lnTo>
                  <a:lnTo>
                    <a:pt x="9525" y="1000125"/>
                  </a:lnTo>
                  <a:lnTo>
                    <a:pt x="0" y="990600"/>
                  </a:lnTo>
                  <a:lnTo>
                    <a:pt x="0" y="971550"/>
                  </a:lnTo>
                  <a:lnTo>
                    <a:pt x="19050" y="935831"/>
                  </a:lnTo>
                  <a:lnTo>
                    <a:pt x="97631" y="854869"/>
                  </a:lnTo>
                  <a:lnTo>
                    <a:pt x="221456" y="719137"/>
                  </a:lnTo>
                  <a:lnTo>
                    <a:pt x="340518" y="588169"/>
                  </a:lnTo>
                  <a:lnTo>
                    <a:pt x="447675" y="450056"/>
                  </a:lnTo>
                  <a:lnTo>
                    <a:pt x="500062" y="376237"/>
                  </a:lnTo>
                  <a:lnTo>
                    <a:pt x="540543" y="307181"/>
                  </a:lnTo>
                  <a:lnTo>
                    <a:pt x="564356" y="257175"/>
                  </a:lnTo>
                  <a:lnTo>
                    <a:pt x="573881" y="223837"/>
                  </a:lnTo>
                  <a:lnTo>
                    <a:pt x="573881" y="204787"/>
                  </a:lnTo>
                  <a:lnTo>
                    <a:pt x="569118" y="183356"/>
                  </a:lnTo>
                  <a:lnTo>
                    <a:pt x="557212" y="164306"/>
                  </a:lnTo>
                  <a:lnTo>
                    <a:pt x="540543" y="147637"/>
                  </a:lnTo>
                  <a:lnTo>
                    <a:pt x="514350" y="130969"/>
                  </a:lnTo>
                  <a:lnTo>
                    <a:pt x="457200" y="102394"/>
                  </a:lnTo>
                  <a:lnTo>
                    <a:pt x="435768" y="90487"/>
                  </a:lnTo>
                  <a:lnTo>
                    <a:pt x="414337" y="73819"/>
                  </a:lnTo>
                  <a:lnTo>
                    <a:pt x="402431" y="52387"/>
                  </a:lnTo>
                  <a:lnTo>
                    <a:pt x="404812" y="30956"/>
                  </a:lnTo>
                  <a:lnTo>
                    <a:pt x="409575" y="19050"/>
                  </a:lnTo>
                  <a:lnTo>
                    <a:pt x="426243" y="7144"/>
                  </a:lnTo>
                  <a:lnTo>
                    <a:pt x="473868" y="0"/>
                  </a:lnTo>
                  <a:lnTo>
                    <a:pt x="528637" y="4762"/>
                  </a:lnTo>
                  <a:lnTo>
                    <a:pt x="592931" y="21431"/>
                  </a:lnTo>
                  <a:lnTo>
                    <a:pt x="645318" y="42862"/>
                  </a:lnTo>
                  <a:lnTo>
                    <a:pt x="690562" y="61912"/>
                  </a:lnTo>
                  <a:lnTo>
                    <a:pt x="754856" y="97631"/>
                  </a:lnTo>
                  <a:lnTo>
                    <a:pt x="821531" y="145256"/>
                  </a:lnTo>
                  <a:lnTo>
                    <a:pt x="916781" y="226219"/>
                  </a:lnTo>
                  <a:lnTo>
                    <a:pt x="964406" y="285750"/>
                  </a:lnTo>
                  <a:lnTo>
                    <a:pt x="978693" y="311944"/>
                  </a:lnTo>
                  <a:lnTo>
                    <a:pt x="983456" y="338137"/>
                  </a:lnTo>
                  <a:lnTo>
                    <a:pt x="985837" y="359569"/>
                  </a:lnTo>
                  <a:lnTo>
                    <a:pt x="976312" y="385762"/>
                  </a:lnTo>
                  <a:lnTo>
                    <a:pt x="957262" y="404812"/>
                  </a:lnTo>
                  <a:lnTo>
                    <a:pt x="928687" y="414337"/>
                  </a:lnTo>
                  <a:lnTo>
                    <a:pt x="835818" y="438150"/>
                  </a:lnTo>
                  <a:lnTo>
                    <a:pt x="773906" y="459581"/>
                  </a:lnTo>
                  <a:lnTo>
                    <a:pt x="728662" y="490537"/>
                  </a:lnTo>
                  <a:lnTo>
                    <a:pt x="561975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8FC6936F-4005-4ACA-A649-A762201415F5}"/>
                </a:ext>
              </a:extLst>
            </p:cNvPr>
            <p:cNvSpPr/>
            <p:nvPr/>
          </p:nvSpPr>
          <p:spPr>
            <a:xfrm>
              <a:off x="5338764" y="3582988"/>
              <a:ext cx="2714625" cy="584200"/>
            </a:xfrm>
            <a:custGeom>
              <a:avLst/>
              <a:gdLst>
                <a:gd name="connsiteX0" fmla="*/ 1797843 w 2714625"/>
                <a:gd name="connsiteY0" fmla="*/ 280988 h 583407"/>
                <a:gd name="connsiteX1" fmla="*/ 1385887 w 2714625"/>
                <a:gd name="connsiteY1" fmla="*/ 319088 h 583407"/>
                <a:gd name="connsiteX2" fmla="*/ 1045368 w 2714625"/>
                <a:gd name="connsiteY2" fmla="*/ 400050 h 583407"/>
                <a:gd name="connsiteX3" fmla="*/ 854868 w 2714625"/>
                <a:gd name="connsiteY3" fmla="*/ 428625 h 583407"/>
                <a:gd name="connsiteX4" fmla="*/ 764381 w 2714625"/>
                <a:gd name="connsiteY4" fmla="*/ 445294 h 583407"/>
                <a:gd name="connsiteX5" fmla="*/ 619125 w 2714625"/>
                <a:gd name="connsiteY5" fmla="*/ 478632 h 583407"/>
                <a:gd name="connsiteX6" fmla="*/ 500062 w 2714625"/>
                <a:gd name="connsiteY6" fmla="*/ 519113 h 583407"/>
                <a:gd name="connsiteX7" fmla="*/ 376237 w 2714625"/>
                <a:gd name="connsiteY7" fmla="*/ 583407 h 583407"/>
                <a:gd name="connsiteX8" fmla="*/ 326231 w 2714625"/>
                <a:gd name="connsiteY8" fmla="*/ 564357 h 583407"/>
                <a:gd name="connsiteX9" fmla="*/ 242887 w 2714625"/>
                <a:gd name="connsiteY9" fmla="*/ 516732 h 583407"/>
                <a:gd name="connsiteX10" fmla="*/ 169068 w 2714625"/>
                <a:gd name="connsiteY10" fmla="*/ 464344 h 583407"/>
                <a:gd name="connsiteX11" fmla="*/ 121443 w 2714625"/>
                <a:gd name="connsiteY11" fmla="*/ 423863 h 583407"/>
                <a:gd name="connsiteX12" fmla="*/ 90487 w 2714625"/>
                <a:gd name="connsiteY12" fmla="*/ 390525 h 583407"/>
                <a:gd name="connsiteX13" fmla="*/ 57150 w 2714625"/>
                <a:gd name="connsiteY13" fmla="*/ 345282 h 583407"/>
                <a:gd name="connsiteX14" fmla="*/ 23812 w 2714625"/>
                <a:gd name="connsiteY14" fmla="*/ 295275 h 583407"/>
                <a:gd name="connsiteX15" fmla="*/ 7143 w 2714625"/>
                <a:gd name="connsiteY15" fmla="*/ 266700 h 583407"/>
                <a:gd name="connsiteX16" fmla="*/ 0 w 2714625"/>
                <a:gd name="connsiteY16" fmla="*/ 247650 h 583407"/>
                <a:gd name="connsiteX17" fmla="*/ 0 w 2714625"/>
                <a:gd name="connsiteY17" fmla="*/ 223838 h 583407"/>
                <a:gd name="connsiteX18" fmla="*/ 4762 w 2714625"/>
                <a:gd name="connsiteY18" fmla="*/ 211932 h 583407"/>
                <a:gd name="connsiteX19" fmla="*/ 23812 w 2714625"/>
                <a:gd name="connsiteY19" fmla="*/ 207169 h 583407"/>
                <a:gd name="connsiteX20" fmla="*/ 64293 w 2714625"/>
                <a:gd name="connsiteY20" fmla="*/ 226219 h 583407"/>
                <a:gd name="connsiteX21" fmla="*/ 121443 w 2714625"/>
                <a:gd name="connsiteY21" fmla="*/ 254794 h 583407"/>
                <a:gd name="connsiteX22" fmla="*/ 164306 w 2714625"/>
                <a:gd name="connsiteY22" fmla="*/ 271463 h 583407"/>
                <a:gd name="connsiteX23" fmla="*/ 216693 w 2714625"/>
                <a:gd name="connsiteY23" fmla="*/ 290513 h 583407"/>
                <a:gd name="connsiteX24" fmla="*/ 273843 w 2714625"/>
                <a:gd name="connsiteY24" fmla="*/ 304800 h 583407"/>
                <a:gd name="connsiteX25" fmla="*/ 309562 w 2714625"/>
                <a:gd name="connsiteY25" fmla="*/ 309563 h 583407"/>
                <a:gd name="connsiteX26" fmla="*/ 373856 w 2714625"/>
                <a:gd name="connsiteY26" fmla="*/ 314325 h 583407"/>
                <a:gd name="connsiteX27" fmla="*/ 447675 w 2714625"/>
                <a:gd name="connsiteY27" fmla="*/ 309563 h 583407"/>
                <a:gd name="connsiteX28" fmla="*/ 638175 w 2714625"/>
                <a:gd name="connsiteY28" fmla="*/ 283369 h 583407"/>
                <a:gd name="connsiteX29" fmla="*/ 888206 w 2714625"/>
                <a:gd name="connsiteY29" fmla="*/ 240507 h 583407"/>
                <a:gd name="connsiteX30" fmla="*/ 1221581 w 2714625"/>
                <a:gd name="connsiteY30" fmla="*/ 173832 h 583407"/>
                <a:gd name="connsiteX31" fmla="*/ 1369218 w 2714625"/>
                <a:gd name="connsiteY31" fmla="*/ 138113 h 583407"/>
                <a:gd name="connsiteX32" fmla="*/ 1581150 w 2714625"/>
                <a:gd name="connsiteY32" fmla="*/ 116682 h 583407"/>
                <a:gd name="connsiteX33" fmla="*/ 2107406 w 2714625"/>
                <a:gd name="connsiteY33" fmla="*/ 69057 h 583407"/>
                <a:gd name="connsiteX34" fmla="*/ 2143125 w 2714625"/>
                <a:gd name="connsiteY34" fmla="*/ 57150 h 583407"/>
                <a:gd name="connsiteX35" fmla="*/ 2205037 w 2714625"/>
                <a:gd name="connsiteY35" fmla="*/ 33338 h 583407"/>
                <a:gd name="connsiteX36" fmla="*/ 2286000 w 2714625"/>
                <a:gd name="connsiteY36" fmla="*/ 11907 h 583407"/>
                <a:gd name="connsiteX37" fmla="*/ 2336006 w 2714625"/>
                <a:gd name="connsiteY37" fmla="*/ 0 h 583407"/>
                <a:gd name="connsiteX38" fmla="*/ 2388393 w 2714625"/>
                <a:gd name="connsiteY38" fmla="*/ 11907 h 583407"/>
                <a:gd name="connsiteX39" fmla="*/ 2497931 w 2714625"/>
                <a:gd name="connsiteY39" fmla="*/ 47625 h 583407"/>
                <a:gd name="connsiteX40" fmla="*/ 2581275 w 2714625"/>
                <a:gd name="connsiteY40" fmla="*/ 76200 h 583407"/>
                <a:gd name="connsiteX41" fmla="*/ 2640806 w 2714625"/>
                <a:gd name="connsiteY41" fmla="*/ 107157 h 583407"/>
                <a:gd name="connsiteX42" fmla="*/ 2676525 w 2714625"/>
                <a:gd name="connsiteY42" fmla="*/ 130969 h 583407"/>
                <a:gd name="connsiteX43" fmla="*/ 2697956 w 2714625"/>
                <a:gd name="connsiteY43" fmla="*/ 150019 h 583407"/>
                <a:gd name="connsiteX44" fmla="*/ 2712243 w 2714625"/>
                <a:gd name="connsiteY44" fmla="*/ 171450 h 583407"/>
                <a:gd name="connsiteX45" fmla="*/ 2714625 w 2714625"/>
                <a:gd name="connsiteY45" fmla="*/ 185738 h 583407"/>
                <a:gd name="connsiteX46" fmla="*/ 2709862 w 2714625"/>
                <a:gd name="connsiteY46" fmla="*/ 214313 h 583407"/>
                <a:gd name="connsiteX47" fmla="*/ 2693193 w 2714625"/>
                <a:gd name="connsiteY47" fmla="*/ 240507 h 583407"/>
                <a:gd name="connsiteX48" fmla="*/ 2659856 w 2714625"/>
                <a:gd name="connsiteY48" fmla="*/ 257175 h 583407"/>
                <a:gd name="connsiteX49" fmla="*/ 2619375 w 2714625"/>
                <a:gd name="connsiteY49" fmla="*/ 269082 h 583407"/>
                <a:gd name="connsiteX50" fmla="*/ 2562225 w 2714625"/>
                <a:gd name="connsiteY50" fmla="*/ 271463 h 583407"/>
                <a:gd name="connsiteX51" fmla="*/ 2443162 w 2714625"/>
                <a:gd name="connsiteY51" fmla="*/ 261938 h 583407"/>
                <a:gd name="connsiteX52" fmla="*/ 2286000 w 2714625"/>
                <a:gd name="connsiteY52" fmla="*/ 250032 h 583407"/>
                <a:gd name="connsiteX53" fmla="*/ 2116931 w 2714625"/>
                <a:gd name="connsiteY53" fmla="*/ 247650 h 583407"/>
                <a:gd name="connsiteX54" fmla="*/ 1797843 w 2714625"/>
                <a:gd name="connsiteY54" fmla="*/ 280988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4625" h="583407">
                  <a:moveTo>
                    <a:pt x="1797843" y="280988"/>
                  </a:moveTo>
                  <a:lnTo>
                    <a:pt x="1385887" y="319088"/>
                  </a:lnTo>
                  <a:lnTo>
                    <a:pt x="1045368" y="400050"/>
                  </a:lnTo>
                  <a:lnTo>
                    <a:pt x="854868" y="428625"/>
                  </a:lnTo>
                  <a:lnTo>
                    <a:pt x="764381" y="445294"/>
                  </a:lnTo>
                  <a:lnTo>
                    <a:pt x="619125" y="478632"/>
                  </a:lnTo>
                  <a:lnTo>
                    <a:pt x="500062" y="519113"/>
                  </a:lnTo>
                  <a:lnTo>
                    <a:pt x="376237" y="583407"/>
                  </a:lnTo>
                  <a:lnTo>
                    <a:pt x="326231" y="564357"/>
                  </a:lnTo>
                  <a:lnTo>
                    <a:pt x="242887" y="516732"/>
                  </a:lnTo>
                  <a:lnTo>
                    <a:pt x="169068" y="464344"/>
                  </a:lnTo>
                  <a:lnTo>
                    <a:pt x="121443" y="423863"/>
                  </a:lnTo>
                  <a:lnTo>
                    <a:pt x="90487" y="390525"/>
                  </a:lnTo>
                  <a:lnTo>
                    <a:pt x="57150" y="345282"/>
                  </a:lnTo>
                  <a:lnTo>
                    <a:pt x="23812" y="295275"/>
                  </a:lnTo>
                  <a:lnTo>
                    <a:pt x="7143" y="266700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11932"/>
                  </a:lnTo>
                  <a:lnTo>
                    <a:pt x="23812" y="207169"/>
                  </a:lnTo>
                  <a:lnTo>
                    <a:pt x="64293" y="226219"/>
                  </a:lnTo>
                  <a:lnTo>
                    <a:pt x="121443" y="254794"/>
                  </a:lnTo>
                  <a:lnTo>
                    <a:pt x="164306" y="271463"/>
                  </a:lnTo>
                  <a:lnTo>
                    <a:pt x="216693" y="290513"/>
                  </a:lnTo>
                  <a:lnTo>
                    <a:pt x="273843" y="304800"/>
                  </a:lnTo>
                  <a:lnTo>
                    <a:pt x="309562" y="309563"/>
                  </a:lnTo>
                  <a:lnTo>
                    <a:pt x="373856" y="314325"/>
                  </a:lnTo>
                  <a:lnTo>
                    <a:pt x="447675" y="309563"/>
                  </a:lnTo>
                  <a:lnTo>
                    <a:pt x="638175" y="283369"/>
                  </a:lnTo>
                  <a:lnTo>
                    <a:pt x="888206" y="240507"/>
                  </a:lnTo>
                  <a:lnTo>
                    <a:pt x="1221581" y="173832"/>
                  </a:lnTo>
                  <a:lnTo>
                    <a:pt x="1369218" y="138113"/>
                  </a:lnTo>
                  <a:lnTo>
                    <a:pt x="1581150" y="116682"/>
                  </a:lnTo>
                  <a:lnTo>
                    <a:pt x="2107406" y="69057"/>
                  </a:lnTo>
                  <a:lnTo>
                    <a:pt x="2143125" y="57150"/>
                  </a:lnTo>
                  <a:lnTo>
                    <a:pt x="2205037" y="33338"/>
                  </a:lnTo>
                  <a:lnTo>
                    <a:pt x="2286000" y="11907"/>
                  </a:lnTo>
                  <a:lnTo>
                    <a:pt x="2336006" y="0"/>
                  </a:lnTo>
                  <a:lnTo>
                    <a:pt x="2388393" y="11907"/>
                  </a:lnTo>
                  <a:lnTo>
                    <a:pt x="2497931" y="47625"/>
                  </a:lnTo>
                  <a:lnTo>
                    <a:pt x="2581275" y="76200"/>
                  </a:lnTo>
                  <a:lnTo>
                    <a:pt x="2640806" y="107157"/>
                  </a:lnTo>
                  <a:lnTo>
                    <a:pt x="2676525" y="130969"/>
                  </a:lnTo>
                  <a:lnTo>
                    <a:pt x="2697956" y="150019"/>
                  </a:lnTo>
                  <a:lnTo>
                    <a:pt x="2712243" y="171450"/>
                  </a:lnTo>
                  <a:lnTo>
                    <a:pt x="2714625" y="185738"/>
                  </a:lnTo>
                  <a:lnTo>
                    <a:pt x="2709862" y="214313"/>
                  </a:lnTo>
                  <a:lnTo>
                    <a:pt x="2693193" y="240507"/>
                  </a:lnTo>
                  <a:lnTo>
                    <a:pt x="2659856" y="257175"/>
                  </a:lnTo>
                  <a:lnTo>
                    <a:pt x="2619375" y="269082"/>
                  </a:lnTo>
                  <a:lnTo>
                    <a:pt x="2562225" y="271463"/>
                  </a:lnTo>
                  <a:lnTo>
                    <a:pt x="2443162" y="261938"/>
                  </a:lnTo>
                  <a:lnTo>
                    <a:pt x="2286000" y="250032"/>
                  </a:lnTo>
                  <a:lnTo>
                    <a:pt x="2116931" y="247650"/>
                  </a:lnTo>
                  <a:lnTo>
                    <a:pt x="1797843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BA21F6DD-90DF-41CA-9F58-3D097EC95DD9}"/>
                </a:ext>
              </a:extLst>
            </p:cNvPr>
            <p:cNvSpPr/>
            <p:nvPr/>
          </p:nvSpPr>
          <p:spPr>
            <a:xfrm rot="16200000">
              <a:off x="2497933" y="3482182"/>
              <a:ext cx="4386262" cy="511175"/>
            </a:xfrm>
            <a:custGeom>
              <a:avLst/>
              <a:gdLst>
                <a:gd name="connsiteX0" fmla="*/ 1495958 w 4385462"/>
                <a:gd name="connsiteY0" fmla="*/ 369417 h 512064"/>
                <a:gd name="connsiteX1" fmla="*/ 738835 w 4385462"/>
                <a:gd name="connsiteY1" fmla="*/ 384048 h 512064"/>
                <a:gd name="connsiteX2" fmla="*/ 555955 w 4385462"/>
                <a:gd name="connsiteY2" fmla="*/ 391363 h 512064"/>
                <a:gd name="connsiteX3" fmla="*/ 438912 w 4385462"/>
                <a:gd name="connsiteY3" fmla="*/ 402336 h 512064"/>
                <a:gd name="connsiteX4" fmla="*/ 405993 w 4385462"/>
                <a:gd name="connsiteY4" fmla="*/ 402336 h 512064"/>
                <a:gd name="connsiteX5" fmla="*/ 310896 w 4385462"/>
                <a:gd name="connsiteY5" fmla="*/ 369417 h 512064"/>
                <a:gd name="connsiteX6" fmla="*/ 208483 w 4385462"/>
                <a:gd name="connsiteY6" fmla="*/ 332841 h 512064"/>
                <a:gd name="connsiteX7" fmla="*/ 135331 w 4385462"/>
                <a:gd name="connsiteY7" fmla="*/ 299923 h 512064"/>
                <a:gd name="connsiteX8" fmla="*/ 73152 w 4385462"/>
                <a:gd name="connsiteY8" fmla="*/ 267005 h 512064"/>
                <a:gd name="connsiteX9" fmla="*/ 43891 w 4385462"/>
                <a:gd name="connsiteY9" fmla="*/ 241401 h 512064"/>
                <a:gd name="connsiteX10" fmla="*/ 14630 w 4385462"/>
                <a:gd name="connsiteY10" fmla="*/ 212141 h 512064"/>
                <a:gd name="connsiteX11" fmla="*/ 0 w 4385462"/>
                <a:gd name="connsiteY11" fmla="*/ 182880 h 512064"/>
                <a:gd name="connsiteX12" fmla="*/ 0 w 4385462"/>
                <a:gd name="connsiteY12" fmla="*/ 153619 h 512064"/>
                <a:gd name="connsiteX13" fmla="*/ 10972 w 4385462"/>
                <a:gd name="connsiteY13" fmla="*/ 124358 h 512064"/>
                <a:gd name="connsiteX14" fmla="*/ 36576 w 4385462"/>
                <a:gd name="connsiteY14" fmla="*/ 109728 h 512064"/>
                <a:gd name="connsiteX15" fmla="*/ 87782 w 4385462"/>
                <a:gd name="connsiteY15" fmla="*/ 98755 h 512064"/>
                <a:gd name="connsiteX16" fmla="*/ 171907 w 4385462"/>
                <a:gd name="connsiteY16" fmla="*/ 76809 h 512064"/>
                <a:gd name="connsiteX17" fmla="*/ 299923 w 4385462"/>
                <a:gd name="connsiteY17" fmla="*/ 18288 h 512064"/>
                <a:gd name="connsiteX18" fmla="*/ 530352 w 4385462"/>
                <a:gd name="connsiteY18" fmla="*/ 109728 h 512064"/>
                <a:gd name="connsiteX19" fmla="*/ 570585 w 4385462"/>
                <a:gd name="connsiteY19" fmla="*/ 131673 h 512064"/>
                <a:gd name="connsiteX20" fmla="*/ 640080 w 4385462"/>
                <a:gd name="connsiteY20" fmla="*/ 138989 h 512064"/>
                <a:gd name="connsiteX21" fmla="*/ 1181404 w 4385462"/>
                <a:gd name="connsiteY21" fmla="*/ 142646 h 512064"/>
                <a:gd name="connsiteX22" fmla="*/ 1975104 w 4385462"/>
                <a:gd name="connsiteY22" fmla="*/ 160934 h 512064"/>
                <a:gd name="connsiteX23" fmla="*/ 2157984 w 4385462"/>
                <a:gd name="connsiteY23" fmla="*/ 160934 h 512064"/>
                <a:gd name="connsiteX24" fmla="*/ 2648102 w 4385462"/>
                <a:gd name="connsiteY24" fmla="*/ 168249 h 512064"/>
                <a:gd name="connsiteX25" fmla="*/ 3152851 w 4385462"/>
                <a:gd name="connsiteY25" fmla="*/ 179222 h 512064"/>
                <a:gd name="connsiteX26" fmla="*/ 3302812 w 4385462"/>
                <a:gd name="connsiteY26" fmla="*/ 179222 h 512064"/>
                <a:gd name="connsiteX27" fmla="*/ 3760012 w 4385462"/>
                <a:gd name="connsiteY27" fmla="*/ 179222 h 512064"/>
                <a:gd name="connsiteX28" fmla="*/ 4103827 w 4385462"/>
                <a:gd name="connsiteY28" fmla="*/ 182880 h 512064"/>
                <a:gd name="connsiteX29" fmla="*/ 4147718 w 4385462"/>
                <a:gd name="connsiteY29" fmla="*/ 175565 h 512064"/>
                <a:gd name="connsiteX30" fmla="*/ 4187952 w 4385462"/>
                <a:gd name="connsiteY30" fmla="*/ 157277 h 512064"/>
                <a:gd name="connsiteX31" fmla="*/ 4253788 w 4385462"/>
                <a:gd name="connsiteY31" fmla="*/ 102413 h 512064"/>
                <a:gd name="connsiteX32" fmla="*/ 4319625 w 4385462"/>
                <a:gd name="connsiteY32" fmla="*/ 21945 h 512064"/>
                <a:gd name="connsiteX33" fmla="*/ 4334256 w 4385462"/>
                <a:gd name="connsiteY33" fmla="*/ 7315 h 512064"/>
                <a:gd name="connsiteX34" fmla="*/ 4348886 w 4385462"/>
                <a:gd name="connsiteY34" fmla="*/ 0 h 512064"/>
                <a:gd name="connsiteX35" fmla="*/ 4363516 w 4385462"/>
                <a:gd name="connsiteY35" fmla="*/ 0 h 512064"/>
                <a:gd name="connsiteX36" fmla="*/ 4378147 w 4385462"/>
                <a:gd name="connsiteY36" fmla="*/ 7315 h 512064"/>
                <a:gd name="connsiteX37" fmla="*/ 4385462 w 4385462"/>
                <a:gd name="connsiteY37" fmla="*/ 29261 h 512064"/>
                <a:gd name="connsiteX38" fmla="*/ 4381804 w 4385462"/>
                <a:gd name="connsiteY38" fmla="*/ 87782 h 512064"/>
                <a:gd name="connsiteX39" fmla="*/ 4356201 w 4385462"/>
                <a:gd name="connsiteY39" fmla="*/ 168249 h 512064"/>
                <a:gd name="connsiteX40" fmla="*/ 4319625 w 4385462"/>
                <a:gd name="connsiteY40" fmla="*/ 245059 h 512064"/>
                <a:gd name="connsiteX41" fmla="*/ 4286707 w 4385462"/>
                <a:gd name="connsiteY41" fmla="*/ 303581 h 512064"/>
                <a:gd name="connsiteX42" fmla="*/ 4195267 w 4385462"/>
                <a:gd name="connsiteY42" fmla="*/ 438912 h 512064"/>
                <a:gd name="connsiteX43" fmla="*/ 4140403 w 4385462"/>
                <a:gd name="connsiteY43" fmla="*/ 493776 h 512064"/>
                <a:gd name="connsiteX44" fmla="*/ 4100169 w 4385462"/>
                <a:gd name="connsiteY44" fmla="*/ 512064 h 512064"/>
                <a:gd name="connsiteX45" fmla="*/ 4067251 w 4385462"/>
                <a:gd name="connsiteY45" fmla="*/ 504749 h 512064"/>
                <a:gd name="connsiteX46" fmla="*/ 4030675 w 4385462"/>
                <a:gd name="connsiteY46" fmla="*/ 479145 h 512064"/>
                <a:gd name="connsiteX47" fmla="*/ 3986784 w 4385462"/>
                <a:gd name="connsiteY47" fmla="*/ 442569 h 512064"/>
                <a:gd name="connsiteX48" fmla="*/ 3950208 w 4385462"/>
                <a:gd name="connsiteY48" fmla="*/ 420624 h 512064"/>
                <a:gd name="connsiteX49" fmla="*/ 3884371 w 4385462"/>
                <a:gd name="connsiteY49" fmla="*/ 405993 h 512064"/>
                <a:gd name="connsiteX50" fmla="*/ 3738067 w 4385462"/>
                <a:gd name="connsiteY50" fmla="*/ 395021 h 512064"/>
                <a:gd name="connsiteX51" fmla="*/ 3343046 w 4385462"/>
                <a:gd name="connsiteY51" fmla="*/ 384048 h 512064"/>
                <a:gd name="connsiteX52" fmla="*/ 3222345 w 4385462"/>
                <a:gd name="connsiteY52" fmla="*/ 376733 h 512064"/>
                <a:gd name="connsiteX53" fmla="*/ 2260396 w 4385462"/>
                <a:gd name="connsiteY53" fmla="*/ 358445 h 512064"/>
                <a:gd name="connsiteX54" fmla="*/ 2106777 w 4385462"/>
                <a:gd name="connsiteY54" fmla="*/ 354787 h 512064"/>
                <a:gd name="connsiteX55" fmla="*/ 1495958 w 4385462"/>
                <a:gd name="connsiteY55" fmla="*/ 369417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85462" h="512064">
                  <a:moveTo>
                    <a:pt x="1495958" y="369417"/>
                  </a:moveTo>
                  <a:lnTo>
                    <a:pt x="738835" y="384048"/>
                  </a:lnTo>
                  <a:lnTo>
                    <a:pt x="555955" y="391363"/>
                  </a:lnTo>
                  <a:lnTo>
                    <a:pt x="438912" y="402336"/>
                  </a:lnTo>
                  <a:lnTo>
                    <a:pt x="405993" y="402336"/>
                  </a:lnTo>
                  <a:lnTo>
                    <a:pt x="310896" y="369417"/>
                  </a:lnTo>
                  <a:lnTo>
                    <a:pt x="208483" y="332841"/>
                  </a:lnTo>
                  <a:lnTo>
                    <a:pt x="135331" y="299923"/>
                  </a:lnTo>
                  <a:lnTo>
                    <a:pt x="73152" y="267005"/>
                  </a:lnTo>
                  <a:lnTo>
                    <a:pt x="43891" y="241401"/>
                  </a:lnTo>
                  <a:lnTo>
                    <a:pt x="14630" y="212141"/>
                  </a:lnTo>
                  <a:lnTo>
                    <a:pt x="0" y="182880"/>
                  </a:lnTo>
                  <a:lnTo>
                    <a:pt x="0" y="153619"/>
                  </a:lnTo>
                  <a:lnTo>
                    <a:pt x="10972" y="124358"/>
                  </a:lnTo>
                  <a:lnTo>
                    <a:pt x="36576" y="109728"/>
                  </a:lnTo>
                  <a:lnTo>
                    <a:pt x="87782" y="98755"/>
                  </a:lnTo>
                  <a:lnTo>
                    <a:pt x="171907" y="76809"/>
                  </a:lnTo>
                  <a:lnTo>
                    <a:pt x="299923" y="18288"/>
                  </a:lnTo>
                  <a:lnTo>
                    <a:pt x="530352" y="109728"/>
                  </a:lnTo>
                  <a:lnTo>
                    <a:pt x="570585" y="131673"/>
                  </a:lnTo>
                  <a:lnTo>
                    <a:pt x="640080" y="138989"/>
                  </a:lnTo>
                  <a:lnTo>
                    <a:pt x="1181404" y="142646"/>
                  </a:lnTo>
                  <a:lnTo>
                    <a:pt x="1975104" y="160934"/>
                  </a:lnTo>
                  <a:lnTo>
                    <a:pt x="2157984" y="160934"/>
                  </a:lnTo>
                  <a:lnTo>
                    <a:pt x="2648102" y="168249"/>
                  </a:lnTo>
                  <a:lnTo>
                    <a:pt x="3152851" y="179222"/>
                  </a:lnTo>
                  <a:lnTo>
                    <a:pt x="3302812" y="179222"/>
                  </a:lnTo>
                  <a:lnTo>
                    <a:pt x="3760012" y="179222"/>
                  </a:lnTo>
                  <a:lnTo>
                    <a:pt x="4103827" y="182880"/>
                  </a:lnTo>
                  <a:lnTo>
                    <a:pt x="4147718" y="175565"/>
                  </a:lnTo>
                  <a:lnTo>
                    <a:pt x="4187952" y="157277"/>
                  </a:lnTo>
                  <a:lnTo>
                    <a:pt x="4253788" y="102413"/>
                  </a:lnTo>
                  <a:lnTo>
                    <a:pt x="4319625" y="21945"/>
                  </a:lnTo>
                  <a:lnTo>
                    <a:pt x="4334256" y="7315"/>
                  </a:lnTo>
                  <a:lnTo>
                    <a:pt x="4348886" y="0"/>
                  </a:lnTo>
                  <a:lnTo>
                    <a:pt x="4363516" y="0"/>
                  </a:lnTo>
                  <a:lnTo>
                    <a:pt x="4378147" y="7315"/>
                  </a:lnTo>
                  <a:lnTo>
                    <a:pt x="4385462" y="29261"/>
                  </a:lnTo>
                  <a:lnTo>
                    <a:pt x="4381804" y="87782"/>
                  </a:lnTo>
                  <a:lnTo>
                    <a:pt x="4356201" y="168249"/>
                  </a:lnTo>
                  <a:lnTo>
                    <a:pt x="4319625" y="245059"/>
                  </a:lnTo>
                  <a:lnTo>
                    <a:pt x="4286707" y="303581"/>
                  </a:lnTo>
                  <a:lnTo>
                    <a:pt x="4195267" y="438912"/>
                  </a:lnTo>
                  <a:lnTo>
                    <a:pt x="4140403" y="493776"/>
                  </a:lnTo>
                  <a:lnTo>
                    <a:pt x="4100169" y="512064"/>
                  </a:lnTo>
                  <a:lnTo>
                    <a:pt x="4067251" y="504749"/>
                  </a:lnTo>
                  <a:lnTo>
                    <a:pt x="4030675" y="479145"/>
                  </a:lnTo>
                  <a:lnTo>
                    <a:pt x="3986784" y="442569"/>
                  </a:lnTo>
                  <a:lnTo>
                    <a:pt x="3950208" y="420624"/>
                  </a:lnTo>
                  <a:lnTo>
                    <a:pt x="3884371" y="405993"/>
                  </a:lnTo>
                  <a:lnTo>
                    <a:pt x="3738067" y="395021"/>
                  </a:lnTo>
                  <a:lnTo>
                    <a:pt x="3343046" y="384048"/>
                  </a:lnTo>
                  <a:lnTo>
                    <a:pt x="3222345" y="376733"/>
                  </a:lnTo>
                  <a:lnTo>
                    <a:pt x="2260396" y="358445"/>
                  </a:lnTo>
                  <a:lnTo>
                    <a:pt x="2106777" y="354787"/>
                  </a:lnTo>
                  <a:lnTo>
                    <a:pt x="1495958" y="3694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F13E8059-8046-4BC8-94B5-7BC4E6DFA937}"/>
                </a:ext>
              </a:extLst>
            </p:cNvPr>
            <p:cNvSpPr/>
            <p:nvPr/>
          </p:nvSpPr>
          <p:spPr>
            <a:xfrm>
              <a:off x="3957639" y="5227638"/>
              <a:ext cx="644525" cy="482600"/>
            </a:xfrm>
            <a:custGeom>
              <a:avLst/>
              <a:gdLst>
                <a:gd name="connsiteX0" fmla="*/ 173831 w 645318"/>
                <a:gd name="connsiteY0" fmla="*/ 64294 h 483394"/>
                <a:gd name="connsiteX1" fmla="*/ 366712 w 645318"/>
                <a:gd name="connsiteY1" fmla="*/ 142875 h 483394"/>
                <a:gd name="connsiteX2" fmla="*/ 452437 w 645318"/>
                <a:gd name="connsiteY2" fmla="*/ 173831 h 483394"/>
                <a:gd name="connsiteX3" fmla="*/ 502443 w 645318"/>
                <a:gd name="connsiteY3" fmla="*/ 185737 h 483394"/>
                <a:gd name="connsiteX4" fmla="*/ 526256 w 645318"/>
                <a:gd name="connsiteY4" fmla="*/ 188119 h 483394"/>
                <a:gd name="connsiteX5" fmla="*/ 559593 w 645318"/>
                <a:gd name="connsiteY5" fmla="*/ 180975 h 483394"/>
                <a:gd name="connsiteX6" fmla="*/ 645318 w 645318"/>
                <a:gd name="connsiteY6" fmla="*/ 104775 h 483394"/>
                <a:gd name="connsiteX7" fmla="*/ 547687 w 645318"/>
                <a:gd name="connsiteY7" fmla="*/ 483394 h 483394"/>
                <a:gd name="connsiteX8" fmla="*/ 497681 w 645318"/>
                <a:gd name="connsiteY8" fmla="*/ 404812 h 483394"/>
                <a:gd name="connsiteX9" fmla="*/ 366712 w 645318"/>
                <a:gd name="connsiteY9" fmla="*/ 311944 h 483394"/>
                <a:gd name="connsiteX10" fmla="*/ 214312 w 645318"/>
                <a:gd name="connsiteY10" fmla="*/ 202406 h 483394"/>
                <a:gd name="connsiteX11" fmla="*/ 66675 w 645318"/>
                <a:gd name="connsiteY11" fmla="*/ 97631 h 483394"/>
                <a:gd name="connsiteX12" fmla="*/ 19050 w 645318"/>
                <a:gd name="connsiteY12" fmla="*/ 66675 h 483394"/>
                <a:gd name="connsiteX13" fmla="*/ 4762 w 645318"/>
                <a:gd name="connsiteY13" fmla="*/ 50006 h 483394"/>
                <a:gd name="connsiteX14" fmla="*/ 0 w 645318"/>
                <a:gd name="connsiteY14" fmla="*/ 33337 h 483394"/>
                <a:gd name="connsiteX15" fmla="*/ 2381 w 645318"/>
                <a:gd name="connsiteY15" fmla="*/ 19050 h 483394"/>
                <a:gd name="connsiteX16" fmla="*/ 11906 w 645318"/>
                <a:gd name="connsiteY16" fmla="*/ 7144 h 483394"/>
                <a:gd name="connsiteX17" fmla="*/ 33337 w 645318"/>
                <a:gd name="connsiteY17" fmla="*/ 0 h 483394"/>
                <a:gd name="connsiteX18" fmla="*/ 66675 w 645318"/>
                <a:gd name="connsiteY18" fmla="*/ 9525 h 483394"/>
                <a:gd name="connsiteX19" fmla="*/ 173831 w 645318"/>
                <a:gd name="connsiteY19" fmla="*/ 642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5318" h="483394">
                  <a:moveTo>
                    <a:pt x="173831" y="64294"/>
                  </a:moveTo>
                  <a:lnTo>
                    <a:pt x="366712" y="142875"/>
                  </a:lnTo>
                  <a:lnTo>
                    <a:pt x="452437" y="173831"/>
                  </a:lnTo>
                  <a:lnTo>
                    <a:pt x="502443" y="185737"/>
                  </a:lnTo>
                  <a:lnTo>
                    <a:pt x="526256" y="188119"/>
                  </a:lnTo>
                  <a:lnTo>
                    <a:pt x="559593" y="180975"/>
                  </a:lnTo>
                  <a:lnTo>
                    <a:pt x="645318" y="104775"/>
                  </a:lnTo>
                  <a:lnTo>
                    <a:pt x="547687" y="483394"/>
                  </a:lnTo>
                  <a:lnTo>
                    <a:pt x="497681" y="404812"/>
                  </a:lnTo>
                  <a:lnTo>
                    <a:pt x="366712" y="311944"/>
                  </a:lnTo>
                  <a:lnTo>
                    <a:pt x="214312" y="202406"/>
                  </a:lnTo>
                  <a:lnTo>
                    <a:pt x="66675" y="97631"/>
                  </a:lnTo>
                  <a:lnTo>
                    <a:pt x="19050" y="66675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66675" y="9525"/>
                  </a:lnTo>
                  <a:lnTo>
                    <a:pt x="173831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5F02CC0F-AA0E-487E-92F5-E1FE07B74BBD}"/>
                </a:ext>
              </a:extLst>
            </p:cNvPr>
            <p:cNvSpPr/>
            <p:nvPr/>
          </p:nvSpPr>
          <p:spPr>
            <a:xfrm>
              <a:off x="3648075" y="3262314"/>
              <a:ext cx="1627188" cy="1260475"/>
            </a:xfrm>
            <a:custGeom>
              <a:avLst/>
              <a:gdLst>
                <a:gd name="connsiteX0" fmla="*/ 790575 w 1626394"/>
                <a:gd name="connsiteY0" fmla="*/ 821531 h 1259681"/>
                <a:gd name="connsiteX1" fmla="*/ 383381 w 1626394"/>
                <a:gd name="connsiteY1" fmla="*/ 1126331 h 1259681"/>
                <a:gd name="connsiteX2" fmla="*/ 292894 w 1626394"/>
                <a:gd name="connsiteY2" fmla="*/ 1247775 h 1259681"/>
                <a:gd name="connsiteX3" fmla="*/ 276225 w 1626394"/>
                <a:gd name="connsiteY3" fmla="*/ 1259681 h 1259681"/>
                <a:gd name="connsiteX4" fmla="*/ 259556 w 1626394"/>
                <a:gd name="connsiteY4" fmla="*/ 1257300 h 1259681"/>
                <a:gd name="connsiteX5" fmla="*/ 230981 w 1626394"/>
                <a:gd name="connsiteY5" fmla="*/ 1240631 h 1259681"/>
                <a:gd name="connsiteX6" fmla="*/ 178594 w 1626394"/>
                <a:gd name="connsiteY6" fmla="*/ 1200150 h 1259681"/>
                <a:gd name="connsiteX7" fmla="*/ 130969 w 1626394"/>
                <a:gd name="connsiteY7" fmla="*/ 1150143 h 1259681"/>
                <a:gd name="connsiteX8" fmla="*/ 85725 w 1626394"/>
                <a:gd name="connsiteY8" fmla="*/ 1090612 h 1259681"/>
                <a:gd name="connsiteX9" fmla="*/ 45244 w 1626394"/>
                <a:gd name="connsiteY9" fmla="*/ 1019175 h 1259681"/>
                <a:gd name="connsiteX10" fmla="*/ 19050 w 1626394"/>
                <a:gd name="connsiteY10" fmla="*/ 964406 h 1259681"/>
                <a:gd name="connsiteX11" fmla="*/ 4763 w 1626394"/>
                <a:gd name="connsiteY11" fmla="*/ 933450 h 1259681"/>
                <a:gd name="connsiteX12" fmla="*/ 0 w 1626394"/>
                <a:gd name="connsiteY12" fmla="*/ 904875 h 1259681"/>
                <a:gd name="connsiteX13" fmla="*/ 0 w 1626394"/>
                <a:gd name="connsiteY13" fmla="*/ 890587 h 1259681"/>
                <a:gd name="connsiteX14" fmla="*/ 0 w 1626394"/>
                <a:gd name="connsiteY14" fmla="*/ 878681 h 1259681"/>
                <a:gd name="connsiteX15" fmla="*/ 7144 w 1626394"/>
                <a:gd name="connsiteY15" fmla="*/ 864393 h 1259681"/>
                <a:gd name="connsiteX16" fmla="*/ 19050 w 1626394"/>
                <a:gd name="connsiteY16" fmla="*/ 864393 h 1259681"/>
                <a:gd name="connsiteX17" fmla="*/ 47625 w 1626394"/>
                <a:gd name="connsiteY17" fmla="*/ 878681 h 1259681"/>
                <a:gd name="connsiteX18" fmla="*/ 83344 w 1626394"/>
                <a:gd name="connsiteY18" fmla="*/ 902493 h 1259681"/>
                <a:gd name="connsiteX19" fmla="*/ 119063 w 1626394"/>
                <a:gd name="connsiteY19" fmla="*/ 916781 h 1259681"/>
                <a:gd name="connsiteX20" fmla="*/ 159544 w 1626394"/>
                <a:gd name="connsiteY20" fmla="*/ 923925 h 1259681"/>
                <a:gd name="connsiteX21" fmla="*/ 190500 w 1626394"/>
                <a:gd name="connsiteY21" fmla="*/ 926306 h 1259681"/>
                <a:gd name="connsiteX22" fmla="*/ 211931 w 1626394"/>
                <a:gd name="connsiteY22" fmla="*/ 923925 h 1259681"/>
                <a:gd name="connsiteX23" fmla="*/ 314325 w 1626394"/>
                <a:gd name="connsiteY23" fmla="*/ 883443 h 1259681"/>
                <a:gd name="connsiteX24" fmla="*/ 526256 w 1626394"/>
                <a:gd name="connsiteY24" fmla="*/ 766762 h 1259681"/>
                <a:gd name="connsiteX25" fmla="*/ 733425 w 1626394"/>
                <a:gd name="connsiteY25" fmla="*/ 638175 h 1259681"/>
                <a:gd name="connsiteX26" fmla="*/ 969169 w 1626394"/>
                <a:gd name="connsiteY26" fmla="*/ 485775 h 1259681"/>
                <a:gd name="connsiteX27" fmla="*/ 1126331 w 1626394"/>
                <a:gd name="connsiteY27" fmla="*/ 383381 h 1259681"/>
                <a:gd name="connsiteX28" fmla="*/ 1297781 w 1626394"/>
                <a:gd name="connsiteY28" fmla="*/ 245268 h 1259681"/>
                <a:gd name="connsiteX29" fmla="*/ 1454944 w 1626394"/>
                <a:gd name="connsiteY29" fmla="*/ 109537 h 1259681"/>
                <a:gd name="connsiteX30" fmla="*/ 1554956 w 1626394"/>
                <a:gd name="connsiteY30" fmla="*/ 21431 h 1259681"/>
                <a:gd name="connsiteX31" fmla="*/ 1574006 w 1626394"/>
                <a:gd name="connsiteY31" fmla="*/ 7143 h 1259681"/>
                <a:gd name="connsiteX32" fmla="*/ 1593056 w 1626394"/>
                <a:gd name="connsiteY32" fmla="*/ 0 h 1259681"/>
                <a:gd name="connsiteX33" fmla="*/ 1604963 w 1626394"/>
                <a:gd name="connsiteY33" fmla="*/ 0 h 1259681"/>
                <a:gd name="connsiteX34" fmla="*/ 1614488 w 1626394"/>
                <a:gd name="connsiteY34" fmla="*/ 2381 h 1259681"/>
                <a:gd name="connsiteX35" fmla="*/ 1621631 w 1626394"/>
                <a:gd name="connsiteY35" fmla="*/ 11906 h 1259681"/>
                <a:gd name="connsiteX36" fmla="*/ 1626394 w 1626394"/>
                <a:gd name="connsiteY36" fmla="*/ 28575 h 1259681"/>
                <a:gd name="connsiteX37" fmla="*/ 1614488 w 1626394"/>
                <a:gd name="connsiteY37" fmla="*/ 54768 h 1259681"/>
                <a:gd name="connsiteX38" fmla="*/ 1535906 w 1626394"/>
                <a:gd name="connsiteY38" fmla="*/ 147637 h 1259681"/>
                <a:gd name="connsiteX39" fmla="*/ 1390650 w 1626394"/>
                <a:gd name="connsiteY39" fmla="*/ 307181 h 1259681"/>
                <a:gd name="connsiteX40" fmla="*/ 1123950 w 1626394"/>
                <a:gd name="connsiteY40" fmla="*/ 585787 h 1259681"/>
                <a:gd name="connsiteX41" fmla="*/ 969169 w 1626394"/>
                <a:gd name="connsiteY41" fmla="*/ 690562 h 1259681"/>
                <a:gd name="connsiteX42" fmla="*/ 790575 w 1626394"/>
                <a:gd name="connsiteY42" fmla="*/ 82153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259681">
                  <a:moveTo>
                    <a:pt x="790575" y="821531"/>
                  </a:moveTo>
                  <a:lnTo>
                    <a:pt x="383381" y="1126331"/>
                  </a:lnTo>
                  <a:lnTo>
                    <a:pt x="292894" y="1247775"/>
                  </a:lnTo>
                  <a:lnTo>
                    <a:pt x="276225" y="1259681"/>
                  </a:lnTo>
                  <a:lnTo>
                    <a:pt x="259556" y="1257300"/>
                  </a:lnTo>
                  <a:lnTo>
                    <a:pt x="230981" y="1240631"/>
                  </a:lnTo>
                  <a:lnTo>
                    <a:pt x="178594" y="1200150"/>
                  </a:lnTo>
                  <a:lnTo>
                    <a:pt x="130969" y="1150143"/>
                  </a:lnTo>
                  <a:lnTo>
                    <a:pt x="85725" y="1090612"/>
                  </a:lnTo>
                  <a:lnTo>
                    <a:pt x="45244" y="1019175"/>
                  </a:lnTo>
                  <a:lnTo>
                    <a:pt x="19050" y="964406"/>
                  </a:lnTo>
                  <a:lnTo>
                    <a:pt x="4763" y="933450"/>
                  </a:lnTo>
                  <a:lnTo>
                    <a:pt x="0" y="904875"/>
                  </a:lnTo>
                  <a:lnTo>
                    <a:pt x="0" y="890587"/>
                  </a:lnTo>
                  <a:lnTo>
                    <a:pt x="0" y="878681"/>
                  </a:lnTo>
                  <a:lnTo>
                    <a:pt x="7144" y="864393"/>
                  </a:lnTo>
                  <a:lnTo>
                    <a:pt x="19050" y="864393"/>
                  </a:lnTo>
                  <a:lnTo>
                    <a:pt x="47625" y="878681"/>
                  </a:lnTo>
                  <a:lnTo>
                    <a:pt x="83344" y="902493"/>
                  </a:lnTo>
                  <a:lnTo>
                    <a:pt x="119063" y="916781"/>
                  </a:lnTo>
                  <a:lnTo>
                    <a:pt x="159544" y="923925"/>
                  </a:lnTo>
                  <a:lnTo>
                    <a:pt x="190500" y="926306"/>
                  </a:lnTo>
                  <a:lnTo>
                    <a:pt x="211931" y="923925"/>
                  </a:lnTo>
                  <a:lnTo>
                    <a:pt x="314325" y="883443"/>
                  </a:lnTo>
                  <a:lnTo>
                    <a:pt x="526256" y="766762"/>
                  </a:lnTo>
                  <a:lnTo>
                    <a:pt x="733425" y="638175"/>
                  </a:lnTo>
                  <a:lnTo>
                    <a:pt x="969169" y="485775"/>
                  </a:lnTo>
                  <a:lnTo>
                    <a:pt x="1126331" y="383381"/>
                  </a:lnTo>
                  <a:lnTo>
                    <a:pt x="1297781" y="245268"/>
                  </a:lnTo>
                  <a:lnTo>
                    <a:pt x="1454944" y="109537"/>
                  </a:lnTo>
                  <a:lnTo>
                    <a:pt x="1554956" y="21431"/>
                  </a:lnTo>
                  <a:lnTo>
                    <a:pt x="1574006" y="7143"/>
                  </a:lnTo>
                  <a:lnTo>
                    <a:pt x="1593056" y="0"/>
                  </a:lnTo>
                  <a:lnTo>
                    <a:pt x="1604963" y="0"/>
                  </a:lnTo>
                  <a:lnTo>
                    <a:pt x="1614488" y="2381"/>
                  </a:lnTo>
                  <a:lnTo>
                    <a:pt x="1621631" y="11906"/>
                  </a:lnTo>
                  <a:lnTo>
                    <a:pt x="1626394" y="28575"/>
                  </a:lnTo>
                  <a:lnTo>
                    <a:pt x="1614488" y="54768"/>
                  </a:lnTo>
                  <a:lnTo>
                    <a:pt x="1535906" y="147637"/>
                  </a:lnTo>
                  <a:lnTo>
                    <a:pt x="1390650" y="307181"/>
                  </a:lnTo>
                  <a:lnTo>
                    <a:pt x="1123950" y="585787"/>
                  </a:lnTo>
                  <a:lnTo>
                    <a:pt x="969169" y="690562"/>
                  </a:lnTo>
                  <a:lnTo>
                    <a:pt x="790575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FB2D79E5-1746-4222-98DF-52BE2EAE3468}"/>
                </a:ext>
              </a:extLst>
            </p:cNvPr>
            <p:cNvSpPr/>
            <p:nvPr/>
          </p:nvSpPr>
          <p:spPr>
            <a:xfrm>
              <a:off x="5427664" y="2452689"/>
              <a:ext cx="592137" cy="708025"/>
            </a:xfrm>
            <a:custGeom>
              <a:avLst/>
              <a:gdLst>
                <a:gd name="connsiteX0" fmla="*/ 300037 w 592931"/>
                <a:gd name="connsiteY0" fmla="*/ 504825 h 707231"/>
                <a:gd name="connsiteX1" fmla="*/ 233362 w 592931"/>
                <a:gd name="connsiteY1" fmla="*/ 388143 h 707231"/>
                <a:gd name="connsiteX2" fmla="*/ 157162 w 592931"/>
                <a:gd name="connsiteY2" fmla="*/ 264318 h 707231"/>
                <a:gd name="connsiteX3" fmla="*/ 66675 w 592931"/>
                <a:gd name="connsiteY3" fmla="*/ 133350 h 707231"/>
                <a:gd name="connsiteX4" fmla="*/ 23812 w 592931"/>
                <a:gd name="connsiteY4" fmla="*/ 83343 h 707231"/>
                <a:gd name="connsiteX5" fmla="*/ 7144 w 592931"/>
                <a:gd name="connsiteY5" fmla="*/ 57150 h 707231"/>
                <a:gd name="connsiteX6" fmla="*/ 0 w 592931"/>
                <a:gd name="connsiteY6" fmla="*/ 23812 h 707231"/>
                <a:gd name="connsiteX7" fmla="*/ 7144 w 592931"/>
                <a:gd name="connsiteY7" fmla="*/ 4762 h 707231"/>
                <a:gd name="connsiteX8" fmla="*/ 19050 w 592931"/>
                <a:gd name="connsiteY8" fmla="*/ 0 h 707231"/>
                <a:gd name="connsiteX9" fmla="*/ 42862 w 592931"/>
                <a:gd name="connsiteY9" fmla="*/ 4762 h 707231"/>
                <a:gd name="connsiteX10" fmla="*/ 80962 w 592931"/>
                <a:gd name="connsiteY10" fmla="*/ 30956 h 707231"/>
                <a:gd name="connsiteX11" fmla="*/ 188119 w 592931"/>
                <a:gd name="connsiteY11" fmla="*/ 107156 h 707231"/>
                <a:gd name="connsiteX12" fmla="*/ 314325 w 592931"/>
                <a:gd name="connsiteY12" fmla="*/ 188118 h 707231"/>
                <a:gd name="connsiteX13" fmla="*/ 431006 w 592931"/>
                <a:gd name="connsiteY13" fmla="*/ 257175 h 707231"/>
                <a:gd name="connsiteX14" fmla="*/ 457200 w 592931"/>
                <a:gd name="connsiteY14" fmla="*/ 276225 h 707231"/>
                <a:gd name="connsiteX15" fmla="*/ 485775 w 592931"/>
                <a:gd name="connsiteY15" fmla="*/ 314325 h 707231"/>
                <a:gd name="connsiteX16" fmla="*/ 511969 w 592931"/>
                <a:gd name="connsiteY16" fmla="*/ 376237 h 707231"/>
                <a:gd name="connsiteX17" fmla="*/ 552450 w 592931"/>
                <a:gd name="connsiteY17" fmla="*/ 466725 h 707231"/>
                <a:gd name="connsiteX18" fmla="*/ 592931 w 592931"/>
                <a:gd name="connsiteY18" fmla="*/ 590550 h 707231"/>
                <a:gd name="connsiteX19" fmla="*/ 588169 w 592931"/>
                <a:gd name="connsiteY19" fmla="*/ 623887 h 707231"/>
                <a:gd name="connsiteX20" fmla="*/ 569119 w 592931"/>
                <a:gd name="connsiteY20" fmla="*/ 666750 h 707231"/>
                <a:gd name="connsiteX21" fmla="*/ 540544 w 592931"/>
                <a:gd name="connsiteY21" fmla="*/ 695325 h 707231"/>
                <a:gd name="connsiteX22" fmla="*/ 511969 w 592931"/>
                <a:gd name="connsiteY22" fmla="*/ 707231 h 707231"/>
                <a:gd name="connsiteX23" fmla="*/ 485775 w 592931"/>
                <a:gd name="connsiteY23" fmla="*/ 707231 h 707231"/>
                <a:gd name="connsiteX24" fmla="*/ 450056 w 592931"/>
                <a:gd name="connsiteY24" fmla="*/ 700087 h 707231"/>
                <a:gd name="connsiteX25" fmla="*/ 397669 w 592931"/>
                <a:gd name="connsiteY25" fmla="*/ 669131 h 707231"/>
                <a:gd name="connsiteX26" fmla="*/ 366712 w 592931"/>
                <a:gd name="connsiteY26" fmla="*/ 638175 h 707231"/>
                <a:gd name="connsiteX27" fmla="*/ 300037 w 592931"/>
                <a:gd name="connsiteY27" fmla="*/ 504825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931" h="707231">
                  <a:moveTo>
                    <a:pt x="300037" y="504825"/>
                  </a:moveTo>
                  <a:lnTo>
                    <a:pt x="233362" y="388143"/>
                  </a:lnTo>
                  <a:lnTo>
                    <a:pt x="157162" y="264318"/>
                  </a:lnTo>
                  <a:lnTo>
                    <a:pt x="66675" y="133350"/>
                  </a:lnTo>
                  <a:lnTo>
                    <a:pt x="23812" y="83343"/>
                  </a:lnTo>
                  <a:lnTo>
                    <a:pt x="7144" y="57150"/>
                  </a:lnTo>
                  <a:lnTo>
                    <a:pt x="0" y="23812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80962" y="30956"/>
                  </a:lnTo>
                  <a:lnTo>
                    <a:pt x="188119" y="107156"/>
                  </a:lnTo>
                  <a:lnTo>
                    <a:pt x="314325" y="188118"/>
                  </a:lnTo>
                  <a:lnTo>
                    <a:pt x="431006" y="257175"/>
                  </a:lnTo>
                  <a:lnTo>
                    <a:pt x="457200" y="276225"/>
                  </a:lnTo>
                  <a:lnTo>
                    <a:pt x="485775" y="314325"/>
                  </a:lnTo>
                  <a:lnTo>
                    <a:pt x="511969" y="376237"/>
                  </a:lnTo>
                  <a:lnTo>
                    <a:pt x="552450" y="466725"/>
                  </a:lnTo>
                  <a:lnTo>
                    <a:pt x="592931" y="590550"/>
                  </a:lnTo>
                  <a:lnTo>
                    <a:pt x="588169" y="623887"/>
                  </a:lnTo>
                  <a:lnTo>
                    <a:pt x="569119" y="666750"/>
                  </a:lnTo>
                  <a:lnTo>
                    <a:pt x="540544" y="695325"/>
                  </a:lnTo>
                  <a:lnTo>
                    <a:pt x="511969" y="707231"/>
                  </a:lnTo>
                  <a:lnTo>
                    <a:pt x="485775" y="707231"/>
                  </a:lnTo>
                  <a:lnTo>
                    <a:pt x="450056" y="700087"/>
                  </a:lnTo>
                  <a:lnTo>
                    <a:pt x="397669" y="669131"/>
                  </a:lnTo>
                  <a:lnTo>
                    <a:pt x="366712" y="638175"/>
                  </a:lnTo>
                  <a:lnTo>
                    <a:pt x="300037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C8E684E6-3C4C-4DAF-9A93-9773ACA592B2}"/>
                </a:ext>
              </a:extLst>
            </p:cNvPr>
            <p:cNvSpPr/>
            <p:nvPr/>
          </p:nvSpPr>
          <p:spPr>
            <a:xfrm rot="16200000">
              <a:off x="5144295" y="4263232"/>
              <a:ext cx="2847975" cy="500063"/>
            </a:xfrm>
            <a:custGeom>
              <a:avLst/>
              <a:gdLst>
                <a:gd name="connsiteX0" fmla="*/ 1140619 w 2847975"/>
                <a:gd name="connsiteY0" fmla="*/ 416718 h 500062"/>
                <a:gd name="connsiteX1" fmla="*/ 438150 w 2847975"/>
                <a:gd name="connsiteY1" fmla="*/ 419100 h 500062"/>
                <a:gd name="connsiteX2" fmla="*/ 169069 w 2847975"/>
                <a:gd name="connsiteY2" fmla="*/ 416718 h 500062"/>
                <a:gd name="connsiteX3" fmla="*/ 109538 w 2847975"/>
                <a:gd name="connsiteY3" fmla="*/ 411956 h 500062"/>
                <a:gd name="connsiteX4" fmla="*/ 76200 w 2847975"/>
                <a:gd name="connsiteY4" fmla="*/ 402431 h 500062"/>
                <a:gd name="connsiteX5" fmla="*/ 45244 w 2847975"/>
                <a:gd name="connsiteY5" fmla="*/ 390525 h 500062"/>
                <a:gd name="connsiteX6" fmla="*/ 16669 w 2847975"/>
                <a:gd name="connsiteY6" fmla="*/ 371475 h 500062"/>
                <a:gd name="connsiteX7" fmla="*/ 4763 w 2847975"/>
                <a:gd name="connsiteY7" fmla="*/ 354806 h 500062"/>
                <a:gd name="connsiteX8" fmla="*/ 0 w 2847975"/>
                <a:gd name="connsiteY8" fmla="*/ 333375 h 500062"/>
                <a:gd name="connsiteX9" fmla="*/ 7144 w 2847975"/>
                <a:gd name="connsiteY9" fmla="*/ 295275 h 500062"/>
                <a:gd name="connsiteX10" fmla="*/ 21432 w 2847975"/>
                <a:gd name="connsiteY10" fmla="*/ 264318 h 500062"/>
                <a:gd name="connsiteX11" fmla="*/ 47625 w 2847975"/>
                <a:gd name="connsiteY11" fmla="*/ 233362 h 500062"/>
                <a:gd name="connsiteX12" fmla="*/ 92869 w 2847975"/>
                <a:gd name="connsiteY12" fmla="*/ 195262 h 500062"/>
                <a:gd name="connsiteX13" fmla="*/ 223838 w 2847975"/>
                <a:gd name="connsiteY13" fmla="*/ 150018 h 500062"/>
                <a:gd name="connsiteX14" fmla="*/ 385763 w 2847975"/>
                <a:gd name="connsiteY14" fmla="*/ 104775 h 500062"/>
                <a:gd name="connsiteX15" fmla="*/ 416719 w 2847975"/>
                <a:gd name="connsiteY15" fmla="*/ 114300 h 500062"/>
                <a:gd name="connsiteX16" fmla="*/ 507207 w 2847975"/>
                <a:gd name="connsiteY16" fmla="*/ 135731 h 500062"/>
                <a:gd name="connsiteX17" fmla="*/ 611982 w 2847975"/>
                <a:gd name="connsiteY17" fmla="*/ 157162 h 500062"/>
                <a:gd name="connsiteX18" fmla="*/ 740569 w 2847975"/>
                <a:gd name="connsiteY18" fmla="*/ 171450 h 500062"/>
                <a:gd name="connsiteX19" fmla="*/ 931069 w 2847975"/>
                <a:gd name="connsiteY19" fmla="*/ 185737 h 500062"/>
                <a:gd name="connsiteX20" fmla="*/ 1197769 w 2847975"/>
                <a:gd name="connsiteY20" fmla="*/ 200025 h 500062"/>
                <a:gd name="connsiteX21" fmla="*/ 1616869 w 2847975"/>
                <a:gd name="connsiteY21" fmla="*/ 211931 h 500062"/>
                <a:gd name="connsiteX22" fmla="*/ 1878807 w 2847975"/>
                <a:gd name="connsiteY22" fmla="*/ 216693 h 500062"/>
                <a:gd name="connsiteX23" fmla="*/ 2159794 w 2847975"/>
                <a:gd name="connsiteY23" fmla="*/ 221456 h 500062"/>
                <a:gd name="connsiteX24" fmla="*/ 2440782 w 2847975"/>
                <a:gd name="connsiteY24" fmla="*/ 204787 h 500062"/>
                <a:gd name="connsiteX25" fmla="*/ 2595563 w 2847975"/>
                <a:gd name="connsiteY25" fmla="*/ 192881 h 500062"/>
                <a:gd name="connsiteX26" fmla="*/ 2631282 w 2847975"/>
                <a:gd name="connsiteY26" fmla="*/ 178593 h 500062"/>
                <a:gd name="connsiteX27" fmla="*/ 2674144 w 2847975"/>
                <a:gd name="connsiteY27" fmla="*/ 150018 h 500062"/>
                <a:gd name="connsiteX28" fmla="*/ 2724150 w 2847975"/>
                <a:gd name="connsiteY28" fmla="*/ 102393 h 500062"/>
                <a:gd name="connsiteX29" fmla="*/ 2790825 w 2847975"/>
                <a:gd name="connsiteY29" fmla="*/ 28575 h 500062"/>
                <a:gd name="connsiteX30" fmla="*/ 2807494 w 2847975"/>
                <a:gd name="connsiteY30" fmla="*/ 9525 h 500062"/>
                <a:gd name="connsiteX31" fmla="*/ 2828925 w 2847975"/>
                <a:gd name="connsiteY31" fmla="*/ 0 h 500062"/>
                <a:gd name="connsiteX32" fmla="*/ 2843213 w 2847975"/>
                <a:gd name="connsiteY32" fmla="*/ 2381 h 500062"/>
                <a:gd name="connsiteX33" fmla="*/ 2847975 w 2847975"/>
                <a:gd name="connsiteY33" fmla="*/ 14287 h 500062"/>
                <a:gd name="connsiteX34" fmla="*/ 2845594 w 2847975"/>
                <a:gd name="connsiteY34" fmla="*/ 45243 h 500062"/>
                <a:gd name="connsiteX35" fmla="*/ 2833688 w 2847975"/>
                <a:gd name="connsiteY35" fmla="*/ 107156 h 500062"/>
                <a:gd name="connsiteX36" fmla="*/ 2817019 w 2847975"/>
                <a:gd name="connsiteY36" fmla="*/ 169068 h 500062"/>
                <a:gd name="connsiteX37" fmla="*/ 2786063 w 2847975"/>
                <a:gd name="connsiteY37" fmla="*/ 254793 h 500062"/>
                <a:gd name="connsiteX38" fmla="*/ 2743200 w 2847975"/>
                <a:gd name="connsiteY38" fmla="*/ 335756 h 500062"/>
                <a:gd name="connsiteX39" fmla="*/ 2695575 w 2847975"/>
                <a:gd name="connsiteY39" fmla="*/ 395287 h 500062"/>
                <a:gd name="connsiteX40" fmla="*/ 2631282 w 2847975"/>
                <a:gd name="connsiteY40" fmla="*/ 457200 h 500062"/>
                <a:gd name="connsiteX41" fmla="*/ 2578894 w 2847975"/>
                <a:gd name="connsiteY41" fmla="*/ 495300 h 500062"/>
                <a:gd name="connsiteX42" fmla="*/ 2545557 w 2847975"/>
                <a:gd name="connsiteY42" fmla="*/ 500062 h 500062"/>
                <a:gd name="connsiteX43" fmla="*/ 2533650 w 2847975"/>
                <a:gd name="connsiteY43" fmla="*/ 500062 h 500062"/>
                <a:gd name="connsiteX44" fmla="*/ 2514600 w 2847975"/>
                <a:gd name="connsiteY44" fmla="*/ 490537 h 500062"/>
                <a:gd name="connsiteX45" fmla="*/ 2486025 w 2847975"/>
                <a:gd name="connsiteY45" fmla="*/ 466725 h 500062"/>
                <a:gd name="connsiteX46" fmla="*/ 2440782 w 2847975"/>
                <a:gd name="connsiteY46" fmla="*/ 438150 h 500062"/>
                <a:gd name="connsiteX47" fmla="*/ 2386013 w 2847975"/>
                <a:gd name="connsiteY47" fmla="*/ 416718 h 500062"/>
                <a:gd name="connsiteX48" fmla="*/ 2195513 w 2847975"/>
                <a:gd name="connsiteY48" fmla="*/ 416718 h 500062"/>
                <a:gd name="connsiteX49" fmla="*/ 1905000 w 2847975"/>
                <a:gd name="connsiteY49" fmla="*/ 411956 h 500062"/>
                <a:gd name="connsiteX50" fmla="*/ 1140619 w 2847975"/>
                <a:gd name="connsiteY50" fmla="*/ 416718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47975" h="500062">
                  <a:moveTo>
                    <a:pt x="1140619" y="416718"/>
                  </a:moveTo>
                  <a:lnTo>
                    <a:pt x="438150" y="419100"/>
                  </a:lnTo>
                  <a:lnTo>
                    <a:pt x="169069" y="416718"/>
                  </a:lnTo>
                  <a:lnTo>
                    <a:pt x="109538" y="411956"/>
                  </a:lnTo>
                  <a:lnTo>
                    <a:pt x="76200" y="402431"/>
                  </a:lnTo>
                  <a:lnTo>
                    <a:pt x="45244" y="390525"/>
                  </a:lnTo>
                  <a:lnTo>
                    <a:pt x="16669" y="371475"/>
                  </a:lnTo>
                  <a:lnTo>
                    <a:pt x="4763" y="354806"/>
                  </a:lnTo>
                  <a:lnTo>
                    <a:pt x="0" y="333375"/>
                  </a:lnTo>
                  <a:lnTo>
                    <a:pt x="7144" y="295275"/>
                  </a:lnTo>
                  <a:lnTo>
                    <a:pt x="21432" y="264318"/>
                  </a:lnTo>
                  <a:lnTo>
                    <a:pt x="47625" y="233362"/>
                  </a:lnTo>
                  <a:lnTo>
                    <a:pt x="92869" y="195262"/>
                  </a:lnTo>
                  <a:lnTo>
                    <a:pt x="223838" y="150018"/>
                  </a:lnTo>
                  <a:lnTo>
                    <a:pt x="385763" y="104775"/>
                  </a:lnTo>
                  <a:lnTo>
                    <a:pt x="416719" y="114300"/>
                  </a:lnTo>
                  <a:lnTo>
                    <a:pt x="507207" y="135731"/>
                  </a:lnTo>
                  <a:lnTo>
                    <a:pt x="611982" y="157162"/>
                  </a:lnTo>
                  <a:lnTo>
                    <a:pt x="740569" y="171450"/>
                  </a:lnTo>
                  <a:lnTo>
                    <a:pt x="931069" y="185737"/>
                  </a:lnTo>
                  <a:lnTo>
                    <a:pt x="1197769" y="200025"/>
                  </a:lnTo>
                  <a:lnTo>
                    <a:pt x="1616869" y="211931"/>
                  </a:lnTo>
                  <a:lnTo>
                    <a:pt x="1878807" y="216693"/>
                  </a:lnTo>
                  <a:lnTo>
                    <a:pt x="2159794" y="221456"/>
                  </a:lnTo>
                  <a:lnTo>
                    <a:pt x="2440782" y="204787"/>
                  </a:lnTo>
                  <a:lnTo>
                    <a:pt x="2595563" y="192881"/>
                  </a:lnTo>
                  <a:lnTo>
                    <a:pt x="2631282" y="178593"/>
                  </a:lnTo>
                  <a:lnTo>
                    <a:pt x="2674144" y="150018"/>
                  </a:lnTo>
                  <a:lnTo>
                    <a:pt x="2724150" y="102393"/>
                  </a:lnTo>
                  <a:lnTo>
                    <a:pt x="2790825" y="28575"/>
                  </a:lnTo>
                  <a:lnTo>
                    <a:pt x="2807494" y="9525"/>
                  </a:lnTo>
                  <a:lnTo>
                    <a:pt x="2828925" y="0"/>
                  </a:lnTo>
                  <a:lnTo>
                    <a:pt x="2843213" y="2381"/>
                  </a:lnTo>
                  <a:lnTo>
                    <a:pt x="2847975" y="14287"/>
                  </a:lnTo>
                  <a:lnTo>
                    <a:pt x="2845594" y="45243"/>
                  </a:lnTo>
                  <a:lnTo>
                    <a:pt x="2833688" y="107156"/>
                  </a:lnTo>
                  <a:lnTo>
                    <a:pt x="2817019" y="169068"/>
                  </a:lnTo>
                  <a:lnTo>
                    <a:pt x="2786063" y="254793"/>
                  </a:lnTo>
                  <a:lnTo>
                    <a:pt x="2743200" y="335756"/>
                  </a:lnTo>
                  <a:lnTo>
                    <a:pt x="2695575" y="395287"/>
                  </a:lnTo>
                  <a:lnTo>
                    <a:pt x="2631282" y="457200"/>
                  </a:lnTo>
                  <a:lnTo>
                    <a:pt x="2578894" y="495300"/>
                  </a:lnTo>
                  <a:lnTo>
                    <a:pt x="2545557" y="500062"/>
                  </a:lnTo>
                  <a:lnTo>
                    <a:pt x="2533650" y="500062"/>
                  </a:lnTo>
                  <a:lnTo>
                    <a:pt x="2514600" y="490537"/>
                  </a:lnTo>
                  <a:lnTo>
                    <a:pt x="2486025" y="466725"/>
                  </a:lnTo>
                  <a:lnTo>
                    <a:pt x="2440782" y="438150"/>
                  </a:lnTo>
                  <a:lnTo>
                    <a:pt x="2386013" y="416718"/>
                  </a:lnTo>
                  <a:lnTo>
                    <a:pt x="2195513" y="416718"/>
                  </a:lnTo>
                  <a:lnTo>
                    <a:pt x="1905000" y="411956"/>
                  </a:lnTo>
                  <a:lnTo>
                    <a:pt x="1140619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AD656C51-564C-4DAF-80A7-893F525A2807}"/>
                </a:ext>
              </a:extLst>
            </p:cNvPr>
            <p:cNvSpPr/>
            <p:nvPr/>
          </p:nvSpPr>
          <p:spPr>
            <a:xfrm>
              <a:off x="5032376" y="3846514"/>
              <a:ext cx="1585913" cy="1577975"/>
            </a:xfrm>
            <a:custGeom>
              <a:avLst/>
              <a:gdLst>
                <a:gd name="connsiteX0" fmla="*/ 854869 w 1585913"/>
                <a:gd name="connsiteY0" fmla="*/ 976312 h 1578769"/>
                <a:gd name="connsiteX1" fmla="*/ 647700 w 1585913"/>
                <a:gd name="connsiteY1" fmla="*/ 1147762 h 1578769"/>
                <a:gd name="connsiteX2" fmla="*/ 354807 w 1585913"/>
                <a:gd name="connsiteY2" fmla="*/ 1366837 h 1578769"/>
                <a:gd name="connsiteX3" fmla="*/ 64294 w 1585913"/>
                <a:gd name="connsiteY3" fmla="*/ 1564481 h 1578769"/>
                <a:gd name="connsiteX4" fmla="*/ 40482 w 1585913"/>
                <a:gd name="connsiteY4" fmla="*/ 1576387 h 1578769"/>
                <a:gd name="connsiteX5" fmla="*/ 23813 w 1585913"/>
                <a:gd name="connsiteY5" fmla="*/ 1578769 h 1578769"/>
                <a:gd name="connsiteX6" fmla="*/ 7144 w 1585913"/>
                <a:gd name="connsiteY6" fmla="*/ 1574006 h 1578769"/>
                <a:gd name="connsiteX7" fmla="*/ 0 w 1585913"/>
                <a:gd name="connsiteY7" fmla="*/ 1562100 h 1578769"/>
                <a:gd name="connsiteX8" fmla="*/ 7144 w 1585913"/>
                <a:gd name="connsiteY8" fmla="*/ 1545431 h 1578769"/>
                <a:gd name="connsiteX9" fmla="*/ 114300 w 1585913"/>
                <a:gd name="connsiteY9" fmla="*/ 1443037 h 1578769"/>
                <a:gd name="connsiteX10" fmla="*/ 269082 w 1585913"/>
                <a:gd name="connsiteY10" fmla="*/ 1302544 h 1578769"/>
                <a:gd name="connsiteX11" fmla="*/ 411957 w 1585913"/>
                <a:gd name="connsiteY11" fmla="*/ 1166812 h 1578769"/>
                <a:gd name="connsiteX12" fmla="*/ 597694 w 1585913"/>
                <a:gd name="connsiteY12" fmla="*/ 990600 h 1578769"/>
                <a:gd name="connsiteX13" fmla="*/ 723900 w 1585913"/>
                <a:gd name="connsiteY13" fmla="*/ 862012 h 1578769"/>
                <a:gd name="connsiteX14" fmla="*/ 859632 w 1585913"/>
                <a:gd name="connsiteY14" fmla="*/ 719137 h 1578769"/>
                <a:gd name="connsiteX15" fmla="*/ 981075 w 1585913"/>
                <a:gd name="connsiteY15" fmla="*/ 569119 h 1578769"/>
                <a:gd name="connsiteX16" fmla="*/ 1116807 w 1585913"/>
                <a:gd name="connsiteY16" fmla="*/ 404812 h 1578769"/>
                <a:gd name="connsiteX17" fmla="*/ 1259682 w 1585913"/>
                <a:gd name="connsiteY17" fmla="*/ 226219 h 1578769"/>
                <a:gd name="connsiteX18" fmla="*/ 1352550 w 1585913"/>
                <a:gd name="connsiteY18" fmla="*/ 90487 h 1578769"/>
                <a:gd name="connsiteX19" fmla="*/ 1585913 w 1585913"/>
                <a:gd name="connsiteY19" fmla="*/ 0 h 1578769"/>
                <a:gd name="connsiteX20" fmla="*/ 1581150 w 1585913"/>
                <a:gd name="connsiteY20" fmla="*/ 150019 h 1578769"/>
                <a:gd name="connsiteX21" fmla="*/ 1481138 w 1585913"/>
                <a:gd name="connsiteY21" fmla="*/ 257175 h 1578769"/>
                <a:gd name="connsiteX22" fmla="*/ 1364457 w 1585913"/>
                <a:gd name="connsiteY22" fmla="*/ 402431 h 1578769"/>
                <a:gd name="connsiteX23" fmla="*/ 1240632 w 1585913"/>
                <a:gd name="connsiteY23" fmla="*/ 559594 h 1578769"/>
                <a:gd name="connsiteX24" fmla="*/ 1102519 w 1585913"/>
                <a:gd name="connsiteY24" fmla="*/ 711994 h 1578769"/>
                <a:gd name="connsiteX25" fmla="*/ 990600 w 1585913"/>
                <a:gd name="connsiteY25" fmla="*/ 835819 h 1578769"/>
                <a:gd name="connsiteX26" fmla="*/ 854869 w 1585913"/>
                <a:gd name="connsiteY26" fmla="*/ 976312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5913" h="1578769">
                  <a:moveTo>
                    <a:pt x="854869" y="976312"/>
                  </a:moveTo>
                  <a:lnTo>
                    <a:pt x="647700" y="1147762"/>
                  </a:lnTo>
                  <a:lnTo>
                    <a:pt x="354807" y="1366837"/>
                  </a:lnTo>
                  <a:lnTo>
                    <a:pt x="64294" y="1564481"/>
                  </a:lnTo>
                  <a:lnTo>
                    <a:pt x="40482" y="1576387"/>
                  </a:lnTo>
                  <a:lnTo>
                    <a:pt x="23813" y="1578769"/>
                  </a:lnTo>
                  <a:lnTo>
                    <a:pt x="7144" y="1574006"/>
                  </a:lnTo>
                  <a:lnTo>
                    <a:pt x="0" y="1562100"/>
                  </a:lnTo>
                  <a:lnTo>
                    <a:pt x="7144" y="1545431"/>
                  </a:lnTo>
                  <a:lnTo>
                    <a:pt x="114300" y="1443037"/>
                  </a:lnTo>
                  <a:lnTo>
                    <a:pt x="269082" y="1302544"/>
                  </a:lnTo>
                  <a:lnTo>
                    <a:pt x="411957" y="1166812"/>
                  </a:lnTo>
                  <a:lnTo>
                    <a:pt x="597694" y="990600"/>
                  </a:lnTo>
                  <a:lnTo>
                    <a:pt x="723900" y="862012"/>
                  </a:lnTo>
                  <a:lnTo>
                    <a:pt x="859632" y="719137"/>
                  </a:lnTo>
                  <a:lnTo>
                    <a:pt x="981075" y="569119"/>
                  </a:lnTo>
                  <a:lnTo>
                    <a:pt x="1116807" y="404812"/>
                  </a:lnTo>
                  <a:lnTo>
                    <a:pt x="1259682" y="226219"/>
                  </a:lnTo>
                  <a:lnTo>
                    <a:pt x="1352550" y="90487"/>
                  </a:lnTo>
                  <a:lnTo>
                    <a:pt x="1585913" y="0"/>
                  </a:lnTo>
                  <a:lnTo>
                    <a:pt x="1581150" y="150019"/>
                  </a:lnTo>
                  <a:lnTo>
                    <a:pt x="1481138" y="257175"/>
                  </a:lnTo>
                  <a:lnTo>
                    <a:pt x="1364457" y="402431"/>
                  </a:lnTo>
                  <a:lnTo>
                    <a:pt x="1240632" y="559594"/>
                  </a:lnTo>
                  <a:lnTo>
                    <a:pt x="1102519" y="711994"/>
                  </a:lnTo>
                  <a:lnTo>
                    <a:pt x="990600" y="835819"/>
                  </a:lnTo>
                  <a:lnTo>
                    <a:pt x="854869" y="976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1A11EAD8-5FE6-4726-8EDC-AC1148F9A0E7}"/>
                </a:ext>
              </a:extLst>
            </p:cNvPr>
            <p:cNvSpPr/>
            <p:nvPr/>
          </p:nvSpPr>
          <p:spPr>
            <a:xfrm>
              <a:off x="6661151" y="3810000"/>
              <a:ext cx="1920875" cy="1671638"/>
            </a:xfrm>
            <a:custGeom>
              <a:avLst/>
              <a:gdLst>
                <a:gd name="connsiteX0" fmla="*/ 728663 w 1921669"/>
                <a:gd name="connsiteY0" fmla="*/ 1023938 h 1671638"/>
                <a:gd name="connsiteX1" fmla="*/ 359569 w 1921669"/>
                <a:gd name="connsiteY1" fmla="*/ 588169 h 1671638"/>
                <a:gd name="connsiteX2" fmla="*/ 154782 w 1921669"/>
                <a:gd name="connsiteY2" fmla="*/ 340519 h 1671638"/>
                <a:gd name="connsiteX3" fmla="*/ 4763 w 1921669"/>
                <a:gd name="connsiteY3" fmla="*/ 166688 h 1671638"/>
                <a:gd name="connsiteX4" fmla="*/ 0 w 1921669"/>
                <a:gd name="connsiteY4" fmla="*/ 0 h 1671638"/>
                <a:gd name="connsiteX5" fmla="*/ 150019 w 1921669"/>
                <a:gd name="connsiteY5" fmla="*/ 140494 h 1671638"/>
                <a:gd name="connsiteX6" fmla="*/ 369094 w 1921669"/>
                <a:gd name="connsiteY6" fmla="*/ 366713 h 1671638"/>
                <a:gd name="connsiteX7" fmla="*/ 571500 w 1921669"/>
                <a:gd name="connsiteY7" fmla="*/ 564356 h 1671638"/>
                <a:gd name="connsiteX8" fmla="*/ 731044 w 1921669"/>
                <a:gd name="connsiteY8" fmla="*/ 716756 h 1671638"/>
                <a:gd name="connsiteX9" fmla="*/ 921544 w 1921669"/>
                <a:gd name="connsiteY9" fmla="*/ 892969 h 1671638"/>
                <a:gd name="connsiteX10" fmla="*/ 1073944 w 1921669"/>
                <a:gd name="connsiteY10" fmla="*/ 1031081 h 1671638"/>
                <a:gd name="connsiteX11" fmla="*/ 1257300 w 1921669"/>
                <a:gd name="connsiteY11" fmla="*/ 1176338 h 1671638"/>
                <a:gd name="connsiteX12" fmla="*/ 1488282 w 1921669"/>
                <a:gd name="connsiteY12" fmla="*/ 1340644 h 1671638"/>
                <a:gd name="connsiteX13" fmla="*/ 1678782 w 1921669"/>
                <a:gd name="connsiteY13" fmla="*/ 1471613 h 1671638"/>
                <a:gd name="connsiteX14" fmla="*/ 1878807 w 1921669"/>
                <a:gd name="connsiteY14" fmla="*/ 1600200 h 1671638"/>
                <a:gd name="connsiteX15" fmla="*/ 1912144 w 1921669"/>
                <a:gd name="connsiteY15" fmla="*/ 1626394 h 1671638"/>
                <a:gd name="connsiteX16" fmla="*/ 1921669 w 1921669"/>
                <a:gd name="connsiteY16" fmla="*/ 1643063 h 1671638"/>
                <a:gd name="connsiteX17" fmla="*/ 1914525 w 1921669"/>
                <a:gd name="connsiteY17" fmla="*/ 1662113 h 1671638"/>
                <a:gd name="connsiteX18" fmla="*/ 1895475 w 1921669"/>
                <a:gd name="connsiteY18" fmla="*/ 1671638 h 1671638"/>
                <a:gd name="connsiteX19" fmla="*/ 1783557 w 1921669"/>
                <a:gd name="connsiteY19" fmla="*/ 1666875 h 1671638"/>
                <a:gd name="connsiteX20" fmla="*/ 1514475 w 1921669"/>
                <a:gd name="connsiteY20" fmla="*/ 1647825 h 1671638"/>
                <a:gd name="connsiteX21" fmla="*/ 1288257 w 1921669"/>
                <a:gd name="connsiteY21" fmla="*/ 1628775 h 1671638"/>
                <a:gd name="connsiteX22" fmla="*/ 1262063 w 1921669"/>
                <a:gd name="connsiteY22" fmla="*/ 1624013 h 1671638"/>
                <a:gd name="connsiteX23" fmla="*/ 1233488 w 1921669"/>
                <a:gd name="connsiteY23" fmla="*/ 1604963 h 1671638"/>
                <a:gd name="connsiteX24" fmla="*/ 1157288 w 1921669"/>
                <a:gd name="connsiteY24" fmla="*/ 1538288 h 1671638"/>
                <a:gd name="connsiteX25" fmla="*/ 985838 w 1921669"/>
                <a:gd name="connsiteY25" fmla="*/ 1335881 h 1671638"/>
                <a:gd name="connsiteX26" fmla="*/ 728663 w 1921669"/>
                <a:gd name="connsiteY26" fmla="*/ 10239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1669" h="1671638">
                  <a:moveTo>
                    <a:pt x="728663" y="1023938"/>
                  </a:moveTo>
                  <a:lnTo>
                    <a:pt x="359569" y="588169"/>
                  </a:lnTo>
                  <a:lnTo>
                    <a:pt x="154782" y="340519"/>
                  </a:lnTo>
                  <a:lnTo>
                    <a:pt x="4763" y="166688"/>
                  </a:lnTo>
                  <a:lnTo>
                    <a:pt x="0" y="0"/>
                  </a:lnTo>
                  <a:lnTo>
                    <a:pt x="150019" y="140494"/>
                  </a:lnTo>
                  <a:lnTo>
                    <a:pt x="369094" y="366713"/>
                  </a:lnTo>
                  <a:lnTo>
                    <a:pt x="571500" y="564356"/>
                  </a:lnTo>
                  <a:lnTo>
                    <a:pt x="731044" y="716756"/>
                  </a:lnTo>
                  <a:lnTo>
                    <a:pt x="921544" y="892969"/>
                  </a:lnTo>
                  <a:lnTo>
                    <a:pt x="1073944" y="1031081"/>
                  </a:lnTo>
                  <a:lnTo>
                    <a:pt x="1257300" y="1176338"/>
                  </a:lnTo>
                  <a:lnTo>
                    <a:pt x="1488282" y="1340644"/>
                  </a:lnTo>
                  <a:lnTo>
                    <a:pt x="1678782" y="1471613"/>
                  </a:lnTo>
                  <a:lnTo>
                    <a:pt x="1878807" y="1600200"/>
                  </a:lnTo>
                  <a:lnTo>
                    <a:pt x="1912144" y="1626394"/>
                  </a:lnTo>
                  <a:lnTo>
                    <a:pt x="1921669" y="1643063"/>
                  </a:lnTo>
                  <a:lnTo>
                    <a:pt x="1914525" y="1662113"/>
                  </a:lnTo>
                  <a:lnTo>
                    <a:pt x="1895475" y="1671638"/>
                  </a:lnTo>
                  <a:lnTo>
                    <a:pt x="1783557" y="1666875"/>
                  </a:lnTo>
                  <a:lnTo>
                    <a:pt x="1514475" y="1647825"/>
                  </a:lnTo>
                  <a:lnTo>
                    <a:pt x="1288257" y="1628775"/>
                  </a:lnTo>
                  <a:lnTo>
                    <a:pt x="1262063" y="1624013"/>
                  </a:lnTo>
                  <a:lnTo>
                    <a:pt x="1233488" y="1604963"/>
                  </a:lnTo>
                  <a:lnTo>
                    <a:pt x="1157288" y="1538288"/>
                  </a:lnTo>
                  <a:lnTo>
                    <a:pt x="985838" y="1335881"/>
                  </a:lnTo>
                  <a:lnTo>
                    <a:pt x="728663" y="1023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5295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 animBg="1"/>
      <p:bldP spid="12" grpId="0" animBg="1"/>
      <p:bldP spid="13" grpId="0" animBg="1"/>
      <p:bldP spid="23" grpId="0" animBg="1"/>
      <p:bldP spid="25" grpId="0" animBg="1"/>
      <p:bldP spid="8" grpId="0" animBg="1"/>
      <p:bldP spid="10" grpId="0" animBg="1"/>
      <p:bldP spid="22" grpId="0" animBg="1"/>
      <p:bldP spid="14" grpId="0" animBg="1"/>
      <p:bldP spid="19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B6B5328-770B-420C-ACFD-4EF8D23E8B77}"/>
              </a:ext>
            </a:extLst>
          </p:cNvPr>
          <p:cNvGrpSpPr/>
          <p:nvPr/>
        </p:nvGrpSpPr>
        <p:grpSpPr>
          <a:xfrm>
            <a:off x="3648075" y="1457326"/>
            <a:ext cx="4933951" cy="4479925"/>
            <a:chOff x="3648075" y="1457326"/>
            <a:chExt cx="4933951" cy="44799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1C42EA6-509E-4093-B1C1-99D83BE014D0}"/>
                </a:ext>
              </a:extLst>
            </p:cNvPr>
            <p:cNvSpPr/>
            <p:nvPr/>
          </p:nvSpPr>
          <p:spPr>
            <a:xfrm>
              <a:off x="3671889" y="2398714"/>
              <a:ext cx="1738312" cy="606425"/>
            </a:xfrm>
            <a:custGeom>
              <a:avLst/>
              <a:gdLst>
                <a:gd name="connsiteX0" fmla="*/ 1266825 w 1738312"/>
                <a:gd name="connsiteY0" fmla="*/ 285750 h 607219"/>
                <a:gd name="connsiteX1" fmla="*/ 1114425 w 1738312"/>
                <a:gd name="connsiteY1" fmla="*/ 326231 h 607219"/>
                <a:gd name="connsiteX2" fmla="*/ 969168 w 1738312"/>
                <a:gd name="connsiteY2" fmla="*/ 376237 h 607219"/>
                <a:gd name="connsiteX3" fmla="*/ 707231 w 1738312"/>
                <a:gd name="connsiteY3" fmla="*/ 464344 h 607219"/>
                <a:gd name="connsiteX4" fmla="*/ 440531 w 1738312"/>
                <a:gd name="connsiteY4" fmla="*/ 552450 h 607219"/>
                <a:gd name="connsiteX5" fmla="*/ 302418 w 1738312"/>
                <a:gd name="connsiteY5" fmla="*/ 607219 h 607219"/>
                <a:gd name="connsiteX6" fmla="*/ 280987 w 1738312"/>
                <a:gd name="connsiteY6" fmla="*/ 607219 h 607219"/>
                <a:gd name="connsiteX7" fmla="*/ 250031 w 1738312"/>
                <a:gd name="connsiteY7" fmla="*/ 592931 h 607219"/>
                <a:gd name="connsiteX8" fmla="*/ 209550 w 1738312"/>
                <a:gd name="connsiteY8" fmla="*/ 566737 h 607219"/>
                <a:gd name="connsiteX9" fmla="*/ 173831 w 1738312"/>
                <a:gd name="connsiteY9" fmla="*/ 538162 h 607219"/>
                <a:gd name="connsiteX10" fmla="*/ 114300 w 1738312"/>
                <a:gd name="connsiteY10" fmla="*/ 478631 h 607219"/>
                <a:gd name="connsiteX11" fmla="*/ 71437 w 1738312"/>
                <a:gd name="connsiteY11" fmla="*/ 433387 h 607219"/>
                <a:gd name="connsiteX12" fmla="*/ 16668 w 1738312"/>
                <a:gd name="connsiteY12" fmla="*/ 364331 h 607219"/>
                <a:gd name="connsiteX13" fmla="*/ 4762 w 1738312"/>
                <a:gd name="connsiteY13" fmla="*/ 345281 h 607219"/>
                <a:gd name="connsiteX14" fmla="*/ 0 w 1738312"/>
                <a:gd name="connsiteY14" fmla="*/ 330994 h 607219"/>
                <a:gd name="connsiteX15" fmla="*/ 4762 w 1738312"/>
                <a:gd name="connsiteY15" fmla="*/ 302419 h 607219"/>
                <a:gd name="connsiteX16" fmla="*/ 9525 w 1738312"/>
                <a:gd name="connsiteY16" fmla="*/ 290512 h 607219"/>
                <a:gd name="connsiteX17" fmla="*/ 16668 w 1738312"/>
                <a:gd name="connsiteY17" fmla="*/ 280987 h 607219"/>
                <a:gd name="connsiteX18" fmla="*/ 23812 w 1738312"/>
                <a:gd name="connsiteY18" fmla="*/ 278606 h 607219"/>
                <a:gd name="connsiteX19" fmla="*/ 35718 w 1738312"/>
                <a:gd name="connsiteY19" fmla="*/ 278606 h 607219"/>
                <a:gd name="connsiteX20" fmla="*/ 52387 w 1738312"/>
                <a:gd name="connsiteY20" fmla="*/ 292894 h 607219"/>
                <a:gd name="connsiteX21" fmla="*/ 119062 w 1738312"/>
                <a:gd name="connsiteY21" fmla="*/ 333375 h 607219"/>
                <a:gd name="connsiteX22" fmla="*/ 173831 w 1738312"/>
                <a:gd name="connsiteY22" fmla="*/ 357187 h 607219"/>
                <a:gd name="connsiteX23" fmla="*/ 230981 w 1738312"/>
                <a:gd name="connsiteY23" fmla="*/ 373856 h 607219"/>
                <a:gd name="connsiteX24" fmla="*/ 283368 w 1738312"/>
                <a:gd name="connsiteY24" fmla="*/ 381000 h 607219"/>
                <a:gd name="connsiteX25" fmla="*/ 350043 w 1738312"/>
                <a:gd name="connsiteY25" fmla="*/ 383381 h 607219"/>
                <a:gd name="connsiteX26" fmla="*/ 469106 w 1738312"/>
                <a:gd name="connsiteY26" fmla="*/ 352425 h 607219"/>
                <a:gd name="connsiteX27" fmla="*/ 690562 w 1738312"/>
                <a:gd name="connsiteY27" fmla="*/ 292894 h 607219"/>
                <a:gd name="connsiteX28" fmla="*/ 971550 w 1738312"/>
                <a:gd name="connsiteY28" fmla="*/ 219075 h 607219"/>
                <a:gd name="connsiteX29" fmla="*/ 1116806 w 1738312"/>
                <a:gd name="connsiteY29" fmla="*/ 173831 h 607219"/>
                <a:gd name="connsiteX30" fmla="*/ 1338262 w 1738312"/>
                <a:gd name="connsiteY30" fmla="*/ 100012 h 607219"/>
                <a:gd name="connsiteX31" fmla="*/ 1383506 w 1738312"/>
                <a:gd name="connsiteY31" fmla="*/ 69056 h 607219"/>
                <a:gd name="connsiteX32" fmla="*/ 1478756 w 1738312"/>
                <a:gd name="connsiteY32" fmla="*/ 0 h 607219"/>
                <a:gd name="connsiteX33" fmla="*/ 1500187 w 1738312"/>
                <a:gd name="connsiteY33" fmla="*/ 4762 h 607219"/>
                <a:gd name="connsiteX34" fmla="*/ 1566862 w 1738312"/>
                <a:gd name="connsiteY34" fmla="*/ 33337 h 607219"/>
                <a:gd name="connsiteX35" fmla="*/ 1595437 w 1738312"/>
                <a:gd name="connsiteY35" fmla="*/ 45244 h 607219"/>
                <a:gd name="connsiteX36" fmla="*/ 1640681 w 1738312"/>
                <a:gd name="connsiteY36" fmla="*/ 71437 h 607219"/>
                <a:gd name="connsiteX37" fmla="*/ 1678781 w 1738312"/>
                <a:gd name="connsiteY37" fmla="*/ 95250 h 607219"/>
                <a:gd name="connsiteX38" fmla="*/ 1702593 w 1738312"/>
                <a:gd name="connsiteY38" fmla="*/ 111919 h 607219"/>
                <a:gd name="connsiteX39" fmla="*/ 1721643 w 1738312"/>
                <a:gd name="connsiteY39" fmla="*/ 135731 h 607219"/>
                <a:gd name="connsiteX40" fmla="*/ 1731168 w 1738312"/>
                <a:gd name="connsiteY40" fmla="*/ 152400 h 607219"/>
                <a:gd name="connsiteX41" fmla="*/ 1738312 w 1738312"/>
                <a:gd name="connsiteY41" fmla="*/ 171450 h 607219"/>
                <a:gd name="connsiteX42" fmla="*/ 1738312 w 1738312"/>
                <a:gd name="connsiteY42" fmla="*/ 185737 h 607219"/>
                <a:gd name="connsiteX43" fmla="*/ 1728787 w 1738312"/>
                <a:gd name="connsiteY43" fmla="*/ 200025 h 607219"/>
                <a:gd name="connsiteX44" fmla="*/ 1707356 w 1738312"/>
                <a:gd name="connsiteY44" fmla="*/ 211931 h 607219"/>
                <a:gd name="connsiteX45" fmla="*/ 1659731 w 1738312"/>
                <a:gd name="connsiteY45" fmla="*/ 223837 h 607219"/>
                <a:gd name="connsiteX46" fmla="*/ 1562100 w 1738312"/>
                <a:gd name="connsiteY46" fmla="*/ 235744 h 607219"/>
                <a:gd name="connsiteX47" fmla="*/ 1485900 w 1738312"/>
                <a:gd name="connsiteY47" fmla="*/ 242887 h 607219"/>
                <a:gd name="connsiteX48" fmla="*/ 1266825 w 1738312"/>
                <a:gd name="connsiteY48" fmla="*/ 28575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607219">
                  <a:moveTo>
                    <a:pt x="1266825" y="285750"/>
                  </a:moveTo>
                  <a:lnTo>
                    <a:pt x="1114425" y="326231"/>
                  </a:lnTo>
                  <a:lnTo>
                    <a:pt x="969168" y="376237"/>
                  </a:lnTo>
                  <a:lnTo>
                    <a:pt x="707231" y="464344"/>
                  </a:lnTo>
                  <a:lnTo>
                    <a:pt x="440531" y="552450"/>
                  </a:lnTo>
                  <a:lnTo>
                    <a:pt x="302418" y="607219"/>
                  </a:lnTo>
                  <a:lnTo>
                    <a:pt x="280987" y="607219"/>
                  </a:lnTo>
                  <a:lnTo>
                    <a:pt x="250031" y="592931"/>
                  </a:lnTo>
                  <a:lnTo>
                    <a:pt x="209550" y="566737"/>
                  </a:lnTo>
                  <a:lnTo>
                    <a:pt x="173831" y="538162"/>
                  </a:lnTo>
                  <a:lnTo>
                    <a:pt x="114300" y="478631"/>
                  </a:lnTo>
                  <a:lnTo>
                    <a:pt x="71437" y="433387"/>
                  </a:lnTo>
                  <a:lnTo>
                    <a:pt x="16668" y="364331"/>
                  </a:lnTo>
                  <a:lnTo>
                    <a:pt x="4762" y="345281"/>
                  </a:lnTo>
                  <a:lnTo>
                    <a:pt x="0" y="330994"/>
                  </a:lnTo>
                  <a:lnTo>
                    <a:pt x="4762" y="302419"/>
                  </a:lnTo>
                  <a:lnTo>
                    <a:pt x="9525" y="290512"/>
                  </a:lnTo>
                  <a:lnTo>
                    <a:pt x="16668" y="280987"/>
                  </a:lnTo>
                  <a:lnTo>
                    <a:pt x="23812" y="278606"/>
                  </a:lnTo>
                  <a:lnTo>
                    <a:pt x="35718" y="278606"/>
                  </a:lnTo>
                  <a:lnTo>
                    <a:pt x="52387" y="292894"/>
                  </a:lnTo>
                  <a:lnTo>
                    <a:pt x="119062" y="333375"/>
                  </a:lnTo>
                  <a:lnTo>
                    <a:pt x="173831" y="357187"/>
                  </a:lnTo>
                  <a:lnTo>
                    <a:pt x="230981" y="373856"/>
                  </a:lnTo>
                  <a:lnTo>
                    <a:pt x="283368" y="381000"/>
                  </a:lnTo>
                  <a:lnTo>
                    <a:pt x="350043" y="383381"/>
                  </a:lnTo>
                  <a:lnTo>
                    <a:pt x="469106" y="352425"/>
                  </a:lnTo>
                  <a:lnTo>
                    <a:pt x="690562" y="292894"/>
                  </a:lnTo>
                  <a:lnTo>
                    <a:pt x="971550" y="219075"/>
                  </a:lnTo>
                  <a:lnTo>
                    <a:pt x="1116806" y="173831"/>
                  </a:lnTo>
                  <a:lnTo>
                    <a:pt x="1338262" y="100012"/>
                  </a:lnTo>
                  <a:lnTo>
                    <a:pt x="1383506" y="69056"/>
                  </a:lnTo>
                  <a:lnTo>
                    <a:pt x="1478756" y="0"/>
                  </a:lnTo>
                  <a:lnTo>
                    <a:pt x="1500187" y="4762"/>
                  </a:lnTo>
                  <a:lnTo>
                    <a:pt x="1566862" y="33337"/>
                  </a:lnTo>
                  <a:lnTo>
                    <a:pt x="1595437" y="45244"/>
                  </a:lnTo>
                  <a:lnTo>
                    <a:pt x="1640681" y="71437"/>
                  </a:lnTo>
                  <a:lnTo>
                    <a:pt x="1678781" y="95250"/>
                  </a:lnTo>
                  <a:lnTo>
                    <a:pt x="1702593" y="111919"/>
                  </a:lnTo>
                  <a:lnTo>
                    <a:pt x="1721643" y="135731"/>
                  </a:lnTo>
                  <a:lnTo>
                    <a:pt x="1731168" y="152400"/>
                  </a:lnTo>
                  <a:lnTo>
                    <a:pt x="1738312" y="171450"/>
                  </a:lnTo>
                  <a:lnTo>
                    <a:pt x="1738312" y="185737"/>
                  </a:lnTo>
                  <a:lnTo>
                    <a:pt x="1728787" y="200025"/>
                  </a:lnTo>
                  <a:lnTo>
                    <a:pt x="1707356" y="211931"/>
                  </a:lnTo>
                  <a:lnTo>
                    <a:pt x="1659731" y="223837"/>
                  </a:lnTo>
                  <a:lnTo>
                    <a:pt x="1562100" y="235744"/>
                  </a:lnTo>
                  <a:lnTo>
                    <a:pt x="1485900" y="242887"/>
                  </a:lnTo>
                  <a:lnTo>
                    <a:pt x="1266825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B81F65CB-C093-4FE0-B557-4B37738E1656}"/>
                </a:ext>
              </a:extLst>
            </p:cNvPr>
            <p:cNvSpPr/>
            <p:nvPr/>
          </p:nvSpPr>
          <p:spPr>
            <a:xfrm>
              <a:off x="5519739" y="1457326"/>
              <a:ext cx="1881187" cy="836613"/>
            </a:xfrm>
            <a:custGeom>
              <a:avLst/>
              <a:gdLst>
                <a:gd name="connsiteX0" fmla="*/ 928687 w 1881187"/>
                <a:gd name="connsiteY0" fmla="*/ 614363 h 835819"/>
                <a:gd name="connsiteX1" fmla="*/ 611981 w 1881187"/>
                <a:gd name="connsiteY1" fmla="*/ 707231 h 835819"/>
                <a:gd name="connsiteX2" fmla="*/ 330993 w 1881187"/>
                <a:gd name="connsiteY2" fmla="*/ 776288 h 835819"/>
                <a:gd name="connsiteX3" fmla="*/ 71437 w 1881187"/>
                <a:gd name="connsiteY3" fmla="*/ 833438 h 835819"/>
                <a:gd name="connsiteX4" fmla="*/ 42862 w 1881187"/>
                <a:gd name="connsiteY4" fmla="*/ 835819 h 835819"/>
                <a:gd name="connsiteX5" fmla="*/ 11906 w 1881187"/>
                <a:gd name="connsiteY5" fmla="*/ 833438 h 835819"/>
                <a:gd name="connsiteX6" fmla="*/ 0 w 1881187"/>
                <a:gd name="connsiteY6" fmla="*/ 823913 h 835819"/>
                <a:gd name="connsiteX7" fmla="*/ 2381 w 1881187"/>
                <a:gd name="connsiteY7" fmla="*/ 802481 h 835819"/>
                <a:gd name="connsiteX8" fmla="*/ 16668 w 1881187"/>
                <a:gd name="connsiteY8" fmla="*/ 781050 h 835819"/>
                <a:gd name="connsiteX9" fmla="*/ 40481 w 1881187"/>
                <a:gd name="connsiteY9" fmla="*/ 762000 h 835819"/>
                <a:gd name="connsiteX10" fmla="*/ 235743 w 1881187"/>
                <a:gd name="connsiteY10" fmla="*/ 709613 h 835819"/>
                <a:gd name="connsiteX11" fmla="*/ 388143 w 1881187"/>
                <a:gd name="connsiteY11" fmla="*/ 664369 h 835819"/>
                <a:gd name="connsiteX12" fmla="*/ 578643 w 1881187"/>
                <a:gd name="connsiteY12" fmla="*/ 604838 h 835819"/>
                <a:gd name="connsiteX13" fmla="*/ 750093 w 1881187"/>
                <a:gd name="connsiteY13" fmla="*/ 540544 h 835819"/>
                <a:gd name="connsiteX14" fmla="*/ 904875 w 1881187"/>
                <a:gd name="connsiteY14" fmla="*/ 473869 h 835819"/>
                <a:gd name="connsiteX15" fmla="*/ 1147762 w 1881187"/>
                <a:gd name="connsiteY15" fmla="*/ 354806 h 835819"/>
                <a:gd name="connsiteX16" fmla="*/ 1333500 w 1881187"/>
                <a:gd name="connsiteY16" fmla="*/ 245269 h 835819"/>
                <a:gd name="connsiteX17" fmla="*/ 1414462 w 1881187"/>
                <a:gd name="connsiteY17" fmla="*/ 188119 h 835819"/>
                <a:gd name="connsiteX18" fmla="*/ 1416843 w 1881187"/>
                <a:gd name="connsiteY18" fmla="*/ 176213 h 835819"/>
                <a:gd name="connsiteX19" fmla="*/ 1404937 w 1881187"/>
                <a:gd name="connsiteY19" fmla="*/ 145256 h 835819"/>
                <a:gd name="connsiteX20" fmla="*/ 1388268 w 1881187"/>
                <a:gd name="connsiteY20" fmla="*/ 121444 h 835819"/>
                <a:gd name="connsiteX21" fmla="*/ 1362075 w 1881187"/>
                <a:gd name="connsiteY21" fmla="*/ 95250 h 835819"/>
                <a:gd name="connsiteX22" fmla="*/ 1331118 w 1881187"/>
                <a:gd name="connsiteY22" fmla="*/ 73819 h 835819"/>
                <a:gd name="connsiteX23" fmla="*/ 1309687 w 1881187"/>
                <a:gd name="connsiteY23" fmla="*/ 59531 h 835819"/>
                <a:gd name="connsiteX24" fmla="*/ 1295400 w 1881187"/>
                <a:gd name="connsiteY24" fmla="*/ 45244 h 835819"/>
                <a:gd name="connsiteX25" fmla="*/ 1288256 w 1881187"/>
                <a:gd name="connsiteY25" fmla="*/ 30956 h 835819"/>
                <a:gd name="connsiteX26" fmla="*/ 1288256 w 1881187"/>
                <a:gd name="connsiteY26" fmla="*/ 16669 h 835819"/>
                <a:gd name="connsiteX27" fmla="*/ 1295400 w 1881187"/>
                <a:gd name="connsiteY27" fmla="*/ 7144 h 835819"/>
                <a:gd name="connsiteX28" fmla="*/ 1304925 w 1881187"/>
                <a:gd name="connsiteY28" fmla="*/ 0 h 835819"/>
                <a:gd name="connsiteX29" fmla="*/ 1343025 w 1881187"/>
                <a:gd name="connsiteY29" fmla="*/ 2381 h 835819"/>
                <a:gd name="connsiteX30" fmla="*/ 1431131 w 1881187"/>
                <a:gd name="connsiteY30" fmla="*/ 14288 h 835819"/>
                <a:gd name="connsiteX31" fmla="*/ 1509712 w 1881187"/>
                <a:gd name="connsiteY31" fmla="*/ 30956 h 835819"/>
                <a:gd name="connsiteX32" fmla="*/ 1600200 w 1881187"/>
                <a:gd name="connsiteY32" fmla="*/ 54769 h 835819"/>
                <a:gd name="connsiteX33" fmla="*/ 1669256 w 1881187"/>
                <a:gd name="connsiteY33" fmla="*/ 80963 h 835819"/>
                <a:gd name="connsiteX34" fmla="*/ 1733550 w 1881187"/>
                <a:gd name="connsiteY34" fmla="*/ 107156 h 835819"/>
                <a:gd name="connsiteX35" fmla="*/ 1783556 w 1881187"/>
                <a:gd name="connsiteY35" fmla="*/ 133350 h 835819"/>
                <a:gd name="connsiteX36" fmla="*/ 1816893 w 1881187"/>
                <a:gd name="connsiteY36" fmla="*/ 152400 h 835819"/>
                <a:gd name="connsiteX37" fmla="*/ 1840706 w 1881187"/>
                <a:gd name="connsiteY37" fmla="*/ 173831 h 835819"/>
                <a:gd name="connsiteX38" fmla="*/ 1859756 w 1881187"/>
                <a:gd name="connsiteY38" fmla="*/ 192881 h 835819"/>
                <a:gd name="connsiteX39" fmla="*/ 1874043 w 1881187"/>
                <a:gd name="connsiteY39" fmla="*/ 216694 h 835819"/>
                <a:gd name="connsiteX40" fmla="*/ 1881187 w 1881187"/>
                <a:gd name="connsiteY40" fmla="*/ 238125 h 835819"/>
                <a:gd name="connsiteX41" fmla="*/ 1881187 w 1881187"/>
                <a:gd name="connsiteY41" fmla="*/ 259556 h 835819"/>
                <a:gd name="connsiteX42" fmla="*/ 1864518 w 1881187"/>
                <a:gd name="connsiteY42" fmla="*/ 276225 h 835819"/>
                <a:gd name="connsiteX43" fmla="*/ 1828800 w 1881187"/>
                <a:gd name="connsiteY43" fmla="*/ 292894 h 835819"/>
                <a:gd name="connsiteX44" fmla="*/ 1702593 w 1881187"/>
                <a:gd name="connsiteY44" fmla="*/ 335756 h 835819"/>
                <a:gd name="connsiteX45" fmla="*/ 1597818 w 1881187"/>
                <a:gd name="connsiteY45" fmla="*/ 381000 h 835819"/>
                <a:gd name="connsiteX46" fmla="*/ 1490662 w 1881187"/>
                <a:gd name="connsiteY46" fmla="*/ 428625 h 835819"/>
                <a:gd name="connsiteX47" fmla="*/ 1228725 w 1881187"/>
                <a:gd name="connsiteY47" fmla="*/ 521494 h 835819"/>
                <a:gd name="connsiteX48" fmla="*/ 928687 w 1881187"/>
                <a:gd name="connsiteY48" fmla="*/ 614363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1187" h="835819">
                  <a:moveTo>
                    <a:pt x="928687" y="614363"/>
                  </a:moveTo>
                  <a:lnTo>
                    <a:pt x="611981" y="707231"/>
                  </a:lnTo>
                  <a:lnTo>
                    <a:pt x="330993" y="776288"/>
                  </a:lnTo>
                  <a:lnTo>
                    <a:pt x="71437" y="833438"/>
                  </a:lnTo>
                  <a:lnTo>
                    <a:pt x="42862" y="835819"/>
                  </a:lnTo>
                  <a:lnTo>
                    <a:pt x="11906" y="833438"/>
                  </a:lnTo>
                  <a:lnTo>
                    <a:pt x="0" y="823913"/>
                  </a:lnTo>
                  <a:lnTo>
                    <a:pt x="2381" y="802481"/>
                  </a:lnTo>
                  <a:lnTo>
                    <a:pt x="16668" y="781050"/>
                  </a:lnTo>
                  <a:lnTo>
                    <a:pt x="40481" y="762000"/>
                  </a:lnTo>
                  <a:lnTo>
                    <a:pt x="235743" y="709613"/>
                  </a:lnTo>
                  <a:lnTo>
                    <a:pt x="388143" y="664369"/>
                  </a:lnTo>
                  <a:lnTo>
                    <a:pt x="578643" y="604838"/>
                  </a:lnTo>
                  <a:lnTo>
                    <a:pt x="750093" y="540544"/>
                  </a:lnTo>
                  <a:lnTo>
                    <a:pt x="904875" y="473869"/>
                  </a:lnTo>
                  <a:lnTo>
                    <a:pt x="1147762" y="354806"/>
                  </a:lnTo>
                  <a:lnTo>
                    <a:pt x="1333500" y="245269"/>
                  </a:lnTo>
                  <a:lnTo>
                    <a:pt x="1414462" y="188119"/>
                  </a:lnTo>
                  <a:lnTo>
                    <a:pt x="1416843" y="176213"/>
                  </a:lnTo>
                  <a:lnTo>
                    <a:pt x="1404937" y="145256"/>
                  </a:lnTo>
                  <a:lnTo>
                    <a:pt x="1388268" y="121444"/>
                  </a:lnTo>
                  <a:lnTo>
                    <a:pt x="1362075" y="95250"/>
                  </a:lnTo>
                  <a:lnTo>
                    <a:pt x="1331118" y="73819"/>
                  </a:lnTo>
                  <a:lnTo>
                    <a:pt x="1309687" y="59531"/>
                  </a:lnTo>
                  <a:lnTo>
                    <a:pt x="1295400" y="45244"/>
                  </a:lnTo>
                  <a:lnTo>
                    <a:pt x="1288256" y="30956"/>
                  </a:lnTo>
                  <a:lnTo>
                    <a:pt x="1288256" y="16669"/>
                  </a:lnTo>
                  <a:lnTo>
                    <a:pt x="1295400" y="7144"/>
                  </a:lnTo>
                  <a:lnTo>
                    <a:pt x="1304925" y="0"/>
                  </a:lnTo>
                  <a:lnTo>
                    <a:pt x="1343025" y="2381"/>
                  </a:lnTo>
                  <a:lnTo>
                    <a:pt x="1431131" y="14288"/>
                  </a:lnTo>
                  <a:lnTo>
                    <a:pt x="1509712" y="30956"/>
                  </a:lnTo>
                  <a:lnTo>
                    <a:pt x="1600200" y="54769"/>
                  </a:lnTo>
                  <a:lnTo>
                    <a:pt x="1669256" y="80963"/>
                  </a:lnTo>
                  <a:lnTo>
                    <a:pt x="1733550" y="107156"/>
                  </a:lnTo>
                  <a:lnTo>
                    <a:pt x="1783556" y="133350"/>
                  </a:lnTo>
                  <a:lnTo>
                    <a:pt x="1816893" y="152400"/>
                  </a:lnTo>
                  <a:lnTo>
                    <a:pt x="1840706" y="173831"/>
                  </a:lnTo>
                  <a:lnTo>
                    <a:pt x="1859756" y="192881"/>
                  </a:lnTo>
                  <a:lnTo>
                    <a:pt x="1874043" y="216694"/>
                  </a:lnTo>
                  <a:lnTo>
                    <a:pt x="1881187" y="238125"/>
                  </a:lnTo>
                  <a:lnTo>
                    <a:pt x="1881187" y="259556"/>
                  </a:lnTo>
                  <a:lnTo>
                    <a:pt x="1864518" y="276225"/>
                  </a:lnTo>
                  <a:lnTo>
                    <a:pt x="1828800" y="292894"/>
                  </a:lnTo>
                  <a:lnTo>
                    <a:pt x="1702593" y="335756"/>
                  </a:lnTo>
                  <a:lnTo>
                    <a:pt x="1597818" y="381000"/>
                  </a:lnTo>
                  <a:lnTo>
                    <a:pt x="1490662" y="428625"/>
                  </a:lnTo>
                  <a:lnTo>
                    <a:pt x="1228725" y="521494"/>
                  </a:lnTo>
                  <a:lnTo>
                    <a:pt x="928687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6C49CAB8-E732-4C89-9909-D2511AB94873}"/>
                </a:ext>
              </a:extLst>
            </p:cNvPr>
            <p:cNvSpPr/>
            <p:nvPr/>
          </p:nvSpPr>
          <p:spPr>
            <a:xfrm>
              <a:off x="6251575" y="2230438"/>
              <a:ext cx="552450" cy="711200"/>
            </a:xfrm>
            <a:custGeom>
              <a:avLst/>
              <a:gdLst>
                <a:gd name="connsiteX0" fmla="*/ 273844 w 552450"/>
                <a:gd name="connsiteY0" fmla="*/ 495300 h 709613"/>
                <a:gd name="connsiteX1" fmla="*/ 142875 w 552450"/>
                <a:gd name="connsiteY1" fmla="*/ 278607 h 709613"/>
                <a:gd name="connsiteX2" fmla="*/ 30957 w 552450"/>
                <a:gd name="connsiteY2" fmla="*/ 90488 h 709613"/>
                <a:gd name="connsiteX3" fmla="*/ 11907 w 552450"/>
                <a:gd name="connsiteY3" fmla="*/ 57150 h 709613"/>
                <a:gd name="connsiteX4" fmla="*/ 2382 w 552450"/>
                <a:gd name="connsiteY4" fmla="*/ 33338 h 709613"/>
                <a:gd name="connsiteX5" fmla="*/ 0 w 552450"/>
                <a:gd name="connsiteY5" fmla="*/ 16669 h 709613"/>
                <a:gd name="connsiteX6" fmla="*/ 2382 w 552450"/>
                <a:gd name="connsiteY6" fmla="*/ 4763 h 709613"/>
                <a:gd name="connsiteX7" fmla="*/ 11907 w 552450"/>
                <a:gd name="connsiteY7" fmla="*/ 0 h 709613"/>
                <a:gd name="connsiteX8" fmla="*/ 28575 w 552450"/>
                <a:gd name="connsiteY8" fmla="*/ 0 h 709613"/>
                <a:gd name="connsiteX9" fmla="*/ 52388 w 552450"/>
                <a:gd name="connsiteY9" fmla="*/ 9525 h 709613"/>
                <a:gd name="connsiteX10" fmla="*/ 147638 w 552450"/>
                <a:gd name="connsiteY10" fmla="*/ 66675 h 709613"/>
                <a:gd name="connsiteX11" fmla="*/ 280988 w 552450"/>
                <a:gd name="connsiteY11" fmla="*/ 142875 h 709613"/>
                <a:gd name="connsiteX12" fmla="*/ 461963 w 552450"/>
                <a:gd name="connsiteY12" fmla="*/ 259557 h 709613"/>
                <a:gd name="connsiteX13" fmla="*/ 478632 w 552450"/>
                <a:gd name="connsiteY13" fmla="*/ 288132 h 709613"/>
                <a:gd name="connsiteX14" fmla="*/ 497682 w 552450"/>
                <a:gd name="connsiteY14" fmla="*/ 335757 h 709613"/>
                <a:gd name="connsiteX15" fmla="*/ 509588 w 552450"/>
                <a:gd name="connsiteY15" fmla="*/ 373857 h 709613"/>
                <a:gd name="connsiteX16" fmla="*/ 526257 w 552450"/>
                <a:gd name="connsiteY16" fmla="*/ 435769 h 709613"/>
                <a:gd name="connsiteX17" fmla="*/ 542925 w 552450"/>
                <a:gd name="connsiteY17" fmla="*/ 516732 h 709613"/>
                <a:gd name="connsiteX18" fmla="*/ 552450 w 552450"/>
                <a:gd name="connsiteY18" fmla="*/ 573882 h 709613"/>
                <a:gd name="connsiteX19" fmla="*/ 547688 w 552450"/>
                <a:gd name="connsiteY19" fmla="*/ 628650 h 709613"/>
                <a:gd name="connsiteX20" fmla="*/ 535782 w 552450"/>
                <a:gd name="connsiteY20" fmla="*/ 683419 h 709613"/>
                <a:gd name="connsiteX21" fmla="*/ 519113 w 552450"/>
                <a:gd name="connsiteY21" fmla="*/ 700088 h 709613"/>
                <a:gd name="connsiteX22" fmla="*/ 492919 w 552450"/>
                <a:gd name="connsiteY22" fmla="*/ 709613 h 709613"/>
                <a:gd name="connsiteX23" fmla="*/ 440532 w 552450"/>
                <a:gd name="connsiteY23" fmla="*/ 702469 h 709613"/>
                <a:gd name="connsiteX24" fmla="*/ 390525 w 552450"/>
                <a:gd name="connsiteY24" fmla="*/ 688182 h 709613"/>
                <a:gd name="connsiteX25" fmla="*/ 369094 w 552450"/>
                <a:gd name="connsiteY25" fmla="*/ 673894 h 709613"/>
                <a:gd name="connsiteX26" fmla="*/ 354807 w 552450"/>
                <a:gd name="connsiteY26" fmla="*/ 654844 h 709613"/>
                <a:gd name="connsiteX27" fmla="*/ 273844 w 552450"/>
                <a:gd name="connsiteY27" fmla="*/ 49530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2450" h="709613">
                  <a:moveTo>
                    <a:pt x="273844" y="495300"/>
                  </a:moveTo>
                  <a:lnTo>
                    <a:pt x="142875" y="278607"/>
                  </a:lnTo>
                  <a:lnTo>
                    <a:pt x="30957" y="90488"/>
                  </a:lnTo>
                  <a:lnTo>
                    <a:pt x="11907" y="57150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2388" y="9525"/>
                  </a:lnTo>
                  <a:lnTo>
                    <a:pt x="147638" y="66675"/>
                  </a:lnTo>
                  <a:lnTo>
                    <a:pt x="280988" y="142875"/>
                  </a:lnTo>
                  <a:lnTo>
                    <a:pt x="461963" y="259557"/>
                  </a:lnTo>
                  <a:lnTo>
                    <a:pt x="478632" y="288132"/>
                  </a:lnTo>
                  <a:lnTo>
                    <a:pt x="497682" y="335757"/>
                  </a:lnTo>
                  <a:lnTo>
                    <a:pt x="509588" y="373857"/>
                  </a:lnTo>
                  <a:lnTo>
                    <a:pt x="526257" y="435769"/>
                  </a:lnTo>
                  <a:lnTo>
                    <a:pt x="542925" y="516732"/>
                  </a:lnTo>
                  <a:lnTo>
                    <a:pt x="552450" y="573882"/>
                  </a:lnTo>
                  <a:lnTo>
                    <a:pt x="547688" y="628650"/>
                  </a:lnTo>
                  <a:lnTo>
                    <a:pt x="535782" y="683419"/>
                  </a:lnTo>
                  <a:lnTo>
                    <a:pt x="519113" y="700088"/>
                  </a:lnTo>
                  <a:lnTo>
                    <a:pt x="492919" y="709613"/>
                  </a:lnTo>
                  <a:lnTo>
                    <a:pt x="440532" y="702469"/>
                  </a:lnTo>
                  <a:lnTo>
                    <a:pt x="390525" y="688182"/>
                  </a:lnTo>
                  <a:lnTo>
                    <a:pt x="369094" y="673894"/>
                  </a:lnTo>
                  <a:lnTo>
                    <a:pt x="354807" y="654844"/>
                  </a:lnTo>
                  <a:lnTo>
                    <a:pt x="273844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B2C39DD6-4248-444F-8A24-613C3A63B240}"/>
                </a:ext>
              </a:extLst>
            </p:cNvPr>
            <p:cNvSpPr/>
            <p:nvPr/>
          </p:nvSpPr>
          <p:spPr>
            <a:xfrm>
              <a:off x="7034214" y="1951038"/>
              <a:ext cx="985837" cy="1001712"/>
            </a:xfrm>
            <a:custGeom>
              <a:avLst/>
              <a:gdLst>
                <a:gd name="connsiteX0" fmla="*/ 561975 w 985837"/>
                <a:gd name="connsiteY0" fmla="*/ 640556 h 1002506"/>
                <a:gd name="connsiteX1" fmla="*/ 364331 w 985837"/>
                <a:gd name="connsiteY1" fmla="*/ 788194 h 1002506"/>
                <a:gd name="connsiteX2" fmla="*/ 242887 w 985837"/>
                <a:gd name="connsiteY2" fmla="*/ 876300 h 1002506"/>
                <a:gd name="connsiteX3" fmla="*/ 76200 w 985837"/>
                <a:gd name="connsiteY3" fmla="*/ 983456 h 1002506"/>
                <a:gd name="connsiteX4" fmla="*/ 40481 w 985837"/>
                <a:gd name="connsiteY4" fmla="*/ 1000125 h 1002506"/>
                <a:gd name="connsiteX5" fmla="*/ 26193 w 985837"/>
                <a:gd name="connsiteY5" fmla="*/ 1002506 h 1002506"/>
                <a:gd name="connsiteX6" fmla="*/ 9525 w 985837"/>
                <a:gd name="connsiteY6" fmla="*/ 1000125 h 1002506"/>
                <a:gd name="connsiteX7" fmla="*/ 0 w 985837"/>
                <a:gd name="connsiteY7" fmla="*/ 990600 h 1002506"/>
                <a:gd name="connsiteX8" fmla="*/ 0 w 985837"/>
                <a:gd name="connsiteY8" fmla="*/ 971550 h 1002506"/>
                <a:gd name="connsiteX9" fmla="*/ 19050 w 985837"/>
                <a:gd name="connsiteY9" fmla="*/ 935831 h 1002506"/>
                <a:gd name="connsiteX10" fmla="*/ 97631 w 985837"/>
                <a:gd name="connsiteY10" fmla="*/ 854869 h 1002506"/>
                <a:gd name="connsiteX11" fmla="*/ 221456 w 985837"/>
                <a:gd name="connsiteY11" fmla="*/ 719137 h 1002506"/>
                <a:gd name="connsiteX12" fmla="*/ 340518 w 985837"/>
                <a:gd name="connsiteY12" fmla="*/ 588169 h 1002506"/>
                <a:gd name="connsiteX13" fmla="*/ 447675 w 985837"/>
                <a:gd name="connsiteY13" fmla="*/ 450056 h 1002506"/>
                <a:gd name="connsiteX14" fmla="*/ 500062 w 985837"/>
                <a:gd name="connsiteY14" fmla="*/ 376237 h 1002506"/>
                <a:gd name="connsiteX15" fmla="*/ 540543 w 985837"/>
                <a:gd name="connsiteY15" fmla="*/ 307181 h 1002506"/>
                <a:gd name="connsiteX16" fmla="*/ 564356 w 985837"/>
                <a:gd name="connsiteY16" fmla="*/ 257175 h 1002506"/>
                <a:gd name="connsiteX17" fmla="*/ 573881 w 985837"/>
                <a:gd name="connsiteY17" fmla="*/ 223837 h 1002506"/>
                <a:gd name="connsiteX18" fmla="*/ 573881 w 985837"/>
                <a:gd name="connsiteY18" fmla="*/ 204787 h 1002506"/>
                <a:gd name="connsiteX19" fmla="*/ 569118 w 985837"/>
                <a:gd name="connsiteY19" fmla="*/ 183356 h 1002506"/>
                <a:gd name="connsiteX20" fmla="*/ 557212 w 985837"/>
                <a:gd name="connsiteY20" fmla="*/ 164306 h 1002506"/>
                <a:gd name="connsiteX21" fmla="*/ 540543 w 985837"/>
                <a:gd name="connsiteY21" fmla="*/ 147637 h 1002506"/>
                <a:gd name="connsiteX22" fmla="*/ 514350 w 985837"/>
                <a:gd name="connsiteY22" fmla="*/ 130969 h 1002506"/>
                <a:gd name="connsiteX23" fmla="*/ 457200 w 985837"/>
                <a:gd name="connsiteY23" fmla="*/ 102394 h 1002506"/>
                <a:gd name="connsiteX24" fmla="*/ 435768 w 985837"/>
                <a:gd name="connsiteY24" fmla="*/ 90487 h 1002506"/>
                <a:gd name="connsiteX25" fmla="*/ 414337 w 985837"/>
                <a:gd name="connsiteY25" fmla="*/ 73819 h 1002506"/>
                <a:gd name="connsiteX26" fmla="*/ 402431 w 985837"/>
                <a:gd name="connsiteY26" fmla="*/ 52387 h 1002506"/>
                <a:gd name="connsiteX27" fmla="*/ 404812 w 985837"/>
                <a:gd name="connsiteY27" fmla="*/ 30956 h 1002506"/>
                <a:gd name="connsiteX28" fmla="*/ 409575 w 985837"/>
                <a:gd name="connsiteY28" fmla="*/ 19050 h 1002506"/>
                <a:gd name="connsiteX29" fmla="*/ 426243 w 985837"/>
                <a:gd name="connsiteY29" fmla="*/ 7144 h 1002506"/>
                <a:gd name="connsiteX30" fmla="*/ 473868 w 985837"/>
                <a:gd name="connsiteY30" fmla="*/ 0 h 1002506"/>
                <a:gd name="connsiteX31" fmla="*/ 528637 w 985837"/>
                <a:gd name="connsiteY31" fmla="*/ 4762 h 1002506"/>
                <a:gd name="connsiteX32" fmla="*/ 592931 w 985837"/>
                <a:gd name="connsiteY32" fmla="*/ 21431 h 1002506"/>
                <a:gd name="connsiteX33" fmla="*/ 645318 w 985837"/>
                <a:gd name="connsiteY33" fmla="*/ 42862 h 1002506"/>
                <a:gd name="connsiteX34" fmla="*/ 690562 w 985837"/>
                <a:gd name="connsiteY34" fmla="*/ 61912 h 1002506"/>
                <a:gd name="connsiteX35" fmla="*/ 754856 w 985837"/>
                <a:gd name="connsiteY35" fmla="*/ 97631 h 1002506"/>
                <a:gd name="connsiteX36" fmla="*/ 821531 w 985837"/>
                <a:gd name="connsiteY36" fmla="*/ 145256 h 1002506"/>
                <a:gd name="connsiteX37" fmla="*/ 916781 w 985837"/>
                <a:gd name="connsiteY37" fmla="*/ 226219 h 1002506"/>
                <a:gd name="connsiteX38" fmla="*/ 964406 w 985837"/>
                <a:gd name="connsiteY38" fmla="*/ 285750 h 1002506"/>
                <a:gd name="connsiteX39" fmla="*/ 978693 w 985837"/>
                <a:gd name="connsiteY39" fmla="*/ 311944 h 1002506"/>
                <a:gd name="connsiteX40" fmla="*/ 983456 w 985837"/>
                <a:gd name="connsiteY40" fmla="*/ 338137 h 1002506"/>
                <a:gd name="connsiteX41" fmla="*/ 985837 w 985837"/>
                <a:gd name="connsiteY41" fmla="*/ 359569 h 1002506"/>
                <a:gd name="connsiteX42" fmla="*/ 976312 w 985837"/>
                <a:gd name="connsiteY42" fmla="*/ 385762 h 1002506"/>
                <a:gd name="connsiteX43" fmla="*/ 957262 w 985837"/>
                <a:gd name="connsiteY43" fmla="*/ 404812 h 1002506"/>
                <a:gd name="connsiteX44" fmla="*/ 928687 w 985837"/>
                <a:gd name="connsiteY44" fmla="*/ 414337 h 1002506"/>
                <a:gd name="connsiteX45" fmla="*/ 835818 w 985837"/>
                <a:gd name="connsiteY45" fmla="*/ 438150 h 1002506"/>
                <a:gd name="connsiteX46" fmla="*/ 773906 w 985837"/>
                <a:gd name="connsiteY46" fmla="*/ 459581 h 1002506"/>
                <a:gd name="connsiteX47" fmla="*/ 728662 w 985837"/>
                <a:gd name="connsiteY47" fmla="*/ 490537 h 1002506"/>
                <a:gd name="connsiteX48" fmla="*/ 561975 w 985837"/>
                <a:gd name="connsiteY48" fmla="*/ 640556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85837" h="1002506">
                  <a:moveTo>
                    <a:pt x="561975" y="640556"/>
                  </a:moveTo>
                  <a:lnTo>
                    <a:pt x="364331" y="788194"/>
                  </a:lnTo>
                  <a:lnTo>
                    <a:pt x="242887" y="876300"/>
                  </a:lnTo>
                  <a:lnTo>
                    <a:pt x="76200" y="983456"/>
                  </a:lnTo>
                  <a:lnTo>
                    <a:pt x="40481" y="1000125"/>
                  </a:lnTo>
                  <a:lnTo>
                    <a:pt x="26193" y="1002506"/>
                  </a:lnTo>
                  <a:lnTo>
                    <a:pt x="9525" y="1000125"/>
                  </a:lnTo>
                  <a:lnTo>
                    <a:pt x="0" y="990600"/>
                  </a:lnTo>
                  <a:lnTo>
                    <a:pt x="0" y="971550"/>
                  </a:lnTo>
                  <a:lnTo>
                    <a:pt x="19050" y="935831"/>
                  </a:lnTo>
                  <a:lnTo>
                    <a:pt x="97631" y="854869"/>
                  </a:lnTo>
                  <a:lnTo>
                    <a:pt x="221456" y="719137"/>
                  </a:lnTo>
                  <a:lnTo>
                    <a:pt x="340518" y="588169"/>
                  </a:lnTo>
                  <a:lnTo>
                    <a:pt x="447675" y="450056"/>
                  </a:lnTo>
                  <a:lnTo>
                    <a:pt x="500062" y="376237"/>
                  </a:lnTo>
                  <a:lnTo>
                    <a:pt x="540543" y="307181"/>
                  </a:lnTo>
                  <a:lnTo>
                    <a:pt x="564356" y="257175"/>
                  </a:lnTo>
                  <a:lnTo>
                    <a:pt x="573881" y="223837"/>
                  </a:lnTo>
                  <a:lnTo>
                    <a:pt x="573881" y="204787"/>
                  </a:lnTo>
                  <a:lnTo>
                    <a:pt x="569118" y="183356"/>
                  </a:lnTo>
                  <a:lnTo>
                    <a:pt x="557212" y="164306"/>
                  </a:lnTo>
                  <a:lnTo>
                    <a:pt x="540543" y="147637"/>
                  </a:lnTo>
                  <a:lnTo>
                    <a:pt x="514350" y="130969"/>
                  </a:lnTo>
                  <a:lnTo>
                    <a:pt x="457200" y="102394"/>
                  </a:lnTo>
                  <a:lnTo>
                    <a:pt x="435768" y="90487"/>
                  </a:lnTo>
                  <a:lnTo>
                    <a:pt x="414337" y="73819"/>
                  </a:lnTo>
                  <a:lnTo>
                    <a:pt x="402431" y="52387"/>
                  </a:lnTo>
                  <a:lnTo>
                    <a:pt x="404812" y="30956"/>
                  </a:lnTo>
                  <a:lnTo>
                    <a:pt x="409575" y="19050"/>
                  </a:lnTo>
                  <a:lnTo>
                    <a:pt x="426243" y="7144"/>
                  </a:lnTo>
                  <a:lnTo>
                    <a:pt x="473868" y="0"/>
                  </a:lnTo>
                  <a:lnTo>
                    <a:pt x="528637" y="4762"/>
                  </a:lnTo>
                  <a:lnTo>
                    <a:pt x="592931" y="21431"/>
                  </a:lnTo>
                  <a:lnTo>
                    <a:pt x="645318" y="42862"/>
                  </a:lnTo>
                  <a:lnTo>
                    <a:pt x="690562" y="61912"/>
                  </a:lnTo>
                  <a:lnTo>
                    <a:pt x="754856" y="97631"/>
                  </a:lnTo>
                  <a:lnTo>
                    <a:pt x="821531" y="145256"/>
                  </a:lnTo>
                  <a:lnTo>
                    <a:pt x="916781" y="226219"/>
                  </a:lnTo>
                  <a:lnTo>
                    <a:pt x="964406" y="285750"/>
                  </a:lnTo>
                  <a:lnTo>
                    <a:pt x="978693" y="311944"/>
                  </a:lnTo>
                  <a:lnTo>
                    <a:pt x="983456" y="338137"/>
                  </a:lnTo>
                  <a:lnTo>
                    <a:pt x="985837" y="359569"/>
                  </a:lnTo>
                  <a:lnTo>
                    <a:pt x="976312" y="385762"/>
                  </a:lnTo>
                  <a:lnTo>
                    <a:pt x="957262" y="404812"/>
                  </a:lnTo>
                  <a:lnTo>
                    <a:pt x="928687" y="414337"/>
                  </a:lnTo>
                  <a:lnTo>
                    <a:pt x="835818" y="438150"/>
                  </a:lnTo>
                  <a:lnTo>
                    <a:pt x="773906" y="459581"/>
                  </a:lnTo>
                  <a:lnTo>
                    <a:pt x="728662" y="490537"/>
                  </a:lnTo>
                  <a:lnTo>
                    <a:pt x="561975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7E130727-29AF-495E-8BB3-DC0EC9E8DB8C}"/>
                </a:ext>
              </a:extLst>
            </p:cNvPr>
            <p:cNvSpPr/>
            <p:nvPr/>
          </p:nvSpPr>
          <p:spPr>
            <a:xfrm>
              <a:off x="5338764" y="3582988"/>
              <a:ext cx="2714625" cy="584200"/>
            </a:xfrm>
            <a:custGeom>
              <a:avLst/>
              <a:gdLst>
                <a:gd name="connsiteX0" fmla="*/ 1797843 w 2714625"/>
                <a:gd name="connsiteY0" fmla="*/ 280988 h 583407"/>
                <a:gd name="connsiteX1" fmla="*/ 1385887 w 2714625"/>
                <a:gd name="connsiteY1" fmla="*/ 319088 h 583407"/>
                <a:gd name="connsiteX2" fmla="*/ 1045368 w 2714625"/>
                <a:gd name="connsiteY2" fmla="*/ 400050 h 583407"/>
                <a:gd name="connsiteX3" fmla="*/ 854868 w 2714625"/>
                <a:gd name="connsiteY3" fmla="*/ 428625 h 583407"/>
                <a:gd name="connsiteX4" fmla="*/ 764381 w 2714625"/>
                <a:gd name="connsiteY4" fmla="*/ 445294 h 583407"/>
                <a:gd name="connsiteX5" fmla="*/ 619125 w 2714625"/>
                <a:gd name="connsiteY5" fmla="*/ 478632 h 583407"/>
                <a:gd name="connsiteX6" fmla="*/ 500062 w 2714625"/>
                <a:gd name="connsiteY6" fmla="*/ 519113 h 583407"/>
                <a:gd name="connsiteX7" fmla="*/ 376237 w 2714625"/>
                <a:gd name="connsiteY7" fmla="*/ 583407 h 583407"/>
                <a:gd name="connsiteX8" fmla="*/ 326231 w 2714625"/>
                <a:gd name="connsiteY8" fmla="*/ 564357 h 583407"/>
                <a:gd name="connsiteX9" fmla="*/ 242887 w 2714625"/>
                <a:gd name="connsiteY9" fmla="*/ 516732 h 583407"/>
                <a:gd name="connsiteX10" fmla="*/ 169068 w 2714625"/>
                <a:gd name="connsiteY10" fmla="*/ 464344 h 583407"/>
                <a:gd name="connsiteX11" fmla="*/ 121443 w 2714625"/>
                <a:gd name="connsiteY11" fmla="*/ 423863 h 583407"/>
                <a:gd name="connsiteX12" fmla="*/ 90487 w 2714625"/>
                <a:gd name="connsiteY12" fmla="*/ 390525 h 583407"/>
                <a:gd name="connsiteX13" fmla="*/ 57150 w 2714625"/>
                <a:gd name="connsiteY13" fmla="*/ 345282 h 583407"/>
                <a:gd name="connsiteX14" fmla="*/ 23812 w 2714625"/>
                <a:gd name="connsiteY14" fmla="*/ 295275 h 583407"/>
                <a:gd name="connsiteX15" fmla="*/ 7143 w 2714625"/>
                <a:gd name="connsiteY15" fmla="*/ 266700 h 583407"/>
                <a:gd name="connsiteX16" fmla="*/ 0 w 2714625"/>
                <a:gd name="connsiteY16" fmla="*/ 247650 h 583407"/>
                <a:gd name="connsiteX17" fmla="*/ 0 w 2714625"/>
                <a:gd name="connsiteY17" fmla="*/ 223838 h 583407"/>
                <a:gd name="connsiteX18" fmla="*/ 4762 w 2714625"/>
                <a:gd name="connsiteY18" fmla="*/ 211932 h 583407"/>
                <a:gd name="connsiteX19" fmla="*/ 23812 w 2714625"/>
                <a:gd name="connsiteY19" fmla="*/ 207169 h 583407"/>
                <a:gd name="connsiteX20" fmla="*/ 64293 w 2714625"/>
                <a:gd name="connsiteY20" fmla="*/ 226219 h 583407"/>
                <a:gd name="connsiteX21" fmla="*/ 121443 w 2714625"/>
                <a:gd name="connsiteY21" fmla="*/ 254794 h 583407"/>
                <a:gd name="connsiteX22" fmla="*/ 164306 w 2714625"/>
                <a:gd name="connsiteY22" fmla="*/ 271463 h 583407"/>
                <a:gd name="connsiteX23" fmla="*/ 216693 w 2714625"/>
                <a:gd name="connsiteY23" fmla="*/ 290513 h 583407"/>
                <a:gd name="connsiteX24" fmla="*/ 273843 w 2714625"/>
                <a:gd name="connsiteY24" fmla="*/ 304800 h 583407"/>
                <a:gd name="connsiteX25" fmla="*/ 309562 w 2714625"/>
                <a:gd name="connsiteY25" fmla="*/ 309563 h 583407"/>
                <a:gd name="connsiteX26" fmla="*/ 373856 w 2714625"/>
                <a:gd name="connsiteY26" fmla="*/ 314325 h 583407"/>
                <a:gd name="connsiteX27" fmla="*/ 447675 w 2714625"/>
                <a:gd name="connsiteY27" fmla="*/ 309563 h 583407"/>
                <a:gd name="connsiteX28" fmla="*/ 638175 w 2714625"/>
                <a:gd name="connsiteY28" fmla="*/ 283369 h 583407"/>
                <a:gd name="connsiteX29" fmla="*/ 888206 w 2714625"/>
                <a:gd name="connsiteY29" fmla="*/ 240507 h 583407"/>
                <a:gd name="connsiteX30" fmla="*/ 1221581 w 2714625"/>
                <a:gd name="connsiteY30" fmla="*/ 173832 h 583407"/>
                <a:gd name="connsiteX31" fmla="*/ 1369218 w 2714625"/>
                <a:gd name="connsiteY31" fmla="*/ 138113 h 583407"/>
                <a:gd name="connsiteX32" fmla="*/ 1581150 w 2714625"/>
                <a:gd name="connsiteY32" fmla="*/ 116682 h 583407"/>
                <a:gd name="connsiteX33" fmla="*/ 2107406 w 2714625"/>
                <a:gd name="connsiteY33" fmla="*/ 69057 h 583407"/>
                <a:gd name="connsiteX34" fmla="*/ 2143125 w 2714625"/>
                <a:gd name="connsiteY34" fmla="*/ 57150 h 583407"/>
                <a:gd name="connsiteX35" fmla="*/ 2205037 w 2714625"/>
                <a:gd name="connsiteY35" fmla="*/ 33338 h 583407"/>
                <a:gd name="connsiteX36" fmla="*/ 2286000 w 2714625"/>
                <a:gd name="connsiteY36" fmla="*/ 11907 h 583407"/>
                <a:gd name="connsiteX37" fmla="*/ 2336006 w 2714625"/>
                <a:gd name="connsiteY37" fmla="*/ 0 h 583407"/>
                <a:gd name="connsiteX38" fmla="*/ 2388393 w 2714625"/>
                <a:gd name="connsiteY38" fmla="*/ 11907 h 583407"/>
                <a:gd name="connsiteX39" fmla="*/ 2497931 w 2714625"/>
                <a:gd name="connsiteY39" fmla="*/ 47625 h 583407"/>
                <a:gd name="connsiteX40" fmla="*/ 2581275 w 2714625"/>
                <a:gd name="connsiteY40" fmla="*/ 76200 h 583407"/>
                <a:gd name="connsiteX41" fmla="*/ 2640806 w 2714625"/>
                <a:gd name="connsiteY41" fmla="*/ 107157 h 583407"/>
                <a:gd name="connsiteX42" fmla="*/ 2676525 w 2714625"/>
                <a:gd name="connsiteY42" fmla="*/ 130969 h 583407"/>
                <a:gd name="connsiteX43" fmla="*/ 2697956 w 2714625"/>
                <a:gd name="connsiteY43" fmla="*/ 150019 h 583407"/>
                <a:gd name="connsiteX44" fmla="*/ 2712243 w 2714625"/>
                <a:gd name="connsiteY44" fmla="*/ 171450 h 583407"/>
                <a:gd name="connsiteX45" fmla="*/ 2714625 w 2714625"/>
                <a:gd name="connsiteY45" fmla="*/ 185738 h 583407"/>
                <a:gd name="connsiteX46" fmla="*/ 2709862 w 2714625"/>
                <a:gd name="connsiteY46" fmla="*/ 214313 h 583407"/>
                <a:gd name="connsiteX47" fmla="*/ 2693193 w 2714625"/>
                <a:gd name="connsiteY47" fmla="*/ 240507 h 583407"/>
                <a:gd name="connsiteX48" fmla="*/ 2659856 w 2714625"/>
                <a:gd name="connsiteY48" fmla="*/ 257175 h 583407"/>
                <a:gd name="connsiteX49" fmla="*/ 2619375 w 2714625"/>
                <a:gd name="connsiteY49" fmla="*/ 269082 h 583407"/>
                <a:gd name="connsiteX50" fmla="*/ 2562225 w 2714625"/>
                <a:gd name="connsiteY50" fmla="*/ 271463 h 583407"/>
                <a:gd name="connsiteX51" fmla="*/ 2443162 w 2714625"/>
                <a:gd name="connsiteY51" fmla="*/ 261938 h 583407"/>
                <a:gd name="connsiteX52" fmla="*/ 2286000 w 2714625"/>
                <a:gd name="connsiteY52" fmla="*/ 250032 h 583407"/>
                <a:gd name="connsiteX53" fmla="*/ 2116931 w 2714625"/>
                <a:gd name="connsiteY53" fmla="*/ 247650 h 583407"/>
                <a:gd name="connsiteX54" fmla="*/ 1797843 w 2714625"/>
                <a:gd name="connsiteY54" fmla="*/ 280988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4625" h="583407">
                  <a:moveTo>
                    <a:pt x="1797843" y="280988"/>
                  </a:moveTo>
                  <a:lnTo>
                    <a:pt x="1385887" y="319088"/>
                  </a:lnTo>
                  <a:lnTo>
                    <a:pt x="1045368" y="400050"/>
                  </a:lnTo>
                  <a:lnTo>
                    <a:pt x="854868" y="428625"/>
                  </a:lnTo>
                  <a:lnTo>
                    <a:pt x="764381" y="445294"/>
                  </a:lnTo>
                  <a:lnTo>
                    <a:pt x="619125" y="478632"/>
                  </a:lnTo>
                  <a:lnTo>
                    <a:pt x="500062" y="519113"/>
                  </a:lnTo>
                  <a:lnTo>
                    <a:pt x="376237" y="583407"/>
                  </a:lnTo>
                  <a:lnTo>
                    <a:pt x="326231" y="564357"/>
                  </a:lnTo>
                  <a:lnTo>
                    <a:pt x="242887" y="516732"/>
                  </a:lnTo>
                  <a:lnTo>
                    <a:pt x="169068" y="464344"/>
                  </a:lnTo>
                  <a:lnTo>
                    <a:pt x="121443" y="423863"/>
                  </a:lnTo>
                  <a:lnTo>
                    <a:pt x="90487" y="390525"/>
                  </a:lnTo>
                  <a:lnTo>
                    <a:pt x="57150" y="345282"/>
                  </a:lnTo>
                  <a:lnTo>
                    <a:pt x="23812" y="295275"/>
                  </a:lnTo>
                  <a:lnTo>
                    <a:pt x="7143" y="266700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11932"/>
                  </a:lnTo>
                  <a:lnTo>
                    <a:pt x="23812" y="207169"/>
                  </a:lnTo>
                  <a:lnTo>
                    <a:pt x="64293" y="226219"/>
                  </a:lnTo>
                  <a:lnTo>
                    <a:pt x="121443" y="254794"/>
                  </a:lnTo>
                  <a:lnTo>
                    <a:pt x="164306" y="271463"/>
                  </a:lnTo>
                  <a:lnTo>
                    <a:pt x="216693" y="290513"/>
                  </a:lnTo>
                  <a:lnTo>
                    <a:pt x="273843" y="304800"/>
                  </a:lnTo>
                  <a:lnTo>
                    <a:pt x="309562" y="309563"/>
                  </a:lnTo>
                  <a:lnTo>
                    <a:pt x="373856" y="314325"/>
                  </a:lnTo>
                  <a:lnTo>
                    <a:pt x="447675" y="309563"/>
                  </a:lnTo>
                  <a:lnTo>
                    <a:pt x="638175" y="283369"/>
                  </a:lnTo>
                  <a:lnTo>
                    <a:pt x="888206" y="240507"/>
                  </a:lnTo>
                  <a:lnTo>
                    <a:pt x="1221581" y="173832"/>
                  </a:lnTo>
                  <a:lnTo>
                    <a:pt x="1369218" y="138113"/>
                  </a:lnTo>
                  <a:lnTo>
                    <a:pt x="1581150" y="116682"/>
                  </a:lnTo>
                  <a:lnTo>
                    <a:pt x="2107406" y="69057"/>
                  </a:lnTo>
                  <a:lnTo>
                    <a:pt x="2143125" y="57150"/>
                  </a:lnTo>
                  <a:lnTo>
                    <a:pt x="2205037" y="33338"/>
                  </a:lnTo>
                  <a:lnTo>
                    <a:pt x="2286000" y="11907"/>
                  </a:lnTo>
                  <a:lnTo>
                    <a:pt x="2336006" y="0"/>
                  </a:lnTo>
                  <a:lnTo>
                    <a:pt x="2388393" y="11907"/>
                  </a:lnTo>
                  <a:lnTo>
                    <a:pt x="2497931" y="47625"/>
                  </a:lnTo>
                  <a:lnTo>
                    <a:pt x="2581275" y="76200"/>
                  </a:lnTo>
                  <a:lnTo>
                    <a:pt x="2640806" y="107157"/>
                  </a:lnTo>
                  <a:lnTo>
                    <a:pt x="2676525" y="130969"/>
                  </a:lnTo>
                  <a:lnTo>
                    <a:pt x="2697956" y="150019"/>
                  </a:lnTo>
                  <a:lnTo>
                    <a:pt x="2712243" y="171450"/>
                  </a:lnTo>
                  <a:lnTo>
                    <a:pt x="2714625" y="185738"/>
                  </a:lnTo>
                  <a:lnTo>
                    <a:pt x="2709862" y="214313"/>
                  </a:lnTo>
                  <a:lnTo>
                    <a:pt x="2693193" y="240507"/>
                  </a:lnTo>
                  <a:lnTo>
                    <a:pt x="2659856" y="257175"/>
                  </a:lnTo>
                  <a:lnTo>
                    <a:pt x="2619375" y="269082"/>
                  </a:lnTo>
                  <a:lnTo>
                    <a:pt x="2562225" y="271463"/>
                  </a:lnTo>
                  <a:lnTo>
                    <a:pt x="2443162" y="261938"/>
                  </a:lnTo>
                  <a:lnTo>
                    <a:pt x="2286000" y="250032"/>
                  </a:lnTo>
                  <a:lnTo>
                    <a:pt x="2116931" y="247650"/>
                  </a:lnTo>
                  <a:lnTo>
                    <a:pt x="1797843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57DBE54D-B6AC-4049-9D92-820D16D15BA2}"/>
                </a:ext>
              </a:extLst>
            </p:cNvPr>
            <p:cNvSpPr/>
            <p:nvPr/>
          </p:nvSpPr>
          <p:spPr>
            <a:xfrm rot="16200000">
              <a:off x="2497933" y="3482182"/>
              <a:ext cx="4386262" cy="511175"/>
            </a:xfrm>
            <a:custGeom>
              <a:avLst/>
              <a:gdLst>
                <a:gd name="connsiteX0" fmla="*/ 1495958 w 4385462"/>
                <a:gd name="connsiteY0" fmla="*/ 369417 h 512064"/>
                <a:gd name="connsiteX1" fmla="*/ 738835 w 4385462"/>
                <a:gd name="connsiteY1" fmla="*/ 384048 h 512064"/>
                <a:gd name="connsiteX2" fmla="*/ 555955 w 4385462"/>
                <a:gd name="connsiteY2" fmla="*/ 391363 h 512064"/>
                <a:gd name="connsiteX3" fmla="*/ 438912 w 4385462"/>
                <a:gd name="connsiteY3" fmla="*/ 402336 h 512064"/>
                <a:gd name="connsiteX4" fmla="*/ 405993 w 4385462"/>
                <a:gd name="connsiteY4" fmla="*/ 402336 h 512064"/>
                <a:gd name="connsiteX5" fmla="*/ 310896 w 4385462"/>
                <a:gd name="connsiteY5" fmla="*/ 369417 h 512064"/>
                <a:gd name="connsiteX6" fmla="*/ 208483 w 4385462"/>
                <a:gd name="connsiteY6" fmla="*/ 332841 h 512064"/>
                <a:gd name="connsiteX7" fmla="*/ 135331 w 4385462"/>
                <a:gd name="connsiteY7" fmla="*/ 299923 h 512064"/>
                <a:gd name="connsiteX8" fmla="*/ 73152 w 4385462"/>
                <a:gd name="connsiteY8" fmla="*/ 267005 h 512064"/>
                <a:gd name="connsiteX9" fmla="*/ 43891 w 4385462"/>
                <a:gd name="connsiteY9" fmla="*/ 241401 h 512064"/>
                <a:gd name="connsiteX10" fmla="*/ 14630 w 4385462"/>
                <a:gd name="connsiteY10" fmla="*/ 212141 h 512064"/>
                <a:gd name="connsiteX11" fmla="*/ 0 w 4385462"/>
                <a:gd name="connsiteY11" fmla="*/ 182880 h 512064"/>
                <a:gd name="connsiteX12" fmla="*/ 0 w 4385462"/>
                <a:gd name="connsiteY12" fmla="*/ 153619 h 512064"/>
                <a:gd name="connsiteX13" fmla="*/ 10972 w 4385462"/>
                <a:gd name="connsiteY13" fmla="*/ 124358 h 512064"/>
                <a:gd name="connsiteX14" fmla="*/ 36576 w 4385462"/>
                <a:gd name="connsiteY14" fmla="*/ 109728 h 512064"/>
                <a:gd name="connsiteX15" fmla="*/ 87782 w 4385462"/>
                <a:gd name="connsiteY15" fmla="*/ 98755 h 512064"/>
                <a:gd name="connsiteX16" fmla="*/ 171907 w 4385462"/>
                <a:gd name="connsiteY16" fmla="*/ 76809 h 512064"/>
                <a:gd name="connsiteX17" fmla="*/ 299923 w 4385462"/>
                <a:gd name="connsiteY17" fmla="*/ 18288 h 512064"/>
                <a:gd name="connsiteX18" fmla="*/ 530352 w 4385462"/>
                <a:gd name="connsiteY18" fmla="*/ 109728 h 512064"/>
                <a:gd name="connsiteX19" fmla="*/ 570585 w 4385462"/>
                <a:gd name="connsiteY19" fmla="*/ 131673 h 512064"/>
                <a:gd name="connsiteX20" fmla="*/ 640080 w 4385462"/>
                <a:gd name="connsiteY20" fmla="*/ 138989 h 512064"/>
                <a:gd name="connsiteX21" fmla="*/ 1181404 w 4385462"/>
                <a:gd name="connsiteY21" fmla="*/ 142646 h 512064"/>
                <a:gd name="connsiteX22" fmla="*/ 1975104 w 4385462"/>
                <a:gd name="connsiteY22" fmla="*/ 160934 h 512064"/>
                <a:gd name="connsiteX23" fmla="*/ 2157984 w 4385462"/>
                <a:gd name="connsiteY23" fmla="*/ 160934 h 512064"/>
                <a:gd name="connsiteX24" fmla="*/ 2648102 w 4385462"/>
                <a:gd name="connsiteY24" fmla="*/ 168249 h 512064"/>
                <a:gd name="connsiteX25" fmla="*/ 3152851 w 4385462"/>
                <a:gd name="connsiteY25" fmla="*/ 179222 h 512064"/>
                <a:gd name="connsiteX26" fmla="*/ 3302812 w 4385462"/>
                <a:gd name="connsiteY26" fmla="*/ 179222 h 512064"/>
                <a:gd name="connsiteX27" fmla="*/ 3760012 w 4385462"/>
                <a:gd name="connsiteY27" fmla="*/ 179222 h 512064"/>
                <a:gd name="connsiteX28" fmla="*/ 4103827 w 4385462"/>
                <a:gd name="connsiteY28" fmla="*/ 182880 h 512064"/>
                <a:gd name="connsiteX29" fmla="*/ 4147718 w 4385462"/>
                <a:gd name="connsiteY29" fmla="*/ 175565 h 512064"/>
                <a:gd name="connsiteX30" fmla="*/ 4187952 w 4385462"/>
                <a:gd name="connsiteY30" fmla="*/ 157277 h 512064"/>
                <a:gd name="connsiteX31" fmla="*/ 4253788 w 4385462"/>
                <a:gd name="connsiteY31" fmla="*/ 102413 h 512064"/>
                <a:gd name="connsiteX32" fmla="*/ 4319625 w 4385462"/>
                <a:gd name="connsiteY32" fmla="*/ 21945 h 512064"/>
                <a:gd name="connsiteX33" fmla="*/ 4334256 w 4385462"/>
                <a:gd name="connsiteY33" fmla="*/ 7315 h 512064"/>
                <a:gd name="connsiteX34" fmla="*/ 4348886 w 4385462"/>
                <a:gd name="connsiteY34" fmla="*/ 0 h 512064"/>
                <a:gd name="connsiteX35" fmla="*/ 4363516 w 4385462"/>
                <a:gd name="connsiteY35" fmla="*/ 0 h 512064"/>
                <a:gd name="connsiteX36" fmla="*/ 4378147 w 4385462"/>
                <a:gd name="connsiteY36" fmla="*/ 7315 h 512064"/>
                <a:gd name="connsiteX37" fmla="*/ 4385462 w 4385462"/>
                <a:gd name="connsiteY37" fmla="*/ 29261 h 512064"/>
                <a:gd name="connsiteX38" fmla="*/ 4381804 w 4385462"/>
                <a:gd name="connsiteY38" fmla="*/ 87782 h 512064"/>
                <a:gd name="connsiteX39" fmla="*/ 4356201 w 4385462"/>
                <a:gd name="connsiteY39" fmla="*/ 168249 h 512064"/>
                <a:gd name="connsiteX40" fmla="*/ 4319625 w 4385462"/>
                <a:gd name="connsiteY40" fmla="*/ 245059 h 512064"/>
                <a:gd name="connsiteX41" fmla="*/ 4286707 w 4385462"/>
                <a:gd name="connsiteY41" fmla="*/ 303581 h 512064"/>
                <a:gd name="connsiteX42" fmla="*/ 4195267 w 4385462"/>
                <a:gd name="connsiteY42" fmla="*/ 438912 h 512064"/>
                <a:gd name="connsiteX43" fmla="*/ 4140403 w 4385462"/>
                <a:gd name="connsiteY43" fmla="*/ 493776 h 512064"/>
                <a:gd name="connsiteX44" fmla="*/ 4100169 w 4385462"/>
                <a:gd name="connsiteY44" fmla="*/ 512064 h 512064"/>
                <a:gd name="connsiteX45" fmla="*/ 4067251 w 4385462"/>
                <a:gd name="connsiteY45" fmla="*/ 504749 h 512064"/>
                <a:gd name="connsiteX46" fmla="*/ 4030675 w 4385462"/>
                <a:gd name="connsiteY46" fmla="*/ 479145 h 512064"/>
                <a:gd name="connsiteX47" fmla="*/ 3986784 w 4385462"/>
                <a:gd name="connsiteY47" fmla="*/ 442569 h 512064"/>
                <a:gd name="connsiteX48" fmla="*/ 3950208 w 4385462"/>
                <a:gd name="connsiteY48" fmla="*/ 420624 h 512064"/>
                <a:gd name="connsiteX49" fmla="*/ 3884371 w 4385462"/>
                <a:gd name="connsiteY49" fmla="*/ 405993 h 512064"/>
                <a:gd name="connsiteX50" fmla="*/ 3738067 w 4385462"/>
                <a:gd name="connsiteY50" fmla="*/ 395021 h 512064"/>
                <a:gd name="connsiteX51" fmla="*/ 3343046 w 4385462"/>
                <a:gd name="connsiteY51" fmla="*/ 384048 h 512064"/>
                <a:gd name="connsiteX52" fmla="*/ 3222345 w 4385462"/>
                <a:gd name="connsiteY52" fmla="*/ 376733 h 512064"/>
                <a:gd name="connsiteX53" fmla="*/ 2260396 w 4385462"/>
                <a:gd name="connsiteY53" fmla="*/ 358445 h 512064"/>
                <a:gd name="connsiteX54" fmla="*/ 2106777 w 4385462"/>
                <a:gd name="connsiteY54" fmla="*/ 354787 h 512064"/>
                <a:gd name="connsiteX55" fmla="*/ 1495958 w 4385462"/>
                <a:gd name="connsiteY55" fmla="*/ 369417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85462" h="512064">
                  <a:moveTo>
                    <a:pt x="1495958" y="369417"/>
                  </a:moveTo>
                  <a:lnTo>
                    <a:pt x="738835" y="384048"/>
                  </a:lnTo>
                  <a:lnTo>
                    <a:pt x="555955" y="391363"/>
                  </a:lnTo>
                  <a:lnTo>
                    <a:pt x="438912" y="402336"/>
                  </a:lnTo>
                  <a:lnTo>
                    <a:pt x="405993" y="402336"/>
                  </a:lnTo>
                  <a:lnTo>
                    <a:pt x="310896" y="369417"/>
                  </a:lnTo>
                  <a:lnTo>
                    <a:pt x="208483" y="332841"/>
                  </a:lnTo>
                  <a:lnTo>
                    <a:pt x="135331" y="299923"/>
                  </a:lnTo>
                  <a:lnTo>
                    <a:pt x="73152" y="267005"/>
                  </a:lnTo>
                  <a:lnTo>
                    <a:pt x="43891" y="241401"/>
                  </a:lnTo>
                  <a:lnTo>
                    <a:pt x="14630" y="212141"/>
                  </a:lnTo>
                  <a:lnTo>
                    <a:pt x="0" y="182880"/>
                  </a:lnTo>
                  <a:lnTo>
                    <a:pt x="0" y="153619"/>
                  </a:lnTo>
                  <a:lnTo>
                    <a:pt x="10972" y="124358"/>
                  </a:lnTo>
                  <a:lnTo>
                    <a:pt x="36576" y="109728"/>
                  </a:lnTo>
                  <a:lnTo>
                    <a:pt x="87782" y="98755"/>
                  </a:lnTo>
                  <a:lnTo>
                    <a:pt x="171907" y="76809"/>
                  </a:lnTo>
                  <a:lnTo>
                    <a:pt x="299923" y="18288"/>
                  </a:lnTo>
                  <a:lnTo>
                    <a:pt x="530352" y="109728"/>
                  </a:lnTo>
                  <a:lnTo>
                    <a:pt x="570585" y="131673"/>
                  </a:lnTo>
                  <a:lnTo>
                    <a:pt x="640080" y="138989"/>
                  </a:lnTo>
                  <a:lnTo>
                    <a:pt x="1181404" y="142646"/>
                  </a:lnTo>
                  <a:lnTo>
                    <a:pt x="1975104" y="160934"/>
                  </a:lnTo>
                  <a:lnTo>
                    <a:pt x="2157984" y="160934"/>
                  </a:lnTo>
                  <a:lnTo>
                    <a:pt x="2648102" y="168249"/>
                  </a:lnTo>
                  <a:lnTo>
                    <a:pt x="3152851" y="179222"/>
                  </a:lnTo>
                  <a:lnTo>
                    <a:pt x="3302812" y="179222"/>
                  </a:lnTo>
                  <a:lnTo>
                    <a:pt x="3760012" y="179222"/>
                  </a:lnTo>
                  <a:lnTo>
                    <a:pt x="4103827" y="182880"/>
                  </a:lnTo>
                  <a:lnTo>
                    <a:pt x="4147718" y="175565"/>
                  </a:lnTo>
                  <a:lnTo>
                    <a:pt x="4187952" y="157277"/>
                  </a:lnTo>
                  <a:lnTo>
                    <a:pt x="4253788" y="102413"/>
                  </a:lnTo>
                  <a:lnTo>
                    <a:pt x="4319625" y="21945"/>
                  </a:lnTo>
                  <a:lnTo>
                    <a:pt x="4334256" y="7315"/>
                  </a:lnTo>
                  <a:lnTo>
                    <a:pt x="4348886" y="0"/>
                  </a:lnTo>
                  <a:lnTo>
                    <a:pt x="4363516" y="0"/>
                  </a:lnTo>
                  <a:lnTo>
                    <a:pt x="4378147" y="7315"/>
                  </a:lnTo>
                  <a:lnTo>
                    <a:pt x="4385462" y="29261"/>
                  </a:lnTo>
                  <a:lnTo>
                    <a:pt x="4381804" y="87782"/>
                  </a:lnTo>
                  <a:lnTo>
                    <a:pt x="4356201" y="168249"/>
                  </a:lnTo>
                  <a:lnTo>
                    <a:pt x="4319625" y="245059"/>
                  </a:lnTo>
                  <a:lnTo>
                    <a:pt x="4286707" y="303581"/>
                  </a:lnTo>
                  <a:lnTo>
                    <a:pt x="4195267" y="438912"/>
                  </a:lnTo>
                  <a:lnTo>
                    <a:pt x="4140403" y="493776"/>
                  </a:lnTo>
                  <a:lnTo>
                    <a:pt x="4100169" y="512064"/>
                  </a:lnTo>
                  <a:lnTo>
                    <a:pt x="4067251" y="504749"/>
                  </a:lnTo>
                  <a:lnTo>
                    <a:pt x="4030675" y="479145"/>
                  </a:lnTo>
                  <a:lnTo>
                    <a:pt x="3986784" y="442569"/>
                  </a:lnTo>
                  <a:lnTo>
                    <a:pt x="3950208" y="420624"/>
                  </a:lnTo>
                  <a:lnTo>
                    <a:pt x="3884371" y="405993"/>
                  </a:lnTo>
                  <a:lnTo>
                    <a:pt x="3738067" y="395021"/>
                  </a:lnTo>
                  <a:lnTo>
                    <a:pt x="3343046" y="384048"/>
                  </a:lnTo>
                  <a:lnTo>
                    <a:pt x="3222345" y="376733"/>
                  </a:lnTo>
                  <a:lnTo>
                    <a:pt x="2260396" y="358445"/>
                  </a:lnTo>
                  <a:lnTo>
                    <a:pt x="2106777" y="354787"/>
                  </a:lnTo>
                  <a:lnTo>
                    <a:pt x="1495958" y="3694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D7795344-7FD0-4F9E-9BA4-D983C6CA091B}"/>
                </a:ext>
              </a:extLst>
            </p:cNvPr>
            <p:cNvSpPr/>
            <p:nvPr/>
          </p:nvSpPr>
          <p:spPr>
            <a:xfrm>
              <a:off x="3957639" y="5227638"/>
              <a:ext cx="644525" cy="482600"/>
            </a:xfrm>
            <a:custGeom>
              <a:avLst/>
              <a:gdLst>
                <a:gd name="connsiteX0" fmla="*/ 173831 w 645318"/>
                <a:gd name="connsiteY0" fmla="*/ 64294 h 483394"/>
                <a:gd name="connsiteX1" fmla="*/ 366712 w 645318"/>
                <a:gd name="connsiteY1" fmla="*/ 142875 h 483394"/>
                <a:gd name="connsiteX2" fmla="*/ 452437 w 645318"/>
                <a:gd name="connsiteY2" fmla="*/ 173831 h 483394"/>
                <a:gd name="connsiteX3" fmla="*/ 502443 w 645318"/>
                <a:gd name="connsiteY3" fmla="*/ 185737 h 483394"/>
                <a:gd name="connsiteX4" fmla="*/ 526256 w 645318"/>
                <a:gd name="connsiteY4" fmla="*/ 188119 h 483394"/>
                <a:gd name="connsiteX5" fmla="*/ 559593 w 645318"/>
                <a:gd name="connsiteY5" fmla="*/ 180975 h 483394"/>
                <a:gd name="connsiteX6" fmla="*/ 645318 w 645318"/>
                <a:gd name="connsiteY6" fmla="*/ 104775 h 483394"/>
                <a:gd name="connsiteX7" fmla="*/ 547687 w 645318"/>
                <a:gd name="connsiteY7" fmla="*/ 483394 h 483394"/>
                <a:gd name="connsiteX8" fmla="*/ 497681 w 645318"/>
                <a:gd name="connsiteY8" fmla="*/ 404812 h 483394"/>
                <a:gd name="connsiteX9" fmla="*/ 366712 w 645318"/>
                <a:gd name="connsiteY9" fmla="*/ 311944 h 483394"/>
                <a:gd name="connsiteX10" fmla="*/ 214312 w 645318"/>
                <a:gd name="connsiteY10" fmla="*/ 202406 h 483394"/>
                <a:gd name="connsiteX11" fmla="*/ 66675 w 645318"/>
                <a:gd name="connsiteY11" fmla="*/ 97631 h 483394"/>
                <a:gd name="connsiteX12" fmla="*/ 19050 w 645318"/>
                <a:gd name="connsiteY12" fmla="*/ 66675 h 483394"/>
                <a:gd name="connsiteX13" fmla="*/ 4762 w 645318"/>
                <a:gd name="connsiteY13" fmla="*/ 50006 h 483394"/>
                <a:gd name="connsiteX14" fmla="*/ 0 w 645318"/>
                <a:gd name="connsiteY14" fmla="*/ 33337 h 483394"/>
                <a:gd name="connsiteX15" fmla="*/ 2381 w 645318"/>
                <a:gd name="connsiteY15" fmla="*/ 19050 h 483394"/>
                <a:gd name="connsiteX16" fmla="*/ 11906 w 645318"/>
                <a:gd name="connsiteY16" fmla="*/ 7144 h 483394"/>
                <a:gd name="connsiteX17" fmla="*/ 33337 w 645318"/>
                <a:gd name="connsiteY17" fmla="*/ 0 h 483394"/>
                <a:gd name="connsiteX18" fmla="*/ 66675 w 645318"/>
                <a:gd name="connsiteY18" fmla="*/ 9525 h 483394"/>
                <a:gd name="connsiteX19" fmla="*/ 173831 w 645318"/>
                <a:gd name="connsiteY19" fmla="*/ 642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5318" h="483394">
                  <a:moveTo>
                    <a:pt x="173831" y="64294"/>
                  </a:moveTo>
                  <a:lnTo>
                    <a:pt x="366712" y="142875"/>
                  </a:lnTo>
                  <a:lnTo>
                    <a:pt x="452437" y="173831"/>
                  </a:lnTo>
                  <a:lnTo>
                    <a:pt x="502443" y="185737"/>
                  </a:lnTo>
                  <a:lnTo>
                    <a:pt x="526256" y="188119"/>
                  </a:lnTo>
                  <a:lnTo>
                    <a:pt x="559593" y="180975"/>
                  </a:lnTo>
                  <a:lnTo>
                    <a:pt x="645318" y="104775"/>
                  </a:lnTo>
                  <a:lnTo>
                    <a:pt x="547687" y="483394"/>
                  </a:lnTo>
                  <a:lnTo>
                    <a:pt x="497681" y="404812"/>
                  </a:lnTo>
                  <a:lnTo>
                    <a:pt x="366712" y="311944"/>
                  </a:lnTo>
                  <a:lnTo>
                    <a:pt x="214312" y="202406"/>
                  </a:lnTo>
                  <a:lnTo>
                    <a:pt x="66675" y="97631"/>
                  </a:lnTo>
                  <a:lnTo>
                    <a:pt x="19050" y="66675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66675" y="9525"/>
                  </a:lnTo>
                  <a:lnTo>
                    <a:pt x="173831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64060286-7BD5-4264-9C4E-F6FA363D9098}"/>
                </a:ext>
              </a:extLst>
            </p:cNvPr>
            <p:cNvSpPr/>
            <p:nvPr/>
          </p:nvSpPr>
          <p:spPr>
            <a:xfrm>
              <a:off x="3648075" y="3262314"/>
              <a:ext cx="1627188" cy="1260475"/>
            </a:xfrm>
            <a:custGeom>
              <a:avLst/>
              <a:gdLst>
                <a:gd name="connsiteX0" fmla="*/ 790575 w 1626394"/>
                <a:gd name="connsiteY0" fmla="*/ 821531 h 1259681"/>
                <a:gd name="connsiteX1" fmla="*/ 383381 w 1626394"/>
                <a:gd name="connsiteY1" fmla="*/ 1126331 h 1259681"/>
                <a:gd name="connsiteX2" fmla="*/ 292894 w 1626394"/>
                <a:gd name="connsiteY2" fmla="*/ 1247775 h 1259681"/>
                <a:gd name="connsiteX3" fmla="*/ 276225 w 1626394"/>
                <a:gd name="connsiteY3" fmla="*/ 1259681 h 1259681"/>
                <a:gd name="connsiteX4" fmla="*/ 259556 w 1626394"/>
                <a:gd name="connsiteY4" fmla="*/ 1257300 h 1259681"/>
                <a:gd name="connsiteX5" fmla="*/ 230981 w 1626394"/>
                <a:gd name="connsiteY5" fmla="*/ 1240631 h 1259681"/>
                <a:gd name="connsiteX6" fmla="*/ 178594 w 1626394"/>
                <a:gd name="connsiteY6" fmla="*/ 1200150 h 1259681"/>
                <a:gd name="connsiteX7" fmla="*/ 130969 w 1626394"/>
                <a:gd name="connsiteY7" fmla="*/ 1150143 h 1259681"/>
                <a:gd name="connsiteX8" fmla="*/ 85725 w 1626394"/>
                <a:gd name="connsiteY8" fmla="*/ 1090612 h 1259681"/>
                <a:gd name="connsiteX9" fmla="*/ 45244 w 1626394"/>
                <a:gd name="connsiteY9" fmla="*/ 1019175 h 1259681"/>
                <a:gd name="connsiteX10" fmla="*/ 19050 w 1626394"/>
                <a:gd name="connsiteY10" fmla="*/ 964406 h 1259681"/>
                <a:gd name="connsiteX11" fmla="*/ 4763 w 1626394"/>
                <a:gd name="connsiteY11" fmla="*/ 933450 h 1259681"/>
                <a:gd name="connsiteX12" fmla="*/ 0 w 1626394"/>
                <a:gd name="connsiteY12" fmla="*/ 904875 h 1259681"/>
                <a:gd name="connsiteX13" fmla="*/ 0 w 1626394"/>
                <a:gd name="connsiteY13" fmla="*/ 890587 h 1259681"/>
                <a:gd name="connsiteX14" fmla="*/ 0 w 1626394"/>
                <a:gd name="connsiteY14" fmla="*/ 878681 h 1259681"/>
                <a:gd name="connsiteX15" fmla="*/ 7144 w 1626394"/>
                <a:gd name="connsiteY15" fmla="*/ 864393 h 1259681"/>
                <a:gd name="connsiteX16" fmla="*/ 19050 w 1626394"/>
                <a:gd name="connsiteY16" fmla="*/ 864393 h 1259681"/>
                <a:gd name="connsiteX17" fmla="*/ 47625 w 1626394"/>
                <a:gd name="connsiteY17" fmla="*/ 878681 h 1259681"/>
                <a:gd name="connsiteX18" fmla="*/ 83344 w 1626394"/>
                <a:gd name="connsiteY18" fmla="*/ 902493 h 1259681"/>
                <a:gd name="connsiteX19" fmla="*/ 119063 w 1626394"/>
                <a:gd name="connsiteY19" fmla="*/ 916781 h 1259681"/>
                <a:gd name="connsiteX20" fmla="*/ 159544 w 1626394"/>
                <a:gd name="connsiteY20" fmla="*/ 923925 h 1259681"/>
                <a:gd name="connsiteX21" fmla="*/ 190500 w 1626394"/>
                <a:gd name="connsiteY21" fmla="*/ 926306 h 1259681"/>
                <a:gd name="connsiteX22" fmla="*/ 211931 w 1626394"/>
                <a:gd name="connsiteY22" fmla="*/ 923925 h 1259681"/>
                <a:gd name="connsiteX23" fmla="*/ 314325 w 1626394"/>
                <a:gd name="connsiteY23" fmla="*/ 883443 h 1259681"/>
                <a:gd name="connsiteX24" fmla="*/ 526256 w 1626394"/>
                <a:gd name="connsiteY24" fmla="*/ 766762 h 1259681"/>
                <a:gd name="connsiteX25" fmla="*/ 733425 w 1626394"/>
                <a:gd name="connsiteY25" fmla="*/ 638175 h 1259681"/>
                <a:gd name="connsiteX26" fmla="*/ 969169 w 1626394"/>
                <a:gd name="connsiteY26" fmla="*/ 485775 h 1259681"/>
                <a:gd name="connsiteX27" fmla="*/ 1126331 w 1626394"/>
                <a:gd name="connsiteY27" fmla="*/ 383381 h 1259681"/>
                <a:gd name="connsiteX28" fmla="*/ 1297781 w 1626394"/>
                <a:gd name="connsiteY28" fmla="*/ 245268 h 1259681"/>
                <a:gd name="connsiteX29" fmla="*/ 1454944 w 1626394"/>
                <a:gd name="connsiteY29" fmla="*/ 109537 h 1259681"/>
                <a:gd name="connsiteX30" fmla="*/ 1554956 w 1626394"/>
                <a:gd name="connsiteY30" fmla="*/ 21431 h 1259681"/>
                <a:gd name="connsiteX31" fmla="*/ 1574006 w 1626394"/>
                <a:gd name="connsiteY31" fmla="*/ 7143 h 1259681"/>
                <a:gd name="connsiteX32" fmla="*/ 1593056 w 1626394"/>
                <a:gd name="connsiteY32" fmla="*/ 0 h 1259681"/>
                <a:gd name="connsiteX33" fmla="*/ 1604963 w 1626394"/>
                <a:gd name="connsiteY33" fmla="*/ 0 h 1259681"/>
                <a:gd name="connsiteX34" fmla="*/ 1614488 w 1626394"/>
                <a:gd name="connsiteY34" fmla="*/ 2381 h 1259681"/>
                <a:gd name="connsiteX35" fmla="*/ 1621631 w 1626394"/>
                <a:gd name="connsiteY35" fmla="*/ 11906 h 1259681"/>
                <a:gd name="connsiteX36" fmla="*/ 1626394 w 1626394"/>
                <a:gd name="connsiteY36" fmla="*/ 28575 h 1259681"/>
                <a:gd name="connsiteX37" fmla="*/ 1614488 w 1626394"/>
                <a:gd name="connsiteY37" fmla="*/ 54768 h 1259681"/>
                <a:gd name="connsiteX38" fmla="*/ 1535906 w 1626394"/>
                <a:gd name="connsiteY38" fmla="*/ 147637 h 1259681"/>
                <a:gd name="connsiteX39" fmla="*/ 1390650 w 1626394"/>
                <a:gd name="connsiteY39" fmla="*/ 307181 h 1259681"/>
                <a:gd name="connsiteX40" fmla="*/ 1123950 w 1626394"/>
                <a:gd name="connsiteY40" fmla="*/ 585787 h 1259681"/>
                <a:gd name="connsiteX41" fmla="*/ 969169 w 1626394"/>
                <a:gd name="connsiteY41" fmla="*/ 690562 h 1259681"/>
                <a:gd name="connsiteX42" fmla="*/ 790575 w 1626394"/>
                <a:gd name="connsiteY42" fmla="*/ 82153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259681">
                  <a:moveTo>
                    <a:pt x="790575" y="821531"/>
                  </a:moveTo>
                  <a:lnTo>
                    <a:pt x="383381" y="1126331"/>
                  </a:lnTo>
                  <a:lnTo>
                    <a:pt x="292894" y="1247775"/>
                  </a:lnTo>
                  <a:lnTo>
                    <a:pt x="276225" y="1259681"/>
                  </a:lnTo>
                  <a:lnTo>
                    <a:pt x="259556" y="1257300"/>
                  </a:lnTo>
                  <a:lnTo>
                    <a:pt x="230981" y="1240631"/>
                  </a:lnTo>
                  <a:lnTo>
                    <a:pt x="178594" y="1200150"/>
                  </a:lnTo>
                  <a:lnTo>
                    <a:pt x="130969" y="1150143"/>
                  </a:lnTo>
                  <a:lnTo>
                    <a:pt x="85725" y="1090612"/>
                  </a:lnTo>
                  <a:lnTo>
                    <a:pt x="45244" y="1019175"/>
                  </a:lnTo>
                  <a:lnTo>
                    <a:pt x="19050" y="964406"/>
                  </a:lnTo>
                  <a:lnTo>
                    <a:pt x="4763" y="933450"/>
                  </a:lnTo>
                  <a:lnTo>
                    <a:pt x="0" y="904875"/>
                  </a:lnTo>
                  <a:lnTo>
                    <a:pt x="0" y="890587"/>
                  </a:lnTo>
                  <a:lnTo>
                    <a:pt x="0" y="878681"/>
                  </a:lnTo>
                  <a:lnTo>
                    <a:pt x="7144" y="864393"/>
                  </a:lnTo>
                  <a:lnTo>
                    <a:pt x="19050" y="864393"/>
                  </a:lnTo>
                  <a:lnTo>
                    <a:pt x="47625" y="878681"/>
                  </a:lnTo>
                  <a:lnTo>
                    <a:pt x="83344" y="902493"/>
                  </a:lnTo>
                  <a:lnTo>
                    <a:pt x="119063" y="916781"/>
                  </a:lnTo>
                  <a:lnTo>
                    <a:pt x="159544" y="923925"/>
                  </a:lnTo>
                  <a:lnTo>
                    <a:pt x="190500" y="926306"/>
                  </a:lnTo>
                  <a:lnTo>
                    <a:pt x="211931" y="923925"/>
                  </a:lnTo>
                  <a:lnTo>
                    <a:pt x="314325" y="883443"/>
                  </a:lnTo>
                  <a:lnTo>
                    <a:pt x="526256" y="766762"/>
                  </a:lnTo>
                  <a:lnTo>
                    <a:pt x="733425" y="638175"/>
                  </a:lnTo>
                  <a:lnTo>
                    <a:pt x="969169" y="485775"/>
                  </a:lnTo>
                  <a:lnTo>
                    <a:pt x="1126331" y="383381"/>
                  </a:lnTo>
                  <a:lnTo>
                    <a:pt x="1297781" y="245268"/>
                  </a:lnTo>
                  <a:lnTo>
                    <a:pt x="1454944" y="109537"/>
                  </a:lnTo>
                  <a:lnTo>
                    <a:pt x="1554956" y="21431"/>
                  </a:lnTo>
                  <a:lnTo>
                    <a:pt x="1574006" y="7143"/>
                  </a:lnTo>
                  <a:lnTo>
                    <a:pt x="1593056" y="0"/>
                  </a:lnTo>
                  <a:lnTo>
                    <a:pt x="1604963" y="0"/>
                  </a:lnTo>
                  <a:lnTo>
                    <a:pt x="1614488" y="2381"/>
                  </a:lnTo>
                  <a:lnTo>
                    <a:pt x="1621631" y="11906"/>
                  </a:lnTo>
                  <a:lnTo>
                    <a:pt x="1626394" y="28575"/>
                  </a:lnTo>
                  <a:lnTo>
                    <a:pt x="1614488" y="54768"/>
                  </a:lnTo>
                  <a:lnTo>
                    <a:pt x="1535906" y="147637"/>
                  </a:lnTo>
                  <a:lnTo>
                    <a:pt x="1390650" y="307181"/>
                  </a:lnTo>
                  <a:lnTo>
                    <a:pt x="1123950" y="585787"/>
                  </a:lnTo>
                  <a:lnTo>
                    <a:pt x="969169" y="690562"/>
                  </a:lnTo>
                  <a:lnTo>
                    <a:pt x="790575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8EFEED0E-0CDF-4E56-8CCE-695C95F5085E}"/>
                </a:ext>
              </a:extLst>
            </p:cNvPr>
            <p:cNvSpPr/>
            <p:nvPr/>
          </p:nvSpPr>
          <p:spPr>
            <a:xfrm>
              <a:off x="5427664" y="2452689"/>
              <a:ext cx="592137" cy="708025"/>
            </a:xfrm>
            <a:custGeom>
              <a:avLst/>
              <a:gdLst>
                <a:gd name="connsiteX0" fmla="*/ 300037 w 592931"/>
                <a:gd name="connsiteY0" fmla="*/ 504825 h 707231"/>
                <a:gd name="connsiteX1" fmla="*/ 233362 w 592931"/>
                <a:gd name="connsiteY1" fmla="*/ 388143 h 707231"/>
                <a:gd name="connsiteX2" fmla="*/ 157162 w 592931"/>
                <a:gd name="connsiteY2" fmla="*/ 264318 h 707231"/>
                <a:gd name="connsiteX3" fmla="*/ 66675 w 592931"/>
                <a:gd name="connsiteY3" fmla="*/ 133350 h 707231"/>
                <a:gd name="connsiteX4" fmla="*/ 23812 w 592931"/>
                <a:gd name="connsiteY4" fmla="*/ 83343 h 707231"/>
                <a:gd name="connsiteX5" fmla="*/ 7144 w 592931"/>
                <a:gd name="connsiteY5" fmla="*/ 57150 h 707231"/>
                <a:gd name="connsiteX6" fmla="*/ 0 w 592931"/>
                <a:gd name="connsiteY6" fmla="*/ 23812 h 707231"/>
                <a:gd name="connsiteX7" fmla="*/ 7144 w 592931"/>
                <a:gd name="connsiteY7" fmla="*/ 4762 h 707231"/>
                <a:gd name="connsiteX8" fmla="*/ 19050 w 592931"/>
                <a:gd name="connsiteY8" fmla="*/ 0 h 707231"/>
                <a:gd name="connsiteX9" fmla="*/ 42862 w 592931"/>
                <a:gd name="connsiteY9" fmla="*/ 4762 h 707231"/>
                <a:gd name="connsiteX10" fmla="*/ 80962 w 592931"/>
                <a:gd name="connsiteY10" fmla="*/ 30956 h 707231"/>
                <a:gd name="connsiteX11" fmla="*/ 188119 w 592931"/>
                <a:gd name="connsiteY11" fmla="*/ 107156 h 707231"/>
                <a:gd name="connsiteX12" fmla="*/ 314325 w 592931"/>
                <a:gd name="connsiteY12" fmla="*/ 188118 h 707231"/>
                <a:gd name="connsiteX13" fmla="*/ 431006 w 592931"/>
                <a:gd name="connsiteY13" fmla="*/ 257175 h 707231"/>
                <a:gd name="connsiteX14" fmla="*/ 457200 w 592931"/>
                <a:gd name="connsiteY14" fmla="*/ 276225 h 707231"/>
                <a:gd name="connsiteX15" fmla="*/ 485775 w 592931"/>
                <a:gd name="connsiteY15" fmla="*/ 314325 h 707231"/>
                <a:gd name="connsiteX16" fmla="*/ 511969 w 592931"/>
                <a:gd name="connsiteY16" fmla="*/ 376237 h 707231"/>
                <a:gd name="connsiteX17" fmla="*/ 552450 w 592931"/>
                <a:gd name="connsiteY17" fmla="*/ 466725 h 707231"/>
                <a:gd name="connsiteX18" fmla="*/ 592931 w 592931"/>
                <a:gd name="connsiteY18" fmla="*/ 590550 h 707231"/>
                <a:gd name="connsiteX19" fmla="*/ 588169 w 592931"/>
                <a:gd name="connsiteY19" fmla="*/ 623887 h 707231"/>
                <a:gd name="connsiteX20" fmla="*/ 569119 w 592931"/>
                <a:gd name="connsiteY20" fmla="*/ 666750 h 707231"/>
                <a:gd name="connsiteX21" fmla="*/ 540544 w 592931"/>
                <a:gd name="connsiteY21" fmla="*/ 695325 h 707231"/>
                <a:gd name="connsiteX22" fmla="*/ 511969 w 592931"/>
                <a:gd name="connsiteY22" fmla="*/ 707231 h 707231"/>
                <a:gd name="connsiteX23" fmla="*/ 485775 w 592931"/>
                <a:gd name="connsiteY23" fmla="*/ 707231 h 707231"/>
                <a:gd name="connsiteX24" fmla="*/ 450056 w 592931"/>
                <a:gd name="connsiteY24" fmla="*/ 700087 h 707231"/>
                <a:gd name="connsiteX25" fmla="*/ 397669 w 592931"/>
                <a:gd name="connsiteY25" fmla="*/ 669131 h 707231"/>
                <a:gd name="connsiteX26" fmla="*/ 366712 w 592931"/>
                <a:gd name="connsiteY26" fmla="*/ 638175 h 707231"/>
                <a:gd name="connsiteX27" fmla="*/ 300037 w 592931"/>
                <a:gd name="connsiteY27" fmla="*/ 504825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931" h="707231">
                  <a:moveTo>
                    <a:pt x="300037" y="504825"/>
                  </a:moveTo>
                  <a:lnTo>
                    <a:pt x="233362" y="388143"/>
                  </a:lnTo>
                  <a:lnTo>
                    <a:pt x="157162" y="264318"/>
                  </a:lnTo>
                  <a:lnTo>
                    <a:pt x="66675" y="133350"/>
                  </a:lnTo>
                  <a:lnTo>
                    <a:pt x="23812" y="83343"/>
                  </a:lnTo>
                  <a:lnTo>
                    <a:pt x="7144" y="57150"/>
                  </a:lnTo>
                  <a:lnTo>
                    <a:pt x="0" y="23812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80962" y="30956"/>
                  </a:lnTo>
                  <a:lnTo>
                    <a:pt x="188119" y="107156"/>
                  </a:lnTo>
                  <a:lnTo>
                    <a:pt x="314325" y="188118"/>
                  </a:lnTo>
                  <a:lnTo>
                    <a:pt x="431006" y="257175"/>
                  </a:lnTo>
                  <a:lnTo>
                    <a:pt x="457200" y="276225"/>
                  </a:lnTo>
                  <a:lnTo>
                    <a:pt x="485775" y="314325"/>
                  </a:lnTo>
                  <a:lnTo>
                    <a:pt x="511969" y="376237"/>
                  </a:lnTo>
                  <a:lnTo>
                    <a:pt x="552450" y="466725"/>
                  </a:lnTo>
                  <a:lnTo>
                    <a:pt x="592931" y="590550"/>
                  </a:lnTo>
                  <a:lnTo>
                    <a:pt x="588169" y="623887"/>
                  </a:lnTo>
                  <a:lnTo>
                    <a:pt x="569119" y="666750"/>
                  </a:lnTo>
                  <a:lnTo>
                    <a:pt x="540544" y="695325"/>
                  </a:lnTo>
                  <a:lnTo>
                    <a:pt x="511969" y="707231"/>
                  </a:lnTo>
                  <a:lnTo>
                    <a:pt x="485775" y="707231"/>
                  </a:lnTo>
                  <a:lnTo>
                    <a:pt x="450056" y="700087"/>
                  </a:lnTo>
                  <a:lnTo>
                    <a:pt x="397669" y="669131"/>
                  </a:lnTo>
                  <a:lnTo>
                    <a:pt x="366712" y="638175"/>
                  </a:lnTo>
                  <a:lnTo>
                    <a:pt x="300037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1">
              <a:extLst>
                <a:ext uri="{FF2B5EF4-FFF2-40B4-BE49-F238E27FC236}">
                  <a16:creationId xmlns:a16="http://schemas.microsoft.com/office/drawing/2014/main" id="{45656AD1-3C16-4A41-A60B-1D1722D8C1C2}"/>
                </a:ext>
              </a:extLst>
            </p:cNvPr>
            <p:cNvSpPr/>
            <p:nvPr/>
          </p:nvSpPr>
          <p:spPr>
            <a:xfrm rot="16200000">
              <a:off x="5144295" y="4263232"/>
              <a:ext cx="2847975" cy="500063"/>
            </a:xfrm>
            <a:custGeom>
              <a:avLst/>
              <a:gdLst>
                <a:gd name="connsiteX0" fmla="*/ 1140619 w 2847975"/>
                <a:gd name="connsiteY0" fmla="*/ 416718 h 500062"/>
                <a:gd name="connsiteX1" fmla="*/ 438150 w 2847975"/>
                <a:gd name="connsiteY1" fmla="*/ 419100 h 500062"/>
                <a:gd name="connsiteX2" fmla="*/ 169069 w 2847975"/>
                <a:gd name="connsiteY2" fmla="*/ 416718 h 500062"/>
                <a:gd name="connsiteX3" fmla="*/ 109538 w 2847975"/>
                <a:gd name="connsiteY3" fmla="*/ 411956 h 500062"/>
                <a:gd name="connsiteX4" fmla="*/ 76200 w 2847975"/>
                <a:gd name="connsiteY4" fmla="*/ 402431 h 500062"/>
                <a:gd name="connsiteX5" fmla="*/ 45244 w 2847975"/>
                <a:gd name="connsiteY5" fmla="*/ 390525 h 500062"/>
                <a:gd name="connsiteX6" fmla="*/ 16669 w 2847975"/>
                <a:gd name="connsiteY6" fmla="*/ 371475 h 500062"/>
                <a:gd name="connsiteX7" fmla="*/ 4763 w 2847975"/>
                <a:gd name="connsiteY7" fmla="*/ 354806 h 500062"/>
                <a:gd name="connsiteX8" fmla="*/ 0 w 2847975"/>
                <a:gd name="connsiteY8" fmla="*/ 333375 h 500062"/>
                <a:gd name="connsiteX9" fmla="*/ 7144 w 2847975"/>
                <a:gd name="connsiteY9" fmla="*/ 295275 h 500062"/>
                <a:gd name="connsiteX10" fmla="*/ 21432 w 2847975"/>
                <a:gd name="connsiteY10" fmla="*/ 264318 h 500062"/>
                <a:gd name="connsiteX11" fmla="*/ 47625 w 2847975"/>
                <a:gd name="connsiteY11" fmla="*/ 233362 h 500062"/>
                <a:gd name="connsiteX12" fmla="*/ 92869 w 2847975"/>
                <a:gd name="connsiteY12" fmla="*/ 195262 h 500062"/>
                <a:gd name="connsiteX13" fmla="*/ 223838 w 2847975"/>
                <a:gd name="connsiteY13" fmla="*/ 150018 h 500062"/>
                <a:gd name="connsiteX14" fmla="*/ 385763 w 2847975"/>
                <a:gd name="connsiteY14" fmla="*/ 104775 h 500062"/>
                <a:gd name="connsiteX15" fmla="*/ 416719 w 2847975"/>
                <a:gd name="connsiteY15" fmla="*/ 114300 h 500062"/>
                <a:gd name="connsiteX16" fmla="*/ 507207 w 2847975"/>
                <a:gd name="connsiteY16" fmla="*/ 135731 h 500062"/>
                <a:gd name="connsiteX17" fmla="*/ 611982 w 2847975"/>
                <a:gd name="connsiteY17" fmla="*/ 157162 h 500062"/>
                <a:gd name="connsiteX18" fmla="*/ 740569 w 2847975"/>
                <a:gd name="connsiteY18" fmla="*/ 171450 h 500062"/>
                <a:gd name="connsiteX19" fmla="*/ 931069 w 2847975"/>
                <a:gd name="connsiteY19" fmla="*/ 185737 h 500062"/>
                <a:gd name="connsiteX20" fmla="*/ 1197769 w 2847975"/>
                <a:gd name="connsiteY20" fmla="*/ 200025 h 500062"/>
                <a:gd name="connsiteX21" fmla="*/ 1616869 w 2847975"/>
                <a:gd name="connsiteY21" fmla="*/ 211931 h 500062"/>
                <a:gd name="connsiteX22" fmla="*/ 1878807 w 2847975"/>
                <a:gd name="connsiteY22" fmla="*/ 216693 h 500062"/>
                <a:gd name="connsiteX23" fmla="*/ 2159794 w 2847975"/>
                <a:gd name="connsiteY23" fmla="*/ 221456 h 500062"/>
                <a:gd name="connsiteX24" fmla="*/ 2440782 w 2847975"/>
                <a:gd name="connsiteY24" fmla="*/ 204787 h 500062"/>
                <a:gd name="connsiteX25" fmla="*/ 2595563 w 2847975"/>
                <a:gd name="connsiteY25" fmla="*/ 192881 h 500062"/>
                <a:gd name="connsiteX26" fmla="*/ 2631282 w 2847975"/>
                <a:gd name="connsiteY26" fmla="*/ 178593 h 500062"/>
                <a:gd name="connsiteX27" fmla="*/ 2674144 w 2847975"/>
                <a:gd name="connsiteY27" fmla="*/ 150018 h 500062"/>
                <a:gd name="connsiteX28" fmla="*/ 2724150 w 2847975"/>
                <a:gd name="connsiteY28" fmla="*/ 102393 h 500062"/>
                <a:gd name="connsiteX29" fmla="*/ 2790825 w 2847975"/>
                <a:gd name="connsiteY29" fmla="*/ 28575 h 500062"/>
                <a:gd name="connsiteX30" fmla="*/ 2807494 w 2847975"/>
                <a:gd name="connsiteY30" fmla="*/ 9525 h 500062"/>
                <a:gd name="connsiteX31" fmla="*/ 2828925 w 2847975"/>
                <a:gd name="connsiteY31" fmla="*/ 0 h 500062"/>
                <a:gd name="connsiteX32" fmla="*/ 2843213 w 2847975"/>
                <a:gd name="connsiteY32" fmla="*/ 2381 h 500062"/>
                <a:gd name="connsiteX33" fmla="*/ 2847975 w 2847975"/>
                <a:gd name="connsiteY33" fmla="*/ 14287 h 500062"/>
                <a:gd name="connsiteX34" fmla="*/ 2845594 w 2847975"/>
                <a:gd name="connsiteY34" fmla="*/ 45243 h 500062"/>
                <a:gd name="connsiteX35" fmla="*/ 2833688 w 2847975"/>
                <a:gd name="connsiteY35" fmla="*/ 107156 h 500062"/>
                <a:gd name="connsiteX36" fmla="*/ 2817019 w 2847975"/>
                <a:gd name="connsiteY36" fmla="*/ 169068 h 500062"/>
                <a:gd name="connsiteX37" fmla="*/ 2786063 w 2847975"/>
                <a:gd name="connsiteY37" fmla="*/ 254793 h 500062"/>
                <a:gd name="connsiteX38" fmla="*/ 2743200 w 2847975"/>
                <a:gd name="connsiteY38" fmla="*/ 335756 h 500062"/>
                <a:gd name="connsiteX39" fmla="*/ 2695575 w 2847975"/>
                <a:gd name="connsiteY39" fmla="*/ 395287 h 500062"/>
                <a:gd name="connsiteX40" fmla="*/ 2631282 w 2847975"/>
                <a:gd name="connsiteY40" fmla="*/ 457200 h 500062"/>
                <a:gd name="connsiteX41" fmla="*/ 2578894 w 2847975"/>
                <a:gd name="connsiteY41" fmla="*/ 495300 h 500062"/>
                <a:gd name="connsiteX42" fmla="*/ 2545557 w 2847975"/>
                <a:gd name="connsiteY42" fmla="*/ 500062 h 500062"/>
                <a:gd name="connsiteX43" fmla="*/ 2533650 w 2847975"/>
                <a:gd name="connsiteY43" fmla="*/ 500062 h 500062"/>
                <a:gd name="connsiteX44" fmla="*/ 2514600 w 2847975"/>
                <a:gd name="connsiteY44" fmla="*/ 490537 h 500062"/>
                <a:gd name="connsiteX45" fmla="*/ 2486025 w 2847975"/>
                <a:gd name="connsiteY45" fmla="*/ 466725 h 500062"/>
                <a:gd name="connsiteX46" fmla="*/ 2440782 w 2847975"/>
                <a:gd name="connsiteY46" fmla="*/ 438150 h 500062"/>
                <a:gd name="connsiteX47" fmla="*/ 2386013 w 2847975"/>
                <a:gd name="connsiteY47" fmla="*/ 416718 h 500062"/>
                <a:gd name="connsiteX48" fmla="*/ 2195513 w 2847975"/>
                <a:gd name="connsiteY48" fmla="*/ 416718 h 500062"/>
                <a:gd name="connsiteX49" fmla="*/ 1905000 w 2847975"/>
                <a:gd name="connsiteY49" fmla="*/ 411956 h 500062"/>
                <a:gd name="connsiteX50" fmla="*/ 1140619 w 2847975"/>
                <a:gd name="connsiteY50" fmla="*/ 416718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47975" h="500062">
                  <a:moveTo>
                    <a:pt x="1140619" y="416718"/>
                  </a:moveTo>
                  <a:lnTo>
                    <a:pt x="438150" y="419100"/>
                  </a:lnTo>
                  <a:lnTo>
                    <a:pt x="169069" y="416718"/>
                  </a:lnTo>
                  <a:lnTo>
                    <a:pt x="109538" y="411956"/>
                  </a:lnTo>
                  <a:lnTo>
                    <a:pt x="76200" y="402431"/>
                  </a:lnTo>
                  <a:lnTo>
                    <a:pt x="45244" y="390525"/>
                  </a:lnTo>
                  <a:lnTo>
                    <a:pt x="16669" y="371475"/>
                  </a:lnTo>
                  <a:lnTo>
                    <a:pt x="4763" y="354806"/>
                  </a:lnTo>
                  <a:lnTo>
                    <a:pt x="0" y="333375"/>
                  </a:lnTo>
                  <a:lnTo>
                    <a:pt x="7144" y="295275"/>
                  </a:lnTo>
                  <a:lnTo>
                    <a:pt x="21432" y="264318"/>
                  </a:lnTo>
                  <a:lnTo>
                    <a:pt x="47625" y="233362"/>
                  </a:lnTo>
                  <a:lnTo>
                    <a:pt x="92869" y="195262"/>
                  </a:lnTo>
                  <a:lnTo>
                    <a:pt x="223838" y="150018"/>
                  </a:lnTo>
                  <a:lnTo>
                    <a:pt x="385763" y="104775"/>
                  </a:lnTo>
                  <a:lnTo>
                    <a:pt x="416719" y="114300"/>
                  </a:lnTo>
                  <a:lnTo>
                    <a:pt x="507207" y="135731"/>
                  </a:lnTo>
                  <a:lnTo>
                    <a:pt x="611982" y="157162"/>
                  </a:lnTo>
                  <a:lnTo>
                    <a:pt x="740569" y="171450"/>
                  </a:lnTo>
                  <a:lnTo>
                    <a:pt x="931069" y="185737"/>
                  </a:lnTo>
                  <a:lnTo>
                    <a:pt x="1197769" y="200025"/>
                  </a:lnTo>
                  <a:lnTo>
                    <a:pt x="1616869" y="211931"/>
                  </a:lnTo>
                  <a:lnTo>
                    <a:pt x="1878807" y="216693"/>
                  </a:lnTo>
                  <a:lnTo>
                    <a:pt x="2159794" y="221456"/>
                  </a:lnTo>
                  <a:lnTo>
                    <a:pt x="2440782" y="204787"/>
                  </a:lnTo>
                  <a:lnTo>
                    <a:pt x="2595563" y="192881"/>
                  </a:lnTo>
                  <a:lnTo>
                    <a:pt x="2631282" y="178593"/>
                  </a:lnTo>
                  <a:lnTo>
                    <a:pt x="2674144" y="150018"/>
                  </a:lnTo>
                  <a:lnTo>
                    <a:pt x="2724150" y="102393"/>
                  </a:lnTo>
                  <a:lnTo>
                    <a:pt x="2790825" y="28575"/>
                  </a:lnTo>
                  <a:lnTo>
                    <a:pt x="2807494" y="9525"/>
                  </a:lnTo>
                  <a:lnTo>
                    <a:pt x="2828925" y="0"/>
                  </a:lnTo>
                  <a:lnTo>
                    <a:pt x="2843213" y="2381"/>
                  </a:lnTo>
                  <a:lnTo>
                    <a:pt x="2847975" y="14287"/>
                  </a:lnTo>
                  <a:lnTo>
                    <a:pt x="2845594" y="45243"/>
                  </a:lnTo>
                  <a:lnTo>
                    <a:pt x="2833688" y="107156"/>
                  </a:lnTo>
                  <a:lnTo>
                    <a:pt x="2817019" y="169068"/>
                  </a:lnTo>
                  <a:lnTo>
                    <a:pt x="2786063" y="254793"/>
                  </a:lnTo>
                  <a:lnTo>
                    <a:pt x="2743200" y="335756"/>
                  </a:lnTo>
                  <a:lnTo>
                    <a:pt x="2695575" y="395287"/>
                  </a:lnTo>
                  <a:lnTo>
                    <a:pt x="2631282" y="457200"/>
                  </a:lnTo>
                  <a:lnTo>
                    <a:pt x="2578894" y="495300"/>
                  </a:lnTo>
                  <a:lnTo>
                    <a:pt x="2545557" y="500062"/>
                  </a:lnTo>
                  <a:lnTo>
                    <a:pt x="2533650" y="500062"/>
                  </a:lnTo>
                  <a:lnTo>
                    <a:pt x="2514600" y="490537"/>
                  </a:lnTo>
                  <a:lnTo>
                    <a:pt x="2486025" y="466725"/>
                  </a:lnTo>
                  <a:lnTo>
                    <a:pt x="2440782" y="438150"/>
                  </a:lnTo>
                  <a:lnTo>
                    <a:pt x="2386013" y="416718"/>
                  </a:lnTo>
                  <a:lnTo>
                    <a:pt x="2195513" y="416718"/>
                  </a:lnTo>
                  <a:lnTo>
                    <a:pt x="1905000" y="411956"/>
                  </a:lnTo>
                  <a:lnTo>
                    <a:pt x="1140619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D6FFE201-01C8-4B18-937F-A8B5DD0412DF}"/>
                </a:ext>
              </a:extLst>
            </p:cNvPr>
            <p:cNvSpPr/>
            <p:nvPr/>
          </p:nvSpPr>
          <p:spPr>
            <a:xfrm>
              <a:off x="5032376" y="3846514"/>
              <a:ext cx="1585913" cy="1577975"/>
            </a:xfrm>
            <a:custGeom>
              <a:avLst/>
              <a:gdLst>
                <a:gd name="connsiteX0" fmla="*/ 854869 w 1585913"/>
                <a:gd name="connsiteY0" fmla="*/ 976312 h 1578769"/>
                <a:gd name="connsiteX1" fmla="*/ 647700 w 1585913"/>
                <a:gd name="connsiteY1" fmla="*/ 1147762 h 1578769"/>
                <a:gd name="connsiteX2" fmla="*/ 354807 w 1585913"/>
                <a:gd name="connsiteY2" fmla="*/ 1366837 h 1578769"/>
                <a:gd name="connsiteX3" fmla="*/ 64294 w 1585913"/>
                <a:gd name="connsiteY3" fmla="*/ 1564481 h 1578769"/>
                <a:gd name="connsiteX4" fmla="*/ 40482 w 1585913"/>
                <a:gd name="connsiteY4" fmla="*/ 1576387 h 1578769"/>
                <a:gd name="connsiteX5" fmla="*/ 23813 w 1585913"/>
                <a:gd name="connsiteY5" fmla="*/ 1578769 h 1578769"/>
                <a:gd name="connsiteX6" fmla="*/ 7144 w 1585913"/>
                <a:gd name="connsiteY6" fmla="*/ 1574006 h 1578769"/>
                <a:gd name="connsiteX7" fmla="*/ 0 w 1585913"/>
                <a:gd name="connsiteY7" fmla="*/ 1562100 h 1578769"/>
                <a:gd name="connsiteX8" fmla="*/ 7144 w 1585913"/>
                <a:gd name="connsiteY8" fmla="*/ 1545431 h 1578769"/>
                <a:gd name="connsiteX9" fmla="*/ 114300 w 1585913"/>
                <a:gd name="connsiteY9" fmla="*/ 1443037 h 1578769"/>
                <a:gd name="connsiteX10" fmla="*/ 269082 w 1585913"/>
                <a:gd name="connsiteY10" fmla="*/ 1302544 h 1578769"/>
                <a:gd name="connsiteX11" fmla="*/ 411957 w 1585913"/>
                <a:gd name="connsiteY11" fmla="*/ 1166812 h 1578769"/>
                <a:gd name="connsiteX12" fmla="*/ 597694 w 1585913"/>
                <a:gd name="connsiteY12" fmla="*/ 990600 h 1578769"/>
                <a:gd name="connsiteX13" fmla="*/ 723900 w 1585913"/>
                <a:gd name="connsiteY13" fmla="*/ 862012 h 1578769"/>
                <a:gd name="connsiteX14" fmla="*/ 859632 w 1585913"/>
                <a:gd name="connsiteY14" fmla="*/ 719137 h 1578769"/>
                <a:gd name="connsiteX15" fmla="*/ 981075 w 1585913"/>
                <a:gd name="connsiteY15" fmla="*/ 569119 h 1578769"/>
                <a:gd name="connsiteX16" fmla="*/ 1116807 w 1585913"/>
                <a:gd name="connsiteY16" fmla="*/ 404812 h 1578769"/>
                <a:gd name="connsiteX17" fmla="*/ 1259682 w 1585913"/>
                <a:gd name="connsiteY17" fmla="*/ 226219 h 1578769"/>
                <a:gd name="connsiteX18" fmla="*/ 1352550 w 1585913"/>
                <a:gd name="connsiteY18" fmla="*/ 90487 h 1578769"/>
                <a:gd name="connsiteX19" fmla="*/ 1585913 w 1585913"/>
                <a:gd name="connsiteY19" fmla="*/ 0 h 1578769"/>
                <a:gd name="connsiteX20" fmla="*/ 1581150 w 1585913"/>
                <a:gd name="connsiteY20" fmla="*/ 150019 h 1578769"/>
                <a:gd name="connsiteX21" fmla="*/ 1481138 w 1585913"/>
                <a:gd name="connsiteY21" fmla="*/ 257175 h 1578769"/>
                <a:gd name="connsiteX22" fmla="*/ 1364457 w 1585913"/>
                <a:gd name="connsiteY22" fmla="*/ 402431 h 1578769"/>
                <a:gd name="connsiteX23" fmla="*/ 1240632 w 1585913"/>
                <a:gd name="connsiteY23" fmla="*/ 559594 h 1578769"/>
                <a:gd name="connsiteX24" fmla="*/ 1102519 w 1585913"/>
                <a:gd name="connsiteY24" fmla="*/ 711994 h 1578769"/>
                <a:gd name="connsiteX25" fmla="*/ 990600 w 1585913"/>
                <a:gd name="connsiteY25" fmla="*/ 835819 h 1578769"/>
                <a:gd name="connsiteX26" fmla="*/ 854869 w 1585913"/>
                <a:gd name="connsiteY26" fmla="*/ 976312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5913" h="1578769">
                  <a:moveTo>
                    <a:pt x="854869" y="976312"/>
                  </a:moveTo>
                  <a:lnTo>
                    <a:pt x="647700" y="1147762"/>
                  </a:lnTo>
                  <a:lnTo>
                    <a:pt x="354807" y="1366837"/>
                  </a:lnTo>
                  <a:lnTo>
                    <a:pt x="64294" y="1564481"/>
                  </a:lnTo>
                  <a:lnTo>
                    <a:pt x="40482" y="1576387"/>
                  </a:lnTo>
                  <a:lnTo>
                    <a:pt x="23813" y="1578769"/>
                  </a:lnTo>
                  <a:lnTo>
                    <a:pt x="7144" y="1574006"/>
                  </a:lnTo>
                  <a:lnTo>
                    <a:pt x="0" y="1562100"/>
                  </a:lnTo>
                  <a:lnTo>
                    <a:pt x="7144" y="1545431"/>
                  </a:lnTo>
                  <a:lnTo>
                    <a:pt x="114300" y="1443037"/>
                  </a:lnTo>
                  <a:lnTo>
                    <a:pt x="269082" y="1302544"/>
                  </a:lnTo>
                  <a:lnTo>
                    <a:pt x="411957" y="1166812"/>
                  </a:lnTo>
                  <a:lnTo>
                    <a:pt x="597694" y="990600"/>
                  </a:lnTo>
                  <a:lnTo>
                    <a:pt x="723900" y="862012"/>
                  </a:lnTo>
                  <a:lnTo>
                    <a:pt x="859632" y="719137"/>
                  </a:lnTo>
                  <a:lnTo>
                    <a:pt x="981075" y="569119"/>
                  </a:lnTo>
                  <a:lnTo>
                    <a:pt x="1116807" y="404812"/>
                  </a:lnTo>
                  <a:lnTo>
                    <a:pt x="1259682" y="226219"/>
                  </a:lnTo>
                  <a:lnTo>
                    <a:pt x="1352550" y="90487"/>
                  </a:lnTo>
                  <a:lnTo>
                    <a:pt x="1585913" y="0"/>
                  </a:lnTo>
                  <a:lnTo>
                    <a:pt x="1581150" y="150019"/>
                  </a:lnTo>
                  <a:lnTo>
                    <a:pt x="1481138" y="257175"/>
                  </a:lnTo>
                  <a:lnTo>
                    <a:pt x="1364457" y="402431"/>
                  </a:lnTo>
                  <a:lnTo>
                    <a:pt x="1240632" y="559594"/>
                  </a:lnTo>
                  <a:lnTo>
                    <a:pt x="1102519" y="711994"/>
                  </a:lnTo>
                  <a:lnTo>
                    <a:pt x="990600" y="835819"/>
                  </a:lnTo>
                  <a:lnTo>
                    <a:pt x="854869" y="976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55DADA3F-FA3F-4783-B001-8C1A81CA2D72}"/>
                </a:ext>
              </a:extLst>
            </p:cNvPr>
            <p:cNvSpPr/>
            <p:nvPr/>
          </p:nvSpPr>
          <p:spPr>
            <a:xfrm>
              <a:off x="6661151" y="3810000"/>
              <a:ext cx="1920875" cy="1671638"/>
            </a:xfrm>
            <a:custGeom>
              <a:avLst/>
              <a:gdLst>
                <a:gd name="connsiteX0" fmla="*/ 728663 w 1921669"/>
                <a:gd name="connsiteY0" fmla="*/ 1023938 h 1671638"/>
                <a:gd name="connsiteX1" fmla="*/ 359569 w 1921669"/>
                <a:gd name="connsiteY1" fmla="*/ 588169 h 1671638"/>
                <a:gd name="connsiteX2" fmla="*/ 154782 w 1921669"/>
                <a:gd name="connsiteY2" fmla="*/ 340519 h 1671638"/>
                <a:gd name="connsiteX3" fmla="*/ 4763 w 1921669"/>
                <a:gd name="connsiteY3" fmla="*/ 166688 h 1671638"/>
                <a:gd name="connsiteX4" fmla="*/ 0 w 1921669"/>
                <a:gd name="connsiteY4" fmla="*/ 0 h 1671638"/>
                <a:gd name="connsiteX5" fmla="*/ 150019 w 1921669"/>
                <a:gd name="connsiteY5" fmla="*/ 140494 h 1671638"/>
                <a:gd name="connsiteX6" fmla="*/ 369094 w 1921669"/>
                <a:gd name="connsiteY6" fmla="*/ 366713 h 1671638"/>
                <a:gd name="connsiteX7" fmla="*/ 571500 w 1921669"/>
                <a:gd name="connsiteY7" fmla="*/ 564356 h 1671638"/>
                <a:gd name="connsiteX8" fmla="*/ 731044 w 1921669"/>
                <a:gd name="connsiteY8" fmla="*/ 716756 h 1671638"/>
                <a:gd name="connsiteX9" fmla="*/ 921544 w 1921669"/>
                <a:gd name="connsiteY9" fmla="*/ 892969 h 1671638"/>
                <a:gd name="connsiteX10" fmla="*/ 1073944 w 1921669"/>
                <a:gd name="connsiteY10" fmla="*/ 1031081 h 1671638"/>
                <a:gd name="connsiteX11" fmla="*/ 1257300 w 1921669"/>
                <a:gd name="connsiteY11" fmla="*/ 1176338 h 1671638"/>
                <a:gd name="connsiteX12" fmla="*/ 1488282 w 1921669"/>
                <a:gd name="connsiteY12" fmla="*/ 1340644 h 1671638"/>
                <a:gd name="connsiteX13" fmla="*/ 1678782 w 1921669"/>
                <a:gd name="connsiteY13" fmla="*/ 1471613 h 1671638"/>
                <a:gd name="connsiteX14" fmla="*/ 1878807 w 1921669"/>
                <a:gd name="connsiteY14" fmla="*/ 1600200 h 1671638"/>
                <a:gd name="connsiteX15" fmla="*/ 1912144 w 1921669"/>
                <a:gd name="connsiteY15" fmla="*/ 1626394 h 1671638"/>
                <a:gd name="connsiteX16" fmla="*/ 1921669 w 1921669"/>
                <a:gd name="connsiteY16" fmla="*/ 1643063 h 1671638"/>
                <a:gd name="connsiteX17" fmla="*/ 1914525 w 1921669"/>
                <a:gd name="connsiteY17" fmla="*/ 1662113 h 1671638"/>
                <a:gd name="connsiteX18" fmla="*/ 1895475 w 1921669"/>
                <a:gd name="connsiteY18" fmla="*/ 1671638 h 1671638"/>
                <a:gd name="connsiteX19" fmla="*/ 1783557 w 1921669"/>
                <a:gd name="connsiteY19" fmla="*/ 1666875 h 1671638"/>
                <a:gd name="connsiteX20" fmla="*/ 1514475 w 1921669"/>
                <a:gd name="connsiteY20" fmla="*/ 1647825 h 1671638"/>
                <a:gd name="connsiteX21" fmla="*/ 1288257 w 1921669"/>
                <a:gd name="connsiteY21" fmla="*/ 1628775 h 1671638"/>
                <a:gd name="connsiteX22" fmla="*/ 1262063 w 1921669"/>
                <a:gd name="connsiteY22" fmla="*/ 1624013 h 1671638"/>
                <a:gd name="connsiteX23" fmla="*/ 1233488 w 1921669"/>
                <a:gd name="connsiteY23" fmla="*/ 1604963 h 1671638"/>
                <a:gd name="connsiteX24" fmla="*/ 1157288 w 1921669"/>
                <a:gd name="connsiteY24" fmla="*/ 1538288 h 1671638"/>
                <a:gd name="connsiteX25" fmla="*/ 985838 w 1921669"/>
                <a:gd name="connsiteY25" fmla="*/ 1335881 h 1671638"/>
                <a:gd name="connsiteX26" fmla="*/ 728663 w 1921669"/>
                <a:gd name="connsiteY26" fmla="*/ 10239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1669" h="1671638">
                  <a:moveTo>
                    <a:pt x="728663" y="1023938"/>
                  </a:moveTo>
                  <a:lnTo>
                    <a:pt x="359569" y="588169"/>
                  </a:lnTo>
                  <a:lnTo>
                    <a:pt x="154782" y="340519"/>
                  </a:lnTo>
                  <a:lnTo>
                    <a:pt x="4763" y="166688"/>
                  </a:lnTo>
                  <a:lnTo>
                    <a:pt x="0" y="0"/>
                  </a:lnTo>
                  <a:lnTo>
                    <a:pt x="150019" y="140494"/>
                  </a:lnTo>
                  <a:lnTo>
                    <a:pt x="369094" y="366713"/>
                  </a:lnTo>
                  <a:lnTo>
                    <a:pt x="571500" y="564356"/>
                  </a:lnTo>
                  <a:lnTo>
                    <a:pt x="731044" y="716756"/>
                  </a:lnTo>
                  <a:lnTo>
                    <a:pt x="921544" y="892969"/>
                  </a:lnTo>
                  <a:lnTo>
                    <a:pt x="1073944" y="1031081"/>
                  </a:lnTo>
                  <a:lnTo>
                    <a:pt x="1257300" y="1176338"/>
                  </a:lnTo>
                  <a:lnTo>
                    <a:pt x="1488282" y="1340644"/>
                  </a:lnTo>
                  <a:lnTo>
                    <a:pt x="1678782" y="1471613"/>
                  </a:lnTo>
                  <a:lnTo>
                    <a:pt x="1878807" y="1600200"/>
                  </a:lnTo>
                  <a:lnTo>
                    <a:pt x="1912144" y="1626394"/>
                  </a:lnTo>
                  <a:lnTo>
                    <a:pt x="1921669" y="1643063"/>
                  </a:lnTo>
                  <a:lnTo>
                    <a:pt x="1914525" y="1662113"/>
                  </a:lnTo>
                  <a:lnTo>
                    <a:pt x="1895475" y="1671638"/>
                  </a:lnTo>
                  <a:lnTo>
                    <a:pt x="1783557" y="1666875"/>
                  </a:lnTo>
                  <a:lnTo>
                    <a:pt x="1514475" y="1647825"/>
                  </a:lnTo>
                  <a:lnTo>
                    <a:pt x="1288257" y="1628775"/>
                  </a:lnTo>
                  <a:lnTo>
                    <a:pt x="1262063" y="1624013"/>
                  </a:lnTo>
                  <a:lnTo>
                    <a:pt x="1233488" y="1604963"/>
                  </a:lnTo>
                  <a:lnTo>
                    <a:pt x="1157288" y="1538288"/>
                  </a:lnTo>
                  <a:lnTo>
                    <a:pt x="985838" y="1335881"/>
                  </a:lnTo>
                  <a:lnTo>
                    <a:pt x="728663" y="1023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459445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提案しよう、言葉とわたしたち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あたらしい漢字：豊</a:t>
            </a:r>
          </a:p>
        </p:txBody>
      </p:sp>
    </p:spTree>
    <p:extLst>
      <p:ext uri="{BB962C8B-B14F-4D97-AF65-F5344CB8AC3E}">
        <p14:creationId xmlns:p14="http://schemas.microsoft.com/office/powerpoint/2010/main" val="2635748222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943026A-B78B-4700-B7BD-2F8960F9C1A6}"/>
              </a:ext>
            </a:extLst>
          </p:cNvPr>
          <p:cNvSpPr/>
          <p:nvPr/>
        </p:nvSpPr>
        <p:spPr>
          <a:xfrm>
            <a:off x="4333876" y="2071687"/>
            <a:ext cx="665163" cy="1447800"/>
          </a:xfrm>
          <a:custGeom>
            <a:avLst/>
            <a:gdLst>
              <a:gd name="connsiteX0" fmla="*/ 476250 w 664369"/>
              <a:gd name="connsiteY0" fmla="*/ 354806 h 1447800"/>
              <a:gd name="connsiteX1" fmla="*/ 454819 w 664369"/>
              <a:gd name="connsiteY1" fmla="*/ 245269 h 1447800"/>
              <a:gd name="connsiteX2" fmla="*/ 409575 w 664369"/>
              <a:gd name="connsiteY2" fmla="*/ 95250 h 1447800"/>
              <a:gd name="connsiteX3" fmla="*/ 328613 w 664369"/>
              <a:gd name="connsiteY3" fmla="*/ 66675 h 1447800"/>
              <a:gd name="connsiteX4" fmla="*/ 247650 w 664369"/>
              <a:gd name="connsiteY4" fmla="*/ 40481 h 1447800"/>
              <a:gd name="connsiteX5" fmla="*/ 171450 w 664369"/>
              <a:gd name="connsiteY5" fmla="*/ 23812 h 1447800"/>
              <a:gd name="connsiteX6" fmla="*/ 100013 w 664369"/>
              <a:gd name="connsiteY6" fmla="*/ 11906 h 1447800"/>
              <a:gd name="connsiteX7" fmla="*/ 54769 w 664369"/>
              <a:gd name="connsiteY7" fmla="*/ 4762 h 1447800"/>
              <a:gd name="connsiteX8" fmla="*/ 23813 w 664369"/>
              <a:gd name="connsiteY8" fmla="*/ 0 h 1447800"/>
              <a:gd name="connsiteX9" fmla="*/ 4763 w 664369"/>
              <a:gd name="connsiteY9" fmla="*/ 4762 h 1447800"/>
              <a:gd name="connsiteX10" fmla="*/ 0 w 664369"/>
              <a:gd name="connsiteY10" fmla="*/ 21431 h 1447800"/>
              <a:gd name="connsiteX11" fmla="*/ 11906 w 664369"/>
              <a:gd name="connsiteY11" fmla="*/ 47625 h 1447800"/>
              <a:gd name="connsiteX12" fmla="*/ 42863 w 664369"/>
              <a:gd name="connsiteY12" fmla="*/ 78581 h 1447800"/>
              <a:gd name="connsiteX13" fmla="*/ 157163 w 664369"/>
              <a:gd name="connsiteY13" fmla="*/ 202406 h 1447800"/>
              <a:gd name="connsiteX14" fmla="*/ 211931 w 664369"/>
              <a:gd name="connsiteY14" fmla="*/ 269081 h 1447800"/>
              <a:gd name="connsiteX15" fmla="*/ 226219 w 664369"/>
              <a:gd name="connsiteY15" fmla="*/ 319087 h 1447800"/>
              <a:gd name="connsiteX16" fmla="*/ 276225 w 664369"/>
              <a:gd name="connsiteY16" fmla="*/ 521494 h 1447800"/>
              <a:gd name="connsiteX17" fmla="*/ 328613 w 664369"/>
              <a:gd name="connsiteY17" fmla="*/ 742950 h 1447800"/>
              <a:gd name="connsiteX18" fmla="*/ 371475 w 664369"/>
              <a:gd name="connsiteY18" fmla="*/ 947737 h 1447800"/>
              <a:gd name="connsiteX19" fmla="*/ 397669 w 664369"/>
              <a:gd name="connsiteY19" fmla="*/ 1085850 h 1447800"/>
              <a:gd name="connsiteX20" fmla="*/ 409575 w 664369"/>
              <a:gd name="connsiteY20" fmla="*/ 1157287 h 1447800"/>
              <a:gd name="connsiteX21" fmla="*/ 421481 w 664369"/>
              <a:gd name="connsiteY21" fmla="*/ 1207294 h 1447800"/>
              <a:gd name="connsiteX22" fmla="*/ 440531 w 664369"/>
              <a:gd name="connsiteY22" fmla="*/ 1271587 h 1447800"/>
              <a:gd name="connsiteX23" fmla="*/ 459581 w 664369"/>
              <a:gd name="connsiteY23" fmla="*/ 1328737 h 1447800"/>
              <a:gd name="connsiteX24" fmla="*/ 490538 w 664369"/>
              <a:gd name="connsiteY24" fmla="*/ 1385887 h 1447800"/>
              <a:gd name="connsiteX25" fmla="*/ 514350 w 664369"/>
              <a:gd name="connsiteY25" fmla="*/ 1423987 h 1447800"/>
              <a:gd name="connsiteX26" fmla="*/ 531019 w 664369"/>
              <a:gd name="connsiteY26" fmla="*/ 1438275 h 1447800"/>
              <a:gd name="connsiteX27" fmla="*/ 550069 w 664369"/>
              <a:gd name="connsiteY27" fmla="*/ 1445419 h 1447800"/>
              <a:gd name="connsiteX28" fmla="*/ 578644 w 664369"/>
              <a:gd name="connsiteY28" fmla="*/ 1447800 h 1447800"/>
              <a:gd name="connsiteX29" fmla="*/ 604838 w 664369"/>
              <a:gd name="connsiteY29" fmla="*/ 1443037 h 1447800"/>
              <a:gd name="connsiteX30" fmla="*/ 626269 w 664369"/>
              <a:gd name="connsiteY30" fmla="*/ 1428750 h 1447800"/>
              <a:gd name="connsiteX31" fmla="*/ 642938 w 664369"/>
              <a:gd name="connsiteY31" fmla="*/ 1407319 h 1447800"/>
              <a:gd name="connsiteX32" fmla="*/ 657225 w 664369"/>
              <a:gd name="connsiteY32" fmla="*/ 1378744 h 1447800"/>
              <a:gd name="connsiteX33" fmla="*/ 664369 w 664369"/>
              <a:gd name="connsiteY33" fmla="*/ 1338262 h 1447800"/>
              <a:gd name="connsiteX34" fmla="*/ 642938 w 664369"/>
              <a:gd name="connsiteY34" fmla="*/ 1176337 h 1447800"/>
              <a:gd name="connsiteX35" fmla="*/ 604838 w 664369"/>
              <a:gd name="connsiteY35" fmla="*/ 1023937 h 1447800"/>
              <a:gd name="connsiteX36" fmla="*/ 542925 w 664369"/>
              <a:gd name="connsiteY36" fmla="*/ 759619 h 1447800"/>
              <a:gd name="connsiteX37" fmla="*/ 533400 w 664369"/>
              <a:gd name="connsiteY37" fmla="*/ 628650 h 1447800"/>
              <a:gd name="connsiteX38" fmla="*/ 476250 w 664369"/>
              <a:gd name="connsiteY38" fmla="*/ 354806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64369" h="1447800">
                <a:moveTo>
                  <a:pt x="476250" y="354806"/>
                </a:moveTo>
                <a:lnTo>
                  <a:pt x="454819" y="245269"/>
                </a:lnTo>
                <a:lnTo>
                  <a:pt x="409575" y="95250"/>
                </a:lnTo>
                <a:lnTo>
                  <a:pt x="328613" y="66675"/>
                </a:lnTo>
                <a:lnTo>
                  <a:pt x="247650" y="40481"/>
                </a:lnTo>
                <a:lnTo>
                  <a:pt x="171450" y="23812"/>
                </a:lnTo>
                <a:lnTo>
                  <a:pt x="100013" y="11906"/>
                </a:lnTo>
                <a:lnTo>
                  <a:pt x="54769" y="4762"/>
                </a:lnTo>
                <a:lnTo>
                  <a:pt x="23813" y="0"/>
                </a:lnTo>
                <a:lnTo>
                  <a:pt x="4763" y="4762"/>
                </a:lnTo>
                <a:lnTo>
                  <a:pt x="0" y="21431"/>
                </a:lnTo>
                <a:lnTo>
                  <a:pt x="11906" y="47625"/>
                </a:lnTo>
                <a:lnTo>
                  <a:pt x="42863" y="78581"/>
                </a:lnTo>
                <a:lnTo>
                  <a:pt x="157163" y="202406"/>
                </a:lnTo>
                <a:lnTo>
                  <a:pt x="211931" y="269081"/>
                </a:lnTo>
                <a:lnTo>
                  <a:pt x="226219" y="319087"/>
                </a:lnTo>
                <a:lnTo>
                  <a:pt x="276225" y="521494"/>
                </a:lnTo>
                <a:lnTo>
                  <a:pt x="328613" y="742950"/>
                </a:lnTo>
                <a:lnTo>
                  <a:pt x="371475" y="947737"/>
                </a:lnTo>
                <a:lnTo>
                  <a:pt x="397669" y="1085850"/>
                </a:lnTo>
                <a:lnTo>
                  <a:pt x="409575" y="1157287"/>
                </a:lnTo>
                <a:lnTo>
                  <a:pt x="421481" y="1207294"/>
                </a:lnTo>
                <a:lnTo>
                  <a:pt x="440531" y="1271587"/>
                </a:lnTo>
                <a:lnTo>
                  <a:pt x="459581" y="1328737"/>
                </a:lnTo>
                <a:lnTo>
                  <a:pt x="490538" y="1385887"/>
                </a:lnTo>
                <a:lnTo>
                  <a:pt x="514350" y="1423987"/>
                </a:lnTo>
                <a:lnTo>
                  <a:pt x="531019" y="1438275"/>
                </a:lnTo>
                <a:lnTo>
                  <a:pt x="550069" y="1445419"/>
                </a:lnTo>
                <a:lnTo>
                  <a:pt x="578644" y="1447800"/>
                </a:lnTo>
                <a:lnTo>
                  <a:pt x="604838" y="1443037"/>
                </a:lnTo>
                <a:lnTo>
                  <a:pt x="626269" y="1428750"/>
                </a:lnTo>
                <a:lnTo>
                  <a:pt x="642938" y="1407319"/>
                </a:lnTo>
                <a:lnTo>
                  <a:pt x="657225" y="1378744"/>
                </a:lnTo>
                <a:lnTo>
                  <a:pt x="664369" y="1338262"/>
                </a:lnTo>
                <a:lnTo>
                  <a:pt x="642938" y="1176337"/>
                </a:lnTo>
                <a:lnTo>
                  <a:pt x="604838" y="1023937"/>
                </a:lnTo>
                <a:lnTo>
                  <a:pt x="542925" y="759619"/>
                </a:lnTo>
                <a:lnTo>
                  <a:pt x="533400" y="628650"/>
                </a:lnTo>
                <a:lnTo>
                  <a:pt x="476250" y="354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EFD1CF8-1685-4132-80F1-6E3A4F116EF9}"/>
              </a:ext>
            </a:extLst>
          </p:cNvPr>
          <p:cNvSpPr/>
          <p:nvPr/>
        </p:nvSpPr>
        <p:spPr>
          <a:xfrm>
            <a:off x="4116389" y="3524251"/>
            <a:ext cx="4071937" cy="536575"/>
          </a:xfrm>
          <a:custGeom>
            <a:avLst/>
            <a:gdLst>
              <a:gd name="connsiteX0" fmla="*/ 1907741 w 4072040"/>
              <a:gd name="connsiteY0" fmla="*/ 296028 h 536141"/>
              <a:gd name="connsiteX1" fmla="*/ 1539349 w 4072040"/>
              <a:gd name="connsiteY1" fmla="*/ 335499 h 536141"/>
              <a:gd name="connsiteX2" fmla="*/ 1302526 w 4072040"/>
              <a:gd name="connsiteY2" fmla="*/ 371680 h 536141"/>
              <a:gd name="connsiteX3" fmla="*/ 1059125 w 4072040"/>
              <a:gd name="connsiteY3" fmla="*/ 414440 h 536141"/>
              <a:gd name="connsiteX4" fmla="*/ 904532 w 4072040"/>
              <a:gd name="connsiteY4" fmla="*/ 444043 h 536141"/>
              <a:gd name="connsiteX5" fmla="*/ 756518 w 4072040"/>
              <a:gd name="connsiteY5" fmla="*/ 476935 h 536141"/>
              <a:gd name="connsiteX6" fmla="*/ 608503 w 4072040"/>
              <a:gd name="connsiteY6" fmla="*/ 513116 h 536141"/>
              <a:gd name="connsiteX7" fmla="*/ 529562 w 4072040"/>
              <a:gd name="connsiteY7" fmla="*/ 532851 h 536141"/>
              <a:gd name="connsiteX8" fmla="*/ 509827 w 4072040"/>
              <a:gd name="connsiteY8" fmla="*/ 536141 h 536141"/>
              <a:gd name="connsiteX9" fmla="*/ 437464 w 4072040"/>
              <a:gd name="connsiteY9" fmla="*/ 526273 h 536141"/>
              <a:gd name="connsiteX10" fmla="*/ 374969 w 4072040"/>
              <a:gd name="connsiteY10" fmla="*/ 506538 h 536141"/>
              <a:gd name="connsiteX11" fmla="*/ 315764 w 4072040"/>
              <a:gd name="connsiteY11" fmla="*/ 476935 h 536141"/>
              <a:gd name="connsiteX12" fmla="*/ 259847 w 4072040"/>
              <a:gd name="connsiteY12" fmla="*/ 437464 h 536141"/>
              <a:gd name="connsiteX13" fmla="*/ 194063 w 4072040"/>
              <a:gd name="connsiteY13" fmla="*/ 381548 h 536141"/>
              <a:gd name="connsiteX14" fmla="*/ 138146 w 4072040"/>
              <a:gd name="connsiteY14" fmla="*/ 325631 h 536141"/>
              <a:gd name="connsiteX15" fmla="*/ 75651 w 4072040"/>
              <a:gd name="connsiteY15" fmla="*/ 253269 h 536141"/>
              <a:gd name="connsiteX16" fmla="*/ 36181 w 4072040"/>
              <a:gd name="connsiteY16" fmla="*/ 200641 h 536141"/>
              <a:gd name="connsiteX17" fmla="*/ 3289 w 4072040"/>
              <a:gd name="connsiteY17" fmla="*/ 154593 h 536141"/>
              <a:gd name="connsiteX18" fmla="*/ 0 w 4072040"/>
              <a:gd name="connsiteY18" fmla="*/ 128279 h 536141"/>
              <a:gd name="connsiteX19" fmla="*/ 3289 w 4072040"/>
              <a:gd name="connsiteY19" fmla="*/ 101965 h 536141"/>
              <a:gd name="connsiteX20" fmla="*/ 23024 w 4072040"/>
              <a:gd name="connsiteY20" fmla="*/ 98676 h 536141"/>
              <a:gd name="connsiteX21" fmla="*/ 46049 w 4072040"/>
              <a:gd name="connsiteY21" fmla="*/ 108544 h 536141"/>
              <a:gd name="connsiteX22" fmla="*/ 69073 w 4072040"/>
              <a:gd name="connsiteY22" fmla="*/ 128279 h 536141"/>
              <a:gd name="connsiteX23" fmla="*/ 128279 w 4072040"/>
              <a:gd name="connsiteY23" fmla="*/ 171039 h 536141"/>
              <a:gd name="connsiteX24" fmla="*/ 187484 w 4072040"/>
              <a:gd name="connsiteY24" fmla="*/ 210509 h 536141"/>
              <a:gd name="connsiteX25" fmla="*/ 246690 w 4072040"/>
              <a:gd name="connsiteY25" fmla="*/ 236823 h 536141"/>
              <a:gd name="connsiteX26" fmla="*/ 309185 w 4072040"/>
              <a:gd name="connsiteY26" fmla="*/ 259847 h 536141"/>
              <a:gd name="connsiteX27" fmla="*/ 368391 w 4072040"/>
              <a:gd name="connsiteY27" fmla="*/ 269715 h 536141"/>
              <a:gd name="connsiteX28" fmla="*/ 480224 w 4072040"/>
              <a:gd name="connsiteY28" fmla="*/ 269715 h 536141"/>
              <a:gd name="connsiteX29" fmla="*/ 647974 w 4072040"/>
              <a:gd name="connsiteY29" fmla="*/ 263136 h 536141"/>
              <a:gd name="connsiteX30" fmla="*/ 838748 w 4072040"/>
              <a:gd name="connsiteY30" fmla="*/ 249980 h 536141"/>
              <a:gd name="connsiteX31" fmla="*/ 973605 w 4072040"/>
              <a:gd name="connsiteY31" fmla="*/ 233534 h 536141"/>
              <a:gd name="connsiteX32" fmla="*/ 1217007 w 4072040"/>
              <a:gd name="connsiteY32" fmla="*/ 203931 h 536141"/>
              <a:gd name="connsiteX33" fmla="*/ 1509746 w 4072040"/>
              <a:gd name="connsiteY33" fmla="*/ 174328 h 536141"/>
              <a:gd name="connsiteX34" fmla="*/ 1911030 w 4072040"/>
              <a:gd name="connsiteY34" fmla="*/ 138146 h 536141"/>
              <a:gd name="connsiteX35" fmla="*/ 2243240 w 4072040"/>
              <a:gd name="connsiteY35" fmla="*/ 111833 h 536141"/>
              <a:gd name="connsiteX36" fmla="*/ 2493220 w 4072040"/>
              <a:gd name="connsiteY36" fmla="*/ 88808 h 536141"/>
              <a:gd name="connsiteX37" fmla="*/ 2785959 w 4072040"/>
              <a:gd name="connsiteY37" fmla="*/ 65784 h 536141"/>
              <a:gd name="connsiteX38" fmla="*/ 3065542 w 4072040"/>
              <a:gd name="connsiteY38" fmla="*/ 52627 h 536141"/>
              <a:gd name="connsiteX39" fmla="*/ 3170797 w 4072040"/>
              <a:gd name="connsiteY39" fmla="*/ 46049 h 536141"/>
              <a:gd name="connsiteX40" fmla="*/ 3354992 w 4072040"/>
              <a:gd name="connsiteY40" fmla="*/ 46049 h 536141"/>
              <a:gd name="connsiteX41" fmla="*/ 3496428 w 4072040"/>
              <a:gd name="connsiteY41" fmla="*/ 46049 h 536141"/>
              <a:gd name="connsiteX42" fmla="*/ 3532610 w 4072040"/>
              <a:gd name="connsiteY42" fmla="*/ 32892 h 536141"/>
              <a:gd name="connsiteX43" fmla="*/ 3578659 w 4072040"/>
              <a:gd name="connsiteY43" fmla="*/ 16446 h 536141"/>
              <a:gd name="connsiteX44" fmla="*/ 3637864 w 4072040"/>
              <a:gd name="connsiteY44" fmla="*/ 0 h 536141"/>
              <a:gd name="connsiteX45" fmla="*/ 3687202 w 4072040"/>
              <a:gd name="connsiteY45" fmla="*/ 6578 h 536141"/>
              <a:gd name="connsiteX46" fmla="*/ 3776011 w 4072040"/>
              <a:gd name="connsiteY46" fmla="*/ 32892 h 536141"/>
              <a:gd name="connsiteX47" fmla="*/ 3897712 w 4072040"/>
              <a:gd name="connsiteY47" fmla="*/ 72362 h 536141"/>
              <a:gd name="connsiteX48" fmla="*/ 3937182 w 4072040"/>
              <a:gd name="connsiteY48" fmla="*/ 88808 h 536141"/>
              <a:gd name="connsiteX49" fmla="*/ 3966785 w 4072040"/>
              <a:gd name="connsiteY49" fmla="*/ 105254 h 536141"/>
              <a:gd name="connsiteX50" fmla="*/ 3999677 w 4072040"/>
              <a:gd name="connsiteY50" fmla="*/ 128279 h 536141"/>
              <a:gd name="connsiteX51" fmla="*/ 4029280 w 4072040"/>
              <a:gd name="connsiteY51" fmla="*/ 151303 h 536141"/>
              <a:gd name="connsiteX52" fmla="*/ 4052305 w 4072040"/>
              <a:gd name="connsiteY52" fmla="*/ 177617 h 536141"/>
              <a:gd name="connsiteX53" fmla="*/ 4065461 w 4072040"/>
              <a:gd name="connsiteY53" fmla="*/ 200641 h 536141"/>
              <a:gd name="connsiteX54" fmla="*/ 4072040 w 4072040"/>
              <a:gd name="connsiteY54" fmla="*/ 220377 h 536141"/>
              <a:gd name="connsiteX55" fmla="*/ 4072040 w 4072040"/>
              <a:gd name="connsiteY55" fmla="*/ 236823 h 536141"/>
              <a:gd name="connsiteX56" fmla="*/ 4058883 w 4072040"/>
              <a:gd name="connsiteY56" fmla="*/ 263136 h 536141"/>
              <a:gd name="connsiteX57" fmla="*/ 4032569 w 4072040"/>
              <a:gd name="connsiteY57" fmla="*/ 279582 h 536141"/>
              <a:gd name="connsiteX58" fmla="*/ 3986520 w 4072040"/>
              <a:gd name="connsiteY58" fmla="*/ 292739 h 536141"/>
              <a:gd name="connsiteX59" fmla="*/ 3956918 w 4072040"/>
              <a:gd name="connsiteY59" fmla="*/ 289450 h 536141"/>
              <a:gd name="connsiteX60" fmla="*/ 3828638 w 4072040"/>
              <a:gd name="connsiteY60" fmla="*/ 266426 h 536141"/>
              <a:gd name="connsiteX61" fmla="*/ 3700359 w 4072040"/>
              <a:gd name="connsiteY61" fmla="*/ 246690 h 536141"/>
              <a:gd name="connsiteX62" fmla="*/ 3512874 w 4072040"/>
              <a:gd name="connsiteY62" fmla="*/ 230244 h 536141"/>
              <a:gd name="connsiteX63" fmla="*/ 3351703 w 4072040"/>
              <a:gd name="connsiteY63" fmla="*/ 223666 h 536141"/>
              <a:gd name="connsiteX64" fmla="*/ 3180664 w 4072040"/>
              <a:gd name="connsiteY64" fmla="*/ 223666 h 536141"/>
              <a:gd name="connsiteX65" fmla="*/ 2993179 w 4072040"/>
              <a:gd name="connsiteY65" fmla="*/ 233534 h 536141"/>
              <a:gd name="connsiteX66" fmla="*/ 2759646 w 4072040"/>
              <a:gd name="connsiteY66" fmla="*/ 243401 h 536141"/>
              <a:gd name="connsiteX67" fmla="*/ 2473484 w 4072040"/>
              <a:gd name="connsiteY67" fmla="*/ 259847 h 536141"/>
              <a:gd name="connsiteX68" fmla="*/ 2200480 w 4072040"/>
              <a:gd name="connsiteY68" fmla="*/ 276293 h 536141"/>
              <a:gd name="connsiteX69" fmla="*/ 1907741 w 4072040"/>
              <a:gd name="connsiteY69" fmla="*/ 296028 h 53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072040" h="536141">
                <a:moveTo>
                  <a:pt x="1907741" y="296028"/>
                </a:moveTo>
                <a:lnTo>
                  <a:pt x="1539349" y="335499"/>
                </a:lnTo>
                <a:lnTo>
                  <a:pt x="1302526" y="371680"/>
                </a:lnTo>
                <a:lnTo>
                  <a:pt x="1059125" y="414440"/>
                </a:lnTo>
                <a:lnTo>
                  <a:pt x="904532" y="444043"/>
                </a:lnTo>
                <a:lnTo>
                  <a:pt x="756518" y="476935"/>
                </a:lnTo>
                <a:lnTo>
                  <a:pt x="608503" y="513116"/>
                </a:lnTo>
                <a:lnTo>
                  <a:pt x="529562" y="532851"/>
                </a:lnTo>
                <a:lnTo>
                  <a:pt x="509827" y="536141"/>
                </a:lnTo>
                <a:lnTo>
                  <a:pt x="437464" y="526273"/>
                </a:lnTo>
                <a:lnTo>
                  <a:pt x="374969" y="506538"/>
                </a:lnTo>
                <a:lnTo>
                  <a:pt x="315764" y="476935"/>
                </a:lnTo>
                <a:lnTo>
                  <a:pt x="259847" y="437464"/>
                </a:lnTo>
                <a:lnTo>
                  <a:pt x="194063" y="381548"/>
                </a:lnTo>
                <a:lnTo>
                  <a:pt x="138146" y="325631"/>
                </a:lnTo>
                <a:lnTo>
                  <a:pt x="75651" y="253269"/>
                </a:lnTo>
                <a:lnTo>
                  <a:pt x="36181" y="200641"/>
                </a:lnTo>
                <a:lnTo>
                  <a:pt x="3289" y="154593"/>
                </a:lnTo>
                <a:lnTo>
                  <a:pt x="0" y="128279"/>
                </a:lnTo>
                <a:lnTo>
                  <a:pt x="3289" y="101965"/>
                </a:lnTo>
                <a:lnTo>
                  <a:pt x="23024" y="98676"/>
                </a:lnTo>
                <a:lnTo>
                  <a:pt x="46049" y="108544"/>
                </a:lnTo>
                <a:lnTo>
                  <a:pt x="69073" y="128279"/>
                </a:lnTo>
                <a:lnTo>
                  <a:pt x="128279" y="171039"/>
                </a:lnTo>
                <a:lnTo>
                  <a:pt x="187484" y="210509"/>
                </a:lnTo>
                <a:lnTo>
                  <a:pt x="246690" y="236823"/>
                </a:lnTo>
                <a:lnTo>
                  <a:pt x="309185" y="259847"/>
                </a:lnTo>
                <a:lnTo>
                  <a:pt x="368391" y="269715"/>
                </a:lnTo>
                <a:lnTo>
                  <a:pt x="480224" y="269715"/>
                </a:lnTo>
                <a:lnTo>
                  <a:pt x="647974" y="263136"/>
                </a:lnTo>
                <a:lnTo>
                  <a:pt x="838748" y="249980"/>
                </a:lnTo>
                <a:lnTo>
                  <a:pt x="973605" y="233534"/>
                </a:lnTo>
                <a:lnTo>
                  <a:pt x="1217007" y="203931"/>
                </a:lnTo>
                <a:lnTo>
                  <a:pt x="1509746" y="174328"/>
                </a:lnTo>
                <a:lnTo>
                  <a:pt x="1911030" y="138146"/>
                </a:lnTo>
                <a:lnTo>
                  <a:pt x="2243240" y="111833"/>
                </a:lnTo>
                <a:lnTo>
                  <a:pt x="2493220" y="88808"/>
                </a:lnTo>
                <a:lnTo>
                  <a:pt x="2785959" y="65784"/>
                </a:lnTo>
                <a:lnTo>
                  <a:pt x="3065542" y="52627"/>
                </a:lnTo>
                <a:lnTo>
                  <a:pt x="3170797" y="46049"/>
                </a:lnTo>
                <a:lnTo>
                  <a:pt x="3354992" y="46049"/>
                </a:lnTo>
                <a:lnTo>
                  <a:pt x="3496428" y="46049"/>
                </a:lnTo>
                <a:lnTo>
                  <a:pt x="3532610" y="32892"/>
                </a:lnTo>
                <a:lnTo>
                  <a:pt x="3578659" y="16446"/>
                </a:lnTo>
                <a:lnTo>
                  <a:pt x="3637864" y="0"/>
                </a:lnTo>
                <a:lnTo>
                  <a:pt x="3687202" y="6578"/>
                </a:lnTo>
                <a:lnTo>
                  <a:pt x="3776011" y="32892"/>
                </a:lnTo>
                <a:lnTo>
                  <a:pt x="3897712" y="72362"/>
                </a:lnTo>
                <a:lnTo>
                  <a:pt x="3937182" y="88808"/>
                </a:lnTo>
                <a:lnTo>
                  <a:pt x="3966785" y="105254"/>
                </a:lnTo>
                <a:lnTo>
                  <a:pt x="3999677" y="128279"/>
                </a:lnTo>
                <a:lnTo>
                  <a:pt x="4029280" y="151303"/>
                </a:lnTo>
                <a:lnTo>
                  <a:pt x="4052305" y="177617"/>
                </a:lnTo>
                <a:lnTo>
                  <a:pt x="4065461" y="200641"/>
                </a:lnTo>
                <a:lnTo>
                  <a:pt x="4072040" y="220377"/>
                </a:lnTo>
                <a:lnTo>
                  <a:pt x="4072040" y="236823"/>
                </a:lnTo>
                <a:lnTo>
                  <a:pt x="4058883" y="263136"/>
                </a:lnTo>
                <a:lnTo>
                  <a:pt x="4032569" y="279582"/>
                </a:lnTo>
                <a:lnTo>
                  <a:pt x="3986520" y="292739"/>
                </a:lnTo>
                <a:lnTo>
                  <a:pt x="3956918" y="289450"/>
                </a:lnTo>
                <a:lnTo>
                  <a:pt x="3828638" y="266426"/>
                </a:lnTo>
                <a:lnTo>
                  <a:pt x="3700359" y="246690"/>
                </a:lnTo>
                <a:lnTo>
                  <a:pt x="3512874" y="230244"/>
                </a:lnTo>
                <a:lnTo>
                  <a:pt x="3351703" y="223666"/>
                </a:lnTo>
                <a:lnTo>
                  <a:pt x="3180664" y="223666"/>
                </a:lnTo>
                <a:lnTo>
                  <a:pt x="2993179" y="233534"/>
                </a:lnTo>
                <a:lnTo>
                  <a:pt x="2759646" y="243401"/>
                </a:lnTo>
                <a:lnTo>
                  <a:pt x="2473484" y="259847"/>
                </a:lnTo>
                <a:lnTo>
                  <a:pt x="2200480" y="276293"/>
                </a:lnTo>
                <a:lnTo>
                  <a:pt x="1907741" y="29602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82CBFBB-1A06-410F-9239-B6BFB551293C}"/>
              </a:ext>
            </a:extLst>
          </p:cNvPr>
          <p:cNvSpPr/>
          <p:nvPr/>
        </p:nvSpPr>
        <p:spPr>
          <a:xfrm>
            <a:off x="4713289" y="4235450"/>
            <a:ext cx="600075" cy="869950"/>
          </a:xfrm>
          <a:custGeom>
            <a:avLst/>
            <a:gdLst>
              <a:gd name="connsiteX0" fmla="*/ 473869 w 600075"/>
              <a:gd name="connsiteY0" fmla="*/ 316706 h 869156"/>
              <a:gd name="connsiteX1" fmla="*/ 433387 w 600075"/>
              <a:gd name="connsiteY1" fmla="*/ 183356 h 869156"/>
              <a:gd name="connsiteX2" fmla="*/ 350044 w 600075"/>
              <a:gd name="connsiteY2" fmla="*/ 47625 h 869156"/>
              <a:gd name="connsiteX3" fmla="*/ 290512 w 600075"/>
              <a:gd name="connsiteY3" fmla="*/ 30956 h 869156"/>
              <a:gd name="connsiteX4" fmla="*/ 223837 w 600075"/>
              <a:gd name="connsiteY4" fmla="*/ 14287 h 869156"/>
              <a:gd name="connsiteX5" fmla="*/ 152400 w 600075"/>
              <a:gd name="connsiteY5" fmla="*/ 4762 h 869156"/>
              <a:gd name="connsiteX6" fmla="*/ 100012 w 600075"/>
              <a:gd name="connsiteY6" fmla="*/ 4762 h 869156"/>
              <a:gd name="connsiteX7" fmla="*/ 47625 w 600075"/>
              <a:gd name="connsiteY7" fmla="*/ 0 h 869156"/>
              <a:gd name="connsiteX8" fmla="*/ 19050 w 600075"/>
              <a:gd name="connsiteY8" fmla="*/ 0 h 869156"/>
              <a:gd name="connsiteX9" fmla="*/ 2381 w 600075"/>
              <a:gd name="connsiteY9" fmla="*/ 4762 h 869156"/>
              <a:gd name="connsiteX10" fmla="*/ 0 w 600075"/>
              <a:gd name="connsiteY10" fmla="*/ 16668 h 869156"/>
              <a:gd name="connsiteX11" fmla="*/ 7144 w 600075"/>
              <a:gd name="connsiteY11" fmla="*/ 38100 h 869156"/>
              <a:gd name="connsiteX12" fmla="*/ 30956 w 600075"/>
              <a:gd name="connsiteY12" fmla="*/ 61912 h 869156"/>
              <a:gd name="connsiteX13" fmla="*/ 69056 w 600075"/>
              <a:gd name="connsiteY13" fmla="*/ 95250 h 869156"/>
              <a:gd name="connsiteX14" fmla="*/ 116681 w 600075"/>
              <a:gd name="connsiteY14" fmla="*/ 138112 h 869156"/>
              <a:gd name="connsiteX15" fmla="*/ 150019 w 600075"/>
              <a:gd name="connsiteY15" fmla="*/ 178593 h 869156"/>
              <a:gd name="connsiteX16" fmla="*/ 188119 w 600075"/>
              <a:gd name="connsiteY16" fmla="*/ 228600 h 869156"/>
              <a:gd name="connsiteX17" fmla="*/ 216694 w 600075"/>
              <a:gd name="connsiteY17" fmla="*/ 271462 h 869156"/>
              <a:gd name="connsiteX18" fmla="*/ 247650 w 600075"/>
              <a:gd name="connsiteY18" fmla="*/ 350043 h 869156"/>
              <a:gd name="connsiteX19" fmla="*/ 290512 w 600075"/>
              <a:gd name="connsiteY19" fmla="*/ 473868 h 869156"/>
              <a:gd name="connsiteX20" fmla="*/ 338137 w 600075"/>
              <a:gd name="connsiteY20" fmla="*/ 645318 h 869156"/>
              <a:gd name="connsiteX21" fmla="*/ 366712 w 600075"/>
              <a:gd name="connsiteY21" fmla="*/ 742950 h 869156"/>
              <a:gd name="connsiteX22" fmla="*/ 376237 w 600075"/>
              <a:gd name="connsiteY22" fmla="*/ 771525 h 869156"/>
              <a:gd name="connsiteX23" fmla="*/ 402431 w 600075"/>
              <a:gd name="connsiteY23" fmla="*/ 809625 h 869156"/>
              <a:gd name="connsiteX24" fmla="*/ 433387 w 600075"/>
              <a:gd name="connsiteY24" fmla="*/ 847725 h 869156"/>
              <a:gd name="connsiteX25" fmla="*/ 459581 w 600075"/>
              <a:gd name="connsiteY25" fmla="*/ 866775 h 869156"/>
              <a:gd name="connsiteX26" fmla="*/ 471487 w 600075"/>
              <a:gd name="connsiteY26" fmla="*/ 869156 h 869156"/>
              <a:gd name="connsiteX27" fmla="*/ 492919 w 600075"/>
              <a:gd name="connsiteY27" fmla="*/ 869156 h 869156"/>
              <a:gd name="connsiteX28" fmla="*/ 514350 w 600075"/>
              <a:gd name="connsiteY28" fmla="*/ 862012 h 869156"/>
              <a:gd name="connsiteX29" fmla="*/ 540544 w 600075"/>
              <a:gd name="connsiteY29" fmla="*/ 838200 h 869156"/>
              <a:gd name="connsiteX30" fmla="*/ 569119 w 600075"/>
              <a:gd name="connsiteY30" fmla="*/ 804862 h 869156"/>
              <a:gd name="connsiteX31" fmla="*/ 600075 w 600075"/>
              <a:gd name="connsiteY31" fmla="*/ 750093 h 869156"/>
              <a:gd name="connsiteX32" fmla="*/ 550069 w 600075"/>
              <a:gd name="connsiteY32" fmla="*/ 561975 h 869156"/>
              <a:gd name="connsiteX33" fmla="*/ 473869 w 600075"/>
              <a:gd name="connsiteY33" fmla="*/ 316706 h 86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0075" h="869156">
                <a:moveTo>
                  <a:pt x="473869" y="316706"/>
                </a:moveTo>
                <a:lnTo>
                  <a:pt x="433387" y="183356"/>
                </a:lnTo>
                <a:lnTo>
                  <a:pt x="350044" y="47625"/>
                </a:lnTo>
                <a:lnTo>
                  <a:pt x="290512" y="30956"/>
                </a:lnTo>
                <a:lnTo>
                  <a:pt x="223837" y="14287"/>
                </a:lnTo>
                <a:lnTo>
                  <a:pt x="152400" y="4762"/>
                </a:lnTo>
                <a:lnTo>
                  <a:pt x="100012" y="4762"/>
                </a:lnTo>
                <a:lnTo>
                  <a:pt x="47625" y="0"/>
                </a:lnTo>
                <a:lnTo>
                  <a:pt x="19050" y="0"/>
                </a:lnTo>
                <a:lnTo>
                  <a:pt x="2381" y="4762"/>
                </a:lnTo>
                <a:lnTo>
                  <a:pt x="0" y="16668"/>
                </a:lnTo>
                <a:lnTo>
                  <a:pt x="7144" y="38100"/>
                </a:lnTo>
                <a:lnTo>
                  <a:pt x="30956" y="61912"/>
                </a:lnTo>
                <a:lnTo>
                  <a:pt x="69056" y="95250"/>
                </a:lnTo>
                <a:lnTo>
                  <a:pt x="116681" y="138112"/>
                </a:lnTo>
                <a:lnTo>
                  <a:pt x="150019" y="178593"/>
                </a:lnTo>
                <a:lnTo>
                  <a:pt x="188119" y="228600"/>
                </a:lnTo>
                <a:lnTo>
                  <a:pt x="216694" y="271462"/>
                </a:lnTo>
                <a:lnTo>
                  <a:pt x="247650" y="350043"/>
                </a:lnTo>
                <a:lnTo>
                  <a:pt x="290512" y="473868"/>
                </a:lnTo>
                <a:lnTo>
                  <a:pt x="338137" y="645318"/>
                </a:lnTo>
                <a:lnTo>
                  <a:pt x="366712" y="742950"/>
                </a:lnTo>
                <a:lnTo>
                  <a:pt x="376237" y="771525"/>
                </a:lnTo>
                <a:lnTo>
                  <a:pt x="402431" y="809625"/>
                </a:lnTo>
                <a:lnTo>
                  <a:pt x="433387" y="847725"/>
                </a:lnTo>
                <a:lnTo>
                  <a:pt x="459581" y="866775"/>
                </a:lnTo>
                <a:lnTo>
                  <a:pt x="471487" y="869156"/>
                </a:lnTo>
                <a:lnTo>
                  <a:pt x="492919" y="869156"/>
                </a:lnTo>
                <a:lnTo>
                  <a:pt x="514350" y="862012"/>
                </a:lnTo>
                <a:lnTo>
                  <a:pt x="540544" y="838200"/>
                </a:lnTo>
                <a:lnTo>
                  <a:pt x="569119" y="804862"/>
                </a:lnTo>
                <a:lnTo>
                  <a:pt x="600075" y="750093"/>
                </a:lnTo>
                <a:lnTo>
                  <a:pt x="550069" y="561975"/>
                </a:lnTo>
                <a:lnTo>
                  <a:pt x="473869" y="3167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5928304-F01E-4A7A-84F7-5BFCFEEB8917}"/>
              </a:ext>
            </a:extLst>
          </p:cNvPr>
          <p:cNvSpPr/>
          <p:nvPr/>
        </p:nvSpPr>
        <p:spPr>
          <a:xfrm>
            <a:off x="4694238" y="1893888"/>
            <a:ext cx="3014662" cy="1501775"/>
          </a:xfrm>
          <a:custGeom>
            <a:avLst/>
            <a:gdLst>
              <a:gd name="connsiteX0" fmla="*/ 1329100 w 3013657"/>
              <a:gd name="connsiteY0" fmla="*/ 118486 h 1501677"/>
              <a:gd name="connsiteX1" fmla="*/ 1012280 w 3013657"/>
              <a:gd name="connsiteY1" fmla="*/ 141668 h 1501677"/>
              <a:gd name="connsiteX2" fmla="*/ 837127 w 3013657"/>
              <a:gd name="connsiteY2" fmla="*/ 182880 h 1501677"/>
              <a:gd name="connsiteX3" fmla="*/ 613035 w 3013657"/>
              <a:gd name="connsiteY3" fmla="*/ 208638 h 1501677"/>
              <a:gd name="connsiteX4" fmla="*/ 311669 w 3013657"/>
              <a:gd name="connsiteY4" fmla="*/ 242123 h 1501677"/>
              <a:gd name="connsiteX5" fmla="*/ 0 w 3013657"/>
              <a:gd name="connsiteY5" fmla="*/ 280760 h 1501677"/>
              <a:gd name="connsiteX6" fmla="*/ 43788 w 3013657"/>
              <a:gd name="connsiteY6" fmla="*/ 461064 h 1501677"/>
              <a:gd name="connsiteX7" fmla="*/ 365760 w 3013657"/>
              <a:gd name="connsiteY7" fmla="*/ 412124 h 1501677"/>
              <a:gd name="connsiteX8" fmla="*/ 651671 w 3013657"/>
              <a:gd name="connsiteY8" fmla="*/ 368336 h 1501677"/>
              <a:gd name="connsiteX9" fmla="*/ 870612 w 3013657"/>
              <a:gd name="connsiteY9" fmla="*/ 334851 h 1501677"/>
              <a:gd name="connsiteX10" fmla="*/ 1079250 w 3013657"/>
              <a:gd name="connsiteY10" fmla="*/ 314245 h 1501677"/>
              <a:gd name="connsiteX11" fmla="*/ 1403797 w 3013657"/>
              <a:gd name="connsiteY11" fmla="*/ 288487 h 1501677"/>
              <a:gd name="connsiteX12" fmla="*/ 1653648 w 3013657"/>
              <a:gd name="connsiteY12" fmla="*/ 270457 h 1501677"/>
              <a:gd name="connsiteX13" fmla="*/ 1821073 w 3013657"/>
              <a:gd name="connsiteY13" fmla="*/ 252426 h 1501677"/>
              <a:gd name="connsiteX14" fmla="*/ 2078650 w 3013657"/>
              <a:gd name="connsiteY14" fmla="*/ 242123 h 1501677"/>
              <a:gd name="connsiteX15" fmla="*/ 2441835 w 3013657"/>
              <a:gd name="connsiteY15" fmla="*/ 231820 h 1501677"/>
              <a:gd name="connsiteX16" fmla="*/ 2547441 w 3013657"/>
              <a:gd name="connsiteY16" fmla="*/ 226668 h 1501677"/>
              <a:gd name="connsiteX17" fmla="*/ 2573199 w 3013657"/>
              <a:gd name="connsiteY17" fmla="*/ 234396 h 1501677"/>
              <a:gd name="connsiteX18" fmla="*/ 2593805 w 3013657"/>
              <a:gd name="connsiteY18" fmla="*/ 244699 h 1501677"/>
              <a:gd name="connsiteX19" fmla="*/ 2604108 w 3013657"/>
              <a:gd name="connsiteY19" fmla="*/ 252426 h 1501677"/>
              <a:gd name="connsiteX20" fmla="*/ 2614412 w 3013657"/>
              <a:gd name="connsiteY20" fmla="*/ 267881 h 1501677"/>
              <a:gd name="connsiteX21" fmla="*/ 2619563 w 3013657"/>
              <a:gd name="connsiteY21" fmla="*/ 288487 h 1501677"/>
              <a:gd name="connsiteX22" fmla="*/ 2622139 w 3013657"/>
              <a:gd name="connsiteY22" fmla="*/ 329699 h 1501677"/>
              <a:gd name="connsiteX23" fmla="*/ 2604108 w 3013657"/>
              <a:gd name="connsiteY23" fmla="*/ 543489 h 1501677"/>
              <a:gd name="connsiteX24" fmla="*/ 2598957 w 3013657"/>
              <a:gd name="connsiteY24" fmla="*/ 633641 h 1501677"/>
              <a:gd name="connsiteX25" fmla="*/ 2580926 w 3013657"/>
              <a:gd name="connsiteY25" fmla="*/ 759854 h 1501677"/>
              <a:gd name="connsiteX26" fmla="*/ 2560320 w 3013657"/>
              <a:gd name="connsiteY26" fmla="*/ 955613 h 1501677"/>
              <a:gd name="connsiteX27" fmla="*/ 2526835 w 3013657"/>
              <a:gd name="connsiteY27" fmla="*/ 1233796 h 1501677"/>
              <a:gd name="connsiteX28" fmla="*/ 2495926 w 3013657"/>
              <a:gd name="connsiteY28" fmla="*/ 1396070 h 1501677"/>
              <a:gd name="connsiteX29" fmla="*/ 2506229 w 3013657"/>
              <a:gd name="connsiteY29" fmla="*/ 1434707 h 1501677"/>
              <a:gd name="connsiteX30" fmla="*/ 2519108 w 3013657"/>
              <a:gd name="connsiteY30" fmla="*/ 1457889 h 1501677"/>
              <a:gd name="connsiteX31" fmla="*/ 2542290 w 3013657"/>
              <a:gd name="connsiteY31" fmla="*/ 1481071 h 1501677"/>
              <a:gd name="connsiteX32" fmla="*/ 2578351 w 3013657"/>
              <a:gd name="connsiteY32" fmla="*/ 1496525 h 1501677"/>
              <a:gd name="connsiteX33" fmla="*/ 2604108 w 3013657"/>
              <a:gd name="connsiteY33" fmla="*/ 1501677 h 1501677"/>
              <a:gd name="connsiteX34" fmla="*/ 2632442 w 3013657"/>
              <a:gd name="connsiteY34" fmla="*/ 1499101 h 1501677"/>
              <a:gd name="connsiteX35" fmla="*/ 2660775 w 3013657"/>
              <a:gd name="connsiteY35" fmla="*/ 1478495 h 1501677"/>
              <a:gd name="connsiteX36" fmla="*/ 2683957 w 3013657"/>
              <a:gd name="connsiteY36" fmla="*/ 1450161 h 1501677"/>
              <a:gd name="connsiteX37" fmla="*/ 2707139 w 3013657"/>
              <a:gd name="connsiteY37" fmla="*/ 1406373 h 1501677"/>
              <a:gd name="connsiteX38" fmla="*/ 2730321 w 3013657"/>
              <a:gd name="connsiteY38" fmla="*/ 1347130 h 1501677"/>
              <a:gd name="connsiteX39" fmla="*/ 2743200 w 3013657"/>
              <a:gd name="connsiteY39" fmla="*/ 1280160 h 1501677"/>
              <a:gd name="connsiteX40" fmla="*/ 2753503 w 3013657"/>
              <a:gd name="connsiteY40" fmla="*/ 1179705 h 1501677"/>
              <a:gd name="connsiteX41" fmla="*/ 2771534 w 3013657"/>
              <a:gd name="connsiteY41" fmla="*/ 1074098 h 1501677"/>
              <a:gd name="connsiteX42" fmla="*/ 2810170 w 3013657"/>
              <a:gd name="connsiteY42" fmla="*/ 868036 h 1501677"/>
              <a:gd name="connsiteX43" fmla="*/ 2846231 w 3013657"/>
              <a:gd name="connsiteY43" fmla="*/ 708338 h 1501677"/>
              <a:gd name="connsiteX44" fmla="*/ 2892595 w 3013657"/>
              <a:gd name="connsiteY44" fmla="*/ 533186 h 1501677"/>
              <a:gd name="connsiteX45" fmla="*/ 2931232 w 3013657"/>
              <a:gd name="connsiteY45" fmla="*/ 414700 h 1501677"/>
              <a:gd name="connsiteX46" fmla="*/ 2969868 w 3013657"/>
              <a:gd name="connsiteY46" fmla="*/ 334851 h 1501677"/>
              <a:gd name="connsiteX47" fmla="*/ 2985323 w 3013657"/>
              <a:gd name="connsiteY47" fmla="*/ 309093 h 1501677"/>
              <a:gd name="connsiteX48" fmla="*/ 3000778 w 3013657"/>
              <a:gd name="connsiteY48" fmla="*/ 293639 h 1501677"/>
              <a:gd name="connsiteX49" fmla="*/ 3011081 w 3013657"/>
              <a:gd name="connsiteY49" fmla="*/ 273032 h 1501677"/>
              <a:gd name="connsiteX50" fmla="*/ 3013657 w 3013657"/>
              <a:gd name="connsiteY50" fmla="*/ 249850 h 1501677"/>
              <a:gd name="connsiteX51" fmla="*/ 3005929 w 3013657"/>
              <a:gd name="connsiteY51" fmla="*/ 221517 h 1501677"/>
              <a:gd name="connsiteX52" fmla="*/ 2982747 w 3013657"/>
              <a:gd name="connsiteY52" fmla="*/ 185456 h 1501677"/>
              <a:gd name="connsiteX53" fmla="*/ 2931232 w 3013657"/>
              <a:gd name="connsiteY53" fmla="*/ 133941 h 1501677"/>
              <a:gd name="connsiteX54" fmla="*/ 2879716 w 3013657"/>
              <a:gd name="connsiteY54" fmla="*/ 82425 h 1501677"/>
              <a:gd name="connsiteX55" fmla="*/ 2820473 w 3013657"/>
              <a:gd name="connsiteY55" fmla="*/ 36061 h 1501677"/>
              <a:gd name="connsiteX56" fmla="*/ 2771534 w 3013657"/>
              <a:gd name="connsiteY56" fmla="*/ 5152 h 1501677"/>
              <a:gd name="connsiteX57" fmla="*/ 2743200 w 3013657"/>
              <a:gd name="connsiteY57" fmla="*/ 0 h 1501677"/>
              <a:gd name="connsiteX58" fmla="*/ 2699412 w 3013657"/>
              <a:gd name="connsiteY58" fmla="*/ 10303 h 1501677"/>
              <a:gd name="connsiteX59" fmla="*/ 2627290 w 3013657"/>
              <a:gd name="connsiteY59" fmla="*/ 38637 h 1501677"/>
              <a:gd name="connsiteX60" fmla="*/ 2580926 w 3013657"/>
              <a:gd name="connsiteY60" fmla="*/ 51516 h 1501677"/>
              <a:gd name="connsiteX61" fmla="*/ 2462441 w 3013657"/>
              <a:gd name="connsiteY61" fmla="*/ 54092 h 1501677"/>
              <a:gd name="connsiteX62" fmla="*/ 2220318 w 3013657"/>
              <a:gd name="connsiteY62" fmla="*/ 59243 h 1501677"/>
              <a:gd name="connsiteX63" fmla="*/ 1890619 w 3013657"/>
              <a:gd name="connsiteY63" fmla="*/ 72122 h 1501677"/>
              <a:gd name="connsiteX64" fmla="*/ 1604708 w 3013657"/>
              <a:gd name="connsiteY64" fmla="*/ 97880 h 1501677"/>
              <a:gd name="connsiteX65" fmla="*/ 1329100 w 3013657"/>
              <a:gd name="connsiteY65" fmla="*/ 118486 h 1501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13657" h="1501677">
                <a:moveTo>
                  <a:pt x="1329100" y="118486"/>
                </a:moveTo>
                <a:lnTo>
                  <a:pt x="1012280" y="141668"/>
                </a:lnTo>
                <a:lnTo>
                  <a:pt x="837127" y="182880"/>
                </a:lnTo>
                <a:lnTo>
                  <a:pt x="613035" y="208638"/>
                </a:lnTo>
                <a:lnTo>
                  <a:pt x="311669" y="242123"/>
                </a:lnTo>
                <a:lnTo>
                  <a:pt x="0" y="280760"/>
                </a:lnTo>
                <a:lnTo>
                  <a:pt x="43788" y="461064"/>
                </a:lnTo>
                <a:lnTo>
                  <a:pt x="365760" y="412124"/>
                </a:lnTo>
                <a:lnTo>
                  <a:pt x="651671" y="368336"/>
                </a:lnTo>
                <a:lnTo>
                  <a:pt x="870612" y="334851"/>
                </a:lnTo>
                <a:lnTo>
                  <a:pt x="1079250" y="314245"/>
                </a:lnTo>
                <a:lnTo>
                  <a:pt x="1403797" y="288487"/>
                </a:lnTo>
                <a:lnTo>
                  <a:pt x="1653648" y="270457"/>
                </a:lnTo>
                <a:lnTo>
                  <a:pt x="1821073" y="252426"/>
                </a:lnTo>
                <a:lnTo>
                  <a:pt x="2078650" y="242123"/>
                </a:lnTo>
                <a:lnTo>
                  <a:pt x="2441835" y="231820"/>
                </a:lnTo>
                <a:lnTo>
                  <a:pt x="2547441" y="226668"/>
                </a:lnTo>
                <a:lnTo>
                  <a:pt x="2573199" y="234396"/>
                </a:lnTo>
                <a:lnTo>
                  <a:pt x="2593805" y="244699"/>
                </a:lnTo>
                <a:lnTo>
                  <a:pt x="2604108" y="252426"/>
                </a:lnTo>
                <a:lnTo>
                  <a:pt x="2614412" y="267881"/>
                </a:lnTo>
                <a:lnTo>
                  <a:pt x="2619563" y="288487"/>
                </a:lnTo>
                <a:lnTo>
                  <a:pt x="2622139" y="329699"/>
                </a:lnTo>
                <a:lnTo>
                  <a:pt x="2604108" y="543489"/>
                </a:lnTo>
                <a:lnTo>
                  <a:pt x="2598957" y="633641"/>
                </a:lnTo>
                <a:lnTo>
                  <a:pt x="2580926" y="759854"/>
                </a:lnTo>
                <a:lnTo>
                  <a:pt x="2560320" y="955613"/>
                </a:lnTo>
                <a:lnTo>
                  <a:pt x="2526835" y="1233796"/>
                </a:lnTo>
                <a:lnTo>
                  <a:pt x="2495926" y="1396070"/>
                </a:lnTo>
                <a:lnTo>
                  <a:pt x="2506229" y="1434707"/>
                </a:lnTo>
                <a:lnTo>
                  <a:pt x="2519108" y="1457889"/>
                </a:lnTo>
                <a:lnTo>
                  <a:pt x="2542290" y="1481071"/>
                </a:lnTo>
                <a:lnTo>
                  <a:pt x="2578351" y="1496525"/>
                </a:lnTo>
                <a:lnTo>
                  <a:pt x="2604108" y="1501677"/>
                </a:lnTo>
                <a:lnTo>
                  <a:pt x="2632442" y="1499101"/>
                </a:lnTo>
                <a:lnTo>
                  <a:pt x="2660775" y="1478495"/>
                </a:lnTo>
                <a:lnTo>
                  <a:pt x="2683957" y="1450161"/>
                </a:lnTo>
                <a:lnTo>
                  <a:pt x="2707139" y="1406373"/>
                </a:lnTo>
                <a:lnTo>
                  <a:pt x="2730321" y="1347130"/>
                </a:lnTo>
                <a:lnTo>
                  <a:pt x="2743200" y="1280160"/>
                </a:lnTo>
                <a:cubicBezTo>
                  <a:pt x="2746724" y="1246684"/>
                  <a:pt x="2753503" y="1213366"/>
                  <a:pt x="2753503" y="1179705"/>
                </a:cubicBezTo>
                <a:lnTo>
                  <a:pt x="2771534" y="1074098"/>
                </a:lnTo>
                <a:lnTo>
                  <a:pt x="2810170" y="868036"/>
                </a:lnTo>
                <a:lnTo>
                  <a:pt x="2846231" y="708338"/>
                </a:lnTo>
                <a:lnTo>
                  <a:pt x="2892595" y="533186"/>
                </a:lnTo>
                <a:lnTo>
                  <a:pt x="2931232" y="414700"/>
                </a:lnTo>
                <a:lnTo>
                  <a:pt x="2969868" y="334851"/>
                </a:lnTo>
                <a:lnTo>
                  <a:pt x="2985323" y="309093"/>
                </a:lnTo>
                <a:lnTo>
                  <a:pt x="3000778" y="293639"/>
                </a:lnTo>
                <a:lnTo>
                  <a:pt x="3011081" y="273032"/>
                </a:lnTo>
                <a:lnTo>
                  <a:pt x="3013657" y="249850"/>
                </a:lnTo>
                <a:lnTo>
                  <a:pt x="3005929" y="221517"/>
                </a:lnTo>
                <a:lnTo>
                  <a:pt x="2982747" y="185456"/>
                </a:lnTo>
                <a:lnTo>
                  <a:pt x="2931232" y="133941"/>
                </a:lnTo>
                <a:lnTo>
                  <a:pt x="2879716" y="82425"/>
                </a:lnTo>
                <a:lnTo>
                  <a:pt x="2820473" y="36061"/>
                </a:lnTo>
                <a:lnTo>
                  <a:pt x="2771534" y="5152"/>
                </a:lnTo>
                <a:lnTo>
                  <a:pt x="2743200" y="0"/>
                </a:lnTo>
                <a:lnTo>
                  <a:pt x="2699412" y="10303"/>
                </a:lnTo>
                <a:lnTo>
                  <a:pt x="2627290" y="38637"/>
                </a:lnTo>
                <a:lnTo>
                  <a:pt x="2580926" y="51516"/>
                </a:lnTo>
                <a:lnTo>
                  <a:pt x="2462441" y="54092"/>
                </a:lnTo>
                <a:lnTo>
                  <a:pt x="2220318" y="59243"/>
                </a:lnTo>
                <a:lnTo>
                  <a:pt x="1890619" y="72122"/>
                </a:lnTo>
                <a:lnTo>
                  <a:pt x="1604708" y="97880"/>
                </a:lnTo>
                <a:lnTo>
                  <a:pt x="1329100" y="11848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D10456D-CEC5-4DBC-A1A5-C5E1404351F2}"/>
              </a:ext>
            </a:extLst>
          </p:cNvPr>
          <p:cNvSpPr/>
          <p:nvPr/>
        </p:nvSpPr>
        <p:spPr>
          <a:xfrm>
            <a:off x="5227639" y="1463676"/>
            <a:ext cx="573087" cy="1806575"/>
          </a:xfrm>
          <a:custGeom>
            <a:avLst/>
            <a:gdLst>
              <a:gd name="connsiteX0" fmla="*/ 511969 w 573881"/>
              <a:gd name="connsiteY0" fmla="*/ 902493 h 1807368"/>
              <a:gd name="connsiteX1" fmla="*/ 504825 w 573881"/>
              <a:gd name="connsiteY1" fmla="*/ 735806 h 1807368"/>
              <a:gd name="connsiteX2" fmla="*/ 504825 w 573881"/>
              <a:gd name="connsiteY2" fmla="*/ 511968 h 1807368"/>
              <a:gd name="connsiteX3" fmla="*/ 504825 w 573881"/>
              <a:gd name="connsiteY3" fmla="*/ 347662 h 1807368"/>
              <a:gd name="connsiteX4" fmla="*/ 509587 w 573881"/>
              <a:gd name="connsiteY4" fmla="*/ 333375 h 1807368"/>
              <a:gd name="connsiteX5" fmla="*/ 521494 w 573881"/>
              <a:gd name="connsiteY5" fmla="*/ 316706 h 1807368"/>
              <a:gd name="connsiteX6" fmla="*/ 531019 w 573881"/>
              <a:gd name="connsiteY6" fmla="*/ 297656 h 1807368"/>
              <a:gd name="connsiteX7" fmla="*/ 533400 w 573881"/>
              <a:gd name="connsiteY7" fmla="*/ 278606 h 1807368"/>
              <a:gd name="connsiteX8" fmla="*/ 533400 w 573881"/>
              <a:gd name="connsiteY8" fmla="*/ 259556 h 1807368"/>
              <a:gd name="connsiteX9" fmla="*/ 523875 w 573881"/>
              <a:gd name="connsiteY9" fmla="*/ 240506 h 1807368"/>
              <a:gd name="connsiteX10" fmla="*/ 509587 w 573881"/>
              <a:gd name="connsiteY10" fmla="*/ 223837 h 1807368"/>
              <a:gd name="connsiteX11" fmla="*/ 490537 w 573881"/>
              <a:gd name="connsiteY11" fmla="*/ 209550 h 1807368"/>
              <a:gd name="connsiteX12" fmla="*/ 464344 w 573881"/>
              <a:gd name="connsiteY12" fmla="*/ 190500 h 1807368"/>
              <a:gd name="connsiteX13" fmla="*/ 431006 w 573881"/>
              <a:gd name="connsiteY13" fmla="*/ 161925 h 1807368"/>
              <a:gd name="connsiteX14" fmla="*/ 397669 w 573881"/>
              <a:gd name="connsiteY14" fmla="*/ 135731 h 1807368"/>
              <a:gd name="connsiteX15" fmla="*/ 347662 w 573881"/>
              <a:gd name="connsiteY15" fmla="*/ 109537 h 1807368"/>
              <a:gd name="connsiteX16" fmla="*/ 292894 w 573881"/>
              <a:gd name="connsiteY16" fmla="*/ 83343 h 1807368"/>
              <a:gd name="connsiteX17" fmla="*/ 235744 w 573881"/>
              <a:gd name="connsiteY17" fmla="*/ 59531 h 1807368"/>
              <a:gd name="connsiteX18" fmla="*/ 159544 w 573881"/>
              <a:gd name="connsiteY18" fmla="*/ 33337 h 1807368"/>
              <a:gd name="connsiteX19" fmla="*/ 114300 w 573881"/>
              <a:gd name="connsiteY19" fmla="*/ 21431 h 1807368"/>
              <a:gd name="connsiteX20" fmla="*/ 57150 w 573881"/>
              <a:gd name="connsiteY20" fmla="*/ 4762 h 1807368"/>
              <a:gd name="connsiteX21" fmla="*/ 26194 w 573881"/>
              <a:gd name="connsiteY21" fmla="*/ 0 h 1807368"/>
              <a:gd name="connsiteX22" fmla="*/ 9525 w 573881"/>
              <a:gd name="connsiteY22" fmla="*/ 4762 h 1807368"/>
              <a:gd name="connsiteX23" fmla="*/ 0 w 573881"/>
              <a:gd name="connsiteY23" fmla="*/ 11906 h 1807368"/>
              <a:gd name="connsiteX24" fmla="*/ 0 w 573881"/>
              <a:gd name="connsiteY24" fmla="*/ 21431 h 1807368"/>
              <a:gd name="connsiteX25" fmla="*/ 4762 w 573881"/>
              <a:gd name="connsiteY25" fmla="*/ 40481 h 1807368"/>
              <a:gd name="connsiteX26" fmla="*/ 26194 w 573881"/>
              <a:gd name="connsiteY26" fmla="*/ 59531 h 1807368"/>
              <a:gd name="connsiteX27" fmla="*/ 66675 w 573881"/>
              <a:gd name="connsiteY27" fmla="*/ 95250 h 1807368"/>
              <a:gd name="connsiteX28" fmla="*/ 111919 w 573881"/>
              <a:gd name="connsiteY28" fmla="*/ 140493 h 1807368"/>
              <a:gd name="connsiteX29" fmla="*/ 142875 w 573881"/>
              <a:gd name="connsiteY29" fmla="*/ 173831 h 1807368"/>
              <a:gd name="connsiteX30" fmla="*/ 185737 w 573881"/>
              <a:gd name="connsiteY30" fmla="*/ 223837 h 1807368"/>
              <a:gd name="connsiteX31" fmla="*/ 211931 w 573881"/>
              <a:gd name="connsiteY31" fmla="*/ 266700 h 1807368"/>
              <a:gd name="connsiteX32" fmla="*/ 230981 w 573881"/>
              <a:gd name="connsiteY32" fmla="*/ 319087 h 1807368"/>
              <a:gd name="connsiteX33" fmla="*/ 247650 w 573881"/>
              <a:gd name="connsiteY33" fmla="*/ 395287 h 1807368"/>
              <a:gd name="connsiteX34" fmla="*/ 261937 w 573881"/>
              <a:gd name="connsiteY34" fmla="*/ 469106 h 1807368"/>
              <a:gd name="connsiteX35" fmla="*/ 271462 w 573881"/>
              <a:gd name="connsiteY35" fmla="*/ 542925 h 1807368"/>
              <a:gd name="connsiteX36" fmla="*/ 280987 w 573881"/>
              <a:gd name="connsiteY36" fmla="*/ 623887 h 1807368"/>
              <a:gd name="connsiteX37" fmla="*/ 302419 w 573881"/>
              <a:gd name="connsiteY37" fmla="*/ 762000 h 1807368"/>
              <a:gd name="connsiteX38" fmla="*/ 326231 w 573881"/>
              <a:gd name="connsiteY38" fmla="*/ 1169193 h 1807368"/>
              <a:gd name="connsiteX39" fmla="*/ 345281 w 573881"/>
              <a:gd name="connsiteY39" fmla="*/ 1283493 h 1807368"/>
              <a:gd name="connsiteX40" fmla="*/ 352425 w 573881"/>
              <a:gd name="connsiteY40" fmla="*/ 1385887 h 1807368"/>
              <a:gd name="connsiteX41" fmla="*/ 366712 w 573881"/>
              <a:gd name="connsiteY41" fmla="*/ 1683543 h 1807368"/>
              <a:gd name="connsiteX42" fmla="*/ 371475 w 573881"/>
              <a:gd name="connsiteY42" fmla="*/ 1807368 h 1807368"/>
              <a:gd name="connsiteX43" fmla="*/ 573881 w 573881"/>
              <a:gd name="connsiteY43" fmla="*/ 1776412 h 1807368"/>
              <a:gd name="connsiteX44" fmla="*/ 559594 w 573881"/>
              <a:gd name="connsiteY44" fmla="*/ 1464468 h 1807368"/>
              <a:gd name="connsiteX45" fmla="*/ 545306 w 573881"/>
              <a:gd name="connsiteY45" fmla="*/ 1250156 h 1807368"/>
              <a:gd name="connsiteX46" fmla="*/ 526256 w 573881"/>
              <a:gd name="connsiteY46" fmla="*/ 1138237 h 1807368"/>
              <a:gd name="connsiteX47" fmla="*/ 511969 w 573881"/>
              <a:gd name="connsiteY47" fmla="*/ 902493 h 180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3881" h="1807368">
                <a:moveTo>
                  <a:pt x="511969" y="902493"/>
                </a:moveTo>
                <a:lnTo>
                  <a:pt x="504825" y="735806"/>
                </a:lnTo>
                <a:lnTo>
                  <a:pt x="504825" y="511968"/>
                </a:lnTo>
                <a:lnTo>
                  <a:pt x="504825" y="347662"/>
                </a:lnTo>
                <a:lnTo>
                  <a:pt x="509587" y="333375"/>
                </a:lnTo>
                <a:lnTo>
                  <a:pt x="521494" y="316706"/>
                </a:lnTo>
                <a:lnTo>
                  <a:pt x="531019" y="297656"/>
                </a:lnTo>
                <a:lnTo>
                  <a:pt x="533400" y="278606"/>
                </a:lnTo>
                <a:lnTo>
                  <a:pt x="533400" y="259556"/>
                </a:lnTo>
                <a:lnTo>
                  <a:pt x="523875" y="240506"/>
                </a:lnTo>
                <a:lnTo>
                  <a:pt x="509587" y="223837"/>
                </a:lnTo>
                <a:lnTo>
                  <a:pt x="490537" y="209550"/>
                </a:lnTo>
                <a:lnTo>
                  <a:pt x="464344" y="190500"/>
                </a:lnTo>
                <a:lnTo>
                  <a:pt x="431006" y="161925"/>
                </a:lnTo>
                <a:lnTo>
                  <a:pt x="397669" y="135731"/>
                </a:lnTo>
                <a:lnTo>
                  <a:pt x="347662" y="109537"/>
                </a:lnTo>
                <a:lnTo>
                  <a:pt x="292894" y="83343"/>
                </a:lnTo>
                <a:lnTo>
                  <a:pt x="235744" y="59531"/>
                </a:lnTo>
                <a:lnTo>
                  <a:pt x="159544" y="33337"/>
                </a:lnTo>
                <a:lnTo>
                  <a:pt x="114300" y="21431"/>
                </a:lnTo>
                <a:lnTo>
                  <a:pt x="57150" y="4762"/>
                </a:lnTo>
                <a:lnTo>
                  <a:pt x="26194" y="0"/>
                </a:lnTo>
                <a:lnTo>
                  <a:pt x="9525" y="4762"/>
                </a:lnTo>
                <a:lnTo>
                  <a:pt x="0" y="11906"/>
                </a:lnTo>
                <a:lnTo>
                  <a:pt x="0" y="21431"/>
                </a:lnTo>
                <a:lnTo>
                  <a:pt x="4762" y="40481"/>
                </a:lnTo>
                <a:lnTo>
                  <a:pt x="26194" y="59531"/>
                </a:lnTo>
                <a:lnTo>
                  <a:pt x="66675" y="95250"/>
                </a:lnTo>
                <a:lnTo>
                  <a:pt x="111919" y="140493"/>
                </a:lnTo>
                <a:lnTo>
                  <a:pt x="142875" y="173831"/>
                </a:lnTo>
                <a:lnTo>
                  <a:pt x="185737" y="223837"/>
                </a:lnTo>
                <a:lnTo>
                  <a:pt x="211931" y="266700"/>
                </a:lnTo>
                <a:lnTo>
                  <a:pt x="230981" y="319087"/>
                </a:lnTo>
                <a:lnTo>
                  <a:pt x="247650" y="395287"/>
                </a:lnTo>
                <a:lnTo>
                  <a:pt x="261937" y="469106"/>
                </a:lnTo>
                <a:lnTo>
                  <a:pt x="271462" y="542925"/>
                </a:lnTo>
                <a:lnTo>
                  <a:pt x="280987" y="623887"/>
                </a:lnTo>
                <a:lnTo>
                  <a:pt x="302419" y="762000"/>
                </a:lnTo>
                <a:lnTo>
                  <a:pt x="326231" y="1169193"/>
                </a:lnTo>
                <a:lnTo>
                  <a:pt x="345281" y="1283493"/>
                </a:lnTo>
                <a:lnTo>
                  <a:pt x="352425" y="1385887"/>
                </a:lnTo>
                <a:lnTo>
                  <a:pt x="366712" y="1683543"/>
                </a:lnTo>
                <a:lnTo>
                  <a:pt x="371475" y="1807368"/>
                </a:lnTo>
                <a:lnTo>
                  <a:pt x="573881" y="1776412"/>
                </a:lnTo>
                <a:lnTo>
                  <a:pt x="559594" y="1464468"/>
                </a:lnTo>
                <a:lnTo>
                  <a:pt x="545306" y="1250156"/>
                </a:lnTo>
                <a:lnTo>
                  <a:pt x="526256" y="1138237"/>
                </a:lnTo>
                <a:lnTo>
                  <a:pt x="511969" y="9024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E413C95-2D1A-4D8E-BE51-5756C424E178}"/>
              </a:ext>
            </a:extLst>
          </p:cNvPr>
          <p:cNvSpPr/>
          <p:nvPr/>
        </p:nvSpPr>
        <p:spPr>
          <a:xfrm>
            <a:off x="6183314" y="1377951"/>
            <a:ext cx="484187" cy="1819275"/>
          </a:xfrm>
          <a:custGeom>
            <a:avLst/>
            <a:gdLst>
              <a:gd name="connsiteX0" fmla="*/ 161925 w 483394"/>
              <a:gd name="connsiteY0" fmla="*/ 440531 h 1819275"/>
              <a:gd name="connsiteX1" fmla="*/ 171450 w 483394"/>
              <a:gd name="connsiteY1" fmla="*/ 300037 h 1819275"/>
              <a:gd name="connsiteX2" fmla="*/ 169069 w 483394"/>
              <a:gd name="connsiteY2" fmla="*/ 247650 h 1819275"/>
              <a:gd name="connsiteX3" fmla="*/ 159544 w 483394"/>
              <a:gd name="connsiteY3" fmla="*/ 204787 h 1819275"/>
              <a:gd name="connsiteX4" fmla="*/ 140494 w 483394"/>
              <a:gd name="connsiteY4" fmla="*/ 161925 h 1819275"/>
              <a:gd name="connsiteX5" fmla="*/ 114300 w 483394"/>
              <a:gd name="connsiteY5" fmla="*/ 123825 h 1819275"/>
              <a:gd name="connsiteX6" fmla="*/ 88107 w 483394"/>
              <a:gd name="connsiteY6" fmla="*/ 97631 h 1819275"/>
              <a:gd name="connsiteX7" fmla="*/ 50007 w 483394"/>
              <a:gd name="connsiteY7" fmla="*/ 69056 h 1819275"/>
              <a:gd name="connsiteX8" fmla="*/ 19050 w 483394"/>
              <a:gd name="connsiteY8" fmla="*/ 50006 h 1819275"/>
              <a:gd name="connsiteX9" fmla="*/ 7144 w 483394"/>
              <a:gd name="connsiteY9" fmla="*/ 35718 h 1819275"/>
              <a:gd name="connsiteX10" fmla="*/ 0 w 483394"/>
              <a:gd name="connsiteY10" fmla="*/ 23812 h 1819275"/>
              <a:gd name="connsiteX11" fmla="*/ 7144 w 483394"/>
              <a:gd name="connsiteY11" fmla="*/ 9525 h 1819275"/>
              <a:gd name="connsiteX12" fmla="*/ 42863 w 483394"/>
              <a:gd name="connsiteY12" fmla="*/ 0 h 1819275"/>
              <a:gd name="connsiteX13" fmla="*/ 92869 w 483394"/>
              <a:gd name="connsiteY13" fmla="*/ 2381 h 1819275"/>
              <a:gd name="connsiteX14" fmla="*/ 150019 w 483394"/>
              <a:gd name="connsiteY14" fmla="*/ 9525 h 1819275"/>
              <a:gd name="connsiteX15" fmla="*/ 195263 w 483394"/>
              <a:gd name="connsiteY15" fmla="*/ 23812 h 1819275"/>
              <a:gd name="connsiteX16" fmla="*/ 240507 w 483394"/>
              <a:gd name="connsiteY16" fmla="*/ 40481 h 1819275"/>
              <a:gd name="connsiteX17" fmla="*/ 285750 w 483394"/>
              <a:gd name="connsiteY17" fmla="*/ 59531 h 1819275"/>
              <a:gd name="connsiteX18" fmla="*/ 345282 w 483394"/>
              <a:gd name="connsiteY18" fmla="*/ 92868 h 1819275"/>
              <a:gd name="connsiteX19" fmla="*/ 392907 w 483394"/>
              <a:gd name="connsiteY19" fmla="*/ 123825 h 1819275"/>
              <a:gd name="connsiteX20" fmla="*/ 442913 w 483394"/>
              <a:gd name="connsiteY20" fmla="*/ 159543 h 1819275"/>
              <a:gd name="connsiteX21" fmla="*/ 464344 w 483394"/>
              <a:gd name="connsiteY21" fmla="*/ 173831 h 1819275"/>
              <a:gd name="connsiteX22" fmla="*/ 476250 w 483394"/>
              <a:gd name="connsiteY22" fmla="*/ 190500 h 1819275"/>
              <a:gd name="connsiteX23" fmla="*/ 483394 w 483394"/>
              <a:gd name="connsiteY23" fmla="*/ 211931 h 1819275"/>
              <a:gd name="connsiteX24" fmla="*/ 481013 w 483394"/>
              <a:gd name="connsiteY24" fmla="*/ 228600 h 1819275"/>
              <a:gd name="connsiteX25" fmla="*/ 471488 w 483394"/>
              <a:gd name="connsiteY25" fmla="*/ 254793 h 1819275"/>
              <a:gd name="connsiteX26" fmla="*/ 454819 w 483394"/>
              <a:gd name="connsiteY26" fmla="*/ 280987 h 1819275"/>
              <a:gd name="connsiteX27" fmla="*/ 431007 w 483394"/>
              <a:gd name="connsiteY27" fmla="*/ 304800 h 1819275"/>
              <a:gd name="connsiteX28" fmla="*/ 419100 w 483394"/>
              <a:gd name="connsiteY28" fmla="*/ 319087 h 1819275"/>
              <a:gd name="connsiteX29" fmla="*/ 402432 w 483394"/>
              <a:gd name="connsiteY29" fmla="*/ 416718 h 1819275"/>
              <a:gd name="connsiteX30" fmla="*/ 371475 w 483394"/>
              <a:gd name="connsiteY30" fmla="*/ 607218 h 1819275"/>
              <a:gd name="connsiteX31" fmla="*/ 352425 w 483394"/>
              <a:gd name="connsiteY31" fmla="*/ 752475 h 1819275"/>
              <a:gd name="connsiteX32" fmla="*/ 328613 w 483394"/>
              <a:gd name="connsiteY32" fmla="*/ 1154906 h 1819275"/>
              <a:gd name="connsiteX33" fmla="*/ 309563 w 483394"/>
              <a:gd name="connsiteY33" fmla="*/ 1278731 h 1819275"/>
              <a:gd name="connsiteX34" fmla="*/ 292894 w 483394"/>
              <a:gd name="connsiteY34" fmla="*/ 1585912 h 1819275"/>
              <a:gd name="connsiteX35" fmla="*/ 280988 w 483394"/>
              <a:gd name="connsiteY35" fmla="*/ 1812131 h 1819275"/>
              <a:gd name="connsiteX36" fmla="*/ 80963 w 483394"/>
              <a:gd name="connsiteY36" fmla="*/ 1819275 h 1819275"/>
              <a:gd name="connsiteX37" fmla="*/ 95250 w 483394"/>
              <a:gd name="connsiteY37" fmla="*/ 1521618 h 1819275"/>
              <a:gd name="connsiteX38" fmla="*/ 107157 w 483394"/>
              <a:gd name="connsiteY38" fmla="*/ 1278731 h 1819275"/>
              <a:gd name="connsiteX39" fmla="*/ 104775 w 483394"/>
              <a:gd name="connsiteY39" fmla="*/ 1188243 h 1819275"/>
              <a:gd name="connsiteX40" fmla="*/ 128588 w 483394"/>
              <a:gd name="connsiteY40" fmla="*/ 773906 h 1819275"/>
              <a:gd name="connsiteX41" fmla="*/ 150019 w 483394"/>
              <a:gd name="connsiteY41" fmla="*/ 619125 h 1819275"/>
              <a:gd name="connsiteX42" fmla="*/ 161925 w 483394"/>
              <a:gd name="connsiteY42" fmla="*/ 440531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3394" h="1819275">
                <a:moveTo>
                  <a:pt x="161925" y="440531"/>
                </a:moveTo>
                <a:lnTo>
                  <a:pt x="171450" y="300037"/>
                </a:lnTo>
                <a:lnTo>
                  <a:pt x="169069" y="247650"/>
                </a:lnTo>
                <a:lnTo>
                  <a:pt x="159544" y="204787"/>
                </a:lnTo>
                <a:lnTo>
                  <a:pt x="140494" y="161925"/>
                </a:lnTo>
                <a:lnTo>
                  <a:pt x="114300" y="123825"/>
                </a:lnTo>
                <a:lnTo>
                  <a:pt x="88107" y="97631"/>
                </a:lnTo>
                <a:lnTo>
                  <a:pt x="50007" y="69056"/>
                </a:lnTo>
                <a:lnTo>
                  <a:pt x="19050" y="50006"/>
                </a:lnTo>
                <a:lnTo>
                  <a:pt x="7144" y="35718"/>
                </a:lnTo>
                <a:lnTo>
                  <a:pt x="0" y="23812"/>
                </a:lnTo>
                <a:lnTo>
                  <a:pt x="7144" y="9525"/>
                </a:lnTo>
                <a:lnTo>
                  <a:pt x="42863" y="0"/>
                </a:lnTo>
                <a:lnTo>
                  <a:pt x="92869" y="2381"/>
                </a:lnTo>
                <a:lnTo>
                  <a:pt x="150019" y="9525"/>
                </a:lnTo>
                <a:lnTo>
                  <a:pt x="195263" y="23812"/>
                </a:lnTo>
                <a:lnTo>
                  <a:pt x="240507" y="40481"/>
                </a:lnTo>
                <a:lnTo>
                  <a:pt x="285750" y="59531"/>
                </a:lnTo>
                <a:lnTo>
                  <a:pt x="345282" y="92868"/>
                </a:lnTo>
                <a:lnTo>
                  <a:pt x="392907" y="123825"/>
                </a:lnTo>
                <a:lnTo>
                  <a:pt x="442913" y="159543"/>
                </a:lnTo>
                <a:lnTo>
                  <a:pt x="464344" y="173831"/>
                </a:lnTo>
                <a:lnTo>
                  <a:pt x="476250" y="190500"/>
                </a:lnTo>
                <a:lnTo>
                  <a:pt x="483394" y="211931"/>
                </a:lnTo>
                <a:lnTo>
                  <a:pt x="481013" y="228600"/>
                </a:lnTo>
                <a:lnTo>
                  <a:pt x="471488" y="254793"/>
                </a:lnTo>
                <a:lnTo>
                  <a:pt x="454819" y="280987"/>
                </a:lnTo>
                <a:lnTo>
                  <a:pt x="431007" y="304800"/>
                </a:lnTo>
                <a:lnTo>
                  <a:pt x="419100" y="319087"/>
                </a:lnTo>
                <a:lnTo>
                  <a:pt x="402432" y="416718"/>
                </a:lnTo>
                <a:lnTo>
                  <a:pt x="371475" y="607218"/>
                </a:lnTo>
                <a:lnTo>
                  <a:pt x="352425" y="752475"/>
                </a:lnTo>
                <a:lnTo>
                  <a:pt x="328613" y="1154906"/>
                </a:lnTo>
                <a:lnTo>
                  <a:pt x="309563" y="1278731"/>
                </a:lnTo>
                <a:lnTo>
                  <a:pt x="292894" y="1585912"/>
                </a:lnTo>
                <a:lnTo>
                  <a:pt x="280988" y="1812131"/>
                </a:lnTo>
                <a:lnTo>
                  <a:pt x="80963" y="1819275"/>
                </a:lnTo>
                <a:lnTo>
                  <a:pt x="95250" y="1521618"/>
                </a:lnTo>
                <a:lnTo>
                  <a:pt x="107157" y="1278731"/>
                </a:lnTo>
                <a:lnTo>
                  <a:pt x="104775" y="1188243"/>
                </a:lnTo>
                <a:lnTo>
                  <a:pt x="128588" y="773906"/>
                </a:lnTo>
                <a:lnTo>
                  <a:pt x="150019" y="619125"/>
                </a:lnTo>
                <a:lnTo>
                  <a:pt x="161925" y="4405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6F0DA52-6145-4A0A-93D6-4C9DAF8F6819}"/>
              </a:ext>
            </a:extLst>
          </p:cNvPr>
          <p:cNvSpPr/>
          <p:nvPr/>
        </p:nvSpPr>
        <p:spPr>
          <a:xfrm>
            <a:off x="4824413" y="2495551"/>
            <a:ext cx="2533650" cy="363537"/>
          </a:xfrm>
          <a:custGeom>
            <a:avLst/>
            <a:gdLst>
              <a:gd name="connsiteX0" fmla="*/ 435768 w 2533650"/>
              <a:gd name="connsiteY0" fmla="*/ 307181 h 364331"/>
              <a:gd name="connsiteX1" fmla="*/ 269081 w 2533650"/>
              <a:gd name="connsiteY1" fmla="*/ 330994 h 364331"/>
              <a:gd name="connsiteX2" fmla="*/ 102393 w 2533650"/>
              <a:gd name="connsiteY2" fmla="*/ 352425 h 364331"/>
              <a:gd name="connsiteX3" fmla="*/ 9525 w 2533650"/>
              <a:gd name="connsiteY3" fmla="*/ 364331 h 364331"/>
              <a:gd name="connsiteX4" fmla="*/ 0 w 2533650"/>
              <a:gd name="connsiteY4" fmla="*/ 180975 h 364331"/>
              <a:gd name="connsiteX5" fmla="*/ 90487 w 2533650"/>
              <a:gd name="connsiteY5" fmla="*/ 180975 h 364331"/>
              <a:gd name="connsiteX6" fmla="*/ 185737 w 2533650"/>
              <a:gd name="connsiteY6" fmla="*/ 176212 h 364331"/>
              <a:gd name="connsiteX7" fmla="*/ 276225 w 2533650"/>
              <a:gd name="connsiteY7" fmla="*/ 169069 h 364331"/>
              <a:gd name="connsiteX8" fmla="*/ 390525 w 2533650"/>
              <a:gd name="connsiteY8" fmla="*/ 157162 h 364331"/>
              <a:gd name="connsiteX9" fmla="*/ 516731 w 2533650"/>
              <a:gd name="connsiteY9" fmla="*/ 140494 h 364331"/>
              <a:gd name="connsiteX10" fmla="*/ 640556 w 2533650"/>
              <a:gd name="connsiteY10" fmla="*/ 126206 h 364331"/>
              <a:gd name="connsiteX11" fmla="*/ 771525 w 2533650"/>
              <a:gd name="connsiteY11" fmla="*/ 109537 h 364331"/>
              <a:gd name="connsiteX12" fmla="*/ 1016793 w 2533650"/>
              <a:gd name="connsiteY12" fmla="*/ 85725 h 364331"/>
              <a:gd name="connsiteX13" fmla="*/ 1259681 w 2533650"/>
              <a:gd name="connsiteY13" fmla="*/ 64294 h 364331"/>
              <a:gd name="connsiteX14" fmla="*/ 1483518 w 2533650"/>
              <a:gd name="connsiteY14" fmla="*/ 45244 h 364331"/>
              <a:gd name="connsiteX15" fmla="*/ 1676400 w 2533650"/>
              <a:gd name="connsiteY15" fmla="*/ 23812 h 364331"/>
              <a:gd name="connsiteX16" fmla="*/ 1905000 w 2533650"/>
              <a:gd name="connsiteY16" fmla="*/ 19050 h 364331"/>
              <a:gd name="connsiteX17" fmla="*/ 2181225 w 2533650"/>
              <a:gd name="connsiteY17" fmla="*/ 9525 h 364331"/>
              <a:gd name="connsiteX18" fmla="*/ 2533650 w 2533650"/>
              <a:gd name="connsiteY18" fmla="*/ 0 h 364331"/>
              <a:gd name="connsiteX19" fmla="*/ 2502693 w 2533650"/>
              <a:gd name="connsiteY19" fmla="*/ 185737 h 364331"/>
              <a:gd name="connsiteX20" fmla="*/ 2300287 w 2533650"/>
              <a:gd name="connsiteY20" fmla="*/ 178594 h 364331"/>
              <a:gd name="connsiteX21" fmla="*/ 2093118 w 2533650"/>
              <a:gd name="connsiteY21" fmla="*/ 180975 h 364331"/>
              <a:gd name="connsiteX22" fmla="*/ 1854993 w 2533650"/>
              <a:gd name="connsiteY22" fmla="*/ 180975 h 364331"/>
              <a:gd name="connsiteX23" fmla="*/ 1614487 w 2533650"/>
              <a:gd name="connsiteY23" fmla="*/ 178594 h 364331"/>
              <a:gd name="connsiteX24" fmla="*/ 1473993 w 2533650"/>
              <a:gd name="connsiteY24" fmla="*/ 200025 h 364331"/>
              <a:gd name="connsiteX25" fmla="*/ 1283493 w 2533650"/>
              <a:gd name="connsiteY25" fmla="*/ 219075 h 364331"/>
              <a:gd name="connsiteX26" fmla="*/ 926306 w 2533650"/>
              <a:gd name="connsiteY26" fmla="*/ 250031 h 364331"/>
              <a:gd name="connsiteX27" fmla="*/ 750093 w 2533650"/>
              <a:gd name="connsiteY27" fmla="*/ 269081 h 364331"/>
              <a:gd name="connsiteX28" fmla="*/ 435768 w 2533650"/>
              <a:gd name="connsiteY28" fmla="*/ 30718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533650" h="364331">
                <a:moveTo>
                  <a:pt x="435768" y="307181"/>
                </a:moveTo>
                <a:lnTo>
                  <a:pt x="269081" y="330994"/>
                </a:lnTo>
                <a:lnTo>
                  <a:pt x="102393" y="352425"/>
                </a:lnTo>
                <a:lnTo>
                  <a:pt x="9525" y="364331"/>
                </a:lnTo>
                <a:lnTo>
                  <a:pt x="0" y="180975"/>
                </a:lnTo>
                <a:lnTo>
                  <a:pt x="90487" y="180975"/>
                </a:lnTo>
                <a:lnTo>
                  <a:pt x="185737" y="176212"/>
                </a:lnTo>
                <a:lnTo>
                  <a:pt x="276225" y="169069"/>
                </a:lnTo>
                <a:lnTo>
                  <a:pt x="390525" y="157162"/>
                </a:lnTo>
                <a:lnTo>
                  <a:pt x="516731" y="140494"/>
                </a:lnTo>
                <a:lnTo>
                  <a:pt x="640556" y="126206"/>
                </a:lnTo>
                <a:lnTo>
                  <a:pt x="771525" y="109537"/>
                </a:lnTo>
                <a:lnTo>
                  <a:pt x="1016793" y="85725"/>
                </a:lnTo>
                <a:lnTo>
                  <a:pt x="1259681" y="64294"/>
                </a:lnTo>
                <a:lnTo>
                  <a:pt x="1483518" y="45244"/>
                </a:lnTo>
                <a:lnTo>
                  <a:pt x="1676400" y="23812"/>
                </a:lnTo>
                <a:lnTo>
                  <a:pt x="1905000" y="19050"/>
                </a:lnTo>
                <a:lnTo>
                  <a:pt x="2181225" y="9525"/>
                </a:lnTo>
                <a:lnTo>
                  <a:pt x="2533650" y="0"/>
                </a:lnTo>
                <a:lnTo>
                  <a:pt x="2502693" y="185737"/>
                </a:lnTo>
                <a:lnTo>
                  <a:pt x="2300287" y="178594"/>
                </a:lnTo>
                <a:lnTo>
                  <a:pt x="2093118" y="180975"/>
                </a:lnTo>
                <a:lnTo>
                  <a:pt x="1854993" y="180975"/>
                </a:lnTo>
                <a:lnTo>
                  <a:pt x="1614487" y="178594"/>
                </a:lnTo>
                <a:lnTo>
                  <a:pt x="1473993" y="200025"/>
                </a:lnTo>
                <a:lnTo>
                  <a:pt x="1283493" y="219075"/>
                </a:lnTo>
                <a:lnTo>
                  <a:pt x="926306" y="250031"/>
                </a:lnTo>
                <a:lnTo>
                  <a:pt x="750093" y="269081"/>
                </a:lnTo>
                <a:lnTo>
                  <a:pt x="435768" y="3071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F345BC0-5DC9-4A7C-964E-73562B8EAA1C}"/>
              </a:ext>
            </a:extLst>
          </p:cNvPr>
          <p:cNvSpPr/>
          <p:nvPr/>
        </p:nvSpPr>
        <p:spPr>
          <a:xfrm>
            <a:off x="4932363" y="3076575"/>
            <a:ext cx="2335212" cy="342900"/>
          </a:xfrm>
          <a:custGeom>
            <a:avLst/>
            <a:gdLst>
              <a:gd name="connsiteX0" fmla="*/ 428625 w 2336006"/>
              <a:gd name="connsiteY0" fmla="*/ 133350 h 342900"/>
              <a:gd name="connsiteX1" fmla="*/ 685800 w 2336006"/>
              <a:gd name="connsiteY1" fmla="*/ 111919 h 342900"/>
              <a:gd name="connsiteX2" fmla="*/ 912019 w 2336006"/>
              <a:gd name="connsiteY2" fmla="*/ 88106 h 342900"/>
              <a:gd name="connsiteX3" fmla="*/ 1188244 w 2336006"/>
              <a:gd name="connsiteY3" fmla="*/ 61912 h 342900"/>
              <a:gd name="connsiteX4" fmla="*/ 1359694 w 2336006"/>
              <a:gd name="connsiteY4" fmla="*/ 42862 h 342900"/>
              <a:gd name="connsiteX5" fmla="*/ 1524000 w 2336006"/>
              <a:gd name="connsiteY5" fmla="*/ 23812 h 342900"/>
              <a:gd name="connsiteX6" fmla="*/ 1776412 w 2336006"/>
              <a:gd name="connsiteY6" fmla="*/ 16669 h 342900"/>
              <a:gd name="connsiteX7" fmla="*/ 2021681 w 2336006"/>
              <a:gd name="connsiteY7" fmla="*/ 9525 h 342900"/>
              <a:gd name="connsiteX8" fmla="*/ 2336006 w 2336006"/>
              <a:gd name="connsiteY8" fmla="*/ 0 h 342900"/>
              <a:gd name="connsiteX9" fmla="*/ 2324100 w 2336006"/>
              <a:gd name="connsiteY9" fmla="*/ 209550 h 342900"/>
              <a:gd name="connsiteX10" fmla="*/ 2155031 w 2336006"/>
              <a:gd name="connsiteY10" fmla="*/ 195262 h 342900"/>
              <a:gd name="connsiteX11" fmla="*/ 1957387 w 2336006"/>
              <a:gd name="connsiteY11" fmla="*/ 185737 h 342900"/>
              <a:gd name="connsiteX12" fmla="*/ 1712119 w 2336006"/>
              <a:gd name="connsiteY12" fmla="*/ 185737 h 342900"/>
              <a:gd name="connsiteX13" fmla="*/ 1459706 w 2336006"/>
              <a:gd name="connsiteY13" fmla="*/ 192881 h 342900"/>
              <a:gd name="connsiteX14" fmla="*/ 1214437 w 2336006"/>
              <a:gd name="connsiteY14" fmla="*/ 211931 h 342900"/>
              <a:gd name="connsiteX15" fmla="*/ 990600 w 2336006"/>
              <a:gd name="connsiteY15" fmla="*/ 228600 h 342900"/>
              <a:gd name="connsiteX16" fmla="*/ 740569 w 2336006"/>
              <a:gd name="connsiteY16" fmla="*/ 252412 h 342900"/>
              <a:gd name="connsiteX17" fmla="*/ 552450 w 2336006"/>
              <a:gd name="connsiteY17" fmla="*/ 273844 h 342900"/>
              <a:gd name="connsiteX18" fmla="*/ 361950 w 2336006"/>
              <a:gd name="connsiteY18" fmla="*/ 297656 h 342900"/>
              <a:gd name="connsiteX19" fmla="*/ 123825 w 2336006"/>
              <a:gd name="connsiteY19" fmla="*/ 328612 h 342900"/>
              <a:gd name="connsiteX20" fmla="*/ 19050 w 2336006"/>
              <a:gd name="connsiteY20" fmla="*/ 342900 h 342900"/>
              <a:gd name="connsiteX21" fmla="*/ 0 w 2336006"/>
              <a:gd name="connsiteY21" fmla="*/ 159544 h 342900"/>
              <a:gd name="connsiteX22" fmla="*/ 309562 w 2336006"/>
              <a:gd name="connsiteY22" fmla="*/ 138112 h 342900"/>
              <a:gd name="connsiteX23" fmla="*/ 428625 w 2336006"/>
              <a:gd name="connsiteY23" fmla="*/ 13335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336006" h="342900">
                <a:moveTo>
                  <a:pt x="428625" y="133350"/>
                </a:moveTo>
                <a:lnTo>
                  <a:pt x="685800" y="111919"/>
                </a:lnTo>
                <a:lnTo>
                  <a:pt x="912019" y="88106"/>
                </a:lnTo>
                <a:lnTo>
                  <a:pt x="1188244" y="61912"/>
                </a:lnTo>
                <a:lnTo>
                  <a:pt x="1359694" y="42862"/>
                </a:lnTo>
                <a:lnTo>
                  <a:pt x="1524000" y="23812"/>
                </a:lnTo>
                <a:lnTo>
                  <a:pt x="1776412" y="16669"/>
                </a:lnTo>
                <a:lnTo>
                  <a:pt x="2021681" y="9525"/>
                </a:lnTo>
                <a:lnTo>
                  <a:pt x="2336006" y="0"/>
                </a:lnTo>
                <a:lnTo>
                  <a:pt x="2324100" y="209550"/>
                </a:lnTo>
                <a:lnTo>
                  <a:pt x="2155031" y="195262"/>
                </a:lnTo>
                <a:lnTo>
                  <a:pt x="1957387" y="185737"/>
                </a:lnTo>
                <a:lnTo>
                  <a:pt x="1712119" y="185737"/>
                </a:lnTo>
                <a:lnTo>
                  <a:pt x="1459706" y="192881"/>
                </a:lnTo>
                <a:lnTo>
                  <a:pt x="1214437" y="211931"/>
                </a:lnTo>
                <a:lnTo>
                  <a:pt x="990600" y="228600"/>
                </a:lnTo>
                <a:lnTo>
                  <a:pt x="740569" y="252412"/>
                </a:lnTo>
                <a:lnTo>
                  <a:pt x="552450" y="273844"/>
                </a:lnTo>
                <a:lnTo>
                  <a:pt x="361950" y="297656"/>
                </a:lnTo>
                <a:lnTo>
                  <a:pt x="123825" y="328612"/>
                </a:lnTo>
                <a:lnTo>
                  <a:pt x="19050" y="342900"/>
                </a:lnTo>
                <a:lnTo>
                  <a:pt x="0" y="159544"/>
                </a:lnTo>
                <a:lnTo>
                  <a:pt x="309562" y="138112"/>
                </a:lnTo>
                <a:lnTo>
                  <a:pt x="428625" y="133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7EF3A84-3395-4C45-946D-99C0D8B25A6B}"/>
              </a:ext>
            </a:extLst>
          </p:cNvPr>
          <p:cNvSpPr/>
          <p:nvPr/>
        </p:nvSpPr>
        <p:spPr>
          <a:xfrm>
            <a:off x="4995863" y="4086226"/>
            <a:ext cx="2413000" cy="820737"/>
          </a:xfrm>
          <a:custGeom>
            <a:avLst/>
            <a:gdLst>
              <a:gd name="connsiteX0" fmla="*/ 766762 w 2412206"/>
              <a:gd name="connsiteY0" fmla="*/ 121444 h 821531"/>
              <a:gd name="connsiteX1" fmla="*/ 588168 w 2412206"/>
              <a:gd name="connsiteY1" fmla="*/ 138112 h 821531"/>
              <a:gd name="connsiteX2" fmla="*/ 416718 w 2412206"/>
              <a:gd name="connsiteY2" fmla="*/ 154781 h 821531"/>
              <a:gd name="connsiteX3" fmla="*/ 250031 w 2412206"/>
              <a:gd name="connsiteY3" fmla="*/ 171450 h 821531"/>
              <a:gd name="connsiteX4" fmla="*/ 76200 w 2412206"/>
              <a:gd name="connsiteY4" fmla="*/ 197644 h 821531"/>
              <a:gd name="connsiteX5" fmla="*/ 0 w 2412206"/>
              <a:gd name="connsiteY5" fmla="*/ 216694 h 821531"/>
              <a:gd name="connsiteX6" fmla="*/ 111918 w 2412206"/>
              <a:gd name="connsiteY6" fmla="*/ 366712 h 821531"/>
              <a:gd name="connsiteX7" fmla="*/ 221456 w 2412206"/>
              <a:gd name="connsiteY7" fmla="*/ 338137 h 821531"/>
              <a:gd name="connsiteX8" fmla="*/ 311943 w 2412206"/>
              <a:gd name="connsiteY8" fmla="*/ 319087 h 821531"/>
              <a:gd name="connsiteX9" fmla="*/ 433387 w 2412206"/>
              <a:gd name="connsiteY9" fmla="*/ 300037 h 821531"/>
              <a:gd name="connsiteX10" fmla="*/ 573881 w 2412206"/>
              <a:gd name="connsiteY10" fmla="*/ 283369 h 821531"/>
              <a:gd name="connsiteX11" fmla="*/ 747712 w 2412206"/>
              <a:gd name="connsiteY11" fmla="*/ 266700 h 821531"/>
              <a:gd name="connsiteX12" fmla="*/ 907256 w 2412206"/>
              <a:gd name="connsiteY12" fmla="*/ 257175 h 821531"/>
              <a:gd name="connsiteX13" fmla="*/ 1143000 w 2412206"/>
              <a:gd name="connsiteY13" fmla="*/ 240506 h 821531"/>
              <a:gd name="connsiteX14" fmla="*/ 1381125 w 2412206"/>
              <a:gd name="connsiteY14" fmla="*/ 228600 h 821531"/>
              <a:gd name="connsiteX15" fmla="*/ 1557337 w 2412206"/>
              <a:gd name="connsiteY15" fmla="*/ 223837 h 821531"/>
              <a:gd name="connsiteX16" fmla="*/ 1702593 w 2412206"/>
              <a:gd name="connsiteY16" fmla="*/ 221456 h 821531"/>
              <a:gd name="connsiteX17" fmla="*/ 1890712 w 2412206"/>
              <a:gd name="connsiteY17" fmla="*/ 219075 h 821531"/>
              <a:gd name="connsiteX18" fmla="*/ 1924050 w 2412206"/>
              <a:gd name="connsiteY18" fmla="*/ 221456 h 821531"/>
              <a:gd name="connsiteX19" fmla="*/ 1947862 w 2412206"/>
              <a:gd name="connsiteY19" fmla="*/ 226219 h 821531"/>
              <a:gd name="connsiteX20" fmla="*/ 1962150 w 2412206"/>
              <a:gd name="connsiteY20" fmla="*/ 230981 h 821531"/>
              <a:gd name="connsiteX21" fmla="*/ 1981200 w 2412206"/>
              <a:gd name="connsiteY21" fmla="*/ 240506 h 821531"/>
              <a:gd name="connsiteX22" fmla="*/ 1995487 w 2412206"/>
              <a:gd name="connsiteY22" fmla="*/ 252412 h 821531"/>
              <a:gd name="connsiteX23" fmla="*/ 2005012 w 2412206"/>
              <a:gd name="connsiteY23" fmla="*/ 269081 h 821531"/>
              <a:gd name="connsiteX24" fmla="*/ 2009775 w 2412206"/>
              <a:gd name="connsiteY24" fmla="*/ 285750 h 821531"/>
              <a:gd name="connsiteX25" fmla="*/ 2012156 w 2412206"/>
              <a:gd name="connsiteY25" fmla="*/ 304800 h 821531"/>
              <a:gd name="connsiteX26" fmla="*/ 2007393 w 2412206"/>
              <a:gd name="connsiteY26" fmla="*/ 326231 h 821531"/>
              <a:gd name="connsiteX27" fmla="*/ 1997868 w 2412206"/>
              <a:gd name="connsiteY27" fmla="*/ 357187 h 821531"/>
              <a:gd name="connsiteX28" fmla="*/ 1959768 w 2412206"/>
              <a:gd name="connsiteY28" fmla="*/ 476250 h 821531"/>
              <a:gd name="connsiteX29" fmla="*/ 1919287 w 2412206"/>
              <a:gd name="connsiteY29" fmla="*/ 592931 h 821531"/>
              <a:gd name="connsiteX30" fmla="*/ 1900237 w 2412206"/>
              <a:gd name="connsiteY30" fmla="*/ 778669 h 821531"/>
              <a:gd name="connsiteX31" fmla="*/ 1983581 w 2412206"/>
              <a:gd name="connsiteY31" fmla="*/ 819150 h 821531"/>
              <a:gd name="connsiteX32" fmla="*/ 1995487 w 2412206"/>
              <a:gd name="connsiteY32" fmla="*/ 821531 h 821531"/>
              <a:gd name="connsiteX33" fmla="*/ 2014537 w 2412206"/>
              <a:gd name="connsiteY33" fmla="*/ 819150 h 821531"/>
              <a:gd name="connsiteX34" fmla="*/ 2031206 w 2412206"/>
              <a:gd name="connsiteY34" fmla="*/ 814387 h 821531"/>
              <a:gd name="connsiteX35" fmla="*/ 2055018 w 2412206"/>
              <a:gd name="connsiteY35" fmla="*/ 804862 h 821531"/>
              <a:gd name="connsiteX36" fmla="*/ 2071687 w 2412206"/>
              <a:gd name="connsiteY36" fmla="*/ 788194 h 821531"/>
              <a:gd name="connsiteX37" fmla="*/ 2107406 w 2412206"/>
              <a:gd name="connsiteY37" fmla="*/ 719137 h 821531"/>
              <a:gd name="connsiteX38" fmla="*/ 2162175 w 2412206"/>
              <a:gd name="connsiteY38" fmla="*/ 619125 h 821531"/>
              <a:gd name="connsiteX39" fmla="*/ 2214562 w 2412206"/>
              <a:gd name="connsiteY39" fmla="*/ 521494 h 821531"/>
              <a:gd name="connsiteX40" fmla="*/ 2262187 w 2412206"/>
              <a:gd name="connsiteY40" fmla="*/ 426244 h 821531"/>
              <a:gd name="connsiteX41" fmla="*/ 2288381 w 2412206"/>
              <a:gd name="connsiteY41" fmla="*/ 366712 h 821531"/>
              <a:gd name="connsiteX42" fmla="*/ 2302668 w 2412206"/>
              <a:gd name="connsiteY42" fmla="*/ 340519 h 821531"/>
              <a:gd name="connsiteX43" fmla="*/ 2321718 w 2412206"/>
              <a:gd name="connsiteY43" fmla="*/ 321469 h 821531"/>
              <a:gd name="connsiteX44" fmla="*/ 2343150 w 2412206"/>
              <a:gd name="connsiteY44" fmla="*/ 307181 h 821531"/>
              <a:gd name="connsiteX45" fmla="*/ 2369343 w 2412206"/>
              <a:gd name="connsiteY45" fmla="*/ 292894 h 821531"/>
              <a:gd name="connsiteX46" fmla="*/ 2388393 w 2412206"/>
              <a:gd name="connsiteY46" fmla="*/ 278606 h 821531"/>
              <a:gd name="connsiteX47" fmla="*/ 2405062 w 2412206"/>
              <a:gd name="connsiteY47" fmla="*/ 261937 h 821531"/>
              <a:gd name="connsiteX48" fmla="*/ 2412206 w 2412206"/>
              <a:gd name="connsiteY48" fmla="*/ 245269 h 821531"/>
              <a:gd name="connsiteX49" fmla="*/ 2412206 w 2412206"/>
              <a:gd name="connsiteY49" fmla="*/ 230981 h 821531"/>
              <a:gd name="connsiteX50" fmla="*/ 2405062 w 2412206"/>
              <a:gd name="connsiteY50" fmla="*/ 207169 h 821531"/>
              <a:gd name="connsiteX51" fmla="*/ 2390775 w 2412206"/>
              <a:gd name="connsiteY51" fmla="*/ 188119 h 821531"/>
              <a:gd name="connsiteX52" fmla="*/ 2357437 w 2412206"/>
              <a:gd name="connsiteY52" fmla="*/ 161925 h 821531"/>
              <a:gd name="connsiteX53" fmla="*/ 2336006 w 2412206"/>
              <a:gd name="connsiteY53" fmla="*/ 140494 h 821531"/>
              <a:gd name="connsiteX54" fmla="*/ 2309812 w 2412206"/>
              <a:gd name="connsiteY54" fmla="*/ 114300 h 821531"/>
              <a:gd name="connsiteX55" fmla="*/ 2264568 w 2412206"/>
              <a:gd name="connsiteY55" fmla="*/ 80962 h 821531"/>
              <a:gd name="connsiteX56" fmla="*/ 2195512 w 2412206"/>
              <a:gd name="connsiteY56" fmla="*/ 35719 h 821531"/>
              <a:gd name="connsiteX57" fmla="*/ 2140743 w 2412206"/>
              <a:gd name="connsiteY57" fmla="*/ 4762 h 821531"/>
              <a:gd name="connsiteX58" fmla="*/ 2119312 w 2412206"/>
              <a:gd name="connsiteY58" fmla="*/ 0 h 821531"/>
              <a:gd name="connsiteX59" fmla="*/ 2105025 w 2412206"/>
              <a:gd name="connsiteY59" fmla="*/ 0 h 821531"/>
              <a:gd name="connsiteX60" fmla="*/ 2085975 w 2412206"/>
              <a:gd name="connsiteY60" fmla="*/ 7144 h 821531"/>
              <a:gd name="connsiteX61" fmla="*/ 1964531 w 2412206"/>
              <a:gd name="connsiteY61" fmla="*/ 52387 h 821531"/>
              <a:gd name="connsiteX62" fmla="*/ 1935956 w 2412206"/>
              <a:gd name="connsiteY62" fmla="*/ 64294 h 821531"/>
              <a:gd name="connsiteX63" fmla="*/ 1878806 w 2412206"/>
              <a:gd name="connsiteY63" fmla="*/ 66675 h 821531"/>
              <a:gd name="connsiteX64" fmla="*/ 1733550 w 2412206"/>
              <a:gd name="connsiteY64" fmla="*/ 71437 h 821531"/>
              <a:gd name="connsiteX65" fmla="*/ 1535906 w 2412206"/>
              <a:gd name="connsiteY65" fmla="*/ 76200 h 821531"/>
              <a:gd name="connsiteX66" fmla="*/ 1250156 w 2412206"/>
              <a:gd name="connsiteY66" fmla="*/ 85725 h 821531"/>
              <a:gd name="connsiteX67" fmla="*/ 1090612 w 2412206"/>
              <a:gd name="connsiteY67" fmla="*/ 95250 h 821531"/>
              <a:gd name="connsiteX68" fmla="*/ 766762 w 2412206"/>
              <a:gd name="connsiteY68" fmla="*/ 121444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12206" h="821531">
                <a:moveTo>
                  <a:pt x="766762" y="121444"/>
                </a:moveTo>
                <a:lnTo>
                  <a:pt x="588168" y="138112"/>
                </a:lnTo>
                <a:lnTo>
                  <a:pt x="416718" y="154781"/>
                </a:lnTo>
                <a:lnTo>
                  <a:pt x="250031" y="171450"/>
                </a:lnTo>
                <a:lnTo>
                  <a:pt x="76200" y="197644"/>
                </a:lnTo>
                <a:lnTo>
                  <a:pt x="0" y="216694"/>
                </a:lnTo>
                <a:lnTo>
                  <a:pt x="111918" y="366712"/>
                </a:lnTo>
                <a:lnTo>
                  <a:pt x="221456" y="338137"/>
                </a:lnTo>
                <a:lnTo>
                  <a:pt x="311943" y="319087"/>
                </a:lnTo>
                <a:lnTo>
                  <a:pt x="433387" y="300037"/>
                </a:lnTo>
                <a:lnTo>
                  <a:pt x="573881" y="283369"/>
                </a:lnTo>
                <a:lnTo>
                  <a:pt x="747712" y="266700"/>
                </a:lnTo>
                <a:lnTo>
                  <a:pt x="907256" y="257175"/>
                </a:lnTo>
                <a:lnTo>
                  <a:pt x="1143000" y="240506"/>
                </a:lnTo>
                <a:lnTo>
                  <a:pt x="1381125" y="228600"/>
                </a:lnTo>
                <a:lnTo>
                  <a:pt x="1557337" y="223837"/>
                </a:lnTo>
                <a:lnTo>
                  <a:pt x="1702593" y="221456"/>
                </a:lnTo>
                <a:lnTo>
                  <a:pt x="1890712" y="219075"/>
                </a:lnTo>
                <a:lnTo>
                  <a:pt x="1924050" y="221456"/>
                </a:lnTo>
                <a:lnTo>
                  <a:pt x="1947862" y="226219"/>
                </a:lnTo>
                <a:lnTo>
                  <a:pt x="1962150" y="230981"/>
                </a:lnTo>
                <a:lnTo>
                  <a:pt x="1981200" y="240506"/>
                </a:lnTo>
                <a:lnTo>
                  <a:pt x="1995487" y="252412"/>
                </a:lnTo>
                <a:lnTo>
                  <a:pt x="2005012" y="269081"/>
                </a:lnTo>
                <a:lnTo>
                  <a:pt x="2009775" y="285750"/>
                </a:lnTo>
                <a:lnTo>
                  <a:pt x="2012156" y="304800"/>
                </a:lnTo>
                <a:lnTo>
                  <a:pt x="2007393" y="326231"/>
                </a:lnTo>
                <a:lnTo>
                  <a:pt x="1997868" y="357187"/>
                </a:lnTo>
                <a:lnTo>
                  <a:pt x="1959768" y="476250"/>
                </a:lnTo>
                <a:lnTo>
                  <a:pt x="1919287" y="592931"/>
                </a:lnTo>
                <a:lnTo>
                  <a:pt x="1900237" y="778669"/>
                </a:lnTo>
                <a:lnTo>
                  <a:pt x="1983581" y="819150"/>
                </a:lnTo>
                <a:lnTo>
                  <a:pt x="1995487" y="821531"/>
                </a:lnTo>
                <a:lnTo>
                  <a:pt x="2014537" y="819150"/>
                </a:lnTo>
                <a:lnTo>
                  <a:pt x="2031206" y="814387"/>
                </a:lnTo>
                <a:lnTo>
                  <a:pt x="2055018" y="804862"/>
                </a:lnTo>
                <a:lnTo>
                  <a:pt x="2071687" y="788194"/>
                </a:lnTo>
                <a:lnTo>
                  <a:pt x="2107406" y="719137"/>
                </a:lnTo>
                <a:lnTo>
                  <a:pt x="2162175" y="619125"/>
                </a:lnTo>
                <a:lnTo>
                  <a:pt x="2214562" y="521494"/>
                </a:lnTo>
                <a:lnTo>
                  <a:pt x="2262187" y="426244"/>
                </a:lnTo>
                <a:lnTo>
                  <a:pt x="2288381" y="366712"/>
                </a:lnTo>
                <a:lnTo>
                  <a:pt x="2302668" y="340519"/>
                </a:lnTo>
                <a:lnTo>
                  <a:pt x="2321718" y="321469"/>
                </a:lnTo>
                <a:lnTo>
                  <a:pt x="2343150" y="307181"/>
                </a:lnTo>
                <a:lnTo>
                  <a:pt x="2369343" y="292894"/>
                </a:lnTo>
                <a:lnTo>
                  <a:pt x="2388393" y="278606"/>
                </a:lnTo>
                <a:lnTo>
                  <a:pt x="2405062" y="261937"/>
                </a:lnTo>
                <a:lnTo>
                  <a:pt x="2412206" y="245269"/>
                </a:lnTo>
                <a:lnTo>
                  <a:pt x="2412206" y="230981"/>
                </a:lnTo>
                <a:lnTo>
                  <a:pt x="2405062" y="207169"/>
                </a:lnTo>
                <a:lnTo>
                  <a:pt x="2390775" y="188119"/>
                </a:lnTo>
                <a:lnTo>
                  <a:pt x="2357437" y="161925"/>
                </a:lnTo>
                <a:lnTo>
                  <a:pt x="2336006" y="140494"/>
                </a:lnTo>
                <a:lnTo>
                  <a:pt x="2309812" y="114300"/>
                </a:lnTo>
                <a:lnTo>
                  <a:pt x="2264568" y="80962"/>
                </a:lnTo>
                <a:lnTo>
                  <a:pt x="2195512" y="35719"/>
                </a:lnTo>
                <a:lnTo>
                  <a:pt x="2140743" y="4762"/>
                </a:lnTo>
                <a:lnTo>
                  <a:pt x="2119312" y="0"/>
                </a:lnTo>
                <a:lnTo>
                  <a:pt x="2105025" y="0"/>
                </a:lnTo>
                <a:lnTo>
                  <a:pt x="2085975" y="7144"/>
                </a:lnTo>
                <a:lnTo>
                  <a:pt x="1964531" y="52387"/>
                </a:lnTo>
                <a:lnTo>
                  <a:pt x="1935956" y="64294"/>
                </a:lnTo>
                <a:lnTo>
                  <a:pt x="1878806" y="66675"/>
                </a:lnTo>
                <a:lnTo>
                  <a:pt x="1733550" y="71437"/>
                </a:lnTo>
                <a:lnTo>
                  <a:pt x="1535906" y="76200"/>
                </a:lnTo>
                <a:lnTo>
                  <a:pt x="1250156" y="85725"/>
                </a:lnTo>
                <a:lnTo>
                  <a:pt x="1090612" y="95250"/>
                </a:lnTo>
                <a:lnTo>
                  <a:pt x="766762" y="121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C7E3E0E-80B8-4296-8A37-40FA1A0FA495}"/>
              </a:ext>
            </a:extLst>
          </p:cNvPr>
          <p:cNvSpPr/>
          <p:nvPr/>
        </p:nvSpPr>
        <p:spPr>
          <a:xfrm>
            <a:off x="5218113" y="4683126"/>
            <a:ext cx="1758950" cy="352425"/>
          </a:xfrm>
          <a:custGeom>
            <a:avLst/>
            <a:gdLst>
              <a:gd name="connsiteX0" fmla="*/ 816769 w 1759744"/>
              <a:gd name="connsiteY0" fmla="*/ 61912 h 352425"/>
              <a:gd name="connsiteX1" fmla="*/ 561975 w 1759744"/>
              <a:gd name="connsiteY1" fmla="*/ 78581 h 352425"/>
              <a:gd name="connsiteX2" fmla="*/ 326231 w 1759744"/>
              <a:gd name="connsiteY2" fmla="*/ 95250 h 352425"/>
              <a:gd name="connsiteX3" fmla="*/ 0 w 1759744"/>
              <a:gd name="connsiteY3" fmla="*/ 119062 h 352425"/>
              <a:gd name="connsiteX4" fmla="*/ 64294 w 1759744"/>
              <a:gd name="connsiteY4" fmla="*/ 352425 h 352425"/>
              <a:gd name="connsiteX5" fmla="*/ 92869 w 1759744"/>
              <a:gd name="connsiteY5" fmla="*/ 304800 h 352425"/>
              <a:gd name="connsiteX6" fmla="*/ 180975 w 1759744"/>
              <a:gd name="connsiteY6" fmla="*/ 271462 h 352425"/>
              <a:gd name="connsiteX7" fmla="*/ 230981 w 1759744"/>
              <a:gd name="connsiteY7" fmla="*/ 257175 h 352425"/>
              <a:gd name="connsiteX8" fmla="*/ 342900 w 1759744"/>
              <a:gd name="connsiteY8" fmla="*/ 235743 h 352425"/>
              <a:gd name="connsiteX9" fmla="*/ 445294 w 1759744"/>
              <a:gd name="connsiteY9" fmla="*/ 219075 h 352425"/>
              <a:gd name="connsiteX10" fmla="*/ 566737 w 1759744"/>
              <a:gd name="connsiteY10" fmla="*/ 202406 h 352425"/>
              <a:gd name="connsiteX11" fmla="*/ 676275 w 1759744"/>
              <a:gd name="connsiteY11" fmla="*/ 192881 h 352425"/>
              <a:gd name="connsiteX12" fmla="*/ 788194 w 1759744"/>
              <a:gd name="connsiteY12" fmla="*/ 185737 h 352425"/>
              <a:gd name="connsiteX13" fmla="*/ 902494 w 1759744"/>
              <a:gd name="connsiteY13" fmla="*/ 180975 h 352425"/>
              <a:gd name="connsiteX14" fmla="*/ 1026319 w 1759744"/>
              <a:gd name="connsiteY14" fmla="*/ 180975 h 352425"/>
              <a:gd name="connsiteX15" fmla="*/ 1164431 w 1759744"/>
              <a:gd name="connsiteY15" fmla="*/ 180975 h 352425"/>
              <a:gd name="connsiteX16" fmla="*/ 1297781 w 1759744"/>
              <a:gd name="connsiteY16" fmla="*/ 180975 h 352425"/>
              <a:gd name="connsiteX17" fmla="*/ 1373981 w 1759744"/>
              <a:gd name="connsiteY17" fmla="*/ 180975 h 352425"/>
              <a:gd name="connsiteX18" fmla="*/ 1512094 w 1759744"/>
              <a:gd name="connsiteY18" fmla="*/ 178593 h 352425"/>
              <a:gd name="connsiteX19" fmla="*/ 1759744 w 1759744"/>
              <a:gd name="connsiteY19" fmla="*/ 180975 h 352425"/>
              <a:gd name="connsiteX20" fmla="*/ 1759744 w 1759744"/>
              <a:gd name="connsiteY20" fmla="*/ 0 h 352425"/>
              <a:gd name="connsiteX21" fmla="*/ 1543050 w 1759744"/>
              <a:gd name="connsiteY21" fmla="*/ 16668 h 352425"/>
              <a:gd name="connsiteX22" fmla="*/ 1314450 w 1759744"/>
              <a:gd name="connsiteY22" fmla="*/ 30956 h 352425"/>
              <a:gd name="connsiteX23" fmla="*/ 1014412 w 1759744"/>
              <a:gd name="connsiteY23" fmla="*/ 50006 h 352425"/>
              <a:gd name="connsiteX24" fmla="*/ 816769 w 1759744"/>
              <a:gd name="connsiteY24" fmla="*/ 6191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59744" h="352425">
                <a:moveTo>
                  <a:pt x="816769" y="61912"/>
                </a:moveTo>
                <a:lnTo>
                  <a:pt x="561975" y="78581"/>
                </a:lnTo>
                <a:lnTo>
                  <a:pt x="326231" y="95250"/>
                </a:lnTo>
                <a:lnTo>
                  <a:pt x="0" y="119062"/>
                </a:lnTo>
                <a:lnTo>
                  <a:pt x="64294" y="352425"/>
                </a:lnTo>
                <a:lnTo>
                  <a:pt x="92869" y="304800"/>
                </a:lnTo>
                <a:lnTo>
                  <a:pt x="180975" y="271462"/>
                </a:lnTo>
                <a:lnTo>
                  <a:pt x="230981" y="257175"/>
                </a:lnTo>
                <a:lnTo>
                  <a:pt x="342900" y="235743"/>
                </a:lnTo>
                <a:lnTo>
                  <a:pt x="445294" y="219075"/>
                </a:lnTo>
                <a:lnTo>
                  <a:pt x="566737" y="202406"/>
                </a:lnTo>
                <a:lnTo>
                  <a:pt x="676275" y="192881"/>
                </a:lnTo>
                <a:lnTo>
                  <a:pt x="788194" y="185737"/>
                </a:lnTo>
                <a:lnTo>
                  <a:pt x="902494" y="180975"/>
                </a:lnTo>
                <a:lnTo>
                  <a:pt x="1026319" y="180975"/>
                </a:lnTo>
                <a:lnTo>
                  <a:pt x="1164431" y="180975"/>
                </a:lnTo>
                <a:lnTo>
                  <a:pt x="1297781" y="180975"/>
                </a:lnTo>
                <a:lnTo>
                  <a:pt x="1373981" y="180975"/>
                </a:lnTo>
                <a:lnTo>
                  <a:pt x="1512094" y="178593"/>
                </a:lnTo>
                <a:lnTo>
                  <a:pt x="1759744" y="180975"/>
                </a:lnTo>
                <a:lnTo>
                  <a:pt x="1759744" y="0"/>
                </a:lnTo>
                <a:lnTo>
                  <a:pt x="1543050" y="16668"/>
                </a:lnTo>
                <a:lnTo>
                  <a:pt x="1314450" y="30956"/>
                </a:lnTo>
                <a:lnTo>
                  <a:pt x="1014412" y="50006"/>
                </a:lnTo>
                <a:lnTo>
                  <a:pt x="816769" y="619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6A61A11-DEDA-492C-8F81-FC9195D7FC6A}"/>
              </a:ext>
            </a:extLst>
          </p:cNvPr>
          <p:cNvSpPr/>
          <p:nvPr/>
        </p:nvSpPr>
        <p:spPr>
          <a:xfrm>
            <a:off x="5267326" y="4945064"/>
            <a:ext cx="485775" cy="708025"/>
          </a:xfrm>
          <a:custGeom>
            <a:avLst/>
            <a:gdLst>
              <a:gd name="connsiteX0" fmla="*/ 207169 w 485775"/>
              <a:gd name="connsiteY0" fmla="*/ 338138 h 707232"/>
              <a:gd name="connsiteX1" fmla="*/ 133350 w 485775"/>
              <a:gd name="connsiteY1" fmla="*/ 142875 h 707232"/>
              <a:gd name="connsiteX2" fmla="*/ 121444 w 485775"/>
              <a:gd name="connsiteY2" fmla="*/ 128588 h 707232"/>
              <a:gd name="connsiteX3" fmla="*/ 76200 w 485775"/>
              <a:gd name="connsiteY3" fmla="*/ 92869 h 707232"/>
              <a:gd name="connsiteX4" fmla="*/ 21431 w 485775"/>
              <a:gd name="connsiteY4" fmla="*/ 59532 h 707232"/>
              <a:gd name="connsiteX5" fmla="*/ 0 w 485775"/>
              <a:gd name="connsiteY5" fmla="*/ 42863 h 707232"/>
              <a:gd name="connsiteX6" fmla="*/ 100013 w 485775"/>
              <a:gd name="connsiteY6" fmla="*/ 0 h 707232"/>
              <a:gd name="connsiteX7" fmla="*/ 166688 w 485775"/>
              <a:gd name="connsiteY7" fmla="*/ 50007 h 707232"/>
              <a:gd name="connsiteX8" fmla="*/ 228600 w 485775"/>
              <a:gd name="connsiteY8" fmla="*/ 97632 h 707232"/>
              <a:gd name="connsiteX9" fmla="*/ 283369 w 485775"/>
              <a:gd name="connsiteY9" fmla="*/ 142875 h 707232"/>
              <a:gd name="connsiteX10" fmla="*/ 345281 w 485775"/>
              <a:gd name="connsiteY10" fmla="*/ 192882 h 707232"/>
              <a:gd name="connsiteX11" fmla="*/ 395288 w 485775"/>
              <a:gd name="connsiteY11" fmla="*/ 235744 h 707232"/>
              <a:gd name="connsiteX12" fmla="*/ 428625 w 485775"/>
              <a:gd name="connsiteY12" fmla="*/ 269082 h 707232"/>
              <a:gd name="connsiteX13" fmla="*/ 452438 w 485775"/>
              <a:gd name="connsiteY13" fmla="*/ 300038 h 707232"/>
              <a:gd name="connsiteX14" fmla="*/ 464344 w 485775"/>
              <a:gd name="connsiteY14" fmla="*/ 319088 h 707232"/>
              <a:gd name="connsiteX15" fmla="*/ 473869 w 485775"/>
              <a:gd name="connsiteY15" fmla="*/ 340519 h 707232"/>
              <a:gd name="connsiteX16" fmla="*/ 478631 w 485775"/>
              <a:gd name="connsiteY16" fmla="*/ 366713 h 707232"/>
              <a:gd name="connsiteX17" fmla="*/ 485775 w 485775"/>
              <a:gd name="connsiteY17" fmla="*/ 414338 h 707232"/>
              <a:gd name="connsiteX18" fmla="*/ 485775 w 485775"/>
              <a:gd name="connsiteY18" fmla="*/ 457200 h 707232"/>
              <a:gd name="connsiteX19" fmla="*/ 483394 w 485775"/>
              <a:gd name="connsiteY19" fmla="*/ 488157 h 707232"/>
              <a:gd name="connsiteX20" fmla="*/ 471488 w 485775"/>
              <a:gd name="connsiteY20" fmla="*/ 528638 h 707232"/>
              <a:gd name="connsiteX21" fmla="*/ 450056 w 485775"/>
              <a:gd name="connsiteY21" fmla="*/ 581025 h 707232"/>
              <a:gd name="connsiteX22" fmla="*/ 419100 w 485775"/>
              <a:gd name="connsiteY22" fmla="*/ 633413 h 707232"/>
              <a:gd name="connsiteX23" fmla="*/ 378619 w 485775"/>
              <a:gd name="connsiteY23" fmla="*/ 681038 h 707232"/>
              <a:gd name="connsiteX24" fmla="*/ 283369 w 485775"/>
              <a:gd name="connsiteY24" fmla="*/ 707232 h 707232"/>
              <a:gd name="connsiteX25" fmla="*/ 285750 w 485775"/>
              <a:gd name="connsiteY25" fmla="*/ 588169 h 707232"/>
              <a:gd name="connsiteX26" fmla="*/ 283369 w 485775"/>
              <a:gd name="connsiteY26" fmla="*/ 559594 h 707232"/>
              <a:gd name="connsiteX27" fmla="*/ 257175 w 485775"/>
              <a:gd name="connsiteY27" fmla="*/ 473869 h 707232"/>
              <a:gd name="connsiteX28" fmla="*/ 207169 w 485775"/>
              <a:gd name="connsiteY28" fmla="*/ 338138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85775" h="707232">
                <a:moveTo>
                  <a:pt x="207169" y="338138"/>
                </a:moveTo>
                <a:lnTo>
                  <a:pt x="133350" y="142875"/>
                </a:lnTo>
                <a:lnTo>
                  <a:pt x="121444" y="128588"/>
                </a:lnTo>
                <a:lnTo>
                  <a:pt x="76200" y="92869"/>
                </a:lnTo>
                <a:lnTo>
                  <a:pt x="21431" y="59532"/>
                </a:lnTo>
                <a:lnTo>
                  <a:pt x="0" y="42863"/>
                </a:lnTo>
                <a:lnTo>
                  <a:pt x="100013" y="0"/>
                </a:lnTo>
                <a:lnTo>
                  <a:pt x="166688" y="50007"/>
                </a:lnTo>
                <a:lnTo>
                  <a:pt x="228600" y="97632"/>
                </a:lnTo>
                <a:lnTo>
                  <a:pt x="283369" y="142875"/>
                </a:lnTo>
                <a:lnTo>
                  <a:pt x="345281" y="192882"/>
                </a:lnTo>
                <a:lnTo>
                  <a:pt x="395288" y="235744"/>
                </a:lnTo>
                <a:lnTo>
                  <a:pt x="428625" y="269082"/>
                </a:lnTo>
                <a:lnTo>
                  <a:pt x="452438" y="300038"/>
                </a:lnTo>
                <a:lnTo>
                  <a:pt x="464344" y="319088"/>
                </a:lnTo>
                <a:lnTo>
                  <a:pt x="473869" y="340519"/>
                </a:lnTo>
                <a:lnTo>
                  <a:pt x="478631" y="366713"/>
                </a:lnTo>
                <a:lnTo>
                  <a:pt x="485775" y="414338"/>
                </a:lnTo>
                <a:lnTo>
                  <a:pt x="485775" y="457200"/>
                </a:lnTo>
                <a:lnTo>
                  <a:pt x="483394" y="488157"/>
                </a:lnTo>
                <a:lnTo>
                  <a:pt x="471488" y="528638"/>
                </a:lnTo>
                <a:lnTo>
                  <a:pt x="450056" y="581025"/>
                </a:lnTo>
                <a:lnTo>
                  <a:pt x="419100" y="633413"/>
                </a:lnTo>
                <a:lnTo>
                  <a:pt x="378619" y="681038"/>
                </a:lnTo>
                <a:lnTo>
                  <a:pt x="283369" y="707232"/>
                </a:lnTo>
                <a:cubicBezTo>
                  <a:pt x="284163" y="667544"/>
                  <a:pt x="284956" y="627857"/>
                  <a:pt x="285750" y="588169"/>
                </a:cubicBezTo>
                <a:lnTo>
                  <a:pt x="283369" y="559594"/>
                </a:lnTo>
                <a:lnTo>
                  <a:pt x="257175" y="473869"/>
                </a:lnTo>
                <a:lnTo>
                  <a:pt x="207169" y="3381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FD4C2EC-7B22-47F6-998B-671FB00B959C}"/>
              </a:ext>
            </a:extLst>
          </p:cNvPr>
          <p:cNvSpPr/>
          <p:nvPr/>
        </p:nvSpPr>
        <p:spPr>
          <a:xfrm>
            <a:off x="6424613" y="4859339"/>
            <a:ext cx="514350" cy="739775"/>
          </a:xfrm>
          <a:custGeom>
            <a:avLst/>
            <a:gdLst>
              <a:gd name="connsiteX0" fmla="*/ 304800 w 514350"/>
              <a:gd name="connsiteY0" fmla="*/ 447675 h 738188"/>
              <a:gd name="connsiteX1" fmla="*/ 357187 w 514350"/>
              <a:gd name="connsiteY1" fmla="*/ 373857 h 738188"/>
              <a:gd name="connsiteX2" fmla="*/ 397668 w 514350"/>
              <a:gd name="connsiteY2" fmla="*/ 314325 h 738188"/>
              <a:gd name="connsiteX3" fmla="*/ 416718 w 514350"/>
              <a:gd name="connsiteY3" fmla="*/ 302419 h 738188"/>
              <a:gd name="connsiteX4" fmla="*/ 454818 w 514350"/>
              <a:gd name="connsiteY4" fmla="*/ 280988 h 738188"/>
              <a:gd name="connsiteX5" fmla="*/ 488156 w 514350"/>
              <a:gd name="connsiteY5" fmla="*/ 257175 h 738188"/>
              <a:gd name="connsiteX6" fmla="*/ 509587 w 514350"/>
              <a:gd name="connsiteY6" fmla="*/ 233363 h 738188"/>
              <a:gd name="connsiteX7" fmla="*/ 514350 w 514350"/>
              <a:gd name="connsiteY7" fmla="*/ 209550 h 738188"/>
              <a:gd name="connsiteX8" fmla="*/ 502443 w 514350"/>
              <a:gd name="connsiteY8" fmla="*/ 188119 h 738188"/>
              <a:gd name="connsiteX9" fmla="*/ 471487 w 514350"/>
              <a:gd name="connsiteY9" fmla="*/ 171450 h 738188"/>
              <a:gd name="connsiteX10" fmla="*/ 431006 w 514350"/>
              <a:gd name="connsiteY10" fmla="*/ 159544 h 738188"/>
              <a:gd name="connsiteX11" fmla="*/ 388143 w 514350"/>
              <a:gd name="connsiteY11" fmla="*/ 133350 h 738188"/>
              <a:gd name="connsiteX12" fmla="*/ 330993 w 514350"/>
              <a:gd name="connsiteY12" fmla="*/ 100013 h 738188"/>
              <a:gd name="connsiteX13" fmla="*/ 261937 w 514350"/>
              <a:gd name="connsiteY13" fmla="*/ 66675 h 738188"/>
              <a:gd name="connsiteX14" fmla="*/ 176212 w 514350"/>
              <a:gd name="connsiteY14" fmla="*/ 35719 h 738188"/>
              <a:gd name="connsiteX15" fmla="*/ 73818 w 514350"/>
              <a:gd name="connsiteY15" fmla="*/ 0 h 738188"/>
              <a:gd name="connsiteX16" fmla="*/ 52387 w 514350"/>
              <a:gd name="connsiteY16" fmla="*/ 0 h 738188"/>
              <a:gd name="connsiteX17" fmla="*/ 78581 w 514350"/>
              <a:gd name="connsiteY17" fmla="*/ 33338 h 738188"/>
              <a:gd name="connsiteX18" fmla="*/ 102393 w 514350"/>
              <a:gd name="connsiteY18" fmla="*/ 69057 h 738188"/>
              <a:gd name="connsiteX19" fmla="*/ 123825 w 514350"/>
              <a:gd name="connsiteY19" fmla="*/ 102394 h 738188"/>
              <a:gd name="connsiteX20" fmla="*/ 138112 w 514350"/>
              <a:gd name="connsiteY20" fmla="*/ 133350 h 738188"/>
              <a:gd name="connsiteX21" fmla="*/ 147637 w 514350"/>
              <a:gd name="connsiteY21" fmla="*/ 164307 h 738188"/>
              <a:gd name="connsiteX22" fmla="*/ 152400 w 514350"/>
              <a:gd name="connsiteY22" fmla="*/ 190500 h 738188"/>
              <a:gd name="connsiteX23" fmla="*/ 152400 w 514350"/>
              <a:gd name="connsiteY23" fmla="*/ 221457 h 738188"/>
              <a:gd name="connsiteX24" fmla="*/ 150018 w 514350"/>
              <a:gd name="connsiteY24" fmla="*/ 276225 h 738188"/>
              <a:gd name="connsiteX25" fmla="*/ 142875 w 514350"/>
              <a:gd name="connsiteY25" fmla="*/ 333375 h 738188"/>
              <a:gd name="connsiteX26" fmla="*/ 133350 w 514350"/>
              <a:gd name="connsiteY26" fmla="*/ 371475 h 738188"/>
              <a:gd name="connsiteX27" fmla="*/ 104775 w 514350"/>
              <a:gd name="connsiteY27" fmla="*/ 435769 h 738188"/>
              <a:gd name="connsiteX28" fmla="*/ 69056 w 514350"/>
              <a:gd name="connsiteY28" fmla="*/ 523875 h 738188"/>
              <a:gd name="connsiteX29" fmla="*/ 40481 w 514350"/>
              <a:gd name="connsiteY29" fmla="*/ 604838 h 738188"/>
              <a:gd name="connsiteX30" fmla="*/ 0 w 514350"/>
              <a:gd name="connsiteY30" fmla="*/ 738188 h 738188"/>
              <a:gd name="connsiteX31" fmla="*/ 109537 w 514350"/>
              <a:gd name="connsiteY31" fmla="*/ 735807 h 738188"/>
              <a:gd name="connsiteX32" fmla="*/ 185737 w 514350"/>
              <a:gd name="connsiteY32" fmla="*/ 626269 h 738188"/>
              <a:gd name="connsiteX33" fmla="*/ 240506 w 514350"/>
              <a:gd name="connsiteY33" fmla="*/ 545307 h 738188"/>
              <a:gd name="connsiteX34" fmla="*/ 304800 w 514350"/>
              <a:gd name="connsiteY34" fmla="*/ 447675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14350" h="738188">
                <a:moveTo>
                  <a:pt x="304800" y="447675"/>
                </a:moveTo>
                <a:lnTo>
                  <a:pt x="357187" y="373857"/>
                </a:lnTo>
                <a:lnTo>
                  <a:pt x="397668" y="314325"/>
                </a:lnTo>
                <a:lnTo>
                  <a:pt x="416718" y="302419"/>
                </a:lnTo>
                <a:lnTo>
                  <a:pt x="454818" y="280988"/>
                </a:lnTo>
                <a:lnTo>
                  <a:pt x="488156" y="257175"/>
                </a:lnTo>
                <a:lnTo>
                  <a:pt x="509587" y="233363"/>
                </a:lnTo>
                <a:lnTo>
                  <a:pt x="514350" y="209550"/>
                </a:lnTo>
                <a:lnTo>
                  <a:pt x="502443" y="188119"/>
                </a:lnTo>
                <a:lnTo>
                  <a:pt x="471487" y="171450"/>
                </a:lnTo>
                <a:lnTo>
                  <a:pt x="431006" y="159544"/>
                </a:lnTo>
                <a:lnTo>
                  <a:pt x="388143" y="133350"/>
                </a:lnTo>
                <a:lnTo>
                  <a:pt x="330993" y="100013"/>
                </a:lnTo>
                <a:lnTo>
                  <a:pt x="261937" y="66675"/>
                </a:lnTo>
                <a:lnTo>
                  <a:pt x="176212" y="35719"/>
                </a:lnTo>
                <a:lnTo>
                  <a:pt x="73818" y="0"/>
                </a:lnTo>
                <a:lnTo>
                  <a:pt x="52387" y="0"/>
                </a:lnTo>
                <a:lnTo>
                  <a:pt x="78581" y="33338"/>
                </a:lnTo>
                <a:lnTo>
                  <a:pt x="102393" y="69057"/>
                </a:lnTo>
                <a:lnTo>
                  <a:pt x="123825" y="102394"/>
                </a:lnTo>
                <a:lnTo>
                  <a:pt x="138112" y="133350"/>
                </a:lnTo>
                <a:lnTo>
                  <a:pt x="147637" y="164307"/>
                </a:lnTo>
                <a:lnTo>
                  <a:pt x="152400" y="190500"/>
                </a:lnTo>
                <a:lnTo>
                  <a:pt x="152400" y="221457"/>
                </a:lnTo>
                <a:lnTo>
                  <a:pt x="150018" y="276225"/>
                </a:lnTo>
                <a:lnTo>
                  <a:pt x="142875" y="333375"/>
                </a:lnTo>
                <a:lnTo>
                  <a:pt x="133350" y="371475"/>
                </a:lnTo>
                <a:lnTo>
                  <a:pt x="104775" y="435769"/>
                </a:lnTo>
                <a:lnTo>
                  <a:pt x="69056" y="523875"/>
                </a:lnTo>
                <a:lnTo>
                  <a:pt x="40481" y="604838"/>
                </a:lnTo>
                <a:lnTo>
                  <a:pt x="0" y="738188"/>
                </a:lnTo>
                <a:lnTo>
                  <a:pt x="109537" y="735807"/>
                </a:lnTo>
                <a:lnTo>
                  <a:pt x="185737" y="626269"/>
                </a:lnTo>
                <a:lnTo>
                  <a:pt x="240506" y="545307"/>
                </a:lnTo>
                <a:lnTo>
                  <a:pt x="304800" y="447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5CA823F-0745-4D24-B033-53FA4B50A499}"/>
              </a:ext>
            </a:extLst>
          </p:cNvPr>
          <p:cNvSpPr/>
          <p:nvPr/>
        </p:nvSpPr>
        <p:spPr>
          <a:xfrm>
            <a:off x="3917951" y="5461001"/>
            <a:ext cx="4341813" cy="492125"/>
          </a:xfrm>
          <a:custGeom>
            <a:avLst/>
            <a:gdLst>
              <a:gd name="connsiteX0" fmla="*/ 1991203 w 4342517"/>
              <a:gd name="connsiteY0" fmla="*/ 98855 h 490740"/>
              <a:gd name="connsiteX1" fmla="*/ 2460759 w 4342517"/>
              <a:gd name="connsiteY1" fmla="*/ 70611 h 490740"/>
              <a:gd name="connsiteX2" fmla="*/ 2782035 w 4342517"/>
              <a:gd name="connsiteY2" fmla="*/ 63550 h 490740"/>
              <a:gd name="connsiteX3" fmla="*/ 2916194 w 4342517"/>
              <a:gd name="connsiteY3" fmla="*/ 60019 h 490740"/>
              <a:gd name="connsiteX4" fmla="*/ 3191573 w 4342517"/>
              <a:gd name="connsiteY4" fmla="*/ 56489 h 490740"/>
              <a:gd name="connsiteX5" fmla="*/ 3484605 w 4342517"/>
              <a:gd name="connsiteY5" fmla="*/ 60019 h 490740"/>
              <a:gd name="connsiteX6" fmla="*/ 3675252 w 4342517"/>
              <a:gd name="connsiteY6" fmla="*/ 63550 h 490740"/>
              <a:gd name="connsiteX7" fmla="*/ 3731740 w 4342517"/>
              <a:gd name="connsiteY7" fmla="*/ 67080 h 490740"/>
              <a:gd name="connsiteX8" fmla="*/ 3784698 w 4342517"/>
              <a:gd name="connsiteY8" fmla="*/ 45897 h 490740"/>
              <a:gd name="connsiteX9" fmla="*/ 3858838 w 4342517"/>
              <a:gd name="connsiteY9" fmla="*/ 21183 h 490740"/>
              <a:gd name="connsiteX10" fmla="*/ 3929448 w 4342517"/>
              <a:gd name="connsiteY10" fmla="*/ 0 h 490740"/>
              <a:gd name="connsiteX11" fmla="*/ 3954162 w 4342517"/>
              <a:gd name="connsiteY11" fmla="*/ 3531 h 490740"/>
              <a:gd name="connsiteX12" fmla="*/ 4028302 w 4342517"/>
              <a:gd name="connsiteY12" fmla="*/ 28245 h 490740"/>
              <a:gd name="connsiteX13" fmla="*/ 4098912 w 4342517"/>
              <a:gd name="connsiteY13" fmla="*/ 52958 h 490740"/>
              <a:gd name="connsiteX14" fmla="*/ 4173053 w 4342517"/>
              <a:gd name="connsiteY14" fmla="*/ 81202 h 490740"/>
              <a:gd name="connsiteX15" fmla="*/ 4250724 w 4342517"/>
              <a:gd name="connsiteY15" fmla="*/ 116507 h 490740"/>
              <a:gd name="connsiteX16" fmla="*/ 4296620 w 4342517"/>
              <a:gd name="connsiteY16" fmla="*/ 141221 h 490740"/>
              <a:gd name="connsiteX17" fmla="*/ 4324864 w 4342517"/>
              <a:gd name="connsiteY17" fmla="*/ 162404 h 490740"/>
              <a:gd name="connsiteX18" fmla="*/ 4335456 w 4342517"/>
              <a:gd name="connsiteY18" fmla="*/ 180056 h 490740"/>
              <a:gd name="connsiteX19" fmla="*/ 4338986 w 4342517"/>
              <a:gd name="connsiteY19" fmla="*/ 194178 h 490740"/>
              <a:gd name="connsiteX20" fmla="*/ 4342517 w 4342517"/>
              <a:gd name="connsiteY20" fmla="*/ 215361 h 490740"/>
              <a:gd name="connsiteX21" fmla="*/ 4338986 w 4342517"/>
              <a:gd name="connsiteY21" fmla="*/ 247136 h 490740"/>
              <a:gd name="connsiteX22" fmla="*/ 4324864 w 4342517"/>
              <a:gd name="connsiteY22" fmla="*/ 264788 h 490740"/>
              <a:gd name="connsiteX23" fmla="*/ 4303681 w 4342517"/>
              <a:gd name="connsiteY23" fmla="*/ 275380 h 490740"/>
              <a:gd name="connsiteX24" fmla="*/ 4250724 w 4342517"/>
              <a:gd name="connsiteY24" fmla="*/ 285971 h 490740"/>
              <a:gd name="connsiteX25" fmla="*/ 4169522 w 4342517"/>
              <a:gd name="connsiteY25" fmla="*/ 289502 h 490740"/>
              <a:gd name="connsiteX26" fmla="*/ 4049485 w 4342517"/>
              <a:gd name="connsiteY26" fmla="*/ 278910 h 490740"/>
              <a:gd name="connsiteX27" fmla="*/ 3869430 w 4342517"/>
              <a:gd name="connsiteY27" fmla="*/ 268319 h 490740"/>
              <a:gd name="connsiteX28" fmla="*/ 3668191 w 4342517"/>
              <a:gd name="connsiteY28" fmla="*/ 257727 h 490740"/>
              <a:gd name="connsiteX29" fmla="*/ 3466952 w 4342517"/>
              <a:gd name="connsiteY29" fmla="*/ 250666 h 490740"/>
              <a:gd name="connsiteX30" fmla="*/ 3198634 w 4342517"/>
              <a:gd name="connsiteY30" fmla="*/ 243605 h 490740"/>
              <a:gd name="connsiteX31" fmla="*/ 2930316 w 4342517"/>
              <a:gd name="connsiteY31" fmla="*/ 243605 h 490740"/>
              <a:gd name="connsiteX32" fmla="*/ 2626693 w 4342517"/>
              <a:gd name="connsiteY32" fmla="*/ 257727 h 490740"/>
              <a:gd name="connsiteX33" fmla="*/ 2270112 w 4342517"/>
              <a:gd name="connsiteY33" fmla="*/ 271849 h 490740"/>
              <a:gd name="connsiteX34" fmla="*/ 2001794 w 4342517"/>
              <a:gd name="connsiteY34" fmla="*/ 285971 h 490740"/>
              <a:gd name="connsiteX35" fmla="*/ 1797025 w 4342517"/>
              <a:gd name="connsiteY35" fmla="*/ 296563 h 490740"/>
              <a:gd name="connsiteX36" fmla="*/ 1567542 w 4342517"/>
              <a:gd name="connsiteY36" fmla="*/ 310685 h 490740"/>
              <a:gd name="connsiteX37" fmla="*/ 1419261 w 4342517"/>
              <a:gd name="connsiteY37" fmla="*/ 314215 h 490740"/>
              <a:gd name="connsiteX38" fmla="*/ 1260389 w 4342517"/>
              <a:gd name="connsiteY38" fmla="*/ 328337 h 490740"/>
              <a:gd name="connsiteX39" fmla="*/ 1080333 w 4342517"/>
              <a:gd name="connsiteY39" fmla="*/ 356581 h 490740"/>
              <a:gd name="connsiteX40" fmla="*/ 896747 w 4342517"/>
              <a:gd name="connsiteY40" fmla="*/ 388356 h 490740"/>
              <a:gd name="connsiteX41" fmla="*/ 773179 w 4342517"/>
              <a:gd name="connsiteY41" fmla="*/ 409539 h 490740"/>
              <a:gd name="connsiteX42" fmla="*/ 628429 w 4342517"/>
              <a:gd name="connsiteY42" fmla="*/ 444844 h 490740"/>
              <a:gd name="connsiteX43" fmla="*/ 494270 w 4342517"/>
              <a:gd name="connsiteY43" fmla="*/ 480149 h 490740"/>
              <a:gd name="connsiteX44" fmla="*/ 441312 w 4342517"/>
              <a:gd name="connsiteY44" fmla="*/ 490740 h 490740"/>
              <a:gd name="connsiteX45" fmla="*/ 423660 w 4342517"/>
              <a:gd name="connsiteY45" fmla="*/ 490740 h 490740"/>
              <a:gd name="connsiteX46" fmla="*/ 381294 w 4342517"/>
              <a:gd name="connsiteY46" fmla="*/ 469557 h 490740"/>
              <a:gd name="connsiteX47" fmla="*/ 307153 w 4342517"/>
              <a:gd name="connsiteY47" fmla="*/ 420130 h 490740"/>
              <a:gd name="connsiteX48" fmla="*/ 222421 w 4342517"/>
              <a:gd name="connsiteY48" fmla="*/ 353051 h 490740"/>
              <a:gd name="connsiteX49" fmla="*/ 137689 w 4342517"/>
              <a:gd name="connsiteY49" fmla="*/ 285971 h 490740"/>
              <a:gd name="connsiteX50" fmla="*/ 28244 w 4342517"/>
              <a:gd name="connsiteY50" fmla="*/ 176526 h 490740"/>
              <a:gd name="connsiteX51" fmla="*/ 7061 w 4342517"/>
              <a:gd name="connsiteY51" fmla="*/ 155343 h 490740"/>
              <a:gd name="connsiteX52" fmla="*/ 0 w 4342517"/>
              <a:gd name="connsiteY52" fmla="*/ 134160 h 490740"/>
              <a:gd name="connsiteX53" fmla="*/ 3530 w 4342517"/>
              <a:gd name="connsiteY53" fmla="*/ 116507 h 490740"/>
              <a:gd name="connsiteX54" fmla="*/ 14122 w 4342517"/>
              <a:gd name="connsiteY54" fmla="*/ 105916 h 490740"/>
              <a:gd name="connsiteX55" fmla="*/ 28244 w 4342517"/>
              <a:gd name="connsiteY55" fmla="*/ 102385 h 490740"/>
              <a:gd name="connsiteX56" fmla="*/ 60018 w 4342517"/>
              <a:gd name="connsiteY56" fmla="*/ 112977 h 490740"/>
              <a:gd name="connsiteX57" fmla="*/ 105915 w 4342517"/>
              <a:gd name="connsiteY57" fmla="*/ 134160 h 490740"/>
              <a:gd name="connsiteX58" fmla="*/ 172994 w 4342517"/>
              <a:gd name="connsiteY58" fmla="*/ 162404 h 490740"/>
              <a:gd name="connsiteX59" fmla="*/ 243604 w 4342517"/>
              <a:gd name="connsiteY59" fmla="*/ 190648 h 490740"/>
              <a:gd name="connsiteX60" fmla="*/ 285970 w 4342517"/>
              <a:gd name="connsiteY60" fmla="*/ 204770 h 490740"/>
              <a:gd name="connsiteX61" fmla="*/ 345989 w 4342517"/>
              <a:gd name="connsiteY61" fmla="*/ 215361 h 490740"/>
              <a:gd name="connsiteX62" fmla="*/ 416599 w 4342517"/>
              <a:gd name="connsiteY62" fmla="*/ 222422 h 490740"/>
              <a:gd name="connsiteX63" fmla="*/ 504861 w 4342517"/>
              <a:gd name="connsiteY63" fmla="*/ 218892 h 490740"/>
              <a:gd name="connsiteX64" fmla="*/ 667264 w 4342517"/>
              <a:gd name="connsiteY64" fmla="*/ 204770 h 490740"/>
              <a:gd name="connsiteX65" fmla="*/ 914400 w 4342517"/>
              <a:gd name="connsiteY65" fmla="*/ 187117 h 490740"/>
              <a:gd name="connsiteX66" fmla="*/ 1281572 w 4342517"/>
              <a:gd name="connsiteY66" fmla="*/ 158873 h 490740"/>
              <a:gd name="connsiteX67" fmla="*/ 1645213 w 4342517"/>
              <a:gd name="connsiteY67" fmla="*/ 130629 h 490740"/>
              <a:gd name="connsiteX68" fmla="*/ 1754659 w 4342517"/>
              <a:gd name="connsiteY68" fmla="*/ 109446 h 490740"/>
              <a:gd name="connsiteX69" fmla="*/ 1991203 w 4342517"/>
              <a:gd name="connsiteY69" fmla="*/ 98855 h 4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342517" h="490740">
                <a:moveTo>
                  <a:pt x="1991203" y="98855"/>
                </a:moveTo>
                <a:lnTo>
                  <a:pt x="2460759" y="70611"/>
                </a:lnTo>
                <a:lnTo>
                  <a:pt x="2782035" y="63550"/>
                </a:lnTo>
                <a:lnTo>
                  <a:pt x="2916194" y="60019"/>
                </a:lnTo>
                <a:lnTo>
                  <a:pt x="3191573" y="56489"/>
                </a:lnTo>
                <a:lnTo>
                  <a:pt x="3484605" y="60019"/>
                </a:lnTo>
                <a:lnTo>
                  <a:pt x="3675252" y="63550"/>
                </a:lnTo>
                <a:lnTo>
                  <a:pt x="3731740" y="67080"/>
                </a:lnTo>
                <a:lnTo>
                  <a:pt x="3784698" y="45897"/>
                </a:lnTo>
                <a:lnTo>
                  <a:pt x="3858838" y="21183"/>
                </a:lnTo>
                <a:lnTo>
                  <a:pt x="3929448" y="0"/>
                </a:lnTo>
                <a:lnTo>
                  <a:pt x="3954162" y="3531"/>
                </a:lnTo>
                <a:lnTo>
                  <a:pt x="4028302" y="28245"/>
                </a:lnTo>
                <a:lnTo>
                  <a:pt x="4098912" y="52958"/>
                </a:lnTo>
                <a:lnTo>
                  <a:pt x="4173053" y="81202"/>
                </a:lnTo>
                <a:lnTo>
                  <a:pt x="4250724" y="116507"/>
                </a:lnTo>
                <a:lnTo>
                  <a:pt x="4296620" y="141221"/>
                </a:lnTo>
                <a:lnTo>
                  <a:pt x="4324864" y="162404"/>
                </a:lnTo>
                <a:lnTo>
                  <a:pt x="4335456" y="180056"/>
                </a:lnTo>
                <a:lnTo>
                  <a:pt x="4338986" y="194178"/>
                </a:lnTo>
                <a:lnTo>
                  <a:pt x="4342517" y="215361"/>
                </a:lnTo>
                <a:lnTo>
                  <a:pt x="4338986" y="247136"/>
                </a:lnTo>
                <a:lnTo>
                  <a:pt x="4324864" y="264788"/>
                </a:lnTo>
                <a:lnTo>
                  <a:pt x="4303681" y="275380"/>
                </a:lnTo>
                <a:lnTo>
                  <a:pt x="4250724" y="285971"/>
                </a:lnTo>
                <a:lnTo>
                  <a:pt x="4169522" y="289502"/>
                </a:lnTo>
                <a:lnTo>
                  <a:pt x="4049485" y="278910"/>
                </a:lnTo>
                <a:lnTo>
                  <a:pt x="3869430" y="268319"/>
                </a:lnTo>
                <a:lnTo>
                  <a:pt x="3668191" y="257727"/>
                </a:lnTo>
                <a:lnTo>
                  <a:pt x="3466952" y="250666"/>
                </a:lnTo>
                <a:lnTo>
                  <a:pt x="3198634" y="243605"/>
                </a:lnTo>
                <a:lnTo>
                  <a:pt x="2930316" y="243605"/>
                </a:lnTo>
                <a:lnTo>
                  <a:pt x="2626693" y="257727"/>
                </a:lnTo>
                <a:lnTo>
                  <a:pt x="2270112" y="271849"/>
                </a:lnTo>
                <a:lnTo>
                  <a:pt x="2001794" y="285971"/>
                </a:lnTo>
                <a:lnTo>
                  <a:pt x="1797025" y="296563"/>
                </a:lnTo>
                <a:lnTo>
                  <a:pt x="1567542" y="310685"/>
                </a:lnTo>
                <a:lnTo>
                  <a:pt x="1419261" y="314215"/>
                </a:lnTo>
                <a:lnTo>
                  <a:pt x="1260389" y="328337"/>
                </a:lnTo>
                <a:lnTo>
                  <a:pt x="1080333" y="356581"/>
                </a:lnTo>
                <a:lnTo>
                  <a:pt x="896747" y="388356"/>
                </a:lnTo>
                <a:lnTo>
                  <a:pt x="773179" y="409539"/>
                </a:lnTo>
                <a:lnTo>
                  <a:pt x="628429" y="444844"/>
                </a:lnTo>
                <a:lnTo>
                  <a:pt x="494270" y="480149"/>
                </a:lnTo>
                <a:lnTo>
                  <a:pt x="441312" y="490740"/>
                </a:lnTo>
                <a:lnTo>
                  <a:pt x="423660" y="490740"/>
                </a:lnTo>
                <a:lnTo>
                  <a:pt x="381294" y="469557"/>
                </a:lnTo>
                <a:lnTo>
                  <a:pt x="307153" y="420130"/>
                </a:lnTo>
                <a:lnTo>
                  <a:pt x="222421" y="353051"/>
                </a:lnTo>
                <a:lnTo>
                  <a:pt x="137689" y="285971"/>
                </a:lnTo>
                <a:lnTo>
                  <a:pt x="28244" y="176526"/>
                </a:lnTo>
                <a:lnTo>
                  <a:pt x="7061" y="155343"/>
                </a:lnTo>
                <a:lnTo>
                  <a:pt x="0" y="134160"/>
                </a:lnTo>
                <a:lnTo>
                  <a:pt x="3530" y="116507"/>
                </a:lnTo>
                <a:lnTo>
                  <a:pt x="14122" y="105916"/>
                </a:lnTo>
                <a:lnTo>
                  <a:pt x="28244" y="102385"/>
                </a:lnTo>
                <a:lnTo>
                  <a:pt x="60018" y="112977"/>
                </a:lnTo>
                <a:lnTo>
                  <a:pt x="105915" y="134160"/>
                </a:lnTo>
                <a:lnTo>
                  <a:pt x="172994" y="162404"/>
                </a:lnTo>
                <a:lnTo>
                  <a:pt x="243604" y="190648"/>
                </a:lnTo>
                <a:lnTo>
                  <a:pt x="285970" y="204770"/>
                </a:lnTo>
                <a:lnTo>
                  <a:pt x="345989" y="215361"/>
                </a:lnTo>
                <a:lnTo>
                  <a:pt x="416599" y="222422"/>
                </a:lnTo>
                <a:lnTo>
                  <a:pt x="504861" y="218892"/>
                </a:lnTo>
                <a:lnTo>
                  <a:pt x="667264" y="204770"/>
                </a:lnTo>
                <a:lnTo>
                  <a:pt x="914400" y="187117"/>
                </a:lnTo>
                <a:lnTo>
                  <a:pt x="1281572" y="158873"/>
                </a:lnTo>
                <a:lnTo>
                  <a:pt x="1645213" y="130629"/>
                </a:lnTo>
                <a:lnTo>
                  <a:pt x="1754659" y="109446"/>
                </a:lnTo>
                <a:lnTo>
                  <a:pt x="1991203" y="988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334C710-85B1-47F7-8DA6-67E2E4C223D4}"/>
              </a:ext>
            </a:extLst>
          </p:cNvPr>
          <p:cNvGrpSpPr/>
          <p:nvPr/>
        </p:nvGrpSpPr>
        <p:grpSpPr>
          <a:xfrm>
            <a:off x="3925093" y="1377951"/>
            <a:ext cx="4341813" cy="4575175"/>
            <a:chOff x="3917951" y="1377951"/>
            <a:chExt cx="4341813" cy="4575175"/>
          </a:xfrm>
        </p:grpSpPr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F13BEF3A-586C-43B0-8B21-F5459990E6C1}"/>
                </a:ext>
              </a:extLst>
            </p:cNvPr>
            <p:cNvSpPr/>
            <p:nvPr/>
          </p:nvSpPr>
          <p:spPr>
            <a:xfrm>
              <a:off x="4333876" y="2071687"/>
              <a:ext cx="665163" cy="1447800"/>
            </a:xfrm>
            <a:custGeom>
              <a:avLst/>
              <a:gdLst>
                <a:gd name="connsiteX0" fmla="*/ 476250 w 664369"/>
                <a:gd name="connsiteY0" fmla="*/ 354806 h 1447800"/>
                <a:gd name="connsiteX1" fmla="*/ 454819 w 664369"/>
                <a:gd name="connsiteY1" fmla="*/ 245269 h 1447800"/>
                <a:gd name="connsiteX2" fmla="*/ 409575 w 664369"/>
                <a:gd name="connsiteY2" fmla="*/ 95250 h 1447800"/>
                <a:gd name="connsiteX3" fmla="*/ 328613 w 664369"/>
                <a:gd name="connsiteY3" fmla="*/ 66675 h 1447800"/>
                <a:gd name="connsiteX4" fmla="*/ 247650 w 664369"/>
                <a:gd name="connsiteY4" fmla="*/ 40481 h 1447800"/>
                <a:gd name="connsiteX5" fmla="*/ 171450 w 664369"/>
                <a:gd name="connsiteY5" fmla="*/ 23812 h 1447800"/>
                <a:gd name="connsiteX6" fmla="*/ 100013 w 664369"/>
                <a:gd name="connsiteY6" fmla="*/ 11906 h 1447800"/>
                <a:gd name="connsiteX7" fmla="*/ 54769 w 664369"/>
                <a:gd name="connsiteY7" fmla="*/ 4762 h 1447800"/>
                <a:gd name="connsiteX8" fmla="*/ 23813 w 664369"/>
                <a:gd name="connsiteY8" fmla="*/ 0 h 1447800"/>
                <a:gd name="connsiteX9" fmla="*/ 4763 w 664369"/>
                <a:gd name="connsiteY9" fmla="*/ 4762 h 1447800"/>
                <a:gd name="connsiteX10" fmla="*/ 0 w 664369"/>
                <a:gd name="connsiteY10" fmla="*/ 21431 h 1447800"/>
                <a:gd name="connsiteX11" fmla="*/ 11906 w 664369"/>
                <a:gd name="connsiteY11" fmla="*/ 47625 h 1447800"/>
                <a:gd name="connsiteX12" fmla="*/ 42863 w 664369"/>
                <a:gd name="connsiteY12" fmla="*/ 78581 h 1447800"/>
                <a:gd name="connsiteX13" fmla="*/ 157163 w 664369"/>
                <a:gd name="connsiteY13" fmla="*/ 202406 h 1447800"/>
                <a:gd name="connsiteX14" fmla="*/ 211931 w 664369"/>
                <a:gd name="connsiteY14" fmla="*/ 269081 h 1447800"/>
                <a:gd name="connsiteX15" fmla="*/ 226219 w 664369"/>
                <a:gd name="connsiteY15" fmla="*/ 319087 h 1447800"/>
                <a:gd name="connsiteX16" fmla="*/ 276225 w 664369"/>
                <a:gd name="connsiteY16" fmla="*/ 521494 h 1447800"/>
                <a:gd name="connsiteX17" fmla="*/ 328613 w 664369"/>
                <a:gd name="connsiteY17" fmla="*/ 742950 h 1447800"/>
                <a:gd name="connsiteX18" fmla="*/ 371475 w 664369"/>
                <a:gd name="connsiteY18" fmla="*/ 947737 h 1447800"/>
                <a:gd name="connsiteX19" fmla="*/ 397669 w 664369"/>
                <a:gd name="connsiteY19" fmla="*/ 1085850 h 1447800"/>
                <a:gd name="connsiteX20" fmla="*/ 409575 w 664369"/>
                <a:gd name="connsiteY20" fmla="*/ 1157287 h 1447800"/>
                <a:gd name="connsiteX21" fmla="*/ 421481 w 664369"/>
                <a:gd name="connsiteY21" fmla="*/ 1207294 h 1447800"/>
                <a:gd name="connsiteX22" fmla="*/ 440531 w 664369"/>
                <a:gd name="connsiteY22" fmla="*/ 1271587 h 1447800"/>
                <a:gd name="connsiteX23" fmla="*/ 459581 w 664369"/>
                <a:gd name="connsiteY23" fmla="*/ 1328737 h 1447800"/>
                <a:gd name="connsiteX24" fmla="*/ 490538 w 664369"/>
                <a:gd name="connsiteY24" fmla="*/ 1385887 h 1447800"/>
                <a:gd name="connsiteX25" fmla="*/ 514350 w 664369"/>
                <a:gd name="connsiteY25" fmla="*/ 1423987 h 1447800"/>
                <a:gd name="connsiteX26" fmla="*/ 531019 w 664369"/>
                <a:gd name="connsiteY26" fmla="*/ 1438275 h 1447800"/>
                <a:gd name="connsiteX27" fmla="*/ 550069 w 664369"/>
                <a:gd name="connsiteY27" fmla="*/ 1445419 h 1447800"/>
                <a:gd name="connsiteX28" fmla="*/ 578644 w 664369"/>
                <a:gd name="connsiteY28" fmla="*/ 1447800 h 1447800"/>
                <a:gd name="connsiteX29" fmla="*/ 604838 w 664369"/>
                <a:gd name="connsiteY29" fmla="*/ 1443037 h 1447800"/>
                <a:gd name="connsiteX30" fmla="*/ 626269 w 664369"/>
                <a:gd name="connsiteY30" fmla="*/ 1428750 h 1447800"/>
                <a:gd name="connsiteX31" fmla="*/ 642938 w 664369"/>
                <a:gd name="connsiteY31" fmla="*/ 1407319 h 1447800"/>
                <a:gd name="connsiteX32" fmla="*/ 657225 w 664369"/>
                <a:gd name="connsiteY32" fmla="*/ 1378744 h 1447800"/>
                <a:gd name="connsiteX33" fmla="*/ 664369 w 664369"/>
                <a:gd name="connsiteY33" fmla="*/ 1338262 h 1447800"/>
                <a:gd name="connsiteX34" fmla="*/ 642938 w 664369"/>
                <a:gd name="connsiteY34" fmla="*/ 1176337 h 1447800"/>
                <a:gd name="connsiteX35" fmla="*/ 604838 w 664369"/>
                <a:gd name="connsiteY35" fmla="*/ 1023937 h 1447800"/>
                <a:gd name="connsiteX36" fmla="*/ 542925 w 664369"/>
                <a:gd name="connsiteY36" fmla="*/ 759619 h 1447800"/>
                <a:gd name="connsiteX37" fmla="*/ 533400 w 664369"/>
                <a:gd name="connsiteY37" fmla="*/ 628650 h 1447800"/>
                <a:gd name="connsiteX38" fmla="*/ 476250 w 664369"/>
                <a:gd name="connsiteY38" fmla="*/ 35480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4369" h="1447800">
                  <a:moveTo>
                    <a:pt x="476250" y="354806"/>
                  </a:moveTo>
                  <a:lnTo>
                    <a:pt x="454819" y="245269"/>
                  </a:lnTo>
                  <a:lnTo>
                    <a:pt x="409575" y="95250"/>
                  </a:lnTo>
                  <a:lnTo>
                    <a:pt x="328613" y="66675"/>
                  </a:lnTo>
                  <a:lnTo>
                    <a:pt x="247650" y="40481"/>
                  </a:lnTo>
                  <a:lnTo>
                    <a:pt x="171450" y="23812"/>
                  </a:lnTo>
                  <a:lnTo>
                    <a:pt x="100013" y="11906"/>
                  </a:lnTo>
                  <a:lnTo>
                    <a:pt x="54769" y="4762"/>
                  </a:lnTo>
                  <a:lnTo>
                    <a:pt x="23813" y="0"/>
                  </a:lnTo>
                  <a:lnTo>
                    <a:pt x="4763" y="4762"/>
                  </a:lnTo>
                  <a:lnTo>
                    <a:pt x="0" y="21431"/>
                  </a:lnTo>
                  <a:lnTo>
                    <a:pt x="11906" y="47625"/>
                  </a:lnTo>
                  <a:lnTo>
                    <a:pt x="42863" y="78581"/>
                  </a:lnTo>
                  <a:lnTo>
                    <a:pt x="157163" y="202406"/>
                  </a:lnTo>
                  <a:lnTo>
                    <a:pt x="211931" y="269081"/>
                  </a:lnTo>
                  <a:lnTo>
                    <a:pt x="226219" y="319087"/>
                  </a:lnTo>
                  <a:lnTo>
                    <a:pt x="276225" y="521494"/>
                  </a:lnTo>
                  <a:lnTo>
                    <a:pt x="328613" y="742950"/>
                  </a:lnTo>
                  <a:lnTo>
                    <a:pt x="371475" y="947737"/>
                  </a:lnTo>
                  <a:lnTo>
                    <a:pt x="397669" y="1085850"/>
                  </a:lnTo>
                  <a:lnTo>
                    <a:pt x="409575" y="1157287"/>
                  </a:lnTo>
                  <a:lnTo>
                    <a:pt x="421481" y="1207294"/>
                  </a:lnTo>
                  <a:lnTo>
                    <a:pt x="440531" y="1271587"/>
                  </a:lnTo>
                  <a:lnTo>
                    <a:pt x="459581" y="1328737"/>
                  </a:lnTo>
                  <a:lnTo>
                    <a:pt x="490538" y="1385887"/>
                  </a:lnTo>
                  <a:lnTo>
                    <a:pt x="514350" y="1423987"/>
                  </a:lnTo>
                  <a:lnTo>
                    <a:pt x="531019" y="1438275"/>
                  </a:lnTo>
                  <a:lnTo>
                    <a:pt x="550069" y="1445419"/>
                  </a:lnTo>
                  <a:lnTo>
                    <a:pt x="578644" y="1447800"/>
                  </a:lnTo>
                  <a:lnTo>
                    <a:pt x="604838" y="1443037"/>
                  </a:lnTo>
                  <a:lnTo>
                    <a:pt x="626269" y="1428750"/>
                  </a:lnTo>
                  <a:lnTo>
                    <a:pt x="642938" y="1407319"/>
                  </a:lnTo>
                  <a:lnTo>
                    <a:pt x="657225" y="1378744"/>
                  </a:lnTo>
                  <a:lnTo>
                    <a:pt x="664369" y="1338262"/>
                  </a:lnTo>
                  <a:lnTo>
                    <a:pt x="642938" y="1176337"/>
                  </a:lnTo>
                  <a:lnTo>
                    <a:pt x="604838" y="1023937"/>
                  </a:lnTo>
                  <a:lnTo>
                    <a:pt x="542925" y="759619"/>
                  </a:lnTo>
                  <a:lnTo>
                    <a:pt x="533400" y="628650"/>
                  </a:lnTo>
                  <a:lnTo>
                    <a:pt x="476250" y="354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664A9409-4C22-451C-A26C-14B59063BAF4}"/>
                </a:ext>
              </a:extLst>
            </p:cNvPr>
            <p:cNvSpPr/>
            <p:nvPr/>
          </p:nvSpPr>
          <p:spPr>
            <a:xfrm>
              <a:off x="4116389" y="3524251"/>
              <a:ext cx="4071937" cy="536575"/>
            </a:xfrm>
            <a:custGeom>
              <a:avLst/>
              <a:gdLst>
                <a:gd name="connsiteX0" fmla="*/ 1907741 w 4072040"/>
                <a:gd name="connsiteY0" fmla="*/ 296028 h 536141"/>
                <a:gd name="connsiteX1" fmla="*/ 1539349 w 4072040"/>
                <a:gd name="connsiteY1" fmla="*/ 335499 h 536141"/>
                <a:gd name="connsiteX2" fmla="*/ 1302526 w 4072040"/>
                <a:gd name="connsiteY2" fmla="*/ 371680 h 536141"/>
                <a:gd name="connsiteX3" fmla="*/ 1059125 w 4072040"/>
                <a:gd name="connsiteY3" fmla="*/ 414440 h 536141"/>
                <a:gd name="connsiteX4" fmla="*/ 904532 w 4072040"/>
                <a:gd name="connsiteY4" fmla="*/ 444043 h 536141"/>
                <a:gd name="connsiteX5" fmla="*/ 756518 w 4072040"/>
                <a:gd name="connsiteY5" fmla="*/ 476935 h 536141"/>
                <a:gd name="connsiteX6" fmla="*/ 608503 w 4072040"/>
                <a:gd name="connsiteY6" fmla="*/ 513116 h 536141"/>
                <a:gd name="connsiteX7" fmla="*/ 529562 w 4072040"/>
                <a:gd name="connsiteY7" fmla="*/ 532851 h 536141"/>
                <a:gd name="connsiteX8" fmla="*/ 509827 w 4072040"/>
                <a:gd name="connsiteY8" fmla="*/ 536141 h 536141"/>
                <a:gd name="connsiteX9" fmla="*/ 437464 w 4072040"/>
                <a:gd name="connsiteY9" fmla="*/ 526273 h 536141"/>
                <a:gd name="connsiteX10" fmla="*/ 374969 w 4072040"/>
                <a:gd name="connsiteY10" fmla="*/ 506538 h 536141"/>
                <a:gd name="connsiteX11" fmla="*/ 315764 w 4072040"/>
                <a:gd name="connsiteY11" fmla="*/ 476935 h 536141"/>
                <a:gd name="connsiteX12" fmla="*/ 259847 w 4072040"/>
                <a:gd name="connsiteY12" fmla="*/ 437464 h 536141"/>
                <a:gd name="connsiteX13" fmla="*/ 194063 w 4072040"/>
                <a:gd name="connsiteY13" fmla="*/ 381548 h 536141"/>
                <a:gd name="connsiteX14" fmla="*/ 138146 w 4072040"/>
                <a:gd name="connsiteY14" fmla="*/ 325631 h 536141"/>
                <a:gd name="connsiteX15" fmla="*/ 75651 w 4072040"/>
                <a:gd name="connsiteY15" fmla="*/ 253269 h 536141"/>
                <a:gd name="connsiteX16" fmla="*/ 36181 w 4072040"/>
                <a:gd name="connsiteY16" fmla="*/ 200641 h 536141"/>
                <a:gd name="connsiteX17" fmla="*/ 3289 w 4072040"/>
                <a:gd name="connsiteY17" fmla="*/ 154593 h 536141"/>
                <a:gd name="connsiteX18" fmla="*/ 0 w 4072040"/>
                <a:gd name="connsiteY18" fmla="*/ 128279 h 536141"/>
                <a:gd name="connsiteX19" fmla="*/ 3289 w 4072040"/>
                <a:gd name="connsiteY19" fmla="*/ 101965 h 536141"/>
                <a:gd name="connsiteX20" fmla="*/ 23024 w 4072040"/>
                <a:gd name="connsiteY20" fmla="*/ 98676 h 536141"/>
                <a:gd name="connsiteX21" fmla="*/ 46049 w 4072040"/>
                <a:gd name="connsiteY21" fmla="*/ 108544 h 536141"/>
                <a:gd name="connsiteX22" fmla="*/ 69073 w 4072040"/>
                <a:gd name="connsiteY22" fmla="*/ 128279 h 536141"/>
                <a:gd name="connsiteX23" fmla="*/ 128279 w 4072040"/>
                <a:gd name="connsiteY23" fmla="*/ 171039 h 536141"/>
                <a:gd name="connsiteX24" fmla="*/ 187484 w 4072040"/>
                <a:gd name="connsiteY24" fmla="*/ 210509 h 536141"/>
                <a:gd name="connsiteX25" fmla="*/ 246690 w 4072040"/>
                <a:gd name="connsiteY25" fmla="*/ 236823 h 536141"/>
                <a:gd name="connsiteX26" fmla="*/ 309185 w 4072040"/>
                <a:gd name="connsiteY26" fmla="*/ 259847 h 536141"/>
                <a:gd name="connsiteX27" fmla="*/ 368391 w 4072040"/>
                <a:gd name="connsiteY27" fmla="*/ 269715 h 536141"/>
                <a:gd name="connsiteX28" fmla="*/ 480224 w 4072040"/>
                <a:gd name="connsiteY28" fmla="*/ 269715 h 536141"/>
                <a:gd name="connsiteX29" fmla="*/ 647974 w 4072040"/>
                <a:gd name="connsiteY29" fmla="*/ 263136 h 536141"/>
                <a:gd name="connsiteX30" fmla="*/ 838748 w 4072040"/>
                <a:gd name="connsiteY30" fmla="*/ 249980 h 536141"/>
                <a:gd name="connsiteX31" fmla="*/ 973605 w 4072040"/>
                <a:gd name="connsiteY31" fmla="*/ 233534 h 536141"/>
                <a:gd name="connsiteX32" fmla="*/ 1217007 w 4072040"/>
                <a:gd name="connsiteY32" fmla="*/ 203931 h 536141"/>
                <a:gd name="connsiteX33" fmla="*/ 1509746 w 4072040"/>
                <a:gd name="connsiteY33" fmla="*/ 174328 h 536141"/>
                <a:gd name="connsiteX34" fmla="*/ 1911030 w 4072040"/>
                <a:gd name="connsiteY34" fmla="*/ 138146 h 536141"/>
                <a:gd name="connsiteX35" fmla="*/ 2243240 w 4072040"/>
                <a:gd name="connsiteY35" fmla="*/ 111833 h 536141"/>
                <a:gd name="connsiteX36" fmla="*/ 2493220 w 4072040"/>
                <a:gd name="connsiteY36" fmla="*/ 88808 h 536141"/>
                <a:gd name="connsiteX37" fmla="*/ 2785959 w 4072040"/>
                <a:gd name="connsiteY37" fmla="*/ 65784 h 536141"/>
                <a:gd name="connsiteX38" fmla="*/ 3065542 w 4072040"/>
                <a:gd name="connsiteY38" fmla="*/ 52627 h 536141"/>
                <a:gd name="connsiteX39" fmla="*/ 3170797 w 4072040"/>
                <a:gd name="connsiteY39" fmla="*/ 46049 h 536141"/>
                <a:gd name="connsiteX40" fmla="*/ 3354992 w 4072040"/>
                <a:gd name="connsiteY40" fmla="*/ 46049 h 536141"/>
                <a:gd name="connsiteX41" fmla="*/ 3496428 w 4072040"/>
                <a:gd name="connsiteY41" fmla="*/ 46049 h 536141"/>
                <a:gd name="connsiteX42" fmla="*/ 3532610 w 4072040"/>
                <a:gd name="connsiteY42" fmla="*/ 32892 h 536141"/>
                <a:gd name="connsiteX43" fmla="*/ 3578659 w 4072040"/>
                <a:gd name="connsiteY43" fmla="*/ 16446 h 536141"/>
                <a:gd name="connsiteX44" fmla="*/ 3637864 w 4072040"/>
                <a:gd name="connsiteY44" fmla="*/ 0 h 536141"/>
                <a:gd name="connsiteX45" fmla="*/ 3687202 w 4072040"/>
                <a:gd name="connsiteY45" fmla="*/ 6578 h 536141"/>
                <a:gd name="connsiteX46" fmla="*/ 3776011 w 4072040"/>
                <a:gd name="connsiteY46" fmla="*/ 32892 h 536141"/>
                <a:gd name="connsiteX47" fmla="*/ 3897712 w 4072040"/>
                <a:gd name="connsiteY47" fmla="*/ 72362 h 536141"/>
                <a:gd name="connsiteX48" fmla="*/ 3937182 w 4072040"/>
                <a:gd name="connsiteY48" fmla="*/ 88808 h 536141"/>
                <a:gd name="connsiteX49" fmla="*/ 3966785 w 4072040"/>
                <a:gd name="connsiteY49" fmla="*/ 105254 h 536141"/>
                <a:gd name="connsiteX50" fmla="*/ 3999677 w 4072040"/>
                <a:gd name="connsiteY50" fmla="*/ 128279 h 536141"/>
                <a:gd name="connsiteX51" fmla="*/ 4029280 w 4072040"/>
                <a:gd name="connsiteY51" fmla="*/ 151303 h 536141"/>
                <a:gd name="connsiteX52" fmla="*/ 4052305 w 4072040"/>
                <a:gd name="connsiteY52" fmla="*/ 177617 h 536141"/>
                <a:gd name="connsiteX53" fmla="*/ 4065461 w 4072040"/>
                <a:gd name="connsiteY53" fmla="*/ 200641 h 536141"/>
                <a:gd name="connsiteX54" fmla="*/ 4072040 w 4072040"/>
                <a:gd name="connsiteY54" fmla="*/ 220377 h 536141"/>
                <a:gd name="connsiteX55" fmla="*/ 4072040 w 4072040"/>
                <a:gd name="connsiteY55" fmla="*/ 236823 h 536141"/>
                <a:gd name="connsiteX56" fmla="*/ 4058883 w 4072040"/>
                <a:gd name="connsiteY56" fmla="*/ 263136 h 536141"/>
                <a:gd name="connsiteX57" fmla="*/ 4032569 w 4072040"/>
                <a:gd name="connsiteY57" fmla="*/ 279582 h 536141"/>
                <a:gd name="connsiteX58" fmla="*/ 3986520 w 4072040"/>
                <a:gd name="connsiteY58" fmla="*/ 292739 h 536141"/>
                <a:gd name="connsiteX59" fmla="*/ 3956918 w 4072040"/>
                <a:gd name="connsiteY59" fmla="*/ 289450 h 536141"/>
                <a:gd name="connsiteX60" fmla="*/ 3828638 w 4072040"/>
                <a:gd name="connsiteY60" fmla="*/ 266426 h 536141"/>
                <a:gd name="connsiteX61" fmla="*/ 3700359 w 4072040"/>
                <a:gd name="connsiteY61" fmla="*/ 246690 h 536141"/>
                <a:gd name="connsiteX62" fmla="*/ 3512874 w 4072040"/>
                <a:gd name="connsiteY62" fmla="*/ 230244 h 536141"/>
                <a:gd name="connsiteX63" fmla="*/ 3351703 w 4072040"/>
                <a:gd name="connsiteY63" fmla="*/ 223666 h 536141"/>
                <a:gd name="connsiteX64" fmla="*/ 3180664 w 4072040"/>
                <a:gd name="connsiteY64" fmla="*/ 223666 h 536141"/>
                <a:gd name="connsiteX65" fmla="*/ 2993179 w 4072040"/>
                <a:gd name="connsiteY65" fmla="*/ 233534 h 536141"/>
                <a:gd name="connsiteX66" fmla="*/ 2759646 w 4072040"/>
                <a:gd name="connsiteY66" fmla="*/ 243401 h 536141"/>
                <a:gd name="connsiteX67" fmla="*/ 2473484 w 4072040"/>
                <a:gd name="connsiteY67" fmla="*/ 259847 h 536141"/>
                <a:gd name="connsiteX68" fmla="*/ 2200480 w 4072040"/>
                <a:gd name="connsiteY68" fmla="*/ 276293 h 536141"/>
                <a:gd name="connsiteX69" fmla="*/ 1907741 w 4072040"/>
                <a:gd name="connsiteY69" fmla="*/ 296028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72040" h="536141">
                  <a:moveTo>
                    <a:pt x="1907741" y="296028"/>
                  </a:moveTo>
                  <a:lnTo>
                    <a:pt x="1539349" y="335499"/>
                  </a:lnTo>
                  <a:lnTo>
                    <a:pt x="1302526" y="371680"/>
                  </a:lnTo>
                  <a:lnTo>
                    <a:pt x="1059125" y="414440"/>
                  </a:lnTo>
                  <a:lnTo>
                    <a:pt x="904532" y="444043"/>
                  </a:lnTo>
                  <a:lnTo>
                    <a:pt x="756518" y="476935"/>
                  </a:lnTo>
                  <a:lnTo>
                    <a:pt x="608503" y="513116"/>
                  </a:lnTo>
                  <a:lnTo>
                    <a:pt x="529562" y="532851"/>
                  </a:lnTo>
                  <a:lnTo>
                    <a:pt x="509827" y="536141"/>
                  </a:lnTo>
                  <a:lnTo>
                    <a:pt x="437464" y="526273"/>
                  </a:lnTo>
                  <a:lnTo>
                    <a:pt x="374969" y="506538"/>
                  </a:lnTo>
                  <a:lnTo>
                    <a:pt x="315764" y="476935"/>
                  </a:lnTo>
                  <a:lnTo>
                    <a:pt x="259847" y="437464"/>
                  </a:lnTo>
                  <a:lnTo>
                    <a:pt x="194063" y="381548"/>
                  </a:lnTo>
                  <a:lnTo>
                    <a:pt x="138146" y="325631"/>
                  </a:lnTo>
                  <a:lnTo>
                    <a:pt x="75651" y="253269"/>
                  </a:lnTo>
                  <a:lnTo>
                    <a:pt x="36181" y="200641"/>
                  </a:lnTo>
                  <a:lnTo>
                    <a:pt x="3289" y="154593"/>
                  </a:lnTo>
                  <a:lnTo>
                    <a:pt x="0" y="128279"/>
                  </a:lnTo>
                  <a:lnTo>
                    <a:pt x="3289" y="101965"/>
                  </a:lnTo>
                  <a:lnTo>
                    <a:pt x="23024" y="98676"/>
                  </a:lnTo>
                  <a:lnTo>
                    <a:pt x="46049" y="108544"/>
                  </a:lnTo>
                  <a:lnTo>
                    <a:pt x="69073" y="128279"/>
                  </a:lnTo>
                  <a:lnTo>
                    <a:pt x="128279" y="171039"/>
                  </a:lnTo>
                  <a:lnTo>
                    <a:pt x="187484" y="210509"/>
                  </a:lnTo>
                  <a:lnTo>
                    <a:pt x="246690" y="236823"/>
                  </a:lnTo>
                  <a:lnTo>
                    <a:pt x="309185" y="259847"/>
                  </a:lnTo>
                  <a:lnTo>
                    <a:pt x="368391" y="269715"/>
                  </a:lnTo>
                  <a:lnTo>
                    <a:pt x="480224" y="269715"/>
                  </a:lnTo>
                  <a:lnTo>
                    <a:pt x="647974" y="263136"/>
                  </a:lnTo>
                  <a:lnTo>
                    <a:pt x="838748" y="249980"/>
                  </a:lnTo>
                  <a:lnTo>
                    <a:pt x="973605" y="233534"/>
                  </a:lnTo>
                  <a:lnTo>
                    <a:pt x="1217007" y="203931"/>
                  </a:lnTo>
                  <a:lnTo>
                    <a:pt x="1509746" y="174328"/>
                  </a:lnTo>
                  <a:lnTo>
                    <a:pt x="1911030" y="138146"/>
                  </a:lnTo>
                  <a:lnTo>
                    <a:pt x="2243240" y="111833"/>
                  </a:lnTo>
                  <a:lnTo>
                    <a:pt x="2493220" y="88808"/>
                  </a:lnTo>
                  <a:lnTo>
                    <a:pt x="2785959" y="65784"/>
                  </a:lnTo>
                  <a:lnTo>
                    <a:pt x="3065542" y="52627"/>
                  </a:lnTo>
                  <a:lnTo>
                    <a:pt x="3170797" y="46049"/>
                  </a:lnTo>
                  <a:lnTo>
                    <a:pt x="3354992" y="46049"/>
                  </a:lnTo>
                  <a:lnTo>
                    <a:pt x="3496428" y="46049"/>
                  </a:lnTo>
                  <a:lnTo>
                    <a:pt x="3532610" y="32892"/>
                  </a:lnTo>
                  <a:lnTo>
                    <a:pt x="3578659" y="16446"/>
                  </a:lnTo>
                  <a:lnTo>
                    <a:pt x="3637864" y="0"/>
                  </a:lnTo>
                  <a:lnTo>
                    <a:pt x="3687202" y="6578"/>
                  </a:lnTo>
                  <a:lnTo>
                    <a:pt x="3776011" y="32892"/>
                  </a:lnTo>
                  <a:lnTo>
                    <a:pt x="3897712" y="72362"/>
                  </a:lnTo>
                  <a:lnTo>
                    <a:pt x="3937182" y="88808"/>
                  </a:lnTo>
                  <a:lnTo>
                    <a:pt x="3966785" y="105254"/>
                  </a:lnTo>
                  <a:lnTo>
                    <a:pt x="3999677" y="128279"/>
                  </a:lnTo>
                  <a:lnTo>
                    <a:pt x="4029280" y="151303"/>
                  </a:lnTo>
                  <a:lnTo>
                    <a:pt x="4052305" y="177617"/>
                  </a:lnTo>
                  <a:lnTo>
                    <a:pt x="4065461" y="200641"/>
                  </a:lnTo>
                  <a:lnTo>
                    <a:pt x="4072040" y="220377"/>
                  </a:lnTo>
                  <a:lnTo>
                    <a:pt x="4072040" y="236823"/>
                  </a:lnTo>
                  <a:lnTo>
                    <a:pt x="4058883" y="263136"/>
                  </a:lnTo>
                  <a:lnTo>
                    <a:pt x="4032569" y="279582"/>
                  </a:lnTo>
                  <a:lnTo>
                    <a:pt x="3986520" y="292739"/>
                  </a:lnTo>
                  <a:lnTo>
                    <a:pt x="3956918" y="289450"/>
                  </a:lnTo>
                  <a:lnTo>
                    <a:pt x="3828638" y="266426"/>
                  </a:lnTo>
                  <a:lnTo>
                    <a:pt x="3700359" y="246690"/>
                  </a:lnTo>
                  <a:lnTo>
                    <a:pt x="3512874" y="230244"/>
                  </a:lnTo>
                  <a:lnTo>
                    <a:pt x="3351703" y="223666"/>
                  </a:lnTo>
                  <a:lnTo>
                    <a:pt x="3180664" y="223666"/>
                  </a:lnTo>
                  <a:lnTo>
                    <a:pt x="2993179" y="233534"/>
                  </a:lnTo>
                  <a:lnTo>
                    <a:pt x="2759646" y="243401"/>
                  </a:lnTo>
                  <a:lnTo>
                    <a:pt x="2473484" y="259847"/>
                  </a:lnTo>
                  <a:lnTo>
                    <a:pt x="2200480" y="276293"/>
                  </a:lnTo>
                  <a:lnTo>
                    <a:pt x="1907741" y="29602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6">
              <a:extLst>
                <a:ext uri="{FF2B5EF4-FFF2-40B4-BE49-F238E27FC236}">
                  <a16:creationId xmlns:a16="http://schemas.microsoft.com/office/drawing/2014/main" id="{1B3C2BEC-01A6-48D6-A2F6-383444206E67}"/>
                </a:ext>
              </a:extLst>
            </p:cNvPr>
            <p:cNvSpPr/>
            <p:nvPr/>
          </p:nvSpPr>
          <p:spPr>
            <a:xfrm>
              <a:off x="4713289" y="4235450"/>
              <a:ext cx="600075" cy="869950"/>
            </a:xfrm>
            <a:custGeom>
              <a:avLst/>
              <a:gdLst>
                <a:gd name="connsiteX0" fmla="*/ 473869 w 600075"/>
                <a:gd name="connsiteY0" fmla="*/ 316706 h 869156"/>
                <a:gd name="connsiteX1" fmla="*/ 433387 w 600075"/>
                <a:gd name="connsiteY1" fmla="*/ 183356 h 869156"/>
                <a:gd name="connsiteX2" fmla="*/ 350044 w 600075"/>
                <a:gd name="connsiteY2" fmla="*/ 47625 h 869156"/>
                <a:gd name="connsiteX3" fmla="*/ 290512 w 600075"/>
                <a:gd name="connsiteY3" fmla="*/ 30956 h 869156"/>
                <a:gd name="connsiteX4" fmla="*/ 223837 w 600075"/>
                <a:gd name="connsiteY4" fmla="*/ 14287 h 869156"/>
                <a:gd name="connsiteX5" fmla="*/ 152400 w 600075"/>
                <a:gd name="connsiteY5" fmla="*/ 4762 h 869156"/>
                <a:gd name="connsiteX6" fmla="*/ 100012 w 600075"/>
                <a:gd name="connsiteY6" fmla="*/ 4762 h 869156"/>
                <a:gd name="connsiteX7" fmla="*/ 47625 w 600075"/>
                <a:gd name="connsiteY7" fmla="*/ 0 h 869156"/>
                <a:gd name="connsiteX8" fmla="*/ 19050 w 600075"/>
                <a:gd name="connsiteY8" fmla="*/ 0 h 869156"/>
                <a:gd name="connsiteX9" fmla="*/ 2381 w 600075"/>
                <a:gd name="connsiteY9" fmla="*/ 4762 h 869156"/>
                <a:gd name="connsiteX10" fmla="*/ 0 w 600075"/>
                <a:gd name="connsiteY10" fmla="*/ 16668 h 869156"/>
                <a:gd name="connsiteX11" fmla="*/ 7144 w 600075"/>
                <a:gd name="connsiteY11" fmla="*/ 38100 h 869156"/>
                <a:gd name="connsiteX12" fmla="*/ 30956 w 600075"/>
                <a:gd name="connsiteY12" fmla="*/ 61912 h 869156"/>
                <a:gd name="connsiteX13" fmla="*/ 69056 w 600075"/>
                <a:gd name="connsiteY13" fmla="*/ 95250 h 869156"/>
                <a:gd name="connsiteX14" fmla="*/ 116681 w 600075"/>
                <a:gd name="connsiteY14" fmla="*/ 138112 h 869156"/>
                <a:gd name="connsiteX15" fmla="*/ 150019 w 600075"/>
                <a:gd name="connsiteY15" fmla="*/ 178593 h 869156"/>
                <a:gd name="connsiteX16" fmla="*/ 188119 w 600075"/>
                <a:gd name="connsiteY16" fmla="*/ 228600 h 869156"/>
                <a:gd name="connsiteX17" fmla="*/ 216694 w 600075"/>
                <a:gd name="connsiteY17" fmla="*/ 271462 h 869156"/>
                <a:gd name="connsiteX18" fmla="*/ 247650 w 600075"/>
                <a:gd name="connsiteY18" fmla="*/ 350043 h 869156"/>
                <a:gd name="connsiteX19" fmla="*/ 290512 w 600075"/>
                <a:gd name="connsiteY19" fmla="*/ 473868 h 869156"/>
                <a:gd name="connsiteX20" fmla="*/ 338137 w 600075"/>
                <a:gd name="connsiteY20" fmla="*/ 645318 h 869156"/>
                <a:gd name="connsiteX21" fmla="*/ 366712 w 600075"/>
                <a:gd name="connsiteY21" fmla="*/ 742950 h 869156"/>
                <a:gd name="connsiteX22" fmla="*/ 376237 w 600075"/>
                <a:gd name="connsiteY22" fmla="*/ 771525 h 869156"/>
                <a:gd name="connsiteX23" fmla="*/ 402431 w 600075"/>
                <a:gd name="connsiteY23" fmla="*/ 809625 h 869156"/>
                <a:gd name="connsiteX24" fmla="*/ 433387 w 600075"/>
                <a:gd name="connsiteY24" fmla="*/ 847725 h 869156"/>
                <a:gd name="connsiteX25" fmla="*/ 459581 w 600075"/>
                <a:gd name="connsiteY25" fmla="*/ 866775 h 869156"/>
                <a:gd name="connsiteX26" fmla="*/ 471487 w 600075"/>
                <a:gd name="connsiteY26" fmla="*/ 869156 h 869156"/>
                <a:gd name="connsiteX27" fmla="*/ 492919 w 600075"/>
                <a:gd name="connsiteY27" fmla="*/ 869156 h 869156"/>
                <a:gd name="connsiteX28" fmla="*/ 514350 w 600075"/>
                <a:gd name="connsiteY28" fmla="*/ 862012 h 869156"/>
                <a:gd name="connsiteX29" fmla="*/ 540544 w 600075"/>
                <a:gd name="connsiteY29" fmla="*/ 838200 h 869156"/>
                <a:gd name="connsiteX30" fmla="*/ 569119 w 600075"/>
                <a:gd name="connsiteY30" fmla="*/ 804862 h 869156"/>
                <a:gd name="connsiteX31" fmla="*/ 600075 w 600075"/>
                <a:gd name="connsiteY31" fmla="*/ 750093 h 869156"/>
                <a:gd name="connsiteX32" fmla="*/ 550069 w 600075"/>
                <a:gd name="connsiteY32" fmla="*/ 561975 h 869156"/>
                <a:gd name="connsiteX33" fmla="*/ 473869 w 600075"/>
                <a:gd name="connsiteY33" fmla="*/ 31670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075" h="869156">
                  <a:moveTo>
                    <a:pt x="473869" y="316706"/>
                  </a:moveTo>
                  <a:lnTo>
                    <a:pt x="433387" y="183356"/>
                  </a:lnTo>
                  <a:lnTo>
                    <a:pt x="350044" y="47625"/>
                  </a:lnTo>
                  <a:lnTo>
                    <a:pt x="290512" y="30956"/>
                  </a:lnTo>
                  <a:lnTo>
                    <a:pt x="223837" y="14287"/>
                  </a:lnTo>
                  <a:lnTo>
                    <a:pt x="152400" y="4762"/>
                  </a:lnTo>
                  <a:lnTo>
                    <a:pt x="100012" y="4762"/>
                  </a:lnTo>
                  <a:lnTo>
                    <a:pt x="47625" y="0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7144" y="38100"/>
                  </a:lnTo>
                  <a:lnTo>
                    <a:pt x="30956" y="61912"/>
                  </a:lnTo>
                  <a:lnTo>
                    <a:pt x="69056" y="95250"/>
                  </a:lnTo>
                  <a:lnTo>
                    <a:pt x="116681" y="138112"/>
                  </a:lnTo>
                  <a:lnTo>
                    <a:pt x="150019" y="178593"/>
                  </a:lnTo>
                  <a:lnTo>
                    <a:pt x="188119" y="228600"/>
                  </a:lnTo>
                  <a:lnTo>
                    <a:pt x="216694" y="271462"/>
                  </a:lnTo>
                  <a:lnTo>
                    <a:pt x="247650" y="350043"/>
                  </a:lnTo>
                  <a:lnTo>
                    <a:pt x="290512" y="473868"/>
                  </a:lnTo>
                  <a:lnTo>
                    <a:pt x="338137" y="645318"/>
                  </a:lnTo>
                  <a:lnTo>
                    <a:pt x="366712" y="742950"/>
                  </a:lnTo>
                  <a:lnTo>
                    <a:pt x="376237" y="771525"/>
                  </a:lnTo>
                  <a:lnTo>
                    <a:pt x="402431" y="809625"/>
                  </a:lnTo>
                  <a:lnTo>
                    <a:pt x="433387" y="847725"/>
                  </a:lnTo>
                  <a:lnTo>
                    <a:pt x="459581" y="866775"/>
                  </a:lnTo>
                  <a:lnTo>
                    <a:pt x="471487" y="869156"/>
                  </a:lnTo>
                  <a:lnTo>
                    <a:pt x="492919" y="869156"/>
                  </a:lnTo>
                  <a:lnTo>
                    <a:pt x="514350" y="862012"/>
                  </a:lnTo>
                  <a:lnTo>
                    <a:pt x="540544" y="838200"/>
                  </a:lnTo>
                  <a:lnTo>
                    <a:pt x="569119" y="804862"/>
                  </a:lnTo>
                  <a:lnTo>
                    <a:pt x="600075" y="750093"/>
                  </a:lnTo>
                  <a:lnTo>
                    <a:pt x="550069" y="561975"/>
                  </a:lnTo>
                  <a:lnTo>
                    <a:pt x="473869" y="3167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0941E477-20F3-4AAA-AF90-04351852F404}"/>
                </a:ext>
              </a:extLst>
            </p:cNvPr>
            <p:cNvSpPr/>
            <p:nvPr/>
          </p:nvSpPr>
          <p:spPr>
            <a:xfrm>
              <a:off x="4694238" y="1893888"/>
              <a:ext cx="3014662" cy="1501775"/>
            </a:xfrm>
            <a:custGeom>
              <a:avLst/>
              <a:gdLst>
                <a:gd name="connsiteX0" fmla="*/ 1329100 w 3013657"/>
                <a:gd name="connsiteY0" fmla="*/ 118486 h 1501677"/>
                <a:gd name="connsiteX1" fmla="*/ 1012280 w 3013657"/>
                <a:gd name="connsiteY1" fmla="*/ 141668 h 1501677"/>
                <a:gd name="connsiteX2" fmla="*/ 837127 w 3013657"/>
                <a:gd name="connsiteY2" fmla="*/ 182880 h 1501677"/>
                <a:gd name="connsiteX3" fmla="*/ 613035 w 3013657"/>
                <a:gd name="connsiteY3" fmla="*/ 208638 h 1501677"/>
                <a:gd name="connsiteX4" fmla="*/ 311669 w 3013657"/>
                <a:gd name="connsiteY4" fmla="*/ 242123 h 1501677"/>
                <a:gd name="connsiteX5" fmla="*/ 0 w 3013657"/>
                <a:gd name="connsiteY5" fmla="*/ 280760 h 1501677"/>
                <a:gd name="connsiteX6" fmla="*/ 43788 w 3013657"/>
                <a:gd name="connsiteY6" fmla="*/ 461064 h 1501677"/>
                <a:gd name="connsiteX7" fmla="*/ 365760 w 3013657"/>
                <a:gd name="connsiteY7" fmla="*/ 412124 h 1501677"/>
                <a:gd name="connsiteX8" fmla="*/ 651671 w 3013657"/>
                <a:gd name="connsiteY8" fmla="*/ 368336 h 1501677"/>
                <a:gd name="connsiteX9" fmla="*/ 870612 w 3013657"/>
                <a:gd name="connsiteY9" fmla="*/ 334851 h 1501677"/>
                <a:gd name="connsiteX10" fmla="*/ 1079250 w 3013657"/>
                <a:gd name="connsiteY10" fmla="*/ 314245 h 1501677"/>
                <a:gd name="connsiteX11" fmla="*/ 1403797 w 3013657"/>
                <a:gd name="connsiteY11" fmla="*/ 288487 h 1501677"/>
                <a:gd name="connsiteX12" fmla="*/ 1653648 w 3013657"/>
                <a:gd name="connsiteY12" fmla="*/ 270457 h 1501677"/>
                <a:gd name="connsiteX13" fmla="*/ 1821073 w 3013657"/>
                <a:gd name="connsiteY13" fmla="*/ 252426 h 1501677"/>
                <a:gd name="connsiteX14" fmla="*/ 2078650 w 3013657"/>
                <a:gd name="connsiteY14" fmla="*/ 242123 h 1501677"/>
                <a:gd name="connsiteX15" fmla="*/ 2441835 w 3013657"/>
                <a:gd name="connsiteY15" fmla="*/ 231820 h 1501677"/>
                <a:gd name="connsiteX16" fmla="*/ 2547441 w 3013657"/>
                <a:gd name="connsiteY16" fmla="*/ 226668 h 1501677"/>
                <a:gd name="connsiteX17" fmla="*/ 2573199 w 3013657"/>
                <a:gd name="connsiteY17" fmla="*/ 234396 h 1501677"/>
                <a:gd name="connsiteX18" fmla="*/ 2593805 w 3013657"/>
                <a:gd name="connsiteY18" fmla="*/ 244699 h 1501677"/>
                <a:gd name="connsiteX19" fmla="*/ 2604108 w 3013657"/>
                <a:gd name="connsiteY19" fmla="*/ 252426 h 1501677"/>
                <a:gd name="connsiteX20" fmla="*/ 2614412 w 3013657"/>
                <a:gd name="connsiteY20" fmla="*/ 267881 h 1501677"/>
                <a:gd name="connsiteX21" fmla="*/ 2619563 w 3013657"/>
                <a:gd name="connsiteY21" fmla="*/ 288487 h 1501677"/>
                <a:gd name="connsiteX22" fmla="*/ 2622139 w 3013657"/>
                <a:gd name="connsiteY22" fmla="*/ 329699 h 1501677"/>
                <a:gd name="connsiteX23" fmla="*/ 2604108 w 3013657"/>
                <a:gd name="connsiteY23" fmla="*/ 543489 h 1501677"/>
                <a:gd name="connsiteX24" fmla="*/ 2598957 w 3013657"/>
                <a:gd name="connsiteY24" fmla="*/ 633641 h 1501677"/>
                <a:gd name="connsiteX25" fmla="*/ 2580926 w 3013657"/>
                <a:gd name="connsiteY25" fmla="*/ 759854 h 1501677"/>
                <a:gd name="connsiteX26" fmla="*/ 2560320 w 3013657"/>
                <a:gd name="connsiteY26" fmla="*/ 955613 h 1501677"/>
                <a:gd name="connsiteX27" fmla="*/ 2526835 w 3013657"/>
                <a:gd name="connsiteY27" fmla="*/ 1233796 h 1501677"/>
                <a:gd name="connsiteX28" fmla="*/ 2495926 w 3013657"/>
                <a:gd name="connsiteY28" fmla="*/ 1396070 h 1501677"/>
                <a:gd name="connsiteX29" fmla="*/ 2506229 w 3013657"/>
                <a:gd name="connsiteY29" fmla="*/ 1434707 h 1501677"/>
                <a:gd name="connsiteX30" fmla="*/ 2519108 w 3013657"/>
                <a:gd name="connsiteY30" fmla="*/ 1457889 h 1501677"/>
                <a:gd name="connsiteX31" fmla="*/ 2542290 w 3013657"/>
                <a:gd name="connsiteY31" fmla="*/ 1481071 h 1501677"/>
                <a:gd name="connsiteX32" fmla="*/ 2578351 w 3013657"/>
                <a:gd name="connsiteY32" fmla="*/ 1496525 h 1501677"/>
                <a:gd name="connsiteX33" fmla="*/ 2604108 w 3013657"/>
                <a:gd name="connsiteY33" fmla="*/ 1501677 h 1501677"/>
                <a:gd name="connsiteX34" fmla="*/ 2632442 w 3013657"/>
                <a:gd name="connsiteY34" fmla="*/ 1499101 h 1501677"/>
                <a:gd name="connsiteX35" fmla="*/ 2660775 w 3013657"/>
                <a:gd name="connsiteY35" fmla="*/ 1478495 h 1501677"/>
                <a:gd name="connsiteX36" fmla="*/ 2683957 w 3013657"/>
                <a:gd name="connsiteY36" fmla="*/ 1450161 h 1501677"/>
                <a:gd name="connsiteX37" fmla="*/ 2707139 w 3013657"/>
                <a:gd name="connsiteY37" fmla="*/ 1406373 h 1501677"/>
                <a:gd name="connsiteX38" fmla="*/ 2730321 w 3013657"/>
                <a:gd name="connsiteY38" fmla="*/ 1347130 h 1501677"/>
                <a:gd name="connsiteX39" fmla="*/ 2743200 w 3013657"/>
                <a:gd name="connsiteY39" fmla="*/ 1280160 h 1501677"/>
                <a:gd name="connsiteX40" fmla="*/ 2753503 w 3013657"/>
                <a:gd name="connsiteY40" fmla="*/ 1179705 h 1501677"/>
                <a:gd name="connsiteX41" fmla="*/ 2771534 w 3013657"/>
                <a:gd name="connsiteY41" fmla="*/ 1074098 h 1501677"/>
                <a:gd name="connsiteX42" fmla="*/ 2810170 w 3013657"/>
                <a:gd name="connsiteY42" fmla="*/ 868036 h 1501677"/>
                <a:gd name="connsiteX43" fmla="*/ 2846231 w 3013657"/>
                <a:gd name="connsiteY43" fmla="*/ 708338 h 1501677"/>
                <a:gd name="connsiteX44" fmla="*/ 2892595 w 3013657"/>
                <a:gd name="connsiteY44" fmla="*/ 533186 h 1501677"/>
                <a:gd name="connsiteX45" fmla="*/ 2931232 w 3013657"/>
                <a:gd name="connsiteY45" fmla="*/ 414700 h 1501677"/>
                <a:gd name="connsiteX46" fmla="*/ 2969868 w 3013657"/>
                <a:gd name="connsiteY46" fmla="*/ 334851 h 1501677"/>
                <a:gd name="connsiteX47" fmla="*/ 2985323 w 3013657"/>
                <a:gd name="connsiteY47" fmla="*/ 309093 h 1501677"/>
                <a:gd name="connsiteX48" fmla="*/ 3000778 w 3013657"/>
                <a:gd name="connsiteY48" fmla="*/ 293639 h 1501677"/>
                <a:gd name="connsiteX49" fmla="*/ 3011081 w 3013657"/>
                <a:gd name="connsiteY49" fmla="*/ 273032 h 1501677"/>
                <a:gd name="connsiteX50" fmla="*/ 3013657 w 3013657"/>
                <a:gd name="connsiteY50" fmla="*/ 249850 h 1501677"/>
                <a:gd name="connsiteX51" fmla="*/ 3005929 w 3013657"/>
                <a:gd name="connsiteY51" fmla="*/ 221517 h 1501677"/>
                <a:gd name="connsiteX52" fmla="*/ 2982747 w 3013657"/>
                <a:gd name="connsiteY52" fmla="*/ 185456 h 1501677"/>
                <a:gd name="connsiteX53" fmla="*/ 2931232 w 3013657"/>
                <a:gd name="connsiteY53" fmla="*/ 133941 h 1501677"/>
                <a:gd name="connsiteX54" fmla="*/ 2879716 w 3013657"/>
                <a:gd name="connsiteY54" fmla="*/ 82425 h 1501677"/>
                <a:gd name="connsiteX55" fmla="*/ 2820473 w 3013657"/>
                <a:gd name="connsiteY55" fmla="*/ 36061 h 1501677"/>
                <a:gd name="connsiteX56" fmla="*/ 2771534 w 3013657"/>
                <a:gd name="connsiteY56" fmla="*/ 5152 h 1501677"/>
                <a:gd name="connsiteX57" fmla="*/ 2743200 w 3013657"/>
                <a:gd name="connsiteY57" fmla="*/ 0 h 1501677"/>
                <a:gd name="connsiteX58" fmla="*/ 2699412 w 3013657"/>
                <a:gd name="connsiteY58" fmla="*/ 10303 h 1501677"/>
                <a:gd name="connsiteX59" fmla="*/ 2627290 w 3013657"/>
                <a:gd name="connsiteY59" fmla="*/ 38637 h 1501677"/>
                <a:gd name="connsiteX60" fmla="*/ 2580926 w 3013657"/>
                <a:gd name="connsiteY60" fmla="*/ 51516 h 1501677"/>
                <a:gd name="connsiteX61" fmla="*/ 2462441 w 3013657"/>
                <a:gd name="connsiteY61" fmla="*/ 54092 h 1501677"/>
                <a:gd name="connsiteX62" fmla="*/ 2220318 w 3013657"/>
                <a:gd name="connsiteY62" fmla="*/ 59243 h 1501677"/>
                <a:gd name="connsiteX63" fmla="*/ 1890619 w 3013657"/>
                <a:gd name="connsiteY63" fmla="*/ 72122 h 1501677"/>
                <a:gd name="connsiteX64" fmla="*/ 1604708 w 3013657"/>
                <a:gd name="connsiteY64" fmla="*/ 97880 h 1501677"/>
                <a:gd name="connsiteX65" fmla="*/ 1329100 w 3013657"/>
                <a:gd name="connsiteY65" fmla="*/ 118486 h 15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3657" h="1501677">
                  <a:moveTo>
                    <a:pt x="1329100" y="118486"/>
                  </a:moveTo>
                  <a:lnTo>
                    <a:pt x="1012280" y="141668"/>
                  </a:lnTo>
                  <a:lnTo>
                    <a:pt x="837127" y="182880"/>
                  </a:lnTo>
                  <a:lnTo>
                    <a:pt x="613035" y="208638"/>
                  </a:lnTo>
                  <a:lnTo>
                    <a:pt x="311669" y="242123"/>
                  </a:lnTo>
                  <a:lnTo>
                    <a:pt x="0" y="280760"/>
                  </a:lnTo>
                  <a:lnTo>
                    <a:pt x="43788" y="461064"/>
                  </a:lnTo>
                  <a:lnTo>
                    <a:pt x="365760" y="412124"/>
                  </a:lnTo>
                  <a:lnTo>
                    <a:pt x="651671" y="368336"/>
                  </a:lnTo>
                  <a:lnTo>
                    <a:pt x="870612" y="334851"/>
                  </a:lnTo>
                  <a:lnTo>
                    <a:pt x="1079250" y="314245"/>
                  </a:lnTo>
                  <a:lnTo>
                    <a:pt x="1403797" y="288487"/>
                  </a:lnTo>
                  <a:lnTo>
                    <a:pt x="1653648" y="270457"/>
                  </a:lnTo>
                  <a:lnTo>
                    <a:pt x="1821073" y="252426"/>
                  </a:lnTo>
                  <a:lnTo>
                    <a:pt x="2078650" y="242123"/>
                  </a:lnTo>
                  <a:lnTo>
                    <a:pt x="2441835" y="231820"/>
                  </a:lnTo>
                  <a:lnTo>
                    <a:pt x="2547441" y="226668"/>
                  </a:lnTo>
                  <a:lnTo>
                    <a:pt x="2573199" y="234396"/>
                  </a:lnTo>
                  <a:lnTo>
                    <a:pt x="2593805" y="244699"/>
                  </a:lnTo>
                  <a:lnTo>
                    <a:pt x="2604108" y="252426"/>
                  </a:lnTo>
                  <a:lnTo>
                    <a:pt x="2614412" y="267881"/>
                  </a:lnTo>
                  <a:lnTo>
                    <a:pt x="2619563" y="288487"/>
                  </a:lnTo>
                  <a:lnTo>
                    <a:pt x="2622139" y="329699"/>
                  </a:lnTo>
                  <a:lnTo>
                    <a:pt x="2604108" y="543489"/>
                  </a:lnTo>
                  <a:lnTo>
                    <a:pt x="2598957" y="633641"/>
                  </a:lnTo>
                  <a:lnTo>
                    <a:pt x="2580926" y="759854"/>
                  </a:lnTo>
                  <a:lnTo>
                    <a:pt x="2560320" y="955613"/>
                  </a:lnTo>
                  <a:lnTo>
                    <a:pt x="2526835" y="1233796"/>
                  </a:lnTo>
                  <a:lnTo>
                    <a:pt x="2495926" y="1396070"/>
                  </a:lnTo>
                  <a:lnTo>
                    <a:pt x="2506229" y="1434707"/>
                  </a:lnTo>
                  <a:lnTo>
                    <a:pt x="2519108" y="1457889"/>
                  </a:lnTo>
                  <a:lnTo>
                    <a:pt x="2542290" y="1481071"/>
                  </a:lnTo>
                  <a:lnTo>
                    <a:pt x="2578351" y="1496525"/>
                  </a:lnTo>
                  <a:lnTo>
                    <a:pt x="2604108" y="1501677"/>
                  </a:lnTo>
                  <a:lnTo>
                    <a:pt x="2632442" y="1499101"/>
                  </a:lnTo>
                  <a:lnTo>
                    <a:pt x="2660775" y="1478495"/>
                  </a:lnTo>
                  <a:lnTo>
                    <a:pt x="2683957" y="1450161"/>
                  </a:lnTo>
                  <a:lnTo>
                    <a:pt x="2707139" y="1406373"/>
                  </a:lnTo>
                  <a:lnTo>
                    <a:pt x="2730321" y="1347130"/>
                  </a:lnTo>
                  <a:lnTo>
                    <a:pt x="2743200" y="1280160"/>
                  </a:lnTo>
                  <a:cubicBezTo>
                    <a:pt x="2746724" y="1246684"/>
                    <a:pt x="2753503" y="1213366"/>
                    <a:pt x="2753503" y="1179705"/>
                  </a:cubicBezTo>
                  <a:lnTo>
                    <a:pt x="2771534" y="1074098"/>
                  </a:lnTo>
                  <a:lnTo>
                    <a:pt x="2810170" y="868036"/>
                  </a:lnTo>
                  <a:lnTo>
                    <a:pt x="2846231" y="708338"/>
                  </a:lnTo>
                  <a:lnTo>
                    <a:pt x="2892595" y="533186"/>
                  </a:lnTo>
                  <a:lnTo>
                    <a:pt x="2931232" y="414700"/>
                  </a:lnTo>
                  <a:lnTo>
                    <a:pt x="2969868" y="334851"/>
                  </a:lnTo>
                  <a:lnTo>
                    <a:pt x="2985323" y="309093"/>
                  </a:lnTo>
                  <a:lnTo>
                    <a:pt x="3000778" y="293639"/>
                  </a:lnTo>
                  <a:lnTo>
                    <a:pt x="3011081" y="273032"/>
                  </a:lnTo>
                  <a:lnTo>
                    <a:pt x="3013657" y="249850"/>
                  </a:lnTo>
                  <a:lnTo>
                    <a:pt x="3005929" y="221517"/>
                  </a:lnTo>
                  <a:lnTo>
                    <a:pt x="2982747" y="185456"/>
                  </a:lnTo>
                  <a:lnTo>
                    <a:pt x="2931232" y="133941"/>
                  </a:lnTo>
                  <a:lnTo>
                    <a:pt x="2879716" y="82425"/>
                  </a:lnTo>
                  <a:lnTo>
                    <a:pt x="2820473" y="36061"/>
                  </a:lnTo>
                  <a:lnTo>
                    <a:pt x="2771534" y="5152"/>
                  </a:lnTo>
                  <a:lnTo>
                    <a:pt x="2743200" y="0"/>
                  </a:lnTo>
                  <a:lnTo>
                    <a:pt x="2699412" y="10303"/>
                  </a:lnTo>
                  <a:lnTo>
                    <a:pt x="2627290" y="38637"/>
                  </a:lnTo>
                  <a:lnTo>
                    <a:pt x="2580926" y="51516"/>
                  </a:lnTo>
                  <a:lnTo>
                    <a:pt x="2462441" y="54092"/>
                  </a:lnTo>
                  <a:lnTo>
                    <a:pt x="2220318" y="59243"/>
                  </a:lnTo>
                  <a:lnTo>
                    <a:pt x="1890619" y="72122"/>
                  </a:lnTo>
                  <a:lnTo>
                    <a:pt x="1604708" y="97880"/>
                  </a:lnTo>
                  <a:lnTo>
                    <a:pt x="1329100" y="11848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BCCCAFCE-ED86-4600-BE30-03E38D92A9A1}"/>
                </a:ext>
              </a:extLst>
            </p:cNvPr>
            <p:cNvSpPr/>
            <p:nvPr/>
          </p:nvSpPr>
          <p:spPr>
            <a:xfrm>
              <a:off x="5227639" y="1463676"/>
              <a:ext cx="573087" cy="1806575"/>
            </a:xfrm>
            <a:custGeom>
              <a:avLst/>
              <a:gdLst>
                <a:gd name="connsiteX0" fmla="*/ 511969 w 573881"/>
                <a:gd name="connsiteY0" fmla="*/ 902493 h 1807368"/>
                <a:gd name="connsiteX1" fmla="*/ 504825 w 573881"/>
                <a:gd name="connsiteY1" fmla="*/ 735806 h 1807368"/>
                <a:gd name="connsiteX2" fmla="*/ 504825 w 573881"/>
                <a:gd name="connsiteY2" fmla="*/ 511968 h 1807368"/>
                <a:gd name="connsiteX3" fmla="*/ 504825 w 573881"/>
                <a:gd name="connsiteY3" fmla="*/ 347662 h 1807368"/>
                <a:gd name="connsiteX4" fmla="*/ 509587 w 573881"/>
                <a:gd name="connsiteY4" fmla="*/ 333375 h 1807368"/>
                <a:gd name="connsiteX5" fmla="*/ 521494 w 573881"/>
                <a:gd name="connsiteY5" fmla="*/ 316706 h 1807368"/>
                <a:gd name="connsiteX6" fmla="*/ 531019 w 573881"/>
                <a:gd name="connsiteY6" fmla="*/ 297656 h 1807368"/>
                <a:gd name="connsiteX7" fmla="*/ 533400 w 573881"/>
                <a:gd name="connsiteY7" fmla="*/ 278606 h 1807368"/>
                <a:gd name="connsiteX8" fmla="*/ 533400 w 573881"/>
                <a:gd name="connsiteY8" fmla="*/ 259556 h 1807368"/>
                <a:gd name="connsiteX9" fmla="*/ 523875 w 573881"/>
                <a:gd name="connsiteY9" fmla="*/ 240506 h 1807368"/>
                <a:gd name="connsiteX10" fmla="*/ 509587 w 573881"/>
                <a:gd name="connsiteY10" fmla="*/ 223837 h 1807368"/>
                <a:gd name="connsiteX11" fmla="*/ 490537 w 573881"/>
                <a:gd name="connsiteY11" fmla="*/ 209550 h 1807368"/>
                <a:gd name="connsiteX12" fmla="*/ 464344 w 573881"/>
                <a:gd name="connsiteY12" fmla="*/ 190500 h 1807368"/>
                <a:gd name="connsiteX13" fmla="*/ 431006 w 573881"/>
                <a:gd name="connsiteY13" fmla="*/ 161925 h 1807368"/>
                <a:gd name="connsiteX14" fmla="*/ 397669 w 573881"/>
                <a:gd name="connsiteY14" fmla="*/ 135731 h 1807368"/>
                <a:gd name="connsiteX15" fmla="*/ 347662 w 573881"/>
                <a:gd name="connsiteY15" fmla="*/ 109537 h 1807368"/>
                <a:gd name="connsiteX16" fmla="*/ 292894 w 573881"/>
                <a:gd name="connsiteY16" fmla="*/ 83343 h 1807368"/>
                <a:gd name="connsiteX17" fmla="*/ 235744 w 573881"/>
                <a:gd name="connsiteY17" fmla="*/ 59531 h 1807368"/>
                <a:gd name="connsiteX18" fmla="*/ 159544 w 573881"/>
                <a:gd name="connsiteY18" fmla="*/ 33337 h 1807368"/>
                <a:gd name="connsiteX19" fmla="*/ 114300 w 573881"/>
                <a:gd name="connsiteY19" fmla="*/ 21431 h 1807368"/>
                <a:gd name="connsiteX20" fmla="*/ 57150 w 573881"/>
                <a:gd name="connsiteY20" fmla="*/ 4762 h 1807368"/>
                <a:gd name="connsiteX21" fmla="*/ 26194 w 573881"/>
                <a:gd name="connsiteY21" fmla="*/ 0 h 1807368"/>
                <a:gd name="connsiteX22" fmla="*/ 9525 w 573881"/>
                <a:gd name="connsiteY22" fmla="*/ 4762 h 1807368"/>
                <a:gd name="connsiteX23" fmla="*/ 0 w 573881"/>
                <a:gd name="connsiteY23" fmla="*/ 11906 h 1807368"/>
                <a:gd name="connsiteX24" fmla="*/ 0 w 573881"/>
                <a:gd name="connsiteY24" fmla="*/ 21431 h 1807368"/>
                <a:gd name="connsiteX25" fmla="*/ 4762 w 573881"/>
                <a:gd name="connsiteY25" fmla="*/ 40481 h 1807368"/>
                <a:gd name="connsiteX26" fmla="*/ 26194 w 573881"/>
                <a:gd name="connsiteY26" fmla="*/ 59531 h 1807368"/>
                <a:gd name="connsiteX27" fmla="*/ 66675 w 573881"/>
                <a:gd name="connsiteY27" fmla="*/ 95250 h 1807368"/>
                <a:gd name="connsiteX28" fmla="*/ 111919 w 573881"/>
                <a:gd name="connsiteY28" fmla="*/ 140493 h 1807368"/>
                <a:gd name="connsiteX29" fmla="*/ 142875 w 573881"/>
                <a:gd name="connsiteY29" fmla="*/ 173831 h 1807368"/>
                <a:gd name="connsiteX30" fmla="*/ 185737 w 573881"/>
                <a:gd name="connsiteY30" fmla="*/ 223837 h 1807368"/>
                <a:gd name="connsiteX31" fmla="*/ 211931 w 573881"/>
                <a:gd name="connsiteY31" fmla="*/ 266700 h 1807368"/>
                <a:gd name="connsiteX32" fmla="*/ 230981 w 573881"/>
                <a:gd name="connsiteY32" fmla="*/ 319087 h 1807368"/>
                <a:gd name="connsiteX33" fmla="*/ 247650 w 573881"/>
                <a:gd name="connsiteY33" fmla="*/ 395287 h 1807368"/>
                <a:gd name="connsiteX34" fmla="*/ 261937 w 573881"/>
                <a:gd name="connsiteY34" fmla="*/ 469106 h 1807368"/>
                <a:gd name="connsiteX35" fmla="*/ 271462 w 573881"/>
                <a:gd name="connsiteY35" fmla="*/ 542925 h 1807368"/>
                <a:gd name="connsiteX36" fmla="*/ 280987 w 573881"/>
                <a:gd name="connsiteY36" fmla="*/ 623887 h 1807368"/>
                <a:gd name="connsiteX37" fmla="*/ 302419 w 573881"/>
                <a:gd name="connsiteY37" fmla="*/ 762000 h 1807368"/>
                <a:gd name="connsiteX38" fmla="*/ 326231 w 573881"/>
                <a:gd name="connsiteY38" fmla="*/ 1169193 h 1807368"/>
                <a:gd name="connsiteX39" fmla="*/ 345281 w 573881"/>
                <a:gd name="connsiteY39" fmla="*/ 1283493 h 1807368"/>
                <a:gd name="connsiteX40" fmla="*/ 352425 w 573881"/>
                <a:gd name="connsiteY40" fmla="*/ 1385887 h 1807368"/>
                <a:gd name="connsiteX41" fmla="*/ 366712 w 573881"/>
                <a:gd name="connsiteY41" fmla="*/ 1683543 h 1807368"/>
                <a:gd name="connsiteX42" fmla="*/ 371475 w 573881"/>
                <a:gd name="connsiteY42" fmla="*/ 1807368 h 1807368"/>
                <a:gd name="connsiteX43" fmla="*/ 573881 w 573881"/>
                <a:gd name="connsiteY43" fmla="*/ 1776412 h 1807368"/>
                <a:gd name="connsiteX44" fmla="*/ 559594 w 573881"/>
                <a:gd name="connsiteY44" fmla="*/ 1464468 h 1807368"/>
                <a:gd name="connsiteX45" fmla="*/ 545306 w 573881"/>
                <a:gd name="connsiteY45" fmla="*/ 1250156 h 1807368"/>
                <a:gd name="connsiteX46" fmla="*/ 526256 w 573881"/>
                <a:gd name="connsiteY46" fmla="*/ 1138237 h 1807368"/>
                <a:gd name="connsiteX47" fmla="*/ 511969 w 573881"/>
                <a:gd name="connsiteY47" fmla="*/ 902493 h 18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807368">
                  <a:moveTo>
                    <a:pt x="511969" y="902493"/>
                  </a:moveTo>
                  <a:lnTo>
                    <a:pt x="504825" y="735806"/>
                  </a:lnTo>
                  <a:lnTo>
                    <a:pt x="504825" y="511968"/>
                  </a:lnTo>
                  <a:lnTo>
                    <a:pt x="504825" y="347662"/>
                  </a:lnTo>
                  <a:lnTo>
                    <a:pt x="509587" y="333375"/>
                  </a:lnTo>
                  <a:lnTo>
                    <a:pt x="521494" y="316706"/>
                  </a:lnTo>
                  <a:lnTo>
                    <a:pt x="531019" y="297656"/>
                  </a:lnTo>
                  <a:lnTo>
                    <a:pt x="533400" y="278606"/>
                  </a:lnTo>
                  <a:lnTo>
                    <a:pt x="533400" y="259556"/>
                  </a:lnTo>
                  <a:lnTo>
                    <a:pt x="523875" y="240506"/>
                  </a:lnTo>
                  <a:lnTo>
                    <a:pt x="509587" y="223837"/>
                  </a:lnTo>
                  <a:lnTo>
                    <a:pt x="490537" y="209550"/>
                  </a:lnTo>
                  <a:lnTo>
                    <a:pt x="464344" y="190500"/>
                  </a:lnTo>
                  <a:lnTo>
                    <a:pt x="431006" y="161925"/>
                  </a:lnTo>
                  <a:lnTo>
                    <a:pt x="397669" y="135731"/>
                  </a:lnTo>
                  <a:lnTo>
                    <a:pt x="347662" y="109537"/>
                  </a:lnTo>
                  <a:lnTo>
                    <a:pt x="292894" y="83343"/>
                  </a:lnTo>
                  <a:lnTo>
                    <a:pt x="235744" y="59531"/>
                  </a:lnTo>
                  <a:lnTo>
                    <a:pt x="159544" y="33337"/>
                  </a:lnTo>
                  <a:lnTo>
                    <a:pt x="114300" y="21431"/>
                  </a:lnTo>
                  <a:lnTo>
                    <a:pt x="57150" y="4762"/>
                  </a:lnTo>
                  <a:lnTo>
                    <a:pt x="26194" y="0"/>
                  </a:lnTo>
                  <a:lnTo>
                    <a:pt x="9525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26194" y="59531"/>
                  </a:lnTo>
                  <a:lnTo>
                    <a:pt x="66675" y="95250"/>
                  </a:lnTo>
                  <a:lnTo>
                    <a:pt x="111919" y="140493"/>
                  </a:lnTo>
                  <a:lnTo>
                    <a:pt x="142875" y="173831"/>
                  </a:lnTo>
                  <a:lnTo>
                    <a:pt x="185737" y="223837"/>
                  </a:lnTo>
                  <a:lnTo>
                    <a:pt x="211931" y="266700"/>
                  </a:lnTo>
                  <a:lnTo>
                    <a:pt x="230981" y="319087"/>
                  </a:lnTo>
                  <a:lnTo>
                    <a:pt x="247650" y="395287"/>
                  </a:lnTo>
                  <a:lnTo>
                    <a:pt x="261937" y="469106"/>
                  </a:lnTo>
                  <a:lnTo>
                    <a:pt x="271462" y="542925"/>
                  </a:lnTo>
                  <a:lnTo>
                    <a:pt x="280987" y="623887"/>
                  </a:lnTo>
                  <a:lnTo>
                    <a:pt x="302419" y="762000"/>
                  </a:lnTo>
                  <a:lnTo>
                    <a:pt x="326231" y="1169193"/>
                  </a:lnTo>
                  <a:lnTo>
                    <a:pt x="345281" y="1283493"/>
                  </a:lnTo>
                  <a:lnTo>
                    <a:pt x="352425" y="1385887"/>
                  </a:lnTo>
                  <a:lnTo>
                    <a:pt x="366712" y="1683543"/>
                  </a:lnTo>
                  <a:lnTo>
                    <a:pt x="371475" y="1807368"/>
                  </a:lnTo>
                  <a:lnTo>
                    <a:pt x="573881" y="1776412"/>
                  </a:lnTo>
                  <a:lnTo>
                    <a:pt x="559594" y="1464468"/>
                  </a:lnTo>
                  <a:lnTo>
                    <a:pt x="545306" y="1250156"/>
                  </a:lnTo>
                  <a:lnTo>
                    <a:pt x="526256" y="1138237"/>
                  </a:lnTo>
                  <a:lnTo>
                    <a:pt x="511969" y="9024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76202C20-0FD6-4312-880A-C58938B75D6C}"/>
                </a:ext>
              </a:extLst>
            </p:cNvPr>
            <p:cNvSpPr/>
            <p:nvPr/>
          </p:nvSpPr>
          <p:spPr>
            <a:xfrm>
              <a:off x="6183314" y="1377951"/>
              <a:ext cx="484187" cy="1819275"/>
            </a:xfrm>
            <a:custGeom>
              <a:avLst/>
              <a:gdLst>
                <a:gd name="connsiteX0" fmla="*/ 161925 w 483394"/>
                <a:gd name="connsiteY0" fmla="*/ 440531 h 1819275"/>
                <a:gd name="connsiteX1" fmla="*/ 171450 w 483394"/>
                <a:gd name="connsiteY1" fmla="*/ 300037 h 1819275"/>
                <a:gd name="connsiteX2" fmla="*/ 169069 w 483394"/>
                <a:gd name="connsiteY2" fmla="*/ 247650 h 1819275"/>
                <a:gd name="connsiteX3" fmla="*/ 159544 w 483394"/>
                <a:gd name="connsiteY3" fmla="*/ 204787 h 1819275"/>
                <a:gd name="connsiteX4" fmla="*/ 140494 w 483394"/>
                <a:gd name="connsiteY4" fmla="*/ 161925 h 1819275"/>
                <a:gd name="connsiteX5" fmla="*/ 114300 w 483394"/>
                <a:gd name="connsiteY5" fmla="*/ 123825 h 1819275"/>
                <a:gd name="connsiteX6" fmla="*/ 88107 w 483394"/>
                <a:gd name="connsiteY6" fmla="*/ 97631 h 1819275"/>
                <a:gd name="connsiteX7" fmla="*/ 50007 w 483394"/>
                <a:gd name="connsiteY7" fmla="*/ 69056 h 1819275"/>
                <a:gd name="connsiteX8" fmla="*/ 19050 w 483394"/>
                <a:gd name="connsiteY8" fmla="*/ 50006 h 1819275"/>
                <a:gd name="connsiteX9" fmla="*/ 7144 w 483394"/>
                <a:gd name="connsiteY9" fmla="*/ 35718 h 1819275"/>
                <a:gd name="connsiteX10" fmla="*/ 0 w 483394"/>
                <a:gd name="connsiteY10" fmla="*/ 23812 h 1819275"/>
                <a:gd name="connsiteX11" fmla="*/ 7144 w 483394"/>
                <a:gd name="connsiteY11" fmla="*/ 9525 h 1819275"/>
                <a:gd name="connsiteX12" fmla="*/ 42863 w 483394"/>
                <a:gd name="connsiteY12" fmla="*/ 0 h 1819275"/>
                <a:gd name="connsiteX13" fmla="*/ 92869 w 483394"/>
                <a:gd name="connsiteY13" fmla="*/ 2381 h 1819275"/>
                <a:gd name="connsiteX14" fmla="*/ 150019 w 483394"/>
                <a:gd name="connsiteY14" fmla="*/ 9525 h 1819275"/>
                <a:gd name="connsiteX15" fmla="*/ 195263 w 483394"/>
                <a:gd name="connsiteY15" fmla="*/ 23812 h 1819275"/>
                <a:gd name="connsiteX16" fmla="*/ 240507 w 483394"/>
                <a:gd name="connsiteY16" fmla="*/ 40481 h 1819275"/>
                <a:gd name="connsiteX17" fmla="*/ 285750 w 483394"/>
                <a:gd name="connsiteY17" fmla="*/ 59531 h 1819275"/>
                <a:gd name="connsiteX18" fmla="*/ 345282 w 483394"/>
                <a:gd name="connsiteY18" fmla="*/ 92868 h 1819275"/>
                <a:gd name="connsiteX19" fmla="*/ 392907 w 483394"/>
                <a:gd name="connsiteY19" fmla="*/ 123825 h 1819275"/>
                <a:gd name="connsiteX20" fmla="*/ 442913 w 483394"/>
                <a:gd name="connsiteY20" fmla="*/ 159543 h 1819275"/>
                <a:gd name="connsiteX21" fmla="*/ 464344 w 483394"/>
                <a:gd name="connsiteY21" fmla="*/ 173831 h 1819275"/>
                <a:gd name="connsiteX22" fmla="*/ 476250 w 483394"/>
                <a:gd name="connsiteY22" fmla="*/ 190500 h 1819275"/>
                <a:gd name="connsiteX23" fmla="*/ 483394 w 483394"/>
                <a:gd name="connsiteY23" fmla="*/ 211931 h 1819275"/>
                <a:gd name="connsiteX24" fmla="*/ 481013 w 483394"/>
                <a:gd name="connsiteY24" fmla="*/ 228600 h 1819275"/>
                <a:gd name="connsiteX25" fmla="*/ 471488 w 483394"/>
                <a:gd name="connsiteY25" fmla="*/ 254793 h 1819275"/>
                <a:gd name="connsiteX26" fmla="*/ 454819 w 483394"/>
                <a:gd name="connsiteY26" fmla="*/ 280987 h 1819275"/>
                <a:gd name="connsiteX27" fmla="*/ 431007 w 483394"/>
                <a:gd name="connsiteY27" fmla="*/ 304800 h 1819275"/>
                <a:gd name="connsiteX28" fmla="*/ 419100 w 483394"/>
                <a:gd name="connsiteY28" fmla="*/ 319087 h 1819275"/>
                <a:gd name="connsiteX29" fmla="*/ 402432 w 483394"/>
                <a:gd name="connsiteY29" fmla="*/ 416718 h 1819275"/>
                <a:gd name="connsiteX30" fmla="*/ 371475 w 483394"/>
                <a:gd name="connsiteY30" fmla="*/ 607218 h 1819275"/>
                <a:gd name="connsiteX31" fmla="*/ 352425 w 483394"/>
                <a:gd name="connsiteY31" fmla="*/ 752475 h 1819275"/>
                <a:gd name="connsiteX32" fmla="*/ 328613 w 483394"/>
                <a:gd name="connsiteY32" fmla="*/ 1154906 h 1819275"/>
                <a:gd name="connsiteX33" fmla="*/ 309563 w 483394"/>
                <a:gd name="connsiteY33" fmla="*/ 1278731 h 1819275"/>
                <a:gd name="connsiteX34" fmla="*/ 292894 w 483394"/>
                <a:gd name="connsiteY34" fmla="*/ 1585912 h 1819275"/>
                <a:gd name="connsiteX35" fmla="*/ 280988 w 483394"/>
                <a:gd name="connsiteY35" fmla="*/ 1812131 h 1819275"/>
                <a:gd name="connsiteX36" fmla="*/ 80963 w 483394"/>
                <a:gd name="connsiteY36" fmla="*/ 1819275 h 1819275"/>
                <a:gd name="connsiteX37" fmla="*/ 95250 w 483394"/>
                <a:gd name="connsiteY37" fmla="*/ 1521618 h 1819275"/>
                <a:gd name="connsiteX38" fmla="*/ 107157 w 483394"/>
                <a:gd name="connsiteY38" fmla="*/ 1278731 h 1819275"/>
                <a:gd name="connsiteX39" fmla="*/ 104775 w 483394"/>
                <a:gd name="connsiteY39" fmla="*/ 1188243 h 1819275"/>
                <a:gd name="connsiteX40" fmla="*/ 128588 w 483394"/>
                <a:gd name="connsiteY40" fmla="*/ 773906 h 1819275"/>
                <a:gd name="connsiteX41" fmla="*/ 150019 w 483394"/>
                <a:gd name="connsiteY41" fmla="*/ 619125 h 1819275"/>
                <a:gd name="connsiteX42" fmla="*/ 161925 w 483394"/>
                <a:gd name="connsiteY42" fmla="*/ 44053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3394" h="1819275">
                  <a:moveTo>
                    <a:pt x="161925" y="440531"/>
                  </a:moveTo>
                  <a:lnTo>
                    <a:pt x="171450" y="300037"/>
                  </a:lnTo>
                  <a:lnTo>
                    <a:pt x="169069" y="247650"/>
                  </a:lnTo>
                  <a:lnTo>
                    <a:pt x="159544" y="204787"/>
                  </a:lnTo>
                  <a:lnTo>
                    <a:pt x="140494" y="161925"/>
                  </a:lnTo>
                  <a:lnTo>
                    <a:pt x="114300" y="123825"/>
                  </a:lnTo>
                  <a:lnTo>
                    <a:pt x="88107" y="97631"/>
                  </a:lnTo>
                  <a:lnTo>
                    <a:pt x="50007" y="69056"/>
                  </a:lnTo>
                  <a:lnTo>
                    <a:pt x="19050" y="50006"/>
                  </a:lnTo>
                  <a:lnTo>
                    <a:pt x="7144" y="35718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42863" y="0"/>
                  </a:lnTo>
                  <a:lnTo>
                    <a:pt x="92869" y="2381"/>
                  </a:lnTo>
                  <a:lnTo>
                    <a:pt x="150019" y="9525"/>
                  </a:lnTo>
                  <a:lnTo>
                    <a:pt x="195263" y="23812"/>
                  </a:lnTo>
                  <a:lnTo>
                    <a:pt x="240507" y="40481"/>
                  </a:lnTo>
                  <a:lnTo>
                    <a:pt x="285750" y="59531"/>
                  </a:lnTo>
                  <a:lnTo>
                    <a:pt x="345282" y="92868"/>
                  </a:lnTo>
                  <a:lnTo>
                    <a:pt x="392907" y="123825"/>
                  </a:lnTo>
                  <a:lnTo>
                    <a:pt x="442913" y="159543"/>
                  </a:lnTo>
                  <a:lnTo>
                    <a:pt x="464344" y="173831"/>
                  </a:lnTo>
                  <a:lnTo>
                    <a:pt x="476250" y="190500"/>
                  </a:lnTo>
                  <a:lnTo>
                    <a:pt x="483394" y="211931"/>
                  </a:lnTo>
                  <a:lnTo>
                    <a:pt x="481013" y="228600"/>
                  </a:lnTo>
                  <a:lnTo>
                    <a:pt x="471488" y="254793"/>
                  </a:lnTo>
                  <a:lnTo>
                    <a:pt x="454819" y="280987"/>
                  </a:lnTo>
                  <a:lnTo>
                    <a:pt x="431007" y="304800"/>
                  </a:lnTo>
                  <a:lnTo>
                    <a:pt x="419100" y="319087"/>
                  </a:lnTo>
                  <a:lnTo>
                    <a:pt x="402432" y="416718"/>
                  </a:lnTo>
                  <a:lnTo>
                    <a:pt x="371475" y="607218"/>
                  </a:lnTo>
                  <a:lnTo>
                    <a:pt x="352425" y="752475"/>
                  </a:lnTo>
                  <a:lnTo>
                    <a:pt x="328613" y="1154906"/>
                  </a:lnTo>
                  <a:lnTo>
                    <a:pt x="309563" y="1278731"/>
                  </a:lnTo>
                  <a:lnTo>
                    <a:pt x="292894" y="1585912"/>
                  </a:lnTo>
                  <a:lnTo>
                    <a:pt x="280988" y="1812131"/>
                  </a:lnTo>
                  <a:lnTo>
                    <a:pt x="80963" y="1819275"/>
                  </a:lnTo>
                  <a:lnTo>
                    <a:pt x="95250" y="1521618"/>
                  </a:lnTo>
                  <a:lnTo>
                    <a:pt x="107157" y="1278731"/>
                  </a:lnTo>
                  <a:lnTo>
                    <a:pt x="104775" y="1188243"/>
                  </a:lnTo>
                  <a:lnTo>
                    <a:pt x="128588" y="773906"/>
                  </a:lnTo>
                  <a:lnTo>
                    <a:pt x="150019" y="619125"/>
                  </a:lnTo>
                  <a:lnTo>
                    <a:pt x="161925" y="4405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66CEA39E-59D8-4950-80AB-DA3D58C620CF}"/>
                </a:ext>
              </a:extLst>
            </p:cNvPr>
            <p:cNvSpPr/>
            <p:nvPr/>
          </p:nvSpPr>
          <p:spPr>
            <a:xfrm>
              <a:off x="4824413" y="2495551"/>
              <a:ext cx="2533650" cy="363537"/>
            </a:xfrm>
            <a:custGeom>
              <a:avLst/>
              <a:gdLst>
                <a:gd name="connsiteX0" fmla="*/ 435768 w 2533650"/>
                <a:gd name="connsiteY0" fmla="*/ 307181 h 364331"/>
                <a:gd name="connsiteX1" fmla="*/ 269081 w 2533650"/>
                <a:gd name="connsiteY1" fmla="*/ 330994 h 364331"/>
                <a:gd name="connsiteX2" fmla="*/ 102393 w 2533650"/>
                <a:gd name="connsiteY2" fmla="*/ 352425 h 364331"/>
                <a:gd name="connsiteX3" fmla="*/ 9525 w 2533650"/>
                <a:gd name="connsiteY3" fmla="*/ 364331 h 364331"/>
                <a:gd name="connsiteX4" fmla="*/ 0 w 2533650"/>
                <a:gd name="connsiteY4" fmla="*/ 180975 h 364331"/>
                <a:gd name="connsiteX5" fmla="*/ 90487 w 2533650"/>
                <a:gd name="connsiteY5" fmla="*/ 180975 h 364331"/>
                <a:gd name="connsiteX6" fmla="*/ 185737 w 2533650"/>
                <a:gd name="connsiteY6" fmla="*/ 176212 h 364331"/>
                <a:gd name="connsiteX7" fmla="*/ 276225 w 2533650"/>
                <a:gd name="connsiteY7" fmla="*/ 169069 h 364331"/>
                <a:gd name="connsiteX8" fmla="*/ 390525 w 2533650"/>
                <a:gd name="connsiteY8" fmla="*/ 157162 h 364331"/>
                <a:gd name="connsiteX9" fmla="*/ 516731 w 2533650"/>
                <a:gd name="connsiteY9" fmla="*/ 140494 h 364331"/>
                <a:gd name="connsiteX10" fmla="*/ 640556 w 2533650"/>
                <a:gd name="connsiteY10" fmla="*/ 126206 h 364331"/>
                <a:gd name="connsiteX11" fmla="*/ 771525 w 2533650"/>
                <a:gd name="connsiteY11" fmla="*/ 109537 h 364331"/>
                <a:gd name="connsiteX12" fmla="*/ 1016793 w 2533650"/>
                <a:gd name="connsiteY12" fmla="*/ 85725 h 364331"/>
                <a:gd name="connsiteX13" fmla="*/ 1259681 w 2533650"/>
                <a:gd name="connsiteY13" fmla="*/ 64294 h 364331"/>
                <a:gd name="connsiteX14" fmla="*/ 1483518 w 2533650"/>
                <a:gd name="connsiteY14" fmla="*/ 45244 h 364331"/>
                <a:gd name="connsiteX15" fmla="*/ 1676400 w 2533650"/>
                <a:gd name="connsiteY15" fmla="*/ 23812 h 364331"/>
                <a:gd name="connsiteX16" fmla="*/ 1905000 w 2533650"/>
                <a:gd name="connsiteY16" fmla="*/ 19050 h 364331"/>
                <a:gd name="connsiteX17" fmla="*/ 2181225 w 2533650"/>
                <a:gd name="connsiteY17" fmla="*/ 9525 h 364331"/>
                <a:gd name="connsiteX18" fmla="*/ 2533650 w 2533650"/>
                <a:gd name="connsiteY18" fmla="*/ 0 h 364331"/>
                <a:gd name="connsiteX19" fmla="*/ 2502693 w 2533650"/>
                <a:gd name="connsiteY19" fmla="*/ 185737 h 364331"/>
                <a:gd name="connsiteX20" fmla="*/ 2300287 w 2533650"/>
                <a:gd name="connsiteY20" fmla="*/ 178594 h 364331"/>
                <a:gd name="connsiteX21" fmla="*/ 2093118 w 2533650"/>
                <a:gd name="connsiteY21" fmla="*/ 180975 h 364331"/>
                <a:gd name="connsiteX22" fmla="*/ 1854993 w 2533650"/>
                <a:gd name="connsiteY22" fmla="*/ 180975 h 364331"/>
                <a:gd name="connsiteX23" fmla="*/ 1614487 w 2533650"/>
                <a:gd name="connsiteY23" fmla="*/ 178594 h 364331"/>
                <a:gd name="connsiteX24" fmla="*/ 1473993 w 2533650"/>
                <a:gd name="connsiteY24" fmla="*/ 200025 h 364331"/>
                <a:gd name="connsiteX25" fmla="*/ 1283493 w 2533650"/>
                <a:gd name="connsiteY25" fmla="*/ 219075 h 364331"/>
                <a:gd name="connsiteX26" fmla="*/ 926306 w 2533650"/>
                <a:gd name="connsiteY26" fmla="*/ 250031 h 364331"/>
                <a:gd name="connsiteX27" fmla="*/ 750093 w 2533650"/>
                <a:gd name="connsiteY27" fmla="*/ 269081 h 364331"/>
                <a:gd name="connsiteX28" fmla="*/ 435768 w 2533650"/>
                <a:gd name="connsiteY28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33650" h="364331">
                  <a:moveTo>
                    <a:pt x="435768" y="307181"/>
                  </a:moveTo>
                  <a:lnTo>
                    <a:pt x="269081" y="330994"/>
                  </a:lnTo>
                  <a:lnTo>
                    <a:pt x="102393" y="352425"/>
                  </a:lnTo>
                  <a:lnTo>
                    <a:pt x="9525" y="364331"/>
                  </a:lnTo>
                  <a:lnTo>
                    <a:pt x="0" y="180975"/>
                  </a:lnTo>
                  <a:lnTo>
                    <a:pt x="90487" y="180975"/>
                  </a:lnTo>
                  <a:lnTo>
                    <a:pt x="185737" y="176212"/>
                  </a:lnTo>
                  <a:lnTo>
                    <a:pt x="276225" y="169069"/>
                  </a:lnTo>
                  <a:lnTo>
                    <a:pt x="390525" y="157162"/>
                  </a:lnTo>
                  <a:lnTo>
                    <a:pt x="516731" y="140494"/>
                  </a:lnTo>
                  <a:lnTo>
                    <a:pt x="640556" y="126206"/>
                  </a:lnTo>
                  <a:lnTo>
                    <a:pt x="771525" y="109537"/>
                  </a:lnTo>
                  <a:lnTo>
                    <a:pt x="1016793" y="85725"/>
                  </a:lnTo>
                  <a:lnTo>
                    <a:pt x="1259681" y="64294"/>
                  </a:lnTo>
                  <a:lnTo>
                    <a:pt x="1483518" y="45244"/>
                  </a:lnTo>
                  <a:lnTo>
                    <a:pt x="1676400" y="23812"/>
                  </a:lnTo>
                  <a:lnTo>
                    <a:pt x="1905000" y="19050"/>
                  </a:lnTo>
                  <a:lnTo>
                    <a:pt x="2181225" y="9525"/>
                  </a:lnTo>
                  <a:lnTo>
                    <a:pt x="2533650" y="0"/>
                  </a:lnTo>
                  <a:lnTo>
                    <a:pt x="2502693" y="185737"/>
                  </a:lnTo>
                  <a:lnTo>
                    <a:pt x="2300287" y="178594"/>
                  </a:lnTo>
                  <a:lnTo>
                    <a:pt x="2093118" y="180975"/>
                  </a:lnTo>
                  <a:lnTo>
                    <a:pt x="1854993" y="180975"/>
                  </a:lnTo>
                  <a:lnTo>
                    <a:pt x="1614487" y="178594"/>
                  </a:lnTo>
                  <a:lnTo>
                    <a:pt x="1473993" y="200025"/>
                  </a:lnTo>
                  <a:lnTo>
                    <a:pt x="1283493" y="219075"/>
                  </a:lnTo>
                  <a:lnTo>
                    <a:pt x="926306" y="250031"/>
                  </a:lnTo>
                  <a:lnTo>
                    <a:pt x="750093" y="269081"/>
                  </a:lnTo>
                  <a:lnTo>
                    <a:pt x="435768" y="3071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C39A4080-1853-47DF-86E9-088513F1432B}"/>
                </a:ext>
              </a:extLst>
            </p:cNvPr>
            <p:cNvSpPr/>
            <p:nvPr/>
          </p:nvSpPr>
          <p:spPr>
            <a:xfrm>
              <a:off x="4932363" y="3076575"/>
              <a:ext cx="2335212" cy="342900"/>
            </a:xfrm>
            <a:custGeom>
              <a:avLst/>
              <a:gdLst>
                <a:gd name="connsiteX0" fmla="*/ 428625 w 2336006"/>
                <a:gd name="connsiteY0" fmla="*/ 133350 h 342900"/>
                <a:gd name="connsiteX1" fmla="*/ 685800 w 2336006"/>
                <a:gd name="connsiteY1" fmla="*/ 111919 h 342900"/>
                <a:gd name="connsiteX2" fmla="*/ 912019 w 2336006"/>
                <a:gd name="connsiteY2" fmla="*/ 88106 h 342900"/>
                <a:gd name="connsiteX3" fmla="*/ 1188244 w 2336006"/>
                <a:gd name="connsiteY3" fmla="*/ 61912 h 342900"/>
                <a:gd name="connsiteX4" fmla="*/ 1359694 w 2336006"/>
                <a:gd name="connsiteY4" fmla="*/ 42862 h 342900"/>
                <a:gd name="connsiteX5" fmla="*/ 1524000 w 2336006"/>
                <a:gd name="connsiteY5" fmla="*/ 23812 h 342900"/>
                <a:gd name="connsiteX6" fmla="*/ 1776412 w 2336006"/>
                <a:gd name="connsiteY6" fmla="*/ 16669 h 342900"/>
                <a:gd name="connsiteX7" fmla="*/ 2021681 w 2336006"/>
                <a:gd name="connsiteY7" fmla="*/ 9525 h 342900"/>
                <a:gd name="connsiteX8" fmla="*/ 2336006 w 2336006"/>
                <a:gd name="connsiteY8" fmla="*/ 0 h 342900"/>
                <a:gd name="connsiteX9" fmla="*/ 2324100 w 2336006"/>
                <a:gd name="connsiteY9" fmla="*/ 209550 h 342900"/>
                <a:gd name="connsiteX10" fmla="*/ 2155031 w 2336006"/>
                <a:gd name="connsiteY10" fmla="*/ 195262 h 342900"/>
                <a:gd name="connsiteX11" fmla="*/ 1957387 w 2336006"/>
                <a:gd name="connsiteY11" fmla="*/ 185737 h 342900"/>
                <a:gd name="connsiteX12" fmla="*/ 1712119 w 2336006"/>
                <a:gd name="connsiteY12" fmla="*/ 185737 h 342900"/>
                <a:gd name="connsiteX13" fmla="*/ 1459706 w 2336006"/>
                <a:gd name="connsiteY13" fmla="*/ 192881 h 342900"/>
                <a:gd name="connsiteX14" fmla="*/ 1214437 w 2336006"/>
                <a:gd name="connsiteY14" fmla="*/ 211931 h 342900"/>
                <a:gd name="connsiteX15" fmla="*/ 990600 w 2336006"/>
                <a:gd name="connsiteY15" fmla="*/ 228600 h 342900"/>
                <a:gd name="connsiteX16" fmla="*/ 740569 w 2336006"/>
                <a:gd name="connsiteY16" fmla="*/ 252412 h 342900"/>
                <a:gd name="connsiteX17" fmla="*/ 552450 w 2336006"/>
                <a:gd name="connsiteY17" fmla="*/ 273844 h 342900"/>
                <a:gd name="connsiteX18" fmla="*/ 361950 w 2336006"/>
                <a:gd name="connsiteY18" fmla="*/ 297656 h 342900"/>
                <a:gd name="connsiteX19" fmla="*/ 123825 w 2336006"/>
                <a:gd name="connsiteY19" fmla="*/ 328612 h 342900"/>
                <a:gd name="connsiteX20" fmla="*/ 19050 w 2336006"/>
                <a:gd name="connsiteY20" fmla="*/ 342900 h 342900"/>
                <a:gd name="connsiteX21" fmla="*/ 0 w 2336006"/>
                <a:gd name="connsiteY21" fmla="*/ 159544 h 342900"/>
                <a:gd name="connsiteX22" fmla="*/ 309562 w 2336006"/>
                <a:gd name="connsiteY22" fmla="*/ 138112 h 342900"/>
                <a:gd name="connsiteX23" fmla="*/ 428625 w 2336006"/>
                <a:gd name="connsiteY23" fmla="*/ 1333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006" h="342900">
                  <a:moveTo>
                    <a:pt x="428625" y="133350"/>
                  </a:moveTo>
                  <a:lnTo>
                    <a:pt x="685800" y="111919"/>
                  </a:lnTo>
                  <a:lnTo>
                    <a:pt x="912019" y="88106"/>
                  </a:lnTo>
                  <a:lnTo>
                    <a:pt x="1188244" y="61912"/>
                  </a:lnTo>
                  <a:lnTo>
                    <a:pt x="1359694" y="42862"/>
                  </a:lnTo>
                  <a:lnTo>
                    <a:pt x="1524000" y="23812"/>
                  </a:lnTo>
                  <a:lnTo>
                    <a:pt x="1776412" y="16669"/>
                  </a:lnTo>
                  <a:lnTo>
                    <a:pt x="2021681" y="9525"/>
                  </a:lnTo>
                  <a:lnTo>
                    <a:pt x="2336006" y="0"/>
                  </a:lnTo>
                  <a:lnTo>
                    <a:pt x="2324100" y="209550"/>
                  </a:lnTo>
                  <a:lnTo>
                    <a:pt x="2155031" y="195262"/>
                  </a:lnTo>
                  <a:lnTo>
                    <a:pt x="1957387" y="185737"/>
                  </a:lnTo>
                  <a:lnTo>
                    <a:pt x="1712119" y="185737"/>
                  </a:lnTo>
                  <a:lnTo>
                    <a:pt x="1459706" y="192881"/>
                  </a:lnTo>
                  <a:lnTo>
                    <a:pt x="1214437" y="211931"/>
                  </a:lnTo>
                  <a:lnTo>
                    <a:pt x="990600" y="228600"/>
                  </a:lnTo>
                  <a:lnTo>
                    <a:pt x="740569" y="252412"/>
                  </a:lnTo>
                  <a:lnTo>
                    <a:pt x="552450" y="273844"/>
                  </a:lnTo>
                  <a:lnTo>
                    <a:pt x="361950" y="297656"/>
                  </a:lnTo>
                  <a:lnTo>
                    <a:pt x="123825" y="328612"/>
                  </a:lnTo>
                  <a:lnTo>
                    <a:pt x="19050" y="342900"/>
                  </a:lnTo>
                  <a:lnTo>
                    <a:pt x="0" y="159544"/>
                  </a:lnTo>
                  <a:lnTo>
                    <a:pt x="309562" y="138112"/>
                  </a:lnTo>
                  <a:lnTo>
                    <a:pt x="428625" y="133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0B624155-5953-45F9-B303-6DECD0F81B93}"/>
                </a:ext>
              </a:extLst>
            </p:cNvPr>
            <p:cNvSpPr/>
            <p:nvPr/>
          </p:nvSpPr>
          <p:spPr>
            <a:xfrm>
              <a:off x="4995863" y="4086226"/>
              <a:ext cx="2413000" cy="820737"/>
            </a:xfrm>
            <a:custGeom>
              <a:avLst/>
              <a:gdLst>
                <a:gd name="connsiteX0" fmla="*/ 766762 w 2412206"/>
                <a:gd name="connsiteY0" fmla="*/ 121444 h 821531"/>
                <a:gd name="connsiteX1" fmla="*/ 588168 w 2412206"/>
                <a:gd name="connsiteY1" fmla="*/ 138112 h 821531"/>
                <a:gd name="connsiteX2" fmla="*/ 416718 w 2412206"/>
                <a:gd name="connsiteY2" fmla="*/ 154781 h 821531"/>
                <a:gd name="connsiteX3" fmla="*/ 250031 w 2412206"/>
                <a:gd name="connsiteY3" fmla="*/ 171450 h 821531"/>
                <a:gd name="connsiteX4" fmla="*/ 76200 w 2412206"/>
                <a:gd name="connsiteY4" fmla="*/ 197644 h 821531"/>
                <a:gd name="connsiteX5" fmla="*/ 0 w 2412206"/>
                <a:gd name="connsiteY5" fmla="*/ 216694 h 821531"/>
                <a:gd name="connsiteX6" fmla="*/ 111918 w 2412206"/>
                <a:gd name="connsiteY6" fmla="*/ 366712 h 821531"/>
                <a:gd name="connsiteX7" fmla="*/ 221456 w 2412206"/>
                <a:gd name="connsiteY7" fmla="*/ 338137 h 821531"/>
                <a:gd name="connsiteX8" fmla="*/ 311943 w 2412206"/>
                <a:gd name="connsiteY8" fmla="*/ 319087 h 821531"/>
                <a:gd name="connsiteX9" fmla="*/ 433387 w 2412206"/>
                <a:gd name="connsiteY9" fmla="*/ 300037 h 821531"/>
                <a:gd name="connsiteX10" fmla="*/ 573881 w 2412206"/>
                <a:gd name="connsiteY10" fmla="*/ 283369 h 821531"/>
                <a:gd name="connsiteX11" fmla="*/ 747712 w 2412206"/>
                <a:gd name="connsiteY11" fmla="*/ 266700 h 821531"/>
                <a:gd name="connsiteX12" fmla="*/ 907256 w 2412206"/>
                <a:gd name="connsiteY12" fmla="*/ 257175 h 821531"/>
                <a:gd name="connsiteX13" fmla="*/ 1143000 w 2412206"/>
                <a:gd name="connsiteY13" fmla="*/ 240506 h 821531"/>
                <a:gd name="connsiteX14" fmla="*/ 1381125 w 2412206"/>
                <a:gd name="connsiteY14" fmla="*/ 228600 h 821531"/>
                <a:gd name="connsiteX15" fmla="*/ 1557337 w 2412206"/>
                <a:gd name="connsiteY15" fmla="*/ 223837 h 821531"/>
                <a:gd name="connsiteX16" fmla="*/ 1702593 w 2412206"/>
                <a:gd name="connsiteY16" fmla="*/ 221456 h 821531"/>
                <a:gd name="connsiteX17" fmla="*/ 1890712 w 2412206"/>
                <a:gd name="connsiteY17" fmla="*/ 219075 h 821531"/>
                <a:gd name="connsiteX18" fmla="*/ 1924050 w 2412206"/>
                <a:gd name="connsiteY18" fmla="*/ 221456 h 821531"/>
                <a:gd name="connsiteX19" fmla="*/ 1947862 w 2412206"/>
                <a:gd name="connsiteY19" fmla="*/ 226219 h 821531"/>
                <a:gd name="connsiteX20" fmla="*/ 1962150 w 2412206"/>
                <a:gd name="connsiteY20" fmla="*/ 230981 h 821531"/>
                <a:gd name="connsiteX21" fmla="*/ 1981200 w 2412206"/>
                <a:gd name="connsiteY21" fmla="*/ 240506 h 821531"/>
                <a:gd name="connsiteX22" fmla="*/ 1995487 w 2412206"/>
                <a:gd name="connsiteY22" fmla="*/ 252412 h 821531"/>
                <a:gd name="connsiteX23" fmla="*/ 2005012 w 2412206"/>
                <a:gd name="connsiteY23" fmla="*/ 269081 h 821531"/>
                <a:gd name="connsiteX24" fmla="*/ 2009775 w 2412206"/>
                <a:gd name="connsiteY24" fmla="*/ 285750 h 821531"/>
                <a:gd name="connsiteX25" fmla="*/ 2012156 w 2412206"/>
                <a:gd name="connsiteY25" fmla="*/ 304800 h 821531"/>
                <a:gd name="connsiteX26" fmla="*/ 2007393 w 2412206"/>
                <a:gd name="connsiteY26" fmla="*/ 326231 h 821531"/>
                <a:gd name="connsiteX27" fmla="*/ 1997868 w 2412206"/>
                <a:gd name="connsiteY27" fmla="*/ 357187 h 821531"/>
                <a:gd name="connsiteX28" fmla="*/ 1959768 w 2412206"/>
                <a:gd name="connsiteY28" fmla="*/ 476250 h 821531"/>
                <a:gd name="connsiteX29" fmla="*/ 1919287 w 2412206"/>
                <a:gd name="connsiteY29" fmla="*/ 592931 h 821531"/>
                <a:gd name="connsiteX30" fmla="*/ 1900237 w 2412206"/>
                <a:gd name="connsiteY30" fmla="*/ 778669 h 821531"/>
                <a:gd name="connsiteX31" fmla="*/ 1983581 w 2412206"/>
                <a:gd name="connsiteY31" fmla="*/ 819150 h 821531"/>
                <a:gd name="connsiteX32" fmla="*/ 1995487 w 2412206"/>
                <a:gd name="connsiteY32" fmla="*/ 821531 h 821531"/>
                <a:gd name="connsiteX33" fmla="*/ 2014537 w 2412206"/>
                <a:gd name="connsiteY33" fmla="*/ 819150 h 821531"/>
                <a:gd name="connsiteX34" fmla="*/ 2031206 w 2412206"/>
                <a:gd name="connsiteY34" fmla="*/ 814387 h 821531"/>
                <a:gd name="connsiteX35" fmla="*/ 2055018 w 2412206"/>
                <a:gd name="connsiteY35" fmla="*/ 804862 h 821531"/>
                <a:gd name="connsiteX36" fmla="*/ 2071687 w 2412206"/>
                <a:gd name="connsiteY36" fmla="*/ 788194 h 821531"/>
                <a:gd name="connsiteX37" fmla="*/ 2107406 w 2412206"/>
                <a:gd name="connsiteY37" fmla="*/ 719137 h 821531"/>
                <a:gd name="connsiteX38" fmla="*/ 2162175 w 2412206"/>
                <a:gd name="connsiteY38" fmla="*/ 619125 h 821531"/>
                <a:gd name="connsiteX39" fmla="*/ 2214562 w 2412206"/>
                <a:gd name="connsiteY39" fmla="*/ 521494 h 821531"/>
                <a:gd name="connsiteX40" fmla="*/ 2262187 w 2412206"/>
                <a:gd name="connsiteY40" fmla="*/ 426244 h 821531"/>
                <a:gd name="connsiteX41" fmla="*/ 2288381 w 2412206"/>
                <a:gd name="connsiteY41" fmla="*/ 366712 h 821531"/>
                <a:gd name="connsiteX42" fmla="*/ 2302668 w 2412206"/>
                <a:gd name="connsiteY42" fmla="*/ 340519 h 821531"/>
                <a:gd name="connsiteX43" fmla="*/ 2321718 w 2412206"/>
                <a:gd name="connsiteY43" fmla="*/ 321469 h 821531"/>
                <a:gd name="connsiteX44" fmla="*/ 2343150 w 2412206"/>
                <a:gd name="connsiteY44" fmla="*/ 307181 h 821531"/>
                <a:gd name="connsiteX45" fmla="*/ 2369343 w 2412206"/>
                <a:gd name="connsiteY45" fmla="*/ 292894 h 821531"/>
                <a:gd name="connsiteX46" fmla="*/ 2388393 w 2412206"/>
                <a:gd name="connsiteY46" fmla="*/ 278606 h 821531"/>
                <a:gd name="connsiteX47" fmla="*/ 2405062 w 2412206"/>
                <a:gd name="connsiteY47" fmla="*/ 261937 h 821531"/>
                <a:gd name="connsiteX48" fmla="*/ 2412206 w 2412206"/>
                <a:gd name="connsiteY48" fmla="*/ 245269 h 821531"/>
                <a:gd name="connsiteX49" fmla="*/ 2412206 w 2412206"/>
                <a:gd name="connsiteY49" fmla="*/ 230981 h 821531"/>
                <a:gd name="connsiteX50" fmla="*/ 2405062 w 2412206"/>
                <a:gd name="connsiteY50" fmla="*/ 207169 h 821531"/>
                <a:gd name="connsiteX51" fmla="*/ 2390775 w 2412206"/>
                <a:gd name="connsiteY51" fmla="*/ 188119 h 821531"/>
                <a:gd name="connsiteX52" fmla="*/ 2357437 w 2412206"/>
                <a:gd name="connsiteY52" fmla="*/ 161925 h 821531"/>
                <a:gd name="connsiteX53" fmla="*/ 2336006 w 2412206"/>
                <a:gd name="connsiteY53" fmla="*/ 140494 h 821531"/>
                <a:gd name="connsiteX54" fmla="*/ 2309812 w 2412206"/>
                <a:gd name="connsiteY54" fmla="*/ 114300 h 821531"/>
                <a:gd name="connsiteX55" fmla="*/ 2264568 w 2412206"/>
                <a:gd name="connsiteY55" fmla="*/ 80962 h 821531"/>
                <a:gd name="connsiteX56" fmla="*/ 2195512 w 2412206"/>
                <a:gd name="connsiteY56" fmla="*/ 35719 h 821531"/>
                <a:gd name="connsiteX57" fmla="*/ 2140743 w 2412206"/>
                <a:gd name="connsiteY57" fmla="*/ 4762 h 821531"/>
                <a:gd name="connsiteX58" fmla="*/ 2119312 w 2412206"/>
                <a:gd name="connsiteY58" fmla="*/ 0 h 821531"/>
                <a:gd name="connsiteX59" fmla="*/ 2105025 w 2412206"/>
                <a:gd name="connsiteY59" fmla="*/ 0 h 821531"/>
                <a:gd name="connsiteX60" fmla="*/ 2085975 w 2412206"/>
                <a:gd name="connsiteY60" fmla="*/ 7144 h 821531"/>
                <a:gd name="connsiteX61" fmla="*/ 1964531 w 2412206"/>
                <a:gd name="connsiteY61" fmla="*/ 52387 h 821531"/>
                <a:gd name="connsiteX62" fmla="*/ 1935956 w 2412206"/>
                <a:gd name="connsiteY62" fmla="*/ 64294 h 821531"/>
                <a:gd name="connsiteX63" fmla="*/ 1878806 w 2412206"/>
                <a:gd name="connsiteY63" fmla="*/ 66675 h 821531"/>
                <a:gd name="connsiteX64" fmla="*/ 1733550 w 2412206"/>
                <a:gd name="connsiteY64" fmla="*/ 71437 h 821531"/>
                <a:gd name="connsiteX65" fmla="*/ 1535906 w 2412206"/>
                <a:gd name="connsiteY65" fmla="*/ 76200 h 821531"/>
                <a:gd name="connsiteX66" fmla="*/ 1250156 w 2412206"/>
                <a:gd name="connsiteY66" fmla="*/ 85725 h 821531"/>
                <a:gd name="connsiteX67" fmla="*/ 1090612 w 2412206"/>
                <a:gd name="connsiteY67" fmla="*/ 95250 h 821531"/>
                <a:gd name="connsiteX68" fmla="*/ 766762 w 2412206"/>
                <a:gd name="connsiteY68" fmla="*/ 121444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2206" h="821531">
                  <a:moveTo>
                    <a:pt x="766762" y="121444"/>
                  </a:moveTo>
                  <a:lnTo>
                    <a:pt x="588168" y="138112"/>
                  </a:lnTo>
                  <a:lnTo>
                    <a:pt x="416718" y="154781"/>
                  </a:lnTo>
                  <a:lnTo>
                    <a:pt x="250031" y="171450"/>
                  </a:lnTo>
                  <a:lnTo>
                    <a:pt x="76200" y="197644"/>
                  </a:lnTo>
                  <a:lnTo>
                    <a:pt x="0" y="216694"/>
                  </a:lnTo>
                  <a:lnTo>
                    <a:pt x="111918" y="366712"/>
                  </a:lnTo>
                  <a:lnTo>
                    <a:pt x="221456" y="338137"/>
                  </a:lnTo>
                  <a:lnTo>
                    <a:pt x="311943" y="319087"/>
                  </a:lnTo>
                  <a:lnTo>
                    <a:pt x="433387" y="300037"/>
                  </a:lnTo>
                  <a:lnTo>
                    <a:pt x="573881" y="283369"/>
                  </a:lnTo>
                  <a:lnTo>
                    <a:pt x="747712" y="266700"/>
                  </a:lnTo>
                  <a:lnTo>
                    <a:pt x="907256" y="257175"/>
                  </a:lnTo>
                  <a:lnTo>
                    <a:pt x="1143000" y="240506"/>
                  </a:lnTo>
                  <a:lnTo>
                    <a:pt x="1381125" y="228600"/>
                  </a:lnTo>
                  <a:lnTo>
                    <a:pt x="1557337" y="223837"/>
                  </a:lnTo>
                  <a:lnTo>
                    <a:pt x="1702593" y="221456"/>
                  </a:lnTo>
                  <a:lnTo>
                    <a:pt x="1890712" y="219075"/>
                  </a:lnTo>
                  <a:lnTo>
                    <a:pt x="1924050" y="221456"/>
                  </a:lnTo>
                  <a:lnTo>
                    <a:pt x="1947862" y="226219"/>
                  </a:lnTo>
                  <a:lnTo>
                    <a:pt x="1962150" y="230981"/>
                  </a:lnTo>
                  <a:lnTo>
                    <a:pt x="1981200" y="240506"/>
                  </a:lnTo>
                  <a:lnTo>
                    <a:pt x="1995487" y="252412"/>
                  </a:lnTo>
                  <a:lnTo>
                    <a:pt x="2005012" y="269081"/>
                  </a:lnTo>
                  <a:lnTo>
                    <a:pt x="2009775" y="285750"/>
                  </a:lnTo>
                  <a:lnTo>
                    <a:pt x="2012156" y="304800"/>
                  </a:lnTo>
                  <a:lnTo>
                    <a:pt x="2007393" y="326231"/>
                  </a:lnTo>
                  <a:lnTo>
                    <a:pt x="1997868" y="357187"/>
                  </a:lnTo>
                  <a:lnTo>
                    <a:pt x="1959768" y="476250"/>
                  </a:lnTo>
                  <a:lnTo>
                    <a:pt x="1919287" y="592931"/>
                  </a:lnTo>
                  <a:lnTo>
                    <a:pt x="1900237" y="778669"/>
                  </a:lnTo>
                  <a:lnTo>
                    <a:pt x="1983581" y="819150"/>
                  </a:lnTo>
                  <a:lnTo>
                    <a:pt x="1995487" y="821531"/>
                  </a:lnTo>
                  <a:lnTo>
                    <a:pt x="2014537" y="819150"/>
                  </a:lnTo>
                  <a:lnTo>
                    <a:pt x="2031206" y="814387"/>
                  </a:lnTo>
                  <a:lnTo>
                    <a:pt x="2055018" y="804862"/>
                  </a:lnTo>
                  <a:lnTo>
                    <a:pt x="2071687" y="788194"/>
                  </a:lnTo>
                  <a:lnTo>
                    <a:pt x="2107406" y="719137"/>
                  </a:lnTo>
                  <a:lnTo>
                    <a:pt x="2162175" y="619125"/>
                  </a:lnTo>
                  <a:lnTo>
                    <a:pt x="2214562" y="521494"/>
                  </a:lnTo>
                  <a:lnTo>
                    <a:pt x="2262187" y="426244"/>
                  </a:lnTo>
                  <a:lnTo>
                    <a:pt x="2288381" y="366712"/>
                  </a:lnTo>
                  <a:lnTo>
                    <a:pt x="2302668" y="340519"/>
                  </a:lnTo>
                  <a:lnTo>
                    <a:pt x="2321718" y="321469"/>
                  </a:lnTo>
                  <a:lnTo>
                    <a:pt x="2343150" y="307181"/>
                  </a:lnTo>
                  <a:lnTo>
                    <a:pt x="2369343" y="292894"/>
                  </a:lnTo>
                  <a:lnTo>
                    <a:pt x="2388393" y="278606"/>
                  </a:lnTo>
                  <a:lnTo>
                    <a:pt x="2405062" y="261937"/>
                  </a:lnTo>
                  <a:lnTo>
                    <a:pt x="2412206" y="245269"/>
                  </a:lnTo>
                  <a:lnTo>
                    <a:pt x="2412206" y="230981"/>
                  </a:lnTo>
                  <a:lnTo>
                    <a:pt x="2405062" y="207169"/>
                  </a:lnTo>
                  <a:lnTo>
                    <a:pt x="2390775" y="188119"/>
                  </a:lnTo>
                  <a:lnTo>
                    <a:pt x="2357437" y="161925"/>
                  </a:lnTo>
                  <a:lnTo>
                    <a:pt x="2336006" y="140494"/>
                  </a:lnTo>
                  <a:lnTo>
                    <a:pt x="2309812" y="114300"/>
                  </a:lnTo>
                  <a:lnTo>
                    <a:pt x="2264568" y="80962"/>
                  </a:lnTo>
                  <a:lnTo>
                    <a:pt x="2195512" y="35719"/>
                  </a:lnTo>
                  <a:lnTo>
                    <a:pt x="2140743" y="4762"/>
                  </a:lnTo>
                  <a:lnTo>
                    <a:pt x="2119312" y="0"/>
                  </a:lnTo>
                  <a:lnTo>
                    <a:pt x="2105025" y="0"/>
                  </a:lnTo>
                  <a:lnTo>
                    <a:pt x="2085975" y="7144"/>
                  </a:lnTo>
                  <a:lnTo>
                    <a:pt x="1964531" y="52387"/>
                  </a:lnTo>
                  <a:lnTo>
                    <a:pt x="1935956" y="64294"/>
                  </a:lnTo>
                  <a:lnTo>
                    <a:pt x="1878806" y="66675"/>
                  </a:lnTo>
                  <a:lnTo>
                    <a:pt x="1733550" y="71437"/>
                  </a:lnTo>
                  <a:lnTo>
                    <a:pt x="1535906" y="76200"/>
                  </a:lnTo>
                  <a:lnTo>
                    <a:pt x="1250156" y="85725"/>
                  </a:lnTo>
                  <a:lnTo>
                    <a:pt x="1090612" y="95250"/>
                  </a:lnTo>
                  <a:lnTo>
                    <a:pt x="766762" y="121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9C0EA72B-62BB-4C9F-AB2B-E3B10DC3B155}"/>
                </a:ext>
              </a:extLst>
            </p:cNvPr>
            <p:cNvSpPr/>
            <p:nvPr/>
          </p:nvSpPr>
          <p:spPr>
            <a:xfrm>
              <a:off x="5218113" y="4683126"/>
              <a:ext cx="1758950" cy="352425"/>
            </a:xfrm>
            <a:custGeom>
              <a:avLst/>
              <a:gdLst>
                <a:gd name="connsiteX0" fmla="*/ 816769 w 1759744"/>
                <a:gd name="connsiteY0" fmla="*/ 61912 h 352425"/>
                <a:gd name="connsiteX1" fmla="*/ 561975 w 1759744"/>
                <a:gd name="connsiteY1" fmla="*/ 78581 h 352425"/>
                <a:gd name="connsiteX2" fmla="*/ 326231 w 1759744"/>
                <a:gd name="connsiteY2" fmla="*/ 95250 h 352425"/>
                <a:gd name="connsiteX3" fmla="*/ 0 w 1759744"/>
                <a:gd name="connsiteY3" fmla="*/ 119062 h 352425"/>
                <a:gd name="connsiteX4" fmla="*/ 64294 w 1759744"/>
                <a:gd name="connsiteY4" fmla="*/ 352425 h 352425"/>
                <a:gd name="connsiteX5" fmla="*/ 92869 w 1759744"/>
                <a:gd name="connsiteY5" fmla="*/ 304800 h 352425"/>
                <a:gd name="connsiteX6" fmla="*/ 180975 w 1759744"/>
                <a:gd name="connsiteY6" fmla="*/ 271462 h 352425"/>
                <a:gd name="connsiteX7" fmla="*/ 230981 w 1759744"/>
                <a:gd name="connsiteY7" fmla="*/ 257175 h 352425"/>
                <a:gd name="connsiteX8" fmla="*/ 342900 w 1759744"/>
                <a:gd name="connsiteY8" fmla="*/ 235743 h 352425"/>
                <a:gd name="connsiteX9" fmla="*/ 445294 w 1759744"/>
                <a:gd name="connsiteY9" fmla="*/ 219075 h 352425"/>
                <a:gd name="connsiteX10" fmla="*/ 566737 w 1759744"/>
                <a:gd name="connsiteY10" fmla="*/ 202406 h 352425"/>
                <a:gd name="connsiteX11" fmla="*/ 676275 w 1759744"/>
                <a:gd name="connsiteY11" fmla="*/ 192881 h 352425"/>
                <a:gd name="connsiteX12" fmla="*/ 788194 w 1759744"/>
                <a:gd name="connsiteY12" fmla="*/ 185737 h 352425"/>
                <a:gd name="connsiteX13" fmla="*/ 902494 w 1759744"/>
                <a:gd name="connsiteY13" fmla="*/ 180975 h 352425"/>
                <a:gd name="connsiteX14" fmla="*/ 1026319 w 1759744"/>
                <a:gd name="connsiteY14" fmla="*/ 180975 h 352425"/>
                <a:gd name="connsiteX15" fmla="*/ 1164431 w 1759744"/>
                <a:gd name="connsiteY15" fmla="*/ 180975 h 352425"/>
                <a:gd name="connsiteX16" fmla="*/ 1297781 w 1759744"/>
                <a:gd name="connsiteY16" fmla="*/ 180975 h 352425"/>
                <a:gd name="connsiteX17" fmla="*/ 1373981 w 1759744"/>
                <a:gd name="connsiteY17" fmla="*/ 180975 h 352425"/>
                <a:gd name="connsiteX18" fmla="*/ 1512094 w 1759744"/>
                <a:gd name="connsiteY18" fmla="*/ 178593 h 352425"/>
                <a:gd name="connsiteX19" fmla="*/ 1759744 w 1759744"/>
                <a:gd name="connsiteY19" fmla="*/ 180975 h 352425"/>
                <a:gd name="connsiteX20" fmla="*/ 1759744 w 1759744"/>
                <a:gd name="connsiteY20" fmla="*/ 0 h 352425"/>
                <a:gd name="connsiteX21" fmla="*/ 1543050 w 1759744"/>
                <a:gd name="connsiteY21" fmla="*/ 16668 h 352425"/>
                <a:gd name="connsiteX22" fmla="*/ 1314450 w 1759744"/>
                <a:gd name="connsiteY22" fmla="*/ 30956 h 352425"/>
                <a:gd name="connsiteX23" fmla="*/ 1014412 w 1759744"/>
                <a:gd name="connsiteY23" fmla="*/ 50006 h 352425"/>
                <a:gd name="connsiteX24" fmla="*/ 816769 w 1759744"/>
                <a:gd name="connsiteY24" fmla="*/ 6191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9744" h="352425">
                  <a:moveTo>
                    <a:pt x="816769" y="61912"/>
                  </a:moveTo>
                  <a:lnTo>
                    <a:pt x="561975" y="78581"/>
                  </a:lnTo>
                  <a:lnTo>
                    <a:pt x="326231" y="95250"/>
                  </a:lnTo>
                  <a:lnTo>
                    <a:pt x="0" y="119062"/>
                  </a:lnTo>
                  <a:lnTo>
                    <a:pt x="64294" y="352425"/>
                  </a:lnTo>
                  <a:lnTo>
                    <a:pt x="92869" y="304800"/>
                  </a:lnTo>
                  <a:lnTo>
                    <a:pt x="180975" y="271462"/>
                  </a:lnTo>
                  <a:lnTo>
                    <a:pt x="230981" y="257175"/>
                  </a:lnTo>
                  <a:lnTo>
                    <a:pt x="342900" y="235743"/>
                  </a:lnTo>
                  <a:lnTo>
                    <a:pt x="445294" y="219075"/>
                  </a:lnTo>
                  <a:lnTo>
                    <a:pt x="566737" y="202406"/>
                  </a:lnTo>
                  <a:lnTo>
                    <a:pt x="676275" y="192881"/>
                  </a:lnTo>
                  <a:lnTo>
                    <a:pt x="788194" y="185737"/>
                  </a:lnTo>
                  <a:lnTo>
                    <a:pt x="902494" y="180975"/>
                  </a:lnTo>
                  <a:lnTo>
                    <a:pt x="1026319" y="180975"/>
                  </a:lnTo>
                  <a:lnTo>
                    <a:pt x="1164431" y="180975"/>
                  </a:lnTo>
                  <a:lnTo>
                    <a:pt x="1297781" y="180975"/>
                  </a:lnTo>
                  <a:lnTo>
                    <a:pt x="1373981" y="180975"/>
                  </a:lnTo>
                  <a:lnTo>
                    <a:pt x="1512094" y="178593"/>
                  </a:lnTo>
                  <a:lnTo>
                    <a:pt x="1759744" y="180975"/>
                  </a:lnTo>
                  <a:lnTo>
                    <a:pt x="1759744" y="0"/>
                  </a:lnTo>
                  <a:lnTo>
                    <a:pt x="1543050" y="16668"/>
                  </a:lnTo>
                  <a:lnTo>
                    <a:pt x="1314450" y="30956"/>
                  </a:lnTo>
                  <a:lnTo>
                    <a:pt x="1014412" y="50006"/>
                  </a:lnTo>
                  <a:lnTo>
                    <a:pt x="816769" y="619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9">
              <a:extLst>
                <a:ext uri="{FF2B5EF4-FFF2-40B4-BE49-F238E27FC236}">
                  <a16:creationId xmlns:a16="http://schemas.microsoft.com/office/drawing/2014/main" id="{DBE15BFA-6EFD-4ED0-83C0-8F12A3E991ED}"/>
                </a:ext>
              </a:extLst>
            </p:cNvPr>
            <p:cNvSpPr/>
            <p:nvPr/>
          </p:nvSpPr>
          <p:spPr>
            <a:xfrm>
              <a:off x="5267326" y="4945064"/>
              <a:ext cx="485775" cy="708025"/>
            </a:xfrm>
            <a:custGeom>
              <a:avLst/>
              <a:gdLst>
                <a:gd name="connsiteX0" fmla="*/ 207169 w 485775"/>
                <a:gd name="connsiteY0" fmla="*/ 338138 h 707232"/>
                <a:gd name="connsiteX1" fmla="*/ 133350 w 485775"/>
                <a:gd name="connsiteY1" fmla="*/ 142875 h 707232"/>
                <a:gd name="connsiteX2" fmla="*/ 121444 w 485775"/>
                <a:gd name="connsiteY2" fmla="*/ 128588 h 707232"/>
                <a:gd name="connsiteX3" fmla="*/ 76200 w 485775"/>
                <a:gd name="connsiteY3" fmla="*/ 92869 h 707232"/>
                <a:gd name="connsiteX4" fmla="*/ 21431 w 485775"/>
                <a:gd name="connsiteY4" fmla="*/ 59532 h 707232"/>
                <a:gd name="connsiteX5" fmla="*/ 0 w 485775"/>
                <a:gd name="connsiteY5" fmla="*/ 42863 h 707232"/>
                <a:gd name="connsiteX6" fmla="*/ 100013 w 485775"/>
                <a:gd name="connsiteY6" fmla="*/ 0 h 707232"/>
                <a:gd name="connsiteX7" fmla="*/ 166688 w 485775"/>
                <a:gd name="connsiteY7" fmla="*/ 50007 h 707232"/>
                <a:gd name="connsiteX8" fmla="*/ 228600 w 485775"/>
                <a:gd name="connsiteY8" fmla="*/ 97632 h 707232"/>
                <a:gd name="connsiteX9" fmla="*/ 283369 w 485775"/>
                <a:gd name="connsiteY9" fmla="*/ 142875 h 707232"/>
                <a:gd name="connsiteX10" fmla="*/ 345281 w 485775"/>
                <a:gd name="connsiteY10" fmla="*/ 192882 h 707232"/>
                <a:gd name="connsiteX11" fmla="*/ 395288 w 485775"/>
                <a:gd name="connsiteY11" fmla="*/ 235744 h 707232"/>
                <a:gd name="connsiteX12" fmla="*/ 428625 w 485775"/>
                <a:gd name="connsiteY12" fmla="*/ 269082 h 707232"/>
                <a:gd name="connsiteX13" fmla="*/ 452438 w 485775"/>
                <a:gd name="connsiteY13" fmla="*/ 300038 h 707232"/>
                <a:gd name="connsiteX14" fmla="*/ 464344 w 485775"/>
                <a:gd name="connsiteY14" fmla="*/ 319088 h 707232"/>
                <a:gd name="connsiteX15" fmla="*/ 473869 w 485775"/>
                <a:gd name="connsiteY15" fmla="*/ 340519 h 707232"/>
                <a:gd name="connsiteX16" fmla="*/ 478631 w 485775"/>
                <a:gd name="connsiteY16" fmla="*/ 366713 h 707232"/>
                <a:gd name="connsiteX17" fmla="*/ 485775 w 485775"/>
                <a:gd name="connsiteY17" fmla="*/ 414338 h 707232"/>
                <a:gd name="connsiteX18" fmla="*/ 485775 w 485775"/>
                <a:gd name="connsiteY18" fmla="*/ 457200 h 707232"/>
                <a:gd name="connsiteX19" fmla="*/ 483394 w 485775"/>
                <a:gd name="connsiteY19" fmla="*/ 488157 h 707232"/>
                <a:gd name="connsiteX20" fmla="*/ 471488 w 485775"/>
                <a:gd name="connsiteY20" fmla="*/ 528638 h 707232"/>
                <a:gd name="connsiteX21" fmla="*/ 450056 w 485775"/>
                <a:gd name="connsiteY21" fmla="*/ 581025 h 707232"/>
                <a:gd name="connsiteX22" fmla="*/ 419100 w 485775"/>
                <a:gd name="connsiteY22" fmla="*/ 633413 h 707232"/>
                <a:gd name="connsiteX23" fmla="*/ 378619 w 485775"/>
                <a:gd name="connsiteY23" fmla="*/ 681038 h 707232"/>
                <a:gd name="connsiteX24" fmla="*/ 283369 w 485775"/>
                <a:gd name="connsiteY24" fmla="*/ 707232 h 707232"/>
                <a:gd name="connsiteX25" fmla="*/ 285750 w 485775"/>
                <a:gd name="connsiteY25" fmla="*/ 588169 h 707232"/>
                <a:gd name="connsiteX26" fmla="*/ 283369 w 485775"/>
                <a:gd name="connsiteY26" fmla="*/ 559594 h 707232"/>
                <a:gd name="connsiteX27" fmla="*/ 257175 w 485775"/>
                <a:gd name="connsiteY27" fmla="*/ 473869 h 707232"/>
                <a:gd name="connsiteX28" fmla="*/ 207169 w 485775"/>
                <a:gd name="connsiteY28" fmla="*/ 338138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5775" h="707232">
                  <a:moveTo>
                    <a:pt x="207169" y="338138"/>
                  </a:moveTo>
                  <a:lnTo>
                    <a:pt x="133350" y="142875"/>
                  </a:lnTo>
                  <a:lnTo>
                    <a:pt x="121444" y="128588"/>
                  </a:lnTo>
                  <a:lnTo>
                    <a:pt x="76200" y="92869"/>
                  </a:lnTo>
                  <a:lnTo>
                    <a:pt x="21431" y="59532"/>
                  </a:lnTo>
                  <a:lnTo>
                    <a:pt x="0" y="42863"/>
                  </a:lnTo>
                  <a:lnTo>
                    <a:pt x="100013" y="0"/>
                  </a:lnTo>
                  <a:lnTo>
                    <a:pt x="166688" y="50007"/>
                  </a:lnTo>
                  <a:lnTo>
                    <a:pt x="228600" y="97632"/>
                  </a:lnTo>
                  <a:lnTo>
                    <a:pt x="283369" y="142875"/>
                  </a:lnTo>
                  <a:lnTo>
                    <a:pt x="345281" y="192882"/>
                  </a:lnTo>
                  <a:lnTo>
                    <a:pt x="395288" y="235744"/>
                  </a:lnTo>
                  <a:lnTo>
                    <a:pt x="428625" y="269082"/>
                  </a:lnTo>
                  <a:lnTo>
                    <a:pt x="452438" y="300038"/>
                  </a:lnTo>
                  <a:lnTo>
                    <a:pt x="464344" y="319088"/>
                  </a:lnTo>
                  <a:lnTo>
                    <a:pt x="473869" y="340519"/>
                  </a:lnTo>
                  <a:lnTo>
                    <a:pt x="478631" y="366713"/>
                  </a:lnTo>
                  <a:lnTo>
                    <a:pt x="485775" y="414338"/>
                  </a:lnTo>
                  <a:lnTo>
                    <a:pt x="485775" y="457200"/>
                  </a:lnTo>
                  <a:lnTo>
                    <a:pt x="483394" y="488157"/>
                  </a:lnTo>
                  <a:lnTo>
                    <a:pt x="471488" y="528638"/>
                  </a:lnTo>
                  <a:lnTo>
                    <a:pt x="450056" y="581025"/>
                  </a:lnTo>
                  <a:lnTo>
                    <a:pt x="419100" y="633413"/>
                  </a:lnTo>
                  <a:lnTo>
                    <a:pt x="378619" y="681038"/>
                  </a:lnTo>
                  <a:lnTo>
                    <a:pt x="283369" y="707232"/>
                  </a:lnTo>
                  <a:cubicBezTo>
                    <a:pt x="284163" y="667544"/>
                    <a:pt x="284956" y="627857"/>
                    <a:pt x="285750" y="588169"/>
                  </a:cubicBezTo>
                  <a:lnTo>
                    <a:pt x="283369" y="559594"/>
                  </a:lnTo>
                  <a:lnTo>
                    <a:pt x="257175" y="473869"/>
                  </a:lnTo>
                  <a:lnTo>
                    <a:pt x="207169" y="3381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0">
              <a:extLst>
                <a:ext uri="{FF2B5EF4-FFF2-40B4-BE49-F238E27FC236}">
                  <a16:creationId xmlns:a16="http://schemas.microsoft.com/office/drawing/2014/main" id="{158B817B-EA35-4BD7-AF3F-9CB63DF703A0}"/>
                </a:ext>
              </a:extLst>
            </p:cNvPr>
            <p:cNvSpPr/>
            <p:nvPr/>
          </p:nvSpPr>
          <p:spPr>
            <a:xfrm>
              <a:off x="6424613" y="4859339"/>
              <a:ext cx="514350" cy="739775"/>
            </a:xfrm>
            <a:custGeom>
              <a:avLst/>
              <a:gdLst>
                <a:gd name="connsiteX0" fmla="*/ 304800 w 514350"/>
                <a:gd name="connsiteY0" fmla="*/ 447675 h 738188"/>
                <a:gd name="connsiteX1" fmla="*/ 357187 w 514350"/>
                <a:gd name="connsiteY1" fmla="*/ 373857 h 738188"/>
                <a:gd name="connsiteX2" fmla="*/ 397668 w 514350"/>
                <a:gd name="connsiteY2" fmla="*/ 314325 h 738188"/>
                <a:gd name="connsiteX3" fmla="*/ 416718 w 514350"/>
                <a:gd name="connsiteY3" fmla="*/ 302419 h 738188"/>
                <a:gd name="connsiteX4" fmla="*/ 454818 w 514350"/>
                <a:gd name="connsiteY4" fmla="*/ 280988 h 738188"/>
                <a:gd name="connsiteX5" fmla="*/ 488156 w 514350"/>
                <a:gd name="connsiteY5" fmla="*/ 257175 h 738188"/>
                <a:gd name="connsiteX6" fmla="*/ 509587 w 514350"/>
                <a:gd name="connsiteY6" fmla="*/ 233363 h 738188"/>
                <a:gd name="connsiteX7" fmla="*/ 514350 w 514350"/>
                <a:gd name="connsiteY7" fmla="*/ 209550 h 738188"/>
                <a:gd name="connsiteX8" fmla="*/ 502443 w 514350"/>
                <a:gd name="connsiteY8" fmla="*/ 188119 h 738188"/>
                <a:gd name="connsiteX9" fmla="*/ 471487 w 514350"/>
                <a:gd name="connsiteY9" fmla="*/ 171450 h 738188"/>
                <a:gd name="connsiteX10" fmla="*/ 431006 w 514350"/>
                <a:gd name="connsiteY10" fmla="*/ 159544 h 738188"/>
                <a:gd name="connsiteX11" fmla="*/ 388143 w 514350"/>
                <a:gd name="connsiteY11" fmla="*/ 133350 h 738188"/>
                <a:gd name="connsiteX12" fmla="*/ 330993 w 514350"/>
                <a:gd name="connsiteY12" fmla="*/ 100013 h 738188"/>
                <a:gd name="connsiteX13" fmla="*/ 261937 w 514350"/>
                <a:gd name="connsiteY13" fmla="*/ 66675 h 738188"/>
                <a:gd name="connsiteX14" fmla="*/ 176212 w 514350"/>
                <a:gd name="connsiteY14" fmla="*/ 35719 h 738188"/>
                <a:gd name="connsiteX15" fmla="*/ 73818 w 514350"/>
                <a:gd name="connsiteY15" fmla="*/ 0 h 738188"/>
                <a:gd name="connsiteX16" fmla="*/ 52387 w 514350"/>
                <a:gd name="connsiteY16" fmla="*/ 0 h 738188"/>
                <a:gd name="connsiteX17" fmla="*/ 78581 w 514350"/>
                <a:gd name="connsiteY17" fmla="*/ 33338 h 738188"/>
                <a:gd name="connsiteX18" fmla="*/ 102393 w 514350"/>
                <a:gd name="connsiteY18" fmla="*/ 69057 h 738188"/>
                <a:gd name="connsiteX19" fmla="*/ 123825 w 514350"/>
                <a:gd name="connsiteY19" fmla="*/ 102394 h 738188"/>
                <a:gd name="connsiteX20" fmla="*/ 138112 w 514350"/>
                <a:gd name="connsiteY20" fmla="*/ 133350 h 738188"/>
                <a:gd name="connsiteX21" fmla="*/ 147637 w 514350"/>
                <a:gd name="connsiteY21" fmla="*/ 164307 h 738188"/>
                <a:gd name="connsiteX22" fmla="*/ 152400 w 514350"/>
                <a:gd name="connsiteY22" fmla="*/ 190500 h 738188"/>
                <a:gd name="connsiteX23" fmla="*/ 152400 w 514350"/>
                <a:gd name="connsiteY23" fmla="*/ 221457 h 738188"/>
                <a:gd name="connsiteX24" fmla="*/ 150018 w 514350"/>
                <a:gd name="connsiteY24" fmla="*/ 276225 h 738188"/>
                <a:gd name="connsiteX25" fmla="*/ 142875 w 514350"/>
                <a:gd name="connsiteY25" fmla="*/ 333375 h 738188"/>
                <a:gd name="connsiteX26" fmla="*/ 133350 w 514350"/>
                <a:gd name="connsiteY26" fmla="*/ 371475 h 738188"/>
                <a:gd name="connsiteX27" fmla="*/ 104775 w 514350"/>
                <a:gd name="connsiteY27" fmla="*/ 435769 h 738188"/>
                <a:gd name="connsiteX28" fmla="*/ 69056 w 514350"/>
                <a:gd name="connsiteY28" fmla="*/ 523875 h 738188"/>
                <a:gd name="connsiteX29" fmla="*/ 40481 w 514350"/>
                <a:gd name="connsiteY29" fmla="*/ 604838 h 738188"/>
                <a:gd name="connsiteX30" fmla="*/ 0 w 514350"/>
                <a:gd name="connsiteY30" fmla="*/ 738188 h 738188"/>
                <a:gd name="connsiteX31" fmla="*/ 109537 w 514350"/>
                <a:gd name="connsiteY31" fmla="*/ 735807 h 738188"/>
                <a:gd name="connsiteX32" fmla="*/ 185737 w 514350"/>
                <a:gd name="connsiteY32" fmla="*/ 626269 h 738188"/>
                <a:gd name="connsiteX33" fmla="*/ 240506 w 514350"/>
                <a:gd name="connsiteY33" fmla="*/ 545307 h 738188"/>
                <a:gd name="connsiteX34" fmla="*/ 304800 w 514350"/>
                <a:gd name="connsiteY34" fmla="*/ 44767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4350" h="738188">
                  <a:moveTo>
                    <a:pt x="304800" y="447675"/>
                  </a:moveTo>
                  <a:lnTo>
                    <a:pt x="357187" y="373857"/>
                  </a:lnTo>
                  <a:lnTo>
                    <a:pt x="397668" y="314325"/>
                  </a:lnTo>
                  <a:lnTo>
                    <a:pt x="416718" y="302419"/>
                  </a:lnTo>
                  <a:lnTo>
                    <a:pt x="454818" y="280988"/>
                  </a:lnTo>
                  <a:lnTo>
                    <a:pt x="488156" y="257175"/>
                  </a:lnTo>
                  <a:lnTo>
                    <a:pt x="509587" y="233363"/>
                  </a:lnTo>
                  <a:lnTo>
                    <a:pt x="514350" y="209550"/>
                  </a:lnTo>
                  <a:lnTo>
                    <a:pt x="502443" y="188119"/>
                  </a:lnTo>
                  <a:lnTo>
                    <a:pt x="471487" y="171450"/>
                  </a:lnTo>
                  <a:lnTo>
                    <a:pt x="431006" y="159544"/>
                  </a:lnTo>
                  <a:lnTo>
                    <a:pt x="388143" y="133350"/>
                  </a:lnTo>
                  <a:lnTo>
                    <a:pt x="330993" y="100013"/>
                  </a:lnTo>
                  <a:lnTo>
                    <a:pt x="261937" y="66675"/>
                  </a:lnTo>
                  <a:lnTo>
                    <a:pt x="176212" y="35719"/>
                  </a:lnTo>
                  <a:lnTo>
                    <a:pt x="73818" y="0"/>
                  </a:lnTo>
                  <a:lnTo>
                    <a:pt x="52387" y="0"/>
                  </a:lnTo>
                  <a:lnTo>
                    <a:pt x="78581" y="33338"/>
                  </a:lnTo>
                  <a:lnTo>
                    <a:pt x="102393" y="69057"/>
                  </a:lnTo>
                  <a:lnTo>
                    <a:pt x="123825" y="102394"/>
                  </a:lnTo>
                  <a:lnTo>
                    <a:pt x="138112" y="133350"/>
                  </a:lnTo>
                  <a:lnTo>
                    <a:pt x="147637" y="164307"/>
                  </a:lnTo>
                  <a:lnTo>
                    <a:pt x="152400" y="190500"/>
                  </a:lnTo>
                  <a:lnTo>
                    <a:pt x="152400" y="221457"/>
                  </a:lnTo>
                  <a:lnTo>
                    <a:pt x="150018" y="276225"/>
                  </a:lnTo>
                  <a:lnTo>
                    <a:pt x="142875" y="333375"/>
                  </a:lnTo>
                  <a:lnTo>
                    <a:pt x="133350" y="371475"/>
                  </a:lnTo>
                  <a:lnTo>
                    <a:pt x="104775" y="435769"/>
                  </a:lnTo>
                  <a:lnTo>
                    <a:pt x="69056" y="523875"/>
                  </a:lnTo>
                  <a:lnTo>
                    <a:pt x="40481" y="604838"/>
                  </a:lnTo>
                  <a:lnTo>
                    <a:pt x="0" y="738188"/>
                  </a:lnTo>
                  <a:lnTo>
                    <a:pt x="109537" y="735807"/>
                  </a:lnTo>
                  <a:lnTo>
                    <a:pt x="185737" y="626269"/>
                  </a:lnTo>
                  <a:lnTo>
                    <a:pt x="240506" y="545307"/>
                  </a:lnTo>
                  <a:lnTo>
                    <a:pt x="304800" y="4476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31">
              <a:extLst>
                <a:ext uri="{FF2B5EF4-FFF2-40B4-BE49-F238E27FC236}">
                  <a16:creationId xmlns:a16="http://schemas.microsoft.com/office/drawing/2014/main" id="{78725911-EA39-4DAD-ACB5-E7E3A02294AA}"/>
                </a:ext>
              </a:extLst>
            </p:cNvPr>
            <p:cNvSpPr/>
            <p:nvPr/>
          </p:nvSpPr>
          <p:spPr>
            <a:xfrm>
              <a:off x="3917951" y="5461001"/>
              <a:ext cx="4341813" cy="492125"/>
            </a:xfrm>
            <a:custGeom>
              <a:avLst/>
              <a:gdLst>
                <a:gd name="connsiteX0" fmla="*/ 1991203 w 4342517"/>
                <a:gd name="connsiteY0" fmla="*/ 98855 h 490740"/>
                <a:gd name="connsiteX1" fmla="*/ 2460759 w 4342517"/>
                <a:gd name="connsiteY1" fmla="*/ 70611 h 490740"/>
                <a:gd name="connsiteX2" fmla="*/ 2782035 w 4342517"/>
                <a:gd name="connsiteY2" fmla="*/ 63550 h 490740"/>
                <a:gd name="connsiteX3" fmla="*/ 2916194 w 4342517"/>
                <a:gd name="connsiteY3" fmla="*/ 60019 h 490740"/>
                <a:gd name="connsiteX4" fmla="*/ 3191573 w 4342517"/>
                <a:gd name="connsiteY4" fmla="*/ 56489 h 490740"/>
                <a:gd name="connsiteX5" fmla="*/ 3484605 w 4342517"/>
                <a:gd name="connsiteY5" fmla="*/ 60019 h 490740"/>
                <a:gd name="connsiteX6" fmla="*/ 3675252 w 4342517"/>
                <a:gd name="connsiteY6" fmla="*/ 63550 h 490740"/>
                <a:gd name="connsiteX7" fmla="*/ 3731740 w 4342517"/>
                <a:gd name="connsiteY7" fmla="*/ 67080 h 490740"/>
                <a:gd name="connsiteX8" fmla="*/ 3784698 w 4342517"/>
                <a:gd name="connsiteY8" fmla="*/ 45897 h 490740"/>
                <a:gd name="connsiteX9" fmla="*/ 3858838 w 4342517"/>
                <a:gd name="connsiteY9" fmla="*/ 21183 h 490740"/>
                <a:gd name="connsiteX10" fmla="*/ 3929448 w 4342517"/>
                <a:gd name="connsiteY10" fmla="*/ 0 h 490740"/>
                <a:gd name="connsiteX11" fmla="*/ 3954162 w 4342517"/>
                <a:gd name="connsiteY11" fmla="*/ 3531 h 490740"/>
                <a:gd name="connsiteX12" fmla="*/ 4028302 w 4342517"/>
                <a:gd name="connsiteY12" fmla="*/ 28245 h 490740"/>
                <a:gd name="connsiteX13" fmla="*/ 4098912 w 4342517"/>
                <a:gd name="connsiteY13" fmla="*/ 52958 h 490740"/>
                <a:gd name="connsiteX14" fmla="*/ 4173053 w 4342517"/>
                <a:gd name="connsiteY14" fmla="*/ 81202 h 490740"/>
                <a:gd name="connsiteX15" fmla="*/ 4250724 w 4342517"/>
                <a:gd name="connsiteY15" fmla="*/ 116507 h 490740"/>
                <a:gd name="connsiteX16" fmla="*/ 4296620 w 4342517"/>
                <a:gd name="connsiteY16" fmla="*/ 141221 h 490740"/>
                <a:gd name="connsiteX17" fmla="*/ 4324864 w 4342517"/>
                <a:gd name="connsiteY17" fmla="*/ 162404 h 490740"/>
                <a:gd name="connsiteX18" fmla="*/ 4335456 w 4342517"/>
                <a:gd name="connsiteY18" fmla="*/ 180056 h 490740"/>
                <a:gd name="connsiteX19" fmla="*/ 4338986 w 4342517"/>
                <a:gd name="connsiteY19" fmla="*/ 194178 h 490740"/>
                <a:gd name="connsiteX20" fmla="*/ 4342517 w 4342517"/>
                <a:gd name="connsiteY20" fmla="*/ 215361 h 490740"/>
                <a:gd name="connsiteX21" fmla="*/ 4338986 w 4342517"/>
                <a:gd name="connsiteY21" fmla="*/ 247136 h 490740"/>
                <a:gd name="connsiteX22" fmla="*/ 4324864 w 4342517"/>
                <a:gd name="connsiteY22" fmla="*/ 264788 h 490740"/>
                <a:gd name="connsiteX23" fmla="*/ 4303681 w 4342517"/>
                <a:gd name="connsiteY23" fmla="*/ 275380 h 490740"/>
                <a:gd name="connsiteX24" fmla="*/ 4250724 w 4342517"/>
                <a:gd name="connsiteY24" fmla="*/ 285971 h 490740"/>
                <a:gd name="connsiteX25" fmla="*/ 4169522 w 4342517"/>
                <a:gd name="connsiteY25" fmla="*/ 289502 h 490740"/>
                <a:gd name="connsiteX26" fmla="*/ 4049485 w 4342517"/>
                <a:gd name="connsiteY26" fmla="*/ 278910 h 490740"/>
                <a:gd name="connsiteX27" fmla="*/ 3869430 w 4342517"/>
                <a:gd name="connsiteY27" fmla="*/ 268319 h 490740"/>
                <a:gd name="connsiteX28" fmla="*/ 3668191 w 4342517"/>
                <a:gd name="connsiteY28" fmla="*/ 257727 h 490740"/>
                <a:gd name="connsiteX29" fmla="*/ 3466952 w 4342517"/>
                <a:gd name="connsiteY29" fmla="*/ 250666 h 490740"/>
                <a:gd name="connsiteX30" fmla="*/ 3198634 w 4342517"/>
                <a:gd name="connsiteY30" fmla="*/ 243605 h 490740"/>
                <a:gd name="connsiteX31" fmla="*/ 2930316 w 4342517"/>
                <a:gd name="connsiteY31" fmla="*/ 243605 h 490740"/>
                <a:gd name="connsiteX32" fmla="*/ 2626693 w 4342517"/>
                <a:gd name="connsiteY32" fmla="*/ 257727 h 490740"/>
                <a:gd name="connsiteX33" fmla="*/ 2270112 w 4342517"/>
                <a:gd name="connsiteY33" fmla="*/ 271849 h 490740"/>
                <a:gd name="connsiteX34" fmla="*/ 2001794 w 4342517"/>
                <a:gd name="connsiteY34" fmla="*/ 285971 h 490740"/>
                <a:gd name="connsiteX35" fmla="*/ 1797025 w 4342517"/>
                <a:gd name="connsiteY35" fmla="*/ 296563 h 490740"/>
                <a:gd name="connsiteX36" fmla="*/ 1567542 w 4342517"/>
                <a:gd name="connsiteY36" fmla="*/ 310685 h 490740"/>
                <a:gd name="connsiteX37" fmla="*/ 1419261 w 4342517"/>
                <a:gd name="connsiteY37" fmla="*/ 314215 h 490740"/>
                <a:gd name="connsiteX38" fmla="*/ 1260389 w 4342517"/>
                <a:gd name="connsiteY38" fmla="*/ 328337 h 490740"/>
                <a:gd name="connsiteX39" fmla="*/ 1080333 w 4342517"/>
                <a:gd name="connsiteY39" fmla="*/ 356581 h 490740"/>
                <a:gd name="connsiteX40" fmla="*/ 896747 w 4342517"/>
                <a:gd name="connsiteY40" fmla="*/ 388356 h 490740"/>
                <a:gd name="connsiteX41" fmla="*/ 773179 w 4342517"/>
                <a:gd name="connsiteY41" fmla="*/ 409539 h 490740"/>
                <a:gd name="connsiteX42" fmla="*/ 628429 w 4342517"/>
                <a:gd name="connsiteY42" fmla="*/ 444844 h 490740"/>
                <a:gd name="connsiteX43" fmla="*/ 494270 w 4342517"/>
                <a:gd name="connsiteY43" fmla="*/ 480149 h 490740"/>
                <a:gd name="connsiteX44" fmla="*/ 441312 w 4342517"/>
                <a:gd name="connsiteY44" fmla="*/ 490740 h 490740"/>
                <a:gd name="connsiteX45" fmla="*/ 423660 w 4342517"/>
                <a:gd name="connsiteY45" fmla="*/ 490740 h 490740"/>
                <a:gd name="connsiteX46" fmla="*/ 381294 w 4342517"/>
                <a:gd name="connsiteY46" fmla="*/ 469557 h 490740"/>
                <a:gd name="connsiteX47" fmla="*/ 307153 w 4342517"/>
                <a:gd name="connsiteY47" fmla="*/ 420130 h 490740"/>
                <a:gd name="connsiteX48" fmla="*/ 222421 w 4342517"/>
                <a:gd name="connsiteY48" fmla="*/ 353051 h 490740"/>
                <a:gd name="connsiteX49" fmla="*/ 137689 w 4342517"/>
                <a:gd name="connsiteY49" fmla="*/ 285971 h 490740"/>
                <a:gd name="connsiteX50" fmla="*/ 28244 w 4342517"/>
                <a:gd name="connsiteY50" fmla="*/ 176526 h 490740"/>
                <a:gd name="connsiteX51" fmla="*/ 7061 w 4342517"/>
                <a:gd name="connsiteY51" fmla="*/ 155343 h 490740"/>
                <a:gd name="connsiteX52" fmla="*/ 0 w 4342517"/>
                <a:gd name="connsiteY52" fmla="*/ 134160 h 490740"/>
                <a:gd name="connsiteX53" fmla="*/ 3530 w 4342517"/>
                <a:gd name="connsiteY53" fmla="*/ 116507 h 490740"/>
                <a:gd name="connsiteX54" fmla="*/ 14122 w 4342517"/>
                <a:gd name="connsiteY54" fmla="*/ 105916 h 490740"/>
                <a:gd name="connsiteX55" fmla="*/ 28244 w 4342517"/>
                <a:gd name="connsiteY55" fmla="*/ 102385 h 490740"/>
                <a:gd name="connsiteX56" fmla="*/ 60018 w 4342517"/>
                <a:gd name="connsiteY56" fmla="*/ 112977 h 490740"/>
                <a:gd name="connsiteX57" fmla="*/ 105915 w 4342517"/>
                <a:gd name="connsiteY57" fmla="*/ 134160 h 490740"/>
                <a:gd name="connsiteX58" fmla="*/ 172994 w 4342517"/>
                <a:gd name="connsiteY58" fmla="*/ 162404 h 490740"/>
                <a:gd name="connsiteX59" fmla="*/ 243604 w 4342517"/>
                <a:gd name="connsiteY59" fmla="*/ 190648 h 490740"/>
                <a:gd name="connsiteX60" fmla="*/ 285970 w 4342517"/>
                <a:gd name="connsiteY60" fmla="*/ 204770 h 490740"/>
                <a:gd name="connsiteX61" fmla="*/ 345989 w 4342517"/>
                <a:gd name="connsiteY61" fmla="*/ 215361 h 490740"/>
                <a:gd name="connsiteX62" fmla="*/ 416599 w 4342517"/>
                <a:gd name="connsiteY62" fmla="*/ 222422 h 490740"/>
                <a:gd name="connsiteX63" fmla="*/ 504861 w 4342517"/>
                <a:gd name="connsiteY63" fmla="*/ 218892 h 490740"/>
                <a:gd name="connsiteX64" fmla="*/ 667264 w 4342517"/>
                <a:gd name="connsiteY64" fmla="*/ 204770 h 490740"/>
                <a:gd name="connsiteX65" fmla="*/ 914400 w 4342517"/>
                <a:gd name="connsiteY65" fmla="*/ 187117 h 490740"/>
                <a:gd name="connsiteX66" fmla="*/ 1281572 w 4342517"/>
                <a:gd name="connsiteY66" fmla="*/ 158873 h 490740"/>
                <a:gd name="connsiteX67" fmla="*/ 1645213 w 4342517"/>
                <a:gd name="connsiteY67" fmla="*/ 130629 h 490740"/>
                <a:gd name="connsiteX68" fmla="*/ 1754659 w 4342517"/>
                <a:gd name="connsiteY68" fmla="*/ 109446 h 490740"/>
                <a:gd name="connsiteX69" fmla="*/ 1991203 w 4342517"/>
                <a:gd name="connsiteY69" fmla="*/ 98855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42517" h="490740">
                  <a:moveTo>
                    <a:pt x="1991203" y="98855"/>
                  </a:moveTo>
                  <a:lnTo>
                    <a:pt x="2460759" y="70611"/>
                  </a:lnTo>
                  <a:lnTo>
                    <a:pt x="2782035" y="63550"/>
                  </a:lnTo>
                  <a:lnTo>
                    <a:pt x="2916194" y="60019"/>
                  </a:lnTo>
                  <a:lnTo>
                    <a:pt x="3191573" y="56489"/>
                  </a:lnTo>
                  <a:lnTo>
                    <a:pt x="3484605" y="60019"/>
                  </a:lnTo>
                  <a:lnTo>
                    <a:pt x="3675252" y="63550"/>
                  </a:lnTo>
                  <a:lnTo>
                    <a:pt x="3731740" y="67080"/>
                  </a:lnTo>
                  <a:lnTo>
                    <a:pt x="3784698" y="45897"/>
                  </a:lnTo>
                  <a:lnTo>
                    <a:pt x="3858838" y="21183"/>
                  </a:lnTo>
                  <a:lnTo>
                    <a:pt x="3929448" y="0"/>
                  </a:lnTo>
                  <a:lnTo>
                    <a:pt x="3954162" y="3531"/>
                  </a:lnTo>
                  <a:lnTo>
                    <a:pt x="4028302" y="28245"/>
                  </a:lnTo>
                  <a:lnTo>
                    <a:pt x="4098912" y="52958"/>
                  </a:lnTo>
                  <a:lnTo>
                    <a:pt x="4173053" y="81202"/>
                  </a:lnTo>
                  <a:lnTo>
                    <a:pt x="4250724" y="116507"/>
                  </a:lnTo>
                  <a:lnTo>
                    <a:pt x="4296620" y="141221"/>
                  </a:lnTo>
                  <a:lnTo>
                    <a:pt x="4324864" y="162404"/>
                  </a:lnTo>
                  <a:lnTo>
                    <a:pt x="4335456" y="180056"/>
                  </a:lnTo>
                  <a:lnTo>
                    <a:pt x="4338986" y="194178"/>
                  </a:lnTo>
                  <a:lnTo>
                    <a:pt x="4342517" y="215361"/>
                  </a:lnTo>
                  <a:lnTo>
                    <a:pt x="4338986" y="247136"/>
                  </a:lnTo>
                  <a:lnTo>
                    <a:pt x="4324864" y="264788"/>
                  </a:lnTo>
                  <a:lnTo>
                    <a:pt x="4303681" y="275380"/>
                  </a:lnTo>
                  <a:lnTo>
                    <a:pt x="4250724" y="285971"/>
                  </a:lnTo>
                  <a:lnTo>
                    <a:pt x="4169522" y="289502"/>
                  </a:lnTo>
                  <a:lnTo>
                    <a:pt x="4049485" y="278910"/>
                  </a:lnTo>
                  <a:lnTo>
                    <a:pt x="3869430" y="268319"/>
                  </a:lnTo>
                  <a:lnTo>
                    <a:pt x="3668191" y="257727"/>
                  </a:lnTo>
                  <a:lnTo>
                    <a:pt x="3466952" y="250666"/>
                  </a:lnTo>
                  <a:lnTo>
                    <a:pt x="3198634" y="243605"/>
                  </a:lnTo>
                  <a:lnTo>
                    <a:pt x="2930316" y="243605"/>
                  </a:lnTo>
                  <a:lnTo>
                    <a:pt x="2626693" y="257727"/>
                  </a:lnTo>
                  <a:lnTo>
                    <a:pt x="2270112" y="271849"/>
                  </a:lnTo>
                  <a:lnTo>
                    <a:pt x="2001794" y="285971"/>
                  </a:lnTo>
                  <a:lnTo>
                    <a:pt x="1797025" y="296563"/>
                  </a:lnTo>
                  <a:lnTo>
                    <a:pt x="1567542" y="310685"/>
                  </a:lnTo>
                  <a:lnTo>
                    <a:pt x="1419261" y="314215"/>
                  </a:lnTo>
                  <a:lnTo>
                    <a:pt x="1260389" y="328337"/>
                  </a:lnTo>
                  <a:lnTo>
                    <a:pt x="1080333" y="356581"/>
                  </a:lnTo>
                  <a:lnTo>
                    <a:pt x="896747" y="388356"/>
                  </a:lnTo>
                  <a:lnTo>
                    <a:pt x="773179" y="409539"/>
                  </a:lnTo>
                  <a:lnTo>
                    <a:pt x="628429" y="444844"/>
                  </a:lnTo>
                  <a:lnTo>
                    <a:pt x="494270" y="480149"/>
                  </a:lnTo>
                  <a:lnTo>
                    <a:pt x="441312" y="490740"/>
                  </a:lnTo>
                  <a:lnTo>
                    <a:pt x="423660" y="490740"/>
                  </a:lnTo>
                  <a:lnTo>
                    <a:pt x="381294" y="469557"/>
                  </a:lnTo>
                  <a:lnTo>
                    <a:pt x="307153" y="420130"/>
                  </a:lnTo>
                  <a:lnTo>
                    <a:pt x="222421" y="353051"/>
                  </a:lnTo>
                  <a:lnTo>
                    <a:pt x="137689" y="285971"/>
                  </a:lnTo>
                  <a:lnTo>
                    <a:pt x="28244" y="176526"/>
                  </a:lnTo>
                  <a:lnTo>
                    <a:pt x="7061" y="155343"/>
                  </a:lnTo>
                  <a:lnTo>
                    <a:pt x="0" y="134160"/>
                  </a:lnTo>
                  <a:lnTo>
                    <a:pt x="3530" y="116507"/>
                  </a:lnTo>
                  <a:lnTo>
                    <a:pt x="14122" y="105916"/>
                  </a:lnTo>
                  <a:lnTo>
                    <a:pt x="28244" y="102385"/>
                  </a:lnTo>
                  <a:lnTo>
                    <a:pt x="60018" y="112977"/>
                  </a:lnTo>
                  <a:lnTo>
                    <a:pt x="105915" y="134160"/>
                  </a:lnTo>
                  <a:lnTo>
                    <a:pt x="172994" y="162404"/>
                  </a:lnTo>
                  <a:lnTo>
                    <a:pt x="243604" y="190648"/>
                  </a:lnTo>
                  <a:lnTo>
                    <a:pt x="285970" y="204770"/>
                  </a:lnTo>
                  <a:lnTo>
                    <a:pt x="345989" y="215361"/>
                  </a:lnTo>
                  <a:lnTo>
                    <a:pt x="416599" y="222422"/>
                  </a:lnTo>
                  <a:lnTo>
                    <a:pt x="504861" y="218892"/>
                  </a:lnTo>
                  <a:lnTo>
                    <a:pt x="667264" y="204770"/>
                  </a:lnTo>
                  <a:lnTo>
                    <a:pt x="914400" y="187117"/>
                  </a:lnTo>
                  <a:lnTo>
                    <a:pt x="1281572" y="158873"/>
                  </a:lnTo>
                  <a:lnTo>
                    <a:pt x="1645213" y="130629"/>
                  </a:lnTo>
                  <a:lnTo>
                    <a:pt x="1754659" y="109446"/>
                  </a:lnTo>
                  <a:lnTo>
                    <a:pt x="1991203" y="988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6CA24644-F0E3-4626-A163-A8C8D9D841F4}"/>
              </a:ext>
            </a:extLst>
          </p:cNvPr>
          <p:cNvGrpSpPr/>
          <p:nvPr/>
        </p:nvGrpSpPr>
        <p:grpSpPr>
          <a:xfrm>
            <a:off x="3917951" y="1377951"/>
            <a:ext cx="4341813" cy="4575175"/>
            <a:chOff x="3917951" y="1377951"/>
            <a:chExt cx="4341813" cy="4575175"/>
          </a:xfrm>
          <a:solidFill>
            <a:schemeClr val="tx1"/>
          </a:solidFill>
        </p:grpSpPr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2480F1AB-A2B5-4D0D-8040-87848DB244CD}"/>
                </a:ext>
              </a:extLst>
            </p:cNvPr>
            <p:cNvSpPr/>
            <p:nvPr/>
          </p:nvSpPr>
          <p:spPr>
            <a:xfrm>
              <a:off x="4333876" y="2071687"/>
              <a:ext cx="665163" cy="1447800"/>
            </a:xfrm>
            <a:custGeom>
              <a:avLst/>
              <a:gdLst>
                <a:gd name="connsiteX0" fmla="*/ 476250 w 664369"/>
                <a:gd name="connsiteY0" fmla="*/ 354806 h 1447800"/>
                <a:gd name="connsiteX1" fmla="*/ 454819 w 664369"/>
                <a:gd name="connsiteY1" fmla="*/ 245269 h 1447800"/>
                <a:gd name="connsiteX2" fmla="*/ 409575 w 664369"/>
                <a:gd name="connsiteY2" fmla="*/ 95250 h 1447800"/>
                <a:gd name="connsiteX3" fmla="*/ 328613 w 664369"/>
                <a:gd name="connsiteY3" fmla="*/ 66675 h 1447800"/>
                <a:gd name="connsiteX4" fmla="*/ 247650 w 664369"/>
                <a:gd name="connsiteY4" fmla="*/ 40481 h 1447800"/>
                <a:gd name="connsiteX5" fmla="*/ 171450 w 664369"/>
                <a:gd name="connsiteY5" fmla="*/ 23812 h 1447800"/>
                <a:gd name="connsiteX6" fmla="*/ 100013 w 664369"/>
                <a:gd name="connsiteY6" fmla="*/ 11906 h 1447800"/>
                <a:gd name="connsiteX7" fmla="*/ 54769 w 664369"/>
                <a:gd name="connsiteY7" fmla="*/ 4762 h 1447800"/>
                <a:gd name="connsiteX8" fmla="*/ 23813 w 664369"/>
                <a:gd name="connsiteY8" fmla="*/ 0 h 1447800"/>
                <a:gd name="connsiteX9" fmla="*/ 4763 w 664369"/>
                <a:gd name="connsiteY9" fmla="*/ 4762 h 1447800"/>
                <a:gd name="connsiteX10" fmla="*/ 0 w 664369"/>
                <a:gd name="connsiteY10" fmla="*/ 21431 h 1447800"/>
                <a:gd name="connsiteX11" fmla="*/ 11906 w 664369"/>
                <a:gd name="connsiteY11" fmla="*/ 47625 h 1447800"/>
                <a:gd name="connsiteX12" fmla="*/ 42863 w 664369"/>
                <a:gd name="connsiteY12" fmla="*/ 78581 h 1447800"/>
                <a:gd name="connsiteX13" fmla="*/ 157163 w 664369"/>
                <a:gd name="connsiteY13" fmla="*/ 202406 h 1447800"/>
                <a:gd name="connsiteX14" fmla="*/ 211931 w 664369"/>
                <a:gd name="connsiteY14" fmla="*/ 269081 h 1447800"/>
                <a:gd name="connsiteX15" fmla="*/ 226219 w 664369"/>
                <a:gd name="connsiteY15" fmla="*/ 319087 h 1447800"/>
                <a:gd name="connsiteX16" fmla="*/ 276225 w 664369"/>
                <a:gd name="connsiteY16" fmla="*/ 521494 h 1447800"/>
                <a:gd name="connsiteX17" fmla="*/ 328613 w 664369"/>
                <a:gd name="connsiteY17" fmla="*/ 742950 h 1447800"/>
                <a:gd name="connsiteX18" fmla="*/ 371475 w 664369"/>
                <a:gd name="connsiteY18" fmla="*/ 947737 h 1447800"/>
                <a:gd name="connsiteX19" fmla="*/ 397669 w 664369"/>
                <a:gd name="connsiteY19" fmla="*/ 1085850 h 1447800"/>
                <a:gd name="connsiteX20" fmla="*/ 409575 w 664369"/>
                <a:gd name="connsiteY20" fmla="*/ 1157287 h 1447800"/>
                <a:gd name="connsiteX21" fmla="*/ 421481 w 664369"/>
                <a:gd name="connsiteY21" fmla="*/ 1207294 h 1447800"/>
                <a:gd name="connsiteX22" fmla="*/ 440531 w 664369"/>
                <a:gd name="connsiteY22" fmla="*/ 1271587 h 1447800"/>
                <a:gd name="connsiteX23" fmla="*/ 459581 w 664369"/>
                <a:gd name="connsiteY23" fmla="*/ 1328737 h 1447800"/>
                <a:gd name="connsiteX24" fmla="*/ 490538 w 664369"/>
                <a:gd name="connsiteY24" fmla="*/ 1385887 h 1447800"/>
                <a:gd name="connsiteX25" fmla="*/ 514350 w 664369"/>
                <a:gd name="connsiteY25" fmla="*/ 1423987 h 1447800"/>
                <a:gd name="connsiteX26" fmla="*/ 531019 w 664369"/>
                <a:gd name="connsiteY26" fmla="*/ 1438275 h 1447800"/>
                <a:gd name="connsiteX27" fmla="*/ 550069 w 664369"/>
                <a:gd name="connsiteY27" fmla="*/ 1445419 h 1447800"/>
                <a:gd name="connsiteX28" fmla="*/ 578644 w 664369"/>
                <a:gd name="connsiteY28" fmla="*/ 1447800 h 1447800"/>
                <a:gd name="connsiteX29" fmla="*/ 604838 w 664369"/>
                <a:gd name="connsiteY29" fmla="*/ 1443037 h 1447800"/>
                <a:gd name="connsiteX30" fmla="*/ 626269 w 664369"/>
                <a:gd name="connsiteY30" fmla="*/ 1428750 h 1447800"/>
                <a:gd name="connsiteX31" fmla="*/ 642938 w 664369"/>
                <a:gd name="connsiteY31" fmla="*/ 1407319 h 1447800"/>
                <a:gd name="connsiteX32" fmla="*/ 657225 w 664369"/>
                <a:gd name="connsiteY32" fmla="*/ 1378744 h 1447800"/>
                <a:gd name="connsiteX33" fmla="*/ 664369 w 664369"/>
                <a:gd name="connsiteY33" fmla="*/ 1338262 h 1447800"/>
                <a:gd name="connsiteX34" fmla="*/ 642938 w 664369"/>
                <a:gd name="connsiteY34" fmla="*/ 1176337 h 1447800"/>
                <a:gd name="connsiteX35" fmla="*/ 604838 w 664369"/>
                <a:gd name="connsiteY35" fmla="*/ 1023937 h 1447800"/>
                <a:gd name="connsiteX36" fmla="*/ 542925 w 664369"/>
                <a:gd name="connsiteY36" fmla="*/ 759619 h 1447800"/>
                <a:gd name="connsiteX37" fmla="*/ 533400 w 664369"/>
                <a:gd name="connsiteY37" fmla="*/ 628650 h 1447800"/>
                <a:gd name="connsiteX38" fmla="*/ 476250 w 664369"/>
                <a:gd name="connsiteY38" fmla="*/ 35480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4369" h="1447800">
                  <a:moveTo>
                    <a:pt x="476250" y="354806"/>
                  </a:moveTo>
                  <a:lnTo>
                    <a:pt x="454819" y="245269"/>
                  </a:lnTo>
                  <a:lnTo>
                    <a:pt x="409575" y="95250"/>
                  </a:lnTo>
                  <a:lnTo>
                    <a:pt x="328613" y="66675"/>
                  </a:lnTo>
                  <a:lnTo>
                    <a:pt x="247650" y="40481"/>
                  </a:lnTo>
                  <a:lnTo>
                    <a:pt x="171450" y="23812"/>
                  </a:lnTo>
                  <a:lnTo>
                    <a:pt x="100013" y="11906"/>
                  </a:lnTo>
                  <a:lnTo>
                    <a:pt x="54769" y="4762"/>
                  </a:lnTo>
                  <a:lnTo>
                    <a:pt x="23813" y="0"/>
                  </a:lnTo>
                  <a:lnTo>
                    <a:pt x="4763" y="4762"/>
                  </a:lnTo>
                  <a:lnTo>
                    <a:pt x="0" y="21431"/>
                  </a:lnTo>
                  <a:lnTo>
                    <a:pt x="11906" y="47625"/>
                  </a:lnTo>
                  <a:lnTo>
                    <a:pt x="42863" y="78581"/>
                  </a:lnTo>
                  <a:lnTo>
                    <a:pt x="157163" y="202406"/>
                  </a:lnTo>
                  <a:lnTo>
                    <a:pt x="211931" y="269081"/>
                  </a:lnTo>
                  <a:lnTo>
                    <a:pt x="226219" y="319087"/>
                  </a:lnTo>
                  <a:lnTo>
                    <a:pt x="276225" y="521494"/>
                  </a:lnTo>
                  <a:lnTo>
                    <a:pt x="328613" y="742950"/>
                  </a:lnTo>
                  <a:lnTo>
                    <a:pt x="371475" y="947737"/>
                  </a:lnTo>
                  <a:lnTo>
                    <a:pt x="397669" y="1085850"/>
                  </a:lnTo>
                  <a:lnTo>
                    <a:pt x="409575" y="1157287"/>
                  </a:lnTo>
                  <a:lnTo>
                    <a:pt x="421481" y="1207294"/>
                  </a:lnTo>
                  <a:lnTo>
                    <a:pt x="440531" y="1271587"/>
                  </a:lnTo>
                  <a:lnTo>
                    <a:pt x="459581" y="1328737"/>
                  </a:lnTo>
                  <a:lnTo>
                    <a:pt x="490538" y="1385887"/>
                  </a:lnTo>
                  <a:lnTo>
                    <a:pt x="514350" y="1423987"/>
                  </a:lnTo>
                  <a:lnTo>
                    <a:pt x="531019" y="1438275"/>
                  </a:lnTo>
                  <a:lnTo>
                    <a:pt x="550069" y="1445419"/>
                  </a:lnTo>
                  <a:lnTo>
                    <a:pt x="578644" y="1447800"/>
                  </a:lnTo>
                  <a:lnTo>
                    <a:pt x="604838" y="1443037"/>
                  </a:lnTo>
                  <a:lnTo>
                    <a:pt x="626269" y="1428750"/>
                  </a:lnTo>
                  <a:lnTo>
                    <a:pt x="642938" y="1407319"/>
                  </a:lnTo>
                  <a:lnTo>
                    <a:pt x="657225" y="1378744"/>
                  </a:lnTo>
                  <a:lnTo>
                    <a:pt x="664369" y="1338262"/>
                  </a:lnTo>
                  <a:lnTo>
                    <a:pt x="642938" y="1176337"/>
                  </a:lnTo>
                  <a:lnTo>
                    <a:pt x="604838" y="1023937"/>
                  </a:lnTo>
                  <a:lnTo>
                    <a:pt x="542925" y="759619"/>
                  </a:lnTo>
                  <a:lnTo>
                    <a:pt x="533400" y="628650"/>
                  </a:lnTo>
                  <a:lnTo>
                    <a:pt x="476250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89896238-B0C8-4DF9-A8C5-E463E1EF72D7}"/>
                </a:ext>
              </a:extLst>
            </p:cNvPr>
            <p:cNvSpPr/>
            <p:nvPr/>
          </p:nvSpPr>
          <p:spPr>
            <a:xfrm>
              <a:off x="4116389" y="3524251"/>
              <a:ext cx="4071937" cy="536575"/>
            </a:xfrm>
            <a:custGeom>
              <a:avLst/>
              <a:gdLst>
                <a:gd name="connsiteX0" fmla="*/ 1907741 w 4072040"/>
                <a:gd name="connsiteY0" fmla="*/ 296028 h 536141"/>
                <a:gd name="connsiteX1" fmla="*/ 1539349 w 4072040"/>
                <a:gd name="connsiteY1" fmla="*/ 335499 h 536141"/>
                <a:gd name="connsiteX2" fmla="*/ 1302526 w 4072040"/>
                <a:gd name="connsiteY2" fmla="*/ 371680 h 536141"/>
                <a:gd name="connsiteX3" fmla="*/ 1059125 w 4072040"/>
                <a:gd name="connsiteY3" fmla="*/ 414440 h 536141"/>
                <a:gd name="connsiteX4" fmla="*/ 904532 w 4072040"/>
                <a:gd name="connsiteY4" fmla="*/ 444043 h 536141"/>
                <a:gd name="connsiteX5" fmla="*/ 756518 w 4072040"/>
                <a:gd name="connsiteY5" fmla="*/ 476935 h 536141"/>
                <a:gd name="connsiteX6" fmla="*/ 608503 w 4072040"/>
                <a:gd name="connsiteY6" fmla="*/ 513116 h 536141"/>
                <a:gd name="connsiteX7" fmla="*/ 529562 w 4072040"/>
                <a:gd name="connsiteY7" fmla="*/ 532851 h 536141"/>
                <a:gd name="connsiteX8" fmla="*/ 509827 w 4072040"/>
                <a:gd name="connsiteY8" fmla="*/ 536141 h 536141"/>
                <a:gd name="connsiteX9" fmla="*/ 437464 w 4072040"/>
                <a:gd name="connsiteY9" fmla="*/ 526273 h 536141"/>
                <a:gd name="connsiteX10" fmla="*/ 374969 w 4072040"/>
                <a:gd name="connsiteY10" fmla="*/ 506538 h 536141"/>
                <a:gd name="connsiteX11" fmla="*/ 315764 w 4072040"/>
                <a:gd name="connsiteY11" fmla="*/ 476935 h 536141"/>
                <a:gd name="connsiteX12" fmla="*/ 259847 w 4072040"/>
                <a:gd name="connsiteY12" fmla="*/ 437464 h 536141"/>
                <a:gd name="connsiteX13" fmla="*/ 194063 w 4072040"/>
                <a:gd name="connsiteY13" fmla="*/ 381548 h 536141"/>
                <a:gd name="connsiteX14" fmla="*/ 138146 w 4072040"/>
                <a:gd name="connsiteY14" fmla="*/ 325631 h 536141"/>
                <a:gd name="connsiteX15" fmla="*/ 75651 w 4072040"/>
                <a:gd name="connsiteY15" fmla="*/ 253269 h 536141"/>
                <a:gd name="connsiteX16" fmla="*/ 36181 w 4072040"/>
                <a:gd name="connsiteY16" fmla="*/ 200641 h 536141"/>
                <a:gd name="connsiteX17" fmla="*/ 3289 w 4072040"/>
                <a:gd name="connsiteY17" fmla="*/ 154593 h 536141"/>
                <a:gd name="connsiteX18" fmla="*/ 0 w 4072040"/>
                <a:gd name="connsiteY18" fmla="*/ 128279 h 536141"/>
                <a:gd name="connsiteX19" fmla="*/ 3289 w 4072040"/>
                <a:gd name="connsiteY19" fmla="*/ 101965 h 536141"/>
                <a:gd name="connsiteX20" fmla="*/ 23024 w 4072040"/>
                <a:gd name="connsiteY20" fmla="*/ 98676 h 536141"/>
                <a:gd name="connsiteX21" fmla="*/ 46049 w 4072040"/>
                <a:gd name="connsiteY21" fmla="*/ 108544 h 536141"/>
                <a:gd name="connsiteX22" fmla="*/ 69073 w 4072040"/>
                <a:gd name="connsiteY22" fmla="*/ 128279 h 536141"/>
                <a:gd name="connsiteX23" fmla="*/ 128279 w 4072040"/>
                <a:gd name="connsiteY23" fmla="*/ 171039 h 536141"/>
                <a:gd name="connsiteX24" fmla="*/ 187484 w 4072040"/>
                <a:gd name="connsiteY24" fmla="*/ 210509 h 536141"/>
                <a:gd name="connsiteX25" fmla="*/ 246690 w 4072040"/>
                <a:gd name="connsiteY25" fmla="*/ 236823 h 536141"/>
                <a:gd name="connsiteX26" fmla="*/ 309185 w 4072040"/>
                <a:gd name="connsiteY26" fmla="*/ 259847 h 536141"/>
                <a:gd name="connsiteX27" fmla="*/ 368391 w 4072040"/>
                <a:gd name="connsiteY27" fmla="*/ 269715 h 536141"/>
                <a:gd name="connsiteX28" fmla="*/ 480224 w 4072040"/>
                <a:gd name="connsiteY28" fmla="*/ 269715 h 536141"/>
                <a:gd name="connsiteX29" fmla="*/ 647974 w 4072040"/>
                <a:gd name="connsiteY29" fmla="*/ 263136 h 536141"/>
                <a:gd name="connsiteX30" fmla="*/ 838748 w 4072040"/>
                <a:gd name="connsiteY30" fmla="*/ 249980 h 536141"/>
                <a:gd name="connsiteX31" fmla="*/ 973605 w 4072040"/>
                <a:gd name="connsiteY31" fmla="*/ 233534 h 536141"/>
                <a:gd name="connsiteX32" fmla="*/ 1217007 w 4072040"/>
                <a:gd name="connsiteY32" fmla="*/ 203931 h 536141"/>
                <a:gd name="connsiteX33" fmla="*/ 1509746 w 4072040"/>
                <a:gd name="connsiteY33" fmla="*/ 174328 h 536141"/>
                <a:gd name="connsiteX34" fmla="*/ 1911030 w 4072040"/>
                <a:gd name="connsiteY34" fmla="*/ 138146 h 536141"/>
                <a:gd name="connsiteX35" fmla="*/ 2243240 w 4072040"/>
                <a:gd name="connsiteY35" fmla="*/ 111833 h 536141"/>
                <a:gd name="connsiteX36" fmla="*/ 2493220 w 4072040"/>
                <a:gd name="connsiteY36" fmla="*/ 88808 h 536141"/>
                <a:gd name="connsiteX37" fmla="*/ 2785959 w 4072040"/>
                <a:gd name="connsiteY37" fmla="*/ 65784 h 536141"/>
                <a:gd name="connsiteX38" fmla="*/ 3065542 w 4072040"/>
                <a:gd name="connsiteY38" fmla="*/ 52627 h 536141"/>
                <a:gd name="connsiteX39" fmla="*/ 3170797 w 4072040"/>
                <a:gd name="connsiteY39" fmla="*/ 46049 h 536141"/>
                <a:gd name="connsiteX40" fmla="*/ 3354992 w 4072040"/>
                <a:gd name="connsiteY40" fmla="*/ 46049 h 536141"/>
                <a:gd name="connsiteX41" fmla="*/ 3496428 w 4072040"/>
                <a:gd name="connsiteY41" fmla="*/ 46049 h 536141"/>
                <a:gd name="connsiteX42" fmla="*/ 3532610 w 4072040"/>
                <a:gd name="connsiteY42" fmla="*/ 32892 h 536141"/>
                <a:gd name="connsiteX43" fmla="*/ 3578659 w 4072040"/>
                <a:gd name="connsiteY43" fmla="*/ 16446 h 536141"/>
                <a:gd name="connsiteX44" fmla="*/ 3637864 w 4072040"/>
                <a:gd name="connsiteY44" fmla="*/ 0 h 536141"/>
                <a:gd name="connsiteX45" fmla="*/ 3687202 w 4072040"/>
                <a:gd name="connsiteY45" fmla="*/ 6578 h 536141"/>
                <a:gd name="connsiteX46" fmla="*/ 3776011 w 4072040"/>
                <a:gd name="connsiteY46" fmla="*/ 32892 h 536141"/>
                <a:gd name="connsiteX47" fmla="*/ 3897712 w 4072040"/>
                <a:gd name="connsiteY47" fmla="*/ 72362 h 536141"/>
                <a:gd name="connsiteX48" fmla="*/ 3937182 w 4072040"/>
                <a:gd name="connsiteY48" fmla="*/ 88808 h 536141"/>
                <a:gd name="connsiteX49" fmla="*/ 3966785 w 4072040"/>
                <a:gd name="connsiteY49" fmla="*/ 105254 h 536141"/>
                <a:gd name="connsiteX50" fmla="*/ 3999677 w 4072040"/>
                <a:gd name="connsiteY50" fmla="*/ 128279 h 536141"/>
                <a:gd name="connsiteX51" fmla="*/ 4029280 w 4072040"/>
                <a:gd name="connsiteY51" fmla="*/ 151303 h 536141"/>
                <a:gd name="connsiteX52" fmla="*/ 4052305 w 4072040"/>
                <a:gd name="connsiteY52" fmla="*/ 177617 h 536141"/>
                <a:gd name="connsiteX53" fmla="*/ 4065461 w 4072040"/>
                <a:gd name="connsiteY53" fmla="*/ 200641 h 536141"/>
                <a:gd name="connsiteX54" fmla="*/ 4072040 w 4072040"/>
                <a:gd name="connsiteY54" fmla="*/ 220377 h 536141"/>
                <a:gd name="connsiteX55" fmla="*/ 4072040 w 4072040"/>
                <a:gd name="connsiteY55" fmla="*/ 236823 h 536141"/>
                <a:gd name="connsiteX56" fmla="*/ 4058883 w 4072040"/>
                <a:gd name="connsiteY56" fmla="*/ 263136 h 536141"/>
                <a:gd name="connsiteX57" fmla="*/ 4032569 w 4072040"/>
                <a:gd name="connsiteY57" fmla="*/ 279582 h 536141"/>
                <a:gd name="connsiteX58" fmla="*/ 3986520 w 4072040"/>
                <a:gd name="connsiteY58" fmla="*/ 292739 h 536141"/>
                <a:gd name="connsiteX59" fmla="*/ 3956918 w 4072040"/>
                <a:gd name="connsiteY59" fmla="*/ 289450 h 536141"/>
                <a:gd name="connsiteX60" fmla="*/ 3828638 w 4072040"/>
                <a:gd name="connsiteY60" fmla="*/ 266426 h 536141"/>
                <a:gd name="connsiteX61" fmla="*/ 3700359 w 4072040"/>
                <a:gd name="connsiteY61" fmla="*/ 246690 h 536141"/>
                <a:gd name="connsiteX62" fmla="*/ 3512874 w 4072040"/>
                <a:gd name="connsiteY62" fmla="*/ 230244 h 536141"/>
                <a:gd name="connsiteX63" fmla="*/ 3351703 w 4072040"/>
                <a:gd name="connsiteY63" fmla="*/ 223666 h 536141"/>
                <a:gd name="connsiteX64" fmla="*/ 3180664 w 4072040"/>
                <a:gd name="connsiteY64" fmla="*/ 223666 h 536141"/>
                <a:gd name="connsiteX65" fmla="*/ 2993179 w 4072040"/>
                <a:gd name="connsiteY65" fmla="*/ 233534 h 536141"/>
                <a:gd name="connsiteX66" fmla="*/ 2759646 w 4072040"/>
                <a:gd name="connsiteY66" fmla="*/ 243401 h 536141"/>
                <a:gd name="connsiteX67" fmla="*/ 2473484 w 4072040"/>
                <a:gd name="connsiteY67" fmla="*/ 259847 h 536141"/>
                <a:gd name="connsiteX68" fmla="*/ 2200480 w 4072040"/>
                <a:gd name="connsiteY68" fmla="*/ 276293 h 536141"/>
                <a:gd name="connsiteX69" fmla="*/ 1907741 w 4072040"/>
                <a:gd name="connsiteY69" fmla="*/ 296028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72040" h="536141">
                  <a:moveTo>
                    <a:pt x="1907741" y="296028"/>
                  </a:moveTo>
                  <a:lnTo>
                    <a:pt x="1539349" y="335499"/>
                  </a:lnTo>
                  <a:lnTo>
                    <a:pt x="1302526" y="371680"/>
                  </a:lnTo>
                  <a:lnTo>
                    <a:pt x="1059125" y="414440"/>
                  </a:lnTo>
                  <a:lnTo>
                    <a:pt x="904532" y="444043"/>
                  </a:lnTo>
                  <a:lnTo>
                    <a:pt x="756518" y="476935"/>
                  </a:lnTo>
                  <a:lnTo>
                    <a:pt x="608503" y="513116"/>
                  </a:lnTo>
                  <a:lnTo>
                    <a:pt x="529562" y="532851"/>
                  </a:lnTo>
                  <a:lnTo>
                    <a:pt x="509827" y="536141"/>
                  </a:lnTo>
                  <a:lnTo>
                    <a:pt x="437464" y="526273"/>
                  </a:lnTo>
                  <a:lnTo>
                    <a:pt x="374969" y="506538"/>
                  </a:lnTo>
                  <a:lnTo>
                    <a:pt x="315764" y="476935"/>
                  </a:lnTo>
                  <a:lnTo>
                    <a:pt x="259847" y="437464"/>
                  </a:lnTo>
                  <a:lnTo>
                    <a:pt x="194063" y="381548"/>
                  </a:lnTo>
                  <a:lnTo>
                    <a:pt x="138146" y="325631"/>
                  </a:lnTo>
                  <a:lnTo>
                    <a:pt x="75651" y="253269"/>
                  </a:lnTo>
                  <a:lnTo>
                    <a:pt x="36181" y="200641"/>
                  </a:lnTo>
                  <a:lnTo>
                    <a:pt x="3289" y="154593"/>
                  </a:lnTo>
                  <a:lnTo>
                    <a:pt x="0" y="128279"/>
                  </a:lnTo>
                  <a:lnTo>
                    <a:pt x="3289" y="101965"/>
                  </a:lnTo>
                  <a:lnTo>
                    <a:pt x="23024" y="98676"/>
                  </a:lnTo>
                  <a:lnTo>
                    <a:pt x="46049" y="108544"/>
                  </a:lnTo>
                  <a:lnTo>
                    <a:pt x="69073" y="128279"/>
                  </a:lnTo>
                  <a:lnTo>
                    <a:pt x="128279" y="171039"/>
                  </a:lnTo>
                  <a:lnTo>
                    <a:pt x="187484" y="210509"/>
                  </a:lnTo>
                  <a:lnTo>
                    <a:pt x="246690" y="236823"/>
                  </a:lnTo>
                  <a:lnTo>
                    <a:pt x="309185" y="259847"/>
                  </a:lnTo>
                  <a:lnTo>
                    <a:pt x="368391" y="269715"/>
                  </a:lnTo>
                  <a:lnTo>
                    <a:pt x="480224" y="269715"/>
                  </a:lnTo>
                  <a:lnTo>
                    <a:pt x="647974" y="263136"/>
                  </a:lnTo>
                  <a:lnTo>
                    <a:pt x="838748" y="249980"/>
                  </a:lnTo>
                  <a:lnTo>
                    <a:pt x="973605" y="233534"/>
                  </a:lnTo>
                  <a:lnTo>
                    <a:pt x="1217007" y="203931"/>
                  </a:lnTo>
                  <a:lnTo>
                    <a:pt x="1509746" y="174328"/>
                  </a:lnTo>
                  <a:lnTo>
                    <a:pt x="1911030" y="138146"/>
                  </a:lnTo>
                  <a:lnTo>
                    <a:pt x="2243240" y="111833"/>
                  </a:lnTo>
                  <a:lnTo>
                    <a:pt x="2493220" y="88808"/>
                  </a:lnTo>
                  <a:lnTo>
                    <a:pt x="2785959" y="65784"/>
                  </a:lnTo>
                  <a:lnTo>
                    <a:pt x="3065542" y="52627"/>
                  </a:lnTo>
                  <a:lnTo>
                    <a:pt x="3170797" y="46049"/>
                  </a:lnTo>
                  <a:lnTo>
                    <a:pt x="3354992" y="46049"/>
                  </a:lnTo>
                  <a:lnTo>
                    <a:pt x="3496428" y="46049"/>
                  </a:lnTo>
                  <a:lnTo>
                    <a:pt x="3532610" y="32892"/>
                  </a:lnTo>
                  <a:lnTo>
                    <a:pt x="3578659" y="16446"/>
                  </a:lnTo>
                  <a:lnTo>
                    <a:pt x="3637864" y="0"/>
                  </a:lnTo>
                  <a:lnTo>
                    <a:pt x="3687202" y="6578"/>
                  </a:lnTo>
                  <a:lnTo>
                    <a:pt x="3776011" y="32892"/>
                  </a:lnTo>
                  <a:lnTo>
                    <a:pt x="3897712" y="72362"/>
                  </a:lnTo>
                  <a:lnTo>
                    <a:pt x="3937182" y="88808"/>
                  </a:lnTo>
                  <a:lnTo>
                    <a:pt x="3966785" y="105254"/>
                  </a:lnTo>
                  <a:lnTo>
                    <a:pt x="3999677" y="128279"/>
                  </a:lnTo>
                  <a:lnTo>
                    <a:pt x="4029280" y="151303"/>
                  </a:lnTo>
                  <a:lnTo>
                    <a:pt x="4052305" y="177617"/>
                  </a:lnTo>
                  <a:lnTo>
                    <a:pt x="4065461" y="200641"/>
                  </a:lnTo>
                  <a:lnTo>
                    <a:pt x="4072040" y="220377"/>
                  </a:lnTo>
                  <a:lnTo>
                    <a:pt x="4072040" y="236823"/>
                  </a:lnTo>
                  <a:lnTo>
                    <a:pt x="4058883" y="263136"/>
                  </a:lnTo>
                  <a:lnTo>
                    <a:pt x="4032569" y="279582"/>
                  </a:lnTo>
                  <a:lnTo>
                    <a:pt x="3986520" y="292739"/>
                  </a:lnTo>
                  <a:lnTo>
                    <a:pt x="3956918" y="289450"/>
                  </a:lnTo>
                  <a:lnTo>
                    <a:pt x="3828638" y="266426"/>
                  </a:lnTo>
                  <a:lnTo>
                    <a:pt x="3700359" y="246690"/>
                  </a:lnTo>
                  <a:lnTo>
                    <a:pt x="3512874" y="230244"/>
                  </a:lnTo>
                  <a:lnTo>
                    <a:pt x="3351703" y="223666"/>
                  </a:lnTo>
                  <a:lnTo>
                    <a:pt x="3180664" y="223666"/>
                  </a:lnTo>
                  <a:lnTo>
                    <a:pt x="2993179" y="233534"/>
                  </a:lnTo>
                  <a:lnTo>
                    <a:pt x="2759646" y="243401"/>
                  </a:lnTo>
                  <a:lnTo>
                    <a:pt x="2473484" y="259847"/>
                  </a:lnTo>
                  <a:lnTo>
                    <a:pt x="2200480" y="276293"/>
                  </a:lnTo>
                  <a:lnTo>
                    <a:pt x="1907741" y="2960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6">
              <a:extLst>
                <a:ext uri="{FF2B5EF4-FFF2-40B4-BE49-F238E27FC236}">
                  <a16:creationId xmlns:a16="http://schemas.microsoft.com/office/drawing/2014/main" id="{E3ACC5A3-946E-415B-879F-2F299EAAE3EA}"/>
                </a:ext>
              </a:extLst>
            </p:cNvPr>
            <p:cNvSpPr/>
            <p:nvPr/>
          </p:nvSpPr>
          <p:spPr>
            <a:xfrm>
              <a:off x="4713289" y="4235450"/>
              <a:ext cx="600075" cy="869950"/>
            </a:xfrm>
            <a:custGeom>
              <a:avLst/>
              <a:gdLst>
                <a:gd name="connsiteX0" fmla="*/ 473869 w 600075"/>
                <a:gd name="connsiteY0" fmla="*/ 316706 h 869156"/>
                <a:gd name="connsiteX1" fmla="*/ 433387 w 600075"/>
                <a:gd name="connsiteY1" fmla="*/ 183356 h 869156"/>
                <a:gd name="connsiteX2" fmla="*/ 350044 w 600075"/>
                <a:gd name="connsiteY2" fmla="*/ 47625 h 869156"/>
                <a:gd name="connsiteX3" fmla="*/ 290512 w 600075"/>
                <a:gd name="connsiteY3" fmla="*/ 30956 h 869156"/>
                <a:gd name="connsiteX4" fmla="*/ 223837 w 600075"/>
                <a:gd name="connsiteY4" fmla="*/ 14287 h 869156"/>
                <a:gd name="connsiteX5" fmla="*/ 152400 w 600075"/>
                <a:gd name="connsiteY5" fmla="*/ 4762 h 869156"/>
                <a:gd name="connsiteX6" fmla="*/ 100012 w 600075"/>
                <a:gd name="connsiteY6" fmla="*/ 4762 h 869156"/>
                <a:gd name="connsiteX7" fmla="*/ 47625 w 600075"/>
                <a:gd name="connsiteY7" fmla="*/ 0 h 869156"/>
                <a:gd name="connsiteX8" fmla="*/ 19050 w 600075"/>
                <a:gd name="connsiteY8" fmla="*/ 0 h 869156"/>
                <a:gd name="connsiteX9" fmla="*/ 2381 w 600075"/>
                <a:gd name="connsiteY9" fmla="*/ 4762 h 869156"/>
                <a:gd name="connsiteX10" fmla="*/ 0 w 600075"/>
                <a:gd name="connsiteY10" fmla="*/ 16668 h 869156"/>
                <a:gd name="connsiteX11" fmla="*/ 7144 w 600075"/>
                <a:gd name="connsiteY11" fmla="*/ 38100 h 869156"/>
                <a:gd name="connsiteX12" fmla="*/ 30956 w 600075"/>
                <a:gd name="connsiteY12" fmla="*/ 61912 h 869156"/>
                <a:gd name="connsiteX13" fmla="*/ 69056 w 600075"/>
                <a:gd name="connsiteY13" fmla="*/ 95250 h 869156"/>
                <a:gd name="connsiteX14" fmla="*/ 116681 w 600075"/>
                <a:gd name="connsiteY14" fmla="*/ 138112 h 869156"/>
                <a:gd name="connsiteX15" fmla="*/ 150019 w 600075"/>
                <a:gd name="connsiteY15" fmla="*/ 178593 h 869156"/>
                <a:gd name="connsiteX16" fmla="*/ 188119 w 600075"/>
                <a:gd name="connsiteY16" fmla="*/ 228600 h 869156"/>
                <a:gd name="connsiteX17" fmla="*/ 216694 w 600075"/>
                <a:gd name="connsiteY17" fmla="*/ 271462 h 869156"/>
                <a:gd name="connsiteX18" fmla="*/ 247650 w 600075"/>
                <a:gd name="connsiteY18" fmla="*/ 350043 h 869156"/>
                <a:gd name="connsiteX19" fmla="*/ 290512 w 600075"/>
                <a:gd name="connsiteY19" fmla="*/ 473868 h 869156"/>
                <a:gd name="connsiteX20" fmla="*/ 338137 w 600075"/>
                <a:gd name="connsiteY20" fmla="*/ 645318 h 869156"/>
                <a:gd name="connsiteX21" fmla="*/ 366712 w 600075"/>
                <a:gd name="connsiteY21" fmla="*/ 742950 h 869156"/>
                <a:gd name="connsiteX22" fmla="*/ 376237 w 600075"/>
                <a:gd name="connsiteY22" fmla="*/ 771525 h 869156"/>
                <a:gd name="connsiteX23" fmla="*/ 402431 w 600075"/>
                <a:gd name="connsiteY23" fmla="*/ 809625 h 869156"/>
                <a:gd name="connsiteX24" fmla="*/ 433387 w 600075"/>
                <a:gd name="connsiteY24" fmla="*/ 847725 h 869156"/>
                <a:gd name="connsiteX25" fmla="*/ 459581 w 600075"/>
                <a:gd name="connsiteY25" fmla="*/ 866775 h 869156"/>
                <a:gd name="connsiteX26" fmla="*/ 471487 w 600075"/>
                <a:gd name="connsiteY26" fmla="*/ 869156 h 869156"/>
                <a:gd name="connsiteX27" fmla="*/ 492919 w 600075"/>
                <a:gd name="connsiteY27" fmla="*/ 869156 h 869156"/>
                <a:gd name="connsiteX28" fmla="*/ 514350 w 600075"/>
                <a:gd name="connsiteY28" fmla="*/ 862012 h 869156"/>
                <a:gd name="connsiteX29" fmla="*/ 540544 w 600075"/>
                <a:gd name="connsiteY29" fmla="*/ 838200 h 869156"/>
                <a:gd name="connsiteX30" fmla="*/ 569119 w 600075"/>
                <a:gd name="connsiteY30" fmla="*/ 804862 h 869156"/>
                <a:gd name="connsiteX31" fmla="*/ 600075 w 600075"/>
                <a:gd name="connsiteY31" fmla="*/ 750093 h 869156"/>
                <a:gd name="connsiteX32" fmla="*/ 550069 w 600075"/>
                <a:gd name="connsiteY32" fmla="*/ 561975 h 869156"/>
                <a:gd name="connsiteX33" fmla="*/ 473869 w 600075"/>
                <a:gd name="connsiteY33" fmla="*/ 31670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075" h="869156">
                  <a:moveTo>
                    <a:pt x="473869" y="316706"/>
                  </a:moveTo>
                  <a:lnTo>
                    <a:pt x="433387" y="183356"/>
                  </a:lnTo>
                  <a:lnTo>
                    <a:pt x="350044" y="47625"/>
                  </a:lnTo>
                  <a:lnTo>
                    <a:pt x="290512" y="30956"/>
                  </a:lnTo>
                  <a:lnTo>
                    <a:pt x="223837" y="14287"/>
                  </a:lnTo>
                  <a:lnTo>
                    <a:pt x="152400" y="4762"/>
                  </a:lnTo>
                  <a:lnTo>
                    <a:pt x="100012" y="4762"/>
                  </a:lnTo>
                  <a:lnTo>
                    <a:pt x="47625" y="0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7144" y="38100"/>
                  </a:lnTo>
                  <a:lnTo>
                    <a:pt x="30956" y="61912"/>
                  </a:lnTo>
                  <a:lnTo>
                    <a:pt x="69056" y="95250"/>
                  </a:lnTo>
                  <a:lnTo>
                    <a:pt x="116681" y="138112"/>
                  </a:lnTo>
                  <a:lnTo>
                    <a:pt x="150019" y="178593"/>
                  </a:lnTo>
                  <a:lnTo>
                    <a:pt x="188119" y="228600"/>
                  </a:lnTo>
                  <a:lnTo>
                    <a:pt x="216694" y="271462"/>
                  </a:lnTo>
                  <a:lnTo>
                    <a:pt x="247650" y="350043"/>
                  </a:lnTo>
                  <a:lnTo>
                    <a:pt x="290512" y="473868"/>
                  </a:lnTo>
                  <a:lnTo>
                    <a:pt x="338137" y="645318"/>
                  </a:lnTo>
                  <a:lnTo>
                    <a:pt x="366712" y="742950"/>
                  </a:lnTo>
                  <a:lnTo>
                    <a:pt x="376237" y="771525"/>
                  </a:lnTo>
                  <a:lnTo>
                    <a:pt x="402431" y="809625"/>
                  </a:lnTo>
                  <a:lnTo>
                    <a:pt x="433387" y="847725"/>
                  </a:lnTo>
                  <a:lnTo>
                    <a:pt x="459581" y="866775"/>
                  </a:lnTo>
                  <a:lnTo>
                    <a:pt x="471487" y="869156"/>
                  </a:lnTo>
                  <a:lnTo>
                    <a:pt x="492919" y="869156"/>
                  </a:lnTo>
                  <a:lnTo>
                    <a:pt x="514350" y="862012"/>
                  </a:lnTo>
                  <a:lnTo>
                    <a:pt x="540544" y="838200"/>
                  </a:lnTo>
                  <a:lnTo>
                    <a:pt x="569119" y="804862"/>
                  </a:lnTo>
                  <a:lnTo>
                    <a:pt x="600075" y="750093"/>
                  </a:lnTo>
                  <a:lnTo>
                    <a:pt x="550069" y="561975"/>
                  </a:lnTo>
                  <a:lnTo>
                    <a:pt x="47386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19A2F188-1559-4D63-B5DA-64C261B1E846}"/>
                </a:ext>
              </a:extLst>
            </p:cNvPr>
            <p:cNvSpPr/>
            <p:nvPr/>
          </p:nvSpPr>
          <p:spPr>
            <a:xfrm>
              <a:off x="4694238" y="1893888"/>
              <a:ext cx="3014662" cy="1501775"/>
            </a:xfrm>
            <a:custGeom>
              <a:avLst/>
              <a:gdLst>
                <a:gd name="connsiteX0" fmla="*/ 1329100 w 3013657"/>
                <a:gd name="connsiteY0" fmla="*/ 118486 h 1501677"/>
                <a:gd name="connsiteX1" fmla="*/ 1012280 w 3013657"/>
                <a:gd name="connsiteY1" fmla="*/ 141668 h 1501677"/>
                <a:gd name="connsiteX2" fmla="*/ 837127 w 3013657"/>
                <a:gd name="connsiteY2" fmla="*/ 182880 h 1501677"/>
                <a:gd name="connsiteX3" fmla="*/ 613035 w 3013657"/>
                <a:gd name="connsiteY3" fmla="*/ 208638 h 1501677"/>
                <a:gd name="connsiteX4" fmla="*/ 311669 w 3013657"/>
                <a:gd name="connsiteY4" fmla="*/ 242123 h 1501677"/>
                <a:gd name="connsiteX5" fmla="*/ 0 w 3013657"/>
                <a:gd name="connsiteY5" fmla="*/ 280760 h 1501677"/>
                <a:gd name="connsiteX6" fmla="*/ 43788 w 3013657"/>
                <a:gd name="connsiteY6" fmla="*/ 461064 h 1501677"/>
                <a:gd name="connsiteX7" fmla="*/ 365760 w 3013657"/>
                <a:gd name="connsiteY7" fmla="*/ 412124 h 1501677"/>
                <a:gd name="connsiteX8" fmla="*/ 651671 w 3013657"/>
                <a:gd name="connsiteY8" fmla="*/ 368336 h 1501677"/>
                <a:gd name="connsiteX9" fmla="*/ 870612 w 3013657"/>
                <a:gd name="connsiteY9" fmla="*/ 334851 h 1501677"/>
                <a:gd name="connsiteX10" fmla="*/ 1079250 w 3013657"/>
                <a:gd name="connsiteY10" fmla="*/ 314245 h 1501677"/>
                <a:gd name="connsiteX11" fmla="*/ 1403797 w 3013657"/>
                <a:gd name="connsiteY11" fmla="*/ 288487 h 1501677"/>
                <a:gd name="connsiteX12" fmla="*/ 1653648 w 3013657"/>
                <a:gd name="connsiteY12" fmla="*/ 270457 h 1501677"/>
                <a:gd name="connsiteX13" fmla="*/ 1821073 w 3013657"/>
                <a:gd name="connsiteY13" fmla="*/ 252426 h 1501677"/>
                <a:gd name="connsiteX14" fmla="*/ 2078650 w 3013657"/>
                <a:gd name="connsiteY14" fmla="*/ 242123 h 1501677"/>
                <a:gd name="connsiteX15" fmla="*/ 2441835 w 3013657"/>
                <a:gd name="connsiteY15" fmla="*/ 231820 h 1501677"/>
                <a:gd name="connsiteX16" fmla="*/ 2547441 w 3013657"/>
                <a:gd name="connsiteY16" fmla="*/ 226668 h 1501677"/>
                <a:gd name="connsiteX17" fmla="*/ 2573199 w 3013657"/>
                <a:gd name="connsiteY17" fmla="*/ 234396 h 1501677"/>
                <a:gd name="connsiteX18" fmla="*/ 2593805 w 3013657"/>
                <a:gd name="connsiteY18" fmla="*/ 244699 h 1501677"/>
                <a:gd name="connsiteX19" fmla="*/ 2604108 w 3013657"/>
                <a:gd name="connsiteY19" fmla="*/ 252426 h 1501677"/>
                <a:gd name="connsiteX20" fmla="*/ 2614412 w 3013657"/>
                <a:gd name="connsiteY20" fmla="*/ 267881 h 1501677"/>
                <a:gd name="connsiteX21" fmla="*/ 2619563 w 3013657"/>
                <a:gd name="connsiteY21" fmla="*/ 288487 h 1501677"/>
                <a:gd name="connsiteX22" fmla="*/ 2622139 w 3013657"/>
                <a:gd name="connsiteY22" fmla="*/ 329699 h 1501677"/>
                <a:gd name="connsiteX23" fmla="*/ 2604108 w 3013657"/>
                <a:gd name="connsiteY23" fmla="*/ 543489 h 1501677"/>
                <a:gd name="connsiteX24" fmla="*/ 2598957 w 3013657"/>
                <a:gd name="connsiteY24" fmla="*/ 633641 h 1501677"/>
                <a:gd name="connsiteX25" fmla="*/ 2580926 w 3013657"/>
                <a:gd name="connsiteY25" fmla="*/ 759854 h 1501677"/>
                <a:gd name="connsiteX26" fmla="*/ 2560320 w 3013657"/>
                <a:gd name="connsiteY26" fmla="*/ 955613 h 1501677"/>
                <a:gd name="connsiteX27" fmla="*/ 2526835 w 3013657"/>
                <a:gd name="connsiteY27" fmla="*/ 1233796 h 1501677"/>
                <a:gd name="connsiteX28" fmla="*/ 2495926 w 3013657"/>
                <a:gd name="connsiteY28" fmla="*/ 1396070 h 1501677"/>
                <a:gd name="connsiteX29" fmla="*/ 2506229 w 3013657"/>
                <a:gd name="connsiteY29" fmla="*/ 1434707 h 1501677"/>
                <a:gd name="connsiteX30" fmla="*/ 2519108 w 3013657"/>
                <a:gd name="connsiteY30" fmla="*/ 1457889 h 1501677"/>
                <a:gd name="connsiteX31" fmla="*/ 2542290 w 3013657"/>
                <a:gd name="connsiteY31" fmla="*/ 1481071 h 1501677"/>
                <a:gd name="connsiteX32" fmla="*/ 2578351 w 3013657"/>
                <a:gd name="connsiteY32" fmla="*/ 1496525 h 1501677"/>
                <a:gd name="connsiteX33" fmla="*/ 2604108 w 3013657"/>
                <a:gd name="connsiteY33" fmla="*/ 1501677 h 1501677"/>
                <a:gd name="connsiteX34" fmla="*/ 2632442 w 3013657"/>
                <a:gd name="connsiteY34" fmla="*/ 1499101 h 1501677"/>
                <a:gd name="connsiteX35" fmla="*/ 2660775 w 3013657"/>
                <a:gd name="connsiteY35" fmla="*/ 1478495 h 1501677"/>
                <a:gd name="connsiteX36" fmla="*/ 2683957 w 3013657"/>
                <a:gd name="connsiteY36" fmla="*/ 1450161 h 1501677"/>
                <a:gd name="connsiteX37" fmla="*/ 2707139 w 3013657"/>
                <a:gd name="connsiteY37" fmla="*/ 1406373 h 1501677"/>
                <a:gd name="connsiteX38" fmla="*/ 2730321 w 3013657"/>
                <a:gd name="connsiteY38" fmla="*/ 1347130 h 1501677"/>
                <a:gd name="connsiteX39" fmla="*/ 2743200 w 3013657"/>
                <a:gd name="connsiteY39" fmla="*/ 1280160 h 1501677"/>
                <a:gd name="connsiteX40" fmla="*/ 2753503 w 3013657"/>
                <a:gd name="connsiteY40" fmla="*/ 1179705 h 1501677"/>
                <a:gd name="connsiteX41" fmla="*/ 2771534 w 3013657"/>
                <a:gd name="connsiteY41" fmla="*/ 1074098 h 1501677"/>
                <a:gd name="connsiteX42" fmla="*/ 2810170 w 3013657"/>
                <a:gd name="connsiteY42" fmla="*/ 868036 h 1501677"/>
                <a:gd name="connsiteX43" fmla="*/ 2846231 w 3013657"/>
                <a:gd name="connsiteY43" fmla="*/ 708338 h 1501677"/>
                <a:gd name="connsiteX44" fmla="*/ 2892595 w 3013657"/>
                <a:gd name="connsiteY44" fmla="*/ 533186 h 1501677"/>
                <a:gd name="connsiteX45" fmla="*/ 2931232 w 3013657"/>
                <a:gd name="connsiteY45" fmla="*/ 414700 h 1501677"/>
                <a:gd name="connsiteX46" fmla="*/ 2969868 w 3013657"/>
                <a:gd name="connsiteY46" fmla="*/ 334851 h 1501677"/>
                <a:gd name="connsiteX47" fmla="*/ 2985323 w 3013657"/>
                <a:gd name="connsiteY47" fmla="*/ 309093 h 1501677"/>
                <a:gd name="connsiteX48" fmla="*/ 3000778 w 3013657"/>
                <a:gd name="connsiteY48" fmla="*/ 293639 h 1501677"/>
                <a:gd name="connsiteX49" fmla="*/ 3011081 w 3013657"/>
                <a:gd name="connsiteY49" fmla="*/ 273032 h 1501677"/>
                <a:gd name="connsiteX50" fmla="*/ 3013657 w 3013657"/>
                <a:gd name="connsiteY50" fmla="*/ 249850 h 1501677"/>
                <a:gd name="connsiteX51" fmla="*/ 3005929 w 3013657"/>
                <a:gd name="connsiteY51" fmla="*/ 221517 h 1501677"/>
                <a:gd name="connsiteX52" fmla="*/ 2982747 w 3013657"/>
                <a:gd name="connsiteY52" fmla="*/ 185456 h 1501677"/>
                <a:gd name="connsiteX53" fmla="*/ 2931232 w 3013657"/>
                <a:gd name="connsiteY53" fmla="*/ 133941 h 1501677"/>
                <a:gd name="connsiteX54" fmla="*/ 2879716 w 3013657"/>
                <a:gd name="connsiteY54" fmla="*/ 82425 h 1501677"/>
                <a:gd name="connsiteX55" fmla="*/ 2820473 w 3013657"/>
                <a:gd name="connsiteY55" fmla="*/ 36061 h 1501677"/>
                <a:gd name="connsiteX56" fmla="*/ 2771534 w 3013657"/>
                <a:gd name="connsiteY56" fmla="*/ 5152 h 1501677"/>
                <a:gd name="connsiteX57" fmla="*/ 2743200 w 3013657"/>
                <a:gd name="connsiteY57" fmla="*/ 0 h 1501677"/>
                <a:gd name="connsiteX58" fmla="*/ 2699412 w 3013657"/>
                <a:gd name="connsiteY58" fmla="*/ 10303 h 1501677"/>
                <a:gd name="connsiteX59" fmla="*/ 2627290 w 3013657"/>
                <a:gd name="connsiteY59" fmla="*/ 38637 h 1501677"/>
                <a:gd name="connsiteX60" fmla="*/ 2580926 w 3013657"/>
                <a:gd name="connsiteY60" fmla="*/ 51516 h 1501677"/>
                <a:gd name="connsiteX61" fmla="*/ 2462441 w 3013657"/>
                <a:gd name="connsiteY61" fmla="*/ 54092 h 1501677"/>
                <a:gd name="connsiteX62" fmla="*/ 2220318 w 3013657"/>
                <a:gd name="connsiteY62" fmla="*/ 59243 h 1501677"/>
                <a:gd name="connsiteX63" fmla="*/ 1890619 w 3013657"/>
                <a:gd name="connsiteY63" fmla="*/ 72122 h 1501677"/>
                <a:gd name="connsiteX64" fmla="*/ 1604708 w 3013657"/>
                <a:gd name="connsiteY64" fmla="*/ 97880 h 1501677"/>
                <a:gd name="connsiteX65" fmla="*/ 1329100 w 3013657"/>
                <a:gd name="connsiteY65" fmla="*/ 118486 h 15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3657" h="1501677">
                  <a:moveTo>
                    <a:pt x="1329100" y="118486"/>
                  </a:moveTo>
                  <a:lnTo>
                    <a:pt x="1012280" y="141668"/>
                  </a:lnTo>
                  <a:lnTo>
                    <a:pt x="837127" y="182880"/>
                  </a:lnTo>
                  <a:lnTo>
                    <a:pt x="613035" y="208638"/>
                  </a:lnTo>
                  <a:lnTo>
                    <a:pt x="311669" y="242123"/>
                  </a:lnTo>
                  <a:lnTo>
                    <a:pt x="0" y="280760"/>
                  </a:lnTo>
                  <a:lnTo>
                    <a:pt x="43788" y="461064"/>
                  </a:lnTo>
                  <a:lnTo>
                    <a:pt x="365760" y="412124"/>
                  </a:lnTo>
                  <a:lnTo>
                    <a:pt x="651671" y="368336"/>
                  </a:lnTo>
                  <a:lnTo>
                    <a:pt x="870612" y="334851"/>
                  </a:lnTo>
                  <a:lnTo>
                    <a:pt x="1079250" y="314245"/>
                  </a:lnTo>
                  <a:lnTo>
                    <a:pt x="1403797" y="288487"/>
                  </a:lnTo>
                  <a:lnTo>
                    <a:pt x="1653648" y="270457"/>
                  </a:lnTo>
                  <a:lnTo>
                    <a:pt x="1821073" y="252426"/>
                  </a:lnTo>
                  <a:lnTo>
                    <a:pt x="2078650" y="242123"/>
                  </a:lnTo>
                  <a:lnTo>
                    <a:pt x="2441835" y="231820"/>
                  </a:lnTo>
                  <a:lnTo>
                    <a:pt x="2547441" y="226668"/>
                  </a:lnTo>
                  <a:lnTo>
                    <a:pt x="2573199" y="234396"/>
                  </a:lnTo>
                  <a:lnTo>
                    <a:pt x="2593805" y="244699"/>
                  </a:lnTo>
                  <a:lnTo>
                    <a:pt x="2604108" y="252426"/>
                  </a:lnTo>
                  <a:lnTo>
                    <a:pt x="2614412" y="267881"/>
                  </a:lnTo>
                  <a:lnTo>
                    <a:pt x="2619563" y="288487"/>
                  </a:lnTo>
                  <a:lnTo>
                    <a:pt x="2622139" y="329699"/>
                  </a:lnTo>
                  <a:lnTo>
                    <a:pt x="2604108" y="543489"/>
                  </a:lnTo>
                  <a:lnTo>
                    <a:pt x="2598957" y="633641"/>
                  </a:lnTo>
                  <a:lnTo>
                    <a:pt x="2580926" y="759854"/>
                  </a:lnTo>
                  <a:lnTo>
                    <a:pt x="2560320" y="955613"/>
                  </a:lnTo>
                  <a:lnTo>
                    <a:pt x="2526835" y="1233796"/>
                  </a:lnTo>
                  <a:lnTo>
                    <a:pt x="2495926" y="1396070"/>
                  </a:lnTo>
                  <a:lnTo>
                    <a:pt x="2506229" y="1434707"/>
                  </a:lnTo>
                  <a:lnTo>
                    <a:pt x="2519108" y="1457889"/>
                  </a:lnTo>
                  <a:lnTo>
                    <a:pt x="2542290" y="1481071"/>
                  </a:lnTo>
                  <a:lnTo>
                    <a:pt x="2578351" y="1496525"/>
                  </a:lnTo>
                  <a:lnTo>
                    <a:pt x="2604108" y="1501677"/>
                  </a:lnTo>
                  <a:lnTo>
                    <a:pt x="2632442" y="1499101"/>
                  </a:lnTo>
                  <a:lnTo>
                    <a:pt x="2660775" y="1478495"/>
                  </a:lnTo>
                  <a:lnTo>
                    <a:pt x="2683957" y="1450161"/>
                  </a:lnTo>
                  <a:lnTo>
                    <a:pt x="2707139" y="1406373"/>
                  </a:lnTo>
                  <a:lnTo>
                    <a:pt x="2730321" y="1347130"/>
                  </a:lnTo>
                  <a:lnTo>
                    <a:pt x="2743200" y="1280160"/>
                  </a:lnTo>
                  <a:cubicBezTo>
                    <a:pt x="2746724" y="1246684"/>
                    <a:pt x="2753503" y="1213366"/>
                    <a:pt x="2753503" y="1179705"/>
                  </a:cubicBezTo>
                  <a:lnTo>
                    <a:pt x="2771534" y="1074098"/>
                  </a:lnTo>
                  <a:lnTo>
                    <a:pt x="2810170" y="868036"/>
                  </a:lnTo>
                  <a:lnTo>
                    <a:pt x="2846231" y="708338"/>
                  </a:lnTo>
                  <a:lnTo>
                    <a:pt x="2892595" y="533186"/>
                  </a:lnTo>
                  <a:lnTo>
                    <a:pt x="2931232" y="414700"/>
                  </a:lnTo>
                  <a:lnTo>
                    <a:pt x="2969868" y="334851"/>
                  </a:lnTo>
                  <a:lnTo>
                    <a:pt x="2985323" y="309093"/>
                  </a:lnTo>
                  <a:lnTo>
                    <a:pt x="3000778" y="293639"/>
                  </a:lnTo>
                  <a:lnTo>
                    <a:pt x="3011081" y="273032"/>
                  </a:lnTo>
                  <a:lnTo>
                    <a:pt x="3013657" y="249850"/>
                  </a:lnTo>
                  <a:lnTo>
                    <a:pt x="3005929" y="221517"/>
                  </a:lnTo>
                  <a:lnTo>
                    <a:pt x="2982747" y="185456"/>
                  </a:lnTo>
                  <a:lnTo>
                    <a:pt x="2931232" y="133941"/>
                  </a:lnTo>
                  <a:lnTo>
                    <a:pt x="2879716" y="82425"/>
                  </a:lnTo>
                  <a:lnTo>
                    <a:pt x="2820473" y="36061"/>
                  </a:lnTo>
                  <a:lnTo>
                    <a:pt x="2771534" y="5152"/>
                  </a:lnTo>
                  <a:lnTo>
                    <a:pt x="2743200" y="0"/>
                  </a:lnTo>
                  <a:lnTo>
                    <a:pt x="2699412" y="10303"/>
                  </a:lnTo>
                  <a:lnTo>
                    <a:pt x="2627290" y="38637"/>
                  </a:lnTo>
                  <a:lnTo>
                    <a:pt x="2580926" y="51516"/>
                  </a:lnTo>
                  <a:lnTo>
                    <a:pt x="2462441" y="54092"/>
                  </a:lnTo>
                  <a:lnTo>
                    <a:pt x="2220318" y="59243"/>
                  </a:lnTo>
                  <a:lnTo>
                    <a:pt x="1890619" y="72122"/>
                  </a:lnTo>
                  <a:lnTo>
                    <a:pt x="1604708" y="97880"/>
                  </a:lnTo>
                  <a:lnTo>
                    <a:pt x="1329100" y="118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2B5AFE81-F826-4AA5-BA1E-C1087476F5C5}"/>
                </a:ext>
              </a:extLst>
            </p:cNvPr>
            <p:cNvSpPr/>
            <p:nvPr/>
          </p:nvSpPr>
          <p:spPr>
            <a:xfrm>
              <a:off x="5227639" y="1463676"/>
              <a:ext cx="573087" cy="1806575"/>
            </a:xfrm>
            <a:custGeom>
              <a:avLst/>
              <a:gdLst>
                <a:gd name="connsiteX0" fmla="*/ 511969 w 573881"/>
                <a:gd name="connsiteY0" fmla="*/ 902493 h 1807368"/>
                <a:gd name="connsiteX1" fmla="*/ 504825 w 573881"/>
                <a:gd name="connsiteY1" fmla="*/ 735806 h 1807368"/>
                <a:gd name="connsiteX2" fmla="*/ 504825 w 573881"/>
                <a:gd name="connsiteY2" fmla="*/ 511968 h 1807368"/>
                <a:gd name="connsiteX3" fmla="*/ 504825 w 573881"/>
                <a:gd name="connsiteY3" fmla="*/ 347662 h 1807368"/>
                <a:gd name="connsiteX4" fmla="*/ 509587 w 573881"/>
                <a:gd name="connsiteY4" fmla="*/ 333375 h 1807368"/>
                <a:gd name="connsiteX5" fmla="*/ 521494 w 573881"/>
                <a:gd name="connsiteY5" fmla="*/ 316706 h 1807368"/>
                <a:gd name="connsiteX6" fmla="*/ 531019 w 573881"/>
                <a:gd name="connsiteY6" fmla="*/ 297656 h 1807368"/>
                <a:gd name="connsiteX7" fmla="*/ 533400 w 573881"/>
                <a:gd name="connsiteY7" fmla="*/ 278606 h 1807368"/>
                <a:gd name="connsiteX8" fmla="*/ 533400 w 573881"/>
                <a:gd name="connsiteY8" fmla="*/ 259556 h 1807368"/>
                <a:gd name="connsiteX9" fmla="*/ 523875 w 573881"/>
                <a:gd name="connsiteY9" fmla="*/ 240506 h 1807368"/>
                <a:gd name="connsiteX10" fmla="*/ 509587 w 573881"/>
                <a:gd name="connsiteY10" fmla="*/ 223837 h 1807368"/>
                <a:gd name="connsiteX11" fmla="*/ 490537 w 573881"/>
                <a:gd name="connsiteY11" fmla="*/ 209550 h 1807368"/>
                <a:gd name="connsiteX12" fmla="*/ 464344 w 573881"/>
                <a:gd name="connsiteY12" fmla="*/ 190500 h 1807368"/>
                <a:gd name="connsiteX13" fmla="*/ 431006 w 573881"/>
                <a:gd name="connsiteY13" fmla="*/ 161925 h 1807368"/>
                <a:gd name="connsiteX14" fmla="*/ 397669 w 573881"/>
                <a:gd name="connsiteY14" fmla="*/ 135731 h 1807368"/>
                <a:gd name="connsiteX15" fmla="*/ 347662 w 573881"/>
                <a:gd name="connsiteY15" fmla="*/ 109537 h 1807368"/>
                <a:gd name="connsiteX16" fmla="*/ 292894 w 573881"/>
                <a:gd name="connsiteY16" fmla="*/ 83343 h 1807368"/>
                <a:gd name="connsiteX17" fmla="*/ 235744 w 573881"/>
                <a:gd name="connsiteY17" fmla="*/ 59531 h 1807368"/>
                <a:gd name="connsiteX18" fmla="*/ 159544 w 573881"/>
                <a:gd name="connsiteY18" fmla="*/ 33337 h 1807368"/>
                <a:gd name="connsiteX19" fmla="*/ 114300 w 573881"/>
                <a:gd name="connsiteY19" fmla="*/ 21431 h 1807368"/>
                <a:gd name="connsiteX20" fmla="*/ 57150 w 573881"/>
                <a:gd name="connsiteY20" fmla="*/ 4762 h 1807368"/>
                <a:gd name="connsiteX21" fmla="*/ 26194 w 573881"/>
                <a:gd name="connsiteY21" fmla="*/ 0 h 1807368"/>
                <a:gd name="connsiteX22" fmla="*/ 9525 w 573881"/>
                <a:gd name="connsiteY22" fmla="*/ 4762 h 1807368"/>
                <a:gd name="connsiteX23" fmla="*/ 0 w 573881"/>
                <a:gd name="connsiteY23" fmla="*/ 11906 h 1807368"/>
                <a:gd name="connsiteX24" fmla="*/ 0 w 573881"/>
                <a:gd name="connsiteY24" fmla="*/ 21431 h 1807368"/>
                <a:gd name="connsiteX25" fmla="*/ 4762 w 573881"/>
                <a:gd name="connsiteY25" fmla="*/ 40481 h 1807368"/>
                <a:gd name="connsiteX26" fmla="*/ 26194 w 573881"/>
                <a:gd name="connsiteY26" fmla="*/ 59531 h 1807368"/>
                <a:gd name="connsiteX27" fmla="*/ 66675 w 573881"/>
                <a:gd name="connsiteY27" fmla="*/ 95250 h 1807368"/>
                <a:gd name="connsiteX28" fmla="*/ 111919 w 573881"/>
                <a:gd name="connsiteY28" fmla="*/ 140493 h 1807368"/>
                <a:gd name="connsiteX29" fmla="*/ 142875 w 573881"/>
                <a:gd name="connsiteY29" fmla="*/ 173831 h 1807368"/>
                <a:gd name="connsiteX30" fmla="*/ 185737 w 573881"/>
                <a:gd name="connsiteY30" fmla="*/ 223837 h 1807368"/>
                <a:gd name="connsiteX31" fmla="*/ 211931 w 573881"/>
                <a:gd name="connsiteY31" fmla="*/ 266700 h 1807368"/>
                <a:gd name="connsiteX32" fmla="*/ 230981 w 573881"/>
                <a:gd name="connsiteY32" fmla="*/ 319087 h 1807368"/>
                <a:gd name="connsiteX33" fmla="*/ 247650 w 573881"/>
                <a:gd name="connsiteY33" fmla="*/ 395287 h 1807368"/>
                <a:gd name="connsiteX34" fmla="*/ 261937 w 573881"/>
                <a:gd name="connsiteY34" fmla="*/ 469106 h 1807368"/>
                <a:gd name="connsiteX35" fmla="*/ 271462 w 573881"/>
                <a:gd name="connsiteY35" fmla="*/ 542925 h 1807368"/>
                <a:gd name="connsiteX36" fmla="*/ 280987 w 573881"/>
                <a:gd name="connsiteY36" fmla="*/ 623887 h 1807368"/>
                <a:gd name="connsiteX37" fmla="*/ 302419 w 573881"/>
                <a:gd name="connsiteY37" fmla="*/ 762000 h 1807368"/>
                <a:gd name="connsiteX38" fmla="*/ 326231 w 573881"/>
                <a:gd name="connsiteY38" fmla="*/ 1169193 h 1807368"/>
                <a:gd name="connsiteX39" fmla="*/ 345281 w 573881"/>
                <a:gd name="connsiteY39" fmla="*/ 1283493 h 1807368"/>
                <a:gd name="connsiteX40" fmla="*/ 352425 w 573881"/>
                <a:gd name="connsiteY40" fmla="*/ 1385887 h 1807368"/>
                <a:gd name="connsiteX41" fmla="*/ 366712 w 573881"/>
                <a:gd name="connsiteY41" fmla="*/ 1683543 h 1807368"/>
                <a:gd name="connsiteX42" fmla="*/ 371475 w 573881"/>
                <a:gd name="connsiteY42" fmla="*/ 1807368 h 1807368"/>
                <a:gd name="connsiteX43" fmla="*/ 573881 w 573881"/>
                <a:gd name="connsiteY43" fmla="*/ 1776412 h 1807368"/>
                <a:gd name="connsiteX44" fmla="*/ 559594 w 573881"/>
                <a:gd name="connsiteY44" fmla="*/ 1464468 h 1807368"/>
                <a:gd name="connsiteX45" fmla="*/ 545306 w 573881"/>
                <a:gd name="connsiteY45" fmla="*/ 1250156 h 1807368"/>
                <a:gd name="connsiteX46" fmla="*/ 526256 w 573881"/>
                <a:gd name="connsiteY46" fmla="*/ 1138237 h 1807368"/>
                <a:gd name="connsiteX47" fmla="*/ 511969 w 573881"/>
                <a:gd name="connsiteY47" fmla="*/ 902493 h 18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807368">
                  <a:moveTo>
                    <a:pt x="511969" y="902493"/>
                  </a:moveTo>
                  <a:lnTo>
                    <a:pt x="504825" y="735806"/>
                  </a:lnTo>
                  <a:lnTo>
                    <a:pt x="504825" y="511968"/>
                  </a:lnTo>
                  <a:lnTo>
                    <a:pt x="504825" y="347662"/>
                  </a:lnTo>
                  <a:lnTo>
                    <a:pt x="509587" y="333375"/>
                  </a:lnTo>
                  <a:lnTo>
                    <a:pt x="521494" y="316706"/>
                  </a:lnTo>
                  <a:lnTo>
                    <a:pt x="531019" y="297656"/>
                  </a:lnTo>
                  <a:lnTo>
                    <a:pt x="533400" y="278606"/>
                  </a:lnTo>
                  <a:lnTo>
                    <a:pt x="533400" y="259556"/>
                  </a:lnTo>
                  <a:lnTo>
                    <a:pt x="523875" y="240506"/>
                  </a:lnTo>
                  <a:lnTo>
                    <a:pt x="509587" y="223837"/>
                  </a:lnTo>
                  <a:lnTo>
                    <a:pt x="490537" y="209550"/>
                  </a:lnTo>
                  <a:lnTo>
                    <a:pt x="464344" y="190500"/>
                  </a:lnTo>
                  <a:lnTo>
                    <a:pt x="431006" y="161925"/>
                  </a:lnTo>
                  <a:lnTo>
                    <a:pt x="397669" y="135731"/>
                  </a:lnTo>
                  <a:lnTo>
                    <a:pt x="347662" y="109537"/>
                  </a:lnTo>
                  <a:lnTo>
                    <a:pt x="292894" y="83343"/>
                  </a:lnTo>
                  <a:lnTo>
                    <a:pt x="235744" y="59531"/>
                  </a:lnTo>
                  <a:lnTo>
                    <a:pt x="159544" y="33337"/>
                  </a:lnTo>
                  <a:lnTo>
                    <a:pt x="114300" y="21431"/>
                  </a:lnTo>
                  <a:lnTo>
                    <a:pt x="57150" y="4762"/>
                  </a:lnTo>
                  <a:lnTo>
                    <a:pt x="26194" y="0"/>
                  </a:lnTo>
                  <a:lnTo>
                    <a:pt x="9525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26194" y="59531"/>
                  </a:lnTo>
                  <a:lnTo>
                    <a:pt x="66675" y="95250"/>
                  </a:lnTo>
                  <a:lnTo>
                    <a:pt x="111919" y="140493"/>
                  </a:lnTo>
                  <a:lnTo>
                    <a:pt x="142875" y="173831"/>
                  </a:lnTo>
                  <a:lnTo>
                    <a:pt x="185737" y="223837"/>
                  </a:lnTo>
                  <a:lnTo>
                    <a:pt x="211931" y="266700"/>
                  </a:lnTo>
                  <a:lnTo>
                    <a:pt x="230981" y="319087"/>
                  </a:lnTo>
                  <a:lnTo>
                    <a:pt x="247650" y="395287"/>
                  </a:lnTo>
                  <a:lnTo>
                    <a:pt x="261937" y="469106"/>
                  </a:lnTo>
                  <a:lnTo>
                    <a:pt x="271462" y="542925"/>
                  </a:lnTo>
                  <a:lnTo>
                    <a:pt x="280987" y="623887"/>
                  </a:lnTo>
                  <a:lnTo>
                    <a:pt x="302419" y="762000"/>
                  </a:lnTo>
                  <a:lnTo>
                    <a:pt x="326231" y="1169193"/>
                  </a:lnTo>
                  <a:lnTo>
                    <a:pt x="345281" y="1283493"/>
                  </a:lnTo>
                  <a:lnTo>
                    <a:pt x="352425" y="1385887"/>
                  </a:lnTo>
                  <a:lnTo>
                    <a:pt x="366712" y="1683543"/>
                  </a:lnTo>
                  <a:lnTo>
                    <a:pt x="371475" y="1807368"/>
                  </a:lnTo>
                  <a:lnTo>
                    <a:pt x="573881" y="1776412"/>
                  </a:lnTo>
                  <a:lnTo>
                    <a:pt x="559594" y="1464468"/>
                  </a:lnTo>
                  <a:lnTo>
                    <a:pt x="545306" y="1250156"/>
                  </a:lnTo>
                  <a:lnTo>
                    <a:pt x="526256" y="1138237"/>
                  </a:lnTo>
                  <a:lnTo>
                    <a:pt x="511969" y="902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A4166C70-43E7-4800-BCF8-B938CFCA4606}"/>
                </a:ext>
              </a:extLst>
            </p:cNvPr>
            <p:cNvSpPr/>
            <p:nvPr/>
          </p:nvSpPr>
          <p:spPr>
            <a:xfrm>
              <a:off x="6183314" y="1377951"/>
              <a:ext cx="484187" cy="1819275"/>
            </a:xfrm>
            <a:custGeom>
              <a:avLst/>
              <a:gdLst>
                <a:gd name="connsiteX0" fmla="*/ 161925 w 483394"/>
                <a:gd name="connsiteY0" fmla="*/ 440531 h 1819275"/>
                <a:gd name="connsiteX1" fmla="*/ 171450 w 483394"/>
                <a:gd name="connsiteY1" fmla="*/ 300037 h 1819275"/>
                <a:gd name="connsiteX2" fmla="*/ 169069 w 483394"/>
                <a:gd name="connsiteY2" fmla="*/ 247650 h 1819275"/>
                <a:gd name="connsiteX3" fmla="*/ 159544 w 483394"/>
                <a:gd name="connsiteY3" fmla="*/ 204787 h 1819275"/>
                <a:gd name="connsiteX4" fmla="*/ 140494 w 483394"/>
                <a:gd name="connsiteY4" fmla="*/ 161925 h 1819275"/>
                <a:gd name="connsiteX5" fmla="*/ 114300 w 483394"/>
                <a:gd name="connsiteY5" fmla="*/ 123825 h 1819275"/>
                <a:gd name="connsiteX6" fmla="*/ 88107 w 483394"/>
                <a:gd name="connsiteY6" fmla="*/ 97631 h 1819275"/>
                <a:gd name="connsiteX7" fmla="*/ 50007 w 483394"/>
                <a:gd name="connsiteY7" fmla="*/ 69056 h 1819275"/>
                <a:gd name="connsiteX8" fmla="*/ 19050 w 483394"/>
                <a:gd name="connsiteY8" fmla="*/ 50006 h 1819275"/>
                <a:gd name="connsiteX9" fmla="*/ 7144 w 483394"/>
                <a:gd name="connsiteY9" fmla="*/ 35718 h 1819275"/>
                <a:gd name="connsiteX10" fmla="*/ 0 w 483394"/>
                <a:gd name="connsiteY10" fmla="*/ 23812 h 1819275"/>
                <a:gd name="connsiteX11" fmla="*/ 7144 w 483394"/>
                <a:gd name="connsiteY11" fmla="*/ 9525 h 1819275"/>
                <a:gd name="connsiteX12" fmla="*/ 42863 w 483394"/>
                <a:gd name="connsiteY12" fmla="*/ 0 h 1819275"/>
                <a:gd name="connsiteX13" fmla="*/ 92869 w 483394"/>
                <a:gd name="connsiteY13" fmla="*/ 2381 h 1819275"/>
                <a:gd name="connsiteX14" fmla="*/ 150019 w 483394"/>
                <a:gd name="connsiteY14" fmla="*/ 9525 h 1819275"/>
                <a:gd name="connsiteX15" fmla="*/ 195263 w 483394"/>
                <a:gd name="connsiteY15" fmla="*/ 23812 h 1819275"/>
                <a:gd name="connsiteX16" fmla="*/ 240507 w 483394"/>
                <a:gd name="connsiteY16" fmla="*/ 40481 h 1819275"/>
                <a:gd name="connsiteX17" fmla="*/ 285750 w 483394"/>
                <a:gd name="connsiteY17" fmla="*/ 59531 h 1819275"/>
                <a:gd name="connsiteX18" fmla="*/ 345282 w 483394"/>
                <a:gd name="connsiteY18" fmla="*/ 92868 h 1819275"/>
                <a:gd name="connsiteX19" fmla="*/ 392907 w 483394"/>
                <a:gd name="connsiteY19" fmla="*/ 123825 h 1819275"/>
                <a:gd name="connsiteX20" fmla="*/ 442913 w 483394"/>
                <a:gd name="connsiteY20" fmla="*/ 159543 h 1819275"/>
                <a:gd name="connsiteX21" fmla="*/ 464344 w 483394"/>
                <a:gd name="connsiteY21" fmla="*/ 173831 h 1819275"/>
                <a:gd name="connsiteX22" fmla="*/ 476250 w 483394"/>
                <a:gd name="connsiteY22" fmla="*/ 190500 h 1819275"/>
                <a:gd name="connsiteX23" fmla="*/ 483394 w 483394"/>
                <a:gd name="connsiteY23" fmla="*/ 211931 h 1819275"/>
                <a:gd name="connsiteX24" fmla="*/ 481013 w 483394"/>
                <a:gd name="connsiteY24" fmla="*/ 228600 h 1819275"/>
                <a:gd name="connsiteX25" fmla="*/ 471488 w 483394"/>
                <a:gd name="connsiteY25" fmla="*/ 254793 h 1819275"/>
                <a:gd name="connsiteX26" fmla="*/ 454819 w 483394"/>
                <a:gd name="connsiteY26" fmla="*/ 280987 h 1819275"/>
                <a:gd name="connsiteX27" fmla="*/ 431007 w 483394"/>
                <a:gd name="connsiteY27" fmla="*/ 304800 h 1819275"/>
                <a:gd name="connsiteX28" fmla="*/ 419100 w 483394"/>
                <a:gd name="connsiteY28" fmla="*/ 319087 h 1819275"/>
                <a:gd name="connsiteX29" fmla="*/ 402432 w 483394"/>
                <a:gd name="connsiteY29" fmla="*/ 416718 h 1819275"/>
                <a:gd name="connsiteX30" fmla="*/ 371475 w 483394"/>
                <a:gd name="connsiteY30" fmla="*/ 607218 h 1819275"/>
                <a:gd name="connsiteX31" fmla="*/ 352425 w 483394"/>
                <a:gd name="connsiteY31" fmla="*/ 752475 h 1819275"/>
                <a:gd name="connsiteX32" fmla="*/ 328613 w 483394"/>
                <a:gd name="connsiteY32" fmla="*/ 1154906 h 1819275"/>
                <a:gd name="connsiteX33" fmla="*/ 309563 w 483394"/>
                <a:gd name="connsiteY33" fmla="*/ 1278731 h 1819275"/>
                <a:gd name="connsiteX34" fmla="*/ 292894 w 483394"/>
                <a:gd name="connsiteY34" fmla="*/ 1585912 h 1819275"/>
                <a:gd name="connsiteX35" fmla="*/ 280988 w 483394"/>
                <a:gd name="connsiteY35" fmla="*/ 1812131 h 1819275"/>
                <a:gd name="connsiteX36" fmla="*/ 80963 w 483394"/>
                <a:gd name="connsiteY36" fmla="*/ 1819275 h 1819275"/>
                <a:gd name="connsiteX37" fmla="*/ 95250 w 483394"/>
                <a:gd name="connsiteY37" fmla="*/ 1521618 h 1819275"/>
                <a:gd name="connsiteX38" fmla="*/ 107157 w 483394"/>
                <a:gd name="connsiteY38" fmla="*/ 1278731 h 1819275"/>
                <a:gd name="connsiteX39" fmla="*/ 104775 w 483394"/>
                <a:gd name="connsiteY39" fmla="*/ 1188243 h 1819275"/>
                <a:gd name="connsiteX40" fmla="*/ 128588 w 483394"/>
                <a:gd name="connsiteY40" fmla="*/ 773906 h 1819275"/>
                <a:gd name="connsiteX41" fmla="*/ 150019 w 483394"/>
                <a:gd name="connsiteY41" fmla="*/ 619125 h 1819275"/>
                <a:gd name="connsiteX42" fmla="*/ 161925 w 483394"/>
                <a:gd name="connsiteY42" fmla="*/ 44053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3394" h="1819275">
                  <a:moveTo>
                    <a:pt x="161925" y="440531"/>
                  </a:moveTo>
                  <a:lnTo>
                    <a:pt x="171450" y="300037"/>
                  </a:lnTo>
                  <a:lnTo>
                    <a:pt x="169069" y="247650"/>
                  </a:lnTo>
                  <a:lnTo>
                    <a:pt x="159544" y="204787"/>
                  </a:lnTo>
                  <a:lnTo>
                    <a:pt x="140494" y="161925"/>
                  </a:lnTo>
                  <a:lnTo>
                    <a:pt x="114300" y="123825"/>
                  </a:lnTo>
                  <a:lnTo>
                    <a:pt x="88107" y="97631"/>
                  </a:lnTo>
                  <a:lnTo>
                    <a:pt x="50007" y="69056"/>
                  </a:lnTo>
                  <a:lnTo>
                    <a:pt x="19050" y="50006"/>
                  </a:lnTo>
                  <a:lnTo>
                    <a:pt x="7144" y="35718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42863" y="0"/>
                  </a:lnTo>
                  <a:lnTo>
                    <a:pt x="92869" y="2381"/>
                  </a:lnTo>
                  <a:lnTo>
                    <a:pt x="150019" y="9525"/>
                  </a:lnTo>
                  <a:lnTo>
                    <a:pt x="195263" y="23812"/>
                  </a:lnTo>
                  <a:lnTo>
                    <a:pt x="240507" y="40481"/>
                  </a:lnTo>
                  <a:lnTo>
                    <a:pt x="285750" y="59531"/>
                  </a:lnTo>
                  <a:lnTo>
                    <a:pt x="345282" y="92868"/>
                  </a:lnTo>
                  <a:lnTo>
                    <a:pt x="392907" y="123825"/>
                  </a:lnTo>
                  <a:lnTo>
                    <a:pt x="442913" y="159543"/>
                  </a:lnTo>
                  <a:lnTo>
                    <a:pt x="464344" y="173831"/>
                  </a:lnTo>
                  <a:lnTo>
                    <a:pt x="476250" y="190500"/>
                  </a:lnTo>
                  <a:lnTo>
                    <a:pt x="483394" y="211931"/>
                  </a:lnTo>
                  <a:lnTo>
                    <a:pt x="481013" y="228600"/>
                  </a:lnTo>
                  <a:lnTo>
                    <a:pt x="471488" y="254793"/>
                  </a:lnTo>
                  <a:lnTo>
                    <a:pt x="454819" y="280987"/>
                  </a:lnTo>
                  <a:lnTo>
                    <a:pt x="431007" y="304800"/>
                  </a:lnTo>
                  <a:lnTo>
                    <a:pt x="419100" y="319087"/>
                  </a:lnTo>
                  <a:lnTo>
                    <a:pt x="402432" y="416718"/>
                  </a:lnTo>
                  <a:lnTo>
                    <a:pt x="371475" y="607218"/>
                  </a:lnTo>
                  <a:lnTo>
                    <a:pt x="352425" y="752475"/>
                  </a:lnTo>
                  <a:lnTo>
                    <a:pt x="328613" y="1154906"/>
                  </a:lnTo>
                  <a:lnTo>
                    <a:pt x="309563" y="1278731"/>
                  </a:lnTo>
                  <a:lnTo>
                    <a:pt x="292894" y="1585912"/>
                  </a:lnTo>
                  <a:lnTo>
                    <a:pt x="280988" y="1812131"/>
                  </a:lnTo>
                  <a:lnTo>
                    <a:pt x="80963" y="1819275"/>
                  </a:lnTo>
                  <a:lnTo>
                    <a:pt x="95250" y="1521618"/>
                  </a:lnTo>
                  <a:lnTo>
                    <a:pt x="107157" y="1278731"/>
                  </a:lnTo>
                  <a:lnTo>
                    <a:pt x="104775" y="1188243"/>
                  </a:lnTo>
                  <a:lnTo>
                    <a:pt x="128588" y="773906"/>
                  </a:lnTo>
                  <a:lnTo>
                    <a:pt x="150019" y="619125"/>
                  </a:lnTo>
                  <a:lnTo>
                    <a:pt x="161925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147B5652-A8F8-4CF8-BFC4-54C3A580770A}"/>
                </a:ext>
              </a:extLst>
            </p:cNvPr>
            <p:cNvSpPr/>
            <p:nvPr/>
          </p:nvSpPr>
          <p:spPr>
            <a:xfrm>
              <a:off x="4824413" y="2495551"/>
              <a:ext cx="2533650" cy="363537"/>
            </a:xfrm>
            <a:custGeom>
              <a:avLst/>
              <a:gdLst>
                <a:gd name="connsiteX0" fmla="*/ 435768 w 2533650"/>
                <a:gd name="connsiteY0" fmla="*/ 307181 h 364331"/>
                <a:gd name="connsiteX1" fmla="*/ 269081 w 2533650"/>
                <a:gd name="connsiteY1" fmla="*/ 330994 h 364331"/>
                <a:gd name="connsiteX2" fmla="*/ 102393 w 2533650"/>
                <a:gd name="connsiteY2" fmla="*/ 352425 h 364331"/>
                <a:gd name="connsiteX3" fmla="*/ 9525 w 2533650"/>
                <a:gd name="connsiteY3" fmla="*/ 364331 h 364331"/>
                <a:gd name="connsiteX4" fmla="*/ 0 w 2533650"/>
                <a:gd name="connsiteY4" fmla="*/ 180975 h 364331"/>
                <a:gd name="connsiteX5" fmla="*/ 90487 w 2533650"/>
                <a:gd name="connsiteY5" fmla="*/ 180975 h 364331"/>
                <a:gd name="connsiteX6" fmla="*/ 185737 w 2533650"/>
                <a:gd name="connsiteY6" fmla="*/ 176212 h 364331"/>
                <a:gd name="connsiteX7" fmla="*/ 276225 w 2533650"/>
                <a:gd name="connsiteY7" fmla="*/ 169069 h 364331"/>
                <a:gd name="connsiteX8" fmla="*/ 390525 w 2533650"/>
                <a:gd name="connsiteY8" fmla="*/ 157162 h 364331"/>
                <a:gd name="connsiteX9" fmla="*/ 516731 w 2533650"/>
                <a:gd name="connsiteY9" fmla="*/ 140494 h 364331"/>
                <a:gd name="connsiteX10" fmla="*/ 640556 w 2533650"/>
                <a:gd name="connsiteY10" fmla="*/ 126206 h 364331"/>
                <a:gd name="connsiteX11" fmla="*/ 771525 w 2533650"/>
                <a:gd name="connsiteY11" fmla="*/ 109537 h 364331"/>
                <a:gd name="connsiteX12" fmla="*/ 1016793 w 2533650"/>
                <a:gd name="connsiteY12" fmla="*/ 85725 h 364331"/>
                <a:gd name="connsiteX13" fmla="*/ 1259681 w 2533650"/>
                <a:gd name="connsiteY13" fmla="*/ 64294 h 364331"/>
                <a:gd name="connsiteX14" fmla="*/ 1483518 w 2533650"/>
                <a:gd name="connsiteY14" fmla="*/ 45244 h 364331"/>
                <a:gd name="connsiteX15" fmla="*/ 1676400 w 2533650"/>
                <a:gd name="connsiteY15" fmla="*/ 23812 h 364331"/>
                <a:gd name="connsiteX16" fmla="*/ 1905000 w 2533650"/>
                <a:gd name="connsiteY16" fmla="*/ 19050 h 364331"/>
                <a:gd name="connsiteX17" fmla="*/ 2181225 w 2533650"/>
                <a:gd name="connsiteY17" fmla="*/ 9525 h 364331"/>
                <a:gd name="connsiteX18" fmla="*/ 2533650 w 2533650"/>
                <a:gd name="connsiteY18" fmla="*/ 0 h 364331"/>
                <a:gd name="connsiteX19" fmla="*/ 2502693 w 2533650"/>
                <a:gd name="connsiteY19" fmla="*/ 185737 h 364331"/>
                <a:gd name="connsiteX20" fmla="*/ 2300287 w 2533650"/>
                <a:gd name="connsiteY20" fmla="*/ 178594 h 364331"/>
                <a:gd name="connsiteX21" fmla="*/ 2093118 w 2533650"/>
                <a:gd name="connsiteY21" fmla="*/ 180975 h 364331"/>
                <a:gd name="connsiteX22" fmla="*/ 1854993 w 2533650"/>
                <a:gd name="connsiteY22" fmla="*/ 180975 h 364331"/>
                <a:gd name="connsiteX23" fmla="*/ 1614487 w 2533650"/>
                <a:gd name="connsiteY23" fmla="*/ 178594 h 364331"/>
                <a:gd name="connsiteX24" fmla="*/ 1473993 w 2533650"/>
                <a:gd name="connsiteY24" fmla="*/ 200025 h 364331"/>
                <a:gd name="connsiteX25" fmla="*/ 1283493 w 2533650"/>
                <a:gd name="connsiteY25" fmla="*/ 219075 h 364331"/>
                <a:gd name="connsiteX26" fmla="*/ 926306 w 2533650"/>
                <a:gd name="connsiteY26" fmla="*/ 250031 h 364331"/>
                <a:gd name="connsiteX27" fmla="*/ 750093 w 2533650"/>
                <a:gd name="connsiteY27" fmla="*/ 269081 h 364331"/>
                <a:gd name="connsiteX28" fmla="*/ 435768 w 2533650"/>
                <a:gd name="connsiteY28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33650" h="364331">
                  <a:moveTo>
                    <a:pt x="435768" y="307181"/>
                  </a:moveTo>
                  <a:lnTo>
                    <a:pt x="269081" y="330994"/>
                  </a:lnTo>
                  <a:lnTo>
                    <a:pt x="102393" y="352425"/>
                  </a:lnTo>
                  <a:lnTo>
                    <a:pt x="9525" y="364331"/>
                  </a:lnTo>
                  <a:lnTo>
                    <a:pt x="0" y="180975"/>
                  </a:lnTo>
                  <a:lnTo>
                    <a:pt x="90487" y="180975"/>
                  </a:lnTo>
                  <a:lnTo>
                    <a:pt x="185737" y="176212"/>
                  </a:lnTo>
                  <a:lnTo>
                    <a:pt x="276225" y="169069"/>
                  </a:lnTo>
                  <a:lnTo>
                    <a:pt x="390525" y="157162"/>
                  </a:lnTo>
                  <a:lnTo>
                    <a:pt x="516731" y="140494"/>
                  </a:lnTo>
                  <a:lnTo>
                    <a:pt x="640556" y="126206"/>
                  </a:lnTo>
                  <a:lnTo>
                    <a:pt x="771525" y="109537"/>
                  </a:lnTo>
                  <a:lnTo>
                    <a:pt x="1016793" y="85725"/>
                  </a:lnTo>
                  <a:lnTo>
                    <a:pt x="1259681" y="64294"/>
                  </a:lnTo>
                  <a:lnTo>
                    <a:pt x="1483518" y="45244"/>
                  </a:lnTo>
                  <a:lnTo>
                    <a:pt x="1676400" y="23812"/>
                  </a:lnTo>
                  <a:lnTo>
                    <a:pt x="1905000" y="19050"/>
                  </a:lnTo>
                  <a:lnTo>
                    <a:pt x="2181225" y="9525"/>
                  </a:lnTo>
                  <a:lnTo>
                    <a:pt x="2533650" y="0"/>
                  </a:lnTo>
                  <a:lnTo>
                    <a:pt x="2502693" y="185737"/>
                  </a:lnTo>
                  <a:lnTo>
                    <a:pt x="2300287" y="178594"/>
                  </a:lnTo>
                  <a:lnTo>
                    <a:pt x="2093118" y="180975"/>
                  </a:lnTo>
                  <a:lnTo>
                    <a:pt x="1854993" y="180975"/>
                  </a:lnTo>
                  <a:lnTo>
                    <a:pt x="1614487" y="178594"/>
                  </a:lnTo>
                  <a:lnTo>
                    <a:pt x="1473993" y="200025"/>
                  </a:lnTo>
                  <a:lnTo>
                    <a:pt x="1283493" y="219075"/>
                  </a:lnTo>
                  <a:lnTo>
                    <a:pt x="926306" y="250031"/>
                  </a:lnTo>
                  <a:lnTo>
                    <a:pt x="750093" y="269081"/>
                  </a:lnTo>
                  <a:lnTo>
                    <a:pt x="43576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D05D402A-BD68-4FA0-A604-C6C0F6E1A44F}"/>
                </a:ext>
              </a:extLst>
            </p:cNvPr>
            <p:cNvSpPr/>
            <p:nvPr/>
          </p:nvSpPr>
          <p:spPr>
            <a:xfrm>
              <a:off x="4932363" y="3076575"/>
              <a:ext cx="2335212" cy="342900"/>
            </a:xfrm>
            <a:custGeom>
              <a:avLst/>
              <a:gdLst>
                <a:gd name="connsiteX0" fmla="*/ 428625 w 2336006"/>
                <a:gd name="connsiteY0" fmla="*/ 133350 h 342900"/>
                <a:gd name="connsiteX1" fmla="*/ 685800 w 2336006"/>
                <a:gd name="connsiteY1" fmla="*/ 111919 h 342900"/>
                <a:gd name="connsiteX2" fmla="*/ 912019 w 2336006"/>
                <a:gd name="connsiteY2" fmla="*/ 88106 h 342900"/>
                <a:gd name="connsiteX3" fmla="*/ 1188244 w 2336006"/>
                <a:gd name="connsiteY3" fmla="*/ 61912 h 342900"/>
                <a:gd name="connsiteX4" fmla="*/ 1359694 w 2336006"/>
                <a:gd name="connsiteY4" fmla="*/ 42862 h 342900"/>
                <a:gd name="connsiteX5" fmla="*/ 1524000 w 2336006"/>
                <a:gd name="connsiteY5" fmla="*/ 23812 h 342900"/>
                <a:gd name="connsiteX6" fmla="*/ 1776412 w 2336006"/>
                <a:gd name="connsiteY6" fmla="*/ 16669 h 342900"/>
                <a:gd name="connsiteX7" fmla="*/ 2021681 w 2336006"/>
                <a:gd name="connsiteY7" fmla="*/ 9525 h 342900"/>
                <a:gd name="connsiteX8" fmla="*/ 2336006 w 2336006"/>
                <a:gd name="connsiteY8" fmla="*/ 0 h 342900"/>
                <a:gd name="connsiteX9" fmla="*/ 2324100 w 2336006"/>
                <a:gd name="connsiteY9" fmla="*/ 209550 h 342900"/>
                <a:gd name="connsiteX10" fmla="*/ 2155031 w 2336006"/>
                <a:gd name="connsiteY10" fmla="*/ 195262 h 342900"/>
                <a:gd name="connsiteX11" fmla="*/ 1957387 w 2336006"/>
                <a:gd name="connsiteY11" fmla="*/ 185737 h 342900"/>
                <a:gd name="connsiteX12" fmla="*/ 1712119 w 2336006"/>
                <a:gd name="connsiteY12" fmla="*/ 185737 h 342900"/>
                <a:gd name="connsiteX13" fmla="*/ 1459706 w 2336006"/>
                <a:gd name="connsiteY13" fmla="*/ 192881 h 342900"/>
                <a:gd name="connsiteX14" fmla="*/ 1214437 w 2336006"/>
                <a:gd name="connsiteY14" fmla="*/ 211931 h 342900"/>
                <a:gd name="connsiteX15" fmla="*/ 990600 w 2336006"/>
                <a:gd name="connsiteY15" fmla="*/ 228600 h 342900"/>
                <a:gd name="connsiteX16" fmla="*/ 740569 w 2336006"/>
                <a:gd name="connsiteY16" fmla="*/ 252412 h 342900"/>
                <a:gd name="connsiteX17" fmla="*/ 552450 w 2336006"/>
                <a:gd name="connsiteY17" fmla="*/ 273844 h 342900"/>
                <a:gd name="connsiteX18" fmla="*/ 361950 w 2336006"/>
                <a:gd name="connsiteY18" fmla="*/ 297656 h 342900"/>
                <a:gd name="connsiteX19" fmla="*/ 123825 w 2336006"/>
                <a:gd name="connsiteY19" fmla="*/ 328612 h 342900"/>
                <a:gd name="connsiteX20" fmla="*/ 19050 w 2336006"/>
                <a:gd name="connsiteY20" fmla="*/ 342900 h 342900"/>
                <a:gd name="connsiteX21" fmla="*/ 0 w 2336006"/>
                <a:gd name="connsiteY21" fmla="*/ 159544 h 342900"/>
                <a:gd name="connsiteX22" fmla="*/ 309562 w 2336006"/>
                <a:gd name="connsiteY22" fmla="*/ 138112 h 342900"/>
                <a:gd name="connsiteX23" fmla="*/ 428625 w 2336006"/>
                <a:gd name="connsiteY23" fmla="*/ 1333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006" h="342900">
                  <a:moveTo>
                    <a:pt x="428625" y="133350"/>
                  </a:moveTo>
                  <a:lnTo>
                    <a:pt x="685800" y="111919"/>
                  </a:lnTo>
                  <a:lnTo>
                    <a:pt x="912019" y="88106"/>
                  </a:lnTo>
                  <a:lnTo>
                    <a:pt x="1188244" y="61912"/>
                  </a:lnTo>
                  <a:lnTo>
                    <a:pt x="1359694" y="42862"/>
                  </a:lnTo>
                  <a:lnTo>
                    <a:pt x="1524000" y="23812"/>
                  </a:lnTo>
                  <a:lnTo>
                    <a:pt x="1776412" y="16669"/>
                  </a:lnTo>
                  <a:lnTo>
                    <a:pt x="2021681" y="9525"/>
                  </a:lnTo>
                  <a:lnTo>
                    <a:pt x="2336006" y="0"/>
                  </a:lnTo>
                  <a:lnTo>
                    <a:pt x="2324100" y="209550"/>
                  </a:lnTo>
                  <a:lnTo>
                    <a:pt x="2155031" y="195262"/>
                  </a:lnTo>
                  <a:lnTo>
                    <a:pt x="1957387" y="185737"/>
                  </a:lnTo>
                  <a:lnTo>
                    <a:pt x="1712119" y="185737"/>
                  </a:lnTo>
                  <a:lnTo>
                    <a:pt x="1459706" y="192881"/>
                  </a:lnTo>
                  <a:lnTo>
                    <a:pt x="1214437" y="211931"/>
                  </a:lnTo>
                  <a:lnTo>
                    <a:pt x="990600" y="228600"/>
                  </a:lnTo>
                  <a:lnTo>
                    <a:pt x="740569" y="252412"/>
                  </a:lnTo>
                  <a:lnTo>
                    <a:pt x="552450" y="273844"/>
                  </a:lnTo>
                  <a:lnTo>
                    <a:pt x="361950" y="297656"/>
                  </a:lnTo>
                  <a:lnTo>
                    <a:pt x="123825" y="328612"/>
                  </a:lnTo>
                  <a:lnTo>
                    <a:pt x="19050" y="342900"/>
                  </a:lnTo>
                  <a:lnTo>
                    <a:pt x="0" y="159544"/>
                  </a:lnTo>
                  <a:lnTo>
                    <a:pt x="309562" y="138112"/>
                  </a:lnTo>
                  <a:lnTo>
                    <a:pt x="428625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FC0C9EF5-7C64-4157-B5EE-7620356CF705}"/>
                </a:ext>
              </a:extLst>
            </p:cNvPr>
            <p:cNvSpPr/>
            <p:nvPr/>
          </p:nvSpPr>
          <p:spPr>
            <a:xfrm>
              <a:off x="4995863" y="4086226"/>
              <a:ext cx="2413000" cy="820737"/>
            </a:xfrm>
            <a:custGeom>
              <a:avLst/>
              <a:gdLst>
                <a:gd name="connsiteX0" fmla="*/ 766762 w 2412206"/>
                <a:gd name="connsiteY0" fmla="*/ 121444 h 821531"/>
                <a:gd name="connsiteX1" fmla="*/ 588168 w 2412206"/>
                <a:gd name="connsiteY1" fmla="*/ 138112 h 821531"/>
                <a:gd name="connsiteX2" fmla="*/ 416718 w 2412206"/>
                <a:gd name="connsiteY2" fmla="*/ 154781 h 821531"/>
                <a:gd name="connsiteX3" fmla="*/ 250031 w 2412206"/>
                <a:gd name="connsiteY3" fmla="*/ 171450 h 821531"/>
                <a:gd name="connsiteX4" fmla="*/ 76200 w 2412206"/>
                <a:gd name="connsiteY4" fmla="*/ 197644 h 821531"/>
                <a:gd name="connsiteX5" fmla="*/ 0 w 2412206"/>
                <a:gd name="connsiteY5" fmla="*/ 216694 h 821531"/>
                <a:gd name="connsiteX6" fmla="*/ 111918 w 2412206"/>
                <a:gd name="connsiteY6" fmla="*/ 366712 h 821531"/>
                <a:gd name="connsiteX7" fmla="*/ 221456 w 2412206"/>
                <a:gd name="connsiteY7" fmla="*/ 338137 h 821531"/>
                <a:gd name="connsiteX8" fmla="*/ 311943 w 2412206"/>
                <a:gd name="connsiteY8" fmla="*/ 319087 h 821531"/>
                <a:gd name="connsiteX9" fmla="*/ 433387 w 2412206"/>
                <a:gd name="connsiteY9" fmla="*/ 300037 h 821531"/>
                <a:gd name="connsiteX10" fmla="*/ 573881 w 2412206"/>
                <a:gd name="connsiteY10" fmla="*/ 283369 h 821531"/>
                <a:gd name="connsiteX11" fmla="*/ 747712 w 2412206"/>
                <a:gd name="connsiteY11" fmla="*/ 266700 h 821531"/>
                <a:gd name="connsiteX12" fmla="*/ 907256 w 2412206"/>
                <a:gd name="connsiteY12" fmla="*/ 257175 h 821531"/>
                <a:gd name="connsiteX13" fmla="*/ 1143000 w 2412206"/>
                <a:gd name="connsiteY13" fmla="*/ 240506 h 821531"/>
                <a:gd name="connsiteX14" fmla="*/ 1381125 w 2412206"/>
                <a:gd name="connsiteY14" fmla="*/ 228600 h 821531"/>
                <a:gd name="connsiteX15" fmla="*/ 1557337 w 2412206"/>
                <a:gd name="connsiteY15" fmla="*/ 223837 h 821531"/>
                <a:gd name="connsiteX16" fmla="*/ 1702593 w 2412206"/>
                <a:gd name="connsiteY16" fmla="*/ 221456 h 821531"/>
                <a:gd name="connsiteX17" fmla="*/ 1890712 w 2412206"/>
                <a:gd name="connsiteY17" fmla="*/ 219075 h 821531"/>
                <a:gd name="connsiteX18" fmla="*/ 1924050 w 2412206"/>
                <a:gd name="connsiteY18" fmla="*/ 221456 h 821531"/>
                <a:gd name="connsiteX19" fmla="*/ 1947862 w 2412206"/>
                <a:gd name="connsiteY19" fmla="*/ 226219 h 821531"/>
                <a:gd name="connsiteX20" fmla="*/ 1962150 w 2412206"/>
                <a:gd name="connsiteY20" fmla="*/ 230981 h 821531"/>
                <a:gd name="connsiteX21" fmla="*/ 1981200 w 2412206"/>
                <a:gd name="connsiteY21" fmla="*/ 240506 h 821531"/>
                <a:gd name="connsiteX22" fmla="*/ 1995487 w 2412206"/>
                <a:gd name="connsiteY22" fmla="*/ 252412 h 821531"/>
                <a:gd name="connsiteX23" fmla="*/ 2005012 w 2412206"/>
                <a:gd name="connsiteY23" fmla="*/ 269081 h 821531"/>
                <a:gd name="connsiteX24" fmla="*/ 2009775 w 2412206"/>
                <a:gd name="connsiteY24" fmla="*/ 285750 h 821531"/>
                <a:gd name="connsiteX25" fmla="*/ 2012156 w 2412206"/>
                <a:gd name="connsiteY25" fmla="*/ 304800 h 821531"/>
                <a:gd name="connsiteX26" fmla="*/ 2007393 w 2412206"/>
                <a:gd name="connsiteY26" fmla="*/ 326231 h 821531"/>
                <a:gd name="connsiteX27" fmla="*/ 1997868 w 2412206"/>
                <a:gd name="connsiteY27" fmla="*/ 357187 h 821531"/>
                <a:gd name="connsiteX28" fmla="*/ 1959768 w 2412206"/>
                <a:gd name="connsiteY28" fmla="*/ 476250 h 821531"/>
                <a:gd name="connsiteX29" fmla="*/ 1919287 w 2412206"/>
                <a:gd name="connsiteY29" fmla="*/ 592931 h 821531"/>
                <a:gd name="connsiteX30" fmla="*/ 1900237 w 2412206"/>
                <a:gd name="connsiteY30" fmla="*/ 778669 h 821531"/>
                <a:gd name="connsiteX31" fmla="*/ 1983581 w 2412206"/>
                <a:gd name="connsiteY31" fmla="*/ 819150 h 821531"/>
                <a:gd name="connsiteX32" fmla="*/ 1995487 w 2412206"/>
                <a:gd name="connsiteY32" fmla="*/ 821531 h 821531"/>
                <a:gd name="connsiteX33" fmla="*/ 2014537 w 2412206"/>
                <a:gd name="connsiteY33" fmla="*/ 819150 h 821531"/>
                <a:gd name="connsiteX34" fmla="*/ 2031206 w 2412206"/>
                <a:gd name="connsiteY34" fmla="*/ 814387 h 821531"/>
                <a:gd name="connsiteX35" fmla="*/ 2055018 w 2412206"/>
                <a:gd name="connsiteY35" fmla="*/ 804862 h 821531"/>
                <a:gd name="connsiteX36" fmla="*/ 2071687 w 2412206"/>
                <a:gd name="connsiteY36" fmla="*/ 788194 h 821531"/>
                <a:gd name="connsiteX37" fmla="*/ 2107406 w 2412206"/>
                <a:gd name="connsiteY37" fmla="*/ 719137 h 821531"/>
                <a:gd name="connsiteX38" fmla="*/ 2162175 w 2412206"/>
                <a:gd name="connsiteY38" fmla="*/ 619125 h 821531"/>
                <a:gd name="connsiteX39" fmla="*/ 2214562 w 2412206"/>
                <a:gd name="connsiteY39" fmla="*/ 521494 h 821531"/>
                <a:gd name="connsiteX40" fmla="*/ 2262187 w 2412206"/>
                <a:gd name="connsiteY40" fmla="*/ 426244 h 821531"/>
                <a:gd name="connsiteX41" fmla="*/ 2288381 w 2412206"/>
                <a:gd name="connsiteY41" fmla="*/ 366712 h 821531"/>
                <a:gd name="connsiteX42" fmla="*/ 2302668 w 2412206"/>
                <a:gd name="connsiteY42" fmla="*/ 340519 h 821531"/>
                <a:gd name="connsiteX43" fmla="*/ 2321718 w 2412206"/>
                <a:gd name="connsiteY43" fmla="*/ 321469 h 821531"/>
                <a:gd name="connsiteX44" fmla="*/ 2343150 w 2412206"/>
                <a:gd name="connsiteY44" fmla="*/ 307181 h 821531"/>
                <a:gd name="connsiteX45" fmla="*/ 2369343 w 2412206"/>
                <a:gd name="connsiteY45" fmla="*/ 292894 h 821531"/>
                <a:gd name="connsiteX46" fmla="*/ 2388393 w 2412206"/>
                <a:gd name="connsiteY46" fmla="*/ 278606 h 821531"/>
                <a:gd name="connsiteX47" fmla="*/ 2405062 w 2412206"/>
                <a:gd name="connsiteY47" fmla="*/ 261937 h 821531"/>
                <a:gd name="connsiteX48" fmla="*/ 2412206 w 2412206"/>
                <a:gd name="connsiteY48" fmla="*/ 245269 h 821531"/>
                <a:gd name="connsiteX49" fmla="*/ 2412206 w 2412206"/>
                <a:gd name="connsiteY49" fmla="*/ 230981 h 821531"/>
                <a:gd name="connsiteX50" fmla="*/ 2405062 w 2412206"/>
                <a:gd name="connsiteY50" fmla="*/ 207169 h 821531"/>
                <a:gd name="connsiteX51" fmla="*/ 2390775 w 2412206"/>
                <a:gd name="connsiteY51" fmla="*/ 188119 h 821531"/>
                <a:gd name="connsiteX52" fmla="*/ 2357437 w 2412206"/>
                <a:gd name="connsiteY52" fmla="*/ 161925 h 821531"/>
                <a:gd name="connsiteX53" fmla="*/ 2336006 w 2412206"/>
                <a:gd name="connsiteY53" fmla="*/ 140494 h 821531"/>
                <a:gd name="connsiteX54" fmla="*/ 2309812 w 2412206"/>
                <a:gd name="connsiteY54" fmla="*/ 114300 h 821531"/>
                <a:gd name="connsiteX55" fmla="*/ 2264568 w 2412206"/>
                <a:gd name="connsiteY55" fmla="*/ 80962 h 821531"/>
                <a:gd name="connsiteX56" fmla="*/ 2195512 w 2412206"/>
                <a:gd name="connsiteY56" fmla="*/ 35719 h 821531"/>
                <a:gd name="connsiteX57" fmla="*/ 2140743 w 2412206"/>
                <a:gd name="connsiteY57" fmla="*/ 4762 h 821531"/>
                <a:gd name="connsiteX58" fmla="*/ 2119312 w 2412206"/>
                <a:gd name="connsiteY58" fmla="*/ 0 h 821531"/>
                <a:gd name="connsiteX59" fmla="*/ 2105025 w 2412206"/>
                <a:gd name="connsiteY59" fmla="*/ 0 h 821531"/>
                <a:gd name="connsiteX60" fmla="*/ 2085975 w 2412206"/>
                <a:gd name="connsiteY60" fmla="*/ 7144 h 821531"/>
                <a:gd name="connsiteX61" fmla="*/ 1964531 w 2412206"/>
                <a:gd name="connsiteY61" fmla="*/ 52387 h 821531"/>
                <a:gd name="connsiteX62" fmla="*/ 1935956 w 2412206"/>
                <a:gd name="connsiteY62" fmla="*/ 64294 h 821531"/>
                <a:gd name="connsiteX63" fmla="*/ 1878806 w 2412206"/>
                <a:gd name="connsiteY63" fmla="*/ 66675 h 821531"/>
                <a:gd name="connsiteX64" fmla="*/ 1733550 w 2412206"/>
                <a:gd name="connsiteY64" fmla="*/ 71437 h 821531"/>
                <a:gd name="connsiteX65" fmla="*/ 1535906 w 2412206"/>
                <a:gd name="connsiteY65" fmla="*/ 76200 h 821531"/>
                <a:gd name="connsiteX66" fmla="*/ 1250156 w 2412206"/>
                <a:gd name="connsiteY66" fmla="*/ 85725 h 821531"/>
                <a:gd name="connsiteX67" fmla="*/ 1090612 w 2412206"/>
                <a:gd name="connsiteY67" fmla="*/ 95250 h 821531"/>
                <a:gd name="connsiteX68" fmla="*/ 766762 w 2412206"/>
                <a:gd name="connsiteY68" fmla="*/ 121444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2206" h="821531">
                  <a:moveTo>
                    <a:pt x="766762" y="121444"/>
                  </a:moveTo>
                  <a:lnTo>
                    <a:pt x="588168" y="138112"/>
                  </a:lnTo>
                  <a:lnTo>
                    <a:pt x="416718" y="154781"/>
                  </a:lnTo>
                  <a:lnTo>
                    <a:pt x="250031" y="171450"/>
                  </a:lnTo>
                  <a:lnTo>
                    <a:pt x="76200" y="197644"/>
                  </a:lnTo>
                  <a:lnTo>
                    <a:pt x="0" y="216694"/>
                  </a:lnTo>
                  <a:lnTo>
                    <a:pt x="111918" y="366712"/>
                  </a:lnTo>
                  <a:lnTo>
                    <a:pt x="221456" y="338137"/>
                  </a:lnTo>
                  <a:lnTo>
                    <a:pt x="311943" y="319087"/>
                  </a:lnTo>
                  <a:lnTo>
                    <a:pt x="433387" y="300037"/>
                  </a:lnTo>
                  <a:lnTo>
                    <a:pt x="573881" y="283369"/>
                  </a:lnTo>
                  <a:lnTo>
                    <a:pt x="747712" y="266700"/>
                  </a:lnTo>
                  <a:lnTo>
                    <a:pt x="907256" y="257175"/>
                  </a:lnTo>
                  <a:lnTo>
                    <a:pt x="1143000" y="240506"/>
                  </a:lnTo>
                  <a:lnTo>
                    <a:pt x="1381125" y="228600"/>
                  </a:lnTo>
                  <a:lnTo>
                    <a:pt x="1557337" y="223837"/>
                  </a:lnTo>
                  <a:lnTo>
                    <a:pt x="1702593" y="221456"/>
                  </a:lnTo>
                  <a:lnTo>
                    <a:pt x="1890712" y="219075"/>
                  </a:lnTo>
                  <a:lnTo>
                    <a:pt x="1924050" y="221456"/>
                  </a:lnTo>
                  <a:lnTo>
                    <a:pt x="1947862" y="226219"/>
                  </a:lnTo>
                  <a:lnTo>
                    <a:pt x="1962150" y="230981"/>
                  </a:lnTo>
                  <a:lnTo>
                    <a:pt x="1981200" y="240506"/>
                  </a:lnTo>
                  <a:lnTo>
                    <a:pt x="1995487" y="252412"/>
                  </a:lnTo>
                  <a:lnTo>
                    <a:pt x="2005012" y="269081"/>
                  </a:lnTo>
                  <a:lnTo>
                    <a:pt x="2009775" y="285750"/>
                  </a:lnTo>
                  <a:lnTo>
                    <a:pt x="2012156" y="304800"/>
                  </a:lnTo>
                  <a:lnTo>
                    <a:pt x="2007393" y="326231"/>
                  </a:lnTo>
                  <a:lnTo>
                    <a:pt x="1997868" y="357187"/>
                  </a:lnTo>
                  <a:lnTo>
                    <a:pt x="1959768" y="476250"/>
                  </a:lnTo>
                  <a:lnTo>
                    <a:pt x="1919287" y="592931"/>
                  </a:lnTo>
                  <a:lnTo>
                    <a:pt x="1900237" y="778669"/>
                  </a:lnTo>
                  <a:lnTo>
                    <a:pt x="1983581" y="819150"/>
                  </a:lnTo>
                  <a:lnTo>
                    <a:pt x="1995487" y="821531"/>
                  </a:lnTo>
                  <a:lnTo>
                    <a:pt x="2014537" y="819150"/>
                  </a:lnTo>
                  <a:lnTo>
                    <a:pt x="2031206" y="814387"/>
                  </a:lnTo>
                  <a:lnTo>
                    <a:pt x="2055018" y="804862"/>
                  </a:lnTo>
                  <a:lnTo>
                    <a:pt x="2071687" y="788194"/>
                  </a:lnTo>
                  <a:lnTo>
                    <a:pt x="2107406" y="719137"/>
                  </a:lnTo>
                  <a:lnTo>
                    <a:pt x="2162175" y="619125"/>
                  </a:lnTo>
                  <a:lnTo>
                    <a:pt x="2214562" y="521494"/>
                  </a:lnTo>
                  <a:lnTo>
                    <a:pt x="2262187" y="426244"/>
                  </a:lnTo>
                  <a:lnTo>
                    <a:pt x="2288381" y="366712"/>
                  </a:lnTo>
                  <a:lnTo>
                    <a:pt x="2302668" y="340519"/>
                  </a:lnTo>
                  <a:lnTo>
                    <a:pt x="2321718" y="321469"/>
                  </a:lnTo>
                  <a:lnTo>
                    <a:pt x="2343150" y="307181"/>
                  </a:lnTo>
                  <a:lnTo>
                    <a:pt x="2369343" y="292894"/>
                  </a:lnTo>
                  <a:lnTo>
                    <a:pt x="2388393" y="278606"/>
                  </a:lnTo>
                  <a:lnTo>
                    <a:pt x="2405062" y="261937"/>
                  </a:lnTo>
                  <a:lnTo>
                    <a:pt x="2412206" y="245269"/>
                  </a:lnTo>
                  <a:lnTo>
                    <a:pt x="2412206" y="230981"/>
                  </a:lnTo>
                  <a:lnTo>
                    <a:pt x="2405062" y="207169"/>
                  </a:lnTo>
                  <a:lnTo>
                    <a:pt x="2390775" y="188119"/>
                  </a:lnTo>
                  <a:lnTo>
                    <a:pt x="2357437" y="161925"/>
                  </a:lnTo>
                  <a:lnTo>
                    <a:pt x="2336006" y="140494"/>
                  </a:lnTo>
                  <a:lnTo>
                    <a:pt x="2309812" y="114300"/>
                  </a:lnTo>
                  <a:lnTo>
                    <a:pt x="2264568" y="80962"/>
                  </a:lnTo>
                  <a:lnTo>
                    <a:pt x="2195512" y="35719"/>
                  </a:lnTo>
                  <a:lnTo>
                    <a:pt x="2140743" y="4762"/>
                  </a:lnTo>
                  <a:lnTo>
                    <a:pt x="2119312" y="0"/>
                  </a:lnTo>
                  <a:lnTo>
                    <a:pt x="2105025" y="0"/>
                  </a:lnTo>
                  <a:lnTo>
                    <a:pt x="2085975" y="7144"/>
                  </a:lnTo>
                  <a:lnTo>
                    <a:pt x="1964531" y="52387"/>
                  </a:lnTo>
                  <a:lnTo>
                    <a:pt x="1935956" y="64294"/>
                  </a:lnTo>
                  <a:lnTo>
                    <a:pt x="1878806" y="66675"/>
                  </a:lnTo>
                  <a:lnTo>
                    <a:pt x="1733550" y="71437"/>
                  </a:lnTo>
                  <a:lnTo>
                    <a:pt x="1535906" y="76200"/>
                  </a:lnTo>
                  <a:lnTo>
                    <a:pt x="1250156" y="85725"/>
                  </a:lnTo>
                  <a:lnTo>
                    <a:pt x="1090612" y="95250"/>
                  </a:lnTo>
                  <a:lnTo>
                    <a:pt x="766762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771BECC5-F430-479E-BD7B-20B9B132554C}"/>
                </a:ext>
              </a:extLst>
            </p:cNvPr>
            <p:cNvSpPr/>
            <p:nvPr/>
          </p:nvSpPr>
          <p:spPr>
            <a:xfrm>
              <a:off x="5218113" y="4683126"/>
              <a:ext cx="1758950" cy="352425"/>
            </a:xfrm>
            <a:custGeom>
              <a:avLst/>
              <a:gdLst>
                <a:gd name="connsiteX0" fmla="*/ 816769 w 1759744"/>
                <a:gd name="connsiteY0" fmla="*/ 61912 h 352425"/>
                <a:gd name="connsiteX1" fmla="*/ 561975 w 1759744"/>
                <a:gd name="connsiteY1" fmla="*/ 78581 h 352425"/>
                <a:gd name="connsiteX2" fmla="*/ 326231 w 1759744"/>
                <a:gd name="connsiteY2" fmla="*/ 95250 h 352425"/>
                <a:gd name="connsiteX3" fmla="*/ 0 w 1759744"/>
                <a:gd name="connsiteY3" fmla="*/ 119062 h 352425"/>
                <a:gd name="connsiteX4" fmla="*/ 64294 w 1759744"/>
                <a:gd name="connsiteY4" fmla="*/ 352425 h 352425"/>
                <a:gd name="connsiteX5" fmla="*/ 92869 w 1759744"/>
                <a:gd name="connsiteY5" fmla="*/ 304800 h 352425"/>
                <a:gd name="connsiteX6" fmla="*/ 180975 w 1759744"/>
                <a:gd name="connsiteY6" fmla="*/ 271462 h 352425"/>
                <a:gd name="connsiteX7" fmla="*/ 230981 w 1759744"/>
                <a:gd name="connsiteY7" fmla="*/ 257175 h 352425"/>
                <a:gd name="connsiteX8" fmla="*/ 342900 w 1759744"/>
                <a:gd name="connsiteY8" fmla="*/ 235743 h 352425"/>
                <a:gd name="connsiteX9" fmla="*/ 445294 w 1759744"/>
                <a:gd name="connsiteY9" fmla="*/ 219075 h 352425"/>
                <a:gd name="connsiteX10" fmla="*/ 566737 w 1759744"/>
                <a:gd name="connsiteY10" fmla="*/ 202406 h 352425"/>
                <a:gd name="connsiteX11" fmla="*/ 676275 w 1759744"/>
                <a:gd name="connsiteY11" fmla="*/ 192881 h 352425"/>
                <a:gd name="connsiteX12" fmla="*/ 788194 w 1759744"/>
                <a:gd name="connsiteY12" fmla="*/ 185737 h 352425"/>
                <a:gd name="connsiteX13" fmla="*/ 902494 w 1759744"/>
                <a:gd name="connsiteY13" fmla="*/ 180975 h 352425"/>
                <a:gd name="connsiteX14" fmla="*/ 1026319 w 1759744"/>
                <a:gd name="connsiteY14" fmla="*/ 180975 h 352425"/>
                <a:gd name="connsiteX15" fmla="*/ 1164431 w 1759744"/>
                <a:gd name="connsiteY15" fmla="*/ 180975 h 352425"/>
                <a:gd name="connsiteX16" fmla="*/ 1297781 w 1759744"/>
                <a:gd name="connsiteY16" fmla="*/ 180975 h 352425"/>
                <a:gd name="connsiteX17" fmla="*/ 1373981 w 1759744"/>
                <a:gd name="connsiteY17" fmla="*/ 180975 h 352425"/>
                <a:gd name="connsiteX18" fmla="*/ 1512094 w 1759744"/>
                <a:gd name="connsiteY18" fmla="*/ 178593 h 352425"/>
                <a:gd name="connsiteX19" fmla="*/ 1759744 w 1759744"/>
                <a:gd name="connsiteY19" fmla="*/ 180975 h 352425"/>
                <a:gd name="connsiteX20" fmla="*/ 1759744 w 1759744"/>
                <a:gd name="connsiteY20" fmla="*/ 0 h 352425"/>
                <a:gd name="connsiteX21" fmla="*/ 1543050 w 1759744"/>
                <a:gd name="connsiteY21" fmla="*/ 16668 h 352425"/>
                <a:gd name="connsiteX22" fmla="*/ 1314450 w 1759744"/>
                <a:gd name="connsiteY22" fmla="*/ 30956 h 352425"/>
                <a:gd name="connsiteX23" fmla="*/ 1014412 w 1759744"/>
                <a:gd name="connsiteY23" fmla="*/ 50006 h 352425"/>
                <a:gd name="connsiteX24" fmla="*/ 816769 w 1759744"/>
                <a:gd name="connsiteY24" fmla="*/ 6191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9744" h="352425">
                  <a:moveTo>
                    <a:pt x="816769" y="61912"/>
                  </a:moveTo>
                  <a:lnTo>
                    <a:pt x="561975" y="78581"/>
                  </a:lnTo>
                  <a:lnTo>
                    <a:pt x="326231" y="95250"/>
                  </a:lnTo>
                  <a:lnTo>
                    <a:pt x="0" y="119062"/>
                  </a:lnTo>
                  <a:lnTo>
                    <a:pt x="64294" y="352425"/>
                  </a:lnTo>
                  <a:lnTo>
                    <a:pt x="92869" y="304800"/>
                  </a:lnTo>
                  <a:lnTo>
                    <a:pt x="180975" y="271462"/>
                  </a:lnTo>
                  <a:lnTo>
                    <a:pt x="230981" y="257175"/>
                  </a:lnTo>
                  <a:lnTo>
                    <a:pt x="342900" y="235743"/>
                  </a:lnTo>
                  <a:lnTo>
                    <a:pt x="445294" y="219075"/>
                  </a:lnTo>
                  <a:lnTo>
                    <a:pt x="566737" y="202406"/>
                  </a:lnTo>
                  <a:lnTo>
                    <a:pt x="676275" y="192881"/>
                  </a:lnTo>
                  <a:lnTo>
                    <a:pt x="788194" y="185737"/>
                  </a:lnTo>
                  <a:lnTo>
                    <a:pt x="902494" y="180975"/>
                  </a:lnTo>
                  <a:lnTo>
                    <a:pt x="1026319" y="180975"/>
                  </a:lnTo>
                  <a:lnTo>
                    <a:pt x="1164431" y="180975"/>
                  </a:lnTo>
                  <a:lnTo>
                    <a:pt x="1297781" y="180975"/>
                  </a:lnTo>
                  <a:lnTo>
                    <a:pt x="1373981" y="180975"/>
                  </a:lnTo>
                  <a:lnTo>
                    <a:pt x="1512094" y="178593"/>
                  </a:lnTo>
                  <a:lnTo>
                    <a:pt x="1759744" y="180975"/>
                  </a:lnTo>
                  <a:lnTo>
                    <a:pt x="1759744" y="0"/>
                  </a:lnTo>
                  <a:lnTo>
                    <a:pt x="1543050" y="16668"/>
                  </a:lnTo>
                  <a:lnTo>
                    <a:pt x="1314450" y="30956"/>
                  </a:lnTo>
                  <a:lnTo>
                    <a:pt x="1014412" y="50006"/>
                  </a:lnTo>
                  <a:lnTo>
                    <a:pt x="816769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9">
              <a:extLst>
                <a:ext uri="{FF2B5EF4-FFF2-40B4-BE49-F238E27FC236}">
                  <a16:creationId xmlns:a16="http://schemas.microsoft.com/office/drawing/2014/main" id="{5441E130-DCFA-43B3-AAF0-0F9B662B6826}"/>
                </a:ext>
              </a:extLst>
            </p:cNvPr>
            <p:cNvSpPr/>
            <p:nvPr/>
          </p:nvSpPr>
          <p:spPr>
            <a:xfrm>
              <a:off x="5267326" y="4945064"/>
              <a:ext cx="485775" cy="708025"/>
            </a:xfrm>
            <a:custGeom>
              <a:avLst/>
              <a:gdLst>
                <a:gd name="connsiteX0" fmla="*/ 207169 w 485775"/>
                <a:gd name="connsiteY0" fmla="*/ 338138 h 707232"/>
                <a:gd name="connsiteX1" fmla="*/ 133350 w 485775"/>
                <a:gd name="connsiteY1" fmla="*/ 142875 h 707232"/>
                <a:gd name="connsiteX2" fmla="*/ 121444 w 485775"/>
                <a:gd name="connsiteY2" fmla="*/ 128588 h 707232"/>
                <a:gd name="connsiteX3" fmla="*/ 76200 w 485775"/>
                <a:gd name="connsiteY3" fmla="*/ 92869 h 707232"/>
                <a:gd name="connsiteX4" fmla="*/ 21431 w 485775"/>
                <a:gd name="connsiteY4" fmla="*/ 59532 h 707232"/>
                <a:gd name="connsiteX5" fmla="*/ 0 w 485775"/>
                <a:gd name="connsiteY5" fmla="*/ 42863 h 707232"/>
                <a:gd name="connsiteX6" fmla="*/ 100013 w 485775"/>
                <a:gd name="connsiteY6" fmla="*/ 0 h 707232"/>
                <a:gd name="connsiteX7" fmla="*/ 166688 w 485775"/>
                <a:gd name="connsiteY7" fmla="*/ 50007 h 707232"/>
                <a:gd name="connsiteX8" fmla="*/ 228600 w 485775"/>
                <a:gd name="connsiteY8" fmla="*/ 97632 h 707232"/>
                <a:gd name="connsiteX9" fmla="*/ 283369 w 485775"/>
                <a:gd name="connsiteY9" fmla="*/ 142875 h 707232"/>
                <a:gd name="connsiteX10" fmla="*/ 345281 w 485775"/>
                <a:gd name="connsiteY10" fmla="*/ 192882 h 707232"/>
                <a:gd name="connsiteX11" fmla="*/ 395288 w 485775"/>
                <a:gd name="connsiteY11" fmla="*/ 235744 h 707232"/>
                <a:gd name="connsiteX12" fmla="*/ 428625 w 485775"/>
                <a:gd name="connsiteY12" fmla="*/ 269082 h 707232"/>
                <a:gd name="connsiteX13" fmla="*/ 452438 w 485775"/>
                <a:gd name="connsiteY13" fmla="*/ 300038 h 707232"/>
                <a:gd name="connsiteX14" fmla="*/ 464344 w 485775"/>
                <a:gd name="connsiteY14" fmla="*/ 319088 h 707232"/>
                <a:gd name="connsiteX15" fmla="*/ 473869 w 485775"/>
                <a:gd name="connsiteY15" fmla="*/ 340519 h 707232"/>
                <a:gd name="connsiteX16" fmla="*/ 478631 w 485775"/>
                <a:gd name="connsiteY16" fmla="*/ 366713 h 707232"/>
                <a:gd name="connsiteX17" fmla="*/ 485775 w 485775"/>
                <a:gd name="connsiteY17" fmla="*/ 414338 h 707232"/>
                <a:gd name="connsiteX18" fmla="*/ 485775 w 485775"/>
                <a:gd name="connsiteY18" fmla="*/ 457200 h 707232"/>
                <a:gd name="connsiteX19" fmla="*/ 483394 w 485775"/>
                <a:gd name="connsiteY19" fmla="*/ 488157 h 707232"/>
                <a:gd name="connsiteX20" fmla="*/ 471488 w 485775"/>
                <a:gd name="connsiteY20" fmla="*/ 528638 h 707232"/>
                <a:gd name="connsiteX21" fmla="*/ 450056 w 485775"/>
                <a:gd name="connsiteY21" fmla="*/ 581025 h 707232"/>
                <a:gd name="connsiteX22" fmla="*/ 419100 w 485775"/>
                <a:gd name="connsiteY22" fmla="*/ 633413 h 707232"/>
                <a:gd name="connsiteX23" fmla="*/ 378619 w 485775"/>
                <a:gd name="connsiteY23" fmla="*/ 681038 h 707232"/>
                <a:gd name="connsiteX24" fmla="*/ 283369 w 485775"/>
                <a:gd name="connsiteY24" fmla="*/ 707232 h 707232"/>
                <a:gd name="connsiteX25" fmla="*/ 285750 w 485775"/>
                <a:gd name="connsiteY25" fmla="*/ 588169 h 707232"/>
                <a:gd name="connsiteX26" fmla="*/ 283369 w 485775"/>
                <a:gd name="connsiteY26" fmla="*/ 559594 h 707232"/>
                <a:gd name="connsiteX27" fmla="*/ 257175 w 485775"/>
                <a:gd name="connsiteY27" fmla="*/ 473869 h 707232"/>
                <a:gd name="connsiteX28" fmla="*/ 207169 w 485775"/>
                <a:gd name="connsiteY28" fmla="*/ 338138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5775" h="707232">
                  <a:moveTo>
                    <a:pt x="207169" y="338138"/>
                  </a:moveTo>
                  <a:lnTo>
                    <a:pt x="133350" y="142875"/>
                  </a:lnTo>
                  <a:lnTo>
                    <a:pt x="121444" y="128588"/>
                  </a:lnTo>
                  <a:lnTo>
                    <a:pt x="76200" y="92869"/>
                  </a:lnTo>
                  <a:lnTo>
                    <a:pt x="21431" y="59532"/>
                  </a:lnTo>
                  <a:lnTo>
                    <a:pt x="0" y="42863"/>
                  </a:lnTo>
                  <a:lnTo>
                    <a:pt x="100013" y="0"/>
                  </a:lnTo>
                  <a:lnTo>
                    <a:pt x="166688" y="50007"/>
                  </a:lnTo>
                  <a:lnTo>
                    <a:pt x="228600" y="97632"/>
                  </a:lnTo>
                  <a:lnTo>
                    <a:pt x="283369" y="142875"/>
                  </a:lnTo>
                  <a:lnTo>
                    <a:pt x="345281" y="192882"/>
                  </a:lnTo>
                  <a:lnTo>
                    <a:pt x="395288" y="235744"/>
                  </a:lnTo>
                  <a:lnTo>
                    <a:pt x="428625" y="269082"/>
                  </a:lnTo>
                  <a:lnTo>
                    <a:pt x="452438" y="300038"/>
                  </a:lnTo>
                  <a:lnTo>
                    <a:pt x="464344" y="319088"/>
                  </a:lnTo>
                  <a:lnTo>
                    <a:pt x="473869" y="340519"/>
                  </a:lnTo>
                  <a:lnTo>
                    <a:pt x="478631" y="366713"/>
                  </a:lnTo>
                  <a:lnTo>
                    <a:pt x="485775" y="414338"/>
                  </a:lnTo>
                  <a:lnTo>
                    <a:pt x="485775" y="457200"/>
                  </a:lnTo>
                  <a:lnTo>
                    <a:pt x="483394" y="488157"/>
                  </a:lnTo>
                  <a:lnTo>
                    <a:pt x="471488" y="528638"/>
                  </a:lnTo>
                  <a:lnTo>
                    <a:pt x="450056" y="581025"/>
                  </a:lnTo>
                  <a:lnTo>
                    <a:pt x="419100" y="633413"/>
                  </a:lnTo>
                  <a:lnTo>
                    <a:pt x="378619" y="681038"/>
                  </a:lnTo>
                  <a:lnTo>
                    <a:pt x="283369" y="707232"/>
                  </a:lnTo>
                  <a:cubicBezTo>
                    <a:pt x="284163" y="667544"/>
                    <a:pt x="284956" y="627857"/>
                    <a:pt x="285750" y="588169"/>
                  </a:cubicBezTo>
                  <a:lnTo>
                    <a:pt x="283369" y="559594"/>
                  </a:lnTo>
                  <a:lnTo>
                    <a:pt x="257175" y="473869"/>
                  </a:lnTo>
                  <a:lnTo>
                    <a:pt x="207169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0">
              <a:extLst>
                <a:ext uri="{FF2B5EF4-FFF2-40B4-BE49-F238E27FC236}">
                  <a16:creationId xmlns:a16="http://schemas.microsoft.com/office/drawing/2014/main" id="{7C676925-5FFC-4981-B5AB-774B86245B45}"/>
                </a:ext>
              </a:extLst>
            </p:cNvPr>
            <p:cNvSpPr/>
            <p:nvPr/>
          </p:nvSpPr>
          <p:spPr>
            <a:xfrm>
              <a:off x="6424613" y="4859339"/>
              <a:ext cx="514350" cy="739775"/>
            </a:xfrm>
            <a:custGeom>
              <a:avLst/>
              <a:gdLst>
                <a:gd name="connsiteX0" fmla="*/ 304800 w 514350"/>
                <a:gd name="connsiteY0" fmla="*/ 447675 h 738188"/>
                <a:gd name="connsiteX1" fmla="*/ 357187 w 514350"/>
                <a:gd name="connsiteY1" fmla="*/ 373857 h 738188"/>
                <a:gd name="connsiteX2" fmla="*/ 397668 w 514350"/>
                <a:gd name="connsiteY2" fmla="*/ 314325 h 738188"/>
                <a:gd name="connsiteX3" fmla="*/ 416718 w 514350"/>
                <a:gd name="connsiteY3" fmla="*/ 302419 h 738188"/>
                <a:gd name="connsiteX4" fmla="*/ 454818 w 514350"/>
                <a:gd name="connsiteY4" fmla="*/ 280988 h 738188"/>
                <a:gd name="connsiteX5" fmla="*/ 488156 w 514350"/>
                <a:gd name="connsiteY5" fmla="*/ 257175 h 738188"/>
                <a:gd name="connsiteX6" fmla="*/ 509587 w 514350"/>
                <a:gd name="connsiteY6" fmla="*/ 233363 h 738188"/>
                <a:gd name="connsiteX7" fmla="*/ 514350 w 514350"/>
                <a:gd name="connsiteY7" fmla="*/ 209550 h 738188"/>
                <a:gd name="connsiteX8" fmla="*/ 502443 w 514350"/>
                <a:gd name="connsiteY8" fmla="*/ 188119 h 738188"/>
                <a:gd name="connsiteX9" fmla="*/ 471487 w 514350"/>
                <a:gd name="connsiteY9" fmla="*/ 171450 h 738188"/>
                <a:gd name="connsiteX10" fmla="*/ 431006 w 514350"/>
                <a:gd name="connsiteY10" fmla="*/ 159544 h 738188"/>
                <a:gd name="connsiteX11" fmla="*/ 388143 w 514350"/>
                <a:gd name="connsiteY11" fmla="*/ 133350 h 738188"/>
                <a:gd name="connsiteX12" fmla="*/ 330993 w 514350"/>
                <a:gd name="connsiteY12" fmla="*/ 100013 h 738188"/>
                <a:gd name="connsiteX13" fmla="*/ 261937 w 514350"/>
                <a:gd name="connsiteY13" fmla="*/ 66675 h 738188"/>
                <a:gd name="connsiteX14" fmla="*/ 176212 w 514350"/>
                <a:gd name="connsiteY14" fmla="*/ 35719 h 738188"/>
                <a:gd name="connsiteX15" fmla="*/ 73818 w 514350"/>
                <a:gd name="connsiteY15" fmla="*/ 0 h 738188"/>
                <a:gd name="connsiteX16" fmla="*/ 52387 w 514350"/>
                <a:gd name="connsiteY16" fmla="*/ 0 h 738188"/>
                <a:gd name="connsiteX17" fmla="*/ 78581 w 514350"/>
                <a:gd name="connsiteY17" fmla="*/ 33338 h 738188"/>
                <a:gd name="connsiteX18" fmla="*/ 102393 w 514350"/>
                <a:gd name="connsiteY18" fmla="*/ 69057 h 738188"/>
                <a:gd name="connsiteX19" fmla="*/ 123825 w 514350"/>
                <a:gd name="connsiteY19" fmla="*/ 102394 h 738188"/>
                <a:gd name="connsiteX20" fmla="*/ 138112 w 514350"/>
                <a:gd name="connsiteY20" fmla="*/ 133350 h 738188"/>
                <a:gd name="connsiteX21" fmla="*/ 147637 w 514350"/>
                <a:gd name="connsiteY21" fmla="*/ 164307 h 738188"/>
                <a:gd name="connsiteX22" fmla="*/ 152400 w 514350"/>
                <a:gd name="connsiteY22" fmla="*/ 190500 h 738188"/>
                <a:gd name="connsiteX23" fmla="*/ 152400 w 514350"/>
                <a:gd name="connsiteY23" fmla="*/ 221457 h 738188"/>
                <a:gd name="connsiteX24" fmla="*/ 150018 w 514350"/>
                <a:gd name="connsiteY24" fmla="*/ 276225 h 738188"/>
                <a:gd name="connsiteX25" fmla="*/ 142875 w 514350"/>
                <a:gd name="connsiteY25" fmla="*/ 333375 h 738188"/>
                <a:gd name="connsiteX26" fmla="*/ 133350 w 514350"/>
                <a:gd name="connsiteY26" fmla="*/ 371475 h 738188"/>
                <a:gd name="connsiteX27" fmla="*/ 104775 w 514350"/>
                <a:gd name="connsiteY27" fmla="*/ 435769 h 738188"/>
                <a:gd name="connsiteX28" fmla="*/ 69056 w 514350"/>
                <a:gd name="connsiteY28" fmla="*/ 523875 h 738188"/>
                <a:gd name="connsiteX29" fmla="*/ 40481 w 514350"/>
                <a:gd name="connsiteY29" fmla="*/ 604838 h 738188"/>
                <a:gd name="connsiteX30" fmla="*/ 0 w 514350"/>
                <a:gd name="connsiteY30" fmla="*/ 738188 h 738188"/>
                <a:gd name="connsiteX31" fmla="*/ 109537 w 514350"/>
                <a:gd name="connsiteY31" fmla="*/ 735807 h 738188"/>
                <a:gd name="connsiteX32" fmla="*/ 185737 w 514350"/>
                <a:gd name="connsiteY32" fmla="*/ 626269 h 738188"/>
                <a:gd name="connsiteX33" fmla="*/ 240506 w 514350"/>
                <a:gd name="connsiteY33" fmla="*/ 545307 h 738188"/>
                <a:gd name="connsiteX34" fmla="*/ 304800 w 514350"/>
                <a:gd name="connsiteY34" fmla="*/ 44767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4350" h="738188">
                  <a:moveTo>
                    <a:pt x="304800" y="447675"/>
                  </a:moveTo>
                  <a:lnTo>
                    <a:pt x="357187" y="373857"/>
                  </a:lnTo>
                  <a:lnTo>
                    <a:pt x="397668" y="314325"/>
                  </a:lnTo>
                  <a:lnTo>
                    <a:pt x="416718" y="302419"/>
                  </a:lnTo>
                  <a:lnTo>
                    <a:pt x="454818" y="280988"/>
                  </a:lnTo>
                  <a:lnTo>
                    <a:pt x="488156" y="257175"/>
                  </a:lnTo>
                  <a:lnTo>
                    <a:pt x="509587" y="233363"/>
                  </a:lnTo>
                  <a:lnTo>
                    <a:pt x="514350" y="209550"/>
                  </a:lnTo>
                  <a:lnTo>
                    <a:pt x="502443" y="188119"/>
                  </a:lnTo>
                  <a:lnTo>
                    <a:pt x="471487" y="171450"/>
                  </a:lnTo>
                  <a:lnTo>
                    <a:pt x="431006" y="159544"/>
                  </a:lnTo>
                  <a:lnTo>
                    <a:pt x="388143" y="133350"/>
                  </a:lnTo>
                  <a:lnTo>
                    <a:pt x="330993" y="100013"/>
                  </a:lnTo>
                  <a:lnTo>
                    <a:pt x="261937" y="66675"/>
                  </a:lnTo>
                  <a:lnTo>
                    <a:pt x="176212" y="35719"/>
                  </a:lnTo>
                  <a:lnTo>
                    <a:pt x="73818" y="0"/>
                  </a:lnTo>
                  <a:lnTo>
                    <a:pt x="52387" y="0"/>
                  </a:lnTo>
                  <a:lnTo>
                    <a:pt x="78581" y="33338"/>
                  </a:lnTo>
                  <a:lnTo>
                    <a:pt x="102393" y="69057"/>
                  </a:lnTo>
                  <a:lnTo>
                    <a:pt x="123825" y="102394"/>
                  </a:lnTo>
                  <a:lnTo>
                    <a:pt x="138112" y="133350"/>
                  </a:lnTo>
                  <a:lnTo>
                    <a:pt x="147637" y="164307"/>
                  </a:lnTo>
                  <a:lnTo>
                    <a:pt x="152400" y="190500"/>
                  </a:lnTo>
                  <a:lnTo>
                    <a:pt x="152400" y="221457"/>
                  </a:lnTo>
                  <a:lnTo>
                    <a:pt x="150018" y="276225"/>
                  </a:lnTo>
                  <a:lnTo>
                    <a:pt x="142875" y="333375"/>
                  </a:lnTo>
                  <a:lnTo>
                    <a:pt x="133350" y="371475"/>
                  </a:lnTo>
                  <a:lnTo>
                    <a:pt x="104775" y="435769"/>
                  </a:lnTo>
                  <a:lnTo>
                    <a:pt x="69056" y="523875"/>
                  </a:lnTo>
                  <a:lnTo>
                    <a:pt x="40481" y="604838"/>
                  </a:lnTo>
                  <a:lnTo>
                    <a:pt x="0" y="738188"/>
                  </a:lnTo>
                  <a:lnTo>
                    <a:pt x="109537" y="735807"/>
                  </a:lnTo>
                  <a:lnTo>
                    <a:pt x="185737" y="626269"/>
                  </a:lnTo>
                  <a:lnTo>
                    <a:pt x="240506" y="545307"/>
                  </a:lnTo>
                  <a:lnTo>
                    <a:pt x="304800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1">
              <a:extLst>
                <a:ext uri="{FF2B5EF4-FFF2-40B4-BE49-F238E27FC236}">
                  <a16:creationId xmlns:a16="http://schemas.microsoft.com/office/drawing/2014/main" id="{D62DAC02-E037-44D6-822A-79E4009A01DF}"/>
                </a:ext>
              </a:extLst>
            </p:cNvPr>
            <p:cNvSpPr/>
            <p:nvPr/>
          </p:nvSpPr>
          <p:spPr>
            <a:xfrm>
              <a:off x="3917951" y="5461001"/>
              <a:ext cx="4341813" cy="492125"/>
            </a:xfrm>
            <a:custGeom>
              <a:avLst/>
              <a:gdLst>
                <a:gd name="connsiteX0" fmla="*/ 1991203 w 4342517"/>
                <a:gd name="connsiteY0" fmla="*/ 98855 h 490740"/>
                <a:gd name="connsiteX1" fmla="*/ 2460759 w 4342517"/>
                <a:gd name="connsiteY1" fmla="*/ 70611 h 490740"/>
                <a:gd name="connsiteX2" fmla="*/ 2782035 w 4342517"/>
                <a:gd name="connsiteY2" fmla="*/ 63550 h 490740"/>
                <a:gd name="connsiteX3" fmla="*/ 2916194 w 4342517"/>
                <a:gd name="connsiteY3" fmla="*/ 60019 h 490740"/>
                <a:gd name="connsiteX4" fmla="*/ 3191573 w 4342517"/>
                <a:gd name="connsiteY4" fmla="*/ 56489 h 490740"/>
                <a:gd name="connsiteX5" fmla="*/ 3484605 w 4342517"/>
                <a:gd name="connsiteY5" fmla="*/ 60019 h 490740"/>
                <a:gd name="connsiteX6" fmla="*/ 3675252 w 4342517"/>
                <a:gd name="connsiteY6" fmla="*/ 63550 h 490740"/>
                <a:gd name="connsiteX7" fmla="*/ 3731740 w 4342517"/>
                <a:gd name="connsiteY7" fmla="*/ 67080 h 490740"/>
                <a:gd name="connsiteX8" fmla="*/ 3784698 w 4342517"/>
                <a:gd name="connsiteY8" fmla="*/ 45897 h 490740"/>
                <a:gd name="connsiteX9" fmla="*/ 3858838 w 4342517"/>
                <a:gd name="connsiteY9" fmla="*/ 21183 h 490740"/>
                <a:gd name="connsiteX10" fmla="*/ 3929448 w 4342517"/>
                <a:gd name="connsiteY10" fmla="*/ 0 h 490740"/>
                <a:gd name="connsiteX11" fmla="*/ 3954162 w 4342517"/>
                <a:gd name="connsiteY11" fmla="*/ 3531 h 490740"/>
                <a:gd name="connsiteX12" fmla="*/ 4028302 w 4342517"/>
                <a:gd name="connsiteY12" fmla="*/ 28245 h 490740"/>
                <a:gd name="connsiteX13" fmla="*/ 4098912 w 4342517"/>
                <a:gd name="connsiteY13" fmla="*/ 52958 h 490740"/>
                <a:gd name="connsiteX14" fmla="*/ 4173053 w 4342517"/>
                <a:gd name="connsiteY14" fmla="*/ 81202 h 490740"/>
                <a:gd name="connsiteX15" fmla="*/ 4250724 w 4342517"/>
                <a:gd name="connsiteY15" fmla="*/ 116507 h 490740"/>
                <a:gd name="connsiteX16" fmla="*/ 4296620 w 4342517"/>
                <a:gd name="connsiteY16" fmla="*/ 141221 h 490740"/>
                <a:gd name="connsiteX17" fmla="*/ 4324864 w 4342517"/>
                <a:gd name="connsiteY17" fmla="*/ 162404 h 490740"/>
                <a:gd name="connsiteX18" fmla="*/ 4335456 w 4342517"/>
                <a:gd name="connsiteY18" fmla="*/ 180056 h 490740"/>
                <a:gd name="connsiteX19" fmla="*/ 4338986 w 4342517"/>
                <a:gd name="connsiteY19" fmla="*/ 194178 h 490740"/>
                <a:gd name="connsiteX20" fmla="*/ 4342517 w 4342517"/>
                <a:gd name="connsiteY20" fmla="*/ 215361 h 490740"/>
                <a:gd name="connsiteX21" fmla="*/ 4338986 w 4342517"/>
                <a:gd name="connsiteY21" fmla="*/ 247136 h 490740"/>
                <a:gd name="connsiteX22" fmla="*/ 4324864 w 4342517"/>
                <a:gd name="connsiteY22" fmla="*/ 264788 h 490740"/>
                <a:gd name="connsiteX23" fmla="*/ 4303681 w 4342517"/>
                <a:gd name="connsiteY23" fmla="*/ 275380 h 490740"/>
                <a:gd name="connsiteX24" fmla="*/ 4250724 w 4342517"/>
                <a:gd name="connsiteY24" fmla="*/ 285971 h 490740"/>
                <a:gd name="connsiteX25" fmla="*/ 4169522 w 4342517"/>
                <a:gd name="connsiteY25" fmla="*/ 289502 h 490740"/>
                <a:gd name="connsiteX26" fmla="*/ 4049485 w 4342517"/>
                <a:gd name="connsiteY26" fmla="*/ 278910 h 490740"/>
                <a:gd name="connsiteX27" fmla="*/ 3869430 w 4342517"/>
                <a:gd name="connsiteY27" fmla="*/ 268319 h 490740"/>
                <a:gd name="connsiteX28" fmla="*/ 3668191 w 4342517"/>
                <a:gd name="connsiteY28" fmla="*/ 257727 h 490740"/>
                <a:gd name="connsiteX29" fmla="*/ 3466952 w 4342517"/>
                <a:gd name="connsiteY29" fmla="*/ 250666 h 490740"/>
                <a:gd name="connsiteX30" fmla="*/ 3198634 w 4342517"/>
                <a:gd name="connsiteY30" fmla="*/ 243605 h 490740"/>
                <a:gd name="connsiteX31" fmla="*/ 2930316 w 4342517"/>
                <a:gd name="connsiteY31" fmla="*/ 243605 h 490740"/>
                <a:gd name="connsiteX32" fmla="*/ 2626693 w 4342517"/>
                <a:gd name="connsiteY32" fmla="*/ 257727 h 490740"/>
                <a:gd name="connsiteX33" fmla="*/ 2270112 w 4342517"/>
                <a:gd name="connsiteY33" fmla="*/ 271849 h 490740"/>
                <a:gd name="connsiteX34" fmla="*/ 2001794 w 4342517"/>
                <a:gd name="connsiteY34" fmla="*/ 285971 h 490740"/>
                <a:gd name="connsiteX35" fmla="*/ 1797025 w 4342517"/>
                <a:gd name="connsiteY35" fmla="*/ 296563 h 490740"/>
                <a:gd name="connsiteX36" fmla="*/ 1567542 w 4342517"/>
                <a:gd name="connsiteY36" fmla="*/ 310685 h 490740"/>
                <a:gd name="connsiteX37" fmla="*/ 1419261 w 4342517"/>
                <a:gd name="connsiteY37" fmla="*/ 314215 h 490740"/>
                <a:gd name="connsiteX38" fmla="*/ 1260389 w 4342517"/>
                <a:gd name="connsiteY38" fmla="*/ 328337 h 490740"/>
                <a:gd name="connsiteX39" fmla="*/ 1080333 w 4342517"/>
                <a:gd name="connsiteY39" fmla="*/ 356581 h 490740"/>
                <a:gd name="connsiteX40" fmla="*/ 896747 w 4342517"/>
                <a:gd name="connsiteY40" fmla="*/ 388356 h 490740"/>
                <a:gd name="connsiteX41" fmla="*/ 773179 w 4342517"/>
                <a:gd name="connsiteY41" fmla="*/ 409539 h 490740"/>
                <a:gd name="connsiteX42" fmla="*/ 628429 w 4342517"/>
                <a:gd name="connsiteY42" fmla="*/ 444844 h 490740"/>
                <a:gd name="connsiteX43" fmla="*/ 494270 w 4342517"/>
                <a:gd name="connsiteY43" fmla="*/ 480149 h 490740"/>
                <a:gd name="connsiteX44" fmla="*/ 441312 w 4342517"/>
                <a:gd name="connsiteY44" fmla="*/ 490740 h 490740"/>
                <a:gd name="connsiteX45" fmla="*/ 423660 w 4342517"/>
                <a:gd name="connsiteY45" fmla="*/ 490740 h 490740"/>
                <a:gd name="connsiteX46" fmla="*/ 381294 w 4342517"/>
                <a:gd name="connsiteY46" fmla="*/ 469557 h 490740"/>
                <a:gd name="connsiteX47" fmla="*/ 307153 w 4342517"/>
                <a:gd name="connsiteY47" fmla="*/ 420130 h 490740"/>
                <a:gd name="connsiteX48" fmla="*/ 222421 w 4342517"/>
                <a:gd name="connsiteY48" fmla="*/ 353051 h 490740"/>
                <a:gd name="connsiteX49" fmla="*/ 137689 w 4342517"/>
                <a:gd name="connsiteY49" fmla="*/ 285971 h 490740"/>
                <a:gd name="connsiteX50" fmla="*/ 28244 w 4342517"/>
                <a:gd name="connsiteY50" fmla="*/ 176526 h 490740"/>
                <a:gd name="connsiteX51" fmla="*/ 7061 w 4342517"/>
                <a:gd name="connsiteY51" fmla="*/ 155343 h 490740"/>
                <a:gd name="connsiteX52" fmla="*/ 0 w 4342517"/>
                <a:gd name="connsiteY52" fmla="*/ 134160 h 490740"/>
                <a:gd name="connsiteX53" fmla="*/ 3530 w 4342517"/>
                <a:gd name="connsiteY53" fmla="*/ 116507 h 490740"/>
                <a:gd name="connsiteX54" fmla="*/ 14122 w 4342517"/>
                <a:gd name="connsiteY54" fmla="*/ 105916 h 490740"/>
                <a:gd name="connsiteX55" fmla="*/ 28244 w 4342517"/>
                <a:gd name="connsiteY55" fmla="*/ 102385 h 490740"/>
                <a:gd name="connsiteX56" fmla="*/ 60018 w 4342517"/>
                <a:gd name="connsiteY56" fmla="*/ 112977 h 490740"/>
                <a:gd name="connsiteX57" fmla="*/ 105915 w 4342517"/>
                <a:gd name="connsiteY57" fmla="*/ 134160 h 490740"/>
                <a:gd name="connsiteX58" fmla="*/ 172994 w 4342517"/>
                <a:gd name="connsiteY58" fmla="*/ 162404 h 490740"/>
                <a:gd name="connsiteX59" fmla="*/ 243604 w 4342517"/>
                <a:gd name="connsiteY59" fmla="*/ 190648 h 490740"/>
                <a:gd name="connsiteX60" fmla="*/ 285970 w 4342517"/>
                <a:gd name="connsiteY60" fmla="*/ 204770 h 490740"/>
                <a:gd name="connsiteX61" fmla="*/ 345989 w 4342517"/>
                <a:gd name="connsiteY61" fmla="*/ 215361 h 490740"/>
                <a:gd name="connsiteX62" fmla="*/ 416599 w 4342517"/>
                <a:gd name="connsiteY62" fmla="*/ 222422 h 490740"/>
                <a:gd name="connsiteX63" fmla="*/ 504861 w 4342517"/>
                <a:gd name="connsiteY63" fmla="*/ 218892 h 490740"/>
                <a:gd name="connsiteX64" fmla="*/ 667264 w 4342517"/>
                <a:gd name="connsiteY64" fmla="*/ 204770 h 490740"/>
                <a:gd name="connsiteX65" fmla="*/ 914400 w 4342517"/>
                <a:gd name="connsiteY65" fmla="*/ 187117 h 490740"/>
                <a:gd name="connsiteX66" fmla="*/ 1281572 w 4342517"/>
                <a:gd name="connsiteY66" fmla="*/ 158873 h 490740"/>
                <a:gd name="connsiteX67" fmla="*/ 1645213 w 4342517"/>
                <a:gd name="connsiteY67" fmla="*/ 130629 h 490740"/>
                <a:gd name="connsiteX68" fmla="*/ 1754659 w 4342517"/>
                <a:gd name="connsiteY68" fmla="*/ 109446 h 490740"/>
                <a:gd name="connsiteX69" fmla="*/ 1991203 w 4342517"/>
                <a:gd name="connsiteY69" fmla="*/ 98855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42517" h="490740">
                  <a:moveTo>
                    <a:pt x="1991203" y="98855"/>
                  </a:moveTo>
                  <a:lnTo>
                    <a:pt x="2460759" y="70611"/>
                  </a:lnTo>
                  <a:lnTo>
                    <a:pt x="2782035" y="63550"/>
                  </a:lnTo>
                  <a:lnTo>
                    <a:pt x="2916194" y="60019"/>
                  </a:lnTo>
                  <a:lnTo>
                    <a:pt x="3191573" y="56489"/>
                  </a:lnTo>
                  <a:lnTo>
                    <a:pt x="3484605" y="60019"/>
                  </a:lnTo>
                  <a:lnTo>
                    <a:pt x="3675252" y="63550"/>
                  </a:lnTo>
                  <a:lnTo>
                    <a:pt x="3731740" y="67080"/>
                  </a:lnTo>
                  <a:lnTo>
                    <a:pt x="3784698" y="45897"/>
                  </a:lnTo>
                  <a:lnTo>
                    <a:pt x="3858838" y="21183"/>
                  </a:lnTo>
                  <a:lnTo>
                    <a:pt x="3929448" y="0"/>
                  </a:lnTo>
                  <a:lnTo>
                    <a:pt x="3954162" y="3531"/>
                  </a:lnTo>
                  <a:lnTo>
                    <a:pt x="4028302" y="28245"/>
                  </a:lnTo>
                  <a:lnTo>
                    <a:pt x="4098912" y="52958"/>
                  </a:lnTo>
                  <a:lnTo>
                    <a:pt x="4173053" y="81202"/>
                  </a:lnTo>
                  <a:lnTo>
                    <a:pt x="4250724" y="116507"/>
                  </a:lnTo>
                  <a:lnTo>
                    <a:pt x="4296620" y="141221"/>
                  </a:lnTo>
                  <a:lnTo>
                    <a:pt x="4324864" y="162404"/>
                  </a:lnTo>
                  <a:lnTo>
                    <a:pt x="4335456" y="180056"/>
                  </a:lnTo>
                  <a:lnTo>
                    <a:pt x="4338986" y="194178"/>
                  </a:lnTo>
                  <a:lnTo>
                    <a:pt x="4342517" y="215361"/>
                  </a:lnTo>
                  <a:lnTo>
                    <a:pt x="4338986" y="247136"/>
                  </a:lnTo>
                  <a:lnTo>
                    <a:pt x="4324864" y="264788"/>
                  </a:lnTo>
                  <a:lnTo>
                    <a:pt x="4303681" y="275380"/>
                  </a:lnTo>
                  <a:lnTo>
                    <a:pt x="4250724" y="285971"/>
                  </a:lnTo>
                  <a:lnTo>
                    <a:pt x="4169522" y="289502"/>
                  </a:lnTo>
                  <a:lnTo>
                    <a:pt x="4049485" y="278910"/>
                  </a:lnTo>
                  <a:lnTo>
                    <a:pt x="3869430" y="268319"/>
                  </a:lnTo>
                  <a:lnTo>
                    <a:pt x="3668191" y="257727"/>
                  </a:lnTo>
                  <a:lnTo>
                    <a:pt x="3466952" y="250666"/>
                  </a:lnTo>
                  <a:lnTo>
                    <a:pt x="3198634" y="243605"/>
                  </a:lnTo>
                  <a:lnTo>
                    <a:pt x="2930316" y="243605"/>
                  </a:lnTo>
                  <a:lnTo>
                    <a:pt x="2626693" y="257727"/>
                  </a:lnTo>
                  <a:lnTo>
                    <a:pt x="2270112" y="271849"/>
                  </a:lnTo>
                  <a:lnTo>
                    <a:pt x="2001794" y="285971"/>
                  </a:lnTo>
                  <a:lnTo>
                    <a:pt x="1797025" y="296563"/>
                  </a:lnTo>
                  <a:lnTo>
                    <a:pt x="1567542" y="310685"/>
                  </a:lnTo>
                  <a:lnTo>
                    <a:pt x="1419261" y="314215"/>
                  </a:lnTo>
                  <a:lnTo>
                    <a:pt x="1260389" y="328337"/>
                  </a:lnTo>
                  <a:lnTo>
                    <a:pt x="1080333" y="356581"/>
                  </a:lnTo>
                  <a:lnTo>
                    <a:pt x="896747" y="388356"/>
                  </a:lnTo>
                  <a:lnTo>
                    <a:pt x="773179" y="409539"/>
                  </a:lnTo>
                  <a:lnTo>
                    <a:pt x="628429" y="444844"/>
                  </a:lnTo>
                  <a:lnTo>
                    <a:pt x="494270" y="480149"/>
                  </a:lnTo>
                  <a:lnTo>
                    <a:pt x="441312" y="490740"/>
                  </a:lnTo>
                  <a:lnTo>
                    <a:pt x="423660" y="490740"/>
                  </a:lnTo>
                  <a:lnTo>
                    <a:pt x="381294" y="469557"/>
                  </a:lnTo>
                  <a:lnTo>
                    <a:pt x="307153" y="420130"/>
                  </a:lnTo>
                  <a:lnTo>
                    <a:pt x="222421" y="353051"/>
                  </a:lnTo>
                  <a:lnTo>
                    <a:pt x="137689" y="285971"/>
                  </a:lnTo>
                  <a:lnTo>
                    <a:pt x="28244" y="176526"/>
                  </a:lnTo>
                  <a:lnTo>
                    <a:pt x="7061" y="155343"/>
                  </a:lnTo>
                  <a:lnTo>
                    <a:pt x="0" y="134160"/>
                  </a:lnTo>
                  <a:lnTo>
                    <a:pt x="3530" y="116507"/>
                  </a:lnTo>
                  <a:lnTo>
                    <a:pt x="14122" y="105916"/>
                  </a:lnTo>
                  <a:lnTo>
                    <a:pt x="28244" y="102385"/>
                  </a:lnTo>
                  <a:lnTo>
                    <a:pt x="60018" y="112977"/>
                  </a:lnTo>
                  <a:lnTo>
                    <a:pt x="105915" y="134160"/>
                  </a:lnTo>
                  <a:lnTo>
                    <a:pt x="172994" y="162404"/>
                  </a:lnTo>
                  <a:lnTo>
                    <a:pt x="243604" y="190648"/>
                  </a:lnTo>
                  <a:lnTo>
                    <a:pt x="285970" y="204770"/>
                  </a:lnTo>
                  <a:lnTo>
                    <a:pt x="345989" y="215361"/>
                  </a:lnTo>
                  <a:lnTo>
                    <a:pt x="416599" y="222422"/>
                  </a:lnTo>
                  <a:lnTo>
                    <a:pt x="504861" y="218892"/>
                  </a:lnTo>
                  <a:lnTo>
                    <a:pt x="667264" y="204770"/>
                  </a:lnTo>
                  <a:lnTo>
                    <a:pt x="914400" y="187117"/>
                  </a:lnTo>
                  <a:lnTo>
                    <a:pt x="1281572" y="158873"/>
                  </a:lnTo>
                  <a:lnTo>
                    <a:pt x="1645213" y="130629"/>
                  </a:lnTo>
                  <a:lnTo>
                    <a:pt x="1754659" y="109446"/>
                  </a:lnTo>
                  <a:lnTo>
                    <a:pt x="1991203" y="988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0141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6" grpId="0" animBg="1"/>
      <p:bldP spid="27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1FF6E07-E36E-40C7-AEFE-3F5D84F03CF1}"/>
              </a:ext>
            </a:extLst>
          </p:cNvPr>
          <p:cNvGrpSpPr/>
          <p:nvPr/>
        </p:nvGrpSpPr>
        <p:grpSpPr>
          <a:xfrm>
            <a:off x="3925093" y="1377951"/>
            <a:ext cx="4341813" cy="4575175"/>
            <a:chOff x="3917951" y="1377951"/>
            <a:chExt cx="4341813" cy="4575175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59443263-25C6-4FA9-ADD3-351335C24F52}"/>
                </a:ext>
              </a:extLst>
            </p:cNvPr>
            <p:cNvSpPr/>
            <p:nvPr/>
          </p:nvSpPr>
          <p:spPr>
            <a:xfrm>
              <a:off x="4333876" y="2071687"/>
              <a:ext cx="665163" cy="1447800"/>
            </a:xfrm>
            <a:custGeom>
              <a:avLst/>
              <a:gdLst>
                <a:gd name="connsiteX0" fmla="*/ 476250 w 664369"/>
                <a:gd name="connsiteY0" fmla="*/ 354806 h 1447800"/>
                <a:gd name="connsiteX1" fmla="*/ 454819 w 664369"/>
                <a:gd name="connsiteY1" fmla="*/ 245269 h 1447800"/>
                <a:gd name="connsiteX2" fmla="*/ 409575 w 664369"/>
                <a:gd name="connsiteY2" fmla="*/ 95250 h 1447800"/>
                <a:gd name="connsiteX3" fmla="*/ 328613 w 664369"/>
                <a:gd name="connsiteY3" fmla="*/ 66675 h 1447800"/>
                <a:gd name="connsiteX4" fmla="*/ 247650 w 664369"/>
                <a:gd name="connsiteY4" fmla="*/ 40481 h 1447800"/>
                <a:gd name="connsiteX5" fmla="*/ 171450 w 664369"/>
                <a:gd name="connsiteY5" fmla="*/ 23812 h 1447800"/>
                <a:gd name="connsiteX6" fmla="*/ 100013 w 664369"/>
                <a:gd name="connsiteY6" fmla="*/ 11906 h 1447800"/>
                <a:gd name="connsiteX7" fmla="*/ 54769 w 664369"/>
                <a:gd name="connsiteY7" fmla="*/ 4762 h 1447800"/>
                <a:gd name="connsiteX8" fmla="*/ 23813 w 664369"/>
                <a:gd name="connsiteY8" fmla="*/ 0 h 1447800"/>
                <a:gd name="connsiteX9" fmla="*/ 4763 w 664369"/>
                <a:gd name="connsiteY9" fmla="*/ 4762 h 1447800"/>
                <a:gd name="connsiteX10" fmla="*/ 0 w 664369"/>
                <a:gd name="connsiteY10" fmla="*/ 21431 h 1447800"/>
                <a:gd name="connsiteX11" fmla="*/ 11906 w 664369"/>
                <a:gd name="connsiteY11" fmla="*/ 47625 h 1447800"/>
                <a:gd name="connsiteX12" fmla="*/ 42863 w 664369"/>
                <a:gd name="connsiteY12" fmla="*/ 78581 h 1447800"/>
                <a:gd name="connsiteX13" fmla="*/ 157163 w 664369"/>
                <a:gd name="connsiteY13" fmla="*/ 202406 h 1447800"/>
                <a:gd name="connsiteX14" fmla="*/ 211931 w 664369"/>
                <a:gd name="connsiteY14" fmla="*/ 269081 h 1447800"/>
                <a:gd name="connsiteX15" fmla="*/ 226219 w 664369"/>
                <a:gd name="connsiteY15" fmla="*/ 319087 h 1447800"/>
                <a:gd name="connsiteX16" fmla="*/ 276225 w 664369"/>
                <a:gd name="connsiteY16" fmla="*/ 521494 h 1447800"/>
                <a:gd name="connsiteX17" fmla="*/ 328613 w 664369"/>
                <a:gd name="connsiteY17" fmla="*/ 742950 h 1447800"/>
                <a:gd name="connsiteX18" fmla="*/ 371475 w 664369"/>
                <a:gd name="connsiteY18" fmla="*/ 947737 h 1447800"/>
                <a:gd name="connsiteX19" fmla="*/ 397669 w 664369"/>
                <a:gd name="connsiteY19" fmla="*/ 1085850 h 1447800"/>
                <a:gd name="connsiteX20" fmla="*/ 409575 w 664369"/>
                <a:gd name="connsiteY20" fmla="*/ 1157287 h 1447800"/>
                <a:gd name="connsiteX21" fmla="*/ 421481 w 664369"/>
                <a:gd name="connsiteY21" fmla="*/ 1207294 h 1447800"/>
                <a:gd name="connsiteX22" fmla="*/ 440531 w 664369"/>
                <a:gd name="connsiteY22" fmla="*/ 1271587 h 1447800"/>
                <a:gd name="connsiteX23" fmla="*/ 459581 w 664369"/>
                <a:gd name="connsiteY23" fmla="*/ 1328737 h 1447800"/>
                <a:gd name="connsiteX24" fmla="*/ 490538 w 664369"/>
                <a:gd name="connsiteY24" fmla="*/ 1385887 h 1447800"/>
                <a:gd name="connsiteX25" fmla="*/ 514350 w 664369"/>
                <a:gd name="connsiteY25" fmla="*/ 1423987 h 1447800"/>
                <a:gd name="connsiteX26" fmla="*/ 531019 w 664369"/>
                <a:gd name="connsiteY26" fmla="*/ 1438275 h 1447800"/>
                <a:gd name="connsiteX27" fmla="*/ 550069 w 664369"/>
                <a:gd name="connsiteY27" fmla="*/ 1445419 h 1447800"/>
                <a:gd name="connsiteX28" fmla="*/ 578644 w 664369"/>
                <a:gd name="connsiteY28" fmla="*/ 1447800 h 1447800"/>
                <a:gd name="connsiteX29" fmla="*/ 604838 w 664369"/>
                <a:gd name="connsiteY29" fmla="*/ 1443037 h 1447800"/>
                <a:gd name="connsiteX30" fmla="*/ 626269 w 664369"/>
                <a:gd name="connsiteY30" fmla="*/ 1428750 h 1447800"/>
                <a:gd name="connsiteX31" fmla="*/ 642938 w 664369"/>
                <a:gd name="connsiteY31" fmla="*/ 1407319 h 1447800"/>
                <a:gd name="connsiteX32" fmla="*/ 657225 w 664369"/>
                <a:gd name="connsiteY32" fmla="*/ 1378744 h 1447800"/>
                <a:gd name="connsiteX33" fmla="*/ 664369 w 664369"/>
                <a:gd name="connsiteY33" fmla="*/ 1338262 h 1447800"/>
                <a:gd name="connsiteX34" fmla="*/ 642938 w 664369"/>
                <a:gd name="connsiteY34" fmla="*/ 1176337 h 1447800"/>
                <a:gd name="connsiteX35" fmla="*/ 604838 w 664369"/>
                <a:gd name="connsiteY35" fmla="*/ 1023937 h 1447800"/>
                <a:gd name="connsiteX36" fmla="*/ 542925 w 664369"/>
                <a:gd name="connsiteY36" fmla="*/ 759619 h 1447800"/>
                <a:gd name="connsiteX37" fmla="*/ 533400 w 664369"/>
                <a:gd name="connsiteY37" fmla="*/ 628650 h 1447800"/>
                <a:gd name="connsiteX38" fmla="*/ 476250 w 664369"/>
                <a:gd name="connsiteY38" fmla="*/ 35480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4369" h="1447800">
                  <a:moveTo>
                    <a:pt x="476250" y="354806"/>
                  </a:moveTo>
                  <a:lnTo>
                    <a:pt x="454819" y="245269"/>
                  </a:lnTo>
                  <a:lnTo>
                    <a:pt x="409575" y="95250"/>
                  </a:lnTo>
                  <a:lnTo>
                    <a:pt x="328613" y="66675"/>
                  </a:lnTo>
                  <a:lnTo>
                    <a:pt x="247650" y="40481"/>
                  </a:lnTo>
                  <a:lnTo>
                    <a:pt x="171450" y="23812"/>
                  </a:lnTo>
                  <a:lnTo>
                    <a:pt x="100013" y="11906"/>
                  </a:lnTo>
                  <a:lnTo>
                    <a:pt x="54769" y="4762"/>
                  </a:lnTo>
                  <a:lnTo>
                    <a:pt x="23813" y="0"/>
                  </a:lnTo>
                  <a:lnTo>
                    <a:pt x="4763" y="4762"/>
                  </a:lnTo>
                  <a:lnTo>
                    <a:pt x="0" y="21431"/>
                  </a:lnTo>
                  <a:lnTo>
                    <a:pt x="11906" y="47625"/>
                  </a:lnTo>
                  <a:lnTo>
                    <a:pt x="42863" y="78581"/>
                  </a:lnTo>
                  <a:lnTo>
                    <a:pt x="157163" y="202406"/>
                  </a:lnTo>
                  <a:lnTo>
                    <a:pt x="211931" y="269081"/>
                  </a:lnTo>
                  <a:lnTo>
                    <a:pt x="226219" y="319087"/>
                  </a:lnTo>
                  <a:lnTo>
                    <a:pt x="276225" y="521494"/>
                  </a:lnTo>
                  <a:lnTo>
                    <a:pt x="328613" y="742950"/>
                  </a:lnTo>
                  <a:lnTo>
                    <a:pt x="371475" y="947737"/>
                  </a:lnTo>
                  <a:lnTo>
                    <a:pt x="397669" y="1085850"/>
                  </a:lnTo>
                  <a:lnTo>
                    <a:pt x="409575" y="1157287"/>
                  </a:lnTo>
                  <a:lnTo>
                    <a:pt x="421481" y="1207294"/>
                  </a:lnTo>
                  <a:lnTo>
                    <a:pt x="440531" y="1271587"/>
                  </a:lnTo>
                  <a:lnTo>
                    <a:pt x="459581" y="1328737"/>
                  </a:lnTo>
                  <a:lnTo>
                    <a:pt x="490538" y="1385887"/>
                  </a:lnTo>
                  <a:lnTo>
                    <a:pt x="514350" y="1423987"/>
                  </a:lnTo>
                  <a:lnTo>
                    <a:pt x="531019" y="1438275"/>
                  </a:lnTo>
                  <a:lnTo>
                    <a:pt x="550069" y="1445419"/>
                  </a:lnTo>
                  <a:lnTo>
                    <a:pt x="578644" y="1447800"/>
                  </a:lnTo>
                  <a:lnTo>
                    <a:pt x="604838" y="1443037"/>
                  </a:lnTo>
                  <a:lnTo>
                    <a:pt x="626269" y="1428750"/>
                  </a:lnTo>
                  <a:lnTo>
                    <a:pt x="642938" y="1407319"/>
                  </a:lnTo>
                  <a:lnTo>
                    <a:pt x="657225" y="1378744"/>
                  </a:lnTo>
                  <a:lnTo>
                    <a:pt x="664369" y="1338262"/>
                  </a:lnTo>
                  <a:lnTo>
                    <a:pt x="642938" y="1176337"/>
                  </a:lnTo>
                  <a:lnTo>
                    <a:pt x="604838" y="1023937"/>
                  </a:lnTo>
                  <a:lnTo>
                    <a:pt x="542925" y="759619"/>
                  </a:lnTo>
                  <a:lnTo>
                    <a:pt x="533400" y="628650"/>
                  </a:lnTo>
                  <a:lnTo>
                    <a:pt x="476250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2CE70C26-5DB3-4266-907C-87BEFD9CA95A}"/>
                </a:ext>
              </a:extLst>
            </p:cNvPr>
            <p:cNvSpPr/>
            <p:nvPr/>
          </p:nvSpPr>
          <p:spPr>
            <a:xfrm>
              <a:off x="4116389" y="3524251"/>
              <a:ext cx="4071937" cy="536575"/>
            </a:xfrm>
            <a:custGeom>
              <a:avLst/>
              <a:gdLst>
                <a:gd name="connsiteX0" fmla="*/ 1907741 w 4072040"/>
                <a:gd name="connsiteY0" fmla="*/ 296028 h 536141"/>
                <a:gd name="connsiteX1" fmla="*/ 1539349 w 4072040"/>
                <a:gd name="connsiteY1" fmla="*/ 335499 h 536141"/>
                <a:gd name="connsiteX2" fmla="*/ 1302526 w 4072040"/>
                <a:gd name="connsiteY2" fmla="*/ 371680 h 536141"/>
                <a:gd name="connsiteX3" fmla="*/ 1059125 w 4072040"/>
                <a:gd name="connsiteY3" fmla="*/ 414440 h 536141"/>
                <a:gd name="connsiteX4" fmla="*/ 904532 w 4072040"/>
                <a:gd name="connsiteY4" fmla="*/ 444043 h 536141"/>
                <a:gd name="connsiteX5" fmla="*/ 756518 w 4072040"/>
                <a:gd name="connsiteY5" fmla="*/ 476935 h 536141"/>
                <a:gd name="connsiteX6" fmla="*/ 608503 w 4072040"/>
                <a:gd name="connsiteY6" fmla="*/ 513116 h 536141"/>
                <a:gd name="connsiteX7" fmla="*/ 529562 w 4072040"/>
                <a:gd name="connsiteY7" fmla="*/ 532851 h 536141"/>
                <a:gd name="connsiteX8" fmla="*/ 509827 w 4072040"/>
                <a:gd name="connsiteY8" fmla="*/ 536141 h 536141"/>
                <a:gd name="connsiteX9" fmla="*/ 437464 w 4072040"/>
                <a:gd name="connsiteY9" fmla="*/ 526273 h 536141"/>
                <a:gd name="connsiteX10" fmla="*/ 374969 w 4072040"/>
                <a:gd name="connsiteY10" fmla="*/ 506538 h 536141"/>
                <a:gd name="connsiteX11" fmla="*/ 315764 w 4072040"/>
                <a:gd name="connsiteY11" fmla="*/ 476935 h 536141"/>
                <a:gd name="connsiteX12" fmla="*/ 259847 w 4072040"/>
                <a:gd name="connsiteY12" fmla="*/ 437464 h 536141"/>
                <a:gd name="connsiteX13" fmla="*/ 194063 w 4072040"/>
                <a:gd name="connsiteY13" fmla="*/ 381548 h 536141"/>
                <a:gd name="connsiteX14" fmla="*/ 138146 w 4072040"/>
                <a:gd name="connsiteY14" fmla="*/ 325631 h 536141"/>
                <a:gd name="connsiteX15" fmla="*/ 75651 w 4072040"/>
                <a:gd name="connsiteY15" fmla="*/ 253269 h 536141"/>
                <a:gd name="connsiteX16" fmla="*/ 36181 w 4072040"/>
                <a:gd name="connsiteY16" fmla="*/ 200641 h 536141"/>
                <a:gd name="connsiteX17" fmla="*/ 3289 w 4072040"/>
                <a:gd name="connsiteY17" fmla="*/ 154593 h 536141"/>
                <a:gd name="connsiteX18" fmla="*/ 0 w 4072040"/>
                <a:gd name="connsiteY18" fmla="*/ 128279 h 536141"/>
                <a:gd name="connsiteX19" fmla="*/ 3289 w 4072040"/>
                <a:gd name="connsiteY19" fmla="*/ 101965 h 536141"/>
                <a:gd name="connsiteX20" fmla="*/ 23024 w 4072040"/>
                <a:gd name="connsiteY20" fmla="*/ 98676 h 536141"/>
                <a:gd name="connsiteX21" fmla="*/ 46049 w 4072040"/>
                <a:gd name="connsiteY21" fmla="*/ 108544 h 536141"/>
                <a:gd name="connsiteX22" fmla="*/ 69073 w 4072040"/>
                <a:gd name="connsiteY22" fmla="*/ 128279 h 536141"/>
                <a:gd name="connsiteX23" fmla="*/ 128279 w 4072040"/>
                <a:gd name="connsiteY23" fmla="*/ 171039 h 536141"/>
                <a:gd name="connsiteX24" fmla="*/ 187484 w 4072040"/>
                <a:gd name="connsiteY24" fmla="*/ 210509 h 536141"/>
                <a:gd name="connsiteX25" fmla="*/ 246690 w 4072040"/>
                <a:gd name="connsiteY25" fmla="*/ 236823 h 536141"/>
                <a:gd name="connsiteX26" fmla="*/ 309185 w 4072040"/>
                <a:gd name="connsiteY26" fmla="*/ 259847 h 536141"/>
                <a:gd name="connsiteX27" fmla="*/ 368391 w 4072040"/>
                <a:gd name="connsiteY27" fmla="*/ 269715 h 536141"/>
                <a:gd name="connsiteX28" fmla="*/ 480224 w 4072040"/>
                <a:gd name="connsiteY28" fmla="*/ 269715 h 536141"/>
                <a:gd name="connsiteX29" fmla="*/ 647974 w 4072040"/>
                <a:gd name="connsiteY29" fmla="*/ 263136 h 536141"/>
                <a:gd name="connsiteX30" fmla="*/ 838748 w 4072040"/>
                <a:gd name="connsiteY30" fmla="*/ 249980 h 536141"/>
                <a:gd name="connsiteX31" fmla="*/ 973605 w 4072040"/>
                <a:gd name="connsiteY31" fmla="*/ 233534 h 536141"/>
                <a:gd name="connsiteX32" fmla="*/ 1217007 w 4072040"/>
                <a:gd name="connsiteY32" fmla="*/ 203931 h 536141"/>
                <a:gd name="connsiteX33" fmla="*/ 1509746 w 4072040"/>
                <a:gd name="connsiteY33" fmla="*/ 174328 h 536141"/>
                <a:gd name="connsiteX34" fmla="*/ 1911030 w 4072040"/>
                <a:gd name="connsiteY34" fmla="*/ 138146 h 536141"/>
                <a:gd name="connsiteX35" fmla="*/ 2243240 w 4072040"/>
                <a:gd name="connsiteY35" fmla="*/ 111833 h 536141"/>
                <a:gd name="connsiteX36" fmla="*/ 2493220 w 4072040"/>
                <a:gd name="connsiteY36" fmla="*/ 88808 h 536141"/>
                <a:gd name="connsiteX37" fmla="*/ 2785959 w 4072040"/>
                <a:gd name="connsiteY37" fmla="*/ 65784 h 536141"/>
                <a:gd name="connsiteX38" fmla="*/ 3065542 w 4072040"/>
                <a:gd name="connsiteY38" fmla="*/ 52627 h 536141"/>
                <a:gd name="connsiteX39" fmla="*/ 3170797 w 4072040"/>
                <a:gd name="connsiteY39" fmla="*/ 46049 h 536141"/>
                <a:gd name="connsiteX40" fmla="*/ 3354992 w 4072040"/>
                <a:gd name="connsiteY40" fmla="*/ 46049 h 536141"/>
                <a:gd name="connsiteX41" fmla="*/ 3496428 w 4072040"/>
                <a:gd name="connsiteY41" fmla="*/ 46049 h 536141"/>
                <a:gd name="connsiteX42" fmla="*/ 3532610 w 4072040"/>
                <a:gd name="connsiteY42" fmla="*/ 32892 h 536141"/>
                <a:gd name="connsiteX43" fmla="*/ 3578659 w 4072040"/>
                <a:gd name="connsiteY43" fmla="*/ 16446 h 536141"/>
                <a:gd name="connsiteX44" fmla="*/ 3637864 w 4072040"/>
                <a:gd name="connsiteY44" fmla="*/ 0 h 536141"/>
                <a:gd name="connsiteX45" fmla="*/ 3687202 w 4072040"/>
                <a:gd name="connsiteY45" fmla="*/ 6578 h 536141"/>
                <a:gd name="connsiteX46" fmla="*/ 3776011 w 4072040"/>
                <a:gd name="connsiteY46" fmla="*/ 32892 h 536141"/>
                <a:gd name="connsiteX47" fmla="*/ 3897712 w 4072040"/>
                <a:gd name="connsiteY47" fmla="*/ 72362 h 536141"/>
                <a:gd name="connsiteX48" fmla="*/ 3937182 w 4072040"/>
                <a:gd name="connsiteY48" fmla="*/ 88808 h 536141"/>
                <a:gd name="connsiteX49" fmla="*/ 3966785 w 4072040"/>
                <a:gd name="connsiteY49" fmla="*/ 105254 h 536141"/>
                <a:gd name="connsiteX50" fmla="*/ 3999677 w 4072040"/>
                <a:gd name="connsiteY50" fmla="*/ 128279 h 536141"/>
                <a:gd name="connsiteX51" fmla="*/ 4029280 w 4072040"/>
                <a:gd name="connsiteY51" fmla="*/ 151303 h 536141"/>
                <a:gd name="connsiteX52" fmla="*/ 4052305 w 4072040"/>
                <a:gd name="connsiteY52" fmla="*/ 177617 h 536141"/>
                <a:gd name="connsiteX53" fmla="*/ 4065461 w 4072040"/>
                <a:gd name="connsiteY53" fmla="*/ 200641 h 536141"/>
                <a:gd name="connsiteX54" fmla="*/ 4072040 w 4072040"/>
                <a:gd name="connsiteY54" fmla="*/ 220377 h 536141"/>
                <a:gd name="connsiteX55" fmla="*/ 4072040 w 4072040"/>
                <a:gd name="connsiteY55" fmla="*/ 236823 h 536141"/>
                <a:gd name="connsiteX56" fmla="*/ 4058883 w 4072040"/>
                <a:gd name="connsiteY56" fmla="*/ 263136 h 536141"/>
                <a:gd name="connsiteX57" fmla="*/ 4032569 w 4072040"/>
                <a:gd name="connsiteY57" fmla="*/ 279582 h 536141"/>
                <a:gd name="connsiteX58" fmla="*/ 3986520 w 4072040"/>
                <a:gd name="connsiteY58" fmla="*/ 292739 h 536141"/>
                <a:gd name="connsiteX59" fmla="*/ 3956918 w 4072040"/>
                <a:gd name="connsiteY59" fmla="*/ 289450 h 536141"/>
                <a:gd name="connsiteX60" fmla="*/ 3828638 w 4072040"/>
                <a:gd name="connsiteY60" fmla="*/ 266426 h 536141"/>
                <a:gd name="connsiteX61" fmla="*/ 3700359 w 4072040"/>
                <a:gd name="connsiteY61" fmla="*/ 246690 h 536141"/>
                <a:gd name="connsiteX62" fmla="*/ 3512874 w 4072040"/>
                <a:gd name="connsiteY62" fmla="*/ 230244 h 536141"/>
                <a:gd name="connsiteX63" fmla="*/ 3351703 w 4072040"/>
                <a:gd name="connsiteY63" fmla="*/ 223666 h 536141"/>
                <a:gd name="connsiteX64" fmla="*/ 3180664 w 4072040"/>
                <a:gd name="connsiteY64" fmla="*/ 223666 h 536141"/>
                <a:gd name="connsiteX65" fmla="*/ 2993179 w 4072040"/>
                <a:gd name="connsiteY65" fmla="*/ 233534 h 536141"/>
                <a:gd name="connsiteX66" fmla="*/ 2759646 w 4072040"/>
                <a:gd name="connsiteY66" fmla="*/ 243401 h 536141"/>
                <a:gd name="connsiteX67" fmla="*/ 2473484 w 4072040"/>
                <a:gd name="connsiteY67" fmla="*/ 259847 h 536141"/>
                <a:gd name="connsiteX68" fmla="*/ 2200480 w 4072040"/>
                <a:gd name="connsiteY68" fmla="*/ 276293 h 536141"/>
                <a:gd name="connsiteX69" fmla="*/ 1907741 w 4072040"/>
                <a:gd name="connsiteY69" fmla="*/ 296028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72040" h="536141">
                  <a:moveTo>
                    <a:pt x="1907741" y="296028"/>
                  </a:moveTo>
                  <a:lnTo>
                    <a:pt x="1539349" y="335499"/>
                  </a:lnTo>
                  <a:lnTo>
                    <a:pt x="1302526" y="371680"/>
                  </a:lnTo>
                  <a:lnTo>
                    <a:pt x="1059125" y="414440"/>
                  </a:lnTo>
                  <a:lnTo>
                    <a:pt x="904532" y="444043"/>
                  </a:lnTo>
                  <a:lnTo>
                    <a:pt x="756518" y="476935"/>
                  </a:lnTo>
                  <a:lnTo>
                    <a:pt x="608503" y="513116"/>
                  </a:lnTo>
                  <a:lnTo>
                    <a:pt x="529562" y="532851"/>
                  </a:lnTo>
                  <a:lnTo>
                    <a:pt x="509827" y="536141"/>
                  </a:lnTo>
                  <a:lnTo>
                    <a:pt x="437464" y="526273"/>
                  </a:lnTo>
                  <a:lnTo>
                    <a:pt x="374969" y="506538"/>
                  </a:lnTo>
                  <a:lnTo>
                    <a:pt x="315764" y="476935"/>
                  </a:lnTo>
                  <a:lnTo>
                    <a:pt x="259847" y="437464"/>
                  </a:lnTo>
                  <a:lnTo>
                    <a:pt x="194063" y="381548"/>
                  </a:lnTo>
                  <a:lnTo>
                    <a:pt x="138146" y="325631"/>
                  </a:lnTo>
                  <a:lnTo>
                    <a:pt x="75651" y="253269"/>
                  </a:lnTo>
                  <a:lnTo>
                    <a:pt x="36181" y="200641"/>
                  </a:lnTo>
                  <a:lnTo>
                    <a:pt x="3289" y="154593"/>
                  </a:lnTo>
                  <a:lnTo>
                    <a:pt x="0" y="128279"/>
                  </a:lnTo>
                  <a:lnTo>
                    <a:pt x="3289" y="101965"/>
                  </a:lnTo>
                  <a:lnTo>
                    <a:pt x="23024" y="98676"/>
                  </a:lnTo>
                  <a:lnTo>
                    <a:pt x="46049" y="108544"/>
                  </a:lnTo>
                  <a:lnTo>
                    <a:pt x="69073" y="128279"/>
                  </a:lnTo>
                  <a:lnTo>
                    <a:pt x="128279" y="171039"/>
                  </a:lnTo>
                  <a:lnTo>
                    <a:pt x="187484" y="210509"/>
                  </a:lnTo>
                  <a:lnTo>
                    <a:pt x="246690" y="236823"/>
                  </a:lnTo>
                  <a:lnTo>
                    <a:pt x="309185" y="259847"/>
                  </a:lnTo>
                  <a:lnTo>
                    <a:pt x="368391" y="269715"/>
                  </a:lnTo>
                  <a:lnTo>
                    <a:pt x="480224" y="269715"/>
                  </a:lnTo>
                  <a:lnTo>
                    <a:pt x="647974" y="263136"/>
                  </a:lnTo>
                  <a:lnTo>
                    <a:pt x="838748" y="249980"/>
                  </a:lnTo>
                  <a:lnTo>
                    <a:pt x="973605" y="233534"/>
                  </a:lnTo>
                  <a:lnTo>
                    <a:pt x="1217007" y="203931"/>
                  </a:lnTo>
                  <a:lnTo>
                    <a:pt x="1509746" y="174328"/>
                  </a:lnTo>
                  <a:lnTo>
                    <a:pt x="1911030" y="138146"/>
                  </a:lnTo>
                  <a:lnTo>
                    <a:pt x="2243240" y="111833"/>
                  </a:lnTo>
                  <a:lnTo>
                    <a:pt x="2493220" y="88808"/>
                  </a:lnTo>
                  <a:lnTo>
                    <a:pt x="2785959" y="65784"/>
                  </a:lnTo>
                  <a:lnTo>
                    <a:pt x="3065542" y="52627"/>
                  </a:lnTo>
                  <a:lnTo>
                    <a:pt x="3170797" y="46049"/>
                  </a:lnTo>
                  <a:lnTo>
                    <a:pt x="3354992" y="46049"/>
                  </a:lnTo>
                  <a:lnTo>
                    <a:pt x="3496428" y="46049"/>
                  </a:lnTo>
                  <a:lnTo>
                    <a:pt x="3532610" y="32892"/>
                  </a:lnTo>
                  <a:lnTo>
                    <a:pt x="3578659" y="16446"/>
                  </a:lnTo>
                  <a:lnTo>
                    <a:pt x="3637864" y="0"/>
                  </a:lnTo>
                  <a:lnTo>
                    <a:pt x="3687202" y="6578"/>
                  </a:lnTo>
                  <a:lnTo>
                    <a:pt x="3776011" y="32892"/>
                  </a:lnTo>
                  <a:lnTo>
                    <a:pt x="3897712" y="72362"/>
                  </a:lnTo>
                  <a:lnTo>
                    <a:pt x="3937182" y="88808"/>
                  </a:lnTo>
                  <a:lnTo>
                    <a:pt x="3966785" y="105254"/>
                  </a:lnTo>
                  <a:lnTo>
                    <a:pt x="3999677" y="128279"/>
                  </a:lnTo>
                  <a:lnTo>
                    <a:pt x="4029280" y="151303"/>
                  </a:lnTo>
                  <a:lnTo>
                    <a:pt x="4052305" y="177617"/>
                  </a:lnTo>
                  <a:lnTo>
                    <a:pt x="4065461" y="200641"/>
                  </a:lnTo>
                  <a:lnTo>
                    <a:pt x="4072040" y="220377"/>
                  </a:lnTo>
                  <a:lnTo>
                    <a:pt x="4072040" y="236823"/>
                  </a:lnTo>
                  <a:lnTo>
                    <a:pt x="4058883" y="263136"/>
                  </a:lnTo>
                  <a:lnTo>
                    <a:pt x="4032569" y="279582"/>
                  </a:lnTo>
                  <a:lnTo>
                    <a:pt x="3986520" y="292739"/>
                  </a:lnTo>
                  <a:lnTo>
                    <a:pt x="3956918" y="289450"/>
                  </a:lnTo>
                  <a:lnTo>
                    <a:pt x="3828638" y="266426"/>
                  </a:lnTo>
                  <a:lnTo>
                    <a:pt x="3700359" y="246690"/>
                  </a:lnTo>
                  <a:lnTo>
                    <a:pt x="3512874" y="230244"/>
                  </a:lnTo>
                  <a:lnTo>
                    <a:pt x="3351703" y="223666"/>
                  </a:lnTo>
                  <a:lnTo>
                    <a:pt x="3180664" y="223666"/>
                  </a:lnTo>
                  <a:lnTo>
                    <a:pt x="2993179" y="233534"/>
                  </a:lnTo>
                  <a:lnTo>
                    <a:pt x="2759646" y="243401"/>
                  </a:lnTo>
                  <a:lnTo>
                    <a:pt x="2473484" y="259847"/>
                  </a:lnTo>
                  <a:lnTo>
                    <a:pt x="2200480" y="276293"/>
                  </a:lnTo>
                  <a:lnTo>
                    <a:pt x="1907741" y="2960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6">
              <a:extLst>
                <a:ext uri="{FF2B5EF4-FFF2-40B4-BE49-F238E27FC236}">
                  <a16:creationId xmlns:a16="http://schemas.microsoft.com/office/drawing/2014/main" id="{B5D79E8B-C5F5-4662-BF97-620DF130F9C4}"/>
                </a:ext>
              </a:extLst>
            </p:cNvPr>
            <p:cNvSpPr/>
            <p:nvPr/>
          </p:nvSpPr>
          <p:spPr>
            <a:xfrm>
              <a:off x="4713289" y="4235450"/>
              <a:ext cx="600075" cy="869950"/>
            </a:xfrm>
            <a:custGeom>
              <a:avLst/>
              <a:gdLst>
                <a:gd name="connsiteX0" fmla="*/ 473869 w 600075"/>
                <a:gd name="connsiteY0" fmla="*/ 316706 h 869156"/>
                <a:gd name="connsiteX1" fmla="*/ 433387 w 600075"/>
                <a:gd name="connsiteY1" fmla="*/ 183356 h 869156"/>
                <a:gd name="connsiteX2" fmla="*/ 350044 w 600075"/>
                <a:gd name="connsiteY2" fmla="*/ 47625 h 869156"/>
                <a:gd name="connsiteX3" fmla="*/ 290512 w 600075"/>
                <a:gd name="connsiteY3" fmla="*/ 30956 h 869156"/>
                <a:gd name="connsiteX4" fmla="*/ 223837 w 600075"/>
                <a:gd name="connsiteY4" fmla="*/ 14287 h 869156"/>
                <a:gd name="connsiteX5" fmla="*/ 152400 w 600075"/>
                <a:gd name="connsiteY5" fmla="*/ 4762 h 869156"/>
                <a:gd name="connsiteX6" fmla="*/ 100012 w 600075"/>
                <a:gd name="connsiteY6" fmla="*/ 4762 h 869156"/>
                <a:gd name="connsiteX7" fmla="*/ 47625 w 600075"/>
                <a:gd name="connsiteY7" fmla="*/ 0 h 869156"/>
                <a:gd name="connsiteX8" fmla="*/ 19050 w 600075"/>
                <a:gd name="connsiteY8" fmla="*/ 0 h 869156"/>
                <a:gd name="connsiteX9" fmla="*/ 2381 w 600075"/>
                <a:gd name="connsiteY9" fmla="*/ 4762 h 869156"/>
                <a:gd name="connsiteX10" fmla="*/ 0 w 600075"/>
                <a:gd name="connsiteY10" fmla="*/ 16668 h 869156"/>
                <a:gd name="connsiteX11" fmla="*/ 7144 w 600075"/>
                <a:gd name="connsiteY11" fmla="*/ 38100 h 869156"/>
                <a:gd name="connsiteX12" fmla="*/ 30956 w 600075"/>
                <a:gd name="connsiteY12" fmla="*/ 61912 h 869156"/>
                <a:gd name="connsiteX13" fmla="*/ 69056 w 600075"/>
                <a:gd name="connsiteY13" fmla="*/ 95250 h 869156"/>
                <a:gd name="connsiteX14" fmla="*/ 116681 w 600075"/>
                <a:gd name="connsiteY14" fmla="*/ 138112 h 869156"/>
                <a:gd name="connsiteX15" fmla="*/ 150019 w 600075"/>
                <a:gd name="connsiteY15" fmla="*/ 178593 h 869156"/>
                <a:gd name="connsiteX16" fmla="*/ 188119 w 600075"/>
                <a:gd name="connsiteY16" fmla="*/ 228600 h 869156"/>
                <a:gd name="connsiteX17" fmla="*/ 216694 w 600075"/>
                <a:gd name="connsiteY17" fmla="*/ 271462 h 869156"/>
                <a:gd name="connsiteX18" fmla="*/ 247650 w 600075"/>
                <a:gd name="connsiteY18" fmla="*/ 350043 h 869156"/>
                <a:gd name="connsiteX19" fmla="*/ 290512 w 600075"/>
                <a:gd name="connsiteY19" fmla="*/ 473868 h 869156"/>
                <a:gd name="connsiteX20" fmla="*/ 338137 w 600075"/>
                <a:gd name="connsiteY20" fmla="*/ 645318 h 869156"/>
                <a:gd name="connsiteX21" fmla="*/ 366712 w 600075"/>
                <a:gd name="connsiteY21" fmla="*/ 742950 h 869156"/>
                <a:gd name="connsiteX22" fmla="*/ 376237 w 600075"/>
                <a:gd name="connsiteY22" fmla="*/ 771525 h 869156"/>
                <a:gd name="connsiteX23" fmla="*/ 402431 w 600075"/>
                <a:gd name="connsiteY23" fmla="*/ 809625 h 869156"/>
                <a:gd name="connsiteX24" fmla="*/ 433387 w 600075"/>
                <a:gd name="connsiteY24" fmla="*/ 847725 h 869156"/>
                <a:gd name="connsiteX25" fmla="*/ 459581 w 600075"/>
                <a:gd name="connsiteY25" fmla="*/ 866775 h 869156"/>
                <a:gd name="connsiteX26" fmla="*/ 471487 w 600075"/>
                <a:gd name="connsiteY26" fmla="*/ 869156 h 869156"/>
                <a:gd name="connsiteX27" fmla="*/ 492919 w 600075"/>
                <a:gd name="connsiteY27" fmla="*/ 869156 h 869156"/>
                <a:gd name="connsiteX28" fmla="*/ 514350 w 600075"/>
                <a:gd name="connsiteY28" fmla="*/ 862012 h 869156"/>
                <a:gd name="connsiteX29" fmla="*/ 540544 w 600075"/>
                <a:gd name="connsiteY29" fmla="*/ 838200 h 869156"/>
                <a:gd name="connsiteX30" fmla="*/ 569119 w 600075"/>
                <a:gd name="connsiteY30" fmla="*/ 804862 h 869156"/>
                <a:gd name="connsiteX31" fmla="*/ 600075 w 600075"/>
                <a:gd name="connsiteY31" fmla="*/ 750093 h 869156"/>
                <a:gd name="connsiteX32" fmla="*/ 550069 w 600075"/>
                <a:gd name="connsiteY32" fmla="*/ 561975 h 869156"/>
                <a:gd name="connsiteX33" fmla="*/ 473869 w 600075"/>
                <a:gd name="connsiteY33" fmla="*/ 31670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075" h="869156">
                  <a:moveTo>
                    <a:pt x="473869" y="316706"/>
                  </a:moveTo>
                  <a:lnTo>
                    <a:pt x="433387" y="183356"/>
                  </a:lnTo>
                  <a:lnTo>
                    <a:pt x="350044" y="47625"/>
                  </a:lnTo>
                  <a:lnTo>
                    <a:pt x="290512" y="30956"/>
                  </a:lnTo>
                  <a:lnTo>
                    <a:pt x="223837" y="14287"/>
                  </a:lnTo>
                  <a:lnTo>
                    <a:pt x="152400" y="4762"/>
                  </a:lnTo>
                  <a:lnTo>
                    <a:pt x="100012" y="4762"/>
                  </a:lnTo>
                  <a:lnTo>
                    <a:pt x="47625" y="0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7144" y="38100"/>
                  </a:lnTo>
                  <a:lnTo>
                    <a:pt x="30956" y="61912"/>
                  </a:lnTo>
                  <a:lnTo>
                    <a:pt x="69056" y="95250"/>
                  </a:lnTo>
                  <a:lnTo>
                    <a:pt x="116681" y="138112"/>
                  </a:lnTo>
                  <a:lnTo>
                    <a:pt x="150019" y="178593"/>
                  </a:lnTo>
                  <a:lnTo>
                    <a:pt x="188119" y="228600"/>
                  </a:lnTo>
                  <a:lnTo>
                    <a:pt x="216694" y="271462"/>
                  </a:lnTo>
                  <a:lnTo>
                    <a:pt x="247650" y="350043"/>
                  </a:lnTo>
                  <a:lnTo>
                    <a:pt x="290512" y="473868"/>
                  </a:lnTo>
                  <a:lnTo>
                    <a:pt x="338137" y="645318"/>
                  </a:lnTo>
                  <a:lnTo>
                    <a:pt x="366712" y="742950"/>
                  </a:lnTo>
                  <a:lnTo>
                    <a:pt x="376237" y="771525"/>
                  </a:lnTo>
                  <a:lnTo>
                    <a:pt x="402431" y="809625"/>
                  </a:lnTo>
                  <a:lnTo>
                    <a:pt x="433387" y="847725"/>
                  </a:lnTo>
                  <a:lnTo>
                    <a:pt x="459581" y="866775"/>
                  </a:lnTo>
                  <a:lnTo>
                    <a:pt x="471487" y="869156"/>
                  </a:lnTo>
                  <a:lnTo>
                    <a:pt x="492919" y="869156"/>
                  </a:lnTo>
                  <a:lnTo>
                    <a:pt x="514350" y="862012"/>
                  </a:lnTo>
                  <a:lnTo>
                    <a:pt x="540544" y="838200"/>
                  </a:lnTo>
                  <a:lnTo>
                    <a:pt x="569119" y="804862"/>
                  </a:lnTo>
                  <a:lnTo>
                    <a:pt x="600075" y="750093"/>
                  </a:lnTo>
                  <a:lnTo>
                    <a:pt x="550069" y="561975"/>
                  </a:lnTo>
                  <a:lnTo>
                    <a:pt x="47386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05CC700C-C579-4C3A-AF5B-7747831C384D}"/>
                </a:ext>
              </a:extLst>
            </p:cNvPr>
            <p:cNvSpPr/>
            <p:nvPr/>
          </p:nvSpPr>
          <p:spPr>
            <a:xfrm>
              <a:off x="4694238" y="1893888"/>
              <a:ext cx="3014662" cy="1501775"/>
            </a:xfrm>
            <a:custGeom>
              <a:avLst/>
              <a:gdLst>
                <a:gd name="connsiteX0" fmla="*/ 1329100 w 3013657"/>
                <a:gd name="connsiteY0" fmla="*/ 118486 h 1501677"/>
                <a:gd name="connsiteX1" fmla="*/ 1012280 w 3013657"/>
                <a:gd name="connsiteY1" fmla="*/ 141668 h 1501677"/>
                <a:gd name="connsiteX2" fmla="*/ 837127 w 3013657"/>
                <a:gd name="connsiteY2" fmla="*/ 182880 h 1501677"/>
                <a:gd name="connsiteX3" fmla="*/ 613035 w 3013657"/>
                <a:gd name="connsiteY3" fmla="*/ 208638 h 1501677"/>
                <a:gd name="connsiteX4" fmla="*/ 311669 w 3013657"/>
                <a:gd name="connsiteY4" fmla="*/ 242123 h 1501677"/>
                <a:gd name="connsiteX5" fmla="*/ 0 w 3013657"/>
                <a:gd name="connsiteY5" fmla="*/ 280760 h 1501677"/>
                <a:gd name="connsiteX6" fmla="*/ 43788 w 3013657"/>
                <a:gd name="connsiteY6" fmla="*/ 461064 h 1501677"/>
                <a:gd name="connsiteX7" fmla="*/ 365760 w 3013657"/>
                <a:gd name="connsiteY7" fmla="*/ 412124 h 1501677"/>
                <a:gd name="connsiteX8" fmla="*/ 651671 w 3013657"/>
                <a:gd name="connsiteY8" fmla="*/ 368336 h 1501677"/>
                <a:gd name="connsiteX9" fmla="*/ 870612 w 3013657"/>
                <a:gd name="connsiteY9" fmla="*/ 334851 h 1501677"/>
                <a:gd name="connsiteX10" fmla="*/ 1079250 w 3013657"/>
                <a:gd name="connsiteY10" fmla="*/ 314245 h 1501677"/>
                <a:gd name="connsiteX11" fmla="*/ 1403797 w 3013657"/>
                <a:gd name="connsiteY11" fmla="*/ 288487 h 1501677"/>
                <a:gd name="connsiteX12" fmla="*/ 1653648 w 3013657"/>
                <a:gd name="connsiteY12" fmla="*/ 270457 h 1501677"/>
                <a:gd name="connsiteX13" fmla="*/ 1821073 w 3013657"/>
                <a:gd name="connsiteY13" fmla="*/ 252426 h 1501677"/>
                <a:gd name="connsiteX14" fmla="*/ 2078650 w 3013657"/>
                <a:gd name="connsiteY14" fmla="*/ 242123 h 1501677"/>
                <a:gd name="connsiteX15" fmla="*/ 2441835 w 3013657"/>
                <a:gd name="connsiteY15" fmla="*/ 231820 h 1501677"/>
                <a:gd name="connsiteX16" fmla="*/ 2547441 w 3013657"/>
                <a:gd name="connsiteY16" fmla="*/ 226668 h 1501677"/>
                <a:gd name="connsiteX17" fmla="*/ 2573199 w 3013657"/>
                <a:gd name="connsiteY17" fmla="*/ 234396 h 1501677"/>
                <a:gd name="connsiteX18" fmla="*/ 2593805 w 3013657"/>
                <a:gd name="connsiteY18" fmla="*/ 244699 h 1501677"/>
                <a:gd name="connsiteX19" fmla="*/ 2604108 w 3013657"/>
                <a:gd name="connsiteY19" fmla="*/ 252426 h 1501677"/>
                <a:gd name="connsiteX20" fmla="*/ 2614412 w 3013657"/>
                <a:gd name="connsiteY20" fmla="*/ 267881 h 1501677"/>
                <a:gd name="connsiteX21" fmla="*/ 2619563 w 3013657"/>
                <a:gd name="connsiteY21" fmla="*/ 288487 h 1501677"/>
                <a:gd name="connsiteX22" fmla="*/ 2622139 w 3013657"/>
                <a:gd name="connsiteY22" fmla="*/ 329699 h 1501677"/>
                <a:gd name="connsiteX23" fmla="*/ 2604108 w 3013657"/>
                <a:gd name="connsiteY23" fmla="*/ 543489 h 1501677"/>
                <a:gd name="connsiteX24" fmla="*/ 2598957 w 3013657"/>
                <a:gd name="connsiteY24" fmla="*/ 633641 h 1501677"/>
                <a:gd name="connsiteX25" fmla="*/ 2580926 w 3013657"/>
                <a:gd name="connsiteY25" fmla="*/ 759854 h 1501677"/>
                <a:gd name="connsiteX26" fmla="*/ 2560320 w 3013657"/>
                <a:gd name="connsiteY26" fmla="*/ 955613 h 1501677"/>
                <a:gd name="connsiteX27" fmla="*/ 2526835 w 3013657"/>
                <a:gd name="connsiteY27" fmla="*/ 1233796 h 1501677"/>
                <a:gd name="connsiteX28" fmla="*/ 2495926 w 3013657"/>
                <a:gd name="connsiteY28" fmla="*/ 1396070 h 1501677"/>
                <a:gd name="connsiteX29" fmla="*/ 2506229 w 3013657"/>
                <a:gd name="connsiteY29" fmla="*/ 1434707 h 1501677"/>
                <a:gd name="connsiteX30" fmla="*/ 2519108 w 3013657"/>
                <a:gd name="connsiteY30" fmla="*/ 1457889 h 1501677"/>
                <a:gd name="connsiteX31" fmla="*/ 2542290 w 3013657"/>
                <a:gd name="connsiteY31" fmla="*/ 1481071 h 1501677"/>
                <a:gd name="connsiteX32" fmla="*/ 2578351 w 3013657"/>
                <a:gd name="connsiteY32" fmla="*/ 1496525 h 1501677"/>
                <a:gd name="connsiteX33" fmla="*/ 2604108 w 3013657"/>
                <a:gd name="connsiteY33" fmla="*/ 1501677 h 1501677"/>
                <a:gd name="connsiteX34" fmla="*/ 2632442 w 3013657"/>
                <a:gd name="connsiteY34" fmla="*/ 1499101 h 1501677"/>
                <a:gd name="connsiteX35" fmla="*/ 2660775 w 3013657"/>
                <a:gd name="connsiteY35" fmla="*/ 1478495 h 1501677"/>
                <a:gd name="connsiteX36" fmla="*/ 2683957 w 3013657"/>
                <a:gd name="connsiteY36" fmla="*/ 1450161 h 1501677"/>
                <a:gd name="connsiteX37" fmla="*/ 2707139 w 3013657"/>
                <a:gd name="connsiteY37" fmla="*/ 1406373 h 1501677"/>
                <a:gd name="connsiteX38" fmla="*/ 2730321 w 3013657"/>
                <a:gd name="connsiteY38" fmla="*/ 1347130 h 1501677"/>
                <a:gd name="connsiteX39" fmla="*/ 2743200 w 3013657"/>
                <a:gd name="connsiteY39" fmla="*/ 1280160 h 1501677"/>
                <a:gd name="connsiteX40" fmla="*/ 2753503 w 3013657"/>
                <a:gd name="connsiteY40" fmla="*/ 1179705 h 1501677"/>
                <a:gd name="connsiteX41" fmla="*/ 2771534 w 3013657"/>
                <a:gd name="connsiteY41" fmla="*/ 1074098 h 1501677"/>
                <a:gd name="connsiteX42" fmla="*/ 2810170 w 3013657"/>
                <a:gd name="connsiteY42" fmla="*/ 868036 h 1501677"/>
                <a:gd name="connsiteX43" fmla="*/ 2846231 w 3013657"/>
                <a:gd name="connsiteY43" fmla="*/ 708338 h 1501677"/>
                <a:gd name="connsiteX44" fmla="*/ 2892595 w 3013657"/>
                <a:gd name="connsiteY44" fmla="*/ 533186 h 1501677"/>
                <a:gd name="connsiteX45" fmla="*/ 2931232 w 3013657"/>
                <a:gd name="connsiteY45" fmla="*/ 414700 h 1501677"/>
                <a:gd name="connsiteX46" fmla="*/ 2969868 w 3013657"/>
                <a:gd name="connsiteY46" fmla="*/ 334851 h 1501677"/>
                <a:gd name="connsiteX47" fmla="*/ 2985323 w 3013657"/>
                <a:gd name="connsiteY47" fmla="*/ 309093 h 1501677"/>
                <a:gd name="connsiteX48" fmla="*/ 3000778 w 3013657"/>
                <a:gd name="connsiteY48" fmla="*/ 293639 h 1501677"/>
                <a:gd name="connsiteX49" fmla="*/ 3011081 w 3013657"/>
                <a:gd name="connsiteY49" fmla="*/ 273032 h 1501677"/>
                <a:gd name="connsiteX50" fmla="*/ 3013657 w 3013657"/>
                <a:gd name="connsiteY50" fmla="*/ 249850 h 1501677"/>
                <a:gd name="connsiteX51" fmla="*/ 3005929 w 3013657"/>
                <a:gd name="connsiteY51" fmla="*/ 221517 h 1501677"/>
                <a:gd name="connsiteX52" fmla="*/ 2982747 w 3013657"/>
                <a:gd name="connsiteY52" fmla="*/ 185456 h 1501677"/>
                <a:gd name="connsiteX53" fmla="*/ 2931232 w 3013657"/>
                <a:gd name="connsiteY53" fmla="*/ 133941 h 1501677"/>
                <a:gd name="connsiteX54" fmla="*/ 2879716 w 3013657"/>
                <a:gd name="connsiteY54" fmla="*/ 82425 h 1501677"/>
                <a:gd name="connsiteX55" fmla="*/ 2820473 w 3013657"/>
                <a:gd name="connsiteY55" fmla="*/ 36061 h 1501677"/>
                <a:gd name="connsiteX56" fmla="*/ 2771534 w 3013657"/>
                <a:gd name="connsiteY56" fmla="*/ 5152 h 1501677"/>
                <a:gd name="connsiteX57" fmla="*/ 2743200 w 3013657"/>
                <a:gd name="connsiteY57" fmla="*/ 0 h 1501677"/>
                <a:gd name="connsiteX58" fmla="*/ 2699412 w 3013657"/>
                <a:gd name="connsiteY58" fmla="*/ 10303 h 1501677"/>
                <a:gd name="connsiteX59" fmla="*/ 2627290 w 3013657"/>
                <a:gd name="connsiteY59" fmla="*/ 38637 h 1501677"/>
                <a:gd name="connsiteX60" fmla="*/ 2580926 w 3013657"/>
                <a:gd name="connsiteY60" fmla="*/ 51516 h 1501677"/>
                <a:gd name="connsiteX61" fmla="*/ 2462441 w 3013657"/>
                <a:gd name="connsiteY61" fmla="*/ 54092 h 1501677"/>
                <a:gd name="connsiteX62" fmla="*/ 2220318 w 3013657"/>
                <a:gd name="connsiteY62" fmla="*/ 59243 h 1501677"/>
                <a:gd name="connsiteX63" fmla="*/ 1890619 w 3013657"/>
                <a:gd name="connsiteY63" fmla="*/ 72122 h 1501677"/>
                <a:gd name="connsiteX64" fmla="*/ 1604708 w 3013657"/>
                <a:gd name="connsiteY64" fmla="*/ 97880 h 1501677"/>
                <a:gd name="connsiteX65" fmla="*/ 1329100 w 3013657"/>
                <a:gd name="connsiteY65" fmla="*/ 118486 h 15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3657" h="1501677">
                  <a:moveTo>
                    <a:pt x="1329100" y="118486"/>
                  </a:moveTo>
                  <a:lnTo>
                    <a:pt x="1012280" y="141668"/>
                  </a:lnTo>
                  <a:lnTo>
                    <a:pt x="837127" y="182880"/>
                  </a:lnTo>
                  <a:lnTo>
                    <a:pt x="613035" y="208638"/>
                  </a:lnTo>
                  <a:lnTo>
                    <a:pt x="311669" y="242123"/>
                  </a:lnTo>
                  <a:lnTo>
                    <a:pt x="0" y="280760"/>
                  </a:lnTo>
                  <a:lnTo>
                    <a:pt x="43788" y="461064"/>
                  </a:lnTo>
                  <a:lnTo>
                    <a:pt x="365760" y="412124"/>
                  </a:lnTo>
                  <a:lnTo>
                    <a:pt x="651671" y="368336"/>
                  </a:lnTo>
                  <a:lnTo>
                    <a:pt x="870612" y="334851"/>
                  </a:lnTo>
                  <a:lnTo>
                    <a:pt x="1079250" y="314245"/>
                  </a:lnTo>
                  <a:lnTo>
                    <a:pt x="1403797" y="288487"/>
                  </a:lnTo>
                  <a:lnTo>
                    <a:pt x="1653648" y="270457"/>
                  </a:lnTo>
                  <a:lnTo>
                    <a:pt x="1821073" y="252426"/>
                  </a:lnTo>
                  <a:lnTo>
                    <a:pt x="2078650" y="242123"/>
                  </a:lnTo>
                  <a:lnTo>
                    <a:pt x="2441835" y="231820"/>
                  </a:lnTo>
                  <a:lnTo>
                    <a:pt x="2547441" y="226668"/>
                  </a:lnTo>
                  <a:lnTo>
                    <a:pt x="2573199" y="234396"/>
                  </a:lnTo>
                  <a:lnTo>
                    <a:pt x="2593805" y="244699"/>
                  </a:lnTo>
                  <a:lnTo>
                    <a:pt x="2604108" y="252426"/>
                  </a:lnTo>
                  <a:lnTo>
                    <a:pt x="2614412" y="267881"/>
                  </a:lnTo>
                  <a:lnTo>
                    <a:pt x="2619563" y="288487"/>
                  </a:lnTo>
                  <a:lnTo>
                    <a:pt x="2622139" y="329699"/>
                  </a:lnTo>
                  <a:lnTo>
                    <a:pt x="2604108" y="543489"/>
                  </a:lnTo>
                  <a:lnTo>
                    <a:pt x="2598957" y="633641"/>
                  </a:lnTo>
                  <a:lnTo>
                    <a:pt x="2580926" y="759854"/>
                  </a:lnTo>
                  <a:lnTo>
                    <a:pt x="2560320" y="955613"/>
                  </a:lnTo>
                  <a:lnTo>
                    <a:pt x="2526835" y="1233796"/>
                  </a:lnTo>
                  <a:lnTo>
                    <a:pt x="2495926" y="1396070"/>
                  </a:lnTo>
                  <a:lnTo>
                    <a:pt x="2506229" y="1434707"/>
                  </a:lnTo>
                  <a:lnTo>
                    <a:pt x="2519108" y="1457889"/>
                  </a:lnTo>
                  <a:lnTo>
                    <a:pt x="2542290" y="1481071"/>
                  </a:lnTo>
                  <a:lnTo>
                    <a:pt x="2578351" y="1496525"/>
                  </a:lnTo>
                  <a:lnTo>
                    <a:pt x="2604108" y="1501677"/>
                  </a:lnTo>
                  <a:lnTo>
                    <a:pt x="2632442" y="1499101"/>
                  </a:lnTo>
                  <a:lnTo>
                    <a:pt x="2660775" y="1478495"/>
                  </a:lnTo>
                  <a:lnTo>
                    <a:pt x="2683957" y="1450161"/>
                  </a:lnTo>
                  <a:lnTo>
                    <a:pt x="2707139" y="1406373"/>
                  </a:lnTo>
                  <a:lnTo>
                    <a:pt x="2730321" y="1347130"/>
                  </a:lnTo>
                  <a:lnTo>
                    <a:pt x="2743200" y="1280160"/>
                  </a:lnTo>
                  <a:cubicBezTo>
                    <a:pt x="2746724" y="1246684"/>
                    <a:pt x="2753503" y="1213366"/>
                    <a:pt x="2753503" y="1179705"/>
                  </a:cubicBezTo>
                  <a:lnTo>
                    <a:pt x="2771534" y="1074098"/>
                  </a:lnTo>
                  <a:lnTo>
                    <a:pt x="2810170" y="868036"/>
                  </a:lnTo>
                  <a:lnTo>
                    <a:pt x="2846231" y="708338"/>
                  </a:lnTo>
                  <a:lnTo>
                    <a:pt x="2892595" y="533186"/>
                  </a:lnTo>
                  <a:lnTo>
                    <a:pt x="2931232" y="414700"/>
                  </a:lnTo>
                  <a:lnTo>
                    <a:pt x="2969868" y="334851"/>
                  </a:lnTo>
                  <a:lnTo>
                    <a:pt x="2985323" y="309093"/>
                  </a:lnTo>
                  <a:lnTo>
                    <a:pt x="3000778" y="293639"/>
                  </a:lnTo>
                  <a:lnTo>
                    <a:pt x="3011081" y="273032"/>
                  </a:lnTo>
                  <a:lnTo>
                    <a:pt x="3013657" y="249850"/>
                  </a:lnTo>
                  <a:lnTo>
                    <a:pt x="3005929" y="221517"/>
                  </a:lnTo>
                  <a:lnTo>
                    <a:pt x="2982747" y="185456"/>
                  </a:lnTo>
                  <a:lnTo>
                    <a:pt x="2931232" y="133941"/>
                  </a:lnTo>
                  <a:lnTo>
                    <a:pt x="2879716" y="82425"/>
                  </a:lnTo>
                  <a:lnTo>
                    <a:pt x="2820473" y="36061"/>
                  </a:lnTo>
                  <a:lnTo>
                    <a:pt x="2771534" y="5152"/>
                  </a:lnTo>
                  <a:lnTo>
                    <a:pt x="2743200" y="0"/>
                  </a:lnTo>
                  <a:lnTo>
                    <a:pt x="2699412" y="10303"/>
                  </a:lnTo>
                  <a:lnTo>
                    <a:pt x="2627290" y="38637"/>
                  </a:lnTo>
                  <a:lnTo>
                    <a:pt x="2580926" y="51516"/>
                  </a:lnTo>
                  <a:lnTo>
                    <a:pt x="2462441" y="54092"/>
                  </a:lnTo>
                  <a:lnTo>
                    <a:pt x="2220318" y="59243"/>
                  </a:lnTo>
                  <a:lnTo>
                    <a:pt x="1890619" y="72122"/>
                  </a:lnTo>
                  <a:lnTo>
                    <a:pt x="1604708" y="97880"/>
                  </a:lnTo>
                  <a:lnTo>
                    <a:pt x="1329100" y="118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D4A30484-C254-4AB2-B111-76C5E58D2073}"/>
                </a:ext>
              </a:extLst>
            </p:cNvPr>
            <p:cNvSpPr/>
            <p:nvPr/>
          </p:nvSpPr>
          <p:spPr>
            <a:xfrm>
              <a:off x="5227639" y="1463676"/>
              <a:ext cx="573087" cy="1806575"/>
            </a:xfrm>
            <a:custGeom>
              <a:avLst/>
              <a:gdLst>
                <a:gd name="connsiteX0" fmla="*/ 511969 w 573881"/>
                <a:gd name="connsiteY0" fmla="*/ 902493 h 1807368"/>
                <a:gd name="connsiteX1" fmla="*/ 504825 w 573881"/>
                <a:gd name="connsiteY1" fmla="*/ 735806 h 1807368"/>
                <a:gd name="connsiteX2" fmla="*/ 504825 w 573881"/>
                <a:gd name="connsiteY2" fmla="*/ 511968 h 1807368"/>
                <a:gd name="connsiteX3" fmla="*/ 504825 w 573881"/>
                <a:gd name="connsiteY3" fmla="*/ 347662 h 1807368"/>
                <a:gd name="connsiteX4" fmla="*/ 509587 w 573881"/>
                <a:gd name="connsiteY4" fmla="*/ 333375 h 1807368"/>
                <a:gd name="connsiteX5" fmla="*/ 521494 w 573881"/>
                <a:gd name="connsiteY5" fmla="*/ 316706 h 1807368"/>
                <a:gd name="connsiteX6" fmla="*/ 531019 w 573881"/>
                <a:gd name="connsiteY6" fmla="*/ 297656 h 1807368"/>
                <a:gd name="connsiteX7" fmla="*/ 533400 w 573881"/>
                <a:gd name="connsiteY7" fmla="*/ 278606 h 1807368"/>
                <a:gd name="connsiteX8" fmla="*/ 533400 w 573881"/>
                <a:gd name="connsiteY8" fmla="*/ 259556 h 1807368"/>
                <a:gd name="connsiteX9" fmla="*/ 523875 w 573881"/>
                <a:gd name="connsiteY9" fmla="*/ 240506 h 1807368"/>
                <a:gd name="connsiteX10" fmla="*/ 509587 w 573881"/>
                <a:gd name="connsiteY10" fmla="*/ 223837 h 1807368"/>
                <a:gd name="connsiteX11" fmla="*/ 490537 w 573881"/>
                <a:gd name="connsiteY11" fmla="*/ 209550 h 1807368"/>
                <a:gd name="connsiteX12" fmla="*/ 464344 w 573881"/>
                <a:gd name="connsiteY12" fmla="*/ 190500 h 1807368"/>
                <a:gd name="connsiteX13" fmla="*/ 431006 w 573881"/>
                <a:gd name="connsiteY13" fmla="*/ 161925 h 1807368"/>
                <a:gd name="connsiteX14" fmla="*/ 397669 w 573881"/>
                <a:gd name="connsiteY14" fmla="*/ 135731 h 1807368"/>
                <a:gd name="connsiteX15" fmla="*/ 347662 w 573881"/>
                <a:gd name="connsiteY15" fmla="*/ 109537 h 1807368"/>
                <a:gd name="connsiteX16" fmla="*/ 292894 w 573881"/>
                <a:gd name="connsiteY16" fmla="*/ 83343 h 1807368"/>
                <a:gd name="connsiteX17" fmla="*/ 235744 w 573881"/>
                <a:gd name="connsiteY17" fmla="*/ 59531 h 1807368"/>
                <a:gd name="connsiteX18" fmla="*/ 159544 w 573881"/>
                <a:gd name="connsiteY18" fmla="*/ 33337 h 1807368"/>
                <a:gd name="connsiteX19" fmla="*/ 114300 w 573881"/>
                <a:gd name="connsiteY19" fmla="*/ 21431 h 1807368"/>
                <a:gd name="connsiteX20" fmla="*/ 57150 w 573881"/>
                <a:gd name="connsiteY20" fmla="*/ 4762 h 1807368"/>
                <a:gd name="connsiteX21" fmla="*/ 26194 w 573881"/>
                <a:gd name="connsiteY21" fmla="*/ 0 h 1807368"/>
                <a:gd name="connsiteX22" fmla="*/ 9525 w 573881"/>
                <a:gd name="connsiteY22" fmla="*/ 4762 h 1807368"/>
                <a:gd name="connsiteX23" fmla="*/ 0 w 573881"/>
                <a:gd name="connsiteY23" fmla="*/ 11906 h 1807368"/>
                <a:gd name="connsiteX24" fmla="*/ 0 w 573881"/>
                <a:gd name="connsiteY24" fmla="*/ 21431 h 1807368"/>
                <a:gd name="connsiteX25" fmla="*/ 4762 w 573881"/>
                <a:gd name="connsiteY25" fmla="*/ 40481 h 1807368"/>
                <a:gd name="connsiteX26" fmla="*/ 26194 w 573881"/>
                <a:gd name="connsiteY26" fmla="*/ 59531 h 1807368"/>
                <a:gd name="connsiteX27" fmla="*/ 66675 w 573881"/>
                <a:gd name="connsiteY27" fmla="*/ 95250 h 1807368"/>
                <a:gd name="connsiteX28" fmla="*/ 111919 w 573881"/>
                <a:gd name="connsiteY28" fmla="*/ 140493 h 1807368"/>
                <a:gd name="connsiteX29" fmla="*/ 142875 w 573881"/>
                <a:gd name="connsiteY29" fmla="*/ 173831 h 1807368"/>
                <a:gd name="connsiteX30" fmla="*/ 185737 w 573881"/>
                <a:gd name="connsiteY30" fmla="*/ 223837 h 1807368"/>
                <a:gd name="connsiteX31" fmla="*/ 211931 w 573881"/>
                <a:gd name="connsiteY31" fmla="*/ 266700 h 1807368"/>
                <a:gd name="connsiteX32" fmla="*/ 230981 w 573881"/>
                <a:gd name="connsiteY32" fmla="*/ 319087 h 1807368"/>
                <a:gd name="connsiteX33" fmla="*/ 247650 w 573881"/>
                <a:gd name="connsiteY33" fmla="*/ 395287 h 1807368"/>
                <a:gd name="connsiteX34" fmla="*/ 261937 w 573881"/>
                <a:gd name="connsiteY34" fmla="*/ 469106 h 1807368"/>
                <a:gd name="connsiteX35" fmla="*/ 271462 w 573881"/>
                <a:gd name="connsiteY35" fmla="*/ 542925 h 1807368"/>
                <a:gd name="connsiteX36" fmla="*/ 280987 w 573881"/>
                <a:gd name="connsiteY36" fmla="*/ 623887 h 1807368"/>
                <a:gd name="connsiteX37" fmla="*/ 302419 w 573881"/>
                <a:gd name="connsiteY37" fmla="*/ 762000 h 1807368"/>
                <a:gd name="connsiteX38" fmla="*/ 326231 w 573881"/>
                <a:gd name="connsiteY38" fmla="*/ 1169193 h 1807368"/>
                <a:gd name="connsiteX39" fmla="*/ 345281 w 573881"/>
                <a:gd name="connsiteY39" fmla="*/ 1283493 h 1807368"/>
                <a:gd name="connsiteX40" fmla="*/ 352425 w 573881"/>
                <a:gd name="connsiteY40" fmla="*/ 1385887 h 1807368"/>
                <a:gd name="connsiteX41" fmla="*/ 366712 w 573881"/>
                <a:gd name="connsiteY41" fmla="*/ 1683543 h 1807368"/>
                <a:gd name="connsiteX42" fmla="*/ 371475 w 573881"/>
                <a:gd name="connsiteY42" fmla="*/ 1807368 h 1807368"/>
                <a:gd name="connsiteX43" fmla="*/ 573881 w 573881"/>
                <a:gd name="connsiteY43" fmla="*/ 1776412 h 1807368"/>
                <a:gd name="connsiteX44" fmla="*/ 559594 w 573881"/>
                <a:gd name="connsiteY44" fmla="*/ 1464468 h 1807368"/>
                <a:gd name="connsiteX45" fmla="*/ 545306 w 573881"/>
                <a:gd name="connsiteY45" fmla="*/ 1250156 h 1807368"/>
                <a:gd name="connsiteX46" fmla="*/ 526256 w 573881"/>
                <a:gd name="connsiteY46" fmla="*/ 1138237 h 1807368"/>
                <a:gd name="connsiteX47" fmla="*/ 511969 w 573881"/>
                <a:gd name="connsiteY47" fmla="*/ 902493 h 18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807368">
                  <a:moveTo>
                    <a:pt x="511969" y="902493"/>
                  </a:moveTo>
                  <a:lnTo>
                    <a:pt x="504825" y="735806"/>
                  </a:lnTo>
                  <a:lnTo>
                    <a:pt x="504825" y="511968"/>
                  </a:lnTo>
                  <a:lnTo>
                    <a:pt x="504825" y="347662"/>
                  </a:lnTo>
                  <a:lnTo>
                    <a:pt x="509587" y="333375"/>
                  </a:lnTo>
                  <a:lnTo>
                    <a:pt x="521494" y="316706"/>
                  </a:lnTo>
                  <a:lnTo>
                    <a:pt x="531019" y="297656"/>
                  </a:lnTo>
                  <a:lnTo>
                    <a:pt x="533400" y="278606"/>
                  </a:lnTo>
                  <a:lnTo>
                    <a:pt x="533400" y="259556"/>
                  </a:lnTo>
                  <a:lnTo>
                    <a:pt x="523875" y="240506"/>
                  </a:lnTo>
                  <a:lnTo>
                    <a:pt x="509587" y="223837"/>
                  </a:lnTo>
                  <a:lnTo>
                    <a:pt x="490537" y="209550"/>
                  </a:lnTo>
                  <a:lnTo>
                    <a:pt x="464344" y="190500"/>
                  </a:lnTo>
                  <a:lnTo>
                    <a:pt x="431006" y="161925"/>
                  </a:lnTo>
                  <a:lnTo>
                    <a:pt x="397669" y="135731"/>
                  </a:lnTo>
                  <a:lnTo>
                    <a:pt x="347662" y="109537"/>
                  </a:lnTo>
                  <a:lnTo>
                    <a:pt x="292894" y="83343"/>
                  </a:lnTo>
                  <a:lnTo>
                    <a:pt x="235744" y="59531"/>
                  </a:lnTo>
                  <a:lnTo>
                    <a:pt x="159544" y="33337"/>
                  </a:lnTo>
                  <a:lnTo>
                    <a:pt x="114300" y="21431"/>
                  </a:lnTo>
                  <a:lnTo>
                    <a:pt x="57150" y="4762"/>
                  </a:lnTo>
                  <a:lnTo>
                    <a:pt x="26194" y="0"/>
                  </a:lnTo>
                  <a:lnTo>
                    <a:pt x="9525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26194" y="59531"/>
                  </a:lnTo>
                  <a:lnTo>
                    <a:pt x="66675" y="95250"/>
                  </a:lnTo>
                  <a:lnTo>
                    <a:pt x="111919" y="140493"/>
                  </a:lnTo>
                  <a:lnTo>
                    <a:pt x="142875" y="173831"/>
                  </a:lnTo>
                  <a:lnTo>
                    <a:pt x="185737" y="223837"/>
                  </a:lnTo>
                  <a:lnTo>
                    <a:pt x="211931" y="266700"/>
                  </a:lnTo>
                  <a:lnTo>
                    <a:pt x="230981" y="319087"/>
                  </a:lnTo>
                  <a:lnTo>
                    <a:pt x="247650" y="395287"/>
                  </a:lnTo>
                  <a:lnTo>
                    <a:pt x="261937" y="469106"/>
                  </a:lnTo>
                  <a:lnTo>
                    <a:pt x="271462" y="542925"/>
                  </a:lnTo>
                  <a:lnTo>
                    <a:pt x="280987" y="623887"/>
                  </a:lnTo>
                  <a:lnTo>
                    <a:pt x="302419" y="762000"/>
                  </a:lnTo>
                  <a:lnTo>
                    <a:pt x="326231" y="1169193"/>
                  </a:lnTo>
                  <a:lnTo>
                    <a:pt x="345281" y="1283493"/>
                  </a:lnTo>
                  <a:lnTo>
                    <a:pt x="352425" y="1385887"/>
                  </a:lnTo>
                  <a:lnTo>
                    <a:pt x="366712" y="1683543"/>
                  </a:lnTo>
                  <a:lnTo>
                    <a:pt x="371475" y="1807368"/>
                  </a:lnTo>
                  <a:lnTo>
                    <a:pt x="573881" y="1776412"/>
                  </a:lnTo>
                  <a:lnTo>
                    <a:pt x="559594" y="1464468"/>
                  </a:lnTo>
                  <a:lnTo>
                    <a:pt x="545306" y="1250156"/>
                  </a:lnTo>
                  <a:lnTo>
                    <a:pt x="526256" y="1138237"/>
                  </a:lnTo>
                  <a:lnTo>
                    <a:pt x="511969" y="902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D730BA97-7EBB-4000-AAE0-263F538860C1}"/>
                </a:ext>
              </a:extLst>
            </p:cNvPr>
            <p:cNvSpPr/>
            <p:nvPr/>
          </p:nvSpPr>
          <p:spPr>
            <a:xfrm>
              <a:off x="6183314" y="1377951"/>
              <a:ext cx="484187" cy="1819275"/>
            </a:xfrm>
            <a:custGeom>
              <a:avLst/>
              <a:gdLst>
                <a:gd name="connsiteX0" fmla="*/ 161925 w 483394"/>
                <a:gd name="connsiteY0" fmla="*/ 440531 h 1819275"/>
                <a:gd name="connsiteX1" fmla="*/ 171450 w 483394"/>
                <a:gd name="connsiteY1" fmla="*/ 300037 h 1819275"/>
                <a:gd name="connsiteX2" fmla="*/ 169069 w 483394"/>
                <a:gd name="connsiteY2" fmla="*/ 247650 h 1819275"/>
                <a:gd name="connsiteX3" fmla="*/ 159544 w 483394"/>
                <a:gd name="connsiteY3" fmla="*/ 204787 h 1819275"/>
                <a:gd name="connsiteX4" fmla="*/ 140494 w 483394"/>
                <a:gd name="connsiteY4" fmla="*/ 161925 h 1819275"/>
                <a:gd name="connsiteX5" fmla="*/ 114300 w 483394"/>
                <a:gd name="connsiteY5" fmla="*/ 123825 h 1819275"/>
                <a:gd name="connsiteX6" fmla="*/ 88107 w 483394"/>
                <a:gd name="connsiteY6" fmla="*/ 97631 h 1819275"/>
                <a:gd name="connsiteX7" fmla="*/ 50007 w 483394"/>
                <a:gd name="connsiteY7" fmla="*/ 69056 h 1819275"/>
                <a:gd name="connsiteX8" fmla="*/ 19050 w 483394"/>
                <a:gd name="connsiteY8" fmla="*/ 50006 h 1819275"/>
                <a:gd name="connsiteX9" fmla="*/ 7144 w 483394"/>
                <a:gd name="connsiteY9" fmla="*/ 35718 h 1819275"/>
                <a:gd name="connsiteX10" fmla="*/ 0 w 483394"/>
                <a:gd name="connsiteY10" fmla="*/ 23812 h 1819275"/>
                <a:gd name="connsiteX11" fmla="*/ 7144 w 483394"/>
                <a:gd name="connsiteY11" fmla="*/ 9525 h 1819275"/>
                <a:gd name="connsiteX12" fmla="*/ 42863 w 483394"/>
                <a:gd name="connsiteY12" fmla="*/ 0 h 1819275"/>
                <a:gd name="connsiteX13" fmla="*/ 92869 w 483394"/>
                <a:gd name="connsiteY13" fmla="*/ 2381 h 1819275"/>
                <a:gd name="connsiteX14" fmla="*/ 150019 w 483394"/>
                <a:gd name="connsiteY14" fmla="*/ 9525 h 1819275"/>
                <a:gd name="connsiteX15" fmla="*/ 195263 w 483394"/>
                <a:gd name="connsiteY15" fmla="*/ 23812 h 1819275"/>
                <a:gd name="connsiteX16" fmla="*/ 240507 w 483394"/>
                <a:gd name="connsiteY16" fmla="*/ 40481 h 1819275"/>
                <a:gd name="connsiteX17" fmla="*/ 285750 w 483394"/>
                <a:gd name="connsiteY17" fmla="*/ 59531 h 1819275"/>
                <a:gd name="connsiteX18" fmla="*/ 345282 w 483394"/>
                <a:gd name="connsiteY18" fmla="*/ 92868 h 1819275"/>
                <a:gd name="connsiteX19" fmla="*/ 392907 w 483394"/>
                <a:gd name="connsiteY19" fmla="*/ 123825 h 1819275"/>
                <a:gd name="connsiteX20" fmla="*/ 442913 w 483394"/>
                <a:gd name="connsiteY20" fmla="*/ 159543 h 1819275"/>
                <a:gd name="connsiteX21" fmla="*/ 464344 w 483394"/>
                <a:gd name="connsiteY21" fmla="*/ 173831 h 1819275"/>
                <a:gd name="connsiteX22" fmla="*/ 476250 w 483394"/>
                <a:gd name="connsiteY22" fmla="*/ 190500 h 1819275"/>
                <a:gd name="connsiteX23" fmla="*/ 483394 w 483394"/>
                <a:gd name="connsiteY23" fmla="*/ 211931 h 1819275"/>
                <a:gd name="connsiteX24" fmla="*/ 481013 w 483394"/>
                <a:gd name="connsiteY24" fmla="*/ 228600 h 1819275"/>
                <a:gd name="connsiteX25" fmla="*/ 471488 w 483394"/>
                <a:gd name="connsiteY25" fmla="*/ 254793 h 1819275"/>
                <a:gd name="connsiteX26" fmla="*/ 454819 w 483394"/>
                <a:gd name="connsiteY26" fmla="*/ 280987 h 1819275"/>
                <a:gd name="connsiteX27" fmla="*/ 431007 w 483394"/>
                <a:gd name="connsiteY27" fmla="*/ 304800 h 1819275"/>
                <a:gd name="connsiteX28" fmla="*/ 419100 w 483394"/>
                <a:gd name="connsiteY28" fmla="*/ 319087 h 1819275"/>
                <a:gd name="connsiteX29" fmla="*/ 402432 w 483394"/>
                <a:gd name="connsiteY29" fmla="*/ 416718 h 1819275"/>
                <a:gd name="connsiteX30" fmla="*/ 371475 w 483394"/>
                <a:gd name="connsiteY30" fmla="*/ 607218 h 1819275"/>
                <a:gd name="connsiteX31" fmla="*/ 352425 w 483394"/>
                <a:gd name="connsiteY31" fmla="*/ 752475 h 1819275"/>
                <a:gd name="connsiteX32" fmla="*/ 328613 w 483394"/>
                <a:gd name="connsiteY32" fmla="*/ 1154906 h 1819275"/>
                <a:gd name="connsiteX33" fmla="*/ 309563 w 483394"/>
                <a:gd name="connsiteY33" fmla="*/ 1278731 h 1819275"/>
                <a:gd name="connsiteX34" fmla="*/ 292894 w 483394"/>
                <a:gd name="connsiteY34" fmla="*/ 1585912 h 1819275"/>
                <a:gd name="connsiteX35" fmla="*/ 280988 w 483394"/>
                <a:gd name="connsiteY35" fmla="*/ 1812131 h 1819275"/>
                <a:gd name="connsiteX36" fmla="*/ 80963 w 483394"/>
                <a:gd name="connsiteY36" fmla="*/ 1819275 h 1819275"/>
                <a:gd name="connsiteX37" fmla="*/ 95250 w 483394"/>
                <a:gd name="connsiteY37" fmla="*/ 1521618 h 1819275"/>
                <a:gd name="connsiteX38" fmla="*/ 107157 w 483394"/>
                <a:gd name="connsiteY38" fmla="*/ 1278731 h 1819275"/>
                <a:gd name="connsiteX39" fmla="*/ 104775 w 483394"/>
                <a:gd name="connsiteY39" fmla="*/ 1188243 h 1819275"/>
                <a:gd name="connsiteX40" fmla="*/ 128588 w 483394"/>
                <a:gd name="connsiteY40" fmla="*/ 773906 h 1819275"/>
                <a:gd name="connsiteX41" fmla="*/ 150019 w 483394"/>
                <a:gd name="connsiteY41" fmla="*/ 619125 h 1819275"/>
                <a:gd name="connsiteX42" fmla="*/ 161925 w 483394"/>
                <a:gd name="connsiteY42" fmla="*/ 44053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3394" h="1819275">
                  <a:moveTo>
                    <a:pt x="161925" y="440531"/>
                  </a:moveTo>
                  <a:lnTo>
                    <a:pt x="171450" y="300037"/>
                  </a:lnTo>
                  <a:lnTo>
                    <a:pt x="169069" y="247650"/>
                  </a:lnTo>
                  <a:lnTo>
                    <a:pt x="159544" y="204787"/>
                  </a:lnTo>
                  <a:lnTo>
                    <a:pt x="140494" y="161925"/>
                  </a:lnTo>
                  <a:lnTo>
                    <a:pt x="114300" y="123825"/>
                  </a:lnTo>
                  <a:lnTo>
                    <a:pt x="88107" y="97631"/>
                  </a:lnTo>
                  <a:lnTo>
                    <a:pt x="50007" y="69056"/>
                  </a:lnTo>
                  <a:lnTo>
                    <a:pt x="19050" y="50006"/>
                  </a:lnTo>
                  <a:lnTo>
                    <a:pt x="7144" y="35718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42863" y="0"/>
                  </a:lnTo>
                  <a:lnTo>
                    <a:pt x="92869" y="2381"/>
                  </a:lnTo>
                  <a:lnTo>
                    <a:pt x="150019" y="9525"/>
                  </a:lnTo>
                  <a:lnTo>
                    <a:pt x="195263" y="23812"/>
                  </a:lnTo>
                  <a:lnTo>
                    <a:pt x="240507" y="40481"/>
                  </a:lnTo>
                  <a:lnTo>
                    <a:pt x="285750" y="59531"/>
                  </a:lnTo>
                  <a:lnTo>
                    <a:pt x="345282" y="92868"/>
                  </a:lnTo>
                  <a:lnTo>
                    <a:pt x="392907" y="123825"/>
                  </a:lnTo>
                  <a:lnTo>
                    <a:pt x="442913" y="159543"/>
                  </a:lnTo>
                  <a:lnTo>
                    <a:pt x="464344" y="173831"/>
                  </a:lnTo>
                  <a:lnTo>
                    <a:pt x="476250" y="190500"/>
                  </a:lnTo>
                  <a:lnTo>
                    <a:pt x="483394" y="211931"/>
                  </a:lnTo>
                  <a:lnTo>
                    <a:pt x="481013" y="228600"/>
                  </a:lnTo>
                  <a:lnTo>
                    <a:pt x="471488" y="254793"/>
                  </a:lnTo>
                  <a:lnTo>
                    <a:pt x="454819" y="280987"/>
                  </a:lnTo>
                  <a:lnTo>
                    <a:pt x="431007" y="304800"/>
                  </a:lnTo>
                  <a:lnTo>
                    <a:pt x="419100" y="319087"/>
                  </a:lnTo>
                  <a:lnTo>
                    <a:pt x="402432" y="416718"/>
                  </a:lnTo>
                  <a:lnTo>
                    <a:pt x="371475" y="607218"/>
                  </a:lnTo>
                  <a:lnTo>
                    <a:pt x="352425" y="752475"/>
                  </a:lnTo>
                  <a:lnTo>
                    <a:pt x="328613" y="1154906"/>
                  </a:lnTo>
                  <a:lnTo>
                    <a:pt x="309563" y="1278731"/>
                  </a:lnTo>
                  <a:lnTo>
                    <a:pt x="292894" y="1585912"/>
                  </a:lnTo>
                  <a:lnTo>
                    <a:pt x="280988" y="1812131"/>
                  </a:lnTo>
                  <a:lnTo>
                    <a:pt x="80963" y="1819275"/>
                  </a:lnTo>
                  <a:lnTo>
                    <a:pt x="95250" y="1521618"/>
                  </a:lnTo>
                  <a:lnTo>
                    <a:pt x="107157" y="1278731"/>
                  </a:lnTo>
                  <a:lnTo>
                    <a:pt x="104775" y="1188243"/>
                  </a:lnTo>
                  <a:lnTo>
                    <a:pt x="128588" y="773906"/>
                  </a:lnTo>
                  <a:lnTo>
                    <a:pt x="150019" y="619125"/>
                  </a:lnTo>
                  <a:lnTo>
                    <a:pt x="161925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6B20C1CC-734E-4DEA-AFED-B8F67C9C7F0D}"/>
                </a:ext>
              </a:extLst>
            </p:cNvPr>
            <p:cNvSpPr/>
            <p:nvPr/>
          </p:nvSpPr>
          <p:spPr>
            <a:xfrm>
              <a:off x="4824413" y="2495551"/>
              <a:ext cx="2533650" cy="363537"/>
            </a:xfrm>
            <a:custGeom>
              <a:avLst/>
              <a:gdLst>
                <a:gd name="connsiteX0" fmla="*/ 435768 w 2533650"/>
                <a:gd name="connsiteY0" fmla="*/ 307181 h 364331"/>
                <a:gd name="connsiteX1" fmla="*/ 269081 w 2533650"/>
                <a:gd name="connsiteY1" fmla="*/ 330994 h 364331"/>
                <a:gd name="connsiteX2" fmla="*/ 102393 w 2533650"/>
                <a:gd name="connsiteY2" fmla="*/ 352425 h 364331"/>
                <a:gd name="connsiteX3" fmla="*/ 9525 w 2533650"/>
                <a:gd name="connsiteY3" fmla="*/ 364331 h 364331"/>
                <a:gd name="connsiteX4" fmla="*/ 0 w 2533650"/>
                <a:gd name="connsiteY4" fmla="*/ 180975 h 364331"/>
                <a:gd name="connsiteX5" fmla="*/ 90487 w 2533650"/>
                <a:gd name="connsiteY5" fmla="*/ 180975 h 364331"/>
                <a:gd name="connsiteX6" fmla="*/ 185737 w 2533650"/>
                <a:gd name="connsiteY6" fmla="*/ 176212 h 364331"/>
                <a:gd name="connsiteX7" fmla="*/ 276225 w 2533650"/>
                <a:gd name="connsiteY7" fmla="*/ 169069 h 364331"/>
                <a:gd name="connsiteX8" fmla="*/ 390525 w 2533650"/>
                <a:gd name="connsiteY8" fmla="*/ 157162 h 364331"/>
                <a:gd name="connsiteX9" fmla="*/ 516731 w 2533650"/>
                <a:gd name="connsiteY9" fmla="*/ 140494 h 364331"/>
                <a:gd name="connsiteX10" fmla="*/ 640556 w 2533650"/>
                <a:gd name="connsiteY10" fmla="*/ 126206 h 364331"/>
                <a:gd name="connsiteX11" fmla="*/ 771525 w 2533650"/>
                <a:gd name="connsiteY11" fmla="*/ 109537 h 364331"/>
                <a:gd name="connsiteX12" fmla="*/ 1016793 w 2533650"/>
                <a:gd name="connsiteY12" fmla="*/ 85725 h 364331"/>
                <a:gd name="connsiteX13" fmla="*/ 1259681 w 2533650"/>
                <a:gd name="connsiteY13" fmla="*/ 64294 h 364331"/>
                <a:gd name="connsiteX14" fmla="*/ 1483518 w 2533650"/>
                <a:gd name="connsiteY14" fmla="*/ 45244 h 364331"/>
                <a:gd name="connsiteX15" fmla="*/ 1676400 w 2533650"/>
                <a:gd name="connsiteY15" fmla="*/ 23812 h 364331"/>
                <a:gd name="connsiteX16" fmla="*/ 1905000 w 2533650"/>
                <a:gd name="connsiteY16" fmla="*/ 19050 h 364331"/>
                <a:gd name="connsiteX17" fmla="*/ 2181225 w 2533650"/>
                <a:gd name="connsiteY17" fmla="*/ 9525 h 364331"/>
                <a:gd name="connsiteX18" fmla="*/ 2533650 w 2533650"/>
                <a:gd name="connsiteY18" fmla="*/ 0 h 364331"/>
                <a:gd name="connsiteX19" fmla="*/ 2502693 w 2533650"/>
                <a:gd name="connsiteY19" fmla="*/ 185737 h 364331"/>
                <a:gd name="connsiteX20" fmla="*/ 2300287 w 2533650"/>
                <a:gd name="connsiteY20" fmla="*/ 178594 h 364331"/>
                <a:gd name="connsiteX21" fmla="*/ 2093118 w 2533650"/>
                <a:gd name="connsiteY21" fmla="*/ 180975 h 364331"/>
                <a:gd name="connsiteX22" fmla="*/ 1854993 w 2533650"/>
                <a:gd name="connsiteY22" fmla="*/ 180975 h 364331"/>
                <a:gd name="connsiteX23" fmla="*/ 1614487 w 2533650"/>
                <a:gd name="connsiteY23" fmla="*/ 178594 h 364331"/>
                <a:gd name="connsiteX24" fmla="*/ 1473993 w 2533650"/>
                <a:gd name="connsiteY24" fmla="*/ 200025 h 364331"/>
                <a:gd name="connsiteX25" fmla="*/ 1283493 w 2533650"/>
                <a:gd name="connsiteY25" fmla="*/ 219075 h 364331"/>
                <a:gd name="connsiteX26" fmla="*/ 926306 w 2533650"/>
                <a:gd name="connsiteY26" fmla="*/ 250031 h 364331"/>
                <a:gd name="connsiteX27" fmla="*/ 750093 w 2533650"/>
                <a:gd name="connsiteY27" fmla="*/ 269081 h 364331"/>
                <a:gd name="connsiteX28" fmla="*/ 435768 w 2533650"/>
                <a:gd name="connsiteY28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33650" h="364331">
                  <a:moveTo>
                    <a:pt x="435768" y="307181"/>
                  </a:moveTo>
                  <a:lnTo>
                    <a:pt x="269081" y="330994"/>
                  </a:lnTo>
                  <a:lnTo>
                    <a:pt x="102393" y="352425"/>
                  </a:lnTo>
                  <a:lnTo>
                    <a:pt x="9525" y="364331"/>
                  </a:lnTo>
                  <a:lnTo>
                    <a:pt x="0" y="180975"/>
                  </a:lnTo>
                  <a:lnTo>
                    <a:pt x="90487" y="180975"/>
                  </a:lnTo>
                  <a:lnTo>
                    <a:pt x="185737" y="176212"/>
                  </a:lnTo>
                  <a:lnTo>
                    <a:pt x="276225" y="169069"/>
                  </a:lnTo>
                  <a:lnTo>
                    <a:pt x="390525" y="157162"/>
                  </a:lnTo>
                  <a:lnTo>
                    <a:pt x="516731" y="140494"/>
                  </a:lnTo>
                  <a:lnTo>
                    <a:pt x="640556" y="126206"/>
                  </a:lnTo>
                  <a:lnTo>
                    <a:pt x="771525" y="109537"/>
                  </a:lnTo>
                  <a:lnTo>
                    <a:pt x="1016793" y="85725"/>
                  </a:lnTo>
                  <a:lnTo>
                    <a:pt x="1259681" y="64294"/>
                  </a:lnTo>
                  <a:lnTo>
                    <a:pt x="1483518" y="45244"/>
                  </a:lnTo>
                  <a:lnTo>
                    <a:pt x="1676400" y="23812"/>
                  </a:lnTo>
                  <a:lnTo>
                    <a:pt x="1905000" y="19050"/>
                  </a:lnTo>
                  <a:lnTo>
                    <a:pt x="2181225" y="9525"/>
                  </a:lnTo>
                  <a:lnTo>
                    <a:pt x="2533650" y="0"/>
                  </a:lnTo>
                  <a:lnTo>
                    <a:pt x="2502693" y="185737"/>
                  </a:lnTo>
                  <a:lnTo>
                    <a:pt x="2300287" y="178594"/>
                  </a:lnTo>
                  <a:lnTo>
                    <a:pt x="2093118" y="180975"/>
                  </a:lnTo>
                  <a:lnTo>
                    <a:pt x="1854993" y="180975"/>
                  </a:lnTo>
                  <a:lnTo>
                    <a:pt x="1614487" y="178594"/>
                  </a:lnTo>
                  <a:lnTo>
                    <a:pt x="1473993" y="200025"/>
                  </a:lnTo>
                  <a:lnTo>
                    <a:pt x="1283493" y="219075"/>
                  </a:lnTo>
                  <a:lnTo>
                    <a:pt x="926306" y="250031"/>
                  </a:lnTo>
                  <a:lnTo>
                    <a:pt x="750093" y="269081"/>
                  </a:lnTo>
                  <a:lnTo>
                    <a:pt x="43576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570AF82A-B59C-4EC8-9DCA-B11BC428A868}"/>
                </a:ext>
              </a:extLst>
            </p:cNvPr>
            <p:cNvSpPr/>
            <p:nvPr/>
          </p:nvSpPr>
          <p:spPr>
            <a:xfrm>
              <a:off x="4932363" y="3076575"/>
              <a:ext cx="2335212" cy="342900"/>
            </a:xfrm>
            <a:custGeom>
              <a:avLst/>
              <a:gdLst>
                <a:gd name="connsiteX0" fmla="*/ 428625 w 2336006"/>
                <a:gd name="connsiteY0" fmla="*/ 133350 h 342900"/>
                <a:gd name="connsiteX1" fmla="*/ 685800 w 2336006"/>
                <a:gd name="connsiteY1" fmla="*/ 111919 h 342900"/>
                <a:gd name="connsiteX2" fmla="*/ 912019 w 2336006"/>
                <a:gd name="connsiteY2" fmla="*/ 88106 h 342900"/>
                <a:gd name="connsiteX3" fmla="*/ 1188244 w 2336006"/>
                <a:gd name="connsiteY3" fmla="*/ 61912 h 342900"/>
                <a:gd name="connsiteX4" fmla="*/ 1359694 w 2336006"/>
                <a:gd name="connsiteY4" fmla="*/ 42862 h 342900"/>
                <a:gd name="connsiteX5" fmla="*/ 1524000 w 2336006"/>
                <a:gd name="connsiteY5" fmla="*/ 23812 h 342900"/>
                <a:gd name="connsiteX6" fmla="*/ 1776412 w 2336006"/>
                <a:gd name="connsiteY6" fmla="*/ 16669 h 342900"/>
                <a:gd name="connsiteX7" fmla="*/ 2021681 w 2336006"/>
                <a:gd name="connsiteY7" fmla="*/ 9525 h 342900"/>
                <a:gd name="connsiteX8" fmla="*/ 2336006 w 2336006"/>
                <a:gd name="connsiteY8" fmla="*/ 0 h 342900"/>
                <a:gd name="connsiteX9" fmla="*/ 2324100 w 2336006"/>
                <a:gd name="connsiteY9" fmla="*/ 209550 h 342900"/>
                <a:gd name="connsiteX10" fmla="*/ 2155031 w 2336006"/>
                <a:gd name="connsiteY10" fmla="*/ 195262 h 342900"/>
                <a:gd name="connsiteX11" fmla="*/ 1957387 w 2336006"/>
                <a:gd name="connsiteY11" fmla="*/ 185737 h 342900"/>
                <a:gd name="connsiteX12" fmla="*/ 1712119 w 2336006"/>
                <a:gd name="connsiteY12" fmla="*/ 185737 h 342900"/>
                <a:gd name="connsiteX13" fmla="*/ 1459706 w 2336006"/>
                <a:gd name="connsiteY13" fmla="*/ 192881 h 342900"/>
                <a:gd name="connsiteX14" fmla="*/ 1214437 w 2336006"/>
                <a:gd name="connsiteY14" fmla="*/ 211931 h 342900"/>
                <a:gd name="connsiteX15" fmla="*/ 990600 w 2336006"/>
                <a:gd name="connsiteY15" fmla="*/ 228600 h 342900"/>
                <a:gd name="connsiteX16" fmla="*/ 740569 w 2336006"/>
                <a:gd name="connsiteY16" fmla="*/ 252412 h 342900"/>
                <a:gd name="connsiteX17" fmla="*/ 552450 w 2336006"/>
                <a:gd name="connsiteY17" fmla="*/ 273844 h 342900"/>
                <a:gd name="connsiteX18" fmla="*/ 361950 w 2336006"/>
                <a:gd name="connsiteY18" fmla="*/ 297656 h 342900"/>
                <a:gd name="connsiteX19" fmla="*/ 123825 w 2336006"/>
                <a:gd name="connsiteY19" fmla="*/ 328612 h 342900"/>
                <a:gd name="connsiteX20" fmla="*/ 19050 w 2336006"/>
                <a:gd name="connsiteY20" fmla="*/ 342900 h 342900"/>
                <a:gd name="connsiteX21" fmla="*/ 0 w 2336006"/>
                <a:gd name="connsiteY21" fmla="*/ 159544 h 342900"/>
                <a:gd name="connsiteX22" fmla="*/ 309562 w 2336006"/>
                <a:gd name="connsiteY22" fmla="*/ 138112 h 342900"/>
                <a:gd name="connsiteX23" fmla="*/ 428625 w 2336006"/>
                <a:gd name="connsiteY23" fmla="*/ 1333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006" h="342900">
                  <a:moveTo>
                    <a:pt x="428625" y="133350"/>
                  </a:moveTo>
                  <a:lnTo>
                    <a:pt x="685800" y="111919"/>
                  </a:lnTo>
                  <a:lnTo>
                    <a:pt x="912019" y="88106"/>
                  </a:lnTo>
                  <a:lnTo>
                    <a:pt x="1188244" y="61912"/>
                  </a:lnTo>
                  <a:lnTo>
                    <a:pt x="1359694" y="42862"/>
                  </a:lnTo>
                  <a:lnTo>
                    <a:pt x="1524000" y="23812"/>
                  </a:lnTo>
                  <a:lnTo>
                    <a:pt x="1776412" y="16669"/>
                  </a:lnTo>
                  <a:lnTo>
                    <a:pt x="2021681" y="9525"/>
                  </a:lnTo>
                  <a:lnTo>
                    <a:pt x="2336006" y="0"/>
                  </a:lnTo>
                  <a:lnTo>
                    <a:pt x="2324100" y="209550"/>
                  </a:lnTo>
                  <a:lnTo>
                    <a:pt x="2155031" y="195262"/>
                  </a:lnTo>
                  <a:lnTo>
                    <a:pt x="1957387" y="185737"/>
                  </a:lnTo>
                  <a:lnTo>
                    <a:pt x="1712119" y="185737"/>
                  </a:lnTo>
                  <a:lnTo>
                    <a:pt x="1459706" y="192881"/>
                  </a:lnTo>
                  <a:lnTo>
                    <a:pt x="1214437" y="211931"/>
                  </a:lnTo>
                  <a:lnTo>
                    <a:pt x="990600" y="228600"/>
                  </a:lnTo>
                  <a:lnTo>
                    <a:pt x="740569" y="252412"/>
                  </a:lnTo>
                  <a:lnTo>
                    <a:pt x="552450" y="273844"/>
                  </a:lnTo>
                  <a:lnTo>
                    <a:pt x="361950" y="297656"/>
                  </a:lnTo>
                  <a:lnTo>
                    <a:pt x="123825" y="328612"/>
                  </a:lnTo>
                  <a:lnTo>
                    <a:pt x="19050" y="342900"/>
                  </a:lnTo>
                  <a:lnTo>
                    <a:pt x="0" y="159544"/>
                  </a:lnTo>
                  <a:lnTo>
                    <a:pt x="309562" y="138112"/>
                  </a:lnTo>
                  <a:lnTo>
                    <a:pt x="428625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22683759-DFDD-49CE-B2E1-592D9B6065CB}"/>
                </a:ext>
              </a:extLst>
            </p:cNvPr>
            <p:cNvSpPr/>
            <p:nvPr/>
          </p:nvSpPr>
          <p:spPr>
            <a:xfrm>
              <a:off x="4995863" y="4086226"/>
              <a:ext cx="2413000" cy="820737"/>
            </a:xfrm>
            <a:custGeom>
              <a:avLst/>
              <a:gdLst>
                <a:gd name="connsiteX0" fmla="*/ 766762 w 2412206"/>
                <a:gd name="connsiteY0" fmla="*/ 121444 h 821531"/>
                <a:gd name="connsiteX1" fmla="*/ 588168 w 2412206"/>
                <a:gd name="connsiteY1" fmla="*/ 138112 h 821531"/>
                <a:gd name="connsiteX2" fmla="*/ 416718 w 2412206"/>
                <a:gd name="connsiteY2" fmla="*/ 154781 h 821531"/>
                <a:gd name="connsiteX3" fmla="*/ 250031 w 2412206"/>
                <a:gd name="connsiteY3" fmla="*/ 171450 h 821531"/>
                <a:gd name="connsiteX4" fmla="*/ 76200 w 2412206"/>
                <a:gd name="connsiteY4" fmla="*/ 197644 h 821531"/>
                <a:gd name="connsiteX5" fmla="*/ 0 w 2412206"/>
                <a:gd name="connsiteY5" fmla="*/ 216694 h 821531"/>
                <a:gd name="connsiteX6" fmla="*/ 111918 w 2412206"/>
                <a:gd name="connsiteY6" fmla="*/ 366712 h 821531"/>
                <a:gd name="connsiteX7" fmla="*/ 221456 w 2412206"/>
                <a:gd name="connsiteY7" fmla="*/ 338137 h 821531"/>
                <a:gd name="connsiteX8" fmla="*/ 311943 w 2412206"/>
                <a:gd name="connsiteY8" fmla="*/ 319087 h 821531"/>
                <a:gd name="connsiteX9" fmla="*/ 433387 w 2412206"/>
                <a:gd name="connsiteY9" fmla="*/ 300037 h 821531"/>
                <a:gd name="connsiteX10" fmla="*/ 573881 w 2412206"/>
                <a:gd name="connsiteY10" fmla="*/ 283369 h 821531"/>
                <a:gd name="connsiteX11" fmla="*/ 747712 w 2412206"/>
                <a:gd name="connsiteY11" fmla="*/ 266700 h 821531"/>
                <a:gd name="connsiteX12" fmla="*/ 907256 w 2412206"/>
                <a:gd name="connsiteY12" fmla="*/ 257175 h 821531"/>
                <a:gd name="connsiteX13" fmla="*/ 1143000 w 2412206"/>
                <a:gd name="connsiteY13" fmla="*/ 240506 h 821531"/>
                <a:gd name="connsiteX14" fmla="*/ 1381125 w 2412206"/>
                <a:gd name="connsiteY14" fmla="*/ 228600 h 821531"/>
                <a:gd name="connsiteX15" fmla="*/ 1557337 w 2412206"/>
                <a:gd name="connsiteY15" fmla="*/ 223837 h 821531"/>
                <a:gd name="connsiteX16" fmla="*/ 1702593 w 2412206"/>
                <a:gd name="connsiteY16" fmla="*/ 221456 h 821531"/>
                <a:gd name="connsiteX17" fmla="*/ 1890712 w 2412206"/>
                <a:gd name="connsiteY17" fmla="*/ 219075 h 821531"/>
                <a:gd name="connsiteX18" fmla="*/ 1924050 w 2412206"/>
                <a:gd name="connsiteY18" fmla="*/ 221456 h 821531"/>
                <a:gd name="connsiteX19" fmla="*/ 1947862 w 2412206"/>
                <a:gd name="connsiteY19" fmla="*/ 226219 h 821531"/>
                <a:gd name="connsiteX20" fmla="*/ 1962150 w 2412206"/>
                <a:gd name="connsiteY20" fmla="*/ 230981 h 821531"/>
                <a:gd name="connsiteX21" fmla="*/ 1981200 w 2412206"/>
                <a:gd name="connsiteY21" fmla="*/ 240506 h 821531"/>
                <a:gd name="connsiteX22" fmla="*/ 1995487 w 2412206"/>
                <a:gd name="connsiteY22" fmla="*/ 252412 h 821531"/>
                <a:gd name="connsiteX23" fmla="*/ 2005012 w 2412206"/>
                <a:gd name="connsiteY23" fmla="*/ 269081 h 821531"/>
                <a:gd name="connsiteX24" fmla="*/ 2009775 w 2412206"/>
                <a:gd name="connsiteY24" fmla="*/ 285750 h 821531"/>
                <a:gd name="connsiteX25" fmla="*/ 2012156 w 2412206"/>
                <a:gd name="connsiteY25" fmla="*/ 304800 h 821531"/>
                <a:gd name="connsiteX26" fmla="*/ 2007393 w 2412206"/>
                <a:gd name="connsiteY26" fmla="*/ 326231 h 821531"/>
                <a:gd name="connsiteX27" fmla="*/ 1997868 w 2412206"/>
                <a:gd name="connsiteY27" fmla="*/ 357187 h 821531"/>
                <a:gd name="connsiteX28" fmla="*/ 1959768 w 2412206"/>
                <a:gd name="connsiteY28" fmla="*/ 476250 h 821531"/>
                <a:gd name="connsiteX29" fmla="*/ 1919287 w 2412206"/>
                <a:gd name="connsiteY29" fmla="*/ 592931 h 821531"/>
                <a:gd name="connsiteX30" fmla="*/ 1900237 w 2412206"/>
                <a:gd name="connsiteY30" fmla="*/ 778669 h 821531"/>
                <a:gd name="connsiteX31" fmla="*/ 1983581 w 2412206"/>
                <a:gd name="connsiteY31" fmla="*/ 819150 h 821531"/>
                <a:gd name="connsiteX32" fmla="*/ 1995487 w 2412206"/>
                <a:gd name="connsiteY32" fmla="*/ 821531 h 821531"/>
                <a:gd name="connsiteX33" fmla="*/ 2014537 w 2412206"/>
                <a:gd name="connsiteY33" fmla="*/ 819150 h 821531"/>
                <a:gd name="connsiteX34" fmla="*/ 2031206 w 2412206"/>
                <a:gd name="connsiteY34" fmla="*/ 814387 h 821531"/>
                <a:gd name="connsiteX35" fmla="*/ 2055018 w 2412206"/>
                <a:gd name="connsiteY35" fmla="*/ 804862 h 821531"/>
                <a:gd name="connsiteX36" fmla="*/ 2071687 w 2412206"/>
                <a:gd name="connsiteY36" fmla="*/ 788194 h 821531"/>
                <a:gd name="connsiteX37" fmla="*/ 2107406 w 2412206"/>
                <a:gd name="connsiteY37" fmla="*/ 719137 h 821531"/>
                <a:gd name="connsiteX38" fmla="*/ 2162175 w 2412206"/>
                <a:gd name="connsiteY38" fmla="*/ 619125 h 821531"/>
                <a:gd name="connsiteX39" fmla="*/ 2214562 w 2412206"/>
                <a:gd name="connsiteY39" fmla="*/ 521494 h 821531"/>
                <a:gd name="connsiteX40" fmla="*/ 2262187 w 2412206"/>
                <a:gd name="connsiteY40" fmla="*/ 426244 h 821531"/>
                <a:gd name="connsiteX41" fmla="*/ 2288381 w 2412206"/>
                <a:gd name="connsiteY41" fmla="*/ 366712 h 821531"/>
                <a:gd name="connsiteX42" fmla="*/ 2302668 w 2412206"/>
                <a:gd name="connsiteY42" fmla="*/ 340519 h 821531"/>
                <a:gd name="connsiteX43" fmla="*/ 2321718 w 2412206"/>
                <a:gd name="connsiteY43" fmla="*/ 321469 h 821531"/>
                <a:gd name="connsiteX44" fmla="*/ 2343150 w 2412206"/>
                <a:gd name="connsiteY44" fmla="*/ 307181 h 821531"/>
                <a:gd name="connsiteX45" fmla="*/ 2369343 w 2412206"/>
                <a:gd name="connsiteY45" fmla="*/ 292894 h 821531"/>
                <a:gd name="connsiteX46" fmla="*/ 2388393 w 2412206"/>
                <a:gd name="connsiteY46" fmla="*/ 278606 h 821531"/>
                <a:gd name="connsiteX47" fmla="*/ 2405062 w 2412206"/>
                <a:gd name="connsiteY47" fmla="*/ 261937 h 821531"/>
                <a:gd name="connsiteX48" fmla="*/ 2412206 w 2412206"/>
                <a:gd name="connsiteY48" fmla="*/ 245269 h 821531"/>
                <a:gd name="connsiteX49" fmla="*/ 2412206 w 2412206"/>
                <a:gd name="connsiteY49" fmla="*/ 230981 h 821531"/>
                <a:gd name="connsiteX50" fmla="*/ 2405062 w 2412206"/>
                <a:gd name="connsiteY50" fmla="*/ 207169 h 821531"/>
                <a:gd name="connsiteX51" fmla="*/ 2390775 w 2412206"/>
                <a:gd name="connsiteY51" fmla="*/ 188119 h 821531"/>
                <a:gd name="connsiteX52" fmla="*/ 2357437 w 2412206"/>
                <a:gd name="connsiteY52" fmla="*/ 161925 h 821531"/>
                <a:gd name="connsiteX53" fmla="*/ 2336006 w 2412206"/>
                <a:gd name="connsiteY53" fmla="*/ 140494 h 821531"/>
                <a:gd name="connsiteX54" fmla="*/ 2309812 w 2412206"/>
                <a:gd name="connsiteY54" fmla="*/ 114300 h 821531"/>
                <a:gd name="connsiteX55" fmla="*/ 2264568 w 2412206"/>
                <a:gd name="connsiteY55" fmla="*/ 80962 h 821531"/>
                <a:gd name="connsiteX56" fmla="*/ 2195512 w 2412206"/>
                <a:gd name="connsiteY56" fmla="*/ 35719 h 821531"/>
                <a:gd name="connsiteX57" fmla="*/ 2140743 w 2412206"/>
                <a:gd name="connsiteY57" fmla="*/ 4762 h 821531"/>
                <a:gd name="connsiteX58" fmla="*/ 2119312 w 2412206"/>
                <a:gd name="connsiteY58" fmla="*/ 0 h 821531"/>
                <a:gd name="connsiteX59" fmla="*/ 2105025 w 2412206"/>
                <a:gd name="connsiteY59" fmla="*/ 0 h 821531"/>
                <a:gd name="connsiteX60" fmla="*/ 2085975 w 2412206"/>
                <a:gd name="connsiteY60" fmla="*/ 7144 h 821531"/>
                <a:gd name="connsiteX61" fmla="*/ 1964531 w 2412206"/>
                <a:gd name="connsiteY61" fmla="*/ 52387 h 821531"/>
                <a:gd name="connsiteX62" fmla="*/ 1935956 w 2412206"/>
                <a:gd name="connsiteY62" fmla="*/ 64294 h 821531"/>
                <a:gd name="connsiteX63" fmla="*/ 1878806 w 2412206"/>
                <a:gd name="connsiteY63" fmla="*/ 66675 h 821531"/>
                <a:gd name="connsiteX64" fmla="*/ 1733550 w 2412206"/>
                <a:gd name="connsiteY64" fmla="*/ 71437 h 821531"/>
                <a:gd name="connsiteX65" fmla="*/ 1535906 w 2412206"/>
                <a:gd name="connsiteY65" fmla="*/ 76200 h 821531"/>
                <a:gd name="connsiteX66" fmla="*/ 1250156 w 2412206"/>
                <a:gd name="connsiteY66" fmla="*/ 85725 h 821531"/>
                <a:gd name="connsiteX67" fmla="*/ 1090612 w 2412206"/>
                <a:gd name="connsiteY67" fmla="*/ 95250 h 821531"/>
                <a:gd name="connsiteX68" fmla="*/ 766762 w 2412206"/>
                <a:gd name="connsiteY68" fmla="*/ 121444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2206" h="821531">
                  <a:moveTo>
                    <a:pt x="766762" y="121444"/>
                  </a:moveTo>
                  <a:lnTo>
                    <a:pt x="588168" y="138112"/>
                  </a:lnTo>
                  <a:lnTo>
                    <a:pt x="416718" y="154781"/>
                  </a:lnTo>
                  <a:lnTo>
                    <a:pt x="250031" y="171450"/>
                  </a:lnTo>
                  <a:lnTo>
                    <a:pt x="76200" y="197644"/>
                  </a:lnTo>
                  <a:lnTo>
                    <a:pt x="0" y="216694"/>
                  </a:lnTo>
                  <a:lnTo>
                    <a:pt x="111918" y="366712"/>
                  </a:lnTo>
                  <a:lnTo>
                    <a:pt x="221456" y="338137"/>
                  </a:lnTo>
                  <a:lnTo>
                    <a:pt x="311943" y="319087"/>
                  </a:lnTo>
                  <a:lnTo>
                    <a:pt x="433387" y="300037"/>
                  </a:lnTo>
                  <a:lnTo>
                    <a:pt x="573881" y="283369"/>
                  </a:lnTo>
                  <a:lnTo>
                    <a:pt x="747712" y="266700"/>
                  </a:lnTo>
                  <a:lnTo>
                    <a:pt x="907256" y="257175"/>
                  </a:lnTo>
                  <a:lnTo>
                    <a:pt x="1143000" y="240506"/>
                  </a:lnTo>
                  <a:lnTo>
                    <a:pt x="1381125" y="228600"/>
                  </a:lnTo>
                  <a:lnTo>
                    <a:pt x="1557337" y="223837"/>
                  </a:lnTo>
                  <a:lnTo>
                    <a:pt x="1702593" y="221456"/>
                  </a:lnTo>
                  <a:lnTo>
                    <a:pt x="1890712" y="219075"/>
                  </a:lnTo>
                  <a:lnTo>
                    <a:pt x="1924050" y="221456"/>
                  </a:lnTo>
                  <a:lnTo>
                    <a:pt x="1947862" y="226219"/>
                  </a:lnTo>
                  <a:lnTo>
                    <a:pt x="1962150" y="230981"/>
                  </a:lnTo>
                  <a:lnTo>
                    <a:pt x="1981200" y="240506"/>
                  </a:lnTo>
                  <a:lnTo>
                    <a:pt x="1995487" y="252412"/>
                  </a:lnTo>
                  <a:lnTo>
                    <a:pt x="2005012" y="269081"/>
                  </a:lnTo>
                  <a:lnTo>
                    <a:pt x="2009775" y="285750"/>
                  </a:lnTo>
                  <a:lnTo>
                    <a:pt x="2012156" y="304800"/>
                  </a:lnTo>
                  <a:lnTo>
                    <a:pt x="2007393" y="326231"/>
                  </a:lnTo>
                  <a:lnTo>
                    <a:pt x="1997868" y="357187"/>
                  </a:lnTo>
                  <a:lnTo>
                    <a:pt x="1959768" y="476250"/>
                  </a:lnTo>
                  <a:lnTo>
                    <a:pt x="1919287" y="592931"/>
                  </a:lnTo>
                  <a:lnTo>
                    <a:pt x="1900237" y="778669"/>
                  </a:lnTo>
                  <a:lnTo>
                    <a:pt x="1983581" y="819150"/>
                  </a:lnTo>
                  <a:lnTo>
                    <a:pt x="1995487" y="821531"/>
                  </a:lnTo>
                  <a:lnTo>
                    <a:pt x="2014537" y="819150"/>
                  </a:lnTo>
                  <a:lnTo>
                    <a:pt x="2031206" y="814387"/>
                  </a:lnTo>
                  <a:lnTo>
                    <a:pt x="2055018" y="804862"/>
                  </a:lnTo>
                  <a:lnTo>
                    <a:pt x="2071687" y="788194"/>
                  </a:lnTo>
                  <a:lnTo>
                    <a:pt x="2107406" y="719137"/>
                  </a:lnTo>
                  <a:lnTo>
                    <a:pt x="2162175" y="619125"/>
                  </a:lnTo>
                  <a:lnTo>
                    <a:pt x="2214562" y="521494"/>
                  </a:lnTo>
                  <a:lnTo>
                    <a:pt x="2262187" y="426244"/>
                  </a:lnTo>
                  <a:lnTo>
                    <a:pt x="2288381" y="366712"/>
                  </a:lnTo>
                  <a:lnTo>
                    <a:pt x="2302668" y="340519"/>
                  </a:lnTo>
                  <a:lnTo>
                    <a:pt x="2321718" y="321469"/>
                  </a:lnTo>
                  <a:lnTo>
                    <a:pt x="2343150" y="307181"/>
                  </a:lnTo>
                  <a:lnTo>
                    <a:pt x="2369343" y="292894"/>
                  </a:lnTo>
                  <a:lnTo>
                    <a:pt x="2388393" y="278606"/>
                  </a:lnTo>
                  <a:lnTo>
                    <a:pt x="2405062" y="261937"/>
                  </a:lnTo>
                  <a:lnTo>
                    <a:pt x="2412206" y="245269"/>
                  </a:lnTo>
                  <a:lnTo>
                    <a:pt x="2412206" y="230981"/>
                  </a:lnTo>
                  <a:lnTo>
                    <a:pt x="2405062" y="207169"/>
                  </a:lnTo>
                  <a:lnTo>
                    <a:pt x="2390775" y="188119"/>
                  </a:lnTo>
                  <a:lnTo>
                    <a:pt x="2357437" y="161925"/>
                  </a:lnTo>
                  <a:lnTo>
                    <a:pt x="2336006" y="140494"/>
                  </a:lnTo>
                  <a:lnTo>
                    <a:pt x="2309812" y="114300"/>
                  </a:lnTo>
                  <a:lnTo>
                    <a:pt x="2264568" y="80962"/>
                  </a:lnTo>
                  <a:lnTo>
                    <a:pt x="2195512" y="35719"/>
                  </a:lnTo>
                  <a:lnTo>
                    <a:pt x="2140743" y="4762"/>
                  </a:lnTo>
                  <a:lnTo>
                    <a:pt x="2119312" y="0"/>
                  </a:lnTo>
                  <a:lnTo>
                    <a:pt x="2105025" y="0"/>
                  </a:lnTo>
                  <a:lnTo>
                    <a:pt x="2085975" y="7144"/>
                  </a:lnTo>
                  <a:lnTo>
                    <a:pt x="1964531" y="52387"/>
                  </a:lnTo>
                  <a:lnTo>
                    <a:pt x="1935956" y="64294"/>
                  </a:lnTo>
                  <a:lnTo>
                    <a:pt x="1878806" y="66675"/>
                  </a:lnTo>
                  <a:lnTo>
                    <a:pt x="1733550" y="71437"/>
                  </a:lnTo>
                  <a:lnTo>
                    <a:pt x="1535906" y="76200"/>
                  </a:lnTo>
                  <a:lnTo>
                    <a:pt x="1250156" y="85725"/>
                  </a:lnTo>
                  <a:lnTo>
                    <a:pt x="1090612" y="95250"/>
                  </a:lnTo>
                  <a:lnTo>
                    <a:pt x="766762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8">
              <a:extLst>
                <a:ext uri="{FF2B5EF4-FFF2-40B4-BE49-F238E27FC236}">
                  <a16:creationId xmlns:a16="http://schemas.microsoft.com/office/drawing/2014/main" id="{6D03EDF3-9D5E-4AD6-BCCA-7A85FB08E832}"/>
                </a:ext>
              </a:extLst>
            </p:cNvPr>
            <p:cNvSpPr/>
            <p:nvPr/>
          </p:nvSpPr>
          <p:spPr>
            <a:xfrm>
              <a:off x="5218113" y="4683126"/>
              <a:ext cx="1758950" cy="352425"/>
            </a:xfrm>
            <a:custGeom>
              <a:avLst/>
              <a:gdLst>
                <a:gd name="connsiteX0" fmla="*/ 816769 w 1759744"/>
                <a:gd name="connsiteY0" fmla="*/ 61912 h 352425"/>
                <a:gd name="connsiteX1" fmla="*/ 561975 w 1759744"/>
                <a:gd name="connsiteY1" fmla="*/ 78581 h 352425"/>
                <a:gd name="connsiteX2" fmla="*/ 326231 w 1759744"/>
                <a:gd name="connsiteY2" fmla="*/ 95250 h 352425"/>
                <a:gd name="connsiteX3" fmla="*/ 0 w 1759744"/>
                <a:gd name="connsiteY3" fmla="*/ 119062 h 352425"/>
                <a:gd name="connsiteX4" fmla="*/ 64294 w 1759744"/>
                <a:gd name="connsiteY4" fmla="*/ 352425 h 352425"/>
                <a:gd name="connsiteX5" fmla="*/ 92869 w 1759744"/>
                <a:gd name="connsiteY5" fmla="*/ 304800 h 352425"/>
                <a:gd name="connsiteX6" fmla="*/ 180975 w 1759744"/>
                <a:gd name="connsiteY6" fmla="*/ 271462 h 352425"/>
                <a:gd name="connsiteX7" fmla="*/ 230981 w 1759744"/>
                <a:gd name="connsiteY7" fmla="*/ 257175 h 352425"/>
                <a:gd name="connsiteX8" fmla="*/ 342900 w 1759744"/>
                <a:gd name="connsiteY8" fmla="*/ 235743 h 352425"/>
                <a:gd name="connsiteX9" fmla="*/ 445294 w 1759744"/>
                <a:gd name="connsiteY9" fmla="*/ 219075 h 352425"/>
                <a:gd name="connsiteX10" fmla="*/ 566737 w 1759744"/>
                <a:gd name="connsiteY10" fmla="*/ 202406 h 352425"/>
                <a:gd name="connsiteX11" fmla="*/ 676275 w 1759744"/>
                <a:gd name="connsiteY11" fmla="*/ 192881 h 352425"/>
                <a:gd name="connsiteX12" fmla="*/ 788194 w 1759744"/>
                <a:gd name="connsiteY12" fmla="*/ 185737 h 352425"/>
                <a:gd name="connsiteX13" fmla="*/ 902494 w 1759744"/>
                <a:gd name="connsiteY13" fmla="*/ 180975 h 352425"/>
                <a:gd name="connsiteX14" fmla="*/ 1026319 w 1759744"/>
                <a:gd name="connsiteY14" fmla="*/ 180975 h 352425"/>
                <a:gd name="connsiteX15" fmla="*/ 1164431 w 1759744"/>
                <a:gd name="connsiteY15" fmla="*/ 180975 h 352425"/>
                <a:gd name="connsiteX16" fmla="*/ 1297781 w 1759744"/>
                <a:gd name="connsiteY16" fmla="*/ 180975 h 352425"/>
                <a:gd name="connsiteX17" fmla="*/ 1373981 w 1759744"/>
                <a:gd name="connsiteY17" fmla="*/ 180975 h 352425"/>
                <a:gd name="connsiteX18" fmla="*/ 1512094 w 1759744"/>
                <a:gd name="connsiteY18" fmla="*/ 178593 h 352425"/>
                <a:gd name="connsiteX19" fmla="*/ 1759744 w 1759744"/>
                <a:gd name="connsiteY19" fmla="*/ 180975 h 352425"/>
                <a:gd name="connsiteX20" fmla="*/ 1759744 w 1759744"/>
                <a:gd name="connsiteY20" fmla="*/ 0 h 352425"/>
                <a:gd name="connsiteX21" fmla="*/ 1543050 w 1759744"/>
                <a:gd name="connsiteY21" fmla="*/ 16668 h 352425"/>
                <a:gd name="connsiteX22" fmla="*/ 1314450 w 1759744"/>
                <a:gd name="connsiteY22" fmla="*/ 30956 h 352425"/>
                <a:gd name="connsiteX23" fmla="*/ 1014412 w 1759744"/>
                <a:gd name="connsiteY23" fmla="*/ 50006 h 352425"/>
                <a:gd name="connsiteX24" fmla="*/ 816769 w 1759744"/>
                <a:gd name="connsiteY24" fmla="*/ 6191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9744" h="352425">
                  <a:moveTo>
                    <a:pt x="816769" y="61912"/>
                  </a:moveTo>
                  <a:lnTo>
                    <a:pt x="561975" y="78581"/>
                  </a:lnTo>
                  <a:lnTo>
                    <a:pt x="326231" y="95250"/>
                  </a:lnTo>
                  <a:lnTo>
                    <a:pt x="0" y="119062"/>
                  </a:lnTo>
                  <a:lnTo>
                    <a:pt x="64294" y="352425"/>
                  </a:lnTo>
                  <a:lnTo>
                    <a:pt x="92869" y="304800"/>
                  </a:lnTo>
                  <a:lnTo>
                    <a:pt x="180975" y="271462"/>
                  </a:lnTo>
                  <a:lnTo>
                    <a:pt x="230981" y="257175"/>
                  </a:lnTo>
                  <a:lnTo>
                    <a:pt x="342900" y="235743"/>
                  </a:lnTo>
                  <a:lnTo>
                    <a:pt x="445294" y="219075"/>
                  </a:lnTo>
                  <a:lnTo>
                    <a:pt x="566737" y="202406"/>
                  </a:lnTo>
                  <a:lnTo>
                    <a:pt x="676275" y="192881"/>
                  </a:lnTo>
                  <a:lnTo>
                    <a:pt x="788194" y="185737"/>
                  </a:lnTo>
                  <a:lnTo>
                    <a:pt x="902494" y="180975"/>
                  </a:lnTo>
                  <a:lnTo>
                    <a:pt x="1026319" y="180975"/>
                  </a:lnTo>
                  <a:lnTo>
                    <a:pt x="1164431" y="180975"/>
                  </a:lnTo>
                  <a:lnTo>
                    <a:pt x="1297781" y="180975"/>
                  </a:lnTo>
                  <a:lnTo>
                    <a:pt x="1373981" y="180975"/>
                  </a:lnTo>
                  <a:lnTo>
                    <a:pt x="1512094" y="178593"/>
                  </a:lnTo>
                  <a:lnTo>
                    <a:pt x="1759744" y="180975"/>
                  </a:lnTo>
                  <a:lnTo>
                    <a:pt x="1759744" y="0"/>
                  </a:lnTo>
                  <a:lnTo>
                    <a:pt x="1543050" y="16668"/>
                  </a:lnTo>
                  <a:lnTo>
                    <a:pt x="1314450" y="30956"/>
                  </a:lnTo>
                  <a:lnTo>
                    <a:pt x="1014412" y="50006"/>
                  </a:lnTo>
                  <a:lnTo>
                    <a:pt x="816769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9">
              <a:extLst>
                <a:ext uri="{FF2B5EF4-FFF2-40B4-BE49-F238E27FC236}">
                  <a16:creationId xmlns:a16="http://schemas.microsoft.com/office/drawing/2014/main" id="{C7FCF217-2B59-46AF-82C7-43A700A39414}"/>
                </a:ext>
              </a:extLst>
            </p:cNvPr>
            <p:cNvSpPr/>
            <p:nvPr/>
          </p:nvSpPr>
          <p:spPr>
            <a:xfrm>
              <a:off x="5267326" y="4945064"/>
              <a:ext cx="485775" cy="708025"/>
            </a:xfrm>
            <a:custGeom>
              <a:avLst/>
              <a:gdLst>
                <a:gd name="connsiteX0" fmla="*/ 207169 w 485775"/>
                <a:gd name="connsiteY0" fmla="*/ 338138 h 707232"/>
                <a:gd name="connsiteX1" fmla="*/ 133350 w 485775"/>
                <a:gd name="connsiteY1" fmla="*/ 142875 h 707232"/>
                <a:gd name="connsiteX2" fmla="*/ 121444 w 485775"/>
                <a:gd name="connsiteY2" fmla="*/ 128588 h 707232"/>
                <a:gd name="connsiteX3" fmla="*/ 76200 w 485775"/>
                <a:gd name="connsiteY3" fmla="*/ 92869 h 707232"/>
                <a:gd name="connsiteX4" fmla="*/ 21431 w 485775"/>
                <a:gd name="connsiteY4" fmla="*/ 59532 h 707232"/>
                <a:gd name="connsiteX5" fmla="*/ 0 w 485775"/>
                <a:gd name="connsiteY5" fmla="*/ 42863 h 707232"/>
                <a:gd name="connsiteX6" fmla="*/ 100013 w 485775"/>
                <a:gd name="connsiteY6" fmla="*/ 0 h 707232"/>
                <a:gd name="connsiteX7" fmla="*/ 166688 w 485775"/>
                <a:gd name="connsiteY7" fmla="*/ 50007 h 707232"/>
                <a:gd name="connsiteX8" fmla="*/ 228600 w 485775"/>
                <a:gd name="connsiteY8" fmla="*/ 97632 h 707232"/>
                <a:gd name="connsiteX9" fmla="*/ 283369 w 485775"/>
                <a:gd name="connsiteY9" fmla="*/ 142875 h 707232"/>
                <a:gd name="connsiteX10" fmla="*/ 345281 w 485775"/>
                <a:gd name="connsiteY10" fmla="*/ 192882 h 707232"/>
                <a:gd name="connsiteX11" fmla="*/ 395288 w 485775"/>
                <a:gd name="connsiteY11" fmla="*/ 235744 h 707232"/>
                <a:gd name="connsiteX12" fmla="*/ 428625 w 485775"/>
                <a:gd name="connsiteY12" fmla="*/ 269082 h 707232"/>
                <a:gd name="connsiteX13" fmla="*/ 452438 w 485775"/>
                <a:gd name="connsiteY13" fmla="*/ 300038 h 707232"/>
                <a:gd name="connsiteX14" fmla="*/ 464344 w 485775"/>
                <a:gd name="connsiteY14" fmla="*/ 319088 h 707232"/>
                <a:gd name="connsiteX15" fmla="*/ 473869 w 485775"/>
                <a:gd name="connsiteY15" fmla="*/ 340519 h 707232"/>
                <a:gd name="connsiteX16" fmla="*/ 478631 w 485775"/>
                <a:gd name="connsiteY16" fmla="*/ 366713 h 707232"/>
                <a:gd name="connsiteX17" fmla="*/ 485775 w 485775"/>
                <a:gd name="connsiteY17" fmla="*/ 414338 h 707232"/>
                <a:gd name="connsiteX18" fmla="*/ 485775 w 485775"/>
                <a:gd name="connsiteY18" fmla="*/ 457200 h 707232"/>
                <a:gd name="connsiteX19" fmla="*/ 483394 w 485775"/>
                <a:gd name="connsiteY19" fmla="*/ 488157 h 707232"/>
                <a:gd name="connsiteX20" fmla="*/ 471488 w 485775"/>
                <a:gd name="connsiteY20" fmla="*/ 528638 h 707232"/>
                <a:gd name="connsiteX21" fmla="*/ 450056 w 485775"/>
                <a:gd name="connsiteY21" fmla="*/ 581025 h 707232"/>
                <a:gd name="connsiteX22" fmla="*/ 419100 w 485775"/>
                <a:gd name="connsiteY22" fmla="*/ 633413 h 707232"/>
                <a:gd name="connsiteX23" fmla="*/ 378619 w 485775"/>
                <a:gd name="connsiteY23" fmla="*/ 681038 h 707232"/>
                <a:gd name="connsiteX24" fmla="*/ 283369 w 485775"/>
                <a:gd name="connsiteY24" fmla="*/ 707232 h 707232"/>
                <a:gd name="connsiteX25" fmla="*/ 285750 w 485775"/>
                <a:gd name="connsiteY25" fmla="*/ 588169 h 707232"/>
                <a:gd name="connsiteX26" fmla="*/ 283369 w 485775"/>
                <a:gd name="connsiteY26" fmla="*/ 559594 h 707232"/>
                <a:gd name="connsiteX27" fmla="*/ 257175 w 485775"/>
                <a:gd name="connsiteY27" fmla="*/ 473869 h 707232"/>
                <a:gd name="connsiteX28" fmla="*/ 207169 w 485775"/>
                <a:gd name="connsiteY28" fmla="*/ 338138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5775" h="707232">
                  <a:moveTo>
                    <a:pt x="207169" y="338138"/>
                  </a:moveTo>
                  <a:lnTo>
                    <a:pt x="133350" y="142875"/>
                  </a:lnTo>
                  <a:lnTo>
                    <a:pt x="121444" y="128588"/>
                  </a:lnTo>
                  <a:lnTo>
                    <a:pt x="76200" y="92869"/>
                  </a:lnTo>
                  <a:lnTo>
                    <a:pt x="21431" y="59532"/>
                  </a:lnTo>
                  <a:lnTo>
                    <a:pt x="0" y="42863"/>
                  </a:lnTo>
                  <a:lnTo>
                    <a:pt x="100013" y="0"/>
                  </a:lnTo>
                  <a:lnTo>
                    <a:pt x="166688" y="50007"/>
                  </a:lnTo>
                  <a:lnTo>
                    <a:pt x="228600" y="97632"/>
                  </a:lnTo>
                  <a:lnTo>
                    <a:pt x="283369" y="142875"/>
                  </a:lnTo>
                  <a:lnTo>
                    <a:pt x="345281" y="192882"/>
                  </a:lnTo>
                  <a:lnTo>
                    <a:pt x="395288" y="235744"/>
                  </a:lnTo>
                  <a:lnTo>
                    <a:pt x="428625" y="269082"/>
                  </a:lnTo>
                  <a:lnTo>
                    <a:pt x="452438" y="300038"/>
                  </a:lnTo>
                  <a:lnTo>
                    <a:pt x="464344" y="319088"/>
                  </a:lnTo>
                  <a:lnTo>
                    <a:pt x="473869" y="340519"/>
                  </a:lnTo>
                  <a:lnTo>
                    <a:pt x="478631" y="366713"/>
                  </a:lnTo>
                  <a:lnTo>
                    <a:pt x="485775" y="414338"/>
                  </a:lnTo>
                  <a:lnTo>
                    <a:pt x="485775" y="457200"/>
                  </a:lnTo>
                  <a:lnTo>
                    <a:pt x="483394" y="488157"/>
                  </a:lnTo>
                  <a:lnTo>
                    <a:pt x="471488" y="528638"/>
                  </a:lnTo>
                  <a:lnTo>
                    <a:pt x="450056" y="581025"/>
                  </a:lnTo>
                  <a:lnTo>
                    <a:pt x="419100" y="633413"/>
                  </a:lnTo>
                  <a:lnTo>
                    <a:pt x="378619" y="681038"/>
                  </a:lnTo>
                  <a:lnTo>
                    <a:pt x="283369" y="707232"/>
                  </a:lnTo>
                  <a:cubicBezTo>
                    <a:pt x="284163" y="667544"/>
                    <a:pt x="284956" y="627857"/>
                    <a:pt x="285750" y="588169"/>
                  </a:cubicBezTo>
                  <a:lnTo>
                    <a:pt x="283369" y="559594"/>
                  </a:lnTo>
                  <a:lnTo>
                    <a:pt x="257175" y="473869"/>
                  </a:lnTo>
                  <a:lnTo>
                    <a:pt x="207169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0">
              <a:extLst>
                <a:ext uri="{FF2B5EF4-FFF2-40B4-BE49-F238E27FC236}">
                  <a16:creationId xmlns:a16="http://schemas.microsoft.com/office/drawing/2014/main" id="{A11727A6-2E1E-4D89-A8A8-FFC01D1D9E4C}"/>
                </a:ext>
              </a:extLst>
            </p:cNvPr>
            <p:cNvSpPr/>
            <p:nvPr/>
          </p:nvSpPr>
          <p:spPr>
            <a:xfrm>
              <a:off x="6424613" y="4859339"/>
              <a:ext cx="514350" cy="739775"/>
            </a:xfrm>
            <a:custGeom>
              <a:avLst/>
              <a:gdLst>
                <a:gd name="connsiteX0" fmla="*/ 304800 w 514350"/>
                <a:gd name="connsiteY0" fmla="*/ 447675 h 738188"/>
                <a:gd name="connsiteX1" fmla="*/ 357187 w 514350"/>
                <a:gd name="connsiteY1" fmla="*/ 373857 h 738188"/>
                <a:gd name="connsiteX2" fmla="*/ 397668 w 514350"/>
                <a:gd name="connsiteY2" fmla="*/ 314325 h 738188"/>
                <a:gd name="connsiteX3" fmla="*/ 416718 w 514350"/>
                <a:gd name="connsiteY3" fmla="*/ 302419 h 738188"/>
                <a:gd name="connsiteX4" fmla="*/ 454818 w 514350"/>
                <a:gd name="connsiteY4" fmla="*/ 280988 h 738188"/>
                <a:gd name="connsiteX5" fmla="*/ 488156 w 514350"/>
                <a:gd name="connsiteY5" fmla="*/ 257175 h 738188"/>
                <a:gd name="connsiteX6" fmla="*/ 509587 w 514350"/>
                <a:gd name="connsiteY6" fmla="*/ 233363 h 738188"/>
                <a:gd name="connsiteX7" fmla="*/ 514350 w 514350"/>
                <a:gd name="connsiteY7" fmla="*/ 209550 h 738188"/>
                <a:gd name="connsiteX8" fmla="*/ 502443 w 514350"/>
                <a:gd name="connsiteY8" fmla="*/ 188119 h 738188"/>
                <a:gd name="connsiteX9" fmla="*/ 471487 w 514350"/>
                <a:gd name="connsiteY9" fmla="*/ 171450 h 738188"/>
                <a:gd name="connsiteX10" fmla="*/ 431006 w 514350"/>
                <a:gd name="connsiteY10" fmla="*/ 159544 h 738188"/>
                <a:gd name="connsiteX11" fmla="*/ 388143 w 514350"/>
                <a:gd name="connsiteY11" fmla="*/ 133350 h 738188"/>
                <a:gd name="connsiteX12" fmla="*/ 330993 w 514350"/>
                <a:gd name="connsiteY12" fmla="*/ 100013 h 738188"/>
                <a:gd name="connsiteX13" fmla="*/ 261937 w 514350"/>
                <a:gd name="connsiteY13" fmla="*/ 66675 h 738188"/>
                <a:gd name="connsiteX14" fmla="*/ 176212 w 514350"/>
                <a:gd name="connsiteY14" fmla="*/ 35719 h 738188"/>
                <a:gd name="connsiteX15" fmla="*/ 73818 w 514350"/>
                <a:gd name="connsiteY15" fmla="*/ 0 h 738188"/>
                <a:gd name="connsiteX16" fmla="*/ 52387 w 514350"/>
                <a:gd name="connsiteY16" fmla="*/ 0 h 738188"/>
                <a:gd name="connsiteX17" fmla="*/ 78581 w 514350"/>
                <a:gd name="connsiteY17" fmla="*/ 33338 h 738188"/>
                <a:gd name="connsiteX18" fmla="*/ 102393 w 514350"/>
                <a:gd name="connsiteY18" fmla="*/ 69057 h 738188"/>
                <a:gd name="connsiteX19" fmla="*/ 123825 w 514350"/>
                <a:gd name="connsiteY19" fmla="*/ 102394 h 738188"/>
                <a:gd name="connsiteX20" fmla="*/ 138112 w 514350"/>
                <a:gd name="connsiteY20" fmla="*/ 133350 h 738188"/>
                <a:gd name="connsiteX21" fmla="*/ 147637 w 514350"/>
                <a:gd name="connsiteY21" fmla="*/ 164307 h 738188"/>
                <a:gd name="connsiteX22" fmla="*/ 152400 w 514350"/>
                <a:gd name="connsiteY22" fmla="*/ 190500 h 738188"/>
                <a:gd name="connsiteX23" fmla="*/ 152400 w 514350"/>
                <a:gd name="connsiteY23" fmla="*/ 221457 h 738188"/>
                <a:gd name="connsiteX24" fmla="*/ 150018 w 514350"/>
                <a:gd name="connsiteY24" fmla="*/ 276225 h 738188"/>
                <a:gd name="connsiteX25" fmla="*/ 142875 w 514350"/>
                <a:gd name="connsiteY25" fmla="*/ 333375 h 738188"/>
                <a:gd name="connsiteX26" fmla="*/ 133350 w 514350"/>
                <a:gd name="connsiteY26" fmla="*/ 371475 h 738188"/>
                <a:gd name="connsiteX27" fmla="*/ 104775 w 514350"/>
                <a:gd name="connsiteY27" fmla="*/ 435769 h 738188"/>
                <a:gd name="connsiteX28" fmla="*/ 69056 w 514350"/>
                <a:gd name="connsiteY28" fmla="*/ 523875 h 738188"/>
                <a:gd name="connsiteX29" fmla="*/ 40481 w 514350"/>
                <a:gd name="connsiteY29" fmla="*/ 604838 h 738188"/>
                <a:gd name="connsiteX30" fmla="*/ 0 w 514350"/>
                <a:gd name="connsiteY30" fmla="*/ 738188 h 738188"/>
                <a:gd name="connsiteX31" fmla="*/ 109537 w 514350"/>
                <a:gd name="connsiteY31" fmla="*/ 735807 h 738188"/>
                <a:gd name="connsiteX32" fmla="*/ 185737 w 514350"/>
                <a:gd name="connsiteY32" fmla="*/ 626269 h 738188"/>
                <a:gd name="connsiteX33" fmla="*/ 240506 w 514350"/>
                <a:gd name="connsiteY33" fmla="*/ 545307 h 738188"/>
                <a:gd name="connsiteX34" fmla="*/ 304800 w 514350"/>
                <a:gd name="connsiteY34" fmla="*/ 44767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4350" h="738188">
                  <a:moveTo>
                    <a:pt x="304800" y="447675"/>
                  </a:moveTo>
                  <a:lnTo>
                    <a:pt x="357187" y="373857"/>
                  </a:lnTo>
                  <a:lnTo>
                    <a:pt x="397668" y="314325"/>
                  </a:lnTo>
                  <a:lnTo>
                    <a:pt x="416718" y="302419"/>
                  </a:lnTo>
                  <a:lnTo>
                    <a:pt x="454818" y="280988"/>
                  </a:lnTo>
                  <a:lnTo>
                    <a:pt x="488156" y="257175"/>
                  </a:lnTo>
                  <a:lnTo>
                    <a:pt x="509587" y="233363"/>
                  </a:lnTo>
                  <a:lnTo>
                    <a:pt x="514350" y="209550"/>
                  </a:lnTo>
                  <a:lnTo>
                    <a:pt x="502443" y="188119"/>
                  </a:lnTo>
                  <a:lnTo>
                    <a:pt x="471487" y="171450"/>
                  </a:lnTo>
                  <a:lnTo>
                    <a:pt x="431006" y="159544"/>
                  </a:lnTo>
                  <a:lnTo>
                    <a:pt x="388143" y="133350"/>
                  </a:lnTo>
                  <a:lnTo>
                    <a:pt x="330993" y="100013"/>
                  </a:lnTo>
                  <a:lnTo>
                    <a:pt x="261937" y="66675"/>
                  </a:lnTo>
                  <a:lnTo>
                    <a:pt x="176212" y="35719"/>
                  </a:lnTo>
                  <a:lnTo>
                    <a:pt x="73818" y="0"/>
                  </a:lnTo>
                  <a:lnTo>
                    <a:pt x="52387" y="0"/>
                  </a:lnTo>
                  <a:lnTo>
                    <a:pt x="78581" y="33338"/>
                  </a:lnTo>
                  <a:lnTo>
                    <a:pt x="102393" y="69057"/>
                  </a:lnTo>
                  <a:lnTo>
                    <a:pt x="123825" y="102394"/>
                  </a:lnTo>
                  <a:lnTo>
                    <a:pt x="138112" y="133350"/>
                  </a:lnTo>
                  <a:lnTo>
                    <a:pt x="147637" y="164307"/>
                  </a:lnTo>
                  <a:lnTo>
                    <a:pt x="152400" y="190500"/>
                  </a:lnTo>
                  <a:lnTo>
                    <a:pt x="152400" y="221457"/>
                  </a:lnTo>
                  <a:lnTo>
                    <a:pt x="150018" y="276225"/>
                  </a:lnTo>
                  <a:lnTo>
                    <a:pt x="142875" y="333375"/>
                  </a:lnTo>
                  <a:lnTo>
                    <a:pt x="133350" y="371475"/>
                  </a:lnTo>
                  <a:lnTo>
                    <a:pt x="104775" y="435769"/>
                  </a:lnTo>
                  <a:lnTo>
                    <a:pt x="69056" y="523875"/>
                  </a:lnTo>
                  <a:lnTo>
                    <a:pt x="40481" y="604838"/>
                  </a:lnTo>
                  <a:lnTo>
                    <a:pt x="0" y="738188"/>
                  </a:lnTo>
                  <a:lnTo>
                    <a:pt x="109537" y="735807"/>
                  </a:lnTo>
                  <a:lnTo>
                    <a:pt x="185737" y="626269"/>
                  </a:lnTo>
                  <a:lnTo>
                    <a:pt x="240506" y="545307"/>
                  </a:lnTo>
                  <a:lnTo>
                    <a:pt x="304800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57F80D4A-46E0-48DE-8B49-38C058692AA9}"/>
                </a:ext>
              </a:extLst>
            </p:cNvPr>
            <p:cNvSpPr/>
            <p:nvPr/>
          </p:nvSpPr>
          <p:spPr>
            <a:xfrm>
              <a:off x="3917951" y="5461001"/>
              <a:ext cx="4341813" cy="492125"/>
            </a:xfrm>
            <a:custGeom>
              <a:avLst/>
              <a:gdLst>
                <a:gd name="connsiteX0" fmla="*/ 1991203 w 4342517"/>
                <a:gd name="connsiteY0" fmla="*/ 98855 h 490740"/>
                <a:gd name="connsiteX1" fmla="*/ 2460759 w 4342517"/>
                <a:gd name="connsiteY1" fmla="*/ 70611 h 490740"/>
                <a:gd name="connsiteX2" fmla="*/ 2782035 w 4342517"/>
                <a:gd name="connsiteY2" fmla="*/ 63550 h 490740"/>
                <a:gd name="connsiteX3" fmla="*/ 2916194 w 4342517"/>
                <a:gd name="connsiteY3" fmla="*/ 60019 h 490740"/>
                <a:gd name="connsiteX4" fmla="*/ 3191573 w 4342517"/>
                <a:gd name="connsiteY4" fmla="*/ 56489 h 490740"/>
                <a:gd name="connsiteX5" fmla="*/ 3484605 w 4342517"/>
                <a:gd name="connsiteY5" fmla="*/ 60019 h 490740"/>
                <a:gd name="connsiteX6" fmla="*/ 3675252 w 4342517"/>
                <a:gd name="connsiteY6" fmla="*/ 63550 h 490740"/>
                <a:gd name="connsiteX7" fmla="*/ 3731740 w 4342517"/>
                <a:gd name="connsiteY7" fmla="*/ 67080 h 490740"/>
                <a:gd name="connsiteX8" fmla="*/ 3784698 w 4342517"/>
                <a:gd name="connsiteY8" fmla="*/ 45897 h 490740"/>
                <a:gd name="connsiteX9" fmla="*/ 3858838 w 4342517"/>
                <a:gd name="connsiteY9" fmla="*/ 21183 h 490740"/>
                <a:gd name="connsiteX10" fmla="*/ 3929448 w 4342517"/>
                <a:gd name="connsiteY10" fmla="*/ 0 h 490740"/>
                <a:gd name="connsiteX11" fmla="*/ 3954162 w 4342517"/>
                <a:gd name="connsiteY11" fmla="*/ 3531 h 490740"/>
                <a:gd name="connsiteX12" fmla="*/ 4028302 w 4342517"/>
                <a:gd name="connsiteY12" fmla="*/ 28245 h 490740"/>
                <a:gd name="connsiteX13" fmla="*/ 4098912 w 4342517"/>
                <a:gd name="connsiteY13" fmla="*/ 52958 h 490740"/>
                <a:gd name="connsiteX14" fmla="*/ 4173053 w 4342517"/>
                <a:gd name="connsiteY14" fmla="*/ 81202 h 490740"/>
                <a:gd name="connsiteX15" fmla="*/ 4250724 w 4342517"/>
                <a:gd name="connsiteY15" fmla="*/ 116507 h 490740"/>
                <a:gd name="connsiteX16" fmla="*/ 4296620 w 4342517"/>
                <a:gd name="connsiteY16" fmla="*/ 141221 h 490740"/>
                <a:gd name="connsiteX17" fmla="*/ 4324864 w 4342517"/>
                <a:gd name="connsiteY17" fmla="*/ 162404 h 490740"/>
                <a:gd name="connsiteX18" fmla="*/ 4335456 w 4342517"/>
                <a:gd name="connsiteY18" fmla="*/ 180056 h 490740"/>
                <a:gd name="connsiteX19" fmla="*/ 4338986 w 4342517"/>
                <a:gd name="connsiteY19" fmla="*/ 194178 h 490740"/>
                <a:gd name="connsiteX20" fmla="*/ 4342517 w 4342517"/>
                <a:gd name="connsiteY20" fmla="*/ 215361 h 490740"/>
                <a:gd name="connsiteX21" fmla="*/ 4338986 w 4342517"/>
                <a:gd name="connsiteY21" fmla="*/ 247136 h 490740"/>
                <a:gd name="connsiteX22" fmla="*/ 4324864 w 4342517"/>
                <a:gd name="connsiteY22" fmla="*/ 264788 h 490740"/>
                <a:gd name="connsiteX23" fmla="*/ 4303681 w 4342517"/>
                <a:gd name="connsiteY23" fmla="*/ 275380 h 490740"/>
                <a:gd name="connsiteX24" fmla="*/ 4250724 w 4342517"/>
                <a:gd name="connsiteY24" fmla="*/ 285971 h 490740"/>
                <a:gd name="connsiteX25" fmla="*/ 4169522 w 4342517"/>
                <a:gd name="connsiteY25" fmla="*/ 289502 h 490740"/>
                <a:gd name="connsiteX26" fmla="*/ 4049485 w 4342517"/>
                <a:gd name="connsiteY26" fmla="*/ 278910 h 490740"/>
                <a:gd name="connsiteX27" fmla="*/ 3869430 w 4342517"/>
                <a:gd name="connsiteY27" fmla="*/ 268319 h 490740"/>
                <a:gd name="connsiteX28" fmla="*/ 3668191 w 4342517"/>
                <a:gd name="connsiteY28" fmla="*/ 257727 h 490740"/>
                <a:gd name="connsiteX29" fmla="*/ 3466952 w 4342517"/>
                <a:gd name="connsiteY29" fmla="*/ 250666 h 490740"/>
                <a:gd name="connsiteX30" fmla="*/ 3198634 w 4342517"/>
                <a:gd name="connsiteY30" fmla="*/ 243605 h 490740"/>
                <a:gd name="connsiteX31" fmla="*/ 2930316 w 4342517"/>
                <a:gd name="connsiteY31" fmla="*/ 243605 h 490740"/>
                <a:gd name="connsiteX32" fmla="*/ 2626693 w 4342517"/>
                <a:gd name="connsiteY32" fmla="*/ 257727 h 490740"/>
                <a:gd name="connsiteX33" fmla="*/ 2270112 w 4342517"/>
                <a:gd name="connsiteY33" fmla="*/ 271849 h 490740"/>
                <a:gd name="connsiteX34" fmla="*/ 2001794 w 4342517"/>
                <a:gd name="connsiteY34" fmla="*/ 285971 h 490740"/>
                <a:gd name="connsiteX35" fmla="*/ 1797025 w 4342517"/>
                <a:gd name="connsiteY35" fmla="*/ 296563 h 490740"/>
                <a:gd name="connsiteX36" fmla="*/ 1567542 w 4342517"/>
                <a:gd name="connsiteY36" fmla="*/ 310685 h 490740"/>
                <a:gd name="connsiteX37" fmla="*/ 1419261 w 4342517"/>
                <a:gd name="connsiteY37" fmla="*/ 314215 h 490740"/>
                <a:gd name="connsiteX38" fmla="*/ 1260389 w 4342517"/>
                <a:gd name="connsiteY38" fmla="*/ 328337 h 490740"/>
                <a:gd name="connsiteX39" fmla="*/ 1080333 w 4342517"/>
                <a:gd name="connsiteY39" fmla="*/ 356581 h 490740"/>
                <a:gd name="connsiteX40" fmla="*/ 896747 w 4342517"/>
                <a:gd name="connsiteY40" fmla="*/ 388356 h 490740"/>
                <a:gd name="connsiteX41" fmla="*/ 773179 w 4342517"/>
                <a:gd name="connsiteY41" fmla="*/ 409539 h 490740"/>
                <a:gd name="connsiteX42" fmla="*/ 628429 w 4342517"/>
                <a:gd name="connsiteY42" fmla="*/ 444844 h 490740"/>
                <a:gd name="connsiteX43" fmla="*/ 494270 w 4342517"/>
                <a:gd name="connsiteY43" fmla="*/ 480149 h 490740"/>
                <a:gd name="connsiteX44" fmla="*/ 441312 w 4342517"/>
                <a:gd name="connsiteY44" fmla="*/ 490740 h 490740"/>
                <a:gd name="connsiteX45" fmla="*/ 423660 w 4342517"/>
                <a:gd name="connsiteY45" fmla="*/ 490740 h 490740"/>
                <a:gd name="connsiteX46" fmla="*/ 381294 w 4342517"/>
                <a:gd name="connsiteY46" fmla="*/ 469557 h 490740"/>
                <a:gd name="connsiteX47" fmla="*/ 307153 w 4342517"/>
                <a:gd name="connsiteY47" fmla="*/ 420130 h 490740"/>
                <a:gd name="connsiteX48" fmla="*/ 222421 w 4342517"/>
                <a:gd name="connsiteY48" fmla="*/ 353051 h 490740"/>
                <a:gd name="connsiteX49" fmla="*/ 137689 w 4342517"/>
                <a:gd name="connsiteY49" fmla="*/ 285971 h 490740"/>
                <a:gd name="connsiteX50" fmla="*/ 28244 w 4342517"/>
                <a:gd name="connsiteY50" fmla="*/ 176526 h 490740"/>
                <a:gd name="connsiteX51" fmla="*/ 7061 w 4342517"/>
                <a:gd name="connsiteY51" fmla="*/ 155343 h 490740"/>
                <a:gd name="connsiteX52" fmla="*/ 0 w 4342517"/>
                <a:gd name="connsiteY52" fmla="*/ 134160 h 490740"/>
                <a:gd name="connsiteX53" fmla="*/ 3530 w 4342517"/>
                <a:gd name="connsiteY53" fmla="*/ 116507 h 490740"/>
                <a:gd name="connsiteX54" fmla="*/ 14122 w 4342517"/>
                <a:gd name="connsiteY54" fmla="*/ 105916 h 490740"/>
                <a:gd name="connsiteX55" fmla="*/ 28244 w 4342517"/>
                <a:gd name="connsiteY55" fmla="*/ 102385 h 490740"/>
                <a:gd name="connsiteX56" fmla="*/ 60018 w 4342517"/>
                <a:gd name="connsiteY56" fmla="*/ 112977 h 490740"/>
                <a:gd name="connsiteX57" fmla="*/ 105915 w 4342517"/>
                <a:gd name="connsiteY57" fmla="*/ 134160 h 490740"/>
                <a:gd name="connsiteX58" fmla="*/ 172994 w 4342517"/>
                <a:gd name="connsiteY58" fmla="*/ 162404 h 490740"/>
                <a:gd name="connsiteX59" fmla="*/ 243604 w 4342517"/>
                <a:gd name="connsiteY59" fmla="*/ 190648 h 490740"/>
                <a:gd name="connsiteX60" fmla="*/ 285970 w 4342517"/>
                <a:gd name="connsiteY60" fmla="*/ 204770 h 490740"/>
                <a:gd name="connsiteX61" fmla="*/ 345989 w 4342517"/>
                <a:gd name="connsiteY61" fmla="*/ 215361 h 490740"/>
                <a:gd name="connsiteX62" fmla="*/ 416599 w 4342517"/>
                <a:gd name="connsiteY62" fmla="*/ 222422 h 490740"/>
                <a:gd name="connsiteX63" fmla="*/ 504861 w 4342517"/>
                <a:gd name="connsiteY63" fmla="*/ 218892 h 490740"/>
                <a:gd name="connsiteX64" fmla="*/ 667264 w 4342517"/>
                <a:gd name="connsiteY64" fmla="*/ 204770 h 490740"/>
                <a:gd name="connsiteX65" fmla="*/ 914400 w 4342517"/>
                <a:gd name="connsiteY65" fmla="*/ 187117 h 490740"/>
                <a:gd name="connsiteX66" fmla="*/ 1281572 w 4342517"/>
                <a:gd name="connsiteY66" fmla="*/ 158873 h 490740"/>
                <a:gd name="connsiteX67" fmla="*/ 1645213 w 4342517"/>
                <a:gd name="connsiteY67" fmla="*/ 130629 h 490740"/>
                <a:gd name="connsiteX68" fmla="*/ 1754659 w 4342517"/>
                <a:gd name="connsiteY68" fmla="*/ 109446 h 490740"/>
                <a:gd name="connsiteX69" fmla="*/ 1991203 w 4342517"/>
                <a:gd name="connsiteY69" fmla="*/ 98855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42517" h="490740">
                  <a:moveTo>
                    <a:pt x="1991203" y="98855"/>
                  </a:moveTo>
                  <a:lnTo>
                    <a:pt x="2460759" y="70611"/>
                  </a:lnTo>
                  <a:lnTo>
                    <a:pt x="2782035" y="63550"/>
                  </a:lnTo>
                  <a:lnTo>
                    <a:pt x="2916194" y="60019"/>
                  </a:lnTo>
                  <a:lnTo>
                    <a:pt x="3191573" y="56489"/>
                  </a:lnTo>
                  <a:lnTo>
                    <a:pt x="3484605" y="60019"/>
                  </a:lnTo>
                  <a:lnTo>
                    <a:pt x="3675252" y="63550"/>
                  </a:lnTo>
                  <a:lnTo>
                    <a:pt x="3731740" y="67080"/>
                  </a:lnTo>
                  <a:lnTo>
                    <a:pt x="3784698" y="45897"/>
                  </a:lnTo>
                  <a:lnTo>
                    <a:pt x="3858838" y="21183"/>
                  </a:lnTo>
                  <a:lnTo>
                    <a:pt x="3929448" y="0"/>
                  </a:lnTo>
                  <a:lnTo>
                    <a:pt x="3954162" y="3531"/>
                  </a:lnTo>
                  <a:lnTo>
                    <a:pt x="4028302" y="28245"/>
                  </a:lnTo>
                  <a:lnTo>
                    <a:pt x="4098912" y="52958"/>
                  </a:lnTo>
                  <a:lnTo>
                    <a:pt x="4173053" y="81202"/>
                  </a:lnTo>
                  <a:lnTo>
                    <a:pt x="4250724" y="116507"/>
                  </a:lnTo>
                  <a:lnTo>
                    <a:pt x="4296620" y="141221"/>
                  </a:lnTo>
                  <a:lnTo>
                    <a:pt x="4324864" y="162404"/>
                  </a:lnTo>
                  <a:lnTo>
                    <a:pt x="4335456" y="180056"/>
                  </a:lnTo>
                  <a:lnTo>
                    <a:pt x="4338986" y="194178"/>
                  </a:lnTo>
                  <a:lnTo>
                    <a:pt x="4342517" y="215361"/>
                  </a:lnTo>
                  <a:lnTo>
                    <a:pt x="4338986" y="247136"/>
                  </a:lnTo>
                  <a:lnTo>
                    <a:pt x="4324864" y="264788"/>
                  </a:lnTo>
                  <a:lnTo>
                    <a:pt x="4303681" y="275380"/>
                  </a:lnTo>
                  <a:lnTo>
                    <a:pt x="4250724" y="285971"/>
                  </a:lnTo>
                  <a:lnTo>
                    <a:pt x="4169522" y="289502"/>
                  </a:lnTo>
                  <a:lnTo>
                    <a:pt x="4049485" y="278910"/>
                  </a:lnTo>
                  <a:lnTo>
                    <a:pt x="3869430" y="268319"/>
                  </a:lnTo>
                  <a:lnTo>
                    <a:pt x="3668191" y="257727"/>
                  </a:lnTo>
                  <a:lnTo>
                    <a:pt x="3466952" y="250666"/>
                  </a:lnTo>
                  <a:lnTo>
                    <a:pt x="3198634" y="243605"/>
                  </a:lnTo>
                  <a:lnTo>
                    <a:pt x="2930316" y="243605"/>
                  </a:lnTo>
                  <a:lnTo>
                    <a:pt x="2626693" y="257727"/>
                  </a:lnTo>
                  <a:lnTo>
                    <a:pt x="2270112" y="271849"/>
                  </a:lnTo>
                  <a:lnTo>
                    <a:pt x="2001794" y="285971"/>
                  </a:lnTo>
                  <a:lnTo>
                    <a:pt x="1797025" y="296563"/>
                  </a:lnTo>
                  <a:lnTo>
                    <a:pt x="1567542" y="310685"/>
                  </a:lnTo>
                  <a:lnTo>
                    <a:pt x="1419261" y="314215"/>
                  </a:lnTo>
                  <a:lnTo>
                    <a:pt x="1260389" y="328337"/>
                  </a:lnTo>
                  <a:lnTo>
                    <a:pt x="1080333" y="356581"/>
                  </a:lnTo>
                  <a:lnTo>
                    <a:pt x="896747" y="388356"/>
                  </a:lnTo>
                  <a:lnTo>
                    <a:pt x="773179" y="409539"/>
                  </a:lnTo>
                  <a:lnTo>
                    <a:pt x="628429" y="444844"/>
                  </a:lnTo>
                  <a:lnTo>
                    <a:pt x="494270" y="480149"/>
                  </a:lnTo>
                  <a:lnTo>
                    <a:pt x="441312" y="490740"/>
                  </a:lnTo>
                  <a:lnTo>
                    <a:pt x="423660" y="490740"/>
                  </a:lnTo>
                  <a:lnTo>
                    <a:pt x="381294" y="469557"/>
                  </a:lnTo>
                  <a:lnTo>
                    <a:pt x="307153" y="420130"/>
                  </a:lnTo>
                  <a:lnTo>
                    <a:pt x="222421" y="353051"/>
                  </a:lnTo>
                  <a:lnTo>
                    <a:pt x="137689" y="285971"/>
                  </a:lnTo>
                  <a:lnTo>
                    <a:pt x="28244" y="176526"/>
                  </a:lnTo>
                  <a:lnTo>
                    <a:pt x="7061" y="155343"/>
                  </a:lnTo>
                  <a:lnTo>
                    <a:pt x="0" y="134160"/>
                  </a:lnTo>
                  <a:lnTo>
                    <a:pt x="3530" y="116507"/>
                  </a:lnTo>
                  <a:lnTo>
                    <a:pt x="14122" y="105916"/>
                  </a:lnTo>
                  <a:lnTo>
                    <a:pt x="28244" y="102385"/>
                  </a:lnTo>
                  <a:lnTo>
                    <a:pt x="60018" y="112977"/>
                  </a:lnTo>
                  <a:lnTo>
                    <a:pt x="105915" y="134160"/>
                  </a:lnTo>
                  <a:lnTo>
                    <a:pt x="172994" y="162404"/>
                  </a:lnTo>
                  <a:lnTo>
                    <a:pt x="243604" y="190648"/>
                  </a:lnTo>
                  <a:lnTo>
                    <a:pt x="285970" y="204770"/>
                  </a:lnTo>
                  <a:lnTo>
                    <a:pt x="345989" y="215361"/>
                  </a:lnTo>
                  <a:lnTo>
                    <a:pt x="416599" y="222422"/>
                  </a:lnTo>
                  <a:lnTo>
                    <a:pt x="504861" y="218892"/>
                  </a:lnTo>
                  <a:lnTo>
                    <a:pt x="667264" y="204770"/>
                  </a:lnTo>
                  <a:lnTo>
                    <a:pt x="914400" y="187117"/>
                  </a:lnTo>
                  <a:lnTo>
                    <a:pt x="1281572" y="158873"/>
                  </a:lnTo>
                  <a:lnTo>
                    <a:pt x="1645213" y="130629"/>
                  </a:lnTo>
                  <a:lnTo>
                    <a:pt x="1754659" y="109446"/>
                  </a:lnTo>
                  <a:lnTo>
                    <a:pt x="1991203" y="988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087471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大造じいさんとガン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快 燃 率 領 喜 導 堂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9992926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68584F2-AD3F-462C-B373-D8318F35A741}"/>
              </a:ext>
            </a:extLst>
          </p:cNvPr>
          <p:cNvSpPr/>
          <p:nvPr/>
        </p:nvSpPr>
        <p:spPr>
          <a:xfrm>
            <a:off x="3698876" y="2640014"/>
            <a:ext cx="381000" cy="1304925"/>
          </a:xfrm>
          <a:custGeom>
            <a:avLst/>
            <a:gdLst>
              <a:gd name="connsiteX0" fmla="*/ 28575 w 381000"/>
              <a:gd name="connsiteY0" fmla="*/ 1154907 h 1304925"/>
              <a:gd name="connsiteX1" fmla="*/ 0 w 381000"/>
              <a:gd name="connsiteY1" fmla="*/ 942975 h 1304925"/>
              <a:gd name="connsiteX2" fmla="*/ 50007 w 381000"/>
              <a:gd name="connsiteY2" fmla="*/ 871538 h 1304925"/>
              <a:gd name="connsiteX3" fmla="*/ 116682 w 381000"/>
              <a:gd name="connsiteY3" fmla="*/ 759619 h 1304925"/>
              <a:gd name="connsiteX4" fmla="*/ 164307 w 381000"/>
              <a:gd name="connsiteY4" fmla="*/ 666750 h 1304925"/>
              <a:gd name="connsiteX5" fmla="*/ 195263 w 381000"/>
              <a:gd name="connsiteY5" fmla="*/ 588169 h 1304925"/>
              <a:gd name="connsiteX6" fmla="*/ 223838 w 381000"/>
              <a:gd name="connsiteY6" fmla="*/ 481013 h 1304925"/>
              <a:gd name="connsiteX7" fmla="*/ 242888 w 381000"/>
              <a:gd name="connsiteY7" fmla="*/ 388144 h 1304925"/>
              <a:gd name="connsiteX8" fmla="*/ 254794 w 381000"/>
              <a:gd name="connsiteY8" fmla="*/ 278607 h 1304925"/>
              <a:gd name="connsiteX9" fmla="*/ 266700 w 381000"/>
              <a:gd name="connsiteY9" fmla="*/ 116682 h 1304925"/>
              <a:gd name="connsiteX10" fmla="*/ 266700 w 381000"/>
              <a:gd name="connsiteY10" fmla="*/ 26194 h 1304925"/>
              <a:gd name="connsiteX11" fmla="*/ 266700 w 381000"/>
              <a:gd name="connsiteY11" fmla="*/ 11907 h 1304925"/>
              <a:gd name="connsiteX12" fmla="*/ 273844 w 381000"/>
              <a:gd name="connsiteY12" fmla="*/ 2382 h 1304925"/>
              <a:gd name="connsiteX13" fmla="*/ 285750 w 381000"/>
              <a:gd name="connsiteY13" fmla="*/ 0 h 1304925"/>
              <a:gd name="connsiteX14" fmla="*/ 300038 w 381000"/>
              <a:gd name="connsiteY14" fmla="*/ 2382 h 1304925"/>
              <a:gd name="connsiteX15" fmla="*/ 321469 w 381000"/>
              <a:gd name="connsiteY15" fmla="*/ 14288 h 1304925"/>
              <a:gd name="connsiteX16" fmla="*/ 338138 w 381000"/>
              <a:gd name="connsiteY16" fmla="*/ 28575 h 1304925"/>
              <a:gd name="connsiteX17" fmla="*/ 354807 w 381000"/>
              <a:gd name="connsiteY17" fmla="*/ 183357 h 1304925"/>
              <a:gd name="connsiteX18" fmla="*/ 378619 w 381000"/>
              <a:gd name="connsiteY18" fmla="*/ 373857 h 1304925"/>
              <a:gd name="connsiteX19" fmla="*/ 381000 w 381000"/>
              <a:gd name="connsiteY19" fmla="*/ 492919 h 1304925"/>
              <a:gd name="connsiteX20" fmla="*/ 378619 w 381000"/>
              <a:gd name="connsiteY20" fmla="*/ 602457 h 1304925"/>
              <a:gd name="connsiteX21" fmla="*/ 376238 w 381000"/>
              <a:gd name="connsiteY21" fmla="*/ 695325 h 1304925"/>
              <a:gd name="connsiteX22" fmla="*/ 359569 w 381000"/>
              <a:gd name="connsiteY22" fmla="*/ 812007 h 1304925"/>
              <a:gd name="connsiteX23" fmla="*/ 328613 w 381000"/>
              <a:gd name="connsiteY23" fmla="*/ 976313 h 1304925"/>
              <a:gd name="connsiteX24" fmla="*/ 269082 w 381000"/>
              <a:gd name="connsiteY24" fmla="*/ 1173957 h 1304925"/>
              <a:gd name="connsiteX25" fmla="*/ 235744 w 381000"/>
              <a:gd name="connsiteY25" fmla="*/ 1243013 h 1304925"/>
              <a:gd name="connsiteX26" fmla="*/ 202407 w 381000"/>
              <a:gd name="connsiteY26" fmla="*/ 1285875 h 1304925"/>
              <a:gd name="connsiteX27" fmla="*/ 178594 w 381000"/>
              <a:gd name="connsiteY27" fmla="*/ 1300163 h 1304925"/>
              <a:gd name="connsiteX28" fmla="*/ 154782 w 381000"/>
              <a:gd name="connsiteY28" fmla="*/ 1304925 h 1304925"/>
              <a:gd name="connsiteX29" fmla="*/ 121444 w 381000"/>
              <a:gd name="connsiteY29" fmla="*/ 1302544 h 1304925"/>
              <a:gd name="connsiteX30" fmla="*/ 97632 w 381000"/>
              <a:gd name="connsiteY30" fmla="*/ 1295400 h 1304925"/>
              <a:gd name="connsiteX31" fmla="*/ 78582 w 381000"/>
              <a:gd name="connsiteY31" fmla="*/ 1278732 h 1304925"/>
              <a:gd name="connsiteX32" fmla="*/ 61913 w 381000"/>
              <a:gd name="connsiteY32" fmla="*/ 1254919 h 1304925"/>
              <a:gd name="connsiteX33" fmla="*/ 28575 w 381000"/>
              <a:gd name="connsiteY33" fmla="*/ 1154907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1000" h="1304925">
                <a:moveTo>
                  <a:pt x="28575" y="1154907"/>
                </a:moveTo>
                <a:lnTo>
                  <a:pt x="0" y="942975"/>
                </a:lnTo>
                <a:lnTo>
                  <a:pt x="50007" y="871538"/>
                </a:lnTo>
                <a:lnTo>
                  <a:pt x="116682" y="759619"/>
                </a:lnTo>
                <a:lnTo>
                  <a:pt x="164307" y="666750"/>
                </a:lnTo>
                <a:lnTo>
                  <a:pt x="195263" y="588169"/>
                </a:lnTo>
                <a:lnTo>
                  <a:pt x="223838" y="481013"/>
                </a:lnTo>
                <a:lnTo>
                  <a:pt x="242888" y="388144"/>
                </a:lnTo>
                <a:lnTo>
                  <a:pt x="254794" y="278607"/>
                </a:lnTo>
                <a:lnTo>
                  <a:pt x="266700" y="116682"/>
                </a:lnTo>
                <a:lnTo>
                  <a:pt x="266700" y="26194"/>
                </a:lnTo>
                <a:lnTo>
                  <a:pt x="266700" y="11907"/>
                </a:lnTo>
                <a:lnTo>
                  <a:pt x="273844" y="2382"/>
                </a:lnTo>
                <a:lnTo>
                  <a:pt x="285750" y="0"/>
                </a:lnTo>
                <a:lnTo>
                  <a:pt x="300038" y="2382"/>
                </a:lnTo>
                <a:lnTo>
                  <a:pt x="321469" y="14288"/>
                </a:lnTo>
                <a:lnTo>
                  <a:pt x="338138" y="28575"/>
                </a:lnTo>
                <a:lnTo>
                  <a:pt x="354807" y="183357"/>
                </a:lnTo>
                <a:lnTo>
                  <a:pt x="378619" y="373857"/>
                </a:lnTo>
                <a:cubicBezTo>
                  <a:pt x="379413" y="413544"/>
                  <a:pt x="380206" y="453232"/>
                  <a:pt x="381000" y="492919"/>
                </a:cubicBezTo>
                <a:cubicBezTo>
                  <a:pt x="380206" y="529432"/>
                  <a:pt x="379413" y="565944"/>
                  <a:pt x="378619" y="602457"/>
                </a:cubicBezTo>
                <a:cubicBezTo>
                  <a:pt x="377825" y="633413"/>
                  <a:pt x="377032" y="664369"/>
                  <a:pt x="376238" y="695325"/>
                </a:cubicBezTo>
                <a:lnTo>
                  <a:pt x="359569" y="812007"/>
                </a:lnTo>
                <a:lnTo>
                  <a:pt x="328613" y="976313"/>
                </a:lnTo>
                <a:lnTo>
                  <a:pt x="269082" y="1173957"/>
                </a:lnTo>
                <a:lnTo>
                  <a:pt x="235744" y="1243013"/>
                </a:lnTo>
                <a:lnTo>
                  <a:pt x="202407" y="1285875"/>
                </a:lnTo>
                <a:lnTo>
                  <a:pt x="178594" y="1300163"/>
                </a:lnTo>
                <a:lnTo>
                  <a:pt x="154782" y="1304925"/>
                </a:lnTo>
                <a:lnTo>
                  <a:pt x="121444" y="1302544"/>
                </a:lnTo>
                <a:lnTo>
                  <a:pt x="97632" y="1295400"/>
                </a:lnTo>
                <a:lnTo>
                  <a:pt x="78582" y="1278732"/>
                </a:lnTo>
                <a:lnTo>
                  <a:pt x="61913" y="1254919"/>
                </a:lnTo>
                <a:lnTo>
                  <a:pt x="28575" y="11549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1B9406C-C0D2-45A8-8F37-24D0355062FD}"/>
              </a:ext>
            </a:extLst>
          </p:cNvPr>
          <p:cNvSpPr/>
          <p:nvPr/>
        </p:nvSpPr>
        <p:spPr>
          <a:xfrm>
            <a:off x="4937126" y="2719388"/>
            <a:ext cx="433388" cy="595312"/>
          </a:xfrm>
          <a:custGeom>
            <a:avLst/>
            <a:gdLst>
              <a:gd name="connsiteX0" fmla="*/ 207169 w 433388"/>
              <a:gd name="connsiteY0" fmla="*/ 407193 h 595312"/>
              <a:gd name="connsiteX1" fmla="*/ 85725 w 433388"/>
              <a:gd name="connsiteY1" fmla="*/ 188118 h 595312"/>
              <a:gd name="connsiteX2" fmla="*/ 11907 w 433388"/>
              <a:gd name="connsiteY2" fmla="*/ 61912 h 595312"/>
              <a:gd name="connsiteX3" fmla="*/ 0 w 433388"/>
              <a:gd name="connsiteY3" fmla="*/ 38100 h 595312"/>
              <a:gd name="connsiteX4" fmla="*/ 0 w 433388"/>
              <a:gd name="connsiteY4" fmla="*/ 19050 h 595312"/>
              <a:gd name="connsiteX5" fmla="*/ 4763 w 433388"/>
              <a:gd name="connsiteY5" fmla="*/ 4762 h 595312"/>
              <a:gd name="connsiteX6" fmla="*/ 26194 w 433388"/>
              <a:gd name="connsiteY6" fmla="*/ 0 h 595312"/>
              <a:gd name="connsiteX7" fmla="*/ 57150 w 433388"/>
              <a:gd name="connsiteY7" fmla="*/ 14287 h 595312"/>
              <a:gd name="connsiteX8" fmla="*/ 176213 w 433388"/>
              <a:gd name="connsiteY8" fmla="*/ 78581 h 595312"/>
              <a:gd name="connsiteX9" fmla="*/ 316707 w 433388"/>
              <a:gd name="connsiteY9" fmla="*/ 161925 h 595312"/>
              <a:gd name="connsiteX10" fmla="*/ 397669 w 433388"/>
              <a:gd name="connsiteY10" fmla="*/ 221456 h 595312"/>
              <a:gd name="connsiteX11" fmla="*/ 419100 w 433388"/>
              <a:gd name="connsiteY11" fmla="*/ 316706 h 595312"/>
              <a:gd name="connsiteX12" fmla="*/ 433388 w 433388"/>
              <a:gd name="connsiteY12" fmla="*/ 411956 h 595312"/>
              <a:gd name="connsiteX13" fmla="*/ 433388 w 433388"/>
              <a:gd name="connsiteY13" fmla="*/ 490537 h 595312"/>
              <a:gd name="connsiteX14" fmla="*/ 421482 w 433388"/>
              <a:gd name="connsiteY14" fmla="*/ 566737 h 595312"/>
              <a:gd name="connsiteX15" fmla="*/ 409575 w 433388"/>
              <a:gd name="connsiteY15" fmla="*/ 581025 h 595312"/>
              <a:gd name="connsiteX16" fmla="*/ 361950 w 433388"/>
              <a:gd name="connsiteY16" fmla="*/ 592931 h 595312"/>
              <a:gd name="connsiteX17" fmla="*/ 316707 w 433388"/>
              <a:gd name="connsiteY17" fmla="*/ 595312 h 595312"/>
              <a:gd name="connsiteX18" fmla="*/ 288132 w 433388"/>
              <a:gd name="connsiteY18" fmla="*/ 585787 h 595312"/>
              <a:gd name="connsiteX19" fmla="*/ 269082 w 433388"/>
              <a:gd name="connsiteY19" fmla="*/ 559593 h 595312"/>
              <a:gd name="connsiteX20" fmla="*/ 207169 w 433388"/>
              <a:gd name="connsiteY20" fmla="*/ 407193 h 59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3388" h="595312">
                <a:moveTo>
                  <a:pt x="207169" y="407193"/>
                </a:moveTo>
                <a:lnTo>
                  <a:pt x="85725" y="188118"/>
                </a:lnTo>
                <a:lnTo>
                  <a:pt x="11907" y="61912"/>
                </a:lnTo>
                <a:lnTo>
                  <a:pt x="0" y="38100"/>
                </a:lnTo>
                <a:lnTo>
                  <a:pt x="0" y="19050"/>
                </a:lnTo>
                <a:lnTo>
                  <a:pt x="4763" y="4762"/>
                </a:lnTo>
                <a:lnTo>
                  <a:pt x="26194" y="0"/>
                </a:lnTo>
                <a:lnTo>
                  <a:pt x="57150" y="14287"/>
                </a:lnTo>
                <a:lnTo>
                  <a:pt x="176213" y="78581"/>
                </a:lnTo>
                <a:lnTo>
                  <a:pt x="316707" y="161925"/>
                </a:lnTo>
                <a:lnTo>
                  <a:pt x="397669" y="221456"/>
                </a:lnTo>
                <a:lnTo>
                  <a:pt x="419100" y="316706"/>
                </a:lnTo>
                <a:lnTo>
                  <a:pt x="433388" y="411956"/>
                </a:lnTo>
                <a:lnTo>
                  <a:pt x="433388" y="490537"/>
                </a:lnTo>
                <a:lnTo>
                  <a:pt x="421482" y="566737"/>
                </a:lnTo>
                <a:lnTo>
                  <a:pt x="409575" y="581025"/>
                </a:lnTo>
                <a:lnTo>
                  <a:pt x="361950" y="592931"/>
                </a:lnTo>
                <a:lnTo>
                  <a:pt x="316707" y="595312"/>
                </a:lnTo>
                <a:lnTo>
                  <a:pt x="288132" y="585787"/>
                </a:lnTo>
                <a:lnTo>
                  <a:pt x="269082" y="559593"/>
                </a:lnTo>
                <a:lnTo>
                  <a:pt x="207169" y="4071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3EF6BFC-07A8-4A37-BB59-011B267498EF}"/>
              </a:ext>
            </a:extLst>
          </p:cNvPr>
          <p:cNvSpPr/>
          <p:nvPr/>
        </p:nvSpPr>
        <p:spPr>
          <a:xfrm rot="16200000">
            <a:off x="2430464" y="3486151"/>
            <a:ext cx="4225925" cy="533400"/>
          </a:xfrm>
          <a:custGeom>
            <a:avLst/>
            <a:gdLst>
              <a:gd name="connsiteX0" fmla="*/ 2344254 w 4226011"/>
              <a:gd name="connsiteY0" fmla="*/ 402478 h 533106"/>
              <a:gd name="connsiteX1" fmla="*/ 1616970 w 4226011"/>
              <a:gd name="connsiteY1" fmla="*/ 406008 h 533106"/>
              <a:gd name="connsiteX2" fmla="*/ 1087395 w 4226011"/>
              <a:gd name="connsiteY2" fmla="*/ 413069 h 533106"/>
              <a:gd name="connsiteX3" fmla="*/ 568411 w 4226011"/>
              <a:gd name="connsiteY3" fmla="*/ 420130 h 533106"/>
              <a:gd name="connsiteX4" fmla="*/ 300093 w 4226011"/>
              <a:gd name="connsiteY4" fmla="*/ 430722 h 533106"/>
              <a:gd name="connsiteX5" fmla="*/ 264788 w 4226011"/>
              <a:gd name="connsiteY5" fmla="*/ 420130 h 533106"/>
              <a:gd name="connsiteX6" fmla="*/ 172995 w 4226011"/>
              <a:gd name="connsiteY6" fmla="*/ 391886 h 533106"/>
              <a:gd name="connsiteX7" fmla="*/ 42366 w 4226011"/>
              <a:gd name="connsiteY7" fmla="*/ 349520 h 533106"/>
              <a:gd name="connsiteX8" fmla="*/ 21183 w 4226011"/>
              <a:gd name="connsiteY8" fmla="*/ 335398 h 533106"/>
              <a:gd name="connsiteX9" fmla="*/ 7061 w 4226011"/>
              <a:gd name="connsiteY9" fmla="*/ 314215 h 533106"/>
              <a:gd name="connsiteX10" fmla="*/ 0 w 4226011"/>
              <a:gd name="connsiteY10" fmla="*/ 275379 h 533106"/>
              <a:gd name="connsiteX11" fmla="*/ 3531 w 4226011"/>
              <a:gd name="connsiteY11" fmla="*/ 250666 h 533106"/>
              <a:gd name="connsiteX12" fmla="*/ 21183 w 4226011"/>
              <a:gd name="connsiteY12" fmla="*/ 225952 h 533106"/>
              <a:gd name="connsiteX13" fmla="*/ 95324 w 4226011"/>
              <a:gd name="connsiteY13" fmla="*/ 183586 h 533106"/>
              <a:gd name="connsiteX14" fmla="*/ 165934 w 4226011"/>
              <a:gd name="connsiteY14" fmla="*/ 151812 h 533106"/>
              <a:gd name="connsiteX15" fmla="*/ 271849 w 4226011"/>
              <a:gd name="connsiteY15" fmla="*/ 120037 h 533106"/>
              <a:gd name="connsiteX16" fmla="*/ 406008 w 4226011"/>
              <a:gd name="connsiteY16" fmla="*/ 91793 h 533106"/>
              <a:gd name="connsiteX17" fmla="*/ 469557 w 4226011"/>
              <a:gd name="connsiteY17" fmla="*/ 102385 h 533106"/>
              <a:gd name="connsiteX18" fmla="*/ 621369 w 4226011"/>
              <a:gd name="connsiteY18" fmla="*/ 130629 h 533106"/>
              <a:gd name="connsiteX19" fmla="*/ 822607 w 4226011"/>
              <a:gd name="connsiteY19" fmla="*/ 155342 h 533106"/>
              <a:gd name="connsiteX20" fmla="*/ 1119169 w 4226011"/>
              <a:gd name="connsiteY20" fmla="*/ 176525 h 533106"/>
              <a:gd name="connsiteX21" fmla="*/ 1624031 w 4226011"/>
              <a:gd name="connsiteY21" fmla="*/ 194178 h 533106"/>
              <a:gd name="connsiteX22" fmla="*/ 2418394 w 4226011"/>
              <a:gd name="connsiteY22" fmla="*/ 201239 h 533106"/>
              <a:gd name="connsiteX23" fmla="*/ 3022110 w 4226011"/>
              <a:gd name="connsiteY23" fmla="*/ 204769 h 533106"/>
              <a:gd name="connsiteX24" fmla="*/ 3668192 w 4226011"/>
              <a:gd name="connsiteY24" fmla="*/ 204769 h 533106"/>
              <a:gd name="connsiteX25" fmla="*/ 3901205 w 4226011"/>
              <a:gd name="connsiteY25" fmla="*/ 197708 h 533106"/>
              <a:gd name="connsiteX26" fmla="*/ 4017712 w 4226011"/>
              <a:gd name="connsiteY26" fmla="*/ 180056 h 533106"/>
              <a:gd name="connsiteX27" fmla="*/ 4074200 w 4226011"/>
              <a:gd name="connsiteY27" fmla="*/ 151812 h 533106"/>
              <a:gd name="connsiteX28" fmla="*/ 4148340 w 4226011"/>
              <a:gd name="connsiteY28" fmla="*/ 38836 h 533106"/>
              <a:gd name="connsiteX29" fmla="*/ 4165993 w 4226011"/>
              <a:gd name="connsiteY29" fmla="*/ 10592 h 533106"/>
              <a:gd name="connsiteX30" fmla="*/ 4187176 w 4226011"/>
              <a:gd name="connsiteY30" fmla="*/ 0 h 533106"/>
              <a:gd name="connsiteX31" fmla="*/ 4211889 w 4226011"/>
              <a:gd name="connsiteY31" fmla="*/ 0 h 533106"/>
              <a:gd name="connsiteX32" fmla="*/ 4218950 w 4226011"/>
              <a:gd name="connsiteY32" fmla="*/ 10592 h 533106"/>
              <a:gd name="connsiteX33" fmla="*/ 4226011 w 4226011"/>
              <a:gd name="connsiteY33" fmla="*/ 42366 h 533106"/>
              <a:gd name="connsiteX34" fmla="*/ 4218950 w 4226011"/>
              <a:gd name="connsiteY34" fmla="*/ 95324 h 533106"/>
              <a:gd name="connsiteX35" fmla="*/ 4190706 w 4226011"/>
              <a:gd name="connsiteY35" fmla="*/ 176525 h 533106"/>
              <a:gd name="connsiteX36" fmla="*/ 4151871 w 4226011"/>
              <a:gd name="connsiteY36" fmla="*/ 275379 h 533106"/>
              <a:gd name="connsiteX37" fmla="*/ 4102444 w 4226011"/>
              <a:gd name="connsiteY37" fmla="*/ 363642 h 533106"/>
              <a:gd name="connsiteX38" fmla="*/ 4035364 w 4226011"/>
              <a:gd name="connsiteY38" fmla="*/ 455435 h 533106"/>
              <a:gd name="connsiteX39" fmla="*/ 3982407 w 4226011"/>
              <a:gd name="connsiteY39" fmla="*/ 511923 h 533106"/>
              <a:gd name="connsiteX40" fmla="*/ 3961224 w 4226011"/>
              <a:gd name="connsiteY40" fmla="*/ 526045 h 533106"/>
              <a:gd name="connsiteX41" fmla="*/ 3932979 w 4226011"/>
              <a:gd name="connsiteY41" fmla="*/ 533106 h 533106"/>
              <a:gd name="connsiteX42" fmla="*/ 3887083 w 4226011"/>
              <a:gd name="connsiteY42" fmla="*/ 529576 h 533106"/>
              <a:gd name="connsiteX43" fmla="*/ 3855308 w 4226011"/>
              <a:gd name="connsiteY43" fmla="*/ 511923 h 533106"/>
              <a:gd name="connsiteX44" fmla="*/ 3791759 w 4226011"/>
              <a:gd name="connsiteY44" fmla="*/ 469557 h 533106"/>
              <a:gd name="connsiteX45" fmla="*/ 3251593 w 4226011"/>
              <a:gd name="connsiteY45" fmla="*/ 437783 h 533106"/>
              <a:gd name="connsiteX46" fmla="*/ 2644346 w 4226011"/>
              <a:gd name="connsiteY46" fmla="*/ 409539 h 533106"/>
              <a:gd name="connsiteX47" fmla="*/ 2344254 w 4226011"/>
              <a:gd name="connsiteY47" fmla="*/ 402478 h 53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226011" h="533106">
                <a:moveTo>
                  <a:pt x="2344254" y="402478"/>
                </a:moveTo>
                <a:lnTo>
                  <a:pt x="1616970" y="406008"/>
                </a:lnTo>
                <a:lnTo>
                  <a:pt x="1087395" y="413069"/>
                </a:lnTo>
                <a:lnTo>
                  <a:pt x="568411" y="420130"/>
                </a:lnTo>
                <a:lnTo>
                  <a:pt x="300093" y="430722"/>
                </a:lnTo>
                <a:lnTo>
                  <a:pt x="264788" y="420130"/>
                </a:lnTo>
                <a:lnTo>
                  <a:pt x="172995" y="391886"/>
                </a:lnTo>
                <a:lnTo>
                  <a:pt x="42366" y="349520"/>
                </a:lnTo>
                <a:lnTo>
                  <a:pt x="21183" y="335398"/>
                </a:lnTo>
                <a:lnTo>
                  <a:pt x="7061" y="314215"/>
                </a:lnTo>
                <a:lnTo>
                  <a:pt x="0" y="275379"/>
                </a:lnTo>
                <a:lnTo>
                  <a:pt x="3531" y="250666"/>
                </a:lnTo>
                <a:lnTo>
                  <a:pt x="21183" y="225952"/>
                </a:lnTo>
                <a:lnTo>
                  <a:pt x="95324" y="183586"/>
                </a:lnTo>
                <a:lnTo>
                  <a:pt x="165934" y="151812"/>
                </a:lnTo>
                <a:lnTo>
                  <a:pt x="271849" y="120037"/>
                </a:lnTo>
                <a:lnTo>
                  <a:pt x="406008" y="91793"/>
                </a:lnTo>
                <a:lnTo>
                  <a:pt x="469557" y="102385"/>
                </a:lnTo>
                <a:lnTo>
                  <a:pt x="621369" y="130629"/>
                </a:lnTo>
                <a:lnTo>
                  <a:pt x="822607" y="155342"/>
                </a:lnTo>
                <a:lnTo>
                  <a:pt x="1119169" y="176525"/>
                </a:lnTo>
                <a:lnTo>
                  <a:pt x="1624031" y="194178"/>
                </a:lnTo>
                <a:lnTo>
                  <a:pt x="2418394" y="201239"/>
                </a:lnTo>
                <a:lnTo>
                  <a:pt x="3022110" y="204769"/>
                </a:lnTo>
                <a:lnTo>
                  <a:pt x="3668192" y="204769"/>
                </a:lnTo>
                <a:lnTo>
                  <a:pt x="3901205" y="197708"/>
                </a:lnTo>
                <a:lnTo>
                  <a:pt x="4017712" y="180056"/>
                </a:lnTo>
                <a:lnTo>
                  <a:pt x="4074200" y="151812"/>
                </a:lnTo>
                <a:lnTo>
                  <a:pt x="4148340" y="38836"/>
                </a:lnTo>
                <a:lnTo>
                  <a:pt x="4165993" y="10592"/>
                </a:lnTo>
                <a:lnTo>
                  <a:pt x="4187176" y="0"/>
                </a:lnTo>
                <a:lnTo>
                  <a:pt x="4211889" y="0"/>
                </a:lnTo>
                <a:lnTo>
                  <a:pt x="4218950" y="10592"/>
                </a:lnTo>
                <a:lnTo>
                  <a:pt x="4226011" y="42366"/>
                </a:lnTo>
                <a:lnTo>
                  <a:pt x="4218950" y="95324"/>
                </a:lnTo>
                <a:lnTo>
                  <a:pt x="4190706" y="176525"/>
                </a:lnTo>
                <a:lnTo>
                  <a:pt x="4151871" y="275379"/>
                </a:lnTo>
                <a:lnTo>
                  <a:pt x="4102444" y="363642"/>
                </a:lnTo>
                <a:lnTo>
                  <a:pt x="4035364" y="455435"/>
                </a:lnTo>
                <a:lnTo>
                  <a:pt x="3982407" y="511923"/>
                </a:lnTo>
                <a:lnTo>
                  <a:pt x="3961224" y="526045"/>
                </a:lnTo>
                <a:lnTo>
                  <a:pt x="3932979" y="533106"/>
                </a:lnTo>
                <a:lnTo>
                  <a:pt x="3887083" y="529576"/>
                </a:lnTo>
                <a:lnTo>
                  <a:pt x="3855308" y="511923"/>
                </a:lnTo>
                <a:lnTo>
                  <a:pt x="3791759" y="469557"/>
                </a:lnTo>
                <a:lnTo>
                  <a:pt x="3251593" y="437783"/>
                </a:lnTo>
                <a:lnTo>
                  <a:pt x="2644346" y="409539"/>
                </a:lnTo>
                <a:lnTo>
                  <a:pt x="2344254" y="40247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80502D5-E210-448F-A036-F1EB955A099F}"/>
              </a:ext>
            </a:extLst>
          </p:cNvPr>
          <p:cNvSpPr/>
          <p:nvPr/>
        </p:nvSpPr>
        <p:spPr>
          <a:xfrm>
            <a:off x="5448301" y="2398714"/>
            <a:ext cx="2284413" cy="1279525"/>
          </a:xfrm>
          <a:custGeom>
            <a:avLst/>
            <a:gdLst>
              <a:gd name="connsiteX0" fmla="*/ 1612106 w 2283619"/>
              <a:gd name="connsiteY0" fmla="*/ 245269 h 1281112"/>
              <a:gd name="connsiteX1" fmla="*/ 1185863 w 2283619"/>
              <a:gd name="connsiteY1" fmla="*/ 328612 h 1281112"/>
              <a:gd name="connsiteX2" fmla="*/ 1002506 w 2283619"/>
              <a:gd name="connsiteY2" fmla="*/ 381000 h 1281112"/>
              <a:gd name="connsiteX3" fmla="*/ 788194 w 2283619"/>
              <a:gd name="connsiteY3" fmla="*/ 423862 h 1281112"/>
              <a:gd name="connsiteX4" fmla="*/ 614363 w 2283619"/>
              <a:gd name="connsiteY4" fmla="*/ 473869 h 1281112"/>
              <a:gd name="connsiteX5" fmla="*/ 509588 w 2283619"/>
              <a:gd name="connsiteY5" fmla="*/ 511969 h 1281112"/>
              <a:gd name="connsiteX6" fmla="*/ 361950 w 2283619"/>
              <a:gd name="connsiteY6" fmla="*/ 569119 h 1281112"/>
              <a:gd name="connsiteX7" fmla="*/ 328613 w 2283619"/>
              <a:gd name="connsiteY7" fmla="*/ 583406 h 1281112"/>
              <a:gd name="connsiteX8" fmla="*/ 314325 w 2283619"/>
              <a:gd name="connsiteY8" fmla="*/ 583406 h 1281112"/>
              <a:gd name="connsiteX9" fmla="*/ 276225 w 2283619"/>
              <a:gd name="connsiteY9" fmla="*/ 569119 h 1281112"/>
              <a:gd name="connsiteX10" fmla="*/ 250031 w 2283619"/>
              <a:gd name="connsiteY10" fmla="*/ 552450 h 1281112"/>
              <a:gd name="connsiteX11" fmla="*/ 216694 w 2283619"/>
              <a:gd name="connsiteY11" fmla="*/ 523875 h 1281112"/>
              <a:gd name="connsiteX12" fmla="*/ 180975 w 2283619"/>
              <a:gd name="connsiteY12" fmla="*/ 483394 h 1281112"/>
              <a:gd name="connsiteX13" fmla="*/ 102394 w 2283619"/>
              <a:gd name="connsiteY13" fmla="*/ 376237 h 1281112"/>
              <a:gd name="connsiteX14" fmla="*/ 47625 w 2283619"/>
              <a:gd name="connsiteY14" fmla="*/ 292894 h 1281112"/>
              <a:gd name="connsiteX15" fmla="*/ 4763 w 2283619"/>
              <a:gd name="connsiteY15" fmla="*/ 214312 h 1281112"/>
              <a:gd name="connsiteX16" fmla="*/ 0 w 2283619"/>
              <a:gd name="connsiteY16" fmla="*/ 195262 h 1281112"/>
              <a:gd name="connsiteX17" fmla="*/ 0 w 2283619"/>
              <a:gd name="connsiteY17" fmla="*/ 180975 h 1281112"/>
              <a:gd name="connsiteX18" fmla="*/ 4763 w 2283619"/>
              <a:gd name="connsiteY18" fmla="*/ 171450 h 1281112"/>
              <a:gd name="connsiteX19" fmla="*/ 16669 w 2283619"/>
              <a:gd name="connsiteY19" fmla="*/ 164306 h 1281112"/>
              <a:gd name="connsiteX20" fmla="*/ 35719 w 2283619"/>
              <a:gd name="connsiteY20" fmla="*/ 166687 h 1281112"/>
              <a:gd name="connsiteX21" fmla="*/ 64294 w 2283619"/>
              <a:gd name="connsiteY21" fmla="*/ 180975 h 1281112"/>
              <a:gd name="connsiteX22" fmla="*/ 83344 w 2283619"/>
              <a:gd name="connsiteY22" fmla="*/ 214312 h 1281112"/>
              <a:gd name="connsiteX23" fmla="*/ 119063 w 2283619"/>
              <a:gd name="connsiteY23" fmla="*/ 252412 h 1281112"/>
              <a:gd name="connsiteX24" fmla="*/ 164306 w 2283619"/>
              <a:gd name="connsiteY24" fmla="*/ 283369 h 1281112"/>
              <a:gd name="connsiteX25" fmla="*/ 197644 w 2283619"/>
              <a:gd name="connsiteY25" fmla="*/ 302419 h 1281112"/>
              <a:gd name="connsiteX26" fmla="*/ 242888 w 2283619"/>
              <a:gd name="connsiteY26" fmla="*/ 316706 h 1281112"/>
              <a:gd name="connsiteX27" fmla="*/ 273844 w 2283619"/>
              <a:gd name="connsiteY27" fmla="*/ 319087 h 1281112"/>
              <a:gd name="connsiteX28" fmla="*/ 304800 w 2283619"/>
              <a:gd name="connsiteY28" fmla="*/ 319087 h 1281112"/>
              <a:gd name="connsiteX29" fmla="*/ 416719 w 2283619"/>
              <a:gd name="connsiteY29" fmla="*/ 297656 h 1281112"/>
              <a:gd name="connsiteX30" fmla="*/ 723900 w 2283619"/>
              <a:gd name="connsiteY30" fmla="*/ 235744 h 1281112"/>
              <a:gd name="connsiteX31" fmla="*/ 995363 w 2283619"/>
              <a:gd name="connsiteY31" fmla="*/ 180975 h 1281112"/>
              <a:gd name="connsiteX32" fmla="*/ 1188244 w 2283619"/>
              <a:gd name="connsiteY32" fmla="*/ 142875 h 1281112"/>
              <a:gd name="connsiteX33" fmla="*/ 1528763 w 2283619"/>
              <a:gd name="connsiteY33" fmla="*/ 97631 h 1281112"/>
              <a:gd name="connsiteX34" fmla="*/ 1740694 w 2283619"/>
              <a:gd name="connsiteY34" fmla="*/ 69056 h 1281112"/>
              <a:gd name="connsiteX35" fmla="*/ 1795463 w 2283619"/>
              <a:gd name="connsiteY35" fmla="*/ 35719 h 1281112"/>
              <a:gd name="connsiteX36" fmla="*/ 1864519 w 2283619"/>
              <a:gd name="connsiteY36" fmla="*/ 0 h 1281112"/>
              <a:gd name="connsiteX37" fmla="*/ 1881188 w 2283619"/>
              <a:gd name="connsiteY37" fmla="*/ 4762 h 1281112"/>
              <a:gd name="connsiteX38" fmla="*/ 1981200 w 2283619"/>
              <a:gd name="connsiteY38" fmla="*/ 54769 h 1281112"/>
              <a:gd name="connsiteX39" fmla="*/ 2133600 w 2283619"/>
              <a:gd name="connsiteY39" fmla="*/ 138112 h 1281112"/>
              <a:gd name="connsiteX40" fmla="*/ 2216944 w 2283619"/>
              <a:gd name="connsiteY40" fmla="*/ 188119 h 1281112"/>
              <a:gd name="connsiteX41" fmla="*/ 2243138 w 2283619"/>
              <a:gd name="connsiteY41" fmla="*/ 209550 h 1281112"/>
              <a:gd name="connsiteX42" fmla="*/ 2259806 w 2283619"/>
              <a:gd name="connsiteY42" fmla="*/ 228600 h 1281112"/>
              <a:gd name="connsiteX43" fmla="*/ 2274094 w 2283619"/>
              <a:gd name="connsiteY43" fmla="*/ 247650 h 1281112"/>
              <a:gd name="connsiteX44" fmla="*/ 2283619 w 2283619"/>
              <a:gd name="connsiteY44" fmla="*/ 271462 h 1281112"/>
              <a:gd name="connsiteX45" fmla="*/ 2283619 w 2283619"/>
              <a:gd name="connsiteY45" fmla="*/ 295275 h 1281112"/>
              <a:gd name="connsiteX46" fmla="*/ 2278856 w 2283619"/>
              <a:gd name="connsiteY46" fmla="*/ 314325 h 1281112"/>
              <a:gd name="connsiteX47" fmla="*/ 2259806 w 2283619"/>
              <a:gd name="connsiteY47" fmla="*/ 338137 h 1281112"/>
              <a:gd name="connsiteX48" fmla="*/ 2221706 w 2283619"/>
              <a:gd name="connsiteY48" fmla="*/ 364331 h 1281112"/>
              <a:gd name="connsiteX49" fmla="*/ 2159794 w 2283619"/>
              <a:gd name="connsiteY49" fmla="*/ 600075 h 1281112"/>
              <a:gd name="connsiteX50" fmla="*/ 2081213 w 2283619"/>
              <a:gd name="connsiteY50" fmla="*/ 926306 h 1281112"/>
              <a:gd name="connsiteX51" fmla="*/ 2007394 w 2283619"/>
              <a:gd name="connsiteY51" fmla="*/ 1278731 h 1281112"/>
              <a:gd name="connsiteX52" fmla="*/ 1807369 w 2283619"/>
              <a:gd name="connsiteY52" fmla="*/ 1281112 h 1281112"/>
              <a:gd name="connsiteX53" fmla="*/ 1905000 w 2283619"/>
              <a:gd name="connsiteY53" fmla="*/ 597694 h 1281112"/>
              <a:gd name="connsiteX54" fmla="*/ 1931194 w 2283619"/>
              <a:gd name="connsiteY54" fmla="*/ 366712 h 1281112"/>
              <a:gd name="connsiteX55" fmla="*/ 1931194 w 2283619"/>
              <a:gd name="connsiteY55" fmla="*/ 323850 h 1281112"/>
              <a:gd name="connsiteX56" fmla="*/ 1928813 w 2283619"/>
              <a:gd name="connsiteY56" fmla="*/ 300037 h 1281112"/>
              <a:gd name="connsiteX57" fmla="*/ 1919288 w 2283619"/>
              <a:gd name="connsiteY57" fmla="*/ 276225 h 1281112"/>
              <a:gd name="connsiteX58" fmla="*/ 1907381 w 2283619"/>
              <a:gd name="connsiteY58" fmla="*/ 257175 h 1281112"/>
              <a:gd name="connsiteX59" fmla="*/ 1885950 w 2283619"/>
              <a:gd name="connsiteY59" fmla="*/ 235744 h 1281112"/>
              <a:gd name="connsiteX60" fmla="*/ 1854994 w 2283619"/>
              <a:gd name="connsiteY60" fmla="*/ 214312 h 1281112"/>
              <a:gd name="connsiteX61" fmla="*/ 1816894 w 2283619"/>
              <a:gd name="connsiteY61" fmla="*/ 207169 h 1281112"/>
              <a:gd name="connsiteX62" fmla="*/ 1612106 w 2283619"/>
              <a:gd name="connsiteY62" fmla="*/ 245269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283619" h="1281112">
                <a:moveTo>
                  <a:pt x="1612106" y="245269"/>
                </a:moveTo>
                <a:lnTo>
                  <a:pt x="1185863" y="328612"/>
                </a:lnTo>
                <a:lnTo>
                  <a:pt x="1002506" y="381000"/>
                </a:lnTo>
                <a:lnTo>
                  <a:pt x="788194" y="423862"/>
                </a:lnTo>
                <a:lnTo>
                  <a:pt x="614363" y="473869"/>
                </a:lnTo>
                <a:lnTo>
                  <a:pt x="509588" y="511969"/>
                </a:lnTo>
                <a:lnTo>
                  <a:pt x="361950" y="569119"/>
                </a:lnTo>
                <a:lnTo>
                  <a:pt x="328613" y="583406"/>
                </a:lnTo>
                <a:lnTo>
                  <a:pt x="314325" y="583406"/>
                </a:lnTo>
                <a:lnTo>
                  <a:pt x="276225" y="569119"/>
                </a:lnTo>
                <a:lnTo>
                  <a:pt x="250031" y="552450"/>
                </a:lnTo>
                <a:lnTo>
                  <a:pt x="216694" y="523875"/>
                </a:lnTo>
                <a:lnTo>
                  <a:pt x="180975" y="483394"/>
                </a:lnTo>
                <a:lnTo>
                  <a:pt x="102394" y="376237"/>
                </a:lnTo>
                <a:lnTo>
                  <a:pt x="47625" y="292894"/>
                </a:lnTo>
                <a:lnTo>
                  <a:pt x="4763" y="214312"/>
                </a:lnTo>
                <a:lnTo>
                  <a:pt x="0" y="195262"/>
                </a:lnTo>
                <a:lnTo>
                  <a:pt x="0" y="180975"/>
                </a:lnTo>
                <a:lnTo>
                  <a:pt x="4763" y="171450"/>
                </a:lnTo>
                <a:lnTo>
                  <a:pt x="16669" y="164306"/>
                </a:lnTo>
                <a:lnTo>
                  <a:pt x="35719" y="166687"/>
                </a:lnTo>
                <a:lnTo>
                  <a:pt x="64294" y="180975"/>
                </a:lnTo>
                <a:lnTo>
                  <a:pt x="83344" y="214312"/>
                </a:lnTo>
                <a:lnTo>
                  <a:pt x="119063" y="252412"/>
                </a:lnTo>
                <a:lnTo>
                  <a:pt x="164306" y="283369"/>
                </a:lnTo>
                <a:lnTo>
                  <a:pt x="197644" y="302419"/>
                </a:lnTo>
                <a:lnTo>
                  <a:pt x="242888" y="316706"/>
                </a:lnTo>
                <a:lnTo>
                  <a:pt x="273844" y="319087"/>
                </a:lnTo>
                <a:lnTo>
                  <a:pt x="304800" y="319087"/>
                </a:lnTo>
                <a:lnTo>
                  <a:pt x="416719" y="297656"/>
                </a:lnTo>
                <a:lnTo>
                  <a:pt x="723900" y="235744"/>
                </a:lnTo>
                <a:lnTo>
                  <a:pt x="995363" y="180975"/>
                </a:lnTo>
                <a:lnTo>
                  <a:pt x="1188244" y="142875"/>
                </a:lnTo>
                <a:lnTo>
                  <a:pt x="1528763" y="97631"/>
                </a:lnTo>
                <a:lnTo>
                  <a:pt x="1740694" y="69056"/>
                </a:lnTo>
                <a:lnTo>
                  <a:pt x="1795463" y="35719"/>
                </a:lnTo>
                <a:lnTo>
                  <a:pt x="1864519" y="0"/>
                </a:lnTo>
                <a:lnTo>
                  <a:pt x="1881188" y="4762"/>
                </a:lnTo>
                <a:lnTo>
                  <a:pt x="1981200" y="54769"/>
                </a:lnTo>
                <a:lnTo>
                  <a:pt x="2133600" y="138112"/>
                </a:lnTo>
                <a:lnTo>
                  <a:pt x="2216944" y="188119"/>
                </a:lnTo>
                <a:lnTo>
                  <a:pt x="2243138" y="209550"/>
                </a:lnTo>
                <a:lnTo>
                  <a:pt x="2259806" y="228600"/>
                </a:lnTo>
                <a:lnTo>
                  <a:pt x="2274094" y="247650"/>
                </a:lnTo>
                <a:lnTo>
                  <a:pt x="2283619" y="271462"/>
                </a:lnTo>
                <a:lnTo>
                  <a:pt x="2283619" y="295275"/>
                </a:lnTo>
                <a:lnTo>
                  <a:pt x="2278856" y="314325"/>
                </a:lnTo>
                <a:lnTo>
                  <a:pt x="2259806" y="338137"/>
                </a:lnTo>
                <a:lnTo>
                  <a:pt x="2221706" y="364331"/>
                </a:lnTo>
                <a:lnTo>
                  <a:pt x="2159794" y="600075"/>
                </a:lnTo>
                <a:lnTo>
                  <a:pt x="2081213" y="926306"/>
                </a:lnTo>
                <a:lnTo>
                  <a:pt x="2007394" y="1278731"/>
                </a:lnTo>
                <a:lnTo>
                  <a:pt x="1807369" y="1281112"/>
                </a:lnTo>
                <a:lnTo>
                  <a:pt x="1905000" y="597694"/>
                </a:lnTo>
                <a:lnTo>
                  <a:pt x="1931194" y="366712"/>
                </a:lnTo>
                <a:lnTo>
                  <a:pt x="1931194" y="323850"/>
                </a:lnTo>
                <a:lnTo>
                  <a:pt x="1928813" y="300037"/>
                </a:lnTo>
                <a:lnTo>
                  <a:pt x="1919288" y="276225"/>
                </a:lnTo>
                <a:lnTo>
                  <a:pt x="1907381" y="257175"/>
                </a:lnTo>
                <a:lnTo>
                  <a:pt x="1885950" y="235744"/>
                </a:lnTo>
                <a:lnTo>
                  <a:pt x="1854994" y="214312"/>
                </a:lnTo>
                <a:lnTo>
                  <a:pt x="1816894" y="207169"/>
                </a:lnTo>
                <a:lnTo>
                  <a:pt x="1612106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04CC9D-1AEE-485A-9D96-DA2D4AD24EF5}"/>
              </a:ext>
            </a:extLst>
          </p:cNvPr>
          <p:cNvSpPr/>
          <p:nvPr/>
        </p:nvSpPr>
        <p:spPr>
          <a:xfrm>
            <a:off x="4979988" y="3519488"/>
            <a:ext cx="3340100" cy="628650"/>
          </a:xfrm>
          <a:custGeom>
            <a:avLst/>
            <a:gdLst>
              <a:gd name="connsiteX0" fmla="*/ 2098222 w 3339193"/>
              <a:gd name="connsiteY0" fmla="*/ 280307 h 628650"/>
              <a:gd name="connsiteX1" fmla="*/ 1793422 w 3339193"/>
              <a:gd name="connsiteY1" fmla="*/ 310243 h 628650"/>
              <a:gd name="connsiteX2" fmla="*/ 1589315 w 3339193"/>
              <a:gd name="connsiteY2" fmla="*/ 340179 h 628650"/>
              <a:gd name="connsiteX3" fmla="*/ 1385207 w 3339193"/>
              <a:gd name="connsiteY3" fmla="*/ 353786 h 628650"/>
              <a:gd name="connsiteX4" fmla="*/ 1118507 w 3339193"/>
              <a:gd name="connsiteY4" fmla="*/ 408214 h 628650"/>
              <a:gd name="connsiteX5" fmla="*/ 775607 w 3339193"/>
              <a:gd name="connsiteY5" fmla="*/ 489857 h 628650"/>
              <a:gd name="connsiteX6" fmla="*/ 555172 w 3339193"/>
              <a:gd name="connsiteY6" fmla="*/ 552450 h 628650"/>
              <a:gd name="connsiteX7" fmla="*/ 372836 w 3339193"/>
              <a:gd name="connsiteY7" fmla="*/ 628650 h 628650"/>
              <a:gd name="connsiteX8" fmla="*/ 353786 w 3339193"/>
              <a:gd name="connsiteY8" fmla="*/ 628650 h 628650"/>
              <a:gd name="connsiteX9" fmla="*/ 332015 w 3339193"/>
              <a:gd name="connsiteY9" fmla="*/ 623207 h 628650"/>
              <a:gd name="connsiteX10" fmla="*/ 296636 w 3339193"/>
              <a:gd name="connsiteY10" fmla="*/ 612322 h 628650"/>
              <a:gd name="connsiteX11" fmla="*/ 239486 w 3339193"/>
              <a:gd name="connsiteY11" fmla="*/ 574222 h 628650"/>
              <a:gd name="connsiteX12" fmla="*/ 130629 w 3339193"/>
              <a:gd name="connsiteY12" fmla="*/ 481693 h 628650"/>
              <a:gd name="connsiteX13" fmla="*/ 43543 w 3339193"/>
              <a:gd name="connsiteY13" fmla="*/ 394607 h 628650"/>
              <a:gd name="connsiteX14" fmla="*/ 13607 w 3339193"/>
              <a:gd name="connsiteY14" fmla="*/ 364672 h 628650"/>
              <a:gd name="connsiteX15" fmla="*/ 0 w 3339193"/>
              <a:gd name="connsiteY15" fmla="*/ 337457 h 628650"/>
              <a:gd name="connsiteX16" fmla="*/ 0 w 3339193"/>
              <a:gd name="connsiteY16" fmla="*/ 321129 h 628650"/>
              <a:gd name="connsiteX17" fmla="*/ 2722 w 3339193"/>
              <a:gd name="connsiteY17" fmla="*/ 307522 h 628650"/>
              <a:gd name="connsiteX18" fmla="*/ 13607 w 3339193"/>
              <a:gd name="connsiteY18" fmla="*/ 299357 h 628650"/>
              <a:gd name="connsiteX19" fmla="*/ 29936 w 3339193"/>
              <a:gd name="connsiteY19" fmla="*/ 299357 h 628650"/>
              <a:gd name="connsiteX20" fmla="*/ 65315 w 3339193"/>
              <a:gd name="connsiteY20" fmla="*/ 315686 h 628650"/>
              <a:gd name="connsiteX21" fmla="*/ 117022 w 3339193"/>
              <a:gd name="connsiteY21" fmla="*/ 337457 h 628650"/>
              <a:gd name="connsiteX22" fmla="*/ 182336 w 3339193"/>
              <a:gd name="connsiteY22" fmla="*/ 353786 h 628650"/>
              <a:gd name="connsiteX23" fmla="*/ 255815 w 3339193"/>
              <a:gd name="connsiteY23" fmla="*/ 359229 h 628650"/>
              <a:gd name="connsiteX24" fmla="*/ 329293 w 3339193"/>
              <a:gd name="connsiteY24" fmla="*/ 356507 h 628650"/>
              <a:gd name="connsiteX25" fmla="*/ 498022 w 3339193"/>
              <a:gd name="connsiteY25" fmla="*/ 334736 h 628650"/>
              <a:gd name="connsiteX26" fmla="*/ 693965 w 3339193"/>
              <a:gd name="connsiteY26" fmla="*/ 307522 h 628650"/>
              <a:gd name="connsiteX27" fmla="*/ 1121229 w 3339193"/>
              <a:gd name="connsiteY27" fmla="*/ 217714 h 628650"/>
              <a:gd name="connsiteX28" fmla="*/ 1426029 w 3339193"/>
              <a:gd name="connsiteY28" fmla="*/ 149679 h 628650"/>
              <a:gd name="connsiteX29" fmla="*/ 1687286 w 3339193"/>
              <a:gd name="connsiteY29" fmla="*/ 133350 h 628650"/>
              <a:gd name="connsiteX30" fmla="*/ 1964872 w 3339193"/>
              <a:gd name="connsiteY30" fmla="*/ 100693 h 628650"/>
              <a:gd name="connsiteX31" fmla="*/ 2307772 w 3339193"/>
              <a:gd name="connsiteY31" fmla="*/ 65314 h 628650"/>
              <a:gd name="connsiteX32" fmla="*/ 2498272 w 3339193"/>
              <a:gd name="connsiteY32" fmla="*/ 68036 h 628650"/>
              <a:gd name="connsiteX33" fmla="*/ 2756807 w 3339193"/>
              <a:gd name="connsiteY33" fmla="*/ 70757 h 628650"/>
              <a:gd name="connsiteX34" fmla="*/ 2876550 w 3339193"/>
              <a:gd name="connsiteY34" fmla="*/ 29936 h 628650"/>
              <a:gd name="connsiteX35" fmla="*/ 2955472 w 3339193"/>
              <a:gd name="connsiteY35" fmla="*/ 0 h 628650"/>
              <a:gd name="connsiteX36" fmla="*/ 3015343 w 3339193"/>
              <a:gd name="connsiteY36" fmla="*/ 21772 h 628650"/>
              <a:gd name="connsiteX37" fmla="*/ 3116036 w 3339193"/>
              <a:gd name="connsiteY37" fmla="*/ 70757 h 628650"/>
              <a:gd name="connsiteX38" fmla="*/ 3214007 w 3339193"/>
              <a:gd name="connsiteY38" fmla="*/ 125186 h 628650"/>
              <a:gd name="connsiteX39" fmla="*/ 3311979 w 3339193"/>
              <a:gd name="connsiteY39" fmla="*/ 195943 h 628650"/>
              <a:gd name="connsiteX40" fmla="*/ 3328307 w 3339193"/>
              <a:gd name="connsiteY40" fmla="*/ 214993 h 628650"/>
              <a:gd name="connsiteX41" fmla="*/ 3339193 w 3339193"/>
              <a:gd name="connsiteY41" fmla="*/ 244929 h 628650"/>
              <a:gd name="connsiteX42" fmla="*/ 3333750 w 3339193"/>
              <a:gd name="connsiteY42" fmla="*/ 291193 h 628650"/>
              <a:gd name="connsiteX43" fmla="*/ 3320143 w 3339193"/>
              <a:gd name="connsiteY43" fmla="*/ 318407 h 628650"/>
              <a:gd name="connsiteX44" fmla="*/ 3271157 w 3339193"/>
              <a:gd name="connsiteY44" fmla="*/ 334736 h 628650"/>
              <a:gd name="connsiteX45" fmla="*/ 3235779 w 3339193"/>
              <a:gd name="connsiteY45" fmla="*/ 337457 h 628650"/>
              <a:gd name="connsiteX46" fmla="*/ 3165022 w 3339193"/>
              <a:gd name="connsiteY46" fmla="*/ 323850 h 628650"/>
              <a:gd name="connsiteX47" fmla="*/ 3064329 w 3339193"/>
              <a:gd name="connsiteY47" fmla="*/ 299357 h 628650"/>
              <a:gd name="connsiteX48" fmla="*/ 2871107 w 3339193"/>
              <a:gd name="connsiteY48" fmla="*/ 274864 h 628650"/>
              <a:gd name="connsiteX49" fmla="*/ 2667000 w 3339193"/>
              <a:gd name="connsiteY49" fmla="*/ 266700 h 628650"/>
              <a:gd name="connsiteX50" fmla="*/ 2364922 w 3339193"/>
              <a:gd name="connsiteY50" fmla="*/ 269422 h 628650"/>
              <a:gd name="connsiteX51" fmla="*/ 2098222 w 3339193"/>
              <a:gd name="connsiteY51" fmla="*/ 28030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39193" h="628650">
                <a:moveTo>
                  <a:pt x="2098222" y="280307"/>
                </a:moveTo>
                <a:lnTo>
                  <a:pt x="1793422" y="310243"/>
                </a:lnTo>
                <a:lnTo>
                  <a:pt x="1589315" y="340179"/>
                </a:lnTo>
                <a:lnTo>
                  <a:pt x="1385207" y="353786"/>
                </a:lnTo>
                <a:lnTo>
                  <a:pt x="1118507" y="408214"/>
                </a:lnTo>
                <a:lnTo>
                  <a:pt x="775607" y="489857"/>
                </a:lnTo>
                <a:lnTo>
                  <a:pt x="555172" y="552450"/>
                </a:lnTo>
                <a:lnTo>
                  <a:pt x="372836" y="628650"/>
                </a:lnTo>
                <a:lnTo>
                  <a:pt x="353786" y="628650"/>
                </a:lnTo>
                <a:lnTo>
                  <a:pt x="332015" y="623207"/>
                </a:lnTo>
                <a:lnTo>
                  <a:pt x="296636" y="612322"/>
                </a:lnTo>
                <a:lnTo>
                  <a:pt x="239486" y="574222"/>
                </a:lnTo>
                <a:lnTo>
                  <a:pt x="130629" y="481693"/>
                </a:lnTo>
                <a:lnTo>
                  <a:pt x="43543" y="394607"/>
                </a:lnTo>
                <a:lnTo>
                  <a:pt x="13607" y="364672"/>
                </a:lnTo>
                <a:lnTo>
                  <a:pt x="0" y="337457"/>
                </a:lnTo>
                <a:lnTo>
                  <a:pt x="0" y="321129"/>
                </a:lnTo>
                <a:lnTo>
                  <a:pt x="2722" y="307522"/>
                </a:lnTo>
                <a:lnTo>
                  <a:pt x="13607" y="299357"/>
                </a:lnTo>
                <a:lnTo>
                  <a:pt x="29936" y="299357"/>
                </a:lnTo>
                <a:lnTo>
                  <a:pt x="65315" y="315686"/>
                </a:lnTo>
                <a:lnTo>
                  <a:pt x="117022" y="337457"/>
                </a:lnTo>
                <a:lnTo>
                  <a:pt x="182336" y="353786"/>
                </a:lnTo>
                <a:lnTo>
                  <a:pt x="255815" y="359229"/>
                </a:lnTo>
                <a:lnTo>
                  <a:pt x="329293" y="356507"/>
                </a:lnTo>
                <a:lnTo>
                  <a:pt x="498022" y="334736"/>
                </a:lnTo>
                <a:lnTo>
                  <a:pt x="693965" y="307522"/>
                </a:lnTo>
                <a:lnTo>
                  <a:pt x="1121229" y="217714"/>
                </a:lnTo>
                <a:lnTo>
                  <a:pt x="1426029" y="149679"/>
                </a:lnTo>
                <a:lnTo>
                  <a:pt x="1687286" y="133350"/>
                </a:lnTo>
                <a:lnTo>
                  <a:pt x="1964872" y="100693"/>
                </a:lnTo>
                <a:lnTo>
                  <a:pt x="2307772" y="65314"/>
                </a:lnTo>
                <a:lnTo>
                  <a:pt x="2498272" y="68036"/>
                </a:lnTo>
                <a:lnTo>
                  <a:pt x="2756807" y="70757"/>
                </a:lnTo>
                <a:lnTo>
                  <a:pt x="2876550" y="29936"/>
                </a:lnTo>
                <a:lnTo>
                  <a:pt x="2955472" y="0"/>
                </a:lnTo>
                <a:lnTo>
                  <a:pt x="3015343" y="21772"/>
                </a:lnTo>
                <a:lnTo>
                  <a:pt x="3116036" y="70757"/>
                </a:lnTo>
                <a:lnTo>
                  <a:pt x="3214007" y="125186"/>
                </a:lnTo>
                <a:lnTo>
                  <a:pt x="3311979" y="195943"/>
                </a:lnTo>
                <a:lnTo>
                  <a:pt x="3328307" y="214993"/>
                </a:lnTo>
                <a:lnTo>
                  <a:pt x="3339193" y="244929"/>
                </a:lnTo>
                <a:lnTo>
                  <a:pt x="3333750" y="291193"/>
                </a:lnTo>
                <a:lnTo>
                  <a:pt x="3320143" y="318407"/>
                </a:lnTo>
                <a:lnTo>
                  <a:pt x="3271157" y="334736"/>
                </a:lnTo>
                <a:lnTo>
                  <a:pt x="3235779" y="337457"/>
                </a:lnTo>
                <a:lnTo>
                  <a:pt x="3165022" y="323850"/>
                </a:lnTo>
                <a:lnTo>
                  <a:pt x="3064329" y="299357"/>
                </a:lnTo>
                <a:lnTo>
                  <a:pt x="2871107" y="274864"/>
                </a:lnTo>
                <a:lnTo>
                  <a:pt x="2667000" y="266700"/>
                </a:lnTo>
                <a:lnTo>
                  <a:pt x="2364922" y="269422"/>
                </a:lnTo>
                <a:lnTo>
                  <a:pt x="2098222" y="280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DB194A9-B5D9-40BD-9826-42252B3E6D02}"/>
              </a:ext>
            </a:extLst>
          </p:cNvPr>
          <p:cNvSpPr/>
          <p:nvPr/>
        </p:nvSpPr>
        <p:spPr>
          <a:xfrm rot="16200000">
            <a:off x="3606801" y="2716214"/>
            <a:ext cx="4289425" cy="1958975"/>
          </a:xfrm>
          <a:custGeom>
            <a:avLst/>
            <a:gdLst>
              <a:gd name="connsiteX0" fmla="*/ 2683181 w 4289560"/>
              <a:gd name="connsiteY0" fmla="*/ 1885288 h 1959428"/>
              <a:gd name="connsiteX1" fmla="*/ 2326601 w 4289560"/>
              <a:gd name="connsiteY1" fmla="*/ 1867635 h 1959428"/>
              <a:gd name="connsiteX2" fmla="*/ 2150076 w 4289560"/>
              <a:gd name="connsiteY2" fmla="*/ 1853513 h 1959428"/>
              <a:gd name="connsiteX3" fmla="*/ 2001794 w 4289560"/>
              <a:gd name="connsiteY3" fmla="*/ 1832330 h 1959428"/>
              <a:gd name="connsiteX4" fmla="*/ 1874696 w 4289560"/>
              <a:gd name="connsiteY4" fmla="*/ 1797025 h 1959428"/>
              <a:gd name="connsiteX5" fmla="*/ 1832330 w 4289560"/>
              <a:gd name="connsiteY5" fmla="*/ 1768781 h 1959428"/>
              <a:gd name="connsiteX6" fmla="*/ 1539299 w 4289560"/>
              <a:gd name="connsiteY6" fmla="*/ 1669927 h 1959428"/>
              <a:gd name="connsiteX7" fmla="*/ 1270981 w 4289560"/>
              <a:gd name="connsiteY7" fmla="*/ 1553420 h 1959428"/>
              <a:gd name="connsiteX8" fmla="*/ 1161535 w 4289560"/>
              <a:gd name="connsiteY8" fmla="*/ 1493402 h 1959428"/>
              <a:gd name="connsiteX9" fmla="*/ 995601 w 4289560"/>
              <a:gd name="connsiteY9" fmla="*/ 1394548 h 1959428"/>
              <a:gd name="connsiteX10" fmla="*/ 812015 w 4289560"/>
              <a:gd name="connsiteY10" fmla="*/ 1253328 h 1959428"/>
              <a:gd name="connsiteX11" fmla="*/ 656673 w 4289560"/>
              <a:gd name="connsiteY11" fmla="*/ 1112108 h 1959428"/>
              <a:gd name="connsiteX12" fmla="*/ 480148 w 4289560"/>
              <a:gd name="connsiteY12" fmla="*/ 910869 h 1959428"/>
              <a:gd name="connsiteX13" fmla="*/ 360111 w 4289560"/>
              <a:gd name="connsiteY13" fmla="*/ 744936 h 1959428"/>
              <a:gd name="connsiteX14" fmla="*/ 233013 w 4289560"/>
              <a:gd name="connsiteY14" fmla="*/ 533105 h 1959428"/>
              <a:gd name="connsiteX15" fmla="*/ 155342 w 4289560"/>
              <a:gd name="connsiteY15" fmla="*/ 384824 h 1959428"/>
              <a:gd name="connsiteX16" fmla="*/ 70610 w 4289560"/>
              <a:gd name="connsiteY16" fmla="*/ 201238 h 1959428"/>
              <a:gd name="connsiteX17" fmla="*/ 21183 w 4289560"/>
              <a:gd name="connsiteY17" fmla="*/ 70610 h 1959428"/>
              <a:gd name="connsiteX18" fmla="*/ 0 w 4289560"/>
              <a:gd name="connsiteY18" fmla="*/ 28244 h 1959428"/>
              <a:gd name="connsiteX19" fmla="*/ 0 w 4289560"/>
              <a:gd name="connsiteY19" fmla="*/ 28244 h 1959428"/>
              <a:gd name="connsiteX20" fmla="*/ 0 w 4289560"/>
              <a:gd name="connsiteY20" fmla="*/ 10591 h 1959428"/>
              <a:gd name="connsiteX21" fmla="*/ 10591 w 4289560"/>
              <a:gd name="connsiteY21" fmla="*/ 0 h 1959428"/>
              <a:gd name="connsiteX22" fmla="*/ 31774 w 4289560"/>
              <a:gd name="connsiteY22" fmla="*/ 7061 h 1959428"/>
              <a:gd name="connsiteX23" fmla="*/ 70610 w 4289560"/>
              <a:gd name="connsiteY23" fmla="*/ 49427 h 1959428"/>
              <a:gd name="connsiteX24" fmla="*/ 127098 w 4289560"/>
              <a:gd name="connsiteY24" fmla="*/ 162403 h 1959428"/>
              <a:gd name="connsiteX25" fmla="*/ 211830 w 4289560"/>
              <a:gd name="connsiteY25" fmla="*/ 310684 h 1959428"/>
              <a:gd name="connsiteX26" fmla="*/ 360111 w 4289560"/>
              <a:gd name="connsiteY26" fmla="*/ 526044 h 1959428"/>
              <a:gd name="connsiteX27" fmla="*/ 501331 w 4289560"/>
              <a:gd name="connsiteY27" fmla="*/ 702569 h 1959428"/>
              <a:gd name="connsiteX28" fmla="*/ 695509 w 4289560"/>
              <a:gd name="connsiteY28" fmla="*/ 896747 h 1959428"/>
              <a:gd name="connsiteX29" fmla="*/ 868503 w 4289560"/>
              <a:gd name="connsiteY29" fmla="*/ 1052089 h 1959428"/>
              <a:gd name="connsiteX30" fmla="*/ 1052089 w 4289560"/>
              <a:gd name="connsiteY30" fmla="*/ 1186248 h 1959428"/>
              <a:gd name="connsiteX31" fmla="*/ 1232145 w 4289560"/>
              <a:gd name="connsiteY31" fmla="*/ 1292163 h 1959428"/>
              <a:gd name="connsiteX32" fmla="*/ 1419262 w 4289560"/>
              <a:gd name="connsiteY32" fmla="*/ 1383956 h 1959428"/>
              <a:gd name="connsiteX33" fmla="*/ 1592256 w 4289560"/>
              <a:gd name="connsiteY33" fmla="*/ 1458097 h 1959428"/>
              <a:gd name="connsiteX34" fmla="*/ 1789964 w 4289560"/>
              <a:gd name="connsiteY34" fmla="*/ 1521646 h 1959428"/>
              <a:gd name="connsiteX35" fmla="*/ 1973550 w 4289560"/>
              <a:gd name="connsiteY35" fmla="*/ 1560481 h 1959428"/>
              <a:gd name="connsiteX36" fmla="*/ 2135954 w 4289560"/>
              <a:gd name="connsiteY36" fmla="*/ 1606378 h 1959428"/>
              <a:gd name="connsiteX37" fmla="*/ 2601980 w 4289560"/>
              <a:gd name="connsiteY37" fmla="*/ 1645214 h 1959428"/>
              <a:gd name="connsiteX38" fmla="*/ 3057415 w 4289560"/>
              <a:gd name="connsiteY38" fmla="*/ 1655805 h 1959428"/>
              <a:gd name="connsiteX39" fmla="*/ 3237470 w 4289560"/>
              <a:gd name="connsiteY39" fmla="*/ 1652275 h 1959428"/>
              <a:gd name="connsiteX40" fmla="*/ 3781167 w 4289560"/>
              <a:gd name="connsiteY40" fmla="*/ 1624030 h 1959428"/>
              <a:gd name="connsiteX41" fmla="*/ 4084791 w 4289560"/>
              <a:gd name="connsiteY41" fmla="*/ 1606378 h 1959428"/>
              <a:gd name="connsiteX42" fmla="*/ 4120096 w 4289560"/>
              <a:gd name="connsiteY42" fmla="*/ 1592256 h 1959428"/>
              <a:gd name="connsiteX43" fmla="*/ 4155401 w 4289560"/>
              <a:gd name="connsiteY43" fmla="*/ 1560481 h 1959428"/>
              <a:gd name="connsiteX44" fmla="*/ 4197767 w 4289560"/>
              <a:gd name="connsiteY44" fmla="*/ 1503993 h 1959428"/>
              <a:gd name="connsiteX45" fmla="*/ 4233072 w 4289560"/>
              <a:gd name="connsiteY45" fmla="*/ 1458097 h 1959428"/>
              <a:gd name="connsiteX46" fmla="*/ 4254255 w 4289560"/>
              <a:gd name="connsiteY46" fmla="*/ 1440444 h 1959428"/>
              <a:gd name="connsiteX47" fmla="*/ 4271907 w 4289560"/>
              <a:gd name="connsiteY47" fmla="*/ 1436914 h 1959428"/>
              <a:gd name="connsiteX48" fmla="*/ 4289560 w 4289560"/>
              <a:gd name="connsiteY48" fmla="*/ 1447505 h 1959428"/>
              <a:gd name="connsiteX49" fmla="*/ 4289560 w 4289560"/>
              <a:gd name="connsiteY49" fmla="*/ 1511054 h 1959428"/>
              <a:gd name="connsiteX50" fmla="*/ 4278968 w 4289560"/>
              <a:gd name="connsiteY50" fmla="*/ 1581664 h 1959428"/>
              <a:gd name="connsiteX51" fmla="*/ 4257785 w 4289560"/>
              <a:gd name="connsiteY51" fmla="*/ 1662866 h 1959428"/>
              <a:gd name="connsiteX52" fmla="*/ 4226011 w 4289560"/>
              <a:gd name="connsiteY52" fmla="*/ 1747598 h 1959428"/>
              <a:gd name="connsiteX53" fmla="*/ 4155401 w 4289560"/>
              <a:gd name="connsiteY53" fmla="*/ 1867635 h 1959428"/>
              <a:gd name="connsiteX54" fmla="*/ 4105974 w 4289560"/>
              <a:gd name="connsiteY54" fmla="*/ 1924123 h 1959428"/>
              <a:gd name="connsiteX55" fmla="*/ 4074199 w 4289560"/>
              <a:gd name="connsiteY55" fmla="*/ 1955898 h 1959428"/>
              <a:gd name="connsiteX56" fmla="*/ 4038894 w 4289560"/>
              <a:gd name="connsiteY56" fmla="*/ 1959428 h 1959428"/>
              <a:gd name="connsiteX57" fmla="*/ 4000059 w 4289560"/>
              <a:gd name="connsiteY57" fmla="*/ 1955898 h 1959428"/>
              <a:gd name="connsiteX58" fmla="*/ 3957693 w 4289560"/>
              <a:gd name="connsiteY58" fmla="*/ 1931184 h 1959428"/>
              <a:gd name="connsiteX59" fmla="*/ 3915327 w 4289560"/>
              <a:gd name="connsiteY59" fmla="*/ 1913532 h 1959428"/>
              <a:gd name="connsiteX60" fmla="*/ 3865899 w 4289560"/>
              <a:gd name="connsiteY60" fmla="*/ 1899410 h 1959428"/>
              <a:gd name="connsiteX61" fmla="*/ 3541093 w 4289560"/>
              <a:gd name="connsiteY61" fmla="*/ 1895879 h 1959428"/>
              <a:gd name="connsiteX62" fmla="*/ 3286897 w 4289560"/>
              <a:gd name="connsiteY62" fmla="*/ 1902940 h 1959428"/>
              <a:gd name="connsiteX63" fmla="*/ 3124494 w 4289560"/>
              <a:gd name="connsiteY63" fmla="*/ 1895879 h 1959428"/>
              <a:gd name="connsiteX64" fmla="*/ 2683181 w 4289560"/>
              <a:gd name="connsiteY64" fmla="*/ 1885288 h 1959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289560" h="1959428">
                <a:moveTo>
                  <a:pt x="2683181" y="1885288"/>
                </a:moveTo>
                <a:lnTo>
                  <a:pt x="2326601" y="1867635"/>
                </a:lnTo>
                <a:lnTo>
                  <a:pt x="2150076" y="1853513"/>
                </a:lnTo>
                <a:lnTo>
                  <a:pt x="2001794" y="1832330"/>
                </a:lnTo>
                <a:lnTo>
                  <a:pt x="1874696" y="1797025"/>
                </a:lnTo>
                <a:lnTo>
                  <a:pt x="1832330" y="1768781"/>
                </a:lnTo>
                <a:lnTo>
                  <a:pt x="1539299" y="1669927"/>
                </a:lnTo>
                <a:lnTo>
                  <a:pt x="1270981" y="1553420"/>
                </a:lnTo>
                <a:lnTo>
                  <a:pt x="1161535" y="1493402"/>
                </a:lnTo>
                <a:lnTo>
                  <a:pt x="995601" y="1394548"/>
                </a:lnTo>
                <a:lnTo>
                  <a:pt x="812015" y="1253328"/>
                </a:lnTo>
                <a:lnTo>
                  <a:pt x="656673" y="1112108"/>
                </a:lnTo>
                <a:lnTo>
                  <a:pt x="480148" y="910869"/>
                </a:lnTo>
                <a:lnTo>
                  <a:pt x="360111" y="744936"/>
                </a:lnTo>
                <a:lnTo>
                  <a:pt x="233013" y="533105"/>
                </a:lnTo>
                <a:lnTo>
                  <a:pt x="155342" y="384824"/>
                </a:lnTo>
                <a:lnTo>
                  <a:pt x="70610" y="201238"/>
                </a:lnTo>
                <a:lnTo>
                  <a:pt x="21183" y="70610"/>
                </a:lnTo>
                <a:lnTo>
                  <a:pt x="0" y="28244"/>
                </a:lnTo>
                <a:lnTo>
                  <a:pt x="0" y="28244"/>
                </a:lnTo>
                <a:lnTo>
                  <a:pt x="0" y="10591"/>
                </a:lnTo>
                <a:lnTo>
                  <a:pt x="10591" y="0"/>
                </a:lnTo>
                <a:lnTo>
                  <a:pt x="31774" y="7061"/>
                </a:lnTo>
                <a:lnTo>
                  <a:pt x="70610" y="49427"/>
                </a:lnTo>
                <a:lnTo>
                  <a:pt x="127098" y="162403"/>
                </a:lnTo>
                <a:lnTo>
                  <a:pt x="211830" y="310684"/>
                </a:lnTo>
                <a:lnTo>
                  <a:pt x="360111" y="526044"/>
                </a:lnTo>
                <a:lnTo>
                  <a:pt x="501331" y="702569"/>
                </a:lnTo>
                <a:lnTo>
                  <a:pt x="695509" y="896747"/>
                </a:lnTo>
                <a:lnTo>
                  <a:pt x="868503" y="1052089"/>
                </a:lnTo>
                <a:lnTo>
                  <a:pt x="1052089" y="1186248"/>
                </a:lnTo>
                <a:lnTo>
                  <a:pt x="1232145" y="1292163"/>
                </a:lnTo>
                <a:lnTo>
                  <a:pt x="1419262" y="1383956"/>
                </a:lnTo>
                <a:lnTo>
                  <a:pt x="1592256" y="1458097"/>
                </a:lnTo>
                <a:lnTo>
                  <a:pt x="1789964" y="1521646"/>
                </a:lnTo>
                <a:lnTo>
                  <a:pt x="1973550" y="1560481"/>
                </a:lnTo>
                <a:lnTo>
                  <a:pt x="2135954" y="1606378"/>
                </a:lnTo>
                <a:lnTo>
                  <a:pt x="2601980" y="1645214"/>
                </a:lnTo>
                <a:lnTo>
                  <a:pt x="3057415" y="1655805"/>
                </a:lnTo>
                <a:lnTo>
                  <a:pt x="3237470" y="1652275"/>
                </a:lnTo>
                <a:lnTo>
                  <a:pt x="3781167" y="1624030"/>
                </a:lnTo>
                <a:lnTo>
                  <a:pt x="4084791" y="1606378"/>
                </a:lnTo>
                <a:lnTo>
                  <a:pt x="4120096" y="1592256"/>
                </a:lnTo>
                <a:lnTo>
                  <a:pt x="4155401" y="1560481"/>
                </a:lnTo>
                <a:lnTo>
                  <a:pt x="4197767" y="1503993"/>
                </a:lnTo>
                <a:lnTo>
                  <a:pt x="4233072" y="1458097"/>
                </a:lnTo>
                <a:lnTo>
                  <a:pt x="4254255" y="1440444"/>
                </a:lnTo>
                <a:lnTo>
                  <a:pt x="4271907" y="1436914"/>
                </a:lnTo>
                <a:lnTo>
                  <a:pt x="4289560" y="1447505"/>
                </a:lnTo>
                <a:lnTo>
                  <a:pt x="4289560" y="1511054"/>
                </a:lnTo>
                <a:lnTo>
                  <a:pt x="4278968" y="1581664"/>
                </a:lnTo>
                <a:lnTo>
                  <a:pt x="4257785" y="1662866"/>
                </a:lnTo>
                <a:lnTo>
                  <a:pt x="4226011" y="1747598"/>
                </a:lnTo>
                <a:lnTo>
                  <a:pt x="4155401" y="1867635"/>
                </a:lnTo>
                <a:lnTo>
                  <a:pt x="4105974" y="1924123"/>
                </a:lnTo>
                <a:lnTo>
                  <a:pt x="4074199" y="1955898"/>
                </a:lnTo>
                <a:lnTo>
                  <a:pt x="4038894" y="1959428"/>
                </a:lnTo>
                <a:lnTo>
                  <a:pt x="4000059" y="1955898"/>
                </a:lnTo>
                <a:lnTo>
                  <a:pt x="3957693" y="1931184"/>
                </a:lnTo>
                <a:lnTo>
                  <a:pt x="3915327" y="1913532"/>
                </a:lnTo>
                <a:lnTo>
                  <a:pt x="3865899" y="1899410"/>
                </a:lnTo>
                <a:lnTo>
                  <a:pt x="3541093" y="1895879"/>
                </a:lnTo>
                <a:lnTo>
                  <a:pt x="3286897" y="1902940"/>
                </a:lnTo>
                <a:lnTo>
                  <a:pt x="3124494" y="1895879"/>
                </a:lnTo>
                <a:lnTo>
                  <a:pt x="2683181" y="188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31118B1-4C70-40B0-9EAB-BB9FBBCA7B81}"/>
              </a:ext>
            </a:extLst>
          </p:cNvPr>
          <p:cNvSpPr/>
          <p:nvPr/>
        </p:nvSpPr>
        <p:spPr>
          <a:xfrm>
            <a:off x="6486525" y="3865563"/>
            <a:ext cx="2032000" cy="1797050"/>
          </a:xfrm>
          <a:custGeom>
            <a:avLst/>
            <a:gdLst>
              <a:gd name="connsiteX0" fmla="*/ 585788 w 2031206"/>
              <a:gd name="connsiteY0" fmla="*/ 1016794 h 1797844"/>
              <a:gd name="connsiteX1" fmla="*/ 371475 w 2031206"/>
              <a:gd name="connsiteY1" fmla="*/ 676275 h 1797844"/>
              <a:gd name="connsiteX2" fmla="*/ 171450 w 2031206"/>
              <a:gd name="connsiteY2" fmla="*/ 347662 h 1797844"/>
              <a:gd name="connsiteX3" fmla="*/ 0 w 2031206"/>
              <a:gd name="connsiteY3" fmla="*/ 76200 h 1797844"/>
              <a:gd name="connsiteX4" fmla="*/ 35719 w 2031206"/>
              <a:gd name="connsiteY4" fmla="*/ 0 h 1797844"/>
              <a:gd name="connsiteX5" fmla="*/ 128588 w 2031206"/>
              <a:gd name="connsiteY5" fmla="*/ 123825 h 1797844"/>
              <a:gd name="connsiteX6" fmla="*/ 283369 w 2031206"/>
              <a:gd name="connsiteY6" fmla="*/ 326231 h 1797844"/>
              <a:gd name="connsiteX7" fmla="*/ 433388 w 2031206"/>
              <a:gd name="connsiteY7" fmla="*/ 521494 h 1797844"/>
              <a:gd name="connsiteX8" fmla="*/ 564356 w 2031206"/>
              <a:gd name="connsiteY8" fmla="*/ 673894 h 1797844"/>
              <a:gd name="connsiteX9" fmla="*/ 726281 w 2031206"/>
              <a:gd name="connsiteY9" fmla="*/ 847725 h 1797844"/>
              <a:gd name="connsiteX10" fmla="*/ 883444 w 2031206"/>
              <a:gd name="connsiteY10" fmla="*/ 1016794 h 1797844"/>
              <a:gd name="connsiteX11" fmla="*/ 1026319 w 2031206"/>
              <a:gd name="connsiteY11" fmla="*/ 1150144 h 1797844"/>
              <a:gd name="connsiteX12" fmla="*/ 1154906 w 2031206"/>
              <a:gd name="connsiteY12" fmla="*/ 1252537 h 1797844"/>
              <a:gd name="connsiteX13" fmla="*/ 1264444 w 2031206"/>
              <a:gd name="connsiteY13" fmla="*/ 1323975 h 1797844"/>
              <a:gd name="connsiteX14" fmla="*/ 1431131 w 2031206"/>
              <a:gd name="connsiteY14" fmla="*/ 1419225 h 1797844"/>
              <a:gd name="connsiteX15" fmla="*/ 1721644 w 2031206"/>
              <a:gd name="connsiteY15" fmla="*/ 1564481 h 1797844"/>
              <a:gd name="connsiteX16" fmla="*/ 1990725 w 2031206"/>
              <a:gd name="connsiteY16" fmla="*/ 1685925 h 1797844"/>
              <a:gd name="connsiteX17" fmla="*/ 2009775 w 2031206"/>
              <a:gd name="connsiteY17" fmla="*/ 1697831 h 1797844"/>
              <a:gd name="connsiteX18" fmla="*/ 2024063 w 2031206"/>
              <a:gd name="connsiteY18" fmla="*/ 1712119 h 1797844"/>
              <a:gd name="connsiteX19" fmla="*/ 2031206 w 2031206"/>
              <a:gd name="connsiteY19" fmla="*/ 1726406 h 1797844"/>
              <a:gd name="connsiteX20" fmla="*/ 2028825 w 2031206"/>
              <a:gd name="connsiteY20" fmla="*/ 1735931 h 1797844"/>
              <a:gd name="connsiteX21" fmla="*/ 2014538 w 2031206"/>
              <a:gd name="connsiteY21" fmla="*/ 1752600 h 1797844"/>
              <a:gd name="connsiteX22" fmla="*/ 1874044 w 2031206"/>
              <a:gd name="connsiteY22" fmla="*/ 1759744 h 1797844"/>
              <a:gd name="connsiteX23" fmla="*/ 1602581 w 2031206"/>
              <a:gd name="connsiteY23" fmla="*/ 1778794 h 1797844"/>
              <a:gd name="connsiteX24" fmla="*/ 1381125 w 2031206"/>
              <a:gd name="connsiteY24" fmla="*/ 1795462 h 1797844"/>
              <a:gd name="connsiteX25" fmla="*/ 1316831 w 2031206"/>
              <a:gd name="connsiteY25" fmla="*/ 1797844 h 1797844"/>
              <a:gd name="connsiteX26" fmla="*/ 1278731 w 2031206"/>
              <a:gd name="connsiteY26" fmla="*/ 1795462 h 1797844"/>
              <a:gd name="connsiteX27" fmla="*/ 1226344 w 2031206"/>
              <a:gd name="connsiteY27" fmla="*/ 1785937 h 1797844"/>
              <a:gd name="connsiteX28" fmla="*/ 1157288 w 2031206"/>
              <a:gd name="connsiteY28" fmla="*/ 1762125 h 1797844"/>
              <a:gd name="connsiteX29" fmla="*/ 1135856 w 2031206"/>
              <a:gd name="connsiteY29" fmla="*/ 1745456 h 1797844"/>
              <a:gd name="connsiteX30" fmla="*/ 819150 w 2031206"/>
              <a:gd name="connsiteY30" fmla="*/ 1343025 h 1797844"/>
              <a:gd name="connsiteX31" fmla="*/ 585788 w 2031206"/>
              <a:gd name="connsiteY31" fmla="*/ 1016794 h 179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31206" h="1797844">
                <a:moveTo>
                  <a:pt x="585788" y="1016794"/>
                </a:moveTo>
                <a:lnTo>
                  <a:pt x="371475" y="676275"/>
                </a:lnTo>
                <a:lnTo>
                  <a:pt x="171450" y="347662"/>
                </a:lnTo>
                <a:lnTo>
                  <a:pt x="0" y="76200"/>
                </a:lnTo>
                <a:lnTo>
                  <a:pt x="35719" y="0"/>
                </a:lnTo>
                <a:lnTo>
                  <a:pt x="128588" y="123825"/>
                </a:lnTo>
                <a:lnTo>
                  <a:pt x="283369" y="326231"/>
                </a:lnTo>
                <a:lnTo>
                  <a:pt x="433388" y="521494"/>
                </a:lnTo>
                <a:lnTo>
                  <a:pt x="564356" y="673894"/>
                </a:lnTo>
                <a:lnTo>
                  <a:pt x="726281" y="847725"/>
                </a:lnTo>
                <a:lnTo>
                  <a:pt x="883444" y="1016794"/>
                </a:lnTo>
                <a:lnTo>
                  <a:pt x="1026319" y="1150144"/>
                </a:lnTo>
                <a:lnTo>
                  <a:pt x="1154906" y="1252537"/>
                </a:lnTo>
                <a:lnTo>
                  <a:pt x="1264444" y="1323975"/>
                </a:lnTo>
                <a:lnTo>
                  <a:pt x="1431131" y="1419225"/>
                </a:lnTo>
                <a:lnTo>
                  <a:pt x="1721644" y="1564481"/>
                </a:lnTo>
                <a:lnTo>
                  <a:pt x="1990725" y="1685925"/>
                </a:lnTo>
                <a:lnTo>
                  <a:pt x="2009775" y="1697831"/>
                </a:lnTo>
                <a:lnTo>
                  <a:pt x="2024063" y="1712119"/>
                </a:lnTo>
                <a:lnTo>
                  <a:pt x="2031206" y="1726406"/>
                </a:lnTo>
                <a:lnTo>
                  <a:pt x="2028825" y="1735931"/>
                </a:lnTo>
                <a:lnTo>
                  <a:pt x="2014538" y="1752600"/>
                </a:lnTo>
                <a:lnTo>
                  <a:pt x="1874044" y="1759744"/>
                </a:lnTo>
                <a:lnTo>
                  <a:pt x="1602581" y="1778794"/>
                </a:lnTo>
                <a:lnTo>
                  <a:pt x="1381125" y="1795462"/>
                </a:lnTo>
                <a:lnTo>
                  <a:pt x="1316831" y="1797844"/>
                </a:lnTo>
                <a:lnTo>
                  <a:pt x="1278731" y="1795462"/>
                </a:lnTo>
                <a:lnTo>
                  <a:pt x="1226344" y="1785937"/>
                </a:lnTo>
                <a:lnTo>
                  <a:pt x="1157288" y="1762125"/>
                </a:lnTo>
                <a:lnTo>
                  <a:pt x="1135856" y="1745456"/>
                </a:lnTo>
                <a:lnTo>
                  <a:pt x="819150" y="1343025"/>
                </a:lnTo>
                <a:lnTo>
                  <a:pt x="585788" y="1016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35DB67B6-21B9-46A2-B6E1-AF7D2E7E2A3B}"/>
              </a:ext>
            </a:extLst>
          </p:cNvPr>
          <p:cNvGrpSpPr/>
          <p:nvPr/>
        </p:nvGrpSpPr>
        <p:grpSpPr>
          <a:xfrm>
            <a:off x="3698876" y="1550989"/>
            <a:ext cx="4819649" cy="4314824"/>
            <a:chOff x="3698876" y="1550989"/>
            <a:chExt cx="4819649" cy="431482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3231BA3A-73B2-4170-9FF5-7A25E40BCB92}"/>
                </a:ext>
              </a:extLst>
            </p:cNvPr>
            <p:cNvSpPr/>
            <p:nvPr/>
          </p:nvSpPr>
          <p:spPr>
            <a:xfrm>
              <a:off x="3698876" y="2640014"/>
              <a:ext cx="381000" cy="1304925"/>
            </a:xfrm>
            <a:custGeom>
              <a:avLst/>
              <a:gdLst>
                <a:gd name="connsiteX0" fmla="*/ 28575 w 381000"/>
                <a:gd name="connsiteY0" fmla="*/ 1154907 h 1304925"/>
                <a:gd name="connsiteX1" fmla="*/ 0 w 381000"/>
                <a:gd name="connsiteY1" fmla="*/ 942975 h 1304925"/>
                <a:gd name="connsiteX2" fmla="*/ 50007 w 381000"/>
                <a:gd name="connsiteY2" fmla="*/ 871538 h 1304925"/>
                <a:gd name="connsiteX3" fmla="*/ 116682 w 381000"/>
                <a:gd name="connsiteY3" fmla="*/ 759619 h 1304925"/>
                <a:gd name="connsiteX4" fmla="*/ 164307 w 381000"/>
                <a:gd name="connsiteY4" fmla="*/ 666750 h 1304925"/>
                <a:gd name="connsiteX5" fmla="*/ 195263 w 381000"/>
                <a:gd name="connsiteY5" fmla="*/ 588169 h 1304925"/>
                <a:gd name="connsiteX6" fmla="*/ 223838 w 381000"/>
                <a:gd name="connsiteY6" fmla="*/ 481013 h 1304925"/>
                <a:gd name="connsiteX7" fmla="*/ 242888 w 381000"/>
                <a:gd name="connsiteY7" fmla="*/ 388144 h 1304925"/>
                <a:gd name="connsiteX8" fmla="*/ 254794 w 381000"/>
                <a:gd name="connsiteY8" fmla="*/ 278607 h 1304925"/>
                <a:gd name="connsiteX9" fmla="*/ 266700 w 381000"/>
                <a:gd name="connsiteY9" fmla="*/ 116682 h 1304925"/>
                <a:gd name="connsiteX10" fmla="*/ 266700 w 381000"/>
                <a:gd name="connsiteY10" fmla="*/ 26194 h 1304925"/>
                <a:gd name="connsiteX11" fmla="*/ 266700 w 381000"/>
                <a:gd name="connsiteY11" fmla="*/ 11907 h 1304925"/>
                <a:gd name="connsiteX12" fmla="*/ 273844 w 381000"/>
                <a:gd name="connsiteY12" fmla="*/ 2382 h 1304925"/>
                <a:gd name="connsiteX13" fmla="*/ 285750 w 381000"/>
                <a:gd name="connsiteY13" fmla="*/ 0 h 1304925"/>
                <a:gd name="connsiteX14" fmla="*/ 300038 w 381000"/>
                <a:gd name="connsiteY14" fmla="*/ 2382 h 1304925"/>
                <a:gd name="connsiteX15" fmla="*/ 321469 w 381000"/>
                <a:gd name="connsiteY15" fmla="*/ 14288 h 1304925"/>
                <a:gd name="connsiteX16" fmla="*/ 338138 w 381000"/>
                <a:gd name="connsiteY16" fmla="*/ 28575 h 1304925"/>
                <a:gd name="connsiteX17" fmla="*/ 354807 w 381000"/>
                <a:gd name="connsiteY17" fmla="*/ 183357 h 1304925"/>
                <a:gd name="connsiteX18" fmla="*/ 378619 w 381000"/>
                <a:gd name="connsiteY18" fmla="*/ 373857 h 1304925"/>
                <a:gd name="connsiteX19" fmla="*/ 381000 w 381000"/>
                <a:gd name="connsiteY19" fmla="*/ 492919 h 1304925"/>
                <a:gd name="connsiteX20" fmla="*/ 378619 w 381000"/>
                <a:gd name="connsiteY20" fmla="*/ 602457 h 1304925"/>
                <a:gd name="connsiteX21" fmla="*/ 376238 w 381000"/>
                <a:gd name="connsiteY21" fmla="*/ 695325 h 1304925"/>
                <a:gd name="connsiteX22" fmla="*/ 359569 w 381000"/>
                <a:gd name="connsiteY22" fmla="*/ 812007 h 1304925"/>
                <a:gd name="connsiteX23" fmla="*/ 328613 w 381000"/>
                <a:gd name="connsiteY23" fmla="*/ 976313 h 1304925"/>
                <a:gd name="connsiteX24" fmla="*/ 269082 w 381000"/>
                <a:gd name="connsiteY24" fmla="*/ 1173957 h 1304925"/>
                <a:gd name="connsiteX25" fmla="*/ 235744 w 381000"/>
                <a:gd name="connsiteY25" fmla="*/ 1243013 h 1304925"/>
                <a:gd name="connsiteX26" fmla="*/ 202407 w 381000"/>
                <a:gd name="connsiteY26" fmla="*/ 1285875 h 1304925"/>
                <a:gd name="connsiteX27" fmla="*/ 178594 w 381000"/>
                <a:gd name="connsiteY27" fmla="*/ 1300163 h 1304925"/>
                <a:gd name="connsiteX28" fmla="*/ 154782 w 381000"/>
                <a:gd name="connsiteY28" fmla="*/ 1304925 h 1304925"/>
                <a:gd name="connsiteX29" fmla="*/ 121444 w 381000"/>
                <a:gd name="connsiteY29" fmla="*/ 1302544 h 1304925"/>
                <a:gd name="connsiteX30" fmla="*/ 97632 w 381000"/>
                <a:gd name="connsiteY30" fmla="*/ 1295400 h 1304925"/>
                <a:gd name="connsiteX31" fmla="*/ 78582 w 381000"/>
                <a:gd name="connsiteY31" fmla="*/ 1278732 h 1304925"/>
                <a:gd name="connsiteX32" fmla="*/ 61913 w 381000"/>
                <a:gd name="connsiteY32" fmla="*/ 1254919 h 1304925"/>
                <a:gd name="connsiteX33" fmla="*/ 28575 w 381000"/>
                <a:gd name="connsiteY33" fmla="*/ 115490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304925">
                  <a:moveTo>
                    <a:pt x="28575" y="1154907"/>
                  </a:moveTo>
                  <a:lnTo>
                    <a:pt x="0" y="942975"/>
                  </a:lnTo>
                  <a:lnTo>
                    <a:pt x="50007" y="871538"/>
                  </a:lnTo>
                  <a:lnTo>
                    <a:pt x="116682" y="759619"/>
                  </a:lnTo>
                  <a:lnTo>
                    <a:pt x="164307" y="666750"/>
                  </a:lnTo>
                  <a:lnTo>
                    <a:pt x="195263" y="588169"/>
                  </a:lnTo>
                  <a:lnTo>
                    <a:pt x="223838" y="481013"/>
                  </a:lnTo>
                  <a:lnTo>
                    <a:pt x="242888" y="388144"/>
                  </a:lnTo>
                  <a:lnTo>
                    <a:pt x="254794" y="278607"/>
                  </a:lnTo>
                  <a:lnTo>
                    <a:pt x="266700" y="116682"/>
                  </a:lnTo>
                  <a:lnTo>
                    <a:pt x="266700" y="26194"/>
                  </a:lnTo>
                  <a:lnTo>
                    <a:pt x="266700" y="11907"/>
                  </a:lnTo>
                  <a:lnTo>
                    <a:pt x="273844" y="2382"/>
                  </a:lnTo>
                  <a:lnTo>
                    <a:pt x="285750" y="0"/>
                  </a:lnTo>
                  <a:lnTo>
                    <a:pt x="300038" y="2382"/>
                  </a:lnTo>
                  <a:lnTo>
                    <a:pt x="321469" y="14288"/>
                  </a:lnTo>
                  <a:lnTo>
                    <a:pt x="338138" y="28575"/>
                  </a:lnTo>
                  <a:lnTo>
                    <a:pt x="354807" y="183357"/>
                  </a:lnTo>
                  <a:lnTo>
                    <a:pt x="378619" y="373857"/>
                  </a:lnTo>
                  <a:cubicBezTo>
                    <a:pt x="379413" y="413544"/>
                    <a:pt x="380206" y="453232"/>
                    <a:pt x="381000" y="492919"/>
                  </a:cubicBezTo>
                  <a:cubicBezTo>
                    <a:pt x="380206" y="529432"/>
                    <a:pt x="379413" y="565944"/>
                    <a:pt x="378619" y="602457"/>
                  </a:cubicBezTo>
                  <a:cubicBezTo>
                    <a:pt x="377825" y="633413"/>
                    <a:pt x="377032" y="664369"/>
                    <a:pt x="376238" y="695325"/>
                  </a:cubicBezTo>
                  <a:lnTo>
                    <a:pt x="359569" y="812007"/>
                  </a:lnTo>
                  <a:lnTo>
                    <a:pt x="328613" y="976313"/>
                  </a:lnTo>
                  <a:lnTo>
                    <a:pt x="269082" y="1173957"/>
                  </a:lnTo>
                  <a:lnTo>
                    <a:pt x="235744" y="1243013"/>
                  </a:lnTo>
                  <a:lnTo>
                    <a:pt x="202407" y="1285875"/>
                  </a:lnTo>
                  <a:lnTo>
                    <a:pt x="178594" y="1300163"/>
                  </a:lnTo>
                  <a:lnTo>
                    <a:pt x="154782" y="1304925"/>
                  </a:lnTo>
                  <a:lnTo>
                    <a:pt x="121444" y="1302544"/>
                  </a:lnTo>
                  <a:lnTo>
                    <a:pt x="97632" y="1295400"/>
                  </a:lnTo>
                  <a:lnTo>
                    <a:pt x="78582" y="1278732"/>
                  </a:lnTo>
                  <a:lnTo>
                    <a:pt x="61913" y="1254919"/>
                  </a:lnTo>
                  <a:lnTo>
                    <a:pt x="28575" y="11549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32776CFF-25EB-4A89-8516-BE55620EA190}"/>
                </a:ext>
              </a:extLst>
            </p:cNvPr>
            <p:cNvSpPr/>
            <p:nvPr/>
          </p:nvSpPr>
          <p:spPr>
            <a:xfrm>
              <a:off x="4937126" y="2719388"/>
              <a:ext cx="433388" cy="595312"/>
            </a:xfrm>
            <a:custGeom>
              <a:avLst/>
              <a:gdLst>
                <a:gd name="connsiteX0" fmla="*/ 207169 w 433388"/>
                <a:gd name="connsiteY0" fmla="*/ 407193 h 595312"/>
                <a:gd name="connsiteX1" fmla="*/ 85725 w 433388"/>
                <a:gd name="connsiteY1" fmla="*/ 188118 h 595312"/>
                <a:gd name="connsiteX2" fmla="*/ 11907 w 433388"/>
                <a:gd name="connsiteY2" fmla="*/ 61912 h 595312"/>
                <a:gd name="connsiteX3" fmla="*/ 0 w 433388"/>
                <a:gd name="connsiteY3" fmla="*/ 38100 h 595312"/>
                <a:gd name="connsiteX4" fmla="*/ 0 w 433388"/>
                <a:gd name="connsiteY4" fmla="*/ 19050 h 595312"/>
                <a:gd name="connsiteX5" fmla="*/ 4763 w 433388"/>
                <a:gd name="connsiteY5" fmla="*/ 4762 h 595312"/>
                <a:gd name="connsiteX6" fmla="*/ 26194 w 433388"/>
                <a:gd name="connsiteY6" fmla="*/ 0 h 595312"/>
                <a:gd name="connsiteX7" fmla="*/ 57150 w 433388"/>
                <a:gd name="connsiteY7" fmla="*/ 14287 h 595312"/>
                <a:gd name="connsiteX8" fmla="*/ 176213 w 433388"/>
                <a:gd name="connsiteY8" fmla="*/ 78581 h 595312"/>
                <a:gd name="connsiteX9" fmla="*/ 316707 w 433388"/>
                <a:gd name="connsiteY9" fmla="*/ 161925 h 595312"/>
                <a:gd name="connsiteX10" fmla="*/ 397669 w 433388"/>
                <a:gd name="connsiteY10" fmla="*/ 221456 h 595312"/>
                <a:gd name="connsiteX11" fmla="*/ 419100 w 433388"/>
                <a:gd name="connsiteY11" fmla="*/ 316706 h 595312"/>
                <a:gd name="connsiteX12" fmla="*/ 433388 w 433388"/>
                <a:gd name="connsiteY12" fmla="*/ 411956 h 595312"/>
                <a:gd name="connsiteX13" fmla="*/ 433388 w 433388"/>
                <a:gd name="connsiteY13" fmla="*/ 490537 h 595312"/>
                <a:gd name="connsiteX14" fmla="*/ 421482 w 433388"/>
                <a:gd name="connsiteY14" fmla="*/ 566737 h 595312"/>
                <a:gd name="connsiteX15" fmla="*/ 409575 w 433388"/>
                <a:gd name="connsiteY15" fmla="*/ 581025 h 595312"/>
                <a:gd name="connsiteX16" fmla="*/ 361950 w 433388"/>
                <a:gd name="connsiteY16" fmla="*/ 592931 h 595312"/>
                <a:gd name="connsiteX17" fmla="*/ 316707 w 433388"/>
                <a:gd name="connsiteY17" fmla="*/ 595312 h 595312"/>
                <a:gd name="connsiteX18" fmla="*/ 288132 w 433388"/>
                <a:gd name="connsiteY18" fmla="*/ 585787 h 595312"/>
                <a:gd name="connsiteX19" fmla="*/ 269082 w 433388"/>
                <a:gd name="connsiteY19" fmla="*/ 559593 h 595312"/>
                <a:gd name="connsiteX20" fmla="*/ 207169 w 433388"/>
                <a:gd name="connsiteY20" fmla="*/ 407193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3388" h="595312">
                  <a:moveTo>
                    <a:pt x="207169" y="407193"/>
                  </a:moveTo>
                  <a:lnTo>
                    <a:pt x="85725" y="188118"/>
                  </a:lnTo>
                  <a:lnTo>
                    <a:pt x="11907" y="6191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26194" y="0"/>
                  </a:lnTo>
                  <a:lnTo>
                    <a:pt x="57150" y="14287"/>
                  </a:lnTo>
                  <a:lnTo>
                    <a:pt x="176213" y="78581"/>
                  </a:lnTo>
                  <a:lnTo>
                    <a:pt x="316707" y="161925"/>
                  </a:lnTo>
                  <a:lnTo>
                    <a:pt x="397669" y="221456"/>
                  </a:lnTo>
                  <a:lnTo>
                    <a:pt x="419100" y="316706"/>
                  </a:lnTo>
                  <a:lnTo>
                    <a:pt x="433388" y="411956"/>
                  </a:lnTo>
                  <a:lnTo>
                    <a:pt x="433388" y="490537"/>
                  </a:lnTo>
                  <a:lnTo>
                    <a:pt x="421482" y="566737"/>
                  </a:lnTo>
                  <a:lnTo>
                    <a:pt x="409575" y="581025"/>
                  </a:lnTo>
                  <a:lnTo>
                    <a:pt x="361950" y="592931"/>
                  </a:lnTo>
                  <a:lnTo>
                    <a:pt x="316707" y="595312"/>
                  </a:lnTo>
                  <a:lnTo>
                    <a:pt x="288132" y="585787"/>
                  </a:lnTo>
                  <a:lnTo>
                    <a:pt x="269082" y="559593"/>
                  </a:lnTo>
                  <a:lnTo>
                    <a:pt x="207169" y="4071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1EB2DFA7-F566-47CC-91F7-07538CEE7C9B}"/>
                </a:ext>
              </a:extLst>
            </p:cNvPr>
            <p:cNvSpPr/>
            <p:nvPr/>
          </p:nvSpPr>
          <p:spPr>
            <a:xfrm rot="16200000">
              <a:off x="2430464" y="3486151"/>
              <a:ext cx="4225925" cy="533400"/>
            </a:xfrm>
            <a:custGeom>
              <a:avLst/>
              <a:gdLst>
                <a:gd name="connsiteX0" fmla="*/ 2344254 w 4226011"/>
                <a:gd name="connsiteY0" fmla="*/ 402478 h 533106"/>
                <a:gd name="connsiteX1" fmla="*/ 1616970 w 4226011"/>
                <a:gd name="connsiteY1" fmla="*/ 406008 h 533106"/>
                <a:gd name="connsiteX2" fmla="*/ 1087395 w 4226011"/>
                <a:gd name="connsiteY2" fmla="*/ 413069 h 533106"/>
                <a:gd name="connsiteX3" fmla="*/ 568411 w 4226011"/>
                <a:gd name="connsiteY3" fmla="*/ 420130 h 533106"/>
                <a:gd name="connsiteX4" fmla="*/ 300093 w 4226011"/>
                <a:gd name="connsiteY4" fmla="*/ 430722 h 533106"/>
                <a:gd name="connsiteX5" fmla="*/ 264788 w 4226011"/>
                <a:gd name="connsiteY5" fmla="*/ 420130 h 533106"/>
                <a:gd name="connsiteX6" fmla="*/ 172995 w 4226011"/>
                <a:gd name="connsiteY6" fmla="*/ 391886 h 533106"/>
                <a:gd name="connsiteX7" fmla="*/ 42366 w 4226011"/>
                <a:gd name="connsiteY7" fmla="*/ 349520 h 533106"/>
                <a:gd name="connsiteX8" fmla="*/ 21183 w 4226011"/>
                <a:gd name="connsiteY8" fmla="*/ 335398 h 533106"/>
                <a:gd name="connsiteX9" fmla="*/ 7061 w 4226011"/>
                <a:gd name="connsiteY9" fmla="*/ 314215 h 533106"/>
                <a:gd name="connsiteX10" fmla="*/ 0 w 4226011"/>
                <a:gd name="connsiteY10" fmla="*/ 275379 h 533106"/>
                <a:gd name="connsiteX11" fmla="*/ 3531 w 4226011"/>
                <a:gd name="connsiteY11" fmla="*/ 250666 h 533106"/>
                <a:gd name="connsiteX12" fmla="*/ 21183 w 4226011"/>
                <a:gd name="connsiteY12" fmla="*/ 225952 h 533106"/>
                <a:gd name="connsiteX13" fmla="*/ 95324 w 4226011"/>
                <a:gd name="connsiteY13" fmla="*/ 183586 h 533106"/>
                <a:gd name="connsiteX14" fmla="*/ 165934 w 4226011"/>
                <a:gd name="connsiteY14" fmla="*/ 151812 h 533106"/>
                <a:gd name="connsiteX15" fmla="*/ 271849 w 4226011"/>
                <a:gd name="connsiteY15" fmla="*/ 120037 h 533106"/>
                <a:gd name="connsiteX16" fmla="*/ 406008 w 4226011"/>
                <a:gd name="connsiteY16" fmla="*/ 91793 h 533106"/>
                <a:gd name="connsiteX17" fmla="*/ 469557 w 4226011"/>
                <a:gd name="connsiteY17" fmla="*/ 102385 h 533106"/>
                <a:gd name="connsiteX18" fmla="*/ 621369 w 4226011"/>
                <a:gd name="connsiteY18" fmla="*/ 130629 h 533106"/>
                <a:gd name="connsiteX19" fmla="*/ 822607 w 4226011"/>
                <a:gd name="connsiteY19" fmla="*/ 155342 h 533106"/>
                <a:gd name="connsiteX20" fmla="*/ 1119169 w 4226011"/>
                <a:gd name="connsiteY20" fmla="*/ 176525 h 533106"/>
                <a:gd name="connsiteX21" fmla="*/ 1624031 w 4226011"/>
                <a:gd name="connsiteY21" fmla="*/ 194178 h 533106"/>
                <a:gd name="connsiteX22" fmla="*/ 2418394 w 4226011"/>
                <a:gd name="connsiteY22" fmla="*/ 201239 h 533106"/>
                <a:gd name="connsiteX23" fmla="*/ 3022110 w 4226011"/>
                <a:gd name="connsiteY23" fmla="*/ 204769 h 533106"/>
                <a:gd name="connsiteX24" fmla="*/ 3668192 w 4226011"/>
                <a:gd name="connsiteY24" fmla="*/ 204769 h 533106"/>
                <a:gd name="connsiteX25" fmla="*/ 3901205 w 4226011"/>
                <a:gd name="connsiteY25" fmla="*/ 197708 h 533106"/>
                <a:gd name="connsiteX26" fmla="*/ 4017712 w 4226011"/>
                <a:gd name="connsiteY26" fmla="*/ 180056 h 533106"/>
                <a:gd name="connsiteX27" fmla="*/ 4074200 w 4226011"/>
                <a:gd name="connsiteY27" fmla="*/ 151812 h 533106"/>
                <a:gd name="connsiteX28" fmla="*/ 4148340 w 4226011"/>
                <a:gd name="connsiteY28" fmla="*/ 38836 h 533106"/>
                <a:gd name="connsiteX29" fmla="*/ 4165993 w 4226011"/>
                <a:gd name="connsiteY29" fmla="*/ 10592 h 533106"/>
                <a:gd name="connsiteX30" fmla="*/ 4187176 w 4226011"/>
                <a:gd name="connsiteY30" fmla="*/ 0 h 533106"/>
                <a:gd name="connsiteX31" fmla="*/ 4211889 w 4226011"/>
                <a:gd name="connsiteY31" fmla="*/ 0 h 533106"/>
                <a:gd name="connsiteX32" fmla="*/ 4218950 w 4226011"/>
                <a:gd name="connsiteY32" fmla="*/ 10592 h 533106"/>
                <a:gd name="connsiteX33" fmla="*/ 4226011 w 4226011"/>
                <a:gd name="connsiteY33" fmla="*/ 42366 h 533106"/>
                <a:gd name="connsiteX34" fmla="*/ 4218950 w 4226011"/>
                <a:gd name="connsiteY34" fmla="*/ 95324 h 533106"/>
                <a:gd name="connsiteX35" fmla="*/ 4190706 w 4226011"/>
                <a:gd name="connsiteY35" fmla="*/ 176525 h 533106"/>
                <a:gd name="connsiteX36" fmla="*/ 4151871 w 4226011"/>
                <a:gd name="connsiteY36" fmla="*/ 275379 h 533106"/>
                <a:gd name="connsiteX37" fmla="*/ 4102444 w 4226011"/>
                <a:gd name="connsiteY37" fmla="*/ 363642 h 533106"/>
                <a:gd name="connsiteX38" fmla="*/ 4035364 w 4226011"/>
                <a:gd name="connsiteY38" fmla="*/ 455435 h 533106"/>
                <a:gd name="connsiteX39" fmla="*/ 3982407 w 4226011"/>
                <a:gd name="connsiteY39" fmla="*/ 511923 h 533106"/>
                <a:gd name="connsiteX40" fmla="*/ 3961224 w 4226011"/>
                <a:gd name="connsiteY40" fmla="*/ 526045 h 533106"/>
                <a:gd name="connsiteX41" fmla="*/ 3932979 w 4226011"/>
                <a:gd name="connsiteY41" fmla="*/ 533106 h 533106"/>
                <a:gd name="connsiteX42" fmla="*/ 3887083 w 4226011"/>
                <a:gd name="connsiteY42" fmla="*/ 529576 h 533106"/>
                <a:gd name="connsiteX43" fmla="*/ 3855308 w 4226011"/>
                <a:gd name="connsiteY43" fmla="*/ 511923 h 533106"/>
                <a:gd name="connsiteX44" fmla="*/ 3791759 w 4226011"/>
                <a:gd name="connsiteY44" fmla="*/ 469557 h 533106"/>
                <a:gd name="connsiteX45" fmla="*/ 3251593 w 4226011"/>
                <a:gd name="connsiteY45" fmla="*/ 437783 h 533106"/>
                <a:gd name="connsiteX46" fmla="*/ 2644346 w 4226011"/>
                <a:gd name="connsiteY46" fmla="*/ 409539 h 533106"/>
                <a:gd name="connsiteX47" fmla="*/ 2344254 w 4226011"/>
                <a:gd name="connsiteY47" fmla="*/ 40247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26011" h="533106">
                  <a:moveTo>
                    <a:pt x="2344254" y="402478"/>
                  </a:moveTo>
                  <a:lnTo>
                    <a:pt x="1616970" y="406008"/>
                  </a:lnTo>
                  <a:lnTo>
                    <a:pt x="1087395" y="413069"/>
                  </a:lnTo>
                  <a:lnTo>
                    <a:pt x="568411" y="420130"/>
                  </a:lnTo>
                  <a:lnTo>
                    <a:pt x="300093" y="430722"/>
                  </a:lnTo>
                  <a:lnTo>
                    <a:pt x="264788" y="420130"/>
                  </a:lnTo>
                  <a:lnTo>
                    <a:pt x="172995" y="391886"/>
                  </a:lnTo>
                  <a:lnTo>
                    <a:pt x="42366" y="349520"/>
                  </a:lnTo>
                  <a:lnTo>
                    <a:pt x="21183" y="335398"/>
                  </a:lnTo>
                  <a:lnTo>
                    <a:pt x="7061" y="314215"/>
                  </a:lnTo>
                  <a:lnTo>
                    <a:pt x="0" y="275379"/>
                  </a:lnTo>
                  <a:lnTo>
                    <a:pt x="3531" y="250666"/>
                  </a:lnTo>
                  <a:lnTo>
                    <a:pt x="21183" y="225952"/>
                  </a:lnTo>
                  <a:lnTo>
                    <a:pt x="95324" y="183586"/>
                  </a:lnTo>
                  <a:lnTo>
                    <a:pt x="165934" y="151812"/>
                  </a:lnTo>
                  <a:lnTo>
                    <a:pt x="271849" y="120037"/>
                  </a:lnTo>
                  <a:lnTo>
                    <a:pt x="406008" y="91793"/>
                  </a:lnTo>
                  <a:lnTo>
                    <a:pt x="469557" y="102385"/>
                  </a:lnTo>
                  <a:lnTo>
                    <a:pt x="621369" y="130629"/>
                  </a:lnTo>
                  <a:lnTo>
                    <a:pt x="822607" y="155342"/>
                  </a:lnTo>
                  <a:lnTo>
                    <a:pt x="1119169" y="176525"/>
                  </a:lnTo>
                  <a:lnTo>
                    <a:pt x="1624031" y="194178"/>
                  </a:lnTo>
                  <a:lnTo>
                    <a:pt x="2418394" y="201239"/>
                  </a:lnTo>
                  <a:lnTo>
                    <a:pt x="3022110" y="204769"/>
                  </a:lnTo>
                  <a:lnTo>
                    <a:pt x="3668192" y="204769"/>
                  </a:lnTo>
                  <a:lnTo>
                    <a:pt x="3901205" y="197708"/>
                  </a:lnTo>
                  <a:lnTo>
                    <a:pt x="4017712" y="180056"/>
                  </a:lnTo>
                  <a:lnTo>
                    <a:pt x="4074200" y="151812"/>
                  </a:lnTo>
                  <a:lnTo>
                    <a:pt x="4148340" y="38836"/>
                  </a:lnTo>
                  <a:lnTo>
                    <a:pt x="4165993" y="10592"/>
                  </a:lnTo>
                  <a:lnTo>
                    <a:pt x="4187176" y="0"/>
                  </a:lnTo>
                  <a:lnTo>
                    <a:pt x="4211889" y="0"/>
                  </a:lnTo>
                  <a:lnTo>
                    <a:pt x="4218950" y="10592"/>
                  </a:lnTo>
                  <a:lnTo>
                    <a:pt x="4226011" y="42366"/>
                  </a:lnTo>
                  <a:lnTo>
                    <a:pt x="4218950" y="95324"/>
                  </a:lnTo>
                  <a:lnTo>
                    <a:pt x="4190706" y="176525"/>
                  </a:lnTo>
                  <a:lnTo>
                    <a:pt x="4151871" y="275379"/>
                  </a:lnTo>
                  <a:lnTo>
                    <a:pt x="4102444" y="363642"/>
                  </a:lnTo>
                  <a:lnTo>
                    <a:pt x="4035364" y="455435"/>
                  </a:lnTo>
                  <a:lnTo>
                    <a:pt x="3982407" y="511923"/>
                  </a:lnTo>
                  <a:lnTo>
                    <a:pt x="3961224" y="526045"/>
                  </a:lnTo>
                  <a:lnTo>
                    <a:pt x="3932979" y="533106"/>
                  </a:lnTo>
                  <a:lnTo>
                    <a:pt x="3887083" y="529576"/>
                  </a:lnTo>
                  <a:lnTo>
                    <a:pt x="3855308" y="511923"/>
                  </a:lnTo>
                  <a:lnTo>
                    <a:pt x="3791759" y="469557"/>
                  </a:lnTo>
                  <a:lnTo>
                    <a:pt x="3251593" y="437783"/>
                  </a:lnTo>
                  <a:lnTo>
                    <a:pt x="2644346" y="409539"/>
                  </a:lnTo>
                  <a:lnTo>
                    <a:pt x="2344254" y="40247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4D052F2F-8ACB-4043-BA36-394CCC895480}"/>
                </a:ext>
              </a:extLst>
            </p:cNvPr>
            <p:cNvSpPr/>
            <p:nvPr/>
          </p:nvSpPr>
          <p:spPr>
            <a:xfrm>
              <a:off x="5448301" y="2398714"/>
              <a:ext cx="2284413" cy="1279525"/>
            </a:xfrm>
            <a:custGeom>
              <a:avLst/>
              <a:gdLst>
                <a:gd name="connsiteX0" fmla="*/ 1612106 w 2283619"/>
                <a:gd name="connsiteY0" fmla="*/ 245269 h 1281112"/>
                <a:gd name="connsiteX1" fmla="*/ 1185863 w 2283619"/>
                <a:gd name="connsiteY1" fmla="*/ 328612 h 1281112"/>
                <a:gd name="connsiteX2" fmla="*/ 1002506 w 2283619"/>
                <a:gd name="connsiteY2" fmla="*/ 381000 h 1281112"/>
                <a:gd name="connsiteX3" fmla="*/ 788194 w 2283619"/>
                <a:gd name="connsiteY3" fmla="*/ 423862 h 1281112"/>
                <a:gd name="connsiteX4" fmla="*/ 614363 w 2283619"/>
                <a:gd name="connsiteY4" fmla="*/ 473869 h 1281112"/>
                <a:gd name="connsiteX5" fmla="*/ 509588 w 2283619"/>
                <a:gd name="connsiteY5" fmla="*/ 511969 h 1281112"/>
                <a:gd name="connsiteX6" fmla="*/ 361950 w 2283619"/>
                <a:gd name="connsiteY6" fmla="*/ 569119 h 1281112"/>
                <a:gd name="connsiteX7" fmla="*/ 328613 w 2283619"/>
                <a:gd name="connsiteY7" fmla="*/ 583406 h 1281112"/>
                <a:gd name="connsiteX8" fmla="*/ 314325 w 2283619"/>
                <a:gd name="connsiteY8" fmla="*/ 583406 h 1281112"/>
                <a:gd name="connsiteX9" fmla="*/ 276225 w 2283619"/>
                <a:gd name="connsiteY9" fmla="*/ 569119 h 1281112"/>
                <a:gd name="connsiteX10" fmla="*/ 250031 w 2283619"/>
                <a:gd name="connsiteY10" fmla="*/ 552450 h 1281112"/>
                <a:gd name="connsiteX11" fmla="*/ 216694 w 2283619"/>
                <a:gd name="connsiteY11" fmla="*/ 523875 h 1281112"/>
                <a:gd name="connsiteX12" fmla="*/ 180975 w 2283619"/>
                <a:gd name="connsiteY12" fmla="*/ 483394 h 1281112"/>
                <a:gd name="connsiteX13" fmla="*/ 102394 w 2283619"/>
                <a:gd name="connsiteY13" fmla="*/ 376237 h 1281112"/>
                <a:gd name="connsiteX14" fmla="*/ 47625 w 2283619"/>
                <a:gd name="connsiteY14" fmla="*/ 292894 h 1281112"/>
                <a:gd name="connsiteX15" fmla="*/ 4763 w 2283619"/>
                <a:gd name="connsiteY15" fmla="*/ 214312 h 1281112"/>
                <a:gd name="connsiteX16" fmla="*/ 0 w 2283619"/>
                <a:gd name="connsiteY16" fmla="*/ 195262 h 1281112"/>
                <a:gd name="connsiteX17" fmla="*/ 0 w 2283619"/>
                <a:gd name="connsiteY17" fmla="*/ 180975 h 1281112"/>
                <a:gd name="connsiteX18" fmla="*/ 4763 w 2283619"/>
                <a:gd name="connsiteY18" fmla="*/ 171450 h 1281112"/>
                <a:gd name="connsiteX19" fmla="*/ 16669 w 2283619"/>
                <a:gd name="connsiteY19" fmla="*/ 164306 h 1281112"/>
                <a:gd name="connsiteX20" fmla="*/ 35719 w 2283619"/>
                <a:gd name="connsiteY20" fmla="*/ 166687 h 1281112"/>
                <a:gd name="connsiteX21" fmla="*/ 64294 w 2283619"/>
                <a:gd name="connsiteY21" fmla="*/ 180975 h 1281112"/>
                <a:gd name="connsiteX22" fmla="*/ 83344 w 2283619"/>
                <a:gd name="connsiteY22" fmla="*/ 214312 h 1281112"/>
                <a:gd name="connsiteX23" fmla="*/ 119063 w 2283619"/>
                <a:gd name="connsiteY23" fmla="*/ 252412 h 1281112"/>
                <a:gd name="connsiteX24" fmla="*/ 164306 w 2283619"/>
                <a:gd name="connsiteY24" fmla="*/ 283369 h 1281112"/>
                <a:gd name="connsiteX25" fmla="*/ 197644 w 2283619"/>
                <a:gd name="connsiteY25" fmla="*/ 302419 h 1281112"/>
                <a:gd name="connsiteX26" fmla="*/ 242888 w 2283619"/>
                <a:gd name="connsiteY26" fmla="*/ 316706 h 1281112"/>
                <a:gd name="connsiteX27" fmla="*/ 273844 w 2283619"/>
                <a:gd name="connsiteY27" fmla="*/ 319087 h 1281112"/>
                <a:gd name="connsiteX28" fmla="*/ 304800 w 2283619"/>
                <a:gd name="connsiteY28" fmla="*/ 319087 h 1281112"/>
                <a:gd name="connsiteX29" fmla="*/ 416719 w 2283619"/>
                <a:gd name="connsiteY29" fmla="*/ 297656 h 1281112"/>
                <a:gd name="connsiteX30" fmla="*/ 723900 w 2283619"/>
                <a:gd name="connsiteY30" fmla="*/ 235744 h 1281112"/>
                <a:gd name="connsiteX31" fmla="*/ 995363 w 2283619"/>
                <a:gd name="connsiteY31" fmla="*/ 180975 h 1281112"/>
                <a:gd name="connsiteX32" fmla="*/ 1188244 w 2283619"/>
                <a:gd name="connsiteY32" fmla="*/ 142875 h 1281112"/>
                <a:gd name="connsiteX33" fmla="*/ 1528763 w 2283619"/>
                <a:gd name="connsiteY33" fmla="*/ 97631 h 1281112"/>
                <a:gd name="connsiteX34" fmla="*/ 1740694 w 2283619"/>
                <a:gd name="connsiteY34" fmla="*/ 69056 h 1281112"/>
                <a:gd name="connsiteX35" fmla="*/ 1795463 w 2283619"/>
                <a:gd name="connsiteY35" fmla="*/ 35719 h 1281112"/>
                <a:gd name="connsiteX36" fmla="*/ 1864519 w 2283619"/>
                <a:gd name="connsiteY36" fmla="*/ 0 h 1281112"/>
                <a:gd name="connsiteX37" fmla="*/ 1881188 w 2283619"/>
                <a:gd name="connsiteY37" fmla="*/ 4762 h 1281112"/>
                <a:gd name="connsiteX38" fmla="*/ 1981200 w 2283619"/>
                <a:gd name="connsiteY38" fmla="*/ 54769 h 1281112"/>
                <a:gd name="connsiteX39" fmla="*/ 2133600 w 2283619"/>
                <a:gd name="connsiteY39" fmla="*/ 138112 h 1281112"/>
                <a:gd name="connsiteX40" fmla="*/ 2216944 w 2283619"/>
                <a:gd name="connsiteY40" fmla="*/ 188119 h 1281112"/>
                <a:gd name="connsiteX41" fmla="*/ 2243138 w 2283619"/>
                <a:gd name="connsiteY41" fmla="*/ 209550 h 1281112"/>
                <a:gd name="connsiteX42" fmla="*/ 2259806 w 2283619"/>
                <a:gd name="connsiteY42" fmla="*/ 228600 h 1281112"/>
                <a:gd name="connsiteX43" fmla="*/ 2274094 w 2283619"/>
                <a:gd name="connsiteY43" fmla="*/ 247650 h 1281112"/>
                <a:gd name="connsiteX44" fmla="*/ 2283619 w 2283619"/>
                <a:gd name="connsiteY44" fmla="*/ 271462 h 1281112"/>
                <a:gd name="connsiteX45" fmla="*/ 2283619 w 2283619"/>
                <a:gd name="connsiteY45" fmla="*/ 295275 h 1281112"/>
                <a:gd name="connsiteX46" fmla="*/ 2278856 w 2283619"/>
                <a:gd name="connsiteY46" fmla="*/ 314325 h 1281112"/>
                <a:gd name="connsiteX47" fmla="*/ 2259806 w 2283619"/>
                <a:gd name="connsiteY47" fmla="*/ 338137 h 1281112"/>
                <a:gd name="connsiteX48" fmla="*/ 2221706 w 2283619"/>
                <a:gd name="connsiteY48" fmla="*/ 364331 h 1281112"/>
                <a:gd name="connsiteX49" fmla="*/ 2159794 w 2283619"/>
                <a:gd name="connsiteY49" fmla="*/ 600075 h 1281112"/>
                <a:gd name="connsiteX50" fmla="*/ 2081213 w 2283619"/>
                <a:gd name="connsiteY50" fmla="*/ 926306 h 1281112"/>
                <a:gd name="connsiteX51" fmla="*/ 2007394 w 2283619"/>
                <a:gd name="connsiteY51" fmla="*/ 1278731 h 1281112"/>
                <a:gd name="connsiteX52" fmla="*/ 1807369 w 2283619"/>
                <a:gd name="connsiteY52" fmla="*/ 1281112 h 1281112"/>
                <a:gd name="connsiteX53" fmla="*/ 1905000 w 2283619"/>
                <a:gd name="connsiteY53" fmla="*/ 597694 h 1281112"/>
                <a:gd name="connsiteX54" fmla="*/ 1931194 w 2283619"/>
                <a:gd name="connsiteY54" fmla="*/ 366712 h 1281112"/>
                <a:gd name="connsiteX55" fmla="*/ 1931194 w 2283619"/>
                <a:gd name="connsiteY55" fmla="*/ 323850 h 1281112"/>
                <a:gd name="connsiteX56" fmla="*/ 1928813 w 2283619"/>
                <a:gd name="connsiteY56" fmla="*/ 300037 h 1281112"/>
                <a:gd name="connsiteX57" fmla="*/ 1919288 w 2283619"/>
                <a:gd name="connsiteY57" fmla="*/ 276225 h 1281112"/>
                <a:gd name="connsiteX58" fmla="*/ 1907381 w 2283619"/>
                <a:gd name="connsiteY58" fmla="*/ 257175 h 1281112"/>
                <a:gd name="connsiteX59" fmla="*/ 1885950 w 2283619"/>
                <a:gd name="connsiteY59" fmla="*/ 235744 h 1281112"/>
                <a:gd name="connsiteX60" fmla="*/ 1854994 w 2283619"/>
                <a:gd name="connsiteY60" fmla="*/ 214312 h 1281112"/>
                <a:gd name="connsiteX61" fmla="*/ 1816894 w 2283619"/>
                <a:gd name="connsiteY61" fmla="*/ 207169 h 1281112"/>
                <a:gd name="connsiteX62" fmla="*/ 1612106 w 2283619"/>
                <a:gd name="connsiteY62" fmla="*/ 245269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83619" h="1281112">
                  <a:moveTo>
                    <a:pt x="1612106" y="245269"/>
                  </a:moveTo>
                  <a:lnTo>
                    <a:pt x="1185863" y="328612"/>
                  </a:lnTo>
                  <a:lnTo>
                    <a:pt x="1002506" y="381000"/>
                  </a:lnTo>
                  <a:lnTo>
                    <a:pt x="788194" y="423862"/>
                  </a:lnTo>
                  <a:lnTo>
                    <a:pt x="614363" y="473869"/>
                  </a:lnTo>
                  <a:lnTo>
                    <a:pt x="509588" y="511969"/>
                  </a:lnTo>
                  <a:lnTo>
                    <a:pt x="361950" y="569119"/>
                  </a:lnTo>
                  <a:lnTo>
                    <a:pt x="328613" y="583406"/>
                  </a:lnTo>
                  <a:lnTo>
                    <a:pt x="314325" y="583406"/>
                  </a:lnTo>
                  <a:lnTo>
                    <a:pt x="276225" y="569119"/>
                  </a:lnTo>
                  <a:lnTo>
                    <a:pt x="250031" y="552450"/>
                  </a:lnTo>
                  <a:lnTo>
                    <a:pt x="216694" y="523875"/>
                  </a:lnTo>
                  <a:lnTo>
                    <a:pt x="180975" y="483394"/>
                  </a:lnTo>
                  <a:lnTo>
                    <a:pt x="102394" y="376237"/>
                  </a:lnTo>
                  <a:lnTo>
                    <a:pt x="47625" y="292894"/>
                  </a:lnTo>
                  <a:lnTo>
                    <a:pt x="4763" y="214312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6"/>
                  </a:lnTo>
                  <a:lnTo>
                    <a:pt x="35719" y="166687"/>
                  </a:lnTo>
                  <a:lnTo>
                    <a:pt x="64294" y="180975"/>
                  </a:lnTo>
                  <a:lnTo>
                    <a:pt x="83344" y="214312"/>
                  </a:lnTo>
                  <a:lnTo>
                    <a:pt x="119063" y="252412"/>
                  </a:lnTo>
                  <a:lnTo>
                    <a:pt x="164306" y="283369"/>
                  </a:lnTo>
                  <a:lnTo>
                    <a:pt x="197644" y="302419"/>
                  </a:lnTo>
                  <a:lnTo>
                    <a:pt x="242888" y="316706"/>
                  </a:lnTo>
                  <a:lnTo>
                    <a:pt x="273844" y="319087"/>
                  </a:lnTo>
                  <a:lnTo>
                    <a:pt x="304800" y="319087"/>
                  </a:lnTo>
                  <a:lnTo>
                    <a:pt x="416719" y="297656"/>
                  </a:lnTo>
                  <a:lnTo>
                    <a:pt x="723900" y="235744"/>
                  </a:lnTo>
                  <a:lnTo>
                    <a:pt x="995363" y="180975"/>
                  </a:lnTo>
                  <a:lnTo>
                    <a:pt x="1188244" y="142875"/>
                  </a:lnTo>
                  <a:lnTo>
                    <a:pt x="1528763" y="97631"/>
                  </a:lnTo>
                  <a:lnTo>
                    <a:pt x="1740694" y="69056"/>
                  </a:lnTo>
                  <a:lnTo>
                    <a:pt x="1795463" y="35719"/>
                  </a:lnTo>
                  <a:lnTo>
                    <a:pt x="1864519" y="0"/>
                  </a:lnTo>
                  <a:lnTo>
                    <a:pt x="1881188" y="4762"/>
                  </a:lnTo>
                  <a:lnTo>
                    <a:pt x="1981200" y="54769"/>
                  </a:lnTo>
                  <a:lnTo>
                    <a:pt x="2133600" y="138112"/>
                  </a:lnTo>
                  <a:lnTo>
                    <a:pt x="2216944" y="188119"/>
                  </a:lnTo>
                  <a:lnTo>
                    <a:pt x="2243138" y="209550"/>
                  </a:lnTo>
                  <a:lnTo>
                    <a:pt x="2259806" y="228600"/>
                  </a:lnTo>
                  <a:lnTo>
                    <a:pt x="2274094" y="247650"/>
                  </a:lnTo>
                  <a:lnTo>
                    <a:pt x="2283619" y="271462"/>
                  </a:lnTo>
                  <a:lnTo>
                    <a:pt x="2283619" y="295275"/>
                  </a:lnTo>
                  <a:lnTo>
                    <a:pt x="2278856" y="314325"/>
                  </a:lnTo>
                  <a:lnTo>
                    <a:pt x="2259806" y="338137"/>
                  </a:lnTo>
                  <a:lnTo>
                    <a:pt x="2221706" y="364331"/>
                  </a:lnTo>
                  <a:lnTo>
                    <a:pt x="2159794" y="600075"/>
                  </a:lnTo>
                  <a:lnTo>
                    <a:pt x="2081213" y="926306"/>
                  </a:lnTo>
                  <a:lnTo>
                    <a:pt x="2007394" y="1278731"/>
                  </a:lnTo>
                  <a:lnTo>
                    <a:pt x="1807369" y="1281112"/>
                  </a:lnTo>
                  <a:lnTo>
                    <a:pt x="1905000" y="597694"/>
                  </a:lnTo>
                  <a:lnTo>
                    <a:pt x="1931194" y="366712"/>
                  </a:lnTo>
                  <a:lnTo>
                    <a:pt x="1931194" y="323850"/>
                  </a:lnTo>
                  <a:lnTo>
                    <a:pt x="1928813" y="300037"/>
                  </a:lnTo>
                  <a:lnTo>
                    <a:pt x="1919288" y="276225"/>
                  </a:lnTo>
                  <a:lnTo>
                    <a:pt x="1907381" y="257175"/>
                  </a:lnTo>
                  <a:lnTo>
                    <a:pt x="1885950" y="235744"/>
                  </a:lnTo>
                  <a:lnTo>
                    <a:pt x="1854994" y="214312"/>
                  </a:lnTo>
                  <a:lnTo>
                    <a:pt x="1816894" y="207169"/>
                  </a:lnTo>
                  <a:lnTo>
                    <a:pt x="1612106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D8895407-3A0B-40BB-9F5E-88B749D2B3AA}"/>
                </a:ext>
              </a:extLst>
            </p:cNvPr>
            <p:cNvSpPr/>
            <p:nvPr/>
          </p:nvSpPr>
          <p:spPr>
            <a:xfrm>
              <a:off x="4979988" y="3519488"/>
              <a:ext cx="3340100" cy="628650"/>
            </a:xfrm>
            <a:custGeom>
              <a:avLst/>
              <a:gdLst>
                <a:gd name="connsiteX0" fmla="*/ 2098222 w 3339193"/>
                <a:gd name="connsiteY0" fmla="*/ 280307 h 628650"/>
                <a:gd name="connsiteX1" fmla="*/ 1793422 w 3339193"/>
                <a:gd name="connsiteY1" fmla="*/ 310243 h 628650"/>
                <a:gd name="connsiteX2" fmla="*/ 1589315 w 3339193"/>
                <a:gd name="connsiteY2" fmla="*/ 340179 h 628650"/>
                <a:gd name="connsiteX3" fmla="*/ 1385207 w 3339193"/>
                <a:gd name="connsiteY3" fmla="*/ 353786 h 628650"/>
                <a:gd name="connsiteX4" fmla="*/ 1118507 w 3339193"/>
                <a:gd name="connsiteY4" fmla="*/ 408214 h 628650"/>
                <a:gd name="connsiteX5" fmla="*/ 775607 w 3339193"/>
                <a:gd name="connsiteY5" fmla="*/ 489857 h 628650"/>
                <a:gd name="connsiteX6" fmla="*/ 555172 w 3339193"/>
                <a:gd name="connsiteY6" fmla="*/ 552450 h 628650"/>
                <a:gd name="connsiteX7" fmla="*/ 372836 w 3339193"/>
                <a:gd name="connsiteY7" fmla="*/ 628650 h 628650"/>
                <a:gd name="connsiteX8" fmla="*/ 353786 w 3339193"/>
                <a:gd name="connsiteY8" fmla="*/ 628650 h 628650"/>
                <a:gd name="connsiteX9" fmla="*/ 332015 w 3339193"/>
                <a:gd name="connsiteY9" fmla="*/ 623207 h 628650"/>
                <a:gd name="connsiteX10" fmla="*/ 296636 w 3339193"/>
                <a:gd name="connsiteY10" fmla="*/ 612322 h 628650"/>
                <a:gd name="connsiteX11" fmla="*/ 239486 w 3339193"/>
                <a:gd name="connsiteY11" fmla="*/ 574222 h 628650"/>
                <a:gd name="connsiteX12" fmla="*/ 130629 w 3339193"/>
                <a:gd name="connsiteY12" fmla="*/ 481693 h 628650"/>
                <a:gd name="connsiteX13" fmla="*/ 43543 w 3339193"/>
                <a:gd name="connsiteY13" fmla="*/ 394607 h 628650"/>
                <a:gd name="connsiteX14" fmla="*/ 13607 w 3339193"/>
                <a:gd name="connsiteY14" fmla="*/ 364672 h 628650"/>
                <a:gd name="connsiteX15" fmla="*/ 0 w 3339193"/>
                <a:gd name="connsiteY15" fmla="*/ 337457 h 628650"/>
                <a:gd name="connsiteX16" fmla="*/ 0 w 3339193"/>
                <a:gd name="connsiteY16" fmla="*/ 321129 h 628650"/>
                <a:gd name="connsiteX17" fmla="*/ 2722 w 3339193"/>
                <a:gd name="connsiteY17" fmla="*/ 307522 h 628650"/>
                <a:gd name="connsiteX18" fmla="*/ 13607 w 3339193"/>
                <a:gd name="connsiteY18" fmla="*/ 299357 h 628650"/>
                <a:gd name="connsiteX19" fmla="*/ 29936 w 3339193"/>
                <a:gd name="connsiteY19" fmla="*/ 299357 h 628650"/>
                <a:gd name="connsiteX20" fmla="*/ 65315 w 3339193"/>
                <a:gd name="connsiteY20" fmla="*/ 315686 h 628650"/>
                <a:gd name="connsiteX21" fmla="*/ 117022 w 3339193"/>
                <a:gd name="connsiteY21" fmla="*/ 337457 h 628650"/>
                <a:gd name="connsiteX22" fmla="*/ 182336 w 3339193"/>
                <a:gd name="connsiteY22" fmla="*/ 353786 h 628650"/>
                <a:gd name="connsiteX23" fmla="*/ 255815 w 3339193"/>
                <a:gd name="connsiteY23" fmla="*/ 359229 h 628650"/>
                <a:gd name="connsiteX24" fmla="*/ 329293 w 3339193"/>
                <a:gd name="connsiteY24" fmla="*/ 356507 h 628650"/>
                <a:gd name="connsiteX25" fmla="*/ 498022 w 3339193"/>
                <a:gd name="connsiteY25" fmla="*/ 334736 h 628650"/>
                <a:gd name="connsiteX26" fmla="*/ 693965 w 3339193"/>
                <a:gd name="connsiteY26" fmla="*/ 307522 h 628650"/>
                <a:gd name="connsiteX27" fmla="*/ 1121229 w 3339193"/>
                <a:gd name="connsiteY27" fmla="*/ 217714 h 628650"/>
                <a:gd name="connsiteX28" fmla="*/ 1426029 w 3339193"/>
                <a:gd name="connsiteY28" fmla="*/ 149679 h 628650"/>
                <a:gd name="connsiteX29" fmla="*/ 1687286 w 3339193"/>
                <a:gd name="connsiteY29" fmla="*/ 133350 h 628650"/>
                <a:gd name="connsiteX30" fmla="*/ 1964872 w 3339193"/>
                <a:gd name="connsiteY30" fmla="*/ 100693 h 628650"/>
                <a:gd name="connsiteX31" fmla="*/ 2307772 w 3339193"/>
                <a:gd name="connsiteY31" fmla="*/ 65314 h 628650"/>
                <a:gd name="connsiteX32" fmla="*/ 2498272 w 3339193"/>
                <a:gd name="connsiteY32" fmla="*/ 68036 h 628650"/>
                <a:gd name="connsiteX33" fmla="*/ 2756807 w 3339193"/>
                <a:gd name="connsiteY33" fmla="*/ 70757 h 628650"/>
                <a:gd name="connsiteX34" fmla="*/ 2876550 w 3339193"/>
                <a:gd name="connsiteY34" fmla="*/ 29936 h 628650"/>
                <a:gd name="connsiteX35" fmla="*/ 2955472 w 3339193"/>
                <a:gd name="connsiteY35" fmla="*/ 0 h 628650"/>
                <a:gd name="connsiteX36" fmla="*/ 3015343 w 3339193"/>
                <a:gd name="connsiteY36" fmla="*/ 21772 h 628650"/>
                <a:gd name="connsiteX37" fmla="*/ 3116036 w 3339193"/>
                <a:gd name="connsiteY37" fmla="*/ 70757 h 628650"/>
                <a:gd name="connsiteX38" fmla="*/ 3214007 w 3339193"/>
                <a:gd name="connsiteY38" fmla="*/ 125186 h 628650"/>
                <a:gd name="connsiteX39" fmla="*/ 3311979 w 3339193"/>
                <a:gd name="connsiteY39" fmla="*/ 195943 h 628650"/>
                <a:gd name="connsiteX40" fmla="*/ 3328307 w 3339193"/>
                <a:gd name="connsiteY40" fmla="*/ 214993 h 628650"/>
                <a:gd name="connsiteX41" fmla="*/ 3339193 w 3339193"/>
                <a:gd name="connsiteY41" fmla="*/ 244929 h 628650"/>
                <a:gd name="connsiteX42" fmla="*/ 3333750 w 3339193"/>
                <a:gd name="connsiteY42" fmla="*/ 291193 h 628650"/>
                <a:gd name="connsiteX43" fmla="*/ 3320143 w 3339193"/>
                <a:gd name="connsiteY43" fmla="*/ 318407 h 628650"/>
                <a:gd name="connsiteX44" fmla="*/ 3271157 w 3339193"/>
                <a:gd name="connsiteY44" fmla="*/ 334736 h 628650"/>
                <a:gd name="connsiteX45" fmla="*/ 3235779 w 3339193"/>
                <a:gd name="connsiteY45" fmla="*/ 337457 h 628650"/>
                <a:gd name="connsiteX46" fmla="*/ 3165022 w 3339193"/>
                <a:gd name="connsiteY46" fmla="*/ 323850 h 628650"/>
                <a:gd name="connsiteX47" fmla="*/ 3064329 w 3339193"/>
                <a:gd name="connsiteY47" fmla="*/ 299357 h 628650"/>
                <a:gd name="connsiteX48" fmla="*/ 2871107 w 3339193"/>
                <a:gd name="connsiteY48" fmla="*/ 274864 h 628650"/>
                <a:gd name="connsiteX49" fmla="*/ 2667000 w 3339193"/>
                <a:gd name="connsiteY49" fmla="*/ 266700 h 628650"/>
                <a:gd name="connsiteX50" fmla="*/ 2364922 w 3339193"/>
                <a:gd name="connsiteY50" fmla="*/ 269422 h 628650"/>
                <a:gd name="connsiteX51" fmla="*/ 2098222 w 3339193"/>
                <a:gd name="connsiteY51" fmla="*/ 28030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39193" h="628650">
                  <a:moveTo>
                    <a:pt x="2098222" y="280307"/>
                  </a:moveTo>
                  <a:lnTo>
                    <a:pt x="1793422" y="310243"/>
                  </a:lnTo>
                  <a:lnTo>
                    <a:pt x="1589315" y="340179"/>
                  </a:lnTo>
                  <a:lnTo>
                    <a:pt x="1385207" y="353786"/>
                  </a:lnTo>
                  <a:lnTo>
                    <a:pt x="1118507" y="408214"/>
                  </a:lnTo>
                  <a:lnTo>
                    <a:pt x="775607" y="489857"/>
                  </a:lnTo>
                  <a:lnTo>
                    <a:pt x="555172" y="552450"/>
                  </a:lnTo>
                  <a:lnTo>
                    <a:pt x="372836" y="628650"/>
                  </a:lnTo>
                  <a:lnTo>
                    <a:pt x="353786" y="628650"/>
                  </a:lnTo>
                  <a:lnTo>
                    <a:pt x="332015" y="623207"/>
                  </a:lnTo>
                  <a:lnTo>
                    <a:pt x="296636" y="612322"/>
                  </a:lnTo>
                  <a:lnTo>
                    <a:pt x="239486" y="574222"/>
                  </a:lnTo>
                  <a:lnTo>
                    <a:pt x="130629" y="481693"/>
                  </a:lnTo>
                  <a:lnTo>
                    <a:pt x="43543" y="394607"/>
                  </a:lnTo>
                  <a:lnTo>
                    <a:pt x="13607" y="364672"/>
                  </a:lnTo>
                  <a:lnTo>
                    <a:pt x="0" y="337457"/>
                  </a:lnTo>
                  <a:lnTo>
                    <a:pt x="0" y="321129"/>
                  </a:lnTo>
                  <a:lnTo>
                    <a:pt x="2722" y="307522"/>
                  </a:lnTo>
                  <a:lnTo>
                    <a:pt x="13607" y="299357"/>
                  </a:lnTo>
                  <a:lnTo>
                    <a:pt x="29936" y="299357"/>
                  </a:lnTo>
                  <a:lnTo>
                    <a:pt x="65315" y="315686"/>
                  </a:lnTo>
                  <a:lnTo>
                    <a:pt x="117022" y="337457"/>
                  </a:lnTo>
                  <a:lnTo>
                    <a:pt x="182336" y="353786"/>
                  </a:lnTo>
                  <a:lnTo>
                    <a:pt x="255815" y="359229"/>
                  </a:lnTo>
                  <a:lnTo>
                    <a:pt x="329293" y="356507"/>
                  </a:lnTo>
                  <a:lnTo>
                    <a:pt x="498022" y="334736"/>
                  </a:lnTo>
                  <a:lnTo>
                    <a:pt x="693965" y="307522"/>
                  </a:lnTo>
                  <a:lnTo>
                    <a:pt x="1121229" y="217714"/>
                  </a:lnTo>
                  <a:lnTo>
                    <a:pt x="1426029" y="149679"/>
                  </a:lnTo>
                  <a:lnTo>
                    <a:pt x="1687286" y="133350"/>
                  </a:lnTo>
                  <a:lnTo>
                    <a:pt x="1964872" y="100693"/>
                  </a:lnTo>
                  <a:lnTo>
                    <a:pt x="2307772" y="65314"/>
                  </a:lnTo>
                  <a:lnTo>
                    <a:pt x="2498272" y="68036"/>
                  </a:lnTo>
                  <a:lnTo>
                    <a:pt x="2756807" y="70757"/>
                  </a:lnTo>
                  <a:lnTo>
                    <a:pt x="2876550" y="29936"/>
                  </a:lnTo>
                  <a:lnTo>
                    <a:pt x="2955472" y="0"/>
                  </a:lnTo>
                  <a:lnTo>
                    <a:pt x="3015343" y="21772"/>
                  </a:lnTo>
                  <a:lnTo>
                    <a:pt x="3116036" y="70757"/>
                  </a:lnTo>
                  <a:lnTo>
                    <a:pt x="3214007" y="125186"/>
                  </a:lnTo>
                  <a:lnTo>
                    <a:pt x="3311979" y="195943"/>
                  </a:lnTo>
                  <a:lnTo>
                    <a:pt x="3328307" y="214993"/>
                  </a:lnTo>
                  <a:lnTo>
                    <a:pt x="3339193" y="244929"/>
                  </a:lnTo>
                  <a:lnTo>
                    <a:pt x="3333750" y="291193"/>
                  </a:lnTo>
                  <a:lnTo>
                    <a:pt x="3320143" y="318407"/>
                  </a:lnTo>
                  <a:lnTo>
                    <a:pt x="3271157" y="334736"/>
                  </a:lnTo>
                  <a:lnTo>
                    <a:pt x="3235779" y="337457"/>
                  </a:lnTo>
                  <a:lnTo>
                    <a:pt x="3165022" y="323850"/>
                  </a:lnTo>
                  <a:lnTo>
                    <a:pt x="3064329" y="299357"/>
                  </a:lnTo>
                  <a:lnTo>
                    <a:pt x="2871107" y="274864"/>
                  </a:lnTo>
                  <a:lnTo>
                    <a:pt x="2667000" y="266700"/>
                  </a:lnTo>
                  <a:lnTo>
                    <a:pt x="2364922" y="269422"/>
                  </a:lnTo>
                  <a:lnTo>
                    <a:pt x="2098222" y="280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EB7A8899-5A3B-4FA1-A4A3-24A67C6F6E6A}"/>
                </a:ext>
              </a:extLst>
            </p:cNvPr>
            <p:cNvSpPr/>
            <p:nvPr/>
          </p:nvSpPr>
          <p:spPr>
            <a:xfrm rot="16200000">
              <a:off x="3606801" y="2716214"/>
              <a:ext cx="4289425" cy="1958975"/>
            </a:xfrm>
            <a:custGeom>
              <a:avLst/>
              <a:gdLst>
                <a:gd name="connsiteX0" fmla="*/ 2683181 w 4289560"/>
                <a:gd name="connsiteY0" fmla="*/ 1885288 h 1959428"/>
                <a:gd name="connsiteX1" fmla="*/ 2326601 w 4289560"/>
                <a:gd name="connsiteY1" fmla="*/ 1867635 h 1959428"/>
                <a:gd name="connsiteX2" fmla="*/ 2150076 w 4289560"/>
                <a:gd name="connsiteY2" fmla="*/ 1853513 h 1959428"/>
                <a:gd name="connsiteX3" fmla="*/ 2001794 w 4289560"/>
                <a:gd name="connsiteY3" fmla="*/ 1832330 h 1959428"/>
                <a:gd name="connsiteX4" fmla="*/ 1874696 w 4289560"/>
                <a:gd name="connsiteY4" fmla="*/ 1797025 h 1959428"/>
                <a:gd name="connsiteX5" fmla="*/ 1832330 w 4289560"/>
                <a:gd name="connsiteY5" fmla="*/ 1768781 h 1959428"/>
                <a:gd name="connsiteX6" fmla="*/ 1539299 w 4289560"/>
                <a:gd name="connsiteY6" fmla="*/ 1669927 h 1959428"/>
                <a:gd name="connsiteX7" fmla="*/ 1270981 w 4289560"/>
                <a:gd name="connsiteY7" fmla="*/ 1553420 h 1959428"/>
                <a:gd name="connsiteX8" fmla="*/ 1161535 w 4289560"/>
                <a:gd name="connsiteY8" fmla="*/ 1493402 h 1959428"/>
                <a:gd name="connsiteX9" fmla="*/ 995601 w 4289560"/>
                <a:gd name="connsiteY9" fmla="*/ 1394548 h 1959428"/>
                <a:gd name="connsiteX10" fmla="*/ 812015 w 4289560"/>
                <a:gd name="connsiteY10" fmla="*/ 1253328 h 1959428"/>
                <a:gd name="connsiteX11" fmla="*/ 656673 w 4289560"/>
                <a:gd name="connsiteY11" fmla="*/ 1112108 h 1959428"/>
                <a:gd name="connsiteX12" fmla="*/ 480148 w 4289560"/>
                <a:gd name="connsiteY12" fmla="*/ 910869 h 1959428"/>
                <a:gd name="connsiteX13" fmla="*/ 360111 w 4289560"/>
                <a:gd name="connsiteY13" fmla="*/ 744936 h 1959428"/>
                <a:gd name="connsiteX14" fmla="*/ 233013 w 4289560"/>
                <a:gd name="connsiteY14" fmla="*/ 533105 h 1959428"/>
                <a:gd name="connsiteX15" fmla="*/ 155342 w 4289560"/>
                <a:gd name="connsiteY15" fmla="*/ 384824 h 1959428"/>
                <a:gd name="connsiteX16" fmla="*/ 70610 w 4289560"/>
                <a:gd name="connsiteY16" fmla="*/ 201238 h 1959428"/>
                <a:gd name="connsiteX17" fmla="*/ 21183 w 4289560"/>
                <a:gd name="connsiteY17" fmla="*/ 70610 h 1959428"/>
                <a:gd name="connsiteX18" fmla="*/ 0 w 4289560"/>
                <a:gd name="connsiteY18" fmla="*/ 28244 h 1959428"/>
                <a:gd name="connsiteX19" fmla="*/ 0 w 4289560"/>
                <a:gd name="connsiteY19" fmla="*/ 28244 h 1959428"/>
                <a:gd name="connsiteX20" fmla="*/ 0 w 4289560"/>
                <a:gd name="connsiteY20" fmla="*/ 10591 h 1959428"/>
                <a:gd name="connsiteX21" fmla="*/ 10591 w 4289560"/>
                <a:gd name="connsiteY21" fmla="*/ 0 h 1959428"/>
                <a:gd name="connsiteX22" fmla="*/ 31774 w 4289560"/>
                <a:gd name="connsiteY22" fmla="*/ 7061 h 1959428"/>
                <a:gd name="connsiteX23" fmla="*/ 70610 w 4289560"/>
                <a:gd name="connsiteY23" fmla="*/ 49427 h 1959428"/>
                <a:gd name="connsiteX24" fmla="*/ 127098 w 4289560"/>
                <a:gd name="connsiteY24" fmla="*/ 162403 h 1959428"/>
                <a:gd name="connsiteX25" fmla="*/ 211830 w 4289560"/>
                <a:gd name="connsiteY25" fmla="*/ 310684 h 1959428"/>
                <a:gd name="connsiteX26" fmla="*/ 360111 w 4289560"/>
                <a:gd name="connsiteY26" fmla="*/ 526044 h 1959428"/>
                <a:gd name="connsiteX27" fmla="*/ 501331 w 4289560"/>
                <a:gd name="connsiteY27" fmla="*/ 702569 h 1959428"/>
                <a:gd name="connsiteX28" fmla="*/ 695509 w 4289560"/>
                <a:gd name="connsiteY28" fmla="*/ 896747 h 1959428"/>
                <a:gd name="connsiteX29" fmla="*/ 868503 w 4289560"/>
                <a:gd name="connsiteY29" fmla="*/ 1052089 h 1959428"/>
                <a:gd name="connsiteX30" fmla="*/ 1052089 w 4289560"/>
                <a:gd name="connsiteY30" fmla="*/ 1186248 h 1959428"/>
                <a:gd name="connsiteX31" fmla="*/ 1232145 w 4289560"/>
                <a:gd name="connsiteY31" fmla="*/ 1292163 h 1959428"/>
                <a:gd name="connsiteX32" fmla="*/ 1419262 w 4289560"/>
                <a:gd name="connsiteY32" fmla="*/ 1383956 h 1959428"/>
                <a:gd name="connsiteX33" fmla="*/ 1592256 w 4289560"/>
                <a:gd name="connsiteY33" fmla="*/ 1458097 h 1959428"/>
                <a:gd name="connsiteX34" fmla="*/ 1789964 w 4289560"/>
                <a:gd name="connsiteY34" fmla="*/ 1521646 h 1959428"/>
                <a:gd name="connsiteX35" fmla="*/ 1973550 w 4289560"/>
                <a:gd name="connsiteY35" fmla="*/ 1560481 h 1959428"/>
                <a:gd name="connsiteX36" fmla="*/ 2135954 w 4289560"/>
                <a:gd name="connsiteY36" fmla="*/ 1606378 h 1959428"/>
                <a:gd name="connsiteX37" fmla="*/ 2601980 w 4289560"/>
                <a:gd name="connsiteY37" fmla="*/ 1645214 h 1959428"/>
                <a:gd name="connsiteX38" fmla="*/ 3057415 w 4289560"/>
                <a:gd name="connsiteY38" fmla="*/ 1655805 h 1959428"/>
                <a:gd name="connsiteX39" fmla="*/ 3237470 w 4289560"/>
                <a:gd name="connsiteY39" fmla="*/ 1652275 h 1959428"/>
                <a:gd name="connsiteX40" fmla="*/ 3781167 w 4289560"/>
                <a:gd name="connsiteY40" fmla="*/ 1624030 h 1959428"/>
                <a:gd name="connsiteX41" fmla="*/ 4084791 w 4289560"/>
                <a:gd name="connsiteY41" fmla="*/ 1606378 h 1959428"/>
                <a:gd name="connsiteX42" fmla="*/ 4120096 w 4289560"/>
                <a:gd name="connsiteY42" fmla="*/ 1592256 h 1959428"/>
                <a:gd name="connsiteX43" fmla="*/ 4155401 w 4289560"/>
                <a:gd name="connsiteY43" fmla="*/ 1560481 h 1959428"/>
                <a:gd name="connsiteX44" fmla="*/ 4197767 w 4289560"/>
                <a:gd name="connsiteY44" fmla="*/ 1503993 h 1959428"/>
                <a:gd name="connsiteX45" fmla="*/ 4233072 w 4289560"/>
                <a:gd name="connsiteY45" fmla="*/ 1458097 h 1959428"/>
                <a:gd name="connsiteX46" fmla="*/ 4254255 w 4289560"/>
                <a:gd name="connsiteY46" fmla="*/ 1440444 h 1959428"/>
                <a:gd name="connsiteX47" fmla="*/ 4271907 w 4289560"/>
                <a:gd name="connsiteY47" fmla="*/ 1436914 h 1959428"/>
                <a:gd name="connsiteX48" fmla="*/ 4289560 w 4289560"/>
                <a:gd name="connsiteY48" fmla="*/ 1447505 h 1959428"/>
                <a:gd name="connsiteX49" fmla="*/ 4289560 w 4289560"/>
                <a:gd name="connsiteY49" fmla="*/ 1511054 h 1959428"/>
                <a:gd name="connsiteX50" fmla="*/ 4278968 w 4289560"/>
                <a:gd name="connsiteY50" fmla="*/ 1581664 h 1959428"/>
                <a:gd name="connsiteX51" fmla="*/ 4257785 w 4289560"/>
                <a:gd name="connsiteY51" fmla="*/ 1662866 h 1959428"/>
                <a:gd name="connsiteX52" fmla="*/ 4226011 w 4289560"/>
                <a:gd name="connsiteY52" fmla="*/ 1747598 h 1959428"/>
                <a:gd name="connsiteX53" fmla="*/ 4155401 w 4289560"/>
                <a:gd name="connsiteY53" fmla="*/ 1867635 h 1959428"/>
                <a:gd name="connsiteX54" fmla="*/ 4105974 w 4289560"/>
                <a:gd name="connsiteY54" fmla="*/ 1924123 h 1959428"/>
                <a:gd name="connsiteX55" fmla="*/ 4074199 w 4289560"/>
                <a:gd name="connsiteY55" fmla="*/ 1955898 h 1959428"/>
                <a:gd name="connsiteX56" fmla="*/ 4038894 w 4289560"/>
                <a:gd name="connsiteY56" fmla="*/ 1959428 h 1959428"/>
                <a:gd name="connsiteX57" fmla="*/ 4000059 w 4289560"/>
                <a:gd name="connsiteY57" fmla="*/ 1955898 h 1959428"/>
                <a:gd name="connsiteX58" fmla="*/ 3957693 w 4289560"/>
                <a:gd name="connsiteY58" fmla="*/ 1931184 h 1959428"/>
                <a:gd name="connsiteX59" fmla="*/ 3915327 w 4289560"/>
                <a:gd name="connsiteY59" fmla="*/ 1913532 h 1959428"/>
                <a:gd name="connsiteX60" fmla="*/ 3865899 w 4289560"/>
                <a:gd name="connsiteY60" fmla="*/ 1899410 h 1959428"/>
                <a:gd name="connsiteX61" fmla="*/ 3541093 w 4289560"/>
                <a:gd name="connsiteY61" fmla="*/ 1895879 h 1959428"/>
                <a:gd name="connsiteX62" fmla="*/ 3286897 w 4289560"/>
                <a:gd name="connsiteY62" fmla="*/ 1902940 h 1959428"/>
                <a:gd name="connsiteX63" fmla="*/ 3124494 w 4289560"/>
                <a:gd name="connsiteY63" fmla="*/ 1895879 h 1959428"/>
                <a:gd name="connsiteX64" fmla="*/ 2683181 w 4289560"/>
                <a:gd name="connsiteY64" fmla="*/ 1885288 h 195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89560" h="1959428">
                  <a:moveTo>
                    <a:pt x="2683181" y="1885288"/>
                  </a:moveTo>
                  <a:lnTo>
                    <a:pt x="2326601" y="1867635"/>
                  </a:lnTo>
                  <a:lnTo>
                    <a:pt x="2150076" y="1853513"/>
                  </a:lnTo>
                  <a:lnTo>
                    <a:pt x="2001794" y="1832330"/>
                  </a:lnTo>
                  <a:lnTo>
                    <a:pt x="1874696" y="1797025"/>
                  </a:lnTo>
                  <a:lnTo>
                    <a:pt x="1832330" y="1768781"/>
                  </a:lnTo>
                  <a:lnTo>
                    <a:pt x="1539299" y="1669927"/>
                  </a:lnTo>
                  <a:lnTo>
                    <a:pt x="1270981" y="1553420"/>
                  </a:lnTo>
                  <a:lnTo>
                    <a:pt x="1161535" y="1493402"/>
                  </a:lnTo>
                  <a:lnTo>
                    <a:pt x="995601" y="1394548"/>
                  </a:lnTo>
                  <a:lnTo>
                    <a:pt x="812015" y="1253328"/>
                  </a:lnTo>
                  <a:lnTo>
                    <a:pt x="656673" y="1112108"/>
                  </a:lnTo>
                  <a:lnTo>
                    <a:pt x="480148" y="910869"/>
                  </a:lnTo>
                  <a:lnTo>
                    <a:pt x="360111" y="744936"/>
                  </a:lnTo>
                  <a:lnTo>
                    <a:pt x="233013" y="533105"/>
                  </a:lnTo>
                  <a:lnTo>
                    <a:pt x="155342" y="384824"/>
                  </a:lnTo>
                  <a:lnTo>
                    <a:pt x="70610" y="201238"/>
                  </a:lnTo>
                  <a:lnTo>
                    <a:pt x="21183" y="70610"/>
                  </a:lnTo>
                  <a:lnTo>
                    <a:pt x="0" y="28244"/>
                  </a:lnTo>
                  <a:lnTo>
                    <a:pt x="0" y="28244"/>
                  </a:lnTo>
                  <a:lnTo>
                    <a:pt x="0" y="10591"/>
                  </a:lnTo>
                  <a:lnTo>
                    <a:pt x="10591" y="0"/>
                  </a:lnTo>
                  <a:lnTo>
                    <a:pt x="31774" y="7061"/>
                  </a:lnTo>
                  <a:lnTo>
                    <a:pt x="70610" y="49427"/>
                  </a:lnTo>
                  <a:lnTo>
                    <a:pt x="127098" y="162403"/>
                  </a:lnTo>
                  <a:lnTo>
                    <a:pt x="211830" y="310684"/>
                  </a:lnTo>
                  <a:lnTo>
                    <a:pt x="360111" y="526044"/>
                  </a:lnTo>
                  <a:lnTo>
                    <a:pt x="501331" y="702569"/>
                  </a:lnTo>
                  <a:lnTo>
                    <a:pt x="695509" y="896747"/>
                  </a:lnTo>
                  <a:lnTo>
                    <a:pt x="868503" y="1052089"/>
                  </a:lnTo>
                  <a:lnTo>
                    <a:pt x="1052089" y="1186248"/>
                  </a:lnTo>
                  <a:lnTo>
                    <a:pt x="1232145" y="1292163"/>
                  </a:lnTo>
                  <a:lnTo>
                    <a:pt x="1419262" y="1383956"/>
                  </a:lnTo>
                  <a:lnTo>
                    <a:pt x="1592256" y="1458097"/>
                  </a:lnTo>
                  <a:lnTo>
                    <a:pt x="1789964" y="1521646"/>
                  </a:lnTo>
                  <a:lnTo>
                    <a:pt x="1973550" y="1560481"/>
                  </a:lnTo>
                  <a:lnTo>
                    <a:pt x="2135954" y="1606378"/>
                  </a:lnTo>
                  <a:lnTo>
                    <a:pt x="2601980" y="1645214"/>
                  </a:lnTo>
                  <a:lnTo>
                    <a:pt x="3057415" y="1655805"/>
                  </a:lnTo>
                  <a:lnTo>
                    <a:pt x="3237470" y="1652275"/>
                  </a:lnTo>
                  <a:lnTo>
                    <a:pt x="3781167" y="1624030"/>
                  </a:lnTo>
                  <a:lnTo>
                    <a:pt x="4084791" y="1606378"/>
                  </a:lnTo>
                  <a:lnTo>
                    <a:pt x="4120096" y="1592256"/>
                  </a:lnTo>
                  <a:lnTo>
                    <a:pt x="4155401" y="1560481"/>
                  </a:lnTo>
                  <a:lnTo>
                    <a:pt x="4197767" y="1503993"/>
                  </a:lnTo>
                  <a:lnTo>
                    <a:pt x="4233072" y="1458097"/>
                  </a:lnTo>
                  <a:lnTo>
                    <a:pt x="4254255" y="1440444"/>
                  </a:lnTo>
                  <a:lnTo>
                    <a:pt x="4271907" y="1436914"/>
                  </a:lnTo>
                  <a:lnTo>
                    <a:pt x="4289560" y="1447505"/>
                  </a:lnTo>
                  <a:lnTo>
                    <a:pt x="4289560" y="1511054"/>
                  </a:lnTo>
                  <a:lnTo>
                    <a:pt x="4278968" y="1581664"/>
                  </a:lnTo>
                  <a:lnTo>
                    <a:pt x="4257785" y="1662866"/>
                  </a:lnTo>
                  <a:lnTo>
                    <a:pt x="4226011" y="1747598"/>
                  </a:lnTo>
                  <a:lnTo>
                    <a:pt x="4155401" y="1867635"/>
                  </a:lnTo>
                  <a:lnTo>
                    <a:pt x="4105974" y="1924123"/>
                  </a:lnTo>
                  <a:lnTo>
                    <a:pt x="4074199" y="1955898"/>
                  </a:lnTo>
                  <a:lnTo>
                    <a:pt x="4038894" y="1959428"/>
                  </a:lnTo>
                  <a:lnTo>
                    <a:pt x="4000059" y="1955898"/>
                  </a:lnTo>
                  <a:lnTo>
                    <a:pt x="3957693" y="1931184"/>
                  </a:lnTo>
                  <a:lnTo>
                    <a:pt x="3915327" y="1913532"/>
                  </a:lnTo>
                  <a:lnTo>
                    <a:pt x="3865899" y="1899410"/>
                  </a:lnTo>
                  <a:lnTo>
                    <a:pt x="3541093" y="1895879"/>
                  </a:lnTo>
                  <a:lnTo>
                    <a:pt x="3286897" y="1902940"/>
                  </a:lnTo>
                  <a:lnTo>
                    <a:pt x="3124494" y="1895879"/>
                  </a:lnTo>
                  <a:lnTo>
                    <a:pt x="2683181" y="188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4B5337B8-B446-43AA-81F8-C41D4CEF442A}"/>
                </a:ext>
              </a:extLst>
            </p:cNvPr>
            <p:cNvSpPr/>
            <p:nvPr/>
          </p:nvSpPr>
          <p:spPr>
            <a:xfrm>
              <a:off x="6486525" y="3865563"/>
              <a:ext cx="2032000" cy="1797050"/>
            </a:xfrm>
            <a:custGeom>
              <a:avLst/>
              <a:gdLst>
                <a:gd name="connsiteX0" fmla="*/ 585788 w 2031206"/>
                <a:gd name="connsiteY0" fmla="*/ 1016794 h 1797844"/>
                <a:gd name="connsiteX1" fmla="*/ 371475 w 2031206"/>
                <a:gd name="connsiteY1" fmla="*/ 676275 h 1797844"/>
                <a:gd name="connsiteX2" fmla="*/ 171450 w 2031206"/>
                <a:gd name="connsiteY2" fmla="*/ 347662 h 1797844"/>
                <a:gd name="connsiteX3" fmla="*/ 0 w 2031206"/>
                <a:gd name="connsiteY3" fmla="*/ 76200 h 1797844"/>
                <a:gd name="connsiteX4" fmla="*/ 35719 w 2031206"/>
                <a:gd name="connsiteY4" fmla="*/ 0 h 1797844"/>
                <a:gd name="connsiteX5" fmla="*/ 128588 w 2031206"/>
                <a:gd name="connsiteY5" fmla="*/ 123825 h 1797844"/>
                <a:gd name="connsiteX6" fmla="*/ 283369 w 2031206"/>
                <a:gd name="connsiteY6" fmla="*/ 326231 h 1797844"/>
                <a:gd name="connsiteX7" fmla="*/ 433388 w 2031206"/>
                <a:gd name="connsiteY7" fmla="*/ 521494 h 1797844"/>
                <a:gd name="connsiteX8" fmla="*/ 564356 w 2031206"/>
                <a:gd name="connsiteY8" fmla="*/ 673894 h 1797844"/>
                <a:gd name="connsiteX9" fmla="*/ 726281 w 2031206"/>
                <a:gd name="connsiteY9" fmla="*/ 847725 h 1797844"/>
                <a:gd name="connsiteX10" fmla="*/ 883444 w 2031206"/>
                <a:gd name="connsiteY10" fmla="*/ 1016794 h 1797844"/>
                <a:gd name="connsiteX11" fmla="*/ 1026319 w 2031206"/>
                <a:gd name="connsiteY11" fmla="*/ 1150144 h 1797844"/>
                <a:gd name="connsiteX12" fmla="*/ 1154906 w 2031206"/>
                <a:gd name="connsiteY12" fmla="*/ 1252537 h 1797844"/>
                <a:gd name="connsiteX13" fmla="*/ 1264444 w 2031206"/>
                <a:gd name="connsiteY13" fmla="*/ 1323975 h 1797844"/>
                <a:gd name="connsiteX14" fmla="*/ 1431131 w 2031206"/>
                <a:gd name="connsiteY14" fmla="*/ 1419225 h 1797844"/>
                <a:gd name="connsiteX15" fmla="*/ 1721644 w 2031206"/>
                <a:gd name="connsiteY15" fmla="*/ 1564481 h 1797844"/>
                <a:gd name="connsiteX16" fmla="*/ 1990725 w 2031206"/>
                <a:gd name="connsiteY16" fmla="*/ 1685925 h 1797844"/>
                <a:gd name="connsiteX17" fmla="*/ 2009775 w 2031206"/>
                <a:gd name="connsiteY17" fmla="*/ 1697831 h 1797844"/>
                <a:gd name="connsiteX18" fmla="*/ 2024063 w 2031206"/>
                <a:gd name="connsiteY18" fmla="*/ 1712119 h 1797844"/>
                <a:gd name="connsiteX19" fmla="*/ 2031206 w 2031206"/>
                <a:gd name="connsiteY19" fmla="*/ 1726406 h 1797844"/>
                <a:gd name="connsiteX20" fmla="*/ 2028825 w 2031206"/>
                <a:gd name="connsiteY20" fmla="*/ 1735931 h 1797844"/>
                <a:gd name="connsiteX21" fmla="*/ 2014538 w 2031206"/>
                <a:gd name="connsiteY21" fmla="*/ 1752600 h 1797844"/>
                <a:gd name="connsiteX22" fmla="*/ 1874044 w 2031206"/>
                <a:gd name="connsiteY22" fmla="*/ 1759744 h 1797844"/>
                <a:gd name="connsiteX23" fmla="*/ 1602581 w 2031206"/>
                <a:gd name="connsiteY23" fmla="*/ 1778794 h 1797844"/>
                <a:gd name="connsiteX24" fmla="*/ 1381125 w 2031206"/>
                <a:gd name="connsiteY24" fmla="*/ 1795462 h 1797844"/>
                <a:gd name="connsiteX25" fmla="*/ 1316831 w 2031206"/>
                <a:gd name="connsiteY25" fmla="*/ 1797844 h 1797844"/>
                <a:gd name="connsiteX26" fmla="*/ 1278731 w 2031206"/>
                <a:gd name="connsiteY26" fmla="*/ 1795462 h 1797844"/>
                <a:gd name="connsiteX27" fmla="*/ 1226344 w 2031206"/>
                <a:gd name="connsiteY27" fmla="*/ 1785937 h 1797844"/>
                <a:gd name="connsiteX28" fmla="*/ 1157288 w 2031206"/>
                <a:gd name="connsiteY28" fmla="*/ 1762125 h 1797844"/>
                <a:gd name="connsiteX29" fmla="*/ 1135856 w 2031206"/>
                <a:gd name="connsiteY29" fmla="*/ 1745456 h 1797844"/>
                <a:gd name="connsiteX30" fmla="*/ 819150 w 2031206"/>
                <a:gd name="connsiteY30" fmla="*/ 1343025 h 1797844"/>
                <a:gd name="connsiteX31" fmla="*/ 585788 w 2031206"/>
                <a:gd name="connsiteY31" fmla="*/ 1016794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1206" h="1797844">
                  <a:moveTo>
                    <a:pt x="585788" y="1016794"/>
                  </a:moveTo>
                  <a:lnTo>
                    <a:pt x="371475" y="676275"/>
                  </a:lnTo>
                  <a:lnTo>
                    <a:pt x="171450" y="347662"/>
                  </a:lnTo>
                  <a:lnTo>
                    <a:pt x="0" y="76200"/>
                  </a:lnTo>
                  <a:lnTo>
                    <a:pt x="35719" y="0"/>
                  </a:lnTo>
                  <a:lnTo>
                    <a:pt x="128588" y="123825"/>
                  </a:lnTo>
                  <a:lnTo>
                    <a:pt x="283369" y="326231"/>
                  </a:lnTo>
                  <a:lnTo>
                    <a:pt x="433388" y="521494"/>
                  </a:lnTo>
                  <a:lnTo>
                    <a:pt x="564356" y="673894"/>
                  </a:lnTo>
                  <a:lnTo>
                    <a:pt x="726281" y="847725"/>
                  </a:lnTo>
                  <a:lnTo>
                    <a:pt x="883444" y="1016794"/>
                  </a:lnTo>
                  <a:lnTo>
                    <a:pt x="1026319" y="1150144"/>
                  </a:lnTo>
                  <a:lnTo>
                    <a:pt x="1154906" y="1252537"/>
                  </a:lnTo>
                  <a:lnTo>
                    <a:pt x="1264444" y="1323975"/>
                  </a:lnTo>
                  <a:lnTo>
                    <a:pt x="1431131" y="1419225"/>
                  </a:lnTo>
                  <a:lnTo>
                    <a:pt x="1721644" y="1564481"/>
                  </a:lnTo>
                  <a:lnTo>
                    <a:pt x="1990725" y="1685925"/>
                  </a:lnTo>
                  <a:lnTo>
                    <a:pt x="2009775" y="1697831"/>
                  </a:lnTo>
                  <a:lnTo>
                    <a:pt x="2024063" y="1712119"/>
                  </a:lnTo>
                  <a:lnTo>
                    <a:pt x="2031206" y="1726406"/>
                  </a:lnTo>
                  <a:lnTo>
                    <a:pt x="2028825" y="1735931"/>
                  </a:lnTo>
                  <a:lnTo>
                    <a:pt x="2014538" y="1752600"/>
                  </a:lnTo>
                  <a:lnTo>
                    <a:pt x="1874044" y="1759744"/>
                  </a:lnTo>
                  <a:lnTo>
                    <a:pt x="1602581" y="1778794"/>
                  </a:lnTo>
                  <a:lnTo>
                    <a:pt x="1381125" y="1795462"/>
                  </a:lnTo>
                  <a:lnTo>
                    <a:pt x="1316831" y="1797844"/>
                  </a:lnTo>
                  <a:lnTo>
                    <a:pt x="1278731" y="1795462"/>
                  </a:lnTo>
                  <a:lnTo>
                    <a:pt x="1226344" y="1785937"/>
                  </a:lnTo>
                  <a:lnTo>
                    <a:pt x="1157288" y="1762125"/>
                  </a:lnTo>
                  <a:lnTo>
                    <a:pt x="1135856" y="1745456"/>
                  </a:lnTo>
                  <a:lnTo>
                    <a:pt x="819150" y="1343025"/>
                  </a:lnTo>
                  <a:lnTo>
                    <a:pt x="585788" y="1016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D890750B-13CE-464E-A061-442B5FEEBB31}"/>
              </a:ext>
            </a:extLst>
          </p:cNvPr>
          <p:cNvGrpSpPr/>
          <p:nvPr/>
        </p:nvGrpSpPr>
        <p:grpSpPr>
          <a:xfrm>
            <a:off x="3698876" y="1550990"/>
            <a:ext cx="4819649" cy="4314824"/>
            <a:chOff x="3698876" y="1550989"/>
            <a:chExt cx="4819649" cy="4314824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45906F26-B541-433D-A2E9-DA613315BDC3}"/>
                </a:ext>
              </a:extLst>
            </p:cNvPr>
            <p:cNvSpPr/>
            <p:nvPr/>
          </p:nvSpPr>
          <p:spPr>
            <a:xfrm>
              <a:off x="3698876" y="2640014"/>
              <a:ext cx="381000" cy="1304925"/>
            </a:xfrm>
            <a:custGeom>
              <a:avLst/>
              <a:gdLst>
                <a:gd name="connsiteX0" fmla="*/ 28575 w 381000"/>
                <a:gd name="connsiteY0" fmla="*/ 1154907 h 1304925"/>
                <a:gd name="connsiteX1" fmla="*/ 0 w 381000"/>
                <a:gd name="connsiteY1" fmla="*/ 942975 h 1304925"/>
                <a:gd name="connsiteX2" fmla="*/ 50007 w 381000"/>
                <a:gd name="connsiteY2" fmla="*/ 871538 h 1304925"/>
                <a:gd name="connsiteX3" fmla="*/ 116682 w 381000"/>
                <a:gd name="connsiteY3" fmla="*/ 759619 h 1304925"/>
                <a:gd name="connsiteX4" fmla="*/ 164307 w 381000"/>
                <a:gd name="connsiteY4" fmla="*/ 666750 h 1304925"/>
                <a:gd name="connsiteX5" fmla="*/ 195263 w 381000"/>
                <a:gd name="connsiteY5" fmla="*/ 588169 h 1304925"/>
                <a:gd name="connsiteX6" fmla="*/ 223838 w 381000"/>
                <a:gd name="connsiteY6" fmla="*/ 481013 h 1304925"/>
                <a:gd name="connsiteX7" fmla="*/ 242888 w 381000"/>
                <a:gd name="connsiteY7" fmla="*/ 388144 h 1304925"/>
                <a:gd name="connsiteX8" fmla="*/ 254794 w 381000"/>
                <a:gd name="connsiteY8" fmla="*/ 278607 h 1304925"/>
                <a:gd name="connsiteX9" fmla="*/ 266700 w 381000"/>
                <a:gd name="connsiteY9" fmla="*/ 116682 h 1304925"/>
                <a:gd name="connsiteX10" fmla="*/ 266700 w 381000"/>
                <a:gd name="connsiteY10" fmla="*/ 26194 h 1304925"/>
                <a:gd name="connsiteX11" fmla="*/ 266700 w 381000"/>
                <a:gd name="connsiteY11" fmla="*/ 11907 h 1304925"/>
                <a:gd name="connsiteX12" fmla="*/ 273844 w 381000"/>
                <a:gd name="connsiteY12" fmla="*/ 2382 h 1304925"/>
                <a:gd name="connsiteX13" fmla="*/ 285750 w 381000"/>
                <a:gd name="connsiteY13" fmla="*/ 0 h 1304925"/>
                <a:gd name="connsiteX14" fmla="*/ 300038 w 381000"/>
                <a:gd name="connsiteY14" fmla="*/ 2382 h 1304925"/>
                <a:gd name="connsiteX15" fmla="*/ 321469 w 381000"/>
                <a:gd name="connsiteY15" fmla="*/ 14288 h 1304925"/>
                <a:gd name="connsiteX16" fmla="*/ 338138 w 381000"/>
                <a:gd name="connsiteY16" fmla="*/ 28575 h 1304925"/>
                <a:gd name="connsiteX17" fmla="*/ 354807 w 381000"/>
                <a:gd name="connsiteY17" fmla="*/ 183357 h 1304925"/>
                <a:gd name="connsiteX18" fmla="*/ 378619 w 381000"/>
                <a:gd name="connsiteY18" fmla="*/ 373857 h 1304925"/>
                <a:gd name="connsiteX19" fmla="*/ 381000 w 381000"/>
                <a:gd name="connsiteY19" fmla="*/ 492919 h 1304925"/>
                <a:gd name="connsiteX20" fmla="*/ 378619 w 381000"/>
                <a:gd name="connsiteY20" fmla="*/ 602457 h 1304925"/>
                <a:gd name="connsiteX21" fmla="*/ 376238 w 381000"/>
                <a:gd name="connsiteY21" fmla="*/ 695325 h 1304925"/>
                <a:gd name="connsiteX22" fmla="*/ 359569 w 381000"/>
                <a:gd name="connsiteY22" fmla="*/ 812007 h 1304925"/>
                <a:gd name="connsiteX23" fmla="*/ 328613 w 381000"/>
                <a:gd name="connsiteY23" fmla="*/ 976313 h 1304925"/>
                <a:gd name="connsiteX24" fmla="*/ 269082 w 381000"/>
                <a:gd name="connsiteY24" fmla="*/ 1173957 h 1304925"/>
                <a:gd name="connsiteX25" fmla="*/ 235744 w 381000"/>
                <a:gd name="connsiteY25" fmla="*/ 1243013 h 1304925"/>
                <a:gd name="connsiteX26" fmla="*/ 202407 w 381000"/>
                <a:gd name="connsiteY26" fmla="*/ 1285875 h 1304925"/>
                <a:gd name="connsiteX27" fmla="*/ 178594 w 381000"/>
                <a:gd name="connsiteY27" fmla="*/ 1300163 h 1304925"/>
                <a:gd name="connsiteX28" fmla="*/ 154782 w 381000"/>
                <a:gd name="connsiteY28" fmla="*/ 1304925 h 1304925"/>
                <a:gd name="connsiteX29" fmla="*/ 121444 w 381000"/>
                <a:gd name="connsiteY29" fmla="*/ 1302544 h 1304925"/>
                <a:gd name="connsiteX30" fmla="*/ 97632 w 381000"/>
                <a:gd name="connsiteY30" fmla="*/ 1295400 h 1304925"/>
                <a:gd name="connsiteX31" fmla="*/ 78582 w 381000"/>
                <a:gd name="connsiteY31" fmla="*/ 1278732 h 1304925"/>
                <a:gd name="connsiteX32" fmla="*/ 61913 w 381000"/>
                <a:gd name="connsiteY32" fmla="*/ 1254919 h 1304925"/>
                <a:gd name="connsiteX33" fmla="*/ 28575 w 381000"/>
                <a:gd name="connsiteY33" fmla="*/ 115490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304925">
                  <a:moveTo>
                    <a:pt x="28575" y="1154907"/>
                  </a:moveTo>
                  <a:lnTo>
                    <a:pt x="0" y="942975"/>
                  </a:lnTo>
                  <a:lnTo>
                    <a:pt x="50007" y="871538"/>
                  </a:lnTo>
                  <a:lnTo>
                    <a:pt x="116682" y="759619"/>
                  </a:lnTo>
                  <a:lnTo>
                    <a:pt x="164307" y="666750"/>
                  </a:lnTo>
                  <a:lnTo>
                    <a:pt x="195263" y="588169"/>
                  </a:lnTo>
                  <a:lnTo>
                    <a:pt x="223838" y="481013"/>
                  </a:lnTo>
                  <a:lnTo>
                    <a:pt x="242888" y="388144"/>
                  </a:lnTo>
                  <a:lnTo>
                    <a:pt x="254794" y="278607"/>
                  </a:lnTo>
                  <a:lnTo>
                    <a:pt x="266700" y="116682"/>
                  </a:lnTo>
                  <a:lnTo>
                    <a:pt x="266700" y="26194"/>
                  </a:lnTo>
                  <a:lnTo>
                    <a:pt x="266700" y="11907"/>
                  </a:lnTo>
                  <a:lnTo>
                    <a:pt x="273844" y="2382"/>
                  </a:lnTo>
                  <a:lnTo>
                    <a:pt x="285750" y="0"/>
                  </a:lnTo>
                  <a:lnTo>
                    <a:pt x="300038" y="2382"/>
                  </a:lnTo>
                  <a:lnTo>
                    <a:pt x="321469" y="14288"/>
                  </a:lnTo>
                  <a:lnTo>
                    <a:pt x="338138" y="28575"/>
                  </a:lnTo>
                  <a:lnTo>
                    <a:pt x="354807" y="183357"/>
                  </a:lnTo>
                  <a:lnTo>
                    <a:pt x="378619" y="373857"/>
                  </a:lnTo>
                  <a:cubicBezTo>
                    <a:pt x="379413" y="413544"/>
                    <a:pt x="380206" y="453232"/>
                    <a:pt x="381000" y="492919"/>
                  </a:cubicBezTo>
                  <a:cubicBezTo>
                    <a:pt x="380206" y="529432"/>
                    <a:pt x="379413" y="565944"/>
                    <a:pt x="378619" y="602457"/>
                  </a:cubicBezTo>
                  <a:cubicBezTo>
                    <a:pt x="377825" y="633413"/>
                    <a:pt x="377032" y="664369"/>
                    <a:pt x="376238" y="695325"/>
                  </a:cubicBezTo>
                  <a:lnTo>
                    <a:pt x="359569" y="812007"/>
                  </a:lnTo>
                  <a:lnTo>
                    <a:pt x="328613" y="976313"/>
                  </a:lnTo>
                  <a:lnTo>
                    <a:pt x="269082" y="1173957"/>
                  </a:lnTo>
                  <a:lnTo>
                    <a:pt x="235744" y="1243013"/>
                  </a:lnTo>
                  <a:lnTo>
                    <a:pt x="202407" y="1285875"/>
                  </a:lnTo>
                  <a:lnTo>
                    <a:pt x="178594" y="1300163"/>
                  </a:lnTo>
                  <a:lnTo>
                    <a:pt x="154782" y="1304925"/>
                  </a:lnTo>
                  <a:lnTo>
                    <a:pt x="121444" y="1302544"/>
                  </a:lnTo>
                  <a:lnTo>
                    <a:pt x="97632" y="1295400"/>
                  </a:lnTo>
                  <a:lnTo>
                    <a:pt x="78582" y="1278732"/>
                  </a:lnTo>
                  <a:lnTo>
                    <a:pt x="61913" y="1254919"/>
                  </a:lnTo>
                  <a:lnTo>
                    <a:pt x="28575" y="1154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A79DC232-C76F-44A9-A56B-C28577D4C219}"/>
                </a:ext>
              </a:extLst>
            </p:cNvPr>
            <p:cNvSpPr/>
            <p:nvPr/>
          </p:nvSpPr>
          <p:spPr>
            <a:xfrm>
              <a:off x="4937126" y="2719388"/>
              <a:ext cx="433388" cy="595312"/>
            </a:xfrm>
            <a:custGeom>
              <a:avLst/>
              <a:gdLst>
                <a:gd name="connsiteX0" fmla="*/ 207169 w 433388"/>
                <a:gd name="connsiteY0" fmla="*/ 407193 h 595312"/>
                <a:gd name="connsiteX1" fmla="*/ 85725 w 433388"/>
                <a:gd name="connsiteY1" fmla="*/ 188118 h 595312"/>
                <a:gd name="connsiteX2" fmla="*/ 11907 w 433388"/>
                <a:gd name="connsiteY2" fmla="*/ 61912 h 595312"/>
                <a:gd name="connsiteX3" fmla="*/ 0 w 433388"/>
                <a:gd name="connsiteY3" fmla="*/ 38100 h 595312"/>
                <a:gd name="connsiteX4" fmla="*/ 0 w 433388"/>
                <a:gd name="connsiteY4" fmla="*/ 19050 h 595312"/>
                <a:gd name="connsiteX5" fmla="*/ 4763 w 433388"/>
                <a:gd name="connsiteY5" fmla="*/ 4762 h 595312"/>
                <a:gd name="connsiteX6" fmla="*/ 26194 w 433388"/>
                <a:gd name="connsiteY6" fmla="*/ 0 h 595312"/>
                <a:gd name="connsiteX7" fmla="*/ 57150 w 433388"/>
                <a:gd name="connsiteY7" fmla="*/ 14287 h 595312"/>
                <a:gd name="connsiteX8" fmla="*/ 176213 w 433388"/>
                <a:gd name="connsiteY8" fmla="*/ 78581 h 595312"/>
                <a:gd name="connsiteX9" fmla="*/ 316707 w 433388"/>
                <a:gd name="connsiteY9" fmla="*/ 161925 h 595312"/>
                <a:gd name="connsiteX10" fmla="*/ 397669 w 433388"/>
                <a:gd name="connsiteY10" fmla="*/ 221456 h 595312"/>
                <a:gd name="connsiteX11" fmla="*/ 419100 w 433388"/>
                <a:gd name="connsiteY11" fmla="*/ 316706 h 595312"/>
                <a:gd name="connsiteX12" fmla="*/ 433388 w 433388"/>
                <a:gd name="connsiteY12" fmla="*/ 411956 h 595312"/>
                <a:gd name="connsiteX13" fmla="*/ 433388 w 433388"/>
                <a:gd name="connsiteY13" fmla="*/ 490537 h 595312"/>
                <a:gd name="connsiteX14" fmla="*/ 421482 w 433388"/>
                <a:gd name="connsiteY14" fmla="*/ 566737 h 595312"/>
                <a:gd name="connsiteX15" fmla="*/ 409575 w 433388"/>
                <a:gd name="connsiteY15" fmla="*/ 581025 h 595312"/>
                <a:gd name="connsiteX16" fmla="*/ 361950 w 433388"/>
                <a:gd name="connsiteY16" fmla="*/ 592931 h 595312"/>
                <a:gd name="connsiteX17" fmla="*/ 316707 w 433388"/>
                <a:gd name="connsiteY17" fmla="*/ 595312 h 595312"/>
                <a:gd name="connsiteX18" fmla="*/ 288132 w 433388"/>
                <a:gd name="connsiteY18" fmla="*/ 585787 h 595312"/>
                <a:gd name="connsiteX19" fmla="*/ 269082 w 433388"/>
                <a:gd name="connsiteY19" fmla="*/ 559593 h 595312"/>
                <a:gd name="connsiteX20" fmla="*/ 207169 w 433388"/>
                <a:gd name="connsiteY20" fmla="*/ 407193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3388" h="595312">
                  <a:moveTo>
                    <a:pt x="207169" y="407193"/>
                  </a:moveTo>
                  <a:lnTo>
                    <a:pt x="85725" y="188118"/>
                  </a:lnTo>
                  <a:lnTo>
                    <a:pt x="11907" y="6191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26194" y="0"/>
                  </a:lnTo>
                  <a:lnTo>
                    <a:pt x="57150" y="14287"/>
                  </a:lnTo>
                  <a:lnTo>
                    <a:pt x="176213" y="78581"/>
                  </a:lnTo>
                  <a:lnTo>
                    <a:pt x="316707" y="161925"/>
                  </a:lnTo>
                  <a:lnTo>
                    <a:pt x="397669" y="221456"/>
                  </a:lnTo>
                  <a:lnTo>
                    <a:pt x="419100" y="316706"/>
                  </a:lnTo>
                  <a:lnTo>
                    <a:pt x="433388" y="411956"/>
                  </a:lnTo>
                  <a:lnTo>
                    <a:pt x="433388" y="490537"/>
                  </a:lnTo>
                  <a:lnTo>
                    <a:pt x="421482" y="566737"/>
                  </a:lnTo>
                  <a:lnTo>
                    <a:pt x="409575" y="581025"/>
                  </a:lnTo>
                  <a:lnTo>
                    <a:pt x="361950" y="592931"/>
                  </a:lnTo>
                  <a:lnTo>
                    <a:pt x="316707" y="595312"/>
                  </a:lnTo>
                  <a:lnTo>
                    <a:pt x="288132" y="585787"/>
                  </a:lnTo>
                  <a:lnTo>
                    <a:pt x="269082" y="559593"/>
                  </a:lnTo>
                  <a:lnTo>
                    <a:pt x="207169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3793594C-DFEA-4B4A-A26F-94A436398466}"/>
                </a:ext>
              </a:extLst>
            </p:cNvPr>
            <p:cNvSpPr/>
            <p:nvPr/>
          </p:nvSpPr>
          <p:spPr>
            <a:xfrm rot="16200000">
              <a:off x="2430464" y="3486151"/>
              <a:ext cx="4225925" cy="533400"/>
            </a:xfrm>
            <a:custGeom>
              <a:avLst/>
              <a:gdLst>
                <a:gd name="connsiteX0" fmla="*/ 2344254 w 4226011"/>
                <a:gd name="connsiteY0" fmla="*/ 402478 h 533106"/>
                <a:gd name="connsiteX1" fmla="*/ 1616970 w 4226011"/>
                <a:gd name="connsiteY1" fmla="*/ 406008 h 533106"/>
                <a:gd name="connsiteX2" fmla="*/ 1087395 w 4226011"/>
                <a:gd name="connsiteY2" fmla="*/ 413069 h 533106"/>
                <a:gd name="connsiteX3" fmla="*/ 568411 w 4226011"/>
                <a:gd name="connsiteY3" fmla="*/ 420130 h 533106"/>
                <a:gd name="connsiteX4" fmla="*/ 300093 w 4226011"/>
                <a:gd name="connsiteY4" fmla="*/ 430722 h 533106"/>
                <a:gd name="connsiteX5" fmla="*/ 264788 w 4226011"/>
                <a:gd name="connsiteY5" fmla="*/ 420130 h 533106"/>
                <a:gd name="connsiteX6" fmla="*/ 172995 w 4226011"/>
                <a:gd name="connsiteY6" fmla="*/ 391886 h 533106"/>
                <a:gd name="connsiteX7" fmla="*/ 42366 w 4226011"/>
                <a:gd name="connsiteY7" fmla="*/ 349520 h 533106"/>
                <a:gd name="connsiteX8" fmla="*/ 21183 w 4226011"/>
                <a:gd name="connsiteY8" fmla="*/ 335398 h 533106"/>
                <a:gd name="connsiteX9" fmla="*/ 7061 w 4226011"/>
                <a:gd name="connsiteY9" fmla="*/ 314215 h 533106"/>
                <a:gd name="connsiteX10" fmla="*/ 0 w 4226011"/>
                <a:gd name="connsiteY10" fmla="*/ 275379 h 533106"/>
                <a:gd name="connsiteX11" fmla="*/ 3531 w 4226011"/>
                <a:gd name="connsiteY11" fmla="*/ 250666 h 533106"/>
                <a:gd name="connsiteX12" fmla="*/ 21183 w 4226011"/>
                <a:gd name="connsiteY12" fmla="*/ 225952 h 533106"/>
                <a:gd name="connsiteX13" fmla="*/ 95324 w 4226011"/>
                <a:gd name="connsiteY13" fmla="*/ 183586 h 533106"/>
                <a:gd name="connsiteX14" fmla="*/ 165934 w 4226011"/>
                <a:gd name="connsiteY14" fmla="*/ 151812 h 533106"/>
                <a:gd name="connsiteX15" fmla="*/ 271849 w 4226011"/>
                <a:gd name="connsiteY15" fmla="*/ 120037 h 533106"/>
                <a:gd name="connsiteX16" fmla="*/ 406008 w 4226011"/>
                <a:gd name="connsiteY16" fmla="*/ 91793 h 533106"/>
                <a:gd name="connsiteX17" fmla="*/ 469557 w 4226011"/>
                <a:gd name="connsiteY17" fmla="*/ 102385 h 533106"/>
                <a:gd name="connsiteX18" fmla="*/ 621369 w 4226011"/>
                <a:gd name="connsiteY18" fmla="*/ 130629 h 533106"/>
                <a:gd name="connsiteX19" fmla="*/ 822607 w 4226011"/>
                <a:gd name="connsiteY19" fmla="*/ 155342 h 533106"/>
                <a:gd name="connsiteX20" fmla="*/ 1119169 w 4226011"/>
                <a:gd name="connsiteY20" fmla="*/ 176525 h 533106"/>
                <a:gd name="connsiteX21" fmla="*/ 1624031 w 4226011"/>
                <a:gd name="connsiteY21" fmla="*/ 194178 h 533106"/>
                <a:gd name="connsiteX22" fmla="*/ 2418394 w 4226011"/>
                <a:gd name="connsiteY22" fmla="*/ 201239 h 533106"/>
                <a:gd name="connsiteX23" fmla="*/ 3022110 w 4226011"/>
                <a:gd name="connsiteY23" fmla="*/ 204769 h 533106"/>
                <a:gd name="connsiteX24" fmla="*/ 3668192 w 4226011"/>
                <a:gd name="connsiteY24" fmla="*/ 204769 h 533106"/>
                <a:gd name="connsiteX25" fmla="*/ 3901205 w 4226011"/>
                <a:gd name="connsiteY25" fmla="*/ 197708 h 533106"/>
                <a:gd name="connsiteX26" fmla="*/ 4017712 w 4226011"/>
                <a:gd name="connsiteY26" fmla="*/ 180056 h 533106"/>
                <a:gd name="connsiteX27" fmla="*/ 4074200 w 4226011"/>
                <a:gd name="connsiteY27" fmla="*/ 151812 h 533106"/>
                <a:gd name="connsiteX28" fmla="*/ 4148340 w 4226011"/>
                <a:gd name="connsiteY28" fmla="*/ 38836 h 533106"/>
                <a:gd name="connsiteX29" fmla="*/ 4165993 w 4226011"/>
                <a:gd name="connsiteY29" fmla="*/ 10592 h 533106"/>
                <a:gd name="connsiteX30" fmla="*/ 4187176 w 4226011"/>
                <a:gd name="connsiteY30" fmla="*/ 0 h 533106"/>
                <a:gd name="connsiteX31" fmla="*/ 4211889 w 4226011"/>
                <a:gd name="connsiteY31" fmla="*/ 0 h 533106"/>
                <a:gd name="connsiteX32" fmla="*/ 4218950 w 4226011"/>
                <a:gd name="connsiteY32" fmla="*/ 10592 h 533106"/>
                <a:gd name="connsiteX33" fmla="*/ 4226011 w 4226011"/>
                <a:gd name="connsiteY33" fmla="*/ 42366 h 533106"/>
                <a:gd name="connsiteX34" fmla="*/ 4218950 w 4226011"/>
                <a:gd name="connsiteY34" fmla="*/ 95324 h 533106"/>
                <a:gd name="connsiteX35" fmla="*/ 4190706 w 4226011"/>
                <a:gd name="connsiteY35" fmla="*/ 176525 h 533106"/>
                <a:gd name="connsiteX36" fmla="*/ 4151871 w 4226011"/>
                <a:gd name="connsiteY36" fmla="*/ 275379 h 533106"/>
                <a:gd name="connsiteX37" fmla="*/ 4102444 w 4226011"/>
                <a:gd name="connsiteY37" fmla="*/ 363642 h 533106"/>
                <a:gd name="connsiteX38" fmla="*/ 4035364 w 4226011"/>
                <a:gd name="connsiteY38" fmla="*/ 455435 h 533106"/>
                <a:gd name="connsiteX39" fmla="*/ 3982407 w 4226011"/>
                <a:gd name="connsiteY39" fmla="*/ 511923 h 533106"/>
                <a:gd name="connsiteX40" fmla="*/ 3961224 w 4226011"/>
                <a:gd name="connsiteY40" fmla="*/ 526045 h 533106"/>
                <a:gd name="connsiteX41" fmla="*/ 3932979 w 4226011"/>
                <a:gd name="connsiteY41" fmla="*/ 533106 h 533106"/>
                <a:gd name="connsiteX42" fmla="*/ 3887083 w 4226011"/>
                <a:gd name="connsiteY42" fmla="*/ 529576 h 533106"/>
                <a:gd name="connsiteX43" fmla="*/ 3855308 w 4226011"/>
                <a:gd name="connsiteY43" fmla="*/ 511923 h 533106"/>
                <a:gd name="connsiteX44" fmla="*/ 3791759 w 4226011"/>
                <a:gd name="connsiteY44" fmla="*/ 469557 h 533106"/>
                <a:gd name="connsiteX45" fmla="*/ 3251593 w 4226011"/>
                <a:gd name="connsiteY45" fmla="*/ 437783 h 533106"/>
                <a:gd name="connsiteX46" fmla="*/ 2644346 w 4226011"/>
                <a:gd name="connsiteY46" fmla="*/ 409539 h 533106"/>
                <a:gd name="connsiteX47" fmla="*/ 2344254 w 4226011"/>
                <a:gd name="connsiteY47" fmla="*/ 40247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26011" h="533106">
                  <a:moveTo>
                    <a:pt x="2344254" y="402478"/>
                  </a:moveTo>
                  <a:lnTo>
                    <a:pt x="1616970" y="406008"/>
                  </a:lnTo>
                  <a:lnTo>
                    <a:pt x="1087395" y="413069"/>
                  </a:lnTo>
                  <a:lnTo>
                    <a:pt x="568411" y="420130"/>
                  </a:lnTo>
                  <a:lnTo>
                    <a:pt x="300093" y="430722"/>
                  </a:lnTo>
                  <a:lnTo>
                    <a:pt x="264788" y="420130"/>
                  </a:lnTo>
                  <a:lnTo>
                    <a:pt x="172995" y="391886"/>
                  </a:lnTo>
                  <a:lnTo>
                    <a:pt x="42366" y="349520"/>
                  </a:lnTo>
                  <a:lnTo>
                    <a:pt x="21183" y="335398"/>
                  </a:lnTo>
                  <a:lnTo>
                    <a:pt x="7061" y="314215"/>
                  </a:lnTo>
                  <a:lnTo>
                    <a:pt x="0" y="275379"/>
                  </a:lnTo>
                  <a:lnTo>
                    <a:pt x="3531" y="250666"/>
                  </a:lnTo>
                  <a:lnTo>
                    <a:pt x="21183" y="225952"/>
                  </a:lnTo>
                  <a:lnTo>
                    <a:pt x="95324" y="183586"/>
                  </a:lnTo>
                  <a:lnTo>
                    <a:pt x="165934" y="151812"/>
                  </a:lnTo>
                  <a:lnTo>
                    <a:pt x="271849" y="120037"/>
                  </a:lnTo>
                  <a:lnTo>
                    <a:pt x="406008" y="91793"/>
                  </a:lnTo>
                  <a:lnTo>
                    <a:pt x="469557" y="102385"/>
                  </a:lnTo>
                  <a:lnTo>
                    <a:pt x="621369" y="130629"/>
                  </a:lnTo>
                  <a:lnTo>
                    <a:pt x="822607" y="155342"/>
                  </a:lnTo>
                  <a:lnTo>
                    <a:pt x="1119169" y="176525"/>
                  </a:lnTo>
                  <a:lnTo>
                    <a:pt x="1624031" y="194178"/>
                  </a:lnTo>
                  <a:lnTo>
                    <a:pt x="2418394" y="201239"/>
                  </a:lnTo>
                  <a:lnTo>
                    <a:pt x="3022110" y="204769"/>
                  </a:lnTo>
                  <a:lnTo>
                    <a:pt x="3668192" y="204769"/>
                  </a:lnTo>
                  <a:lnTo>
                    <a:pt x="3901205" y="197708"/>
                  </a:lnTo>
                  <a:lnTo>
                    <a:pt x="4017712" y="180056"/>
                  </a:lnTo>
                  <a:lnTo>
                    <a:pt x="4074200" y="151812"/>
                  </a:lnTo>
                  <a:lnTo>
                    <a:pt x="4148340" y="38836"/>
                  </a:lnTo>
                  <a:lnTo>
                    <a:pt x="4165993" y="10592"/>
                  </a:lnTo>
                  <a:lnTo>
                    <a:pt x="4187176" y="0"/>
                  </a:lnTo>
                  <a:lnTo>
                    <a:pt x="4211889" y="0"/>
                  </a:lnTo>
                  <a:lnTo>
                    <a:pt x="4218950" y="10592"/>
                  </a:lnTo>
                  <a:lnTo>
                    <a:pt x="4226011" y="42366"/>
                  </a:lnTo>
                  <a:lnTo>
                    <a:pt x="4218950" y="95324"/>
                  </a:lnTo>
                  <a:lnTo>
                    <a:pt x="4190706" y="176525"/>
                  </a:lnTo>
                  <a:lnTo>
                    <a:pt x="4151871" y="275379"/>
                  </a:lnTo>
                  <a:lnTo>
                    <a:pt x="4102444" y="363642"/>
                  </a:lnTo>
                  <a:lnTo>
                    <a:pt x="4035364" y="455435"/>
                  </a:lnTo>
                  <a:lnTo>
                    <a:pt x="3982407" y="511923"/>
                  </a:lnTo>
                  <a:lnTo>
                    <a:pt x="3961224" y="526045"/>
                  </a:lnTo>
                  <a:lnTo>
                    <a:pt x="3932979" y="533106"/>
                  </a:lnTo>
                  <a:lnTo>
                    <a:pt x="3887083" y="529576"/>
                  </a:lnTo>
                  <a:lnTo>
                    <a:pt x="3855308" y="511923"/>
                  </a:lnTo>
                  <a:lnTo>
                    <a:pt x="3791759" y="469557"/>
                  </a:lnTo>
                  <a:lnTo>
                    <a:pt x="3251593" y="437783"/>
                  </a:lnTo>
                  <a:lnTo>
                    <a:pt x="2644346" y="409539"/>
                  </a:lnTo>
                  <a:lnTo>
                    <a:pt x="2344254" y="4024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19F580CA-54E5-42DD-8688-0F0B71062F17}"/>
                </a:ext>
              </a:extLst>
            </p:cNvPr>
            <p:cNvSpPr/>
            <p:nvPr/>
          </p:nvSpPr>
          <p:spPr>
            <a:xfrm>
              <a:off x="5448301" y="2398714"/>
              <a:ext cx="2284413" cy="1279525"/>
            </a:xfrm>
            <a:custGeom>
              <a:avLst/>
              <a:gdLst>
                <a:gd name="connsiteX0" fmla="*/ 1612106 w 2283619"/>
                <a:gd name="connsiteY0" fmla="*/ 245269 h 1281112"/>
                <a:gd name="connsiteX1" fmla="*/ 1185863 w 2283619"/>
                <a:gd name="connsiteY1" fmla="*/ 328612 h 1281112"/>
                <a:gd name="connsiteX2" fmla="*/ 1002506 w 2283619"/>
                <a:gd name="connsiteY2" fmla="*/ 381000 h 1281112"/>
                <a:gd name="connsiteX3" fmla="*/ 788194 w 2283619"/>
                <a:gd name="connsiteY3" fmla="*/ 423862 h 1281112"/>
                <a:gd name="connsiteX4" fmla="*/ 614363 w 2283619"/>
                <a:gd name="connsiteY4" fmla="*/ 473869 h 1281112"/>
                <a:gd name="connsiteX5" fmla="*/ 509588 w 2283619"/>
                <a:gd name="connsiteY5" fmla="*/ 511969 h 1281112"/>
                <a:gd name="connsiteX6" fmla="*/ 361950 w 2283619"/>
                <a:gd name="connsiteY6" fmla="*/ 569119 h 1281112"/>
                <a:gd name="connsiteX7" fmla="*/ 328613 w 2283619"/>
                <a:gd name="connsiteY7" fmla="*/ 583406 h 1281112"/>
                <a:gd name="connsiteX8" fmla="*/ 314325 w 2283619"/>
                <a:gd name="connsiteY8" fmla="*/ 583406 h 1281112"/>
                <a:gd name="connsiteX9" fmla="*/ 276225 w 2283619"/>
                <a:gd name="connsiteY9" fmla="*/ 569119 h 1281112"/>
                <a:gd name="connsiteX10" fmla="*/ 250031 w 2283619"/>
                <a:gd name="connsiteY10" fmla="*/ 552450 h 1281112"/>
                <a:gd name="connsiteX11" fmla="*/ 216694 w 2283619"/>
                <a:gd name="connsiteY11" fmla="*/ 523875 h 1281112"/>
                <a:gd name="connsiteX12" fmla="*/ 180975 w 2283619"/>
                <a:gd name="connsiteY12" fmla="*/ 483394 h 1281112"/>
                <a:gd name="connsiteX13" fmla="*/ 102394 w 2283619"/>
                <a:gd name="connsiteY13" fmla="*/ 376237 h 1281112"/>
                <a:gd name="connsiteX14" fmla="*/ 47625 w 2283619"/>
                <a:gd name="connsiteY14" fmla="*/ 292894 h 1281112"/>
                <a:gd name="connsiteX15" fmla="*/ 4763 w 2283619"/>
                <a:gd name="connsiteY15" fmla="*/ 214312 h 1281112"/>
                <a:gd name="connsiteX16" fmla="*/ 0 w 2283619"/>
                <a:gd name="connsiteY16" fmla="*/ 195262 h 1281112"/>
                <a:gd name="connsiteX17" fmla="*/ 0 w 2283619"/>
                <a:gd name="connsiteY17" fmla="*/ 180975 h 1281112"/>
                <a:gd name="connsiteX18" fmla="*/ 4763 w 2283619"/>
                <a:gd name="connsiteY18" fmla="*/ 171450 h 1281112"/>
                <a:gd name="connsiteX19" fmla="*/ 16669 w 2283619"/>
                <a:gd name="connsiteY19" fmla="*/ 164306 h 1281112"/>
                <a:gd name="connsiteX20" fmla="*/ 35719 w 2283619"/>
                <a:gd name="connsiteY20" fmla="*/ 166687 h 1281112"/>
                <a:gd name="connsiteX21" fmla="*/ 64294 w 2283619"/>
                <a:gd name="connsiteY21" fmla="*/ 180975 h 1281112"/>
                <a:gd name="connsiteX22" fmla="*/ 83344 w 2283619"/>
                <a:gd name="connsiteY22" fmla="*/ 214312 h 1281112"/>
                <a:gd name="connsiteX23" fmla="*/ 119063 w 2283619"/>
                <a:gd name="connsiteY23" fmla="*/ 252412 h 1281112"/>
                <a:gd name="connsiteX24" fmla="*/ 164306 w 2283619"/>
                <a:gd name="connsiteY24" fmla="*/ 283369 h 1281112"/>
                <a:gd name="connsiteX25" fmla="*/ 197644 w 2283619"/>
                <a:gd name="connsiteY25" fmla="*/ 302419 h 1281112"/>
                <a:gd name="connsiteX26" fmla="*/ 242888 w 2283619"/>
                <a:gd name="connsiteY26" fmla="*/ 316706 h 1281112"/>
                <a:gd name="connsiteX27" fmla="*/ 273844 w 2283619"/>
                <a:gd name="connsiteY27" fmla="*/ 319087 h 1281112"/>
                <a:gd name="connsiteX28" fmla="*/ 304800 w 2283619"/>
                <a:gd name="connsiteY28" fmla="*/ 319087 h 1281112"/>
                <a:gd name="connsiteX29" fmla="*/ 416719 w 2283619"/>
                <a:gd name="connsiteY29" fmla="*/ 297656 h 1281112"/>
                <a:gd name="connsiteX30" fmla="*/ 723900 w 2283619"/>
                <a:gd name="connsiteY30" fmla="*/ 235744 h 1281112"/>
                <a:gd name="connsiteX31" fmla="*/ 995363 w 2283619"/>
                <a:gd name="connsiteY31" fmla="*/ 180975 h 1281112"/>
                <a:gd name="connsiteX32" fmla="*/ 1188244 w 2283619"/>
                <a:gd name="connsiteY32" fmla="*/ 142875 h 1281112"/>
                <a:gd name="connsiteX33" fmla="*/ 1528763 w 2283619"/>
                <a:gd name="connsiteY33" fmla="*/ 97631 h 1281112"/>
                <a:gd name="connsiteX34" fmla="*/ 1740694 w 2283619"/>
                <a:gd name="connsiteY34" fmla="*/ 69056 h 1281112"/>
                <a:gd name="connsiteX35" fmla="*/ 1795463 w 2283619"/>
                <a:gd name="connsiteY35" fmla="*/ 35719 h 1281112"/>
                <a:gd name="connsiteX36" fmla="*/ 1864519 w 2283619"/>
                <a:gd name="connsiteY36" fmla="*/ 0 h 1281112"/>
                <a:gd name="connsiteX37" fmla="*/ 1881188 w 2283619"/>
                <a:gd name="connsiteY37" fmla="*/ 4762 h 1281112"/>
                <a:gd name="connsiteX38" fmla="*/ 1981200 w 2283619"/>
                <a:gd name="connsiteY38" fmla="*/ 54769 h 1281112"/>
                <a:gd name="connsiteX39" fmla="*/ 2133600 w 2283619"/>
                <a:gd name="connsiteY39" fmla="*/ 138112 h 1281112"/>
                <a:gd name="connsiteX40" fmla="*/ 2216944 w 2283619"/>
                <a:gd name="connsiteY40" fmla="*/ 188119 h 1281112"/>
                <a:gd name="connsiteX41" fmla="*/ 2243138 w 2283619"/>
                <a:gd name="connsiteY41" fmla="*/ 209550 h 1281112"/>
                <a:gd name="connsiteX42" fmla="*/ 2259806 w 2283619"/>
                <a:gd name="connsiteY42" fmla="*/ 228600 h 1281112"/>
                <a:gd name="connsiteX43" fmla="*/ 2274094 w 2283619"/>
                <a:gd name="connsiteY43" fmla="*/ 247650 h 1281112"/>
                <a:gd name="connsiteX44" fmla="*/ 2283619 w 2283619"/>
                <a:gd name="connsiteY44" fmla="*/ 271462 h 1281112"/>
                <a:gd name="connsiteX45" fmla="*/ 2283619 w 2283619"/>
                <a:gd name="connsiteY45" fmla="*/ 295275 h 1281112"/>
                <a:gd name="connsiteX46" fmla="*/ 2278856 w 2283619"/>
                <a:gd name="connsiteY46" fmla="*/ 314325 h 1281112"/>
                <a:gd name="connsiteX47" fmla="*/ 2259806 w 2283619"/>
                <a:gd name="connsiteY47" fmla="*/ 338137 h 1281112"/>
                <a:gd name="connsiteX48" fmla="*/ 2221706 w 2283619"/>
                <a:gd name="connsiteY48" fmla="*/ 364331 h 1281112"/>
                <a:gd name="connsiteX49" fmla="*/ 2159794 w 2283619"/>
                <a:gd name="connsiteY49" fmla="*/ 600075 h 1281112"/>
                <a:gd name="connsiteX50" fmla="*/ 2081213 w 2283619"/>
                <a:gd name="connsiteY50" fmla="*/ 926306 h 1281112"/>
                <a:gd name="connsiteX51" fmla="*/ 2007394 w 2283619"/>
                <a:gd name="connsiteY51" fmla="*/ 1278731 h 1281112"/>
                <a:gd name="connsiteX52" fmla="*/ 1807369 w 2283619"/>
                <a:gd name="connsiteY52" fmla="*/ 1281112 h 1281112"/>
                <a:gd name="connsiteX53" fmla="*/ 1905000 w 2283619"/>
                <a:gd name="connsiteY53" fmla="*/ 597694 h 1281112"/>
                <a:gd name="connsiteX54" fmla="*/ 1931194 w 2283619"/>
                <a:gd name="connsiteY54" fmla="*/ 366712 h 1281112"/>
                <a:gd name="connsiteX55" fmla="*/ 1931194 w 2283619"/>
                <a:gd name="connsiteY55" fmla="*/ 323850 h 1281112"/>
                <a:gd name="connsiteX56" fmla="*/ 1928813 w 2283619"/>
                <a:gd name="connsiteY56" fmla="*/ 300037 h 1281112"/>
                <a:gd name="connsiteX57" fmla="*/ 1919288 w 2283619"/>
                <a:gd name="connsiteY57" fmla="*/ 276225 h 1281112"/>
                <a:gd name="connsiteX58" fmla="*/ 1907381 w 2283619"/>
                <a:gd name="connsiteY58" fmla="*/ 257175 h 1281112"/>
                <a:gd name="connsiteX59" fmla="*/ 1885950 w 2283619"/>
                <a:gd name="connsiteY59" fmla="*/ 235744 h 1281112"/>
                <a:gd name="connsiteX60" fmla="*/ 1854994 w 2283619"/>
                <a:gd name="connsiteY60" fmla="*/ 214312 h 1281112"/>
                <a:gd name="connsiteX61" fmla="*/ 1816894 w 2283619"/>
                <a:gd name="connsiteY61" fmla="*/ 207169 h 1281112"/>
                <a:gd name="connsiteX62" fmla="*/ 1612106 w 2283619"/>
                <a:gd name="connsiteY62" fmla="*/ 245269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83619" h="1281112">
                  <a:moveTo>
                    <a:pt x="1612106" y="245269"/>
                  </a:moveTo>
                  <a:lnTo>
                    <a:pt x="1185863" y="328612"/>
                  </a:lnTo>
                  <a:lnTo>
                    <a:pt x="1002506" y="381000"/>
                  </a:lnTo>
                  <a:lnTo>
                    <a:pt x="788194" y="423862"/>
                  </a:lnTo>
                  <a:lnTo>
                    <a:pt x="614363" y="473869"/>
                  </a:lnTo>
                  <a:lnTo>
                    <a:pt x="509588" y="511969"/>
                  </a:lnTo>
                  <a:lnTo>
                    <a:pt x="361950" y="569119"/>
                  </a:lnTo>
                  <a:lnTo>
                    <a:pt x="328613" y="583406"/>
                  </a:lnTo>
                  <a:lnTo>
                    <a:pt x="314325" y="583406"/>
                  </a:lnTo>
                  <a:lnTo>
                    <a:pt x="276225" y="569119"/>
                  </a:lnTo>
                  <a:lnTo>
                    <a:pt x="250031" y="552450"/>
                  </a:lnTo>
                  <a:lnTo>
                    <a:pt x="216694" y="523875"/>
                  </a:lnTo>
                  <a:lnTo>
                    <a:pt x="180975" y="483394"/>
                  </a:lnTo>
                  <a:lnTo>
                    <a:pt x="102394" y="376237"/>
                  </a:lnTo>
                  <a:lnTo>
                    <a:pt x="47625" y="292894"/>
                  </a:lnTo>
                  <a:lnTo>
                    <a:pt x="4763" y="214312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6"/>
                  </a:lnTo>
                  <a:lnTo>
                    <a:pt x="35719" y="166687"/>
                  </a:lnTo>
                  <a:lnTo>
                    <a:pt x="64294" y="180975"/>
                  </a:lnTo>
                  <a:lnTo>
                    <a:pt x="83344" y="214312"/>
                  </a:lnTo>
                  <a:lnTo>
                    <a:pt x="119063" y="252412"/>
                  </a:lnTo>
                  <a:lnTo>
                    <a:pt x="164306" y="283369"/>
                  </a:lnTo>
                  <a:lnTo>
                    <a:pt x="197644" y="302419"/>
                  </a:lnTo>
                  <a:lnTo>
                    <a:pt x="242888" y="316706"/>
                  </a:lnTo>
                  <a:lnTo>
                    <a:pt x="273844" y="319087"/>
                  </a:lnTo>
                  <a:lnTo>
                    <a:pt x="304800" y="319087"/>
                  </a:lnTo>
                  <a:lnTo>
                    <a:pt x="416719" y="297656"/>
                  </a:lnTo>
                  <a:lnTo>
                    <a:pt x="723900" y="235744"/>
                  </a:lnTo>
                  <a:lnTo>
                    <a:pt x="995363" y="180975"/>
                  </a:lnTo>
                  <a:lnTo>
                    <a:pt x="1188244" y="142875"/>
                  </a:lnTo>
                  <a:lnTo>
                    <a:pt x="1528763" y="97631"/>
                  </a:lnTo>
                  <a:lnTo>
                    <a:pt x="1740694" y="69056"/>
                  </a:lnTo>
                  <a:lnTo>
                    <a:pt x="1795463" y="35719"/>
                  </a:lnTo>
                  <a:lnTo>
                    <a:pt x="1864519" y="0"/>
                  </a:lnTo>
                  <a:lnTo>
                    <a:pt x="1881188" y="4762"/>
                  </a:lnTo>
                  <a:lnTo>
                    <a:pt x="1981200" y="54769"/>
                  </a:lnTo>
                  <a:lnTo>
                    <a:pt x="2133600" y="138112"/>
                  </a:lnTo>
                  <a:lnTo>
                    <a:pt x="2216944" y="188119"/>
                  </a:lnTo>
                  <a:lnTo>
                    <a:pt x="2243138" y="209550"/>
                  </a:lnTo>
                  <a:lnTo>
                    <a:pt x="2259806" y="228600"/>
                  </a:lnTo>
                  <a:lnTo>
                    <a:pt x="2274094" y="247650"/>
                  </a:lnTo>
                  <a:lnTo>
                    <a:pt x="2283619" y="271462"/>
                  </a:lnTo>
                  <a:lnTo>
                    <a:pt x="2283619" y="295275"/>
                  </a:lnTo>
                  <a:lnTo>
                    <a:pt x="2278856" y="314325"/>
                  </a:lnTo>
                  <a:lnTo>
                    <a:pt x="2259806" y="338137"/>
                  </a:lnTo>
                  <a:lnTo>
                    <a:pt x="2221706" y="364331"/>
                  </a:lnTo>
                  <a:lnTo>
                    <a:pt x="2159794" y="600075"/>
                  </a:lnTo>
                  <a:lnTo>
                    <a:pt x="2081213" y="926306"/>
                  </a:lnTo>
                  <a:lnTo>
                    <a:pt x="2007394" y="1278731"/>
                  </a:lnTo>
                  <a:lnTo>
                    <a:pt x="1807369" y="1281112"/>
                  </a:lnTo>
                  <a:lnTo>
                    <a:pt x="1905000" y="597694"/>
                  </a:lnTo>
                  <a:lnTo>
                    <a:pt x="1931194" y="366712"/>
                  </a:lnTo>
                  <a:lnTo>
                    <a:pt x="1931194" y="323850"/>
                  </a:lnTo>
                  <a:lnTo>
                    <a:pt x="1928813" y="300037"/>
                  </a:lnTo>
                  <a:lnTo>
                    <a:pt x="1919288" y="276225"/>
                  </a:lnTo>
                  <a:lnTo>
                    <a:pt x="1907381" y="257175"/>
                  </a:lnTo>
                  <a:lnTo>
                    <a:pt x="1885950" y="235744"/>
                  </a:lnTo>
                  <a:lnTo>
                    <a:pt x="1854994" y="214312"/>
                  </a:lnTo>
                  <a:lnTo>
                    <a:pt x="1816894" y="207169"/>
                  </a:lnTo>
                  <a:lnTo>
                    <a:pt x="1612106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6013B14D-D151-4E94-92A4-6738EEBB031C}"/>
                </a:ext>
              </a:extLst>
            </p:cNvPr>
            <p:cNvSpPr/>
            <p:nvPr/>
          </p:nvSpPr>
          <p:spPr>
            <a:xfrm>
              <a:off x="4979988" y="3519488"/>
              <a:ext cx="3340100" cy="628650"/>
            </a:xfrm>
            <a:custGeom>
              <a:avLst/>
              <a:gdLst>
                <a:gd name="connsiteX0" fmla="*/ 2098222 w 3339193"/>
                <a:gd name="connsiteY0" fmla="*/ 280307 h 628650"/>
                <a:gd name="connsiteX1" fmla="*/ 1793422 w 3339193"/>
                <a:gd name="connsiteY1" fmla="*/ 310243 h 628650"/>
                <a:gd name="connsiteX2" fmla="*/ 1589315 w 3339193"/>
                <a:gd name="connsiteY2" fmla="*/ 340179 h 628650"/>
                <a:gd name="connsiteX3" fmla="*/ 1385207 w 3339193"/>
                <a:gd name="connsiteY3" fmla="*/ 353786 h 628650"/>
                <a:gd name="connsiteX4" fmla="*/ 1118507 w 3339193"/>
                <a:gd name="connsiteY4" fmla="*/ 408214 h 628650"/>
                <a:gd name="connsiteX5" fmla="*/ 775607 w 3339193"/>
                <a:gd name="connsiteY5" fmla="*/ 489857 h 628650"/>
                <a:gd name="connsiteX6" fmla="*/ 555172 w 3339193"/>
                <a:gd name="connsiteY6" fmla="*/ 552450 h 628650"/>
                <a:gd name="connsiteX7" fmla="*/ 372836 w 3339193"/>
                <a:gd name="connsiteY7" fmla="*/ 628650 h 628650"/>
                <a:gd name="connsiteX8" fmla="*/ 353786 w 3339193"/>
                <a:gd name="connsiteY8" fmla="*/ 628650 h 628650"/>
                <a:gd name="connsiteX9" fmla="*/ 332015 w 3339193"/>
                <a:gd name="connsiteY9" fmla="*/ 623207 h 628650"/>
                <a:gd name="connsiteX10" fmla="*/ 296636 w 3339193"/>
                <a:gd name="connsiteY10" fmla="*/ 612322 h 628650"/>
                <a:gd name="connsiteX11" fmla="*/ 239486 w 3339193"/>
                <a:gd name="connsiteY11" fmla="*/ 574222 h 628650"/>
                <a:gd name="connsiteX12" fmla="*/ 130629 w 3339193"/>
                <a:gd name="connsiteY12" fmla="*/ 481693 h 628650"/>
                <a:gd name="connsiteX13" fmla="*/ 43543 w 3339193"/>
                <a:gd name="connsiteY13" fmla="*/ 394607 h 628650"/>
                <a:gd name="connsiteX14" fmla="*/ 13607 w 3339193"/>
                <a:gd name="connsiteY14" fmla="*/ 364672 h 628650"/>
                <a:gd name="connsiteX15" fmla="*/ 0 w 3339193"/>
                <a:gd name="connsiteY15" fmla="*/ 337457 h 628650"/>
                <a:gd name="connsiteX16" fmla="*/ 0 w 3339193"/>
                <a:gd name="connsiteY16" fmla="*/ 321129 h 628650"/>
                <a:gd name="connsiteX17" fmla="*/ 2722 w 3339193"/>
                <a:gd name="connsiteY17" fmla="*/ 307522 h 628650"/>
                <a:gd name="connsiteX18" fmla="*/ 13607 w 3339193"/>
                <a:gd name="connsiteY18" fmla="*/ 299357 h 628650"/>
                <a:gd name="connsiteX19" fmla="*/ 29936 w 3339193"/>
                <a:gd name="connsiteY19" fmla="*/ 299357 h 628650"/>
                <a:gd name="connsiteX20" fmla="*/ 65315 w 3339193"/>
                <a:gd name="connsiteY20" fmla="*/ 315686 h 628650"/>
                <a:gd name="connsiteX21" fmla="*/ 117022 w 3339193"/>
                <a:gd name="connsiteY21" fmla="*/ 337457 h 628650"/>
                <a:gd name="connsiteX22" fmla="*/ 182336 w 3339193"/>
                <a:gd name="connsiteY22" fmla="*/ 353786 h 628650"/>
                <a:gd name="connsiteX23" fmla="*/ 255815 w 3339193"/>
                <a:gd name="connsiteY23" fmla="*/ 359229 h 628650"/>
                <a:gd name="connsiteX24" fmla="*/ 329293 w 3339193"/>
                <a:gd name="connsiteY24" fmla="*/ 356507 h 628650"/>
                <a:gd name="connsiteX25" fmla="*/ 498022 w 3339193"/>
                <a:gd name="connsiteY25" fmla="*/ 334736 h 628650"/>
                <a:gd name="connsiteX26" fmla="*/ 693965 w 3339193"/>
                <a:gd name="connsiteY26" fmla="*/ 307522 h 628650"/>
                <a:gd name="connsiteX27" fmla="*/ 1121229 w 3339193"/>
                <a:gd name="connsiteY27" fmla="*/ 217714 h 628650"/>
                <a:gd name="connsiteX28" fmla="*/ 1426029 w 3339193"/>
                <a:gd name="connsiteY28" fmla="*/ 149679 h 628650"/>
                <a:gd name="connsiteX29" fmla="*/ 1687286 w 3339193"/>
                <a:gd name="connsiteY29" fmla="*/ 133350 h 628650"/>
                <a:gd name="connsiteX30" fmla="*/ 1964872 w 3339193"/>
                <a:gd name="connsiteY30" fmla="*/ 100693 h 628650"/>
                <a:gd name="connsiteX31" fmla="*/ 2307772 w 3339193"/>
                <a:gd name="connsiteY31" fmla="*/ 65314 h 628650"/>
                <a:gd name="connsiteX32" fmla="*/ 2498272 w 3339193"/>
                <a:gd name="connsiteY32" fmla="*/ 68036 h 628650"/>
                <a:gd name="connsiteX33" fmla="*/ 2756807 w 3339193"/>
                <a:gd name="connsiteY33" fmla="*/ 70757 h 628650"/>
                <a:gd name="connsiteX34" fmla="*/ 2876550 w 3339193"/>
                <a:gd name="connsiteY34" fmla="*/ 29936 h 628650"/>
                <a:gd name="connsiteX35" fmla="*/ 2955472 w 3339193"/>
                <a:gd name="connsiteY35" fmla="*/ 0 h 628650"/>
                <a:gd name="connsiteX36" fmla="*/ 3015343 w 3339193"/>
                <a:gd name="connsiteY36" fmla="*/ 21772 h 628650"/>
                <a:gd name="connsiteX37" fmla="*/ 3116036 w 3339193"/>
                <a:gd name="connsiteY37" fmla="*/ 70757 h 628650"/>
                <a:gd name="connsiteX38" fmla="*/ 3214007 w 3339193"/>
                <a:gd name="connsiteY38" fmla="*/ 125186 h 628650"/>
                <a:gd name="connsiteX39" fmla="*/ 3311979 w 3339193"/>
                <a:gd name="connsiteY39" fmla="*/ 195943 h 628650"/>
                <a:gd name="connsiteX40" fmla="*/ 3328307 w 3339193"/>
                <a:gd name="connsiteY40" fmla="*/ 214993 h 628650"/>
                <a:gd name="connsiteX41" fmla="*/ 3339193 w 3339193"/>
                <a:gd name="connsiteY41" fmla="*/ 244929 h 628650"/>
                <a:gd name="connsiteX42" fmla="*/ 3333750 w 3339193"/>
                <a:gd name="connsiteY42" fmla="*/ 291193 h 628650"/>
                <a:gd name="connsiteX43" fmla="*/ 3320143 w 3339193"/>
                <a:gd name="connsiteY43" fmla="*/ 318407 h 628650"/>
                <a:gd name="connsiteX44" fmla="*/ 3271157 w 3339193"/>
                <a:gd name="connsiteY44" fmla="*/ 334736 h 628650"/>
                <a:gd name="connsiteX45" fmla="*/ 3235779 w 3339193"/>
                <a:gd name="connsiteY45" fmla="*/ 337457 h 628650"/>
                <a:gd name="connsiteX46" fmla="*/ 3165022 w 3339193"/>
                <a:gd name="connsiteY46" fmla="*/ 323850 h 628650"/>
                <a:gd name="connsiteX47" fmla="*/ 3064329 w 3339193"/>
                <a:gd name="connsiteY47" fmla="*/ 299357 h 628650"/>
                <a:gd name="connsiteX48" fmla="*/ 2871107 w 3339193"/>
                <a:gd name="connsiteY48" fmla="*/ 274864 h 628650"/>
                <a:gd name="connsiteX49" fmla="*/ 2667000 w 3339193"/>
                <a:gd name="connsiteY49" fmla="*/ 266700 h 628650"/>
                <a:gd name="connsiteX50" fmla="*/ 2364922 w 3339193"/>
                <a:gd name="connsiteY50" fmla="*/ 269422 h 628650"/>
                <a:gd name="connsiteX51" fmla="*/ 2098222 w 3339193"/>
                <a:gd name="connsiteY51" fmla="*/ 28030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39193" h="628650">
                  <a:moveTo>
                    <a:pt x="2098222" y="280307"/>
                  </a:moveTo>
                  <a:lnTo>
                    <a:pt x="1793422" y="310243"/>
                  </a:lnTo>
                  <a:lnTo>
                    <a:pt x="1589315" y="340179"/>
                  </a:lnTo>
                  <a:lnTo>
                    <a:pt x="1385207" y="353786"/>
                  </a:lnTo>
                  <a:lnTo>
                    <a:pt x="1118507" y="408214"/>
                  </a:lnTo>
                  <a:lnTo>
                    <a:pt x="775607" y="489857"/>
                  </a:lnTo>
                  <a:lnTo>
                    <a:pt x="555172" y="552450"/>
                  </a:lnTo>
                  <a:lnTo>
                    <a:pt x="372836" y="628650"/>
                  </a:lnTo>
                  <a:lnTo>
                    <a:pt x="353786" y="628650"/>
                  </a:lnTo>
                  <a:lnTo>
                    <a:pt x="332015" y="623207"/>
                  </a:lnTo>
                  <a:lnTo>
                    <a:pt x="296636" y="612322"/>
                  </a:lnTo>
                  <a:lnTo>
                    <a:pt x="239486" y="574222"/>
                  </a:lnTo>
                  <a:lnTo>
                    <a:pt x="130629" y="481693"/>
                  </a:lnTo>
                  <a:lnTo>
                    <a:pt x="43543" y="394607"/>
                  </a:lnTo>
                  <a:lnTo>
                    <a:pt x="13607" y="364672"/>
                  </a:lnTo>
                  <a:lnTo>
                    <a:pt x="0" y="337457"/>
                  </a:lnTo>
                  <a:lnTo>
                    <a:pt x="0" y="321129"/>
                  </a:lnTo>
                  <a:lnTo>
                    <a:pt x="2722" y="307522"/>
                  </a:lnTo>
                  <a:lnTo>
                    <a:pt x="13607" y="299357"/>
                  </a:lnTo>
                  <a:lnTo>
                    <a:pt x="29936" y="299357"/>
                  </a:lnTo>
                  <a:lnTo>
                    <a:pt x="65315" y="315686"/>
                  </a:lnTo>
                  <a:lnTo>
                    <a:pt x="117022" y="337457"/>
                  </a:lnTo>
                  <a:lnTo>
                    <a:pt x="182336" y="353786"/>
                  </a:lnTo>
                  <a:lnTo>
                    <a:pt x="255815" y="359229"/>
                  </a:lnTo>
                  <a:lnTo>
                    <a:pt x="329293" y="356507"/>
                  </a:lnTo>
                  <a:lnTo>
                    <a:pt x="498022" y="334736"/>
                  </a:lnTo>
                  <a:lnTo>
                    <a:pt x="693965" y="307522"/>
                  </a:lnTo>
                  <a:lnTo>
                    <a:pt x="1121229" y="217714"/>
                  </a:lnTo>
                  <a:lnTo>
                    <a:pt x="1426029" y="149679"/>
                  </a:lnTo>
                  <a:lnTo>
                    <a:pt x="1687286" y="133350"/>
                  </a:lnTo>
                  <a:lnTo>
                    <a:pt x="1964872" y="100693"/>
                  </a:lnTo>
                  <a:lnTo>
                    <a:pt x="2307772" y="65314"/>
                  </a:lnTo>
                  <a:lnTo>
                    <a:pt x="2498272" y="68036"/>
                  </a:lnTo>
                  <a:lnTo>
                    <a:pt x="2756807" y="70757"/>
                  </a:lnTo>
                  <a:lnTo>
                    <a:pt x="2876550" y="29936"/>
                  </a:lnTo>
                  <a:lnTo>
                    <a:pt x="2955472" y="0"/>
                  </a:lnTo>
                  <a:lnTo>
                    <a:pt x="3015343" y="21772"/>
                  </a:lnTo>
                  <a:lnTo>
                    <a:pt x="3116036" y="70757"/>
                  </a:lnTo>
                  <a:lnTo>
                    <a:pt x="3214007" y="125186"/>
                  </a:lnTo>
                  <a:lnTo>
                    <a:pt x="3311979" y="195943"/>
                  </a:lnTo>
                  <a:lnTo>
                    <a:pt x="3328307" y="214993"/>
                  </a:lnTo>
                  <a:lnTo>
                    <a:pt x="3339193" y="244929"/>
                  </a:lnTo>
                  <a:lnTo>
                    <a:pt x="3333750" y="291193"/>
                  </a:lnTo>
                  <a:lnTo>
                    <a:pt x="3320143" y="318407"/>
                  </a:lnTo>
                  <a:lnTo>
                    <a:pt x="3271157" y="334736"/>
                  </a:lnTo>
                  <a:lnTo>
                    <a:pt x="3235779" y="337457"/>
                  </a:lnTo>
                  <a:lnTo>
                    <a:pt x="3165022" y="323850"/>
                  </a:lnTo>
                  <a:lnTo>
                    <a:pt x="3064329" y="299357"/>
                  </a:lnTo>
                  <a:lnTo>
                    <a:pt x="2871107" y="274864"/>
                  </a:lnTo>
                  <a:lnTo>
                    <a:pt x="2667000" y="266700"/>
                  </a:lnTo>
                  <a:lnTo>
                    <a:pt x="2364922" y="269422"/>
                  </a:lnTo>
                  <a:lnTo>
                    <a:pt x="2098222" y="280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AD59D3EE-A59A-4AF6-9BCE-606B2E94CBB4}"/>
                </a:ext>
              </a:extLst>
            </p:cNvPr>
            <p:cNvSpPr/>
            <p:nvPr/>
          </p:nvSpPr>
          <p:spPr>
            <a:xfrm rot="16200000">
              <a:off x="3606801" y="2716214"/>
              <a:ext cx="4289425" cy="1958975"/>
            </a:xfrm>
            <a:custGeom>
              <a:avLst/>
              <a:gdLst>
                <a:gd name="connsiteX0" fmla="*/ 2683181 w 4289560"/>
                <a:gd name="connsiteY0" fmla="*/ 1885288 h 1959428"/>
                <a:gd name="connsiteX1" fmla="*/ 2326601 w 4289560"/>
                <a:gd name="connsiteY1" fmla="*/ 1867635 h 1959428"/>
                <a:gd name="connsiteX2" fmla="*/ 2150076 w 4289560"/>
                <a:gd name="connsiteY2" fmla="*/ 1853513 h 1959428"/>
                <a:gd name="connsiteX3" fmla="*/ 2001794 w 4289560"/>
                <a:gd name="connsiteY3" fmla="*/ 1832330 h 1959428"/>
                <a:gd name="connsiteX4" fmla="*/ 1874696 w 4289560"/>
                <a:gd name="connsiteY4" fmla="*/ 1797025 h 1959428"/>
                <a:gd name="connsiteX5" fmla="*/ 1832330 w 4289560"/>
                <a:gd name="connsiteY5" fmla="*/ 1768781 h 1959428"/>
                <a:gd name="connsiteX6" fmla="*/ 1539299 w 4289560"/>
                <a:gd name="connsiteY6" fmla="*/ 1669927 h 1959428"/>
                <a:gd name="connsiteX7" fmla="*/ 1270981 w 4289560"/>
                <a:gd name="connsiteY7" fmla="*/ 1553420 h 1959428"/>
                <a:gd name="connsiteX8" fmla="*/ 1161535 w 4289560"/>
                <a:gd name="connsiteY8" fmla="*/ 1493402 h 1959428"/>
                <a:gd name="connsiteX9" fmla="*/ 995601 w 4289560"/>
                <a:gd name="connsiteY9" fmla="*/ 1394548 h 1959428"/>
                <a:gd name="connsiteX10" fmla="*/ 812015 w 4289560"/>
                <a:gd name="connsiteY10" fmla="*/ 1253328 h 1959428"/>
                <a:gd name="connsiteX11" fmla="*/ 656673 w 4289560"/>
                <a:gd name="connsiteY11" fmla="*/ 1112108 h 1959428"/>
                <a:gd name="connsiteX12" fmla="*/ 480148 w 4289560"/>
                <a:gd name="connsiteY12" fmla="*/ 910869 h 1959428"/>
                <a:gd name="connsiteX13" fmla="*/ 360111 w 4289560"/>
                <a:gd name="connsiteY13" fmla="*/ 744936 h 1959428"/>
                <a:gd name="connsiteX14" fmla="*/ 233013 w 4289560"/>
                <a:gd name="connsiteY14" fmla="*/ 533105 h 1959428"/>
                <a:gd name="connsiteX15" fmla="*/ 155342 w 4289560"/>
                <a:gd name="connsiteY15" fmla="*/ 384824 h 1959428"/>
                <a:gd name="connsiteX16" fmla="*/ 70610 w 4289560"/>
                <a:gd name="connsiteY16" fmla="*/ 201238 h 1959428"/>
                <a:gd name="connsiteX17" fmla="*/ 21183 w 4289560"/>
                <a:gd name="connsiteY17" fmla="*/ 70610 h 1959428"/>
                <a:gd name="connsiteX18" fmla="*/ 0 w 4289560"/>
                <a:gd name="connsiteY18" fmla="*/ 28244 h 1959428"/>
                <a:gd name="connsiteX19" fmla="*/ 0 w 4289560"/>
                <a:gd name="connsiteY19" fmla="*/ 28244 h 1959428"/>
                <a:gd name="connsiteX20" fmla="*/ 0 w 4289560"/>
                <a:gd name="connsiteY20" fmla="*/ 10591 h 1959428"/>
                <a:gd name="connsiteX21" fmla="*/ 10591 w 4289560"/>
                <a:gd name="connsiteY21" fmla="*/ 0 h 1959428"/>
                <a:gd name="connsiteX22" fmla="*/ 31774 w 4289560"/>
                <a:gd name="connsiteY22" fmla="*/ 7061 h 1959428"/>
                <a:gd name="connsiteX23" fmla="*/ 70610 w 4289560"/>
                <a:gd name="connsiteY23" fmla="*/ 49427 h 1959428"/>
                <a:gd name="connsiteX24" fmla="*/ 127098 w 4289560"/>
                <a:gd name="connsiteY24" fmla="*/ 162403 h 1959428"/>
                <a:gd name="connsiteX25" fmla="*/ 211830 w 4289560"/>
                <a:gd name="connsiteY25" fmla="*/ 310684 h 1959428"/>
                <a:gd name="connsiteX26" fmla="*/ 360111 w 4289560"/>
                <a:gd name="connsiteY26" fmla="*/ 526044 h 1959428"/>
                <a:gd name="connsiteX27" fmla="*/ 501331 w 4289560"/>
                <a:gd name="connsiteY27" fmla="*/ 702569 h 1959428"/>
                <a:gd name="connsiteX28" fmla="*/ 695509 w 4289560"/>
                <a:gd name="connsiteY28" fmla="*/ 896747 h 1959428"/>
                <a:gd name="connsiteX29" fmla="*/ 868503 w 4289560"/>
                <a:gd name="connsiteY29" fmla="*/ 1052089 h 1959428"/>
                <a:gd name="connsiteX30" fmla="*/ 1052089 w 4289560"/>
                <a:gd name="connsiteY30" fmla="*/ 1186248 h 1959428"/>
                <a:gd name="connsiteX31" fmla="*/ 1232145 w 4289560"/>
                <a:gd name="connsiteY31" fmla="*/ 1292163 h 1959428"/>
                <a:gd name="connsiteX32" fmla="*/ 1419262 w 4289560"/>
                <a:gd name="connsiteY32" fmla="*/ 1383956 h 1959428"/>
                <a:gd name="connsiteX33" fmla="*/ 1592256 w 4289560"/>
                <a:gd name="connsiteY33" fmla="*/ 1458097 h 1959428"/>
                <a:gd name="connsiteX34" fmla="*/ 1789964 w 4289560"/>
                <a:gd name="connsiteY34" fmla="*/ 1521646 h 1959428"/>
                <a:gd name="connsiteX35" fmla="*/ 1973550 w 4289560"/>
                <a:gd name="connsiteY35" fmla="*/ 1560481 h 1959428"/>
                <a:gd name="connsiteX36" fmla="*/ 2135954 w 4289560"/>
                <a:gd name="connsiteY36" fmla="*/ 1606378 h 1959428"/>
                <a:gd name="connsiteX37" fmla="*/ 2601980 w 4289560"/>
                <a:gd name="connsiteY37" fmla="*/ 1645214 h 1959428"/>
                <a:gd name="connsiteX38" fmla="*/ 3057415 w 4289560"/>
                <a:gd name="connsiteY38" fmla="*/ 1655805 h 1959428"/>
                <a:gd name="connsiteX39" fmla="*/ 3237470 w 4289560"/>
                <a:gd name="connsiteY39" fmla="*/ 1652275 h 1959428"/>
                <a:gd name="connsiteX40" fmla="*/ 3781167 w 4289560"/>
                <a:gd name="connsiteY40" fmla="*/ 1624030 h 1959428"/>
                <a:gd name="connsiteX41" fmla="*/ 4084791 w 4289560"/>
                <a:gd name="connsiteY41" fmla="*/ 1606378 h 1959428"/>
                <a:gd name="connsiteX42" fmla="*/ 4120096 w 4289560"/>
                <a:gd name="connsiteY42" fmla="*/ 1592256 h 1959428"/>
                <a:gd name="connsiteX43" fmla="*/ 4155401 w 4289560"/>
                <a:gd name="connsiteY43" fmla="*/ 1560481 h 1959428"/>
                <a:gd name="connsiteX44" fmla="*/ 4197767 w 4289560"/>
                <a:gd name="connsiteY44" fmla="*/ 1503993 h 1959428"/>
                <a:gd name="connsiteX45" fmla="*/ 4233072 w 4289560"/>
                <a:gd name="connsiteY45" fmla="*/ 1458097 h 1959428"/>
                <a:gd name="connsiteX46" fmla="*/ 4254255 w 4289560"/>
                <a:gd name="connsiteY46" fmla="*/ 1440444 h 1959428"/>
                <a:gd name="connsiteX47" fmla="*/ 4271907 w 4289560"/>
                <a:gd name="connsiteY47" fmla="*/ 1436914 h 1959428"/>
                <a:gd name="connsiteX48" fmla="*/ 4289560 w 4289560"/>
                <a:gd name="connsiteY48" fmla="*/ 1447505 h 1959428"/>
                <a:gd name="connsiteX49" fmla="*/ 4289560 w 4289560"/>
                <a:gd name="connsiteY49" fmla="*/ 1511054 h 1959428"/>
                <a:gd name="connsiteX50" fmla="*/ 4278968 w 4289560"/>
                <a:gd name="connsiteY50" fmla="*/ 1581664 h 1959428"/>
                <a:gd name="connsiteX51" fmla="*/ 4257785 w 4289560"/>
                <a:gd name="connsiteY51" fmla="*/ 1662866 h 1959428"/>
                <a:gd name="connsiteX52" fmla="*/ 4226011 w 4289560"/>
                <a:gd name="connsiteY52" fmla="*/ 1747598 h 1959428"/>
                <a:gd name="connsiteX53" fmla="*/ 4155401 w 4289560"/>
                <a:gd name="connsiteY53" fmla="*/ 1867635 h 1959428"/>
                <a:gd name="connsiteX54" fmla="*/ 4105974 w 4289560"/>
                <a:gd name="connsiteY54" fmla="*/ 1924123 h 1959428"/>
                <a:gd name="connsiteX55" fmla="*/ 4074199 w 4289560"/>
                <a:gd name="connsiteY55" fmla="*/ 1955898 h 1959428"/>
                <a:gd name="connsiteX56" fmla="*/ 4038894 w 4289560"/>
                <a:gd name="connsiteY56" fmla="*/ 1959428 h 1959428"/>
                <a:gd name="connsiteX57" fmla="*/ 4000059 w 4289560"/>
                <a:gd name="connsiteY57" fmla="*/ 1955898 h 1959428"/>
                <a:gd name="connsiteX58" fmla="*/ 3957693 w 4289560"/>
                <a:gd name="connsiteY58" fmla="*/ 1931184 h 1959428"/>
                <a:gd name="connsiteX59" fmla="*/ 3915327 w 4289560"/>
                <a:gd name="connsiteY59" fmla="*/ 1913532 h 1959428"/>
                <a:gd name="connsiteX60" fmla="*/ 3865899 w 4289560"/>
                <a:gd name="connsiteY60" fmla="*/ 1899410 h 1959428"/>
                <a:gd name="connsiteX61" fmla="*/ 3541093 w 4289560"/>
                <a:gd name="connsiteY61" fmla="*/ 1895879 h 1959428"/>
                <a:gd name="connsiteX62" fmla="*/ 3286897 w 4289560"/>
                <a:gd name="connsiteY62" fmla="*/ 1902940 h 1959428"/>
                <a:gd name="connsiteX63" fmla="*/ 3124494 w 4289560"/>
                <a:gd name="connsiteY63" fmla="*/ 1895879 h 1959428"/>
                <a:gd name="connsiteX64" fmla="*/ 2683181 w 4289560"/>
                <a:gd name="connsiteY64" fmla="*/ 1885288 h 195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89560" h="1959428">
                  <a:moveTo>
                    <a:pt x="2683181" y="1885288"/>
                  </a:moveTo>
                  <a:lnTo>
                    <a:pt x="2326601" y="1867635"/>
                  </a:lnTo>
                  <a:lnTo>
                    <a:pt x="2150076" y="1853513"/>
                  </a:lnTo>
                  <a:lnTo>
                    <a:pt x="2001794" y="1832330"/>
                  </a:lnTo>
                  <a:lnTo>
                    <a:pt x="1874696" y="1797025"/>
                  </a:lnTo>
                  <a:lnTo>
                    <a:pt x="1832330" y="1768781"/>
                  </a:lnTo>
                  <a:lnTo>
                    <a:pt x="1539299" y="1669927"/>
                  </a:lnTo>
                  <a:lnTo>
                    <a:pt x="1270981" y="1553420"/>
                  </a:lnTo>
                  <a:lnTo>
                    <a:pt x="1161535" y="1493402"/>
                  </a:lnTo>
                  <a:lnTo>
                    <a:pt x="995601" y="1394548"/>
                  </a:lnTo>
                  <a:lnTo>
                    <a:pt x="812015" y="1253328"/>
                  </a:lnTo>
                  <a:lnTo>
                    <a:pt x="656673" y="1112108"/>
                  </a:lnTo>
                  <a:lnTo>
                    <a:pt x="480148" y="910869"/>
                  </a:lnTo>
                  <a:lnTo>
                    <a:pt x="360111" y="744936"/>
                  </a:lnTo>
                  <a:lnTo>
                    <a:pt x="233013" y="533105"/>
                  </a:lnTo>
                  <a:lnTo>
                    <a:pt x="155342" y="384824"/>
                  </a:lnTo>
                  <a:lnTo>
                    <a:pt x="70610" y="201238"/>
                  </a:lnTo>
                  <a:lnTo>
                    <a:pt x="21183" y="70610"/>
                  </a:lnTo>
                  <a:lnTo>
                    <a:pt x="0" y="28244"/>
                  </a:lnTo>
                  <a:lnTo>
                    <a:pt x="0" y="28244"/>
                  </a:lnTo>
                  <a:lnTo>
                    <a:pt x="0" y="10591"/>
                  </a:lnTo>
                  <a:lnTo>
                    <a:pt x="10591" y="0"/>
                  </a:lnTo>
                  <a:lnTo>
                    <a:pt x="31774" y="7061"/>
                  </a:lnTo>
                  <a:lnTo>
                    <a:pt x="70610" y="49427"/>
                  </a:lnTo>
                  <a:lnTo>
                    <a:pt x="127098" y="162403"/>
                  </a:lnTo>
                  <a:lnTo>
                    <a:pt x="211830" y="310684"/>
                  </a:lnTo>
                  <a:lnTo>
                    <a:pt x="360111" y="526044"/>
                  </a:lnTo>
                  <a:lnTo>
                    <a:pt x="501331" y="702569"/>
                  </a:lnTo>
                  <a:lnTo>
                    <a:pt x="695509" y="896747"/>
                  </a:lnTo>
                  <a:lnTo>
                    <a:pt x="868503" y="1052089"/>
                  </a:lnTo>
                  <a:lnTo>
                    <a:pt x="1052089" y="1186248"/>
                  </a:lnTo>
                  <a:lnTo>
                    <a:pt x="1232145" y="1292163"/>
                  </a:lnTo>
                  <a:lnTo>
                    <a:pt x="1419262" y="1383956"/>
                  </a:lnTo>
                  <a:lnTo>
                    <a:pt x="1592256" y="1458097"/>
                  </a:lnTo>
                  <a:lnTo>
                    <a:pt x="1789964" y="1521646"/>
                  </a:lnTo>
                  <a:lnTo>
                    <a:pt x="1973550" y="1560481"/>
                  </a:lnTo>
                  <a:lnTo>
                    <a:pt x="2135954" y="1606378"/>
                  </a:lnTo>
                  <a:lnTo>
                    <a:pt x="2601980" y="1645214"/>
                  </a:lnTo>
                  <a:lnTo>
                    <a:pt x="3057415" y="1655805"/>
                  </a:lnTo>
                  <a:lnTo>
                    <a:pt x="3237470" y="1652275"/>
                  </a:lnTo>
                  <a:lnTo>
                    <a:pt x="3781167" y="1624030"/>
                  </a:lnTo>
                  <a:lnTo>
                    <a:pt x="4084791" y="1606378"/>
                  </a:lnTo>
                  <a:lnTo>
                    <a:pt x="4120096" y="1592256"/>
                  </a:lnTo>
                  <a:lnTo>
                    <a:pt x="4155401" y="1560481"/>
                  </a:lnTo>
                  <a:lnTo>
                    <a:pt x="4197767" y="1503993"/>
                  </a:lnTo>
                  <a:lnTo>
                    <a:pt x="4233072" y="1458097"/>
                  </a:lnTo>
                  <a:lnTo>
                    <a:pt x="4254255" y="1440444"/>
                  </a:lnTo>
                  <a:lnTo>
                    <a:pt x="4271907" y="1436914"/>
                  </a:lnTo>
                  <a:lnTo>
                    <a:pt x="4289560" y="1447505"/>
                  </a:lnTo>
                  <a:lnTo>
                    <a:pt x="4289560" y="1511054"/>
                  </a:lnTo>
                  <a:lnTo>
                    <a:pt x="4278968" y="1581664"/>
                  </a:lnTo>
                  <a:lnTo>
                    <a:pt x="4257785" y="1662866"/>
                  </a:lnTo>
                  <a:lnTo>
                    <a:pt x="4226011" y="1747598"/>
                  </a:lnTo>
                  <a:lnTo>
                    <a:pt x="4155401" y="1867635"/>
                  </a:lnTo>
                  <a:lnTo>
                    <a:pt x="4105974" y="1924123"/>
                  </a:lnTo>
                  <a:lnTo>
                    <a:pt x="4074199" y="1955898"/>
                  </a:lnTo>
                  <a:lnTo>
                    <a:pt x="4038894" y="1959428"/>
                  </a:lnTo>
                  <a:lnTo>
                    <a:pt x="4000059" y="1955898"/>
                  </a:lnTo>
                  <a:lnTo>
                    <a:pt x="3957693" y="1931184"/>
                  </a:lnTo>
                  <a:lnTo>
                    <a:pt x="3915327" y="1913532"/>
                  </a:lnTo>
                  <a:lnTo>
                    <a:pt x="3865899" y="1899410"/>
                  </a:lnTo>
                  <a:lnTo>
                    <a:pt x="3541093" y="1895879"/>
                  </a:lnTo>
                  <a:lnTo>
                    <a:pt x="3286897" y="1902940"/>
                  </a:lnTo>
                  <a:lnTo>
                    <a:pt x="3124494" y="1895879"/>
                  </a:lnTo>
                  <a:lnTo>
                    <a:pt x="2683181" y="188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9A55B01D-FE10-4343-BC6F-F1F2FD33666B}"/>
                </a:ext>
              </a:extLst>
            </p:cNvPr>
            <p:cNvSpPr/>
            <p:nvPr/>
          </p:nvSpPr>
          <p:spPr>
            <a:xfrm>
              <a:off x="6486525" y="3865563"/>
              <a:ext cx="2032000" cy="1797050"/>
            </a:xfrm>
            <a:custGeom>
              <a:avLst/>
              <a:gdLst>
                <a:gd name="connsiteX0" fmla="*/ 585788 w 2031206"/>
                <a:gd name="connsiteY0" fmla="*/ 1016794 h 1797844"/>
                <a:gd name="connsiteX1" fmla="*/ 371475 w 2031206"/>
                <a:gd name="connsiteY1" fmla="*/ 676275 h 1797844"/>
                <a:gd name="connsiteX2" fmla="*/ 171450 w 2031206"/>
                <a:gd name="connsiteY2" fmla="*/ 347662 h 1797844"/>
                <a:gd name="connsiteX3" fmla="*/ 0 w 2031206"/>
                <a:gd name="connsiteY3" fmla="*/ 76200 h 1797844"/>
                <a:gd name="connsiteX4" fmla="*/ 35719 w 2031206"/>
                <a:gd name="connsiteY4" fmla="*/ 0 h 1797844"/>
                <a:gd name="connsiteX5" fmla="*/ 128588 w 2031206"/>
                <a:gd name="connsiteY5" fmla="*/ 123825 h 1797844"/>
                <a:gd name="connsiteX6" fmla="*/ 283369 w 2031206"/>
                <a:gd name="connsiteY6" fmla="*/ 326231 h 1797844"/>
                <a:gd name="connsiteX7" fmla="*/ 433388 w 2031206"/>
                <a:gd name="connsiteY7" fmla="*/ 521494 h 1797844"/>
                <a:gd name="connsiteX8" fmla="*/ 564356 w 2031206"/>
                <a:gd name="connsiteY8" fmla="*/ 673894 h 1797844"/>
                <a:gd name="connsiteX9" fmla="*/ 726281 w 2031206"/>
                <a:gd name="connsiteY9" fmla="*/ 847725 h 1797844"/>
                <a:gd name="connsiteX10" fmla="*/ 883444 w 2031206"/>
                <a:gd name="connsiteY10" fmla="*/ 1016794 h 1797844"/>
                <a:gd name="connsiteX11" fmla="*/ 1026319 w 2031206"/>
                <a:gd name="connsiteY11" fmla="*/ 1150144 h 1797844"/>
                <a:gd name="connsiteX12" fmla="*/ 1154906 w 2031206"/>
                <a:gd name="connsiteY12" fmla="*/ 1252537 h 1797844"/>
                <a:gd name="connsiteX13" fmla="*/ 1264444 w 2031206"/>
                <a:gd name="connsiteY13" fmla="*/ 1323975 h 1797844"/>
                <a:gd name="connsiteX14" fmla="*/ 1431131 w 2031206"/>
                <a:gd name="connsiteY14" fmla="*/ 1419225 h 1797844"/>
                <a:gd name="connsiteX15" fmla="*/ 1721644 w 2031206"/>
                <a:gd name="connsiteY15" fmla="*/ 1564481 h 1797844"/>
                <a:gd name="connsiteX16" fmla="*/ 1990725 w 2031206"/>
                <a:gd name="connsiteY16" fmla="*/ 1685925 h 1797844"/>
                <a:gd name="connsiteX17" fmla="*/ 2009775 w 2031206"/>
                <a:gd name="connsiteY17" fmla="*/ 1697831 h 1797844"/>
                <a:gd name="connsiteX18" fmla="*/ 2024063 w 2031206"/>
                <a:gd name="connsiteY18" fmla="*/ 1712119 h 1797844"/>
                <a:gd name="connsiteX19" fmla="*/ 2031206 w 2031206"/>
                <a:gd name="connsiteY19" fmla="*/ 1726406 h 1797844"/>
                <a:gd name="connsiteX20" fmla="*/ 2028825 w 2031206"/>
                <a:gd name="connsiteY20" fmla="*/ 1735931 h 1797844"/>
                <a:gd name="connsiteX21" fmla="*/ 2014538 w 2031206"/>
                <a:gd name="connsiteY21" fmla="*/ 1752600 h 1797844"/>
                <a:gd name="connsiteX22" fmla="*/ 1874044 w 2031206"/>
                <a:gd name="connsiteY22" fmla="*/ 1759744 h 1797844"/>
                <a:gd name="connsiteX23" fmla="*/ 1602581 w 2031206"/>
                <a:gd name="connsiteY23" fmla="*/ 1778794 h 1797844"/>
                <a:gd name="connsiteX24" fmla="*/ 1381125 w 2031206"/>
                <a:gd name="connsiteY24" fmla="*/ 1795462 h 1797844"/>
                <a:gd name="connsiteX25" fmla="*/ 1316831 w 2031206"/>
                <a:gd name="connsiteY25" fmla="*/ 1797844 h 1797844"/>
                <a:gd name="connsiteX26" fmla="*/ 1278731 w 2031206"/>
                <a:gd name="connsiteY26" fmla="*/ 1795462 h 1797844"/>
                <a:gd name="connsiteX27" fmla="*/ 1226344 w 2031206"/>
                <a:gd name="connsiteY27" fmla="*/ 1785937 h 1797844"/>
                <a:gd name="connsiteX28" fmla="*/ 1157288 w 2031206"/>
                <a:gd name="connsiteY28" fmla="*/ 1762125 h 1797844"/>
                <a:gd name="connsiteX29" fmla="*/ 1135856 w 2031206"/>
                <a:gd name="connsiteY29" fmla="*/ 1745456 h 1797844"/>
                <a:gd name="connsiteX30" fmla="*/ 819150 w 2031206"/>
                <a:gd name="connsiteY30" fmla="*/ 1343025 h 1797844"/>
                <a:gd name="connsiteX31" fmla="*/ 585788 w 2031206"/>
                <a:gd name="connsiteY31" fmla="*/ 1016794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1206" h="1797844">
                  <a:moveTo>
                    <a:pt x="585788" y="1016794"/>
                  </a:moveTo>
                  <a:lnTo>
                    <a:pt x="371475" y="676275"/>
                  </a:lnTo>
                  <a:lnTo>
                    <a:pt x="171450" y="347662"/>
                  </a:lnTo>
                  <a:lnTo>
                    <a:pt x="0" y="76200"/>
                  </a:lnTo>
                  <a:lnTo>
                    <a:pt x="35719" y="0"/>
                  </a:lnTo>
                  <a:lnTo>
                    <a:pt x="128588" y="123825"/>
                  </a:lnTo>
                  <a:lnTo>
                    <a:pt x="283369" y="326231"/>
                  </a:lnTo>
                  <a:lnTo>
                    <a:pt x="433388" y="521494"/>
                  </a:lnTo>
                  <a:lnTo>
                    <a:pt x="564356" y="673894"/>
                  </a:lnTo>
                  <a:lnTo>
                    <a:pt x="726281" y="847725"/>
                  </a:lnTo>
                  <a:lnTo>
                    <a:pt x="883444" y="1016794"/>
                  </a:lnTo>
                  <a:lnTo>
                    <a:pt x="1026319" y="1150144"/>
                  </a:lnTo>
                  <a:lnTo>
                    <a:pt x="1154906" y="1252537"/>
                  </a:lnTo>
                  <a:lnTo>
                    <a:pt x="1264444" y="1323975"/>
                  </a:lnTo>
                  <a:lnTo>
                    <a:pt x="1431131" y="1419225"/>
                  </a:lnTo>
                  <a:lnTo>
                    <a:pt x="1721644" y="1564481"/>
                  </a:lnTo>
                  <a:lnTo>
                    <a:pt x="1990725" y="1685925"/>
                  </a:lnTo>
                  <a:lnTo>
                    <a:pt x="2009775" y="1697831"/>
                  </a:lnTo>
                  <a:lnTo>
                    <a:pt x="2024063" y="1712119"/>
                  </a:lnTo>
                  <a:lnTo>
                    <a:pt x="2031206" y="1726406"/>
                  </a:lnTo>
                  <a:lnTo>
                    <a:pt x="2028825" y="1735931"/>
                  </a:lnTo>
                  <a:lnTo>
                    <a:pt x="2014538" y="1752600"/>
                  </a:lnTo>
                  <a:lnTo>
                    <a:pt x="1874044" y="1759744"/>
                  </a:lnTo>
                  <a:lnTo>
                    <a:pt x="1602581" y="1778794"/>
                  </a:lnTo>
                  <a:lnTo>
                    <a:pt x="1381125" y="1795462"/>
                  </a:lnTo>
                  <a:lnTo>
                    <a:pt x="1316831" y="1797844"/>
                  </a:lnTo>
                  <a:lnTo>
                    <a:pt x="1278731" y="1795462"/>
                  </a:lnTo>
                  <a:lnTo>
                    <a:pt x="1226344" y="1785937"/>
                  </a:lnTo>
                  <a:lnTo>
                    <a:pt x="1157288" y="1762125"/>
                  </a:lnTo>
                  <a:lnTo>
                    <a:pt x="1135856" y="1745456"/>
                  </a:lnTo>
                  <a:lnTo>
                    <a:pt x="819150" y="1343025"/>
                  </a:lnTo>
                  <a:lnTo>
                    <a:pt x="585788" y="1016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3262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78652BC-06E5-45FA-9AB7-2C574D168C15}"/>
              </a:ext>
            </a:extLst>
          </p:cNvPr>
          <p:cNvGrpSpPr/>
          <p:nvPr/>
        </p:nvGrpSpPr>
        <p:grpSpPr>
          <a:xfrm>
            <a:off x="3698876" y="1550989"/>
            <a:ext cx="4819649" cy="4314824"/>
            <a:chOff x="3698876" y="1550989"/>
            <a:chExt cx="4819649" cy="431482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35AABA30-8622-4B15-931D-66AEBD162024}"/>
                </a:ext>
              </a:extLst>
            </p:cNvPr>
            <p:cNvSpPr/>
            <p:nvPr/>
          </p:nvSpPr>
          <p:spPr>
            <a:xfrm>
              <a:off x="3698876" y="2640014"/>
              <a:ext cx="381000" cy="1304925"/>
            </a:xfrm>
            <a:custGeom>
              <a:avLst/>
              <a:gdLst>
                <a:gd name="connsiteX0" fmla="*/ 28575 w 381000"/>
                <a:gd name="connsiteY0" fmla="*/ 1154907 h 1304925"/>
                <a:gd name="connsiteX1" fmla="*/ 0 w 381000"/>
                <a:gd name="connsiteY1" fmla="*/ 942975 h 1304925"/>
                <a:gd name="connsiteX2" fmla="*/ 50007 w 381000"/>
                <a:gd name="connsiteY2" fmla="*/ 871538 h 1304925"/>
                <a:gd name="connsiteX3" fmla="*/ 116682 w 381000"/>
                <a:gd name="connsiteY3" fmla="*/ 759619 h 1304925"/>
                <a:gd name="connsiteX4" fmla="*/ 164307 w 381000"/>
                <a:gd name="connsiteY4" fmla="*/ 666750 h 1304925"/>
                <a:gd name="connsiteX5" fmla="*/ 195263 w 381000"/>
                <a:gd name="connsiteY5" fmla="*/ 588169 h 1304925"/>
                <a:gd name="connsiteX6" fmla="*/ 223838 w 381000"/>
                <a:gd name="connsiteY6" fmla="*/ 481013 h 1304925"/>
                <a:gd name="connsiteX7" fmla="*/ 242888 w 381000"/>
                <a:gd name="connsiteY7" fmla="*/ 388144 h 1304925"/>
                <a:gd name="connsiteX8" fmla="*/ 254794 w 381000"/>
                <a:gd name="connsiteY8" fmla="*/ 278607 h 1304925"/>
                <a:gd name="connsiteX9" fmla="*/ 266700 w 381000"/>
                <a:gd name="connsiteY9" fmla="*/ 116682 h 1304925"/>
                <a:gd name="connsiteX10" fmla="*/ 266700 w 381000"/>
                <a:gd name="connsiteY10" fmla="*/ 26194 h 1304925"/>
                <a:gd name="connsiteX11" fmla="*/ 266700 w 381000"/>
                <a:gd name="connsiteY11" fmla="*/ 11907 h 1304925"/>
                <a:gd name="connsiteX12" fmla="*/ 273844 w 381000"/>
                <a:gd name="connsiteY12" fmla="*/ 2382 h 1304925"/>
                <a:gd name="connsiteX13" fmla="*/ 285750 w 381000"/>
                <a:gd name="connsiteY13" fmla="*/ 0 h 1304925"/>
                <a:gd name="connsiteX14" fmla="*/ 300038 w 381000"/>
                <a:gd name="connsiteY14" fmla="*/ 2382 h 1304925"/>
                <a:gd name="connsiteX15" fmla="*/ 321469 w 381000"/>
                <a:gd name="connsiteY15" fmla="*/ 14288 h 1304925"/>
                <a:gd name="connsiteX16" fmla="*/ 338138 w 381000"/>
                <a:gd name="connsiteY16" fmla="*/ 28575 h 1304925"/>
                <a:gd name="connsiteX17" fmla="*/ 354807 w 381000"/>
                <a:gd name="connsiteY17" fmla="*/ 183357 h 1304925"/>
                <a:gd name="connsiteX18" fmla="*/ 378619 w 381000"/>
                <a:gd name="connsiteY18" fmla="*/ 373857 h 1304925"/>
                <a:gd name="connsiteX19" fmla="*/ 381000 w 381000"/>
                <a:gd name="connsiteY19" fmla="*/ 492919 h 1304925"/>
                <a:gd name="connsiteX20" fmla="*/ 378619 w 381000"/>
                <a:gd name="connsiteY20" fmla="*/ 602457 h 1304925"/>
                <a:gd name="connsiteX21" fmla="*/ 376238 w 381000"/>
                <a:gd name="connsiteY21" fmla="*/ 695325 h 1304925"/>
                <a:gd name="connsiteX22" fmla="*/ 359569 w 381000"/>
                <a:gd name="connsiteY22" fmla="*/ 812007 h 1304925"/>
                <a:gd name="connsiteX23" fmla="*/ 328613 w 381000"/>
                <a:gd name="connsiteY23" fmla="*/ 976313 h 1304925"/>
                <a:gd name="connsiteX24" fmla="*/ 269082 w 381000"/>
                <a:gd name="connsiteY24" fmla="*/ 1173957 h 1304925"/>
                <a:gd name="connsiteX25" fmla="*/ 235744 w 381000"/>
                <a:gd name="connsiteY25" fmla="*/ 1243013 h 1304925"/>
                <a:gd name="connsiteX26" fmla="*/ 202407 w 381000"/>
                <a:gd name="connsiteY26" fmla="*/ 1285875 h 1304925"/>
                <a:gd name="connsiteX27" fmla="*/ 178594 w 381000"/>
                <a:gd name="connsiteY27" fmla="*/ 1300163 h 1304925"/>
                <a:gd name="connsiteX28" fmla="*/ 154782 w 381000"/>
                <a:gd name="connsiteY28" fmla="*/ 1304925 h 1304925"/>
                <a:gd name="connsiteX29" fmla="*/ 121444 w 381000"/>
                <a:gd name="connsiteY29" fmla="*/ 1302544 h 1304925"/>
                <a:gd name="connsiteX30" fmla="*/ 97632 w 381000"/>
                <a:gd name="connsiteY30" fmla="*/ 1295400 h 1304925"/>
                <a:gd name="connsiteX31" fmla="*/ 78582 w 381000"/>
                <a:gd name="connsiteY31" fmla="*/ 1278732 h 1304925"/>
                <a:gd name="connsiteX32" fmla="*/ 61913 w 381000"/>
                <a:gd name="connsiteY32" fmla="*/ 1254919 h 1304925"/>
                <a:gd name="connsiteX33" fmla="*/ 28575 w 381000"/>
                <a:gd name="connsiteY33" fmla="*/ 115490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304925">
                  <a:moveTo>
                    <a:pt x="28575" y="1154907"/>
                  </a:moveTo>
                  <a:lnTo>
                    <a:pt x="0" y="942975"/>
                  </a:lnTo>
                  <a:lnTo>
                    <a:pt x="50007" y="871538"/>
                  </a:lnTo>
                  <a:lnTo>
                    <a:pt x="116682" y="759619"/>
                  </a:lnTo>
                  <a:lnTo>
                    <a:pt x="164307" y="666750"/>
                  </a:lnTo>
                  <a:lnTo>
                    <a:pt x="195263" y="588169"/>
                  </a:lnTo>
                  <a:lnTo>
                    <a:pt x="223838" y="481013"/>
                  </a:lnTo>
                  <a:lnTo>
                    <a:pt x="242888" y="388144"/>
                  </a:lnTo>
                  <a:lnTo>
                    <a:pt x="254794" y="278607"/>
                  </a:lnTo>
                  <a:lnTo>
                    <a:pt x="266700" y="116682"/>
                  </a:lnTo>
                  <a:lnTo>
                    <a:pt x="266700" y="26194"/>
                  </a:lnTo>
                  <a:lnTo>
                    <a:pt x="266700" y="11907"/>
                  </a:lnTo>
                  <a:lnTo>
                    <a:pt x="273844" y="2382"/>
                  </a:lnTo>
                  <a:lnTo>
                    <a:pt x="285750" y="0"/>
                  </a:lnTo>
                  <a:lnTo>
                    <a:pt x="300038" y="2382"/>
                  </a:lnTo>
                  <a:lnTo>
                    <a:pt x="321469" y="14288"/>
                  </a:lnTo>
                  <a:lnTo>
                    <a:pt x="338138" y="28575"/>
                  </a:lnTo>
                  <a:lnTo>
                    <a:pt x="354807" y="183357"/>
                  </a:lnTo>
                  <a:lnTo>
                    <a:pt x="378619" y="373857"/>
                  </a:lnTo>
                  <a:cubicBezTo>
                    <a:pt x="379413" y="413544"/>
                    <a:pt x="380206" y="453232"/>
                    <a:pt x="381000" y="492919"/>
                  </a:cubicBezTo>
                  <a:cubicBezTo>
                    <a:pt x="380206" y="529432"/>
                    <a:pt x="379413" y="565944"/>
                    <a:pt x="378619" y="602457"/>
                  </a:cubicBezTo>
                  <a:cubicBezTo>
                    <a:pt x="377825" y="633413"/>
                    <a:pt x="377032" y="664369"/>
                    <a:pt x="376238" y="695325"/>
                  </a:cubicBezTo>
                  <a:lnTo>
                    <a:pt x="359569" y="812007"/>
                  </a:lnTo>
                  <a:lnTo>
                    <a:pt x="328613" y="976313"/>
                  </a:lnTo>
                  <a:lnTo>
                    <a:pt x="269082" y="1173957"/>
                  </a:lnTo>
                  <a:lnTo>
                    <a:pt x="235744" y="1243013"/>
                  </a:lnTo>
                  <a:lnTo>
                    <a:pt x="202407" y="1285875"/>
                  </a:lnTo>
                  <a:lnTo>
                    <a:pt x="178594" y="1300163"/>
                  </a:lnTo>
                  <a:lnTo>
                    <a:pt x="154782" y="1304925"/>
                  </a:lnTo>
                  <a:lnTo>
                    <a:pt x="121444" y="1302544"/>
                  </a:lnTo>
                  <a:lnTo>
                    <a:pt x="97632" y="1295400"/>
                  </a:lnTo>
                  <a:lnTo>
                    <a:pt x="78582" y="1278732"/>
                  </a:lnTo>
                  <a:lnTo>
                    <a:pt x="61913" y="1254919"/>
                  </a:lnTo>
                  <a:lnTo>
                    <a:pt x="28575" y="1154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B87129B-92A4-436C-B037-A4B604078291}"/>
                </a:ext>
              </a:extLst>
            </p:cNvPr>
            <p:cNvSpPr/>
            <p:nvPr/>
          </p:nvSpPr>
          <p:spPr>
            <a:xfrm>
              <a:off x="4937126" y="2719388"/>
              <a:ext cx="433388" cy="595312"/>
            </a:xfrm>
            <a:custGeom>
              <a:avLst/>
              <a:gdLst>
                <a:gd name="connsiteX0" fmla="*/ 207169 w 433388"/>
                <a:gd name="connsiteY0" fmla="*/ 407193 h 595312"/>
                <a:gd name="connsiteX1" fmla="*/ 85725 w 433388"/>
                <a:gd name="connsiteY1" fmla="*/ 188118 h 595312"/>
                <a:gd name="connsiteX2" fmla="*/ 11907 w 433388"/>
                <a:gd name="connsiteY2" fmla="*/ 61912 h 595312"/>
                <a:gd name="connsiteX3" fmla="*/ 0 w 433388"/>
                <a:gd name="connsiteY3" fmla="*/ 38100 h 595312"/>
                <a:gd name="connsiteX4" fmla="*/ 0 w 433388"/>
                <a:gd name="connsiteY4" fmla="*/ 19050 h 595312"/>
                <a:gd name="connsiteX5" fmla="*/ 4763 w 433388"/>
                <a:gd name="connsiteY5" fmla="*/ 4762 h 595312"/>
                <a:gd name="connsiteX6" fmla="*/ 26194 w 433388"/>
                <a:gd name="connsiteY6" fmla="*/ 0 h 595312"/>
                <a:gd name="connsiteX7" fmla="*/ 57150 w 433388"/>
                <a:gd name="connsiteY7" fmla="*/ 14287 h 595312"/>
                <a:gd name="connsiteX8" fmla="*/ 176213 w 433388"/>
                <a:gd name="connsiteY8" fmla="*/ 78581 h 595312"/>
                <a:gd name="connsiteX9" fmla="*/ 316707 w 433388"/>
                <a:gd name="connsiteY9" fmla="*/ 161925 h 595312"/>
                <a:gd name="connsiteX10" fmla="*/ 397669 w 433388"/>
                <a:gd name="connsiteY10" fmla="*/ 221456 h 595312"/>
                <a:gd name="connsiteX11" fmla="*/ 419100 w 433388"/>
                <a:gd name="connsiteY11" fmla="*/ 316706 h 595312"/>
                <a:gd name="connsiteX12" fmla="*/ 433388 w 433388"/>
                <a:gd name="connsiteY12" fmla="*/ 411956 h 595312"/>
                <a:gd name="connsiteX13" fmla="*/ 433388 w 433388"/>
                <a:gd name="connsiteY13" fmla="*/ 490537 h 595312"/>
                <a:gd name="connsiteX14" fmla="*/ 421482 w 433388"/>
                <a:gd name="connsiteY14" fmla="*/ 566737 h 595312"/>
                <a:gd name="connsiteX15" fmla="*/ 409575 w 433388"/>
                <a:gd name="connsiteY15" fmla="*/ 581025 h 595312"/>
                <a:gd name="connsiteX16" fmla="*/ 361950 w 433388"/>
                <a:gd name="connsiteY16" fmla="*/ 592931 h 595312"/>
                <a:gd name="connsiteX17" fmla="*/ 316707 w 433388"/>
                <a:gd name="connsiteY17" fmla="*/ 595312 h 595312"/>
                <a:gd name="connsiteX18" fmla="*/ 288132 w 433388"/>
                <a:gd name="connsiteY18" fmla="*/ 585787 h 595312"/>
                <a:gd name="connsiteX19" fmla="*/ 269082 w 433388"/>
                <a:gd name="connsiteY19" fmla="*/ 559593 h 595312"/>
                <a:gd name="connsiteX20" fmla="*/ 207169 w 433388"/>
                <a:gd name="connsiteY20" fmla="*/ 407193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3388" h="595312">
                  <a:moveTo>
                    <a:pt x="207169" y="407193"/>
                  </a:moveTo>
                  <a:lnTo>
                    <a:pt x="85725" y="188118"/>
                  </a:lnTo>
                  <a:lnTo>
                    <a:pt x="11907" y="6191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26194" y="0"/>
                  </a:lnTo>
                  <a:lnTo>
                    <a:pt x="57150" y="14287"/>
                  </a:lnTo>
                  <a:lnTo>
                    <a:pt x="176213" y="78581"/>
                  </a:lnTo>
                  <a:lnTo>
                    <a:pt x="316707" y="161925"/>
                  </a:lnTo>
                  <a:lnTo>
                    <a:pt x="397669" y="221456"/>
                  </a:lnTo>
                  <a:lnTo>
                    <a:pt x="419100" y="316706"/>
                  </a:lnTo>
                  <a:lnTo>
                    <a:pt x="433388" y="411956"/>
                  </a:lnTo>
                  <a:lnTo>
                    <a:pt x="433388" y="490537"/>
                  </a:lnTo>
                  <a:lnTo>
                    <a:pt x="421482" y="566737"/>
                  </a:lnTo>
                  <a:lnTo>
                    <a:pt x="409575" y="581025"/>
                  </a:lnTo>
                  <a:lnTo>
                    <a:pt x="361950" y="592931"/>
                  </a:lnTo>
                  <a:lnTo>
                    <a:pt x="316707" y="595312"/>
                  </a:lnTo>
                  <a:lnTo>
                    <a:pt x="288132" y="585787"/>
                  </a:lnTo>
                  <a:lnTo>
                    <a:pt x="269082" y="559593"/>
                  </a:lnTo>
                  <a:lnTo>
                    <a:pt x="207169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EE523F5F-34FF-48EE-8338-6F6953AE9C3A}"/>
                </a:ext>
              </a:extLst>
            </p:cNvPr>
            <p:cNvSpPr/>
            <p:nvPr/>
          </p:nvSpPr>
          <p:spPr>
            <a:xfrm rot="16200000">
              <a:off x="2430464" y="3486151"/>
              <a:ext cx="4225925" cy="533400"/>
            </a:xfrm>
            <a:custGeom>
              <a:avLst/>
              <a:gdLst>
                <a:gd name="connsiteX0" fmla="*/ 2344254 w 4226011"/>
                <a:gd name="connsiteY0" fmla="*/ 402478 h 533106"/>
                <a:gd name="connsiteX1" fmla="*/ 1616970 w 4226011"/>
                <a:gd name="connsiteY1" fmla="*/ 406008 h 533106"/>
                <a:gd name="connsiteX2" fmla="*/ 1087395 w 4226011"/>
                <a:gd name="connsiteY2" fmla="*/ 413069 h 533106"/>
                <a:gd name="connsiteX3" fmla="*/ 568411 w 4226011"/>
                <a:gd name="connsiteY3" fmla="*/ 420130 h 533106"/>
                <a:gd name="connsiteX4" fmla="*/ 300093 w 4226011"/>
                <a:gd name="connsiteY4" fmla="*/ 430722 h 533106"/>
                <a:gd name="connsiteX5" fmla="*/ 264788 w 4226011"/>
                <a:gd name="connsiteY5" fmla="*/ 420130 h 533106"/>
                <a:gd name="connsiteX6" fmla="*/ 172995 w 4226011"/>
                <a:gd name="connsiteY6" fmla="*/ 391886 h 533106"/>
                <a:gd name="connsiteX7" fmla="*/ 42366 w 4226011"/>
                <a:gd name="connsiteY7" fmla="*/ 349520 h 533106"/>
                <a:gd name="connsiteX8" fmla="*/ 21183 w 4226011"/>
                <a:gd name="connsiteY8" fmla="*/ 335398 h 533106"/>
                <a:gd name="connsiteX9" fmla="*/ 7061 w 4226011"/>
                <a:gd name="connsiteY9" fmla="*/ 314215 h 533106"/>
                <a:gd name="connsiteX10" fmla="*/ 0 w 4226011"/>
                <a:gd name="connsiteY10" fmla="*/ 275379 h 533106"/>
                <a:gd name="connsiteX11" fmla="*/ 3531 w 4226011"/>
                <a:gd name="connsiteY11" fmla="*/ 250666 h 533106"/>
                <a:gd name="connsiteX12" fmla="*/ 21183 w 4226011"/>
                <a:gd name="connsiteY12" fmla="*/ 225952 h 533106"/>
                <a:gd name="connsiteX13" fmla="*/ 95324 w 4226011"/>
                <a:gd name="connsiteY13" fmla="*/ 183586 h 533106"/>
                <a:gd name="connsiteX14" fmla="*/ 165934 w 4226011"/>
                <a:gd name="connsiteY14" fmla="*/ 151812 h 533106"/>
                <a:gd name="connsiteX15" fmla="*/ 271849 w 4226011"/>
                <a:gd name="connsiteY15" fmla="*/ 120037 h 533106"/>
                <a:gd name="connsiteX16" fmla="*/ 406008 w 4226011"/>
                <a:gd name="connsiteY16" fmla="*/ 91793 h 533106"/>
                <a:gd name="connsiteX17" fmla="*/ 469557 w 4226011"/>
                <a:gd name="connsiteY17" fmla="*/ 102385 h 533106"/>
                <a:gd name="connsiteX18" fmla="*/ 621369 w 4226011"/>
                <a:gd name="connsiteY18" fmla="*/ 130629 h 533106"/>
                <a:gd name="connsiteX19" fmla="*/ 822607 w 4226011"/>
                <a:gd name="connsiteY19" fmla="*/ 155342 h 533106"/>
                <a:gd name="connsiteX20" fmla="*/ 1119169 w 4226011"/>
                <a:gd name="connsiteY20" fmla="*/ 176525 h 533106"/>
                <a:gd name="connsiteX21" fmla="*/ 1624031 w 4226011"/>
                <a:gd name="connsiteY21" fmla="*/ 194178 h 533106"/>
                <a:gd name="connsiteX22" fmla="*/ 2418394 w 4226011"/>
                <a:gd name="connsiteY22" fmla="*/ 201239 h 533106"/>
                <a:gd name="connsiteX23" fmla="*/ 3022110 w 4226011"/>
                <a:gd name="connsiteY23" fmla="*/ 204769 h 533106"/>
                <a:gd name="connsiteX24" fmla="*/ 3668192 w 4226011"/>
                <a:gd name="connsiteY24" fmla="*/ 204769 h 533106"/>
                <a:gd name="connsiteX25" fmla="*/ 3901205 w 4226011"/>
                <a:gd name="connsiteY25" fmla="*/ 197708 h 533106"/>
                <a:gd name="connsiteX26" fmla="*/ 4017712 w 4226011"/>
                <a:gd name="connsiteY26" fmla="*/ 180056 h 533106"/>
                <a:gd name="connsiteX27" fmla="*/ 4074200 w 4226011"/>
                <a:gd name="connsiteY27" fmla="*/ 151812 h 533106"/>
                <a:gd name="connsiteX28" fmla="*/ 4148340 w 4226011"/>
                <a:gd name="connsiteY28" fmla="*/ 38836 h 533106"/>
                <a:gd name="connsiteX29" fmla="*/ 4165993 w 4226011"/>
                <a:gd name="connsiteY29" fmla="*/ 10592 h 533106"/>
                <a:gd name="connsiteX30" fmla="*/ 4187176 w 4226011"/>
                <a:gd name="connsiteY30" fmla="*/ 0 h 533106"/>
                <a:gd name="connsiteX31" fmla="*/ 4211889 w 4226011"/>
                <a:gd name="connsiteY31" fmla="*/ 0 h 533106"/>
                <a:gd name="connsiteX32" fmla="*/ 4218950 w 4226011"/>
                <a:gd name="connsiteY32" fmla="*/ 10592 h 533106"/>
                <a:gd name="connsiteX33" fmla="*/ 4226011 w 4226011"/>
                <a:gd name="connsiteY33" fmla="*/ 42366 h 533106"/>
                <a:gd name="connsiteX34" fmla="*/ 4218950 w 4226011"/>
                <a:gd name="connsiteY34" fmla="*/ 95324 h 533106"/>
                <a:gd name="connsiteX35" fmla="*/ 4190706 w 4226011"/>
                <a:gd name="connsiteY35" fmla="*/ 176525 h 533106"/>
                <a:gd name="connsiteX36" fmla="*/ 4151871 w 4226011"/>
                <a:gd name="connsiteY36" fmla="*/ 275379 h 533106"/>
                <a:gd name="connsiteX37" fmla="*/ 4102444 w 4226011"/>
                <a:gd name="connsiteY37" fmla="*/ 363642 h 533106"/>
                <a:gd name="connsiteX38" fmla="*/ 4035364 w 4226011"/>
                <a:gd name="connsiteY38" fmla="*/ 455435 h 533106"/>
                <a:gd name="connsiteX39" fmla="*/ 3982407 w 4226011"/>
                <a:gd name="connsiteY39" fmla="*/ 511923 h 533106"/>
                <a:gd name="connsiteX40" fmla="*/ 3961224 w 4226011"/>
                <a:gd name="connsiteY40" fmla="*/ 526045 h 533106"/>
                <a:gd name="connsiteX41" fmla="*/ 3932979 w 4226011"/>
                <a:gd name="connsiteY41" fmla="*/ 533106 h 533106"/>
                <a:gd name="connsiteX42" fmla="*/ 3887083 w 4226011"/>
                <a:gd name="connsiteY42" fmla="*/ 529576 h 533106"/>
                <a:gd name="connsiteX43" fmla="*/ 3855308 w 4226011"/>
                <a:gd name="connsiteY43" fmla="*/ 511923 h 533106"/>
                <a:gd name="connsiteX44" fmla="*/ 3791759 w 4226011"/>
                <a:gd name="connsiteY44" fmla="*/ 469557 h 533106"/>
                <a:gd name="connsiteX45" fmla="*/ 3251593 w 4226011"/>
                <a:gd name="connsiteY45" fmla="*/ 437783 h 533106"/>
                <a:gd name="connsiteX46" fmla="*/ 2644346 w 4226011"/>
                <a:gd name="connsiteY46" fmla="*/ 409539 h 533106"/>
                <a:gd name="connsiteX47" fmla="*/ 2344254 w 4226011"/>
                <a:gd name="connsiteY47" fmla="*/ 40247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26011" h="533106">
                  <a:moveTo>
                    <a:pt x="2344254" y="402478"/>
                  </a:moveTo>
                  <a:lnTo>
                    <a:pt x="1616970" y="406008"/>
                  </a:lnTo>
                  <a:lnTo>
                    <a:pt x="1087395" y="413069"/>
                  </a:lnTo>
                  <a:lnTo>
                    <a:pt x="568411" y="420130"/>
                  </a:lnTo>
                  <a:lnTo>
                    <a:pt x="300093" y="430722"/>
                  </a:lnTo>
                  <a:lnTo>
                    <a:pt x="264788" y="420130"/>
                  </a:lnTo>
                  <a:lnTo>
                    <a:pt x="172995" y="391886"/>
                  </a:lnTo>
                  <a:lnTo>
                    <a:pt x="42366" y="349520"/>
                  </a:lnTo>
                  <a:lnTo>
                    <a:pt x="21183" y="335398"/>
                  </a:lnTo>
                  <a:lnTo>
                    <a:pt x="7061" y="314215"/>
                  </a:lnTo>
                  <a:lnTo>
                    <a:pt x="0" y="275379"/>
                  </a:lnTo>
                  <a:lnTo>
                    <a:pt x="3531" y="250666"/>
                  </a:lnTo>
                  <a:lnTo>
                    <a:pt x="21183" y="225952"/>
                  </a:lnTo>
                  <a:lnTo>
                    <a:pt x="95324" y="183586"/>
                  </a:lnTo>
                  <a:lnTo>
                    <a:pt x="165934" y="151812"/>
                  </a:lnTo>
                  <a:lnTo>
                    <a:pt x="271849" y="120037"/>
                  </a:lnTo>
                  <a:lnTo>
                    <a:pt x="406008" y="91793"/>
                  </a:lnTo>
                  <a:lnTo>
                    <a:pt x="469557" y="102385"/>
                  </a:lnTo>
                  <a:lnTo>
                    <a:pt x="621369" y="130629"/>
                  </a:lnTo>
                  <a:lnTo>
                    <a:pt x="822607" y="155342"/>
                  </a:lnTo>
                  <a:lnTo>
                    <a:pt x="1119169" y="176525"/>
                  </a:lnTo>
                  <a:lnTo>
                    <a:pt x="1624031" y="194178"/>
                  </a:lnTo>
                  <a:lnTo>
                    <a:pt x="2418394" y="201239"/>
                  </a:lnTo>
                  <a:lnTo>
                    <a:pt x="3022110" y="204769"/>
                  </a:lnTo>
                  <a:lnTo>
                    <a:pt x="3668192" y="204769"/>
                  </a:lnTo>
                  <a:lnTo>
                    <a:pt x="3901205" y="197708"/>
                  </a:lnTo>
                  <a:lnTo>
                    <a:pt x="4017712" y="180056"/>
                  </a:lnTo>
                  <a:lnTo>
                    <a:pt x="4074200" y="151812"/>
                  </a:lnTo>
                  <a:lnTo>
                    <a:pt x="4148340" y="38836"/>
                  </a:lnTo>
                  <a:lnTo>
                    <a:pt x="4165993" y="10592"/>
                  </a:lnTo>
                  <a:lnTo>
                    <a:pt x="4187176" y="0"/>
                  </a:lnTo>
                  <a:lnTo>
                    <a:pt x="4211889" y="0"/>
                  </a:lnTo>
                  <a:lnTo>
                    <a:pt x="4218950" y="10592"/>
                  </a:lnTo>
                  <a:lnTo>
                    <a:pt x="4226011" y="42366"/>
                  </a:lnTo>
                  <a:lnTo>
                    <a:pt x="4218950" y="95324"/>
                  </a:lnTo>
                  <a:lnTo>
                    <a:pt x="4190706" y="176525"/>
                  </a:lnTo>
                  <a:lnTo>
                    <a:pt x="4151871" y="275379"/>
                  </a:lnTo>
                  <a:lnTo>
                    <a:pt x="4102444" y="363642"/>
                  </a:lnTo>
                  <a:lnTo>
                    <a:pt x="4035364" y="455435"/>
                  </a:lnTo>
                  <a:lnTo>
                    <a:pt x="3982407" y="511923"/>
                  </a:lnTo>
                  <a:lnTo>
                    <a:pt x="3961224" y="526045"/>
                  </a:lnTo>
                  <a:lnTo>
                    <a:pt x="3932979" y="533106"/>
                  </a:lnTo>
                  <a:lnTo>
                    <a:pt x="3887083" y="529576"/>
                  </a:lnTo>
                  <a:lnTo>
                    <a:pt x="3855308" y="511923"/>
                  </a:lnTo>
                  <a:lnTo>
                    <a:pt x="3791759" y="469557"/>
                  </a:lnTo>
                  <a:lnTo>
                    <a:pt x="3251593" y="437783"/>
                  </a:lnTo>
                  <a:lnTo>
                    <a:pt x="2644346" y="409539"/>
                  </a:lnTo>
                  <a:lnTo>
                    <a:pt x="2344254" y="4024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8396343E-1C51-4742-A4CA-7C10BF38B148}"/>
                </a:ext>
              </a:extLst>
            </p:cNvPr>
            <p:cNvSpPr/>
            <p:nvPr/>
          </p:nvSpPr>
          <p:spPr>
            <a:xfrm>
              <a:off x="5448301" y="2398714"/>
              <a:ext cx="2284413" cy="1279525"/>
            </a:xfrm>
            <a:custGeom>
              <a:avLst/>
              <a:gdLst>
                <a:gd name="connsiteX0" fmla="*/ 1612106 w 2283619"/>
                <a:gd name="connsiteY0" fmla="*/ 245269 h 1281112"/>
                <a:gd name="connsiteX1" fmla="*/ 1185863 w 2283619"/>
                <a:gd name="connsiteY1" fmla="*/ 328612 h 1281112"/>
                <a:gd name="connsiteX2" fmla="*/ 1002506 w 2283619"/>
                <a:gd name="connsiteY2" fmla="*/ 381000 h 1281112"/>
                <a:gd name="connsiteX3" fmla="*/ 788194 w 2283619"/>
                <a:gd name="connsiteY3" fmla="*/ 423862 h 1281112"/>
                <a:gd name="connsiteX4" fmla="*/ 614363 w 2283619"/>
                <a:gd name="connsiteY4" fmla="*/ 473869 h 1281112"/>
                <a:gd name="connsiteX5" fmla="*/ 509588 w 2283619"/>
                <a:gd name="connsiteY5" fmla="*/ 511969 h 1281112"/>
                <a:gd name="connsiteX6" fmla="*/ 361950 w 2283619"/>
                <a:gd name="connsiteY6" fmla="*/ 569119 h 1281112"/>
                <a:gd name="connsiteX7" fmla="*/ 328613 w 2283619"/>
                <a:gd name="connsiteY7" fmla="*/ 583406 h 1281112"/>
                <a:gd name="connsiteX8" fmla="*/ 314325 w 2283619"/>
                <a:gd name="connsiteY8" fmla="*/ 583406 h 1281112"/>
                <a:gd name="connsiteX9" fmla="*/ 276225 w 2283619"/>
                <a:gd name="connsiteY9" fmla="*/ 569119 h 1281112"/>
                <a:gd name="connsiteX10" fmla="*/ 250031 w 2283619"/>
                <a:gd name="connsiteY10" fmla="*/ 552450 h 1281112"/>
                <a:gd name="connsiteX11" fmla="*/ 216694 w 2283619"/>
                <a:gd name="connsiteY11" fmla="*/ 523875 h 1281112"/>
                <a:gd name="connsiteX12" fmla="*/ 180975 w 2283619"/>
                <a:gd name="connsiteY12" fmla="*/ 483394 h 1281112"/>
                <a:gd name="connsiteX13" fmla="*/ 102394 w 2283619"/>
                <a:gd name="connsiteY13" fmla="*/ 376237 h 1281112"/>
                <a:gd name="connsiteX14" fmla="*/ 47625 w 2283619"/>
                <a:gd name="connsiteY14" fmla="*/ 292894 h 1281112"/>
                <a:gd name="connsiteX15" fmla="*/ 4763 w 2283619"/>
                <a:gd name="connsiteY15" fmla="*/ 214312 h 1281112"/>
                <a:gd name="connsiteX16" fmla="*/ 0 w 2283619"/>
                <a:gd name="connsiteY16" fmla="*/ 195262 h 1281112"/>
                <a:gd name="connsiteX17" fmla="*/ 0 w 2283619"/>
                <a:gd name="connsiteY17" fmla="*/ 180975 h 1281112"/>
                <a:gd name="connsiteX18" fmla="*/ 4763 w 2283619"/>
                <a:gd name="connsiteY18" fmla="*/ 171450 h 1281112"/>
                <a:gd name="connsiteX19" fmla="*/ 16669 w 2283619"/>
                <a:gd name="connsiteY19" fmla="*/ 164306 h 1281112"/>
                <a:gd name="connsiteX20" fmla="*/ 35719 w 2283619"/>
                <a:gd name="connsiteY20" fmla="*/ 166687 h 1281112"/>
                <a:gd name="connsiteX21" fmla="*/ 64294 w 2283619"/>
                <a:gd name="connsiteY21" fmla="*/ 180975 h 1281112"/>
                <a:gd name="connsiteX22" fmla="*/ 83344 w 2283619"/>
                <a:gd name="connsiteY22" fmla="*/ 214312 h 1281112"/>
                <a:gd name="connsiteX23" fmla="*/ 119063 w 2283619"/>
                <a:gd name="connsiteY23" fmla="*/ 252412 h 1281112"/>
                <a:gd name="connsiteX24" fmla="*/ 164306 w 2283619"/>
                <a:gd name="connsiteY24" fmla="*/ 283369 h 1281112"/>
                <a:gd name="connsiteX25" fmla="*/ 197644 w 2283619"/>
                <a:gd name="connsiteY25" fmla="*/ 302419 h 1281112"/>
                <a:gd name="connsiteX26" fmla="*/ 242888 w 2283619"/>
                <a:gd name="connsiteY26" fmla="*/ 316706 h 1281112"/>
                <a:gd name="connsiteX27" fmla="*/ 273844 w 2283619"/>
                <a:gd name="connsiteY27" fmla="*/ 319087 h 1281112"/>
                <a:gd name="connsiteX28" fmla="*/ 304800 w 2283619"/>
                <a:gd name="connsiteY28" fmla="*/ 319087 h 1281112"/>
                <a:gd name="connsiteX29" fmla="*/ 416719 w 2283619"/>
                <a:gd name="connsiteY29" fmla="*/ 297656 h 1281112"/>
                <a:gd name="connsiteX30" fmla="*/ 723900 w 2283619"/>
                <a:gd name="connsiteY30" fmla="*/ 235744 h 1281112"/>
                <a:gd name="connsiteX31" fmla="*/ 995363 w 2283619"/>
                <a:gd name="connsiteY31" fmla="*/ 180975 h 1281112"/>
                <a:gd name="connsiteX32" fmla="*/ 1188244 w 2283619"/>
                <a:gd name="connsiteY32" fmla="*/ 142875 h 1281112"/>
                <a:gd name="connsiteX33" fmla="*/ 1528763 w 2283619"/>
                <a:gd name="connsiteY33" fmla="*/ 97631 h 1281112"/>
                <a:gd name="connsiteX34" fmla="*/ 1740694 w 2283619"/>
                <a:gd name="connsiteY34" fmla="*/ 69056 h 1281112"/>
                <a:gd name="connsiteX35" fmla="*/ 1795463 w 2283619"/>
                <a:gd name="connsiteY35" fmla="*/ 35719 h 1281112"/>
                <a:gd name="connsiteX36" fmla="*/ 1864519 w 2283619"/>
                <a:gd name="connsiteY36" fmla="*/ 0 h 1281112"/>
                <a:gd name="connsiteX37" fmla="*/ 1881188 w 2283619"/>
                <a:gd name="connsiteY37" fmla="*/ 4762 h 1281112"/>
                <a:gd name="connsiteX38" fmla="*/ 1981200 w 2283619"/>
                <a:gd name="connsiteY38" fmla="*/ 54769 h 1281112"/>
                <a:gd name="connsiteX39" fmla="*/ 2133600 w 2283619"/>
                <a:gd name="connsiteY39" fmla="*/ 138112 h 1281112"/>
                <a:gd name="connsiteX40" fmla="*/ 2216944 w 2283619"/>
                <a:gd name="connsiteY40" fmla="*/ 188119 h 1281112"/>
                <a:gd name="connsiteX41" fmla="*/ 2243138 w 2283619"/>
                <a:gd name="connsiteY41" fmla="*/ 209550 h 1281112"/>
                <a:gd name="connsiteX42" fmla="*/ 2259806 w 2283619"/>
                <a:gd name="connsiteY42" fmla="*/ 228600 h 1281112"/>
                <a:gd name="connsiteX43" fmla="*/ 2274094 w 2283619"/>
                <a:gd name="connsiteY43" fmla="*/ 247650 h 1281112"/>
                <a:gd name="connsiteX44" fmla="*/ 2283619 w 2283619"/>
                <a:gd name="connsiteY44" fmla="*/ 271462 h 1281112"/>
                <a:gd name="connsiteX45" fmla="*/ 2283619 w 2283619"/>
                <a:gd name="connsiteY45" fmla="*/ 295275 h 1281112"/>
                <a:gd name="connsiteX46" fmla="*/ 2278856 w 2283619"/>
                <a:gd name="connsiteY46" fmla="*/ 314325 h 1281112"/>
                <a:gd name="connsiteX47" fmla="*/ 2259806 w 2283619"/>
                <a:gd name="connsiteY47" fmla="*/ 338137 h 1281112"/>
                <a:gd name="connsiteX48" fmla="*/ 2221706 w 2283619"/>
                <a:gd name="connsiteY48" fmla="*/ 364331 h 1281112"/>
                <a:gd name="connsiteX49" fmla="*/ 2159794 w 2283619"/>
                <a:gd name="connsiteY49" fmla="*/ 600075 h 1281112"/>
                <a:gd name="connsiteX50" fmla="*/ 2081213 w 2283619"/>
                <a:gd name="connsiteY50" fmla="*/ 926306 h 1281112"/>
                <a:gd name="connsiteX51" fmla="*/ 2007394 w 2283619"/>
                <a:gd name="connsiteY51" fmla="*/ 1278731 h 1281112"/>
                <a:gd name="connsiteX52" fmla="*/ 1807369 w 2283619"/>
                <a:gd name="connsiteY52" fmla="*/ 1281112 h 1281112"/>
                <a:gd name="connsiteX53" fmla="*/ 1905000 w 2283619"/>
                <a:gd name="connsiteY53" fmla="*/ 597694 h 1281112"/>
                <a:gd name="connsiteX54" fmla="*/ 1931194 w 2283619"/>
                <a:gd name="connsiteY54" fmla="*/ 366712 h 1281112"/>
                <a:gd name="connsiteX55" fmla="*/ 1931194 w 2283619"/>
                <a:gd name="connsiteY55" fmla="*/ 323850 h 1281112"/>
                <a:gd name="connsiteX56" fmla="*/ 1928813 w 2283619"/>
                <a:gd name="connsiteY56" fmla="*/ 300037 h 1281112"/>
                <a:gd name="connsiteX57" fmla="*/ 1919288 w 2283619"/>
                <a:gd name="connsiteY57" fmla="*/ 276225 h 1281112"/>
                <a:gd name="connsiteX58" fmla="*/ 1907381 w 2283619"/>
                <a:gd name="connsiteY58" fmla="*/ 257175 h 1281112"/>
                <a:gd name="connsiteX59" fmla="*/ 1885950 w 2283619"/>
                <a:gd name="connsiteY59" fmla="*/ 235744 h 1281112"/>
                <a:gd name="connsiteX60" fmla="*/ 1854994 w 2283619"/>
                <a:gd name="connsiteY60" fmla="*/ 214312 h 1281112"/>
                <a:gd name="connsiteX61" fmla="*/ 1816894 w 2283619"/>
                <a:gd name="connsiteY61" fmla="*/ 207169 h 1281112"/>
                <a:gd name="connsiteX62" fmla="*/ 1612106 w 2283619"/>
                <a:gd name="connsiteY62" fmla="*/ 245269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83619" h="1281112">
                  <a:moveTo>
                    <a:pt x="1612106" y="245269"/>
                  </a:moveTo>
                  <a:lnTo>
                    <a:pt x="1185863" y="328612"/>
                  </a:lnTo>
                  <a:lnTo>
                    <a:pt x="1002506" y="381000"/>
                  </a:lnTo>
                  <a:lnTo>
                    <a:pt x="788194" y="423862"/>
                  </a:lnTo>
                  <a:lnTo>
                    <a:pt x="614363" y="473869"/>
                  </a:lnTo>
                  <a:lnTo>
                    <a:pt x="509588" y="511969"/>
                  </a:lnTo>
                  <a:lnTo>
                    <a:pt x="361950" y="569119"/>
                  </a:lnTo>
                  <a:lnTo>
                    <a:pt x="328613" y="583406"/>
                  </a:lnTo>
                  <a:lnTo>
                    <a:pt x="314325" y="583406"/>
                  </a:lnTo>
                  <a:lnTo>
                    <a:pt x="276225" y="569119"/>
                  </a:lnTo>
                  <a:lnTo>
                    <a:pt x="250031" y="552450"/>
                  </a:lnTo>
                  <a:lnTo>
                    <a:pt x="216694" y="523875"/>
                  </a:lnTo>
                  <a:lnTo>
                    <a:pt x="180975" y="483394"/>
                  </a:lnTo>
                  <a:lnTo>
                    <a:pt x="102394" y="376237"/>
                  </a:lnTo>
                  <a:lnTo>
                    <a:pt x="47625" y="292894"/>
                  </a:lnTo>
                  <a:lnTo>
                    <a:pt x="4763" y="214312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6"/>
                  </a:lnTo>
                  <a:lnTo>
                    <a:pt x="35719" y="166687"/>
                  </a:lnTo>
                  <a:lnTo>
                    <a:pt x="64294" y="180975"/>
                  </a:lnTo>
                  <a:lnTo>
                    <a:pt x="83344" y="214312"/>
                  </a:lnTo>
                  <a:lnTo>
                    <a:pt x="119063" y="252412"/>
                  </a:lnTo>
                  <a:lnTo>
                    <a:pt x="164306" y="283369"/>
                  </a:lnTo>
                  <a:lnTo>
                    <a:pt x="197644" y="302419"/>
                  </a:lnTo>
                  <a:lnTo>
                    <a:pt x="242888" y="316706"/>
                  </a:lnTo>
                  <a:lnTo>
                    <a:pt x="273844" y="319087"/>
                  </a:lnTo>
                  <a:lnTo>
                    <a:pt x="304800" y="319087"/>
                  </a:lnTo>
                  <a:lnTo>
                    <a:pt x="416719" y="297656"/>
                  </a:lnTo>
                  <a:lnTo>
                    <a:pt x="723900" y="235744"/>
                  </a:lnTo>
                  <a:lnTo>
                    <a:pt x="995363" y="180975"/>
                  </a:lnTo>
                  <a:lnTo>
                    <a:pt x="1188244" y="142875"/>
                  </a:lnTo>
                  <a:lnTo>
                    <a:pt x="1528763" y="97631"/>
                  </a:lnTo>
                  <a:lnTo>
                    <a:pt x="1740694" y="69056"/>
                  </a:lnTo>
                  <a:lnTo>
                    <a:pt x="1795463" y="35719"/>
                  </a:lnTo>
                  <a:lnTo>
                    <a:pt x="1864519" y="0"/>
                  </a:lnTo>
                  <a:lnTo>
                    <a:pt x="1881188" y="4762"/>
                  </a:lnTo>
                  <a:lnTo>
                    <a:pt x="1981200" y="54769"/>
                  </a:lnTo>
                  <a:lnTo>
                    <a:pt x="2133600" y="138112"/>
                  </a:lnTo>
                  <a:lnTo>
                    <a:pt x="2216944" y="188119"/>
                  </a:lnTo>
                  <a:lnTo>
                    <a:pt x="2243138" y="209550"/>
                  </a:lnTo>
                  <a:lnTo>
                    <a:pt x="2259806" y="228600"/>
                  </a:lnTo>
                  <a:lnTo>
                    <a:pt x="2274094" y="247650"/>
                  </a:lnTo>
                  <a:lnTo>
                    <a:pt x="2283619" y="271462"/>
                  </a:lnTo>
                  <a:lnTo>
                    <a:pt x="2283619" y="295275"/>
                  </a:lnTo>
                  <a:lnTo>
                    <a:pt x="2278856" y="314325"/>
                  </a:lnTo>
                  <a:lnTo>
                    <a:pt x="2259806" y="338137"/>
                  </a:lnTo>
                  <a:lnTo>
                    <a:pt x="2221706" y="364331"/>
                  </a:lnTo>
                  <a:lnTo>
                    <a:pt x="2159794" y="600075"/>
                  </a:lnTo>
                  <a:lnTo>
                    <a:pt x="2081213" y="926306"/>
                  </a:lnTo>
                  <a:lnTo>
                    <a:pt x="2007394" y="1278731"/>
                  </a:lnTo>
                  <a:lnTo>
                    <a:pt x="1807369" y="1281112"/>
                  </a:lnTo>
                  <a:lnTo>
                    <a:pt x="1905000" y="597694"/>
                  </a:lnTo>
                  <a:lnTo>
                    <a:pt x="1931194" y="366712"/>
                  </a:lnTo>
                  <a:lnTo>
                    <a:pt x="1931194" y="323850"/>
                  </a:lnTo>
                  <a:lnTo>
                    <a:pt x="1928813" y="300037"/>
                  </a:lnTo>
                  <a:lnTo>
                    <a:pt x="1919288" y="276225"/>
                  </a:lnTo>
                  <a:lnTo>
                    <a:pt x="1907381" y="257175"/>
                  </a:lnTo>
                  <a:lnTo>
                    <a:pt x="1885950" y="235744"/>
                  </a:lnTo>
                  <a:lnTo>
                    <a:pt x="1854994" y="214312"/>
                  </a:lnTo>
                  <a:lnTo>
                    <a:pt x="1816894" y="207169"/>
                  </a:lnTo>
                  <a:lnTo>
                    <a:pt x="1612106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E4DF5612-D208-4AB1-819C-63742CEE02CC}"/>
                </a:ext>
              </a:extLst>
            </p:cNvPr>
            <p:cNvSpPr/>
            <p:nvPr/>
          </p:nvSpPr>
          <p:spPr>
            <a:xfrm>
              <a:off x="4979988" y="3519488"/>
              <a:ext cx="3340100" cy="628650"/>
            </a:xfrm>
            <a:custGeom>
              <a:avLst/>
              <a:gdLst>
                <a:gd name="connsiteX0" fmla="*/ 2098222 w 3339193"/>
                <a:gd name="connsiteY0" fmla="*/ 280307 h 628650"/>
                <a:gd name="connsiteX1" fmla="*/ 1793422 w 3339193"/>
                <a:gd name="connsiteY1" fmla="*/ 310243 h 628650"/>
                <a:gd name="connsiteX2" fmla="*/ 1589315 w 3339193"/>
                <a:gd name="connsiteY2" fmla="*/ 340179 h 628650"/>
                <a:gd name="connsiteX3" fmla="*/ 1385207 w 3339193"/>
                <a:gd name="connsiteY3" fmla="*/ 353786 h 628650"/>
                <a:gd name="connsiteX4" fmla="*/ 1118507 w 3339193"/>
                <a:gd name="connsiteY4" fmla="*/ 408214 h 628650"/>
                <a:gd name="connsiteX5" fmla="*/ 775607 w 3339193"/>
                <a:gd name="connsiteY5" fmla="*/ 489857 h 628650"/>
                <a:gd name="connsiteX6" fmla="*/ 555172 w 3339193"/>
                <a:gd name="connsiteY6" fmla="*/ 552450 h 628650"/>
                <a:gd name="connsiteX7" fmla="*/ 372836 w 3339193"/>
                <a:gd name="connsiteY7" fmla="*/ 628650 h 628650"/>
                <a:gd name="connsiteX8" fmla="*/ 353786 w 3339193"/>
                <a:gd name="connsiteY8" fmla="*/ 628650 h 628650"/>
                <a:gd name="connsiteX9" fmla="*/ 332015 w 3339193"/>
                <a:gd name="connsiteY9" fmla="*/ 623207 h 628650"/>
                <a:gd name="connsiteX10" fmla="*/ 296636 w 3339193"/>
                <a:gd name="connsiteY10" fmla="*/ 612322 h 628650"/>
                <a:gd name="connsiteX11" fmla="*/ 239486 w 3339193"/>
                <a:gd name="connsiteY11" fmla="*/ 574222 h 628650"/>
                <a:gd name="connsiteX12" fmla="*/ 130629 w 3339193"/>
                <a:gd name="connsiteY12" fmla="*/ 481693 h 628650"/>
                <a:gd name="connsiteX13" fmla="*/ 43543 w 3339193"/>
                <a:gd name="connsiteY13" fmla="*/ 394607 h 628650"/>
                <a:gd name="connsiteX14" fmla="*/ 13607 w 3339193"/>
                <a:gd name="connsiteY14" fmla="*/ 364672 h 628650"/>
                <a:gd name="connsiteX15" fmla="*/ 0 w 3339193"/>
                <a:gd name="connsiteY15" fmla="*/ 337457 h 628650"/>
                <a:gd name="connsiteX16" fmla="*/ 0 w 3339193"/>
                <a:gd name="connsiteY16" fmla="*/ 321129 h 628650"/>
                <a:gd name="connsiteX17" fmla="*/ 2722 w 3339193"/>
                <a:gd name="connsiteY17" fmla="*/ 307522 h 628650"/>
                <a:gd name="connsiteX18" fmla="*/ 13607 w 3339193"/>
                <a:gd name="connsiteY18" fmla="*/ 299357 h 628650"/>
                <a:gd name="connsiteX19" fmla="*/ 29936 w 3339193"/>
                <a:gd name="connsiteY19" fmla="*/ 299357 h 628650"/>
                <a:gd name="connsiteX20" fmla="*/ 65315 w 3339193"/>
                <a:gd name="connsiteY20" fmla="*/ 315686 h 628650"/>
                <a:gd name="connsiteX21" fmla="*/ 117022 w 3339193"/>
                <a:gd name="connsiteY21" fmla="*/ 337457 h 628650"/>
                <a:gd name="connsiteX22" fmla="*/ 182336 w 3339193"/>
                <a:gd name="connsiteY22" fmla="*/ 353786 h 628650"/>
                <a:gd name="connsiteX23" fmla="*/ 255815 w 3339193"/>
                <a:gd name="connsiteY23" fmla="*/ 359229 h 628650"/>
                <a:gd name="connsiteX24" fmla="*/ 329293 w 3339193"/>
                <a:gd name="connsiteY24" fmla="*/ 356507 h 628650"/>
                <a:gd name="connsiteX25" fmla="*/ 498022 w 3339193"/>
                <a:gd name="connsiteY25" fmla="*/ 334736 h 628650"/>
                <a:gd name="connsiteX26" fmla="*/ 693965 w 3339193"/>
                <a:gd name="connsiteY26" fmla="*/ 307522 h 628650"/>
                <a:gd name="connsiteX27" fmla="*/ 1121229 w 3339193"/>
                <a:gd name="connsiteY27" fmla="*/ 217714 h 628650"/>
                <a:gd name="connsiteX28" fmla="*/ 1426029 w 3339193"/>
                <a:gd name="connsiteY28" fmla="*/ 149679 h 628650"/>
                <a:gd name="connsiteX29" fmla="*/ 1687286 w 3339193"/>
                <a:gd name="connsiteY29" fmla="*/ 133350 h 628650"/>
                <a:gd name="connsiteX30" fmla="*/ 1964872 w 3339193"/>
                <a:gd name="connsiteY30" fmla="*/ 100693 h 628650"/>
                <a:gd name="connsiteX31" fmla="*/ 2307772 w 3339193"/>
                <a:gd name="connsiteY31" fmla="*/ 65314 h 628650"/>
                <a:gd name="connsiteX32" fmla="*/ 2498272 w 3339193"/>
                <a:gd name="connsiteY32" fmla="*/ 68036 h 628650"/>
                <a:gd name="connsiteX33" fmla="*/ 2756807 w 3339193"/>
                <a:gd name="connsiteY33" fmla="*/ 70757 h 628650"/>
                <a:gd name="connsiteX34" fmla="*/ 2876550 w 3339193"/>
                <a:gd name="connsiteY34" fmla="*/ 29936 h 628650"/>
                <a:gd name="connsiteX35" fmla="*/ 2955472 w 3339193"/>
                <a:gd name="connsiteY35" fmla="*/ 0 h 628650"/>
                <a:gd name="connsiteX36" fmla="*/ 3015343 w 3339193"/>
                <a:gd name="connsiteY36" fmla="*/ 21772 h 628650"/>
                <a:gd name="connsiteX37" fmla="*/ 3116036 w 3339193"/>
                <a:gd name="connsiteY37" fmla="*/ 70757 h 628650"/>
                <a:gd name="connsiteX38" fmla="*/ 3214007 w 3339193"/>
                <a:gd name="connsiteY38" fmla="*/ 125186 h 628650"/>
                <a:gd name="connsiteX39" fmla="*/ 3311979 w 3339193"/>
                <a:gd name="connsiteY39" fmla="*/ 195943 h 628650"/>
                <a:gd name="connsiteX40" fmla="*/ 3328307 w 3339193"/>
                <a:gd name="connsiteY40" fmla="*/ 214993 h 628650"/>
                <a:gd name="connsiteX41" fmla="*/ 3339193 w 3339193"/>
                <a:gd name="connsiteY41" fmla="*/ 244929 h 628650"/>
                <a:gd name="connsiteX42" fmla="*/ 3333750 w 3339193"/>
                <a:gd name="connsiteY42" fmla="*/ 291193 h 628650"/>
                <a:gd name="connsiteX43" fmla="*/ 3320143 w 3339193"/>
                <a:gd name="connsiteY43" fmla="*/ 318407 h 628650"/>
                <a:gd name="connsiteX44" fmla="*/ 3271157 w 3339193"/>
                <a:gd name="connsiteY44" fmla="*/ 334736 h 628650"/>
                <a:gd name="connsiteX45" fmla="*/ 3235779 w 3339193"/>
                <a:gd name="connsiteY45" fmla="*/ 337457 h 628650"/>
                <a:gd name="connsiteX46" fmla="*/ 3165022 w 3339193"/>
                <a:gd name="connsiteY46" fmla="*/ 323850 h 628650"/>
                <a:gd name="connsiteX47" fmla="*/ 3064329 w 3339193"/>
                <a:gd name="connsiteY47" fmla="*/ 299357 h 628650"/>
                <a:gd name="connsiteX48" fmla="*/ 2871107 w 3339193"/>
                <a:gd name="connsiteY48" fmla="*/ 274864 h 628650"/>
                <a:gd name="connsiteX49" fmla="*/ 2667000 w 3339193"/>
                <a:gd name="connsiteY49" fmla="*/ 266700 h 628650"/>
                <a:gd name="connsiteX50" fmla="*/ 2364922 w 3339193"/>
                <a:gd name="connsiteY50" fmla="*/ 269422 h 628650"/>
                <a:gd name="connsiteX51" fmla="*/ 2098222 w 3339193"/>
                <a:gd name="connsiteY51" fmla="*/ 28030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39193" h="628650">
                  <a:moveTo>
                    <a:pt x="2098222" y="280307"/>
                  </a:moveTo>
                  <a:lnTo>
                    <a:pt x="1793422" y="310243"/>
                  </a:lnTo>
                  <a:lnTo>
                    <a:pt x="1589315" y="340179"/>
                  </a:lnTo>
                  <a:lnTo>
                    <a:pt x="1385207" y="353786"/>
                  </a:lnTo>
                  <a:lnTo>
                    <a:pt x="1118507" y="408214"/>
                  </a:lnTo>
                  <a:lnTo>
                    <a:pt x="775607" y="489857"/>
                  </a:lnTo>
                  <a:lnTo>
                    <a:pt x="555172" y="552450"/>
                  </a:lnTo>
                  <a:lnTo>
                    <a:pt x="372836" y="628650"/>
                  </a:lnTo>
                  <a:lnTo>
                    <a:pt x="353786" y="628650"/>
                  </a:lnTo>
                  <a:lnTo>
                    <a:pt x="332015" y="623207"/>
                  </a:lnTo>
                  <a:lnTo>
                    <a:pt x="296636" y="612322"/>
                  </a:lnTo>
                  <a:lnTo>
                    <a:pt x="239486" y="574222"/>
                  </a:lnTo>
                  <a:lnTo>
                    <a:pt x="130629" y="481693"/>
                  </a:lnTo>
                  <a:lnTo>
                    <a:pt x="43543" y="394607"/>
                  </a:lnTo>
                  <a:lnTo>
                    <a:pt x="13607" y="364672"/>
                  </a:lnTo>
                  <a:lnTo>
                    <a:pt x="0" y="337457"/>
                  </a:lnTo>
                  <a:lnTo>
                    <a:pt x="0" y="321129"/>
                  </a:lnTo>
                  <a:lnTo>
                    <a:pt x="2722" y="307522"/>
                  </a:lnTo>
                  <a:lnTo>
                    <a:pt x="13607" y="299357"/>
                  </a:lnTo>
                  <a:lnTo>
                    <a:pt x="29936" y="299357"/>
                  </a:lnTo>
                  <a:lnTo>
                    <a:pt x="65315" y="315686"/>
                  </a:lnTo>
                  <a:lnTo>
                    <a:pt x="117022" y="337457"/>
                  </a:lnTo>
                  <a:lnTo>
                    <a:pt x="182336" y="353786"/>
                  </a:lnTo>
                  <a:lnTo>
                    <a:pt x="255815" y="359229"/>
                  </a:lnTo>
                  <a:lnTo>
                    <a:pt x="329293" y="356507"/>
                  </a:lnTo>
                  <a:lnTo>
                    <a:pt x="498022" y="334736"/>
                  </a:lnTo>
                  <a:lnTo>
                    <a:pt x="693965" y="307522"/>
                  </a:lnTo>
                  <a:lnTo>
                    <a:pt x="1121229" y="217714"/>
                  </a:lnTo>
                  <a:lnTo>
                    <a:pt x="1426029" y="149679"/>
                  </a:lnTo>
                  <a:lnTo>
                    <a:pt x="1687286" y="133350"/>
                  </a:lnTo>
                  <a:lnTo>
                    <a:pt x="1964872" y="100693"/>
                  </a:lnTo>
                  <a:lnTo>
                    <a:pt x="2307772" y="65314"/>
                  </a:lnTo>
                  <a:lnTo>
                    <a:pt x="2498272" y="68036"/>
                  </a:lnTo>
                  <a:lnTo>
                    <a:pt x="2756807" y="70757"/>
                  </a:lnTo>
                  <a:lnTo>
                    <a:pt x="2876550" y="29936"/>
                  </a:lnTo>
                  <a:lnTo>
                    <a:pt x="2955472" y="0"/>
                  </a:lnTo>
                  <a:lnTo>
                    <a:pt x="3015343" y="21772"/>
                  </a:lnTo>
                  <a:lnTo>
                    <a:pt x="3116036" y="70757"/>
                  </a:lnTo>
                  <a:lnTo>
                    <a:pt x="3214007" y="125186"/>
                  </a:lnTo>
                  <a:lnTo>
                    <a:pt x="3311979" y="195943"/>
                  </a:lnTo>
                  <a:lnTo>
                    <a:pt x="3328307" y="214993"/>
                  </a:lnTo>
                  <a:lnTo>
                    <a:pt x="3339193" y="244929"/>
                  </a:lnTo>
                  <a:lnTo>
                    <a:pt x="3333750" y="291193"/>
                  </a:lnTo>
                  <a:lnTo>
                    <a:pt x="3320143" y="318407"/>
                  </a:lnTo>
                  <a:lnTo>
                    <a:pt x="3271157" y="334736"/>
                  </a:lnTo>
                  <a:lnTo>
                    <a:pt x="3235779" y="337457"/>
                  </a:lnTo>
                  <a:lnTo>
                    <a:pt x="3165022" y="323850"/>
                  </a:lnTo>
                  <a:lnTo>
                    <a:pt x="3064329" y="299357"/>
                  </a:lnTo>
                  <a:lnTo>
                    <a:pt x="2871107" y="274864"/>
                  </a:lnTo>
                  <a:lnTo>
                    <a:pt x="2667000" y="266700"/>
                  </a:lnTo>
                  <a:lnTo>
                    <a:pt x="2364922" y="269422"/>
                  </a:lnTo>
                  <a:lnTo>
                    <a:pt x="2098222" y="280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4DB524AA-91AF-40E8-838B-AE3DC0122355}"/>
                </a:ext>
              </a:extLst>
            </p:cNvPr>
            <p:cNvSpPr/>
            <p:nvPr/>
          </p:nvSpPr>
          <p:spPr>
            <a:xfrm rot="16200000">
              <a:off x="3606801" y="2716214"/>
              <a:ext cx="4289425" cy="1958975"/>
            </a:xfrm>
            <a:custGeom>
              <a:avLst/>
              <a:gdLst>
                <a:gd name="connsiteX0" fmla="*/ 2683181 w 4289560"/>
                <a:gd name="connsiteY0" fmla="*/ 1885288 h 1959428"/>
                <a:gd name="connsiteX1" fmla="*/ 2326601 w 4289560"/>
                <a:gd name="connsiteY1" fmla="*/ 1867635 h 1959428"/>
                <a:gd name="connsiteX2" fmla="*/ 2150076 w 4289560"/>
                <a:gd name="connsiteY2" fmla="*/ 1853513 h 1959428"/>
                <a:gd name="connsiteX3" fmla="*/ 2001794 w 4289560"/>
                <a:gd name="connsiteY3" fmla="*/ 1832330 h 1959428"/>
                <a:gd name="connsiteX4" fmla="*/ 1874696 w 4289560"/>
                <a:gd name="connsiteY4" fmla="*/ 1797025 h 1959428"/>
                <a:gd name="connsiteX5" fmla="*/ 1832330 w 4289560"/>
                <a:gd name="connsiteY5" fmla="*/ 1768781 h 1959428"/>
                <a:gd name="connsiteX6" fmla="*/ 1539299 w 4289560"/>
                <a:gd name="connsiteY6" fmla="*/ 1669927 h 1959428"/>
                <a:gd name="connsiteX7" fmla="*/ 1270981 w 4289560"/>
                <a:gd name="connsiteY7" fmla="*/ 1553420 h 1959428"/>
                <a:gd name="connsiteX8" fmla="*/ 1161535 w 4289560"/>
                <a:gd name="connsiteY8" fmla="*/ 1493402 h 1959428"/>
                <a:gd name="connsiteX9" fmla="*/ 995601 w 4289560"/>
                <a:gd name="connsiteY9" fmla="*/ 1394548 h 1959428"/>
                <a:gd name="connsiteX10" fmla="*/ 812015 w 4289560"/>
                <a:gd name="connsiteY10" fmla="*/ 1253328 h 1959428"/>
                <a:gd name="connsiteX11" fmla="*/ 656673 w 4289560"/>
                <a:gd name="connsiteY11" fmla="*/ 1112108 h 1959428"/>
                <a:gd name="connsiteX12" fmla="*/ 480148 w 4289560"/>
                <a:gd name="connsiteY12" fmla="*/ 910869 h 1959428"/>
                <a:gd name="connsiteX13" fmla="*/ 360111 w 4289560"/>
                <a:gd name="connsiteY13" fmla="*/ 744936 h 1959428"/>
                <a:gd name="connsiteX14" fmla="*/ 233013 w 4289560"/>
                <a:gd name="connsiteY14" fmla="*/ 533105 h 1959428"/>
                <a:gd name="connsiteX15" fmla="*/ 155342 w 4289560"/>
                <a:gd name="connsiteY15" fmla="*/ 384824 h 1959428"/>
                <a:gd name="connsiteX16" fmla="*/ 70610 w 4289560"/>
                <a:gd name="connsiteY16" fmla="*/ 201238 h 1959428"/>
                <a:gd name="connsiteX17" fmla="*/ 21183 w 4289560"/>
                <a:gd name="connsiteY17" fmla="*/ 70610 h 1959428"/>
                <a:gd name="connsiteX18" fmla="*/ 0 w 4289560"/>
                <a:gd name="connsiteY18" fmla="*/ 28244 h 1959428"/>
                <a:gd name="connsiteX19" fmla="*/ 0 w 4289560"/>
                <a:gd name="connsiteY19" fmla="*/ 28244 h 1959428"/>
                <a:gd name="connsiteX20" fmla="*/ 0 w 4289560"/>
                <a:gd name="connsiteY20" fmla="*/ 10591 h 1959428"/>
                <a:gd name="connsiteX21" fmla="*/ 10591 w 4289560"/>
                <a:gd name="connsiteY21" fmla="*/ 0 h 1959428"/>
                <a:gd name="connsiteX22" fmla="*/ 31774 w 4289560"/>
                <a:gd name="connsiteY22" fmla="*/ 7061 h 1959428"/>
                <a:gd name="connsiteX23" fmla="*/ 70610 w 4289560"/>
                <a:gd name="connsiteY23" fmla="*/ 49427 h 1959428"/>
                <a:gd name="connsiteX24" fmla="*/ 127098 w 4289560"/>
                <a:gd name="connsiteY24" fmla="*/ 162403 h 1959428"/>
                <a:gd name="connsiteX25" fmla="*/ 211830 w 4289560"/>
                <a:gd name="connsiteY25" fmla="*/ 310684 h 1959428"/>
                <a:gd name="connsiteX26" fmla="*/ 360111 w 4289560"/>
                <a:gd name="connsiteY26" fmla="*/ 526044 h 1959428"/>
                <a:gd name="connsiteX27" fmla="*/ 501331 w 4289560"/>
                <a:gd name="connsiteY27" fmla="*/ 702569 h 1959428"/>
                <a:gd name="connsiteX28" fmla="*/ 695509 w 4289560"/>
                <a:gd name="connsiteY28" fmla="*/ 896747 h 1959428"/>
                <a:gd name="connsiteX29" fmla="*/ 868503 w 4289560"/>
                <a:gd name="connsiteY29" fmla="*/ 1052089 h 1959428"/>
                <a:gd name="connsiteX30" fmla="*/ 1052089 w 4289560"/>
                <a:gd name="connsiteY30" fmla="*/ 1186248 h 1959428"/>
                <a:gd name="connsiteX31" fmla="*/ 1232145 w 4289560"/>
                <a:gd name="connsiteY31" fmla="*/ 1292163 h 1959428"/>
                <a:gd name="connsiteX32" fmla="*/ 1419262 w 4289560"/>
                <a:gd name="connsiteY32" fmla="*/ 1383956 h 1959428"/>
                <a:gd name="connsiteX33" fmla="*/ 1592256 w 4289560"/>
                <a:gd name="connsiteY33" fmla="*/ 1458097 h 1959428"/>
                <a:gd name="connsiteX34" fmla="*/ 1789964 w 4289560"/>
                <a:gd name="connsiteY34" fmla="*/ 1521646 h 1959428"/>
                <a:gd name="connsiteX35" fmla="*/ 1973550 w 4289560"/>
                <a:gd name="connsiteY35" fmla="*/ 1560481 h 1959428"/>
                <a:gd name="connsiteX36" fmla="*/ 2135954 w 4289560"/>
                <a:gd name="connsiteY36" fmla="*/ 1606378 h 1959428"/>
                <a:gd name="connsiteX37" fmla="*/ 2601980 w 4289560"/>
                <a:gd name="connsiteY37" fmla="*/ 1645214 h 1959428"/>
                <a:gd name="connsiteX38" fmla="*/ 3057415 w 4289560"/>
                <a:gd name="connsiteY38" fmla="*/ 1655805 h 1959428"/>
                <a:gd name="connsiteX39" fmla="*/ 3237470 w 4289560"/>
                <a:gd name="connsiteY39" fmla="*/ 1652275 h 1959428"/>
                <a:gd name="connsiteX40" fmla="*/ 3781167 w 4289560"/>
                <a:gd name="connsiteY40" fmla="*/ 1624030 h 1959428"/>
                <a:gd name="connsiteX41" fmla="*/ 4084791 w 4289560"/>
                <a:gd name="connsiteY41" fmla="*/ 1606378 h 1959428"/>
                <a:gd name="connsiteX42" fmla="*/ 4120096 w 4289560"/>
                <a:gd name="connsiteY42" fmla="*/ 1592256 h 1959428"/>
                <a:gd name="connsiteX43" fmla="*/ 4155401 w 4289560"/>
                <a:gd name="connsiteY43" fmla="*/ 1560481 h 1959428"/>
                <a:gd name="connsiteX44" fmla="*/ 4197767 w 4289560"/>
                <a:gd name="connsiteY44" fmla="*/ 1503993 h 1959428"/>
                <a:gd name="connsiteX45" fmla="*/ 4233072 w 4289560"/>
                <a:gd name="connsiteY45" fmla="*/ 1458097 h 1959428"/>
                <a:gd name="connsiteX46" fmla="*/ 4254255 w 4289560"/>
                <a:gd name="connsiteY46" fmla="*/ 1440444 h 1959428"/>
                <a:gd name="connsiteX47" fmla="*/ 4271907 w 4289560"/>
                <a:gd name="connsiteY47" fmla="*/ 1436914 h 1959428"/>
                <a:gd name="connsiteX48" fmla="*/ 4289560 w 4289560"/>
                <a:gd name="connsiteY48" fmla="*/ 1447505 h 1959428"/>
                <a:gd name="connsiteX49" fmla="*/ 4289560 w 4289560"/>
                <a:gd name="connsiteY49" fmla="*/ 1511054 h 1959428"/>
                <a:gd name="connsiteX50" fmla="*/ 4278968 w 4289560"/>
                <a:gd name="connsiteY50" fmla="*/ 1581664 h 1959428"/>
                <a:gd name="connsiteX51" fmla="*/ 4257785 w 4289560"/>
                <a:gd name="connsiteY51" fmla="*/ 1662866 h 1959428"/>
                <a:gd name="connsiteX52" fmla="*/ 4226011 w 4289560"/>
                <a:gd name="connsiteY52" fmla="*/ 1747598 h 1959428"/>
                <a:gd name="connsiteX53" fmla="*/ 4155401 w 4289560"/>
                <a:gd name="connsiteY53" fmla="*/ 1867635 h 1959428"/>
                <a:gd name="connsiteX54" fmla="*/ 4105974 w 4289560"/>
                <a:gd name="connsiteY54" fmla="*/ 1924123 h 1959428"/>
                <a:gd name="connsiteX55" fmla="*/ 4074199 w 4289560"/>
                <a:gd name="connsiteY55" fmla="*/ 1955898 h 1959428"/>
                <a:gd name="connsiteX56" fmla="*/ 4038894 w 4289560"/>
                <a:gd name="connsiteY56" fmla="*/ 1959428 h 1959428"/>
                <a:gd name="connsiteX57" fmla="*/ 4000059 w 4289560"/>
                <a:gd name="connsiteY57" fmla="*/ 1955898 h 1959428"/>
                <a:gd name="connsiteX58" fmla="*/ 3957693 w 4289560"/>
                <a:gd name="connsiteY58" fmla="*/ 1931184 h 1959428"/>
                <a:gd name="connsiteX59" fmla="*/ 3915327 w 4289560"/>
                <a:gd name="connsiteY59" fmla="*/ 1913532 h 1959428"/>
                <a:gd name="connsiteX60" fmla="*/ 3865899 w 4289560"/>
                <a:gd name="connsiteY60" fmla="*/ 1899410 h 1959428"/>
                <a:gd name="connsiteX61" fmla="*/ 3541093 w 4289560"/>
                <a:gd name="connsiteY61" fmla="*/ 1895879 h 1959428"/>
                <a:gd name="connsiteX62" fmla="*/ 3286897 w 4289560"/>
                <a:gd name="connsiteY62" fmla="*/ 1902940 h 1959428"/>
                <a:gd name="connsiteX63" fmla="*/ 3124494 w 4289560"/>
                <a:gd name="connsiteY63" fmla="*/ 1895879 h 1959428"/>
                <a:gd name="connsiteX64" fmla="*/ 2683181 w 4289560"/>
                <a:gd name="connsiteY64" fmla="*/ 1885288 h 195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89560" h="1959428">
                  <a:moveTo>
                    <a:pt x="2683181" y="1885288"/>
                  </a:moveTo>
                  <a:lnTo>
                    <a:pt x="2326601" y="1867635"/>
                  </a:lnTo>
                  <a:lnTo>
                    <a:pt x="2150076" y="1853513"/>
                  </a:lnTo>
                  <a:lnTo>
                    <a:pt x="2001794" y="1832330"/>
                  </a:lnTo>
                  <a:lnTo>
                    <a:pt x="1874696" y="1797025"/>
                  </a:lnTo>
                  <a:lnTo>
                    <a:pt x="1832330" y="1768781"/>
                  </a:lnTo>
                  <a:lnTo>
                    <a:pt x="1539299" y="1669927"/>
                  </a:lnTo>
                  <a:lnTo>
                    <a:pt x="1270981" y="1553420"/>
                  </a:lnTo>
                  <a:lnTo>
                    <a:pt x="1161535" y="1493402"/>
                  </a:lnTo>
                  <a:lnTo>
                    <a:pt x="995601" y="1394548"/>
                  </a:lnTo>
                  <a:lnTo>
                    <a:pt x="812015" y="1253328"/>
                  </a:lnTo>
                  <a:lnTo>
                    <a:pt x="656673" y="1112108"/>
                  </a:lnTo>
                  <a:lnTo>
                    <a:pt x="480148" y="910869"/>
                  </a:lnTo>
                  <a:lnTo>
                    <a:pt x="360111" y="744936"/>
                  </a:lnTo>
                  <a:lnTo>
                    <a:pt x="233013" y="533105"/>
                  </a:lnTo>
                  <a:lnTo>
                    <a:pt x="155342" y="384824"/>
                  </a:lnTo>
                  <a:lnTo>
                    <a:pt x="70610" y="201238"/>
                  </a:lnTo>
                  <a:lnTo>
                    <a:pt x="21183" y="70610"/>
                  </a:lnTo>
                  <a:lnTo>
                    <a:pt x="0" y="28244"/>
                  </a:lnTo>
                  <a:lnTo>
                    <a:pt x="0" y="28244"/>
                  </a:lnTo>
                  <a:lnTo>
                    <a:pt x="0" y="10591"/>
                  </a:lnTo>
                  <a:lnTo>
                    <a:pt x="10591" y="0"/>
                  </a:lnTo>
                  <a:lnTo>
                    <a:pt x="31774" y="7061"/>
                  </a:lnTo>
                  <a:lnTo>
                    <a:pt x="70610" y="49427"/>
                  </a:lnTo>
                  <a:lnTo>
                    <a:pt x="127098" y="162403"/>
                  </a:lnTo>
                  <a:lnTo>
                    <a:pt x="211830" y="310684"/>
                  </a:lnTo>
                  <a:lnTo>
                    <a:pt x="360111" y="526044"/>
                  </a:lnTo>
                  <a:lnTo>
                    <a:pt x="501331" y="702569"/>
                  </a:lnTo>
                  <a:lnTo>
                    <a:pt x="695509" y="896747"/>
                  </a:lnTo>
                  <a:lnTo>
                    <a:pt x="868503" y="1052089"/>
                  </a:lnTo>
                  <a:lnTo>
                    <a:pt x="1052089" y="1186248"/>
                  </a:lnTo>
                  <a:lnTo>
                    <a:pt x="1232145" y="1292163"/>
                  </a:lnTo>
                  <a:lnTo>
                    <a:pt x="1419262" y="1383956"/>
                  </a:lnTo>
                  <a:lnTo>
                    <a:pt x="1592256" y="1458097"/>
                  </a:lnTo>
                  <a:lnTo>
                    <a:pt x="1789964" y="1521646"/>
                  </a:lnTo>
                  <a:lnTo>
                    <a:pt x="1973550" y="1560481"/>
                  </a:lnTo>
                  <a:lnTo>
                    <a:pt x="2135954" y="1606378"/>
                  </a:lnTo>
                  <a:lnTo>
                    <a:pt x="2601980" y="1645214"/>
                  </a:lnTo>
                  <a:lnTo>
                    <a:pt x="3057415" y="1655805"/>
                  </a:lnTo>
                  <a:lnTo>
                    <a:pt x="3237470" y="1652275"/>
                  </a:lnTo>
                  <a:lnTo>
                    <a:pt x="3781167" y="1624030"/>
                  </a:lnTo>
                  <a:lnTo>
                    <a:pt x="4084791" y="1606378"/>
                  </a:lnTo>
                  <a:lnTo>
                    <a:pt x="4120096" y="1592256"/>
                  </a:lnTo>
                  <a:lnTo>
                    <a:pt x="4155401" y="1560481"/>
                  </a:lnTo>
                  <a:lnTo>
                    <a:pt x="4197767" y="1503993"/>
                  </a:lnTo>
                  <a:lnTo>
                    <a:pt x="4233072" y="1458097"/>
                  </a:lnTo>
                  <a:lnTo>
                    <a:pt x="4254255" y="1440444"/>
                  </a:lnTo>
                  <a:lnTo>
                    <a:pt x="4271907" y="1436914"/>
                  </a:lnTo>
                  <a:lnTo>
                    <a:pt x="4289560" y="1447505"/>
                  </a:lnTo>
                  <a:lnTo>
                    <a:pt x="4289560" y="1511054"/>
                  </a:lnTo>
                  <a:lnTo>
                    <a:pt x="4278968" y="1581664"/>
                  </a:lnTo>
                  <a:lnTo>
                    <a:pt x="4257785" y="1662866"/>
                  </a:lnTo>
                  <a:lnTo>
                    <a:pt x="4226011" y="1747598"/>
                  </a:lnTo>
                  <a:lnTo>
                    <a:pt x="4155401" y="1867635"/>
                  </a:lnTo>
                  <a:lnTo>
                    <a:pt x="4105974" y="1924123"/>
                  </a:lnTo>
                  <a:lnTo>
                    <a:pt x="4074199" y="1955898"/>
                  </a:lnTo>
                  <a:lnTo>
                    <a:pt x="4038894" y="1959428"/>
                  </a:lnTo>
                  <a:lnTo>
                    <a:pt x="4000059" y="1955898"/>
                  </a:lnTo>
                  <a:lnTo>
                    <a:pt x="3957693" y="1931184"/>
                  </a:lnTo>
                  <a:lnTo>
                    <a:pt x="3915327" y="1913532"/>
                  </a:lnTo>
                  <a:lnTo>
                    <a:pt x="3865899" y="1899410"/>
                  </a:lnTo>
                  <a:lnTo>
                    <a:pt x="3541093" y="1895879"/>
                  </a:lnTo>
                  <a:lnTo>
                    <a:pt x="3286897" y="1902940"/>
                  </a:lnTo>
                  <a:lnTo>
                    <a:pt x="3124494" y="1895879"/>
                  </a:lnTo>
                  <a:lnTo>
                    <a:pt x="2683181" y="188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03C4B986-50F1-4589-981C-7DB7FACC328F}"/>
                </a:ext>
              </a:extLst>
            </p:cNvPr>
            <p:cNvSpPr/>
            <p:nvPr/>
          </p:nvSpPr>
          <p:spPr>
            <a:xfrm>
              <a:off x="6486525" y="3865563"/>
              <a:ext cx="2032000" cy="1797050"/>
            </a:xfrm>
            <a:custGeom>
              <a:avLst/>
              <a:gdLst>
                <a:gd name="connsiteX0" fmla="*/ 585788 w 2031206"/>
                <a:gd name="connsiteY0" fmla="*/ 1016794 h 1797844"/>
                <a:gd name="connsiteX1" fmla="*/ 371475 w 2031206"/>
                <a:gd name="connsiteY1" fmla="*/ 676275 h 1797844"/>
                <a:gd name="connsiteX2" fmla="*/ 171450 w 2031206"/>
                <a:gd name="connsiteY2" fmla="*/ 347662 h 1797844"/>
                <a:gd name="connsiteX3" fmla="*/ 0 w 2031206"/>
                <a:gd name="connsiteY3" fmla="*/ 76200 h 1797844"/>
                <a:gd name="connsiteX4" fmla="*/ 35719 w 2031206"/>
                <a:gd name="connsiteY4" fmla="*/ 0 h 1797844"/>
                <a:gd name="connsiteX5" fmla="*/ 128588 w 2031206"/>
                <a:gd name="connsiteY5" fmla="*/ 123825 h 1797844"/>
                <a:gd name="connsiteX6" fmla="*/ 283369 w 2031206"/>
                <a:gd name="connsiteY6" fmla="*/ 326231 h 1797844"/>
                <a:gd name="connsiteX7" fmla="*/ 433388 w 2031206"/>
                <a:gd name="connsiteY7" fmla="*/ 521494 h 1797844"/>
                <a:gd name="connsiteX8" fmla="*/ 564356 w 2031206"/>
                <a:gd name="connsiteY8" fmla="*/ 673894 h 1797844"/>
                <a:gd name="connsiteX9" fmla="*/ 726281 w 2031206"/>
                <a:gd name="connsiteY9" fmla="*/ 847725 h 1797844"/>
                <a:gd name="connsiteX10" fmla="*/ 883444 w 2031206"/>
                <a:gd name="connsiteY10" fmla="*/ 1016794 h 1797844"/>
                <a:gd name="connsiteX11" fmla="*/ 1026319 w 2031206"/>
                <a:gd name="connsiteY11" fmla="*/ 1150144 h 1797844"/>
                <a:gd name="connsiteX12" fmla="*/ 1154906 w 2031206"/>
                <a:gd name="connsiteY12" fmla="*/ 1252537 h 1797844"/>
                <a:gd name="connsiteX13" fmla="*/ 1264444 w 2031206"/>
                <a:gd name="connsiteY13" fmla="*/ 1323975 h 1797844"/>
                <a:gd name="connsiteX14" fmla="*/ 1431131 w 2031206"/>
                <a:gd name="connsiteY14" fmla="*/ 1419225 h 1797844"/>
                <a:gd name="connsiteX15" fmla="*/ 1721644 w 2031206"/>
                <a:gd name="connsiteY15" fmla="*/ 1564481 h 1797844"/>
                <a:gd name="connsiteX16" fmla="*/ 1990725 w 2031206"/>
                <a:gd name="connsiteY16" fmla="*/ 1685925 h 1797844"/>
                <a:gd name="connsiteX17" fmla="*/ 2009775 w 2031206"/>
                <a:gd name="connsiteY17" fmla="*/ 1697831 h 1797844"/>
                <a:gd name="connsiteX18" fmla="*/ 2024063 w 2031206"/>
                <a:gd name="connsiteY18" fmla="*/ 1712119 h 1797844"/>
                <a:gd name="connsiteX19" fmla="*/ 2031206 w 2031206"/>
                <a:gd name="connsiteY19" fmla="*/ 1726406 h 1797844"/>
                <a:gd name="connsiteX20" fmla="*/ 2028825 w 2031206"/>
                <a:gd name="connsiteY20" fmla="*/ 1735931 h 1797844"/>
                <a:gd name="connsiteX21" fmla="*/ 2014538 w 2031206"/>
                <a:gd name="connsiteY21" fmla="*/ 1752600 h 1797844"/>
                <a:gd name="connsiteX22" fmla="*/ 1874044 w 2031206"/>
                <a:gd name="connsiteY22" fmla="*/ 1759744 h 1797844"/>
                <a:gd name="connsiteX23" fmla="*/ 1602581 w 2031206"/>
                <a:gd name="connsiteY23" fmla="*/ 1778794 h 1797844"/>
                <a:gd name="connsiteX24" fmla="*/ 1381125 w 2031206"/>
                <a:gd name="connsiteY24" fmla="*/ 1795462 h 1797844"/>
                <a:gd name="connsiteX25" fmla="*/ 1316831 w 2031206"/>
                <a:gd name="connsiteY25" fmla="*/ 1797844 h 1797844"/>
                <a:gd name="connsiteX26" fmla="*/ 1278731 w 2031206"/>
                <a:gd name="connsiteY26" fmla="*/ 1795462 h 1797844"/>
                <a:gd name="connsiteX27" fmla="*/ 1226344 w 2031206"/>
                <a:gd name="connsiteY27" fmla="*/ 1785937 h 1797844"/>
                <a:gd name="connsiteX28" fmla="*/ 1157288 w 2031206"/>
                <a:gd name="connsiteY28" fmla="*/ 1762125 h 1797844"/>
                <a:gd name="connsiteX29" fmla="*/ 1135856 w 2031206"/>
                <a:gd name="connsiteY29" fmla="*/ 1745456 h 1797844"/>
                <a:gd name="connsiteX30" fmla="*/ 819150 w 2031206"/>
                <a:gd name="connsiteY30" fmla="*/ 1343025 h 1797844"/>
                <a:gd name="connsiteX31" fmla="*/ 585788 w 2031206"/>
                <a:gd name="connsiteY31" fmla="*/ 1016794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1206" h="1797844">
                  <a:moveTo>
                    <a:pt x="585788" y="1016794"/>
                  </a:moveTo>
                  <a:lnTo>
                    <a:pt x="371475" y="676275"/>
                  </a:lnTo>
                  <a:lnTo>
                    <a:pt x="171450" y="347662"/>
                  </a:lnTo>
                  <a:lnTo>
                    <a:pt x="0" y="76200"/>
                  </a:lnTo>
                  <a:lnTo>
                    <a:pt x="35719" y="0"/>
                  </a:lnTo>
                  <a:lnTo>
                    <a:pt x="128588" y="123825"/>
                  </a:lnTo>
                  <a:lnTo>
                    <a:pt x="283369" y="326231"/>
                  </a:lnTo>
                  <a:lnTo>
                    <a:pt x="433388" y="521494"/>
                  </a:lnTo>
                  <a:lnTo>
                    <a:pt x="564356" y="673894"/>
                  </a:lnTo>
                  <a:lnTo>
                    <a:pt x="726281" y="847725"/>
                  </a:lnTo>
                  <a:lnTo>
                    <a:pt x="883444" y="1016794"/>
                  </a:lnTo>
                  <a:lnTo>
                    <a:pt x="1026319" y="1150144"/>
                  </a:lnTo>
                  <a:lnTo>
                    <a:pt x="1154906" y="1252537"/>
                  </a:lnTo>
                  <a:lnTo>
                    <a:pt x="1264444" y="1323975"/>
                  </a:lnTo>
                  <a:lnTo>
                    <a:pt x="1431131" y="1419225"/>
                  </a:lnTo>
                  <a:lnTo>
                    <a:pt x="1721644" y="1564481"/>
                  </a:lnTo>
                  <a:lnTo>
                    <a:pt x="1990725" y="1685925"/>
                  </a:lnTo>
                  <a:lnTo>
                    <a:pt x="2009775" y="1697831"/>
                  </a:lnTo>
                  <a:lnTo>
                    <a:pt x="2024063" y="1712119"/>
                  </a:lnTo>
                  <a:lnTo>
                    <a:pt x="2031206" y="1726406"/>
                  </a:lnTo>
                  <a:lnTo>
                    <a:pt x="2028825" y="1735931"/>
                  </a:lnTo>
                  <a:lnTo>
                    <a:pt x="2014538" y="1752600"/>
                  </a:lnTo>
                  <a:lnTo>
                    <a:pt x="1874044" y="1759744"/>
                  </a:lnTo>
                  <a:lnTo>
                    <a:pt x="1602581" y="1778794"/>
                  </a:lnTo>
                  <a:lnTo>
                    <a:pt x="1381125" y="1795462"/>
                  </a:lnTo>
                  <a:lnTo>
                    <a:pt x="1316831" y="1797844"/>
                  </a:lnTo>
                  <a:lnTo>
                    <a:pt x="1278731" y="1795462"/>
                  </a:lnTo>
                  <a:lnTo>
                    <a:pt x="1226344" y="1785937"/>
                  </a:lnTo>
                  <a:lnTo>
                    <a:pt x="1157288" y="1762125"/>
                  </a:lnTo>
                  <a:lnTo>
                    <a:pt x="1135856" y="1745456"/>
                  </a:lnTo>
                  <a:lnTo>
                    <a:pt x="819150" y="1343025"/>
                  </a:lnTo>
                  <a:lnTo>
                    <a:pt x="585788" y="1016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723182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D49E912-5BF3-41BA-B280-9FEA1F047C09}"/>
              </a:ext>
            </a:extLst>
          </p:cNvPr>
          <p:cNvSpPr/>
          <p:nvPr/>
        </p:nvSpPr>
        <p:spPr>
          <a:xfrm>
            <a:off x="3621089" y="2576515"/>
            <a:ext cx="390525" cy="1247775"/>
          </a:xfrm>
          <a:custGeom>
            <a:avLst/>
            <a:gdLst>
              <a:gd name="connsiteX0" fmla="*/ 80963 w 390525"/>
              <a:gd name="connsiteY0" fmla="*/ 790575 h 1247775"/>
              <a:gd name="connsiteX1" fmla="*/ 116682 w 390525"/>
              <a:gd name="connsiteY1" fmla="*/ 728662 h 1247775"/>
              <a:gd name="connsiteX2" fmla="*/ 150019 w 390525"/>
              <a:gd name="connsiteY2" fmla="*/ 659606 h 1247775"/>
              <a:gd name="connsiteX3" fmla="*/ 178594 w 390525"/>
              <a:gd name="connsiteY3" fmla="*/ 588168 h 1247775"/>
              <a:gd name="connsiteX4" fmla="*/ 200025 w 390525"/>
              <a:gd name="connsiteY4" fmla="*/ 528637 h 1247775"/>
              <a:gd name="connsiteX5" fmla="*/ 216694 w 390525"/>
              <a:gd name="connsiteY5" fmla="*/ 473868 h 1247775"/>
              <a:gd name="connsiteX6" fmla="*/ 233363 w 390525"/>
              <a:gd name="connsiteY6" fmla="*/ 402431 h 1247775"/>
              <a:gd name="connsiteX7" fmla="*/ 245269 w 390525"/>
              <a:gd name="connsiteY7" fmla="*/ 342900 h 1247775"/>
              <a:gd name="connsiteX8" fmla="*/ 252413 w 390525"/>
              <a:gd name="connsiteY8" fmla="*/ 278606 h 1247775"/>
              <a:gd name="connsiteX9" fmla="*/ 257175 w 390525"/>
              <a:gd name="connsiteY9" fmla="*/ 238125 h 1247775"/>
              <a:gd name="connsiteX10" fmla="*/ 257175 w 390525"/>
              <a:gd name="connsiteY10" fmla="*/ 214312 h 1247775"/>
              <a:gd name="connsiteX11" fmla="*/ 252413 w 390525"/>
              <a:gd name="connsiteY11" fmla="*/ 176212 h 1247775"/>
              <a:gd name="connsiteX12" fmla="*/ 242888 w 390525"/>
              <a:gd name="connsiteY12" fmla="*/ 130968 h 1247775"/>
              <a:gd name="connsiteX13" fmla="*/ 226219 w 390525"/>
              <a:gd name="connsiteY13" fmla="*/ 80962 h 1247775"/>
              <a:gd name="connsiteX14" fmla="*/ 216694 w 390525"/>
              <a:gd name="connsiteY14" fmla="*/ 57150 h 1247775"/>
              <a:gd name="connsiteX15" fmla="*/ 214313 w 390525"/>
              <a:gd name="connsiteY15" fmla="*/ 28575 h 1247775"/>
              <a:gd name="connsiteX16" fmla="*/ 221457 w 390525"/>
              <a:gd name="connsiteY16" fmla="*/ 7143 h 1247775"/>
              <a:gd name="connsiteX17" fmla="*/ 230982 w 390525"/>
              <a:gd name="connsiteY17" fmla="*/ 0 h 1247775"/>
              <a:gd name="connsiteX18" fmla="*/ 240507 w 390525"/>
              <a:gd name="connsiteY18" fmla="*/ 0 h 1247775"/>
              <a:gd name="connsiteX19" fmla="*/ 257175 w 390525"/>
              <a:gd name="connsiteY19" fmla="*/ 4762 h 1247775"/>
              <a:gd name="connsiteX20" fmla="*/ 273844 w 390525"/>
              <a:gd name="connsiteY20" fmla="*/ 16668 h 1247775"/>
              <a:gd name="connsiteX21" fmla="*/ 280988 w 390525"/>
              <a:gd name="connsiteY21" fmla="*/ 28575 h 1247775"/>
              <a:gd name="connsiteX22" fmla="*/ 307182 w 390525"/>
              <a:gd name="connsiteY22" fmla="*/ 95250 h 1247775"/>
              <a:gd name="connsiteX23" fmla="*/ 330994 w 390525"/>
              <a:gd name="connsiteY23" fmla="*/ 166687 h 1247775"/>
              <a:gd name="connsiteX24" fmla="*/ 347663 w 390525"/>
              <a:gd name="connsiteY24" fmla="*/ 223837 h 1247775"/>
              <a:gd name="connsiteX25" fmla="*/ 359569 w 390525"/>
              <a:gd name="connsiteY25" fmla="*/ 280987 h 1247775"/>
              <a:gd name="connsiteX26" fmla="*/ 371475 w 390525"/>
              <a:gd name="connsiteY26" fmla="*/ 330993 h 1247775"/>
              <a:gd name="connsiteX27" fmla="*/ 381000 w 390525"/>
              <a:gd name="connsiteY27" fmla="*/ 402431 h 1247775"/>
              <a:gd name="connsiteX28" fmla="*/ 388144 w 390525"/>
              <a:gd name="connsiteY28" fmla="*/ 461962 h 1247775"/>
              <a:gd name="connsiteX29" fmla="*/ 390525 w 390525"/>
              <a:gd name="connsiteY29" fmla="*/ 519112 h 1247775"/>
              <a:gd name="connsiteX30" fmla="*/ 390525 w 390525"/>
              <a:gd name="connsiteY30" fmla="*/ 576262 h 1247775"/>
              <a:gd name="connsiteX31" fmla="*/ 388144 w 390525"/>
              <a:gd name="connsiteY31" fmla="*/ 633412 h 1247775"/>
              <a:gd name="connsiteX32" fmla="*/ 383382 w 390525"/>
              <a:gd name="connsiteY32" fmla="*/ 695325 h 1247775"/>
              <a:gd name="connsiteX33" fmla="*/ 378619 w 390525"/>
              <a:gd name="connsiteY33" fmla="*/ 747712 h 1247775"/>
              <a:gd name="connsiteX34" fmla="*/ 364332 w 390525"/>
              <a:gd name="connsiteY34" fmla="*/ 831056 h 1247775"/>
              <a:gd name="connsiteX35" fmla="*/ 347663 w 390525"/>
              <a:gd name="connsiteY35" fmla="*/ 902493 h 1247775"/>
              <a:gd name="connsiteX36" fmla="*/ 330994 w 390525"/>
              <a:gd name="connsiteY36" fmla="*/ 962025 h 1247775"/>
              <a:gd name="connsiteX37" fmla="*/ 311944 w 390525"/>
              <a:gd name="connsiteY37" fmla="*/ 1026318 h 1247775"/>
              <a:gd name="connsiteX38" fmla="*/ 285750 w 390525"/>
              <a:gd name="connsiteY38" fmla="*/ 1095375 h 1247775"/>
              <a:gd name="connsiteX39" fmla="*/ 266700 w 390525"/>
              <a:gd name="connsiteY39" fmla="*/ 1140618 h 1247775"/>
              <a:gd name="connsiteX40" fmla="*/ 250032 w 390525"/>
              <a:gd name="connsiteY40" fmla="*/ 1176337 h 1247775"/>
              <a:gd name="connsiteX41" fmla="*/ 230982 w 390525"/>
              <a:gd name="connsiteY41" fmla="*/ 1209675 h 1247775"/>
              <a:gd name="connsiteX42" fmla="*/ 211932 w 390525"/>
              <a:gd name="connsiteY42" fmla="*/ 1231106 h 1247775"/>
              <a:gd name="connsiteX43" fmla="*/ 192882 w 390525"/>
              <a:gd name="connsiteY43" fmla="*/ 1243012 h 1247775"/>
              <a:gd name="connsiteX44" fmla="*/ 173832 w 390525"/>
              <a:gd name="connsiteY44" fmla="*/ 1247775 h 1247775"/>
              <a:gd name="connsiteX45" fmla="*/ 152400 w 390525"/>
              <a:gd name="connsiteY45" fmla="*/ 1245393 h 1247775"/>
              <a:gd name="connsiteX46" fmla="*/ 130969 w 390525"/>
              <a:gd name="connsiteY46" fmla="*/ 1235868 h 1247775"/>
              <a:gd name="connsiteX47" fmla="*/ 114300 w 390525"/>
              <a:gd name="connsiteY47" fmla="*/ 1223962 h 1247775"/>
              <a:gd name="connsiteX48" fmla="*/ 90488 w 390525"/>
              <a:gd name="connsiteY48" fmla="*/ 1202531 h 1247775"/>
              <a:gd name="connsiteX49" fmla="*/ 69057 w 390525"/>
              <a:gd name="connsiteY49" fmla="*/ 1176337 h 1247775"/>
              <a:gd name="connsiteX50" fmla="*/ 40482 w 390525"/>
              <a:gd name="connsiteY50" fmla="*/ 1135856 h 1247775"/>
              <a:gd name="connsiteX51" fmla="*/ 23813 w 390525"/>
              <a:gd name="connsiteY51" fmla="*/ 1102518 h 1247775"/>
              <a:gd name="connsiteX52" fmla="*/ 9525 w 390525"/>
              <a:gd name="connsiteY52" fmla="*/ 1064418 h 1247775"/>
              <a:gd name="connsiteX53" fmla="*/ 0 w 390525"/>
              <a:gd name="connsiteY53" fmla="*/ 1016793 h 1247775"/>
              <a:gd name="connsiteX54" fmla="*/ 0 w 390525"/>
              <a:gd name="connsiteY54" fmla="*/ 976312 h 1247775"/>
              <a:gd name="connsiteX55" fmla="*/ 2382 w 390525"/>
              <a:gd name="connsiteY55" fmla="*/ 931068 h 1247775"/>
              <a:gd name="connsiteX56" fmla="*/ 7144 w 390525"/>
              <a:gd name="connsiteY56" fmla="*/ 904875 h 1247775"/>
              <a:gd name="connsiteX57" fmla="*/ 28575 w 390525"/>
              <a:gd name="connsiteY57" fmla="*/ 871537 h 1247775"/>
              <a:gd name="connsiteX58" fmla="*/ 80963 w 390525"/>
              <a:gd name="connsiteY58" fmla="*/ 790575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0525" h="1247775">
                <a:moveTo>
                  <a:pt x="80963" y="790575"/>
                </a:moveTo>
                <a:lnTo>
                  <a:pt x="116682" y="728662"/>
                </a:lnTo>
                <a:lnTo>
                  <a:pt x="150019" y="659606"/>
                </a:lnTo>
                <a:lnTo>
                  <a:pt x="178594" y="588168"/>
                </a:lnTo>
                <a:lnTo>
                  <a:pt x="200025" y="528637"/>
                </a:lnTo>
                <a:lnTo>
                  <a:pt x="216694" y="473868"/>
                </a:lnTo>
                <a:lnTo>
                  <a:pt x="233363" y="402431"/>
                </a:lnTo>
                <a:lnTo>
                  <a:pt x="245269" y="342900"/>
                </a:lnTo>
                <a:lnTo>
                  <a:pt x="252413" y="278606"/>
                </a:lnTo>
                <a:lnTo>
                  <a:pt x="257175" y="238125"/>
                </a:lnTo>
                <a:lnTo>
                  <a:pt x="257175" y="214312"/>
                </a:lnTo>
                <a:lnTo>
                  <a:pt x="252413" y="176212"/>
                </a:lnTo>
                <a:lnTo>
                  <a:pt x="242888" y="130968"/>
                </a:lnTo>
                <a:lnTo>
                  <a:pt x="226219" y="80962"/>
                </a:lnTo>
                <a:lnTo>
                  <a:pt x="216694" y="57150"/>
                </a:lnTo>
                <a:lnTo>
                  <a:pt x="214313" y="28575"/>
                </a:lnTo>
                <a:lnTo>
                  <a:pt x="221457" y="7143"/>
                </a:lnTo>
                <a:lnTo>
                  <a:pt x="230982" y="0"/>
                </a:lnTo>
                <a:lnTo>
                  <a:pt x="240507" y="0"/>
                </a:lnTo>
                <a:lnTo>
                  <a:pt x="257175" y="4762"/>
                </a:lnTo>
                <a:lnTo>
                  <a:pt x="273844" y="16668"/>
                </a:lnTo>
                <a:lnTo>
                  <a:pt x="280988" y="28575"/>
                </a:lnTo>
                <a:lnTo>
                  <a:pt x="307182" y="95250"/>
                </a:lnTo>
                <a:lnTo>
                  <a:pt x="330994" y="166687"/>
                </a:lnTo>
                <a:lnTo>
                  <a:pt x="347663" y="223837"/>
                </a:lnTo>
                <a:lnTo>
                  <a:pt x="359569" y="280987"/>
                </a:lnTo>
                <a:lnTo>
                  <a:pt x="371475" y="330993"/>
                </a:lnTo>
                <a:lnTo>
                  <a:pt x="381000" y="402431"/>
                </a:lnTo>
                <a:lnTo>
                  <a:pt x="388144" y="461962"/>
                </a:lnTo>
                <a:cubicBezTo>
                  <a:pt x="388938" y="481012"/>
                  <a:pt x="389731" y="500062"/>
                  <a:pt x="390525" y="519112"/>
                </a:cubicBezTo>
                <a:lnTo>
                  <a:pt x="390525" y="576262"/>
                </a:lnTo>
                <a:cubicBezTo>
                  <a:pt x="389731" y="595312"/>
                  <a:pt x="388938" y="614362"/>
                  <a:pt x="388144" y="633412"/>
                </a:cubicBezTo>
                <a:lnTo>
                  <a:pt x="383382" y="695325"/>
                </a:lnTo>
                <a:lnTo>
                  <a:pt x="378619" y="747712"/>
                </a:lnTo>
                <a:lnTo>
                  <a:pt x="364332" y="831056"/>
                </a:lnTo>
                <a:lnTo>
                  <a:pt x="347663" y="902493"/>
                </a:lnTo>
                <a:lnTo>
                  <a:pt x="330994" y="962025"/>
                </a:lnTo>
                <a:lnTo>
                  <a:pt x="311944" y="1026318"/>
                </a:lnTo>
                <a:lnTo>
                  <a:pt x="285750" y="1095375"/>
                </a:lnTo>
                <a:lnTo>
                  <a:pt x="266700" y="1140618"/>
                </a:lnTo>
                <a:lnTo>
                  <a:pt x="250032" y="1176337"/>
                </a:lnTo>
                <a:lnTo>
                  <a:pt x="230982" y="1209675"/>
                </a:lnTo>
                <a:lnTo>
                  <a:pt x="211932" y="1231106"/>
                </a:lnTo>
                <a:lnTo>
                  <a:pt x="192882" y="1243012"/>
                </a:lnTo>
                <a:lnTo>
                  <a:pt x="173832" y="1247775"/>
                </a:lnTo>
                <a:lnTo>
                  <a:pt x="152400" y="1245393"/>
                </a:lnTo>
                <a:lnTo>
                  <a:pt x="130969" y="1235868"/>
                </a:lnTo>
                <a:lnTo>
                  <a:pt x="114300" y="1223962"/>
                </a:lnTo>
                <a:lnTo>
                  <a:pt x="90488" y="1202531"/>
                </a:lnTo>
                <a:lnTo>
                  <a:pt x="69057" y="1176337"/>
                </a:lnTo>
                <a:lnTo>
                  <a:pt x="40482" y="1135856"/>
                </a:lnTo>
                <a:lnTo>
                  <a:pt x="23813" y="1102518"/>
                </a:lnTo>
                <a:lnTo>
                  <a:pt x="9525" y="1064418"/>
                </a:lnTo>
                <a:lnTo>
                  <a:pt x="0" y="1016793"/>
                </a:lnTo>
                <a:lnTo>
                  <a:pt x="0" y="976312"/>
                </a:lnTo>
                <a:lnTo>
                  <a:pt x="2382" y="931068"/>
                </a:lnTo>
                <a:lnTo>
                  <a:pt x="7144" y="904875"/>
                </a:lnTo>
                <a:lnTo>
                  <a:pt x="28575" y="871537"/>
                </a:lnTo>
                <a:lnTo>
                  <a:pt x="80963" y="790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F0EDB45E-AC91-435B-B55F-050B4D3704C9}"/>
              </a:ext>
            </a:extLst>
          </p:cNvPr>
          <p:cNvSpPr/>
          <p:nvPr/>
        </p:nvSpPr>
        <p:spPr>
          <a:xfrm>
            <a:off x="4475164" y="2090740"/>
            <a:ext cx="860425" cy="954087"/>
          </a:xfrm>
          <a:custGeom>
            <a:avLst/>
            <a:gdLst>
              <a:gd name="connsiteX0" fmla="*/ 561975 w 862012"/>
              <a:gd name="connsiteY0" fmla="*/ 611981 h 954881"/>
              <a:gd name="connsiteX1" fmla="*/ 669131 w 862012"/>
              <a:gd name="connsiteY1" fmla="*/ 538162 h 954881"/>
              <a:gd name="connsiteX2" fmla="*/ 750094 w 862012"/>
              <a:gd name="connsiteY2" fmla="*/ 481012 h 954881"/>
              <a:gd name="connsiteX3" fmla="*/ 771525 w 862012"/>
              <a:gd name="connsiteY3" fmla="*/ 466725 h 954881"/>
              <a:gd name="connsiteX4" fmla="*/ 790575 w 862012"/>
              <a:gd name="connsiteY4" fmla="*/ 457200 h 954881"/>
              <a:gd name="connsiteX5" fmla="*/ 809625 w 862012"/>
              <a:gd name="connsiteY5" fmla="*/ 447675 h 954881"/>
              <a:gd name="connsiteX6" fmla="*/ 835819 w 862012"/>
              <a:gd name="connsiteY6" fmla="*/ 426243 h 954881"/>
              <a:gd name="connsiteX7" fmla="*/ 852487 w 862012"/>
              <a:gd name="connsiteY7" fmla="*/ 404812 h 954881"/>
              <a:gd name="connsiteX8" fmla="*/ 859631 w 862012"/>
              <a:gd name="connsiteY8" fmla="*/ 385762 h 954881"/>
              <a:gd name="connsiteX9" fmla="*/ 862012 w 862012"/>
              <a:gd name="connsiteY9" fmla="*/ 364331 h 954881"/>
              <a:gd name="connsiteX10" fmla="*/ 857250 w 862012"/>
              <a:gd name="connsiteY10" fmla="*/ 342900 h 954881"/>
              <a:gd name="connsiteX11" fmla="*/ 857250 w 862012"/>
              <a:gd name="connsiteY11" fmla="*/ 323850 h 954881"/>
              <a:gd name="connsiteX12" fmla="*/ 850106 w 862012"/>
              <a:gd name="connsiteY12" fmla="*/ 297656 h 954881"/>
              <a:gd name="connsiteX13" fmla="*/ 833437 w 862012"/>
              <a:gd name="connsiteY13" fmla="*/ 266700 h 954881"/>
              <a:gd name="connsiteX14" fmla="*/ 809625 w 862012"/>
              <a:gd name="connsiteY14" fmla="*/ 230981 h 954881"/>
              <a:gd name="connsiteX15" fmla="*/ 785812 w 862012"/>
              <a:gd name="connsiteY15" fmla="*/ 204787 h 954881"/>
              <a:gd name="connsiteX16" fmla="*/ 740569 w 862012"/>
              <a:gd name="connsiteY16" fmla="*/ 161925 h 954881"/>
              <a:gd name="connsiteX17" fmla="*/ 695325 w 862012"/>
              <a:gd name="connsiteY17" fmla="*/ 121443 h 954881"/>
              <a:gd name="connsiteX18" fmla="*/ 661987 w 862012"/>
              <a:gd name="connsiteY18" fmla="*/ 92868 h 954881"/>
              <a:gd name="connsiteX19" fmla="*/ 635794 w 862012"/>
              <a:gd name="connsiteY19" fmla="*/ 76200 h 954881"/>
              <a:gd name="connsiteX20" fmla="*/ 590550 w 862012"/>
              <a:gd name="connsiteY20" fmla="*/ 52387 h 954881"/>
              <a:gd name="connsiteX21" fmla="*/ 552450 w 862012"/>
              <a:gd name="connsiteY21" fmla="*/ 35718 h 954881"/>
              <a:gd name="connsiteX22" fmla="*/ 507206 w 862012"/>
              <a:gd name="connsiteY22" fmla="*/ 19050 h 954881"/>
              <a:gd name="connsiteX23" fmla="*/ 454819 w 862012"/>
              <a:gd name="connsiteY23" fmla="*/ 4762 h 954881"/>
              <a:gd name="connsiteX24" fmla="*/ 435769 w 862012"/>
              <a:gd name="connsiteY24" fmla="*/ 0 h 954881"/>
              <a:gd name="connsiteX25" fmla="*/ 411956 w 862012"/>
              <a:gd name="connsiteY25" fmla="*/ 0 h 954881"/>
              <a:gd name="connsiteX26" fmla="*/ 400050 w 862012"/>
              <a:gd name="connsiteY26" fmla="*/ 2381 h 954881"/>
              <a:gd name="connsiteX27" fmla="*/ 392906 w 862012"/>
              <a:gd name="connsiteY27" fmla="*/ 11906 h 954881"/>
              <a:gd name="connsiteX28" fmla="*/ 392906 w 862012"/>
              <a:gd name="connsiteY28" fmla="*/ 23812 h 954881"/>
              <a:gd name="connsiteX29" fmla="*/ 392906 w 862012"/>
              <a:gd name="connsiteY29" fmla="*/ 33337 h 954881"/>
              <a:gd name="connsiteX30" fmla="*/ 397669 w 862012"/>
              <a:gd name="connsiteY30" fmla="*/ 47625 h 954881"/>
              <a:gd name="connsiteX31" fmla="*/ 409575 w 862012"/>
              <a:gd name="connsiteY31" fmla="*/ 64293 h 954881"/>
              <a:gd name="connsiteX32" fmla="*/ 423862 w 862012"/>
              <a:gd name="connsiteY32" fmla="*/ 78581 h 954881"/>
              <a:gd name="connsiteX33" fmla="*/ 450056 w 862012"/>
              <a:gd name="connsiteY33" fmla="*/ 100012 h 954881"/>
              <a:gd name="connsiteX34" fmla="*/ 469106 w 862012"/>
              <a:gd name="connsiteY34" fmla="*/ 119062 h 954881"/>
              <a:gd name="connsiteX35" fmla="*/ 485775 w 862012"/>
              <a:gd name="connsiteY35" fmla="*/ 138112 h 954881"/>
              <a:gd name="connsiteX36" fmla="*/ 500062 w 862012"/>
              <a:gd name="connsiteY36" fmla="*/ 157162 h 954881"/>
              <a:gd name="connsiteX37" fmla="*/ 511969 w 862012"/>
              <a:gd name="connsiteY37" fmla="*/ 183356 h 954881"/>
              <a:gd name="connsiteX38" fmla="*/ 516731 w 862012"/>
              <a:gd name="connsiteY38" fmla="*/ 207168 h 954881"/>
              <a:gd name="connsiteX39" fmla="*/ 519112 w 862012"/>
              <a:gd name="connsiteY39" fmla="*/ 238125 h 954881"/>
              <a:gd name="connsiteX40" fmla="*/ 516731 w 862012"/>
              <a:gd name="connsiteY40" fmla="*/ 269081 h 954881"/>
              <a:gd name="connsiteX41" fmla="*/ 509587 w 862012"/>
              <a:gd name="connsiteY41" fmla="*/ 314325 h 954881"/>
              <a:gd name="connsiteX42" fmla="*/ 495300 w 862012"/>
              <a:gd name="connsiteY42" fmla="*/ 347662 h 954881"/>
              <a:gd name="connsiteX43" fmla="*/ 450056 w 862012"/>
              <a:gd name="connsiteY43" fmla="*/ 414337 h 954881"/>
              <a:gd name="connsiteX44" fmla="*/ 378619 w 862012"/>
              <a:gd name="connsiteY44" fmla="*/ 509587 h 954881"/>
              <a:gd name="connsiteX45" fmla="*/ 304800 w 862012"/>
              <a:gd name="connsiteY45" fmla="*/ 597693 h 954881"/>
              <a:gd name="connsiteX46" fmla="*/ 211931 w 862012"/>
              <a:gd name="connsiteY46" fmla="*/ 692943 h 954881"/>
              <a:gd name="connsiteX47" fmla="*/ 135731 w 862012"/>
              <a:gd name="connsiteY47" fmla="*/ 769143 h 954881"/>
              <a:gd name="connsiteX48" fmla="*/ 47625 w 862012"/>
              <a:gd name="connsiteY48" fmla="*/ 845343 h 954881"/>
              <a:gd name="connsiteX49" fmla="*/ 4762 w 862012"/>
              <a:gd name="connsiteY49" fmla="*/ 876300 h 954881"/>
              <a:gd name="connsiteX50" fmla="*/ 0 w 862012"/>
              <a:gd name="connsiteY50" fmla="*/ 954881 h 954881"/>
              <a:gd name="connsiteX51" fmla="*/ 107156 w 862012"/>
              <a:gd name="connsiteY51" fmla="*/ 909637 h 954881"/>
              <a:gd name="connsiteX52" fmla="*/ 173831 w 862012"/>
              <a:gd name="connsiteY52" fmla="*/ 869156 h 954881"/>
              <a:gd name="connsiteX53" fmla="*/ 261937 w 862012"/>
              <a:gd name="connsiteY53" fmla="*/ 812006 h 954881"/>
              <a:gd name="connsiteX54" fmla="*/ 354806 w 862012"/>
              <a:gd name="connsiteY54" fmla="*/ 750093 h 954881"/>
              <a:gd name="connsiteX55" fmla="*/ 454819 w 862012"/>
              <a:gd name="connsiteY55" fmla="*/ 683418 h 954881"/>
              <a:gd name="connsiteX56" fmla="*/ 561975 w 862012"/>
              <a:gd name="connsiteY56" fmla="*/ 611981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62012" h="954881">
                <a:moveTo>
                  <a:pt x="561975" y="611981"/>
                </a:moveTo>
                <a:lnTo>
                  <a:pt x="669131" y="538162"/>
                </a:lnTo>
                <a:lnTo>
                  <a:pt x="750094" y="481012"/>
                </a:lnTo>
                <a:lnTo>
                  <a:pt x="771525" y="466725"/>
                </a:lnTo>
                <a:lnTo>
                  <a:pt x="790575" y="457200"/>
                </a:lnTo>
                <a:lnTo>
                  <a:pt x="809625" y="447675"/>
                </a:lnTo>
                <a:lnTo>
                  <a:pt x="835819" y="426243"/>
                </a:lnTo>
                <a:lnTo>
                  <a:pt x="852487" y="404812"/>
                </a:lnTo>
                <a:lnTo>
                  <a:pt x="859631" y="385762"/>
                </a:lnTo>
                <a:lnTo>
                  <a:pt x="862012" y="364331"/>
                </a:lnTo>
                <a:lnTo>
                  <a:pt x="857250" y="342900"/>
                </a:lnTo>
                <a:lnTo>
                  <a:pt x="857250" y="323850"/>
                </a:lnTo>
                <a:lnTo>
                  <a:pt x="850106" y="297656"/>
                </a:lnTo>
                <a:lnTo>
                  <a:pt x="833437" y="266700"/>
                </a:lnTo>
                <a:lnTo>
                  <a:pt x="809625" y="230981"/>
                </a:lnTo>
                <a:lnTo>
                  <a:pt x="785812" y="204787"/>
                </a:lnTo>
                <a:lnTo>
                  <a:pt x="740569" y="161925"/>
                </a:lnTo>
                <a:lnTo>
                  <a:pt x="695325" y="121443"/>
                </a:lnTo>
                <a:lnTo>
                  <a:pt x="661987" y="92868"/>
                </a:lnTo>
                <a:lnTo>
                  <a:pt x="635794" y="76200"/>
                </a:lnTo>
                <a:lnTo>
                  <a:pt x="590550" y="52387"/>
                </a:lnTo>
                <a:lnTo>
                  <a:pt x="552450" y="35718"/>
                </a:lnTo>
                <a:lnTo>
                  <a:pt x="507206" y="19050"/>
                </a:lnTo>
                <a:lnTo>
                  <a:pt x="454819" y="4762"/>
                </a:lnTo>
                <a:lnTo>
                  <a:pt x="435769" y="0"/>
                </a:lnTo>
                <a:lnTo>
                  <a:pt x="411956" y="0"/>
                </a:lnTo>
                <a:lnTo>
                  <a:pt x="400050" y="2381"/>
                </a:lnTo>
                <a:lnTo>
                  <a:pt x="392906" y="11906"/>
                </a:lnTo>
                <a:lnTo>
                  <a:pt x="392906" y="23812"/>
                </a:lnTo>
                <a:lnTo>
                  <a:pt x="392906" y="33337"/>
                </a:lnTo>
                <a:lnTo>
                  <a:pt x="397669" y="47625"/>
                </a:lnTo>
                <a:lnTo>
                  <a:pt x="409575" y="64293"/>
                </a:lnTo>
                <a:lnTo>
                  <a:pt x="423862" y="78581"/>
                </a:lnTo>
                <a:lnTo>
                  <a:pt x="450056" y="100012"/>
                </a:lnTo>
                <a:lnTo>
                  <a:pt x="469106" y="119062"/>
                </a:lnTo>
                <a:lnTo>
                  <a:pt x="485775" y="138112"/>
                </a:lnTo>
                <a:lnTo>
                  <a:pt x="500062" y="157162"/>
                </a:lnTo>
                <a:lnTo>
                  <a:pt x="511969" y="183356"/>
                </a:lnTo>
                <a:lnTo>
                  <a:pt x="516731" y="207168"/>
                </a:lnTo>
                <a:lnTo>
                  <a:pt x="519112" y="238125"/>
                </a:lnTo>
                <a:lnTo>
                  <a:pt x="516731" y="269081"/>
                </a:lnTo>
                <a:lnTo>
                  <a:pt x="509587" y="314325"/>
                </a:lnTo>
                <a:lnTo>
                  <a:pt x="495300" y="347662"/>
                </a:lnTo>
                <a:lnTo>
                  <a:pt x="450056" y="414337"/>
                </a:lnTo>
                <a:lnTo>
                  <a:pt x="378619" y="509587"/>
                </a:lnTo>
                <a:lnTo>
                  <a:pt x="304800" y="597693"/>
                </a:lnTo>
                <a:lnTo>
                  <a:pt x="211931" y="692943"/>
                </a:lnTo>
                <a:lnTo>
                  <a:pt x="135731" y="769143"/>
                </a:lnTo>
                <a:lnTo>
                  <a:pt x="47625" y="845343"/>
                </a:lnTo>
                <a:lnTo>
                  <a:pt x="4762" y="876300"/>
                </a:lnTo>
                <a:lnTo>
                  <a:pt x="0" y="954881"/>
                </a:lnTo>
                <a:lnTo>
                  <a:pt x="107156" y="909637"/>
                </a:lnTo>
                <a:lnTo>
                  <a:pt x="173831" y="869156"/>
                </a:lnTo>
                <a:lnTo>
                  <a:pt x="261937" y="812006"/>
                </a:lnTo>
                <a:lnTo>
                  <a:pt x="354806" y="750093"/>
                </a:lnTo>
                <a:lnTo>
                  <a:pt x="454819" y="683418"/>
                </a:lnTo>
                <a:lnTo>
                  <a:pt x="561975" y="611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A334759-DD54-41E8-9A87-9B6705D471CD}"/>
              </a:ext>
            </a:extLst>
          </p:cNvPr>
          <p:cNvSpPr/>
          <p:nvPr/>
        </p:nvSpPr>
        <p:spPr>
          <a:xfrm>
            <a:off x="7554913" y="4695825"/>
            <a:ext cx="711200" cy="1047750"/>
          </a:xfrm>
          <a:custGeom>
            <a:avLst/>
            <a:gdLst>
              <a:gd name="connsiteX0" fmla="*/ 330994 w 709613"/>
              <a:gd name="connsiteY0" fmla="*/ 564356 h 1047750"/>
              <a:gd name="connsiteX1" fmla="*/ 352425 w 709613"/>
              <a:gd name="connsiteY1" fmla="*/ 614363 h 1047750"/>
              <a:gd name="connsiteX2" fmla="*/ 361950 w 709613"/>
              <a:gd name="connsiteY2" fmla="*/ 635794 h 1047750"/>
              <a:gd name="connsiteX3" fmla="*/ 381000 w 709613"/>
              <a:gd name="connsiteY3" fmla="*/ 683419 h 1047750"/>
              <a:gd name="connsiteX4" fmla="*/ 397669 w 709613"/>
              <a:gd name="connsiteY4" fmla="*/ 731044 h 1047750"/>
              <a:gd name="connsiteX5" fmla="*/ 411957 w 709613"/>
              <a:gd name="connsiteY5" fmla="*/ 776288 h 1047750"/>
              <a:gd name="connsiteX6" fmla="*/ 423863 w 709613"/>
              <a:gd name="connsiteY6" fmla="*/ 821531 h 1047750"/>
              <a:gd name="connsiteX7" fmla="*/ 433388 w 709613"/>
              <a:gd name="connsiteY7" fmla="*/ 864394 h 1047750"/>
              <a:gd name="connsiteX8" fmla="*/ 442913 w 709613"/>
              <a:gd name="connsiteY8" fmla="*/ 914400 h 1047750"/>
              <a:gd name="connsiteX9" fmla="*/ 450057 w 709613"/>
              <a:gd name="connsiteY9" fmla="*/ 954881 h 1047750"/>
              <a:gd name="connsiteX10" fmla="*/ 459582 w 709613"/>
              <a:gd name="connsiteY10" fmla="*/ 983456 h 1047750"/>
              <a:gd name="connsiteX11" fmla="*/ 469107 w 709613"/>
              <a:gd name="connsiteY11" fmla="*/ 1004888 h 1047750"/>
              <a:gd name="connsiteX12" fmla="*/ 485775 w 709613"/>
              <a:gd name="connsiteY12" fmla="*/ 1021556 h 1047750"/>
              <a:gd name="connsiteX13" fmla="*/ 504825 w 709613"/>
              <a:gd name="connsiteY13" fmla="*/ 1033463 h 1047750"/>
              <a:gd name="connsiteX14" fmla="*/ 523875 w 709613"/>
              <a:gd name="connsiteY14" fmla="*/ 1042988 h 1047750"/>
              <a:gd name="connsiteX15" fmla="*/ 547688 w 709613"/>
              <a:gd name="connsiteY15" fmla="*/ 1047750 h 1047750"/>
              <a:gd name="connsiteX16" fmla="*/ 578644 w 709613"/>
              <a:gd name="connsiteY16" fmla="*/ 1040606 h 1047750"/>
              <a:gd name="connsiteX17" fmla="*/ 604838 w 709613"/>
              <a:gd name="connsiteY17" fmla="*/ 1028700 h 1047750"/>
              <a:gd name="connsiteX18" fmla="*/ 633413 w 709613"/>
              <a:gd name="connsiteY18" fmla="*/ 1009650 h 1047750"/>
              <a:gd name="connsiteX19" fmla="*/ 661988 w 709613"/>
              <a:gd name="connsiteY19" fmla="*/ 985838 h 1047750"/>
              <a:gd name="connsiteX20" fmla="*/ 676275 w 709613"/>
              <a:gd name="connsiteY20" fmla="*/ 966788 h 1047750"/>
              <a:gd name="connsiteX21" fmla="*/ 683419 w 709613"/>
              <a:gd name="connsiteY21" fmla="*/ 945356 h 1047750"/>
              <a:gd name="connsiteX22" fmla="*/ 695325 w 709613"/>
              <a:gd name="connsiteY22" fmla="*/ 902494 h 1047750"/>
              <a:gd name="connsiteX23" fmla="*/ 702469 w 709613"/>
              <a:gd name="connsiteY23" fmla="*/ 854869 h 1047750"/>
              <a:gd name="connsiteX24" fmla="*/ 707232 w 709613"/>
              <a:gd name="connsiteY24" fmla="*/ 814388 h 1047750"/>
              <a:gd name="connsiteX25" fmla="*/ 709613 w 709613"/>
              <a:gd name="connsiteY25" fmla="*/ 757238 h 1047750"/>
              <a:gd name="connsiteX26" fmla="*/ 704850 w 709613"/>
              <a:gd name="connsiteY26" fmla="*/ 700088 h 1047750"/>
              <a:gd name="connsiteX27" fmla="*/ 697707 w 709613"/>
              <a:gd name="connsiteY27" fmla="*/ 638175 h 1047750"/>
              <a:gd name="connsiteX28" fmla="*/ 685800 w 709613"/>
              <a:gd name="connsiteY28" fmla="*/ 571500 h 1047750"/>
              <a:gd name="connsiteX29" fmla="*/ 676275 w 709613"/>
              <a:gd name="connsiteY29" fmla="*/ 542925 h 1047750"/>
              <a:gd name="connsiteX30" fmla="*/ 657225 w 709613"/>
              <a:gd name="connsiteY30" fmla="*/ 511969 h 1047750"/>
              <a:gd name="connsiteX31" fmla="*/ 607219 w 709613"/>
              <a:gd name="connsiteY31" fmla="*/ 457200 h 1047750"/>
              <a:gd name="connsiteX32" fmla="*/ 573882 w 709613"/>
              <a:gd name="connsiteY32" fmla="*/ 421481 h 1047750"/>
              <a:gd name="connsiteX33" fmla="*/ 519113 w 709613"/>
              <a:gd name="connsiteY33" fmla="*/ 364331 h 1047750"/>
              <a:gd name="connsiteX34" fmla="*/ 454819 w 709613"/>
              <a:gd name="connsiteY34" fmla="*/ 307181 h 1047750"/>
              <a:gd name="connsiteX35" fmla="*/ 383382 w 709613"/>
              <a:gd name="connsiteY35" fmla="*/ 245269 h 1047750"/>
              <a:gd name="connsiteX36" fmla="*/ 333375 w 709613"/>
              <a:gd name="connsiteY36" fmla="*/ 202406 h 1047750"/>
              <a:gd name="connsiteX37" fmla="*/ 250032 w 709613"/>
              <a:gd name="connsiteY37" fmla="*/ 140494 h 1047750"/>
              <a:gd name="connsiteX38" fmla="*/ 173832 w 709613"/>
              <a:gd name="connsiteY38" fmla="*/ 85725 h 1047750"/>
              <a:gd name="connsiteX39" fmla="*/ 83344 w 709613"/>
              <a:gd name="connsiteY39" fmla="*/ 28575 h 1047750"/>
              <a:gd name="connsiteX40" fmla="*/ 66675 w 709613"/>
              <a:gd name="connsiteY40" fmla="*/ 16669 h 1047750"/>
              <a:gd name="connsiteX41" fmla="*/ 47625 w 709613"/>
              <a:gd name="connsiteY41" fmla="*/ 4763 h 1047750"/>
              <a:gd name="connsiteX42" fmla="*/ 23813 w 709613"/>
              <a:gd name="connsiteY42" fmla="*/ 0 h 1047750"/>
              <a:gd name="connsiteX43" fmla="*/ 14288 w 709613"/>
              <a:gd name="connsiteY43" fmla="*/ 0 h 1047750"/>
              <a:gd name="connsiteX44" fmla="*/ 4763 w 709613"/>
              <a:gd name="connsiteY44" fmla="*/ 2381 h 1047750"/>
              <a:gd name="connsiteX45" fmla="*/ 0 w 709613"/>
              <a:gd name="connsiteY45" fmla="*/ 19050 h 1047750"/>
              <a:gd name="connsiteX46" fmla="*/ 4763 w 709613"/>
              <a:gd name="connsiteY46" fmla="*/ 45244 h 1047750"/>
              <a:gd name="connsiteX47" fmla="*/ 21432 w 709613"/>
              <a:gd name="connsiteY47" fmla="*/ 71438 h 1047750"/>
              <a:gd name="connsiteX48" fmla="*/ 66675 w 709613"/>
              <a:gd name="connsiteY48" fmla="*/ 128588 h 1047750"/>
              <a:gd name="connsiteX49" fmla="*/ 133350 w 709613"/>
              <a:gd name="connsiteY49" fmla="*/ 226219 h 1047750"/>
              <a:gd name="connsiteX50" fmla="*/ 185738 w 709613"/>
              <a:gd name="connsiteY50" fmla="*/ 304800 h 1047750"/>
              <a:gd name="connsiteX51" fmla="*/ 233363 w 709613"/>
              <a:gd name="connsiteY51" fmla="*/ 383381 h 1047750"/>
              <a:gd name="connsiteX52" fmla="*/ 269082 w 709613"/>
              <a:gd name="connsiteY52" fmla="*/ 445294 h 1047750"/>
              <a:gd name="connsiteX53" fmla="*/ 304800 w 709613"/>
              <a:gd name="connsiteY53" fmla="*/ 514350 h 1047750"/>
              <a:gd name="connsiteX54" fmla="*/ 330994 w 709613"/>
              <a:gd name="connsiteY54" fmla="*/ 564356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9613" h="1047750">
                <a:moveTo>
                  <a:pt x="330994" y="564356"/>
                </a:moveTo>
                <a:lnTo>
                  <a:pt x="352425" y="614363"/>
                </a:lnTo>
                <a:lnTo>
                  <a:pt x="361950" y="635794"/>
                </a:lnTo>
                <a:lnTo>
                  <a:pt x="381000" y="683419"/>
                </a:lnTo>
                <a:lnTo>
                  <a:pt x="397669" y="731044"/>
                </a:lnTo>
                <a:lnTo>
                  <a:pt x="411957" y="776288"/>
                </a:lnTo>
                <a:lnTo>
                  <a:pt x="423863" y="821531"/>
                </a:lnTo>
                <a:lnTo>
                  <a:pt x="433388" y="864394"/>
                </a:lnTo>
                <a:lnTo>
                  <a:pt x="442913" y="914400"/>
                </a:lnTo>
                <a:lnTo>
                  <a:pt x="450057" y="954881"/>
                </a:lnTo>
                <a:lnTo>
                  <a:pt x="459582" y="983456"/>
                </a:lnTo>
                <a:lnTo>
                  <a:pt x="469107" y="1004888"/>
                </a:lnTo>
                <a:lnTo>
                  <a:pt x="485775" y="1021556"/>
                </a:lnTo>
                <a:lnTo>
                  <a:pt x="504825" y="1033463"/>
                </a:lnTo>
                <a:lnTo>
                  <a:pt x="523875" y="1042988"/>
                </a:lnTo>
                <a:lnTo>
                  <a:pt x="547688" y="1047750"/>
                </a:lnTo>
                <a:lnTo>
                  <a:pt x="578644" y="1040606"/>
                </a:lnTo>
                <a:lnTo>
                  <a:pt x="604838" y="1028700"/>
                </a:lnTo>
                <a:lnTo>
                  <a:pt x="633413" y="1009650"/>
                </a:lnTo>
                <a:lnTo>
                  <a:pt x="661988" y="985838"/>
                </a:lnTo>
                <a:lnTo>
                  <a:pt x="676275" y="966788"/>
                </a:lnTo>
                <a:lnTo>
                  <a:pt x="683419" y="945356"/>
                </a:lnTo>
                <a:lnTo>
                  <a:pt x="695325" y="902494"/>
                </a:lnTo>
                <a:lnTo>
                  <a:pt x="702469" y="854869"/>
                </a:lnTo>
                <a:lnTo>
                  <a:pt x="707232" y="814388"/>
                </a:lnTo>
                <a:cubicBezTo>
                  <a:pt x="708026" y="795338"/>
                  <a:pt x="708819" y="776288"/>
                  <a:pt x="709613" y="757238"/>
                </a:cubicBezTo>
                <a:lnTo>
                  <a:pt x="704850" y="700088"/>
                </a:lnTo>
                <a:lnTo>
                  <a:pt x="697707" y="638175"/>
                </a:lnTo>
                <a:lnTo>
                  <a:pt x="685800" y="571500"/>
                </a:lnTo>
                <a:lnTo>
                  <a:pt x="676275" y="542925"/>
                </a:lnTo>
                <a:lnTo>
                  <a:pt x="657225" y="511969"/>
                </a:lnTo>
                <a:lnTo>
                  <a:pt x="607219" y="457200"/>
                </a:lnTo>
                <a:lnTo>
                  <a:pt x="573882" y="421481"/>
                </a:lnTo>
                <a:lnTo>
                  <a:pt x="519113" y="364331"/>
                </a:lnTo>
                <a:lnTo>
                  <a:pt x="454819" y="307181"/>
                </a:lnTo>
                <a:lnTo>
                  <a:pt x="383382" y="245269"/>
                </a:lnTo>
                <a:lnTo>
                  <a:pt x="333375" y="202406"/>
                </a:lnTo>
                <a:lnTo>
                  <a:pt x="250032" y="140494"/>
                </a:lnTo>
                <a:lnTo>
                  <a:pt x="173832" y="85725"/>
                </a:lnTo>
                <a:lnTo>
                  <a:pt x="83344" y="28575"/>
                </a:lnTo>
                <a:lnTo>
                  <a:pt x="66675" y="16669"/>
                </a:lnTo>
                <a:lnTo>
                  <a:pt x="47625" y="4763"/>
                </a:lnTo>
                <a:lnTo>
                  <a:pt x="23813" y="0"/>
                </a:lnTo>
                <a:lnTo>
                  <a:pt x="14288" y="0"/>
                </a:lnTo>
                <a:lnTo>
                  <a:pt x="4763" y="2381"/>
                </a:lnTo>
                <a:lnTo>
                  <a:pt x="0" y="19050"/>
                </a:lnTo>
                <a:lnTo>
                  <a:pt x="4763" y="45244"/>
                </a:lnTo>
                <a:lnTo>
                  <a:pt x="21432" y="71438"/>
                </a:lnTo>
                <a:lnTo>
                  <a:pt x="66675" y="128588"/>
                </a:lnTo>
                <a:lnTo>
                  <a:pt x="133350" y="226219"/>
                </a:lnTo>
                <a:lnTo>
                  <a:pt x="185738" y="304800"/>
                </a:lnTo>
                <a:lnTo>
                  <a:pt x="233363" y="383381"/>
                </a:lnTo>
                <a:lnTo>
                  <a:pt x="269082" y="445294"/>
                </a:lnTo>
                <a:lnTo>
                  <a:pt x="304800" y="514350"/>
                </a:lnTo>
                <a:lnTo>
                  <a:pt x="330994" y="5643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CF45EB6-9A3A-4DA8-8D5A-E592D82590EF}"/>
              </a:ext>
            </a:extLst>
          </p:cNvPr>
          <p:cNvSpPr/>
          <p:nvPr/>
        </p:nvSpPr>
        <p:spPr>
          <a:xfrm>
            <a:off x="6677026" y="4667251"/>
            <a:ext cx="595313" cy="963613"/>
          </a:xfrm>
          <a:custGeom>
            <a:avLst/>
            <a:gdLst>
              <a:gd name="connsiteX0" fmla="*/ 323850 w 595313"/>
              <a:gd name="connsiteY0" fmla="*/ 257175 h 964406"/>
              <a:gd name="connsiteX1" fmla="*/ 271463 w 595313"/>
              <a:gd name="connsiteY1" fmla="*/ 207169 h 964406"/>
              <a:gd name="connsiteX2" fmla="*/ 230981 w 595313"/>
              <a:gd name="connsiteY2" fmla="*/ 166688 h 964406"/>
              <a:gd name="connsiteX3" fmla="*/ 169069 w 595313"/>
              <a:gd name="connsiteY3" fmla="*/ 109538 h 964406"/>
              <a:gd name="connsiteX4" fmla="*/ 109538 w 595313"/>
              <a:gd name="connsiteY4" fmla="*/ 57150 h 964406"/>
              <a:gd name="connsiteX5" fmla="*/ 61913 w 595313"/>
              <a:gd name="connsiteY5" fmla="*/ 14288 h 964406"/>
              <a:gd name="connsiteX6" fmla="*/ 35719 w 595313"/>
              <a:gd name="connsiteY6" fmla="*/ 2381 h 964406"/>
              <a:gd name="connsiteX7" fmla="*/ 19050 w 595313"/>
              <a:gd name="connsiteY7" fmla="*/ 0 h 964406"/>
              <a:gd name="connsiteX8" fmla="*/ 9525 w 595313"/>
              <a:gd name="connsiteY8" fmla="*/ 0 h 964406"/>
              <a:gd name="connsiteX9" fmla="*/ 0 w 595313"/>
              <a:gd name="connsiteY9" fmla="*/ 4763 h 964406"/>
              <a:gd name="connsiteX10" fmla="*/ 2381 w 595313"/>
              <a:gd name="connsiteY10" fmla="*/ 28575 h 964406"/>
              <a:gd name="connsiteX11" fmla="*/ 23813 w 595313"/>
              <a:gd name="connsiteY11" fmla="*/ 73819 h 964406"/>
              <a:gd name="connsiteX12" fmla="*/ 88106 w 595313"/>
              <a:gd name="connsiteY12" fmla="*/ 183356 h 964406"/>
              <a:gd name="connsiteX13" fmla="*/ 150019 w 595313"/>
              <a:gd name="connsiteY13" fmla="*/ 309563 h 964406"/>
              <a:gd name="connsiteX14" fmla="*/ 214313 w 595313"/>
              <a:gd name="connsiteY14" fmla="*/ 459581 h 964406"/>
              <a:gd name="connsiteX15" fmla="*/ 235744 w 595313"/>
              <a:gd name="connsiteY15" fmla="*/ 521494 h 964406"/>
              <a:gd name="connsiteX16" fmla="*/ 273844 w 595313"/>
              <a:gd name="connsiteY16" fmla="*/ 635794 h 964406"/>
              <a:gd name="connsiteX17" fmla="*/ 302419 w 595313"/>
              <a:gd name="connsiteY17" fmla="*/ 738188 h 964406"/>
              <a:gd name="connsiteX18" fmla="*/ 304800 w 595313"/>
              <a:gd name="connsiteY18" fmla="*/ 788194 h 964406"/>
              <a:gd name="connsiteX19" fmla="*/ 309563 w 595313"/>
              <a:gd name="connsiteY19" fmla="*/ 835819 h 964406"/>
              <a:gd name="connsiteX20" fmla="*/ 316706 w 595313"/>
              <a:gd name="connsiteY20" fmla="*/ 876300 h 964406"/>
              <a:gd name="connsiteX21" fmla="*/ 326231 w 595313"/>
              <a:gd name="connsiteY21" fmla="*/ 904875 h 964406"/>
              <a:gd name="connsiteX22" fmla="*/ 340519 w 595313"/>
              <a:gd name="connsiteY22" fmla="*/ 928688 h 964406"/>
              <a:gd name="connsiteX23" fmla="*/ 354806 w 595313"/>
              <a:gd name="connsiteY23" fmla="*/ 945356 h 964406"/>
              <a:gd name="connsiteX24" fmla="*/ 373856 w 595313"/>
              <a:gd name="connsiteY24" fmla="*/ 954881 h 964406"/>
              <a:gd name="connsiteX25" fmla="*/ 400050 w 595313"/>
              <a:gd name="connsiteY25" fmla="*/ 962025 h 964406"/>
              <a:gd name="connsiteX26" fmla="*/ 431006 w 595313"/>
              <a:gd name="connsiteY26" fmla="*/ 964406 h 964406"/>
              <a:gd name="connsiteX27" fmla="*/ 454819 w 595313"/>
              <a:gd name="connsiteY27" fmla="*/ 959644 h 964406"/>
              <a:gd name="connsiteX28" fmla="*/ 481013 w 595313"/>
              <a:gd name="connsiteY28" fmla="*/ 952500 h 964406"/>
              <a:gd name="connsiteX29" fmla="*/ 504825 w 595313"/>
              <a:gd name="connsiteY29" fmla="*/ 935831 h 964406"/>
              <a:gd name="connsiteX30" fmla="*/ 526256 w 595313"/>
              <a:gd name="connsiteY30" fmla="*/ 916781 h 964406"/>
              <a:gd name="connsiteX31" fmla="*/ 545306 w 595313"/>
              <a:gd name="connsiteY31" fmla="*/ 892969 h 964406"/>
              <a:gd name="connsiteX32" fmla="*/ 554831 w 595313"/>
              <a:gd name="connsiteY32" fmla="*/ 866775 h 964406"/>
              <a:gd name="connsiteX33" fmla="*/ 566738 w 595313"/>
              <a:gd name="connsiteY33" fmla="*/ 828675 h 964406"/>
              <a:gd name="connsiteX34" fmla="*/ 581025 w 595313"/>
              <a:gd name="connsiteY34" fmla="*/ 771525 h 964406"/>
              <a:gd name="connsiteX35" fmla="*/ 588169 w 595313"/>
              <a:gd name="connsiteY35" fmla="*/ 728663 h 964406"/>
              <a:gd name="connsiteX36" fmla="*/ 595313 w 595313"/>
              <a:gd name="connsiteY36" fmla="*/ 666750 h 964406"/>
              <a:gd name="connsiteX37" fmla="*/ 595313 w 595313"/>
              <a:gd name="connsiteY37" fmla="*/ 642938 h 964406"/>
              <a:gd name="connsiteX38" fmla="*/ 585788 w 595313"/>
              <a:gd name="connsiteY38" fmla="*/ 609600 h 964406"/>
              <a:gd name="connsiteX39" fmla="*/ 564356 w 595313"/>
              <a:gd name="connsiteY39" fmla="*/ 566738 h 964406"/>
              <a:gd name="connsiteX40" fmla="*/ 538163 w 595313"/>
              <a:gd name="connsiteY40" fmla="*/ 521494 h 964406"/>
              <a:gd name="connsiteX41" fmla="*/ 509588 w 595313"/>
              <a:gd name="connsiteY41" fmla="*/ 478631 h 964406"/>
              <a:gd name="connsiteX42" fmla="*/ 478631 w 595313"/>
              <a:gd name="connsiteY42" fmla="*/ 433388 h 964406"/>
              <a:gd name="connsiteX43" fmla="*/ 438150 w 595313"/>
              <a:gd name="connsiteY43" fmla="*/ 383381 h 964406"/>
              <a:gd name="connsiteX44" fmla="*/ 402431 w 595313"/>
              <a:gd name="connsiteY44" fmla="*/ 340519 h 964406"/>
              <a:gd name="connsiteX45" fmla="*/ 323850 w 595313"/>
              <a:gd name="connsiteY45" fmla="*/ 257175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5313" h="964406">
                <a:moveTo>
                  <a:pt x="323850" y="257175"/>
                </a:moveTo>
                <a:lnTo>
                  <a:pt x="271463" y="207169"/>
                </a:lnTo>
                <a:lnTo>
                  <a:pt x="230981" y="166688"/>
                </a:lnTo>
                <a:lnTo>
                  <a:pt x="169069" y="109538"/>
                </a:lnTo>
                <a:lnTo>
                  <a:pt x="109538" y="57150"/>
                </a:lnTo>
                <a:lnTo>
                  <a:pt x="61913" y="14288"/>
                </a:lnTo>
                <a:lnTo>
                  <a:pt x="35719" y="2381"/>
                </a:lnTo>
                <a:lnTo>
                  <a:pt x="19050" y="0"/>
                </a:lnTo>
                <a:lnTo>
                  <a:pt x="9525" y="0"/>
                </a:lnTo>
                <a:lnTo>
                  <a:pt x="0" y="4763"/>
                </a:lnTo>
                <a:lnTo>
                  <a:pt x="2381" y="28575"/>
                </a:lnTo>
                <a:lnTo>
                  <a:pt x="23813" y="73819"/>
                </a:lnTo>
                <a:lnTo>
                  <a:pt x="88106" y="183356"/>
                </a:lnTo>
                <a:lnTo>
                  <a:pt x="150019" y="309563"/>
                </a:lnTo>
                <a:lnTo>
                  <a:pt x="214313" y="459581"/>
                </a:lnTo>
                <a:lnTo>
                  <a:pt x="235744" y="521494"/>
                </a:lnTo>
                <a:lnTo>
                  <a:pt x="273844" y="635794"/>
                </a:lnTo>
                <a:lnTo>
                  <a:pt x="302419" y="738188"/>
                </a:lnTo>
                <a:lnTo>
                  <a:pt x="304800" y="788194"/>
                </a:lnTo>
                <a:lnTo>
                  <a:pt x="309563" y="835819"/>
                </a:lnTo>
                <a:lnTo>
                  <a:pt x="316706" y="876300"/>
                </a:lnTo>
                <a:lnTo>
                  <a:pt x="326231" y="904875"/>
                </a:lnTo>
                <a:lnTo>
                  <a:pt x="340519" y="928688"/>
                </a:lnTo>
                <a:lnTo>
                  <a:pt x="354806" y="945356"/>
                </a:lnTo>
                <a:lnTo>
                  <a:pt x="373856" y="954881"/>
                </a:lnTo>
                <a:lnTo>
                  <a:pt x="400050" y="962025"/>
                </a:lnTo>
                <a:lnTo>
                  <a:pt x="431006" y="964406"/>
                </a:lnTo>
                <a:lnTo>
                  <a:pt x="454819" y="959644"/>
                </a:lnTo>
                <a:lnTo>
                  <a:pt x="481013" y="952500"/>
                </a:lnTo>
                <a:lnTo>
                  <a:pt x="504825" y="935831"/>
                </a:lnTo>
                <a:lnTo>
                  <a:pt x="526256" y="916781"/>
                </a:lnTo>
                <a:lnTo>
                  <a:pt x="545306" y="892969"/>
                </a:lnTo>
                <a:lnTo>
                  <a:pt x="554831" y="866775"/>
                </a:lnTo>
                <a:lnTo>
                  <a:pt x="566738" y="828675"/>
                </a:lnTo>
                <a:lnTo>
                  <a:pt x="581025" y="771525"/>
                </a:lnTo>
                <a:lnTo>
                  <a:pt x="588169" y="728663"/>
                </a:lnTo>
                <a:lnTo>
                  <a:pt x="595313" y="666750"/>
                </a:lnTo>
                <a:lnTo>
                  <a:pt x="595313" y="642938"/>
                </a:lnTo>
                <a:lnTo>
                  <a:pt x="585788" y="609600"/>
                </a:lnTo>
                <a:lnTo>
                  <a:pt x="564356" y="566738"/>
                </a:lnTo>
                <a:lnTo>
                  <a:pt x="538163" y="521494"/>
                </a:lnTo>
                <a:lnTo>
                  <a:pt x="509588" y="478631"/>
                </a:lnTo>
                <a:lnTo>
                  <a:pt x="478631" y="433388"/>
                </a:lnTo>
                <a:lnTo>
                  <a:pt x="438150" y="383381"/>
                </a:lnTo>
                <a:lnTo>
                  <a:pt x="402431" y="340519"/>
                </a:lnTo>
                <a:lnTo>
                  <a:pt x="323850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F79ECAE-2BF9-4C1A-97E2-FB8AE9BE8483}"/>
              </a:ext>
            </a:extLst>
          </p:cNvPr>
          <p:cNvSpPr/>
          <p:nvPr/>
        </p:nvSpPr>
        <p:spPr>
          <a:xfrm>
            <a:off x="5872164" y="4667251"/>
            <a:ext cx="504825" cy="995363"/>
          </a:xfrm>
          <a:custGeom>
            <a:avLst/>
            <a:gdLst>
              <a:gd name="connsiteX0" fmla="*/ 88106 w 504825"/>
              <a:gd name="connsiteY0" fmla="*/ 214313 h 995363"/>
              <a:gd name="connsiteX1" fmla="*/ 52387 w 504825"/>
              <a:gd name="connsiteY1" fmla="*/ 138113 h 995363"/>
              <a:gd name="connsiteX2" fmla="*/ 9525 w 504825"/>
              <a:gd name="connsiteY2" fmla="*/ 52388 h 995363"/>
              <a:gd name="connsiteX3" fmla="*/ 0 w 504825"/>
              <a:gd name="connsiteY3" fmla="*/ 19050 h 995363"/>
              <a:gd name="connsiteX4" fmla="*/ 2381 w 504825"/>
              <a:gd name="connsiteY4" fmla="*/ 4763 h 995363"/>
              <a:gd name="connsiteX5" fmla="*/ 11906 w 504825"/>
              <a:gd name="connsiteY5" fmla="*/ 0 h 995363"/>
              <a:gd name="connsiteX6" fmla="*/ 26193 w 504825"/>
              <a:gd name="connsiteY6" fmla="*/ 0 h 995363"/>
              <a:gd name="connsiteX7" fmla="*/ 47625 w 504825"/>
              <a:gd name="connsiteY7" fmla="*/ 4763 h 995363"/>
              <a:gd name="connsiteX8" fmla="*/ 69056 w 504825"/>
              <a:gd name="connsiteY8" fmla="*/ 16669 h 995363"/>
              <a:gd name="connsiteX9" fmla="*/ 126206 w 504825"/>
              <a:gd name="connsiteY9" fmla="*/ 73819 h 995363"/>
              <a:gd name="connsiteX10" fmla="*/ 219075 w 504825"/>
              <a:gd name="connsiteY10" fmla="*/ 161925 h 995363"/>
              <a:gd name="connsiteX11" fmla="*/ 290512 w 504825"/>
              <a:gd name="connsiteY11" fmla="*/ 238125 h 995363"/>
              <a:gd name="connsiteX12" fmla="*/ 335756 w 504825"/>
              <a:gd name="connsiteY12" fmla="*/ 288131 h 995363"/>
              <a:gd name="connsiteX13" fmla="*/ 359568 w 504825"/>
              <a:gd name="connsiteY13" fmla="*/ 314325 h 995363"/>
              <a:gd name="connsiteX14" fmla="*/ 381000 w 504825"/>
              <a:gd name="connsiteY14" fmla="*/ 342900 h 995363"/>
              <a:gd name="connsiteX15" fmla="*/ 400050 w 504825"/>
              <a:gd name="connsiteY15" fmla="*/ 376238 h 995363"/>
              <a:gd name="connsiteX16" fmla="*/ 431006 w 504825"/>
              <a:gd name="connsiteY16" fmla="*/ 440531 h 995363"/>
              <a:gd name="connsiteX17" fmla="*/ 452437 w 504825"/>
              <a:gd name="connsiteY17" fmla="*/ 497681 h 995363"/>
              <a:gd name="connsiteX18" fmla="*/ 471487 w 504825"/>
              <a:gd name="connsiteY18" fmla="*/ 552450 h 995363"/>
              <a:gd name="connsiteX19" fmla="*/ 485775 w 504825"/>
              <a:gd name="connsiteY19" fmla="*/ 614363 h 995363"/>
              <a:gd name="connsiteX20" fmla="*/ 495300 w 504825"/>
              <a:gd name="connsiteY20" fmla="*/ 666750 h 995363"/>
              <a:gd name="connsiteX21" fmla="*/ 504825 w 504825"/>
              <a:gd name="connsiteY21" fmla="*/ 740569 h 995363"/>
              <a:gd name="connsiteX22" fmla="*/ 502443 w 504825"/>
              <a:gd name="connsiteY22" fmla="*/ 769144 h 995363"/>
              <a:gd name="connsiteX23" fmla="*/ 488156 w 504825"/>
              <a:gd name="connsiteY23" fmla="*/ 814388 h 995363"/>
              <a:gd name="connsiteX24" fmla="*/ 469106 w 504825"/>
              <a:gd name="connsiteY24" fmla="*/ 862013 h 995363"/>
              <a:gd name="connsiteX25" fmla="*/ 442912 w 504825"/>
              <a:gd name="connsiteY25" fmla="*/ 914400 h 995363"/>
              <a:gd name="connsiteX26" fmla="*/ 409575 w 504825"/>
              <a:gd name="connsiteY26" fmla="*/ 957263 h 995363"/>
              <a:gd name="connsiteX27" fmla="*/ 385762 w 504825"/>
              <a:gd name="connsiteY27" fmla="*/ 976313 h 995363"/>
              <a:gd name="connsiteX28" fmla="*/ 357187 w 504825"/>
              <a:gd name="connsiteY28" fmla="*/ 992981 h 995363"/>
              <a:gd name="connsiteX29" fmla="*/ 330993 w 504825"/>
              <a:gd name="connsiteY29" fmla="*/ 995363 h 995363"/>
              <a:gd name="connsiteX30" fmla="*/ 300037 w 504825"/>
              <a:gd name="connsiteY30" fmla="*/ 990600 h 995363"/>
              <a:gd name="connsiteX31" fmla="*/ 271462 w 504825"/>
              <a:gd name="connsiteY31" fmla="*/ 978694 h 995363"/>
              <a:gd name="connsiteX32" fmla="*/ 250031 w 504825"/>
              <a:gd name="connsiteY32" fmla="*/ 959644 h 995363"/>
              <a:gd name="connsiteX33" fmla="*/ 238125 w 504825"/>
              <a:gd name="connsiteY33" fmla="*/ 940594 h 995363"/>
              <a:gd name="connsiteX34" fmla="*/ 226218 w 504825"/>
              <a:gd name="connsiteY34" fmla="*/ 914400 h 995363"/>
              <a:gd name="connsiteX35" fmla="*/ 219075 w 504825"/>
              <a:gd name="connsiteY35" fmla="*/ 885825 h 995363"/>
              <a:gd name="connsiteX36" fmla="*/ 214312 w 504825"/>
              <a:gd name="connsiteY36" fmla="*/ 802481 h 995363"/>
              <a:gd name="connsiteX37" fmla="*/ 209550 w 504825"/>
              <a:gd name="connsiteY37" fmla="*/ 704850 h 995363"/>
              <a:gd name="connsiteX38" fmla="*/ 204787 w 504825"/>
              <a:gd name="connsiteY38" fmla="*/ 635794 h 995363"/>
              <a:gd name="connsiteX39" fmla="*/ 190500 w 504825"/>
              <a:gd name="connsiteY39" fmla="*/ 542925 h 995363"/>
              <a:gd name="connsiteX40" fmla="*/ 180975 w 504825"/>
              <a:gd name="connsiteY40" fmla="*/ 488156 h 995363"/>
              <a:gd name="connsiteX41" fmla="*/ 169068 w 504825"/>
              <a:gd name="connsiteY41" fmla="*/ 433388 h 995363"/>
              <a:gd name="connsiteX42" fmla="*/ 140493 w 504825"/>
              <a:gd name="connsiteY42" fmla="*/ 352425 h 995363"/>
              <a:gd name="connsiteX43" fmla="*/ 88106 w 504825"/>
              <a:gd name="connsiteY43" fmla="*/ 214313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4825" h="995363">
                <a:moveTo>
                  <a:pt x="88106" y="214313"/>
                </a:moveTo>
                <a:lnTo>
                  <a:pt x="52387" y="138113"/>
                </a:lnTo>
                <a:lnTo>
                  <a:pt x="9525" y="52388"/>
                </a:lnTo>
                <a:lnTo>
                  <a:pt x="0" y="19050"/>
                </a:lnTo>
                <a:lnTo>
                  <a:pt x="2381" y="4763"/>
                </a:lnTo>
                <a:lnTo>
                  <a:pt x="11906" y="0"/>
                </a:lnTo>
                <a:lnTo>
                  <a:pt x="26193" y="0"/>
                </a:lnTo>
                <a:lnTo>
                  <a:pt x="47625" y="4763"/>
                </a:lnTo>
                <a:lnTo>
                  <a:pt x="69056" y="16669"/>
                </a:lnTo>
                <a:lnTo>
                  <a:pt x="126206" y="73819"/>
                </a:lnTo>
                <a:lnTo>
                  <a:pt x="219075" y="161925"/>
                </a:lnTo>
                <a:lnTo>
                  <a:pt x="290512" y="238125"/>
                </a:lnTo>
                <a:lnTo>
                  <a:pt x="335756" y="288131"/>
                </a:lnTo>
                <a:lnTo>
                  <a:pt x="359568" y="314325"/>
                </a:lnTo>
                <a:lnTo>
                  <a:pt x="381000" y="342900"/>
                </a:lnTo>
                <a:lnTo>
                  <a:pt x="400050" y="376238"/>
                </a:lnTo>
                <a:lnTo>
                  <a:pt x="431006" y="440531"/>
                </a:lnTo>
                <a:lnTo>
                  <a:pt x="452437" y="497681"/>
                </a:lnTo>
                <a:lnTo>
                  <a:pt x="471487" y="552450"/>
                </a:lnTo>
                <a:lnTo>
                  <a:pt x="485775" y="614363"/>
                </a:lnTo>
                <a:lnTo>
                  <a:pt x="495300" y="666750"/>
                </a:lnTo>
                <a:lnTo>
                  <a:pt x="504825" y="740569"/>
                </a:lnTo>
                <a:lnTo>
                  <a:pt x="502443" y="769144"/>
                </a:lnTo>
                <a:lnTo>
                  <a:pt x="488156" y="814388"/>
                </a:lnTo>
                <a:lnTo>
                  <a:pt x="469106" y="862013"/>
                </a:lnTo>
                <a:lnTo>
                  <a:pt x="442912" y="914400"/>
                </a:lnTo>
                <a:lnTo>
                  <a:pt x="409575" y="957263"/>
                </a:lnTo>
                <a:lnTo>
                  <a:pt x="385762" y="976313"/>
                </a:lnTo>
                <a:lnTo>
                  <a:pt x="357187" y="992981"/>
                </a:lnTo>
                <a:lnTo>
                  <a:pt x="330993" y="995363"/>
                </a:lnTo>
                <a:lnTo>
                  <a:pt x="300037" y="990600"/>
                </a:lnTo>
                <a:lnTo>
                  <a:pt x="271462" y="978694"/>
                </a:lnTo>
                <a:lnTo>
                  <a:pt x="250031" y="959644"/>
                </a:lnTo>
                <a:lnTo>
                  <a:pt x="238125" y="940594"/>
                </a:lnTo>
                <a:lnTo>
                  <a:pt x="226218" y="914400"/>
                </a:lnTo>
                <a:lnTo>
                  <a:pt x="219075" y="885825"/>
                </a:lnTo>
                <a:lnTo>
                  <a:pt x="214312" y="802481"/>
                </a:lnTo>
                <a:lnTo>
                  <a:pt x="209550" y="704850"/>
                </a:lnTo>
                <a:lnTo>
                  <a:pt x="204787" y="635794"/>
                </a:lnTo>
                <a:lnTo>
                  <a:pt x="190500" y="542925"/>
                </a:lnTo>
                <a:lnTo>
                  <a:pt x="180975" y="488156"/>
                </a:lnTo>
                <a:lnTo>
                  <a:pt x="169068" y="433388"/>
                </a:lnTo>
                <a:lnTo>
                  <a:pt x="140493" y="352425"/>
                </a:lnTo>
                <a:lnTo>
                  <a:pt x="88106" y="2143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8E95B61-A200-4B6A-BBC8-B9AA593E4220}"/>
              </a:ext>
            </a:extLst>
          </p:cNvPr>
          <p:cNvSpPr/>
          <p:nvPr/>
        </p:nvSpPr>
        <p:spPr>
          <a:xfrm>
            <a:off x="4932363" y="4738688"/>
            <a:ext cx="508000" cy="1077912"/>
          </a:xfrm>
          <a:custGeom>
            <a:avLst/>
            <a:gdLst>
              <a:gd name="connsiteX0" fmla="*/ 433387 w 509587"/>
              <a:gd name="connsiteY0" fmla="*/ 592931 h 1078706"/>
              <a:gd name="connsiteX1" fmla="*/ 416719 w 509587"/>
              <a:gd name="connsiteY1" fmla="*/ 657225 h 1078706"/>
              <a:gd name="connsiteX2" fmla="*/ 404812 w 509587"/>
              <a:gd name="connsiteY2" fmla="*/ 692943 h 1078706"/>
              <a:gd name="connsiteX3" fmla="*/ 388144 w 509587"/>
              <a:gd name="connsiteY3" fmla="*/ 742950 h 1078706"/>
              <a:gd name="connsiteX4" fmla="*/ 359569 w 509587"/>
              <a:gd name="connsiteY4" fmla="*/ 802481 h 1078706"/>
              <a:gd name="connsiteX5" fmla="*/ 321469 w 509587"/>
              <a:gd name="connsiteY5" fmla="*/ 862012 h 1078706"/>
              <a:gd name="connsiteX6" fmla="*/ 250031 w 509587"/>
              <a:gd name="connsiteY6" fmla="*/ 957262 h 1078706"/>
              <a:gd name="connsiteX7" fmla="*/ 200025 w 509587"/>
              <a:gd name="connsiteY7" fmla="*/ 1016793 h 1078706"/>
              <a:gd name="connsiteX8" fmla="*/ 159544 w 509587"/>
              <a:gd name="connsiteY8" fmla="*/ 1057275 h 1078706"/>
              <a:gd name="connsiteX9" fmla="*/ 138112 w 509587"/>
              <a:gd name="connsiteY9" fmla="*/ 1071562 h 1078706"/>
              <a:gd name="connsiteX10" fmla="*/ 111919 w 509587"/>
              <a:gd name="connsiteY10" fmla="*/ 1078706 h 1078706"/>
              <a:gd name="connsiteX11" fmla="*/ 95250 w 509587"/>
              <a:gd name="connsiteY11" fmla="*/ 1078706 h 1078706"/>
              <a:gd name="connsiteX12" fmla="*/ 76200 w 509587"/>
              <a:gd name="connsiteY12" fmla="*/ 1071562 h 1078706"/>
              <a:gd name="connsiteX13" fmla="*/ 61912 w 509587"/>
              <a:gd name="connsiteY13" fmla="*/ 1057275 h 1078706"/>
              <a:gd name="connsiteX14" fmla="*/ 45244 w 509587"/>
              <a:gd name="connsiteY14" fmla="*/ 1028700 h 1078706"/>
              <a:gd name="connsiteX15" fmla="*/ 28575 w 509587"/>
              <a:gd name="connsiteY15" fmla="*/ 985837 h 1078706"/>
              <a:gd name="connsiteX16" fmla="*/ 16669 w 509587"/>
              <a:gd name="connsiteY16" fmla="*/ 933450 h 1078706"/>
              <a:gd name="connsiteX17" fmla="*/ 7144 w 509587"/>
              <a:gd name="connsiteY17" fmla="*/ 869156 h 1078706"/>
              <a:gd name="connsiteX18" fmla="*/ 0 w 509587"/>
              <a:gd name="connsiteY18" fmla="*/ 804862 h 1078706"/>
              <a:gd name="connsiteX19" fmla="*/ 0 w 509587"/>
              <a:gd name="connsiteY19" fmla="*/ 776287 h 1078706"/>
              <a:gd name="connsiteX20" fmla="*/ 2381 w 509587"/>
              <a:gd name="connsiteY20" fmla="*/ 764381 h 1078706"/>
              <a:gd name="connsiteX21" fmla="*/ 7144 w 509587"/>
              <a:gd name="connsiteY21" fmla="*/ 759618 h 1078706"/>
              <a:gd name="connsiteX22" fmla="*/ 59531 w 509587"/>
              <a:gd name="connsiteY22" fmla="*/ 719137 h 1078706"/>
              <a:gd name="connsiteX23" fmla="*/ 130969 w 509587"/>
              <a:gd name="connsiteY23" fmla="*/ 654843 h 1078706"/>
              <a:gd name="connsiteX24" fmla="*/ 173831 w 509587"/>
              <a:gd name="connsiteY24" fmla="*/ 614362 h 1078706"/>
              <a:gd name="connsiteX25" fmla="*/ 219075 w 509587"/>
              <a:gd name="connsiteY25" fmla="*/ 561975 h 1078706"/>
              <a:gd name="connsiteX26" fmla="*/ 254794 w 509587"/>
              <a:gd name="connsiteY26" fmla="*/ 507206 h 1078706"/>
              <a:gd name="connsiteX27" fmla="*/ 288131 w 509587"/>
              <a:gd name="connsiteY27" fmla="*/ 452437 h 1078706"/>
              <a:gd name="connsiteX28" fmla="*/ 328612 w 509587"/>
              <a:gd name="connsiteY28" fmla="*/ 373856 h 1078706"/>
              <a:gd name="connsiteX29" fmla="*/ 369094 w 509587"/>
              <a:gd name="connsiteY29" fmla="*/ 266700 h 1078706"/>
              <a:gd name="connsiteX30" fmla="*/ 395287 w 509587"/>
              <a:gd name="connsiteY30" fmla="*/ 195262 h 1078706"/>
              <a:gd name="connsiteX31" fmla="*/ 431006 w 509587"/>
              <a:gd name="connsiteY31" fmla="*/ 80962 h 1078706"/>
              <a:gd name="connsiteX32" fmla="*/ 438150 w 509587"/>
              <a:gd name="connsiteY32" fmla="*/ 47625 h 1078706"/>
              <a:gd name="connsiteX33" fmla="*/ 442912 w 509587"/>
              <a:gd name="connsiteY33" fmla="*/ 30956 h 1078706"/>
              <a:gd name="connsiteX34" fmla="*/ 457200 w 509587"/>
              <a:gd name="connsiteY34" fmla="*/ 14287 h 1078706"/>
              <a:gd name="connsiteX35" fmla="*/ 478631 w 509587"/>
              <a:gd name="connsiteY35" fmla="*/ 0 h 1078706"/>
              <a:gd name="connsiteX36" fmla="*/ 488156 w 509587"/>
              <a:gd name="connsiteY36" fmla="*/ 0 h 1078706"/>
              <a:gd name="connsiteX37" fmla="*/ 497681 w 509587"/>
              <a:gd name="connsiteY37" fmla="*/ 2381 h 1078706"/>
              <a:gd name="connsiteX38" fmla="*/ 504825 w 509587"/>
              <a:gd name="connsiteY38" fmla="*/ 14287 h 1078706"/>
              <a:gd name="connsiteX39" fmla="*/ 509587 w 509587"/>
              <a:gd name="connsiteY39" fmla="*/ 40481 h 1078706"/>
              <a:gd name="connsiteX40" fmla="*/ 504825 w 509587"/>
              <a:gd name="connsiteY40" fmla="*/ 119062 h 1078706"/>
              <a:gd name="connsiteX41" fmla="*/ 488156 w 509587"/>
              <a:gd name="connsiteY41" fmla="*/ 278606 h 1078706"/>
              <a:gd name="connsiteX42" fmla="*/ 471487 w 509587"/>
              <a:gd name="connsiteY42" fmla="*/ 402431 h 1078706"/>
              <a:gd name="connsiteX43" fmla="*/ 454819 w 509587"/>
              <a:gd name="connsiteY43" fmla="*/ 492918 h 1078706"/>
              <a:gd name="connsiteX44" fmla="*/ 433387 w 509587"/>
              <a:gd name="connsiteY44" fmla="*/ 592931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09587" h="1078706">
                <a:moveTo>
                  <a:pt x="433387" y="592931"/>
                </a:moveTo>
                <a:lnTo>
                  <a:pt x="416719" y="657225"/>
                </a:lnTo>
                <a:lnTo>
                  <a:pt x="404812" y="692943"/>
                </a:lnTo>
                <a:lnTo>
                  <a:pt x="388144" y="742950"/>
                </a:lnTo>
                <a:lnTo>
                  <a:pt x="359569" y="802481"/>
                </a:lnTo>
                <a:lnTo>
                  <a:pt x="321469" y="862012"/>
                </a:lnTo>
                <a:lnTo>
                  <a:pt x="250031" y="957262"/>
                </a:lnTo>
                <a:lnTo>
                  <a:pt x="200025" y="1016793"/>
                </a:lnTo>
                <a:lnTo>
                  <a:pt x="159544" y="1057275"/>
                </a:lnTo>
                <a:lnTo>
                  <a:pt x="138112" y="1071562"/>
                </a:lnTo>
                <a:lnTo>
                  <a:pt x="111919" y="1078706"/>
                </a:lnTo>
                <a:lnTo>
                  <a:pt x="95250" y="1078706"/>
                </a:lnTo>
                <a:lnTo>
                  <a:pt x="76200" y="1071562"/>
                </a:lnTo>
                <a:lnTo>
                  <a:pt x="61912" y="1057275"/>
                </a:lnTo>
                <a:lnTo>
                  <a:pt x="45244" y="1028700"/>
                </a:lnTo>
                <a:lnTo>
                  <a:pt x="28575" y="985837"/>
                </a:lnTo>
                <a:lnTo>
                  <a:pt x="16669" y="933450"/>
                </a:lnTo>
                <a:lnTo>
                  <a:pt x="7144" y="869156"/>
                </a:lnTo>
                <a:lnTo>
                  <a:pt x="0" y="804862"/>
                </a:lnTo>
                <a:lnTo>
                  <a:pt x="0" y="776287"/>
                </a:lnTo>
                <a:lnTo>
                  <a:pt x="2381" y="764381"/>
                </a:lnTo>
                <a:lnTo>
                  <a:pt x="7144" y="759618"/>
                </a:lnTo>
                <a:lnTo>
                  <a:pt x="59531" y="719137"/>
                </a:lnTo>
                <a:lnTo>
                  <a:pt x="130969" y="654843"/>
                </a:lnTo>
                <a:lnTo>
                  <a:pt x="173831" y="614362"/>
                </a:lnTo>
                <a:lnTo>
                  <a:pt x="219075" y="561975"/>
                </a:lnTo>
                <a:lnTo>
                  <a:pt x="254794" y="507206"/>
                </a:lnTo>
                <a:lnTo>
                  <a:pt x="288131" y="452437"/>
                </a:lnTo>
                <a:lnTo>
                  <a:pt x="328612" y="373856"/>
                </a:lnTo>
                <a:lnTo>
                  <a:pt x="369094" y="266700"/>
                </a:lnTo>
                <a:lnTo>
                  <a:pt x="395287" y="195262"/>
                </a:lnTo>
                <a:lnTo>
                  <a:pt x="431006" y="80962"/>
                </a:lnTo>
                <a:lnTo>
                  <a:pt x="438150" y="47625"/>
                </a:lnTo>
                <a:lnTo>
                  <a:pt x="442912" y="30956"/>
                </a:lnTo>
                <a:lnTo>
                  <a:pt x="457200" y="14287"/>
                </a:lnTo>
                <a:lnTo>
                  <a:pt x="478631" y="0"/>
                </a:lnTo>
                <a:lnTo>
                  <a:pt x="488156" y="0"/>
                </a:lnTo>
                <a:lnTo>
                  <a:pt x="497681" y="2381"/>
                </a:lnTo>
                <a:lnTo>
                  <a:pt x="504825" y="14287"/>
                </a:lnTo>
                <a:lnTo>
                  <a:pt x="509587" y="40481"/>
                </a:lnTo>
                <a:lnTo>
                  <a:pt x="504825" y="119062"/>
                </a:lnTo>
                <a:lnTo>
                  <a:pt x="488156" y="278606"/>
                </a:lnTo>
                <a:lnTo>
                  <a:pt x="471487" y="402431"/>
                </a:lnTo>
                <a:lnTo>
                  <a:pt x="454819" y="492918"/>
                </a:lnTo>
                <a:lnTo>
                  <a:pt x="433387" y="592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716EE4FD-245D-48C1-BDFD-25F20C6E3242}"/>
              </a:ext>
            </a:extLst>
          </p:cNvPr>
          <p:cNvSpPr/>
          <p:nvPr/>
        </p:nvSpPr>
        <p:spPr>
          <a:xfrm rot="5400000">
            <a:off x="2151063" y="3243264"/>
            <a:ext cx="3879850" cy="1035050"/>
          </a:xfrm>
          <a:custGeom>
            <a:avLst/>
            <a:gdLst>
              <a:gd name="connsiteX0" fmla="*/ 1552575 w 3879850"/>
              <a:gd name="connsiteY0" fmla="*/ 57150 h 1035050"/>
              <a:gd name="connsiteX1" fmla="*/ 1784350 w 3879850"/>
              <a:gd name="connsiteY1" fmla="*/ 73025 h 1035050"/>
              <a:gd name="connsiteX2" fmla="*/ 1924050 w 3879850"/>
              <a:gd name="connsiteY2" fmla="*/ 85725 h 1035050"/>
              <a:gd name="connsiteX3" fmla="*/ 2089150 w 3879850"/>
              <a:gd name="connsiteY3" fmla="*/ 101600 h 1035050"/>
              <a:gd name="connsiteX4" fmla="*/ 2235200 w 3879850"/>
              <a:gd name="connsiteY4" fmla="*/ 120650 h 1035050"/>
              <a:gd name="connsiteX5" fmla="*/ 2305050 w 3879850"/>
              <a:gd name="connsiteY5" fmla="*/ 130175 h 1035050"/>
              <a:gd name="connsiteX6" fmla="*/ 2482850 w 3879850"/>
              <a:gd name="connsiteY6" fmla="*/ 177800 h 1035050"/>
              <a:gd name="connsiteX7" fmla="*/ 2625725 w 3879850"/>
              <a:gd name="connsiteY7" fmla="*/ 219075 h 1035050"/>
              <a:gd name="connsiteX8" fmla="*/ 2740025 w 3879850"/>
              <a:gd name="connsiteY8" fmla="*/ 257175 h 1035050"/>
              <a:gd name="connsiteX9" fmla="*/ 2809875 w 3879850"/>
              <a:gd name="connsiteY9" fmla="*/ 282575 h 1035050"/>
              <a:gd name="connsiteX10" fmla="*/ 2901950 w 3879850"/>
              <a:gd name="connsiteY10" fmla="*/ 317500 h 1035050"/>
              <a:gd name="connsiteX11" fmla="*/ 3003550 w 3879850"/>
              <a:gd name="connsiteY11" fmla="*/ 361950 h 1035050"/>
              <a:gd name="connsiteX12" fmla="*/ 3111500 w 3879850"/>
              <a:gd name="connsiteY12" fmla="*/ 415925 h 1035050"/>
              <a:gd name="connsiteX13" fmla="*/ 3209925 w 3879850"/>
              <a:gd name="connsiteY13" fmla="*/ 473075 h 1035050"/>
              <a:gd name="connsiteX14" fmla="*/ 3298825 w 3879850"/>
              <a:gd name="connsiteY14" fmla="*/ 527050 h 1035050"/>
              <a:gd name="connsiteX15" fmla="*/ 3397250 w 3879850"/>
              <a:gd name="connsiteY15" fmla="*/ 590550 h 1035050"/>
              <a:gd name="connsiteX16" fmla="*/ 3489325 w 3879850"/>
              <a:gd name="connsiteY16" fmla="*/ 654050 h 1035050"/>
              <a:gd name="connsiteX17" fmla="*/ 3581400 w 3879850"/>
              <a:gd name="connsiteY17" fmla="*/ 723900 h 1035050"/>
              <a:gd name="connsiteX18" fmla="*/ 3667125 w 3879850"/>
              <a:gd name="connsiteY18" fmla="*/ 793750 h 1035050"/>
              <a:gd name="connsiteX19" fmla="*/ 3736975 w 3879850"/>
              <a:gd name="connsiteY19" fmla="*/ 854075 h 1035050"/>
              <a:gd name="connsiteX20" fmla="*/ 3816350 w 3879850"/>
              <a:gd name="connsiteY20" fmla="*/ 927100 h 1035050"/>
              <a:gd name="connsiteX21" fmla="*/ 3860800 w 3879850"/>
              <a:gd name="connsiteY21" fmla="*/ 971550 h 1035050"/>
              <a:gd name="connsiteX22" fmla="*/ 3873500 w 3879850"/>
              <a:gd name="connsiteY22" fmla="*/ 990600 h 1035050"/>
              <a:gd name="connsiteX23" fmla="*/ 3879850 w 3879850"/>
              <a:gd name="connsiteY23" fmla="*/ 1006475 h 1035050"/>
              <a:gd name="connsiteX24" fmla="*/ 3879850 w 3879850"/>
              <a:gd name="connsiteY24" fmla="*/ 1019175 h 1035050"/>
              <a:gd name="connsiteX25" fmla="*/ 3870325 w 3879850"/>
              <a:gd name="connsiteY25" fmla="*/ 1035050 h 1035050"/>
              <a:gd name="connsiteX26" fmla="*/ 3860800 w 3879850"/>
              <a:gd name="connsiteY26" fmla="*/ 1035050 h 1035050"/>
              <a:gd name="connsiteX27" fmla="*/ 3832225 w 3879850"/>
              <a:gd name="connsiteY27" fmla="*/ 1025525 h 1035050"/>
              <a:gd name="connsiteX28" fmla="*/ 3806825 w 3879850"/>
              <a:gd name="connsiteY28" fmla="*/ 1009650 h 1035050"/>
              <a:gd name="connsiteX29" fmla="*/ 3740150 w 3879850"/>
              <a:gd name="connsiteY29" fmla="*/ 962025 h 1035050"/>
              <a:gd name="connsiteX30" fmla="*/ 3648075 w 3879850"/>
              <a:gd name="connsiteY30" fmla="*/ 901700 h 1035050"/>
              <a:gd name="connsiteX31" fmla="*/ 3581400 w 3879850"/>
              <a:gd name="connsiteY31" fmla="*/ 860425 h 1035050"/>
              <a:gd name="connsiteX32" fmla="*/ 3517900 w 3879850"/>
              <a:gd name="connsiteY32" fmla="*/ 822325 h 1035050"/>
              <a:gd name="connsiteX33" fmla="*/ 3403600 w 3879850"/>
              <a:gd name="connsiteY33" fmla="*/ 755650 h 1035050"/>
              <a:gd name="connsiteX34" fmla="*/ 3292475 w 3879850"/>
              <a:gd name="connsiteY34" fmla="*/ 698500 h 1035050"/>
              <a:gd name="connsiteX35" fmla="*/ 3175000 w 3879850"/>
              <a:gd name="connsiteY35" fmla="*/ 644525 h 1035050"/>
              <a:gd name="connsiteX36" fmla="*/ 3041650 w 3879850"/>
              <a:gd name="connsiteY36" fmla="*/ 584200 h 1035050"/>
              <a:gd name="connsiteX37" fmla="*/ 2930525 w 3879850"/>
              <a:gd name="connsiteY37" fmla="*/ 542925 h 1035050"/>
              <a:gd name="connsiteX38" fmla="*/ 2794000 w 3879850"/>
              <a:gd name="connsiteY38" fmla="*/ 495300 h 1035050"/>
              <a:gd name="connsiteX39" fmla="*/ 2622550 w 3879850"/>
              <a:gd name="connsiteY39" fmla="*/ 444500 h 1035050"/>
              <a:gd name="connsiteX40" fmla="*/ 2473325 w 3879850"/>
              <a:gd name="connsiteY40" fmla="*/ 406400 h 1035050"/>
              <a:gd name="connsiteX41" fmla="*/ 2314575 w 3879850"/>
              <a:gd name="connsiteY41" fmla="*/ 371475 h 1035050"/>
              <a:gd name="connsiteX42" fmla="*/ 2149475 w 3879850"/>
              <a:gd name="connsiteY42" fmla="*/ 342900 h 1035050"/>
              <a:gd name="connsiteX43" fmla="*/ 1990725 w 3879850"/>
              <a:gd name="connsiteY43" fmla="*/ 323850 h 1035050"/>
              <a:gd name="connsiteX44" fmla="*/ 1717675 w 3879850"/>
              <a:gd name="connsiteY44" fmla="*/ 304800 h 1035050"/>
              <a:gd name="connsiteX45" fmla="*/ 1444625 w 3879850"/>
              <a:gd name="connsiteY45" fmla="*/ 292100 h 1035050"/>
              <a:gd name="connsiteX46" fmla="*/ 1120775 w 3879850"/>
              <a:gd name="connsiteY46" fmla="*/ 285750 h 1035050"/>
              <a:gd name="connsiteX47" fmla="*/ 835025 w 3879850"/>
              <a:gd name="connsiteY47" fmla="*/ 282575 h 1035050"/>
              <a:gd name="connsiteX48" fmla="*/ 577850 w 3879850"/>
              <a:gd name="connsiteY48" fmla="*/ 282575 h 1035050"/>
              <a:gd name="connsiteX49" fmla="*/ 400050 w 3879850"/>
              <a:gd name="connsiteY49" fmla="*/ 282575 h 1035050"/>
              <a:gd name="connsiteX50" fmla="*/ 307975 w 3879850"/>
              <a:gd name="connsiteY50" fmla="*/ 282575 h 1035050"/>
              <a:gd name="connsiteX51" fmla="*/ 254000 w 3879850"/>
              <a:gd name="connsiteY51" fmla="*/ 288925 h 1035050"/>
              <a:gd name="connsiteX52" fmla="*/ 206375 w 3879850"/>
              <a:gd name="connsiteY52" fmla="*/ 301625 h 1035050"/>
              <a:gd name="connsiteX53" fmla="*/ 171450 w 3879850"/>
              <a:gd name="connsiteY53" fmla="*/ 317500 h 1035050"/>
              <a:gd name="connsiteX54" fmla="*/ 127000 w 3879850"/>
              <a:gd name="connsiteY54" fmla="*/ 349250 h 1035050"/>
              <a:gd name="connsiteX55" fmla="*/ 92075 w 3879850"/>
              <a:gd name="connsiteY55" fmla="*/ 381000 h 1035050"/>
              <a:gd name="connsiteX56" fmla="*/ 63500 w 3879850"/>
              <a:gd name="connsiteY56" fmla="*/ 422275 h 1035050"/>
              <a:gd name="connsiteX57" fmla="*/ 38100 w 3879850"/>
              <a:gd name="connsiteY57" fmla="*/ 438150 h 1035050"/>
              <a:gd name="connsiteX58" fmla="*/ 19050 w 3879850"/>
              <a:gd name="connsiteY58" fmla="*/ 438150 h 1035050"/>
              <a:gd name="connsiteX59" fmla="*/ 6350 w 3879850"/>
              <a:gd name="connsiteY59" fmla="*/ 425450 h 1035050"/>
              <a:gd name="connsiteX60" fmla="*/ 0 w 3879850"/>
              <a:gd name="connsiteY60" fmla="*/ 390525 h 1035050"/>
              <a:gd name="connsiteX61" fmla="*/ 0 w 3879850"/>
              <a:gd name="connsiteY61" fmla="*/ 342900 h 1035050"/>
              <a:gd name="connsiteX62" fmla="*/ 3175 w 3879850"/>
              <a:gd name="connsiteY62" fmla="*/ 292100 h 1035050"/>
              <a:gd name="connsiteX63" fmla="*/ 9525 w 3879850"/>
              <a:gd name="connsiteY63" fmla="*/ 244475 h 1035050"/>
              <a:gd name="connsiteX64" fmla="*/ 19050 w 3879850"/>
              <a:gd name="connsiteY64" fmla="*/ 219075 h 1035050"/>
              <a:gd name="connsiteX65" fmla="*/ 50800 w 3879850"/>
              <a:gd name="connsiteY65" fmla="*/ 165100 h 1035050"/>
              <a:gd name="connsiteX66" fmla="*/ 79375 w 3879850"/>
              <a:gd name="connsiteY66" fmla="*/ 120650 h 1035050"/>
              <a:gd name="connsiteX67" fmla="*/ 111125 w 3879850"/>
              <a:gd name="connsiteY67" fmla="*/ 82550 h 1035050"/>
              <a:gd name="connsiteX68" fmla="*/ 142875 w 3879850"/>
              <a:gd name="connsiteY68" fmla="*/ 47625 h 1035050"/>
              <a:gd name="connsiteX69" fmla="*/ 168275 w 3879850"/>
              <a:gd name="connsiteY69" fmla="*/ 28575 h 1035050"/>
              <a:gd name="connsiteX70" fmla="*/ 203200 w 3879850"/>
              <a:gd name="connsiteY70" fmla="*/ 9525 h 1035050"/>
              <a:gd name="connsiteX71" fmla="*/ 234950 w 3879850"/>
              <a:gd name="connsiteY71" fmla="*/ 0 h 1035050"/>
              <a:gd name="connsiteX72" fmla="*/ 263525 w 3879850"/>
              <a:gd name="connsiteY72" fmla="*/ 0 h 1035050"/>
              <a:gd name="connsiteX73" fmla="*/ 292100 w 3879850"/>
              <a:gd name="connsiteY73" fmla="*/ 3175 h 1035050"/>
              <a:gd name="connsiteX74" fmla="*/ 339725 w 3879850"/>
              <a:gd name="connsiteY74" fmla="*/ 15875 h 1035050"/>
              <a:gd name="connsiteX75" fmla="*/ 469900 w 3879850"/>
              <a:gd name="connsiteY75" fmla="*/ 12700 h 1035050"/>
              <a:gd name="connsiteX76" fmla="*/ 666750 w 3879850"/>
              <a:gd name="connsiteY76" fmla="*/ 15875 h 1035050"/>
              <a:gd name="connsiteX77" fmla="*/ 838200 w 3879850"/>
              <a:gd name="connsiteY77" fmla="*/ 15875 h 1035050"/>
              <a:gd name="connsiteX78" fmla="*/ 996950 w 3879850"/>
              <a:gd name="connsiteY78" fmla="*/ 15875 h 1035050"/>
              <a:gd name="connsiteX79" fmla="*/ 1069975 w 3879850"/>
              <a:gd name="connsiteY79" fmla="*/ 15875 h 1035050"/>
              <a:gd name="connsiteX80" fmla="*/ 1177925 w 3879850"/>
              <a:gd name="connsiteY80" fmla="*/ 38100 h 1035050"/>
              <a:gd name="connsiteX81" fmla="*/ 1330325 w 3879850"/>
              <a:gd name="connsiteY81" fmla="*/ 44450 h 1035050"/>
              <a:gd name="connsiteX82" fmla="*/ 1470025 w 3879850"/>
              <a:gd name="connsiteY82" fmla="*/ 53975 h 1035050"/>
              <a:gd name="connsiteX83" fmla="*/ 1552575 w 3879850"/>
              <a:gd name="connsiteY83" fmla="*/ 57150 h 103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79850" h="1035050">
                <a:moveTo>
                  <a:pt x="1552575" y="57150"/>
                </a:moveTo>
                <a:lnTo>
                  <a:pt x="1784350" y="73025"/>
                </a:lnTo>
                <a:lnTo>
                  <a:pt x="1924050" y="85725"/>
                </a:lnTo>
                <a:lnTo>
                  <a:pt x="2089150" y="101600"/>
                </a:lnTo>
                <a:lnTo>
                  <a:pt x="2235200" y="120650"/>
                </a:lnTo>
                <a:lnTo>
                  <a:pt x="2305050" y="130175"/>
                </a:lnTo>
                <a:lnTo>
                  <a:pt x="2482850" y="177800"/>
                </a:lnTo>
                <a:lnTo>
                  <a:pt x="2625725" y="219075"/>
                </a:lnTo>
                <a:lnTo>
                  <a:pt x="2740025" y="257175"/>
                </a:lnTo>
                <a:lnTo>
                  <a:pt x="2809875" y="282575"/>
                </a:lnTo>
                <a:lnTo>
                  <a:pt x="2901950" y="317500"/>
                </a:lnTo>
                <a:lnTo>
                  <a:pt x="3003550" y="361950"/>
                </a:lnTo>
                <a:lnTo>
                  <a:pt x="3111500" y="415925"/>
                </a:lnTo>
                <a:lnTo>
                  <a:pt x="3209925" y="473075"/>
                </a:lnTo>
                <a:lnTo>
                  <a:pt x="3298825" y="527050"/>
                </a:lnTo>
                <a:lnTo>
                  <a:pt x="3397250" y="590550"/>
                </a:lnTo>
                <a:lnTo>
                  <a:pt x="3489325" y="654050"/>
                </a:lnTo>
                <a:lnTo>
                  <a:pt x="3581400" y="723900"/>
                </a:lnTo>
                <a:lnTo>
                  <a:pt x="3667125" y="793750"/>
                </a:lnTo>
                <a:lnTo>
                  <a:pt x="3736975" y="854075"/>
                </a:lnTo>
                <a:lnTo>
                  <a:pt x="3816350" y="927100"/>
                </a:lnTo>
                <a:lnTo>
                  <a:pt x="3860800" y="971550"/>
                </a:lnTo>
                <a:lnTo>
                  <a:pt x="3873500" y="990600"/>
                </a:lnTo>
                <a:lnTo>
                  <a:pt x="3879850" y="1006475"/>
                </a:lnTo>
                <a:lnTo>
                  <a:pt x="3879850" y="1019175"/>
                </a:lnTo>
                <a:lnTo>
                  <a:pt x="3870325" y="1035050"/>
                </a:lnTo>
                <a:lnTo>
                  <a:pt x="3860800" y="1035050"/>
                </a:lnTo>
                <a:lnTo>
                  <a:pt x="3832225" y="1025525"/>
                </a:lnTo>
                <a:lnTo>
                  <a:pt x="3806825" y="1009650"/>
                </a:lnTo>
                <a:lnTo>
                  <a:pt x="3740150" y="962025"/>
                </a:lnTo>
                <a:lnTo>
                  <a:pt x="3648075" y="901700"/>
                </a:lnTo>
                <a:lnTo>
                  <a:pt x="3581400" y="860425"/>
                </a:lnTo>
                <a:lnTo>
                  <a:pt x="3517900" y="822325"/>
                </a:lnTo>
                <a:lnTo>
                  <a:pt x="3403600" y="755650"/>
                </a:lnTo>
                <a:lnTo>
                  <a:pt x="3292475" y="698500"/>
                </a:lnTo>
                <a:lnTo>
                  <a:pt x="3175000" y="644525"/>
                </a:lnTo>
                <a:lnTo>
                  <a:pt x="3041650" y="584200"/>
                </a:lnTo>
                <a:lnTo>
                  <a:pt x="2930525" y="542925"/>
                </a:lnTo>
                <a:lnTo>
                  <a:pt x="2794000" y="495300"/>
                </a:lnTo>
                <a:lnTo>
                  <a:pt x="2622550" y="444500"/>
                </a:lnTo>
                <a:lnTo>
                  <a:pt x="2473325" y="406400"/>
                </a:lnTo>
                <a:lnTo>
                  <a:pt x="2314575" y="371475"/>
                </a:lnTo>
                <a:lnTo>
                  <a:pt x="2149475" y="342900"/>
                </a:lnTo>
                <a:lnTo>
                  <a:pt x="1990725" y="323850"/>
                </a:lnTo>
                <a:lnTo>
                  <a:pt x="1717675" y="304800"/>
                </a:lnTo>
                <a:lnTo>
                  <a:pt x="1444625" y="292100"/>
                </a:lnTo>
                <a:lnTo>
                  <a:pt x="1120775" y="285750"/>
                </a:lnTo>
                <a:lnTo>
                  <a:pt x="835025" y="282575"/>
                </a:lnTo>
                <a:lnTo>
                  <a:pt x="577850" y="282575"/>
                </a:lnTo>
                <a:lnTo>
                  <a:pt x="400050" y="282575"/>
                </a:lnTo>
                <a:lnTo>
                  <a:pt x="307975" y="282575"/>
                </a:lnTo>
                <a:lnTo>
                  <a:pt x="254000" y="288925"/>
                </a:lnTo>
                <a:lnTo>
                  <a:pt x="206375" y="301625"/>
                </a:lnTo>
                <a:lnTo>
                  <a:pt x="171450" y="317500"/>
                </a:lnTo>
                <a:lnTo>
                  <a:pt x="127000" y="349250"/>
                </a:lnTo>
                <a:lnTo>
                  <a:pt x="92075" y="381000"/>
                </a:lnTo>
                <a:lnTo>
                  <a:pt x="63500" y="422275"/>
                </a:lnTo>
                <a:lnTo>
                  <a:pt x="38100" y="438150"/>
                </a:lnTo>
                <a:lnTo>
                  <a:pt x="19050" y="438150"/>
                </a:lnTo>
                <a:lnTo>
                  <a:pt x="6350" y="425450"/>
                </a:lnTo>
                <a:lnTo>
                  <a:pt x="0" y="390525"/>
                </a:lnTo>
                <a:lnTo>
                  <a:pt x="0" y="342900"/>
                </a:lnTo>
                <a:lnTo>
                  <a:pt x="3175" y="292100"/>
                </a:lnTo>
                <a:lnTo>
                  <a:pt x="9525" y="244475"/>
                </a:lnTo>
                <a:lnTo>
                  <a:pt x="19050" y="219075"/>
                </a:lnTo>
                <a:lnTo>
                  <a:pt x="50800" y="165100"/>
                </a:lnTo>
                <a:lnTo>
                  <a:pt x="79375" y="120650"/>
                </a:lnTo>
                <a:lnTo>
                  <a:pt x="111125" y="82550"/>
                </a:lnTo>
                <a:lnTo>
                  <a:pt x="142875" y="47625"/>
                </a:lnTo>
                <a:lnTo>
                  <a:pt x="168275" y="28575"/>
                </a:lnTo>
                <a:lnTo>
                  <a:pt x="203200" y="9525"/>
                </a:lnTo>
                <a:lnTo>
                  <a:pt x="234950" y="0"/>
                </a:lnTo>
                <a:lnTo>
                  <a:pt x="263525" y="0"/>
                </a:lnTo>
                <a:lnTo>
                  <a:pt x="292100" y="3175"/>
                </a:lnTo>
                <a:lnTo>
                  <a:pt x="339725" y="15875"/>
                </a:lnTo>
                <a:lnTo>
                  <a:pt x="469900" y="12700"/>
                </a:lnTo>
                <a:lnTo>
                  <a:pt x="666750" y="15875"/>
                </a:lnTo>
                <a:lnTo>
                  <a:pt x="838200" y="15875"/>
                </a:lnTo>
                <a:lnTo>
                  <a:pt x="996950" y="15875"/>
                </a:lnTo>
                <a:lnTo>
                  <a:pt x="1069975" y="15875"/>
                </a:lnTo>
                <a:lnTo>
                  <a:pt x="1177925" y="38100"/>
                </a:lnTo>
                <a:lnTo>
                  <a:pt x="1330325" y="44450"/>
                </a:lnTo>
                <a:lnTo>
                  <a:pt x="1470025" y="53975"/>
                </a:lnTo>
                <a:lnTo>
                  <a:pt x="1552575" y="57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A2B622C-D0C1-4226-8DD3-29C4AED753ED}"/>
              </a:ext>
            </a:extLst>
          </p:cNvPr>
          <p:cNvSpPr/>
          <p:nvPr/>
        </p:nvSpPr>
        <p:spPr>
          <a:xfrm>
            <a:off x="4391025" y="4097340"/>
            <a:ext cx="693738" cy="860425"/>
          </a:xfrm>
          <a:custGeom>
            <a:avLst/>
            <a:gdLst>
              <a:gd name="connsiteX0" fmla="*/ 278606 w 692944"/>
              <a:gd name="connsiteY0" fmla="*/ 309563 h 859632"/>
              <a:gd name="connsiteX1" fmla="*/ 240506 w 692944"/>
              <a:gd name="connsiteY1" fmla="*/ 261938 h 859632"/>
              <a:gd name="connsiteX2" fmla="*/ 211931 w 692944"/>
              <a:gd name="connsiteY2" fmla="*/ 228600 h 859632"/>
              <a:gd name="connsiteX3" fmla="*/ 178594 w 692944"/>
              <a:gd name="connsiteY3" fmla="*/ 192882 h 859632"/>
              <a:gd name="connsiteX4" fmla="*/ 135731 w 692944"/>
              <a:gd name="connsiteY4" fmla="*/ 150019 h 859632"/>
              <a:gd name="connsiteX5" fmla="*/ 92869 w 692944"/>
              <a:gd name="connsiteY5" fmla="*/ 111919 h 859632"/>
              <a:gd name="connsiteX6" fmla="*/ 54769 w 692944"/>
              <a:gd name="connsiteY6" fmla="*/ 80963 h 859632"/>
              <a:gd name="connsiteX7" fmla="*/ 0 w 692944"/>
              <a:gd name="connsiteY7" fmla="*/ 42863 h 859632"/>
              <a:gd name="connsiteX8" fmla="*/ 7144 w 692944"/>
              <a:gd name="connsiteY8" fmla="*/ 0 h 859632"/>
              <a:gd name="connsiteX9" fmla="*/ 95250 w 692944"/>
              <a:gd name="connsiteY9" fmla="*/ 26194 h 859632"/>
              <a:gd name="connsiteX10" fmla="*/ 176213 w 692944"/>
              <a:gd name="connsiteY10" fmla="*/ 64294 h 859632"/>
              <a:gd name="connsiteX11" fmla="*/ 252413 w 692944"/>
              <a:gd name="connsiteY11" fmla="*/ 102394 h 859632"/>
              <a:gd name="connsiteX12" fmla="*/ 321469 w 692944"/>
              <a:gd name="connsiteY12" fmla="*/ 140494 h 859632"/>
              <a:gd name="connsiteX13" fmla="*/ 373856 w 692944"/>
              <a:gd name="connsiteY13" fmla="*/ 171450 h 859632"/>
              <a:gd name="connsiteX14" fmla="*/ 419100 w 692944"/>
              <a:gd name="connsiteY14" fmla="*/ 200025 h 859632"/>
              <a:gd name="connsiteX15" fmla="*/ 459581 w 692944"/>
              <a:gd name="connsiteY15" fmla="*/ 226219 h 859632"/>
              <a:gd name="connsiteX16" fmla="*/ 500063 w 692944"/>
              <a:gd name="connsiteY16" fmla="*/ 257175 h 859632"/>
              <a:gd name="connsiteX17" fmla="*/ 533400 w 692944"/>
              <a:gd name="connsiteY17" fmla="*/ 285750 h 859632"/>
              <a:gd name="connsiteX18" fmla="*/ 561975 w 692944"/>
              <a:gd name="connsiteY18" fmla="*/ 311944 h 859632"/>
              <a:gd name="connsiteX19" fmla="*/ 581025 w 692944"/>
              <a:gd name="connsiteY19" fmla="*/ 333375 h 859632"/>
              <a:gd name="connsiteX20" fmla="*/ 609600 w 692944"/>
              <a:gd name="connsiteY20" fmla="*/ 371475 h 859632"/>
              <a:gd name="connsiteX21" fmla="*/ 631031 w 692944"/>
              <a:gd name="connsiteY21" fmla="*/ 409575 h 859632"/>
              <a:gd name="connsiteX22" fmla="*/ 647700 w 692944"/>
              <a:gd name="connsiteY22" fmla="*/ 445294 h 859632"/>
              <a:gd name="connsiteX23" fmla="*/ 664369 w 692944"/>
              <a:gd name="connsiteY23" fmla="*/ 495300 h 859632"/>
              <a:gd name="connsiteX24" fmla="*/ 673894 w 692944"/>
              <a:gd name="connsiteY24" fmla="*/ 540544 h 859632"/>
              <a:gd name="connsiteX25" fmla="*/ 683419 w 692944"/>
              <a:gd name="connsiteY25" fmla="*/ 597694 h 859632"/>
              <a:gd name="connsiteX26" fmla="*/ 690563 w 692944"/>
              <a:gd name="connsiteY26" fmla="*/ 661988 h 859632"/>
              <a:gd name="connsiteX27" fmla="*/ 692944 w 692944"/>
              <a:gd name="connsiteY27" fmla="*/ 726282 h 859632"/>
              <a:gd name="connsiteX28" fmla="*/ 688181 w 692944"/>
              <a:gd name="connsiteY28" fmla="*/ 754857 h 859632"/>
              <a:gd name="connsiteX29" fmla="*/ 671513 w 692944"/>
              <a:gd name="connsiteY29" fmla="*/ 795338 h 859632"/>
              <a:gd name="connsiteX30" fmla="*/ 650081 w 692944"/>
              <a:gd name="connsiteY30" fmla="*/ 828675 h 859632"/>
              <a:gd name="connsiteX31" fmla="*/ 626269 w 692944"/>
              <a:gd name="connsiteY31" fmla="*/ 847725 h 859632"/>
              <a:gd name="connsiteX32" fmla="*/ 600075 w 692944"/>
              <a:gd name="connsiteY32" fmla="*/ 857250 h 859632"/>
              <a:gd name="connsiteX33" fmla="*/ 576263 w 692944"/>
              <a:gd name="connsiteY33" fmla="*/ 859632 h 859632"/>
              <a:gd name="connsiteX34" fmla="*/ 540544 w 692944"/>
              <a:gd name="connsiteY34" fmla="*/ 857250 h 859632"/>
              <a:gd name="connsiteX35" fmla="*/ 511969 w 692944"/>
              <a:gd name="connsiteY35" fmla="*/ 850107 h 859632"/>
              <a:gd name="connsiteX36" fmla="*/ 488156 w 692944"/>
              <a:gd name="connsiteY36" fmla="*/ 833438 h 859632"/>
              <a:gd name="connsiteX37" fmla="*/ 473869 w 692944"/>
              <a:gd name="connsiteY37" fmla="*/ 814388 h 859632"/>
              <a:gd name="connsiteX38" fmla="*/ 459581 w 692944"/>
              <a:gd name="connsiteY38" fmla="*/ 785813 h 859632"/>
              <a:gd name="connsiteX39" fmla="*/ 440531 w 692944"/>
              <a:gd name="connsiteY39" fmla="*/ 733425 h 859632"/>
              <a:gd name="connsiteX40" fmla="*/ 428625 w 692944"/>
              <a:gd name="connsiteY40" fmla="*/ 690563 h 859632"/>
              <a:gd name="connsiteX41" fmla="*/ 416719 w 692944"/>
              <a:gd name="connsiteY41" fmla="*/ 633413 h 859632"/>
              <a:gd name="connsiteX42" fmla="*/ 402431 w 692944"/>
              <a:gd name="connsiteY42" fmla="*/ 561975 h 859632"/>
              <a:gd name="connsiteX43" fmla="*/ 390525 w 692944"/>
              <a:gd name="connsiteY43" fmla="*/ 521494 h 859632"/>
              <a:gd name="connsiteX44" fmla="*/ 373856 w 692944"/>
              <a:gd name="connsiteY44" fmla="*/ 471488 h 859632"/>
              <a:gd name="connsiteX45" fmla="*/ 350044 w 692944"/>
              <a:gd name="connsiteY45" fmla="*/ 423863 h 859632"/>
              <a:gd name="connsiteX46" fmla="*/ 328613 w 692944"/>
              <a:gd name="connsiteY46" fmla="*/ 385763 h 859632"/>
              <a:gd name="connsiteX47" fmla="*/ 278606 w 692944"/>
              <a:gd name="connsiteY47" fmla="*/ 309563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92944" h="859632">
                <a:moveTo>
                  <a:pt x="278606" y="309563"/>
                </a:moveTo>
                <a:lnTo>
                  <a:pt x="240506" y="261938"/>
                </a:lnTo>
                <a:lnTo>
                  <a:pt x="211931" y="228600"/>
                </a:lnTo>
                <a:lnTo>
                  <a:pt x="178594" y="192882"/>
                </a:lnTo>
                <a:lnTo>
                  <a:pt x="135731" y="150019"/>
                </a:lnTo>
                <a:lnTo>
                  <a:pt x="92869" y="111919"/>
                </a:lnTo>
                <a:lnTo>
                  <a:pt x="54769" y="80963"/>
                </a:lnTo>
                <a:lnTo>
                  <a:pt x="0" y="42863"/>
                </a:lnTo>
                <a:lnTo>
                  <a:pt x="7144" y="0"/>
                </a:lnTo>
                <a:lnTo>
                  <a:pt x="95250" y="26194"/>
                </a:lnTo>
                <a:lnTo>
                  <a:pt x="176213" y="64294"/>
                </a:lnTo>
                <a:lnTo>
                  <a:pt x="252413" y="102394"/>
                </a:lnTo>
                <a:lnTo>
                  <a:pt x="321469" y="140494"/>
                </a:lnTo>
                <a:lnTo>
                  <a:pt x="373856" y="171450"/>
                </a:lnTo>
                <a:lnTo>
                  <a:pt x="419100" y="200025"/>
                </a:lnTo>
                <a:lnTo>
                  <a:pt x="459581" y="226219"/>
                </a:lnTo>
                <a:lnTo>
                  <a:pt x="500063" y="257175"/>
                </a:lnTo>
                <a:lnTo>
                  <a:pt x="533400" y="285750"/>
                </a:lnTo>
                <a:lnTo>
                  <a:pt x="561975" y="311944"/>
                </a:lnTo>
                <a:lnTo>
                  <a:pt x="581025" y="333375"/>
                </a:lnTo>
                <a:lnTo>
                  <a:pt x="609600" y="371475"/>
                </a:lnTo>
                <a:lnTo>
                  <a:pt x="631031" y="409575"/>
                </a:lnTo>
                <a:lnTo>
                  <a:pt x="647700" y="445294"/>
                </a:lnTo>
                <a:lnTo>
                  <a:pt x="664369" y="495300"/>
                </a:lnTo>
                <a:lnTo>
                  <a:pt x="673894" y="540544"/>
                </a:lnTo>
                <a:lnTo>
                  <a:pt x="683419" y="597694"/>
                </a:lnTo>
                <a:lnTo>
                  <a:pt x="690563" y="661988"/>
                </a:lnTo>
                <a:cubicBezTo>
                  <a:pt x="691357" y="683419"/>
                  <a:pt x="692150" y="704851"/>
                  <a:pt x="692944" y="726282"/>
                </a:cubicBezTo>
                <a:lnTo>
                  <a:pt x="688181" y="754857"/>
                </a:lnTo>
                <a:lnTo>
                  <a:pt x="671513" y="795338"/>
                </a:lnTo>
                <a:lnTo>
                  <a:pt x="650081" y="828675"/>
                </a:lnTo>
                <a:lnTo>
                  <a:pt x="626269" y="847725"/>
                </a:lnTo>
                <a:lnTo>
                  <a:pt x="600075" y="857250"/>
                </a:lnTo>
                <a:lnTo>
                  <a:pt x="576263" y="859632"/>
                </a:lnTo>
                <a:lnTo>
                  <a:pt x="540544" y="857250"/>
                </a:lnTo>
                <a:lnTo>
                  <a:pt x="511969" y="850107"/>
                </a:lnTo>
                <a:lnTo>
                  <a:pt x="488156" y="833438"/>
                </a:lnTo>
                <a:lnTo>
                  <a:pt x="473869" y="814388"/>
                </a:lnTo>
                <a:lnTo>
                  <a:pt x="459581" y="785813"/>
                </a:lnTo>
                <a:lnTo>
                  <a:pt x="440531" y="733425"/>
                </a:lnTo>
                <a:lnTo>
                  <a:pt x="428625" y="690563"/>
                </a:lnTo>
                <a:lnTo>
                  <a:pt x="416719" y="633413"/>
                </a:lnTo>
                <a:lnTo>
                  <a:pt x="402431" y="561975"/>
                </a:lnTo>
                <a:lnTo>
                  <a:pt x="390525" y="521494"/>
                </a:lnTo>
                <a:lnTo>
                  <a:pt x="373856" y="471488"/>
                </a:lnTo>
                <a:lnTo>
                  <a:pt x="350044" y="423863"/>
                </a:lnTo>
                <a:lnTo>
                  <a:pt x="328613" y="385763"/>
                </a:lnTo>
                <a:lnTo>
                  <a:pt x="278606" y="3095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A34F876-436C-43F4-9B1E-9E57651335CA}"/>
              </a:ext>
            </a:extLst>
          </p:cNvPr>
          <p:cNvSpPr/>
          <p:nvPr/>
        </p:nvSpPr>
        <p:spPr>
          <a:xfrm>
            <a:off x="4827589" y="1643065"/>
            <a:ext cx="1082675" cy="1843087"/>
          </a:xfrm>
          <a:custGeom>
            <a:avLst/>
            <a:gdLst>
              <a:gd name="connsiteX0" fmla="*/ 600075 w 1083469"/>
              <a:gd name="connsiteY0" fmla="*/ 873918 h 1843087"/>
              <a:gd name="connsiteX1" fmla="*/ 623887 w 1083469"/>
              <a:gd name="connsiteY1" fmla="*/ 823912 h 1843087"/>
              <a:gd name="connsiteX2" fmla="*/ 642937 w 1083469"/>
              <a:gd name="connsiteY2" fmla="*/ 778668 h 1843087"/>
              <a:gd name="connsiteX3" fmla="*/ 664369 w 1083469"/>
              <a:gd name="connsiteY3" fmla="*/ 728662 h 1843087"/>
              <a:gd name="connsiteX4" fmla="*/ 683419 w 1083469"/>
              <a:gd name="connsiteY4" fmla="*/ 676275 h 1843087"/>
              <a:gd name="connsiteX5" fmla="*/ 702469 w 1083469"/>
              <a:gd name="connsiteY5" fmla="*/ 619125 h 1843087"/>
              <a:gd name="connsiteX6" fmla="*/ 711994 w 1083469"/>
              <a:gd name="connsiteY6" fmla="*/ 583406 h 1843087"/>
              <a:gd name="connsiteX7" fmla="*/ 723900 w 1083469"/>
              <a:gd name="connsiteY7" fmla="*/ 540543 h 1843087"/>
              <a:gd name="connsiteX8" fmla="*/ 733425 w 1083469"/>
              <a:gd name="connsiteY8" fmla="*/ 492918 h 1843087"/>
              <a:gd name="connsiteX9" fmla="*/ 740569 w 1083469"/>
              <a:gd name="connsiteY9" fmla="*/ 445293 h 1843087"/>
              <a:gd name="connsiteX10" fmla="*/ 747712 w 1083469"/>
              <a:gd name="connsiteY10" fmla="*/ 388143 h 1843087"/>
              <a:gd name="connsiteX11" fmla="*/ 750094 w 1083469"/>
              <a:gd name="connsiteY11" fmla="*/ 342900 h 1843087"/>
              <a:gd name="connsiteX12" fmla="*/ 747712 w 1083469"/>
              <a:gd name="connsiteY12" fmla="*/ 295275 h 1843087"/>
              <a:gd name="connsiteX13" fmla="*/ 740569 w 1083469"/>
              <a:gd name="connsiteY13" fmla="*/ 252412 h 1843087"/>
              <a:gd name="connsiteX14" fmla="*/ 733425 w 1083469"/>
              <a:gd name="connsiteY14" fmla="*/ 223837 h 1843087"/>
              <a:gd name="connsiteX15" fmla="*/ 723900 w 1083469"/>
              <a:gd name="connsiteY15" fmla="*/ 197643 h 1843087"/>
              <a:gd name="connsiteX16" fmla="*/ 709612 w 1083469"/>
              <a:gd name="connsiteY16" fmla="*/ 171450 h 1843087"/>
              <a:gd name="connsiteX17" fmla="*/ 681037 w 1083469"/>
              <a:gd name="connsiteY17" fmla="*/ 133350 h 1843087"/>
              <a:gd name="connsiteX18" fmla="*/ 659606 w 1083469"/>
              <a:gd name="connsiteY18" fmla="*/ 109537 h 1843087"/>
              <a:gd name="connsiteX19" fmla="*/ 635794 w 1083469"/>
              <a:gd name="connsiteY19" fmla="*/ 85725 h 1843087"/>
              <a:gd name="connsiteX20" fmla="*/ 607219 w 1083469"/>
              <a:gd name="connsiteY20" fmla="*/ 61912 h 1843087"/>
              <a:gd name="connsiteX21" fmla="*/ 590550 w 1083469"/>
              <a:gd name="connsiteY21" fmla="*/ 38100 h 1843087"/>
              <a:gd name="connsiteX22" fmla="*/ 588169 w 1083469"/>
              <a:gd name="connsiteY22" fmla="*/ 21431 h 1843087"/>
              <a:gd name="connsiteX23" fmla="*/ 592931 w 1083469"/>
              <a:gd name="connsiteY23" fmla="*/ 7143 h 1843087"/>
              <a:gd name="connsiteX24" fmla="*/ 611981 w 1083469"/>
              <a:gd name="connsiteY24" fmla="*/ 2381 h 1843087"/>
              <a:gd name="connsiteX25" fmla="*/ 638175 w 1083469"/>
              <a:gd name="connsiteY25" fmla="*/ 0 h 1843087"/>
              <a:gd name="connsiteX26" fmla="*/ 678656 w 1083469"/>
              <a:gd name="connsiteY26" fmla="*/ 7143 h 1843087"/>
              <a:gd name="connsiteX27" fmla="*/ 735806 w 1083469"/>
              <a:gd name="connsiteY27" fmla="*/ 19050 h 1843087"/>
              <a:gd name="connsiteX28" fmla="*/ 821531 w 1083469"/>
              <a:gd name="connsiteY28" fmla="*/ 45243 h 1843087"/>
              <a:gd name="connsiteX29" fmla="*/ 866775 w 1083469"/>
              <a:gd name="connsiteY29" fmla="*/ 61912 h 1843087"/>
              <a:gd name="connsiteX30" fmla="*/ 914400 w 1083469"/>
              <a:gd name="connsiteY30" fmla="*/ 85725 h 1843087"/>
              <a:gd name="connsiteX31" fmla="*/ 954881 w 1083469"/>
              <a:gd name="connsiteY31" fmla="*/ 109537 h 1843087"/>
              <a:gd name="connsiteX32" fmla="*/ 983456 w 1083469"/>
              <a:gd name="connsiteY32" fmla="*/ 128587 h 1843087"/>
              <a:gd name="connsiteX33" fmla="*/ 1021556 w 1083469"/>
              <a:gd name="connsiteY33" fmla="*/ 159543 h 1843087"/>
              <a:gd name="connsiteX34" fmla="*/ 1047750 w 1083469"/>
              <a:gd name="connsiteY34" fmla="*/ 183356 h 1843087"/>
              <a:gd name="connsiteX35" fmla="*/ 1069181 w 1083469"/>
              <a:gd name="connsiteY35" fmla="*/ 204787 h 1843087"/>
              <a:gd name="connsiteX36" fmla="*/ 1078706 w 1083469"/>
              <a:gd name="connsiteY36" fmla="*/ 219075 h 1843087"/>
              <a:gd name="connsiteX37" fmla="*/ 1083469 w 1083469"/>
              <a:gd name="connsiteY37" fmla="*/ 240506 h 1843087"/>
              <a:gd name="connsiteX38" fmla="*/ 1081087 w 1083469"/>
              <a:gd name="connsiteY38" fmla="*/ 266700 h 1843087"/>
              <a:gd name="connsiteX39" fmla="*/ 1071562 w 1083469"/>
              <a:gd name="connsiteY39" fmla="*/ 295275 h 1843087"/>
              <a:gd name="connsiteX40" fmla="*/ 1057275 w 1083469"/>
              <a:gd name="connsiteY40" fmla="*/ 319087 h 1843087"/>
              <a:gd name="connsiteX41" fmla="*/ 1028700 w 1083469"/>
              <a:gd name="connsiteY41" fmla="*/ 385762 h 1843087"/>
              <a:gd name="connsiteX42" fmla="*/ 1004887 w 1083469"/>
              <a:gd name="connsiteY42" fmla="*/ 447675 h 1843087"/>
              <a:gd name="connsiteX43" fmla="*/ 947737 w 1083469"/>
              <a:gd name="connsiteY43" fmla="*/ 609600 h 1843087"/>
              <a:gd name="connsiteX44" fmla="*/ 892969 w 1083469"/>
              <a:gd name="connsiteY44" fmla="*/ 747712 h 1843087"/>
              <a:gd name="connsiteX45" fmla="*/ 845344 w 1083469"/>
              <a:gd name="connsiteY45" fmla="*/ 852487 h 1843087"/>
              <a:gd name="connsiteX46" fmla="*/ 790575 w 1083469"/>
              <a:gd name="connsiteY46" fmla="*/ 969168 h 1843087"/>
              <a:gd name="connsiteX47" fmla="*/ 742950 w 1083469"/>
              <a:gd name="connsiteY47" fmla="*/ 1047750 h 1843087"/>
              <a:gd name="connsiteX48" fmla="*/ 640556 w 1083469"/>
              <a:gd name="connsiteY48" fmla="*/ 1207293 h 1843087"/>
              <a:gd name="connsiteX49" fmla="*/ 533400 w 1083469"/>
              <a:gd name="connsiteY49" fmla="*/ 1364456 h 1843087"/>
              <a:gd name="connsiteX50" fmla="*/ 476250 w 1083469"/>
              <a:gd name="connsiteY50" fmla="*/ 1447800 h 1843087"/>
              <a:gd name="connsiteX51" fmla="*/ 416719 w 1083469"/>
              <a:gd name="connsiteY51" fmla="*/ 1516856 h 1843087"/>
              <a:gd name="connsiteX52" fmla="*/ 333375 w 1083469"/>
              <a:gd name="connsiteY52" fmla="*/ 1593056 h 1843087"/>
              <a:gd name="connsiteX53" fmla="*/ 242887 w 1083469"/>
              <a:gd name="connsiteY53" fmla="*/ 1671637 h 1843087"/>
              <a:gd name="connsiteX54" fmla="*/ 154781 w 1083469"/>
              <a:gd name="connsiteY54" fmla="*/ 1747837 h 1843087"/>
              <a:gd name="connsiteX55" fmla="*/ 92869 w 1083469"/>
              <a:gd name="connsiteY55" fmla="*/ 1802606 h 1843087"/>
              <a:gd name="connsiteX56" fmla="*/ 50006 w 1083469"/>
              <a:gd name="connsiteY56" fmla="*/ 1835943 h 1843087"/>
              <a:gd name="connsiteX57" fmla="*/ 23812 w 1083469"/>
              <a:gd name="connsiteY57" fmla="*/ 1843087 h 1843087"/>
              <a:gd name="connsiteX58" fmla="*/ 14287 w 1083469"/>
              <a:gd name="connsiteY58" fmla="*/ 1843087 h 1843087"/>
              <a:gd name="connsiteX59" fmla="*/ 7144 w 1083469"/>
              <a:gd name="connsiteY59" fmla="*/ 1838325 h 1843087"/>
              <a:gd name="connsiteX60" fmla="*/ 2381 w 1083469"/>
              <a:gd name="connsiteY60" fmla="*/ 1828800 h 1843087"/>
              <a:gd name="connsiteX61" fmla="*/ 0 w 1083469"/>
              <a:gd name="connsiteY61" fmla="*/ 1814512 h 1843087"/>
              <a:gd name="connsiteX62" fmla="*/ 7144 w 1083469"/>
              <a:gd name="connsiteY62" fmla="*/ 1793081 h 1843087"/>
              <a:gd name="connsiteX63" fmla="*/ 21431 w 1083469"/>
              <a:gd name="connsiteY63" fmla="*/ 1771650 h 1843087"/>
              <a:gd name="connsiteX64" fmla="*/ 57150 w 1083469"/>
              <a:gd name="connsiteY64" fmla="*/ 1726406 h 1843087"/>
              <a:gd name="connsiteX65" fmla="*/ 109537 w 1083469"/>
              <a:gd name="connsiteY65" fmla="*/ 1659731 h 1843087"/>
              <a:gd name="connsiteX66" fmla="*/ 169069 w 1083469"/>
              <a:gd name="connsiteY66" fmla="*/ 1576387 h 1843087"/>
              <a:gd name="connsiteX67" fmla="*/ 233362 w 1083469"/>
              <a:gd name="connsiteY67" fmla="*/ 1485900 h 1843087"/>
              <a:gd name="connsiteX68" fmla="*/ 288131 w 1083469"/>
              <a:gd name="connsiteY68" fmla="*/ 1409700 h 1843087"/>
              <a:gd name="connsiteX69" fmla="*/ 333375 w 1083469"/>
              <a:gd name="connsiteY69" fmla="*/ 1340643 h 1843087"/>
              <a:gd name="connsiteX70" fmla="*/ 397669 w 1083469"/>
              <a:gd name="connsiteY70" fmla="*/ 1243012 h 1843087"/>
              <a:gd name="connsiteX71" fmla="*/ 442912 w 1083469"/>
              <a:gd name="connsiteY71" fmla="*/ 1166812 h 1843087"/>
              <a:gd name="connsiteX72" fmla="*/ 507206 w 1083469"/>
              <a:gd name="connsiteY72" fmla="*/ 1057275 h 1843087"/>
              <a:gd name="connsiteX73" fmla="*/ 542925 w 1083469"/>
              <a:gd name="connsiteY73" fmla="*/ 992981 h 1843087"/>
              <a:gd name="connsiteX74" fmla="*/ 600075 w 1083469"/>
              <a:gd name="connsiteY74" fmla="*/ 873918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83469" h="1843087">
                <a:moveTo>
                  <a:pt x="600075" y="873918"/>
                </a:moveTo>
                <a:lnTo>
                  <a:pt x="623887" y="823912"/>
                </a:lnTo>
                <a:lnTo>
                  <a:pt x="642937" y="778668"/>
                </a:lnTo>
                <a:lnTo>
                  <a:pt x="664369" y="728662"/>
                </a:lnTo>
                <a:lnTo>
                  <a:pt x="683419" y="676275"/>
                </a:lnTo>
                <a:lnTo>
                  <a:pt x="702469" y="619125"/>
                </a:lnTo>
                <a:lnTo>
                  <a:pt x="711994" y="583406"/>
                </a:lnTo>
                <a:lnTo>
                  <a:pt x="723900" y="540543"/>
                </a:lnTo>
                <a:lnTo>
                  <a:pt x="733425" y="492918"/>
                </a:lnTo>
                <a:lnTo>
                  <a:pt x="740569" y="445293"/>
                </a:lnTo>
                <a:lnTo>
                  <a:pt x="747712" y="388143"/>
                </a:lnTo>
                <a:lnTo>
                  <a:pt x="750094" y="342900"/>
                </a:lnTo>
                <a:lnTo>
                  <a:pt x="747712" y="295275"/>
                </a:lnTo>
                <a:lnTo>
                  <a:pt x="740569" y="252412"/>
                </a:lnTo>
                <a:lnTo>
                  <a:pt x="733425" y="223837"/>
                </a:lnTo>
                <a:lnTo>
                  <a:pt x="723900" y="197643"/>
                </a:lnTo>
                <a:lnTo>
                  <a:pt x="709612" y="171450"/>
                </a:lnTo>
                <a:lnTo>
                  <a:pt x="681037" y="133350"/>
                </a:lnTo>
                <a:lnTo>
                  <a:pt x="659606" y="109537"/>
                </a:lnTo>
                <a:lnTo>
                  <a:pt x="635794" y="85725"/>
                </a:lnTo>
                <a:lnTo>
                  <a:pt x="607219" y="61912"/>
                </a:lnTo>
                <a:lnTo>
                  <a:pt x="590550" y="38100"/>
                </a:lnTo>
                <a:lnTo>
                  <a:pt x="588169" y="21431"/>
                </a:lnTo>
                <a:lnTo>
                  <a:pt x="592931" y="7143"/>
                </a:lnTo>
                <a:lnTo>
                  <a:pt x="611981" y="2381"/>
                </a:lnTo>
                <a:lnTo>
                  <a:pt x="638175" y="0"/>
                </a:lnTo>
                <a:lnTo>
                  <a:pt x="678656" y="7143"/>
                </a:lnTo>
                <a:lnTo>
                  <a:pt x="735806" y="19050"/>
                </a:lnTo>
                <a:lnTo>
                  <a:pt x="821531" y="45243"/>
                </a:lnTo>
                <a:lnTo>
                  <a:pt x="866775" y="61912"/>
                </a:lnTo>
                <a:lnTo>
                  <a:pt x="914400" y="85725"/>
                </a:lnTo>
                <a:lnTo>
                  <a:pt x="954881" y="109537"/>
                </a:lnTo>
                <a:lnTo>
                  <a:pt x="983456" y="128587"/>
                </a:lnTo>
                <a:lnTo>
                  <a:pt x="1021556" y="159543"/>
                </a:lnTo>
                <a:lnTo>
                  <a:pt x="1047750" y="183356"/>
                </a:lnTo>
                <a:lnTo>
                  <a:pt x="1069181" y="204787"/>
                </a:lnTo>
                <a:lnTo>
                  <a:pt x="1078706" y="219075"/>
                </a:lnTo>
                <a:lnTo>
                  <a:pt x="1083469" y="240506"/>
                </a:lnTo>
                <a:lnTo>
                  <a:pt x="1081087" y="266700"/>
                </a:lnTo>
                <a:lnTo>
                  <a:pt x="1071562" y="295275"/>
                </a:lnTo>
                <a:lnTo>
                  <a:pt x="1057275" y="319087"/>
                </a:lnTo>
                <a:lnTo>
                  <a:pt x="1028700" y="385762"/>
                </a:lnTo>
                <a:lnTo>
                  <a:pt x="1004887" y="447675"/>
                </a:lnTo>
                <a:lnTo>
                  <a:pt x="947737" y="609600"/>
                </a:lnTo>
                <a:lnTo>
                  <a:pt x="892969" y="747712"/>
                </a:lnTo>
                <a:lnTo>
                  <a:pt x="845344" y="852487"/>
                </a:lnTo>
                <a:lnTo>
                  <a:pt x="790575" y="969168"/>
                </a:lnTo>
                <a:lnTo>
                  <a:pt x="742950" y="1047750"/>
                </a:lnTo>
                <a:lnTo>
                  <a:pt x="640556" y="1207293"/>
                </a:lnTo>
                <a:lnTo>
                  <a:pt x="533400" y="1364456"/>
                </a:lnTo>
                <a:lnTo>
                  <a:pt x="476250" y="1447800"/>
                </a:lnTo>
                <a:lnTo>
                  <a:pt x="416719" y="1516856"/>
                </a:lnTo>
                <a:lnTo>
                  <a:pt x="333375" y="1593056"/>
                </a:lnTo>
                <a:lnTo>
                  <a:pt x="242887" y="1671637"/>
                </a:lnTo>
                <a:lnTo>
                  <a:pt x="154781" y="1747837"/>
                </a:lnTo>
                <a:lnTo>
                  <a:pt x="92869" y="1802606"/>
                </a:lnTo>
                <a:lnTo>
                  <a:pt x="50006" y="1835943"/>
                </a:lnTo>
                <a:lnTo>
                  <a:pt x="23812" y="1843087"/>
                </a:lnTo>
                <a:lnTo>
                  <a:pt x="14287" y="1843087"/>
                </a:lnTo>
                <a:lnTo>
                  <a:pt x="7144" y="1838325"/>
                </a:lnTo>
                <a:lnTo>
                  <a:pt x="2381" y="1828800"/>
                </a:lnTo>
                <a:lnTo>
                  <a:pt x="0" y="1814512"/>
                </a:lnTo>
                <a:lnTo>
                  <a:pt x="7144" y="1793081"/>
                </a:lnTo>
                <a:lnTo>
                  <a:pt x="21431" y="1771650"/>
                </a:lnTo>
                <a:lnTo>
                  <a:pt x="57150" y="1726406"/>
                </a:lnTo>
                <a:lnTo>
                  <a:pt x="109537" y="1659731"/>
                </a:lnTo>
                <a:lnTo>
                  <a:pt x="169069" y="1576387"/>
                </a:lnTo>
                <a:lnTo>
                  <a:pt x="233362" y="1485900"/>
                </a:lnTo>
                <a:lnTo>
                  <a:pt x="288131" y="1409700"/>
                </a:lnTo>
                <a:lnTo>
                  <a:pt x="333375" y="1340643"/>
                </a:lnTo>
                <a:lnTo>
                  <a:pt x="397669" y="1243012"/>
                </a:lnTo>
                <a:lnTo>
                  <a:pt x="442912" y="1166812"/>
                </a:lnTo>
                <a:lnTo>
                  <a:pt x="507206" y="1057275"/>
                </a:lnTo>
                <a:lnTo>
                  <a:pt x="542925" y="992981"/>
                </a:lnTo>
                <a:lnTo>
                  <a:pt x="600075" y="8739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3CB37A4-5A1A-45FE-9BFB-5BC8AB7EF95B}"/>
              </a:ext>
            </a:extLst>
          </p:cNvPr>
          <p:cNvSpPr/>
          <p:nvPr/>
        </p:nvSpPr>
        <p:spPr>
          <a:xfrm>
            <a:off x="5707064" y="1924051"/>
            <a:ext cx="885825" cy="363538"/>
          </a:xfrm>
          <a:custGeom>
            <a:avLst/>
            <a:gdLst>
              <a:gd name="connsiteX0" fmla="*/ 307182 w 885825"/>
              <a:gd name="connsiteY0" fmla="*/ 92869 h 364331"/>
              <a:gd name="connsiteX1" fmla="*/ 216694 w 885825"/>
              <a:gd name="connsiteY1" fmla="*/ 119063 h 364331"/>
              <a:gd name="connsiteX2" fmla="*/ 154782 w 885825"/>
              <a:gd name="connsiteY2" fmla="*/ 135731 h 364331"/>
              <a:gd name="connsiteX3" fmla="*/ 85725 w 885825"/>
              <a:gd name="connsiteY3" fmla="*/ 152400 h 364331"/>
              <a:gd name="connsiteX4" fmla="*/ 16669 w 885825"/>
              <a:gd name="connsiteY4" fmla="*/ 157163 h 364331"/>
              <a:gd name="connsiteX5" fmla="*/ 0 w 885825"/>
              <a:gd name="connsiteY5" fmla="*/ 330994 h 364331"/>
              <a:gd name="connsiteX6" fmla="*/ 100013 w 885825"/>
              <a:gd name="connsiteY6" fmla="*/ 314325 h 364331"/>
              <a:gd name="connsiteX7" fmla="*/ 245269 w 885825"/>
              <a:gd name="connsiteY7" fmla="*/ 278606 h 364331"/>
              <a:gd name="connsiteX8" fmla="*/ 340519 w 885825"/>
              <a:gd name="connsiteY8" fmla="*/ 254794 h 364331"/>
              <a:gd name="connsiteX9" fmla="*/ 402432 w 885825"/>
              <a:gd name="connsiteY9" fmla="*/ 238125 h 364331"/>
              <a:gd name="connsiteX10" fmla="*/ 445294 w 885825"/>
              <a:gd name="connsiteY10" fmla="*/ 230981 h 364331"/>
              <a:gd name="connsiteX11" fmla="*/ 469107 w 885825"/>
              <a:gd name="connsiteY11" fmla="*/ 230981 h 364331"/>
              <a:gd name="connsiteX12" fmla="*/ 495300 w 885825"/>
              <a:gd name="connsiteY12" fmla="*/ 233363 h 364331"/>
              <a:gd name="connsiteX13" fmla="*/ 514350 w 885825"/>
              <a:gd name="connsiteY13" fmla="*/ 240506 h 364331"/>
              <a:gd name="connsiteX14" fmla="*/ 526257 w 885825"/>
              <a:gd name="connsiteY14" fmla="*/ 252413 h 364331"/>
              <a:gd name="connsiteX15" fmla="*/ 804863 w 885825"/>
              <a:gd name="connsiteY15" fmla="*/ 364331 h 364331"/>
              <a:gd name="connsiteX16" fmla="*/ 823913 w 885825"/>
              <a:gd name="connsiteY16" fmla="*/ 347663 h 364331"/>
              <a:gd name="connsiteX17" fmla="*/ 842963 w 885825"/>
              <a:gd name="connsiteY17" fmla="*/ 326231 h 364331"/>
              <a:gd name="connsiteX18" fmla="*/ 864394 w 885825"/>
              <a:gd name="connsiteY18" fmla="*/ 295275 h 364331"/>
              <a:gd name="connsiteX19" fmla="*/ 876300 w 885825"/>
              <a:gd name="connsiteY19" fmla="*/ 271463 h 364331"/>
              <a:gd name="connsiteX20" fmla="*/ 883444 w 885825"/>
              <a:gd name="connsiteY20" fmla="*/ 245269 h 364331"/>
              <a:gd name="connsiteX21" fmla="*/ 885825 w 885825"/>
              <a:gd name="connsiteY21" fmla="*/ 228600 h 364331"/>
              <a:gd name="connsiteX22" fmla="*/ 883444 w 885825"/>
              <a:gd name="connsiteY22" fmla="*/ 211931 h 364331"/>
              <a:gd name="connsiteX23" fmla="*/ 876300 w 885825"/>
              <a:gd name="connsiteY23" fmla="*/ 192881 h 364331"/>
              <a:gd name="connsiteX24" fmla="*/ 864394 w 885825"/>
              <a:gd name="connsiteY24" fmla="*/ 176213 h 364331"/>
              <a:gd name="connsiteX25" fmla="*/ 842963 w 885825"/>
              <a:gd name="connsiteY25" fmla="*/ 161925 h 364331"/>
              <a:gd name="connsiteX26" fmla="*/ 823913 w 885825"/>
              <a:gd name="connsiteY26" fmla="*/ 154781 h 364331"/>
              <a:gd name="connsiteX27" fmla="*/ 771525 w 885825"/>
              <a:gd name="connsiteY27" fmla="*/ 126206 h 364331"/>
              <a:gd name="connsiteX28" fmla="*/ 716757 w 885825"/>
              <a:gd name="connsiteY28" fmla="*/ 95250 h 364331"/>
              <a:gd name="connsiteX29" fmla="*/ 671513 w 885825"/>
              <a:gd name="connsiteY29" fmla="*/ 69056 h 364331"/>
              <a:gd name="connsiteX30" fmla="*/ 628650 w 885825"/>
              <a:gd name="connsiteY30" fmla="*/ 40481 h 364331"/>
              <a:gd name="connsiteX31" fmla="*/ 590550 w 885825"/>
              <a:gd name="connsiteY31" fmla="*/ 14288 h 364331"/>
              <a:gd name="connsiteX32" fmla="*/ 569119 w 885825"/>
              <a:gd name="connsiteY32" fmla="*/ 7144 h 364331"/>
              <a:gd name="connsiteX33" fmla="*/ 519113 w 885825"/>
              <a:gd name="connsiteY33" fmla="*/ 0 h 364331"/>
              <a:gd name="connsiteX34" fmla="*/ 485775 w 885825"/>
              <a:gd name="connsiteY34" fmla="*/ 2381 h 364331"/>
              <a:gd name="connsiteX35" fmla="*/ 473869 w 885825"/>
              <a:gd name="connsiteY35" fmla="*/ 7144 h 364331"/>
              <a:gd name="connsiteX36" fmla="*/ 442913 w 885825"/>
              <a:gd name="connsiteY36" fmla="*/ 28575 h 364331"/>
              <a:gd name="connsiteX37" fmla="*/ 404813 w 885825"/>
              <a:gd name="connsiteY37" fmla="*/ 52388 h 364331"/>
              <a:gd name="connsiteX38" fmla="*/ 359569 w 885825"/>
              <a:gd name="connsiteY38" fmla="*/ 76200 h 364331"/>
              <a:gd name="connsiteX39" fmla="*/ 307182 w 885825"/>
              <a:gd name="connsiteY39" fmla="*/ 9286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85825" h="364331">
                <a:moveTo>
                  <a:pt x="307182" y="92869"/>
                </a:moveTo>
                <a:lnTo>
                  <a:pt x="216694" y="119063"/>
                </a:lnTo>
                <a:lnTo>
                  <a:pt x="154782" y="135731"/>
                </a:lnTo>
                <a:lnTo>
                  <a:pt x="85725" y="152400"/>
                </a:lnTo>
                <a:lnTo>
                  <a:pt x="16669" y="157163"/>
                </a:lnTo>
                <a:lnTo>
                  <a:pt x="0" y="330994"/>
                </a:lnTo>
                <a:lnTo>
                  <a:pt x="100013" y="314325"/>
                </a:lnTo>
                <a:lnTo>
                  <a:pt x="245269" y="278606"/>
                </a:lnTo>
                <a:lnTo>
                  <a:pt x="340519" y="254794"/>
                </a:lnTo>
                <a:lnTo>
                  <a:pt x="402432" y="238125"/>
                </a:lnTo>
                <a:lnTo>
                  <a:pt x="445294" y="230981"/>
                </a:lnTo>
                <a:lnTo>
                  <a:pt x="469107" y="230981"/>
                </a:lnTo>
                <a:lnTo>
                  <a:pt x="495300" y="233363"/>
                </a:lnTo>
                <a:lnTo>
                  <a:pt x="514350" y="240506"/>
                </a:lnTo>
                <a:lnTo>
                  <a:pt x="526257" y="252413"/>
                </a:lnTo>
                <a:lnTo>
                  <a:pt x="804863" y="364331"/>
                </a:lnTo>
                <a:lnTo>
                  <a:pt x="823913" y="347663"/>
                </a:lnTo>
                <a:lnTo>
                  <a:pt x="842963" y="326231"/>
                </a:lnTo>
                <a:lnTo>
                  <a:pt x="864394" y="295275"/>
                </a:lnTo>
                <a:lnTo>
                  <a:pt x="876300" y="271463"/>
                </a:lnTo>
                <a:lnTo>
                  <a:pt x="883444" y="245269"/>
                </a:lnTo>
                <a:lnTo>
                  <a:pt x="885825" y="228600"/>
                </a:lnTo>
                <a:lnTo>
                  <a:pt x="883444" y="211931"/>
                </a:lnTo>
                <a:lnTo>
                  <a:pt x="876300" y="192881"/>
                </a:lnTo>
                <a:lnTo>
                  <a:pt x="864394" y="176213"/>
                </a:lnTo>
                <a:lnTo>
                  <a:pt x="842963" y="161925"/>
                </a:lnTo>
                <a:lnTo>
                  <a:pt x="823913" y="154781"/>
                </a:lnTo>
                <a:lnTo>
                  <a:pt x="771525" y="126206"/>
                </a:lnTo>
                <a:lnTo>
                  <a:pt x="716757" y="95250"/>
                </a:lnTo>
                <a:lnTo>
                  <a:pt x="671513" y="69056"/>
                </a:lnTo>
                <a:lnTo>
                  <a:pt x="628650" y="40481"/>
                </a:lnTo>
                <a:lnTo>
                  <a:pt x="590550" y="14288"/>
                </a:lnTo>
                <a:lnTo>
                  <a:pt x="569119" y="7144"/>
                </a:lnTo>
                <a:lnTo>
                  <a:pt x="519113" y="0"/>
                </a:lnTo>
                <a:lnTo>
                  <a:pt x="485775" y="2381"/>
                </a:lnTo>
                <a:lnTo>
                  <a:pt x="473869" y="7144"/>
                </a:lnTo>
                <a:lnTo>
                  <a:pt x="442913" y="28575"/>
                </a:lnTo>
                <a:lnTo>
                  <a:pt x="404813" y="52388"/>
                </a:lnTo>
                <a:lnTo>
                  <a:pt x="359569" y="76200"/>
                </a:lnTo>
                <a:lnTo>
                  <a:pt x="307182" y="928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BCA1FC56-1291-4C69-ABDC-57AAAA80ED8B}"/>
              </a:ext>
            </a:extLst>
          </p:cNvPr>
          <p:cNvSpPr/>
          <p:nvPr/>
        </p:nvSpPr>
        <p:spPr>
          <a:xfrm rot="5400000">
            <a:off x="4648994" y="2467770"/>
            <a:ext cx="2338388" cy="1485900"/>
          </a:xfrm>
          <a:custGeom>
            <a:avLst/>
            <a:gdLst>
              <a:gd name="connsiteX0" fmla="*/ 657225 w 2338388"/>
              <a:gd name="connsiteY0" fmla="*/ 433387 h 1485900"/>
              <a:gd name="connsiteX1" fmla="*/ 545307 w 2338388"/>
              <a:gd name="connsiteY1" fmla="*/ 400050 h 1485900"/>
              <a:gd name="connsiteX2" fmla="*/ 454819 w 2338388"/>
              <a:gd name="connsiteY2" fmla="*/ 376237 h 1485900"/>
              <a:gd name="connsiteX3" fmla="*/ 350044 w 2338388"/>
              <a:gd name="connsiteY3" fmla="*/ 350044 h 1485900"/>
              <a:gd name="connsiteX4" fmla="*/ 269082 w 2338388"/>
              <a:gd name="connsiteY4" fmla="*/ 330994 h 1485900"/>
              <a:gd name="connsiteX5" fmla="*/ 204788 w 2338388"/>
              <a:gd name="connsiteY5" fmla="*/ 319087 h 1485900"/>
              <a:gd name="connsiteX6" fmla="*/ 183357 w 2338388"/>
              <a:gd name="connsiteY6" fmla="*/ 314325 h 1485900"/>
              <a:gd name="connsiteX7" fmla="*/ 157163 w 2338388"/>
              <a:gd name="connsiteY7" fmla="*/ 316706 h 1485900"/>
              <a:gd name="connsiteX8" fmla="*/ 138113 w 2338388"/>
              <a:gd name="connsiteY8" fmla="*/ 321469 h 1485900"/>
              <a:gd name="connsiteX9" fmla="*/ 128588 w 2338388"/>
              <a:gd name="connsiteY9" fmla="*/ 328612 h 1485900"/>
              <a:gd name="connsiteX10" fmla="*/ 114300 w 2338388"/>
              <a:gd name="connsiteY10" fmla="*/ 342900 h 1485900"/>
              <a:gd name="connsiteX11" fmla="*/ 107157 w 2338388"/>
              <a:gd name="connsiteY11" fmla="*/ 376237 h 1485900"/>
              <a:gd name="connsiteX12" fmla="*/ 0 w 2338388"/>
              <a:gd name="connsiteY12" fmla="*/ 350044 h 1485900"/>
              <a:gd name="connsiteX13" fmla="*/ 190500 w 2338388"/>
              <a:gd name="connsiteY13" fmla="*/ 0 h 1485900"/>
              <a:gd name="connsiteX14" fmla="*/ 214313 w 2338388"/>
              <a:gd name="connsiteY14" fmla="*/ 16669 h 1485900"/>
              <a:gd name="connsiteX15" fmla="*/ 238125 w 2338388"/>
              <a:gd name="connsiteY15" fmla="*/ 40481 h 1485900"/>
              <a:gd name="connsiteX16" fmla="*/ 245269 w 2338388"/>
              <a:gd name="connsiteY16" fmla="*/ 47625 h 1485900"/>
              <a:gd name="connsiteX17" fmla="*/ 273844 w 2338388"/>
              <a:gd name="connsiteY17" fmla="*/ 54769 h 1485900"/>
              <a:gd name="connsiteX18" fmla="*/ 333375 w 2338388"/>
              <a:gd name="connsiteY18" fmla="*/ 64294 h 1485900"/>
              <a:gd name="connsiteX19" fmla="*/ 383382 w 2338388"/>
              <a:gd name="connsiteY19" fmla="*/ 76200 h 1485900"/>
              <a:gd name="connsiteX20" fmla="*/ 471488 w 2338388"/>
              <a:gd name="connsiteY20" fmla="*/ 97631 h 1485900"/>
              <a:gd name="connsiteX21" fmla="*/ 557213 w 2338388"/>
              <a:gd name="connsiteY21" fmla="*/ 123825 h 1485900"/>
              <a:gd name="connsiteX22" fmla="*/ 657225 w 2338388"/>
              <a:gd name="connsiteY22" fmla="*/ 157162 h 1485900"/>
              <a:gd name="connsiteX23" fmla="*/ 747713 w 2338388"/>
              <a:gd name="connsiteY23" fmla="*/ 190500 h 1485900"/>
              <a:gd name="connsiteX24" fmla="*/ 821532 w 2338388"/>
              <a:gd name="connsiteY24" fmla="*/ 219075 h 1485900"/>
              <a:gd name="connsiteX25" fmla="*/ 964407 w 2338388"/>
              <a:gd name="connsiteY25" fmla="*/ 280987 h 1485900"/>
              <a:gd name="connsiteX26" fmla="*/ 1054894 w 2338388"/>
              <a:gd name="connsiteY26" fmla="*/ 328612 h 1485900"/>
              <a:gd name="connsiteX27" fmla="*/ 1138238 w 2338388"/>
              <a:gd name="connsiteY27" fmla="*/ 369094 h 1485900"/>
              <a:gd name="connsiteX28" fmla="*/ 1247775 w 2338388"/>
              <a:gd name="connsiteY28" fmla="*/ 428625 h 1485900"/>
              <a:gd name="connsiteX29" fmla="*/ 1352550 w 2338388"/>
              <a:gd name="connsiteY29" fmla="*/ 492919 h 1485900"/>
              <a:gd name="connsiteX30" fmla="*/ 1443038 w 2338388"/>
              <a:gd name="connsiteY30" fmla="*/ 550069 h 1485900"/>
              <a:gd name="connsiteX31" fmla="*/ 1535907 w 2338388"/>
              <a:gd name="connsiteY31" fmla="*/ 614362 h 1485900"/>
              <a:gd name="connsiteX32" fmla="*/ 1624013 w 2338388"/>
              <a:gd name="connsiteY32" fmla="*/ 678656 h 1485900"/>
              <a:gd name="connsiteX33" fmla="*/ 1704975 w 2338388"/>
              <a:gd name="connsiteY33" fmla="*/ 738187 h 1485900"/>
              <a:gd name="connsiteX34" fmla="*/ 1783557 w 2338388"/>
              <a:gd name="connsiteY34" fmla="*/ 800100 h 1485900"/>
              <a:gd name="connsiteX35" fmla="*/ 1824038 w 2338388"/>
              <a:gd name="connsiteY35" fmla="*/ 833437 h 1485900"/>
              <a:gd name="connsiteX36" fmla="*/ 1878807 w 2338388"/>
              <a:gd name="connsiteY36" fmla="*/ 885825 h 1485900"/>
              <a:gd name="connsiteX37" fmla="*/ 1926432 w 2338388"/>
              <a:gd name="connsiteY37" fmla="*/ 931069 h 1485900"/>
              <a:gd name="connsiteX38" fmla="*/ 2012157 w 2338388"/>
              <a:gd name="connsiteY38" fmla="*/ 1021556 h 1485900"/>
              <a:gd name="connsiteX39" fmla="*/ 2083594 w 2338388"/>
              <a:gd name="connsiteY39" fmla="*/ 1107281 h 1485900"/>
              <a:gd name="connsiteX40" fmla="*/ 2152650 w 2338388"/>
              <a:gd name="connsiteY40" fmla="*/ 1195387 h 1485900"/>
              <a:gd name="connsiteX41" fmla="*/ 2216944 w 2338388"/>
              <a:gd name="connsiteY41" fmla="*/ 1278731 h 1485900"/>
              <a:gd name="connsiteX42" fmla="*/ 2276475 w 2338388"/>
              <a:gd name="connsiteY42" fmla="*/ 1362075 h 1485900"/>
              <a:gd name="connsiteX43" fmla="*/ 2321719 w 2338388"/>
              <a:gd name="connsiteY43" fmla="*/ 1423987 h 1485900"/>
              <a:gd name="connsiteX44" fmla="*/ 2333625 w 2338388"/>
              <a:gd name="connsiteY44" fmla="*/ 1447800 h 1485900"/>
              <a:gd name="connsiteX45" fmla="*/ 2338388 w 2338388"/>
              <a:gd name="connsiteY45" fmla="*/ 1466850 h 1485900"/>
              <a:gd name="connsiteX46" fmla="*/ 2338388 w 2338388"/>
              <a:gd name="connsiteY46" fmla="*/ 1478756 h 1485900"/>
              <a:gd name="connsiteX47" fmla="*/ 2338388 w 2338388"/>
              <a:gd name="connsiteY47" fmla="*/ 1478756 h 1485900"/>
              <a:gd name="connsiteX48" fmla="*/ 2321719 w 2338388"/>
              <a:gd name="connsiteY48" fmla="*/ 1485900 h 1485900"/>
              <a:gd name="connsiteX49" fmla="*/ 2300288 w 2338388"/>
              <a:gd name="connsiteY49" fmla="*/ 1483519 h 1485900"/>
              <a:gd name="connsiteX50" fmla="*/ 2278857 w 2338388"/>
              <a:gd name="connsiteY50" fmla="*/ 1473994 h 1485900"/>
              <a:gd name="connsiteX51" fmla="*/ 2245519 w 2338388"/>
              <a:gd name="connsiteY51" fmla="*/ 1440656 h 1485900"/>
              <a:gd name="connsiteX52" fmla="*/ 2181225 w 2338388"/>
              <a:gd name="connsiteY52" fmla="*/ 1376362 h 1485900"/>
              <a:gd name="connsiteX53" fmla="*/ 2097882 w 2338388"/>
              <a:gd name="connsiteY53" fmla="*/ 1290637 h 1485900"/>
              <a:gd name="connsiteX54" fmla="*/ 2012157 w 2338388"/>
              <a:gd name="connsiteY54" fmla="*/ 1212056 h 1485900"/>
              <a:gd name="connsiteX55" fmla="*/ 1947863 w 2338388"/>
              <a:gd name="connsiteY55" fmla="*/ 1152525 h 1485900"/>
              <a:gd name="connsiteX56" fmla="*/ 1859757 w 2338388"/>
              <a:gd name="connsiteY56" fmla="*/ 1073944 h 1485900"/>
              <a:gd name="connsiteX57" fmla="*/ 1781175 w 2338388"/>
              <a:gd name="connsiteY57" fmla="*/ 1009650 h 1485900"/>
              <a:gd name="connsiteX58" fmla="*/ 1674019 w 2338388"/>
              <a:gd name="connsiteY58" fmla="*/ 928687 h 1485900"/>
              <a:gd name="connsiteX59" fmla="*/ 1540669 w 2338388"/>
              <a:gd name="connsiteY59" fmla="*/ 833437 h 1485900"/>
              <a:gd name="connsiteX60" fmla="*/ 1414463 w 2338388"/>
              <a:gd name="connsiteY60" fmla="*/ 754856 h 1485900"/>
              <a:gd name="connsiteX61" fmla="*/ 1314450 w 2338388"/>
              <a:gd name="connsiteY61" fmla="*/ 700087 h 1485900"/>
              <a:gd name="connsiteX62" fmla="*/ 1228725 w 2338388"/>
              <a:gd name="connsiteY62" fmla="*/ 657225 h 1485900"/>
              <a:gd name="connsiteX63" fmla="*/ 1114425 w 2338388"/>
              <a:gd name="connsiteY63" fmla="*/ 602456 h 1485900"/>
              <a:gd name="connsiteX64" fmla="*/ 1042988 w 2338388"/>
              <a:gd name="connsiteY64" fmla="*/ 571500 h 1485900"/>
              <a:gd name="connsiteX65" fmla="*/ 897732 w 2338388"/>
              <a:gd name="connsiteY65" fmla="*/ 514350 h 1485900"/>
              <a:gd name="connsiteX66" fmla="*/ 812007 w 2338388"/>
              <a:gd name="connsiteY66" fmla="*/ 483394 h 1485900"/>
              <a:gd name="connsiteX67" fmla="*/ 657225 w 2338388"/>
              <a:gd name="connsiteY67" fmla="*/ 433387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38388" h="1485900">
                <a:moveTo>
                  <a:pt x="657225" y="433387"/>
                </a:moveTo>
                <a:lnTo>
                  <a:pt x="545307" y="400050"/>
                </a:lnTo>
                <a:lnTo>
                  <a:pt x="454819" y="376237"/>
                </a:lnTo>
                <a:lnTo>
                  <a:pt x="350044" y="350044"/>
                </a:lnTo>
                <a:lnTo>
                  <a:pt x="269082" y="330994"/>
                </a:lnTo>
                <a:lnTo>
                  <a:pt x="204788" y="319087"/>
                </a:lnTo>
                <a:lnTo>
                  <a:pt x="183357" y="314325"/>
                </a:lnTo>
                <a:lnTo>
                  <a:pt x="157163" y="316706"/>
                </a:lnTo>
                <a:lnTo>
                  <a:pt x="138113" y="321469"/>
                </a:lnTo>
                <a:lnTo>
                  <a:pt x="128588" y="328612"/>
                </a:lnTo>
                <a:lnTo>
                  <a:pt x="114300" y="342900"/>
                </a:lnTo>
                <a:lnTo>
                  <a:pt x="107157" y="376237"/>
                </a:lnTo>
                <a:lnTo>
                  <a:pt x="0" y="350044"/>
                </a:lnTo>
                <a:lnTo>
                  <a:pt x="190500" y="0"/>
                </a:lnTo>
                <a:lnTo>
                  <a:pt x="214313" y="16669"/>
                </a:lnTo>
                <a:lnTo>
                  <a:pt x="238125" y="40481"/>
                </a:lnTo>
                <a:lnTo>
                  <a:pt x="245269" y="47625"/>
                </a:lnTo>
                <a:lnTo>
                  <a:pt x="273844" y="54769"/>
                </a:lnTo>
                <a:lnTo>
                  <a:pt x="333375" y="64294"/>
                </a:lnTo>
                <a:lnTo>
                  <a:pt x="383382" y="76200"/>
                </a:lnTo>
                <a:lnTo>
                  <a:pt x="471488" y="97631"/>
                </a:lnTo>
                <a:lnTo>
                  <a:pt x="557213" y="123825"/>
                </a:lnTo>
                <a:lnTo>
                  <a:pt x="657225" y="157162"/>
                </a:lnTo>
                <a:lnTo>
                  <a:pt x="747713" y="190500"/>
                </a:lnTo>
                <a:lnTo>
                  <a:pt x="821532" y="219075"/>
                </a:lnTo>
                <a:lnTo>
                  <a:pt x="964407" y="280987"/>
                </a:lnTo>
                <a:lnTo>
                  <a:pt x="1054894" y="328612"/>
                </a:lnTo>
                <a:lnTo>
                  <a:pt x="1138238" y="369094"/>
                </a:lnTo>
                <a:lnTo>
                  <a:pt x="1247775" y="428625"/>
                </a:lnTo>
                <a:lnTo>
                  <a:pt x="1352550" y="492919"/>
                </a:lnTo>
                <a:lnTo>
                  <a:pt x="1443038" y="550069"/>
                </a:lnTo>
                <a:lnTo>
                  <a:pt x="1535907" y="614362"/>
                </a:lnTo>
                <a:lnTo>
                  <a:pt x="1624013" y="678656"/>
                </a:lnTo>
                <a:lnTo>
                  <a:pt x="1704975" y="738187"/>
                </a:lnTo>
                <a:lnTo>
                  <a:pt x="1783557" y="800100"/>
                </a:lnTo>
                <a:lnTo>
                  <a:pt x="1824038" y="833437"/>
                </a:lnTo>
                <a:lnTo>
                  <a:pt x="1878807" y="885825"/>
                </a:lnTo>
                <a:lnTo>
                  <a:pt x="1926432" y="931069"/>
                </a:lnTo>
                <a:lnTo>
                  <a:pt x="2012157" y="1021556"/>
                </a:lnTo>
                <a:lnTo>
                  <a:pt x="2083594" y="1107281"/>
                </a:lnTo>
                <a:lnTo>
                  <a:pt x="2152650" y="1195387"/>
                </a:lnTo>
                <a:lnTo>
                  <a:pt x="2216944" y="1278731"/>
                </a:lnTo>
                <a:lnTo>
                  <a:pt x="2276475" y="1362075"/>
                </a:lnTo>
                <a:lnTo>
                  <a:pt x="2321719" y="1423987"/>
                </a:lnTo>
                <a:lnTo>
                  <a:pt x="2333625" y="1447800"/>
                </a:lnTo>
                <a:lnTo>
                  <a:pt x="2338388" y="1466850"/>
                </a:lnTo>
                <a:lnTo>
                  <a:pt x="2338388" y="1478756"/>
                </a:lnTo>
                <a:lnTo>
                  <a:pt x="2338388" y="1478756"/>
                </a:lnTo>
                <a:lnTo>
                  <a:pt x="2321719" y="1485900"/>
                </a:lnTo>
                <a:lnTo>
                  <a:pt x="2300288" y="1483519"/>
                </a:lnTo>
                <a:lnTo>
                  <a:pt x="2278857" y="1473994"/>
                </a:lnTo>
                <a:lnTo>
                  <a:pt x="2245519" y="1440656"/>
                </a:lnTo>
                <a:lnTo>
                  <a:pt x="2181225" y="1376362"/>
                </a:lnTo>
                <a:lnTo>
                  <a:pt x="2097882" y="1290637"/>
                </a:lnTo>
                <a:lnTo>
                  <a:pt x="2012157" y="1212056"/>
                </a:lnTo>
                <a:lnTo>
                  <a:pt x="1947863" y="1152525"/>
                </a:lnTo>
                <a:lnTo>
                  <a:pt x="1859757" y="1073944"/>
                </a:lnTo>
                <a:lnTo>
                  <a:pt x="1781175" y="1009650"/>
                </a:lnTo>
                <a:lnTo>
                  <a:pt x="1674019" y="928687"/>
                </a:lnTo>
                <a:lnTo>
                  <a:pt x="1540669" y="833437"/>
                </a:lnTo>
                <a:lnTo>
                  <a:pt x="1414463" y="754856"/>
                </a:lnTo>
                <a:lnTo>
                  <a:pt x="1314450" y="700087"/>
                </a:lnTo>
                <a:lnTo>
                  <a:pt x="1228725" y="657225"/>
                </a:lnTo>
                <a:lnTo>
                  <a:pt x="1114425" y="602456"/>
                </a:lnTo>
                <a:lnTo>
                  <a:pt x="1042988" y="571500"/>
                </a:lnTo>
                <a:lnTo>
                  <a:pt x="897732" y="514350"/>
                </a:lnTo>
                <a:lnTo>
                  <a:pt x="812007" y="483394"/>
                </a:lnTo>
                <a:lnTo>
                  <a:pt x="657225" y="4333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ADA2A35-C739-4A9C-B4D9-4A8C4723013F}"/>
              </a:ext>
            </a:extLst>
          </p:cNvPr>
          <p:cNvSpPr/>
          <p:nvPr/>
        </p:nvSpPr>
        <p:spPr>
          <a:xfrm>
            <a:off x="5541964" y="2590801"/>
            <a:ext cx="458787" cy="420688"/>
          </a:xfrm>
          <a:custGeom>
            <a:avLst/>
            <a:gdLst>
              <a:gd name="connsiteX0" fmla="*/ 209550 w 459581"/>
              <a:gd name="connsiteY0" fmla="*/ 230981 h 421481"/>
              <a:gd name="connsiteX1" fmla="*/ 178594 w 459581"/>
              <a:gd name="connsiteY1" fmla="*/ 190500 h 421481"/>
              <a:gd name="connsiteX2" fmla="*/ 133350 w 459581"/>
              <a:gd name="connsiteY2" fmla="*/ 138113 h 421481"/>
              <a:gd name="connsiteX3" fmla="*/ 90487 w 459581"/>
              <a:gd name="connsiteY3" fmla="*/ 92869 h 421481"/>
              <a:gd name="connsiteX4" fmla="*/ 30956 w 459581"/>
              <a:gd name="connsiteY4" fmla="*/ 30956 h 421481"/>
              <a:gd name="connsiteX5" fmla="*/ 0 w 459581"/>
              <a:gd name="connsiteY5" fmla="*/ 0 h 421481"/>
              <a:gd name="connsiteX6" fmla="*/ 100012 w 459581"/>
              <a:gd name="connsiteY6" fmla="*/ 14288 h 421481"/>
              <a:gd name="connsiteX7" fmla="*/ 150019 w 459581"/>
              <a:gd name="connsiteY7" fmla="*/ 21431 h 421481"/>
              <a:gd name="connsiteX8" fmla="*/ 216694 w 459581"/>
              <a:gd name="connsiteY8" fmla="*/ 35719 h 421481"/>
              <a:gd name="connsiteX9" fmla="*/ 264319 w 459581"/>
              <a:gd name="connsiteY9" fmla="*/ 50006 h 421481"/>
              <a:gd name="connsiteX10" fmla="*/ 302419 w 459581"/>
              <a:gd name="connsiteY10" fmla="*/ 64294 h 421481"/>
              <a:gd name="connsiteX11" fmla="*/ 342900 w 459581"/>
              <a:gd name="connsiteY11" fmla="*/ 83344 h 421481"/>
              <a:gd name="connsiteX12" fmla="*/ 376237 w 459581"/>
              <a:gd name="connsiteY12" fmla="*/ 102394 h 421481"/>
              <a:gd name="connsiteX13" fmla="*/ 400050 w 459581"/>
              <a:gd name="connsiteY13" fmla="*/ 119063 h 421481"/>
              <a:gd name="connsiteX14" fmla="*/ 419100 w 459581"/>
              <a:gd name="connsiteY14" fmla="*/ 140494 h 421481"/>
              <a:gd name="connsiteX15" fmla="*/ 431006 w 459581"/>
              <a:gd name="connsiteY15" fmla="*/ 157163 h 421481"/>
              <a:gd name="connsiteX16" fmla="*/ 445294 w 459581"/>
              <a:gd name="connsiteY16" fmla="*/ 185738 h 421481"/>
              <a:gd name="connsiteX17" fmla="*/ 452437 w 459581"/>
              <a:gd name="connsiteY17" fmla="*/ 214313 h 421481"/>
              <a:gd name="connsiteX18" fmla="*/ 457200 w 459581"/>
              <a:gd name="connsiteY18" fmla="*/ 238125 h 421481"/>
              <a:gd name="connsiteX19" fmla="*/ 459581 w 459581"/>
              <a:gd name="connsiteY19" fmla="*/ 280988 h 421481"/>
              <a:gd name="connsiteX20" fmla="*/ 457200 w 459581"/>
              <a:gd name="connsiteY20" fmla="*/ 326231 h 421481"/>
              <a:gd name="connsiteX21" fmla="*/ 450056 w 459581"/>
              <a:gd name="connsiteY21" fmla="*/ 366713 h 421481"/>
              <a:gd name="connsiteX22" fmla="*/ 438150 w 459581"/>
              <a:gd name="connsiteY22" fmla="*/ 397669 h 421481"/>
              <a:gd name="connsiteX23" fmla="*/ 421481 w 459581"/>
              <a:gd name="connsiteY23" fmla="*/ 416719 h 421481"/>
              <a:gd name="connsiteX24" fmla="*/ 407194 w 459581"/>
              <a:gd name="connsiteY24" fmla="*/ 421481 h 421481"/>
              <a:gd name="connsiteX25" fmla="*/ 388144 w 459581"/>
              <a:gd name="connsiteY25" fmla="*/ 421481 h 421481"/>
              <a:gd name="connsiteX26" fmla="*/ 366712 w 459581"/>
              <a:gd name="connsiteY26" fmla="*/ 411956 h 421481"/>
              <a:gd name="connsiteX27" fmla="*/ 333375 w 459581"/>
              <a:gd name="connsiteY27" fmla="*/ 392906 h 421481"/>
              <a:gd name="connsiteX28" fmla="*/ 307181 w 459581"/>
              <a:gd name="connsiteY28" fmla="*/ 373856 h 421481"/>
              <a:gd name="connsiteX29" fmla="*/ 290512 w 459581"/>
              <a:gd name="connsiteY29" fmla="*/ 350044 h 421481"/>
              <a:gd name="connsiteX30" fmla="*/ 247650 w 459581"/>
              <a:gd name="connsiteY30" fmla="*/ 288131 h 421481"/>
              <a:gd name="connsiteX31" fmla="*/ 209550 w 459581"/>
              <a:gd name="connsiteY31" fmla="*/ 230981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59581" h="421481">
                <a:moveTo>
                  <a:pt x="209550" y="230981"/>
                </a:moveTo>
                <a:lnTo>
                  <a:pt x="178594" y="190500"/>
                </a:lnTo>
                <a:lnTo>
                  <a:pt x="133350" y="138113"/>
                </a:lnTo>
                <a:lnTo>
                  <a:pt x="90487" y="92869"/>
                </a:lnTo>
                <a:lnTo>
                  <a:pt x="30956" y="30956"/>
                </a:lnTo>
                <a:lnTo>
                  <a:pt x="0" y="0"/>
                </a:lnTo>
                <a:lnTo>
                  <a:pt x="100012" y="14288"/>
                </a:lnTo>
                <a:lnTo>
                  <a:pt x="150019" y="21431"/>
                </a:lnTo>
                <a:lnTo>
                  <a:pt x="216694" y="35719"/>
                </a:lnTo>
                <a:lnTo>
                  <a:pt x="264319" y="50006"/>
                </a:lnTo>
                <a:lnTo>
                  <a:pt x="302419" y="64294"/>
                </a:lnTo>
                <a:lnTo>
                  <a:pt x="342900" y="83344"/>
                </a:lnTo>
                <a:lnTo>
                  <a:pt x="376237" y="102394"/>
                </a:lnTo>
                <a:lnTo>
                  <a:pt x="400050" y="119063"/>
                </a:lnTo>
                <a:lnTo>
                  <a:pt x="419100" y="140494"/>
                </a:lnTo>
                <a:lnTo>
                  <a:pt x="431006" y="157163"/>
                </a:lnTo>
                <a:lnTo>
                  <a:pt x="445294" y="185738"/>
                </a:lnTo>
                <a:lnTo>
                  <a:pt x="452437" y="214313"/>
                </a:lnTo>
                <a:lnTo>
                  <a:pt x="457200" y="238125"/>
                </a:lnTo>
                <a:lnTo>
                  <a:pt x="459581" y="280988"/>
                </a:lnTo>
                <a:lnTo>
                  <a:pt x="457200" y="326231"/>
                </a:lnTo>
                <a:lnTo>
                  <a:pt x="450056" y="366713"/>
                </a:lnTo>
                <a:lnTo>
                  <a:pt x="438150" y="397669"/>
                </a:lnTo>
                <a:lnTo>
                  <a:pt x="421481" y="416719"/>
                </a:lnTo>
                <a:lnTo>
                  <a:pt x="407194" y="421481"/>
                </a:lnTo>
                <a:lnTo>
                  <a:pt x="388144" y="421481"/>
                </a:lnTo>
                <a:lnTo>
                  <a:pt x="366712" y="411956"/>
                </a:lnTo>
                <a:lnTo>
                  <a:pt x="333375" y="392906"/>
                </a:lnTo>
                <a:lnTo>
                  <a:pt x="307181" y="373856"/>
                </a:lnTo>
                <a:lnTo>
                  <a:pt x="290512" y="350044"/>
                </a:lnTo>
                <a:lnTo>
                  <a:pt x="247650" y="288131"/>
                </a:lnTo>
                <a:lnTo>
                  <a:pt x="209550" y="2309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87506CE4-C7D8-490E-8EEE-65E6376F2312}"/>
              </a:ext>
            </a:extLst>
          </p:cNvPr>
          <p:cNvSpPr/>
          <p:nvPr/>
        </p:nvSpPr>
        <p:spPr>
          <a:xfrm>
            <a:off x="5195889" y="3105152"/>
            <a:ext cx="536575" cy="468313"/>
          </a:xfrm>
          <a:custGeom>
            <a:avLst/>
            <a:gdLst>
              <a:gd name="connsiteX0" fmla="*/ 228600 w 535781"/>
              <a:gd name="connsiteY0" fmla="*/ 216694 h 469106"/>
              <a:gd name="connsiteX1" fmla="*/ 190500 w 535781"/>
              <a:gd name="connsiteY1" fmla="*/ 173831 h 469106"/>
              <a:gd name="connsiteX2" fmla="*/ 150018 w 535781"/>
              <a:gd name="connsiteY2" fmla="*/ 133350 h 469106"/>
              <a:gd name="connsiteX3" fmla="*/ 102393 w 535781"/>
              <a:gd name="connsiteY3" fmla="*/ 95250 h 469106"/>
              <a:gd name="connsiteX4" fmla="*/ 71437 w 535781"/>
              <a:gd name="connsiteY4" fmla="*/ 71438 h 469106"/>
              <a:gd name="connsiteX5" fmla="*/ 0 w 535781"/>
              <a:gd name="connsiteY5" fmla="*/ 23813 h 469106"/>
              <a:gd name="connsiteX6" fmla="*/ 42862 w 535781"/>
              <a:gd name="connsiteY6" fmla="*/ 0 h 469106"/>
              <a:gd name="connsiteX7" fmla="*/ 119062 w 535781"/>
              <a:gd name="connsiteY7" fmla="*/ 19050 h 469106"/>
              <a:gd name="connsiteX8" fmla="*/ 197643 w 535781"/>
              <a:gd name="connsiteY8" fmla="*/ 40481 h 469106"/>
              <a:gd name="connsiteX9" fmla="*/ 252412 w 535781"/>
              <a:gd name="connsiteY9" fmla="*/ 57150 h 469106"/>
              <a:gd name="connsiteX10" fmla="*/ 311943 w 535781"/>
              <a:gd name="connsiteY10" fmla="*/ 76200 h 469106"/>
              <a:gd name="connsiteX11" fmla="*/ 361950 w 535781"/>
              <a:gd name="connsiteY11" fmla="*/ 95250 h 469106"/>
              <a:gd name="connsiteX12" fmla="*/ 404812 w 535781"/>
              <a:gd name="connsiteY12" fmla="*/ 119063 h 469106"/>
              <a:gd name="connsiteX13" fmla="*/ 438150 w 535781"/>
              <a:gd name="connsiteY13" fmla="*/ 140494 h 469106"/>
              <a:gd name="connsiteX14" fmla="*/ 473868 w 535781"/>
              <a:gd name="connsiteY14" fmla="*/ 169069 h 469106"/>
              <a:gd name="connsiteX15" fmla="*/ 492918 w 535781"/>
              <a:gd name="connsiteY15" fmla="*/ 185738 h 469106"/>
              <a:gd name="connsiteX16" fmla="*/ 504825 w 535781"/>
              <a:gd name="connsiteY16" fmla="*/ 200025 h 469106"/>
              <a:gd name="connsiteX17" fmla="*/ 514350 w 535781"/>
              <a:gd name="connsiteY17" fmla="*/ 219075 h 469106"/>
              <a:gd name="connsiteX18" fmla="*/ 523875 w 535781"/>
              <a:gd name="connsiteY18" fmla="*/ 240506 h 469106"/>
              <a:gd name="connsiteX19" fmla="*/ 528637 w 535781"/>
              <a:gd name="connsiteY19" fmla="*/ 266700 h 469106"/>
              <a:gd name="connsiteX20" fmla="*/ 533400 w 535781"/>
              <a:gd name="connsiteY20" fmla="*/ 295275 h 469106"/>
              <a:gd name="connsiteX21" fmla="*/ 535781 w 535781"/>
              <a:gd name="connsiteY21" fmla="*/ 335756 h 469106"/>
              <a:gd name="connsiteX22" fmla="*/ 531018 w 535781"/>
              <a:gd name="connsiteY22" fmla="*/ 385763 h 469106"/>
              <a:gd name="connsiteX23" fmla="*/ 526256 w 535781"/>
              <a:gd name="connsiteY23" fmla="*/ 416719 h 469106"/>
              <a:gd name="connsiteX24" fmla="*/ 514350 w 535781"/>
              <a:gd name="connsiteY24" fmla="*/ 442913 h 469106"/>
              <a:gd name="connsiteX25" fmla="*/ 497681 w 535781"/>
              <a:gd name="connsiteY25" fmla="*/ 457200 h 469106"/>
              <a:gd name="connsiteX26" fmla="*/ 471487 w 535781"/>
              <a:gd name="connsiteY26" fmla="*/ 469106 h 469106"/>
              <a:gd name="connsiteX27" fmla="*/ 440531 w 535781"/>
              <a:gd name="connsiteY27" fmla="*/ 469106 h 469106"/>
              <a:gd name="connsiteX28" fmla="*/ 416718 w 535781"/>
              <a:gd name="connsiteY28" fmla="*/ 459581 h 469106"/>
              <a:gd name="connsiteX29" fmla="*/ 395287 w 535781"/>
              <a:gd name="connsiteY29" fmla="*/ 442913 h 469106"/>
              <a:gd name="connsiteX30" fmla="*/ 366712 w 535781"/>
              <a:gd name="connsiteY30" fmla="*/ 411956 h 469106"/>
              <a:gd name="connsiteX31" fmla="*/ 347662 w 535781"/>
              <a:gd name="connsiteY31" fmla="*/ 378619 h 469106"/>
              <a:gd name="connsiteX32" fmla="*/ 300037 w 535781"/>
              <a:gd name="connsiteY32" fmla="*/ 311944 h 469106"/>
              <a:gd name="connsiteX33" fmla="*/ 261937 w 535781"/>
              <a:gd name="connsiteY33" fmla="*/ 259556 h 469106"/>
              <a:gd name="connsiteX34" fmla="*/ 228600 w 535781"/>
              <a:gd name="connsiteY34" fmla="*/ 216694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35781" h="469106">
                <a:moveTo>
                  <a:pt x="228600" y="216694"/>
                </a:moveTo>
                <a:lnTo>
                  <a:pt x="190500" y="173831"/>
                </a:lnTo>
                <a:lnTo>
                  <a:pt x="150018" y="133350"/>
                </a:lnTo>
                <a:lnTo>
                  <a:pt x="102393" y="95250"/>
                </a:lnTo>
                <a:lnTo>
                  <a:pt x="71437" y="71438"/>
                </a:lnTo>
                <a:lnTo>
                  <a:pt x="0" y="23813"/>
                </a:lnTo>
                <a:lnTo>
                  <a:pt x="42862" y="0"/>
                </a:lnTo>
                <a:lnTo>
                  <a:pt x="119062" y="19050"/>
                </a:lnTo>
                <a:lnTo>
                  <a:pt x="197643" y="40481"/>
                </a:lnTo>
                <a:lnTo>
                  <a:pt x="252412" y="57150"/>
                </a:lnTo>
                <a:lnTo>
                  <a:pt x="311943" y="76200"/>
                </a:lnTo>
                <a:lnTo>
                  <a:pt x="361950" y="95250"/>
                </a:lnTo>
                <a:lnTo>
                  <a:pt x="404812" y="119063"/>
                </a:lnTo>
                <a:lnTo>
                  <a:pt x="438150" y="140494"/>
                </a:lnTo>
                <a:lnTo>
                  <a:pt x="473868" y="169069"/>
                </a:lnTo>
                <a:lnTo>
                  <a:pt x="492918" y="185738"/>
                </a:lnTo>
                <a:lnTo>
                  <a:pt x="504825" y="200025"/>
                </a:lnTo>
                <a:lnTo>
                  <a:pt x="514350" y="219075"/>
                </a:lnTo>
                <a:lnTo>
                  <a:pt x="523875" y="240506"/>
                </a:lnTo>
                <a:lnTo>
                  <a:pt x="528637" y="266700"/>
                </a:lnTo>
                <a:lnTo>
                  <a:pt x="533400" y="295275"/>
                </a:lnTo>
                <a:lnTo>
                  <a:pt x="535781" y="335756"/>
                </a:lnTo>
                <a:lnTo>
                  <a:pt x="531018" y="385763"/>
                </a:lnTo>
                <a:lnTo>
                  <a:pt x="526256" y="416719"/>
                </a:lnTo>
                <a:lnTo>
                  <a:pt x="514350" y="442913"/>
                </a:lnTo>
                <a:lnTo>
                  <a:pt x="497681" y="457200"/>
                </a:lnTo>
                <a:lnTo>
                  <a:pt x="471487" y="469106"/>
                </a:lnTo>
                <a:lnTo>
                  <a:pt x="440531" y="469106"/>
                </a:lnTo>
                <a:lnTo>
                  <a:pt x="416718" y="459581"/>
                </a:lnTo>
                <a:lnTo>
                  <a:pt x="395287" y="442913"/>
                </a:lnTo>
                <a:lnTo>
                  <a:pt x="366712" y="411956"/>
                </a:lnTo>
                <a:lnTo>
                  <a:pt x="347662" y="378619"/>
                </a:lnTo>
                <a:lnTo>
                  <a:pt x="300037" y="311944"/>
                </a:lnTo>
                <a:lnTo>
                  <a:pt x="261937" y="259556"/>
                </a:lnTo>
                <a:lnTo>
                  <a:pt x="228600" y="2166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243A6E4-1038-4E56-A3BA-1356A3DF290F}"/>
              </a:ext>
            </a:extLst>
          </p:cNvPr>
          <p:cNvSpPr/>
          <p:nvPr/>
        </p:nvSpPr>
        <p:spPr>
          <a:xfrm>
            <a:off x="6438900" y="2516190"/>
            <a:ext cx="1550988" cy="427037"/>
          </a:xfrm>
          <a:custGeom>
            <a:avLst/>
            <a:gdLst>
              <a:gd name="connsiteX0" fmla="*/ 454819 w 1550194"/>
              <a:gd name="connsiteY0" fmla="*/ 378619 h 426244"/>
              <a:gd name="connsiteX1" fmla="*/ 378619 w 1550194"/>
              <a:gd name="connsiteY1" fmla="*/ 392907 h 426244"/>
              <a:gd name="connsiteX2" fmla="*/ 295275 w 1550194"/>
              <a:gd name="connsiteY2" fmla="*/ 409575 h 426244"/>
              <a:gd name="connsiteX3" fmla="*/ 230981 w 1550194"/>
              <a:gd name="connsiteY3" fmla="*/ 423863 h 426244"/>
              <a:gd name="connsiteX4" fmla="*/ 204788 w 1550194"/>
              <a:gd name="connsiteY4" fmla="*/ 426244 h 426244"/>
              <a:gd name="connsiteX5" fmla="*/ 180975 w 1550194"/>
              <a:gd name="connsiteY5" fmla="*/ 426244 h 426244"/>
              <a:gd name="connsiteX6" fmla="*/ 157163 w 1550194"/>
              <a:gd name="connsiteY6" fmla="*/ 421482 h 426244"/>
              <a:gd name="connsiteX7" fmla="*/ 133350 w 1550194"/>
              <a:gd name="connsiteY7" fmla="*/ 411957 h 426244"/>
              <a:gd name="connsiteX8" fmla="*/ 111919 w 1550194"/>
              <a:gd name="connsiteY8" fmla="*/ 400050 h 426244"/>
              <a:gd name="connsiteX9" fmla="*/ 92869 w 1550194"/>
              <a:gd name="connsiteY9" fmla="*/ 385763 h 426244"/>
              <a:gd name="connsiteX10" fmla="*/ 73819 w 1550194"/>
              <a:gd name="connsiteY10" fmla="*/ 366713 h 426244"/>
              <a:gd name="connsiteX11" fmla="*/ 50006 w 1550194"/>
              <a:gd name="connsiteY11" fmla="*/ 335757 h 426244"/>
              <a:gd name="connsiteX12" fmla="*/ 38100 w 1550194"/>
              <a:gd name="connsiteY12" fmla="*/ 316707 h 426244"/>
              <a:gd name="connsiteX13" fmla="*/ 21431 w 1550194"/>
              <a:gd name="connsiteY13" fmla="*/ 283369 h 426244"/>
              <a:gd name="connsiteX14" fmla="*/ 9525 w 1550194"/>
              <a:gd name="connsiteY14" fmla="*/ 250032 h 426244"/>
              <a:gd name="connsiteX15" fmla="*/ 0 w 1550194"/>
              <a:gd name="connsiteY15" fmla="*/ 214313 h 426244"/>
              <a:gd name="connsiteX16" fmla="*/ 0 w 1550194"/>
              <a:gd name="connsiteY16" fmla="*/ 202407 h 426244"/>
              <a:gd name="connsiteX17" fmla="*/ 7144 w 1550194"/>
              <a:gd name="connsiteY17" fmla="*/ 190500 h 426244"/>
              <a:gd name="connsiteX18" fmla="*/ 16669 w 1550194"/>
              <a:gd name="connsiteY18" fmla="*/ 188119 h 426244"/>
              <a:gd name="connsiteX19" fmla="*/ 30956 w 1550194"/>
              <a:gd name="connsiteY19" fmla="*/ 188119 h 426244"/>
              <a:gd name="connsiteX20" fmla="*/ 50006 w 1550194"/>
              <a:gd name="connsiteY20" fmla="*/ 197644 h 426244"/>
              <a:gd name="connsiteX21" fmla="*/ 69056 w 1550194"/>
              <a:gd name="connsiteY21" fmla="*/ 214313 h 426244"/>
              <a:gd name="connsiteX22" fmla="*/ 88106 w 1550194"/>
              <a:gd name="connsiteY22" fmla="*/ 223838 h 426244"/>
              <a:gd name="connsiteX23" fmla="*/ 116681 w 1550194"/>
              <a:gd name="connsiteY23" fmla="*/ 235744 h 426244"/>
              <a:gd name="connsiteX24" fmla="*/ 161925 w 1550194"/>
              <a:gd name="connsiteY24" fmla="*/ 242888 h 426244"/>
              <a:gd name="connsiteX25" fmla="*/ 197644 w 1550194"/>
              <a:gd name="connsiteY25" fmla="*/ 245269 h 426244"/>
              <a:gd name="connsiteX26" fmla="*/ 252413 w 1550194"/>
              <a:gd name="connsiteY26" fmla="*/ 238125 h 426244"/>
              <a:gd name="connsiteX27" fmla="*/ 307181 w 1550194"/>
              <a:gd name="connsiteY27" fmla="*/ 226219 h 426244"/>
              <a:gd name="connsiteX28" fmla="*/ 457200 w 1550194"/>
              <a:gd name="connsiteY28" fmla="*/ 200025 h 426244"/>
              <a:gd name="connsiteX29" fmla="*/ 566738 w 1550194"/>
              <a:gd name="connsiteY29" fmla="*/ 180975 h 426244"/>
              <a:gd name="connsiteX30" fmla="*/ 621506 w 1550194"/>
              <a:gd name="connsiteY30" fmla="*/ 171450 h 426244"/>
              <a:gd name="connsiteX31" fmla="*/ 826294 w 1550194"/>
              <a:gd name="connsiteY31" fmla="*/ 130969 h 426244"/>
              <a:gd name="connsiteX32" fmla="*/ 923925 w 1550194"/>
              <a:gd name="connsiteY32" fmla="*/ 107157 h 426244"/>
              <a:gd name="connsiteX33" fmla="*/ 978694 w 1550194"/>
              <a:gd name="connsiteY33" fmla="*/ 88107 h 426244"/>
              <a:gd name="connsiteX34" fmla="*/ 1042988 w 1550194"/>
              <a:gd name="connsiteY34" fmla="*/ 61913 h 426244"/>
              <a:gd name="connsiteX35" fmla="*/ 1116806 w 1550194"/>
              <a:gd name="connsiteY35" fmla="*/ 30957 h 426244"/>
              <a:gd name="connsiteX36" fmla="*/ 1183481 w 1550194"/>
              <a:gd name="connsiteY36" fmla="*/ 0 h 426244"/>
              <a:gd name="connsiteX37" fmla="*/ 1200150 w 1550194"/>
              <a:gd name="connsiteY37" fmla="*/ 0 h 426244"/>
              <a:gd name="connsiteX38" fmla="*/ 1247775 w 1550194"/>
              <a:gd name="connsiteY38" fmla="*/ 7144 h 426244"/>
              <a:gd name="connsiteX39" fmla="*/ 1381125 w 1550194"/>
              <a:gd name="connsiteY39" fmla="*/ 40482 h 426244"/>
              <a:gd name="connsiteX40" fmla="*/ 1431131 w 1550194"/>
              <a:gd name="connsiteY40" fmla="*/ 54769 h 426244"/>
              <a:gd name="connsiteX41" fmla="*/ 1476375 w 1550194"/>
              <a:gd name="connsiteY41" fmla="*/ 71438 h 426244"/>
              <a:gd name="connsiteX42" fmla="*/ 1495425 w 1550194"/>
              <a:gd name="connsiteY42" fmla="*/ 80963 h 426244"/>
              <a:gd name="connsiteX43" fmla="*/ 1512094 w 1550194"/>
              <a:gd name="connsiteY43" fmla="*/ 90488 h 426244"/>
              <a:gd name="connsiteX44" fmla="*/ 1528763 w 1550194"/>
              <a:gd name="connsiteY44" fmla="*/ 104775 h 426244"/>
              <a:gd name="connsiteX45" fmla="*/ 1538288 w 1550194"/>
              <a:gd name="connsiteY45" fmla="*/ 116682 h 426244"/>
              <a:gd name="connsiteX46" fmla="*/ 1545431 w 1550194"/>
              <a:gd name="connsiteY46" fmla="*/ 130969 h 426244"/>
              <a:gd name="connsiteX47" fmla="*/ 1547813 w 1550194"/>
              <a:gd name="connsiteY47" fmla="*/ 145257 h 426244"/>
              <a:gd name="connsiteX48" fmla="*/ 1550194 w 1550194"/>
              <a:gd name="connsiteY48" fmla="*/ 161925 h 426244"/>
              <a:gd name="connsiteX49" fmla="*/ 1547813 w 1550194"/>
              <a:gd name="connsiteY49" fmla="*/ 188119 h 426244"/>
              <a:gd name="connsiteX50" fmla="*/ 1540669 w 1550194"/>
              <a:gd name="connsiteY50" fmla="*/ 211932 h 426244"/>
              <a:gd name="connsiteX51" fmla="*/ 1521619 w 1550194"/>
              <a:gd name="connsiteY51" fmla="*/ 235744 h 426244"/>
              <a:gd name="connsiteX52" fmla="*/ 1495425 w 1550194"/>
              <a:gd name="connsiteY52" fmla="*/ 252413 h 426244"/>
              <a:gd name="connsiteX53" fmla="*/ 1457325 w 1550194"/>
              <a:gd name="connsiteY53" fmla="*/ 261938 h 426244"/>
              <a:gd name="connsiteX54" fmla="*/ 1407319 w 1550194"/>
              <a:gd name="connsiteY54" fmla="*/ 266700 h 426244"/>
              <a:gd name="connsiteX55" fmla="*/ 1297781 w 1550194"/>
              <a:gd name="connsiteY55" fmla="*/ 266700 h 426244"/>
              <a:gd name="connsiteX56" fmla="*/ 1176338 w 1550194"/>
              <a:gd name="connsiteY56" fmla="*/ 273844 h 426244"/>
              <a:gd name="connsiteX57" fmla="*/ 1040606 w 1550194"/>
              <a:gd name="connsiteY57" fmla="*/ 283369 h 426244"/>
              <a:gd name="connsiteX58" fmla="*/ 871538 w 1550194"/>
              <a:gd name="connsiteY58" fmla="*/ 300038 h 426244"/>
              <a:gd name="connsiteX59" fmla="*/ 781050 w 1550194"/>
              <a:gd name="connsiteY59" fmla="*/ 314325 h 426244"/>
              <a:gd name="connsiteX60" fmla="*/ 545306 w 1550194"/>
              <a:gd name="connsiteY60" fmla="*/ 357188 h 426244"/>
              <a:gd name="connsiteX61" fmla="*/ 454819 w 1550194"/>
              <a:gd name="connsiteY61" fmla="*/ 378619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550194" h="426244">
                <a:moveTo>
                  <a:pt x="454819" y="378619"/>
                </a:moveTo>
                <a:lnTo>
                  <a:pt x="378619" y="392907"/>
                </a:lnTo>
                <a:lnTo>
                  <a:pt x="295275" y="409575"/>
                </a:lnTo>
                <a:lnTo>
                  <a:pt x="230981" y="423863"/>
                </a:lnTo>
                <a:lnTo>
                  <a:pt x="204788" y="426244"/>
                </a:lnTo>
                <a:lnTo>
                  <a:pt x="180975" y="426244"/>
                </a:lnTo>
                <a:lnTo>
                  <a:pt x="157163" y="421482"/>
                </a:lnTo>
                <a:lnTo>
                  <a:pt x="133350" y="411957"/>
                </a:lnTo>
                <a:lnTo>
                  <a:pt x="111919" y="400050"/>
                </a:lnTo>
                <a:lnTo>
                  <a:pt x="92869" y="385763"/>
                </a:lnTo>
                <a:lnTo>
                  <a:pt x="73819" y="366713"/>
                </a:lnTo>
                <a:lnTo>
                  <a:pt x="50006" y="335757"/>
                </a:lnTo>
                <a:lnTo>
                  <a:pt x="38100" y="316707"/>
                </a:lnTo>
                <a:lnTo>
                  <a:pt x="21431" y="283369"/>
                </a:lnTo>
                <a:lnTo>
                  <a:pt x="9525" y="250032"/>
                </a:lnTo>
                <a:lnTo>
                  <a:pt x="0" y="214313"/>
                </a:lnTo>
                <a:lnTo>
                  <a:pt x="0" y="202407"/>
                </a:lnTo>
                <a:lnTo>
                  <a:pt x="7144" y="190500"/>
                </a:lnTo>
                <a:lnTo>
                  <a:pt x="16669" y="188119"/>
                </a:lnTo>
                <a:lnTo>
                  <a:pt x="30956" y="188119"/>
                </a:lnTo>
                <a:lnTo>
                  <a:pt x="50006" y="197644"/>
                </a:lnTo>
                <a:lnTo>
                  <a:pt x="69056" y="214313"/>
                </a:lnTo>
                <a:lnTo>
                  <a:pt x="88106" y="223838"/>
                </a:lnTo>
                <a:lnTo>
                  <a:pt x="116681" y="235744"/>
                </a:lnTo>
                <a:lnTo>
                  <a:pt x="161925" y="242888"/>
                </a:lnTo>
                <a:lnTo>
                  <a:pt x="197644" y="245269"/>
                </a:lnTo>
                <a:lnTo>
                  <a:pt x="252413" y="238125"/>
                </a:lnTo>
                <a:lnTo>
                  <a:pt x="307181" y="226219"/>
                </a:lnTo>
                <a:lnTo>
                  <a:pt x="457200" y="200025"/>
                </a:lnTo>
                <a:lnTo>
                  <a:pt x="566738" y="180975"/>
                </a:lnTo>
                <a:lnTo>
                  <a:pt x="621506" y="171450"/>
                </a:lnTo>
                <a:lnTo>
                  <a:pt x="826294" y="130969"/>
                </a:lnTo>
                <a:lnTo>
                  <a:pt x="923925" y="107157"/>
                </a:lnTo>
                <a:lnTo>
                  <a:pt x="978694" y="88107"/>
                </a:lnTo>
                <a:lnTo>
                  <a:pt x="1042988" y="61913"/>
                </a:lnTo>
                <a:lnTo>
                  <a:pt x="1116806" y="30957"/>
                </a:lnTo>
                <a:lnTo>
                  <a:pt x="1183481" y="0"/>
                </a:lnTo>
                <a:lnTo>
                  <a:pt x="1200150" y="0"/>
                </a:lnTo>
                <a:lnTo>
                  <a:pt x="1247775" y="7144"/>
                </a:lnTo>
                <a:lnTo>
                  <a:pt x="1381125" y="40482"/>
                </a:lnTo>
                <a:lnTo>
                  <a:pt x="1431131" y="54769"/>
                </a:lnTo>
                <a:lnTo>
                  <a:pt x="1476375" y="71438"/>
                </a:lnTo>
                <a:lnTo>
                  <a:pt x="1495425" y="80963"/>
                </a:lnTo>
                <a:lnTo>
                  <a:pt x="1512094" y="90488"/>
                </a:lnTo>
                <a:lnTo>
                  <a:pt x="1528763" y="104775"/>
                </a:lnTo>
                <a:lnTo>
                  <a:pt x="1538288" y="116682"/>
                </a:lnTo>
                <a:lnTo>
                  <a:pt x="1545431" y="130969"/>
                </a:lnTo>
                <a:lnTo>
                  <a:pt x="1547813" y="145257"/>
                </a:lnTo>
                <a:lnTo>
                  <a:pt x="1550194" y="161925"/>
                </a:lnTo>
                <a:lnTo>
                  <a:pt x="1547813" y="188119"/>
                </a:lnTo>
                <a:lnTo>
                  <a:pt x="1540669" y="211932"/>
                </a:lnTo>
                <a:lnTo>
                  <a:pt x="1521619" y="235744"/>
                </a:lnTo>
                <a:lnTo>
                  <a:pt x="1495425" y="252413"/>
                </a:lnTo>
                <a:lnTo>
                  <a:pt x="1457325" y="261938"/>
                </a:lnTo>
                <a:lnTo>
                  <a:pt x="1407319" y="266700"/>
                </a:lnTo>
                <a:lnTo>
                  <a:pt x="1297781" y="266700"/>
                </a:lnTo>
                <a:lnTo>
                  <a:pt x="1176338" y="273844"/>
                </a:lnTo>
                <a:lnTo>
                  <a:pt x="1040606" y="283369"/>
                </a:lnTo>
                <a:lnTo>
                  <a:pt x="871538" y="300038"/>
                </a:lnTo>
                <a:lnTo>
                  <a:pt x="781050" y="314325"/>
                </a:lnTo>
                <a:lnTo>
                  <a:pt x="545306" y="357188"/>
                </a:lnTo>
                <a:lnTo>
                  <a:pt x="454819" y="3786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62E6225-AB0E-4CA5-A4C9-3318EA354FDA}"/>
              </a:ext>
            </a:extLst>
          </p:cNvPr>
          <p:cNvSpPr/>
          <p:nvPr/>
        </p:nvSpPr>
        <p:spPr>
          <a:xfrm rot="5400000">
            <a:off x="5213351" y="2325689"/>
            <a:ext cx="2820987" cy="1411288"/>
          </a:xfrm>
          <a:custGeom>
            <a:avLst/>
            <a:gdLst>
              <a:gd name="connsiteX0" fmla="*/ 769144 w 2821781"/>
              <a:gd name="connsiteY0" fmla="*/ 45244 h 1412081"/>
              <a:gd name="connsiteX1" fmla="*/ 878681 w 2821781"/>
              <a:gd name="connsiteY1" fmla="*/ 50006 h 1412081"/>
              <a:gd name="connsiteX2" fmla="*/ 957263 w 2821781"/>
              <a:gd name="connsiteY2" fmla="*/ 54769 h 1412081"/>
              <a:gd name="connsiteX3" fmla="*/ 1021556 w 2821781"/>
              <a:gd name="connsiteY3" fmla="*/ 59531 h 1412081"/>
              <a:gd name="connsiteX4" fmla="*/ 1197769 w 2821781"/>
              <a:gd name="connsiteY4" fmla="*/ 78581 h 1412081"/>
              <a:gd name="connsiteX5" fmla="*/ 1245394 w 2821781"/>
              <a:gd name="connsiteY5" fmla="*/ 88106 h 1412081"/>
              <a:gd name="connsiteX6" fmla="*/ 1307306 w 2821781"/>
              <a:gd name="connsiteY6" fmla="*/ 102394 h 1412081"/>
              <a:gd name="connsiteX7" fmla="*/ 1490663 w 2821781"/>
              <a:gd name="connsiteY7" fmla="*/ 159544 h 1412081"/>
              <a:gd name="connsiteX8" fmla="*/ 1581150 w 2821781"/>
              <a:gd name="connsiteY8" fmla="*/ 197644 h 1412081"/>
              <a:gd name="connsiteX9" fmla="*/ 1683544 w 2821781"/>
              <a:gd name="connsiteY9" fmla="*/ 240506 h 1412081"/>
              <a:gd name="connsiteX10" fmla="*/ 1759744 w 2821781"/>
              <a:gd name="connsiteY10" fmla="*/ 276225 h 1412081"/>
              <a:gd name="connsiteX11" fmla="*/ 1831181 w 2821781"/>
              <a:gd name="connsiteY11" fmla="*/ 311944 h 1412081"/>
              <a:gd name="connsiteX12" fmla="*/ 1895475 w 2821781"/>
              <a:gd name="connsiteY12" fmla="*/ 347663 h 1412081"/>
              <a:gd name="connsiteX13" fmla="*/ 1947863 w 2821781"/>
              <a:gd name="connsiteY13" fmla="*/ 376238 h 1412081"/>
              <a:gd name="connsiteX14" fmla="*/ 2000250 w 2821781"/>
              <a:gd name="connsiteY14" fmla="*/ 409575 h 1412081"/>
              <a:gd name="connsiteX15" fmla="*/ 2052638 w 2821781"/>
              <a:gd name="connsiteY15" fmla="*/ 445294 h 1412081"/>
              <a:gd name="connsiteX16" fmla="*/ 2119313 w 2821781"/>
              <a:gd name="connsiteY16" fmla="*/ 492919 h 1412081"/>
              <a:gd name="connsiteX17" fmla="*/ 2169319 w 2821781"/>
              <a:gd name="connsiteY17" fmla="*/ 533400 h 1412081"/>
              <a:gd name="connsiteX18" fmla="*/ 2216944 w 2821781"/>
              <a:gd name="connsiteY18" fmla="*/ 576263 h 1412081"/>
              <a:gd name="connsiteX19" fmla="*/ 2283619 w 2821781"/>
              <a:gd name="connsiteY19" fmla="*/ 640556 h 1412081"/>
              <a:gd name="connsiteX20" fmla="*/ 2314575 w 2821781"/>
              <a:gd name="connsiteY20" fmla="*/ 671513 h 1412081"/>
              <a:gd name="connsiteX21" fmla="*/ 2355056 w 2821781"/>
              <a:gd name="connsiteY21" fmla="*/ 711994 h 1412081"/>
              <a:gd name="connsiteX22" fmla="*/ 2395538 w 2821781"/>
              <a:gd name="connsiteY22" fmla="*/ 754856 h 1412081"/>
              <a:gd name="connsiteX23" fmla="*/ 2433638 w 2821781"/>
              <a:gd name="connsiteY23" fmla="*/ 800100 h 1412081"/>
              <a:gd name="connsiteX24" fmla="*/ 2483644 w 2821781"/>
              <a:gd name="connsiteY24" fmla="*/ 859631 h 1412081"/>
              <a:gd name="connsiteX25" fmla="*/ 2519363 w 2821781"/>
              <a:gd name="connsiteY25" fmla="*/ 904875 h 1412081"/>
              <a:gd name="connsiteX26" fmla="*/ 2564606 w 2821781"/>
              <a:gd name="connsiteY26" fmla="*/ 964406 h 1412081"/>
              <a:gd name="connsiteX27" fmla="*/ 2633663 w 2821781"/>
              <a:gd name="connsiteY27" fmla="*/ 1062038 h 1412081"/>
              <a:gd name="connsiteX28" fmla="*/ 2712244 w 2821781"/>
              <a:gd name="connsiteY28" fmla="*/ 1181100 h 1412081"/>
              <a:gd name="connsiteX29" fmla="*/ 2778919 w 2821781"/>
              <a:gd name="connsiteY29" fmla="*/ 1293019 h 1412081"/>
              <a:gd name="connsiteX30" fmla="*/ 2812256 w 2821781"/>
              <a:gd name="connsiteY30" fmla="*/ 1354931 h 1412081"/>
              <a:gd name="connsiteX31" fmla="*/ 2821781 w 2821781"/>
              <a:gd name="connsiteY31" fmla="*/ 1376363 h 1412081"/>
              <a:gd name="connsiteX32" fmla="*/ 2821781 w 2821781"/>
              <a:gd name="connsiteY32" fmla="*/ 1388269 h 1412081"/>
              <a:gd name="connsiteX33" fmla="*/ 2819400 w 2821781"/>
              <a:gd name="connsiteY33" fmla="*/ 1404938 h 1412081"/>
              <a:gd name="connsiteX34" fmla="*/ 2809875 w 2821781"/>
              <a:gd name="connsiteY34" fmla="*/ 1412081 h 1412081"/>
              <a:gd name="connsiteX35" fmla="*/ 2790825 w 2821781"/>
              <a:gd name="connsiteY35" fmla="*/ 1407319 h 1412081"/>
              <a:gd name="connsiteX36" fmla="*/ 2776538 w 2821781"/>
              <a:gd name="connsiteY36" fmla="*/ 1400175 h 1412081"/>
              <a:gd name="connsiteX37" fmla="*/ 2759869 w 2821781"/>
              <a:gd name="connsiteY37" fmla="*/ 1383506 h 1412081"/>
              <a:gd name="connsiteX38" fmla="*/ 2733675 w 2821781"/>
              <a:gd name="connsiteY38" fmla="*/ 1350169 h 1412081"/>
              <a:gd name="connsiteX39" fmla="*/ 2681288 w 2821781"/>
              <a:gd name="connsiteY39" fmla="*/ 1281113 h 1412081"/>
              <a:gd name="connsiteX40" fmla="*/ 2631281 w 2821781"/>
              <a:gd name="connsiteY40" fmla="*/ 1221581 h 1412081"/>
              <a:gd name="connsiteX41" fmla="*/ 2571750 w 2821781"/>
              <a:gd name="connsiteY41" fmla="*/ 1152525 h 1412081"/>
              <a:gd name="connsiteX42" fmla="*/ 2512219 w 2821781"/>
              <a:gd name="connsiteY42" fmla="*/ 1083469 h 1412081"/>
              <a:gd name="connsiteX43" fmla="*/ 2424113 w 2821781"/>
              <a:gd name="connsiteY43" fmla="*/ 995363 h 1412081"/>
              <a:gd name="connsiteX44" fmla="*/ 2362200 w 2821781"/>
              <a:gd name="connsiteY44" fmla="*/ 938213 h 1412081"/>
              <a:gd name="connsiteX45" fmla="*/ 2290763 w 2821781"/>
              <a:gd name="connsiteY45" fmla="*/ 873919 h 1412081"/>
              <a:gd name="connsiteX46" fmla="*/ 2231231 w 2821781"/>
              <a:gd name="connsiteY46" fmla="*/ 823913 h 1412081"/>
              <a:gd name="connsiteX47" fmla="*/ 2152650 w 2821781"/>
              <a:gd name="connsiteY47" fmla="*/ 762000 h 1412081"/>
              <a:gd name="connsiteX48" fmla="*/ 2090738 w 2821781"/>
              <a:gd name="connsiteY48" fmla="*/ 716756 h 1412081"/>
              <a:gd name="connsiteX49" fmla="*/ 2000250 w 2821781"/>
              <a:gd name="connsiteY49" fmla="*/ 654844 h 1412081"/>
              <a:gd name="connsiteX50" fmla="*/ 1928813 w 2821781"/>
              <a:gd name="connsiteY50" fmla="*/ 611981 h 1412081"/>
              <a:gd name="connsiteX51" fmla="*/ 1862138 w 2821781"/>
              <a:gd name="connsiteY51" fmla="*/ 573881 h 1412081"/>
              <a:gd name="connsiteX52" fmla="*/ 1781175 w 2821781"/>
              <a:gd name="connsiteY52" fmla="*/ 528638 h 1412081"/>
              <a:gd name="connsiteX53" fmla="*/ 1685925 w 2821781"/>
              <a:gd name="connsiteY53" fmla="*/ 481013 h 1412081"/>
              <a:gd name="connsiteX54" fmla="*/ 1554956 w 2821781"/>
              <a:gd name="connsiteY54" fmla="*/ 426244 h 1412081"/>
              <a:gd name="connsiteX55" fmla="*/ 1407319 w 2821781"/>
              <a:gd name="connsiteY55" fmla="*/ 371475 h 1412081"/>
              <a:gd name="connsiteX56" fmla="*/ 1312069 w 2821781"/>
              <a:gd name="connsiteY56" fmla="*/ 340519 h 1412081"/>
              <a:gd name="connsiteX57" fmla="*/ 1219200 w 2821781"/>
              <a:gd name="connsiteY57" fmla="*/ 319088 h 1412081"/>
              <a:gd name="connsiteX58" fmla="*/ 1085850 w 2821781"/>
              <a:gd name="connsiteY58" fmla="*/ 302419 h 1412081"/>
              <a:gd name="connsiteX59" fmla="*/ 950119 w 2821781"/>
              <a:gd name="connsiteY59" fmla="*/ 297656 h 1412081"/>
              <a:gd name="connsiteX60" fmla="*/ 754856 w 2821781"/>
              <a:gd name="connsiteY60" fmla="*/ 290513 h 1412081"/>
              <a:gd name="connsiteX61" fmla="*/ 621506 w 2821781"/>
              <a:gd name="connsiteY61" fmla="*/ 290513 h 1412081"/>
              <a:gd name="connsiteX62" fmla="*/ 419100 w 2821781"/>
              <a:gd name="connsiteY62" fmla="*/ 292894 h 1412081"/>
              <a:gd name="connsiteX63" fmla="*/ 283369 w 2821781"/>
              <a:gd name="connsiteY63" fmla="*/ 300038 h 1412081"/>
              <a:gd name="connsiteX64" fmla="*/ 242888 w 2821781"/>
              <a:gd name="connsiteY64" fmla="*/ 304800 h 1412081"/>
              <a:gd name="connsiteX65" fmla="*/ 202406 w 2821781"/>
              <a:gd name="connsiteY65" fmla="*/ 335756 h 1412081"/>
              <a:gd name="connsiteX66" fmla="*/ 135731 w 2821781"/>
              <a:gd name="connsiteY66" fmla="*/ 392906 h 1412081"/>
              <a:gd name="connsiteX67" fmla="*/ 92869 w 2821781"/>
              <a:gd name="connsiteY67" fmla="*/ 433388 h 1412081"/>
              <a:gd name="connsiteX68" fmla="*/ 52388 w 2821781"/>
              <a:gd name="connsiteY68" fmla="*/ 471488 h 1412081"/>
              <a:gd name="connsiteX69" fmla="*/ 38100 w 2821781"/>
              <a:gd name="connsiteY69" fmla="*/ 481013 h 1412081"/>
              <a:gd name="connsiteX70" fmla="*/ 21431 w 2821781"/>
              <a:gd name="connsiteY70" fmla="*/ 485775 h 1412081"/>
              <a:gd name="connsiteX71" fmla="*/ 9525 w 2821781"/>
              <a:gd name="connsiteY71" fmla="*/ 478631 h 1412081"/>
              <a:gd name="connsiteX72" fmla="*/ 2381 w 2821781"/>
              <a:gd name="connsiteY72" fmla="*/ 459581 h 1412081"/>
              <a:gd name="connsiteX73" fmla="*/ 0 w 2821781"/>
              <a:gd name="connsiteY73" fmla="*/ 428625 h 1412081"/>
              <a:gd name="connsiteX74" fmla="*/ 2381 w 2821781"/>
              <a:gd name="connsiteY74" fmla="*/ 376238 h 1412081"/>
              <a:gd name="connsiteX75" fmla="*/ 11906 w 2821781"/>
              <a:gd name="connsiteY75" fmla="*/ 326231 h 1412081"/>
              <a:gd name="connsiteX76" fmla="*/ 35719 w 2821781"/>
              <a:gd name="connsiteY76" fmla="*/ 238125 h 1412081"/>
              <a:gd name="connsiteX77" fmla="*/ 57150 w 2821781"/>
              <a:gd name="connsiteY77" fmla="*/ 173831 h 1412081"/>
              <a:gd name="connsiteX78" fmla="*/ 83344 w 2821781"/>
              <a:gd name="connsiteY78" fmla="*/ 104775 h 1412081"/>
              <a:gd name="connsiteX79" fmla="*/ 104775 w 2821781"/>
              <a:gd name="connsiteY79" fmla="*/ 47625 h 1412081"/>
              <a:gd name="connsiteX80" fmla="*/ 116681 w 2821781"/>
              <a:gd name="connsiteY80" fmla="*/ 21431 h 1412081"/>
              <a:gd name="connsiteX81" fmla="*/ 128588 w 2821781"/>
              <a:gd name="connsiteY81" fmla="*/ 9525 h 1412081"/>
              <a:gd name="connsiteX82" fmla="*/ 150019 w 2821781"/>
              <a:gd name="connsiteY82" fmla="*/ 2381 h 1412081"/>
              <a:gd name="connsiteX83" fmla="*/ 171450 w 2821781"/>
              <a:gd name="connsiteY83" fmla="*/ 0 h 1412081"/>
              <a:gd name="connsiteX84" fmla="*/ 200025 w 2821781"/>
              <a:gd name="connsiteY84" fmla="*/ 2381 h 1412081"/>
              <a:gd name="connsiteX85" fmla="*/ 235744 w 2821781"/>
              <a:gd name="connsiteY85" fmla="*/ 9525 h 1412081"/>
              <a:gd name="connsiteX86" fmla="*/ 276225 w 2821781"/>
              <a:gd name="connsiteY86" fmla="*/ 21431 h 1412081"/>
              <a:gd name="connsiteX87" fmla="*/ 302419 w 2821781"/>
              <a:gd name="connsiteY87" fmla="*/ 30956 h 1412081"/>
              <a:gd name="connsiteX88" fmla="*/ 328613 w 2821781"/>
              <a:gd name="connsiteY88" fmla="*/ 35719 h 1412081"/>
              <a:gd name="connsiteX89" fmla="*/ 433388 w 2821781"/>
              <a:gd name="connsiteY89" fmla="*/ 35719 h 1412081"/>
              <a:gd name="connsiteX90" fmla="*/ 590550 w 2821781"/>
              <a:gd name="connsiteY90" fmla="*/ 38100 h 1412081"/>
              <a:gd name="connsiteX91" fmla="*/ 769144 w 2821781"/>
              <a:gd name="connsiteY91" fmla="*/ 45244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821781" h="1412081">
                <a:moveTo>
                  <a:pt x="769144" y="45244"/>
                </a:moveTo>
                <a:lnTo>
                  <a:pt x="878681" y="50006"/>
                </a:lnTo>
                <a:lnTo>
                  <a:pt x="957263" y="54769"/>
                </a:lnTo>
                <a:lnTo>
                  <a:pt x="1021556" y="59531"/>
                </a:lnTo>
                <a:lnTo>
                  <a:pt x="1197769" y="78581"/>
                </a:lnTo>
                <a:lnTo>
                  <a:pt x="1245394" y="88106"/>
                </a:lnTo>
                <a:lnTo>
                  <a:pt x="1307306" y="102394"/>
                </a:lnTo>
                <a:lnTo>
                  <a:pt x="1490663" y="159544"/>
                </a:lnTo>
                <a:lnTo>
                  <a:pt x="1581150" y="197644"/>
                </a:lnTo>
                <a:lnTo>
                  <a:pt x="1683544" y="240506"/>
                </a:lnTo>
                <a:lnTo>
                  <a:pt x="1759744" y="276225"/>
                </a:lnTo>
                <a:lnTo>
                  <a:pt x="1831181" y="311944"/>
                </a:lnTo>
                <a:lnTo>
                  <a:pt x="1895475" y="347663"/>
                </a:lnTo>
                <a:lnTo>
                  <a:pt x="1947863" y="376238"/>
                </a:lnTo>
                <a:lnTo>
                  <a:pt x="2000250" y="409575"/>
                </a:lnTo>
                <a:lnTo>
                  <a:pt x="2052638" y="445294"/>
                </a:lnTo>
                <a:lnTo>
                  <a:pt x="2119313" y="492919"/>
                </a:lnTo>
                <a:lnTo>
                  <a:pt x="2169319" y="533400"/>
                </a:lnTo>
                <a:lnTo>
                  <a:pt x="2216944" y="576263"/>
                </a:lnTo>
                <a:lnTo>
                  <a:pt x="2283619" y="640556"/>
                </a:lnTo>
                <a:lnTo>
                  <a:pt x="2314575" y="671513"/>
                </a:lnTo>
                <a:lnTo>
                  <a:pt x="2355056" y="711994"/>
                </a:lnTo>
                <a:lnTo>
                  <a:pt x="2395538" y="754856"/>
                </a:lnTo>
                <a:lnTo>
                  <a:pt x="2433638" y="800100"/>
                </a:lnTo>
                <a:lnTo>
                  <a:pt x="2483644" y="859631"/>
                </a:lnTo>
                <a:lnTo>
                  <a:pt x="2519363" y="904875"/>
                </a:lnTo>
                <a:lnTo>
                  <a:pt x="2564606" y="964406"/>
                </a:lnTo>
                <a:lnTo>
                  <a:pt x="2633663" y="1062038"/>
                </a:lnTo>
                <a:lnTo>
                  <a:pt x="2712244" y="1181100"/>
                </a:lnTo>
                <a:lnTo>
                  <a:pt x="2778919" y="1293019"/>
                </a:lnTo>
                <a:lnTo>
                  <a:pt x="2812256" y="1354931"/>
                </a:lnTo>
                <a:lnTo>
                  <a:pt x="2821781" y="1376363"/>
                </a:lnTo>
                <a:lnTo>
                  <a:pt x="2821781" y="1388269"/>
                </a:lnTo>
                <a:lnTo>
                  <a:pt x="2819400" y="1404938"/>
                </a:lnTo>
                <a:lnTo>
                  <a:pt x="2809875" y="1412081"/>
                </a:lnTo>
                <a:lnTo>
                  <a:pt x="2790825" y="1407319"/>
                </a:lnTo>
                <a:lnTo>
                  <a:pt x="2776538" y="1400175"/>
                </a:lnTo>
                <a:lnTo>
                  <a:pt x="2759869" y="1383506"/>
                </a:lnTo>
                <a:lnTo>
                  <a:pt x="2733675" y="1350169"/>
                </a:lnTo>
                <a:lnTo>
                  <a:pt x="2681288" y="1281113"/>
                </a:lnTo>
                <a:lnTo>
                  <a:pt x="2631281" y="1221581"/>
                </a:lnTo>
                <a:lnTo>
                  <a:pt x="2571750" y="1152525"/>
                </a:lnTo>
                <a:lnTo>
                  <a:pt x="2512219" y="1083469"/>
                </a:lnTo>
                <a:lnTo>
                  <a:pt x="2424113" y="995363"/>
                </a:lnTo>
                <a:lnTo>
                  <a:pt x="2362200" y="938213"/>
                </a:lnTo>
                <a:lnTo>
                  <a:pt x="2290763" y="873919"/>
                </a:lnTo>
                <a:lnTo>
                  <a:pt x="2231231" y="823913"/>
                </a:lnTo>
                <a:lnTo>
                  <a:pt x="2152650" y="762000"/>
                </a:lnTo>
                <a:lnTo>
                  <a:pt x="2090738" y="716756"/>
                </a:lnTo>
                <a:lnTo>
                  <a:pt x="2000250" y="654844"/>
                </a:lnTo>
                <a:lnTo>
                  <a:pt x="1928813" y="611981"/>
                </a:lnTo>
                <a:lnTo>
                  <a:pt x="1862138" y="573881"/>
                </a:lnTo>
                <a:lnTo>
                  <a:pt x="1781175" y="528638"/>
                </a:lnTo>
                <a:lnTo>
                  <a:pt x="1685925" y="481013"/>
                </a:lnTo>
                <a:lnTo>
                  <a:pt x="1554956" y="426244"/>
                </a:lnTo>
                <a:lnTo>
                  <a:pt x="1407319" y="371475"/>
                </a:lnTo>
                <a:lnTo>
                  <a:pt x="1312069" y="340519"/>
                </a:lnTo>
                <a:lnTo>
                  <a:pt x="1219200" y="319088"/>
                </a:lnTo>
                <a:lnTo>
                  <a:pt x="1085850" y="302419"/>
                </a:lnTo>
                <a:lnTo>
                  <a:pt x="950119" y="297656"/>
                </a:lnTo>
                <a:lnTo>
                  <a:pt x="754856" y="290513"/>
                </a:lnTo>
                <a:lnTo>
                  <a:pt x="621506" y="290513"/>
                </a:lnTo>
                <a:lnTo>
                  <a:pt x="419100" y="292894"/>
                </a:lnTo>
                <a:lnTo>
                  <a:pt x="283369" y="300038"/>
                </a:lnTo>
                <a:lnTo>
                  <a:pt x="242888" y="304800"/>
                </a:lnTo>
                <a:lnTo>
                  <a:pt x="202406" y="335756"/>
                </a:lnTo>
                <a:lnTo>
                  <a:pt x="135731" y="392906"/>
                </a:lnTo>
                <a:lnTo>
                  <a:pt x="92869" y="433388"/>
                </a:lnTo>
                <a:lnTo>
                  <a:pt x="52388" y="471488"/>
                </a:lnTo>
                <a:lnTo>
                  <a:pt x="38100" y="481013"/>
                </a:lnTo>
                <a:lnTo>
                  <a:pt x="21431" y="485775"/>
                </a:lnTo>
                <a:lnTo>
                  <a:pt x="9525" y="478631"/>
                </a:lnTo>
                <a:lnTo>
                  <a:pt x="2381" y="459581"/>
                </a:lnTo>
                <a:lnTo>
                  <a:pt x="0" y="428625"/>
                </a:lnTo>
                <a:lnTo>
                  <a:pt x="2381" y="376238"/>
                </a:lnTo>
                <a:lnTo>
                  <a:pt x="11906" y="326231"/>
                </a:lnTo>
                <a:lnTo>
                  <a:pt x="35719" y="238125"/>
                </a:lnTo>
                <a:lnTo>
                  <a:pt x="57150" y="173831"/>
                </a:lnTo>
                <a:lnTo>
                  <a:pt x="83344" y="104775"/>
                </a:lnTo>
                <a:lnTo>
                  <a:pt x="104775" y="47625"/>
                </a:lnTo>
                <a:lnTo>
                  <a:pt x="116681" y="21431"/>
                </a:lnTo>
                <a:lnTo>
                  <a:pt x="128588" y="9525"/>
                </a:lnTo>
                <a:lnTo>
                  <a:pt x="150019" y="2381"/>
                </a:lnTo>
                <a:lnTo>
                  <a:pt x="171450" y="0"/>
                </a:lnTo>
                <a:lnTo>
                  <a:pt x="200025" y="2381"/>
                </a:lnTo>
                <a:lnTo>
                  <a:pt x="235744" y="9525"/>
                </a:lnTo>
                <a:lnTo>
                  <a:pt x="276225" y="21431"/>
                </a:lnTo>
                <a:lnTo>
                  <a:pt x="302419" y="30956"/>
                </a:lnTo>
                <a:lnTo>
                  <a:pt x="328613" y="35719"/>
                </a:lnTo>
                <a:lnTo>
                  <a:pt x="433388" y="35719"/>
                </a:lnTo>
                <a:lnTo>
                  <a:pt x="590550" y="38100"/>
                </a:lnTo>
                <a:lnTo>
                  <a:pt x="769144" y="452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B187CDF-B7EB-4CE8-A11B-4FC3CBBCE9A7}"/>
              </a:ext>
            </a:extLst>
          </p:cNvPr>
          <p:cNvSpPr/>
          <p:nvPr/>
        </p:nvSpPr>
        <p:spPr>
          <a:xfrm>
            <a:off x="7132638" y="2811464"/>
            <a:ext cx="1447800" cy="1576387"/>
          </a:xfrm>
          <a:custGeom>
            <a:avLst/>
            <a:gdLst>
              <a:gd name="connsiteX0" fmla="*/ 376237 w 1447800"/>
              <a:gd name="connsiteY0" fmla="*/ 900113 h 1576388"/>
              <a:gd name="connsiteX1" fmla="*/ 321469 w 1447800"/>
              <a:gd name="connsiteY1" fmla="*/ 795338 h 1576388"/>
              <a:gd name="connsiteX2" fmla="*/ 261937 w 1447800"/>
              <a:gd name="connsiteY2" fmla="*/ 678657 h 1576388"/>
              <a:gd name="connsiteX3" fmla="*/ 195262 w 1447800"/>
              <a:gd name="connsiteY3" fmla="*/ 547688 h 1576388"/>
              <a:gd name="connsiteX4" fmla="*/ 123825 w 1447800"/>
              <a:gd name="connsiteY4" fmla="*/ 407194 h 1576388"/>
              <a:gd name="connsiteX5" fmla="*/ 57150 w 1447800"/>
              <a:gd name="connsiteY5" fmla="*/ 273844 h 1576388"/>
              <a:gd name="connsiteX6" fmla="*/ 0 w 1447800"/>
              <a:gd name="connsiteY6" fmla="*/ 164307 h 1576388"/>
              <a:gd name="connsiteX7" fmla="*/ 28575 w 1447800"/>
              <a:gd name="connsiteY7" fmla="*/ 0 h 1576388"/>
              <a:gd name="connsiteX8" fmla="*/ 104775 w 1447800"/>
              <a:gd name="connsiteY8" fmla="*/ 114300 h 1576388"/>
              <a:gd name="connsiteX9" fmla="*/ 169069 w 1447800"/>
              <a:gd name="connsiteY9" fmla="*/ 226219 h 1576388"/>
              <a:gd name="connsiteX10" fmla="*/ 240506 w 1447800"/>
              <a:gd name="connsiteY10" fmla="*/ 340519 h 1576388"/>
              <a:gd name="connsiteX11" fmla="*/ 326231 w 1447800"/>
              <a:gd name="connsiteY11" fmla="*/ 469107 h 1576388"/>
              <a:gd name="connsiteX12" fmla="*/ 419100 w 1447800"/>
              <a:gd name="connsiteY12" fmla="*/ 592932 h 1576388"/>
              <a:gd name="connsiteX13" fmla="*/ 478631 w 1447800"/>
              <a:gd name="connsiteY13" fmla="*/ 671513 h 1576388"/>
              <a:gd name="connsiteX14" fmla="*/ 547687 w 1447800"/>
              <a:gd name="connsiteY14" fmla="*/ 757238 h 1576388"/>
              <a:gd name="connsiteX15" fmla="*/ 650081 w 1447800"/>
              <a:gd name="connsiteY15" fmla="*/ 871538 h 1576388"/>
              <a:gd name="connsiteX16" fmla="*/ 711994 w 1447800"/>
              <a:gd name="connsiteY16" fmla="*/ 938213 h 1576388"/>
              <a:gd name="connsiteX17" fmla="*/ 788194 w 1447800"/>
              <a:gd name="connsiteY17" fmla="*/ 1016794 h 1576388"/>
              <a:gd name="connsiteX18" fmla="*/ 866775 w 1447800"/>
              <a:gd name="connsiteY18" fmla="*/ 1090613 h 1576388"/>
              <a:gd name="connsiteX19" fmla="*/ 935831 w 1447800"/>
              <a:gd name="connsiteY19" fmla="*/ 1152525 h 1576388"/>
              <a:gd name="connsiteX20" fmla="*/ 995362 w 1447800"/>
              <a:gd name="connsiteY20" fmla="*/ 1200150 h 1576388"/>
              <a:gd name="connsiteX21" fmla="*/ 1076325 w 1447800"/>
              <a:gd name="connsiteY21" fmla="*/ 1266825 h 1576388"/>
              <a:gd name="connsiteX22" fmla="*/ 1154906 w 1447800"/>
              <a:gd name="connsiteY22" fmla="*/ 1326357 h 1576388"/>
              <a:gd name="connsiteX23" fmla="*/ 1245394 w 1447800"/>
              <a:gd name="connsiteY23" fmla="*/ 1390650 h 1576388"/>
              <a:gd name="connsiteX24" fmla="*/ 1319212 w 1447800"/>
              <a:gd name="connsiteY24" fmla="*/ 1440657 h 1576388"/>
              <a:gd name="connsiteX25" fmla="*/ 1390650 w 1447800"/>
              <a:gd name="connsiteY25" fmla="*/ 1483519 h 1576388"/>
              <a:gd name="connsiteX26" fmla="*/ 1428750 w 1447800"/>
              <a:gd name="connsiteY26" fmla="*/ 1504950 h 1576388"/>
              <a:gd name="connsiteX27" fmla="*/ 1440656 w 1447800"/>
              <a:gd name="connsiteY27" fmla="*/ 1514475 h 1576388"/>
              <a:gd name="connsiteX28" fmla="*/ 1447800 w 1447800"/>
              <a:gd name="connsiteY28" fmla="*/ 1533525 h 1576388"/>
              <a:gd name="connsiteX29" fmla="*/ 1447800 w 1447800"/>
              <a:gd name="connsiteY29" fmla="*/ 1550194 h 1576388"/>
              <a:gd name="connsiteX30" fmla="*/ 1440656 w 1447800"/>
              <a:gd name="connsiteY30" fmla="*/ 1562100 h 1576388"/>
              <a:gd name="connsiteX31" fmla="*/ 1433512 w 1447800"/>
              <a:gd name="connsiteY31" fmla="*/ 1571625 h 1576388"/>
              <a:gd name="connsiteX32" fmla="*/ 1412081 w 1447800"/>
              <a:gd name="connsiteY32" fmla="*/ 1576388 h 1576388"/>
              <a:gd name="connsiteX33" fmla="*/ 1352550 w 1447800"/>
              <a:gd name="connsiteY33" fmla="*/ 1576388 h 1576388"/>
              <a:gd name="connsiteX34" fmla="*/ 1226344 w 1447800"/>
              <a:gd name="connsiteY34" fmla="*/ 1571625 h 1576388"/>
              <a:gd name="connsiteX35" fmla="*/ 1071562 w 1447800"/>
              <a:gd name="connsiteY35" fmla="*/ 1564482 h 1576388"/>
              <a:gd name="connsiteX36" fmla="*/ 881062 w 1447800"/>
              <a:gd name="connsiteY36" fmla="*/ 1554957 h 1576388"/>
              <a:gd name="connsiteX37" fmla="*/ 821531 w 1447800"/>
              <a:gd name="connsiteY37" fmla="*/ 1554957 h 1576388"/>
              <a:gd name="connsiteX38" fmla="*/ 797719 w 1447800"/>
              <a:gd name="connsiteY38" fmla="*/ 1552575 h 1576388"/>
              <a:gd name="connsiteX39" fmla="*/ 771525 w 1447800"/>
              <a:gd name="connsiteY39" fmla="*/ 1545432 h 1576388"/>
              <a:gd name="connsiteX40" fmla="*/ 740569 w 1447800"/>
              <a:gd name="connsiteY40" fmla="*/ 1528763 h 1576388"/>
              <a:gd name="connsiteX41" fmla="*/ 719137 w 1447800"/>
              <a:gd name="connsiteY41" fmla="*/ 1512094 h 1576388"/>
              <a:gd name="connsiteX42" fmla="*/ 700087 w 1447800"/>
              <a:gd name="connsiteY42" fmla="*/ 1495425 h 1576388"/>
              <a:gd name="connsiteX43" fmla="*/ 673894 w 1447800"/>
              <a:gd name="connsiteY43" fmla="*/ 1464469 h 1576388"/>
              <a:gd name="connsiteX44" fmla="*/ 647700 w 1447800"/>
              <a:gd name="connsiteY44" fmla="*/ 1428750 h 1576388"/>
              <a:gd name="connsiteX45" fmla="*/ 616744 w 1447800"/>
              <a:gd name="connsiteY45" fmla="*/ 1378744 h 1576388"/>
              <a:gd name="connsiteX46" fmla="*/ 571500 w 1447800"/>
              <a:gd name="connsiteY46" fmla="*/ 1283494 h 1576388"/>
              <a:gd name="connsiteX47" fmla="*/ 514350 w 1447800"/>
              <a:gd name="connsiteY47" fmla="*/ 1169194 h 1576388"/>
              <a:gd name="connsiteX48" fmla="*/ 457200 w 1447800"/>
              <a:gd name="connsiteY48" fmla="*/ 1062038 h 1576388"/>
              <a:gd name="connsiteX49" fmla="*/ 376237 w 1447800"/>
              <a:gd name="connsiteY49" fmla="*/ 900113 h 157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47800" h="1576388">
                <a:moveTo>
                  <a:pt x="376237" y="900113"/>
                </a:moveTo>
                <a:lnTo>
                  <a:pt x="321469" y="795338"/>
                </a:lnTo>
                <a:lnTo>
                  <a:pt x="261937" y="678657"/>
                </a:lnTo>
                <a:lnTo>
                  <a:pt x="195262" y="547688"/>
                </a:lnTo>
                <a:lnTo>
                  <a:pt x="123825" y="407194"/>
                </a:lnTo>
                <a:lnTo>
                  <a:pt x="57150" y="273844"/>
                </a:lnTo>
                <a:lnTo>
                  <a:pt x="0" y="164307"/>
                </a:lnTo>
                <a:lnTo>
                  <a:pt x="28575" y="0"/>
                </a:lnTo>
                <a:lnTo>
                  <a:pt x="104775" y="114300"/>
                </a:lnTo>
                <a:lnTo>
                  <a:pt x="169069" y="226219"/>
                </a:lnTo>
                <a:lnTo>
                  <a:pt x="240506" y="340519"/>
                </a:lnTo>
                <a:lnTo>
                  <a:pt x="326231" y="469107"/>
                </a:lnTo>
                <a:lnTo>
                  <a:pt x="419100" y="592932"/>
                </a:lnTo>
                <a:lnTo>
                  <a:pt x="478631" y="671513"/>
                </a:lnTo>
                <a:lnTo>
                  <a:pt x="547687" y="757238"/>
                </a:lnTo>
                <a:lnTo>
                  <a:pt x="650081" y="871538"/>
                </a:lnTo>
                <a:lnTo>
                  <a:pt x="711994" y="938213"/>
                </a:lnTo>
                <a:lnTo>
                  <a:pt x="788194" y="1016794"/>
                </a:lnTo>
                <a:lnTo>
                  <a:pt x="866775" y="1090613"/>
                </a:lnTo>
                <a:lnTo>
                  <a:pt x="935831" y="1152525"/>
                </a:lnTo>
                <a:lnTo>
                  <a:pt x="995362" y="1200150"/>
                </a:lnTo>
                <a:lnTo>
                  <a:pt x="1076325" y="1266825"/>
                </a:lnTo>
                <a:lnTo>
                  <a:pt x="1154906" y="1326357"/>
                </a:lnTo>
                <a:lnTo>
                  <a:pt x="1245394" y="1390650"/>
                </a:lnTo>
                <a:lnTo>
                  <a:pt x="1319212" y="1440657"/>
                </a:lnTo>
                <a:lnTo>
                  <a:pt x="1390650" y="1483519"/>
                </a:lnTo>
                <a:lnTo>
                  <a:pt x="1428750" y="1504950"/>
                </a:lnTo>
                <a:lnTo>
                  <a:pt x="1440656" y="1514475"/>
                </a:lnTo>
                <a:lnTo>
                  <a:pt x="1447800" y="1533525"/>
                </a:lnTo>
                <a:lnTo>
                  <a:pt x="1447800" y="1550194"/>
                </a:lnTo>
                <a:lnTo>
                  <a:pt x="1440656" y="1562100"/>
                </a:lnTo>
                <a:lnTo>
                  <a:pt x="1433512" y="1571625"/>
                </a:lnTo>
                <a:lnTo>
                  <a:pt x="1412081" y="1576388"/>
                </a:lnTo>
                <a:lnTo>
                  <a:pt x="1352550" y="1576388"/>
                </a:lnTo>
                <a:lnTo>
                  <a:pt x="1226344" y="1571625"/>
                </a:lnTo>
                <a:lnTo>
                  <a:pt x="1071562" y="1564482"/>
                </a:lnTo>
                <a:lnTo>
                  <a:pt x="881062" y="1554957"/>
                </a:lnTo>
                <a:lnTo>
                  <a:pt x="821531" y="1554957"/>
                </a:lnTo>
                <a:lnTo>
                  <a:pt x="797719" y="1552575"/>
                </a:lnTo>
                <a:lnTo>
                  <a:pt x="771525" y="1545432"/>
                </a:lnTo>
                <a:lnTo>
                  <a:pt x="740569" y="1528763"/>
                </a:lnTo>
                <a:lnTo>
                  <a:pt x="719137" y="1512094"/>
                </a:lnTo>
                <a:lnTo>
                  <a:pt x="700087" y="1495425"/>
                </a:lnTo>
                <a:lnTo>
                  <a:pt x="673894" y="1464469"/>
                </a:lnTo>
                <a:lnTo>
                  <a:pt x="647700" y="1428750"/>
                </a:lnTo>
                <a:lnTo>
                  <a:pt x="616744" y="1378744"/>
                </a:lnTo>
                <a:lnTo>
                  <a:pt x="571500" y="1283494"/>
                </a:lnTo>
                <a:lnTo>
                  <a:pt x="514350" y="1169194"/>
                </a:lnTo>
                <a:lnTo>
                  <a:pt x="457200" y="1062038"/>
                </a:lnTo>
                <a:lnTo>
                  <a:pt x="376237" y="9001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DEA34BA4-AC56-4E4A-9534-89CAF34B707E}"/>
              </a:ext>
            </a:extLst>
          </p:cNvPr>
          <p:cNvSpPr/>
          <p:nvPr/>
        </p:nvSpPr>
        <p:spPr>
          <a:xfrm>
            <a:off x="7400925" y="1757364"/>
            <a:ext cx="649288" cy="681037"/>
          </a:xfrm>
          <a:custGeom>
            <a:avLst/>
            <a:gdLst>
              <a:gd name="connsiteX0" fmla="*/ 342900 w 650081"/>
              <a:gd name="connsiteY0" fmla="*/ 416718 h 681037"/>
              <a:gd name="connsiteX1" fmla="*/ 297656 w 650081"/>
              <a:gd name="connsiteY1" fmla="*/ 352425 h 681037"/>
              <a:gd name="connsiteX2" fmla="*/ 271463 w 650081"/>
              <a:gd name="connsiteY2" fmla="*/ 319087 h 681037"/>
              <a:gd name="connsiteX3" fmla="*/ 235744 w 650081"/>
              <a:gd name="connsiteY3" fmla="*/ 276225 h 681037"/>
              <a:gd name="connsiteX4" fmla="*/ 185738 w 650081"/>
              <a:gd name="connsiteY4" fmla="*/ 219075 h 681037"/>
              <a:gd name="connsiteX5" fmla="*/ 135731 w 650081"/>
              <a:gd name="connsiteY5" fmla="*/ 166687 h 681037"/>
              <a:gd name="connsiteX6" fmla="*/ 78581 w 650081"/>
              <a:gd name="connsiteY6" fmla="*/ 111918 h 681037"/>
              <a:gd name="connsiteX7" fmla="*/ 21431 w 650081"/>
              <a:gd name="connsiteY7" fmla="*/ 61912 h 681037"/>
              <a:gd name="connsiteX8" fmla="*/ 7144 w 650081"/>
              <a:gd name="connsiteY8" fmla="*/ 42862 h 681037"/>
              <a:gd name="connsiteX9" fmla="*/ 2381 w 650081"/>
              <a:gd name="connsiteY9" fmla="*/ 33337 h 681037"/>
              <a:gd name="connsiteX10" fmla="*/ 0 w 650081"/>
              <a:gd name="connsiteY10" fmla="*/ 16668 h 681037"/>
              <a:gd name="connsiteX11" fmla="*/ 2381 w 650081"/>
              <a:gd name="connsiteY11" fmla="*/ 9525 h 681037"/>
              <a:gd name="connsiteX12" fmla="*/ 14288 w 650081"/>
              <a:gd name="connsiteY12" fmla="*/ 2381 h 681037"/>
              <a:gd name="connsiteX13" fmla="*/ 28575 w 650081"/>
              <a:gd name="connsiteY13" fmla="*/ 0 h 681037"/>
              <a:gd name="connsiteX14" fmla="*/ 54769 w 650081"/>
              <a:gd name="connsiteY14" fmla="*/ 2381 h 681037"/>
              <a:gd name="connsiteX15" fmla="*/ 107156 w 650081"/>
              <a:gd name="connsiteY15" fmla="*/ 16668 h 681037"/>
              <a:gd name="connsiteX16" fmla="*/ 228600 w 650081"/>
              <a:gd name="connsiteY16" fmla="*/ 61912 h 681037"/>
              <a:gd name="connsiteX17" fmla="*/ 340519 w 650081"/>
              <a:gd name="connsiteY17" fmla="*/ 104775 h 681037"/>
              <a:gd name="connsiteX18" fmla="*/ 454819 w 650081"/>
              <a:gd name="connsiteY18" fmla="*/ 154781 h 681037"/>
              <a:gd name="connsiteX19" fmla="*/ 523875 w 650081"/>
              <a:gd name="connsiteY19" fmla="*/ 192881 h 681037"/>
              <a:gd name="connsiteX20" fmla="*/ 561975 w 650081"/>
              <a:gd name="connsiteY20" fmla="*/ 219075 h 681037"/>
              <a:gd name="connsiteX21" fmla="*/ 573881 w 650081"/>
              <a:gd name="connsiteY21" fmla="*/ 228600 h 681037"/>
              <a:gd name="connsiteX22" fmla="*/ 588169 w 650081"/>
              <a:gd name="connsiteY22" fmla="*/ 257175 h 681037"/>
              <a:gd name="connsiteX23" fmla="*/ 602456 w 650081"/>
              <a:gd name="connsiteY23" fmla="*/ 285750 h 681037"/>
              <a:gd name="connsiteX24" fmla="*/ 623888 w 650081"/>
              <a:gd name="connsiteY24" fmla="*/ 347662 h 681037"/>
              <a:gd name="connsiteX25" fmla="*/ 642938 w 650081"/>
              <a:gd name="connsiteY25" fmla="*/ 426243 h 681037"/>
              <a:gd name="connsiteX26" fmla="*/ 650081 w 650081"/>
              <a:gd name="connsiteY26" fmla="*/ 459581 h 681037"/>
              <a:gd name="connsiteX27" fmla="*/ 650081 w 650081"/>
              <a:gd name="connsiteY27" fmla="*/ 490537 h 681037"/>
              <a:gd name="connsiteX28" fmla="*/ 638175 w 650081"/>
              <a:gd name="connsiteY28" fmla="*/ 550068 h 681037"/>
              <a:gd name="connsiteX29" fmla="*/ 626269 w 650081"/>
              <a:gd name="connsiteY29" fmla="*/ 619125 h 681037"/>
              <a:gd name="connsiteX30" fmla="*/ 619125 w 650081"/>
              <a:gd name="connsiteY30" fmla="*/ 642937 h 681037"/>
              <a:gd name="connsiteX31" fmla="*/ 604838 w 650081"/>
              <a:gd name="connsiteY31" fmla="*/ 666750 h 681037"/>
              <a:gd name="connsiteX32" fmla="*/ 590550 w 650081"/>
              <a:gd name="connsiteY32" fmla="*/ 676275 h 681037"/>
              <a:gd name="connsiteX33" fmla="*/ 569119 w 650081"/>
              <a:gd name="connsiteY33" fmla="*/ 681037 h 681037"/>
              <a:gd name="connsiteX34" fmla="*/ 542925 w 650081"/>
              <a:gd name="connsiteY34" fmla="*/ 678656 h 681037"/>
              <a:gd name="connsiteX35" fmla="*/ 504825 w 650081"/>
              <a:gd name="connsiteY35" fmla="*/ 666750 h 681037"/>
              <a:gd name="connsiteX36" fmla="*/ 476250 w 650081"/>
              <a:gd name="connsiteY36" fmla="*/ 647700 h 681037"/>
              <a:gd name="connsiteX37" fmla="*/ 454819 w 650081"/>
              <a:gd name="connsiteY37" fmla="*/ 609600 h 681037"/>
              <a:gd name="connsiteX38" fmla="*/ 421481 w 650081"/>
              <a:gd name="connsiteY38" fmla="*/ 547687 h 681037"/>
              <a:gd name="connsiteX39" fmla="*/ 385763 w 650081"/>
              <a:gd name="connsiteY39" fmla="*/ 485775 h 681037"/>
              <a:gd name="connsiteX40" fmla="*/ 342900 w 650081"/>
              <a:gd name="connsiteY40" fmla="*/ 416718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50081" h="681037">
                <a:moveTo>
                  <a:pt x="342900" y="416718"/>
                </a:moveTo>
                <a:lnTo>
                  <a:pt x="297656" y="352425"/>
                </a:lnTo>
                <a:lnTo>
                  <a:pt x="271463" y="319087"/>
                </a:lnTo>
                <a:lnTo>
                  <a:pt x="235744" y="276225"/>
                </a:lnTo>
                <a:lnTo>
                  <a:pt x="185738" y="219075"/>
                </a:lnTo>
                <a:lnTo>
                  <a:pt x="135731" y="166687"/>
                </a:lnTo>
                <a:lnTo>
                  <a:pt x="78581" y="111918"/>
                </a:lnTo>
                <a:lnTo>
                  <a:pt x="21431" y="61912"/>
                </a:lnTo>
                <a:lnTo>
                  <a:pt x="7144" y="42862"/>
                </a:lnTo>
                <a:lnTo>
                  <a:pt x="2381" y="33337"/>
                </a:lnTo>
                <a:lnTo>
                  <a:pt x="0" y="16668"/>
                </a:lnTo>
                <a:lnTo>
                  <a:pt x="2381" y="9525"/>
                </a:lnTo>
                <a:lnTo>
                  <a:pt x="14288" y="2381"/>
                </a:lnTo>
                <a:lnTo>
                  <a:pt x="28575" y="0"/>
                </a:lnTo>
                <a:lnTo>
                  <a:pt x="54769" y="2381"/>
                </a:lnTo>
                <a:lnTo>
                  <a:pt x="107156" y="16668"/>
                </a:lnTo>
                <a:lnTo>
                  <a:pt x="228600" y="61912"/>
                </a:lnTo>
                <a:lnTo>
                  <a:pt x="340519" y="104775"/>
                </a:lnTo>
                <a:lnTo>
                  <a:pt x="454819" y="154781"/>
                </a:lnTo>
                <a:lnTo>
                  <a:pt x="523875" y="192881"/>
                </a:lnTo>
                <a:lnTo>
                  <a:pt x="561975" y="219075"/>
                </a:lnTo>
                <a:lnTo>
                  <a:pt x="573881" y="228600"/>
                </a:lnTo>
                <a:lnTo>
                  <a:pt x="588169" y="257175"/>
                </a:lnTo>
                <a:lnTo>
                  <a:pt x="602456" y="285750"/>
                </a:lnTo>
                <a:lnTo>
                  <a:pt x="623888" y="347662"/>
                </a:lnTo>
                <a:lnTo>
                  <a:pt x="642938" y="426243"/>
                </a:lnTo>
                <a:lnTo>
                  <a:pt x="650081" y="459581"/>
                </a:lnTo>
                <a:lnTo>
                  <a:pt x="650081" y="490537"/>
                </a:lnTo>
                <a:lnTo>
                  <a:pt x="638175" y="550068"/>
                </a:lnTo>
                <a:lnTo>
                  <a:pt x="626269" y="619125"/>
                </a:lnTo>
                <a:lnTo>
                  <a:pt x="619125" y="642937"/>
                </a:lnTo>
                <a:lnTo>
                  <a:pt x="604838" y="666750"/>
                </a:lnTo>
                <a:lnTo>
                  <a:pt x="590550" y="676275"/>
                </a:lnTo>
                <a:lnTo>
                  <a:pt x="569119" y="681037"/>
                </a:lnTo>
                <a:lnTo>
                  <a:pt x="542925" y="678656"/>
                </a:lnTo>
                <a:lnTo>
                  <a:pt x="504825" y="666750"/>
                </a:lnTo>
                <a:lnTo>
                  <a:pt x="476250" y="647700"/>
                </a:lnTo>
                <a:lnTo>
                  <a:pt x="454819" y="609600"/>
                </a:lnTo>
                <a:lnTo>
                  <a:pt x="421481" y="547687"/>
                </a:lnTo>
                <a:lnTo>
                  <a:pt x="385763" y="485775"/>
                </a:lnTo>
                <a:lnTo>
                  <a:pt x="342900" y="4167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EF49946C-CC33-482D-97B9-54E24717C171}"/>
              </a:ext>
            </a:extLst>
          </p:cNvPr>
          <p:cNvGrpSpPr/>
          <p:nvPr/>
        </p:nvGrpSpPr>
        <p:grpSpPr>
          <a:xfrm>
            <a:off x="3573463" y="1620839"/>
            <a:ext cx="5006975" cy="4195761"/>
            <a:chOff x="3573463" y="1620839"/>
            <a:chExt cx="5006975" cy="4195761"/>
          </a:xfrm>
        </p:grpSpPr>
        <p:sp>
          <p:nvSpPr>
            <p:cNvPr id="20" name="フリーフォーム 37">
              <a:extLst>
                <a:ext uri="{FF2B5EF4-FFF2-40B4-BE49-F238E27FC236}">
                  <a16:creationId xmlns:a16="http://schemas.microsoft.com/office/drawing/2014/main" id="{45A2A83A-B574-4A04-A139-3F7A0B116B0C}"/>
                </a:ext>
              </a:extLst>
            </p:cNvPr>
            <p:cNvSpPr/>
            <p:nvPr/>
          </p:nvSpPr>
          <p:spPr>
            <a:xfrm>
              <a:off x="3621089" y="2576515"/>
              <a:ext cx="390525" cy="1247775"/>
            </a:xfrm>
            <a:custGeom>
              <a:avLst/>
              <a:gdLst>
                <a:gd name="connsiteX0" fmla="*/ 80963 w 390525"/>
                <a:gd name="connsiteY0" fmla="*/ 790575 h 1247775"/>
                <a:gd name="connsiteX1" fmla="*/ 116682 w 390525"/>
                <a:gd name="connsiteY1" fmla="*/ 728662 h 1247775"/>
                <a:gd name="connsiteX2" fmla="*/ 150019 w 390525"/>
                <a:gd name="connsiteY2" fmla="*/ 659606 h 1247775"/>
                <a:gd name="connsiteX3" fmla="*/ 178594 w 390525"/>
                <a:gd name="connsiteY3" fmla="*/ 588168 h 1247775"/>
                <a:gd name="connsiteX4" fmla="*/ 200025 w 390525"/>
                <a:gd name="connsiteY4" fmla="*/ 528637 h 1247775"/>
                <a:gd name="connsiteX5" fmla="*/ 216694 w 390525"/>
                <a:gd name="connsiteY5" fmla="*/ 473868 h 1247775"/>
                <a:gd name="connsiteX6" fmla="*/ 233363 w 390525"/>
                <a:gd name="connsiteY6" fmla="*/ 402431 h 1247775"/>
                <a:gd name="connsiteX7" fmla="*/ 245269 w 390525"/>
                <a:gd name="connsiteY7" fmla="*/ 342900 h 1247775"/>
                <a:gd name="connsiteX8" fmla="*/ 252413 w 390525"/>
                <a:gd name="connsiteY8" fmla="*/ 278606 h 1247775"/>
                <a:gd name="connsiteX9" fmla="*/ 257175 w 390525"/>
                <a:gd name="connsiteY9" fmla="*/ 238125 h 1247775"/>
                <a:gd name="connsiteX10" fmla="*/ 257175 w 390525"/>
                <a:gd name="connsiteY10" fmla="*/ 214312 h 1247775"/>
                <a:gd name="connsiteX11" fmla="*/ 252413 w 390525"/>
                <a:gd name="connsiteY11" fmla="*/ 176212 h 1247775"/>
                <a:gd name="connsiteX12" fmla="*/ 242888 w 390525"/>
                <a:gd name="connsiteY12" fmla="*/ 130968 h 1247775"/>
                <a:gd name="connsiteX13" fmla="*/ 226219 w 390525"/>
                <a:gd name="connsiteY13" fmla="*/ 80962 h 1247775"/>
                <a:gd name="connsiteX14" fmla="*/ 216694 w 390525"/>
                <a:gd name="connsiteY14" fmla="*/ 57150 h 1247775"/>
                <a:gd name="connsiteX15" fmla="*/ 214313 w 390525"/>
                <a:gd name="connsiteY15" fmla="*/ 28575 h 1247775"/>
                <a:gd name="connsiteX16" fmla="*/ 221457 w 390525"/>
                <a:gd name="connsiteY16" fmla="*/ 7143 h 1247775"/>
                <a:gd name="connsiteX17" fmla="*/ 230982 w 390525"/>
                <a:gd name="connsiteY17" fmla="*/ 0 h 1247775"/>
                <a:gd name="connsiteX18" fmla="*/ 240507 w 390525"/>
                <a:gd name="connsiteY18" fmla="*/ 0 h 1247775"/>
                <a:gd name="connsiteX19" fmla="*/ 257175 w 390525"/>
                <a:gd name="connsiteY19" fmla="*/ 4762 h 1247775"/>
                <a:gd name="connsiteX20" fmla="*/ 273844 w 390525"/>
                <a:gd name="connsiteY20" fmla="*/ 16668 h 1247775"/>
                <a:gd name="connsiteX21" fmla="*/ 280988 w 390525"/>
                <a:gd name="connsiteY21" fmla="*/ 28575 h 1247775"/>
                <a:gd name="connsiteX22" fmla="*/ 307182 w 390525"/>
                <a:gd name="connsiteY22" fmla="*/ 95250 h 1247775"/>
                <a:gd name="connsiteX23" fmla="*/ 330994 w 390525"/>
                <a:gd name="connsiteY23" fmla="*/ 166687 h 1247775"/>
                <a:gd name="connsiteX24" fmla="*/ 347663 w 390525"/>
                <a:gd name="connsiteY24" fmla="*/ 223837 h 1247775"/>
                <a:gd name="connsiteX25" fmla="*/ 359569 w 390525"/>
                <a:gd name="connsiteY25" fmla="*/ 280987 h 1247775"/>
                <a:gd name="connsiteX26" fmla="*/ 371475 w 390525"/>
                <a:gd name="connsiteY26" fmla="*/ 330993 h 1247775"/>
                <a:gd name="connsiteX27" fmla="*/ 381000 w 390525"/>
                <a:gd name="connsiteY27" fmla="*/ 402431 h 1247775"/>
                <a:gd name="connsiteX28" fmla="*/ 388144 w 390525"/>
                <a:gd name="connsiteY28" fmla="*/ 461962 h 1247775"/>
                <a:gd name="connsiteX29" fmla="*/ 390525 w 390525"/>
                <a:gd name="connsiteY29" fmla="*/ 519112 h 1247775"/>
                <a:gd name="connsiteX30" fmla="*/ 390525 w 390525"/>
                <a:gd name="connsiteY30" fmla="*/ 576262 h 1247775"/>
                <a:gd name="connsiteX31" fmla="*/ 388144 w 390525"/>
                <a:gd name="connsiteY31" fmla="*/ 633412 h 1247775"/>
                <a:gd name="connsiteX32" fmla="*/ 383382 w 390525"/>
                <a:gd name="connsiteY32" fmla="*/ 695325 h 1247775"/>
                <a:gd name="connsiteX33" fmla="*/ 378619 w 390525"/>
                <a:gd name="connsiteY33" fmla="*/ 747712 h 1247775"/>
                <a:gd name="connsiteX34" fmla="*/ 364332 w 390525"/>
                <a:gd name="connsiteY34" fmla="*/ 831056 h 1247775"/>
                <a:gd name="connsiteX35" fmla="*/ 347663 w 390525"/>
                <a:gd name="connsiteY35" fmla="*/ 902493 h 1247775"/>
                <a:gd name="connsiteX36" fmla="*/ 330994 w 390525"/>
                <a:gd name="connsiteY36" fmla="*/ 962025 h 1247775"/>
                <a:gd name="connsiteX37" fmla="*/ 311944 w 390525"/>
                <a:gd name="connsiteY37" fmla="*/ 1026318 h 1247775"/>
                <a:gd name="connsiteX38" fmla="*/ 285750 w 390525"/>
                <a:gd name="connsiteY38" fmla="*/ 1095375 h 1247775"/>
                <a:gd name="connsiteX39" fmla="*/ 266700 w 390525"/>
                <a:gd name="connsiteY39" fmla="*/ 1140618 h 1247775"/>
                <a:gd name="connsiteX40" fmla="*/ 250032 w 390525"/>
                <a:gd name="connsiteY40" fmla="*/ 1176337 h 1247775"/>
                <a:gd name="connsiteX41" fmla="*/ 230982 w 390525"/>
                <a:gd name="connsiteY41" fmla="*/ 1209675 h 1247775"/>
                <a:gd name="connsiteX42" fmla="*/ 211932 w 390525"/>
                <a:gd name="connsiteY42" fmla="*/ 1231106 h 1247775"/>
                <a:gd name="connsiteX43" fmla="*/ 192882 w 390525"/>
                <a:gd name="connsiteY43" fmla="*/ 1243012 h 1247775"/>
                <a:gd name="connsiteX44" fmla="*/ 173832 w 390525"/>
                <a:gd name="connsiteY44" fmla="*/ 1247775 h 1247775"/>
                <a:gd name="connsiteX45" fmla="*/ 152400 w 390525"/>
                <a:gd name="connsiteY45" fmla="*/ 1245393 h 1247775"/>
                <a:gd name="connsiteX46" fmla="*/ 130969 w 390525"/>
                <a:gd name="connsiteY46" fmla="*/ 1235868 h 1247775"/>
                <a:gd name="connsiteX47" fmla="*/ 114300 w 390525"/>
                <a:gd name="connsiteY47" fmla="*/ 1223962 h 1247775"/>
                <a:gd name="connsiteX48" fmla="*/ 90488 w 390525"/>
                <a:gd name="connsiteY48" fmla="*/ 1202531 h 1247775"/>
                <a:gd name="connsiteX49" fmla="*/ 69057 w 390525"/>
                <a:gd name="connsiteY49" fmla="*/ 1176337 h 1247775"/>
                <a:gd name="connsiteX50" fmla="*/ 40482 w 390525"/>
                <a:gd name="connsiteY50" fmla="*/ 1135856 h 1247775"/>
                <a:gd name="connsiteX51" fmla="*/ 23813 w 390525"/>
                <a:gd name="connsiteY51" fmla="*/ 1102518 h 1247775"/>
                <a:gd name="connsiteX52" fmla="*/ 9525 w 390525"/>
                <a:gd name="connsiteY52" fmla="*/ 1064418 h 1247775"/>
                <a:gd name="connsiteX53" fmla="*/ 0 w 390525"/>
                <a:gd name="connsiteY53" fmla="*/ 1016793 h 1247775"/>
                <a:gd name="connsiteX54" fmla="*/ 0 w 390525"/>
                <a:gd name="connsiteY54" fmla="*/ 976312 h 1247775"/>
                <a:gd name="connsiteX55" fmla="*/ 2382 w 390525"/>
                <a:gd name="connsiteY55" fmla="*/ 931068 h 1247775"/>
                <a:gd name="connsiteX56" fmla="*/ 7144 w 390525"/>
                <a:gd name="connsiteY56" fmla="*/ 904875 h 1247775"/>
                <a:gd name="connsiteX57" fmla="*/ 28575 w 390525"/>
                <a:gd name="connsiteY57" fmla="*/ 871537 h 1247775"/>
                <a:gd name="connsiteX58" fmla="*/ 80963 w 390525"/>
                <a:gd name="connsiteY58" fmla="*/ 7905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0525" h="1247775">
                  <a:moveTo>
                    <a:pt x="80963" y="790575"/>
                  </a:moveTo>
                  <a:lnTo>
                    <a:pt x="116682" y="728662"/>
                  </a:lnTo>
                  <a:lnTo>
                    <a:pt x="150019" y="659606"/>
                  </a:lnTo>
                  <a:lnTo>
                    <a:pt x="178594" y="588168"/>
                  </a:lnTo>
                  <a:lnTo>
                    <a:pt x="200025" y="528637"/>
                  </a:lnTo>
                  <a:lnTo>
                    <a:pt x="216694" y="473868"/>
                  </a:lnTo>
                  <a:lnTo>
                    <a:pt x="233363" y="402431"/>
                  </a:lnTo>
                  <a:lnTo>
                    <a:pt x="245269" y="342900"/>
                  </a:lnTo>
                  <a:lnTo>
                    <a:pt x="252413" y="278606"/>
                  </a:lnTo>
                  <a:lnTo>
                    <a:pt x="257175" y="238125"/>
                  </a:lnTo>
                  <a:lnTo>
                    <a:pt x="257175" y="214312"/>
                  </a:lnTo>
                  <a:lnTo>
                    <a:pt x="252413" y="176212"/>
                  </a:lnTo>
                  <a:lnTo>
                    <a:pt x="242888" y="130968"/>
                  </a:lnTo>
                  <a:lnTo>
                    <a:pt x="226219" y="80962"/>
                  </a:lnTo>
                  <a:lnTo>
                    <a:pt x="216694" y="57150"/>
                  </a:lnTo>
                  <a:lnTo>
                    <a:pt x="214313" y="28575"/>
                  </a:lnTo>
                  <a:lnTo>
                    <a:pt x="221457" y="7143"/>
                  </a:lnTo>
                  <a:lnTo>
                    <a:pt x="230982" y="0"/>
                  </a:lnTo>
                  <a:lnTo>
                    <a:pt x="240507" y="0"/>
                  </a:lnTo>
                  <a:lnTo>
                    <a:pt x="257175" y="4762"/>
                  </a:lnTo>
                  <a:lnTo>
                    <a:pt x="273844" y="16668"/>
                  </a:lnTo>
                  <a:lnTo>
                    <a:pt x="280988" y="28575"/>
                  </a:lnTo>
                  <a:lnTo>
                    <a:pt x="307182" y="95250"/>
                  </a:lnTo>
                  <a:lnTo>
                    <a:pt x="330994" y="166687"/>
                  </a:lnTo>
                  <a:lnTo>
                    <a:pt x="347663" y="223837"/>
                  </a:lnTo>
                  <a:lnTo>
                    <a:pt x="359569" y="280987"/>
                  </a:lnTo>
                  <a:lnTo>
                    <a:pt x="371475" y="330993"/>
                  </a:lnTo>
                  <a:lnTo>
                    <a:pt x="381000" y="402431"/>
                  </a:lnTo>
                  <a:lnTo>
                    <a:pt x="388144" y="461962"/>
                  </a:lnTo>
                  <a:cubicBezTo>
                    <a:pt x="388938" y="481012"/>
                    <a:pt x="389731" y="500062"/>
                    <a:pt x="390525" y="519112"/>
                  </a:cubicBezTo>
                  <a:lnTo>
                    <a:pt x="390525" y="576262"/>
                  </a:lnTo>
                  <a:cubicBezTo>
                    <a:pt x="389731" y="595312"/>
                    <a:pt x="388938" y="614362"/>
                    <a:pt x="388144" y="633412"/>
                  </a:cubicBezTo>
                  <a:lnTo>
                    <a:pt x="383382" y="695325"/>
                  </a:lnTo>
                  <a:lnTo>
                    <a:pt x="378619" y="747712"/>
                  </a:lnTo>
                  <a:lnTo>
                    <a:pt x="364332" y="831056"/>
                  </a:lnTo>
                  <a:lnTo>
                    <a:pt x="347663" y="902493"/>
                  </a:lnTo>
                  <a:lnTo>
                    <a:pt x="330994" y="962025"/>
                  </a:lnTo>
                  <a:lnTo>
                    <a:pt x="311944" y="1026318"/>
                  </a:lnTo>
                  <a:lnTo>
                    <a:pt x="285750" y="1095375"/>
                  </a:lnTo>
                  <a:lnTo>
                    <a:pt x="266700" y="1140618"/>
                  </a:lnTo>
                  <a:lnTo>
                    <a:pt x="250032" y="1176337"/>
                  </a:lnTo>
                  <a:lnTo>
                    <a:pt x="230982" y="1209675"/>
                  </a:lnTo>
                  <a:lnTo>
                    <a:pt x="211932" y="1231106"/>
                  </a:lnTo>
                  <a:lnTo>
                    <a:pt x="192882" y="1243012"/>
                  </a:lnTo>
                  <a:lnTo>
                    <a:pt x="173832" y="1247775"/>
                  </a:lnTo>
                  <a:lnTo>
                    <a:pt x="152400" y="1245393"/>
                  </a:lnTo>
                  <a:lnTo>
                    <a:pt x="130969" y="1235868"/>
                  </a:lnTo>
                  <a:lnTo>
                    <a:pt x="114300" y="1223962"/>
                  </a:lnTo>
                  <a:lnTo>
                    <a:pt x="90488" y="1202531"/>
                  </a:lnTo>
                  <a:lnTo>
                    <a:pt x="69057" y="1176337"/>
                  </a:lnTo>
                  <a:lnTo>
                    <a:pt x="40482" y="1135856"/>
                  </a:lnTo>
                  <a:lnTo>
                    <a:pt x="23813" y="1102518"/>
                  </a:lnTo>
                  <a:lnTo>
                    <a:pt x="9525" y="1064418"/>
                  </a:lnTo>
                  <a:lnTo>
                    <a:pt x="0" y="1016793"/>
                  </a:lnTo>
                  <a:lnTo>
                    <a:pt x="0" y="976312"/>
                  </a:lnTo>
                  <a:lnTo>
                    <a:pt x="2382" y="931068"/>
                  </a:lnTo>
                  <a:lnTo>
                    <a:pt x="7144" y="904875"/>
                  </a:lnTo>
                  <a:lnTo>
                    <a:pt x="28575" y="871537"/>
                  </a:lnTo>
                  <a:lnTo>
                    <a:pt x="80963" y="790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8">
              <a:extLst>
                <a:ext uri="{FF2B5EF4-FFF2-40B4-BE49-F238E27FC236}">
                  <a16:creationId xmlns:a16="http://schemas.microsoft.com/office/drawing/2014/main" id="{D3898E94-C299-4D1C-8A66-5BB3F95F5BFA}"/>
                </a:ext>
              </a:extLst>
            </p:cNvPr>
            <p:cNvSpPr/>
            <p:nvPr/>
          </p:nvSpPr>
          <p:spPr>
            <a:xfrm>
              <a:off x="4475164" y="2090740"/>
              <a:ext cx="860425" cy="954087"/>
            </a:xfrm>
            <a:custGeom>
              <a:avLst/>
              <a:gdLst>
                <a:gd name="connsiteX0" fmla="*/ 561975 w 862012"/>
                <a:gd name="connsiteY0" fmla="*/ 611981 h 954881"/>
                <a:gd name="connsiteX1" fmla="*/ 669131 w 862012"/>
                <a:gd name="connsiteY1" fmla="*/ 538162 h 954881"/>
                <a:gd name="connsiteX2" fmla="*/ 750094 w 862012"/>
                <a:gd name="connsiteY2" fmla="*/ 481012 h 954881"/>
                <a:gd name="connsiteX3" fmla="*/ 771525 w 862012"/>
                <a:gd name="connsiteY3" fmla="*/ 466725 h 954881"/>
                <a:gd name="connsiteX4" fmla="*/ 790575 w 862012"/>
                <a:gd name="connsiteY4" fmla="*/ 457200 h 954881"/>
                <a:gd name="connsiteX5" fmla="*/ 809625 w 862012"/>
                <a:gd name="connsiteY5" fmla="*/ 447675 h 954881"/>
                <a:gd name="connsiteX6" fmla="*/ 835819 w 862012"/>
                <a:gd name="connsiteY6" fmla="*/ 426243 h 954881"/>
                <a:gd name="connsiteX7" fmla="*/ 852487 w 862012"/>
                <a:gd name="connsiteY7" fmla="*/ 404812 h 954881"/>
                <a:gd name="connsiteX8" fmla="*/ 859631 w 862012"/>
                <a:gd name="connsiteY8" fmla="*/ 385762 h 954881"/>
                <a:gd name="connsiteX9" fmla="*/ 862012 w 862012"/>
                <a:gd name="connsiteY9" fmla="*/ 364331 h 954881"/>
                <a:gd name="connsiteX10" fmla="*/ 857250 w 862012"/>
                <a:gd name="connsiteY10" fmla="*/ 342900 h 954881"/>
                <a:gd name="connsiteX11" fmla="*/ 857250 w 862012"/>
                <a:gd name="connsiteY11" fmla="*/ 323850 h 954881"/>
                <a:gd name="connsiteX12" fmla="*/ 850106 w 862012"/>
                <a:gd name="connsiteY12" fmla="*/ 297656 h 954881"/>
                <a:gd name="connsiteX13" fmla="*/ 833437 w 862012"/>
                <a:gd name="connsiteY13" fmla="*/ 266700 h 954881"/>
                <a:gd name="connsiteX14" fmla="*/ 809625 w 862012"/>
                <a:gd name="connsiteY14" fmla="*/ 230981 h 954881"/>
                <a:gd name="connsiteX15" fmla="*/ 785812 w 862012"/>
                <a:gd name="connsiteY15" fmla="*/ 204787 h 954881"/>
                <a:gd name="connsiteX16" fmla="*/ 740569 w 862012"/>
                <a:gd name="connsiteY16" fmla="*/ 161925 h 954881"/>
                <a:gd name="connsiteX17" fmla="*/ 695325 w 862012"/>
                <a:gd name="connsiteY17" fmla="*/ 121443 h 954881"/>
                <a:gd name="connsiteX18" fmla="*/ 661987 w 862012"/>
                <a:gd name="connsiteY18" fmla="*/ 92868 h 954881"/>
                <a:gd name="connsiteX19" fmla="*/ 635794 w 862012"/>
                <a:gd name="connsiteY19" fmla="*/ 76200 h 954881"/>
                <a:gd name="connsiteX20" fmla="*/ 590550 w 862012"/>
                <a:gd name="connsiteY20" fmla="*/ 52387 h 954881"/>
                <a:gd name="connsiteX21" fmla="*/ 552450 w 862012"/>
                <a:gd name="connsiteY21" fmla="*/ 35718 h 954881"/>
                <a:gd name="connsiteX22" fmla="*/ 507206 w 862012"/>
                <a:gd name="connsiteY22" fmla="*/ 19050 h 954881"/>
                <a:gd name="connsiteX23" fmla="*/ 454819 w 862012"/>
                <a:gd name="connsiteY23" fmla="*/ 4762 h 954881"/>
                <a:gd name="connsiteX24" fmla="*/ 435769 w 862012"/>
                <a:gd name="connsiteY24" fmla="*/ 0 h 954881"/>
                <a:gd name="connsiteX25" fmla="*/ 411956 w 862012"/>
                <a:gd name="connsiteY25" fmla="*/ 0 h 954881"/>
                <a:gd name="connsiteX26" fmla="*/ 400050 w 862012"/>
                <a:gd name="connsiteY26" fmla="*/ 2381 h 954881"/>
                <a:gd name="connsiteX27" fmla="*/ 392906 w 862012"/>
                <a:gd name="connsiteY27" fmla="*/ 11906 h 954881"/>
                <a:gd name="connsiteX28" fmla="*/ 392906 w 862012"/>
                <a:gd name="connsiteY28" fmla="*/ 23812 h 954881"/>
                <a:gd name="connsiteX29" fmla="*/ 392906 w 862012"/>
                <a:gd name="connsiteY29" fmla="*/ 33337 h 954881"/>
                <a:gd name="connsiteX30" fmla="*/ 397669 w 862012"/>
                <a:gd name="connsiteY30" fmla="*/ 47625 h 954881"/>
                <a:gd name="connsiteX31" fmla="*/ 409575 w 862012"/>
                <a:gd name="connsiteY31" fmla="*/ 64293 h 954881"/>
                <a:gd name="connsiteX32" fmla="*/ 423862 w 862012"/>
                <a:gd name="connsiteY32" fmla="*/ 78581 h 954881"/>
                <a:gd name="connsiteX33" fmla="*/ 450056 w 862012"/>
                <a:gd name="connsiteY33" fmla="*/ 100012 h 954881"/>
                <a:gd name="connsiteX34" fmla="*/ 469106 w 862012"/>
                <a:gd name="connsiteY34" fmla="*/ 119062 h 954881"/>
                <a:gd name="connsiteX35" fmla="*/ 485775 w 862012"/>
                <a:gd name="connsiteY35" fmla="*/ 138112 h 954881"/>
                <a:gd name="connsiteX36" fmla="*/ 500062 w 862012"/>
                <a:gd name="connsiteY36" fmla="*/ 157162 h 954881"/>
                <a:gd name="connsiteX37" fmla="*/ 511969 w 862012"/>
                <a:gd name="connsiteY37" fmla="*/ 183356 h 954881"/>
                <a:gd name="connsiteX38" fmla="*/ 516731 w 862012"/>
                <a:gd name="connsiteY38" fmla="*/ 207168 h 954881"/>
                <a:gd name="connsiteX39" fmla="*/ 519112 w 862012"/>
                <a:gd name="connsiteY39" fmla="*/ 238125 h 954881"/>
                <a:gd name="connsiteX40" fmla="*/ 516731 w 862012"/>
                <a:gd name="connsiteY40" fmla="*/ 269081 h 954881"/>
                <a:gd name="connsiteX41" fmla="*/ 509587 w 862012"/>
                <a:gd name="connsiteY41" fmla="*/ 314325 h 954881"/>
                <a:gd name="connsiteX42" fmla="*/ 495300 w 862012"/>
                <a:gd name="connsiteY42" fmla="*/ 347662 h 954881"/>
                <a:gd name="connsiteX43" fmla="*/ 450056 w 862012"/>
                <a:gd name="connsiteY43" fmla="*/ 414337 h 954881"/>
                <a:gd name="connsiteX44" fmla="*/ 378619 w 862012"/>
                <a:gd name="connsiteY44" fmla="*/ 509587 h 954881"/>
                <a:gd name="connsiteX45" fmla="*/ 304800 w 862012"/>
                <a:gd name="connsiteY45" fmla="*/ 597693 h 954881"/>
                <a:gd name="connsiteX46" fmla="*/ 211931 w 862012"/>
                <a:gd name="connsiteY46" fmla="*/ 692943 h 954881"/>
                <a:gd name="connsiteX47" fmla="*/ 135731 w 862012"/>
                <a:gd name="connsiteY47" fmla="*/ 769143 h 954881"/>
                <a:gd name="connsiteX48" fmla="*/ 47625 w 862012"/>
                <a:gd name="connsiteY48" fmla="*/ 845343 h 954881"/>
                <a:gd name="connsiteX49" fmla="*/ 4762 w 862012"/>
                <a:gd name="connsiteY49" fmla="*/ 876300 h 954881"/>
                <a:gd name="connsiteX50" fmla="*/ 0 w 862012"/>
                <a:gd name="connsiteY50" fmla="*/ 954881 h 954881"/>
                <a:gd name="connsiteX51" fmla="*/ 107156 w 862012"/>
                <a:gd name="connsiteY51" fmla="*/ 909637 h 954881"/>
                <a:gd name="connsiteX52" fmla="*/ 173831 w 862012"/>
                <a:gd name="connsiteY52" fmla="*/ 869156 h 954881"/>
                <a:gd name="connsiteX53" fmla="*/ 261937 w 862012"/>
                <a:gd name="connsiteY53" fmla="*/ 812006 h 954881"/>
                <a:gd name="connsiteX54" fmla="*/ 354806 w 862012"/>
                <a:gd name="connsiteY54" fmla="*/ 750093 h 954881"/>
                <a:gd name="connsiteX55" fmla="*/ 454819 w 862012"/>
                <a:gd name="connsiteY55" fmla="*/ 683418 h 954881"/>
                <a:gd name="connsiteX56" fmla="*/ 561975 w 862012"/>
                <a:gd name="connsiteY56" fmla="*/ 611981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62012" h="954881">
                  <a:moveTo>
                    <a:pt x="561975" y="611981"/>
                  </a:moveTo>
                  <a:lnTo>
                    <a:pt x="669131" y="538162"/>
                  </a:lnTo>
                  <a:lnTo>
                    <a:pt x="750094" y="481012"/>
                  </a:lnTo>
                  <a:lnTo>
                    <a:pt x="771525" y="466725"/>
                  </a:lnTo>
                  <a:lnTo>
                    <a:pt x="790575" y="457200"/>
                  </a:lnTo>
                  <a:lnTo>
                    <a:pt x="809625" y="447675"/>
                  </a:lnTo>
                  <a:lnTo>
                    <a:pt x="835819" y="426243"/>
                  </a:lnTo>
                  <a:lnTo>
                    <a:pt x="852487" y="404812"/>
                  </a:lnTo>
                  <a:lnTo>
                    <a:pt x="859631" y="385762"/>
                  </a:lnTo>
                  <a:lnTo>
                    <a:pt x="862012" y="364331"/>
                  </a:lnTo>
                  <a:lnTo>
                    <a:pt x="857250" y="342900"/>
                  </a:lnTo>
                  <a:lnTo>
                    <a:pt x="857250" y="323850"/>
                  </a:lnTo>
                  <a:lnTo>
                    <a:pt x="850106" y="297656"/>
                  </a:lnTo>
                  <a:lnTo>
                    <a:pt x="833437" y="266700"/>
                  </a:lnTo>
                  <a:lnTo>
                    <a:pt x="809625" y="230981"/>
                  </a:lnTo>
                  <a:lnTo>
                    <a:pt x="785812" y="204787"/>
                  </a:lnTo>
                  <a:lnTo>
                    <a:pt x="740569" y="161925"/>
                  </a:lnTo>
                  <a:lnTo>
                    <a:pt x="695325" y="121443"/>
                  </a:lnTo>
                  <a:lnTo>
                    <a:pt x="661987" y="92868"/>
                  </a:lnTo>
                  <a:lnTo>
                    <a:pt x="635794" y="76200"/>
                  </a:lnTo>
                  <a:lnTo>
                    <a:pt x="590550" y="52387"/>
                  </a:lnTo>
                  <a:lnTo>
                    <a:pt x="552450" y="35718"/>
                  </a:lnTo>
                  <a:lnTo>
                    <a:pt x="507206" y="19050"/>
                  </a:lnTo>
                  <a:lnTo>
                    <a:pt x="454819" y="4762"/>
                  </a:lnTo>
                  <a:lnTo>
                    <a:pt x="435769" y="0"/>
                  </a:lnTo>
                  <a:lnTo>
                    <a:pt x="411956" y="0"/>
                  </a:lnTo>
                  <a:lnTo>
                    <a:pt x="400050" y="2381"/>
                  </a:lnTo>
                  <a:lnTo>
                    <a:pt x="392906" y="11906"/>
                  </a:lnTo>
                  <a:lnTo>
                    <a:pt x="392906" y="23812"/>
                  </a:lnTo>
                  <a:lnTo>
                    <a:pt x="392906" y="33337"/>
                  </a:lnTo>
                  <a:lnTo>
                    <a:pt x="397669" y="47625"/>
                  </a:lnTo>
                  <a:lnTo>
                    <a:pt x="409575" y="64293"/>
                  </a:lnTo>
                  <a:lnTo>
                    <a:pt x="423862" y="78581"/>
                  </a:lnTo>
                  <a:lnTo>
                    <a:pt x="450056" y="100012"/>
                  </a:lnTo>
                  <a:lnTo>
                    <a:pt x="469106" y="119062"/>
                  </a:lnTo>
                  <a:lnTo>
                    <a:pt x="485775" y="138112"/>
                  </a:lnTo>
                  <a:lnTo>
                    <a:pt x="500062" y="157162"/>
                  </a:lnTo>
                  <a:lnTo>
                    <a:pt x="511969" y="183356"/>
                  </a:lnTo>
                  <a:lnTo>
                    <a:pt x="516731" y="207168"/>
                  </a:lnTo>
                  <a:lnTo>
                    <a:pt x="519112" y="238125"/>
                  </a:lnTo>
                  <a:lnTo>
                    <a:pt x="516731" y="269081"/>
                  </a:lnTo>
                  <a:lnTo>
                    <a:pt x="509587" y="314325"/>
                  </a:lnTo>
                  <a:lnTo>
                    <a:pt x="495300" y="347662"/>
                  </a:lnTo>
                  <a:lnTo>
                    <a:pt x="450056" y="414337"/>
                  </a:lnTo>
                  <a:lnTo>
                    <a:pt x="378619" y="509587"/>
                  </a:lnTo>
                  <a:lnTo>
                    <a:pt x="304800" y="597693"/>
                  </a:lnTo>
                  <a:lnTo>
                    <a:pt x="211931" y="692943"/>
                  </a:lnTo>
                  <a:lnTo>
                    <a:pt x="135731" y="769143"/>
                  </a:lnTo>
                  <a:lnTo>
                    <a:pt x="47625" y="845343"/>
                  </a:lnTo>
                  <a:lnTo>
                    <a:pt x="4762" y="876300"/>
                  </a:lnTo>
                  <a:lnTo>
                    <a:pt x="0" y="954881"/>
                  </a:lnTo>
                  <a:lnTo>
                    <a:pt x="107156" y="909637"/>
                  </a:lnTo>
                  <a:lnTo>
                    <a:pt x="173831" y="869156"/>
                  </a:lnTo>
                  <a:lnTo>
                    <a:pt x="261937" y="812006"/>
                  </a:lnTo>
                  <a:lnTo>
                    <a:pt x="354806" y="750093"/>
                  </a:lnTo>
                  <a:lnTo>
                    <a:pt x="454819" y="683418"/>
                  </a:lnTo>
                  <a:lnTo>
                    <a:pt x="561975" y="611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08CEF4AC-5B45-40B7-808B-BECC745A0CD2}"/>
                </a:ext>
              </a:extLst>
            </p:cNvPr>
            <p:cNvSpPr/>
            <p:nvPr/>
          </p:nvSpPr>
          <p:spPr>
            <a:xfrm>
              <a:off x="7554913" y="4695825"/>
              <a:ext cx="711200" cy="1047750"/>
            </a:xfrm>
            <a:custGeom>
              <a:avLst/>
              <a:gdLst>
                <a:gd name="connsiteX0" fmla="*/ 330994 w 709613"/>
                <a:gd name="connsiteY0" fmla="*/ 564356 h 1047750"/>
                <a:gd name="connsiteX1" fmla="*/ 352425 w 709613"/>
                <a:gd name="connsiteY1" fmla="*/ 614363 h 1047750"/>
                <a:gd name="connsiteX2" fmla="*/ 361950 w 709613"/>
                <a:gd name="connsiteY2" fmla="*/ 635794 h 1047750"/>
                <a:gd name="connsiteX3" fmla="*/ 381000 w 709613"/>
                <a:gd name="connsiteY3" fmla="*/ 683419 h 1047750"/>
                <a:gd name="connsiteX4" fmla="*/ 397669 w 709613"/>
                <a:gd name="connsiteY4" fmla="*/ 731044 h 1047750"/>
                <a:gd name="connsiteX5" fmla="*/ 411957 w 709613"/>
                <a:gd name="connsiteY5" fmla="*/ 776288 h 1047750"/>
                <a:gd name="connsiteX6" fmla="*/ 423863 w 709613"/>
                <a:gd name="connsiteY6" fmla="*/ 821531 h 1047750"/>
                <a:gd name="connsiteX7" fmla="*/ 433388 w 709613"/>
                <a:gd name="connsiteY7" fmla="*/ 864394 h 1047750"/>
                <a:gd name="connsiteX8" fmla="*/ 442913 w 709613"/>
                <a:gd name="connsiteY8" fmla="*/ 914400 h 1047750"/>
                <a:gd name="connsiteX9" fmla="*/ 450057 w 709613"/>
                <a:gd name="connsiteY9" fmla="*/ 954881 h 1047750"/>
                <a:gd name="connsiteX10" fmla="*/ 459582 w 709613"/>
                <a:gd name="connsiteY10" fmla="*/ 983456 h 1047750"/>
                <a:gd name="connsiteX11" fmla="*/ 469107 w 709613"/>
                <a:gd name="connsiteY11" fmla="*/ 1004888 h 1047750"/>
                <a:gd name="connsiteX12" fmla="*/ 485775 w 709613"/>
                <a:gd name="connsiteY12" fmla="*/ 1021556 h 1047750"/>
                <a:gd name="connsiteX13" fmla="*/ 504825 w 709613"/>
                <a:gd name="connsiteY13" fmla="*/ 1033463 h 1047750"/>
                <a:gd name="connsiteX14" fmla="*/ 523875 w 709613"/>
                <a:gd name="connsiteY14" fmla="*/ 1042988 h 1047750"/>
                <a:gd name="connsiteX15" fmla="*/ 547688 w 709613"/>
                <a:gd name="connsiteY15" fmla="*/ 1047750 h 1047750"/>
                <a:gd name="connsiteX16" fmla="*/ 578644 w 709613"/>
                <a:gd name="connsiteY16" fmla="*/ 1040606 h 1047750"/>
                <a:gd name="connsiteX17" fmla="*/ 604838 w 709613"/>
                <a:gd name="connsiteY17" fmla="*/ 1028700 h 1047750"/>
                <a:gd name="connsiteX18" fmla="*/ 633413 w 709613"/>
                <a:gd name="connsiteY18" fmla="*/ 1009650 h 1047750"/>
                <a:gd name="connsiteX19" fmla="*/ 661988 w 709613"/>
                <a:gd name="connsiteY19" fmla="*/ 985838 h 1047750"/>
                <a:gd name="connsiteX20" fmla="*/ 676275 w 709613"/>
                <a:gd name="connsiteY20" fmla="*/ 966788 h 1047750"/>
                <a:gd name="connsiteX21" fmla="*/ 683419 w 709613"/>
                <a:gd name="connsiteY21" fmla="*/ 945356 h 1047750"/>
                <a:gd name="connsiteX22" fmla="*/ 695325 w 709613"/>
                <a:gd name="connsiteY22" fmla="*/ 902494 h 1047750"/>
                <a:gd name="connsiteX23" fmla="*/ 702469 w 709613"/>
                <a:gd name="connsiteY23" fmla="*/ 854869 h 1047750"/>
                <a:gd name="connsiteX24" fmla="*/ 707232 w 709613"/>
                <a:gd name="connsiteY24" fmla="*/ 814388 h 1047750"/>
                <a:gd name="connsiteX25" fmla="*/ 709613 w 709613"/>
                <a:gd name="connsiteY25" fmla="*/ 757238 h 1047750"/>
                <a:gd name="connsiteX26" fmla="*/ 704850 w 709613"/>
                <a:gd name="connsiteY26" fmla="*/ 700088 h 1047750"/>
                <a:gd name="connsiteX27" fmla="*/ 697707 w 709613"/>
                <a:gd name="connsiteY27" fmla="*/ 638175 h 1047750"/>
                <a:gd name="connsiteX28" fmla="*/ 685800 w 709613"/>
                <a:gd name="connsiteY28" fmla="*/ 571500 h 1047750"/>
                <a:gd name="connsiteX29" fmla="*/ 676275 w 709613"/>
                <a:gd name="connsiteY29" fmla="*/ 542925 h 1047750"/>
                <a:gd name="connsiteX30" fmla="*/ 657225 w 709613"/>
                <a:gd name="connsiteY30" fmla="*/ 511969 h 1047750"/>
                <a:gd name="connsiteX31" fmla="*/ 607219 w 709613"/>
                <a:gd name="connsiteY31" fmla="*/ 457200 h 1047750"/>
                <a:gd name="connsiteX32" fmla="*/ 573882 w 709613"/>
                <a:gd name="connsiteY32" fmla="*/ 421481 h 1047750"/>
                <a:gd name="connsiteX33" fmla="*/ 519113 w 709613"/>
                <a:gd name="connsiteY33" fmla="*/ 364331 h 1047750"/>
                <a:gd name="connsiteX34" fmla="*/ 454819 w 709613"/>
                <a:gd name="connsiteY34" fmla="*/ 307181 h 1047750"/>
                <a:gd name="connsiteX35" fmla="*/ 383382 w 709613"/>
                <a:gd name="connsiteY35" fmla="*/ 245269 h 1047750"/>
                <a:gd name="connsiteX36" fmla="*/ 333375 w 709613"/>
                <a:gd name="connsiteY36" fmla="*/ 202406 h 1047750"/>
                <a:gd name="connsiteX37" fmla="*/ 250032 w 709613"/>
                <a:gd name="connsiteY37" fmla="*/ 140494 h 1047750"/>
                <a:gd name="connsiteX38" fmla="*/ 173832 w 709613"/>
                <a:gd name="connsiteY38" fmla="*/ 85725 h 1047750"/>
                <a:gd name="connsiteX39" fmla="*/ 83344 w 709613"/>
                <a:gd name="connsiteY39" fmla="*/ 28575 h 1047750"/>
                <a:gd name="connsiteX40" fmla="*/ 66675 w 709613"/>
                <a:gd name="connsiteY40" fmla="*/ 16669 h 1047750"/>
                <a:gd name="connsiteX41" fmla="*/ 47625 w 709613"/>
                <a:gd name="connsiteY41" fmla="*/ 4763 h 1047750"/>
                <a:gd name="connsiteX42" fmla="*/ 23813 w 709613"/>
                <a:gd name="connsiteY42" fmla="*/ 0 h 1047750"/>
                <a:gd name="connsiteX43" fmla="*/ 14288 w 709613"/>
                <a:gd name="connsiteY43" fmla="*/ 0 h 1047750"/>
                <a:gd name="connsiteX44" fmla="*/ 4763 w 709613"/>
                <a:gd name="connsiteY44" fmla="*/ 2381 h 1047750"/>
                <a:gd name="connsiteX45" fmla="*/ 0 w 709613"/>
                <a:gd name="connsiteY45" fmla="*/ 19050 h 1047750"/>
                <a:gd name="connsiteX46" fmla="*/ 4763 w 709613"/>
                <a:gd name="connsiteY46" fmla="*/ 45244 h 1047750"/>
                <a:gd name="connsiteX47" fmla="*/ 21432 w 709613"/>
                <a:gd name="connsiteY47" fmla="*/ 71438 h 1047750"/>
                <a:gd name="connsiteX48" fmla="*/ 66675 w 709613"/>
                <a:gd name="connsiteY48" fmla="*/ 128588 h 1047750"/>
                <a:gd name="connsiteX49" fmla="*/ 133350 w 709613"/>
                <a:gd name="connsiteY49" fmla="*/ 226219 h 1047750"/>
                <a:gd name="connsiteX50" fmla="*/ 185738 w 709613"/>
                <a:gd name="connsiteY50" fmla="*/ 304800 h 1047750"/>
                <a:gd name="connsiteX51" fmla="*/ 233363 w 709613"/>
                <a:gd name="connsiteY51" fmla="*/ 383381 h 1047750"/>
                <a:gd name="connsiteX52" fmla="*/ 269082 w 709613"/>
                <a:gd name="connsiteY52" fmla="*/ 445294 h 1047750"/>
                <a:gd name="connsiteX53" fmla="*/ 304800 w 709613"/>
                <a:gd name="connsiteY53" fmla="*/ 514350 h 1047750"/>
                <a:gd name="connsiteX54" fmla="*/ 330994 w 709613"/>
                <a:gd name="connsiteY54" fmla="*/ 564356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09613" h="1047750">
                  <a:moveTo>
                    <a:pt x="330994" y="564356"/>
                  </a:moveTo>
                  <a:lnTo>
                    <a:pt x="352425" y="614363"/>
                  </a:lnTo>
                  <a:lnTo>
                    <a:pt x="361950" y="635794"/>
                  </a:lnTo>
                  <a:lnTo>
                    <a:pt x="381000" y="683419"/>
                  </a:lnTo>
                  <a:lnTo>
                    <a:pt x="397669" y="731044"/>
                  </a:lnTo>
                  <a:lnTo>
                    <a:pt x="411957" y="776288"/>
                  </a:lnTo>
                  <a:lnTo>
                    <a:pt x="423863" y="821531"/>
                  </a:lnTo>
                  <a:lnTo>
                    <a:pt x="433388" y="864394"/>
                  </a:lnTo>
                  <a:lnTo>
                    <a:pt x="442913" y="914400"/>
                  </a:lnTo>
                  <a:lnTo>
                    <a:pt x="450057" y="954881"/>
                  </a:lnTo>
                  <a:lnTo>
                    <a:pt x="459582" y="983456"/>
                  </a:lnTo>
                  <a:lnTo>
                    <a:pt x="469107" y="1004888"/>
                  </a:lnTo>
                  <a:lnTo>
                    <a:pt x="485775" y="1021556"/>
                  </a:lnTo>
                  <a:lnTo>
                    <a:pt x="504825" y="1033463"/>
                  </a:lnTo>
                  <a:lnTo>
                    <a:pt x="523875" y="1042988"/>
                  </a:lnTo>
                  <a:lnTo>
                    <a:pt x="547688" y="1047750"/>
                  </a:lnTo>
                  <a:lnTo>
                    <a:pt x="578644" y="1040606"/>
                  </a:lnTo>
                  <a:lnTo>
                    <a:pt x="604838" y="1028700"/>
                  </a:lnTo>
                  <a:lnTo>
                    <a:pt x="633413" y="1009650"/>
                  </a:lnTo>
                  <a:lnTo>
                    <a:pt x="661988" y="985838"/>
                  </a:lnTo>
                  <a:lnTo>
                    <a:pt x="676275" y="966788"/>
                  </a:lnTo>
                  <a:lnTo>
                    <a:pt x="683419" y="945356"/>
                  </a:lnTo>
                  <a:lnTo>
                    <a:pt x="695325" y="902494"/>
                  </a:lnTo>
                  <a:lnTo>
                    <a:pt x="702469" y="854869"/>
                  </a:lnTo>
                  <a:lnTo>
                    <a:pt x="707232" y="814388"/>
                  </a:lnTo>
                  <a:cubicBezTo>
                    <a:pt x="708026" y="795338"/>
                    <a:pt x="708819" y="776288"/>
                    <a:pt x="709613" y="757238"/>
                  </a:cubicBezTo>
                  <a:lnTo>
                    <a:pt x="704850" y="700088"/>
                  </a:lnTo>
                  <a:lnTo>
                    <a:pt x="697707" y="638175"/>
                  </a:lnTo>
                  <a:lnTo>
                    <a:pt x="685800" y="571500"/>
                  </a:lnTo>
                  <a:lnTo>
                    <a:pt x="676275" y="542925"/>
                  </a:lnTo>
                  <a:lnTo>
                    <a:pt x="657225" y="511969"/>
                  </a:lnTo>
                  <a:lnTo>
                    <a:pt x="607219" y="457200"/>
                  </a:lnTo>
                  <a:lnTo>
                    <a:pt x="573882" y="421481"/>
                  </a:lnTo>
                  <a:lnTo>
                    <a:pt x="519113" y="364331"/>
                  </a:lnTo>
                  <a:lnTo>
                    <a:pt x="454819" y="307181"/>
                  </a:lnTo>
                  <a:lnTo>
                    <a:pt x="383382" y="245269"/>
                  </a:lnTo>
                  <a:lnTo>
                    <a:pt x="333375" y="202406"/>
                  </a:lnTo>
                  <a:lnTo>
                    <a:pt x="250032" y="140494"/>
                  </a:lnTo>
                  <a:lnTo>
                    <a:pt x="173832" y="85725"/>
                  </a:lnTo>
                  <a:lnTo>
                    <a:pt x="83344" y="28575"/>
                  </a:lnTo>
                  <a:lnTo>
                    <a:pt x="66675" y="16669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21432" y="71438"/>
                  </a:lnTo>
                  <a:lnTo>
                    <a:pt x="66675" y="128588"/>
                  </a:lnTo>
                  <a:lnTo>
                    <a:pt x="133350" y="226219"/>
                  </a:lnTo>
                  <a:lnTo>
                    <a:pt x="185738" y="304800"/>
                  </a:lnTo>
                  <a:lnTo>
                    <a:pt x="233363" y="383381"/>
                  </a:lnTo>
                  <a:lnTo>
                    <a:pt x="269082" y="445294"/>
                  </a:lnTo>
                  <a:lnTo>
                    <a:pt x="304800" y="514350"/>
                  </a:lnTo>
                  <a:lnTo>
                    <a:pt x="330994" y="5643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1B8C7000-A2C7-4634-83BE-0E1F86AEB7AC}"/>
                </a:ext>
              </a:extLst>
            </p:cNvPr>
            <p:cNvSpPr/>
            <p:nvPr/>
          </p:nvSpPr>
          <p:spPr>
            <a:xfrm>
              <a:off x="6677026" y="4667251"/>
              <a:ext cx="595313" cy="963613"/>
            </a:xfrm>
            <a:custGeom>
              <a:avLst/>
              <a:gdLst>
                <a:gd name="connsiteX0" fmla="*/ 323850 w 595313"/>
                <a:gd name="connsiteY0" fmla="*/ 257175 h 964406"/>
                <a:gd name="connsiteX1" fmla="*/ 271463 w 595313"/>
                <a:gd name="connsiteY1" fmla="*/ 207169 h 964406"/>
                <a:gd name="connsiteX2" fmla="*/ 230981 w 595313"/>
                <a:gd name="connsiteY2" fmla="*/ 166688 h 964406"/>
                <a:gd name="connsiteX3" fmla="*/ 169069 w 595313"/>
                <a:gd name="connsiteY3" fmla="*/ 109538 h 964406"/>
                <a:gd name="connsiteX4" fmla="*/ 109538 w 595313"/>
                <a:gd name="connsiteY4" fmla="*/ 57150 h 964406"/>
                <a:gd name="connsiteX5" fmla="*/ 61913 w 595313"/>
                <a:gd name="connsiteY5" fmla="*/ 14288 h 964406"/>
                <a:gd name="connsiteX6" fmla="*/ 35719 w 595313"/>
                <a:gd name="connsiteY6" fmla="*/ 2381 h 964406"/>
                <a:gd name="connsiteX7" fmla="*/ 19050 w 595313"/>
                <a:gd name="connsiteY7" fmla="*/ 0 h 964406"/>
                <a:gd name="connsiteX8" fmla="*/ 9525 w 595313"/>
                <a:gd name="connsiteY8" fmla="*/ 0 h 964406"/>
                <a:gd name="connsiteX9" fmla="*/ 0 w 595313"/>
                <a:gd name="connsiteY9" fmla="*/ 4763 h 964406"/>
                <a:gd name="connsiteX10" fmla="*/ 2381 w 595313"/>
                <a:gd name="connsiteY10" fmla="*/ 28575 h 964406"/>
                <a:gd name="connsiteX11" fmla="*/ 23813 w 595313"/>
                <a:gd name="connsiteY11" fmla="*/ 73819 h 964406"/>
                <a:gd name="connsiteX12" fmla="*/ 88106 w 595313"/>
                <a:gd name="connsiteY12" fmla="*/ 183356 h 964406"/>
                <a:gd name="connsiteX13" fmla="*/ 150019 w 595313"/>
                <a:gd name="connsiteY13" fmla="*/ 309563 h 964406"/>
                <a:gd name="connsiteX14" fmla="*/ 214313 w 595313"/>
                <a:gd name="connsiteY14" fmla="*/ 459581 h 964406"/>
                <a:gd name="connsiteX15" fmla="*/ 235744 w 595313"/>
                <a:gd name="connsiteY15" fmla="*/ 521494 h 964406"/>
                <a:gd name="connsiteX16" fmla="*/ 273844 w 595313"/>
                <a:gd name="connsiteY16" fmla="*/ 635794 h 964406"/>
                <a:gd name="connsiteX17" fmla="*/ 302419 w 595313"/>
                <a:gd name="connsiteY17" fmla="*/ 738188 h 964406"/>
                <a:gd name="connsiteX18" fmla="*/ 304800 w 595313"/>
                <a:gd name="connsiteY18" fmla="*/ 788194 h 964406"/>
                <a:gd name="connsiteX19" fmla="*/ 309563 w 595313"/>
                <a:gd name="connsiteY19" fmla="*/ 835819 h 964406"/>
                <a:gd name="connsiteX20" fmla="*/ 316706 w 595313"/>
                <a:gd name="connsiteY20" fmla="*/ 876300 h 964406"/>
                <a:gd name="connsiteX21" fmla="*/ 326231 w 595313"/>
                <a:gd name="connsiteY21" fmla="*/ 904875 h 964406"/>
                <a:gd name="connsiteX22" fmla="*/ 340519 w 595313"/>
                <a:gd name="connsiteY22" fmla="*/ 928688 h 964406"/>
                <a:gd name="connsiteX23" fmla="*/ 354806 w 595313"/>
                <a:gd name="connsiteY23" fmla="*/ 945356 h 964406"/>
                <a:gd name="connsiteX24" fmla="*/ 373856 w 595313"/>
                <a:gd name="connsiteY24" fmla="*/ 954881 h 964406"/>
                <a:gd name="connsiteX25" fmla="*/ 400050 w 595313"/>
                <a:gd name="connsiteY25" fmla="*/ 962025 h 964406"/>
                <a:gd name="connsiteX26" fmla="*/ 431006 w 595313"/>
                <a:gd name="connsiteY26" fmla="*/ 964406 h 964406"/>
                <a:gd name="connsiteX27" fmla="*/ 454819 w 595313"/>
                <a:gd name="connsiteY27" fmla="*/ 959644 h 964406"/>
                <a:gd name="connsiteX28" fmla="*/ 481013 w 595313"/>
                <a:gd name="connsiteY28" fmla="*/ 952500 h 964406"/>
                <a:gd name="connsiteX29" fmla="*/ 504825 w 595313"/>
                <a:gd name="connsiteY29" fmla="*/ 935831 h 964406"/>
                <a:gd name="connsiteX30" fmla="*/ 526256 w 595313"/>
                <a:gd name="connsiteY30" fmla="*/ 916781 h 964406"/>
                <a:gd name="connsiteX31" fmla="*/ 545306 w 595313"/>
                <a:gd name="connsiteY31" fmla="*/ 892969 h 964406"/>
                <a:gd name="connsiteX32" fmla="*/ 554831 w 595313"/>
                <a:gd name="connsiteY32" fmla="*/ 866775 h 964406"/>
                <a:gd name="connsiteX33" fmla="*/ 566738 w 595313"/>
                <a:gd name="connsiteY33" fmla="*/ 828675 h 964406"/>
                <a:gd name="connsiteX34" fmla="*/ 581025 w 595313"/>
                <a:gd name="connsiteY34" fmla="*/ 771525 h 964406"/>
                <a:gd name="connsiteX35" fmla="*/ 588169 w 595313"/>
                <a:gd name="connsiteY35" fmla="*/ 728663 h 964406"/>
                <a:gd name="connsiteX36" fmla="*/ 595313 w 595313"/>
                <a:gd name="connsiteY36" fmla="*/ 666750 h 964406"/>
                <a:gd name="connsiteX37" fmla="*/ 595313 w 595313"/>
                <a:gd name="connsiteY37" fmla="*/ 642938 h 964406"/>
                <a:gd name="connsiteX38" fmla="*/ 585788 w 595313"/>
                <a:gd name="connsiteY38" fmla="*/ 609600 h 964406"/>
                <a:gd name="connsiteX39" fmla="*/ 564356 w 595313"/>
                <a:gd name="connsiteY39" fmla="*/ 566738 h 964406"/>
                <a:gd name="connsiteX40" fmla="*/ 538163 w 595313"/>
                <a:gd name="connsiteY40" fmla="*/ 521494 h 964406"/>
                <a:gd name="connsiteX41" fmla="*/ 509588 w 595313"/>
                <a:gd name="connsiteY41" fmla="*/ 478631 h 964406"/>
                <a:gd name="connsiteX42" fmla="*/ 478631 w 595313"/>
                <a:gd name="connsiteY42" fmla="*/ 433388 h 964406"/>
                <a:gd name="connsiteX43" fmla="*/ 438150 w 595313"/>
                <a:gd name="connsiteY43" fmla="*/ 383381 h 964406"/>
                <a:gd name="connsiteX44" fmla="*/ 402431 w 595313"/>
                <a:gd name="connsiteY44" fmla="*/ 340519 h 964406"/>
                <a:gd name="connsiteX45" fmla="*/ 323850 w 595313"/>
                <a:gd name="connsiteY45" fmla="*/ 257175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3" h="964406">
                  <a:moveTo>
                    <a:pt x="323850" y="257175"/>
                  </a:moveTo>
                  <a:lnTo>
                    <a:pt x="271463" y="207169"/>
                  </a:lnTo>
                  <a:lnTo>
                    <a:pt x="230981" y="166688"/>
                  </a:lnTo>
                  <a:lnTo>
                    <a:pt x="169069" y="109538"/>
                  </a:lnTo>
                  <a:lnTo>
                    <a:pt x="109538" y="57150"/>
                  </a:lnTo>
                  <a:lnTo>
                    <a:pt x="61913" y="14288"/>
                  </a:lnTo>
                  <a:lnTo>
                    <a:pt x="35719" y="2381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2381" y="28575"/>
                  </a:lnTo>
                  <a:lnTo>
                    <a:pt x="23813" y="73819"/>
                  </a:lnTo>
                  <a:lnTo>
                    <a:pt x="88106" y="183356"/>
                  </a:lnTo>
                  <a:lnTo>
                    <a:pt x="150019" y="309563"/>
                  </a:lnTo>
                  <a:lnTo>
                    <a:pt x="214313" y="459581"/>
                  </a:lnTo>
                  <a:lnTo>
                    <a:pt x="235744" y="521494"/>
                  </a:lnTo>
                  <a:lnTo>
                    <a:pt x="273844" y="635794"/>
                  </a:lnTo>
                  <a:lnTo>
                    <a:pt x="302419" y="738188"/>
                  </a:lnTo>
                  <a:lnTo>
                    <a:pt x="304800" y="788194"/>
                  </a:lnTo>
                  <a:lnTo>
                    <a:pt x="309563" y="835819"/>
                  </a:lnTo>
                  <a:lnTo>
                    <a:pt x="316706" y="876300"/>
                  </a:lnTo>
                  <a:lnTo>
                    <a:pt x="326231" y="904875"/>
                  </a:lnTo>
                  <a:lnTo>
                    <a:pt x="340519" y="928688"/>
                  </a:lnTo>
                  <a:lnTo>
                    <a:pt x="354806" y="945356"/>
                  </a:lnTo>
                  <a:lnTo>
                    <a:pt x="373856" y="954881"/>
                  </a:lnTo>
                  <a:lnTo>
                    <a:pt x="400050" y="962025"/>
                  </a:lnTo>
                  <a:lnTo>
                    <a:pt x="431006" y="964406"/>
                  </a:lnTo>
                  <a:lnTo>
                    <a:pt x="454819" y="959644"/>
                  </a:lnTo>
                  <a:lnTo>
                    <a:pt x="481013" y="952500"/>
                  </a:lnTo>
                  <a:lnTo>
                    <a:pt x="504825" y="935831"/>
                  </a:lnTo>
                  <a:lnTo>
                    <a:pt x="526256" y="916781"/>
                  </a:lnTo>
                  <a:lnTo>
                    <a:pt x="545306" y="892969"/>
                  </a:lnTo>
                  <a:lnTo>
                    <a:pt x="554831" y="866775"/>
                  </a:lnTo>
                  <a:lnTo>
                    <a:pt x="566738" y="828675"/>
                  </a:lnTo>
                  <a:lnTo>
                    <a:pt x="581025" y="771525"/>
                  </a:lnTo>
                  <a:lnTo>
                    <a:pt x="588169" y="728663"/>
                  </a:lnTo>
                  <a:lnTo>
                    <a:pt x="595313" y="666750"/>
                  </a:lnTo>
                  <a:lnTo>
                    <a:pt x="595313" y="642938"/>
                  </a:lnTo>
                  <a:lnTo>
                    <a:pt x="585788" y="609600"/>
                  </a:lnTo>
                  <a:lnTo>
                    <a:pt x="564356" y="566738"/>
                  </a:lnTo>
                  <a:lnTo>
                    <a:pt x="538163" y="521494"/>
                  </a:lnTo>
                  <a:lnTo>
                    <a:pt x="509588" y="478631"/>
                  </a:lnTo>
                  <a:lnTo>
                    <a:pt x="478631" y="433388"/>
                  </a:lnTo>
                  <a:lnTo>
                    <a:pt x="438150" y="383381"/>
                  </a:lnTo>
                  <a:lnTo>
                    <a:pt x="402431" y="340519"/>
                  </a:lnTo>
                  <a:lnTo>
                    <a:pt x="323850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0">
              <a:extLst>
                <a:ext uri="{FF2B5EF4-FFF2-40B4-BE49-F238E27FC236}">
                  <a16:creationId xmlns:a16="http://schemas.microsoft.com/office/drawing/2014/main" id="{69395FBC-B375-42CF-B24A-64B476B99864}"/>
                </a:ext>
              </a:extLst>
            </p:cNvPr>
            <p:cNvSpPr/>
            <p:nvPr/>
          </p:nvSpPr>
          <p:spPr>
            <a:xfrm>
              <a:off x="5872164" y="4667251"/>
              <a:ext cx="504825" cy="995363"/>
            </a:xfrm>
            <a:custGeom>
              <a:avLst/>
              <a:gdLst>
                <a:gd name="connsiteX0" fmla="*/ 88106 w 504825"/>
                <a:gd name="connsiteY0" fmla="*/ 214313 h 995363"/>
                <a:gd name="connsiteX1" fmla="*/ 52387 w 504825"/>
                <a:gd name="connsiteY1" fmla="*/ 138113 h 995363"/>
                <a:gd name="connsiteX2" fmla="*/ 9525 w 504825"/>
                <a:gd name="connsiteY2" fmla="*/ 52388 h 995363"/>
                <a:gd name="connsiteX3" fmla="*/ 0 w 504825"/>
                <a:gd name="connsiteY3" fmla="*/ 19050 h 995363"/>
                <a:gd name="connsiteX4" fmla="*/ 2381 w 504825"/>
                <a:gd name="connsiteY4" fmla="*/ 4763 h 995363"/>
                <a:gd name="connsiteX5" fmla="*/ 11906 w 504825"/>
                <a:gd name="connsiteY5" fmla="*/ 0 h 995363"/>
                <a:gd name="connsiteX6" fmla="*/ 26193 w 504825"/>
                <a:gd name="connsiteY6" fmla="*/ 0 h 995363"/>
                <a:gd name="connsiteX7" fmla="*/ 47625 w 504825"/>
                <a:gd name="connsiteY7" fmla="*/ 4763 h 995363"/>
                <a:gd name="connsiteX8" fmla="*/ 69056 w 504825"/>
                <a:gd name="connsiteY8" fmla="*/ 16669 h 995363"/>
                <a:gd name="connsiteX9" fmla="*/ 126206 w 504825"/>
                <a:gd name="connsiteY9" fmla="*/ 73819 h 995363"/>
                <a:gd name="connsiteX10" fmla="*/ 219075 w 504825"/>
                <a:gd name="connsiteY10" fmla="*/ 161925 h 995363"/>
                <a:gd name="connsiteX11" fmla="*/ 290512 w 504825"/>
                <a:gd name="connsiteY11" fmla="*/ 238125 h 995363"/>
                <a:gd name="connsiteX12" fmla="*/ 335756 w 504825"/>
                <a:gd name="connsiteY12" fmla="*/ 288131 h 995363"/>
                <a:gd name="connsiteX13" fmla="*/ 359568 w 504825"/>
                <a:gd name="connsiteY13" fmla="*/ 314325 h 995363"/>
                <a:gd name="connsiteX14" fmla="*/ 381000 w 504825"/>
                <a:gd name="connsiteY14" fmla="*/ 342900 h 995363"/>
                <a:gd name="connsiteX15" fmla="*/ 400050 w 504825"/>
                <a:gd name="connsiteY15" fmla="*/ 376238 h 995363"/>
                <a:gd name="connsiteX16" fmla="*/ 431006 w 504825"/>
                <a:gd name="connsiteY16" fmla="*/ 440531 h 995363"/>
                <a:gd name="connsiteX17" fmla="*/ 452437 w 504825"/>
                <a:gd name="connsiteY17" fmla="*/ 497681 h 995363"/>
                <a:gd name="connsiteX18" fmla="*/ 471487 w 504825"/>
                <a:gd name="connsiteY18" fmla="*/ 552450 h 995363"/>
                <a:gd name="connsiteX19" fmla="*/ 485775 w 504825"/>
                <a:gd name="connsiteY19" fmla="*/ 614363 h 995363"/>
                <a:gd name="connsiteX20" fmla="*/ 495300 w 504825"/>
                <a:gd name="connsiteY20" fmla="*/ 666750 h 995363"/>
                <a:gd name="connsiteX21" fmla="*/ 504825 w 504825"/>
                <a:gd name="connsiteY21" fmla="*/ 740569 h 995363"/>
                <a:gd name="connsiteX22" fmla="*/ 502443 w 504825"/>
                <a:gd name="connsiteY22" fmla="*/ 769144 h 995363"/>
                <a:gd name="connsiteX23" fmla="*/ 488156 w 504825"/>
                <a:gd name="connsiteY23" fmla="*/ 814388 h 995363"/>
                <a:gd name="connsiteX24" fmla="*/ 469106 w 504825"/>
                <a:gd name="connsiteY24" fmla="*/ 862013 h 995363"/>
                <a:gd name="connsiteX25" fmla="*/ 442912 w 504825"/>
                <a:gd name="connsiteY25" fmla="*/ 914400 h 995363"/>
                <a:gd name="connsiteX26" fmla="*/ 409575 w 504825"/>
                <a:gd name="connsiteY26" fmla="*/ 957263 h 995363"/>
                <a:gd name="connsiteX27" fmla="*/ 385762 w 504825"/>
                <a:gd name="connsiteY27" fmla="*/ 976313 h 995363"/>
                <a:gd name="connsiteX28" fmla="*/ 357187 w 504825"/>
                <a:gd name="connsiteY28" fmla="*/ 992981 h 995363"/>
                <a:gd name="connsiteX29" fmla="*/ 330993 w 504825"/>
                <a:gd name="connsiteY29" fmla="*/ 995363 h 995363"/>
                <a:gd name="connsiteX30" fmla="*/ 300037 w 504825"/>
                <a:gd name="connsiteY30" fmla="*/ 990600 h 995363"/>
                <a:gd name="connsiteX31" fmla="*/ 271462 w 504825"/>
                <a:gd name="connsiteY31" fmla="*/ 978694 h 995363"/>
                <a:gd name="connsiteX32" fmla="*/ 250031 w 504825"/>
                <a:gd name="connsiteY32" fmla="*/ 959644 h 995363"/>
                <a:gd name="connsiteX33" fmla="*/ 238125 w 504825"/>
                <a:gd name="connsiteY33" fmla="*/ 940594 h 995363"/>
                <a:gd name="connsiteX34" fmla="*/ 226218 w 504825"/>
                <a:gd name="connsiteY34" fmla="*/ 914400 h 995363"/>
                <a:gd name="connsiteX35" fmla="*/ 219075 w 504825"/>
                <a:gd name="connsiteY35" fmla="*/ 885825 h 995363"/>
                <a:gd name="connsiteX36" fmla="*/ 214312 w 504825"/>
                <a:gd name="connsiteY36" fmla="*/ 802481 h 995363"/>
                <a:gd name="connsiteX37" fmla="*/ 209550 w 504825"/>
                <a:gd name="connsiteY37" fmla="*/ 704850 h 995363"/>
                <a:gd name="connsiteX38" fmla="*/ 204787 w 504825"/>
                <a:gd name="connsiteY38" fmla="*/ 635794 h 995363"/>
                <a:gd name="connsiteX39" fmla="*/ 190500 w 504825"/>
                <a:gd name="connsiteY39" fmla="*/ 542925 h 995363"/>
                <a:gd name="connsiteX40" fmla="*/ 180975 w 504825"/>
                <a:gd name="connsiteY40" fmla="*/ 488156 h 995363"/>
                <a:gd name="connsiteX41" fmla="*/ 169068 w 504825"/>
                <a:gd name="connsiteY41" fmla="*/ 433388 h 995363"/>
                <a:gd name="connsiteX42" fmla="*/ 140493 w 504825"/>
                <a:gd name="connsiteY42" fmla="*/ 352425 h 995363"/>
                <a:gd name="connsiteX43" fmla="*/ 88106 w 504825"/>
                <a:gd name="connsiteY43" fmla="*/ 2143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4825" h="995363">
                  <a:moveTo>
                    <a:pt x="88106" y="214313"/>
                  </a:moveTo>
                  <a:lnTo>
                    <a:pt x="52387" y="138113"/>
                  </a:lnTo>
                  <a:lnTo>
                    <a:pt x="9525" y="52388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69056" y="16669"/>
                  </a:lnTo>
                  <a:lnTo>
                    <a:pt x="126206" y="73819"/>
                  </a:lnTo>
                  <a:lnTo>
                    <a:pt x="219075" y="161925"/>
                  </a:lnTo>
                  <a:lnTo>
                    <a:pt x="290512" y="238125"/>
                  </a:lnTo>
                  <a:lnTo>
                    <a:pt x="335756" y="288131"/>
                  </a:lnTo>
                  <a:lnTo>
                    <a:pt x="359568" y="314325"/>
                  </a:lnTo>
                  <a:lnTo>
                    <a:pt x="381000" y="342900"/>
                  </a:lnTo>
                  <a:lnTo>
                    <a:pt x="400050" y="376238"/>
                  </a:lnTo>
                  <a:lnTo>
                    <a:pt x="431006" y="440531"/>
                  </a:lnTo>
                  <a:lnTo>
                    <a:pt x="452437" y="497681"/>
                  </a:lnTo>
                  <a:lnTo>
                    <a:pt x="471487" y="552450"/>
                  </a:lnTo>
                  <a:lnTo>
                    <a:pt x="485775" y="614363"/>
                  </a:lnTo>
                  <a:lnTo>
                    <a:pt x="495300" y="666750"/>
                  </a:lnTo>
                  <a:lnTo>
                    <a:pt x="504825" y="740569"/>
                  </a:lnTo>
                  <a:lnTo>
                    <a:pt x="502443" y="769144"/>
                  </a:lnTo>
                  <a:lnTo>
                    <a:pt x="488156" y="814388"/>
                  </a:lnTo>
                  <a:lnTo>
                    <a:pt x="469106" y="862013"/>
                  </a:lnTo>
                  <a:lnTo>
                    <a:pt x="442912" y="914400"/>
                  </a:lnTo>
                  <a:lnTo>
                    <a:pt x="409575" y="957263"/>
                  </a:lnTo>
                  <a:lnTo>
                    <a:pt x="385762" y="976313"/>
                  </a:lnTo>
                  <a:lnTo>
                    <a:pt x="357187" y="992981"/>
                  </a:lnTo>
                  <a:lnTo>
                    <a:pt x="330993" y="995363"/>
                  </a:lnTo>
                  <a:lnTo>
                    <a:pt x="300037" y="990600"/>
                  </a:lnTo>
                  <a:lnTo>
                    <a:pt x="271462" y="978694"/>
                  </a:lnTo>
                  <a:lnTo>
                    <a:pt x="250031" y="959644"/>
                  </a:lnTo>
                  <a:lnTo>
                    <a:pt x="238125" y="940594"/>
                  </a:lnTo>
                  <a:lnTo>
                    <a:pt x="226218" y="914400"/>
                  </a:lnTo>
                  <a:lnTo>
                    <a:pt x="219075" y="885825"/>
                  </a:lnTo>
                  <a:lnTo>
                    <a:pt x="214312" y="802481"/>
                  </a:lnTo>
                  <a:lnTo>
                    <a:pt x="209550" y="704850"/>
                  </a:lnTo>
                  <a:lnTo>
                    <a:pt x="204787" y="635794"/>
                  </a:lnTo>
                  <a:lnTo>
                    <a:pt x="190500" y="542925"/>
                  </a:lnTo>
                  <a:lnTo>
                    <a:pt x="180975" y="488156"/>
                  </a:lnTo>
                  <a:lnTo>
                    <a:pt x="169068" y="433388"/>
                  </a:lnTo>
                  <a:lnTo>
                    <a:pt x="140493" y="352425"/>
                  </a:lnTo>
                  <a:lnTo>
                    <a:pt x="88106" y="2143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1">
              <a:extLst>
                <a:ext uri="{FF2B5EF4-FFF2-40B4-BE49-F238E27FC236}">
                  <a16:creationId xmlns:a16="http://schemas.microsoft.com/office/drawing/2014/main" id="{0CC23D42-CFED-4802-8353-B92568C905F2}"/>
                </a:ext>
              </a:extLst>
            </p:cNvPr>
            <p:cNvSpPr/>
            <p:nvPr/>
          </p:nvSpPr>
          <p:spPr>
            <a:xfrm>
              <a:off x="4932363" y="4738688"/>
              <a:ext cx="508000" cy="1077912"/>
            </a:xfrm>
            <a:custGeom>
              <a:avLst/>
              <a:gdLst>
                <a:gd name="connsiteX0" fmla="*/ 433387 w 509587"/>
                <a:gd name="connsiteY0" fmla="*/ 592931 h 1078706"/>
                <a:gd name="connsiteX1" fmla="*/ 416719 w 509587"/>
                <a:gd name="connsiteY1" fmla="*/ 657225 h 1078706"/>
                <a:gd name="connsiteX2" fmla="*/ 404812 w 509587"/>
                <a:gd name="connsiteY2" fmla="*/ 692943 h 1078706"/>
                <a:gd name="connsiteX3" fmla="*/ 388144 w 509587"/>
                <a:gd name="connsiteY3" fmla="*/ 742950 h 1078706"/>
                <a:gd name="connsiteX4" fmla="*/ 359569 w 509587"/>
                <a:gd name="connsiteY4" fmla="*/ 802481 h 1078706"/>
                <a:gd name="connsiteX5" fmla="*/ 321469 w 509587"/>
                <a:gd name="connsiteY5" fmla="*/ 862012 h 1078706"/>
                <a:gd name="connsiteX6" fmla="*/ 250031 w 509587"/>
                <a:gd name="connsiteY6" fmla="*/ 957262 h 1078706"/>
                <a:gd name="connsiteX7" fmla="*/ 200025 w 509587"/>
                <a:gd name="connsiteY7" fmla="*/ 1016793 h 1078706"/>
                <a:gd name="connsiteX8" fmla="*/ 159544 w 509587"/>
                <a:gd name="connsiteY8" fmla="*/ 1057275 h 1078706"/>
                <a:gd name="connsiteX9" fmla="*/ 138112 w 509587"/>
                <a:gd name="connsiteY9" fmla="*/ 1071562 h 1078706"/>
                <a:gd name="connsiteX10" fmla="*/ 111919 w 509587"/>
                <a:gd name="connsiteY10" fmla="*/ 1078706 h 1078706"/>
                <a:gd name="connsiteX11" fmla="*/ 95250 w 509587"/>
                <a:gd name="connsiteY11" fmla="*/ 1078706 h 1078706"/>
                <a:gd name="connsiteX12" fmla="*/ 76200 w 509587"/>
                <a:gd name="connsiteY12" fmla="*/ 1071562 h 1078706"/>
                <a:gd name="connsiteX13" fmla="*/ 61912 w 509587"/>
                <a:gd name="connsiteY13" fmla="*/ 1057275 h 1078706"/>
                <a:gd name="connsiteX14" fmla="*/ 45244 w 509587"/>
                <a:gd name="connsiteY14" fmla="*/ 1028700 h 1078706"/>
                <a:gd name="connsiteX15" fmla="*/ 28575 w 509587"/>
                <a:gd name="connsiteY15" fmla="*/ 985837 h 1078706"/>
                <a:gd name="connsiteX16" fmla="*/ 16669 w 509587"/>
                <a:gd name="connsiteY16" fmla="*/ 933450 h 1078706"/>
                <a:gd name="connsiteX17" fmla="*/ 7144 w 509587"/>
                <a:gd name="connsiteY17" fmla="*/ 869156 h 1078706"/>
                <a:gd name="connsiteX18" fmla="*/ 0 w 509587"/>
                <a:gd name="connsiteY18" fmla="*/ 804862 h 1078706"/>
                <a:gd name="connsiteX19" fmla="*/ 0 w 509587"/>
                <a:gd name="connsiteY19" fmla="*/ 776287 h 1078706"/>
                <a:gd name="connsiteX20" fmla="*/ 2381 w 509587"/>
                <a:gd name="connsiteY20" fmla="*/ 764381 h 1078706"/>
                <a:gd name="connsiteX21" fmla="*/ 7144 w 509587"/>
                <a:gd name="connsiteY21" fmla="*/ 759618 h 1078706"/>
                <a:gd name="connsiteX22" fmla="*/ 59531 w 509587"/>
                <a:gd name="connsiteY22" fmla="*/ 719137 h 1078706"/>
                <a:gd name="connsiteX23" fmla="*/ 130969 w 509587"/>
                <a:gd name="connsiteY23" fmla="*/ 654843 h 1078706"/>
                <a:gd name="connsiteX24" fmla="*/ 173831 w 509587"/>
                <a:gd name="connsiteY24" fmla="*/ 614362 h 1078706"/>
                <a:gd name="connsiteX25" fmla="*/ 219075 w 509587"/>
                <a:gd name="connsiteY25" fmla="*/ 561975 h 1078706"/>
                <a:gd name="connsiteX26" fmla="*/ 254794 w 509587"/>
                <a:gd name="connsiteY26" fmla="*/ 507206 h 1078706"/>
                <a:gd name="connsiteX27" fmla="*/ 288131 w 509587"/>
                <a:gd name="connsiteY27" fmla="*/ 452437 h 1078706"/>
                <a:gd name="connsiteX28" fmla="*/ 328612 w 509587"/>
                <a:gd name="connsiteY28" fmla="*/ 373856 h 1078706"/>
                <a:gd name="connsiteX29" fmla="*/ 369094 w 509587"/>
                <a:gd name="connsiteY29" fmla="*/ 266700 h 1078706"/>
                <a:gd name="connsiteX30" fmla="*/ 395287 w 509587"/>
                <a:gd name="connsiteY30" fmla="*/ 195262 h 1078706"/>
                <a:gd name="connsiteX31" fmla="*/ 431006 w 509587"/>
                <a:gd name="connsiteY31" fmla="*/ 80962 h 1078706"/>
                <a:gd name="connsiteX32" fmla="*/ 438150 w 509587"/>
                <a:gd name="connsiteY32" fmla="*/ 47625 h 1078706"/>
                <a:gd name="connsiteX33" fmla="*/ 442912 w 509587"/>
                <a:gd name="connsiteY33" fmla="*/ 30956 h 1078706"/>
                <a:gd name="connsiteX34" fmla="*/ 457200 w 509587"/>
                <a:gd name="connsiteY34" fmla="*/ 14287 h 1078706"/>
                <a:gd name="connsiteX35" fmla="*/ 478631 w 509587"/>
                <a:gd name="connsiteY35" fmla="*/ 0 h 1078706"/>
                <a:gd name="connsiteX36" fmla="*/ 488156 w 509587"/>
                <a:gd name="connsiteY36" fmla="*/ 0 h 1078706"/>
                <a:gd name="connsiteX37" fmla="*/ 497681 w 509587"/>
                <a:gd name="connsiteY37" fmla="*/ 2381 h 1078706"/>
                <a:gd name="connsiteX38" fmla="*/ 504825 w 509587"/>
                <a:gd name="connsiteY38" fmla="*/ 14287 h 1078706"/>
                <a:gd name="connsiteX39" fmla="*/ 509587 w 509587"/>
                <a:gd name="connsiteY39" fmla="*/ 40481 h 1078706"/>
                <a:gd name="connsiteX40" fmla="*/ 504825 w 509587"/>
                <a:gd name="connsiteY40" fmla="*/ 119062 h 1078706"/>
                <a:gd name="connsiteX41" fmla="*/ 488156 w 509587"/>
                <a:gd name="connsiteY41" fmla="*/ 278606 h 1078706"/>
                <a:gd name="connsiteX42" fmla="*/ 471487 w 509587"/>
                <a:gd name="connsiteY42" fmla="*/ 402431 h 1078706"/>
                <a:gd name="connsiteX43" fmla="*/ 454819 w 509587"/>
                <a:gd name="connsiteY43" fmla="*/ 492918 h 1078706"/>
                <a:gd name="connsiteX44" fmla="*/ 433387 w 509587"/>
                <a:gd name="connsiteY44" fmla="*/ 59293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078706">
                  <a:moveTo>
                    <a:pt x="433387" y="592931"/>
                  </a:moveTo>
                  <a:lnTo>
                    <a:pt x="416719" y="657225"/>
                  </a:lnTo>
                  <a:lnTo>
                    <a:pt x="404812" y="692943"/>
                  </a:lnTo>
                  <a:lnTo>
                    <a:pt x="388144" y="742950"/>
                  </a:lnTo>
                  <a:lnTo>
                    <a:pt x="359569" y="802481"/>
                  </a:lnTo>
                  <a:lnTo>
                    <a:pt x="321469" y="862012"/>
                  </a:lnTo>
                  <a:lnTo>
                    <a:pt x="250031" y="957262"/>
                  </a:lnTo>
                  <a:lnTo>
                    <a:pt x="200025" y="1016793"/>
                  </a:lnTo>
                  <a:lnTo>
                    <a:pt x="159544" y="1057275"/>
                  </a:lnTo>
                  <a:lnTo>
                    <a:pt x="138112" y="1071562"/>
                  </a:lnTo>
                  <a:lnTo>
                    <a:pt x="111919" y="1078706"/>
                  </a:lnTo>
                  <a:lnTo>
                    <a:pt x="95250" y="1078706"/>
                  </a:lnTo>
                  <a:lnTo>
                    <a:pt x="76200" y="1071562"/>
                  </a:lnTo>
                  <a:lnTo>
                    <a:pt x="61912" y="1057275"/>
                  </a:lnTo>
                  <a:lnTo>
                    <a:pt x="45244" y="1028700"/>
                  </a:lnTo>
                  <a:lnTo>
                    <a:pt x="28575" y="985837"/>
                  </a:lnTo>
                  <a:lnTo>
                    <a:pt x="16669" y="933450"/>
                  </a:lnTo>
                  <a:lnTo>
                    <a:pt x="7144" y="869156"/>
                  </a:lnTo>
                  <a:lnTo>
                    <a:pt x="0" y="804862"/>
                  </a:lnTo>
                  <a:lnTo>
                    <a:pt x="0" y="776287"/>
                  </a:lnTo>
                  <a:lnTo>
                    <a:pt x="2381" y="764381"/>
                  </a:lnTo>
                  <a:lnTo>
                    <a:pt x="7144" y="759618"/>
                  </a:lnTo>
                  <a:lnTo>
                    <a:pt x="59531" y="719137"/>
                  </a:lnTo>
                  <a:lnTo>
                    <a:pt x="130969" y="654843"/>
                  </a:lnTo>
                  <a:lnTo>
                    <a:pt x="173831" y="614362"/>
                  </a:lnTo>
                  <a:lnTo>
                    <a:pt x="219075" y="561975"/>
                  </a:lnTo>
                  <a:lnTo>
                    <a:pt x="254794" y="507206"/>
                  </a:lnTo>
                  <a:lnTo>
                    <a:pt x="288131" y="452437"/>
                  </a:lnTo>
                  <a:lnTo>
                    <a:pt x="328612" y="373856"/>
                  </a:lnTo>
                  <a:lnTo>
                    <a:pt x="369094" y="266700"/>
                  </a:lnTo>
                  <a:lnTo>
                    <a:pt x="395287" y="195262"/>
                  </a:lnTo>
                  <a:lnTo>
                    <a:pt x="431006" y="80962"/>
                  </a:lnTo>
                  <a:lnTo>
                    <a:pt x="438150" y="47625"/>
                  </a:lnTo>
                  <a:lnTo>
                    <a:pt x="442912" y="30956"/>
                  </a:lnTo>
                  <a:lnTo>
                    <a:pt x="457200" y="14287"/>
                  </a:lnTo>
                  <a:lnTo>
                    <a:pt x="478631" y="0"/>
                  </a:lnTo>
                  <a:lnTo>
                    <a:pt x="488156" y="0"/>
                  </a:lnTo>
                  <a:lnTo>
                    <a:pt x="497681" y="2381"/>
                  </a:lnTo>
                  <a:lnTo>
                    <a:pt x="504825" y="14287"/>
                  </a:lnTo>
                  <a:lnTo>
                    <a:pt x="509587" y="40481"/>
                  </a:lnTo>
                  <a:lnTo>
                    <a:pt x="504825" y="119062"/>
                  </a:lnTo>
                  <a:lnTo>
                    <a:pt x="488156" y="278606"/>
                  </a:lnTo>
                  <a:lnTo>
                    <a:pt x="471487" y="402431"/>
                  </a:lnTo>
                  <a:lnTo>
                    <a:pt x="454819" y="492918"/>
                  </a:lnTo>
                  <a:lnTo>
                    <a:pt x="433387" y="592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E5155B7A-9FAF-4543-9027-C204BA581344}"/>
                </a:ext>
              </a:extLst>
            </p:cNvPr>
            <p:cNvSpPr/>
            <p:nvPr/>
          </p:nvSpPr>
          <p:spPr>
            <a:xfrm rot="5400000">
              <a:off x="2151063" y="3243264"/>
              <a:ext cx="3879850" cy="1035050"/>
            </a:xfrm>
            <a:custGeom>
              <a:avLst/>
              <a:gdLst>
                <a:gd name="connsiteX0" fmla="*/ 1552575 w 3879850"/>
                <a:gd name="connsiteY0" fmla="*/ 57150 h 1035050"/>
                <a:gd name="connsiteX1" fmla="*/ 1784350 w 3879850"/>
                <a:gd name="connsiteY1" fmla="*/ 73025 h 1035050"/>
                <a:gd name="connsiteX2" fmla="*/ 1924050 w 3879850"/>
                <a:gd name="connsiteY2" fmla="*/ 85725 h 1035050"/>
                <a:gd name="connsiteX3" fmla="*/ 2089150 w 3879850"/>
                <a:gd name="connsiteY3" fmla="*/ 101600 h 1035050"/>
                <a:gd name="connsiteX4" fmla="*/ 2235200 w 3879850"/>
                <a:gd name="connsiteY4" fmla="*/ 120650 h 1035050"/>
                <a:gd name="connsiteX5" fmla="*/ 2305050 w 3879850"/>
                <a:gd name="connsiteY5" fmla="*/ 130175 h 1035050"/>
                <a:gd name="connsiteX6" fmla="*/ 2482850 w 3879850"/>
                <a:gd name="connsiteY6" fmla="*/ 177800 h 1035050"/>
                <a:gd name="connsiteX7" fmla="*/ 2625725 w 3879850"/>
                <a:gd name="connsiteY7" fmla="*/ 219075 h 1035050"/>
                <a:gd name="connsiteX8" fmla="*/ 2740025 w 3879850"/>
                <a:gd name="connsiteY8" fmla="*/ 257175 h 1035050"/>
                <a:gd name="connsiteX9" fmla="*/ 2809875 w 3879850"/>
                <a:gd name="connsiteY9" fmla="*/ 282575 h 1035050"/>
                <a:gd name="connsiteX10" fmla="*/ 2901950 w 3879850"/>
                <a:gd name="connsiteY10" fmla="*/ 317500 h 1035050"/>
                <a:gd name="connsiteX11" fmla="*/ 3003550 w 3879850"/>
                <a:gd name="connsiteY11" fmla="*/ 361950 h 1035050"/>
                <a:gd name="connsiteX12" fmla="*/ 3111500 w 3879850"/>
                <a:gd name="connsiteY12" fmla="*/ 415925 h 1035050"/>
                <a:gd name="connsiteX13" fmla="*/ 3209925 w 3879850"/>
                <a:gd name="connsiteY13" fmla="*/ 473075 h 1035050"/>
                <a:gd name="connsiteX14" fmla="*/ 3298825 w 3879850"/>
                <a:gd name="connsiteY14" fmla="*/ 527050 h 1035050"/>
                <a:gd name="connsiteX15" fmla="*/ 3397250 w 3879850"/>
                <a:gd name="connsiteY15" fmla="*/ 590550 h 1035050"/>
                <a:gd name="connsiteX16" fmla="*/ 3489325 w 3879850"/>
                <a:gd name="connsiteY16" fmla="*/ 654050 h 1035050"/>
                <a:gd name="connsiteX17" fmla="*/ 3581400 w 3879850"/>
                <a:gd name="connsiteY17" fmla="*/ 723900 h 1035050"/>
                <a:gd name="connsiteX18" fmla="*/ 3667125 w 3879850"/>
                <a:gd name="connsiteY18" fmla="*/ 793750 h 1035050"/>
                <a:gd name="connsiteX19" fmla="*/ 3736975 w 3879850"/>
                <a:gd name="connsiteY19" fmla="*/ 854075 h 1035050"/>
                <a:gd name="connsiteX20" fmla="*/ 3816350 w 3879850"/>
                <a:gd name="connsiteY20" fmla="*/ 927100 h 1035050"/>
                <a:gd name="connsiteX21" fmla="*/ 3860800 w 3879850"/>
                <a:gd name="connsiteY21" fmla="*/ 971550 h 1035050"/>
                <a:gd name="connsiteX22" fmla="*/ 3873500 w 3879850"/>
                <a:gd name="connsiteY22" fmla="*/ 990600 h 1035050"/>
                <a:gd name="connsiteX23" fmla="*/ 3879850 w 3879850"/>
                <a:gd name="connsiteY23" fmla="*/ 1006475 h 1035050"/>
                <a:gd name="connsiteX24" fmla="*/ 3879850 w 3879850"/>
                <a:gd name="connsiteY24" fmla="*/ 1019175 h 1035050"/>
                <a:gd name="connsiteX25" fmla="*/ 3870325 w 3879850"/>
                <a:gd name="connsiteY25" fmla="*/ 1035050 h 1035050"/>
                <a:gd name="connsiteX26" fmla="*/ 3860800 w 3879850"/>
                <a:gd name="connsiteY26" fmla="*/ 1035050 h 1035050"/>
                <a:gd name="connsiteX27" fmla="*/ 3832225 w 3879850"/>
                <a:gd name="connsiteY27" fmla="*/ 1025525 h 1035050"/>
                <a:gd name="connsiteX28" fmla="*/ 3806825 w 3879850"/>
                <a:gd name="connsiteY28" fmla="*/ 1009650 h 1035050"/>
                <a:gd name="connsiteX29" fmla="*/ 3740150 w 3879850"/>
                <a:gd name="connsiteY29" fmla="*/ 962025 h 1035050"/>
                <a:gd name="connsiteX30" fmla="*/ 3648075 w 3879850"/>
                <a:gd name="connsiteY30" fmla="*/ 901700 h 1035050"/>
                <a:gd name="connsiteX31" fmla="*/ 3581400 w 3879850"/>
                <a:gd name="connsiteY31" fmla="*/ 860425 h 1035050"/>
                <a:gd name="connsiteX32" fmla="*/ 3517900 w 3879850"/>
                <a:gd name="connsiteY32" fmla="*/ 822325 h 1035050"/>
                <a:gd name="connsiteX33" fmla="*/ 3403600 w 3879850"/>
                <a:gd name="connsiteY33" fmla="*/ 755650 h 1035050"/>
                <a:gd name="connsiteX34" fmla="*/ 3292475 w 3879850"/>
                <a:gd name="connsiteY34" fmla="*/ 698500 h 1035050"/>
                <a:gd name="connsiteX35" fmla="*/ 3175000 w 3879850"/>
                <a:gd name="connsiteY35" fmla="*/ 644525 h 1035050"/>
                <a:gd name="connsiteX36" fmla="*/ 3041650 w 3879850"/>
                <a:gd name="connsiteY36" fmla="*/ 584200 h 1035050"/>
                <a:gd name="connsiteX37" fmla="*/ 2930525 w 3879850"/>
                <a:gd name="connsiteY37" fmla="*/ 542925 h 1035050"/>
                <a:gd name="connsiteX38" fmla="*/ 2794000 w 3879850"/>
                <a:gd name="connsiteY38" fmla="*/ 495300 h 1035050"/>
                <a:gd name="connsiteX39" fmla="*/ 2622550 w 3879850"/>
                <a:gd name="connsiteY39" fmla="*/ 444500 h 1035050"/>
                <a:gd name="connsiteX40" fmla="*/ 2473325 w 3879850"/>
                <a:gd name="connsiteY40" fmla="*/ 406400 h 1035050"/>
                <a:gd name="connsiteX41" fmla="*/ 2314575 w 3879850"/>
                <a:gd name="connsiteY41" fmla="*/ 371475 h 1035050"/>
                <a:gd name="connsiteX42" fmla="*/ 2149475 w 3879850"/>
                <a:gd name="connsiteY42" fmla="*/ 342900 h 1035050"/>
                <a:gd name="connsiteX43" fmla="*/ 1990725 w 3879850"/>
                <a:gd name="connsiteY43" fmla="*/ 323850 h 1035050"/>
                <a:gd name="connsiteX44" fmla="*/ 1717675 w 3879850"/>
                <a:gd name="connsiteY44" fmla="*/ 304800 h 1035050"/>
                <a:gd name="connsiteX45" fmla="*/ 1444625 w 3879850"/>
                <a:gd name="connsiteY45" fmla="*/ 292100 h 1035050"/>
                <a:gd name="connsiteX46" fmla="*/ 1120775 w 3879850"/>
                <a:gd name="connsiteY46" fmla="*/ 285750 h 1035050"/>
                <a:gd name="connsiteX47" fmla="*/ 835025 w 3879850"/>
                <a:gd name="connsiteY47" fmla="*/ 282575 h 1035050"/>
                <a:gd name="connsiteX48" fmla="*/ 577850 w 3879850"/>
                <a:gd name="connsiteY48" fmla="*/ 282575 h 1035050"/>
                <a:gd name="connsiteX49" fmla="*/ 400050 w 3879850"/>
                <a:gd name="connsiteY49" fmla="*/ 282575 h 1035050"/>
                <a:gd name="connsiteX50" fmla="*/ 307975 w 3879850"/>
                <a:gd name="connsiteY50" fmla="*/ 282575 h 1035050"/>
                <a:gd name="connsiteX51" fmla="*/ 254000 w 3879850"/>
                <a:gd name="connsiteY51" fmla="*/ 288925 h 1035050"/>
                <a:gd name="connsiteX52" fmla="*/ 206375 w 3879850"/>
                <a:gd name="connsiteY52" fmla="*/ 301625 h 1035050"/>
                <a:gd name="connsiteX53" fmla="*/ 171450 w 3879850"/>
                <a:gd name="connsiteY53" fmla="*/ 317500 h 1035050"/>
                <a:gd name="connsiteX54" fmla="*/ 127000 w 3879850"/>
                <a:gd name="connsiteY54" fmla="*/ 349250 h 1035050"/>
                <a:gd name="connsiteX55" fmla="*/ 92075 w 3879850"/>
                <a:gd name="connsiteY55" fmla="*/ 381000 h 1035050"/>
                <a:gd name="connsiteX56" fmla="*/ 63500 w 3879850"/>
                <a:gd name="connsiteY56" fmla="*/ 422275 h 1035050"/>
                <a:gd name="connsiteX57" fmla="*/ 38100 w 3879850"/>
                <a:gd name="connsiteY57" fmla="*/ 438150 h 1035050"/>
                <a:gd name="connsiteX58" fmla="*/ 19050 w 3879850"/>
                <a:gd name="connsiteY58" fmla="*/ 438150 h 1035050"/>
                <a:gd name="connsiteX59" fmla="*/ 6350 w 3879850"/>
                <a:gd name="connsiteY59" fmla="*/ 425450 h 1035050"/>
                <a:gd name="connsiteX60" fmla="*/ 0 w 3879850"/>
                <a:gd name="connsiteY60" fmla="*/ 390525 h 1035050"/>
                <a:gd name="connsiteX61" fmla="*/ 0 w 3879850"/>
                <a:gd name="connsiteY61" fmla="*/ 342900 h 1035050"/>
                <a:gd name="connsiteX62" fmla="*/ 3175 w 3879850"/>
                <a:gd name="connsiteY62" fmla="*/ 292100 h 1035050"/>
                <a:gd name="connsiteX63" fmla="*/ 9525 w 3879850"/>
                <a:gd name="connsiteY63" fmla="*/ 244475 h 1035050"/>
                <a:gd name="connsiteX64" fmla="*/ 19050 w 3879850"/>
                <a:gd name="connsiteY64" fmla="*/ 219075 h 1035050"/>
                <a:gd name="connsiteX65" fmla="*/ 50800 w 3879850"/>
                <a:gd name="connsiteY65" fmla="*/ 165100 h 1035050"/>
                <a:gd name="connsiteX66" fmla="*/ 79375 w 3879850"/>
                <a:gd name="connsiteY66" fmla="*/ 120650 h 1035050"/>
                <a:gd name="connsiteX67" fmla="*/ 111125 w 3879850"/>
                <a:gd name="connsiteY67" fmla="*/ 82550 h 1035050"/>
                <a:gd name="connsiteX68" fmla="*/ 142875 w 3879850"/>
                <a:gd name="connsiteY68" fmla="*/ 47625 h 1035050"/>
                <a:gd name="connsiteX69" fmla="*/ 168275 w 3879850"/>
                <a:gd name="connsiteY69" fmla="*/ 28575 h 1035050"/>
                <a:gd name="connsiteX70" fmla="*/ 203200 w 3879850"/>
                <a:gd name="connsiteY70" fmla="*/ 9525 h 1035050"/>
                <a:gd name="connsiteX71" fmla="*/ 234950 w 3879850"/>
                <a:gd name="connsiteY71" fmla="*/ 0 h 1035050"/>
                <a:gd name="connsiteX72" fmla="*/ 263525 w 3879850"/>
                <a:gd name="connsiteY72" fmla="*/ 0 h 1035050"/>
                <a:gd name="connsiteX73" fmla="*/ 292100 w 3879850"/>
                <a:gd name="connsiteY73" fmla="*/ 3175 h 1035050"/>
                <a:gd name="connsiteX74" fmla="*/ 339725 w 3879850"/>
                <a:gd name="connsiteY74" fmla="*/ 15875 h 1035050"/>
                <a:gd name="connsiteX75" fmla="*/ 469900 w 3879850"/>
                <a:gd name="connsiteY75" fmla="*/ 12700 h 1035050"/>
                <a:gd name="connsiteX76" fmla="*/ 666750 w 3879850"/>
                <a:gd name="connsiteY76" fmla="*/ 15875 h 1035050"/>
                <a:gd name="connsiteX77" fmla="*/ 838200 w 3879850"/>
                <a:gd name="connsiteY77" fmla="*/ 15875 h 1035050"/>
                <a:gd name="connsiteX78" fmla="*/ 996950 w 3879850"/>
                <a:gd name="connsiteY78" fmla="*/ 15875 h 1035050"/>
                <a:gd name="connsiteX79" fmla="*/ 1069975 w 3879850"/>
                <a:gd name="connsiteY79" fmla="*/ 15875 h 1035050"/>
                <a:gd name="connsiteX80" fmla="*/ 1177925 w 3879850"/>
                <a:gd name="connsiteY80" fmla="*/ 38100 h 1035050"/>
                <a:gd name="connsiteX81" fmla="*/ 1330325 w 3879850"/>
                <a:gd name="connsiteY81" fmla="*/ 44450 h 1035050"/>
                <a:gd name="connsiteX82" fmla="*/ 1470025 w 3879850"/>
                <a:gd name="connsiteY82" fmla="*/ 53975 h 1035050"/>
                <a:gd name="connsiteX83" fmla="*/ 1552575 w 3879850"/>
                <a:gd name="connsiteY83" fmla="*/ 5715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79850" h="1035050">
                  <a:moveTo>
                    <a:pt x="1552575" y="57150"/>
                  </a:moveTo>
                  <a:lnTo>
                    <a:pt x="1784350" y="73025"/>
                  </a:lnTo>
                  <a:lnTo>
                    <a:pt x="1924050" y="85725"/>
                  </a:lnTo>
                  <a:lnTo>
                    <a:pt x="2089150" y="101600"/>
                  </a:lnTo>
                  <a:lnTo>
                    <a:pt x="2235200" y="120650"/>
                  </a:lnTo>
                  <a:lnTo>
                    <a:pt x="2305050" y="130175"/>
                  </a:lnTo>
                  <a:lnTo>
                    <a:pt x="2482850" y="177800"/>
                  </a:lnTo>
                  <a:lnTo>
                    <a:pt x="2625725" y="219075"/>
                  </a:lnTo>
                  <a:lnTo>
                    <a:pt x="2740025" y="257175"/>
                  </a:lnTo>
                  <a:lnTo>
                    <a:pt x="2809875" y="282575"/>
                  </a:lnTo>
                  <a:lnTo>
                    <a:pt x="2901950" y="317500"/>
                  </a:lnTo>
                  <a:lnTo>
                    <a:pt x="3003550" y="361950"/>
                  </a:lnTo>
                  <a:lnTo>
                    <a:pt x="3111500" y="415925"/>
                  </a:lnTo>
                  <a:lnTo>
                    <a:pt x="3209925" y="473075"/>
                  </a:lnTo>
                  <a:lnTo>
                    <a:pt x="3298825" y="527050"/>
                  </a:lnTo>
                  <a:lnTo>
                    <a:pt x="3397250" y="590550"/>
                  </a:lnTo>
                  <a:lnTo>
                    <a:pt x="3489325" y="654050"/>
                  </a:lnTo>
                  <a:lnTo>
                    <a:pt x="3581400" y="723900"/>
                  </a:lnTo>
                  <a:lnTo>
                    <a:pt x="3667125" y="793750"/>
                  </a:lnTo>
                  <a:lnTo>
                    <a:pt x="3736975" y="854075"/>
                  </a:lnTo>
                  <a:lnTo>
                    <a:pt x="3816350" y="927100"/>
                  </a:lnTo>
                  <a:lnTo>
                    <a:pt x="3860800" y="971550"/>
                  </a:lnTo>
                  <a:lnTo>
                    <a:pt x="3873500" y="990600"/>
                  </a:lnTo>
                  <a:lnTo>
                    <a:pt x="3879850" y="1006475"/>
                  </a:lnTo>
                  <a:lnTo>
                    <a:pt x="3879850" y="1019175"/>
                  </a:lnTo>
                  <a:lnTo>
                    <a:pt x="3870325" y="1035050"/>
                  </a:lnTo>
                  <a:lnTo>
                    <a:pt x="3860800" y="1035050"/>
                  </a:lnTo>
                  <a:lnTo>
                    <a:pt x="3832225" y="1025525"/>
                  </a:lnTo>
                  <a:lnTo>
                    <a:pt x="3806825" y="1009650"/>
                  </a:lnTo>
                  <a:lnTo>
                    <a:pt x="3740150" y="962025"/>
                  </a:lnTo>
                  <a:lnTo>
                    <a:pt x="3648075" y="901700"/>
                  </a:lnTo>
                  <a:lnTo>
                    <a:pt x="3581400" y="860425"/>
                  </a:lnTo>
                  <a:lnTo>
                    <a:pt x="3517900" y="822325"/>
                  </a:lnTo>
                  <a:lnTo>
                    <a:pt x="3403600" y="755650"/>
                  </a:lnTo>
                  <a:lnTo>
                    <a:pt x="3292475" y="698500"/>
                  </a:lnTo>
                  <a:lnTo>
                    <a:pt x="3175000" y="644525"/>
                  </a:lnTo>
                  <a:lnTo>
                    <a:pt x="3041650" y="584200"/>
                  </a:lnTo>
                  <a:lnTo>
                    <a:pt x="2930525" y="542925"/>
                  </a:lnTo>
                  <a:lnTo>
                    <a:pt x="2794000" y="495300"/>
                  </a:lnTo>
                  <a:lnTo>
                    <a:pt x="2622550" y="444500"/>
                  </a:lnTo>
                  <a:lnTo>
                    <a:pt x="2473325" y="406400"/>
                  </a:lnTo>
                  <a:lnTo>
                    <a:pt x="2314575" y="371475"/>
                  </a:lnTo>
                  <a:lnTo>
                    <a:pt x="2149475" y="342900"/>
                  </a:lnTo>
                  <a:lnTo>
                    <a:pt x="1990725" y="323850"/>
                  </a:lnTo>
                  <a:lnTo>
                    <a:pt x="1717675" y="304800"/>
                  </a:lnTo>
                  <a:lnTo>
                    <a:pt x="1444625" y="292100"/>
                  </a:lnTo>
                  <a:lnTo>
                    <a:pt x="1120775" y="285750"/>
                  </a:lnTo>
                  <a:lnTo>
                    <a:pt x="835025" y="282575"/>
                  </a:lnTo>
                  <a:lnTo>
                    <a:pt x="577850" y="282575"/>
                  </a:lnTo>
                  <a:lnTo>
                    <a:pt x="400050" y="282575"/>
                  </a:lnTo>
                  <a:lnTo>
                    <a:pt x="307975" y="282575"/>
                  </a:lnTo>
                  <a:lnTo>
                    <a:pt x="254000" y="288925"/>
                  </a:lnTo>
                  <a:lnTo>
                    <a:pt x="206375" y="301625"/>
                  </a:lnTo>
                  <a:lnTo>
                    <a:pt x="171450" y="317500"/>
                  </a:lnTo>
                  <a:lnTo>
                    <a:pt x="127000" y="349250"/>
                  </a:lnTo>
                  <a:lnTo>
                    <a:pt x="92075" y="381000"/>
                  </a:lnTo>
                  <a:lnTo>
                    <a:pt x="63500" y="422275"/>
                  </a:lnTo>
                  <a:lnTo>
                    <a:pt x="38100" y="438150"/>
                  </a:lnTo>
                  <a:lnTo>
                    <a:pt x="19050" y="438150"/>
                  </a:lnTo>
                  <a:lnTo>
                    <a:pt x="6350" y="425450"/>
                  </a:lnTo>
                  <a:lnTo>
                    <a:pt x="0" y="390525"/>
                  </a:lnTo>
                  <a:lnTo>
                    <a:pt x="0" y="342900"/>
                  </a:lnTo>
                  <a:lnTo>
                    <a:pt x="3175" y="292100"/>
                  </a:lnTo>
                  <a:lnTo>
                    <a:pt x="9525" y="244475"/>
                  </a:lnTo>
                  <a:lnTo>
                    <a:pt x="19050" y="219075"/>
                  </a:lnTo>
                  <a:lnTo>
                    <a:pt x="50800" y="165100"/>
                  </a:lnTo>
                  <a:lnTo>
                    <a:pt x="79375" y="120650"/>
                  </a:lnTo>
                  <a:lnTo>
                    <a:pt x="111125" y="82550"/>
                  </a:lnTo>
                  <a:lnTo>
                    <a:pt x="142875" y="47625"/>
                  </a:lnTo>
                  <a:lnTo>
                    <a:pt x="168275" y="28575"/>
                  </a:lnTo>
                  <a:lnTo>
                    <a:pt x="203200" y="9525"/>
                  </a:lnTo>
                  <a:lnTo>
                    <a:pt x="234950" y="0"/>
                  </a:lnTo>
                  <a:lnTo>
                    <a:pt x="263525" y="0"/>
                  </a:lnTo>
                  <a:lnTo>
                    <a:pt x="292100" y="3175"/>
                  </a:lnTo>
                  <a:lnTo>
                    <a:pt x="339725" y="15875"/>
                  </a:lnTo>
                  <a:lnTo>
                    <a:pt x="469900" y="12700"/>
                  </a:lnTo>
                  <a:lnTo>
                    <a:pt x="666750" y="15875"/>
                  </a:lnTo>
                  <a:lnTo>
                    <a:pt x="838200" y="15875"/>
                  </a:lnTo>
                  <a:lnTo>
                    <a:pt x="996950" y="15875"/>
                  </a:lnTo>
                  <a:lnTo>
                    <a:pt x="1069975" y="15875"/>
                  </a:lnTo>
                  <a:lnTo>
                    <a:pt x="1177925" y="38100"/>
                  </a:lnTo>
                  <a:lnTo>
                    <a:pt x="1330325" y="44450"/>
                  </a:lnTo>
                  <a:lnTo>
                    <a:pt x="1470025" y="53975"/>
                  </a:lnTo>
                  <a:lnTo>
                    <a:pt x="1552575" y="57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9">
              <a:extLst>
                <a:ext uri="{FF2B5EF4-FFF2-40B4-BE49-F238E27FC236}">
                  <a16:creationId xmlns:a16="http://schemas.microsoft.com/office/drawing/2014/main" id="{7207243C-F0D3-4BA6-9BD8-D3DD7B51E2A8}"/>
                </a:ext>
              </a:extLst>
            </p:cNvPr>
            <p:cNvSpPr/>
            <p:nvPr/>
          </p:nvSpPr>
          <p:spPr>
            <a:xfrm>
              <a:off x="4391025" y="4097340"/>
              <a:ext cx="693738" cy="860425"/>
            </a:xfrm>
            <a:custGeom>
              <a:avLst/>
              <a:gdLst>
                <a:gd name="connsiteX0" fmla="*/ 278606 w 692944"/>
                <a:gd name="connsiteY0" fmla="*/ 309563 h 859632"/>
                <a:gd name="connsiteX1" fmla="*/ 240506 w 692944"/>
                <a:gd name="connsiteY1" fmla="*/ 261938 h 859632"/>
                <a:gd name="connsiteX2" fmla="*/ 211931 w 692944"/>
                <a:gd name="connsiteY2" fmla="*/ 228600 h 859632"/>
                <a:gd name="connsiteX3" fmla="*/ 178594 w 692944"/>
                <a:gd name="connsiteY3" fmla="*/ 192882 h 859632"/>
                <a:gd name="connsiteX4" fmla="*/ 135731 w 692944"/>
                <a:gd name="connsiteY4" fmla="*/ 150019 h 859632"/>
                <a:gd name="connsiteX5" fmla="*/ 92869 w 692944"/>
                <a:gd name="connsiteY5" fmla="*/ 111919 h 859632"/>
                <a:gd name="connsiteX6" fmla="*/ 54769 w 692944"/>
                <a:gd name="connsiteY6" fmla="*/ 80963 h 859632"/>
                <a:gd name="connsiteX7" fmla="*/ 0 w 692944"/>
                <a:gd name="connsiteY7" fmla="*/ 42863 h 859632"/>
                <a:gd name="connsiteX8" fmla="*/ 7144 w 692944"/>
                <a:gd name="connsiteY8" fmla="*/ 0 h 859632"/>
                <a:gd name="connsiteX9" fmla="*/ 95250 w 692944"/>
                <a:gd name="connsiteY9" fmla="*/ 26194 h 859632"/>
                <a:gd name="connsiteX10" fmla="*/ 176213 w 692944"/>
                <a:gd name="connsiteY10" fmla="*/ 64294 h 859632"/>
                <a:gd name="connsiteX11" fmla="*/ 252413 w 692944"/>
                <a:gd name="connsiteY11" fmla="*/ 102394 h 859632"/>
                <a:gd name="connsiteX12" fmla="*/ 321469 w 692944"/>
                <a:gd name="connsiteY12" fmla="*/ 140494 h 859632"/>
                <a:gd name="connsiteX13" fmla="*/ 373856 w 692944"/>
                <a:gd name="connsiteY13" fmla="*/ 171450 h 859632"/>
                <a:gd name="connsiteX14" fmla="*/ 419100 w 692944"/>
                <a:gd name="connsiteY14" fmla="*/ 200025 h 859632"/>
                <a:gd name="connsiteX15" fmla="*/ 459581 w 692944"/>
                <a:gd name="connsiteY15" fmla="*/ 226219 h 859632"/>
                <a:gd name="connsiteX16" fmla="*/ 500063 w 692944"/>
                <a:gd name="connsiteY16" fmla="*/ 257175 h 859632"/>
                <a:gd name="connsiteX17" fmla="*/ 533400 w 692944"/>
                <a:gd name="connsiteY17" fmla="*/ 285750 h 859632"/>
                <a:gd name="connsiteX18" fmla="*/ 561975 w 692944"/>
                <a:gd name="connsiteY18" fmla="*/ 311944 h 859632"/>
                <a:gd name="connsiteX19" fmla="*/ 581025 w 692944"/>
                <a:gd name="connsiteY19" fmla="*/ 333375 h 859632"/>
                <a:gd name="connsiteX20" fmla="*/ 609600 w 692944"/>
                <a:gd name="connsiteY20" fmla="*/ 371475 h 859632"/>
                <a:gd name="connsiteX21" fmla="*/ 631031 w 692944"/>
                <a:gd name="connsiteY21" fmla="*/ 409575 h 859632"/>
                <a:gd name="connsiteX22" fmla="*/ 647700 w 692944"/>
                <a:gd name="connsiteY22" fmla="*/ 445294 h 859632"/>
                <a:gd name="connsiteX23" fmla="*/ 664369 w 692944"/>
                <a:gd name="connsiteY23" fmla="*/ 495300 h 859632"/>
                <a:gd name="connsiteX24" fmla="*/ 673894 w 692944"/>
                <a:gd name="connsiteY24" fmla="*/ 540544 h 859632"/>
                <a:gd name="connsiteX25" fmla="*/ 683419 w 692944"/>
                <a:gd name="connsiteY25" fmla="*/ 597694 h 859632"/>
                <a:gd name="connsiteX26" fmla="*/ 690563 w 692944"/>
                <a:gd name="connsiteY26" fmla="*/ 661988 h 859632"/>
                <a:gd name="connsiteX27" fmla="*/ 692944 w 692944"/>
                <a:gd name="connsiteY27" fmla="*/ 726282 h 859632"/>
                <a:gd name="connsiteX28" fmla="*/ 688181 w 692944"/>
                <a:gd name="connsiteY28" fmla="*/ 754857 h 859632"/>
                <a:gd name="connsiteX29" fmla="*/ 671513 w 692944"/>
                <a:gd name="connsiteY29" fmla="*/ 795338 h 859632"/>
                <a:gd name="connsiteX30" fmla="*/ 650081 w 692944"/>
                <a:gd name="connsiteY30" fmla="*/ 828675 h 859632"/>
                <a:gd name="connsiteX31" fmla="*/ 626269 w 692944"/>
                <a:gd name="connsiteY31" fmla="*/ 847725 h 859632"/>
                <a:gd name="connsiteX32" fmla="*/ 600075 w 692944"/>
                <a:gd name="connsiteY32" fmla="*/ 857250 h 859632"/>
                <a:gd name="connsiteX33" fmla="*/ 576263 w 692944"/>
                <a:gd name="connsiteY33" fmla="*/ 859632 h 859632"/>
                <a:gd name="connsiteX34" fmla="*/ 540544 w 692944"/>
                <a:gd name="connsiteY34" fmla="*/ 857250 h 859632"/>
                <a:gd name="connsiteX35" fmla="*/ 511969 w 692944"/>
                <a:gd name="connsiteY35" fmla="*/ 850107 h 859632"/>
                <a:gd name="connsiteX36" fmla="*/ 488156 w 692944"/>
                <a:gd name="connsiteY36" fmla="*/ 833438 h 859632"/>
                <a:gd name="connsiteX37" fmla="*/ 473869 w 692944"/>
                <a:gd name="connsiteY37" fmla="*/ 814388 h 859632"/>
                <a:gd name="connsiteX38" fmla="*/ 459581 w 692944"/>
                <a:gd name="connsiteY38" fmla="*/ 785813 h 859632"/>
                <a:gd name="connsiteX39" fmla="*/ 440531 w 692944"/>
                <a:gd name="connsiteY39" fmla="*/ 733425 h 859632"/>
                <a:gd name="connsiteX40" fmla="*/ 428625 w 692944"/>
                <a:gd name="connsiteY40" fmla="*/ 690563 h 859632"/>
                <a:gd name="connsiteX41" fmla="*/ 416719 w 692944"/>
                <a:gd name="connsiteY41" fmla="*/ 633413 h 859632"/>
                <a:gd name="connsiteX42" fmla="*/ 402431 w 692944"/>
                <a:gd name="connsiteY42" fmla="*/ 561975 h 859632"/>
                <a:gd name="connsiteX43" fmla="*/ 390525 w 692944"/>
                <a:gd name="connsiteY43" fmla="*/ 521494 h 859632"/>
                <a:gd name="connsiteX44" fmla="*/ 373856 w 692944"/>
                <a:gd name="connsiteY44" fmla="*/ 471488 h 859632"/>
                <a:gd name="connsiteX45" fmla="*/ 350044 w 692944"/>
                <a:gd name="connsiteY45" fmla="*/ 423863 h 859632"/>
                <a:gd name="connsiteX46" fmla="*/ 328613 w 692944"/>
                <a:gd name="connsiteY46" fmla="*/ 385763 h 859632"/>
                <a:gd name="connsiteX47" fmla="*/ 278606 w 692944"/>
                <a:gd name="connsiteY47" fmla="*/ 309563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92944" h="859632">
                  <a:moveTo>
                    <a:pt x="278606" y="309563"/>
                  </a:moveTo>
                  <a:lnTo>
                    <a:pt x="240506" y="261938"/>
                  </a:lnTo>
                  <a:lnTo>
                    <a:pt x="211931" y="228600"/>
                  </a:lnTo>
                  <a:lnTo>
                    <a:pt x="178594" y="192882"/>
                  </a:lnTo>
                  <a:lnTo>
                    <a:pt x="135731" y="150019"/>
                  </a:lnTo>
                  <a:lnTo>
                    <a:pt x="92869" y="111919"/>
                  </a:lnTo>
                  <a:lnTo>
                    <a:pt x="54769" y="80963"/>
                  </a:lnTo>
                  <a:lnTo>
                    <a:pt x="0" y="42863"/>
                  </a:lnTo>
                  <a:lnTo>
                    <a:pt x="7144" y="0"/>
                  </a:lnTo>
                  <a:lnTo>
                    <a:pt x="95250" y="26194"/>
                  </a:lnTo>
                  <a:lnTo>
                    <a:pt x="176213" y="64294"/>
                  </a:lnTo>
                  <a:lnTo>
                    <a:pt x="252413" y="102394"/>
                  </a:lnTo>
                  <a:lnTo>
                    <a:pt x="321469" y="140494"/>
                  </a:lnTo>
                  <a:lnTo>
                    <a:pt x="373856" y="171450"/>
                  </a:lnTo>
                  <a:lnTo>
                    <a:pt x="419100" y="200025"/>
                  </a:lnTo>
                  <a:lnTo>
                    <a:pt x="459581" y="226219"/>
                  </a:lnTo>
                  <a:lnTo>
                    <a:pt x="500063" y="257175"/>
                  </a:lnTo>
                  <a:lnTo>
                    <a:pt x="533400" y="285750"/>
                  </a:lnTo>
                  <a:lnTo>
                    <a:pt x="561975" y="311944"/>
                  </a:lnTo>
                  <a:lnTo>
                    <a:pt x="581025" y="333375"/>
                  </a:lnTo>
                  <a:lnTo>
                    <a:pt x="609600" y="371475"/>
                  </a:lnTo>
                  <a:lnTo>
                    <a:pt x="631031" y="409575"/>
                  </a:lnTo>
                  <a:lnTo>
                    <a:pt x="647700" y="445294"/>
                  </a:lnTo>
                  <a:lnTo>
                    <a:pt x="664369" y="495300"/>
                  </a:lnTo>
                  <a:lnTo>
                    <a:pt x="673894" y="540544"/>
                  </a:lnTo>
                  <a:lnTo>
                    <a:pt x="683419" y="597694"/>
                  </a:lnTo>
                  <a:lnTo>
                    <a:pt x="690563" y="661988"/>
                  </a:lnTo>
                  <a:cubicBezTo>
                    <a:pt x="691357" y="683419"/>
                    <a:pt x="692150" y="704851"/>
                    <a:pt x="692944" y="726282"/>
                  </a:cubicBezTo>
                  <a:lnTo>
                    <a:pt x="688181" y="754857"/>
                  </a:lnTo>
                  <a:lnTo>
                    <a:pt x="671513" y="795338"/>
                  </a:lnTo>
                  <a:lnTo>
                    <a:pt x="650081" y="828675"/>
                  </a:lnTo>
                  <a:lnTo>
                    <a:pt x="626269" y="847725"/>
                  </a:lnTo>
                  <a:lnTo>
                    <a:pt x="600075" y="857250"/>
                  </a:lnTo>
                  <a:lnTo>
                    <a:pt x="576263" y="859632"/>
                  </a:lnTo>
                  <a:lnTo>
                    <a:pt x="540544" y="857250"/>
                  </a:lnTo>
                  <a:lnTo>
                    <a:pt x="511969" y="850107"/>
                  </a:lnTo>
                  <a:lnTo>
                    <a:pt x="488156" y="833438"/>
                  </a:lnTo>
                  <a:lnTo>
                    <a:pt x="473869" y="814388"/>
                  </a:lnTo>
                  <a:lnTo>
                    <a:pt x="459581" y="785813"/>
                  </a:lnTo>
                  <a:lnTo>
                    <a:pt x="440531" y="733425"/>
                  </a:lnTo>
                  <a:lnTo>
                    <a:pt x="428625" y="690563"/>
                  </a:lnTo>
                  <a:lnTo>
                    <a:pt x="416719" y="633413"/>
                  </a:lnTo>
                  <a:lnTo>
                    <a:pt x="402431" y="561975"/>
                  </a:lnTo>
                  <a:lnTo>
                    <a:pt x="390525" y="521494"/>
                  </a:lnTo>
                  <a:lnTo>
                    <a:pt x="373856" y="471488"/>
                  </a:lnTo>
                  <a:lnTo>
                    <a:pt x="350044" y="423863"/>
                  </a:lnTo>
                  <a:lnTo>
                    <a:pt x="328613" y="385763"/>
                  </a:lnTo>
                  <a:lnTo>
                    <a:pt x="278606" y="3095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0">
              <a:extLst>
                <a:ext uri="{FF2B5EF4-FFF2-40B4-BE49-F238E27FC236}">
                  <a16:creationId xmlns:a16="http://schemas.microsoft.com/office/drawing/2014/main" id="{1BA6D22E-5DE2-4462-B019-FB20CBBA5927}"/>
                </a:ext>
              </a:extLst>
            </p:cNvPr>
            <p:cNvSpPr/>
            <p:nvPr/>
          </p:nvSpPr>
          <p:spPr>
            <a:xfrm>
              <a:off x="4827589" y="1643065"/>
              <a:ext cx="1082675" cy="1843087"/>
            </a:xfrm>
            <a:custGeom>
              <a:avLst/>
              <a:gdLst>
                <a:gd name="connsiteX0" fmla="*/ 600075 w 1083469"/>
                <a:gd name="connsiteY0" fmla="*/ 873918 h 1843087"/>
                <a:gd name="connsiteX1" fmla="*/ 623887 w 1083469"/>
                <a:gd name="connsiteY1" fmla="*/ 823912 h 1843087"/>
                <a:gd name="connsiteX2" fmla="*/ 642937 w 1083469"/>
                <a:gd name="connsiteY2" fmla="*/ 778668 h 1843087"/>
                <a:gd name="connsiteX3" fmla="*/ 664369 w 1083469"/>
                <a:gd name="connsiteY3" fmla="*/ 728662 h 1843087"/>
                <a:gd name="connsiteX4" fmla="*/ 683419 w 1083469"/>
                <a:gd name="connsiteY4" fmla="*/ 676275 h 1843087"/>
                <a:gd name="connsiteX5" fmla="*/ 702469 w 1083469"/>
                <a:gd name="connsiteY5" fmla="*/ 619125 h 1843087"/>
                <a:gd name="connsiteX6" fmla="*/ 711994 w 1083469"/>
                <a:gd name="connsiteY6" fmla="*/ 583406 h 1843087"/>
                <a:gd name="connsiteX7" fmla="*/ 723900 w 1083469"/>
                <a:gd name="connsiteY7" fmla="*/ 540543 h 1843087"/>
                <a:gd name="connsiteX8" fmla="*/ 733425 w 1083469"/>
                <a:gd name="connsiteY8" fmla="*/ 492918 h 1843087"/>
                <a:gd name="connsiteX9" fmla="*/ 740569 w 1083469"/>
                <a:gd name="connsiteY9" fmla="*/ 445293 h 1843087"/>
                <a:gd name="connsiteX10" fmla="*/ 747712 w 1083469"/>
                <a:gd name="connsiteY10" fmla="*/ 388143 h 1843087"/>
                <a:gd name="connsiteX11" fmla="*/ 750094 w 1083469"/>
                <a:gd name="connsiteY11" fmla="*/ 342900 h 1843087"/>
                <a:gd name="connsiteX12" fmla="*/ 747712 w 1083469"/>
                <a:gd name="connsiteY12" fmla="*/ 295275 h 1843087"/>
                <a:gd name="connsiteX13" fmla="*/ 740569 w 1083469"/>
                <a:gd name="connsiteY13" fmla="*/ 252412 h 1843087"/>
                <a:gd name="connsiteX14" fmla="*/ 733425 w 1083469"/>
                <a:gd name="connsiteY14" fmla="*/ 223837 h 1843087"/>
                <a:gd name="connsiteX15" fmla="*/ 723900 w 1083469"/>
                <a:gd name="connsiteY15" fmla="*/ 197643 h 1843087"/>
                <a:gd name="connsiteX16" fmla="*/ 709612 w 1083469"/>
                <a:gd name="connsiteY16" fmla="*/ 171450 h 1843087"/>
                <a:gd name="connsiteX17" fmla="*/ 681037 w 1083469"/>
                <a:gd name="connsiteY17" fmla="*/ 133350 h 1843087"/>
                <a:gd name="connsiteX18" fmla="*/ 659606 w 1083469"/>
                <a:gd name="connsiteY18" fmla="*/ 109537 h 1843087"/>
                <a:gd name="connsiteX19" fmla="*/ 635794 w 1083469"/>
                <a:gd name="connsiteY19" fmla="*/ 85725 h 1843087"/>
                <a:gd name="connsiteX20" fmla="*/ 607219 w 1083469"/>
                <a:gd name="connsiteY20" fmla="*/ 61912 h 1843087"/>
                <a:gd name="connsiteX21" fmla="*/ 590550 w 1083469"/>
                <a:gd name="connsiteY21" fmla="*/ 38100 h 1843087"/>
                <a:gd name="connsiteX22" fmla="*/ 588169 w 1083469"/>
                <a:gd name="connsiteY22" fmla="*/ 21431 h 1843087"/>
                <a:gd name="connsiteX23" fmla="*/ 592931 w 1083469"/>
                <a:gd name="connsiteY23" fmla="*/ 7143 h 1843087"/>
                <a:gd name="connsiteX24" fmla="*/ 611981 w 1083469"/>
                <a:gd name="connsiteY24" fmla="*/ 2381 h 1843087"/>
                <a:gd name="connsiteX25" fmla="*/ 638175 w 1083469"/>
                <a:gd name="connsiteY25" fmla="*/ 0 h 1843087"/>
                <a:gd name="connsiteX26" fmla="*/ 678656 w 1083469"/>
                <a:gd name="connsiteY26" fmla="*/ 7143 h 1843087"/>
                <a:gd name="connsiteX27" fmla="*/ 735806 w 1083469"/>
                <a:gd name="connsiteY27" fmla="*/ 19050 h 1843087"/>
                <a:gd name="connsiteX28" fmla="*/ 821531 w 1083469"/>
                <a:gd name="connsiteY28" fmla="*/ 45243 h 1843087"/>
                <a:gd name="connsiteX29" fmla="*/ 866775 w 1083469"/>
                <a:gd name="connsiteY29" fmla="*/ 61912 h 1843087"/>
                <a:gd name="connsiteX30" fmla="*/ 914400 w 1083469"/>
                <a:gd name="connsiteY30" fmla="*/ 85725 h 1843087"/>
                <a:gd name="connsiteX31" fmla="*/ 954881 w 1083469"/>
                <a:gd name="connsiteY31" fmla="*/ 109537 h 1843087"/>
                <a:gd name="connsiteX32" fmla="*/ 983456 w 1083469"/>
                <a:gd name="connsiteY32" fmla="*/ 128587 h 1843087"/>
                <a:gd name="connsiteX33" fmla="*/ 1021556 w 1083469"/>
                <a:gd name="connsiteY33" fmla="*/ 159543 h 1843087"/>
                <a:gd name="connsiteX34" fmla="*/ 1047750 w 1083469"/>
                <a:gd name="connsiteY34" fmla="*/ 183356 h 1843087"/>
                <a:gd name="connsiteX35" fmla="*/ 1069181 w 1083469"/>
                <a:gd name="connsiteY35" fmla="*/ 204787 h 1843087"/>
                <a:gd name="connsiteX36" fmla="*/ 1078706 w 1083469"/>
                <a:gd name="connsiteY36" fmla="*/ 219075 h 1843087"/>
                <a:gd name="connsiteX37" fmla="*/ 1083469 w 1083469"/>
                <a:gd name="connsiteY37" fmla="*/ 240506 h 1843087"/>
                <a:gd name="connsiteX38" fmla="*/ 1081087 w 1083469"/>
                <a:gd name="connsiteY38" fmla="*/ 266700 h 1843087"/>
                <a:gd name="connsiteX39" fmla="*/ 1071562 w 1083469"/>
                <a:gd name="connsiteY39" fmla="*/ 295275 h 1843087"/>
                <a:gd name="connsiteX40" fmla="*/ 1057275 w 1083469"/>
                <a:gd name="connsiteY40" fmla="*/ 319087 h 1843087"/>
                <a:gd name="connsiteX41" fmla="*/ 1028700 w 1083469"/>
                <a:gd name="connsiteY41" fmla="*/ 385762 h 1843087"/>
                <a:gd name="connsiteX42" fmla="*/ 1004887 w 1083469"/>
                <a:gd name="connsiteY42" fmla="*/ 447675 h 1843087"/>
                <a:gd name="connsiteX43" fmla="*/ 947737 w 1083469"/>
                <a:gd name="connsiteY43" fmla="*/ 609600 h 1843087"/>
                <a:gd name="connsiteX44" fmla="*/ 892969 w 1083469"/>
                <a:gd name="connsiteY44" fmla="*/ 747712 h 1843087"/>
                <a:gd name="connsiteX45" fmla="*/ 845344 w 1083469"/>
                <a:gd name="connsiteY45" fmla="*/ 852487 h 1843087"/>
                <a:gd name="connsiteX46" fmla="*/ 790575 w 1083469"/>
                <a:gd name="connsiteY46" fmla="*/ 969168 h 1843087"/>
                <a:gd name="connsiteX47" fmla="*/ 742950 w 1083469"/>
                <a:gd name="connsiteY47" fmla="*/ 1047750 h 1843087"/>
                <a:gd name="connsiteX48" fmla="*/ 640556 w 1083469"/>
                <a:gd name="connsiteY48" fmla="*/ 1207293 h 1843087"/>
                <a:gd name="connsiteX49" fmla="*/ 533400 w 1083469"/>
                <a:gd name="connsiteY49" fmla="*/ 1364456 h 1843087"/>
                <a:gd name="connsiteX50" fmla="*/ 476250 w 1083469"/>
                <a:gd name="connsiteY50" fmla="*/ 1447800 h 1843087"/>
                <a:gd name="connsiteX51" fmla="*/ 416719 w 1083469"/>
                <a:gd name="connsiteY51" fmla="*/ 1516856 h 1843087"/>
                <a:gd name="connsiteX52" fmla="*/ 333375 w 1083469"/>
                <a:gd name="connsiteY52" fmla="*/ 1593056 h 1843087"/>
                <a:gd name="connsiteX53" fmla="*/ 242887 w 1083469"/>
                <a:gd name="connsiteY53" fmla="*/ 1671637 h 1843087"/>
                <a:gd name="connsiteX54" fmla="*/ 154781 w 1083469"/>
                <a:gd name="connsiteY54" fmla="*/ 1747837 h 1843087"/>
                <a:gd name="connsiteX55" fmla="*/ 92869 w 1083469"/>
                <a:gd name="connsiteY55" fmla="*/ 1802606 h 1843087"/>
                <a:gd name="connsiteX56" fmla="*/ 50006 w 1083469"/>
                <a:gd name="connsiteY56" fmla="*/ 1835943 h 1843087"/>
                <a:gd name="connsiteX57" fmla="*/ 23812 w 1083469"/>
                <a:gd name="connsiteY57" fmla="*/ 1843087 h 1843087"/>
                <a:gd name="connsiteX58" fmla="*/ 14287 w 1083469"/>
                <a:gd name="connsiteY58" fmla="*/ 1843087 h 1843087"/>
                <a:gd name="connsiteX59" fmla="*/ 7144 w 1083469"/>
                <a:gd name="connsiteY59" fmla="*/ 1838325 h 1843087"/>
                <a:gd name="connsiteX60" fmla="*/ 2381 w 1083469"/>
                <a:gd name="connsiteY60" fmla="*/ 1828800 h 1843087"/>
                <a:gd name="connsiteX61" fmla="*/ 0 w 1083469"/>
                <a:gd name="connsiteY61" fmla="*/ 1814512 h 1843087"/>
                <a:gd name="connsiteX62" fmla="*/ 7144 w 1083469"/>
                <a:gd name="connsiteY62" fmla="*/ 1793081 h 1843087"/>
                <a:gd name="connsiteX63" fmla="*/ 21431 w 1083469"/>
                <a:gd name="connsiteY63" fmla="*/ 1771650 h 1843087"/>
                <a:gd name="connsiteX64" fmla="*/ 57150 w 1083469"/>
                <a:gd name="connsiteY64" fmla="*/ 1726406 h 1843087"/>
                <a:gd name="connsiteX65" fmla="*/ 109537 w 1083469"/>
                <a:gd name="connsiteY65" fmla="*/ 1659731 h 1843087"/>
                <a:gd name="connsiteX66" fmla="*/ 169069 w 1083469"/>
                <a:gd name="connsiteY66" fmla="*/ 1576387 h 1843087"/>
                <a:gd name="connsiteX67" fmla="*/ 233362 w 1083469"/>
                <a:gd name="connsiteY67" fmla="*/ 1485900 h 1843087"/>
                <a:gd name="connsiteX68" fmla="*/ 288131 w 1083469"/>
                <a:gd name="connsiteY68" fmla="*/ 1409700 h 1843087"/>
                <a:gd name="connsiteX69" fmla="*/ 333375 w 1083469"/>
                <a:gd name="connsiteY69" fmla="*/ 1340643 h 1843087"/>
                <a:gd name="connsiteX70" fmla="*/ 397669 w 1083469"/>
                <a:gd name="connsiteY70" fmla="*/ 1243012 h 1843087"/>
                <a:gd name="connsiteX71" fmla="*/ 442912 w 1083469"/>
                <a:gd name="connsiteY71" fmla="*/ 1166812 h 1843087"/>
                <a:gd name="connsiteX72" fmla="*/ 507206 w 1083469"/>
                <a:gd name="connsiteY72" fmla="*/ 1057275 h 1843087"/>
                <a:gd name="connsiteX73" fmla="*/ 542925 w 1083469"/>
                <a:gd name="connsiteY73" fmla="*/ 992981 h 1843087"/>
                <a:gd name="connsiteX74" fmla="*/ 600075 w 1083469"/>
                <a:gd name="connsiteY74" fmla="*/ 873918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83469" h="1843087">
                  <a:moveTo>
                    <a:pt x="600075" y="873918"/>
                  </a:moveTo>
                  <a:lnTo>
                    <a:pt x="623887" y="823912"/>
                  </a:lnTo>
                  <a:lnTo>
                    <a:pt x="642937" y="778668"/>
                  </a:lnTo>
                  <a:lnTo>
                    <a:pt x="664369" y="728662"/>
                  </a:lnTo>
                  <a:lnTo>
                    <a:pt x="683419" y="676275"/>
                  </a:lnTo>
                  <a:lnTo>
                    <a:pt x="702469" y="619125"/>
                  </a:lnTo>
                  <a:lnTo>
                    <a:pt x="711994" y="583406"/>
                  </a:lnTo>
                  <a:lnTo>
                    <a:pt x="723900" y="540543"/>
                  </a:lnTo>
                  <a:lnTo>
                    <a:pt x="733425" y="492918"/>
                  </a:lnTo>
                  <a:lnTo>
                    <a:pt x="740569" y="445293"/>
                  </a:lnTo>
                  <a:lnTo>
                    <a:pt x="747712" y="388143"/>
                  </a:lnTo>
                  <a:lnTo>
                    <a:pt x="750094" y="342900"/>
                  </a:lnTo>
                  <a:lnTo>
                    <a:pt x="747712" y="295275"/>
                  </a:lnTo>
                  <a:lnTo>
                    <a:pt x="740569" y="252412"/>
                  </a:lnTo>
                  <a:lnTo>
                    <a:pt x="733425" y="223837"/>
                  </a:lnTo>
                  <a:lnTo>
                    <a:pt x="723900" y="197643"/>
                  </a:lnTo>
                  <a:lnTo>
                    <a:pt x="709612" y="171450"/>
                  </a:lnTo>
                  <a:lnTo>
                    <a:pt x="681037" y="133350"/>
                  </a:lnTo>
                  <a:lnTo>
                    <a:pt x="659606" y="109537"/>
                  </a:lnTo>
                  <a:lnTo>
                    <a:pt x="635794" y="85725"/>
                  </a:lnTo>
                  <a:lnTo>
                    <a:pt x="607219" y="61912"/>
                  </a:lnTo>
                  <a:lnTo>
                    <a:pt x="590550" y="38100"/>
                  </a:lnTo>
                  <a:lnTo>
                    <a:pt x="588169" y="21431"/>
                  </a:lnTo>
                  <a:lnTo>
                    <a:pt x="592931" y="7143"/>
                  </a:lnTo>
                  <a:lnTo>
                    <a:pt x="611981" y="2381"/>
                  </a:lnTo>
                  <a:lnTo>
                    <a:pt x="638175" y="0"/>
                  </a:lnTo>
                  <a:lnTo>
                    <a:pt x="678656" y="7143"/>
                  </a:lnTo>
                  <a:lnTo>
                    <a:pt x="735806" y="19050"/>
                  </a:lnTo>
                  <a:lnTo>
                    <a:pt x="821531" y="45243"/>
                  </a:lnTo>
                  <a:lnTo>
                    <a:pt x="866775" y="61912"/>
                  </a:lnTo>
                  <a:lnTo>
                    <a:pt x="914400" y="85725"/>
                  </a:lnTo>
                  <a:lnTo>
                    <a:pt x="954881" y="109537"/>
                  </a:lnTo>
                  <a:lnTo>
                    <a:pt x="983456" y="128587"/>
                  </a:lnTo>
                  <a:lnTo>
                    <a:pt x="1021556" y="159543"/>
                  </a:lnTo>
                  <a:lnTo>
                    <a:pt x="1047750" y="183356"/>
                  </a:lnTo>
                  <a:lnTo>
                    <a:pt x="1069181" y="204787"/>
                  </a:lnTo>
                  <a:lnTo>
                    <a:pt x="1078706" y="219075"/>
                  </a:lnTo>
                  <a:lnTo>
                    <a:pt x="1083469" y="240506"/>
                  </a:lnTo>
                  <a:lnTo>
                    <a:pt x="1081087" y="266700"/>
                  </a:lnTo>
                  <a:lnTo>
                    <a:pt x="1071562" y="295275"/>
                  </a:lnTo>
                  <a:lnTo>
                    <a:pt x="1057275" y="319087"/>
                  </a:lnTo>
                  <a:lnTo>
                    <a:pt x="1028700" y="385762"/>
                  </a:lnTo>
                  <a:lnTo>
                    <a:pt x="1004887" y="447675"/>
                  </a:lnTo>
                  <a:lnTo>
                    <a:pt x="947737" y="609600"/>
                  </a:lnTo>
                  <a:lnTo>
                    <a:pt x="892969" y="747712"/>
                  </a:lnTo>
                  <a:lnTo>
                    <a:pt x="845344" y="852487"/>
                  </a:lnTo>
                  <a:lnTo>
                    <a:pt x="790575" y="969168"/>
                  </a:lnTo>
                  <a:lnTo>
                    <a:pt x="742950" y="1047750"/>
                  </a:lnTo>
                  <a:lnTo>
                    <a:pt x="640556" y="1207293"/>
                  </a:lnTo>
                  <a:lnTo>
                    <a:pt x="533400" y="1364456"/>
                  </a:lnTo>
                  <a:lnTo>
                    <a:pt x="476250" y="1447800"/>
                  </a:lnTo>
                  <a:lnTo>
                    <a:pt x="416719" y="1516856"/>
                  </a:lnTo>
                  <a:lnTo>
                    <a:pt x="333375" y="1593056"/>
                  </a:lnTo>
                  <a:lnTo>
                    <a:pt x="242887" y="1671637"/>
                  </a:lnTo>
                  <a:lnTo>
                    <a:pt x="154781" y="1747837"/>
                  </a:lnTo>
                  <a:lnTo>
                    <a:pt x="92869" y="1802606"/>
                  </a:lnTo>
                  <a:lnTo>
                    <a:pt x="50006" y="1835943"/>
                  </a:lnTo>
                  <a:lnTo>
                    <a:pt x="23812" y="1843087"/>
                  </a:lnTo>
                  <a:lnTo>
                    <a:pt x="14287" y="1843087"/>
                  </a:lnTo>
                  <a:lnTo>
                    <a:pt x="7144" y="1838325"/>
                  </a:lnTo>
                  <a:lnTo>
                    <a:pt x="2381" y="1828800"/>
                  </a:lnTo>
                  <a:lnTo>
                    <a:pt x="0" y="1814512"/>
                  </a:lnTo>
                  <a:lnTo>
                    <a:pt x="7144" y="1793081"/>
                  </a:lnTo>
                  <a:lnTo>
                    <a:pt x="21431" y="1771650"/>
                  </a:lnTo>
                  <a:lnTo>
                    <a:pt x="57150" y="1726406"/>
                  </a:lnTo>
                  <a:lnTo>
                    <a:pt x="109537" y="1659731"/>
                  </a:lnTo>
                  <a:lnTo>
                    <a:pt x="169069" y="1576387"/>
                  </a:lnTo>
                  <a:lnTo>
                    <a:pt x="233362" y="1485900"/>
                  </a:lnTo>
                  <a:lnTo>
                    <a:pt x="288131" y="1409700"/>
                  </a:lnTo>
                  <a:lnTo>
                    <a:pt x="333375" y="1340643"/>
                  </a:lnTo>
                  <a:lnTo>
                    <a:pt x="397669" y="1243012"/>
                  </a:lnTo>
                  <a:lnTo>
                    <a:pt x="442912" y="1166812"/>
                  </a:lnTo>
                  <a:lnTo>
                    <a:pt x="507206" y="1057275"/>
                  </a:lnTo>
                  <a:lnTo>
                    <a:pt x="542925" y="992981"/>
                  </a:lnTo>
                  <a:lnTo>
                    <a:pt x="600075" y="8739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1">
              <a:extLst>
                <a:ext uri="{FF2B5EF4-FFF2-40B4-BE49-F238E27FC236}">
                  <a16:creationId xmlns:a16="http://schemas.microsoft.com/office/drawing/2014/main" id="{F3887DC7-C7B0-4DE5-BA2E-509A3BC225A6}"/>
                </a:ext>
              </a:extLst>
            </p:cNvPr>
            <p:cNvSpPr/>
            <p:nvPr/>
          </p:nvSpPr>
          <p:spPr>
            <a:xfrm>
              <a:off x="5707064" y="1924051"/>
              <a:ext cx="885825" cy="363538"/>
            </a:xfrm>
            <a:custGeom>
              <a:avLst/>
              <a:gdLst>
                <a:gd name="connsiteX0" fmla="*/ 307182 w 885825"/>
                <a:gd name="connsiteY0" fmla="*/ 92869 h 364331"/>
                <a:gd name="connsiteX1" fmla="*/ 216694 w 885825"/>
                <a:gd name="connsiteY1" fmla="*/ 119063 h 364331"/>
                <a:gd name="connsiteX2" fmla="*/ 154782 w 885825"/>
                <a:gd name="connsiteY2" fmla="*/ 135731 h 364331"/>
                <a:gd name="connsiteX3" fmla="*/ 85725 w 885825"/>
                <a:gd name="connsiteY3" fmla="*/ 152400 h 364331"/>
                <a:gd name="connsiteX4" fmla="*/ 16669 w 885825"/>
                <a:gd name="connsiteY4" fmla="*/ 157163 h 364331"/>
                <a:gd name="connsiteX5" fmla="*/ 0 w 885825"/>
                <a:gd name="connsiteY5" fmla="*/ 330994 h 364331"/>
                <a:gd name="connsiteX6" fmla="*/ 100013 w 885825"/>
                <a:gd name="connsiteY6" fmla="*/ 314325 h 364331"/>
                <a:gd name="connsiteX7" fmla="*/ 245269 w 885825"/>
                <a:gd name="connsiteY7" fmla="*/ 278606 h 364331"/>
                <a:gd name="connsiteX8" fmla="*/ 340519 w 885825"/>
                <a:gd name="connsiteY8" fmla="*/ 254794 h 364331"/>
                <a:gd name="connsiteX9" fmla="*/ 402432 w 885825"/>
                <a:gd name="connsiteY9" fmla="*/ 238125 h 364331"/>
                <a:gd name="connsiteX10" fmla="*/ 445294 w 885825"/>
                <a:gd name="connsiteY10" fmla="*/ 230981 h 364331"/>
                <a:gd name="connsiteX11" fmla="*/ 469107 w 885825"/>
                <a:gd name="connsiteY11" fmla="*/ 230981 h 364331"/>
                <a:gd name="connsiteX12" fmla="*/ 495300 w 885825"/>
                <a:gd name="connsiteY12" fmla="*/ 233363 h 364331"/>
                <a:gd name="connsiteX13" fmla="*/ 514350 w 885825"/>
                <a:gd name="connsiteY13" fmla="*/ 240506 h 364331"/>
                <a:gd name="connsiteX14" fmla="*/ 526257 w 885825"/>
                <a:gd name="connsiteY14" fmla="*/ 252413 h 364331"/>
                <a:gd name="connsiteX15" fmla="*/ 804863 w 885825"/>
                <a:gd name="connsiteY15" fmla="*/ 364331 h 364331"/>
                <a:gd name="connsiteX16" fmla="*/ 823913 w 885825"/>
                <a:gd name="connsiteY16" fmla="*/ 347663 h 364331"/>
                <a:gd name="connsiteX17" fmla="*/ 842963 w 885825"/>
                <a:gd name="connsiteY17" fmla="*/ 326231 h 364331"/>
                <a:gd name="connsiteX18" fmla="*/ 864394 w 885825"/>
                <a:gd name="connsiteY18" fmla="*/ 295275 h 364331"/>
                <a:gd name="connsiteX19" fmla="*/ 876300 w 885825"/>
                <a:gd name="connsiteY19" fmla="*/ 271463 h 364331"/>
                <a:gd name="connsiteX20" fmla="*/ 883444 w 885825"/>
                <a:gd name="connsiteY20" fmla="*/ 245269 h 364331"/>
                <a:gd name="connsiteX21" fmla="*/ 885825 w 885825"/>
                <a:gd name="connsiteY21" fmla="*/ 228600 h 364331"/>
                <a:gd name="connsiteX22" fmla="*/ 883444 w 885825"/>
                <a:gd name="connsiteY22" fmla="*/ 211931 h 364331"/>
                <a:gd name="connsiteX23" fmla="*/ 876300 w 885825"/>
                <a:gd name="connsiteY23" fmla="*/ 192881 h 364331"/>
                <a:gd name="connsiteX24" fmla="*/ 864394 w 885825"/>
                <a:gd name="connsiteY24" fmla="*/ 176213 h 364331"/>
                <a:gd name="connsiteX25" fmla="*/ 842963 w 885825"/>
                <a:gd name="connsiteY25" fmla="*/ 161925 h 364331"/>
                <a:gd name="connsiteX26" fmla="*/ 823913 w 885825"/>
                <a:gd name="connsiteY26" fmla="*/ 154781 h 364331"/>
                <a:gd name="connsiteX27" fmla="*/ 771525 w 885825"/>
                <a:gd name="connsiteY27" fmla="*/ 126206 h 364331"/>
                <a:gd name="connsiteX28" fmla="*/ 716757 w 885825"/>
                <a:gd name="connsiteY28" fmla="*/ 95250 h 364331"/>
                <a:gd name="connsiteX29" fmla="*/ 671513 w 885825"/>
                <a:gd name="connsiteY29" fmla="*/ 69056 h 364331"/>
                <a:gd name="connsiteX30" fmla="*/ 628650 w 885825"/>
                <a:gd name="connsiteY30" fmla="*/ 40481 h 364331"/>
                <a:gd name="connsiteX31" fmla="*/ 590550 w 885825"/>
                <a:gd name="connsiteY31" fmla="*/ 14288 h 364331"/>
                <a:gd name="connsiteX32" fmla="*/ 569119 w 885825"/>
                <a:gd name="connsiteY32" fmla="*/ 7144 h 364331"/>
                <a:gd name="connsiteX33" fmla="*/ 519113 w 885825"/>
                <a:gd name="connsiteY33" fmla="*/ 0 h 364331"/>
                <a:gd name="connsiteX34" fmla="*/ 485775 w 885825"/>
                <a:gd name="connsiteY34" fmla="*/ 2381 h 364331"/>
                <a:gd name="connsiteX35" fmla="*/ 473869 w 885825"/>
                <a:gd name="connsiteY35" fmla="*/ 7144 h 364331"/>
                <a:gd name="connsiteX36" fmla="*/ 442913 w 885825"/>
                <a:gd name="connsiteY36" fmla="*/ 28575 h 364331"/>
                <a:gd name="connsiteX37" fmla="*/ 404813 w 885825"/>
                <a:gd name="connsiteY37" fmla="*/ 52388 h 364331"/>
                <a:gd name="connsiteX38" fmla="*/ 359569 w 885825"/>
                <a:gd name="connsiteY38" fmla="*/ 76200 h 364331"/>
                <a:gd name="connsiteX39" fmla="*/ 307182 w 885825"/>
                <a:gd name="connsiteY39" fmla="*/ 928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5825" h="364331">
                  <a:moveTo>
                    <a:pt x="307182" y="92869"/>
                  </a:moveTo>
                  <a:lnTo>
                    <a:pt x="216694" y="119063"/>
                  </a:lnTo>
                  <a:lnTo>
                    <a:pt x="154782" y="135731"/>
                  </a:lnTo>
                  <a:lnTo>
                    <a:pt x="85725" y="152400"/>
                  </a:lnTo>
                  <a:lnTo>
                    <a:pt x="16669" y="157163"/>
                  </a:lnTo>
                  <a:lnTo>
                    <a:pt x="0" y="330994"/>
                  </a:lnTo>
                  <a:lnTo>
                    <a:pt x="100013" y="314325"/>
                  </a:lnTo>
                  <a:lnTo>
                    <a:pt x="245269" y="278606"/>
                  </a:lnTo>
                  <a:lnTo>
                    <a:pt x="340519" y="254794"/>
                  </a:lnTo>
                  <a:lnTo>
                    <a:pt x="402432" y="238125"/>
                  </a:lnTo>
                  <a:lnTo>
                    <a:pt x="445294" y="230981"/>
                  </a:lnTo>
                  <a:lnTo>
                    <a:pt x="469107" y="230981"/>
                  </a:lnTo>
                  <a:lnTo>
                    <a:pt x="495300" y="233363"/>
                  </a:lnTo>
                  <a:lnTo>
                    <a:pt x="514350" y="240506"/>
                  </a:lnTo>
                  <a:lnTo>
                    <a:pt x="526257" y="252413"/>
                  </a:lnTo>
                  <a:lnTo>
                    <a:pt x="804863" y="364331"/>
                  </a:lnTo>
                  <a:lnTo>
                    <a:pt x="823913" y="347663"/>
                  </a:lnTo>
                  <a:lnTo>
                    <a:pt x="842963" y="326231"/>
                  </a:lnTo>
                  <a:lnTo>
                    <a:pt x="864394" y="295275"/>
                  </a:lnTo>
                  <a:lnTo>
                    <a:pt x="876300" y="271463"/>
                  </a:lnTo>
                  <a:lnTo>
                    <a:pt x="883444" y="245269"/>
                  </a:lnTo>
                  <a:lnTo>
                    <a:pt x="885825" y="228600"/>
                  </a:lnTo>
                  <a:lnTo>
                    <a:pt x="883444" y="211931"/>
                  </a:lnTo>
                  <a:lnTo>
                    <a:pt x="876300" y="192881"/>
                  </a:lnTo>
                  <a:lnTo>
                    <a:pt x="864394" y="176213"/>
                  </a:lnTo>
                  <a:lnTo>
                    <a:pt x="842963" y="161925"/>
                  </a:lnTo>
                  <a:lnTo>
                    <a:pt x="823913" y="154781"/>
                  </a:lnTo>
                  <a:lnTo>
                    <a:pt x="771525" y="126206"/>
                  </a:lnTo>
                  <a:lnTo>
                    <a:pt x="716757" y="95250"/>
                  </a:lnTo>
                  <a:lnTo>
                    <a:pt x="671513" y="69056"/>
                  </a:lnTo>
                  <a:lnTo>
                    <a:pt x="628650" y="40481"/>
                  </a:lnTo>
                  <a:lnTo>
                    <a:pt x="590550" y="14288"/>
                  </a:lnTo>
                  <a:lnTo>
                    <a:pt x="569119" y="7144"/>
                  </a:lnTo>
                  <a:lnTo>
                    <a:pt x="519113" y="0"/>
                  </a:lnTo>
                  <a:lnTo>
                    <a:pt x="485775" y="2381"/>
                  </a:lnTo>
                  <a:lnTo>
                    <a:pt x="473869" y="7144"/>
                  </a:lnTo>
                  <a:lnTo>
                    <a:pt x="442913" y="28575"/>
                  </a:lnTo>
                  <a:lnTo>
                    <a:pt x="404813" y="52388"/>
                  </a:lnTo>
                  <a:lnTo>
                    <a:pt x="359569" y="76200"/>
                  </a:lnTo>
                  <a:lnTo>
                    <a:pt x="307182" y="928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4">
              <a:extLst>
                <a:ext uri="{FF2B5EF4-FFF2-40B4-BE49-F238E27FC236}">
                  <a16:creationId xmlns:a16="http://schemas.microsoft.com/office/drawing/2014/main" id="{E16ADB22-ED40-43DA-B2F0-97E1B951056B}"/>
                </a:ext>
              </a:extLst>
            </p:cNvPr>
            <p:cNvSpPr/>
            <p:nvPr/>
          </p:nvSpPr>
          <p:spPr>
            <a:xfrm rot="5400000">
              <a:off x="4648994" y="2467770"/>
              <a:ext cx="2338388" cy="1485900"/>
            </a:xfrm>
            <a:custGeom>
              <a:avLst/>
              <a:gdLst>
                <a:gd name="connsiteX0" fmla="*/ 657225 w 2338388"/>
                <a:gd name="connsiteY0" fmla="*/ 433387 h 1485900"/>
                <a:gd name="connsiteX1" fmla="*/ 545307 w 2338388"/>
                <a:gd name="connsiteY1" fmla="*/ 400050 h 1485900"/>
                <a:gd name="connsiteX2" fmla="*/ 454819 w 2338388"/>
                <a:gd name="connsiteY2" fmla="*/ 376237 h 1485900"/>
                <a:gd name="connsiteX3" fmla="*/ 350044 w 2338388"/>
                <a:gd name="connsiteY3" fmla="*/ 350044 h 1485900"/>
                <a:gd name="connsiteX4" fmla="*/ 269082 w 2338388"/>
                <a:gd name="connsiteY4" fmla="*/ 330994 h 1485900"/>
                <a:gd name="connsiteX5" fmla="*/ 204788 w 2338388"/>
                <a:gd name="connsiteY5" fmla="*/ 319087 h 1485900"/>
                <a:gd name="connsiteX6" fmla="*/ 183357 w 2338388"/>
                <a:gd name="connsiteY6" fmla="*/ 314325 h 1485900"/>
                <a:gd name="connsiteX7" fmla="*/ 157163 w 2338388"/>
                <a:gd name="connsiteY7" fmla="*/ 316706 h 1485900"/>
                <a:gd name="connsiteX8" fmla="*/ 138113 w 2338388"/>
                <a:gd name="connsiteY8" fmla="*/ 321469 h 1485900"/>
                <a:gd name="connsiteX9" fmla="*/ 128588 w 2338388"/>
                <a:gd name="connsiteY9" fmla="*/ 328612 h 1485900"/>
                <a:gd name="connsiteX10" fmla="*/ 114300 w 2338388"/>
                <a:gd name="connsiteY10" fmla="*/ 342900 h 1485900"/>
                <a:gd name="connsiteX11" fmla="*/ 107157 w 2338388"/>
                <a:gd name="connsiteY11" fmla="*/ 376237 h 1485900"/>
                <a:gd name="connsiteX12" fmla="*/ 0 w 2338388"/>
                <a:gd name="connsiteY12" fmla="*/ 350044 h 1485900"/>
                <a:gd name="connsiteX13" fmla="*/ 190500 w 2338388"/>
                <a:gd name="connsiteY13" fmla="*/ 0 h 1485900"/>
                <a:gd name="connsiteX14" fmla="*/ 214313 w 2338388"/>
                <a:gd name="connsiteY14" fmla="*/ 16669 h 1485900"/>
                <a:gd name="connsiteX15" fmla="*/ 238125 w 2338388"/>
                <a:gd name="connsiteY15" fmla="*/ 40481 h 1485900"/>
                <a:gd name="connsiteX16" fmla="*/ 245269 w 2338388"/>
                <a:gd name="connsiteY16" fmla="*/ 47625 h 1485900"/>
                <a:gd name="connsiteX17" fmla="*/ 273844 w 2338388"/>
                <a:gd name="connsiteY17" fmla="*/ 54769 h 1485900"/>
                <a:gd name="connsiteX18" fmla="*/ 333375 w 2338388"/>
                <a:gd name="connsiteY18" fmla="*/ 64294 h 1485900"/>
                <a:gd name="connsiteX19" fmla="*/ 383382 w 2338388"/>
                <a:gd name="connsiteY19" fmla="*/ 76200 h 1485900"/>
                <a:gd name="connsiteX20" fmla="*/ 471488 w 2338388"/>
                <a:gd name="connsiteY20" fmla="*/ 97631 h 1485900"/>
                <a:gd name="connsiteX21" fmla="*/ 557213 w 2338388"/>
                <a:gd name="connsiteY21" fmla="*/ 123825 h 1485900"/>
                <a:gd name="connsiteX22" fmla="*/ 657225 w 2338388"/>
                <a:gd name="connsiteY22" fmla="*/ 157162 h 1485900"/>
                <a:gd name="connsiteX23" fmla="*/ 747713 w 2338388"/>
                <a:gd name="connsiteY23" fmla="*/ 190500 h 1485900"/>
                <a:gd name="connsiteX24" fmla="*/ 821532 w 2338388"/>
                <a:gd name="connsiteY24" fmla="*/ 219075 h 1485900"/>
                <a:gd name="connsiteX25" fmla="*/ 964407 w 2338388"/>
                <a:gd name="connsiteY25" fmla="*/ 280987 h 1485900"/>
                <a:gd name="connsiteX26" fmla="*/ 1054894 w 2338388"/>
                <a:gd name="connsiteY26" fmla="*/ 328612 h 1485900"/>
                <a:gd name="connsiteX27" fmla="*/ 1138238 w 2338388"/>
                <a:gd name="connsiteY27" fmla="*/ 369094 h 1485900"/>
                <a:gd name="connsiteX28" fmla="*/ 1247775 w 2338388"/>
                <a:gd name="connsiteY28" fmla="*/ 428625 h 1485900"/>
                <a:gd name="connsiteX29" fmla="*/ 1352550 w 2338388"/>
                <a:gd name="connsiteY29" fmla="*/ 492919 h 1485900"/>
                <a:gd name="connsiteX30" fmla="*/ 1443038 w 2338388"/>
                <a:gd name="connsiteY30" fmla="*/ 550069 h 1485900"/>
                <a:gd name="connsiteX31" fmla="*/ 1535907 w 2338388"/>
                <a:gd name="connsiteY31" fmla="*/ 614362 h 1485900"/>
                <a:gd name="connsiteX32" fmla="*/ 1624013 w 2338388"/>
                <a:gd name="connsiteY32" fmla="*/ 678656 h 1485900"/>
                <a:gd name="connsiteX33" fmla="*/ 1704975 w 2338388"/>
                <a:gd name="connsiteY33" fmla="*/ 738187 h 1485900"/>
                <a:gd name="connsiteX34" fmla="*/ 1783557 w 2338388"/>
                <a:gd name="connsiteY34" fmla="*/ 800100 h 1485900"/>
                <a:gd name="connsiteX35" fmla="*/ 1824038 w 2338388"/>
                <a:gd name="connsiteY35" fmla="*/ 833437 h 1485900"/>
                <a:gd name="connsiteX36" fmla="*/ 1878807 w 2338388"/>
                <a:gd name="connsiteY36" fmla="*/ 885825 h 1485900"/>
                <a:gd name="connsiteX37" fmla="*/ 1926432 w 2338388"/>
                <a:gd name="connsiteY37" fmla="*/ 931069 h 1485900"/>
                <a:gd name="connsiteX38" fmla="*/ 2012157 w 2338388"/>
                <a:gd name="connsiteY38" fmla="*/ 1021556 h 1485900"/>
                <a:gd name="connsiteX39" fmla="*/ 2083594 w 2338388"/>
                <a:gd name="connsiteY39" fmla="*/ 1107281 h 1485900"/>
                <a:gd name="connsiteX40" fmla="*/ 2152650 w 2338388"/>
                <a:gd name="connsiteY40" fmla="*/ 1195387 h 1485900"/>
                <a:gd name="connsiteX41" fmla="*/ 2216944 w 2338388"/>
                <a:gd name="connsiteY41" fmla="*/ 1278731 h 1485900"/>
                <a:gd name="connsiteX42" fmla="*/ 2276475 w 2338388"/>
                <a:gd name="connsiteY42" fmla="*/ 1362075 h 1485900"/>
                <a:gd name="connsiteX43" fmla="*/ 2321719 w 2338388"/>
                <a:gd name="connsiteY43" fmla="*/ 1423987 h 1485900"/>
                <a:gd name="connsiteX44" fmla="*/ 2333625 w 2338388"/>
                <a:gd name="connsiteY44" fmla="*/ 1447800 h 1485900"/>
                <a:gd name="connsiteX45" fmla="*/ 2338388 w 2338388"/>
                <a:gd name="connsiteY45" fmla="*/ 1466850 h 1485900"/>
                <a:gd name="connsiteX46" fmla="*/ 2338388 w 2338388"/>
                <a:gd name="connsiteY46" fmla="*/ 1478756 h 1485900"/>
                <a:gd name="connsiteX47" fmla="*/ 2338388 w 2338388"/>
                <a:gd name="connsiteY47" fmla="*/ 1478756 h 1485900"/>
                <a:gd name="connsiteX48" fmla="*/ 2321719 w 2338388"/>
                <a:gd name="connsiteY48" fmla="*/ 1485900 h 1485900"/>
                <a:gd name="connsiteX49" fmla="*/ 2300288 w 2338388"/>
                <a:gd name="connsiteY49" fmla="*/ 1483519 h 1485900"/>
                <a:gd name="connsiteX50" fmla="*/ 2278857 w 2338388"/>
                <a:gd name="connsiteY50" fmla="*/ 1473994 h 1485900"/>
                <a:gd name="connsiteX51" fmla="*/ 2245519 w 2338388"/>
                <a:gd name="connsiteY51" fmla="*/ 1440656 h 1485900"/>
                <a:gd name="connsiteX52" fmla="*/ 2181225 w 2338388"/>
                <a:gd name="connsiteY52" fmla="*/ 1376362 h 1485900"/>
                <a:gd name="connsiteX53" fmla="*/ 2097882 w 2338388"/>
                <a:gd name="connsiteY53" fmla="*/ 1290637 h 1485900"/>
                <a:gd name="connsiteX54" fmla="*/ 2012157 w 2338388"/>
                <a:gd name="connsiteY54" fmla="*/ 1212056 h 1485900"/>
                <a:gd name="connsiteX55" fmla="*/ 1947863 w 2338388"/>
                <a:gd name="connsiteY55" fmla="*/ 1152525 h 1485900"/>
                <a:gd name="connsiteX56" fmla="*/ 1859757 w 2338388"/>
                <a:gd name="connsiteY56" fmla="*/ 1073944 h 1485900"/>
                <a:gd name="connsiteX57" fmla="*/ 1781175 w 2338388"/>
                <a:gd name="connsiteY57" fmla="*/ 1009650 h 1485900"/>
                <a:gd name="connsiteX58" fmla="*/ 1674019 w 2338388"/>
                <a:gd name="connsiteY58" fmla="*/ 928687 h 1485900"/>
                <a:gd name="connsiteX59" fmla="*/ 1540669 w 2338388"/>
                <a:gd name="connsiteY59" fmla="*/ 833437 h 1485900"/>
                <a:gd name="connsiteX60" fmla="*/ 1414463 w 2338388"/>
                <a:gd name="connsiteY60" fmla="*/ 754856 h 1485900"/>
                <a:gd name="connsiteX61" fmla="*/ 1314450 w 2338388"/>
                <a:gd name="connsiteY61" fmla="*/ 700087 h 1485900"/>
                <a:gd name="connsiteX62" fmla="*/ 1228725 w 2338388"/>
                <a:gd name="connsiteY62" fmla="*/ 657225 h 1485900"/>
                <a:gd name="connsiteX63" fmla="*/ 1114425 w 2338388"/>
                <a:gd name="connsiteY63" fmla="*/ 602456 h 1485900"/>
                <a:gd name="connsiteX64" fmla="*/ 1042988 w 2338388"/>
                <a:gd name="connsiteY64" fmla="*/ 571500 h 1485900"/>
                <a:gd name="connsiteX65" fmla="*/ 897732 w 2338388"/>
                <a:gd name="connsiteY65" fmla="*/ 514350 h 1485900"/>
                <a:gd name="connsiteX66" fmla="*/ 812007 w 2338388"/>
                <a:gd name="connsiteY66" fmla="*/ 483394 h 1485900"/>
                <a:gd name="connsiteX67" fmla="*/ 657225 w 2338388"/>
                <a:gd name="connsiteY67" fmla="*/ 4333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38388" h="1485900">
                  <a:moveTo>
                    <a:pt x="657225" y="433387"/>
                  </a:moveTo>
                  <a:lnTo>
                    <a:pt x="545307" y="400050"/>
                  </a:lnTo>
                  <a:lnTo>
                    <a:pt x="454819" y="376237"/>
                  </a:lnTo>
                  <a:lnTo>
                    <a:pt x="350044" y="350044"/>
                  </a:lnTo>
                  <a:lnTo>
                    <a:pt x="269082" y="330994"/>
                  </a:lnTo>
                  <a:lnTo>
                    <a:pt x="204788" y="319087"/>
                  </a:lnTo>
                  <a:lnTo>
                    <a:pt x="183357" y="314325"/>
                  </a:lnTo>
                  <a:lnTo>
                    <a:pt x="157163" y="316706"/>
                  </a:lnTo>
                  <a:lnTo>
                    <a:pt x="138113" y="321469"/>
                  </a:lnTo>
                  <a:lnTo>
                    <a:pt x="128588" y="328612"/>
                  </a:lnTo>
                  <a:lnTo>
                    <a:pt x="114300" y="342900"/>
                  </a:lnTo>
                  <a:lnTo>
                    <a:pt x="107157" y="376237"/>
                  </a:lnTo>
                  <a:lnTo>
                    <a:pt x="0" y="350044"/>
                  </a:lnTo>
                  <a:lnTo>
                    <a:pt x="190500" y="0"/>
                  </a:lnTo>
                  <a:lnTo>
                    <a:pt x="214313" y="16669"/>
                  </a:lnTo>
                  <a:lnTo>
                    <a:pt x="238125" y="40481"/>
                  </a:lnTo>
                  <a:lnTo>
                    <a:pt x="245269" y="47625"/>
                  </a:lnTo>
                  <a:lnTo>
                    <a:pt x="273844" y="54769"/>
                  </a:lnTo>
                  <a:lnTo>
                    <a:pt x="333375" y="64294"/>
                  </a:lnTo>
                  <a:lnTo>
                    <a:pt x="383382" y="76200"/>
                  </a:lnTo>
                  <a:lnTo>
                    <a:pt x="471488" y="97631"/>
                  </a:lnTo>
                  <a:lnTo>
                    <a:pt x="557213" y="123825"/>
                  </a:lnTo>
                  <a:lnTo>
                    <a:pt x="657225" y="157162"/>
                  </a:lnTo>
                  <a:lnTo>
                    <a:pt x="747713" y="190500"/>
                  </a:lnTo>
                  <a:lnTo>
                    <a:pt x="821532" y="219075"/>
                  </a:lnTo>
                  <a:lnTo>
                    <a:pt x="964407" y="280987"/>
                  </a:lnTo>
                  <a:lnTo>
                    <a:pt x="1054894" y="328612"/>
                  </a:lnTo>
                  <a:lnTo>
                    <a:pt x="1138238" y="369094"/>
                  </a:lnTo>
                  <a:lnTo>
                    <a:pt x="1247775" y="428625"/>
                  </a:lnTo>
                  <a:lnTo>
                    <a:pt x="1352550" y="492919"/>
                  </a:lnTo>
                  <a:lnTo>
                    <a:pt x="1443038" y="550069"/>
                  </a:lnTo>
                  <a:lnTo>
                    <a:pt x="1535907" y="614362"/>
                  </a:lnTo>
                  <a:lnTo>
                    <a:pt x="1624013" y="678656"/>
                  </a:lnTo>
                  <a:lnTo>
                    <a:pt x="1704975" y="738187"/>
                  </a:lnTo>
                  <a:lnTo>
                    <a:pt x="1783557" y="800100"/>
                  </a:lnTo>
                  <a:lnTo>
                    <a:pt x="1824038" y="833437"/>
                  </a:lnTo>
                  <a:lnTo>
                    <a:pt x="1878807" y="885825"/>
                  </a:lnTo>
                  <a:lnTo>
                    <a:pt x="1926432" y="931069"/>
                  </a:lnTo>
                  <a:lnTo>
                    <a:pt x="2012157" y="1021556"/>
                  </a:lnTo>
                  <a:lnTo>
                    <a:pt x="2083594" y="1107281"/>
                  </a:lnTo>
                  <a:lnTo>
                    <a:pt x="2152650" y="1195387"/>
                  </a:lnTo>
                  <a:lnTo>
                    <a:pt x="2216944" y="1278731"/>
                  </a:lnTo>
                  <a:lnTo>
                    <a:pt x="2276475" y="1362075"/>
                  </a:lnTo>
                  <a:lnTo>
                    <a:pt x="2321719" y="1423987"/>
                  </a:lnTo>
                  <a:lnTo>
                    <a:pt x="2333625" y="1447800"/>
                  </a:lnTo>
                  <a:lnTo>
                    <a:pt x="2338388" y="1466850"/>
                  </a:lnTo>
                  <a:lnTo>
                    <a:pt x="2338388" y="1478756"/>
                  </a:lnTo>
                  <a:lnTo>
                    <a:pt x="2338388" y="1478756"/>
                  </a:lnTo>
                  <a:lnTo>
                    <a:pt x="2321719" y="1485900"/>
                  </a:lnTo>
                  <a:lnTo>
                    <a:pt x="2300288" y="1483519"/>
                  </a:lnTo>
                  <a:lnTo>
                    <a:pt x="2278857" y="1473994"/>
                  </a:lnTo>
                  <a:lnTo>
                    <a:pt x="2245519" y="1440656"/>
                  </a:lnTo>
                  <a:lnTo>
                    <a:pt x="2181225" y="1376362"/>
                  </a:lnTo>
                  <a:lnTo>
                    <a:pt x="2097882" y="1290637"/>
                  </a:lnTo>
                  <a:lnTo>
                    <a:pt x="2012157" y="1212056"/>
                  </a:lnTo>
                  <a:lnTo>
                    <a:pt x="1947863" y="1152525"/>
                  </a:lnTo>
                  <a:lnTo>
                    <a:pt x="1859757" y="1073944"/>
                  </a:lnTo>
                  <a:lnTo>
                    <a:pt x="1781175" y="1009650"/>
                  </a:lnTo>
                  <a:lnTo>
                    <a:pt x="1674019" y="928687"/>
                  </a:lnTo>
                  <a:lnTo>
                    <a:pt x="1540669" y="833437"/>
                  </a:lnTo>
                  <a:lnTo>
                    <a:pt x="1414463" y="754856"/>
                  </a:lnTo>
                  <a:lnTo>
                    <a:pt x="1314450" y="700087"/>
                  </a:lnTo>
                  <a:lnTo>
                    <a:pt x="1228725" y="657225"/>
                  </a:lnTo>
                  <a:lnTo>
                    <a:pt x="1114425" y="602456"/>
                  </a:lnTo>
                  <a:lnTo>
                    <a:pt x="1042988" y="571500"/>
                  </a:lnTo>
                  <a:lnTo>
                    <a:pt x="897732" y="514350"/>
                  </a:lnTo>
                  <a:lnTo>
                    <a:pt x="812007" y="483394"/>
                  </a:lnTo>
                  <a:lnTo>
                    <a:pt x="657225" y="4333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2">
              <a:extLst>
                <a:ext uri="{FF2B5EF4-FFF2-40B4-BE49-F238E27FC236}">
                  <a16:creationId xmlns:a16="http://schemas.microsoft.com/office/drawing/2014/main" id="{DD30A1A5-7B65-4541-805E-4160B5F4AB4C}"/>
                </a:ext>
              </a:extLst>
            </p:cNvPr>
            <p:cNvSpPr/>
            <p:nvPr/>
          </p:nvSpPr>
          <p:spPr>
            <a:xfrm>
              <a:off x="5541964" y="2590801"/>
              <a:ext cx="458787" cy="420688"/>
            </a:xfrm>
            <a:custGeom>
              <a:avLst/>
              <a:gdLst>
                <a:gd name="connsiteX0" fmla="*/ 209550 w 459581"/>
                <a:gd name="connsiteY0" fmla="*/ 230981 h 421481"/>
                <a:gd name="connsiteX1" fmla="*/ 178594 w 459581"/>
                <a:gd name="connsiteY1" fmla="*/ 190500 h 421481"/>
                <a:gd name="connsiteX2" fmla="*/ 133350 w 459581"/>
                <a:gd name="connsiteY2" fmla="*/ 138113 h 421481"/>
                <a:gd name="connsiteX3" fmla="*/ 90487 w 459581"/>
                <a:gd name="connsiteY3" fmla="*/ 92869 h 421481"/>
                <a:gd name="connsiteX4" fmla="*/ 30956 w 459581"/>
                <a:gd name="connsiteY4" fmla="*/ 30956 h 421481"/>
                <a:gd name="connsiteX5" fmla="*/ 0 w 459581"/>
                <a:gd name="connsiteY5" fmla="*/ 0 h 421481"/>
                <a:gd name="connsiteX6" fmla="*/ 100012 w 459581"/>
                <a:gd name="connsiteY6" fmla="*/ 14288 h 421481"/>
                <a:gd name="connsiteX7" fmla="*/ 150019 w 459581"/>
                <a:gd name="connsiteY7" fmla="*/ 21431 h 421481"/>
                <a:gd name="connsiteX8" fmla="*/ 216694 w 459581"/>
                <a:gd name="connsiteY8" fmla="*/ 35719 h 421481"/>
                <a:gd name="connsiteX9" fmla="*/ 264319 w 459581"/>
                <a:gd name="connsiteY9" fmla="*/ 50006 h 421481"/>
                <a:gd name="connsiteX10" fmla="*/ 302419 w 459581"/>
                <a:gd name="connsiteY10" fmla="*/ 64294 h 421481"/>
                <a:gd name="connsiteX11" fmla="*/ 342900 w 459581"/>
                <a:gd name="connsiteY11" fmla="*/ 83344 h 421481"/>
                <a:gd name="connsiteX12" fmla="*/ 376237 w 459581"/>
                <a:gd name="connsiteY12" fmla="*/ 102394 h 421481"/>
                <a:gd name="connsiteX13" fmla="*/ 400050 w 459581"/>
                <a:gd name="connsiteY13" fmla="*/ 119063 h 421481"/>
                <a:gd name="connsiteX14" fmla="*/ 419100 w 459581"/>
                <a:gd name="connsiteY14" fmla="*/ 140494 h 421481"/>
                <a:gd name="connsiteX15" fmla="*/ 431006 w 459581"/>
                <a:gd name="connsiteY15" fmla="*/ 157163 h 421481"/>
                <a:gd name="connsiteX16" fmla="*/ 445294 w 459581"/>
                <a:gd name="connsiteY16" fmla="*/ 185738 h 421481"/>
                <a:gd name="connsiteX17" fmla="*/ 452437 w 459581"/>
                <a:gd name="connsiteY17" fmla="*/ 214313 h 421481"/>
                <a:gd name="connsiteX18" fmla="*/ 457200 w 459581"/>
                <a:gd name="connsiteY18" fmla="*/ 238125 h 421481"/>
                <a:gd name="connsiteX19" fmla="*/ 459581 w 459581"/>
                <a:gd name="connsiteY19" fmla="*/ 280988 h 421481"/>
                <a:gd name="connsiteX20" fmla="*/ 457200 w 459581"/>
                <a:gd name="connsiteY20" fmla="*/ 326231 h 421481"/>
                <a:gd name="connsiteX21" fmla="*/ 450056 w 459581"/>
                <a:gd name="connsiteY21" fmla="*/ 366713 h 421481"/>
                <a:gd name="connsiteX22" fmla="*/ 438150 w 459581"/>
                <a:gd name="connsiteY22" fmla="*/ 397669 h 421481"/>
                <a:gd name="connsiteX23" fmla="*/ 421481 w 459581"/>
                <a:gd name="connsiteY23" fmla="*/ 416719 h 421481"/>
                <a:gd name="connsiteX24" fmla="*/ 407194 w 459581"/>
                <a:gd name="connsiteY24" fmla="*/ 421481 h 421481"/>
                <a:gd name="connsiteX25" fmla="*/ 388144 w 459581"/>
                <a:gd name="connsiteY25" fmla="*/ 421481 h 421481"/>
                <a:gd name="connsiteX26" fmla="*/ 366712 w 459581"/>
                <a:gd name="connsiteY26" fmla="*/ 411956 h 421481"/>
                <a:gd name="connsiteX27" fmla="*/ 333375 w 459581"/>
                <a:gd name="connsiteY27" fmla="*/ 392906 h 421481"/>
                <a:gd name="connsiteX28" fmla="*/ 307181 w 459581"/>
                <a:gd name="connsiteY28" fmla="*/ 373856 h 421481"/>
                <a:gd name="connsiteX29" fmla="*/ 290512 w 459581"/>
                <a:gd name="connsiteY29" fmla="*/ 350044 h 421481"/>
                <a:gd name="connsiteX30" fmla="*/ 247650 w 459581"/>
                <a:gd name="connsiteY30" fmla="*/ 288131 h 421481"/>
                <a:gd name="connsiteX31" fmla="*/ 209550 w 459581"/>
                <a:gd name="connsiteY31" fmla="*/ 230981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59581" h="421481">
                  <a:moveTo>
                    <a:pt x="209550" y="230981"/>
                  </a:moveTo>
                  <a:lnTo>
                    <a:pt x="178594" y="190500"/>
                  </a:lnTo>
                  <a:lnTo>
                    <a:pt x="133350" y="138113"/>
                  </a:lnTo>
                  <a:lnTo>
                    <a:pt x="90487" y="92869"/>
                  </a:lnTo>
                  <a:lnTo>
                    <a:pt x="30956" y="30956"/>
                  </a:lnTo>
                  <a:lnTo>
                    <a:pt x="0" y="0"/>
                  </a:lnTo>
                  <a:lnTo>
                    <a:pt x="100012" y="14288"/>
                  </a:lnTo>
                  <a:lnTo>
                    <a:pt x="150019" y="21431"/>
                  </a:lnTo>
                  <a:lnTo>
                    <a:pt x="216694" y="35719"/>
                  </a:lnTo>
                  <a:lnTo>
                    <a:pt x="264319" y="50006"/>
                  </a:lnTo>
                  <a:lnTo>
                    <a:pt x="302419" y="64294"/>
                  </a:lnTo>
                  <a:lnTo>
                    <a:pt x="342900" y="83344"/>
                  </a:lnTo>
                  <a:lnTo>
                    <a:pt x="376237" y="102394"/>
                  </a:lnTo>
                  <a:lnTo>
                    <a:pt x="400050" y="119063"/>
                  </a:lnTo>
                  <a:lnTo>
                    <a:pt x="419100" y="140494"/>
                  </a:lnTo>
                  <a:lnTo>
                    <a:pt x="431006" y="157163"/>
                  </a:lnTo>
                  <a:lnTo>
                    <a:pt x="445294" y="185738"/>
                  </a:lnTo>
                  <a:lnTo>
                    <a:pt x="452437" y="214313"/>
                  </a:lnTo>
                  <a:lnTo>
                    <a:pt x="457200" y="238125"/>
                  </a:lnTo>
                  <a:lnTo>
                    <a:pt x="459581" y="280988"/>
                  </a:lnTo>
                  <a:lnTo>
                    <a:pt x="457200" y="326231"/>
                  </a:lnTo>
                  <a:lnTo>
                    <a:pt x="450056" y="366713"/>
                  </a:lnTo>
                  <a:lnTo>
                    <a:pt x="438150" y="397669"/>
                  </a:lnTo>
                  <a:lnTo>
                    <a:pt x="421481" y="416719"/>
                  </a:lnTo>
                  <a:lnTo>
                    <a:pt x="407194" y="421481"/>
                  </a:lnTo>
                  <a:lnTo>
                    <a:pt x="388144" y="421481"/>
                  </a:lnTo>
                  <a:lnTo>
                    <a:pt x="366712" y="411956"/>
                  </a:lnTo>
                  <a:lnTo>
                    <a:pt x="333375" y="392906"/>
                  </a:lnTo>
                  <a:lnTo>
                    <a:pt x="307181" y="373856"/>
                  </a:lnTo>
                  <a:lnTo>
                    <a:pt x="290512" y="350044"/>
                  </a:lnTo>
                  <a:lnTo>
                    <a:pt x="247650" y="288131"/>
                  </a:lnTo>
                  <a:lnTo>
                    <a:pt x="209550" y="2309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3">
              <a:extLst>
                <a:ext uri="{FF2B5EF4-FFF2-40B4-BE49-F238E27FC236}">
                  <a16:creationId xmlns:a16="http://schemas.microsoft.com/office/drawing/2014/main" id="{E059F325-1083-44CB-9BBD-7A3C8FFA2F02}"/>
                </a:ext>
              </a:extLst>
            </p:cNvPr>
            <p:cNvSpPr/>
            <p:nvPr/>
          </p:nvSpPr>
          <p:spPr>
            <a:xfrm>
              <a:off x="5195889" y="3105152"/>
              <a:ext cx="536575" cy="468313"/>
            </a:xfrm>
            <a:custGeom>
              <a:avLst/>
              <a:gdLst>
                <a:gd name="connsiteX0" fmla="*/ 228600 w 535781"/>
                <a:gd name="connsiteY0" fmla="*/ 216694 h 469106"/>
                <a:gd name="connsiteX1" fmla="*/ 190500 w 535781"/>
                <a:gd name="connsiteY1" fmla="*/ 173831 h 469106"/>
                <a:gd name="connsiteX2" fmla="*/ 150018 w 535781"/>
                <a:gd name="connsiteY2" fmla="*/ 133350 h 469106"/>
                <a:gd name="connsiteX3" fmla="*/ 102393 w 535781"/>
                <a:gd name="connsiteY3" fmla="*/ 95250 h 469106"/>
                <a:gd name="connsiteX4" fmla="*/ 71437 w 535781"/>
                <a:gd name="connsiteY4" fmla="*/ 71438 h 469106"/>
                <a:gd name="connsiteX5" fmla="*/ 0 w 535781"/>
                <a:gd name="connsiteY5" fmla="*/ 23813 h 469106"/>
                <a:gd name="connsiteX6" fmla="*/ 42862 w 535781"/>
                <a:gd name="connsiteY6" fmla="*/ 0 h 469106"/>
                <a:gd name="connsiteX7" fmla="*/ 119062 w 535781"/>
                <a:gd name="connsiteY7" fmla="*/ 19050 h 469106"/>
                <a:gd name="connsiteX8" fmla="*/ 197643 w 535781"/>
                <a:gd name="connsiteY8" fmla="*/ 40481 h 469106"/>
                <a:gd name="connsiteX9" fmla="*/ 252412 w 535781"/>
                <a:gd name="connsiteY9" fmla="*/ 57150 h 469106"/>
                <a:gd name="connsiteX10" fmla="*/ 311943 w 535781"/>
                <a:gd name="connsiteY10" fmla="*/ 76200 h 469106"/>
                <a:gd name="connsiteX11" fmla="*/ 361950 w 535781"/>
                <a:gd name="connsiteY11" fmla="*/ 95250 h 469106"/>
                <a:gd name="connsiteX12" fmla="*/ 404812 w 535781"/>
                <a:gd name="connsiteY12" fmla="*/ 119063 h 469106"/>
                <a:gd name="connsiteX13" fmla="*/ 438150 w 535781"/>
                <a:gd name="connsiteY13" fmla="*/ 140494 h 469106"/>
                <a:gd name="connsiteX14" fmla="*/ 473868 w 535781"/>
                <a:gd name="connsiteY14" fmla="*/ 169069 h 469106"/>
                <a:gd name="connsiteX15" fmla="*/ 492918 w 535781"/>
                <a:gd name="connsiteY15" fmla="*/ 185738 h 469106"/>
                <a:gd name="connsiteX16" fmla="*/ 504825 w 535781"/>
                <a:gd name="connsiteY16" fmla="*/ 200025 h 469106"/>
                <a:gd name="connsiteX17" fmla="*/ 514350 w 535781"/>
                <a:gd name="connsiteY17" fmla="*/ 219075 h 469106"/>
                <a:gd name="connsiteX18" fmla="*/ 523875 w 535781"/>
                <a:gd name="connsiteY18" fmla="*/ 240506 h 469106"/>
                <a:gd name="connsiteX19" fmla="*/ 528637 w 535781"/>
                <a:gd name="connsiteY19" fmla="*/ 266700 h 469106"/>
                <a:gd name="connsiteX20" fmla="*/ 533400 w 535781"/>
                <a:gd name="connsiteY20" fmla="*/ 295275 h 469106"/>
                <a:gd name="connsiteX21" fmla="*/ 535781 w 535781"/>
                <a:gd name="connsiteY21" fmla="*/ 335756 h 469106"/>
                <a:gd name="connsiteX22" fmla="*/ 531018 w 535781"/>
                <a:gd name="connsiteY22" fmla="*/ 385763 h 469106"/>
                <a:gd name="connsiteX23" fmla="*/ 526256 w 535781"/>
                <a:gd name="connsiteY23" fmla="*/ 416719 h 469106"/>
                <a:gd name="connsiteX24" fmla="*/ 514350 w 535781"/>
                <a:gd name="connsiteY24" fmla="*/ 442913 h 469106"/>
                <a:gd name="connsiteX25" fmla="*/ 497681 w 535781"/>
                <a:gd name="connsiteY25" fmla="*/ 457200 h 469106"/>
                <a:gd name="connsiteX26" fmla="*/ 471487 w 535781"/>
                <a:gd name="connsiteY26" fmla="*/ 469106 h 469106"/>
                <a:gd name="connsiteX27" fmla="*/ 440531 w 535781"/>
                <a:gd name="connsiteY27" fmla="*/ 469106 h 469106"/>
                <a:gd name="connsiteX28" fmla="*/ 416718 w 535781"/>
                <a:gd name="connsiteY28" fmla="*/ 459581 h 469106"/>
                <a:gd name="connsiteX29" fmla="*/ 395287 w 535781"/>
                <a:gd name="connsiteY29" fmla="*/ 442913 h 469106"/>
                <a:gd name="connsiteX30" fmla="*/ 366712 w 535781"/>
                <a:gd name="connsiteY30" fmla="*/ 411956 h 469106"/>
                <a:gd name="connsiteX31" fmla="*/ 347662 w 535781"/>
                <a:gd name="connsiteY31" fmla="*/ 378619 h 469106"/>
                <a:gd name="connsiteX32" fmla="*/ 300037 w 535781"/>
                <a:gd name="connsiteY32" fmla="*/ 311944 h 469106"/>
                <a:gd name="connsiteX33" fmla="*/ 261937 w 535781"/>
                <a:gd name="connsiteY33" fmla="*/ 259556 h 469106"/>
                <a:gd name="connsiteX34" fmla="*/ 228600 w 535781"/>
                <a:gd name="connsiteY34" fmla="*/ 21669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469106">
                  <a:moveTo>
                    <a:pt x="228600" y="216694"/>
                  </a:moveTo>
                  <a:lnTo>
                    <a:pt x="190500" y="173831"/>
                  </a:lnTo>
                  <a:lnTo>
                    <a:pt x="150018" y="133350"/>
                  </a:lnTo>
                  <a:lnTo>
                    <a:pt x="102393" y="95250"/>
                  </a:lnTo>
                  <a:lnTo>
                    <a:pt x="71437" y="71438"/>
                  </a:lnTo>
                  <a:lnTo>
                    <a:pt x="0" y="23813"/>
                  </a:lnTo>
                  <a:lnTo>
                    <a:pt x="42862" y="0"/>
                  </a:lnTo>
                  <a:lnTo>
                    <a:pt x="119062" y="19050"/>
                  </a:lnTo>
                  <a:lnTo>
                    <a:pt x="197643" y="40481"/>
                  </a:lnTo>
                  <a:lnTo>
                    <a:pt x="252412" y="57150"/>
                  </a:lnTo>
                  <a:lnTo>
                    <a:pt x="311943" y="76200"/>
                  </a:lnTo>
                  <a:lnTo>
                    <a:pt x="361950" y="95250"/>
                  </a:lnTo>
                  <a:lnTo>
                    <a:pt x="404812" y="119063"/>
                  </a:lnTo>
                  <a:lnTo>
                    <a:pt x="438150" y="140494"/>
                  </a:lnTo>
                  <a:lnTo>
                    <a:pt x="473868" y="169069"/>
                  </a:lnTo>
                  <a:lnTo>
                    <a:pt x="492918" y="185738"/>
                  </a:lnTo>
                  <a:lnTo>
                    <a:pt x="504825" y="200025"/>
                  </a:lnTo>
                  <a:lnTo>
                    <a:pt x="514350" y="219075"/>
                  </a:lnTo>
                  <a:lnTo>
                    <a:pt x="523875" y="240506"/>
                  </a:lnTo>
                  <a:lnTo>
                    <a:pt x="528637" y="266700"/>
                  </a:lnTo>
                  <a:lnTo>
                    <a:pt x="533400" y="295275"/>
                  </a:lnTo>
                  <a:lnTo>
                    <a:pt x="535781" y="335756"/>
                  </a:lnTo>
                  <a:lnTo>
                    <a:pt x="531018" y="385763"/>
                  </a:lnTo>
                  <a:lnTo>
                    <a:pt x="526256" y="416719"/>
                  </a:lnTo>
                  <a:lnTo>
                    <a:pt x="514350" y="442913"/>
                  </a:lnTo>
                  <a:lnTo>
                    <a:pt x="497681" y="457200"/>
                  </a:lnTo>
                  <a:lnTo>
                    <a:pt x="471487" y="469106"/>
                  </a:lnTo>
                  <a:lnTo>
                    <a:pt x="440531" y="469106"/>
                  </a:lnTo>
                  <a:lnTo>
                    <a:pt x="416718" y="459581"/>
                  </a:lnTo>
                  <a:lnTo>
                    <a:pt x="395287" y="442913"/>
                  </a:lnTo>
                  <a:lnTo>
                    <a:pt x="366712" y="411956"/>
                  </a:lnTo>
                  <a:lnTo>
                    <a:pt x="347662" y="378619"/>
                  </a:lnTo>
                  <a:lnTo>
                    <a:pt x="300037" y="311944"/>
                  </a:lnTo>
                  <a:lnTo>
                    <a:pt x="261937" y="259556"/>
                  </a:lnTo>
                  <a:lnTo>
                    <a:pt x="228600" y="2166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4">
              <a:extLst>
                <a:ext uri="{FF2B5EF4-FFF2-40B4-BE49-F238E27FC236}">
                  <a16:creationId xmlns:a16="http://schemas.microsoft.com/office/drawing/2014/main" id="{7E014BC9-3FAB-48CD-9914-0C2408289319}"/>
                </a:ext>
              </a:extLst>
            </p:cNvPr>
            <p:cNvSpPr/>
            <p:nvPr/>
          </p:nvSpPr>
          <p:spPr>
            <a:xfrm>
              <a:off x="6438900" y="2516190"/>
              <a:ext cx="1550988" cy="427037"/>
            </a:xfrm>
            <a:custGeom>
              <a:avLst/>
              <a:gdLst>
                <a:gd name="connsiteX0" fmla="*/ 454819 w 1550194"/>
                <a:gd name="connsiteY0" fmla="*/ 378619 h 426244"/>
                <a:gd name="connsiteX1" fmla="*/ 378619 w 1550194"/>
                <a:gd name="connsiteY1" fmla="*/ 392907 h 426244"/>
                <a:gd name="connsiteX2" fmla="*/ 295275 w 1550194"/>
                <a:gd name="connsiteY2" fmla="*/ 409575 h 426244"/>
                <a:gd name="connsiteX3" fmla="*/ 230981 w 1550194"/>
                <a:gd name="connsiteY3" fmla="*/ 423863 h 426244"/>
                <a:gd name="connsiteX4" fmla="*/ 204788 w 1550194"/>
                <a:gd name="connsiteY4" fmla="*/ 426244 h 426244"/>
                <a:gd name="connsiteX5" fmla="*/ 180975 w 1550194"/>
                <a:gd name="connsiteY5" fmla="*/ 426244 h 426244"/>
                <a:gd name="connsiteX6" fmla="*/ 157163 w 1550194"/>
                <a:gd name="connsiteY6" fmla="*/ 421482 h 426244"/>
                <a:gd name="connsiteX7" fmla="*/ 133350 w 1550194"/>
                <a:gd name="connsiteY7" fmla="*/ 411957 h 426244"/>
                <a:gd name="connsiteX8" fmla="*/ 111919 w 1550194"/>
                <a:gd name="connsiteY8" fmla="*/ 400050 h 426244"/>
                <a:gd name="connsiteX9" fmla="*/ 92869 w 1550194"/>
                <a:gd name="connsiteY9" fmla="*/ 385763 h 426244"/>
                <a:gd name="connsiteX10" fmla="*/ 73819 w 1550194"/>
                <a:gd name="connsiteY10" fmla="*/ 366713 h 426244"/>
                <a:gd name="connsiteX11" fmla="*/ 50006 w 1550194"/>
                <a:gd name="connsiteY11" fmla="*/ 335757 h 426244"/>
                <a:gd name="connsiteX12" fmla="*/ 38100 w 1550194"/>
                <a:gd name="connsiteY12" fmla="*/ 316707 h 426244"/>
                <a:gd name="connsiteX13" fmla="*/ 21431 w 1550194"/>
                <a:gd name="connsiteY13" fmla="*/ 283369 h 426244"/>
                <a:gd name="connsiteX14" fmla="*/ 9525 w 1550194"/>
                <a:gd name="connsiteY14" fmla="*/ 250032 h 426244"/>
                <a:gd name="connsiteX15" fmla="*/ 0 w 1550194"/>
                <a:gd name="connsiteY15" fmla="*/ 214313 h 426244"/>
                <a:gd name="connsiteX16" fmla="*/ 0 w 1550194"/>
                <a:gd name="connsiteY16" fmla="*/ 202407 h 426244"/>
                <a:gd name="connsiteX17" fmla="*/ 7144 w 1550194"/>
                <a:gd name="connsiteY17" fmla="*/ 190500 h 426244"/>
                <a:gd name="connsiteX18" fmla="*/ 16669 w 1550194"/>
                <a:gd name="connsiteY18" fmla="*/ 188119 h 426244"/>
                <a:gd name="connsiteX19" fmla="*/ 30956 w 1550194"/>
                <a:gd name="connsiteY19" fmla="*/ 188119 h 426244"/>
                <a:gd name="connsiteX20" fmla="*/ 50006 w 1550194"/>
                <a:gd name="connsiteY20" fmla="*/ 197644 h 426244"/>
                <a:gd name="connsiteX21" fmla="*/ 69056 w 1550194"/>
                <a:gd name="connsiteY21" fmla="*/ 214313 h 426244"/>
                <a:gd name="connsiteX22" fmla="*/ 88106 w 1550194"/>
                <a:gd name="connsiteY22" fmla="*/ 223838 h 426244"/>
                <a:gd name="connsiteX23" fmla="*/ 116681 w 1550194"/>
                <a:gd name="connsiteY23" fmla="*/ 235744 h 426244"/>
                <a:gd name="connsiteX24" fmla="*/ 161925 w 1550194"/>
                <a:gd name="connsiteY24" fmla="*/ 242888 h 426244"/>
                <a:gd name="connsiteX25" fmla="*/ 197644 w 1550194"/>
                <a:gd name="connsiteY25" fmla="*/ 245269 h 426244"/>
                <a:gd name="connsiteX26" fmla="*/ 252413 w 1550194"/>
                <a:gd name="connsiteY26" fmla="*/ 238125 h 426244"/>
                <a:gd name="connsiteX27" fmla="*/ 307181 w 1550194"/>
                <a:gd name="connsiteY27" fmla="*/ 226219 h 426244"/>
                <a:gd name="connsiteX28" fmla="*/ 457200 w 1550194"/>
                <a:gd name="connsiteY28" fmla="*/ 200025 h 426244"/>
                <a:gd name="connsiteX29" fmla="*/ 566738 w 1550194"/>
                <a:gd name="connsiteY29" fmla="*/ 180975 h 426244"/>
                <a:gd name="connsiteX30" fmla="*/ 621506 w 1550194"/>
                <a:gd name="connsiteY30" fmla="*/ 171450 h 426244"/>
                <a:gd name="connsiteX31" fmla="*/ 826294 w 1550194"/>
                <a:gd name="connsiteY31" fmla="*/ 130969 h 426244"/>
                <a:gd name="connsiteX32" fmla="*/ 923925 w 1550194"/>
                <a:gd name="connsiteY32" fmla="*/ 107157 h 426244"/>
                <a:gd name="connsiteX33" fmla="*/ 978694 w 1550194"/>
                <a:gd name="connsiteY33" fmla="*/ 88107 h 426244"/>
                <a:gd name="connsiteX34" fmla="*/ 1042988 w 1550194"/>
                <a:gd name="connsiteY34" fmla="*/ 61913 h 426244"/>
                <a:gd name="connsiteX35" fmla="*/ 1116806 w 1550194"/>
                <a:gd name="connsiteY35" fmla="*/ 30957 h 426244"/>
                <a:gd name="connsiteX36" fmla="*/ 1183481 w 1550194"/>
                <a:gd name="connsiteY36" fmla="*/ 0 h 426244"/>
                <a:gd name="connsiteX37" fmla="*/ 1200150 w 1550194"/>
                <a:gd name="connsiteY37" fmla="*/ 0 h 426244"/>
                <a:gd name="connsiteX38" fmla="*/ 1247775 w 1550194"/>
                <a:gd name="connsiteY38" fmla="*/ 7144 h 426244"/>
                <a:gd name="connsiteX39" fmla="*/ 1381125 w 1550194"/>
                <a:gd name="connsiteY39" fmla="*/ 40482 h 426244"/>
                <a:gd name="connsiteX40" fmla="*/ 1431131 w 1550194"/>
                <a:gd name="connsiteY40" fmla="*/ 54769 h 426244"/>
                <a:gd name="connsiteX41" fmla="*/ 1476375 w 1550194"/>
                <a:gd name="connsiteY41" fmla="*/ 71438 h 426244"/>
                <a:gd name="connsiteX42" fmla="*/ 1495425 w 1550194"/>
                <a:gd name="connsiteY42" fmla="*/ 80963 h 426244"/>
                <a:gd name="connsiteX43" fmla="*/ 1512094 w 1550194"/>
                <a:gd name="connsiteY43" fmla="*/ 90488 h 426244"/>
                <a:gd name="connsiteX44" fmla="*/ 1528763 w 1550194"/>
                <a:gd name="connsiteY44" fmla="*/ 104775 h 426244"/>
                <a:gd name="connsiteX45" fmla="*/ 1538288 w 1550194"/>
                <a:gd name="connsiteY45" fmla="*/ 116682 h 426244"/>
                <a:gd name="connsiteX46" fmla="*/ 1545431 w 1550194"/>
                <a:gd name="connsiteY46" fmla="*/ 130969 h 426244"/>
                <a:gd name="connsiteX47" fmla="*/ 1547813 w 1550194"/>
                <a:gd name="connsiteY47" fmla="*/ 145257 h 426244"/>
                <a:gd name="connsiteX48" fmla="*/ 1550194 w 1550194"/>
                <a:gd name="connsiteY48" fmla="*/ 161925 h 426244"/>
                <a:gd name="connsiteX49" fmla="*/ 1547813 w 1550194"/>
                <a:gd name="connsiteY49" fmla="*/ 188119 h 426244"/>
                <a:gd name="connsiteX50" fmla="*/ 1540669 w 1550194"/>
                <a:gd name="connsiteY50" fmla="*/ 211932 h 426244"/>
                <a:gd name="connsiteX51" fmla="*/ 1521619 w 1550194"/>
                <a:gd name="connsiteY51" fmla="*/ 235744 h 426244"/>
                <a:gd name="connsiteX52" fmla="*/ 1495425 w 1550194"/>
                <a:gd name="connsiteY52" fmla="*/ 252413 h 426244"/>
                <a:gd name="connsiteX53" fmla="*/ 1457325 w 1550194"/>
                <a:gd name="connsiteY53" fmla="*/ 261938 h 426244"/>
                <a:gd name="connsiteX54" fmla="*/ 1407319 w 1550194"/>
                <a:gd name="connsiteY54" fmla="*/ 266700 h 426244"/>
                <a:gd name="connsiteX55" fmla="*/ 1297781 w 1550194"/>
                <a:gd name="connsiteY55" fmla="*/ 266700 h 426244"/>
                <a:gd name="connsiteX56" fmla="*/ 1176338 w 1550194"/>
                <a:gd name="connsiteY56" fmla="*/ 273844 h 426244"/>
                <a:gd name="connsiteX57" fmla="*/ 1040606 w 1550194"/>
                <a:gd name="connsiteY57" fmla="*/ 283369 h 426244"/>
                <a:gd name="connsiteX58" fmla="*/ 871538 w 1550194"/>
                <a:gd name="connsiteY58" fmla="*/ 300038 h 426244"/>
                <a:gd name="connsiteX59" fmla="*/ 781050 w 1550194"/>
                <a:gd name="connsiteY59" fmla="*/ 314325 h 426244"/>
                <a:gd name="connsiteX60" fmla="*/ 545306 w 1550194"/>
                <a:gd name="connsiteY60" fmla="*/ 357188 h 426244"/>
                <a:gd name="connsiteX61" fmla="*/ 454819 w 1550194"/>
                <a:gd name="connsiteY61" fmla="*/ 378619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50194" h="426244">
                  <a:moveTo>
                    <a:pt x="454819" y="378619"/>
                  </a:moveTo>
                  <a:lnTo>
                    <a:pt x="378619" y="392907"/>
                  </a:lnTo>
                  <a:lnTo>
                    <a:pt x="295275" y="409575"/>
                  </a:lnTo>
                  <a:lnTo>
                    <a:pt x="230981" y="423863"/>
                  </a:lnTo>
                  <a:lnTo>
                    <a:pt x="204788" y="426244"/>
                  </a:lnTo>
                  <a:lnTo>
                    <a:pt x="180975" y="426244"/>
                  </a:lnTo>
                  <a:lnTo>
                    <a:pt x="157163" y="421482"/>
                  </a:lnTo>
                  <a:lnTo>
                    <a:pt x="133350" y="411957"/>
                  </a:lnTo>
                  <a:lnTo>
                    <a:pt x="111919" y="400050"/>
                  </a:lnTo>
                  <a:lnTo>
                    <a:pt x="92869" y="385763"/>
                  </a:lnTo>
                  <a:lnTo>
                    <a:pt x="73819" y="366713"/>
                  </a:lnTo>
                  <a:lnTo>
                    <a:pt x="50006" y="335757"/>
                  </a:lnTo>
                  <a:lnTo>
                    <a:pt x="38100" y="316707"/>
                  </a:lnTo>
                  <a:lnTo>
                    <a:pt x="21431" y="283369"/>
                  </a:lnTo>
                  <a:lnTo>
                    <a:pt x="9525" y="250032"/>
                  </a:lnTo>
                  <a:lnTo>
                    <a:pt x="0" y="214313"/>
                  </a:lnTo>
                  <a:lnTo>
                    <a:pt x="0" y="202407"/>
                  </a:lnTo>
                  <a:lnTo>
                    <a:pt x="7144" y="190500"/>
                  </a:lnTo>
                  <a:lnTo>
                    <a:pt x="16669" y="188119"/>
                  </a:lnTo>
                  <a:lnTo>
                    <a:pt x="30956" y="188119"/>
                  </a:lnTo>
                  <a:lnTo>
                    <a:pt x="50006" y="197644"/>
                  </a:lnTo>
                  <a:lnTo>
                    <a:pt x="69056" y="214313"/>
                  </a:lnTo>
                  <a:lnTo>
                    <a:pt x="88106" y="223838"/>
                  </a:lnTo>
                  <a:lnTo>
                    <a:pt x="116681" y="235744"/>
                  </a:lnTo>
                  <a:lnTo>
                    <a:pt x="161925" y="242888"/>
                  </a:lnTo>
                  <a:lnTo>
                    <a:pt x="197644" y="245269"/>
                  </a:lnTo>
                  <a:lnTo>
                    <a:pt x="252413" y="238125"/>
                  </a:lnTo>
                  <a:lnTo>
                    <a:pt x="307181" y="226219"/>
                  </a:lnTo>
                  <a:lnTo>
                    <a:pt x="457200" y="200025"/>
                  </a:lnTo>
                  <a:lnTo>
                    <a:pt x="566738" y="180975"/>
                  </a:lnTo>
                  <a:lnTo>
                    <a:pt x="621506" y="171450"/>
                  </a:lnTo>
                  <a:lnTo>
                    <a:pt x="826294" y="130969"/>
                  </a:lnTo>
                  <a:lnTo>
                    <a:pt x="923925" y="107157"/>
                  </a:lnTo>
                  <a:lnTo>
                    <a:pt x="978694" y="88107"/>
                  </a:lnTo>
                  <a:lnTo>
                    <a:pt x="1042988" y="61913"/>
                  </a:lnTo>
                  <a:lnTo>
                    <a:pt x="1116806" y="30957"/>
                  </a:lnTo>
                  <a:lnTo>
                    <a:pt x="1183481" y="0"/>
                  </a:lnTo>
                  <a:lnTo>
                    <a:pt x="1200150" y="0"/>
                  </a:lnTo>
                  <a:lnTo>
                    <a:pt x="1247775" y="7144"/>
                  </a:lnTo>
                  <a:lnTo>
                    <a:pt x="1381125" y="40482"/>
                  </a:lnTo>
                  <a:lnTo>
                    <a:pt x="1431131" y="54769"/>
                  </a:lnTo>
                  <a:lnTo>
                    <a:pt x="1476375" y="71438"/>
                  </a:lnTo>
                  <a:lnTo>
                    <a:pt x="1495425" y="80963"/>
                  </a:lnTo>
                  <a:lnTo>
                    <a:pt x="1512094" y="90488"/>
                  </a:lnTo>
                  <a:lnTo>
                    <a:pt x="1528763" y="104775"/>
                  </a:lnTo>
                  <a:lnTo>
                    <a:pt x="1538288" y="116682"/>
                  </a:lnTo>
                  <a:lnTo>
                    <a:pt x="1545431" y="130969"/>
                  </a:lnTo>
                  <a:lnTo>
                    <a:pt x="1547813" y="145257"/>
                  </a:lnTo>
                  <a:lnTo>
                    <a:pt x="1550194" y="161925"/>
                  </a:lnTo>
                  <a:lnTo>
                    <a:pt x="1547813" y="188119"/>
                  </a:lnTo>
                  <a:lnTo>
                    <a:pt x="1540669" y="211932"/>
                  </a:lnTo>
                  <a:lnTo>
                    <a:pt x="1521619" y="235744"/>
                  </a:lnTo>
                  <a:lnTo>
                    <a:pt x="1495425" y="252413"/>
                  </a:lnTo>
                  <a:lnTo>
                    <a:pt x="1457325" y="261938"/>
                  </a:lnTo>
                  <a:lnTo>
                    <a:pt x="1407319" y="266700"/>
                  </a:lnTo>
                  <a:lnTo>
                    <a:pt x="1297781" y="266700"/>
                  </a:lnTo>
                  <a:lnTo>
                    <a:pt x="1176338" y="273844"/>
                  </a:lnTo>
                  <a:lnTo>
                    <a:pt x="1040606" y="283369"/>
                  </a:lnTo>
                  <a:lnTo>
                    <a:pt x="871538" y="300038"/>
                  </a:lnTo>
                  <a:lnTo>
                    <a:pt x="781050" y="314325"/>
                  </a:lnTo>
                  <a:lnTo>
                    <a:pt x="545306" y="357188"/>
                  </a:lnTo>
                  <a:lnTo>
                    <a:pt x="454819" y="3786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3">
              <a:extLst>
                <a:ext uri="{FF2B5EF4-FFF2-40B4-BE49-F238E27FC236}">
                  <a16:creationId xmlns:a16="http://schemas.microsoft.com/office/drawing/2014/main" id="{D13A4039-EC7E-424F-ABB2-E7E254D55D2A}"/>
                </a:ext>
              </a:extLst>
            </p:cNvPr>
            <p:cNvSpPr/>
            <p:nvPr/>
          </p:nvSpPr>
          <p:spPr>
            <a:xfrm rot="5400000">
              <a:off x="5213351" y="2325689"/>
              <a:ext cx="2820987" cy="1411288"/>
            </a:xfrm>
            <a:custGeom>
              <a:avLst/>
              <a:gdLst>
                <a:gd name="connsiteX0" fmla="*/ 769144 w 2821781"/>
                <a:gd name="connsiteY0" fmla="*/ 45244 h 1412081"/>
                <a:gd name="connsiteX1" fmla="*/ 878681 w 2821781"/>
                <a:gd name="connsiteY1" fmla="*/ 50006 h 1412081"/>
                <a:gd name="connsiteX2" fmla="*/ 957263 w 2821781"/>
                <a:gd name="connsiteY2" fmla="*/ 54769 h 1412081"/>
                <a:gd name="connsiteX3" fmla="*/ 1021556 w 2821781"/>
                <a:gd name="connsiteY3" fmla="*/ 59531 h 1412081"/>
                <a:gd name="connsiteX4" fmla="*/ 1197769 w 2821781"/>
                <a:gd name="connsiteY4" fmla="*/ 78581 h 1412081"/>
                <a:gd name="connsiteX5" fmla="*/ 1245394 w 2821781"/>
                <a:gd name="connsiteY5" fmla="*/ 88106 h 1412081"/>
                <a:gd name="connsiteX6" fmla="*/ 1307306 w 2821781"/>
                <a:gd name="connsiteY6" fmla="*/ 102394 h 1412081"/>
                <a:gd name="connsiteX7" fmla="*/ 1490663 w 2821781"/>
                <a:gd name="connsiteY7" fmla="*/ 159544 h 1412081"/>
                <a:gd name="connsiteX8" fmla="*/ 1581150 w 2821781"/>
                <a:gd name="connsiteY8" fmla="*/ 197644 h 1412081"/>
                <a:gd name="connsiteX9" fmla="*/ 1683544 w 2821781"/>
                <a:gd name="connsiteY9" fmla="*/ 240506 h 1412081"/>
                <a:gd name="connsiteX10" fmla="*/ 1759744 w 2821781"/>
                <a:gd name="connsiteY10" fmla="*/ 276225 h 1412081"/>
                <a:gd name="connsiteX11" fmla="*/ 1831181 w 2821781"/>
                <a:gd name="connsiteY11" fmla="*/ 311944 h 1412081"/>
                <a:gd name="connsiteX12" fmla="*/ 1895475 w 2821781"/>
                <a:gd name="connsiteY12" fmla="*/ 347663 h 1412081"/>
                <a:gd name="connsiteX13" fmla="*/ 1947863 w 2821781"/>
                <a:gd name="connsiteY13" fmla="*/ 376238 h 1412081"/>
                <a:gd name="connsiteX14" fmla="*/ 2000250 w 2821781"/>
                <a:gd name="connsiteY14" fmla="*/ 409575 h 1412081"/>
                <a:gd name="connsiteX15" fmla="*/ 2052638 w 2821781"/>
                <a:gd name="connsiteY15" fmla="*/ 445294 h 1412081"/>
                <a:gd name="connsiteX16" fmla="*/ 2119313 w 2821781"/>
                <a:gd name="connsiteY16" fmla="*/ 492919 h 1412081"/>
                <a:gd name="connsiteX17" fmla="*/ 2169319 w 2821781"/>
                <a:gd name="connsiteY17" fmla="*/ 533400 h 1412081"/>
                <a:gd name="connsiteX18" fmla="*/ 2216944 w 2821781"/>
                <a:gd name="connsiteY18" fmla="*/ 576263 h 1412081"/>
                <a:gd name="connsiteX19" fmla="*/ 2283619 w 2821781"/>
                <a:gd name="connsiteY19" fmla="*/ 640556 h 1412081"/>
                <a:gd name="connsiteX20" fmla="*/ 2314575 w 2821781"/>
                <a:gd name="connsiteY20" fmla="*/ 671513 h 1412081"/>
                <a:gd name="connsiteX21" fmla="*/ 2355056 w 2821781"/>
                <a:gd name="connsiteY21" fmla="*/ 711994 h 1412081"/>
                <a:gd name="connsiteX22" fmla="*/ 2395538 w 2821781"/>
                <a:gd name="connsiteY22" fmla="*/ 754856 h 1412081"/>
                <a:gd name="connsiteX23" fmla="*/ 2433638 w 2821781"/>
                <a:gd name="connsiteY23" fmla="*/ 800100 h 1412081"/>
                <a:gd name="connsiteX24" fmla="*/ 2483644 w 2821781"/>
                <a:gd name="connsiteY24" fmla="*/ 859631 h 1412081"/>
                <a:gd name="connsiteX25" fmla="*/ 2519363 w 2821781"/>
                <a:gd name="connsiteY25" fmla="*/ 904875 h 1412081"/>
                <a:gd name="connsiteX26" fmla="*/ 2564606 w 2821781"/>
                <a:gd name="connsiteY26" fmla="*/ 964406 h 1412081"/>
                <a:gd name="connsiteX27" fmla="*/ 2633663 w 2821781"/>
                <a:gd name="connsiteY27" fmla="*/ 1062038 h 1412081"/>
                <a:gd name="connsiteX28" fmla="*/ 2712244 w 2821781"/>
                <a:gd name="connsiteY28" fmla="*/ 1181100 h 1412081"/>
                <a:gd name="connsiteX29" fmla="*/ 2778919 w 2821781"/>
                <a:gd name="connsiteY29" fmla="*/ 1293019 h 1412081"/>
                <a:gd name="connsiteX30" fmla="*/ 2812256 w 2821781"/>
                <a:gd name="connsiteY30" fmla="*/ 1354931 h 1412081"/>
                <a:gd name="connsiteX31" fmla="*/ 2821781 w 2821781"/>
                <a:gd name="connsiteY31" fmla="*/ 1376363 h 1412081"/>
                <a:gd name="connsiteX32" fmla="*/ 2821781 w 2821781"/>
                <a:gd name="connsiteY32" fmla="*/ 1388269 h 1412081"/>
                <a:gd name="connsiteX33" fmla="*/ 2819400 w 2821781"/>
                <a:gd name="connsiteY33" fmla="*/ 1404938 h 1412081"/>
                <a:gd name="connsiteX34" fmla="*/ 2809875 w 2821781"/>
                <a:gd name="connsiteY34" fmla="*/ 1412081 h 1412081"/>
                <a:gd name="connsiteX35" fmla="*/ 2790825 w 2821781"/>
                <a:gd name="connsiteY35" fmla="*/ 1407319 h 1412081"/>
                <a:gd name="connsiteX36" fmla="*/ 2776538 w 2821781"/>
                <a:gd name="connsiteY36" fmla="*/ 1400175 h 1412081"/>
                <a:gd name="connsiteX37" fmla="*/ 2759869 w 2821781"/>
                <a:gd name="connsiteY37" fmla="*/ 1383506 h 1412081"/>
                <a:gd name="connsiteX38" fmla="*/ 2733675 w 2821781"/>
                <a:gd name="connsiteY38" fmla="*/ 1350169 h 1412081"/>
                <a:gd name="connsiteX39" fmla="*/ 2681288 w 2821781"/>
                <a:gd name="connsiteY39" fmla="*/ 1281113 h 1412081"/>
                <a:gd name="connsiteX40" fmla="*/ 2631281 w 2821781"/>
                <a:gd name="connsiteY40" fmla="*/ 1221581 h 1412081"/>
                <a:gd name="connsiteX41" fmla="*/ 2571750 w 2821781"/>
                <a:gd name="connsiteY41" fmla="*/ 1152525 h 1412081"/>
                <a:gd name="connsiteX42" fmla="*/ 2512219 w 2821781"/>
                <a:gd name="connsiteY42" fmla="*/ 1083469 h 1412081"/>
                <a:gd name="connsiteX43" fmla="*/ 2424113 w 2821781"/>
                <a:gd name="connsiteY43" fmla="*/ 995363 h 1412081"/>
                <a:gd name="connsiteX44" fmla="*/ 2362200 w 2821781"/>
                <a:gd name="connsiteY44" fmla="*/ 938213 h 1412081"/>
                <a:gd name="connsiteX45" fmla="*/ 2290763 w 2821781"/>
                <a:gd name="connsiteY45" fmla="*/ 873919 h 1412081"/>
                <a:gd name="connsiteX46" fmla="*/ 2231231 w 2821781"/>
                <a:gd name="connsiteY46" fmla="*/ 823913 h 1412081"/>
                <a:gd name="connsiteX47" fmla="*/ 2152650 w 2821781"/>
                <a:gd name="connsiteY47" fmla="*/ 762000 h 1412081"/>
                <a:gd name="connsiteX48" fmla="*/ 2090738 w 2821781"/>
                <a:gd name="connsiteY48" fmla="*/ 716756 h 1412081"/>
                <a:gd name="connsiteX49" fmla="*/ 2000250 w 2821781"/>
                <a:gd name="connsiteY49" fmla="*/ 654844 h 1412081"/>
                <a:gd name="connsiteX50" fmla="*/ 1928813 w 2821781"/>
                <a:gd name="connsiteY50" fmla="*/ 611981 h 1412081"/>
                <a:gd name="connsiteX51" fmla="*/ 1862138 w 2821781"/>
                <a:gd name="connsiteY51" fmla="*/ 573881 h 1412081"/>
                <a:gd name="connsiteX52" fmla="*/ 1781175 w 2821781"/>
                <a:gd name="connsiteY52" fmla="*/ 528638 h 1412081"/>
                <a:gd name="connsiteX53" fmla="*/ 1685925 w 2821781"/>
                <a:gd name="connsiteY53" fmla="*/ 481013 h 1412081"/>
                <a:gd name="connsiteX54" fmla="*/ 1554956 w 2821781"/>
                <a:gd name="connsiteY54" fmla="*/ 426244 h 1412081"/>
                <a:gd name="connsiteX55" fmla="*/ 1407319 w 2821781"/>
                <a:gd name="connsiteY55" fmla="*/ 371475 h 1412081"/>
                <a:gd name="connsiteX56" fmla="*/ 1312069 w 2821781"/>
                <a:gd name="connsiteY56" fmla="*/ 340519 h 1412081"/>
                <a:gd name="connsiteX57" fmla="*/ 1219200 w 2821781"/>
                <a:gd name="connsiteY57" fmla="*/ 319088 h 1412081"/>
                <a:gd name="connsiteX58" fmla="*/ 1085850 w 2821781"/>
                <a:gd name="connsiteY58" fmla="*/ 302419 h 1412081"/>
                <a:gd name="connsiteX59" fmla="*/ 950119 w 2821781"/>
                <a:gd name="connsiteY59" fmla="*/ 297656 h 1412081"/>
                <a:gd name="connsiteX60" fmla="*/ 754856 w 2821781"/>
                <a:gd name="connsiteY60" fmla="*/ 290513 h 1412081"/>
                <a:gd name="connsiteX61" fmla="*/ 621506 w 2821781"/>
                <a:gd name="connsiteY61" fmla="*/ 290513 h 1412081"/>
                <a:gd name="connsiteX62" fmla="*/ 419100 w 2821781"/>
                <a:gd name="connsiteY62" fmla="*/ 292894 h 1412081"/>
                <a:gd name="connsiteX63" fmla="*/ 283369 w 2821781"/>
                <a:gd name="connsiteY63" fmla="*/ 300038 h 1412081"/>
                <a:gd name="connsiteX64" fmla="*/ 242888 w 2821781"/>
                <a:gd name="connsiteY64" fmla="*/ 304800 h 1412081"/>
                <a:gd name="connsiteX65" fmla="*/ 202406 w 2821781"/>
                <a:gd name="connsiteY65" fmla="*/ 335756 h 1412081"/>
                <a:gd name="connsiteX66" fmla="*/ 135731 w 2821781"/>
                <a:gd name="connsiteY66" fmla="*/ 392906 h 1412081"/>
                <a:gd name="connsiteX67" fmla="*/ 92869 w 2821781"/>
                <a:gd name="connsiteY67" fmla="*/ 433388 h 1412081"/>
                <a:gd name="connsiteX68" fmla="*/ 52388 w 2821781"/>
                <a:gd name="connsiteY68" fmla="*/ 471488 h 1412081"/>
                <a:gd name="connsiteX69" fmla="*/ 38100 w 2821781"/>
                <a:gd name="connsiteY69" fmla="*/ 481013 h 1412081"/>
                <a:gd name="connsiteX70" fmla="*/ 21431 w 2821781"/>
                <a:gd name="connsiteY70" fmla="*/ 485775 h 1412081"/>
                <a:gd name="connsiteX71" fmla="*/ 9525 w 2821781"/>
                <a:gd name="connsiteY71" fmla="*/ 478631 h 1412081"/>
                <a:gd name="connsiteX72" fmla="*/ 2381 w 2821781"/>
                <a:gd name="connsiteY72" fmla="*/ 459581 h 1412081"/>
                <a:gd name="connsiteX73" fmla="*/ 0 w 2821781"/>
                <a:gd name="connsiteY73" fmla="*/ 428625 h 1412081"/>
                <a:gd name="connsiteX74" fmla="*/ 2381 w 2821781"/>
                <a:gd name="connsiteY74" fmla="*/ 376238 h 1412081"/>
                <a:gd name="connsiteX75" fmla="*/ 11906 w 2821781"/>
                <a:gd name="connsiteY75" fmla="*/ 326231 h 1412081"/>
                <a:gd name="connsiteX76" fmla="*/ 35719 w 2821781"/>
                <a:gd name="connsiteY76" fmla="*/ 238125 h 1412081"/>
                <a:gd name="connsiteX77" fmla="*/ 57150 w 2821781"/>
                <a:gd name="connsiteY77" fmla="*/ 173831 h 1412081"/>
                <a:gd name="connsiteX78" fmla="*/ 83344 w 2821781"/>
                <a:gd name="connsiteY78" fmla="*/ 104775 h 1412081"/>
                <a:gd name="connsiteX79" fmla="*/ 104775 w 2821781"/>
                <a:gd name="connsiteY79" fmla="*/ 47625 h 1412081"/>
                <a:gd name="connsiteX80" fmla="*/ 116681 w 2821781"/>
                <a:gd name="connsiteY80" fmla="*/ 21431 h 1412081"/>
                <a:gd name="connsiteX81" fmla="*/ 128588 w 2821781"/>
                <a:gd name="connsiteY81" fmla="*/ 9525 h 1412081"/>
                <a:gd name="connsiteX82" fmla="*/ 150019 w 2821781"/>
                <a:gd name="connsiteY82" fmla="*/ 2381 h 1412081"/>
                <a:gd name="connsiteX83" fmla="*/ 171450 w 2821781"/>
                <a:gd name="connsiteY83" fmla="*/ 0 h 1412081"/>
                <a:gd name="connsiteX84" fmla="*/ 200025 w 2821781"/>
                <a:gd name="connsiteY84" fmla="*/ 2381 h 1412081"/>
                <a:gd name="connsiteX85" fmla="*/ 235744 w 2821781"/>
                <a:gd name="connsiteY85" fmla="*/ 9525 h 1412081"/>
                <a:gd name="connsiteX86" fmla="*/ 276225 w 2821781"/>
                <a:gd name="connsiteY86" fmla="*/ 21431 h 1412081"/>
                <a:gd name="connsiteX87" fmla="*/ 302419 w 2821781"/>
                <a:gd name="connsiteY87" fmla="*/ 30956 h 1412081"/>
                <a:gd name="connsiteX88" fmla="*/ 328613 w 2821781"/>
                <a:gd name="connsiteY88" fmla="*/ 35719 h 1412081"/>
                <a:gd name="connsiteX89" fmla="*/ 433388 w 2821781"/>
                <a:gd name="connsiteY89" fmla="*/ 35719 h 1412081"/>
                <a:gd name="connsiteX90" fmla="*/ 590550 w 2821781"/>
                <a:gd name="connsiteY90" fmla="*/ 38100 h 1412081"/>
                <a:gd name="connsiteX91" fmla="*/ 769144 w 2821781"/>
                <a:gd name="connsiteY91" fmla="*/ 45244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821781" h="1412081">
                  <a:moveTo>
                    <a:pt x="769144" y="45244"/>
                  </a:moveTo>
                  <a:lnTo>
                    <a:pt x="878681" y="50006"/>
                  </a:lnTo>
                  <a:lnTo>
                    <a:pt x="957263" y="54769"/>
                  </a:lnTo>
                  <a:lnTo>
                    <a:pt x="1021556" y="59531"/>
                  </a:lnTo>
                  <a:lnTo>
                    <a:pt x="1197769" y="78581"/>
                  </a:lnTo>
                  <a:lnTo>
                    <a:pt x="1245394" y="88106"/>
                  </a:lnTo>
                  <a:lnTo>
                    <a:pt x="1307306" y="102394"/>
                  </a:lnTo>
                  <a:lnTo>
                    <a:pt x="1490663" y="159544"/>
                  </a:lnTo>
                  <a:lnTo>
                    <a:pt x="1581150" y="197644"/>
                  </a:lnTo>
                  <a:lnTo>
                    <a:pt x="1683544" y="240506"/>
                  </a:lnTo>
                  <a:lnTo>
                    <a:pt x="1759744" y="276225"/>
                  </a:lnTo>
                  <a:lnTo>
                    <a:pt x="1831181" y="311944"/>
                  </a:lnTo>
                  <a:lnTo>
                    <a:pt x="1895475" y="347663"/>
                  </a:lnTo>
                  <a:lnTo>
                    <a:pt x="1947863" y="376238"/>
                  </a:lnTo>
                  <a:lnTo>
                    <a:pt x="2000250" y="409575"/>
                  </a:lnTo>
                  <a:lnTo>
                    <a:pt x="2052638" y="445294"/>
                  </a:lnTo>
                  <a:lnTo>
                    <a:pt x="2119313" y="492919"/>
                  </a:lnTo>
                  <a:lnTo>
                    <a:pt x="2169319" y="533400"/>
                  </a:lnTo>
                  <a:lnTo>
                    <a:pt x="2216944" y="576263"/>
                  </a:lnTo>
                  <a:lnTo>
                    <a:pt x="2283619" y="640556"/>
                  </a:lnTo>
                  <a:lnTo>
                    <a:pt x="2314575" y="671513"/>
                  </a:lnTo>
                  <a:lnTo>
                    <a:pt x="2355056" y="711994"/>
                  </a:lnTo>
                  <a:lnTo>
                    <a:pt x="2395538" y="754856"/>
                  </a:lnTo>
                  <a:lnTo>
                    <a:pt x="2433638" y="800100"/>
                  </a:lnTo>
                  <a:lnTo>
                    <a:pt x="2483644" y="859631"/>
                  </a:lnTo>
                  <a:lnTo>
                    <a:pt x="2519363" y="904875"/>
                  </a:lnTo>
                  <a:lnTo>
                    <a:pt x="2564606" y="964406"/>
                  </a:lnTo>
                  <a:lnTo>
                    <a:pt x="2633663" y="1062038"/>
                  </a:lnTo>
                  <a:lnTo>
                    <a:pt x="2712244" y="1181100"/>
                  </a:lnTo>
                  <a:lnTo>
                    <a:pt x="2778919" y="1293019"/>
                  </a:lnTo>
                  <a:lnTo>
                    <a:pt x="2812256" y="1354931"/>
                  </a:lnTo>
                  <a:lnTo>
                    <a:pt x="2821781" y="1376363"/>
                  </a:lnTo>
                  <a:lnTo>
                    <a:pt x="2821781" y="1388269"/>
                  </a:lnTo>
                  <a:lnTo>
                    <a:pt x="2819400" y="1404938"/>
                  </a:lnTo>
                  <a:lnTo>
                    <a:pt x="2809875" y="1412081"/>
                  </a:lnTo>
                  <a:lnTo>
                    <a:pt x="2790825" y="1407319"/>
                  </a:lnTo>
                  <a:lnTo>
                    <a:pt x="2776538" y="1400175"/>
                  </a:lnTo>
                  <a:lnTo>
                    <a:pt x="2759869" y="1383506"/>
                  </a:lnTo>
                  <a:lnTo>
                    <a:pt x="2733675" y="1350169"/>
                  </a:lnTo>
                  <a:lnTo>
                    <a:pt x="2681288" y="1281113"/>
                  </a:lnTo>
                  <a:lnTo>
                    <a:pt x="2631281" y="1221581"/>
                  </a:lnTo>
                  <a:lnTo>
                    <a:pt x="2571750" y="1152525"/>
                  </a:lnTo>
                  <a:lnTo>
                    <a:pt x="2512219" y="1083469"/>
                  </a:lnTo>
                  <a:lnTo>
                    <a:pt x="2424113" y="995363"/>
                  </a:lnTo>
                  <a:lnTo>
                    <a:pt x="2362200" y="938213"/>
                  </a:lnTo>
                  <a:lnTo>
                    <a:pt x="2290763" y="873919"/>
                  </a:lnTo>
                  <a:lnTo>
                    <a:pt x="2231231" y="823913"/>
                  </a:lnTo>
                  <a:lnTo>
                    <a:pt x="2152650" y="762000"/>
                  </a:lnTo>
                  <a:lnTo>
                    <a:pt x="2090738" y="716756"/>
                  </a:lnTo>
                  <a:lnTo>
                    <a:pt x="2000250" y="654844"/>
                  </a:lnTo>
                  <a:lnTo>
                    <a:pt x="1928813" y="611981"/>
                  </a:lnTo>
                  <a:lnTo>
                    <a:pt x="1862138" y="573881"/>
                  </a:lnTo>
                  <a:lnTo>
                    <a:pt x="1781175" y="528638"/>
                  </a:lnTo>
                  <a:lnTo>
                    <a:pt x="1685925" y="481013"/>
                  </a:lnTo>
                  <a:lnTo>
                    <a:pt x="1554956" y="426244"/>
                  </a:lnTo>
                  <a:lnTo>
                    <a:pt x="1407319" y="371475"/>
                  </a:lnTo>
                  <a:lnTo>
                    <a:pt x="1312069" y="340519"/>
                  </a:lnTo>
                  <a:lnTo>
                    <a:pt x="1219200" y="319088"/>
                  </a:lnTo>
                  <a:lnTo>
                    <a:pt x="1085850" y="302419"/>
                  </a:lnTo>
                  <a:lnTo>
                    <a:pt x="950119" y="297656"/>
                  </a:lnTo>
                  <a:lnTo>
                    <a:pt x="754856" y="290513"/>
                  </a:lnTo>
                  <a:lnTo>
                    <a:pt x="621506" y="290513"/>
                  </a:lnTo>
                  <a:lnTo>
                    <a:pt x="419100" y="292894"/>
                  </a:lnTo>
                  <a:lnTo>
                    <a:pt x="283369" y="300038"/>
                  </a:lnTo>
                  <a:lnTo>
                    <a:pt x="242888" y="304800"/>
                  </a:lnTo>
                  <a:lnTo>
                    <a:pt x="202406" y="335756"/>
                  </a:lnTo>
                  <a:lnTo>
                    <a:pt x="135731" y="392906"/>
                  </a:lnTo>
                  <a:lnTo>
                    <a:pt x="92869" y="433388"/>
                  </a:lnTo>
                  <a:lnTo>
                    <a:pt x="52388" y="471488"/>
                  </a:lnTo>
                  <a:lnTo>
                    <a:pt x="38100" y="481013"/>
                  </a:lnTo>
                  <a:lnTo>
                    <a:pt x="21431" y="485775"/>
                  </a:lnTo>
                  <a:lnTo>
                    <a:pt x="9525" y="478631"/>
                  </a:lnTo>
                  <a:lnTo>
                    <a:pt x="2381" y="459581"/>
                  </a:lnTo>
                  <a:lnTo>
                    <a:pt x="0" y="428625"/>
                  </a:lnTo>
                  <a:lnTo>
                    <a:pt x="2381" y="376238"/>
                  </a:lnTo>
                  <a:lnTo>
                    <a:pt x="11906" y="326231"/>
                  </a:lnTo>
                  <a:lnTo>
                    <a:pt x="35719" y="238125"/>
                  </a:lnTo>
                  <a:lnTo>
                    <a:pt x="57150" y="173831"/>
                  </a:lnTo>
                  <a:lnTo>
                    <a:pt x="83344" y="104775"/>
                  </a:lnTo>
                  <a:lnTo>
                    <a:pt x="104775" y="47625"/>
                  </a:lnTo>
                  <a:lnTo>
                    <a:pt x="116681" y="21431"/>
                  </a:lnTo>
                  <a:lnTo>
                    <a:pt x="128588" y="9525"/>
                  </a:lnTo>
                  <a:lnTo>
                    <a:pt x="150019" y="2381"/>
                  </a:lnTo>
                  <a:lnTo>
                    <a:pt x="171450" y="0"/>
                  </a:lnTo>
                  <a:lnTo>
                    <a:pt x="200025" y="2381"/>
                  </a:lnTo>
                  <a:lnTo>
                    <a:pt x="235744" y="9525"/>
                  </a:lnTo>
                  <a:lnTo>
                    <a:pt x="276225" y="21431"/>
                  </a:lnTo>
                  <a:lnTo>
                    <a:pt x="302419" y="30956"/>
                  </a:lnTo>
                  <a:lnTo>
                    <a:pt x="328613" y="35719"/>
                  </a:lnTo>
                  <a:lnTo>
                    <a:pt x="433388" y="35719"/>
                  </a:lnTo>
                  <a:lnTo>
                    <a:pt x="590550" y="38100"/>
                  </a:lnTo>
                  <a:lnTo>
                    <a:pt x="769144" y="452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6">
              <a:extLst>
                <a:ext uri="{FF2B5EF4-FFF2-40B4-BE49-F238E27FC236}">
                  <a16:creationId xmlns:a16="http://schemas.microsoft.com/office/drawing/2014/main" id="{116E2357-C752-4E07-BE4B-FA6D93F724E3}"/>
                </a:ext>
              </a:extLst>
            </p:cNvPr>
            <p:cNvSpPr/>
            <p:nvPr/>
          </p:nvSpPr>
          <p:spPr>
            <a:xfrm>
              <a:off x="7132638" y="2811464"/>
              <a:ext cx="1447800" cy="1576387"/>
            </a:xfrm>
            <a:custGeom>
              <a:avLst/>
              <a:gdLst>
                <a:gd name="connsiteX0" fmla="*/ 376237 w 1447800"/>
                <a:gd name="connsiteY0" fmla="*/ 900113 h 1576388"/>
                <a:gd name="connsiteX1" fmla="*/ 321469 w 1447800"/>
                <a:gd name="connsiteY1" fmla="*/ 795338 h 1576388"/>
                <a:gd name="connsiteX2" fmla="*/ 261937 w 1447800"/>
                <a:gd name="connsiteY2" fmla="*/ 678657 h 1576388"/>
                <a:gd name="connsiteX3" fmla="*/ 195262 w 1447800"/>
                <a:gd name="connsiteY3" fmla="*/ 547688 h 1576388"/>
                <a:gd name="connsiteX4" fmla="*/ 123825 w 1447800"/>
                <a:gd name="connsiteY4" fmla="*/ 407194 h 1576388"/>
                <a:gd name="connsiteX5" fmla="*/ 57150 w 1447800"/>
                <a:gd name="connsiteY5" fmla="*/ 273844 h 1576388"/>
                <a:gd name="connsiteX6" fmla="*/ 0 w 1447800"/>
                <a:gd name="connsiteY6" fmla="*/ 164307 h 1576388"/>
                <a:gd name="connsiteX7" fmla="*/ 28575 w 1447800"/>
                <a:gd name="connsiteY7" fmla="*/ 0 h 1576388"/>
                <a:gd name="connsiteX8" fmla="*/ 104775 w 1447800"/>
                <a:gd name="connsiteY8" fmla="*/ 114300 h 1576388"/>
                <a:gd name="connsiteX9" fmla="*/ 169069 w 1447800"/>
                <a:gd name="connsiteY9" fmla="*/ 226219 h 1576388"/>
                <a:gd name="connsiteX10" fmla="*/ 240506 w 1447800"/>
                <a:gd name="connsiteY10" fmla="*/ 340519 h 1576388"/>
                <a:gd name="connsiteX11" fmla="*/ 326231 w 1447800"/>
                <a:gd name="connsiteY11" fmla="*/ 469107 h 1576388"/>
                <a:gd name="connsiteX12" fmla="*/ 419100 w 1447800"/>
                <a:gd name="connsiteY12" fmla="*/ 592932 h 1576388"/>
                <a:gd name="connsiteX13" fmla="*/ 478631 w 1447800"/>
                <a:gd name="connsiteY13" fmla="*/ 671513 h 1576388"/>
                <a:gd name="connsiteX14" fmla="*/ 547687 w 1447800"/>
                <a:gd name="connsiteY14" fmla="*/ 757238 h 1576388"/>
                <a:gd name="connsiteX15" fmla="*/ 650081 w 1447800"/>
                <a:gd name="connsiteY15" fmla="*/ 871538 h 1576388"/>
                <a:gd name="connsiteX16" fmla="*/ 711994 w 1447800"/>
                <a:gd name="connsiteY16" fmla="*/ 938213 h 1576388"/>
                <a:gd name="connsiteX17" fmla="*/ 788194 w 1447800"/>
                <a:gd name="connsiteY17" fmla="*/ 1016794 h 1576388"/>
                <a:gd name="connsiteX18" fmla="*/ 866775 w 1447800"/>
                <a:gd name="connsiteY18" fmla="*/ 1090613 h 1576388"/>
                <a:gd name="connsiteX19" fmla="*/ 935831 w 1447800"/>
                <a:gd name="connsiteY19" fmla="*/ 1152525 h 1576388"/>
                <a:gd name="connsiteX20" fmla="*/ 995362 w 1447800"/>
                <a:gd name="connsiteY20" fmla="*/ 1200150 h 1576388"/>
                <a:gd name="connsiteX21" fmla="*/ 1076325 w 1447800"/>
                <a:gd name="connsiteY21" fmla="*/ 1266825 h 1576388"/>
                <a:gd name="connsiteX22" fmla="*/ 1154906 w 1447800"/>
                <a:gd name="connsiteY22" fmla="*/ 1326357 h 1576388"/>
                <a:gd name="connsiteX23" fmla="*/ 1245394 w 1447800"/>
                <a:gd name="connsiteY23" fmla="*/ 1390650 h 1576388"/>
                <a:gd name="connsiteX24" fmla="*/ 1319212 w 1447800"/>
                <a:gd name="connsiteY24" fmla="*/ 1440657 h 1576388"/>
                <a:gd name="connsiteX25" fmla="*/ 1390650 w 1447800"/>
                <a:gd name="connsiteY25" fmla="*/ 1483519 h 1576388"/>
                <a:gd name="connsiteX26" fmla="*/ 1428750 w 1447800"/>
                <a:gd name="connsiteY26" fmla="*/ 1504950 h 1576388"/>
                <a:gd name="connsiteX27" fmla="*/ 1440656 w 1447800"/>
                <a:gd name="connsiteY27" fmla="*/ 1514475 h 1576388"/>
                <a:gd name="connsiteX28" fmla="*/ 1447800 w 1447800"/>
                <a:gd name="connsiteY28" fmla="*/ 1533525 h 1576388"/>
                <a:gd name="connsiteX29" fmla="*/ 1447800 w 1447800"/>
                <a:gd name="connsiteY29" fmla="*/ 1550194 h 1576388"/>
                <a:gd name="connsiteX30" fmla="*/ 1440656 w 1447800"/>
                <a:gd name="connsiteY30" fmla="*/ 1562100 h 1576388"/>
                <a:gd name="connsiteX31" fmla="*/ 1433512 w 1447800"/>
                <a:gd name="connsiteY31" fmla="*/ 1571625 h 1576388"/>
                <a:gd name="connsiteX32" fmla="*/ 1412081 w 1447800"/>
                <a:gd name="connsiteY32" fmla="*/ 1576388 h 1576388"/>
                <a:gd name="connsiteX33" fmla="*/ 1352550 w 1447800"/>
                <a:gd name="connsiteY33" fmla="*/ 1576388 h 1576388"/>
                <a:gd name="connsiteX34" fmla="*/ 1226344 w 1447800"/>
                <a:gd name="connsiteY34" fmla="*/ 1571625 h 1576388"/>
                <a:gd name="connsiteX35" fmla="*/ 1071562 w 1447800"/>
                <a:gd name="connsiteY35" fmla="*/ 1564482 h 1576388"/>
                <a:gd name="connsiteX36" fmla="*/ 881062 w 1447800"/>
                <a:gd name="connsiteY36" fmla="*/ 1554957 h 1576388"/>
                <a:gd name="connsiteX37" fmla="*/ 821531 w 1447800"/>
                <a:gd name="connsiteY37" fmla="*/ 1554957 h 1576388"/>
                <a:gd name="connsiteX38" fmla="*/ 797719 w 1447800"/>
                <a:gd name="connsiteY38" fmla="*/ 1552575 h 1576388"/>
                <a:gd name="connsiteX39" fmla="*/ 771525 w 1447800"/>
                <a:gd name="connsiteY39" fmla="*/ 1545432 h 1576388"/>
                <a:gd name="connsiteX40" fmla="*/ 740569 w 1447800"/>
                <a:gd name="connsiteY40" fmla="*/ 1528763 h 1576388"/>
                <a:gd name="connsiteX41" fmla="*/ 719137 w 1447800"/>
                <a:gd name="connsiteY41" fmla="*/ 1512094 h 1576388"/>
                <a:gd name="connsiteX42" fmla="*/ 700087 w 1447800"/>
                <a:gd name="connsiteY42" fmla="*/ 1495425 h 1576388"/>
                <a:gd name="connsiteX43" fmla="*/ 673894 w 1447800"/>
                <a:gd name="connsiteY43" fmla="*/ 1464469 h 1576388"/>
                <a:gd name="connsiteX44" fmla="*/ 647700 w 1447800"/>
                <a:gd name="connsiteY44" fmla="*/ 1428750 h 1576388"/>
                <a:gd name="connsiteX45" fmla="*/ 616744 w 1447800"/>
                <a:gd name="connsiteY45" fmla="*/ 1378744 h 1576388"/>
                <a:gd name="connsiteX46" fmla="*/ 571500 w 1447800"/>
                <a:gd name="connsiteY46" fmla="*/ 1283494 h 1576388"/>
                <a:gd name="connsiteX47" fmla="*/ 514350 w 1447800"/>
                <a:gd name="connsiteY47" fmla="*/ 1169194 h 1576388"/>
                <a:gd name="connsiteX48" fmla="*/ 457200 w 1447800"/>
                <a:gd name="connsiteY48" fmla="*/ 1062038 h 1576388"/>
                <a:gd name="connsiteX49" fmla="*/ 376237 w 1447800"/>
                <a:gd name="connsiteY49" fmla="*/ 900113 h 15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47800" h="1576388">
                  <a:moveTo>
                    <a:pt x="376237" y="900113"/>
                  </a:moveTo>
                  <a:lnTo>
                    <a:pt x="321469" y="795338"/>
                  </a:lnTo>
                  <a:lnTo>
                    <a:pt x="261937" y="678657"/>
                  </a:lnTo>
                  <a:lnTo>
                    <a:pt x="195262" y="547688"/>
                  </a:lnTo>
                  <a:lnTo>
                    <a:pt x="123825" y="407194"/>
                  </a:lnTo>
                  <a:lnTo>
                    <a:pt x="57150" y="273844"/>
                  </a:lnTo>
                  <a:lnTo>
                    <a:pt x="0" y="164307"/>
                  </a:lnTo>
                  <a:lnTo>
                    <a:pt x="28575" y="0"/>
                  </a:lnTo>
                  <a:lnTo>
                    <a:pt x="104775" y="114300"/>
                  </a:lnTo>
                  <a:lnTo>
                    <a:pt x="169069" y="226219"/>
                  </a:lnTo>
                  <a:lnTo>
                    <a:pt x="240506" y="340519"/>
                  </a:lnTo>
                  <a:lnTo>
                    <a:pt x="326231" y="469107"/>
                  </a:lnTo>
                  <a:lnTo>
                    <a:pt x="419100" y="592932"/>
                  </a:lnTo>
                  <a:lnTo>
                    <a:pt x="478631" y="671513"/>
                  </a:lnTo>
                  <a:lnTo>
                    <a:pt x="547687" y="757238"/>
                  </a:lnTo>
                  <a:lnTo>
                    <a:pt x="650081" y="871538"/>
                  </a:lnTo>
                  <a:lnTo>
                    <a:pt x="711994" y="938213"/>
                  </a:lnTo>
                  <a:lnTo>
                    <a:pt x="788194" y="1016794"/>
                  </a:lnTo>
                  <a:lnTo>
                    <a:pt x="866775" y="1090613"/>
                  </a:lnTo>
                  <a:lnTo>
                    <a:pt x="935831" y="1152525"/>
                  </a:lnTo>
                  <a:lnTo>
                    <a:pt x="995362" y="1200150"/>
                  </a:lnTo>
                  <a:lnTo>
                    <a:pt x="1076325" y="1266825"/>
                  </a:lnTo>
                  <a:lnTo>
                    <a:pt x="1154906" y="1326357"/>
                  </a:lnTo>
                  <a:lnTo>
                    <a:pt x="1245394" y="1390650"/>
                  </a:lnTo>
                  <a:lnTo>
                    <a:pt x="1319212" y="1440657"/>
                  </a:lnTo>
                  <a:lnTo>
                    <a:pt x="1390650" y="1483519"/>
                  </a:lnTo>
                  <a:lnTo>
                    <a:pt x="1428750" y="1504950"/>
                  </a:lnTo>
                  <a:lnTo>
                    <a:pt x="1440656" y="1514475"/>
                  </a:lnTo>
                  <a:lnTo>
                    <a:pt x="1447800" y="1533525"/>
                  </a:lnTo>
                  <a:lnTo>
                    <a:pt x="1447800" y="1550194"/>
                  </a:lnTo>
                  <a:lnTo>
                    <a:pt x="1440656" y="1562100"/>
                  </a:lnTo>
                  <a:lnTo>
                    <a:pt x="1433512" y="1571625"/>
                  </a:lnTo>
                  <a:lnTo>
                    <a:pt x="1412081" y="1576388"/>
                  </a:lnTo>
                  <a:lnTo>
                    <a:pt x="1352550" y="1576388"/>
                  </a:lnTo>
                  <a:lnTo>
                    <a:pt x="1226344" y="1571625"/>
                  </a:lnTo>
                  <a:lnTo>
                    <a:pt x="1071562" y="1564482"/>
                  </a:lnTo>
                  <a:lnTo>
                    <a:pt x="881062" y="1554957"/>
                  </a:lnTo>
                  <a:lnTo>
                    <a:pt x="821531" y="1554957"/>
                  </a:lnTo>
                  <a:lnTo>
                    <a:pt x="797719" y="1552575"/>
                  </a:lnTo>
                  <a:lnTo>
                    <a:pt x="771525" y="1545432"/>
                  </a:lnTo>
                  <a:lnTo>
                    <a:pt x="740569" y="1528763"/>
                  </a:lnTo>
                  <a:lnTo>
                    <a:pt x="719137" y="1512094"/>
                  </a:lnTo>
                  <a:lnTo>
                    <a:pt x="700087" y="1495425"/>
                  </a:lnTo>
                  <a:lnTo>
                    <a:pt x="673894" y="1464469"/>
                  </a:lnTo>
                  <a:lnTo>
                    <a:pt x="647700" y="1428750"/>
                  </a:lnTo>
                  <a:lnTo>
                    <a:pt x="616744" y="1378744"/>
                  </a:lnTo>
                  <a:lnTo>
                    <a:pt x="571500" y="1283494"/>
                  </a:lnTo>
                  <a:lnTo>
                    <a:pt x="514350" y="1169194"/>
                  </a:lnTo>
                  <a:lnTo>
                    <a:pt x="457200" y="1062038"/>
                  </a:lnTo>
                  <a:lnTo>
                    <a:pt x="376237" y="9001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5">
              <a:extLst>
                <a:ext uri="{FF2B5EF4-FFF2-40B4-BE49-F238E27FC236}">
                  <a16:creationId xmlns:a16="http://schemas.microsoft.com/office/drawing/2014/main" id="{138FDAC6-0339-4D8F-B038-2AC69464D9B5}"/>
                </a:ext>
              </a:extLst>
            </p:cNvPr>
            <p:cNvSpPr/>
            <p:nvPr/>
          </p:nvSpPr>
          <p:spPr>
            <a:xfrm>
              <a:off x="7400925" y="1757364"/>
              <a:ext cx="649288" cy="681037"/>
            </a:xfrm>
            <a:custGeom>
              <a:avLst/>
              <a:gdLst>
                <a:gd name="connsiteX0" fmla="*/ 342900 w 650081"/>
                <a:gd name="connsiteY0" fmla="*/ 416718 h 681037"/>
                <a:gd name="connsiteX1" fmla="*/ 297656 w 650081"/>
                <a:gd name="connsiteY1" fmla="*/ 352425 h 681037"/>
                <a:gd name="connsiteX2" fmla="*/ 271463 w 650081"/>
                <a:gd name="connsiteY2" fmla="*/ 319087 h 681037"/>
                <a:gd name="connsiteX3" fmla="*/ 235744 w 650081"/>
                <a:gd name="connsiteY3" fmla="*/ 276225 h 681037"/>
                <a:gd name="connsiteX4" fmla="*/ 185738 w 650081"/>
                <a:gd name="connsiteY4" fmla="*/ 219075 h 681037"/>
                <a:gd name="connsiteX5" fmla="*/ 135731 w 650081"/>
                <a:gd name="connsiteY5" fmla="*/ 166687 h 681037"/>
                <a:gd name="connsiteX6" fmla="*/ 78581 w 650081"/>
                <a:gd name="connsiteY6" fmla="*/ 111918 h 681037"/>
                <a:gd name="connsiteX7" fmla="*/ 21431 w 650081"/>
                <a:gd name="connsiteY7" fmla="*/ 61912 h 681037"/>
                <a:gd name="connsiteX8" fmla="*/ 7144 w 650081"/>
                <a:gd name="connsiteY8" fmla="*/ 42862 h 681037"/>
                <a:gd name="connsiteX9" fmla="*/ 2381 w 650081"/>
                <a:gd name="connsiteY9" fmla="*/ 33337 h 681037"/>
                <a:gd name="connsiteX10" fmla="*/ 0 w 650081"/>
                <a:gd name="connsiteY10" fmla="*/ 16668 h 681037"/>
                <a:gd name="connsiteX11" fmla="*/ 2381 w 650081"/>
                <a:gd name="connsiteY11" fmla="*/ 9525 h 681037"/>
                <a:gd name="connsiteX12" fmla="*/ 14288 w 650081"/>
                <a:gd name="connsiteY12" fmla="*/ 2381 h 681037"/>
                <a:gd name="connsiteX13" fmla="*/ 28575 w 650081"/>
                <a:gd name="connsiteY13" fmla="*/ 0 h 681037"/>
                <a:gd name="connsiteX14" fmla="*/ 54769 w 650081"/>
                <a:gd name="connsiteY14" fmla="*/ 2381 h 681037"/>
                <a:gd name="connsiteX15" fmla="*/ 107156 w 650081"/>
                <a:gd name="connsiteY15" fmla="*/ 16668 h 681037"/>
                <a:gd name="connsiteX16" fmla="*/ 228600 w 650081"/>
                <a:gd name="connsiteY16" fmla="*/ 61912 h 681037"/>
                <a:gd name="connsiteX17" fmla="*/ 340519 w 650081"/>
                <a:gd name="connsiteY17" fmla="*/ 104775 h 681037"/>
                <a:gd name="connsiteX18" fmla="*/ 454819 w 650081"/>
                <a:gd name="connsiteY18" fmla="*/ 154781 h 681037"/>
                <a:gd name="connsiteX19" fmla="*/ 523875 w 650081"/>
                <a:gd name="connsiteY19" fmla="*/ 192881 h 681037"/>
                <a:gd name="connsiteX20" fmla="*/ 561975 w 650081"/>
                <a:gd name="connsiteY20" fmla="*/ 219075 h 681037"/>
                <a:gd name="connsiteX21" fmla="*/ 573881 w 650081"/>
                <a:gd name="connsiteY21" fmla="*/ 228600 h 681037"/>
                <a:gd name="connsiteX22" fmla="*/ 588169 w 650081"/>
                <a:gd name="connsiteY22" fmla="*/ 257175 h 681037"/>
                <a:gd name="connsiteX23" fmla="*/ 602456 w 650081"/>
                <a:gd name="connsiteY23" fmla="*/ 285750 h 681037"/>
                <a:gd name="connsiteX24" fmla="*/ 623888 w 650081"/>
                <a:gd name="connsiteY24" fmla="*/ 347662 h 681037"/>
                <a:gd name="connsiteX25" fmla="*/ 642938 w 650081"/>
                <a:gd name="connsiteY25" fmla="*/ 426243 h 681037"/>
                <a:gd name="connsiteX26" fmla="*/ 650081 w 650081"/>
                <a:gd name="connsiteY26" fmla="*/ 459581 h 681037"/>
                <a:gd name="connsiteX27" fmla="*/ 650081 w 650081"/>
                <a:gd name="connsiteY27" fmla="*/ 490537 h 681037"/>
                <a:gd name="connsiteX28" fmla="*/ 638175 w 650081"/>
                <a:gd name="connsiteY28" fmla="*/ 550068 h 681037"/>
                <a:gd name="connsiteX29" fmla="*/ 626269 w 650081"/>
                <a:gd name="connsiteY29" fmla="*/ 619125 h 681037"/>
                <a:gd name="connsiteX30" fmla="*/ 619125 w 650081"/>
                <a:gd name="connsiteY30" fmla="*/ 642937 h 681037"/>
                <a:gd name="connsiteX31" fmla="*/ 604838 w 650081"/>
                <a:gd name="connsiteY31" fmla="*/ 666750 h 681037"/>
                <a:gd name="connsiteX32" fmla="*/ 590550 w 650081"/>
                <a:gd name="connsiteY32" fmla="*/ 676275 h 681037"/>
                <a:gd name="connsiteX33" fmla="*/ 569119 w 650081"/>
                <a:gd name="connsiteY33" fmla="*/ 681037 h 681037"/>
                <a:gd name="connsiteX34" fmla="*/ 542925 w 650081"/>
                <a:gd name="connsiteY34" fmla="*/ 678656 h 681037"/>
                <a:gd name="connsiteX35" fmla="*/ 504825 w 650081"/>
                <a:gd name="connsiteY35" fmla="*/ 666750 h 681037"/>
                <a:gd name="connsiteX36" fmla="*/ 476250 w 650081"/>
                <a:gd name="connsiteY36" fmla="*/ 647700 h 681037"/>
                <a:gd name="connsiteX37" fmla="*/ 454819 w 650081"/>
                <a:gd name="connsiteY37" fmla="*/ 609600 h 681037"/>
                <a:gd name="connsiteX38" fmla="*/ 421481 w 650081"/>
                <a:gd name="connsiteY38" fmla="*/ 547687 h 681037"/>
                <a:gd name="connsiteX39" fmla="*/ 385763 w 650081"/>
                <a:gd name="connsiteY39" fmla="*/ 485775 h 681037"/>
                <a:gd name="connsiteX40" fmla="*/ 342900 w 650081"/>
                <a:gd name="connsiteY40" fmla="*/ 41671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0081" h="681037">
                  <a:moveTo>
                    <a:pt x="342900" y="416718"/>
                  </a:moveTo>
                  <a:lnTo>
                    <a:pt x="297656" y="352425"/>
                  </a:lnTo>
                  <a:lnTo>
                    <a:pt x="271463" y="319087"/>
                  </a:lnTo>
                  <a:lnTo>
                    <a:pt x="235744" y="276225"/>
                  </a:lnTo>
                  <a:lnTo>
                    <a:pt x="185738" y="219075"/>
                  </a:lnTo>
                  <a:lnTo>
                    <a:pt x="135731" y="166687"/>
                  </a:lnTo>
                  <a:lnTo>
                    <a:pt x="78581" y="111918"/>
                  </a:lnTo>
                  <a:lnTo>
                    <a:pt x="21431" y="61912"/>
                  </a:lnTo>
                  <a:lnTo>
                    <a:pt x="7144" y="42862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14288" y="2381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107156" y="16668"/>
                  </a:lnTo>
                  <a:lnTo>
                    <a:pt x="228600" y="61912"/>
                  </a:lnTo>
                  <a:lnTo>
                    <a:pt x="340519" y="104775"/>
                  </a:lnTo>
                  <a:lnTo>
                    <a:pt x="454819" y="154781"/>
                  </a:lnTo>
                  <a:lnTo>
                    <a:pt x="523875" y="192881"/>
                  </a:lnTo>
                  <a:lnTo>
                    <a:pt x="561975" y="219075"/>
                  </a:lnTo>
                  <a:lnTo>
                    <a:pt x="573881" y="228600"/>
                  </a:lnTo>
                  <a:lnTo>
                    <a:pt x="588169" y="257175"/>
                  </a:lnTo>
                  <a:lnTo>
                    <a:pt x="602456" y="285750"/>
                  </a:lnTo>
                  <a:lnTo>
                    <a:pt x="623888" y="347662"/>
                  </a:lnTo>
                  <a:lnTo>
                    <a:pt x="642938" y="426243"/>
                  </a:lnTo>
                  <a:lnTo>
                    <a:pt x="650081" y="459581"/>
                  </a:lnTo>
                  <a:lnTo>
                    <a:pt x="650081" y="490537"/>
                  </a:lnTo>
                  <a:lnTo>
                    <a:pt x="638175" y="550068"/>
                  </a:lnTo>
                  <a:lnTo>
                    <a:pt x="626269" y="619125"/>
                  </a:lnTo>
                  <a:lnTo>
                    <a:pt x="619125" y="642937"/>
                  </a:lnTo>
                  <a:lnTo>
                    <a:pt x="604838" y="666750"/>
                  </a:lnTo>
                  <a:lnTo>
                    <a:pt x="590550" y="676275"/>
                  </a:lnTo>
                  <a:lnTo>
                    <a:pt x="569119" y="681037"/>
                  </a:lnTo>
                  <a:lnTo>
                    <a:pt x="542925" y="678656"/>
                  </a:lnTo>
                  <a:lnTo>
                    <a:pt x="504825" y="666750"/>
                  </a:lnTo>
                  <a:lnTo>
                    <a:pt x="476250" y="647700"/>
                  </a:lnTo>
                  <a:lnTo>
                    <a:pt x="454819" y="609600"/>
                  </a:lnTo>
                  <a:lnTo>
                    <a:pt x="421481" y="547687"/>
                  </a:lnTo>
                  <a:lnTo>
                    <a:pt x="385763" y="485775"/>
                  </a:lnTo>
                  <a:lnTo>
                    <a:pt x="342900" y="4167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9090C011-A229-4751-817D-3B2B8A579DDB}"/>
              </a:ext>
            </a:extLst>
          </p:cNvPr>
          <p:cNvGrpSpPr/>
          <p:nvPr/>
        </p:nvGrpSpPr>
        <p:grpSpPr>
          <a:xfrm>
            <a:off x="3573463" y="1619355"/>
            <a:ext cx="5006975" cy="4195761"/>
            <a:chOff x="3573463" y="1620839"/>
            <a:chExt cx="5006975" cy="4195761"/>
          </a:xfrm>
          <a:solidFill>
            <a:schemeClr val="tx1"/>
          </a:solidFill>
        </p:grpSpPr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39EBB2C6-88EE-43E1-B5C0-6CE96DD44FFF}"/>
                </a:ext>
              </a:extLst>
            </p:cNvPr>
            <p:cNvSpPr/>
            <p:nvPr/>
          </p:nvSpPr>
          <p:spPr>
            <a:xfrm>
              <a:off x="3621089" y="2576515"/>
              <a:ext cx="390525" cy="1247775"/>
            </a:xfrm>
            <a:custGeom>
              <a:avLst/>
              <a:gdLst>
                <a:gd name="connsiteX0" fmla="*/ 80963 w 390525"/>
                <a:gd name="connsiteY0" fmla="*/ 790575 h 1247775"/>
                <a:gd name="connsiteX1" fmla="*/ 116682 w 390525"/>
                <a:gd name="connsiteY1" fmla="*/ 728662 h 1247775"/>
                <a:gd name="connsiteX2" fmla="*/ 150019 w 390525"/>
                <a:gd name="connsiteY2" fmla="*/ 659606 h 1247775"/>
                <a:gd name="connsiteX3" fmla="*/ 178594 w 390525"/>
                <a:gd name="connsiteY3" fmla="*/ 588168 h 1247775"/>
                <a:gd name="connsiteX4" fmla="*/ 200025 w 390525"/>
                <a:gd name="connsiteY4" fmla="*/ 528637 h 1247775"/>
                <a:gd name="connsiteX5" fmla="*/ 216694 w 390525"/>
                <a:gd name="connsiteY5" fmla="*/ 473868 h 1247775"/>
                <a:gd name="connsiteX6" fmla="*/ 233363 w 390525"/>
                <a:gd name="connsiteY6" fmla="*/ 402431 h 1247775"/>
                <a:gd name="connsiteX7" fmla="*/ 245269 w 390525"/>
                <a:gd name="connsiteY7" fmla="*/ 342900 h 1247775"/>
                <a:gd name="connsiteX8" fmla="*/ 252413 w 390525"/>
                <a:gd name="connsiteY8" fmla="*/ 278606 h 1247775"/>
                <a:gd name="connsiteX9" fmla="*/ 257175 w 390525"/>
                <a:gd name="connsiteY9" fmla="*/ 238125 h 1247775"/>
                <a:gd name="connsiteX10" fmla="*/ 257175 w 390525"/>
                <a:gd name="connsiteY10" fmla="*/ 214312 h 1247775"/>
                <a:gd name="connsiteX11" fmla="*/ 252413 w 390525"/>
                <a:gd name="connsiteY11" fmla="*/ 176212 h 1247775"/>
                <a:gd name="connsiteX12" fmla="*/ 242888 w 390525"/>
                <a:gd name="connsiteY12" fmla="*/ 130968 h 1247775"/>
                <a:gd name="connsiteX13" fmla="*/ 226219 w 390525"/>
                <a:gd name="connsiteY13" fmla="*/ 80962 h 1247775"/>
                <a:gd name="connsiteX14" fmla="*/ 216694 w 390525"/>
                <a:gd name="connsiteY14" fmla="*/ 57150 h 1247775"/>
                <a:gd name="connsiteX15" fmla="*/ 214313 w 390525"/>
                <a:gd name="connsiteY15" fmla="*/ 28575 h 1247775"/>
                <a:gd name="connsiteX16" fmla="*/ 221457 w 390525"/>
                <a:gd name="connsiteY16" fmla="*/ 7143 h 1247775"/>
                <a:gd name="connsiteX17" fmla="*/ 230982 w 390525"/>
                <a:gd name="connsiteY17" fmla="*/ 0 h 1247775"/>
                <a:gd name="connsiteX18" fmla="*/ 240507 w 390525"/>
                <a:gd name="connsiteY18" fmla="*/ 0 h 1247775"/>
                <a:gd name="connsiteX19" fmla="*/ 257175 w 390525"/>
                <a:gd name="connsiteY19" fmla="*/ 4762 h 1247775"/>
                <a:gd name="connsiteX20" fmla="*/ 273844 w 390525"/>
                <a:gd name="connsiteY20" fmla="*/ 16668 h 1247775"/>
                <a:gd name="connsiteX21" fmla="*/ 280988 w 390525"/>
                <a:gd name="connsiteY21" fmla="*/ 28575 h 1247775"/>
                <a:gd name="connsiteX22" fmla="*/ 307182 w 390525"/>
                <a:gd name="connsiteY22" fmla="*/ 95250 h 1247775"/>
                <a:gd name="connsiteX23" fmla="*/ 330994 w 390525"/>
                <a:gd name="connsiteY23" fmla="*/ 166687 h 1247775"/>
                <a:gd name="connsiteX24" fmla="*/ 347663 w 390525"/>
                <a:gd name="connsiteY24" fmla="*/ 223837 h 1247775"/>
                <a:gd name="connsiteX25" fmla="*/ 359569 w 390525"/>
                <a:gd name="connsiteY25" fmla="*/ 280987 h 1247775"/>
                <a:gd name="connsiteX26" fmla="*/ 371475 w 390525"/>
                <a:gd name="connsiteY26" fmla="*/ 330993 h 1247775"/>
                <a:gd name="connsiteX27" fmla="*/ 381000 w 390525"/>
                <a:gd name="connsiteY27" fmla="*/ 402431 h 1247775"/>
                <a:gd name="connsiteX28" fmla="*/ 388144 w 390525"/>
                <a:gd name="connsiteY28" fmla="*/ 461962 h 1247775"/>
                <a:gd name="connsiteX29" fmla="*/ 390525 w 390525"/>
                <a:gd name="connsiteY29" fmla="*/ 519112 h 1247775"/>
                <a:gd name="connsiteX30" fmla="*/ 390525 w 390525"/>
                <a:gd name="connsiteY30" fmla="*/ 576262 h 1247775"/>
                <a:gd name="connsiteX31" fmla="*/ 388144 w 390525"/>
                <a:gd name="connsiteY31" fmla="*/ 633412 h 1247775"/>
                <a:gd name="connsiteX32" fmla="*/ 383382 w 390525"/>
                <a:gd name="connsiteY32" fmla="*/ 695325 h 1247775"/>
                <a:gd name="connsiteX33" fmla="*/ 378619 w 390525"/>
                <a:gd name="connsiteY33" fmla="*/ 747712 h 1247775"/>
                <a:gd name="connsiteX34" fmla="*/ 364332 w 390525"/>
                <a:gd name="connsiteY34" fmla="*/ 831056 h 1247775"/>
                <a:gd name="connsiteX35" fmla="*/ 347663 w 390525"/>
                <a:gd name="connsiteY35" fmla="*/ 902493 h 1247775"/>
                <a:gd name="connsiteX36" fmla="*/ 330994 w 390525"/>
                <a:gd name="connsiteY36" fmla="*/ 962025 h 1247775"/>
                <a:gd name="connsiteX37" fmla="*/ 311944 w 390525"/>
                <a:gd name="connsiteY37" fmla="*/ 1026318 h 1247775"/>
                <a:gd name="connsiteX38" fmla="*/ 285750 w 390525"/>
                <a:gd name="connsiteY38" fmla="*/ 1095375 h 1247775"/>
                <a:gd name="connsiteX39" fmla="*/ 266700 w 390525"/>
                <a:gd name="connsiteY39" fmla="*/ 1140618 h 1247775"/>
                <a:gd name="connsiteX40" fmla="*/ 250032 w 390525"/>
                <a:gd name="connsiteY40" fmla="*/ 1176337 h 1247775"/>
                <a:gd name="connsiteX41" fmla="*/ 230982 w 390525"/>
                <a:gd name="connsiteY41" fmla="*/ 1209675 h 1247775"/>
                <a:gd name="connsiteX42" fmla="*/ 211932 w 390525"/>
                <a:gd name="connsiteY42" fmla="*/ 1231106 h 1247775"/>
                <a:gd name="connsiteX43" fmla="*/ 192882 w 390525"/>
                <a:gd name="connsiteY43" fmla="*/ 1243012 h 1247775"/>
                <a:gd name="connsiteX44" fmla="*/ 173832 w 390525"/>
                <a:gd name="connsiteY44" fmla="*/ 1247775 h 1247775"/>
                <a:gd name="connsiteX45" fmla="*/ 152400 w 390525"/>
                <a:gd name="connsiteY45" fmla="*/ 1245393 h 1247775"/>
                <a:gd name="connsiteX46" fmla="*/ 130969 w 390525"/>
                <a:gd name="connsiteY46" fmla="*/ 1235868 h 1247775"/>
                <a:gd name="connsiteX47" fmla="*/ 114300 w 390525"/>
                <a:gd name="connsiteY47" fmla="*/ 1223962 h 1247775"/>
                <a:gd name="connsiteX48" fmla="*/ 90488 w 390525"/>
                <a:gd name="connsiteY48" fmla="*/ 1202531 h 1247775"/>
                <a:gd name="connsiteX49" fmla="*/ 69057 w 390525"/>
                <a:gd name="connsiteY49" fmla="*/ 1176337 h 1247775"/>
                <a:gd name="connsiteX50" fmla="*/ 40482 w 390525"/>
                <a:gd name="connsiteY50" fmla="*/ 1135856 h 1247775"/>
                <a:gd name="connsiteX51" fmla="*/ 23813 w 390525"/>
                <a:gd name="connsiteY51" fmla="*/ 1102518 h 1247775"/>
                <a:gd name="connsiteX52" fmla="*/ 9525 w 390525"/>
                <a:gd name="connsiteY52" fmla="*/ 1064418 h 1247775"/>
                <a:gd name="connsiteX53" fmla="*/ 0 w 390525"/>
                <a:gd name="connsiteY53" fmla="*/ 1016793 h 1247775"/>
                <a:gd name="connsiteX54" fmla="*/ 0 w 390525"/>
                <a:gd name="connsiteY54" fmla="*/ 976312 h 1247775"/>
                <a:gd name="connsiteX55" fmla="*/ 2382 w 390525"/>
                <a:gd name="connsiteY55" fmla="*/ 931068 h 1247775"/>
                <a:gd name="connsiteX56" fmla="*/ 7144 w 390525"/>
                <a:gd name="connsiteY56" fmla="*/ 904875 h 1247775"/>
                <a:gd name="connsiteX57" fmla="*/ 28575 w 390525"/>
                <a:gd name="connsiteY57" fmla="*/ 871537 h 1247775"/>
                <a:gd name="connsiteX58" fmla="*/ 80963 w 390525"/>
                <a:gd name="connsiteY58" fmla="*/ 7905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0525" h="1247775">
                  <a:moveTo>
                    <a:pt x="80963" y="790575"/>
                  </a:moveTo>
                  <a:lnTo>
                    <a:pt x="116682" y="728662"/>
                  </a:lnTo>
                  <a:lnTo>
                    <a:pt x="150019" y="659606"/>
                  </a:lnTo>
                  <a:lnTo>
                    <a:pt x="178594" y="588168"/>
                  </a:lnTo>
                  <a:lnTo>
                    <a:pt x="200025" y="528637"/>
                  </a:lnTo>
                  <a:lnTo>
                    <a:pt x="216694" y="473868"/>
                  </a:lnTo>
                  <a:lnTo>
                    <a:pt x="233363" y="402431"/>
                  </a:lnTo>
                  <a:lnTo>
                    <a:pt x="245269" y="342900"/>
                  </a:lnTo>
                  <a:lnTo>
                    <a:pt x="252413" y="278606"/>
                  </a:lnTo>
                  <a:lnTo>
                    <a:pt x="257175" y="238125"/>
                  </a:lnTo>
                  <a:lnTo>
                    <a:pt x="257175" y="214312"/>
                  </a:lnTo>
                  <a:lnTo>
                    <a:pt x="252413" y="176212"/>
                  </a:lnTo>
                  <a:lnTo>
                    <a:pt x="242888" y="130968"/>
                  </a:lnTo>
                  <a:lnTo>
                    <a:pt x="226219" y="80962"/>
                  </a:lnTo>
                  <a:lnTo>
                    <a:pt x="216694" y="57150"/>
                  </a:lnTo>
                  <a:lnTo>
                    <a:pt x="214313" y="28575"/>
                  </a:lnTo>
                  <a:lnTo>
                    <a:pt x="221457" y="7143"/>
                  </a:lnTo>
                  <a:lnTo>
                    <a:pt x="230982" y="0"/>
                  </a:lnTo>
                  <a:lnTo>
                    <a:pt x="240507" y="0"/>
                  </a:lnTo>
                  <a:lnTo>
                    <a:pt x="257175" y="4762"/>
                  </a:lnTo>
                  <a:lnTo>
                    <a:pt x="273844" y="16668"/>
                  </a:lnTo>
                  <a:lnTo>
                    <a:pt x="280988" y="28575"/>
                  </a:lnTo>
                  <a:lnTo>
                    <a:pt x="307182" y="95250"/>
                  </a:lnTo>
                  <a:lnTo>
                    <a:pt x="330994" y="166687"/>
                  </a:lnTo>
                  <a:lnTo>
                    <a:pt x="347663" y="223837"/>
                  </a:lnTo>
                  <a:lnTo>
                    <a:pt x="359569" y="280987"/>
                  </a:lnTo>
                  <a:lnTo>
                    <a:pt x="371475" y="330993"/>
                  </a:lnTo>
                  <a:lnTo>
                    <a:pt x="381000" y="402431"/>
                  </a:lnTo>
                  <a:lnTo>
                    <a:pt x="388144" y="461962"/>
                  </a:lnTo>
                  <a:cubicBezTo>
                    <a:pt x="388938" y="481012"/>
                    <a:pt x="389731" y="500062"/>
                    <a:pt x="390525" y="519112"/>
                  </a:cubicBezTo>
                  <a:lnTo>
                    <a:pt x="390525" y="576262"/>
                  </a:lnTo>
                  <a:cubicBezTo>
                    <a:pt x="389731" y="595312"/>
                    <a:pt x="388938" y="614362"/>
                    <a:pt x="388144" y="633412"/>
                  </a:cubicBezTo>
                  <a:lnTo>
                    <a:pt x="383382" y="695325"/>
                  </a:lnTo>
                  <a:lnTo>
                    <a:pt x="378619" y="747712"/>
                  </a:lnTo>
                  <a:lnTo>
                    <a:pt x="364332" y="831056"/>
                  </a:lnTo>
                  <a:lnTo>
                    <a:pt x="347663" y="902493"/>
                  </a:lnTo>
                  <a:lnTo>
                    <a:pt x="330994" y="962025"/>
                  </a:lnTo>
                  <a:lnTo>
                    <a:pt x="311944" y="1026318"/>
                  </a:lnTo>
                  <a:lnTo>
                    <a:pt x="285750" y="1095375"/>
                  </a:lnTo>
                  <a:lnTo>
                    <a:pt x="266700" y="1140618"/>
                  </a:lnTo>
                  <a:lnTo>
                    <a:pt x="250032" y="1176337"/>
                  </a:lnTo>
                  <a:lnTo>
                    <a:pt x="230982" y="1209675"/>
                  </a:lnTo>
                  <a:lnTo>
                    <a:pt x="211932" y="1231106"/>
                  </a:lnTo>
                  <a:lnTo>
                    <a:pt x="192882" y="1243012"/>
                  </a:lnTo>
                  <a:lnTo>
                    <a:pt x="173832" y="1247775"/>
                  </a:lnTo>
                  <a:lnTo>
                    <a:pt x="152400" y="1245393"/>
                  </a:lnTo>
                  <a:lnTo>
                    <a:pt x="130969" y="1235868"/>
                  </a:lnTo>
                  <a:lnTo>
                    <a:pt x="114300" y="1223962"/>
                  </a:lnTo>
                  <a:lnTo>
                    <a:pt x="90488" y="1202531"/>
                  </a:lnTo>
                  <a:lnTo>
                    <a:pt x="69057" y="1176337"/>
                  </a:lnTo>
                  <a:lnTo>
                    <a:pt x="40482" y="1135856"/>
                  </a:lnTo>
                  <a:lnTo>
                    <a:pt x="23813" y="1102518"/>
                  </a:lnTo>
                  <a:lnTo>
                    <a:pt x="9525" y="1064418"/>
                  </a:lnTo>
                  <a:lnTo>
                    <a:pt x="0" y="1016793"/>
                  </a:lnTo>
                  <a:lnTo>
                    <a:pt x="0" y="976312"/>
                  </a:lnTo>
                  <a:lnTo>
                    <a:pt x="2382" y="931068"/>
                  </a:lnTo>
                  <a:lnTo>
                    <a:pt x="7144" y="904875"/>
                  </a:lnTo>
                  <a:lnTo>
                    <a:pt x="28575" y="871537"/>
                  </a:lnTo>
                  <a:lnTo>
                    <a:pt x="8096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8">
              <a:extLst>
                <a:ext uri="{FF2B5EF4-FFF2-40B4-BE49-F238E27FC236}">
                  <a16:creationId xmlns:a16="http://schemas.microsoft.com/office/drawing/2014/main" id="{71768614-7E8F-44E0-AA62-F3C0A88A8740}"/>
                </a:ext>
              </a:extLst>
            </p:cNvPr>
            <p:cNvSpPr/>
            <p:nvPr/>
          </p:nvSpPr>
          <p:spPr>
            <a:xfrm>
              <a:off x="4475164" y="2090740"/>
              <a:ext cx="860425" cy="954087"/>
            </a:xfrm>
            <a:custGeom>
              <a:avLst/>
              <a:gdLst>
                <a:gd name="connsiteX0" fmla="*/ 561975 w 862012"/>
                <a:gd name="connsiteY0" fmla="*/ 611981 h 954881"/>
                <a:gd name="connsiteX1" fmla="*/ 669131 w 862012"/>
                <a:gd name="connsiteY1" fmla="*/ 538162 h 954881"/>
                <a:gd name="connsiteX2" fmla="*/ 750094 w 862012"/>
                <a:gd name="connsiteY2" fmla="*/ 481012 h 954881"/>
                <a:gd name="connsiteX3" fmla="*/ 771525 w 862012"/>
                <a:gd name="connsiteY3" fmla="*/ 466725 h 954881"/>
                <a:gd name="connsiteX4" fmla="*/ 790575 w 862012"/>
                <a:gd name="connsiteY4" fmla="*/ 457200 h 954881"/>
                <a:gd name="connsiteX5" fmla="*/ 809625 w 862012"/>
                <a:gd name="connsiteY5" fmla="*/ 447675 h 954881"/>
                <a:gd name="connsiteX6" fmla="*/ 835819 w 862012"/>
                <a:gd name="connsiteY6" fmla="*/ 426243 h 954881"/>
                <a:gd name="connsiteX7" fmla="*/ 852487 w 862012"/>
                <a:gd name="connsiteY7" fmla="*/ 404812 h 954881"/>
                <a:gd name="connsiteX8" fmla="*/ 859631 w 862012"/>
                <a:gd name="connsiteY8" fmla="*/ 385762 h 954881"/>
                <a:gd name="connsiteX9" fmla="*/ 862012 w 862012"/>
                <a:gd name="connsiteY9" fmla="*/ 364331 h 954881"/>
                <a:gd name="connsiteX10" fmla="*/ 857250 w 862012"/>
                <a:gd name="connsiteY10" fmla="*/ 342900 h 954881"/>
                <a:gd name="connsiteX11" fmla="*/ 857250 w 862012"/>
                <a:gd name="connsiteY11" fmla="*/ 323850 h 954881"/>
                <a:gd name="connsiteX12" fmla="*/ 850106 w 862012"/>
                <a:gd name="connsiteY12" fmla="*/ 297656 h 954881"/>
                <a:gd name="connsiteX13" fmla="*/ 833437 w 862012"/>
                <a:gd name="connsiteY13" fmla="*/ 266700 h 954881"/>
                <a:gd name="connsiteX14" fmla="*/ 809625 w 862012"/>
                <a:gd name="connsiteY14" fmla="*/ 230981 h 954881"/>
                <a:gd name="connsiteX15" fmla="*/ 785812 w 862012"/>
                <a:gd name="connsiteY15" fmla="*/ 204787 h 954881"/>
                <a:gd name="connsiteX16" fmla="*/ 740569 w 862012"/>
                <a:gd name="connsiteY16" fmla="*/ 161925 h 954881"/>
                <a:gd name="connsiteX17" fmla="*/ 695325 w 862012"/>
                <a:gd name="connsiteY17" fmla="*/ 121443 h 954881"/>
                <a:gd name="connsiteX18" fmla="*/ 661987 w 862012"/>
                <a:gd name="connsiteY18" fmla="*/ 92868 h 954881"/>
                <a:gd name="connsiteX19" fmla="*/ 635794 w 862012"/>
                <a:gd name="connsiteY19" fmla="*/ 76200 h 954881"/>
                <a:gd name="connsiteX20" fmla="*/ 590550 w 862012"/>
                <a:gd name="connsiteY20" fmla="*/ 52387 h 954881"/>
                <a:gd name="connsiteX21" fmla="*/ 552450 w 862012"/>
                <a:gd name="connsiteY21" fmla="*/ 35718 h 954881"/>
                <a:gd name="connsiteX22" fmla="*/ 507206 w 862012"/>
                <a:gd name="connsiteY22" fmla="*/ 19050 h 954881"/>
                <a:gd name="connsiteX23" fmla="*/ 454819 w 862012"/>
                <a:gd name="connsiteY23" fmla="*/ 4762 h 954881"/>
                <a:gd name="connsiteX24" fmla="*/ 435769 w 862012"/>
                <a:gd name="connsiteY24" fmla="*/ 0 h 954881"/>
                <a:gd name="connsiteX25" fmla="*/ 411956 w 862012"/>
                <a:gd name="connsiteY25" fmla="*/ 0 h 954881"/>
                <a:gd name="connsiteX26" fmla="*/ 400050 w 862012"/>
                <a:gd name="connsiteY26" fmla="*/ 2381 h 954881"/>
                <a:gd name="connsiteX27" fmla="*/ 392906 w 862012"/>
                <a:gd name="connsiteY27" fmla="*/ 11906 h 954881"/>
                <a:gd name="connsiteX28" fmla="*/ 392906 w 862012"/>
                <a:gd name="connsiteY28" fmla="*/ 23812 h 954881"/>
                <a:gd name="connsiteX29" fmla="*/ 392906 w 862012"/>
                <a:gd name="connsiteY29" fmla="*/ 33337 h 954881"/>
                <a:gd name="connsiteX30" fmla="*/ 397669 w 862012"/>
                <a:gd name="connsiteY30" fmla="*/ 47625 h 954881"/>
                <a:gd name="connsiteX31" fmla="*/ 409575 w 862012"/>
                <a:gd name="connsiteY31" fmla="*/ 64293 h 954881"/>
                <a:gd name="connsiteX32" fmla="*/ 423862 w 862012"/>
                <a:gd name="connsiteY32" fmla="*/ 78581 h 954881"/>
                <a:gd name="connsiteX33" fmla="*/ 450056 w 862012"/>
                <a:gd name="connsiteY33" fmla="*/ 100012 h 954881"/>
                <a:gd name="connsiteX34" fmla="*/ 469106 w 862012"/>
                <a:gd name="connsiteY34" fmla="*/ 119062 h 954881"/>
                <a:gd name="connsiteX35" fmla="*/ 485775 w 862012"/>
                <a:gd name="connsiteY35" fmla="*/ 138112 h 954881"/>
                <a:gd name="connsiteX36" fmla="*/ 500062 w 862012"/>
                <a:gd name="connsiteY36" fmla="*/ 157162 h 954881"/>
                <a:gd name="connsiteX37" fmla="*/ 511969 w 862012"/>
                <a:gd name="connsiteY37" fmla="*/ 183356 h 954881"/>
                <a:gd name="connsiteX38" fmla="*/ 516731 w 862012"/>
                <a:gd name="connsiteY38" fmla="*/ 207168 h 954881"/>
                <a:gd name="connsiteX39" fmla="*/ 519112 w 862012"/>
                <a:gd name="connsiteY39" fmla="*/ 238125 h 954881"/>
                <a:gd name="connsiteX40" fmla="*/ 516731 w 862012"/>
                <a:gd name="connsiteY40" fmla="*/ 269081 h 954881"/>
                <a:gd name="connsiteX41" fmla="*/ 509587 w 862012"/>
                <a:gd name="connsiteY41" fmla="*/ 314325 h 954881"/>
                <a:gd name="connsiteX42" fmla="*/ 495300 w 862012"/>
                <a:gd name="connsiteY42" fmla="*/ 347662 h 954881"/>
                <a:gd name="connsiteX43" fmla="*/ 450056 w 862012"/>
                <a:gd name="connsiteY43" fmla="*/ 414337 h 954881"/>
                <a:gd name="connsiteX44" fmla="*/ 378619 w 862012"/>
                <a:gd name="connsiteY44" fmla="*/ 509587 h 954881"/>
                <a:gd name="connsiteX45" fmla="*/ 304800 w 862012"/>
                <a:gd name="connsiteY45" fmla="*/ 597693 h 954881"/>
                <a:gd name="connsiteX46" fmla="*/ 211931 w 862012"/>
                <a:gd name="connsiteY46" fmla="*/ 692943 h 954881"/>
                <a:gd name="connsiteX47" fmla="*/ 135731 w 862012"/>
                <a:gd name="connsiteY47" fmla="*/ 769143 h 954881"/>
                <a:gd name="connsiteX48" fmla="*/ 47625 w 862012"/>
                <a:gd name="connsiteY48" fmla="*/ 845343 h 954881"/>
                <a:gd name="connsiteX49" fmla="*/ 4762 w 862012"/>
                <a:gd name="connsiteY49" fmla="*/ 876300 h 954881"/>
                <a:gd name="connsiteX50" fmla="*/ 0 w 862012"/>
                <a:gd name="connsiteY50" fmla="*/ 954881 h 954881"/>
                <a:gd name="connsiteX51" fmla="*/ 107156 w 862012"/>
                <a:gd name="connsiteY51" fmla="*/ 909637 h 954881"/>
                <a:gd name="connsiteX52" fmla="*/ 173831 w 862012"/>
                <a:gd name="connsiteY52" fmla="*/ 869156 h 954881"/>
                <a:gd name="connsiteX53" fmla="*/ 261937 w 862012"/>
                <a:gd name="connsiteY53" fmla="*/ 812006 h 954881"/>
                <a:gd name="connsiteX54" fmla="*/ 354806 w 862012"/>
                <a:gd name="connsiteY54" fmla="*/ 750093 h 954881"/>
                <a:gd name="connsiteX55" fmla="*/ 454819 w 862012"/>
                <a:gd name="connsiteY55" fmla="*/ 683418 h 954881"/>
                <a:gd name="connsiteX56" fmla="*/ 561975 w 862012"/>
                <a:gd name="connsiteY56" fmla="*/ 611981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62012" h="954881">
                  <a:moveTo>
                    <a:pt x="561975" y="611981"/>
                  </a:moveTo>
                  <a:lnTo>
                    <a:pt x="669131" y="538162"/>
                  </a:lnTo>
                  <a:lnTo>
                    <a:pt x="750094" y="481012"/>
                  </a:lnTo>
                  <a:lnTo>
                    <a:pt x="771525" y="466725"/>
                  </a:lnTo>
                  <a:lnTo>
                    <a:pt x="790575" y="457200"/>
                  </a:lnTo>
                  <a:lnTo>
                    <a:pt x="809625" y="447675"/>
                  </a:lnTo>
                  <a:lnTo>
                    <a:pt x="835819" y="426243"/>
                  </a:lnTo>
                  <a:lnTo>
                    <a:pt x="852487" y="404812"/>
                  </a:lnTo>
                  <a:lnTo>
                    <a:pt x="859631" y="385762"/>
                  </a:lnTo>
                  <a:lnTo>
                    <a:pt x="862012" y="364331"/>
                  </a:lnTo>
                  <a:lnTo>
                    <a:pt x="857250" y="342900"/>
                  </a:lnTo>
                  <a:lnTo>
                    <a:pt x="857250" y="323850"/>
                  </a:lnTo>
                  <a:lnTo>
                    <a:pt x="850106" y="297656"/>
                  </a:lnTo>
                  <a:lnTo>
                    <a:pt x="833437" y="266700"/>
                  </a:lnTo>
                  <a:lnTo>
                    <a:pt x="809625" y="230981"/>
                  </a:lnTo>
                  <a:lnTo>
                    <a:pt x="785812" y="204787"/>
                  </a:lnTo>
                  <a:lnTo>
                    <a:pt x="740569" y="161925"/>
                  </a:lnTo>
                  <a:lnTo>
                    <a:pt x="695325" y="121443"/>
                  </a:lnTo>
                  <a:lnTo>
                    <a:pt x="661987" y="92868"/>
                  </a:lnTo>
                  <a:lnTo>
                    <a:pt x="635794" y="76200"/>
                  </a:lnTo>
                  <a:lnTo>
                    <a:pt x="590550" y="52387"/>
                  </a:lnTo>
                  <a:lnTo>
                    <a:pt x="552450" y="35718"/>
                  </a:lnTo>
                  <a:lnTo>
                    <a:pt x="507206" y="19050"/>
                  </a:lnTo>
                  <a:lnTo>
                    <a:pt x="454819" y="4762"/>
                  </a:lnTo>
                  <a:lnTo>
                    <a:pt x="435769" y="0"/>
                  </a:lnTo>
                  <a:lnTo>
                    <a:pt x="411956" y="0"/>
                  </a:lnTo>
                  <a:lnTo>
                    <a:pt x="400050" y="2381"/>
                  </a:lnTo>
                  <a:lnTo>
                    <a:pt x="392906" y="11906"/>
                  </a:lnTo>
                  <a:lnTo>
                    <a:pt x="392906" y="23812"/>
                  </a:lnTo>
                  <a:lnTo>
                    <a:pt x="392906" y="33337"/>
                  </a:lnTo>
                  <a:lnTo>
                    <a:pt x="397669" y="47625"/>
                  </a:lnTo>
                  <a:lnTo>
                    <a:pt x="409575" y="64293"/>
                  </a:lnTo>
                  <a:lnTo>
                    <a:pt x="423862" y="78581"/>
                  </a:lnTo>
                  <a:lnTo>
                    <a:pt x="450056" y="100012"/>
                  </a:lnTo>
                  <a:lnTo>
                    <a:pt x="469106" y="119062"/>
                  </a:lnTo>
                  <a:lnTo>
                    <a:pt x="485775" y="138112"/>
                  </a:lnTo>
                  <a:lnTo>
                    <a:pt x="500062" y="157162"/>
                  </a:lnTo>
                  <a:lnTo>
                    <a:pt x="511969" y="183356"/>
                  </a:lnTo>
                  <a:lnTo>
                    <a:pt x="516731" y="207168"/>
                  </a:lnTo>
                  <a:lnTo>
                    <a:pt x="519112" y="238125"/>
                  </a:lnTo>
                  <a:lnTo>
                    <a:pt x="516731" y="269081"/>
                  </a:lnTo>
                  <a:lnTo>
                    <a:pt x="509587" y="314325"/>
                  </a:lnTo>
                  <a:lnTo>
                    <a:pt x="495300" y="347662"/>
                  </a:lnTo>
                  <a:lnTo>
                    <a:pt x="450056" y="414337"/>
                  </a:lnTo>
                  <a:lnTo>
                    <a:pt x="378619" y="509587"/>
                  </a:lnTo>
                  <a:lnTo>
                    <a:pt x="304800" y="597693"/>
                  </a:lnTo>
                  <a:lnTo>
                    <a:pt x="211931" y="692943"/>
                  </a:lnTo>
                  <a:lnTo>
                    <a:pt x="135731" y="769143"/>
                  </a:lnTo>
                  <a:lnTo>
                    <a:pt x="47625" y="845343"/>
                  </a:lnTo>
                  <a:lnTo>
                    <a:pt x="4762" y="876300"/>
                  </a:lnTo>
                  <a:lnTo>
                    <a:pt x="0" y="954881"/>
                  </a:lnTo>
                  <a:lnTo>
                    <a:pt x="107156" y="909637"/>
                  </a:lnTo>
                  <a:lnTo>
                    <a:pt x="173831" y="869156"/>
                  </a:lnTo>
                  <a:lnTo>
                    <a:pt x="261937" y="812006"/>
                  </a:lnTo>
                  <a:lnTo>
                    <a:pt x="354806" y="750093"/>
                  </a:lnTo>
                  <a:lnTo>
                    <a:pt x="454819" y="683418"/>
                  </a:lnTo>
                  <a:lnTo>
                    <a:pt x="561975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47">
              <a:extLst>
                <a:ext uri="{FF2B5EF4-FFF2-40B4-BE49-F238E27FC236}">
                  <a16:creationId xmlns:a16="http://schemas.microsoft.com/office/drawing/2014/main" id="{5972DFF5-9D74-442A-B638-C838089C738A}"/>
                </a:ext>
              </a:extLst>
            </p:cNvPr>
            <p:cNvSpPr/>
            <p:nvPr/>
          </p:nvSpPr>
          <p:spPr>
            <a:xfrm>
              <a:off x="7554913" y="4695825"/>
              <a:ext cx="711200" cy="1047750"/>
            </a:xfrm>
            <a:custGeom>
              <a:avLst/>
              <a:gdLst>
                <a:gd name="connsiteX0" fmla="*/ 330994 w 709613"/>
                <a:gd name="connsiteY0" fmla="*/ 564356 h 1047750"/>
                <a:gd name="connsiteX1" fmla="*/ 352425 w 709613"/>
                <a:gd name="connsiteY1" fmla="*/ 614363 h 1047750"/>
                <a:gd name="connsiteX2" fmla="*/ 361950 w 709613"/>
                <a:gd name="connsiteY2" fmla="*/ 635794 h 1047750"/>
                <a:gd name="connsiteX3" fmla="*/ 381000 w 709613"/>
                <a:gd name="connsiteY3" fmla="*/ 683419 h 1047750"/>
                <a:gd name="connsiteX4" fmla="*/ 397669 w 709613"/>
                <a:gd name="connsiteY4" fmla="*/ 731044 h 1047750"/>
                <a:gd name="connsiteX5" fmla="*/ 411957 w 709613"/>
                <a:gd name="connsiteY5" fmla="*/ 776288 h 1047750"/>
                <a:gd name="connsiteX6" fmla="*/ 423863 w 709613"/>
                <a:gd name="connsiteY6" fmla="*/ 821531 h 1047750"/>
                <a:gd name="connsiteX7" fmla="*/ 433388 w 709613"/>
                <a:gd name="connsiteY7" fmla="*/ 864394 h 1047750"/>
                <a:gd name="connsiteX8" fmla="*/ 442913 w 709613"/>
                <a:gd name="connsiteY8" fmla="*/ 914400 h 1047750"/>
                <a:gd name="connsiteX9" fmla="*/ 450057 w 709613"/>
                <a:gd name="connsiteY9" fmla="*/ 954881 h 1047750"/>
                <a:gd name="connsiteX10" fmla="*/ 459582 w 709613"/>
                <a:gd name="connsiteY10" fmla="*/ 983456 h 1047750"/>
                <a:gd name="connsiteX11" fmla="*/ 469107 w 709613"/>
                <a:gd name="connsiteY11" fmla="*/ 1004888 h 1047750"/>
                <a:gd name="connsiteX12" fmla="*/ 485775 w 709613"/>
                <a:gd name="connsiteY12" fmla="*/ 1021556 h 1047750"/>
                <a:gd name="connsiteX13" fmla="*/ 504825 w 709613"/>
                <a:gd name="connsiteY13" fmla="*/ 1033463 h 1047750"/>
                <a:gd name="connsiteX14" fmla="*/ 523875 w 709613"/>
                <a:gd name="connsiteY14" fmla="*/ 1042988 h 1047750"/>
                <a:gd name="connsiteX15" fmla="*/ 547688 w 709613"/>
                <a:gd name="connsiteY15" fmla="*/ 1047750 h 1047750"/>
                <a:gd name="connsiteX16" fmla="*/ 578644 w 709613"/>
                <a:gd name="connsiteY16" fmla="*/ 1040606 h 1047750"/>
                <a:gd name="connsiteX17" fmla="*/ 604838 w 709613"/>
                <a:gd name="connsiteY17" fmla="*/ 1028700 h 1047750"/>
                <a:gd name="connsiteX18" fmla="*/ 633413 w 709613"/>
                <a:gd name="connsiteY18" fmla="*/ 1009650 h 1047750"/>
                <a:gd name="connsiteX19" fmla="*/ 661988 w 709613"/>
                <a:gd name="connsiteY19" fmla="*/ 985838 h 1047750"/>
                <a:gd name="connsiteX20" fmla="*/ 676275 w 709613"/>
                <a:gd name="connsiteY20" fmla="*/ 966788 h 1047750"/>
                <a:gd name="connsiteX21" fmla="*/ 683419 w 709613"/>
                <a:gd name="connsiteY21" fmla="*/ 945356 h 1047750"/>
                <a:gd name="connsiteX22" fmla="*/ 695325 w 709613"/>
                <a:gd name="connsiteY22" fmla="*/ 902494 h 1047750"/>
                <a:gd name="connsiteX23" fmla="*/ 702469 w 709613"/>
                <a:gd name="connsiteY23" fmla="*/ 854869 h 1047750"/>
                <a:gd name="connsiteX24" fmla="*/ 707232 w 709613"/>
                <a:gd name="connsiteY24" fmla="*/ 814388 h 1047750"/>
                <a:gd name="connsiteX25" fmla="*/ 709613 w 709613"/>
                <a:gd name="connsiteY25" fmla="*/ 757238 h 1047750"/>
                <a:gd name="connsiteX26" fmla="*/ 704850 w 709613"/>
                <a:gd name="connsiteY26" fmla="*/ 700088 h 1047750"/>
                <a:gd name="connsiteX27" fmla="*/ 697707 w 709613"/>
                <a:gd name="connsiteY27" fmla="*/ 638175 h 1047750"/>
                <a:gd name="connsiteX28" fmla="*/ 685800 w 709613"/>
                <a:gd name="connsiteY28" fmla="*/ 571500 h 1047750"/>
                <a:gd name="connsiteX29" fmla="*/ 676275 w 709613"/>
                <a:gd name="connsiteY29" fmla="*/ 542925 h 1047750"/>
                <a:gd name="connsiteX30" fmla="*/ 657225 w 709613"/>
                <a:gd name="connsiteY30" fmla="*/ 511969 h 1047750"/>
                <a:gd name="connsiteX31" fmla="*/ 607219 w 709613"/>
                <a:gd name="connsiteY31" fmla="*/ 457200 h 1047750"/>
                <a:gd name="connsiteX32" fmla="*/ 573882 w 709613"/>
                <a:gd name="connsiteY32" fmla="*/ 421481 h 1047750"/>
                <a:gd name="connsiteX33" fmla="*/ 519113 w 709613"/>
                <a:gd name="connsiteY33" fmla="*/ 364331 h 1047750"/>
                <a:gd name="connsiteX34" fmla="*/ 454819 w 709613"/>
                <a:gd name="connsiteY34" fmla="*/ 307181 h 1047750"/>
                <a:gd name="connsiteX35" fmla="*/ 383382 w 709613"/>
                <a:gd name="connsiteY35" fmla="*/ 245269 h 1047750"/>
                <a:gd name="connsiteX36" fmla="*/ 333375 w 709613"/>
                <a:gd name="connsiteY36" fmla="*/ 202406 h 1047750"/>
                <a:gd name="connsiteX37" fmla="*/ 250032 w 709613"/>
                <a:gd name="connsiteY37" fmla="*/ 140494 h 1047750"/>
                <a:gd name="connsiteX38" fmla="*/ 173832 w 709613"/>
                <a:gd name="connsiteY38" fmla="*/ 85725 h 1047750"/>
                <a:gd name="connsiteX39" fmla="*/ 83344 w 709613"/>
                <a:gd name="connsiteY39" fmla="*/ 28575 h 1047750"/>
                <a:gd name="connsiteX40" fmla="*/ 66675 w 709613"/>
                <a:gd name="connsiteY40" fmla="*/ 16669 h 1047750"/>
                <a:gd name="connsiteX41" fmla="*/ 47625 w 709613"/>
                <a:gd name="connsiteY41" fmla="*/ 4763 h 1047750"/>
                <a:gd name="connsiteX42" fmla="*/ 23813 w 709613"/>
                <a:gd name="connsiteY42" fmla="*/ 0 h 1047750"/>
                <a:gd name="connsiteX43" fmla="*/ 14288 w 709613"/>
                <a:gd name="connsiteY43" fmla="*/ 0 h 1047750"/>
                <a:gd name="connsiteX44" fmla="*/ 4763 w 709613"/>
                <a:gd name="connsiteY44" fmla="*/ 2381 h 1047750"/>
                <a:gd name="connsiteX45" fmla="*/ 0 w 709613"/>
                <a:gd name="connsiteY45" fmla="*/ 19050 h 1047750"/>
                <a:gd name="connsiteX46" fmla="*/ 4763 w 709613"/>
                <a:gd name="connsiteY46" fmla="*/ 45244 h 1047750"/>
                <a:gd name="connsiteX47" fmla="*/ 21432 w 709613"/>
                <a:gd name="connsiteY47" fmla="*/ 71438 h 1047750"/>
                <a:gd name="connsiteX48" fmla="*/ 66675 w 709613"/>
                <a:gd name="connsiteY48" fmla="*/ 128588 h 1047750"/>
                <a:gd name="connsiteX49" fmla="*/ 133350 w 709613"/>
                <a:gd name="connsiteY49" fmla="*/ 226219 h 1047750"/>
                <a:gd name="connsiteX50" fmla="*/ 185738 w 709613"/>
                <a:gd name="connsiteY50" fmla="*/ 304800 h 1047750"/>
                <a:gd name="connsiteX51" fmla="*/ 233363 w 709613"/>
                <a:gd name="connsiteY51" fmla="*/ 383381 h 1047750"/>
                <a:gd name="connsiteX52" fmla="*/ 269082 w 709613"/>
                <a:gd name="connsiteY52" fmla="*/ 445294 h 1047750"/>
                <a:gd name="connsiteX53" fmla="*/ 304800 w 709613"/>
                <a:gd name="connsiteY53" fmla="*/ 514350 h 1047750"/>
                <a:gd name="connsiteX54" fmla="*/ 330994 w 709613"/>
                <a:gd name="connsiteY54" fmla="*/ 564356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09613" h="1047750">
                  <a:moveTo>
                    <a:pt x="330994" y="564356"/>
                  </a:moveTo>
                  <a:lnTo>
                    <a:pt x="352425" y="614363"/>
                  </a:lnTo>
                  <a:lnTo>
                    <a:pt x="361950" y="635794"/>
                  </a:lnTo>
                  <a:lnTo>
                    <a:pt x="381000" y="683419"/>
                  </a:lnTo>
                  <a:lnTo>
                    <a:pt x="397669" y="731044"/>
                  </a:lnTo>
                  <a:lnTo>
                    <a:pt x="411957" y="776288"/>
                  </a:lnTo>
                  <a:lnTo>
                    <a:pt x="423863" y="821531"/>
                  </a:lnTo>
                  <a:lnTo>
                    <a:pt x="433388" y="864394"/>
                  </a:lnTo>
                  <a:lnTo>
                    <a:pt x="442913" y="914400"/>
                  </a:lnTo>
                  <a:lnTo>
                    <a:pt x="450057" y="954881"/>
                  </a:lnTo>
                  <a:lnTo>
                    <a:pt x="459582" y="983456"/>
                  </a:lnTo>
                  <a:lnTo>
                    <a:pt x="469107" y="1004888"/>
                  </a:lnTo>
                  <a:lnTo>
                    <a:pt x="485775" y="1021556"/>
                  </a:lnTo>
                  <a:lnTo>
                    <a:pt x="504825" y="1033463"/>
                  </a:lnTo>
                  <a:lnTo>
                    <a:pt x="523875" y="1042988"/>
                  </a:lnTo>
                  <a:lnTo>
                    <a:pt x="547688" y="1047750"/>
                  </a:lnTo>
                  <a:lnTo>
                    <a:pt x="578644" y="1040606"/>
                  </a:lnTo>
                  <a:lnTo>
                    <a:pt x="604838" y="1028700"/>
                  </a:lnTo>
                  <a:lnTo>
                    <a:pt x="633413" y="1009650"/>
                  </a:lnTo>
                  <a:lnTo>
                    <a:pt x="661988" y="985838"/>
                  </a:lnTo>
                  <a:lnTo>
                    <a:pt x="676275" y="966788"/>
                  </a:lnTo>
                  <a:lnTo>
                    <a:pt x="683419" y="945356"/>
                  </a:lnTo>
                  <a:lnTo>
                    <a:pt x="695325" y="902494"/>
                  </a:lnTo>
                  <a:lnTo>
                    <a:pt x="702469" y="854869"/>
                  </a:lnTo>
                  <a:lnTo>
                    <a:pt x="707232" y="814388"/>
                  </a:lnTo>
                  <a:cubicBezTo>
                    <a:pt x="708026" y="795338"/>
                    <a:pt x="708819" y="776288"/>
                    <a:pt x="709613" y="757238"/>
                  </a:cubicBezTo>
                  <a:lnTo>
                    <a:pt x="704850" y="700088"/>
                  </a:lnTo>
                  <a:lnTo>
                    <a:pt x="697707" y="638175"/>
                  </a:lnTo>
                  <a:lnTo>
                    <a:pt x="685800" y="571500"/>
                  </a:lnTo>
                  <a:lnTo>
                    <a:pt x="676275" y="542925"/>
                  </a:lnTo>
                  <a:lnTo>
                    <a:pt x="657225" y="511969"/>
                  </a:lnTo>
                  <a:lnTo>
                    <a:pt x="607219" y="457200"/>
                  </a:lnTo>
                  <a:lnTo>
                    <a:pt x="573882" y="421481"/>
                  </a:lnTo>
                  <a:lnTo>
                    <a:pt x="519113" y="364331"/>
                  </a:lnTo>
                  <a:lnTo>
                    <a:pt x="454819" y="307181"/>
                  </a:lnTo>
                  <a:lnTo>
                    <a:pt x="383382" y="245269"/>
                  </a:lnTo>
                  <a:lnTo>
                    <a:pt x="333375" y="202406"/>
                  </a:lnTo>
                  <a:lnTo>
                    <a:pt x="250032" y="140494"/>
                  </a:lnTo>
                  <a:lnTo>
                    <a:pt x="173832" y="85725"/>
                  </a:lnTo>
                  <a:lnTo>
                    <a:pt x="83344" y="28575"/>
                  </a:lnTo>
                  <a:lnTo>
                    <a:pt x="66675" y="16669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21432" y="71438"/>
                  </a:lnTo>
                  <a:lnTo>
                    <a:pt x="66675" y="128588"/>
                  </a:lnTo>
                  <a:lnTo>
                    <a:pt x="133350" y="226219"/>
                  </a:lnTo>
                  <a:lnTo>
                    <a:pt x="185738" y="304800"/>
                  </a:lnTo>
                  <a:lnTo>
                    <a:pt x="233363" y="383381"/>
                  </a:lnTo>
                  <a:lnTo>
                    <a:pt x="269082" y="445294"/>
                  </a:lnTo>
                  <a:lnTo>
                    <a:pt x="304800" y="514350"/>
                  </a:lnTo>
                  <a:lnTo>
                    <a:pt x="330994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48">
              <a:extLst>
                <a:ext uri="{FF2B5EF4-FFF2-40B4-BE49-F238E27FC236}">
                  <a16:creationId xmlns:a16="http://schemas.microsoft.com/office/drawing/2014/main" id="{E7DD8E51-D284-48D6-B8BF-10310E430DCB}"/>
                </a:ext>
              </a:extLst>
            </p:cNvPr>
            <p:cNvSpPr/>
            <p:nvPr/>
          </p:nvSpPr>
          <p:spPr>
            <a:xfrm>
              <a:off x="6677026" y="4667251"/>
              <a:ext cx="595313" cy="963613"/>
            </a:xfrm>
            <a:custGeom>
              <a:avLst/>
              <a:gdLst>
                <a:gd name="connsiteX0" fmla="*/ 323850 w 595313"/>
                <a:gd name="connsiteY0" fmla="*/ 257175 h 964406"/>
                <a:gd name="connsiteX1" fmla="*/ 271463 w 595313"/>
                <a:gd name="connsiteY1" fmla="*/ 207169 h 964406"/>
                <a:gd name="connsiteX2" fmla="*/ 230981 w 595313"/>
                <a:gd name="connsiteY2" fmla="*/ 166688 h 964406"/>
                <a:gd name="connsiteX3" fmla="*/ 169069 w 595313"/>
                <a:gd name="connsiteY3" fmla="*/ 109538 h 964406"/>
                <a:gd name="connsiteX4" fmla="*/ 109538 w 595313"/>
                <a:gd name="connsiteY4" fmla="*/ 57150 h 964406"/>
                <a:gd name="connsiteX5" fmla="*/ 61913 w 595313"/>
                <a:gd name="connsiteY5" fmla="*/ 14288 h 964406"/>
                <a:gd name="connsiteX6" fmla="*/ 35719 w 595313"/>
                <a:gd name="connsiteY6" fmla="*/ 2381 h 964406"/>
                <a:gd name="connsiteX7" fmla="*/ 19050 w 595313"/>
                <a:gd name="connsiteY7" fmla="*/ 0 h 964406"/>
                <a:gd name="connsiteX8" fmla="*/ 9525 w 595313"/>
                <a:gd name="connsiteY8" fmla="*/ 0 h 964406"/>
                <a:gd name="connsiteX9" fmla="*/ 0 w 595313"/>
                <a:gd name="connsiteY9" fmla="*/ 4763 h 964406"/>
                <a:gd name="connsiteX10" fmla="*/ 2381 w 595313"/>
                <a:gd name="connsiteY10" fmla="*/ 28575 h 964406"/>
                <a:gd name="connsiteX11" fmla="*/ 23813 w 595313"/>
                <a:gd name="connsiteY11" fmla="*/ 73819 h 964406"/>
                <a:gd name="connsiteX12" fmla="*/ 88106 w 595313"/>
                <a:gd name="connsiteY12" fmla="*/ 183356 h 964406"/>
                <a:gd name="connsiteX13" fmla="*/ 150019 w 595313"/>
                <a:gd name="connsiteY13" fmla="*/ 309563 h 964406"/>
                <a:gd name="connsiteX14" fmla="*/ 214313 w 595313"/>
                <a:gd name="connsiteY14" fmla="*/ 459581 h 964406"/>
                <a:gd name="connsiteX15" fmla="*/ 235744 w 595313"/>
                <a:gd name="connsiteY15" fmla="*/ 521494 h 964406"/>
                <a:gd name="connsiteX16" fmla="*/ 273844 w 595313"/>
                <a:gd name="connsiteY16" fmla="*/ 635794 h 964406"/>
                <a:gd name="connsiteX17" fmla="*/ 302419 w 595313"/>
                <a:gd name="connsiteY17" fmla="*/ 738188 h 964406"/>
                <a:gd name="connsiteX18" fmla="*/ 304800 w 595313"/>
                <a:gd name="connsiteY18" fmla="*/ 788194 h 964406"/>
                <a:gd name="connsiteX19" fmla="*/ 309563 w 595313"/>
                <a:gd name="connsiteY19" fmla="*/ 835819 h 964406"/>
                <a:gd name="connsiteX20" fmla="*/ 316706 w 595313"/>
                <a:gd name="connsiteY20" fmla="*/ 876300 h 964406"/>
                <a:gd name="connsiteX21" fmla="*/ 326231 w 595313"/>
                <a:gd name="connsiteY21" fmla="*/ 904875 h 964406"/>
                <a:gd name="connsiteX22" fmla="*/ 340519 w 595313"/>
                <a:gd name="connsiteY22" fmla="*/ 928688 h 964406"/>
                <a:gd name="connsiteX23" fmla="*/ 354806 w 595313"/>
                <a:gd name="connsiteY23" fmla="*/ 945356 h 964406"/>
                <a:gd name="connsiteX24" fmla="*/ 373856 w 595313"/>
                <a:gd name="connsiteY24" fmla="*/ 954881 h 964406"/>
                <a:gd name="connsiteX25" fmla="*/ 400050 w 595313"/>
                <a:gd name="connsiteY25" fmla="*/ 962025 h 964406"/>
                <a:gd name="connsiteX26" fmla="*/ 431006 w 595313"/>
                <a:gd name="connsiteY26" fmla="*/ 964406 h 964406"/>
                <a:gd name="connsiteX27" fmla="*/ 454819 w 595313"/>
                <a:gd name="connsiteY27" fmla="*/ 959644 h 964406"/>
                <a:gd name="connsiteX28" fmla="*/ 481013 w 595313"/>
                <a:gd name="connsiteY28" fmla="*/ 952500 h 964406"/>
                <a:gd name="connsiteX29" fmla="*/ 504825 w 595313"/>
                <a:gd name="connsiteY29" fmla="*/ 935831 h 964406"/>
                <a:gd name="connsiteX30" fmla="*/ 526256 w 595313"/>
                <a:gd name="connsiteY30" fmla="*/ 916781 h 964406"/>
                <a:gd name="connsiteX31" fmla="*/ 545306 w 595313"/>
                <a:gd name="connsiteY31" fmla="*/ 892969 h 964406"/>
                <a:gd name="connsiteX32" fmla="*/ 554831 w 595313"/>
                <a:gd name="connsiteY32" fmla="*/ 866775 h 964406"/>
                <a:gd name="connsiteX33" fmla="*/ 566738 w 595313"/>
                <a:gd name="connsiteY33" fmla="*/ 828675 h 964406"/>
                <a:gd name="connsiteX34" fmla="*/ 581025 w 595313"/>
                <a:gd name="connsiteY34" fmla="*/ 771525 h 964406"/>
                <a:gd name="connsiteX35" fmla="*/ 588169 w 595313"/>
                <a:gd name="connsiteY35" fmla="*/ 728663 h 964406"/>
                <a:gd name="connsiteX36" fmla="*/ 595313 w 595313"/>
                <a:gd name="connsiteY36" fmla="*/ 666750 h 964406"/>
                <a:gd name="connsiteX37" fmla="*/ 595313 w 595313"/>
                <a:gd name="connsiteY37" fmla="*/ 642938 h 964406"/>
                <a:gd name="connsiteX38" fmla="*/ 585788 w 595313"/>
                <a:gd name="connsiteY38" fmla="*/ 609600 h 964406"/>
                <a:gd name="connsiteX39" fmla="*/ 564356 w 595313"/>
                <a:gd name="connsiteY39" fmla="*/ 566738 h 964406"/>
                <a:gd name="connsiteX40" fmla="*/ 538163 w 595313"/>
                <a:gd name="connsiteY40" fmla="*/ 521494 h 964406"/>
                <a:gd name="connsiteX41" fmla="*/ 509588 w 595313"/>
                <a:gd name="connsiteY41" fmla="*/ 478631 h 964406"/>
                <a:gd name="connsiteX42" fmla="*/ 478631 w 595313"/>
                <a:gd name="connsiteY42" fmla="*/ 433388 h 964406"/>
                <a:gd name="connsiteX43" fmla="*/ 438150 w 595313"/>
                <a:gd name="connsiteY43" fmla="*/ 383381 h 964406"/>
                <a:gd name="connsiteX44" fmla="*/ 402431 w 595313"/>
                <a:gd name="connsiteY44" fmla="*/ 340519 h 964406"/>
                <a:gd name="connsiteX45" fmla="*/ 323850 w 595313"/>
                <a:gd name="connsiteY45" fmla="*/ 257175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3" h="964406">
                  <a:moveTo>
                    <a:pt x="323850" y="257175"/>
                  </a:moveTo>
                  <a:lnTo>
                    <a:pt x="271463" y="207169"/>
                  </a:lnTo>
                  <a:lnTo>
                    <a:pt x="230981" y="166688"/>
                  </a:lnTo>
                  <a:lnTo>
                    <a:pt x="169069" y="109538"/>
                  </a:lnTo>
                  <a:lnTo>
                    <a:pt x="109538" y="57150"/>
                  </a:lnTo>
                  <a:lnTo>
                    <a:pt x="61913" y="14288"/>
                  </a:lnTo>
                  <a:lnTo>
                    <a:pt x="35719" y="2381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2381" y="28575"/>
                  </a:lnTo>
                  <a:lnTo>
                    <a:pt x="23813" y="73819"/>
                  </a:lnTo>
                  <a:lnTo>
                    <a:pt x="88106" y="183356"/>
                  </a:lnTo>
                  <a:lnTo>
                    <a:pt x="150019" y="309563"/>
                  </a:lnTo>
                  <a:lnTo>
                    <a:pt x="214313" y="459581"/>
                  </a:lnTo>
                  <a:lnTo>
                    <a:pt x="235744" y="521494"/>
                  </a:lnTo>
                  <a:lnTo>
                    <a:pt x="273844" y="635794"/>
                  </a:lnTo>
                  <a:lnTo>
                    <a:pt x="302419" y="738188"/>
                  </a:lnTo>
                  <a:lnTo>
                    <a:pt x="304800" y="788194"/>
                  </a:lnTo>
                  <a:lnTo>
                    <a:pt x="309563" y="835819"/>
                  </a:lnTo>
                  <a:lnTo>
                    <a:pt x="316706" y="876300"/>
                  </a:lnTo>
                  <a:lnTo>
                    <a:pt x="326231" y="904875"/>
                  </a:lnTo>
                  <a:lnTo>
                    <a:pt x="340519" y="928688"/>
                  </a:lnTo>
                  <a:lnTo>
                    <a:pt x="354806" y="945356"/>
                  </a:lnTo>
                  <a:lnTo>
                    <a:pt x="373856" y="954881"/>
                  </a:lnTo>
                  <a:lnTo>
                    <a:pt x="400050" y="962025"/>
                  </a:lnTo>
                  <a:lnTo>
                    <a:pt x="431006" y="964406"/>
                  </a:lnTo>
                  <a:lnTo>
                    <a:pt x="454819" y="959644"/>
                  </a:lnTo>
                  <a:lnTo>
                    <a:pt x="481013" y="952500"/>
                  </a:lnTo>
                  <a:lnTo>
                    <a:pt x="504825" y="935831"/>
                  </a:lnTo>
                  <a:lnTo>
                    <a:pt x="526256" y="916781"/>
                  </a:lnTo>
                  <a:lnTo>
                    <a:pt x="545306" y="892969"/>
                  </a:lnTo>
                  <a:lnTo>
                    <a:pt x="554831" y="866775"/>
                  </a:lnTo>
                  <a:lnTo>
                    <a:pt x="566738" y="828675"/>
                  </a:lnTo>
                  <a:lnTo>
                    <a:pt x="581025" y="771525"/>
                  </a:lnTo>
                  <a:lnTo>
                    <a:pt x="588169" y="728663"/>
                  </a:lnTo>
                  <a:lnTo>
                    <a:pt x="595313" y="666750"/>
                  </a:lnTo>
                  <a:lnTo>
                    <a:pt x="595313" y="642938"/>
                  </a:lnTo>
                  <a:lnTo>
                    <a:pt x="585788" y="609600"/>
                  </a:lnTo>
                  <a:lnTo>
                    <a:pt x="564356" y="566738"/>
                  </a:lnTo>
                  <a:lnTo>
                    <a:pt x="538163" y="521494"/>
                  </a:lnTo>
                  <a:lnTo>
                    <a:pt x="509588" y="478631"/>
                  </a:lnTo>
                  <a:lnTo>
                    <a:pt x="478631" y="433388"/>
                  </a:lnTo>
                  <a:lnTo>
                    <a:pt x="438150" y="383381"/>
                  </a:lnTo>
                  <a:lnTo>
                    <a:pt x="402431" y="340519"/>
                  </a:lnTo>
                  <a:lnTo>
                    <a:pt x="323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0">
              <a:extLst>
                <a:ext uri="{FF2B5EF4-FFF2-40B4-BE49-F238E27FC236}">
                  <a16:creationId xmlns:a16="http://schemas.microsoft.com/office/drawing/2014/main" id="{9378B03E-A8DF-4F80-8E99-B543B0FA5340}"/>
                </a:ext>
              </a:extLst>
            </p:cNvPr>
            <p:cNvSpPr/>
            <p:nvPr/>
          </p:nvSpPr>
          <p:spPr>
            <a:xfrm>
              <a:off x="5872164" y="4667251"/>
              <a:ext cx="504825" cy="995363"/>
            </a:xfrm>
            <a:custGeom>
              <a:avLst/>
              <a:gdLst>
                <a:gd name="connsiteX0" fmla="*/ 88106 w 504825"/>
                <a:gd name="connsiteY0" fmla="*/ 214313 h 995363"/>
                <a:gd name="connsiteX1" fmla="*/ 52387 w 504825"/>
                <a:gd name="connsiteY1" fmla="*/ 138113 h 995363"/>
                <a:gd name="connsiteX2" fmla="*/ 9525 w 504825"/>
                <a:gd name="connsiteY2" fmla="*/ 52388 h 995363"/>
                <a:gd name="connsiteX3" fmla="*/ 0 w 504825"/>
                <a:gd name="connsiteY3" fmla="*/ 19050 h 995363"/>
                <a:gd name="connsiteX4" fmla="*/ 2381 w 504825"/>
                <a:gd name="connsiteY4" fmla="*/ 4763 h 995363"/>
                <a:gd name="connsiteX5" fmla="*/ 11906 w 504825"/>
                <a:gd name="connsiteY5" fmla="*/ 0 h 995363"/>
                <a:gd name="connsiteX6" fmla="*/ 26193 w 504825"/>
                <a:gd name="connsiteY6" fmla="*/ 0 h 995363"/>
                <a:gd name="connsiteX7" fmla="*/ 47625 w 504825"/>
                <a:gd name="connsiteY7" fmla="*/ 4763 h 995363"/>
                <a:gd name="connsiteX8" fmla="*/ 69056 w 504825"/>
                <a:gd name="connsiteY8" fmla="*/ 16669 h 995363"/>
                <a:gd name="connsiteX9" fmla="*/ 126206 w 504825"/>
                <a:gd name="connsiteY9" fmla="*/ 73819 h 995363"/>
                <a:gd name="connsiteX10" fmla="*/ 219075 w 504825"/>
                <a:gd name="connsiteY10" fmla="*/ 161925 h 995363"/>
                <a:gd name="connsiteX11" fmla="*/ 290512 w 504825"/>
                <a:gd name="connsiteY11" fmla="*/ 238125 h 995363"/>
                <a:gd name="connsiteX12" fmla="*/ 335756 w 504825"/>
                <a:gd name="connsiteY12" fmla="*/ 288131 h 995363"/>
                <a:gd name="connsiteX13" fmla="*/ 359568 w 504825"/>
                <a:gd name="connsiteY13" fmla="*/ 314325 h 995363"/>
                <a:gd name="connsiteX14" fmla="*/ 381000 w 504825"/>
                <a:gd name="connsiteY14" fmla="*/ 342900 h 995363"/>
                <a:gd name="connsiteX15" fmla="*/ 400050 w 504825"/>
                <a:gd name="connsiteY15" fmla="*/ 376238 h 995363"/>
                <a:gd name="connsiteX16" fmla="*/ 431006 w 504825"/>
                <a:gd name="connsiteY16" fmla="*/ 440531 h 995363"/>
                <a:gd name="connsiteX17" fmla="*/ 452437 w 504825"/>
                <a:gd name="connsiteY17" fmla="*/ 497681 h 995363"/>
                <a:gd name="connsiteX18" fmla="*/ 471487 w 504825"/>
                <a:gd name="connsiteY18" fmla="*/ 552450 h 995363"/>
                <a:gd name="connsiteX19" fmla="*/ 485775 w 504825"/>
                <a:gd name="connsiteY19" fmla="*/ 614363 h 995363"/>
                <a:gd name="connsiteX20" fmla="*/ 495300 w 504825"/>
                <a:gd name="connsiteY20" fmla="*/ 666750 h 995363"/>
                <a:gd name="connsiteX21" fmla="*/ 504825 w 504825"/>
                <a:gd name="connsiteY21" fmla="*/ 740569 h 995363"/>
                <a:gd name="connsiteX22" fmla="*/ 502443 w 504825"/>
                <a:gd name="connsiteY22" fmla="*/ 769144 h 995363"/>
                <a:gd name="connsiteX23" fmla="*/ 488156 w 504825"/>
                <a:gd name="connsiteY23" fmla="*/ 814388 h 995363"/>
                <a:gd name="connsiteX24" fmla="*/ 469106 w 504825"/>
                <a:gd name="connsiteY24" fmla="*/ 862013 h 995363"/>
                <a:gd name="connsiteX25" fmla="*/ 442912 w 504825"/>
                <a:gd name="connsiteY25" fmla="*/ 914400 h 995363"/>
                <a:gd name="connsiteX26" fmla="*/ 409575 w 504825"/>
                <a:gd name="connsiteY26" fmla="*/ 957263 h 995363"/>
                <a:gd name="connsiteX27" fmla="*/ 385762 w 504825"/>
                <a:gd name="connsiteY27" fmla="*/ 976313 h 995363"/>
                <a:gd name="connsiteX28" fmla="*/ 357187 w 504825"/>
                <a:gd name="connsiteY28" fmla="*/ 992981 h 995363"/>
                <a:gd name="connsiteX29" fmla="*/ 330993 w 504825"/>
                <a:gd name="connsiteY29" fmla="*/ 995363 h 995363"/>
                <a:gd name="connsiteX30" fmla="*/ 300037 w 504825"/>
                <a:gd name="connsiteY30" fmla="*/ 990600 h 995363"/>
                <a:gd name="connsiteX31" fmla="*/ 271462 w 504825"/>
                <a:gd name="connsiteY31" fmla="*/ 978694 h 995363"/>
                <a:gd name="connsiteX32" fmla="*/ 250031 w 504825"/>
                <a:gd name="connsiteY32" fmla="*/ 959644 h 995363"/>
                <a:gd name="connsiteX33" fmla="*/ 238125 w 504825"/>
                <a:gd name="connsiteY33" fmla="*/ 940594 h 995363"/>
                <a:gd name="connsiteX34" fmla="*/ 226218 w 504825"/>
                <a:gd name="connsiteY34" fmla="*/ 914400 h 995363"/>
                <a:gd name="connsiteX35" fmla="*/ 219075 w 504825"/>
                <a:gd name="connsiteY35" fmla="*/ 885825 h 995363"/>
                <a:gd name="connsiteX36" fmla="*/ 214312 w 504825"/>
                <a:gd name="connsiteY36" fmla="*/ 802481 h 995363"/>
                <a:gd name="connsiteX37" fmla="*/ 209550 w 504825"/>
                <a:gd name="connsiteY37" fmla="*/ 704850 h 995363"/>
                <a:gd name="connsiteX38" fmla="*/ 204787 w 504825"/>
                <a:gd name="connsiteY38" fmla="*/ 635794 h 995363"/>
                <a:gd name="connsiteX39" fmla="*/ 190500 w 504825"/>
                <a:gd name="connsiteY39" fmla="*/ 542925 h 995363"/>
                <a:gd name="connsiteX40" fmla="*/ 180975 w 504825"/>
                <a:gd name="connsiteY40" fmla="*/ 488156 h 995363"/>
                <a:gd name="connsiteX41" fmla="*/ 169068 w 504825"/>
                <a:gd name="connsiteY41" fmla="*/ 433388 h 995363"/>
                <a:gd name="connsiteX42" fmla="*/ 140493 w 504825"/>
                <a:gd name="connsiteY42" fmla="*/ 352425 h 995363"/>
                <a:gd name="connsiteX43" fmla="*/ 88106 w 504825"/>
                <a:gd name="connsiteY43" fmla="*/ 2143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4825" h="995363">
                  <a:moveTo>
                    <a:pt x="88106" y="214313"/>
                  </a:moveTo>
                  <a:lnTo>
                    <a:pt x="52387" y="138113"/>
                  </a:lnTo>
                  <a:lnTo>
                    <a:pt x="9525" y="52388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69056" y="16669"/>
                  </a:lnTo>
                  <a:lnTo>
                    <a:pt x="126206" y="73819"/>
                  </a:lnTo>
                  <a:lnTo>
                    <a:pt x="219075" y="161925"/>
                  </a:lnTo>
                  <a:lnTo>
                    <a:pt x="290512" y="238125"/>
                  </a:lnTo>
                  <a:lnTo>
                    <a:pt x="335756" y="288131"/>
                  </a:lnTo>
                  <a:lnTo>
                    <a:pt x="359568" y="314325"/>
                  </a:lnTo>
                  <a:lnTo>
                    <a:pt x="381000" y="342900"/>
                  </a:lnTo>
                  <a:lnTo>
                    <a:pt x="400050" y="376238"/>
                  </a:lnTo>
                  <a:lnTo>
                    <a:pt x="431006" y="440531"/>
                  </a:lnTo>
                  <a:lnTo>
                    <a:pt x="452437" y="497681"/>
                  </a:lnTo>
                  <a:lnTo>
                    <a:pt x="471487" y="552450"/>
                  </a:lnTo>
                  <a:lnTo>
                    <a:pt x="485775" y="614363"/>
                  </a:lnTo>
                  <a:lnTo>
                    <a:pt x="495300" y="666750"/>
                  </a:lnTo>
                  <a:lnTo>
                    <a:pt x="504825" y="740569"/>
                  </a:lnTo>
                  <a:lnTo>
                    <a:pt x="502443" y="769144"/>
                  </a:lnTo>
                  <a:lnTo>
                    <a:pt x="488156" y="814388"/>
                  </a:lnTo>
                  <a:lnTo>
                    <a:pt x="469106" y="862013"/>
                  </a:lnTo>
                  <a:lnTo>
                    <a:pt x="442912" y="914400"/>
                  </a:lnTo>
                  <a:lnTo>
                    <a:pt x="409575" y="957263"/>
                  </a:lnTo>
                  <a:lnTo>
                    <a:pt x="385762" y="976313"/>
                  </a:lnTo>
                  <a:lnTo>
                    <a:pt x="357187" y="992981"/>
                  </a:lnTo>
                  <a:lnTo>
                    <a:pt x="330993" y="995363"/>
                  </a:lnTo>
                  <a:lnTo>
                    <a:pt x="300037" y="990600"/>
                  </a:lnTo>
                  <a:lnTo>
                    <a:pt x="271462" y="978694"/>
                  </a:lnTo>
                  <a:lnTo>
                    <a:pt x="250031" y="959644"/>
                  </a:lnTo>
                  <a:lnTo>
                    <a:pt x="238125" y="940594"/>
                  </a:lnTo>
                  <a:lnTo>
                    <a:pt x="226218" y="914400"/>
                  </a:lnTo>
                  <a:lnTo>
                    <a:pt x="219075" y="885825"/>
                  </a:lnTo>
                  <a:lnTo>
                    <a:pt x="214312" y="802481"/>
                  </a:lnTo>
                  <a:lnTo>
                    <a:pt x="209550" y="704850"/>
                  </a:lnTo>
                  <a:lnTo>
                    <a:pt x="204787" y="635794"/>
                  </a:lnTo>
                  <a:lnTo>
                    <a:pt x="190500" y="542925"/>
                  </a:lnTo>
                  <a:lnTo>
                    <a:pt x="180975" y="488156"/>
                  </a:lnTo>
                  <a:lnTo>
                    <a:pt x="169068" y="433388"/>
                  </a:lnTo>
                  <a:lnTo>
                    <a:pt x="140493" y="352425"/>
                  </a:lnTo>
                  <a:lnTo>
                    <a:pt x="88106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1">
              <a:extLst>
                <a:ext uri="{FF2B5EF4-FFF2-40B4-BE49-F238E27FC236}">
                  <a16:creationId xmlns:a16="http://schemas.microsoft.com/office/drawing/2014/main" id="{50927112-3639-406A-A503-18EEBDD0C0DC}"/>
                </a:ext>
              </a:extLst>
            </p:cNvPr>
            <p:cNvSpPr/>
            <p:nvPr/>
          </p:nvSpPr>
          <p:spPr>
            <a:xfrm>
              <a:off x="4932363" y="4738688"/>
              <a:ext cx="508000" cy="1077912"/>
            </a:xfrm>
            <a:custGeom>
              <a:avLst/>
              <a:gdLst>
                <a:gd name="connsiteX0" fmla="*/ 433387 w 509587"/>
                <a:gd name="connsiteY0" fmla="*/ 592931 h 1078706"/>
                <a:gd name="connsiteX1" fmla="*/ 416719 w 509587"/>
                <a:gd name="connsiteY1" fmla="*/ 657225 h 1078706"/>
                <a:gd name="connsiteX2" fmla="*/ 404812 w 509587"/>
                <a:gd name="connsiteY2" fmla="*/ 692943 h 1078706"/>
                <a:gd name="connsiteX3" fmla="*/ 388144 w 509587"/>
                <a:gd name="connsiteY3" fmla="*/ 742950 h 1078706"/>
                <a:gd name="connsiteX4" fmla="*/ 359569 w 509587"/>
                <a:gd name="connsiteY4" fmla="*/ 802481 h 1078706"/>
                <a:gd name="connsiteX5" fmla="*/ 321469 w 509587"/>
                <a:gd name="connsiteY5" fmla="*/ 862012 h 1078706"/>
                <a:gd name="connsiteX6" fmla="*/ 250031 w 509587"/>
                <a:gd name="connsiteY6" fmla="*/ 957262 h 1078706"/>
                <a:gd name="connsiteX7" fmla="*/ 200025 w 509587"/>
                <a:gd name="connsiteY7" fmla="*/ 1016793 h 1078706"/>
                <a:gd name="connsiteX8" fmla="*/ 159544 w 509587"/>
                <a:gd name="connsiteY8" fmla="*/ 1057275 h 1078706"/>
                <a:gd name="connsiteX9" fmla="*/ 138112 w 509587"/>
                <a:gd name="connsiteY9" fmla="*/ 1071562 h 1078706"/>
                <a:gd name="connsiteX10" fmla="*/ 111919 w 509587"/>
                <a:gd name="connsiteY10" fmla="*/ 1078706 h 1078706"/>
                <a:gd name="connsiteX11" fmla="*/ 95250 w 509587"/>
                <a:gd name="connsiteY11" fmla="*/ 1078706 h 1078706"/>
                <a:gd name="connsiteX12" fmla="*/ 76200 w 509587"/>
                <a:gd name="connsiteY12" fmla="*/ 1071562 h 1078706"/>
                <a:gd name="connsiteX13" fmla="*/ 61912 w 509587"/>
                <a:gd name="connsiteY13" fmla="*/ 1057275 h 1078706"/>
                <a:gd name="connsiteX14" fmla="*/ 45244 w 509587"/>
                <a:gd name="connsiteY14" fmla="*/ 1028700 h 1078706"/>
                <a:gd name="connsiteX15" fmla="*/ 28575 w 509587"/>
                <a:gd name="connsiteY15" fmla="*/ 985837 h 1078706"/>
                <a:gd name="connsiteX16" fmla="*/ 16669 w 509587"/>
                <a:gd name="connsiteY16" fmla="*/ 933450 h 1078706"/>
                <a:gd name="connsiteX17" fmla="*/ 7144 w 509587"/>
                <a:gd name="connsiteY17" fmla="*/ 869156 h 1078706"/>
                <a:gd name="connsiteX18" fmla="*/ 0 w 509587"/>
                <a:gd name="connsiteY18" fmla="*/ 804862 h 1078706"/>
                <a:gd name="connsiteX19" fmla="*/ 0 w 509587"/>
                <a:gd name="connsiteY19" fmla="*/ 776287 h 1078706"/>
                <a:gd name="connsiteX20" fmla="*/ 2381 w 509587"/>
                <a:gd name="connsiteY20" fmla="*/ 764381 h 1078706"/>
                <a:gd name="connsiteX21" fmla="*/ 7144 w 509587"/>
                <a:gd name="connsiteY21" fmla="*/ 759618 h 1078706"/>
                <a:gd name="connsiteX22" fmla="*/ 59531 w 509587"/>
                <a:gd name="connsiteY22" fmla="*/ 719137 h 1078706"/>
                <a:gd name="connsiteX23" fmla="*/ 130969 w 509587"/>
                <a:gd name="connsiteY23" fmla="*/ 654843 h 1078706"/>
                <a:gd name="connsiteX24" fmla="*/ 173831 w 509587"/>
                <a:gd name="connsiteY24" fmla="*/ 614362 h 1078706"/>
                <a:gd name="connsiteX25" fmla="*/ 219075 w 509587"/>
                <a:gd name="connsiteY25" fmla="*/ 561975 h 1078706"/>
                <a:gd name="connsiteX26" fmla="*/ 254794 w 509587"/>
                <a:gd name="connsiteY26" fmla="*/ 507206 h 1078706"/>
                <a:gd name="connsiteX27" fmla="*/ 288131 w 509587"/>
                <a:gd name="connsiteY27" fmla="*/ 452437 h 1078706"/>
                <a:gd name="connsiteX28" fmla="*/ 328612 w 509587"/>
                <a:gd name="connsiteY28" fmla="*/ 373856 h 1078706"/>
                <a:gd name="connsiteX29" fmla="*/ 369094 w 509587"/>
                <a:gd name="connsiteY29" fmla="*/ 266700 h 1078706"/>
                <a:gd name="connsiteX30" fmla="*/ 395287 w 509587"/>
                <a:gd name="connsiteY30" fmla="*/ 195262 h 1078706"/>
                <a:gd name="connsiteX31" fmla="*/ 431006 w 509587"/>
                <a:gd name="connsiteY31" fmla="*/ 80962 h 1078706"/>
                <a:gd name="connsiteX32" fmla="*/ 438150 w 509587"/>
                <a:gd name="connsiteY32" fmla="*/ 47625 h 1078706"/>
                <a:gd name="connsiteX33" fmla="*/ 442912 w 509587"/>
                <a:gd name="connsiteY33" fmla="*/ 30956 h 1078706"/>
                <a:gd name="connsiteX34" fmla="*/ 457200 w 509587"/>
                <a:gd name="connsiteY34" fmla="*/ 14287 h 1078706"/>
                <a:gd name="connsiteX35" fmla="*/ 478631 w 509587"/>
                <a:gd name="connsiteY35" fmla="*/ 0 h 1078706"/>
                <a:gd name="connsiteX36" fmla="*/ 488156 w 509587"/>
                <a:gd name="connsiteY36" fmla="*/ 0 h 1078706"/>
                <a:gd name="connsiteX37" fmla="*/ 497681 w 509587"/>
                <a:gd name="connsiteY37" fmla="*/ 2381 h 1078706"/>
                <a:gd name="connsiteX38" fmla="*/ 504825 w 509587"/>
                <a:gd name="connsiteY38" fmla="*/ 14287 h 1078706"/>
                <a:gd name="connsiteX39" fmla="*/ 509587 w 509587"/>
                <a:gd name="connsiteY39" fmla="*/ 40481 h 1078706"/>
                <a:gd name="connsiteX40" fmla="*/ 504825 w 509587"/>
                <a:gd name="connsiteY40" fmla="*/ 119062 h 1078706"/>
                <a:gd name="connsiteX41" fmla="*/ 488156 w 509587"/>
                <a:gd name="connsiteY41" fmla="*/ 278606 h 1078706"/>
                <a:gd name="connsiteX42" fmla="*/ 471487 w 509587"/>
                <a:gd name="connsiteY42" fmla="*/ 402431 h 1078706"/>
                <a:gd name="connsiteX43" fmla="*/ 454819 w 509587"/>
                <a:gd name="connsiteY43" fmla="*/ 492918 h 1078706"/>
                <a:gd name="connsiteX44" fmla="*/ 433387 w 509587"/>
                <a:gd name="connsiteY44" fmla="*/ 59293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078706">
                  <a:moveTo>
                    <a:pt x="433387" y="592931"/>
                  </a:moveTo>
                  <a:lnTo>
                    <a:pt x="416719" y="657225"/>
                  </a:lnTo>
                  <a:lnTo>
                    <a:pt x="404812" y="692943"/>
                  </a:lnTo>
                  <a:lnTo>
                    <a:pt x="388144" y="742950"/>
                  </a:lnTo>
                  <a:lnTo>
                    <a:pt x="359569" y="802481"/>
                  </a:lnTo>
                  <a:lnTo>
                    <a:pt x="321469" y="862012"/>
                  </a:lnTo>
                  <a:lnTo>
                    <a:pt x="250031" y="957262"/>
                  </a:lnTo>
                  <a:lnTo>
                    <a:pt x="200025" y="1016793"/>
                  </a:lnTo>
                  <a:lnTo>
                    <a:pt x="159544" y="1057275"/>
                  </a:lnTo>
                  <a:lnTo>
                    <a:pt x="138112" y="1071562"/>
                  </a:lnTo>
                  <a:lnTo>
                    <a:pt x="111919" y="1078706"/>
                  </a:lnTo>
                  <a:lnTo>
                    <a:pt x="95250" y="1078706"/>
                  </a:lnTo>
                  <a:lnTo>
                    <a:pt x="76200" y="1071562"/>
                  </a:lnTo>
                  <a:lnTo>
                    <a:pt x="61912" y="1057275"/>
                  </a:lnTo>
                  <a:lnTo>
                    <a:pt x="45244" y="1028700"/>
                  </a:lnTo>
                  <a:lnTo>
                    <a:pt x="28575" y="985837"/>
                  </a:lnTo>
                  <a:lnTo>
                    <a:pt x="16669" y="933450"/>
                  </a:lnTo>
                  <a:lnTo>
                    <a:pt x="7144" y="869156"/>
                  </a:lnTo>
                  <a:lnTo>
                    <a:pt x="0" y="804862"/>
                  </a:lnTo>
                  <a:lnTo>
                    <a:pt x="0" y="776287"/>
                  </a:lnTo>
                  <a:lnTo>
                    <a:pt x="2381" y="764381"/>
                  </a:lnTo>
                  <a:lnTo>
                    <a:pt x="7144" y="759618"/>
                  </a:lnTo>
                  <a:lnTo>
                    <a:pt x="59531" y="719137"/>
                  </a:lnTo>
                  <a:lnTo>
                    <a:pt x="130969" y="654843"/>
                  </a:lnTo>
                  <a:lnTo>
                    <a:pt x="173831" y="614362"/>
                  </a:lnTo>
                  <a:lnTo>
                    <a:pt x="219075" y="561975"/>
                  </a:lnTo>
                  <a:lnTo>
                    <a:pt x="254794" y="507206"/>
                  </a:lnTo>
                  <a:lnTo>
                    <a:pt x="288131" y="452437"/>
                  </a:lnTo>
                  <a:lnTo>
                    <a:pt x="328612" y="373856"/>
                  </a:lnTo>
                  <a:lnTo>
                    <a:pt x="369094" y="266700"/>
                  </a:lnTo>
                  <a:lnTo>
                    <a:pt x="395287" y="195262"/>
                  </a:lnTo>
                  <a:lnTo>
                    <a:pt x="431006" y="80962"/>
                  </a:lnTo>
                  <a:lnTo>
                    <a:pt x="438150" y="47625"/>
                  </a:lnTo>
                  <a:lnTo>
                    <a:pt x="442912" y="30956"/>
                  </a:lnTo>
                  <a:lnTo>
                    <a:pt x="457200" y="14287"/>
                  </a:lnTo>
                  <a:lnTo>
                    <a:pt x="478631" y="0"/>
                  </a:lnTo>
                  <a:lnTo>
                    <a:pt x="488156" y="0"/>
                  </a:lnTo>
                  <a:lnTo>
                    <a:pt x="497681" y="2381"/>
                  </a:lnTo>
                  <a:lnTo>
                    <a:pt x="504825" y="14287"/>
                  </a:lnTo>
                  <a:lnTo>
                    <a:pt x="509587" y="40481"/>
                  </a:lnTo>
                  <a:lnTo>
                    <a:pt x="504825" y="119062"/>
                  </a:lnTo>
                  <a:lnTo>
                    <a:pt x="488156" y="278606"/>
                  </a:lnTo>
                  <a:lnTo>
                    <a:pt x="471487" y="402431"/>
                  </a:lnTo>
                  <a:lnTo>
                    <a:pt x="454819" y="492918"/>
                  </a:lnTo>
                  <a:lnTo>
                    <a:pt x="433387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55">
              <a:extLst>
                <a:ext uri="{FF2B5EF4-FFF2-40B4-BE49-F238E27FC236}">
                  <a16:creationId xmlns:a16="http://schemas.microsoft.com/office/drawing/2014/main" id="{FF725295-50E7-44EB-B475-EFF8409C525F}"/>
                </a:ext>
              </a:extLst>
            </p:cNvPr>
            <p:cNvSpPr/>
            <p:nvPr/>
          </p:nvSpPr>
          <p:spPr>
            <a:xfrm rot="5400000">
              <a:off x="2151063" y="3243264"/>
              <a:ext cx="3879850" cy="1035050"/>
            </a:xfrm>
            <a:custGeom>
              <a:avLst/>
              <a:gdLst>
                <a:gd name="connsiteX0" fmla="*/ 1552575 w 3879850"/>
                <a:gd name="connsiteY0" fmla="*/ 57150 h 1035050"/>
                <a:gd name="connsiteX1" fmla="*/ 1784350 w 3879850"/>
                <a:gd name="connsiteY1" fmla="*/ 73025 h 1035050"/>
                <a:gd name="connsiteX2" fmla="*/ 1924050 w 3879850"/>
                <a:gd name="connsiteY2" fmla="*/ 85725 h 1035050"/>
                <a:gd name="connsiteX3" fmla="*/ 2089150 w 3879850"/>
                <a:gd name="connsiteY3" fmla="*/ 101600 h 1035050"/>
                <a:gd name="connsiteX4" fmla="*/ 2235200 w 3879850"/>
                <a:gd name="connsiteY4" fmla="*/ 120650 h 1035050"/>
                <a:gd name="connsiteX5" fmla="*/ 2305050 w 3879850"/>
                <a:gd name="connsiteY5" fmla="*/ 130175 h 1035050"/>
                <a:gd name="connsiteX6" fmla="*/ 2482850 w 3879850"/>
                <a:gd name="connsiteY6" fmla="*/ 177800 h 1035050"/>
                <a:gd name="connsiteX7" fmla="*/ 2625725 w 3879850"/>
                <a:gd name="connsiteY7" fmla="*/ 219075 h 1035050"/>
                <a:gd name="connsiteX8" fmla="*/ 2740025 w 3879850"/>
                <a:gd name="connsiteY8" fmla="*/ 257175 h 1035050"/>
                <a:gd name="connsiteX9" fmla="*/ 2809875 w 3879850"/>
                <a:gd name="connsiteY9" fmla="*/ 282575 h 1035050"/>
                <a:gd name="connsiteX10" fmla="*/ 2901950 w 3879850"/>
                <a:gd name="connsiteY10" fmla="*/ 317500 h 1035050"/>
                <a:gd name="connsiteX11" fmla="*/ 3003550 w 3879850"/>
                <a:gd name="connsiteY11" fmla="*/ 361950 h 1035050"/>
                <a:gd name="connsiteX12" fmla="*/ 3111500 w 3879850"/>
                <a:gd name="connsiteY12" fmla="*/ 415925 h 1035050"/>
                <a:gd name="connsiteX13" fmla="*/ 3209925 w 3879850"/>
                <a:gd name="connsiteY13" fmla="*/ 473075 h 1035050"/>
                <a:gd name="connsiteX14" fmla="*/ 3298825 w 3879850"/>
                <a:gd name="connsiteY14" fmla="*/ 527050 h 1035050"/>
                <a:gd name="connsiteX15" fmla="*/ 3397250 w 3879850"/>
                <a:gd name="connsiteY15" fmla="*/ 590550 h 1035050"/>
                <a:gd name="connsiteX16" fmla="*/ 3489325 w 3879850"/>
                <a:gd name="connsiteY16" fmla="*/ 654050 h 1035050"/>
                <a:gd name="connsiteX17" fmla="*/ 3581400 w 3879850"/>
                <a:gd name="connsiteY17" fmla="*/ 723900 h 1035050"/>
                <a:gd name="connsiteX18" fmla="*/ 3667125 w 3879850"/>
                <a:gd name="connsiteY18" fmla="*/ 793750 h 1035050"/>
                <a:gd name="connsiteX19" fmla="*/ 3736975 w 3879850"/>
                <a:gd name="connsiteY19" fmla="*/ 854075 h 1035050"/>
                <a:gd name="connsiteX20" fmla="*/ 3816350 w 3879850"/>
                <a:gd name="connsiteY20" fmla="*/ 927100 h 1035050"/>
                <a:gd name="connsiteX21" fmla="*/ 3860800 w 3879850"/>
                <a:gd name="connsiteY21" fmla="*/ 971550 h 1035050"/>
                <a:gd name="connsiteX22" fmla="*/ 3873500 w 3879850"/>
                <a:gd name="connsiteY22" fmla="*/ 990600 h 1035050"/>
                <a:gd name="connsiteX23" fmla="*/ 3879850 w 3879850"/>
                <a:gd name="connsiteY23" fmla="*/ 1006475 h 1035050"/>
                <a:gd name="connsiteX24" fmla="*/ 3879850 w 3879850"/>
                <a:gd name="connsiteY24" fmla="*/ 1019175 h 1035050"/>
                <a:gd name="connsiteX25" fmla="*/ 3870325 w 3879850"/>
                <a:gd name="connsiteY25" fmla="*/ 1035050 h 1035050"/>
                <a:gd name="connsiteX26" fmla="*/ 3860800 w 3879850"/>
                <a:gd name="connsiteY26" fmla="*/ 1035050 h 1035050"/>
                <a:gd name="connsiteX27" fmla="*/ 3832225 w 3879850"/>
                <a:gd name="connsiteY27" fmla="*/ 1025525 h 1035050"/>
                <a:gd name="connsiteX28" fmla="*/ 3806825 w 3879850"/>
                <a:gd name="connsiteY28" fmla="*/ 1009650 h 1035050"/>
                <a:gd name="connsiteX29" fmla="*/ 3740150 w 3879850"/>
                <a:gd name="connsiteY29" fmla="*/ 962025 h 1035050"/>
                <a:gd name="connsiteX30" fmla="*/ 3648075 w 3879850"/>
                <a:gd name="connsiteY30" fmla="*/ 901700 h 1035050"/>
                <a:gd name="connsiteX31" fmla="*/ 3581400 w 3879850"/>
                <a:gd name="connsiteY31" fmla="*/ 860425 h 1035050"/>
                <a:gd name="connsiteX32" fmla="*/ 3517900 w 3879850"/>
                <a:gd name="connsiteY32" fmla="*/ 822325 h 1035050"/>
                <a:gd name="connsiteX33" fmla="*/ 3403600 w 3879850"/>
                <a:gd name="connsiteY33" fmla="*/ 755650 h 1035050"/>
                <a:gd name="connsiteX34" fmla="*/ 3292475 w 3879850"/>
                <a:gd name="connsiteY34" fmla="*/ 698500 h 1035050"/>
                <a:gd name="connsiteX35" fmla="*/ 3175000 w 3879850"/>
                <a:gd name="connsiteY35" fmla="*/ 644525 h 1035050"/>
                <a:gd name="connsiteX36" fmla="*/ 3041650 w 3879850"/>
                <a:gd name="connsiteY36" fmla="*/ 584200 h 1035050"/>
                <a:gd name="connsiteX37" fmla="*/ 2930525 w 3879850"/>
                <a:gd name="connsiteY37" fmla="*/ 542925 h 1035050"/>
                <a:gd name="connsiteX38" fmla="*/ 2794000 w 3879850"/>
                <a:gd name="connsiteY38" fmla="*/ 495300 h 1035050"/>
                <a:gd name="connsiteX39" fmla="*/ 2622550 w 3879850"/>
                <a:gd name="connsiteY39" fmla="*/ 444500 h 1035050"/>
                <a:gd name="connsiteX40" fmla="*/ 2473325 w 3879850"/>
                <a:gd name="connsiteY40" fmla="*/ 406400 h 1035050"/>
                <a:gd name="connsiteX41" fmla="*/ 2314575 w 3879850"/>
                <a:gd name="connsiteY41" fmla="*/ 371475 h 1035050"/>
                <a:gd name="connsiteX42" fmla="*/ 2149475 w 3879850"/>
                <a:gd name="connsiteY42" fmla="*/ 342900 h 1035050"/>
                <a:gd name="connsiteX43" fmla="*/ 1990725 w 3879850"/>
                <a:gd name="connsiteY43" fmla="*/ 323850 h 1035050"/>
                <a:gd name="connsiteX44" fmla="*/ 1717675 w 3879850"/>
                <a:gd name="connsiteY44" fmla="*/ 304800 h 1035050"/>
                <a:gd name="connsiteX45" fmla="*/ 1444625 w 3879850"/>
                <a:gd name="connsiteY45" fmla="*/ 292100 h 1035050"/>
                <a:gd name="connsiteX46" fmla="*/ 1120775 w 3879850"/>
                <a:gd name="connsiteY46" fmla="*/ 285750 h 1035050"/>
                <a:gd name="connsiteX47" fmla="*/ 835025 w 3879850"/>
                <a:gd name="connsiteY47" fmla="*/ 282575 h 1035050"/>
                <a:gd name="connsiteX48" fmla="*/ 577850 w 3879850"/>
                <a:gd name="connsiteY48" fmla="*/ 282575 h 1035050"/>
                <a:gd name="connsiteX49" fmla="*/ 400050 w 3879850"/>
                <a:gd name="connsiteY49" fmla="*/ 282575 h 1035050"/>
                <a:gd name="connsiteX50" fmla="*/ 307975 w 3879850"/>
                <a:gd name="connsiteY50" fmla="*/ 282575 h 1035050"/>
                <a:gd name="connsiteX51" fmla="*/ 254000 w 3879850"/>
                <a:gd name="connsiteY51" fmla="*/ 288925 h 1035050"/>
                <a:gd name="connsiteX52" fmla="*/ 206375 w 3879850"/>
                <a:gd name="connsiteY52" fmla="*/ 301625 h 1035050"/>
                <a:gd name="connsiteX53" fmla="*/ 171450 w 3879850"/>
                <a:gd name="connsiteY53" fmla="*/ 317500 h 1035050"/>
                <a:gd name="connsiteX54" fmla="*/ 127000 w 3879850"/>
                <a:gd name="connsiteY54" fmla="*/ 349250 h 1035050"/>
                <a:gd name="connsiteX55" fmla="*/ 92075 w 3879850"/>
                <a:gd name="connsiteY55" fmla="*/ 381000 h 1035050"/>
                <a:gd name="connsiteX56" fmla="*/ 63500 w 3879850"/>
                <a:gd name="connsiteY56" fmla="*/ 422275 h 1035050"/>
                <a:gd name="connsiteX57" fmla="*/ 38100 w 3879850"/>
                <a:gd name="connsiteY57" fmla="*/ 438150 h 1035050"/>
                <a:gd name="connsiteX58" fmla="*/ 19050 w 3879850"/>
                <a:gd name="connsiteY58" fmla="*/ 438150 h 1035050"/>
                <a:gd name="connsiteX59" fmla="*/ 6350 w 3879850"/>
                <a:gd name="connsiteY59" fmla="*/ 425450 h 1035050"/>
                <a:gd name="connsiteX60" fmla="*/ 0 w 3879850"/>
                <a:gd name="connsiteY60" fmla="*/ 390525 h 1035050"/>
                <a:gd name="connsiteX61" fmla="*/ 0 w 3879850"/>
                <a:gd name="connsiteY61" fmla="*/ 342900 h 1035050"/>
                <a:gd name="connsiteX62" fmla="*/ 3175 w 3879850"/>
                <a:gd name="connsiteY62" fmla="*/ 292100 h 1035050"/>
                <a:gd name="connsiteX63" fmla="*/ 9525 w 3879850"/>
                <a:gd name="connsiteY63" fmla="*/ 244475 h 1035050"/>
                <a:gd name="connsiteX64" fmla="*/ 19050 w 3879850"/>
                <a:gd name="connsiteY64" fmla="*/ 219075 h 1035050"/>
                <a:gd name="connsiteX65" fmla="*/ 50800 w 3879850"/>
                <a:gd name="connsiteY65" fmla="*/ 165100 h 1035050"/>
                <a:gd name="connsiteX66" fmla="*/ 79375 w 3879850"/>
                <a:gd name="connsiteY66" fmla="*/ 120650 h 1035050"/>
                <a:gd name="connsiteX67" fmla="*/ 111125 w 3879850"/>
                <a:gd name="connsiteY67" fmla="*/ 82550 h 1035050"/>
                <a:gd name="connsiteX68" fmla="*/ 142875 w 3879850"/>
                <a:gd name="connsiteY68" fmla="*/ 47625 h 1035050"/>
                <a:gd name="connsiteX69" fmla="*/ 168275 w 3879850"/>
                <a:gd name="connsiteY69" fmla="*/ 28575 h 1035050"/>
                <a:gd name="connsiteX70" fmla="*/ 203200 w 3879850"/>
                <a:gd name="connsiteY70" fmla="*/ 9525 h 1035050"/>
                <a:gd name="connsiteX71" fmla="*/ 234950 w 3879850"/>
                <a:gd name="connsiteY71" fmla="*/ 0 h 1035050"/>
                <a:gd name="connsiteX72" fmla="*/ 263525 w 3879850"/>
                <a:gd name="connsiteY72" fmla="*/ 0 h 1035050"/>
                <a:gd name="connsiteX73" fmla="*/ 292100 w 3879850"/>
                <a:gd name="connsiteY73" fmla="*/ 3175 h 1035050"/>
                <a:gd name="connsiteX74" fmla="*/ 339725 w 3879850"/>
                <a:gd name="connsiteY74" fmla="*/ 15875 h 1035050"/>
                <a:gd name="connsiteX75" fmla="*/ 469900 w 3879850"/>
                <a:gd name="connsiteY75" fmla="*/ 12700 h 1035050"/>
                <a:gd name="connsiteX76" fmla="*/ 666750 w 3879850"/>
                <a:gd name="connsiteY76" fmla="*/ 15875 h 1035050"/>
                <a:gd name="connsiteX77" fmla="*/ 838200 w 3879850"/>
                <a:gd name="connsiteY77" fmla="*/ 15875 h 1035050"/>
                <a:gd name="connsiteX78" fmla="*/ 996950 w 3879850"/>
                <a:gd name="connsiteY78" fmla="*/ 15875 h 1035050"/>
                <a:gd name="connsiteX79" fmla="*/ 1069975 w 3879850"/>
                <a:gd name="connsiteY79" fmla="*/ 15875 h 1035050"/>
                <a:gd name="connsiteX80" fmla="*/ 1177925 w 3879850"/>
                <a:gd name="connsiteY80" fmla="*/ 38100 h 1035050"/>
                <a:gd name="connsiteX81" fmla="*/ 1330325 w 3879850"/>
                <a:gd name="connsiteY81" fmla="*/ 44450 h 1035050"/>
                <a:gd name="connsiteX82" fmla="*/ 1470025 w 3879850"/>
                <a:gd name="connsiteY82" fmla="*/ 53975 h 1035050"/>
                <a:gd name="connsiteX83" fmla="*/ 1552575 w 3879850"/>
                <a:gd name="connsiteY83" fmla="*/ 5715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79850" h="1035050">
                  <a:moveTo>
                    <a:pt x="1552575" y="57150"/>
                  </a:moveTo>
                  <a:lnTo>
                    <a:pt x="1784350" y="73025"/>
                  </a:lnTo>
                  <a:lnTo>
                    <a:pt x="1924050" y="85725"/>
                  </a:lnTo>
                  <a:lnTo>
                    <a:pt x="2089150" y="101600"/>
                  </a:lnTo>
                  <a:lnTo>
                    <a:pt x="2235200" y="120650"/>
                  </a:lnTo>
                  <a:lnTo>
                    <a:pt x="2305050" y="130175"/>
                  </a:lnTo>
                  <a:lnTo>
                    <a:pt x="2482850" y="177800"/>
                  </a:lnTo>
                  <a:lnTo>
                    <a:pt x="2625725" y="219075"/>
                  </a:lnTo>
                  <a:lnTo>
                    <a:pt x="2740025" y="257175"/>
                  </a:lnTo>
                  <a:lnTo>
                    <a:pt x="2809875" y="282575"/>
                  </a:lnTo>
                  <a:lnTo>
                    <a:pt x="2901950" y="317500"/>
                  </a:lnTo>
                  <a:lnTo>
                    <a:pt x="3003550" y="361950"/>
                  </a:lnTo>
                  <a:lnTo>
                    <a:pt x="3111500" y="415925"/>
                  </a:lnTo>
                  <a:lnTo>
                    <a:pt x="3209925" y="473075"/>
                  </a:lnTo>
                  <a:lnTo>
                    <a:pt x="3298825" y="527050"/>
                  </a:lnTo>
                  <a:lnTo>
                    <a:pt x="3397250" y="590550"/>
                  </a:lnTo>
                  <a:lnTo>
                    <a:pt x="3489325" y="654050"/>
                  </a:lnTo>
                  <a:lnTo>
                    <a:pt x="3581400" y="723900"/>
                  </a:lnTo>
                  <a:lnTo>
                    <a:pt x="3667125" y="793750"/>
                  </a:lnTo>
                  <a:lnTo>
                    <a:pt x="3736975" y="854075"/>
                  </a:lnTo>
                  <a:lnTo>
                    <a:pt x="3816350" y="927100"/>
                  </a:lnTo>
                  <a:lnTo>
                    <a:pt x="3860800" y="971550"/>
                  </a:lnTo>
                  <a:lnTo>
                    <a:pt x="3873500" y="990600"/>
                  </a:lnTo>
                  <a:lnTo>
                    <a:pt x="3879850" y="1006475"/>
                  </a:lnTo>
                  <a:lnTo>
                    <a:pt x="3879850" y="1019175"/>
                  </a:lnTo>
                  <a:lnTo>
                    <a:pt x="3870325" y="1035050"/>
                  </a:lnTo>
                  <a:lnTo>
                    <a:pt x="3860800" y="1035050"/>
                  </a:lnTo>
                  <a:lnTo>
                    <a:pt x="3832225" y="1025525"/>
                  </a:lnTo>
                  <a:lnTo>
                    <a:pt x="3806825" y="1009650"/>
                  </a:lnTo>
                  <a:lnTo>
                    <a:pt x="3740150" y="962025"/>
                  </a:lnTo>
                  <a:lnTo>
                    <a:pt x="3648075" y="901700"/>
                  </a:lnTo>
                  <a:lnTo>
                    <a:pt x="3581400" y="860425"/>
                  </a:lnTo>
                  <a:lnTo>
                    <a:pt x="3517900" y="822325"/>
                  </a:lnTo>
                  <a:lnTo>
                    <a:pt x="3403600" y="755650"/>
                  </a:lnTo>
                  <a:lnTo>
                    <a:pt x="3292475" y="698500"/>
                  </a:lnTo>
                  <a:lnTo>
                    <a:pt x="3175000" y="644525"/>
                  </a:lnTo>
                  <a:lnTo>
                    <a:pt x="3041650" y="584200"/>
                  </a:lnTo>
                  <a:lnTo>
                    <a:pt x="2930525" y="542925"/>
                  </a:lnTo>
                  <a:lnTo>
                    <a:pt x="2794000" y="495300"/>
                  </a:lnTo>
                  <a:lnTo>
                    <a:pt x="2622550" y="444500"/>
                  </a:lnTo>
                  <a:lnTo>
                    <a:pt x="2473325" y="406400"/>
                  </a:lnTo>
                  <a:lnTo>
                    <a:pt x="2314575" y="371475"/>
                  </a:lnTo>
                  <a:lnTo>
                    <a:pt x="2149475" y="342900"/>
                  </a:lnTo>
                  <a:lnTo>
                    <a:pt x="1990725" y="323850"/>
                  </a:lnTo>
                  <a:lnTo>
                    <a:pt x="1717675" y="304800"/>
                  </a:lnTo>
                  <a:lnTo>
                    <a:pt x="1444625" y="292100"/>
                  </a:lnTo>
                  <a:lnTo>
                    <a:pt x="1120775" y="285750"/>
                  </a:lnTo>
                  <a:lnTo>
                    <a:pt x="835025" y="282575"/>
                  </a:lnTo>
                  <a:lnTo>
                    <a:pt x="577850" y="282575"/>
                  </a:lnTo>
                  <a:lnTo>
                    <a:pt x="400050" y="282575"/>
                  </a:lnTo>
                  <a:lnTo>
                    <a:pt x="307975" y="282575"/>
                  </a:lnTo>
                  <a:lnTo>
                    <a:pt x="254000" y="288925"/>
                  </a:lnTo>
                  <a:lnTo>
                    <a:pt x="206375" y="301625"/>
                  </a:lnTo>
                  <a:lnTo>
                    <a:pt x="171450" y="317500"/>
                  </a:lnTo>
                  <a:lnTo>
                    <a:pt x="127000" y="349250"/>
                  </a:lnTo>
                  <a:lnTo>
                    <a:pt x="92075" y="381000"/>
                  </a:lnTo>
                  <a:lnTo>
                    <a:pt x="63500" y="422275"/>
                  </a:lnTo>
                  <a:lnTo>
                    <a:pt x="38100" y="438150"/>
                  </a:lnTo>
                  <a:lnTo>
                    <a:pt x="19050" y="438150"/>
                  </a:lnTo>
                  <a:lnTo>
                    <a:pt x="6350" y="425450"/>
                  </a:lnTo>
                  <a:lnTo>
                    <a:pt x="0" y="390525"/>
                  </a:lnTo>
                  <a:lnTo>
                    <a:pt x="0" y="342900"/>
                  </a:lnTo>
                  <a:lnTo>
                    <a:pt x="3175" y="292100"/>
                  </a:lnTo>
                  <a:lnTo>
                    <a:pt x="9525" y="244475"/>
                  </a:lnTo>
                  <a:lnTo>
                    <a:pt x="19050" y="219075"/>
                  </a:lnTo>
                  <a:lnTo>
                    <a:pt x="50800" y="165100"/>
                  </a:lnTo>
                  <a:lnTo>
                    <a:pt x="79375" y="120650"/>
                  </a:lnTo>
                  <a:lnTo>
                    <a:pt x="111125" y="82550"/>
                  </a:lnTo>
                  <a:lnTo>
                    <a:pt x="142875" y="47625"/>
                  </a:lnTo>
                  <a:lnTo>
                    <a:pt x="168275" y="28575"/>
                  </a:lnTo>
                  <a:lnTo>
                    <a:pt x="203200" y="9525"/>
                  </a:lnTo>
                  <a:lnTo>
                    <a:pt x="234950" y="0"/>
                  </a:lnTo>
                  <a:lnTo>
                    <a:pt x="263525" y="0"/>
                  </a:lnTo>
                  <a:lnTo>
                    <a:pt x="292100" y="3175"/>
                  </a:lnTo>
                  <a:lnTo>
                    <a:pt x="339725" y="15875"/>
                  </a:lnTo>
                  <a:lnTo>
                    <a:pt x="469900" y="12700"/>
                  </a:lnTo>
                  <a:lnTo>
                    <a:pt x="666750" y="15875"/>
                  </a:lnTo>
                  <a:lnTo>
                    <a:pt x="838200" y="15875"/>
                  </a:lnTo>
                  <a:lnTo>
                    <a:pt x="996950" y="15875"/>
                  </a:lnTo>
                  <a:lnTo>
                    <a:pt x="1069975" y="15875"/>
                  </a:lnTo>
                  <a:lnTo>
                    <a:pt x="1177925" y="38100"/>
                  </a:lnTo>
                  <a:lnTo>
                    <a:pt x="1330325" y="44450"/>
                  </a:lnTo>
                  <a:lnTo>
                    <a:pt x="1470025" y="53975"/>
                  </a:lnTo>
                  <a:lnTo>
                    <a:pt x="1552575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9">
              <a:extLst>
                <a:ext uri="{FF2B5EF4-FFF2-40B4-BE49-F238E27FC236}">
                  <a16:creationId xmlns:a16="http://schemas.microsoft.com/office/drawing/2014/main" id="{42E8E9CC-FEF1-4AA4-B9A3-5BA9FCCE8F21}"/>
                </a:ext>
              </a:extLst>
            </p:cNvPr>
            <p:cNvSpPr/>
            <p:nvPr/>
          </p:nvSpPr>
          <p:spPr>
            <a:xfrm>
              <a:off x="4391025" y="4097340"/>
              <a:ext cx="693738" cy="860425"/>
            </a:xfrm>
            <a:custGeom>
              <a:avLst/>
              <a:gdLst>
                <a:gd name="connsiteX0" fmla="*/ 278606 w 692944"/>
                <a:gd name="connsiteY0" fmla="*/ 309563 h 859632"/>
                <a:gd name="connsiteX1" fmla="*/ 240506 w 692944"/>
                <a:gd name="connsiteY1" fmla="*/ 261938 h 859632"/>
                <a:gd name="connsiteX2" fmla="*/ 211931 w 692944"/>
                <a:gd name="connsiteY2" fmla="*/ 228600 h 859632"/>
                <a:gd name="connsiteX3" fmla="*/ 178594 w 692944"/>
                <a:gd name="connsiteY3" fmla="*/ 192882 h 859632"/>
                <a:gd name="connsiteX4" fmla="*/ 135731 w 692944"/>
                <a:gd name="connsiteY4" fmla="*/ 150019 h 859632"/>
                <a:gd name="connsiteX5" fmla="*/ 92869 w 692944"/>
                <a:gd name="connsiteY5" fmla="*/ 111919 h 859632"/>
                <a:gd name="connsiteX6" fmla="*/ 54769 w 692944"/>
                <a:gd name="connsiteY6" fmla="*/ 80963 h 859632"/>
                <a:gd name="connsiteX7" fmla="*/ 0 w 692944"/>
                <a:gd name="connsiteY7" fmla="*/ 42863 h 859632"/>
                <a:gd name="connsiteX8" fmla="*/ 7144 w 692944"/>
                <a:gd name="connsiteY8" fmla="*/ 0 h 859632"/>
                <a:gd name="connsiteX9" fmla="*/ 95250 w 692944"/>
                <a:gd name="connsiteY9" fmla="*/ 26194 h 859632"/>
                <a:gd name="connsiteX10" fmla="*/ 176213 w 692944"/>
                <a:gd name="connsiteY10" fmla="*/ 64294 h 859632"/>
                <a:gd name="connsiteX11" fmla="*/ 252413 w 692944"/>
                <a:gd name="connsiteY11" fmla="*/ 102394 h 859632"/>
                <a:gd name="connsiteX12" fmla="*/ 321469 w 692944"/>
                <a:gd name="connsiteY12" fmla="*/ 140494 h 859632"/>
                <a:gd name="connsiteX13" fmla="*/ 373856 w 692944"/>
                <a:gd name="connsiteY13" fmla="*/ 171450 h 859632"/>
                <a:gd name="connsiteX14" fmla="*/ 419100 w 692944"/>
                <a:gd name="connsiteY14" fmla="*/ 200025 h 859632"/>
                <a:gd name="connsiteX15" fmla="*/ 459581 w 692944"/>
                <a:gd name="connsiteY15" fmla="*/ 226219 h 859632"/>
                <a:gd name="connsiteX16" fmla="*/ 500063 w 692944"/>
                <a:gd name="connsiteY16" fmla="*/ 257175 h 859632"/>
                <a:gd name="connsiteX17" fmla="*/ 533400 w 692944"/>
                <a:gd name="connsiteY17" fmla="*/ 285750 h 859632"/>
                <a:gd name="connsiteX18" fmla="*/ 561975 w 692944"/>
                <a:gd name="connsiteY18" fmla="*/ 311944 h 859632"/>
                <a:gd name="connsiteX19" fmla="*/ 581025 w 692944"/>
                <a:gd name="connsiteY19" fmla="*/ 333375 h 859632"/>
                <a:gd name="connsiteX20" fmla="*/ 609600 w 692944"/>
                <a:gd name="connsiteY20" fmla="*/ 371475 h 859632"/>
                <a:gd name="connsiteX21" fmla="*/ 631031 w 692944"/>
                <a:gd name="connsiteY21" fmla="*/ 409575 h 859632"/>
                <a:gd name="connsiteX22" fmla="*/ 647700 w 692944"/>
                <a:gd name="connsiteY22" fmla="*/ 445294 h 859632"/>
                <a:gd name="connsiteX23" fmla="*/ 664369 w 692944"/>
                <a:gd name="connsiteY23" fmla="*/ 495300 h 859632"/>
                <a:gd name="connsiteX24" fmla="*/ 673894 w 692944"/>
                <a:gd name="connsiteY24" fmla="*/ 540544 h 859632"/>
                <a:gd name="connsiteX25" fmla="*/ 683419 w 692944"/>
                <a:gd name="connsiteY25" fmla="*/ 597694 h 859632"/>
                <a:gd name="connsiteX26" fmla="*/ 690563 w 692944"/>
                <a:gd name="connsiteY26" fmla="*/ 661988 h 859632"/>
                <a:gd name="connsiteX27" fmla="*/ 692944 w 692944"/>
                <a:gd name="connsiteY27" fmla="*/ 726282 h 859632"/>
                <a:gd name="connsiteX28" fmla="*/ 688181 w 692944"/>
                <a:gd name="connsiteY28" fmla="*/ 754857 h 859632"/>
                <a:gd name="connsiteX29" fmla="*/ 671513 w 692944"/>
                <a:gd name="connsiteY29" fmla="*/ 795338 h 859632"/>
                <a:gd name="connsiteX30" fmla="*/ 650081 w 692944"/>
                <a:gd name="connsiteY30" fmla="*/ 828675 h 859632"/>
                <a:gd name="connsiteX31" fmla="*/ 626269 w 692944"/>
                <a:gd name="connsiteY31" fmla="*/ 847725 h 859632"/>
                <a:gd name="connsiteX32" fmla="*/ 600075 w 692944"/>
                <a:gd name="connsiteY32" fmla="*/ 857250 h 859632"/>
                <a:gd name="connsiteX33" fmla="*/ 576263 w 692944"/>
                <a:gd name="connsiteY33" fmla="*/ 859632 h 859632"/>
                <a:gd name="connsiteX34" fmla="*/ 540544 w 692944"/>
                <a:gd name="connsiteY34" fmla="*/ 857250 h 859632"/>
                <a:gd name="connsiteX35" fmla="*/ 511969 w 692944"/>
                <a:gd name="connsiteY35" fmla="*/ 850107 h 859632"/>
                <a:gd name="connsiteX36" fmla="*/ 488156 w 692944"/>
                <a:gd name="connsiteY36" fmla="*/ 833438 h 859632"/>
                <a:gd name="connsiteX37" fmla="*/ 473869 w 692944"/>
                <a:gd name="connsiteY37" fmla="*/ 814388 h 859632"/>
                <a:gd name="connsiteX38" fmla="*/ 459581 w 692944"/>
                <a:gd name="connsiteY38" fmla="*/ 785813 h 859632"/>
                <a:gd name="connsiteX39" fmla="*/ 440531 w 692944"/>
                <a:gd name="connsiteY39" fmla="*/ 733425 h 859632"/>
                <a:gd name="connsiteX40" fmla="*/ 428625 w 692944"/>
                <a:gd name="connsiteY40" fmla="*/ 690563 h 859632"/>
                <a:gd name="connsiteX41" fmla="*/ 416719 w 692944"/>
                <a:gd name="connsiteY41" fmla="*/ 633413 h 859632"/>
                <a:gd name="connsiteX42" fmla="*/ 402431 w 692944"/>
                <a:gd name="connsiteY42" fmla="*/ 561975 h 859632"/>
                <a:gd name="connsiteX43" fmla="*/ 390525 w 692944"/>
                <a:gd name="connsiteY43" fmla="*/ 521494 h 859632"/>
                <a:gd name="connsiteX44" fmla="*/ 373856 w 692944"/>
                <a:gd name="connsiteY44" fmla="*/ 471488 h 859632"/>
                <a:gd name="connsiteX45" fmla="*/ 350044 w 692944"/>
                <a:gd name="connsiteY45" fmla="*/ 423863 h 859632"/>
                <a:gd name="connsiteX46" fmla="*/ 328613 w 692944"/>
                <a:gd name="connsiteY46" fmla="*/ 385763 h 859632"/>
                <a:gd name="connsiteX47" fmla="*/ 278606 w 692944"/>
                <a:gd name="connsiteY47" fmla="*/ 309563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92944" h="859632">
                  <a:moveTo>
                    <a:pt x="278606" y="309563"/>
                  </a:moveTo>
                  <a:lnTo>
                    <a:pt x="240506" y="261938"/>
                  </a:lnTo>
                  <a:lnTo>
                    <a:pt x="211931" y="228600"/>
                  </a:lnTo>
                  <a:lnTo>
                    <a:pt x="178594" y="192882"/>
                  </a:lnTo>
                  <a:lnTo>
                    <a:pt x="135731" y="150019"/>
                  </a:lnTo>
                  <a:lnTo>
                    <a:pt x="92869" y="111919"/>
                  </a:lnTo>
                  <a:lnTo>
                    <a:pt x="54769" y="80963"/>
                  </a:lnTo>
                  <a:lnTo>
                    <a:pt x="0" y="42863"/>
                  </a:lnTo>
                  <a:lnTo>
                    <a:pt x="7144" y="0"/>
                  </a:lnTo>
                  <a:lnTo>
                    <a:pt x="95250" y="26194"/>
                  </a:lnTo>
                  <a:lnTo>
                    <a:pt x="176213" y="64294"/>
                  </a:lnTo>
                  <a:lnTo>
                    <a:pt x="252413" y="102394"/>
                  </a:lnTo>
                  <a:lnTo>
                    <a:pt x="321469" y="140494"/>
                  </a:lnTo>
                  <a:lnTo>
                    <a:pt x="373856" y="171450"/>
                  </a:lnTo>
                  <a:lnTo>
                    <a:pt x="419100" y="200025"/>
                  </a:lnTo>
                  <a:lnTo>
                    <a:pt x="459581" y="226219"/>
                  </a:lnTo>
                  <a:lnTo>
                    <a:pt x="500063" y="257175"/>
                  </a:lnTo>
                  <a:lnTo>
                    <a:pt x="533400" y="285750"/>
                  </a:lnTo>
                  <a:lnTo>
                    <a:pt x="561975" y="311944"/>
                  </a:lnTo>
                  <a:lnTo>
                    <a:pt x="581025" y="333375"/>
                  </a:lnTo>
                  <a:lnTo>
                    <a:pt x="609600" y="371475"/>
                  </a:lnTo>
                  <a:lnTo>
                    <a:pt x="631031" y="409575"/>
                  </a:lnTo>
                  <a:lnTo>
                    <a:pt x="647700" y="445294"/>
                  </a:lnTo>
                  <a:lnTo>
                    <a:pt x="664369" y="495300"/>
                  </a:lnTo>
                  <a:lnTo>
                    <a:pt x="673894" y="540544"/>
                  </a:lnTo>
                  <a:lnTo>
                    <a:pt x="683419" y="597694"/>
                  </a:lnTo>
                  <a:lnTo>
                    <a:pt x="690563" y="661988"/>
                  </a:lnTo>
                  <a:cubicBezTo>
                    <a:pt x="691357" y="683419"/>
                    <a:pt x="692150" y="704851"/>
                    <a:pt x="692944" y="726282"/>
                  </a:cubicBezTo>
                  <a:lnTo>
                    <a:pt x="688181" y="754857"/>
                  </a:lnTo>
                  <a:lnTo>
                    <a:pt x="671513" y="795338"/>
                  </a:lnTo>
                  <a:lnTo>
                    <a:pt x="650081" y="828675"/>
                  </a:lnTo>
                  <a:lnTo>
                    <a:pt x="626269" y="847725"/>
                  </a:lnTo>
                  <a:lnTo>
                    <a:pt x="600075" y="857250"/>
                  </a:lnTo>
                  <a:lnTo>
                    <a:pt x="576263" y="859632"/>
                  </a:lnTo>
                  <a:lnTo>
                    <a:pt x="540544" y="857250"/>
                  </a:lnTo>
                  <a:lnTo>
                    <a:pt x="511969" y="850107"/>
                  </a:lnTo>
                  <a:lnTo>
                    <a:pt x="488156" y="833438"/>
                  </a:lnTo>
                  <a:lnTo>
                    <a:pt x="473869" y="814388"/>
                  </a:lnTo>
                  <a:lnTo>
                    <a:pt x="459581" y="785813"/>
                  </a:lnTo>
                  <a:lnTo>
                    <a:pt x="440531" y="733425"/>
                  </a:lnTo>
                  <a:lnTo>
                    <a:pt x="428625" y="690563"/>
                  </a:lnTo>
                  <a:lnTo>
                    <a:pt x="416719" y="633413"/>
                  </a:lnTo>
                  <a:lnTo>
                    <a:pt x="402431" y="561975"/>
                  </a:lnTo>
                  <a:lnTo>
                    <a:pt x="390525" y="521494"/>
                  </a:lnTo>
                  <a:lnTo>
                    <a:pt x="373856" y="471488"/>
                  </a:lnTo>
                  <a:lnTo>
                    <a:pt x="350044" y="423863"/>
                  </a:lnTo>
                  <a:lnTo>
                    <a:pt x="328613" y="385763"/>
                  </a:lnTo>
                  <a:lnTo>
                    <a:pt x="278606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0">
              <a:extLst>
                <a:ext uri="{FF2B5EF4-FFF2-40B4-BE49-F238E27FC236}">
                  <a16:creationId xmlns:a16="http://schemas.microsoft.com/office/drawing/2014/main" id="{6A3DEC07-8AF1-435E-80D8-27616E58567E}"/>
                </a:ext>
              </a:extLst>
            </p:cNvPr>
            <p:cNvSpPr/>
            <p:nvPr/>
          </p:nvSpPr>
          <p:spPr>
            <a:xfrm>
              <a:off x="4827589" y="1643065"/>
              <a:ext cx="1082675" cy="1843087"/>
            </a:xfrm>
            <a:custGeom>
              <a:avLst/>
              <a:gdLst>
                <a:gd name="connsiteX0" fmla="*/ 600075 w 1083469"/>
                <a:gd name="connsiteY0" fmla="*/ 873918 h 1843087"/>
                <a:gd name="connsiteX1" fmla="*/ 623887 w 1083469"/>
                <a:gd name="connsiteY1" fmla="*/ 823912 h 1843087"/>
                <a:gd name="connsiteX2" fmla="*/ 642937 w 1083469"/>
                <a:gd name="connsiteY2" fmla="*/ 778668 h 1843087"/>
                <a:gd name="connsiteX3" fmla="*/ 664369 w 1083469"/>
                <a:gd name="connsiteY3" fmla="*/ 728662 h 1843087"/>
                <a:gd name="connsiteX4" fmla="*/ 683419 w 1083469"/>
                <a:gd name="connsiteY4" fmla="*/ 676275 h 1843087"/>
                <a:gd name="connsiteX5" fmla="*/ 702469 w 1083469"/>
                <a:gd name="connsiteY5" fmla="*/ 619125 h 1843087"/>
                <a:gd name="connsiteX6" fmla="*/ 711994 w 1083469"/>
                <a:gd name="connsiteY6" fmla="*/ 583406 h 1843087"/>
                <a:gd name="connsiteX7" fmla="*/ 723900 w 1083469"/>
                <a:gd name="connsiteY7" fmla="*/ 540543 h 1843087"/>
                <a:gd name="connsiteX8" fmla="*/ 733425 w 1083469"/>
                <a:gd name="connsiteY8" fmla="*/ 492918 h 1843087"/>
                <a:gd name="connsiteX9" fmla="*/ 740569 w 1083469"/>
                <a:gd name="connsiteY9" fmla="*/ 445293 h 1843087"/>
                <a:gd name="connsiteX10" fmla="*/ 747712 w 1083469"/>
                <a:gd name="connsiteY10" fmla="*/ 388143 h 1843087"/>
                <a:gd name="connsiteX11" fmla="*/ 750094 w 1083469"/>
                <a:gd name="connsiteY11" fmla="*/ 342900 h 1843087"/>
                <a:gd name="connsiteX12" fmla="*/ 747712 w 1083469"/>
                <a:gd name="connsiteY12" fmla="*/ 295275 h 1843087"/>
                <a:gd name="connsiteX13" fmla="*/ 740569 w 1083469"/>
                <a:gd name="connsiteY13" fmla="*/ 252412 h 1843087"/>
                <a:gd name="connsiteX14" fmla="*/ 733425 w 1083469"/>
                <a:gd name="connsiteY14" fmla="*/ 223837 h 1843087"/>
                <a:gd name="connsiteX15" fmla="*/ 723900 w 1083469"/>
                <a:gd name="connsiteY15" fmla="*/ 197643 h 1843087"/>
                <a:gd name="connsiteX16" fmla="*/ 709612 w 1083469"/>
                <a:gd name="connsiteY16" fmla="*/ 171450 h 1843087"/>
                <a:gd name="connsiteX17" fmla="*/ 681037 w 1083469"/>
                <a:gd name="connsiteY17" fmla="*/ 133350 h 1843087"/>
                <a:gd name="connsiteX18" fmla="*/ 659606 w 1083469"/>
                <a:gd name="connsiteY18" fmla="*/ 109537 h 1843087"/>
                <a:gd name="connsiteX19" fmla="*/ 635794 w 1083469"/>
                <a:gd name="connsiteY19" fmla="*/ 85725 h 1843087"/>
                <a:gd name="connsiteX20" fmla="*/ 607219 w 1083469"/>
                <a:gd name="connsiteY20" fmla="*/ 61912 h 1843087"/>
                <a:gd name="connsiteX21" fmla="*/ 590550 w 1083469"/>
                <a:gd name="connsiteY21" fmla="*/ 38100 h 1843087"/>
                <a:gd name="connsiteX22" fmla="*/ 588169 w 1083469"/>
                <a:gd name="connsiteY22" fmla="*/ 21431 h 1843087"/>
                <a:gd name="connsiteX23" fmla="*/ 592931 w 1083469"/>
                <a:gd name="connsiteY23" fmla="*/ 7143 h 1843087"/>
                <a:gd name="connsiteX24" fmla="*/ 611981 w 1083469"/>
                <a:gd name="connsiteY24" fmla="*/ 2381 h 1843087"/>
                <a:gd name="connsiteX25" fmla="*/ 638175 w 1083469"/>
                <a:gd name="connsiteY25" fmla="*/ 0 h 1843087"/>
                <a:gd name="connsiteX26" fmla="*/ 678656 w 1083469"/>
                <a:gd name="connsiteY26" fmla="*/ 7143 h 1843087"/>
                <a:gd name="connsiteX27" fmla="*/ 735806 w 1083469"/>
                <a:gd name="connsiteY27" fmla="*/ 19050 h 1843087"/>
                <a:gd name="connsiteX28" fmla="*/ 821531 w 1083469"/>
                <a:gd name="connsiteY28" fmla="*/ 45243 h 1843087"/>
                <a:gd name="connsiteX29" fmla="*/ 866775 w 1083469"/>
                <a:gd name="connsiteY29" fmla="*/ 61912 h 1843087"/>
                <a:gd name="connsiteX30" fmla="*/ 914400 w 1083469"/>
                <a:gd name="connsiteY30" fmla="*/ 85725 h 1843087"/>
                <a:gd name="connsiteX31" fmla="*/ 954881 w 1083469"/>
                <a:gd name="connsiteY31" fmla="*/ 109537 h 1843087"/>
                <a:gd name="connsiteX32" fmla="*/ 983456 w 1083469"/>
                <a:gd name="connsiteY32" fmla="*/ 128587 h 1843087"/>
                <a:gd name="connsiteX33" fmla="*/ 1021556 w 1083469"/>
                <a:gd name="connsiteY33" fmla="*/ 159543 h 1843087"/>
                <a:gd name="connsiteX34" fmla="*/ 1047750 w 1083469"/>
                <a:gd name="connsiteY34" fmla="*/ 183356 h 1843087"/>
                <a:gd name="connsiteX35" fmla="*/ 1069181 w 1083469"/>
                <a:gd name="connsiteY35" fmla="*/ 204787 h 1843087"/>
                <a:gd name="connsiteX36" fmla="*/ 1078706 w 1083469"/>
                <a:gd name="connsiteY36" fmla="*/ 219075 h 1843087"/>
                <a:gd name="connsiteX37" fmla="*/ 1083469 w 1083469"/>
                <a:gd name="connsiteY37" fmla="*/ 240506 h 1843087"/>
                <a:gd name="connsiteX38" fmla="*/ 1081087 w 1083469"/>
                <a:gd name="connsiteY38" fmla="*/ 266700 h 1843087"/>
                <a:gd name="connsiteX39" fmla="*/ 1071562 w 1083469"/>
                <a:gd name="connsiteY39" fmla="*/ 295275 h 1843087"/>
                <a:gd name="connsiteX40" fmla="*/ 1057275 w 1083469"/>
                <a:gd name="connsiteY40" fmla="*/ 319087 h 1843087"/>
                <a:gd name="connsiteX41" fmla="*/ 1028700 w 1083469"/>
                <a:gd name="connsiteY41" fmla="*/ 385762 h 1843087"/>
                <a:gd name="connsiteX42" fmla="*/ 1004887 w 1083469"/>
                <a:gd name="connsiteY42" fmla="*/ 447675 h 1843087"/>
                <a:gd name="connsiteX43" fmla="*/ 947737 w 1083469"/>
                <a:gd name="connsiteY43" fmla="*/ 609600 h 1843087"/>
                <a:gd name="connsiteX44" fmla="*/ 892969 w 1083469"/>
                <a:gd name="connsiteY44" fmla="*/ 747712 h 1843087"/>
                <a:gd name="connsiteX45" fmla="*/ 845344 w 1083469"/>
                <a:gd name="connsiteY45" fmla="*/ 852487 h 1843087"/>
                <a:gd name="connsiteX46" fmla="*/ 790575 w 1083469"/>
                <a:gd name="connsiteY46" fmla="*/ 969168 h 1843087"/>
                <a:gd name="connsiteX47" fmla="*/ 742950 w 1083469"/>
                <a:gd name="connsiteY47" fmla="*/ 1047750 h 1843087"/>
                <a:gd name="connsiteX48" fmla="*/ 640556 w 1083469"/>
                <a:gd name="connsiteY48" fmla="*/ 1207293 h 1843087"/>
                <a:gd name="connsiteX49" fmla="*/ 533400 w 1083469"/>
                <a:gd name="connsiteY49" fmla="*/ 1364456 h 1843087"/>
                <a:gd name="connsiteX50" fmla="*/ 476250 w 1083469"/>
                <a:gd name="connsiteY50" fmla="*/ 1447800 h 1843087"/>
                <a:gd name="connsiteX51" fmla="*/ 416719 w 1083469"/>
                <a:gd name="connsiteY51" fmla="*/ 1516856 h 1843087"/>
                <a:gd name="connsiteX52" fmla="*/ 333375 w 1083469"/>
                <a:gd name="connsiteY52" fmla="*/ 1593056 h 1843087"/>
                <a:gd name="connsiteX53" fmla="*/ 242887 w 1083469"/>
                <a:gd name="connsiteY53" fmla="*/ 1671637 h 1843087"/>
                <a:gd name="connsiteX54" fmla="*/ 154781 w 1083469"/>
                <a:gd name="connsiteY54" fmla="*/ 1747837 h 1843087"/>
                <a:gd name="connsiteX55" fmla="*/ 92869 w 1083469"/>
                <a:gd name="connsiteY55" fmla="*/ 1802606 h 1843087"/>
                <a:gd name="connsiteX56" fmla="*/ 50006 w 1083469"/>
                <a:gd name="connsiteY56" fmla="*/ 1835943 h 1843087"/>
                <a:gd name="connsiteX57" fmla="*/ 23812 w 1083469"/>
                <a:gd name="connsiteY57" fmla="*/ 1843087 h 1843087"/>
                <a:gd name="connsiteX58" fmla="*/ 14287 w 1083469"/>
                <a:gd name="connsiteY58" fmla="*/ 1843087 h 1843087"/>
                <a:gd name="connsiteX59" fmla="*/ 7144 w 1083469"/>
                <a:gd name="connsiteY59" fmla="*/ 1838325 h 1843087"/>
                <a:gd name="connsiteX60" fmla="*/ 2381 w 1083469"/>
                <a:gd name="connsiteY60" fmla="*/ 1828800 h 1843087"/>
                <a:gd name="connsiteX61" fmla="*/ 0 w 1083469"/>
                <a:gd name="connsiteY61" fmla="*/ 1814512 h 1843087"/>
                <a:gd name="connsiteX62" fmla="*/ 7144 w 1083469"/>
                <a:gd name="connsiteY62" fmla="*/ 1793081 h 1843087"/>
                <a:gd name="connsiteX63" fmla="*/ 21431 w 1083469"/>
                <a:gd name="connsiteY63" fmla="*/ 1771650 h 1843087"/>
                <a:gd name="connsiteX64" fmla="*/ 57150 w 1083469"/>
                <a:gd name="connsiteY64" fmla="*/ 1726406 h 1843087"/>
                <a:gd name="connsiteX65" fmla="*/ 109537 w 1083469"/>
                <a:gd name="connsiteY65" fmla="*/ 1659731 h 1843087"/>
                <a:gd name="connsiteX66" fmla="*/ 169069 w 1083469"/>
                <a:gd name="connsiteY66" fmla="*/ 1576387 h 1843087"/>
                <a:gd name="connsiteX67" fmla="*/ 233362 w 1083469"/>
                <a:gd name="connsiteY67" fmla="*/ 1485900 h 1843087"/>
                <a:gd name="connsiteX68" fmla="*/ 288131 w 1083469"/>
                <a:gd name="connsiteY68" fmla="*/ 1409700 h 1843087"/>
                <a:gd name="connsiteX69" fmla="*/ 333375 w 1083469"/>
                <a:gd name="connsiteY69" fmla="*/ 1340643 h 1843087"/>
                <a:gd name="connsiteX70" fmla="*/ 397669 w 1083469"/>
                <a:gd name="connsiteY70" fmla="*/ 1243012 h 1843087"/>
                <a:gd name="connsiteX71" fmla="*/ 442912 w 1083469"/>
                <a:gd name="connsiteY71" fmla="*/ 1166812 h 1843087"/>
                <a:gd name="connsiteX72" fmla="*/ 507206 w 1083469"/>
                <a:gd name="connsiteY72" fmla="*/ 1057275 h 1843087"/>
                <a:gd name="connsiteX73" fmla="*/ 542925 w 1083469"/>
                <a:gd name="connsiteY73" fmla="*/ 992981 h 1843087"/>
                <a:gd name="connsiteX74" fmla="*/ 600075 w 1083469"/>
                <a:gd name="connsiteY74" fmla="*/ 873918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83469" h="1843087">
                  <a:moveTo>
                    <a:pt x="600075" y="873918"/>
                  </a:moveTo>
                  <a:lnTo>
                    <a:pt x="623887" y="823912"/>
                  </a:lnTo>
                  <a:lnTo>
                    <a:pt x="642937" y="778668"/>
                  </a:lnTo>
                  <a:lnTo>
                    <a:pt x="664369" y="728662"/>
                  </a:lnTo>
                  <a:lnTo>
                    <a:pt x="683419" y="676275"/>
                  </a:lnTo>
                  <a:lnTo>
                    <a:pt x="702469" y="619125"/>
                  </a:lnTo>
                  <a:lnTo>
                    <a:pt x="711994" y="583406"/>
                  </a:lnTo>
                  <a:lnTo>
                    <a:pt x="723900" y="540543"/>
                  </a:lnTo>
                  <a:lnTo>
                    <a:pt x="733425" y="492918"/>
                  </a:lnTo>
                  <a:lnTo>
                    <a:pt x="740569" y="445293"/>
                  </a:lnTo>
                  <a:lnTo>
                    <a:pt x="747712" y="388143"/>
                  </a:lnTo>
                  <a:lnTo>
                    <a:pt x="750094" y="342900"/>
                  </a:lnTo>
                  <a:lnTo>
                    <a:pt x="747712" y="295275"/>
                  </a:lnTo>
                  <a:lnTo>
                    <a:pt x="740569" y="252412"/>
                  </a:lnTo>
                  <a:lnTo>
                    <a:pt x="733425" y="223837"/>
                  </a:lnTo>
                  <a:lnTo>
                    <a:pt x="723900" y="197643"/>
                  </a:lnTo>
                  <a:lnTo>
                    <a:pt x="709612" y="171450"/>
                  </a:lnTo>
                  <a:lnTo>
                    <a:pt x="681037" y="133350"/>
                  </a:lnTo>
                  <a:lnTo>
                    <a:pt x="659606" y="109537"/>
                  </a:lnTo>
                  <a:lnTo>
                    <a:pt x="635794" y="85725"/>
                  </a:lnTo>
                  <a:lnTo>
                    <a:pt x="607219" y="61912"/>
                  </a:lnTo>
                  <a:lnTo>
                    <a:pt x="590550" y="38100"/>
                  </a:lnTo>
                  <a:lnTo>
                    <a:pt x="588169" y="21431"/>
                  </a:lnTo>
                  <a:lnTo>
                    <a:pt x="592931" y="7143"/>
                  </a:lnTo>
                  <a:lnTo>
                    <a:pt x="611981" y="2381"/>
                  </a:lnTo>
                  <a:lnTo>
                    <a:pt x="638175" y="0"/>
                  </a:lnTo>
                  <a:lnTo>
                    <a:pt x="678656" y="7143"/>
                  </a:lnTo>
                  <a:lnTo>
                    <a:pt x="735806" y="19050"/>
                  </a:lnTo>
                  <a:lnTo>
                    <a:pt x="821531" y="45243"/>
                  </a:lnTo>
                  <a:lnTo>
                    <a:pt x="866775" y="61912"/>
                  </a:lnTo>
                  <a:lnTo>
                    <a:pt x="914400" y="85725"/>
                  </a:lnTo>
                  <a:lnTo>
                    <a:pt x="954881" y="109537"/>
                  </a:lnTo>
                  <a:lnTo>
                    <a:pt x="983456" y="128587"/>
                  </a:lnTo>
                  <a:lnTo>
                    <a:pt x="1021556" y="159543"/>
                  </a:lnTo>
                  <a:lnTo>
                    <a:pt x="1047750" y="183356"/>
                  </a:lnTo>
                  <a:lnTo>
                    <a:pt x="1069181" y="204787"/>
                  </a:lnTo>
                  <a:lnTo>
                    <a:pt x="1078706" y="219075"/>
                  </a:lnTo>
                  <a:lnTo>
                    <a:pt x="1083469" y="240506"/>
                  </a:lnTo>
                  <a:lnTo>
                    <a:pt x="1081087" y="266700"/>
                  </a:lnTo>
                  <a:lnTo>
                    <a:pt x="1071562" y="295275"/>
                  </a:lnTo>
                  <a:lnTo>
                    <a:pt x="1057275" y="319087"/>
                  </a:lnTo>
                  <a:lnTo>
                    <a:pt x="1028700" y="385762"/>
                  </a:lnTo>
                  <a:lnTo>
                    <a:pt x="1004887" y="447675"/>
                  </a:lnTo>
                  <a:lnTo>
                    <a:pt x="947737" y="609600"/>
                  </a:lnTo>
                  <a:lnTo>
                    <a:pt x="892969" y="747712"/>
                  </a:lnTo>
                  <a:lnTo>
                    <a:pt x="845344" y="852487"/>
                  </a:lnTo>
                  <a:lnTo>
                    <a:pt x="790575" y="969168"/>
                  </a:lnTo>
                  <a:lnTo>
                    <a:pt x="742950" y="1047750"/>
                  </a:lnTo>
                  <a:lnTo>
                    <a:pt x="640556" y="1207293"/>
                  </a:lnTo>
                  <a:lnTo>
                    <a:pt x="533400" y="1364456"/>
                  </a:lnTo>
                  <a:lnTo>
                    <a:pt x="476250" y="1447800"/>
                  </a:lnTo>
                  <a:lnTo>
                    <a:pt x="416719" y="1516856"/>
                  </a:lnTo>
                  <a:lnTo>
                    <a:pt x="333375" y="1593056"/>
                  </a:lnTo>
                  <a:lnTo>
                    <a:pt x="242887" y="1671637"/>
                  </a:lnTo>
                  <a:lnTo>
                    <a:pt x="154781" y="1747837"/>
                  </a:lnTo>
                  <a:lnTo>
                    <a:pt x="92869" y="1802606"/>
                  </a:lnTo>
                  <a:lnTo>
                    <a:pt x="50006" y="1835943"/>
                  </a:lnTo>
                  <a:lnTo>
                    <a:pt x="23812" y="1843087"/>
                  </a:lnTo>
                  <a:lnTo>
                    <a:pt x="14287" y="1843087"/>
                  </a:lnTo>
                  <a:lnTo>
                    <a:pt x="7144" y="1838325"/>
                  </a:lnTo>
                  <a:lnTo>
                    <a:pt x="2381" y="1828800"/>
                  </a:lnTo>
                  <a:lnTo>
                    <a:pt x="0" y="1814512"/>
                  </a:lnTo>
                  <a:lnTo>
                    <a:pt x="7144" y="1793081"/>
                  </a:lnTo>
                  <a:lnTo>
                    <a:pt x="21431" y="1771650"/>
                  </a:lnTo>
                  <a:lnTo>
                    <a:pt x="57150" y="1726406"/>
                  </a:lnTo>
                  <a:lnTo>
                    <a:pt x="109537" y="1659731"/>
                  </a:lnTo>
                  <a:lnTo>
                    <a:pt x="169069" y="1576387"/>
                  </a:lnTo>
                  <a:lnTo>
                    <a:pt x="233362" y="1485900"/>
                  </a:lnTo>
                  <a:lnTo>
                    <a:pt x="288131" y="1409700"/>
                  </a:lnTo>
                  <a:lnTo>
                    <a:pt x="333375" y="1340643"/>
                  </a:lnTo>
                  <a:lnTo>
                    <a:pt x="397669" y="1243012"/>
                  </a:lnTo>
                  <a:lnTo>
                    <a:pt x="442912" y="1166812"/>
                  </a:lnTo>
                  <a:lnTo>
                    <a:pt x="507206" y="1057275"/>
                  </a:lnTo>
                  <a:lnTo>
                    <a:pt x="542925" y="992981"/>
                  </a:lnTo>
                  <a:lnTo>
                    <a:pt x="600075" y="873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1">
              <a:extLst>
                <a:ext uri="{FF2B5EF4-FFF2-40B4-BE49-F238E27FC236}">
                  <a16:creationId xmlns:a16="http://schemas.microsoft.com/office/drawing/2014/main" id="{30CFF029-5480-4520-B16D-3F2306914A7E}"/>
                </a:ext>
              </a:extLst>
            </p:cNvPr>
            <p:cNvSpPr/>
            <p:nvPr/>
          </p:nvSpPr>
          <p:spPr>
            <a:xfrm>
              <a:off x="5707064" y="1924051"/>
              <a:ext cx="885825" cy="363538"/>
            </a:xfrm>
            <a:custGeom>
              <a:avLst/>
              <a:gdLst>
                <a:gd name="connsiteX0" fmla="*/ 307182 w 885825"/>
                <a:gd name="connsiteY0" fmla="*/ 92869 h 364331"/>
                <a:gd name="connsiteX1" fmla="*/ 216694 w 885825"/>
                <a:gd name="connsiteY1" fmla="*/ 119063 h 364331"/>
                <a:gd name="connsiteX2" fmla="*/ 154782 w 885825"/>
                <a:gd name="connsiteY2" fmla="*/ 135731 h 364331"/>
                <a:gd name="connsiteX3" fmla="*/ 85725 w 885825"/>
                <a:gd name="connsiteY3" fmla="*/ 152400 h 364331"/>
                <a:gd name="connsiteX4" fmla="*/ 16669 w 885825"/>
                <a:gd name="connsiteY4" fmla="*/ 157163 h 364331"/>
                <a:gd name="connsiteX5" fmla="*/ 0 w 885825"/>
                <a:gd name="connsiteY5" fmla="*/ 330994 h 364331"/>
                <a:gd name="connsiteX6" fmla="*/ 100013 w 885825"/>
                <a:gd name="connsiteY6" fmla="*/ 314325 h 364331"/>
                <a:gd name="connsiteX7" fmla="*/ 245269 w 885825"/>
                <a:gd name="connsiteY7" fmla="*/ 278606 h 364331"/>
                <a:gd name="connsiteX8" fmla="*/ 340519 w 885825"/>
                <a:gd name="connsiteY8" fmla="*/ 254794 h 364331"/>
                <a:gd name="connsiteX9" fmla="*/ 402432 w 885825"/>
                <a:gd name="connsiteY9" fmla="*/ 238125 h 364331"/>
                <a:gd name="connsiteX10" fmla="*/ 445294 w 885825"/>
                <a:gd name="connsiteY10" fmla="*/ 230981 h 364331"/>
                <a:gd name="connsiteX11" fmla="*/ 469107 w 885825"/>
                <a:gd name="connsiteY11" fmla="*/ 230981 h 364331"/>
                <a:gd name="connsiteX12" fmla="*/ 495300 w 885825"/>
                <a:gd name="connsiteY12" fmla="*/ 233363 h 364331"/>
                <a:gd name="connsiteX13" fmla="*/ 514350 w 885825"/>
                <a:gd name="connsiteY13" fmla="*/ 240506 h 364331"/>
                <a:gd name="connsiteX14" fmla="*/ 526257 w 885825"/>
                <a:gd name="connsiteY14" fmla="*/ 252413 h 364331"/>
                <a:gd name="connsiteX15" fmla="*/ 804863 w 885825"/>
                <a:gd name="connsiteY15" fmla="*/ 364331 h 364331"/>
                <a:gd name="connsiteX16" fmla="*/ 823913 w 885825"/>
                <a:gd name="connsiteY16" fmla="*/ 347663 h 364331"/>
                <a:gd name="connsiteX17" fmla="*/ 842963 w 885825"/>
                <a:gd name="connsiteY17" fmla="*/ 326231 h 364331"/>
                <a:gd name="connsiteX18" fmla="*/ 864394 w 885825"/>
                <a:gd name="connsiteY18" fmla="*/ 295275 h 364331"/>
                <a:gd name="connsiteX19" fmla="*/ 876300 w 885825"/>
                <a:gd name="connsiteY19" fmla="*/ 271463 h 364331"/>
                <a:gd name="connsiteX20" fmla="*/ 883444 w 885825"/>
                <a:gd name="connsiteY20" fmla="*/ 245269 h 364331"/>
                <a:gd name="connsiteX21" fmla="*/ 885825 w 885825"/>
                <a:gd name="connsiteY21" fmla="*/ 228600 h 364331"/>
                <a:gd name="connsiteX22" fmla="*/ 883444 w 885825"/>
                <a:gd name="connsiteY22" fmla="*/ 211931 h 364331"/>
                <a:gd name="connsiteX23" fmla="*/ 876300 w 885825"/>
                <a:gd name="connsiteY23" fmla="*/ 192881 h 364331"/>
                <a:gd name="connsiteX24" fmla="*/ 864394 w 885825"/>
                <a:gd name="connsiteY24" fmla="*/ 176213 h 364331"/>
                <a:gd name="connsiteX25" fmla="*/ 842963 w 885825"/>
                <a:gd name="connsiteY25" fmla="*/ 161925 h 364331"/>
                <a:gd name="connsiteX26" fmla="*/ 823913 w 885825"/>
                <a:gd name="connsiteY26" fmla="*/ 154781 h 364331"/>
                <a:gd name="connsiteX27" fmla="*/ 771525 w 885825"/>
                <a:gd name="connsiteY27" fmla="*/ 126206 h 364331"/>
                <a:gd name="connsiteX28" fmla="*/ 716757 w 885825"/>
                <a:gd name="connsiteY28" fmla="*/ 95250 h 364331"/>
                <a:gd name="connsiteX29" fmla="*/ 671513 w 885825"/>
                <a:gd name="connsiteY29" fmla="*/ 69056 h 364331"/>
                <a:gd name="connsiteX30" fmla="*/ 628650 w 885825"/>
                <a:gd name="connsiteY30" fmla="*/ 40481 h 364331"/>
                <a:gd name="connsiteX31" fmla="*/ 590550 w 885825"/>
                <a:gd name="connsiteY31" fmla="*/ 14288 h 364331"/>
                <a:gd name="connsiteX32" fmla="*/ 569119 w 885825"/>
                <a:gd name="connsiteY32" fmla="*/ 7144 h 364331"/>
                <a:gd name="connsiteX33" fmla="*/ 519113 w 885825"/>
                <a:gd name="connsiteY33" fmla="*/ 0 h 364331"/>
                <a:gd name="connsiteX34" fmla="*/ 485775 w 885825"/>
                <a:gd name="connsiteY34" fmla="*/ 2381 h 364331"/>
                <a:gd name="connsiteX35" fmla="*/ 473869 w 885825"/>
                <a:gd name="connsiteY35" fmla="*/ 7144 h 364331"/>
                <a:gd name="connsiteX36" fmla="*/ 442913 w 885825"/>
                <a:gd name="connsiteY36" fmla="*/ 28575 h 364331"/>
                <a:gd name="connsiteX37" fmla="*/ 404813 w 885825"/>
                <a:gd name="connsiteY37" fmla="*/ 52388 h 364331"/>
                <a:gd name="connsiteX38" fmla="*/ 359569 w 885825"/>
                <a:gd name="connsiteY38" fmla="*/ 76200 h 364331"/>
                <a:gd name="connsiteX39" fmla="*/ 307182 w 885825"/>
                <a:gd name="connsiteY39" fmla="*/ 928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5825" h="364331">
                  <a:moveTo>
                    <a:pt x="307182" y="92869"/>
                  </a:moveTo>
                  <a:lnTo>
                    <a:pt x="216694" y="119063"/>
                  </a:lnTo>
                  <a:lnTo>
                    <a:pt x="154782" y="135731"/>
                  </a:lnTo>
                  <a:lnTo>
                    <a:pt x="85725" y="152400"/>
                  </a:lnTo>
                  <a:lnTo>
                    <a:pt x="16669" y="157163"/>
                  </a:lnTo>
                  <a:lnTo>
                    <a:pt x="0" y="330994"/>
                  </a:lnTo>
                  <a:lnTo>
                    <a:pt x="100013" y="314325"/>
                  </a:lnTo>
                  <a:lnTo>
                    <a:pt x="245269" y="278606"/>
                  </a:lnTo>
                  <a:lnTo>
                    <a:pt x="340519" y="254794"/>
                  </a:lnTo>
                  <a:lnTo>
                    <a:pt x="402432" y="238125"/>
                  </a:lnTo>
                  <a:lnTo>
                    <a:pt x="445294" y="230981"/>
                  </a:lnTo>
                  <a:lnTo>
                    <a:pt x="469107" y="230981"/>
                  </a:lnTo>
                  <a:lnTo>
                    <a:pt x="495300" y="233363"/>
                  </a:lnTo>
                  <a:lnTo>
                    <a:pt x="514350" y="240506"/>
                  </a:lnTo>
                  <a:lnTo>
                    <a:pt x="526257" y="252413"/>
                  </a:lnTo>
                  <a:lnTo>
                    <a:pt x="804863" y="364331"/>
                  </a:lnTo>
                  <a:lnTo>
                    <a:pt x="823913" y="347663"/>
                  </a:lnTo>
                  <a:lnTo>
                    <a:pt x="842963" y="326231"/>
                  </a:lnTo>
                  <a:lnTo>
                    <a:pt x="864394" y="295275"/>
                  </a:lnTo>
                  <a:lnTo>
                    <a:pt x="876300" y="271463"/>
                  </a:lnTo>
                  <a:lnTo>
                    <a:pt x="883444" y="245269"/>
                  </a:lnTo>
                  <a:lnTo>
                    <a:pt x="885825" y="228600"/>
                  </a:lnTo>
                  <a:lnTo>
                    <a:pt x="883444" y="211931"/>
                  </a:lnTo>
                  <a:lnTo>
                    <a:pt x="876300" y="192881"/>
                  </a:lnTo>
                  <a:lnTo>
                    <a:pt x="864394" y="176213"/>
                  </a:lnTo>
                  <a:lnTo>
                    <a:pt x="842963" y="161925"/>
                  </a:lnTo>
                  <a:lnTo>
                    <a:pt x="823913" y="154781"/>
                  </a:lnTo>
                  <a:lnTo>
                    <a:pt x="771525" y="126206"/>
                  </a:lnTo>
                  <a:lnTo>
                    <a:pt x="716757" y="95250"/>
                  </a:lnTo>
                  <a:lnTo>
                    <a:pt x="671513" y="69056"/>
                  </a:lnTo>
                  <a:lnTo>
                    <a:pt x="628650" y="40481"/>
                  </a:lnTo>
                  <a:lnTo>
                    <a:pt x="590550" y="14288"/>
                  </a:lnTo>
                  <a:lnTo>
                    <a:pt x="569119" y="7144"/>
                  </a:lnTo>
                  <a:lnTo>
                    <a:pt x="519113" y="0"/>
                  </a:lnTo>
                  <a:lnTo>
                    <a:pt x="485775" y="2381"/>
                  </a:lnTo>
                  <a:lnTo>
                    <a:pt x="473869" y="7144"/>
                  </a:lnTo>
                  <a:lnTo>
                    <a:pt x="442913" y="28575"/>
                  </a:lnTo>
                  <a:lnTo>
                    <a:pt x="404813" y="52388"/>
                  </a:lnTo>
                  <a:lnTo>
                    <a:pt x="359569" y="76200"/>
                  </a:lnTo>
                  <a:lnTo>
                    <a:pt x="30718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4">
              <a:extLst>
                <a:ext uri="{FF2B5EF4-FFF2-40B4-BE49-F238E27FC236}">
                  <a16:creationId xmlns:a16="http://schemas.microsoft.com/office/drawing/2014/main" id="{F33E41D8-C211-49F8-BB4D-6A473842DF1C}"/>
                </a:ext>
              </a:extLst>
            </p:cNvPr>
            <p:cNvSpPr/>
            <p:nvPr/>
          </p:nvSpPr>
          <p:spPr>
            <a:xfrm rot="5400000">
              <a:off x="4648994" y="2467770"/>
              <a:ext cx="2338388" cy="1485900"/>
            </a:xfrm>
            <a:custGeom>
              <a:avLst/>
              <a:gdLst>
                <a:gd name="connsiteX0" fmla="*/ 657225 w 2338388"/>
                <a:gd name="connsiteY0" fmla="*/ 433387 h 1485900"/>
                <a:gd name="connsiteX1" fmla="*/ 545307 w 2338388"/>
                <a:gd name="connsiteY1" fmla="*/ 400050 h 1485900"/>
                <a:gd name="connsiteX2" fmla="*/ 454819 w 2338388"/>
                <a:gd name="connsiteY2" fmla="*/ 376237 h 1485900"/>
                <a:gd name="connsiteX3" fmla="*/ 350044 w 2338388"/>
                <a:gd name="connsiteY3" fmla="*/ 350044 h 1485900"/>
                <a:gd name="connsiteX4" fmla="*/ 269082 w 2338388"/>
                <a:gd name="connsiteY4" fmla="*/ 330994 h 1485900"/>
                <a:gd name="connsiteX5" fmla="*/ 204788 w 2338388"/>
                <a:gd name="connsiteY5" fmla="*/ 319087 h 1485900"/>
                <a:gd name="connsiteX6" fmla="*/ 183357 w 2338388"/>
                <a:gd name="connsiteY6" fmla="*/ 314325 h 1485900"/>
                <a:gd name="connsiteX7" fmla="*/ 157163 w 2338388"/>
                <a:gd name="connsiteY7" fmla="*/ 316706 h 1485900"/>
                <a:gd name="connsiteX8" fmla="*/ 138113 w 2338388"/>
                <a:gd name="connsiteY8" fmla="*/ 321469 h 1485900"/>
                <a:gd name="connsiteX9" fmla="*/ 128588 w 2338388"/>
                <a:gd name="connsiteY9" fmla="*/ 328612 h 1485900"/>
                <a:gd name="connsiteX10" fmla="*/ 114300 w 2338388"/>
                <a:gd name="connsiteY10" fmla="*/ 342900 h 1485900"/>
                <a:gd name="connsiteX11" fmla="*/ 107157 w 2338388"/>
                <a:gd name="connsiteY11" fmla="*/ 376237 h 1485900"/>
                <a:gd name="connsiteX12" fmla="*/ 0 w 2338388"/>
                <a:gd name="connsiteY12" fmla="*/ 350044 h 1485900"/>
                <a:gd name="connsiteX13" fmla="*/ 190500 w 2338388"/>
                <a:gd name="connsiteY13" fmla="*/ 0 h 1485900"/>
                <a:gd name="connsiteX14" fmla="*/ 214313 w 2338388"/>
                <a:gd name="connsiteY14" fmla="*/ 16669 h 1485900"/>
                <a:gd name="connsiteX15" fmla="*/ 238125 w 2338388"/>
                <a:gd name="connsiteY15" fmla="*/ 40481 h 1485900"/>
                <a:gd name="connsiteX16" fmla="*/ 245269 w 2338388"/>
                <a:gd name="connsiteY16" fmla="*/ 47625 h 1485900"/>
                <a:gd name="connsiteX17" fmla="*/ 273844 w 2338388"/>
                <a:gd name="connsiteY17" fmla="*/ 54769 h 1485900"/>
                <a:gd name="connsiteX18" fmla="*/ 333375 w 2338388"/>
                <a:gd name="connsiteY18" fmla="*/ 64294 h 1485900"/>
                <a:gd name="connsiteX19" fmla="*/ 383382 w 2338388"/>
                <a:gd name="connsiteY19" fmla="*/ 76200 h 1485900"/>
                <a:gd name="connsiteX20" fmla="*/ 471488 w 2338388"/>
                <a:gd name="connsiteY20" fmla="*/ 97631 h 1485900"/>
                <a:gd name="connsiteX21" fmla="*/ 557213 w 2338388"/>
                <a:gd name="connsiteY21" fmla="*/ 123825 h 1485900"/>
                <a:gd name="connsiteX22" fmla="*/ 657225 w 2338388"/>
                <a:gd name="connsiteY22" fmla="*/ 157162 h 1485900"/>
                <a:gd name="connsiteX23" fmla="*/ 747713 w 2338388"/>
                <a:gd name="connsiteY23" fmla="*/ 190500 h 1485900"/>
                <a:gd name="connsiteX24" fmla="*/ 821532 w 2338388"/>
                <a:gd name="connsiteY24" fmla="*/ 219075 h 1485900"/>
                <a:gd name="connsiteX25" fmla="*/ 964407 w 2338388"/>
                <a:gd name="connsiteY25" fmla="*/ 280987 h 1485900"/>
                <a:gd name="connsiteX26" fmla="*/ 1054894 w 2338388"/>
                <a:gd name="connsiteY26" fmla="*/ 328612 h 1485900"/>
                <a:gd name="connsiteX27" fmla="*/ 1138238 w 2338388"/>
                <a:gd name="connsiteY27" fmla="*/ 369094 h 1485900"/>
                <a:gd name="connsiteX28" fmla="*/ 1247775 w 2338388"/>
                <a:gd name="connsiteY28" fmla="*/ 428625 h 1485900"/>
                <a:gd name="connsiteX29" fmla="*/ 1352550 w 2338388"/>
                <a:gd name="connsiteY29" fmla="*/ 492919 h 1485900"/>
                <a:gd name="connsiteX30" fmla="*/ 1443038 w 2338388"/>
                <a:gd name="connsiteY30" fmla="*/ 550069 h 1485900"/>
                <a:gd name="connsiteX31" fmla="*/ 1535907 w 2338388"/>
                <a:gd name="connsiteY31" fmla="*/ 614362 h 1485900"/>
                <a:gd name="connsiteX32" fmla="*/ 1624013 w 2338388"/>
                <a:gd name="connsiteY32" fmla="*/ 678656 h 1485900"/>
                <a:gd name="connsiteX33" fmla="*/ 1704975 w 2338388"/>
                <a:gd name="connsiteY33" fmla="*/ 738187 h 1485900"/>
                <a:gd name="connsiteX34" fmla="*/ 1783557 w 2338388"/>
                <a:gd name="connsiteY34" fmla="*/ 800100 h 1485900"/>
                <a:gd name="connsiteX35" fmla="*/ 1824038 w 2338388"/>
                <a:gd name="connsiteY35" fmla="*/ 833437 h 1485900"/>
                <a:gd name="connsiteX36" fmla="*/ 1878807 w 2338388"/>
                <a:gd name="connsiteY36" fmla="*/ 885825 h 1485900"/>
                <a:gd name="connsiteX37" fmla="*/ 1926432 w 2338388"/>
                <a:gd name="connsiteY37" fmla="*/ 931069 h 1485900"/>
                <a:gd name="connsiteX38" fmla="*/ 2012157 w 2338388"/>
                <a:gd name="connsiteY38" fmla="*/ 1021556 h 1485900"/>
                <a:gd name="connsiteX39" fmla="*/ 2083594 w 2338388"/>
                <a:gd name="connsiteY39" fmla="*/ 1107281 h 1485900"/>
                <a:gd name="connsiteX40" fmla="*/ 2152650 w 2338388"/>
                <a:gd name="connsiteY40" fmla="*/ 1195387 h 1485900"/>
                <a:gd name="connsiteX41" fmla="*/ 2216944 w 2338388"/>
                <a:gd name="connsiteY41" fmla="*/ 1278731 h 1485900"/>
                <a:gd name="connsiteX42" fmla="*/ 2276475 w 2338388"/>
                <a:gd name="connsiteY42" fmla="*/ 1362075 h 1485900"/>
                <a:gd name="connsiteX43" fmla="*/ 2321719 w 2338388"/>
                <a:gd name="connsiteY43" fmla="*/ 1423987 h 1485900"/>
                <a:gd name="connsiteX44" fmla="*/ 2333625 w 2338388"/>
                <a:gd name="connsiteY44" fmla="*/ 1447800 h 1485900"/>
                <a:gd name="connsiteX45" fmla="*/ 2338388 w 2338388"/>
                <a:gd name="connsiteY45" fmla="*/ 1466850 h 1485900"/>
                <a:gd name="connsiteX46" fmla="*/ 2338388 w 2338388"/>
                <a:gd name="connsiteY46" fmla="*/ 1478756 h 1485900"/>
                <a:gd name="connsiteX47" fmla="*/ 2338388 w 2338388"/>
                <a:gd name="connsiteY47" fmla="*/ 1478756 h 1485900"/>
                <a:gd name="connsiteX48" fmla="*/ 2321719 w 2338388"/>
                <a:gd name="connsiteY48" fmla="*/ 1485900 h 1485900"/>
                <a:gd name="connsiteX49" fmla="*/ 2300288 w 2338388"/>
                <a:gd name="connsiteY49" fmla="*/ 1483519 h 1485900"/>
                <a:gd name="connsiteX50" fmla="*/ 2278857 w 2338388"/>
                <a:gd name="connsiteY50" fmla="*/ 1473994 h 1485900"/>
                <a:gd name="connsiteX51" fmla="*/ 2245519 w 2338388"/>
                <a:gd name="connsiteY51" fmla="*/ 1440656 h 1485900"/>
                <a:gd name="connsiteX52" fmla="*/ 2181225 w 2338388"/>
                <a:gd name="connsiteY52" fmla="*/ 1376362 h 1485900"/>
                <a:gd name="connsiteX53" fmla="*/ 2097882 w 2338388"/>
                <a:gd name="connsiteY53" fmla="*/ 1290637 h 1485900"/>
                <a:gd name="connsiteX54" fmla="*/ 2012157 w 2338388"/>
                <a:gd name="connsiteY54" fmla="*/ 1212056 h 1485900"/>
                <a:gd name="connsiteX55" fmla="*/ 1947863 w 2338388"/>
                <a:gd name="connsiteY55" fmla="*/ 1152525 h 1485900"/>
                <a:gd name="connsiteX56" fmla="*/ 1859757 w 2338388"/>
                <a:gd name="connsiteY56" fmla="*/ 1073944 h 1485900"/>
                <a:gd name="connsiteX57" fmla="*/ 1781175 w 2338388"/>
                <a:gd name="connsiteY57" fmla="*/ 1009650 h 1485900"/>
                <a:gd name="connsiteX58" fmla="*/ 1674019 w 2338388"/>
                <a:gd name="connsiteY58" fmla="*/ 928687 h 1485900"/>
                <a:gd name="connsiteX59" fmla="*/ 1540669 w 2338388"/>
                <a:gd name="connsiteY59" fmla="*/ 833437 h 1485900"/>
                <a:gd name="connsiteX60" fmla="*/ 1414463 w 2338388"/>
                <a:gd name="connsiteY60" fmla="*/ 754856 h 1485900"/>
                <a:gd name="connsiteX61" fmla="*/ 1314450 w 2338388"/>
                <a:gd name="connsiteY61" fmla="*/ 700087 h 1485900"/>
                <a:gd name="connsiteX62" fmla="*/ 1228725 w 2338388"/>
                <a:gd name="connsiteY62" fmla="*/ 657225 h 1485900"/>
                <a:gd name="connsiteX63" fmla="*/ 1114425 w 2338388"/>
                <a:gd name="connsiteY63" fmla="*/ 602456 h 1485900"/>
                <a:gd name="connsiteX64" fmla="*/ 1042988 w 2338388"/>
                <a:gd name="connsiteY64" fmla="*/ 571500 h 1485900"/>
                <a:gd name="connsiteX65" fmla="*/ 897732 w 2338388"/>
                <a:gd name="connsiteY65" fmla="*/ 514350 h 1485900"/>
                <a:gd name="connsiteX66" fmla="*/ 812007 w 2338388"/>
                <a:gd name="connsiteY66" fmla="*/ 483394 h 1485900"/>
                <a:gd name="connsiteX67" fmla="*/ 657225 w 2338388"/>
                <a:gd name="connsiteY67" fmla="*/ 4333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38388" h="1485900">
                  <a:moveTo>
                    <a:pt x="657225" y="433387"/>
                  </a:moveTo>
                  <a:lnTo>
                    <a:pt x="545307" y="400050"/>
                  </a:lnTo>
                  <a:lnTo>
                    <a:pt x="454819" y="376237"/>
                  </a:lnTo>
                  <a:lnTo>
                    <a:pt x="350044" y="350044"/>
                  </a:lnTo>
                  <a:lnTo>
                    <a:pt x="269082" y="330994"/>
                  </a:lnTo>
                  <a:lnTo>
                    <a:pt x="204788" y="319087"/>
                  </a:lnTo>
                  <a:lnTo>
                    <a:pt x="183357" y="314325"/>
                  </a:lnTo>
                  <a:lnTo>
                    <a:pt x="157163" y="316706"/>
                  </a:lnTo>
                  <a:lnTo>
                    <a:pt x="138113" y="321469"/>
                  </a:lnTo>
                  <a:lnTo>
                    <a:pt x="128588" y="328612"/>
                  </a:lnTo>
                  <a:lnTo>
                    <a:pt x="114300" y="342900"/>
                  </a:lnTo>
                  <a:lnTo>
                    <a:pt x="107157" y="376237"/>
                  </a:lnTo>
                  <a:lnTo>
                    <a:pt x="0" y="350044"/>
                  </a:lnTo>
                  <a:lnTo>
                    <a:pt x="190500" y="0"/>
                  </a:lnTo>
                  <a:lnTo>
                    <a:pt x="214313" y="16669"/>
                  </a:lnTo>
                  <a:lnTo>
                    <a:pt x="238125" y="40481"/>
                  </a:lnTo>
                  <a:lnTo>
                    <a:pt x="245269" y="47625"/>
                  </a:lnTo>
                  <a:lnTo>
                    <a:pt x="273844" y="54769"/>
                  </a:lnTo>
                  <a:lnTo>
                    <a:pt x="333375" y="64294"/>
                  </a:lnTo>
                  <a:lnTo>
                    <a:pt x="383382" y="76200"/>
                  </a:lnTo>
                  <a:lnTo>
                    <a:pt x="471488" y="97631"/>
                  </a:lnTo>
                  <a:lnTo>
                    <a:pt x="557213" y="123825"/>
                  </a:lnTo>
                  <a:lnTo>
                    <a:pt x="657225" y="157162"/>
                  </a:lnTo>
                  <a:lnTo>
                    <a:pt x="747713" y="190500"/>
                  </a:lnTo>
                  <a:lnTo>
                    <a:pt x="821532" y="219075"/>
                  </a:lnTo>
                  <a:lnTo>
                    <a:pt x="964407" y="280987"/>
                  </a:lnTo>
                  <a:lnTo>
                    <a:pt x="1054894" y="328612"/>
                  </a:lnTo>
                  <a:lnTo>
                    <a:pt x="1138238" y="369094"/>
                  </a:lnTo>
                  <a:lnTo>
                    <a:pt x="1247775" y="428625"/>
                  </a:lnTo>
                  <a:lnTo>
                    <a:pt x="1352550" y="492919"/>
                  </a:lnTo>
                  <a:lnTo>
                    <a:pt x="1443038" y="550069"/>
                  </a:lnTo>
                  <a:lnTo>
                    <a:pt x="1535907" y="614362"/>
                  </a:lnTo>
                  <a:lnTo>
                    <a:pt x="1624013" y="678656"/>
                  </a:lnTo>
                  <a:lnTo>
                    <a:pt x="1704975" y="738187"/>
                  </a:lnTo>
                  <a:lnTo>
                    <a:pt x="1783557" y="800100"/>
                  </a:lnTo>
                  <a:lnTo>
                    <a:pt x="1824038" y="833437"/>
                  </a:lnTo>
                  <a:lnTo>
                    <a:pt x="1878807" y="885825"/>
                  </a:lnTo>
                  <a:lnTo>
                    <a:pt x="1926432" y="931069"/>
                  </a:lnTo>
                  <a:lnTo>
                    <a:pt x="2012157" y="1021556"/>
                  </a:lnTo>
                  <a:lnTo>
                    <a:pt x="2083594" y="1107281"/>
                  </a:lnTo>
                  <a:lnTo>
                    <a:pt x="2152650" y="1195387"/>
                  </a:lnTo>
                  <a:lnTo>
                    <a:pt x="2216944" y="1278731"/>
                  </a:lnTo>
                  <a:lnTo>
                    <a:pt x="2276475" y="1362075"/>
                  </a:lnTo>
                  <a:lnTo>
                    <a:pt x="2321719" y="1423987"/>
                  </a:lnTo>
                  <a:lnTo>
                    <a:pt x="2333625" y="1447800"/>
                  </a:lnTo>
                  <a:lnTo>
                    <a:pt x="2338388" y="1466850"/>
                  </a:lnTo>
                  <a:lnTo>
                    <a:pt x="2338388" y="1478756"/>
                  </a:lnTo>
                  <a:lnTo>
                    <a:pt x="2338388" y="1478756"/>
                  </a:lnTo>
                  <a:lnTo>
                    <a:pt x="2321719" y="1485900"/>
                  </a:lnTo>
                  <a:lnTo>
                    <a:pt x="2300288" y="1483519"/>
                  </a:lnTo>
                  <a:lnTo>
                    <a:pt x="2278857" y="1473994"/>
                  </a:lnTo>
                  <a:lnTo>
                    <a:pt x="2245519" y="1440656"/>
                  </a:lnTo>
                  <a:lnTo>
                    <a:pt x="2181225" y="1376362"/>
                  </a:lnTo>
                  <a:lnTo>
                    <a:pt x="2097882" y="1290637"/>
                  </a:lnTo>
                  <a:lnTo>
                    <a:pt x="2012157" y="1212056"/>
                  </a:lnTo>
                  <a:lnTo>
                    <a:pt x="1947863" y="1152525"/>
                  </a:lnTo>
                  <a:lnTo>
                    <a:pt x="1859757" y="1073944"/>
                  </a:lnTo>
                  <a:lnTo>
                    <a:pt x="1781175" y="1009650"/>
                  </a:lnTo>
                  <a:lnTo>
                    <a:pt x="1674019" y="928687"/>
                  </a:lnTo>
                  <a:lnTo>
                    <a:pt x="1540669" y="833437"/>
                  </a:lnTo>
                  <a:lnTo>
                    <a:pt x="1414463" y="754856"/>
                  </a:lnTo>
                  <a:lnTo>
                    <a:pt x="1314450" y="700087"/>
                  </a:lnTo>
                  <a:lnTo>
                    <a:pt x="1228725" y="657225"/>
                  </a:lnTo>
                  <a:lnTo>
                    <a:pt x="1114425" y="602456"/>
                  </a:lnTo>
                  <a:lnTo>
                    <a:pt x="1042988" y="571500"/>
                  </a:lnTo>
                  <a:lnTo>
                    <a:pt x="897732" y="514350"/>
                  </a:lnTo>
                  <a:lnTo>
                    <a:pt x="812007" y="483394"/>
                  </a:lnTo>
                  <a:lnTo>
                    <a:pt x="657225" y="433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2">
              <a:extLst>
                <a:ext uri="{FF2B5EF4-FFF2-40B4-BE49-F238E27FC236}">
                  <a16:creationId xmlns:a16="http://schemas.microsoft.com/office/drawing/2014/main" id="{539D71E5-B493-4802-B002-482D987960FF}"/>
                </a:ext>
              </a:extLst>
            </p:cNvPr>
            <p:cNvSpPr/>
            <p:nvPr/>
          </p:nvSpPr>
          <p:spPr>
            <a:xfrm>
              <a:off x="5541964" y="2590801"/>
              <a:ext cx="458787" cy="420688"/>
            </a:xfrm>
            <a:custGeom>
              <a:avLst/>
              <a:gdLst>
                <a:gd name="connsiteX0" fmla="*/ 209550 w 459581"/>
                <a:gd name="connsiteY0" fmla="*/ 230981 h 421481"/>
                <a:gd name="connsiteX1" fmla="*/ 178594 w 459581"/>
                <a:gd name="connsiteY1" fmla="*/ 190500 h 421481"/>
                <a:gd name="connsiteX2" fmla="*/ 133350 w 459581"/>
                <a:gd name="connsiteY2" fmla="*/ 138113 h 421481"/>
                <a:gd name="connsiteX3" fmla="*/ 90487 w 459581"/>
                <a:gd name="connsiteY3" fmla="*/ 92869 h 421481"/>
                <a:gd name="connsiteX4" fmla="*/ 30956 w 459581"/>
                <a:gd name="connsiteY4" fmla="*/ 30956 h 421481"/>
                <a:gd name="connsiteX5" fmla="*/ 0 w 459581"/>
                <a:gd name="connsiteY5" fmla="*/ 0 h 421481"/>
                <a:gd name="connsiteX6" fmla="*/ 100012 w 459581"/>
                <a:gd name="connsiteY6" fmla="*/ 14288 h 421481"/>
                <a:gd name="connsiteX7" fmla="*/ 150019 w 459581"/>
                <a:gd name="connsiteY7" fmla="*/ 21431 h 421481"/>
                <a:gd name="connsiteX8" fmla="*/ 216694 w 459581"/>
                <a:gd name="connsiteY8" fmla="*/ 35719 h 421481"/>
                <a:gd name="connsiteX9" fmla="*/ 264319 w 459581"/>
                <a:gd name="connsiteY9" fmla="*/ 50006 h 421481"/>
                <a:gd name="connsiteX10" fmla="*/ 302419 w 459581"/>
                <a:gd name="connsiteY10" fmla="*/ 64294 h 421481"/>
                <a:gd name="connsiteX11" fmla="*/ 342900 w 459581"/>
                <a:gd name="connsiteY11" fmla="*/ 83344 h 421481"/>
                <a:gd name="connsiteX12" fmla="*/ 376237 w 459581"/>
                <a:gd name="connsiteY12" fmla="*/ 102394 h 421481"/>
                <a:gd name="connsiteX13" fmla="*/ 400050 w 459581"/>
                <a:gd name="connsiteY13" fmla="*/ 119063 h 421481"/>
                <a:gd name="connsiteX14" fmla="*/ 419100 w 459581"/>
                <a:gd name="connsiteY14" fmla="*/ 140494 h 421481"/>
                <a:gd name="connsiteX15" fmla="*/ 431006 w 459581"/>
                <a:gd name="connsiteY15" fmla="*/ 157163 h 421481"/>
                <a:gd name="connsiteX16" fmla="*/ 445294 w 459581"/>
                <a:gd name="connsiteY16" fmla="*/ 185738 h 421481"/>
                <a:gd name="connsiteX17" fmla="*/ 452437 w 459581"/>
                <a:gd name="connsiteY17" fmla="*/ 214313 h 421481"/>
                <a:gd name="connsiteX18" fmla="*/ 457200 w 459581"/>
                <a:gd name="connsiteY18" fmla="*/ 238125 h 421481"/>
                <a:gd name="connsiteX19" fmla="*/ 459581 w 459581"/>
                <a:gd name="connsiteY19" fmla="*/ 280988 h 421481"/>
                <a:gd name="connsiteX20" fmla="*/ 457200 w 459581"/>
                <a:gd name="connsiteY20" fmla="*/ 326231 h 421481"/>
                <a:gd name="connsiteX21" fmla="*/ 450056 w 459581"/>
                <a:gd name="connsiteY21" fmla="*/ 366713 h 421481"/>
                <a:gd name="connsiteX22" fmla="*/ 438150 w 459581"/>
                <a:gd name="connsiteY22" fmla="*/ 397669 h 421481"/>
                <a:gd name="connsiteX23" fmla="*/ 421481 w 459581"/>
                <a:gd name="connsiteY23" fmla="*/ 416719 h 421481"/>
                <a:gd name="connsiteX24" fmla="*/ 407194 w 459581"/>
                <a:gd name="connsiteY24" fmla="*/ 421481 h 421481"/>
                <a:gd name="connsiteX25" fmla="*/ 388144 w 459581"/>
                <a:gd name="connsiteY25" fmla="*/ 421481 h 421481"/>
                <a:gd name="connsiteX26" fmla="*/ 366712 w 459581"/>
                <a:gd name="connsiteY26" fmla="*/ 411956 h 421481"/>
                <a:gd name="connsiteX27" fmla="*/ 333375 w 459581"/>
                <a:gd name="connsiteY27" fmla="*/ 392906 h 421481"/>
                <a:gd name="connsiteX28" fmla="*/ 307181 w 459581"/>
                <a:gd name="connsiteY28" fmla="*/ 373856 h 421481"/>
                <a:gd name="connsiteX29" fmla="*/ 290512 w 459581"/>
                <a:gd name="connsiteY29" fmla="*/ 350044 h 421481"/>
                <a:gd name="connsiteX30" fmla="*/ 247650 w 459581"/>
                <a:gd name="connsiteY30" fmla="*/ 288131 h 421481"/>
                <a:gd name="connsiteX31" fmla="*/ 209550 w 459581"/>
                <a:gd name="connsiteY31" fmla="*/ 230981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59581" h="421481">
                  <a:moveTo>
                    <a:pt x="209550" y="230981"/>
                  </a:moveTo>
                  <a:lnTo>
                    <a:pt x="178594" y="190500"/>
                  </a:lnTo>
                  <a:lnTo>
                    <a:pt x="133350" y="138113"/>
                  </a:lnTo>
                  <a:lnTo>
                    <a:pt x="90487" y="92869"/>
                  </a:lnTo>
                  <a:lnTo>
                    <a:pt x="30956" y="30956"/>
                  </a:lnTo>
                  <a:lnTo>
                    <a:pt x="0" y="0"/>
                  </a:lnTo>
                  <a:lnTo>
                    <a:pt x="100012" y="14288"/>
                  </a:lnTo>
                  <a:lnTo>
                    <a:pt x="150019" y="21431"/>
                  </a:lnTo>
                  <a:lnTo>
                    <a:pt x="216694" y="35719"/>
                  </a:lnTo>
                  <a:lnTo>
                    <a:pt x="264319" y="50006"/>
                  </a:lnTo>
                  <a:lnTo>
                    <a:pt x="302419" y="64294"/>
                  </a:lnTo>
                  <a:lnTo>
                    <a:pt x="342900" y="83344"/>
                  </a:lnTo>
                  <a:lnTo>
                    <a:pt x="376237" y="102394"/>
                  </a:lnTo>
                  <a:lnTo>
                    <a:pt x="400050" y="119063"/>
                  </a:lnTo>
                  <a:lnTo>
                    <a:pt x="419100" y="140494"/>
                  </a:lnTo>
                  <a:lnTo>
                    <a:pt x="431006" y="157163"/>
                  </a:lnTo>
                  <a:lnTo>
                    <a:pt x="445294" y="185738"/>
                  </a:lnTo>
                  <a:lnTo>
                    <a:pt x="452437" y="214313"/>
                  </a:lnTo>
                  <a:lnTo>
                    <a:pt x="457200" y="238125"/>
                  </a:lnTo>
                  <a:lnTo>
                    <a:pt x="459581" y="280988"/>
                  </a:lnTo>
                  <a:lnTo>
                    <a:pt x="457200" y="326231"/>
                  </a:lnTo>
                  <a:lnTo>
                    <a:pt x="450056" y="366713"/>
                  </a:lnTo>
                  <a:lnTo>
                    <a:pt x="438150" y="397669"/>
                  </a:lnTo>
                  <a:lnTo>
                    <a:pt x="421481" y="416719"/>
                  </a:lnTo>
                  <a:lnTo>
                    <a:pt x="407194" y="421481"/>
                  </a:lnTo>
                  <a:lnTo>
                    <a:pt x="388144" y="421481"/>
                  </a:lnTo>
                  <a:lnTo>
                    <a:pt x="366712" y="411956"/>
                  </a:lnTo>
                  <a:lnTo>
                    <a:pt x="333375" y="392906"/>
                  </a:lnTo>
                  <a:lnTo>
                    <a:pt x="307181" y="373856"/>
                  </a:lnTo>
                  <a:lnTo>
                    <a:pt x="290512" y="350044"/>
                  </a:lnTo>
                  <a:lnTo>
                    <a:pt x="247650" y="288131"/>
                  </a:lnTo>
                  <a:lnTo>
                    <a:pt x="209550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3">
              <a:extLst>
                <a:ext uri="{FF2B5EF4-FFF2-40B4-BE49-F238E27FC236}">
                  <a16:creationId xmlns:a16="http://schemas.microsoft.com/office/drawing/2014/main" id="{9CE81493-AE63-4132-8748-B1CA4300B2B2}"/>
                </a:ext>
              </a:extLst>
            </p:cNvPr>
            <p:cNvSpPr/>
            <p:nvPr/>
          </p:nvSpPr>
          <p:spPr>
            <a:xfrm>
              <a:off x="5195889" y="3105152"/>
              <a:ext cx="536575" cy="468313"/>
            </a:xfrm>
            <a:custGeom>
              <a:avLst/>
              <a:gdLst>
                <a:gd name="connsiteX0" fmla="*/ 228600 w 535781"/>
                <a:gd name="connsiteY0" fmla="*/ 216694 h 469106"/>
                <a:gd name="connsiteX1" fmla="*/ 190500 w 535781"/>
                <a:gd name="connsiteY1" fmla="*/ 173831 h 469106"/>
                <a:gd name="connsiteX2" fmla="*/ 150018 w 535781"/>
                <a:gd name="connsiteY2" fmla="*/ 133350 h 469106"/>
                <a:gd name="connsiteX3" fmla="*/ 102393 w 535781"/>
                <a:gd name="connsiteY3" fmla="*/ 95250 h 469106"/>
                <a:gd name="connsiteX4" fmla="*/ 71437 w 535781"/>
                <a:gd name="connsiteY4" fmla="*/ 71438 h 469106"/>
                <a:gd name="connsiteX5" fmla="*/ 0 w 535781"/>
                <a:gd name="connsiteY5" fmla="*/ 23813 h 469106"/>
                <a:gd name="connsiteX6" fmla="*/ 42862 w 535781"/>
                <a:gd name="connsiteY6" fmla="*/ 0 h 469106"/>
                <a:gd name="connsiteX7" fmla="*/ 119062 w 535781"/>
                <a:gd name="connsiteY7" fmla="*/ 19050 h 469106"/>
                <a:gd name="connsiteX8" fmla="*/ 197643 w 535781"/>
                <a:gd name="connsiteY8" fmla="*/ 40481 h 469106"/>
                <a:gd name="connsiteX9" fmla="*/ 252412 w 535781"/>
                <a:gd name="connsiteY9" fmla="*/ 57150 h 469106"/>
                <a:gd name="connsiteX10" fmla="*/ 311943 w 535781"/>
                <a:gd name="connsiteY10" fmla="*/ 76200 h 469106"/>
                <a:gd name="connsiteX11" fmla="*/ 361950 w 535781"/>
                <a:gd name="connsiteY11" fmla="*/ 95250 h 469106"/>
                <a:gd name="connsiteX12" fmla="*/ 404812 w 535781"/>
                <a:gd name="connsiteY12" fmla="*/ 119063 h 469106"/>
                <a:gd name="connsiteX13" fmla="*/ 438150 w 535781"/>
                <a:gd name="connsiteY13" fmla="*/ 140494 h 469106"/>
                <a:gd name="connsiteX14" fmla="*/ 473868 w 535781"/>
                <a:gd name="connsiteY14" fmla="*/ 169069 h 469106"/>
                <a:gd name="connsiteX15" fmla="*/ 492918 w 535781"/>
                <a:gd name="connsiteY15" fmla="*/ 185738 h 469106"/>
                <a:gd name="connsiteX16" fmla="*/ 504825 w 535781"/>
                <a:gd name="connsiteY16" fmla="*/ 200025 h 469106"/>
                <a:gd name="connsiteX17" fmla="*/ 514350 w 535781"/>
                <a:gd name="connsiteY17" fmla="*/ 219075 h 469106"/>
                <a:gd name="connsiteX18" fmla="*/ 523875 w 535781"/>
                <a:gd name="connsiteY18" fmla="*/ 240506 h 469106"/>
                <a:gd name="connsiteX19" fmla="*/ 528637 w 535781"/>
                <a:gd name="connsiteY19" fmla="*/ 266700 h 469106"/>
                <a:gd name="connsiteX20" fmla="*/ 533400 w 535781"/>
                <a:gd name="connsiteY20" fmla="*/ 295275 h 469106"/>
                <a:gd name="connsiteX21" fmla="*/ 535781 w 535781"/>
                <a:gd name="connsiteY21" fmla="*/ 335756 h 469106"/>
                <a:gd name="connsiteX22" fmla="*/ 531018 w 535781"/>
                <a:gd name="connsiteY22" fmla="*/ 385763 h 469106"/>
                <a:gd name="connsiteX23" fmla="*/ 526256 w 535781"/>
                <a:gd name="connsiteY23" fmla="*/ 416719 h 469106"/>
                <a:gd name="connsiteX24" fmla="*/ 514350 w 535781"/>
                <a:gd name="connsiteY24" fmla="*/ 442913 h 469106"/>
                <a:gd name="connsiteX25" fmla="*/ 497681 w 535781"/>
                <a:gd name="connsiteY25" fmla="*/ 457200 h 469106"/>
                <a:gd name="connsiteX26" fmla="*/ 471487 w 535781"/>
                <a:gd name="connsiteY26" fmla="*/ 469106 h 469106"/>
                <a:gd name="connsiteX27" fmla="*/ 440531 w 535781"/>
                <a:gd name="connsiteY27" fmla="*/ 469106 h 469106"/>
                <a:gd name="connsiteX28" fmla="*/ 416718 w 535781"/>
                <a:gd name="connsiteY28" fmla="*/ 459581 h 469106"/>
                <a:gd name="connsiteX29" fmla="*/ 395287 w 535781"/>
                <a:gd name="connsiteY29" fmla="*/ 442913 h 469106"/>
                <a:gd name="connsiteX30" fmla="*/ 366712 w 535781"/>
                <a:gd name="connsiteY30" fmla="*/ 411956 h 469106"/>
                <a:gd name="connsiteX31" fmla="*/ 347662 w 535781"/>
                <a:gd name="connsiteY31" fmla="*/ 378619 h 469106"/>
                <a:gd name="connsiteX32" fmla="*/ 300037 w 535781"/>
                <a:gd name="connsiteY32" fmla="*/ 311944 h 469106"/>
                <a:gd name="connsiteX33" fmla="*/ 261937 w 535781"/>
                <a:gd name="connsiteY33" fmla="*/ 259556 h 469106"/>
                <a:gd name="connsiteX34" fmla="*/ 228600 w 535781"/>
                <a:gd name="connsiteY34" fmla="*/ 21669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469106">
                  <a:moveTo>
                    <a:pt x="228600" y="216694"/>
                  </a:moveTo>
                  <a:lnTo>
                    <a:pt x="190500" y="173831"/>
                  </a:lnTo>
                  <a:lnTo>
                    <a:pt x="150018" y="133350"/>
                  </a:lnTo>
                  <a:lnTo>
                    <a:pt x="102393" y="95250"/>
                  </a:lnTo>
                  <a:lnTo>
                    <a:pt x="71437" y="71438"/>
                  </a:lnTo>
                  <a:lnTo>
                    <a:pt x="0" y="23813"/>
                  </a:lnTo>
                  <a:lnTo>
                    <a:pt x="42862" y="0"/>
                  </a:lnTo>
                  <a:lnTo>
                    <a:pt x="119062" y="19050"/>
                  </a:lnTo>
                  <a:lnTo>
                    <a:pt x="197643" y="40481"/>
                  </a:lnTo>
                  <a:lnTo>
                    <a:pt x="252412" y="57150"/>
                  </a:lnTo>
                  <a:lnTo>
                    <a:pt x="311943" y="76200"/>
                  </a:lnTo>
                  <a:lnTo>
                    <a:pt x="361950" y="95250"/>
                  </a:lnTo>
                  <a:lnTo>
                    <a:pt x="404812" y="119063"/>
                  </a:lnTo>
                  <a:lnTo>
                    <a:pt x="438150" y="140494"/>
                  </a:lnTo>
                  <a:lnTo>
                    <a:pt x="473868" y="169069"/>
                  </a:lnTo>
                  <a:lnTo>
                    <a:pt x="492918" y="185738"/>
                  </a:lnTo>
                  <a:lnTo>
                    <a:pt x="504825" y="200025"/>
                  </a:lnTo>
                  <a:lnTo>
                    <a:pt x="514350" y="219075"/>
                  </a:lnTo>
                  <a:lnTo>
                    <a:pt x="523875" y="240506"/>
                  </a:lnTo>
                  <a:lnTo>
                    <a:pt x="528637" y="266700"/>
                  </a:lnTo>
                  <a:lnTo>
                    <a:pt x="533400" y="295275"/>
                  </a:lnTo>
                  <a:lnTo>
                    <a:pt x="535781" y="335756"/>
                  </a:lnTo>
                  <a:lnTo>
                    <a:pt x="531018" y="385763"/>
                  </a:lnTo>
                  <a:lnTo>
                    <a:pt x="526256" y="416719"/>
                  </a:lnTo>
                  <a:lnTo>
                    <a:pt x="514350" y="442913"/>
                  </a:lnTo>
                  <a:lnTo>
                    <a:pt x="497681" y="457200"/>
                  </a:lnTo>
                  <a:lnTo>
                    <a:pt x="471487" y="469106"/>
                  </a:lnTo>
                  <a:lnTo>
                    <a:pt x="440531" y="469106"/>
                  </a:lnTo>
                  <a:lnTo>
                    <a:pt x="416718" y="459581"/>
                  </a:lnTo>
                  <a:lnTo>
                    <a:pt x="395287" y="442913"/>
                  </a:lnTo>
                  <a:lnTo>
                    <a:pt x="366712" y="411956"/>
                  </a:lnTo>
                  <a:lnTo>
                    <a:pt x="347662" y="378619"/>
                  </a:lnTo>
                  <a:lnTo>
                    <a:pt x="300037" y="311944"/>
                  </a:lnTo>
                  <a:lnTo>
                    <a:pt x="261937" y="259556"/>
                  </a:lnTo>
                  <a:lnTo>
                    <a:pt x="22860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4">
              <a:extLst>
                <a:ext uri="{FF2B5EF4-FFF2-40B4-BE49-F238E27FC236}">
                  <a16:creationId xmlns:a16="http://schemas.microsoft.com/office/drawing/2014/main" id="{0AE10092-A20E-4A42-91F6-ACB938D0F42B}"/>
                </a:ext>
              </a:extLst>
            </p:cNvPr>
            <p:cNvSpPr/>
            <p:nvPr/>
          </p:nvSpPr>
          <p:spPr>
            <a:xfrm>
              <a:off x="6438900" y="2516190"/>
              <a:ext cx="1550988" cy="427037"/>
            </a:xfrm>
            <a:custGeom>
              <a:avLst/>
              <a:gdLst>
                <a:gd name="connsiteX0" fmla="*/ 454819 w 1550194"/>
                <a:gd name="connsiteY0" fmla="*/ 378619 h 426244"/>
                <a:gd name="connsiteX1" fmla="*/ 378619 w 1550194"/>
                <a:gd name="connsiteY1" fmla="*/ 392907 h 426244"/>
                <a:gd name="connsiteX2" fmla="*/ 295275 w 1550194"/>
                <a:gd name="connsiteY2" fmla="*/ 409575 h 426244"/>
                <a:gd name="connsiteX3" fmla="*/ 230981 w 1550194"/>
                <a:gd name="connsiteY3" fmla="*/ 423863 h 426244"/>
                <a:gd name="connsiteX4" fmla="*/ 204788 w 1550194"/>
                <a:gd name="connsiteY4" fmla="*/ 426244 h 426244"/>
                <a:gd name="connsiteX5" fmla="*/ 180975 w 1550194"/>
                <a:gd name="connsiteY5" fmla="*/ 426244 h 426244"/>
                <a:gd name="connsiteX6" fmla="*/ 157163 w 1550194"/>
                <a:gd name="connsiteY6" fmla="*/ 421482 h 426244"/>
                <a:gd name="connsiteX7" fmla="*/ 133350 w 1550194"/>
                <a:gd name="connsiteY7" fmla="*/ 411957 h 426244"/>
                <a:gd name="connsiteX8" fmla="*/ 111919 w 1550194"/>
                <a:gd name="connsiteY8" fmla="*/ 400050 h 426244"/>
                <a:gd name="connsiteX9" fmla="*/ 92869 w 1550194"/>
                <a:gd name="connsiteY9" fmla="*/ 385763 h 426244"/>
                <a:gd name="connsiteX10" fmla="*/ 73819 w 1550194"/>
                <a:gd name="connsiteY10" fmla="*/ 366713 h 426244"/>
                <a:gd name="connsiteX11" fmla="*/ 50006 w 1550194"/>
                <a:gd name="connsiteY11" fmla="*/ 335757 h 426244"/>
                <a:gd name="connsiteX12" fmla="*/ 38100 w 1550194"/>
                <a:gd name="connsiteY12" fmla="*/ 316707 h 426244"/>
                <a:gd name="connsiteX13" fmla="*/ 21431 w 1550194"/>
                <a:gd name="connsiteY13" fmla="*/ 283369 h 426244"/>
                <a:gd name="connsiteX14" fmla="*/ 9525 w 1550194"/>
                <a:gd name="connsiteY14" fmla="*/ 250032 h 426244"/>
                <a:gd name="connsiteX15" fmla="*/ 0 w 1550194"/>
                <a:gd name="connsiteY15" fmla="*/ 214313 h 426244"/>
                <a:gd name="connsiteX16" fmla="*/ 0 w 1550194"/>
                <a:gd name="connsiteY16" fmla="*/ 202407 h 426244"/>
                <a:gd name="connsiteX17" fmla="*/ 7144 w 1550194"/>
                <a:gd name="connsiteY17" fmla="*/ 190500 h 426244"/>
                <a:gd name="connsiteX18" fmla="*/ 16669 w 1550194"/>
                <a:gd name="connsiteY18" fmla="*/ 188119 h 426244"/>
                <a:gd name="connsiteX19" fmla="*/ 30956 w 1550194"/>
                <a:gd name="connsiteY19" fmla="*/ 188119 h 426244"/>
                <a:gd name="connsiteX20" fmla="*/ 50006 w 1550194"/>
                <a:gd name="connsiteY20" fmla="*/ 197644 h 426244"/>
                <a:gd name="connsiteX21" fmla="*/ 69056 w 1550194"/>
                <a:gd name="connsiteY21" fmla="*/ 214313 h 426244"/>
                <a:gd name="connsiteX22" fmla="*/ 88106 w 1550194"/>
                <a:gd name="connsiteY22" fmla="*/ 223838 h 426244"/>
                <a:gd name="connsiteX23" fmla="*/ 116681 w 1550194"/>
                <a:gd name="connsiteY23" fmla="*/ 235744 h 426244"/>
                <a:gd name="connsiteX24" fmla="*/ 161925 w 1550194"/>
                <a:gd name="connsiteY24" fmla="*/ 242888 h 426244"/>
                <a:gd name="connsiteX25" fmla="*/ 197644 w 1550194"/>
                <a:gd name="connsiteY25" fmla="*/ 245269 h 426244"/>
                <a:gd name="connsiteX26" fmla="*/ 252413 w 1550194"/>
                <a:gd name="connsiteY26" fmla="*/ 238125 h 426244"/>
                <a:gd name="connsiteX27" fmla="*/ 307181 w 1550194"/>
                <a:gd name="connsiteY27" fmla="*/ 226219 h 426244"/>
                <a:gd name="connsiteX28" fmla="*/ 457200 w 1550194"/>
                <a:gd name="connsiteY28" fmla="*/ 200025 h 426244"/>
                <a:gd name="connsiteX29" fmla="*/ 566738 w 1550194"/>
                <a:gd name="connsiteY29" fmla="*/ 180975 h 426244"/>
                <a:gd name="connsiteX30" fmla="*/ 621506 w 1550194"/>
                <a:gd name="connsiteY30" fmla="*/ 171450 h 426244"/>
                <a:gd name="connsiteX31" fmla="*/ 826294 w 1550194"/>
                <a:gd name="connsiteY31" fmla="*/ 130969 h 426244"/>
                <a:gd name="connsiteX32" fmla="*/ 923925 w 1550194"/>
                <a:gd name="connsiteY32" fmla="*/ 107157 h 426244"/>
                <a:gd name="connsiteX33" fmla="*/ 978694 w 1550194"/>
                <a:gd name="connsiteY33" fmla="*/ 88107 h 426244"/>
                <a:gd name="connsiteX34" fmla="*/ 1042988 w 1550194"/>
                <a:gd name="connsiteY34" fmla="*/ 61913 h 426244"/>
                <a:gd name="connsiteX35" fmla="*/ 1116806 w 1550194"/>
                <a:gd name="connsiteY35" fmla="*/ 30957 h 426244"/>
                <a:gd name="connsiteX36" fmla="*/ 1183481 w 1550194"/>
                <a:gd name="connsiteY36" fmla="*/ 0 h 426244"/>
                <a:gd name="connsiteX37" fmla="*/ 1200150 w 1550194"/>
                <a:gd name="connsiteY37" fmla="*/ 0 h 426244"/>
                <a:gd name="connsiteX38" fmla="*/ 1247775 w 1550194"/>
                <a:gd name="connsiteY38" fmla="*/ 7144 h 426244"/>
                <a:gd name="connsiteX39" fmla="*/ 1381125 w 1550194"/>
                <a:gd name="connsiteY39" fmla="*/ 40482 h 426244"/>
                <a:gd name="connsiteX40" fmla="*/ 1431131 w 1550194"/>
                <a:gd name="connsiteY40" fmla="*/ 54769 h 426244"/>
                <a:gd name="connsiteX41" fmla="*/ 1476375 w 1550194"/>
                <a:gd name="connsiteY41" fmla="*/ 71438 h 426244"/>
                <a:gd name="connsiteX42" fmla="*/ 1495425 w 1550194"/>
                <a:gd name="connsiteY42" fmla="*/ 80963 h 426244"/>
                <a:gd name="connsiteX43" fmla="*/ 1512094 w 1550194"/>
                <a:gd name="connsiteY43" fmla="*/ 90488 h 426244"/>
                <a:gd name="connsiteX44" fmla="*/ 1528763 w 1550194"/>
                <a:gd name="connsiteY44" fmla="*/ 104775 h 426244"/>
                <a:gd name="connsiteX45" fmla="*/ 1538288 w 1550194"/>
                <a:gd name="connsiteY45" fmla="*/ 116682 h 426244"/>
                <a:gd name="connsiteX46" fmla="*/ 1545431 w 1550194"/>
                <a:gd name="connsiteY46" fmla="*/ 130969 h 426244"/>
                <a:gd name="connsiteX47" fmla="*/ 1547813 w 1550194"/>
                <a:gd name="connsiteY47" fmla="*/ 145257 h 426244"/>
                <a:gd name="connsiteX48" fmla="*/ 1550194 w 1550194"/>
                <a:gd name="connsiteY48" fmla="*/ 161925 h 426244"/>
                <a:gd name="connsiteX49" fmla="*/ 1547813 w 1550194"/>
                <a:gd name="connsiteY49" fmla="*/ 188119 h 426244"/>
                <a:gd name="connsiteX50" fmla="*/ 1540669 w 1550194"/>
                <a:gd name="connsiteY50" fmla="*/ 211932 h 426244"/>
                <a:gd name="connsiteX51" fmla="*/ 1521619 w 1550194"/>
                <a:gd name="connsiteY51" fmla="*/ 235744 h 426244"/>
                <a:gd name="connsiteX52" fmla="*/ 1495425 w 1550194"/>
                <a:gd name="connsiteY52" fmla="*/ 252413 h 426244"/>
                <a:gd name="connsiteX53" fmla="*/ 1457325 w 1550194"/>
                <a:gd name="connsiteY53" fmla="*/ 261938 h 426244"/>
                <a:gd name="connsiteX54" fmla="*/ 1407319 w 1550194"/>
                <a:gd name="connsiteY54" fmla="*/ 266700 h 426244"/>
                <a:gd name="connsiteX55" fmla="*/ 1297781 w 1550194"/>
                <a:gd name="connsiteY55" fmla="*/ 266700 h 426244"/>
                <a:gd name="connsiteX56" fmla="*/ 1176338 w 1550194"/>
                <a:gd name="connsiteY56" fmla="*/ 273844 h 426244"/>
                <a:gd name="connsiteX57" fmla="*/ 1040606 w 1550194"/>
                <a:gd name="connsiteY57" fmla="*/ 283369 h 426244"/>
                <a:gd name="connsiteX58" fmla="*/ 871538 w 1550194"/>
                <a:gd name="connsiteY58" fmla="*/ 300038 h 426244"/>
                <a:gd name="connsiteX59" fmla="*/ 781050 w 1550194"/>
                <a:gd name="connsiteY59" fmla="*/ 314325 h 426244"/>
                <a:gd name="connsiteX60" fmla="*/ 545306 w 1550194"/>
                <a:gd name="connsiteY60" fmla="*/ 357188 h 426244"/>
                <a:gd name="connsiteX61" fmla="*/ 454819 w 1550194"/>
                <a:gd name="connsiteY61" fmla="*/ 378619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50194" h="426244">
                  <a:moveTo>
                    <a:pt x="454819" y="378619"/>
                  </a:moveTo>
                  <a:lnTo>
                    <a:pt x="378619" y="392907"/>
                  </a:lnTo>
                  <a:lnTo>
                    <a:pt x="295275" y="409575"/>
                  </a:lnTo>
                  <a:lnTo>
                    <a:pt x="230981" y="423863"/>
                  </a:lnTo>
                  <a:lnTo>
                    <a:pt x="204788" y="426244"/>
                  </a:lnTo>
                  <a:lnTo>
                    <a:pt x="180975" y="426244"/>
                  </a:lnTo>
                  <a:lnTo>
                    <a:pt x="157163" y="421482"/>
                  </a:lnTo>
                  <a:lnTo>
                    <a:pt x="133350" y="411957"/>
                  </a:lnTo>
                  <a:lnTo>
                    <a:pt x="111919" y="400050"/>
                  </a:lnTo>
                  <a:lnTo>
                    <a:pt x="92869" y="385763"/>
                  </a:lnTo>
                  <a:lnTo>
                    <a:pt x="73819" y="366713"/>
                  </a:lnTo>
                  <a:lnTo>
                    <a:pt x="50006" y="335757"/>
                  </a:lnTo>
                  <a:lnTo>
                    <a:pt x="38100" y="316707"/>
                  </a:lnTo>
                  <a:lnTo>
                    <a:pt x="21431" y="283369"/>
                  </a:lnTo>
                  <a:lnTo>
                    <a:pt x="9525" y="250032"/>
                  </a:lnTo>
                  <a:lnTo>
                    <a:pt x="0" y="214313"/>
                  </a:lnTo>
                  <a:lnTo>
                    <a:pt x="0" y="202407"/>
                  </a:lnTo>
                  <a:lnTo>
                    <a:pt x="7144" y="190500"/>
                  </a:lnTo>
                  <a:lnTo>
                    <a:pt x="16669" y="188119"/>
                  </a:lnTo>
                  <a:lnTo>
                    <a:pt x="30956" y="188119"/>
                  </a:lnTo>
                  <a:lnTo>
                    <a:pt x="50006" y="197644"/>
                  </a:lnTo>
                  <a:lnTo>
                    <a:pt x="69056" y="214313"/>
                  </a:lnTo>
                  <a:lnTo>
                    <a:pt x="88106" y="223838"/>
                  </a:lnTo>
                  <a:lnTo>
                    <a:pt x="116681" y="235744"/>
                  </a:lnTo>
                  <a:lnTo>
                    <a:pt x="161925" y="242888"/>
                  </a:lnTo>
                  <a:lnTo>
                    <a:pt x="197644" y="245269"/>
                  </a:lnTo>
                  <a:lnTo>
                    <a:pt x="252413" y="238125"/>
                  </a:lnTo>
                  <a:lnTo>
                    <a:pt x="307181" y="226219"/>
                  </a:lnTo>
                  <a:lnTo>
                    <a:pt x="457200" y="200025"/>
                  </a:lnTo>
                  <a:lnTo>
                    <a:pt x="566738" y="180975"/>
                  </a:lnTo>
                  <a:lnTo>
                    <a:pt x="621506" y="171450"/>
                  </a:lnTo>
                  <a:lnTo>
                    <a:pt x="826294" y="130969"/>
                  </a:lnTo>
                  <a:lnTo>
                    <a:pt x="923925" y="107157"/>
                  </a:lnTo>
                  <a:lnTo>
                    <a:pt x="978694" y="88107"/>
                  </a:lnTo>
                  <a:lnTo>
                    <a:pt x="1042988" y="61913"/>
                  </a:lnTo>
                  <a:lnTo>
                    <a:pt x="1116806" y="30957"/>
                  </a:lnTo>
                  <a:lnTo>
                    <a:pt x="1183481" y="0"/>
                  </a:lnTo>
                  <a:lnTo>
                    <a:pt x="1200150" y="0"/>
                  </a:lnTo>
                  <a:lnTo>
                    <a:pt x="1247775" y="7144"/>
                  </a:lnTo>
                  <a:lnTo>
                    <a:pt x="1381125" y="40482"/>
                  </a:lnTo>
                  <a:lnTo>
                    <a:pt x="1431131" y="54769"/>
                  </a:lnTo>
                  <a:lnTo>
                    <a:pt x="1476375" y="71438"/>
                  </a:lnTo>
                  <a:lnTo>
                    <a:pt x="1495425" y="80963"/>
                  </a:lnTo>
                  <a:lnTo>
                    <a:pt x="1512094" y="90488"/>
                  </a:lnTo>
                  <a:lnTo>
                    <a:pt x="1528763" y="104775"/>
                  </a:lnTo>
                  <a:lnTo>
                    <a:pt x="1538288" y="116682"/>
                  </a:lnTo>
                  <a:lnTo>
                    <a:pt x="1545431" y="130969"/>
                  </a:lnTo>
                  <a:lnTo>
                    <a:pt x="1547813" y="145257"/>
                  </a:lnTo>
                  <a:lnTo>
                    <a:pt x="1550194" y="161925"/>
                  </a:lnTo>
                  <a:lnTo>
                    <a:pt x="1547813" y="188119"/>
                  </a:lnTo>
                  <a:lnTo>
                    <a:pt x="1540669" y="211932"/>
                  </a:lnTo>
                  <a:lnTo>
                    <a:pt x="1521619" y="235744"/>
                  </a:lnTo>
                  <a:lnTo>
                    <a:pt x="1495425" y="252413"/>
                  </a:lnTo>
                  <a:lnTo>
                    <a:pt x="1457325" y="261938"/>
                  </a:lnTo>
                  <a:lnTo>
                    <a:pt x="1407319" y="266700"/>
                  </a:lnTo>
                  <a:lnTo>
                    <a:pt x="1297781" y="266700"/>
                  </a:lnTo>
                  <a:lnTo>
                    <a:pt x="1176338" y="273844"/>
                  </a:lnTo>
                  <a:lnTo>
                    <a:pt x="1040606" y="283369"/>
                  </a:lnTo>
                  <a:lnTo>
                    <a:pt x="871538" y="300038"/>
                  </a:lnTo>
                  <a:lnTo>
                    <a:pt x="781050" y="314325"/>
                  </a:lnTo>
                  <a:lnTo>
                    <a:pt x="545306" y="357188"/>
                  </a:lnTo>
                  <a:lnTo>
                    <a:pt x="454819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53">
              <a:extLst>
                <a:ext uri="{FF2B5EF4-FFF2-40B4-BE49-F238E27FC236}">
                  <a16:creationId xmlns:a16="http://schemas.microsoft.com/office/drawing/2014/main" id="{E3F78A1C-8AFC-4325-AAB0-14B2F5F3ACEB}"/>
                </a:ext>
              </a:extLst>
            </p:cNvPr>
            <p:cNvSpPr/>
            <p:nvPr/>
          </p:nvSpPr>
          <p:spPr>
            <a:xfrm rot="5400000">
              <a:off x="5213351" y="2325689"/>
              <a:ext cx="2820987" cy="1411288"/>
            </a:xfrm>
            <a:custGeom>
              <a:avLst/>
              <a:gdLst>
                <a:gd name="connsiteX0" fmla="*/ 769144 w 2821781"/>
                <a:gd name="connsiteY0" fmla="*/ 45244 h 1412081"/>
                <a:gd name="connsiteX1" fmla="*/ 878681 w 2821781"/>
                <a:gd name="connsiteY1" fmla="*/ 50006 h 1412081"/>
                <a:gd name="connsiteX2" fmla="*/ 957263 w 2821781"/>
                <a:gd name="connsiteY2" fmla="*/ 54769 h 1412081"/>
                <a:gd name="connsiteX3" fmla="*/ 1021556 w 2821781"/>
                <a:gd name="connsiteY3" fmla="*/ 59531 h 1412081"/>
                <a:gd name="connsiteX4" fmla="*/ 1197769 w 2821781"/>
                <a:gd name="connsiteY4" fmla="*/ 78581 h 1412081"/>
                <a:gd name="connsiteX5" fmla="*/ 1245394 w 2821781"/>
                <a:gd name="connsiteY5" fmla="*/ 88106 h 1412081"/>
                <a:gd name="connsiteX6" fmla="*/ 1307306 w 2821781"/>
                <a:gd name="connsiteY6" fmla="*/ 102394 h 1412081"/>
                <a:gd name="connsiteX7" fmla="*/ 1490663 w 2821781"/>
                <a:gd name="connsiteY7" fmla="*/ 159544 h 1412081"/>
                <a:gd name="connsiteX8" fmla="*/ 1581150 w 2821781"/>
                <a:gd name="connsiteY8" fmla="*/ 197644 h 1412081"/>
                <a:gd name="connsiteX9" fmla="*/ 1683544 w 2821781"/>
                <a:gd name="connsiteY9" fmla="*/ 240506 h 1412081"/>
                <a:gd name="connsiteX10" fmla="*/ 1759744 w 2821781"/>
                <a:gd name="connsiteY10" fmla="*/ 276225 h 1412081"/>
                <a:gd name="connsiteX11" fmla="*/ 1831181 w 2821781"/>
                <a:gd name="connsiteY11" fmla="*/ 311944 h 1412081"/>
                <a:gd name="connsiteX12" fmla="*/ 1895475 w 2821781"/>
                <a:gd name="connsiteY12" fmla="*/ 347663 h 1412081"/>
                <a:gd name="connsiteX13" fmla="*/ 1947863 w 2821781"/>
                <a:gd name="connsiteY13" fmla="*/ 376238 h 1412081"/>
                <a:gd name="connsiteX14" fmla="*/ 2000250 w 2821781"/>
                <a:gd name="connsiteY14" fmla="*/ 409575 h 1412081"/>
                <a:gd name="connsiteX15" fmla="*/ 2052638 w 2821781"/>
                <a:gd name="connsiteY15" fmla="*/ 445294 h 1412081"/>
                <a:gd name="connsiteX16" fmla="*/ 2119313 w 2821781"/>
                <a:gd name="connsiteY16" fmla="*/ 492919 h 1412081"/>
                <a:gd name="connsiteX17" fmla="*/ 2169319 w 2821781"/>
                <a:gd name="connsiteY17" fmla="*/ 533400 h 1412081"/>
                <a:gd name="connsiteX18" fmla="*/ 2216944 w 2821781"/>
                <a:gd name="connsiteY18" fmla="*/ 576263 h 1412081"/>
                <a:gd name="connsiteX19" fmla="*/ 2283619 w 2821781"/>
                <a:gd name="connsiteY19" fmla="*/ 640556 h 1412081"/>
                <a:gd name="connsiteX20" fmla="*/ 2314575 w 2821781"/>
                <a:gd name="connsiteY20" fmla="*/ 671513 h 1412081"/>
                <a:gd name="connsiteX21" fmla="*/ 2355056 w 2821781"/>
                <a:gd name="connsiteY21" fmla="*/ 711994 h 1412081"/>
                <a:gd name="connsiteX22" fmla="*/ 2395538 w 2821781"/>
                <a:gd name="connsiteY22" fmla="*/ 754856 h 1412081"/>
                <a:gd name="connsiteX23" fmla="*/ 2433638 w 2821781"/>
                <a:gd name="connsiteY23" fmla="*/ 800100 h 1412081"/>
                <a:gd name="connsiteX24" fmla="*/ 2483644 w 2821781"/>
                <a:gd name="connsiteY24" fmla="*/ 859631 h 1412081"/>
                <a:gd name="connsiteX25" fmla="*/ 2519363 w 2821781"/>
                <a:gd name="connsiteY25" fmla="*/ 904875 h 1412081"/>
                <a:gd name="connsiteX26" fmla="*/ 2564606 w 2821781"/>
                <a:gd name="connsiteY26" fmla="*/ 964406 h 1412081"/>
                <a:gd name="connsiteX27" fmla="*/ 2633663 w 2821781"/>
                <a:gd name="connsiteY27" fmla="*/ 1062038 h 1412081"/>
                <a:gd name="connsiteX28" fmla="*/ 2712244 w 2821781"/>
                <a:gd name="connsiteY28" fmla="*/ 1181100 h 1412081"/>
                <a:gd name="connsiteX29" fmla="*/ 2778919 w 2821781"/>
                <a:gd name="connsiteY29" fmla="*/ 1293019 h 1412081"/>
                <a:gd name="connsiteX30" fmla="*/ 2812256 w 2821781"/>
                <a:gd name="connsiteY30" fmla="*/ 1354931 h 1412081"/>
                <a:gd name="connsiteX31" fmla="*/ 2821781 w 2821781"/>
                <a:gd name="connsiteY31" fmla="*/ 1376363 h 1412081"/>
                <a:gd name="connsiteX32" fmla="*/ 2821781 w 2821781"/>
                <a:gd name="connsiteY32" fmla="*/ 1388269 h 1412081"/>
                <a:gd name="connsiteX33" fmla="*/ 2819400 w 2821781"/>
                <a:gd name="connsiteY33" fmla="*/ 1404938 h 1412081"/>
                <a:gd name="connsiteX34" fmla="*/ 2809875 w 2821781"/>
                <a:gd name="connsiteY34" fmla="*/ 1412081 h 1412081"/>
                <a:gd name="connsiteX35" fmla="*/ 2790825 w 2821781"/>
                <a:gd name="connsiteY35" fmla="*/ 1407319 h 1412081"/>
                <a:gd name="connsiteX36" fmla="*/ 2776538 w 2821781"/>
                <a:gd name="connsiteY36" fmla="*/ 1400175 h 1412081"/>
                <a:gd name="connsiteX37" fmla="*/ 2759869 w 2821781"/>
                <a:gd name="connsiteY37" fmla="*/ 1383506 h 1412081"/>
                <a:gd name="connsiteX38" fmla="*/ 2733675 w 2821781"/>
                <a:gd name="connsiteY38" fmla="*/ 1350169 h 1412081"/>
                <a:gd name="connsiteX39" fmla="*/ 2681288 w 2821781"/>
                <a:gd name="connsiteY39" fmla="*/ 1281113 h 1412081"/>
                <a:gd name="connsiteX40" fmla="*/ 2631281 w 2821781"/>
                <a:gd name="connsiteY40" fmla="*/ 1221581 h 1412081"/>
                <a:gd name="connsiteX41" fmla="*/ 2571750 w 2821781"/>
                <a:gd name="connsiteY41" fmla="*/ 1152525 h 1412081"/>
                <a:gd name="connsiteX42" fmla="*/ 2512219 w 2821781"/>
                <a:gd name="connsiteY42" fmla="*/ 1083469 h 1412081"/>
                <a:gd name="connsiteX43" fmla="*/ 2424113 w 2821781"/>
                <a:gd name="connsiteY43" fmla="*/ 995363 h 1412081"/>
                <a:gd name="connsiteX44" fmla="*/ 2362200 w 2821781"/>
                <a:gd name="connsiteY44" fmla="*/ 938213 h 1412081"/>
                <a:gd name="connsiteX45" fmla="*/ 2290763 w 2821781"/>
                <a:gd name="connsiteY45" fmla="*/ 873919 h 1412081"/>
                <a:gd name="connsiteX46" fmla="*/ 2231231 w 2821781"/>
                <a:gd name="connsiteY46" fmla="*/ 823913 h 1412081"/>
                <a:gd name="connsiteX47" fmla="*/ 2152650 w 2821781"/>
                <a:gd name="connsiteY47" fmla="*/ 762000 h 1412081"/>
                <a:gd name="connsiteX48" fmla="*/ 2090738 w 2821781"/>
                <a:gd name="connsiteY48" fmla="*/ 716756 h 1412081"/>
                <a:gd name="connsiteX49" fmla="*/ 2000250 w 2821781"/>
                <a:gd name="connsiteY49" fmla="*/ 654844 h 1412081"/>
                <a:gd name="connsiteX50" fmla="*/ 1928813 w 2821781"/>
                <a:gd name="connsiteY50" fmla="*/ 611981 h 1412081"/>
                <a:gd name="connsiteX51" fmla="*/ 1862138 w 2821781"/>
                <a:gd name="connsiteY51" fmla="*/ 573881 h 1412081"/>
                <a:gd name="connsiteX52" fmla="*/ 1781175 w 2821781"/>
                <a:gd name="connsiteY52" fmla="*/ 528638 h 1412081"/>
                <a:gd name="connsiteX53" fmla="*/ 1685925 w 2821781"/>
                <a:gd name="connsiteY53" fmla="*/ 481013 h 1412081"/>
                <a:gd name="connsiteX54" fmla="*/ 1554956 w 2821781"/>
                <a:gd name="connsiteY54" fmla="*/ 426244 h 1412081"/>
                <a:gd name="connsiteX55" fmla="*/ 1407319 w 2821781"/>
                <a:gd name="connsiteY55" fmla="*/ 371475 h 1412081"/>
                <a:gd name="connsiteX56" fmla="*/ 1312069 w 2821781"/>
                <a:gd name="connsiteY56" fmla="*/ 340519 h 1412081"/>
                <a:gd name="connsiteX57" fmla="*/ 1219200 w 2821781"/>
                <a:gd name="connsiteY57" fmla="*/ 319088 h 1412081"/>
                <a:gd name="connsiteX58" fmla="*/ 1085850 w 2821781"/>
                <a:gd name="connsiteY58" fmla="*/ 302419 h 1412081"/>
                <a:gd name="connsiteX59" fmla="*/ 950119 w 2821781"/>
                <a:gd name="connsiteY59" fmla="*/ 297656 h 1412081"/>
                <a:gd name="connsiteX60" fmla="*/ 754856 w 2821781"/>
                <a:gd name="connsiteY60" fmla="*/ 290513 h 1412081"/>
                <a:gd name="connsiteX61" fmla="*/ 621506 w 2821781"/>
                <a:gd name="connsiteY61" fmla="*/ 290513 h 1412081"/>
                <a:gd name="connsiteX62" fmla="*/ 419100 w 2821781"/>
                <a:gd name="connsiteY62" fmla="*/ 292894 h 1412081"/>
                <a:gd name="connsiteX63" fmla="*/ 283369 w 2821781"/>
                <a:gd name="connsiteY63" fmla="*/ 300038 h 1412081"/>
                <a:gd name="connsiteX64" fmla="*/ 242888 w 2821781"/>
                <a:gd name="connsiteY64" fmla="*/ 304800 h 1412081"/>
                <a:gd name="connsiteX65" fmla="*/ 202406 w 2821781"/>
                <a:gd name="connsiteY65" fmla="*/ 335756 h 1412081"/>
                <a:gd name="connsiteX66" fmla="*/ 135731 w 2821781"/>
                <a:gd name="connsiteY66" fmla="*/ 392906 h 1412081"/>
                <a:gd name="connsiteX67" fmla="*/ 92869 w 2821781"/>
                <a:gd name="connsiteY67" fmla="*/ 433388 h 1412081"/>
                <a:gd name="connsiteX68" fmla="*/ 52388 w 2821781"/>
                <a:gd name="connsiteY68" fmla="*/ 471488 h 1412081"/>
                <a:gd name="connsiteX69" fmla="*/ 38100 w 2821781"/>
                <a:gd name="connsiteY69" fmla="*/ 481013 h 1412081"/>
                <a:gd name="connsiteX70" fmla="*/ 21431 w 2821781"/>
                <a:gd name="connsiteY70" fmla="*/ 485775 h 1412081"/>
                <a:gd name="connsiteX71" fmla="*/ 9525 w 2821781"/>
                <a:gd name="connsiteY71" fmla="*/ 478631 h 1412081"/>
                <a:gd name="connsiteX72" fmla="*/ 2381 w 2821781"/>
                <a:gd name="connsiteY72" fmla="*/ 459581 h 1412081"/>
                <a:gd name="connsiteX73" fmla="*/ 0 w 2821781"/>
                <a:gd name="connsiteY73" fmla="*/ 428625 h 1412081"/>
                <a:gd name="connsiteX74" fmla="*/ 2381 w 2821781"/>
                <a:gd name="connsiteY74" fmla="*/ 376238 h 1412081"/>
                <a:gd name="connsiteX75" fmla="*/ 11906 w 2821781"/>
                <a:gd name="connsiteY75" fmla="*/ 326231 h 1412081"/>
                <a:gd name="connsiteX76" fmla="*/ 35719 w 2821781"/>
                <a:gd name="connsiteY76" fmla="*/ 238125 h 1412081"/>
                <a:gd name="connsiteX77" fmla="*/ 57150 w 2821781"/>
                <a:gd name="connsiteY77" fmla="*/ 173831 h 1412081"/>
                <a:gd name="connsiteX78" fmla="*/ 83344 w 2821781"/>
                <a:gd name="connsiteY78" fmla="*/ 104775 h 1412081"/>
                <a:gd name="connsiteX79" fmla="*/ 104775 w 2821781"/>
                <a:gd name="connsiteY79" fmla="*/ 47625 h 1412081"/>
                <a:gd name="connsiteX80" fmla="*/ 116681 w 2821781"/>
                <a:gd name="connsiteY80" fmla="*/ 21431 h 1412081"/>
                <a:gd name="connsiteX81" fmla="*/ 128588 w 2821781"/>
                <a:gd name="connsiteY81" fmla="*/ 9525 h 1412081"/>
                <a:gd name="connsiteX82" fmla="*/ 150019 w 2821781"/>
                <a:gd name="connsiteY82" fmla="*/ 2381 h 1412081"/>
                <a:gd name="connsiteX83" fmla="*/ 171450 w 2821781"/>
                <a:gd name="connsiteY83" fmla="*/ 0 h 1412081"/>
                <a:gd name="connsiteX84" fmla="*/ 200025 w 2821781"/>
                <a:gd name="connsiteY84" fmla="*/ 2381 h 1412081"/>
                <a:gd name="connsiteX85" fmla="*/ 235744 w 2821781"/>
                <a:gd name="connsiteY85" fmla="*/ 9525 h 1412081"/>
                <a:gd name="connsiteX86" fmla="*/ 276225 w 2821781"/>
                <a:gd name="connsiteY86" fmla="*/ 21431 h 1412081"/>
                <a:gd name="connsiteX87" fmla="*/ 302419 w 2821781"/>
                <a:gd name="connsiteY87" fmla="*/ 30956 h 1412081"/>
                <a:gd name="connsiteX88" fmla="*/ 328613 w 2821781"/>
                <a:gd name="connsiteY88" fmla="*/ 35719 h 1412081"/>
                <a:gd name="connsiteX89" fmla="*/ 433388 w 2821781"/>
                <a:gd name="connsiteY89" fmla="*/ 35719 h 1412081"/>
                <a:gd name="connsiteX90" fmla="*/ 590550 w 2821781"/>
                <a:gd name="connsiteY90" fmla="*/ 38100 h 1412081"/>
                <a:gd name="connsiteX91" fmla="*/ 769144 w 2821781"/>
                <a:gd name="connsiteY91" fmla="*/ 45244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821781" h="1412081">
                  <a:moveTo>
                    <a:pt x="769144" y="45244"/>
                  </a:moveTo>
                  <a:lnTo>
                    <a:pt x="878681" y="50006"/>
                  </a:lnTo>
                  <a:lnTo>
                    <a:pt x="957263" y="54769"/>
                  </a:lnTo>
                  <a:lnTo>
                    <a:pt x="1021556" y="59531"/>
                  </a:lnTo>
                  <a:lnTo>
                    <a:pt x="1197769" y="78581"/>
                  </a:lnTo>
                  <a:lnTo>
                    <a:pt x="1245394" y="88106"/>
                  </a:lnTo>
                  <a:lnTo>
                    <a:pt x="1307306" y="102394"/>
                  </a:lnTo>
                  <a:lnTo>
                    <a:pt x="1490663" y="159544"/>
                  </a:lnTo>
                  <a:lnTo>
                    <a:pt x="1581150" y="197644"/>
                  </a:lnTo>
                  <a:lnTo>
                    <a:pt x="1683544" y="240506"/>
                  </a:lnTo>
                  <a:lnTo>
                    <a:pt x="1759744" y="276225"/>
                  </a:lnTo>
                  <a:lnTo>
                    <a:pt x="1831181" y="311944"/>
                  </a:lnTo>
                  <a:lnTo>
                    <a:pt x="1895475" y="347663"/>
                  </a:lnTo>
                  <a:lnTo>
                    <a:pt x="1947863" y="376238"/>
                  </a:lnTo>
                  <a:lnTo>
                    <a:pt x="2000250" y="409575"/>
                  </a:lnTo>
                  <a:lnTo>
                    <a:pt x="2052638" y="445294"/>
                  </a:lnTo>
                  <a:lnTo>
                    <a:pt x="2119313" y="492919"/>
                  </a:lnTo>
                  <a:lnTo>
                    <a:pt x="2169319" y="533400"/>
                  </a:lnTo>
                  <a:lnTo>
                    <a:pt x="2216944" y="576263"/>
                  </a:lnTo>
                  <a:lnTo>
                    <a:pt x="2283619" y="640556"/>
                  </a:lnTo>
                  <a:lnTo>
                    <a:pt x="2314575" y="671513"/>
                  </a:lnTo>
                  <a:lnTo>
                    <a:pt x="2355056" y="711994"/>
                  </a:lnTo>
                  <a:lnTo>
                    <a:pt x="2395538" y="754856"/>
                  </a:lnTo>
                  <a:lnTo>
                    <a:pt x="2433638" y="800100"/>
                  </a:lnTo>
                  <a:lnTo>
                    <a:pt x="2483644" y="859631"/>
                  </a:lnTo>
                  <a:lnTo>
                    <a:pt x="2519363" y="904875"/>
                  </a:lnTo>
                  <a:lnTo>
                    <a:pt x="2564606" y="964406"/>
                  </a:lnTo>
                  <a:lnTo>
                    <a:pt x="2633663" y="1062038"/>
                  </a:lnTo>
                  <a:lnTo>
                    <a:pt x="2712244" y="1181100"/>
                  </a:lnTo>
                  <a:lnTo>
                    <a:pt x="2778919" y="1293019"/>
                  </a:lnTo>
                  <a:lnTo>
                    <a:pt x="2812256" y="1354931"/>
                  </a:lnTo>
                  <a:lnTo>
                    <a:pt x="2821781" y="1376363"/>
                  </a:lnTo>
                  <a:lnTo>
                    <a:pt x="2821781" y="1388269"/>
                  </a:lnTo>
                  <a:lnTo>
                    <a:pt x="2819400" y="1404938"/>
                  </a:lnTo>
                  <a:lnTo>
                    <a:pt x="2809875" y="1412081"/>
                  </a:lnTo>
                  <a:lnTo>
                    <a:pt x="2790825" y="1407319"/>
                  </a:lnTo>
                  <a:lnTo>
                    <a:pt x="2776538" y="1400175"/>
                  </a:lnTo>
                  <a:lnTo>
                    <a:pt x="2759869" y="1383506"/>
                  </a:lnTo>
                  <a:lnTo>
                    <a:pt x="2733675" y="1350169"/>
                  </a:lnTo>
                  <a:lnTo>
                    <a:pt x="2681288" y="1281113"/>
                  </a:lnTo>
                  <a:lnTo>
                    <a:pt x="2631281" y="1221581"/>
                  </a:lnTo>
                  <a:lnTo>
                    <a:pt x="2571750" y="1152525"/>
                  </a:lnTo>
                  <a:lnTo>
                    <a:pt x="2512219" y="1083469"/>
                  </a:lnTo>
                  <a:lnTo>
                    <a:pt x="2424113" y="995363"/>
                  </a:lnTo>
                  <a:lnTo>
                    <a:pt x="2362200" y="938213"/>
                  </a:lnTo>
                  <a:lnTo>
                    <a:pt x="2290763" y="873919"/>
                  </a:lnTo>
                  <a:lnTo>
                    <a:pt x="2231231" y="823913"/>
                  </a:lnTo>
                  <a:lnTo>
                    <a:pt x="2152650" y="762000"/>
                  </a:lnTo>
                  <a:lnTo>
                    <a:pt x="2090738" y="716756"/>
                  </a:lnTo>
                  <a:lnTo>
                    <a:pt x="2000250" y="654844"/>
                  </a:lnTo>
                  <a:lnTo>
                    <a:pt x="1928813" y="611981"/>
                  </a:lnTo>
                  <a:lnTo>
                    <a:pt x="1862138" y="573881"/>
                  </a:lnTo>
                  <a:lnTo>
                    <a:pt x="1781175" y="528638"/>
                  </a:lnTo>
                  <a:lnTo>
                    <a:pt x="1685925" y="481013"/>
                  </a:lnTo>
                  <a:lnTo>
                    <a:pt x="1554956" y="426244"/>
                  </a:lnTo>
                  <a:lnTo>
                    <a:pt x="1407319" y="371475"/>
                  </a:lnTo>
                  <a:lnTo>
                    <a:pt x="1312069" y="340519"/>
                  </a:lnTo>
                  <a:lnTo>
                    <a:pt x="1219200" y="319088"/>
                  </a:lnTo>
                  <a:lnTo>
                    <a:pt x="1085850" y="302419"/>
                  </a:lnTo>
                  <a:lnTo>
                    <a:pt x="950119" y="297656"/>
                  </a:lnTo>
                  <a:lnTo>
                    <a:pt x="754856" y="290513"/>
                  </a:lnTo>
                  <a:lnTo>
                    <a:pt x="621506" y="290513"/>
                  </a:lnTo>
                  <a:lnTo>
                    <a:pt x="419100" y="292894"/>
                  </a:lnTo>
                  <a:lnTo>
                    <a:pt x="283369" y="300038"/>
                  </a:lnTo>
                  <a:lnTo>
                    <a:pt x="242888" y="304800"/>
                  </a:lnTo>
                  <a:lnTo>
                    <a:pt x="202406" y="335756"/>
                  </a:lnTo>
                  <a:lnTo>
                    <a:pt x="135731" y="392906"/>
                  </a:lnTo>
                  <a:lnTo>
                    <a:pt x="92869" y="433388"/>
                  </a:lnTo>
                  <a:lnTo>
                    <a:pt x="52388" y="471488"/>
                  </a:lnTo>
                  <a:lnTo>
                    <a:pt x="38100" y="481013"/>
                  </a:lnTo>
                  <a:lnTo>
                    <a:pt x="21431" y="485775"/>
                  </a:lnTo>
                  <a:lnTo>
                    <a:pt x="9525" y="478631"/>
                  </a:lnTo>
                  <a:lnTo>
                    <a:pt x="2381" y="459581"/>
                  </a:lnTo>
                  <a:lnTo>
                    <a:pt x="0" y="428625"/>
                  </a:lnTo>
                  <a:lnTo>
                    <a:pt x="2381" y="376238"/>
                  </a:lnTo>
                  <a:lnTo>
                    <a:pt x="11906" y="326231"/>
                  </a:lnTo>
                  <a:lnTo>
                    <a:pt x="35719" y="238125"/>
                  </a:lnTo>
                  <a:lnTo>
                    <a:pt x="57150" y="173831"/>
                  </a:lnTo>
                  <a:lnTo>
                    <a:pt x="83344" y="104775"/>
                  </a:lnTo>
                  <a:lnTo>
                    <a:pt x="104775" y="47625"/>
                  </a:lnTo>
                  <a:lnTo>
                    <a:pt x="116681" y="21431"/>
                  </a:lnTo>
                  <a:lnTo>
                    <a:pt x="128588" y="9525"/>
                  </a:lnTo>
                  <a:lnTo>
                    <a:pt x="150019" y="2381"/>
                  </a:lnTo>
                  <a:lnTo>
                    <a:pt x="171450" y="0"/>
                  </a:lnTo>
                  <a:lnTo>
                    <a:pt x="200025" y="2381"/>
                  </a:lnTo>
                  <a:lnTo>
                    <a:pt x="235744" y="9525"/>
                  </a:lnTo>
                  <a:lnTo>
                    <a:pt x="276225" y="21431"/>
                  </a:lnTo>
                  <a:lnTo>
                    <a:pt x="302419" y="30956"/>
                  </a:lnTo>
                  <a:lnTo>
                    <a:pt x="328613" y="35719"/>
                  </a:lnTo>
                  <a:lnTo>
                    <a:pt x="433388" y="35719"/>
                  </a:lnTo>
                  <a:lnTo>
                    <a:pt x="590550" y="38100"/>
                  </a:lnTo>
                  <a:lnTo>
                    <a:pt x="769144" y="45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46">
              <a:extLst>
                <a:ext uri="{FF2B5EF4-FFF2-40B4-BE49-F238E27FC236}">
                  <a16:creationId xmlns:a16="http://schemas.microsoft.com/office/drawing/2014/main" id="{399FC4EA-E19D-4E97-AE57-35F917DA9BA5}"/>
                </a:ext>
              </a:extLst>
            </p:cNvPr>
            <p:cNvSpPr/>
            <p:nvPr/>
          </p:nvSpPr>
          <p:spPr>
            <a:xfrm>
              <a:off x="7132638" y="2811464"/>
              <a:ext cx="1447800" cy="1576387"/>
            </a:xfrm>
            <a:custGeom>
              <a:avLst/>
              <a:gdLst>
                <a:gd name="connsiteX0" fmla="*/ 376237 w 1447800"/>
                <a:gd name="connsiteY0" fmla="*/ 900113 h 1576388"/>
                <a:gd name="connsiteX1" fmla="*/ 321469 w 1447800"/>
                <a:gd name="connsiteY1" fmla="*/ 795338 h 1576388"/>
                <a:gd name="connsiteX2" fmla="*/ 261937 w 1447800"/>
                <a:gd name="connsiteY2" fmla="*/ 678657 h 1576388"/>
                <a:gd name="connsiteX3" fmla="*/ 195262 w 1447800"/>
                <a:gd name="connsiteY3" fmla="*/ 547688 h 1576388"/>
                <a:gd name="connsiteX4" fmla="*/ 123825 w 1447800"/>
                <a:gd name="connsiteY4" fmla="*/ 407194 h 1576388"/>
                <a:gd name="connsiteX5" fmla="*/ 57150 w 1447800"/>
                <a:gd name="connsiteY5" fmla="*/ 273844 h 1576388"/>
                <a:gd name="connsiteX6" fmla="*/ 0 w 1447800"/>
                <a:gd name="connsiteY6" fmla="*/ 164307 h 1576388"/>
                <a:gd name="connsiteX7" fmla="*/ 28575 w 1447800"/>
                <a:gd name="connsiteY7" fmla="*/ 0 h 1576388"/>
                <a:gd name="connsiteX8" fmla="*/ 104775 w 1447800"/>
                <a:gd name="connsiteY8" fmla="*/ 114300 h 1576388"/>
                <a:gd name="connsiteX9" fmla="*/ 169069 w 1447800"/>
                <a:gd name="connsiteY9" fmla="*/ 226219 h 1576388"/>
                <a:gd name="connsiteX10" fmla="*/ 240506 w 1447800"/>
                <a:gd name="connsiteY10" fmla="*/ 340519 h 1576388"/>
                <a:gd name="connsiteX11" fmla="*/ 326231 w 1447800"/>
                <a:gd name="connsiteY11" fmla="*/ 469107 h 1576388"/>
                <a:gd name="connsiteX12" fmla="*/ 419100 w 1447800"/>
                <a:gd name="connsiteY12" fmla="*/ 592932 h 1576388"/>
                <a:gd name="connsiteX13" fmla="*/ 478631 w 1447800"/>
                <a:gd name="connsiteY13" fmla="*/ 671513 h 1576388"/>
                <a:gd name="connsiteX14" fmla="*/ 547687 w 1447800"/>
                <a:gd name="connsiteY14" fmla="*/ 757238 h 1576388"/>
                <a:gd name="connsiteX15" fmla="*/ 650081 w 1447800"/>
                <a:gd name="connsiteY15" fmla="*/ 871538 h 1576388"/>
                <a:gd name="connsiteX16" fmla="*/ 711994 w 1447800"/>
                <a:gd name="connsiteY16" fmla="*/ 938213 h 1576388"/>
                <a:gd name="connsiteX17" fmla="*/ 788194 w 1447800"/>
                <a:gd name="connsiteY17" fmla="*/ 1016794 h 1576388"/>
                <a:gd name="connsiteX18" fmla="*/ 866775 w 1447800"/>
                <a:gd name="connsiteY18" fmla="*/ 1090613 h 1576388"/>
                <a:gd name="connsiteX19" fmla="*/ 935831 w 1447800"/>
                <a:gd name="connsiteY19" fmla="*/ 1152525 h 1576388"/>
                <a:gd name="connsiteX20" fmla="*/ 995362 w 1447800"/>
                <a:gd name="connsiteY20" fmla="*/ 1200150 h 1576388"/>
                <a:gd name="connsiteX21" fmla="*/ 1076325 w 1447800"/>
                <a:gd name="connsiteY21" fmla="*/ 1266825 h 1576388"/>
                <a:gd name="connsiteX22" fmla="*/ 1154906 w 1447800"/>
                <a:gd name="connsiteY22" fmla="*/ 1326357 h 1576388"/>
                <a:gd name="connsiteX23" fmla="*/ 1245394 w 1447800"/>
                <a:gd name="connsiteY23" fmla="*/ 1390650 h 1576388"/>
                <a:gd name="connsiteX24" fmla="*/ 1319212 w 1447800"/>
                <a:gd name="connsiteY24" fmla="*/ 1440657 h 1576388"/>
                <a:gd name="connsiteX25" fmla="*/ 1390650 w 1447800"/>
                <a:gd name="connsiteY25" fmla="*/ 1483519 h 1576388"/>
                <a:gd name="connsiteX26" fmla="*/ 1428750 w 1447800"/>
                <a:gd name="connsiteY26" fmla="*/ 1504950 h 1576388"/>
                <a:gd name="connsiteX27" fmla="*/ 1440656 w 1447800"/>
                <a:gd name="connsiteY27" fmla="*/ 1514475 h 1576388"/>
                <a:gd name="connsiteX28" fmla="*/ 1447800 w 1447800"/>
                <a:gd name="connsiteY28" fmla="*/ 1533525 h 1576388"/>
                <a:gd name="connsiteX29" fmla="*/ 1447800 w 1447800"/>
                <a:gd name="connsiteY29" fmla="*/ 1550194 h 1576388"/>
                <a:gd name="connsiteX30" fmla="*/ 1440656 w 1447800"/>
                <a:gd name="connsiteY30" fmla="*/ 1562100 h 1576388"/>
                <a:gd name="connsiteX31" fmla="*/ 1433512 w 1447800"/>
                <a:gd name="connsiteY31" fmla="*/ 1571625 h 1576388"/>
                <a:gd name="connsiteX32" fmla="*/ 1412081 w 1447800"/>
                <a:gd name="connsiteY32" fmla="*/ 1576388 h 1576388"/>
                <a:gd name="connsiteX33" fmla="*/ 1352550 w 1447800"/>
                <a:gd name="connsiteY33" fmla="*/ 1576388 h 1576388"/>
                <a:gd name="connsiteX34" fmla="*/ 1226344 w 1447800"/>
                <a:gd name="connsiteY34" fmla="*/ 1571625 h 1576388"/>
                <a:gd name="connsiteX35" fmla="*/ 1071562 w 1447800"/>
                <a:gd name="connsiteY35" fmla="*/ 1564482 h 1576388"/>
                <a:gd name="connsiteX36" fmla="*/ 881062 w 1447800"/>
                <a:gd name="connsiteY36" fmla="*/ 1554957 h 1576388"/>
                <a:gd name="connsiteX37" fmla="*/ 821531 w 1447800"/>
                <a:gd name="connsiteY37" fmla="*/ 1554957 h 1576388"/>
                <a:gd name="connsiteX38" fmla="*/ 797719 w 1447800"/>
                <a:gd name="connsiteY38" fmla="*/ 1552575 h 1576388"/>
                <a:gd name="connsiteX39" fmla="*/ 771525 w 1447800"/>
                <a:gd name="connsiteY39" fmla="*/ 1545432 h 1576388"/>
                <a:gd name="connsiteX40" fmla="*/ 740569 w 1447800"/>
                <a:gd name="connsiteY40" fmla="*/ 1528763 h 1576388"/>
                <a:gd name="connsiteX41" fmla="*/ 719137 w 1447800"/>
                <a:gd name="connsiteY41" fmla="*/ 1512094 h 1576388"/>
                <a:gd name="connsiteX42" fmla="*/ 700087 w 1447800"/>
                <a:gd name="connsiteY42" fmla="*/ 1495425 h 1576388"/>
                <a:gd name="connsiteX43" fmla="*/ 673894 w 1447800"/>
                <a:gd name="connsiteY43" fmla="*/ 1464469 h 1576388"/>
                <a:gd name="connsiteX44" fmla="*/ 647700 w 1447800"/>
                <a:gd name="connsiteY44" fmla="*/ 1428750 h 1576388"/>
                <a:gd name="connsiteX45" fmla="*/ 616744 w 1447800"/>
                <a:gd name="connsiteY45" fmla="*/ 1378744 h 1576388"/>
                <a:gd name="connsiteX46" fmla="*/ 571500 w 1447800"/>
                <a:gd name="connsiteY46" fmla="*/ 1283494 h 1576388"/>
                <a:gd name="connsiteX47" fmla="*/ 514350 w 1447800"/>
                <a:gd name="connsiteY47" fmla="*/ 1169194 h 1576388"/>
                <a:gd name="connsiteX48" fmla="*/ 457200 w 1447800"/>
                <a:gd name="connsiteY48" fmla="*/ 1062038 h 1576388"/>
                <a:gd name="connsiteX49" fmla="*/ 376237 w 1447800"/>
                <a:gd name="connsiteY49" fmla="*/ 900113 h 15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47800" h="1576388">
                  <a:moveTo>
                    <a:pt x="376237" y="900113"/>
                  </a:moveTo>
                  <a:lnTo>
                    <a:pt x="321469" y="795338"/>
                  </a:lnTo>
                  <a:lnTo>
                    <a:pt x="261937" y="678657"/>
                  </a:lnTo>
                  <a:lnTo>
                    <a:pt x="195262" y="547688"/>
                  </a:lnTo>
                  <a:lnTo>
                    <a:pt x="123825" y="407194"/>
                  </a:lnTo>
                  <a:lnTo>
                    <a:pt x="57150" y="273844"/>
                  </a:lnTo>
                  <a:lnTo>
                    <a:pt x="0" y="164307"/>
                  </a:lnTo>
                  <a:lnTo>
                    <a:pt x="28575" y="0"/>
                  </a:lnTo>
                  <a:lnTo>
                    <a:pt x="104775" y="114300"/>
                  </a:lnTo>
                  <a:lnTo>
                    <a:pt x="169069" y="226219"/>
                  </a:lnTo>
                  <a:lnTo>
                    <a:pt x="240506" y="340519"/>
                  </a:lnTo>
                  <a:lnTo>
                    <a:pt x="326231" y="469107"/>
                  </a:lnTo>
                  <a:lnTo>
                    <a:pt x="419100" y="592932"/>
                  </a:lnTo>
                  <a:lnTo>
                    <a:pt x="478631" y="671513"/>
                  </a:lnTo>
                  <a:lnTo>
                    <a:pt x="547687" y="757238"/>
                  </a:lnTo>
                  <a:lnTo>
                    <a:pt x="650081" y="871538"/>
                  </a:lnTo>
                  <a:lnTo>
                    <a:pt x="711994" y="938213"/>
                  </a:lnTo>
                  <a:lnTo>
                    <a:pt x="788194" y="1016794"/>
                  </a:lnTo>
                  <a:lnTo>
                    <a:pt x="866775" y="1090613"/>
                  </a:lnTo>
                  <a:lnTo>
                    <a:pt x="935831" y="1152525"/>
                  </a:lnTo>
                  <a:lnTo>
                    <a:pt x="995362" y="1200150"/>
                  </a:lnTo>
                  <a:lnTo>
                    <a:pt x="1076325" y="1266825"/>
                  </a:lnTo>
                  <a:lnTo>
                    <a:pt x="1154906" y="1326357"/>
                  </a:lnTo>
                  <a:lnTo>
                    <a:pt x="1245394" y="1390650"/>
                  </a:lnTo>
                  <a:lnTo>
                    <a:pt x="1319212" y="1440657"/>
                  </a:lnTo>
                  <a:lnTo>
                    <a:pt x="1390650" y="1483519"/>
                  </a:lnTo>
                  <a:lnTo>
                    <a:pt x="1428750" y="1504950"/>
                  </a:lnTo>
                  <a:lnTo>
                    <a:pt x="1440656" y="1514475"/>
                  </a:lnTo>
                  <a:lnTo>
                    <a:pt x="1447800" y="1533525"/>
                  </a:lnTo>
                  <a:lnTo>
                    <a:pt x="1447800" y="1550194"/>
                  </a:lnTo>
                  <a:lnTo>
                    <a:pt x="1440656" y="1562100"/>
                  </a:lnTo>
                  <a:lnTo>
                    <a:pt x="1433512" y="1571625"/>
                  </a:lnTo>
                  <a:lnTo>
                    <a:pt x="1412081" y="1576388"/>
                  </a:lnTo>
                  <a:lnTo>
                    <a:pt x="1352550" y="1576388"/>
                  </a:lnTo>
                  <a:lnTo>
                    <a:pt x="1226344" y="1571625"/>
                  </a:lnTo>
                  <a:lnTo>
                    <a:pt x="1071562" y="1564482"/>
                  </a:lnTo>
                  <a:lnTo>
                    <a:pt x="881062" y="1554957"/>
                  </a:lnTo>
                  <a:lnTo>
                    <a:pt x="821531" y="1554957"/>
                  </a:lnTo>
                  <a:lnTo>
                    <a:pt x="797719" y="1552575"/>
                  </a:lnTo>
                  <a:lnTo>
                    <a:pt x="771525" y="1545432"/>
                  </a:lnTo>
                  <a:lnTo>
                    <a:pt x="740569" y="1528763"/>
                  </a:lnTo>
                  <a:lnTo>
                    <a:pt x="719137" y="1512094"/>
                  </a:lnTo>
                  <a:lnTo>
                    <a:pt x="700087" y="1495425"/>
                  </a:lnTo>
                  <a:lnTo>
                    <a:pt x="673894" y="1464469"/>
                  </a:lnTo>
                  <a:lnTo>
                    <a:pt x="647700" y="1428750"/>
                  </a:lnTo>
                  <a:lnTo>
                    <a:pt x="616744" y="1378744"/>
                  </a:lnTo>
                  <a:lnTo>
                    <a:pt x="571500" y="1283494"/>
                  </a:lnTo>
                  <a:lnTo>
                    <a:pt x="514350" y="1169194"/>
                  </a:lnTo>
                  <a:lnTo>
                    <a:pt x="457200" y="1062038"/>
                  </a:lnTo>
                  <a:lnTo>
                    <a:pt x="376237" y="900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45">
              <a:extLst>
                <a:ext uri="{FF2B5EF4-FFF2-40B4-BE49-F238E27FC236}">
                  <a16:creationId xmlns:a16="http://schemas.microsoft.com/office/drawing/2014/main" id="{0EEFC14D-6F3E-460F-81AC-7F4701F90481}"/>
                </a:ext>
              </a:extLst>
            </p:cNvPr>
            <p:cNvSpPr/>
            <p:nvPr/>
          </p:nvSpPr>
          <p:spPr>
            <a:xfrm>
              <a:off x="7400925" y="1757364"/>
              <a:ext cx="649288" cy="681037"/>
            </a:xfrm>
            <a:custGeom>
              <a:avLst/>
              <a:gdLst>
                <a:gd name="connsiteX0" fmla="*/ 342900 w 650081"/>
                <a:gd name="connsiteY0" fmla="*/ 416718 h 681037"/>
                <a:gd name="connsiteX1" fmla="*/ 297656 w 650081"/>
                <a:gd name="connsiteY1" fmla="*/ 352425 h 681037"/>
                <a:gd name="connsiteX2" fmla="*/ 271463 w 650081"/>
                <a:gd name="connsiteY2" fmla="*/ 319087 h 681037"/>
                <a:gd name="connsiteX3" fmla="*/ 235744 w 650081"/>
                <a:gd name="connsiteY3" fmla="*/ 276225 h 681037"/>
                <a:gd name="connsiteX4" fmla="*/ 185738 w 650081"/>
                <a:gd name="connsiteY4" fmla="*/ 219075 h 681037"/>
                <a:gd name="connsiteX5" fmla="*/ 135731 w 650081"/>
                <a:gd name="connsiteY5" fmla="*/ 166687 h 681037"/>
                <a:gd name="connsiteX6" fmla="*/ 78581 w 650081"/>
                <a:gd name="connsiteY6" fmla="*/ 111918 h 681037"/>
                <a:gd name="connsiteX7" fmla="*/ 21431 w 650081"/>
                <a:gd name="connsiteY7" fmla="*/ 61912 h 681037"/>
                <a:gd name="connsiteX8" fmla="*/ 7144 w 650081"/>
                <a:gd name="connsiteY8" fmla="*/ 42862 h 681037"/>
                <a:gd name="connsiteX9" fmla="*/ 2381 w 650081"/>
                <a:gd name="connsiteY9" fmla="*/ 33337 h 681037"/>
                <a:gd name="connsiteX10" fmla="*/ 0 w 650081"/>
                <a:gd name="connsiteY10" fmla="*/ 16668 h 681037"/>
                <a:gd name="connsiteX11" fmla="*/ 2381 w 650081"/>
                <a:gd name="connsiteY11" fmla="*/ 9525 h 681037"/>
                <a:gd name="connsiteX12" fmla="*/ 14288 w 650081"/>
                <a:gd name="connsiteY12" fmla="*/ 2381 h 681037"/>
                <a:gd name="connsiteX13" fmla="*/ 28575 w 650081"/>
                <a:gd name="connsiteY13" fmla="*/ 0 h 681037"/>
                <a:gd name="connsiteX14" fmla="*/ 54769 w 650081"/>
                <a:gd name="connsiteY14" fmla="*/ 2381 h 681037"/>
                <a:gd name="connsiteX15" fmla="*/ 107156 w 650081"/>
                <a:gd name="connsiteY15" fmla="*/ 16668 h 681037"/>
                <a:gd name="connsiteX16" fmla="*/ 228600 w 650081"/>
                <a:gd name="connsiteY16" fmla="*/ 61912 h 681037"/>
                <a:gd name="connsiteX17" fmla="*/ 340519 w 650081"/>
                <a:gd name="connsiteY17" fmla="*/ 104775 h 681037"/>
                <a:gd name="connsiteX18" fmla="*/ 454819 w 650081"/>
                <a:gd name="connsiteY18" fmla="*/ 154781 h 681037"/>
                <a:gd name="connsiteX19" fmla="*/ 523875 w 650081"/>
                <a:gd name="connsiteY19" fmla="*/ 192881 h 681037"/>
                <a:gd name="connsiteX20" fmla="*/ 561975 w 650081"/>
                <a:gd name="connsiteY20" fmla="*/ 219075 h 681037"/>
                <a:gd name="connsiteX21" fmla="*/ 573881 w 650081"/>
                <a:gd name="connsiteY21" fmla="*/ 228600 h 681037"/>
                <a:gd name="connsiteX22" fmla="*/ 588169 w 650081"/>
                <a:gd name="connsiteY22" fmla="*/ 257175 h 681037"/>
                <a:gd name="connsiteX23" fmla="*/ 602456 w 650081"/>
                <a:gd name="connsiteY23" fmla="*/ 285750 h 681037"/>
                <a:gd name="connsiteX24" fmla="*/ 623888 w 650081"/>
                <a:gd name="connsiteY24" fmla="*/ 347662 h 681037"/>
                <a:gd name="connsiteX25" fmla="*/ 642938 w 650081"/>
                <a:gd name="connsiteY25" fmla="*/ 426243 h 681037"/>
                <a:gd name="connsiteX26" fmla="*/ 650081 w 650081"/>
                <a:gd name="connsiteY26" fmla="*/ 459581 h 681037"/>
                <a:gd name="connsiteX27" fmla="*/ 650081 w 650081"/>
                <a:gd name="connsiteY27" fmla="*/ 490537 h 681037"/>
                <a:gd name="connsiteX28" fmla="*/ 638175 w 650081"/>
                <a:gd name="connsiteY28" fmla="*/ 550068 h 681037"/>
                <a:gd name="connsiteX29" fmla="*/ 626269 w 650081"/>
                <a:gd name="connsiteY29" fmla="*/ 619125 h 681037"/>
                <a:gd name="connsiteX30" fmla="*/ 619125 w 650081"/>
                <a:gd name="connsiteY30" fmla="*/ 642937 h 681037"/>
                <a:gd name="connsiteX31" fmla="*/ 604838 w 650081"/>
                <a:gd name="connsiteY31" fmla="*/ 666750 h 681037"/>
                <a:gd name="connsiteX32" fmla="*/ 590550 w 650081"/>
                <a:gd name="connsiteY32" fmla="*/ 676275 h 681037"/>
                <a:gd name="connsiteX33" fmla="*/ 569119 w 650081"/>
                <a:gd name="connsiteY33" fmla="*/ 681037 h 681037"/>
                <a:gd name="connsiteX34" fmla="*/ 542925 w 650081"/>
                <a:gd name="connsiteY34" fmla="*/ 678656 h 681037"/>
                <a:gd name="connsiteX35" fmla="*/ 504825 w 650081"/>
                <a:gd name="connsiteY35" fmla="*/ 666750 h 681037"/>
                <a:gd name="connsiteX36" fmla="*/ 476250 w 650081"/>
                <a:gd name="connsiteY36" fmla="*/ 647700 h 681037"/>
                <a:gd name="connsiteX37" fmla="*/ 454819 w 650081"/>
                <a:gd name="connsiteY37" fmla="*/ 609600 h 681037"/>
                <a:gd name="connsiteX38" fmla="*/ 421481 w 650081"/>
                <a:gd name="connsiteY38" fmla="*/ 547687 h 681037"/>
                <a:gd name="connsiteX39" fmla="*/ 385763 w 650081"/>
                <a:gd name="connsiteY39" fmla="*/ 485775 h 681037"/>
                <a:gd name="connsiteX40" fmla="*/ 342900 w 650081"/>
                <a:gd name="connsiteY40" fmla="*/ 41671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0081" h="681037">
                  <a:moveTo>
                    <a:pt x="342900" y="416718"/>
                  </a:moveTo>
                  <a:lnTo>
                    <a:pt x="297656" y="352425"/>
                  </a:lnTo>
                  <a:lnTo>
                    <a:pt x="271463" y="319087"/>
                  </a:lnTo>
                  <a:lnTo>
                    <a:pt x="235744" y="276225"/>
                  </a:lnTo>
                  <a:lnTo>
                    <a:pt x="185738" y="219075"/>
                  </a:lnTo>
                  <a:lnTo>
                    <a:pt x="135731" y="166687"/>
                  </a:lnTo>
                  <a:lnTo>
                    <a:pt x="78581" y="111918"/>
                  </a:lnTo>
                  <a:lnTo>
                    <a:pt x="21431" y="61912"/>
                  </a:lnTo>
                  <a:lnTo>
                    <a:pt x="7144" y="42862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14288" y="2381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107156" y="16668"/>
                  </a:lnTo>
                  <a:lnTo>
                    <a:pt x="228600" y="61912"/>
                  </a:lnTo>
                  <a:lnTo>
                    <a:pt x="340519" y="104775"/>
                  </a:lnTo>
                  <a:lnTo>
                    <a:pt x="454819" y="154781"/>
                  </a:lnTo>
                  <a:lnTo>
                    <a:pt x="523875" y="192881"/>
                  </a:lnTo>
                  <a:lnTo>
                    <a:pt x="561975" y="219075"/>
                  </a:lnTo>
                  <a:lnTo>
                    <a:pt x="573881" y="228600"/>
                  </a:lnTo>
                  <a:lnTo>
                    <a:pt x="588169" y="257175"/>
                  </a:lnTo>
                  <a:lnTo>
                    <a:pt x="602456" y="285750"/>
                  </a:lnTo>
                  <a:lnTo>
                    <a:pt x="623888" y="347662"/>
                  </a:lnTo>
                  <a:lnTo>
                    <a:pt x="642938" y="426243"/>
                  </a:lnTo>
                  <a:lnTo>
                    <a:pt x="650081" y="459581"/>
                  </a:lnTo>
                  <a:lnTo>
                    <a:pt x="650081" y="490537"/>
                  </a:lnTo>
                  <a:lnTo>
                    <a:pt x="638175" y="550068"/>
                  </a:lnTo>
                  <a:lnTo>
                    <a:pt x="626269" y="619125"/>
                  </a:lnTo>
                  <a:lnTo>
                    <a:pt x="619125" y="642937"/>
                  </a:lnTo>
                  <a:lnTo>
                    <a:pt x="604838" y="666750"/>
                  </a:lnTo>
                  <a:lnTo>
                    <a:pt x="590550" y="676275"/>
                  </a:lnTo>
                  <a:lnTo>
                    <a:pt x="569119" y="681037"/>
                  </a:lnTo>
                  <a:lnTo>
                    <a:pt x="542925" y="678656"/>
                  </a:lnTo>
                  <a:lnTo>
                    <a:pt x="504825" y="666750"/>
                  </a:lnTo>
                  <a:lnTo>
                    <a:pt x="476250" y="647700"/>
                  </a:lnTo>
                  <a:lnTo>
                    <a:pt x="454819" y="609600"/>
                  </a:lnTo>
                  <a:lnTo>
                    <a:pt x="421481" y="547687"/>
                  </a:lnTo>
                  <a:lnTo>
                    <a:pt x="385763" y="485775"/>
                  </a:lnTo>
                  <a:lnTo>
                    <a:pt x="342900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7552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8" grpId="0" animBg="1"/>
      <p:bldP spid="49" grpId="0" animBg="1"/>
      <p:bldP spid="51" grpId="0" animBg="1"/>
      <p:bldP spid="52" grpId="0" animBg="1"/>
      <p:bldP spid="56" grpId="0" animBg="1"/>
      <p:bldP spid="40" grpId="0" animBg="1"/>
      <p:bldP spid="41" grpId="0" animBg="1"/>
      <p:bldP spid="42" grpId="0" animBg="1"/>
      <p:bldP spid="55" grpId="0" animBg="1"/>
      <p:bldP spid="43" grpId="0" animBg="1"/>
      <p:bldP spid="44" grpId="0" animBg="1"/>
      <p:bldP spid="45" grpId="0" animBg="1"/>
      <p:bldP spid="54" grpId="0" animBg="1"/>
      <p:bldP spid="47" grpId="0" animBg="1"/>
      <p:bldP spid="46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C49050C-08BD-46A8-85D1-D1ADCEA787EA}"/>
              </a:ext>
            </a:extLst>
          </p:cNvPr>
          <p:cNvGrpSpPr/>
          <p:nvPr/>
        </p:nvGrpSpPr>
        <p:grpSpPr>
          <a:xfrm>
            <a:off x="3573463" y="1620839"/>
            <a:ext cx="5006975" cy="4195761"/>
            <a:chOff x="3573463" y="1620839"/>
            <a:chExt cx="5006975" cy="4195761"/>
          </a:xfrm>
          <a:solidFill>
            <a:schemeClr val="tx1"/>
          </a:solidFill>
        </p:grpSpPr>
        <p:sp>
          <p:nvSpPr>
            <p:cNvPr id="3" name="フリーフォーム 37">
              <a:extLst>
                <a:ext uri="{FF2B5EF4-FFF2-40B4-BE49-F238E27FC236}">
                  <a16:creationId xmlns:a16="http://schemas.microsoft.com/office/drawing/2014/main" id="{11C1FC4C-DCBE-4BD4-8C26-56B84D22FC10}"/>
                </a:ext>
              </a:extLst>
            </p:cNvPr>
            <p:cNvSpPr/>
            <p:nvPr/>
          </p:nvSpPr>
          <p:spPr>
            <a:xfrm>
              <a:off x="3621089" y="2576515"/>
              <a:ext cx="390525" cy="1247775"/>
            </a:xfrm>
            <a:custGeom>
              <a:avLst/>
              <a:gdLst>
                <a:gd name="connsiteX0" fmla="*/ 80963 w 390525"/>
                <a:gd name="connsiteY0" fmla="*/ 790575 h 1247775"/>
                <a:gd name="connsiteX1" fmla="*/ 116682 w 390525"/>
                <a:gd name="connsiteY1" fmla="*/ 728662 h 1247775"/>
                <a:gd name="connsiteX2" fmla="*/ 150019 w 390525"/>
                <a:gd name="connsiteY2" fmla="*/ 659606 h 1247775"/>
                <a:gd name="connsiteX3" fmla="*/ 178594 w 390525"/>
                <a:gd name="connsiteY3" fmla="*/ 588168 h 1247775"/>
                <a:gd name="connsiteX4" fmla="*/ 200025 w 390525"/>
                <a:gd name="connsiteY4" fmla="*/ 528637 h 1247775"/>
                <a:gd name="connsiteX5" fmla="*/ 216694 w 390525"/>
                <a:gd name="connsiteY5" fmla="*/ 473868 h 1247775"/>
                <a:gd name="connsiteX6" fmla="*/ 233363 w 390525"/>
                <a:gd name="connsiteY6" fmla="*/ 402431 h 1247775"/>
                <a:gd name="connsiteX7" fmla="*/ 245269 w 390525"/>
                <a:gd name="connsiteY7" fmla="*/ 342900 h 1247775"/>
                <a:gd name="connsiteX8" fmla="*/ 252413 w 390525"/>
                <a:gd name="connsiteY8" fmla="*/ 278606 h 1247775"/>
                <a:gd name="connsiteX9" fmla="*/ 257175 w 390525"/>
                <a:gd name="connsiteY9" fmla="*/ 238125 h 1247775"/>
                <a:gd name="connsiteX10" fmla="*/ 257175 w 390525"/>
                <a:gd name="connsiteY10" fmla="*/ 214312 h 1247775"/>
                <a:gd name="connsiteX11" fmla="*/ 252413 w 390525"/>
                <a:gd name="connsiteY11" fmla="*/ 176212 h 1247775"/>
                <a:gd name="connsiteX12" fmla="*/ 242888 w 390525"/>
                <a:gd name="connsiteY12" fmla="*/ 130968 h 1247775"/>
                <a:gd name="connsiteX13" fmla="*/ 226219 w 390525"/>
                <a:gd name="connsiteY13" fmla="*/ 80962 h 1247775"/>
                <a:gd name="connsiteX14" fmla="*/ 216694 w 390525"/>
                <a:gd name="connsiteY14" fmla="*/ 57150 h 1247775"/>
                <a:gd name="connsiteX15" fmla="*/ 214313 w 390525"/>
                <a:gd name="connsiteY15" fmla="*/ 28575 h 1247775"/>
                <a:gd name="connsiteX16" fmla="*/ 221457 w 390525"/>
                <a:gd name="connsiteY16" fmla="*/ 7143 h 1247775"/>
                <a:gd name="connsiteX17" fmla="*/ 230982 w 390525"/>
                <a:gd name="connsiteY17" fmla="*/ 0 h 1247775"/>
                <a:gd name="connsiteX18" fmla="*/ 240507 w 390525"/>
                <a:gd name="connsiteY18" fmla="*/ 0 h 1247775"/>
                <a:gd name="connsiteX19" fmla="*/ 257175 w 390525"/>
                <a:gd name="connsiteY19" fmla="*/ 4762 h 1247775"/>
                <a:gd name="connsiteX20" fmla="*/ 273844 w 390525"/>
                <a:gd name="connsiteY20" fmla="*/ 16668 h 1247775"/>
                <a:gd name="connsiteX21" fmla="*/ 280988 w 390525"/>
                <a:gd name="connsiteY21" fmla="*/ 28575 h 1247775"/>
                <a:gd name="connsiteX22" fmla="*/ 307182 w 390525"/>
                <a:gd name="connsiteY22" fmla="*/ 95250 h 1247775"/>
                <a:gd name="connsiteX23" fmla="*/ 330994 w 390525"/>
                <a:gd name="connsiteY23" fmla="*/ 166687 h 1247775"/>
                <a:gd name="connsiteX24" fmla="*/ 347663 w 390525"/>
                <a:gd name="connsiteY24" fmla="*/ 223837 h 1247775"/>
                <a:gd name="connsiteX25" fmla="*/ 359569 w 390525"/>
                <a:gd name="connsiteY25" fmla="*/ 280987 h 1247775"/>
                <a:gd name="connsiteX26" fmla="*/ 371475 w 390525"/>
                <a:gd name="connsiteY26" fmla="*/ 330993 h 1247775"/>
                <a:gd name="connsiteX27" fmla="*/ 381000 w 390525"/>
                <a:gd name="connsiteY27" fmla="*/ 402431 h 1247775"/>
                <a:gd name="connsiteX28" fmla="*/ 388144 w 390525"/>
                <a:gd name="connsiteY28" fmla="*/ 461962 h 1247775"/>
                <a:gd name="connsiteX29" fmla="*/ 390525 w 390525"/>
                <a:gd name="connsiteY29" fmla="*/ 519112 h 1247775"/>
                <a:gd name="connsiteX30" fmla="*/ 390525 w 390525"/>
                <a:gd name="connsiteY30" fmla="*/ 576262 h 1247775"/>
                <a:gd name="connsiteX31" fmla="*/ 388144 w 390525"/>
                <a:gd name="connsiteY31" fmla="*/ 633412 h 1247775"/>
                <a:gd name="connsiteX32" fmla="*/ 383382 w 390525"/>
                <a:gd name="connsiteY32" fmla="*/ 695325 h 1247775"/>
                <a:gd name="connsiteX33" fmla="*/ 378619 w 390525"/>
                <a:gd name="connsiteY33" fmla="*/ 747712 h 1247775"/>
                <a:gd name="connsiteX34" fmla="*/ 364332 w 390525"/>
                <a:gd name="connsiteY34" fmla="*/ 831056 h 1247775"/>
                <a:gd name="connsiteX35" fmla="*/ 347663 w 390525"/>
                <a:gd name="connsiteY35" fmla="*/ 902493 h 1247775"/>
                <a:gd name="connsiteX36" fmla="*/ 330994 w 390525"/>
                <a:gd name="connsiteY36" fmla="*/ 962025 h 1247775"/>
                <a:gd name="connsiteX37" fmla="*/ 311944 w 390525"/>
                <a:gd name="connsiteY37" fmla="*/ 1026318 h 1247775"/>
                <a:gd name="connsiteX38" fmla="*/ 285750 w 390525"/>
                <a:gd name="connsiteY38" fmla="*/ 1095375 h 1247775"/>
                <a:gd name="connsiteX39" fmla="*/ 266700 w 390525"/>
                <a:gd name="connsiteY39" fmla="*/ 1140618 h 1247775"/>
                <a:gd name="connsiteX40" fmla="*/ 250032 w 390525"/>
                <a:gd name="connsiteY40" fmla="*/ 1176337 h 1247775"/>
                <a:gd name="connsiteX41" fmla="*/ 230982 w 390525"/>
                <a:gd name="connsiteY41" fmla="*/ 1209675 h 1247775"/>
                <a:gd name="connsiteX42" fmla="*/ 211932 w 390525"/>
                <a:gd name="connsiteY42" fmla="*/ 1231106 h 1247775"/>
                <a:gd name="connsiteX43" fmla="*/ 192882 w 390525"/>
                <a:gd name="connsiteY43" fmla="*/ 1243012 h 1247775"/>
                <a:gd name="connsiteX44" fmla="*/ 173832 w 390525"/>
                <a:gd name="connsiteY44" fmla="*/ 1247775 h 1247775"/>
                <a:gd name="connsiteX45" fmla="*/ 152400 w 390525"/>
                <a:gd name="connsiteY45" fmla="*/ 1245393 h 1247775"/>
                <a:gd name="connsiteX46" fmla="*/ 130969 w 390525"/>
                <a:gd name="connsiteY46" fmla="*/ 1235868 h 1247775"/>
                <a:gd name="connsiteX47" fmla="*/ 114300 w 390525"/>
                <a:gd name="connsiteY47" fmla="*/ 1223962 h 1247775"/>
                <a:gd name="connsiteX48" fmla="*/ 90488 w 390525"/>
                <a:gd name="connsiteY48" fmla="*/ 1202531 h 1247775"/>
                <a:gd name="connsiteX49" fmla="*/ 69057 w 390525"/>
                <a:gd name="connsiteY49" fmla="*/ 1176337 h 1247775"/>
                <a:gd name="connsiteX50" fmla="*/ 40482 w 390525"/>
                <a:gd name="connsiteY50" fmla="*/ 1135856 h 1247775"/>
                <a:gd name="connsiteX51" fmla="*/ 23813 w 390525"/>
                <a:gd name="connsiteY51" fmla="*/ 1102518 h 1247775"/>
                <a:gd name="connsiteX52" fmla="*/ 9525 w 390525"/>
                <a:gd name="connsiteY52" fmla="*/ 1064418 h 1247775"/>
                <a:gd name="connsiteX53" fmla="*/ 0 w 390525"/>
                <a:gd name="connsiteY53" fmla="*/ 1016793 h 1247775"/>
                <a:gd name="connsiteX54" fmla="*/ 0 w 390525"/>
                <a:gd name="connsiteY54" fmla="*/ 976312 h 1247775"/>
                <a:gd name="connsiteX55" fmla="*/ 2382 w 390525"/>
                <a:gd name="connsiteY55" fmla="*/ 931068 h 1247775"/>
                <a:gd name="connsiteX56" fmla="*/ 7144 w 390525"/>
                <a:gd name="connsiteY56" fmla="*/ 904875 h 1247775"/>
                <a:gd name="connsiteX57" fmla="*/ 28575 w 390525"/>
                <a:gd name="connsiteY57" fmla="*/ 871537 h 1247775"/>
                <a:gd name="connsiteX58" fmla="*/ 80963 w 390525"/>
                <a:gd name="connsiteY58" fmla="*/ 7905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0525" h="1247775">
                  <a:moveTo>
                    <a:pt x="80963" y="790575"/>
                  </a:moveTo>
                  <a:lnTo>
                    <a:pt x="116682" y="728662"/>
                  </a:lnTo>
                  <a:lnTo>
                    <a:pt x="150019" y="659606"/>
                  </a:lnTo>
                  <a:lnTo>
                    <a:pt x="178594" y="588168"/>
                  </a:lnTo>
                  <a:lnTo>
                    <a:pt x="200025" y="528637"/>
                  </a:lnTo>
                  <a:lnTo>
                    <a:pt x="216694" y="473868"/>
                  </a:lnTo>
                  <a:lnTo>
                    <a:pt x="233363" y="402431"/>
                  </a:lnTo>
                  <a:lnTo>
                    <a:pt x="245269" y="342900"/>
                  </a:lnTo>
                  <a:lnTo>
                    <a:pt x="252413" y="278606"/>
                  </a:lnTo>
                  <a:lnTo>
                    <a:pt x="257175" y="238125"/>
                  </a:lnTo>
                  <a:lnTo>
                    <a:pt x="257175" y="214312"/>
                  </a:lnTo>
                  <a:lnTo>
                    <a:pt x="252413" y="176212"/>
                  </a:lnTo>
                  <a:lnTo>
                    <a:pt x="242888" y="130968"/>
                  </a:lnTo>
                  <a:lnTo>
                    <a:pt x="226219" y="80962"/>
                  </a:lnTo>
                  <a:lnTo>
                    <a:pt x="216694" y="57150"/>
                  </a:lnTo>
                  <a:lnTo>
                    <a:pt x="214313" y="28575"/>
                  </a:lnTo>
                  <a:lnTo>
                    <a:pt x="221457" y="7143"/>
                  </a:lnTo>
                  <a:lnTo>
                    <a:pt x="230982" y="0"/>
                  </a:lnTo>
                  <a:lnTo>
                    <a:pt x="240507" y="0"/>
                  </a:lnTo>
                  <a:lnTo>
                    <a:pt x="257175" y="4762"/>
                  </a:lnTo>
                  <a:lnTo>
                    <a:pt x="273844" y="16668"/>
                  </a:lnTo>
                  <a:lnTo>
                    <a:pt x="280988" y="28575"/>
                  </a:lnTo>
                  <a:lnTo>
                    <a:pt x="307182" y="95250"/>
                  </a:lnTo>
                  <a:lnTo>
                    <a:pt x="330994" y="166687"/>
                  </a:lnTo>
                  <a:lnTo>
                    <a:pt x="347663" y="223837"/>
                  </a:lnTo>
                  <a:lnTo>
                    <a:pt x="359569" y="280987"/>
                  </a:lnTo>
                  <a:lnTo>
                    <a:pt x="371475" y="330993"/>
                  </a:lnTo>
                  <a:lnTo>
                    <a:pt x="381000" y="402431"/>
                  </a:lnTo>
                  <a:lnTo>
                    <a:pt x="388144" y="461962"/>
                  </a:lnTo>
                  <a:cubicBezTo>
                    <a:pt x="388938" y="481012"/>
                    <a:pt x="389731" y="500062"/>
                    <a:pt x="390525" y="519112"/>
                  </a:cubicBezTo>
                  <a:lnTo>
                    <a:pt x="390525" y="576262"/>
                  </a:lnTo>
                  <a:cubicBezTo>
                    <a:pt x="389731" y="595312"/>
                    <a:pt x="388938" y="614362"/>
                    <a:pt x="388144" y="633412"/>
                  </a:cubicBezTo>
                  <a:lnTo>
                    <a:pt x="383382" y="695325"/>
                  </a:lnTo>
                  <a:lnTo>
                    <a:pt x="378619" y="747712"/>
                  </a:lnTo>
                  <a:lnTo>
                    <a:pt x="364332" y="831056"/>
                  </a:lnTo>
                  <a:lnTo>
                    <a:pt x="347663" y="902493"/>
                  </a:lnTo>
                  <a:lnTo>
                    <a:pt x="330994" y="962025"/>
                  </a:lnTo>
                  <a:lnTo>
                    <a:pt x="311944" y="1026318"/>
                  </a:lnTo>
                  <a:lnTo>
                    <a:pt x="285750" y="1095375"/>
                  </a:lnTo>
                  <a:lnTo>
                    <a:pt x="266700" y="1140618"/>
                  </a:lnTo>
                  <a:lnTo>
                    <a:pt x="250032" y="1176337"/>
                  </a:lnTo>
                  <a:lnTo>
                    <a:pt x="230982" y="1209675"/>
                  </a:lnTo>
                  <a:lnTo>
                    <a:pt x="211932" y="1231106"/>
                  </a:lnTo>
                  <a:lnTo>
                    <a:pt x="192882" y="1243012"/>
                  </a:lnTo>
                  <a:lnTo>
                    <a:pt x="173832" y="1247775"/>
                  </a:lnTo>
                  <a:lnTo>
                    <a:pt x="152400" y="1245393"/>
                  </a:lnTo>
                  <a:lnTo>
                    <a:pt x="130969" y="1235868"/>
                  </a:lnTo>
                  <a:lnTo>
                    <a:pt x="114300" y="1223962"/>
                  </a:lnTo>
                  <a:lnTo>
                    <a:pt x="90488" y="1202531"/>
                  </a:lnTo>
                  <a:lnTo>
                    <a:pt x="69057" y="1176337"/>
                  </a:lnTo>
                  <a:lnTo>
                    <a:pt x="40482" y="1135856"/>
                  </a:lnTo>
                  <a:lnTo>
                    <a:pt x="23813" y="1102518"/>
                  </a:lnTo>
                  <a:lnTo>
                    <a:pt x="9525" y="1064418"/>
                  </a:lnTo>
                  <a:lnTo>
                    <a:pt x="0" y="1016793"/>
                  </a:lnTo>
                  <a:lnTo>
                    <a:pt x="0" y="976312"/>
                  </a:lnTo>
                  <a:lnTo>
                    <a:pt x="2382" y="931068"/>
                  </a:lnTo>
                  <a:lnTo>
                    <a:pt x="7144" y="904875"/>
                  </a:lnTo>
                  <a:lnTo>
                    <a:pt x="28575" y="871537"/>
                  </a:lnTo>
                  <a:lnTo>
                    <a:pt x="8096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8">
              <a:extLst>
                <a:ext uri="{FF2B5EF4-FFF2-40B4-BE49-F238E27FC236}">
                  <a16:creationId xmlns:a16="http://schemas.microsoft.com/office/drawing/2014/main" id="{7B2BD4AC-B0FA-4D1E-882A-624E814AC32D}"/>
                </a:ext>
              </a:extLst>
            </p:cNvPr>
            <p:cNvSpPr/>
            <p:nvPr/>
          </p:nvSpPr>
          <p:spPr>
            <a:xfrm>
              <a:off x="4475164" y="2090740"/>
              <a:ext cx="860425" cy="954087"/>
            </a:xfrm>
            <a:custGeom>
              <a:avLst/>
              <a:gdLst>
                <a:gd name="connsiteX0" fmla="*/ 561975 w 862012"/>
                <a:gd name="connsiteY0" fmla="*/ 611981 h 954881"/>
                <a:gd name="connsiteX1" fmla="*/ 669131 w 862012"/>
                <a:gd name="connsiteY1" fmla="*/ 538162 h 954881"/>
                <a:gd name="connsiteX2" fmla="*/ 750094 w 862012"/>
                <a:gd name="connsiteY2" fmla="*/ 481012 h 954881"/>
                <a:gd name="connsiteX3" fmla="*/ 771525 w 862012"/>
                <a:gd name="connsiteY3" fmla="*/ 466725 h 954881"/>
                <a:gd name="connsiteX4" fmla="*/ 790575 w 862012"/>
                <a:gd name="connsiteY4" fmla="*/ 457200 h 954881"/>
                <a:gd name="connsiteX5" fmla="*/ 809625 w 862012"/>
                <a:gd name="connsiteY5" fmla="*/ 447675 h 954881"/>
                <a:gd name="connsiteX6" fmla="*/ 835819 w 862012"/>
                <a:gd name="connsiteY6" fmla="*/ 426243 h 954881"/>
                <a:gd name="connsiteX7" fmla="*/ 852487 w 862012"/>
                <a:gd name="connsiteY7" fmla="*/ 404812 h 954881"/>
                <a:gd name="connsiteX8" fmla="*/ 859631 w 862012"/>
                <a:gd name="connsiteY8" fmla="*/ 385762 h 954881"/>
                <a:gd name="connsiteX9" fmla="*/ 862012 w 862012"/>
                <a:gd name="connsiteY9" fmla="*/ 364331 h 954881"/>
                <a:gd name="connsiteX10" fmla="*/ 857250 w 862012"/>
                <a:gd name="connsiteY10" fmla="*/ 342900 h 954881"/>
                <a:gd name="connsiteX11" fmla="*/ 857250 w 862012"/>
                <a:gd name="connsiteY11" fmla="*/ 323850 h 954881"/>
                <a:gd name="connsiteX12" fmla="*/ 850106 w 862012"/>
                <a:gd name="connsiteY12" fmla="*/ 297656 h 954881"/>
                <a:gd name="connsiteX13" fmla="*/ 833437 w 862012"/>
                <a:gd name="connsiteY13" fmla="*/ 266700 h 954881"/>
                <a:gd name="connsiteX14" fmla="*/ 809625 w 862012"/>
                <a:gd name="connsiteY14" fmla="*/ 230981 h 954881"/>
                <a:gd name="connsiteX15" fmla="*/ 785812 w 862012"/>
                <a:gd name="connsiteY15" fmla="*/ 204787 h 954881"/>
                <a:gd name="connsiteX16" fmla="*/ 740569 w 862012"/>
                <a:gd name="connsiteY16" fmla="*/ 161925 h 954881"/>
                <a:gd name="connsiteX17" fmla="*/ 695325 w 862012"/>
                <a:gd name="connsiteY17" fmla="*/ 121443 h 954881"/>
                <a:gd name="connsiteX18" fmla="*/ 661987 w 862012"/>
                <a:gd name="connsiteY18" fmla="*/ 92868 h 954881"/>
                <a:gd name="connsiteX19" fmla="*/ 635794 w 862012"/>
                <a:gd name="connsiteY19" fmla="*/ 76200 h 954881"/>
                <a:gd name="connsiteX20" fmla="*/ 590550 w 862012"/>
                <a:gd name="connsiteY20" fmla="*/ 52387 h 954881"/>
                <a:gd name="connsiteX21" fmla="*/ 552450 w 862012"/>
                <a:gd name="connsiteY21" fmla="*/ 35718 h 954881"/>
                <a:gd name="connsiteX22" fmla="*/ 507206 w 862012"/>
                <a:gd name="connsiteY22" fmla="*/ 19050 h 954881"/>
                <a:gd name="connsiteX23" fmla="*/ 454819 w 862012"/>
                <a:gd name="connsiteY23" fmla="*/ 4762 h 954881"/>
                <a:gd name="connsiteX24" fmla="*/ 435769 w 862012"/>
                <a:gd name="connsiteY24" fmla="*/ 0 h 954881"/>
                <a:gd name="connsiteX25" fmla="*/ 411956 w 862012"/>
                <a:gd name="connsiteY25" fmla="*/ 0 h 954881"/>
                <a:gd name="connsiteX26" fmla="*/ 400050 w 862012"/>
                <a:gd name="connsiteY26" fmla="*/ 2381 h 954881"/>
                <a:gd name="connsiteX27" fmla="*/ 392906 w 862012"/>
                <a:gd name="connsiteY27" fmla="*/ 11906 h 954881"/>
                <a:gd name="connsiteX28" fmla="*/ 392906 w 862012"/>
                <a:gd name="connsiteY28" fmla="*/ 23812 h 954881"/>
                <a:gd name="connsiteX29" fmla="*/ 392906 w 862012"/>
                <a:gd name="connsiteY29" fmla="*/ 33337 h 954881"/>
                <a:gd name="connsiteX30" fmla="*/ 397669 w 862012"/>
                <a:gd name="connsiteY30" fmla="*/ 47625 h 954881"/>
                <a:gd name="connsiteX31" fmla="*/ 409575 w 862012"/>
                <a:gd name="connsiteY31" fmla="*/ 64293 h 954881"/>
                <a:gd name="connsiteX32" fmla="*/ 423862 w 862012"/>
                <a:gd name="connsiteY32" fmla="*/ 78581 h 954881"/>
                <a:gd name="connsiteX33" fmla="*/ 450056 w 862012"/>
                <a:gd name="connsiteY33" fmla="*/ 100012 h 954881"/>
                <a:gd name="connsiteX34" fmla="*/ 469106 w 862012"/>
                <a:gd name="connsiteY34" fmla="*/ 119062 h 954881"/>
                <a:gd name="connsiteX35" fmla="*/ 485775 w 862012"/>
                <a:gd name="connsiteY35" fmla="*/ 138112 h 954881"/>
                <a:gd name="connsiteX36" fmla="*/ 500062 w 862012"/>
                <a:gd name="connsiteY36" fmla="*/ 157162 h 954881"/>
                <a:gd name="connsiteX37" fmla="*/ 511969 w 862012"/>
                <a:gd name="connsiteY37" fmla="*/ 183356 h 954881"/>
                <a:gd name="connsiteX38" fmla="*/ 516731 w 862012"/>
                <a:gd name="connsiteY38" fmla="*/ 207168 h 954881"/>
                <a:gd name="connsiteX39" fmla="*/ 519112 w 862012"/>
                <a:gd name="connsiteY39" fmla="*/ 238125 h 954881"/>
                <a:gd name="connsiteX40" fmla="*/ 516731 w 862012"/>
                <a:gd name="connsiteY40" fmla="*/ 269081 h 954881"/>
                <a:gd name="connsiteX41" fmla="*/ 509587 w 862012"/>
                <a:gd name="connsiteY41" fmla="*/ 314325 h 954881"/>
                <a:gd name="connsiteX42" fmla="*/ 495300 w 862012"/>
                <a:gd name="connsiteY42" fmla="*/ 347662 h 954881"/>
                <a:gd name="connsiteX43" fmla="*/ 450056 w 862012"/>
                <a:gd name="connsiteY43" fmla="*/ 414337 h 954881"/>
                <a:gd name="connsiteX44" fmla="*/ 378619 w 862012"/>
                <a:gd name="connsiteY44" fmla="*/ 509587 h 954881"/>
                <a:gd name="connsiteX45" fmla="*/ 304800 w 862012"/>
                <a:gd name="connsiteY45" fmla="*/ 597693 h 954881"/>
                <a:gd name="connsiteX46" fmla="*/ 211931 w 862012"/>
                <a:gd name="connsiteY46" fmla="*/ 692943 h 954881"/>
                <a:gd name="connsiteX47" fmla="*/ 135731 w 862012"/>
                <a:gd name="connsiteY47" fmla="*/ 769143 h 954881"/>
                <a:gd name="connsiteX48" fmla="*/ 47625 w 862012"/>
                <a:gd name="connsiteY48" fmla="*/ 845343 h 954881"/>
                <a:gd name="connsiteX49" fmla="*/ 4762 w 862012"/>
                <a:gd name="connsiteY49" fmla="*/ 876300 h 954881"/>
                <a:gd name="connsiteX50" fmla="*/ 0 w 862012"/>
                <a:gd name="connsiteY50" fmla="*/ 954881 h 954881"/>
                <a:gd name="connsiteX51" fmla="*/ 107156 w 862012"/>
                <a:gd name="connsiteY51" fmla="*/ 909637 h 954881"/>
                <a:gd name="connsiteX52" fmla="*/ 173831 w 862012"/>
                <a:gd name="connsiteY52" fmla="*/ 869156 h 954881"/>
                <a:gd name="connsiteX53" fmla="*/ 261937 w 862012"/>
                <a:gd name="connsiteY53" fmla="*/ 812006 h 954881"/>
                <a:gd name="connsiteX54" fmla="*/ 354806 w 862012"/>
                <a:gd name="connsiteY54" fmla="*/ 750093 h 954881"/>
                <a:gd name="connsiteX55" fmla="*/ 454819 w 862012"/>
                <a:gd name="connsiteY55" fmla="*/ 683418 h 954881"/>
                <a:gd name="connsiteX56" fmla="*/ 561975 w 862012"/>
                <a:gd name="connsiteY56" fmla="*/ 611981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62012" h="954881">
                  <a:moveTo>
                    <a:pt x="561975" y="611981"/>
                  </a:moveTo>
                  <a:lnTo>
                    <a:pt x="669131" y="538162"/>
                  </a:lnTo>
                  <a:lnTo>
                    <a:pt x="750094" y="481012"/>
                  </a:lnTo>
                  <a:lnTo>
                    <a:pt x="771525" y="466725"/>
                  </a:lnTo>
                  <a:lnTo>
                    <a:pt x="790575" y="457200"/>
                  </a:lnTo>
                  <a:lnTo>
                    <a:pt x="809625" y="447675"/>
                  </a:lnTo>
                  <a:lnTo>
                    <a:pt x="835819" y="426243"/>
                  </a:lnTo>
                  <a:lnTo>
                    <a:pt x="852487" y="404812"/>
                  </a:lnTo>
                  <a:lnTo>
                    <a:pt x="859631" y="385762"/>
                  </a:lnTo>
                  <a:lnTo>
                    <a:pt x="862012" y="364331"/>
                  </a:lnTo>
                  <a:lnTo>
                    <a:pt x="857250" y="342900"/>
                  </a:lnTo>
                  <a:lnTo>
                    <a:pt x="857250" y="323850"/>
                  </a:lnTo>
                  <a:lnTo>
                    <a:pt x="850106" y="297656"/>
                  </a:lnTo>
                  <a:lnTo>
                    <a:pt x="833437" y="266700"/>
                  </a:lnTo>
                  <a:lnTo>
                    <a:pt x="809625" y="230981"/>
                  </a:lnTo>
                  <a:lnTo>
                    <a:pt x="785812" y="204787"/>
                  </a:lnTo>
                  <a:lnTo>
                    <a:pt x="740569" y="161925"/>
                  </a:lnTo>
                  <a:lnTo>
                    <a:pt x="695325" y="121443"/>
                  </a:lnTo>
                  <a:lnTo>
                    <a:pt x="661987" y="92868"/>
                  </a:lnTo>
                  <a:lnTo>
                    <a:pt x="635794" y="76200"/>
                  </a:lnTo>
                  <a:lnTo>
                    <a:pt x="590550" y="52387"/>
                  </a:lnTo>
                  <a:lnTo>
                    <a:pt x="552450" y="35718"/>
                  </a:lnTo>
                  <a:lnTo>
                    <a:pt x="507206" y="19050"/>
                  </a:lnTo>
                  <a:lnTo>
                    <a:pt x="454819" y="4762"/>
                  </a:lnTo>
                  <a:lnTo>
                    <a:pt x="435769" y="0"/>
                  </a:lnTo>
                  <a:lnTo>
                    <a:pt x="411956" y="0"/>
                  </a:lnTo>
                  <a:lnTo>
                    <a:pt x="400050" y="2381"/>
                  </a:lnTo>
                  <a:lnTo>
                    <a:pt x="392906" y="11906"/>
                  </a:lnTo>
                  <a:lnTo>
                    <a:pt x="392906" y="23812"/>
                  </a:lnTo>
                  <a:lnTo>
                    <a:pt x="392906" y="33337"/>
                  </a:lnTo>
                  <a:lnTo>
                    <a:pt x="397669" y="47625"/>
                  </a:lnTo>
                  <a:lnTo>
                    <a:pt x="409575" y="64293"/>
                  </a:lnTo>
                  <a:lnTo>
                    <a:pt x="423862" y="78581"/>
                  </a:lnTo>
                  <a:lnTo>
                    <a:pt x="450056" y="100012"/>
                  </a:lnTo>
                  <a:lnTo>
                    <a:pt x="469106" y="119062"/>
                  </a:lnTo>
                  <a:lnTo>
                    <a:pt x="485775" y="138112"/>
                  </a:lnTo>
                  <a:lnTo>
                    <a:pt x="500062" y="157162"/>
                  </a:lnTo>
                  <a:lnTo>
                    <a:pt x="511969" y="183356"/>
                  </a:lnTo>
                  <a:lnTo>
                    <a:pt x="516731" y="207168"/>
                  </a:lnTo>
                  <a:lnTo>
                    <a:pt x="519112" y="238125"/>
                  </a:lnTo>
                  <a:lnTo>
                    <a:pt x="516731" y="269081"/>
                  </a:lnTo>
                  <a:lnTo>
                    <a:pt x="509587" y="314325"/>
                  </a:lnTo>
                  <a:lnTo>
                    <a:pt x="495300" y="347662"/>
                  </a:lnTo>
                  <a:lnTo>
                    <a:pt x="450056" y="414337"/>
                  </a:lnTo>
                  <a:lnTo>
                    <a:pt x="378619" y="509587"/>
                  </a:lnTo>
                  <a:lnTo>
                    <a:pt x="304800" y="597693"/>
                  </a:lnTo>
                  <a:lnTo>
                    <a:pt x="211931" y="692943"/>
                  </a:lnTo>
                  <a:lnTo>
                    <a:pt x="135731" y="769143"/>
                  </a:lnTo>
                  <a:lnTo>
                    <a:pt x="47625" y="845343"/>
                  </a:lnTo>
                  <a:lnTo>
                    <a:pt x="4762" y="876300"/>
                  </a:lnTo>
                  <a:lnTo>
                    <a:pt x="0" y="954881"/>
                  </a:lnTo>
                  <a:lnTo>
                    <a:pt x="107156" y="909637"/>
                  </a:lnTo>
                  <a:lnTo>
                    <a:pt x="173831" y="869156"/>
                  </a:lnTo>
                  <a:lnTo>
                    <a:pt x="261937" y="812006"/>
                  </a:lnTo>
                  <a:lnTo>
                    <a:pt x="354806" y="750093"/>
                  </a:lnTo>
                  <a:lnTo>
                    <a:pt x="454819" y="683418"/>
                  </a:lnTo>
                  <a:lnTo>
                    <a:pt x="561975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2122B48E-6CA9-466F-8E96-B29CA56996E9}"/>
                </a:ext>
              </a:extLst>
            </p:cNvPr>
            <p:cNvSpPr/>
            <p:nvPr/>
          </p:nvSpPr>
          <p:spPr>
            <a:xfrm>
              <a:off x="7554913" y="4695825"/>
              <a:ext cx="711200" cy="1047750"/>
            </a:xfrm>
            <a:custGeom>
              <a:avLst/>
              <a:gdLst>
                <a:gd name="connsiteX0" fmla="*/ 330994 w 709613"/>
                <a:gd name="connsiteY0" fmla="*/ 564356 h 1047750"/>
                <a:gd name="connsiteX1" fmla="*/ 352425 w 709613"/>
                <a:gd name="connsiteY1" fmla="*/ 614363 h 1047750"/>
                <a:gd name="connsiteX2" fmla="*/ 361950 w 709613"/>
                <a:gd name="connsiteY2" fmla="*/ 635794 h 1047750"/>
                <a:gd name="connsiteX3" fmla="*/ 381000 w 709613"/>
                <a:gd name="connsiteY3" fmla="*/ 683419 h 1047750"/>
                <a:gd name="connsiteX4" fmla="*/ 397669 w 709613"/>
                <a:gd name="connsiteY4" fmla="*/ 731044 h 1047750"/>
                <a:gd name="connsiteX5" fmla="*/ 411957 w 709613"/>
                <a:gd name="connsiteY5" fmla="*/ 776288 h 1047750"/>
                <a:gd name="connsiteX6" fmla="*/ 423863 w 709613"/>
                <a:gd name="connsiteY6" fmla="*/ 821531 h 1047750"/>
                <a:gd name="connsiteX7" fmla="*/ 433388 w 709613"/>
                <a:gd name="connsiteY7" fmla="*/ 864394 h 1047750"/>
                <a:gd name="connsiteX8" fmla="*/ 442913 w 709613"/>
                <a:gd name="connsiteY8" fmla="*/ 914400 h 1047750"/>
                <a:gd name="connsiteX9" fmla="*/ 450057 w 709613"/>
                <a:gd name="connsiteY9" fmla="*/ 954881 h 1047750"/>
                <a:gd name="connsiteX10" fmla="*/ 459582 w 709613"/>
                <a:gd name="connsiteY10" fmla="*/ 983456 h 1047750"/>
                <a:gd name="connsiteX11" fmla="*/ 469107 w 709613"/>
                <a:gd name="connsiteY11" fmla="*/ 1004888 h 1047750"/>
                <a:gd name="connsiteX12" fmla="*/ 485775 w 709613"/>
                <a:gd name="connsiteY12" fmla="*/ 1021556 h 1047750"/>
                <a:gd name="connsiteX13" fmla="*/ 504825 w 709613"/>
                <a:gd name="connsiteY13" fmla="*/ 1033463 h 1047750"/>
                <a:gd name="connsiteX14" fmla="*/ 523875 w 709613"/>
                <a:gd name="connsiteY14" fmla="*/ 1042988 h 1047750"/>
                <a:gd name="connsiteX15" fmla="*/ 547688 w 709613"/>
                <a:gd name="connsiteY15" fmla="*/ 1047750 h 1047750"/>
                <a:gd name="connsiteX16" fmla="*/ 578644 w 709613"/>
                <a:gd name="connsiteY16" fmla="*/ 1040606 h 1047750"/>
                <a:gd name="connsiteX17" fmla="*/ 604838 w 709613"/>
                <a:gd name="connsiteY17" fmla="*/ 1028700 h 1047750"/>
                <a:gd name="connsiteX18" fmla="*/ 633413 w 709613"/>
                <a:gd name="connsiteY18" fmla="*/ 1009650 h 1047750"/>
                <a:gd name="connsiteX19" fmla="*/ 661988 w 709613"/>
                <a:gd name="connsiteY19" fmla="*/ 985838 h 1047750"/>
                <a:gd name="connsiteX20" fmla="*/ 676275 w 709613"/>
                <a:gd name="connsiteY20" fmla="*/ 966788 h 1047750"/>
                <a:gd name="connsiteX21" fmla="*/ 683419 w 709613"/>
                <a:gd name="connsiteY21" fmla="*/ 945356 h 1047750"/>
                <a:gd name="connsiteX22" fmla="*/ 695325 w 709613"/>
                <a:gd name="connsiteY22" fmla="*/ 902494 h 1047750"/>
                <a:gd name="connsiteX23" fmla="*/ 702469 w 709613"/>
                <a:gd name="connsiteY23" fmla="*/ 854869 h 1047750"/>
                <a:gd name="connsiteX24" fmla="*/ 707232 w 709613"/>
                <a:gd name="connsiteY24" fmla="*/ 814388 h 1047750"/>
                <a:gd name="connsiteX25" fmla="*/ 709613 w 709613"/>
                <a:gd name="connsiteY25" fmla="*/ 757238 h 1047750"/>
                <a:gd name="connsiteX26" fmla="*/ 704850 w 709613"/>
                <a:gd name="connsiteY26" fmla="*/ 700088 h 1047750"/>
                <a:gd name="connsiteX27" fmla="*/ 697707 w 709613"/>
                <a:gd name="connsiteY27" fmla="*/ 638175 h 1047750"/>
                <a:gd name="connsiteX28" fmla="*/ 685800 w 709613"/>
                <a:gd name="connsiteY28" fmla="*/ 571500 h 1047750"/>
                <a:gd name="connsiteX29" fmla="*/ 676275 w 709613"/>
                <a:gd name="connsiteY29" fmla="*/ 542925 h 1047750"/>
                <a:gd name="connsiteX30" fmla="*/ 657225 w 709613"/>
                <a:gd name="connsiteY30" fmla="*/ 511969 h 1047750"/>
                <a:gd name="connsiteX31" fmla="*/ 607219 w 709613"/>
                <a:gd name="connsiteY31" fmla="*/ 457200 h 1047750"/>
                <a:gd name="connsiteX32" fmla="*/ 573882 w 709613"/>
                <a:gd name="connsiteY32" fmla="*/ 421481 h 1047750"/>
                <a:gd name="connsiteX33" fmla="*/ 519113 w 709613"/>
                <a:gd name="connsiteY33" fmla="*/ 364331 h 1047750"/>
                <a:gd name="connsiteX34" fmla="*/ 454819 w 709613"/>
                <a:gd name="connsiteY34" fmla="*/ 307181 h 1047750"/>
                <a:gd name="connsiteX35" fmla="*/ 383382 w 709613"/>
                <a:gd name="connsiteY35" fmla="*/ 245269 h 1047750"/>
                <a:gd name="connsiteX36" fmla="*/ 333375 w 709613"/>
                <a:gd name="connsiteY36" fmla="*/ 202406 h 1047750"/>
                <a:gd name="connsiteX37" fmla="*/ 250032 w 709613"/>
                <a:gd name="connsiteY37" fmla="*/ 140494 h 1047750"/>
                <a:gd name="connsiteX38" fmla="*/ 173832 w 709613"/>
                <a:gd name="connsiteY38" fmla="*/ 85725 h 1047750"/>
                <a:gd name="connsiteX39" fmla="*/ 83344 w 709613"/>
                <a:gd name="connsiteY39" fmla="*/ 28575 h 1047750"/>
                <a:gd name="connsiteX40" fmla="*/ 66675 w 709613"/>
                <a:gd name="connsiteY40" fmla="*/ 16669 h 1047750"/>
                <a:gd name="connsiteX41" fmla="*/ 47625 w 709613"/>
                <a:gd name="connsiteY41" fmla="*/ 4763 h 1047750"/>
                <a:gd name="connsiteX42" fmla="*/ 23813 w 709613"/>
                <a:gd name="connsiteY42" fmla="*/ 0 h 1047750"/>
                <a:gd name="connsiteX43" fmla="*/ 14288 w 709613"/>
                <a:gd name="connsiteY43" fmla="*/ 0 h 1047750"/>
                <a:gd name="connsiteX44" fmla="*/ 4763 w 709613"/>
                <a:gd name="connsiteY44" fmla="*/ 2381 h 1047750"/>
                <a:gd name="connsiteX45" fmla="*/ 0 w 709613"/>
                <a:gd name="connsiteY45" fmla="*/ 19050 h 1047750"/>
                <a:gd name="connsiteX46" fmla="*/ 4763 w 709613"/>
                <a:gd name="connsiteY46" fmla="*/ 45244 h 1047750"/>
                <a:gd name="connsiteX47" fmla="*/ 21432 w 709613"/>
                <a:gd name="connsiteY47" fmla="*/ 71438 h 1047750"/>
                <a:gd name="connsiteX48" fmla="*/ 66675 w 709613"/>
                <a:gd name="connsiteY48" fmla="*/ 128588 h 1047750"/>
                <a:gd name="connsiteX49" fmla="*/ 133350 w 709613"/>
                <a:gd name="connsiteY49" fmla="*/ 226219 h 1047750"/>
                <a:gd name="connsiteX50" fmla="*/ 185738 w 709613"/>
                <a:gd name="connsiteY50" fmla="*/ 304800 h 1047750"/>
                <a:gd name="connsiteX51" fmla="*/ 233363 w 709613"/>
                <a:gd name="connsiteY51" fmla="*/ 383381 h 1047750"/>
                <a:gd name="connsiteX52" fmla="*/ 269082 w 709613"/>
                <a:gd name="connsiteY52" fmla="*/ 445294 h 1047750"/>
                <a:gd name="connsiteX53" fmla="*/ 304800 w 709613"/>
                <a:gd name="connsiteY53" fmla="*/ 514350 h 1047750"/>
                <a:gd name="connsiteX54" fmla="*/ 330994 w 709613"/>
                <a:gd name="connsiteY54" fmla="*/ 564356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09613" h="1047750">
                  <a:moveTo>
                    <a:pt x="330994" y="564356"/>
                  </a:moveTo>
                  <a:lnTo>
                    <a:pt x="352425" y="614363"/>
                  </a:lnTo>
                  <a:lnTo>
                    <a:pt x="361950" y="635794"/>
                  </a:lnTo>
                  <a:lnTo>
                    <a:pt x="381000" y="683419"/>
                  </a:lnTo>
                  <a:lnTo>
                    <a:pt x="397669" y="731044"/>
                  </a:lnTo>
                  <a:lnTo>
                    <a:pt x="411957" y="776288"/>
                  </a:lnTo>
                  <a:lnTo>
                    <a:pt x="423863" y="821531"/>
                  </a:lnTo>
                  <a:lnTo>
                    <a:pt x="433388" y="864394"/>
                  </a:lnTo>
                  <a:lnTo>
                    <a:pt x="442913" y="914400"/>
                  </a:lnTo>
                  <a:lnTo>
                    <a:pt x="450057" y="954881"/>
                  </a:lnTo>
                  <a:lnTo>
                    <a:pt x="459582" y="983456"/>
                  </a:lnTo>
                  <a:lnTo>
                    <a:pt x="469107" y="1004888"/>
                  </a:lnTo>
                  <a:lnTo>
                    <a:pt x="485775" y="1021556"/>
                  </a:lnTo>
                  <a:lnTo>
                    <a:pt x="504825" y="1033463"/>
                  </a:lnTo>
                  <a:lnTo>
                    <a:pt x="523875" y="1042988"/>
                  </a:lnTo>
                  <a:lnTo>
                    <a:pt x="547688" y="1047750"/>
                  </a:lnTo>
                  <a:lnTo>
                    <a:pt x="578644" y="1040606"/>
                  </a:lnTo>
                  <a:lnTo>
                    <a:pt x="604838" y="1028700"/>
                  </a:lnTo>
                  <a:lnTo>
                    <a:pt x="633413" y="1009650"/>
                  </a:lnTo>
                  <a:lnTo>
                    <a:pt x="661988" y="985838"/>
                  </a:lnTo>
                  <a:lnTo>
                    <a:pt x="676275" y="966788"/>
                  </a:lnTo>
                  <a:lnTo>
                    <a:pt x="683419" y="945356"/>
                  </a:lnTo>
                  <a:lnTo>
                    <a:pt x="695325" y="902494"/>
                  </a:lnTo>
                  <a:lnTo>
                    <a:pt x="702469" y="854869"/>
                  </a:lnTo>
                  <a:lnTo>
                    <a:pt x="707232" y="814388"/>
                  </a:lnTo>
                  <a:cubicBezTo>
                    <a:pt x="708026" y="795338"/>
                    <a:pt x="708819" y="776288"/>
                    <a:pt x="709613" y="757238"/>
                  </a:cubicBezTo>
                  <a:lnTo>
                    <a:pt x="704850" y="700088"/>
                  </a:lnTo>
                  <a:lnTo>
                    <a:pt x="697707" y="638175"/>
                  </a:lnTo>
                  <a:lnTo>
                    <a:pt x="685800" y="571500"/>
                  </a:lnTo>
                  <a:lnTo>
                    <a:pt x="676275" y="542925"/>
                  </a:lnTo>
                  <a:lnTo>
                    <a:pt x="657225" y="511969"/>
                  </a:lnTo>
                  <a:lnTo>
                    <a:pt x="607219" y="457200"/>
                  </a:lnTo>
                  <a:lnTo>
                    <a:pt x="573882" y="421481"/>
                  </a:lnTo>
                  <a:lnTo>
                    <a:pt x="519113" y="364331"/>
                  </a:lnTo>
                  <a:lnTo>
                    <a:pt x="454819" y="307181"/>
                  </a:lnTo>
                  <a:lnTo>
                    <a:pt x="383382" y="245269"/>
                  </a:lnTo>
                  <a:lnTo>
                    <a:pt x="333375" y="202406"/>
                  </a:lnTo>
                  <a:lnTo>
                    <a:pt x="250032" y="140494"/>
                  </a:lnTo>
                  <a:lnTo>
                    <a:pt x="173832" y="85725"/>
                  </a:lnTo>
                  <a:lnTo>
                    <a:pt x="83344" y="28575"/>
                  </a:lnTo>
                  <a:lnTo>
                    <a:pt x="66675" y="16669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21432" y="71438"/>
                  </a:lnTo>
                  <a:lnTo>
                    <a:pt x="66675" y="128588"/>
                  </a:lnTo>
                  <a:lnTo>
                    <a:pt x="133350" y="226219"/>
                  </a:lnTo>
                  <a:lnTo>
                    <a:pt x="185738" y="304800"/>
                  </a:lnTo>
                  <a:lnTo>
                    <a:pt x="233363" y="383381"/>
                  </a:lnTo>
                  <a:lnTo>
                    <a:pt x="269082" y="445294"/>
                  </a:lnTo>
                  <a:lnTo>
                    <a:pt x="304800" y="514350"/>
                  </a:lnTo>
                  <a:lnTo>
                    <a:pt x="330994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D91DD2F5-4EB9-4E41-88C5-0829A98D7955}"/>
                </a:ext>
              </a:extLst>
            </p:cNvPr>
            <p:cNvSpPr/>
            <p:nvPr/>
          </p:nvSpPr>
          <p:spPr>
            <a:xfrm>
              <a:off x="6677026" y="4667251"/>
              <a:ext cx="595313" cy="963613"/>
            </a:xfrm>
            <a:custGeom>
              <a:avLst/>
              <a:gdLst>
                <a:gd name="connsiteX0" fmla="*/ 323850 w 595313"/>
                <a:gd name="connsiteY0" fmla="*/ 257175 h 964406"/>
                <a:gd name="connsiteX1" fmla="*/ 271463 w 595313"/>
                <a:gd name="connsiteY1" fmla="*/ 207169 h 964406"/>
                <a:gd name="connsiteX2" fmla="*/ 230981 w 595313"/>
                <a:gd name="connsiteY2" fmla="*/ 166688 h 964406"/>
                <a:gd name="connsiteX3" fmla="*/ 169069 w 595313"/>
                <a:gd name="connsiteY3" fmla="*/ 109538 h 964406"/>
                <a:gd name="connsiteX4" fmla="*/ 109538 w 595313"/>
                <a:gd name="connsiteY4" fmla="*/ 57150 h 964406"/>
                <a:gd name="connsiteX5" fmla="*/ 61913 w 595313"/>
                <a:gd name="connsiteY5" fmla="*/ 14288 h 964406"/>
                <a:gd name="connsiteX6" fmla="*/ 35719 w 595313"/>
                <a:gd name="connsiteY6" fmla="*/ 2381 h 964406"/>
                <a:gd name="connsiteX7" fmla="*/ 19050 w 595313"/>
                <a:gd name="connsiteY7" fmla="*/ 0 h 964406"/>
                <a:gd name="connsiteX8" fmla="*/ 9525 w 595313"/>
                <a:gd name="connsiteY8" fmla="*/ 0 h 964406"/>
                <a:gd name="connsiteX9" fmla="*/ 0 w 595313"/>
                <a:gd name="connsiteY9" fmla="*/ 4763 h 964406"/>
                <a:gd name="connsiteX10" fmla="*/ 2381 w 595313"/>
                <a:gd name="connsiteY10" fmla="*/ 28575 h 964406"/>
                <a:gd name="connsiteX11" fmla="*/ 23813 w 595313"/>
                <a:gd name="connsiteY11" fmla="*/ 73819 h 964406"/>
                <a:gd name="connsiteX12" fmla="*/ 88106 w 595313"/>
                <a:gd name="connsiteY12" fmla="*/ 183356 h 964406"/>
                <a:gd name="connsiteX13" fmla="*/ 150019 w 595313"/>
                <a:gd name="connsiteY13" fmla="*/ 309563 h 964406"/>
                <a:gd name="connsiteX14" fmla="*/ 214313 w 595313"/>
                <a:gd name="connsiteY14" fmla="*/ 459581 h 964406"/>
                <a:gd name="connsiteX15" fmla="*/ 235744 w 595313"/>
                <a:gd name="connsiteY15" fmla="*/ 521494 h 964406"/>
                <a:gd name="connsiteX16" fmla="*/ 273844 w 595313"/>
                <a:gd name="connsiteY16" fmla="*/ 635794 h 964406"/>
                <a:gd name="connsiteX17" fmla="*/ 302419 w 595313"/>
                <a:gd name="connsiteY17" fmla="*/ 738188 h 964406"/>
                <a:gd name="connsiteX18" fmla="*/ 304800 w 595313"/>
                <a:gd name="connsiteY18" fmla="*/ 788194 h 964406"/>
                <a:gd name="connsiteX19" fmla="*/ 309563 w 595313"/>
                <a:gd name="connsiteY19" fmla="*/ 835819 h 964406"/>
                <a:gd name="connsiteX20" fmla="*/ 316706 w 595313"/>
                <a:gd name="connsiteY20" fmla="*/ 876300 h 964406"/>
                <a:gd name="connsiteX21" fmla="*/ 326231 w 595313"/>
                <a:gd name="connsiteY21" fmla="*/ 904875 h 964406"/>
                <a:gd name="connsiteX22" fmla="*/ 340519 w 595313"/>
                <a:gd name="connsiteY22" fmla="*/ 928688 h 964406"/>
                <a:gd name="connsiteX23" fmla="*/ 354806 w 595313"/>
                <a:gd name="connsiteY23" fmla="*/ 945356 h 964406"/>
                <a:gd name="connsiteX24" fmla="*/ 373856 w 595313"/>
                <a:gd name="connsiteY24" fmla="*/ 954881 h 964406"/>
                <a:gd name="connsiteX25" fmla="*/ 400050 w 595313"/>
                <a:gd name="connsiteY25" fmla="*/ 962025 h 964406"/>
                <a:gd name="connsiteX26" fmla="*/ 431006 w 595313"/>
                <a:gd name="connsiteY26" fmla="*/ 964406 h 964406"/>
                <a:gd name="connsiteX27" fmla="*/ 454819 w 595313"/>
                <a:gd name="connsiteY27" fmla="*/ 959644 h 964406"/>
                <a:gd name="connsiteX28" fmla="*/ 481013 w 595313"/>
                <a:gd name="connsiteY28" fmla="*/ 952500 h 964406"/>
                <a:gd name="connsiteX29" fmla="*/ 504825 w 595313"/>
                <a:gd name="connsiteY29" fmla="*/ 935831 h 964406"/>
                <a:gd name="connsiteX30" fmla="*/ 526256 w 595313"/>
                <a:gd name="connsiteY30" fmla="*/ 916781 h 964406"/>
                <a:gd name="connsiteX31" fmla="*/ 545306 w 595313"/>
                <a:gd name="connsiteY31" fmla="*/ 892969 h 964406"/>
                <a:gd name="connsiteX32" fmla="*/ 554831 w 595313"/>
                <a:gd name="connsiteY32" fmla="*/ 866775 h 964406"/>
                <a:gd name="connsiteX33" fmla="*/ 566738 w 595313"/>
                <a:gd name="connsiteY33" fmla="*/ 828675 h 964406"/>
                <a:gd name="connsiteX34" fmla="*/ 581025 w 595313"/>
                <a:gd name="connsiteY34" fmla="*/ 771525 h 964406"/>
                <a:gd name="connsiteX35" fmla="*/ 588169 w 595313"/>
                <a:gd name="connsiteY35" fmla="*/ 728663 h 964406"/>
                <a:gd name="connsiteX36" fmla="*/ 595313 w 595313"/>
                <a:gd name="connsiteY36" fmla="*/ 666750 h 964406"/>
                <a:gd name="connsiteX37" fmla="*/ 595313 w 595313"/>
                <a:gd name="connsiteY37" fmla="*/ 642938 h 964406"/>
                <a:gd name="connsiteX38" fmla="*/ 585788 w 595313"/>
                <a:gd name="connsiteY38" fmla="*/ 609600 h 964406"/>
                <a:gd name="connsiteX39" fmla="*/ 564356 w 595313"/>
                <a:gd name="connsiteY39" fmla="*/ 566738 h 964406"/>
                <a:gd name="connsiteX40" fmla="*/ 538163 w 595313"/>
                <a:gd name="connsiteY40" fmla="*/ 521494 h 964406"/>
                <a:gd name="connsiteX41" fmla="*/ 509588 w 595313"/>
                <a:gd name="connsiteY41" fmla="*/ 478631 h 964406"/>
                <a:gd name="connsiteX42" fmla="*/ 478631 w 595313"/>
                <a:gd name="connsiteY42" fmla="*/ 433388 h 964406"/>
                <a:gd name="connsiteX43" fmla="*/ 438150 w 595313"/>
                <a:gd name="connsiteY43" fmla="*/ 383381 h 964406"/>
                <a:gd name="connsiteX44" fmla="*/ 402431 w 595313"/>
                <a:gd name="connsiteY44" fmla="*/ 340519 h 964406"/>
                <a:gd name="connsiteX45" fmla="*/ 323850 w 595313"/>
                <a:gd name="connsiteY45" fmla="*/ 257175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3" h="964406">
                  <a:moveTo>
                    <a:pt x="323850" y="257175"/>
                  </a:moveTo>
                  <a:lnTo>
                    <a:pt x="271463" y="207169"/>
                  </a:lnTo>
                  <a:lnTo>
                    <a:pt x="230981" y="166688"/>
                  </a:lnTo>
                  <a:lnTo>
                    <a:pt x="169069" y="109538"/>
                  </a:lnTo>
                  <a:lnTo>
                    <a:pt x="109538" y="57150"/>
                  </a:lnTo>
                  <a:lnTo>
                    <a:pt x="61913" y="14288"/>
                  </a:lnTo>
                  <a:lnTo>
                    <a:pt x="35719" y="2381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2381" y="28575"/>
                  </a:lnTo>
                  <a:lnTo>
                    <a:pt x="23813" y="73819"/>
                  </a:lnTo>
                  <a:lnTo>
                    <a:pt x="88106" y="183356"/>
                  </a:lnTo>
                  <a:lnTo>
                    <a:pt x="150019" y="309563"/>
                  </a:lnTo>
                  <a:lnTo>
                    <a:pt x="214313" y="459581"/>
                  </a:lnTo>
                  <a:lnTo>
                    <a:pt x="235744" y="521494"/>
                  </a:lnTo>
                  <a:lnTo>
                    <a:pt x="273844" y="635794"/>
                  </a:lnTo>
                  <a:lnTo>
                    <a:pt x="302419" y="738188"/>
                  </a:lnTo>
                  <a:lnTo>
                    <a:pt x="304800" y="788194"/>
                  </a:lnTo>
                  <a:lnTo>
                    <a:pt x="309563" y="835819"/>
                  </a:lnTo>
                  <a:lnTo>
                    <a:pt x="316706" y="876300"/>
                  </a:lnTo>
                  <a:lnTo>
                    <a:pt x="326231" y="904875"/>
                  </a:lnTo>
                  <a:lnTo>
                    <a:pt x="340519" y="928688"/>
                  </a:lnTo>
                  <a:lnTo>
                    <a:pt x="354806" y="945356"/>
                  </a:lnTo>
                  <a:lnTo>
                    <a:pt x="373856" y="954881"/>
                  </a:lnTo>
                  <a:lnTo>
                    <a:pt x="400050" y="962025"/>
                  </a:lnTo>
                  <a:lnTo>
                    <a:pt x="431006" y="964406"/>
                  </a:lnTo>
                  <a:lnTo>
                    <a:pt x="454819" y="959644"/>
                  </a:lnTo>
                  <a:lnTo>
                    <a:pt x="481013" y="952500"/>
                  </a:lnTo>
                  <a:lnTo>
                    <a:pt x="504825" y="935831"/>
                  </a:lnTo>
                  <a:lnTo>
                    <a:pt x="526256" y="916781"/>
                  </a:lnTo>
                  <a:lnTo>
                    <a:pt x="545306" y="892969"/>
                  </a:lnTo>
                  <a:lnTo>
                    <a:pt x="554831" y="866775"/>
                  </a:lnTo>
                  <a:lnTo>
                    <a:pt x="566738" y="828675"/>
                  </a:lnTo>
                  <a:lnTo>
                    <a:pt x="581025" y="771525"/>
                  </a:lnTo>
                  <a:lnTo>
                    <a:pt x="588169" y="728663"/>
                  </a:lnTo>
                  <a:lnTo>
                    <a:pt x="595313" y="666750"/>
                  </a:lnTo>
                  <a:lnTo>
                    <a:pt x="595313" y="642938"/>
                  </a:lnTo>
                  <a:lnTo>
                    <a:pt x="585788" y="609600"/>
                  </a:lnTo>
                  <a:lnTo>
                    <a:pt x="564356" y="566738"/>
                  </a:lnTo>
                  <a:lnTo>
                    <a:pt x="538163" y="521494"/>
                  </a:lnTo>
                  <a:lnTo>
                    <a:pt x="509588" y="478631"/>
                  </a:lnTo>
                  <a:lnTo>
                    <a:pt x="478631" y="433388"/>
                  </a:lnTo>
                  <a:lnTo>
                    <a:pt x="438150" y="383381"/>
                  </a:lnTo>
                  <a:lnTo>
                    <a:pt x="402431" y="340519"/>
                  </a:lnTo>
                  <a:lnTo>
                    <a:pt x="323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0">
              <a:extLst>
                <a:ext uri="{FF2B5EF4-FFF2-40B4-BE49-F238E27FC236}">
                  <a16:creationId xmlns:a16="http://schemas.microsoft.com/office/drawing/2014/main" id="{896603D8-6B85-475E-BDBC-2011B795818D}"/>
                </a:ext>
              </a:extLst>
            </p:cNvPr>
            <p:cNvSpPr/>
            <p:nvPr/>
          </p:nvSpPr>
          <p:spPr>
            <a:xfrm>
              <a:off x="5872164" y="4667251"/>
              <a:ext cx="504825" cy="995363"/>
            </a:xfrm>
            <a:custGeom>
              <a:avLst/>
              <a:gdLst>
                <a:gd name="connsiteX0" fmla="*/ 88106 w 504825"/>
                <a:gd name="connsiteY0" fmla="*/ 214313 h 995363"/>
                <a:gd name="connsiteX1" fmla="*/ 52387 w 504825"/>
                <a:gd name="connsiteY1" fmla="*/ 138113 h 995363"/>
                <a:gd name="connsiteX2" fmla="*/ 9525 w 504825"/>
                <a:gd name="connsiteY2" fmla="*/ 52388 h 995363"/>
                <a:gd name="connsiteX3" fmla="*/ 0 w 504825"/>
                <a:gd name="connsiteY3" fmla="*/ 19050 h 995363"/>
                <a:gd name="connsiteX4" fmla="*/ 2381 w 504825"/>
                <a:gd name="connsiteY4" fmla="*/ 4763 h 995363"/>
                <a:gd name="connsiteX5" fmla="*/ 11906 w 504825"/>
                <a:gd name="connsiteY5" fmla="*/ 0 h 995363"/>
                <a:gd name="connsiteX6" fmla="*/ 26193 w 504825"/>
                <a:gd name="connsiteY6" fmla="*/ 0 h 995363"/>
                <a:gd name="connsiteX7" fmla="*/ 47625 w 504825"/>
                <a:gd name="connsiteY7" fmla="*/ 4763 h 995363"/>
                <a:gd name="connsiteX8" fmla="*/ 69056 w 504825"/>
                <a:gd name="connsiteY8" fmla="*/ 16669 h 995363"/>
                <a:gd name="connsiteX9" fmla="*/ 126206 w 504825"/>
                <a:gd name="connsiteY9" fmla="*/ 73819 h 995363"/>
                <a:gd name="connsiteX10" fmla="*/ 219075 w 504825"/>
                <a:gd name="connsiteY10" fmla="*/ 161925 h 995363"/>
                <a:gd name="connsiteX11" fmla="*/ 290512 w 504825"/>
                <a:gd name="connsiteY11" fmla="*/ 238125 h 995363"/>
                <a:gd name="connsiteX12" fmla="*/ 335756 w 504825"/>
                <a:gd name="connsiteY12" fmla="*/ 288131 h 995363"/>
                <a:gd name="connsiteX13" fmla="*/ 359568 w 504825"/>
                <a:gd name="connsiteY13" fmla="*/ 314325 h 995363"/>
                <a:gd name="connsiteX14" fmla="*/ 381000 w 504825"/>
                <a:gd name="connsiteY14" fmla="*/ 342900 h 995363"/>
                <a:gd name="connsiteX15" fmla="*/ 400050 w 504825"/>
                <a:gd name="connsiteY15" fmla="*/ 376238 h 995363"/>
                <a:gd name="connsiteX16" fmla="*/ 431006 w 504825"/>
                <a:gd name="connsiteY16" fmla="*/ 440531 h 995363"/>
                <a:gd name="connsiteX17" fmla="*/ 452437 w 504825"/>
                <a:gd name="connsiteY17" fmla="*/ 497681 h 995363"/>
                <a:gd name="connsiteX18" fmla="*/ 471487 w 504825"/>
                <a:gd name="connsiteY18" fmla="*/ 552450 h 995363"/>
                <a:gd name="connsiteX19" fmla="*/ 485775 w 504825"/>
                <a:gd name="connsiteY19" fmla="*/ 614363 h 995363"/>
                <a:gd name="connsiteX20" fmla="*/ 495300 w 504825"/>
                <a:gd name="connsiteY20" fmla="*/ 666750 h 995363"/>
                <a:gd name="connsiteX21" fmla="*/ 504825 w 504825"/>
                <a:gd name="connsiteY21" fmla="*/ 740569 h 995363"/>
                <a:gd name="connsiteX22" fmla="*/ 502443 w 504825"/>
                <a:gd name="connsiteY22" fmla="*/ 769144 h 995363"/>
                <a:gd name="connsiteX23" fmla="*/ 488156 w 504825"/>
                <a:gd name="connsiteY23" fmla="*/ 814388 h 995363"/>
                <a:gd name="connsiteX24" fmla="*/ 469106 w 504825"/>
                <a:gd name="connsiteY24" fmla="*/ 862013 h 995363"/>
                <a:gd name="connsiteX25" fmla="*/ 442912 w 504825"/>
                <a:gd name="connsiteY25" fmla="*/ 914400 h 995363"/>
                <a:gd name="connsiteX26" fmla="*/ 409575 w 504825"/>
                <a:gd name="connsiteY26" fmla="*/ 957263 h 995363"/>
                <a:gd name="connsiteX27" fmla="*/ 385762 w 504825"/>
                <a:gd name="connsiteY27" fmla="*/ 976313 h 995363"/>
                <a:gd name="connsiteX28" fmla="*/ 357187 w 504825"/>
                <a:gd name="connsiteY28" fmla="*/ 992981 h 995363"/>
                <a:gd name="connsiteX29" fmla="*/ 330993 w 504825"/>
                <a:gd name="connsiteY29" fmla="*/ 995363 h 995363"/>
                <a:gd name="connsiteX30" fmla="*/ 300037 w 504825"/>
                <a:gd name="connsiteY30" fmla="*/ 990600 h 995363"/>
                <a:gd name="connsiteX31" fmla="*/ 271462 w 504825"/>
                <a:gd name="connsiteY31" fmla="*/ 978694 h 995363"/>
                <a:gd name="connsiteX32" fmla="*/ 250031 w 504825"/>
                <a:gd name="connsiteY32" fmla="*/ 959644 h 995363"/>
                <a:gd name="connsiteX33" fmla="*/ 238125 w 504825"/>
                <a:gd name="connsiteY33" fmla="*/ 940594 h 995363"/>
                <a:gd name="connsiteX34" fmla="*/ 226218 w 504825"/>
                <a:gd name="connsiteY34" fmla="*/ 914400 h 995363"/>
                <a:gd name="connsiteX35" fmla="*/ 219075 w 504825"/>
                <a:gd name="connsiteY35" fmla="*/ 885825 h 995363"/>
                <a:gd name="connsiteX36" fmla="*/ 214312 w 504825"/>
                <a:gd name="connsiteY36" fmla="*/ 802481 h 995363"/>
                <a:gd name="connsiteX37" fmla="*/ 209550 w 504825"/>
                <a:gd name="connsiteY37" fmla="*/ 704850 h 995363"/>
                <a:gd name="connsiteX38" fmla="*/ 204787 w 504825"/>
                <a:gd name="connsiteY38" fmla="*/ 635794 h 995363"/>
                <a:gd name="connsiteX39" fmla="*/ 190500 w 504825"/>
                <a:gd name="connsiteY39" fmla="*/ 542925 h 995363"/>
                <a:gd name="connsiteX40" fmla="*/ 180975 w 504825"/>
                <a:gd name="connsiteY40" fmla="*/ 488156 h 995363"/>
                <a:gd name="connsiteX41" fmla="*/ 169068 w 504825"/>
                <a:gd name="connsiteY41" fmla="*/ 433388 h 995363"/>
                <a:gd name="connsiteX42" fmla="*/ 140493 w 504825"/>
                <a:gd name="connsiteY42" fmla="*/ 352425 h 995363"/>
                <a:gd name="connsiteX43" fmla="*/ 88106 w 504825"/>
                <a:gd name="connsiteY43" fmla="*/ 2143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4825" h="995363">
                  <a:moveTo>
                    <a:pt x="88106" y="214313"/>
                  </a:moveTo>
                  <a:lnTo>
                    <a:pt x="52387" y="138113"/>
                  </a:lnTo>
                  <a:lnTo>
                    <a:pt x="9525" y="52388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69056" y="16669"/>
                  </a:lnTo>
                  <a:lnTo>
                    <a:pt x="126206" y="73819"/>
                  </a:lnTo>
                  <a:lnTo>
                    <a:pt x="219075" y="161925"/>
                  </a:lnTo>
                  <a:lnTo>
                    <a:pt x="290512" y="238125"/>
                  </a:lnTo>
                  <a:lnTo>
                    <a:pt x="335756" y="288131"/>
                  </a:lnTo>
                  <a:lnTo>
                    <a:pt x="359568" y="314325"/>
                  </a:lnTo>
                  <a:lnTo>
                    <a:pt x="381000" y="342900"/>
                  </a:lnTo>
                  <a:lnTo>
                    <a:pt x="400050" y="376238"/>
                  </a:lnTo>
                  <a:lnTo>
                    <a:pt x="431006" y="440531"/>
                  </a:lnTo>
                  <a:lnTo>
                    <a:pt x="452437" y="497681"/>
                  </a:lnTo>
                  <a:lnTo>
                    <a:pt x="471487" y="552450"/>
                  </a:lnTo>
                  <a:lnTo>
                    <a:pt x="485775" y="614363"/>
                  </a:lnTo>
                  <a:lnTo>
                    <a:pt x="495300" y="666750"/>
                  </a:lnTo>
                  <a:lnTo>
                    <a:pt x="504825" y="740569"/>
                  </a:lnTo>
                  <a:lnTo>
                    <a:pt x="502443" y="769144"/>
                  </a:lnTo>
                  <a:lnTo>
                    <a:pt x="488156" y="814388"/>
                  </a:lnTo>
                  <a:lnTo>
                    <a:pt x="469106" y="862013"/>
                  </a:lnTo>
                  <a:lnTo>
                    <a:pt x="442912" y="914400"/>
                  </a:lnTo>
                  <a:lnTo>
                    <a:pt x="409575" y="957263"/>
                  </a:lnTo>
                  <a:lnTo>
                    <a:pt x="385762" y="976313"/>
                  </a:lnTo>
                  <a:lnTo>
                    <a:pt x="357187" y="992981"/>
                  </a:lnTo>
                  <a:lnTo>
                    <a:pt x="330993" y="995363"/>
                  </a:lnTo>
                  <a:lnTo>
                    <a:pt x="300037" y="990600"/>
                  </a:lnTo>
                  <a:lnTo>
                    <a:pt x="271462" y="978694"/>
                  </a:lnTo>
                  <a:lnTo>
                    <a:pt x="250031" y="959644"/>
                  </a:lnTo>
                  <a:lnTo>
                    <a:pt x="238125" y="940594"/>
                  </a:lnTo>
                  <a:lnTo>
                    <a:pt x="226218" y="914400"/>
                  </a:lnTo>
                  <a:lnTo>
                    <a:pt x="219075" y="885825"/>
                  </a:lnTo>
                  <a:lnTo>
                    <a:pt x="214312" y="802481"/>
                  </a:lnTo>
                  <a:lnTo>
                    <a:pt x="209550" y="704850"/>
                  </a:lnTo>
                  <a:lnTo>
                    <a:pt x="204787" y="635794"/>
                  </a:lnTo>
                  <a:lnTo>
                    <a:pt x="190500" y="542925"/>
                  </a:lnTo>
                  <a:lnTo>
                    <a:pt x="180975" y="488156"/>
                  </a:lnTo>
                  <a:lnTo>
                    <a:pt x="169068" y="433388"/>
                  </a:lnTo>
                  <a:lnTo>
                    <a:pt x="140493" y="352425"/>
                  </a:lnTo>
                  <a:lnTo>
                    <a:pt x="88106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1">
              <a:extLst>
                <a:ext uri="{FF2B5EF4-FFF2-40B4-BE49-F238E27FC236}">
                  <a16:creationId xmlns:a16="http://schemas.microsoft.com/office/drawing/2014/main" id="{E9C77132-3F59-41BB-B4E2-3B8DBF4B7854}"/>
                </a:ext>
              </a:extLst>
            </p:cNvPr>
            <p:cNvSpPr/>
            <p:nvPr/>
          </p:nvSpPr>
          <p:spPr>
            <a:xfrm>
              <a:off x="4932363" y="4738688"/>
              <a:ext cx="508000" cy="1077912"/>
            </a:xfrm>
            <a:custGeom>
              <a:avLst/>
              <a:gdLst>
                <a:gd name="connsiteX0" fmla="*/ 433387 w 509587"/>
                <a:gd name="connsiteY0" fmla="*/ 592931 h 1078706"/>
                <a:gd name="connsiteX1" fmla="*/ 416719 w 509587"/>
                <a:gd name="connsiteY1" fmla="*/ 657225 h 1078706"/>
                <a:gd name="connsiteX2" fmla="*/ 404812 w 509587"/>
                <a:gd name="connsiteY2" fmla="*/ 692943 h 1078706"/>
                <a:gd name="connsiteX3" fmla="*/ 388144 w 509587"/>
                <a:gd name="connsiteY3" fmla="*/ 742950 h 1078706"/>
                <a:gd name="connsiteX4" fmla="*/ 359569 w 509587"/>
                <a:gd name="connsiteY4" fmla="*/ 802481 h 1078706"/>
                <a:gd name="connsiteX5" fmla="*/ 321469 w 509587"/>
                <a:gd name="connsiteY5" fmla="*/ 862012 h 1078706"/>
                <a:gd name="connsiteX6" fmla="*/ 250031 w 509587"/>
                <a:gd name="connsiteY6" fmla="*/ 957262 h 1078706"/>
                <a:gd name="connsiteX7" fmla="*/ 200025 w 509587"/>
                <a:gd name="connsiteY7" fmla="*/ 1016793 h 1078706"/>
                <a:gd name="connsiteX8" fmla="*/ 159544 w 509587"/>
                <a:gd name="connsiteY8" fmla="*/ 1057275 h 1078706"/>
                <a:gd name="connsiteX9" fmla="*/ 138112 w 509587"/>
                <a:gd name="connsiteY9" fmla="*/ 1071562 h 1078706"/>
                <a:gd name="connsiteX10" fmla="*/ 111919 w 509587"/>
                <a:gd name="connsiteY10" fmla="*/ 1078706 h 1078706"/>
                <a:gd name="connsiteX11" fmla="*/ 95250 w 509587"/>
                <a:gd name="connsiteY11" fmla="*/ 1078706 h 1078706"/>
                <a:gd name="connsiteX12" fmla="*/ 76200 w 509587"/>
                <a:gd name="connsiteY12" fmla="*/ 1071562 h 1078706"/>
                <a:gd name="connsiteX13" fmla="*/ 61912 w 509587"/>
                <a:gd name="connsiteY13" fmla="*/ 1057275 h 1078706"/>
                <a:gd name="connsiteX14" fmla="*/ 45244 w 509587"/>
                <a:gd name="connsiteY14" fmla="*/ 1028700 h 1078706"/>
                <a:gd name="connsiteX15" fmla="*/ 28575 w 509587"/>
                <a:gd name="connsiteY15" fmla="*/ 985837 h 1078706"/>
                <a:gd name="connsiteX16" fmla="*/ 16669 w 509587"/>
                <a:gd name="connsiteY16" fmla="*/ 933450 h 1078706"/>
                <a:gd name="connsiteX17" fmla="*/ 7144 w 509587"/>
                <a:gd name="connsiteY17" fmla="*/ 869156 h 1078706"/>
                <a:gd name="connsiteX18" fmla="*/ 0 w 509587"/>
                <a:gd name="connsiteY18" fmla="*/ 804862 h 1078706"/>
                <a:gd name="connsiteX19" fmla="*/ 0 w 509587"/>
                <a:gd name="connsiteY19" fmla="*/ 776287 h 1078706"/>
                <a:gd name="connsiteX20" fmla="*/ 2381 w 509587"/>
                <a:gd name="connsiteY20" fmla="*/ 764381 h 1078706"/>
                <a:gd name="connsiteX21" fmla="*/ 7144 w 509587"/>
                <a:gd name="connsiteY21" fmla="*/ 759618 h 1078706"/>
                <a:gd name="connsiteX22" fmla="*/ 59531 w 509587"/>
                <a:gd name="connsiteY22" fmla="*/ 719137 h 1078706"/>
                <a:gd name="connsiteX23" fmla="*/ 130969 w 509587"/>
                <a:gd name="connsiteY23" fmla="*/ 654843 h 1078706"/>
                <a:gd name="connsiteX24" fmla="*/ 173831 w 509587"/>
                <a:gd name="connsiteY24" fmla="*/ 614362 h 1078706"/>
                <a:gd name="connsiteX25" fmla="*/ 219075 w 509587"/>
                <a:gd name="connsiteY25" fmla="*/ 561975 h 1078706"/>
                <a:gd name="connsiteX26" fmla="*/ 254794 w 509587"/>
                <a:gd name="connsiteY26" fmla="*/ 507206 h 1078706"/>
                <a:gd name="connsiteX27" fmla="*/ 288131 w 509587"/>
                <a:gd name="connsiteY27" fmla="*/ 452437 h 1078706"/>
                <a:gd name="connsiteX28" fmla="*/ 328612 w 509587"/>
                <a:gd name="connsiteY28" fmla="*/ 373856 h 1078706"/>
                <a:gd name="connsiteX29" fmla="*/ 369094 w 509587"/>
                <a:gd name="connsiteY29" fmla="*/ 266700 h 1078706"/>
                <a:gd name="connsiteX30" fmla="*/ 395287 w 509587"/>
                <a:gd name="connsiteY30" fmla="*/ 195262 h 1078706"/>
                <a:gd name="connsiteX31" fmla="*/ 431006 w 509587"/>
                <a:gd name="connsiteY31" fmla="*/ 80962 h 1078706"/>
                <a:gd name="connsiteX32" fmla="*/ 438150 w 509587"/>
                <a:gd name="connsiteY32" fmla="*/ 47625 h 1078706"/>
                <a:gd name="connsiteX33" fmla="*/ 442912 w 509587"/>
                <a:gd name="connsiteY33" fmla="*/ 30956 h 1078706"/>
                <a:gd name="connsiteX34" fmla="*/ 457200 w 509587"/>
                <a:gd name="connsiteY34" fmla="*/ 14287 h 1078706"/>
                <a:gd name="connsiteX35" fmla="*/ 478631 w 509587"/>
                <a:gd name="connsiteY35" fmla="*/ 0 h 1078706"/>
                <a:gd name="connsiteX36" fmla="*/ 488156 w 509587"/>
                <a:gd name="connsiteY36" fmla="*/ 0 h 1078706"/>
                <a:gd name="connsiteX37" fmla="*/ 497681 w 509587"/>
                <a:gd name="connsiteY37" fmla="*/ 2381 h 1078706"/>
                <a:gd name="connsiteX38" fmla="*/ 504825 w 509587"/>
                <a:gd name="connsiteY38" fmla="*/ 14287 h 1078706"/>
                <a:gd name="connsiteX39" fmla="*/ 509587 w 509587"/>
                <a:gd name="connsiteY39" fmla="*/ 40481 h 1078706"/>
                <a:gd name="connsiteX40" fmla="*/ 504825 w 509587"/>
                <a:gd name="connsiteY40" fmla="*/ 119062 h 1078706"/>
                <a:gd name="connsiteX41" fmla="*/ 488156 w 509587"/>
                <a:gd name="connsiteY41" fmla="*/ 278606 h 1078706"/>
                <a:gd name="connsiteX42" fmla="*/ 471487 w 509587"/>
                <a:gd name="connsiteY42" fmla="*/ 402431 h 1078706"/>
                <a:gd name="connsiteX43" fmla="*/ 454819 w 509587"/>
                <a:gd name="connsiteY43" fmla="*/ 492918 h 1078706"/>
                <a:gd name="connsiteX44" fmla="*/ 433387 w 509587"/>
                <a:gd name="connsiteY44" fmla="*/ 59293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078706">
                  <a:moveTo>
                    <a:pt x="433387" y="592931"/>
                  </a:moveTo>
                  <a:lnTo>
                    <a:pt x="416719" y="657225"/>
                  </a:lnTo>
                  <a:lnTo>
                    <a:pt x="404812" y="692943"/>
                  </a:lnTo>
                  <a:lnTo>
                    <a:pt x="388144" y="742950"/>
                  </a:lnTo>
                  <a:lnTo>
                    <a:pt x="359569" y="802481"/>
                  </a:lnTo>
                  <a:lnTo>
                    <a:pt x="321469" y="862012"/>
                  </a:lnTo>
                  <a:lnTo>
                    <a:pt x="250031" y="957262"/>
                  </a:lnTo>
                  <a:lnTo>
                    <a:pt x="200025" y="1016793"/>
                  </a:lnTo>
                  <a:lnTo>
                    <a:pt x="159544" y="1057275"/>
                  </a:lnTo>
                  <a:lnTo>
                    <a:pt x="138112" y="1071562"/>
                  </a:lnTo>
                  <a:lnTo>
                    <a:pt x="111919" y="1078706"/>
                  </a:lnTo>
                  <a:lnTo>
                    <a:pt x="95250" y="1078706"/>
                  </a:lnTo>
                  <a:lnTo>
                    <a:pt x="76200" y="1071562"/>
                  </a:lnTo>
                  <a:lnTo>
                    <a:pt x="61912" y="1057275"/>
                  </a:lnTo>
                  <a:lnTo>
                    <a:pt x="45244" y="1028700"/>
                  </a:lnTo>
                  <a:lnTo>
                    <a:pt x="28575" y="985837"/>
                  </a:lnTo>
                  <a:lnTo>
                    <a:pt x="16669" y="933450"/>
                  </a:lnTo>
                  <a:lnTo>
                    <a:pt x="7144" y="869156"/>
                  </a:lnTo>
                  <a:lnTo>
                    <a:pt x="0" y="804862"/>
                  </a:lnTo>
                  <a:lnTo>
                    <a:pt x="0" y="776287"/>
                  </a:lnTo>
                  <a:lnTo>
                    <a:pt x="2381" y="764381"/>
                  </a:lnTo>
                  <a:lnTo>
                    <a:pt x="7144" y="759618"/>
                  </a:lnTo>
                  <a:lnTo>
                    <a:pt x="59531" y="719137"/>
                  </a:lnTo>
                  <a:lnTo>
                    <a:pt x="130969" y="654843"/>
                  </a:lnTo>
                  <a:lnTo>
                    <a:pt x="173831" y="614362"/>
                  </a:lnTo>
                  <a:lnTo>
                    <a:pt x="219075" y="561975"/>
                  </a:lnTo>
                  <a:lnTo>
                    <a:pt x="254794" y="507206"/>
                  </a:lnTo>
                  <a:lnTo>
                    <a:pt x="288131" y="452437"/>
                  </a:lnTo>
                  <a:lnTo>
                    <a:pt x="328612" y="373856"/>
                  </a:lnTo>
                  <a:lnTo>
                    <a:pt x="369094" y="266700"/>
                  </a:lnTo>
                  <a:lnTo>
                    <a:pt x="395287" y="195262"/>
                  </a:lnTo>
                  <a:lnTo>
                    <a:pt x="431006" y="80962"/>
                  </a:lnTo>
                  <a:lnTo>
                    <a:pt x="438150" y="47625"/>
                  </a:lnTo>
                  <a:lnTo>
                    <a:pt x="442912" y="30956"/>
                  </a:lnTo>
                  <a:lnTo>
                    <a:pt x="457200" y="14287"/>
                  </a:lnTo>
                  <a:lnTo>
                    <a:pt x="478631" y="0"/>
                  </a:lnTo>
                  <a:lnTo>
                    <a:pt x="488156" y="0"/>
                  </a:lnTo>
                  <a:lnTo>
                    <a:pt x="497681" y="2381"/>
                  </a:lnTo>
                  <a:lnTo>
                    <a:pt x="504825" y="14287"/>
                  </a:lnTo>
                  <a:lnTo>
                    <a:pt x="509587" y="40481"/>
                  </a:lnTo>
                  <a:lnTo>
                    <a:pt x="504825" y="119062"/>
                  </a:lnTo>
                  <a:lnTo>
                    <a:pt x="488156" y="278606"/>
                  </a:lnTo>
                  <a:lnTo>
                    <a:pt x="471487" y="402431"/>
                  </a:lnTo>
                  <a:lnTo>
                    <a:pt x="454819" y="492918"/>
                  </a:lnTo>
                  <a:lnTo>
                    <a:pt x="433387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5">
              <a:extLst>
                <a:ext uri="{FF2B5EF4-FFF2-40B4-BE49-F238E27FC236}">
                  <a16:creationId xmlns:a16="http://schemas.microsoft.com/office/drawing/2014/main" id="{84F4F2CD-A71E-435B-9A86-B032E328BD78}"/>
                </a:ext>
              </a:extLst>
            </p:cNvPr>
            <p:cNvSpPr/>
            <p:nvPr/>
          </p:nvSpPr>
          <p:spPr>
            <a:xfrm rot="5400000">
              <a:off x="2151063" y="3243264"/>
              <a:ext cx="3879850" cy="1035050"/>
            </a:xfrm>
            <a:custGeom>
              <a:avLst/>
              <a:gdLst>
                <a:gd name="connsiteX0" fmla="*/ 1552575 w 3879850"/>
                <a:gd name="connsiteY0" fmla="*/ 57150 h 1035050"/>
                <a:gd name="connsiteX1" fmla="*/ 1784350 w 3879850"/>
                <a:gd name="connsiteY1" fmla="*/ 73025 h 1035050"/>
                <a:gd name="connsiteX2" fmla="*/ 1924050 w 3879850"/>
                <a:gd name="connsiteY2" fmla="*/ 85725 h 1035050"/>
                <a:gd name="connsiteX3" fmla="*/ 2089150 w 3879850"/>
                <a:gd name="connsiteY3" fmla="*/ 101600 h 1035050"/>
                <a:gd name="connsiteX4" fmla="*/ 2235200 w 3879850"/>
                <a:gd name="connsiteY4" fmla="*/ 120650 h 1035050"/>
                <a:gd name="connsiteX5" fmla="*/ 2305050 w 3879850"/>
                <a:gd name="connsiteY5" fmla="*/ 130175 h 1035050"/>
                <a:gd name="connsiteX6" fmla="*/ 2482850 w 3879850"/>
                <a:gd name="connsiteY6" fmla="*/ 177800 h 1035050"/>
                <a:gd name="connsiteX7" fmla="*/ 2625725 w 3879850"/>
                <a:gd name="connsiteY7" fmla="*/ 219075 h 1035050"/>
                <a:gd name="connsiteX8" fmla="*/ 2740025 w 3879850"/>
                <a:gd name="connsiteY8" fmla="*/ 257175 h 1035050"/>
                <a:gd name="connsiteX9" fmla="*/ 2809875 w 3879850"/>
                <a:gd name="connsiteY9" fmla="*/ 282575 h 1035050"/>
                <a:gd name="connsiteX10" fmla="*/ 2901950 w 3879850"/>
                <a:gd name="connsiteY10" fmla="*/ 317500 h 1035050"/>
                <a:gd name="connsiteX11" fmla="*/ 3003550 w 3879850"/>
                <a:gd name="connsiteY11" fmla="*/ 361950 h 1035050"/>
                <a:gd name="connsiteX12" fmla="*/ 3111500 w 3879850"/>
                <a:gd name="connsiteY12" fmla="*/ 415925 h 1035050"/>
                <a:gd name="connsiteX13" fmla="*/ 3209925 w 3879850"/>
                <a:gd name="connsiteY13" fmla="*/ 473075 h 1035050"/>
                <a:gd name="connsiteX14" fmla="*/ 3298825 w 3879850"/>
                <a:gd name="connsiteY14" fmla="*/ 527050 h 1035050"/>
                <a:gd name="connsiteX15" fmla="*/ 3397250 w 3879850"/>
                <a:gd name="connsiteY15" fmla="*/ 590550 h 1035050"/>
                <a:gd name="connsiteX16" fmla="*/ 3489325 w 3879850"/>
                <a:gd name="connsiteY16" fmla="*/ 654050 h 1035050"/>
                <a:gd name="connsiteX17" fmla="*/ 3581400 w 3879850"/>
                <a:gd name="connsiteY17" fmla="*/ 723900 h 1035050"/>
                <a:gd name="connsiteX18" fmla="*/ 3667125 w 3879850"/>
                <a:gd name="connsiteY18" fmla="*/ 793750 h 1035050"/>
                <a:gd name="connsiteX19" fmla="*/ 3736975 w 3879850"/>
                <a:gd name="connsiteY19" fmla="*/ 854075 h 1035050"/>
                <a:gd name="connsiteX20" fmla="*/ 3816350 w 3879850"/>
                <a:gd name="connsiteY20" fmla="*/ 927100 h 1035050"/>
                <a:gd name="connsiteX21" fmla="*/ 3860800 w 3879850"/>
                <a:gd name="connsiteY21" fmla="*/ 971550 h 1035050"/>
                <a:gd name="connsiteX22" fmla="*/ 3873500 w 3879850"/>
                <a:gd name="connsiteY22" fmla="*/ 990600 h 1035050"/>
                <a:gd name="connsiteX23" fmla="*/ 3879850 w 3879850"/>
                <a:gd name="connsiteY23" fmla="*/ 1006475 h 1035050"/>
                <a:gd name="connsiteX24" fmla="*/ 3879850 w 3879850"/>
                <a:gd name="connsiteY24" fmla="*/ 1019175 h 1035050"/>
                <a:gd name="connsiteX25" fmla="*/ 3870325 w 3879850"/>
                <a:gd name="connsiteY25" fmla="*/ 1035050 h 1035050"/>
                <a:gd name="connsiteX26" fmla="*/ 3860800 w 3879850"/>
                <a:gd name="connsiteY26" fmla="*/ 1035050 h 1035050"/>
                <a:gd name="connsiteX27" fmla="*/ 3832225 w 3879850"/>
                <a:gd name="connsiteY27" fmla="*/ 1025525 h 1035050"/>
                <a:gd name="connsiteX28" fmla="*/ 3806825 w 3879850"/>
                <a:gd name="connsiteY28" fmla="*/ 1009650 h 1035050"/>
                <a:gd name="connsiteX29" fmla="*/ 3740150 w 3879850"/>
                <a:gd name="connsiteY29" fmla="*/ 962025 h 1035050"/>
                <a:gd name="connsiteX30" fmla="*/ 3648075 w 3879850"/>
                <a:gd name="connsiteY30" fmla="*/ 901700 h 1035050"/>
                <a:gd name="connsiteX31" fmla="*/ 3581400 w 3879850"/>
                <a:gd name="connsiteY31" fmla="*/ 860425 h 1035050"/>
                <a:gd name="connsiteX32" fmla="*/ 3517900 w 3879850"/>
                <a:gd name="connsiteY32" fmla="*/ 822325 h 1035050"/>
                <a:gd name="connsiteX33" fmla="*/ 3403600 w 3879850"/>
                <a:gd name="connsiteY33" fmla="*/ 755650 h 1035050"/>
                <a:gd name="connsiteX34" fmla="*/ 3292475 w 3879850"/>
                <a:gd name="connsiteY34" fmla="*/ 698500 h 1035050"/>
                <a:gd name="connsiteX35" fmla="*/ 3175000 w 3879850"/>
                <a:gd name="connsiteY35" fmla="*/ 644525 h 1035050"/>
                <a:gd name="connsiteX36" fmla="*/ 3041650 w 3879850"/>
                <a:gd name="connsiteY36" fmla="*/ 584200 h 1035050"/>
                <a:gd name="connsiteX37" fmla="*/ 2930525 w 3879850"/>
                <a:gd name="connsiteY37" fmla="*/ 542925 h 1035050"/>
                <a:gd name="connsiteX38" fmla="*/ 2794000 w 3879850"/>
                <a:gd name="connsiteY38" fmla="*/ 495300 h 1035050"/>
                <a:gd name="connsiteX39" fmla="*/ 2622550 w 3879850"/>
                <a:gd name="connsiteY39" fmla="*/ 444500 h 1035050"/>
                <a:gd name="connsiteX40" fmla="*/ 2473325 w 3879850"/>
                <a:gd name="connsiteY40" fmla="*/ 406400 h 1035050"/>
                <a:gd name="connsiteX41" fmla="*/ 2314575 w 3879850"/>
                <a:gd name="connsiteY41" fmla="*/ 371475 h 1035050"/>
                <a:gd name="connsiteX42" fmla="*/ 2149475 w 3879850"/>
                <a:gd name="connsiteY42" fmla="*/ 342900 h 1035050"/>
                <a:gd name="connsiteX43" fmla="*/ 1990725 w 3879850"/>
                <a:gd name="connsiteY43" fmla="*/ 323850 h 1035050"/>
                <a:gd name="connsiteX44" fmla="*/ 1717675 w 3879850"/>
                <a:gd name="connsiteY44" fmla="*/ 304800 h 1035050"/>
                <a:gd name="connsiteX45" fmla="*/ 1444625 w 3879850"/>
                <a:gd name="connsiteY45" fmla="*/ 292100 h 1035050"/>
                <a:gd name="connsiteX46" fmla="*/ 1120775 w 3879850"/>
                <a:gd name="connsiteY46" fmla="*/ 285750 h 1035050"/>
                <a:gd name="connsiteX47" fmla="*/ 835025 w 3879850"/>
                <a:gd name="connsiteY47" fmla="*/ 282575 h 1035050"/>
                <a:gd name="connsiteX48" fmla="*/ 577850 w 3879850"/>
                <a:gd name="connsiteY48" fmla="*/ 282575 h 1035050"/>
                <a:gd name="connsiteX49" fmla="*/ 400050 w 3879850"/>
                <a:gd name="connsiteY49" fmla="*/ 282575 h 1035050"/>
                <a:gd name="connsiteX50" fmla="*/ 307975 w 3879850"/>
                <a:gd name="connsiteY50" fmla="*/ 282575 h 1035050"/>
                <a:gd name="connsiteX51" fmla="*/ 254000 w 3879850"/>
                <a:gd name="connsiteY51" fmla="*/ 288925 h 1035050"/>
                <a:gd name="connsiteX52" fmla="*/ 206375 w 3879850"/>
                <a:gd name="connsiteY52" fmla="*/ 301625 h 1035050"/>
                <a:gd name="connsiteX53" fmla="*/ 171450 w 3879850"/>
                <a:gd name="connsiteY53" fmla="*/ 317500 h 1035050"/>
                <a:gd name="connsiteX54" fmla="*/ 127000 w 3879850"/>
                <a:gd name="connsiteY54" fmla="*/ 349250 h 1035050"/>
                <a:gd name="connsiteX55" fmla="*/ 92075 w 3879850"/>
                <a:gd name="connsiteY55" fmla="*/ 381000 h 1035050"/>
                <a:gd name="connsiteX56" fmla="*/ 63500 w 3879850"/>
                <a:gd name="connsiteY56" fmla="*/ 422275 h 1035050"/>
                <a:gd name="connsiteX57" fmla="*/ 38100 w 3879850"/>
                <a:gd name="connsiteY57" fmla="*/ 438150 h 1035050"/>
                <a:gd name="connsiteX58" fmla="*/ 19050 w 3879850"/>
                <a:gd name="connsiteY58" fmla="*/ 438150 h 1035050"/>
                <a:gd name="connsiteX59" fmla="*/ 6350 w 3879850"/>
                <a:gd name="connsiteY59" fmla="*/ 425450 h 1035050"/>
                <a:gd name="connsiteX60" fmla="*/ 0 w 3879850"/>
                <a:gd name="connsiteY60" fmla="*/ 390525 h 1035050"/>
                <a:gd name="connsiteX61" fmla="*/ 0 w 3879850"/>
                <a:gd name="connsiteY61" fmla="*/ 342900 h 1035050"/>
                <a:gd name="connsiteX62" fmla="*/ 3175 w 3879850"/>
                <a:gd name="connsiteY62" fmla="*/ 292100 h 1035050"/>
                <a:gd name="connsiteX63" fmla="*/ 9525 w 3879850"/>
                <a:gd name="connsiteY63" fmla="*/ 244475 h 1035050"/>
                <a:gd name="connsiteX64" fmla="*/ 19050 w 3879850"/>
                <a:gd name="connsiteY64" fmla="*/ 219075 h 1035050"/>
                <a:gd name="connsiteX65" fmla="*/ 50800 w 3879850"/>
                <a:gd name="connsiteY65" fmla="*/ 165100 h 1035050"/>
                <a:gd name="connsiteX66" fmla="*/ 79375 w 3879850"/>
                <a:gd name="connsiteY66" fmla="*/ 120650 h 1035050"/>
                <a:gd name="connsiteX67" fmla="*/ 111125 w 3879850"/>
                <a:gd name="connsiteY67" fmla="*/ 82550 h 1035050"/>
                <a:gd name="connsiteX68" fmla="*/ 142875 w 3879850"/>
                <a:gd name="connsiteY68" fmla="*/ 47625 h 1035050"/>
                <a:gd name="connsiteX69" fmla="*/ 168275 w 3879850"/>
                <a:gd name="connsiteY69" fmla="*/ 28575 h 1035050"/>
                <a:gd name="connsiteX70" fmla="*/ 203200 w 3879850"/>
                <a:gd name="connsiteY70" fmla="*/ 9525 h 1035050"/>
                <a:gd name="connsiteX71" fmla="*/ 234950 w 3879850"/>
                <a:gd name="connsiteY71" fmla="*/ 0 h 1035050"/>
                <a:gd name="connsiteX72" fmla="*/ 263525 w 3879850"/>
                <a:gd name="connsiteY72" fmla="*/ 0 h 1035050"/>
                <a:gd name="connsiteX73" fmla="*/ 292100 w 3879850"/>
                <a:gd name="connsiteY73" fmla="*/ 3175 h 1035050"/>
                <a:gd name="connsiteX74" fmla="*/ 339725 w 3879850"/>
                <a:gd name="connsiteY74" fmla="*/ 15875 h 1035050"/>
                <a:gd name="connsiteX75" fmla="*/ 469900 w 3879850"/>
                <a:gd name="connsiteY75" fmla="*/ 12700 h 1035050"/>
                <a:gd name="connsiteX76" fmla="*/ 666750 w 3879850"/>
                <a:gd name="connsiteY76" fmla="*/ 15875 h 1035050"/>
                <a:gd name="connsiteX77" fmla="*/ 838200 w 3879850"/>
                <a:gd name="connsiteY77" fmla="*/ 15875 h 1035050"/>
                <a:gd name="connsiteX78" fmla="*/ 996950 w 3879850"/>
                <a:gd name="connsiteY78" fmla="*/ 15875 h 1035050"/>
                <a:gd name="connsiteX79" fmla="*/ 1069975 w 3879850"/>
                <a:gd name="connsiteY79" fmla="*/ 15875 h 1035050"/>
                <a:gd name="connsiteX80" fmla="*/ 1177925 w 3879850"/>
                <a:gd name="connsiteY80" fmla="*/ 38100 h 1035050"/>
                <a:gd name="connsiteX81" fmla="*/ 1330325 w 3879850"/>
                <a:gd name="connsiteY81" fmla="*/ 44450 h 1035050"/>
                <a:gd name="connsiteX82" fmla="*/ 1470025 w 3879850"/>
                <a:gd name="connsiteY82" fmla="*/ 53975 h 1035050"/>
                <a:gd name="connsiteX83" fmla="*/ 1552575 w 3879850"/>
                <a:gd name="connsiteY83" fmla="*/ 5715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79850" h="1035050">
                  <a:moveTo>
                    <a:pt x="1552575" y="57150"/>
                  </a:moveTo>
                  <a:lnTo>
                    <a:pt x="1784350" y="73025"/>
                  </a:lnTo>
                  <a:lnTo>
                    <a:pt x="1924050" y="85725"/>
                  </a:lnTo>
                  <a:lnTo>
                    <a:pt x="2089150" y="101600"/>
                  </a:lnTo>
                  <a:lnTo>
                    <a:pt x="2235200" y="120650"/>
                  </a:lnTo>
                  <a:lnTo>
                    <a:pt x="2305050" y="130175"/>
                  </a:lnTo>
                  <a:lnTo>
                    <a:pt x="2482850" y="177800"/>
                  </a:lnTo>
                  <a:lnTo>
                    <a:pt x="2625725" y="219075"/>
                  </a:lnTo>
                  <a:lnTo>
                    <a:pt x="2740025" y="257175"/>
                  </a:lnTo>
                  <a:lnTo>
                    <a:pt x="2809875" y="282575"/>
                  </a:lnTo>
                  <a:lnTo>
                    <a:pt x="2901950" y="317500"/>
                  </a:lnTo>
                  <a:lnTo>
                    <a:pt x="3003550" y="361950"/>
                  </a:lnTo>
                  <a:lnTo>
                    <a:pt x="3111500" y="415925"/>
                  </a:lnTo>
                  <a:lnTo>
                    <a:pt x="3209925" y="473075"/>
                  </a:lnTo>
                  <a:lnTo>
                    <a:pt x="3298825" y="527050"/>
                  </a:lnTo>
                  <a:lnTo>
                    <a:pt x="3397250" y="590550"/>
                  </a:lnTo>
                  <a:lnTo>
                    <a:pt x="3489325" y="654050"/>
                  </a:lnTo>
                  <a:lnTo>
                    <a:pt x="3581400" y="723900"/>
                  </a:lnTo>
                  <a:lnTo>
                    <a:pt x="3667125" y="793750"/>
                  </a:lnTo>
                  <a:lnTo>
                    <a:pt x="3736975" y="854075"/>
                  </a:lnTo>
                  <a:lnTo>
                    <a:pt x="3816350" y="927100"/>
                  </a:lnTo>
                  <a:lnTo>
                    <a:pt x="3860800" y="971550"/>
                  </a:lnTo>
                  <a:lnTo>
                    <a:pt x="3873500" y="990600"/>
                  </a:lnTo>
                  <a:lnTo>
                    <a:pt x="3879850" y="1006475"/>
                  </a:lnTo>
                  <a:lnTo>
                    <a:pt x="3879850" y="1019175"/>
                  </a:lnTo>
                  <a:lnTo>
                    <a:pt x="3870325" y="1035050"/>
                  </a:lnTo>
                  <a:lnTo>
                    <a:pt x="3860800" y="1035050"/>
                  </a:lnTo>
                  <a:lnTo>
                    <a:pt x="3832225" y="1025525"/>
                  </a:lnTo>
                  <a:lnTo>
                    <a:pt x="3806825" y="1009650"/>
                  </a:lnTo>
                  <a:lnTo>
                    <a:pt x="3740150" y="962025"/>
                  </a:lnTo>
                  <a:lnTo>
                    <a:pt x="3648075" y="901700"/>
                  </a:lnTo>
                  <a:lnTo>
                    <a:pt x="3581400" y="860425"/>
                  </a:lnTo>
                  <a:lnTo>
                    <a:pt x="3517900" y="822325"/>
                  </a:lnTo>
                  <a:lnTo>
                    <a:pt x="3403600" y="755650"/>
                  </a:lnTo>
                  <a:lnTo>
                    <a:pt x="3292475" y="698500"/>
                  </a:lnTo>
                  <a:lnTo>
                    <a:pt x="3175000" y="644525"/>
                  </a:lnTo>
                  <a:lnTo>
                    <a:pt x="3041650" y="584200"/>
                  </a:lnTo>
                  <a:lnTo>
                    <a:pt x="2930525" y="542925"/>
                  </a:lnTo>
                  <a:lnTo>
                    <a:pt x="2794000" y="495300"/>
                  </a:lnTo>
                  <a:lnTo>
                    <a:pt x="2622550" y="444500"/>
                  </a:lnTo>
                  <a:lnTo>
                    <a:pt x="2473325" y="406400"/>
                  </a:lnTo>
                  <a:lnTo>
                    <a:pt x="2314575" y="371475"/>
                  </a:lnTo>
                  <a:lnTo>
                    <a:pt x="2149475" y="342900"/>
                  </a:lnTo>
                  <a:lnTo>
                    <a:pt x="1990725" y="323850"/>
                  </a:lnTo>
                  <a:lnTo>
                    <a:pt x="1717675" y="304800"/>
                  </a:lnTo>
                  <a:lnTo>
                    <a:pt x="1444625" y="292100"/>
                  </a:lnTo>
                  <a:lnTo>
                    <a:pt x="1120775" y="285750"/>
                  </a:lnTo>
                  <a:lnTo>
                    <a:pt x="835025" y="282575"/>
                  </a:lnTo>
                  <a:lnTo>
                    <a:pt x="577850" y="282575"/>
                  </a:lnTo>
                  <a:lnTo>
                    <a:pt x="400050" y="282575"/>
                  </a:lnTo>
                  <a:lnTo>
                    <a:pt x="307975" y="282575"/>
                  </a:lnTo>
                  <a:lnTo>
                    <a:pt x="254000" y="288925"/>
                  </a:lnTo>
                  <a:lnTo>
                    <a:pt x="206375" y="301625"/>
                  </a:lnTo>
                  <a:lnTo>
                    <a:pt x="171450" y="317500"/>
                  </a:lnTo>
                  <a:lnTo>
                    <a:pt x="127000" y="349250"/>
                  </a:lnTo>
                  <a:lnTo>
                    <a:pt x="92075" y="381000"/>
                  </a:lnTo>
                  <a:lnTo>
                    <a:pt x="63500" y="422275"/>
                  </a:lnTo>
                  <a:lnTo>
                    <a:pt x="38100" y="438150"/>
                  </a:lnTo>
                  <a:lnTo>
                    <a:pt x="19050" y="438150"/>
                  </a:lnTo>
                  <a:lnTo>
                    <a:pt x="6350" y="425450"/>
                  </a:lnTo>
                  <a:lnTo>
                    <a:pt x="0" y="390525"/>
                  </a:lnTo>
                  <a:lnTo>
                    <a:pt x="0" y="342900"/>
                  </a:lnTo>
                  <a:lnTo>
                    <a:pt x="3175" y="292100"/>
                  </a:lnTo>
                  <a:lnTo>
                    <a:pt x="9525" y="244475"/>
                  </a:lnTo>
                  <a:lnTo>
                    <a:pt x="19050" y="219075"/>
                  </a:lnTo>
                  <a:lnTo>
                    <a:pt x="50800" y="165100"/>
                  </a:lnTo>
                  <a:lnTo>
                    <a:pt x="79375" y="120650"/>
                  </a:lnTo>
                  <a:lnTo>
                    <a:pt x="111125" y="82550"/>
                  </a:lnTo>
                  <a:lnTo>
                    <a:pt x="142875" y="47625"/>
                  </a:lnTo>
                  <a:lnTo>
                    <a:pt x="168275" y="28575"/>
                  </a:lnTo>
                  <a:lnTo>
                    <a:pt x="203200" y="9525"/>
                  </a:lnTo>
                  <a:lnTo>
                    <a:pt x="234950" y="0"/>
                  </a:lnTo>
                  <a:lnTo>
                    <a:pt x="263525" y="0"/>
                  </a:lnTo>
                  <a:lnTo>
                    <a:pt x="292100" y="3175"/>
                  </a:lnTo>
                  <a:lnTo>
                    <a:pt x="339725" y="15875"/>
                  </a:lnTo>
                  <a:lnTo>
                    <a:pt x="469900" y="12700"/>
                  </a:lnTo>
                  <a:lnTo>
                    <a:pt x="666750" y="15875"/>
                  </a:lnTo>
                  <a:lnTo>
                    <a:pt x="838200" y="15875"/>
                  </a:lnTo>
                  <a:lnTo>
                    <a:pt x="996950" y="15875"/>
                  </a:lnTo>
                  <a:lnTo>
                    <a:pt x="1069975" y="15875"/>
                  </a:lnTo>
                  <a:lnTo>
                    <a:pt x="1177925" y="38100"/>
                  </a:lnTo>
                  <a:lnTo>
                    <a:pt x="1330325" y="44450"/>
                  </a:lnTo>
                  <a:lnTo>
                    <a:pt x="1470025" y="53975"/>
                  </a:lnTo>
                  <a:lnTo>
                    <a:pt x="1552575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9">
              <a:extLst>
                <a:ext uri="{FF2B5EF4-FFF2-40B4-BE49-F238E27FC236}">
                  <a16:creationId xmlns:a16="http://schemas.microsoft.com/office/drawing/2014/main" id="{177B7A71-6672-490E-AA8B-453F6C89CD7A}"/>
                </a:ext>
              </a:extLst>
            </p:cNvPr>
            <p:cNvSpPr/>
            <p:nvPr/>
          </p:nvSpPr>
          <p:spPr>
            <a:xfrm>
              <a:off x="4391025" y="4097340"/>
              <a:ext cx="693738" cy="860425"/>
            </a:xfrm>
            <a:custGeom>
              <a:avLst/>
              <a:gdLst>
                <a:gd name="connsiteX0" fmla="*/ 278606 w 692944"/>
                <a:gd name="connsiteY0" fmla="*/ 309563 h 859632"/>
                <a:gd name="connsiteX1" fmla="*/ 240506 w 692944"/>
                <a:gd name="connsiteY1" fmla="*/ 261938 h 859632"/>
                <a:gd name="connsiteX2" fmla="*/ 211931 w 692944"/>
                <a:gd name="connsiteY2" fmla="*/ 228600 h 859632"/>
                <a:gd name="connsiteX3" fmla="*/ 178594 w 692944"/>
                <a:gd name="connsiteY3" fmla="*/ 192882 h 859632"/>
                <a:gd name="connsiteX4" fmla="*/ 135731 w 692944"/>
                <a:gd name="connsiteY4" fmla="*/ 150019 h 859632"/>
                <a:gd name="connsiteX5" fmla="*/ 92869 w 692944"/>
                <a:gd name="connsiteY5" fmla="*/ 111919 h 859632"/>
                <a:gd name="connsiteX6" fmla="*/ 54769 w 692944"/>
                <a:gd name="connsiteY6" fmla="*/ 80963 h 859632"/>
                <a:gd name="connsiteX7" fmla="*/ 0 w 692944"/>
                <a:gd name="connsiteY7" fmla="*/ 42863 h 859632"/>
                <a:gd name="connsiteX8" fmla="*/ 7144 w 692944"/>
                <a:gd name="connsiteY8" fmla="*/ 0 h 859632"/>
                <a:gd name="connsiteX9" fmla="*/ 95250 w 692944"/>
                <a:gd name="connsiteY9" fmla="*/ 26194 h 859632"/>
                <a:gd name="connsiteX10" fmla="*/ 176213 w 692944"/>
                <a:gd name="connsiteY10" fmla="*/ 64294 h 859632"/>
                <a:gd name="connsiteX11" fmla="*/ 252413 w 692944"/>
                <a:gd name="connsiteY11" fmla="*/ 102394 h 859632"/>
                <a:gd name="connsiteX12" fmla="*/ 321469 w 692944"/>
                <a:gd name="connsiteY12" fmla="*/ 140494 h 859632"/>
                <a:gd name="connsiteX13" fmla="*/ 373856 w 692944"/>
                <a:gd name="connsiteY13" fmla="*/ 171450 h 859632"/>
                <a:gd name="connsiteX14" fmla="*/ 419100 w 692944"/>
                <a:gd name="connsiteY14" fmla="*/ 200025 h 859632"/>
                <a:gd name="connsiteX15" fmla="*/ 459581 w 692944"/>
                <a:gd name="connsiteY15" fmla="*/ 226219 h 859632"/>
                <a:gd name="connsiteX16" fmla="*/ 500063 w 692944"/>
                <a:gd name="connsiteY16" fmla="*/ 257175 h 859632"/>
                <a:gd name="connsiteX17" fmla="*/ 533400 w 692944"/>
                <a:gd name="connsiteY17" fmla="*/ 285750 h 859632"/>
                <a:gd name="connsiteX18" fmla="*/ 561975 w 692944"/>
                <a:gd name="connsiteY18" fmla="*/ 311944 h 859632"/>
                <a:gd name="connsiteX19" fmla="*/ 581025 w 692944"/>
                <a:gd name="connsiteY19" fmla="*/ 333375 h 859632"/>
                <a:gd name="connsiteX20" fmla="*/ 609600 w 692944"/>
                <a:gd name="connsiteY20" fmla="*/ 371475 h 859632"/>
                <a:gd name="connsiteX21" fmla="*/ 631031 w 692944"/>
                <a:gd name="connsiteY21" fmla="*/ 409575 h 859632"/>
                <a:gd name="connsiteX22" fmla="*/ 647700 w 692944"/>
                <a:gd name="connsiteY22" fmla="*/ 445294 h 859632"/>
                <a:gd name="connsiteX23" fmla="*/ 664369 w 692944"/>
                <a:gd name="connsiteY23" fmla="*/ 495300 h 859632"/>
                <a:gd name="connsiteX24" fmla="*/ 673894 w 692944"/>
                <a:gd name="connsiteY24" fmla="*/ 540544 h 859632"/>
                <a:gd name="connsiteX25" fmla="*/ 683419 w 692944"/>
                <a:gd name="connsiteY25" fmla="*/ 597694 h 859632"/>
                <a:gd name="connsiteX26" fmla="*/ 690563 w 692944"/>
                <a:gd name="connsiteY26" fmla="*/ 661988 h 859632"/>
                <a:gd name="connsiteX27" fmla="*/ 692944 w 692944"/>
                <a:gd name="connsiteY27" fmla="*/ 726282 h 859632"/>
                <a:gd name="connsiteX28" fmla="*/ 688181 w 692944"/>
                <a:gd name="connsiteY28" fmla="*/ 754857 h 859632"/>
                <a:gd name="connsiteX29" fmla="*/ 671513 w 692944"/>
                <a:gd name="connsiteY29" fmla="*/ 795338 h 859632"/>
                <a:gd name="connsiteX30" fmla="*/ 650081 w 692944"/>
                <a:gd name="connsiteY30" fmla="*/ 828675 h 859632"/>
                <a:gd name="connsiteX31" fmla="*/ 626269 w 692944"/>
                <a:gd name="connsiteY31" fmla="*/ 847725 h 859632"/>
                <a:gd name="connsiteX32" fmla="*/ 600075 w 692944"/>
                <a:gd name="connsiteY32" fmla="*/ 857250 h 859632"/>
                <a:gd name="connsiteX33" fmla="*/ 576263 w 692944"/>
                <a:gd name="connsiteY33" fmla="*/ 859632 h 859632"/>
                <a:gd name="connsiteX34" fmla="*/ 540544 w 692944"/>
                <a:gd name="connsiteY34" fmla="*/ 857250 h 859632"/>
                <a:gd name="connsiteX35" fmla="*/ 511969 w 692944"/>
                <a:gd name="connsiteY35" fmla="*/ 850107 h 859632"/>
                <a:gd name="connsiteX36" fmla="*/ 488156 w 692944"/>
                <a:gd name="connsiteY36" fmla="*/ 833438 h 859632"/>
                <a:gd name="connsiteX37" fmla="*/ 473869 w 692944"/>
                <a:gd name="connsiteY37" fmla="*/ 814388 h 859632"/>
                <a:gd name="connsiteX38" fmla="*/ 459581 w 692944"/>
                <a:gd name="connsiteY38" fmla="*/ 785813 h 859632"/>
                <a:gd name="connsiteX39" fmla="*/ 440531 w 692944"/>
                <a:gd name="connsiteY39" fmla="*/ 733425 h 859632"/>
                <a:gd name="connsiteX40" fmla="*/ 428625 w 692944"/>
                <a:gd name="connsiteY40" fmla="*/ 690563 h 859632"/>
                <a:gd name="connsiteX41" fmla="*/ 416719 w 692944"/>
                <a:gd name="connsiteY41" fmla="*/ 633413 h 859632"/>
                <a:gd name="connsiteX42" fmla="*/ 402431 w 692944"/>
                <a:gd name="connsiteY42" fmla="*/ 561975 h 859632"/>
                <a:gd name="connsiteX43" fmla="*/ 390525 w 692944"/>
                <a:gd name="connsiteY43" fmla="*/ 521494 h 859632"/>
                <a:gd name="connsiteX44" fmla="*/ 373856 w 692944"/>
                <a:gd name="connsiteY44" fmla="*/ 471488 h 859632"/>
                <a:gd name="connsiteX45" fmla="*/ 350044 w 692944"/>
                <a:gd name="connsiteY45" fmla="*/ 423863 h 859632"/>
                <a:gd name="connsiteX46" fmla="*/ 328613 w 692944"/>
                <a:gd name="connsiteY46" fmla="*/ 385763 h 859632"/>
                <a:gd name="connsiteX47" fmla="*/ 278606 w 692944"/>
                <a:gd name="connsiteY47" fmla="*/ 309563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92944" h="859632">
                  <a:moveTo>
                    <a:pt x="278606" y="309563"/>
                  </a:moveTo>
                  <a:lnTo>
                    <a:pt x="240506" y="261938"/>
                  </a:lnTo>
                  <a:lnTo>
                    <a:pt x="211931" y="228600"/>
                  </a:lnTo>
                  <a:lnTo>
                    <a:pt x="178594" y="192882"/>
                  </a:lnTo>
                  <a:lnTo>
                    <a:pt x="135731" y="150019"/>
                  </a:lnTo>
                  <a:lnTo>
                    <a:pt x="92869" y="111919"/>
                  </a:lnTo>
                  <a:lnTo>
                    <a:pt x="54769" y="80963"/>
                  </a:lnTo>
                  <a:lnTo>
                    <a:pt x="0" y="42863"/>
                  </a:lnTo>
                  <a:lnTo>
                    <a:pt x="7144" y="0"/>
                  </a:lnTo>
                  <a:lnTo>
                    <a:pt x="95250" y="26194"/>
                  </a:lnTo>
                  <a:lnTo>
                    <a:pt x="176213" y="64294"/>
                  </a:lnTo>
                  <a:lnTo>
                    <a:pt x="252413" y="102394"/>
                  </a:lnTo>
                  <a:lnTo>
                    <a:pt x="321469" y="140494"/>
                  </a:lnTo>
                  <a:lnTo>
                    <a:pt x="373856" y="171450"/>
                  </a:lnTo>
                  <a:lnTo>
                    <a:pt x="419100" y="200025"/>
                  </a:lnTo>
                  <a:lnTo>
                    <a:pt x="459581" y="226219"/>
                  </a:lnTo>
                  <a:lnTo>
                    <a:pt x="500063" y="257175"/>
                  </a:lnTo>
                  <a:lnTo>
                    <a:pt x="533400" y="285750"/>
                  </a:lnTo>
                  <a:lnTo>
                    <a:pt x="561975" y="311944"/>
                  </a:lnTo>
                  <a:lnTo>
                    <a:pt x="581025" y="333375"/>
                  </a:lnTo>
                  <a:lnTo>
                    <a:pt x="609600" y="371475"/>
                  </a:lnTo>
                  <a:lnTo>
                    <a:pt x="631031" y="409575"/>
                  </a:lnTo>
                  <a:lnTo>
                    <a:pt x="647700" y="445294"/>
                  </a:lnTo>
                  <a:lnTo>
                    <a:pt x="664369" y="495300"/>
                  </a:lnTo>
                  <a:lnTo>
                    <a:pt x="673894" y="540544"/>
                  </a:lnTo>
                  <a:lnTo>
                    <a:pt x="683419" y="597694"/>
                  </a:lnTo>
                  <a:lnTo>
                    <a:pt x="690563" y="661988"/>
                  </a:lnTo>
                  <a:cubicBezTo>
                    <a:pt x="691357" y="683419"/>
                    <a:pt x="692150" y="704851"/>
                    <a:pt x="692944" y="726282"/>
                  </a:cubicBezTo>
                  <a:lnTo>
                    <a:pt x="688181" y="754857"/>
                  </a:lnTo>
                  <a:lnTo>
                    <a:pt x="671513" y="795338"/>
                  </a:lnTo>
                  <a:lnTo>
                    <a:pt x="650081" y="828675"/>
                  </a:lnTo>
                  <a:lnTo>
                    <a:pt x="626269" y="847725"/>
                  </a:lnTo>
                  <a:lnTo>
                    <a:pt x="600075" y="857250"/>
                  </a:lnTo>
                  <a:lnTo>
                    <a:pt x="576263" y="859632"/>
                  </a:lnTo>
                  <a:lnTo>
                    <a:pt x="540544" y="857250"/>
                  </a:lnTo>
                  <a:lnTo>
                    <a:pt x="511969" y="850107"/>
                  </a:lnTo>
                  <a:lnTo>
                    <a:pt x="488156" y="833438"/>
                  </a:lnTo>
                  <a:lnTo>
                    <a:pt x="473869" y="814388"/>
                  </a:lnTo>
                  <a:lnTo>
                    <a:pt x="459581" y="785813"/>
                  </a:lnTo>
                  <a:lnTo>
                    <a:pt x="440531" y="733425"/>
                  </a:lnTo>
                  <a:lnTo>
                    <a:pt x="428625" y="690563"/>
                  </a:lnTo>
                  <a:lnTo>
                    <a:pt x="416719" y="633413"/>
                  </a:lnTo>
                  <a:lnTo>
                    <a:pt x="402431" y="561975"/>
                  </a:lnTo>
                  <a:lnTo>
                    <a:pt x="390525" y="521494"/>
                  </a:lnTo>
                  <a:lnTo>
                    <a:pt x="373856" y="471488"/>
                  </a:lnTo>
                  <a:lnTo>
                    <a:pt x="350044" y="423863"/>
                  </a:lnTo>
                  <a:lnTo>
                    <a:pt x="328613" y="385763"/>
                  </a:lnTo>
                  <a:lnTo>
                    <a:pt x="278606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0">
              <a:extLst>
                <a:ext uri="{FF2B5EF4-FFF2-40B4-BE49-F238E27FC236}">
                  <a16:creationId xmlns:a16="http://schemas.microsoft.com/office/drawing/2014/main" id="{C050202F-1EAE-45EC-9CAE-06E46D956A14}"/>
                </a:ext>
              </a:extLst>
            </p:cNvPr>
            <p:cNvSpPr/>
            <p:nvPr/>
          </p:nvSpPr>
          <p:spPr>
            <a:xfrm>
              <a:off x="4827589" y="1643065"/>
              <a:ext cx="1082675" cy="1843087"/>
            </a:xfrm>
            <a:custGeom>
              <a:avLst/>
              <a:gdLst>
                <a:gd name="connsiteX0" fmla="*/ 600075 w 1083469"/>
                <a:gd name="connsiteY0" fmla="*/ 873918 h 1843087"/>
                <a:gd name="connsiteX1" fmla="*/ 623887 w 1083469"/>
                <a:gd name="connsiteY1" fmla="*/ 823912 h 1843087"/>
                <a:gd name="connsiteX2" fmla="*/ 642937 w 1083469"/>
                <a:gd name="connsiteY2" fmla="*/ 778668 h 1843087"/>
                <a:gd name="connsiteX3" fmla="*/ 664369 w 1083469"/>
                <a:gd name="connsiteY3" fmla="*/ 728662 h 1843087"/>
                <a:gd name="connsiteX4" fmla="*/ 683419 w 1083469"/>
                <a:gd name="connsiteY4" fmla="*/ 676275 h 1843087"/>
                <a:gd name="connsiteX5" fmla="*/ 702469 w 1083469"/>
                <a:gd name="connsiteY5" fmla="*/ 619125 h 1843087"/>
                <a:gd name="connsiteX6" fmla="*/ 711994 w 1083469"/>
                <a:gd name="connsiteY6" fmla="*/ 583406 h 1843087"/>
                <a:gd name="connsiteX7" fmla="*/ 723900 w 1083469"/>
                <a:gd name="connsiteY7" fmla="*/ 540543 h 1843087"/>
                <a:gd name="connsiteX8" fmla="*/ 733425 w 1083469"/>
                <a:gd name="connsiteY8" fmla="*/ 492918 h 1843087"/>
                <a:gd name="connsiteX9" fmla="*/ 740569 w 1083469"/>
                <a:gd name="connsiteY9" fmla="*/ 445293 h 1843087"/>
                <a:gd name="connsiteX10" fmla="*/ 747712 w 1083469"/>
                <a:gd name="connsiteY10" fmla="*/ 388143 h 1843087"/>
                <a:gd name="connsiteX11" fmla="*/ 750094 w 1083469"/>
                <a:gd name="connsiteY11" fmla="*/ 342900 h 1843087"/>
                <a:gd name="connsiteX12" fmla="*/ 747712 w 1083469"/>
                <a:gd name="connsiteY12" fmla="*/ 295275 h 1843087"/>
                <a:gd name="connsiteX13" fmla="*/ 740569 w 1083469"/>
                <a:gd name="connsiteY13" fmla="*/ 252412 h 1843087"/>
                <a:gd name="connsiteX14" fmla="*/ 733425 w 1083469"/>
                <a:gd name="connsiteY14" fmla="*/ 223837 h 1843087"/>
                <a:gd name="connsiteX15" fmla="*/ 723900 w 1083469"/>
                <a:gd name="connsiteY15" fmla="*/ 197643 h 1843087"/>
                <a:gd name="connsiteX16" fmla="*/ 709612 w 1083469"/>
                <a:gd name="connsiteY16" fmla="*/ 171450 h 1843087"/>
                <a:gd name="connsiteX17" fmla="*/ 681037 w 1083469"/>
                <a:gd name="connsiteY17" fmla="*/ 133350 h 1843087"/>
                <a:gd name="connsiteX18" fmla="*/ 659606 w 1083469"/>
                <a:gd name="connsiteY18" fmla="*/ 109537 h 1843087"/>
                <a:gd name="connsiteX19" fmla="*/ 635794 w 1083469"/>
                <a:gd name="connsiteY19" fmla="*/ 85725 h 1843087"/>
                <a:gd name="connsiteX20" fmla="*/ 607219 w 1083469"/>
                <a:gd name="connsiteY20" fmla="*/ 61912 h 1843087"/>
                <a:gd name="connsiteX21" fmla="*/ 590550 w 1083469"/>
                <a:gd name="connsiteY21" fmla="*/ 38100 h 1843087"/>
                <a:gd name="connsiteX22" fmla="*/ 588169 w 1083469"/>
                <a:gd name="connsiteY22" fmla="*/ 21431 h 1843087"/>
                <a:gd name="connsiteX23" fmla="*/ 592931 w 1083469"/>
                <a:gd name="connsiteY23" fmla="*/ 7143 h 1843087"/>
                <a:gd name="connsiteX24" fmla="*/ 611981 w 1083469"/>
                <a:gd name="connsiteY24" fmla="*/ 2381 h 1843087"/>
                <a:gd name="connsiteX25" fmla="*/ 638175 w 1083469"/>
                <a:gd name="connsiteY25" fmla="*/ 0 h 1843087"/>
                <a:gd name="connsiteX26" fmla="*/ 678656 w 1083469"/>
                <a:gd name="connsiteY26" fmla="*/ 7143 h 1843087"/>
                <a:gd name="connsiteX27" fmla="*/ 735806 w 1083469"/>
                <a:gd name="connsiteY27" fmla="*/ 19050 h 1843087"/>
                <a:gd name="connsiteX28" fmla="*/ 821531 w 1083469"/>
                <a:gd name="connsiteY28" fmla="*/ 45243 h 1843087"/>
                <a:gd name="connsiteX29" fmla="*/ 866775 w 1083469"/>
                <a:gd name="connsiteY29" fmla="*/ 61912 h 1843087"/>
                <a:gd name="connsiteX30" fmla="*/ 914400 w 1083469"/>
                <a:gd name="connsiteY30" fmla="*/ 85725 h 1843087"/>
                <a:gd name="connsiteX31" fmla="*/ 954881 w 1083469"/>
                <a:gd name="connsiteY31" fmla="*/ 109537 h 1843087"/>
                <a:gd name="connsiteX32" fmla="*/ 983456 w 1083469"/>
                <a:gd name="connsiteY32" fmla="*/ 128587 h 1843087"/>
                <a:gd name="connsiteX33" fmla="*/ 1021556 w 1083469"/>
                <a:gd name="connsiteY33" fmla="*/ 159543 h 1843087"/>
                <a:gd name="connsiteX34" fmla="*/ 1047750 w 1083469"/>
                <a:gd name="connsiteY34" fmla="*/ 183356 h 1843087"/>
                <a:gd name="connsiteX35" fmla="*/ 1069181 w 1083469"/>
                <a:gd name="connsiteY35" fmla="*/ 204787 h 1843087"/>
                <a:gd name="connsiteX36" fmla="*/ 1078706 w 1083469"/>
                <a:gd name="connsiteY36" fmla="*/ 219075 h 1843087"/>
                <a:gd name="connsiteX37" fmla="*/ 1083469 w 1083469"/>
                <a:gd name="connsiteY37" fmla="*/ 240506 h 1843087"/>
                <a:gd name="connsiteX38" fmla="*/ 1081087 w 1083469"/>
                <a:gd name="connsiteY38" fmla="*/ 266700 h 1843087"/>
                <a:gd name="connsiteX39" fmla="*/ 1071562 w 1083469"/>
                <a:gd name="connsiteY39" fmla="*/ 295275 h 1843087"/>
                <a:gd name="connsiteX40" fmla="*/ 1057275 w 1083469"/>
                <a:gd name="connsiteY40" fmla="*/ 319087 h 1843087"/>
                <a:gd name="connsiteX41" fmla="*/ 1028700 w 1083469"/>
                <a:gd name="connsiteY41" fmla="*/ 385762 h 1843087"/>
                <a:gd name="connsiteX42" fmla="*/ 1004887 w 1083469"/>
                <a:gd name="connsiteY42" fmla="*/ 447675 h 1843087"/>
                <a:gd name="connsiteX43" fmla="*/ 947737 w 1083469"/>
                <a:gd name="connsiteY43" fmla="*/ 609600 h 1843087"/>
                <a:gd name="connsiteX44" fmla="*/ 892969 w 1083469"/>
                <a:gd name="connsiteY44" fmla="*/ 747712 h 1843087"/>
                <a:gd name="connsiteX45" fmla="*/ 845344 w 1083469"/>
                <a:gd name="connsiteY45" fmla="*/ 852487 h 1843087"/>
                <a:gd name="connsiteX46" fmla="*/ 790575 w 1083469"/>
                <a:gd name="connsiteY46" fmla="*/ 969168 h 1843087"/>
                <a:gd name="connsiteX47" fmla="*/ 742950 w 1083469"/>
                <a:gd name="connsiteY47" fmla="*/ 1047750 h 1843087"/>
                <a:gd name="connsiteX48" fmla="*/ 640556 w 1083469"/>
                <a:gd name="connsiteY48" fmla="*/ 1207293 h 1843087"/>
                <a:gd name="connsiteX49" fmla="*/ 533400 w 1083469"/>
                <a:gd name="connsiteY49" fmla="*/ 1364456 h 1843087"/>
                <a:gd name="connsiteX50" fmla="*/ 476250 w 1083469"/>
                <a:gd name="connsiteY50" fmla="*/ 1447800 h 1843087"/>
                <a:gd name="connsiteX51" fmla="*/ 416719 w 1083469"/>
                <a:gd name="connsiteY51" fmla="*/ 1516856 h 1843087"/>
                <a:gd name="connsiteX52" fmla="*/ 333375 w 1083469"/>
                <a:gd name="connsiteY52" fmla="*/ 1593056 h 1843087"/>
                <a:gd name="connsiteX53" fmla="*/ 242887 w 1083469"/>
                <a:gd name="connsiteY53" fmla="*/ 1671637 h 1843087"/>
                <a:gd name="connsiteX54" fmla="*/ 154781 w 1083469"/>
                <a:gd name="connsiteY54" fmla="*/ 1747837 h 1843087"/>
                <a:gd name="connsiteX55" fmla="*/ 92869 w 1083469"/>
                <a:gd name="connsiteY55" fmla="*/ 1802606 h 1843087"/>
                <a:gd name="connsiteX56" fmla="*/ 50006 w 1083469"/>
                <a:gd name="connsiteY56" fmla="*/ 1835943 h 1843087"/>
                <a:gd name="connsiteX57" fmla="*/ 23812 w 1083469"/>
                <a:gd name="connsiteY57" fmla="*/ 1843087 h 1843087"/>
                <a:gd name="connsiteX58" fmla="*/ 14287 w 1083469"/>
                <a:gd name="connsiteY58" fmla="*/ 1843087 h 1843087"/>
                <a:gd name="connsiteX59" fmla="*/ 7144 w 1083469"/>
                <a:gd name="connsiteY59" fmla="*/ 1838325 h 1843087"/>
                <a:gd name="connsiteX60" fmla="*/ 2381 w 1083469"/>
                <a:gd name="connsiteY60" fmla="*/ 1828800 h 1843087"/>
                <a:gd name="connsiteX61" fmla="*/ 0 w 1083469"/>
                <a:gd name="connsiteY61" fmla="*/ 1814512 h 1843087"/>
                <a:gd name="connsiteX62" fmla="*/ 7144 w 1083469"/>
                <a:gd name="connsiteY62" fmla="*/ 1793081 h 1843087"/>
                <a:gd name="connsiteX63" fmla="*/ 21431 w 1083469"/>
                <a:gd name="connsiteY63" fmla="*/ 1771650 h 1843087"/>
                <a:gd name="connsiteX64" fmla="*/ 57150 w 1083469"/>
                <a:gd name="connsiteY64" fmla="*/ 1726406 h 1843087"/>
                <a:gd name="connsiteX65" fmla="*/ 109537 w 1083469"/>
                <a:gd name="connsiteY65" fmla="*/ 1659731 h 1843087"/>
                <a:gd name="connsiteX66" fmla="*/ 169069 w 1083469"/>
                <a:gd name="connsiteY66" fmla="*/ 1576387 h 1843087"/>
                <a:gd name="connsiteX67" fmla="*/ 233362 w 1083469"/>
                <a:gd name="connsiteY67" fmla="*/ 1485900 h 1843087"/>
                <a:gd name="connsiteX68" fmla="*/ 288131 w 1083469"/>
                <a:gd name="connsiteY68" fmla="*/ 1409700 h 1843087"/>
                <a:gd name="connsiteX69" fmla="*/ 333375 w 1083469"/>
                <a:gd name="connsiteY69" fmla="*/ 1340643 h 1843087"/>
                <a:gd name="connsiteX70" fmla="*/ 397669 w 1083469"/>
                <a:gd name="connsiteY70" fmla="*/ 1243012 h 1843087"/>
                <a:gd name="connsiteX71" fmla="*/ 442912 w 1083469"/>
                <a:gd name="connsiteY71" fmla="*/ 1166812 h 1843087"/>
                <a:gd name="connsiteX72" fmla="*/ 507206 w 1083469"/>
                <a:gd name="connsiteY72" fmla="*/ 1057275 h 1843087"/>
                <a:gd name="connsiteX73" fmla="*/ 542925 w 1083469"/>
                <a:gd name="connsiteY73" fmla="*/ 992981 h 1843087"/>
                <a:gd name="connsiteX74" fmla="*/ 600075 w 1083469"/>
                <a:gd name="connsiteY74" fmla="*/ 873918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83469" h="1843087">
                  <a:moveTo>
                    <a:pt x="600075" y="873918"/>
                  </a:moveTo>
                  <a:lnTo>
                    <a:pt x="623887" y="823912"/>
                  </a:lnTo>
                  <a:lnTo>
                    <a:pt x="642937" y="778668"/>
                  </a:lnTo>
                  <a:lnTo>
                    <a:pt x="664369" y="728662"/>
                  </a:lnTo>
                  <a:lnTo>
                    <a:pt x="683419" y="676275"/>
                  </a:lnTo>
                  <a:lnTo>
                    <a:pt x="702469" y="619125"/>
                  </a:lnTo>
                  <a:lnTo>
                    <a:pt x="711994" y="583406"/>
                  </a:lnTo>
                  <a:lnTo>
                    <a:pt x="723900" y="540543"/>
                  </a:lnTo>
                  <a:lnTo>
                    <a:pt x="733425" y="492918"/>
                  </a:lnTo>
                  <a:lnTo>
                    <a:pt x="740569" y="445293"/>
                  </a:lnTo>
                  <a:lnTo>
                    <a:pt x="747712" y="388143"/>
                  </a:lnTo>
                  <a:lnTo>
                    <a:pt x="750094" y="342900"/>
                  </a:lnTo>
                  <a:lnTo>
                    <a:pt x="747712" y="295275"/>
                  </a:lnTo>
                  <a:lnTo>
                    <a:pt x="740569" y="252412"/>
                  </a:lnTo>
                  <a:lnTo>
                    <a:pt x="733425" y="223837"/>
                  </a:lnTo>
                  <a:lnTo>
                    <a:pt x="723900" y="197643"/>
                  </a:lnTo>
                  <a:lnTo>
                    <a:pt x="709612" y="171450"/>
                  </a:lnTo>
                  <a:lnTo>
                    <a:pt x="681037" y="133350"/>
                  </a:lnTo>
                  <a:lnTo>
                    <a:pt x="659606" y="109537"/>
                  </a:lnTo>
                  <a:lnTo>
                    <a:pt x="635794" y="85725"/>
                  </a:lnTo>
                  <a:lnTo>
                    <a:pt x="607219" y="61912"/>
                  </a:lnTo>
                  <a:lnTo>
                    <a:pt x="590550" y="38100"/>
                  </a:lnTo>
                  <a:lnTo>
                    <a:pt x="588169" y="21431"/>
                  </a:lnTo>
                  <a:lnTo>
                    <a:pt x="592931" y="7143"/>
                  </a:lnTo>
                  <a:lnTo>
                    <a:pt x="611981" y="2381"/>
                  </a:lnTo>
                  <a:lnTo>
                    <a:pt x="638175" y="0"/>
                  </a:lnTo>
                  <a:lnTo>
                    <a:pt x="678656" y="7143"/>
                  </a:lnTo>
                  <a:lnTo>
                    <a:pt x="735806" y="19050"/>
                  </a:lnTo>
                  <a:lnTo>
                    <a:pt x="821531" y="45243"/>
                  </a:lnTo>
                  <a:lnTo>
                    <a:pt x="866775" y="61912"/>
                  </a:lnTo>
                  <a:lnTo>
                    <a:pt x="914400" y="85725"/>
                  </a:lnTo>
                  <a:lnTo>
                    <a:pt x="954881" y="109537"/>
                  </a:lnTo>
                  <a:lnTo>
                    <a:pt x="983456" y="128587"/>
                  </a:lnTo>
                  <a:lnTo>
                    <a:pt x="1021556" y="159543"/>
                  </a:lnTo>
                  <a:lnTo>
                    <a:pt x="1047750" y="183356"/>
                  </a:lnTo>
                  <a:lnTo>
                    <a:pt x="1069181" y="204787"/>
                  </a:lnTo>
                  <a:lnTo>
                    <a:pt x="1078706" y="219075"/>
                  </a:lnTo>
                  <a:lnTo>
                    <a:pt x="1083469" y="240506"/>
                  </a:lnTo>
                  <a:lnTo>
                    <a:pt x="1081087" y="266700"/>
                  </a:lnTo>
                  <a:lnTo>
                    <a:pt x="1071562" y="295275"/>
                  </a:lnTo>
                  <a:lnTo>
                    <a:pt x="1057275" y="319087"/>
                  </a:lnTo>
                  <a:lnTo>
                    <a:pt x="1028700" y="385762"/>
                  </a:lnTo>
                  <a:lnTo>
                    <a:pt x="1004887" y="447675"/>
                  </a:lnTo>
                  <a:lnTo>
                    <a:pt x="947737" y="609600"/>
                  </a:lnTo>
                  <a:lnTo>
                    <a:pt x="892969" y="747712"/>
                  </a:lnTo>
                  <a:lnTo>
                    <a:pt x="845344" y="852487"/>
                  </a:lnTo>
                  <a:lnTo>
                    <a:pt x="790575" y="969168"/>
                  </a:lnTo>
                  <a:lnTo>
                    <a:pt x="742950" y="1047750"/>
                  </a:lnTo>
                  <a:lnTo>
                    <a:pt x="640556" y="1207293"/>
                  </a:lnTo>
                  <a:lnTo>
                    <a:pt x="533400" y="1364456"/>
                  </a:lnTo>
                  <a:lnTo>
                    <a:pt x="476250" y="1447800"/>
                  </a:lnTo>
                  <a:lnTo>
                    <a:pt x="416719" y="1516856"/>
                  </a:lnTo>
                  <a:lnTo>
                    <a:pt x="333375" y="1593056"/>
                  </a:lnTo>
                  <a:lnTo>
                    <a:pt x="242887" y="1671637"/>
                  </a:lnTo>
                  <a:lnTo>
                    <a:pt x="154781" y="1747837"/>
                  </a:lnTo>
                  <a:lnTo>
                    <a:pt x="92869" y="1802606"/>
                  </a:lnTo>
                  <a:lnTo>
                    <a:pt x="50006" y="1835943"/>
                  </a:lnTo>
                  <a:lnTo>
                    <a:pt x="23812" y="1843087"/>
                  </a:lnTo>
                  <a:lnTo>
                    <a:pt x="14287" y="1843087"/>
                  </a:lnTo>
                  <a:lnTo>
                    <a:pt x="7144" y="1838325"/>
                  </a:lnTo>
                  <a:lnTo>
                    <a:pt x="2381" y="1828800"/>
                  </a:lnTo>
                  <a:lnTo>
                    <a:pt x="0" y="1814512"/>
                  </a:lnTo>
                  <a:lnTo>
                    <a:pt x="7144" y="1793081"/>
                  </a:lnTo>
                  <a:lnTo>
                    <a:pt x="21431" y="1771650"/>
                  </a:lnTo>
                  <a:lnTo>
                    <a:pt x="57150" y="1726406"/>
                  </a:lnTo>
                  <a:lnTo>
                    <a:pt x="109537" y="1659731"/>
                  </a:lnTo>
                  <a:lnTo>
                    <a:pt x="169069" y="1576387"/>
                  </a:lnTo>
                  <a:lnTo>
                    <a:pt x="233362" y="1485900"/>
                  </a:lnTo>
                  <a:lnTo>
                    <a:pt x="288131" y="1409700"/>
                  </a:lnTo>
                  <a:lnTo>
                    <a:pt x="333375" y="1340643"/>
                  </a:lnTo>
                  <a:lnTo>
                    <a:pt x="397669" y="1243012"/>
                  </a:lnTo>
                  <a:lnTo>
                    <a:pt x="442912" y="1166812"/>
                  </a:lnTo>
                  <a:lnTo>
                    <a:pt x="507206" y="1057275"/>
                  </a:lnTo>
                  <a:lnTo>
                    <a:pt x="542925" y="992981"/>
                  </a:lnTo>
                  <a:lnTo>
                    <a:pt x="600075" y="873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685E529E-EA7E-4625-B29E-FAC0C578FADF}"/>
                </a:ext>
              </a:extLst>
            </p:cNvPr>
            <p:cNvSpPr/>
            <p:nvPr/>
          </p:nvSpPr>
          <p:spPr>
            <a:xfrm>
              <a:off x="5707064" y="1924051"/>
              <a:ext cx="885825" cy="363538"/>
            </a:xfrm>
            <a:custGeom>
              <a:avLst/>
              <a:gdLst>
                <a:gd name="connsiteX0" fmla="*/ 307182 w 885825"/>
                <a:gd name="connsiteY0" fmla="*/ 92869 h 364331"/>
                <a:gd name="connsiteX1" fmla="*/ 216694 w 885825"/>
                <a:gd name="connsiteY1" fmla="*/ 119063 h 364331"/>
                <a:gd name="connsiteX2" fmla="*/ 154782 w 885825"/>
                <a:gd name="connsiteY2" fmla="*/ 135731 h 364331"/>
                <a:gd name="connsiteX3" fmla="*/ 85725 w 885825"/>
                <a:gd name="connsiteY3" fmla="*/ 152400 h 364331"/>
                <a:gd name="connsiteX4" fmla="*/ 16669 w 885825"/>
                <a:gd name="connsiteY4" fmla="*/ 157163 h 364331"/>
                <a:gd name="connsiteX5" fmla="*/ 0 w 885825"/>
                <a:gd name="connsiteY5" fmla="*/ 330994 h 364331"/>
                <a:gd name="connsiteX6" fmla="*/ 100013 w 885825"/>
                <a:gd name="connsiteY6" fmla="*/ 314325 h 364331"/>
                <a:gd name="connsiteX7" fmla="*/ 245269 w 885825"/>
                <a:gd name="connsiteY7" fmla="*/ 278606 h 364331"/>
                <a:gd name="connsiteX8" fmla="*/ 340519 w 885825"/>
                <a:gd name="connsiteY8" fmla="*/ 254794 h 364331"/>
                <a:gd name="connsiteX9" fmla="*/ 402432 w 885825"/>
                <a:gd name="connsiteY9" fmla="*/ 238125 h 364331"/>
                <a:gd name="connsiteX10" fmla="*/ 445294 w 885825"/>
                <a:gd name="connsiteY10" fmla="*/ 230981 h 364331"/>
                <a:gd name="connsiteX11" fmla="*/ 469107 w 885825"/>
                <a:gd name="connsiteY11" fmla="*/ 230981 h 364331"/>
                <a:gd name="connsiteX12" fmla="*/ 495300 w 885825"/>
                <a:gd name="connsiteY12" fmla="*/ 233363 h 364331"/>
                <a:gd name="connsiteX13" fmla="*/ 514350 w 885825"/>
                <a:gd name="connsiteY13" fmla="*/ 240506 h 364331"/>
                <a:gd name="connsiteX14" fmla="*/ 526257 w 885825"/>
                <a:gd name="connsiteY14" fmla="*/ 252413 h 364331"/>
                <a:gd name="connsiteX15" fmla="*/ 804863 w 885825"/>
                <a:gd name="connsiteY15" fmla="*/ 364331 h 364331"/>
                <a:gd name="connsiteX16" fmla="*/ 823913 w 885825"/>
                <a:gd name="connsiteY16" fmla="*/ 347663 h 364331"/>
                <a:gd name="connsiteX17" fmla="*/ 842963 w 885825"/>
                <a:gd name="connsiteY17" fmla="*/ 326231 h 364331"/>
                <a:gd name="connsiteX18" fmla="*/ 864394 w 885825"/>
                <a:gd name="connsiteY18" fmla="*/ 295275 h 364331"/>
                <a:gd name="connsiteX19" fmla="*/ 876300 w 885825"/>
                <a:gd name="connsiteY19" fmla="*/ 271463 h 364331"/>
                <a:gd name="connsiteX20" fmla="*/ 883444 w 885825"/>
                <a:gd name="connsiteY20" fmla="*/ 245269 h 364331"/>
                <a:gd name="connsiteX21" fmla="*/ 885825 w 885825"/>
                <a:gd name="connsiteY21" fmla="*/ 228600 h 364331"/>
                <a:gd name="connsiteX22" fmla="*/ 883444 w 885825"/>
                <a:gd name="connsiteY22" fmla="*/ 211931 h 364331"/>
                <a:gd name="connsiteX23" fmla="*/ 876300 w 885825"/>
                <a:gd name="connsiteY23" fmla="*/ 192881 h 364331"/>
                <a:gd name="connsiteX24" fmla="*/ 864394 w 885825"/>
                <a:gd name="connsiteY24" fmla="*/ 176213 h 364331"/>
                <a:gd name="connsiteX25" fmla="*/ 842963 w 885825"/>
                <a:gd name="connsiteY25" fmla="*/ 161925 h 364331"/>
                <a:gd name="connsiteX26" fmla="*/ 823913 w 885825"/>
                <a:gd name="connsiteY26" fmla="*/ 154781 h 364331"/>
                <a:gd name="connsiteX27" fmla="*/ 771525 w 885825"/>
                <a:gd name="connsiteY27" fmla="*/ 126206 h 364331"/>
                <a:gd name="connsiteX28" fmla="*/ 716757 w 885825"/>
                <a:gd name="connsiteY28" fmla="*/ 95250 h 364331"/>
                <a:gd name="connsiteX29" fmla="*/ 671513 w 885825"/>
                <a:gd name="connsiteY29" fmla="*/ 69056 h 364331"/>
                <a:gd name="connsiteX30" fmla="*/ 628650 w 885825"/>
                <a:gd name="connsiteY30" fmla="*/ 40481 h 364331"/>
                <a:gd name="connsiteX31" fmla="*/ 590550 w 885825"/>
                <a:gd name="connsiteY31" fmla="*/ 14288 h 364331"/>
                <a:gd name="connsiteX32" fmla="*/ 569119 w 885825"/>
                <a:gd name="connsiteY32" fmla="*/ 7144 h 364331"/>
                <a:gd name="connsiteX33" fmla="*/ 519113 w 885825"/>
                <a:gd name="connsiteY33" fmla="*/ 0 h 364331"/>
                <a:gd name="connsiteX34" fmla="*/ 485775 w 885825"/>
                <a:gd name="connsiteY34" fmla="*/ 2381 h 364331"/>
                <a:gd name="connsiteX35" fmla="*/ 473869 w 885825"/>
                <a:gd name="connsiteY35" fmla="*/ 7144 h 364331"/>
                <a:gd name="connsiteX36" fmla="*/ 442913 w 885825"/>
                <a:gd name="connsiteY36" fmla="*/ 28575 h 364331"/>
                <a:gd name="connsiteX37" fmla="*/ 404813 w 885825"/>
                <a:gd name="connsiteY37" fmla="*/ 52388 h 364331"/>
                <a:gd name="connsiteX38" fmla="*/ 359569 w 885825"/>
                <a:gd name="connsiteY38" fmla="*/ 76200 h 364331"/>
                <a:gd name="connsiteX39" fmla="*/ 307182 w 885825"/>
                <a:gd name="connsiteY39" fmla="*/ 928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5825" h="364331">
                  <a:moveTo>
                    <a:pt x="307182" y="92869"/>
                  </a:moveTo>
                  <a:lnTo>
                    <a:pt x="216694" y="119063"/>
                  </a:lnTo>
                  <a:lnTo>
                    <a:pt x="154782" y="135731"/>
                  </a:lnTo>
                  <a:lnTo>
                    <a:pt x="85725" y="152400"/>
                  </a:lnTo>
                  <a:lnTo>
                    <a:pt x="16669" y="157163"/>
                  </a:lnTo>
                  <a:lnTo>
                    <a:pt x="0" y="330994"/>
                  </a:lnTo>
                  <a:lnTo>
                    <a:pt x="100013" y="314325"/>
                  </a:lnTo>
                  <a:lnTo>
                    <a:pt x="245269" y="278606"/>
                  </a:lnTo>
                  <a:lnTo>
                    <a:pt x="340519" y="254794"/>
                  </a:lnTo>
                  <a:lnTo>
                    <a:pt x="402432" y="238125"/>
                  </a:lnTo>
                  <a:lnTo>
                    <a:pt x="445294" y="230981"/>
                  </a:lnTo>
                  <a:lnTo>
                    <a:pt x="469107" y="230981"/>
                  </a:lnTo>
                  <a:lnTo>
                    <a:pt x="495300" y="233363"/>
                  </a:lnTo>
                  <a:lnTo>
                    <a:pt x="514350" y="240506"/>
                  </a:lnTo>
                  <a:lnTo>
                    <a:pt x="526257" y="252413"/>
                  </a:lnTo>
                  <a:lnTo>
                    <a:pt x="804863" y="364331"/>
                  </a:lnTo>
                  <a:lnTo>
                    <a:pt x="823913" y="347663"/>
                  </a:lnTo>
                  <a:lnTo>
                    <a:pt x="842963" y="326231"/>
                  </a:lnTo>
                  <a:lnTo>
                    <a:pt x="864394" y="295275"/>
                  </a:lnTo>
                  <a:lnTo>
                    <a:pt x="876300" y="271463"/>
                  </a:lnTo>
                  <a:lnTo>
                    <a:pt x="883444" y="245269"/>
                  </a:lnTo>
                  <a:lnTo>
                    <a:pt x="885825" y="228600"/>
                  </a:lnTo>
                  <a:lnTo>
                    <a:pt x="883444" y="211931"/>
                  </a:lnTo>
                  <a:lnTo>
                    <a:pt x="876300" y="192881"/>
                  </a:lnTo>
                  <a:lnTo>
                    <a:pt x="864394" y="176213"/>
                  </a:lnTo>
                  <a:lnTo>
                    <a:pt x="842963" y="161925"/>
                  </a:lnTo>
                  <a:lnTo>
                    <a:pt x="823913" y="154781"/>
                  </a:lnTo>
                  <a:lnTo>
                    <a:pt x="771525" y="126206"/>
                  </a:lnTo>
                  <a:lnTo>
                    <a:pt x="716757" y="95250"/>
                  </a:lnTo>
                  <a:lnTo>
                    <a:pt x="671513" y="69056"/>
                  </a:lnTo>
                  <a:lnTo>
                    <a:pt x="628650" y="40481"/>
                  </a:lnTo>
                  <a:lnTo>
                    <a:pt x="590550" y="14288"/>
                  </a:lnTo>
                  <a:lnTo>
                    <a:pt x="569119" y="7144"/>
                  </a:lnTo>
                  <a:lnTo>
                    <a:pt x="519113" y="0"/>
                  </a:lnTo>
                  <a:lnTo>
                    <a:pt x="485775" y="2381"/>
                  </a:lnTo>
                  <a:lnTo>
                    <a:pt x="473869" y="7144"/>
                  </a:lnTo>
                  <a:lnTo>
                    <a:pt x="442913" y="28575"/>
                  </a:lnTo>
                  <a:lnTo>
                    <a:pt x="404813" y="52388"/>
                  </a:lnTo>
                  <a:lnTo>
                    <a:pt x="359569" y="76200"/>
                  </a:lnTo>
                  <a:lnTo>
                    <a:pt x="30718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AABAFE83-F39C-4A19-993B-72995037C599}"/>
                </a:ext>
              </a:extLst>
            </p:cNvPr>
            <p:cNvSpPr/>
            <p:nvPr/>
          </p:nvSpPr>
          <p:spPr>
            <a:xfrm rot="5400000">
              <a:off x="4648994" y="2467770"/>
              <a:ext cx="2338388" cy="1485900"/>
            </a:xfrm>
            <a:custGeom>
              <a:avLst/>
              <a:gdLst>
                <a:gd name="connsiteX0" fmla="*/ 657225 w 2338388"/>
                <a:gd name="connsiteY0" fmla="*/ 433387 h 1485900"/>
                <a:gd name="connsiteX1" fmla="*/ 545307 w 2338388"/>
                <a:gd name="connsiteY1" fmla="*/ 400050 h 1485900"/>
                <a:gd name="connsiteX2" fmla="*/ 454819 w 2338388"/>
                <a:gd name="connsiteY2" fmla="*/ 376237 h 1485900"/>
                <a:gd name="connsiteX3" fmla="*/ 350044 w 2338388"/>
                <a:gd name="connsiteY3" fmla="*/ 350044 h 1485900"/>
                <a:gd name="connsiteX4" fmla="*/ 269082 w 2338388"/>
                <a:gd name="connsiteY4" fmla="*/ 330994 h 1485900"/>
                <a:gd name="connsiteX5" fmla="*/ 204788 w 2338388"/>
                <a:gd name="connsiteY5" fmla="*/ 319087 h 1485900"/>
                <a:gd name="connsiteX6" fmla="*/ 183357 w 2338388"/>
                <a:gd name="connsiteY6" fmla="*/ 314325 h 1485900"/>
                <a:gd name="connsiteX7" fmla="*/ 157163 w 2338388"/>
                <a:gd name="connsiteY7" fmla="*/ 316706 h 1485900"/>
                <a:gd name="connsiteX8" fmla="*/ 138113 w 2338388"/>
                <a:gd name="connsiteY8" fmla="*/ 321469 h 1485900"/>
                <a:gd name="connsiteX9" fmla="*/ 128588 w 2338388"/>
                <a:gd name="connsiteY9" fmla="*/ 328612 h 1485900"/>
                <a:gd name="connsiteX10" fmla="*/ 114300 w 2338388"/>
                <a:gd name="connsiteY10" fmla="*/ 342900 h 1485900"/>
                <a:gd name="connsiteX11" fmla="*/ 107157 w 2338388"/>
                <a:gd name="connsiteY11" fmla="*/ 376237 h 1485900"/>
                <a:gd name="connsiteX12" fmla="*/ 0 w 2338388"/>
                <a:gd name="connsiteY12" fmla="*/ 350044 h 1485900"/>
                <a:gd name="connsiteX13" fmla="*/ 190500 w 2338388"/>
                <a:gd name="connsiteY13" fmla="*/ 0 h 1485900"/>
                <a:gd name="connsiteX14" fmla="*/ 214313 w 2338388"/>
                <a:gd name="connsiteY14" fmla="*/ 16669 h 1485900"/>
                <a:gd name="connsiteX15" fmla="*/ 238125 w 2338388"/>
                <a:gd name="connsiteY15" fmla="*/ 40481 h 1485900"/>
                <a:gd name="connsiteX16" fmla="*/ 245269 w 2338388"/>
                <a:gd name="connsiteY16" fmla="*/ 47625 h 1485900"/>
                <a:gd name="connsiteX17" fmla="*/ 273844 w 2338388"/>
                <a:gd name="connsiteY17" fmla="*/ 54769 h 1485900"/>
                <a:gd name="connsiteX18" fmla="*/ 333375 w 2338388"/>
                <a:gd name="connsiteY18" fmla="*/ 64294 h 1485900"/>
                <a:gd name="connsiteX19" fmla="*/ 383382 w 2338388"/>
                <a:gd name="connsiteY19" fmla="*/ 76200 h 1485900"/>
                <a:gd name="connsiteX20" fmla="*/ 471488 w 2338388"/>
                <a:gd name="connsiteY20" fmla="*/ 97631 h 1485900"/>
                <a:gd name="connsiteX21" fmla="*/ 557213 w 2338388"/>
                <a:gd name="connsiteY21" fmla="*/ 123825 h 1485900"/>
                <a:gd name="connsiteX22" fmla="*/ 657225 w 2338388"/>
                <a:gd name="connsiteY22" fmla="*/ 157162 h 1485900"/>
                <a:gd name="connsiteX23" fmla="*/ 747713 w 2338388"/>
                <a:gd name="connsiteY23" fmla="*/ 190500 h 1485900"/>
                <a:gd name="connsiteX24" fmla="*/ 821532 w 2338388"/>
                <a:gd name="connsiteY24" fmla="*/ 219075 h 1485900"/>
                <a:gd name="connsiteX25" fmla="*/ 964407 w 2338388"/>
                <a:gd name="connsiteY25" fmla="*/ 280987 h 1485900"/>
                <a:gd name="connsiteX26" fmla="*/ 1054894 w 2338388"/>
                <a:gd name="connsiteY26" fmla="*/ 328612 h 1485900"/>
                <a:gd name="connsiteX27" fmla="*/ 1138238 w 2338388"/>
                <a:gd name="connsiteY27" fmla="*/ 369094 h 1485900"/>
                <a:gd name="connsiteX28" fmla="*/ 1247775 w 2338388"/>
                <a:gd name="connsiteY28" fmla="*/ 428625 h 1485900"/>
                <a:gd name="connsiteX29" fmla="*/ 1352550 w 2338388"/>
                <a:gd name="connsiteY29" fmla="*/ 492919 h 1485900"/>
                <a:gd name="connsiteX30" fmla="*/ 1443038 w 2338388"/>
                <a:gd name="connsiteY30" fmla="*/ 550069 h 1485900"/>
                <a:gd name="connsiteX31" fmla="*/ 1535907 w 2338388"/>
                <a:gd name="connsiteY31" fmla="*/ 614362 h 1485900"/>
                <a:gd name="connsiteX32" fmla="*/ 1624013 w 2338388"/>
                <a:gd name="connsiteY32" fmla="*/ 678656 h 1485900"/>
                <a:gd name="connsiteX33" fmla="*/ 1704975 w 2338388"/>
                <a:gd name="connsiteY33" fmla="*/ 738187 h 1485900"/>
                <a:gd name="connsiteX34" fmla="*/ 1783557 w 2338388"/>
                <a:gd name="connsiteY34" fmla="*/ 800100 h 1485900"/>
                <a:gd name="connsiteX35" fmla="*/ 1824038 w 2338388"/>
                <a:gd name="connsiteY35" fmla="*/ 833437 h 1485900"/>
                <a:gd name="connsiteX36" fmla="*/ 1878807 w 2338388"/>
                <a:gd name="connsiteY36" fmla="*/ 885825 h 1485900"/>
                <a:gd name="connsiteX37" fmla="*/ 1926432 w 2338388"/>
                <a:gd name="connsiteY37" fmla="*/ 931069 h 1485900"/>
                <a:gd name="connsiteX38" fmla="*/ 2012157 w 2338388"/>
                <a:gd name="connsiteY38" fmla="*/ 1021556 h 1485900"/>
                <a:gd name="connsiteX39" fmla="*/ 2083594 w 2338388"/>
                <a:gd name="connsiteY39" fmla="*/ 1107281 h 1485900"/>
                <a:gd name="connsiteX40" fmla="*/ 2152650 w 2338388"/>
                <a:gd name="connsiteY40" fmla="*/ 1195387 h 1485900"/>
                <a:gd name="connsiteX41" fmla="*/ 2216944 w 2338388"/>
                <a:gd name="connsiteY41" fmla="*/ 1278731 h 1485900"/>
                <a:gd name="connsiteX42" fmla="*/ 2276475 w 2338388"/>
                <a:gd name="connsiteY42" fmla="*/ 1362075 h 1485900"/>
                <a:gd name="connsiteX43" fmla="*/ 2321719 w 2338388"/>
                <a:gd name="connsiteY43" fmla="*/ 1423987 h 1485900"/>
                <a:gd name="connsiteX44" fmla="*/ 2333625 w 2338388"/>
                <a:gd name="connsiteY44" fmla="*/ 1447800 h 1485900"/>
                <a:gd name="connsiteX45" fmla="*/ 2338388 w 2338388"/>
                <a:gd name="connsiteY45" fmla="*/ 1466850 h 1485900"/>
                <a:gd name="connsiteX46" fmla="*/ 2338388 w 2338388"/>
                <a:gd name="connsiteY46" fmla="*/ 1478756 h 1485900"/>
                <a:gd name="connsiteX47" fmla="*/ 2338388 w 2338388"/>
                <a:gd name="connsiteY47" fmla="*/ 1478756 h 1485900"/>
                <a:gd name="connsiteX48" fmla="*/ 2321719 w 2338388"/>
                <a:gd name="connsiteY48" fmla="*/ 1485900 h 1485900"/>
                <a:gd name="connsiteX49" fmla="*/ 2300288 w 2338388"/>
                <a:gd name="connsiteY49" fmla="*/ 1483519 h 1485900"/>
                <a:gd name="connsiteX50" fmla="*/ 2278857 w 2338388"/>
                <a:gd name="connsiteY50" fmla="*/ 1473994 h 1485900"/>
                <a:gd name="connsiteX51" fmla="*/ 2245519 w 2338388"/>
                <a:gd name="connsiteY51" fmla="*/ 1440656 h 1485900"/>
                <a:gd name="connsiteX52" fmla="*/ 2181225 w 2338388"/>
                <a:gd name="connsiteY52" fmla="*/ 1376362 h 1485900"/>
                <a:gd name="connsiteX53" fmla="*/ 2097882 w 2338388"/>
                <a:gd name="connsiteY53" fmla="*/ 1290637 h 1485900"/>
                <a:gd name="connsiteX54" fmla="*/ 2012157 w 2338388"/>
                <a:gd name="connsiteY54" fmla="*/ 1212056 h 1485900"/>
                <a:gd name="connsiteX55" fmla="*/ 1947863 w 2338388"/>
                <a:gd name="connsiteY55" fmla="*/ 1152525 h 1485900"/>
                <a:gd name="connsiteX56" fmla="*/ 1859757 w 2338388"/>
                <a:gd name="connsiteY56" fmla="*/ 1073944 h 1485900"/>
                <a:gd name="connsiteX57" fmla="*/ 1781175 w 2338388"/>
                <a:gd name="connsiteY57" fmla="*/ 1009650 h 1485900"/>
                <a:gd name="connsiteX58" fmla="*/ 1674019 w 2338388"/>
                <a:gd name="connsiteY58" fmla="*/ 928687 h 1485900"/>
                <a:gd name="connsiteX59" fmla="*/ 1540669 w 2338388"/>
                <a:gd name="connsiteY59" fmla="*/ 833437 h 1485900"/>
                <a:gd name="connsiteX60" fmla="*/ 1414463 w 2338388"/>
                <a:gd name="connsiteY60" fmla="*/ 754856 h 1485900"/>
                <a:gd name="connsiteX61" fmla="*/ 1314450 w 2338388"/>
                <a:gd name="connsiteY61" fmla="*/ 700087 h 1485900"/>
                <a:gd name="connsiteX62" fmla="*/ 1228725 w 2338388"/>
                <a:gd name="connsiteY62" fmla="*/ 657225 h 1485900"/>
                <a:gd name="connsiteX63" fmla="*/ 1114425 w 2338388"/>
                <a:gd name="connsiteY63" fmla="*/ 602456 h 1485900"/>
                <a:gd name="connsiteX64" fmla="*/ 1042988 w 2338388"/>
                <a:gd name="connsiteY64" fmla="*/ 571500 h 1485900"/>
                <a:gd name="connsiteX65" fmla="*/ 897732 w 2338388"/>
                <a:gd name="connsiteY65" fmla="*/ 514350 h 1485900"/>
                <a:gd name="connsiteX66" fmla="*/ 812007 w 2338388"/>
                <a:gd name="connsiteY66" fmla="*/ 483394 h 1485900"/>
                <a:gd name="connsiteX67" fmla="*/ 657225 w 2338388"/>
                <a:gd name="connsiteY67" fmla="*/ 4333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38388" h="1485900">
                  <a:moveTo>
                    <a:pt x="657225" y="433387"/>
                  </a:moveTo>
                  <a:lnTo>
                    <a:pt x="545307" y="400050"/>
                  </a:lnTo>
                  <a:lnTo>
                    <a:pt x="454819" y="376237"/>
                  </a:lnTo>
                  <a:lnTo>
                    <a:pt x="350044" y="350044"/>
                  </a:lnTo>
                  <a:lnTo>
                    <a:pt x="269082" y="330994"/>
                  </a:lnTo>
                  <a:lnTo>
                    <a:pt x="204788" y="319087"/>
                  </a:lnTo>
                  <a:lnTo>
                    <a:pt x="183357" y="314325"/>
                  </a:lnTo>
                  <a:lnTo>
                    <a:pt x="157163" y="316706"/>
                  </a:lnTo>
                  <a:lnTo>
                    <a:pt x="138113" y="321469"/>
                  </a:lnTo>
                  <a:lnTo>
                    <a:pt x="128588" y="328612"/>
                  </a:lnTo>
                  <a:lnTo>
                    <a:pt x="114300" y="342900"/>
                  </a:lnTo>
                  <a:lnTo>
                    <a:pt x="107157" y="376237"/>
                  </a:lnTo>
                  <a:lnTo>
                    <a:pt x="0" y="350044"/>
                  </a:lnTo>
                  <a:lnTo>
                    <a:pt x="190500" y="0"/>
                  </a:lnTo>
                  <a:lnTo>
                    <a:pt x="214313" y="16669"/>
                  </a:lnTo>
                  <a:lnTo>
                    <a:pt x="238125" y="40481"/>
                  </a:lnTo>
                  <a:lnTo>
                    <a:pt x="245269" y="47625"/>
                  </a:lnTo>
                  <a:lnTo>
                    <a:pt x="273844" y="54769"/>
                  </a:lnTo>
                  <a:lnTo>
                    <a:pt x="333375" y="64294"/>
                  </a:lnTo>
                  <a:lnTo>
                    <a:pt x="383382" y="76200"/>
                  </a:lnTo>
                  <a:lnTo>
                    <a:pt x="471488" y="97631"/>
                  </a:lnTo>
                  <a:lnTo>
                    <a:pt x="557213" y="123825"/>
                  </a:lnTo>
                  <a:lnTo>
                    <a:pt x="657225" y="157162"/>
                  </a:lnTo>
                  <a:lnTo>
                    <a:pt x="747713" y="190500"/>
                  </a:lnTo>
                  <a:lnTo>
                    <a:pt x="821532" y="219075"/>
                  </a:lnTo>
                  <a:lnTo>
                    <a:pt x="964407" y="280987"/>
                  </a:lnTo>
                  <a:lnTo>
                    <a:pt x="1054894" y="328612"/>
                  </a:lnTo>
                  <a:lnTo>
                    <a:pt x="1138238" y="369094"/>
                  </a:lnTo>
                  <a:lnTo>
                    <a:pt x="1247775" y="428625"/>
                  </a:lnTo>
                  <a:lnTo>
                    <a:pt x="1352550" y="492919"/>
                  </a:lnTo>
                  <a:lnTo>
                    <a:pt x="1443038" y="550069"/>
                  </a:lnTo>
                  <a:lnTo>
                    <a:pt x="1535907" y="614362"/>
                  </a:lnTo>
                  <a:lnTo>
                    <a:pt x="1624013" y="678656"/>
                  </a:lnTo>
                  <a:lnTo>
                    <a:pt x="1704975" y="738187"/>
                  </a:lnTo>
                  <a:lnTo>
                    <a:pt x="1783557" y="800100"/>
                  </a:lnTo>
                  <a:lnTo>
                    <a:pt x="1824038" y="833437"/>
                  </a:lnTo>
                  <a:lnTo>
                    <a:pt x="1878807" y="885825"/>
                  </a:lnTo>
                  <a:lnTo>
                    <a:pt x="1926432" y="931069"/>
                  </a:lnTo>
                  <a:lnTo>
                    <a:pt x="2012157" y="1021556"/>
                  </a:lnTo>
                  <a:lnTo>
                    <a:pt x="2083594" y="1107281"/>
                  </a:lnTo>
                  <a:lnTo>
                    <a:pt x="2152650" y="1195387"/>
                  </a:lnTo>
                  <a:lnTo>
                    <a:pt x="2216944" y="1278731"/>
                  </a:lnTo>
                  <a:lnTo>
                    <a:pt x="2276475" y="1362075"/>
                  </a:lnTo>
                  <a:lnTo>
                    <a:pt x="2321719" y="1423987"/>
                  </a:lnTo>
                  <a:lnTo>
                    <a:pt x="2333625" y="1447800"/>
                  </a:lnTo>
                  <a:lnTo>
                    <a:pt x="2338388" y="1466850"/>
                  </a:lnTo>
                  <a:lnTo>
                    <a:pt x="2338388" y="1478756"/>
                  </a:lnTo>
                  <a:lnTo>
                    <a:pt x="2338388" y="1478756"/>
                  </a:lnTo>
                  <a:lnTo>
                    <a:pt x="2321719" y="1485900"/>
                  </a:lnTo>
                  <a:lnTo>
                    <a:pt x="2300288" y="1483519"/>
                  </a:lnTo>
                  <a:lnTo>
                    <a:pt x="2278857" y="1473994"/>
                  </a:lnTo>
                  <a:lnTo>
                    <a:pt x="2245519" y="1440656"/>
                  </a:lnTo>
                  <a:lnTo>
                    <a:pt x="2181225" y="1376362"/>
                  </a:lnTo>
                  <a:lnTo>
                    <a:pt x="2097882" y="1290637"/>
                  </a:lnTo>
                  <a:lnTo>
                    <a:pt x="2012157" y="1212056"/>
                  </a:lnTo>
                  <a:lnTo>
                    <a:pt x="1947863" y="1152525"/>
                  </a:lnTo>
                  <a:lnTo>
                    <a:pt x="1859757" y="1073944"/>
                  </a:lnTo>
                  <a:lnTo>
                    <a:pt x="1781175" y="1009650"/>
                  </a:lnTo>
                  <a:lnTo>
                    <a:pt x="1674019" y="928687"/>
                  </a:lnTo>
                  <a:lnTo>
                    <a:pt x="1540669" y="833437"/>
                  </a:lnTo>
                  <a:lnTo>
                    <a:pt x="1414463" y="754856"/>
                  </a:lnTo>
                  <a:lnTo>
                    <a:pt x="1314450" y="700087"/>
                  </a:lnTo>
                  <a:lnTo>
                    <a:pt x="1228725" y="657225"/>
                  </a:lnTo>
                  <a:lnTo>
                    <a:pt x="1114425" y="602456"/>
                  </a:lnTo>
                  <a:lnTo>
                    <a:pt x="1042988" y="571500"/>
                  </a:lnTo>
                  <a:lnTo>
                    <a:pt x="897732" y="514350"/>
                  </a:lnTo>
                  <a:lnTo>
                    <a:pt x="812007" y="483394"/>
                  </a:lnTo>
                  <a:lnTo>
                    <a:pt x="657225" y="433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2">
              <a:extLst>
                <a:ext uri="{FF2B5EF4-FFF2-40B4-BE49-F238E27FC236}">
                  <a16:creationId xmlns:a16="http://schemas.microsoft.com/office/drawing/2014/main" id="{998CA53E-94A8-493F-9D07-855C3707CA29}"/>
                </a:ext>
              </a:extLst>
            </p:cNvPr>
            <p:cNvSpPr/>
            <p:nvPr/>
          </p:nvSpPr>
          <p:spPr>
            <a:xfrm>
              <a:off x="5541964" y="2590801"/>
              <a:ext cx="458787" cy="420688"/>
            </a:xfrm>
            <a:custGeom>
              <a:avLst/>
              <a:gdLst>
                <a:gd name="connsiteX0" fmla="*/ 209550 w 459581"/>
                <a:gd name="connsiteY0" fmla="*/ 230981 h 421481"/>
                <a:gd name="connsiteX1" fmla="*/ 178594 w 459581"/>
                <a:gd name="connsiteY1" fmla="*/ 190500 h 421481"/>
                <a:gd name="connsiteX2" fmla="*/ 133350 w 459581"/>
                <a:gd name="connsiteY2" fmla="*/ 138113 h 421481"/>
                <a:gd name="connsiteX3" fmla="*/ 90487 w 459581"/>
                <a:gd name="connsiteY3" fmla="*/ 92869 h 421481"/>
                <a:gd name="connsiteX4" fmla="*/ 30956 w 459581"/>
                <a:gd name="connsiteY4" fmla="*/ 30956 h 421481"/>
                <a:gd name="connsiteX5" fmla="*/ 0 w 459581"/>
                <a:gd name="connsiteY5" fmla="*/ 0 h 421481"/>
                <a:gd name="connsiteX6" fmla="*/ 100012 w 459581"/>
                <a:gd name="connsiteY6" fmla="*/ 14288 h 421481"/>
                <a:gd name="connsiteX7" fmla="*/ 150019 w 459581"/>
                <a:gd name="connsiteY7" fmla="*/ 21431 h 421481"/>
                <a:gd name="connsiteX8" fmla="*/ 216694 w 459581"/>
                <a:gd name="connsiteY8" fmla="*/ 35719 h 421481"/>
                <a:gd name="connsiteX9" fmla="*/ 264319 w 459581"/>
                <a:gd name="connsiteY9" fmla="*/ 50006 h 421481"/>
                <a:gd name="connsiteX10" fmla="*/ 302419 w 459581"/>
                <a:gd name="connsiteY10" fmla="*/ 64294 h 421481"/>
                <a:gd name="connsiteX11" fmla="*/ 342900 w 459581"/>
                <a:gd name="connsiteY11" fmla="*/ 83344 h 421481"/>
                <a:gd name="connsiteX12" fmla="*/ 376237 w 459581"/>
                <a:gd name="connsiteY12" fmla="*/ 102394 h 421481"/>
                <a:gd name="connsiteX13" fmla="*/ 400050 w 459581"/>
                <a:gd name="connsiteY13" fmla="*/ 119063 h 421481"/>
                <a:gd name="connsiteX14" fmla="*/ 419100 w 459581"/>
                <a:gd name="connsiteY14" fmla="*/ 140494 h 421481"/>
                <a:gd name="connsiteX15" fmla="*/ 431006 w 459581"/>
                <a:gd name="connsiteY15" fmla="*/ 157163 h 421481"/>
                <a:gd name="connsiteX16" fmla="*/ 445294 w 459581"/>
                <a:gd name="connsiteY16" fmla="*/ 185738 h 421481"/>
                <a:gd name="connsiteX17" fmla="*/ 452437 w 459581"/>
                <a:gd name="connsiteY17" fmla="*/ 214313 h 421481"/>
                <a:gd name="connsiteX18" fmla="*/ 457200 w 459581"/>
                <a:gd name="connsiteY18" fmla="*/ 238125 h 421481"/>
                <a:gd name="connsiteX19" fmla="*/ 459581 w 459581"/>
                <a:gd name="connsiteY19" fmla="*/ 280988 h 421481"/>
                <a:gd name="connsiteX20" fmla="*/ 457200 w 459581"/>
                <a:gd name="connsiteY20" fmla="*/ 326231 h 421481"/>
                <a:gd name="connsiteX21" fmla="*/ 450056 w 459581"/>
                <a:gd name="connsiteY21" fmla="*/ 366713 h 421481"/>
                <a:gd name="connsiteX22" fmla="*/ 438150 w 459581"/>
                <a:gd name="connsiteY22" fmla="*/ 397669 h 421481"/>
                <a:gd name="connsiteX23" fmla="*/ 421481 w 459581"/>
                <a:gd name="connsiteY23" fmla="*/ 416719 h 421481"/>
                <a:gd name="connsiteX24" fmla="*/ 407194 w 459581"/>
                <a:gd name="connsiteY24" fmla="*/ 421481 h 421481"/>
                <a:gd name="connsiteX25" fmla="*/ 388144 w 459581"/>
                <a:gd name="connsiteY25" fmla="*/ 421481 h 421481"/>
                <a:gd name="connsiteX26" fmla="*/ 366712 w 459581"/>
                <a:gd name="connsiteY26" fmla="*/ 411956 h 421481"/>
                <a:gd name="connsiteX27" fmla="*/ 333375 w 459581"/>
                <a:gd name="connsiteY27" fmla="*/ 392906 h 421481"/>
                <a:gd name="connsiteX28" fmla="*/ 307181 w 459581"/>
                <a:gd name="connsiteY28" fmla="*/ 373856 h 421481"/>
                <a:gd name="connsiteX29" fmla="*/ 290512 w 459581"/>
                <a:gd name="connsiteY29" fmla="*/ 350044 h 421481"/>
                <a:gd name="connsiteX30" fmla="*/ 247650 w 459581"/>
                <a:gd name="connsiteY30" fmla="*/ 288131 h 421481"/>
                <a:gd name="connsiteX31" fmla="*/ 209550 w 459581"/>
                <a:gd name="connsiteY31" fmla="*/ 230981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59581" h="421481">
                  <a:moveTo>
                    <a:pt x="209550" y="230981"/>
                  </a:moveTo>
                  <a:lnTo>
                    <a:pt x="178594" y="190500"/>
                  </a:lnTo>
                  <a:lnTo>
                    <a:pt x="133350" y="138113"/>
                  </a:lnTo>
                  <a:lnTo>
                    <a:pt x="90487" y="92869"/>
                  </a:lnTo>
                  <a:lnTo>
                    <a:pt x="30956" y="30956"/>
                  </a:lnTo>
                  <a:lnTo>
                    <a:pt x="0" y="0"/>
                  </a:lnTo>
                  <a:lnTo>
                    <a:pt x="100012" y="14288"/>
                  </a:lnTo>
                  <a:lnTo>
                    <a:pt x="150019" y="21431"/>
                  </a:lnTo>
                  <a:lnTo>
                    <a:pt x="216694" y="35719"/>
                  </a:lnTo>
                  <a:lnTo>
                    <a:pt x="264319" y="50006"/>
                  </a:lnTo>
                  <a:lnTo>
                    <a:pt x="302419" y="64294"/>
                  </a:lnTo>
                  <a:lnTo>
                    <a:pt x="342900" y="83344"/>
                  </a:lnTo>
                  <a:lnTo>
                    <a:pt x="376237" y="102394"/>
                  </a:lnTo>
                  <a:lnTo>
                    <a:pt x="400050" y="119063"/>
                  </a:lnTo>
                  <a:lnTo>
                    <a:pt x="419100" y="140494"/>
                  </a:lnTo>
                  <a:lnTo>
                    <a:pt x="431006" y="157163"/>
                  </a:lnTo>
                  <a:lnTo>
                    <a:pt x="445294" y="185738"/>
                  </a:lnTo>
                  <a:lnTo>
                    <a:pt x="452437" y="214313"/>
                  </a:lnTo>
                  <a:lnTo>
                    <a:pt x="457200" y="238125"/>
                  </a:lnTo>
                  <a:lnTo>
                    <a:pt x="459581" y="280988"/>
                  </a:lnTo>
                  <a:lnTo>
                    <a:pt x="457200" y="326231"/>
                  </a:lnTo>
                  <a:lnTo>
                    <a:pt x="450056" y="366713"/>
                  </a:lnTo>
                  <a:lnTo>
                    <a:pt x="438150" y="397669"/>
                  </a:lnTo>
                  <a:lnTo>
                    <a:pt x="421481" y="416719"/>
                  </a:lnTo>
                  <a:lnTo>
                    <a:pt x="407194" y="421481"/>
                  </a:lnTo>
                  <a:lnTo>
                    <a:pt x="388144" y="421481"/>
                  </a:lnTo>
                  <a:lnTo>
                    <a:pt x="366712" y="411956"/>
                  </a:lnTo>
                  <a:lnTo>
                    <a:pt x="333375" y="392906"/>
                  </a:lnTo>
                  <a:lnTo>
                    <a:pt x="307181" y="373856"/>
                  </a:lnTo>
                  <a:lnTo>
                    <a:pt x="290512" y="350044"/>
                  </a:lnTo>
                  <a:lnTo>
                    <a:pt x="247650" y="288131"/>
                  </a:lnTo>
                  <a:lnTo>
                    <a:pt x="209550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3">
              <a:extLst>
                <a:ext uri="{FF2B5EF4-FFF2-40B4-BE49-F238E27FC236}">
                  <a16:creationId xmlns:a16="http://schemas.microsoft.com/office/drawing/2014/main" id="{3BED9CB3-6B81-4BC0-8085-5BFBD6824000}"/>
                </a:ext>
              </a:extLst>
            </p:cNvPr>
            <p:cNvSpPr/>
            <p:nvPr/>
          </p:nvSpPr>
          <p:spPr>
            <a:xfrm>
              <a:off x="5195889" y="3105152"/>
              <a:ext cx="536575" cy="468313"/>
            </a:xfrm>
            <a:custGeom>
              <a:avLst/>
              <a:gdLst>
                <a:gd name="connsiteX0" fmla="*/ 228600 w 535781"/>
                <a:gd name="connsiteY0" fmla="*/ 216694 h 469106"/>
                <a:gd name="connsiteX1" fmla="*/ 190500 w 535781"/>
                <a:gd name="connsiteY1" fmla="*/ 173831 h 469106"/>
                <a:gd name="connsiteX2" fmla="*/ 150018 w 535781"/>
                <a:gd name="connsiteY2" fmla="*/ 133350 h 469106"/>
                <a:gd name="connsiteX3" fmla="*/ 102393 w 535781"/>
                <a:gd name="connsiteY3" fmla="*/ 95250 h 469106"/>
                <a:gd name="connsiteX4" fmla="*/ 71437 w 535781"/>
                <a:gd name="connsiteY4" fmla="*/ 71438 h 469106"/>
                <a:gd name="connsiteX5" fmla="*/ 0 w 535781"/>
                <a:gd name="connsiteY5" fmla="*/ 23813 h 469106"/>
                <a:gd name="connsiteX6" fmla="*/ 42862 w 535781"/>
                <a:gd name="connsiteY6" fmla="*/ 0 h 469106"/>
                <a:gd name="connsiteX7" fmla="*/ 119062 w 535781"/>
                <a:gd name="connsiteY7" fmla="*/ 19050 h 469106"/>
                <a:gd name="connsiteX8" fmla="*/ 197643 w 535781"/>
                <a:gd name="connsiteY8" fmla="*/ 40481 h 469106"/>
                <a:gd name="connsiteX9" fmla="*/ 252412 w 535781"/>
                <a:gd name="connsiteY9" fmla="*/ 57150 h 469106"/>
                <a:gd name="connsiteX10" fmla="*/ 311943 w 535781"/>
                <a:gd name="connsiteY10" fmla="*/ 76200 h 469106"/>
                <a:gd name="connsiteX11" fmla="*/ 361950 w 535781"/>
                <a:gd name="connsiteY11" fmla="*/ 95250 h 469106"/>
                <a:gd name="connsiteX12" fmla="*/ 404812 w 535781"/>
                <a:gd name="connsiteY12" fmla="*/ 119063 h 469106"/>
                <a:gd name="connsiteX13" fmla="*/ 438150 w 535781"/>
                <a:gd name="connsiteY13" fmla="*/ 140494 h 469106"/>
                <a:gd name="connsiteX14" fmla="*/ 473868 w 535781"/>
                <a:gd name="connsiteY14" fmla="*/ 169069 h 469106"/>
                <a:gd name="connsiteX15" fmla="*/ 492918 w 535781"/>
                <a:gd name="connsiteY15" fmla="*/ 185738 h 469106"/>
                <a:gd name="connsiteX16" fmla="*/ 504825 w 535781"/>
                <a:gd name="connsiteY16" fmla="*/ 200025 h 469106"/>
                <a:gd name="connsiteX17" fmla="*/ 514350 w 535781"/>
                <a:gd name="connsiteY17" fmla="*/ 219075 h 469106"/>
                <a:gd name="connsiteX18" fmla="*/ 523875 w 535781"/>
                <a:gd name="connsiteY18" fmla="*/ 240506 h 469106"/>
                <a:gd name="connsiteX19" fmla="*/ 528637 w 535781"/>
                <a:gd name="connsiteY19" fmla="*/ 266700 h 469106"/>
                <a:gd name="connsiteX20" fmla="*/ 533400 w 535781"/>
                <a:gd name="connsiteY20" fmla="*/ 295275 h 469106"/>
                <a:gd name="connsiteX21" fmla="*/ 535781 w 535781"/>
                <a:gd name="connsiteY21" fmla="*/ 335756 h 469106"/>
                <a:gd name="connsiteX22" fmla="*/ 531018 w 535781"/>
                <a:gd name="connsiteY22" fmla="*/ 385763 h 469106"/>
                <a:gd name="connsiteX23" fmla="*/ 526256 w 535781"/>
                <a:gd name="connsiteY23" fmla="*/ 416719 h 469106"/>
                <a:gd name="connsiteX24" fmla="*/ 514350 w 535781"/>
                <a:gd name="connsiteY24" fmla="*/ 442913 h 469106"/>
                <a:gd name="connsiteX25" fmla="*/ 497681 w 535781"/>
                <a:gd name="connsiteY25" fmla="*/ 457200 h 469106"/>
                <a:gd name="connsiteX26" fmla="*/ 471487 w 535781"/>
                <a:gd name="connsiteY26" fmla="*/ 469106 h 469106"/>
                <a:gd name="connsiteX27" fmla="*/ 440531 w 535781"/>
                <a:gd name="connsiteY27" fmla="*/ 469106 h 469106"/>
                <a:gd name="connsiteX28" fmla="*/ 416718 w 535781"/>
                <a:gd name="connsiteY28" fmla="*/ 459581 h 469106"/>
                <a:gd name="connsiteX29" fmla="*/ 395287 w 535781"/>
                <a:gd name="connsiteY29" fmla="*/ 442913 h 469106"/>
                <a:gd name="connsiteX30" fmla="*/ 366712 w 535781"/>
                <a:gd name="connsiteY30" fmla="*/ 411956 h 469106"/>
                <a:gd name="connsiteX31" fmla="*/ 347662 w 535781"/>
                <a:gd name="connsiteY31" fmla="*/ 378619 h 469106"/>
                <a:gd name="connsiteX32" fmla="*/ 300037 w 535781"/>
                <a:gd name="connsiteY32" fmla="*/ 311944 h 469106"/>
                <a:gd name="connsiteX33" fmla="*/ 261937 w 535781"/>
                <a:gd name="connsiteY33" fmla="*/ 259556 h 469106"/>
                <a:gd name="connsiteX34" fmla="*/ 228600 w 535781"/>
                <a:gd name="connsiteY34" fmla="*/ 21669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469106">
                  <a:moveTo>
                    <a:pt x="228600" y="216694"/>
                  </a:moveTo>
                  <a:lnTo>
                    <a:pt x="190500" y="173831"/>
                  </a:lnTo>
                  <a:lnTo>
                    <a:pt x="150018" y="133350"/>
                  </a:lnTo>
                  <a:lnTo>
                    <a:pt x="102393" y="95250"/>
                  </a:lnTo>
                  <a:lnTo>
                    <a:pt x="71437" y="71438"/>
                  </a:lnTo>
                  <a:lnTo>
                    <a:pt x="0" y="23813"/>
                  </a:lnTo>
                  <a:lnTo>
                    <a:pt x="42862" y="0"/>
                  </a:lnTo>
                  <a:lnTo>
                    <a:pt x="119062" y="19050"/>
                  </a:lnTo>
                  <a:lnTo>
                    <a:pt x="197643" y="40481"/>
                  </a:lnTo>
                  <a:lnTo>
                    <a:pt x="252412" y="57150"/>
                  </a:lnTo>
                  <a:lnTo>
                    <a:pt x="311943" y="76200"/>
                  </a:lnTo>
                  <a:lnTo>
                    <a:pt x="361950" y="95250"/>
                  </a:lnTo>
                  <a:lnTo>
                    <a:pt x="404812" y="119063"/>
                  </a:lnTo>
                  <a:lnTo>
                    <a:pt x="438150" y="140494"/>
                  </a:lnTo>
                  <a:lnTo>
                    <a:pt x="473868" y="169069"/>
                  </a:lnTo>
                  <a:lnTo>
                    <a:pt x="492918" y="185738"/>
                  </a:lnTo>
                  <a:lnTo>
                    <a:pt x="504825" y="200025"/>
                  </a:lnTo>
                  <a:lnTo>
                    <a:pt x="514350" y="219075"/>
                  </a:lnTo>
                  <a:lnTo>
                    <a:pt x="523875" y="240506"/>
                  </a:lnTo>
                  <a:lnTo>
                    <a:pt x="528637" y="266700"/>
                  </a:lnTo>
                  <a:lnTo>
                    <a:pt x="533400" y="295275"/>
                  </a:lnTo>
                  <a:lnTo>
                    <a:pt x="535781" y="335756"/>
                  </a:lnTo>
                  <a:lnTo>
                    <a:pt x="531018" y="385763"/>
                  </a:lnTo>
                  <a:lnTo>
                    <a:pt x="526256" y="416719"/>
                  </a:lnTo>
                  <a:lnTo>
                    <a:pt x="514350" y="442913"/>
                  </a:lnTo>
                  <a:lnTo>
                    <a:pt x="497681" y="457200"/>
                  </a:lnTo>
                  <a:lnTo>
                    <a:pt x="471487" y="469106"/>
                  </a:lnTo>
                  <a:lnTo>
                    <a:pt x="440531" y="469106"/>
                  </a:lnTo>
                  <a:lnTo>
                    <a:pt x="416718" y="459581"/>
                  </a:lnTo>
                  <a:lnTo>
                    <a:pt x="395287" y="442913"/>
                  </a:lnTo>
                  <a:lnTo>
                    <a:pt x="366712" y="411956"/>
                  </a:lnTo>
                  <a:lnTo>
                    <a:pt x="347662" y="378619"/>
                  </a:lnTo>
                  <a:lnTo>
                    <a:pt x="300037" y="311944"/>
                  </a:lnTo>
                  <a:lnTo>
                    <a:pt x="261937" y="259556"/>
                  </a:lnTo>
                  <a:lnTo>
                    <a:pt x="22860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4">
              <a:extLst>
                <a:ext uri="{FF2B5EF4-FFF2-40B4-BE49-F238E27FC236}">
                  <a16:creationId xmlns:a16="http://schemas.microsoft.com/office/drawing/2014/main" id="{C1411FE0-FE6C-4F3C-8789-3A20D0C8BC15}"/>
                </a:ext>
              </a:extLst>
            </p:cNvPr>
            <p:cNvSpPr/>
            <p:nvPr/>
          </p:nvSpPr>
          <p:spPr>
            <a:xfrm>
              <a:off x="6438900" y="2516190"/>
              <a:ext cx="1550988" cy="427037"/>
            </a:xfrm>
            <a:custGeom>
              <a:avLst/>
              <a:gdLst>
                <a:gd name="connsiteX0" fmla="*/ 454819 w 1550194"/>
                <a:gd name="connsiteY0" fmla="*/ 378619 h 426244"/>
                <a:gd name="connsiteX1" fmla="*/ 378619 w 1550194"/>
                <a:gd name="connsiteY1" fmla="*/ 392907 h 426244"/>
                <a:gd name="connsiteX2" fmla="*/ 295275 w 1550194"/>
                <a:gd name="connsiteY2" fmla="*/ 409575 h 426244"/>
                <a:gd name="connsiteX3" fmla="*/ 230981 w 1550194"/>
                <a:gd name="connsiteY3" fmla="*/ 423863 h 426244"/>
                <a:gd name="connsiteX4" fmla="*/ 204788 w 1550194"/>
                <a:gd name="connsiteY4" fmla="*/ 426244 h 426244"/>
                <a:gd name="connsiteX5" fmla="*/ 180975 w 1550194"/>
                <a:gd name="connsiteY5" fmla="*/ 426244 h 426244"/>
                <a:gd name="connsiteX6" fmla="*/ 157163 w 1550194"/>
                <a:gd name="connsiteY6" fmla="*/ 421482 h 426244"/>
                <a:gd name="connsiteX7" fmla="*/ 133350 w 1550194"/>
                <a:gd name="connsiteY7" fmla="*/ 411957 h 426244"/>
                <a:gd name="connsiteX8" fmla="*/ 111919 w 1550194"/>
                <a:gd name="connsiteY8" fmla="*/ 400050 h 426244"/>
                <a:gd name="connsiteX9" fmla="*/ 92869 w 1550194"/>
                <a:gd name="connsiteY9" fmla="*/ 385763 h 426244"/>
                <a:gd name="connsiteX10" fmla="*/ 73819 w 1550194"/>
                <a:gd name="connsiteY10" fmla="*/ 366713 h 426244"/>
                <a:gd name="connsiteX11" fmla="*/ 50006 w 1550194"/>
                <a:gd name="connsiteY11" fmla="*/ 335757 h 426244"/>
                <a:gd name="connsiteX12" fmla="*/ 38100 w 1550194"/>
                <a:gd name="connsiteY12" fmla="*/ 316707 h 426244"/>
                <a:gd name="connsiteX13" fmla="*/ 21431 w 1550194"/>
                <a:gd name="connsiteY13" fmla="*/ 283369 h 426244"/>
                <a:gd name="connsiteX14" fmla="*/ 9525 w 1550194"/>
                <a:gd name="connsiteY14" fmla="*/ 250032 h 426244"/>
                <a:gd name="connsiteX15" fmla="*/ 0 w 1550194"/>
                <a:gd name="connsiteY15" fmla="*/ 214313 h 426244"/>
                <a:gd name="connsiteX16" fmla="*/ 0 w 1550194"/>
                <a:gd name="connsiteY16" fmla="*/ 202407 h 426244"/>
                <a:gd name="connsiteX17" fmla="*/ 7144 w 1550194"/>
                <a:gd name="connsiteY17" fmla="*/ 190500 h 426244"/>
                <a:gd name="connsiteX18" fmla="*/ 16669 w 1550194"/>
                <a:gd name="connsiteY18" fmla="*/ 188119 h 426244"/>
                <a:gd name="connsiteX19" fmla="*/ 30956 w 1550194"/>
                <a:gd name="connsiteY19" fmla="*/ 188119 h 426244"/>
                <a:gd name="connsiteX20" fmla="*/ 50006 w 1550194"/>
                <a:gd name="connsiteY20" fmla="*/ 197644 h 426244"/>
                <a:gd name="connsiteX21" fmla="*/ 69056 w 1550194"/>
                <a:gd name="connsiteY21" fmla="*/ 214313 h 426244"/>
                <a:gd name="connsiteX22" fmla="*/ 88106 w 1550194"/>
                <a:gd name="connsiteY22" fmla="*/ 223838 h 426244"/>
                <a:gd name="connsiteX23" fmla="*/ 116681 w 1550194"/>
                <a:gd name="connsiteY23" fmla="*/ 235744 h 426244"/>
                <a:gd name="connsiteX24" fmla="*/ 161925 w 1550194"/>
                <a:gd name="connsiteY24" fmla="*/ 242888 h 426244"/>
                <a:gd name="connsiteX25" fmla="*/ 197644 w 1550194"/>
                <a:gd name="connsiteY25" fmla="*/ 245269 h 426244"/>
                <a:gd name="connsiteX26" fmla="*/ 252413 w 1550194"/>
                <a:gd name="connsiteY26" fmla="*/ 238125 h 426244"/>
                <a:gd name="connsiteX27" fmla="*/ 307181 w 1550194"/>
                <a:gd name="connsiteY27" fmla="*/ 226219 h 426244"/>
                <a:gd name="connsiteX28" fmla="*/ 457200 w 1550194"/>
                <a:gd name="connsiteY28" fmla="*/ 200025 h 426244"/>
                <a:gd name="connsiteX29" fmla="*/ 566738 w 1550194"/>
                <a:gd name="connsiteY29" fmla="*/ 180975 h 426244"/>
                <a:gd name="connsiteX30" fmla="*/ 621506 w 1550194"/>
                <a:gd name="connsiteY30" fmla="*/ 171450 h 426244"/>
                <a:gd name="connsiteX31" fmla="*/ 826294 w 1550194"/>
                <a:gd name="connsiteY31" fmla="*/ 130969 h 426244"/>
                <a:gd name="connsiteX32" fmla="*/ 923925 w 1550194"/>
                <a:gd name="connsiteY32" fmla="*/ 107157 h 426244"/>
                <a:gd name="connsiteX33" fmla="*/ 978694 w 1550194"/>
                <a:gd name="connsiteY33" fmla="*/ 88107 h 426244"/>
                <a:gd name="connsiteX34" fmla="*/ 1042988 w 1550194"/>
                <a:gd name="connsiteY34" fmla="*/ 61913 h 426244"/>
                <a:gd name="connsiteX35" fmla="*/ 1116806 w 1550194"/>
                <a:gd name="connsiteY35" fmla="*/ 30957 h 426244"/>
                <a:gd name="connsiteX36" fmla="*/ 1183481 w 1550194"/>
                <a:gd name="connsiteY36" fmla="*/ 0 h 426244"/>
                <a:gd name="connsiteX37" fmla="*/ 1200150 w 1550194"/>
                <a:gd name="connsiteY37" fmla="*/ 0 h 426244"/>
                <a:gd name="connsiteX38" fmla="*/ 1247775 w 1550194"/>
                <a:gd name="connsiteY38" fmla="*/ 7144 h 426244"/>
                <a:gd name="connsiteX39" fmla="*/ 1381125 w 1550194"/>
                <a:gd name="connsiteY39" fmla="*/ 40482 h 426244"/>
                <a:gd name="connsiteX40" fmla="*/ 1431131 w 1550194"/>
                <a:gd name="connsiteY40" fmla="*/ 54769 h 426244"/>
                <a:gd name="connsiteX41" fmla="*/ 1476375 w 1550194"/>
                <a:gd name="connsiteY41" fmla="*/ 71438 h 426244"/>
                <a:gd name="connsiteX42" fmla="*/ 1495425 w 1550194"/>
                <a:gd name="connsiteY42" fmla="*/ 80963 h 426244"/>
                <a:gd name="connsiteX43" fmla="*/ 1512094 w 1550194"/>
                <a:gd name="connsiteY43" fmla="*/ 90488 h 426244"/>
                <a:gd name="connsiteX44" fmla="*/ 1528763 w 1550194"/>
                <a:gd name="connsiteY44" fmla="*/ 104775 h 426244"/>
                <a:gd name="connsiteX45" fmla="*/ 1538288 w 1550194"/>
                <a:gd name="connsiteY45" fmla="*/ 116682 h 426244"/>
                <a:gd name="connsiteX46" fmla="*/ 1545431 w 1550194"/>
                <a:gd name="connsiteY46" fmla="*/ 130969 h 426244"/>
                <a:gd name="connsiteX47" fmla="*/ 1547813 w 1550194"/>
                <a:gd name="connsiteY47" fmla="*/ 145257 h 426244"/>
                <a:gd name="connsiteX48" fmla="*/ 1550194 w 1550194"/>
                <a:gd name="connsiteY48" fmla="*/ 161925 h 426244"/>
                <a:gd name="connsiteX49" fmla="*/ 1547813 w 1550194"/>
                <a:gd name="connsiteY49" fmla="*/ 188119 h 426244"/>
                <a:gd name="connsiteX50" fmla="*/ 1540669 w 1550194"/>
                <a:gd name="connsiteY50" fmla="*/ 211932 h 426244"/>
                <a:gd name="connsiteX51" fmla="*/ 1521619 w 1550194"/>
                <a:gd name="connsiteY51" fmla="*/ 235744 h 426244"/>
                <a:gd name="connsiteX52" fmla="*/ 1495425 w 1550194"/>
                <a:gd name="connsiteY52" fmla="*/ 252413 h 426244"/>
                <a:gd name="connsiteX53" fmla="*/ 1457325 w 1550194"/>
                <a:gd name="connsiteY53" fmla="*/ 261938 h 426244"/>
                <a:gd name="connsiteX54" fmla="*/ 1407319 w 1550194"/>
                <a:gd name="connsiteY54" fmla="*/ 266700 h 426244"/>
                <a:gd name="connsiteX55" fmla="*/ 1297781 w 1550194"/>
                <a:gd name="connsiteY55" fmla="*/ 266700 h 426244"/>
                <a:gd name="connsiteX56" fmla="*/ 1176338 w 1550194"/>
                <a:gd name="connsiteY56" fmla="*/ 273844 h 426244"/>
                <a:gd name="connsiteX57" fmla="*/ 1040606 w 1550194"/>
                <a:gd name="connsiteY57" fmla="*/ 283369 h 426244"/>
                <a:gd name="connsiteX58" fmla="*/ 871538 w 1550194"/>
                <a:gd name="connsiteY58" fmla="*/ 300038 h 426244"/>
                <a:gd name="connsiteX59" fmla="*/ 781050 w 1550194"/>
                <a:gd name="connsiteY59" fmla="*/ 314325 h 426244"/>
                <a:gd name="connsiteX60" fmla="*/ 545306 w 1550194"/>
                <a:gd name="connsiteY60" fmla="*/ 357188 h 426244"/>
                <a:gd name="connsiteX61" fmla="*/ 454819 w 1550194"/>
                <a:gd name="connsiteY61" fmla="*/ 378619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50194" h="426244">
                  <a:moveTo>
                    <a:pt x="454819" y="378619"/>
                  </a:moveTo>
                  <a:lnTo>
                    <a:pt x="378619" y="392907"/>
                  </a:lnTo>
                  <a:lnTo>
                    <a:pt x="295275" y="409575"/>
                  </a:lnTo>
                  <a:lnTo>
                    <a:pt x="230981" y="423863"/>
                  </a:lnTo>
                  <a:lnTo>
                    <a:pt x="204788" y="426244"/>
                  </a:lnTo>
                  <a:lnTo>
                    <a:pt x="180975" y="426244"/>
                  </a:lnTo>
                  <a:lnTo>
                    <a:pt x="157163" y="421482"/>
                  </a:lnTo>
                  <a:lnTo>
                    <a:pt x="133350" y="411957"/>
                  </a:lnTo>
                  <a:lnTo>
                    <a:pt x="111919" y="400050"/>
                  </a:lnTo>
                  <a:lnTo>
                    <a:pt x="92869" y="385763"/>
                  </a:lnTo>
                  <a:lnTo>
                    <a:pt x="73819" y="366713"/>
                  </a:lnTo>
                  <a:lnTo>
                    <a:pt x="50006" y="335757"/>
                  </a:lnTo>
                  <a:lnTo>
                    <a:pt x="38100" y="316707"/>
                  </a:lnTo>
                  <a:lnTo>
                    <a:pt x="21431" y="283369"/>
                  </a:lnTo>
                  <a:lnTo>
                    <a:pt x="9525" y="250032"/>
                  </a:lnTo>
                  <a:lnTo>
                    <a:pt x="0" y="214313"/>
                  </a:lnTo>
                  <a:lnTo>
                    <a:pt x="0" y="202407"/>
                  </a:lnTo>
                  <a:lnTo>
                    <a:pt x="7144" y="190500"/>
                  </a:lnTo>
                  <a:lnTo>
                    <a:pt x="16669" y="188119"/>
                  </a:lnTo>
                  <a:lnTo>
                    <a:pt x="30956" y="188119"/>
                  </a:lnTo>
                  <a:lnTo>
                    <a:pt x="50006" y="197644"/>
                  </a:lnTo>
                  <a:lnTo>
                    <a:pt x="69056" y="214313"/>
                  </a:lnTo>
                  <a:lnTo>
                    <a:pt x="88106" y="223838"/>
                  </a:lnTo>
                  <a:lnTo>
                    <a:pt x="116681" y="235744"/>
                  </a:lnTo>
                  <a:lnTo>
                    <a:pt x="161925" y="242888"/>
                  </a:lnTo>
                  <a:lnTo>
                    <a:pt x="197644" y="245269"/>
                  </a:lnTo>
                  <a:lnTo>
                    <a:pt x="252413" y="238125"/>
                  </a:lnTo>
                  <a:lnTo>
                    <a:pt x="307181" y="226219"/>
                  </a:lnTo>
                  <a:lnTo>
                    <a:pt x="457200" y="200025"/>
                  </a:lnTo>
                  <a:lnTo>
                    <a:pt x="566738" y="180975"/>
                  </a:lnTo>
                  <a:lnTo>
                    <a:pt x="621506" y="171450"/>
                  </a:lnTo>
                  <a:lnTo>
                    <a:pt x="826294" y="130969"/>
                  </a:lnTo>
                  <a:lnTo>
                    <a:pt x="923925" y="107157"/>
                  </a:lnTo>
                  <a:lnTo>
                    <a:pt x="978694" y="88107"/>
                  </a:lnTo>
                  <a:lnTo>
                    <a:pt x="1042988" y="61913"/>
                  </a:lnTo>
                  <a:lnTo>
                    <a:pt x="1116806" y="30957"/>
                  </a:lnTo>
                  <a:lnTo>
                    <a:pt x="1183481" y="0"/>
                  </a:lnTo>
                  <a:lnTo>
                    <a:pt x="1200150" y="0"/>
                  </a:lnTo>
                  <a:lnTo>
                    <a:pt x="1247775" y="7144"/>
                  </a:lnTo>
                  <a:lnTo>
                    <a:pt x="1381125" y="40482"/>
                  </a:lnTo>
                  <a:lnTo>
                    <a:pt x="1431131" y="54769"/>
                  </a:lnTo>
                  <a:lnTo>
                    <a:pt x="1476375" y="71438"/>
                  </a:lnTo>
                  <a:lnTo>
                    <a:pt x="1495425" y="80963"/>
                  </a:lnTo>
                  <a:lnTo>
                    <a:pt x="1512094" y="90488"/>
                  </a:lnTo>
                  <a:lnTo>
                    <a:pt x="1528763" y="104775"/>
                  </a:lnTo>
                  <a:lnTo>
                    <a:pt x="1538288" y="116682"/>
                  </a:lnTo>
                  <a:lnTo>
                    <a:pt x="1545431" y="130969"/>
                  </a:lnTo>
                  <a:lnTo>
                    <a:pt x="1547813" y="145257"/>
                  </a:lnTo>
                  <a:lnTo>
                    <a:pt x="1550194" y="161925"/>
                  </a:lnTo>
                  <a:lnTo>
                    <a:pt x="1547813" y="188119"/>
                  </a:lnTo>
                  <a:lnTo>
                    <a:pt x="1540669" y="211932"/>
                  </a:lnTo>
                  <a:lnTo>
                    <a:pt x="1521619" y="235744"/>
                  </a:lnTo>
                  <a:lnTo>
                    <a:pt x="1495425" y="252413"/>
                  </a:lnTo>
                  <a:lnTo>
                    <a:pt x="1457325" y="261938"/>
                  </a:lnTo>
                  <a:lnTo>
                    <a:pt x="1407319" y="266700"/>
                  </a:lnTo>
                  <a:lnTo>
                    <a:pt x="1297781" y="266700"/>
                  </a:lnTo>
                  <a:lnTo>
                    <a:pt x="1176338" y="273844"/>
                  </a:lnTo>
                  <a:lnTo>
                    <a:pt x="1040606" y="283369"/>
                  </a:lnTo>
                  <a:lnTo>
                    <a:pt x="871538" y="300038"/>
                  </a:lnTo>
                  <a:lnTo>
                    <a:pt x="781050" y="314325"/>
                  </a:lnTo>
                  <a:lnTo>
                    <a:pt x="545306" y="357188"/>
                  </a:lnTo>
                  <a:lnTo>
                    <a:pt x="454819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3">
              <a:extLst>
                <a:ext uri="{FF2B5EF4-FFF2-40B4-BE49-F238E27FC236}">
                  <a16:creationId xmlns:a16="http://schemas.microsoft.com/office/drawing/2014/main" id="{4A705B95-998C-4985-93FA-67B49689E8CE}"/>
                </a:ext>
              </a:extLst>
            </p:cNvPr>
            <p:cNvSpPr/>
            <p:nvPr/>
          </p:nvSpPr>
          <p:spPr>
            <a:xfrm rot="5400000">
              <a:off x="5213351" y="2325689"/>
              <a:ext cx="2820987" cy="1411288"/>
            </a:xfrm>
            <a:custGeom>
              <a:avLst/>
              <a:gdLst>
                <a:gd name="connsiteX0" fmla="*/ 769144 w 2821781"/>
                <a:gd name="connsiteY0" fmla="*/ 45244 h 1412081"/>
                <a:gd name="connsiteX1" fmla="*/ 878681 w 2821781"/>
                <a:gd name="connsiteY1" fmla="*/ 50006 h 1412081"/>
                <a:gd name="connsiteX2" fmla="*/ 957263 w 2821781"/>
                <a:gd name="connsiteY2" fmla="*/ 54769 h 1412081"/>
                <a:gd name="connsiteX3" fmla="*/ 1021556 w 2821781"/>
                <a:gd name="connsiteY3" fmla="*/ 59531 h 1412081"/>
                <a:gd name="connsiteX4" fmla="*/ 1197769 w 2821781"/>
                <a:gd name="connsiteY4" fmla="*/ 78581 h 1412081"/>
                <a:gd name="connsiteX5" fmla="*/ 1245394 w 2821781"/>
                <a:gd name="connsiteY5" fmla="*/ 88106 h 1412081"/>
                <a:gd name="connsiteX6" fmla="*/ 1307306 w 2821781"/>
                <a:gd name="connsiteY6" fmla="*/ 102394 h 1412081"/>
                <a:gd name="connsiteX7" fmla="*/ 1490663 w 2821781"/>
                <a:gd name="connsiteY7" fmla="*/ 159544 h 1412081"/>
                <a:gd name="connsiteX8" fmla="*/ 1581150 w 2821781"/>
                <a:gd name="connsiteY8" fmla="*/ 197644 h 1412081"/>
                <a:gd name="connsiteX9" fmla="*/ 1683544 w 2821781"/>
                <a:gd name="connsiteY9" fmla="*/ 240506 h 1412081"/>
                <a:gd name="connsiteX10" fmla="*/ 1759744 w 2821781"/>
                <a:gd name="connsiteY10" fmla="*/ 276225 h 1412081"/>
                <a:gd name="connsiteX11" fmla="*/ 1831181 w 2821781"/>
                <a:gd name="connsiteY11" fmla="*/ 311944 h 1412081"/>
                <a:gd name="connsiteX12" fmla="*/ 1895475 w 2821781"/>
                <a:gd name="connsiteY12" fmla="*/ 347663 h 1412081"/>
                <a:gd name="connsiteX13" fmla="*/ 1947863 w 2821781"/>
                <a:gd name="connsiteY13" fmla="*/ 376238 h 1412081"/>
                <a:gd name="connsiteX14" fmla="*/ 2000250 w 2821781"/>
                <a:gd name="connsiteY14" fmla="*/ 409575 h 1412081"/>
                <a:gd name="connsiteX15" fmla="*/ 2052638 w 2821781"/>
                <a:gd name="connsiteY15" fmla="*/ 445294 h 1412081"/>
                <a:gd name="connsiteX16" fmla="*/ 2119313 w 2821781"/>
                <a:gd name="connsiteY16" fmla="*/ 492919 h 1412081"/>
                <a:gd name="connsiteX17" fmla="*/ 2169319 w 2821781"/>
                <a:gd name="connsiteY17" fmla="*/ 533400 h 1412081"/>
                <a:gd name="connsiteX18" fmla="*/ 2216944 w 2821781"/>
                <a:gd name="connsiteY18" fmla="*/ 576263 h 1412081"/>
                <a:gd name="connsiteX19" fmla="*/ 2283619 w 2821781"/>
                <a:gd name="connsiteY19" fmla="*/ 640556 h 1412081"/>
                <a:gd name="connsiteX20" fmla="*/ 2314575 w 2821781"/>
                <a:gd name="connsiteY20" fmla="*/ 671513 h 1412081"/>
                <a:gd name="connsiteX21" fmla="*/ 2355056 w 2821781"/>
                <a:gd name="connsiteY21" fmla="*/ 711994 h 1412081"/>
                <a:gd name="connsiteX22" fmla="*/ 2395538 w 2821781"/>
                <a:gd name="connsiteY22" fmla="*/ 754856 h 1412081"/>
                <a:gd name="connsiteX23" fmla="*/ 2433638 w 2821781"/>
                <a:gd name="connsiteY23" fmla="*/ 800100 h 1412081"/>
                <a:gd name="connsiteX24" fmla="*/ 2483644 w 2821781"/>
                <a:gd name="connsiteY24" fmla="*/ 859631 h 1412081"/>
                <a:gd name="connsiteX25" fmla="*/ 2519363 w 2821781"/>
                <a:gd name="connsiteY25" fmla="*/ 904875 h 1412081"/>
                <a:gd name="connsiteX26" fmla="*/ 2564606 w 2821781"/>
                <a:gd name="connsiteY26" fmla="*/ 964406 h 1412081"/>
                <a:gd name="connsiteX27" fmla="*/ 2633663 w 2821781"/>
                <a:gd name="connsiteY27" fmla="*/ 1062038 h 1412081"/>
                <a:gd name="connsiteX28" fmla="*/ 2712244 w 2821781"/>
                <a:gd name="connsiteY28" fmla="*/ 1181100 h 1412081"/>
                <a:gd name="connsiteX29" fmla="*/ 2778919 w 2821781"/>
                <a:gd name="connsiteY29" fmla="*/ 1293019 h 1412081"/>
                <a:gd name="connsiteX30" fmla="*/ 2812256 w 2821781"/>
                <a:gd name="connsiteY30" fmla="*/ 1354931 h 1412081"/>
                <a:gd name="connsiteX31" fmla="*/ 2821781 w 2821781"/>
                <a:gd name="connsiteY31" fmla="*/ 1376363 h 1412081"/>
                <a:gd name="connsiteX32" fmla="*/ 2821781 w 2821781"/>
                <a:gd name="connsiteY32" fmla="*/ 1388269 h 1412081"/>
                <a:gd name="connsiteX33" fmla="*/ 2819400 w 2821781"/>
                <a:gd name="connsiteY33" fmla="*/ 1404938 h 1412081"/>
                <a:gd name="connsiteX34" fmla="*/ 2809875 w 2821781"/>
                <a:gd name="connsiteY34" fmla="*/ 1412081 h 1412081"/>
                <a:gd name="connsiteX35" fmla="*/ 2790825 w 2821781"/>
                <a:gd name="connsiteY35" fmla="*/ 1407319 h 1412081"/>
                <a:gd name="connsiteX36" fmla="*/ 2776538 w 2821781"/>
                <a:gd name="connsiteY36" fmla="*/ 1400175 h 1412081"/>
                <a:gd name="connsiteX37" fmla="*/ 2759869 w 2821781"/>
                <a:gd name="connsiteY37" fmla="*/ 1383506 h 1412081"/>
                <a:gd name="connsiteX38" fmla="*/ 2733675 w 2821781"/>
                <a:gd name="connsiteY38" fmla="*/ 1350169 h 1412081"/>
                <a:gd name="connsiteX39" fmla="*/ 2681288 w 2821781"/>
                <a:gd name="connsiteY39" fmla="*/ 1281113 h 1412081"/>
                <a:gd name="connsiteX40" fmla="*/ 2631281 w 2821781"/>
                <a:gd name="connsiteY40" fmla="*/ 1221581 h 1412081"/>
                <a:gd name="connsiteX41" fmla="*/ 2571750 w 2821781"/>
                <a:gd name="connsiteY41" fmla="*/ 1152525 h 1412081"/>
                <a:gd name="connsiteX42" fmla="*/ 2512219 w 2821781"/>
                <a:gd name="connsiteY42" fmla="*/ 1083469 h 1412081"/>
                <a:gd name="connsiteX43" fmla="*/ 2424113 w 2821781"/>
                <a:gd name="connsiteY43" fmla="*/ 995363 h 1412081"/>
                <a:gd name="connsiteX44" fmla="*/ 2362200 w 2821781"/>
                <a:gd name="connsiteY44" fmla="*/ 938213 h 1412081"/>
                <a:gd name="connsiteX45" fmla="*/ 2290763 w 2821781"/>
                <a:gd name="connsiteY45" fmla="*/ 873919 h 1412081"/>
                <a:gd name="connsiteX46" fmla="*/ 2231231 w 2821781"/>
                <a:gd name="connsiteY46" fmla="*/ 823913 h 1412081"/>
                <a:gd name="connsiteX47" fmla="*/ 2152650 w 2821781"/>
                <a:gd name="connsiteY47" fmla="*/ 762000 h 1412081"/>
                <a:gd name="connsiteX48" fmla="*/ 2090738 w 2821781"/>
                <a:gd name="connsiteY48" fmla="*/ 716756 h 1412081"/>
                <a:gd name="connsiteX49" fmla="*/ 2000250 w 2821781"/>
                <a:gd name="connsiteY49" fmla="*/ 654844 h 1412081"/>
                <a:gd name="connsiteX50" fmla="*/ 1928813 w 2821781"/>
                <a:gd name="connsiteY50" fmla="*/ 611981 h 1412081"/>
                <a:gd name="connsiteX51" fmla="*/ 1862138 w 2821781"/>
                <a:gd name="connsiteY51" fmla="*/ 573881 h 1412081"/>
                <a:gd name="connsiteX52" fmla="*/ 1781175 w 2821781"/>
                <a:gd name="connsiteY52" fmla="*/ 528638 h 1412081"/>
                <a:gd name="connsiteX53" fmla="*/ 1685925 w 2821781"/>
                <a:gd name="connsiteY53" fmla="*/ 481013 h 1412081"/>
                <a:gd name="connsiteX54" fmla="*/ 1554956 w 2821781"/>
                <a:gd name="connsiteY54" fmla="*/ 426244 h 1412081"/>
                <a:gd name="connsiteX55" fmla="*/ 1407319 w 2821781"/>
                <a:gd name="connsiteY55" fmla="*/ 371475 h 1412081"/>
                <a:gd name="connsiteX56" fmla="*/ 1312069 w 2821781"/>
                <a:gd name="connsiteY56" fmla="*/ 340519 h 1412081"/>
                <a:gd name="connsiteX57" fmla="*/ 1219200 w 2821781"/>
                <a:gd name="connsiteY57" fmla="*/ 319088 h 1412081"/>
                <a:gd name="connsiteX58" fmla="*/ 1085850 w 2821781"/>
                <a:gd name="connsiteY58" fmla="*/ 302419 h 1412081"/>
                <a:gd name="connsiteX59" fmla="*/ 950119 w 2821781"/>
                <a:gd name="connsiteY59" fmla="*/ 297656 h 1412081"/>
                <a:gd name="connsiteX60" fmla="*/ 754856 w 2821781"/>
                <a:gd name="connsiteY60" fmla="*/ 290513 h 1412081"/>
                <a:gd name="connsiteX61" fmla="*/ 621506 w 2821781"/>
                <a:gd name="connsiteY61" fmla="*/ 290513 h 1412081"/>
                <a:gd name="connsiteX62" fmla="*/ 419100 w 2821781"/>
                <a:gd name="connsiteY62" fmla="*/ 292894 h 1412081"/>
                <a:gd name="connsiteX63" fmla="*/ 283369 w 2821781"/>
                <a:gd name="connsiteY63" fmla="*/ 300038 h 1412081"/>
                <a:gd name="connsiteX64" fmla="*/ 242888 w 2821781"/>
                <a:gd name="connsiteY64" fmla="*/ 304800 h 1412081"/>
                <a:gd name="connsiteX65" fmla="*/ 202406 w 2821781"/>
                <a:gd name="connsiteY65" fmla="*/ 335756 h 1412081"/>
                <a:gd name="connsiteX66" fmla="*/ 135731 w 2821781"/>
                <a:gd name="connsiteY66" fmla="*/ 392906 h 1412081"/>
                <a:gd name="connsiteX67" fmla="*/ 92869 w 2821781"/>
                <a:gd name="connsiteY67" fmla="*/ 433388 h 1412081"/>
                <a:gd name="connsiteX68" fmla="*/ 52388 w 2821781"/>
                <a:gd name="connsiteY68" fmla="*/ 471488 h 1412081"/>
                <a:gd name="connsiteX69" fmla="*/ 38100 w 2821781"/>
                <a:gd name="connsiteY69" fmla="*/ 481013 h 1412081"/>
                <a:gd name="connsiteX70" fmla="*/ 21431 w 2821781"/>
                <a:gd name="connsiteY70" fmla="*/ 485775 h 1412081"/>
                <a:gd name="connsiteX71" fmla="*/ 9525 w 2821781"/>
                <a:gd name="connsiteY71" fmla="*/ 478631 h 1412081"/>
                <a:gd name="connsiteX72" fmla="*/ 2381 w 2821781"/>
                <a:gd name="connsiteY72" fmla="*/ 459581 h 1412081"/>
                <a:gd name="connsiteX73" fmla="*/ 0 w 2821781"/>
                <a:gd name="connsiteY73" fmla="*/ 428625 h 1412081"/>
                <a:gd name="connsiteX74" fmla="*/ 2381 w 2821781"/>
                <a:gd name="connsiteY74" fmla="*/ 376238 h 1412081"/>
                <a:gd name="connsiteX75" fmla="*/ 11906 w 2821781"/>
                <a:gd name="connsiteY75" fmla="*/ 326231 h 1412081"/>
                <a:gd name="connsiteX76" fmla="*/ 35719 w 2821781"/>
                <a:gd name="connsiteY76" fmla="*/ 238125 h 1412081"/>
                <a:gd name="connsiteX77" fmla="*/ 57150 w 2821781"/>
                <a:gd name="connsiteY77" fmla="*/ 173831 h 1412081"/>
                <a:gd name="connsiteX78" fmla="*/ 83344 w 2821781"/>
                <a:gd name="connsiteY78" fmla="*/ 104775 h 1412081"/>
                <a:gd name="connsiteX79" fmla="*/ 104775 w 2821781"/>
                <a:gd name="connsiteY79" fmla="*/ 47625 h 1412081"/>
                <a:gd name="connsiteX80" fmla="*/ 116681 w 2821781"/>
                <a:gd name="connsiteY80" fmla="*/ 21431 h 1412081"/>
                <a:gd name="connsiteX81" fmla="*/ 128588 w 2821781"/>
                <a:gd name="connsiteY81" fmla="*/ 9525 h 1412081"/>
                <a:gd name="connsiteX82" fmla="*/ 150019 w 2821781"/>
                <a:gd name="connsiteY82" fmla="*/ 2381 h 1412081"/>
                <a:gd name="connsiteX83" fmla="*/ 171450 w 2821781"/>
                <a:gd name="connsiteY83" fmla="*/ 0 h 1412081"/>
                <a:gd name="connsiteX84" fmla="*/ 200025 w 2821781"/>
                <a:gd name="connsiteY84" fmla="*/ 2381 h 1412081"/>
                <a:gd name="connsiteX85" fmla="*/ 235744 w 2821781"/>
                <a:gd name="connsiteY85" fmla="*/ 9525 h 1412081"/>
                <a:gd name="connsiteX86" fmla="*/ 276225 w 2821781"/>
                <a:gd name="connsiteY86" fmla="*/ 21431 h 1412081"/>
                <a:gd name="connsiteX87" fmla="*/ 302419 w 2821781"/>
                <a:gd name="connsiteY87" fmla="*/ 30956 h 1412081"/>
                <a:gd name="connsiteX88" fmla="*/ 328613 w 2821781"/>
                <a:gd name="connsiteY88" fmla="*/ 35719 h 1412081"/>
                <a:gd name="connsiteX89" fmla="*/ 433388 w 2821781"/>
                <a:gd name="connsiteY89" fmla="*/ 35719 h 1412081"/>
                <a:gd name="connsiteX90" fmla="*/ 590550 w 2821781"/>
                <a:gd name="connsiteY90" fmla="*/ 38100 h 1412081"/>
                <a:gd name="connsiteX91" fmla="*/ 769144 w 2821781"/>
                <a:gd name="connsiteY91" fmla="*/ 45244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821781" h="1412081">
                  <a:moveTo>
                    <a:pt x="769144" y="45244"/>
                  </a:moveTo>
                  <a:lnTo>
                    <a:pt x="878681" y="50006"/>
                  </a:lnTo>
                  <a:lnTo>
                    <a:pt x="957263" y="54769"/>
                  </a:lnTo>
                  <a:lnTo>
                    <a:pt x="1021556" y="59531"/>
                  </a:lnTo>
                  <a:lnTo>
                    <a:pt x="1197769" y="78581"/>
                  </a:lnTo>
                  <a:lnTo>
                    <a:pt x="1245394" y="88106"/>
                  </a:lnTo>
                  <a:lnTo>
                    <a:pt x="1307306" y="102394"/>
                  </a:lnTo>
                  <a:lnTo>
                    <a:pt x="1490663" y="159544"/>
                  </a:lnTo>
                  <a:lnTo>
                    <a:pt x="1581150" y="197644"/>
                  </a:lnTo>
                  <a:lnTo>
                    <a:pt x="1683544" y="240506"/>
                  </a:lnTo>
                  <a:lnTo>
                    <a:pt x="1759744" y="276225"/>
                  </a:lnTo>
                  <a:lnTo>
                    <a:pt x="1831181" y="311944"/>
                  </a:lnTo>
                  <a:lnTo>
                    <a:pt x="1895475" y="347663"/>
                  </a:lnTo>
                  <a:lnTo>
                    <a:pt x="1947863" y="376238"/>
                  </a:lnTo>
                  <a:lnTo>
                    <a:pt x="2000250" y="409575"/>
                  </a:lnTo>
                  <a:lnTo>
                    <a:pt x="2052638" y="445294"/>
                  </a:lnTo>
                  <a:lnTo>
                    <a:pt x="2119313" y="492919"/>
                  </a:lnTo>
                  <a:lnTo>
                    <a:pt x="2169319" y="533400"/>
                  </a:lnTo>
                  <a:lnTo>
                    <a:pt x="2216944" y="576263"/>
                  </a:lnTo>
                  <a:lnTo>
                    <a:pt x="2283619" y="640556"/>
                  </a:lnTo>
                  <a:lnTo>
                    <a:pt x="2314575" y="671513"/>
                  </a:lnTo>
                  <a:lnTo>
                    <a:pt x="2355056" y="711994"/>
                  </a:lnTo>
                  <a:lnTo>
                    <a:pt x="2395538" y="754856"/>
                  </a:lnTo>
                  <a:lnTo>
                    <a:pt x="2433638" y="800100"/>
                  </a:lnTo>
                  <a:lnTo>
                    <a:pt x="2483644" y="859631"/>
                  </a:lnTo>
                  <a:lnTo>
                    <a:pt x="2519363" y="904875"/>
                  </a:lnTo>
                  <a:lnTo>
                    <a:pt x="2564606" y="964406"/>
                  </a:lnTo>
                  <a:lnTo>
                    <a:pt x="2633663" y="1062038"/>
                  </a:lnTo>
                  <a:lnTo>
                    <a:pt x="2712244" y="1181100"/>
                  </a:lnTo>
                  <a:lnTo>
                    <a:pt x="2778919" y="1293019"/>
                  </a:lnTo>
                  <a:lnTo>
                    <a:pt x="2812256" y="1354931"/>
                  </a:lnTo>
                  <a:lnTo>
                    <a:pt x="2821781" y="1376363"/>
                  </a:lnTo>
                  <a:lnTo>
                    <a:pt x="2821781" y="1388269"/>
                  </a:lnTo>
                  <a:lnTo>
                    <a:pt x="2819400" y="1404938"/>
                  </a:lnTo>
                  <a:lnTo>
                    <a:pt x="2809875" y="1412081"/>
                  </a:lnTo>
                  <a:lnTo>
                    <a:pt x="2790825" y="1407319"/>
                  </a:lnTo>
                  <a:lnTo>
                    <a:pt x="2776538" y="1400175"/>
                  </a:lnTo>
                  <a:lnTo>
                    <a:pt x="2759869" y="1383506"/>
                  </a:lnTo>
                  <a:lnTo>
                    <a:pt x="2733675" y="1350169"/>
                  </a:lnTo>
                  <a:lnTo>
                    <a:pt x="2681288" y="1281113"/>
                  </a:lnTo>
                  <a:lnTo>
                    <a:pt x="2631281" y="1221581"/>
                  </a:lnTo>
                  <a:lnTo>
                    <a:pt x="2571750" y="1152525"/>
                  </a:lnTo>
                  <a:lnTo>
                    <a:pt x="2512219" y="1083469"/>
                  </a:lnTo>
                  <a:lnTo>
                    <a:pt x="2424113" y="995363"/>
                  </a:lnTo>
                  <a:lnTo>
                    <a:pt x="2362200" y="938213"/>
                  </a:lnTo>
                  <a:lnTo>
                    <a:pt x="2290763" y="873919"/>
                  </a:lnTo>
                  <a:lnTo>
                    <a:pt x="2231231" y="823913"/>
                  </a:lnTo>
                  <a:lnTo>
                    <a:pt x="2152650" y="762000"/>
                  </a:lnTo>
                  <a:lnTo>
                    <a:pt x="2090738" y="716756"/>
                  </a:lnTo>
                  <a:lnTo>
                    <a:pt x="2000250" y="654844"/>
                  </a:lnTo>
                  <a:lnTo>
                    <a:pt x="1928813" y="611981"/>
                  </a:lnTo>
                  <a:lnTo>
                    <a:pt x="1862138" y="573881"/>
                  </a:lnTo>
                  <a:lnTo>
                    <a:pt x="1781175" y="528638"/>
                  </a:lnTo>
                  <a:lnTo>
                    <a:pt x="1685925" y="481013"/>
                  </a:lnTo>
                  <a:lnTo>
                    <a:pt x="1554956" y="426244"/>
                  </a:lnTo>
                  <a:lnTo>
                    <a:pt x="1407319" y="371475"/>
                  </a:lnTo>
                  <a:lnTo>
                    <a:pt x="1312069" y="340519"/>
                  </a:lnTo>
                  <a:lnTo>
                    <a:pt x="1219200" y="319088"/>
                  </a:lnTo>
                  <a:lnTo>
                    <a:pt x="1085850" y="302419"/>
                  </a:lnTo>
                  <a:lnTo>
                    <a:pt x="950119" y="297656"/>
                  </a:lnTo>
                  <a:lnTo>
                    <a:pt x="754856" y="290513"/>
                  </a:lnTo>
                  <a:lnTo>
                    <a:pt x="621506" y="290513"/>
                  </a:lnTo>
                  <a:lnTo>
                    <a:pt x="419100" y="292894"/>
                  </a:lnTo>
                  <a:lnTo>
                    <a:pt x="283369" y="300038"/>
                  </a:lnTo>
                  <a:lnTo>
                    <a:pt x="242888" y="304800"/>
                  </a:lnTo>
                  <a:lnTo>
                    <a:pt x="202406" y="335756"/>
                  </a:lnTo>
                  <a:lnTo>
                    <a:pt x="135731" y="392906"/>
                  </a:lnTo>
                  <a:lnTo>
                    <a:pt x="92869" y="433388"/>
                  </a:lnTo>
                  <a:lnTo>
                    <a:pt x="52388" y="471488"/>
                  </a:lnTo>
                  <a:lnTo>
                    <a:pt x="38100" y="481013"/>
                  </a:lnTo>
                  <a:lnTo>
                    <a:pt x="21431" y="485775"/>
                  </a:lnTo>
                  <a:lnTo>
                    <a:pt x="9525" y="478631"/>
                  </a:lnTo>
                  <a:lnTo>
                    <a:pt x="2381" y="459581"/>
                  </a:lnTo>
                  <a:lnTo>
                    <a:pt x="0" y="428625"/>
                  </a:lnTo>
                  <a:lnTo>
                    <a:pt x="2381" y="376238"/>
                  </a:lnTo>
                  <a:lnTo>
                    <a:pt x="11906" y="326231"/>
                  </a:lnTo>
                  <a:lnTo>
                    <a:pt x="35719" y="238125"/>
                  </a:lnTo>
                  <a:lnTo>
                    <a:pt x="57150" y="173831"/>
                  </a:lnTo>
                  <a:lnTo>
                    <a:pt x="83344" y="104775"/>
                  </a:lnTo>
                  <a:lnTo>
                    <a:pt x="104775" y="47625"/>
                  </a:lnTo>
                  <a:lnTo>
                    <a:pt x="116681" y="21431"/>
                  </a:lnTo>
                  <a:lnTo>
                    <a:pt x="128588" y="9525"/>
                  </a:lnTo>
                  <a:lnTo>
                    <a:pt x="150019" y="2381"/>
                  </a:lnTo>
                  <a:lnTo>
                    <a:pt x="171450" y="0"/>
                  </a:lnTo>
                  <a:lnTo>
                    <a:pt x="200025" y="2381"/>
                  </a:lnTo>
                  <a:lnTo>
                    <a:pt x="235744" y="9525"/>
                  </a:lnTo>
                  <a:lnTo>
                    <a:pt x="276225" y="21431"/>
                  </a:lnTo>
                  <a:lnTo>
                    <a:pt x="302419" y="30956"/>
                  </a:lnTo>
                  <a:lnTo>
                    <a:pt x="328613" y="35719"/>
                  </a:lnTo>
                  <a:lnTo>
                    <a:pt x="433388" y="35719"/>
                  </a:lnTo>
                  <a:lnTo>
                    <a:pt x="590550" y="38100"/>
                  </a:lnTo>
                  <a:lnTo>
                    <a:pt x="769144" y="45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6">
              <a:extLst>
                <a:ext uri="{FF2B5EF4-FFF2-40B4-BE49-F238E27FC236}">
                  <a16:creationId xmlns:a16="http://schemas.microsoft.com/office/drawing/2014/main" id="{26B51BE7-18D6-4B42-BECF-9FC8DCC265FF}"/>
                </a:ext>
              </a:extLst>
            </p:cNvPr>
            <p:cNvSpPr/>
            <p:nvPr/>
          </p:nvSpPr>
          <p:spPr>
            <a:xfrm>
              <a:off x="7132638" y="2811464"/>
              <a:ext cx="1447800" cy="1576387"/>
            </a:xfrm>
            <a:custGeom>
              <a:avLst/>
              <a:gdLst>
                <a:gd name="connsiteX0" fmla="*/ 376237 w 1447800"/>
                <a:gd name="connsiteY0" fmla="*/ 900113 h 1576388"/>
                <a:gd name="connsiteX1" fmla="*/ 321469 w 1447800"/>
                <a:gd name="connsiteY1" fmla="*/ 795338 h 1576388"/>
                <a:gd name="connsiteX2" fmla="*/ 261937 w 1447800"/>
                <a:gd name="connsiteY2" fmla="*/ 678657 h 1576388"/>
                <a:gd name="connsiteX3" fmla="*/ 195262 w 1447800"/>
                <a:gd name="connsiteY3" fmla="*/ 547688 h 1576388"/>
                <a:gd name="connsiteX4" fmla="*/ 123825 w 1447800"/>
                <a:gd name="connsiteY4" fmla="*/ 407194 h 1576388"/>
                <a:gd name="connsiteX5" fmla="*/ 57150 w 1447800"/>
                <a:gd name="connsiteY5" fmla="*/ 273844 h 1576388"/>
                <a:gd name="connsiteX6" fmla="*/ 0 w 1447800"/>
                <a:gd name="connsiteY6" fmla="*/ 164307 h 1576388"/>
                <a:gd name="connsiteX7" fmla="*/ 28575 w 1447800"/>
                <a:gd name="connsiteY7" fmla="*/ 0 h 1576388"/>
                <a:gd name="connsiteX8" fmla="*/ 104775 w 1447800"/>
                <a:gd name="connsiteY8" fmla="*/ 114300 h 1576388"/>
                <a:gd name="connsiteX9" fmla="*/ 169069 w 1447800"/>
                <a:gd name="connsiteY9" fmla="*/ 226219 h 1576388"/>
                <a:gd name="connsiteX10" fmla="*/ 240506 w 1447800"/>
                <a:gd name="connsiteY10" fmla="*/ 340519 h 1576388"/>
                <a:gd name="connsiteX11" fmla="*/ 326231 w 1447800"/>
                <a:gd name="connsiteY11" fmla="*/ 469107 h 1576388"/>
                <a:gd name="connsiteX12" fmla="*/ 419100 w 1447800"/>
                <a:gd name="connsiteY12" fmla="*/ 592932 h 1576388"/>
                <a:gd name="connsiteX13" fmla="*/ 478631 w 1447800"/>
                <a:gd name="connsiteY13" fmla="*/ 671513 h 1576388"/>
                <a:gd name="connsiteX14" fmla="*/ 547687 w 1447800"/>
                <a:gd name="connsiteY14" fmla="*/ 757238 h 1576388"/>
                <a:gd name="connsiteX15" fmla="*/ 650081 w 1447800"/>
                <a:gd name="connsiteY15" fmla="*/ 871538 h 1576388"/>
                <a:gd name="connsiteX16" fmla="*/ 711994 w 1447800"/>
                <a:gd name="connsiteY16" fmla="*/ 938213 h 1576388"/>
                <a:gd name="connsiteX17" fmla="*/ 788194 w 1447800"/>
                <a:gd name="connsiteY17" fmla="*/ 1016794 h 1576388"/>
                <a:gd name="connsiteX18" fmla="*/ 866775 w 1447800"/>
                <a:gd name="connsiteY18" fmla="*/ 1090613 h 1576388"/>
                <a:gd name="connsiteX19" fmla="*/ 935831 w 1447800"/>
                <a:gd name="connsiteY19" fmla="*/ 1152525 h 1576388"/>
                <a:gd name="connsiteX20" fmla="*/ 995362 w 1447800"/>
                <a:gd name="connsiteY20" fmla="*/ 1200150 h 1576388"/>
                <a:gd name="connsiteX21" fmla="*/ 1076325 w 1447800"/>
                <a:gd name="connsiteY21" fmla="*/ 1266825 h 1576388"/>
                <a:gd name="connsiteX22" fmla="*/ 1154906 w 1447800"/>
                <a:gd name="connsiteY22" fmla="*/ 1326357 h 1576388"/>
                <a:gd name="connsiteX23" fmla="*/ 1245394 w 1447800"/>
                <a:gd name="connsiteY23" fmla="*/ 1390650 h 1576388"/>
                <a:gd name="connsiteX24" fmla="*/ 1319212 w 1447800"/>
                <a:gd name="connsiteY24" fmla="*/ 1440657 h 1576388"/>
                <a:gd name="connsiteX25" fmla="*/ 1390650 w 1447800"/>
                <a:gd name="connsiteY25" fmla="*/ 1483519 h 1576388"/>
                <a:gd name="connsiteX26" fmla="*/ 1428750 w 1447800"/>
                <a:gd name="connsiteY26" fmla="*/ 1504950 h 1576388"/>
                <a:gd name="connsiteX27" fmla="*/ 1440656 w 1447800"/>
                <a:gd name="connsiteY27" fmla="*/ 1514475 h 1576388"/>
                <a:gd name="connsiteX28" fmla="*/ 1447800 w 1447800"/>
                <a:gd name="connsiteY28" fmla="*/ 1533525 h 1576388"/>
                <a:gd name="connsiteX29" fmla="*/ 1447800 w 1447800"/>
                <a:gd name="connsiteY29" fmla="*/ 1550194 h 1576388"/>
                <a:gd name="connsiteX30" fmla="*/ 1440656 w 1447800"/>
                <a:gd name="connsiteY30" fmla="*/ 1562100 h 1576388"/>
                <a:gd name="connsiteX31" fmla="*/ 1433512 w 1447800"/>
                <a:gd name="connsiteY31" fmla="*/ 1571625 h 1576388"/>
                <a:gd name="connsiteX32" fmla="*/ 1412081 w 1447800"/>
                <a:gd name="connsiteY32" fmla="*/ 1576388 h 1576388"/>
                <a:gd name="connsiteX33" fmla="*/ 1352550 w 1447800"/>
                <a:gd name="connsiteY33" fmla="*/ 1576388 h 1576388"/>
                <a:gd name="connsiteX34" fmla="*/ 1226344 w 1447800"/>
                <a:gd name="connsiteY34" fmla="*/ 1571625 h 1576388"/>
                <a:gd name="connsiteX35" fmla="*/ 1071562 w 1447800"/>
                <a:gd name="connsiteY35" fmla="*/ 1564482 h 1576388"/>
                <a:gd name="connsiteX36" fmla="*/ 881062 w 1447800"/>
                <a:gd name="connsiteY36" fmla="*/ 1554957 h 1576388"/>
                <a:gd name="connsiteX37" fmla="*/ 821531 w 1447800"/>
                <a:gd name="connsiteY37" fmla="*/ 1554957 h 1576388"/>
                <a:gd name="connsiteX38" fmla="*/ 797719 w 1447800"/>
                <a:gd name="connsiteY38" fmla="*/ 1552575 h 1576388"/>
                <a:gd name="connsiteX39" fmla="*/ 771525 w 1447800"/>
                <a:gd name="connsiteY39" fmla="*/ 1545432 h 1576388"/>
                <a:gd name="connsiteX40" fmla="*/ 740569 w 1447800"/>
                <a:gd name="connsiteY40" fmla="*/ 1528763 h 1576388"/>
                <a:gd name="connsiteX41" fmla="*/ 719137 w 1447800"/>
                <a:gd name="connsiteY41" fmla="*/ 1512094 h 1576388"/>
                <a:gd name="connsiteX42" fmla="*/ 700087 w 1447800"/>
                <a:gd name="connsiteY42" fmla="*/ 1495425 h 1576388"/>
                <a:gd name="connsiteX43" fmla="*/ 673894 w 1447800"/>
                <a:gd name="connsiteY43" fmla="*/ 1464469 h 1576388"/>
                <a:gd name="connsiteX44" fmla="*/ 647700 w 1447800"/>
                <a:gd name="connsiteY44" fmla="*/ 1428750 h 1576388"/>
                <a:gd name="connsiteX45" fmla="*/ 616744 w 1447800"/>
                <a:gd name="connsiteY45" fmla="*/ 1378744 h 1576388"/>
                <a:gd name="connsiteX46" fmla="*/ 571500 w 1447800"/>
                <a:gd name="connsiteY46" fmla="*/ 1283494 h 1576388"/>
                <a:gd name="connsiteX47" fmla="*/ 514350 w 1447800"/>
                <a:gd name="connsiteY47" fmla="*/ 1169194 h 1576388"/>
                <a:gd name="connsiteX48" fmla="*/ 457200 w 1447800"/>
                <a:gd name="connsiteY48" fmla="*/ 1062038 h 1576388"/>
                <a:gd name="connsiteX49" fmla="*/ 376237 w 1447800"/>
                <a:gd name="connsiteY49" fmla="*/ 900113 h 15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47800" h="1576388">
                  <a:moveTo>
                    <a:pt x="376237" y="900113"/>
                  </a:moveTo>
                  <a:lnTo>
                    <a:pt x="321469" y="795338"/>
                  </a:lnTo>
                  <a:lnTo>
                    <a:pt x="261937" y="678657"/>
                  </a:lnTo>
                  <a:lnTo>
                    <a:pt x="195262" y="547688"/>
                  </a:lnTo>
                  <a:lnTo>
                    <a:pt x="123825" y="407194"/>
                  </a:lnTo>
                  <a:lnTo>
                    <a:pt x="57150" y="273844"/>
                  </a:lnTo>
                  <a:lnTo>
                    <a:pt x="0" y="164307"/>
                  </a:lnTo>
                  <a:lnTo>
                    <a:pt x="28575" y="0"/>
                  </a:lnTo>
                  <a:lnTo>
                    <a:pt x="104775" y="114300"/>
                  </a:lnTo>
                  <a:lnTo>
                    <a:pt x="169069" y="226219"/>
                  </a:lnTo>
                  <a:lnTo>
                    <a:pt x="240506" y="340519"/>
                  </a:lnTo>
                  <a:lnTo>
                    <a:pt x="326231" y="469107"/>
                  </a:lnTo>
                  <a:lnTo>
                    <a:pt x="419100" y="592932"/>
                  </a:lnTo>
                  <a:lnTo>
                    <a:pt x="478631" y="671513"/>
                  </a:lnTo>
                  <a:lnTo>
                    <a:pt x="547687" y="757238"/>
                  </a:lnTo>
                  <a:lnTo>
                    <a:pt x="650081" y="871538"/>
                  </a:lnTo>
                  <a:lnTo>
                    <a:pt x="711994" y="938213"/>
                  </a:lnTo>
                  <a:lnTo>
                    <a:pt x="788194" y="1016794"/>
                  </a:lnTo>
                  <a:lnTo>
                    <a:pt x="866775" y="1090613"/>
                  </a:lnTo>
                  <a:lnTo>
                    <a:pt x="935831" y="1152525"/>
                  </a:lnTo>
                  <a:lnTo>
                    <a:pt x="995362" y="1200150"/>
                  </a:lnTo>
                  <a:lnTo>
                    <a:pt x="1076325" y="1266825"/>
                  </a:lnTo>
                  <a:lnTo>
                    <a:pt x="1154906" y="1326357"/>
                  </a:lnTo>
                  <a:lnTo>
                    <a:pt x="1245394" y="1390650"/>
                  </a:lnTo>
                  <a:lnTo>
                    <a:pt x="1319212" y="1440657"/>
                  </a:lnTo>
                  <a:lnTo>
                    <a:pt x="1390650" y="1483519"/>
                  </a:lnTo>
                  <a:lnTo>
                    <a:pt x="1428750" y="1504950"/>
                  </a:lnTo>
                  <a:lnTo>
                    <a:pt x="1440656" y="1514475"/>
                  </a:lnTo>
                  <a:lnTo>
                    <a:pt x="1447800" y="1533525"/>
                  </a:lnTo>
                  <a:lnTo>
                    <a:pt x="1447800" y="1550194"/>
                  </a:lnTo>
                  <a:lnTo>
                    <a:pt x="1440656" y="1562100"/>
                  </a:lnTo>
                  <a:lnTo>
                    <a:pt x="1433512" y="1571625"/>
                  </a:lnTo>
                  <a:lnTo>
                    <a:pt x="1412081" y="1576388"/>
                  </a:lnTo>
                  <a:lnTo>
                    <a:pt x="1352550" y="1576388"/>
                  </a:lnTo>
                  <a:lnTo>
                    <a:pt x="1226344" y="1571625"/>
                  </a:lnTo>
                  <a:lnTo>
                    <a:pt x="1071562" y="1564482"/>
                  </a:lnTo>
                  <a:lnTo>
                    <a:pt x="881062" y="1554957"/>
                  </a:lnTo>
                  <a:lnTo>
                    <a:pt x="821531" y="1554957"/>
                  </a:lnTo>
                  <a:lnTo>
                    <a:pt x="797719" y="1552575"/>
                  </a:lnTo>
                  <a:lnTo>
                    <a:pt x="771525" y="1545432"/>
                  </a:lnTo>
                  <a:lnTo>
                    <a:pt x="740569" y="1528763"/>
                  </a:lnTo>
                  <a:lnTo>
                    <a:pt x="719137" y="1512094"/>
                  </a:lnTo>
                  <a:lnTo>
                    <a:pt x="700087" y="1495425"/>
                  </a:lnTo>
                  <a:lnTo>
                    <a:pt x="673894" y="1464469"/>
                  </a:lnTo>
                  <a:lnTo>
                    <a:pt x="647700" y="1428750"/>
                  </a:lnTo>
                  <a:lnTo>
                    <a:pt x="616744" y="1378744"/>
                  </a:lnTo>
                  <a:lnTo>
                    <a:pt x="571500" y="1283494"/>
                  </a:lnTo>
                  <a:lnTo>
                    <a:pt x="514350" y="1169194"/>
                  </a:lnTo>
                  <a:lnTo>
                    <a:pt x="457200" y="1062038"/>
                  </a:lnTo>
                  <a:lnTo>
                    <a:pt x="376237" y="900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20A1DE43-9F04-4D92-99C0-97C84C5C3894}"/>
                </a:ext>
              </a:extLst>
            </p:cNvPr>
            <p:cNvSpPr/>
            <p:nvPr/>
          </p:nvSpPr>
          <p:spPr>
            <a:xfrm>
              <a:off x="7400925" y="1757364"/>
              <a:ext cx="649288" cy="681037"/>
            </a:xfrm>
            <a:custGeom>
              <a:avLst/>
              <a:gdLst>
                <a:gd name="connsiteX0" fmla="*/ 342900 w 650081"/>
                <a:gd name="connsiteY0" fmla="*/ 416718 h 681037"/>
                <a:gd name="connsiteX1" fmla="*/ 297656 w 650081"/>
                <a:gd name="connsiteY1" fmla="*/ 352425 h 681037"/>
                <a:gd name="connsiteX2" fmla="*/ 271463 w 650081"/>
                <a:gd name="connsiteY2" fmla="*/ 319087 h 681037"/>
                <a:gd name="connsiteX3" fmla="*/ 235744 w 650081"/>
                <a:gd name="connsiteY3" fmla="*/ 276225 h 681037"/>
                <a:gd name="connsiteX4" fmla="*/ 185738 w 650081"/>
                <a:gd name="connsiteY4" fmla="*/ 219075 h 681037"/>
                <a:gd name="connsiteX5" fmla="*/ 135731 w 650081"/>
                <a:gd name="connsiteY5" fmla="*/ 166687 h 681037"/>
                <a:gd name="connsiteX6" fmla="*/ 78581 w 650081"/>
                <a:gd name="connsiteY6" fmla="*/ 111918 h 681037"/>
                <a:gd name="connsiteX7" fmla="*/ 21431 w 650081"/>
                <a:gd name="connsiteY7" fmla="*/ 61912 h 681037"/>
                <a:gd name="connsiteX8" fmla="*/ 7144 w 650081"/>
                <a:gd name="connsiteY8" fmla="*/ 42862 h 681037"/>
                <a:gd name="connsiteX9" fmla="*/ 2381 w 650081"/>
                <a:gd name="connsiteY9" fmla="*/ 33337 h 681037"/>
                <a:gd name="connsiteX10" fmla="*/ 0 w 650081"/>
                <a:gd name="connsiteY10" fmla="*/ 16668 h 681037"/>
                <a:gd name="connsiteX11" fmla="*/ 2381 w 650081"/>
                <a:gd name="connsiteY11" fmla="*/ 9525 h 681037"/>
                <a:gd name="connsiteX12" fmla="*/ 14288 w 650081"/>
                <a:gd name="connsiteY12" fmla="*/ 2381 h 681037"/>
                <a:gd name="connsiteX13" fmla="*/ 28575 w 650081"/>
                <a:gd name="connsiteY13" fmla="*/ 0 h 681037"/>
                <a:gd name="connsiteX14" fmla="*/ 54769 w 650081"/>
                <a:gd name="connsiteY14" fmla="*/ 2381 h 681037"/>
                <a:gd name="connsiteX15" fmla="*/ 107156 w 650081"/>
                <a:gd name="connsiteY15" fmla="*/ 16668 h 681037"/>
                <a:gd name="connsiteX16" fmla="*/ 228600 w 650081"/>
                <a:gd name="connsiteY16" fmla="*/ 61912 h 681037"/>
                <a:gd name="connsiteX17" fmla="*/ 340519 w 650081"/>
                <a:gd name="connsiteY17" fmla="*/ 104775 h 681037"/>
                <a:gd name="connsiteX18" fmla="*/ 454819 w 650081"/>
                <a:gd name="connsiteY18" fmla="*/ 154781 h 681037"/>
                <a:gd name="connsiteX19" fmla="*/ 523875 w 650081"/>
                <a:gd name="connsiteY19" fmla="*/ 192881 h 681037"/>
                <a:gd name="connsiteX20" fmla="*/ 561975 w 650081"/>
                <a:gd name="connsiteY20" fmla="*/ 219075 h 681037"/>
                <a:gd name="connsiteX21" fmla="*/ 573881 w 650081"/>
                <a:gd name="connsiteY21" fmla="*/ 228600 h 681037"/>
                <a:gd name="connsiteX22" fmla="*/ 588169 w 650081"/>
                <a:gd name="connsiteY22" fmla="*/ 257175 h 681037"/>
                <a:gd name="connsiteX23" fmla="*/ 602456 w 650081"/>
                <a:gd name="connsiteY23" fmla="*/ 285750 h 681037"/>
                <a:gd name="connsiteX24" fmla="*/ 623888 w 650081"/>
                <a:gd name="connsiteY24" fmla="*/ 347662 h 681037"/>
                <a:gd name="connsiteX25" fmla="*/ 642938 w 650081"/>
                <a:gd name="connsiteY25" fmla="*/ 426243 h 681037"/>
                <a:gd name="connsiteX26" fmla="*/ 650081 w 650081"/>
                <a:gd name="connsiteY26" fmla="*/ 459581 h 681037"/>
                <a:gd name="connsiteX27" fmla="*/ 650081 w 650081"/>
                <a:gd name="connsiteY27" fmla="*/ 490537 h 681037"/>
                <a:gd name="connsiteX28" fmla="*/ 638175 w 650081"/>
                <a:gd name="connsiteY28" fmla="*/ 550068 h 681037"/>
                <a:gd name="connsiteX29" fmla="*/ 626269 w 650081"/>
                <a:gd name="connsiteY29" fmla="*/ 619125 h 681037"/>
                <a:gd name="connsiteX30" fmla="*/ 619125 w 650081"/>
                <a:gd name="connsiteY30" fmla="*/ 642937 h 681037"/>
                <a:gd name="connsiteX31" fmla="*/ 604838 w 650081"/>
                <a:gd name="connsiteY31" fmla="*/ 666750 h 681037"/>
                <a:gd name="connsiteX32" fmla="*/ 590550 w 650081"/>
                <a:gd name="connsiteY32" fmla="*/ 676275 h 681037"/>
                <a:gd name="connsiteX33" fmla="*/ 569119 w 650081"/>
                <a:gd name="connsiteY33" fmla="*/ 681037 h 681037"/>
                <a:gd name="connsiteX34" fmla="*/ 542925 w 650081"/>
                <a:gd name="connsiteY34" fmla="*/ 678656 h 681037"/>
                <a:gd name="connsiteX35" fmla="*/ 504825 w 650081"/>
                <a:gd name="connsiteY35" fmla="*/ 666750 h 681037"/>
                <a:gd name="connsiteX36" fmla="*/ 476250 w 650081"/>
                <a:gd name="connsiteY36" fmla="*/ 647700 h 681037"/>
                <a:gd name="connsiteX37" fmla="*/ 454819 w 650081"/>
                <a:gd name="connsiteY37" fmla="*/ 609600 h 681037"/>
                <a:gd name="connsiteX38" fmla="*/ 421481 w 650081"/>
                <a:gd name="connsiteY38" fmla="*/ 547687 h 681037"/>
                <a:gd name="connsiteX39" fmla="*/ 385763 w 650081"/>
                <a:gd name="connsiteY39" fmla="*/ 485775 h 681037"/>
                <a:gd name="connsiteX40" fmla="*/ 342900 w 650081"/>
                <a:gd name="connsiteY40" fmla="*/ 41671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0081" h="681037">
                  <a:moveTo>
                    <a:pt x="342900" y="416718"/>
                  </a:moveTo>
                  <a:lnTo>
                    <a:pt x="297656" y="352425"/>
                  </a:lnTo>
                  <a:lnTo>
                    <a:pt x="271463" y="319087"/>
                  </a:lnTo>
                  <a:lnTo>
                    <a:pt x="235744" y="276225"/>
                  </a:lnTo>
                  <a:lnTo>
                    <a:pt x="185738" y="219075"/>
                  </a:lnTo>
                  <a:lnTo>
                    <a:pt x="135731" y="166687"/>
                  </a:lnTo>
                  <a:lnTo>
                    <a:pt x="78581" y="111918"/>
                  </a:lnTo>
                  <a:lnTo>
                    <a:pt x="21431" y="61912"/>
                  </a:lnTo>
                  <a:lnTo>
                    <a:pt x="7144" y="42862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14288" y="2381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107156" y="16668"/>
                  </a:lnTo>
                  <a:lnTo>
                    <a:pt x="228600" y="61912"/>
                  </a:lnTo>
                  <a:lnTo>
                    <a:pt x="340519" y="104775"/>
                  </a:lnTo>
                  <a:lnTo>
                    <a:pt x="454819" y="154781"/>
                  </a:lnTo>
                  <a:lnTo>
                    <a:pt x="523875" y="192881"/>
                  </a:lnTo>
                  <a:lnTo>
                    <a:pt x="561975" y="219075"/>
                  </a:lnTo>
                  <a:lnTo>
                    <a:pt x="573881" y="228600"/>
                  </a:lnTo>
                  <a:lnTo>
                    <a:pt x="588169" y="257175"/>
                  </a:lnTo>
                  <a:lnTo>
                    <a:pt x="602456" y="285750"/>
                  </a:lnTo>
                  <a:lnTo>
                    <a:pt x="623888" y="347662"/>
                  </a:lnTo>
                  <a:lnTo>
                    <a:pt x="642938" y="426243"/>
                  </a:lnTo>
                  <a:lnTo>
                    <a:pt x="650081" y="459581"/>
                  </a:lnTo>
                  <a:lnTo>
                    <a:pt x="650081" y="490537"/>
                  </a:lnTo>
                  <a:lnTo>
                    <a:pt x="638175" y="550068"/>
                  </a:lnTo>
                  <a:lnTo>
                    <a:pt x="626269" y="619125"/>
                  </a:lnTo>
                  <a:lnTo>
                    <a:pt x="619125" y="642937"/>
                  </a:lnTo>
                  <a:lnTo>
                    <a:pt x="604838" y="666750"/>
                  </a:lnTo>
                  <a:lnTo>
                    <a:pt x="590550" y="676275"/>
                  </a:lnTo>
                  <a:lnTo>
                    <a:pt x="569119" y="681037"/>
                  </a:lnTo>
                  <a:lnTo>
                    <a:pt x="542925" y="678656"/>
                  </a:lnTo>
                  <a:lnTo>
                    <a:pt x="504825" y="666750"/>
                  </a:lnTo>
                  <a:lnTo>
                    <a:pt x="476250" y="647700"/>
                  </a:lnTo>
                  <a:lnTo>
                    <a:pt x="454819" y="609600"/>
                  </a:lnTo>
                  <a:lnTo>
                    <a:pt x="421481" y="547687"/>
                  </a:lnTo>
                  <a:lnTo>
                    <a:pt x="385763" y="485775"/>
                  </a:lnTo>
                  <a:lnTo>
                    <a:pt x="342900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44572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577BE6C4-6324-4287-A987-C384B7FF80F5}"/>
              </a:ext>
            </a:extLst>
          </p:cNvPr>
          <p:cNvGrpSpPr/>
          <p:nvPr/>
        </p:nvGrpSpPr>
        <p:grpSpPr>
          <a:xfrm>
            <a:off x="3741740" y="1493839"/>
            <a:ext cx="4648198" cy="4481511"/>
            <a:chOff x="3741740" y="1493839"/>
            <a:chExt cx="4648198" cy="4481511"/>
          </a:xfrm>
          <a:solidFill>
            <a:schemeClr val="tx1"/>
          </a:solidFill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C05AC9B-173D-49DC-B10E-6EE9757BF49A}"/>
                </a:ext>
              </a:extLst>
            </p:cNvPr>
            <p:cNvSpPr/>
            <p:nvPr/>
          </p:nvSpPr>
          <p:spPr>
            <a:xfrm>
              <a:off x="4065590" y="1655763"/>
              <a:ext cx="863600" cy="615950"/>
            </a:xfrm>
            <a:custGeom>
              <a:avLst/>
              <a:gdLst>
                <a:gd name="connsiteX0" fmla="*/ 547687 w 864394"/>
                <a:gd name="connsiteY0" fmla="*/ 521494 h 616744"/>
                <a:gd name="connsiteX1" fmla="*/ 459581 w 864394"/>
                <a:gd name="connsiteY1" fmla="*/ 464344 h 616744"/>
                <a:gd name="connsiteX2" fmla="*/ 411956 w 864394"/>
                <a:gd name="connsiteY2" fmla="*/ 431006 h 616744"/>
                <a:gd name="connsiteX3" fmla="*/ 319087 w 864394"/>
                <a:gd name="connsiteY3" fmla="*/ 350044 h 616744"/>
                <a:gd name="connsiteX4" fmla="*/ 207169 w 864394"/>
                <a:gd name="connsiteY4" fmla="*/ 247650 h 616744"/>
                <a:gd name="connsiteX5" fmla="*/ 104775 w 864394"/>
                <a:gd name="connsiteY5" fmla="*/ 147637 h 616744"/>
                <a:gd name="connsiteX6" fmla="*/ 28575 w 864394"/>
                <a:gd name="connsiteY6" fmla="*/ 76200 h 616744"/>
                <a:gd name="connsiteX7" fmla="*/ 9525 w 864394"/>
                <a:gd name="connsiteY7" fmla="*/ 52387 h 616744"/>
                <a:gd name="connsiteX8" fmla="*/ 2381 w 864394"/>
                <a:gd name="connsiteY8" fmla="*/ 35719 h 616744"/>
                <a:gd name="connsiteX9" fmla="*/ 0 w 864394"/>
                <a:gd name="connsiteY9" fmla="*/ 21431 h 616744"/>
                <a:gd name="connsiteX10" fmla="*/ 2381 w 864394"/>
                <a:gd name="connsiteY10" fmla="*/ 9525 h 616744"/>
                <a:gd name="connsiteX11" fmla="*/ 14287 w 864394"/>
                <a:gd name="connsiteY11" fmla="*/ 2381 h 616744"/>
                <a:gd name="connsiteX12" fmla="*/ 40481 w 864394"/>
                <a:gd name="connsiteY12" fmla="*/ 0 h 616744"/>
                <a:gd name="connsiteX13" fmla="*/ 78581 w 864394"/>
                <a:gd name="connsiteY13" fmla="*/ 14287 h 616744"/>
                <a:gd name="connsiteX14" fmla="*/ 135731 w 864394"/>
                <a:gd name="connsiteY14" fmla="*/ 45244 h 616744"/>
                <a:gd name="connsiteX15" fmla="*/ 226219 w 864394"/>
                <a:gd name="connsiteY15" fmla="*/ 88106 h 616744"/>
                <a:gd name="connsiteX16" fmla="*/ 300037 w 864394"/>
                <a:gd name="connsiteY16" fmla="*/ 119062 h 616744"/>
                <a:gd name="connsiteX17" fmla="*/ 390525 w 864394"/>
                <a:gd name="connsiteY17" fmla="*/ 152400 h 616744"/>
                <a:gd name="connsiteX18" fmla="*/ 450056 w 864394"/>
                <a:gd name="connsiteY18" fmla="*/ 173831 h 616744"/>
                <a:gd name="connsiteX19" fmla="*/ 514350 w 864394"/>
                <a:gd name="connsiteY19" fmla="*/ 190500 h 616744"/>
                <a:gd name="connsiteX20" fmla="*/ 609600 w 864394"/>
                <a:gd name="connsiteY20" fmla="*/ 207169 h 616744"/>
                <a:gd name="connsiteX21" fmla="*/ 690562 w 864394"/>
                <a:gd name="connsiteY21" fmla="*/ 211931 h 616744"/>
                <a:gd name="connsiteX22" fmla="*/ 702469 w 864394"/>
                <a:gd name="connsiteY22" fmla="*/ 221456 h 616744"/>
                <a:gd name="connsiteX23" fmla="*/ 745331 w 864394"/>
                <a:gd name="connsiteY23" fmla="*/ 271462 h 616744"/>
                <a:gd name="connsiteX24" fmla="*/ 783431 w 864394"/>
                <a:gd name="connsiteY24" fmla="*/ 319087 h 616744"/>
                <a:gd name="connsiteX25" fmla="*/ 809625 w 864394"/>
                <a:gd name="connsiteY25" fmla="*/ 357187 h 616744"/>
                <a:gd name="connsiteX26" fmla="*/ 833437 w 864394"/>
                <a:gd name="connsiteY26" fmla="*/ 395287 h 616744"/>
                <a:gd name="connsiteX27" fmla="*/ 850106 w 864394"/>
                <a:gd name="connsiteY27" fmla="*/ 428625 h 616744"/>
                <a:gd name="connsiteX28" fmla="*/ 859631 w 864394"/>
                <a:gd name="connsiteY28" fmla="*/ 459581 h 616744"/>
                <a:gd name="connsiteX29" fmla="*/ 864394 w 864394"/>
                <a:gd name="connsiteY29" fmla="*/ 488156 h 616744"/>
                <a:gd name="connsiteX30" fmla="*/ 862012 w 864394"/>
                <a:gd name="connsiteY30" fmla="*/ 519112 h 616744"/>
                <a:gd name="connsiteX31" fmla="*/ 854869 w 864394"/>
                <a:gd name="connsiteY31" fmla="*/ 561975 h 616744"/>
                <a:gd name="connsiteX32" fmla="*/ 842962 w 864394"/>
                <a:gd name="connsiteY32" fmla="*/ 585787 h 616744"/>
                <a:gd name="connsiteX33" fmla="*/ 823912 w 864394"/>
                <a:gd name="connsiteY33" fmla="*/ 600075 h 616744"/>
                <a:gd name="connsiteX34" fmla="*/ 800100 w 864394"/>
                <a:gd name="connsiteY34" fmla="*/ 611981 h 616744"/>
                <a:gd name="connsiteX35" fmla="*/ 769144 w 864394"/>
                <a:gd name="connsiteY35" fmla="*/ 616744 h 616744"/>
                <a:gd name="connsiteX36" fmla="*/ 716756 w 864394"/>
                <a:gd name="connsiteY36" fmla="*/ 614362 h 616744"/>
                <a:gd name="connsiteX37" fmla="*/ 676275 w 864394"/>
                <a:gd name="connsiteY37" fmla="*/ 600075 h 616744"/>
                <a:gd name="connsiteX38" fmla="*/ 547687 w 864394"/>
                <a:gd name="connsiteY38" fmla="*/ 521494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4394" h="616744">
                  <a:moveTo>
                    <a:pt x="547687" y="521494"/>
                  </a:moveTo>
                  <a:lnTo>
                    <a:pt x="459581" y="464344"/>
                  </a:lnTo>
                  <a:lnTo>
                    <a:pt x="411956" y="431006"/>
                  </a:lnTo>
                  <a:lnTo>
                    <a:pt x="319087" y="350044"/>
                  </a:lnTo>
                  <a:lnTo>
                    <a:pt x="207169" y="247650"/>
                  </a:lnTo>
                  <a:lnTo>
                    <a:pt x="104775" y="147637"/>
                  </a:lnTo>
                  <a:lnTo>
                    <a:pt x="28575" y="76200"/>
                  </a:lnTo>
                  <a:lnTo>
                    <a:pt x="9525" y="52387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78581" y="14287"/>
                  </a:lnTo>
                  <a:lnTo>
                    <a:pt x="135731" y="45244"/>
                  </a:lnTo>
                  <a:lnTo>
                    <a:pt x="226219" y="88106"/>
                  </a:lnTo>
                  <a:lnTo>
                    <a:pt x="300037" y="119062"/>
                  </a:lnTo>
                  <a:lnTo>
                    <a:pt x="390525" y="152400"/>
                  </a:lnTo>
                  <a:lnTo>
                    <a:pt x="450056" y="173831"/>
                  </a:lnTo>
                  <a:lnTo>
                    <a:pt x="514350" y="190500"/>
                  </a:lnTo>
                  <a:lnTo>
                    <a:pt x="609600" y="207169"/>
                  </a:lnTo>
                  <a:lnTo>
                    <a:pt x="690562" y="211931"/>
                  </a:lnTo>
                  <a:lnTo>
                    <a:pt x="702469" y="221456"/>
                  </a:lnTo>
                  <a:lnTo>
                    <a:pt x="745331" y="271462"/>
                  </a:lnTo>
                  <a:lnTo>
                    <a:pt x="783431" y="319087"/>
                  </a:lnTo>
                  <a:lnTo>
                    <a:pt x="809625" y="357187"/>
                  </a:lnTo>
                  <a:lnTo>
                    <a:pt x="833437" y="395287"/>
                  </a:lnTo>
                  <a:lnTo>
                    <a:pt x="850106" y="428625"/>
                  </a:lnTo>
                  <a:lnTo>
                    <a:pt x="859631" y="459581"/>
                  </a:lnTo>
                  <a:lnTo>
                    <a:pt x="864394" y="488156"/>
                  </a:lnTo>
                  <a:lnTo>
                    <a:pt x="862012" y="519112"/>
                  </a:lnTo>
                  <a:lnTo>
                    <a:pt x="854869" y="561975"/>
                  </a:lnTo>
                  <a:lnTo>
                    <a:pt x="842962" y="585787"/>
                  </a:lnTo>
                  <a:lnTo>
                    <a:pt x="823912" y="600075"/>
                  </a:lnTo>
                  <a:lnTo>
                    <a:pt x="800100" y="611981"/>
                  </a:lnTo>
                  <a:lnTo>
                    <a:pt x="769144" y="616744"/>
                  </a:lnTo>
                  <a:lnTo>
                    <a:pt x="716756" y="614362"/>
                  </a:lnTo>
                  <a:lnTo>
                    <a:pt x="676275" y="600075"/>
                  </a:lnTo>
                  <a:lnTo>
                    <a:pt x="547687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E844AB00-8723-4162-8D92-017347F1DA8E}"/>
                </a:ext>
              </a:extLst>
            </p:cNvPr>
            <p:cNvSpPr/>
            <p:nvPr/>
          </p:nvSpPr>
          <p:spPr>
            <a:xfrm>
              <a:off x="3775078" y="2786063"/>
              <a:ext cx="866775" cy="660400"/>
            </a:xfrm>
            <a:custGeom>
              <a:avLst/>
              <a:gdLst>
                <a:gd name="connsiteX0" fmla="*/ 466725 w 866775"/>
                <a:gd name="connsiteY0" fmla="*/ 507206 h 659606"/>
                <a:gd name="connsiteX1" fmla="*/ 354807 w 866775"/>
                <a:gd name="connsiteY1" fmla="*/ 426243 h 659606"/>
                <a:gd name="connsiteX2" fmla="*/ 264319 w 866775"/>
                <a:gd name="connsiteY2" fmla="*/ 352425 h 659606"/>
                <a:gd name="connsiteX3" fmla="*/ 145257 w 866775"/>
                <a:gd name="connsiteY3" fmla="*/ 228600 h 659606"/>
                <a:gd name="connsiteX4" fmla="*/ 78582 w 866775"/>
                <a:gd name="connsiteY4" fmla="*/ 150018 h 659606"/>
                <a:gd name="connsiteX5" fmla="*/ 23813 w 866775"/>
                <a:gd name="connsiteY5" fmla="*/ 80962 h 659606"/>
                <a:gd name="connsiteX6" fmla="*/ 9525 w 866775"/>
                <a:gd name="connsiteY6" fmla="*/ 54768 h 659606"/>
                <a:gd name="connsiteX7" fmla="*/ 0 w 866775"/>
                <a:gd name="connsiteY7" fmla="*/ 26193 h 659606"/>
                <a:gd name="connsiteX8" fmla="*/ 2382 w 866775"/>
                <a:gd name="connsiteY8" fmla="*/ 7143 h 659606"/>
                <a:gd name="connsiteX9" fmla="*/ 16669 w 866775"/>
                <a:gd name="connsiteY9" fmla="*/ 0 h 659606"/>
                <a:gd name="connsiteX10" fmla="*/ 40482 w 866775"/>
                <a:gd name="connsiteY10" fmla="*/ 4762 h 659606"/>
                <a:gd name="connsiteX11" fmla="*/ 95250 w 866775"/>
                <a:gd name="connsiteY11" fmla="*/ 38100 h 659606"/>
                <a:gd name="connsiteX12" fmla="*/ 135732 w 866775"/>
                <a:gd name="connsiteY12" fmla="*/ 66675 h 659606"/>
                <a:gd name="connsiteX13" fmla="*/ 183357 w 866775"/>
                <a:gd name="connsiteY13" fmla="*/ 92868 h 659606"/>
                <a:gd name="connsiteX14" fmla="*/ 276225 w 866775"/>
                <a:gd name="connsiteY14" fmla="*/ 140493 h 659606"/>
                <a:gd name="connsiteX15" fmla="*/ 364332 w 866775"/>
                <a:gd name="connsiteY15" fmla="*/ 176212 h 659606"/>
                <a:gd name="connsiteX16" fmla="*/ 469107 w 866775"/>
                <a:gd name="connsiteY16" fmla="*/ 209550 h 659606"/>
                <a:gd name="connsiteX17" fmla="*/ 523875 w 866775"/>
                <a:gd name="connsiteY17" fmla="*/ 223837 h 659606"/>
                <a:gd name="connsiteX18" fmla="*/ 571500 w 866775"/>
                <a:gd name="connsiteY18" fmla="*/ 233362 h 659606"/>
                <a:gd name="connsiteX19" fmla="*/ 616744 w 866775"/>
                <a:gd name="connsiteY19" fmla="*/ 245268 h 659606"/>
                <a:gd name="connsiteX20" fmla="*/ 671513 w 866775"/>
                <a:gd name="connsiteY20" fmla="*/ 264318 h 659606"/>
                <a:gd name="connsiteX21" fmla="*/ 723900 w 866775"/>
                <a:gd name="connsiteY21" fmla="*/ 292893 h 659606"/>
                <a:gd name="connsiteX22" fmla="*/ 766763 w 866775"/>
                <a:gd name="connsiteY22" fmla="*/ 323850 h 659606"/>
                <a:gd name="connsiteX23" fmla="*/ 795338 w 866775"/>
                <a:gd name="connsiteY23" fmla="*/ 350043 h 659606"/>
                <a:gd name="connsiteX24" fmla="*/ 821532 w 866775"/>
                <a:gd name="connsiteY24" fmla="*/ 383381 h 659606"/>
                <a:gd name="connsiteX25" fmla="*/ 840582 w 866775"/>
                <a:gd name="connsiteY25" fmla="*/ 419100 h 659606"/>
                <a:gd name="connsiteX26" fmla="*/ 854869 w 866775"/>
                <a:gd name="connsiteY26" fmla="*/ 457200 h 659606"/>
                <a:gd name="connsiteX27" fmla="*/ 864394 w 866775"/>
                <a:gd name="connsiteY27" fmla="*/ 490537 h 659606"/>
                <a:gd name="connsiteX28" fmla="*/ 866775 w 866775"/>
                <a:gd name="connsiteY28" fmla="*/ 531018 h 659606"/>
                <a:gd name="connsiteX29" fmla="*/ 862013 w 866775"/>
                <a:gd name="connsiteY29" fmla="*/ 571500 h 659606"/>
                <a:gd name="connsiteX30" fmla="*/ 854869 w 866775"/>
                <a:gd name="connsiteY30" fmla="*/ 609600 h 659606"/>
                <a:gd name="connsiteX31" fmla="*/ 838200 w 866775"/>
                <a:gd name="connsiteY31" fmla="*/ 638175 h 659606"/>
                <a:gd name="connsiteX32" fmla="*/ 821532 w 866775"/>
                <a:gd name="connsiteY32" fmla="*/ 654843 h 659606"/>
                <a:gd name="connsiteX33" fmla="*/ 804863 w 866775"/>
                <a:gd name="connsiteY33" fmla="*/ 659606 h 659606"/>
                <a:gd name="connsiteX34" fmla="*/ 781050 w 866775"/>
                <a:gd name="connsiteY34" fmla="*/ 659606 h 659606"/>
                <a:gd name="connsiteX35" fmla="*/ 742950 w 866775"/>
                <a:gd name="connsiteY35" fmla="*/ 650081 h 659606"/>
                <a:gd name="connsiteX36" fmla="*/ 657225 w 866775"/>
                <a:gd name="connsiteY36" fmla="*/ 614362 h 659606"/>
                <a:gd name="connsiteX37" fmla="*/ 466725 w 866775"/>
                <a:gd name="connsiteY37" fmla="*/ 507206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6775" h="659606">
                  <a:moveTo>
                    <a:pt x="466725" y="507206"/>
                  </a:moveTo>
                  <a:lnTo>
                    <a:pt x="354807" y="426243"/>
                  </a:lnTo>
                  <a:lnTo>
                    <a:pt x="264319" y="352425"/>
                  </a:lnTo>
                  <a:lnTo>
                    <a:pt x="145257" y="228600"/>
                  </a:lnTo>
                  <a:lnTo>
                    <a:pt x="78582" y="150018"/>
                  </a:lnTo>
                  <a:lnTo>
                    <a:pt x="23813" y="80962"/>
                  </a:lnTo>
                  <a:lnTo>
                    <a:pt x="9525" y="54768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6669" y="0"/>
                  </a:lnTo>
                  <a:lnTo>
                    <a:pt x="40482" y="4762"/>
                  </a:lnTo>
                  <a:lnTo>
                    <a:pt x="95250" y="38100"/>
                  </a:lnTo>
                  <a:lnTo>
                    <a:pt x="135732" y="66675"/>
                  </a:lnTo>
                  <a:lnTo>
                    <a:pt x="183357" y="92868"/>
                  </a:lnTo>
                  <a:lnTo>
                    <a:pt x="276225" y="140493"/>
                  </a:lnTo>
                  <a:lnTo>
                    <a:pt x="364332" y="176212"/>
                  </a:lnTo>
                  <a:lnTo>
                    <a:pt x="469107" y="209550"/>
                  </a:lnTo>
                  <a:lnTo>
                    <a:pt x="523875" y="223837"/>
                  </a:lnTo>
                  <a:lnTo>
                    <a:pt x="571500" y="233362"/>
                  </a:lnTo>
                  <a:lnTo>
                    <a:pt x="616744" y="245268"/>
                  </a:lnTo>
                  <a:lnTo>
                    <a:pt x="671513" y="264318"/>
                  </a:lnTo>
                  <a:lnTo>
                    <a:pt x="723900" y="292893"/>
                  </a:lnTo>
                  <a:lnTo>
                    <a:pt x="766763" y="323850"/>
                  </a:lnTo>
                  <a:lnTo>
                    <a:pt x="795338" y="350043"/>
                  </a:lnTo>
                  <a:lnTo>
                    <a:pt x="821532" y="383381"/>
                  </a:lnTo>
                  <a:lnTo>
                    <a:pt x="840582" y="419100"/>
                  </a:lnTo>
                  <a:lnTo>
                    <a:pt x="854869" y="457200"/>
                  </a:lnTo>
                  <a:lnTo>
                    <a:pt x="864394" y="490537"/>
                  </a:lnTo>
                  <a:lnTo>
                    <a:pt x="866775" y="531018"/>
                  </a:lnTo>
                  <a:lnTo>
                    <a:pt x="862013" y="571500"/>
                  </a:lnTo>
                  <a:lnTo>
                    <a:pt x="854869" y="609600"/>
                  </a:lnTo>
                  <a:lnTo>
                    <a:pt x="838200" y="638175"/>
                  </a:lnTo>
                  <a:lnTo>
                    <a:pt x="821532" y="654843"/>
                  </a:lnTo>
                  <a:lnTo>
                    <a:pt x="804863" y="659606"/>
                  </a:lnTo>
                  <a:lnTo>
                    <a:pt x="781050" y="659606"/>
                  </a:lnTo>
                  <a:lnTo>
                    <a:pt x="742950" y="650081"/>
                  </a:lnTo>
                  <a:lnTo>
                    <a:pt x="657225" y="614362"/>
                  </a:lnTo>
                  <a:lnTo>
                    <a:pt x="466725" y="507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D333548E-19DC-4C2A-A453-113BB4620E6C}"/>
                </a:ext>
              </a:extLst>
            </p:cNvPr>
            <p:cNvSpPr/>
            <p:nvPr/>
          </p:nvSpPr>
          <p:spPr>
            <a:xfrm>
              <a:off x="3741740" y="5095876"/>
              <a:ext cx="452437" cy="633413"/>
            </a:xfrm>
            <a:custGeom>
              <a:avLst/>
              <a:gdLst>
                <a:gd name="connsiteX0" fmla="*/ 223837 w 452437"/>
                <a:gd name="connsiteY0" fmla="*/ 516731 h 633413"/>
                <a:gd name="connsiteX1" fmla="*/ 169069 w 452437"/>
                <a:gd name="connsiteY1" fmla="*/ 442913 h 633413"/>
                <a:gd name="connsiteX2" fmla="*/ 140494 w 452437"/>
                <a:gd name="connsiteY2" fmla="*/ 397669 h 633413"/>
                <a:gd name="connsiteX3" fmla="*/ 104775 w 452437"/>
                <a:gd name="connsiteY3" fmla="*/ 326231 h 633413"/>
                <a:gd name="connsiteX4" fmla="*/ 71437 w 452437"/>
                <a:gd name="connsiteY4" fmla="*/ 254794 h 633413"/>
                <a:gd name="connsiteX5" fmla="*/ 35719 w 452437"/>
                <a:gd name="connsiteY5" fmla="*/ 173831 h 633413"/>
                <a:gd name="connsiteX6" fmla="*/ 9525 w 452437"/>
                <a:gd name="connsiteY6" fmla="*/ 95250 h 633413"/>
                <a:gd name="connsiteX7" fmla="*/ 2381 w 452437"/>
                <a:gd name="connsiteY7" fmla="*/ 73819 h 633413"/>
                <a:gd name="connsiteX8" fmla="*/ 0 w 452437"/>
                <a:gd name="connsiteY8" fmla="*/ 50006 h 633413"/>
                <a:gd name="connsiteX9" fmla="*/ 7144 w 452437"/>
                <a:gd name="connsiteY9" fmla="*/ 19050 h 633413"/>
                <a:gd name="connsiteX10" fmla="*/ 21431 w 452437"/>
                <a:gd name="connsiteY10" fmla="*/ 2381 h 633413"/>
                <a:gd name="connsiteX11" fmla="*/ 42862 w 452437"/>
                <a:gd name="connsiteY11" fmla="*/ 0 h 633413"/>
                <a:gd name="connsiteX12" fmla="*/ 80962 w 452437"/>
                <a:gd name="connsiteY12" fmla="*/ 16669 h 633413"/>
                <a:gd name="connsiteX13" fmla="*/ 107156 w 452437"/>
                <a:gd name="connsiteY13" fmla="*/ 40481 h 633413"/>
                <a:gd name="connsiteX14" fmla="*/ 183356 w 452437"/>
                <a:gd name="connsiteY14" fmla="*/ 119063 h 633413"/>
                <a:gd name="connsiteX15" fmla="*/ 209550 w 452437"/>
                <a:gd name="connsiteY15" fmla="*/ 138113 h 633413"/>
                <a:gd name="connsiteX16" fmla="*/ 228600 w 452437"/>
                <a:gd name="connsiteY16" fmla="*/ 145256 h 633413"/>
                <a:gd name="connsiteX17" fmla="*/ 452437 w 452437"/>
                <a:gd name="connsiteY17" fmla="*/ 469106 h 633413"/>
                <a:gd name="connsiteX18" fmla="*/ 440531 w 452437"/>
                <a:gd name="connsiteY18" fmla="*/ 554831 h 633413"/>
                <a:gd name="connsiteX19" fmla="*/ 426244 w 452437"/>
                <a:gd name="connsiteY19" fmla="*/ 616744 h 633413"/>
                <a:gd name="connsiteX20" fmla="*/ 419100 w 452437"/>
                <a:gd name="connsiteY20" fmla="*/ 631031 h 633413"/>
                <a:gd name="connsiteX21" fmla="*/ 402431 w 452437"/>
                <a:gd name="connsiteY21" fmla="*/ 633413 h 633413"/>
                <a:gd name="connsiteX22" fmla="*/ 366712 w 452437"/>
                <a:gd name="connsiteY22" fmla="*/ 623888 h 633413"/>
                <a:gd name="connsiteX23" fmla="*/ 319087 w 452437"/>
                <a:gd name="connsiteY23" fmla="*/ 600075 h 633413"/>
                <a:gd name="connsiteX24" fmla="*/ 266700 w 452437"/>
                <a:gd name="connsiteY24" fmla="*/ 564356 h 633413"/>
                <a:gd name="connsiteX25" fmla="*/ 223837 w 452437"/>
                <a:gd name="connsiteY25" fmla="*/ 516731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7" h="633413">
                  <a:moveTo>
                    <a:pt x="223837" y="516731"/>
                  </a:moveTo>
                  <a:lnTo>
                    <a:pt x="169069" y="442913"/>
                  </a:lnTo>
                  <a:lnTo>
                    <a:pt x="140494" y="397669"/>
                  </a:lnTo>
                  <a:lnTo>
                    <a:pt x="104775" y="326231"/>
                  </a:lnTo>
                  <a:lnTo>
                    <a:pt x="71437" y="254794"/>
                  </a:lnTo>
                  <a:lnTo>
                    <a:pt x="35719" y="173831"/>
                  </a:lnTo>
                  <a:lnTo>
                    <a:pt x="9525" y="95250"/>
                  </a:lnTo>
                  <a:lnTo>
                    <a:pt x="2381" y="73819"/>
                  </a:lnTo>
                  <a:lnTo>
                    <a:pt x="0" y="50006"/>
                  </a:lnTo>
                  <a:lnTo>
                    <a:pt x="7144" y="19050"/>
                  </a:lnTo>
                  <a:lnTo>
                    <a:pt x="21431" y="2381"/>
                  </a:lnTo>
                  <a:lnTo>
                    <a:pt x="42862" y="0"/>
                  </a:lnTo>
                  <a:lnTo>
                    <a:pt x="80962" y="16669"/>
                  </a:lnTo>
                  <a:lnTo>
                    <a:pt x="107156" y="40481"/>
                  </a:lnTo>
                  <a:lnTo>
                    <a:pt x="183356" y="119063"/>
                  </a:lnTo>
                  <a:lnTo>
                    <a:pt x="209550" y="138113"/>
                  </a:lnTo>
                  <a:lnTo>
                    <a:pt x="228600" y="145256"/>
                  </a:lnTo>
                  <a:lnTo>
                    <a:pt x="452437" y="469106"/>
                  </a:lnTo>
                  <a:lnTo>
                    <a:pt x="440531" y="554831"/>
                  </a:lnTo>
                  <a:lnTo>
                    <a:pt x="426244" y="616744"/>
                  </a:lnTo>
                  <a:lnTo>
                    <a:pt x="419100" y="631031"/>
                  </a:lnTo>
                  <a:lnTo>
                    <a:pt x="402431" y="633413"/>
                  </a:lnTo>
                  <a:lnTo>
                    <a:pt x="366712" y="623888"/>
                  </a:lnTo>
                  <a:lnTo>
                    <a:pt x="319087" y="600075"/>
                  </a:lnTo>
                  <a:lnTo>
                    <a:pt x="266700" y="564356"/>
                  </a:lnTo>
                  <a:lnTo>
                    <a:pt x="223837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016DD84F-57E4-4D96-B331-A14CFF4F31D1}"/>
                </a:ext>
              </a:extLst>
            </p:cNvPr>
            <p:cNvSpPr/>
            <p:nvPr/>
          </p:nvSpPr>
          <p:spPr>
            <a:xfrm>
              <a:off x="7056439" y="1493839"/>
              <a:ext cx="752475" cy="619125"/>
            </a:xfrm>
            <a:custGeom>
              <a:avLst/>
              <a:gdLst>
                <a:gd name="connsiteX0" fmla="*/ 404812 w 752475"/>
                <a:gd name="connsiteY0" fmla="*/ 476250 h 619125"/>
                <a:gd name="connsiteX1" fmla="*/ 319087 w 752475"/>
                <a:gd name="connsiteY1" fmla="*/ 407194 h 619125"/>
                <a:gd name="connsiteX2" fmla="*/ 280987 w 752475"/>
                <a:gd name="connsiteY2" fmla="*/ 373856 h 619125"/>
                <a:gd name="connsiteX3" fmla="*/ 216694 w 752475"/>
                <a:gd name="connsiteY3" fmla="*/ 307181 h 619125"/>
                <a:gd name="connsiteX4" fmla="*/ 126206 w 752475"/>
                <a:gd name="connsiteY4" fmla="*/ 207169 h 619125"/>
                <a:gd name="connsiteX5" fmla="*/ 59531 w 752475"/>
                <a:gd name="connsiteY5" fmla="*/ 126206 h 619125"/>
                <a:gd name="connsiteX6" fmla="*/ 30956 w 752475"/>
                <a:gd name="connsiteY6" fmla="*/ 90487 h 619125"/>
                <a:gd name="connsiteX7" fmla="*/ 11906 w 752475"/>
                <a:gd name="connsiteY7" fmla="*/ 61912 h 619125"/>
                <a:gd name="connsiteX8" fmla="*/ 2381 w 752475"/>
                <a:gd name="connsiteY8" fmla="*/ 35719 h 619125"/>
                <a:gd name="connsiteX9" fmla="*/ 0 w 752475"/>
                <a:gd name="connsiteY9" fmla="*/ 19050 h 619125"/>
                <a:gd name="connsiteX10" fmla="*/ 4762 w 752475"/>
                <a:gd name="connsiteY10" fmla="*/ 4762 h 619125"/>
                <a:gd name="connsiteX11" fmla="*/ 21431 w 752475"/>
                <a:gd name="connsiteY11" fmla="*/ 0 h 619125"/>
                <a:gd name="connsiteX12" fmla="*/ 45244 w 752475"/>
                <a:gd name="connsiteY12" fmla="*/ 7144 h 619125"/>
                <a:gd name="connsiteX13" fmla="*/ 157162 w 752475"/>
                <a:gd name="connsiteY13" fmla="*/ 59531 h 619125"/>
                <a:gd name="connsiteX14" fmla="*/ 288131 w 752475"/>
                <a:gd name="connsiteY14" fmla="*/ 119062 h 619125"/>
                <a:gd name="connsiteX15" fmla="*/ 402431 w 752475"/>
                <a:gd name="connsiteY15" fmla="*/ 164306 h 619125"/>
                <a:gd name="connsiteX16" fmla="*/ 464344 w 752475"/>
                <a:gd name="connsiteY16" fmla="*/ 183356 h 619125"/>
                <a:gd name="connsiteX17" fmla="*/ 504825 w 752475"/>
                <a:gd name="connsiteY17" fmla="*/ 190500 h 619125"/>
                <a:gd name="connsiteX18" fmla="*/ 554831 w 752475"/>
                <a:gd name="connsiteY18" fmla="*/ 200025 h 619125"/>
                <a:gd name="connsiteX19" fmla="*/ 583406 w 752475"/>
                <a:gd name="connsiteY19" fmla="*/ 209550 h 619125"/>
                <a:gd name="connsiteX20" fmla="*/ 628650 w 752475"/>
                <a:gd name="connsiteY20" fmla="*/ 235744 h 619125"/>
                <a:gd name="connsiteX21" fmla="*/ 657225 w 752475"/>
                <a:gd name="connsiteY21" fmla="*/ 254794 h 619125"/>
                <a:gd name="connsiteX22" fmla="*/ 683419 w 752475"/>
                <a:gd name="connsiteY22" fmla="*/ 276225 h 619125"/>
                <a:gd name="connsiteX23" fmla="*/ 702469 w 752475"/>
                <a:gd name="connsiteY23" fmla="*/ 300037 h 619125"/>
                <a:gd name="connsiteX24" fmla="*/ 721519 w 752475"/>
                <a:gd name="connsiteY24" fmla="*/ 330994 h 619125"/>
                <a:gd name="connsiteX25" fmla="*/ 735806 w 752475"/>
                <a:gd name="connsiteY25" fmla="*/ 364331 h 619125"/>
                <a:gd name="connsiteX26" fmla="*/ 745331 w 752475"/>
                <a:gd name="connsiteY26" fmla="*/ 397669 h 619125"/>
                <a:gd name="connsiteX27" fmla="*/ 750094 w 752475"/>
                <a:gd name="connsiteY27" fmla="*/ 435769 h 619125"/>
                <a:gd name="connsiteX28" fmla="*/ 752475 w 752475"/>
                <a:gd name="connsiteY28" fmla="*/ 476250 h 619125"/>
                <a:gd name="connsiteX29" fmla="*/ 745331 w 752475"/>
                <a:gd name="connsiteY29" fmla="*/ 528637 h 619125"/>
                <a:gd name="connsiteX30" fmla="*/ 738187 w 752475"/>
                <a:gd name="connsiteY30" fmla="*/ 561975 h 619125"/>
                <a:gd name="connsiteX31" fmla="*/ 726281 w 752475"/>
                <a:gd name="connsiteY31" fmla="*/ 590550 h 619125"/>
                <a:gd name="connsiteX32" fmla="*/ 711994 w 752475"/>
                <a:gd name="connsiteY32" fmla="*/ 609600 h 619125"/>
                <a:gd name="connsiteX33" fmla="*/ 690562 w 752475"/>
                <a:gd name="connsiteY33" fmla="*/ 616744 h 619125"/>
                <a:gd name="connsiteX34" fmla="*/ 673894 w 752475"/>
                <a:gd name="connsiteY34" fmla="*/ 619125 h 619125"/>
                <a:gd name="connsiteX35" fmla="*/ 638175 w 752475"/>
                <a:gd name="connsiteY35" fmla="*/ 614362 h 619125"/>
                <a:gd name="connsiteX36" fmla="*/ 616744 w 752475"/>
                <a:gd name="connsiteY36" fmla="*/ 609600 h 619125"/>
                <a:gd name="connsiteX37" fmla="*/ 566737 w 752475"/>
                <a:gd name="connsiteY37" fmla="*/ 585787 h 619125"/>
                <a:gd name="connsiteX38" fmla="*/ 404812 w 752475"/>
                <a:gd name="connsiteY38" fmla="*/ 476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475" h="619125">
                  <a:moveTo>
                    <a:pt x="404812" y="476250"/>
                  </a:moveTo>
                  <a:lnTo>
                    <a:pt x="319087" y="407194"/>
                  </a:lnTo>
                  <a:lnTo>
                    <a:pt x="280987" y="373856"/>
                  </a:lnTo>
                  <a:lnTo>
                    <a:pt x="216694" y="307181"/>
                  </a:lnTo>
                  <a:lnTo>
                    <a:pt x="126206" y="207169"/>
                  </a:lnTo>
                  <a:lnTo>
                    <a:pt x="59531" y="126206"/>
                  </a:lnTo>
                  <a:lnTo>
                    <a:pt x="30956" y="90487"/>
                  </a:lnTo>
                  <a:lnTo>
                    <a:pt x="11906" y="61912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5244" y="7144"/>
                  </a:lnTo>
                  <a:lnTo>
                    <a:pt x="157162" y="59531"/>
                  </a:lnTo>
                  <a:lnTo>
                    <a:pt x="288131" y="119062"/>
                  </a:lnTo>
                  <a:lnTo>
                    <a:pt x="402431" y="164306"/>
                  </a:lnTo>
                  <a:lnTo>
                    <a:pt x="464344" y="183356"/>
                  </a:lnTo>
                  <a:lnTo>
                    <a:pt x="504825" y="190500"/>
                  </a:lnTo>
                  <a:lnTo>
                    <a:pt x="554831" y="200025"/>
                  </a:lnTo>
                  <a:lnTo>
                    <a:pt x="583406" y="209550"/>
                  </a:lnTo>
                  <a:lnTo>
                    <a:pt x="628650" y="235744"/>
                  </a:lnTo>
                  <a:lnTo>
                    <a:pt x="657225" y="254794"/>
                  </a:lnTo>
                  <a:lnTo>
                    <a:pt x="683419" y="276225"/>
                  </a:lnTo>
                  <a:lnTo>
                    <a:pt x="702469" y="300037"/>
                  </a:lnTo>
                  <a:lnTo>
                    <a:pt x="721519" y="330994"/>
                  </a:lnTo>
                  <a:lnTo>
                    <a:pt x="735806" y="364331"/>
                  </a:lnTo>
                  <a:lnTo>
                    <a:pt x="745331" y="397669"/>
                  </a:lnTo>
                  <a:lnTo>
                    <a:pt x="750094" y="435769"/>
                  </a:lnTo>
                  <a:lnTo>
                    <a:pt x="752475" y="476250"/>
                  </a:lnTo>
                  <a:lnTo>
                    <a:pt x="745331" y="528637"/>
                  </a:lnTo>
                  <a:lnTo>
                    <a:pt x="738187" y="561975"/>
                  </a:lnTo>
                  <a:lnTo>
                    <a:pt x="726281" y="590550"/>
                  </a:lnTo>
                  <a:lnTo>
                    <a:pt x="711994" y="609600"/>
                  </a:lnTo>
                  <a:lnTo>
                    <a:pt x="690562" y="616744"/>
                  </a:lnTo>
                  <a:lnTo>
                    <a:pt x="673894" y="619125"/>
                  </a:lnTo>
                  <a:lnTo>
                    <a:pt x="638175" y="614362"/>
                  </a:lnTo>
                  <a:lnTo>
                    <a:pt x="616744" y="609600"/>
                  </a:lnTo>
                  <a:lnTo>
                    <a:pt x="566737" y="585787"/>
                  </a:lnTo>
                  <a:lnTo>
                    <a:pt x="40481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AE2A1A6B-8161-425D-9759-9A5CB68024FC}"/>
                </a:ext>
              </a:extLst>
            </p:cNvPr>
            <p:cNvSpPr/>
            <p:nvPr/>
          </p:nvSpPr>
          <p:spPr>
            <a:xfrm>
              <a:off x="5432426" y="4141789"/>
              <a:ext cx="409575" cy="1114425"/>
            </a:xfrm>
            <a:custGeom>
              <a:avLst/>
              <a:gdLst>
                <a:gd name="connsiteX0" fmla="*/ 142875 w 409575"/>
                <a:gd name="connsiteY0" fmla="*/ 650081 h 1114425"/>
                <a:gd name="connsiteX1" fmla="*/ 135732 w 409575"/>
                <a:gd name="connsiteY1" fmla="*/ 409575 h 1114425"/>
                <a:gd name="connsiteX2" fmla="*/ 130969 w 409575"/>
                <a:gd name="connsiteY2" fmla="*/ 321469 h 1114425"/>
                <a:gd name="connsiteX3" fmla="*/ 121444 w 409575"/>
                <a:gd name="connsiteY3" fmla="*/ 264319 h 1114425"/>
                <a:gd name="connsiteX4" fmla="*/ 102394 w 409575"/>
                <a:gd name="connsiteY4" fmla="*/ 202406 h 1114425"/>
                <a:gd name="connsiteX5" fmla="*/ 66675 w 409575"/>
                <a:gd name="connsiteY5" fmla="*/ 133350 h 1114425"/>
                <a:gd name="connsiteX6" fmla="*/ 26194 w 409575"/>
                <a:gd name="connsiteY6" fmla="*/ 73819 h 1114425"/>
                <a:gd name="connsiteX7" fmla="*/ 7144 w 409575"/>
                <a:gd name="connsiteY7" fmla="*/ 47625 h 1114425"/>
                <a:gd name="connsiteX8" fmla="*/ 0 w 409575"/>
                <a:gd name="connsiteY8" fmla="*/ 33337 h 1114425"/>
                <a:gd name="connsiteX9" fmla="*/ 2382 w 409575"/>
                <a:gd name="connsiteY9" fmla="*/ 14287 h 1114425"/>
                <a:gd name="connsiteX10" fmla="*/ 21432 w 409575"/>
                <a:gd name="connsiteY10" fmla="*/ 2381 h 1114425"/>
                <a:gd name="connsiteX11" fmla="*/ 50007 w 409575"/>
                <a:gd name="connsiteY11" fmla="*/ 0 h 1114425"/>
                <a:gd name="connsiteX12" fmla="*/ 69057 w 409575"/>
                <a:gd name="connsiteY12" fmla="*/ 2381 h 1114425"/>
                <a:gd name="connsiteX13" fmla="*/ 102394 w 409575"/>
                <a:gd name="connsiteY13" fmla="*/ 11906 h 1114425"/>
                <a:gd name="connsiteX14" fmla="*/ 197644 w 409575"/>
                <a:gd name="connsiteY14" fmla="*/ 52387 h 1114425"/>
                <a:gd name="connsiteX15" fmla="*/ 273844 w 409575"/>
                <a:gd name="connsiteY15" fmla="*/ 88106 h 1114425"/>
                <a:gd name="connsiteX16" fmla="*/ 316707 w 409575"/>
                <a:gd name="connsiteY16" fmla="*/ 109537 h 1114425"/>
                <a:gd name="connsiteX17" fmla="*/ 342900 w 409575"/>
                <a:gd name="connsiteY17" fmla="*/ 221456 h 1114425"/>
                <a:gd name="connsiteX18" fmla="*/ 345282 w 409575"/>
                <a:gd name="connsiteY18" fmla="*/ 388144 h 1114425"/>
                <a:gd name="connsiteX19" fmla="*/ 347663 w 409575"/>
                <a:gd name="connsiteY19" fmla="*/ 509587 h 1114425"/>
                <a:gd name="connsiteX20" fmla="*/ 357188 w 409575"/>
                <a:gd name="connsiteY20" fmla="*/ 602456 h 1114425"/>
                <a:gd name="connsiteX21" fmla="*/ 369094 w 409575"/>
                <a:gd name="connsiteY21" fmla="*/ 709612 h 1114425"/>
                <a:gd name="connsiteX22" fmla="*/ 392907 w 409575"/>
                <a:gd name="connsiteY22" fmla="*/ 854869 h 1114425"/>
                <a:gd name="connsiteX23" fmla="*/ 407194 w 409575"/>
                <a:gd name="connsiteY23" fmla="*/ 931069 h 1114425"/>
                <a:gd name="connsiteX24" fmla="*/ 409575 w 409575"/>
                <a:gd name="connsiteY24" fmla="*/ 973931 h 1114425"/>
                <a:gd name="connsiteX25" fmla="*/ 402432 w 409575"/>
                <a:gd name="connsiteY25" fmla="*/ 1021556 h 1114425"/>
                <a:gd name="connsiteX26" fmla="*/ 392907 w 409575"/>
                <a:gd name="connsiteY26" fmla="*/ 1066800 h 1114425"/>
                <a:gd name="connsiteX27" fmla="*/ 378619 w 409575"/>
                <a:gd name="connsiteY27" fmla="*/ 1092994 h 1114425"/>
                <a:gd name="connsiteX28" fmla="*/ 352425 w 409575"/>
                <a:gd name="connsiteY28" fmla="*/ 1109662 h 1114425"/>
                <a:gd name="connsiteX29" fmla="*/ 328613 w 409575"/>
                <a:gd name="connsiteY29" fmla="*/ 1114425 h 1114425"/>
                <a:gd name="connsiteX30" fmla="*/ 304800 w 409575"/>
                <a:gd name="connsiteY30" fmla="*/ 1112044 h 1114425"/>
                <a:gd name="connsiteX31" fmla="*/ 276225 w 409575"/>
                <a:gd name="connsiteY31" fmla="*/ 1097756 h 1114425"/>
                <a:gd name="connsiteX32" fmla="*/ 245269 w 409575"/>
                <a:gd name="connsiteY32" fmla="*/ 1069181 h 1114425"/>
                <a:gd name="connsiteX33" fmla="*/ 204788 w 409575"/>
                <a:gd name="connsiteY33" fmla="*/ 1021556 h 1114425"/>
                <a:gd name="connsiteX34" fmla="*/ 176213 w 409575"/>
                <a:gd name="connsiteY34" fmla="*/ 973931 h 1114425"/>
                <a:gd name="connsiteX35" fmla="*/ 154782 w 409575"/>
                <a:gd name="connsiteY35" fmla="*/ 926306 h 1114425"/>
                <a:gd name="connsiteX36" fmla="*/ 147638 w 409575"/>
                <a:gd name="connsiteY36" fmla="*/ 885825 h 1114425"/>
                <a:gd name="connsiteX37" fmla="*/ 142875 w 409575"/>
                <a:gd name="connsiteY37" fmla="*/ 785812 h 1114425"/>
                <a:gd name="connsiteX38" fmla="*/ 142875 w 409575"/>
                <a:gd name="connsiteY38" fmla="*/ 65008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9575" h="1114425">
                  <a:moveTo>
                    <a:pt x="142875" y="650081"/>
                  </a:moveTo>
                  <a:lnTo>
                    <a:pt x="135732" y="409575"/>
                  </a:lnTo>
                  <a:lnTo>
                    <a:pt x="130969" y="321469"/>
                  </a:lnTo>
                  <a:lnTo>
                    <a:pt x="121444" y="264319"/>
                  </a:lnTo>
                  <a:lnTo>
                    <a:pt x="102394" y="202406"/>
                  </a:lnTo>
                  <a:lnTo>
                    <a:pt x="66675" y="133350"/>
                  </a:lnTo>
                  <a:lnTo>
                    <a:pt x="26194" y="73819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21432" y="2381"/>
                  </a:lnTo>
                  <a:lnTo>
                    <a:pt x="50007" y="0"/>
                  </a:lnTo>
                  <a:lnTo>
                    <a:pt x="69057" y="2381"/>
                  </a:lnTo>
                  <a:lnTo>
                    <a:pt x="102394" y="11906"/>
                  </a:lnTo>
                  <a:lnTo>
                    <a:pt x="197644" y="52387"/>
                  </a:lnTo>
                  <a:lnTo>
                    <a:pt x="273844" y="88106"/>
                  </a:lnTo>
                  <a:lnTo>
                    <a:pt x="316707" y="109537"/>
                  </a:lnTo>
                  <a:lnTo>
                    <a:pt x="342900" y="221456"/>
                  </a:lnTo>
                  <a:lnTo>
                    <a:pt x="345282" y="388144"/>
                  </a:lnTo>
                  <a:cubicBezTo>
                    <a:pt x="346076" y="428625"/>
                    <a:pt x="346869" y="469106"/>
                    <a:pt x="347663" y="509587"/>
                  </a:cubicBezTo>
                  <a:lnTo>
                    <a:pt x="357188" y="602456"/>
                  </a:lnTo>
                  <a:lnTo>
                    <a:pt x="369094" y="709612"/>
                  </a:lnTo>
                  <a:lnTo>
                    <a:pt x="392907" y="854869"/>
                  </a:lnTo>
                  <a:lnTo>
                    <a:pt x="407194" y="931069"/>
                  </a:lnTo>
                  <a:lnTo>
                    <a:pt x="409575" y="973931"/>
                  </a:lnTo>
                  <a:lnTo>
                    <a:pt x="402432" y="1021556"/>
                  </a:lnTo>
                  <a:lnTo>
                    <a:pt x="392907" y="1066800"/>
                  </a:lnTo>
                  <a:lnTo>
                    <a:pt x="378619" y="1092994"/>
                  </a:lnTo>
                  <a:lnTo>
                    <a:pt x="352425" y="1109662"/>
                  </a:lnTo>
                  <a:lnTo>
                    <a:pt x="328613" y="1114425"/>
                  </a:lnTo>
                  <a:lnTo>
                    <a:pt x="304800" y="1112044"/>
                  </a:lnTo>
                  <a:lnTo>
                    <a:pt x="276225" y="1097756"/>
                  </a:lnTo>
                  <a:lnTo>
                    <a:pt x="245269" y="1069181"/>
                  </a:lnTo>
                  <a:lnTo>
                    <a:pt x="204788" y="1021556"/>
                  </a:lnTo>
                  <a:lnTo>
                    <a:pt x="176213" y="973931"/>
                  </a:lnTo>
                  <a:lnTo>
                    <a:pt x="154782" y="926306"/>
                  </a:lnTo>
                  <a:lnTo>
                    <a:pt x="147638" y="885825"/>
                  </a:lnTo>
                  <a:lnTo>
                    <a:pt x="142875" y="785812"/>
                  </a:lnTo>
                  <a:lnTo>
                    <a:pt x="142875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AC05BAE2-9C6A-4B81-B436-2EF9A29E2D4C}"/>
                </a:ext>
              </a:extLst>
            </p:cNvPr>
            <p:cNvSpPr/>
            <p:nvPr/>
          </p:nvSpPr>
          <p:spPr>
            <a:xfrm>
              <a:off x="3897315" y="3725864"/>
              <a:ext cx="1085850" cy="1895475"/>
            </a:xfrm>
            <a:custGeom>
              <a:avLst/>
              <a:gdLst>
                <a:gd name="connsiteX0" fmla="*/ 792832 w 1086180"/>
                <a:gd name="connsiteY0" fmla="*/ 745263 h 1894870"/>
                <a:gd name="connsiteX1" fmla="*/ 652765 w 1086180"/>
                <a:gd name="connsiteY1" fmla="*/ 1054467 h 1894870"/>
                <a:gd name="connsiteX2" fmla="*/ 549697 w 1086180"/>
                <a:gd name="connsiteY2" fmla="*/ 1271175 h 1894870"/>
                <a:gd name="connsiteX3" fmla="*/ 462486 w 1086180"/>
                <a:gd name="connsiteY3" fmla="*/ 1458812 h 1894870"/>
                <a:gd name="connsiteX4" fmla="*/ 383202 w 1086180"/>
                <a:gd name="connsiteY4" fmla="*/ 1617378 h 1894870"/>
                <a:gd name="connsiteX5" fmla="*/ 346204 w 1086180"/>
                <a:gd name="connsiteY5" fmla="*/ 1694019 h 1894870"/>
                <a:gd name="connsiteX6" fmla="*/ 327704 w 1086180"/>
                <a:gd name="connsiteY6" fmla="*/ 1728375 h 1894870"/>
                <a:gd name="connsiteX7" fmla="*/ 311847 w 1086180"/>
                <a:gd name="connsiteY7" fmla="*/ 1749517 h 1894870"/>
                <a:gd name="connsiteX8" fmla="*/ 301276 w 1086180"/>
                <a:gd name="connsiteY8" fmla="*/ 1789159 h 1894870"/>
                <a:gd name="connsiteX9" fmla="*/ 285420 w 1086180"/>
                <a:gd name="connsiteY9" fmla="*/ 1894870 h 1894870"/>
                <a:gd name="connsiteX10" fmla="*/ 0 w 1086180"/>
                <a:gd name="connsiteY10" fmla="*/ 1516953 h 1894870"/>
                <a:gd name="connsiteX11" fmla="*/ 68712 w 1086180"/>
                <a:gd name="connsiteY11" fmla="*/ 1514310 h 1894870"/>
                <a:gd name="connsiteX12" fmla="*/ 108354 w 1086180"/>
                <a:gd name="connsiteY12" fmla="*/ 1506382 h 1894870"/>
                <a:gd name="connsiteX13" fmla="*/ 137424 w 1086180"/>
                <a:gd name="connsiteY13" fmla="*/ 1493168 h 1894870"/>
                <a:gd name="connsiteX14" fmla="*/ 177066 w 1086180"/>
                <a:gd name="connsiteY14" fmla="*/ 1458812 h 1894870"/>
                <a:gd name="connsiteX15" fmla="*/ 280134 w 1086180"/>
                <a:gd name="connsiteY15" fmla="*/ 1321387 h 1894870"/>
                <a:gd name="connsiteX16" fmla="*/ 417558 w 1086180"/>
                <a:gd name="connsiteY16" fmla="*/ 1115251 h 1894870"/>
                <a:gd name="connsiteX17" fmla="*/ 591982 w 1086180"/>
                <a:gd name="connsiteY17" fmla="*/ 819260 h 1894870"/>
                <a:gd name="connsiteX18" fmla="*/ 742620 w 1086180"/>
                <a:gd name="connsiteY18" fmla="*/ 549697 h 1894870"/>
                <a:gd name="connsiteX19" fmla="*/ 850974 w 1086180"/>
                <a:gd name="connsiteY19" fmla="*/ 351489 h 1894870"/>
                <a:gd name="connsiteX20" fmla="*/ 961970 w 1086180"/>
                <a:gd name="connsiteY20" fmla="*/ 142710 h 1894870"/>
                <a:gd name="connsiteX21" fmla="*/ 1022754 w 1086180"/>
                <a:gd name="connsiteY21" fmla="*/ 31713 h 1894870"/>
                <a:gd name="connsiteX22" fmla="*/ 1038611 w 1086180"/>
                <a:gd name="connsiteY22" fmla="*/ 7928 h 1894870"/>
                <a:gd name="connsiteX23" fmla="*/ 1059753 w 1086180"/>
                <a:gd name="connsiteY23" fmla="*/ 0 h 1894870"/>
                <a:gd name="connsiteX24" fmla="*/ 1075609 w 1086180"/>
                <a:gd name="connsiteY24" fmla="*/ 0 h 1894870"/>
                <a:gd name="connsiteX25" fmla="*/ 1083538 w 1086180"/>
                <a:gd name="connsiteY25" fmla="*/ 7928 h 1894870"/>
                <a:gd name="connsiteX26" fmla="*/ 1086180 w 1086180"/>
                <a:gd name="connsiteY26" fmla="*/ 31713 h 1894870"/>
                <a:gd name="connsiteX27" fmla="*/ 1057110 w 1086180"/>
                <a:gd name="connsiteY27" fmla="*/ 118925 h 1894870"/>
                <a:gd name="connsiteX28" fmla="*/ 961970 w 1086180"/>
                <a:gd name="connsiteY28" fmla="*/ 362060 h 1894870"/>
                <a:gd name="connsiteX29" fmla="*/ 792832 w 1086180"/>
                <a:gd name="connsiteY29" fmla="*/ 745263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6180" h="1894870">
                  <a:moveTo>
                    <a:pt x="792832" y="745263"/>
                  </a:moveTo>
                  <a:lnTo>
                    <a:pt x="652765" y="1054467"/>
                  </a:lnTo>
                  <a:lnTo>
                    <a:pt x="549697" y="1271175"/>
                  </a:lnTo>
                  <a:lnTo>
                    <a:pt x="462486" y="1458812"/>
                  </a:lnTo>
                  <a:lnTo>
                    <a:pt x="383202" y="1617378"/>
                  </a:lnTo>
                  <a:lnTo>
                    <a:pt x="346204" y="1694019"/>
                  </a:lnTo>
                  <a:lnTo>
                    <a:pt x="327704" y="1728375"/>
                  </a:lnTo>
                  <a:lnTo>
                    <a:pt x="311847" y="1749517"/>
                  </a:lnTo>
                  <a:lnTo>
                    <a:pt x="301276" y="1789159"/>
                  </a:lnTo>
                  <a:lnTo>
                    <a:pt x="285420" y="1894870"/>
                  </a:lnTo>
                  <a:lnTo>
                    <a:pt x="0" y="1516953"/>
                  </a:lnTo>
                  <a:lnTo>
                    <a:pt x="68712" y="1514310"/>
                  </a:lnTo>
                  <a:lnTo>
                    <a:pt x="108354" y="1506382"/>
                  </a:lnTo>
                  <a:lnTo>
                    <a:pt x="137424" y="1493168"/>
                  </a:lnTo>
                  <a:lnTo>
                    <a:pt x="177066" y="1458812"/>
                  </a:lnTo>
                  <a:lnTo>
                    <a:pt x="280134" y="1321387"/>
                  </a:lnTo>
                  <a:lnTo>
                    <a:pt x="417558" y="1115251"/>
                  </a:lnTo>
                  <a:lnTo>
                    <a:pt x="591982" y="819260"/>
                  </a:lnTo>
                  <a:lnTo>
                    <a:pt x="742620" y="549697"/>
                  </a:lnTo>
                  <a:lnTo>
                    <a:pt x="850974" y="351489"/>
                  </a:lnTo>
                  <a:lnTo>
                    <a:pt x="961970" y="142710"/>
                  </a:lnTo>
                  <a:lnTo>
                    <a:pt x="1022754" y="31713"/>
                  </a:lnTo>
                  <a:lnTo>
                    <a:pt x="1038611" y="7928"/>
                  </a:lnTo>
                  <a:lnTo>
                    <a:pt x="1059753" y="0"/>
                  </a:lnTo>
                  <a:lnTo>
                    <a:pt x="1075609" y="0"/>
                  </a:lnTo>
                  <a:lnTo>
                    <a:pt x="1083538" y="7928"/>
                  </a:lnTo>
                  <a:lnTo>
                    <a:pt x="1086180" y="31713"/>
                  </a:lnTo>
                  <a:lnTo>
                    <a:pt x="1057110" y="118925"/>
                  </a:lnTo>
                  <a:lnTo>
                    <a:pt x="961970" y="362060"/>
                  </a:lnTo>
                  <a:lnTo>
                    <a:pt x="792832" y="74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5E51B2D-CF3C-4B5E-8E6F-1B55F6BFA503}"/>
                </a:ext>
              </a:extLst>
            </p:cNvPr>
            <p:cNvSpPr/>
            <p:nvPr/>
          </p:nvSpPr>
          <p:spPr>
            <a:xfrm rot="16200000">
              <a:off x="3516315" y="3597276"/>
              <a:ext cx="3030538" cy="865187"/>
            </a:xfrm>
            <a:custGeom>
              <a:avLst/>
              <a:gdLst>
                <a:gd name="connsiteX0" fmla="*/ 1882892 w 3031687"/>
                <a:gd name="connsiteY0" fmla="*/ 844854 h 865460"/>
                <a:gd name="connsiteX1" fmla="*/ 1645920 w 3031687"/>
                <a:gd name="connsiteY1" fmla="*/ 816520 h 865460"/>
                <a:gd name="connsiteX2" fmla="*/ 1506829 w 3031687"/>
                <a:gd name="connsiteY2" fmla="*/ 793338 h 865460"/>
                <a:gd name="connsiteX3" fmla="*/ 1372888 w 3031687"/>
                <a:gd name="connsiteY3" fmla="*/ 765005 h 865460"/>
                <a:gd name="connsiteX4" fmla="*/ 1226069 w 3031687"/>
                <a:gd name="connsiteY4" fmla="*/ 731520 h 865460"/>
                <a:gd name="connsiteX5" fmla="*/ 1141069 w 3031687"/>
                <a:gd name="connsiteY5" fmla="*/ 705762 h 865460"/>
                <a:gd name="connsiteX6" fmla="*/ 999401 w 3031687"/>
                <a:gd name="connsiteY6" fmla="*/ 659398 h 865460"/>
                <a:gd name="connsiteX7" fmla="*/ 878340 w 3031687"/>
                <a:gd name="connsiteY7" fmla="*/ 607882 h 865460"/>
                <a:gd name="connsiteX8" fmla="*/ 765005 w 3031687"/>
                <a:gd name="connsiteY8" fmla="*/ 553791 h 865460"/>
                <a:gd name="connsiteX9" fmla="*/ 623338 w 3031687"/>
                <a:gd name="connsiteY9" fmla="*/ 476518 h 865460"/>
                <a:gd name="connsiteX10" fmla="*/ 440458 w 3031687"/>
                <a:gd name="connsiteY10" fmla="*/ 363184 h 865460"/>
                <a:gd name="connsiteX11" fmla="*/ 270457 w 3031687"/>
                <a:gd name="connsiteY11" fmla="*/ 249850 h 865460"/>
                <a:gd name="connsiteX12" fmla="*/ 105607 w 3031687"/>
                <a:gd name="connsiteY12" fmla="*/ 133940 h 865460"/>
                <a:gd name="connsiteX13" fmla="*/ 20607 w 3031687"/>
                <a:gd name="connsiteY13" fmla="*/ 69545 h 865460"/>
                <a:gd name="connsiteX14" fmla="*/ 7728 w 3031687"/>
                <a:gd name="connsiteY14" fmla="*/ 56667 h 865460"/>
                <a:gd name="connsiteX15" fmla="*/ 0 w 3031687"/>
                <a:gd name="connsiteY15" fmla="*/ 36060 h 865460"/>
                <a:gd name="connsiteX16" fmla="*/ 0 w 3031687"/>
                <a:gd name="connsiteY16" fmla="*/ 15454 h 865460"/>
                <a:gd name="connsiteX17" fmla="*/ 5152 w 3031687"/>
                <a:gd name="connsiteY17" fmla="*/ 2575 h 865460"/>
                <a:gd name="connsiteX18" fmla="*/ 18031 w 3031687"/>
                <a:gd name="connsiteY18" fmla="*/ 0 h 865460"/>
                <a:gd name="connsiteX19" fmla="*/ 56667 w 3031687"/>
                <a:gd name="connsiteY19" fmla="*/ 7727 h 865460"/>
                <a:gd name="connsiteX20" fmla="*/ 154547 w 3031687"/>
                <a:gd name="connsiteY20" fmla="*/ 64394 h 865460"/>
                <a:gd name="connsiteX21" fmla="*/ 229244 w 3031687"/>
                <a:gd name="connsiteY21" fmla="*/ 105606 h 865460"/>
                <a:gd name="connsiteX22" fmla="*/ 340003 w 3031687"/>
                <a:gd name="connsiteY22" fmla="*/ 162273 h 865460"/>
                <a:gd name="connsiteX23" fmla="*/ 515155 w 3031687"/>
                <a:gd name="connsiteY23" fmla="*/ 247274 h 865460"/>
                <a:gd name="connsiteX24" fmla="*/ 636217 w 3031687"/>
                <a:gd name="connsiteY24" fmla="*/ 301365 h 865460"/>
                <a:gd name="connsiteX25" fmla="*/ 765005 w 3031687"/>
                <a:gd name="connsiteY25" fmla="*/ 355456 h 865460"/>
                <a:gd name="connsiteX26" fmla="*/ 901522 w 3031687"/>
                <a:gd name="connsiteY26" fmla="*/ 406972 h 865460"/>
                <a:gd name="connsiteX27" fmla="*/ 1038038 w 3031687"/>
                <a:gd name="connsiteY27" fmla="*/ 453336 h 865460"/>
                <a:gd name="connsiteX28" fmla="*/ 1141069 w 3031687"/>
                <a:gd name="connsiteY28" fmla="*/ 484245 h 865460"/>
                <a:gd name="connsiteX29" fmla="*/ 1249251 w 3031687"/>
                <a:gd name="connsiteY29" fmla="*/ 510003 h 865460"/>
                <a:gd name="connsiteX30" fmla="*/ 1372888 w 3031687"/>
                <a:gd name="connsiteY30" fmla="*/ 535761 h 865460"/>
                <a:gd name="connsiteX31" fmla="*/ 1499101 w 3031687"/>
                <a:gd name="connsiteY31" fmla="*/ 558943 h 865460"/>
                <a:gd name="connsiteX32" fmla="*/ 1707739 w 3031687"/>
                <a:gd name="connsiteY32" fmla="*/ 584700 h 865460"/>
                <a:gd name="connsiteX33" fmla="*/ 1913801 w 3031687"/>
                <a:gd name="connsiteY33" fmla="*/ 602731 h 865460"/>
                <a:gd name="connsiteX34" fmla="*/ 2150772 w 3031687"/>
                <a:gd name="connsiteY34" fmla="*/ 615610 h 865460"/>
                <a:gd name="connsiteX35" fmla="*/ 2462441 w 3031687"/>
                <a:gd name="connsiteY35" fmla="*/ 623337 h 865460"/>
                <a:gd name="connsiteX36" fmla="*/ 2604109 w 3031687"/>
                <a:gd name="connsiteY36" fmla="*/ 620761 h 865460"/>
                <a:gd name="connsiteX37" fmla="*/ 2650473 w 3031687"/>
                <a:gd name="connsiteY37" fmla="*/ 615610 h 865460"/>
                <a:gd name="connsiteX38" fmla="*/ 2709715 w 3031687"/>
                <a:gd name="connsiteY38" fmla="*/ 600155 h 865460"/>
                <a:gd name="connsiteX39" fmla="*/ 2771534 w 3031687"/>
                <a:gd name="connsiteY39" fmla="*/ 579549 h 865460"/>
                <a:gd name="connsiteX40" fmla="*/ 2823049 w 3031687"/>
                <a:gd name="connsiteY40" fmla="*/ 551215 h 865460"/>
                <a:gd name="connsiteX41" fmla="*/ 2887444 w 3031687"/>
                <a:gd name="connsiteY41" fmla="*/ 512579 h 865460"/>
                <a:gd name="connsiteX42" fmla="*/ 2933808 w 3031687"/>
                <a:gd name="connsiteY42" fmla="*/ 471366 h 865460"/>
                <a:gd name="connsiteX43" fmla="*/ 2959565 w 3031687"/>
                <a:gd name="connsiteY43" fmla="*/ 445609 h 865460"/>
                <a:gd name="connsiteX44" fmla="*/ 2980172 w 3031687"/>
                <a:gd name="connsiteY44" fmla="*/ 437881 h 865460"/>
                <a:gd name="connsiteX45" fmla="*/ 2998202 w 3031687"/>
                <a:gd name="connsiteY45" fmla="*/ 437881 h 865460"/>
                <a:gd name="connsiteX46" fmla="*/ 3011081 w 3031687"/>
                <a:gd name="connsiteY46" fmla="*/ 440457 h 865460"/>
                <a:gd name="connsiteX47" fmla="*/ 3026536 w 3031687"/>
                <a:gd name="connsiteY47" fmla="*/ 455912 h 865460"/>
                <a:gd name="connsiteX48" fmla="*/ 3031687 w 3031687"/>
                <a:gd name="connsiteY48" fmla="*/ 481669 h 865460"/>
                <a:gd name="connsiteX49" fmla="*/ 3031687 w 3031687"/>
                <a:gd name="connsiteY49" fmla="*/ 515154 h 865460"/>
                <a:gd name="connsiteX50" fmla="*/ 3026536 w 3031687"/>
                <a:gd name="connsiteY50" fmla="*/ 556367 h 865460"/>
                <a:gd name="connsiteX51" fmla="*/ 3013657 w 3031687"/>
                <a:gd name="connsiteY51" fmla="*/ 597579 h 865460"/>
                <a:gd name="connsiteX52" fmla="*/ 2990475 w 3031687"/>
                <a:gd name="connsiteY52" fmla="*/ 654246 h 865460"/>
                <a:gd name="connsiteX53" fmla="*/ 2956990 w 3031687"/>
                <a:gd name="connsiteY53" fmla="*/ 721216 h 865460"/>
                <a:gd name="connsiteX54" fmla="*/ 2913202 w 3031687"/>
                <a:gd name="connsiteY54" fmla="*/ 790762 h 865460"/>
                <a:gd name="connsiteX55" fmla="*/ 2859110 w 3031687"/>
                <a:gd name="connsiteY55" fmla="*/ 862884 h 865460"/>
                <a:gd name="connsiteX56" fmla="*/ 2699412 w 3031687"/>
                <a:gd name="connsiteY56" fmla="*/ 862884 h 865460"/>
                <a:gd name="connsiteX57" fmla="*/ 2483047 w 3031687"/>
                <a:gd name="connsiteY57" fmla="*/ 865460 h 865460"/>
                <a:gd name="connsiteX58" fmla="*/ 2258955 w 3031687"/>
                <a:gd name="connsiteY58" fmla="*/ 860308 h 865460"/>
                <a:gd name="connsiteX59" fmla="*/ 2122439 w 3031687"/>
                <a:gd name="connsiteY59" fmla="*/ 857732 h 865460"/>
                <a:gd name="connsiteX60" fmla="*/ 1882892 w 3031687"/>
                <a:gd name="connsiteY60" fmla="*/ 844854 h 86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1687" h="865460">
                  <a:moveTo>
                    <a:pt x="1882892" y="844854"/>
                  </a:moveTo>
                  <a:lnTo>
                    <a:pt x="1645920" y="816520"/>
                  </a:lnTo>
                  <a:lnTo>
                    <a:pt x="1506829" y="793338"/>
                  </a:lnTo>
                  <a:lnTo>
                    <a:pt x="1372888" y="765005"/>
                  </a:lnTo>
                  <a:lnTo>
                    <a:pt x="1226069" y="731520"/>
                  </a:lnTo>
                  <a:lnTo>
                    <a:pt x="1141069" y="705762"/>
                  </a:lnTo>
                  <a:lnTo>
                    <a:pt x="999401" y="659398"/>
                  </a:lnTo>
                  <a:lnTo>
                    <a:pt x="878340" y="607882"/>
                  </a:lnTo>
                  <a:lnTo>
                    <a:pt x="765005" y="553791"/>
                  </a:lnTo>
                  <a:lnTo>
                    <a:pt x="623338" y="476518"/>
                  </a:lnTo>
                  <a:lnTo>
                    <a:pt x="440458" y="363184"/>
                  </a:lnTo>
                  <a:lnTo>
                    <a:pt x="270457" y="249850"/>
                  </a:lnTo>
                  <a:lnTo>
                    <a:pt x="105607" y="133940"/>
                  </a:lnTo>
                  <a:lnTo>
                    <a:pt x="20607" y="69545"/>
                  </a:lnTo>
                  <a:lnTo>
                    <a:pt x="7728" y="56667"/>
                  </a:lnTo>
                  <a:lnTo>
                    <a:pt x="0" y="36060"/>
                  </a:lnTo>
                  <a:lnTo>
                    <a:pt x="0" y="15454"/>
                  </a:lnTo>
                  <a:lnTo>
                    <a:pt x="5152" y="2575"/>
                  </a:lnTo>
                  <a:lnTo>
                    <a:pt x="18031" y="0"/>
                  </a:lnTo>
                  <a:lnTo>
                    <a:pt x="56667" y="7727"/>
                  </a:lnTo>
                  <a:lnTo>
                    <a:pt x="154547" y="64394"/>
                  </a:lnTo>
                  <a:lnTo>
                    <a:pt x="229244" y="105606"/>
                  </a:lnTo>
                  <a:lnTo>
                    <a:pt x="340003" y="162273"/>
                  </a:lnTo>
                  <a:lnTo>
                    <a:pt x="515155" y="247274"/>
                  </a:lnTo>
                  <a:lnTo>
                    <a:pt x="636217" y="301365"/>
                  </a:lnTo>
                  <a:lnTo>
                    <a:pt x="765005" y="355456"/>
                  </a:lnTo>
                  <a:lnTo>
                    <a:pt x="901522" y="406972"/>
                  </a:lnTo>
                  <a:lnTo>
                    <a:pt x="1038038" y="453336"/>
                  </a:lnTo>
                  <a:lnTo>
                    <a:pt x="1141069" y="484245"/>
                  </a:lnTo>
                  <a:lnTo>
                    <a:pt x="1249251" y="510003"/>
                  </a:lnTo>
                  <a:lnTo>
                    <a:pt x="1372888" y="535761"/>
                  </a:lnTo>
                  <a:lnTo>
                    <a:pt x="1499101" y="558943"/>
                  </a:lnTo>
                  <a:lnTo>
                    <a:pt x="1707739" y="584700"/>
                  </a:lnTo>
                  <a:lnTo>
                    <a:pt x="1913801" y="602731"/>
                  </a:lnTo>
                  <a:lnTo>
                    <a:pt x="2150772" y="615610"/>
                  </a:lnTo>
                  <a:lnTo>
                    <a:pt x="2462441" y="623337"/>
                  </a:lnTo>
                  <a:lnTo>
                    <a:pt x="2604109" y="620761"/>
                  </a:lnTo>
                  <a:lnTo>
                    <a:pt x="2650473" y="615610"/>
                  </a:lnTo>
                  <a:lnTo>
                    <a:pt x="2709715" y="600155"/>
                  </a:lnTo>
                  <a:lnTo>
                    <a:pt x="2771534" y="579549"/>
                  </a:lnTo>
                  <a:lnTo>
                    <a:pt x="2823049" y="551215"/>
                  </a:lnTo>
                  <a:lnTo>
                    <a:pt x="2887444" y="512579"/>
                  </a:lnTo>
                  <a:lnTo>
                    <a:pt x="2933808" y="471366"/>
                  </a:lnTo>
                  <a:lnTo>
                    <a:pt x="2959565" y="445609"/>
                  </a:lnTo>
                  <a:lnTo>
                    <a:pt x="2980172" y="437881"/>
                  </a:lnTo>
                  <a:lnTo>
                    <a:pt x="2998202" y="437881"/>
                  </a:lnTo>
                  <a:lnTo>
                    <a:pt x="3011081" y="440457"/>
                  </a:lnTo>
                  <a:lnTo>
                    <a:pt x="3026536" y="455912"/>
                  </a:lnTo>
                  <a:lnTo>
                    <a:pt x="3031687" y="481669"/>
                  </a:lnTo>
                  <a:lnTo>
                    <a:pt x="3031687" y="515154"/>
                  </a:lnTo>
                  <a:lnTo>
                    <a:pt x="3026536" y="556367"/>
                  </a:lnTo>
                  <a:lnTo>
                    <a:pt x="3013657" y="597579"/>
                  </a:lnTo>
                  <a:lnTo>
                    <a:pt x="2990475" y="654246"/>
                  </a:lnTo>
                  <a:lnTo>
                    <a:pt x="2956990" y="721216"/>
                  </a:lnTo>
                  <a:lnTo>
                    <a:pt x="2913202" y="790762"/>
                  </a:lnTo>
                  <a:lnTo>
                    <a:pt x="2859110" y="862884"/>
                  </a:lnTo>
                  <a:lnTo>
                    <a:pt x="2699412" y="862884"/>
                  </a:lnTo>
                  <a:lnTo>
                    <a:pt x="2483047" y="865460"/>
                  </a:lnTo>
                  <a:lnTo>
                    <a:pt x="2258955" y="860308"/>
                  </a:lnTo>
                  <a:lnTo>
                    <a:pt x="2122439" y="857732"/>
                  </a:lnTo>
                  <a:lnTo>
                    <a:pt x="1882892" y="8448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60A8BD19-26B8-47B3-B94F-C4F9C98F155C}"/>
                </a:ext>
              </a:extLst>
            </p:cNvPr>
            <p:cNvSpPr/>
            <p:nvPr/>
          </p:nvSpPr>
          <p:spPr>
            <a:xfrm>
              <a:off x="5324475" y="2265363"/>
              <a:ext cx="2641600" cy="601662"/>
            </a:xfrm>
            <a:custGeom>
              <a:avLst/>
              <a:gdLst>
                <a:gd name="connsiteX0" fmla="*/ 988219 w 2640806"/>
                <a:gd name="connsiteY0" fmla="*/ 435769 h 602456"/>
                <a:gd name="connsiteX1" fmla="*/ 488156 w 2640806"/>
                <a:gd name="connsiteY1" fmla="*/ 521494 h 602456"/>
                <a:gd name="connsiteX2" fmla="*/ 66675 w 2640806"/>
                <a:gd name="connsiteY2" fmla="*/ 602456 h 602456"/>
                <a:gd name="connsiteX3" fmla="*/ 0 w 2640806"/>
                <a:gd name="connsiteY3" fmla="*/ 414337 h 602456"/>
                <a:gd name="connsiteX4" fmla="*/ 140494 w 2640806"/>
                <a:gd name="connsiteY4" fmla="*/ 402431 h 602456"/>
                <a:gd name="connsiteX5" fmla="*/ 478631 w 2640806"/>
                <a:gd name="connsiteY5" fmla="*/ 357187 h 602456"/>
                <a:gd name="connsiteX6" fmla="*/ 945356 w 2640806"/>
                <a:gd name="connsiteY6" fmla="*/ 290512 h 602456"/>
                <a:gd name="connsiteX7" fmla="*/ 1347788 w 2640806"/>
                <a:gd name="connsiteY7" fmla="*/ 223837 h 602456"/>
                <a:gd name="connsiteX8" fmla="*/ 1535906 w 2640806"/>
                <a:gd name="connsiteY8" fmla="*/ 188119 h 602456"/>
                <a:gd name="connsiteX9" fmla="*/ 1690688 w 2640806"/>
                <a:gd name="connsiteY9" fmla="*/ 164306 h 602456"/>
                <a:gd name="connsiteX10" fmla="*/ 1790700 w 2640806"/>
                <a:gd name="connsiteY10" fmla="*/ 147637 h 602456"/>
                <a:gd name="connsiteX11" fmla="*/ 1897856 w 2640806"/>
                <a:gd name="connsiteY11" fmla="*/ 128587 h 602456"/>
                <a:gd name="connsiteX12" fmla="*/ 1964531 w 2640806"/>
                <a:gd name="connsiteY12" fmla="*/ 116681 h 602456"/>
                <a:gd name="connsiteX13" fmla="*/ 2009775 w 2640806"/>
                <a:gd name="connsiteY13" fmla="*/ 102394 h 602456"/>
                <a:gd name="connsiteX14" fmla="*/ 2062163 w 2640806"/>
                <a:gd name="connsiteY14" fmla="*/ 83344 h 602456"/>
                <a:gd name="connsiteX15" fmla="*/ 2150269 w 2640806"/>
                <a:gd name="connsiteY15" fmla="*/ 42862 h 602456"/>
                <a:gd name="connsiteX16" fmla="*/ 2221706 w 2640806"/>
                <a:gd name="connsiteY16" fmla="*/ 0 h 602456"/>
                <a:gd name="connsiteX17" fmla="*/ 2252663 w 2640806"/>
                <a:gd name="connsiteY17" fmla="*/ 0 h 602456"/>
                <a:gd name="connsiteX18" fmla="*/ 2305050 w 2640806"/>
                <a:gd name="connsiteY18" fmla="*/ 7144 h 602456"/>
                <a:gd name="connsiteX19" fmla="*/ 2383631 w 2640806"/>
                <a:gd name="connsiteY19" fmla="*/ 26194 h 602456"/>
                <a:gd name="connsiteX20" fmla="*/ 2478881 w 2640806"/>
                <a:gd name="connsiteY20" fmla="*/ 54769 h 602456"/>
                <a:gd name="connsiteX21" fmla="*/ 2543175 w 2640806"/>
                <a:gd name="connsiteY21" fmla="*/ 76200 h 602456"/>
                <a:gd name="connsiteX22" fmla="*/ 2581275 w 2640806"/>
                <a:gd name="connsiteY22" fmla="*/ 95250 h 602456"/>
                <a:gd name="connsiteX23" fmla="*/ 2602706 w 2640806"/>
                <a:gd name="connsiteY23" fmla="*/ 109537 h 602456"/>
                <a:gd name="connsiteX24" fmla="*/ 2626519 w 2640806"/>
                <a:gd name="connsiteY24" fmla="*/ 128587 h 602456"/>
                <a:gd name="connsiteX25" fmla="*/ 2638425 w 2640806"/>
                <a:gd name="connsiteY25" fmla="*/ 152400 h 602456"/>
                <a:gd name="connsiteX26" fmla="*/ 2640806 w 2640806"/>
                <a:gd name="connsiteY26" fmla="*/ 166687 h 602456"/>
                <a:gd name="connsiteX27" fmla="*/ 2633663 w 2640806"/>
                <a:gd name="connsiteY27" fmla="*/ 195262 h 602456"/>
                <a:gd name="connsiteX28" fmla="*/ 2614613 w 2640806"/>
                <a:gd name="connsiteY28" fmla="*/ 214312 h 602456"/>
                <a:gd name="connsiteX29" fmla="*/ 2581275 w 2640806"/>
                <a:gd name="connsiteY29" fmla="*/ 242887 h 602456"/>
                <a:gd name="connsiteX30" fmla="*/ 2528888 w 2640806"/>
                <a:gd name="connsiteY30" fmla="*/ 271462 h 602456"/>
                <a:gd name="connsiteX31" fmla="*/ 2359819 w 2640806"/>
                <a:gd name="connsiteY31" fmla="*/ 280987 h 602456"/>
                <a:gd name="connsiteX32" fmla="*/ 2016919 w 2640806"/>
                <a:gd name="connsiteY32" fmla="*/ 314325 h 602456"/>
                <a:gd name="connsiteX33" fmla="*/ 1554956 w 2640806"/>
                <a:gd name="connsiteY33" fmla="*/ 366712 h 602456"/>
                <a:gd name="connsiteX34" fmla="*/ 1373981 w 2640806"/>
                <a:gd name="connsiteY34" fmla="*/ 381000 h 602456"/>
                <a:gd name="connsiteX35" fmla="*/ 988219 w 2640806"/>
                <a:gd name="connsiteY35" fmla="*/ 43576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40806" h="602456">
                  <a:moveTo>
                    <a:pt x="988219" y="435769"/>
                  </a:moveTo>
                  <a:lnTo>
                    <a:pt x="488156" y="521494"/>
                  </a:lnTo>
                  <a:lnTo>
                    <a:pt x="66675" y="602456"/>
                  </a:lnTo>
                  <a:lnTo>
                    <a:pt x="0" y="414337"/>
                  </a:lnTo>
                  <a:lnTo>
                    <a:pt x="140494" y="402431"/>
                  </a:lnTo>
                  <a:lnTo>
                    <a:pt x="478631" y="357187"/>
                  </a:lnTo>
                  <a:lnTo>
                    <a:pt x="945356" y="290512"/>
                  </a:lnTo>
                  <a:lnTo>
                    <a:pt x="1347788" y="223837"/>
                  </a:lnTo>
                  <a:lnTo>
                    <a:pt x="1535906" y="188119"/>
                  </a:lnTo>
                  <a:lnTo>
                    <a:pt x="1690688" y="164306"/>
                  </a:lnTo>
                  <a:lnTo>
                    <a:pt x="1790700" y="147637"/>
                  </a:lnTo>
                  <a:lnTo>
                    <a:pt x="1897856" y="128587"/>
                  </a:lnTo>
                  <a:lnTo>
                    <a:pt x="1964531" y="116681"/>
                  </a:lnTo>
                  <a:lnTo>
                    <a:pt x="2009775" y="102394"/>
                  </a:lnTo>
                  <a:lnTo>
                    <a:pt x="2062163" y="83344"/>
                  </a:lnTo>
                  <a:lnTo>
                    <a:pt x="2150269" y="42862"/>
                  </a:lnTo>
                  <a:lnTo>
                    <a:pt x="2221706" y="0"/>
                  </a:lnTo>
                  <a:lnTo>
                    <a:pt x="2252663" y="0"/>
                  </a:lnTo>
                  <a:lnTo>
                    <a:pt x="2305050" y="7144"/>
                  </a:lnTo>
                  <a:lnTo>
                    <a:pt x="2383631" y="26194"/>
                  </a:lnTo>
                  <a:lnTo>
                    <a:pt x="2478881" y="54769"/>
                  </a:lnTo>
                  <a:lnTo>
                    <a:pt x="2543175" y="76200"/>
                  </a:lnTo>
                  <a:lnTo>
                    <a:pt x="2581275" y="95250"/>
                  </a:lnTo>
                  <a:lnTo>
                    <a:pt x="2602706" y="109537"/>
                  </a:lnTo>
                  <a:lnTo>
                    <a:pt x="2626519" y="128587"/>
                  </a:lnTo>
                  <a:lnTo>
                    <a:pt x="2638425" y="152400"/>
                  </a:lnTo>
                  <a:lnTo>
                    <a:pt x="2640806" y="166687"/>
                  </a:lnTo>
                  <a:lnTo>
                    <a:pt x="2633663" y="195262"/>
                  </a:lnTo>
                  <a:lnTo>
                    <a:pt x="2614613" y="214312"/>
                  </a:lnTo>
                  <a:lnTo>
                    <a:pt x="2581275" y="242887"/>
                  </a:lnTo>
                  <a:lnTo>
                    <a:pt x="2528888" y="271462"/>
                  </a:lnTo>
                  <a:lnTo>
                    <a:pt x="2359819" y="280987"/>
                  </a:lnTo>
                  <a:lnTo>
                    <a:pt x="2016919" y="314325"/>
                  </a:lnTo>
                  <a:lnTo>
                    <a:pt x="1554956" y="366712"/>
                  </a:lnTo>
                  <a:lnTo>
                    <a:pt x="1373981" y="381000"/>
                  </a:lnTo>
                  <a:lnTo>
                    <a:pt x="988219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285C18AB-BC2A-4EDA-B7E2-14FDD0D95D12}"/>
                </a:ext>
              </a:extLst>
            </p:cNvPr>
            <p:cNvSpPr/>
            <p:nvPr/>
          </p:nvSpPr>
          <p:spPr>
            <a:xfrm>
              <a:off x="5489576" y="3248025"/>
              <a:ext cx="1247775" cy="338138"/>
            </a:xfrm>
            <a:custGeom>
              <a:avLst/>
              <a:gdLst>
                <a:gd name="connsiteX0" fmla="*/ 764382 w 1247775"/>
                <a:gd name="connsiteY0" fmla="*/ 266700 h 338138"/>
                <a:gd name="connsiteX1" fmla="*/ 497682 w 1247775"/>
                <a:gd name="connsiteY1" fmla="*/ 309563 h 338138"/>
                <a:gd name="connsiteX2" fmla="*/ 357188 w 1247775"/>
                <a:gd name="connsiteY2" fmla="*/ 338138 h 338138"/>
                <a:gd name="connsiteX3" fmla="*/ 328613 w 1247775"/>
                <a:gd name="connsiteY3" fmla="*/ 335756 h 338138"/>
                <a:gd name="connsiteX4" fmla="*/ 271463 w 1247775"/>
                <a:gd name="connsiteY4" fmla="*/ 326231 h 338138"/>
                <a:gd name="connsiteX5" fmla="*/ 214313 w 1247775"/>
                <a:gd name="connsiteY5" fmla="*/ 307181 h 338138"/>
                <a:gd name="connsiteX6" fmla="*/ 171450 w 1247775"/>
                <a:gd name="connsiteY6" fmla="*/ 288131 h 338138"/>
                <a:gd name="connsiteX7" fmla="*/ 128588 w 1247775"/>
                <a:gd name="connsiteY7" fmla="*/ 261938 h 338138"/>
                <a:gd name="connsiteX8" fmla="*/ 90488 w 1247775"/>
                <a:gd name="connsiteY8" fmla="*/ 228600 h 338138"/>
                <a:gd name="connsiteX9" fmla="*/ 57150 w 1247775"/>
                <a:gd name="connsiteY9" fmla="*/ 192881 h 338138"/>
                <a:gd name="connsiteX10" fmla="*/ 21432 w 1247775"/>
                <a:gd name="connsiteY10" fmla="*/ 147638 h 338138"/>
                <a:gd name="connsiteX11" fmla="*/ 4763 w 1247775"/>
                <a:gd name="connsiteY11" fmla="*/ 119063 h 338138"/>
                <a:gd name="connsiteX12" fmla="*/ 0 w 1247775"/>
                <a:gd name="connsiteY12" fmla="*/ 92869 h 338138"/>
                <a:gd name="connsiteX13" fmla="*/ 7144 w 1247775"/>
                <a:gd name="connsiteY13" fmla="*/ 78581 h 338138"/>
                <a:gd name="connsiteX14" fmla="*/ 21432 w 1247775"/>
                <a:gd name="connsiteY14" fmla="*/ 73819 h 338138"/>
                <a:gd name="connsiteX15" fmla="*/ 52388 w 1247775"/>
                <a:gd name="connsiteY15" fmla="*/ 85725 h 338138"/>
                <a:gd name="connsiteX16" fmla="*/ 90488 w 1247775"/>
                <a:gd name="connsiteY16" fmla="*/ 104775 h 338138"/>
                <a:gd name="connsiteX17" fmla="*/ 121444 w 1247775"/>
                <a:gd name="connsiteY17" fmla="*/ 119063 h 338138"/>
                <a:gd name="connsiteX18" fmla="*/ 169069 w 1247775"/>
                <a:gd name="connsiteY18" fmla="*/ 135731 h 338138"/>
                <a:gd name="connsiteX19" fmla="*/ 221457 w 1247775"/>
                <a:gd name="connsiteY19" fmla="*/ 145256 h 338138"/>
                <a:gd name="connsiteX20" fmla="*/ 285750 w 1247775"/>
                <a:gd name="connsiteY20" fmla="*/ 152400 h 338138"/>
                <a:gd name="connsiteX21" fmla="*/ 354807 w 1247775"/>
                <a:gd name="connsiteY21" fmla="*/ 154781 h 338138"/>
                <a:gd name="connsiteX22" fmla="*/ 447675 w 1247775"/>
                <a:gd name="connsiteY22" fmla="*/ 147638 h 338138"/>
                <a:gd name="connsiteX23" fmla="*/ 616744 w 1247775"/>
                <a:gd name="connsiteY23" fmla="*/ 116681 h 338138"/>
                <a:gd name="connsiteX24" fmla="*/ 726282 w 1247775"/>
                <a:gd name="connsiteY24" fmla="*/ 90488 h 338138"/>
                <a:gd name="connsiteX25" fmla="*/ 804863 w 1247775"/>
                <a:gd name="connsiteY25" fmla="*/ 66675 h 338138"/>
                <a:gd name="connsiteX26" fmla="*/ 862013 w 1247775"/>
                <a:gd name="connsiteY26" fmla="*/ 47625 h 338138"/>
                <a:gd name="connsiteX27" fmla="*/ 914400 w 1247775"/>
                <a:gd name="connsiteY27" fmla="*/ 19050 h 338138"/>
                <a:gd name="connsiteX28" fmla="*/ 938213 w 1247775"/>
                <a:gd name="connsiteY28" fmla="*/ 0 h 338138"/>
                <a:gd name="connsiteX29" fmla="*/ 966788 w 1247775"/>
                <a:gd name="connsiteY29" fmla="*/ 2381 h 338138"/>
                <a:gd name="connsiteX30" fmla="*/ 1028700 w 1247775"/>
                <a:gd name="connsiteY30" fmla="*/ 14288 h 338138"/>
                <a:gd name="connsiteX31" fmla="*/ 1088232 w 1247775"/>
                <a:gd name="connsiteY31" fmla="*/ 28575 h 338138"/>
                <a:gd name="connsiteX32" fmla="*/ 1133475 w 1247775"/>
                <a:gd name="connsiteY32" fmla="*/ 47625 h 338138"/>
                <a:gd name="connsiteX33" fmla="*/ 1176338 w 1247775"/>
                <a:gd name="connsiteY33" fmla="*/ 66675 h 338138"/>
                <a:gd name="connsiteX34" fmla="*/ 1200150 w 1247775"/>
                <a:gd name="connsiteY34" fmla="*/ 85725 h 338138"/>
                <a:gd name="connsiteX35" fmla="*/ 1221582 w 1247775"/>
                <a:gd name="connsiteY35" fmla="*/ 109538 h 338138"/>
                <a:gd name="connsiteX36" fmla="*/ 1240632 w 1247775"/>
                <a:gd name="connsiteY36" fmla="*/ 135731 h 338138"/>
                <a:gd name="connsiteX37" fmla="*/ 1247775 w 1247775"/>
                <a:gd name="connsiteY37" fmla="*/ 161925 h 338138"/>
                <a:gd name="connsiteX38" fmla="*/ 1243013 w 1247775"/>
                <a:gd name="connsiteY38" fmla="*/ 190500 h 338138"/>
                <a:gd name="connsiteX39" fmla="*/ 1228725 w 1247775"/>
                <a:gd name="connsiteY39" fmla="*/ 207169 h 338138"/>
                <a:gd name="connsiteX40" fmla="*/ 1200150 w 1247775"/>
                <a:gd name="connsiteY40" fmla="*/ 226219 h 338138"/>
                <a:gd name="connsiteX41" fmla="*/ 1164432 w 1247775"/>
                <a:gd name="connsiteY41" fmla="*/ 240506 h 338138"/>
                <a:gd name="connsiteX42" fmla="*/ 1131094 w 1247775"/>
                <a:gd name="connsiteY42" fmla="*/ 245269 h 338138"/>
                <a:gd name="connsiteX43" fmla="*/ 1038225 w 1247775"/>
                <a:gd name="connsiteY43" fmla="*/ 240506 h 338138"/>
                <a:gd name="connsiteX44" fmla="*/ 931069 w 1247775"/>
                <a:gd name="connsiteY44" fmla="*/ 247650 h 338138"/>
                <a:gd name="connsiteX45" fmla="*/ 764382 w 1247775"/>
                <a:gd name="connsiteY45" fmla="*/ 26670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7775" h="338138">
                  <a:moveTo>
                    <a:pt x="764382" y="266700"/>
                  </a:moveTo>
                  <a:lnTo>
                    <a:pt x="497682" y="309563"/>
                  </a:lnTo>
                  <a:lnTo>
                    <a:pt x="357188" y="338138"/>
                  </a:lnTo>
                  <a:lnTo>
                    <a:pt x="328613" y="335756"/>
                  </a:lnTo>
                  <a:lnTo>
                    <a:pt x="271463" y="326231"/>
                  </a:lnTo>
                  <a:lnTo>
                    <a:pt x="214313" y="307181"/>
                  </a:lnTo>
                  <a:lnTo>
                    <a:pt x="171450" y="288131"/>
                  </a:lnTo>
                  <a:lnTo>
                    <a:pt x="128588" y="261938"/>
                  </a:lnTo>
                  <a:lnTo>
                    <a:pt x="90488" y="228600"/>
                  </a:lnTo>
                  <a:lnTo>
                    <a:pt x="57150" y="192881"/>
                  </a:lnTo>
                  <a:lnTo>
                    <a:pt x="21432" y="147638"/>
                  </a:lnTo>
                  <a:lnTo>
                    <a:pt x="4763" y="119063"/>
                  </a:lnTo>
                  <a:lnTo>
                    <a:pt x="0" y="92869"/>
                  </a:lnTo>
                  <a:lnTo>
                    <a:pt x="7144" y="78581"/>
                  </a:lnTo>
                  <a:lnTo>
                    <a:pt x="21432" y="73819"/>
                  </a:lnTo>
                  <a:lnTo>
                    <a:pt x="52388" y="85725"/>
                  </a:lnTo>
                  <a:lnTo>
                    <a:pt x="90488" y="104775"/>
                  </a:lnTo>
                  <a:lnTo>
                    <a:pt x="121444" y="119063"/>
                  </a:lnTo>
                  <a:lnTo>
                    <a:pt x="169069" y="135731"/>
                  </a:lnTo>
                  <a:lnTo>
                    <a:pt x="221457" y="145256"/>
                  </a:lnTo>
                  <a:lnTo>
                    <a:pt x="285750" y="152400"/>
                  </a:lnTo>
                  <a:lnTo>
                    <a:pt x="354807" y="154781"/>
                  </a:lnTo>
                  <a:lnTo>
                    <a:pt x="447675" y="147638"/>
                  </a:lnTo>
                  <a:lnTo>
                    <a:pt x="616744" y="116681"/>
                  </a:lnTo>
                  <a:lnTo>
                    <a:pt x="726282" y="90488"/>
                  </a:lnTo>
                  <a:lnTo>
                    <a:pt x="804863" y="66675"/>
                  </a:lnTo>
                  <a:lnTo>
                    <a:pt x="862013" y="47625"/>
                  </a:lnTo>
                  <a:lnTo>
                    <a:pt x="914400" y="19050"/>
                  </a:lnTo>
                  <a:lnTo>
                    <a:pt x="938213" y="0"/>
                  </a:lnTo>
                  <a:lnTo>
                    <a:pt x="966788" y="2381"/>
                  </a:lnTo>
                  <a:lnTo>
                    <a:pt x="1028700" y="14288"/>
                  </a:lnTo>
                  <a:lnTo>
                    <a:pt x="1088232" y="28575"/>
                  </a:lnTo>
                  <a:lnTo>
                    <a:pt x="1133475" y="47625"/>
                  </a:lnTo>
                  <a:lnTo>
                    <a:pt x="1176338" y="66675"/>
                  </a:lnTo>
                  <a:lnTo>
                    <a:pt x="1200150" y="85725"/>
                  </a:lnTo>
                  <a:lnTo>
                    <a:pt x="1221582" y="109538"/>
                  </a:lnTo>
                  <a:lnTo>
                    <a:pt x="1240632" y="135731"/>
                  </a:lnTo>
                  <a:lnTo>
                    <a:pt x="1247775" y="161925"/>
                  </a:lnTo>
                  <a:lnTo>
                    <a:pt x="1243013" y="190500"/>
                  </a:lnTo>
                  <a:lnTo>
                    <a:pt x="1228725" y="207169"/>
                  </a:lnTo>
                  <a:lnTo>
                    <a:pt x="1200150" y="226219"/>
                  </a:lnTo>
                  <a:lnTo>
                    <a:pt x="1164432" y="240506"/>
                  </a:lnTo>
                  <a:lnTo>
                    <a:pt x="1131094" y="245269"/>
                  </a:lnTo>
                  <a:lnTo>
                    <a:pt x="1038225" y="240506"/>
                  </a:lnTo>
                  <a:lnTo>
                    <a:pt x="931069" y="247650"/>
                  </a:lnTo>
                  <a:lnTo>
                    <a:pt x="764382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ED3C34C9-FC7D-4218-85C8-A50A89F9F04B}"/>
                </a:ext>
              </a:extLst>
            </p:cNvPr>
            <p:cNvSpPr/>
            <p:nvPr/>
          </p:nvSpPr>
          <p:spPr>
            <a:xfrm>
              <a:off x="5619750" y="4005263"/>
              <a:ext cx="1322388" cy="1022350"/>
            </a:xfrm>
            <a:custGeom>
              <a:avLst/>
              <a:gdLst>
                <a:gd name="connsiteX0" fmla="*/ 554831 w 1321594"/>
                <a:gd name="connsiteY0" fmla="*/ 304800 h 1021556"/>
                <a:gd name="connsiteX1" fmla="*/ 90488 w 1321594"/>
                <a:gd name="connsiteY1" fmla="*/ 397668 h 1021556"/>
                <a:gd name="connsiteX2" fmla="*/ 0 w 1321594"/>
                <a:gd name="connsiteY2" fmla="*/ 238125 h 1021556"/>
                <a:gd name="connsiteX3" fmla="*/ 307181 w 1321594"/>
                <a:gd name="connsiteY3" fmla="*/ 183356 h 1021556"/>
                <a:gd name="connsiteX4" fmla="*/ 783431 w 1321594"/>
                <a:gd name="connsiteY4" fmla="*/ 92868 h 1021556"/>
                <a:gd name="connsiteX5" fmla="*/ 804863 w 1321594"/>
                <a:gd name="connsiteY5" fmla="*/ 80962 h 1021556"/>
                <a:gd name="connsiteX6" fmla="*/ 840581 w 1321594"/>
                <a:gd name="connsiteY6" fmla="*/ 50006 h 1021556"/>
                <a:gd name="connsiteX7" fmla="*/ 890588 w 1321594"/>
                <a:gd name="connsiteY7" fmla="*/ 7143 h 1021556"/>
                <a:gd name="connsiteX8" fmla="*/ 909638 w 1321594"/>
                <a:gd name="connsiteY8" fmla="*/ 2381 h 1021556"/>
                <a:gd name="connsiteX9" fmla="*/ 981075 w 1321594"/>
                <a:gd name="connsiteY9" fmla="*/ 0 h 1021556"/>
                <a:gd name="connsiteX10" fmla="*/ 1045369 w 1321594"/>
                <a:gd name="connsiteY10" fmla="*/ 9525 h 1021556"/>
                <a:gd name="connsiteX11" fmla="*/ 1097756 w 1321594"/>
                <a:gd name="connsiteY11" fmla="*/ 23812 h 1021556"/>
                <a:gd name="connsiteX12" fmla="*/ 1152525 w 1321594"/>
                <a:gd name="connsiteY12" fmla="*/ 45243 h 1021556"/>
                <a:gd name="connsiteX13" fmla="*/ 1219200 w 1321594"/>
                <a:gd name="connsiteY13" fmla="*/ 80962 h 1021556"/>
                <a:gd name="connsiteX14" fmla="*/ 1273969 w 1321594"/>
                <a:gd name="connsiteY14" fmla="*/ 114300 h 1021556"/>
                <a:gd name="connsiteX15" fmla="*/ 1297781 w 1321594"/>
                <a:gd name="connsiteY15" fmla="*/ 135731 h 1021556"/>
                <a:gd name="connsiteX16" fmla="*/ 1314450 w 1321594"/>
                <a:gd name="connsiteY16" fmla="*/ 157162 h 1021556"/>
                <a:gd name="connsiteX17" fmla="*/ 1321594 w 1321594"/>
                <a:gd name="connsiteY17" fmla="*/ 180975 h 1021556"/>
                <a:gd name="connsiteX18" fmla="*/ 1319213 w 1321594"/>
                <a:gd name="connsiteY18" fmla="*/ 204787 h 1021556"/>
                <a:gd name="connsiteX19" fmla="*/ 1302544 w 1321594"/>
                <a:gd name="connsiteY19" fmla="*/ 240506 h 1021556"/>
                <a:gd name="connsiteX20" fmla="*/ 1276350 w 1321594"/>
                <a:gd name="connsiteY20" fmla="*/ 264318 h 1021556"/>
                <a:gd name="connsiteX21" fmla="*/ 1254919 w 1321594"/>
                <a:gd name="connsiteY21" fmla="*/ 290512 h 1021556"/>
                <a:gd name="connsiteX22" fmla="*/ 1240631 w 1321594"/>
                <a:gd name="connsiteY22" fmla="*/ 311943 h 1021556"/>
                <a:gd name="connsiteX23" fmla="*/ 1228725 w 1321594"/>
                <a:gd name="connsiteY23" fmla="*/ 345281 h 1021556"/>
                <a:gd name="connsiteX24" fmla="*/ 1223963 w 1321594"/>
                <a:gd name="connsiteY24" fmla="*/ 369093 h 1021556"/>
                <a:gd name="connsiteX25" fmla="*/ 1140619 w 1321594"/>
                <a:gd name="connsiteY25" fmla="*/ 633412 h 1021556"/>
                <a:gd name="connsiteX26" fmla="*/ 1073944 w 1321594"/>
                <a:gd name="connsiteY26" fmla="*/ 845343 h 1021556"/>
                <a:gd name="connsiteX27" fmla="*/ 1045369 w 1321594"/>
                <a:gd name="connsiteY27" fmla="*/ 928687 h 1021556"/>
                <a:gd name="connsiteX28" fmla="*/ 1026319 w 1321594"/>
                <a:gd name="connsiteY28" fmla="*/ 959643 h 1021556"/>
                <a:gd name="connsiteX29" fmla="*/ 1004888 w 1321594"/>
                <a:gd name="connsiteY29" fmla="*/ 985837 h 1021556"/>
                <a:gd name="connsiteX30" fmla="*/ 983456 w 1321594"/>
                <a:gd name="connsiteY30" fmla="*/ 1004887 h 1021556"/>
                <a:gd name="connsiteX31" fmla="*/ 966788 w 1321594"/>
                <a:gd name="connsiteY31" fmla="*/ 1014412 h 1021556"/>
                <a:gd name="connsiteX32" fmla="*/ 942975 w 1321594"/>
                <a:gd name="connsiteY32" fmla="*/ 1021556 h 1021556"/>
                <a:gd name="connsiteX33" fmla="*/ 916781 w 1321594"/>
                <a:gd name="connsiteY33" fmla="*/ 1021556 h 1021556"/>
                <a:gd name="connsiteX34" fmla="*/ 885825 w 1321594"/>
                <a:gd name="connsiteY34" fmla="*/ 1014412 h 1021556"/>
                <a:gd name="connsiteX35" fmla="*/ 850106 w 1321594"/>
                <a:gd name="connsiteY35" fmla="*/ 990600 h 1021556"/>
                <a:gd name="connsiteX36" fmla="*/ 828675 w 1321594"/>
                <a:gd name="connsiteY36" fmla="*/ 964406 h 1021556"/>
                <a:gd name="connsiteX37" fmla="*/ 845344 w 1321594"/>
                <a:gd name="connsiteY37" fmla="*/ 857250 h 1021556"/>
                <a:gd name="connsiteX38" fmla="*/ 902494 w 1321594"/>
                <a:gd name="connsiteY38" fmla="*/ 528637 h 1021556"/>
                <a:gd name="connsiteX39" fmla="*/ 931069 w 1321594"/>
                <a:gd name="connsiteY39" fmla="*/ 378618 h 1021556"/>
                <a:gd name="connsiteX40" fmla="*/ 938213 w 1321594"/>
                <a:gd name="connsiteY40" fmla="*/ 321468 h 1021556"/>
                <a:gd name="connsiteX41" fmla="*/ 938213 w 1321594"/>
                <a:gd name="connsiteY41" fmla="*/ 292893 h 1021556"/>
                <a:gd name="connsiteX42" fmla="*/ 935831 w 1321594"/>
                <a:gd name="connsiteY42" fmla="*/ 273843 h 1021556"/>
                <a:gd name="connsiteX43" fmla="*/ 926306 w 1321594"/>
                <a:gd name="connsiteY43" fmla="*/ 257175 h 1021556"/>
                <a:gd name="connsiteX44" fmla="*/ 909638 w 1321594"/>
                <a:gd name="connsiteY44" fmla="*/ 247650 h 1021556"/>
                <a:gd name="connsiteX45" fmla="*/ 873919 w 1321594"/>
                <a:gd name="connsiteY45" fmla="*/ 247650 h 1021556"/>
                <a:gd name="connsiteX46" fmla="*/ 554831 w 1321594"/>
                <a:gd name="connsiteY46" fmla="*/ 304800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1594" h="1021556">
                  <a:moveTo>
                    <a:pt x="554831" y="304800"/>
                  </a:moveTo>
                  <a:lnTo>
                    <a:pt x="90488" y="397668"/>
                  </a:lnTo>
                  <a:lnTo>
                    <a:pt x="0" y="238125"/>
                  </a:lnTo>
                  <a:lnTo>
                    <a:pt x="307181" y="183356"/>
                  </a:lnTo>
                  <a:lnTo>
                    <a:pt x="783431" y="92868"/>
                  </a:lnTo>
                  <a:lnTo>
                    <a:pt x="804863" y="80962"/>
                  </a:lnTo>
                  <a:lnTo>
                    <a:pt x="840581" y="50006"/>
                  </a:lnTo>
                  <a:lnTo>
                    <a:pt x="890588" y="7143"/>
                  </a:lnTo>
                  <a:lnTo>
                    <a:pt x="909638" y="2381"/>
                  </a:lnTo>
                  <a:lnTo>
                    <a:pt x="981075" y="0"/>
                  </a:lnTo>
                  <a:lnTo>
                    <a:pt x="1045369" y="9525"/>
                  </a:lnTo>
                  <a:lnTo>
                    <a:pt x="1097756" y="23812"/>
                  </a:lnTo>
                  <a:lnTo>
                    <a:pt x="1152525" y="45243"/>
                  </a:lnTo>
                  <a:lnTo>
                    <a:pt x="1219200" y="80962"/>
                  </a:lnTo>
                  <a:lnTo>
                    <a:pt x="1273969" y="114300"/>
                  </a:lnTo>
                  <a:lnTo>
                    <a:pt x="1297781" y="135731"/>
                  </a:lnTo>
                  <a:lnTo>
                    <a:pt x="1314450" y="157162"/>
                  </a:lnTo>
                  <a:lnTo>
                    <a:pt x="1321594" y="180975"/>
                  </a:lnTo>
                  <a:lnTo>
                    <a:pt x="1319213" y="204787"/>
                  </a:lnTo>
                  <a:lnTo>
                    <a:pt x="1302544" y="240506"/>
                  </a:lnTo>
                  <a:lnTo>
                    <a:pt x="1276350" y="264318"/>
                  </a:lnTo>
                  <a:lnTo>
                    <a:pt x="1254919" y="290512"/>
                  </a:lnTo>
                  <a:lnTo>
                    <a:pt x="1240631" y="311943"/>
                  </a:lnTo>
                  <a:lnTo>
                    <a:pt x="1228725" y="345281"/>
                  </a:lnTo>
                  <a:lnTo>
                    <a:pt x="1223963" y="369093"/>
                  </a:lnTo>
                  <a:lnTo>
                    <a:pt x="1140619" y="633412"/>
                  </a:lnTo>
                  <a:lnTo>
                    <a:pt x="1073944" y="845343"/>
                  </a:lnTo>
                  <a:lnTo>
                    <a:pt x="1045369" y="928687"/>
                  </a:lnTo>
                  <a:lnTo>
                    <a:pt x="1026319" y="959643"/>
                  </a:lnTo>
                  <a:lnTo>
                    <a:pt x="1004888" y="985837"/>
                  </a:lnTo>
                  <a:lnTo>
                    <a:pt x="983456" y="1004887"/>
                  </a:lnTo>
                  <a:lnTo>
                    <a:pt x="966788" y="1014412"/>
                  </a:lnTo>
                  <a:lnTo>
                    <a:pt x="942975" y="1021556"/>
                  </a:lnTo>
                  <a:lnTo>
                    <a:pt x="916781" y="1021556"/>
                  </a:lnTo>
                  <a:lnTo>
                    <a:pt x="885825" y="1014412"/>
                  </a:lnTo>
                  <a:lnTo>
                    <a:pt x="850106" y="990600"/>
                  </a:lnTo>
                  <a:lnTo>
                    <a:pt x="828675" y="964406"/>
                  </a:lnTo>
                  <a:lnTo>
                    <a:pt x="845344" y="857250"/>
                  </a:lnTo>
                  <a:lnTo>
                    <a:pt x="902494" y="528637"/>
                  </a:lnTo>
                  <a:lnTo>
                    <a:pt x="931069" y="378618"/>
                  </a:lnTo>
                  <a:lnTo>
                    <a:pt x="938213" y="321468"/>
                  </a:lnTo>
                  <a:lnTo>
                    <a:pt x="938213" y="292893"/>
                  </a:lnTo>
                  <a:lnTo>
                    <a:pt x="935831" y="273843"/>
                  </a:lnTo>
                  <a:lnTo>
                    <a:pt x="926306" y="257175"/>
                  </a:lnTo>
                  <a:lnTo>
                    <a:pt x="909638" y="247650"/>
                  </a:lnTo>
                  <a:lnTo>
                    <a:pt x="873919" y="247650"/>
                  </a:lnTo>
                  <a:lnTo>
                    <a:pt x="554831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59084759-DC09-41C0-9E7F-781E49AA2239}"/>
                </a:ext>
              </a:extLst>
            </p:cNvPr>
            <p:cNvSpPr/>
            <p:nvPr/>
          </p:nvSpPr>
          <p:spPr>
            <a:xfrm>
              <a:off x="5734050" y="4829176"/>
              <a:ext cx="788988" cy="295275"/>
            </a:xfrm>
            <a:custGeom>
              <a:avLst/>
              <a:gdLst>
                <a:gd name="connsiteX0" fmla="*/ 397669 w 788194"/>
                <a:gd name="connsiteY0" fmla="*/ 209550 h 295275"/>
                <a:gd name="connsiteX1" fmla="*/ 30956 w 788194"/>
                <a:gd name="connsiteY1" fmla="*/ 295275 h 295275"/>
                <a:gd name="connsiteX2" fmla="*/ 0 w 788194"/>
                <a:gd name="connsiteY2" fmla="*/ 159544 h 295275"/>
                <a:gd name="connsiteX3" fmla="*/ 204788 w 788194"/>
                <a:gd name="connsiteY3" fmla="*/ 109538 h 295275"/>
                <a:gd name="connsiteX4" fmla="*/ 357188 w 788194"/>
                <a:gd name="connsiteY4" fmla="*/ 71438 h 295275"/>
                <a:gd name="connsiteX5" fmla="*/ 461963 w 788194"/>
                <a:gd name="connsiteY5" fmla="*/ 50006 h 295275"/>
                <a:gd name="connsiteX6" fmla="*/ 554831 w 788194"/>
                <a:gd name="connsiteY6" fmla="*/ 30956 h 295275"/>
                <a:gd name="connsiteX7" fmla="*/ 676275 w 788194"/>
                <a:gd name="connsiteY7" fmla="*/ 11906 h 295275"/>
                <a:gd name="connsiteX8" fmla="*/ 788194 w 788194"/>
                <a:gd name="connsiteY8" fmla="*/ 0 h 295275"/>
                <a:gd name="connsiteX9" fmla="*/ 788194 w 788194"/>
                <a:gd name="connsiteY9" fmla="*/ 161925 h 295275"/>
                <a:gd name="connsiteX10" fmla="*/ 621506 w 788194"/>
                <a:gd name="connsiteY10" fmla="*/ 169069 h 295275"/>
                <a:gd name="connsiteX11" fmla="*/ 538163 w 788194"/>
                <a:gd name="connsiteY11" fmla="*/ 180975 h 295275"/>
                <a:gd name="connsiteX12" fmla="*/ 397669 w 788194"/>
                <a:gd name="connsiteY12" fmla="*/ 2095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194" h="295275">
                  <a:moveTo>
                    <a:pt x="397669" y="209550"/>
                  </a:moveTo>
                  <a:lnTo>
                    <a:pt x="30956" y="295275"/>
                  </a:lnTo>
                  <a:lnTo>
                    <a:pt x="0" y="159544"/>
                  </a:lnTo>
                  <a:lnTo>
                    <a:pt x="204788" y="109538"/>
                  </a:lnTo>
                  <a:lnTo>
                    <a:pt x="357188" y="71438"/>
                  </a:lnTo>
                  <a:lnTo>
                    <a:pt x="461963" y="50006"/>
                  </a:lnTo>
                  <a:lnTo>
                    <a:pt x="554831" y="30956"/>
                  </a:lnTo>
                  <a:lnTo>
                    <a:pt x="676275" y="11906"/>
                  </a:lnTo>
                  <a:lnTo>
                    <a:pt x="788194" y="0"/>
                  </a:lnTo>
                  <a:lnTo>
                    <a:pt x="788194" y="161925"/>
                  </a:lnTo>
                  <a:lnTo>
                    <a:pt x="621506" y="169069"/>
                  </a:lnTo>
                  <a:lnTo>
                    <a:pt x="538163" y="180975"/>
                  </a:lnTo>
                  <a:lnTo>
                    <a:pt x="397669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955274C8-AACD-4530-B1FB-05ACEC9B3DD0}"/>
                </a:ext>
              </a:extLst>
            </p:cNvPr>
            <p:cNvSpPr/>
            <p:nvPr/>
          </p:nvSpPr>
          <p:spPr>
            <a:xfrm rot="16200000">
              <a:off x="5052219" y="2793206"/>
              <a:ext cx="4381500" cy="1982788"/>
            </a:xfrm>
            <a:custGeom>
              <a:avLst/>
              <a:gdLst>
                <a:gd name="connsiteX0" fmla="*/ 2623163 w 4381353"/>
                <a:gd name="connsiteY0" fmla="*/ 812015 h 1984142"/>
                <a:gd name="connsiteX1" fmla="*/ 2301887 w 4381353"/>
                <a:gd name="connsiteY1" fmla="*/ 889686 h 1984142"/>
                <a:gd name="connsiteX2" fmla="*/ 2139484 w 4381353"/>
                <a:gd name="connsiteY2" fmla="*/ 939113 h 1984142"/>
                <a:gd name="connsiteX3" fmla="*/ 1973550 w 4381353"/>
                <a:gd name="connsiteY3" fmla="*/ 992071 h 1984142"/>
                <a:gd name="connsiteX4" fmla="*/ 1807617 w 4381353"/>
                <a:gd name="connsiteY4" fmla="*/ 1052089 h 1984142"/>
                <a:gd name="connsiteX5" fmla="*/ 1684049 w 4381353"/>
                <a:gd name="connsiteY5" fmla="*/ 1101517 h 1984142"/>
                <a:gd name="connsiteX6" fmla="*/ 1436914 w 4381353"/>
                <a:gd name="connsiteY6" fmla="*/ 1196840 h 1984142"/>
                <a:gd name="connsiteX7" fmla="*/ 1235675 w 4381353"/>
                <a:gd name="connsiteY7" fmla="*/ 1285103 h 1984142"/>
                <a:gd name="connsiteX8" fmla="*/ 1083864 w 4381353"/>
                <a:gd name="connsiteY8" fmla="*/ 1359243 h 1984142"/>
                <a:gd name="connsiteX9" fmla="*/ 953235 w 4381353"/>
                <a:gd name="connsiteY9" fmla="*/ 1433384 h 1984142"/>
                <a:gd name="connsiteX10" fmla="*/ 836729 w 4381353"/>
                <a:gd name="connsiteY10" fmla="*/ 1500463 h 1984142"/>
                <a:gd name="connsiteX11" fmla="*/ 727283 w 4381353"/>
                <a:gd name="connsiteY11" fmla="*/ 1578134 h 1984142"/>
                <a:gd name="connsiteX12" fmla="*/ 642551 w 4381353"/>
                <a:gd name="connsiteY12" fmla="*/ 1652275 h 1984142"/>
                <a:gd name="connsiteX13" fmla="*/ 328336 w 4381353"/>
                <a:gd name="connsiteY13" fmla="*/ 1973550 h 1984142"/>
                <a:gd name="connsiteX14" fmla="*/ 264787 w 4381353"/>
                <a:gd name="connsiteY14" fmla="*/ 1973550 h 1984142"/>
                <a:gd name="connsiteX15" fmla="*/ 130628 w 4381353"/>
                <a:gd name="connsiteY15" fmla="*/ 1980612 h 1984142"/>
                <a:gd name="connsiteX16" fmla="*/ 84732 w 4381353"/>
                <a:gd name="connsiteY16" fmla="*/ 1984142 h 1984142"/>
                <a:gd name="connsiteX17" fmla="*/ 52957 w 4381353"/>
                <a:gd name="connsiteY17" fmla="*/ 1977081 h 1984142"/>
                <a:gd name="connsiteX18" fmla="*/ 24713 w 4381353"/>
                <a:gd name="connsiteY18" fmla="*/ 1955898 h 1984142"/>
                <a:gd name="connsiteX19" fmla="*/ 7061 w 4381353"/>
                <a:gd name="connsiteY19" fmla="*/ 1927654 h 1984142"/>
                <a:gd name="connsiteX20" fmla="*/ 0 w 4381353"/>
                <a:gd name="connsiteY20" fmla="*/ 1888818 h 1984142"/>
                <a:gd name="connsiteX21" fmla="*/ 3530 w 4381353"/>
                <a:gd name="connsiteY21" fmla="*/ 1846452 h 1984142"/>
                <a:gd name="connsiteX22" fmla="*/ 21183 w 4381353"/>
                <a:gd name="connsiteY22" fmla="*/ 1797025 h 1984142"/>
                <a:gd name="connsiteX23" fmla="*/ 56488 w 4381353"/>
                <a:gd name="connsiteY23" fmla="*/ 1744068 h 1984142"/>
                <a:gd name="connsiteX24" fmla="*/ 120037 w 4381353"/>
                <a:gd name="connsiteY24" fmla="*/ 1680519 h 1984142"/>
                <a:gd name="connsiteX25" fmla="*/ 240074 w 4381353"/>
                <a:gd name="connsiteY25" fmla="*/ 1581665 h 1984142"/>
                <a:gd name="connsiteX26" fmla="*/ 377763 w 4381353"/>
                <a:gd name="connsiteY26" fmla="*/ 1472219 h 1984142"/>
                <a:gd name="connsiteX27" fmla="*/ 480148 w 4381353"/>
                <a:gd name="connsiteY27" fmla="*/ 1405140 h 1984142"/>
                <a:gd name="connsiteX28" fmla="*/ 617838 w 4381353"/>
                <a:gd name="connsiteY28" fmla="*/ 1327469 h 1984142"/>
                <a:gd name="connsiteX29" fmla="*/ 766119 w 4381353"/>
                <a:gd name="connsiteY29" fmla="*/ 1249798 h 1984142"/>
                <a:gd name="connsiteX30" fmla="*/ 942644 w 4381353"/>
                <a:gd name="connsiteY30" fmla="*/ 1165066 h 1984142"/>
                <a:gd name="connsiteX31" fmla="*/ 1172126 w 4381353"/>
                <a:gd name="connsiteY31" fmla="*/ 1062681 h 1984142"/>
                <a:gd name="connsiteX32" fmla="*/ 1415731 w 4381353"/>
                <a:gd name="connsiteY32" fmla="*/ 963827 h 1984142"/>
                <a:gd name="connsiteX33" fmla="*/ 1518116 w 4381353"/>
                <a:gd name="connsiteY33" fmla="*/ 921461 h 1984142"/>
                <a:gd name="connsiteX34" fmla="*/ 1694641 w 4381353"/>
                <a:gd name="connsiteY34" fmla="*/ 857912 h 1984142"/>
                <a:gd name="connsiteX35" fmla="*/ 1885288 w 4381353"/>
                <a:gd name="connsiteY35" fmla="*/ 790832 h 1984142"/>
                <a:gd name="connsiteX36" fmla="*/ 1994733 w 4381353"/>
                <a:gd name="connsiteY36" fmla="*/ 755527 h 1984142"/>
                <a:gd name="connsiteX37" fmla="*/ 2097118 w 4381353"/>
                <a:gd name="connsiteY37" fmla="*/ 723753 h 1984142"/>
                <a:gd name="connsiteX38" fmla="*/ 2263052 w 4381353"/>
                <a:gd name="connsiteY38" fmla="*/ 677856 h 1984142"/>
                <a:gd name="connsiteX39" fmla="*/ 2598449 w 4381353"/>
                <a:gd name="connsiteY39" fmla="*/ 593124 h 1984142"/>
                <a:gd name="connsiteX40" fmla="*/ 2859706 w 4381353"/>
                <a:gd name="connsiteY40" fmla="*/ 533106 h 1984142"/>
                <a:gd name="connsiteX41" fmla="*/ 3092719 w 4381353"/>
                <a:gd name="connsiteY41" fmla="*/ 476618 h 1984142"/>
                <a:gd name="connsiteX42" fmla="*/ 3332794 w 4381353"/>
                <a:gd name="connsiteY42" fmla="*/ 423660 h 1984142"/>
                <a:gd name="connsiteX43" fmla="*/ 3470483 w 4381353"/>
                <a:gd name="connsiteY43" fmla="*/ 402477 h 1984142"/>
                <a:gd name="connsiteX44" fmla="*/ 3752923 w 4381353"/>
                <a:gd name="connsiteY44" fmla="*/ 356581 h 1984142"/>
                <a:gd name="connsiteX45" fmla="*/ 3947101 w 4381353"/>
                <a:gd name="connsiteY45" fmla="*/ 324806 h 1984142"/>
                <a:gd name="connsiteX46" fmla="*/ 4049486 w 4381353"/>
                <a:gd name="connsiteY46" fmla="*/ 307154 h 1984142"/>
                <a:gd name="connsiteX47" fmla="*/ 4102443 w 4381353"/>
                <a:gd name="connsiteY47" fmla="*/ 285971 h 1984142"/>
                <a:gd name="connsiteX48" fmla="*/ 4162462 w 4381353"/>
                <a:gd name="connsiteY48" fmla="*/ 250666 h 1984142"/>
                <a:gd name="connsiteX49" fmla="*/ 4222480 w 4381353"/>
                <a:gd name="connsiteY49" fmla="*/ 201239 h 1984142"/>
                <a:gd name="connsiteX50" fmla="*/ 4261316 w 4381353"/>
                <a:gd name="connsiteY50" fmla="*/ 144750 h 1984142"/>
                <a:gd name="connsiteX51" fmla="*/ 4303682 w 4381353"/>
                <a:gd name="connsiteY51" fmla="*/ 70610 h 1984142"/>
                <a:gd name="connsiteX52" fmla="*/ 4321334 w 4381353"/>
                <a:gd name="connsiteY52" fmla="*/ 31774 h 1984142"/>
                <a:gd name="connsiteX53" fmla="*/ 4335456 w 4381353"/>
                <a:gd name="connsiteY53" fmla="*/ 10591 h 1984142"/>
                <a:gd name="connsiteX54" fmla="*/ 4353109 w 4381353"/>
                <a:gd name="connsiteY54" fmla="*/ 0 h 1984142"/>
                <a:gd name="connsiteX55" fmla="*/ 4370761 w 4381353"/>
                <a:gd name="connsiteY55" fmla="*/ 0 h 1984142"/>
                <a:gd name="connsiteX56" fmla="*/ 4377822 w 4381353"/>
                <a:gd name="connsiteY56" fmla="*/ 3530 h 1984142"/>
                <a:gd name="connsiteX57" fmla="*/ 4381353 w 4381353"/>
                <a:gd name="connsiteY57" fmla="*/ 10591 h 1984142"/>
                <a:gd name="connsiteX58" fmla="*/ 4377822 w 4381353"/>
                <a:gd name="connsiteY58" fmla="*/ 67079 h 1984142"/>
                <a:gd name="connsiteX59" fmla="*/ 4367231 w 4381353"/>
                <a:gd name="connsiteY59" fmla="*/ 162403 h 1984142"/>
                <a:gd name="connsiteX60" fmla="*/ 4349578 w 4381353"/>
                <a:gd name="connsiteY60" fmla="*/ 261257 h 1984142"/>
                <a:gd name="connsiteX61" fmla="*/ 4331926 w 4381353"/>
                <a:gd name="connsiteY61" fmla="*/ 338928 h 1984142"/>
                <a:gd name="connsiteX62" fmla="*/ 4296621 w 4381353"/>
                <a:gd name="connsiteY62" fmla="*/ 437782 h 1984142"/>
                <a:gd name="connsiteX63" fmla="*/ 4247194 w 4381353"/>
                <a:gd name="connsiteY63" fmla="*/ 536636 h 1984142"/>
                <a:gd name="connsiteX64" fmla="*/ 4204828 w 4381353"/>
                <a:gd name="connsiteY64" fmla="*/ 603716 h 1984142"/>
                <a:gd name="connsiteX65" fmla="*/ 4180114 w 4381353"/>
                <a:gd name="connsiteY65" fmla="*/ 642551 h 1984142"/>
                <a:gd name="connsiteX66" fmla="*/ 4158931 w 4381353"/>
                <a:gd name="connsiteY66" fmla="*/ 653143 h 1984142"/>
                <a:gd name="connsiteX67" fmla="*/ 4130687 w 4381353"/>
                <a:gd name="connsiteY67" fmla="*/ 656673 h 1984142"/>
                <a:gd name="connsiteX68" fmla="*/ 4102443 w 4381353"/>
                <a:gd name="connsiteY68" fmla="*/ 635490 h 1984142"/>
                <a:gd name="connsiteX69" fmla="*/ 4067138 w 4381353"/>
                <a:gd name="connsiteY69" fmla="*/ 617838 h 1984142"/>
                <a:gd name="connsiteX70" fmla="*/ 4021241 w 4381353"/>
                <a:gd name="connsiteY70" fmla="*/ 603716 h 1984142"/>
                <a:gd name="connsiteX71" fmla="*/ 3957692 w 4381353"/>
                <a:gd name="connsiteY71" fmla="*/ 593124 h 1984142"/>
                <a:gd name="connsiteX72" fmla="*/ 3858838 w 4381353"/>
                <a:gd name="connsiteY72" fmla="*/ 600185 h 1984142"/>
                <a:gd name="connsiteX73" fmla="*/ 3495197 w 4381353"/>
                <a:gd name="connsiteY73" fmla="*/ 646082 h 1984142"/>
                <a:gd name="connsiteX74" fmla="*/ 3353977 w 4381353"/>
                <a:gd name="connsiteY74" fmla="*/ 660204 h 1984142"/>
                <a:gd name="connsiteX75" fmla="*/ 2623163 w 4381353"/>
                <a:gd name="connsiteY75" fmla="*/ 812015 h 19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81353" h="1984142">
                  <a:moveTo>
                    <a:pt x="2623163" y="812015"/>
                  </a:moveTo>
                  <a:lnTo>
                    <a:pt x="2301887" y="889686"/>
                  </a:lnTo>
                  <a:lnTo>
                    <a:pt x="2139484" y="939113"/>
                  </a:lnTo>
                  <a:lnTo>
                    <a:pt x="1973550" y="992071"/>
                  </a:lnTo>
                  <a:lnTo>
                    <a:pt x="1807617" y="1052089"/>
                  </a:lnTo>
                  <a:lnTo>
                    <a:pt x="1684049" y="1101517"/>
                  </a:lnTo>
                  <a:lnTo>
                    <a:pt x="1436914" y="1196840"/>
                  </a:lnTo>
                  <a:lnTo>
                    <a:pt x="1235675" y="1285103"/>
                  </a:lnTo>
                  <a:lnTo>
                    <a:pt x="1083864" y="1359243"/>
                  </a:lnTo>
                  <a:lnTo>
                    <a:pt x="953235" y="1433384"/>
                  </a:lnTo>
                  <a:lnTo>
                    <a:pt x="836729" y="1500463"/>
                  </a:lnTo>
                  <a:lnTo>
                    <a:pt x="727283" y="1578134"/>
                  </a:lnTo>
                  <a:lnTo>
                    <a:pt x="642551" y="1652275"/>
                  </a:lnTo>
                  <a:lnTo>
                    <a:pt x="328336" y="1973550"/>
                  </a:lnTo>
                  <a:lnTo>
                    <a:pt x="264787" y="1973550"/>
                  </a:lnTo>
                  <a:lnTo>
                    <a:pt x="130628" y="1980612"/>
                  </a:lnTo>
                  <a:lnTo>
                    <a:pt x="84732" y="1984142"/>
                  </a:lnTo>
                  <a:lnTo>
                    <a:pt x="52957" y="1977081"/>
                  </a:lnTo>
                  <a:lnTo>
                    <a:pt x="24713" y="1955898"/>
                  </a:lnTo>
                  <a:lnTo>
                    <a:pt x="7061" y="1927654"/>
                  </a:lnTo>
                  <a:lnTo>
                    <a:pt x="0" y="1888818"/>
                  </a:lnTo>
                  <a:lnTo>
                    <a:pt x="3530" y="1846452"/>
                  </a:lnTo>
                  <a:lnTo>
                    <a:pt x="21183" y="1797025"/>
                  </a:lnTo>
                  <a:lnTo>
                    <a:pt x="56488" y="1744068"/>
                  </a:lnTo>
                  <a:lnTo>
                    <a:pt x="120037" y="1680519"/>
                  </a:lnTo>
                  <a:lnTo>
                    <a:pt x="240074" y="1581665"/>
                  </a:lnTo>
                  <a:lnTo>
                    <a:pt x="377763" y="1472219"/>
                  </a:lnTo>
                  <a:lnTo>
                    <a:pt x="480148" y="1405140"/>
                  </a:lnTo>
                  <a:lnTo>
                    <a:pt x="617838" y="1327469"/>
                  </a:lnTo>
                  <a:lnTo>
                    <a:pt x="766119" y="1249798"/>
                  </a:lnTo>
                  <a:lnTo>
                    <a:pt x="942644" y="1165066"/>
                  </a:lnTo>
                  <a:lnTo>
                    <a:pt x="1172126" y="1062681"/>
                  </a:lnTo>
                  <a:lnTo>
                    <a:pt x="1415731" y="963827"/>
                  </a:lnTo>
                  <a:lnTo>
                    <a:pt x="1518116" y="921461"/>
                  </a:lnTo>
                  <a:lnTo>
                    <a:pt x="1694641" y="857912"/>
                  </a:lnTo>
                  <a:lnTo>
                    <a:pt x="1885288" y="790832"/>
                  </a:lnTo>
                  <a:lnTo>
                    <a:pt x="1994733" y="755527"/>
                  </a:lnTo>
                  <a:lnTo>
                    <a:pt x="2097118" y="723753"/>
                  </a:lnTo>
                  <a:lnTo>
                    <a:pt x="2263052" y="677856"/>
                  </a:lnTo>
                  <a:lnTo>
                    <a:pt x="2598449" y="593124"/>
                  </a:lnTo>
                  <a:lnTo>
                    <a:pt x="2859706" y="533106"/>
                  </a:lnTo>
                  <a:lnTo>
                    <a:pt x="3092719" y="476618"/>
                  </a:lnTo>
                  <a:lnTo>
                    <a:pt x="3332794" y="423660"/>
                  </a:lnTo>
                  <a:lnTo>
                    <a:pt x="3470483" y="402477"/>
                  </a:lnTo>
                  <a:lnTo>
                    <a:pt x="3752923" y="356581"/>
                  </a:lnTo>
                  <a:lnTo>
                    <a:pt x="3947101" y="324806"/>
                  </a:lnTo>
                  <a:lnTo>
                    <a:pt x="4049486" y="307154"/>
                  </a:lnTo>
                  <a:lnTo>
                    <a:pt x="4102443" y="285971"/>
                  </a:lnTo>
                  <a:lnTo>
                    <a:pt x="4162462" y="250666"/>
                  </a:lnTo>
                  <a:lnTo>
                    <a:pt x="4222480" y="201239"/>
                  </a:lnTo>
                  <a:lnTo>
                    <a:pt x="4261316" y="144750"/>
                  </a:lnTo>
                  <a:lnTo>
                    <a:pt x="4303682" y="70610"/>
                  </a:lnTo>
                  <a:lnTo>
                    <a:pt x="4321334" y="31774"/>
                  </a:lnTo>
                  <a:lnTo>
                    <a:pt x="4335456" y="10591"/>
                  </a:lnTo>
                  <a:lnTo>
                    <a:pt x="4353109" y="0"/>
                  </a:lnTo>
                  <a:lnTo>
                    <a:pt x="4370761" y="0"/>
                  </a:lnTo>
                  <a:lnTo>
                    <a:pt x="4377822" y="3530"/>
                  </a:lnTo>
                  <a:lnTo>
                    <a:pt x="4381353" y="10591"/>
                  </a:lnTo>
                  <a:lnTo>
                    <a:pt x="4377822" y="67079"/>
                  </a:lnTo>
                  <a:lnTo>
                    <a:pt x="4367231" y="162403"/>
                  </a:lnTo>
                  <a:lnTo>
                    <a:pt x="4349578" y="261257"/>
                  </a:lnTo>
                  <a:lnTo>
                    <a:pt x="4331926" y="338928"/>
                  </a:lnTo>
                  <a:lnTo>
                    <a:pt x="4296621" y="437782"/>
                  </a:lnTo>
                  <a:lnTo>
                    <a:pt x="4247194" y="536636"/>
                  </a:lnTo>
                  <a:lnTo>
                    <a:pt x="4204828" y="603716"/>
                  </a:lnTo>
                  <a:lnTo>
                    <a:pt x="4180114" y="642551"/>
                  </a:lnTo>
                  <a:lnTo>
                    <a:pt x="4158931" y="653143"/>
                  </a:lnTo>
                  <a:lnTo>
                    <a:pt x="4130687" y="656673"/>
                  </a:lnTo>
                  <a:lnTo>
                    <a:pt x="4102443" y="635490"/>
                  </a:lnTo>
                  <a:lnTo>
                    <a:pt x="4067138" y="617838"/>
                  </a:lnTo>
                  <a:lnTo>
                    <a:pt x="4021241" y="603716"/>
                  </a:lnTo>
                  <a:lnTo>
                    <a:pt x="3957692" y="593124"/>
                  </a:lnTo>
                  <a:lnTo>
                    <a:pt x="3858838" y="600185"/>
                  </a:lnTo>
                  <a:lnTo>
                    <a:pt x="3495197" y="646082"/>
                  </a:lnTo>
                  <a:lnTo>
                    <a:pt x="3353977" y="660204"/>
                  </a:lnTo>
                  <a:lnTo>
                    <a:pt x="2623163" y="8120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7">
              <a:extLst>
                <a:ext uri="{FF2B5EF4-FFF2-40B4-BE49-F238E27FC236}">
                  <a16:creationId xmlns:a16="http://schemas.microsoft.com/office/drawing/2014/main" id="{79BAEEC3-F1E6-4270-B8FB-821CACE18836}"/>
                </a:ext>
              </a:extLst>
            </p:cNvPr>
            <p:cNvSpPr/>
            <p:nvPr/>
          </p:nvSpPr>
          <p:spPr>
            <a:xfrm>
              <a:off x="7753350" y="4686300"/>
              <a:ext cx="636588" cy="1081088"/>
            </a:xfrm>
            <a:custGeom>
              <a:avLst/>
              <a:gdLst>
                <a:gd name="connsiteX0" fmla="*/ 571500 w 635794"/>
                <a:gd name="connsiteY0" fmla="*/ 338138 h 1081088"/>
                <a:gd name="connsiteX1" fmla="*/ 528638 w 635794"/>
                <a:gd name="connsiteY1" fmla="*/ 533400 h 1081088"/>
                <a:gd name="connsiteX2" fmla="*/ 502444 w 635794"/>
                <a:gd name="connsiteY2" fmla="*/ 664369 h 1081088"/>
                <a:gd name="connsiteX3" fmla="*/ 481013 w 635794"/>
                <a:gd name="connsiteY3" fmla="*/ 759619 h 1081088"/>
                <a:gd name="connsiteX4" fmla="*/ 473869 w 635794"/>
                <a:gd name="connsiteY4" fmla="*/ 802481 h 1081088"/>
                <a:gd name="connsiteX5" fmla="*/ 469106 w 635794"/>
                <a:gd name="connsiteY5" fmla="*/ 1081088 h 1081088"/>
                <a:gd name="connsiteX6" fmla="*/ 0 w 635794"/>
                <a:gd name="connsiteY6" fmla="*/ 638175 h 1081088"/>
                <a:gd name="connsiteX7" fmla="*/ 188119 w 635794"/>
                <a:gd name="connsiteY7" fmla="*/ 659606 h 1081088"/>
                <a:gd name="connsiteX8" fmla="*/ 223838 w 635794"/>
                <a:gd name="connsiteY8" fmla="*/ 659606 h 1081088"/>
                <a:gd name="connsiteX9" fmla="*/ 264319 w 635794"/>
                <a:gd name="connsiteY9" fmla="*/ 652463 h 1081088"/>
                <a:gd name="connsiteX10" fmla="*/ 283369 w 635794"/>
                <a:gd name="connsiteY10" fmla="*/ 635794 h 1081088"/>
                <a:gd name="connsiteX11" fmla="*/ 340519 w 635794"/>
                <a:gd name="connsiteY11" fmla="*/ 528638 h 1081088"/>
                <a:gd name="connsiteX12" fmla="*/ 423863 w 635794"/>
                <a:gd name="connsiteY12" fmla="*/ 369094 h 1081088"/>
                <a:gd name="connsiteX13" fmla="*/ 495300 w 635794"/>
                <a:gd name="connsiteY13" fmla="*/ 216694 h 1081088"/>
                <a:gd name="connsiteX14" fmla="*/ 542925 w 635794"/>
                <a:gd name="connsiteY14" fmla="*/ 116681 h 1081088"/>
                <a:gd name="connsiteX15" fmla="*/ 576263 w 635794"/>
                <a:gd name="connsiteY15" fmla="*/ 45244 h 1081088"/>
                <a:gd name="connsiteX16" fmla="*/ 590550 w 635794"/>
                <a:gd name="connsiteY16" fmla="*/ 14288 h 1081088"/>
                <a:gd name="connsiteX17" fmla="*/ 602456 w 635794"/>
                <a:gd name="connsiteY17" fmla="*/ 4763 h 1081088"/>
                <a:gd name="connsiteX18" fmla="*/ 611981 w 635794"/>
                <a:gd name="connsiteY18" fmla="*/ 0 h 1081088"/>
                <a:gd name="connsiteX19" fmla="*/ 623888 w 635794"/>
                <a:gd name="connsiteY19" fmla="*/ 0 h 1081088"/>
                <a:gd name="connsiteX20" fmla="*/ 631031 w 635794"/>
                <a:gd name="connsiteY20" fmla="*/ 4763 h 1081088"/>
                <a:gd name="connsiteX21" fmla="*/ 635794 w 635794"/>
                <a:gd name="connsiteY21" fmla="*/ 26194 h 1081088"/>
                <a:gd name="connsiteX22" fmla="*/ 633413 w 635794"/>
                <a:gd name="connsiteY22" fmla="*/ 78581 h 1081088"/>
                <a:gd name="connsiteX23" fmla="*/ 595313 w 635794"/>
                <a:gd name="connsiteY23" fmla="*/ 240506 h 1081088"/>
                <a:gd name="connsiteX24" fmla="*/ 571500 w 635794"/>
                <a:gd name="connsiteY24" fmla="*/ 338138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5794" h="1081088">
                  <a:moveTo>
                    <a:pt x="571500" y="338138"/>
                  </a:moveTo>
                  <a:lnTo>
                    <a:pt x="528638" y="533400"/>
                  </a:lnTo>
                  <a:lnTo>
                    <a:pt x="502444" y="664369"/>
                  </a:lnTo>
                  <a:lnTo>
                    <a:pt x="481013" y="759619"/>
                  </a:lnTo>
                  <a:lnTo>
                    <a:pt x="473869" y="802481"/>
                  </a:lnTo>
                  <a:cubicBezTo>
                    <a:pt x="472281" y="895350"/>
                    <a:pt x="470694" y="988219"/>
                    <a:pt x="469106" y="1081088"/>
                  </a:cubicBezTo>
                  <a:lnTo>
                    <a:pt x="0" y="638175"/>
                  </a:lnTo>
                  <a:lnTo>
                    <a:pt x="188119" y="659606"/>
                  </a:lnTo>
                  <a:lnTo>
                    <a:pt x="223838" y="659606"/>
                  </a:lnTo>
                  <a:lnTo>
                    <a:pt x="264319" y="652463"/>
                  </a:lnTo>
                  <a:lnTo>
                    <a:pt x="283369" y="635794"/>
                  </a:lnTo>
                  <a:lnTo>
                    <a:pt x="340519" y="528638"/>
                  </a:lnTo>
                  <a:lnTo>
                    <a:pt x="423863" y="369094"/>
                  </a:lnTo>
                  <a:lnTo>
                    <a:pt x="495300" y="216694"/>
                  </a:lnTo>
                  <a:lnTo>
                    <a:pt x="542925" y="116681"/>
                  </a:lnTo>
                  <a:lnTo>
                    <a:pt x="576263" y="45244"/>
                  </a:lnTo>
                  <a:lnTo>
                    <a:pt x="590550" y="14288"/>
                  </a:lnTo>
                  <a:lnTo>
                    <a:pt x="602456" y="4763"/>
                  </a:lnTo>
                  <a:lnTo>
                    <a:pt x="611981" y="0"/>
                  </a:lnTo>
                  <a:lnTo>
                    <a:pt x="623888" y="0"/>
                  </a:lnTo>
                  <a:lnTo>
                    <a:pt x="631031" y="4763"/>
                  </a:lnTo>
                  <a:lnTo>
                    <a:pt x="635794" y="26194"/>
                  </a:lnTo>
                  <a:lnTo>
                    <a:pt x="633413" y="78581"/>
                  </a:lnTo>
                  <a:lnTo>
                    <a:pt x="595313" y="240506"/>
                  </a:lnTo>
                  <a:lnTo>
                    <a:pt x="571500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12EDA2B0-7A8D-42AA-8DDD-9CD1DB2A54F8}"/>
                </a:ext>
              </a:extLst>
            </p:cNvPr>
            <p:cNvSpPr/>
            <p:nvPr/>
          </p:nvSpPr>
          <p:spPr>
            <a:xfrm rot="16200000">
              <a:off x="5864225" y="3508375"/>
              <a:ext cx="2647950" cy="1562100"/>
            </a:xfrm>
            <a:custGeom>
              <a:avLst/>
              <a:gdLst>
                <a:gd name="connsiteX0" fmla="*/ 1440657 w 2647950"/>
                <a:gd name="connsiteY0" fmla="*/ 1214437 h 1562100"/>
                <a:gd name="connsiteX1" fmla="*/ 1228725 w 2647950"/>
                <a:gd name="connsiteY1" fmla="*/ 1123950 h 1562100"/>
                <a:gd name="connsiteX2" fmla="*/ 1040607 w 2647950"/>
                <a:gd name="connsiteY2" fmla="*/ 1031081 h 1562100"/>
                <a:gd name="connsiteX3" fmla="*/ 823913 w 2647950"/>
                <a:gd name="connsiteY3" fmla="*/ 931069 h 1562100"/>
                <a:gd name="connsiteX4" fmla="*/ 726282 w 2647950"/>
                <a:gd name="connsiteY4" fmla="*/ 859631 h 1562100"/>
                <a:gd name="connsiteX5" fmla="*/ 635794 w 2647950"/>
                <a:gd name="connsiteY5" fmla="*/ 785812 h 1562100"/>
                <a:gd name="connsiteX6" fmla="*/ 569119 w 2647950"/>
                <a:gd name="connsiteY6" fmla="*/ 728662 h 1562100"/>
                <a:gd name="connsiteX7" fmla="*/ 473869 w 2647950"/>
                <a:gd name="connsiteY7" fmla="*/ 640556 h 1562100"/>
                <a:gd name="connsiteX8" fmla="*/ 371475 w 2647950"/>
                <a:gd name="connsiteY8" fmla="*/ 538162 h 1562100"/>
                <a:gd name="connsiteX9" fmla="*/ 273844 w 2647950"/>
                <a:gd name="connsiteY9" fmla="*/ 428625 h 1562100"/>
                <a:gd name="connsiteX10" fmla="*/ 188119 w 2647950"/>
                <a:gd name="connsiteY10" fmla="*/ 326231 h 1562100"/>
                <a:gd name="connsiteX11" fmla="*/ 97632 w 2647950"/>
                <a:gd name="connsiteY11" fmla="*/ 197644 h 1562100"/>
                <a:gd name="connsiteX12" fmla="*/ 47625 w 2647950"/>
                <a:gd name="connsiteY12" fmla="*/ 123825 h 1562100"/>
                <a:gd name="connsiteX13" fmla="*/ 16669 w 2647950"/>
                <a:gd name="connsiteY13" fmla="*/ 66675 h 1562100"/>
                <a:gd name="connsiteX14" fmla="*/ 4763 w 2647950"/>
                <a:gd name="connsiteY14" fmla="*/ 38100 h 1562100"/>
                <a:gd name="connsiteX15" fmla="*/ 0 w 2647950"/>
                <a:gd name="connsiteY15" fmla="*/ 26194 h 1562100"/>
                <a:gd name="connsiteX16" fmla="*/ 2382 w 2647950"/>
                <a:gd name="connsiteY16" fmla="*/ 9525 h 1562100"/>
                <a:gd name="connsiteX17" fmla="*/ 14288 w 2647950"/>
                <a:gd name="connsiteY17" fmla="*/ 0 h 1562100"/>
                <a:gd name="connsiteX18" fmla="*/ 40482 w 2647950"/>
                <a:gd name="connsiteY18" fmla="*/ 2381 h 1562100"/>
                <a:gd name="connsiteX19" fmla="*/ 64294 w 2647950"/>
                <a:gd name="connsiteY19" fmla="*/ 16669 h 1562100"/>
                <a:gd name="connsiteX20" fmla="*/ 121444 w 2647950"/>
                <a:gd name="connsiteY20" fmla="*/ 88106 h 1562100"/>
                <a:gd name="connsiteX21" fmla="*/ 228600 w 2647950"/>
                <a:gd name="connsiteY21" fmla="*/ 195262 h 1562100"/>
                <a:gd name="connsiteX22" fmla="*/ 314325 w 2647950"/>
                <a:gd name="connsiteY22" fmla="*/ 280987 h 1562100"/>
                <a:gd name="connsiteX23" fmla="*/ 376238 w 2647950"/>
                <a:gd name="connsiteY23" fmla="*/ 335756 h 1562100"/>
                <a:gd name="connsiteX24" fmla="*/ 469107 w 2647950"/>
                <a:gd name="connsiteY24" fmla="*/ 414337 h 1562100"/>
                <a:gd name="connsiteX25" fmla="*/ 550069 w 2647950"/>
                <a:gd name="connsiteY25" fmla="*/ 476250 h 1562100"/>
                <a:gd name="connsiteX26" fmla="*/ 611982 w 2647950"/>
                <a:gd name="connsiteY26" fmla="*/ 523875 h 1562100"/>
                <a:gd name="connsiteX27" fmla="*/ 681038 w 2647950"/>
                <a:gd name="connsiteY27" fmla="*/ 571500 h 1562100"/>
                <a:gd name="connsiteX28" fmla="*/ 764382 w 2647950"/>
                <a:gd name="connsiteY28" fmla="*/ 626269 h 1562100"/>
                <a:gd name="connsiteX29" fmla="*/ 869157 w 2647950"/>
                <a:gd name="connsiteY29" fmla="*/ 690562 h 1562100"/>
                <a:gd name="connsiteX30" fmla="*/ 966788 w 2647950"/>
                <a:gd name="connsiteY30" fmla="*/ 745331 h 1562100"/>
                <a:gd name="connsiteX31" fmla="*/ 1102519 w 2647950"/>
                <a:gd name="connsiteY31" fmla="*/ 819150 h 1562100"/>
                <a:gd name="connsiteX32" fmla="*/ 1326357 w 2647950"/>
                <a:gd name="connsiteY32" fmla="*/ 919162 h 1562100"/>
                <a:gd name="connsiteX33" fmla="*/ 1445419 w 2647950"/>
                <a:gd name="connsiteY33" fmla="*/ 976312 h 1562100"/>
                <a:gd name="connsiteX34" fmla="*/ 1538288 w 2647950"/>
                <a:gd name="connsiteY34" fmla="*/ 1014412 h 1562100"/>
                <a:gd name="connsiteX35" fmla="*/ 1626394 w 2647950"/>
                <a:gd name="connsiteY35" fmla="*/ 1050131 h 1562100"/>
                <a:gd name="connsiteX36" fmla="*/ 1745457 w 2647950"/>
                <a:gd name="connsiteY36" fmla="*/ 1088231 h 1562100"/>
                <a:gd name="connsiteX37" fmla="*/ 1866900 w 2647950"/>
                <a:gd name="connsiteY37" fmla="*/ 1123950 h 1562100"/>
                <a:gd name="connsiteX38" fmla="*/ 1985963 w 2647950"/>
                <a:gd name="connsiteY38" fmla="*/ 1154906 h 1562100"/>
                <a:gd name="connsiteX39" fmla="*/ 2116932 w 2647950"/>
                <a:gd name="connsiteY39" fmla="*/ 1181100 h 1562100"/>
                <a:gd name="connsiteX40" fmla="*/ 2202657 w 2647950"/>
                <a:gd name="connsiteY40" fmla="*/ 1193006 h 1562100"/>
                <a:gd name="connsiteX41" fmla="*/ 2264569 w 2647950"/>
                <a:gd name="connsiteY41" fmla="*/ 1200150 h 1562100"/>
                <a:gd name="connsiteX42" fmla="*/ 2338388 w 2647950"/>
                <a:gd name="connsiteY42" fmla="*/ 1200150 h 1562100"/>
                <a:gd name="connsiteX43" fmla="*/ 2421732 w 2647950"/>
                <a:gd name="connsiteY43" fmla="*/ 1193006 h 1562100"/>
                <a:gd name="connsiteX44" fmla="*/ 2533650 w 2647950"/>
                <a:gd name="connsiteY44" fmla="*/ 1171575 h 1562100"/>
                <a:gd name="connsiteX45" fmla="*/ 2597944 w 2647950"/>
                <a:gd name="connsiteY45" fmla="*/ 1150144 h 1562100"/>
                <a:gd name="connsiteX46" fmla="*/ 2626519 w 2647950"/>
                <a:gd name="connsiteY46" fmla="*/ 1140619 h 1562100"/>
                <a:gd name="connsiteX47" fmla="*/ 2638425 w 2647950"/>
                <a:gd name="connsiteY47" fmla="*/ 1138237 h 1562100"/>
                <a:gd name="connsiteX48" fmla="*/ 2647950 w 2647950"/>
                <a:gd name="connsiteY48" fmla="*/ 1145381 h 1562100"/>
                <a:gd name="connsiteX49" fmla="*/ 2645569 w 2647950"/>
                <a:gd name="connsiteY49" fmla="*/ 1164431 h 1562100"/>
                <a:gd name="connsiteX50" fmla="*/ 2628900 w 2647950"/>
                <a:gd name="connsiteY50" fmla="*/ 1200150 h 1562100"/>
                <a:gd name="connsiteX51" fmla="*/ 2586038 w 2647950"/>
                <a:gd name="connsiteY51" fmla="*/ 1254919 h 1562100"/>
                <a:gd name="connsiteX52" fmla="*/ 2516982 w 2647950"/>
                <a:gd name="connsiteY52" fmla="*/ 1345406 h 1562100"/>
                <a:gd name="connsiteX53" fmla="*/ 2486025 w 2647950"/>
                <a:gd name="connsiteY53" fmla="*/ 1383506 h 1562100"/>
                <a:gd name="connsiteX54" fmla="*/ 2426494 w 2647950"/>
                <a:gd name="connsiteY54" fmla="*/ 1452562 h 1562100"/>
                <a:gd name="connsiteX55" fmla="*/ 2369344 w 2647950"/>
                <a:gd name="connsiteY55" fmla="*/ 1507331 h 1562100"/>
                <a:gd name="connsiteX56" fmla="*/ 2321719 w 2647950"/>
                <a:gd name="connsiteY56" fmla="*/ 1545431 h 1562100"/>
                <a:gd name="connsiteX57" fmla="*/ 2293144 w 2647950"/>
                <a:gd name="connsiteY57" fmla="*/ 1559719 h 1562100"/>
                <a:gd name="connsiteX58" fmla="*/ 2269332 w 2647950"/>
                <a:gd name="connsiteY58" fmla="*/ 1562100 h 1562100"/>
                <a:gd name="connsiteX59" fmla="*/ 2250282 w 2647950"/>
                <a:gd name="connsiteY59" fmla="*/ 1557337 h 1562100"/>
                <a:gd name="connsiteX60" fmla="*/ 2238375 w 2647950"/>
                <a:gd name="connsiteY60" fmla="*/ 1547812 h 1562100"/>
                <a:gd name="connsiteX61" fmla="*/ 2219325 w 2647950"/>
                <a:gd name="connsiteY61" fmla="*/ 1533525 h 1562100"/>
                <a:gd name="connsiteX62" fmla="*/ 2195513 w 2647950"/>
                <a:gd name="connsiteY62" fmla="*/ 1502569 h 1562100"/>
                <a:gd name="connsiteX63" fmla="*/ 2171700 w 2647950"/>
                <a:gd name="connsiteY63" fmla="*/ 1476375 h 1562100"/>
                <a:gd name="connsiteX64" fmla="*/ 2135982 w 2647950"/>
                <a:gd name="connsiteY64" fmla="*/ 1447800 h 1562100"/>
                <a:gd name="connsiteX65" fmla="*/ 2078832 w 2647950"/>
                <a:gd name="connsiteY65" fmla="*/ 1419225 h 1562100"/>
                <a:gd name="connsiteX66" fmla="*/ 1785938 w 2647950"/>
                <a:gd name="connsiteY66" fmla="*/ 1335881 h 1562100"/>
                <a:gd name="connsiteX67" fmla="*/ 1440657 w 2647950"/>
                <a:gd name="connsiteY67" fmla="*/ 121443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47950" h="1562100">
                  <a:moveTo>
                    <a:pt x="1440657" y="1214437"/>
                  </a:moveTo>
                  <a:lnTo>
                    <a:pt x="1228725" y="1123950"/>
                  </a:lnTo>
                  <a:lnTo>
                    <a:pt x="1040607" y="1031081"/>
                  </a:lnTo>
                  <a:lnTo>
                    <a:pt x="823913" y="931069"/>
                  </a:lnTo>
                  <a:lnTo>
                    <a:pt x="726282" y="859631"/>
                  </a:lnTo>
                  <a:lnTo>
                    <a:pt x="635794" y="785812"/>
                  </a:lnTo>
                  <a:lnTo>
                    <a:pt x="569119" y="728662"/>
                  </a:lnTo>
                  <a:lnTo>
                    <a:pt x="473869" y="640556"/>
                  </a:lnTo>
                  <a:lnTo>
                    <a:pt x="371475" y="538162"/>
                  </a:lnTo>
                  <a:lnTo>
                    <a:pt x="273844" y="428625"/>
                  </a:lnTo>
                  <a:lnTo>
                    <a:pt x="188119" y="326231"/>
                  </a:lnTo>
                  <a:lnTo>
                    <a:pt x="97632" y="197644"/>
                  </a:lnTo>
                  <a:lnTo>
                    <a:pt x="47625" y="123825"/>
                  </a:lnTo>
                  <a:lnTo>
                    <a:pt x="16669" y="66675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64294" y="16669"/>
                  </a:lnTo>
                  <a:lnTo>
                    <a:pt x="121444" y="88106"/>
                  </a:lnTo>
                  <a:lnTo>
                    <a:pt x="228600" y="195262"/>
                  </a:lnTo>
                  <a:lnTo>
                    <a:pt x="314325" y="280987"/>
                  </a:lnTo>
                  <a:lnTo>
                    <a:pt x="376238" y="335756"/>
                  </a:lnTo>
                  <a:lnTo>
                    <a:pt x="469107" y="414337"/>
                  </a:lnTo>
                  <a:lnTo>
                    <a:pt x="550069" y="476250"/>
                  </a:lnTo>
                  <a:lnTo>
                    <a:pt x="611982" y="523875"/>
                  </a:lnTo>
                  <a:lnTo>
                    <a:pt x="681038" y="571500"/>
                  </a:lnTo>
                  <a:lnTo>
                    <a:pt x="764382" y="626269"/>
                  </a:lnTo>
                  <a:lnTo>
                    <a:pt x="869157" y="690562"/>
                  </a:lnTo>
                  <a:lnTo>
                    <a:pt x="966788" y="745331"/>
                  </a:lnTo>
                  <a:lnTo>
                    <a:pt x="1102519" y="819150"/>
                  </a:lnTo>
                  <a:lnTo>
                    <a:pt x="1326357" y="919162"/>
                  </a:lnTo>
                  <a:lnTo>
                    <a:pt x="1445419" y="976312"/>
                  </a:lnTo>
                  <a:lnTo>
                    <a:pt x="1538288" y="1014412"/>
                  </a:lnTo>
                  <a:lnTo>
                    <a:pt x="1626394" y="1050131"/>
                  </a:lnTo>
                  <a:lnTo>
                    <a:pt x="1745457" y="1088231"/>
                  </a:lnTo>
                  <a:lnTo>
                    <a:pt x="1866900" y="1123950"/>
                  </a:lnTo>
                  <a:lnTo>
                    <a:pt x="1985963" y="1154906"/>
                  </a:lnTo>
                  <a:lnTo>
                    <a:pt x="2116932" y="1181100"/>
                  </a:lnTo>
                  <a:lnTo>
                    <a:pt x="2202657" y="1193006"/>
                  </a:lnTo>
                  <a:lnTo>
                    <a:pt x="2264569" y="1200150"/>
                  </a:lnTo>
                  <a:lnTo>
                    <a:pt x="2338388" y="1200150"/>
                  </a:lnTo>
                  <a:lnTo>
                    <a:pt x="2421732" y="1193006"/>
                  </a:lnTo>
                  <a:lnTo>
                    <a:pt x="2533650" y="1171575"/>
                  </a:lnTo>
                  <a:lnTo>
                    <a:pt x="2597944" y="1150144"/>
                  </a:lnTo>
                  <a:cubicBezTo>
                    <a:pt x="2624884" y="1140348"/>
                    <a:pt x="2614847" y="1140619"/>
                    <a:pt x="2626519" y="1140619"/>
                  </a:cubicBezTo>
                  <a:lnTo>
                    <a:pt x="2638425" y="1138237"/>
                  </a:lnTo>
                  <a:lnTo>
                    <a:pt x="2647950" y="1145381"/>
                  </a:lnTo>
                  <a:lnTo>
                    <a:pt x="2645569" y="1164431"/>
                  </a:lnTo>
                  <a:lnTo>
                    <a:pt x="2628900" y="1200150"/>
                  </a:lnTo>
                  <a:lnTo>
                    <a:pt x="2586038" y="1254919"/>
                  </a:lnTo>
                  <a:lnTo>
                    <a:pt x="2516982" y="1345406"/>
                  </a:lnTo>
                  <a:lnTo>
                    <a:pt x="2486025" y="1383506"/>
                  </a:lnTo>
                  <a:lnTo>
                    <a:pt x="2426494" y="1452562"/>
                  </a:lnTo>
                  <a:lnTo>
                    <a:pt x="2369344" y="1507331"/>
                  </a:lnTo>
                  <a:lnTo>
                    <a:pt x="2321719" y="1545431"/>
                  </a:lnTo>
                  <a:lnTo>
                    <a:pt x="2293144" y="1559719"/>
                  </a:lnTo>
                  <a:lnTo>
                    <a:pt x="2269332" y="1562100"/>
                  </a:lnTo>
                  <a:lnTo>
                    <a:pt x="2250282" y="1557337"/>
                  </a:lnTo>
                  <a:lnTo>
                    <a:pt x="2238375" y="1547812"/>
                  </a:lnTo>
                  <a:lnTo>
                    <a:pt x="2219325" y="1533525"/>
                  </a:lnTo>
                  <a:lnTo>
                    <a:pt x="2195513" y="1502569"/>
                  </a:lnTo>
                  <a:lnTo>
                    <a:pt x="2171700" y="1476375"/>
                  </a:lnTo>
                  <a:lnTo>
                    <a:pt x="2135982" y="1447800"/>
                  </a:lnTo>
                  <a:lnTo>
                    <a:pt x="2078832" y="1419225"/>
                  </a:lnTo>
                  <a:lnTo>
                    <a:pt x="1785938" y="1335881"/>
                  </a:lnTo>
                  <a:lnTo>
                    <a:pt x="1440657" y="1214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009668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77334BC-B0ED-4662-8670-BC5517BEAA97}"/>
              </a:ext>
            </a:extLst>
          </p:cNvPr>
          <p:cNvSpPr/>
          <p:nvPr/>
        </p:nvSpPr>
        <p:spPr>
          <a:xfrm>
            <a:off x="5770562" y="1381125"/>
            <a:ext cx="508000" cy="752475"/>
          </a:xfrm>
          <a:custGeom>
            <a:avLst/>
            <a:gdLst>
              <a:gd name="connsiteX0" fmla="*/ 176212 w 507206"/>
              <a:gd name="connsiteY0" fmla="*/ 433388 h 752475"/>
              <a:gd name="connsiteX1" fmla="*/ 176212 w 507206"/>
              <a:gd name="connsiteY1" fmla="*/ 371475 h 752475"/>
              <a:gd name="connsiteX2" fmla="*/ 171450 w 507206"/>
              <a:gd name="connsiteY2" fmla="*/ 316706 h 752475"/>
              <a:gd name="connsiteX3" fmla="*/ 159543 w 507206"/>
              <a:gd name="connsiteY3" fmla="*/ 273844 h 752475"/>
              <a:gd name="connsiteX4" fmla="*/ 147637 w 507206"/>
              <a:gd name="connsiteY4" fmla="*/ 242888 h 752475"/>
              <a:gd name="connsiteX5" fmla="*/ 126206 w 507206"/>
              <a:gd name="connsiteY5" fmla="*/ 207169 h 752475"/>
              <a:gd name="connsiteX6" fmla="*/ 97631 w 507206"/>
              <a:gd name="connsiteY6" fmla="*/ 169069 h 752475"/>
              <a:gd name="connsiteX7" fmla="*/ 57150 w 507206"/>
              <a:gd name="connsiteY7" fmla="*/ 119063 h 752475"/>
              <a:gd name="connsiteX8" fmla="*/ 21431 w 507206"/>
              <a:gd name="connsiteY8" fmla="*/ 80963 h 752475"/>
              <a:gd name="connsiteX9" fmla="*/ 4762 w 507206"/>
              <a:gd name="connsiteY9" fmla="*/ 54769 h 752475"/>
              <a:gd name="connsiteX10" fmla="*/ 0 w 507206"/>
              <a:gd name="connsiteY10" fmla="*/ 35719 h 752475"/>
              <a:gd name="connsiteX11" fmla="*/ 2381 w 507206"/>
              <a:gd name="connsiteY11" fmla="*/ 19050 h 752475"/>
              <a:gd name="connsiteX12" fmla="*/ 14287 w 507206"/>
              <a:gd name="connsiteY12" fmla="*/ 7144 h 752475"/>
              <a:gd name="connsiteX13" fmla="*/ 42862 w 507206"/>
              <a:gd name="connsiteY13" fmla="*/ 0 h 752475"/>
              <a:gd name="connsiteX14" fmla="*/ 102393 w 507206"/>
              <a:gd name="connsiteY14" fmla="*/ 4763 h 752475"/>
              <a:gd name="connsiteX15" fmla="*/ 176212 w 507206"/>
              <a:gd name="connsiteY15" fmla="*/ 21431 h 752475"/>
              <a:gd name="connsiteX16" fmla="*/ 257175 w 507206"/>
              <a:gd name="connsiteY16" fmla="*/ 45244 h 752475"/>
              <a:gd name="connsiteX17" fmla="*/ 378618 w 507206"/>
              <a:gd name="connsiteY17" fmla="*/ 97631 h 752475"/>
              <a:gd name="connsiteX18" fmla="*/ 469106 w 507206"/>
              <a:gd name="connsiteY18" fmla="*/ 145256 h 752475"/>
              <a:gd name="connsiteX19" fmla="*/ 483393 w 507206"/>
              <a:gd name="connsiteY19" fmla="*/ 154781 h 752475"/>
              <a:gd name="connsiteX20" fmla="*/ 497681 w 507206"/>
              <a:gd name="connsiteY20" fmla="*/ 171450 h 752475"/>
              <a:gd name="connsiteX21" fmla="*/ 504825 w 507206"/>
              <a:gd name="connsiteY21" fmla="*/ 188119 h 752475"/>
              <a:gd name="connsiteX22" fmla="*/ 507206 w 507206"/>
              <a:gd name="connsiteY22" fmla="*/ 207169 h 752475"/>
              <a:gd name="connsiteX23" fmla="*/ 497681 w 507206"/>
              <a:gd name="connsiteY23" fmla="*/ 230981 h 752475"/>
              <a:gd name="connsiteX24" fmla="*/ 481012 w 507206"/>
              <a:gd name="connsiteY24" fmla="*/ 254794 h 752475"/>
              <a:gd name="connsiteX25" fmla="*/ 452437 w 507206"/>
              <a:gd name="connsiteY25" fmla="*/ 280988 h 752475"/>
              <a:gd name="connsiteX26" fmla="*/ 435768 w 507206"/>
              <a:gd name="connsiteY26" fmla="*/ 292894 h 752475"/>
              <a:gd name="connsiteX27" fmla="*/ 421481 w 507206"/>
              <a:gd name="connsiteY27" fmla="*/ 316706 h 752475"/>
              <a:gd name="connsiteX28" fmla="*/ 407193 w 507206"/>
              <a:gd name="connsiteY28" fmla="*/ 371475 h 752475"/>
              <a:gd name="connsiteX29" fmla="*/ 395287 w 507206"/>
              <a:gd name="connsiteY29" fmla="*/ 452438 h 752475"/>
              <a:gd name="connsiteX30" fmla="*/ 388143 w 507206"/>
              <a:gd name="connsiteY30" fmla="*/ 576263 h 752475"/>
              <a:gd name="connsiteX31" fmla="*/ 385762 w 507206"/>
              <a:gd name="connsiteY31" fmla="*/ 740569 h 752475"/>
              <a:gd name="connsiteX32" fmla="*/ 161925 w 507206"/>
              <a:gd name="connsiteY32" fmla="*/ 752475 h 752475"/>
              <a:gd name="connsiteX33" fmla="*/ 166687 w 507206"/>
              <a:gd name="connsiteY33" fmla="*/ 645319 h 752475"/>
              <a:gd name="connsiteX34" fmla="*/ 173831 w 507206"/>
              <a:gd name="connsiteY34" fmla="*/ 542925 h 752475"/>
              <a:gd name="connsiteX35" fmla="*/ 176212 w 507206"/>
              <a:gd name="connsiteY35" fmla="*/ 433388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07206" h="752475">
                <a:moveTo>
                  <a:pt x="176212" y="433388"/>
                </a:moveTo>
                <a:lnTo>
                  <a:pt x="176212" y="371475"/>
                </a:lnTo>
                <a:lnTo>
                  <a:pt x="171450" y="316706"/>
                </a:lnTo>
                <a:lnTo>
                  <a:pt x="159543" y="273844"/>
                </a:lnTo>
                <a:lnTo>
                  <a:pt x="147637" y="242888"/>
                </a:lnTo>
                <a:lnTo>
                  <a:pt x="126206" y="207169"/>
                </a:lnTo>
                <a:lnTo>
                  <a:pt x="97631" y="169069"/>
                </a:lnTo>
                <a:lnTo>
                  <a:pt x="57150" y="119063"/>
                </a:lnTo>
                <a:lnTo>
                  <a:pt x="21431" y="80963"/>
                </a:lnTo>
                <a:lnTo>
                  <a:pt x="4762" y="54769"/>
                </a:lnTo>
                <a:lnTo>
                  <a:pt x="0" y="35719"/>
                </a:lnTo>
                <a:lnTo>
                  <a:pt x="2381" y="19050"/>
                </a:lnTo>
                <a:lnTo>
                  <a:pt x="14287" y="7144"/>
                </a:lnTo>
                <a:lnTo>
                  <a:pt x="42862" y="0"/>
                </a:lnTo>
                <a:lnTo>
                  <a:pt x="102393" y="4763"/>
                </a:lnTo>
                <a:lnTo>
                  <a:pt x="176212" y="21431"/>
                </a:lnTo>
                <a:lnTo>
                  <a:pt x="257175" y="45244"/>
                </a:lnTo>
                <a:lnTo>
                  <a:pt x="378618" y="97631"/>
                </a:lnTo>
                <a:lnTo>
                  <a:pt x="469106" y="145256"/>
                </a:lnTo>
                <a:lnTo>
                  <a:pt x="483393" y="154781"/>
                </a:lnTo>
                <a:lnTo>
                  <a:pt x="497681" y="171450"/>
                </a:lnTo>
                <a:lnTo>
                  <a:pt x="504825" y="188119"/>
                </a:lnTo>
                <a:lnTo>
                  <a:pt x="507206" y="207169"/>
                </a:lnTo>
                <a:lnTo>
                  <a:pt x="497681" y="230981"/>
                </a:lnTo>
                <a:lnTo>
                  <a:pt x="481012" y="254794"/>
                </a:lnTo>
                <a:lnTo>
                  <a:pt x="452437" y="280988"/>
                </a:lnTo>
                <a:lnTo>
                  <a:pt x="435768" y="292894"/>
                </a:lnTo>
                <a:lnTo>
                  <a:pt x="421481" y="316706"/>
                </a:lnTo>
                <a:lnTo>
                  <a:pt x="407193" y="371475"/>
                </a:lnTo>
                <a:lnTo>
                  <a:pt x="395287" y="452438"/>
                </a:lnTo>
                <a:lnTo>
                  <a:pt x="388143" y="576263"/>
                </a:lnTo>
                <a:cubicBezTo>
                  <a:pt x="387349" y="631032"/>
                  <a:pt x="386556" y="685800"/>
                  <a:pt x="385762" y="740569"/>
                </a:cubicBezTo>
                <a:lnTo>
                  <a:pt x="161925" y="752475"/>
                </a:lnTo>
                <a:lnTo>
                  <a:pt x="166687" y="645319"/>
                </a:lnTo>
                <a:lnTo>
                  <a:pt x="173831" y="542925"/>
                </a:lnTo>
                <a:cubicBezTo>
                  <a:pt x="174625" y="519113"/>
                  <a:pt x="175418" y="495300"/>
                  <a:pt x="176212" y="433388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15FF18E-5DAD-4366-80BB-98C180ACE72F}"/>
              </a:ext>
            </a:extLst>
          </p:cNvPr>
          <p:cNvSpPr/>
          <p:nvPr/>
        </p:nvSpPr>
        <p:spPr>
          <a:xfrm>
            <a:off x="4041774" y="2522537"/>
            <a:ext cx="757238" cy="468312"/>
          </a:xfrm>
          <a:custGeom>
            <a:avLst/>
            <a:gdLst>
              <a:gd name="connsiteX0" fmla="*/ 328613 w 757238"/>
              <a:gd name="connsiteY0" fmla="*/ 311944 h 469106"/>
              <a:gd name="connsiteX1" fmla="*/ 428625 w 757238"/>
              <a:gd name="connsiteY1" fmla="*/ 371475 h 469106"/>
              <a:gd name="connsiteX2" fmla="*/ 535781 w 757238"/>
              <a:gd name="connsiteY2" fmla="*/ 423862 h 469106"/>
              <a:gd name="connsiteX3" fmla="*/ 623888 w 757238"/>
              <a:gd name="connsiteY3" fmla="*/ 457200 h 469106"/>
              <a:gd name="connsiteX4" fmla="*/ 664369 w 757238"/>
              <a:gd name="connsiteY4" fmla="*/ 469106 h 469106"/>
              <a:gd name="connsiteX5" fmla="*/ 678656 w 757238"/>
              <a:gd name="connsiteY5" fmla="*/ 469106 h 469106"/>
              <a:gd name="connsiteX6" fmla="*/ 707231 w 757238"/>
              <a:gd name="connsiteY6" fmla="*/ 466725 h 469106"/>
              <a:gd name="connsiteX7" fmla="*/ 723900 w 757238"/>
              <a:gd name="connsiteY7" fmla="*/ 457200 h 469106"/>
              <a:gd name="connsiteX8" fmla="*/ 740569 w 757238"/>
              <a:gd name="connsiteY8" fmla="*/ 438150 h 469106"/>
              <a:gd name="connsiteX9" fmla="*/ 752475 w 757238"/>
              <a:gd name="connsiteY9" fmla="*/ 414337 h 469106"/>
              <a:gd name="connsiteX10" fmla="*/ 757238 w 757238"/>
              <a:gd name="connsiteY10" fmla="*/ 383381 h 469106"/>
              <a:gd name="connsiteX11" fmla="*/ 754856 w 757238"/>
              <a:gd name="connsiteY11" fmla="*/ 364331 h 469106"/>
              <a:gd name="connsiteX12" fmla="*/ 735806 w 757238"/>
              <a:gd name="connsiteY12" fmla="*/ 330994 h 469106"/>
              <a:gd name="connsiteX13" fmla="*/ 685800 w 757238"/>
              <a:gd name="connsiteY13" fmla="*/ 264319 h 469106"/>
              <a:gd name="connsiteX14" fmla="*/ 621506 w 757238"/>
              <a:gd name="connsiteY14" fmla="*/ 200025 h 469106"/>
              <a:gd name="connsiteX15" fmla="*/ 573881 w 757238"/>
              <a:gd name="connsiteY15" fmla="*/ 164306 h 469106"/>
              <a:gd name="connsiteX16" fmla="*/ 526256 w 757238"/>
              <a:gd name="connsiteY16" fmla="*/ 130969 h 469106"/>
              <a:gd name="connsiteX17" fmla="*/ 490538 w 757238"/>
              <a:gd name="connsiteY17" fmla="*/ 116681 h 469106"/>
              <a:gd name="connsiteX18" fmla="*/ 433388 w 757238"/>
              <a:gd name="connsiteY18" fmla="*/ 114300 h 469106"/>
              <a:gd name="connsiteX19" fmla="*/ 352425 w 757238"/>
              <a:gd name="connsiteY19" fmla="*/ 104775 h 469106"/>
              <a:gd name="connsiteX20" fmla="*/ 259556 w 757238"/>
              <a:gd name="connsiteY20" fmla="*/ 83344 h 469106"/>
              <a:gd name="connsiteX21" fmla="*/ 171450 w 757238"/>
              <a:gd name="connsiteY21" fmla="*/ 52387 h 469106"/>
              <a:gd name="connsiteX22" fmla="*/ 111919 w 757238"/>
              <a:gd name="connsiteY22" fmla="*/ 23812 h 469106"/>
              <a:gd name="connsiteX23" fmla="*/ 66675 w 757238"/>
              <a:gd name="connsiteY23" fmla="*/ 7144 h 469106"/>
              <a:gd name="connsiteX24" fmla="*/ 35719 w 757238"/>
              <a:gd name="connsiteY24" fmla="*/ 0 h 469106"/>
              <a:gd name="connsiteX25" fmla="*/ 9525 w 757238"/>
              <a:gd name="connsiteY25" fmla="*/ 0 h 469106"/>
              <a:gd name="connsiteX26" fmla="*/ 0 w 757238"/>
              <a:gd name="connsiteY26" fmla="*/ 4762 h 469106"/>
              <a:gd name="connsiteX27" fmla="*/ 0 w 757238"/>
              <a:gd name="connsiteY27" fmla="*/ 19050 h 469106"/>
              <a:gd name="connsiteX28" fmla="*/ 9525 w 757238"/>
              <a:gd name="connsiteY28" fmla="*/ 52387 h 469106"/>
              <a:gd name="connsiteX29" fmla="*/ 33338 w 757238"/>
              <a:gd name="connsiteY29" fmla="*/ 85725 h 469106"/>
              <a:gd name="connsiteX30" fmla="*/ 121444 w 757238"/>
              <a:gd name="connsiteY30" fmla="*/ 159544 h 469106"/>
              <a:gd name="connsiteX31" fmla="*/ 223838 w 757238"/>
              <a:gd name="connsiteY31" fmla="*/ 240506 h 469106"/>
              <a:gd name="connsiteX32" fmla="*/ 328613 w 757238"/>
              <a:gd name="connsiteY32" fmla="*/ 311944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57238" h="469106">
                <a:moveTo>
                  <a:pt x="328613" y="311944"/>
                </a:moveTo>
                <a:lnTo>
                  <a:pt x="428625" y="371475"/>
                </a:lnTo>
                <a:lnTo>
                  <a:pt x="535781" y="423862"/>
                </a:lnTo>
                <a:lnTo>
                  <a:pt x="623888" y="457200"/>
                </a:lnTo>
                <a:lnTo>
                  <a:pt x="664369" y="469106"/>
                </a:lnTo>
                <a:lnTo>
                  <a:pt x="678656" y="469106"/>
                </a:lnTo>
                <a:lnTo>
                  <a:pt x="707231" y="466725"/>
                </a:lnTo>
                <a:lnTo>
                  <a:pt x="723900" y="457200"/>
                </a:lnTo>
                <a:lnTo>
                  <a:pt x="740569" y="438150"/>
                </a:lnTo>
                <a:lnTo>
                  <a:pt x="752475" y="414337"/>
                </a:lnTo>
                <a:lnTo>
                  <a:pt x="757238" y="383381"/>
                </a:lnTo>
                <a:lnTo>
                  <a:pt x="754856" y="364331"/>
                </a:lnTo>
                <a:lnTo>
                  <a:pt x="735806" y="330994"/>
                </a:lnTo>
                <a:lnTo>
                  <a:pt x="685800" y="264319"/>
                </a:lnTo>
                <a:lnTo>
                  <a:pt x="621506" y="200025"/>
                </a:lnTo>
                <a:lnTo>
                  <a:pt x="573881" y="164306"/>
                </a:lnTo>
                <a:lnTo>
                  <a:pt x="526256" y="130969"/>
                </a:lnTo>
                <a:lnTo>
                  <a:pt x="490538" y="116681"/>
                </a:lnTo>
                <a:lnTo>
                  <a:pt x="433388" y="114300"/>
                </a:lnTo>
                <a:lnTo>
                  <a:pt x="352425" y="104775"/>
                </a:lnTo>
                <a:lnTo>
                  <a:pt x="259556" y="83344"/>
                </a:lnTo>
                <a:lnTo>
                  <a:pt x="171450" y="52387"/>
                </a:lnTo>
                <a:lnTo>
                  <a:pt x="111919" y="23812"/>
                </a:lnTo>
                <a:lnTo>
                  <a:pt x="66675" y="7144"/>
                </a:lnTo>
                <a:lnTo>
                  <a:pt x="35719" y="0"/>
                </a:lnTo>
                <a:lnTo>
                  <a:pt x="9525" y="0"/>
                </a:lnTo>
                <a:lnTo>
                  <a:pt x="0" y="4762"/>
                </a:lnTo>
                <a:lnTo>
                  <a:pt x="0" y="19050"/>
                </a:lnTo>
                <a:lnTo>
                  <a:pt x="9525" y="52387"/>
                </a:lnTo>
                <a:lnTo>
                  <a:pt x="33338" y="85725"/>
                </a:lnTo>
                <a:lnTo>
                  <a:pt x="121444" y="159544"/>
                </a:lnTo>
                <a:lnTo>
                  <a:pt x="223838" y="240506"/>
                </a:lnTo>
                <a:lnTo>
                  <a:pt x="328613" y="311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C6E2DB1D-D892-473F-8CAA-F70C1EAA8196}"/>
              </a:ext>
            </a:extLst>
          </p:cNvPr>
          <p:cNvSpPr/>
          <p:nvPr/>
        </p:nvSpPr>
        <p:spPr>
          <a:xfrm>
            <a:off x="4052887" y="3036887"/>
            <a:ext cx="1054100" cy="1096962"/>
          </a:xfrm>
          <a:custGeom>
            <a:avLst/>
            <a:gdLst>
              <a:gd name="connsiteX0" fmla="*/ 714375 w 1052513"/>
              <a:gd name="connsiteY0" fmla="*/ 500062 h 1097756"/>
              <a:gd name="connsiteX1" fmla="*/ 645319 w 1052513"/>
              <a:gd name="connsiteY1" fmla="*/ 588169 h 1097756"/>
              <a:gd name="connsiteX2" fmla="*/ 592932 w 1052513"/>
              <a:gd name="connsiteY2" fmla="*/ 657225 h 1097756"/>
              <a:gd name="connsiteX3" fmla="*/ 533400 w 1052513"/>
              <a:gd name="connsiteY3" fmla="*/ 733425 h 1097756"/>
              <a:gd name="connsiteX4" fmla="*/ 466725 w 1052513"/>
              <a:gd name="connsiteY4" fmla="*/ 838200 h 1097756"/>
              <a:gd name="connsiteX5" fmla="*/ 411957 w 1052513"/>
              <a:gd name="connsiteY5" fmla="*/ 931069 h 1097756"/>
              <a:gd name="connsiteX6" fmla="*/ 385763 w 1052513"/>
              <a:gd name="connsiteY6" fmla="*/ 995362 h 1097756"/>
              <a:gd name="connsiteX7" fmla="*/ 369094 w 1052513"/>
              <a:gd name="connsiteY7" fmla="*/ 1050131 h 1097756"/>
              <a:gd name="connsiteX8" fmla="*/ 354807 w 1052513"/>
              <a:gd name="connsiteY8" fmla="*/ 1078706 h 1097756"/>
              <a:gd name="connsiteX9" fmla="*/ 340519 w 1052513"/>
              <a:gd name="connsiteY9" fmla="*/ 1092994 h 1097756"/>
              <a:gd name="connsiteX10" fmla="*/ 330994 w 1052513"/>
              <a:gd name="connsiteY10" fmla="*/ 1097756 h 1097756"/>
              <a:gd name="connsiteX11" fmla="*/ 319088 w 1052513"/>
              <a:gd name="connsiteY11" fmla="*/ 1097756 h 1097756"/>
              <a:gd name="connsiteX12" fmla="*/ 292894 w 1052513"/>
              <a:gd name="connsiteY12" fmla="*/ 1085850 h 1097756"/>
              <a:gd name="connsiteX13" fmla="*/ 240507 w 1052513"/>
              <a:gd name="connsiteY13" fmla="*/ 1035844 h 1097756"/>
              <a:gd name="connsiteX14" fmla="*/ 166688 w 1052513"/>
              <a:gd name="connsiteY14" fmla="*/ 954881 h 1097756"/>
              <a:gd name="connsiteX15" fmla="*/ 97632 w 1052513"/>
              <a:gd name="connsiteY15" fmla="*/ 852487 h 1097756"/>
              <a:gd name="connsiteX16" fmla="*/ 52388 w 1052513"/>
              <a:gd name="connsiteY16" fmla="*/ 771525 h 1097756"/>
              <a:gd name="connsiteX17" fmla="*/ 26194 w 1052513"/>
              <a:gd name="connsiteY17" fmla="*/ 707231 h 1097756"/>
              <a:gd name="connsiteX18" fmla="*/ 7144 w 1052513"/>
              <a:gd name="connsiteY18" fmla="*/ 652462 h 1097756"/>
              <a:gd name="connsiteX19" fmla="*/ 0 w 1052513"/>
              <a:gd name="connsiteY19" fmla="*/ 619125 h 1097756"/>
              <a:gd name="connsiteX20" fmla="*/ 0 w 1052513"/>
              <a:gd name="connsiteY20" fmla="*/ 585787 h 1097756"/>
              <a:gd name="connsiteX21" fmla="*/ 4763 w 1052513"/>
              <a:gd name="connsiteY21" fmla="*/ 559594 h 1097756"/>
              <a:gd name="connsiteX22" fmla="*/ 11907 w 1052513"/>
              <a:gd name="connsiteY22" fmla="*/ 547687 h 1097756"/>
              <a:gd name="connsiteX23" fmla="*/ 23813 w 1052513"/>
              <a:gd name="connsiteY23" fmla="*/ 540544 h 1097756"/>
              <a:gd name="connsiteX24" fmla="*/ 35719 w 1052513"/>
              <a:gd name="connsiteY24" fmla="*/ 538162 h 1097756"/>
              <a:gd name="connsiteX25" fmla="*/ 61913 w 1052513"/>
              <a:gd name="connsiteY25" fmla="*/ 547687 h 1097756"/>
              <a:gd name="connsiteX26" fmla="*/ 90488 w 1052513"/>
              <a:gd name="connsiteY26" fmla="*/ 569119 h 1097756"/>
              <a:gd name="connsiteX27" fmla="*/ 104775 w 1052513"/>
              <a:gd name="connsiteY27" fmla="*/ 588169 h 1097756"/>
              <a:gd name="connsiteX28" fmla="*/ 116682 w 1052513"/>
              <a:gd name="connsiteY28" fmla="*/ 609600 h 1097756"/>
              <a:gd name="connsiteX29" fmla="*/ 140494 w 1052513"/>
              <a:gd name="connsiteY29" fmla="*/ 635794 h 1097756"/>
              <a:gd name="connsiteX30" fmla="*/ 164307 w 1052513"/>
              <a:gd name="connsiteY30" fmla="*/ 652462 h 1097756"/>
              <a:gd name="connsiteX31" fmla="*/ 188119 w 1052513"/>
              <a:gd name="connsiteY31" fmla="*/ 661987 h 1097756"/>
              <a:gd name="connsiteX32" fmla="*/ 230982 w 1052513"/>
              <a:gd name="connsiteY32" fmla="*/ 659606 h 1097756"/>
              <a:gd name="connsiteX33" fmla="*/ 266700 w 1052513"/>
              <a:gd name="connsiteY33" fmla="*/ 645319 h 1097756"/>
              <a:gd name="connsiteX34" fmla="*/ 340519 w 1052513"/>
              <a:gd name="connsiteY34" fmla="*/ 595312 h 1097756"/>
              <a:gd name="connsiteX35" fmla="*/ 454819 w 1052513"/>
              <a:gd name="connsiteY35" fmla="*/ 509587 h 1097756"/>
              <a:gd name="connsiteX36" fmla="*/ 590550 w 1052513"/>
              <a:gd name="connsiteY36" fmla="*/ 400050 h 1097756"/>
              <a:gd name="connsiteX37" fmla="*/ 754857 w 1052513"/>
              <a:gd name="connsiteY37" fmla="*/ 250031 h 1097756"/>
              <a:gd name="connsiteX38" fmla="*/ 902494 w 1052513"/>
              <a:gd name="connsiteY38" fmla="*/ 109537 h 1097756"/>
              <a:gd name="connsiteX39" fmla="*/ 973932 w 1052513"/>
              <a:gd name="connsiteY39" fmla="*/ 38100 h 1097756"/>
              <a:gd name="connsiteX40" fmla="*/ 1000125 w 1052513"/>
              <a:gd name="connsiteY40" fmla="*/ 16669 h 1097756"/>
              <a:gd name="connsiteX41" fmla="*/ 1026319 w 1052513"/>
              <a:gd name="connsiteY41" fmla="*/ 4762 h 1097756"/>
              <a:gd name="connsiteX42" fmla="*/ 1042988 w 1052513"/>
              <a:gd name="connsiteY42" fmla="*/ 0 h 1097756"/>
              <a:gd name="connsiteX43" fmla="*/ 1052513 w 1052513"/>
              <a:gd name="connsiteY43" fmla="*/ 7144 h 1097756"/>
              <a:gd name="connsiteX44" fmla="*/ 1052513 w 1052513"/>
              <a:gd name="connsiteY44" fmla="*/ 19050 h 1097756"/>
              <a:gd name="connsiteX45" fmla="*/ 1050132 w 1052513"/>
              <a:gd name="connsiteY45" fmla="*/ 38100 h 1097756"/>
              <a:gd name="connsiteX46" fmla="*/ 1014413 w 1052513"/>
              <a:gd name="connsiteY46" fmla="*/ 100012 h 1097756"/>
              <a:gd name="connsiteX47" fmla="*/ 945357 w 1052513"/>
              <a:gd name="connsiteY47" fmla="*/ 195262 h 1097756"/>
              <a:gd name="connsiteX48" fmla="*/ 876300 w 1052513"/>
              <a:gd name="connsiteY48" fmla="*/ 288131 h 1097756"/>
              <a:gd name="connsiteX49" fmla="*/ 785813 w 1052513"/>
              <a:gd name="connsiteY49" fmla="*/ 404812 h 1097756"/>
              <a:gd name="connsiteX50" fmla="*/ 714375 w 1052513"/>
              <a:gd name="connsiteY50" fmla="*/ 500062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52513" h="1097756">
                <a:moveTo>
                  <a:pt x="714375" y="500062"/>
                </a:moveTo>
                <a:lnTo>
                  <a:pt x="645319" y="588169"/>
                </a:lnTo>
                <a:lnTo>
                  <a:pt x="592932" y="657225"/>
                </a:lnTo>
                <a:lnTo>
                  <a:pt x="533400" y="733425"/>
                </a:lnTo>
                <a:lnTo>
                  <a:pt x="466725" y="838200"/>
                </a:lnTo>
                <a:lnTo>
                  <a:pt x="411957" y="931069"/>
                </a:lnTo>
                <a:lnTo>
                  <a:pt x="385763" y="995362"/>
                </a:lnTo>
                <a:lnTo>
                  <a:pt x="369094" y="1050131"/>
                </a:lnTo>
                <a:lnTo>
                  <a:pt x="354807" y="1078706"/>
                </a:lnTo>
                <a:lnTo>
                  <a:pt x="340519" y="1092994"/>
                </a:lnTo>
                <a:lnTo>
                  <a:pt x="330994" y="1097756"/>
                </a:lnTo>
                <a:lnTo>
                  <a:pt x="319088" y="1097756"/>
                </a:lnTo>
                <a:lnTo>
                  <a:pt x="292894" y="1085850"/>
                </a:lnTo>
                <a:lnTo>
                  <a:pt x="240507" y="1035844"/>
                </a:lnTo>
                <a:lnTo>
                  <a:pt x="166688" y="954881"/>
                </a:lnTo>
                <a:lnTo>
                  <a:pt x="97632" y="852487"/>
                </a:lnTo>
                <a:lnTo>
                  <a:pt x="52388" y="771525"/>
                </a:lnTo>
                <a:lnTo>
                  <a:pt x="26194" y="707231"/>
                </a:lnTo>
                <a:lnTo>
                  <a:pt x="7144" y="652462"/>
                </a:lnTo>
                <a:lnTo>
                  <a:pt x="0" y="619125"/>
                </a:lnTo>
                <a:lnTo>
                  <a:pt x="0" y="585787"/>
                </a:lnTo>
                <a:lnTo>
                  <a:pt x="4763" y="559594"/>
                </a:lnTo>
                <a:lnTo>
                  <a:pt x="11907" y="547687"/>
                </a:lnTo>
                <a:lnTo>
                  <a:pt x="23813" y="540544"/>
                </a:lnTo>
                <a:lnTo>
                  <a:pt x="35719" y="538162"/>
                </a:lnTo>
                <a:lnTo>
                  <a:pt x="61913" y="547687"/>
                </a:lnTo>
                <a:lnTo>
                  <a:pt x="90488" y="569119"/>
                </a:lnTo>
                <a:lnTo>
                  <a:pt x="104775" y="588169"/>
                </a:lnTo>
                <a:lnTo>
                  <a:pt x="116682" y="609600"/>
                </a:lnTo>
                <a:lnTo>
                  <a:pt x="140494" y="635794"/>
                </a:lnTo>
                <a:lnTo>
                  <a:pt x="164307" y="652462"/>
                </a:lnTo>
                <a:lnTo>
                  <a:pt x="188119" y="661987"/>
                </a:lnTo>
                <a:lnTo>
                  <a:pt x="230982" y="659606"/>
                </a:lnTo>
                <a:lnTo>
                  <a:pt x="266700" y="645319"/>
                </a:lnTo>
                <a:lnTo>
                  <a:pt x="340519" y="595312"/>
                </a:lnTo>
                <a:lnTo>
                  <a:pt x="454819" y="509587"/>
                </a:lnTo>
                <a:lnTo>
                  <a:pt x="590550" y="400050"/>
                </a:lnTo>
                <a:lnTo>
                  <a:pt x="754857" y="250031"/>
                </a:lnTo>
                <a:lnTo>
                  <a:pt x="902494" y="109537"/>
                </a:lnTo>
                <a:lnTo>
                  <a:pt x="973932" y="38100"/>
                </a:lnTo>
                <a:lnTo>
                  <a:pt x="1000125" y="16669"/>
                </a:lnTo>
                <a:lnTo>
                  <a:pt x="1026319" y="4762"/>
                </a:lnTo>
                <a:lnTo>
                  <a:pt x="1042988" y="0"/>
                </a:lnTo>
                <a:lnTo>
                  <a:pt x="1052513" y="7144"/>
                </a:lnTo>
                <a:lnTo>
                  <a:pt x="1052513" y="19050"/>
                </a:lnTo>
                <a:lnTo>
                  <a:pt x="1050132" y="38100"/>
                </a:lnTo>
                <a:lnTo>
                  <a:pt x="1014413" y="100012"/>
                </a:lnTo>
                <a:lnTo>
                  <a:pt x="945357" y="195262"/>
                </a:lnTo>
                <a:lnTo>
                  <a:pt x="876300" y="288131"/>
                </a:lnTo>
                <a:lnTo>
                  <a:pt x="785813" y="404812"/>
                </a:lnTo>
                <a:lnTo>
                  <a:pt x="714375" y="5000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A803D41-8E24-4D1E-A515-4859C1BD34FC}"/>
              </a:ext>
            </a:extLst>
          </p:cNvPr>
          <p:cNvSpPr/>
          <p:nvPr/>
        </p:nvSpPr>
        <p:spPr>
          <a:xfrm>
            <a:off x="6953250" y="2266950"/>
            <a:ext cx="914400" cy="738188"/>
          </a:xfrm>
          <a:custGeom>
            <a:avLst/>
            <a:gdLst>
              <a:gd name="connsiteX0" fmla="*/ 359568 w 914400"/>
              <a:gd name="connsiteY0" fmla="*/ 330994 h 738188"/>
              <a:gd name="connsiteX1" fmla="*/ 250031 w 914400"/>
              <a:gd name="connsiteY1" fmla="*/ 447675 h 738188"/>
              <a:gd name="connsiteX2" fmla="*/ 95250 w 914400"/>
              <a:gd name="connsiteY2" fmla="*/ 607219 h 738188"/>
              <a:gd name="connsiteX3" fmla="*/ 23812 w 914400"/>
              <a:gd name="connsiteY3" fmla="*/ 678656 h 738188"/>
              <a:gd name="connsiteX4" fmla="*/ 4762 w 914400"/>
              <a:gd name="connsiteY4" fmla="*/ 702469 h 738188"/>
              <a:gd name="connsiteX5" fmla="*/ 0 w 914400"/>
              <a:gd name="connsiteY5" fmla="*/ 721519 h 738188"/>
              <a:gd name="connsiteX6" fmla="*/ 2381 w 914400"/>
              <a:gd name="connsiteY6" fmla="*/ 735806 h 738188"/>
              <a:gd name="connsiteX7" fmla="*/ 11906 w 914400"/>
              <a:gd name="connsiteY7" fmla="*/ 738188 h 738188"/>
              <a:gd name="connsiteX8" fmla="*/ 40481 w 914400"/>
              <a:gd name="connsiteY8" fmla="*/ 731044 h 738188"/>
              <a:gd name="connsiteX9" fmla="*/ 111918 w 914400"/>
              <a:gd name="connsiteY9" fmla="*/ 700088 h 738188"/>
              <a:gd name="connsiteX10" fmla="*/ 252412 w 914400"/>
              <a:gd name="connsiteY10" fmla="*/ 628650 h 738188"/>
              <a:gd name="connsiteX11" fmla="*/ 433387 w 914400"/>
              <a:gd name="connsiteY11" fmla="*/ 540544 h 738188"/>
              <a:gd name="connsiteX12" fmla="*/ 635793 w 914400"/>
              <a:gd name="connsiteY12" fmla="*/ 440531 h 738188"/>
              <a:gd name="connsiteX13" fmla="*/ 769143 w 914400"/>
              <a:gd name="connsiteY13" fmla="*/ 371475 h 738188"/>
              <a:gd name="connsiteX14" fmla="*/ 826293 w 914400"/>
              <a:gd name="connsiteY14" fmla="*/ 340519 h 738188"/>
              <a:gd name="connsiteX15" fmla="*/ 842962 w 914400"/>
              <a:gd name="connsiteY15" fmla="*/ 333375 h 738188"/>
              <a:gd name="connsiteX16" fmla="*/ 864393 w 914400"/>
              <a:gd name="connsiteY16" fmla="*/ 326231 h 738188"/>
              <a:gd name="connsiteX17" fmla="*/ 890587 w 914400"/>
              <a:gd name="connsiteY17" fmla="*/ 319088 h 738188"/>
              <a:gd name="connsiteX18" fmla="*/ 912018 w 914400"/>
              <a:gd name="connsiteY18" fmla="*/ 302419 h 738188"/>
              <a:gd name="connsiteX19" fmla="*/ 914400 w 914400"/>
              <a:gd name="connsiteY19" fmla="*/ 292894 h 738188"/>
              <a:gd name="connsiteX20" fmla="*/ 914400 w 914400"/>
              <a:gd name="connsiteY20" fmla="*/ 283369 h 738188"/>
              <a:gd name="connsiteX21" fmla="*/ 907256 w 914400"/>
              <a:gd name="connsiteY21" fmla="*/ 261938 h 738188"/>
              <a:gd name="connsiteX22" fmla="*/ 885825 w 914400"/>
              <a:gd name="connsiteY22" fmla="*/ 230981 h 738188"/>
              <a:gd name="connsiteX23" fmla="*/ 845343 w 914400"/>
              <a:gd name="connsiteY23" fmla="*/ 192881 h 738188"/>
              <a:gd name="connsiteX24" fmla="*/ 781050 w 914400"/>
              <a:gd name="connsiteY24" fmla="*/ 147638 h 738188"/>
              <a:gd name="connsiteX25" fmla="*/ 721518 w 914400"/>
              <a:gd name="connsiteY25" fmla="*/ 114300 h 738188"/>
              <a:gd name="connsiteX26" fmla="*/ 654843 w 914400"/>
              <a:gd name="connsiteY26" fmla="*/ 76200 h 738188"/>
              <a:gd name="connsiteX27" fmla="*/ 559593 w 914400"/>
              <a:gd name="connsiteY27" fmla="*/ 38100 h 738188"/>
              <a:gd name="connsiteX28" fmla="*/ 466725 w 914400"/>
              <a:gd name="connsiteY28" fmla="*/ 7144 h 738188"/>
              <a:gd name="connsiteX29" fmla="*/ 438150 w 914400"/>
              <a:gd name="connsiteY29" fmla="*/ 0 h 738188"/>
              <a:gd name="connsiteX30" fmla="*/ 423862 w 914400"/>
              <a:gd name="connsiteY30" fmla="*/ 0 h 738188"/>
              <a:gd name="connsiteX31" fmla="*/ 409575 w 914400"/>
              <a:gd name="connsiteY31" fmla="*/ 2381 h 738188"/>
              <a:gd name="connsiteX32" fmla="*/ 404812 w 914400"/>
              <a:gd name="connsiteY32" fmla="*/ 11906 h 738188"/>
              <a:gd name="connsiteX33" fmla="*/ 414337 w 914400"/>
              <a:gd name="connsiteY33" fmla="*/ 30956 h 738188"/>
              <a:gd name="connsiteX34" fmla="*/ 442912 w 914400"/>
              <a:gd name="connsiteY34" fmla="*/ 54769 h 738188"/>
              <a:gd name="connsiteX35" fmla="*/ 478631 w 914400"/>
              <a:gd name="connsiteY35" fmla="*/ 76200 h 738188"/>
              <a:gd name="connsiteX36" fmla="*/ 492918 w 914400"/>
              <a:gd name="connsiteY36" fmla="*/ 92869 h 738188"/>
              <a:gd name="connsiteX37" fmla="*/ 500062 w 914400"/>
              <a:gd name="connsiteY37" fmla="*/ 114300 h 738188"/>
              <a:gd name="connsiteX38" fmla="*/ 502443 w 914400"/>
              <a:gd name="connsiteY38" fmla="*/ 133350 h 738188"/>
              <a:gd name="connsiteX39" fmla="*/ 495300 w 914400"/>
              <a:gd name="connsiteY39" fmla="*/ 159544 h 738188"/>
              <a:gd name="connsiteX40" fmla="*/ 488156 w 914400"/>
              <a:gd name="connsiteY40" fmla="*/ 173831 h 738188"/>
              <a:gd name="connsiteX41" fmla="*/ 464343 w 914400"/>
              <a:gd name="connsiteY41" fmla="*/ 207169 h 738188"/>
              <a:gd name="connsiteX42" fmla="*/ 423862 w 914400"/>
              <a:gd name="connsiteY42" fmla="*/ 257175 h 738188"/>
              <a:gd name="connsiteX43" fmla="*/ 359568 w 914400"/>
              <a:gd name="connsiteY43" fmla="*/ 330994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14400" h="738188">
                <a:moveTo>
                  <a:pt x="359568" y="330994"/>
                </a:moveTo>
                <a:lnTo>
                  <a:pt x="250031" y="447675"/>
                </a:lnTo>
                <a:lnTo>
                  <a:pt x="95250" y="607219"/>
                </a:lnTo>
                <a:lnTo>
                  <a:pt x="23812" y="678656"/>
                </a:lnTo>
                <a:lnTo>
                  <a:pt x="4762" y="702469"/>
                </a:lnTo>
                <a:lnTo>
                  <a:pt x="0" y="721519"/>
                </a:lnTo>
                <a:lnTo>
                  <a:pt x="2381" y="735806"/>
                </a:lnTo>
                <a:lnTo>
                  <a:pt x="11906" y="738188"/>
                </a:lnTo>
                <a:lnTo>
                  <a:pt x="40481" y="731044"/>
                </a:lnTo>
                <a:lnTo>
                  <a:pt x="111918" y="700088"/>
                </a:lnTo>
                <a:lnTo>
                  <a:pt x="252412" y="628650"/>
                </a:lnTo>
                <a:lnTo>
                  <a:pt x="433387" y="540544"/>
                </a:lnTo>
                <a:lnTo>
                  <a:pt x="635793" y="440531"/>
                </a:lnTo>
                <a:lnTo>
                  <a:pt x="769143" y="371475"/>
                </a:lnTo>
                <a:lnTo>
                  <a:pt x="826293" y="340519"/>
                </a:lnTo>
                <a:lnTo>
                  <a:pt x="842962" y="333375"/>
                </a:lnTo>
                <a:lnTo>
                  <a:pt x="864393" y="326231"/>
                </a:lnTo>
                <a:lnTo>
                  <a:pt x="890587" y="319088"/>
                </a:lnTo>
                <a:lnTo>
                  <a:pt x="912018" y="302419"/>
                </a:lnTo>
                <a:lnTo>
                  <a:pt x="914400" y="292894"/>
                </a:lnTo>
                <a:lnTo>
                  <a:pt x="914400" y="283369"/>
                </a:lnTo>
                <a:lnTo>
                  <a:pt x="907256" y="261938"/>
                </a:lnTo>
                <a:lnTo>
                  <a:pt x="885825" y="230981"/>
                </a:lnTo>
                <a:lnTo>
                  <a:pt x="845343" y="192881"/>
                </a:lnTo>
                <a:lnTo>
                  <a:pt x="781050" y="147638"/>
                </a:lnTo>
                <a:lnTo>
                  <a:pt x="721518" y="114300"/>
                </a:lnTo>
                <a:lnTo>
                  <a:pt x="654843" y="76200"/>
                </a:lnTo>
                <a:lnTo>
                  <a:pt x="559593" y="38100"/>
                </a:lnTo>
                <a:lnTo>
                  <a:pt x="466725" y="7144"/>
                </a:lnTo>
                <a:lnTo>
                  <a:pt x="438150" y="0"/>
                </a:lnTo>
                <a:lnTo>
                  <a:pt x="423862" y="0"/>
                </a:lnTo>
                <a:lnTo>
                  <a:pt x="409575" y="2381"/>
                </a:lnTo>
                <a:lnTo>
                  <a:pt x="404812" y="11906"/>
                </a:lnTo>
                <a:lnTo>
                  <a:pt x="414337" y="30956"/>
                </a:lnTo>
                <a:lnTo>
                  <a:pt x="442912" y="54769"/>
                </a:lnTo>
                <a:lnTo>
                  <a:pt x="478631" y="76200"/>
                </a:lnTo>
                <a:lnTo>
                  <a:pt x="492918" y="92869"/>
                </a:lnTo>
                <a:lnTo>
                  <a:pt x="500062" y="114300"/>
                </a:lnTo>
                <a:lnTo>
                  <a:pt x="502443" y="133350"/>
                </a:lnTo>
                <a:lnTo>
                  <a:pt x="495300" y="159544"/>
                </a:lnTo>
                <a:lnTo>
                  <a:pt x="488156" y="173831"/>
                </a:lnTo>
                <a:lnTo>
                  <a:pt x="464343" y="207169"/>
                </a:lnTo>
                <a:lnTo>
                  <a:pt x="423862" y="257175"/>
                </a:lnTo>
                <a:lnTo>
                  <a:pt x="359568" y="3309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57453C4-ADC4-46CB-BE25-D3A337D17C85}"/>
              </a:ext>
            </a:extLst>
          </p:cNvPr>
          <p:cNvSpPr/>
          <p:nvPr/>
        </p:nvSpPr>
        <p:spPr>
          <a:xfrm>
            <a:off x="7089776" y="3224214"/>
            <a:ext cx="763587" cy="657225"/>
          </a:xfrm>
          <a:custGeom>
            <a:avLst/>
            <a:gdLst>
              <a:gd name="connsiteX0" fmla="*/ 278606 w 764381"/>
              <a:gd name="connsiteY0" fmla="*/ 261937 h 657225"/>
              <a:gd name="connsiteX1" fmla="*/ 214312 w 764381"/>
              <a:gd name="connsiteY1" fmla="*/ 200025 h 657225"/>
              <a:gd name="connsiteX2" fmla="*/ 109537 w 764381"/>
              <a:gd name="connsiteY2" fmla="*/ 114300 h 657225"/>
              <a:gd name="connsiteX3" fmla="*/ 19050 w 764381"/>
              <a:gd name="connsiteY3" fmla="*/ 40481 h 657225"/>
              <a:gd name="connsiteX4" fmla="*/ 2381 w 764381"/>
              <a:gd name="connsiteY4" fmla="*/ 21431 h 657225"/>
              <a:gd name="connsiteX5" fmla="*/ 0 w 764381"/>
              <a:gd name="connsiteY5" fmla="*/ 9525 h 657225"/>
              <a:gd name="connsiteX6" fmla="*/ 7144 w 764381"/>
              <a:gd name="connsiteY6" fmla="*/ 0 h 657225"/>
              <a:gd name="connsiteX7" fmla="*/ 50006 w 764381"/>
              <a:gd name="connsiteY7" fmla="*/ 4762 h 657225"/>
              <a:gd name="connsiteX8" fmla="*/ 147637 w 764381"/>
              <a:gd name="connsiteY8" fmla="*/ 23812 h 657225"/>
              <a:gd name="connsiteX9" fmla="*/ 297656 w 764381"/>
              <a:gd name="connsiteY9" fmla="*/ 66675 h 657225"/>
              <a:gd name="connsiteX10" fmla="*/ 378619 w 764381"/>
              <a:gd name="connsiteY10" fmla="*/ 92868 h 657225"/>
              <a:gd name="connsiteX11" fmla="*/ 452437 w 764381"/>
              <a:gd name="connsiteY11" fmla="*/ 126206 h 657225"/>
              <a:gd name="connsiteX12" fmla="*/ 507206 w 764381"/>
              <a:gd name="connsiteY12" fmla="*/ 152400 h 657225"/>
              <a:gd name="connsiteX13" fmla="*/ 576262 w 764381"/>
              <a:gd name="connsiteY13" fmla="*/ 195262 h 657225"/>
              <a:gd name="connsiteX14" fmla="*/ 600075 w 764381"/>
              <a:gd name="connsiteY14" fmla="*/ 211931 h 657225"/>
              <a:gd name="connsiteX15" fmla="*/ 633412 w 764381"/>
              <a:gd name="connsiteY15" fmla="*/ 233362 h 657225"/>
              <a:gd name="connsiteX16" fmla="*/ 664369 w 764381"/>
              <a:gd name="connsiteY16" fmla="*/ 259556 h 657225"/>
              <a:gd name="connsiteX17" fmla="*/ 688181 w 764381"/>
              <a:gd name="connsiteY17" fmla="*/ 290512 h 657225"/>
              <a:gd name="connsiteX18" fmla="*/ 707231 w 764381"/>
              <a:gd name="connsiteY18" fmla="*/ 319087 h 657225"/>
              <a:gd name="connsiteX19" fmla="*/ 728662 w 764381"/>
              <a:gd name="connsiteY19" fmla="*/ 364331 h 657225"/>
              <a:gd name="connsiteX20" fmla="*/ 747712 w 764381"/>
              <a:gd name="connsiteY20" fmla="*/ 426243 h 657225"/>
              <a:gd name="connsiteX21" fmla="*/ 757237 w 764381"/>
              <a:gd name="connsiteY21" fmla="*/ 495300 h 657225"/>
              <a:gd name="connsiteX22" fmla="*/ 764381 w 764381"/>
              <a:gd name="connsiteY22" fmla="*/ 564356 h 657225"/>
              <a:gd name="connsiteX23" fmla="*/ 764381 w 764381"/>
              <a:gd name="connsiteY23" fmla="*/ 619125 h 657225"/>
              <a:gd name="connsiteX24" fmla="*/ 759619 w 764381"/>
              <a:gd name="connsiteY24" fmla="*/ 640556 h 657225"/>
              <a:gd name="connsiteX25" fmla="*/ 745331 w 764381"/>
              <a:gd name="connsiteY25" fmla="*/ 654843 h 657225"/>
              <a:gd name="connsiteX26" fmla="*/ 728662 w 764381"/>
              <a:gd name="connsiteY26" fmla="*/ 657225 h 657225"/>
              <a:gd name="connsiteX27" fmla="*/ 695325 w 764381"/>
              <a:gd name="connsiteY27" fmla="*/ 650081 h 657225"/>
              <a:gd name="connsiteX28" fmla="*/ 645319 w 764381"/>
              <a:gd name="connsiteY28" fmla="*/ 621506 h 657225"/>
              <a:gd name="connsiteX29" fmla="*/ 578644 w 764381"/>
              <a:gd name="connsiteY29" fmla="*/ 571500 h 657225"/>
              <a:gd name="connsiteX30" fmla="*/ 492919 w 764381"/>
              <a:gd name="connsiteY30" fmla="*/ 492918 h 657225"/>
              <a:gd name="connsiteX31" fmla="*/ 452437 w 764381"/>
              <a:gd name="connsiteY31" fmla="*/ 450056 h 657225"/>
              <a:gd name="connsiteX32" fmla="*/ 404812 w 764381"/>
              <a:gd name="connsiteY32" fmla="*/ 390525 h 657225"/>
              <a:gd name="connsiteX33" fmla="*/ 347662 w 764381"/>
              <a:gd name="connsiteY33" fmla="*/ 328612 h 657225"/>
              <a:gd name="connsiteX34" fmla="*/ 278606 w 764381"/>
              <a:gd name="connsiteY34" fmla="*/ 261937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64381" h="657225">
                <a:moveTo>
                  <a:pt x="278606" y="261937"/>
                </a:moveTo>
                <a:lnTo>
                  <a:pt x="214312" y="200025"/>
                </a:lnTo>
                <a:lnTo>
                  <a:pt x="109537" y="114300"/>
                </a:lnTo>
                <a:lnTo>
                  <a:pt x="19050" y="40481"/>
                </a:lnTo>
                <a:lnTo>
                  <a:pt x="2381" y="21431"/>
                </a:lnTo>
                <a:lnTo>
                  <a:pt x="0" y="9525"/>
                </a:lnTo>
                <a:lnTo>
                  <a:pt x="7144" y="0"/>
                </a:lnTo>
                <a:lnTo>
                  <a:pt x="50006" y="4762"/>
                </a:lnTo>
                <a:lnTo>
                  <a:pt x="147637" y="23812"/>
                </a:lnTo>
                <a:lnTo>
                  <a:pt x="297656" y="66675"/>
                </a:lnTo>
                <a:lnTo>
                  <a:pt x="378619" y="92868"/>
                </a:lnTo>
                <a:lnTo>
                  <a:pt x="452437" y="126206"/>
                </a:lnTo>
                <a:lnTo>
                  <a:pt x="507206" y="152400"/>
                </a:lnTo>
                <a:lnTo>
                  <a:pt x="576262" y="195262"/>
                </a:lnTo>
                <a:lnTo>
                  <a:pt x="600075" y="211931"/>
                </a:lnTo>
                <a:lnTo>
                  <a:pt x="633412" y="233362"/>
                </a:lnTo>
                <a:lnTo>
                  <a:pt x="664369" y="259556"/>
                </a:lnTo>
                <a:lnTo>
                  <a:pt x="688181" y="290512"/>
                </a:lnTo>
                <a:lnTo>
                  <a:pt x="707231" y="319087"/>
                </a:lnTo>
                <a:lnTo>
                  <a:pt x="728662" y="364331"/>
                </a:lnTo>
                <a:lnTo>
                  <a:pt x="747712" y="426243"/>
                </a:lnTo>
                <a:lnTo>
                  <a:pt x="757237" y="495300"/>
                </a:lnTo>
                <a:lnTo>
                  <a:pt x="764381" y="564356"/>
                </a:lnTo>
                <a:lnTo>
                  <a:pt x="764381" y="619125"/>
                </a:lnTo>
                <a:lnTo>
                  <a:pt x="759619" y="640556"/>
                </a:lnTo>
                <a:lnTo>
                  <a:pt x="745331" y="654843"/>
                </a:lnTo>
                <a:lnTo>
                  <a:pt x="728662" y="657225"/>
                </a:lnTo>
                <a:lnTo>
                  <a:pt x="695325" y="650081"/>
                </a:lnTo>
                <a:lnTo>
                  <a:pt x="645319" y="621506"/>
                </a:lnTo>
                <a:lnTo>
                  <a:pt x="578644" y="571500"/>
                </a:lnTo>
                <a:lnTo>
                  <a:pt x="492919" y="492918"/>
                </a:lnTo>
                <a:lnTo>
                  <a:pt x="452437" y="450056"/>
                </a:lnTo>
                <a:lnTo>
                  <a:pt x="404812" y="390525"/>
                </a:lnTo>
                <a:lnTo>
                  <a:pt x="347662" y="328612"/>
                </a:lnTo>
                <a:lnTo>
                  <a:pt x="278606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8E9D238E-4119-4B03-880B-B964FA7108A4}"/>
              </a:ext>
            </a:extLst>
          </p:cNvPr>
          <p:cNvSpPr/>
          <p:nvPr/>
        </p:nvSpPr>
        <p:spPr>
          <a:xfrm>
            <a:off x="3822700" y="4210050"/>
            <a:ext cx="4546600" cy="592138"/>
          </a:xfrm>
          <a:custGeom>
            <a:avLst/>
            <a:gdLst>
              <a:gd name="connsiteX0" fmla="*/ 1576425 w 4546396"/>
              <a:gd name="connsiteY0" fmla="*/ 226771 h 592531"/>
              <a:gd name="connsiteX1" fmla="*/ 1945843 w 4546396"/>
              <a:gd name="connsiteY1" fmla="*/ 197510 h 592531"/>
              <a:gd name="connsiteX2" fmla="*/ 2212848 w 4546396"/>
              <a:gd name="connsiteY2" fmla="*/ 175564 h 592531"/>
              <a:gd name="connsiteX3" fmla="*/ 2611526 w 4546396"/>
              <a:gd name="connsiteY3" fmla="*/ 146304 h 592531"/>
              <a:gd name="connsiteX4" fmla="*/ 2841955 w 4546396"/>
              <a:gd name="connsiteY4" fmla="*/ 131673 h 592531"/>
              <a:gd name="connsiteX5" fmla="*/ 3134563 w 4546396"/>
              <a:gd name="connsiteY5" fmla="*/ 117043 h 592531"/>
              <a:gd name="connsiteX6" fmla="*/ 3386937 w 4546396"/>
              <a:gd name="connsiteY6" fmla="*/ 102412 h 592531"/>
              <a:gd name="connsiteX7" fmla="*/ 3529584 w 4546396"/>
              <a:gd name="connsiteY7" fmla="*/ 91440 h 592531"/>
              <a:gd name="connsiteX8" fmla="*/ 3738067 w 4546396"/>
              <a:gd name="connsiteY8" fmla="*/ 69494 h 592531"/>
              <a:gd name="connsiteX9" fmla="*/ 3880713 w 4546396"/>
              <a:gd name="connsiteY9" fmla="*/ 43891 h 592531"/>
              <a:gd name="connsiteX10" fmla="*/ 3950208 w 4546396"/>
              <a:gd name="connsiteY10" fmla="*/ 29260 h 592531"/>
              <a:gd name="connsiteX11" fmla="*/ 3990441 w 4546396"/>
              <a:gd name="connsiteY11" fmla="*/ 14630 h 592531"/>
              <a:gd name="connsiteX12" fmla="*/ 4016044 w 4546396"/>
              <a:gd name="connsiteY12" fmla="*/ 0 h 592531"/>
              <a:gd name="connsiteX13" fmla="*/ 4092854 w 4546396"/>
              <a:gd name="connsiteY13" fmla="*/ 0 h 592531"/>
              <a:gd name="connsiteX14" fmla="*/ 4184294 w 4546396"/>
              <a:gd name="connsiteY14" fmla="*/ 14630 h 592531"/>
              <a:gd name="connsiteX15" fmla="*/ 4257446 w 4546396"/>
              <a:gd name="connsiteY15" fmla="*/ 43891 h 592531"/>
              <a:gd name="connsiteX16" fmla="*/ 4356201 w 4546396"/>
              <a:gd name="connsiteY16" fmla="*/ 95097 h 592531"/>
              <a:gd name="connsiteX17" fmla="*/ 4403750 w 4546396"/>
              <a:gd name="connsiteY17" fmla="*/ 124358 h 592531"/>
              <a:gd name="connsiteX18" fmla="*/ 4476902 w 4546396"/>
              <a:gd name="connsiteY18" fmla="*/ 175564 h 592531"/>
              <a:gd name="connsiteX19" fmla="*/ 4513478 w 4546396"/>
              <a:gd name="connsiteY19" fmla="*/ 208483 h 592531"/>
              <a:gd name="connsiteX20" fmla="*/ 4542739 w 4546396"/>
              <a:gd name="connsiteY20" fmla="*/ 241401 h 592531"/>
              <a:gd name="connsiteX21" fmla="*/ 4546396 w 4546396"/>
              <a:gd name="connsiteY21" fmla="*/ 259689 h 592531"/>
              <a:gd name="connsiteX22" fmla="*/ 4546396 w 4546396"/>
              <a:gd name="connsiteY22" fmla="*/ 277977 h 592531"/>
              <a:gd name="connsiteX23" fmla="*/ 4531766 w 4546396"/>
              <a:gd name="connsiteY23" fmla="*/ 296265 h 592531"/>
              <a:gd name="connsiteX24" fmla="*/ 4502505 w 4546396"/>
              <a:gd name="connsiteY24" fmla="*/ 307238 h 592531"/>
              <a:gd name="connsiteX25" fmla="*/ 4433011 w 4546396"/>
              <a:gd name="connsiteY25" fmla="*/ 314553 h 592531"/>
              <a:gd name="connsiteX26" fmla="*/ 4275734 w 4546396"/>
              <a:gd name="connsiteY26" fmla="*/ 303580 h 592531"/>
              <a:gd name="connsiteX27" fmla="*/ 4008729 w 4546396"/>
              <a:gd name="connsiteY27" fmla="*/ 296265 h 592531"/>
              <a:gd name="connsiteX28" fmla="*/ 3653942 w 4546396"/>
              <a:gd name="connsiteY28" fmla="*/ 288950 h 592531"/>
              <a:gd name="connsiteX29" fmla="*/ 3200400 w 4546396"/>
              <a:gd name="connsiteY29" fmla="*/ 296265 h 592531"/>
              <a:gd name="connsiteX30" fmla="*/ 2684678 w 4546396"/>
              <a:gd name="connsiteY30" fmla="*/ 318211 h 592531"/>
              <a:gd name="connsiteX31" fmla="*/ 2414016 w 4546396"/>
              <a:gd name="connsiteY31" fmla="*/ 336499 h 592531"/>
              <a:gd name="connsiteX32" fmla="*/ 2051913 w 4546396"/>
              <a:gd name="connsiteY32" fmla="*/ 365760 h 592531"/>
              <a:gd name="connsiteX33" fmla="*/ 1660550 w 4546396"/>
              <a:gd name="connsiteY33" fmla="*/ 402336 h 592531"/>
              <a:gd name="connsiteX34" fmla="*/ 1397203 w 4546396"/>
              <a:gd name="connsiteY34" fmla="*/ 427939 h 592531"/>
              <a:gd name="connsiteX35" fmla="*/ 1196035 w 4546396"/>
              <a:gd name="connsiteY35" fmla="*/ 449884 h 592531"/>
              <a:gd name="connsiteX36" fmla="*/ 918057 w 4546396"/>
              <a:gd name="connsiteY36" fmla="*/ 486460 h 592531"/>
              <a:gd name="connsiteX37" fmla="*/ 683971 w 4546396"/>
              <a:gd name="connsiteY37" fmla="*/ 526694 h 592531"/>
              <a:gd name="connsiteX38" fmla="*/ 541324 w 4546396"/>
              <a:gd name="connsiteY38" fmla="*/ 559612 h 592531"/>
              <a:gd name="connsiteX39" fmla="*/ 479145 w 4546396"/>
              <a:gd name="connsiteY39" fmla="*/ 581558 h 592531"/>
              <a:gd name="connsiteX40" fmla="*/ 449884 w 4546396"/>
              <a:gd name="connsiteY40" fmla="*/ 588873 h 592531"/>
              <a:gd name="connsiteX41" fmla="*/ 420624 w 4546396"/>
              <a:gd name="connsiteY41" fmla="*/ 592531 h 592531"/>
              <a:gd name="connsiteX42" fmla="*/ 365760 w 4546396"/>
              <a:gd name="connsiteY42" fmla="*/ 574243 h 592531"/>
              <a:gd name="connsiteX43" fmla="*/ 303580 w 4546396"/>
              <a:gd name="connsiteY43" fmla="*/ 534009 h 592531"/>
              <a:gd name="connsiteX44" fmla="*/ 212140 w 4546396"/>
              <a:gd name="connsiteY44" fmla="*/ 446227 h 592531"/>
              <a:gd name="connsiteX45" fmla="*/ 106070 w 4546396"/>
              <a:gd name="connsiteY45" fmla="*/ 332841 h 592531"/>
              <a:gd name="connsiteX46" fmla="*/ 18288 w 4546396"/>
              <a:gd name="connsiteY46" fmla="*/ 234086 h 592531"/>
              <a:gd name="connsiteX47" fmla="*/ 3657 w 4546396"/>
              <a:gd name="connsiteY47" fmla="*/ 201168 h 592531"/>
              <a:gd name="connsiteX48" fmla="*/ 0 w 4546396"/>
              <a:gd name="connsiteY48" fmla="*/ 182880 h 592531"/>
              <a:gd name="connsiteX49" fmla="*/ 7315 w 4546396"/>
              <a:gd name="connsiteY49" fmla="*/ 168249 h 592531"/>
              <a:gd name="connsiteX50" fmla="*/ 18288 w 4546396"/>
              <a:gd name="connsiteY50" fmla="*/ 168249 h 592531"/>
              <a:gd name="connsiteX51" fmla="*/ 40233 w 4546396"/>
              <a:gd name="connsiteY51" fmla="*/ 168249 h 592531"/>
              <a:gd name="connsiteX52" fmla="*/ 76809 w 4546396"/>
              <a:gd name="connsiteY52" fmla="*/ 193852 h 592531"/>
              <a:gd name="connsiteX53" fmla="*/ 138988 w 4546396"/>
              <a:gd name="connsiteY53" fmla="*/ 230428 h 592531"/>
              <a:gd name="connsiteX54" fmla="*/ 197510 w 4546396"/>
              <a:gd name="connsiteY54" fmla="*/ 259689 h 592531"/>
              <a:gd name="connsiteX55" fmla="*/ 263347 w 4546396"/>
              <a:gd name="connsiteY55" fmla="*/ 281635 h 592531"/>
              <a:gd name="connsiteX56" fmla="*/ 336499 w 4546396"/>
              <a:gd name="connsiteY56" fmla="*/ 299923 h 592531"/>
              <a:gd name="connsiteX57" fmla="*/ 402336 w 4546396"/>
              <a:gd name="connsiteY57" fmla="*/ 310896 h 592531"/>
              <a:gd name="connsiteX58" fmla="*/ 468172 w 4546396"/>
              <a:gd name="connsiteY58" fmla="*/ 310896 h 592531"/>
              <a:gd name="connsiteX59" fmla="*/ 698601 w 4546396"/>
              <a:gd name="connsiteY59" fmla="*/ 292608 h 592531"/>
              <a:gd name="connsiteX60" fmla="*/ 1035100 w 4546396"/>
              <a:gd name="connsiteY60" fmla="*/ 270662 h 592531"/>
              <a:gd name="connsiteX61" fmla="*/ 1576425 w 4546396"/>
              <a:gd name="connsiteY61" fmla="*/ 226771 h 59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546396" h="592531">
                <a:moveTo>
                  <a:pt x="1576425" y="226771"/>
                </a:moveTo>
                <a:lnTo>
                  <a:pt x="1945843" y="197510"/>
                </a:lnTo>
                <a:lnTo>
                  <a:pt x="2212848" y="175564"/>
                </a:lnTo>
                <a:lnTo>
                  <a:pt x="2611526" y="146304"/>
                </a:lnTo>
                <a:lnTo>
                  <a:pt x="2841955" y="131673"/>
                </a:lnTo>
                <a:lnTo>
                  <a:pt x="3134563" y="117043"/>
                </a:lnTo>
                <a:lnTo>
                  <a:pt x="3386937" y="102412"/>
                </a:lnTo>
                <a:lnTo>
                  <a:pt x="3529584" y="91440"/>
                </a:lnTo>
                <a:lnTo>
                  <a:pt x="3738067" y="69494"/>
                </a:lnTo>
                <a:lnTo>
                  <a:pt x="3880713" y="43891"/>
                </a:lnTo>
                <a:lnTo>
                  <a:pt x="3950208" y="29260"/>
                </a:lnTo>
                <a:lnTo>
                  <a:pt x="3990441" y="14630"/>
                </a:lnTo>
                <a:lnTo>
                  <a:pt x="4016044" y="0"/>
                </a:lnTo>
                <a:lnTo>
                  <a:pt x="4092854" y="0"/>
                </a:lnTo>
                <a:lnTo>
                  <a:pt x="4184294" y="14630"/>
                </a:lnTo>
                <a:lnTo>
                  <a:pt x="4257446" y="43891"/>
                </a:lnTo>
                <a:lnTo>
                  <a:pt x="4356201" y="95097"/>
                </a:lnTo>
                <a:lnTo>
                  <a:pt x="4403750" y="124358"/>
                </a:lnTo>
                <a:lnTo>
                  <a:pt x="4476902" y="175564"/>
                </a:lnTo>
                <a:lnTo>
                  <a:pt x="4513478" y="208483"/>
                </a:lnTo>
                <a:lnTo>
                  <a:pt x="4542739" y="241401"/>
                </a:lnTo>
                <a:lnTo>
                  <a:pt x="4546396" y="259689"/>
                </a:lnTo>
                <a:lnTo>
                  <a:pt x="4546396" y="277977"/>
                </a:lnTo>
                <a:lnTo>
                  <a:pt x="4531766" y="296265"/>
                </a:lnTo>
                <a:lnTo>
                  <a:pt x="4502505" y="307238"/>
                </a:lnTo>
                <a:lnTo>
                  <a:pt x="4433011" y="314553"/>
                </a:lnTo>
                <a:lnTo>
                  <a:pt x="4275734" y="303580"/>
                </a:lnTo>
                <a:lnTo>
                  <a:pt x="4008729" y="296265"/>
                </a:lnTo>
                <a:lnTo>
                  <a:pt x="3653942" y="288950"/>
                </a:lnTo>
                <a:lnTo>
                  <a:pt x="3200400" y="296265"/>
                </a:lnTo>
                <a:lnTo>
                  <a:pt x="2684678" y="318211"/>
                </a:lnTo>
                <a:lnTo>
                  <a:pt x="2414016" y="336499"/>
                </a:lnTo>
                <a:lnTo>
                  <a:pt x="2051913" y="365760"/>
                </a:lnTo>
                <a:lnTo>
                  <a:pt x="1660550" y="402336"/>
                </a:lnTo>
                <a:lnTo>
                  <a:pt x="1397203" y="427939"/>
                </a:lnTo>
                <a:lnTo>
                  <a:pt x="1196035" y="449884"/>
                </a:lnTo>
                <a:lnTo>
                  <a:pt x="918057" y="486460"/>
                </a:lnTo>
                <a:lnTo>
                  <a:pt x="683971" y="526694"/>
                </a:lnTo>
                <a:lnTo>
                  <a:pt x="541324" y="559612"/>
                </a:lnTo>
                <a:lnTo>
                  <a:pt x="479145" y="581558"/>
                </a:lnTo>
                <a:lnTo>
                  <a:pt x="449884" y="588873"/>
                </a:lnTo>
                <a:lnTo>
                  <a:pt x="420624" y="592531"/>
                </a:lnTo>
                <a:lnTo>
                  <a:pt x="365760" y="574243"/>
                </a:lnTo>
                <a:lnTo>
                  <a:pt x="303580" y="534009"/>
                </a:lnTo>
                <a:lnTo>
                  <a:pt x="212140" y="446227"/>
                </a:lnTo>
                <a:lnTo>
                  <a:pt x="106070" y="332841"/>
                </a:lnTo>
                <a:lnTo>
                  <a:pt x="18288" y="234086"/>
                </a:lnTo>
                <a:lnTo>
                  <a:pt x="3657" y="201168"/>
                </a:lnTo>
                <a:lnTo>
                  <a:pt x="0" y="182880"/>
                </a:lnTo>
                <a:lnTo>
                  <a:pt x="7315" y="168249"/>
                </a:lnTo>
                <a:lnTo>
                  <a:pt x="18288" y="168249"/>
                </a:lnTo>
                <a:lnTo>
                  <a:pt x="40233" y="168249"/>
                </a:lnTo>
                <a:lnTo>
                  <a:pt x="76809" y="193852"/>
                </a:lnTo>
                <a:lnTo>
                  <a:pt x="138988" y="230428"/>
                </a:lnTo>
                <a:lnTo>
                  <a:pt x="197510" y="259689"/>
                </a:lnTo>
                <a:lnTo>
                  <a:pt x="263347" y="281635"/>
                </a:lnTo>
                <a:lnTo>
                  <a:pt x="336499" y="299923"/>
                </a:lnTo>
                <a:lnTo>
                  <a:pt x="402336" y="310896"/>
                </a:lnTo>
                <a:lnTo>
                  <a:pt x="468172" y="310896"/>
                </a:lnTo>
                <a:lnTo>
                  <a:pt x="698601" y="292608"/>
                </a:lnTo>
                <a:lnTo>
                  <a:pt x="1035100" y="270662"/>
                </a:lnTo>
                <a:lnTo>
                  <a:pt x="1576425" y="22677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D180299-4367-4859-8B32-59FDEC9A0A85}"/>
              </a:ext>
            </a:extLst>
          </p:cNvPr>
          <p:cNvSpPr/>
          <p:nvPr/>
        </p:nvSpPr>
        <p:spPr>
          <a:xfrm>
            <a:off x="4208463" y="1852612"/>
            <a:ext cx="3698875" cy="519112"/>
          </a:xfrm>
          <a:custGeom>
            <a:avLst/>
            <a:gdLst>
              <a:gd name="connsiteX0" fmla="*/ 1233099 w 3699299"/>
              <a:gd name="connsiteY0" fmla="*/ 238280 h 518259"/>
              <a:gd name="connsiteX1" fmla="*/ 1566692 w 3699299"/>
              <a:gd name="connsiteY1" fmla="*/ 214452 h 518259"/>
              <a:gd name="connsiteX2" fmla="*/ 1742423 w 3699299"/>
              <a:gd name="connsiteY2" fmla="*/ 199559 h 518259"/>
              <a:gd name="connsiteX3" fmla="*/ 2046230 w 3699299"/>
              <a:gd name="connsiteY3" fmla="*/ 172753 h 518259"/>
              <a:gd name="connsiteX4" fmla="*/ 2326209 w 3699299"/>
              <a:gd name="connsiteY4" fmla="*/ 145946 h 518259"/>
              <a:gd name="connsiteX5" fmla="*/ 2594275 w 3699299"/>
              <a:gd name="connsiteY5" fmla="*/ 122118 h 518259"/>
              <a:gd name="connsiteX6" fmla="*/ 2749157 w 3699299"/>
              <a:gd name="connsiteY6" fmla="*/ 110204 h 518259"/>
              <a:gd name="connsiteX7" fmla="*/ 2838512 w 3699299"/>
              <a:gd name="connsiteY7" fmla="*/ 98290 h 518259"/>
              <a:gd name="connsiteX8" fmla="*/ 2921910 w 3699299"/>
              <a:gd name="connsiteY8" fmla="*/ 80419 h 518259"/>
              <a:gd name="connsiteX9" fmla="*/ 2993394 w 3699299"/>
              <a:gd name="connsiteY9" fmla="*/ 62548 h 518259"/>
              <a:gd name="connsiteX10" fmla="*/ 3076792 w 3699299"/>
              <a:gd name="connsiteY10" fmla="*/ 35742 h 518259"/>
              <a:gd name="connsiteX11" fmla="*/ 3157211 w 3699299"/>
              <a:gd name="connsiteY11" fmla="*/ 2978 h 518259"/>
              <a:gd name="connsiteX12" fmla="*/ 3198910 w 3699299"/>
              <a:gd name="connsiteY12" fmla="*/ 0 h 518259"/>
              <a:gd name="connsiteX13" fmla="*/ 3282308 w 3699299"/>
              <a:gd name="connsiteY13" fmla="*/ 5957 h 518259"/>
              <a:gd name="connsiteX14" fmla="*/ 3383578 w 3699299"/>
              <a:gd name="connsiteY14" fmla="*/ 20849 h 518259"/>
              <a:gd name="connsiteX15" fmla="*/ 3475911 w 3699299"/>
              <a:gd name="connsiteY15" fmla="*/ 44677 h 518259"/>
              <a:gd name="connsiteX16" fmla="*/ 3541438 w 3699299"/>
              <a:gd name="connsiteY16" fmla="*/ 71484 h 518259"/>
              <a:gd name="connsiteX17" fmla="*/ 3577180 w 3699299"/>
              <a:gd name="connsiteY17" fmla="*/ 92333 h 518259"/>
              <a:gd name="connsiteX18" fmla="*/ 3612922 w 3699299"/>
              <a:gd name="connsiteY18" fmla="*/ 119140 h 518259"/>
              <a:gd name="connsiteX19" fmla="*/ 3651643 w 3699299"/>
              <a:gd name="connsiteY19" fmla="*/ 151903 h 518259"/>
              <a:gd name="connsiteX20" fmla="*/ 3678449 w 3699299"/>
              <a:gd name="connsiteY20" fmla="*/ 178710 h 518259"/>
              <a:gd name="connsiteX21" fmla="*/ 3693342 w 3699299"/>
              <a:gd name="connsiteY21" fmla="*/ 199559 h 518259"/>
              <a:gd name="connsiteX22" fmla="*/ 3699299 w 3699299"/>
              <a:gd name="connsiteY22" fmla="*/ 220409 h 518259"/>
              <a:gd name="connsiteX23" fmla="*/ 3699299 w 3699299"/>
              <a:gd name="connsiteY23" fmla="*/ 238280 h 518259"/>
              <a:gd name="connsiteX24" fmla="*/ 3684406 w 3699299"/>
              <a:gd name="connsiteY24" fmla="*/ 259129 h 518259"/>
              <a:gd name="connsiteX25" fmla="*/ 3648664 w 3699299"/>
              <a:gd name="connsiteY25" fmla="*/ 277000 h 518259"/>
              <a:gd name="connsiteX26" fmla="*/ 3574202 w 3699299"/>
              <a:gd name="connsiteY26" fmla="*/ 294871 h 518259"/>
              <a:gd name="connsiteX27" fmla="*/ 3487825 w 3699299"/>
              <a:gd name="connsiteY27" fmla="*/ 288914 h 518259"/>
              <a:gd name="connsiteX28" fmla="*/ 3285287 w 3699299"/>
              <a:gd name="connsiteY28" fmla="*/ 277000 h 518259"/>
              <a:gd name="connsiteX29" fmla="*/ 3112534 w 3699299"/>
              <a:gd name="connsiteY29" fmla="*/ 271043 h 518259"/>
              <a:gd name="connsiteX30" fmla="*/ 3020200 w 3699299"/>
              <a:gd name="connsiteY30" fmla="*/ 271043 h 518259"/>
              <a:gd name="connsiteX31" fmla="*/ 2778942 w 3699299"/>
              <a:gd name="connsiteY31" fmla="*/ 285936 h 518259"/>
              <a:gd name="connsiteX32" fmla="*/ 2287489 w 3699299"/>
              <a:gd name="connsiteY32" fmla="*/ 318699 h 518259"/>
              <a:gd name="connsiteX33" fmla="*/ 1724552 w 3699299"/>
              <a:gd name="connsiteY33" fmla="*/ 354441 h 518259"/>
              <a:gd name="connsiteX34" fmla="*/ 1638176 w 3699299"/>
              <a:gd name="connsiteY34" fmla="*/ 360398 h 518259"/>
              <a:gd name="connsiteX35" fmla="*/ 1188422 w 3699299"/>
              <a:gd name="connsiteY35" fmla="*/ 414011 h 518259"/>
              <a:gd name="connsiteX36" fmla="*/ 878658 w 3699299"/>
              <a:gd name="connsiteY36" fmla="*/ 449753 h 518259"/>
              <a:gd name="connsiteX37" fmla="*/ 542087 w 3699299"/>
              <a:gd name="connsiteY37" fmla="*/ 494431 h 518259"/>
              <a:gd name="connsiteX38" fmla="*/ 396140 w 3699299"/>
              <a:gd name="connsiteY38" fmla="*/ 518259 h 518259"/>
              <a:gd name="connsiteX39" fmla="*/ 345506 w 3699299"/>
              <a:gd name="connsiteY39" fmla="*/ 515280 h 518259"/>
              <a:gd name="connsiteX40" fmla="*/ 303807 w 3699299"/>
              <a:gd name="connsiteY40" fmla="*/ 503366 h 518259"/>
              <a:gd name="connsiteX41" fmla="*/ 268065 w 3699299"/>
              <a:gd name="connsiteY41" fmla="*/ 485495 h 518259"/>
              <a:gd name="connsiteX42" fmla="*/ 229344 w 3699299"/>
              <a:gd name="connsiteY42" fmla="*/ 458689 h 518259"/>
              <a:gd name="connsiteX43" fmla="*/ 187645 w 3699299"/>
              <a:gd name="connsiteY43" fmla="*/ 422947 h 518259"/>
              <a:gd name="connsiteX44" fmla="*/ 134032 w 3699299"/>
              <a:gd name="connsiteY44" fmla="*/ 369334 h 518259"/>
              <a:gd name="connsiteX45" fmla="*/ 86376 w 3699299"/>
              <a:gd name="connsiteY45" fmla="*/ 306785 h 518259"/>
              <a:gd name="connsiteX46" fmla="*/ 35742 w 3699299"/>
              <a:gd name="connsiteY46" fmla="*/ 229344 h 518259"/>
              <a:gd name="connsiteX47" fmla="*/ 5957 w 3699299"/>
              <a:gd name="connsiteY47" fmla="*/ 178710 h 518259"/>
              <a:gd name="connsiteX48" fmla="*/ 0 w 3699299"/>
              <a:gd name="connsiteY48" fmla="*/ 139989 h 518259"/>
              <a:gd name="connsiteX49" fmla="*/ 5957 w 3699299"/>
              <a:gd name="connsiteY49" fmla="*/ 116161 h 518259"/>
              <a:gd name="connsiteX50" fmla="*/ 23828 w 3699299"/>
              <a:gd name="connsiteY50" fmla="*/ 110204 h 518259"/>
              <a:gd name="connsiteX51" fmla="*/ 50634 w 3699299"/>
              <a:gd name="connsiteY51" fmla="*/ 116161 h 518259"/>
              <a:gd name="connsiteX52" fmla="*/ 89355 w 3699299"/>
              <a:gd name="connsiteY52" fmla="*/ 142968 h 518259"/>
              <a:gd name="connsiteX53" fmla="*/ 131054 w 3699299"/>
              <a:gd name="connsiteY53" fmla="*/ 175731 h 518259"/>
              <a:gd name="connsiteX54" fmla="*/ 181688 w 3699299"/>
              <a:gd name="connsiteY54" fmla="*/ 202538 h 518259"/>
              <a:gd name="connsiteX55" fmla="*/ 268065 w 3699299"/>
              <a:gd name="connsiteY55" fmla="*/ 238280 h 518259"/>
              <a:gd name="connsiteX56" fmla="*/ 351463 w 3699299"/>
              <a:gd name="connsiteY56" fmla="*/ 265086 h 518259"/>
              <a:gd name="connsiteX57" fmla="*/ 437839 w 3699299"/>
              <a:gd name="connsiteY57" fmla="*/ 285936 h 518259"/>
              <a:gd name="connsiteX58" fmla="*/ 488474 w 3699299"/>
              <a:gd name="connsiteY58" fmla="*/ 291893 h 518259"/>
              <a:gd name="connsiteX59" fmla="*/ 1060346 w 3699299"/>
              <a:gd name="connsiteY59" fmla="*/ 250194 h 518259"/>
              <a:gd name="connsiteX60" fmla="*/ 1233099 w 3699299"/>
              <a:gd name="connsiteY60" fmla="*/ 238280 h 51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699299" h="518259">
                <a:moveTo>
                  <a:pt x="1233099" y="238280"/>
                </a:moveTo>
                <a:lnTo>
                  <a:pt x="1566692" y="214452"/>
                </a:lnTo>
                <a:lnTo>
                  <a:pt x="1742423" y="199559"/>
                </a:lnTo>
                <a:lnTo>
                  <a:pt x="2046230" y="172753"/>
                </a:lnTo>
                <a:lnTo>
                  <a:pt x="2326209" y="145946"/>
                </a:lnTo>
                <a:lnTo>
                  <a:pt x="2594275" y="122118"/>
                </a:lnTo>
                <a:lnTo>
                  <a:pt x="2749157" y="110204"/>
                </a:lnTo>
                <a:lnTo>
                  <a:pt x="2838512" y="98290"/>
                </a:lnTo>
                <a:lnTo>
                  <a:pt x="2921910" y="80419"/>
                </a:lnTo>
                <a:lnTo>
                  <a:pt x="2993394" y="62548"/>
                </a:lnTo>
                <a:lnTo>
                  <a:pt x="3076792" y="35742"/>
                </a:lnTo>
                <a:lnTo>
                  <a:pt x="3157211" y="2978"/>
                </a:lnTo>
                <a:lnTo>
                  <a:pt x="3198910" y="0"/>
                </a:lnTo>
                <a:lnTo>
                  <a:pt x="3282308" y="5957"/>
                </a:lnTo>
                <a:lnTo>
                  <a:pt x="3383578" y="20849"/>
                </a:lnTo>
                <a:lnTo>
                  <a:pt x="3475911" y="44677"/>
                </a:lnTo>
                <a:lnTo>
                  <a:pt x="3541438" y="71484"/>
                </a:lnTo>
                <a:lnTo>
                  <a:pt x="3577180" y="92333"/>
                </a:lnTo>
                <a:lnTo>
                  <a:pt x="3612922" y="119140"/>
                </a:lnTo>
                <a:lnTo>
                  <a:pt x="3651643" y="151903"/>
                </a:lnTo>
                <a:lnTo>
                  <a:pt x="3678449" y="178710"/>
                </a:lnTo>
                <a:lnTo>
                  <a:pt x="3693342" y="199559"/>
                </a:lnTo>
                <a:lnTo>
                  <a:pt x="3699299" y="220409"/>
                </a:lnTo>
                <a:lnTo>
                  <a:pt x="3699299" y="238280"/>
                </a:lnTo>
                <a:lnTo>
                  <a:pt x="3684406" y="259129"/>
                </a:lnTo>
                <a:lnTo>
                  <a:pt x="3648664" y="277000"/>
                </a:lnTo>
                <a:lnTo>
                  <a:pt x="3574202" y="294871"/>
                </a:lnTo>
                <a:lnTo>
                  <a:pt x="3487825" y="288914"/>
                </a:lnTo>
                <a:lnTo>
                  <a:pt x="3285287" y="277000"/>
                </a:lnTo>
                <a:lnTo>
                  <a:pt x="3112534" y="271043"/>
                </a:lnTo>
                <a:lnTo>
                  <a:pt x="3020200" y="271043"/>
                </a:lnTo>
                <a:lnTo>
                  <a:pt x="2778942" y="285936"/>
                </a:lnTo>
                <a:lnTo>
                  <a:pt x="2287489" y="318699"/>
                </a:lnTo>
                <a:lnTo>
                  <a:pt x="1724552" y="354441"/>
                </a:lnTo>
                <a:lnTo>
                  <a:pt x="1638176" y="360398"/>
                </a:lnTo>
                <a:lnTo>
                  <a:pt x="1188422" y="414011"/>
                </a:lnTo>
                <a:lnTo>
                  <a:pt x="878658" y="449753"/>
                </a:lnTo>
                <a:lnTo>
                  <a:pt x="542087" y="494431"/>
                </a:lnTo>
                <a:lnTo>
                  <a:pt x="396140" y="518259"/>
                </a:lnTo>
                <a:lnTo>
                  <a:pt x="345506" y="515280"/>
                </a:lnTo>
                <a:lnTo>
                  <a:pt x="303807" y="503366"/>
                </a:lnTo>
                <a:lnTo>
                  <a:pt x="268065" y="485495"/>
                </a:lnTo>
                <a:lnTo>
                  <a:pt x="229344" y="458689"/>
                </a:lnTo>
                <a:lnTo>
                  <a:pt x="187645" y="422947"/>
                </a:lnTo>
                <a:lnTo>
                  <a:pt x="134032" y="369334"/>
                </a:lnTo>
                <a:lnTo>
                  <a:pt x="86376" y="306785"/>
                </a:lnTo>
                <a:lnTo>
                  <a:pt x="35742" y="229344"/>
                </a:lnTo>
                <a:lnTo>
                  <a:pt x="5957" y="178710"/>
                </a:lnTo>
                <a:lnTo>
                  <a:pt x="0" y="139989"/>
                </a:lnTo>
                <a:lnTo>
                  <a:pt x="5957" y="116161"/>
                </a:lnTo>
                <a:lnTo>
                  <a:pt x="23828" y="110204"/>
                </a:lnTo>
                <a:lnTo>
                  <a:pt x="50634" y="116161"/>
                </a:lnTo>
                <a:lnTo>
                  <a:pt x="89355" y="142968"/>
                </a:lnTo>
                <a:lnTo>
                  <a:pt x="131054" y="175731"/>
                </a:lnTo>
                <a:lnTo>
                  <a:pt x="181688" y="202538"/>
                </a:lnTo>
                <a:lnTo>
                  <a:pt x="268065" y="238280"/>
                </a:lnTo>
                <a:lnTo>
                  <a:pt x="351463" y="265086"/>
                </a:lnTo>
                <a:lnTo>
                  <a:pt x="437839" y="285936"/>
                </a:lnTo>
                <a:lnTo>
                  <a:pt x="488474" y="291893"/>
                </a:lnTo>
                <a:lnTo>
                  <a:pt x="1060346" y="250194"/>
                </a:lnTo>
                <a:lnTo>
                  <a:pt x="1233099" y="23828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6742190-7F78-47ED-8271-FE8CE070CE9C}"/>
              </a:ext>
            </a:extLst>
          </p:cNvPr>
          <p:cNvSpPr/>
          <p:nvPr/>
        </p:nvSpPr>
        <p:spPr>
          <a:xfrm>
            <a:off x="5332413" y="2160588"/>
            <a:ext cx="727075" cy="744537"/>
          </a:xfrm>
          <a:custGeom>
            <a:avLst/>
            <a:gdLst>
              <a:gd name="connsiteX0" fmla="*/ 397668 w 726281"/>
              <a:gd name="connsiteY0" fmla="*/ 488156 h 745331"/>
              <a:gd name="connsiteX1" fmla="*/ 476250 w 726281"/>
              <a:gd name="connsiteY1" fmla="*/ 423862 h 745331"/>
              <a:gd name="connsiteX2" fmla="*/ 521493 w 726281"/>
              <a:gd name="connsiteY2" fmla="*/ 388144 h 745331"/>
              <a:gd name="connsiteX3" fmla="*/ 557212 w 726281"/>
              <a:gd name="connsiteY3" fmla="*/ 364331 h 745331"/>
              <a:gd name="connsiteX4" fmla="*/ 592931 w 726281"/>
              <a:gd name="connsiteY4" fmla="*/ 350044 h 745331"/>
              <a:gd name="connsiteX5" fmla="*/ 631031 w 726281"/>
              <a:gd name="connsiteY5" fmla="*/ 333375 h 745331"/>
              <a:gd name="connsiteX6" fmla="*/ 673893 w 726281"/>
              <a:gd name="connsiteY6" fmla="*/ 309562 h 745331"/>
              <a:gd name="connsiteX7" fmla="*/ 700087 w 726281"/>
              <a:gd name="connsiteY7" fmla="*/ 290512 h 745331"/>
              <a:gd name="connsiteX8" fmla="*/ 721518 w 726281"/>
              <a:gd name="connsiteY8" fmla="*/ 266700 h 745331"/>
              <a:gd name="connsiteX9" fmla="*/ 726281 w 726281"/>
              <a:gd name="connsiteY9" fmla="*/ 245269 h 745331"/>
              <a:gd name="connsiteX10" fmla="*/ 726281 w 726281"/>
              <a:gd name="connsiteY10" fmla="*/ 230981 h 745331"/>
              <a:gd name="connsiteX11" fmla="*/ 714375 w 726281"/>
              <a:gd name="connsiteY11" fmla="*/ 207169 h 745331"/>
              <a:gd name="connsiteX12" fmla="*/ 654843 w 726281"/>
              <a:gd name="connsiteY12" fmla="*/ 150019 h 745331"/>
              <a:gd name="connsiteX13" fmla="*/ 607218 w 726281"/>
              <a:gd name="connsiteY13" fmla="*/ 104775 h 745331"/>
              <a:gd name="connsiteX14" fmla="*/ 550068 w 726281"/>
              <a:gd name="connsiteY14" fmla="*/ 57150 h 745331"/>
              <a:gd name="connsiteX15" fmla="*/ 507206 w 726281"/>
              <a:gd name="connsiteY15" fmla="*/ 0 h 745331"/>
              <a:gd name="connsiteX16" fmla="*/ 271462 w 726281"/>
              <a:gd name="connsiteY16" fmla="*/ 30956 h 745331"/>
              <a:gd name="connsiteX17" fmla="*/ 364331 w 726281"/>
              <a:gd name="connsiteY17" fmla="*/ 85725 h 745331"/>
              <a:gd name="connsiteX18" fmla="*/ 407193 w 726281"/>
              <a:gd name="connsiteY18" fmla="*/ 116681 h 745331"/>
              <a:gd name="connsiteX19" fmla="*/ 421481 w 726281"/>
              <a:gd name="connsiteY19" fmla="*/ 133350 h 745331"/>
              <a:gd name="connsiteX20" fmla="*/ 431006 w 726281"/>
              <a:gd name="connsiteY20" fmla="*/ 150019 h 745331"/>
              <a:gd name="connsiteX21" fmla="*/ 435768 w 726281"/>
              <a:gd name="connsiteY21" fmla="*/ 161925 h 745331"/>
              <a:gd name="connsiteX22" fmla="*/ 435768 w 726281"/>
              <a:gd name="connsiteY22" fmla="*/ 183356 h 745331"/>
              <a:gd name="connsiteX23" fmla="*/ 421481 w 726281"/>
              <a:gd name="connsiteY23" fmla="*/ 216694 h 745331"/>
              <a:gd name="connsiteX24" fmla="*/ 338137 w 726281"/>
              <a:gd name="connsiteY24" fmla="*/ 326231 h 745331"/>
              <a:gd name="connsiteX25" fmla="*/ 211931 w 726281"/>
              <a:gd name="connsiteY25" fmla="*/ 478631 h 745331"/>
              <a:gd name="connsiteX26" fmla="*/ 123825 w 726281"/>
              <a:gd name="connsiteY26" fmla="*/ 571500 h 745331"/>
              <a:gd name="connsiteX27" fmla="*/ 28575 w 726281"/>
              <a:gd name="connsiteY27" fmla="*/ 671512 h 745331"/>
              <a:gd name="connsiteX28" fmla="*/ 0 w 726281"/>
              <a:gd name="connsiteY28" fmla="*/ 700087 h 745331"/>
              <a:gd name="connsiteX29" fmla="*/ 138112 w 726281"/>
              <a:gd name="connsiteY29" fmla="*/ 745331 h 745331"/>
              <a:gd name="connsiteX30" fmla="*/ 226218 w 726281"/>
              <a:gd name="connsiteY30" fmla="*/ 652462 h 745331"/>
              <a:gd name="connsiteX31" fmla="*/ 295275 w 726281"/>
              <a:gd name="connsiteY31" fmla="*/ 585787 h 745331"/>
              <a:gd name="connsiteX32" fmla="*/ 397668 w 726281"/>
              <a:gd name="connsiteY32" fmla="*/ 488156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6281" h="745331">
                <a:moveTo>
                  <a:pt x="397668" y="488156"/>
                </a:moveTo>
                <a:lnTo>
                  <a:pt x="476250" y="423862"/>
                </a:lnTo>
                <a:lnTo>
                  <a:pt x="521493" y="388144"/>
                </a:lnTo>
                <a:lnTo>
                  <a:pt x="557212" y="364331"/>
                </a:lnTo>
                <a:lnTo>
                  <a:pt x="592931" y="350044"/>
                </a:lnTo>
                <a:lnTo>
                  <a:pt x="631031" y="333375"/>
                </a:lnTo>
                <a:lnTo>
                  <a:pt x="673893" y="309562"/>
                </a:lnTo>
                <a:lnTo>
                  <a:pt x="700087" y="290512"/>
                </a:lnTo>
                <a:lnTo>
                  <a:pt x="721518" y="266700"/>
                </a:lnTo>
                <a:lnTo>
                  <a:pt x="726281" y="245269"/>
                </a:lnTo>
                <a:lnTo>
                  <a:pt x="726281" y="230981"/>
                </a:lnTo>
                <a:lnTo>
                  <a:pt x="714375" y="207169"/>
                </a:lnTo>
                <a:lnTo>
                  <a:pt x="654843" y="150019"/>
                </a:lnTo>
                <a:lnTo>
                  <a:pt x="607218" y="104775"/>
                </a:lnTo>
                <a:lnTo>
                  <a:pt x="550068" y="57150"/>
                </a:lnTo>
                <a:lnTo>
                  <a:pt x="507206" y="0"/>
                </a:lnTo>
                <a:lnTo>
                  <a:pt x="271462" y="30956"/>
                </a:lnTo>
                <a:lnTo>
                  <a:pt x="364331" y="85725"/>
                </a:lnTo>
                <a:lnTo>
                  <a:pt x="407193" y="116681"/>
                </a:lnTo>
                <a:lnTo>
                  <a:pt x="421481" y="133350"/>
                </a:lnTo>
                <a:lnTo>
                  <a:pt x="431006" y="150019"/>
                </a:lnTo>
                <a:lnTo>
                  <a:pt x="435768" y="161925"/>
                </a:lnTo>
                <a:lnTo>
                  <a:pt x="435768" y="183356"/>
                </a:lnTo>
                <a:lnTo>
                  <a:pt x="421481" y="216694"/>
                </a:lnTo>
                <a:lnTo>
                  <a:pt x="338137" y="326231"/>
                </a:lnTo>
                <a:lnTo>
                  <a:pt x="211931" y="478631"/>
                </a:lnTo>
                <a:lnTo>
                  <a:pt x="123825" y="571500"/>
                </a:lnTo>
                <a:lnTo>
                  <a:pt x="28575" y="671512"/>
                </a:lnTo>
                <a:lnTo>
                  <a:pt x="0" y="700087"/>
                </a:lnTo>
                <a:lnTo>
                  <a:pt x="138112" y="745331"/>
                </a:lnTo>
                <a:lnTo>
                  <a:pt x="226218" y="652462"/>
                </a:lnTo>
                <a:lnTo>
                  <a:pt x="295275" y="585787"/>
                </a:lnTo>
                <a:lnTo>
                  <a:pt x="397668" y="4881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131AADB-A375-4B74-855A-B02E13B841C7}"/>
              </a:ext>
            </a:extLst>
          </p:cNvPr>
          <p:cNvSpPr/>
          <p:nvPr/>
        </p:nvSpPr>
        <p:spPr>
          <a:xfrm>
            <a:off x="5275262" y="2820987"/>
            <a:ext cx="844550" cy="279400"/>
          </a:xfrm>
          <a:custGeom>
            <a:avLst/>
            <a:gdLst>
              <a:gd name="connsiteX0" fmla="*/ 550068 w 845343"/>
              <a:gd name="connsiteY0" fmla="*/ 107157 h 278607"/>
              <a:gd name="connsiteX1" fmla="*/ 454818 w 845343"/>
              <a:gd name="connsiteY1" fmla="*/ 92869 h 278607"/>
              <a:gd name="connsiteX2" fmla="*/ 309562 w 845343"/>
              <a:gd name="connsiteY2" fmla="*/ 59532 h 278607"/>
              <a:gd name="connsiteX3" fmla="*/ 192881 w 845343"/>
              <a:gd name="connsiteY3" fmla="*/ 26194 h 278607"/>
              <a:gd name="connsiteX4" fmla="*/ 95250 w 845343"/>
              <a:gd name="connsiteY4" fmla="*/ 0 h 278607"/>
              <a:gd name="connsiteX5" fmla="*/ 64293 w 845343"/>
              <a:gd name="connsiteY5" fmla="*/ 33338 h 278607"/>
              <a:gd name="connsiteX6" fmla="*/ 52387 w 845343"/>
              <a:gd name="connsiteY6" fmla="*/ 42863 h 278607"/>
              <a:gd name="connsiteX7" fmla="*/ 30956 w 845343"/>
              <a:gd name="connsiteY7" fmla="*/ 78582 h 278607"/>
              <a:gd name="connsiteX8" fmla="*/ 9525 w 845343"/>
              <a:gd name="connsiteY8" fmla="*/ 123825 h 278607"/>
              <a:gd name="connsiteX9" fmla="*/ 0 w 845343"/>
              <a:gd name="connsiteY9" fmla="*/ 161925 h 278607"/>
              <a:gd name="connsiteX10" fmla="*/ 2381 w 845343"/>
              <a:gd name="connsiteY10" fmla="*/ 202407 h 278607"/>
              <a:gd name="connsiteX11" fmla="*/ 14287 w 845343"/>
              <a:gd name="connsiteY11" fmla="*/ 221457 h 278607"/>
              <a:gd name="connsiteX12" fmla="*/ 28575 w 845343"/>
              <a:gd name="connsiteY12" fmla="*/ 230982 h 278607"/>
              <a:gd name="connsiteX13" fmla="*/ 52387 w 845343"/>
              <a:gd name="connsiteY13" fmla="*/ 238125 h 278607"/>
              <a:gd name="connsiteX14" fmla="*/ 102393 w 845343"/>
              <a:gd name="connsiteY14" fmla="*/ 235744 h 278607"/>
              <a:gd name="connsiteX15" fmla="*/ 180975 w 845343"/>
              <a:gd name="connsiteY15" fmla="*/ 226219 h 278607"/>
              <a:gd name="connsiteX16" fmla="*/ 247650 w 845343"/>
              <a:gd name="connsiteY16" fmla="*/ 221457 h 278607"/>
              <a:gd name="connsiteX17" fmla="*/ 319087 w 845343"/>
              <a:gd name="connsiteY17" fmla="*/ 219075 h 278607"/>
              <a:gd name="connsiteX18" fmla="*/ 385762 w 845343"/>
              <a:gd name="connsiteY18" fmla="*/ 221457 h 278607"/>
              <a:gd name="connsiteX19" fmla="*/ 452437 w 845343"/>
              <a:gd name="connsiteY19" fmla="*/ 228600 h 278607"/>
              <a:gd name="connsiteX20" fmla="*/ 519112 w 845343"/>
              <a:gd name="connsiteY20" fmla="*/ 240507 h 278607"/>
              <a:gd name="connsiteX21" fmla="*/ 578643 w 845343"/>
              <a:gd name="connsiteY21" fmla="*/ 254794 h 278607"/>
              <a:gd name="connsiteX22" fmla="*/ 681037 w 845343"/>
              <a:gd name="connsiteY22" fmla="*/ 278607 h 278607"/>
              <a:gd name="connsiteX23" fmla="*/ 845343 w 845343"/>
              <a:gd name="connsiteY23" fmla="*/ 142875 h 278607"/>
              <a:gd name="connsiteX24" fmla="*/ 731043 w 845343"/>
              <a:gd name="connsiteY24" fmla="*/ 130969 h 278607"/>
              <a:gd name="connsiteX25" fmla="*/ 600075 w 845343"/>
              <a:gd name="connsiteY25" fmla="*/ 114300 h 278607"/>
              <a:gd name="connsiteX26" fmla="*/ 550068 w 845343"/>
              <a:gd name="connsiteY26" fmla="*/ 107157 h 27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45343" h="278607">
                <a:moveTo>
                  <a:pt x="550068" y="107157"/>
                </a:moveTo>
                <a:lnTo>
                  <a:pt x="454818" y="92869"/>
                </a:lnTo>
                <a:lnTo>
                  <a:pt x="309562" y="59532"/>
                </a:lnTo>
                <a:lnTo>
                  <a:pt x="192881" y="26194"/>
                </a:lnTo>
                <a:lnTo>
                  <a:pt x="95250" y="0"/>
                </a:lnTo>
                <a:lnTo>
                  <a:pt x="64293" y="33338"/>
                </a:lnTo>
                <a:lnTo>
                  <a:pt x="52387" y="42863"/>
                </a:lnTo>
                <a:lnTo>
                  <a:pt x="30956" y="78582"/>
                </a:lnTo>
                <a:lnTo>
                  <a:pt x="9525" y="123825"/>
                </a:lnTo>
                <a:lnTo>
                  <a:pt x="0" y="161925"/>
                </a:lnTo>
                <a:lnTo>
                  <a:pt x="2381" y="202407"/>
                </a:lnTo>
                <a:lnTo>
                  <a:pt x="14287" y="221457"/>
                </a:lnTo>
                <a:lnTo>
                  <a:pt x="28575" y="230982"/>
                </a:lnTo>
                <a:lnTo>
                  <a:pt x="52387" y="238125"/>
                </a:lnTo>
                <a:lnTo>
                  <a:pt x="102393" y="235744"/>
                </a:lnTo>
                <a:lnTo>
                  <a:pt x="180975" y="226219"/>
                </a:lnTo>
                <a:lnTo>
                  <a:pt x="247650" y="221457"/>
                </a:lnTo>
                <a:lnTo>
                  <a:pt x="319087" y="219075"/>
                </a:lnTo>
                <a:lnTo>
                  <a:pt x="385762" y="221457"/>
                </a:lnTo>
                <a:lnTo>
                  <a:pt x="452437" y="228600"/>
                </a:lnTo>
                <a:lnTo>
                  <a:pt x="519112" y="240507"/>
                </a:lnTo>
                <a:lnTo>
                  <a:pt x="578643" y="254794"/>
                </a:lnTo>
                <a:lnTo>
                  <a:pt x="681037" y="278607"/>
                </a:lnTo>
                <a:lnTo>
                  <a:pt x="845343" y="142875"/>
                </a:lnTo>
                <a:lnTo>
                  <a:pt x="731043" y="130969"/>
                </a:lnTo>
                <a:lnTo>
                  <a:pt x="600075" y="114300"/>
                </a:lnTo>
                <a:lnTo>
                  <a:pt x="550068" y="1071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CBEB7AEF-AD3A-4CA4-A2F4-45F46A116F5C}"/>
              </a:ext>
            </a:extLst>
          </p:cNvPr>
          <p:cNvSpPr/>
          <p:nvPr/>
        </p:nvSpPr>
        <p:spPr>
          <a:xfrm>
            <a:off x="5203825" y="2286000"/>
            <a:ext cx="1524000" cy="1438275"/>
          </a:xfrm>
          <a:custGeom>
            <a:avLst/>
            <a:gdLst>
              <a:gd name="connsiteX0" fmla="*/ 831056 w 1524000"/>
              <a:gd name="connsiteY0" fmla="*/ 928688 h 1438275"/>
              <a:gd name="connsiteX1" fmla="*/ 969169 w 1524000"/>
              <a:gd name="connsiteY1" fmla="*/ 816769 h 1438275"/>
              <a:gd name="connsiteX2" fmla="*/ 1083469 w 1524000"/>
              <a:gd name="connsiteY2" fmla="*/ 721519 h 1438275"/>
              <a:gd name="connsiteX3" fmla="*/ 1204912 w 1524000"/>
              <a:gd name="connsiteY3" fmla="*/ 619125 h 1438275"/>
              <a:gd name="connsiteX4" fmla="*/ 1257300 w 1524000"/>
              <a:gd name="connsiteY4" fmla="*/ 576263 h 1438275"/>
              <a:gd name="connsiteX5" fmla="*/ 1302544 w 1524000"/>
              <a:gd name="connsiteY5" fmla="*/ 535781 h 1438275"/>
              <a:gd name="connsiteX6" fmla="*/ 1333500 w 1524000"/>
              <a:gd name="connsiteY6" fmla="*/ 514350 h 1438275"/>
              <a:gd name="connsiteX7" fmla="*/ 1378744 w 1524000"/>
              <a:gd name="connsiteY7" fmla="*/ 488156 h 1438275"/>
              <a:gd name="connsiteX8" fmla="*/ 1435894 w 1524000"/>
              <a:gd name="connsiteY8" fmla="*/ 461963 h 1438275"/>
              <a:gd name="connsiteX9" fmla="*/ 1473994 w 1524000"/>
              <a:gd name="connsiteY9" fmla="*/ 450056 h 1438275"/>
              <a:gd name="connsiteX10" fmla="*/ 1497806 w 1524000"/>
              <a:gd name="connsiteY10" fmla="*/ 435769 h 1438275"/>
              <a:gd name="connsiteX11" fmla="*/ 1514475 w 1524000"/>
              <a:gd name="connsiteY11" fmla="*/ 416719 h 1438275"/>
              <a:gd name="connsiteX12" fmla="*/ 1524000 w 1524000"/>
              <a:gd name="connsiteY12" fmla="*/ 390525 h 1438275"/>
              <a:gd name="connsiteX13" fmla="*/ 1524000 w 1524000"/>
              <a:gd name="connsiteY13" fmla="*/ 364331 h 1438275"/>
              <a:gd name="connsiteX14" fmla="*/ 1514475 w 1524000"/>
              <a:gd name="connsiteY14" fmla="*/ 323850 h 1438275"/>
              <a:gd name="connsiteX15" fmla="*/ 1483519 w 1524000"/>
              <a:gd name="connsiteY15" fmla="*/ 273844 h 1438275"/>
              <a:gd name="connsiteX16" fmla="*/ 1445419 w 1524000"/>
              <a:gd name="connsiteY16" fmla="*/ 221456 h 1438275"/>
              <a:gd name="connsiteX17" fmla="*/ 1393031 w 1524000"/>
              <a:gd name="connsiteY17" fmla="*/ 164306 h 1438275"/>
              <a:gd name="connsiteX18" fmla="*/ 1352550 w 1524000"/>
              <a:gd name="connsiteY18" fmla="*/ 123825 h 1438275"/>
              <a:gd name="connsiteX19" fmla="*/ 1283494 w 1524000"/>
              <a:gd name="connsiteY19" fmla="*/ 61913 h 1438275"/>
              <a:gd name="connsiteX20" fmla="*/ 1238250 w 1524000"/>
              <a:gd name="connsiteY20" fmla="*/ 23813 h 1438275"/>
              <a:gd name="connsiteX21" fmla="*/ 1202531 w 1524000"/>
              <a:gd name="connsiteY21" fmla="*/ 4763 h 1438275"/>
              <a:gd name="connsiteX22" fmla="*/ 1185862 w 1524000"/>
              <a:gd name="connsiteY22" fmla="*/ 0 h 1438275"/>
              <a:gd name="connsiteX23" fmla="*/ 1169194 w 1524000"/>
              <a:gd name="connsiteY23" fmla="*/ 0 h 1438275"/>
              <a:gd name="connsiteX24" fmla="*/ 1162050 w 1524000"/>
              <a:gd name="connsiteY24" fmla="*/ 9525 h 1438275"/>
              <a:gd name="connsiteX25" fmla="*/ 1166812 w 1524000"/>
              <a:gd name="connsiteY25" fmla="*/ 30956 h 1438275"/>
              <a:gd name="connsiteX26" fmla="*/ 1181100 w 1524000"/>
              <a:gd name="connsiteY26" fmla="*/ 64294 h 1438275"/>
              <a:gd name="connsiteX27" fmla="*/ 1195387 w 1524000"/>
              <a:gd name="connsiteY27" fmla="*/ 100013 h 1438275"/>
              <a:gd name="connsiteX28" fmla="*/ 1207294 w 1524000"/>
              <a:gd name="connsiteY28" fmla="*/ 150019 h 1438275"/>
              <a:gd name="connsiteX29" fmla="*/ 1209675 w 1524000"/>
              <a:gd name="connsiteY29" fmla="*/ 190500 h 1438275"/>
              <a:gd name="connsiteX30" fmla="*/ 1202531 w 1524000"/>
              <a:gd name="connsiteY30" fmla="*/ 230981 h 1438275"/>
              <a:gd name="connsiteX31" fmla="*/ 1188244 w 1524000"/>
              <a:gd name="connsiteY31" fmla="*/ 264319 h 1438275"/>
              <a:gd name="connsiteX32" fmla="*/ 1164431 w 1524000"/>
              <a:gd name="connsiteY32" fmla="*/ 300038 h 1438275"/>
              <a:gd name="connsiteX33" fmla="*/ 1064419 w 1524000"/>
              <a:gd name="connsiteY33" fmla="*/ 409575 h 1438275"/>
              <a:gd name="connsiteX34" fmla="*/ 919162 w 1524000"/>
              <a:gd name="connsiteY34" fmla="*/ 564356 h 1438275"/>
              <a:gd name="connsiteX35" fmla="*/ 809625 w 1524000"/>
              <a:gd name="connsiteY35" fmla="*/ 676275 h 1438275"/>
              <a:gd name="connsiteX36" fmla="*/ 597694 w 1524000"/>
              <a:gd name="connsiteY36" fmla="*/ 881063 h 1438275"/>
              <a:gd name="connsiteX37" fmla="*/ 450056 w 1524000"/>
              <a:gd name="connsiteY37" fmla="*/ 1012031 h 1438275"/>
              <a:gd name="connsiteX38" fmla="*/ 330994 w 1524000"/>
              <a:gd name="connsiteY38" fmla="*/ 1116806 h 1438275"/>
              <a:gd name="connsiteX39" fmla="*/ 228600 w 1524000"/>
              <a:gd name="connsiteY39" fmla="*/ 1202531 h 1438275"/>
              <a:gd name="connsiteX40" fmla="*/ 173831 w 1524000"/>
              <a:gd name="connsiteY40" fmla="*/ 1243013 h 1438275"/>
              <a:gd name="connsiteX41" fmla="*/ 102394 w 1524000"/>
              <a:gd name="connsiteY41" fmla="*/ 1288256 h 1438275"/>
              <a:gd name="connsiteX42" fmla="*/ 59531 w 1524000"/>
              <a:gd name="connsiteY42" fmla="*/ 1312069 h 1438275"/>
              <a:gd name="connsiteX43" fmla="*/ 28575 w 1524000"/>
              <a:gd name="connsiteY43" fmla="*/ 1323975 h 1438275"/>
              <a:gd name="connsiteX44" fmla="*/ 7144 w 1524000"/>
              <a:gd name="connsiteY44" fmla="*/ 1338263 h 1438275"/>
              <a:gd name="connsiteX45" fmla="*/ 0 w 1524000"/>
              <a:gd name="connsiteY45" fmla="*/ 1362075 h 1438275"/>
              <a:gd name="connsiteX46" fmla="*/ 4762 w 1524000"/>
              <a:gd name="connsiteY46" fmla="*/ 1395413 h 1438275"/>
              <a:gd name="connsiteX47" fmla="*/ 21431 w 1524000"/>
              <a:gd name="connsiteY47" fmla="*/ 1423988 h 1438275"/>
              <a:gd name="connsiteX48" fmla="*/ 35719 w 1524000"/>
              <a:gd name="connsiteY48" fmla="*/ 1438275 h 1438275"/>
              <a:gd name="connsiteX49" fmla="*/ 295275 w 1524000"/>
              <a:gd name="connsiteY49" fmla="*/ 1369219 h 1438275"/>
              <a:gd name="connsiteX50" fmla="*/ 414337 w 1524000"/>
              <a:gd name="connsiteY50" fmla="*/ 1257300 h 1438275"/>
              <a:gd name="connsiteX51" fmla="*/ 557212 w 1524000"/>
              <a:gd name="connsiteY51" fmla="*/ 1147763 h 1438275"/>
              <a:gd name="connsiteX52" fmla="*/ 671512 w 1524000"/>
              <a:gd name="connsiteY52" fmla="*/ 1057275 h 1438275"/>
              <a:gd name="connsiteX53" fmla="*/ 831056 w 1524000"/>
              <a:gd name="connsiteY53" fmla="*/ 928688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24000" h="1438275">
                <a:moveTo>
                  <a:pt x="831056" y="928688"/>
                </a:moveTo>
                <a:lnTo>
                  <a:pt x="969169" y="816769"/>
                </a:lnTo>
                <a:lnTo>
                  <a:pt x="1083469" y="721519"/>
                </a:lnTo>
                <a:lnTo>
                  <a:pt x="1204912" y="619125"/>
                </a:lnTo>
                <a:lnTo>
                  <a:pt x="1257300" y="576263"/>
                </a:lnTo>
                <a:lnTo>
                  <a:pt x="1302544" y="535781"/>
                </a:lnTo>
                <a:lnTo>
                  <a:pt x="1333500" y="514350"/>
                </a:lnTo>
                <a:lnTo>
                  <a:pt x="1378744" y="488156"/>
                </a:lnTo>
                <a:lnTo>
                  <a:pt x="1435894" y="461963"/>
                </a:lnTo>
                <a:lnTo>
                  <a:pt x="1473994" y="450056"/>
                </a:lnTo>
                <a:lnTo>
                  <a:pt x="1497806" y="435769"/>
                </a:lnTo>
                <a:lnTo>
                  <a:pt x="1514475" y="416719"/>
                </a:lnTo>
                <a:lnTo>
                  <a:pt x="1524000" y="390525"/>
                </a:lnTo>
                <a:lnTo>
                  <a:pt x="1524000" y="364331"/>
                </a:lnTo>
                <a:lnTo>
                  <a:pt x="1514475" y="323850"/>
                </a:lnTo>
                <a:lnTo>
                  <a:pt x="1483519" y="273844"/>
                </a:lnTo>
                <a:lnTo>
                  <a:pt x="1445419" y="221456"/>
                </a:lnTo>
                <a:lnTo>
                  <a:pt x="1393031" y="164306"/>
                </a:lnTo>
                <a:lnTo>
                  <a:pt x="1352550" y="123825"/>
                </a:lnTo>
                <a:lnTo>
                  <a:pt x="1283494" y="61913"/>
                </a:lnTo>
                <a:lnTo>
                  <a:pt x="1238250" y="23813"/>
                </a:lnTo>
                <a:lnTo>
                  <a:pt x="1202531" y="4763"/>
                </a:lnTo>
                <a:lnTo>
                  <a:pt x="1185862" y="0"/>
                </a:lnTo>
                <a:lnTo>
                  <a:pt x="1169194" y="0"/>
                </a:lnTo>
                <a:lnTo>
                  <a:pt x="1162050" y="9525"/>
                </a:lnTo>
                <a:lnTo>
                  <a:pt x="1166812" y="30956"/>
                </a:lnTo>
                <a:lnTo>
                  <a:pt x="1181100" y="64294"/>
                </a:lnTo>
                <a:lnTo>
                  <a:pt x="1195387" y="100013"/>
                </a:lnTo>
                <a:lnTo>
                  <a:pt x="1207294" y="150019"/>
                </a:lnTo>
                <a:lnTo>
                  <a:pt x="1209675" y="190500"/>
                </a:lnTo>
                <a:lnTo>
                  <a:pt x="1202531" y="230981"/>
                </a:lnTo>
                <a:lnTo>
                  <a:pt x="1188244" y="264319"/>
                </a:lnTo>
                <a:lnTo>
                  <a:pt x="1164431" y="300038"/>
                </a:lnTo>
                <a:lnTo>
                  <a:pt x="1064419" y="409575"/>
                </a:lnTo>
                <a:lnTo>
                  <a:pt x="919162" y="564356"/>
                </a:lnTo>
                <a:lnTo>
                  <a:pt x="809625" y="676275"/>
                </a:lnTo>
                <a:lnTo>
                  <a:pt x="597694" y="881063"/>
                </a:lnTo>
                <a:lnTo>
                  <a:pt x="450056" y="1012031"/>
                </a:lnTo>
                <a:lnTo>
                  <a:pt x="330994" y="1116806"/>
                </a:lnTo>
                <a:lnTo>
                  <a:pt x="228600" y="1202531"/>
                </a:lnTo>
                <a:lnTo>
                  <a:pt x="173831" y="1243013"/>
                </a:lnTo>
                <a:lnTo>
                  <a:pt x="102394" y="1288256"/>
                </a:lnTo>
                <a:lnTo>
                  <a:pt x="59531" y="1312069"/>
                </a:lnTo>
                <a:lnTo>
                  <a:pt x="28575" y="1323975"/>
                </a:lnTo>
                <a:lnTo>
                  <a:pt x="7144" y="1338263"/>
                </a:lnTo>
                <a:lnTo>
                  <a:pt x="0" y="1362075"/>
                </a:lnTo>
                <a:lnTo>
                  <a:pt x="4762" y="1395413"/>
                </a:lnTo>
                <a:lnTo>
                  <a:pt x="21431" y="1423988"/>
                </a:lnTo>
                <a:lnTo>
                  <a:pt x="35719" y="1438275"/>
                </a:lnTo>
                <a:lnTo>
                  <a:pt x="295275" y="1369219"/>
                </a:lnTo>
                <a:lnTo>
                  <a:pt x="414337" y="1257300"/>
                </a:lnTo>
                <a:lnTo>
                  <a:pt x="557212" y="1147763"/>
                </a:lnTo>
                <a:lnTo>
                  <a:pt x="671512" y="1057275"/>
                </a:lnTo>
                <a:lnTo>
                  <a:pt x="831056" y="9286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6911224-0575-499B-9248-56040734E833}"/>
              </a:ext>
            </a:extLst>
          </p:cNvPr>
          <p:cNvSpPr/>
          <p:nvPr/>
        </p:nvSpPr>
        <p:spPr>
          <a:xfrm>
            <a:off x="5205412" y="3405189"/>
            <a:ext cx="1506538" cy="454025"/>
          </a:xfrm>
          <a:custGeom>
            <a:avLst/>
            <a:gdLst>
              <a:gd name="connsiteX0" fmla="*/ 871538 w 1507331"/>
              <a:gd name="connsiteY0" fmla="*/ 114300 h 454818"/>
              <a:gd name="connsiteX1" fmla="*/ 764381 w 1507331"/>
              <a:gd name="connsiteY1" fmla="*/ 130968 h 454818"/>
              <a:gd name="connsiteX2" fmla="*/ 590550 w 1507331"/>
              <a:gd name="connsiteY2" fmla="*/ 154781 h 454818"/>
              <a:gd name="connsiteX3" fmla="*/ 392906 w 1507331"/>
              <a:gd name="connsiteY3" fmla="*/ 173831 h 454818"/>
              <a:gd name="connsiteX4" fmla="*/ 59531 w 1507331"/>
              <a:gd name="connsiteY4" fmla="*/ 183356 h 454818"/>
              <a:gd name="connsiteX5" fmla="*/ 16669 w 1507331"/>
              <a:gd name="connsiteY5" fmla="*/ 204787 h 454818"/>
              <a:gd name="connsiteX6" fmla="*/ 0 w 1507331"/>
              <a:gd name="connsiteY6" fmla="*/ 235743 h 454818"/>
              <a:gd name="connsiteX7" fmla="*/ 7144 w 1507331"/>
              <a:gd name="connsiteY7" fmla="*/ 266700 h 454818"/>
              <a:gd name="connsiteX8" fmla="*/ 21431 w 1507331"/>
              <a:gd name="connsiteY8" fmla="*/ 292893 h 454818"/>
              <a:gd name="connsiteX9" fmla="*/ 40481 w 1507331"/>
              <a:gd name="connsiteY9" fmla="*/ 319087 h 454818"/>
              <a:gd name="connsiteX10" fmla="*/ 85725 w 1507331"/>
              <a:gd name="connsiteY10" fmla="*/ 366712 h 454818"/>
              <a:gd name="connsiteX11" fmla="*/ 123825 w 1507331"/>
              <a:gd name="connsiteY11" fmla="*/ 402431 h 454818"/>
              <a:gd name="connsiteX12" fmla="*/ 147638 w 1507331"/>
              <a:gd name="connsiteY12" fmla="*/ 435768 h 454818"/>
              <a:gd name="connsiteX13" fmla="*/ 164306 w 1507331"/>
              <a:gd name="connsiteY13" fmla="*/ 447675 h 454818"/>
              <a:gd name="connsiteX14" fmla="*/ 183356 w 1507331"/>
              <a:gd name="connsiteY14" fmla="*/ 454818 h 454818"/>
              <a:gd name="connsiteX15" fmla="*/ 209550 w 1507331"/>
              <a:gd name="connsiteY15" fmla="*/ 454818 h 454818"/>
              <a:gd name="connsiteX16" fmla="*/ 245269 w 1507331"/>
              <a:gd name="connsiteY16" fmla="*/ 445293 h 454818"/>
              <a:gd name="connsiteX17" fmla="*/ 283369 w 1507331"/>
              <a:gd name="connsiteY17" fmla="*/ 428625 h 454818"/>
              <a:gd name="connsiteX18" fmla="*/ 321469 w 1507331"/>
              <a:gd name="connsiteY18" fmla="*/ 411956 h 454818"/>
              <a:gd name="connsiteX19" fmla="*/ 588169 w 1507331"/>
              <a:gd name="connsiteY19" fmla="*/ 319087 h 454818"/>
              <a:gd name="connsiteX20" fmla="*/ 816769 w 1507331"/>
              <a:gd name="connsiteY20" fmla="*/ 250031 h 454818"/>
              <a:gd name="connsiteX21" fmla="*/ 1078706 w 1507331"/>
              <a:gd name="connsiteY21" fmla="*/ 183356 h 454818"/>
              <a:gd name="connsiteX22" fmla="*/ 1204913 w 1507331"/>
              <a:gd name="connsiteY22" fmla="*/ 152400 h 454818"/>
              <a:gd name="connsiteX23" fmla="*/ 1381125 w 1507331"/>
              <a:gd name="connsiteY23" fmla="*/ 111918 h 454818"/>
              <a:gd name="connsiteX24" fmla="*/ 1507331 w 1507331"/>
              <a:gd name="connsiteY24" fmla="*/ 88106 h 454818"/>
              <a:gd name="connsiteX25" fmla="*/ 1447800 w 1507331"/>
              <a:gd name="connsiteY25" fmla="*/ 0 h 454818"/>
              <a:gd name="connsiteX26" fmla="*/ 1295400 w 1507331"/>
              <a:gd name="connsiteY26" fmla="*/ 30956 h 454818"/>
              <a:gd name="connsiteX27" fmla="*/ 1119188 w 1507331"/>
              <a:gd name="connsiteY27" fmla="*/ 71437 h 454818"/>
              <a:gd name="connsiteX28" fmla="*/ 973931 w 1507331"/>
              <a:gd name="connsiteY28" fmla="*/ 97631 h 454818"/>
              <a:gd name="connsiteX29" fmla="*/ 871538 w 1507331"/>
              <a:gd name="connsiteY29" fmla="*/ 114300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07331" h="454818">
                <a:moveTo>
                  <a:pt x="871538" y="114300"/>
                </a:moveTo>
                <a:lnTo>
                  <a:pt x="764381" y="130968"/>
                </a:lnTo>
                <a:lnTo>
                  <a:pt x="590550" y="154781"/>
                </a:lnTo>
                <a:lnTo>
                  <a:pt x="392906" y="173831"/>
                </a:lnTo>
                <a:lnTo>
                  <a:pt x="59531" y="183356"/>
                </a:lnTo>
                <a:lnTo>
                  <a:pt x="16669" y="204787"/>
                </a:lnTo>
                <a:lnTo>
                  <a:pt x="0" y="235743"/>
                </a:lnTo>
                <a:lnTo>
                  <a:pt x="7144" y="266700"/>
                </a:lnTo>
                <a:lnTo>
                  <a:pt x="21431" y="292893"/>
                </a:lnTo>
                <a:lnTo>
                  <a:pt x="40481" y="319087"/>
                </a:lnTo>
                <a:lnTo>
                  <a:pt x="85725" y="366712"/>
                </a:lnTo>
                <a:lnTo>
                  <a:pt x="123825" y="402431"/>
                </a:lnTo>
                <a:lnTo>
                  <a:pt x="147638" y="435768"/>
                </a:lnTo>
                <a:lnTo>
                  <a:pt x="164306" y="447675"/>
                </a:lnTo>
                <a:lnTo>
                  <a:pt x="183356" y="454818"/>
                </a:lnTo>
                <a:lnTo>
                  <a:pt x="209550" y="454818"/>
                </a:lnTo>
                <a:lnTo>
                  <a:pt x="245269" y="445293"/>
                </a:lnTo>
                <a:lnTo>
                  <a:pt x="283369" y="428625"/>
                </a:lnTo>
                <a:lnTo>
                  <a:pt x="321469" y="411956"/>
                </a:lnTo>
                <a:lnTo>
                  <a:pt x="588169" y="319087"/>
                </a:lnTo>
                <a:lnTo>
                  <a:pt x="816769" y="250031"/>
                </a:lnTo>
                <a:lnTo>
                  <a:pt x="1078706" y="183356"/>
                </a:lnTo>
                <a:lnTo>
                  <a:pt x="1204913" y="152400"/>
                </a:lnTo>
                <a:lnTo>
                  <a:pt x="1381125" y="111918"/>
                </a:lnTo>
                <a:lnTo>
                  <a:pt x="1507331" y="88106"/>
                </a:lnTo>
                <a:lnTo>
                  <a:pt x="1447800" y="0"/>
                </a:lnTo>
                <a:lnTo>
                  <a:pt x="1295400" y="30956"/>
                </a:lnTo>
                <a:lnTo>
                  <a:pt x="1119188" y="71437"/>
                </a:lnTo>
                <a:lnTo>
                  <a:pt x="973931" y="97631"/>
                </a:lnTo>
                <a:lnTo>
                  <a:pt x="871538" y="1143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2544E465-80FE-4E19-BA65-0A1DD0518548}"/>
              </a:ext>
            </a:extLst>
          </p:cNvPr>
          <p:cNvSpPr/>
          <p:nvPr/>
        </p:nvSpPr>
        <p:spPr>
          <a:xfrm>
            <a:off x="6334126" y="3113089"/>
            <a:ext cx="625475" cy="763587"/>
          </a:xfrm>
          <a:custGeom>
            <a:avLst/>
            <a:gdLst>
              <a:gd name="connsiteX0" fmla="*/ 316706 w 626268"/>
              <a:gd name="connsiteY0" fmla="*/ 516731 h 764381"/>
              <a:gd name="connsiteX1" fmla="*/ 271462 w 626268"/>
              <a:gd name="connsiteY1" fmla="*/ 447675 h 764381"/>
              <a:gd name="connsiteX2" fmla="*/ 230981 w 626268"/>
              <a:gd name="connsiteY2" fmla="*/ 383381 h 764381"/>
              <a:gd name="connsiteX3" fmla="*/ 185737 w 626268"/>
              <a:gd name="connsiteY3" fmla="*/ 323850 h 764381"/>
              <a:gd name="connsiteX4" fmla="*/ 119062 w 626268"/>
              <a:gd name="connsiteY4" fmla="*/ 219075 h 764381"/>
              <a:gd name="connsiteX5" fmla="*/ 57150 w 626268"/>
              <a:gd name="connsiteY5" fmla="*/ 123825 h 764381"/>
              <a:gd name="connsiteX6" fmla="*/ 7143 w 626268"/>
              <a:gd name="connsiteY6" fmla="*/ 40481 h 764381"/>
              <a:gd name="connsiteX7" fmla="*/ 0 w 626268"/>
              <a:gd name="connsiteY7" fmla="*/ 21431 h 764381"/>
              <a:gd name="connsiteX8" fmla="*/ 0 w 626268"/>
              <a:gd name="connsiteY8" fmla="*/ 4762 h 764381"/>
              <a:gd name="connsiteX9" fmla="*/ 16668 w 626268"/>
              <a:gd name="connsiteY9" fmla="*/ 0 h 764381"/>
              <a:gd name="connsiteX10" fmla="*/ 52387 w 626268"/>
              <a:gd name="connsiteY10" fmla="*/ 14287 h 764381"/>
              <a:gd name="connsiteX11" fmla="*/ 159543 w 626268"/>
              <a:gd name="connsiteY11" fmla="*/ 76200 h 764381"/>
              <a:gd name="connsiteX12" fmla="*/ 302418 w 626268"/>
              <a:gd name="connsiteY12" fmla="*/ 157162 h 764381"/>
              <a:gd name="connsiteX13" fmla="*/ 473868 w 626268"/>
              <a:gd name="connsiteY13" fmla="*/ 261937 h 764381"/>
              <a:gd name="connsiteX14" fmla="*/ 497681 w 626268"/>
              <a:gd name="connsiteY14" fmla="*/ 278606 h 764381"/>
              <a:gd name="connsiteX15" fmla="*/ 519112 w 626268"/>
              <a:gd name="connsiteY15" fmla="*/ 309562 h 764381"/>
              <a:gd name="connsiteX16" fmla="*/ 559593 w 626268"/>
              <a:gd name="connsiteY16" fmla="*/ 376237 h 764381"/>
              <a:gd name="connsiteX17" fmla="*/ 590550 w 626268"/>
              <a:gd name="connsiteY17" fmla="*/ 447675 h 764381"/>
              <a:gd name="connsiteX18" fmla="*/ 614362 w 626268"/>
              <a:gd name="connsiteY18" fmla="*/ 521494 h 764381"/>
              <a:gd name="connsiteX19" fmla="*/ 623887 w 626268"/>
              <a:gd name="connsiteY19" fmla="*/ 573881 h 764381"/>
              <a:gd name="connsiteX20" fmla="*/ 626268 w 626268"/>
              <a:gd name="connsiteY20" fmla="*/ 616744 h 764381"/>
              <a:gd name="connsiteX21" fmla="*/ 621506 w 626268"/>
              <a:gd name="connsiteY21" fmla="*/ 671512 h 764381"/>
              <a:gd name="connsiteX22" fmla="*/ 604837 w 626268"/>
              <a:gd name="connsiteY22" fmla="*/ 728662 h 764381"/>
              <a:gd name="connsiteX23" fmla="*/ 585787 w 626268"/>
              <a:gd name="connsiteY23" fmla="*/ 754856 h 764381"/>
              <a:gd name="connsiteX24" fmla="*/ 564356 w 626268"/>
              <a:gd name="connsiteY24" fmla="*/ 764381 h 764381"/>
              <a:gd name="connsiteX25" fmla="*/ 535781 w 626268"/>
              <a:gd name="connsiteY25" fmla="*/ 759619 h 764381"/>
              <a:gd name="connsiteX26" fmla="*/ 514350 w 626268"/>
              <a:gd name="connsiteY26" fmla="*/ 750094 h 764381"/>
              <a:gd name="connsiteX27" fmla="*/ 473868 w 626268"/>
              <a:gd name="connsiteY27" fmla="*/ 723900 h 764381"/>
              <a:gd name="connsiteX28" fmla="*/ 423862 w 626268"/>
              <a:gd name="connsiteY28" fmla="*/ 664369 h 764381"/>
              <a:gd name="connsiteX29" fmla="*/ 347662 w 626268"/>
              <a:gd name="connsiteY29" fmla="*/ 564356 h 764381"/>
              <a:gd name="connsiteX30" fmla="*/ 316706 w 626268"/>
              <a:gd name="connsiteY30" fmla="*/ 516731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6268" h="764381">
                <a:moveTo>
                  <a:pt x="316706" y="516731"/>
                </a:moveTo>
                <a:lnTo>
                  <a:pt x="271462" y="447675"/>
                </a:lnTo>
                <a:lnTo>
                  <a:pt x="230981" y="383381"/>
                </a:lnTo>
                <a:lnTo>
                  <a:pt x="185737" y="323850"/>
                </a:lnTo>
                <a:lnTo>
                  <a:pt x="119062" y="219075"/>
                </a:lnTo>
                <a:lnTo>
                  <a:pt x="57150" y="123825"/>
                </a:lnTo>
                <a:lnTo>
                  <a:pt x="7143" y="40481"/>
                </a:lnTo>
                <a:lnTo>
                  <a:pt x="0" y="21431"/>
                </a:lnTo>
                <a:lnTo>
                  <a:pt x="0" y="4762"/>
                </a:lnTo>
                <a:lnTo>
                  <a:pt x="16668" y="0"/>
                </a:lnTo>
                <a:lnTo>
                  <a:pt x="52387" y="14287"/>
                </a:lnTo>
                <a:lnTo>
                  <a:pt x="159543" y="76200"/>
                </a:lnTo>
                <a:lnTo>
                  <a:pt x="302418" y="157162"/>
                </a:lnTo>
                <a:lnTo>
                  <a:pt x="473868" y="261937"/>
                </a:lnTo>
                <a:lnTo>
                  <a:pt x="497681" y="278606"/>
                </a:lnTo>
                <a:lnTo>
                  <a:pt x="519112" y="309562"/>
                </a:lnTo>
                <a:lnTo>
                  <a:pt x="559593" y="376237"/>
                </a:lnTo>
                <a:lnTo>
                  <a:pt x="590550" y="447675"/>
                </a:lnTo>
                <a:lnTo>
                  <a:pt x="614362" y="521494"/>
                </a:lnTo>
                <a:lnTo>
                  <a:pt x="623887" y="573881"/>
                </a:lnTo>
                <a:lnTo>
                  <a:pt x="626268" y="616744"/>
                </a:lnTo>
                <a:lnTo>
                  <a:pt x="621506" y="671512"/>
                </a:lnTo>
                <a:lnTo>
                  <a:pt x="604837" y="728662"/>
                </a:lnTo>
                <a:lnTo>
                  <a:pt x="585787" y="754856"/>
                </a:lnTo>
                <a:lnTo>
                  <a:pt x="564356" y="764381"/>
                </a:lnTo>
                <a:lnTo>
                  <a:pt x="535781" y="759619"/>
                </a:lnTo>
                <a:lnTo>
                  <a:pt x="514350" y="750094"/>
                </a:lnTo>
                <a:lnTo>
                  <a:pt x="473868" y="723900"/>
                </a:lnTo>
                <a:lnTo>
                  <a:pt x="423862" y="664369"/>
                </a:lnTo>
                <a:lnTo>
                  <a:pt x="347662" y="564356"/>
                </a:lnTo>
                <a:lnTo>
                  <a:pt x="316706" y="516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381EC25C-DB9F-4860-B41C-6EB7423D00B3}"/>
              </a:ext>
            </a:extLst>
          </p:cNvPr>
          <p:cNvSpPr/>
          <p:nvPr/>
        </p:nvSpPr>
        <p:spPr>
          <a:xfrm>
            <a:off x="5770563" y="3870326"/>
            <a:ext cx="493712" cy="2212975"/>
          </a:xfrm>
          <a:custGeom>
            <a:avLst/>
            <a:gdLst>
              <a:gd name="connsiteX0" fmla="*/ 462810 w 493664"/>
              <a:gd name="connsiteY0" fmla="*/ 987328 h 2213072"/>
              <a:gd name="connsiteX1" fmla="*/ 476835 w 493664"/>
              <a:gd name="connsiteY1" fmla="*/ 656348 h 2213072"/>
              <a:gd name="connsiteX2" fmla="*/ 474030 w 493664"/>
              <a:gd name="connsiteY2" fmla="*/ 294515 h 2213072"/>
              <a:gd name="connsiteX3" fmla="*/ 482444 w 493664"/>
              <a:gd name="connsiteY3" fmla="*/ 269271 h 2213072"/>
              <a:gd name="connsiteX4" fmla="*/ 490859 w 493664"/>
              <a:gd name="connsiteY4" fmla="*/ 238417 h 2213072"/>
              <a:gd name="connsiteX5" fmla="*/ 493664 w 493664"/>
              <a:gd name="connsiteY5" fmla="*/ 207563 h 2213072"/>
              <a:gd name="connsiteX6" fmla="*/ 490859 w 493664"/>
              <a:gd name="connsiteY6" fmla="*/ 173904 h 2213072"/>
              <a:gd name="connsiteX7" fmla="*/ 476835 w 493664"/>
              <a:gd name="connsiteY7" fmla="*/ 143050 h 2213072"/>
              <a:gd name="connsiteX8" fmla="*/ 451590 w 493664"/>
              <a:gd name="connsiteY8" fmla="*/ 120611 h 2213072"/>
              <a:gd name="connsiteX9" fmla="*/ 406712 w 493664"/>
              <a:gd name="connsiteY9" fmla="*/ 100977 h 2213072"/>
              <a:gd name="connsiteX10" fmla="*/ 350614 w 493664"/>
              <a:gd name="connsiteY10" fmla="*/ 78537 h 2213072"/>
              <a:gd name="connsiteX11" fmla="*/ 288906 w 493664"/>
              <a:gd name="connsiteY11" fmla="*/ 53293 h 2213072"/>
              <a:gd name="connsiteX12" fmla="*/ 207563 w 493664"/>
              <a:gd name="connsiteY12" fmla="*/ 25244 h 2213072"/>
              <a:gd name="connsiteX13" fmla="*/ 131831 w 493664"/>
              <a:gd name="connsiteY13" fmla="*/ 11220 h 2213072"/>
              <a:gd name="connsiteX14" fmla="*/ 78538 w 493664"/>
              <a:gd name="connsiteY14" fmla="*/ 5610 h 2213072"/>
              <a:gd name="connsiteX15" fmla="*/ 44879 w 493664"/>
              <a:gd name="connsiteY15" fmla="*/ 0 h 2213072"/>
              <a:gd name="connsiteX16" fmla="*/ 16830 w 493664"/>
              <a:gd name="connsiteY16" fmla="*/ 0 h 2213072"/>
              <a:gd name="connsiteX17" fmla="*/ 2805 w 493664"/>
              <a:gd name="connsiteY17" fmla="*/ 5610 h 2213072"/>
              <a:gd name="connsiteX18" fmla="*/ 0 w 493664"/>
              <a:gd name="connsiteY18" fmla="*/ 19634 h 2213072"/>
              <a:gd name="connsiteX19" fmla="*/ 11220 w 493664"/>
              <a:gd name="connsiteY19" fmla="*/ 47683 h 2213072"/>
              <a:gd name="connsiteX20" fmla="*/ 22439 w 493664"/>
              <a:gd name="connsiteY20" fmla="*/ 67318 h 2213072"/>
              <a:gd name="connsiteX21" fmla="*/ 56098 w 493664"/>
              <a:gd name="connsiteY21" fmla="*/ 92562 h 2213072"/>
              <a:gd name="connsiteX22" fmla="*/ 75733 w 493664"/>
              <a:gd name="connsiteY22" fmla="*/ 106587 h 2213072"/>
              <a:gd name="connsiteX23" fmla="*/ 112196 w 493664"/>
              <a:gd name="connsiteY23" fmla="*/ 140245 h 2213072"/>
              <a:gd name="connsiteX24" fmla="*/ 145855 w 493664"/>
              <a:gd name="connsiteY24" fmla="*/ 182319 h 2213072"/>
              <a:gd name="connsiteX25" fmla="*/ 179514 w 493664"/>
              <a:gd name="connsiteY25" fmla="*/ 241222 h 2213072"/>
              <a:gd name="connsiteX26" fmla="*/ 199149 w 493664"/>
              <a:gd name="connsiteY26" fmla="*/ 291710 h 2213072"/>
              <a:gd name="connsiteX27" fmla="*/ 204758 w 493664"/>
              <a:gd name="connsiteY27" fmla="*/ 319760 h 2213072"/>
              <a:gd name="connsiteX28" fmla="*/ 207563 w 493664"/>
              <a:gd name="connsiteY28" fmla="*/ 527323 h 2213072"/>
              <a:gd name="connsiteX29" fmla="*/ 204758 w 493664"/>
              <a:gd name="connsiteY29" fmla="*/ 678788 h 2213072"/>
              <a:gd name="connsiteX30" fmla="*/ 213173 w 493664"/>
              <a:gd name="connsiteY30" fmla="*/ 869521 h 2213072"/>
              <a:gd name="connsiteX31" fmla="*/ 215978 w 493664"/>
              <a:gd name="connsiteY31" fmla="*/ 1009767 h 2213072"/>
              <a:gd name="connsiteX32" fmla="*/ 213173 w 493664"/>
              <a:gd name="connsiteY32" fmla="*/ 1147207 h 2213072"/>
              <a:gd name="connsiteX33" fmla="*/ 210368 w 493664"/>
              <a:gd name="connsiteY33" fmla="*/ 1259404 h 2213072"/>
              <a:gd name="connsiteX34" fmla="*/ 204758 w 493664"/>
              <a:gd name="connsiteY34" fmla="*/ 1357575 h 2213072"/>
              <a:gd name="connsiteX35" fmla="*/ 190734 w 493664"/>
              <a:gd name="connsiteY35" fmla="*/ 1492211 h 2213072"/>
              <a:gd name="connsiteX36" fmla="*/ 176709 w 493664"/>
              <a:gd name="connsiteY36" fmla="*/ 1601602 h 2213072"/>
              <a:gd name="connsiteX37" fmla="*/ 168295 w 493664"/>
              <a:gd name="connsiteY37" fmla="*/ 1674530 h 2213072"/>
              <a:gd name="connsiteX38" fmla="*/ 165490 w 493664"/>
              <a:gd name="connsiteY38" fmla="*/ 1747458 h 2213072"/>
              <a:gd name="connsiteX39" fmla="*/ 168295 w 493664"/>
              <a:gd name="connsiteY39" fmla="*/ 1825995 h 2213072"/>
              <a:gd name="connsiteX40" fmla="*/ 176709 w 493664"/>
              <a:gd name="connsiteY40" fmla="*/ 1904533 h 2213072"/>
              <a:gd name="connsiteX41" fmla="*/ 193539 w 493664"/>
              <a:gd name="connsiteY41" fmla="*/ 1974655 h 2213072"/>
              <a:gd name="connsiteX42" fmla="*/ 213173 w 493664"/>
              <a:gd name="connsiteY42" fmla="*/ 2030753 h 2213072"/>
              <a:gd name="connsiteX43" fmla="*/ 252442 w 493664"/>
              <a:gd name="connsiteY43" fmla="*/ 2114901 h 2213072"/>
              <a:gd name="connsiteX44" fmla="*/ 283296 w 493664"/>
              <a:gd name="connsiteY44" fmla="*/ 2168194 h 2213072"/>
              <a:gd name="connsiteX45" fmla="*/ 305735 w 493664"/>
              <a:gd name="connsiteY45" fmla="*/ 2196243 h 2213072"/>
              <a:gd name="connsiteX46" fmla="*/ 328174 w 493664"/>
              <a:gd name="connsiteY46" fmla="*/ 2210267 h 2213072"/>
              <a:gd name="connsiteX47" fmla="*/ 339394 w 493664"/>
              <a:gd name="connsiteY47" fmla="*/ 2213072 h 2213072"/>
              <a:gd name="connsiteX48" fmla="*/ 356223 w 493664"/>
              <a:gd name="connsiteY48" fmla="*/ 2207463 h 2213072"/>
              <a:gd name="connsiteX49" fmla="*/ 375858 w 493664"/>
              <a:gd name="connsiteY49" fmla="*/ 2185023 h 2213072"/>
              <a:gd name="connsiteX50" fmla="*/ 392687 w 493664"/>
              <a:gd name="connsiteY50" fmla="*/ 2145755 h 2213072"/>
              <a:gd name="connsiteX51" fmla="*/ 412322 w 493664"/>
              <a:gd name="connsiteY51" fmla="*/ 2067217 h 2213072"/>
              <a:gd name="connsiteX52" fmla="*/ 426346 w 493664"/>
              <a:gd name="connsiteY52" fmla="*/ 1960631 h 2213072"/>
              <a:gd name="connsiteX53" fmla="*/ 437566 w 493664"/>
              <a:gd name="connsiteY53" fmla="*/ 1825995 h 2213072"/>
              <a:gd name="connsiteX54" fmla="*/ 445981 w 493664"/>
              <a:gd name="connsiteY54" fmla="*/ 1668920 h 2213072"/>
              <a:gd name="connsiteX55" fmla="*/ 451590 w 493664"/>
              <a:gd name="connsiteY55" fmla="*/ 1511845 h 2213072"/>
              <a:gd name="connsiteX56" fmla="*/ 454395 w 493664"/>
              <a:gd name="connsiteY56" fmla="*/ 1200501 h 2213072"/>
              <a:gd name="connsiteX57" fmla="*/ 462810 w 493664"/>
              <a:gd name="connsiteY57" fmla="*/ 987328 h 2213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93664" h="2213072">
                <a:moveTo>
                  <a:pt x="462810" y="987328"/>
                </a:moveTo>
                <a:lnTo>
                  <a:pt x="476835" y="656348"/>
                </a:lnTo>
                <a:lnTo>
                  <a:pt x="474030" y="294515"/>
                </a:lnTo>
                <a:lnTo>
                  <a:pt x="482444" y="269271"/>
                </a:lnTo>
                <a:lnTo>
                  <a:pt x="490859" y="238417"/>
                </a:lnTo>
                <a:lnTo>
                  <a:pt x="493664" y="207563"/>
                </a:lnTo>
                <a:lnTo>
                  <a:pt x="490859" y="173904"/>
                </a:lnTo>
                <a:lnTo>
                  <a:pt x="476835" y="143050"/>
                </a:lnTo>
                <a:lnTo>
                  <a:pt x="451590" y="120611"/>
                </a:lnTo>
                <a:lnTo>
                  <a:pt x="406712" y="100977"/>
                </a:lnTo>
                <a:lnTo>
                  <a:pt x="350614" y="78537"/>
                </a:lnTo>
                <a:lnTo>
                  <a:pt x="288906" y="53293"/>
                </a:lnTo>
                <a:lnTo>
                  <a:pt x="207563" y="25244"/>
                </a:lnTo>
                <a:lnTo>
                  <a:pt x="131831" y="11220"/>
                </a:lnTo>
                <a:lnTo>
                  <a:pt x="78538" y="5610"/>
                </a:lnTo>
                <a:lnTo>
                  <a:pt x="44879" y="0"/>
                </a:lnTo>
                <a:lnTo>
                  <a:pt x="16830" y="0"/>
                </a:lnTo>
                <a:lnTo>
                  <a:pt x="2805" y="5610"/>
                </a:lnTo>
                <a:lnTo>
                  <a:pt x="0" y="19634"/>
                </a:lnTo>
                <a:lnTo>
                  <a:pt x="11220" y="47683"/>
                </a:lnTo>
                <a:lnTo>
                  <a:pt x="22439" y="67318"/>
                </a:lnTo>
                <a:lnTo>
                  <a:pt x="56098" y="92562"/>
                </a:lnTo>
                <a:lnTo>
                  <a:pt x="75733" y="106587"/>
                </a:lnTo>
                <a:lnTo>
                  <a:pt x="112196" y="140245"/>
                </a:lnTo>
                <a:lnTo>
                  <a:pt x="145855" y="182319"/>
                </a:lnTo>
                <a:lnTo>
                  <a:pt x="179514" y="241222"/>
                </a:lnTo>
                <a:lnTo>
                  <a:pt x="199149" y="291710"/>
                </a:lnTo>
                <a:lnTo>
                  <a:pt x="204758" y="319760"/>
                </a:lnTo>
                <a:lnTo>
                  <a:pt x="207563" y="527323"/>
                </a:lnTo>
                <a:lnTo>
                  <a:pt x="204758" y="678788"/>
                </a:lnTo>
                <a:lnTo>
                  <a:pt x="213173" y="869521"/>
                </a:lnTo>
                <a:lnTo>
                  <a:pt x="215978" y="1009767"/>
                </a:lnTo>
                <a:lnTo>
                  <a:pt x="213173" y="1147207"/>
                </a:lnTo>
                <a:lnTo>
                  <a:pt x="210368" y="1259404"/>
                </a:lnTo>
                <a:lnTo>
                  <a:pt x="204758" y="1357575"/>
                </a:lnTo>
                <a:lnTo>
                  <a:pt x="190734" y="1492211"/>
                </a:lnTo>
                <a:lnTo>
                  <a:pt x="176709" y="1601602"/>
                </a:lnTo>
                <a:lnTo>
                  <a:pt x="168295" y="1674530"/>
                </a:lnTo>
                <a:lnTo>
                  <a:pt x="165490" y="1747458"/>
                </a:lnTo>
                <a:lnTo>
                  <a:pt x="168295" y="1825995"/>
                </a:lnTo>
                <a:lnTo>
                  <a:pt x="176709" y="1904533"/>
                </a:lnTo>
                <a:lnTo>
                  <a:pt x="193539" y="1974655"/>
                </a:lnTo>
                <a:lnTo>
                  <a:pt x="213173" y="2030753"/>
                </a:lnTo>
                <a:lnTo>
                  <a:pt x="252442" y="2114901"/>
                </a:lnTo>
                <a:lnTo>
                  <a:pt x="283296" y="2168194"/>
                </a:lnTo>
                <a:lnTo>
                  <a:pt x="305735" y="2196243"/>
                </a:lnTo>
                <a:lnTo>
                  <a:pt x="328174" y="2210267"/>
                </a:lnTo>
                <a:lnTo>
                  <a:pt x="339394" y="2213072"/>
                </a:lnTo>
                <a:lnTo>
                  <a:pt x="356223" y="2207463"/>
                </a:lnTo>
                <a:lnTo>
                  <a:pt x="375858" y="2185023"/>
                </a:lnTo>
                <a:lnTo>
                  <a:pt x="392687" y="2145755"/>
                </a:lnTo>
                <a:lnTo>
                  <a:pt x="412322" y="2067217"/>
                </a:lnTo>
                <a:lnTo>
                  <a:pt x="426346" y="1960631"/>
                </a:lnTo>
                <a:lnTo>
                  <a:pt x="437566" y="1825995"/>
                </a:lnTo>
                <a:lnTo>
                  <a:pt x="445981" y="1668920"/>
                </a:lnTo>
                <a:lnTo>
                  <a:pt x="451590" y="1511845"/>
                </a:lnTo>
                <a:lnTo>
                  <a:pt x="454395" y="1200501"/>
                </a:lnTo>
                <a:lnTo>
                  <a:pt x="462810" y="98732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91BC1F8-3385-440E-B6C1-6146E6AF465D}"/>
              </a:ext>
            </a:extLst>
          </p:cNvPr>
          <p:cNvGrpSpPr/>
          <p:nvPr/>
        </p:nvGrpSpPr>
        <p:grpSpPr>
          <a:xfrm>
            <a:off x="3822700" y="1381125"/>
            <a:ext cx="4546600" cy="4702176"/>
            <a:chOff x="3822700" y="1381125"/>
            <a:chExt cx="4546600" cy="4702176"/>
          </a:xfrm>
        </p:grpSpPr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E2200C5E-F2C4-4801-8A8E-681793FFD98D}"/>
                </a:ext>
              </a:extLst>
            </p:cNvPr>
            <p:cNvSpPr/>
            <p:nvPr/>
          </p:nvSpPr>
          <p:spPr>
            <a:xfrm>
              <a:off x="5770562" y="1381125"/>
              <a:ext cx="508000" cy="752475"/>
            </a:xfrm>
            <a:custGeom>
              <a:avLst/>
              <a:gdLst>
                <a:gd name="connsiteX0" fmla="*/ 176212 w 507206"/>
                <a:gd name="connsiteY0" fmla="*/ 433388 h 752475"/>
                <a:gd name="connsiteX1" fmla="*/ 176212 w 507206"/>
                <a:gd name="connsiteY1" fmla="*/ 371475 h 752475"/>
                <a:gd name="connsiteX2" fmla="*/ 171450 w 507206"/>
                <a:gd name="connsiteY2" fmla="*/ 316706 h 752475"/>
                <a:gd name="connsiteX3" fmla="*/ 159543 w 507206"/>
                <a:gd name="connsiteY3" fmla="*/ 273844 h 752475"/>
                <a:gd name="connsiteX4" fmla="*/ 147637 w 507206"/>
                <a:gd name="connsiteY4" fmla="*/ 242888 h 752475"/>
                <a:gd name="connsiteX5" fmla="*/ 126206 w 507206"/>
                <a:gd name="connsiteY5" fmla="*/ 207169 h 752475"/>
                <a:gd name="connsiteX6" fmla="*/ 97631 w 507206"/>
                <a:gd name="connsiteY6" fmla="*/ 169069 h 752475"/>
                <a:gd name="connsiteX7" fmla="*/ 57150 w 507206"/>
                <a:gd name="connsiteY7" fmla="*/ 119063 h 752475"/>
                <a:gd name="connsiteX8" fmla="*/ 21431 w 507206"/>
                <a:gd name="connsiteY8" fmla="*/ 80963 h 752475"/>
                <a:gd name="connsiteX9" fmla="*/ 4762 w 507206"/>
                <a:gd name="connsiteY9" fmla="*/ 54769 h 752475"/>
                <a:gd name="connsiteX10" fmla="*/ 0 w 507206"/>
                <a:gd name="connsiteY10" fmla="*/ 35719 h 752475"/>
                <a:gd name="connsiteX11" fmla="*/ 2381 w 507206"/>
                <a:gd name="connsiteY11" fmla="*/ 19050 h 752475"/>
                <a:gd name="connsiteX12" fmla="*/ 14287 w 507206"/>
                <a:gd name="connsiteY12" fmla="*/ 7144 h 752475"/>
                <a:gd name="connsiteX13" fmla="*/ 42862 w 507206"/>
                <a:gd name="connsiteY13" fmla="*/ 0 h 752475"/>
                <a:gd name="connsiteX14" fmla="*/ 102393 w 507206"/>
                <a:gd name="connsiteY14" fmla="*/ 4763 h 752475"/>
                <a:gd name="connsiteX15" fmla="*/ 176212 w 507206"/>
                <a:gd name="connsiteY15" fmla="*/ 21431 h 752475"/>
                <a:gd name="connsiteX16" fmla="*/ 257175 w 507206"/>
                <a:gd name="connsiteY16" fmla="*/ 45244 h 752475"/>
                <a:gd name="connsiteX17" fmla="*/ 378618 w 507206"/>
                <a:gd name="connsiteY17" fmla="*/ 97631 h 752475"/>
                <a:gd name="connsiteX18" fmla="*/ 469106 w 507206"/>
                <a:gd name="connsiteY18" fmla="*/ 145256 h 752475"/>
                <a:gd name="connsiteX19" fmla="*/ 483393 w 507206"/>
                <a:gd name="connsiteY19" fmla="*/ 154781 h 752475"/>
                <a:gd name="connsiteX20" fmla="*/ 497681 w 507206"/>
                <a:gd name="connsiteY20" fmla="*/ 171450 h 752475"/>
                <a:gd name="connsiteX21" fmla="*/ 504825 w 507206"/>
                <a:gd name="connsiteY21" fmla="*/ 188119 h 752475"/>
                <a:gd name="connsiteX22" fmla="*/ 507206 w 507206"/>
                <a:gd name="connsiteY22" fmla="*/ 207169 h 752475"/>
                <a:gd name="connsiteX23" fmla="*/ 497681 w 507206"/>
                <a:gd name="connsiteY23" fmla="*/ 230981 h 752475"/>
                <a:gd name="connsiteX24" fmla="*/ 481012 w 507206"/>
                <a:gd name="connsiteY24" fmla="*/ 254794 h 752475"/>
                <a:gd name="connsiteX25" fmla="*/ 452437 w 507206"/>
                <a:gd name="connsiteY25" fmla="*/ 280988 h 752475"/>
                <a:gd name="connsiteX26" fmla="*/ 435768 w 507206"/>
                <a:gd name="connsiteY26" fmla="*/ 292894 h 752475"/>
                <a:gd name="connsiteX27" fmla="*/ 421481 w 507206"/>
                <a:gd name="connsiteY27" fmla="*/ 316706 h 752475"/>
                <a:gd name="connsiteX28" fmla="*/ 407193 w 507206"/>
                <a:gd name="connsiteY28" fmla="*/ 371475 h 752475"/>
                <a:gd name="connsiteX29" fmla="*/ 395287 w 507206"/>
                <a:gd name="connsiteY29" fmla="*/ 452438 h 752475"/>
                <a:gd name="connsiteX30" fmla="*/ 388143 w 507206"/>
                <a:gd name="connsiteY30" fmla="*/ 576263 h 752475"/>
                <a:gd name="connsiteX31" fmla="*/ 385762 w 507206"/>
                <a:gd name="connsiteY31" fmla="*/ 740569 h 752475"/>
                <a:gd name="connsiteX32" fmla="*/ 161925 w 507206"/>
                <a:gd name="connsiteY32" fmla="*/ 752475 h 752475"/>
                <a:gd name="connsiteX33" fmla="*/ 166687 w 507206"/>
                <a:gd name="connsiteY33" fmla="*/ 645319 h 752475"/>
                <a:gd name="connsiteX34" fmla="*/ 173831 w 507206"/>
                <a:gd name="connsiteY34" fmla="*/ 542925 h 752475"/>
                <a:gd name="connsiteX35" fmla="*/ 176212 w 507206"/>
                <a:gd name="connsiteY35" fmla="*/ 43338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7206" h="752475">
                  <a:moveTo>
                    <a:pt x="176212" y="433388"/>
                  </a:moveTo>
                  <a:lnTo>
                    <a:pt x="176212" y="371475"/>
                  </a:lnTo>
                  <a:lnTo>
                    <a:pt x="171450" y="316706"/>
                  </a:lnTo>
                  <a:lnTo>
                    <a:pt x="159543" y="273844"/>
                  </a:lnTo>
                  <a:lnTo>
                    <a:pt x="147637" y="242888"/>
                  </a:lnTo>
                  <a:lnTo>
                    <a:pt x="126206" y="207169"/>
                  </a:lnTo>
                  <a:lnTo>
                    <a:pt x="97631" y="169069"/>
                  </a:lnTo>
                  <a:lnTo>
                    <a:pt x="57150" y="119063"/>
                  </a:lnTo>
                  <a:lnTo>
                    <a:pt x="21431" y="80963"/>
                  </a:lnTo>
                  <a:lnTo>
                    <a:pt x="4762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7" y="7144"/>
                  </a:lnTo>
                  <a:lnTo>
                    <a:pt x="42862" y="0"/>
                  </a:lnTo>
                  <a:lnTo>
                    <a:pt x="102393" y="4763"/>
                  </a:lnTo>
                  <a:lnTo>
                    <a:pt x="176212" y="21431"/>
                  </a:lnTo>
                  <a:lnTo>
                    <a:pt x="257175" y="45244"/>
                  </a:lnTo>
                  <a:lnTo>
                    <a:pt x="378618" y="97631"/>
                  </a:lnTo>
                  <a:lnTo>
                    <a:pt x="469106" y="145256"/>
                  </a:lnTo>
                  <a:lnTo>
                    <a:pt x="483393" y="154781"/>
                  </a:lnTo>
                  <a:lnTo>
                    <a:pt x="497681" y="171450"/>
                  </a:lnTo>
                  <a:lnTo>
                    <a:pt x="504825" y="188119"/>
                  </a:lnTo>
                  <a:lnTo>
                    <a:pt x="507206" y="207169"/>
                  </a:lnTo>
                  <a:lnTo>
                    <a:pt x="497681" y="230981"/>
                  </a:lnTo>
                  <a:lnTo>
                    <a:pt x="481012" y="254794"/>
                  </a:lnTo>
                  <a:lnTo>
                    <a:pt x="452437" y="280988"/>
                  </a:lnTo>
                  <a:lnTo>
                    <a:pt x="435768" y="292894"/>
                  </a:lnTo>
                  <a:lnTo>
                    <a:pt x="421481" y="316706"/>
                  </a:lnTo>
                  <a:lnTo>
                    <a:pt x="407193" y="371475"/>
                  </a:lnTo>
                  <a:lnTo>
                    <a:pt x="395287" y="452438"/>
                  </a:lnTo>
                  <a:lnTo>
                    <a:pt x="388143" y="576263"/>
                  </a:lnTo>
                  <a:cubicBezTo>
                    <a:pt x="387349" y="631032"/>
                    <a:pt x="386556" y="685800"/>
                    <a:pt x="385762" y="740569"/>
                  </a:cubicBezTo>
                  <a:lnTo>
                    <a:pt x="161925" y="752475"/>
                  </a:lnTo>
                  <a:lnTo>
                    <a:pt x="166687" y="645319"/>
                  </a:lnTo>
                  <a:lnTo>
                    <a:pt x="173831" y="542925"/>
                  </a:lnTo>
                  <a:cubicBezTo>
                    <a:pt x="174625" y="519113"/>
                    <a:pt x="175418" y="495300"/>
                    <a:pt x="176212" y="433388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0AD1A1EE-9D43-4C45-975D-9BD446DA7F32}"/>
                </a:ext>
              </a:extLst>
            </p:cNvPr>
            <p:cNvSpPr/>
            <p:nvPr/>
          </p:nvSpPr>
          <p:spPr>
            <a:xfrm>
              <a:off x="4041774" y="2522537"/>
              <a:ext cx="757238" cy="468312"/>
            </a:xfrm>
            <a:custGeom>
              <a:avLst/>
              <a:gdLst>
                <a:gd name="connsiteX0" fmla="*/ 328613 w 757238"/>
                <a:gd name="connsiteY0" fmla="*/ 311944 h 469106"/>
                <a:gd name="connsiteX1" fmla="*/ 428625 w 757238"/>
                <a:gd name="connsiteY1" fmla="*/ 371475 h 469106"/>
                <a:gd name="connsiteX2" fmla="*/ 535781 w 757238"/>
                <a:gd name="connsiteY2" fmla="*/ 423862 h 469106"/>
                <a:gd name="connsiteX3" fmla="*/ 623888 w 757238"/>
                <a:gd name="connsiteY3" fmla="*/ 457200 h 469106"/>
                <a:gd name="connsiteX4" fmla="*/ 664369 w 757238"/>
                <a:gd name="connsiteY4" fmla="*/ 469106 h 469106"/>
                <a:gd name="connsiteX5" fmla="*/ 678656 w 757238"/>
                <a:gd name="connsiteY5" fmla="*/ 469106 h 469106"/>
                <a:gd name="connsiteX6" fmla="*/ 707231 w 757238"/>
                <a:gd name="connsiteY6" fmla="*/ 466725 h 469106"/>
                <a:gd name="connsiteX7" fmla="*/ 723900 w 757238"/>
                <a:gd name="connsiteY7" fmla="*/ 457200 h 469106"/>
                <a:gd name="connsiteX8" fmla="*/ 740569 w 757238"/>
                <a:gd name="connsiteY8" fmla="*/ 438150 h 469106"/>
                <a:gd name="connsiteX9" fmla="*/ 752475 w 757238"/>
                <a:gd name="connsiteY9" fmla="*/ 414337 h 469106"/>
                <a:gd name="connsiteX10" fmla="*/ 757238 w 757238"/>
                <a:gd name="connsiteY10" fmla="*/ 383381 h 469106"/>
                <a:gd name="connsiteX11" fmla="*/ 754856 w 757238"/>
                <a:gd name="connsiteY11" fmla="*/ 364331 h 469106"/>
                <a:gd name="connsiteX12" fmla="*/ 735806 w 757238"/>
                <a:gd name="connsiteY12" fmla="*/ 330994 h 469106"/>
                <a:gd name="connsiteX13" fmla="*/ 685800 w 757238"/>
                <a:gd name="connsiteY13" fmla="*/ 264319 h 469106"/>
                <a:gd name="connsiteX14" fmla="*/ 621506 w 757238"/>
                <a:gd name="connsiteY14" fmla="*/ 200025 h 469106"/>
                <a:gd name="connsiteX15" fmla="*/ 573881 w 757238"/>
                <a:gd name="connsiteY15" fmla="*/ 164306 h 469106"/>
                <a:gd name="connsiteX16" fmla="*/ 526256 w 757238"/>
                <a:gd name="connsiteY16" fmla="*/ 130969 h 469106"/>
                <a:gd name="connsiteX17" fmla="*/ 490538 w 757238"/>
                <a:gd name="connsiteY17" fmla="*/ 116681 h 469106"/>
                <a:gd name="connsiteX18" fmla="*/ 433388 w 757238"/>
                <a:gd name="connsiteY18" fmla="*/ 114300 h 469106"/>
                <a:gd name="connsiteX19" fmla="*/ 352425 w 757238"/>
                <a:gd name="connsiteY19" fmla="*/ 104775 h 469106"/>
                <a:gd name="connsiteX20" fmla="*/ 259556 w 757238"/>
                <a:gd name="connsiteY20" fmla="*/ 83344 h 469106"/>
                <a:gd name="connsiteX21" fmla="*/ 171450 w 757238"/>
                <a:gd name="connsiteY21" fmla="*/ 52387 h 469106"/>
                <a:gd name="connsiteX22" fmla="*/ 111919 w 757238"/>
                <a:gd name="connsiteY22" fmla="*/ 23812 h 469106"/>
                <a:gd name="connsiteX23" fmla="*/ 66675 w 757238"/>
                <a:gd name="connsiteY23" fmla="*/ 7144 h 469106"/>
                <a:gd name="connsiteX24" fmla="*/ 35719 w 757238"/>
                <a:gd name="connsiteY24" fmla="*/ 0 h 469106"/>
                <a:gd name="connsiteX25" fmla="*/ 9525 w 757238"/>
                <a:gd name="connsiteY25" fmla="*/ 0 h 469106"/>
                <a:gd name="connsiteX26" fmla="*/ 0 w 757238"/>
                <a:gd name="connsiteY26" fmla="*/ 4762 h 469106"/>
                <a:gd name="connsiteX27" fmla="*/ 0 w 757238"/>
                <a:gd name="connsiteY27" fmla="*/ 19050 h 469106"/>
                <a:gd name="connsiteX28" fmla="*/ 9525 w 757238"/>
                <a:gd name="connsiteY28" fmla="*/ 52387 h 469106"/>
                <a:gd name="connsiteX29" fmla="*/ 33338 w 757238"/>
                <a:gd name="connsiteY29" fmla="*/ 85725 h 469106"/>
                <a:gd name="connsiteX30" fmla="*/ 121444 w 757238"/>
                <a:gd name="connsiteY30" fmla="*/ 159544 h 469106"/>
                <a:gd name="connsiteX31" fmla="*/ 223838 w 757238"/>
                <a:gd name="connsiteY31" fmla="*/ 240506 h 469106"/>
                <a:gd name="connsiteX32" fmla="*/ 328613 w 757238"/>
                <a:gd name="connsiteY32" fmla="*/ 31194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8" h="469106">
                  <a:moveTo>
                    <a:pt x="328613" y="311944"/>
                  </a:moveTo>
                  <a:lnTo>
                    <a:pt x="428625" y="371475"/>
                  </a:lnTo>
                  <a:lnTo>
                    <a:pt x="535781" y="423862"/>
                  </a:lnTo>
                  <a:lnTo>
                    <a:pt x="623888" y="457200"/>
                  </a:lnTo>
                  <a:lnTo>
                    <a:pt x="664369" y="469106"/>
                  </a:lnTo>
                  <a:lnTo>
                    <a:pt x="678656" y="469106"/>
                  </a:lnTo>
                  <a:lnTo>
                    <a:pt x="707231" y="466725"/>
                  </a:lnTo>
                  <a:lnTo>
                    <a:pt x="723900" y="457200"/>
                  </a:lnTo>
                  <a:lnTo>
                    <a:pt x="740569" y="438150"/>
                  </a:lnTo>
                  <a:lnTo>
                    <a:pt x="752475" y="414337"/>
                  </a:lnTo>
                  <a:lnTo>
                    <a:pt x="757238" y="383381"/>
                  </a:lnTo>
                  <a:lnTo>
                    <a:pt x="754856" y="364331"/>
                  </a:lnTo>
                  <a:lnTo>
                    <a:pt x="735806" y="330994"/>
                  </a:lnTo>
                  <a:lnTo>
                    <a:pt x="685800" y="264319"/>
                  </a:lnTo>
                  <a:lnTo>
                    <a:pt x="621506" y="200025"/>
                  </a:lnTo>
                  <a:lnTo>
                    <a:pt x="573881" y="164306"/>
                  </a:lnTo>
                  <a:lnTo>
                    <a:pt x="526256" y="130969"/>
                  </a:lnTo>
                  <a:lnTo>
                    <a:pt x="490538" y="116681"/>
                  </a:lnTo>
                  <a:lnTo>
                    <a:pt x="433388" y="114300"/>
                  </a:lnTo>
                  <a:lnTo>
                    <a:pt x="352425" y="104775"/>
                  </a:lnTo>
                  <a:lnTo>
                    <a:pt x="259556" y="83344"/>
                  </a:lnTo>
                  <a:lnTo>
                    <a:pt x="171450" y="52387"/>
                  </a:lnTo>
                  <a:lnTo>
                    <a:pt x="111919" y="23812"/>
                  </a:lnTo>
                  <a:lnTo>
                    <a:pt x="66675" y="7144"/>
                  </a:lnTo>
                  <a:lnTo>
                    <a:pt x="3571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52387"/>
                  </a:lnTo>
                  <a:lnTo>
                    <a:pt x="33338" y="85725"/>
                  </a:lnTo>
                  <a:lnTo>
                    <a:pt x="121444" y="159544"/>
                  </a:lnTo>
                  <a:lnTo>
                    <a:pt x="223838" y="240506"/>
                  </a:lnTo>
                  <a:lnTo>
                    <a:pt x="328613" y="311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4">
              <a:extLst>
                <a:ext uri="{FF2B5EF4-FFF2-40B4-BE49-F238E27FC236}">
                  <a16:creationId xmlns:a16="http://schemas.microsoft.com/office/drawing/2014/main" id="{34BD3146-F1FF-4667-8817-7D9A6D7EF7FF}"/>
                </a:ext>
              </a:extLst>
            </p:cNvPr>
            <p:cNvSpPr/>
            <p:nvPr/>
          </p:nvSpPr>
          <p:spPr>
            <a:xfrm>
              <a:off x="4052887" y="3036887"/>
              <a:ext cx="1054100" cy="1096962"/>
            </a:xfrm>
            <a:custGeom>
              <a:avLst/>
              <a:gdLst>
                <a:gd name="connsiteX0" fmla="*/ 714375 w 1052513"/>
                <a:gd name="connsiteY0" fmla="*/ 500062 h 1097756"/>
                <a:gd name="connsiteX1" fmla="*/ 645319 w 1052513"/>
                <a:gd name="connsiteY1" fmla="*/ 588169 h 1097756"/>
                <a:gd name="connsiteX2" fmla="*/ 592932 w 1052513"/>
                <a:gd name="connsiteY2" fmla="*/ 657225 h 1097756"/>
                <a:gd name="connsiteX3" fmla="*/ 533400 w 1052513"/>
                <a:gd name="connsiteY3" fmla="*/ 733425 h 1097756"/>
                <a:gd name="connsiteX4" fmla="*/ 466725 w 1052513"/>
                <a:gd name="connsiteY4" fmla="*/ 838200 h 1097756"/>
                <a:gd name="connsiteX5" fmla="*/ 411957 w 1052513"/>
                <a:gd name="connsiteY5" fmla="*/ 931069 h 1097756"/>
                <a:gd name="connsiteX6" fmla="*/ 385763 w 1052513"/>
                <a:gd name="connsiteY6" fmla="*/ 995362 h 1097756"/>
                <a:gd name="connsiteX7" fmla="*/ 369094 w 1052513"/>
                <a:gd name="connsiteY7" fmla="*/ 1050131 h 1097756"/>
                <a:gd name="connsiteX8" fmla="*/ 354807 w 1052513"/>
                <a:gd name="connsiteY8" fmla="*/ 1078706 h 1097756"/>
                <a:gd name="connsiteX9" fmla="*/ 340519 w 1052513"/>
                <a:gd name="connsiteY9" fmla="*/ 1092994 h 1097756"/>
                <a:gd name="connsiteX10" fmla="*/ 330994 w 1052513"/>
                <a:gd name="connsiteY10" fmla="*/ 1097756 h 1097756"/>
                <a:gd name="connsiteX11" fmla="*/ 319088 w 1052513"/>
                <a:gd name="connsiteY11" fmla="*/ 1097756 h 1097756"/>
                <a:gd name="connsiteX12" fmla="*/ 292894 w 1052513"/>
                <a:gd name="connsiteY12" fmla="*/ 1085850 h 1097756"/>
                <a:gd name="connsiteX13" fmla="*/ 240507 w 1052513"/>
                <a:gd name="connsiteY13" fmla="*/ 1035844 h 1097756"/>
                <a:gd name="connsiteX14" fmla="*/ 166688 w 1052513"/>
                <a:gd name="connsiteY14" fmla="*/ 954881 h 1097756"/>
                <a:gd name="connsiteX15" fmla="*/ 97632 w 1052513"/>
                <a:gd name="connsiteY15" fmla="*/ 852487 h 1097756"/>
                <a:gd name="connsiteX16" fmla="*/ 52388 w 1052513"/>
                <a:gd name="connsiteY16" fmla="*/ 771525 h 1097756"/>
                <a:gd name="connsiteX17" fmla="*/ 26194 w 1052513"/>
                <a:gd name="connsiteY17" fmla="*/ 707231 h 1097756"/>
                <a:gd name="connsiteX18" fmla="*/ 7144 w 1052513"/>
                <a:gd name="connsiteY18" fmla="*/ 652462 h 1097756"/>
                <a:gd name="connsiteX19" fmla="*/ 0 w 1052513"/>
                <a:gd name="connsiteY19" fmla="*/ 619125 h 1097756"/>
                <a:gd name="connsiteX20" fmla="*/ 0 w 1052513"/>
                <a:gd name="connsiteY20" fmla="*/ 585787 h 1097756"/>
                <a:gd name="connsiteX21" fmla="*/ 4763 w 1052513"/>
                <a:gd name="connsiteY21" fmla="*/ 559594 h 1097756"/>
                <a:gd name="connsiteX22" fmla="*/ 11907 w 1052513"/>
                <a:gd name="connsiteY22" fmla="*/ 547687 h 1097756"/>
                <a:gd name="connsiteX23" fmla="*/ 23813 w 1052513"/>
                <a:gd name="connsiteY23" fmla="*/ 540544 h 1097756"/>
                <a:gd name="connsiteX24" fmla="*/ 35719 w 1052513"/>
                <a:gd name="connsiteY24" fmla="*/ 538162 h 1097756"/>
                <a:gd name="connsiteX25" fmla="*/ 61913 w 1052513"/>
                <a:gd name="connsiteY25" fmla="*/ 547687 h 1097756"/>
                <a:gd name="connsiteX26" fmla="*/ 90488 w 1052513"/>
                <a:gd name="connsiteY26" fmla="*/ 569119 h 1097756"/>
                <a:gd name="connsiteX27" fmla="*/ 104775 w 1052513"/>
                <a:gd name="connsiteY27" fmla="*/ 588169 h 1097756"/>
                <a:gd name="connsiteX28" fmla="*/ 116682 w 1052513"/>
                <a:gd name="connsiteY28" fmla="*/ 609600 h 1097756"/>
                <a:gd name="connsiteX29" fmla="*/ 140494 w 1052513"/>
                <a:gd name="connsiteY29" fmla="*/ 635794 h 1097756"/>
                <a:gd name="connsiteX30" fmla="*/ 164307 w 1052513"/>
                <a:gd name="connsiteY30" fmla="*/ 652462 h 1097756"/>
                <a:gd name="connsiteX31" fmla="*/ 188119 w 1052513"/>
                <a:gd name="connsiteY31" fmla="*/ 661987 h 1097756"/>
                <a:gd name="connsiteX32" fmla="*/ 230982 w 1052513"/>
                <a:gd name="connsiteY32" fmla="*/ 659606 h 1097756"/>
                <a:gd name="connsiteX33" fmla="*/ 266700 w 1052513"/>
                <a:gd name="connsiteY33" fmla="*/ 645319 h 1097756"/>
                <a:gd name="connsiteX34" fmla="*/ 340519 w 1052513"/>
                <a:gd name="connsiteY34" fmla="*/ 595312 h 1097756"/>
                <a:gd name="connsiteX35" fmla="*/ 454819 w 1052513"/>
                <a:gd name="connsiteY35" fmla="*/ 509587 h 1097756"/>
                <a:gd name="connsiteX36" fmla="*/ 590550 w 1052513"/>
                <a:gd name="connsiteY36" fmla="*/ 400050 h 1097756"/>
                <a:gd name="connsiteX37" fmla="*/ 754857 w 1052513"/>
                <a:gd name="connsiteY37" fmla="*/ 250031 h 1097756"/>
                <a:gd name="connsiteX38" fmla="*/ 902494 w 1052513"/>
                <a:gd name="connsiteY38" fmla="*/ 109537 h 1097756"/>
                <a:gd name="connsiteX39" fmla="*/ 973932 w 1052513"/>
                <a:gd name="connsiteY39" fmla="*/ 38100 h 1097756"/>
                <a:gd name="connsiteX40" fmla="*/ 1000125 w 1052513"/>
                <a:gd name="connsiteY40" fmla="*/ 16669 h 1097756"/>
                <a:gd name="connsiteX41" fmla="*/ 1026319 w 1052513"/>
                <a:gd name="connsiteY41" fmla="*/ 4762 h 1097756"/>
                <a:gd name="connsiteX42" fmla="*/ 1042988 w 1052513"/>
                <a:gd name="connsiteY42" fmla="*/ 0 h 1097756"/>
                <a:gd name="connsiteX43" fmla="*/ 1052513 w 1052513"/>
                <a:gd name="connsiteY43" fmla="*/ 7144 h 1097756"/>
                <a:gd name="connsiteX44" fmla="*/ 1052513 w 1052513"/>
                <a:gd name="connsiteY44" fmla="*/ 19050 h 1097756"/>
                <a:gd name="connsiteX45" fmla="*/ 1050132 w 1052513"/>
                <a:gd name="connsiteY45" fmla="*/ 38100 h 1097756"/>
                <a:gd name="connsiteX46" fmla="*/ 1014413 w 1052513"/>
                <a:gd name="connsiteY46" fmla="*/ 100012 h 1097756"/>
                <a:gd name="connsiteX47" fmla="*/ 945357 w 1052513"/>
                <a:gd name="connsiteY47" fmla="*/ 195262 h 1097756"/>
                <a:gd name="connsiteX48" fmla="*/ 876300 w 1052513"/>
                <a:gd name="connsiteY48" fmla="*/ 288131 h 1097756"/>
                <a:gd name="connsiteX49" fmla="*/ 785813 w 1052513"/>
                <a:gd name="connsiteY49" fmla="*/ 404812 h 1097756"/>
                <a:gd name="connsiteX50" fmla="*/ 714375 w 1052513"/>
                <a:gd name="connsiteY50" fmla="*/ 500062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52513" h="1097756">
                  <a:moveTo>
                    <a:pt x="714375" y="500062"/>
                  </a:moveTo>
                  <a:lnTo>
                    <a:pt x="645319" y="588169"/>
                  </a:lnTo>
                  <a:lnTo>
                    <a:pt x="592932" y="657225"/>
                  </a:lnTo>
                  <a:lnTo>
                    <a:pt x="533400" y="733425"/>
                  </a:lnTo>
                  <a:lnTo>
                    <a:pt x="466725" y="838200"/>
                  </a:lnTo>
                  <a:lnTo>
                    <a:pt x="411957" y="931069"/>
                  </a:lnTo>
                  <a:lnTo>
                    <a:pt x="385763" y="995362"/>
                  </a:lnTo>
                  <a:lnTo>
                    <a:pt x="369094" y="1050131"/>
                  </a:lnTo>
                  <a:lnTo>
                    <a:pt x="354807" y="1078706"/>
                  </a:lnTo>
                  <a:lnTo>
                    <a:pt x="340519" y="1092994"/>
                  </a:lnTo>
                  <a:lnTo>
                    <a:pt x="330994" y="1097756"/>
                  </a:lnTo>
                  <a:lnTo>
                    <a:pt x="319088" y="1097756"/>
                  </a:lnTo>
                  <a:lnTo>
                    <a:pt x="292894" y="1085850"/>
                  </a:lnTo>
                  <a:lnTo>
                    <a:pt x="240507" y="1035844"/>
                  </a:lnTo>
                  <a:lnTo>
                    <a:pt x="166688" y="954881"/>
                  </a:lnTo>
                  <a:lnTo>
                    <a:pt x="97632" y="852487"/>
                  </a:lnTo>
                  <a:lnTo>
                    <a:pt x="52388" y="771525"/>
                  </a:lnTo>
                  <a:lnTo>
                    <a:pt x="26194" y="707231"/>
                  </a:lnTo>
                  <a:lnTo>
                    <a:pt x="7144" y="652462"/>
                  </a:lnTo>
                  <a:lnTo>
                    <a:pt x="0" y="619125"/>
                  </a:lnTo>
                  <a:lnTo>
                    <a:pt x="0" y="585787"/>
                  </a:lnTo>
                  <a:lnTo>
                    <a:pt x="4763" y="559594"/>
                  </a:lnTo>
                  <a:lnTo>
                    <a:pt x="11907" y="547687"/>
                  </a:lnTo>
                  <a:lnTo>
                    <a:pt x="23813" y="540544"/>
                  </a:lnTo>
                  <a:lnTo>
                    <a:pt x="35719" y="538162"/>
                  </a:lnTo>
                  <a:lnTo>
                    <a:pt x="61913" y="547687"/>
                  </a:lnTo>
                  <a:lnTo>
                    <a:pt x="90488" y="569119"/>
                  </a:lnTo>
                  <a:lnTo>
                    <a:pt x="104775" y="588169"/>
                  </a:lnTo>
                  <a:lnTo>
                    <a:pt x="116682" y="609600"/>
                  </a:lnTo>
                  <a:lnTo>
                    <a:pt x="140494" y="635794"/>
                  </a:lnTo>
                  <a:lnTo>
                    <a:pt x="164307" y="652462"/>
                  </a:lnTo>
                  <a:lnTo>
                    <a:pt x="188119" y="661987"/>
                  </a:lnTo>
                  <a:lnTo>
                    <a:pt x="230982" y="659606"/>
                  </a:lnTo>
                  <a:lnTo>
                    <a:pt x="266700" y="645319"/>
                  </a:lnTo>
                  <a:lnTo>
                    <a:pt x="340519" y="595312"/>
                  </a:lnTo>
                  <a:lnTo>
                    <a:pt x="454819" y="509587"/>
                  </a:lnTo>
                  <a:lnTo>
                    <a:pt x="590550" y="400050"/>
                  </a:lnTo>
                  <a:lnTo>
                    <a:pt x="754857" y="250031"/>
                  </a:lnTo>
                  <a:lnTo>
                    <a:pt x="902494" y="109537"/>
                  </a:lnTo>
                  <a:lnTo>
                    <a:pt x="973932" y="38100"/>
                  </a:lnTo>
                  <a:lnTo>
                    <a:pt x="1000125" y="16669"/>
                  </a:lnTo>
                  <a:lnTo>
                    <a:pt x="1026319" y="4762"/>
                  </a:lnTo>
                  <a:lnTo>
                    <a:pt x="1042988" y="0"/>
                  </a:lnTo>
                  <a:lnTo>
                    <a:pt x="1052513" y="7144"/>
                  </a:lnTo>
                  <a:lnTo>
                    <a:pt x="1052513" y="19050"/>
                  </a:lnTo>
                  <a:lnTo>
                    <a:pt x="1050132" y="38100"/>
                  </a:lnTo>
                  <a:lnTo>
                    <a:pt x="1014413" y="100012"/>
                  </a:lnTo>
                  <a:lnTo>
                    <a:pt x="945357" y="195262"/>
                  </a:lnTo>
                  <a:lnTo>
                    <a:pt x="876300" y="288131"/>
                  </a:lnTo>
                  <a:lnTo>
                    <a:pt x="785813" y="404812"/>
                  </a:lnTo>
                  <a:lnTo>
                    <a:pt x="714375" y="5000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D70D69C1-2424-4705-A08D-400C8604BD9D}"/>
                </a:ext>
              </a:extLst>
            </p:cNvPr>
            <p:cNvSpPr/>
            <p:nvPr/>
          </p:nvSpPr>
          <p:spPr>
            <a:xfrm>
              <a:off x="6953250" y="2266950"/>
              <a:ext cx="914400" cy="738188"/>
            </a:xfrm>
            <a:custGeom>
              <a:avLst/>
              <a:gdLst>
                <a:gd name="connsiteX0" fmla="*/ 359568 w 914400"/>
                <a:gd name="connsiteY0" fmla="*/ 330994 h 738188"/>
                <a:gd name="connsiteX1" fmla="*/ 250031 w 914400"/>
                <a:gd name="connsiteY1" fmla="*/ 447675 h 738188"/>
                <a:gd name="connsiteX2" fmla="*/ 95250 w 914400"/>
                <a:gd name="connsiteY2" fmla="*/ 607219 h 738188"/>
                <a:gd name="connsiteX3" fmla="*/ 23812 w 914400"/>
                <a:gd name="connsiteY3" fmla="*/ 678656 h 738188"/>
                <a:gd name="connsiteX4" fmla="*/ 4762 w 914400"/>
                <a:gd name="connsiteY4" fmla="*/ 702469 h 738188"/>
                <a:gd name="connsiteX5" fmla="*/ 0 w 914400"/>
                <a:gd name="connsiteY5" fmla="*/ 721519 h 738188"/>
                <a:gd name="connsiteX6" fmla="*/ 2381 w 914400"/>
                <a:gd name="connsiteY6" fmla="*/ 735806 h 738188"/>
                <a:gd name="connsiteX7" fmla="*/ 11906 w 914400"/>
                <a:gd name="connsiteY7" fmla="*/ 738188 h 738188"/>
                <a:gd name="connsiteX8" fmla="*/ 40481 w 914400"/>
                <a:gd name="connsiteY8" fmla="*/ 731044 h 738188"/>
                <a:gd name="connsiteX9" fmla="*/ 111918 w 914400"/>
                <a:gd name="connsiteY9" fmla="*/ 700088 h 738188"/>
                <a:gd name="connsiteX10" fmla="*/ 252412 w 914400"/>
                <a:gd name="connsiteY10" fmla="*/ 628650 h 738188"/>
                <a:gd name="connsiteX11" fmla="*/ 433387 w 914400"/>
                <a:gd name="connsiteY11" fmla="*/ 540544 h 738188"/>
                <a:gd name="connsiteX12" fmla="*/ 635793 w 914400"/>
                <a:gd name="connsiteY12" fmla="*/ 440531 h 738188"/>
                <a:gd name="connsiteX13" fmla="*/ 769143 w 914400"/>
                <a:gd name="connsiteY13" fmla="*/ 371475 h 738188"/>
                <a:gd name="connsiteX14" fmla="*/ 826293 w 914400"/>
                <a:gd name="connsiteY14" fmla="*/ 340519 h 738188"/>
                <a:gd name="connsiteX15" fmla="*/ 842962 w 914400"/>
                <a:gd name="connsiteY15" fmla="*/ 333375 h 738188"/>
                <a:gd name="connsiteX16" fmla="*/ 864393 w 914400"/>
                <a:gd name="connsiteY16" fmla="*/ 326231 h 738188"/>
                <a:gd name="connsiteX17" fmla="*/ 890587 w 914400"/>
                <a:gd name="connsiteY17" fmla="*/ 319088 h 738188"/>
                <a:gd name="connsiteX18" fmla="*/ 912018 w 914400"/>
                <a:gd name="connsiteY18" fmla="*/ 302419 h 738188"/>
                <a:gd name="connsiteX19" fmla="*/ 914400 w 914400"/>
                <a:gd name="connsiteY19" fmla="*/ 292894 h 738188"/>
                <a:gd name="connsiteX20" fmla="*/ 914400 w 914400"/>
                <a:gd name="connsiteY20" fmla="*/ 283369 h 738188"/>
                <a:gd name="connsiteX21" fmla="*/ 907256 w 914400"/>
                <a:gd name="connsiteY21" fmla="*/ 261938 h 738188"/>
                <a:gd name="connsiteX22" fmla="*/ 885825 w 914400"/>
                <a:gd name="connsiteY22" fmla="*/ 230981 h 738188"/>
                <a:gd name="connsiteX23" fmla="*/ 845343 w 914400"/>
                <a:gd name="connsiteY23" fmla="*/ 192881 h 738188"/>
                <a:gd name="connsiteX24" fmla="*/ 781050 w 914400"/>
                <a:gd name="connsiteY24" fmla="*/ 147638 h 738188"/>
                <a:gd name="connsiteX25" fmla="*/ 721518 w 914400"/>
                <a:gd name="connsiteY25" fmla="*/ 114300 h 738188"/>
                <a:gd name="connsiteX26" fmla="*/ 654843 w 914400"/>
                <a:gd name="connsiteY26" fmla="*/ 76200 h 738188"/>
                <a:gd name="connsiteX27" fmla="*/ 559593 w 914400"/>
                <a:gd name="connsiteY27" fmla="*/ 38100 h 738188"/>
                <a:gd name="connsiteX28" fmla="*/ 466725 w 914400"/>
                <a:gd name="connsiteY28" fmla="*/ 7144 h 738188"/>
                <a:gd name="connsiteX29" fmla="*/ 438150 w 914400"/>
                <a:gd name="connsiteY29" fmla="*/ 0 h 738188"/>
                <a:gd name="connsiteX30" fmla="*/ 423862 w 914400"/>
                <a:gd name="connsiteY30" fmla="*/ 0 h 738188"/>
                <a:gd name="connsiteX31" fmla="*/ 409575 w 914400"/>
                <a:gd name="connsiteY31" fmla="*/ 2381 h 738188"/>
                <a:gd name="connsiteX32" fmla="*/ 404812 w 914400"/>
                <a:gd name="connsiteY32" fmla="*/ 11906 h 738188"/>
                <a:gd name="connsiteX33" fmla="*/ 414337 w 914400"/>
                <a:gd name="connsiteY33" fmla="*/ 30956 h 738188"/>
                <a:gd name="connsiteX34" fmla="*/ 442912 w 914400"/>
                <a:gd name="connsiteY34" fmla="*/ 54769 h 738188"/>
                <a:gd name="connsiteX35" fmla="*/ 478631 w 914400"/>
                <a:gd name="connsiteY35" fmla="*/ 76200 h 738188"/>
                <a:gd name="connsiteX36" fmla="*/ 492918 w 914400"/>
                <a:gd name="connsiteY36" fmla="*/ 92869 h 738188"/>
                <a:gd name="connsiteX37" fmla="*/ 500062 w 914400"/>
                <a:gd name="connsiteY37" fmla="*/ 114300 h 738188"/>
                <a:gd name="connsiteX38" fmla="*/ 502443 w 914400"/>
                <a:gd name="connsiteY38" fmla="*/ 133350 h 738188"/>
                <a:gd name="connsiteX39" fmla="*/ 495300 w 914400"/>
                <a:gd name="connsiteY39" fmla="*/ 159544 h 738188"/>
                <a:gd name="connsiteX40" fmla="*/ 488156 w 914400"/>
                <a:gd name="connsiteY40" fmla="*/ 173831 h 738188"/>
                <a:gd name="connsiteX41" fmla="*/ 464343 w 914400"/>
                <a:gd name="connsiteY41" fmla="*/ 207169 h 738188"/>
                <a:gd name="connsiteX42" fmla="*/ 423862 w 914400"/>
                <a:gd name="connsiteY42" fmla="*/ 257175 h 738188"/>
                <a:gd name="connsiteX43" fmla="*/ 359568 w 914400"/>
                <a:gd name="connsiteY43" fmla="*/ 330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738188">
                  <a:moveTo>
                    <a:pt x="359568" y="330994"/>
                  </a:moveTo>
                  <a:lnTo>
                    <a:pt x="250031" y="447675"/>
                  </a:lnTo>
                  <a:lnTo>
                    <a:pt x="95250" y="607219"/>
                  </a:lnTo>
                  <a:lnTo>
                    <a:pt x="23812" y="678656"/>
                  </a:lnTo>
                  <a:lnTo>
                    <a:pt x="4762" y="702469"/>
                  </a:lnTo>
                  <a:lnTo>
                    <a:pt x="0" y="721519"/>
                  </a:lnTo>
                  <a:lnTo>
                    <a:pt x="2381" y="735806"/>
                  </a:lnTo>
                  <a:lnTo>
                    <a:pt x="11906" y="738188"/>
                  </a:lnTo>
                  <a:lnTo>
                    <a:pt x="40481" y="731044"/>
                  </a:lnTo>
                  <a:lnTo>
                    <a:pt x="111918" y="700088"/>
                  </a:lnTo>
                  <a:lnTo>
                    <a:pt x="252412" y="628650"/>
                  </a:lnTo>
                  <a:lnTo>
                    <a:pt x="433387" y="540544"/>
                  </a:lnTo>
                  <a:lnTo>
                    <a:pt x="635793" y="440531"/>
                  </a:lnTo>
                  <a:lnTo>
                    <a:pt x="769143" y="371475"/>
                  </a:lnTo>
                  <a:lnTo>
                    <a:pt x="826293" y="340519"/>
                  </a:lnTo>
                  <a:lnTo>
                    <a:pt x="842962" y="333375"/>
                  </a:lnTo>
                  <a:lnTo>
                    <a:pt x="864393" y="326231"/>
                  </a:lnTo>
                  <a:lnTo>
                    <a:pt x="890587" y="319088"/>
                  </a:lnTo>
                  <a:lnTo>
                    <a:pt x="912018" y="302419"/>
                  </a:lnTo>
                  <a:lnTo>
                    <a:pt x="914400" y="292894"/>
                  </a:lnTo>
                  <a:lnTo>
                    <a:pt x="914400" y="283369"/>
                  </a:lnTo>
                  <a:lnTo>
                    <a:pt x="907256" y="261938"/>
                  </a:lnTo>
                  <a:lnTo>
                    <a:pt x="885825" y="230981"/>
                  </a:lnTo>
                  <a:lnTo>
                    <a:pt x="845343" y="192881"/>
                  </a:lnTo>
                  <a:lnTo>
                    <a:pt x="781050" y="147638"/>
                  </a:lnTo>
                  <a:lnTo>
                    <a:pt x="721518" y="114300"/>
                  </a:lnTo>
                  <a:lnTo>
                    <a:pt x="654843" y="76200"/>
                  </a:lnTo>
                  <a:lnTo>
                    <a:pt x="559593" y="38100"/>
                  </a:lnTo>
                  <a:lnTo>
                    <a:pt x="466725" y="7144"/>
                  </a:lnTo>
                  <a:lnTo>
                    <a:pt x="438150" y="0"/>
                  </a:lnTo>
                  <a:lnTo>
                    <a:pt x="423862" y="0"/>
                  </a:lnTo>
                  <a:lnTo>
                    <a:pt x="409575" y="2381"/>
                  </a:lnTo>
                  <a:lnTo>
                    <a:pt x="404812" y="11906"/>
                  </a:lnTo>
                  <a:lnTo>
                    <a:pt x="414337" y="30956"/>
                  </a:lnTo>
                  <a:lnTo>
                    <a:pt x="442912" y="54769"/>
                  </a:lnTo>
                  <a:lnTo>
                    <a:pt x="478631" y="76200"/>
                  </a:lnTo>
                  <a:lnTo>
                    <a:pt x="492918" y="92869"/>
                  </a:lnTo>
                  <a:lnTo>
                    <a:pt x="500062" y="114300"/>
                  </a:lnTo>
                  <a:lnTo>
                    <a:pt x="502443" y="133350"/>
                  </a:lnTo>
                  <a:lnTo>
                    <a:pt x="495300" y="159544"/>
                  </a:lnTo>
                  <a:lnTo>
                    <a:pt x="488156" y="173831"/>
                  </a:lnTo>
                  <a:lnTo>
                    <a:pt x="464343" y="207169"/>
                  </a:lnTo>
                  <a:lnTo>
                    <a:pt x="423862" y="257175"/>
                  </a:lnTo>
                  <a:lnTo>
                    <a:pt x="359568" y="3309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6">
              <a:extLst>
                <a:ext uri="{FF2B5EF4-FFF2-40B4-BE49-F238E27FC236}">
                  <a16:creationId xmlns:a16="http://schemas.microsoft.com/office/drawing/2014/main" id="{48B6760D-1286-42EF-8FB7-88AA3CDA8162}"/>
                </a:ext>
              </a:extLst>
            </p:cNvPr>
            <p:cNvSpPr/>
            <p:nvPr/>
          </p:nvSpPr>
          <p:spPr>
            <a:xfrm>
              <a:off x="7089776" y="3224214"/>
              <a:ext cx="763587" cy="657225"/>
            </a:xfrm>
            <a:custGeom>
              <a:avLst/>
              <a:gdLst>
                <a:gd name="connsiteX0" fmla="*/ 278606 w 764381"/>
                <a:gd name="connsiteY0" fmla="*/ 261937 h 657225"/>
                <a:gd name="connsiteX1" fmla="*/ 214312 w 764381"/>
                <a:gd name="connsiteY1" fmla="*/ 200025 h 657225"/>
                <a:gd name="connsiteX2" fmla="*/ 109537 w 764381"/>
                <a:gd name="connsiteY2" fmla="*/ 114300 h 657225"/>
                <a:gd name="connsiteX3" fmla="*/ 19050 w 764381"/>
                <a:gd name="connsiteY3" fmla="*/ 40481 h 657225"/>
                <a:gd name="connsiteX4" fmla="*/ 2381 w 764381"/>
                <a:gd name="connsiteY4" fmla="*/ 21431 h 657225"/>
                <a:gd name="connsiteX5" fmla="*/ 0 w 764381"/>
                <a:gd name="connsiteY5" fmla="*/ 9525 h 657225"/>
                <a:gd name="connsiteX6" fmla="*/ 7144 w 764381"/>
                <a:gd name="connsiteY6" fmla="*/ 0 h 657225"/>
                <a:gd name="connsiteX7" fmla="*/ 50006 w 764381"/>
                <a:gd name="connsiteY7" fmla="*/ 4762 h 657225"/>
                <a:gd name="connsiteX8" fmla="*/ 147637 w 764381"/>
                <a:gd name="connsiteY8" fmla="*/ 23812 h 657225"/>
                <a:gd name="connsiteX9" fmla="*/ 297656 w 764381"/>
                <a:gd name="connsiteY9" fmla="*/ 66675 h 657225"/>
                <a:gd name="connsiteX10" fmla="*/ 378619 w 764381"/>
                <a:gd name="connsiteY10" fmla="*/ 92868 h 657225"/>
                <a:gd name="connsiteX11" fmla="*/ 452437 w 764381"/>
                <a:gd name="connsiteY11" fmla="*/ 126206 h 657225"/>
                <a:gd name="connsiteX12" fmla="*/ 507206 w 764381"/>
                <a:gd name="connsiteY12" fmla="*/ 152400 h 657225"/>
                <a:gd name="connsiteX13" fmla="*/ 576262 w 764381"/>
                <a:gd name="connsiteY13" fmla="*/ 195262 h 657225"/>
                <a:gd name="connsiteX14" fmla="*/ 600075 w 764381"/>
                <a:gd name="connsiteY14" fmla="*/ 211931 h 657225"/>
                <a:gd name="connsiteX15" fmla="*/ 633412 w 764381"/>
                <a:gd name="connsiteY15" fmla="*/ 233362 h 657225"/>
                <a:gd name="connsiteX16" fmla="*/ 664369 w 764381"/>
                <a:gd name="connsiteY16" fmla="*/ 259556 h 657225"/>
                <a:gd name="connsiteX17" fmla="*/ 688181 w 764381"/>
                <a:gd name="connsiteY17" fmla="*/ 290512 h 657225"/>
                <a:gd name="connsiteX18" fmla="*/ 707231 w 764381"/>
                <a:gd name="connsiteY18" fmla="*/ 319087 h 657225"/>
                <a:gd name="connsiteX19" fmla="*/ 728662 w 764381"/>
                <a:gd name="connsiteY19" fmla="*/ 364331 h 657225"/>
                <a:gd name="connsiteX20" fmla="*/ 747712 w 764381"/>
                <a:gd name="connsiteY20" fmla="*/ 426243 h 657225"/>
                <a:gd name="connsiteX21" fmla="*/ 757237 w 764381"/>
                <a:gd name="connsiteY21" fmla="*/ 495300 h 657225"/>
                <a:gd name="connsiteX22" fmla="*/ 764381 w 764381"/>
                <a:gd name="connsiteY22" fmla="*/ 564356 h 657225"/>
                <a:gd name="connsiteX23" fmla="*/ 764381 w 764381"/>
                <a:gd name="connsiteY23" fmla="*/ 619125 h 657225"/>
                <a:gd name="connsiteX24" fmla="*/ 759619 w 764381"/>
                <a:gd name="connsiteY24" fmla="*/ 640556 h 657225"/>
                <a:gd name="connsiteX25" fmla="*/ 745331 w 764381"/>
                <a:gd name="connsiteY25" fmla="*/ 654843 h 657225"/>
                <a:gd name="connsiteX26" fmla="*/ 728662 w 764381"/>
                <a:gd name="connsiteY26" fmla="*/ 657225 h 657225"/>
                <a:gd name="connsiteX27" fmla="*/ 695325 w 764381"/>
                <a:gd name="connsiteY27" fmla="*/ 650081 h 657225"/>
                <a:gd name="connsiteX28" fmla="*/ 645319 w 764381"/>
                <a:gd name="connsiteY28" fmla="*/ 621506 h 657225"/>
                <a:gd name="connsiteX29" fmla="*/ 578644 w 764381"/>
                <a:gd name="connsiteY29" fmla="*/ 571500 h 657225"/>
                <a:gd name="connsiteX30" fmla="*/ 492919 w 764381"/>
                <a:gd name="connsiteY30" fmla="*/ 492918 h 657225"/>
                <a:gd name="connsiteX31" fmla="*/ 452437 w 764381"/>
                <a:gd name="connsiteY31" fmla="*/ 450056 h 657225"/>
                <a:gd name="connsiteX32" fmla="*/ 404812 w 764381"/>
                <a:gd name="connsiteY32" fmla="*/ 390525 h 657225"/>
                <a:gd name="connsiteX33" fmla="*/ 347662 w 764381"/>
                <a:gd name="connsiteY33" fmla="*/ 328612 h 657225"/>
                <a:gd name="connsiteX34" fmla="*/ 278606 w 764381"/>
                <a:gd name="connsiteY34" fmla="*/ 2619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57225">
                  <a:moveTo>
                    <a:pt x="278606" y="261937"/>
                  </a:moveTo>
                  <a:lnTo>
                    <a:pt x="214312" y="200025"/>
                  </a:lnTo>
                  <a:lnTo>
                    <a:pt x="109537" y="114300"/>
                  </a:lnTo>
                  <a:lnTo>
                    <a:pt x="19050" y="40481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50006" y="4762"/>
                  </a:lnTo>
                  <a:lnTo>
                    <a:pt x="147637" y="23812"/>
                  </a:lnTo>
                  <a:lnTo>
                    <a:pt x="297656" y="66675"/>
                  </a:lnTo>
                  <a:lnTo>
                    <a:pt x="378619" y="92868"/>
                  </a:lnTo>
                  <a:lnTo>
                    <a:pt x="452437" y="126206"/>
                  </a:lnTo>
                  <a:lnTo>
                    <a:pt x="507206" y="152400"/>
                  </a:lnTo>
                  <a:lnTo>
                    <a:pt x="576262" y="195262"/>
                  </a:lnTo>
                  <a:lnTo>
                    <a:pt x="600075" y="211931"/>
                  </a:lnTo>
                  <a:lnTo>
                    <a:pt x="633412" y="233362"/>
                  </a:lnTo>
                  <a:lnTo>
                    <a:pt x="664369" y="259556"/>
                  </a:lnTo>
                  <a:lnTo>
                    <a:pt x="688181" y="290512"/>
                  </a:lnTo>
                  <a:lnTo>
                    <a:pt x="707231" y="319087"/>
                  </a:lnTo>
                  <a:lnTo>
                    <a:pt x="728662" y="364331"/>
                  </a:lnTo>
                  <a:lnTo>
                    <a:pt x="747712" y="426243"/>
                  </a:lnTo>
                  <a:lnTo>
                    <a:pt x="757237" y="495300"/>
                  </a:lnTo>
                  <a:lnTo>
                    <a:pt x="764381" y="564356"/>
                  </a:lnTo>
                  <a:lnTo>
                    <a:pt x="764381" y="619125"/>
                  </a:lnTo>
                  <a:lnTo>
                    <a:pt x="759619" y="640556"/>
                  </a:lnTo>
                  <a:lnTo>
                    <a:pt x="745331" y="654843"/>
                  </a:lnTo>
                  <a:lnTo>
                    <a:pt x="728662" y="657225"/>
                  </a:lnTo>
                  <a:lnTo>
                    <a:pt x="695325" y="650081"/>
                  </a:lnTo>
                  <a:lnTo>
                    <a:pt x="645319" y="621506"/>
                  </a:lnTo>
                  <a:lnTo>
                    <a:pt x="578644" y="571500"/>
                  </a:lnTo>
                  <a:lnTo>
                    <a:pt x="492919" y="492918"/>
                  </a:lnTo>
                  <a:lnTo>
                    <a:pt x="452437" y="450056"/>
                  </a:lnTo>
                  <a:lnTo>
                    <a:pt x="404812" y="390525"/>
                  </a:lnTo>
                  <a:lnTo>
                    <a:pt x="347662" y="328612"/>
                  </a:lnTo>
                  <a:lnTo>
                    <a:pt x="278606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7">
              <a:extLst>
                <a:ext uri="{FF2B5EF4-FFF2-40B4-BE49-F238E27FC236}">
                  <a16:creationId xmlns:a16="http://schemas.microsoft.com/office/drawing/2014/main" id="{32D5663B-715B-4A9D-AFA8-E8DFBBD9EE27}"/>
                </a:ext>
              </a:extLst>
            </p:cNvPr>
            <p:cNvSpPr/>
            <p:nvPr/>
          </p:nvSpPr>
          <p:spPr>
            <a:xfrm>
              <a:off x="3822700" y="4210050"/>
              <a:ext cx="4546600" cy="592138"/>
            </a:xfrm>
            <a:custGeom>
              <a:avLst/>
              <a:gdLst>
                <a:gd name="connsiteX0" fmla="*/ 1576425 w 4546396"/>
                <a:gd name="connsiteY0" fmla="*/ 226771 h 592531"/>
                <a:gd name="connsiteX1" fmla="*/ 1945843 w 4546396"/>
                <a:gd name="connsiteY1" fmla="*/ 197510 h 592531"/>
                <a:gd name="connsiteX2" fmla="*/ 2212848 w 4546396"/>
                <a:gd name="connsiteY2" fmla="*/ 175564 h 592531"/>
                <a:gd name="connsiteX3" fmla="*/ 2611526 w 4546396"/>
                <a:gd name="connsiteY3" fmla="*/ 146304 h 592531"/>
                <a:gd name="connsiteX4" fmla="*/ 2841955 w 4546396"/>
                <a:gd name="connsiteY4" fmla="*/ 131673 h 592531"/>
                <a:gd name="connsiteX5" fmla="*/ 3134563 w 4546396"/>
                <a:gd name="connsiteY5" fmla="*/ 117043 h 592531"/>
                <a:gd name="connsiteX6" fmla="*/ 3386937 w 4546396"/>
                <a:gd name="connsiteY6" fmla="*/ 102412 h 592531"/>
                <a:gd name="connsiteX7" fmla="*/ 3529584 w 4546396"/>
                <a:gd name="connsiteY7" fmla="*/ 91440 h 592531"/>
                <a:gd name="connsiteX8" fmla="*/ 3738067 w 4546396"/>
                <a:gd name="connsiteY8" fmla="*/ 69494 h 592531"/>
                <a:gd name="connsiteX9" fmla="*/ 3880713 w 4546396"/>
                <a:gd name="connsiteY9" fmla="*/ 43891 h 592531"/>
                <a:gd name="connsiteX10" fmla="*/ 3950208 w 4546396"/>
                <a:gd name="connsiteY10" fmla="*/ 29260 h 592531"/>
                <a:gd name="connsiteX11" fmla="*/ 3990441 w 4546396"/>
                <a:gd name="connsiteY11" fmla="*/ 14630 h 592531"/>
                <a:gd name="connsiteX12" fmla="*/ 4016044 w 4546396"/>
                <a:gd name="connsiteY12" fmla="*/ 0 h 592531"/>
                <a:gd name="connsiteX13" fmla="*/ 4092854 w 4546396"/>
                <a:gd name="connsiteY13" fmla="*/ 0 h 592531"/>
                <a:gd name="connsiteX14" fmla="*/ 4184294 w 4546396"/>
                <a:gd name="connsiteY14" fmla="*/ 14630 h 592531"/>
                <a:gd name="connsiteX15" fmla="*/ 4257446 w 4546396"/>
                <a:gd name="connsiteY15" fmla="*/ 43891 h 592531"/>
                <a:gd name="connsiteX16" fmla="*/ 4356201 w 4546396"/>
                <a:gd name="connsiteY16" fmla="*/ 95097 h 592531"/>
                <a:gd name="connsiteX17" fmla="*/ 4403750 w 4546396"/>
                <a:gd name="connsiteY17" fmla="*/ 124358 h 592531"/>
                <a:gd name="connsiteX18" fmla="*/ 4476902 w 4546396"/>
                <a:gd name="connsiteY18" fmla="*/ 175564 h 592531"/>
                <a:gd name="connsiteX19" fmla="*/ 4513478 w 4546396"/>
                <a:gd name="connsiteY19" fmla="*/ 208483 h 592531"/>
                <a:gd name="connsiteX20" fmla="*/ 4542739 w 4546396"/>
                <a:gd name="connsiteY20" fmla="*/ 241401 h 592531"/>
                <a:gd name="connsiteX21" fmla="*/ 4546396 w 4546396"/>
                <a:gd name="connsiteY21" fmla="*/ 259689 h 592531"/>
                <a:gd name="connsiteX22" fmla="*/ 4546396 w 4546396"/>
                <a:gd name="connsiteY22" fmla="*/ 277977 h 592531"/>
                <a:gd name="connsiteX23" fmla="*/ 4531766 w 4546396"/>
                <a:gd name="connsiteY23" fmla="*/ 296265 h 592531"/>
                <a:gd name="connsiteX24" fmla="*/ 4502505 w 4546396"/>
                <a:gd name="connsiteY24" fmla="*/ 307238 h 592531"/>
                <a:gd name="connsiteX25" fmla="*/ 4433011 w 4546396"/>
                <a:gd name="connsiteY25" fmla="*/ 314553 h 592531"/>
                <a:gd name="connsiteX26" fmla="*/ 4275734 w 4546396"/>
                <a:gd name="connsiteY26" fmla="*/ 303580 h 592531"/>
                <a:gd name="connsiteX27" fmla="*/ 4008729 w 4546396"/>
                <a:gd name="connsiteY27" fmla="*/ 296265 h 592531"/>
                <a:gd name="connsiteX28" fmla="*/ 3653942 w 4546396"/>
                <a:gd name="connsiteY28" fmla="*/ 288950 h 592531"/>
                <a:gd name="connsiteX29" fmla="*/ 3200400 w 4546396"/>
                <a:gd name="connsiteY29" fmla="*/ 296265 h 592531"/>
                <a:gd name="connsiteX30" fmla="*/ 2684678 w 4546396"/>
                <a:gd name="connsiteY30" fmla="*/ 318211 h 592531"/>
                <a:gd name="connsiteX31" fmla="*/ 2414016 w 4546396"/>
                <a:gd name="connsiteY31" fmla="*/ 336499 h 592531"/>
                <a:gd name="connsiteX32" fmla="*/ 2051913 w 4546396"/>
                <a:gd name="connsiteY32" fmla="*/ 365760 h 592531"/>
                <a:gd name="connsiteX33" fmla="*/ 1660550 w 4546396"/>
                <a:gd name="connsiteY33" fmla="*/ 402336 h 592531"/>
                <a:gd name="connsiteX34" fmla="*/ 1397203 w 4546396"/>
                <a:gd name="connsiteY34" fmla="*/ 427939 h 592531"/>
                <a:gd name="connsiteX35" fmla="*/ 1196035 w 4546396"/>
                <a:gd name="connsiteY35" fmla="*/ 449884 h 592531"/>
                <a:gd name="connsiteX36" fmla="*/ 918057 w 4546396"/>
                <a:gd name="connsiteY36" fmla="*/ 486460 h 592531"/>
                <a:gd name="connsiteX37" fmla="*/ 683971 w 4546396"/>
                <a:gd name="connsiteY37" fmla="*/ 526694 h 592531"/>
                <a:gd name="connsiteX38" fmla="*/ 541324 w 4546396"/>
                <a:gd name="connsiteY38" fmla="*/ 559612 h 592531"/>
                <a:gd name="connsiteX39" fmla="*/ 479145 w 4546396"/>
                <a:gd name="connsiteY39" fmla="*/ 581558 h 592531"/>
                <a:gd name="connsiteX40" fmla="*/ 449884 w 4546396"/>
                <a:gd name="connsiteY40" fmla="*/ 588873 h 592531"/>
                <a:gd name="connsiteX41" fmla="*/ 420624 w 4546396"/>
                <a:gd name="connsiteY41" fmla="*/ 592531 h 592531"/>
                <a:gd name="connsiteX42" fmla="*/ 365760 w 4546396"/>
                <a:gd name="connsiteY42" fmla="*/ 574243 h 592531"/>
                <a:gd name="connsiteX43" fmla="*/ 303580 w 4546396"/>
                <a:gd name="connsiteY43" fmla="*/ 534009 h 592531"/>
                <a:gd name="connsiteX44" fmla="*/ 212140 w 4546396"/>
                <a:gd name="connsiteY44" fmla="*/ 446227 h 592531"/>
                <a:gd name="connsiteX45" fmla="*/ 106070 w 4546396"/>
                <a:gd name="connsiteY45" fmla="*/ 332841 h 592531"/>
                <a:gd name="connsiteX46" fmla="*/ 18288 w 4546396"/>
                <a:gd name="connsiteY46" fmla="*/ 234086 h 592531"/>
                <a:gd name="connsiteX47" fmla="*/ 3657 w 4546396"/>
                <a:gd name="connsiteY47" fmla="*/ 201168 h 592531"/>
                <a:gd name="connsiteX48" fmla="*/ 0 w 4546396"/>
                <a:gd name="connsiteY48" fmla="*/ 182880 h 592531"/>
                <a:gd name="connsiteX49" fmla="*/ 7315 w 4546396"/>
                <a:gd name="connsiteY49" fmla="*/ 168249 h 592531"/>
                <a:gd name="connsiteX50" fmla="*/ 18288 w 4546396"/>
                <a:gd name="connsiteY50" fmla="*/ 168249 h 592531"/>
                <a:gd name="connsiteX51" fmla="*/ 40233 w 4546396"/>
                <a:gd name="connsiteY51" fmla="*/ 168249 h 592531"/>
                <a:gd name="connsiteX52" fmla="*/ 76809 w 4546396"/>
                <a:gd name="connsiteY52" fmla="*/ 193852 h 592531"/>
                <a:gd name="connsiteX53" fmla="*/ 138988 w 4546396"/>
                <a:gd name="connsiteY53" fmla="*/ 230428 h 592531"/>
                <a:gd name="connsiteX54" fmla="*/ 197510 w 4546396"/>
                <a:gd name="connsiteY54" fmla="*/ 259689 h 592531"/>
                <a:gd name="connsiteX55" fmla="*/ 263347 w 4546396"/>
                <a:gd name="connsiteY55" fmla="*/ 281635 h 592531"/>
                <a:gd name="connsiteX56" fmla="*/ 336499 w 4546396"/>
                <a:gd name="connsiteY56" fmla="*/ 299923 h 592531"/>
                <a:gd name="connsiteX57" fmla="*/ 402336 w 4546396"/>
                <a:gd name="connsiteY57" fmla="*/ 310896 h 592531"/>
                <a:gd name="connsiteX58" fmla="*/ 468172 w 4546396"/>
                <a:gd name="connsiteY58" fmla="*/ 310896 h 592531"/>
                <a:gd name="connsiteX59" fmla="*/ 698601 w 4546396"/>
                <a:gd name="connsiteY59" fmla="*/ 292608 h 592531"/>
                <a:gd name="connsiteX60" fmla="*/ 1035100 w 4546396"/>
                <a:gd name="connsiteY60" fmla="*/ 270662 h 592531"/>
                <a:gd name="connsiteX61" fmla="*/ 1576425 w 4546396"/>
                <a:gd name="connsiteY61" fmla="*/ 226771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46396" h="592531">
                  <a:moveTo>
                    <a:pt x="1576425" y="226771"/>
                  </a:moveTo>
                  <a:lnTo>
                    <a:pt x="1945843" y="197510"/>
                  </a:lnTo>
                  <a:lnTo>
                    <a:pt x="2212848" y="175564"/>
                  </a:lnTo>
                  <a:lnTo>
                    <a:pt x="2611526" y="146304"/>
                  </a:lnTo>
                  <a:lnTo>
                    <a:pt x="2841955" y="131673"/>
                  </a:lnTo>
                  <a:lnTo>
                    <a:pt x="3134563" y="117043"/>
                  </a:lnTo>
                  <a:lnTo>
                    <a:pt x="3386937" y="102412"/>
                  </a:lnTo>
                  <a:lnTo>
                    <a:pt x="3529584" y="91440"/>
                  </a:lnTo>
                  <a:lnTo>
                    <a:pt x="3738067" y="69494"/>
                  </a:lnTo>
                  <a:lnTo>
                    <a:pt x="3880713" y="43891"/>
                  </a:lnTo>
                  <a:lnTo>
                    <a:pt x="3950208" y="29260"/>
                  </a:lnTo>
                  <a:lnTo>
                    <a:pt x="3990441" y="14630"/>
                  </a:lnTo>
                  <a:lnTo>
                    <a:pt x="4016044" y="0"/>
                  </a:lnTo>
                  <a:lnTo>
                    <a:pt x="4092854" y="0"/>
                  </a:lnTo>
                  <a:lnTo>
                    <a:pt x="4184294" y="14630"/>
                  </a:lnTo>
                  <a:lnTo>
                    <a:pt x="4257446" y="43891"/>
                  </a:lnTo>
                  <a:lnTo>
                    <a:pt x="4356201" y="95097"/>
                  </a:lnTo>
                  <a:lnTo>
                    <a:pt x="4403750" y="124358"/>
                  </a:lnTo>
                  <a:lnTo>
                    <a:pt x="4476902" y="175564"/>
                  </a:lnTo>
                  <a:lnTo>
                    <a:pt x="4513478" y="208483"/>
                  </a:lnTo>
                  <a:lnTo>
                    <a:pt x="4542739" y="241401"/>
                  </a:lnTo>
                  <a:lnTo>
                    <a:pt x="4546396" y="259689"/>
                  </a:lnTo>
                  <a:lnTo>
                    <a:pt x="4546396" y="277977"/>
                  </a:lnTo>
                  <a:lnTo>
                    <a:pt x="4531766" y="296265"/>
                  </a:lnTo>
                  <a:lnTo>
                    <a:pt x="4502505" y="307238"/>
                  </a:lnTo>
                  <a:lnTo>
                    <a:pt x="4433011" y="314553"/>
                  </a:lnTo>
                  <a:lnTo>
                    <a:pt x="4275734" y="303580"/>
                  </a:lnTo>
                  <a:lnTo>
                    <a:pt x="4008729" y="296265"/>
                  </a:lnTo>
                  <a:lnTo>
                    <a:pt x="3653942" y="288950"/>
                  </a:lnTo>
                  <a:lnTo>
                    <a:pt x="3200400" y="296265"/>
                  </a:lnTo>
                  <a:lnTo>
                    <a:pt x="2684678" y="318211"/>
                  </a:lnTo>
                  <a:lnTo>
                    <a:pt x="2414016" y="336499"/>
                  </a:lnTo>
                  <a:lnTo>
                    <a:pt x="2051913" y="365760"/>
                  </a:lnTo>
                  <a:lnTo>
                    <a:pt x="1660550" y="402336"/>
                  </a:lnTo>
                  <a:lnTo>
                    <a:pt x="1397203" y="427939"/>
                  </a:lnTo>
                  <a:lnTo>
                    <a:pt x="1196035" y="449884"/>
                  </a:lnTo>
                  <a:lnTo>
                    <a:pt x="918057" y="486460"/>
                  </a:lnTo>
                  <a:lnTo>
                    <a:pt x="683971" y="526694"/>
                  </a:lnTo>
                  <a:lnTo>
                    <a:pt x="541324" y="559612"/>
                  </a:lnTo>
                  <a:lnTo>
                    <a:pt x="479145" y="581558"/>
                  </a:lnTo>
                  <a:lnTo>
                    <a:pt x="449884" y="588873"/>
                  </a:lnTo>
                  <a:lnTo>
                    <a:pt x="420624" y="592531"/>
                  </a:lnTo>
                  <a:lnTo>
                    <a:pt x="365760" y="574243"/>
                  </a:lnTo>
                  <a:lnTo>
                    <a:pt x="303580" y="534009"/>
                  </a:lnTo>
                  <a:lnTo>
                    <a:pt x="212140" y="446227"/>
                  </a:lnTo>
                  <a:lnTo>
                    <a:pt x="106070" y="332841"/>
                  </a:lnTo>
                  <a:lnTo>
                    <a:pt x="18288" y="234086"/>
                  </a:lnTo>
                  <a:lnTo>
                    <a:pt x="3657" y="201168"/>
                  </a:lnTo>
                  <a:lnTo>
                    <a:pt x="0" y="182880"/>
                  </a:lnTo>
                  <a:lnTo>
                    <a:pt x="7315" y="168249"/>
                  </a:lnTo>
                  <a:lnTo>
                    <a:pt x="18288" y="168249"/>
                  </a:lnTo>
                  <a:lnTo>
                    <a:pt x="40233" y="168249"/>
                  </a:lnTo>
                  <a:lnTo>
                    <a:pt x="76809" y="193852"/>
                  </a:lnTo>
                  <a:lnTo>
                    <a:pt x="138988" y="230428"/>
                  </a:lnTo>
                  <a:lnTo>
                    <a:pt x="197510" y="259689"/>
                  </a:lnTo>
                  <a:lnTo>
                    <a:pt x="263347" y="281635"/>
                  </a:lnTo>
                  <a:lnTo>
                    <a:pt x="336499" y="299923"/>
                  </a:lnTo>
                  <a:lnTo>
                    <a:pt x="402336" y="310896"/>
                  </a:lnTo>
                  <a:lnTo>
                    <a:pt x="468172" y="310896"/>
                  </a:lnTo>
                  <a:lnTo>
                    <a:pt x="698601" y="292608"/>
                  </a:lnTo>
                  <a:lnTo>
                    <a:pt x="1035100" y="270662"/>
                  </a:lnTo>
                  <a:lnTo>
                    <a:pt x="1576425" y="22677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7">
              <a:extLst>
                <a:ext uri="{FF2B5EF4-FFF2-40B4-BE49-F238E27FC236}">
                  <a16:creationId xmlns:a16="http://schemas.microsoft.com/office/drawing/2014/main" id="{A855DDBE-497F-4F39-B1EF-F5E451488A4C}"/>
                </a:ext>
              </a:extLst>
            </p:cNvPr>
            <p:cNvSpPr/>
            <p:nvPr/>
          </p:nvSpPr>
          <p:spPr>
            <a:xfrm>
              <a:off x="4208463" y="1852612"/>
              <a:ext cx="3698875" cy="519112"/>
            </a:xfrm>
            <a:custGeom>
              <a:avLst/>
              <a:gdLst>
                <a:gd name="connsiteX0" fmla="*/ 1233099 w 3699299"/>
                <a:gd name="connsiteY0" fmla="*/ 238280 h 518259"/>
                <a:gd name="connsiteX1" fmla="*/ 1566692 w 3699299"/>
                <a:gd name="connsiteY1" fmla="*/ 214452 h 518259"/>
                <a:gd name="connsiteX2" fmla="*/ 1742423 w 3699299"/>
                <a:gd name="connsiteY2" fmla="*/ 199559 h 518259"/>
                <a:gd name="connsiteX3" fmla="*/ 2046230 w 3699299"/>
                <a:gd name="connsiteY3" fmla="*/ 172753 h 518259"/>
                <a:gd name="connsiteX4" fmla="*/ 2326209 w 3699299"/>
                <a:gd name="connsiteY4" fmla="*/ 145946 h 518259"/>
                <a:gd name="connsiteX5" fmla="*/ 2594275 w 3699299"/>
                <a:gd name="connsiteY5" fmla="*/ 122118 h 518259"/>
                <a:gd name="connsiteX6" fmla="*/ 2749157 w 3699299"/>
                <a:gd name="connsiteY6" fmla="*/ 110204 h 518259"/>
                <a:gd name="connsiteX7" fmla="*/ 2838512 w 3699299"/>
                <a:gd name="connsiteY7" fmla="*/ 98290 h 518259"/>
                <a:gd name="connsiteX8" fmla="*/ 2921910 w 3699299"/>
                <a:gd name="connsiteY8" fmla="*/ 80419 h 518259"/>
                <a:gd name="connsiteX9" fmla="*/ 2993394 w 3699299"/>
                <a:gd name="connsiteY9" fmla="*/ 62548 h 518259"/>
                <a:gd name="connsiteX10" fmla="*/ 3076792 w 3699299"/>
                <a:gd name="connsiteY10" fmla="*/ 35742 h 518259"/>
                <a:gd name="connsiteX11" fmla="*/ 3157211 w 3699299"/>
                <a:gd name="connsiteY11" fmla="*/ 2978 h 518259"/>
                <a:gd name="connsiteX12" fmla="*/ 3198910 w 3699299"/>
                <a:gd name="connsiteY12" fmla="*/ 0 h 518259"/>
                <a:gd name="connsiteX13" fmla="*/ 3282308 w 3699299"/>
                <a:gd name="connsiteY13" fmla="*/ 5957 h 518259"/>
                <a:gd name="connsiteX14" fmla="*/ 3383578 w 3699299"/>
                <a:gd name="connsiteY14" fmla="*/ 20849 h 518259"/>
                <a:gd name="connsiteX15" fmla="*/ 3475911 w 3699299"/>
                <a:gd name="connsiteY15" fmla="*/ 44677 h 518259"/>
                <a:gd name="connsiteX16" fmla="*/ 3541438 w 3699299"/>
                <a:gd name="connsiteY16" fmla="*/ 71484 h 518259"/>
                <a:gd name="connsiteX17" fmla="*/ 3577180 w 3699299"/>
                <a:gd name="connsiteY17" fmla="*/ 92333 h 518259"/>
                <a:gd name="connsiteX18" fmla="*/ 3612922 w 3699299"/>
                <a:gd name="connsiteY18" fmla="*/ 119140 h 518259"/>
                <a:gd name="connsiteX19" fmla="*/ 3651643 w 3699299"/>
                <a:gd name="connsiteY19" fmla="*/ 151903 h 518259"/>
                <a:gd name="connsiteX20" fmla="*/ 3678449 w 3699299"/>
                <a:gd name="connsiteY20" fmla="*/ 178710 h 518259"/>
                <a:gd name="connsiteX21" fmla="*/ 3693342 w 3699299"/>
                <a:gd name="connsiteY21" fmla="*/ 199559 h 518259"/>
                <a:gd name="connsiteX22" fmla="*/ 3699299 w 3699299"/>
                <a:gd name="connsiteY22" fmla="*/ 220409 h 518259"/>
                <a:gd name="connsiteX23" fmla="*/ 3699299 w 3699299"/>
                <a:gd name="connsiteY23" fmla="*/ 238280 h 518259"/>
                <a:gd name="connsiteX24" fmla="*/ 3684406 w 3699299"/>
                <a:gd name="connsiteY24" fmla="*/ 259129 h 518259"/>
                <a:gd name="connsiteX25" fmla="*/ 3648664 w 3699299"/>
                <a:gd name="connsiteY25" fmla="*/ 277000 h 518259"/>
                <a:gd name="connsiteX26" fmla="*/ 3574202 w 3699299"/>
                <a:gd name="connsiteY26" fmla="*/ 294871 h 518259"/>
                <a:gd name="connsiteX27" fmla="*/ 3487825 w 3699299"/>
                <a:gd name="connsiteY27" fmla="*/ 288914 h 518259"/>
                <a:gd name="connsiteX28" fmla="*/ 3285287 w 3699299"/>
                <a:gd name="connsiteY28" fmla="*/ 277000 h 518259"/>
                <a:gd name="connsiteX29" fmla="*/ 3112534 w 3699299"/>
                <a:gd name="connsiteY29" fmla="*/ 271043 h 518259"/>
                <a:gd name="connsiteX30" fmla="*/ 3020200 w 3699299"/>
                <a:gd name="connsiteY30" fmla="*/ 271043 h 518259"/>
                <a:gd name="connsiteX31" fmla="*/ 2778942 w 3699299"/>
                <a:gd name="connsiteY31" fmla="*/ 285936 h 518259"/>
                <a:gd name="connsiteX32" fmla="*/ 2287489 w 3699299"/>
                <a:gd name="connsiteY32" fmla="*/ 318699 h 518259"/>
                <a:gd name="connsiteX33" fmla="*/ 1724552 w 3699299"/>
                <a:gd name="connsiteY33" fmla="*/ 354441 h 518259"/>
                <a:gd name="connsiteX34" fmla="*/ 1638176 w 3699299"/>
                <a:gd name="connsiteY34" fmla="*/ 360398 h 518259"/>
                <a:gd name="connsiteX35" fmla="*/ 1188422 w 3699299"/>
                <a:gd name="connsiteY35" fmla="*/ 414011 h 518259"/>
                <a:gd name="connsiteX36" fmla="*/ 878658 w 3699299"/>
                <a:gd name="connsiteY36" fmla="*/ 449753 h 518259"/>
                <a:gd name="connsiteX37" fmla="*/ 542087 w 3699299"/>
                <a:gd name="connsiteY37" fmla="*/ 494431 h 518259"/>
                <a:gd name="connsiteX38" fmla="*/ 396140 w 3699299"/>
                <a:gd name="connsiteY38" fmla="*/ 518259 h 518259"/>
                <a:gd name="connsiteX39" fmla="*/ 345506 w 3699299"/>
                <a:gd name="connsiteY39" fmla="*/ 515280 h 518259"/>
                <a:gd name="connsiteX40" fmla="*/ 303807 w 3699299"/>
                <a:gd name="connsiteY40" fmla="*/ 503366 h 518259"/>
                <a:gd name="connsiteX41" fmla="*/ 268065 w 3699299"/>
                <a:gd name="connsiteY41" fmla="*/ 485495 h 518259"/>
                <a:gd name="connsiteX42" fmla="*/ 229344 w 3699299"/>
                <a:gd name="connsiteY42" fmla="*/ 458689 h 518259"/>
                <a:gd name="connsiteX43" fmla="*/ 187645 w 3699299"/>
                <a:gd name="connsiteY43" fmla="*/ 422947 h 518259"/>
                <a:gd name="connsiteX44" fmla="*/ 134032 w 3699299"/>
                <a:gd name="connsiteY44" fmla="*/ 369334 h 518259"/>
                <a:gd name="connsiteX45" fmla="*/ 86376 w 3699299"/>
                <a:gd name="connsiteY45" fmla="*/ 306785 h 518259"/>
                <a:gd name="connsiteX46" fmla="*/ 35742 w 3699299"/>
                <a:gd name="connsiteY46" fmla="*/ 229344 h 518259"/>
                <a:gd name="connsiteX47" fmla="*/ 5957 w 3699299"/>
                <a:gd name="connsiteY47" fmla="*/ 178710 h 518259"/>
                <a:gd name="connsiteX48" fmla="*/ 0 w 3699299"/>
                <a:gd name="connsiteY48" fmla="*/ 139989 h 518259"/>
                <a:gd name="connsiteX49" fmla="*/ 5957 w 3699299"/>
                <a:gd name="connsiteY49" fmla="*/ 116161 h 518259"/>
                <a:gd name="connsiteX50" fmla="*/ 23828 w 3699299"/>
                <a:gd name="connsiteY50" fmla="*/ 110204 h 518259"/>
                <a:gd name="connsiteX51" fmla="*/ 50634 w 3699299"/>
                <a:gd name="connsiteY51" fmla="*/ 116161 h 518259"/>
                <a:gd name="connsiteX52" fmla="*/ 89355 w 3699299"/>
                <a:gd name="connsiteY52" fmla="*/ 142968 h 518259"/>
                <a:gd name="connsiteX53" fmla="*/ 131054 w 3699299"/>
                <a:gd name="connsiteY53" fmla="*/ 175731 h 518259"/>
                <a:gd name="connsiteX54" fmla="*/ 181688 w 3699299"/>
                <a:gd name="connsiteY54" fmla="*/ 202538 h 518259"/>
                <a:gd name="connsiteX55" fmla="*/ 268065 w 3699299"/>
                <a:gd name="connsiteY55" fmla="*/ 238280 h 518259"/>
                <a:gd name="connsiteX56" fmla="*/ 351463 w 3699299"/>
                <a:gd name="connsiteY56" fmla="*/ 265086 h 518259"/>
                <a:gd name="connsiteX57" fmla="*/ 437839 w 3699299"/>
                <a:gd name="connsiteY57" fmla="*/ 285936 h 518259"/>
                <a:gd name="connsiteX58" fmla="*/ 488474 w 3699299"/>
                <a:gd name="connsiteY58" fmla="*/ 291893 h 518259"/>
                <a:gd name="connsiteX59" fmla="*/ 1060346 w 3699299"/>
                <a:gd name="connsiteY59" fmla="*/ 250194 h 518259"/>
                <a:gd name="connsiteX60" fmla="*/ 1233099 w 3699299"/>
                <a:gd name="connsiteY60" fmla="*/ 238280 h 5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699299" h="518259">
                  <a:moveTo>
                    <a:pt x="1233099" y="238280"/>
                  </a:moveTo>
                  <a:lnTo>
                    <a:pt x="1566692" y="214452"/>
                  </a:lnTo>
                  <a:lnTo>
                    <a:pt x="1742423" y="199559"/>
                  </a:lnTo>
                  <a:lnTo>
                    <a:pt x="2046230" y="172753"/>
                  </a:lnTo>
                  <a:lnTo>
                    <a:pt x="2326209" y="145946"/>
                  </a:lnTo>
                  <a:lnTo>
                    <a:pt x="2594275" y="122118"/>
                  </a:lnTo>
                  <a:lnTo>
                    <a:pt x="2749157" y="110204"/>
                  </a:lnTo>
                  <a:lnTo>
                    <a:pt x="2838512" y="98290"/>
                  </a:lnTo>
                  <a:lnTo>
                    <a:pt x="2921910" y="80419"/>
                  </a:lnTo>
                  <a:lnTo>
                    <a:pt x="2993394" y="62548"/>
                  </a:lnTo>
                  <a:lnTo>
                    <a:pt x="3076792" y="35742"/>
                  </a:lnTo>
                  <a:lnTo>
                    <a:pt x="3157211" y="2978"/>
                  </a:lnTo>
                  <a:lnTo>
                    <a:pt x="3198910" y="0"/>
                  </a:lnTo>
                  <a:lnTo>
                    <a:pt x="3282308" y="5957"/>
                  </a:lnTo>
                  <a:lnTo>
                    <a:pt x="3383578" y="20849"/>
                  </a:lnTo>
                  <a:lnTo>
                    <a:pt x="3475911" y="44677"/>
                  </a:lnTo>
                  <a:lnTo>
                    <a:pt x="3541438" y="71484"/>
                  </a:lnTo>
                  <a:lnTo>
                    <a:pt x="3577180" y="92333"/>
                  </a:lnTo>
                  <a:lnTo>
                    <a:pt x="3612922" y="119140"/>
                  </a:lnTo>
                  <a:lnTo>
                    <a:pt x="3651643" y="151903"/>
                  </a:lnTo>
                  <a:lnTo>
                    <a:pt x="3678449" y="178710"/>
                  </a:lnTo>
                  <a:lnTo>
                    <a:pt x="3693342" y="199559"/>
                  </a:lnTo>
                  <a:lnTo>
                    <a:pt x="3699299" y="220409"/>
                  </a:lnTo>
                  <a:lnTo>
                    <a:pt x="3699299" y="238280"/>
                  </a:lnTo>
                  <a:lnTo>
                    <a:pt x="3684406" y="259129"/>
                  </a:lnTo>
                  <a:lnTo>
                    <a:pt x="3648664" y="277000"/>
                  </a:lnTo>
                  <a:lnTo>
                    <a:pt x="3574202" y="294871"/>
                  </a:lnTo>
                  <a:lnTo>
                    <a:pt x="3487825" y="288914"/>
                  </a:lnTo>
                  <a:lnTo>
                    <a:pt x="3285287" y="277000"/>
                  </a:lnTo>
                  <a:lnTo>
                    <a:pt x="3112534" y="271043"/>
                  </a:lnTo>
                  <a:lnTo>
                    <a:pt x="3020200" y="271043"/>
                  </a:lnTo>
                  <a:lnTo>
                    <a:pt x="2778942" y="285936"/>
                  </a:lnTo>
                  <a:lnTo>
                    <a:pt x="2287489" y="318699"/>
                  </a:lnTo>
                  <a:lnTo>
                    <a:pt x="1724552" y="354441"/>
                  </a:lnTo>
                  <a:lnTo>
                    <a:pt x="1638176" y="360398"/>
                  </a:lnTo>
                  <a:lnTo>
                    <a:pt x="1188422" y="414011"/>
                  </a:lnTo>
                  <a:lnTo>
                    <a:pt x="878658" y="449753"/>
                  </a:lnTo>
                  <a:lnTo>
                    <a:pt x="542087" y="494431"/>
                  </a:lnTo>
                  <a:lnTo>
                    <a:pt x="396140" y="518259"/>
                  </a:lnTo>
                  <a:lnTo>
                    <a:pt x="345506" y="515280"/>
                  </a:lnTo>
                  <a:lnTo>
                    <a:pt x="303807" y="503366"/>
                  </a:lnTo>
                  <a:lnTo>
                    <a:pt x="268065" y="485495"/>
                  </a:lnTo>
                  <a:lnTo>
                    <a:pt x="229344" y="458689"/>
                  </a:lnTo>
                  <a:lnTo>
                    <a:pt x="187645" y="422947"/>
                  </a:lnTo>
                  <a:lnTo>
                    <a:pt x="134032" y="369334"/>
                  </a:lnTo>
                  <a:lnTo>
                    <a:pt x="86376" y="306785"/>
                  </a:lnTo>
                  <a:lnTo>
                    <a:pt x="35742" y="229344"/>
                  </a:lnTo>
                  <a:lnTo>
                    <a:pt x="5957" y="178710"/>
                  </a:lnTo>
                  <a:lnTo>
                    <a:pt x="0" y="139989"/>
                  </a:lnTo>
                  <a:lnTo>
                    <a:pt x="5957" y="116161"/>
                  </a:lnTo>
                  <a:lnTo>
                    <a:pt x="23828" y="110204"/>
                  </a:lnTo>
                  <a:lnTo>
                    <a:pt x="50634" y="116161"/>
                  </a:lnTo>
                  <a:lnTo>
                    <a:pt x="89355" y="142968"/>
                  </a:lnTo>
                  <a:lnTo>
                    <a:pt x="131054" y="175731"/>
                  </a:lnTo>
                  <a:lnTo>
                    <a:pt x="181688" y="202538"/>
                  </a:lnTo>
                  <a:lnTo>
                    <a:pt x="268065" y="238280"/>
                  </a:lnTo>
                  <a:lnTo>
                    <a:pt x="351463" y="265086"/>
                  </a:lnTo>
                  <a:lnTo>
                    <a:pt x="437839" y="285936"/>
                  </a:lnTo>
                  <a:lnTo>
                    <a:pt x="488474" y="291893"/>
                  </a:lnTo>
                  <a:lnTo>
                    <a:pt x="1060346" y="250194"/>
                  </a:lnTo>
                  <a:lnTo>
                    <a:pt x="1233099" y="23828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8">
              <a:extLst>
                <a:ext uri="{FF2B5EF4-FFF2-40B4-BE49-F238E27FC236}">
                  <a16:creationId xmlns:a16="http://schemas.microsoft.com/office/drawing/2014/main" id="{A58DC419-4D64-408B-94B9-EAC6535597FC}"/>
                </a:ext>
              </a:extLst>
            </p:cNvPr>
            <p:cNvSpPr/>
            <p:nvPr/>
          </p:nvSpPr>
          <p:spPr>
            <a:xfrm>
              <a:off x="5332413" y="2160588"/>
              <a:ext cx="727075" cy="744537"/>
            </a:xfrm>
            <a:custGeom>
              <a:avLst/>
              <a:gdLst>
                <a:gd name="connsiteX0" fmla="*/ 397668 w 726281"/>
                <a:gd name="connsiteY0" fmla="*/ 488156 h 745331"/>
                <a:gd name="connsiteX1" fmla="*/ 476250 w 726281"/>
                <a:gd name="connsiteY1" fmla="*/ 423862 h 745331"/>
                <a:gd name="connsiteX2" fmla="*/ 521493 w 726281"/>
                <a:gd name="connsiteY2" fmla="*/ 388144 h 745331"/>
                <a:gd name="connsiteX3" fmla="*/ 557212 w 726281"/>
                <a:gd name="connsiteY3" fmla="*/ 364331 h 745331"/>
                <a:gd name="connsiteX4" fmla="*/ 592931 w 726281"/>
                <a:gd name="connsiteY4" fmla="*/ 350044 h 745331"/>
                <a:gd name="connsiteX5" fmla="*/ 631031 w 726281"/>
                <a:gd name="connsiteY5" fmla="*/ 333375 h 745331"/>
                <a:gd name="connsiteX6" fmla="*/ 673893 w 726281"/>
                <a:gd name="connsiteY6" fmla="*/ 309562 h 745331"/>
                <a:gd name="connsiteX7" fmla="*/ 700087 w 726281"/>
                <a:gd name="connsiteY7" fmla="*/ 290512 h 745331"/>
                <a:gd name="connsiteX8" fmla="*/ 721518 w 726281"/>
                <a:gd name="connsiteY8" fmla="*/ 266700 h 745331"/>
                <a:gd name="connsiteX9" fmla="*/ 726281 w 726281"/>
                <a:gd name="connsiteY9" fmla="*/ 245269 h 745331"/>
                <a:gd name="connsiteX10" fmla="*/ 726281 w 726281"/>
                <a:gd name="connsiteY10" fmla="*/ 230981 h 745331"/>
                <a:gd name="connsiteX11" fmla="*/ 714375 w 726281"/>
                <a:gd name="connsiteY11" fmla="*/ 207169 h 745331"/>
                <a:gd name="connsiteX12" fmla="*/ 654843 w 726281"/>
                <a:gd name="connsiteY12" fmla="*/ 150019 h 745331"/>
                <a:gd name="connsiteX13" fmla="*/ 607218 w 726281"/>
                <a:gd name="connsiteY13" fmla="*/ 104775 h 745331"/>
                <a:gd name="connsiteX14" fmla="*/ 550068 w 726281"/>
                <a:gd name="connsiteY14" fmla="*/ 57150 h 745331"/>
                <a:gd name="connsiteX15" fmla="*/ 507206 w 726281"/>
                <a:gd name="connsiteY15" fmla="*/ 0 h 745331"/>
                <a:gd name="connsiteX16" fmla="*/ 271462 w 726281"/>
                <a:gd name="connsiteY16" fmla="*/ 30956 h 745331"/>
                <a:gd name="connsiteX17" fmla="*/ 364331 w 726281"/>
                <a:gd name="connsiteY17" fmla="*/ 85725 h 745331"/>
                <a:gd name="connsiteX18" fmla="*/ 407193 w 726281"/>
                <a:gd name="connsiteY18" fmla="*/ 116681 h 745331"/>
                <a:gd name="connsiteX19" fmla="*/ 421481 w 726281"/>
                <a:gd name="connsiteY19" fmla="*/ 133350 h 745331"/>
                <a:gd name="connsiteX20" fmla="*/ 431006 w 726281"/>
                <a:gd name="connsiteY20" fmla="*/ 150019 h 745331"/>
                <a:gd name="connsiteX21" fmla="*/ 435768 w 726281"/>
                <a:gd name="connsiteY21" fmla="*/ 161925 h 745331"/>
                <a:gd name="connsiteX22" fmla="*/ 435768 w 726281"/>
                <a:gd name="connsiteY22" fmla="*/ 183356 h 745331"/>
                <a:gd name="connsiteX23" fmla="*/ 421481 w 726281"/>
                <a:gd name="connsiteY23" fmla="*/ 216694 h 745331"/>
                <a:gd name="connsiteX24" fmla="*/ 338137 w 726281"/>
                <a:gd name="connsiteY24" fmla="*/ 326231 h 745331"/>
                <a:gd name="connsiteX25" fmla="*/ 211931 w 726281"/>
                <a:gd name="connsiteY25" fmla="*/ 478631 h 745331"/>
                <a:gd name="connsiteX26" fmla="*/ 123825 w 726281"/>
                <a:gd name="connsiteY26" fmla="*/ 571500 h 745331"/>
                <a:gd name="connsiteX27" fmla="*/ 28575 w 726281"/>
                <a:gd name="connsiteY27" fmla="*/ 671512 h 745331"/>
                <a:gd name="connsiteX28" fmla="*/ 0 w 726281"/>
                <a:gd name="connsiteY28" fmla="*/ 700087 h 745331"/>
                <a:gd name="connsiteX29" fmla="*/ 138112 w 726281"/>
                <a:gd name="connsiteY29" fmla="*/ 745331 h 745331"/>
                <a:gd name="connsiteX30" fmla="*/ 226218 w 726281"/>
                <a:gd name="connsiteY30" fmla="*/ 652462 h 745331"/>
                <a:gd name="connsiteX31" fmla="*/ 295275 w 726281"/>
                <a:gd name="connsiteY31" fmla="*/ 585787 h 745331"/>
                <a:gd name="connsiteX32" fmla="*/ 397668 w 726281"/>
                <a:gd name="connsiteY32" fmla="*/ 4881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6281" h="745331">
                  <a:moveTo>
                    <a:pt x="397668" y="488156"/>
                  </a:moveTo>
                  <a:lnTo>
                    <a:pt x="476250" y="423862"/>
                  </a:lnTo>
                  <a:lnTo>
                    <a:pt x="521493" y="388144"/>
                  </a:lnTo>
                  <a:lnTo>
                    <a:pt x="557212" y="364331"/>
                  </a:lnTo>
                  <a:lnTo>
                    <a:pt x="592931" y="350044"/>
                  </a:lnTo>
                  <a:lnTo>
                    <a:pt x="631031" y="333375"/>
                  </a:lnTo>
                  <a:lnTo>
                    <a:pt x="673893" y="309562"/>
                  </a:lnTo>
                  <a:lnTo>
                    <a:pt x="700087" y="290512"/>
                  </a:lnTo>
                  <a:lnTo>
                    <a:pt x="721518" y="266700"/>
                  </a:lnTo>
                  <a:lnTo>
                    <a:pt x="726281" y="245269"/>
                  </a:lnTo>
                  <a:lnTo>
                    <a:pt x="726281" y="230981"/>
                  </a:lnTo>
                  <a:lnTo>
                    <a:pt x="714375" y="207169"/>
                  </a:lnTo>
                  <a:lnTo>
                    <a:pt x="654843" y="150019"/>
                  </a:lnTo>
                  <a:lnTo>
                    <a:pt x="607218" y="104775"/>
                  </a:lnTo>
                  <a:lnTo>
                    <a:pt x="550068" y="57150"/>
                  </a:lnTo>
                  <a:lnTo>
                    <a:pt x="507206" y="0"/>
                  </a:lnTo>
                  <a:lnTo>
                    <a:pt x="271462" y="30956"/>
                  </a:lnTo>
                  <a:lnTo>
                    <a:pt x="364331" y="85725"/>
                  </a:lnTo>
                  <a:lnTo>
                    <a:pt x="407193" y="116681"/>
                  </a:lnTo>
                  <a:lnTo>
                    <a:pt x="421481" y="133350"/>
                  </a:lnTo>
                  <a:lnTo>
                    <a:pt x="431006" y="150019"/>
                  </a:lnTo>
                  <a:lnTo>
                    <a:pt x="435768" y="161925"/>
                  </a:lnTo>
                  <a:lnTo>
                    <a:pt x="435768" y="183356"/>
                  </a:lnTo>
                  <a:lnTo>
                    <a:pt x="421481" y="216694"/>
                  </a:lnTo>
                  <a:lnTo>
                    <a:pt x="338137" y="326231"/>
                  </a:lnTo>
                  <a:lnTo>
                    <a:pt x="211931" y="478631"/>
                  </a:lnTo>
                  <a:lnTo>
                    <a:pt x="123825" y="571500"/>
                  </a:lnTo>
                  <a:lnTo>
                    <a:pt x="28575" y="671512"/>
                  </a:lnTo>
                  <a:lnTo>
                    <a:pt x="0" y="700087"/>
                  </a:lnTo>
                  <a:lnTo>
                    <a:pt x="138112" y="745331"/>
                  </a:lnTo>
                  <a:lnTo>
                    <a:pt x="226218" y="652462"/>
                  </a:lnTo>
                  <a:lnTo>
                    <a:pt x="295275" y="585787"/>
                  </a:lnTo>
                  <a:lnTo>
                    <a:pt x="397668" y="4881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9">
              <a:extLst>
                <a:ext uri="{FF2B5EF4-FFF2-40B4-BE49-F238E27FC236}">
                  <a16:creationId xmlns:a16="http://schemas.microsoft.com/office/drawing/2014/main" id="{91756E57-87DF-4800-BB1A-B2A67E1A46E8}"/>
                </a:ext>
              </a:extLst>
            </p:cNvPr>
            <p:cNvSpPr/>
            <p:nvPr/>
          </p:nvSpPr>
          <p:spPr>
            <a:xfrm>
              <a:off x="5275262" y="2820987"/>
              <a:ext cx="844550" cy="279400"/>
            </a:xfrm>
            <a:custGeom>
              <a:avLst/>
              <a:gdLst>
                <a:gd name="connsiteX0" fmla="*/ 550068 w 845343"/>
                <a:gd name="connsiteY0" fmla="*/ 107157 h 278607"/>
                <a:gd name="connsiteX1" fmla="*/ 454818 w 845343"/>
                <a:gd name="connsiteY1" fmla="*/ 92869 h 278607"/>
                <a:gd name="connsiteX2" fmla="*/ 309562 w 845343"/>
                <a:gd name="connsiteY2" fmla="*/ 59532 h 278607"/>
                <a:gd name="connsiteX3" fmla="*/ 192881 w 845343"/>
                <a:gd name="connsiteY3" fmla="*/ 26194 h 278607"/>
                <a:gd name="connsiteX4" fmla="*/ 95250 w 845343"/>
                <a:gd name="connsiteY4" fmla="*/ 0 h 278607"/>
                <a:gd name="connsiteX5" fmla="*/ 64293 w 845343"/>
                <a:gd name="connsiteY5" fmla="*/ 33338 h 278607"/>
                <a:gd name="connsiteX6" fmla="*/ 52387 w 845343"/>
                <a:gd name="connsiteY6" fmla="*/ 42863 h 278607"/>
                <a:gd name="connsiteX7" fmla="*/ 30956 w 845343"/>
                <a:gd name="connsiteY7" fmla="*/ 78582 h 278607"/>
                <a:gd name="connsiteX8" fmla="*/ 9525 w 845343"/>
                <a:gd name="connsiteY8" fmla="*/ 123825 h 278607"/>
                <a:gd name="connsiteX9" fmla="*/ 0 w 845343"/>
                <a:gd name="connsiteY9" fmla="*/ 161925 h 278607"/>
                <a:gd name="connsiteX10" fmla="*/ 2381 w 845343"/>
                <a:gd name="connsiteY10" fmla="*/ 202407 h 278607"/>
                <a:gd name="connsiteX11" fmla="*/ 14287 w 845343"/>
                <a:gd name="connsiteY11" fmla="*/ 221457 h 278607"/>
                <a:gd name="connsiteX12" fmla="*/ 28575 w 845343"/>
                <a:gd name="connsiteY12" fmla="*/ 230982 h 278607"/>
                <a:gd name="connsiteX13" fmla="*/ 52387 w 845343"/>
                <a:gd name="connsiteY13" fmla="*/ 238125 h 278607"/>
                <a:gd name="connsiteX14" fmla="*/ 102393 w 845343"/>
                <a:gd name="connsiteY14" fmla="*/ 235744 h 278607"/>
                <a:gd name="connsiteX15" fmla="*/ 180975 w 845343"/>
                <a:gd name="connsiteY15" fmla="*/ 226219 h 278607"/>
                <a:gd name="connsiteX16" fmla="*/ 247650 w 845343"/>
                <a:gd name="connsiteY16" fmla="*/ 221457 h 278607"/>
                <a:gd name="connsiteX17" fmla="*/ 319087 w 845343"/>
                <a:gd name="connsiteY17" fmla="*/ 219075 h 278607"/>
                <a:gd name="connsiteX18" fmla="*/ 385762 w 845343"/>
                <a:gd name="connsiteY18" fmla="*/ 221457 h 278607"/>
                <a:gd name="connsiteX19" fmla="*/ 452437 w 845343"/>
                <a:gd name="connsiteY19" fmla="*/ 228600 h 278607"/>
                <a:gd name="connsiteX20" fmla="*/ 519112 w 845343"/>
                <a:gd name="connsiteY20" fmla="*/ 240507 h 278607"/>
                <a:gd name="connsiteX21" fmla="*/ 578643 w 845343"/>
                <a:gd name="connsiteY21" fmla="*/ 254794 h 278607"/>
                <a:gd name="connsiteX22" fmla="*/ 681037 w 845343"/>
                <a:gd name="connsiteY22" fmla="*/ 278607 h 278607"/>
                <a:gd name="connsiteX23" fmla="*/ 845343 w 845343"/>
                <a:gd name="connsiteY23" fmla="*/ 142875 h 278607"/>
                <a:gd name="connsiteX24" fmla="*/ 731043 w 845343"/>
                <a:gd name="connsiteY24" fmla="*/ 130969 h 278607"/>
                <a:gd name="connsiteX25" fmla="*/ 600075 w 845343"/>
                <a:gd name="connsiteY25" fmla="*/ 114300 h 278607"/>
                <a:gd name="connsiteX26" fmla="*/ 550068 w 845343"/>
                <a:gd name="connsiteY26" fmla="*/ 107157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5343" h="278607">
                  <a:moveTo>
                    <a:pt x="550068" y="107157"/>
                  </a:moveTo>
                  <a:lnTo>
                    <a:pt x="454818" y="92869"/>
                  </a:lnTo>
                  <a:lnTo>
                    <a:pt x="309562" y="59532"/>
                  </a:lnTo>
                  <a:lnTo>
                    <a:pt x="192881" y="26194"/>
                  </a:lnTo>
                  <a:lnTo>
                    <a:pt x="95250" y="0"/>
                  </a:lnTo>
                  <a:lnTo>
                    <a:pt x="64293" y="33338"/>
                  </a:lnTo>
                  <a:lnTo>
                    <a:pt x="52387" y="42863"/>
                  </a:lnTo>
                  <a:lnTo>
                    <a:pt x="30956" y="78582"/>
                  </a:lnTo>
                  <a:lnTo>
                    <a:pt x="9525" y="123825"/>
                  </a:lnTo>
                  <a:lnTo>
                    <a:pt x="0" y="161925"/>
                  </a:lnTo>
                  <a:lnTo>
                    <a:pt x="2381" y="202407"/>
                  </a:lnTo>
                  <a:lnTo>
                    <a:pt x="14287" y="221457"/>
                  </a:lnTo>
                  <a:lnTo>
                    <a:pt x="28575" y="230982"/>
                  </a:lnTo>
                  <a:lnTo>
                    <a:pt x="52387" y="238125"/>
                  </a:lnTo>
                  <a:lnTo>
                    <a:pt x="102393" y="235744"/>
                  </a:lnTo>
                  <a:lnTo>
                    <a:pt x="180975" y="226219"/>
                  </a:lnTo>
                  <a:lnTo>
                    <a:pt x="247650" y="221457"/>
                  </a:lnTo>
                  <a:lnTo>
                    <a:pt x="319087" y="219075"/>
                  </a:lnTo>
                  <a:lnTo>
                    <a:pt x="385762" y="221457"/>
                  </a:lnTo>
                  <a:lnTo>
                    <a:pt x="452437" y="228600"/>
                  </a:lnTo>
                  <a:lnTo>
                    <a:pt x="519112" y="240507"/>
                  </a:lnTo>
                  <a:lnTo>
                    <a:pt x="578643" y="254794"/>
                  </a:lnTo>
                  <a:lnTo>
                    <a:pt x="681037" y="278607"/>
                  </a:lnTo>
                  <a:lnTo>
                    <a:pt x="845343" y="142875"/>
                  </a:lnTo>
                  <a:lnTo>
                    <a:pt x="731043" y="130969"/>
                  </a:lnTo>
                  <a:lnTo>
                    <a:pt x="600075" y="114300"/>
                  </a:lnTo>
                  <a:lnTo>
                    <a:pt x="550068" y="1071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0">
              <a:extLst>
                <a:ext uri="{FF2B5EF4-FFF2-40B4-BE49-F238E27FC236}">
                  <a16:creationId xmlns:a16="http://schemas.microsoft.com/office/drawing/2014/main" id="{922AD3CC-B148-48C6-9DE5-57FE6176D5A1}"/>
                </a:ext>
              </a:extLst>
            </p:cNvPr>
            <p:cNvSpPr/>
            <p:nvPr/>
          </p:nvSpPr>
          <p:spPr>
            <a:xfrm>
              <a:off x="5203825" y="2286000"/>
              <a:ext cx="1524000" cy="1438275"/>
            </a:xfrm>
            <a:custGeom>
              <a:avLst/>
              <a:gdLst>
                <a:gd name="connsiteX0" fmla="*/ 831056 w 1524000"/>
                <a:gd name="connsiteY0" fmla="*/ 928688 h 1438275"/>
                <a:gd name="connsiteX1" fmla="*/ 969169 w 1524000"/>
                <a:gd name="connsiteY1" fmla="*/ 816769 h 1438275"/>
                <a:gd name="connsiteX2" fmla="*/ 1083469 w 1524000"/>
                <a:gd name="connsiteY2" fmla="*/ 721519 h 1438275"/>
                <a:gd name="connsiteX3" fmla="*/ 1204912 w 1524000"/>
                <a:gd name="connsiteY3" fmla="*/ 619125 h 1438275"/>
                <a:gd name="connsiteX4" fmla="*/ 1257300 w 1524000"/>
                <a:gd name="connsiteY4" fmla="*/ 576263 h 1438275"/>
                <a:gd name="connsiteX5" fmla="*/ 1302544 w 1524000"/>
                <a:gd name="connsiteY5" fmla="*/ 535781 h 1438275"/>
                <a:gd name="connsiteX6" fmla="*/ 1333500 w 1524000"/>
                <a:gd name="connsiteY6" fmla="*/ 514350 h 1438275"/>
                <a:gd name="connsiteX7" fmla="*/ 1378744 w 1524000"/>
                <a:gd name="connsiteY7" fmla="*/ 488156 h 1438275"/>
                <a:gd name="connsiteX8" fmla="*/ 1435894 w 1524000"/>
                <a:gd name="connsiteY8" fmla="*/ 461963 h 1438275"/>
                <a:gd name="connsiteX9" fmla="*/ 1473994 w 1524000"/>
                <a:gd name="connsiteY9" fmla="*/ 450056 h 1438275"/>
                <a:gd name="connsiteX10" fmla="*/ 1497806 w 1524000"/>
                <a:gd name="connsiteY10" fmla="*/ 435769 h 1438275"/>
                <a:gd name="connsiteX11" fmla="*/ 1514475 w 1524000"/>
                <a:gd name="connsiteY11" fmla="*/ 416719 h 1438275"/>
                <a:gd name="connsiteX12" fmla="*/ 1524000 w 1524000"/>
                <a:gd name="connsiteY12" fmla="*/ 390525 h 1438275"/>
                <a:gd name="connsiteX13" fmla="*/ 1524000 w 1524000"/>
                <a:gd name="connsiteY13" fmla="*/ 364331 h 1438275"/>
                <a:gd name="connsiteX14" fmla="*/ 1514475 w 1524000"/>
                <a:gd name="connsiteY14" fmla="*/ 323850 h 1438275"/>
                <a:gd name="connsiteX15" fmla="*/ 1483519 w 1524000"/>
                <a:gd name="connsiteY15" fmla="*/ 273844 h 1438275"/>
                <a:gd name="connsiteX16" fmla="*/ 1445419 w 1524000"/>
                <a:gd name="connsiteY16" fmla="*/ 221456 h 1438275"/>
                <a:gd name="connsiteX17" fmla="*/ 1393031 w 1524000"/>
                <a:gd name="connsiteY17" fmla="*/ 164306 h 1438275"/>
                <a:gd name="connsiteX18" fmla="*/ 1352550 w 1524000"/>
                <a:gd name="connsiteY18" fmla="*/ 123825 h 1438275"/>
                <a:gd name="connsiteX19" fmla="*/ 1283494 w 1524000"/>
                <a:gd name="connsiteY19" fmla="*/ 61913 h 1438275"/>
                <a:gd name="connsiteX20" fmla="*/ 1238250 w 1524000"/>
                <a:gd name="connsiteY20" fmla="*/ 23813 h 1438275"/>
                <a:gd name="connsiteX21" fmla="*/ 1202531 w 1524000"/>
                <a:gd name="connsiteY21" fmla="*/ 4763 h 1438275"/>
                <a:gd name="connsiteX22" fmla="*/ 1185862 w 1524000"/>
                <a:gd name="connsiteY22" fmla="*/ 0 h 1438275"/>
                <a:gd name="connsiteX23" fmla="*/ 1169194 w 1524000"/>
                <a:gd name="connsiteY23" fmla="*/ 0 h 1438275"/>
                <a:gd name="connsiteX24" fmla="*/ 1162050 w 1524000"/>
                <a:gd name="connsiteY24" fmla="*/ 9525 h 1438275"/>
                <a:gd name="connsiteX25" fmla="*/ 1166812 w 1524000"/>
                <a:gd name="connsiteY25" fmla="*/ 30956 h 1438275"/>
                <a:gd name="connsiteX26" fmla="*/ 1181100 w 1524000"/>
                <a:gd name="connsiteY26" fmla="*/ 64294 h 1438275"/>
                <a:gd name="connsiteX27" fmla="*/ 1195387 w 1524000"/>
                <a:gd name="connsiteY27" fmla="*/ 100013 h 1438275"/>
                <a:gd name="connsiteX28" fmla="*/ 1207294 w 1524000"/>
                <a:gd name="connsiteY28" fmla="*/ 150019 h 1438275"/>
                <a:gd name="connsiteX29" fmla="*/ 1209675 w 1524000"/>
                <a:gd name="connsiteY29" fmla="*/ 190500 h 1438275"/>
                <a:gd name="connsiteX30" fmla="*/ 1202531 w 1524000"/>
                <a:gd name="connsiteY30" fmla="*/ 230981 h 1438275"/>
                <a:gd name="connsiteX31" fmla="*/ 1188244 w 1524000"/>
                <a:gd name="connsiteY31" fmla="*/ 264319 h 1438275"/>
                <a:gd name="connsiteX32" fmla="*/ 1164431 w 1524000"/>
                <a:gd name="connsiteY32" fmla="*/ 300038 h 1438275"/>
                <a:gd name="connsiteX33" fmla="*/ 1064419 w 1524000"/>
                <a:gd name="connsiteY33" fmla="*/ 409575 h 1438275"/>
                <a:gd name="connsiteX34" fmla="*/ 919162 w 1524000"/>
                <a:gd name="connsiteY34" fmla="*/ 564356 h 1438275"/>
                <a:gd name="connsiteX35" fmla="*/ 809625 w 1524000"/>
                <a:gd name="connsiteY35" fmla="*/ 676275 h 1438275"/>
                <a:gd name="connsiteX36" fmla="*/ 597694 w 1524000"/>
                <a:gd name="connsiteY36" fmla="*/ 881063 h 1438275"/>
                <a:gd name="connsiteX37" fmla="*/ 450056 w 1524000"/>
                <a:gd name="connsiteY37" fmla="*/ 1012031 h 1438275"/>
                <a:gd name="connsiteX38" fmla="*/ 330994 w 1524000"/>
                <a:gd name="connsiteY38" fmla="*/ 1116806 h 1438275"/>
                <a:gd name="connsiteX39" fmla="*/ 228600 w 1524000"/>
                <a:gd name="connsiteY39" fmla="*/ 1202531 h 1438275"/>
                <a:gd name="connsiteX40" fmla="*/ 173831 w 1524000"/>
                <a:gd name="connsiteY40" fmla="*/ 1243013 h 1438275"/>
                <a:gd name="connsiteX41" fmla="*/ 102394 w 1524000"/>
                <a:gd name="connsiteY41" fmla="*/ 1288256 h 1438275"/>
                <a:gd name="connsiteX42" fmla="*/ 59531 w 1524000"/>
                <a:gd name="connsiteY42" fmla="*/ 1312069 h 1438275"/>
                <a:gd name="connsiteX43" fmla="*/ 28575 w 1524000"/>
                <a:gd name="connsiteY43" fmla="*/ 1323975 h 1438275"/>
                <a:gd name="connsiteX44" fmla="*/ 7144 w 1524000"/>
                <a:gd name="connsiteY44" fmla="*/ 1338263 h 1438275"/>
                <a:gd name="connsiteX45" fmla="*/ 0 w 1524000"/>
                <a:gd name="connsiteY45" fmla="*/ 1362075 h 1438275"/>
                <a:gd name="connsiteX46" fmla="*/ 4762 w 1524000"/>
                <a:gd name="connsiteY46" fmla="*/ 1395413 h 1438275"/>
                <a:gd name="connsiteX47" fmla="*/ 21431 w 1524000"/>
                <a:gd name="connsiteY47" fmla="*/ 1423988 h 1438275"/>
                <a:gd name="connsiteX48" fmla="*/ 35719 w 1524000"/>
                <a:gd name="connsiteY48" fmla="*/ 1438275 h 1438275"/>
                <a:gd name="connsiteX49" fmla="*/ 295275 w 1524000"/>
                <a:gd name="connsiteY49" fmla="*/ 1369219 h 1438275"/>
                <a:gd name="connsiteX50" fmla="*/ 414337 w 1524000"/>
                <a:gd name="connsiteY50" fmla="*/ 1257300 h 1438275"/>
                <a:gd name="connsiteX51" fmla="*/ 557212 w 1524000"/>
                <a:gd name="connsiteY51" fmla="*/ 1147763 h 1438275"/>
                <a:gd name="connsiteX52" fmla="*/ 671512 w 1524000"/>
                <a:gd name="connsiteY52" fmla="*/ 1057275 h 1438275"/>
                <a:gd name="connsiteX53" fmla="*/ 831056 w 1524000"/>
                <a:gd name="connsiteY53" fmla="*/ 9286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438275">
                  <a:moveTo>
                    <a:pt x="831056" y="928688"/>
                  </a:moveTo>
                  <a:lnTo>
                    <a:pt x="969169" y="816769"/>
                  </a:lnTo>
                  <a:lnTo>
                    <a:pt x="1083469" y="721519"/>
                  </a:lnTo>
                  <a:lnTo>
                    <a:pt x="1204912" y="619125"/>
                  </a:lnTo>
                  <a:lnTo>
                    <a:pt x="1257300" y="576263"/>
                  </a:lnTo>
                  <a:lnTo>
                    <a:pt x="1302544" y="535781"/>
                  </a:lnTo>
                  <a:lnTo>
                    <a:pt x="1333500" y="514350"/>
                  </a:lnTo>
                  <a:lnTo>
                    <a:pt x="1378744" y="488156"/>
                  </a:lnTo>
                  <a:lnTo>
                    <a:pt x="1435894" y="461963"/>
                  </a:lnTo>
                  <a:lnTo>
                    <a:pt x="1473994" y="450056"/>
                  </a:lnTo>
                  <a:lnTo>
                    <a:pt x="1497806" y="435769"/>
                  </a:lnTo>
                  <a:lnTo>
                    <a:pt x="1514475" y="416719"/>
                  </a:lnTo>
                  <a:lnTo>
                    <a:pt x="1524000" y="390525"/>
                  </a:lnTo>
                  <a:lnTo>
                    <a:pt x="1524000" y="364331"/>
                  </a:lnTo>
                  <a:lnTo>
                    <a:pt x="1514475" y="323850"/>
                  </a:lnTo>
                  <a:lnTo>
                    <a:pt x="1483519" y="273844"/>
                  </a:lnTo>
                  <a:lnTo>
                    <a:pt x="1445419" y="221456"/>
                  </a:lnTo>
                  <a:lnTo>
                    <a:pt x="1393031" y="164306"/>
                  </a:lnTo>
                  <a:lnTo>
                    <a:pt x="1352550" y="123825"/>
                  </a:lnTo>
                  <a:lnTo>
                    <a:pt x="1283494" y="61913"/>
                  </a:lnTo>
                  <a:lnTo>
                    <a:pt x="1238250" y="23813"/>
                  </a:lnTo>
                  <a:lnTo>
                    <a:pt x="1202531" y="4763"/>
                  </a:lnTo>
                  <a:lnTo>
                    <a:pt x="1185862" y="0"/>
                  </a:lnTo>
                  <a:lnTo>
                    <a:pt x="1169194" y="0"/>
                  </a:lnTo>
                  <a:lnTo>
                    <a:pt x="1162050" y="9525"/>
                  </a:lnTo>
                  <a:lnTo>
                    <a:pt x="1166812" y="30956"/>
                  </a:lnTo>
                  <a:lnTo>
                    <a:pt x="1181100" y="64294"/>
                  </a:lnTo>
                  <a:lnTo>
                    <a:pt x="1195387" y="100013"/>
                  </a:lnTo>
                  <a:lnTo>
                    <a:pt x="1207294" y="150019"/>
                  </a:lnTo>
                  <a:lnTo>
                    <a:pt x="1209675" y="190500"/>
                  </a:lnTo>
                  <a:lnTo>
                    <a:pt x="1202531" y="230981"/>
                  </a:lnTo>
                  <a:lnTo>
                    <a:pt x="1188244" y="264319"/>
                  </a:lnTo>
                  <a:lnTo>
                    <a:pt x="1164431" y="300038"/>
                  </a:lnTo>
                  <a:lnTo>
                    <a:pt x="1064419" y="409575"/>
                  </a:lnTo>
                  <a:lnTo>
                    <a:pt x="919162" y="564356"/>
                  </a:lnTo>
                  <a:lnTo>
                    <a:pt x="809625" y="676275"/>
                  </a:lnTo>
                  <a:lnTo>
                    <a:pt x="597694" y="881063"/>
                  </a:lnTo>
                  <a:lnTo>
                    <a:pt x="450056" y="1012031"/>
                  </a:lnTo>
                  <a:lnTo>
                    <a:pt x="330994" y="1116806"/>
                  </a:lnTo>
                  <a:lnTo>
                    <a:pt x="228600" y="1202531"/>
                  </a:lnTo>
                  <a:lnTo>
                    <a:pt x="173831" y="1243013"/>
                  </a:lnTo>
                  <a:lnTo>
                    <a:pt x="102394" y="1288256"/>
                  </a:lnTo>
                  <a:lnTo>
                    <a:pt x="59531" y="1312069"/>
                  </a:lnTo>
                  <a:lnTo>
                    <a:pt x="28575" y="1323975"/>
                  </a:lnTo>
                  <a:lnTo>
                    <a:pt x="7144" y="1338263"/>
                  </a:lnTo>
                  <a:lnTo>
                    <a:pt x="0" y="1362075"/>
                  </a:lnTo>
                  <a:lnTo>
                    <a:pt x="4762" y="1395413"/>
                  </a:lnTo>
                  <a:lnTo>
                    <a:pt x="21431" y="1423988"/>
                  </a:lnTo>
                  <a:lnTo>
                    <a:pt x="35719" y="1438275"/>
                  </a:lnTo>
                  <a:lnTo>
                    <a:pt x="295275" y="1369219"/>
                  </a:lnTo>
                  <a:lnTo>
                    <a:pt x="414337" y="1257300"/>
                  </a:lnTo>
                  <a:lnTo>
                    <a:pt x="557212" y="1147763"/>
                  </a:lnTo>
                  <a:lnTo>
                    <a:pt x="671512" y="1057275"/>
                  </a:lnTo>
                  <a:lnTo>
                    <a:pt x="831056" y="9286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1">
              <a:extLst>
                <a:ext uri="{FF2B5EF4-FFF2-40B4-BE49-F238E27FC236}">
                  <a16:creationId xmlns:a16="http://schemas.microsoft.com/office/drawing/2014/main" id="{F1D6FA94-302D-4888-9F20-B319DCBD7F7E}"/>
                </a:ext>
              </a:extLst>
            </p:cNvPr>
            <p:cNvSpPr/>
            <p:nvPr/>
          </p:nvSpPr>
          <p:spPr>
            <a:xfrm>
              <a:off x="5205412" y="3405189"/>
              <a:ext cx="1506538" cy="454025"/>
            </a:xfrm>
            <a:custGeom>
              <a:avLst/>
              <a:gdLst>
                <a:gd name="connsiteX0" fmla="*/ 871538 w 1507331"/>
                <a:gd name="connsiteY0" fmla="*/ 114300 h 454818"/>
                <a:gd name="connsiteX1" fmla="*/ 764381 w 1507331"/>
                <a:gd name="connsiteY1" fmla="*/ 130968 h 454818"/>
                <a:gd name="connsiteX2" fmla="*/ 590550 w 1507331"/>
                <a:gd name="connsiteY2" fmla="*/ 154781 h 454818"/>
                <a:gd name="connsiteX3" fmla="*/ 392906 w 1507331"/>
                <a:gd name="connsiteY3" fmla="*/ 173831 h 454818"/>
                <a:gd name="connsiteX4" fmla="*/ 59531 w 1507331"/>
                <a:gd name="connsiteY4" fmla="*/ 183356 h 454818"/>
                <a:gd name="connsiteX5" fmla="*/ 16669 w 1507331"/>
                <a:gd name="connsiteY5" fmla="*/ 204787 h 454818"/>
                <a:gd name="connsiteX6" fmla="*/ 0 w 1507331"/>
                <a:gd name="connsiteY6" fmla="*/ 235743 h 454818"/>
                <a:gd name="connsiteX7" fmla="*/ 7144 w 1507331"/>
                <a:gd name="connsiteY7" fmla="*/ 266700 h 454818"/>
                <a:gd name="connsiteX8" fmla="*/ 21431 w 1507331"/>
                <a:gd name="connsiteY8" fmla="*/ 292893 h 454818"/>
                <a:gd name="connsiteX9" fmla="*/ 40481 w 1507331"/>
                <a:gd name="connsiteY9" fmla="*/ 319087 h 454818"/>
                <a:gd name="connsiteX10" fmla="*/ 85725 w 1507331"/>
                <a:gd name="connsiteY10" fmla="*/ 366712 h 454818"/>
                <a:gd name="connsiteX11" fmla="*/ 123825 w 1507331"/>
                <a:gd name="connsiteY11" fmla="*/ 402431 h 454818"/>
                <a:gd name="connsiteX12" fmla="*/ 147638 w 1507331"/>
                <a:gd name="connsiteY12" fmla="*/ 435768 h 454818"/>
                <a:gd name="connsiteX13" fmla="*/ 164306 w 1507331"/>
                <a:gd name="connsiteY13" fmla="*/ 447675 h 454818"/>
                <a:gd name="connsiteX14" fmla="*/ 183356 w 1507331"/>
                <a:gd name="connsiteY14" fmla="*/ 454818 h 454818"/>
                <a:gd name="connsiteX15" fmla="*/ 209550 w 1507331"/>
                <a:gd name="connsiteY15" fmla="*/ 454818 h 454818"/>
                <a:gd name="connsiteX16" fmla="*/ 245269 w 1507331"/>
                <a:gd name="connsiteY16" fmla="*/ 445293 h 454818"/>
                <a:gd name="connsiteX17" fmla="*/ 283369 w 1507331"/>
                <a:gd name="connsiteY17" fmla="*/ 428625 h 454818"/>
                <a:gd name="connsiteX18" fmla="*/ 321469 w 1507331"/>
                <a:gd name="connsiteY18" fmla="*/ 411956 h 454818"/>
                <a:gd name="connsiteX19" fmla="*/ 588169 w 1507331"/>
                <a:gd name="connsiteY19" fmla="*/ 319087 h 454818"/>
                <a:gd name="connsiteX20" fmla="*/ 816769 w 1507331"/>
                <a:gd name="connsiteY20" fmla="*/ 250031 h 454818"/>
                <a:gd name="connsiteX21" fmla="*/ 1078706 w 1507331"/>
                <a:gd name="connsiteY21" fmla="*/ 183356 h 454818"/>
                <a:gd name="connsiteX22" fmla="*/ 1204913 w 1507331"/>
                <a:gd name="connsiteY22" fmla="*/ 152400 h 454818"/>
                <a:gd name="connsiteX23" fmla="*/ 1381125 w 1507331"/>
                <a:gd name="connsiteY23" fmla="*/ 111918 h 454818"/>
                <a:gd name="connsiteX24" fmla="*/ 1507331 w 1507331"/>
                <a:gd name="connsiteY24" fmla="*/ 88106 h 454818"/>
                <a:gd name="connsiteX25" fmla="*/ 1447800 w 1507331"/>
                <a:gd name="connsiteY25" fmla="*/ 0 h 454818"/>
                <a:gd name="connsiteX26" fmla="*/ 1295400 w 1507331"/>
                <a:gd name="connsiteY26" fmla="*/ 30956 h 454818"/>
                <a:gd name="connsiteX27" fmla="*/ 1119188 w 1507331"/>
                <a:gd name="connsiteY27" fmla="*/ 71437 h 454818"/>
                <a:gd name="connsiteX28" fmla="*/ 973931 w 1507331"/>
                <a:gd name="connsiteY28" fmla="*/ 97631 h 454818"/>
                <a:gd name="connsiteX29" fmla="*/ 871538 w 1507331"/>
                <a:gd name="connsiteY29" fmla="*/ 11430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7331" h="454818">
                  <a:moveTo>
                    <a:pt x="871538" y="114300"/>
                  </a:moveTo>
                  <a:lnTo>
                    <a:pt x="764381" y="130968"/>
                  </a:lnTo>
                  <a:lnTo>
                    <a:pt x="590550" y="154781"/>
                  </a:lnTo>
                  <a:lnTo>
                    <a:pt x="392906" y="173831"/>
                  </a:lnTo>
                  <a:lnTo>
                    <a:pt x="59531" y="183356"/>
                  </a:lnTo>
                  <a:lnTo>
                    <a:pt x="16669" y="204787"/>
                  </a:lnTo>
                  <a:lnTo>
                    <a:pt x="0" y="235743"/>
                  </a:lnTo>
                  <a:lnTo>
                    <a:pt x="7144" y="266700"/>
                  </a:lnTo>
                  <a:lnTo>
                    <a:pt x="21431" y="292893"/>
                  </a:lnTo>
                  <a:lnTo>
                    <a:pt x="40481" y="319087"/>
                  </a:lnTo>
                  <a:lnTo>
                    <a:pt x="85725" y="366712"/>
                  </a:lnTo>
                  <a:lnTo>
                    <a:pt x="123825" y="402431"/>
                  </a:lnTo>
                  <a:lnTo>
                    <a:pt x="147638" y="435768"/>
                  </a:lnTo>
                  <a:lnTo>
                    <a:pt x="164306" y="447675"/>
                  </a:lnTo>
                  <a:lnTo>
                    <a:pt x="183356" y="454818"/>
                  </a:lnTo>
                  <a:lnTo>
                    <a:pt x="209550" y="454818"/>
                  </a:lnTo>
                  <a:lnTo>
                    <a:pt x="245269" y="445293"/>
                  </a:lnTo>
                  <a:lnTo>
                    <a:pt x="283369" y="428625"/>
                  </a:lnTo>
                  <a:lnTo>
                    <a:pt x="321469" y="411956"/>
                  </a:lnTo>
                  <a:lnTo>
                    <a:pt x="588169" y="319087"/>
                  </a:lnTo>
                  <a:lnTo>
                    <a:pt x="816769" y="250031"/>
                  </a:lnTo>
                  <a:lnTo>
                    <a:pt x="1078706" y="183356"/>
                  </a:lnTo>
                  <a:lnTo>
                    <a:pt x="1204913" y="152400"/>
                  </a:lnTo>
                  <a:lnTo>
                    <a:pt x="1381125" y="111918"/>
                  </a:lnTo>
                  <a:lnTo>
                    <a:pt x="1507331" y="88106"/>
                  </a:lnTo>
                  <a:lnTo>
                    <a:pt x="1447800" y="0"/>
                  </a:lnTo>
                  <a:lnTo>
                    <a:pt x="1295400" y="30956"/>
                  </a:lnTo>
                  <a:lnTo>
                    <a:pt x="1119188" y="71437"/>
                  </a:lnTo>
                  <a:lnTo>
                    <a:pt x="973931" y="97631"/>
                  </a:lnTo>
                  <a:lnTo>
                    <a:pt x="871538" y="1143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225B1F30-EF91-4679-A6F7-A4D511607B96}"/>
                </a:ext>
              </a:extLst>
            </p:cNvPr>
            <p:cNvSpPr/>
            <p:nvPr/>
          </p:nvSpPr>
          <p:spPr>
            <a:xfrm>
              <a:off x="6334126" y="3113089"/>
              <a:ext cx="625475" cy="763587"/>
            </a:xfrm>
            <a:custGeom>
              <a:avLst/>
              <a:gdLst>
                <a:gd name="connsiteX0" fmla="*/ 316706 w 626268"/>
                <a:gd name="connsiteY0" fmla="*/ 516731 h 764381"/>
                <a:gd name="connsiteX1" fmla="*/ 271462 w 626268"/>
                <a:gd name="connsiteY1" fmla="*/ 447675 h 764381"/>
                <a:gd name="connsiteX2" fmla="*/ 230981 w 626268"/>
                <a:gd name="connsiteY2" fmla="*/ 383381 h 764381"/>
                <a:gd name="connsiteX3" fmla="*/ 185737 w 626268"/>
                <a:gd name="connsiteY3" fmla="*/ 323850 h 764381"/>
                <a:gd name="connsiteX4" fmla="*/ 119062 w 626268"/>
                <a:gd name="connsiteY4" fmla="*/ 219075 h 764381"/>
                <a:gd name="connsiteX5" fmla="*/ 57150 w 626268"/>
                <a:gd name="connsiteY5" fmla="*/ 123825 h 764381"/>
                <a:gd name="connsiteX6" fmla="*/ 7143 w 626268"/>
                <a:gd name="connsiteY6" fmla="*/ 40481 h 764381"/>
                <a:gd name="connsiteX7" fmla="*/ 0 w 626268"/>
                <a:gd name="connsiteY7" fmla="*/ 21431 h 764381"/>
                <a:gd name="connsiteX8" fmla="*/ 0 w 626268"/>
                <a:gd name="connsiteY8" fmla="*/ 4762 h 764381"/>
                <a:gd name="connsiteX9" fmla="*/ 16668 w 626268"/>
                <a:gd name="connsiteY9" fmla="*/ 0 h 764381"/>
                <a:gd name="connsiteX10" fmla="*/ 52387 w 626268"/>
                <a:gd name="connsiteY10" fmla="*/ 14287 h 764381"/>
                <a:gd name="connsiteX11" fmla="*/ 159543 w 626268"/>
                <a:gd name="connsiteY11" fmla="*/ 76200 h 764381"/>
                <a:gd name="connsiteX12" fmla="*/ 302418 w 626268"/>
                <a:gd name="connsiteY12" fmla="*/ 157162 h 764381"/>
                <a:gd name="connsiteX13" fmla="*/ 473868 w 626268"/>
                <a:gd name="connsiteY13" fmla="*/ 261937 h 764381"/>
                <a:gd name="connsiteX14" fmla="*/ 497681 w 626268"/>
                <a:gd name="connsiteY14" fmla="*/ 278606 h 764381"/>
                <a:gd name="connsiteX15" fmla="*/ 519112 w 626268"/>
                <a:gd name="connsiteY15" fmla="*/ 309562 h 764381"/>
                <a:gd name="connsiteX16" fmla="*/ 559593 w 626268"/>
                <a:gd name="connsiteY16" fmla="*/ 376237 h 764381"/>
                <a:gd name="connsiteX17" fmla="*/ 590550 w 626268"/>
                <a:gd name="connsiteY17" fmla="*/ 447675 h 764381"/>
                <a:gd name="connsiteX18" fmla="*/ 614362 w 626268"/>
                <a:gd name="connsiteY18" fmla="*/ 521494 h 764381"/>
                <a:gd name="connsiteX19" fmla="*/ 623887 w 626268"/>
                <a:gd name="connsiteY19" fmla="*/ 573881 h 764381"/>
                <a:gd name="connsiteX20" fmla="*/ 626268 w 626268"/>
                <a:gd name="connsiteY20" fmla="*/ 616744 h 764381"/>
                <a:gd name="connsiteX21" fmla="*/ 621506 w 626268"/>
                <a:gd name="connsiteY21" fmla="*/ 671512 h 764381"/>
                <a:gd name="connsiteX22" fmla="*/ 604837 w 626268"/>
                <a:gd name="connsiteY22" fmla="*/ 728662 h 764381"/>
                <a:gd name="connsiteX23" fmla="*/ 585787 w 626268"/>
                <a:gd name="connsiteY23" fmla="*/ 754856 h 764381"/>
                <a:gd name="connsiteX24" fmla="*/ 564356 w 626268"/>
                <a:gd name="connsiteY24" fmla="*/ 764381 h 764381"/>
                <a:gd name="connsiteX25" fmla="*/ 535781 w 626268"/>
                <a:gd name="connsiteY25" fmla="*/ 759619 h 764381"/>
                <a:gd name="connsiteX26" fmla="*/ 514350 w 626268"/>
                <a:gd name="connsiteY26" fmla="*/ 750094 h 764381"/>
                <a:gd name="connsiteX27" fmla="*/ 473868 w 626268"/>
                <a:gd name="connsiteY27" fmla="*/ 723900 h 764381"/>
                <a:gd name="connsiteX28" fmla="*/ 423862 w 626268"/>
                <a:gd name="connsiteY28" fmla="*/ 664369 h 764381"/>
                <a:gd name="connsiteX29" fmla="*/ 347662 w 626268"/>
                <a:gd name="connsiteY29" fmla="*/ 564356 h 764381"/>
                <a:gd name="connsiteX30" fmla="*/ 316706 w 626268"/>
                <a:gd name="connsiteY30" fmla="*/ 516731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6268" h="764381">
                  <a:moveTo>
                    <a:pt x="316706" y="516731"/>
                  </a:moveTo>
                  <a:lnTo>
                    <a:pt x="271462" y="447675"/>
                  </a:lnTo>
                  <a:lnTo>
                    <a:pt x="230981" y="383381"/>
                  </a:lnTo>
                  <a:lnTo>
                    <a:pt x="185737" y="323850"/>
                  </a:lnTo>
                  <a:lnTo>
                    <a:pt x="119062" y="219075"/>
                  </a:lnTo>
                  <a:lnTo>
                    <a:pt x="57150" y="123825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52387" y="14287"/>
                  </a:lnTo>
                  <a:lnTo>
                    <a:pt x="159543" y="76200"/>
                  </a:lnTo>
                  <a:lnTo>
                    <a:pt x="302418" y="157162"/>
                  </a:lnTo>
                  <a:lnTo>
                    <a:pt x="473868" y="261937"/>
                  </a:lnTo>
                  <a:lnTo>
                    <a:pt x="497681" y="278606"/>
                  </a:lnTo>
                  <a:lnTo>
                    <a:pt x="519112" y="309562"/>
                  </a:lnTo>
                  <a:lnTo>
                    <a:pt x="559593" y="376237"/>
                  </a:lnTo>
                  <a:lnTo>
                    <a:pt x="590550" y="447675"/>
                  </a:lnTo>
                  <a:lnTo>
                    <a:pt x="614362" y="521494"/>
                  </a:lnTo>
                  <a:lnTo>
                    <a:pt x="623887" y="573881"/>
                  </a:lnTo>
                  <a:lnTo>
                    <a:pt x="626268" y="616744"/>
                  </a:lnTo>
                  <a:lnTo>
                    <a:pt x="621506" y="671512"/>
                  </a:lnTo>
                  <a:lnTo>
                    <a:pt x="604837" y="728662"/>
                  </a:lnTo>
                  <a:lnTo>
                    <a:pt x="585787" y="754856"/>
                  </a:lnTo>
                  <a:lnTo>
                    <a:pt x="564356" y="764381"/>
                  </a:lnTo>
                  <a:lnTo>
                    <a:pt x="535781" y="759619"/>
                  </a:lnTo>
                  <a:lnTo>
                    <a:pt x="514350" y="750094"/>
                  </a:lnTo>
                  <a:lnTo>
                    <a:pt x="473868" y="723900"/>
                  </a:lnTo>
                  <a:lnTo>
                    <a:pt x="423862" y="664369"/>
                  </a:lnTo>
                  <a:lnTo>
                    <a:pt x="347662" y="564356"/>
                  </a:lnTo>
                  <a:lnTo>
                    <a:pt x="316706" y="516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38">
              <a:extLst>
                <a:ext uri="{FF2B5EF4-FFF2-40B4-BE49-F238E27FC236}">
                  <a16:creationId xmlns:a16="http://schemas.microsoft.com/office/drawing/2014/main" id="{27A77FE5-A73D-4F8A-B92C-E6843ADFE034}"/>
                </a:ext>
              </a:extLst>
            </p:cNvPr>
            <p:cNvSpPr/>
            <p:nvPr/>
          </p:nvSpPr>
          <p:spPr>
            <a:xfrm>
              <a:off x="5770563" y="3870326"/>
              <a:ext cx="493712" cy="2212975"/>
            </a:xfrm>
            <a:custGeom>
              <a:avLst/>
              <a:gdLst>
                <a:gd name="connsiteX0" fmla="*/ 462810 w 493664"/>
                <a:gd name="connsiteY0" fmla="*/ 987328 h 2213072"/>
                <a:gd name="connsiteX1" fmla="*/ 476835 w 493664"/>
                <a:gd name="connsiteY1" fmla="*/ 656348 h 2213072"/>
                <a:gd name="connsiteX2" fmla="*/ 474030 w 493664"/>
                <a:gd name="connsiteY2" fmla="*/ 294515 h 2213072"/>
                <a:gd name="connsiteX3" fmla="*/ 482444 w 493664"/>
                <a:gd name="connsiteY3" fmla="*/ 269271 h 2213072"/>
                <a:gd name="connsiteX4" fmla="*/ 490859 w 493664"/>
                <a:gd name="connsiteY4" fmla="*/ 238417 h 2213072"/>
                <a:gd name="connsiteX5" fmla="*/ 493664 w 493664"/>
                <a:gd name="connsiteY5" fmla="*/ 207563 h 2213072"/>
                <a:gd name="connsiteX6" fmla="*/ 490859 w 493664"/>
                <a:gd name="connsiteY6" fmla="*/ 173904 h 2213072"/>
                <a:gd name="connsiteX7" fmla="*/ 476835 w 493664"/>
                <a:gd name="connsiteY7" fmla="*/ 143050 h 2213072"/>
                <a:gd name="connsiteX8" fmla="*/ 451590 w 493664"/>
                <a:gd name="connsiteY8" fmla="*/ 120611 h 2213072"/>
                <a:gd name="connsiteX9" fmla="*/ 406712 w 493664"/>
                <a:gd name="connsiteY9" fmla="*/ 100977 h 2213072"/>
                <a:gd name="connsiteX10" fmla="*/ 350614 w 493664"/>
                <a:gd name="connsiteY10" fmla="*/ 78537 h 2213072"/>
                <a:gd name="connsiteX11" fmla="*/ 288906 w 493664"/>
                <a:gd name="connsiteY11" fmla="*/ 53293 h 2213072"/>
                <a:gd name="connsiteX12" fmla="*/ 207563 w 493664"/>
                <a:gd name="connsiteY12" fmla="*/ 25244 h 2213072"/>
                <a:gd name="connsiteX13" fmla="*/ 131831 w 493664"/>
                <a:gd name="connsiteY13" fmla="*/ 11220 h 2213072"/>
                <a:gd name="connsiteX14" fmla="*/ 78538 w 493664"/>
                <a:gd name="connsiteY14" fmla="*/ 5610 h 2213072"/>
                <a:gd name="connsiteX15" fmla="*/ 44879 w 493664"/>
                <a:gd name="connsiteY15" fmla="*/ 0 h 2213072"/>
                <a:gd name="connsiteX16" fmla="*/ 16830 w 493664"/>
                <a:gd name="connsiteY16" fmla="*/ 0 h 2213072"/>
                <a:gd name="connsiteX17" fmla="*/ 2805 w 493664"/>
                <a:gd name="connsiteY17" fmla="*/ 5610 h 2213072"/>
                <a:gd name="connsiteX18" fmla="*/ 0 w 493664"/>
                <a:gd name="connsiteY18" fmla="*/ 19634 h 2213072"/>
                <a:gd name="connsiteX19" fmla="*/ 11220 w 493664"/>
                <a:gd name="connsiteY19" fmla="*/ 47683 h 2213072"/>
                <a:gd name="connsiteX20" fmla="*/ 22439 w 493664"/>
                <a:gd name="connsiteY20" fmla="*/ 67318 h 2213072"/>
                <a:gd name="connsiteX21" fmla="*/ 56098 w 493664"/>
                <a:gd name="connsiteY21" fmla="*/ 92562 h 2213072"/>
                <a:gd name="connsiteX22" fmla="*/ 75733 w 493664"/>
                <a:gd name="connsiteY22" fmla="*/ 106587 h 2213072"/>
                <a:gd name="connsiteX23" fmla="*/ 112196 w 493664"/>
                <a:gd name="connsiteY23" fmla="*/ 140245 h 2213072"/>
                <a:gd name="connsiteX24" fmla="*/ 145855 w 493664"/>
                <a:gd name="connsiteY24" fmla="*/ 182319 h 2213072"/>
                <a:gd name="connsiteX25" fmla="*/ 179514 w 493664"/>
                <a:gd name="connsiteY25" fmla="*/ 241222 h 2213072"/>
                <a:gd name="connsiteX26" fmla="*/ 199149 w 493664"/>
                <a:gd name="connsiteY26" fmla="*/ 291710 h 2213072"/>
                <a:gd name="connsiteX27" fmla="*/ 204758 w 493664"/>
                <a:gd name="connsiteY27" fmla="*/ 319760 h 2213072"/>
                <a:gd name="connsiteX28" fmla="*/ 207563 w 493664"/>
                <a:gd name="connsiteY28" fmla="*/ 527323 h 2213072"/>
                <a:gd name="connsiteX29" fmla="*/ 204758 w 493664"/>
                <a:gd name="connsiteY29" fmla="*/ 678788 h 2213072"/>
                <a:gd name="connsiteX30" fmla="*/ 213173 w 493664"/>
                <a:gd name="connsiteY30" fmla="*/ 869521 h 2213072"/>
                <a:gd name="connsiteX31" fmla="*/ 215978 w 493664"/>
                <a:gd name="connsiteY31" fmla="*/ 1009767 h 2213072"/>
                <a:gd name="connsiteX32" fmla="*/ 213173 w 493664"/>
                <a:gd name="connsiteY32" fmla="*/ 1147207 h 2213072"/>
                <a:gd name="connsiteX33" fmla="*/ 210368 w 493664"/>
                <a:gd name="connsiteY33" fmla="*/ 1259404 h 2213072"/>
                <a:gd name="connsiteX34" fmla="*/ 204758 w 493664"/>
                <a:gd name="connsiteY34" fmla="*/ 1357575 h 2213072"/>
                <a:gd name="connsiteX35" fmla="*/ 190734 w 493664"/>
                <a:gd name="connsiteY35" fmla="*/ 1492211 h 2213072"/>
                <a:gd name="connsiteX36" fmla="*/ 176709 w 493664"/>
                <a:gd name="connsiteY36" fmla="*/ 1601602 h 2213072"/>
                <a:gd name="connsiteX37" fmla="*/ 168295 w 493664"/>
                <a:gd name="connsiteY37" fmla="*/ 1674530 h 2213072"/>
                <a:gd name="connsiteX38" fmla="*/ 165490 w 493664"/>
                <a:gd name="connsiteY38" fmla="*/ 1747458 h 2213072"/>
                <a:gd name="connsiteX39" fmla="*/ 168295 w 493664"/>
                <a:gd name="connsiteY39" fmla="*/ 1825995 h 2213072"/>
                <a:gd name="connsiteX40" fmla="*/ 176709 w 493664"/>
                <a:gd name="connsiteY40" fmla="*/ 1904533 h 2213072"/>
                <a:gd name="connsiteX41" fmla="*/ 193539 w 493664"/>
                <a:gd name="connsiteY41" fmla="*/ 1974655 h 2213072"/>
                <a:gd name="connsiteX42" fmla="*/ 213173 w 493664"/>
                <a:gd name="connsiteY42" fmla="*/ 2030753 h 2213072"/>
                <a:gd name="connsiteX43" fmla="*/ 252442 w 493664"/>
                <a:gd name="connsiteY43" fmla="*/ 2114901 h 2213072"/>
                <a:gd name="connsiteX44" fmla="*/ 283296 w 493664"/>
                <a:gd name="connsiteY44" fmla="*/ 2168194 h 2213072"/>
                <a:gd name="connsiteX45" fmla="*/ 305735 w 493664"/>
                <a:gd name="connsiteY45" fmla="*/ 2196243 h 2213072"/>
                <a:gd name="connsiteX46" fmla="*/ 328174 w 493664"/>
                <a:gd name="connsiteY46" fmla="*/ 2210267 h 2213072"/>
                <a:gd name="connsiteX47" fmla="*/ 339394 w 493664"/>
                <a:gd name="connsiteY47" fmla="*/ 2213072 h 2213072"/>
                <a:gd name="connsiteX48" fmla="*/ 356223 w 493664"/>
                <a:gd name="connsiteY48" fmla="*/ 2207463 h 2213072"/>
                <a:gd name="connsiteX49" fmla="*/ 375858 w 493664"/>
                <a:gd name="connsiteY49" fmla="*/ 2185023 h 2213072"/>
                <a:gd name="connsiteX50" fmla="*/ 392687 w 493664"/>
                <a:gd name="connsiteY50" fmla="*/ 2145755 h 2213072"/>
                <a:gd name="connsiteX51" fmla="*/ 412322 w 493664"/>
                <a:gd name="connsiteY51" fmla="*/ 2067217 h 2213072"/>
                <a:gd name="connsiteX52" fmla="*/ 426346 w 493664"/>
                <a:gd name="connsiteY52" fmla="*/ 1960631 h 2213072"/>
                <a:gd name="connsiteX53" fmla="*/ 437566 w 493664"/>
                <a:gd name="connsiteY53" fmla="*/ 1825995 h 2213072"/>
                <a:gd name="connsiteX54" fmla="*/ 445981 w 493664"/>
                <a:gd name="connsiteY54" fmla="*/ 1668920 h 2213072"/>
                <a:gd name="connsiteX55" fmla="*/ 451590 w 493664"/>
                <a:gd name="connsiteY55" fmla="*/ 1511845 h 2213072"/>
                <a:gd name="connsiteX56" fmla="*/ 454395 w 493664"/>
                <a:gd name="connsiteY56" fmla="*/ 1200501 h 2213072"/>
                <a:gd name="connsiteX57" fmla="*/ 462810 w 493664"/>
                <a:gd name="connsiteY57" fmla="*/ 987328 h 221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3664" h="2213072">
                  <a:moveTo>
                    <a:pt x="462810" y="987328"/>
                  </a:moveTo>
                  <a:lnTo>
                    <a:pt x="476835" y="656348"/>
                  </a:lnTo>
                  <a:lnTo>
                    <a:pt x="474030" y="294515"/>
                  </a:lnTo>
                  <a:lnTo>
                    <a:pt x="482444" y="269271"/>
                  </a:lnTo>
                  <a:lnTo>
                    <a:pt x="490859" y="238417"/>
                  </a:lnTo>
                  <a:lnTo>
                    <a:pt x="493664" y="207563"/>
                  </a:lnTo>
                  <a:lnTo>
                    <a:pt x="490859" y="173904"/>
                  </a:lnTo>
                  <a:lnTo>
                    <a:pt x="476835" y="143050"/>
                  </a:lnTo>
                  <a:lnTo>
                    <a:pt x="451590" y="120611"/>
                  </a:lnTo>
                  <a:lnTo>
                    <a:pt x="406712" y="100977"/>
                  </a:lnTo>
                  <a:lnTo>
                    <a:pt x="350614" y="78537"/>
                  </a:lnTo>
                  <a:lnTo>
                    <a:pt x="288906" y="53293"/>
                  </a:lnTo>
                  <a:lnTo>
                    <a:pt x="207563" y="25244"/>
                  </a:lnTo>
                  <a:lnTo>
                    <a:pt x="131831" y="11220"/>
                  </a:lnTo>
                  <a:lnTo>
                    <a:pt x="78538" y="5610"/>
                  </a:lnTo>
                  <a:lnTo>
                    <a:pt x="44879" y="0"/>
                  </a:lnTo>
                  <a:lnTo>
                    <a:pt x="16830" y="0"/>
                  </a:lnTo>
                  <a:lnTo>
                    <a:pt x="2805" y="5610"/>
                  </a:lnTo>
                  <a:lnTo>
                    <a:pt x="0" y="19634"/>
                  </a:lnTo>
                  <a:lnTo>
                    <a:pt x="11220" y="47683"/>
                  </a:lnTo>
                  <a:lnTo>
                    <a:pt x="22439" y="67318"/>
                  </a:lnTo>
                  <a:lnTo>
                    <a:pt x="56098" y="92562"/>
                  </a:lnTo>
                  <a:lnTo>
                    <a:pt x="75733" y="106587"/>
                  </a:lnTo>
                  <a:lnTo>
                    <a:pt x="112196" y="140245"/>
                  </a:lnTo>
                  <a:lnTo>
                    <a:pt x="145855" y="182319"/>
                  </a:lnTo>
                  <a:lnTo>
                    <a:pt x="179514" y="241222"/>
                  </a:lnTo>
                  <a:lnTo>
                    <a:pt x="199149" y="291710"/>
                  </a:lnTo>
                  <a:lnTo>
                    <a:pt x="204758" y="319760"/>
                  </a:lnTo>
                  <a:lnTo>
                    <a:pt x="207563" y="527323"/>
                  </a:lnTo>
                  <a:lnTo>
                    <a:pt x="204758" y="678788"/>
                  </a:lnTo>
                  <a:lnTo>
                    <a:pt x="213173" y="869521"/>
                  </a:lnTo>
                  <a:lnTo>
                    <a:pt x="215978" y="1009767"/>
                  </a:lnTo>
                  <a:lnTo>
                    <a:pt x="213173" y="1147207"/>
                  </a:lnTo>
                  <a:lnTo>
                    <a:pt x="210368" y="1259404"/>
                  </a:lnTo>
                  <a:lnTo>
                    <a:pt x="204758" y="1357575"/>
                  </a:lnTo>
                  <a:lnTo>
                    <a:pt x="190734" y="1492211"/>
                  </a:lnTo>
                  <a:lnTo>
                    <a:pt x="176709" y="1601602"/>
                  </a:lnTo>
                  <a:lnTo>
                    <a:pt x="168295" y="1674530"/>
                  </a:lnTo>
                  <a:lnTo>
                    <a:pt x="165490" y="1747458"/>
                  </a:lnTo>
                  <a:lnTo>
                    <a:pt x="168295" y="1825995"/>
                  </a:lnTo>
                  <a:lnTo>
                    <a:pt x="176709" y="1904533"/>
                  </a:lnTo>
                  <a:lnTo>
                    <a:pt x="193539" y="1974655"/>
                  </a:lnTo>
                  <a:lnTo>
                    <a:pt x="213173" y="2030753"/>
                  </a:lnTo>
                  <a:lnTo>
                    <a:pt x="252442" y="2114901"/>
                  </a:lnTo>
                  <a:lnTo>
                    <a:pt x="283296" y="2168194"/>
                  </a:lnTo>
                  <a:lnTo>
                    <a:pt x="305735" y="2196243"/>
                  </a:lnTo>
                  <a:lnTo>
                    <a:pt x="328174" y="2210267"/>
                  </a:lnTo>
                  <a:lnTo>
                    <a:pt x="339394" y="2213072"/>
                  </a:lnTo>
                  <a:lnTo>
                    <a:pt x="356223" y="2207463"/>
                  </a:lnTo>
                  <a:lnTo>
                    <a:pt x="375858" y="2185023"/>
                  </a:lnTo>
                  <a:lnTo>
                    <a:pt x="392687" y="2145755"/>
                  </a:lnTo>
                  <a:lnTo>
                    <a:pt x="412322" y="2067217"/>
                  </a:lnTo>
                  <a:lnTo>
                    <a:pt x="426346" y="1960631"/>
                  </a:lnTo>
                  <a:lnTo>
                    <a:pt x="437566" y="1825995"/>
                  </a:lnTo>
                  <a:lnTo>
                    <a:pt x="445981" y="1668920"/>
                  </a:lnTo>
                  <a:lnTo>
                    <a:pt x="451590" y="1511845"/>
                  </a:lnTo>
                  <a:lnTo>
                    <a:pt x="454395" y="1200501"/>
                  </a:lnTo>
                  <a:lnTo>
                    <a:pt x="462810" y="98732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8807FE93-2F7D-492E-870E-00013278E668}"/>
              </a:ext>
            </a:extLst>
          </p:cNvPr>
          <p:cNvGrpSpPr/>
          <p:nvPr/>
        </p:nvGrpSpPr>
        <p:grpSpPr>
          <a:xfrm>
            <a:off x="3822700" y="1381125"/>
            <a:ext cx="4546600" cy="4702176"/>
            <a:chOff x="3822700" y="1381125"/>
            <a:chExt cx="4546600" cy="4702176"/>
          </a:xfrm>
          <a:solidFill>
            <a:schemeClr val="tx1"/>
          </a:solidFill>
        </p:grpSpPr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BFFF5D80-3C98-44DA-8AC0-0D1C55BE0B63}"/>
                </a:ext>
              </a:extLst>
            </p:cNvPr>
            <p:cNvSpPr/>
            <p:nvPr/>
          </p:nvSpPr>
          <p:spPr>
            <a:xfrm>
              <a:off x="5770562" y="1381125"/>
              <a:ext cx="508000" cy="752475"/>
            </a:xfrm>
            <a:custGeom>
              <a:avLst/>
              <a:gdLst>
                <a:gd name="connsiteX0" fmla="*/ 176212 w 507206"/>
                <a:gd name="connsiteY0" fmla="*/ 433388 h 752475"/>
                <a:gd name="connsiteX1" fmla="*/ 176212 w 507206"/>
                <a:gd name="connsiteY1" fmla="*/ 371475 h 752475"/>
                <a:gd name="connsiteX2" fmla="*/ 171450 w 507206"/>
                <a:gd name="connsiteY2" fmla="*/ 316706 h 752475"/>
                <a:gd name="connsiteX3" fmla="*/ 159543 w 507206"/>
                <a:gd name="connsiteY3" fmla="*/ 273844 h 752475"/>
                <a:gd name="connsiteX4" fmla="*/ 147637 w 507206"/>
                <a:gd name="connsiteY4" fmla="*/ 242888 h 752475"/>
                <a:gd name="connsiteX5" fmla="*/ 126206 w 507206"/>
                <a:gd name="connsiteY5" fmla="*/ 207169 h 752475"/>
                <a:gd name="connsiteX6" fmla="*/ 97631 w 507206"/>
                <a:gd name="connsiteY6" fmla="*/ 169069 h 752475"/>
                <a:gd name="connsiteX7" fmla="*/ 57150 w 507206"/>
                <a:gd name="connsiteY7" fmla="*/ 119063 h 752475"/>
                <a:gd name="connsiteX8" fmla="*/ 21431 w 507206"/>
                <a:gd name="connsiteY8" fmla="*/ 80963 h 752475"/>
                <a:gd name="connsiteX9" fmla="*/ 4762 w 507206"/>
                <a:gd name="connsiteY9" fmla="*/ 54769 h 752475"/>
                <a:gd name="connsiteX10" fmla="*/ 0 w 507206"/>
                <a:gd name="connsiteY10" fmla="*/ 35719 h 752475"/>
                <a:gd name="connsiteX11" fmla="*/ 2381 w 507206"/>
                <a:gd name="connsiteY11" fmla="*/ 19050 h 752475"/>
                <a:gd name="connsiteX12" fmla="*/ 14287 w 507206"/>
                <a:gd name="connsiteY12" fmla="*/ 7144 h 752475"/>
                <a:gd name="connsiteX13" fmla="*/ 42862 w 507206"/>
                <a:gd name="connsiteY13" fmla="*/ 0 h 752475"/>
                <a:gd name="connsiteX14" fmla="*/ 102393 w 507206"/>
                <a:gd name="connsiteY14" fmla="*/ 4763 h 752475"/>
                <a:gd name="connsiteX15" fmla="*/ 176212 w 507206"/>
                <a:gd name="connsiteY15" fmla="*/ 21431 h 752475"/>
                <a:gd name="connsiteX16" fmla="*/ 257175 w 507206"/>
                <a:gd name="connsiteY16" fmla="*/ 45244 h 752475"/>
                <a:gd name="connsiteX17" fmla="*/ 378618 w 507206"/>
                <a:gd name="connsiteY17" fmla="*/ 97631 h 752475"/>
                <a:gd name="connsiteX18" fmla="*/ 469106 w 507206"/>
                <a:gd name="connsiteY18" fmla="*/ 145256 h 752475"/>
                <a:gd name="connsiteX19" fmla="*/ 483393 w 507206"/>
                <a:gd name="connsiteY19" fmla="*/ 154781 h 752475"/>
                <a:gd name="connsiteX20" fmla="*/ 497681 w 507206"/>
                <a:gd name="connsiteY20" fmla="*/ 171450 h 752475"/>
                <a:gd name="connsiteX21" fmla="*/ 504825 w 507206"/>
                <a:gd name="connsiteY21" fmla="*/ 188119 h 752475"/>
                <a:gd name="connsiteX22" fmla="*/ 507206 w 507206"/>
                <a:gd name="connsiteY22" fmla="*/ 207169 h 752475"/>
                <a:gd name="connsiteX23" fmla="*/ 497681 w 507206"/>
                <a:gd name="connsiteY23" fmla="*/ 230981 h 752475"/>
                <a:gd name="connsiteX24" fmla="*/ 481012 w 507206"/>
                <a:gd name="connsiteY24" fmla="*/ 254794 h 752475"/>
                <a:gd name="connsiteX25" fmla="*/ 452437 w 507206"/>
                <a:gd name="connsiteY25" fmla="*/ 280988 h 752475"/>
                <a:gd name="connsiteX26" fmla="*/ 435768 w 507206"/>
                <a:gd name="connsiteY26" fmla="*/ 292894 h 752475"/>
                <a:gd name="connsiteX27" fmla="*/ 421481 w 507206"/>
                <a:gd name="connsiteY27" fmla="*/ 316706 h 752475"/>
                <a:gd name="connsiteX28" fmla="*/ 407193 w 507206"/>
                <a:gd name="connsiteY28" fmla="*/ 371475 h 752475"/>
                <a:gd name="connsiteX29" fmla="*/ 395287 w 507206"/>
                <a:gd name="connsiteY29" fmla="*/ 452438 h 752475"/>
                <a:gd name="connsiteX30" fmla="*/ 388143 w 507206"/>
                <a:gd name="connsiteY30" fmla="*/ 576263 h 752475"/>
                <a:gd name="connsiteX31" fmla="*/ 385762 w 507206"/>
                <a:gd name="connsiteY31" fmla="*/ 740569 h 752475"/>
                <a:gd name="connsiteX32" fmla="*/ 161925 w 507206"/>
                <a:gd name="connsiteY32" fmla="*/ 752475 h 752475"/>
                <a:gd name="connsiteX33" fmla="*/ 166687 w 507206"/>
                <a:gd name="connsiteY33" fmla="*/ 645319 h 752475"/>
                <a:gd name="connsiteX34" fmla="*/ 173831 w 507206"/>
                <a:gd name="connsiteY34" fmla="*/ 542925 h 752475"/>
                <a:gd name="connsiteX35" fmla="*/ 176212 w 507206"/>
                <a:gd name="connsiteY35" fmla="*/ 43338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7206" h="752475">
                  <a:moveTo>
                    <a:pt x="176212" y="433388"/>
                  </a:moveTo>
                  <a:lnTo>
                    <a:pt x="176212" y="371475"/>
                  </a:lnTo>
                  <a:lnTo>
                    <a:pt x="171450" y="316706"/>
                  </a:lnTo>
                  <a:lnTo>
                    <a:pt x="159543" y="273844"/>
                  </a:lnTo>
                  <a:lnTo>
                    <a:pt x="147637" y="242888"/>
                  </a:lnTo>
                  <a:lnTo>
                    <a:pt x="126206" y="207169"/>
                  </a:lnTo>
                  <a:lnTo>
                    <a:pt x="97631" y="169069"/>
                  </a:lnTo>
                  <a:lnTo>
                    <a:pt x="57150" y="119063"/>
                  </a:lnTo>
                  <a:lnTo>
                    <a:pt x="21431" y="80963"/>
                  </a:lnTo>
                  <a:lnTo>
                    <a:pt x="4762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7" y="7144"/>
                  </a:lnTo>
                  <a:lnTo>
                    <a:pt x="42862" y="0"/>
                  </a:lnTo>
                  <a:lnTo>
                    <a:pt x="102393" y="4763"/>
                  </a:lnTo>
                  <a:lnTo>
                    <a:pt x="176212" y="21431"/>
                  </a:lnTo>
                  <a:lnTo>
                    <a:pt x="257175" y="45244"/>
                  </a:lnTo>
                  <a:lnTo>
                    <a:pt x="378618" y="97631"/>
                  </a:lnTo>
                  <a:lnTo>
                    <a:pt x="469106" y="145256"/>
                  </a:lnTo>
                  <a:lnTo>
                    <a:pt x="483393" y="154781"/>
                  </a:lnTo>
                  <a:lnTo>
                    <a:pt x="497681" y="171450"/>
                  </a:lnTo>
                  <a:lnTo>
                    <a:pt x="504825" y="188119"/>
                  </a:lnTo>
                  <a:lnTo>
                    <a:pt x="507206" y="207169"/>
                  </a:lnTo>
                  <a:lnTo>
                    <a:pt x="497681" y="230981"/>
                  </a:lnTo>
                  <a:lnTo>
                    <a:pt x="481012" y="254794"/>
                  </a:lnTo>
                  <a:lnTo>
                    <a:pt x="452437" y="280988"/>
                  </a:lnTo>
                  <a:lnTo>
                    <a:pt x="435768" y="292894"/>
                  </a:lnTo>
                  <a:lnTo>
                    <a:pt x="421481" y="316706"/>
                  </a:lnTo>
                  <a:lnTo>
                    <a:pt x="407193" y="371475"/>
                  </a:lnTo>
                  <a:lnTo>
                    <a:pt x="395287" y="452438"/>
                  </a:lnTo>
                  <a:lnTo>
                    <a:pt x="388143" y="576263"/>
                  </a:lnTo>
                  <a:cubicBezTo>
                    <a:pt x="387349" y="631032"/>
                    <a:pt x="386556" y="685800"/>
                    <a:pt x="385762" y="740569"/>
                  </a:cubicBezTo>
                  <a:lnTo>
                    <a:pt x="161925" y="752475"/>
                  </a:lnTo>
                  <a:lnTo>
                    <a:pt x="166687" y="645319"/>
                  </a:lnTo>
                  <a:lnTo>
                    <a:pt x="173831" y="542925"/>
                  </a:lnTo>
                  <a:cubicBezTo>
                    <a:pt x="174625" y="519113"/>
                    <a:pt x="175418" y="495300"/>
                    <a:pt x="176212" y="433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3">
              <a:extLst>
                <a:ext uri="{FF2B5EF4-FFF2-40B4-BE49-F238E27FC236}">
                  <a16:creationId xmlns:a16="http://schemas.microsoft.com/office/drawing/2014/main" id="{50D6C211-035E-4E62-9F0B-B113F8FCDA53}"/>
                </a:ext>
              </a:extLst>
            </p:cNvPr>
            <p:cNvSpPr/>
            <p:nvPr/>
          </p:nvSpPr>
          <p:spPr>
            <a:xfrm>
              <a:off x="4041774" y="2522537"/>
              <a:ext cx="757238" cy="468312"/>
            </a:xfrm>
            <a:custGeom>
              <a:avLst/>
              <a:gdLst>
                <a:gd name="connsiteX0" fmla="*/ 328613 w 757238"/>
                <a:gd name="connsiteY0" fmla="*/ 311944 h 469106"/>
                <a:gd name="connsiteX1" fmla="*/ 428625 w 757238"/>
                <a:gd name="connsiteY1" fmla="*/ 371475 h 469106"/>
                <a:gd name="connsiteX2" fmla="*/ 535781 w 757238"/>
                <a:gd name="connsiteY2" fmla="*/ 423862 h 469106"/>
                <a:gd name="connsiteX3" fmla="*/ 623888 w 757238"/>
                <a:gd name="connsiteY3" fmla="*/ 457200 h 469106"/>
                <a:gd name="connsiteX4" fmla="*/ 664369 w 757238"/>
                <a:gd name="connsiteY4" fmla="*/ 469106 h 469106"/>
                <a:gd name="connsiteX5" fmla="*/ 678656 w 757238"/>
                <a:gd name="connsiteY5" fmla="*/ 469106 h 469106"/>
                <a:gd name="connsiteX6" fmla="*/ 707231 w 757238"/>
                <a:gd name="connsiteY6" fmla="*/ 466725 h 469106"/>
                <a:gd name="connsiteX7" fmla="*/ 723900 w 757238"/>
                <a:gd name="connsiteY7" fmla="*/ 457200 h 469106"/>
                <a:gd name="connsiteX8" fmla="*/ 740569 w 757238"/>
                <a:gd name="connsiteY8" fmla="*/ 438150 h 469106"/>
                <a:gd name="connsiteX9" fmla="*/ 752475 w 757238"/>
                <a:gd name="connsiteY9" fmla="*/ 414337 h 469106"/>
                <a:gd name="connsiteX10" fmla="*/ 757238 w 757238"/>
                <a:gd name="connsiteY10" fmla="*/ 383381 h 469106"/>
                <a:gd name="connsiteX11" fmla="*/ 754856 w 757238"/>
                <a:gd name="connsiteY11" fmla="*/ 364331 h 469106"/>
                <a:gd name="connsiteX12" fmla="*/ 735806 w 757238"/>
                <a:gd name="connsiteY12" fmla="*/ 330994 h 469106"/>
                <a:gd name="connsiteX13" fmla="*/ 685800 w 757238"/>
                <a:gd name="connsiteY13" fmla="*/ 264319 h 469106"/>
                <a:gd name="connsiteX14" fmla="*/ 621506 w 757238"/>
                <a:gd name="connsiteY14" fmla="*/ 200025 h 469106"/>
                <a:gd name="connsiteX15" fmla="*/ 573881 w 757238"/>
                <a:gd name="connsiteY15" fmla="*/ 164306 h 469106"/>
                <a:gd name="connsiteX16" fmla="*/ 526256 w 757238"/>
                <a:gd name="connsiteY16" fmla="*/ 130969 h 469106"/>
                <a:gd name="connsiteX17" fmla="*/ 490538 w 757238"/>
                <a:gd name="connsiteY17" fmla="*/ 116681 h 469106"/>
                <a:gd name="connsiteX18" fmla="*/ 433388 w 757238"/>
                <a:gd name="connsiteY18" fmla="*/ 114300 h 469106"/>
                <a:gd name="connsiteX19" fmla="*/ 352425 w 757238"/>
                <a:gd name="connsiteY19" fmla="*/ 104775 h 469106"/>
                <a:gd name="connsiteX20" fmla="*/ 259556 w 757238"/>
                <a:gd name="connsiteY20" fmla="*/ 83344 h 469106"/>
                <a:gd name="connsiteX21" fmla="*/ 171450 w 757238"/>
                <a:gd name="connsiteY21" fmla="*/ 52387 h 469106"/>
                <a:gd name="connsiteX22" fmla="*/ 111919 w 757238"/>
                <a:gd name="connsiteY22" fmla="*/ 23812 h 469106"/>
                <a:gd name="connsiteX23" fmla="*/ 66675 w 757238"/>
                <a:gd name="connsiteY23" fmla="*/ 7144 h 469106"/>
                <a:gd name="connsiteX24" fmla="*/ 35719 w 757238"/>
                <a:gd name="connsiteY24" fmla="*/ 0 h 469106"/>
                <a:gd name="connsiteX25" fmla="*/ 9525 w 757238"/>
                <a:gd name="connsiteY25" fmla="*/ 0 h 469106"/>
                <a:gd name="connsiteX26" fmla="*/ 0 w 757238"/>
                <a:gd name="connsiteY26" fmla="*/ 4762 h 469106"/>
                <a:gd name="connsiteX27" fmla="*/ 0 w 757238"/>
                <a:gd name="connsiteY27" fmla="*/ 19050 h 469106"/>
                <a:gd name="connsiteX28" fmla="*/ 9525 w 757238"/>
                <a:gd name="connsiteY28" fmla="*/ 52387 h 469106"/>
                <a:gd name="connsiteX29" fmla="*/ 33338 w 757238"/>
                <a:gd name="connsiteY29" fmla="*/ 85725 h 469106"/>
                <a:gd name="connsiteX30" fmla="*/ 121444 w 757238"/>
                <a:gd name="connsiteY30" fmla="*/ 159544 h 469106"/>
                <a:gd name="connsiteX31" fmla="*/ 223838 w 757238"/>
                <a:gd name="connsiteY31" fmla="*/ 240506 h 469106"/>
                <a:gd name="connsiteX32" fmla="*/ 328613 w 757238"/>
                <a:gd name="connsiteY32" fmla="*/ 31194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8" h="469106">
                  <a:moveTo>
                    <a:pt x="328613" y="311944"/>
                  </a:moveTo>
                  <a:lnTo>
                    <a:pt x="428625" y="371475"/>
                  </a:lnTo>
                  <a:lnTo>
                    <a:pt x="535781" y="423862"/>
                  </a:lnTo>
                  <a:lnTo>
                    <a:pt x="623888" y="457200"/>
                  </a:lnTo>
                  <a:lnTo>
                    <a:pt x="664369" y="469106"/>
                  </a:lnTo>
                  <a:lnTo>
                    <a:pt x="678656" y="469106"/>
                  </a:lnTo>
                  <a:lnTo>
                    <a:pt x="707231" y="466725"/>
                  </a:lnTo>
                  <a:lnTo>
                    <a:pt x="723900" y="457200"/>
                  </a:lnTo>
                  <a:lnTo>
                    <a:pt x="740569" y="438150"/>
                  </a:lnTo>
                  <a:lnTo>
                    <a:pt x="752475" y="414337"/>
                  </a:lnTo>
                  <a:lnTo>
                    <a:pt x="757238" y="383381"/>
                  </a:lnTo>
                  <a:lnTo>
                    <a:pt x="754856" y="364331"/>
                  </a:lnTo>
                  <a:lnTo>
                    <a:pt x="735806" y="330994"/>
                  </a:lnTo>
                  <a:lnTo>
                    <a:pt x="685800" y="264319"/>
                  </a:lnTo>
                  <a:lnTo>
                    <a:pt x="621506" y="200025"/>
                  </a:lnTo>
                  <a:lnTo>
                    <a:pt x="573881" y="164306"/>
                  </a:lnTo>
                  <a:lnTo>
                    <a:pt x="526256" y="130969"/>
                  </a:lnTo>
                  <a:lnTo>
                    <a:pt x="490538" y="116681"/>
                  </a:lnTo>
                  <a:lnTo>
                    <a:pt x="433388" y="114300"/>
                  </a:lnTo>
                  <a:lnTo>
                    <a:pt x="352425" y="104775"/>
                  </a:lnTo>
                  <a:lnTo>
                    <a:pt x="259556" y="83344"/>
                  </a:lnTo>
                  <a:lnTo>
                    <a:pt x="171450" y="52387"/>
                  </a:lnTo>
                  <a:lnTo>
                    <a:pt x="111919" y="23812"/>
                  </a:lnTo>
                  <a:lnTo>
                    <a:pt x="66675" y="7144"/>
                  </a:lnTo>
                  <a:lnTo>
                    <a:pt x="3571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52387"/>
                  </a:lnTo>
                  <a:lnTo>
                    <a:pt x="33338" y="85725"/>
                  </a:lnTo>
                  <a:lnTo>
                    <a:pt x="121444" y="159544"/>
                  </a:lnTo>
                  <a:lnTo>
                    <a:pt x="223838" y="240506"/>
                  </a:lnTo>
                  <a:lnTo>
                    <a:pt x="328613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4">
              <a:extLst>
                <a:ext uri="{FF2B5EF4-FFF2-40B4-BE49-F238E27FC236}">
                  <a16:creationId xmlns:a16="http://schemas.microsoft.com/office/drawing/2014/main" id="{9CFA4746-837C-414B-B62A-4BA5731E120D}"/>
                </a:ext>
              </a:extLst>
            </p:cNvPr>
            <p:cNvSpPr/>
            <p:nvPr/>
          </p:nvSpPr>
          <p:spPr>
            <a:xfrm>
              <a:off x="4052887" y="3036887"/>
              <a:ext cx="1054100" cy="1096962"/>
            </a:xfrm>
            <a:custGeom>
              <a:avLst/>
              <a:gdLst>
                <a:gd name="connsiteX0" fmla="*/ 714375 w 1052513"/>
                <a:gd name="connsiteY0" fmla="*/ 500062 h 1097756"/>
                <a:gd name="connsiteX1" fmla="*/ 645319 w 1052513"/>
                <a:gd name="connsiteY1" fmla="*/ 588169 h 1097756"/>
                <a:gd name="connsiteX2" fmla="*/ 592932 w 1052513"/>
                <a:gd name="connsiteY2" fmla="*/ 657225 h 1097756"/>
                <a:gd name="connsiteX3" fmla="*/ 533400 w 1052513"/>
                <a:gd name="connsiteY3" fmla="*/ 733425 h 1097756"/>
                <a:gd name="connsiteX4" fmla="*/ 466725 w 1052513"/>
                <a:gd name="connsiteY4" fmla="*/ 838200 h 1097756"/>
                <a:gd name="connsiteX5" fmla="*/ 411957 w 1052513"/>
                <a:gd name="connsiteY5" fmla="*/ 931069 h 1097756"/>
                <a:gd name="connsiteX6" fmla="*/ 385763 w 1052513"/>
                <a:gd name="connsiteY6" fmla="*/ 995362 h 1097756"/>
                <a:gd name="connsiteX7" fmla="*/ 369094 w 1052513"/>
                <a:gd name="connsiteY7" fmla="*/ 1050131 h 1097756"/>
                <a:gd name="connsiteX8" fmla="*/ 354807 w 1052513"/>
                <a:gd name="connsiteY8" fmla="*/ 1078706 h 1097756"/>
                <a:gd name="connsiteX9" fmla="*/ 340519 w 1052513"/>
                <a:gd name="connsiteY9" fmla="*/ 1092994 h 1097756"/>
                <a:gd name="connsiteX10" fmla="*/ 330994 w 1052513"/>
                <a:gd name="connsiteY10" fmla="*/ 1097756 h 1097756"/>
                <a:gd name="connsiteX11" fmla="*/ 319088 w 1052513"/>
                <a:gd name="connsiteY11" fmla="*/ 1097756 h 1097756"/>
                <a:gd name="connsiteX12" fmla="*/ 292894 w 1052513"/>
                <a:gd name="connsiteY12" fmla="*/ 1085850 h 1097756"/>
                <a:gd name="connsiteX13" fmla="*/ 240507 w 1052513"/>
                <a:gd name="connsiteY13" fmla="*/ 1035844 h 1097756"/>
                <a:gd name="connsiteX14" fmla="*/ 166688 w 1052513"/>
                <a:gd name="connsiteY14" fmla="*/ 954881 h 1097756"/>
                <a:gd name="connsiteX15" fmla="*/ 97632 w 1052513"/>
                <a:gd name="connsiteY15" fmla="*/ 852487 h 1097756"/>
                <a:gd name="connsiteX16" fmla="*/ 52388 w 1052513"/>
                <a:gd name="connsiteY16" fmla="*/ 771525 h 1097756"/>
                <a:gd name="connsiteX17" fmla="*/ 26194 w 1052513"/>
                <a:gd name="connsiteY17" fmla="*/ 707231 h 1097756"/>
                <a:gd name="connsiteX18" fmla="*/ 7144 w 1052513"/>
                <a:gd name="connsiteY18" fmla="*/ 652462 h 1097756"/>
                <a:gd name="connsiteX19" fmla="*/ 0 w 1052513"/>
                <a:gd name="connsiteY19" fmla="*/ 619125 h 1097756"/>
                <a:gd name="connsiteX20" fmla="*/ 0 w 1052513"/>
                <a:gd name="connsiteY20" fmla="*/ 585787 h 1097756"/>
                <a:gd name="connsiteX21" fmla="*/ 4763 w 1052513"/>
                <a:gd name="connsiteY21" fmla="*/ 559594 h 1097756"/>
                <a:gd name="connsiteX22" fmla="*/ 11907 w 1052513"/>
                <a:gd name="connsiteY22" fmla="*/ 547687 h 1097756"/>
                <a:gd name="connsiteX23" fmla="*/ 23813 w 1052513"/>
                <a:gd name="connsiteY23" fmla="*/ 540544 h 1097756"/>
                <a:gd name="connsiteX24" fmla="*/ 35719 w 1052513"/>
                <a:gd name="connsiteY24" fmla="*/ 538162 h 1097756"/>
                <a:gd name="connsiteX25" fmla="*/ 61913 w 1052513"/>
                <a:gd name="connsiteY25" fmla="*/ 547687 h 1097756"/>
                <a:gd name="connsiteX26" fmla="*/ 90488 w 1052513"/>
                <a:gd name="connsiteY26" fmla="*/ 569119 h 1097756"/>
                <a:gd name="connsiteX27" fmla="*/ 104775 w 1052513"/>
                <a:gd name="connsiteY27" fmla="*/ 588169 h 1097756"/>
                <a:gd name="connsiteX28" fmla="*/ 116682 w 1052513"/>
                <a:gd name="connsiteY28" fmla="*/ 609600 h 1097756"/>
                <a:gd name="connsiteX29" fmla="*/ 140494 w 1052513"/>
                <a:gd name="connsiteY29" fmla="*/ 635794 h 1097756"/>
                <a:gd name="connsiteX30" fmla="*/ 164307 w 1052513"/>
                <a:gd name="connsiteY30" fmla="*/ 652462 h 1097756"/>
                <a:gd name="connsiteX31" fmla="*/ 188119 w 1052513"/>
                <a:gd name="connsiteY31" fmla="*/ 661987 h 1097756"/>
                <a:gd name="connsiteX32" fmla="*/ 230982 w 1052513"/>
                <a:gd name="connsiteY32" fmla="*/ 659606 h 1097756"/>
                <a:gd name="connsiteX33" fmla="*/ 266700 w 1052513"/>
                <a:gd name="connsiteY33" fmla="*/ 645319 h 1097756"/>
                <a:gd name="connsiteX34" fmla="*/ 340519 w 1052513"/>
                <a:gd name="connsiteY34" fmla="*/ 595312 h 1097756"/>
                <a:gd name="connsiteX35" fmla="*/ 454819 w 1052513"/>
                <a:gd name="connsiteY35" fmla="*/ 509587 h 1097756"/>
                <a:gd name="connsiteX36" fmla="*/ 590550 w 1052513"/>
                <a:gd name="connsiteY36" fmla="*/ 400050 h 1097756"/>
                <a:gd name="connsiteX37" fmla="*/ 754857 w 1052513"/>
                <a:gd name="connsiteY37" fmla="*/ 250031 h 1097756"/>
                <a:gd name="connsiteX38" fmla="*/ 902494 w 1052513"/>
                <a:gd name="connsiteY38" fmla="*/ 109537 h 1097756"/>
                <a:gd name="connsiteX39" fmla="*/ 973932 w 1052513"/>
                <a:gd name="connsiteY39" fmla="*/ 38100 h 1097756"/>
                <a:gd name="connsiteX40" fmla="*/ 1000125 w 1052513"/>
                <a:gd name="connsiteY40" fmla="*/ 16669 h 1097756"/>
                <a:gd name="connsiteX41" fmla="*/ 1026319 w 1052513"/>
                <a:gd name="connsiteY41" fmla="*/ 4762 h 1097756"/>
                <a:gd name="connsiteX42" fmla="*/ 1042988 w 1052513"/>
                <a:gd name="connsiteY42" fmla="*/ 0 h 1097756"/>
                <a:gd name="connsiteX43" fmla="*/ 1052513 w 1052513"/>
                <a:gd name="connsiteY43" fmla="*/ 7144 h 1097756"/>
                <a:gd name="connsiteX44" fmla="*/ 1052513 w 1052513"/>
                <a:gd name="connsiteY44" fmla="*/ 19050 h 1097756"/>
                <a:gd name="connsiteX45" fmla="*/ 1050132 w 1052513"/>
                <a:gd name="connsiteY45" fmla="*/ 38100 h 1097756"/>
                <a:gd name="connsiteX46" fmla="*/ 1014413 w 1052513"/>
                <a:gd name="connsiteY46" fmla="*/ 100012 h 1097756"/>
                <a:gd name="connsiteX47" fmla="*/ 945357 w 1052513"/>
                <a:gd name="connsiteY47" fmla="*/ 195262 h 1097756"/>
                <a:gd name="connsiteX48" fmla="*/ 876300 w 1052513"/>
                <a:gd name="connsiteY48" fmla="*/ 288131 h 1097756"/>
                <a:gd name="connsiteX49" fmla="*/ 785813 w 1052513"/>
                <a:gd name="connsiteY49" fmla="*/ 404812 h 1097756"/>
                <a:gd name="connsiteX50" fmla="*/ 714375 w 1052513"/>
                <a:gd name="connsiteY50" fmla="*/ 500062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52513" h="1097756">
                  <a:moveTo>
                    <a:pt x="714375" y="500062"/>
                  </a:moveTo>
                  <a:lnTo>
                    <a:pt x="645319" y="588169"/>
                  </a:lnTo>
                  <a:lnTo>
                    <a:pt x="592932" y="657225"/>
                  </a:lnTo>
                  <a:lnTo>
                    <a:pt x="533400" y="733425"/>
                  </a:lnTo>
                  <a:lnTo>
                    <a:pt x="466725" y="838200"/>
                  </a:lnTo>
                  <a:lnTo>
                    <a:pt x="411957" y="931069"/>
                  </a:lnTo>
                  <a:lnTo>
                    <a:pt x="385763" y="995362"/>
                  </a:lnTo>
                  <a:lnTo>
                    <a:pt x="369094" y="1050131"/>
                  </a:lnTo>
                  <a:lnTo>
                    <a:pt x="354807" y="1078706"/>
                  </a:lnTo>
                  <a:lnTo>
                    <a:pt x="340519" y="1092994"/>
                  </a:lnTo>
                  <a:lnTo>
                    <a:pt x="330994" y="1097756"/>
                  </a:lnTo>
                  <a:lnTo>
                    <a:pt x="319088" y="1097756"/>
                  </a:lnTo>
                  <a:lnTo>
                    <a:pt x="292894" y="1085850"/>
                  </a:lnTo>
                  <a:lnTo>
                    <a:pt x="240507" y="1035844"/>
                  </a:lnTo>
                  <a:lnTo>
                    <a:pt x="166688" y="954881"/>
                  </a:lnTo>
                  <a:lnTo>
                    <a:pt x="97632" y="852487"/>
                  </a:lnTo>
                  <a:lnTo>
                    <a:pt x="52388" y="771525"/>
                  </a:lnTo>
                  <a:lnTo>
                    <a:pt x="26194" y="707231"/>
                  </a:lnTo>
                  <a:lnTo>
                    <a:pt x="7144" y="652462"/>
                  </a:lnTo>
                  <a:lnTo>
                    <a:pt x="0" y="619125"/>
                  </a:lnTo>
                  <a:lnTo>
                    <a:pt x="0" y="585787"/>
                  </a:lnTo>
                  <a:lnTo>
                    <a:pt x="4763" y="559594"/>
                  </a:lnTo>
                  <a:lnTo>
                    <a:pt x="11907" y="547687"/>
                  </a:lnTo>
                  <a:lnTo>
                    <a:pt x="23813" y="540544"/>
                  </a:lnTo>
                  <a:lnTo>
                    <a:pt x="35719" y="538162"/>
                  </a:lnTo>
                  <a:lnTo>
                    <a:pt x="61913" y="547687"/>
                  </a:lnTo>
                  <a:lnTo>
                    <a:pt x="90488" y="569119"/>
                  </a:lnTo>
                  <a:lnTo>
                    <a:pt x="104775" y="588169"/>
                  </a:lnTo>
                  <a:lnTo>
                    <a:pt x="116682" y="609600"/>
                  </a:lnTo>
                  <a:lnTo>
                    <a:pt x="140494" y="635794"/>
                  </a:lnTo>
                  <a:lnTo>
                    <a:pt x="164307" y="652462"/>
                  </a:lnTo>
                  <a:lnTo>
                    <a:pt x="188119" y="661987"/>
                  </a:lnTo>
                  <a:lnTo>
                    <a:pt x="230982" y="659606"/>
                  </a:lnTo>
                  <a:lnTo>
                    <a:pt x="266700" y="645319"/>
                  </a:lnTo>
                  <a:lnTo>
                    <a:pt x="340519" y="595312"/>
                  </a:lnTo>
                  <a:lnTo>
                    <a:pt x="454819" y="509587"/>
                  </a:lnTo>
                  <a:lnTo>
                    <a:pt x="590550" y="400050"/>
                  </a:lnTo>
                  <a:lnTo>
                    <a:pt x="754857" y="250031"/>
                  </a:lnTo>
                  <a:lnTo>
                    <a:pt x="902494" y="109537"/>
                  </a:lnTo>
                  <a:lnTo>
                    <a:pt x="973932" y="38100"/>
                  </a:lnTo>
                  <a:lnTo>
                    <a:pt x="1000125" y="16669"/>
                  </a:lnTo>
                  <a:lnTo>
                    <a:pt x="1026319" y="4762"/>
                  </a:lnTo>
                  <a:lnTo>
                    <a:pt x="1042988" y="0"/>
                  </a:lnTo>
                  <a:lnTo>
                    <a:pt x="1052513" y="7144"/>
                  </a:lnTo>
                  <a:lnTo>
                    <a:pt x="1052513" y="19050"/>
                  </a:lnTo>
                  <a:lnTo>
                    <a:pt x="1050132" y="38100"/>
                  </a:lnTo>
                  <a:lnTo>
                    <a:pt x="1014413" y="100012"/>
                  </a:lnTo>
                  <a:lnTo>
                    <a:pt x="945357" y="195262"/>
                  </a:lnTo>
                  <a:lnTo>
                    <a:pt x="876300" y="288131"/>
                  </a:lnTo>
                  <a:lnTo>
                    <a:pt x="785813" y="404812"/>
                  </a:lnTo>
                  <a:lnTo>
                    <a:pt x="7143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5">
              <a:extLst>
                <a:ext uri="{FF2B5EF4-FFF2-40B4-BE49-F238E27FC236}">
                  <a16:creationId xmlns:a16="http://schemas.microsoft.com/office/drawing/2014/main" id="{7C0363DC-42F7-440A-8C15-C4F56779A574}"/>
                </a:ext>
              </a:extLst>
            </p:cNvPr>
            <p:cNvSpPr/>
            <p:nvPr/>
          </p:nvSpPr>
          <p:spPr>
            <a:xfrm>
              <a:off x="6953250" y="2266950"/>
              <a:ext cx="914400" cy="738188"/>
            </a:xfrm>
            <a:custGeom>
              <a:avLst/>
              <a:gdLst>
                <a:gd name="connsiteX0" fmla="*/ 359568 w 914400"/>
                <a:gd name="connsiteY0" fmla="*/ 330994 h 738188"/>
                <a:gd name="connsiteX1" fmla="*/ 250031 w 914400"/>
                <a:gd name="connsiteY1" fmla="*/ 447675 h 738188"/>
                <a:gd name="connsiteX2" fmla="*/ 95250 w 914400"/>
                <a:gd name="connsiteY2" fmla="*/ 607219 h 738188"/>
                <a:gd name="connsiteX3" fmla="*/ 23812 w 914400"/>
                <a:gd name="connsiteY3" fmla="*/ 678656 h 738188"/>
                <a:gd name="connsiteX4" fmla="*/ 4762 w 914400"/>
                <a:gd name="connsiteY4" fmla="*/ 702469 h 738188"/>
                <a:gd name="connsiteX5" fmla="*/ 0 w 914400"/>
                <a:gd name="connsiteY5" fmla="*/ 721519 h 738188"/>
                <a:gd name="connsiteX6" fmla="*/ 2381 w 914400"/>
                <a:gd name="connsiteY6" fmla="*/ 735806 h 738188"/>
                <a:gd name="connsiteX7" fmla="*/ 11906 w 914400"/>
                <a:gd name="connsiteY7" fmla="*/ 738188 h 738188"/>
                <a:gd name="connsiteX8" fmla="*/ 40481 w 914400"/>
                <a:gd name="connsiteY8" fmla="*/ 731044 h 738188"/>
                <a:gd name="connsiteX9" fmla="*/ 111918 w 914400"/>
                <a:gd name="connsiteY9" fmla="*/ 700088 h 738188"/>
                <a:gd name="connsiteX10" fmla="*/ 252412 w 914400"/>
                <a:gd name="connsiteY10" fmla="*/ 628650 h 738188"/>
                <a:gd name="connsiteX11" fmla="*/ 433387 w 914400"/>
                <a:gd name="connsiteY11" fmla="*/ 540544 h 738188"/>
                <a:gd name="connsiteX12" fmla="*/ 635793 w 914400"/>
                <a:gd name="connsiteY12" fmla="*/ 440531 h 738188"/>
                <a:gd name="connsiteX13" fmla="*/ 769143 w 914400"/>
                <a:gd name="connsiteY13" fmla="*/ 371475 h 738188"/>
                <a:gd name="connsiteX14" fmla="*/ 826293 w 914400"/>
                <a:gd name="connsiteY14" fmla="*/ 340519 h 738188"/>
                <a:gd name="connsiteX15" fmla="*/ 842962 w 914400"/>
                <a:gd name="connsiteY15" fmla="*/ 333375 h 738188"/>
                <a:gd name="connsiteX16" fmla="*/ 864393 w 914400"/>
                <a:gd name="connsiteY16" fmla="*/ 326231 h 738188"/>
                <a:gd name="connsiteX17" fmla="*/ 890587 w 914400"/>
                <a:gd name="connsiteY17" fmla="*/ 319088 h 738188"/>
                <a:gd name="connsiteX18" fmla="*/ 912018 w 914400"/>
                <a:gd name="connsiteY18" fmla="*/ 302419 h 738188"/>
                <a:gd name="connsiteX19" fmla="*/ 914400 w 914400"/>
                <a:gd name="connsiteY19" fmla="*/ 292894 h 738188"/>
                <a:gd name="connsiteX20" fmla="*/ 914400 w 914400"/>
                <a:gd name="connsiteY20" fmla="*/ 283369 h 738188"/>
                <a:gd name="connsiteX21" fmla="*/ 907256 w 914400"/>
                <a:gd name="connsiteY21" fmla="*/ 261938 h 738188"/>
                <a:gd name="connsiteX22" fmla="*/ 885825 w 914400"/>
                <a:gd name="connsiteY22" fmla="*/ 230981 h 738188"/>
                <a:gd name="connsiteX23" fmla="*/ 845343 w 914400"/>
                <a:gd name="connsiteY23" fmla="*/ 192881 h 738188"/>
                <a:gd name="connsiteX24" fmla="*/ 781050 w 914400"/>
                <a:gd name="connsiteY24" fmla="*/ 147638 h 738188"/>
                <a:gd name="connsiteX25" fmla="*/ 721518 w 914400"/>
                <a:gd name="connsiteY25" fmla="*/ 114300 h 738188"/>
                <a:gd name="connsiteX26" fmla="*/ 654843 w 914400"/>
                <a:gd name="connsiteY26" fmla="*/ 76200 h 738188"/>
                <a:gd name="connsiteX27" fmla="*/ 559593 w 914400"/>
                <a:gd name="connsiteY27" fmla="*/ 38100 h 738188"/>
                <a:gd name="connsiteX28" fmla="*/ 466725 w 914400"/>
                <a:gd name="connsiteY28" fmla="*/ 7144 h 738188"/>
                <a:gd name="connsiteX29" fmla="*/ 438150 w 914400"/>
                <a:gd name="connsiteY29" fmla="*/ 0 h 738188"/>
                <a:gd name="connsiteX30" fmla="*/ 423862 w 914400"/>
                <a:gd name="connsiteY30" fmla="*/ 0 h 738188"/>
                <a:gd name="connsiteX31" fmla="*/ 409575 w 914400"/>
                <a:gd name="connsiteY31" fmla="*/ 2381 h 738188"/>
                <a:gd name="connsiteX32" fmla="*/ 404812 w 914400"/>
                <a:gd name="connsiteY32" fmla="*/ 11906 h 738188"/>
                <a:gd name="connsiteX33" fmla="*/ 414337 w 914400"/>
                <a:gd name="connsiteY33" fmla="*/ 30956 h 738188"/>
                <a:gd name="connsiteX34" fmla="*/ 442912 w 914400"/>
                <a:gd name="connsiteY34" fmla="*/ 54769 h 738188"/>
                <a:gd name="connsiteX35" fmla="*/ 478631 w 914400"/>
                <a:gd name="connsiteY35" fmla="*/ 76200 h 738188"/>
                <a:gd name="connsiteX36" fmla="*/ 492918 w 914400"/>
                <a:gd name="connsiteY36" fmla="*/ 92869 h 738188"/>
                <a:gd name="connsiteX37" fmla="*/ 500062 w 914400"/>
                <a:gd name="connsiteY37" fmla="*/ 114300 h 738188"/>
                <a:gd name="connsiteX38" fmla="*/ 502443 w 914400"/>
                <a:gd name="connsiteY38" fmla="*/ 133350 h 738188"/>
                <a:gd name="connsiteX39" fmla="*/ 495300 w 914400"/>
                <a:gd name="connsiteY39" fmla="*/ 159544 h 738188"/>
                <a:gd name="connsiteX40" fmla="*/ 488156 w 914400"/>
                <a:gd name="connsiteY40" fmla="*/ 173831 h 738188"/>
                <a:gd name="connsiteX41" fmla="*/ 464343 w 914400"/>
                <a:gd name="connsiteY41" fmla="*/ 207169 h 738188"/>
                <a:gd name="connsiteX42" fmla="*/ 423862 w 914400"/>
                <a:gd name="connsiteY42" fmla="*/ 257175 h 738188"/>
                <a:gd name="connsiteX43" fmla="*/ 359568 w 914400"/>
                <a:gd name="connsiteY43" fmla="*/ 330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738188">
                  <a:moveTo>
                    <a:pt x="359568" y="330994"/>
                  </a:moveTo>
                  <a:lnTo>
                    <a:pt x="250031" y="447675"/>
                  </a:lnTo>
                  <a:lnTo>
                    <a:pt x="95250" y="607219"/>
                  </a:lnTo>
                  <a:lnTo>
                    <a:pt x="23812" y="678656"/>
                  </a:lnTo>
                  <a:lnTo>
                    <a:pt x="4762" y="702469"/>
                  </a:lnTo>
                  <a:lnTo>
                    <a:pt x="0" y="721519"/>
                  </a:lnTo>
                  <a:lnTo>
                    <a:pt x="2381" y="735806"/>
                  </a:lnTo>
                  <a:lnTo>
                    <a:pt x="11906" y="738188"/>
                  </a:lnTo>
                  <a:lnTo>
                    <a:pt x="40481" y="731044"/>
                  </a:lnTo>
                  <a:lnTo>
                    <a:pt x="111918" y="700088"/>
                  </a:lnTo>
                  <a:lnTo>
                    <a:pt x="252412" y="628650"/>
                  </a:lnTo>
                  <a:lnTo>
                    <a:pt x="433387" y="540544"/>
                  </a:lnTo>
                  <a:lnTo>
                    <a:pt x="635793" y="440531"/>
                  </a:lnTo>
                  <a:lnTo>
                    <a:pt x="769143" y="371475"/>
                  </a:lnTo>
                  <a:lnTo>
                    <a:pt x="826293" y="340519"/>
                  </a:lnTo>
                  <a:lnTo>
                    <a:pt x="842962" y="333375"/>
                  </a:lnTo>
                  <a:lnTo>
                    <a:pt x="864393" y="326231"/>
                  </a:lnTo>
                  <a:lnTo>
                    <a:pt x="890587" y="319088"/>
                  </a:lnTo>
                  <a:lnTo>
                    <a:pt x="912018" y="302419"/>
                  </a:lnTo>
                  <a:lnTo>
                    <a:pt x="914400" y="292894"/>
                  </a:lnTo>
                  <a:lnTo>
                    <a:pt x="914400" y="283369"/>
                  </a:lnTo>
                  <a:lnTo>
                    <a:pt x="907256" y="261938"/>
                  </a:lnTo>
                  <a:lnTo>
                    <a:pt x="885825" y="230981"/>
                  </a:lnTo>
                  <a:lnTo>
                    <a:pt x="845343" y="192881"/>
                  </a:lnTo>
                  <a:lnTo>
                    <a:pt x="781050" y="147638"/>
                  </a:lnTo>
                  <a:lnTo>
                    <a:pt x="721518" y="114300"/>
                  </a:lnTo>
                  <a:lnTo>
                    <a:pt x="654843" y="76200"/>
                  </a:lnTo>
                  <a:lnTo>
                    <a:pt x="559593" y="38100"/>
                  </a:lnTo>
                  <a:lnTo>
                    <a:pt x="466725" y="7144"/>
                  </a:lnTo>
                  <a:lnTo>
                    <a:pt x="438150" y="0"/>
                  </a:lnTo>
                  <a:lnTo>
                    <a:pt x="423862" y="0"/>
                  </a:lnTo>
                  <a:lnTo>
                    <a:pt x="409575" y="2381"/>
                  </a:lnTo>
                  <a:lnTo>
                    <a:pt x="404812" y="11906"/>
                  </a:lnTo>
                  <a:lnTo>
                    <a:pt x="414337" y="30956"/>
                  </a:lnTo>
                  <a:lnTo>
                    <a:pt x="442912" y="54769"/>
                  </a:lnTo>
                  <a:lnTo>
                    <a:pt x="478631" y="76200"/>
                  </a:lnTo>
                  <a:lnTo>
                    <a:pt x="492918" y="92869"/>
                  </a:lnTo>
                  <a:lnTo>
                    <a:pt x="500062" y="114300"/>
                  </a:lnTo>
                  <a:lnTo>
                    <a:pt x="502443" y="133350"/>
                  </a:lnTo>
                  <a:lnTo>
                    <a:pt x="495300" y="159544"/>
                  </a:lnTo>
                  <a:lnTo>
                    <a:pt x="488156" y="173831"/>
                  </a:lnTo>
                  <a:lnTo>
                    <a:pt x="464343" y="207169"/>
                  </a:lnTo>
                  <a:lnTo>
                    <a:pt x="423862" y="257175"/>
                  </a:lnTo>
                  <a:lnTo>
                    <a:pt x="3595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8BB345CE-03F3-4419-917C-E6BB0FDB1E6C}"/>
                </a:ext>
              </a:extLst>
            </p:cNvPr>
            <p:cNvSpPr/>
            <p:nvPr/>
          </p:nvSpPr>
          <p:spPr>
            <a:xfrm>
              <a:off x="7089776" y="3224214"/>
              <a:ext cx="763587" cy="657225"/>
            </a:xfrm>
            <a:custGeom>
              <a:avLst/>
              <a:gdLst>
                <a:gd name="connsiteX0" fmla="*/ 278606 w 764381"/>
                <a:gd name="connsiteY0" fmla="*/ 261937 h 657225"/>
                <a:gd name="connsiteX1" fmla="*/ 214312 w 764381"/>
                <a:gd name="connsiteY1" fmla="*/ 200025 h 657225"/>
                <a:gd name="connsiteX2" fmla="*/ 109537 w 764381"/>
                <a:gd name="connsiteY2" fmla="*/ 114300 h 657225"/>
                <a:gd name="connsiteX3" fmla="*/ 19050 w 764381"/>
                <a:gd name="connsiteY3" fmla="*/ 40481 h 657225"/>
                <a:gd name="connsiteX4" fmla="*/ 2381 w 764381"/>
                <a:gd name="connsiteY4" fmla="*/ 21431 h 657225"/>
                <a:gd name="connsiteX5" fmla="*/ 0 w 764381"/>
                <a:gd name="connsiteY5" fmla="*/ 9525 h 657225"/>
                <a:gd name="connsiteX6" fmla="*/ 7144 w 764381"/>
                <a:gd name="connsiteY6" fmla="*/ 0 h 657225"/>
                <a:gd name="connsiteX7" fmla="*/ 50006 w 764381"/>
                <a:gd name="connsiteY7" fmla="*/ 4762 h 657225"/>
                <a:gd name="connsiteX8" fmla="*/ 147637 w 764381"/>
                <a:gd name="connsiteY8" fmla="*/ 23812 h 657225"/>
                <a:gd name="connsiteX9" fmla="*/ 297656 w 764381"/>
                <a:gd name="connsiteY9" fmla="*/ 66675 h 657225"/>
                <a:gd name="connsiteX10" fmla="*/ 378619 w 764381"/>
                <a:gd name="connsiteY10" fmla="*/ 92868 h 657225"/>
                <a:gd name="connsiteX11" fmla="*/ 452437 w 764381"/>
                <a:gd name="connsiteY11" fmla="*/ 126206 h 657225"/>
                <a:gd name="connsiteX12" fmla="*/ 507206 w 764381"/>
                <a:gd name="connsiteY12" fmla="*/ 152400 h 657225"/>
                <a:gd name="connsiteX13" fmla="*/ 576262 w 764381"/>
                <a:gd name="connsiteY13" fmla="*/ 195262 h 657225"/>
                <a:gd name="connsiteX14" fmla="*/ 600075 w 764381"/>
                <a:gd name="connsiteY14" fmla="*/ 211931 h 657225"/>
                <a:gd name="connsiteX15" fmla="*/ 633412 w 764381"/>
                <a:gd name="connsiteY15" fmla="*/ 233362 h 657225"/>
                <a:gd name="connsiteX16" fmla="*/ 664369 w 764381"/>
                <a:gd name="connsiteY16" fmla="*/ 259556 h 657225"/>
                <a:gd name="connsiteX17" fmla="*/ 688181 w 764381"/>
                <a:gd name="connsiteY17" fmla="*/ 290512 h 657225"/>
                <a:gd name="connsiteX18" fmla="*/ 707231 w 764381"/>
                <a:gd name="connsiteY18" fmla="*/ 319087 h 657225"/>
                <a:gd name="connsiteX19" fmla="*/ 728662 w 764381"/>
                <a:gd name="connsiteY19" fmla="*/ 364331 h 657225"/>
                <a:gd name="connsiteX20" fmla="*/ 747712 w 764381"/>
                <a:gd name="connsiteY20" fmla="*/ 426243 h 657225"/>
                <a:gd name="connsiteX21" fmla="*/ 757237 w 764381"/>
                <a:gd name="connsiteY21" fmla="*/ 495300 h 657225"/>
                <a:gd name="connsiteX22" fmla="*/ 764381 w 764381"/>
                <a:gd name="connsiteY22" fmla="*/ 564356 h 657225"/>
                <a:gd name="connsiteX23" fmla="*/ 764381 w 764381"/>
                <a:gd name="connsiteY23" fmla="*/ 619125 h 657225"/>
                <a:gd name="connsiteX24" fmla="*/ 759619 w 764381"/>
                <a:gd name="connsiteY24" fmla="*/ 640556 h 657225"/>
                <a:gd name="connsiteX25" fmla="*/ 745331 w 764381"/>
                <a:gd name="connsiteY25" fmla="*/ 654843 h 657225"/>
                <a:gd name="connsiteX26" fmla="*/ 728662 w 764381"/>
                <a:gd name="connsiteY26" fmla="*/ 657225 h 657225"/>
                <a:gd name="connsiteX27" fmla="*/ 695325 w 764381"/>
                <a:gd name="connsiteY27" fmla="*/ 650081 h 657225"/>
                <a:gd name="connsiteX28" fmla="*/ 645319 w 764381"/>
                <a:gd name="connsiteY28" fmla="*/ 621506 h 657225"/>
                <a:gd name="connsiteX29" fmla="*/ 578644 w 764381"/>
                <a:gd name="connsiteY29" fmla="*/ 571500 h 657225"/>
                <a:gd name="connsiteX30" fmla="*/ 492919 w 764381"/>
                <a:gd name="connsiteY30" fmla="*/ 492918 h 657225"/>
                <a:gd name="connsiteX31" fmla="*/ 452437 w 764381"/>
                <a:gd name="connsiteY31" fmla="*/ 450056 h 657225"/>
                <a:gd name="connsiteX32" fmla="*/ 404812 w 764381"/>
                <a:gd name="connsiteY32" fmla="*/ 390525 h 657225"/>
                <a:gd name="connsiteX33" fmla="*/ 347662 w 764381"/>
                <a:gd name="connsiteY33" fmla="*/ 328612 h 657225"/>
                <a:gd name="connsiteX34" fmla="*/ 278606 w 764381"/>
                <a:gd name="connsiteY34" fmla="*/ 2619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57225">
                  <a:moveTo>
                    <a:pt x="278606" y="261937"/>
                  </a:moveTo>
                  <a:lnTo>
                    <a:pt x="214312" y="200025"/>
                  </a:lnTo>
                  <a:lnTo>
                    <a:pt x="109537" y="114300"/>
                  </a:lnTo>
                  <a:lnTo>
                    <a:pt x="19050" y="40481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50006" y="4762"/>
                  </a:lnTo>
                  <a:lnTo>
                    <a:pt x="147637" y="23812"/>
                  </a:lnTo>
                  <a:lnTo>
                    <a:pt x="297656" y="66675"/>
                  </a:lnTo>
                  <a:lnTo>
                    <a:pt x="378619" y="92868"/>
                  </a:lnTo>
                  <a:lnTo>
                    <a:pt x="452437" y="126206"/>
                  </a:lnTo>
                  <a:lnTo>
                    <a:pt x="507206" y="152400"/>
                  </a:lnTo>
                  <a:lnTo>
                    <a:pt x="576262" y="195262"/>
                  </a:lnTo>
                  <a:lnTo>
                    <a:pt x="600075" y="211931"/>
                  </a:lnTo>
                  <a:lnTo>
                    <a:pt x="633412" y="233362"/>
                  </a:lnTo>
                  <a:lnTo>
                    <a:pt x="664369" y="259556"/>
                  </a:lnTo>
                  <a:lnTo>
                    <a:pt x="688181" y="290512"/>
                  </a:lnTo>
                  <a:lnTo>
                    <a:pt x="707231" y="319087"/>
                  </a:lnTo>
                  <a:lnTo>
                    <a:pt x="728662" y="364331"/>
                  </a:lnTo>
                  <a:lnTo>
                    <a:pt x="747712" y="426243"/>
                  </a:lnTo>
                  <a:lnTo>
                    <a:pt x="757237" y="495300"/>
                  </a:lnTo>
                  <a:lnTo>
                    <a:pt x="764381" y="564356"/>
                  </a:lnTo>
                  <a:lnTo>
                    <a:pt x="764381" y="619125"/>
                  </a:lnTo>
                  <a:lnTo>
                    <a:pt x="759619" y="640556"/>
                  </a:lnTo>
                  <a:lnTo>
                    <a:pt x="745331" y="654843"/>
                  </a:lnTo>
                  <a:lnTo>
                    <a:pt x="728662" y="657225"/>
                  </a:lnTo>
                  <a:lnTo>
                    <a:pt x="695325" y="650081"/>
                  </a:lnTo>
                  <a:lnTo>
                    <a:pt x="645319" y="621506"/>
                  </a:lnTo>
                  <a:lnTo>
                    <a:pt x="578644" y="571500"/>
                  </a:lnTo>
                  <a:lnTo>
                    <a:pt x="492919" y="492918"/>
                  </a:lnTo>
                  <a:lnTo>
                    <a:pt x="452437" y="450056"/>
                  </a:lnTo>
                  <a:lnTo>
                    <a:pt x="404812" y="390525"/>
                  </a:lnTo>
                  <a:lnTo>
                    <a:pt x="347662" y="328612"/>
                  </a:lnTo>
                  <a:lnTo>
                    <a:pt x="27860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7">
              <a:extLst>
                <a:ext uri="{FF2B5EF4-FFF2-40B4-BE49-F238E27FC236}">
                  <a16:creationId xmlns:a16="http://schemas.microsoft.com/office/drawing/2014/main" id="{9F227181-B5B7-4904-A7BB-6AD2C54282D9}"/>
                </a:ext>
              </a:extLst>
            </p:cNvPr>
            <p:cNvSpPr/>
            <p:nvPr/>
          </p:nvSpPr>
          <p:spPr>
            <a:xfrm>
              <a:off x="3822700" y="4210050"/>
              <a:ext cx="4546600" cy="592138"/>
            </a:xfrm>
            <a:custGeom>
              <a:avLst/>
              <a:gdLst>
                <a:gd name="connsiteX0" fmla="*/ 1576425 w 4546396"/>
                <a:gd name="connsiteY0" fmla="*/ 226771 h 592531"/>
                <a:gd name="connsiteX1" fmla="*/ 1945843 w 4546396"/>
                <a:gd name="connsiteY1" fmla="*/ 197510 h 592531"/>
                <a:gd name="connsiteX2" fmla="*/ 2212848 w 4546396"/>
                <a:gd name="connsiteY2" fmla="*/ 175564 h 592531"/>
                <a:gd name="connsiteX3" fmla="*/ 2611526 w 4546396"/>
                <a:gd name="connsiteY3" fmla="*/ 146304 h 592531"/>
                <a:gd name="connsiteX4" fmla="*/ 2841955 w 4546396"/>
                <a:gd name="connsiteY4" fmla="*/ 131673 h 592531"/>
                <a:gd name="connsiteX5" fmla="*/ 3134563 w 4546396"/>
                <a:gd name="connsiteY5" fmla="*/ 117043 h 592531"/>
                <a:gd name="connsiteX6" fmla="*/ 3386937 w 4546396"/>
                <a:gd name="connsiteY6" fmla="*/ 102412 h 592531"/>
                <a:gd name="connsiteX7" fmla="*/ 3529584 w 4546396"/>
                <a:gd name="connsiteY7" fmla="*/ 91440 h 592531"/>
                <a:gd name="connsiteX8" fmla="*/ 3738067 w 4546396"/>
                <a:gd name="connsiteY8" fmla="*/ 69494 h 592531"/>
                <a:gd name="connsiteX9" fmla="*/ 3880713 w 4546396"/>
                <a:gd name="connsiteY9" fmla="*/ 43891 h 592531"/>
                <a:gd name="connsiteX10" fmla="*/ 3950208 w 4546396"/>
                <a:gd name="connsiteY10" fmla="*/ 29260 h 592531"/>
                <a:gd name="connsiteX11" fmla="*/ 3990441 w 4546396"/>
                <a:gd name="connsiteY11" fmla="*/ 14630 h 592531"/>
                <a:gd name="connsiteX12" fmla="*/ 4016044 w 4546396"/>
                <a:gd name="connsiteY12" fmla="*/ 0 h 592531"/>
                <a:gd name="connsiteX13" fmla="*/ 4092854 w 4546396"/>
                <a:gd name="connsiteY13" fmla="*/ 0 h 592531"/>
                <a:gd name="connsiteX14" fmla="*/ 4184294 w 4546396"/>
                <a:gd name="connsiteY14" fmla="*/ 14630 h 592531"/>
                <a:gd name="connsiteX15" fmla="*/ 4257446 w 4546396"/>
                <a:gd name="connsiteY15" fmla="*/ 43891 h 592531"/>
                <a:gd name="connsiteX16" fmla="*/ 4356201 w 4546396"/>
                <a:gd name="connsiteY16" fmla="*/ 95097 h 592531"/>
                <a:gd name="connsiteX17" fmla="*/ 4403750 w 4546396"/>
                <a:gd name="connsiteY17" fmla="*/ 124358 h 592531"/>
                <a:gd name="connsiteX18" fmla="*/ 4476902 w 4546396"/>
                <a:gd name="connsiteY18" fmla="*/ 175564 h 592531"/>
                <a:gd name="connsiteX19" fmla="*/ 4513478 w 4546396"/>
                <a:gd name="connsiteY19" fmla="*/ 208483 h 592531"/>
                <a:gd name="connsiteX20" fmla="*/ 4542739 w 4546396"/>
                <a:gd name="connsiteY20" fmla="*/ 241401 h 592531"/>
                <a:gd name="connsiteX21" fmla="*/ 4546396 w 4546396"/>
                <a:gd name="connsiteY21" fmla="*/ 259689 h 592531"/>
                <a:gd name="connsiteX22" fmla="*/ 4546396 w 4546396"/>
                <a:gd name="connsiteY22" fmla="*/ 277977 h 592531"/>
                <a:gd name="connsiteX23" fmla="*/ 4531766 w 4546396"/>
                <a:gd name="connsiteY23" fmla="*/ 296265 h 592531"/>
                <a:gd name="connsiteX24" fmla="*/ 4502505 w 4546396"/>
                <a:gd name="connsiteY24" fmla="*/ 307238 h 592531"/>
                <a:gd name="connsiteX25" fmla="*/ 4433011 w 4546396"/>
                <a:gd name="connsiteY25" fmla="*/ 314553 h 592531"/>
                <a:gd name="connsiteX26" fmla="*/ 4275734 w 4546396"/>
                <a:gd name="connsiteY26" fmla="*/ 303580 h 592531"/>
                <a:gd name="connsiteX27" fmla="*/ 4008729 w 4546396"/>
                <a:gd name="connsiteY27" fmla="*/ 296265 h 592531"/>
                <a:gd name="connsiteX28" fmla="*/ 3653942 w 4546396"/>
                <a:gd name="connsiteY28" fmla="*/ 288950 h 592531"/>
                <a:gd name="connsiteX29" fmla="*/ 3200400 w 4546396"/>
                <a:gd name="connsiteY29" fmla="*/ 296265 h 592531"/>
                <a:gd name="connsiteX30" fmla="*/ 2684678 w 4546396"/>
                <a:gd name="connsiteY30" fmla="*/ 318211 h 592531"/>
                <a:gd name="connsiteX31" fmla="*/ 2414016 w 4546396"/>
                <a:gd name="connsiteY31" fmla="*/ 336499 h 592531"/>
                <a:gd name="connsiteX32" fmla="*/ 2051913 w 4546396"/>
                <a:gd name="connsiteY32" fmla="*/ 365760 h 592531"/>
                <a:gd name="connsiteX33" fmla="*/ 1660550 w 4546396"/>
                <a:gd name="connsiteY33" fmla="*/ 402336 h 592531"/>
                <a:gd name="connsiteX34" fmla="*/ 1397203 w 4546396"/>
                <a:gd name="connsiteY34" fmla="*/ 427939 h 592531"/>
                <a:gd name="connsiteX35" fmla="*/ 1196035 w 4546396"/>
                <a:gd name="connsiteY35" fmla="*/ 449884 h 592531"/>
                <a:gd name="connsiteX36" fmla="*/ 918057 w 4546396"/>
                <a:gd name="connsiteY36" fmla="*/ 486460 h 592531"/>
                <a:gd name="connsiteX37" fmla="*/ 683971 w 4546396"/>
                <a:gd name="connsiteY37" fmla="*/ 526694 h 592531"/>
                <a:gd name="connsiteX38" fmla="*/ 541324 w 4546396"/>
                <a:gd name="connsiteY38" fmla="*/ 559612 h 592531"/>
                <a:gd name="connsiteX39" fmla="*/ 479145 w 4546396"/>
                <a:gd name="connsiteY39" fmla="*/ 581558 h 592531"/>
                <a:gd name="connsiteX40" fmla="*/ 449884 w 4546396"/>
                <a:gd name="connsiteY40" fmla="*/ 588873 h 592531"/>
                <a:gd name="connsiteX41" fmla="*/ 420624 w 4546396"/>
                <a:gd name="connsiteY41" fmla="*/ 592531 h 592531"/>
                <a:gd name="connsiteX42" fmla="*/ 365760 w 4546396"/>
                <a:gd name="connsiteY42" fmla="*/ 574243 h 592531"/>
                <a:gd name="connsiteX43" fmla="*/ 303580 w 4546396"/>
                <a:gd name="connsiteY43" fmla="*/ 534009 h 592531"/>
                <a:gd name="connsiteX44" fmla="*/ 212140 w 4546396"/>
                <a:gd name="connsiteY44" fmla="*/ 446227 h 592531"/>
                <a:gd name="connsiteX45" fmla="*/ 106070 w 4546396"/>
                <a:gd name="connsiteY45" fmla="*/ 332841 h 592531"/>
                <a:gd name="connsiteX46" fmla="*/ 18288 w 4546396"/>
                <a:gd name="connsiteY46" fmla="*/ 234086 h 592531"/>
                <a:gd name="connsiteX47" fmla="*/ 3657 w 4546396"/>
                <a:gd name="connsiteY47" fmla="*/ 201168 h 592531"/>
                <a:gd name="connsiteX48" fmla="*/ 0 w 4546396"/>
                <a:gd name="connsiteY48" fmla="*/ 182880 h 592531"/>
                <a:gd name="connsiteX49" fmla="*/ 7315 w 4546396"/>
                <a:gd name="connsiteY49" fmla="*/ 168249 h 592531"/>
                <a:gd name="connsiteX50" fmla="*/ 18288 w 4546396"/>
                <a:gd name="connsiteY50" fmla="*/ 168249 h 592531"/>
                <a:gd name="connsiteX51" fmla="*/ 40233 w 4546396"/>
                <a:gd name="connsiteY51" fmla="*/ 168249 h 592531"/>
                <a:gd name="connsiteX52" fmla="*/ 76809 w 4546396"/>
                <a:gd name="connsiteY52" fmla="*/ 193852 h 592531"/>
                <a:gd name="connsiteX53" fmla="*/ 138988 w 4546396"/>
                <a:gd name="connsiteY53" fmla="*/ 230428 h 592531"/>
                <a:gd name="connsiteX54" fmla="*/ 197510 w 4546396"/>
                <a:gd name="connsiteY54" fmla="*/ 259689 h 592531"/>
                <a:gd name="connsiteX55" fmla="*/ 263347 w 4546396"/>
                <a:gd name="connsiteY55" fmla="*/ 281635 h 592531"/>
                <a:gd name="connsiteX56" fmla="*/ 336499 w 4546396"/>
                <a:gd name="connsiteY56" fmla="*/ 299923 h 592531"/>
                <a:gd name="connsiteX57" fmla="*/ 402336 w 4546396"/>
                <a:gd name="connsiteY57" fmla="*/ 310896 h 592531"/>
                <a:gd name="connsiteX58" fmla="*/ 468172 w 4546396"/>
                <a:gd name="connsiteY58" fmla="*/ 310896 h 592531"/>
                <a:gd name="connsiteX59" fmla="*/ 698601 w 4546396"/>
                <a:gd name="connsiteY59" fmla="*/ 292608 h 592531"/>
                <a:gd name="connsiteX60" fmla="*/ 1035100 w 4546396"/>
                <a:gd name="connsiteY60" fmla="*/ 270662 h 592531"/>
                <a:gd name="connsiteX61" fmla="*/ 1576425 w 4546396"/>
                <a:gd name="connsiteY61" fmla="*/ 226771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46396" h="592531">
                  <a:moveTo>
                    <a:pt x="1576425" y="226771"/>
                  </a:moveTo>
                  <a:lnTo>
                    <a:pt x="1945843" y="197510"/>
                  </a:lnTo>
                  <a:lnTo>
                    <a:pt x="2212848" y="175564"/>
                  </a:lnTo>
                  <a:lnTo>
                    <a:pt x="2611526" y="146304"/>
                  </a:lnTo>
                  <a:lnTo>
                    <a:pt x="2841955" y="131673"/>
                  </a:lnTo>
                  <a:lnTo>
                    <a:pt x="3134563" y="117043"/>
                  </a:lnTo>
                  <a:lnTo>
                    <a:pt x="3386937" y="102412"/>
                  </a:lnTo>
                  <a:lnTo>
                    <a:pt x="3529584" y="91440"/>
                  </a:lnTo>
                  <a:lnTo>
                    <a:pt x="3738067" y="69494"/>
                  </a:lnTo>
                  <a:lnTo>
                    <a:pt x="3880713" y="43891"/>
                  </a:lnTo>
                  <a:lnTo>
                    <a:pt x="3950208" y="29260"/>
                  </a:lnTo>
                  <a:lnTo>
                    <a:pt x="3990441" y="14630"/>
                  </a:lnTo>
                  <a:lnTo>
                    <a:pt x="4016044" y="0"/>
                  </a:lnTo>
                  <a:lnTo>
                    <a:pt x="4092854" y="0"/>
                  </a:lnTo>
                  <a:lnTo>
                    <a:pt x="4184294" y="14630"/>
                  </a:lnTo>
                  <a:lnTo>
                    <a:pt x="4257446" y="43891"/>
                  </a:lnTo>
                  <a:lnTo>
                    <a:pt x="4356201" y="95097"/>
                  </a:lnTo>
                  <a:lnTo>
                    <a:pt x="4403750" y="124358"/>
                  </a:lnTo>
                  <a:lnTo>
                    <a:pt x="4476902" y="175564"/>
                  </a:lnTo>
                  <a:lnTo>
                    <a:pt x="4513478" y="208483"/>
                  </a:lnTo>
                  <a:lnTo>
                    <a:pt x="4542739" y="241401"/>
                  </a:lnTo>
                  <a:lnTo>
                    <a:pt x="4546396" y="259689"/>
                  </a:lnTo>
                  <a:lnTo>
                    <a:pt x="4546396" y="277977"/>
                  </a:lnTo>
                  <a:lnTo>
                    <a:pt x="4531766" y="296265"/>
                  </a:lnTo>
                  <a:lnTo>
                    <a:pt x="4502505" y="307238"/>
                  </a:lnTo>
                  <a:lnTo>
                    <a:pt x="4433011" y="314553"/>
                  </a:lnTo>
                  <a:lnTo>
                    <a:pt x="4275734" y="303580"/>
                  </a:lnTo>
                  <a:lnTo>
                    <a:pt x="4008729" y="296265"/>
                  </a:lnTo>
                  <a:lnTo>
                    <a:pt x="3653942" y="288950"/>
                  </a:lnTo>
                  <a:lnTo>
                    <a:pt x="3200400" y="296265"/>
                  </a:lnTo>
                  <a:lnTo>
                    <a:pt x="2684678" y="318211"/>
                  </a:lnTo>
                  <a:lnTo>
                    <a:pt x="2414016" y="336499"/>
                  </a:lnTo>
                  <a:lnTo>
                    <a:pt x="2051913" y="365760"/>
                  </a:lnTo>
                  <a:lnTo>
                    <a:pt x="1660550" y="402336"/>
                  </a:lnTo>
                  <a:lnTo>
                    <a:pt x="1397203" y="427939"/>
                  </a:lnTo>
                  <a:lnTo>
                    <a:pt x="1196035" y="449884"/>
                  </a:lnTo>
                  <a:lnTo>
                    <a:pt x="918057" y="486460"/>
                  </a:lnTo>
                  <a:lnTo>
                    <a:pt x="683971" y="526694"/>
                  </a:lnTo>
                  <a:lnTo>
                    <a:pt x="541324" y="559612"/>
                  </a:lnTo>
                  <a:lnTo>
                    <a:pt x="479145" y="581558"/>
                  </a:lnTo>
                  <a:lnTo>
                    <a:pt x="449884" y="588873"/>
                  </a:lnTo>
                  <a:lnTo>
                    <a:pt x="420624" y="592531"/>
                  </a:lnTo>
                  <a:lnTo>
                    <a:pt x="365760" y="574243"/>
                  </a:lnTo>
                  <a:lnTo>
                    <a:pt x="303580" y="534009"/>
                  </a:lnTo>
                  <a:lnTo>
                    <a:pt x="212140" y="446227"/>
                  </a:lnTo>
                  <a:lnTo>
                    <a:pt x="106070" y="332841"/>
                  </a:lnTo>
                  <a:lnTo>
                    <a:pt x="18288" y="234086"/>
                  </a:lnTo>
                  <a:lnTo>
                    <a:pt x="3657" y="201168"/>
                  </a:lnTo>
                  <a:lnTo>
                    <a:pt x="0" y="182880"/>
                  </a:lnTo>
                  <a:lnTo>
                    <a:pt x="7315" y="168249"/>
                  </a:lnTo>
                  <a:lnTo>
                    <a:pt x="18288" y="168249"/>
                  </a:lnTo>
                  <a:lnTo>
                    <a:pt x="40233" y="168249"/>
                  </a:lnTo>
                  <a:lnTo>
                    <a:pt x="76809" y="193852"/>
                  </a:lnTo>
                  <a:lnTo>
                    <a:pt x="138988" y="230428"/>
                  </a:lnTo>
                  <a:lnTo>
                    <a:pt x="197510" y="259689"/>
                  </a:lnTo>
                  <a:lnTo>
                    <a:pt x="263347" y="281635"/>
                  </a:lnTo>
                  <a:lnTo>
                    <a:pt x="336499" y="299923"/>
                  </a:lnTo>
                  <a:lnTo>
                    <a:pt x="402336" y="310896"/>
                  </a:lnTo>
                  <a:lnTo>
                    <a:pt x="468172" y="310896"/>
                  </a:lnTo>
                  <a:lnTo>
                    <a:pt x="698601" y="292608"/>
                  </a:lnTo>
                  <a:lnTo>
                    <a:pt x="1035100" y="270662"/>
                  </a:lnTo>
                  <a:lnTo>
                    <a:pt x="1576425" y="22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337B62D8-3973-417C-B42C-E334699EA58F}"/>
                </a:ext>
              </a:extLst>
            </p:cNvPr>
            <p:cNvSpPr/>
            <p:nvPr/>
          </p:nvSpPr>
          <p:spPr>
            <a:xfrm>
              <a:off x="4208463" y="1852612"/>
              <a:ext cx="3698875" cy="519112"/>
            </a:xfrm>
            <a:custGeom>
              <a:avLst/>
              <a:gdLst>
                <a:gd name="connsiteX0" fmla="*/ 1233099 w 3699299"/>
                <a:gd name="connsiteY0" fmla="*/ 238280 h 518259"/>
                <a:gd name="connsiteX1" fmla="*/ 1566692 w 3699299"/>
                <a:gd name="connsiteY1" fmla="*/ 214452 h 518259"/>
                <a:gd name="connsiteX2" fmla="*/ 1742423 w 3699299"/>
                <a:gd name="connsiteY2" fmla="*/ 199559 h 518259"/>
                <a:gd name="connsiteX3" fmla="*/ 2046230 w 3699299"/>
                <a:gd name="connsiteY3" fmla="*/ 172753 h 518259"/>
                <a:gd name="connsiteX4" fmla="*/ 2326209 w 3699299"/>
                <a:gd name="connsiteY4" fmla="*/ 145946 h 518259"/>
                <a:gd name="connsiteX5" fmla="*/ 2594275 w 3699299"/>
                <a:gd name="connsiteY5" fmla="*/ 122118 h 518259"/>
                <a:gd name="connsiteX6" fmla="*/ 2749157 w 3699299"/>
                <a:gd name="connsiteY6" fmla="*/ 110204 h 518259"/>
                <a:gd name="connsiteX7" fmla="*/ 2838512 w 3699299"/>
                <a:gd name="connsiteY7" fmla="*/ 98290 h 518259"/>
                <a:gd name="connsiteX8" fmla="*/ 2921910 w 3699299"/>
                <a:gd name="connsiteY8" fmla="*/ 80419 h 518259"/>
                <a:gd name="connsiteX9" fmla="*/ 2993394 w 3699299"/>
                <a:gd name="connsiteY9" fmla="*/ 62548 h 518259"/>
                <a:gd name="connsiteX10" fmla="*/ 3076792 w 3699299"/>
                <a:gd name="connsiteY10" fmla="*/ 35742 h 518259"/>
                <a:gd name="connsiteX11" fmla="*/ 3157211 w 3699299"/>
                <a:gd name="connsiteY11" fmla="*/ 2978 h 518259"/>
                <a:gd name="connsiteX12" fmla="*/ 3198910 w 3699299"/>
                <a:gd name="connsiteY12" fmla="*/ 0 h 518259"/>
                <a:gd name="connsiteX13" fmla="*/ 3282308 w 3699299"/>
                <a:gd name="connsiteY13" fmla="*/ 5957 h 518259"/>
                <a:gd name="connsiteX14" fmla="*/ 3383578 w 3699299"/>
                <a:gd name="connsiteY14" fmla="*/ 20849 h 518259"/>
                <a:gd name="connsiteX15" fmla="*/ 3475911 w 3699299"/>
                <a:gd name="connsiteY15" fmla="*/ 44677 h 518259"/>
                <a:gd name="connsiteX16" fmla="*/ 3541438 w 3699299"/>
                <a:gd name="connsiteY16" fmla="*/ 71484 h 518259"/>
                <a:gd name="connsiteX17" fmla="*/ 3577180 w 3699299"/>
                <a:gd name="connsiteY17" fmla="*/ 92333 h 518259"/>
                <a:gd name="connsiteX18" fmla="*/ 3612922 w 3699299"/>
                <a:gd name="connsiteY18" fmla="*/ 119140 h 518259"/>
                <a:gd name="connsiteX19" fmla="*/ 3651643 w 3699299"/>
                <a:gd name="connsiteY19" fmla="*/ 151903 h 518259"/>
                <a:gd name="connsiteX20" fmla="*/ 3678449 w 3699299"/>
                <a:gd name="connsiteY20" fmla="*/ 178710 h 518259"/>
                <a:gd name="connsiteX21" fmla="*/ 3693342 w 3699299"/>
                <a:gd name="connsiteY21" fmla="*/ 199559 h 518259"/>
                <a:gd name="connsiteX22" fmla="*/ 3699299 w 3699299"/>
                <a:gd name="connsiteY22" fmla="*/ 220409 h 518259"/>
                <a:gd name="connsiteX23" fmla="*/ 3699299 w 3699299"/>
                <a:gd name="connsiteY23" fmla="*/ 238280 h 518259"/>
                <a:gd name="connsiteX24" fmla="*/ 3684406 w 3699299"/>
                <a:gd name="connsiteY24" fmla="*/ 259129 h 518259"/>
                <a:gd name="connsiteX25" fmla="*/ 3648664 w 3699299"/>
                <a:gd name="connsiteY25" fmla="*/ 277000 h 518259"/>
                <a:gd name="connsiteX26" fmla="*/ 3574202 w 3699299"/>
                <a:gd name="connsiteY26" fmla="*/ 294871 h 518259"/>
                <a:gd name="connsiteX27" fmla="*/ 3487825 w 3699299"/>
                <a:gd name="connsiteY27" fmla="*/ 288914 h 518259"/>
                <a:gd name="connsiteX28" fmla="*/ 3285287 w 3699299"/>
                <a:gd name="connsiteY28" fmla="*/ 277000 h 518259"/>
                <a:gd name="connsiteX29" fmla="*/ 3112534 w 3699299"/>
                <a:gd name="connsiteY29" fmla="*/ 271043 h 518259"/>
                <a:gd name="connsiteX30" fmla="*/ 3020200 w 3699299"/>
                <a:gd name="connsiteY30" fmla="*/ 271043 h 518259"/>
                <a:gd name="connsiteX31" fmla="*/ 2778942 w 3699299"/>
                <a:gd name="connsiteY31" fmla="*/ 285936 h 518259"/>
                <a:gd name="connsiteX32" fmla="*/ 2287489 w 3699299"/>
                <a:gd name="connsiteY32" fmla="*/ 318699 h 518259"/>
                <a:gd name="connsiteX33" fmla="*/ 1724552 w 3699299"/>
                <a:gd name="connsiteY33" fmla="*/ 354441 h 518259"/>
                <a:gd name="connsiteX34" fmla="*/ 1638176 w 3699299"/>
                <a:gd name="connsiteY34" fmla="*/ 360398 h 518259"/>
                <a:gd name="connsiteX35" fmla="*/ 1188422 w 3699299"/>
                <a:gd name="connsiteY35" fmla="*/ 414011 h 518259"/>
                <a:gd name="connsiteX36" fmla="*/ 878658 w 3699299"/>
                <a:gd name="connsiteY36" fmla="*/ 449753 h 518259"/>
                <a:gd name="connsiteX37" fmla="*/ 542087 w 3699299"/>
                <a:gd name="connsiteY37" fmla="*/ 494431 h 518259"/>
                <a:gd name="connsiteX38" fmla="*/ 396140 w 3699299"/>
                <a:gd name="connsiteY38" fmla="*/ 518259 h 518259"/>
                <a:gd name="connsiteX39" fmla="*/ 345506 w 3699299"/>
                <a:gd name="connsiteY39" fmla="*/ 515280 h 518259"/>
                <a:gd name="connsiteX40" fmla="*/ 303807 w 3699299"/>
                <a:gd name="connsiteY40" fmla="*/ 503366 h 518259"/>
                <a:gd name="connsiteX41" fmla="*/ 268065 w 3699299"/>
                <a:gd name="connsiteY41" fmla="*/ 485495 h 518259"/>
                <a:gd name="connsiteX42" fmla="*/ 229344 w 3699299"/>
                <a:gd name="connsiteY42" fmla="*/ 458689 h 518259"/>
                <a:gd name="connsiteX43" fmla="*/ 187645 w 3699299"/>
                <a:gd name="connsiteY43" fmla="*/ 422947 h 518259"/>
                <a:gd name="connsiteX44" fmla="*/ 134032 w 3699299"/>
                <a:gd name="connsiteY44" fmla="*/ 369334 h 518259"/>
                <a:gd name="connsiteX45" fmla="*/ 86376 w 3699299"/>
                <a:gd name="connsiteY45" fmla="*/ 306785 h 518259"/>
                <a:gd name="connsiteX46" fmla="*/ 35742 w 3699299"/>
                <a:gd name="connsiteY46" fmla="*/ 229344 h 518259"/>
                <a:gd name="connsiteX47" fmla="*/ 5957 w 3699299"/>
                <a:gd name="connsiteY47" fmla="*/ 178710 h 518259"/>
                <a:gd name="connsiteX48" fmla="*/ 0 w 3699299"/>
                <a:gd name="connsiteY48" fmla="*/ 139989 h 518259"/>
                <a:gd name="connsiteX49" fmla="*/ 5957 w 3699299"/>
                <a:gd name="connsiteY49" fmla="*/ 116161 h 518259"/>
                <a:gd name="connsiteX50" fmla="*/ 23828 w 3699299"/>
                <a:gd name="connsiteY50" fmla="*/ 110204 h 518259"/>
                <a:gd name="connsiteX51" fmla="*/ 50634 w 3699299"/>
                <a:gd name="connsiteY51" fmla="*/ 116161 h 518259"/>
                <a:gd name="connsiteX52" fmla="*/ 89355 w 3699299"/>
                <a:gd name="connsiteY52" fmla="*/ 142968 h 518259"/>
                <a:gd name="connsiteX53" fmla="*/ 131054 w 3699299"/>
                <a:gd name="connsiteY53" fmla="*/ 175731 h 518259"/>
                <a:gd name="connsiteX54" fmla="*/ 181688 w 3699299"/>
                <a:gd name="connsiteY54" fmla="*/ 202538 h 518259"/>
                <a:gd name="connsiteX55" fmla="*/ 268065 w 3699299"/>
                <a:gd name="connsiteY55" fmla="*/ 238280 h 518259"/>
                <a:gd name="connsiteX56" fmla="*/ 351463 w 3699299"/>
                <a:gd name="connsiteY56" fmla="*/ 265086 h 518259"/>
                <a:gd name="connsiteX57" fmla="*/ 437839 w 3699299"/>
                <a:gd name="connsiteY57" fmla="*/ 285936 h 518259"/>
                <a:gd name="connsiteX58" fmla="*/ 488474 w 3699299"/>
                <a:gd name="connsiteY58" fmla="*/ 291893 h 518259"/>
                <a:gd name="connsiteX59" fmla="*/ 1060346 w 3699299"/>
                <a:gd name="connsiteY59" fmla="*/ 250194 h 518259"/>
                <a:gd name="connsiteX60" fmla="*/ 1233099 w 3699299"/>
                <a:gd name="connsiteY60" fmla="*/ 238280 h 5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699299" h="518259">
                  <a:moveTo>
                    <a:pt x="1233099" y="238280"/>
                  </a:moveTo>
                  <a:lnTo>
                    <a:pt x="1566692" y="214452"/>
                  </a:lnTo>
                  <a:lnTo>
                    <a:pt x="1742423" y="199559"/>
                  </a:lnTo>
                  <a:lnTo>
                    <a:pt x="2046230" y="172753"/>
                  </a:lnTo>
                  <a:lnTo>
                    <a:pt x="2326209" y="145946"/>
                  </a:lnTo>
                  <a:lnTo>
                    <a:pt x="2594275" y="122118"/>
                  </a:lnTo>
                  <a:lnTo>
                    <a:pt x="2749157" y="110204"/>
                  </a:lnTo>
                  <a:lnTo>
                    <a:pt x="2838512" y="98290"/>
                  </a:lnTo>
                  <a:lnTo>
                    <a:pt x="2921910" y="80419"/>
                  </a:lnTo>
                  <a:lnTo>
                    <a:pt x="2993394" y="62548"/>
                  </a:lnTo>
                  <a:lnTo>
                    <a:pt x="3076792" y="35742"/>
                  </a:lnTo>
                  <a:lnTo>
                    <a:pt x="3157211" y="2978"/>
                  </a:lnTo>
                  <a:lnTo>
                    <a:pt x="3198910" y="0"/>
                  </a:lnTo>
                  <a:lnTo>
                    <a:pt x="3282308" y="5957"/>
                  </a:lnTo>
                  <a:lnTo>
                    <a:pt x="3383578" y="20849"/>
                  </a:lnTo>
                  <a:lnTo>
                    <a:pt x="3475911" y="44677"/>
                  </a:lnTo>
                  <a:lnTo>
                    <a:pt x="3541438" y="71484"/>
                  </a:lnTo>
                  <a:lnTo>
                    <a:pt x="3577180" y="92333"/>
                  </a:lnTo>
                  <a:lnTo>
                    <a:pt x="3612922" y="119140"/>
                  </a:lnTo>
                  <a:lnTo>
                    <a:pt x="3651643" y="151903"/>
                  </a:lnTo>
                  <a:lnTo>
                    <a:pt x="3678449" y="178710"/>
                  </a:lnTo>
                  <a:lnTo>
                    <a:pt x="3693342" y="199559"/>
                  </a:lnTo>
                  <a:lnTo>
                    <a:pt x="3699299" y="220409"/>
                  </a:lnTo>
                  <a:lnTo>
                    <a:pt x="3699299" y="238280"/>
                  </a:lnTo>
                  <a:lnTo>
                    <a:pt x="3684406" y="259129"/>
                  </a:lnTo>
                  <a:lnTo>
                    <a:pt x="3648664" y="277000"/>
                  </a:lnTo>
                  <a:lnTo>
                    <a:pt x="3574202" y="294871"/>
                  </a:lnTo>
                  <a:lnTo>
                    <a:pt x="3487825" y="288914"/>
                  </a:lnTo>
                  <a:lnTo>
                    <a:pt x="3285287" y="277000"/>
                  </a:lnTo>
                  <a:lnTo>
                    <a:pt x="3112534" y="271043"/>
                  </a:lnTo>
                  <a:lnTo>
                    <a:pt x="3020200" y="271043"/>
                  </a:lnTo>
                  <a:lnTo>
                    <a:pt x="2778942" y="285936"/>
                  </a:lnTo>
                  <a:lnTo>
                    <a:pt x="2287489" y="318699"/>
                  </a:lnTo>
                  <a:lnTo>
                    <a:pt x="1724552" y="354441"/>
                  </a:lnTo>
                  <a:lnTo>
                    <a:pt x="1638176" y="360398"/>
                  </a:lnTo>
                  <a:lnTo>
                    <a:pt x="1188422" y="414011"/>
                  </a:lnTo>
                  <a:lnTo>
                    <a:pt x="878658" y="449753"/>
                  </a:lnTo>
                  <a:lnTo>
                    <a:pt x="542087" y="494431"/>
                  </a:lnTo>
                  <a:lnTo>
                    <a:pt x="396140" y="518259"/>
                  </a:lnTo>
                  <a:lnTo>
                    <a:pt x="345506" y="515280"/>
                  </a:lnTo>
                  <a:lnTo>
                    <a:pt x="303807" y="503366"/>
                  </a:lnTo>
                  <a:lnTo>
                    <a:pt x="268065" y="485495"/>
                  </a:lnTo>
                  <a:lnTo>
                    <a:pt x="229344" y="458689"/>
                  </a:lnTo>
                  <a:lnTo>
                    <a:pt x="187645" y="422947"/>
                  </a:lnTo>
                  <a:lnTo>
                    <a:pt x="134032" y="369334"/>
                  </a:lnTo>
                  <a:lnTo>
                    <a:pt x="86376" y="306785"/>
                  </a:lnTo>
                  <a:lnTo>
                    <a:pt x="35742" y="229344"/>
                  </a:lnTo>
                  <a:lnTo>
                    <a:pt x="5957" y="178710"/>
                  </a:lnTo>
                  <a:lnTo>
                    <a:pt x="0" y="139989"/>
                  </a:lnTo>
                  <a:lnTo>
                    <a:pt x="5957" y="116161"/>
                  </a:lnTo>
                  <a:lnTo>
                    <a:pt x="23828" y="110204"/>
                  </a:lnTo>
                  <a:lnTo>
                    <a:pt x="50634" y="116161"/>
                  </a:lnTo>
                  <a:lnTo>
                    <a:pt x="89355" y="142968"/>
                  </a:lnTo>
                  <a:lnTo>
                    <a:pt x="131054" y="175731"/>
                  </a:lnTo>
                  <a:lnTo>
                    <a:pt x="181688" y="202538"/>
                  </a:lnTo>
                  <a:lnTo>
                    <a:pt x="268065" y="238280"/>
                  </a:lnTo>
                  <a:lnTo>
                    <a:pt x="351463" y="265086"/>
                  </a:lnTo>
                  <a:lnTo>
                    <a:pt x="437839" y="285936"/>
                  </a:lnTo>
                  <a:lnTo>
                    <a:pt x="488474" y="291893"/>
                  </a:lnTo>
                  <a:lnTo>
                    <a:pt x="1060346" y="250194"/>
                  </a:lnTo>
                  <a:lnTo>
                    <a:pt x="1233099" y="238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158E7EFB-C705-4246-9893-6A4D2A97CC52}"/>
                </a:ext>
              </a:extLst>
            </p:cNvPr>
            <p:cNvSpPr/>
            <p:nvPr/>
          </p:nvSpPr>
          <p:spPr>
            <a:xfrm>
              <a:off x="5332413" y="2160588"/>
              <a:ext cx="727075" cy="744537"/>
            </a:xfrm>
            <a:custGeom>
              <a:avLst/>
              <a:gdLst>
                <a:gd name="connsiteX0" fmla="*/ 397668 w 726281"/>
                <a:gd name="connsiteY0" fmla="*/ 488156 h 745331"/>
                <a:gd name="connsiteX1" fmla="*/ 476250 w 726281"/>
                <a:gd name="connsiteY1" fmla="*/ 423862 h 745331"/>
                <a:gd name="connsiteX2" fmla="*/ 521493 w 726281"/>
                <a:gd name="connsiteY2" fmla="*/ 388144 h 745331"/>
                <a:gd name="connsiteX3" fmla="*/ 557212 w 726281"/>
                <a:gd name="connsiteY3" fmla="*/ 364331 h 745331"/>
                <a:gd name="connsiteX4" fmla="*/ 592931 w 726281"/>
                <a:gd name="connsiteY4" fmla="*/ 350044 h 745331"/>
                <a:gd name="connsiteX5" fmla="*/ 631031 w 726281"/>
                <a:gd name="connsiteY5" fmla="*/ 333375 h 745331"/>
                <a:gd name="connsiteX6" fmla="*/ 673893 w 726281"/>
                <a:gd name="connsiteY6" fmla="*/ 309562 h 745331"/>
                <a:gd name="connsiteX7" fmla="*/ 700087 w 726281"/>
                <a:gd name="connsiteY7" fmla="*/ 290512 h 745331"/>
                <a:gd name="connsiteX8" fmla="*/ 721518 w 726281"/>
                <a:gd name="connsiteY8" fmla="*/ 266700 h 745331"/>
                <a:gd name="connsiteX9" fmla="*/ 726281 w 726281"/>
                <a:gd name="connsiteY9" fmla="*/ 245269 h 745331"/>
                <a:gd name="connsiteX10" fmla="*/ 726281 w 726281"/>
                <a:gd name="connsiteY10" fmla="*/ 230981 h 745331"/>
                <a:gd name="connsiteX11" fmla="*/ 714375 w 726281"/>
                <a:gd name="connsiteY11" fmla="*/ 207169 h 745331"/>
                <a:gd name="connsiteX12" fmla="*/ 654843 w 726281"/>
                <a:gd name="connsiteY12" fmla="*/ 150019 h 745331"/>
                <a:gd name="connsiteX13" fmla="*/ 607218 w 726281"/>
                <a:gd name="connsiteY13" fmla="*/ 104775 h 745331"/>
                <a:gd name="connsiteX14" fmla="*/ 550068 w 726281"/>
                <a:gd name="connsiteY14" fmla="*/ 57150 h 745331"/>
                <a:gd name="connsiteX15" fmla="*/ 507206 w 726281"/>
                <a:gd name="connsiteY15" fmla="*/ 0 h 745331"/>
                <a:gd name="connsiteX16" fmla="*/ 271462 w 726281"/>
                <a:gd name="connsiteY16" fmla="*/ 30956 h 745331"/>
                <a:gd name="connsiteX17" fmla="*/ 364331 w 726281"/>
                <a:gd name="connsiteY17" fmla="*/ 85725 h 745331"/>
                <a:gd name="connsiteX18" fmla="*/ 407193 w 726281"/>
                <a:gd name="connsiteY18" fmla="*/ 116681 h 745331"/>
                <a:gd name="connsiteX19" fmla="*/ 421481 w 726281"/>
                <a:gd name="connsiteY19" fmla="*/ 133350 h 745331"/>
                <a:gd name="connsiteX20" fmla="*/ 431006 w 726281"/>
                <a:gd name="connsiteY20" fmla="*/ 150019 h 745331"/>
                <a:gd name="connsiteX21" fmla="*/ 435768 w 726281"/>
                <a:gd name="connsiteY21" fmla="*/ 161925 h 745331"/>
                <a:gd name="connsiteX22" fmla="*/ 435768 w 726281"/>
                <a:gd name="connsiteY22" fmla="*/ 183356 h 745331"/>
                <a:gd name="connsiteX23" fmla="*/ 421481 w 726281"/>
                <a:gd name="connsiteY23" fmla="*/ 216694 h 745331"/>
                <a:gd name="connsiteX24" fmla="*/ 338137 w 726281"/>
                <a:gd name="connsiteY24" fmla="*/ 326231 h 745331"/>
                <a:gd name="connsiteX25" fmla="*/ 211931 w 726281"/>
                <a:gd name="connsiteY25" fmla="*/ 478631 h 745331"/>
                <a:gd name="connsiteX26" fmla="*/ 123825 w 726281"/>
                <a:gd name="connsiteY26" fmla="*/ 571500 h 745331"/>
                <a:gd name="connsiteX27" fmla="*/ 28575 w 726281"/>
                <a:gd name="connsiteY27" fmla="*/ 671512 h 745331"/>
                <a:gd name="connsiteX28" fmla="*/ 0 w 726281"/>
                <a:gd name="connsiteY28" fmla="*/ 700087 h 745331"/>
                <a:gd name="connsiteX29" fmla="*/ 138112 w 726281"/>
                <a:gd name="connsiteY29" fmla="*/ 745331 h 745331"/>
                <a:gd name="connsiteX30" fmla="*/ 226218 w 726281"/>
                <a:gd name="connsiteY30" fmla="*/ 652462 h 745331"/>
                <a:gd name="connsiteX31" fmla="*/ 295275 w 726281"/>
                <a:gd name="connsiteY31" fmla="*/ 585787 h 745331"/>
                <a:gd name="connsiteX32" fmla="*/ 397668 w 726281"/>
                <a:gd name="connsiteY32" fmla="*/ 4881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6281" h="745331">
                  <a:moveTo>
                    <a:pt x="397668" y="488156"/>
                  </a:moveTo>
                  <a:lnTo>
                    <a:pt x="476250" y="423862"/>
                  </a:lnTo>
                  <a:lnTo>
                    <a:pt x="521493" y="388144"/>
                  </a:lnTo>
                  <a:lnTo>
                    <a:pt x="557212" y="364331"/>
                  </a:lnTo>
                  <a:lnTo>
                    <a:pt x="592931" y="350044"/>
                  </a:lnTo>
                  <a:lnTo>
                    <a:pt x="631031" y="333375"/>
                  </a:lnTo>
                  <a:lnTo>
                    <a:pt x="673893" y="309562"/>
                  </a:lnTo>
                  <a:lnTo>
                    <a:pt x="700087" y="290512"/>
                  </a:lnTo>
                  <a:lnTo>
                    <a:pt x="721518" y="266700"/>
                  </a:lnTo>
                  <a:lnTo>
                    <a:pt x="726281" y="245269"/>
                  </a:lnTo>
                  <a:lnTo>
                    <a:pt x="726281" y="230981"/>
                  </a:lnTo>
                  <a:lnTo>
                    <a:pt x="714375" y="207169"/>
                  </a:lnTo>
                  <a:lnTo>
                    <a:pt x="654843" y="150019"/>
                  </a:lnTo>
                  <a:lnTo>
                    <a:pt x="607218" y="104775"/>
                  </a:lnTo>
                  <a:lnTo>
                    <a:pt x="550068" y="57150"/>
                  </a:lnTo>
                  <a:lnTo>
                    <a:pt x="507206" y="0"/>
                  </a:lnTo>
                  <a:lnTo>
                    <a:pt x="271462" y="30956"/>
                  </a:lnTo>
                  <a:lnTo>
                    <a:pt x="364331" y="85725"/>
                  </a:lnTo>
                  <a:lnTo>
                    <a:pt x="407193" y="116681"/>
                  </a:lnTo>
                  <a:lnTo>
                    <a:pt x="421481" y="133350"/>
                  </a:lnTo>
                  <a:lnTo>
                    <a:pt x="431006" y="150019"/>
                  </a:lnTo>
                  <a:lnTo>
                    <a:pt x="435768" y="161925"/>
                  </a:lnTo>
                  <a:lnTo>
                    <a:pt x="435768" y="183356"/>
                  </a:lnTo>
                  <a:lnTo>
                    <a:pt x="421481" y="216694"/>
                  </a:lnTo>
                  <a:lnTo>
                    <a:pt x="338137" y="326231"/>
                  </a:lnTo>
                  <a:lnTo>
                    <a:pt x="211931" y="478631"/>
                  </a:lnTo>
                  <a:lnTo>
                    <a:pt x="123825" y="571500"/>
                  </a:lnTo>
                  <a:lnTo>
                    <a:pt x="28575" y="671512"/>
                  </a:lnTo>
                  <a:lnTo>
                    <a:pt x="0" y="700087"/>
                  </a:lnTo>
                  <a:lnTo>
                    <a:pt x="138112" y="745331"/>
                  </a:lnTo>
                  <a:lnTo>
                    <a:pt x="226218" y="652462"/>
                  </a:lnTo>
                  <a:lnTo>
                    <a:pt x="295275" y="585787"/>
                  </a:lnTo>
                  <a:lnTo>
                    <a:pt x="397668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9">
              <a:extLst>
                <a:ext uri="{FF2B5EF4-FFF2-40B4-BE49-F238E27FC236}">
                  <a16:creationId xmlns:a16="http://schemas.microsoft.com/office/drawing/2014/main" id="{667ED404-0CAE-409F-9729-4C124289E5DF}"/>
                </a:ext>
              </a:extLst>
            </p:cNvPr>
            <p:cNvSpPr/>
            <p:nvPr/>
          </p:nvSpPr>
          <p:spPr>
            <a:xfrm>
              <a:off x="5275262" y="2820987"/>
              <a:ext cx="844550" cy="279400"/>
            </a:xfrm>
            <a:custGeom>
              <a:avLst/>
              <a:gdLst>
                <a:gd name="connsiteX0" fmla="*/ 550068 w 845343"/>
                <a:gd name="connsiteY0" fmla="*/ 107157 h 278607"/>
                <a:gd name="connsiteX1" fmla="*/ 454818 w 845343"/>
                <a:gd name="connsiteY1" fmla="*/ 92869 h 278607"/>
                <a:gd name="connsiteX2" fmla="*/ 309562 w 845343"/>
                <a:gd name="connsiteY2" fmla="*/ 59532 h 278607"/>
                <a:gd name="connsiteX3" fmla="*/ 192881 w 845343"/>
                <a:gd name="connsiteY3" fmla="*/ 26194 h 278607"/>
                <a:gd name="connsiteX4" fmla="*/ 95250 w 845343"/>
                <a:gd name="connsiteY4" fmla="*/ 0 h 278607"/>
                <a:gd name="connsiteX5" fmla="*/ 64293 w 845343"/>
                <a:gd name="connsiteY5" fmla="*/ 33338 h 278607"/>
                <a:gd name="connsiteX6" fmla="*/ 52387 w 845343"/>
                <a:gd name="connsiteY6" fmla="*/ 42863 h 278607"/>
                <a:gd name="connsiteX7" fmla="*/ 30956 w 845343"/>
                <a:gd name="connsiteY7" fmla="*/ 78582 h 278607"/>
                <a:gd name="connsiteX8" fmla="*/ 9525 w 845343"/>
                <a:gd name="connsiteY8" fmla="*/ 123825 h 278607"/>
                <a:gd name="connsiteX9" fmla="*/ 0 w 845343"/>
                <a:gd name="connsiteY9" fmla="*/ 161925 h 278607"/>
                <a:gd name="connsiteX10" fmla="*/ 2381 w 845343"/>
                <a:gd name="connsiteY10" fmla="*/ 202407 h 278607"/>
                <a:gd name="connsiteX11" fmla="*/ 14287 w 845343"/>
                <a:gd name="connsiteY11" fmla="*/ 221457 h 278607"/>
                <a:gd name="connsiteX12" fmla="*/ 28575 w 845343"/>
                <a:gd name="connsiteY12" fmla="*/ 230982 h 278607"/>
                <a:gd name="connsiteX13" fmla="*/ 52387 w 845343"/>
                <a:gd name="connsiteY13" fmla="*/ 238125 h 278607"/>
                <a:gd name="connsiteX14" fmla="*/ 102393 w 845343"/>
                <a:gd name="connsiteY14" fmla="*/ 235744 h 278607"/>
                <a:gd name="connsiteX15" fmla="*/ 180975 w 845343"/>
                <a:gd name="connsiteY15" fmla="*/ 226219 h 278607"/>
                <a:gd name="connsiteX16" fmla="*/ 247650 w 845343"/>
                <a:gd name="connsiteY16" fmla="*/ 221457 h 278607"/>
                <a:gd name="connsiteX17" fmla="*/ 319087 w 845343"/>
                <a:gd name="connsiteY17" fmla="*/ 219075 h 278607"/>
                <a:gd name="connsiteX18" fmla="*/ 385762 w 845343"/>
                <a:gd name="connsiteY18" fmla="*/ 221457 h 278607"/>
                <a:gd name="connsiteX19" fmla="*/ 452437 w 845343"/>
                <a:gd name="connsiteY19" fmla="*/ 228600 h 278607"/>
                <a:gd name="connsiteX20" fmla="*/ 519112 w 845343"/>
                <a:gd name="connsiteY20" fmla="*/ 240507 h 278607"/>
                <a:gd name="connsiteX21" fmla="*/ 578643 w 845343"/>
                <a:gd name="connsiteY21" fmla="*/ 254794 h 278607"/>
                <a:gd name="connsiteX22" fmla="*/ 681037 w 845343"/>
                <a:gd name="connsiteY22" fmla="*/ 278607 h 278607"/>
                <a:gd name="connsiteX23" fmla="*/ 845343 w 845343"/>
                <a:gd name="connsiteY23" fmla="*/ 142875 h 278607"/>
                <a:gd name="connsiteX24" fmla="*/ 731043 w 845343"/>
                <a:gd name="connsiteY24" fmla="*/ 130969 h 278607"/>
                <a:gd name="connsiteX25" fmla="*/ 600075 w 845343"/>
                <a:gd name="connsiteY25" fmla="*/ 114300 h 278607"/>
                <a:gd name="connsiteX26" fmla="*/ 550068 w 845343"/>
                <a:gd name="connsiteY26" fmla="*/ 107157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5343" h="278607">
                  <a:moveTo>
                    <a:pt x="550068" y="107157"/>
                  </a:moveTo>
                  <a:lnTo>
                    <a:pt x="454818" y="92869"/>
                  </a:lnTo>
                  <a:lnTo>
                    <a:pt x="309562" y="59532"/>
                  </a:lnTo>
                  <a:lnTo>
                    <a:pt x="192881" y="26194"/>
                  </a:lnTo>
                  <a:lnTo>
                    <a:pt x="95250" y="0"/>
                  </a:lnTo>
                  <a:lnTo>
                    <a:pt x="64293" y="33338"/>
                  </a:lnTo>
                  <a:lnTo>
                    <a:pt x="52387" y="42863"/>
                  </a:lnTo>
                  <a:lnTo>
                    <a:pt x="30956" y="78582"/>
                  </a:lnTo>
                  <a:lnTo>
                    <a:pt x="9525" y="123825"/>
                  </a:lnTo>
                  <a:lnTo>
                    <a:pt x="0" y="161925"/>
                  </a:lnTo>
                  <a:lnTo>
                    <a:pt x="2381" y="202407"/>
                  </a:lnTo>
                  <a:lnTo>
                    <a:pt x="14287" y="221457"/>
                  </a:lnTo>
                  <a:lnTo>
                    <a:pt x="28575" y="230982"/>
                  </a:lnTo>
                  <a:lnTo>
                    <a:pt x="52387" y="238125"/>
                  </a:lnTo>
                  <a:lnTo>
                    <a:pt x="102393" y="235744"/>
                  </a:lnTo>
                  <a:lnTo>
                    <a:pt x="180975" y="226219"/>
                  </a:lnTo>
                  <a:lnTo>
                    <a:pt x="247650" y="221457"/>
                  </a:lnTo>
                  <a:lnTo>
                    <a:pt x="319087" y="219075"/>
                  </a:lnTo>
                  <a:lnTo>
                    <a:pt x="385762" y="221457"/>
                  </a:lnTo>
                  <a:lnTo>
                    <a:pt x="452437" y="228600"/>
                  </a:lnTo>
                  <a:lnTo>
                    <a:pt x="519112" y="240507"/>
                  </a:lnTo>
                  <a:lnTo>
                    <a:pt x="578643" y="254794"/>
                  </a:lnTo>
                  <a:lnTo>
                    <a:pt x="681037" y="278607"/>
                  </a:lnTo>
                  <a:lnTo>
                    <a:pt x="845343" y="142875"/>
                  </a:lnTo>
                  <a:lnTo>
                    <a:pt x="731043" y="130969"/>
                  </a:lnTo>
                  <a:lnTo>
                    <a:pt x="600075" y="114300"/>
                  </a:lnTo>
                  <a:lnTo>
                    <a:pt x="550068" y="1071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30">
              <a:extLst>
                <a:ext uri="{FF2B5EF4-FFF2-40B4-BE49-F238E27FC236}">
                  <a16:creationId xmlns:a16="http://schemas.microsoft.com/office/drawing/2014/main" id="{729FAFF4-2AB6-4A6D-B7DB-FF5BD5232EF4}"/>
                </a:ext>
              </a:extLst>
            </p:cNvPr>
            <p:cNvSpPr/>
            <p:nvPr/>
          </p:nvSpPr>
          <p:spPr>
            <a:xfrm>
              <a:off x="5203825" y="2286000"/>
              <a:ext cx="1524000" cy="1438275"/>
            </a:xfrm>
            <a:custGeom>
              <a:avLst/>
              <a:gdLst>
                <a:gd name="connsiteX0" fmla="*/ 831056 w 1524000"/>
                <a:gd name="connsiteY0" fmla="*/ 928688 h 1438275"/>
                <a:gd name="connsiteX1" fmla="*/ 969169 w 1524000"/>
                <a:gd name="connsiteY1" fmla="*/ 816769 h 1438275"/>
                <a:gd name="connsiteX2" fmla="*/ 1083469 w 1524000"/>
                <a:gd name="connsiteY2" fmla="*/ 721519 h 1438275"/>
                <a:gd name="connsiteX3" fmla="*/ 1204912 w 1524000"/>
                <a:gd name="connsiteY3" fmla="*/ 619125 h 1438275"/>
                <a:gd name="connsiteX4" fmla="*/ 1257300 w 1524000"/>
                <a:gd name="connsiteY4" fmla="*/ 576263 h 1438275"/>
                <a:gd name="connsiteX5" fmla="*/ 1302544 w 1524000"/>
                <a:gd name="connsiteY5" fmla="*/ 535781 h 1438275"/>
                <a:gd name="connsiteX6" fmla="*/ 1333500 w 1524000"/>
                <a:gd name="connsiteY6" fmla="*/ 514350 h 1438275"/>
                <a:gd name="connsiteX7" fmla="*/ 1378744 w 1524000"/>
                <a:gd name="connsiteY7" fmla="*/ 488156 h 1438275"/>
                <a:gd name="connsiteX8" fmla="*/ 1435894 w 1524000"/>
                <a:gd name="connsiteY8" fmla="*/ 461963 h 1438275"/>
                <a:gd name="connsiteX9" fmla="*/ 1473994 w 1524000"/>
                <a:gd name="connsiteY9" fmla="*/ 450056 h 1438275"/>
                <a:gd name="connsiteX10" fmla="*/ 1497806 w 1524000"/>
                <a:gd name="connsiteY10" fmla="*/ 435769 h 1438275"/>
                <a:gd name="connsiteX11" fmla="*/ 1514475 w 1524000"/>
                <a:gd name="connsiteY11" fmla="*/ 416719 h 1438275"/>
                <a:gd name="connsiteX12" fmla="*/ 1524000 w 1524000"/>
                <a:gd name="connsiteY12" fmla="*/ 390525 h 1438275"/>
                <a:gd name="connsiteX13" fmla="*/ 1524000 w 1524000"/>
                <a:gd name="connsiteY13" fmla="*/ 364331 h 1438275"/>
                <a:gd name="connsiteX14" fmla="*/ 1514475 w 1524000"/>
                <a:gd name="connsiteY14" fmla="*/ 323850 h 1438275"/>
                <a:gd name="connsiteX15" fmla="*/ 1483519 w 1524000"/>
                <a:gd name="connsiteY15" fmla="*/ 273844 h 1438275"/>
                <a:gd name="connsiteX16" fmla="*/ 1445419 w 1524000"/>
                <a:gd name="connsiteY16" fmla="*/ 221456 h 1438275"/>
                <a:gd name="connsiteX17" fmla="*/ 1393031 w 1524000"/>
                <a:gd name="connsiteY17" fmla="*/ 164306 h 1438275"/>
                <a:gd name="connsiteX18" fmla="*/ 1352550 w 1524000"/>
                <a:gd name="connsiteY18" fmla="*/ 123825 h 1438275"/>
                <a:gd name="connsiteX19" fmla="*/ 1283494 w 1524000"/>
                <a:gd name="connsiteY19" fmla="*/ 61913 h 1438275"/>
                <a:gd name="connsiteX20" fmla="*/ 1238250 w 1524000"/>
                <a:gd name="connsiteY20" fmla="*/ 23813 h 1438275"/>
                <a:gd name="connsiteX21" fmla="*/ 1202531 w 1524000"/>
                <a:gd name="connsiteY21" fmla="*/ 4763 h 1438275"/>
                <a:gd name="connsiteX22" fmla="*/ 1185862 w 1524000"/>
                <a:gd name="connsiteY22" fmla="*/ 0 h 1438275"/>
                <a:gd name="connsiteX23" fmla="*/ 1169194 w 1524000"/>
                <a:gd name="connsiteY23" fmla="*/ 0 h 1438275"/>
                <a:gd name="connsiteX24" fmla="*/ 1162050 w 1524000"/>
                <a:gd name="connsiteY24" fmla="*/ 9525 h 1438275"/>
                <a:gd name="connsiteX25" fmla="*/ 1166812 w 1524000"/>
                <a:gd name="connsiteY25" fmla="*/ 30956 h 1438275"/>
                <a:gd name="connsiteX26" fmla="*/ 1181100 w 1524000"/>
                <a:gd name="connsiteY26" fmla="*/ 64294 h 1438275"/>
                <a:gd name="connsiteX27" fmla="*/ 1195387 w 1524000"/>
                <a:gd name="connsiteY27" fmla="*/ 100013 h 1438275"/>
                <a:gd name="connsiteX28" fmla="*/ 1207294 w 1524000"/>
                <a:gd name="connsiteY28" fmla="*/ 150019 h 1438275"/>
                <a:gd name="connsiteX29" fmla="*/ 1209675 w 1524000"/>
                <a:gd name="connsiteY29" fmla="*/ 190500 h 1438275"/>
                <a:gd name="connsiteX30" fmla="*/ 1202531 w 1524000"/>
                <a:gd name="connsiteY30" fmla="*/ 230981 h 1438275"/>
                <a:gd name="connsiteX31" fmla="*/ 1188244 w 1524000"/>
                <a:gd name="connsiteY31" fmla="*/ 264319 h 1438275"/>
                <a:gd name="connsiteX32" fmla="*/ 1164431 w 1524000"/>
                <a:gd name="connsiteY32" fmla="*/ 300038 h 1438275"/>
                <a:gd name="connsiteX33" fmla="*/ 1064419 w 1524000"/>
                <a:gd name="connsiteY33" fmla="*/ 409575 h 1438275"/>
                <a:gd name="connsiteX34" fmla="*/ 919162 w 1524000"/>
                <a:gd name="connsiteY34" fmla="*/ 564356 h 1438275"/>
                <a:gd name="connsiteX35" fmla="*/ 809625 w 1524000"/>
                <a:gd name="connsiteY35" fmla="*/ 676275 h 1438275"/>
                <a:gd name="connsiteX36" fmla="*/ 597694 w 1524000"/>
                <a:gd name="connsiteY36" fmla="*/ 881063 h 1438275"/>
                <a:gd name="connsiteX37" fmla="*/ 450056 w 1524000"/>
                <a:gd name="connsiteY37" fmla="*/ 1012031 h 1438275"/>
                <a:gd name="connsiteX38" fmla="*/ 330994 w 1524000"/>
                <a:gd name="connsiteY38" fmla="*/ 1116806 h 1438275"/>
                <a:gd name="connsiteX39" fmla="*/ 228600 w 1524000"/>
                <a:gd name="connsiteY39" fmla="*/ 1202531 h 1438275"/>
                <a:gd name="connsiteX40" fmla="*/ 173831 w 1524000"/>
                <a:gd name="connsiteY40" fmla="*/ 1243013 h 1438275"/>
                <a:gd name="connsiteX41" fmla="*/ 102394 w 1524000"/>
                <a:gd name="connsiteY41" fmla="*/ 1288256 h 1438275"/>
                <a:gd name="connsiteX42" fmla="*/ 59531 w 1524000"/>
                <a:gd name="connsiteY42" fmla="*/ 1312069 h 1438275"/>
                <a:gd name="connsiteX43" fmla="*/ 28575 w 1524000"/>
                <a:gd name="connsiteY43" fmla="*/ 1323975 h 1438275"/>
                <a:gd name="connsiteX44" fmla="*/ 7144 w 1524000"/>
                <a:gd name="connsiteY44" fmla="*/ 1338263 h 1438275"/>
                <a:gd name="connsiteX45" fmla="*/ 0 w 1524000"/>
                <a:gd name="connsiteY45" fmla="*/ 1362075 h 1438275"/>
                <a:gd name="connsiteX46" fmla="*/ 4762 w 1524000"/>
                <a:gd name="connsiteY46" fmla="*/ 1395413 h 1438275"/>
                <a:gd name="connsiteX47" fmla="*/ 21431 w 1524000"/>
                <a:gd name="connsiteY47" fmla="*/ 1423988 h 1438275"/>
                <a:gd name="connsiteX48" fmla="*/ 35719 w 1524000"/>
                <a:gd name="connsiteY48" fmla="*/ 1438275 h 1438275"/>
                <a:gd name="connsiteX49" fmla="*/ 295275 w 1524000"/>
                <a:gd name="connsiteY49" fmla="*/ 1369219 h 1438275"/>
                <a:gd name="connsiteX50" fmla="*/ 414337 w 1524000"/>
                <a:gd name="connsiteY50" fmla="*/ 1257300 h 1438275"/>
                <a:gd name="connsiteX51" fmla="*/ 557212 w 1524000"/>
                <a:gd name="connsiteY51" fmla="*/ 1147763 h 1438275"/>
                <a:gd name="connsiteX52" fmla="*/ 671512 w 1524000"/>
                <a:gd name="connsiteY52" fmla="*/ 1057275 h 1438275"/>
                <a:gd name="connsiteX53" fmla="*/ 831056 w 1524000"/>
                <a:gd name="connsiteY53" fmla="*/ 9286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438275">
                  <a:moveTo>
                    <a:pt x="831056" y="928688"/>
                  </a:moveTo>
                  <a:lnTo>
                    <a:pt x="969169" y="816769"/>
                  </a:lnTo>
                  <a:lnTo>
                    <a:pt x="1083469" y="721519"/>
                  </a:lnTo>
                  <a:lnTo>
                    <a:pt x="1204912" y="619125"/>
                  </a:lnTo>
                  <a:lnTo>
                    <a:pt x="1257300" y="576263"/>
                  </a:lnTo>
                  <a:lnTo>
                    <a:pt x="1302544" y="535781"/>
                  </a:lnTo>
                  <a:lnTo>
                    <a:pt x="1333500" y="514350"/>
                  </a:lnTo>
                  <a:lnTo>
                    <a:pt x="1378744" y="488156"/>
                  </a:lnTo>
                  <a:lnTo>
                    <a:pt x="1435894" y="461963"/>
                  </a:lnTo>
                  <a:lnTo>
                    <a:pt x="1473994" y="450056"/>
                  </a:lnTo>
                  <a:lnTo>
                    <a:pt x="1497806" y="435769"/>
                  </a:lnTo>
                  <a:lnTo>
                    <a:pt x="1514475" y="416719"/>
                  </a:lnTo>
                  <a:lnTo>
                    <a:pt x="1524000" y="390525"/>
                  </a:lnTo>
                  <a:lnTo>
                    <a:pt x="1524000" y="364331"/>
                  </a:lnTo>
                  <a:lnTo>
                    <a:pt x="1514475" y="323850"/>
                  </a:lnTo>
                  <a:lnTo>
                    <a:pt x="1483519" y="273844"/>
                  </a:lnTo>
                  <a:lnTo>
                    <a:pt x="1445419" y="221456"/>
                  </a:lnTo>
                  <a:lnTo>
                    <a:pt x="1393031" y="164306"/>
                  </a:lnTo>
                  <a:lnTo>
                    <a:pt x="1352550" y="123825"/>
                  </a:lnTo>
                  <a:lnTo>
                    <a:pt x="1283494" y="61913"/>
                  </a:lnTo>
                  <a:lnTo>
                    <a:pt x="1238250" y="23813"/>
                  </a:lnTo>
                  <a:lnTo>
                    <a:pt x="1202531" y="4763"/>
                  </a:lnTo>
                  <a:lnTo>
                    <a:pt x="1185862" y="0"/>
                  </a:lnTo>
                  <a:lnTo>
                    <a:pt x="1169194" y="0"/>
                  </a:lnTo>
                  <a:lnTo>
                    <a:pt x="1162050" y="9525"/>
                  </a:lnTo>
                  <a:lnTo>
                    <a:pt x="1166812" y="30956"/>
                  </a:lnTo>
                  <a:lnTo>
                    <a:pt x="1181100" y="64294"/>
                  </a:lnTo>
                  <a:lnTo>
                    <a:pt x="1195387" y="100013"/>
                  </a:lnTo>
                  <a:lnTo>
                    <a:pt x="1207294" y="150019"/>
                  </a:lnTo>
                  <a:lnTo>
                    <a:pt x="1209675" y="190500"/>
                  </a:lnTo>
                  <a:lnTo>
                    <a:pt x="1202531" y="230981"/>
                  </a:lnTo>
                  <a:lnTo>
                    <a:pt x="1188244" y="264319"/>
                  </a:lnTo>
                  <a:lnTo>
                    <a:pt x="1164431" y="300038"/>
                  </a:lnTo>
                  <a:lnTo>
                    <a:pt x="1064419" y="409575"/>
                  </a:lnTo>
                  <a:lnTo>
                    <a:pt x="919162" y="564356"/>
                  </a:lnTo>
                  <a:lnTo>
                    <a:pt x="809625" y="676275"/>
                  </a:lnTo>
                  <a:lnTo>
                    <a:pt x="597694" y="881063"/>
                  </a:lnTo>
                  <a:lnTo>
                    <a:pt x="450056" y="1012031"/>
                  </a:lnTo>
                  <a:lnTo>
                    <a:pt x="330994" y="1116806"/>
                  </a:lnTo>
                  <a:lnTo>
                    <a:pt x="228600" y="1202531"/>
                  </a:lnTo>
                  <a:lnTo>
                    <a:pt x="173831" y="1243013"/>
                  </a:lnTo>
                  <a:lnTo>
                    <a:pt x="102394" y="1288256"/>
                  </a:lnTo>
                  <a:lnTo>
                    <a:pt x="59531" y="1312069"/>
                  </a:lnTo>
                  <a:lnTo>
                    <a:pt x="28575" y="1323975"/>
                  </a:lnTo>
                  <a:lnTo>
                    <a:pt x="7144" y="1338263"/>
                  </a:lnTo>
                  <a:lnTo>
                    <a:pt x="0" y="1362075"/>
                  </a:lnTo>
                  <a:lnTo>
                    <a:pt x="4762" y="1395413"/>
                  </a:lnTo>
                  <a:lnTo>
                    <a:pt x="21431" y="1423988"/>
                  </a:lnTo>
                  <a:lnTo>
                    <a:pt x="35719" y="1438275"/>
                  </a:lnTo>
                  <a:lnTo>
                    <a:pt x="295275" y="1369219"/>
                  </a:lnTo>
                  <a:lnTo>
                    <a:pt x="414337" y="1257300"/>
                  </a:lnTo>
                  <a:lnTo>
                    <a:pt x="557212" y="1147763"/>
                  </a:lnTo>
                  <a:lnTo>
                    <a:pt x="671512" y="1057275"/>
                  </a:lnTo>
                  <a:lnTo>
                    <a:pt x="831056" y="928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DB286976-E7D8-4F5A-AD79-845BF818FFB9}"/>
                </a:ext>
              </a:extLst>
            </p:cNvPr>
            <p:cNvSpPr/>
            <p:nvPr/>
          </p:nvSpPr>
          <p:spPr>
            <a:xfrm>
              <a:off x="5205412" y="3405189"/>
              <a:ext cx="1506538" cy="454025"/>
            </a:xfrm>
            <a:custGeom>
              <a:avLst/>
              <a:gdLst>
                <a:gd name="connsiteX0" fmla="*/ 871538 w 1507331"/>
                <a:gd name="connsiteY0" fmla="*/ 114300 h 454818"/>
                <a:gd name="connsiteX1" fmla="*/ 764381 w 1507331"/>
                <a:gd name="connsiteY1" fmla="*/ 130968 h 454818"/>
                <a:gd name="connsiteX2" fmla="*/ 590550 w 1507331"/>
                <a:gd name="connsiteY2" fmla="*/ 154781 h 454818"/>
                <a:gd name="connsiteX3" fmla="*/ 392906 w 1507331"/>
                <a:gd name="connsiteY3" fmla="*/ 173831 h 454818"/>
                <a:gd name="connsiteX4" fmla="*/ 59531 w 1507331"/>
                <a:gd name="connsiteY4" fmla="*/ 183356 h 454818"/>
                <a:gd name="connsiteX5" fmla="*/ 16669 w 1507331"/>
                <a:gd name="connsiteY5" fmla="*/ 204787 h 454818"/>
                <a:gd name="connsiteX6" fmla="*/ 0 w 1507331"/>
                <a:gd name="connsiteY6" fmla="*/ 235743 h 454818"/>
                <a:gd name="connsiteX7" fmla="*/ 7144 w 1507331"/>
                <a:gd name="connsiteY7" fmla="*/ 266700 h 454818"/>
                <a:gd name="connsiteX8" fmla="*/ 21431 w 1507331"/>
                <a:gd name="connsiteY8" fmla="*/ 292893 h 454818"/>
                <a:gd name="connsiteX9" fmla="*/ 40481 w 1507331"/>
                <a:gd name="connsiteY9" fmla="*/ 319087 h 454818"/>
                <a:gd name="connsiteX10" fmla="*/ 85725 w 1507331"/>
                <a:gd name="connsiteY10" fmla="*/ 366712 h 454818"/>
                <a:gd name="connsiteX11" fmla="*/ 123825 w 1507331"/>
                <a:gd name="connsiteY11" fmla="*/ 402431 h 454818"/>
                <a:gd name="connsiteX12" fmla="*/ 147638 w 1507331"/>
                <a:gd name="connsiteY12" fmla="*/ 435768 h 454818"/>
                <a:gd name="connsiteX13" fmla="*/ 164306 w 1507331"/>
                <a:gd name="connsiteY13" fmla="*/ 447675 h 454818"/>
                <a:gd name="connsiteX14" fmla="*/ 183356 w 1507331"/>
                <a:gd name="connsiteY14" fmla="*/ 454818 h 454818"/>
                <a:gd name="connsiteX15" fmla="*/ 209550 w 1507331"/>
                <a:gd name="connsiteY15" fmla="*/ 454818 h 454818"/>
                <a:gd name="connsiteX16" fmla="*/ 245269 w 1507331"/>
                <a:gd name="connsiteY16" fmla="*/ 445293 h 454818"/>
                <a:gd name="connsiteX17" fmla="*/ 283369 w 1507331"/>
                <a:gd name="connsiteY17" fmla="*/ 428625 h 454818"/>
                <a:gd name="connsiteX18" fmla="*/ 321469 w 1507331"/>
                <a:gd name="connsiteY18" fmla="*/ 411956 h 454818"/>
                <a:gd name="connsiteX19" fmla="*/ 588169 w 1507331"/>
                <a:gd name="connsiteY19" fmla="*/ 319087 h 454818"/>
                <a:gd name="connsiteX20" fmla="*/ 816769 w 1507331"/>
                <a:gd name="connsiteY20" fmla="*/ 250031 h 454818"/>
                <a:gd name="connsiteX21" fmla="*/ 1078706 w 1507331"/>
                <a:gd name="connsiteY21" fmla="*/ 183356 h 454818"/>
                <a:gd name="connsiteX22" fmla="*/ 1204913 w 1507331"/>
                <a:gd name="connsiteY22" fmla="*/ 152400 h 454818"/>
                <a:gd name="connsiteX23" fmla="*/ 1381125 w 1507331"/>
                <a:gd name="connsiteY23" fmla="*/ 111918 h 454818"/>
                <a:gd name="connsiteX24" fmla="*/ 1507331 w 1507331"/>
                <a:gd name="connsiteY24" fmla="*/ 88106 h 454818"/>
                <a:gd name="connsiteX25" fmla="*/ 1447800 w 1507331"/>
                <a:gd name="connsiteY25" fmla="*/ 0 h 454818"/>
                <a:gd name="connsiteX26" fmla="*/ 1295400 w 1507331"/>
                <a:gd name="connsiteY26" fmla="*/ 30956 h 454818"/>
                <a:gd name="connsiteX27" fmla="*/ 1119188 w 1507331"/>
                <a:gd name="connsiteY27" fmla="*/ 71437 h 454818"/>
                <a:gd name="connsiteX28" fmla="*/ 973931 w 1507331"/>
                <a:gd name="connsiteY28" fmla="*/ 97631 h 454818"/>
                <a:gd name="connsiteX29" fmla="*/ 871538 w 1507331"/>
                <a:gd name="connsiteY29" fmla="*/ 11430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7331" h="454818">
                  <a:moveTo>
                    <a:pt x="871538" y="114300"/>
                  </a:moveTo>
                  <a:lnTo>
                    <a:pt x="764381" y="130968"/>
                  </a:lnTo>
                  <a:lnTo>
                    <a:pt x="590550" y="154781"/>
                  </a:lnTo>
                  <a:lnTo>
                    <a:pt x="392906" y="173831"/>
                  </a:lnTo>
                  <a:lnTo>
                    <a:pt x="59531" y="183356"/>
                  </a:lnTo>
                  <a:lnTo>
                    <a:pt x="16669" y="204787"/>
                  </a:lnTo>
                  <a:lnTo>
                    <a:pt x="0" y="235743"/>
                  </a:lnTo>
                  <a:lnTo>
                    <a:pt x="7144" y="266700"/>
                  </a:lnTo>
                  <a:lnTo>
                    <a:pt x="21431" y="292893"/>
                  </a:lnTo>
                  <a:lnTo>
                    <a:pt x="40481" y="319087"/>
                  </a:lnTo>
                  <a:lnTo>
                    <a:pt x="85725" y="366712"/>
                  </a:lnTo>
                  <a:lnTo>
                    <a:pt x="123825" y="402431"/>
                  </a:lnTo>
                  <a:lnTo>
                    <a:pt x="147638" y="435768"/>
                  </a:lnTo>
                  <a:lnTo>
                    <a:pt x="164306" y="447675"/>
                  </a:lnTo>
                  <a:lnTo>
                    <a:pt x="183356" y="454818"/>
                  </a:lnTo>
                  <a:lnTo>
                    <a:pt x="209550" y="454818"/>
                  </a:lnTo>
                  <a:lnTo>
                    <a:pt x="245269" y="445293"/>
                  </a:lnTo>
                  <a:lnTo>
                    <a:pt x="283369" y="428625"/>
                  </a:lnTo>
                  <a:lnTo>
                    <a:pt x="321469" y="411956"/>
                  </a:lnTo>
                  <a:lnTo>
                    <a:pt x="588169" y="319087"/>
                  </a:lnTo>
                  <a:lnTo>
                    <a:pt x="816769" y="250031"/>
                  </a:lnTo>
                  <a:lnTo>
                    <a:pt x="1078706" y="183356"/>
                  </a:lnTo>
                  <a:lnTo>
                    <a:pt x="1204913" y="152400"/>
                  </a:lnTo>
                  <a:lnTo>
                    <a:pt x="1381125" y="111918"/>
                  </a:lnTo>
                  <a:lnTo>
                    <a:pt x="1507331" y="88106"/>
                  </a:lnTo>
                  <a:lnTo>
                    <a:pt x="1447800" y="0"/>
                  </a:lnTo>
                  <a:lnTo>
                    <a:pt x="1295400" y="30956"/>
                  </a:lnTo>
                  <a:lnTo>
                    <a:pt x="1119188" y="71437"/>
                  </a:lnTo>
                  <a:lnTo>
                    <a:pt x="973931" y="97631"/>
                  </a:lnTo>
                  <a:lnTo>
                    <a:pt x="871538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2">
              <a:extLst>
                <a:ext uri="{FF2B5EF4-FFF2-40B4-BE49-F238E27FC236}">
                  <a16:creationId xmlns:a16="http://schemas.microsoft.com/office/drawing/2014/main" id="{C5E01006-13FA-4CB3-AACC-A77AA65FEDB3}"/>
                </a:ext>
              </a:extLst>
            </p:cNvPr>
            <p:cNvSpPr/>
            <p:nvPr/>
          </p:nvSpPr>
          <p:spPr>
            <a:xfrm>
              <a:off x="6334126" y="3113089"/>
              <a:ext cx="625475" cy="763587"/>
            </a:xfrm>
            <a:custGeom>
              <a:avLst/>
              <a:gdLst>
                <a:gd name="connsiteX0" fmla="*/ 316706 w 626268"/>
                <a:gd name="connsiteY0" fmla="*/ 516731 h 764381"/>
                <a:gd name="connsiteX1" fmla="*/ 271462 w 626268"/>
                <a:gd name="connsiteY1" fmla="*/ 447675 h 764381"/>
                <a:gd name="connsiteX2" fmla="*/ 230981 w 626268"/>
                <a:gd name="connsiteY2" fmla="*/ 383381 h 764381"/>
                <a:gd name="connsiteX3" fmla="*/ 185737 w 626268"/>
                <a:gd name="connsiteY3" fmla="*/ 323850 h 764381"/>
                <a:gd name="connsiteX4" fmla="*/ 119062 w 626268"/>
                <a:gd name="connsiteY4" fmla="*/ 219075 h 764381"/>
                <a:gd name="connsiteX5" fmla="*/ 57150 w 626268"/>
                <a:gd name="connsiteY5" fmla="*/ 123825 h 764381"/>
                <a:gd name="connsiteX6" fmla="*/ 7143 w 626268"/>
                <a:gd name="connsiteY6" fmla="*/ 40481 h 764381"/>
                <a:gd name="connsiteX7" fmla="*/ 0 w 626268"/>
                <a:gd name="connsiteY7" fmla="*/ 21431 h 764381"/>
                <a:gd name="connsiteX8" fmla="*/ 0 w 626268"/>
                <a:gd name="connsiteY8" fmla="*/ 4762 h 764381"/>
                <a:gd name="connsiteX9" fmla="*/ 16668 w 626268"/>
                <a:gd name="connsiteY9" fmla="*/ 0 h 764381"/>
                <a:gd name="connsiteX10" fmla="*/ 52387 w 626268"/>
                <a:gd name="connsiteY10" fmla="*/ 14287 h 764381"/>
                <a:gd name="connsiteX11" fmla="*/ 159543 w 626268"/>
                <a:gd name="connsiteY11" fmla="*/ 76200 h 764381"/>
                <a:gd name="connsiteX12" fmla="*/ 302418 w 626268"/>
                <a:gd name="connsiteY12" fmla="*/ 157162 h 764381"/>
                <a:gd name="connsiteX13" fmla="*/ 473868 w 626268"/>
                <a:gd name="connsiteY13" fmla="*/ 261937 h 764381"/>
                <a:gd name="connsiteX14" fmla="*/ 497681 w 626268"/>
                <a:gd name="connsiteY14" fmla="*/ 278606 h 764381"/>
                <a:gd name="connsiteX15" fmla="*/ 519112 w 626268"/>
                <a:gd name="connsiteY15" fmla="*/ 309562 h 764381"/>
                <a:gd name="connsiteX16" fmla="*/ 559593 w 626268"/>
                <a:gd name="connsiteY16" fmla="*/ 376237 h 764381"/>
                <a:gd name="connsiteX17" fmla="*/ 590550 w 626268"/>
                <a:gd name="connsiteY17" fmla="*/ 447675 h 764381"/>
                <a:gd name="connsiteX18" fmla="*/ 614362 w 626268"/>
                <a:gd name="connsiteY18" fmla="*/ 521494 h 764381"/>
                <a:gd name="connsiteX19" fmla="*/ 623887 w 626268"/>
                <a:gd name="connsiteY19" fmla="*/ 573881 h 764381"/>
                <a:gd name="connsiteX20" fmla="*/ 626268 w 626268"/>
                <a:gd name="connsiteY20" fmla="*/ 616744 h 764381"/>
                <a:gd name="connsiteX21" fmla="*/ 621506 w 626268"/>
                <a:gd name="connsiteY21" fmla="*/ 671512 h 764381"/>
                <a:gd name="connsiteX22" fmla="*/ 604837 w 626268"/>
                <a:gd name="connsiteY22" fmla="*/ 728662 h 764381"/>
                <a:gd name="connsiteX23" fmla="*/ 585787 w 626268"/>
                <a:gd name="connsiteY23" fmla="*/ 754856 h 764381"/>
                <a:gd name="connsiteX24" fmla="*/ 564356 w 626268"/>
                <a:gd name="connsiteY24" fmla="*/ 764381 h 764381"/>
                <a:gd name="connsiteX25" fmla="*/ 535781 w 626268"/>
                <a:gd name="connsiteY25" fmla="*/ 759619 h 764381"/>
                <a:gd name="connsiteX26" fmla="*/ 514350 w 626268"/>
                <a:gd name="connsiteY26" fmla="*/ 750094 h 764381"/>
                <a:gd name="connsiteX27" fmla="*/ 473868 w 626268"/>
                <a:gd name="connsiteY27" fmla="*/ 723900 h 764381"/>
                <a:gd name="connsiteX28" fmla="*/ 423862 w 626268"/>
                <a:gd name="connsiteY28" fmla="*/ 664369 h 764381"/>
                <a:gd name="connsiteX29" fmla="*/ 347662 w 626268"/>
                <a:gd name="connsiteY29" fmla="*/ 564356 h 764381"/>
                <a:gd name="connsiteX30" fmla="*/ 316706 w 626268"/>
                <a:gd name="connsiteY30" fmla="*/ 516731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6268" h="764381">
                  <a:moveTo>
                    <a:pt x="316706" y="516731"/>
                  </a:moveTo>
                  <a:lnTo>
                    <a:pt x="271462" y="447675"/>
                  </a:lnTo>
                  <a:lnTo>
                    <a:pt x="230981" y="383381"/>
                  </a:lnTo>
                  <a:lnTo>
                    <a:pt x="185737" y="323850"/>
                  </a:lnTo>
                  <a:lnTo>
                    <a:pt x="119062" y="219075"/>
                  </a:lnTo>
                  <a:lnTo>
                    <a:pt x="57150" y="123825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52387" y="14287"/>
                  </a:lnTo>
                  <a:lnTo>
                    <a:pt x="159543" y="76200"/>
                  </a:lnTo>
                  <a:lnTo>
                    <a:pt x="302418" y="157162"/>
                  </a:lnTo>
                  <a:lnTo>
                    <a:pt x="473868" y="261937"/>
                  </a:lnTo>
                  <a:lnTo>
                    <a:pt x="497681" y="278606"/>
                  </a:lnTo>
                  <a:lnTo>
                    <a:pt x="519112" y="309562"/>
                  </a:lnTo>
                  <a:lnTo>
                    <a:pt x="559593" y="376237"/>
                  </a:lnTo>
                  <a:lnTo>
                    <a:pt x="590550" y="447675"/>
                  </a:lnTo>
                  <a:lnTo>
                    <a:pt x="614362" y="521494"/>
                  </a:lnTo>
                  <a:lnTo>
                    <a:pt x="623887" y="573881"/>
                  </a:lnTo>
                  <a:lnTo>
                    <a:pt x="626268" y="616744"/>
                  </a:lnTo>
                  <a:lnTo>
                    <a:pt x="621506" y="671512"/>
                  </a:lnTo>
                  <a:lnTo>
                    <a:pt x="604837" y="728662"/>
                  </a:lnTo>
                  <a:lnTo>
                    <a:pt x="585787" y="754856"/>
                  </a:lnTo>
                  <a:lnTo>
                    <a:pt x="564356" y="764381"/>
                  </a:lnTo>
                  <a:lnTo>
                    <a:pt x="535781" y="759619"/>
                  </a:lnTo>
                  <a:lnTo>
                    <a:pt x="514350" y="750094"/>
                  </a:lnTo>
                  <a:lnTo>
                    <a:pt x="473868" y="723900"/>
                  </a:lnTo>
                  <a:lnTo>
                    <a:pt x="423862" y="664369"/>
                  </a:lnTo>
                  <a:lnTo>
                    <a:pt x="347662" y="564356"/>
                  </a:lnTo>
                  <a:lnTo>
                    <a:pt x="31670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8">
              <a:extLst>
                <a:ext uri="{FF2B5EF4-FFF2-40B4-BE49-F238E27FC236}">
                  <a16:creationId xmlns:a16="http://schemas.microsoft.com/office/drawing/2014/main" id="{9CDE958A-10F6-4DE4-AD30-B1CB5F89221B}"/>
                </a:ext>
              </a:extLst>
            </p:cNvPr>
            <p:cNvSpPr/>
            <p:nvPr/>
          </p:nvSpPr>
          <p:spPr>
            <a:xfrm>
              <a:off x="5770563" y="3870326"/>
              <a:ext cx="493712" cy="2212975"/>
            </a:xfrm>
            <a:custGeom>
              <a:avLst/>
              <a:gdLst>
                <a:gd name="connsiteX0" fmla="*/ 462810 w 493664"/>
                <a:gd name="connsiteY0" fmla="*/ 987328 h 2213072"/>
                <a:gd name="connsiteX1" fmla="*/ 476835 w 493664"/>
                <a:gd name="connsiteY1" fmla="*/ 656348 h 2213072"/>
                <a:gd name="connsiteX2" fmla="*/ 474030 w 493664"/>
                <a:gd name="connsiteY2" fmla="*/ 294515 h 2213072"/>
                <a:gd name="connsiteX3" fmla="*/ 482444 w 493664"/>
                <a:gd name="connsiteY3" fmla="*/ 269271 h 2213072"/>
                <a:gd name="connsiteX4" fmla="*/ 490859 w 493664"/>
                <a:gd name="connsiteY4" fmla="*/ 238417 h 2213072"/>
                <a:gd name="connsiteX5" fmla="*/ 493664 w 493664"/>
                <a:gd name="connsiteY5" fmla="*/ 207563 h 2213072"/>
                <a:gd name="connsiteX6" fmla="*/ 490859 w 493664"/>
                <a:gd name="connsiteY6" fmla="*/ 173904 h 2213072"/>
                <a:gd name="connsiteX7" fmla="*/ 476835 w 493664"/>
                <a:gd name="connsiteY7" fmla="*/ 143050 h 2213072"/>
                <a:gd name="connsiteX8" fmla="*/ 451590 w 493664"/>
                <a:gd name="connsiteY8" fmla="*/ 120611 h 2213072"/>
                <a:gd name="connsiteX9" fmla="*/ 406712 w 493664"/>
                <a:gd name="connsiteY9" fmla="*/ 100977 h 2213072"/>
                <a:gd name="connsiteX10" fmla="*/ 350614 w 493664"/>
                <a:gd name="connsiteY10" fmla="*/ 78537 h 2213072"/>
                <a:gd name="connsiteX11" fmla="*/ 288906 w 493664"/>
                <a:gd name="connsiteY11" fmla="*/ 53293 h 2213072"/>
                <a:gd name="connsiteX12" fmla="*/ 207563 w 493664"/>
                <a:gd name="connsiteY12" fmla="*/ 25244 h 2213072"/>
                <a:gd name="connsiteX13" fmla="*/ 131831 w 493664"/>
                <a:gd name="connsiteY13" fmla="*/ 11220 h 2213072"/>
                <a:gd name="connsiteX14" fmla="*/ 78538 w 493664"/>
                <a:gd name="connsiteY14" fmla="*/ 5610 h 2213072"/>
                <a:gd name="connsiteX15" fmla="*/ 44879 w 493664"/>
                <a:gd name="connsiteY15" fmla="*/ 0 h 2213072"/>
                <a:gd name="connsiteX16" fmla="*/ 16830 w 493664"/>
                <a:gd name="connsiteY16" fmla="*/ 0 h 2213072"/>
                <a:gd name="connsiteX17" fmla="*/ 2805 w 493664"/>
                <a:gd name="connsiteY17" fmla="*/ 5610 h 2213072"/>
                <a:gd name="connsiteX18" fmla="*/ 0 w 493664"/>
                <a:gd name="connsiteY18" fmla="*/ 19634 h 2213072"/>
                <a:gd name="connsiteX19" fmla="*/ 11220 w 493664"/>
                <a:gd name="connsiteY19" fmla="*/ 47683 h 2213072"/>
                <a:gd name="connsiteX20" fmla="*/ 22439 w 493664"/>
                <a:gd name="connsiteY20" fmla="*/ 67318 h 2213072"/>
                <a:gd name="connsiteX21" fmla="*/ 56098 w 493664"/>
                <a:gd name="connsiteY21" fmla="*/ 92562 h 2213072"/>
                <a:gd name="connsiteX22" fmla="*/ 75733 w 493664"/>
                <a:gd name="connsiteY22" fmla="*/ 106587 h 2213072"/>
                <a:gd name="connsiteX23" fmla="*/ 112196 w 493664"/>
                <a:gd name="connsiteY23" fmla="*/ 140245 h 2213072"/>
                <a:gd name="connsiteX24" fmla="*/ 145855 w 493664"/>
                <a:gd name="connsiteY24" fmla="*/ 182319 h 2213072"/>
                <a:gd name="connsiteX25" fmla="*/ 179514 w 493664"/>
                <a:gd name="connsiteY25" fmla="*/ 241222 h 2213072"/>
                <a:gd name="connsiteX26" fmla="*/ 199149 w 493664"/>
                <a:gd name="connsiteY26" fmla="*/ 291710 h 2213072"/>
                <a:gd name="connsiteX27" fmla="*/ 204758 w 493664"/>
                <a:gd name="connsiteY27" fmla="*/ 319760 h 2213072"/>
                <a:gd name="connsiteX28" fmla="*/ 207563 w 493664"/>
                <a:gd name="connsiteY28" fmla="*/ 527323 h 2213072"/>
                <a:gd name="connsiteX29" fmla="*/ 204758 w 493664"/>
                <a:gd name="connsiteY29" fmla="*/ 678788 h 2213072"/>
                <a:gd name="connsiteX30" fmla="*/ 213173 w 493664"/>
                <a:gd name="connsiteY30" fmla="*/ 869521 h 2213072"/>
                <a:gd name="connsiteX31" fmla="*/ 215978 w 493664"/>
                <a:gd name="connsiteY31" fmla="*/ 1009767 h 2213072"/>
                <a:gd name="connsiteX32" fmla="*/ 213173 w 493664"/>
                <a:gd name="connsiteY32" fmla="*/ 1147207 h 2213072"/>
                <a:gd name="connsiteX33" fmla="*/ 210368 w 493664"/>
                <a:gd name="connsiteY33" fmla="*/ 1259404 h 2213072"/>
                <a:gd name="connsiteX34" fmla="*/ 204758 w 493664"/>
                <a:gd name="connsiteY34" fmla="*/ 1357575 h 2213072"/>
                <a:gd name="connsiteX35" fmla="*/ 190734 w 493664"/>
                <a:gd name="connsiteY35" fmla="*/ 1492211 h 2213072"/>
                <a:gd name="connsiteX36" fmla="*/ 176709 w 493664"/>
                <a:gd name="connsiteY36" fmla="*/ 1601602 h 2213072"/>
                <a:gd name="connsiteX37" fmla="*/ 168295 w 493664"/>
                <a:gd name="connsiteY37" fmla="*/ 1674530 h 2213072"/>
                <a:gd name="connsiteX38" fmla="*/ 165490 w 493664"/>
                <a:gd name="connsiteY38" fmla="*/ 1747458 h 2213072"/>
                <a:gd name="connsiteX39" fmla="*/ 168295 w 493664"/>
                <a:gd name="connsiteY39" fmla="*/ 1825995 h 2213072"/>
                <a:gd name="connsiteX40" fmla="*/ 176709 w 493664"/>
                <a:gd name="connsiteY40" fmla="*/ 1904533 h 2213072"/>
                <a:gd name="connsiteX41" fmla="*/ 193539 w 493664"/>
                <a:gd name="connsiteY41" fmla="*/ 1974655 h 2213072"/>
                <a:gd name="connsiteX42" fmla="*/ 213173 w 493664"/>
                <a:gd name="connsiteY42" fmla="*/ 2030753 h 2213072"/>
                <a:gd name="connsiteX43" fmla="*/ 252442 w 493664"/>
                <a:gd name="connsiteY43" fmla="*/ 2114901 h 2213072"/>
                <a:gd name="connsiteX44" fmla="*/ 283296 w 493664"/>
                <a:gd name="connsiteY44" fmla="*/ 2168194 h 2213072"/>
                <a:gd name="connsiteX45" fmla="*/ 305735 w 493664"/>
                <a:gd name="connsiteY45" fmla="*/ 2196243 h 2213072"/>
                <a:gd name="connsiteX46" fmla="*/ 328174 w 493664"/>
                <a:gd name="connsiteY46" fmla="*/ 2210267 h 2213072"/>
                <a:gd name="connsiteX47" fmla="*/ 339394 w 493664"/>
                <a:gd name="connsiteY47" fmla="*/ 2213072 h 2213072"/>
                <a:gd name="connsiteX48" fmla="*/ 356223 w 493664"/>
                <a:gd name="connsiteY48" fmla="*/ 2207463 h 2213072"/>
                <a:gd name="connsiteX49" fmla="*/ 375858 w 493664"/>
                <a:gd name="connsiteY49" fmla="*/ 2185023 h 2213072"/>
                <a:gd name="connsiteX50" fmla="*/ 392687 w 493664"/>
                <a:gd name="connsiteY50" fmla="*/ 2145755 h 2213072"/>
                <a:gd name="connsiteX51" fmla="*/ 412322 w 493664"/>
                <a:gd name="connsiteY51" fmla="*/ 2067217 h 2213072"/>
                <a:gd name="connsiteX52" fmla="*/ 426346 w 493664"/>
                <a:gd name="connsiteY52" fmla="*/ 1960631 h 2213072"/>
                <a:gd name="connsiteX53" fmla="*/ 437566 w 493664"/>
                <a:gd name="connsiteY53" fmla="*/ 1825995 h 2213072"/>
                <a:gd name="connsiteX54" fmla="*/ 445981 w 493664"/>
                <a:gd name="connsiteY54" fmla="*/ 1668920 h 2213072"/>
                <a:gd name="connsiteX55" fmla="*/ 451590 w 493664"/>
                <a:gd name="connsiteY55" fmla="*/ 1511845 h 2213072"/>
                <a:gd name="connsiteX56" fmla="*/ 454395 w 493664"/>
                <a:gd name="connsiteY56" fmla="*/ 1200501 h 2213072"/>
                <a:gd name="connsiteX57" fmla="*/ 462810 w 493664"/>
                <a:gd name="connsiteY57" fmla="*/ 987328 h 221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3664" h="2213072">
                  <a:moveTo>
                    <a:pt x="462810" y="987328"/>
                  </a:moveTo>
                  <a:lnTo>
                    <a:pt x="476835" y="656348"/>
                  </a:lnTo>
                  <a:lnTo>
                    <a:pt x="474030" y="294515"/>
                  </a:lnTo>
                  <a:lnTo>
                    <a:pt x="482444" y="269271"/>
                  </a:lnTo>
                  <a:lnTo>
                    <a:pt x="490859" y="238417"/>
                  </a:lnTo>
                  <a:lnTo>
                    <a:pt x="493664" y="207563"/>
                  </a:lnTo>
                  <a:lnTo>
                    <a:pt x="490859" y="173904"/>
                  </a:lnTo>
                  <a:lnTo>
                    <a:pt x="476835" y="143050"/>
                  </a:lnTo>
                  <a:lnTo>
                    <a:pt x="451590" y="120611"/>
                  </a:lnTo>
                  <a:lnTo>
                    <a:pt x="406712" y="100977"/>
                  </a:lnTo>
                  <a:lnTo>
                    <a:pt x="350614" y="78537"/>
                  </a:lnTo>
                  <a:lnTo>
                    <a:pt x="288906" y="53293"/>
                  </a:lnTo>
                  <a:lnTo>
                    <a:pt x="207563" y="25244"/>
                  </a:lnTo>
                  <a:lnTo>
                    <a:pt x="131831" y="11220"/>
                  </a:lnTo>
                  <a:lnTo>
                    <a:pt x="78538" y="5610"/>
                  </a:lnTo>
                  <a:lnTo>
                    <a:pt x="44879" y="0"/>
                  </a:lnTo>
                  <a:lnTo>
                    <a:pt x="16830" y="0"/>
                  </a:lnTo>
                  <a:lnTo>
                    <a:pt x="2805" y="5610"/>
                  </a:lnTo>
                  <a:lnTo>
                    <a:pt x="0" y="19634"/>
                  </a:lnTo>
                  <a:lnTo>
                    <a:pt x="11220" y="47683"/>
                  </a:lnTo>
                  <a:lnTo>
                    <a:pt x="22439" y="67318"/>
                  </a:lnTo>
                  <a:lnTo>
                    <a:pt x="56098" y="92562"/>
                  </a:lnTo>
                  <a:lnTo>
                    <a:pt x="75733" y="106587"/>
                  </a:lnTo>
                  <a:lnTo>
                    <a:pt x="112196" y="140245"/>
                  </a:lnTo>
                  <a:lnTo>
                    <a:pt x="145855" y="182319"/>
                  </a:lnTo>
                  <a:lnTo>
                    <a:pt x="179514" y="241222"/>
                  </a:lnTo>
                  <a:lnTo>
                    <a:pt x="199149" y="291710"/>
                  </a:lnTo>
                  <a:lnTo>
                    <a:pt x="204758" y="319760"/>
                  </a:lnTo>
                  <a:lnTo>
                    <a:pt x="207563" y="527323"/>
                  </a:lnTo>
                  <a:lnTo>
                    <a:pt x="204758" y="678788"/>
                  </a:lnTo>
                  <a:lnTo>
                    <a:pt x="213173" y="869521"/>
                  </a:lnTo>
                  <a:lnTo>
                    <a:pt x="215978" y="1009767"/>
                  </a:lnTo>
                  <a:lnTo>
                    <a:pt x="213173" y="1147207"/>
                  </a:lnTo>
                  <a:lnTo>
                    <a:pt x="210368" y="1259404"/>
                  </a:lnTo>
                  <a:lnTo>
                    <a:pt x="204758" y="1357575"/>
                  </a:lnTo>
                  <a:lnTo>
                    <a:pt x="190734" y="1492211"/>
                  </a:lnTo>
                  <a:lnTo>
                    <a:pt x="176709" y="1601602"/>
                  </a:lnTo>
                  <a:lnTo>
                    <a:pt x="168295" y="1674530"/>
                  </a:lnTo>
                  <a:lnTo>
                    <a:pt x="165490" y="1747458"/>
                  </a:lnTo>
                  <a:lnTo>
                    <a:pt x="168295" y="1825995"/>
                  </a:lnTo>
                  <a:lnTo>
                    <a:pt x="176709" y="1904533"/>
                  </a:lnTo>
                  <a:lnTo>
                    <a:pt x="193539" y="1974655"/>
                  </a:lnTo>
                  <a:lnTo>
                    <a:pt x="213173" y="2030753"/>
                  </a:lnTo>
                  <a:lnTo>
                    <a:pt x="252442" y="2114901"/>
                  </a:lnTo>
                  <a:lnTo>
                    <a:pt x="283296" y="2168194"/>
                  </a:lnTo>
                  <a:lnTo>
                    <a:pt x="305735" y="2196243"/>
                  </a:lnTo>
                  <a:lnTo>
                    <a:pt x="328174" y="2210267"/>
                  </a:lnTo>
                  <a:lnTo>
                    <a:pt x="339394" y="2213072"/>
                  </a:lnTo>
                  <a:lnTo>
                    <a:pt x="356223" y="2207463"/>
                  </a:lnTo>
                  <a:lnTo>
                    <a:pt x="375858" y="2185023"/>
                  </a:lnTo>
                  <a:lnTo>
                    <a:pt x="392687" y="2145755"/>
                  </a:lnTo>
                  <a:lnTo>
                    <a:pt x="412322" y="2067217"/>
                  </a:lnTo>
                  <a:lnTo>
                    <a:pt x="426346" y="1960631"/>
                  </a:lnTo>
                  <a:lnTo>
                    <a:pt x="437566" y="1825995"/>
                  </a:lnTo>
                  <a:lnTo>
                    <a:pt x="445981" y="1668920"/>
                  </a:lnTo>
                  <a:lnTo>
                    <a:pt x="451590" y="1511845"/>
                  </a:lnTo>
                  <a:lnTo>
                    <a:pt x="454395" y="1200501"/>
                  </a:lnTo>
                  <a:lnTo>
                    <a:pt x="462810" y="98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8877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9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50AEA19-0EE3-4BE0-B0DB-511735D67CA4}"/>
              </a:ext>
            </a:extLst>
          </p:cNvPr>
          <p:cNvGrpSpPr/>
          <p:nvPr/>
        </p:nvGrpSpPr>
        <p:grpSpPr>
          <a:xfrm>
            <a:off x="3822700" y="1381125"/>
            <a:ext cx="4546600" cy="4702176"/>
            <a:chOff x="3822700" y="1381125"/>
            <a:chExt cx="4546600" cy="4702176"/>
          </a:xfrm>
          <a:solidFill>
            <a:schemeClr val="tx1"/>
          </a:solidFill>
        </p:grpSpPr>
        <p:sp>
          <p:nvSpPr>
            <p:cNvPr id="3" name="フリーフォーム 26">
              <a:extLst>
                <a:ext uri="{FF2B5EF4-FFF2-40B4-BE49-F238E27FC236}">
                  <a16:creationId xmlns:a16="http://schemas.microsoft.com/office/drawing/2014/main" id="{841CC265-740F-413B-9CCB-31205A8F242A}"/>
                </a:ext>
              </a:extLst>
            </p:cNvPr>
            <p:cNvSpPr/>
            <p:nvPr/>
          </p:nvSpPr>
          <p:spPr>
            <a:xfrm>
              <a:off x="5770562" y="1381125"/>
              <a:ext cx="508000" cy="752475"/>
            </a:xfrm>
            <a:custGeom>
              <a:avLst/>
              <a:gdLst>
                <a:gd name="connsiteX0" fmla="*/ 176212 w 507206"/>
                <a:gd name="connsiteY0" fmla="*/ 433388 h 752475"/>
                <a:gd name="connsiteX1" fmla="*/ 176212 w 507206"/>
                <a:gd name="connsiteY1" fmla="*/ 371475 h 752475"/>
                <a:gd name="connsiteX2" fmla="*/ 171450 w 507206"/>
                <a:gd name="connsiteY2" fmla="*/ 316706 h 752475"/>
                <a:gd name="connsiteX3" fmla="*/ 159543 w 507206"/>
                <a:gd name="connsiteY3" fmla="*/ 273844 h 752475"/>
                <a:gd name="connsiteX4" fmla="*/ 147637 w 507206"/>
                <a:gd name="connsiteY4" fmla="*/ 242888 h 752475"/>
                <a:gd name="connsiteX5" fmla="*/ 126206 w 507206"/>
                <a:gd name="connsiteY5" fmla="*/ 207169 h 752475"/>
                <a:gd name="connsiteX6" fmla="*/ 97631 w 507206"/>
                <a:gd name="connsiteY6" fmla="*/ 169069 h 752475"/>
                <a:gd name="connsiteX7" fmla="*/ 57150 w 507206"/>
                <a:gd name="connsiteY7" fmla="*/ 119063 h 752475"/>
                <a:gd name="connsiteX8" fmla="*/ 21431 w 507206"/>
                <a:gd name="connsiteY8" fmla="*/ 80963 h 752475"/>
                <a:gd name="connsiteX9" fmla="*/ 4762 w 507206"/>
                <a:gd name="connsiteY9" fmla="*/ 54769 h 752475"/>
                <a:gd name="connsiteX10" fmla="*/ 0 w 507206"/>
                <a:gd name="connsiteY10" fmla="*/ 35719 h 752475"/>
                <a:gd name="connsiteX11" fmla="*/ 2381 w 507206"/>
                <a:gd name="connsiteY11" fmla="*/ 19050 h 752475"/>
                <a:gd name="connsiteX12" fmla="*/ 14287 w 507206"/>
                <a:gd name="connsiteY12" fmla="*/ 7144 h 752475"/>
                <a:gd name="connsiteX13" fmla="*/ 42862 w 507206"/>
                <a:gd name="connsiteY13" fmla="*/ 0 h 752475"/>
                <a:gd name="connsiteX14" fmla="*/ 102393 w 507206"/>
                <a:gd name="connsiteY14" fmla="*/ 4763 h 752475"/>
                <a:gd name="connsiteX15" fmla="*/ 176212 w 507206"/>
                <a:gd name="connsiteY15" fmla="*/ 21431 h 752475"/>
                <a:gd name="connsiteX16" fmla="*/ 257175 w 507206"/>
                <a:gd name="connsiteY16" fmla="*/ 45244 h 752475"/>
                <a:gd name="connsiteX17" fmla="*/ 378618 w 507206"/>
                <a:gd name="connsiteY17" fmla="*/ 97631 h 752475"/>
                <a:gd name="connsiteX18" fmla="*/ 469106 w 507206"/>
                <a:gd name="connsiteY18" fmla="*/ 145256 h 752475"/>
                <a:gd name="connsiteX19" fmla="*/ 483393 w 507206"/>
                <a:gd name="connsiteY19" fmla="*/ 154781 h 752475"/>
                <a:gd name="connsiteX20" fmla="*/ 497681 w 507206"/>
                <a:gd name="connsiteY20" fmla="*/ 171450 h 752475"/>
                <a:gd name="connsiteX21" fmla="*/ 504825 w 507206"/>
                <a:gd name="connsiteY21" fmla="*/ 188119 h 752475"/>
                <a:gd name="connsiteX22" fmla="*/ 507206 w 507206"/>
                <a:gd name="connsiteY22" fmla="*/ 207169 h 752475"/>
                <a:gd name="connsiteX23" fmla="*/ 497681 w 507206"/>
                <a:gd name="connsiteY23" fmla="*/ 230981 h 752475"/>
                <a:gd name="connsiteX24" fmla="*/ 481012 w 507206"/>
                <a:gd name="connsiteY24" fmla="*/ 254794 h 752475"/>
                <a:gd name="connsiteX25" fmla="*/ 452437 w 507206"/>
                <a:gd name="connsiteY25" fmla="*/ 280988 h 752475"/>
                <a:gd name="connsiteX26" fmla="*/ 435768 w 507206"/>
                <a:gd name="connsiteY26" fmla="*/ 292894 h 752475"/>
                <a:gd name="connsiteX27" fmla="*/ 421481 w 507206"/>
                <a:gd name="connsiteY27" fmla="*/ 316706 h 752475"/>
                <a:gd name="connsiteX28" fmla="*/ 407193 w 507206"/>
                <a:gd name="connsiteY28" fmla="*/ 371475 h 752475"/>
                <a:gd name="connsiteX29" fmla="*/ 395287 w 507206"/>
                <a:gd name="connsiteY29" fmla="*/ 452438 h 752475"/>
                <a:gd name="connsiteX30" fmla="*/ 388143 w 507206"/>
                <a:gd name="connsiteY30" fmla="*/ 576263 h 752475"/>
                <a:gd name="connsiteX31" fmla="*/ 385762 w 507206"/>
                <a:gd name="connsiteY31" fmla="*/ 740569 h 752475"/>
                <a:gd name="connsiteX32" fmla="*/ 161925 w 507206"/>
                <a:gd name="connsiteY32" fmla="*/ 752475 h 752475"/>
                <a:gd name="connsiteX33" fmla="*/ 166687 w 507206"/>
                <a:gd name="connsiteY33" fmla="*/ 645319 h 752475"/>
                <a:gd name="connsiteX34" fmla="*/ 173831 w 507206"/>
                <a:gd name="connsiteY34" fmla="*/ 542925 h 752475"/>
                <a:gd name="connsiteX35" fmla="*/ 176212 w 507206"/>
                <a:gd name="connsiteY35" fmla="*/ 43338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7206" h="752475">
                  <a:moveTo>
                    <a:pt x="176212" y="433388"/>
                  </a:moveTo>
                  <a:lnTo>
                    <a:pt x="176212" y="371475"/>
                  </a:lnTo>
                  <a:lnTo>
                    <a:pt x="171450" y="316706"/>
                  </a:lnTo>
                  <a:lnTo>
                    <a:pt x="159543" y="273844"/>
                  </a:lnTo>
                  <a:lnTo>
                    <a:pt x="147637" y="242888"/>
                  </a:lnTo>
                  <a:lnTo>
                    <a:pt x="126206" y="207169"/>
                  </a:lnTo>
                  <a:lnTo>
                    <a:pt x="97631" y="169069"/>
                  </a:lnTo>
                  <a:lnTo>
                    <a:pt x="57150" y="119063"/>
                  </a:lnTo>
                  <a:lnTo>
                    <a:pt x="21431" y="80963"/>
                  </a:lnTo>
                  <a:lnTo>
                    <a:pt x="4762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7" y="7144"/>
                  </a:lnTo>
                  <a:lnTo>
                    <a:pt x="42862" y="0"/>
                  </a:lnTo>
                  <a:lnTo>
                    <a:pt x="102393" y="4763"/>
                  </a:lnTo>
                  <a:lnTo>
                    <a:pt x="176212" y="21431"/>
                  </a:lnTo>
                  <a:lnTo>
                    <a:pt x="257175" y="45244"/>
                  </a:lnTo>
                  <a:lnTo>
                    <a:pt x="378618" y="97631"/>
                  </a:lnTo>
                  <a:lnTo>
                    <a:pt x="469106" y="145256"/>
                  </a:lnTo>
                  <a:lnTo>
                    <a:pt x="483393" y="154781"/>
                  </a:lnTo>
                  <a:lnTo>
                    <a:pt x="497681" y="171450"/>
                  </a:lnTo>
                  <a:lnTo>
                    <a:pt x="504825" y="188119"/>
                  </a:lnTo>
                  <a:lnTo>
                    <a:pt x="507206" y="207169"/>
                  </a:lnTo>
                  <a:lnTo>
                    <a:pt x="497681" y="230981"/>
                  </a:lnTo>
                  <a:lnTo>
                    <a:pt x="481012" y="254794"/>
                  </a:lnTo>
                  <a:lnTo>
                    <a:pt x="452437" y="280988"/>
                  </a:lnTo>
                  <a:lnTo>
                    <a:pt x="435768" y="292894"/>
                  </a:lnTo>
                  <a:lnTo>
                    <a:pt x="421481" y="316706"/>
                  </a:lnTo>
                  <a:lnTo>
                    <a:pt x="407193" y="371475"/>
                  </a:lnTo>
                  <a:lnTo>
                    <a:pt x="395287" y="452438"/>
                  </a:lnTo>
                  <a:lnTo>
                    <a:pt x="388143" y="576263"/>
                  </a:lnTo>
                  <a:cubicBezTo>
                    <a:pt x="387349" y="631032"/>
                    <a:pt x="386556" y="685800"/>
                    <a:pt x="385762" y="740569"/>
                  </a:cubicBezTo>
                  <a:lnTo>
                    <a:pt x="161925" y="752475"/>
                  </a:lnTo>
                  <a:lnTo>
                    <a:pt x="166687" y="645319"/>
                  </a:lnTo>
                  <a:lnTo>
                    <a:pt x="173831" y="542925"/>
                  </a:lnTo>
                  <a:cubicBezTo>
                    <a:pt x="174625" y="519113"/>
                    <a:pt x="175418" y="495300"/>
                    <a:pt x="176212" y="433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3">
              <a:extLst>
                <a:ext uri="{FF2B5EF4-FFF2-40B4-BE49-F238E27FC236}">
                  <a16:creationId xmlns:a16="http://schemas.microsoft.com/office/drawing/2014/main" id="{F9BE1486-95CE-406D-83F2-BECF7F3881C8}"/>
                </a:ext>
              </a:extLst>
            </p:cNvPr>
            <p:cNvSpPr/>
            <p:nvPr/>
          </p:nvSpPr>
          <p:spPr>
            <a:xfrm>
              <a:off x="4041774" y="2522537"/>
              <a:ext cx="757238" cy="468312"/>
            </a:xfrm>
            <a:custGeom>
              <a:avLst/>
              <a:gdLst>
                <a:gd name="connsiteX0" fmla="*/ 328613 w 757238"/>
                <a:gd name="connsiteY0" fmla="*/ 311944 h 469106"/>
                <a:gd name="connsiteX1" fmla="*/ 428625 w 757238"/>
                <a:gd name="connsiteY1" fmla="*/ 371475 h 469106"/>
                <a:gd name="connsiteX2" fmla="*/ 535781 w 757238"/>
                <a:gd name="connsiteY2" fmla="*/ 423862 h 469106"/>
                <a:gd name="connsiteX3" fmla="*/ 623888 w 757238"/>
                <a:gd name="connsiteY3" fmla="*/ 457200 h 469106"/>
                <a:gd name="connsiteX4" fmla="*/ 664369 w 757238"/>
                <a:gd name="connsiteY4" fmla="*/ 469106 h 469106"/>
                <a:gd name="connsiteX5" fmla="*/ 678656 w 757238"/>
                <a:gd name="connsiteY5" fmla="*/ 469106 h 469106"/>
                <a:gd name="connsiteX6" fmla="*/ 707231 w 757238"/>
                <a:gd name="connsiteY6" fmla="*/ 466725 h 469106"/>
                <a:gd name="connsiteX7" fmla="*/ 723900 w 757238"/>
                <a:gd name="connsiteY7" fmla="*/ 457200 h 469106"/>
                <a:gd name="connsiteX8" fmla="*/ 740569 w 757238"/>
                <a:gd name="connsiteY8" fmla="*/ 438150 h 469106"/>
                <a:gd name="connsiteX9" fmla="*/ 752475 w 757238"/>
                <a:gd name="connsiteY9" fmla="*/ 414337 h 469106"/>
                <a:gd name="connsiteX10" fmla="*/ 757238 w 757238"/>
                <a:gd name="connsiteY10" fmla="*/ 383381 h 469106"/>
                <a:gd name="connsiteX11" fmla="*/ 754856 w 757238"/>
                <a:gd name="connsiteY11" fmla="*/ 364331 h 469106"/>
                <a:gd name="connsiteX12" fmla="*/ 735806 w 757238"/>
                <a:gd name="connsiteY12" fmla="*/ 330994 h 469106"/>
                <a:gd name="connsiteX13" fmla="*/ 685800 w 757238"/>
                <a:gd name="connsiteY13" fmla="*/ 264319 h 469106"/>
                <a:gd name="connsiteX14" fmla="*/ 621506 w 757238"/>
                <a:gd name="connsiteY14" fmla="*/ 200025 h 469106"/>
                <a:gd name="connsiteX15" fmla="*/ 573881 w 757238"/>
                <a:gd name="connsiteY15" fmla="*/ 164306 h 469106"/>
                <a:gd name="connsiteX16" fmla="*/ 526256 w 757238"/>
                <a:gd name="connsiteY16" fmla="*/ 130969 h 469106"/>
                <a:gd name="connsiteX17" fmla="*/ 490538 w 757238"/>
                <a:gd name="connsiteY17" fmla="*/ 116681 h 469106"/>
                <a:gd name="connsiteX18" fmla="*/ 433388 w 757238"/>
                <a:gd name="connsiteY18" fmla="*/ 114300 h 469106"/>
                <a:gd name="connsiteX19" fmla="*/ 352425 w 757238"/>
                <a:gd name="connsiteY19" fmla="*/ 104775 h 469106"/>
                <a:gd name="connsiteX20" fmla="*/ 259556 w 757238"/>
                <a:gd name="connsiteY20" fmla="*/ 83344 h 469106"/>
                <a:gd name="connsiteX21" fmla="*/ 171450 w 757238"/>
                <a:gd name="connsiteY21" fmla="*/ 52387 h 469106"/>
                <a:gd name="connsiteX22" fmla="*/ 111919 w 757238"/>
                <a:gd name="connsiteY22" fmla="*/ 23812 h 469106"/>
                <a:gd name="connsiteX23" fmla="*/ 66675 w 757238"/>
                <a:gd name="connsiteY23" fmla="*/ 7144 h 469106"/>
                <a:gd name="connsiteX24" fmla="*/ 35719 w 757238"/>
                <a:gd name="connsiteY24" fmla="*/ 0 h 469106"/>
                <a:gd name="connsiteX25" fmla="*/ 9525 w 757238"/>
                <a:gd name="connsiteY25" fmla="*/ 0 h 469106"/>
                <a:gd name="connsiteX26" fmla="*/ 0 w 757238"/>
                <a:gd name="connsiteY26" fmla="*/ 4762 h 469106"/>
                <a:gd name="connsiteX27" fmla="*/ 0 w 757238"/>
                <a:gd name="connsiteY27" fmla="*/ 19050 h 469106"/>
                <a:gd name="connsiteX28" fmla="*/ 9525 w 757238"/>
                <a:gd name="connsiteY28" fmla="*/ 52387 h 469106"/>
                <a:gd name="connsiteX29" fmla="*/ 33338 w 757238"/>
                <a:gd name="connsiteY29" fmla="*/ 85725 h 469106"/>
                <a:gd name="connsiteX30" fmla="*/ 121444 w 757238"/>
                <a:gd name="connsiteY30" fmla="*/ 159544 h 469106"/>
                <a:gd name="connsiteX31" fmla="*/ 223838 w 757238"/>
                <a:gd name="connsiteY31" fmla="*/ 240506 h 469106"/>
                <a:gd name="connsiteX32" fmla="*/ 328613 w 757238"/>
                <a:gd name="connsiteY32" fmla="*/ 31194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8" h="469106">
                  <a:moveTo>
                    <a:pt x="328613" y="311944"/>
                  </a:moveTo>
                  <a:lnTo>
                    <a:pt x="428625" y="371475"/>
                  </a:lnTo>
                  <a:lnTo>
                    <a:pt x="535781" y="423862"/>
                  </a:lnTo>
                  <a:lnTo>
                    <a:pt x="623888" y="457200"/>
                  </a:lnTo>
                  <a:lnTo>
                    <a:pt x="664369" y="469106"/>
                  </a:lnTo>
                  <a:lnTo>
                    <a:pt x="678656" y="469106"/>
                  </a:lnTo>
                  <a:lnTo>
                    <a:pt x="707231" y="466725"/>
                  </a:lnTo>
                  <a:lnTo>
                    <a:pt x="723900" y="457200"/>
                  </a:lnTo>
                  <a:lnTo>
                    <a:pt x="740569" y="438150"/>
                  </a:lnTo>
                  <a:lnTo>
                    <a:pt x="752475" y="414337"/>
                  </a:lnTo>
                  <a:lnTo>
                    <a:pt x="757238" y="383381"/>
                  </a:lnTo>
                  <a:lnTo>
                    <a:pt x="754856" y="364331"/>
                  </a:lnTo>
                  <a:lnTo>
                    <a:pt x="735806" y="330994"/>
                  </a:lnTo>
                  <a:lnTo>
                    <a:pt x="685800" y="264319"/>
                  </a:lnTo>
                  <a:lnTo>
                    <a:pt x="621506" y="200025"/>
                  </a:lnTo>
                  <a:lnTo>
                    <a:pt x="573881" y="164306"/>
                  </a:lnTo>
                  <a:lnTo>
                    <a:pt x="526256" y="130969"/>
                  </a:lnTo>
                  <a:lnTo>
                    <a:pt x="490538" y="116681"/>
                  </a:lnTo>
                  <a:lnTo>
                    <a:pt x="433388" y="114300"/>
                  </a:lnTo>
                  <a:lnTo>
                    <a:pt x="352425" y="104775"/>
                  </a:lnTo>
                  <a:lnTo>
                    <a:pt x="259556" y="83344"/>
                  </a:lnTo>
                  <a:lnTo>
                    <a:pt x="171450" y="52387"/>
                  </a:lnTo>
                  <a:lnTo>
                    <a:pt x="111919" y="23812"/>
                  </a:lnTo>
                  <a:lnTo>
                    <a:pt x="66675" y="7144"/>
                  </a:lnTo>
                  <a:lnTo>
                    <a:pt x="3571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52387"/>
                  </a:lnTo>
                  <a:lnTo>
                    <a:pt x="33338" y="85725"/>
                  </a:lnTo>
                  <a:lnTo>
                    <a:pt x="121444" y="159544"/>
                  </a:lnTo>
                  <a:lnTo>
                    <a:pt x="223838" y="240506"/>
                  </a:lnTo>
                  <a:lnTo>
                    <a:pt x="328613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4">
              <a:extLst>
                <a:ext uri="{FF2B5EF4-FFF2-40B4-BE49-F238E27FC236}">
                  <a16:creationId xmlns:a16="http://schemas.microsoft.com/office/drawing/2014/main" id="{077E768C-71D5-4078-9115-E0AFCC3FA4DE}"/>
                </a:ext>
              </a:extLst>
            </p:cNvPr>
            <p:cNvSpPr/>
            <p:nvPr/>
          </p:nvSpPr>
          <p:spPr>
            <a:xfrm>
              <a:off x="4052887" y="3036887"/>
              <a:ext cx="1054100" cy="1096962"/>
            </a:xfrm>
            <a:custGeom>
              <a:avLst/>
              <a:gdLst>
                <a:gd name="connsiteX0" fmla="*/ 714375 w 1052513"/>
                <a:gd name="connsiteY0" fmla="*/ 500062 h 1097756"/>
                <a:gd name="connsiteX1" fmla="*/ 645319 w 1052513"/>
                <a:gd name="connsiteY1" fmla="*/ 588169 h 1097756"/>
                <a:gd name="connsiteX2" fmla="*/ 592932 w 1052513"/>
                <a:gd name="connsiteY2" fmla="*/ 657225 h 1097756"/>
                <a:gd name="connsiteX3" fmla="*/ 533400 w 1052513"/>
                <a:gd name="connsiteY3" fmla="*/ 733425 h 1097756"/>
                <a:gd name="connsiteX4" fmla="*/ 466725 w 1052513"/>
                <a:gd name="connsiteY4" fmla="*/ 838200 h 1097756"/>
                <a:gd name="connsiteX5" fmla="*/ 411957 w 1052513"/>
                <a:gd name="connsiteY5" fmla="*/ 931069 h 1097756"/>
                <a:gd name="connsiteX6" fmla="*/ 385763 w 1052513"/>
                <a:gd name="connsiteY6" fmla="*/ 995362 h 1097756"/>
                <a:gd name="connsiteX7" fmla="*/ 369094 w 1052513"/>
                <a:gd name="connsiteY7" fmla="*/ 1050131 h 1097756"/>
                <a:gd name="connsiteX8" fmla="*/ 354807 w 1052513"/>
                <a:gd name="connsiteY8" fmla="*/ 1078706 h 1097756"/>
                <a:gd name="connsiteX9" fmla="*/ 340519 w 1052513"/>
                <a:gd name="connsiteY9" fmla="*/ 1092994 h 1097756"/>
                <a:gd name="connsiteX10" fmla="*/ 330994 w 1052513"/>
                <a:gd name="connsiteY10" fmla="*/ 1097756 h 1097756"/>
                <a:gd name="connsiteX11" fmla="*/ 319088 w 1052513"/>
                <a:gd name="connsiteY11" fmla="*/ 1097756 h 1097756"/>
                <a:gd name="connsiteX12" fmla="*/ 292894 w 1052513"/>
                <a:gd name="connsiteY12" fmla="*/ 1085850 h 1097756"/>
                <a:gd name="connsiteX13" fmla="*/ 240507 w 1052513"/>
                <a:gd name="connsiteY13" fmla="*/ 1035844 h 1097756"/>
                <a:gd name="connsiteX14" fmla="*/ 166688 w 1052513"/>
                <a:gd name="connsiteY14" fmla="*/ 954881 h 1097756"/>
                <a:gd name="connsiteX15" fmla="*/ 97632 w 1052513"/>
                <a:gd name="connsiteY15" fmla="*/ 852487 h 1097756"/>
                <a:gd name="connsiteX16" fmla="*/ 52388 w 1052513"/>
                <a:gd name="connsiteY16" fmla="*/ 771525 h 1097756"/>
                <a:gd name="connsiteX17" fmla="*/ 26194 w 1052513"/>
                <a:gd name="connsiteY17" fmla="*/ 707231 h 1097756"/>
                <a:gd name="connsiteX18" fmla="*/ 7144 w 1052513"/>
                <a:gd name="connsiteY18" fmla="*/ 652462 h 1097756"/>
                <a:gd name="connsiteX19" fmla="*/ 0 w 1052513"/>
                <a:gd name="connsiteY19" fmla="*/ 619125 h 1097756"/>
                <a:gd name="connsiteX20" fmla="*/ 0 w 1052513"/>
                <a:gd name="connsiteY20" fmla="*/ 585787 h 1097756"/>
                <a:gd name="connsiteX21" fmla="*/ 4763 w 1052513"/>
                <a:gd name="connsiteY21" fmla="*/ 559594 h 1097756"/>
                <a:gd name="connsiteX22" fmla="*/ 11907 w 1052513"/>
                <a:gd name="connsiteY22" fmla="*/ 547687 h 1097756"/>
                <a:gd name="connsiteX23" fmla="*/ 23813 w 1052513"/>
                <a:gd name="connsiteY23" fmla="*/ 540544 h 1097756"/>
                <a:gd name="connsiteX24" fmla="*/ 35719 w 1052513"/>
                <a:gd name="connsiteY24" fmla="*/ 538162 h 1097756"/>
                <a:gd name="connsiteX25" fmla="*/ 61913 w 1052513"/>
                <a:gd name="connsiteY25" fmla="*/ 547687 h 1097756"/>
                <a:gd name="connsiteX26" fmla="*/ 90488 w 1052513"/>
                <a:gd name="connsiteY26" fmla="*/ 569119 h 1097756"/>
                <a:gd name="connsiteX27" fmla="*/ 104775 w 1052513"/>
                <a:gd name="connsiteY27" fmla="*/ 588169 h 1097756"/>
                <a:gd name="connsiteX28" fmla="*/ 116682 w 1052513"/>
                <a:gd name="connsiteY28" fmla="*/ 609600 h 1097756"/>
                <a:gd name="connsiteX29" fmla="*/ 140494 w 1052513"/>
                <a:gd name="connsiteY29" fmla="*/ 635794 h 1097756"/>
                <a:gd name="connsiteX30" fmla="*/ 164307 w 1052513"/>
                <a:gd name="connsiteY30" fmla="*/ 652462 h 1097756"/>
                <a:gd name="connsiteX31" fmla="*/ 188119 w 1052513"/>
                <a:gd name="connsiteY31" fmla="*/ 661987 h 1097756"/>
                <a:gd name="connsiteX32" fmla="*/ 230982 w 1052513"/>
                <a:gd name="connsiteY32" fmla="*/ 659606 h 1097756"/>
                <a:gd name="connsiteX33" fmla="*/ 266700 w 1052513"/>
                <a:gd name="connsiteY33" fmla="*/ 645319 h 1097756"/>
                <a:gd name="connsiteX34" fmla="*/ 340519 w 1052513"/>
                <a:gd name="connsiteY34" fmla="*/ 595312 h 1097756"/>
                <a:gd name="connsiteX35" fmla="*/ 454819 w 1052513"/>
                <a:gd name="connsiteY35" fmla="*/ 509587 h 1097756"/>
                <a:gd name="connsiteX36" fmla="*/ 590550 w 1052513"/>
                <a:gd name="connsiteY36" fmla="*/ 400050 h 1097756"/>
                <a:gd name="connsiteX37" fmla="*/ 754857 w 1052513"/>
                <a:gd name="connsiteY37" fmla="*/ 250031 h 1097756"/>
                <a:gd name="connsiteX38" fmla="*/ 902494 w 1052513"/>
                <a:gd name="connsiteY38" fmla="*/ 109537 h 1097756"/>
                <a:gd name="connsiteX39" fmla="*/ 973932 w 1052513"/>
                <a:gd name="connsiteY39" fmla="*/ 38100 h 1097756"/>
                <a:gd name="connsiteX40" fmla="*/ 1000125 w 1052513"/>
                <a:gd name="connsiteY40" fmla="*/ 16669 h 1097756"/>
                <a:gd name="connsiteX41" fmla="*/ 1026319 w 1052513"/>
                <a:gd name="connsiteY41" fmla="*/ 4762 h 1097756"/>
                <a:gd name="connsiteX42" fmla="*/ 1042988 w 1052513"/>
                <a:gd name="connsiteY42" fmla="*/ 0 h 1097756"/>
                <a:gd name="connsiteX43" fmla="*/ 1052513 w 1052513"/>
                <a:gd name="connsiteY43" fmla="*/ 7144 h 1097756"/>
                <a:gd name="connsiteX44" fmla="*/ 1052513 w 1052513"/>
                <a:gd name="connsiteY44" fmla="*/ 19050 h 1097756"/>
                <a:gd name="connsiteX45" fmla="*/ 1050132 w 1052513"/>
                <a:gd name="connsiteY45" fmla="*/ 38100 h 1097756"/>
                <a:gd name="connsiteX46" fmla="*/ 1014413 w 1052513"/>
                <a:gd name="connsiteY46" fmla="*/ 100012 h 1097756"/>
                <a:gd name="connsiteX47" fmla="*/ 945357 w 1052513"/>
                <a:gd name="connsiteY47" fmla="*/ 195262 h 1097756"/>
                <a:gd name="connsiteX48" fmla="*/ 876300 w 1052513"/>
                <a:gd name="connsiteY48" fmla="*/ 288131 h 1097756"/>
                <a:gd name="connsiteX49" fmla="*/ 785813 w 1052513"/>
                <a:gd name="connsiteY49" fmla="*/ 404812 h 1097756"/>
                <a:gd name="connsiteX50" fmla="*/ 714375 w 1052513"/>
                <a:gd name="connsiteY50" fmla="*/ 500062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52513" h="1097756">
                  <a:moveTo>
                    <a:pt x="714375" y="500062"/>
                  </a:moveTo>
                  <a:lnTo>
                    <a:pt x="645319" y="588169"/>
                  </a:lnTo>
                  <a:lnTo>
                    <a:pt x="592932" y="657225"/>
                  </a:lnTo>
                  <a:lnTo>
                    <a:pt x="533400" y="733425"/>
                  </a:lnTo>
                  <a:lnTo>
                    <a:pt x="466725" y="838200"/>
                  </a:lnTo>
                  <a:lnTo>
                    <a:pt x="411957" y="931069"/>
                  </a:lnTo>
                  <a:lnTo>
                    <a:pt x="385763" y="995362"/>
                  </a:lnTo>
                  <a:lnTo>
                    <a:pt x="369094" y="1050131"/>
                  </a:lnTo>
                  <a:lnTo>
                    <a:pt x="354807" y="1078706"/>
                  </a:lnTo>
                  <a:lnTo>
                    <a:pt x="340519" y="1092994"/>
                  </a:lnTo>
                  <a:lnTo>
                    <a:pt x="330994" y="1097756"/>
                  </a:lnTo>
                  <a:lnTo>
                    <a:pt x="319088" y="1097756"/>
                  </a:lnTo>
                  <a:lnTo>
                    <a:pt x="292894" y="1085850"/>
                  </a:lnTo>
                  <a:lnTo>
                    <a:pt x="240507" y="1035844"/>
                  </a:lnTo>
                  <a:lnTo>
                    <a:pt x="166688" y="954881"/>
                  </a:lnTo>
                  <a:lnTo>
                    <a:pt x="97632" y="852487"/>
                  </a:lnTo>
                  <a:lnTo>
                    <a:pt x="52388" y="771525"/>
                  </a:lnTo>
                  <a:lnTo>
                    <a:pt x="26194" y="707231"/>
                  </a:lnTo>
                  <a:lnTo>
                    <a:pt x="7144" y="652462"/>
                  </a:lnTo>
                  <a:lnTo>
                    <a:pt x="0" y="619125"/>
                  </a:lnTo>
                  <a:lnTo>
                    <a:pt x="0" y="585787"/>
                  </a:lnTo>
                  <a:lnTo>
                    <a:pt x="4763" y="559594"/>
                  </a:lnTo>
                  <a:lnTo>
                    <a:pt x="11907" y="547687"/>
                  </a:lnTo>
                  <a:lnTo>
                    <a:pt x="23813" y="540544"/>
                  </a:lnTo>
                  <a:lnTo>
                    <a:pt x="35719" y="538162"/>
                  </a:lnTo>
                  <a:lnTo>
                    <a:pt x="61913" y="547687"/>
                  </a:lnTo>
                  <a:lnTo>
                    <a:pt x="90488" y="569119"/>
                  </a:lnTo>
                  <a:lnTo>
                    <a:pt x="104775" y="588169"/>
                  </a:lnTo>
                  <a:lnTo>
                    <a:pt x="116682" y="609600"/>
                  </a:lnTo>
                  <a:lnTo>
                    <a:pt x="140494" y="635794"/>
                  </a:lnTo>
                  <a:lnTo>
                    <a:pt x="164307" y="652462"/>
                  </a:lnTo>
                  <a:lnTo>
                    <a:pt x="188119" y="661987"/>
                  </a:lnTo>
                  <a:lnTo>
                    <a:pt x="230982" y="659606"/>
                  </a:lnTo>
                  <a:lnTo>
                    <a:pt x="266700" y="645319"/>
                  </a:lnTo>
                  <a:lnTo>
                    <a:pt x="340519" y="595312"/>
                  </a:lnTo>
                  <a:lnTo>
                    <a:pt x="454819" y="509587"/>
                  </a:lnTo>
                  <a:lnTo>
                    <a:pt x="590550" y="400050"/>
                  </a:lnTo>
                  <a:lnTo>
                    <a:pt x="754857" y="250031"/>
                  </a:lnTo>
                  <a:lnTo>
                    <a:pt x="902494" y="109537"/>
                  </a:lnTo>
                  <a:lnTo>
                    <a:pt x="973932" y="38100"/>
                  </a:lnTo>
                  <a:lnTo>
                    <a:pt x="1000125" y="16669"/>
                  </a:lnTo>
                  <a:lnTo>
                    <a:pt x="1026319" y="4762"/>
                  </a:lnTo>
                  <a:lnTo>
                    <a:pt x="1042988" y="0"/>
                  </a:lnTo>
                  <a:lnTo>
                    <a:pt x="1052513" y="7144"/>
                  </a:lnTo>
                  <a:lnTo>
                    <a:pt x="1052513" y="19050"/>
                  </a:lnTo>
                  <a:lnTo>
                    <a:pt x="1050132" y="38100"/>
                  </a:lnTo>
                  <a:lnTo>
                    <a:pt x="1014413" y="100012"/>
                  </a:lnTo>
                  <a:lnTo>
                    <a:pt x="945357" y="195262"/>
                  </a:lnTo>
                  <a:lnTo>
                    <a:pt x="876300" y="288131"/>
                  </a:lnTo>
                  <a:lnTo>
                    <a:pt x="785813" y="404812"/>
                  </a:lnTo>
                  <a:lnTo>
                    <a:pt x="7143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5">
              <a:extLst>
                <a:ext uri="{FF2B5EF4-FFF2-40B4-BE49-F238E27FC236}">
                  <a16:creationId xmlns:a16="http://schemas.microsoft.com/office/drawing/2014/main" id="{393DE01C-AA6A-4E9C-A587-6EBCE2715B44}"/>
                </a:ext>
              </a:extLst>
            </p:cNvPr>
            <p:cNvSpPr/>
            <p:nvPr/>
          </p:nvSpPr>
          <p:spPr>
            <a:xfrm>
              <a:off x="6953250" y="2266950"/>
              <a:ext cx="914400" cy="738188"/>
            </a:xfrm>
            <a:custGeom>
              <a:avLst/>
              <a:gdLst>
                <a:gd name="connsiteX0" fmla="*/ 359568 w 914400"/>
                <a:gd name="connsiteY0" fmla="*/ 330994 h 738188"/>
                <a:gd name="connsiteX1" fmla="*/ 250031 w 914400"/>
                <a:gd name="connsiteY1" fmla="*/ 447675 h 738188"/>
                <a:gd name="connsiteX2" fmla="*/ 95250 w 914400"/>
                <a:gd name="connsiteY2" fmla="*/ 607219 h 738188"/>
                <a:gd name="connsiteX3" fmla="*/ 23812 w 914400"/>
                <a:gd name="connsiteY3" fmla="*/ 678656 h 738188"/>
                <a:gd name="connsiteX4" fmla="*/ 4762 w 914400"/>
                <a:gd name="connsiteY4" fmla="*/ 702469 h 738188"/>
                <a:gd name="connsiteX5" fmla="*/ 0 w 914400"/>
                <a:gd name="connsiteY5" fmla="*/ 721519 h 738188"/>
                <a:gd name="connsiteX6" fmla="*/ 2381 w 914400"/>
                <a:gd name="connsiteY6" fmla="*/ 735806 h 738188"/>
                <a:gd name="connsiteX7" fmla="*/ 11906 w 914400"/>
                <a:gd name="connsiteY7" fmla="*/ 738188 h 738188"/>
                <a:gd name="connsiteX8" fmla="*/ 40481 w 914400"/>
                <a:gd name="connsiteY8" fmla="*/ 731044 h 738188"/>
                <a:gd name="connsiteX9" fmla="*/ 111918 w 914400"/>
                <a:gd name="connsiteY9" fmla="*/ 700088 h 738188"/>
                <a:gd name="connsiteX10" fmla="*/ 252412 w 914400"/>
                <a:gd name="connsiteY10" fmla="*/ 628650 h 738188"/>
                <a:gd name="connsiteX11" fmla="*/ 433387 w 914400"/>
                <a:gd name="connsiteY11" fmla="*/ 540544 h 738188"/>
                <a:gd name="connsiteX12" fmla="*/ 635793 w 914400"/>
                <a:gd name="connsiteY12" fmla="*/ 440531 h 738188"/>
                <a:gd name="connsiteX13" fmla="*/ 769143 w 914400"/>
                <a:gd name="connsiteY13" fmla="*/ 371475 h 738188"/>
                <a:gd name="connsiteX14" fmla="*/ 826293 w 914400"/>
                <a:gd name="connsiteY14" fmla="*/ 340519 h 738188"/>
                <a:gd name="connsiteX15" fmla="*/ 842962 w 914400"/>
                <a:gd name="connsiteY15" fmla="*/ 333375 h 738188"/>
                <a:gd name="connsiteX16" fmla="*/ 864393 w 914400"/>
                <a:gd name="connsiteY16" fmla="*/ 326231 h 738188"/>
                <a:gd name="connsiteX17" fmla="*/ 890587 w 914400"/>
                <a:gd name="connsiteY17" fmla="*/ 319088 h 738188"/>
                <a:gd name="connsiteX18" fmla="*/ 912018 w 914400"/>
                <a:gd name="connsiteY18" fmla="*/ 302419 h 738188"/>
                <a:gd name="connsiteX19" fmla="*/ 914400 w 914400"/>
                <a:gd name="connsiteY19" fmla="*/ 292894 h 738188"/>
                <a:gd name="connsiteX20" fmla="*/ 914400 w 914400"/>
                <a:gd name="connsiteY20" fmla="*/ 283369 h 738188"/>
                <a:gd name="connsiteX21" fmla="*/ 907256 w 914400"/>
                <a:gd name="connsiteY21" fmla="*/ 261938 h 738188"/>
                <a:gd name="connsiteX22" fmla="*/ 885825 w 914400"/>
                <a:gd name="connsiteY22" fmla="*/ 230981 h 738188"/>
                <a:gd name="connsiteX23" fmla="*/ 845343 w 914400"/>
                <a:gd name="connsiteY23" fmla="*/ 192881 h 738188"/>
                <a:gd name="connsiteX24" fmla="*/ 781050 w 914400"/>
                <a:gd name="connsiteY24" fmla="*/ 147638 h 738188"/>
                <a:gd name="connsiteX25" fmla="*/ 721518 w 914400"/>
                <a:gd name="connsiteY25" fmla="*/ 114300 h 738188"/>
                <a:gd name="connsiteX26" fmla="*/ 654843 w 914400"/>
                <a:gd name="connsiteY26" fmla="*/ 76200 h 738188"/>
                <a:gd name="connsiteX27" fmla="*/ 559593 w 914400"/>
                <a:gd name="connsiteY27" fmla="*/ 38100 h 738188"/>
                <a:gd name="connsiteX28" fmla="*/ 466725 w 914400"/>
                <a:gd name="connsiteY28" fmla="*/ 7144 h 738188"/>
                <a:gd name="connsiteX29" fmla="*/ 438150 w 914400"/>
                <a:gd name="connsiteY29" fmla="*/ 0 h 738188"/>
                <a:gd name="connsiteX30" fmla="*/ 423862 w 914400"/>
                <a:gd name="connsiteY30" fmla="*/ 0 h 738188"/>
                <a:gd name="connsiteX31" fmla="*/ 409575 w 914400"/>
                <a:gd name="connsiteY31" fmla="*/ 2381 h 738188"/>
                <a:gd name="connsiteX32" fmla="*/ 404812 w 914400"/>
                <a:gd name="connsiteY32" fmla="*/ 11906 h 738188"/>
                <a:gd name="connsiteX33" fmla="*/ 414337 w 914400"/>
                <a:gd name="connsiteY33" fmla="*/ 30956 h 738188"/>
                <a:gd name="connsiteX34" fmla="*/ 442912 w 914400"/>
                <a:gd name="connsiteY34" fmla="*/ 54769 h 738188"/>
                <a:gd name="connsiteX35" fmla="*/ 478631 w 914400"/>
                <a:gd name="connsiteY35" fmla="*/ 76200 h 738188"/>
                <a:gd name="connsiteX36" fmla="*/ 492918 w 914400"/>
                <a:gd name="connsiteY36" fmla="*/ 92869 h 738188"/>
                <a:gd name="connsiteX37" fmla="*/ 500062 w 914400"/>
                <a:gd name="connsiteY37" fmla="*/ 114300 h 738188"/>
                <a:gd name="connsiteX38" fmla="*/ 502443 w 914400"/>
                <a:gd name="connsiteY38" fmla="*/ 133350 h 738188"/>
                <a:gd name="connsiteX39" fmla="*/ 495300 w 914400"/>
                <a:gd name="connsiteY39" fmla="*/ 159544 h 738188"/>
                <a:gd name="connsiteX40" fmla="*/ 488156 w 914400"/>
                <a:gd name="connsiteY40" fmla="*/ 173831 h 738188"/>
                <a:gd name="connsiteX41" fmla="*/ 464343 w 914400"/>
                <a:gd name="connsiteY41" fmla="*/ 207169 h 738188"/>
                <a:gd name="connsiteX42" fmla="*/ 423862 w 914400"/>
                <a:gd name="connsiteY42" fmla="*/ 257175 h 738188"/>
                <a:gd name="connsiteX43" fmla="*/ 359568 w 914400"/>
                <a:gd name="connsiteY43" fmla="*/ 330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738188">
                  <a:moveTo>
                    <a:pt x="359568" y="330994"/>
                  </a:moveTo>
                  <a:lnTo>
                    <a:pt x="250031" y="447675"/>
                  </a:lnTo>
                  <a:lnTo>
                    <a:pt x="95250" y="607219"/>
                  </a:lnTo>
                  <a:lnTo>
                    <a:pt x="23812" y="678656"/>
                  </a:lnTo>
                  <a:lnTo>
                    <a:pt x="4762" y="702469"/>
                  </a:lnTo>
                  <a:lnTo>
                    <a:pt x="0" y="721519"/>
                  </a:lnTo>
                  <a:lnTo>
                    <a:pt x="2381" y="735806"/>
                  </a:lnTo>
                  <a:lnTo>
                    <a:pt x="11906" y="738188"/>
                  </a:lnTo>
                  <a:lnTo>
                    <a:pt x="40481" y="731044"/>
                  </a:lnTo>
                  <a:lnTo>
                    <a:pt x="111918" y="700088"/>
                  </a:lnTo>
                  <a:lnTo>
                    <a:pt x="252412" y="628650"/>
                  </a:lnTo>
                  <a:lnTo>
                    <a:pt x="433387" y="540544"/>
                  </a:lnTo>
                  <a:lnTo>
                    <a:pt x="635793" y="440531"/>
                  </a:lnTo>
                  <a:lnTo>
                    <a:pt x="769143" y="371475"/>
                  </a:lnTo>
                  <a:lnTo>
                    <a:pt x="826293" y="340519"/>
                  </a:lnTo>
                  <a:lnTo>
                    <a:pt x="842962" y="333375"/>
                  </a:lnTo>
                  <a:lnTo>
                    <a:pt x="864393" y="326231"/>
                  </a:lnTo>
                  <a:lnTo>
                    <a:pt x="890587" y="319088"/>
                  </a:lnTo>
                  <a:lnTo>
                    <a:pt x="912018" y="302419"/>
                  </a:lnTo>
                  <a:lnTo>
                    <a:pt x="914400" y="292894"/>
                  </a:lnTo>
                  <a:lnTo>
                    <a:pt x="914400" y="283369"/>
                  </a:lnTo>
                  <a:lnTo>
                    <a:pt x="907256" y="261938"/>
                  </a:lnTo>
                  <a:lnTo>
                    <a:pt x="885825" y="230981"/>
                  </a:lnTo>
                  <a:lnTo>
                    <a:pt x="845343" y="192881"/>
                  </a:lnTo>
                  <a:lnTo>
                    <a:pt x="781050" y="147638"/>
                  </a:lnTo>
                  <a:lnTo>
                    <a:pt x="721518" y="114300"/>
                  </a:lnTo>
                  <a:lnTo>
                    <a:pt x="654843" y="76200"/>
                  </a:lnTo>
                  <a:lnTo>
                    <a:pt x="559593" y="38100"/>
                  </a:lnTo>
                  <a:lnTo>
                    <a:pt x="466725" y="7144"/>
                  </a:lnTo>
                  <a:lnTo>
                    <a:pt x="438150" y="0"/>
                  </a:lnTo>
                  <a:lnTo>
                    <a:pt x="423862" y="0"/>
                  </a:lnTo>
                  <a:lnTo>
                    <a:pt x="409575" y="2381"/>
                  </a:lnTo>
                  <a:lnTo>
                    <a:pt x="404812" y="11906"/>
                  </a:lnTo>
                  <a:lnTo>
                    <a:pt x="414337" y="30956"/>
                  </a:lnTo>
                  <a:lnTo>
                    <a:pt x="442912" y="54769"/>
                  </a:lnTo>
                  <a:lnTo>
                    <a:pt x="478631" y="76200"/>
                  </a:lnTo>
                  <a:lnTo>
                    <a:pt x="492918" y="92869"/>
                  </a:lnTo>
                  <a:lnTo>
                    <a:pt x="500062" y="114300"/>
                  </a:lnTo>
                  <a:lnTo>
                    <a:pt x="502443" y="133350"/>
                  </a:lnTo>
                  <a:lnTo>
                    <a:pt x="495300" y="159544"/>
                  </a:lnTo>
                  <a:lnTo>
                    <a:pt x="488156" y="173831"/>
                  </a:lnTo>
                  <a:lnTo>
                    <a:pt x="464343" y="207169"/>
                  </a:lnTo>
                  <a:lnTo>
                    <a:pt x="423862" y="257175"/>
                  </a:lnTo>
                  <a:lnTo>
                    <a:pt x="3595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6">
              <a:extLst>
                <a:ext uri="{FF2B5EF4-FFF2-40B4-BE49-F238E27FC236}">
                  <a16:creationId xmlns:a16="http://schemas.microsoft.com/office/drawing/2014/main" id="{C7AC07A6-2DBF-4D09-B0A2-DF7A770A6774}"/>
                </a:ext>
              </a:extLst>
            </p:cNvPr>
            <p:cNvSpPr/>
            <p:nvPr/>
          </p:nvSpPr>
          <p:spPr>
            <a:xfrm>
              <a:off x="7089776" y="3224214"/>
              <a:ext cx="763587" cy="657225"/>
            </a:xfrm>
            <a:custGeom>
              <a:avLst/>
              <a:gdLst>
                <a:gd name="connsiteX0" fmla="*/ 278606 w 764381"/>
                <a:gd name="connsiteY0" fmla="*/ 261937 h 657225"/>
                <a:gd name="connsiteX1" fmla="*/ 214312 w 764381"/>
                <a:gd name="connsiteY1" fmla="*/ 200025 h 657225"/>
                <a:gd name="connsiteX2" fmla="*/ 109537 w 764381"/>
                <a:gd name="connsiteY2" fmla="*/ 114300 h 657225"/>
                <a:gd name="connsiteX3" fmla="*/ 19050 w 764381"/>
                <a:gd name="connsiteY3" fmla="*/ 40481 h 657225"/>
                <a:gd name="connsiteX4" fmla="*/ 2381 w 764381"/>
                <a:gd name="connsiteY4" fmla="*/ 21431 h 657225"/>
                <a:gd name="connsiteX5" fmla="*/ 0 w 764381"/>
                <a:gd name="connsiteY5" fmla="*/ 9525 h 657225"/>
                <a:gd name="connsiteX6" fmla="*/ 7144 w 764381"/>
                <a:gd name="connsiteY6" fmla="*/ 0 h 657225"/>
                <a:gd name="connsiteX7" fmla="*/ 50006 w 764381"/>
                <a:gd name="connsiteY7" fmla="*/ 4762 h 657225"/>
                <a:gd name="connsiteX8" fmla="*/ 147637 w 764381"/>
                <a:gd name="connsiteY8" fmla="*/ 23812 h 657225"/>
                <a:gd name="connsiteX9" fmla="*/ 297656 w 764381"/>
                <a:gd name="connsiteY9" fmla="*/ 66675 h 657225"/>
                <a:gd name="connsiteX10" fmla="*/ 378619 w 764381"/>
                <a:gd name="connsiteY10" fmla="*/ 92868 h 657225"/>
                <a:gd name="connsiteX11" fmla="*/ 452437 w 764381"/>
                <a:gd name="connsiteY11" fmla="*/ 126206 h 657225"/>
                <a:gd name="connsiteX12" fmla="*/ 507206 w 764381"/>
                <a:gd name="connsiteY12" fmla="*/ 152400 h 657225"/>
                <a:gd name="connsiteX13" fmla="*/ 576262 w 764381"/>
                <a:gd name="connsiteY13" fmla="*/ 195262 h 657225"/>
                <a:gd name="connsiteX14" fmla="*/ 600075 w 764381"/>
                <a:gd name="connsiteY14" fmla="*/ 211931 h 657225"/>
                <a:gd name="connsiteX15" fmla="*/ 633412 w 764381"/>
                <a:gd name="connsiteY15" fmla="*/ 233362 h 657225"/>
                <a:gd name="connsiteX16" fmla="*/ 664369 w 764381"/>
                <a:gd name="connsiteY16" fmla="*/ 259556 h 657225"/>
                <a:gd name="connsiteX17" fmla="*/ 688181 w 764381"/>
                <a:gd name="connsiteY17" fmla="*/ 290512 h 657225"/>
                <a:gd name="connsiteX18" fmla="*/ 707231 w 764381"/>
                <a:gd name="connsiteY18" fmla="*/ 319087 h 657225"/>
                <a:gd name="connsiteX19" fmla="*/ 728662 w 764381"/>
                <a:gd name="connsiteY19" fmla="*/ 364331 h 657225"/>
                <a:gd name="connsiteX20" fmla="*/ 747712 w 764381"/>
                <a:gd name="connsiteY20" fmla="*/ 426243 h 657225"/>
                <a:gd name="connsiteX21" fmla="*/ 757237 w 764381"/>
                <a:gd name="connsiteY21" fmla="*/ 495300 h 657225"/>
                <a:gd name="connsiteX22" fmla="*/ 764381 w 764381"/>
                <a:gd name="connsiteY22" fmla="*/ 564356 h 657225"/>
                <a:gd name="connsiteX23" fmla="*/ 764381 w 764381"/>
                <a:gd name="connsiteY23" fmla="*/ 619125 h 657225"/>
                <a:gd name="connsiteX24" fmla="*/ 759619 w 764381"/>
                <a:gd name="connsiteY24" fmla="*/ 640556 h 657225"/>
                <a:gd name="connsiteX25" fmla="*/ 745331 w 764381"/>
                <a:gd name="connsiteY25" fmla="*/ 654843 h 657225"/>
                <a:gd name="connsiteX26" fmla="*/ 728662 w 764381"/>
                <a:gd name="connsiteY26" fmla="*/ 657225 h 657225"/>
                <a:gd name="connsiteX27" fmla="*/ 695325 w 764381"/>
                <a:gd name="connsiteY27" fmla="*/ 650081 h 657225"/>
                <a:gd name="connsiteX28" fmla="*/ 645319 w 764381"/>
                <a:gd name="connsiteY28" fmla="*/ 621506 h 657225"/>
                <a:gd name="connsiteX29" fmla="*/ 578644 w 764381"/>
                <a:gd name="connsiteY29" fmla="*/ 571500 h 657225"/>
                <a:gd name="connsiteX30" fmla="*/ 492919 w 764381"/>
                <a:gd name="connsiteY30" fmla="*/ 492918 h 657225"/>
                <a:gd name="connsiteX31" fmla="*/ 452437 w 764381"/>
                <a:gd name="connsiteY31" fmla="*/ 450056 h 657225"/>
                <a:gd name="connsiteX32" fmla="*/ 404812 w 764381"/>
                <a:gd name="connsiteY32" fmla="*/ 390525 h 657225"/>
                <a:gd name="connsiteX33" fmla="*/ 347662 w 764381"/>
                <a:gd name="connsiteY33" fmla="*/ 328612 h 657225"/>
                <a:gd name="connsiteX34" fmla="*/ 278606 w 764381"/>
                <a:gd name="connsiteY34" fmla="*/ 2619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57225">
                  <a:moveTo>
                    <a:pt x="278606" y="261937"/>
                  </a:moveTo>
                  <a:lnTo>
                    <a:pt x="214312" y="200025"/>
                  </a:lnTo>
                  <a:lnTo>
                    <a:pt x="109537" y="114300"/>
                  </a:lnTo>
                  <a:lnTo>
                    <a:pt x="19050" y="40481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50006" y="4762"/>
                  </a:lnTo>
                  <a:lnTo>
                    <a:pt x="147637" y="23812"/>
                  </a:lnTo>
                  <a:lnTo>
                    <a:pt x="297656" y="66675"/>
                  </a:lnTo>
                  <a:lnTo>
                    <a:pt x="378619" y="92868"/>
                  </a:lnTo>
                  <a:lnTo>
                    <a:pt x="452437" y="126206"/>
                  </a:lnTo>
                  <a:lnTo>
                    <a:pt x="507206" y="152400"/>
                  </a:lnTo>
                  <a:lnTo>
                    <a:pt x="576262" y="195262"/>
                  </a:lnTo>
                  <a:lnTo>
                    <a:pt x="600075" y="211931"/>
                  </a:lnTo>
                  <a:lnTo>
                    <a:pt x="633412" y="233362"/>
                  </a:lnTo>
                  <a:lnTo>
                    <a:pt x="664369" y="259556"/>
                  </a:lnTo>
                  <a:lnTo>
                    <a:pt x="688181" y="290512"/>
                  </a:lnTo>
                  <a:lnTo>
                    <a:pt x="707231" y="319087"/>
                  </a:lnTo>
                  <a:lnTo>
                    <a:pt x="728662" y="364331"/>
                  </a:lnTo>
                  <a:lnTo>
                    <a:pt x="747712" y="426243"/>
                  </a:lnTo>
                  <a:lnTo>
                    <a:pt x="757237" y="495300"/>
                  </a:lnTo>
                  <a:lnTo>
                    <a:pt x="764381" y="564356"/>
                  </a:lnTo>
                  <a:lnTo>
                    <a:pt x="764381" y="619125"/>
                  </a:lnTo>
                  <a:lnTo>
                    <a:pt x="759619" y="640556"/>
                  </a:lnTo>
                  <a:lnTo>
                    <a:pt x="745331" y="654843"/>
                  </a:lnTo>
                  <a:lnTo>
                    <a:pt x="728662" y="657225"/>
                  </a:lnTo>
                  <a:lnTo>
                    <a:pt x="695325" y="650081"/>
                  </a:lnTo>
                  <a:lnTo>
                    <a:pt x="645319" y="621506"/>
                  </a:lnTo>
                  <a:lnTo>
                    <a:pt x="578644" y="571500"/>
                  </a:lnTo>
                  <a:lnTo>
                    <a:pt x="492919" y="492918"/>
                  </a:lnTo>
                  <a:lnTo>
                    <a:pt x="452437" y="450056"/>
                  </a:lnTo>
                  <a:lnTo>
                    <a:pt x="404812" y="390525"/>
                  </a:lnTo>
                  <a:lnTo>
                    <a:pt x="347662" y="328612"/>
                  </a:lnTo>
                  <a:lnTo>
                    <a:pt x="27860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7">
              <a:extLst>
                <a:ext uri="{FF2B5EF4-FFF2-40B4-BE49-F238E27FC236}">
                  <a16:creationId xmlns:a16="http://schemas.microsoft.com/office/drawing/2014/main" id="{84372A87-C8D9-496B-AE07-89F52BC4E2D2}"/>
                </a:ext>
              </a:extLst>
            </p:cNvPr>
            <p:cNvSpPr/>
            <p:nvPr/>
          </p:nvSpPr>
          <p:spPr>
            <a:xfrm>
              <a:off x="3822700" y="4210050"/>
              <a:ext cx="4546600" cy="592138"/>
            </a:xfrm>
            <a:custGeom>
              <a:avLst/>
              <a:gdLst>
                <a:gd name="connsiteX0" fmla="*/ 1576425 w 4546396"/>
                <a:gd name="connsiteY0" fmla="*/ 226771 h 592531"/>
                <a:gd name="connsiteX1" fmla="*/ 1945843 w 4546396"/>
                <a:gd name="connsiteY1" fmla="*/ 197510 h 592531"/>
                <a:gd name="connsiteX2" fmla="*/ 2212848 w 4546396"/>
                <a:gd name="connsiteY2" fmla="*/ 175564 h 592531"/>
                <a:gd name="connsiteX3" fmla="*/ 2611526 w 4546396"/>
                <a:gd name="connsiteY3" fmla="*/ 146304 h 592531"/>
                <a:gd name="connsiteX4" fmla="*/ 2841955 w 4546396"/>
                <a:gd name="connsiteY4" fmla="*/ 131673 h 592531"/>
                <a:gd name="connsiteX5" fmla="*/ 3134563 w 4546396"/>
                <a:gd name="connsiteY5" fmla="*/ 117043 h 592531"/>
                <a:gd name="connsiteX6" fmla="*/ 3386937 w 4546396"/>
                <a:gd name="connsiteY6" fmla="*/ 102412 h 592531"/>
                <a:gd name="connsiteX7" fmla="*/ 3529584 w 4546396"/>
                <a:gd name="connsiteY7" fmla="*/ 91440 h 592531"/>
                <a:gd name="connsiteX8" fmla="*/ 3738067 w 4546396"/>
                <a:gd name="connsiteY8" fmla="*/ 69494 h 592531"/>
                <a:gd name="connsiteX9" fmla="*/ 3880713 w 4546396"/>
                <a:gd name="connsiteY9" fmla="*/ 43891 h 592531"/>
                <a:gd name="connsiteX10" fmla="*/ 3950208 w 4546396"/>
                <a:gd name="connsiteY10" fmla="*/ 29260 h 592531"/>
                <a:gd name="connsiteX11" fmla="*/ 3990441 w 4546396"/>
                <a:gd name="connsiteY11" fmla="*/ 14630 h 592531"/>
                <a:gd name="connsiteX12" fmla="*/ 4016044 w 4546396"/>
                <a:gd name="connsiteY12" fmla="*/ 0 h 592531"/>
                <a:gd name="connsiteX13" fmla="*/ 4092854 w 4546396"/>
                <a:gd name="connsiteY13" fmla="*/ 0 h 592531"/>
                <a:gd name="connsiteX14" fmla="*/ 4184294 w 4546396"/>
                <a:gd name="connsiteY14" fmla="*/ 14630 h 592531"/>
                <a:gd name="connsiteX15" fmla="*/ 4257446 w 4546396"/>
                <a:gd name="connsiteY15" fmla="*/ 43891 h 592531"/>
                <a:gd name="connsiteX16" fmla="*/ 4356201 w 4546396"/>
                <a:gd name="connsiteY16" fmla="*/ 95097 h 592531"/>
                <a:gd name="connsiteX17" fmla="*/ 4403750 w 4546396"/>
                <a:gd name="connsiteY17" fmla="*/ 124358 h 592531"/>
                <a:gd name="connsiteX18" fmla="*/ 4476902 w 4546396"/>
                <a:gd name="connsiteY18" fmla="*/ 175564 h 592531"/>
                <a:gd name="connsiteX19" fmla="*/ 4513478 w 4546396"/>
                <a:gd name="connsiteY19" fmla="*/ 208483 h 592531"/>
                <a:gd name="connsiteX20" fmla="*/ 4542739 w 4546396"/>
                <a:gd name="connsiteY20" fmla="*/ 241401 h 592531"/>
                <a:gd name="connsiteX21" fmla="*/ 4546396 w 4546396"/>
                <a:gd name="connsiteY21" fmla="*/ 259689 h 592531"/>
                <a:gd name="connsiteX22" fmla="*/ 4546396 w 4546396"/>
                <a:gd name="connsiteY22" fmla="*/ 277977 h 592531"/>
                <a:gd name="connsiteX23" fmla="*/ 4531766 w 4546396"/>
                <a:gd name="connsiteY23" fmla="*/ 296265 h 592531"/>
                <a:gd name="connsiteX24" fmla="*/ 4502505 w 4546396"/>
                <a:gd name="connsiteY24" fmla="*/ 307238 h 592531"/>
                <a:gd name="connsiteX25" fmla="*/ 4433011 w 4546396"/>
                <a:gd name="connsiteY25" fmla="*/ 314553 h 592531"/>
                <a:gd name="connsiteX26" fmla="*/ 4275734 w 4546396"/>
                <a:gd name="connsiteY26" fmla="*/ 303580 h 592531"/>
                <a:gd name="connsiteX27" fmla="*/ 4008729 w 4546396"/>
                <a:gd name="connsiteY27" fmla="*/ 296265 h 592531"/>
                <a:gd name="connsiteX28" fmla="*/ 3653942 w 4546396"/>
                <a:gd name="connsiteY28" fmla="*/ 288950 h 592531"/>
                <a:gd name="connsiteX29" fmla="*/ 3200400 w 4546396"/>
                <a:gd name="connsiteY29" fmla="*/ 296265 h 592531"/>
                <a:gd name="connsiteX30" fmla="*/ 2684678 w 4546396"/>
                <a:gd name="connsiteY30" fmla="*/ 318211 h 592531"/>
                <a:gd name="connsiteX31" fmla="*/ 2414016 w 4546396"/>
                <a:gd name="connsiteY31" fmla="*/ 336499 h 592531"/>
                <a:gd name="connsiteX32" fmla="*/ 2051913 w 4546396"/>
                <a:gd name="connsiteY32" fmla="*/ 365760 h 592531"/>
                <a:gd name="connsiteX33" fmla="*/ 1660550 w 4546396"/>
                <a:gd name="connsiteY33" fmla="*/ 402336 h 592531"/>
                <a:gd name="connsiteX34" fmla="*/ 1397203 w 4546396"/>
                <a:gd name="connsiteY34" fmla="*/ 427939 h 592531"/>
                <a:gd name="connsiteX35" fmla="*/ 1196035 w 4546396"/>
                <a:gd name="connsiteY35" fmla="*/ 449884 h 592531"/>
                <a:gd name="connsiteX36" fmla="*/ 918057 w 4546396"/>
                <a:gd name="connsiteY36" fmla="*/ 486460 h 592531"/>
                <a:gd name="connsiteX37" fmla="*/ 683971 w 4546396"/>
                <a:gd name="connsiteY37" fmla="*/ 526694 h 592531"/>
                <a:gd name="connsiteX38" fmla="*/ 541324 w 4546396"/>
                <a:gd name="connsiteY38" fmla="*/ 559612 h 592531"/>
                <a:gd name="connsiteX39" fmla="*/ 479145 w 4546396"/>
                <a:gd name="connsiteY39" fmla="*/ 581558 h 592531"/>
                <a:gd name="connsiteX40" fmla="*/ 449884 w 4546396"/>
                <a:gd name="connsiteY40" fmla="*/ 588873 h 592531"/>
                <a:gd name="connsiteX41" fmla="*/ 420624 w 4546396"/>
                <a:gd name="connsiteY41" fmla="*/ 592531 h 592531"/>
                <a:gd name="connsiteX42" fmla="*/ 365760 w 4546396"/>
                <a:gd name="connsiteY42" fmla="*/ 574243 h 592531"/>
                <a:gd name="connsiteX43" fmla="*/ 303580 w 4546396"/>
                <a:gd name="connsiteY43" fmla="*/ 534009 h 592531"/>
                <a:gd name="connsiteX44" fmla="*/ 212140 w 4546396"/>
                <a:gd name="connsiteY44" fmla="*/ 446227 h 592531"/>
                <a:gd name="connsiteX45" fmla="*/ 106070 w 4546396"/>
                <a:gd name="connsiteY45" fmla="*/ 332841 h 592531"/>
                <a:gd name="connsiteX46" fmla="*/ 18288 w 4546396"/>
                <a:gd name="connsiteY46" fmla="*/ 234086 h 592531"/>
                <a:gd name="connsiteX47" fmla="*/ 3657 w 4546396"/>
                <a:gd name="connsiteY47" fmla="*/ 201168 h 592531"/>
                <a:gd name="connsiteX48" fmla="*/ 0 w 4546396"/>
                <a:gd name="connsiteY48" fmla="*/ 182880 h 592531"/>
                <a:gd name="connsiteX49" fmla="*/ 7315 w 4546396"/>
                <a:gd name="connsiteY49" fmla="*/ 168249 h 592531"/>
                <a:gd name="connsiteX50" fmla="*/ 18288 w 4546396"/>
                <a:gd name="connsiteY50" fmla="*/ 168249 h 592531"/>
                <a:gd name="connsiteX51" fmla="*/ 40233 w 4546396"/>
                <a:gd name="connsiteY51" fmla="*/ 168249 h 592531"/>
                <a:gd name="connsiteX52" fmla="*/ 76809 w 4546396"/>
                <a:gd name="connsiteY52" fmla="*/ 193852 h 592531"/>
                <a:gd name="connsiteX53" fmla="*/ 138988 w 4546396"/>
                <a:gd name="connsiteY53" fmla="*/ 230428 h 592531"/>
                <a:gd name="connsiteX54" fmla="*/ 197510 w 4546396"/>
                <a:gd name="connsiteY54" fmla="*/ 259689 h 592531"/>
                <a:gd name="connsiteX55" fmla="*/ 263347 w 4546396"/>
                <a:gd name="connsiteY55" fmla="*/ 281635 h 592531"/>
                <a:gd name="connsiteX56" fmla="*/ 336499 w 4546396"/>
                <a:gd name="connsiteY56" fmla="*/ 299923 h 592531"/>
                <a:gd name="connsiteX57" fmla="*/ 402336 w 4546396"/>
                <a:gd name="connsiteY57" fmla="*/ 310896 h 592531"/>
                <a:gd name="connsiteX58" fmla="*/ 468172 w 4546396"/>
                <a:gd name="connsiteY58" fmla="*/ 310896 h 592531"/>
                <a:gd name="connsiteX59" fmla="*/ 698601 w 4546396"/>
                <a:gd name="connsiteY59" fmla="*/ 292608 h 592531"/>
                <a:gd name="connsiteX60" fmla="*/ 1035100 w 4546396"/>
                <a:gd name="connsiteY60" fmla="*/ 270662 h 592531"/>
                <a:gd name="connsiteX61" fmla="*/ 1576425 w 4546396"/>
                <a:gd name="connsiteY61" fmla="*/ 226771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46396" h="592531">
                  <a:moveTo>
                    <a:pt x="1576425" y="226771"/>
                  </a:moveTo>
                  <a:lnTo>
                    <a:pt x="1945843" y="197510"/>
                  </a:lnTo>
                  <a:lnTo>
                    <a:pt x="2212848" y="175564"/>
                  </a:lnTo>
                  <a:lnTo>
                    <a:pt x="2611526" y="146304"/>
                  </a:lnTo>
                  <a:lnTo>
                    <a:pt x="2841955" y="131673"/>
                  </a:lnTo>
                  <a:lnTo>
                    <a:pt x="3134563" y="117043"/>
                  </a:lnTo>
                  <a:lnTo>
                    <a:pt x="3386937" y="102412"/>
                  </a:lnTo>
                  <a:lnTo>
                    <a:pt x="3529584" y="91440"/>
                  </a:lnTo>
                  <a:lnTo>
                    <a:pt x="3738067" y="69494"/>
                  </a:lnTo>
                  <a:lnTo>
                    <a:pt x="3880713" y="43891"/>
                  </a:lnTo>
                  <a:lnTo>
                    <a:pt x="3950208" y="29260"/>
                  </a:lnTo>
                  <a:lnTo>
                    <a:pt x="3990441" y="14630"/>
                  </a:lnTo>
                  <a:lnTo>
                    <a:pt x="4016044" y="0"/>
                  </a:lnTo>
                  <a:lnTo>
                    <a:pt x="4092854" y="0"/>
                  </a:lnTo>
                  <a:lnTo>
                    <a:pt x="4184294" y="14630"/>
                  </a:lnTo>
                  <a:lnTo>
                    <a:pt x="4257446" y="43891"/>
                  </a:lnTo>
                  <a:lnTo>
                    <a:pt x="4356201" y="95097"/>
                  </a:lnTo>
                  <a:lnTo>
                    <a:pt x="4403750" y="124358"/>
                  </a:lnTo>
                  <a:lnTo>
                    <a:pt x="4476902" y="175564"/>
                  </a:lnTo>
                  <a:lnTo>
                    <a:pt x="4513478" y="208483"/>
                  </a:lnTo>
                  <a:lnTo>
                    <a:pt x="4542739" y="241401"/>
                  </a:lnTo>
                  <a:lnTo>
                    <a:pt x="4546396" y="259689"/>
                  </a:lnTo>
                  <a:lnTo>
                    <a:pt x="4546396" y="277977"/>
                  </a:lnTo>
                  <a:lnTo>
                    <a:pt x="4531766" y="296265"/>
                  </a:lnTo>
                  <a:lnTo>
                    <a:pt x="4502505" y="307238"/>
                  </a:lnTo>
                  <a:lnTo>
                    <a:pt x="4433011" y="314553"/>
                  </a:lnTo>
                  <a:lnTo>
                    <a:pt x="4275734" y="303580"/>
                  </a:lnTo>
                  <a:lnTo>
                    <a:pt x="4008729" y="296265"/>
                  </a:lnTo>
                  <a:lnTo>
                    <a:pt x="3653942" y="288950"/>
                  </a:lnTo>
                  <a:lnTo>
                    <a:pt x="3200400" y="296265"/>
                  </a:lnTo>
                  <a:lnTo>
                    <a:pt x="2684678" y="318211"/>
                  </a:lnTo>
                  <a:lnTo>
                    <a:pt x="2414016" y="336499"/>
                  </a:lnTo>
                  <a:lnTo>
                    <a:pt x="2051913" y="365760"/>
                  </a:lnTo>
                  <a:lnTo>
                    <a:pt x="1660550" y="402336"/>
                  </a:lnTo>
                  <a:lnTo>
                    <a:pt x="1397203" y="427939"/>
                  </a:lnTo>
                  <a:lnTo>
                    <a:pt x="1196035" y="449884"/>
                  </a:lnTo>
                  <a:lnTo>
                    <a:pt x="918057" y="486460"/>
                  </a:lnTo>
                  <a:lnTo>
                    <a:pt x="683971" y="526694"/>
                  </a:lnTo>
                  <a:lnTo>
                    <a:pt x="541324" y="559612"/>
                  </a:lnTo>
                  <a:lnTo>
                    <a:pt x="479145" y="581558"/>
                  </a:lnTo>
                  <a:lnTo>
                    <a:pt x="449884" y="588873"/>
                  </a:lnTo>
                  <a:lnTo>
                    <a:pt x="420624" y="592531"/>
                  </a:lnTo>
                  <a:lnTo>
                    <a:pt x="365760" y="574243"/>
                  </a:lnTo>
                  <a:lnTo>
                    <a:pt x="303580" y="534009"/>
                  </a:lnTo>
                  <a:lnTo>
                    <a:pt x="212140" y="446227"/>
                  </a:lnTo>
                  <a:lnTo>
                    <a:pt x="106070" y="332841"/>
                  </a:lnTo>
                  <a:lnTo>
                    <a:pt x="18288" y="234086"/>
                  </a:lnTo>
                  <a:lnTo>
                    <a:pt x="3657" y="201168"/>
                  </a:lnTo>
                  <a:lnTo>
                    <a:pt x="0" y="182880"/>
                  </a:lnTo>
                  <a:lnTo>
                    <a:pt x="7315" y="168249"/>
                  </a:lnTo>
                  <a:lnTo>
                    <a:pt x="18288" y="168249"/>
                  </a:lnTo>
                  <a:lnTo>
                    <a:pt x="40233" y="168249"/>
                  </a:lnTo>
                  <a:lnTo>
                    <a:pt x="76809" y="193852"/>
                  </a:lnTo>
                  <a:lnTo>
                    <a:pt x="138988" y="230428"/>
                  </a:lnTo>
                  <a:lnTo>
                    <a:pt x="197510" y="259689"/>
                  </a:lnTo>
                  <a:lnTo>
                    <a:pt x="263347" y="281635"/>
                  </a:lnTo>
                  <a:lnTo>
                    <a:pt x="336499" y="299923"/>
                  </a:lnTo>
                  <a:lnTo>
                    <a:pt x="402336" y="310896"/>
                  </a:lnTo>
                  <a:lnTo>
                    <a:pt x="468172" y="310896"/>
                  </a:lnTo>
                  <a:lnTo>
                    <a:pt x="698601" y="292608"/>
                  </a:lnTo>
                  <a:lnTo>
                    <a:pt x="1035100" y="270662"/>
                  </a:lnTo>
                  <a:lnTo>
                    <a:pt x="1576425" y="22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7">
              <a:extLst>
                <a:ext uri="{FF2B5EF4-FFF2-40B4-BE49-F238E27FC236}">
                  <a16:creationId xmlns:a16="http://schemas.microsoft.com/office/drawing/2014/main" id="{B11A0F80-AF39-4F47-AE9B-EC4FC8FC901A}"/>
                </a:ext>
              </a:extLst>
            </p:cNvPr>
            <p:cNvSpPr/>
            <p:nvPr/>
          </p:nvSpPr>
          <p:spPr>
            <a:xfrm>
              <a:off x="4208463" y="1852612"/>
              <a:ext cx="3698875" cy="519112"/>
            </a:xfrm>
            <a:custGeom>
              <a:avLst/>
              <a:gdLst>
                <a:gd name="connsiteX0" fmla="*/ 1233099 w 3699299"/>
                <a:gd name="connsiteY0" fmla="*/ 238280 h 518259"/>
                <a:gd name="connsiteX1" fmla="*/ 1566692 w 3699299"/>
                <a:gd name="connsiteY1" fmla="*/ 214452 h 518259"/>
                <a:gd name="connsiteX2" fmla="*/ 1742423 w 3699299"/>
                <a:gd name="connsiteY2" fmla="*/ 199559 h 518259"/>
                <a:gd name="connsiteX3" fmla="*/ 2046230 w 3699299"/>
                <a:gd name="connsiteY3" fmla="*/ 172753 h 518259"/>
                <a:gd name="connsiteX4" fmla="*/ 2326209 w 3699299"/>
                <a:gd name="connsiteY4" fmla="*/ 145946 h 518259"/>
                <a:gd name="connsiteX5" fmla="*/ 2594275 w 3699299"/>
                <a:gd name="connsiteY5" fmla="*/ 122118 h 518259"/>
                <a:gd name="connsiteX6" fmla="*/ 2749157 w 3699299"/>
                <a:gd name="connsiteY6" fmla="*/ 110204 h 518259"/>
                <a:gd name="connsiteX7" fmla="*/ 2838512 w 3699299"/>
                <a:gd name="connsiteY7" fmla="*/ 98290 h 518259"/>
                <a:gd name="connsiteX8" fmla="*/ 2921910 w 3699299"/>
                <a:gd name="connsiteY8" fmla="*/ 80419 h 518259"/>
                <a:gd name="connsiteX9" fmla="*/ 2993394 w 3699299"/>
                <a:gd name="connsiteY9" fmla="*/ 62548 h 518259"/>
                <a:gd name="connsiteX10" fmla="*/ 3076792 w 3699299"/>
                <a:gd name="connsiteY10" fmla="*/ 35742 h 518259"/>
                <a:gd name="connsiteX11" fmla="*/ 3157211 w 3699299"/>
                <a:gd name="connsiteY11" fmla="*/ 2978 h 518259"/>
                <a:gd name="connsiteX12" fmla="*/ 3198910 w 3699299"/>
                <a:gd name="connsiteY12" fmla="*/ 0 h 518259"/>
                <a:gd name="connsiteX13" fmla="*/ 3282308 w 3699299"/>
                <a:gd name="connsiteY13" fmla="*/ 5957 h 518259"/>
                <a:gd name="connsiteX14" fmla="*/ 3383578 w 3699299"/>
                <a:gd name="connsiteY14" fmla="*/ 20849 h 518259"/>
                <a:gd name="connsiteX15" fmla="*/ 3475911 w 3699299"/>
                <a:gd name="connsiteY15" fmla="*/ 44677 h 518259"/>
                <a:gd name="connsiteX16" fmla="*/ 3541438 w 3699299"/>
                <a:gd name="connsiteY16" fmla="*/ 71484 h 518259"/>
                <a:gd name="connsiteX17" fmla="*/ 3577180 w 3699299"/>
                <a:gd name="connsiteY17" fmla="*/ 92333 h 518259"/>
                <a:gd name="connsiteX18" fmla="*/ 3612922 w 3699299"/>
                <a:gd name="connsiteY18" fmla="*/ 119140 h 518259"/>
                <a:gd name="connsiteX19" fmla="*/ 3651643 w 3699299"/>
                <a:gd name="connsiteY19" fmla="*/ 151903 h 518259"/>
                <a:gd name="connsiteX20" fmla="*/ 3678449 w 3699299"/>
                <a:gd name="connsiteY20" fmla="*/ 178710 h 518259"/>
                <a:gd name="connsiteX21" fmla="*/ 3693342 w 3699299"/>
                <a:gd name="connsiteY21" fmla="*/ 199559 h 518259"/>
                <a:gd name="connsiteX22" fmla="*/ 3699299 w 3699299"/>
                <a:gd name="connsiteY22" fmla="*/ 220409 h 518259"/>
                <a:gd name="connsiteX23" fmla="*/ 3699299 w 3699299"/>
                <a:gd name="connsiteY23" fmla="*/ 238280 h 518259"/>
                <a:gd name="connsiteX24" fmla="*/ 3684406 w 3699299"/>
                <a:gd name="connsiteY24" fmla="*/ 259129 h 518259"/>
                <a:gd name="connsiteX25" fmla="*/ 3648664 w 3699299"/>
                <a:gd name="connsiteY25" fmla="*/ 277000 h 518259"/>
                <a:gd name="connsiteX26" fmla="*/ 3574202 w 3699299"/>
                <a:gd name="connsiteY26" fmla="*/ 294871 h 518259"/>
                <a:gd name="connsiteX27" fmla="*/ 3487825 w 3699299"/>
                <a:gd name="connsiteY27" fmla="*/ 288914 h 518259"/>
                <a:gd name="connsiteX28" fmla="*/ 3285287 w 3699299"/>
                <a:gd name="connsiteY28" fmla="*/ 277000 h 518259"/>
                <a:gd name="connsiteX29" fmla="*/ 3112534 w 3699299"/>
                <a:gd name="connsiteY29" fmla="*/ 271043 h 518259"/>
                <a:gd name="connsiteX30" fmla="*/ 3020200 w 3699299"/>
                <a:gd name="connsiteY30" fmla="*/ 271043 h 518259"/>
                <a:gd name="connsiteX31" fmla="*/ 2778942 w 3699299"/>
                <a:gd name="connsiteY31" fmla="*/ 285936 h 518259"/>
                <a:gd name="connsiteX32" fmla="*/ 2287489 w 3699299"/>
                <a:gd name="connsiteY32" fmla="*/ 318699 h 518259"/>
                <a:gd name="connsiteX33" fmla="*/ 1724552 w 3699299"/>
                <a:gd name="connsiteY33" fmla="*/ 354441 h 518259"/>
                <a:gd name="connsiteX34" fmla="*/ 1638176 w 3699299"/>
                <a:gd name="connsiteY34" fmla="*/ 360398 h 518259"/>
                <a:gd name="connsiteX35" fmla="*/ 1188422 w 3699299"/>
                <a:gd name="connsiteY35" fmla="*/ 414011 h 518259"/>
                <a:gd name="connsiteX36" fmla="*/ 878658 w 3699299"/>
                <a:gd name="connsiteY36" fmla="*/ 449753 h 518259"/>
                <a:gd name="connsiteX37" fmla="*/ 542087 w 3699299"/>
                <a:gd name="connsiteY37" fmla="*/ 494431 h 518259"/>
                <a:gd name="connsiteX38" fmla="*/ 396140 w 3699299"/>
                <a:gd name="connsiteY38" fmla="*/ 518259 h 518259"/>
                <a:gd name="connsiteX39" fmla="*/ 345506 w 3699299"/>
                <a:gd name="connsiteY39" fmla="*/ 515280 h 518259"/>
                <a:gd name="connsiteX40" fmla="*/ 303807 w 3699299"/>
                <a:gd name="connsiteY40" fmla="*/ 503366 h 518259"/>
                <a:gd name="connsiteX41" fmla="*/ 268065 w 3699299"/>
                <a:gd name="connsiteY41" fmla="*/ 485495 h 518259"/>
                <a:gd name="connsiteX42" fmla="*/ 229344 w 3699299"/>
                <a:gd name="connsiteY42" fmla="*/ 458689 h 518259"/>
                <a:gd name="connsiteX43" fmla="*/ 187645 w 3699299"/>
                <a:gd name="connsiteY43" fmla="*/ 422947 h 518259"/>
                <a:gd name="connsiteX44" fmla="*/ 134032 w 3699299"/>
                <a:gd name="connsiteY44" fmla="*/ 369334 h 518259"/>
                <a:gd name="connsiteX45" fmla="*/ 86376 w 3699299"/>
                <a:gd name="connsiteY45" fmla="*/ 306785 h 518259"/>
                <a:gd name="connsiteX46" fmla="*/ 35742 w 3699299"/>
                <a:gd name="connsiteY46" fmla="*/ 229344 h 518259"/>
                <a:gd name="connsiteX47" fmla="*/ 5957 w 3699299"/>
                <a:gd name="connsiteY47" fmla="*/ 178710 h 518259"/>
                <a:gd name="connsiteX48" fmla="*/ 0 w 3699299"/>
                <a:gd name="connsiteY48" fmla="*/ 139989 h 518259"/>
                <a:gd name="connsiteX49" fmla="*/ 5957 w 3699299"/>
                <a:gd name="connsiteY49" fmla="*/ 116161 h 518259"/>
                <a:gd name="connsiteX50" fmla="*/ 23828 w 3699299"/>
                <a:gd name="connsiteY50" fmla="*/ 110204 h 518259"/>
                <a:gd name="connsiteX51" fmla="*/ 50634 w 3699299"/>
                <a:gd name="connsiteY51" fmla="*/ 116161 h 518259"/>
                <a:gd name="connsiteX52" fmla="*/ 89355 w 3699299"/>
                <a:gd name="connsiteY52" fmla="*/ 142968 h 518259"/>
                <a:gd name="connsiteX53" fmla="*/ 131054 w 3699299"/>
                <a:gd name="connsiteY53" fmla="*/ 175731 h 518259"/>
                <a:gd name="connsiteX54" fmla="*/ 181688 w 3699299"/>
                <a:gd name="connsiteY54" fmla="*/ 202538 h 518259"/>
                <a:gd name="connsiteX55" fmla="*/ 268065 w 3699299"/>
                <a:gd name="connsiteY55" fmla="*/ 238280 h 518259"/>
                <a:gd name="connsiteX56" fmla="*/ 351463 w 3699299"/>
                <a:gd name="connsiteY56" fmla="*/ 265086 h 518259"/>
                <a:gd name="connsiteX57" fmla="*/ 437839 w 3699299"/>
                <a:gd name="connsiteY57" fmla="*/ 285936 h 518259"/>
                <a:gd name="connsiteX58" fmla="*/ 488474 w 3699299"/>
                <a:gd name="connsiteY58" fmla="*/ 291893 h 518259"/>
                <a:gd name="connsiteX59" fmla="*/ 1060346 w 3699299"/>
                <a:gd name="connsiteY59" fmla="*/ 250194 h 518259"/>
                <a:gd name="connsiteX60" fmla="*/ 1233099 w 3699299"/>
                <a:gd name="connsiteY60" fmla="*/ 238280 h 5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699299" h="518259">
                  <a:moveTo>
                    <a:pt x="1233099" y="238280"/>
                  </a:moveTo>
                  <a:lnTo>
                    <a:pt x="1566692" y="214452"/>
                  </a:lnTo>
                  <a:lnTo>
                    <a:pt x="1742423" y="199559"/>
                  </a:lnTo>
                  <a:lnTo>
                    <a:pt x="2046230" y="172753"/>
                  </a:lnTo>
                  <a:lnTo>
                    <a:pt x="2326209" y="145946"/>
                  </a:lnTo>
                  <a:lnTo>
                    <a:pt x="2594275" y="122118"/>
                  </a:lnTo>
                  <a:lnTo>
                    <a:pt x="2749157" y="110204"/>
                  </a:lnTo>
                  <a:lnTo>
                    <a:pt x="2838512" y="98290"/>
                  </a:lnTo>
                  <a:lnTo>
                    <a:pt x="2921910" y="80419"/>
                  </a:lnTo>
                  <a:lnTo>
                    <a:pt x="2993394" y="62548"/>
                  </a:lnTo>
                  <a:lnTo>
                    <a:pt x="3076792" y="35742"/>
                  </a:lnTo>
                  <a:lnTo>
                    <a:pt x="3157211" y="2978"/>
                  </a:lnTo>
                  <a:lnTo>
                    <a:pt x="3198910" y="0"/>
                  </a:lnTo>
                  <a:lnTo>
                    <a:pt x="3282308" y="5957"/>
                  </a:lnTo>
                  <a:lnTo>
                    <a:pt x="3383578" y="20849"/>
                  </a:lnTo>
                  <a:lnTo>
                    <a:pt x="3475911" y="44677"/>
                  </a:lnTo>
                  <a:lnTo>
                    <a:pt x="3541438" y="71484"/>
                  </a:lnTo>
                  <a:lnTo>
                    <a:pt x="3577180" y="92333"/>
                  </a:lnTo>
                  <a:lnTo>
                    <a:pt x="3612922" y="119140"/>
                  </a:lnTo>
                  <a:lnTo>
                    <a:pt x="3651643" y="151903"/>
                  </a:lnTo>
                  <a:lnTo>
                    <a:pt x="3678449" y="178710"/>
                  </a:lnTo>
                  <a:lnTo>
                    <a:pt x="3693342" y="199559"/>
                  </a:lnTo>
                  <a:lnTo>
                    <a:pt x="3699299" y="220409"/>
                  </a:lnTo>
                  <a:lnTo>
                    <a:pt x="3699299" y="238280"/>
                  </a:lnTo>
                  <a:lnTo>
                    <a:pt x="3684406" y="259129"/>
                  </a:lnTo>
                  <a:lnTo>
                    <a:pt x="3648664" y="277000"/>
                  </a:lnTo>
                  <a:lnTo>
                    <a:pt x="3574202" y="294871"/>
                  </a:lnTo>
                  <a:lnTo>
                    <a:pt x="3487825" y="288914"/>
                  </a:lnTo>
                  <a:lnTo>
                    <a:pt x="3285287" y="277000"/>
                  </a:lnTo>
                  <a:lnTo>
                    <a:pt x="3112534" y="271043"/>
                  </a:lnTo>
                  <a:lnTo>
                    <a:pt x="3020200" y="271043"/>
                  </a:lnTo>
                  <a:lnTo>
                    <a:pt x="2778942" y="285936"/>
                  </a:lnTo>
                  <a:lnTo>
                    <a:pt x="2287489" y="318699"/>
                  </a:lnTo>
                  <a:lnTo>
                    <a:pt x="1724552" y="354441"/>
                  </a:lnTo>
                  <a:lnTo>
                    <a:pt x="1638176" y="360398"/>
                  </a:lnTo>
                  <a:lnTo>
                    <a:pt x="1188422" y="414011"/>
                  </a:lnTo>
                  <a:lnTo>
                    <a:pt x="878658" y="449753"/>
                  </a:lnTo>
                  <a:lnTo>
                    <a:pt x="542087" y="494431"/>
                  </a:lnTo>
                  <a:lnTo>
                    <a:pt x="396140" y="518259"/>
                  </a:lnTo>
                  <a:lnTo>
                    <a:pt x="345506" y="515280"/>
                  </a:lnTo>
                  <a:lnTo>
                    <a:pt x="303807" y="503366"/>
                  </a:lnTo>
                  <a:lnTo>
                    <a:pt x="268065" y="485495"/>
                  </a:lnTo>
                  <a:lnTo>
                    <a:pt x="229344" y="458689"/>
                  </a:lnTo>
                  <a:lnTo>
                    <a:pt x="187645" y="422947"/>
                  </a:lnTo>
                  <a:lnTo>
                    <a:pt x="134032" y="369334"/>
                  </a:lnTo>
                  <a:lnTo>
                    <a:pt x="86376" y="306785"/>
                  </a:lnTo>
                  <a:lnTo>
                    <a:pt x="35742" y="229344"/>
                  </a:lnTo>
                  <a:lnTo>
                    <a:pt x="5957" y="178710"/>
                  </a:lnTo>
                  <a:lnTo>
                    <a:pt x="0" y="139989"/>
                  </a:lnTo>
                  <a:lnTo>
                    <a:pt x="5957" y="116161"/>
                  </a:lnTo>
                  <a:lnTo>
                    <a:pt x="23828" y="110204"/>
                  </a:lnTo>
                  <a:lnTo>
                    <a:pt x="50634" y="116161"/>
                  </a:lnTo>
                  <a:lnTo>
                    <a:pt x="89355" y="142968"/>
                  </a:lnTo>
                  <a:lnTo>
                    <a:pt x="131054" y="175731"/>
                  </a:lnTo>
                  <a:lnTo>
                    <a:pt x="181688" y="202538"/>
                  </a:lnTo>
                  <a:lnTo>
                    <a:pt x="268065" y="238280"/>
                  </a:lnTo>
                  <a:lnTo>
                    <a:pt x="351463" y="265086"/>
                  </a:lnTo>
                  <a:lnTo>
                    <a:pt x="437839" y="285936"/>
                  </a:lnTo>
                  <a:lnTo>
                    <a:pt x="488474" y="291893"/>
                  </a:lnTo>
                  <a:lnTo>
                    <a:pt x="1060346" y="250194"/>
                  </a:lnTo>
                  <a:lnTo>
                    <a:pt x="1233099" y="238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8">
              <a:extLst>
                <a:ext uri="{FF2B5EF4-FFF2-40B4-BE49-F238E27FC236}">
                  <a16:creationId xmlns:a16="http://schemas.microsoft.com/office/drawing/2014/main" id="{FA69FB1B-F559-4DB4-B447-3D540D2EC2AE}"/>
                </a:ext>
              </a:extLst>
            </p:cNvPr>
            <p:cNvSpPr/>
            <p:nvPr/>
          </p:nvSpPr>
          <p:spPr>
            <a:xfrm>
              <a:off x="5332413" y="2160588"/>
              <a:ext cx="727075" cy="744537"/>
            </a:xfrm>
            <a:custGeom>
              <a:avLst/>
              <a:gdLst>
                <a:gd name="connsiteX0" fmla="*/ 397668 w 726281"/>
                <a:gd name="connsiteY0" fmla="*/ 488156 h 745331"/>
                <a:gd name="connsiteX1" fmla="*/ 476250 w 726281"/>
                <a:gd name="connsiteY1" fmla="*/ 423862 h 745331"/>
                <a:gd name="connsiteX2" fmla="*/ 521493 w 726281"/>
                <a:gd name="connsiteY2" fmla="*/ 388144 h 745331"/>
                <a:gd name="connsiteX3" fmla="*/ 557212 w 726281"/>
                <a:gd name="connsiteY3" fmla="*/ 364331 h 745331"/>
                <a:gd name="connsiteX4" fmla="*/ 592931 w 726281"/>
                <a:gd name="connsiteY4" fmla="*/ 350044 h 745331"/>
                <a:gd name="connsiteX5" fmla="*/ 631031 w 726281"/>
                <a:gd name="connsiteY5" fmla="*/ 333375 h 745331"/>
                <a:gd name="connsiteX6" fmla="*/ 673893 w 726281"/>
                <a:gd name="connsiteY6" fmla="*/ 309562 h 745331"/>
                <a:gd name="connsiteX7" fmla="*/ 700087 w 726281"/>
                <a:gd name="connsiteY7" fmla="*/ 290512 h 745331"/>
                <a:gd name="connsiteX8" fmla="*/ 721518 w 726281"/>
                <a:gd name="connsiteY8" fmla="*/ 266700 h 745331"/>
                <a:gd name="connsiteX9" fmla="*/ 726281 w 726281"/>
                <a:gd name="connsiteY9" fmla="*/ 245269 h 745331"/>
                <a:gd name="connsiteX10" fmla="*/ 726281 w 726281"/>
                <a:gd name="connsiteY10" fmla="*/ 230981 h 745331"/>
                <a:gd name="connsiteX11" fmla="*/ 714375 w 726281"/>
                <a:gd name="connsiteY11" fmla="*/ 207169 h 745331"/>
                <a:gd name="connsiteX12" fmla="*/ 654843 w 726281"/>
                <a:gd name="connsiteY12" fmla="*/ 150019 h 745331"/>
                <a:gd name="connsiteX13" fmla="*/ 607218 w 726281"/>
                <a:gd name="connsiteY13" fmla="*/ 104775 h 745331"/>
                <a:gd name="connsiteX14" fmla="*/ 550068 w 726281"/>
                <a:gd name="connsiteY14" fmla="*/ 57150 h 745331"/>
                <a:gd name="connsiteX15" fmla="*/ 507206 w 726281"/>
                <a:gd name="connsiteY15" fmla="*/ 0 h 745331"/>
                <a:gd name="connsiteX16" fmla="*/ 271462 w 726281"/>
                <a:gd name="connsiteY16" fmla="*/ 30956 h 745331"/>
                <a:gd name="connsiteX17" fmla="*/ 364331 w 726281"/>
                <a:gd name="connsiteY17" fmla="*/ 85725 h 745331"/>
                <a:gd name="connsiteX18" fmla="*/ 407193 w 726281"/>
                <a:gd name="connsiteY18" fmla="*/ 116681 h 745331"/>
                <a:gd name="connsiteX19" fmla="*/ 421481 w 726281"/>
                <a:gd name="connsiteY19" fmla="*/ 133350 h 745331"/>
                <a:gd name="connsiteX20" fmla="*/ 431006 w 726281"/>
                <a:gd name="connsiteY20" fmla="*/ 150019 h 745331"/>
                <a:gd name="connsiteX21" fmla="*/ 435768 w 726281"/>
                <a:gd name="connsiteY21" fmla="*/ 161925 h 745331"/>
                <a:gd name="connsiteX22" fmla="*/ 435768 w 726281"/>
                <a:gd name="connsiteY22" fmla="*/ 183356 h 745331"/>
                <a:gd name="connsiteX23" fmla="*/ 421481 w 726281"/>
                <a:gd name="connsiteY23" fmla="*/ 216694 h 745331"/>
                <a:gd name="connsiteX24" fmla="*/ 338137 w 726281"/>
                <a:gd name="connsiteY24" fmla="*/ 326231 h 745331"/>
                <a:gd name="connsiteX25" fmla="*/ 211931 w 726281"/>
                <a:gd name="connsiteY25" fmla="*/ 478631 h 745331"/>
                <a:gd name="connsiteX26" fmla="*/ 123825 w 726281"/>
                <a:gd name="connsiteY26" fmla="*/ 571500 h 745331"/>
                <a:gd name="connsiteX27" fmla="*/ 28575 w 726281"/>
                <a:gd name="connsiteY27" fmla="*/ 671512 h 745331"/>
                <a:gd name="connsiteX28" fmla="*/ 0 w 726281"/>
                <a:gd name="connsiteY28" fmla="*/ 700087 h 745331"/>
                <a:gd name="connsiteX29" fmla="*/ 138112 w 726281"/>
                <a:gd name="connsiteY29" fmla="*/ 745331 h 745331"/>
                <a:gd name="connsiteX30" fmla="*/ 226218 w 726281"/>
                <a:gd name="connsiteY30" fmla="*/ 652462 h 745331"/>
                <a:gd name="connsiteX31" fmla="*/ 295275 w 726281"/>
                <a:gd name="connsiteY31" fmla="*/ 585787 h 745331"/>
                <a:gd name="connsiteX32" fmla="*/ 397668 w 726281"/>
                <a:gd name="connsiteY32" fmla="*/ 4881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6281" h="745331">
                  <a:moveTo>
                    <a:pt x="397668" y="488156"/>
                  </a:moveTo>
                  <a:lnTo>
                    <a:pt x="476250" y="423862"/>
                  </a:lnTo>
                  <a:lnTo>
                    <a:pt x="521493" y="388144"/>
                  </a:lnTo>
                  <a:lnTo>
                    <a:pt x="557212" y="364331"/>
                  </a:lnTo>
                  <a:lnTo>
                    <a:pt x="592931" y="350044"/>
                  </a:lnTo>
                  <a:lnTo>
                    <a:pt x="631031" y="333375"/>
                  </a:lnTo>
                  <a:lnTo>
                    <a:pt x="673893" y="309562"/>
                  </a:lnTo>
                  <a:lnTo>
                    <a:pt x="700087" y="290512"/>
                  </a:lnTo>
                  <a:lnTo>
                    <a:pt x="721518" y="266700"/>
                  </a:lnTo>
                  <a:lnTo>
                    <a:pt x="726281" y="245269"/>
                  </a:lnTo>
                  <a:lnTo>
                    <a:pt x="726281" y="230981"/>
                  </a:lnTo>
                  <a:lnTo>
                    <a:pt x="714375" y="207169"/>
                  </a:lnTo>
                  <a:lnTo>
                    <a:pt x="654843" y="150019"/>
                  </a:lnTo>
                  <a:lnTo>
                    <a:pt x="607218" y="104775"/>
                  </a:lnTo>
                  <a:lnTo>
                    <a:pt x="550068" y="57150"/>
                  </a:lnTo>
                  <a:lnTo>
                    <a:pt x="507206" y="0"/>
                  </a:lnTo>
                  <a:lnTo>
                    <a:pt x="271462" y="30956"/>
                  </a:lnTo>
                  <a:lnTo>
                    <a:pt x="364331" y="85725"/>
                  </a:lnTo>
                  <a:lnTo>
                    <a:pt x="407193" y="116681"/>
                  </a:lnTo>
                  <a:lnTo>
                    <a:pt x="421481" y="133350"/>
                  </a:lnTo>
                  <a:lnTo>
                    <a:pt x="431006" y="150019"/>
                  </a:lnTo>
                  <a:lnTo>
                    <a:pt x="435768" y="161925"/>
                  </a:lnTo>
                  <a:lnTo>
                    <a:pt x="435768" y="183356"/>
                  </a:lnTo>
                  <a:lnTo>
                    <a:pt x="421481" y="216694"/>
                  </a:lnTo>
                  <a:lnTo>
                    <a:pt x="338137" y="326231"/>
                  </a:lnTo>
                  <a:lnTo>
                    <a:pt x="211931" y="478631"/>
                  </a:lnTo>
                  <a:lnTo>
                    <a:pt x="123825" y="571500"/>
                  </a:lnTo>
                  <a:lnTo>
                    <a:pt x="28575" y="671512"/>
                  </a:lnTo>
                  <a:lnTo>
                    <a:pt x="0" y="700087"/>
                  </a:lnTo>
                  <a:lnTo>
                    <a:pt x="138112" y="745331"/>
                  </a:lnTo>
                  <a:lnTo>
                    <a:pt x="226218" y="652462"/>
                  </a:lnTo>
                  <a:lnTo>
                    <a:pt x="295275" y="585787"/>
                  </a:lnTo>
                  <a:lnTo>
                    <a:pt x="397668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A40F8BFE-3531-4F7F-A641-4163EC1EAEC1}"/>
                </a:ext>
              </a:extLst>
            </p:cNvPr>
            <p:cNvSpPr/>
            <p:nvPr/>
          </p:nvSpPr>
          <p:spPr>
            <a:xfrm>
              <a:off x="5275262" y="2820987"/>
              <a:ext cx="844550" cy="279400"/>
            </a:xfrm>
            <a:custGeom>
              <a:avLst/>
              <a:gdLst>
                <a:gd name="connsiteX0" fmla="*/ 550068 w 845343"/>
                <a:gd name="connsiteY0" fmla="*/ 107157 h 278607"/>
                <a:gd name="connsiteX1" fmla="*/ 454818 w 845343"/>
                <a:gd name="connsiteY1" fmla="*/ 92869 h 278607"/>
                <a:gd name="connsiteX2" fmla="*/ 309562 w 845343"/>
                <a:gd name="connsiteY2" fmla="*/ 59532 h 278607"/>
                <a:gd name="connsiteX3" fmla="*/ 192881 w 845343"/>
                <a:gd name="connsiteY3" fmla="*/ 26194 h 278607"/>
                <a:gd name="connsiteX4" fmla="*/ 95250 w 845343"/>
                <a:gd name="connsiteY4" fmla="*/ 0 h 278607"/>
                <a:gd name="connsiteX5" fmla="*/ 64293 w 845343"/>
                <a:gd name="connsiteY5" fmla="*/ 33338 h 278607"/>
                <a:gd name="connsiteX6" fmla="*/ 52387 w 845343"/>
                <a:gd name="connsiteY6" fmla="*/ 42863 h 278607"/>
                <a:gd name="connsiteX7" fmla="*/ 30956 w 845343"/>
                <a:gd name="connsiteY7" fmla="*/ 78582 h 278607"/>
                <a:gd name="connsiteX8" fmla="*/ 9525 w 845343"/>
                <a:gd name="connsiteY8" fmla="*/ 123825 h 278607"/>
                <a:gd name="connsiteX9" fmla="*/ 0 w 845343"/>
                <a:gd name="connsiteY9" fmla="*/ 161925 h 278607"/>
                <a:gd name="connsiteX10" fmla="*/ 2381 w 845343"/>
                <a:gd name="connsiteY10" fmla="*/ 202407 h 278607"/>
                <a:gd name="connsiteX11" fmla="*/ 14287 w 845343"/>
                <a:gd name="connsiteY11" fmla="*/ 221457 h 278607"/>
                <a:gd name="connsiteX12" fmla="*/ 28575 w 845343"/>
                <a:gd name="connsiteY12" fmla="*/ 230982 h 278607"/>
                <a:gd name="connsiteX13" fmla="*/ 52387 w 845343"/>
                <a:gd name="connsiteY13" fmla="*/ 238125 h 278607"/>
                <a:gd name="connsiteX14" fmla="*/ 102393 w 845343"/>
                <a:gd name="connsiteY14" fmla="*/ 235744 h 278607"/>
                <a:gd name="connsiteX15" fmla="*/ 180975 w 845343"/>
                <a:gd name="connsiteY15" fmla="*/ 226219 h 278607"/>
                <a:gd name="connsiteX16" fmla="*/ 247650 w 845343"/>
                <a:gd name="connsiteY16" fmla="*/ 221457 h 278607"/>
                <a:gd name="connsiteX17" fmla="*/ 319087 w 845343"/>
                <a:gd name="connsiteY17" fmla="*/ 219075 h 278607"/>
                <a:gd name="connsiteX18" fmla="*/ 385762 w 845343"/>
                <a:gd name="connsiteY18" fmla="*/ 221457 h 278607"/>
                <a:gd name="connsiteX19" fmla="*/ 452437 w 845343"/>
                <a:gd name="connsiteY19" fmla="*/ 228600 h 278607"/>
                <a:gd name="connsiteX20" fmla="*/ 519112 w 845343"/>
                <a:gd name="connsiteY20" fmla="*/ 240507 h 278607"/>
                <a:gd name="connsiteX21" fmla="*/ 578643 w 845343"/>
                <a:gd name="connsiteY21" fmla="*/ 254794 h 278607"/>
                <a:gd name="connsiteX22" fmla="*/ 681037 w 845343"/>
                <a:gd name="connsiteY22" fmla="*/ 278607 h 278607"/>
                <a:gd name="connsiteX23" fmla="*/ 845343 w 845343"/>
                <a:gd name="connsiteY23" fmla="*/ 142875 h 278607"/>
                <a:gd name="connsiteX24" fmla="*/ 731043 w 845343"/>
                <a:gd name="connsiteY24" fmla="*/ 130969 h 278607"/>
                <a:gd name="connsiteX25" fmla="*/ 600075 w 845343"/>
                <a:gd name="connsiteY25" fmla="*/ 114300 h 278607"/>
                <a:gd name="connsiteX26" fmla="*/ 550068 w 845343"/>
                <a:gd name="connsiteY26" fmla="*/ 107157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5343" h="278607">
                  <a:moveTo>
                    <a:pt x="550068" y="107157"/>
                  </a:moveTo>
                  <a:lnTo>
                    <a:pt x="454818" y="92869"/>
                  </a:lnTo>
                  <a:lnTo>
                    <a:pt x="309562" y="59532"/>
                  </a:lnTo>
                  <a:lnTo>
                    <a:pt x="192881" y="26194"/>
                  </a:lnTo>
                  <a:lnTo>
                    <a:pt x="95250" y="0"/>
                  </a:lnTo>
                  <a:lnTo>
                    <a:pt x="64293" y="33338"/>
                  </a:lnTo>
                  <a:lnTo>
                    <a:pt x="52387" y="42863"/>
                  </a:lnTo>
                  <a:lnTo>
                    <a:pt x="30956" y="78582"/>
                  </a:lnTo>
                  <a:lnTo>
                    <a:pt x="9525" y="123825"/>
                  </a:lnTo>
                  <a:lnTo>
                    <a:pt x="0" y="161925"/>
                  </a:lnTo>
                  <a:lnTo>
                    <a:pt x="2381" y="202407"/>
                  </a:lnTo>
                  <a:lnTo>
                    <a:pt x="14287" y="221457"/>
                  </a:lnTo>
                  <a:lnTo>
                    <a:pt x="28575" y="230982"/>
                  </a:lnTo>
                  <a:lnTo>
                    <a:pt x="52387" y="238125"/>
                  </a:lnTo>
                  <a:lnTo>
                    <a:pt x="102393" y="235744"/>
                  </a:lnTo>
                  <a:lnTo>
                    <a:pt x="180975" y="226219"/>
                  </a:lnTo>
                  <a:lnTo>
                    <a:pt x="247650" y="221457"/>
                  </a:lnTo>
                  <a:lnTo>
                    <a:pt x="319087" y="219075"/>
                  </a:lnTo>
                  <a:lnTo>
                    <a:pt x="385762" y="221457"/>
                  </a:lnTo>
                  <a:lnTo>
                    <a:pt x="452437" y="228600"/>
                  </a:lnTo>
                  <a:lnTo>
                    <a:pt x="519112" y="240507"/>
                  </a:lnTo>
                  <a:lnTo>
                    <a:pt x="578643" y="254794"/>
                  </a:lnTo>
                  <a:lnTo>
                    <a:pt x="681037" y="278607"/>
                  </a:lnTo>
                  <a:lnTo>
                    <a:pt x="845343" y="142875"/>
                  </a:lnTo>
                  <a:lnTo>
                    <a:pt x="731043" y="130969"/>
                  </a:lnTo>
                  <a:lnTo>
                    <a:pt x="600075" y="114300"/>
                  </a:lnTo>
                  <a:lnTo>
                    <a:pt x="550068" y="1071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0">
              <a:extLst>
                <a:ext uri="{FF2B5EF4-FFF2-40B4-BE49-F238E27FC236}">
                  <a16:creationId xmlns:a16="http://schemas.microsoft.com/office/drawing/2014/main" id="{B5BCCD28-0923-4561-ADC3-0861787D192C}"/>
                </a:ext>
              </a:extLst>
            </p:cNvPr>
            <p:cNvSpPr/>
            <p:nvPr/>
          </p:nvSpPr>
          <p:spPr>
            <a:xfrm>
              <a:off x="5203825" y="2286000"/>
              <a:ext cx="1524000" cy="1438275"/>
            </a:xfrm>
            <a:custGeom>
              <a:avLst/>
              <a:gdLst>
                <a:gd name="connsiteX0" fmla="*/ 831056 w 1524000"/>
                <a:gd name="connsiteY0" fmla="*/ 928688 h 1438275"/>
                <a:gd name="connsiteX1" fmla="*/ 969169 w 1524000"/>
                <a:gd name="connsiteY1" fmla="*/ 816769 h 1438275"/>
                <a:gd name="connsiteX2" fmla="*/ 1083469 w 1524000"/>
                <a:gd name="connsiteY2" fmla="*/ 721519 h 1438275"/>
                <a:gd name="connsiteX3" fmla="*/ 1204912 w 1524000"/>
                <a:gd name="connsiteY3" fmla="*/ 619125 h 1438275"/>
                <a:gd name="connsiteX4" fmla="*/ 1257300 w 1524000"/>
                <a:gd name="connsiteY4" fmla="*/ 576263 h 1438275"/>
                <a:gd name="connsiteX5" fmla="*/ 1302544 w 1524000"/>
                <a:gd name="connsiteY5" fmla="*/ 535781 h 1438275"/>
                <a:gd name="connsiteX6" fmla="*/ 1333500 w 1524000"/>
                <a:gd name="connsiteY6" fmla="*/ 514350 h 1438275"/>
                <a:gd name="connsiteX7" fmla="*/ 1378744 w 1524000"/>
                <a:gd name="connsiteY7" fmla="*/ 488156 h 1438275"/>
                <a:gd name="connsiteX8" fmla="*/ 1435894 w 1524000"/>
                <a:gd name="connsiteY8" fmla="*/ 461963 h 1438275"/>
                <a:gd name="connsiteX9" fmla="*/ 1473994 w 1524000"/>
                <a:gd name="connsiteY9" fmla="*/ 450056 h 1438275"/>
                <a:gd name="connsiteX10" fmla="*/ 1497806 w 1524000"/>
                <a:gd name="connsiteY10" fmla="*/ 435769 h 1438275"/>
                <a:gd name="connsiteX11" fmla="*/ 1514475 w 1524000"/>
                <a:gd name="connsiteY11" fmla="*/ 416719 h 1438275"/>
                <a:gd name="connsiteX12" fmla="*/ 1524000 w 1524000"/>
                <a:gd name="connsiteY12" fmla="*/ 390525 h 1438275"/>
                <a:gd name="connsiteX13" fmla="*/ 1524000 w 1524000"/>
                <a:gd name="connsiteY13" fmla="*/ 364331 h 1438275"/>
                <a:gd name="connsiteX14" fmla="*/ 1514475 w 1524000"/>
                <a:gd name="connsiteY14" fmla="*/ 323850 h 1438275"/>
                <a:gd name="connsiteX15" fmla="*/ 1483519 w 1524000"/>
                <a:gd name="connsiteY15" fmla="*/ 273844 h 1438275"/>
                <a:gd name="connsiteX16" fmla="*/ 1445419 w 1524000"/>
                <a:gd name="connsiteY16" fmla="*/ 221456 h 1438275"/>
                <a:gd name="connsiteX17" fmla="*/ 1393031 w 1524000"/>
                <a:gd name="connsiteY17" fmla="*/ 164306 h 1438275"/>
                <a:gd name="connsiteX18" fmla="*/ 1352550 w 1524000"/>
                <a:gd name="connsiteY18" fmla="*/ 123825 h 1438275"/>
                <a:gd name="connsiteX19" fmla="*/ 1283494 w 1524000"/>
                <a:gd name="connsiteY19" fmla="*/ 61913 h 1438275"/>
                <a:gd name="connsiteX20" fmla="*/ 1238250 w 1524000"/>
                <a:gd name="connsiteY20" fmla="*/ 23813 h 1438275"/>
                <a:gd name="connsiteX21" fmla="*/ 1202531 w 1524000"/>
                <a:gd name="connsiteY21" fmla="*/ 4763 h 1438275"/>
                <a:gd name="connsiteX22" fmla="*/ 1185862 w 1524000"/>
                <a:gd name="connsiteY22" fmla="*/ 0 h 1438275"/>
                <a:gd name="connsiteX23" fmla="*/ 1169194 w 1524000"/>
                <a:gd name="connsiteY23" fmla="*/ 0 h 1438275"/>
                <a:gd name="connsiteX24" fmla="*/ 1162050 w 1524000"/>
                <a:gd name="connsiteY24" fmla="*/ 9525 h 1438275"/>
                <a:gd name="connsiteX25" fmla="*/ 1166812 w 1524000"/>
                <a:gd name="connsiteY25" fmla="*/ 30956 h 1438275"/>
                <a:gd name="connsiteX26" fmla="*/ 1181100 w 1524000"/>
                <a:gd name="connsiteY26" fmla="*/ 64294 h 1438275"/>
                <a:gd name="connsiteX27" fmla="*/ 1195387 w 1524000"/>
                <a:gd name="connsiteY27" fmla="*/ 100013 h 1438275"/>
                <a:gd name="connsiteX28" fmla="*/ 1207294 w 1524000"/>
                <a:gd name="connsiteY28" fmla="*/ 150019 h 1438275"/>
                <a:gd name="connsiteX29" fmla="*/ 1209675 w 1524000"/>
                <a:gd name="connsiteY29" fmla="*/ 190500 h 1438275"/>
                <a:gd name="connsiteX30" fmla="*/ 1202531 w 1524000"/>
                <a:gd name="connsiteY30" fmla="*/ 230981 h 1438275"/>
                <a:gd name="connsiteX31" fmla="*/ 1188244 w 1524000"/>
                <a:gd name="connsiteY31" fmla="*/ 264319 h 1438275"/>
                <a:gd name="connsiteX32" fmla="*/ 1164431 w 1524000"/>
                <a:gd name="connsiteY32" fmla="*/ 300038 h 1438275"/>
                <a:gd name="connsiteX33" fmla="*/ 1064419 w 1524000"/>
                <a:gd name="connsiteY33" fmla="*/ 409575 h 1438275"/>
                <a:gd name="connsiteX34" fmla="*/ 919162 w 1524000"/>
                <a:gd name="connsiteY34" fmla="*/ 564356 h 1438275"/>
                <a:gd name="connsiteX35" fmla="*/ 809625 w 1524000"/>
                <a:gd name="connsiteY35" fmla="*/ 676275 h 1438275"/>
                <a:gd name="connsiteX36" fmla="*/ 597694 w 1524000"/>
                <a:gd name="connsiteY36" fmla="*/ 881063 h 1438275"/>
                <a:gd name="connsiteX37" fmla="*/ 450056 w 1524000"/>
                <a:gd name="connsiteY37" fmla="*/ 1012031 h 1438275"/>
                <a:gd name="connsiteX38" fmla="*/ 330994 w 1524000"/>
                <a:gd name="connsiteY38" fmla="*/ 1116806 h 1438275"/>
                <a:gd name="connsiteX39" fmla="*/ 228600 w 1524000"/>
                <a:gd name="connsiteY39" fmla="*/ 1202531 h 1438275"/>
                <a:gd name="connsiteX40" fmla="*/ 173831 w 1524000"/>
                <a:gd name="connsiteY40" fmla="*/ 1243013 h 1438275"/>
                <a:gd name="connsiteX41" fmla="*/ 102394 w 1524000"/>
                <a:gd name="connsiteY41" fmla="*/ 1288256 h 1438275"/>
                <a:gd name="connsiteX42" fmla="*/ 59531 w 1524000"/>
                <a:gd name="connsiteY42" fmla="*/ 1312069 h 1438275"/>
                <a:gd name="connsiteX43" fmla="*/ 28575 w 1524000"/>
                <a:gd name="connsiteY43" fmla="*/ 1323975 h 1438275"/>
                <a:gd name="connsiteX44" fmla="*/ 7144 w 1524000"/>
                <a:gd name="connsiteY44" fmla="*/ 1338263 h 1438275"/>
                <a:gd name="connsiteX45" fmla="*/ 0 w 1524000"/>
                <a:gd name="connsiteY45" fmla="*/ 1362075 h 1438275"/>
                <a:gd name="connsiteX46" fmla="*/ 4762 w 1524000"/>
                <a:gd name="connsiteY46" fmla="*/ 1395413 h 1438275"/>
                <a:gd name="connsiteX47" fmla="*/ 21431 w 1524000"/>
                <a:gd name="connsiteY47" fmla="*/ 1423988 h 1438275"/>
                <a:gd name="connsiteX48" fmla="*/ 35719 w 1524000"/>
                <a:gd name="connsiteY48" fmla="*/ 1438275 h 1438275"/>
                <a:gd name="connsiteX49" fmla="*/ 295275 w 1524000"/>
                <a:gd name="connsiteY49" fmla="*/ 1369219 h 1438275"/>
                <a:gd name="connsiteX50" fmla="*/ 414337 w 1524000"/>
                <a:gd name="connsiteY50" fmla="*/ 1257300 h 1438275"/>
                <a:gd name="connsiteX51" fmla="*/ 557212 w 1524000"/>
                <a:gd name="connsiteY51" fmla="*/ 1147763 h 1438275"/>
                <a:gd name="connsiteX52" fmla="*/ 671512 w 1524000"/>
                <a:gd name="connsiteY52" fmla="*/ 1057275 h 1438275"/>
                <a:gd name="connsiteX53" fmla="*/ 831056 w 1524000"/>
                <a:gd name="connsiteY53" fmla="*/ 9286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438275">
                  <a:moveTo>
                    <a:pt x="831056" y="928688"/>
                  </a:moveTo>
                  <a:lnTo>
                    <a:pt x="969169" y="816769"/>
                  </a:lnTo>
                  <a:lnTo>
                    <a:pt x="1083469" y="721519"/>
                  </a:lnTo>
                  <a:lnTo>
                    <a:pt x="1204912" y="619125"/>
                  </a:lnTo>
                  <a:lnTo>
                    <a:pt x="1257300" y="576263"/>
                  </a:lnTo>
                  <a:lnTo>
                    <a:pt x="1302544" y="535781"/>
                  </a:lnTo>
                  <a:lnTo>
                    <a:pt x="1333500" y="514350"/>
                  </a:lnTo>
                  <a:lnTo>
                    <a:pt x="1378744" y="488156"/>
                  </a:lnTo>
                  <a:lnTo>
                    <a:pt x="1435894" y="461963"/>
                  </a:lnTo>
                  <a:lnTo>
                    <a:pt x="1473994" y="450056"/>
                  </a:lnTo>
                  <a:lnTo>
                    <a:pt x="1497806" y="435769"/>
                  </a:lnTo>
                  <a:lnTo>
                    <a:pt x="1514475" y="416719"/>
                  </a:lnTo>
                  <a:lnTo>
                    <a:pt x="1524000" y="390525"/>
                  </a:lnTo>
                  <a:lnTo>
                    <a:pt x="1524000" y="364331"/>
                  </a:lnTo>
                  <a:lnTo>
                    <a:pt x="1514475" y="323850"/>
                  </a:lnTo>
                  <a:lnTo>
                    <a:pt x="1483519" y="273844"/>
                  </a:lnTo>
                  <a:lnTo>
                    <a:pt x="1445419" y="221456"/>
                  </a:lnTo>
                  <a:lnTo>
                    <a:pt x="1393031" y="164306"/>
                  </a:lnTo>
                  <a:lnTo>
                    <a:pt x="1352550" y="123825"/>
                  </a:lnTo>
                  <a:lnTo>
                    <a:pt x="1283494" y="61913"/>
                  </a:lnTo>
                  <a:lnTo>
                    <a:pt x="1238250" y="23813"/>
                  </a:lnTo>
                  <a:lnTo>
                    <a:pt x="1202531" y="4763"/>
                  </a:lnTo>
                  <a:lnTo>
                    <a:pt x="1185862" y="0"/>
                  </a:lnTo>
                  <a:lnTo>
                    <a:pt x="1169194" y="0"/>
                  </a:lnTo>
                  <a:lnTo>
                    <a:pt x="1162050" y="9525"/>
                  </a:lnTo>
                  <a:lnTo>
                    <a:pt x="1166812" y="30956"/>
                  </a:lnTo>
                  <a:lnTo>
                    <a:pt x="1181100" y="64294"/>
                  </a:lnTo>
                  <a:lnTo>
                    <a:pt x="1195387" y="100013"/>
                  </a:lnTo>
                  <a:lnTo>
                    <a:pt x="1207294" y="150019"/>
                  </a:lnTo>
                  <a:lnTo>
                    <a:pt x="1209675" y="190500"/>
                  </a:lnTo>
                  <a:lnTo>
                    <a:pt x="1202531" y="230981"/>
                  </a:lnTo>
                  <a:lnTo>
                    <a:pt x="1188244" y="264319"/>
                  </a:lnTo>
                  <a:lnTo>
                    <a:pt x="1164431" y="300038"/>
                  </a:lnTo>
                  <a:lnTo>
                    <a:pt x="1064419" y="409575"/>
                  </a:lnTo>
                  <a:lnTo>
                    <a:pt x="919162" y="564356"/>
                  </a:lnTo>
                  <a:lnTo>
                    <a:pt x="809625" y="676275"/>
                  </a:lnTo>
                  <a:lnTo>
                    <a:pt x="597694" y="881063"/>
                  </a:lnTo>
                  <a:lnTo>
                    <a:pt x="450056" y="1012031"/>
                  </a:lnTo>
                  <a:lnTo>
                    <a:pt x="330994" y="1116806"/>
                  </a:lnTo>
                  <a:lnTo>
                    <a:pt x="228600" y="1202531"/>
                  </a:lnTo>
                  <a:lnTo>
                    <a:pt x="173831" y="1243013"/>
                  </a:lnTo>
                  <a:lnTo>
                    <a:pt x="102394" y="1288256"/>
                  </a:lnTo>
                  <a:lnTo>
                    <a:pt x="59531" y="1312069"/>
                  </a:lnTo>
                  <a:lnTo>
                    <a:pt x="28575" y="1323975"/>
                  </a:lnTo>
                  <a:lnTo>
                    <a:pt x="7144" y="1338263"/>
                  </a:lnTo>
                  <a:lnTo>
                    <a:pt x="0" y="1362075"/>
                  </a:lnTo>
                  <a:lnTo>
                    <a:pt x="4762" y="1395413"/>
                  </a:lnTo>
                  <a:lnTo>
                    <a:pt x="21431" y="1423988"/>
                  </a:lnTo>
                  <a:lnTo>
                    <a:pt x="35719" y="1438275"/>
                  </a:lnTo>
                  <a:lnTo>
                    <a:pt x="295275" y="1369219"/>
                  </a:lnTo>
                  <a:lnTo>
                    <a:pt x="414337" y="1257300"/>
                  </a:lnTo>
                  <a:lnTo>
                    <a:pt x="557212" y="1147763"/>
                  </a:lnTo>
                  <a:lnTo>
                    <a:pt x="671512" y="1057275"/>
                  </a:lnTo>
                  <a:lnTo>
                    <a:pt x="831056" y="928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1">
              <a:extLst>
                <a:ext uri="{FF2B5EF4-FFF2-40B4-BE49-F238E27FC236}">
                  <a16:creationId xmlns:a16="http://schemas.microsoft.com/office/drawing/2014/main" id="{0D10CDD0-E18B-4404-80ED-DEE2BBF622E8}"/>
                </a:ext>
              </a:extLst>
            </p:cNvPr>
            <p:cNvSpPr/>
            <p:nvPr/>
          </p:nvSpPr>
          <p:spPr>
            <a:xfrm>
              <a:off x="5205412" y="3405189"/>
              <a:ext cx="1506538" cy="454025"/>
            </a:xfrm>
            <a:custGeom>
              <a:avLst/>
              <a:gdLst>
                <a:gd name="connsiteX0" fmla="*/ 871538 w 1507331"/>
                <a:gd name="connsiteY0" fmla="*/ 114300 h 454818"/>
                <a:gd name="connsiteX1" fmla="*/ 764381 w 1507331"/>
                <a:gd name="connsiteY1" fmla="*/ 130968 h 454818"/>
                <a:gd name="connsiteX2" fmla="*/ 590550 w 1507331"/>
                <a:gd name="connsiteY2" fmla="*/ 154781 h 454818"/>
                <a:gd name="connsiteX3" fmla="*/ 392906 w 1507331"/>
                <a:gd name="connsiteY3" fmla="*/ 173831 h 454818"/>
                <a:gd name="connsiteX4" fmla="*/ 59531 w 1507331"/>
                <a:gd name="connsiteY4" fmla="*/ 183356 h 454818"/>
                <a:gd name="connsiteX5" fmla="*/ 16669 w 1507331"/>
                <a:gd name="connsiteY5" fmla="*/ 204787 h 454818"/>
                <a:gd name="connsiteX6" fmla="*/ 0 w 1507331"/>
                <a:gd name="connsiteY6" fmla="*/ 235743 h 454818"/>
                <a:gd name="connsiteX7" fmla="*/ 7144 w 1507331"/>
                <a:gd name="connsiteY7" fmla="*/ 266700 h 454818"/>
                <a:gd name="connsiteX8" fmla="*/ 21431 w 1507331"/>
                <a:gd name="connsiteY8" fmla="*/ 292893 h 454818"/>
                <a:gd name="connsiteX9" fmla="*/ 40481 w 1507331"/>
                <a:gd name="connsiteY9" fmla="*/ 319087 h 454818"/>
                <a:gd name="connsiteX10" fmla="*/ 85725 w 1507331"/>
                <a:gd name="connsiteY10" fmla="*/ 366712 h 454818"/>
                <a:gd name="connsiteX11" fmla="*/ 123825 w 1507331"/>
                <a:gd name="connsiteY11" fmla="*/ 402431 h 454818"/>
                <a:gd name="connsiteX12" fmla="*/ 147638 w 1507331"/>
                <a:gd name="connsiteY12" fmla="*/ 435768 h 454818"/>
                <a:gd name="connsiteX13" fmla="*/ 164306 w 1507331"/>
                <a:gd name="connsiteY13" fmla="*/ 447675 h 454818"/>
                <a:gd name="connsiteX14" fmla="*/ 183356 w 1507331"/>
                <a:gd name="connsiteY14" fmla="*/ 454818 h 454818"/>
                <a:gd name="connsiteX15" fmla="*/ 209550 w 1507331"/>
                <a:gd name="connsiteY15" fmla="*/ 454818 h 454818"/>
                <a:gd name="connsiteX16" fmla="*/ 245269 w 1507331"/>
                <a:gd name="connsiteY16" fmla="*/ 445293 h 454818"/>
                <a:gd name="connsiteX17" fmla="*/ 283369 w 1507331"/>
                <a:gd name="connsiteY17" fmla="*/ 428625 h 454818"/>
                <a:gd name="connsiteX18" fmla="*/ 321469 w 1507331"/>
                <a:gd name="connsiteY18" fmla="*/ 411956 h 454818"/>
                <a:gd name="connsiteX19" fmla="*/ 588169 w 1507331"/>
                <a:gd name="connsiteY19" fmla="*/ 319087 h 454818"/>
                <a:gd name="connsiteX20" fmla="*/ 816769 w 1507331"/>
                <a:gd name="connsiteY20" fmla="*/ 250031 h 454818"/>
                <a:gd name="connsiteX21" fmla="*/ 1078706 w 1507331"/>
                <a:gd name="connsiteY21" fmla="*/ 183356 h 454818"/>
                <a:gd name="connsiteX22" fmla="*/ 1204913 w 1507331"/>
                <a:gd name="connsiteY22" fmla="*/ 152400 h 454818"/>
                <a:gd name="connsiteX23" fmla="*/ 1381125 w 1507331"/>
                <a:gd name="connsiteY23" fmla="*/ 111918 h 454818"/>
                <a:gd name="connsiteX24" fmla="*/ 1507331 w 1507331"/>
                <a:gd name="connsiteY24" fmla="*/ 88106 h 454818"/>
                <a:gd name="connsiteX25" fmla="*/ 1447800 w 1507331"/>
                <a:gd name="connsiteY25" fmla="*/ 0 h 454818"/>
                <a:gd name="connsiteX26" fmla="*/ 1295400 w 1507331"/>
                <a:gd name="connsiteY26" fmla="*/ 30956 h 454818"/>
                <a:gd name="connsiteX27" fmla="*/ 1119188 w 1507331"/>
                <a:gd name="connsiteY27" fmla="*/ 71437 h 454818"/>
                <a:gd name="connsiteX28" fmla="*/ 973931 w 1507331"/>
                <a:gd name="connsiteY28" fmla="*/ 97631 h 454818"/>
                <a:gd name="connsiteX29" fmla="*/ 871538 w 1507331"/>
                <a:gd name="connsiteY29" fmla="*/ 11430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7331" h="454818">
                  <a:moveTo>
                    <a:pt x="871538" y="114300"/>
                  </a:moveTo>
                  <a:lnTo>
                    <a:pt x="764381" y="130968"/>
                  </a:lnTo>
                  <a:lnTo>
                    <a:pt x="590550" y="154781"/>
                  </a:lnTo>
                  <a:lnTo>
                    <a:pt x="392906" y="173831"/>
                  </a:lnTo>
                  <a:lnTo>
                    <a:pt x="59531" y="183356"/>
                  </a:lnTo>
                  <a:lnTo>
                    <a:pt x="16669" y="204787"/>
                  </a:lnTo>
                  <a:lnTo>
                    <a:pt x="0" y="235743"/>
                  </a:lnTo>
                  <a:lnTo>
                    <a:pt x="7144" y="266700"/>
                  </a:lnTo>
                  <a:lnTo>
                    <a:pt x="21431" y="292893"/>
                  </a:lnTo>
                  <a:lnTo>
                    <a:pt x="40481" y="319087"/>
                  </a:lnTo>
                  <a:lnTo>
                    <a:pt x="85725" y="366712"/>
                  </a:lnTo>
                  <a:lnTo>
                    <a:pt x="123825" y="402431"/>
                  </a:lnTo>
                  <a:lnTo>
                    <a:pt x="147638" y="435768"/>
                  </a:lnTo>
                  <a:lnTo>
                    <a:pt x="164306" y="447675"/>
                  </a:lnTo>
                  <a:lnTo>
                    <a:pt x="183356" y="454818"/>
                  </a:lnTo>
                  <a:lnTo>
                    <a:pt x="209550" y="454818"/>
                  </a:lnTo>
                  <a:lnTo>
                    <a:pt x="245269" y="445293"/>
                  </a:lnTo>
                  <a:lnTo>
                    <a:pt x="283369" y="428625"/>
                  </a:lnTo>
                  <a:lnTo>
                    <a:pt x="321469" y="411956"/>
                  </a:lnTo>
                  <a:lnTo>
                    <a:pt x="588169" y="319087"/>
                  </a:lnTo>
                  <a:lnTo>
                    <a:pt x="816769" y="250031"/>
                  </a:lnTo>
                  <a:lnTo>
                    <a:pt x="1078706" y="183356"/>
                  </a:lnTo>
                  <a:lnTo>
                    <a:pt x="1204913" y="152400"/>
                  </a:lnTo>
                  <a:lnTo>
                    <a:pt x="1381125" y="111918"/>
                  </a:lnTo>
                  <a:lnTo>
                    <a:pt x="1507331" y="88106"/>
                  </a:lnTo>
                  <a:lnTo>
                    <a:pt x="1447800" y="0"/>
                  </a:lnTo>
                  <a:lnTo>
                    <a:pt x="1295400" y="30956"/>
                  </a:lnTo>
                  <a:lnTo>
                    <a:pt x="1119188" y="71437"/>
                  </a:lnTo>
                  <a:lnTo>
                    <a:pt x="973931" y="97631"/>
                  </a:lnTo>
                  <a:lnTo>
                    <a:pt x="871538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2">
              <a:extLst>
                <a:ext uri="{FF2B5EF4-FFF2-40B4-BE49-F238E27FC236}">
                  <a16:creationId xmlns:a16="http://schemas.microsoft.com/office/drawing/2014/main" id="{B8F3A803-5FFF-45FD-990E-2EBF9190B96B}"/>
                </a:ext>
              </a:extLst>
            </p:cNvPr>
            <p:cNvSpPr/>
            <p:nvPr/>
          </p:nvSpPr>
          <p:spPr>
            <a:xfrm>
              <a:off x="6334126" y="3113089"/>
              <a:ext cx="625475" cy="763587"/>
            </a:xfrm>
            <a:custGeom>
              <a:avLst/>
              <a:gdLst>
                <a:gd name="connsiteX0" fmla="*/ 316706 w 626268"/>
                <a:gd name="connsiteY0" fmla="*/ 516731 h 764381"/>
                <a:gd name="connsiteX1" fmla="*/ 271462 w 626268"/>
                <a:gd name="connsiteY1" fmla="*/ 447675 h 764381"/>
                <a:gd name="connsiteX2" fmla="*/ 230981 w 626268"/>
                <a:gd name="connsiteY2" fmla="*/ 383381 h 764381"/>
                <a:gd name="connsiteX3" fmla="*/ 185737 w 626268"/>
                <a:gd name="connsiteY3" fmla="*/ 323850 h 764381"/>
                <a:gd name="connsiteX4" fmla="*/ 119062 w 626268"/>
                <a:gd name="connsiteY4" fmla="*/ 219075 h 764381"/>
                <a:gd name="connsiteX5" fmla="*/ 57150 w 626268"/>
                <a:gd name="connsiteY5" fmla="*/ 123825 h 764381"/>
                <a:gd name="connsiteX6" fmla="*/ 7143 w 626268"/>
                <a:gd name="connsiteY6" fmla="*/ 40481 h 764381"/>
                <a:gd name="connsiteX7" fmla="*/ 0 w 626268"/>
                <a:gd name="connsiteY7" fmla="*/ 21431 h 764381"/>
                <a:gd name="connsiteX8" fmla="*/ 0 w 626268"/>
                <a:gd name="connsiteY8" fmla="*/ 4762 h 764381"/>
                <a:gd name="connsiteX9" fmla="*/ 16668 w 626268"/>
                <a:gd name="connsiteY9" fmla="*/ 0 h 764381"/>
                <a:gd name="connsiteX10" fmla="*/ 52387 w 626268"/>
                <a:gd name="connsiteY10" fmla="*/ 14287 h 764381"/>
                <a:gd name="connsiteX11" fmla="*/ 159543 w 626268"/>
                <a:gd name="connsiteY11" fmla="*/ 76200 h 764381"/>
                <a:gd name="connsiteX12" fmla="*/ 302418 w 626268"/>
                <a:gd name="connsiteY12" fmla="*/ 157162 h 764381"/>
                <a:gd name="connsiteX13" fmla="*/ 473868 w 626268"/>
                <a:gd name="connsiteY13" fmla="*/ 261937 h 764381"/>
                <a:gd name="connsiteX14" fmla="*/ 497681 w 626268"/>
                <a:gd name="connsiteY14" fmla="*/ 278606 h 764381"/>
                <a:gd name="connsiteX15" fmla="*/ 519112 w 626268"/>
                <a:gd name="connsiteY15" fmla="*/ 309562 h 764381"/>
                <a:gd name="connsiteX16" fmla="*/ 559593 w 626268"/>
                <a:gd name="connsiteY16" fmla="*/ 376237 h 764381"/>
                <a:gd name="connsiteX17" fmla="*/ 590550 w 626268"/>
                <a:gd name="connsiteY17" fmla="*/ 447675 h 764381"/>
                <a:gd name="connsiteX18" fmla="*/ 614362 w 626268"/>
                <a:gd name="connsiteY18" fmla="*/ 521494 h 764381"/>
                <a:gd name="connsiteX19" fmla="*/ 623887 w 626268"/>
                <a:gd name="connsiteY19" fmla="*/ 573881 h 764381"/>
                <a:gd name="connsiteX20" fmla="*/ 626268 w 626268"/>
                <a:gd name="connsiteY20" fmla="*/ 616744 h 764381"/>
                <a:gd name="connsiteX21" fmla="*/ 621506 w 626268"/>
                <a:gd name="connsiteY21" fmla="*/ 671512 h 764381"/>
                <a:gd name="connsiteX22" fmla="*/ 604837 w 626268"/>
                <a:gd name="connsiteY22" fmla="*/ 728662 h 764381"/>
                <a:gd name="connsiteX23" fmla="*/ 585787 w 626268"/>
                <a:gd name="connsiteY23" fmla="*/ 754856 h 764381"/>
                <a:gd name="connsiteX24" fmla="*/ 564356 w 626268"/>
                <a:gd name="connsiteY24" fmla="*/ 764381 h 764381"/>
                <a:gd name="connsiteX25" fmla="*/ 535781 w 626268"/>
                <a:gd name="connsiteY25" fmla="*/ 759619 h 764381"/>
                <a:gd name="connsiteX26" fmla="*/ 514350 w 626268"/>
                <a:gd name="connsiteY26" fmla="*/ 750094 h 764381"/>
                <a:gd name="connsiteX27" fmla="*/ 473868 w 626268"/>
                <a:gd name="connsiteY27" fmla="*/ 723900 h 764381"/>
                <a:gd name="connsiteX28" fmla="*/ 423862 w 626268"/>
                <a:gd name="connsiteY28" fmla="*/ 664369 h 764381"/>
                <a:gd name="connsiteX29" fmla="*/ 347662 w 626268"/>
                <a:gd name="connsiteY29" fmla="*/ 564356 h 764381"/>
                <a:gd name="connsiteX30" fmla="*/ 316706 w 626268"/>
                <a:gd name="connsiteY30" fmla="*/ 516731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6268" h="764381">
                  <a:moveTo>
                    <a:pt x="316706" y="516731"/>
                  </a:moveTo>
                  <a:lnTo>
                    <a:pt x="271462" y="447675"/>
                  </a:lnTo>
                  <a:lnTo>
                    <a:pt x="230981" y="383381"/>
                  </a:lnTo>
                  <a:lnTo>
                    <a:pt x="185737" y="323850"/>
                  </a:lnTo>
                  <a:lnTo>
                    <a:pt x="119062" y="219075"/>
                  </a:lnTo>
                  <a:lnTo>
                    <a:pt x="57150" y="123825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52387" y="14287"/>
                  </a:lnTo>
                  <a:lnTo>
                    <a:pt x="159543" y="76200"/>
                  </a:lnTo>
                  <a:lnTo>
                    <a:pt x="302418" y="157162"/>
                  </a:lnTo>
                  <a:lnTo>
                    <a:pt x="473868" y="261937"/>
                  </a:lnTo>
                  <a:lnTo>
                    <a:pt x="497681" y="278606"/>
                  </a:lnTo>
                  <a:lnTo>
                    <a:pt x="519112" y="309562"/>
                  </a:lnTo>
                  <a:lnTo>
                    <a:pt x="559593" y="376237"/>
                  </a:lnTo>
                  <a:lnTo>
                    <a:pt x="590550" y="447675"/>
                  </a:lnTo>
                  <a:lnTo>
                    <a:pt x="614362" y="521494"/>
                  </a:lnTo>
                  <a:lnTo>
                    <a:pt x="623887" y="573881"/>
                  </a:lnTo>
                  <a:lnTo>
                    <a:pt x="626268" y="616744"/>
                  </a:lnTo>
                  <a:lnTo>
                    <a:pt x="621506" y="671512"/>
                  </a:lnTo>
                  <a:lnTo>
                    <a:pt x="604837" y="728662"/>
                  </a:lnTo>
                  <a:lnTo>
                    <a:pt x="585787" y="754856"/>
                  </a:lnTo>
                  <a:lnTo>
                    <a:pt x="564356" y="764381"/>
                  </a:lnTo>
                  <a:lnTo>
                    <a:pt x="535781" y="759619"/>
                  </a:lnTo>
                  <a:lnTo>
                    <a:pt x="514350" y="750094"/>
                  </a:lnTo>
                  <a:lnTo>
                    <a:pt x="473868" y="723900"/>
                  </a:lnTo>
                  <a:lnTo>
                    <a:pt x="423862" y="664369"/>
                  </a:lnTo>
                  <a:lnTo>
                    <a:pt x="347662" y="564356"/>
                  </a:lnTo>
                  <a:lnTo>
                    <a:pt x="31670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8">
              <a:extLst>
                <a:ext uri="{FF2B5EF4-FFF2-40B4-BE49-F238E27FC236}">
                  <a16:creationId xmlns:a16="http://schemas.microsoft.com/office/drawing/2014/main" id="{E5E410F1-2C44-4C81-8B83-9F15241A1142}"/>
                </a:ext>
              </a:extLst>
            </p:cNvPr>
            <p:cNvSpPr/>
            <p:nvPr/>
          </p:nvSpPr>
          <p:spPr>
            <a:xfrm>
              <a:off x="5770563" y="3870326"/>
              <a:ext cx="493712" cy="2212975"/>
            </a:xfrm>
            <a:custGeom>
              <a:avLst/>
              <a:gdLst>
                <a:gd name="connsiteX0" fmla="*/ 462810 w 493664"/>
                <a:gd name="connsiteY0" fmla="*/ 987328 h 2213072"/>
                <a:gd name="connsiteX1" fmla="*/ 476835 w 493664"/>
                <a:gd name="connsiteY1" fmla="*/ 656348 h 2213072"/>
                <a:gd name="connsiteX2" fmla="*/ 474030 w 493664"/>
                <a:gd name="connsiteY2" fmla="*/ 294515 h 2213072"/>
                <a:gd name="connsiteX3" fmla="*/ 482444 w 493664"/>
                <a:gd name="connsiteY3" fmla="*/ 269271 h 2213072"/>
                <a:gd name="connsiteX4" fmla="*/ 490859 w 493664"/>
                <a:gd name="connsiteY4" fmla="*/ 238417 h 2213072"/>
                <a:gd name="connsiteX5" fmla="*/ 493664 w 493664"/>
                <a:gd name="connsiteY5" fmla="*/ 207563 h 2213072"/>
                <a:gd name="connsiteX6" fmla="*/ 490859 w 493664"/>
                <a:gd name="connsiteY6" fmla="*/ 173904 h 2213072"/>
                <a:gd name="connsiteX7" fmla="*/ 476835 w 493664"/>
                <a:gd name="connsiteY7" fmla="*/ 143050 h 2213072"/>
                <a:gd name="connsiteX8" fmla="*/ 451590 w 493664"/>
                <a:gd name="connsiteY8" fmla="*/ 120611 h 2213072"/>
                <a:gd name="connsiteX9" fmla="*/ 406712 w 493664"/>
                <a:gd name="connsiteY9" fmla="*/ 100977 h 2213072"/>
                <a:gd name="connsiteX10" fmla="*/ 350614 w 493664"/>
                <a:gd name="connsiteY10" fmla="*/ 78537 h 2213072"/>
                <a:gd name="connsiteX11" fmla="*/ 288906 w 493664"/>
                <a:gd name="connsiteY11" fmla="*/ 53293 h 2213072"/>
                <a:gd name="connsiteX12" fmla="*/ 207563 w 493664"/>
                <a:gd name="connsiteY12" fmla="*/ 25244 h 2213072"/>
                <a:gd name="connsiteX13" fmla="*/ 131831 w 493664"/>
                <a:gd name="connsiteY13" fmla="*/ 11220 h 2213072"/>
                <a:gd name="connsiteX14" fmla="*/ 78538 w 493664"/>
                <a:gd name="connsiteY14" fmla="*/ 5610 h 2213072"/>
                <a:gd name="connsiteX15" fmla="*/ 44879 w 493664"/>
                <a:gd name="connsiteY15" fmla="*/ 0 h 2213072"/>
                <a:gd name="connsiteX16" fmla="*/ 16830 w 493664"/>
                <a:gd name="connsiteY16" fmla="*/ 0 h 2213072"/>
                <a:gd name="connsiteX17" fmla="*/ 2805 w 493664"/>
                <a:gd name="connsiteY17" fmla="*/ 5610 h 2213072"/>
                <a:gd name="connsiteX18" fmla="*/ 0 w 493664"/>
                <a:gd name="connsiteY18" fmla="*/ 19634 h 2213072"/>
                <a:gd name="connsiteX19" fmla="*/ 11220 w 493664"/>
                <a:gd name="connsiteY19" fmla="*/ 47683 h 2213072"/>
                <a:gd name="connsiteX20" fmla="*/ 22439 w 493664"/>
                <a:gd name="connsiteY20" fmla="*/ 67318 h 2213072"/>
                <a:gd name="connsiteX21" fmla="*/ 56098 w 493664"/>
                <a:gd name="connsiteY21" fmla="*/ 92562 h 2213072"/>
                <a:gd name="connsiteX22" fmla="*/ 75733 w 493664"/>
                <a:gd name="connsiteY22" fmla="*/ 106587 h 2213072"/>
                <a:gd name="connsiteX23" fmla="*/ 112196 w 493664"/>
                <a:gd name="connsiteY23" fmla="*/ 140245 h 2213072"/>
                <a:gd name="connsiteX24" fmla="*/ 145855 w 493664"/>
                <a:gd name="connsiteY24" fmla="*/ 182319 h 2213072"/>
                <a:gd name="connsiteX25" fmla="*/ 179514 w 493664"/>
                <a:gd name="connsiteY25" fmla="*/ 241222 h 2213072"/>
                <a:gd name="connsiteX26" fmla="*/ 199149 w 493664"/>
                <a:gd name="connsiteY26" fmla="*/ 291710 h 2213072"/>
                <a:gd name="connsiteX27" fmla="*/ 204758 w 493664"/>
                <a:gd name="connsiteY27" fmla="*/ 319760 h 2213072"/>
                <a:gd name="connsiteX28" fmla="*/ 207563 w 493664"/>
                <a:gd name="connsiteY28" fmla="*/ 527323 h 2213072"/>
                <a:gd name="connsiteX29" fmla="*/ 204758 w 493664"/>
                <a:gd name="connsiteY29" fmla="*/ 678788 h 2213072"/>
                <a:gd name="connsiteX30" fmla="*/ 213173 w 493664"/>
                <a:gd name="connsiteY30" fmla="*/ 869521 h 2213072"/>
                <a:gd name="connsiteX31" fmla="*/ 215978 w 493664"/>
                <a:gd name="connsiteY31" fmla="*/ 1009767 h 2213072"/>
                <a:gd name="connsiteX32" fmla="*/ 213173 w 493664"/>
                <a:gd name="connsiteY32" fmla="*/ 1147207 h 2213072"/>
                <a:gd name="connsiteX33" fmla="*/ 210368 w 493664"/>
                <a:gd name="connsiteY33" fmla="*/ 1259404 h 2213072"/>
                <a:gd name="connsiteX34" fmla="*/ 204758 w 493664"/>
                <a:gd name="connsiteY34" fmla="*/ 1357575 h 2213072"/>
                <a:gd name="connsiteX35" fmla="*/ 190734 w 493664"/>
                <a:gd name="connsiteY35" fmla="*/ 1492211 h 2213072"/>
                <a:gd name="connsiteX36" fmla="*/ 176709 w 493664"/>
                <a:gd name="connsiteY36" fmla="*/ 1601602 h 2213072"/>
                <a:gd name="connsiteX37" fmla="*/ 168295 w 493664"/>
                <a:gd name="connsiteY37" fmla="*/ 1674530 h 2213072"/>
                <a:gd name="connsiteX38" fmla="*/ 165490 w 493664"/>
                <a:gd name="connsiteY38" fmla="*/ 1747458 h 2213072"/>
                <a:gd name="connsiteX39" fmla="*/ 168295 w 493664"/>
                <a:gd name="connsiteY39" fmla="*/ 1825995 h 2213072"/>
                <a:gd name="connsiteX40" fmla="*/ 176709 w 493664"/>
                <a:gd name="connsiteY40" fmla="*/ 1904533 h 2213072"/>
                <a:gd name="connsiteX41" fmla="*/ 193539 w 493664"/>
                <a:gd name="connsiteY41" fmla="*/ 1974655 h 2213072"/>
                <a:gd name="connsiteX42" fmla="*/ 213173 w 493664"/>
                <a:gd name="connsiteY42" fmla="*/ 2030753 h 2213072"/>
                <a:gd name="connsiteX43" fmla="*/ 252442 w 493664"/>
                <a:gd name="connsiteY43" fmla="*/ 2114901 h 2213072"/>
                <a:gd name="connsiteX44" fmla="*/ 283296 w 493664"/>
                <a:gd name="connsiteY44" fmla="*/ 2168194 h 2213072"/>
                <a:gd name="connsiteX45" fmla="*/ 305735 w 493664"/>
                <a:gd name="connsiteY45" fmla="*/ 2196243 h 2213072"/>
                <a:gd name="connsiteX46" fmla="*/ 328174 w 493664"/>
                <a:gd name="connsiteY46" fmla="*/ 2210267 h 2213072"/>
                <a:gd name="connsiteX47" fmla="*/ 339394 w 493664"/>
                <a:gd name="connsiteY47" fmla="*/ 2213072 h 2213072"/>
                <a:gd name="connsiteX48" fmla="*/ 356223 w 493664"/>
                <a:gd name="connsiteY48" fmla="*/ 2207463 h 2213072"/>
                <a:gd name="connsiteX49" fmla="*/ 375858 w 493664"/>
                <a:gd name="connsiteY49" fmla="*/ 2185023 h 2213072"/>
                <a:gd name="connsiteX50" fmla="*/ 392687 w 493664"/>
                <a:gd name="connsiteY50" fmla="*/ 2145755 h 2213072"/>
                <a:gd name="connsiteX51" fmla="*/ 412322 w 493664"/>
                <a:gd name="connsiteY51" fmla="*/ 2067217 h 2213072"/>
                <a:gd name="connsiteX52" fmla="*/ 426346 w 493664"/>
                <a:gd name="connsiteY52" fmla="*/ 1960631 h 2213072"/>
                <a:gd name="connsiteX53" fmla="*/ 437566 w 493664"/>
                <a:gd name="connsiteY53" fmla="*/ 1825995 h 2213072"/>
                <a:gd name="connsiteX54" fmla="*/ 445981 w 493664"/>
                <a:gd name="connsiteY54" fmla="*/ 1668920 h 2213072"/>
                <a:gd name="connsiteX55" fmla="*/ 451590 w 493664"/>
                <a:gd name="connsiteY55" fmla="*/ 1511845 h 2213072"/>
                <a:gd name="connsiteX56" fmla="*/ 454395 w 493664"/>
                <a:gd name="connsiteY56" fmla="*/ 1200501 h 2213072"/>
                <a:gd name="connsiteX57" fmla="*/ 462810 w 493664"/>
                <a:gd name="connsiteY57" fmla="*/ 987328 h 221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3664" h="2213072">
                  <a:moveTo>
                    <a:pt x="462810" y="987328"/>
                  </a:moveTo>
                  <a:lnTo>
                    <a:pt x="476835" y="656348"/>
                  </a:lnTo>
                  <a:lnTo>
                    <a:pt x="474030" y="294515"/>
                  </a:lnTo>
                  <a:lnTo>
                    <a:pt x="482444" y="269271"/>
                  </a:lnTo>
                  <a:lnTo>
                    <a:pt x="490859" y="238417"/>
                  </a:lnTo>
                  <a:lnTo>
                    <a:pt x="493664" y="207563"/>
                  </a:lnTo>
                  <a:lnTo>
                    <a:pt x="490859" y="173904"/>
                  </a:lnTo>
                  <a:lnTo>
                    <a:pt x="476835" y="143050"/>
                  </a:lnTo>
                  <a:lnTo>
                    <a:pt x="451590" y="120611"/>
                  </a:lnTo>
                  <a:lnTo>
                    <a:pt x="406712" y="100977"/>
                  </a:lnTo>
                  <a:lnTo>
                    <a:pt x="350614" y="78537"/>
                  </a:lnTo>
                  <a:lnTo>
                    <a:pt x="288906" y="53293"/>
                  </a:lnTo>
                  <a:lnTo>
                    <a:pt x="207563" y="25244"/>
                  </a:lnTo>
                  <a:lnTo>
                    <a:pt x="131831" y="11220"/>
                  </a:lnTo>
                  <a:lnTo>
                    <a:pt x="78538" y="5610"/>
                  </a:lnTo>
                  <a:lnTo>
                    <a:pt x="44879" y="0"/>
                  </a:lnTo>
                  <a:lnTo>
                    <a:pt x="16830" y="0"/>
                  </a:lnTo>
                  <a:lnTo>
                    <a:pt x="2805" y="5610"/>
                  </a:lnTo>
                  <a:lnTo>
                    <a:pt x="0" y="19634"/>
                  </a:lnTo>
                  <a:lnTo>
                    <a:pt x="11220" y="47683"/>
                  </a:lnTo>
                  <a:lnTo>
                    <a:pt x="22439" y="67318"/>
                  </a:lnTo>
                  <a:lnTo>
                    <a:pt x="56098" y="92562"/>
                  </a:lnTo>
                  <a:lnTo>
                    <a:pt x="75733" y="106587"/>
                  </a:lnTo>
                  <a:lnTo>
                    <a:pt x="112196" y="140245"/>
                  </a:lnTo>
                  <a:lnTo>
                    <a:pt x="145855" y="182319"/>
                  </a:lnTo>
                  <a:lnTo>
                    <a:pt x="179514" y="241222"/>
                  </a:lnTo>
                  <a:lnTo>
                    <a:pt x="199149" y="291710"/>
                  </a:lnTo>
                  <a:lnTo>
                    <a:pt x="204758" y="319760"/>
                  </a:lnTo>
                  <a:lnTo>
                    <a:pt x="207563" y="527323"/>
                  </a:lnTo>
                  <a:lnTo>
                    <a:pt x="204758" y="678788"/>
                  </a:lnTo>
                  <a:lnTo>
                    <a:pt x="213173" y="869521"/>
                  </a:lnTo>
                  <a:lnTo>
                    <a:pt x="215978" y="1009767"/>
                  </a:lnTo>
                  <a:lnTo>
                    <a:pt x="213173" y="1147207"/>
                  </a:lnTo>
                  <a:lnTo>
                    <a:pt x="210368" y="1259404"/>
                  </a:lnTo>
                  <a:lnTo>
                    <a:pt x="204758" y="1357575"/>
                  </a:lnTo>
                  <a:lnTo>
                    <a:pt x="190734" y="1492211"/>
                  </a:lnTo>
                  <a:lnTo>
                    <a:pt x="176709" y="1601602"/>
                  </a:lnTo>
                  <a:lnTo>
                    <a:pt x="168295" y="1674530"/>
                  </a:lnTo>
                  <a:lnTo>
                    <a:pt x="165490" y="1747458"/>
                  </a:lnTo>
                  <a:lnTo>
                    <a:pt x="168295" y="1825995"/>
                  </a:lnTo>
                  <a:lnTo>
                    <a:pt x="176709" y="1904533"/>
                  </a:lnTo>
                  <a:lnTo>
                    <a:pt x="193539" y="1974655"/>
                  </a:lnTo>
                  <a:lnTo>
                    <a:pt x="213173" y="2030753"/>
                  </a:lnTo>
                  <a:lnTo>
                    <a:pt x="252442" y="2114901"/>
                  </a:lnTo>
                  <a:lnTo>
                    <a:pt x="283296" y="2168194"/>
                  </a:lnTo>
                  <a:lnTo>
                    <a:pt x="305735" y="2196243"/>
                  </a:lnTo>
                  <a:lnTo>
                    <a:pt x="328174" y="2210267"/>
                  </a:lnTo>
                  <a:lnTo>
                    <a:pt x="339394" y="2213072"/>
                  </a:lnTo>
                  <a:lnTo>
                    <a:pt x="356223" y="2207463"/>
                  </a:lnTo>
                  <a:lnTo>
                    <a:pt x="375858" y="2185023"/>
                  </a:lnTo>
                  <a:lnTo>
                    <a:pt x="392687" y="2145755"/>
                  </a:lnTo>
                  <a:lnTo>
                    <a:pt x="412322" y="2067217"/>
                  </a:lnTo>
                  <a:lnTo>
                    <a:pt x="426346" y="1960631"/>
                  </a:lnTo>
                  <a:lnTo>
                    <a:pt x="437566" y="1825995"/>
                  </a:lnTo>
                  <a:lnTo>
                    <a:pt x="445981" y="1668920"/>
                  </a:lnTo>
                  <a:lnTo>
                    <a:pt x="451590" y="1511845"/>
                  </a:lnTo>
                  <a:lnTo>
                    <a:pt x="454395" y="1200501"/>
                  </a:lnTo>
                  <a:lnTo>
                    <a:pt x="462810" y="98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537509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F065E660-7724-455D-8B47-85212A6A27F0}"/>
              </a:ext>
            </a:extLst>
          </p:cNvPr>
          <p:cNvSpPr/>
          <p:nvPr/>
        </p:nvSpPr>
        <p:spPr>
          <a:xfrm>
            <a:off x="3492500" y="1751013"/>
            <a:ext cx="1504950" cy="1739900"/>
          </a:xfrm>
          <a:custGeom>
            <a:avLst/>
            <a:gdLst>
              <a:gd name="connsiteX0" fmla="*/ 1097756 w 1504950"/>
              <a:gd name="connsiteY0" fmla="*/ 792956 h 1740694"/>
              <a:gd name="connsiteX1" fmla="*/ 1233488 w 1504950"/>
              <a:gd name="connsiteY1" fmla="*/ 614362 h 1740694"/>
              <a:gd name="connsiteX2" fmla="*/ 1331119 w 1504950"/>
              <a:gd name="connsiteY2" fmla="*/ 476250 h 1740694"/>
              <a:gd name="connsiteX3" fmla="*/ 1400175 w 1504950"/>
              <a:gd name="connsiteY3" fmla="*/ 440531 h 1740694"/>
              <a:gd name="connsiteX4" fmla="*/ 1447800 w 1504950"/>
              <a:gd name="connsiteY4" fmla="*/ 409575 h 1740694"/>
              <a:gd name="connsiteX5" fmla="*/ 1481138 w 1504950"/>
              <a:gd name="connsiteY5" fmla="*/ 381000 h 1740694"/>
              <a:gd name="connsiteX6" fmla="*/ 1497806 w 1504950"/>
              <a:gd name="connsiteY6" fmla="*/ 357187 h 1740694"/>
              <a:gd name="connsiteX7" fmla="*/ 1504950 w 1504950"/>
              <a:gd name="connsiteY7" fmla="*/ 330994 h 1740694"/>
              <a:gd name="connsiteX8" fmla="*/ 1504950 w 1504950"/>
              <a:gd name="connsiteY8" fmla="*/ 311944 h 1740694"/>
              <a:gd name="connsiteX9" fmla="*/ 1495425 w 1504950"/>
              <a:gd name="connsiteY9" fmla="*/ 288131 h 1740694"/>
              <a:gd name="connsiteX10" fmla="*/ 1459706 w 1504950"/>
              <a:gd name="connsiteY10" fmla="*/ 254794 h 1740694"/>
              <a:gd name="connsiteX11" fmla="*/ 1393031 w 1504950"/>
              <a:gd name="connsiteY11" fmla="*/ 207169 h 1740694"/>
              <a:gd name="connsiteX12" fmla="*/ 1302544 w 1504950"/>
              <a:gd name="connsiteY12" fmla="*/ 142875 h 1740694"/>
              <a:gd name="connsiteX13" fmla="*/ 1202531 w 1504950"/>
              <a:gd name="connsiteY13" fmla="*/ 80962 h 1740694"/>
              <a:gd name="connsiteX14" fmla="*/ 1133475 w 1504950"/>
              <a:gd name="connsiteY14" fmla="*/ 40481 h 1740694"/>
              <a:gd name="connsiteX15" fmla="*/ 1083469 w 1504950"/>
              <a:gd name="connsiteY15" fmla="*/ 16669 h 1740694"/>
              <a:gd name="connsiteX16" fmla="*/ 1040606 w 1504950"/>
              <a:gd name="connsiteY16" fmla="*/ 7144 h 1740694"/>
              <a:gd name="connsiteX17" fmla="*/ 990600 w 1504950"/>
              <a:gd name="connsiteY17" fmla="*/ 0 h 1740694"/>
              <a:gd name="connsiteX18" fmla="*/ 969169 w 1504950"/>
              <a:gd name="connsiteY18" fmla="*/ 0 h 1740694"/>
              <a:gd name="connsiteX19" fmla="*/ 947738 w 1504950"/>
              <a:gd name="connsiteY19" fmla="*/ 4762 h 1740694"/>
              <a:gd name="connsiteX20" fmla="*/ 942975 w 1504950"/>
              <a:gd name="connsiteY20" fmla="*/ 14287 h 1740694"/>
              <a:gd name="connsiteX21" fmla="*/ 950119 w 1504950"/>
              <a:gd name="connsiteY21" fmla="*/ 35719 h 1740694"/>
              <a:gd name="connsiteX22" fmla="*/ 969169 w 1504950"/>
              <a:gd name="connsiteY22" fmla="*/ 59531 h 1740694"/>
              <a:gd name="connsiteX23" fmla="*/ 1012031 w 1504950"/>
              <a:gd name="connsiteY23" fmla="*/ 92869 h 1740694"/>
              <a:gd name="connsiteX24" fmla="*/ 1040606 w 1504950"/>
              <a:gd name="connsiteY24" fmla="*/ 116681 h 1740694"/>
              <a:gd name="connsiteX25" fmla="*/ 1062038 w 1504950"/>
              <a:gd name="connsiteY25" fmla="*/ 135731 h 1740694"/>
              <a:gd name="connsiteX26" fmla="*/ 1085850 w 1504950"/>
              <a:gd name="connsiteY26" fmla="*/ 161925 h 1740694"/>
              <a:gd name="connsiteX27" fmla="*/ 1095375 w 1504950"/>
              <a:gd name="connsiteY27" fmla="*/ 176212 h 1740694"/>
              <a:gd name="connsiteX28" fmla="*/ 1107281 w 1504950"/>
              <a:gd name="connsiteY28" fmla="*/ 197644 h 1740694"/>
              <a:gd name="connsiteX29" fmla="*/ 1116806 w 1504950"/>
              <a:gd name="connsiteY29" fmla="*/ 226219 h 1740694"/>
              <a:gd name="connsiteX30" fmla="*/ 1121569 w 1504950"/>
              <a:gd name="connsiteY30" fmla="*/ 259556 h 1740694"/>
              <a:gd name="connsiteX31" fmla="*/ 1123950 w 1504950"/>
              <a:gd name="connsiteY31" fmla="*/ 290512 h 1740694"/>
              <a:gd name="connsiteX32" fmla="*/ 1119188 w 1504950"/>
              <a:gd name="connsiteY32" fmla="*/ 328612 h 1740694"/>
              <a:gd name="connsiteX33" fmla="*/ 1071563 w 1504950"/>
              <a:gd name="connsiteY33" fmla="*/ 414337 h 1740694"/>
              <a:gd name="connsiteX34" fmla="*/ 973931 w 1504950"/>
              <a:gd name="connsiteY34" fmla="*/ 573881 h 1740694"/>
              <a:gd name="connsiteX35" fmla="*/ 869156 w 1504950"/>
              <a:gd name="connsiteY35" fmla="*/ 740569 h 1740694"/>
              <a:gd name="connsiteX36" fmla="*/ 802481 w 1504950"/>
              <a:gd name="connsiteY36" fmla="*/ 838200 h 1740694"/>
              <a:gd name="connsiteX37" fmla="*/ 697706 w 1504950"/>
              <a:gd name="connsiteY37" fmla="*/ 988219 h 1740694"/>
              <a:gd name="connsiteX38" fmla="*/ 592931 w 1504950"/>
              <a:gd name="connsiteY38" fmla="*/ 1123950 h 1740694"/>
              <a:gd name="connsiteX39" fmla="*/ 469106 w 1504950"/>
              <a:gd name="connsiteY39" fmla="*/ 1273969 h 1740694"/>
              <a:gd name="connsiteX40" fmla="*/ 352425 w 1504950"/>
              <a:gd name="connsiteY40" fmla="*/ 1404937 h 1740694"/>
              <a:gd name="connsiteX41" fmla="*/ 261938 w 1504950"/>
              <a:gd name="connsiteY41" fmla="*/ 1495425 h 1740694"/>
              <a:gd name="connsiteX42" fmla="*/ 173831 w 1504950"/>
              <a:gd name="connsiteY42" fmla="*/ 1576387 h 1740694"/>
              <a:gd name="connsiteX43" fmla="*/ 100013 w 1504950"/>
              <a:gd name="connsiteY43" fmla="*/ 1638300 h 1740694"/>
              <a:gd name="connsiteX44" fmla="*/ 38100 w 1504950"/>
              <a:gd name="connsiteY44" fmla="*/ 1683544 h 1740694"/>
              <a:gd name="connsiteX45" fmla="*/ 11906 w 1504950"/>
              <a:gd name="connsiteY45" fmla="*/ 1702594 h 1740694"/>
              <a:gd name="connsiteX46" fmla="*/ 2381 w 1504950"/>
              <a:gd name="connsiteY46" fmla="*/ 1716881 h 1740694"/>
              <a:gd name="connsiteX47" fmla="*/ 0 w 1504950"/>
              <a:gd name="connsiteY47" fmla="*/ 1728787 h 1740694"/>
              <a:gd name="connsiteX48" fmla="*/ 0 w 1504950"/>
              <a:gd name="connsiteY48" fmla="*/ 1728787 h 1740694"/>
              <a:gd name="connsiteX49" fmla="*/ 7144 w 1504950"/>
              <a:gd name="connsiteY49" fmla="*/ 1740694 h 1740694"/>
              <a:gd name="connsiteX50" fmla="*/ 28575 w 1504950"/>
              <a:gd name="connsiteY50" fmla="*/ 1740694 h 1740694"/>
              <a:gd name="connsiteX51" fmla="*/ 80963 w 1504950"/>
              <a:gd name="connsiteY51" fmla="*/ 1728787 h 1740694"/>
              <a:gd name="connsiteX52" fmla="*/ 169069 w 1504950"/>
              <a:gd name="connsiteY52" fmla="*/ 1671637 h 1740694"/>
              <a:gd name="connsiteX53" fmla="*/ 309563 w 1504950"/>
              <a:gd name="connsiteY53" fmla="*/ 1574006 h 1740694"/>
              <a:gd name="connsiteX54" fmla="*/ 454819 w 1504950"/>
              <a:gd name="connsiteY54" fmla="*/ 1454944 h 1740694"/>
              <a:gd name="connsiteX55" fmla="*/ 581025 w 1504950"/>
              <a:gd name="connsiteY55" fmla="*/ 1345406 h 1740694"/>
              <a:gd name="connsiteX56" fmla="*/ 700088 w 1504950"/>
              <a:gd name="connsiteY56" fmla="*/ 1233487 h 1740694"/>
              <a:gd name="connsiteX57" fmla="*/ 842963 w 1504950"/>
              <a:gd name="connsiteY57" fmla="*/ 1090612 h 1740694"/>
              <a:gd name="connsiteX58" fmla="*/ 969169 w 1504950"/>
              <a:gd name="connsiteY58" fmla="*/ 947737 h 1740694"/>
              <a:gd name="connsiteX59" fmla="*/ 1097756 w 1504950"/>
              <a:gd name="connsiteY59" fmla="*/ 792956 h 17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04950" h="1740694">
                <a:moveTo>
                  <a:pt x="1097756" y="792956"/>
                </a:moveTo>
                <a:lnTo>
                  <a:pt x="1233488" y="614362"/>
                </a:lnTo>
                <a:lnTo>
                  <a:pt x="1331119" y="476250"/>
                </a:lnTo>
                <a:lnTo>
                  <a:pt x="1400175" y="440531"/>
                </a:lnTo>
                <a:lnTo>
                  <a:pt x="1447800" y="409575"/>
                </a:lnTo>
                <a:lnTo>
                  <a:pt x="1481138" y="381000"/>
                </a:lnTo>
                <a:lnTo>
                  <a:pt x="1497806" y="357187"/>
                </a:lnTo>
                <a:lnTo>
                  <a:pt x="1504950" y="330994"/>
                </a:lnTo>
                <a:lnTo>
                  <a:pt x="1504950" y="311944"/>
                </a:lnTo>
                <a:lnTo>
                  <a:pt x="1495425" y="288131"/>
                </a:lnTo>
                <a:lnTo>
                  <a:pt x="1459706" y="254794"/>
                </a:lnTo>
                <a:lnTo>
                  <a:pt x="1393031" y="207169"/>
                </a:lnTo>
                <a:lnTo>
                  <a:pt x="1302544" y="142875"/>
                </a:lnTo>
                <a:lnTo>
                  <a:pt x="1202531" y="80962"/>
                </a:lnTo>
                <a:lnTo>
                  <a:pt x="1133475" y="40481"/>
                </a:lnTo>
                <a:lnTo>
                  <a:pt x="1083469" y="16669"/>
                </a:lnTo>
                <a:lnTo>
                  <a:pt x="1040606" y="7144"/>
                </a:lnTo>
                <a:lnTo>
                  <a:pt x="990600" y="0"/>
                </a:lnTo>
                <a:lnTo>
                  <a:pt x="969169" y="0"/>
                </a:lnTo>
                <a:lnTo>
                  <a:pt x="947738" y="4762"/>
                </a:lnTo>
                <a:lnTo>
                  <a:pt x="942975" y="14287"/>
                </a:lnTo>
                <a:lnTo>
                  <a:pt x="950119" y="35719"/>
                </a:lnTo>
                <a:lnTo>
                  <a:pt x="969169" y="59531"/>
                </a:lnTo>
                <a:lnTo>
                  <a:pt x="1012031" y="92869"/>
                </a:lnTo>
                <a:lnTo>
                  <a:pt x="1040606" y="116681"/>
                </a:lnTo>
                <a:lnTo>
                  <a:pt x="1062038" y="135731"/>
                </a:lnTo>
                <a:lnTo>
                  <a:pt x="1085850" y="161925"/>
                </a:lnTo>
                <a:lnTo>
                  <a:pt x="1095375" y="176212"/>
                </a:lnTo>
                <a:lnTo>
                  <a:pt x="1107281" y="197644"/>
                </a:lnTo>
                <a:lnTo>
                  <a:pt x="1116806" y="226219"/>
                </a:lnTo>
                <a:lnTo>
                  <a:pt x="1121569" y="259556"/>
                </a:lnTo>
                <a:lnTo>
                  <a:pt x="1123950" y="290512"/>
                </a:lnTo>
                <a:lnTo>
                  <a:pt x="1119188" y="328612"/>
                </a:lnTo>
                <a:lnTo>
                  <a:pt x="1071563" y="414337"/>
                </a:lnTo>
                <a:lnTo>
                  <a:pt x="973931" y="573881"/>
                </a:lnTo>
                <a:lnTo>
                  <a:pt x="869156" y="740569"/>
                </a:lnTo>
                <a:lnTo>
                  <a:pt x="802481" y="838200"/>
                </a:lnTo>
                <a:lnTo>
                  <a:pt x="697706" y="988219"/>
                </a:lnTo>
                <a:lnTo>
                  <a:pt x="592931" y="1123950"/>
                </a:lnTo>
                <a:lnTo>
                  <a:pt x="469106" y="1273969"/>
                </a:lnTo>
                <a:lnTo>
                  <a:pt x="352425" y="1404937"/>
                </a:lnTo>
                <a:lnTo>
                  <a:pt x="261938" y="1495425"/>
                </a:lnTo>
                <a:lnTo>
                  <a:pt x="173831" y="1576387"/>
                </a:lnTo>
                <a:lnTo>
                  <a:pt x="100013" y="1638300"/>
                </a:lnTo>
                <a:lnTo>
                  <a:pt x="38100" y="1683544"/>
                </a:lnTo>
                <a:lnTo>
                  <a:pt x="11906" y="1702594"/>
                </a:lnTo>
                <a:lnTo>
                  <a:pt x="2381" y="1716881"/>
                </a:lnTo>
                <a:lnTo>
                  <a:pt x="0" y="1728787"/>
                </a:lnTo>
                <a:lnTo>
                  <a:pt x="0" y="1728787"/>
                </a:lnTo>
                <a:lnTo>
                  <a:pt x="7144" y="1740694"/>
                </a:lnTo>
                <a:lnTo>
                  <a:pt x="28575" y="1740694"/>
                </a:lnTo>
                <a:lnTo>
                  <a:pt x="80963" y="1728787"/>
                </a:lnTo>
                <a:lnTo>
                  <a:pt x="169069" y="1671637"/>
                </a:lnTo>
                <a:lnTo>
                  <a:pt x="309563" y="1574006"/>
                </a:lnTo>
                <a:lnTo>
                  <a:pt x="454819" y="1454944"/>
                </a:lnTo>
                <a:lnTo>
                  <a:pt x="581025" y="1345406"/>
                </a:lnTo>
                <a:lnTo>
                  <a:pt x="700088" y="1233487"/>
                </a:lnTo>
                <a:lnTo>
                  <a:pt x="842963" y="1090612"/>
                </a:lnTo>
                <a:lnTo>
                  <a:pt x="969169" y="947737"/>
                </a:lnTo>
                <a:lnTo>
                  <a:pt x="1097756" y="7929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B1213CA0-85E2-4235-8686-D10AF5D88F33}"/>
              </a:ext>
            </a:extLst>
          </p:cNvPr>
          <p:cNvSpPr/>
          <p:nvPr/>
        </p:nvSpPr>
        <p:spPr>
          <a:xfrm>
            <a:off x="5797550" y="1662113"/>
            <a:ext cx="2439988" cy="539750"/>
          </a:xfrm>
          <a:custGeom>
            <a:avLst/>
            <a:gdLst>
              <a:gd name="connsiteX0" fmla="*/ 1052513 w 2440781"/>
              <a:gd name="connsiteY0" fmla="*/ 197643 h 540543"/>
              <a:gd name="connsiteX1" fmla="*/ 802481 w 2440781"/>
              <a:gd name="connsiteY1" fmla="*/ 238125 h 540543"/>
              <a:gd name="connsiteX2" fmla="*/ 571500 w 2440781"/>
              <a:gd name="connsiteY2" fmla="*/ 278606 h 540543"/>
              <a:gd name="connsiteX3" fmla="*/ 481013 w 2440781"/>
              <a:gd name="connsiteY3" fmla="*/ 295275 h 540543"/>
              <a:gd name="connsiteX4" fmla="*/ 440531 w 2440781"/>
              <a:gd name="connsiteY4" fmla="*/ 295275 h 540543"/>
              <a:gd name="connsiteX5" fmla="*/ 335756 w 2440781"/>
              <a:gd name="connsiteY5" fmla="*/ 297656 h 540543"/>
              <a:gd name="connsiteX6" fmla="*/ 238125 w 2440781"/>
              <a:gd name="connsiteY6" fmla="*/ 288131 h 540543"/>
              <a:gd name="connsiteX7" fmla="*/ 171450 w 2440781"/>
              <a:gd name="connsiteY7" fmla="*/ 271462 h 540543"/>
              <a:gd name="connsiteX8" fmla="*/ 121444 w 2440781"/>
              <a:gd name="connsiteY8" fmla="*/ 252412 h 540543"/>
              <a:gd name="connsiteX9" fmla="*/ 76200 w 2440781"/>
              <a:gd name="connsiteY9" fmla="*/ 219075 h 540543"/>
              <a:gd name="connsiteX10" fmla="*/ 54769 w 2440781"/>
              <a:gd name="connsiteY10" fmla="*/ 200025 h 540543"/>
              <a:gd name="connsiteX11" fmla="*/ 23813 w 2440781"/>
              <a:gd name="connsiteY11" fmla="*/ 188118 h 540543"/>
              <a:gd name="connsiteX12" fmla="*/ 7144 w 2440781"/>
              <a:gd name="connsiteY12" fmla="*/ 190500 h 540543"/>
              <a:gd name="connsiteX13" fmla="*/ 0 w 2440781"/>
              <a:gd name="connsiteY13" fmla="*/ 202406 h 540543"/>
              <a:gd name="connsiteX14" fmla="*/ 2381 w 2440781"/>
              <a:gd name="connsiteY14" fmla="*/ 223837 h 540543"/>
              <a:gd name="connsiteX15" fmla="*/ 19050 w 2440781"/>
              <a:gd name="connsiteY15" fmla="*/ 257175 h 540543"/>
              <a:gd name="connsiteX16" fmla="*/ 50006 w 2440781"/>
              <a:gd name="connsiteY16" fmla="*/ 295275 h 540543"/>
              <a:gd name="connsiteX17" fmla="*/ 97631 w 2440781"/>
              <a:gd name="connsiteY17" fmla="*/ 347662 h 540543"/>
              <a:gd name="connsiteX18" fmla="*/ 140494 w 2440781"/>
              <a:gd name="connsiteY18" fmla="*/ 388143 h 540543"/>
              <a:gd name="connsiteX19" fmla="*/ 188119 w 2440781"/>
              <a:gd name="connsiteY19" fmla="*/ 428625 h 540543"/>
              <a:gd name="connsiteX20" fmla="*/ 238125 w 2440781"/>
              <a:gd name="connsiteY20" fmla="*/ 466725 h 540543"/>
              <a:gd name="connsiteX21" fmla="*/ 280988 w 2440781"/>
              <a:gd name="connsiteY21" fmla="*/ 497681 h 540543"/>
              <a:gd name="connsiteX22" fmla="*/ 335756 w 2440781"/>
              <a:gd name="connsiteY22" fmla="*/ 531018 h 540543"/>
              <a:gd name="connsiteX23" fmla="*/ 359569 w 2440781"/>
              <a:gd name="connsiteY23" fmla="*/ 540543 h 540543"/>
              <a:gd name="connsiteX24" fmla="*/ 457200 w 2440781"/>
              <a:gd name="connsiteY24" fmla="*/ 516731 h 540543"/>
              <a:gd name="connsiteX25" fmla="*/ 576263 w 2440781"/>
              <a:gd name="connsiteY25" fmla="*/ 488156 h 540543"/>
              <a:gd name="connsiteX26" fmla="*/ 697706 w 2440781"/>
              <a:gd name="connsiteY26" fmla="*/ 457200 h 540543"/>
              <a:gd name="connsiteX27" fmla="*/ 823913 w 2440781"/>
              <a:gd name="connsiteY27" fmla="*/ 433387 h 540543"/>
              <a:gd name="connsiteX28" fmla="*/ 978694 w 2440781"/>
              <a:gd name="connsiteY28" fmla="*/ 409575 h 540543"/>
              <a:gd name="connsiteX29" fmla="*/ 1231106 w 2440781"/>
              <a:gd name="connsiteY29" fmla="*/ 359568 h 540543"/>
              <a:gd name="connsiteX30" fmla="*/ 1504950 w 2440781"/>
              <a:gd name="connsiteY30" fmla="*/ 323850 h 540543"/>
              <a:gd name="connsiteX31" fmla="*/ 1747838 w 2440781"/>
              <a:gd name="connsiteY31" fmla="*/ 297656 h 540543"/>
              <a:gd name="connsiteX32" fmla="*/ 1890713 w 2440781"/>
              <a:gd name="connsiteY32" fmla="*/ 285750 h 540543"/>
              <a:gd name="connsiteX33" fmla="*/ 2083594 w 2440781"/>
              <a:gd name="connsiteY33" fmla="*/ 273843 h 540543"/>
              <a:gd name="connsiteX34" fmla="*/ 2190750 w 2440781"/>
              <a:gd name="connsiteY34" fmla="*/ 271462 h 540543"/>
              <a:gd name="connsiteX35" fmla="*/ 2252663 w 2440781"/>
              <a:gd name="connsiteY35" fmla="*/ 273843 h 540543"/>
              <a:gd name="connsiteX36" fmla="*/ 2309813 w 2440781"/>
              <a:gd name="connsiteY36" fmla="*/ 273843 h 540543"/>
              <a:gd name="connsiteX37" fmla="*/ 2374106 w 2440781"/>
              <a:gd name="connsiteY37" fmla="*/ 266700 h 540543"/>
              <a:gd name="connsiteX38" fmla="*/ 2416969 w 2440781"/>
              <a:gd name="connsiteY38" fmla="*/ 254793 h 540543"/>
              <a:gd name="connsiteX39" fmla="*/ 2431256 w 2440781"/>
              <a:gd name="connsiteY39" fmla="*/ 245268 h 540543"/>
              <a:gd name="connsiteX40" fmla="*/ 2440781 w 2440781"/>
              <a:gd name="connsiteY40" fmla="*/ 228600 h 540543"/>
              <a:gd name="connsiteX41" fmla="*/ 2440781 w 2440781"/>
              <a:gd name="connsiteY41" fmla="*/ 221456 h 540543"/>
              <a:gd name="connsiteX42" fmla="*/ 2433638 w 2440781"/>
              <a:gd name="connsiteY42" fmla="*/ 200025 h 540543"/>
              <a:gd name="connsiteX43" fmla="*/ 2400300 w 2440781"/>
              <a:gd name="connsiteY43" fmla="*/ 169068 h 540543"/>
              <a:gd name="connsiteX44" fmla="*/ 2359819 w 2440781"/>
              <a:gd name="connsiteY44" fmla="*/ 138112 h 540543"/>
              <a:gd name="connsiteX45" fmla="*/ 2295525 w 2440781"/>
              <a:gd name="connsiteY45" fmla="*/ 97631 h 540543"/>
              <a:gd name="connsiteX46" fmla="*/ 2209800 w 2440781"/>
              <a:gd name="connsiteY46" fmla="*/ 50006 h 540543"/>
              <a:gd name="connsiteX47" fmla="*/ 2083594 w 2440781"/>
              <a:gd name="connsiteY47" fmla="*/ 7143 h 540543"/>
              <a:gd name="connsiteX48" fmla="*/ 2055019 w 2440781"/>
              <a:gd name="connsiteY48" fmla="*/ 0 h 540543"/>
              <a:gd name="connsiteX49" fmla="*/ 2009775 w 2440781"/>
              <a:gd name="connsiteY49" fmla="*/ 19050 h 540543"/>
              <a:gd name="connsiteX50" fmla="*/ 1893094 w 2440781"/>
              <a:gd name="connsiteY50" fmla="*/ 66675 h 540543"/>
              <a:gd name="connsiteX51" fmla="*/ 1747838 w 2440781"/>
              <a:gd name="connsiteY51" fmla="*/ 104775 h 540543"/>
              <a:gd name="connsiteX52" fmla="*/ 1676400 w 2440781"/>
              <a:gd name="connsiteY52" fmla="*/ 116681 h 540543"/>
              <a:gd name="connsiteX53" fmla="*/ 1445419 w 2440781"/>
              <a:gd name="connsiteY53" fmla="*/ 142875 h 540543"/>
              <a:gd name="connsiteX54" fmla="*/ 1052513 w 2440781"/>
              <a:gd name="connsiteY54" fmla="*/ 197643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40781" h="540543">
                <a:moveTo>
                  <a:pt x="1052513" y="197643"/>
                </a:moveTo>
                <a:lnTo>
                  <a:pt x="802481" y="238125"/>
                </a:lnTo>
                <a:lnTo>
                  <a:pt x="571500" y="278606"/>
                </a:lnTo>
                <a:lnTo>
                  <a:pt x="481013" y="295275"/>
                </a:lnTo>
                <a:lnTo>
                  <a:pt x="440531" y="295275"/>
                </a:lnTo>
                <a:lnTo>
                  <a:pt x="335756" y="297656"/>
                </a:lnTo>
                <a:lnTo>
                  <a:pt x="238125" y="288131"/>
                </a:lnTo>
                <a:lnTo>
                  <a:pt x="171450" y="271462"/>
                </a:lnTo>
                <a:lnTo>
                  <a:pt x="121444" y="252412"/>
                </a:lnTo>
                <a:lnTo>
                  <a:pt x="76200" y="219075"/>
                </a:lnTo>
                <a:lnTo>
                  <a:pt x="54769" y="200025"/>
                </a:lnTo>
                <a:lnTo>
                  <a:pt x="23813" y="188118"/>
                </a:lnTo>
                <a:lnTo>
                  <a:pt x="7144" y="190500"/>
                </a:lnTo>
                <a:lnTo>
                  <a:pt x="0" y="202406"/>
                </a:lnTo>
                <a:lnTo>
                  <a:pt x="2381" y="223837"/>
                </a:lnTo>
                <a:lnTo>
                  <a:pt x="19050" y="257175"/>
                </a:lnTo>
                <a:lnTo>
                  <a:pt x="50006" y="295275"/>
                </a:lnTo>
                <a:lnTo>
                  <a:pt x="97631" y="347662"/>
                </a:lnTo>
                <a:lnTo>
                  <a:pt x="140494" y="388143"/>
                </a:lnTo>
                <a:lnTo>
                  <a:pt x="188119" y="428625"/>
                </a:lnTo>
                <a:lnTo>
                  <a:pt x="238125" y="466725"/>
                </a:lnTo>
                <a:lnTo>
                  <a:pt x="280988" y="497681"/>
                </a:lnTo>
                <a:lnTo>
                  <a:pt x="335756" y="531018"/>
                </a:lnTo>
                <a:lnTo>
                  <a:pt x="359569" y="540543"/>
                </a:lnTo>
                <a:lnTo>
                  <a:pt x="457200" y="516731"/>
                </a:lnTo>
                <a:lnTo>
                  <a:pt x="576263" y="488156"/>
                </a:lnTo>
                <a:lnTo>
                  <a:pt x="697706" y="457200"/>
                </a:lnTo>
                <a:lnTo>
                  <a:pt x="823913" y="433387"/>
                </a:lnTo>
                <a:lnTo>
                  <a:pt x="978694" y="409575"/>
                </a:lnTo>
                <a:lnTo>
                  <a:pt x="1231106" y="359568"/>
                </a:lnTo>
                <a:lnTo>
                  <a:pt x="1504950" y="323850"/>
                </a:lnTo>
                <a:lnTo>
                  <a:pt x="1747838" y="297656"/>
                </a:lnTo>
                <a:lnTo>
                  <a:pt x="1890713" y="285750"/>
                </a:lnTo>
                <a:lnTo>
                  <a:pt x="2083594" y="273843"/>
                </a:lnTo>
                <a:lnTo>
                  <a:pt x="2190750" y="271462"/>
                </a:lnTo>
                <a:lnTo>
                  <a:pt x="2252663" y="273843"/>
                </a:lnTo>
                <a:lnTo>
                  <a:pt x="2309813" y="273843"/>
                </a:lnTo>
                <a:lnTo>
                  <a:pt x="2374106" y="266700"/>
                </a:lnTo>
                <a:lnTo>
                  <a:pt x="2416969" y="254793"/>
                </a:lnTo>
                <a:lnTo>
                  <a:pt x="2431256" y="245268"/>
                </a:lnTo>
                <a:lnTo>
                  <a:pt x="2440781" y="228600"/>
                </a:lnTo>
                <a:lnTo>
                  <a:pt x="2440781" y="221456"/>
                </a:lnTo>
                <a:lnTo>
                  <a:pt x="2433638" y="200025"/>
                </a:lnTo>
                <a:lnTo>
                  <a:pt x="2400300" y="169068"/>
                </a:lnTo>
                <a:lnTo>
                  <a:pt x="2359819" y="138112"/>
                </a:lnTo>
                <a:lnTo>
                  <a:pt x="2295525" y="97631"/>
                </a:lnTo>
                <a:lnTo>
                  <a:pt x="2209800" y="50006"/>
                </a:lnTo>
                <a:lnTo>
                  <a:pt x="2083594" y="7143"/>
                </a:lnTo>
                <a:lnTo>
                  <a:pt x="2055019" y="0"/>
                </a:lnTo>
                <a:lnTo>
                  <a:pt x="2009775" y="19050"/>
                </a:lnTo>
                <a:lnTo>
                  <a:pt x="1893094" y="66675"/>
                </a:lnTo>
                <a:lnTo>
                  <a:pt x="1747838" y="104775"/>
                </a:lnTo>
                <a:lnTo>
                  <a:pt x="1676400" y="116681"/>
                </a:lnTo>
                <a:lnTo>
                  <a:pt x="1445419" y="142875"/>
                </a:lnTo>
                <a:lnTo>
                  <a:pt x="1052513" y="1976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C2D49B72-C36C-4542-922C-6A40FCC6A8E6}"/>
              </a:ext>
            </a:extLst>
          </p:cNvPr>
          <p:cNvSpPr/>
          <p:nvPr/>
        </p:nvSpPr>
        <p:spPr>
          <a:xfrm>
            <a:off x="7164388" y="5000625"/>
            <a:ext cx="1073150" cy="909638"/>
          </a:xfrm>
          <a:custGeom>
            <a:avLst/>
            <a:gdLst>
              <a:gd name="connsiteX0" fmla="*/ 431007 w 1071563"/>
              <a:gd name="connsiteY0" fmla="*/ 383381 h 909638"/>
              <a:gd name="connsiteX1" fmla="*/ 385763 w 1071563"/>
              <a:gd name="connsiteY1" fmla="*/ 338138 h 909638"/>
              <a:gd name="connsiteX2" fmla="*/ 314325 w 1071563"/>
              <a:gd name="connsiteY2" fmla="*/ 271463 h 909638"/>
              <a:gd name="connsiteX3" fmla="*/ 254794 w 1071563"/>
              <a:gd name="connsiteY3" fmla="*/ 221456 h 909638"/>
              <a:gd name="connsiteX4" fmla="*/ 195263 w 1071563"/>
              <a:gd name="connsiteY4" fmla="*/ 173831 h 909638"/>
              <a:gd name="connsiteX5" fmla="*/ 130969 w 1071563"/>
              <a:gd name="connsiteY5" fmla="*/ 126206 h 909638"/>
              <a:gd name="connsiteX6" fmla="*/ 57150 w 1071563"/>
              <a:gd name="connsiteY6" fmla="*/ 78581 h 909638"/>
              <a:gd name="connsiteX7" fmla="*/ 19050 w 1071563"/>
              <a:gd name="connsiteY7" fmla="*/ 45244 h 909638"/>
              <a:gd name="connsiteX8" fmla="*/ 0 w 1071563"/>
              <a:gd name="connsiteY8" fmla="*/ 23813 h 909638"/>
              <a:gd name="connsiteX9" fmla="*/ 0 w 1071563"/>
              <a:gd name="connsiteY9" fmla="*/ 11906 h 909638"/>
              <a:gd name="connsiteX10" fmla="*/ 7144 w 1071563"/>
              <a:gd name="connsiteY10" fmla="*/ 0 h 909638"/>
              <a:gd name="connsiteX11" fmla="*/ 40482 w 1071563"/>
              <a:gd name="connsiteY11" fmla="*/ 2381 h 909638"/>
              <a:gd name="connsiteX12" fmla="*/ 121444 w 1071563"/>
              <a:gd name="connsiteY12" fmla="*/ 23813 h 909638"/>
              <a:gd name="connsiteX13" fmla="*/ 264319 w 1071563"/>
              <a:gd name="connsiteY13" fmla="*/ 71438 h 909638"/>
              <a:gd name="connsiteX14" fmla="*/ 388144 w 1071563"/>
              <a:gd name="connsiteY14" fmla="*/ 123825 h 909638"/>
              <a:gd name="connsiteX15" fmla="*/ 488157 w 1071563"/>
              <a:gd name="connsiteY15" fmla="*/ 173831 h 909638"/>
              <a:gd name="connsiteX16" fmla="*/ 602457 w 1071563"/>
              <a:gd name="connsiteY16" fmla="*/ 235744 h 909638"/>
              <a:gd name="connsiteX17" fmla="*/ 707232 w 1071563"/>
              <a:gd name="connsiteY17" fmla="*/ 300038 h 909638"/>
              <a:gd name="connsiteX18" fmla="*/ 802482 w 1071563"/>
              <a:gd name="connsiteY18" fmla="*/ 366713 h 909638"/>
              <a:gd name="connsiteX19" fmla="*/ 842963 w 1071563"/>
              <a:gd name="connsiteY19" fmla="*/ 397669 h 909638"/>
              <a:gd name="connsiteX20" fmla="*/ 888207 w 1071563"/>
              <a:gd name="connsiteY20" fmla="*/ 435769 h 909638"/>
              <a:gd name="connsiteX21" fmla="*/ 933450 w 1071563"/>
              <a:gd name="connsiteY21" fmla="*/ 481013 h 909638"/>
              <a:gd name="connsiteX22" fmla="*/ 969169 w 1071563"/>
              <a:gd name="connsiteY22" fmla="*/ 521494 h 909638"/>
              <a:gd name="connsiteX23" fmla="*/ 1009650 w 1071563"/>
              <a:gd name="connsiteY23" fmla="*/ 583406 h 909638"/>
              <a:gd name="connsiteX24" fmla="*/ 1031082 w 1071563"/>
              <a:gd name="connsiteY24" fmla="*/ 631031 h 909638"/>
              <a:gd name="connsiteX25" fmla="*/ 1052513 w 1071563"/>
              <a:gd name="connsiteY25" fmla="*/ 690563 h 909638"/>
              <a:gd name="connsiteX26" fmla="*/ 1064419 w 1071563"/>
              <a:gd name="connsiteY26" fmla="*/ 750094 h 909638"/>
              <a:gd name="connsiteX27" fmla="*/ 1071563 w 1071563"/>
              <a:gd name="connsiteY27" fmla="*/ 795338 h 909638"/>
              <a:gd name="connsiteX28" fmla="*/ 1064419 w 1071563"/>
              <a:gd name="connsiteY28" fmla="*/ 831056 h 909638"/>
              <a:gd name="connsiteX29" fmla="*/ 1038225 w 1071563"/>
              <a:gd name="connsiteY29" fmla="*/ 869156 h 909638"/>
              <a:gd name="connsiteX30" fmla="*/ 1007269 w 1071563"/>
              <a:gd name="connsiteY30" fmla="*/ 902494 h 909638"/>
              <a:gd name="connsiteX31" fmla="*/ 990600 w 1071563"/>
              <a:gd name="connsiteY31" fmla="*/ 909638 h 909638"/>
              <a:gd name="connsiteX32" fmla="*/ 957263 w 1071563"/>
              <a:gd name="connsiteY32" fmla="*/ 909638 h 909638"/>
              <a:gd name="connsiteX33" fmla="*/ 909638 w 1071563"/>
              <a:gd name="connsiteY33" fmla="*/ 900113 h 909638"/>
              <a:gd name="connsiteX34" fmla="*/ 869157 w 1071563"/>
              <a:gd name="connsiteY34" fmla="*/ 883444 h 909638"/>
              <a:gd name="connsiteX35" fmla="*/ 833438 w 1071563"/>
              <a:gd name="connsiteY35" fmla="*/ 862013 h 909638"/>
              <a:gd name="connsiteX36" fmla="*/ 792957 w 1071563"/>
              <a:gd name="connsiteY36" fmla="*/ 826294 h 909638"/>
              <a:gd name="connsiteX37" fmla="*/ 742950 w 1071563"/>
              <a:gd name="connsiteY37" fmla="*/ 759619 h 909638"/>
              <a:gd name="connsiteX38" fmla="*/ 671513 w 1071563"/>
              <a:gd name="connsiteY38" fmla="*/ 664369 h 909638"/>
              <a:gd name="connsiteX39" fmla="*/ 566738 w 1071563"/>
              <a:gd name="connsiteY39" fmla="*/ 528638 h 909638"/>
              <a:gd name="connsiteX40" fmla="*/ 431007 w 1071563"/>
              <a:gd name="connsiteY40" fmla="*/ 383381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71563" h="909638">
                <a:moveTo>
                  <a:pt x="431007" y="383381"/>
                </a:moveTo>
                <a:lnTo>
                  <a:pt x="385763" y="338138"/>
                </a:lnTo>
                <a:lnTo>
                  <a:pt x="314325" y="271463"/>
                </a:lnTo>
                <a:lnTo>
                  <a:pt x="254794" y="221456"/>
                </a:lnTo>
                <a:lnTo>
                  <a:pt x="195263" y="173831"/>
                </a:lnTo>
                <a:lnTo>
                  <a:pt x="130969" y="126206"/>
                </a:lnTo>
                <a:lnTo>
                  <a:pt x="57150" y="78581"/>
                </a:lnTo>
                <a:lnTo>
                  <a:pt x="19050" y="45244"/>
                </a:lnTo>
                <a:lnTo>
                  <a:pt x="0" y="23813"/>
                </a:lnTo>
                <a:lnTo>
                  <a:pt x="0" y="11906"/>
                </a:lnTo>
                <a:lnTo>
                  <a:pt x="7144" y="0"/>
                </a:lnTo>
                <a:lnTo>
                  <a:pt x="40482" y="2381"/>
                </a:lnTo>
                <a:lnTo>
                  <a:pt x="121444" y="23813"/>
                </a:lnTo>
                <a:lnTo>
                  <a:pt x="264319" y="71438"/>
                </a:lnTo>
                <a:lnTo>
                  <a:pt x="388144" y="123825"/>
                </a:lnTo>
                <a:lnTo>
                  <a:pt x="488157" y="173831"/>
                </a:lnTo>
                <a:lnTo>
                  <a:pt x="602457" y="235744"/>
                </a:lnTo>
                <a:lnTo>
                  <a:pt x="707232" y="300038"/>
                </a:lnTo>
                <a:lnTo>
                  <a:pt x="802482" y="366713"/>
                </a:lnTo>
                <a:lnTo>
                  <a:pt x="842963" y="397669"/>
                </a:lnTo>
                <a:lnTo>
                  <a:pt x="888207" y="435769"/>
                </a:lnTo>
                <a:lnTo>
                  <a:pt x="933450" y="481013"/>
                </a:lnTo>
                <a:lnTo>
                  <a:pt x="969169" y="521494"/>
                </a:lnTo>
                <a:lnTo>
                  <a:pt x="1009650" y="583406"/>
                </a:lnTo>
                <a:lnTo>
                  <a:pt x="1031082" y="631031"/>
                </a:lnTo>
                <a:lnTo>
                  <a:pt x="1052513" y="690563"/>
                </a:lnTo>
                <a:lnTo>
                  <a:pt x="1064419" y="750094"/>
                </a:lnTo>
                <a:lnTo>
                  <a:pt x="1071563" y="795338"/>
                </a:lnTo>
                <a:lnTo>
                  <a:pt x="1064419" y="831056"/>
                </a:lnTo>
                <a:lnTo>
                  <a:pt x="1038225" y="869156"/>
                </a:lnTo>
                <a:lnTo>
                  <a:pt x="1007269" y="902494"/>
                </a:lnTo>
                <a:lnTo>
                  <a:pt x="990600" y="909638"/>
                </a:lnTo>
                <a:lnTo>
                  <a:pt x="957263" y="909638"/>
                </a:lnTo>
                <a:lnTo>
                  <a:pt x="909638" y="900113"/>
                </a:lnTo>
                <a:lnTo>
                  <a:pt x="869157" y="883444"/>
                </a:lnTo>
                <a:lnTo>
                  <a:pt x="833438" y="862013"/>
                </a:lnTo>
                <a:lnTo>
                  <a:pt x="792957" y="826294"/>
                </a:lnTo>
                <a:lnTo>
                  <a:pt x="742950" y="759619"/>
                </a:lnTo>
                <a:lnTo>
                  <a:pt x="671513" y="664369"/>
                </a:lnTo>
                <a:lnTo>
                  <a:pt x="566738" y="528638"/>
                </a:lnTo>
                <a:lnTo>
                  <a:pt x="431007" y="3833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02E2BECF-A129-4D3C-A478-68F47055E051}"/>
              </a:ext>
            </a:extLst>
          </p:cNvPr>
          <p:cNvSpPr/>
          <p:nvPr/>
        </p:nvSpPr>
        <p:spPr>
          <a:xfrm>
            <a:off x="4770438" y="2173288"/>
            <a:ext cx="977900" cy="635000"/>
          </a:xfrm>
          <a:custGeom>
            <a:avLst/>
            <a:gdLst>
              <a:gd name="connsiteX0" fmla="*/ 442913 w 976313"/>
              <a:gd name="connsiteY0" fmla="*/ 150019 h 633413"/>
              <a:gd name="connsiteX1" fmla="*/ 292894 w 976313"/>
              <a:gd name="connsiteY1" fmla="*/ 92869 h 633413"/>
              <a:gd name="connsiteX2" fmla="*/ 169069 w 976313"/>
              <a:gd name="connsiteY2" fmla="*/ 50007 h 633413"/>
              <a:gd name="connsiteX3" fmla="*/ 26194 w 976313"/>
              <a:gd name="connsiteY3" fmla="*/ 0 h 633413"/>
              <a:gd name="connsiteX4" fmla="*/ 0 w 976313"/>
              <a:gd name="connsiteY4" fmla="*/ 50007 h 633413"/>
              <a:gd name="connsiteX5" fmla="*/ 123825 w 976313"/>
              <a:gd name="connsiteY5" fmla="*/ 133350 h 633413"/>
              <a:gd name="connsiteX6" fmla="*/ 288132 w 976313"/>
              <a:gd name="connsiteY6" fmla="*/ 252413 h 633413"/>
              <a:gd name="connsiteX7" fmla="*/ 442913 w 976313"/>
              <a:gd name="connsiteY7" fmla="*/ 369094 h 633413"/>
              <a:gd name="connsiteX8" fmla="*/ 557213 w 976313"/>
              <a:gd name="connsiteY8" fmla="*/ 454819 h 633413"/>
              <a:gd name="connsiteX9" fmla="*/ 633413 w 976313"/>
              <a:gd name="connsiteY9" fmla="*/ 507207 h 633413"/>
              <a:gd name="connsiteX10" fmla="*/ 690563 w 976313"/>
              <a:gd name="connsiteY10" fmla="*/ 550069 h 633413"/>
              <a:gd name="connsiteX11" fmla="*/ 745332 w 976313"/>
              <a:gd name="connsiteY11" fmla="*/ 583407 h 633413"/>
              <a:gd name="connsiteX12" fmla="*/ 790575 w 976313"/>
              <a:gd name="connsiteY12" fmla="*/ 607219 h 633413"/>
              <a:gd name="connsiteX13" fmla="*/ 833438 w 976313"/>
              <a:gd name="connsiteY13" fmla="*/ 623888 h 633413"/>
              <a:gd name="connsiteX14" fmla="*/ 864394 w 976313"/>
              <a:gd name="connsiteY14" fmla="*/ 631032 h 633413"/>
              <a:gd name="connsiteX15" fmla="*/ 885825 w 976313"/>
              <a:gd name="connsiteY15" fmla="*/ 633413 h 633413"/>
              <a:gd name="connsiteX16" fmla="*/ 912019 w 976313"/>
              <a:gd name="connsiteY16" fmla="*/ 633413 h 633413"/>
              <a:gd name="connsiteX17" fmla="*/ 931069 w 976313"/>
              <a:gd name="connsiteY17" fmla="*/ 626269 h 633413"/>
              <a:gd name="connsiteX18" fmla="*/ 945357 w 976313"/>
              <a:gd name="connsiteY18" fmla="*/ 619125 h 633413"/>
              <a:gd name="connsiteX19" fmla="*/ 964407 w 976313"/>
              <a:gd name="connsiteY19" fmla="*/ 602457 h 633413"/>
              <a:gd name="connsiteX20" fmla="*/ 971550 w 976313"/>
              <a:gd name="connsiteY20" fmla="*/ 583407 h 633413"/>
              <a:gd name="connsiteX21" fmla="*/ 976313 w 976313"/>
              <a:gd name="connsiteY21" fmla="*/ 561975 h 633413"/>
              <a:gd name="connsiteX22" fmla="*/ 976313 w 976313"/>
              <a:gd name="connsiteY22" fmla="*/ 533400 h 633413"/>
              <a:gd name="connsiteX23" fmla="*/ 966788 w 976313"/>
              <a:gd name="connsiteY23" fmla="*/ 490538 h 633413"/>
              <a:gd name="connsiteX24" fmla="*/ 942975 w 976313"/>
              <a:gd name="connsiteY24" fmla="*/ 440532 h 633413"/>
              <a:gd name="connsiteX25" fmla="*/ 914400 w 976313"/>
              <a:gd name="connsiteY25" fmla="*/ 407194 h 633413"/>
              <a:gd name="connsiteX26" fmla="*/ 859632 w 976313"/>
              <a:gd name="connsiteY26" fmla="*/ 357188 h 633413"/>
              <a:gd name="connsiteX27" fmla="*/ 785813 w 976313"/>
              <a:gd name="connsiteY27" fmla="*/ 314325 h 633413"/>
              <a:gd name="connsiteX28" fmla="*/ 683419 w 976313"/>
              <a:gd name="connsiteY28" fmla="*/ 259557 h 633413"/>
              <a:gd name="connsiteX29" fmla="*/ 554832 w 976313"/>
              <a:gd name="connsiteY29" fmla="*/ 197644 h 633413"/>
              <a:gd name="connsiteX30" fmla="*/ 442913 w 976313"/>
              <a:gd name="connsiteY30" fmla="*/ 15001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76313" h="633413">
                <a:moveTo>
                  <a:pt x="442913" y="150019"/>
                </a:moveTo>
                <a:lnTo>
                  <a:pt x="292894" y="92869"/>
                </a:lnTo>
                <a:lnTo>
                  <a:pt x="169069" y="50007"/>
                </a:lnTo>
                <a:lnTo>
                  <a:pt x="26194" y="0"/>
                </a:lnTo>
                <a:lnTo>
                  <a:pt x="0" y="50007"/>
                </a:lnTo>
                <a:lnTo>
                  <a:pt x="123825" y="133350"/>
                </a:lnTo>
                <a:lnTo>
                  <a:pt x="288132" y="252413"/>
                </a:lnTo>
                <a:lnTo>
                  <a:pt x="442913" y="369094"/>
                </a:lnTo>
                <a:lnTo>
                  <a:pt x="557213" y="454819"/>
                </a:lnTo>
                <a:lnTo>
                  <a:pt x="633413" y="507207"/>
                </a:lnTo>
                <a:lnTo>
                  <a:pt x="690563" y="550069"/>
                </a:lnTo>
                <a:lnTo>
                  <a:pt x="745332" y="583407"/>
                </a:lnTo>
                <a:lnTo>
                  <a:pt x="790575" y="607219"/>
                </a:lnTo>
                <a:lnTo>
                  <a:pt x="833438" y="623888"/>
                </a:lnTo>
                <a:lnTo>
                  <a:pt x="864394" y="631032"/>
                </a:lnTo>
                <a:lnTo>
                  <a:pt x="885825" y="633413"/>
                </a:lnTo>
                <a:lnTo>
                  <a:pt x="912019" y="633413"/>
                </a:lnTo>
                <a:lnTo>
                  <a:pt x="931069" y="626269"/>
                </a:lnTo>
                <a:lnTo>
                  <a:pt x="945357" y="619125"/>
                </a:lnTo>
                <a:lnTo>
                  <a:pt x="964407" y="602457"/>
                </a:lnTo>
                <a:lnTo>
                  <a:pt x="971550" y="583407"/>
                </a:lnTo>
                <a:lnTo>
                  <a:pt x="976313" y="561975"/>
                </a:lnTo>
                <a:lnTo>
                  <a:pt x="976313" y="533400"/>
                </a:lnTo>
                <a:lnTo>
                  <a:pt x="966788" y="490538"/>
                </a:lnTo>
                <a:lnTo>
                  <a:pt x="942975" y="440532"/>
                </a:lnTo>
                <a:lnTo>
                  <a:pt x="914400" y="407194"/>
                </a:lnTo>
                <a:lnTo>
                  <a:pt x="859632" y="357188"/>
                </a:lnTo>
                <a:lnTo>
                  <a:pt x="785813" y="314325"/>
                </a:lnTo>
                <a:lnTo>
                  <a:pt x="683419" y="259557"/>
                </a:lnTo>
                <a:lnTo>
                  <a:pt x="554832" y="197644"/>
                </a:lnTo>
                <a:lnTo>
                  <a:pt x="442913" y="1500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D1257F5-8961-4871-AA27-63CC8D511C28}"/>
              </a:ext>
            </a:extLst>
          </p:cNvPr>
          <p:cNvSpPr/>
          <p:nvPr/>
        </p:nvSpPr>
        <p:spPr>
          <a:xfrm>
            <a:off x="4313238" y="2979739"/>
            <a:ext cx="855662" cy="346075"/>
          </a:xfrm>
          <a:custGeom>
            <a:avLst/>
            <a:gdLst>
              <a:gd name="connsiteX0" fmla="*/ 447675 w 854869"/>
              <a:gd name="connsiteY0" fmla="*/ 116681 h 347662"/>
              <a:gd name="connsiteX1" fmla="*/ 366713 w 854869"/>
              <a:gd name="connsiteY1" fmla="*/ 111919 h 347662"/>
              <a:gd name="connsiteX2" fmla="*/ 323850 w 854869"/>
              <a:gd name="connsiteY2" fmla="*/ 107156 h 347662"/>
              <a:gd name="connsiteX3" fmla="*/ 264319 w 854869"/>
              <a:gd name="connsiteY3" fmla="*/ 97631 h 347662"/>
              <a:gd name="connsiteX4" fmla="*/ 195263 w 854869"/>
              <a:gd name="connsiteY4" fmla="*/ 76200 h 347662"/>
              <a:gd name="connsiteX5" fmla="*/ 128588 w 854869"/>
              <a:gd name="connsiteY5" fmla="*/ 47625 h 347662"/>
              <a:gd name="connsiteX6" fmla="*/ 71438 w 854869"/>
              <a:gd name="connsiteY6" fmla="*/ 16669 h 347662"/>
              <a:gd name="connsiteX7" fmla="*/ 35719 w 854869"/>
              <a:gd name="connsiteY7" fmla="*/ 0 h 347662"/>
              <a:gd name="connsiteX8" fmla="*/ 21432 w 854869"/>
              <a:gd name="connsiteY8" fmla="*/ 0 h 347662"/>
              <a:gd name="connsiteX9" fmla="*/ 7144 w 854869"/>
              <a:gd name="connsiteY9" fmla="*/ 2381 h 347662"/>
              <a:gd name="connsiteX10" fmla="*/ 0 w 854869"/>
              <a:gd name="connsiteY10" fmla="*/ 11906 h 347662"/>
              <a:gd name="connsiteX11" fmla="*/ 0 w 854869"/>
              <a:gd name="connsiteY11" fmla="*/ 38100 h 347662"/>
              <a:gd name="connsiteX12" fmla="*/ 19050 w 854869"/>
              <a:gd name="connsiteY12" fmla="*/ 83344 h 347662"/>
              <a:gd name="connsiteX13" fmla="*/ 50007 w 854869"/>
              <a:gd name="connsiteY13" fmla="*/ 126206 h 347662"/>
              <a:gd name="connsiteX14" fmla="*/ 92869 w 854869"/>
              <a:gd name="connsiteY14" fmla="*/ 171450 h 347662"/>
              <a:gd name="connsiteX15" fmla="*/ 140494 w 854869"/>
              <a:gd name="connsiteY15" fmla="*/ 209550 h 347662"/>
              <a:gd name="connsiteX16" fmla="*/ 188119 w 854869"/>
              <a:gd name="connsiteY16" fmla="*/ 240506 h 347662"/>
              <a:gd name="connsiteX17" fmla="*/ 235744 w 854869"/>
              <a:gd name="connsiteY17" fmla="*/ 266700 h 347662"/>
              <a:gd name="connsiteX18" fmla="*/ 311944 w 854869"/>
              <a:gd name="connsiteY18" fmla="*/ 297656 h 347662"/>
              <a:gd name="connsiteX19" fmla="*/ 369094 w 854869"/>
              <a:gd name="connsiteY19" fmla="*/ 314325 h 347662"/>
              <a:gd name="connsiteX20" fmla="*/ 457200 w 854869"/>
              <a:gd name="connsiteY20" fmla="*/ 333375 h 347662"/>
              <a:gd name="connsiteX21" fmla="*/ 550069 w 854869"/>
              <a:gd name="connsiteY21" fmla="*/ 342900 h 347662"/>
              <a:gd name="connsiteX22" fmla="*/ 604838 w 854869"/>
              <a:gd name="connsiteY22" fmla="*/ 347662 h 347662"/>
              <a:gd name="connsiteX23" fmla="*/ 669132 w 854869"/>
              <a:gd name="connsiteY23" fmla="*/ 345281 h 347662"/>
              <a:gd name="connsiteX24" fmla="*/ 733425 w 854869"/>
              <a:gd name="connsiteY24" fmla="*/ 335756 h 347662"/>
              <a:gd name="connsiteX25" fmla="*/ 790575 w 854869"/>
              <a:gd name="connsiteY25" fmla="*/ 321469 h 347662"/>
              <a:gd name="connsiteX26" fmla="*/ 826294 w 854869"/>
              <a:gd name="connsiteY26" fmla="*/ 302419 h 347662"/>
              <a:gd name="connsiteX27" fmla="*/ 840582 w 854869"/>
              <a:gd name="connsiteY27" fmla="*/ 283369 h 347662"/>
              <a:gd name="connsiteX28" fmla="*/ 852488 w 854869"/>
              <a:gd name="connsiteY28" fmla="*/ 264319 h 347662"/>
              <a:gd name="connsiteX29" fmla="*/ 854869 w 854869"/>
              <a:gd name="connsiteY29" fmla="*/ 245269 h 347662"/>
              <a:gd name="connsiteX30" fmla="*/ 850107 w 854869"/>
              <a:gd name="connsiteY30" fmla="*/ 228600 h 347662"/>
              <a:gd name="connsiteX31" fmla="*/ 835819 w 854869"/>
              <a:gd name="connsiteY31" fmla="*/ 204787 h 347662"/>
              <a:gd name="connsiteX32" fmla="*/ 807244 w 854869"/>
              <a:gd name="connsiteY32" fmla="*/ 183356 h 347662"/>
              <a:gd name="connsiteX33" fmla="*/ 762000 w 854869"/>
              <a:gd name="connsiteY33" fmla="*/ 159544 h 347662"/>
              <a:gd name="connsiteX34" fmla="*/ 719138 w 854869"/>
              <a:gd name="connsiteY34" fmla="*/ 145256 h 347662"/>
              <a:gd name="connsiteX35" fmla="*/ 671513 w 854869"/>
              <a:gd name="connsiteY35" fmla="*/ 135731 h 347662"/>
              <a:gd name="connsiteX36" fmla="*/ 595313 w 854869"/>
              <a:gd name="connsiteY36" fmla="*/ 121444 h 347662"/>
              <a:gd name="connsiteX37" fmla="*/ 514350 w 854869"/>
              <a:gd name="connsiteY37" fmla="*/ 119062 h 347662"/>
              <a:gd name="connsiteX38" fmla="*/ 447675 w 854869"/>
              <a:gd name="connsiteY38" fmla="*/ 116681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54869" h="347662">
                <a:moveTo>
                  <a:pt x="447675" y="116681"/>
                </a:moveTo>
                <a:lnTo>
                  <a:pt x="366713" y="111919"/>
                </a:lnTo>
                <a:lnTo>
                  <a:pt x="323850" y="107156"/>
                </a:lnTo>
                <a:lnTo>
                  <a:pt x="264319" y="97631"/>
                </a:lnTo>
                <a:lnTo>
                  <a:pt x="195263" y="76200"/>
                </a:lnTo>
                <a:lnTo>
                  <a:pt x="128588" y="47625"/>
                </a:lnTo>
                <a:lnTo>
                  <a:pt x="71438" y="16669"/>
                </a:lnTo>
                <a:lnTo>
                  <a:pt x="35719" y="0"/>
                </a:lnTo>
                <a:lnTo>
                  <a:pt x="21432" y="0"/>
                </a:lnTo>
                <a:lnTo>
                  <a:pt x="7144" y="2381"/>
                </a:lnTo>
                <a:lnTo>
                  <a:pt x="0" y="11906"/>
                </a:lnTo>
                <a:lnTo>
                  <a:pt x="0" y="38100"/>
                </a:lnTo>
                <a:lnTo>
                  <a:pt x="19050" y="83344"/>
                </a:lnTo>
                <a:lnTo>
                  <a:pt x="50007" y="126206"/>
                </a:lnTo>
                <a:lnTo>
                  <a:pt x="92869" y="171450"/>
                </a:lnTo>
                <a:lnTo>
                  <a:pt x="140494" y="209550"/>
                </a:lnTo>
                <a:lnTo>
                  <a:pt x="188119" y="240506"/>
                </a:lnTo>
                <a:lnTo>
                  <a:pt x="235744" y="266700"/>
                </a:lnTo>
                <a:lnTo>
                  <a:pt x="311944" y="297656"/>
                </a:lnTo>
                <a:lnTo>
                  <a:pt x="369094" y="314325"/>
                </a:lnTo>
                <a:lnTo>
                  <a:pt x="457200" y="333375"/>
                </a:lnTo>
                <a:lnTo>
                  <a:pt x="550069" y="342900"/>
                </a:lnTo>
                <a:lnTo>
                  <a:pt x="604838" y="347662"/>
                </a:lnTo>
                <a:lnTo>
                  <a:pt x="669132" y="345281"/>
                </a:lnTo>
                <a:lnTo>
                  <a:pt x="733425" y="335756"/>
                </a:lnTo>
                <a:lnTo>
                  <a:pt x="790575" y="321469"/>
                </a:lnTo>
                <a:lnTo>
                  <a:pt x="826294" y="302419"/>
                </a:lnTo>
                <a:lnTo>
                  <a:pt x="840582" y="283369"/>
                </a:lnTo>
                <a:lnTo>
                  <a:pt x="852488" y="264319"/>
                </a:lnTo>
                <a:lnTo>
                  <a:pt x="854869" y="245269"/>
                </a:lnTo>
                <a:lnTo>
                  <a:pt x="850107" y="228600"/>
                </a:lnTo>
                <a:lnTo>
                  <a:pt x="835819" y="204787"/>
                </a:lnTo>
                <a:lnTo>
                  <a:pt x="807244" y="183356"/>
                </a:lnTo>
                <a:lnTo>
                  <a:pt x="762000" y="159544"/>
                </a:lnTo>
                <a:lnTo>
                  <a:pt x="719138" y="145256"/>
                </a:lnTo>
                <a:lnTo>
                  <a:pt x="671513" y="135731"/>
                </a:lnTo>
                <a:lnTo>
                  <a:pt x="595313" y="121444"/>
                </a:lnTo>
                <a:lnTo>
                  <a:pt x="514350" y="119062"/>
                </a:lnTo>
                <a:lnTo>
                  <a:pt x="447675" y="1166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C8B9DCA-8FF9-42F9-9A1B-395C24A220F6}"/>
              </a:ext>
            </a:extLst>
          </p:cNvPr>
          <p:cNvSpPr/>
          <p:nvPr/>
        </p:nvSpPr>
        <p:spPr>
          <a:xfrm>
            <a:off x="3665538" y="3633789"/>
            <a:ext cx="1911350" cy="561975"/>
          </a:xfrm>
          <a:custGeom>
            <a:avLst/>
            <a:gdLst>
              <a:gd name="connsiteX0" fmla="*/ 776288 w 1909763"/>
              <a:gd name="connsiteY0" fmla="*/ 228600 h 561975"/>
              <a:gd name="connsiteX1" fmla="*/ 597694 w 1909763"/>
              <a:gd name="connsiteY1" fmla="*/ 271462 h 561975"/>
              <a:gd name="connsiteX2" fmla="*/ 423863 w 1909763"/>
              <a:gd name="connsiteY2" fmla="*/ 309562 h 561975"/>
              <a:gd name="connsiteX3" fmla="*/ 321469 w 1909763"/>
              <a:gd name="connsiteY3" fmla="*/ 330993 h 561975"/>
              <a:gd name="connsiteX4" fmla="*/ 283369 w 1909763"/>
              <a:gd name="connsiteY4" fmla="*/ 326231 h 561975"/>
              <a:gd name="connsiteX5" fmla="*/ 230982 w 1909763"/>
              <a:gd name="connsiteY5" fmla="*/ 314325 h 561975"/>
              <a:gd name="connsiteX6" fmla="*/ 173832 w 1909763"/>
              <a:gd name="connsiteY6" fmla="*/ 292893 h 561975"/>
              <a:gd name="connsiteX7" fmla="*/ 119063 w 1909763"/>
              <a:gd name="connsiteY7" fmla="*/ 269081 h 561975"/>
              <a:gd name="connsiteX8" fmla="*/ 69057 w 1909763"/>
              <a:gd name="connsiteY8" fmla="*/ 240506 h 561975"/>
              <a:gd name="connsiteX9" fmla="*/ 30957 w 1909763"/>
              <a:gd name="connsiteY9" fmla="*/ 219075 h 561975"/>
              <a:gd name="connsiteX10" fmla="*/ 7144 w 1909763"/>
              <a:gd name="connsiteY10" fmla="*/ 219075 h 561975"/>
              <a:gd name="connsiteX11" fmla="*/ 0 w 1909763"/>
              <a:gd name="connsiteY11" fmla="*/ 233362 h 561975"/>
              <a:gd name="connsiteX12" fmla="*/ 4763 w 1909763"/>
              <a:gd name="connsiteY12" fmla="*/ 259556 h 561975"/>
              <a:gd name="connsiteX13" fmla="*/ 28575 w 1909763"/>
              <a:gd name="connsiteY13" fmla="*/ 311943 h 561975"/>
              <a:gd name="connsiteX14" fmla="*/ 66675 w 1909763"/>
              <a:gd name="connsiteY14" fmla="*/ 369093 h 561975"/>
              <a:gd name="connsiteX15" fmla="*/ 119063 w 1909763"/>
              <a:gd name="connsiteY15" fmla="*/ 435768 h 561975"/>
              <a:gd name="connsiteX16" fmla="*/ 159544 w 1909763"/>
              <a:gd name="connsiteY16" fmla="*/ 478631 h 561975"/>
              <a:gd name="connsiteX17" fmla="*/ 197644 w 1909763"/>
              <a:gd name="connsiteY17" fmla="*/ 509587 h 561975"/>
              <a:gd name="connsiteX18" fmla="*/ 233363 w 1909763"/>
              <a:gd name="connsiteY18" fmla="*/ 533400 h 561975"/>
              <a:gd name="connsiteX19" fmla="*/ 269082 w 1909763"/>
              <a:gd name="connsiteY19" fmla="*/ 547687 h 561975"/>
              <a:gd name="connsiteX20" fmla="*/ 300038 w 1909763"/>
              <a:gd name="connsiteY20" fmla="*/ 554831 h 561975"/>
              <a:gd name="connsiteX21" fmla="*/ 340519 w 1909763"/>
              <a:gd name="connsiteY21" fmla="*/ 561975 h 561975"/>
              <a:gd name="connsiteX22" fmla="*/ 402432 w 1909763"/>
              <a:gd name="connsiteY22" fmla="*/ 547687 h 561975"/>
              <a:gd name="connsiteX23" fmla="*/ 576263 w 1909763"/>
              <a:gd name="connsiteY23" fmla="*/ 485775 h 561975"/>
              <a:gd name="connsiteX24" fmla="*/ 804863 w 1909763"/>
              <a:gd name="connsiteY24" fmla="*/ 414337 h 561975"/>
              <a:gd name="connsiteX25" fmla="*/ 1092994 w 1909763"/>
              <a:gd name="connsiteY25" fmla="*/ 330993 h 561975"/>
              <a:gd name="connsiteX26" fmla="*/ 1314450 w 1909763"/>
              <a:gd name="connsiteY26" fmla="*/ 271462 h 561975"/>
              <a:gd name="connsiteX27" fmla="*/ 1438275 w 1909763"/>
              <a:gd name="connsiteY27" fmla="*/ 240506 h 561975"/>
              <a:gd name="connsiteX28" fmla="*/ 1488282 w 1909763"/>
              <a:gd name="connsiteY28" fmla="*/ 238125 h 561975"/>
              <a:gd name="connsiteX29" fmla="*/ 1847850 w 1909763"/>
              <a:gd name="connsiteY29" fmla="*/ 321468 h 561975"/>
              <a:gd name="connsiteX30" fmla="*/ 1885950 w 1909763"/>
              <a:gd name="connsiteY30" fmla="*/ 295275 h 561975"/>
              <a:gd name="connsiteX31" fmla="*/ 1905000 w 1909763"/>
              <a:gd name="connsiteY31" fmla="*/ 273843 h 561975"/>
              <a:gd name="connsiteX32" fmla="*/ 1909763 w 1909763"/>
              <a:gd name="connsiteY32" fmla="*/ 257175 h 561975"/>
              <a:gd name="connsiteX33" fmla="*/ 1909763 w 1909763"/>
              <a:gd name="connsiteY33" fmla="*/ 240506 h 561975"/>
              <a:gd name="connsiteX34" fmla="*/ 1895475 w 1909763"/>
              <a:gd name="connsiteY34" fmla="*/ 214312 h 561975"/>
              <a:gd name="connsiteX35" fmla="*/ 1862138 w 1909763"/>
              <a:gd name="connsiteY35" fmla="*/ 176212 h 561975"/>
              <a:gd name="connsiteX36" fmla="*/ 1776413 w 1909763"/>
              <a:gd name="connsiteY36" fmla="*/ 111918 h 561975"/>
              <a:gd name="connsiteX37" fmla="*/ 1662113 w 1909763"/>
              <a:gd name="connsiteY37" fmla="*/ 33337 h 561975"/>
              <a:gd name="connsiteX38" fmla="*/ 1616869 w 1909763"/>
              <a:gd name="connsiteY38" fmla="*/ 7143 h 561975"/>
              <a:gd name="connsiteX39" fmla="*/ 1593057 w 1909763"/>
              <a:gd name="connsiteY39" fmla="*/ 0 h 561975"/>
              <a:gd name="connsiteX40" fmla="*/ 1545432 w 1909763"/>
              <a:gd name="connsiteY40" fmla="*/ 4762 h 561975"/>
              <a:gd name="connsiteX41" fmla="*/ 1478757 w 1909763"/>
              <a:gd name="connsiteY41" fmla="*/ 23812 h 561975"/>
              <a:gd name="connsiteX42" fmla="*/ 1390650 w 1909763"/>
              <a:gd name="connsiteY42" fmla="*/ 64293 h 561975"/>
              <a:gd name="connsiteX43" fmla="*/ 1283494 w 1909763"/>
              <a:gd name="connsiteY43" fmla="*/ 92868 h 561975"/>
              <a:gd name="connsiteX44" fmla="*/ 990600 w 1909763"/>
              <a:gd name="connsiteY44" fmla="*/ 171450 h 561975"/>
              <a:gd name="connsiteX45" fmla="*/ 776288 w 1909763"/>
              <a:gd name="connsiteY45" fmla="*/ 228600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09763" h="561975">
                <a:moveTo>
                  <a:pt x="776288" y="228600"/>
                </a:moveTo>
                <a:lnTo>
                  <a:pt x="597694" y="271462"/>
                </a:lnTo>
                <a:lnTo>
                  <a:pt x="423863" y="309562"/>
                </a:lnTo>
                <a:lnTo>
                  <a:pt x="321469" y="330993"/>
                </a:lnTo>
                <a:lnTo>
                  <a:pt x="283369" y="326231"/>
                </a:lnTo>
                <a:lnTo>
                  <a:pt x="230982" y="314325"/>
                </a:lnTo>
                <a:lnTo>
                  <a:pt x="173832" y="292893"/>
                </a:lnTo>
                <a:lnTo>
                  <a:pt x="119063" y="269081"/>
                </a:lnTo>
                <a:lnTo>
                  <a:pt x="69057" y="240506"/>
                </a:lnTo>
                <a:lnTo>
                  <a:pt x="30957" y="219075"/>
                </a:lnTo>
                <a:lnTo>
                  <a:pt x="7144" y="219075"/>
                </a:lnTo>
                <a:lnTo>
                  <a:pt x="0" y="233362"/>
                </a:lnTo>
                <a:lnTo>
                  <a:pt x="4763" y="259556"/>
                </a:lnTo>
                <a:lnTo>
                  <a:pt x="28575" y="311943"/>
                </a:lnTo>
                <a:lnTo>
                  <a:pt x="66675" y="369093"/>
                </a:lnTo>
                <a:lnTo>
                  <a:pt x="119063" y="435768"/>
                </a:lnTo>
                <a:lnTo>
                  <a:pt x="159544" y="478631"/>
                </a:lnTo>
                <a:lnTo>
                  <a:pt x="197644" y="509587"/>
                </a:lnTo>
                <a:lnTo>
                  <a:pt x="233363" y="533400"/>
                </a:lnTo>
                <a:lnTo>
                  <a:pt x="269082" y="547687"/>
                </a:lnTo>
                <a:lnTo>
                  <a:pt x="300038" y="554831"/>
                </a:lnTo>
                <a:lnTo>
                  <a:pt x="340519" y="561975"/>
                </a:lnTo>
                <a:lnTo>
                  <a:pt x="402432" y="547687"/>
                </a:lnTo>
                <a:lnTo>
                  <a:pt x="576263" y="485775"/>
                </a:lnTo>
                <a:lnTo>
                  <a:pt x="804863" y="414337"/>
                </a:lnTo>
                <a:lnTo>
                  <a:pt x="1092994" y="330993"/>
                </a:lnTo>
                <a:lnTo>
                  <a:pt x="1314450" y="271462"/>
                </a:lnTo>
                <a:lnTo>
                  <a:pt x="1438275" y="240506"/>
                </a:lnTo>
                <a:lnTo>
                  <a:pt x="1488282" y="238125"/>
                </a:lnTo>
                <a:lnTo>
                  <a:pt x="1847850" y="321468"/>
                </a:lnTo>
                <a:lnTo>
                  <a:pt x="1885950" y="295275"/>
                </a:lnTo>
                <a:lnTo>
                  <a:pt x="1905000" y="273843"/>
                </a:lnTo>
                <a:lnTo>
                  <a:pt x="1909763" y="257175"/>
                </a:lnTo>
                <a:lnTo>
                  <a:pt x="1909763" y="240506"/>
                </a:lnTo>
                <a:lnTo>
                  <a:pt x="1895475" y="214312"/>
                </a:lnTo>
                <a:lnTo>
                  <a:pt x="1862138" y="176212"/>
                </a:lnTo>
                <a:lnTo>
                  <a:pt x="1776413" y="111918"/>
                </a:lnTo>
                <a:lnTo>
                  <a:pt x="1662113" y="33337"/>
                </a:lnTo>
                <a:lnTo>
                  <a:pt x="1616869" y="7143"/>
                </a:lnTo>
                <a:lnTo>
                  <a:pt x="1593057" y="0"/>
                </a:lnTo>
                <a:lnTo>
                  <a:pt x="1545432" y="4762"/>
                </a:lnTo>
                <a:lnTo>
                  <a:pt x="1478757" y="23812"/>
                </a:lnTo>
                <a:lnTo>
                  <a:pt x="1390650" y="64293"/>
                </a:lnTo>
                <a:lnTo>
                  <a:pt x="1283494" y="92868"/>
                </a:lnTo>
                <a:lnTo>
                  <a:pt x="990600" y="171450"/>
                </a:lnTo>
                <a:lnTo>
                  <a:pt x="776288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BBA03920-B8B2-46F6-AB12-328FAFBA0FFC}"/>
              </a:ext>
            </a:extLst>
          </p:cNvPr>
          <p:cNvSpPr/>
          <p:nvPr/>
        </p:nvSpPr>
        <p:spPr>
          <a:xfrm>
            <a:off x="4597400" y="3838575"/>
            <a:ext cx="960438" cy="1123950"/>
          </a:xfrm>
          <a:custGeom>
            <a:avLst/>
            <a:gdLst>
              <a:gd name="connsiteX0" fmla="*/ 383381 w 959644"/>
              <a:gd name="connsiteY0" fmla="*/ 464344 h 1123950"/>
              <a:gd name="connsiteX1" fmla="*/ 466725 w 959644"/>
              <a:gd name="connsiteY1" fmla="*/ 309563 h 1123950"/>
              <a:gd name="connsiteX2" fmla="*/ 535781 w 959644"/>
              <a:gd name="connsiteY2" fmla="*/ 173831 h 1123950"/>
              <a:gd name="connsiteX3" fmla="*/ 581025 w 959644"/>
              <a:gd name="connsiteY3" fmla="*/ 80963 h 1123950"/>
              <a:gd name="connsiteX4" fmla="*/ 583406 w 959644"/>
              <a:gd name="connsiteY4" fmla="*/ 64294 h 1123950"/>
              <a:gd name="connsiteX5" fmla="*/ 581025 w 959644"/>
              <a:gd name="connsiteY5" fmla="*/ 50006 h 1123950"/>
              <a:gd name="connsiteX6" fmla="*/ 557213 w 959644"/>
              <a:gd name="connsiteY6" fmla="*/ 0 h 1123950"/>
              <a:gd name="connsiteX7" fmla="*/ 959644 w 959644"/>
              <a:gd name="connsiteY7" fmla="*/ 80963 h 1123950"/>
              <a:gd name="connsiteX8" fmla="*/ 916781 w 959644"/>
              <a:gd name="connsiteY8" fmla="*/ 116681 h 1123950"/>
              <a:gd name="connsiteX9" fmla="*/ 878681 w 959644"/>
              <a:gd name="connsiteY9" fmla="*/ 145256 h 1123950"/>
              <a:gd name="connsiteX10" fmla="*/ 831056 w 959644"/>
              <a:gd name="connsiteY10" fmla="*/ 185738 h 1123950"/>
              <a:gd name="connsiteX11" fmla="*/ 754856 w 959644"/>
              <a:gd name="connsiteY11" fmla="*/ 290513 h 1123950"/>
              <a:gd name="connsiteX12" fmla="*/ 576263 w 959644"/>
              <a:gd name="connsiteY12" fmla="*/ 521494 h 1123950"/>
              <a:gd name="connsiteX13" fmla="*/ 409575 w 959644"/>
              <a:gd name="connsiteY13" fmla="*/ 726281 h 1123950"/>
              <a:gd name="connsiteX14" fmla="*/ 209550 w 959644"/>
              <a:gd name="connsiteY14" fmla="*/ 973931 h 1123950"/>
              <a:gd name="connsiteX15" fmla="*/ 73819 w 959644"/>
              <a:gd name="connsiteY15" fmla="*/ 1123950 h 1123950"/>
              <a:gd name="connsiteX16" fmla="*/ 0 w 959644"/>
              <a:gd name="connsiteY16" fmla="*/ 1057275 h 1123950"/>
              <a:gd name="connsiteX17" fmla="*/ 107156 w 959644"/>
              <a:gd name="connsiteY17" fmla="*/ 904875 h 1123950"/>
              <a:gd name="connsiteX18" fmla="*/ 230981 w 959644"/>
              <a:gd name="connsiteY18" fmla="*/ 721519 h 1123950"/>
              <a:gd name="connsiteX19" fmla="*/ 326231 w 959644"/>
              <a:gd name="connsiteY19" fmla="*/ 561975 h 1123950"/>
              <a:gd name="connsiteX20" fmla="*/ 383381 w 959644"/>
              <a:gd name="connsiteY20" fmla="*/ 464344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9644" h="1123950">
                <a:moveTo>
                  <a:pt x="383381" y="464344"/>
                </a:moveTo>
                <a:lnTo>
                  <a:pt x="466725" y="309563"/>
                </a:lnTo>
                <a:lnTo>
                  <a:pt x="535781" y="173831"/>
                </a:lnTo>
                <a:lnTo>
                  <a:pt x="581025" y="80963"/>
                </a:lnTo>
                <a:lnTo>
                  <a:pt x="583406" y="64294"/>
                </a:lnTo>
                <a:lnTo>
                  <a:pt x="581025" y="50006"/>
                </a:lnTo>
                <a:lnTo>
                  <a:pt x="557213" y="0"/>
                </a:lnTo>
                <a:lnTo>
                  <a:pt x="959644" y="80963"/>
                </a:lnTo>
                <a:lnTo>
                  <a:pt x="916781" y="116681"/>
                </a:lnTo>
                <a:lnTo>
                  <a:pt x="878681" y="145256"/>
                </a:lnTo>
                <a:lnTo>
                  <a:pt x="831056" y="185738"/>
                </a:lnTo>
                <a:lnTo>
                  <a:pt x="754856" y="290513"/>
                </a:lnTo>
                <a:lnTo>
                  <a:pt x="576263" y="521494"/>
                </a:lnTo>
                <a:lnTo>
                  <a:pt x="409575" y="726281"/>
                </a:lnTo>
                <a:lnTo>
                  <a:pt x="209550" y="973931"/>
                </a:lnTo>
                <a:lnTo>
                  <a:pt x="73819" y="1123950"/>
                </a:lnTo>
                <a:lnTo>
                  <a:pt x="0" y="1057275"/>
                </a:lnTo>
                <a:lnTo>
                  <a:pt x="107156" y="904875"/>
                </a:lnTo>
                <a:lnTo>
                  <a:pt x="230981" y="721519"/>
                </a:lnTo>
                <a:lnTo>
                  <a:pt x="326231" y="561975"/>
                </a:lnTo>
                <a:lnTo>
                  <a:pt x="383381" y="4643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24B6CB72-3672-44BA-AAB8-E1B385CFD79A}"/>
              </a:ext>
            </a:extLst>
          </p:cNvPr>
          <p:cNvSpPr/>
          <p:nvPr/>
        </p:nvSpPr>
        <p:spPr>
          <a:xfrm>
            <a:off x="4073525" y="4583113"/>
            <a:ext cx="998538" cy="950912"/>
          </a:xfrm>
          <a:custGeom>
            <a:avLst/>
            <a:gdLst>
              <a:gd name="connsiteX0" fmla="*/ 378619 w 997744"/>
              <a:gd name="connsiteY0" fmla="*/ 335757 h 950119"/>
              <a:gd name="connsiteX1" fmla="*/ 309563 w 997744"/>
              <a:gd name="connsiteY1" fmla="*/ 273844 h 950119"/>
              <a:gd name="connsiteX2" fmla="*/ 228600 w 997744"/>
              <a:gd name="connsiteY2" fmla="*/ 204788 h 950119"/>
              <a:gd name="connsiteX3" fmla="*/ 140494 w 997744"/>
              <a:gd name="connsiteY3" fmla="*/ 138113 h 950119"/>
              <a:gd name="connsiteX4" fmla="*/ 76200 w 997744"/>
              <a:gd name="connsiteY4" fmla="*/ 90488 h 950119"/>
              <a:gd name="connsiteX5" fmla="*/ 26194 w 997744"/>
              <a:gd name="connsiteY5" fmla="*/ 57150 h 950119"/>
              <a:gd name="connsiteX6" fmla="*/ 4763 w 997744"/>
              <a:gd name="connsiteY6" fmla="*/ 33338 h 950119"/>
              <a:gd name="connsiteX7" fmla="*/ 0 w 997744"/>
              <a:gd name="connsiteY7" fmla="*/ 16669 h 950119"/>
              <a:gd name="connsiteX8" fmla="*/ 0 w 997744"/>
              <a:gd name="connsiteY8" fmla="*/ 7144 h 950119"/>
              <a:gd name="connsiteX9" fmla="*/ 14288 w 997744"/>
              <a:gd name="connsiteY9" fmla="*/ 0 h 950119"/>
              <a:gd name="connsiteX10" fmla="*/ 45244 w 997744"/>
              <a:gd name="connsiteY10" fmla="*/ 2382 h 950119"/>
              <a:gd name="connsiteX11" fmla="*/ 133350 w 997744"/>
              <a:gd name="connsiteY11" fmla="*/ 16669 h 950119"/>
              <a:gd name="connsiteX12" fmla="*/ 230981 w 997744"/>
              <a:gd name="connsiteY12" fmla="*/ 47625 h 950119"/>
              <a:gd name="connsiteX13" fmla="*/ 314325 w 997744"/>
              <a:gd name="connsiteY13" fmla="*/ 80963 h 950119"/>
              <a:gd name="connsiteX14" fmla="*/ 381000 w 997744"/>
              <a:gd name="connsiteY14" fmla="*/ 114300 h 950119"/>
              <a:gd name="connsiteX15" fmla="*/ 452438 w 997744"/>
              <a:gd name="connsiteY15" fmla="*/ 152400 h 950119"/>
              <a:gd name="connsiteX16" fmla="*/ 547688 w 997744"/>
              <a:gd name="connsiteY16" fmla="*/ 207169 h 950119"/>
              <a:gd name="connsiteX17" fmla="*/ 597694 w 997744"/>
              <a:gd name="connsiteY17" fmla="*/ 238125 h 950119"/>
              <a:gd name="connsiteX18" fmla="*/ 685800 w 997744"/>
              <a:gd name="connsiteY18" fmla="*/ 269082 h 950119"/>
              <a:gd name="connsiteX19" fmla="*/ 738188 w 997744"/>
              <a:gd name="connsiteY19" fmla="*/ 328613 h 950119"/>
              <a:gd name="connsiteX20" fmla="*/ 795338 w 997744"/>
              <a:gd name="connsiteY20" fmla="*/ 395288 h 950119"/>
              <a:gd name="connsiteX21" fmla="*/ 852488 w 997744"/>
              <a:gd name="connsiteY21" fmla="*/ 469107 h 950119"/>
              <a:gd name="connsiteX22" fmla="*/ 902494 w 997744"/>
              <a:gd name="connsiteY22" fmla="*/ 538163 h 950119"/>
              <a:gd name="connsiteX23" fmla="*/ 928688 w 997744"/>
              <a:gd name="connsiteY23" fmla="*/ 578644 h 950119"/>
              <a:gd name="connsiteX24" fmla="*/ 959644 w 997744"/>
              <a:gd name="connsiteY24" fmla="*/ 633413 h 950119"/>
              <a:gd name="connsiteX25" fmla="*/ 969169 w 997744"/>
              <a:gd name="connsiteY25" fmla="*/ 657225 h 950119"/>
              <a:gd name="connsiteX26" fmla="*/ 983456 w 997744"/>
              <a:gd name="connsiteY26" fmla="*/ 695325 h 950119"/>
              <a:gd name="connsiteX27" fmla="*/ 997744 w 997744"/>
              <a:gd name="connsiteY27" fmla="*/ 754857 h 950119"/>
              <a:gd name="connsiteX28" fmla="*/ 997744 w 997744"/>
              <a:gd name="connsiteY28" fmla="*/ 788194 h 950119"/>
              <a:gd name="connsiteX29" fmla="*/ 995363 w 997744"/>
              <a:gd name="connsiteY29" fmla="*/ 835819 h 950119"/>
              <a:gd name="connsiteX30" fmla="*/ 978694 w 997744"/>
              <a:gd name="connsiteY30" fmla="*/ 888207 h 950119"/>
              <a:gd name="connsiteX31" fmla="*/ 957263 w 997744"/>
              <a:gd name="connsiteY31" fmla="*/ 923925 h 950119"/>
              <a:gd name="connsiteX32" fmla="*/ 938213 w 997744"/>
              <a:gd name="connsiteY32" fmla="*/ 942975 h 950119"/>
              <a:gd name="connsiteX33" fmla="*/ 912019 w 997744"/>
              <a:gd name="connsiteY33" fmla="*/ 950119 h 950119"/>
              <a:gd name="connsiteX34" fmla="*/ 885825 w 997744"/>
              <a:gd name="connsiteY34" fmla="*/ 945357 h 950119"/>
              <a:gd name="connsiteX35" fmla="*/ 854869 w 997744"/>
              <a:gd name="connsiteY35" fmla="*/ 923925 h 950119"/>
              <a:gd name="connsiteX36" fmla="*/ 816769 w 997744"/>
              <a:gd name="connsiteY36" fmla="*/ 878682 h 950119"/>
              <a:gd name="connsiteX37" fmla="*/ 747713 w 997744"/>
              <a:gd name="connsiteY37" fmla="*/ 776288 h 950119"/>
              <a:gd name="connsiteX38" fmla="*/ 681038 w 997744"/>
              <a:gd name="connsiteY38" fmla="*/ 683419 h 950119"/>
              <a:gd name="connsiteX39" fmla="*/ 631031 w 997744"/>
              <a:gd name="connsiteY39" fmla="*/ 619125 h 950119"/>
              <a:gd name="connsiteX40" fmla="*/ 578644 w 997744"/>
              <a:gd name="connsiteY40" fmla="*/ 552450 h 950119"/>
              <a:gd name="connsiteX41" fmla="*/ 514350 w 997744"/>
              <a:gd name="connsiteY41" fmla="*/ 478632 h 950119"/>
              <a:gd name="connsiteX42" fmla="*/ 442913 w 997744"/>
              <a:gd name="connsiteY42" fmla="*/ 402432 h 950119"/>
              <a:gd name="connsiteX43" fmla="*/ 378619 w 997744"/>
              <a:gd name="connsiteY43" fmla="*/ 335757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97744" h="950119">
                <a:moveTo>
                  <a:pt x="378619" y="335757"/>
                </a:moveTo>
                <a:lnTo>
                  <a:pt x="309563" y="273844"/>
                </a:lnTo>
                <a:lnTo>
                  <a:pt x="228600" y="204788"/>
                </a:lnTo>
                <a:lnTo>
                  <a:pt x="140494" y="138113"/>
                </a:lnTo>
                <a:lnTo>
                  <a:pt x="76200" y="90488"/>
                </a:lnTo>
                <a:lnTo>
                  <a:pt x="26194" y="57150"/>
                </a:lnTo>
                <a:lnTo>
                  <a:pt x="4763" y="33338"/>
                </a:lnTo>
                <a:lnTo>
                  <a:pt x="0" y="16669"/>
                </a:lnTo>
                <a:lnTo>
                  <a:pt x="0" y="7144"/>
                </a:lnTo>
                <a:lnTo>
                  <a:pt x="14288" y="0"/>
                </a:lnTo>
                <a:lnTo>
                  <a:pt x="45244" y="2382"/>
                </a:lnTo>
                <a:lnTo>
                  <a:pt x="133350" y="16669"/>
                </a:lnTo>
                <a:lnTo>
                  <a:pt x="230981" y="47625"/>
                </a:lnTo>
                <a:lnTo>
                  <a:pt x="314325" y="80963"/>
                </a:lnTo>
                <a:lnTo>
                  <a:pt x="381000" y="114300"/>
                </a:lnTo>
                <a:lnTo>
                  <a:pt x="452438" y="152400"/>
                </a:lnTo>
                <a:lnTo>
                  <a:pt x="547688" y="207169"/>
                </a:lnTo>
                <a:lnTo>
                  <a:pt x="597694" y="238125"/>
                </a:lnTo>
                <a:lnTo>
                  <a:pt x="685800" y="269082"/>
                </a:lnTo>
                <a:lnTo>
                  <a:pt x="738188" y="328613"/>
                </a:lnTo>
                <a:lnTo>
                  <a:pt x="795338" y="395288"/>
                </a:lnTo>
                <a:lnTo>
                  <a:pt x="852488" y="469107"/>
                </a:lnTo>
                <a:lnTo>
                  <a:pt x="902494" y="538163"/>
                </a:lnTo>
                <a:lnTo>
                  <a:pt x="928688" y="578644"/>
                </a:lnTo>
                <a:lnTo>
                  <a:pt x="959644" y="633413"/>
                </a:lnTo>
                <a:lnTo>
                  <a:pt x="969169" y="657225"/>
                </a:lnTo>
                <a:lnTo>
                  <a:pt x="983456" y="695325"/>
                </a:lnTo>
                <a:lnTo>
                  <a:pt x="997744" y="754857"/>
                </a:lnTo>
                <a:lnTo>
                  <a:pt x="997744" y="788194"/>
                </a:lnTo>
                <a:lnTo>
                  <a:pt x="995363" y="835819"/>
                </a:lnTo>
                <a:lnTo>
                  <a:pt x="978694" y="888207"/>
                </a:lnTo>
                <a:lnTo>
                  <a:pt x="957263" y="923925"/>
                </a:lnTo>
                <a:lnTo>
                  <a:pt x="938213" y="942975"/>
                </a:lnTo>
                <a:lnTo>
                  <a:pt x="912019" y="950119"/>
                </a:lnTo>
                <a:lnTo>
                  <a:pt x="885825" y="945357"/>
                </a:lnTo>
                <a:lnTo>
                  <a:pt x="854869" y="923925"/>
                </a:lnTo>
                <a:lnTo>
                  <a:pt x="816769" y="878682"/>
                </a:lnTo>
                <a:lnTo>
                  <a:pt x="747713" y="776288"/>
                </a:lnTo>
                <a:lnTo>
                  <a:pt x="681038" y="683419"/>
                </a:lnTo>
                <a:lnTo>
                  <a:pt x="631031" y="619125"/>
                </a:lnTo>
                <a:lnTo>
                  <a:pt x="578644" y="552450"/>
                </a:lnTo>
                <a:lnTo>
                  <a:pt x="514350" y="478632"/>
                </a:lnTo>
                <a:lnTo>
                  <a:pt x="442913" y="402432"/>
                </a:lnTo>
                <a:lnTo>
                  <a:pt x="378619" y="3357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91D261B-819B-4A42-B226-E7F4B9812A7E}"/>
              </a:ext>
            </a:extLst>
          </p:cNvPr>
          <p:cNvSpPr/>
          <p:nvPr/>
        </p:nvSpPr>
        <p:spPr>
          <a:xfrm>
            <a:off x="6646863" y="1989138"/>
            <a:ext cx="558800" cy="844550"/>
          </a:xfrm>
          <a:custGeom>
            <a:avLst/>
            <a:gdLst>
              <a:gd name="connsiteX0" fmla="*/ 90488 w 557213"/>
              <a:gd name="connsiteY0" fmla="*/ 509587 h 845344"/>
              <a:gd name="connsiteX1" fmla="*/ 114300 w 557213"/>
              <a:gd name="connsiteY1" fmla="*/ 438150 h 845344"/>
              <a:gd name="connsiteX2" fmla="*/ 133350 w 557213"/>
              <a:gd name="connsiteY2" fmla="*/ 378619 h 845344"/>
              <a:gd name="connsiteX3" fmla="*/ 152400 w 557213"/>
              <a:gd name="connsiteY3" fmla="*/ 326231 h 845344"/>
              <a:gd name="connsiteX4" fmla="*/ 166688 w 557213"/>
              <a:gd name="connsiteY4" fmla="*/ 290512 h 845344"/>
              <a:gd name="connsiteX5" fmla="*/ 183357 w 557213"/>
              <a:gd name="connsiteY5" fmla="*/ 238125 h 845344"/>
              <a:gd name="connsiteX6" fmla="*/ 188119 w 557213"/>
              <a:gd name="connsiteY6" fmla="*/ 211931 h 845344"/>
              <a:gd name="connsiteX7" fmla="*/ 190500 w 557213"/>
              <a:gd name="connsiteY7" fmla="*/ 188119 h 845344"/>
              <a:gd name="connsiteX8" fmla="*/ 188119 w 557213"/>
              <a:gd name="connsiteY8" fmla="*/ 164306 h 845344"/>
              <a:gd name="connsiteX9" fmla="*/ 178594 w 557213"/>
              <a:gd name="connsiteY9" fmla="*/ 130969 h 845344"/>
              <a:gd name="connsiteX10" fmla="*/ 161925 w 557213"/>
              <a:gd name="connsiteY10" fmla="*/ 97631 h 845344"/>
              <a:gd name="connsiteX11" fmla="*/ 107157 w 557213"/>
              <a:gd name="connsiteY11" fmla="*/ 19050 h 845344"/>
              <a:gd name="connsiteX12" fmla="*/ 340519 w 557213"/>
              <a:gd name="connsiteY12" fmla="*/ 0 h 845344"/>
              <a:gd name="connsiteX13" fmla="*/ 438150 w 557213"/>
              <a:gd name="connsiteY13" fmla="*/ 52387 h 845344"/>
              <a:gd name="connsiteX14" fmla="*/ 473869 w 557213"/>
              <a:gd name="connsiteY14" fmla="*/ 73819 h 845344"/>
              <a:gd name="connsiteX15" fmla="*/ 504825 w 557213"/>
              <a:gd name="connsiteY15" fmla="*/ 97631 h 845344"/>
              <a:gd name="connsiteX16" fmla="*/ 531019 w 557213"/>
              <a:gd name="connsiteY16" fmla="*/ 119062 h 845344"/>
              <a:gd name="connsiteX17" fmla="*/ 547688 w 557213"/>
              <a:gd name="connsiteY17" fmla="*/ 133350 h 845344"/>
              <a:gd name="connsiteX18" fmla="*/ 557213 w 557213"/>
              <a:gd name="connsiteY18" fmla="*/ 152400 h 845344"/>
              <a:gd name="connsiteX19" fmla="*/ 550069 w 557213"/>
              <a:gd name="connsiteY19" fmla="*/ 178594 h 845344"/>
              <a:gd name="connsiteX20" fmla="*/ 533400 w 557213"/>
              <a:gd name="connsiteY20" fmla="*/ 204787 h 845344"/>
              <a:gd name="connsiteX21" fmla="*/ 500063 w 557213"/>
              <a:gd name="connsiteY21" fmla="*/ 233362 h 845344"/>
              <a:gd name="connsiteX22" fmla="*/ 457200 w 557213"/>
              <a:gd name="connsiteY22" fmla="*/ 259556 h 845344"/>
              <a:gd name="connsiteX23" fmla="*/ 421482 w 557213"/>
              <a:gd name="connsiteY23" fmla="*/ 302419 h 845344"/>
              <a:gd name="connsiteX24" fmla="*/ 347663 w 557213"/>
              <a:gd name="connsiteY24" fmla="*/ 411956 h 845344"/>
              <a:gd name="connsiteX25" fmla="*/ 242888 w 557213"/>
              <a:gd name="connsiteY25" fmla="*/ 578644 h 845344"/>
              <a:gd name="connsiteX26" fmla="*/ 104775 w 557213"/>
              <a:gd name="connsiteY26" fmla="*/ 835819 h 845344"/>
              <a:gd name="connsiteX27" fmla="*/ 0 w 557213"/>
              <a:gd name="connsiteY27" fmla="*/ 845344 h 845344"/>
              <a:gd name="connsiteX28" fmla="*/ 23813 w 557213"/>
              <a:gd name="connsiteY28" fmla="*/ 740569 h 845344"/>
              <a:gd name="connsiteX29" fmla="*/ 90488 w 557213"/>
              <a:gd name="connsiteY29" fmla="*/ 509587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7213" h="845344">
                <a:moveTo>
                  <a:pt x="90488" y="509587"/>
                </a:moveTo>
                <a:lnTo>
                  <a:pt x="114300" y="438150"/>
                </a:lnTo>
                <a:lnTo>
                  <a:pt x="133350" y="378619"/>
                </a:lnTo>
                <a:lnTo>
                  <a:pt x="152400" y="326231"/>
                </a:lnTo>
                <a:lnTo>
                  <a:pt x="166688" y="290512"/>
                </a:lnTo>
                <a:lnTo>
                  <a:pt x="183357" y="238125"/>
                </a:lnTo>
                <a:lnTo>
                  <a:pt x="188119" y="211931"/>
                </a:lnTo>
                <a:lnTo>
                  <a:pt x="190500" y="188119"/>
                </a:lnTo>
                <a:lnTo>
                  <a:pt x="188119" y="164306"/>
                </a:lnTo>
                <a:lnTo>
                  <a:pt x="178594" y="130969"/>
                </a:lnTo>
                <a:lnTo>
                  <a:pt x="161925" y="97631"/>
                </a:lnTo>
                <a:lnTo>
                  <a:pt x="107157" y="19050"/>
                </a:lnTo>
                <a:lnTo>
                  <a:pt x="340519" y="0"/>
                </a:lnTo>
                <a:lnTo>
                  <a:pt x="438150" y="52387"/>
                </a:lnTo>
                <a:lnTo>
                  <a:pt x="473869" y="73819"/>
                </a:lnTo>
                <a:lnTo>
                  <a:pt x="504825" y="97631"/>
                </a:lnTo>
                <a:lnTo>
                  <a:pt x="531019" y="119062"/>
                </a:lnTo>
                <a:lnTo>
                  <a:pt x="547688" y="133350"/>
                </a:lnTo>
                <a:lnTo>
                  <a:pt x="557213" y="152400"/>
                </a:lnTo>
                <a:lnTo>
                  <a:pt x="550069" y="178594"/>
                </a:lnTo>
                <a:lnTo>
                  <a:pt x="533400" y="204787"/>
                </a:lnTo>
                <a:lnTo>
                  <a:pt x="500063" y="233362"/>
                </a:lnTo>
                <a:lnTo>
                  <a:pt x="457200" y="259556"/>
                </a:lnTo>
                <a:lnTo>
                  <a:pt x="421482" y="302419"/>
                </a:lnTo>
                <a:lnTo>
                  <a:pt x="347663" y="411956"/>
                </a:lnTo>
                <a:lnTo>
                  <a:pt x="242888" y="578644"/>
                </a:lnTo>
                <a:lnTo>
                  <a:pt x="104775" y="835819"/>
                </a:lnTo>
                <a:lnTo>
                  <a:pt x="0" y="845344"/>
                </a:lnTo>
                <a:lnTo>
                  <a:pt x="23813" y="740569"/>
                </a:lnTo>
                <a:lnTo>
                  <a:pt x="90488" y="509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DB13946-1A19-4A94-892E-7A06E542A869}"/>
              </a:ext>
            </a:extLst>
          </p:cNvPr>
          <p:cNvSpPr/>
          <p:nvPr/>
        </p:nvSpPr>
        <p:spPr>
          <a:xfrm>
            <a:off x="6026151" y="2724150"/>
            <a:ext cx="346075" cy="2357438"/>
          </a:xfrm>
          <a:custGeom>
            <a:avLst/>
            <a:gdLst>
              <a:gd name="connsiteX0" fmla="*/ 343667 w 346735"/>
              <a:gd name="connsiteY0" fmla="*/ 478679 h 2356575"/>
              <a:gd name="connsiteX1" fmla="*/ 343667 w 346735"/>
              <a:gd name="connsiteY1" fmla="*/ 739498 h 2356575"/>
              <a:gd name="connsiteX2" fmla="*/ 343667 w 346735"/>
              <a:gd name="connsiteY2" fmla="*/ 1031002 h 2356575"/>
              <a:gd name="connsiteX3" fmla="*/ 346735 w 346735"/>
              <a:gd name="connsiteY3" fmla="*/ 1432969 h 2356575"/>
              <a:gd name="connsiteX4" fmla="*/ 343667 w 346735"/>
              <a:gd name="connsiteY4" fmla="*/ 1656967 h 2356575"/>
              <a:gd name="connsiteX5" fmla="*/ 328325 w 346735"/>
              <a:gd name="connsiteY5" fmla="*/ 1954607 h 2356575"/>
              <a:gd name="connsiteX6" fmla="*/ 322188 w 346735"/>
              <a:gd name="connsiteY6" fmla="*/ 2126441 h 2356575"/>
              <a:gd name="connsiteX7" fmla="*/ 322188 w 346735"/>
              <a:gd name="connsiteY7" fmla="*/ 2270658 h 2356575"/>
              <a:gd name="connsiteX8" fmla="*/ 297640 w 346735"/>
              <a:gd name="connsiteY8" fmla="*/ 2328959 h 2356575"/>
              <a:gd name="connsiteX9" fmla="*/ 276161 w 346735"/>
              <a:gd name="connsiteY9" fmla="*/ 2350438 h 2356575"/>
              <a:gd name="connsiteX10" fmla="*/ 251613 w 346735"/>
              <a:gd name="connsiteY10" fmla="*/ 2356575 h 2356575"/>
              <a:gd name="connsiteX11" fmla="*/ 227066 w 346735"/>
              <a:gd name="connsiteY11" fmla="*/ 2347369 h 2356575"/>
              <a:gd name="connsiteX12" fmla="*/ 202518 w 346735"/>
              <a:gd name="connsiteY12" fmla="*/ 2325890 h 2356575"/>
              <a:gd name="connsiteX13" fmla="*/ 181039 w 346735"/>
              <a:gd name="connsiteY13" fmla="*/ 2292137 h 2356575"/>
              <a:gd name="connsiteX14" fmla="*/ 159560 w 346735"/>
              <a:gd name="connsiteY14" fmla="*/ 2258384 h 2356575"/>
              <a:gd name="connsiteX15" fmla="*/ 135012 w 346735"/>
              <a:gd name="connsiteY15" fmla="*/ 2227700 h 2356575"/>
              <a:gd name="connsiteX16" fmla="*/ 113533 w 346735"/>
              <a:gd name="connsiteY16" fmla="*/ 2181673 h 2356575"/>
              <a:gd name="connsiteX17" fmla="*/ 98190 w 346735"/>
              <a:gd name="connsiteY17" fmla="*/ 2108030 h 2356575"/>
              <a:gd name="connsiteX18" fmla="*/ 92054 w 346735"/>
              <a:gd name="connsiteY18" fmla="*/ 2006771 h 2356575"/>
              <a:gd name="connsiteX19" fmla="*/ 95122 w 346735"/>
              <a:gd name="connsiteY19" fmla="*/ 1939265 h 2356575"/>
              <a:gd name="connsiteX20" fmla="*/ 107396 w 346735"/>
              <a:gd name="connsiteY20" fmla="*/ 1825732 h 2356575"/>
              <a:gd name="connsiteX21" fmla="*/ 119670 w 346735"/>
              <a:gd name="connsiteY21" fmla="*/ 1690720 h 2356575"/>
              <a:gd name="connsiteX22" fmla="*/ 122738 w 346735"/>
              <a:gd name="connsiteY22" fmla="*/ 1534228 h 2356575"/>
              <a:gd name="connsiteX23" fmla="*/ 122738 w 346735"/>
              <a:gd name="connsiteY23" fmla="*/ 1052481 h 2356575"/>
              <a:gd name="connsiteX24" fmla="*/ 122738 w 346735"/>
              <a:gd name="connsiteY24" fmla="*/ 377420 h 2356575"/>
              <a:gd name="connsiteX25" fmla="*/ 125807 w 346735"/>
              <a:gd name="connsiteY25" fmla="*/ 340599 h 2356575"/>
              <a:gd name="connsiteX26" fmla="*/ 122738 w 346735"/>
              <a:gd name="connsiteY26" fmla="*/ 294572 h 2356575"/>
              <a:gd name="connsiteX27" fmla="*/ 98190 w 346735"/>
              <a:gd name="connsiteY27" fmla="*/ 214792 h 2356575"/>
              <a:gd name="connsiteX28" fmla="*/ 52164 w 346735"/>
              <a:gd name="connsiteY28" fmla="*/ 113533 h 2356575"/>
              <a:gd name="connsiteX29" fmla="*/ 30684 w 346735"/>
              <a:gd name="connsiteY29" fmla="*/ 76712 h 2356575"/>
              <a:gd name="connsiteX30" fmla="*/ 3068 w 346735"/>
              <a:gd name="connsiteY30" fmla="*/ 36822 h 2356575"/>
              <a:gd name="connsiteX31" fmla="*/ 0 w 346735"/>
              <a:gd name="connsiteY31" fmla="*/ 18411 h 2356575"/>
              <a:gd name="connsiteX32" fmla="*/ 3068 w 346735"/>
              <a:gd name="connsiteY32" fmla="*/ 3069 h 2356575"/>
              <a:gd name="connsiteX33" fmla="*/ 24547 w 346735"/>
              <a:gd name="connsiteY33" fmla="*/ 0 h 2356575"/>
              <a:gd name="connsiteX34" fmla="*/ 85917 w 346735"/>
              <a:gd name="connsiteY34" fmla="*/ 15343 h 2356575"/>
              <a:gd name="connsiteX35" fmla="*/ 230134 w 346735"/>
              <a:gd name="connsiteY35" fmla="*/ 55232 h 2356575"/>
              <a:gd name="connsiteX36" fmla="*/ 316051 w 346735"/>
              <a:gd name="connsiteY36" fmla="*/ 79780 h 2356575"/>
              <a:gd name="connsiteX37" fmla="*/ 343667 w 346735"/>
              <a:gd name="connsiteY37" fmla="*/ 236271 h 2356575"/>
              <a:gd name="connsiteX38" fmla="*/ 343667 w 346735"/>
              <a:gd name="connsiteY38" fmla="*/ 478679 h 235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6735" h="2356575">
                <a:moveTo>
                  <a:pt x="343667" y="478679"/>
                </a:moveTo>
                <a:lnTo>
                  <a:pt x="343667" y="739498"/>
                </a:lnTo>
                <a:lnTo>
                  <a:pt x="343667" y="1031002"/>
                </a:lnTo>
                <a:cubicBezTo>
                  <a:pt x="344690" y="1164991"/>
                  <a:pt x="345712" y="1298980"/>
                  <a:pt x="346735" y="1432969"/>
                </a:cubicBezTo>
                <a:cubicBezTo>
                  <a:pt x="345712" y="1507635"/>
                  <a:pt x="344690" y="1582301"/>
                  <a:pt x="343667" y="1656967"/>
                </a:cubicBezTo>
                <a:lnTo>
                  <a:pt x="328325" y="1954607"/>
                </a:lnTo>
                <a:lnTo>
                  <a:pt x="322188" y="2126441"/>
                </a:lnTo>
                <a:lnTo>
                  <a:pt x="322188" y="2270658"/>
                </a:lnTo>
                <a:lnTo>
                  <a:pt x="297640" y="2328959"/>
                </a:lnTo>
                <a:lnTo>
                  <a:pt x="276161" y="2350438"/>
                </a:lnTo>
                <a:lnTo>
                  <a:pt x="251613" y="2356575"/>
                </a:lnTo>
                <a:lnTo>
                  <a:pt x="227066" y="2347369"/>
                </a:lnTo>
                <a:lnTo>
                  <a:pt x="202518" y="2325890"/>
                </a:lnTo>
                <a:lnTo>
                  <a:pt x="181039" y="2292137"/>
                </a:lnTo>
                <a:lnTo>
                  <a:pt x="159560" y="2258384"/>
                </a:lnTo>
                <a:lnTo>
                  <a:pt x="135012" y="2227700"/>
                </a:lnTo>
                <a:lnTo>
                  <a:pt x="113533" y="2181673"/>
                </a:lnTo>
                <a:lnTo>
                  <a:pt x="98190" y="2108030"/>
                </a:lnTo>
                <a:lnTo>
                  <a:pt x="92054" y="2006771"/>
                </a:lnTo>
                <a:lnTo>
                  <a:pt x="95122" y="1939265"/>
                </a:lnTo>
                <a:lnTo>
                  <a:pt x="107396" y="1825732"/>
                </a:lnTo>
                <a:lnTo>
                  <a:pt x="119670" y="1690720"/>
                </a:lnTo>
                <a:cubicBezTo>
                  <a:pt x="120693" y="1638556"/>
                  <a:pt x="121715" y="1586392"/>
                  <a:pt x="122738" y="1534228"/>
                </a:cubicBezTo>
                <a:lnTo>
                  <a:pt x="122738" y="1052481"/>
                </a:lnTo>
                <a:lnTo>
                  <a:pt x="122738" y="377420"/>
                </a:lnTo>
                <a:lnTo>
                  <a:pt x="125807" y="340599"/>
                </a:lnTo>
                <a:lnTo>
                  <a:pt x="122738" y="294572"/>
                </a:lnTo>
                <a:lnTo>
                  <a:pt x="98190" y="214792"/>
                </a:lnTo>
                <a:lnTo>
                  <a:pt x="52164" y="113533"/>
                </a:lnTo>
                <a:lnTo>
                  <a:pt x="30684" y="76712"/>
                </a:lnTo>
                <a:lnTo>
                  <a:pt x="3068" y="36822"/>
                </a:lnTo>
                <a:lnTo>
                  <a:pt x="0" y="18411"/>
                </a:lnTo>
                <a:lnTo>
                  <a:pt x="3068" y="3069"/>
                </a:lnTo>
                <a:lnTo>
                  <a:pt x="24547" y="0"/>
                </a:lnTo>
                <a:lnTo>
                  <a:pt x="85917" y="15343"/>
                </a:lnTo>
                <a:lnTo>
                  <a:pt x="230134" y="55232"/>
                </a:lnTo>
                <a:lnTo>
                  <a:pt x="316051" y="79780"/>
                </a:lnTo>
                <a:lnTo>
                  <a:pt x="343667" y="236271"/>
                </a:lnTo>
                <a:lnTo>
                  <a:pt x="343667" y="47867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A04B88F-0F93-47BE-A58C-E709900D68FC}"/>
              </a:ext>
            </a:extLst>
          </p:cNvPr>
          <p:cNvSpPr/>
          <p:nvPr/>
        </p:nvSpPr>
        <p:spPr>
          <a:xfrm>
            <a:off x="6289675" y="2582864"/>
            <a:ext cx="1809750" cy="2397125"/>
          </a:xfrm>
          <a:custGeom>
            <a:avLst/>
            <a:gdLst>
              <a:gd name="connsiteX0" fmla="*/ 589144 w 1810389"/>
              <a:gd name="connsiteY0" fmla="*/ 309914 h 2396465"/>
              <a:gd name="connsiteX1" fmla="*/ 401968 w 1810389"/>
              <a:gd name="connsiteY1" fmla="*/ 343667 h 2396465"/>
              <a:gd name="connsiteX2" fmla="*/ 217860 w 1810389"/>
              <a:gd name="connsiteY2" fmla="*/ 374352 h 2396465"/>
              <a:gd name="connsiteX3" fmla="*/ 42958 w 1810389"/>
              <a:gd name="connsiteY3" fmla="*/ 408105 h 2396465"/>
              <a:gd name="connsiteX4" fmla="*/ 0 w 1810389"/>
              <a:gd name="connsiteY4" fmla="*/ 208655 h 2396465"/>
              <a:gd name="connsiteX5" fmla="*/ 52164 w 1810389"/>
              <a:gd name="connsiteY5" fmla="*/ 220929 h 2396465"/>
              <a:gd name="connsiteX6" fmla="*/ 92054 w 1810389"/>
              <a:gd name="connsiteY6" fmla="*/ 223998 h 2396465"/>
              <a:gd name="connsiteX7" fmla="*/ 184107 w 1810389"/>
              <a:gd name="connsiteY7" fmla="*/ 214792 h 2396465"/>
              <a:gd name="connsiteX8" fmla="*/ 294572 w 1810389"/>
              <a:gd name="connsiteY8" fmla="*/ 196381 h 2396465"/>
              <a:gd name="connsiteX9" fmla="*/ 383557 w 1810389"/>
              <a:gd name="connsiteY9" fmla="*/ 177971 h 2396465"/>
              <a:gd name="connsiteX10" fmla="*/ 503227 w 1810389"/>
              <a:gd name="connsiteY10" fmla="*/ 156492 h 2396465"/>
              <a:gd name="connsiteX11" fmla="*/ 776320 w 1810389"/>
              <a:gd name="connsiteY11" fmla="*/ 116602 h 2396465"/>
              <a:gd name="connsiteX12" fmla="*/ 981906 w 1810389"/>
              <a:gd name="connsiteY12" fmla="*/ 88986 h 2396465"/>
              <a:gd name="connsiteX13" fmla="*/ 1178287 w 1810389"/>
              <a:gd name="connsiteY13" fmla="*/ 58301 h 2396465"/>
              <a:gd name="connsiteX14" fmla="*/ 1279546 w 1810389"/>
              <a:gd name="connsiteY14" fmla="*/ 42959 h 2396465"/>
              <a:gd name="connsiteX15" fmla="*/ 1390011 w 1810389"/>
              <a:gd name="connsiteY15" fmla="*/ 15343 h 2396465"/>
              <a:gd name="connsiteX16" fmla="*/ 1460585 w 1810389"/>
              <a:gd name="connsiteY16" fmla="*/ 0 h 2396465"/>
              <a:gd name="connsiteX17" fmla="*/ 1509681 w 1810389"/>
              <a:gd name="connsiteY17" fmla="*/ 3069 h 2396465"/>
              <a:gd name="connsiteX18" fmla="*/ 1564913 w 1810389"/>
              <a:gd name="connsiteY18" fmla="*/ 21479 h 2396465"/>
              <a:gd name="connsiteX19" fmla="*/ 1623213 w 1810389"/>
              <a:gd name="connsiteY19" fmla="*/ 55232 h 2396465"/>
              <a:gd name="connsiteX20" fmla="*/ 1675377 w 1810389"/>
              <a:gd name="connsiteY20" fmla="*/ 98191 h 2396465"/>
              <a:gd name="connsiteX21" fmla="*/ 1715267 w 1810389"/>
              <a:gd name="connsiteY21" fmla="*/ 135012 h 2396465"/>
              <a:gd name="connsiteX22" fmla="*/ 1745952 w 1810389"/>
              <a:gd name="connsiteY22" fmla="*/ 153423 h 2396465"/>
              <a:gd name="connsiteX23" fmla="*/ 1767431 w 1810389"/>
              <a:gd name="connsiteY23" fmla="*/ 168765 h 2396465"/>
              <a:gd name="connsiteX24" fmla="*/ 1785842 w 1810389"/>
              <a:gd name="connsiteY24" fmla="*/ 187176 h 2396465"/>
              <a:gd name="connsiteX25" fmla="*/ 1795047 w 1810389"/>
              <a:gd name="connsiteY25" fmla="*/ 202518 h 2396465"/>
              <a:gd name="connsiteX26" fmla="*/ 1807321 w 1810389"/>
              <a:gd name="connsiteY26" fmla="*/ 227066 h 2396465"/>
              <a:gd name="connsiteX27" fmla="*/ 1810389 w 1810389"/>
              <a:gd name="connsiteY27" fmla="*/ 242408 h 2396465"/>
              <a:gd name="connsiteX28" fmla="*/ 1810389 w 1810389"/>
              <a:gd name="connsiteY28" fmla="*/ 270024 h 2396465"/>
              <a:gd name="connsiteX29" fmla="*/ 1798115 w 1810389"/>
              <a:gd name="connsiteY29" fmla="*/ 303777 h 2396465"/>
              <a:gd name="connsiteX30" fmla="*/ 1770499 w 1810389"/>
              <a:gd name="connsiteY30" fmla="*/ 340599 h 2396465"/>
              <a:gd name="connsiteX31" fmla="*/ 1749020 w 1810389"/>
              <a:gd name="connsiteY31" fmla="*/ 371283 h 2396465"/>
              <a:gd name="connsiteX32" fmla="*/ 1730609 w 1810389"/>
              <a:gd name="connsiteY32" fmla="*/ 411173 h 2396465"/>
              <a:gd name="connsiteX33" fmla="*/ 1712199 w 1810389"/>
              <a:gd name="connsiteY33" fmla="*/ 472543 h 2396465"/>
              <a:gd name="connsiteX34" fmla="*/ 1696856 w 1810389"/>
              <a:gd name="connsiteY34" fmla="*/ 684266 h 2396465"/>
              <a:gd name="connsiteX35" fmla="*/ 1675377 w 1810389"/>
              <a:gd name="connsiteY35" fmla="*/ 1080097 h 2396465"/>
              <a:gd name="connsiteX36" fmla="*/ 1666172 w 1810389"/>
              <a:gd name="connsiteY36" fmla="*/ 1386943 h 2396465"/>
              <a:gd name="connsiteX37" fmla="*/ 1660035 w 1810389"/>
              <a:gd name="connsiteY37" fmla="*/ 1693788 h 2396465"/>
              <a:gd name="connsiteX38" fmla="*/ 1663103 w 1810389"/>
              <a:gd name="connsiteY38" fmla="*/ 1973018 h 2396465"/>
              <a:gd name="connsiteX39" fmla="*/ 1666172 w 1810389"/>
              <a:gd name="connsiteY39" fmla="*/ 2074277 h 2396465"/>
              <a:gd name="connsiteX40" fmla="*/ 1666172 w 1810389"/>
              <a:gd name="connsiteY40" fmla="*/ 2114167 h 2396465"/>
              <a:gd name="connsiteX41" fmla="*/ 1660035 w 1810389"/>
              <a:gd name="connsiteY41" fmla="*/ 2184741 h 2396465"/>
              <a:gd name="connsiteX42" fmla="*/ 1644693 w 1810389"/>
              <a:gd name="connsiteY42" fmla="*/ 2252247 h 2396465"/>
              <a:gd name="connsiteX43" fmla="*/ 1623213 w 1810389"/>
              <a:gd name="connsiteY43" fmla="*/ 2319753 h 2396465"/>
              <a:gd name="connsiteX44" fmla="*/ 1595597 w 1810389"/>
              <a:gd name="connsiteY44" fmla="*/ 2368849 h 2396465"/>
              <a:gd name="connsiteX45" fmla="*/ 1571050 w 1810389"/>
              <a:gd name="connsiteY45" fmla="*/ 2390328 h 2396465"/>
              <a:gd name="connsiteX46" fmla="*/ 1543434 w 1810389"/>
              <a:gd name="connsiteY46" fmla="*/ 2396465 h 2396465"/>
              <a:gd name="connsiteX47" fmla="*/ 1512749 w 1810389"/>
              <a:gd name="connsiteY47" fmla="*/ 2390328 h 2396465"/>
              <a:gd name="connsiteX48" fmla="*/ 1472859 w 1810389"/>
              <a:gd name="connsiteY48" fmla="*/ 2362712 h 2396465"/>
              <a:gd name="connsiteX49" fmla="*/ 1423764 w 1810389"/>
              <a:gd name="connsiteY49" fmla="*/ 2313616 h 2396465"/>
              <a:gd name="connsiteX50" fmla="*/ 1386942 w 1810389"/>
              <a:gd name="connsiteY50" fmla="*/ 2267590 h 2396465"/>
              <a:gd name="connsiteX51" fmla="*/ 1399216 w 1810389"/>
              <a:gd name="connsiteY51" fmla="*/ 2034387 h 2396465"/>
              <a:gd name="connsiteX52" fmla="*/ 1414558 w 1810389"/>
              <a:gd name="connsiteY52" fmla="*/ 1687651 h 2396465"/>
              <a:gd name="connsiteX53" fmla="*/ 1423764 w 1810389"/>
              <a:gd name="connsiteY53" fmla="*/ 1488202 h 2396465"/>
              <a:gd name="connsiteX54" fmla="*/ 1420695 w 1810389"/>
              <a:gd name="connsiteY54" fmla="*/ 1172151 h 2396465"/>
              <a:gd name="connsiteX55" fmla="*/ 1420695 w 1810389"/>
              <a:gd name="connsiteY55" fmla="*/ 865305 h 2396465"/>
              <a:gd name="connsiteX56" fmla="*/ 1420695 w 1810389"/>
              <a:gd name="connsiteY56" fmla="*/ 668924 h 2396465"/>
              <a:gd name="connsiteX57" fmla="*/ 1436038 w 1810389"/>
              <a:gd name="connsiteY57" fmla="*/ 451063 h 2396465"/>
              <a:gd name="connsiteX58" fmla="*/ 1442175 w 1810389"/>
              <a:gd name="connsiteY58" fmla="*/ 297641 h 2396465"/>
              <a:gd name="connsiteX59" fmla="*/ 1439106 w 1810389"/>
              <a:gd name="connsiteY59" fmla="*/ 273093 h 2396465"/>
              <a:gd name="connsiteX60" fmla="*/ 1426832 w 1810389"/>
              <a:gd name="connsiteY60" fmla="*/ 236271 h 2396465"/>
              <a:gd name="connsiteX61" fmla="*/ 1408422 w 1810389"/>
              <a:gd name="connsiteY61" fmla="*/ 211724 h 2396465"/>
              <a:gd name="connsiteX62" fmla="*/ 1368532 w 1810389"/>
              <a:gd name="connsiteY62" fmla="*/ 193313 h 2396465"/>
              <a:gd name="connsiteX63" fmla="*/ 1282615 w 1810389"/>
              <a:gd name="connsiteY63" fmla="*/ 202518 h 2396465"/>
              <a:gd name="connsiteX64" fmla="*/ 1009522 w 1810389"/>
              <a:gd name="connsiteY64" fmla="*/ 239340 h 2396465"/>
              <a:gd name="connsiteX65" fmla="*/ 589144 w 1810389"/>
              <a:gd name="connsiteY65" fmla="*/ 309914 h 2396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0389" h="2396465">
                <a:moveTo>
                  <a:pt x="589144" y="309914"/>
                </a:moveTo>
                <a:lnTo>
                  <a:pt x="401968" y="343667"/>
                </a:lnTo>
                <a:lnTo>
                  <a:pt x="217860" y="374352"/>
                </a:lnTo>
                <a:lnTo>
                  <a:pt x="42958" y="408105"/>
                </a:lnTo>
                <a:lnTo>
                  <a:pt x="0" y="208655"/>
                </a:lnTo>
                <a:lnTo>
                  <a:pt x="52164" y="220929"/>
                </a:lnTo>
                <a:lnTo>
                  <a:pt x="92054" y="223998"/>
                </a:lnTo>
                <a:lnTo>
                  <a:pt x="184107" y="214792"/>
                </a:lnTo>
                <a:lnTo>
                  <a:pt x="294572" y="196381"/>
                </a:lnTo>
                <a:lnTo>
                  <a:pt x="383557" y="177971"/>
                </a:lnTo>
                <a:lnTo>
                  <a:pt x="503227" y="156492"/>
                </a:lnTo>
                <a:lnTo>
                  <a:pt x="776320" y="116602"/>
                </a:lnTo>
                <a:lnTo>
                  <a:pt x="981906" y="88986"/>
                </a:lnTo>
                <a:lnTo>
                  <a:pt x="1178287" y="58301"/>
                </a:lnTo>
                <a:lnTo>
                  <a:pt x="1279546" y="42959"/>
                </a:lnTo>
                <a:lnTo>
                  <a:pt x="1390011" y="15343"/>
                </a:lnTo>
                <a:lnTo>
                  <a:pt x="1460585" y="0"/>
                </a:lnTo>
                <a:lnTo>
                  <a:pt x="1509681" y="3069"/>
                </a:lnTo>
                <a:lnTo>
                  <a:pt x="1564913" y="21479"/>
                </a:lnTo>
                <a:lnTo>
                  <a:pt x="1623213" y="55232"/>
                </a:lnTo>
                <a:lnTo>
                  <a:pt x="1675377" y="98191"/>
                </a:lnTo>
                <a:lnTo>
                  <a:pt x="1715267" y="135012"/>
                </a:lnTo>
                <a:lnTo>
                  <a:pt x="1745952" y="153423"/>
                </a:lnTo>
                <a:lnTo>
                  <a:pt x="1767431" y="168765"/>
                </a:lnTo>
                <a:lnTo>
                  <a:pt x="1785842" y="187176"/>
                </a:lnTo>
                <a:lnTo>
                  <a:pt x="1795047" y="202518"/>
                </a:lnTo>
                <a:lnTo>
                  <a:pt x="1807321" y="227066"/>
                </a:lnTo>
                <a:lnTo>
                  <a:pt x="1810389" y="242408"/>
                </a:lnTo>
                <a:lnTo>
                  <a:pt x="1810389" y="270024"/>
                </a:lnTo>
                <a:lnTo>
                  <a:pt x="1798115" y="303777"/>
                </a:lnTo>
                <a:lnTo>
                  <a:pt x="1770499" y="340599"/>
                </a:lnTo>
                <a:lnTo>
                  <a:pt x="1749020" y="371283"/>
                </a:lnTo>
                <a:lnTo>
                  <a:pt x="1730609" y="411173"/>
                </a:lnTo>
                <a:lnTo>
                  <a:pt x="1712199" y="472543"/>
                </a:lnTo>
                <a:lnTo>
                  <a:pt x="1696856" y="684266"/>
                </a:lnTo>
                <a:lnTo>
                  <a:pt x="1675377" y="1080097"/>
                </a:lnTo>
                <a:lnTo>
                  <a:pt x="1666172" y="1386943"/>
                </a:lnTo>
                <a:lnTo>
                  <a:pt x="1660035" y="1693788"/>
                </a:lnTo>
                <a:cubicBezTo>
                  <a:pt x="1661058" y="1786865"/>
                  <a:pt x="1662080" y="1879941"/>
                  <a:pt x="1663103" y="1973018"/>
                </a:cubicBezTo>
                <a:lnTo>
                  <a:pt x="1666172" y="2074277"/>
                </a:lnTo>
                <a:lnTo>
                  <a:pt x="1666172" y="2114167"/>
                </a:lnTo>
                <a:lnTo>
                  <a:pt x="1660035" y="2184741"/>
                </a:lnTo>
                <a:lnTo>
                  <a:pt x="1644693" y="2252247"/>
                </a:lnTo>
                <a:lnTo>
                  <a:pt x="1623213" y="2319753"/>
                </a:lnTo>
                <a:lnTo>
                  <a:pt x="1595597" y="2368849"/>
                </a:lnTo>
                <a:lnTo>
                  <a:pt x="1571050" y="2390328"/>
                </a:lnTo>
                <a:lnTo>
                  <a:pt x="1543434" y="2396465"/>
                </a:lnTo>
                <a:lnTo>
                  <a:pt x="1512749" y="2390328"/>
                </a:lnTo>
                <a:lnTo>
                  <a:pt x="1472859" y="2362712"/>
                </a:lnTo>
                <a:lnTo>
                  <a:pt x="1423764" y="2313616"/>
                </a:lnTo>
                <a:lnTo>
                  <a:pt x="1386942" y="2267590"/>
                </a:lnTo>
                <a:lnTo>
                  <a:pt x="1399216" y="2034387"/>
                </a:lnTo>
                <a:lnTo>
                  <a:pt x="1414558" y="1687651"/>
                </a:lnTo>
                <a:lnTo>
                  <a:pt x="1423764" y="1488202"/>
                </a:lnTo>
                <a:lnTo>
                  <a:pt x="1420695" y="1172151"/>
                </a:lnTo>
                <a:lnTo>
                  <a:pt x="1420695" y="865305"/>
                </a:lnTo>
                <a:lnTo>
                  <a:pt x="1420695" y="668924"/>
                </a:lnTo>
                <a:lnTo>
                  <a:pt x="1436038" y="451063"/>
                </a:lnTo>
                <a:lnTo>
                  <a:pt x="1442175" y="297641"/>
                </a:lnTo>
                <a:lnTo>
                  <a:pt x="1439106" y="273093"/>
                </a:lnTo>
                <a:lnTo>
                  <a:pt x="1426832" y="236271"/>
                </a:lnTo>
                <a:lnTo>
                  <a:pt x="1408422" y="211724"/>
                </a:lnTo>
                <a:lnTo>
                  <a:pt x="1368532" y="193313"/>
                </a:lnTo>
                <a:lnTo>
                  <a:pt x="1282615" y="202518"/>
                </a:lnTo>
                <a:lnTo>
                  <a:pt x="1009522" y="239340"/>
                </a:lnTo>
                <a:lnTo>
                  <a:pt x="589144" y="30991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890F46F7-2C0C-4CFD-BE7C-5C396B6C574D}"/>
              </a:ext>
            </a:extLst>
          </p:cNvPr>
          <p:cNvSpPr/>
          <p:nvPr/>
        </p:nvSpPr>
        <p:spPr>
          <a:xfrm>
            <a:off x="6323013" y="3267075"/>
            <a:ext cx="1447800" cy="344488"/>
          </a:xfrm>
          <a:custGeom>
            <a:avLst/>
            <a:gdLst>
              <a:gd name="connsiteX0" fmla="*/ 766763 w 1447800"/>
              <a:gd name="connsiteY0" fmla="*/ 78581 h 345281"/>
              <a:gd name="connsiteX1" fmla="*/ 1195388 w 1447800"/>
              <a:gd name="connsiteY1" fmla="*/ 28575 h 345281"/>
              <a:gd name="connsiteX2" fmla="*/ 1447800 w 1447800"/>
              <a:gd name="connsiteY2" fmla="*/ 0 h 345281"/>
              <a:gd name="connsiteX3" fmla="*/ 1438275 w 1447800"/>
              <a:gd name="connsiteY3" fmla="*/ 200025 h 345281"/>
              <a:gd name="connsiteX4" fmla="*/ 1207294 w 1447800"/>
              <a:gd name="connsiteY4" fmla="*/ 226219 h 345281"/>
              <a:gd name="connsiteX5" fmla="*/ 916782 w 1447800"/>
              <a:gd name="connsiteY5" fmla="*/ 254794 h 345281"/>
              <a:gd name="connsiteX6" fmla="*/ 645319 w 1447800"/>
              <a:gd name="connsiteY6" fmla="*/ 280988 h 345281"/>
              <a:gd name="connsiteX7" fmla="*/ 388144 w 1447800"/>
              <a:gd name="connsiteY7" fmla="*/ 307181 h 345281"/>
              <a:gd name="connsiteX8" fmla="*/ 0 w 1447800"/>
              <a:gd name="connsiteY8" fmla="*/ 345281 h 345281"/>
              <a:gd name="connsiteX9" fmla="*/ 4763 w 1447800"/>
              <a:gd name="connsiteY9" fmla="*/ 164306 h 345281"/>
              <a:gd name="connsiteX10" fmla="*/ 192882 w 1447800"/>
              <a:gd name="connsiteY10" fmla="*/ 147638 h 345281"/>
              <a:gd name="connsiteX11" fmla="*/ 488157 w 1447800"/>
              <a:gd name="connsiteY11" fmla="*/ 111919 h 345281"/>
              <a:gd name="connsiteX12" fmla="*/ 766763 w 1447800"/>
              <a:gd name="connsiteY12" fmla="*/ 78581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7800" h="345281">
                <a:moveTo>
                  <a:pt x="766763" y="78581"/>
                </a:moveTo>
                <a:lnTo>
                  <a:pt x="1195388" y="28575"/>
                </a:lnTo>
                <a:lnTo>
                  <a:pt x="1447800" y="0"/>
                </a:lnTo>
                <a:lnTo>
                  <a:pt x="1438275" y="200025"/>
                </a:lnTo>
                <a:lnTo>
                  <a:pt x="1207294" y="226219"/>
                </a:lnTo>
                <a:lnTo>
                  <a:pt x="916782" y="254794"/>
                </a:lnTo>
                <a:lnTo>
                  <a:pt x="645319" y="280988"/>
                </a:lnTo>
                <a:lnTo>
                  <a:pt x="388144" y="307181"/>
                </a:lnTo>
                <a:lnTo>
                  <a:pt x="0" y="345281"/>
                </a:lnTo>
                <a:lnTo>
                  <a:pt x="4763" y="164306"/>
                </a:lnTo>
                <a:lnTo>
                  <a:pt x="192882" y="147638"/>
                </a:lnTo>
                <a:lnTo>
                  <a:pt x="488157" y="111919"/>
                </a:lnTo>
                <a:lnTo>
                  <a:pt x="766763" y="785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1B854DB0-3018-4B79-97B7-7F79842BEFA9}"/>
              </a:ext>
            </a:extLst>
          </p:cNvPr>
          <p:cNvSpPr/>
          <p:nvPr/>
        </p:nvSpPr>
        <p:spPr>
          <a:xfrm>
            <a:off x="6323013" y="3913188"/>
            <a:ext cx="1441450" cy="392112"/>
          </a:xfrm>
          <a:custGeom>
            <a:avLst/>
            <a:gdLst>
              <a:gd name="connsiteX0" fmla="*/ 719138 w 1440657"/>
              <a:gd name="connsiteY0" fmla="*/ 116681 h 392906"/>
              <a:gd name="connsiteX1" fmla="*/ 1028700 w 1440657"/>
              <a:gd name="connsiteY1" fmla="*/ 66675 h 392906"/>
              <a:gd name="connsiteX2" fmla="*/ 1228725 w 1440657"/>
              <a:gd name="connsiteY2" fmla="*/ 33337 h 392906"/>
              <a:gd name="connsiteX3" fmla="*/ 1440657 w 1440657"/>
              <a:gd name="connsiteY3" fmla="*/ 0 h 392906"/>
              <a:gd name="connsiteX4" fmla="*/ 1433513 w 1440657"/>
              <a:gd name="connsiteY4" fmla="*/ 176212 h 392906"/>
              <a:gd name="connsiteX5" fmla="*/ 1226344 w 1440657"/>
              <a:gd name="connsiteY5" fmla="*/ 214312 h 392906"/>
              <a:gd name="connsiteX6" fmla="*/ 1069182 w 1440657"/>
              <a:gd name="connsiteY6" fmla="*/ 242887 h 392906"/>
              <a:gd name="connsiteX7" fmla="*/ 907257 w 1440657"/>
              <a:gd name="connsiteY7" fmla="*/ 266700 h 392906"/>
              <a:gd name="connsiteX8" fmla="*/ 716757 w 1440657"/>
              <a:gd name="connsiteY8" fmla="*/ 295275 h 392906"/>
              <a:gd name="connsiteX9" fmla="*/ 509588 w 1440657"/>
              <a:gd name="connsiteY9" fmla="*/ 326231 h 392906"/>
              <a:gd name="connsiteX10" fmla="*/ 319088 w 1440657"/>
              <a:gd name="connsiteY10" fmla="*/ 352425 h 392906"/>
              <a:gd name="connsiteX11" fmla="*/ 173832 w 1440657"/>
              <a:gd name="connsiteY11" fmla="*/ 371475 h 392906"/>
              <a:gd name="connsiteX12" fmla="*/ 4763 w 1440657"/>
              <a:gd name="connsiteY12" fmla="*/ 392906 h 392906"/>
              <a:gd name="connsiteX13" fmla="*/ 0 w 1440657"/>
              <a:gd name="connsiteY13" fmla="*/ 214312 h 392906"/>
              <a:gd name="connsiteX14" fmla="*/ 252413 w 1440657"/>
              <a:gd name="connsiteY14" fmla="*/ 180975 h 392906"/>
              <a:gd name="connsiteX15" fmla="*/ 592932 w 1440657"/>
              <a:gd name="connsiteY15" fmla="*/ 133350 h 392906"/>
              <a:gd name="connsiteX16" fmla="*/ 719138 w 1440657"/>
              <a:gd name="connsiteY16" fmla="*/ 116681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40657" h="392906">
                <a:moveTo>
                  <a:pt x="719138" y="116681"/>
                </a:moveTo>
                <a:lnTo>
                  <a:pt x="1028700" y="66675"/>
                </a:lnTo>
                <a:lnTo>
                  <a:pt x="1228725" y="33337"/>
                </a:lnTo>
                <a:lnTo>
                  <a:pt x="1440657" y="0"/>
                </a:lnTo>
                <a:lnTo>
                  <a:pt x="1433513" y="176212"/>
                </a:lnTo>
                <a:lnTo>
                  <a:pt x="1226344" y="214312"/>
                </a:lnTo>
                <a:lnTo>
                  <a:pt x="1069182" y="242887"/>
                </a:lnTo>
                <a:lnTo>
                  <a:pt x="907257" y="266700"/>
                </a:lnTo>
                <a:lnTo>
                  <a:pt x="716757" y="295275"/>
                </a:lnTo>
                <a:lnTo>
                  <a:pt x="509588" y="326231"/>
                </a:lnTo>
                <a:lnTo>
                  <a:pt x="319088" y="352425"/>
                </a:lnTo>
                <a:lnTo>
                  <a:pt x="173832" y="371475"/>
                </a:lnTo>
                <a:lnTo>
                  <a:pt x="4763" y="392906"/>
                </a:lnTo>
                <a:lnTo>
                  <a:pt x="0" y="214312"/>
                </a:lnTo>
                <a:lnTo>
                  <a:pt x="252413" y="180975"/>
                </a:lnTo>
                <a:lnTo>
                  <a:pt x="592932" y="133350"/>
                </a:lnTo>
                <a:lnTo>
                  <a:pt x="719138" y="1166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A6B0716-00F9-4A8B-A90D-F122B5526CDB}"/>
              </a:ext>
            </a:extLst>
          </p:cNvPr>
          <p:cNvSpPr/>
          <p:nvPr/>
        </p:nvSpPr>
        <p:spPr>
          <a:xfrm>
            <a:off x="6292851" y="4649788"/>
            <a:ext cx="1452563" cy="342900"/>
          </a:xfrm>
          <a:custGeom>
            <a:avLst/>
            <a:gdLst>
              <a:gd name="connsiteX0" fmla="*/ 831056 w 1452563"/>
              <a:gd name="connsiteY0" fmla="*/ 69057 h 342900"/>
              <a:gd name="connsiteX1" fmla="*/ 1083469 w 1452563"/>
              <a:gd name="connsiteY1" fmla="*/ 40482 h 342900"/>
              <a:gd name="connsiteX2" fmla="*/ 1452563 w 1452563"/>
              <a:gd name="connsiteY2" fmla="*/ 0 h 342900"/>
              <a:gd name="connsiteX3" fmla="*/ 1447800 w 1452563"/>
              <a:gd name="connsiteY3" fmla="*/ 180975 h 342900"/>
              <a:gd name="connsiteX4" fmla="*/ 1264444 w 1452563"/>
              <a:gd name="connsiteY4" fmla="*/ 192882 h 342900"/>
              <a:gd name="connsiteX5" fmla="*/ 1004888 w 1452563"/>
              <a:gd name="connsiteY5" fmla="*/ 216694 h 342900"/>
              <a:gd name="connsiteX6" fmla="*/ 721519 w 1452563"/>
              <a:gd name="connsiteY6" fmla="*/ 247650 h 342900"/>
              <a:gd name="connsiteX7" fmla="*/ 461963 w 1452563"/>
              <a:gd name="connsiteY7" fmla="*/ 278607 h 342900"/>
              <a:gd name="connsiteX8" fmla="*/ 214313 w 1452563"/>
              <a:gd name="connsiteY8" fmla="*/ 314325 h 342900"/>
              <a:gd name="connsiteX9" fmla="*/ 145256 w 1452563"/>
              <a:gd name="connsiteY9" fmla="*/ 338138 h 342900"/>
              <a:gd name="connsiteX10" fmla="*/ 88106 w 1452563"/>
              <a:gd name="connsiteY10" fmla="*/ 340519 h 342900"/>
              <a:gd name="connsiteX11" fmla="*/ 0 w 1452563"/>
              <a:gd name="connsiteY11" fmla="*/ 342900 h 342900"/>
              <a:gd name="connsiteX12" fmla="*/ 16669 w 1452563"/>
              <a:gd name="connsiteY12" fmla="*/ 166688 h 342900"/>
              <a:gd name="connsiteX13" fmla="*/ 292894 w 1452563"/>
              <a:gd name="connsiteY13" fmla="*/ 133350 h 342900"/>
              <a:gd name="connsiteX14" fmla="*/ 590550 w 1452563"/>
              <a:gd name="connsiteY14" fmla="*/ 97632 h 342900"/>
              <a:gd name="connsiteX15" fmla="*/ 831056 w 1452563"/>
              <a:gd name="connsiteY15" fmla="*/ 69057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52563" h="342900">
                <a:moveTo>
                  <a:pt x="831056" y="69057"/>
                </a:moveTo>
                <a:lnTo>
                  <a:pt x="1083469" y="40482"/>
                </a:lnTo>
                <a:lnTo>
                  <a:pt x="1452563" y="0"/>
                </a:lnTo>
                <a:lnTo>
                  <a:pt x="1447800" y="180975"/>
                </a:lnTo>
                <a:lnTo>
                  <a:pt x="1264444" y="192882"/>
                </a:lnTo>
                <a:lnTo>
                  <a:pt x="1004888" y="216694"/>
                </a:lnTo>
                <a:lnTo>
                  <a:pt x="721519" y="247650"/>
                </a:lnTo>
                <a:lnTo>
                  <a:pt x="461963" y="278607"/>
                </a:lnTo>
                <a:lnTo>
                  <a:pt x="214313" y="314325"/>
                </a:lnTo>
                <a:lnTo>
                  <a:pt x="145256" y="338138"/>
                </a:lnTo>
                <a:lnTo>
                  <a:pt x="88106" y="340519"/>
                </a:lnTo>
                <a:lnTo>
                  <a:pt x="0" y="342900"/>
                </a:lnTo>
                <a:lnTo>
                  <a:pt x="16669" y="166688"/>
                </a:lnTo>
                <a:lnTo>
                  <a:pt x="292894" y="133350"/>
                </a:lnTo>
                <a:lnTo>
                  <a:pt x="590550" y="97632"/>
                </a:lnTo>
                <a:lnTo>
                  <a:pt x="831056" y="69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417E646B-2402-4425-878F-13BDA3066D74}"/>
              </a:ext>
            </a:extLst>
          </p:cNvPr>
          <p:cNvSpPr/>
          <p:nvPr/>
        </p:nvSpPr>
        <p:spPr>
          <a:xfrm>
            <a:off x="5410200" y="4945063"/>
            <a:ext cx="1481138" cy="984250"/>
          </a:xfrm>
          <a:custGeom>
            <a:avLst/>
            <a:gdLst>
              <a:gd name="connsiteX0" fmla="*/ 785813 w 1481138"/>
              <a:gd name="connsiteY0" fmla="*/ 483394 h 983457"/>
              <a:gd name="connsiteX1" fmla="*/ 866775 w 1481138"/>
              <a:gd name="connsiteY1" fmla="*/ 411957 h 983457"/>
              <a:gd name="connsiteX2" fmla="*/ 942975 w 1481138"/>
              <a:gd name="connsiteY2" fmla="*/ 340519 h 983457"/>
              <a:gd name="connsiteX3" fmla="*/ 1012031 w 1481138"/>
              <a:gd name="connsiteY3" fmla="*/ 271463 h 983457"/>
              <a:gd name="connsiteX4" fmla="*/ 1021556 w 1481138"/>
              <a:gd name="connsiteY4" fmla="*/ 247650 h 983457"/>
              <a:gd name="connsiteX5" fmla="*/ 1028700 w 1481138"/>
              <a:gd name="connsiteY5" fmla="*/ 183357 h 983457"/>
              <a:gd name="connsiteX6" fmla="*/ 1028700 w 1481138"/>
              <a:gd name="connsiteY6" fmla="*/ 140494 h 983457"/>
              <a:gd name="connsiteX7" fmla="*/ 1023938 w 1481138"/>
              <a:gd name="connsiteY7" fmla="*/ 109538 h 983457"/>
              <a:gd name="connsiteX8" fmla="*/ 1009650 w 1481138"/>
              <a:gd name="connsiteY8" fmla="*/ 73819 h 983457"/>
              <a:gd name="connsiteX9" fmla="*/ 973931 w 1481138"/>
              <a:gd name="connsiteY9" fmla="*/ 14288 h 983457"/>
              <a:gd name="connsiteX10" fmla="*/ 1042988 w 1481138"/>
              <a:gd name="connsiteY10" fmla="*/ 0 h 983457"/>
              <a:gd name="connsiteX11" fmla="*/ 1083469 w 1481138"/>
              <a:gd name="connsiteY11" fmla="*/ 52388 h 983457"/>
              <a:gd name="connsiteX12" fmla="*/ 1109663 w 1481138"/>
              <a:gd name="connsiteY12" fmla="*/ 80963 h 983457"/>
              <a:gd name="connsiteX13" fmla="*/ 1157288 w 1481138"/>
              <a:gd name="connsiteY13" fmla="*/ 119063 h 983457"/>
              <a:gd name="connsiteX14" fmla="*/ 1209675 w 1481138"/>
              <a:gd name="connsiteY14" fmla="*/ 150019 h 983457"/>
              <a:gd name="connsiteX15" fmla="*/ 1264444 w 1481138"/>
              <a:gd name="connsiteY15" fmla="*/ 183357 h 983457"/>
              <a:gd name="connsiteX16" fmla="*/ 1331119 w 1481138"/>
              <a:gd name="connsiteY16" fmla="*/ 216694 h 983457"/>
              <a:gd name="connsiteX17" fmla="*/ 1393031 w 1481138"/>
              <a:gd name="connsiteY17" fmla="*/ 254794 h 983457"/>
              <a:gd name="connsiteX18" fmla="*/ 1435894 w 1481138"/>
              <a:gd name="connsiteY18" fmla="*/ 285750 h 983457"/>
              <a:gd name="connsiteX19" fmla="*/ 1459706 w 1481138"/>
              <a:gd name="connsiteY19" fmla="*/ 307182 h 983457"/>
              <a:gd name="connsiteX20" fmla="*/ 1476375 w 1481138"/>
              <a:gd name="connsiteY20" fmla="*/ 328613 h 983457"/>
              <a:gd name="connsiteX21" fmla="*/ 1481138 w 1481138"/>
              <a:gd name="connsiteY21" fmla="*/ 345282 h 983457"/>
              <a:gd name="connsiteX22" fmla="*/ 1466850 w 1481138"/>
              <a:gd name="connsiteY22" fmla="*/ 361950 h 983457"/>
              <a:gd name="connsiteX23" fmla="*/ 1443038 w 1481138"/>
              <a:gd name="connsiteY23" fmla="*/ 373857 h 983457"/>
              <a:gd name="connsiteX24" fmla="*/ 1390650 w 1481138"/>
              <a:gd name="connsiteY24" fmla="*/ 383382 h 983457"/>
              <a:gd name="connsiteX25" fmla="*/ 1354931 w 1481138"/>
              <a:gd name="connsiteY25" fmla="*/ 390525 h 983457"/>
              <a:gd name="connsiteX26" fmla="*/ 1297781 w 1481138"/>
              <a:gd name="connsiteY26" fmla="*/ 407194 h 983457"/>
              <a:gd name="connsiteX27" fmla="*/ 1240631 w 1481138"/>
              <a:gd name="connsiteY27" fmla="*/ 428625 h 983457"/>
              <a:gd name="connsiteX28" fmla="*/ 1171575 w 1481138"/>
              <a:gd name="connsiteY28" fmla="*/ 476250 h 983457"/>
              <a:gd name="connsiteX29" fmla="*/ 1064419 w 1481138"/>
              <a:gd name="connsiteY29" fmla="*/ 542925 h 983457"/>
              <a:gd name="connsiteX30" fmla="*/ 962025 w 1481138"/>
              <a:gd name="connsiteY30" fmla="*/ 602457 h 983457"/>
              <a:gd name="connsiteX31" fmla="*/ 869156 w 1481138"/>
              <a:gd name="connsiteY31" fmla="*/ 657225 h 983457"/>
              <a:gd name="connsiteX32" fmla="*/ 711994 w 1481138"/>
              <a:gd name="connsiteY32" fmla="*/ 740569 h 983457"/>
              <a:gd name="connsiteX33" fmla="*/ 635794 w 1481138"/>
              <a:gd name="connsiteY33" fmla="*/ 778669 h 983457"/>
              <a:gd name="connsiteX34" fmla="*/ 523875 w 1481138"/>
              <a:gd name="connsiteY34" fmla="*/ 833438 h 983457"/>
              <a:gd name="connsiteX35" fmla="*/ 423863 w 1481138"/>
              <a:gd name="connsiteY35" fmla="*/ 873919 h 983457"/>
              <a:gd name="connsiteX36" fmla="*/ 307181 w 1481138"/>
              <a:gd name="connsiteY36" fmla="*/ 919163 h 983457"/>
              <a:gd name="connsiteX37" fmla="*/ 173831 w 1481138"/>
              <a:gd name="connsiteY37" fmla="*/ 962025 h 983457"/>
              <a:gd name="connsiteX38" fmla="*/ 92869 w 1481138"/>
              <a:gd name="connsiteY38" fmla="*/ 981075 h 983457"/>
              <a:gd name="connsiteX39" fmla="*/ 38100 w 1481138"/>
              <a:gd name="connsiteY39" fmla="*/ 983457 h 983457"/>
              <a:gd name="connsiteX40" fmla="*/ 2381 w 1481138"/>
              <a:gd name="connsiteY40" fmla="*/ 971550 h 983457"/>
              <a:gd name="connsiteX41" fmla="*/ 0 w 1481138"/>
              <a:gd name="connsiteY41" fmla="*/ 959644 h 983457"/>
              <a:gd name="connsiteX42" fmla="*/ 16669 w 1481138"/>
              <a:gd name="connsiteY42" fmla="*/ 940594 h 983457"/>
              <a:gd name="connsiteX43" fmla="*/ 64294 w 1481138"/>
              <a:gd name="connsiteY43" fmla="*/ 912019 h 983457"/>
              <a:gd name="connsiteX44" fmla="*/ 157163 w 1481138"/>
              <a:gd name="connsiteY44" fmla="*/ 873919 h 983457"/>
              <a:gd name="connsiteX45" fmla="*/ 273844 w 1481138"/>
              <a:gd name="connsiteY45" fmla="*/ 819150 h 983457"/>
              <a:gd name="connsiteX46" fmla="*/ 416719 w 1481138"/>
              <a:gd name="connsiteY46" fmla="*/ 745332 h 983457"/>
              <a:gd name="connsiteX47" fmla="*/ 573881 w 1481138"/>
              <a:gd name="connsiteY47" fmla="*/ 645319 h 983457"/>
              <a:gd name="connsiteX48" fmla="*/ 704850 w 1481138"/>
              <a:gd name="connsiteY48" fmla="*/ 550069 h 983457"/>
              <a:gd name="connsiteX49" fmla="*/ 785813 w 1481138"/>
              <a:gd name="connsiteY49" fmla="*/ 483394 h 98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81138" h="983457">
                <a:moveTo>
                  <a:pt x="785813" y="483394"/>
                </a:moveTo>
                <a:lnTo>
                  <a:pt x="866775" y="411957"/>
                </a:lnTo>
                <a:lnTo>
                  <a:pt x="942975" y="340519"/>
                </a:lnTo>
                <a:lnTo>
                  <a:pt x="1012031" y="271463"/>
                </a:lnTo>
                <a:lnTo>
                  <a:pt x="1021556" y="247650"/>
                </a:lnTo>
                <a:lnTo>
                  <a:pt x="1028700" y="183357"/>
                </a:lnTo>
                <a:lnTo>
                  <a:pt x="1028700" y="140494"/>
                </a:lnTo>
                <a:lnTo>
                  <a:pt x="1023938" y="109538"/>
                </a:lnTo>
                <a:lnTo>
                  <a:pt x="1009650" y="73819"/>
                </a:lnTo>
                <a:lnTo>
                  <a:pt x="973931" y="14288"/>
                </a:lnTo>
                <a:lnTo>
                  <a:pt x="1042988" y="0"/>
                </a:lnTo>
                <a:lnTo>
                  <a:pt x="1083469" y="52388"/>
                </a:lnTo>
                <a:lnTo>
                  <a:pt x="1109663" y="80963"/>
                </a:lnTo>
                <a:lnTo>
                  <a:pt x="1157288" y="119063"/>
                </a:lnTo>
                <a:lnTo>
                  <a:pt x="1209675" y="150019"/>
                </a:lnTo>
                <a:lnTo>
                  <a:pt x="1264444" y="183357"/>
                </a:lnTo>
                <a:lnTo>
                  <a:pt x="1331119" y="216694"/>
                </a:lnTo>
                <a:lnTo>
                  <a:pt x="1393031" y="254794"/>
                </a:lnTo>
                <a:lnTo>
                  <a:pt x="1435894" y="285750"/>
                </a:lnTo>
                <a:lnTo>
                  <a:pt x="1459706" y="307182"/>
                </a:lnTo>
                <a:lnTo>
                  <a:pt x="1476375" y="328613"/>
                </a:lnTo>
                <a:lnTo>
                  <a:pt x="1481138" y="345282"/>
                </a:lnTo>
                <a:lnTo>
                  <a:pt x="1466850" y="361950"/>
                </a:lnTo>
                <a:lnTo>
                  <a:pt x="1443038" y="373857"/>
                </a:lnTo>
                <a:lnTo>
                  <a:pt x="1390650" y="383382"/>
                </a:lnTo>
                <a:lnTo>
                  <a:pt x="1354931" y="390525"/>
                </a:lnTo>
                <a:lnTo>
                  <a:pt x="1297781" y="407194"/>
                </a:lnTo>
                <a:lnTo>
                  <a:pt x="1240631" y="428625"/>
                </a:lnTo>
                <a:lnTo>
                  <a:pt x="1171575" y="476250"/>
                </a:lnTo>
                <a:lnTo>
                  <a:pt x="1064419" y="542925"/>
                </a:lnTo>
                <a:lnTo>
                  <a:pt x="962025" y="602457"/>
                </a:lnTo>
                <a:lnTo>
                  <a:pt x="869156" y="657225"/>
                </a:lnTo>
                <a:lnTo>
                  <a:pt x="711994" y="740569"/>
                </a:lnTo>
                <a:lnTo>
                  <a:pt x="635794" y="778669"/>
                </a:lnTo>
                <a:lnTo>
                  <a:pt x="523875" y="833438"/>
                </a:lnTo>
                <a:lnTo>
                  <a:pt x="423863" y="873919"/>
                </a:lnTo>
                <a:lnTo>
                  <a:pt x="307181" y="919163"/>
                </a:lnTo>
                <a:lnTo>
                  <a:pt x="173831" y="962025"/>
                </a:lnTo>
                <a:lnTo>
                  <a:pt x="92869" y="981075"/>
                </a:lnTo>
                <a:lnTo>
                  <a:pt x="38100" y="983457"/>
                </a:lnTo>
                <a:lnTo>
                  <a:pt x="2381" y="971550"/>
                </a:lnTo>
                <a:lnTo>
                  <a:pt x="0" y="959644"/>
                </a:lnTo>
                <a:lnTo>
                  <a:pt x="16669" y="940594"/>
                </a:lnTo>
                <a:lnTo>
                  <a:pt x="64294" y="912019"/>
                </a:lnTo>
                <a:lnTo>
                  <a:pt x="157163" y="873919"/>
                </a:lnTo>
                <a:cubicBezTo>
                  <a:pt x="196076" y="855704"/>
                  <a:pt x="235416" y="838368"/>
                  <a:pt x="273844" y="819150"/>
                </a:cubicBezTo>
                <a:lnTo>
                  <a:pt x="416719" y="745332"/>
                </a:lnTo>
                <a:lnTo>
                  <a:pt x="573881" y="645319"/>
                </a:lnTo>
                <a:lnTo>
                  <a:pt x="704850" y="550069"/>
                </a:lnTo>
                <a:lnTo>
                  <a:pt x="785813" y="4833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2936C478-A944-45BD-A937-65E7E6486CB3}"/>
              </a:ext>
            </a:extLst>
          </p:cNvPr>
          <p:cNvGrpSpPr/>
          <p:nvPr/>
        </p:nvGrpSpPr>
        <p:grpSpPr>
          <a:xfrm>
            <a:off x="3492500" y="1662113"/>
            <a:ext cx="4745038" cy="4267200"/>
            <a:chOff x="3492500" y="1662113"/>
            <a:chExt cx="4745038" cy="4267200"/>
          </a:xfrm>
        </p:grpSpPr>
        <p:sp>
          <p:nvSpPr>
            <p:cNvPr id="18" name="フリーフォーム 60">
              <a:extLst>
                <a:ext uri="{FF2B5EF4-FFF2-40B4-BE49-F238E27FC236}">
                  <a16:creationId xmlns:a16="http://schemas.microsoft.com/office/drawing/2014/main" id="{F2F69BE9-4C56-4CE9-ADA2-040578AE8ED1}"/>
                </a:ext>
              </a:extLst>
            </p:cNvPr>
            <p:cNvSpPr/>
            <p:nvPr/>
          </p:nvSpPr>
          <p:spPr>
            <a:xfrm>
              <a:off x="3492500" y="1751013"/>
              <a:ext cx="1504950" cy="1739900"/>
            </a:xfrm>
            <a:custGeom>
              <a:avLst/>
              <a:gdLst>
                <a:gd name="connsiteX0" fmla="*/ 1097756 w 1504950"/>
                <a:gd name="connsiteY0" fmla="*/ 792956 h 1740694"/>
                <a:gd name="connsiteX1" fmla="*/ 1233488 w 1504950"/>
                <a:gd name="connsiteY1" fmla="*/ 614362 h 1740694"/>
                <a:gd name="connsiteX2" fmla="*/ 1331119 w 1504950"/>
                <a:gd name="connsiteY2" fmla="*/ 476250 h 1740694"/>
                <a:gd name="connsiteX3" fmla="*/ 1400175 w 1504950"/>
                <a:gd name="connsiteY3" fmla="*/ 440531 h 1740694"/>
                <a:gd name="connsiteX4" fmla="*/ 1447800 w 1504950"/>
                <a:gd name="connsiteY4" fmla="*/ 409575 h 1740694"/>
                <a:gd name="connsiteX5" fmla="*/ 1481138 w 1504950"/>
                <a:gd name="connsiteY5" fmla="*/ 381000 h 1740694"/>
                <a:gd name="connsiteX6" fmla="*/ 1497806 w 1504950"/>
                <a:gd name="connsiteY6" fmla="*/ 357187 h 1740694"/>
                <a:gd name="connsiteX7" fmla="*/ 1504950 w 1504950"/>
                <a:gd name="connsiteY7" fmla="*/ 330994 h 1740694"/>
                <a:gd name="connsiteX8" fmla="*/ 1504950 w 1504950"/>
                <a:gd name="connsiteY8" fmla="*/ 311944 h 1740694"/>
                <a:gd name="connsiteX9" fmla="*/ 1495425 w 1504950"/>
                <a:gd name="connsiteY9" fmla="*/ 288131 h 1740694"/>
                <a:gd name="connsiteX10" fmla="*/ 1459706 w 1504950"/>
                <a:gd name="connsiteY10" fmla="*/ 254794 h 1740694"/>
                <a:gd name="connsiteX11" fmla="*/ 1393031 w 1504950"/>
                <a:gd name="connsiteY11" fmla="*/ 207169 h 1740694"/>
                <a:gd name="connsiteX12" fmla="*/ 1302544 w 1504950"/>
                <a:gd name="connsiteY12" fmla="*/ 142875 h 1740694"/>
                <a:gd name="connsiteX13" fmla="*/ 1202531 w 1504950"/>
                <a:gd name="connsiteY13" fmla="*/ 80962 h 1740694"/>
                <a:gd name="connsiteX14" fmla="*/ 1133475 w 1504950"/>
                <a:gd name="connsiteY14" fmla="*/ 40481 h 1740694"/>
                <a:gd name="connsiteX15" fmla="*/ 1083469 w 1504950"/>
                <a:gd name="connsiteY15" fmla="*/ 16669 h 1740694"/>
                <a:gd name="connsiteX16" fmla="*/ 1040606 w 1504950"/>
                <a:gd name="connsiteY16" fmla="*/ 7144 h 1740694"/>
                <a:gd name="connsiteX17" fmla="*/ 990600 w 1504950"/>
                <a:gd name="connsiteY17" fmla="*/ 0 h 1740694"/>
                <a:gd name="connsiteX18" fmla="*/ 969169 w 1504950"/>
                <a:gd name="connsiteY18" fmla="*/ 0 h 1740694"/>
                <a:gd name="connsiteX19" fmla="*/ 947738 w 1504950"/>
                <a:gd name="connsiteY19" fmla="*/ 4762 h 1740694"/>
                <a:gd name="connsiteX20" fmla="*/ 942975 w 1504950"/>
                <a:gd name="connsiteY20" fmla="*/ 14287 h 1740694"/>
                <a:gd name="connsiteX21" fmla="*/ 950119 w 1504950"/>
                <a:gd name="connsiteY21" fmla="*/ 35719 h 1740694"/>
                <a:gd name="connsiteX22" fmla="*/ 969169 w 1504950"/>
                <a:gd name="connsiteY22" fmla="*/ 59531 h 1740694"/>
                <a:gd name="connsiteX23" fmla="*/ 1012031 w 1504950"/>
                <a:gd name="connsiteY23" fmla="*/ 92869 h 1740694"/>
                <a:gd name="connsiteX24" fmla="*/ 1040606 w 1504950"/>
                <a:gd name="connsiteY24" fmla="*/ 116681 h 1740694"/>
                <a:gd name="connsiteX25" fmla="*/ 1062038 w 1504950"/>
                <a:gd name="connsiteY25" fmla="*/ 135731 h 1740694"/>
                <a:gd name="connsiteX26" fmla="*/ 1085850 w 1504950"/>
                <a:gd name="connsiteY26" fmla="*/ 161925 h 1740694"/>
                <a:gd name="connsiteX27" fmla="*/ 1095375 w 1504950"/>
                <a:gd name="connsiteY27" fmla="*/ 176212 h 1740694"/>
                <a:gd name="connsiteX28" fmla="*/ 1107281 w 1504950"/>
                <a:gd name="connsiteY28" fmla="*/ 197644 h 1740694"/>
                <a:gd name="connsiteX29" fmla="*/ 1116806 w 1504950"/>
                <a:gd name="connsiteY29" fmla="*/ 226219 h 1740694"/>
                <a:gd name="connsiteX30" fmla="*/ 1121569 w 1504950"/>
                <a:gd name="connsiteY30" fmla="*/ 259556 h 1740694"/>
                <a:gd name="connsiteX31" fmla="*/ 1123950 w 1504950"/>
                <a:gd name="connsiteY31" fmla="*/ 290512 h 1740694"/>
                <a:gd name="connsiteX32" fmla="*/ 1119188 w 1504950"/>
                <a:gd name="connsiteY32" fmla="*/ 328612 h 1740694"/>
                <a:gd name="connsiteX33" fmla="*/ 1071563 w 1504950"/>
                <a:gd name="connsiteY33" fmla="*/ 414337 h 1740694"/>
                <a:gd name="connsiteX34" fmla="*/ 973931 w 1504950"/>
                <a:gd name="connsiteY34" fmla="*/ 573881 h 1740694"/>
                <a:gd name="connsiteX35" fmla="*/ 869156 w 1504950"/>
                <a:gd name="connsiteY35" fmla="*/ 740569 h 1740694"/>
                <a:gd name="connsiteX36" fmla="*/ 802481 w 1504950"/>
                <a:gd name="connsiteY36" fmla="*/ 838200 h 1740694"/>
                <a:gd name="connsiteX37" fmla="*/ 697706 w 1504950"/>
                <a:gd name="connsiteY37" fmla="*/ 988219 h 1740694"/>
                <a:gd name="connsiteX38" fmla="*/ 592931 w 1504950"/>
                <a:gd name="connsiteY38" fmla="*/ 1123950 h 1740694"/>
                <a:gd name="connsiteX39" fmla="*/ 469106 w 1504950"/>
                <a:gd name="connsiteY39" fmla="*/ 1273969 h 1740694"/>
                <a:gd name="connsiteX40" fmla="*/ 352425 w 1504950"/>
                <a:gd name="connsiteY40" fmla="*/ 1404937 h 1740694"/>
                <a:gd name="connsiteX41" fmla="*/ 261938 w 1504950"/>
                <a:gd name="connsiteY41" fmla="*/ 1495425 h 1740694"/>
                <a:gd name="connsiteX42" fmla="*/ 173831 w 1504950"/>
                <a:gd name="connsiteY42" fmla="*/ 1576387 h 1740694"/>
                <a:gd name="connsiteX43" fmla="*/ 100013 w 1504950"/>
                <a:gd name="connsiteY43" fmla="*/ 1638300 h 1740694"/>
                <a:gd name="connsiteX44" fmla="*/ 38100 w 1504950"/>
                <a:gd name="connsiteY44" fmla="*/ 1683544 h 1740694"/>
                <a:gd name="connsiteX45" fmla="*/ 11906 w 1504950"/>
                <a:gd name="connsiteY45" fmla="*/ 1702594 h 1740694"/>
                <a:gd name="connsiteX46" fmla="*/ 2381 w 1504950"/>
                <a:gd name="connsiteY46" fmla="*/ 1716881 h 1740694"/>
                <a:gd name="connsiteX47" fmla="*/ 0 w 1504950"/>
                <a:gd name="connsiteY47" fmla="*/ 1728787 h 1740694"/>
                <a:gd name="connsiteX48" fmla="*/ 0 w 1504950"/>
                <a:gd name="connsiteY48" fmla="*/ 1728787 h 1740694"/>
                <a:gd name="connsiteX49" fmla="*/ 7144 w 1504950"/>
                <a:gd name="connsiteY49" fmla="*/ 1740694 h 1740694"/>
                <a:gd name="connsiteX50" fmla="*/ 28575 w 1504950"/>
                <a:gd name="connsiteY50" fmla="*/ 1740694 h 1740694"/>
                <a:gd name="connsiteX51" fmla="*/ 80963 w 1504950"/>
                <a:gd name="connsiteY51" fmla="*/ 1728787 h 1740694"/>
                <a:gd name="connsiteX52" fmla="*/ 169069 w 1504950"/>
                <a:gd name="connsiteY52" fmla="*/ 1671637 h 1740694"/>
                <a:gd name="connsiteX53" fmla="*/ 309563 w 1504950"/>
                <a:gd name="connsiteY53" fmla="*/ 1574006 h 1740694"/>
                <a:gd name="connsiteX54" fmla="*/ 454819 w 1504950"/>
                <a:gd name="connsiteY54" fmla="*/ 1454944 h 1740694"/>
                <a:gd name="connsiteX55" fmla="*/ 581025 w 1504950"/>
                <a:gd name="connsiteY55" fmla="*/ 1345406 h 1740694"/>
                <a:gd name="connsiteX56" fmla="*/ 700088 w 1504950"/>
                <a:gd name="connsiteY56" fmla="*/ 1233487 h 1740694"/>
                <a:gd name="connsiteX57" fmla="*/ 842963 w 1504950"/>
                <a:gd name="connsiteY57" fmla="*/ 1090612 h 1740694"/>
                <a:gd name="connsiteX58" fmla="*/ 969169 w 1504950"/>
                <a:gd name="connsiteY58" fmla="*/ 947737 h 1740694"/>
                <a:gd name="connsiteX59" fmla="*/ 1097756 w 1504950"/>
                <a:gd name="connsiteY59" fmla="*/ 792956 h 17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04950" h="1740694">
                  <a:moveTo>
                    <a:pt x="1097756" y="792956"/>
                  </a:moveTo>
                  <a:lnTo>
                    <a:pt x="1233488" y="614362"/>
                  </a:lnTo>
                  <a:lnTo>
                    <a:pt x="1331119" y="476250"/>
                  </a:lnTo>
                  <a:lnTo>
                    <a:pt x="1400175" y="440531"/>
                  </a:lnTo>
                  <a:lnTo>
                    <a:pt x="1447800" y="409575"/>
                  </a:lnTo>
                  <a:lnTo>
                    <a:pt x="1481138" y="381000"/>
                  </a:lnTo>
                  <a:lnTo>
                    <a:pt x="1497806" y="357187"/>
                  </a:lnTo>
                  <a:lnTo>
                    <a:pt x="1504950" y="330994"/>
                  </a:lnTo>
                  <a:lnTo>
                    <a:pt x="1504950" y="311944"/>
                  </a:lnTo>
                  <a:lnTo>
                    <a:pt x="1495425" y="288131"/>
                  </a:lnTo>
                  <a:lnTo>
                    <a:pt x="1459706" y="254794"/>
                  </a:lnTo>
                  <a:lnTo>
                    <a:pt x="1393031" y="207169"/>
                  </a:lnTo>
                  <a:lnTo>
                    <a:pt x="1302544" y="142875"/>
                  </a:lnTo>
                  <a:lnTo>
                    <a:pt x="1202531" y="80962"/>
                  </a:lnTo>
                  <a:lnTo>
                    <a:pt x="1133475" y="40481"/>
                  </a:lnTo>
                  <a:lnTo>
                    <a:pt x="1083469" y="16669"/>
                  </a:lnTo>
                  <a:lnTo>
                    <a:pt x="1040606" y="7144"/>
                  </a:lnTo>
                  <a:lnTo>
                    <a:pt x="990600" y="0"/>
                  </a:lnTo>
                  <a:lnTo>
                    <a:pt x="969169" y="0"/>
                  </a:lnTo>
                  <a:lnTo>
                    <a:pt x="947738" y="4762"/>
                  </a:lnTo>
                  <a:lnTo>
                    <a:pt x="942975" y="14287"/>
                  </a:lnTo>
                  <a:lnTo>
                    <a:pt x="950119" y="35719"/>
                  </a:lnTo>
                  <a:lnTo>
                    <a:pt x="969169" y="59531"/>
                  </a:lnTo>
                  <a:lnTo>
                    <a:pt x="1012031" y="92869"/>
                  </a:lnTo>
                  <a:lnTo>
                    <a:pt x="1040606" y="116681"/>
                  </a:lnTo>
                  <a:lnTo>
                    <a:pt x="1062038" y="135731"/>
                  </a:lnTo>
                  <a:lnTo>
                    <a:pt x="1085850" y="161925"/>
                  </a:lnTo>
                  <a:lnTo>
                    <a:pt x="1095375" y="176212"/>
                  </a:lnTo>
                  <a:lnTo>
                    <a:pt x="1107281" y="197644"/>
                  </a:lnTo>
                  <a:lnTo>
                    <a:pt x="1116806" y="226219"/>
                  </a:lnTo>
                  <a:lnTo>
                    <a:pt x="1121569" y="259556"/>
                  </a:lnTo>
                  <a:lnTo>
                    <a:pt x="1123950" y="290512"/>
                  </a:lnTo>
                  <a:lnTo>
                    <a:pt x="1119188" y="328612"/>
                  </a:lnTo>
                  <a:lnTo>
                    <a:pt x="1071563" y="414337"/>
                  </a:lnTo>
                  <a:lnTo>
                    <a:pt x="973931" y="573881"/>
                  </a:lnTo>
                  <a:lnTo>
                    <a:pt x="869156" y="740569"/>
                  </a:lnTo>
                  <a:lnTo>
                    <a:pt x="802481" y="838200"/>
                  </a:lnTo>
                  <a:lnTo>
                    <a:pt x="697706" y="988219"/>
                  </a:lnTo>
                  <a:lnTo>
                    <a:pt x="592931" y="1123950"/>
                  </a:lnTo>
                  <a:lnTo>
                    <a:pt x="469106" y="1273969"/>
                  </a:lnTo>
                  <a:lnTo>
                    <a:pt x="352425" y="1404937"/>
                  </a:lnTo>
                  <a:lnTo>
                    <a:pt x="261938" y="1495425"/>
                  </a:lnTo>
                  <a:lnTo>
                    <a:pt x="173831" y="1576387"/>
                  </a:lnTo>
                  <a:lnTo>
                    <a:pt x="100013" y="1638300"/>
                  </a:lnTo>
                  <a:lnTo>
                    <a:pt x="38100" y="1683544"/>
                  </a:lnTo>
                  <a:lnTo>
                    <a:pt x="11906" y="1702594"/>
                  </a:lnTo>
                  <a:lnTo>
                    <a:pt x="2381" y="1716881"/>
                  </a:lnTo>
                  <a:lnTo>
                    <a:pt x="0" y="1728787"/>
                  </a:lnTo>
                  <a:lnTo>
                    <a:pt x="0" y="1728787"/>
                  </a:lnTo>
                  <a:lnTo>
                    <a:pt x="7144" y="1740694"/>
                  </a:lnTo>
                  <a:lnTo>
                    <a:pt x="28575" y="1740694"/>
                  </a:lnTo>
                  <a:lnTo>
                    <a:pt x="80963" y="1728787"/>
                  </a:lnTo>
                  <a:lnTo>
                    <a:pt x="169069" y="1671637"/>
                  </a:lnTo>
                  <a:lnTo>
                    <a:pt x="309563" y="1574006"/>
                  </a:lnTo>
                  <a:lnTo>
                    <a:pt x="454819" y="1454944"/>
                  </a:lnTo>
                  <a:lnTo>
                    <a:pt x="581025" y="1345406"/>
                  </a:lnTo>
                  <a:lnTo>
                    <a:pt x="700088" y="1233487"/>
                  </a:lnTo>
                  <a:lnTo>
                    <a:pt x="842963" y="1090612"/>
                  </a:lnTo>
                  <a:lnTo>
                    <a:pt x="969169" y="947737"/>
                  </a:lnTo>
                  <a:lnTo>
                    <a:pt x="1097756" y="7929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7">
              <a:extLst>
                <a:ext uri="{FF2B5EF4-FFF2-40B4-BE49-F238E27FC236}">
                  <a16:creationId xmlns:a16="http://schemas.microsoft.com/office/drawing/2014/main" id="{78A0CE00-B662-4DE7-94EB-6EB39234080F}"/>
                </a:ext>
              </a:extLst>
            </p:cNvPr>
            <p:cNvSpPr/>
            <p:nvPr/>
          </p:nvSpPr>
          <p:spPr>
            <a:xfrm>
              <a:off x="5797550" y="1662113"/>
              <a:ext cx="2439988" cy="539750"/>
            </a:xfrm>
            <a:custGeom>
              <a:avLst/>
              <a:gdLst>
                <a:gd name="connsiteX0" fmla="*/ 1052513 w 2440781"/>
                <a:gd name="connsiteY0" fmla="*/ 197643 h 540543"/>
                <a:gd name="connsiteX1" fmla="*/ 802481 w 2440781"/>
                <a:gd name="connsiteY1" fmla="*/ 238125 h 540543"/>
                <a:gd name="connsiteX2" fmla="*/ 571500 w 2440781"/>
                <a:gd name="connsiteY2" fmla="*/ 278606 h 540543"/>
                <a:gd name="connsiteX3" fmla="*/ 481013 w 2440781"/>
                <a:gd name="connsiteY3" fmla="*/ 295275 h 540543"/>
                <a:gd name="connsiteX4" fmla="*/ 440531 w 2440781"/>
                <a:gd name="connsiteY4" fmla="*/ 295275 h 540543"/>
                <a:gd name="connsiteX5" fmla="*/ 335756 w 2440781"/>
                <a:gd name="connsiteY5" fmla="*/ 297656 h 540543"/>
                <a:gd name="connsiteX6" fmla="*/ 238125 w 2440781"/>
                <a:gd name="connsiteY6" fmla="*/ 288131 h 540543"/>
                <a:gd name="connsiteX7" fmla="*/ 171450 w 2440781"/>
                <a:gd name="connsiteY7" fmla="*/ 271462 h 540543"/>
                <a:gd name="connsiteX8" fmla="*/ 121444 w 2440781"/>
                <a:gd name="connsiteY8" fmla="*/ 252412 h 540543"/>
                <a:gd name="connsiteX9" fmla="*/ 76200 w 2440781"/>
                <a:gd name="connsiteY9" fmla="*/ 219075 h 540543"/>
                <a:gd name="connsiteX10" fmla="*/ 54769 w 2440781"/>
                <a:gd name="connsiteY10" fmla="*/ 200025 h 540543"/>
                <a:gd name="connsiteX11" fmla="*/ 23813 w 2440781"/>
                <a:gd name="connsiteY11" fmla="*/ 188118 h 540543"/>
                <a:gd name="connsiteX12" fmla="*/ 7144 w 2440781"/>
                <a:gd name="connsiteY12" fmla="*/ 190500 h 540543"/>
                <a:gd name="connsiteX13" fmla="*/ 0 w 2440781"/>
                <a:gd name="connsiteY13" fmla="*/ 202406 h 540543"/>
                <a:gd name="connsiteX14" fmla="*/ 2381 w 2440781"/>
                <a:gd name="connsiteY14" fmla="*/ 223837 h 540543"/>
                <a:gd name="connsiteX15" fmla="*/ 19050 w 2440781"/>
                <a:gd name="connsiteY15" fmla="*/ 257175 h 540543"/>
                <a:gd name="connsiteX16" fmla="*/ 50006 w 2440781"/>
                <a:gd name="connsiteY16" fmla="*/ 295275 h 540543"/>
                <a:gd name="connsiteX17" fmla="*/ 97631 w 2440781"/>
                <a:gd name="connsiteY17" fmla="*/ 347662 h 540543"/>
                <a:gd name="connsiteX18" fmla="*/ 140494 w 2440781"/>
                <a:gd name="connsiteY18" fmla="*/ 388143 h 540543"/>
                <a:gd name="connsiteX19" fmla="*/ 188119 w 2440781"/>
                <a:gd name="connsiteY19" fmla="*/ 428625 h 540543"/>
                <a:gd name="connsiteX20" fmla="*/ 238125 w 2440781"/>
                <a:gd name="connsiteY20" fmla="*/ 466725 h 540543"/>
                <a:gd name="connsiteX21" fmla="*/ 280988 w 2440781"/>
                <a:gd name="connsiteY21" fmla="*/ 497681 h 540543"/>
                <a:gd name="connsiteX22" fmla="*/ 335756 w 2440781"/>
                <a:gd name="connsiteY22" fmla="*/ 531018 h 540543"/>
                <a:gd name="connsiteX23" fmla="*/ 359569 w 2440781"/>
                <a:gd name="connsiteY23" fmla="*/ 540543 h 540543"/>
                <a:gd name="connsiteX24" fmla="*/ 457200 w 2440781"/>
                <a:gd name="connsiteY24" fmla="*/ 516731 h 540543"/>
                <a:gd name="connsiteX25" fmla="*/ 576263 w 2440781"/>
                <a:gd name="connsiteY25" fmla="*/ 488156 h 540543"/>
                <a:gd name="connsiteX26" fmla="*/ 697706 w 2440781"/>
                <a:gd name="connsiteY26" fmla="*/ 457200 h 540543"/>
                <a:gd name="connsiteX27" fmla="*/ 823913 w 2440781"/>
                <a:gd name="connsiteY27" fmla="*/ 433387 h 540543"/>
                <a:gd name="connsiteX28" fmla="*/ 978694 w 2440781"/>
                <a:gd name="connsiteY28" fmla="*/ 409575 h 540543"/>
                <a:gd name="connsiteX29" fmla="*/ 1231106 w 2440781"/>
                <a:gd name="connsiteY29" fmla="*/ 359568 h 540543"/>
                <a:gd name="connsiteX30" fmla="*/ 1504950 w 2440781"/>
                <a:gd name="connsiteY30" fmla="*/ 323850 h 540543"/>
                <a:gd name="connsiteX31" fmla="*/ 1747838 w 2440781"/>
                <a:gd name="connsiteY31" fmla="*/ 297656 h 540543"/>
                <a:gd name="connsiteX32" fmla="*/ 1890713 w 2440781"/>
                <a:gd name="connsiteY32" fmla="*/ 285750 h 540543"/>
                <a:gd name="connsiteX33" fmla="*/ 2083594 w 2440781"/>
                <a:gd name="connsiteY33" fmla="*/ 273843 h 540543"/>
                <a:gd name="connsiteX34" fmla="*/ 2190750 w 2440781"/>
                <a:gd name="connsiteY34" fmla="*/ 271462 h 540543"/>
                <a:gd name="connsiteX35" fmla="*/ 2252663 w 2440781"/>
                <a:gd name="connsiteY35" fmla="*/ 273843 h 540543"/>
                <a:gd name="connsiteX36" fmla="*/ 2309813 w 2440781"/>
                <a:gd name="connsiteY36" fmla="*/ 273843 h 540543"/>
                <a:gd name="connsiteX37" fmla="*/ 2374106 w 2440781"/>
                <a:gd name="connsiteY37" fmla="*/ 266700 h 540543"/>
                <a:gd name="connsiteX38" fmla="*/ 2416969 w 2440781"/>
                <a:gd name="connsiteY38" fmla="*/ 254793 h 540543"/>
                <a:gd name="connsiteX39" fmla="*/ 2431256 w 2440781"/>
                <a:gd name="connsiteY39" fmla="*/ 245268 h 540543"/>
                <a:gd name="connsiteX40" fmla="*/ 2440781 w 2440781"/>
                <a:gd name="connsiteY40" fmla="*/ 228600 h 540543"/>
                <a:gd name="connsiteX41" fmla="*/ 2440781 w 2440781"/>
                <a:gd name="connsiteY41" fmla="*/ 221456 h 540543"/>
                <a:gd name="connsiteX42" fmla="*/ 2433638 w 2440781"/>
                <a:gd name="connsiteY42" fmla="*/ 200025 h 540543"/>
                <a:gd name="connsiteX43" fmla="*/ 2400300 w 2440781"/>
                <a:gd name="connsiteY43" fmla="*/ 169068 h 540543"/>
                <a:gd name="connsiteX44" fmla="*/ 2359819 w 2440781"/>
                <a:gd name="connsiteY44" fmla="*/ 138112 h 540543"/>
                <a:gd name="connsiteX45" fmla="*/ 2295525 w 2440781"/>
                <a:gd name="connsiteY45" fmla="*/ 97631 h 540543"/>
                <a:gd name="connsiteX46" fmla="*/ 2209800 w 2440781"/>
                <a:gd name="connsiteY46" fmla="*/ 50006 h 540543"/>
                <a:gd name="connsiteX47" fmla="*/ 2083594 w 2440781"/>
                <a:gd name="connsiteY47" fmla="*/ 7143 h 540543"/>
                <a:gd name="connsiteX48" fmla="*/ 2055019 w 2440781"/>
                <a:gd name="connsiteY48" fmla="*/ 0 h 540543"/>
                <a:gd name="connsiteX49" fmla="*/ 2009775 w 2440781"/>
                <a:gd name="connsiteY49" fmla="*/ 19050 h 540543"/>
                <a:gd name="connsiteX50" fmla="*/ 1893094 w 2440781"/>
                <a:gd name="connsiteY50" fmla="*/ 66675 h 540543"/>
                <a:gd name="connsiteX51" fmla="*/ 1747838 w 2440781"/>
                <a:gd name="connsiteY51" fmla="*/ 104775 h 540543"/>
                <a:gd name="connsiteX52" fmla="*/ 1676400 w 2440781"/>
                <a:gd name="connsiteY52" fmla="*/ 116681 h 540543"/>
                <a:gd name="connsiteX53" fmla="*/ 1445419 w 2440781"/>
                <a:gd name="connsiteY53" fmla="*/ 142875 h 540543"/>
                <a:gd name="connsiteX54" fmla="*/ 1052513 w 2440781"/>
                <a:gd name="connsiteY54" fmla="*/ 197643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40781" h="540543">
                  <a:moveTo>
                    <a:pt x="1052513" y="197643"/>
                  </a:moveTo>
                  <a:lnTo>
                    <a:pt x="802481" y="238125"/>
                  </a:lnTo>
                  <a:lnTo>
                    <a:pt x="571500" y="278606"/>
                  </a:lnTo>
                  <a:lnTo>
                    <a:pt x="481013" y="295275"/>
                  </a:lnTo>
                  <a:lnTo>
                    <a:pt x="440531" y="295275"/>
                  </a:lnTo>
                  <a:lnTo>
                    <a:pt x="335756" y="297656"/>
                  </a:lnTo>
                  <a:lnTo>
                    <a:pt x="238125" y="288131"/>
                  </a:lnTo>
                  <a:lnTo>
                    <a:pt x="171450" y="271462"/>
                  </a:lnTo>
                  <a:lnTo>
                    <a:pt x="121444" y="252412"/>
                  </a:lnTo>
                  <a:lnTo>
                    <a:pt x="76200" y="219075"/>
                  </a:lnTo>
                  <a:lnTo>
                    <a:pt x="54769" y="200025"/>
                  </a:lnTo>
                  <a:lnTo>
                    <a:pt x="23813" y="188118"/>
                  </a:lnTo>
                  <a:lnTo>
                    <a:pt x="7144" y="190500"/>
                  </a:lnTo>
                  <a:lnTo>
                    <a:pt x="0" y="202406"/>
                  </a:lnTo>
                  <a:lnTo>
                    <a:pt x="2381" y="223837"/>
                  </a:lnTo>
                  <a:lnTo>
                    <a:pt x="19050" y="257175"/>
                  </a:lnTo>
                  <a:lnTo>
                    <a:pt x="50006" y="295275"/>
                  </a:lnTo>
                  <a:lnTo>
                    <a:pt x="97631" y="347662"/>
                  </a:lnTo>
                  <a:lnTo>
                    <a:pt x="140494" y="388143"/>
                  </a:lnTo>
                  <a:lnTo>
                    <a:pt x="188119" y="428625"/>
                  </a:lnTo>
                  <a:lnTo>
                    <a:pt x="238125" y="466725"/>
                  </a:lnTo>
                  <a:lnTo>
                    <a:pt x="280988" y="497681"/>
                  </a:lnTo>
                  <a:lnTo>
                    <a:pt x="335756" y="531018"/>
                  </a:lnTo>
                  <a:lnTo>
                    <a:pt x="359569" y="540543"/>
                  </a:lnTo>
                  <a:lnTo>
                    <a:pt x="457200" y="516731"/>
                  </a:lnTo>
                  <a:lnTo>
                    <a:pt x="576263" y="488156"/>
                  </a:lnTo>
                  <a:lnTo>
                    <a:pt x="697706" y="457200"/>
                  </a:lnTo>
                  <a:lnTo>
                    <a:pt x="823913" y="433387"/>
                  </a:lnTo>
                  <a:lnTo>
                    <a:pt x="978694" y="409575"/>
                  </a:lnTo>
                  <a:lnTo>
                    <a:pt x="1231106" y="359568"/>
                  </a:lnTo>
                  <a:lnTo>
                    <a:pt x="1504950" y="323850"/>
                  </a:lnTo>
                  <a:lnTo>
                    <a:pt x="1747838" y="297656"/>
                  </a:lnTo>
                  <a:lnTo>
                    <a:pt x="1890713" y="285750"/>
                  </a:lnTo>
                  <a:lnTo>
                    <a:pt x="2083594" y="273843"/>
                  </a:lnTo>
                  <a:lnTo>
                    <a:pt x="2190750" y="271462"/>
                  </a:lnTo>
                  <a:lnTo>
                    <a:pt x="2252663" y="273843"/>
                  </a:lnTo>
                  <a:lnTo>
                    <a:pt x="2309813" y="273843"/>
                  </a:lnTo>
                  <a:lnTo>
                    <a:pt x="2374106" y="266700"/>
                  </a:lnTo>
                  <a:lnTo>
                    <a:pt x="2416969" y="254793"/>
                  </a:lnTo>
                  <a:lnTo>
                    <a:pt x="2431256" y="245268"/>
                  </a:lnTo>
                  <a:lnTo>
                    <a:pt x="2440781" y="228600"/>
                  </a:lnTo>
                  <a:lnTo>
                    <a:pt x="2440781" y="221456"/>
                  </a:lnTo>
                  <a:lnTo>
                    <a:pt x="2433638" y="200025"/>
                  </a:lnTo>
                  <a:lnTo>
                    <a:pt x="2400300" y="169068"/>
                  </a:lnTo>
                  <a:lnTo>
                    <a:pt x="2359819" y="138112"/>
                  </a:lnTo>
                  <a:lnTo>
                    <a:pt x="2295525" y="97631"/>
                  </a:lnTo>
                  <a:lnTo>
                    <a:pt x="2209800" y="50006"/>
                  </a:lnTo>
                  <a:lnTo>
                    <a:pt x="2083594" y="7143"/>
                  </a:lnTo>
                  <a:lnTo>
                    <a:pt x="2055019" y="0"/>
                  </a:lnTo>
                  <a:lnTo>
                    <a:pt x="2009775" y="19050"/>
                  </a:lnTo>
                  <a:lnTo>
                    <a:pt x="1893094" y="66675"/>
                  </a:lnTo>
                  <a:lnTo>
                    <a:pt x="1747838" y="104775"/>
                  </a:lnTo>
                  <a:lnTo>
                    <a:pt x="1676400" y="116681"/>
                  </a:lnTo>
                  <a:lnTo>
                    <a:pt x="1445419" y="142875"/>
                  </a:lnTo>
                  <a:lnTo>
                    <a:pt x="1052513" y="1976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893CCFE0-65AA-4803-9E3A-9447D1FA41D7}"/>
                </a:ext>
              </a:extLst>
            </p:cNvPr>
            <p:cNvSpPr/>
            <p:nvPr/>
          </p:nvSpPr>
          <p:spPr>
            <a:xfrm>
              <a:off x="7164388" y="5000625"/>
              <a:ext cx="1073150" cy="909638"/>
            </a:xfrm>
            <a:custGeom>
              <a:avLst/>
              <a:gdLst>
                <a:gd name="connsiteX0" fmla="*/ 431007 w 1071563"/>
                <a:gd name="connsiteY0" fmla="*/ 383381 h 909638"/>
                <a:gd name="connsiteX1" fmla="*/ 385763 w 1071563"/>
                <a:gd name="connsiteY1" fmla="*/ 338138 h 909638"/>
                <a:gd name="connsiteX2" fmla="*/ 314325 w 1071563"/>
                <a:gd name="connsiteY2" fmla="*/ 271463 h 909638"/>
                <a:gd name="connsiteX3" fmla="*/ 254794 w 1071563"/>
                <a:gd name="connsiteY3" fmla="*/ 221456 h 909638"/>
                <a:gd name="connsiteX4" fmla="*/ 195263 w 1071563"/>
                <a:gd name="connsiteY4" fmla="*/ 173831 h 909638"/>
                <a:gd name="connsiteX5" fmla="*/ 130969 w 1071563"/>
                <a:gd name="connsiteY5" fmla="*/ 126206 h 909638"/>
                <a:gd name="connsiteX6" fmla="*/ 57150 w 1071563"/>
                <a:gd name="connsiteY6" fmla="*/ 78581 h 909638"/>
                <a:gd name="connsiteX7" fmla="*/ 19050 w 1071563"/>
                <a:gd name="connsiteY7" fmla="*/ 45244 h 909638"/>
                <a:gd name="connsiteX8" fmla="*/ 0 w 1071563"/>
                <a:gd name="connsiteY8" fmla="*/ 23813 h 909638"/>
                <a:gd name="connsiteX9" fmla="*/ 0 w 1071563"/>
                <a:gd name="connsiteY9" fmla="*/ 11906 h 909638"/>
                <a:gd name="connsiteX10" fmla="*/ 7144 w 1071563"/>
                <a:gd name="connsiteY10" fmla="*/ 0 h 909638"/>
                <a:gd name="connsiteX11" fmla="*/ 40482 w 1071563"/>
                <a:gd name="connsiteY11" fmla="*/ 2381 h 909638"/>
                <a:gd name="connsiteX12" fmla="*/ 121444 w 1071563"/>
                <a:gd name="connsiteY12" fmla="*/ 23813 h 909638"/>
                <a:gd name="connsiteX13" fmla="*/ 264319 w 1071563"/>
                <a:gd name="connsiteY13" fmla="*/ 71438 h 909638"/>
                <a:gd name="connsiteX14" fmla="*/ 388144 w 1071563"/>
                <a:gd name="connsiteY14" fmla="*/ 123825 h 909638"/>
                <a:gd name="connsiteX15" fmla="*/ 488157 w 1071563"/>
                <a:gd name="connsiteY15" fmla="*/ 173831 h 909638"/>
                <a:gd name="connsiteX16" fmla="*/ 602457 w 1071563"/>
                <a:gd name="connsiteY16" fmla="*/ 235744 h 909638"/>
                <a:gd name="connsiteX17" fmla="*/ 707232 w 1071563"/>
                <a:gd name="connsiteY17" fmla="*/ 300038 h 909638"/>
                <a:gd name="connsiteX18" fmla="*/ 802482 w 1071563"/>
                <a:gd name="connsiteY18" fmla="*/ 366713 h 909638"/>
                <a:gd name="connsiteX19" fmla="*/ 842963 w 1071563"/>
                <a:gd name="connsiteY19" fmla="*/ 397669 h 909638"/>
                <a:gd name="connsiteX20" fmla="*/ 888207 w 1071563"/>
                <a:gd name="connsiteY20" fmla="*/ 435769 h 909638"/>
                <a:gd name="connsiteX21" fmla="*/ 933450 w 1071563"/>
                <a:gd name="connsiteY21" fmla="*/ 481013 h 909638"/>
                <a:gd name="connsiteX22" fmla="*/ 969169 w 1071563"/>
                <a:gd name="connsiteY22" fmla="*/ 521494 h 909638"/>
                <a:gd name="connsiteX23" fmla="*/ 1009650 w 1071563"/>
                <a:gd name="connsiteY23" fmla="*/ 583406 h 909638"/>
                <a:gd name="connsiteX24" fmla="*/ 1031082 w 1071563"/>
                <a:gd name="connsiteY24" fmla="*/ 631031 h 909638"/>
                <a:gd name="connsiteX25" fmla="*/ 1052513 w 1071563"/>
                <a:gd name="connsiteY25" fmla="*/ 690563 h 909638"/>
                <a:gd name="connsiteX26" fmla="*/ 1064419 w 1071563"/>
                <a:gd name="connsiteY26" fmla="*/ 750094 h 909638"/>
                <a:gd name="connsiteX27" fmla="*/ 1071563 w 1071563"/>
                <a:gd name="connsiteY27" fmla="*/ 795338 h 909638"/>
                <a:gd name="connsiteX28" fmla="*/ 1064419 w 1071563"/>
                <a:gd name="connsiteY28" fmla="*/ 831056 h 909638"/>
                <a:gd name="connsiteX29" fmla="*/ 1038225 w 1071563"/>
                <a:gd name="connsiteY29" fmla="*/ 869156 h 909638"/>
                <a:gd name="connsiteX30" fmla="*/ 1007269 w 1071563"/>
                <a:gd name="connsiteY30" fmla="*/ 902494 h 909638"/>
                <a:gd name="connsiteX31" fmla="*/ 990600 w 1071563"/>
                <a:gd name="connsiteY31" fmla="*/ 909638 h 909638"/>
                <a:gd name="connsiteX32" fmla="*/ 957263 w 1071563"/>
                <a:gd name="connsiteY32" fmla="*/ 909638 h 909638"/>
                <a:gd name="connsiteX33" fmla="*/ 909638 w 1071563"/>
                <a:gd name="connsiteY33" fmla="*/ 900113 h 909638"/>
                <a:gd name="connsiteX34" fmla="*/ 869157 w 1071563"/>
                <a:gd name="connsiteY34" fmla="*/ 883444 h 909638"/>
                <a:gd name="connsiteX35" fmla="*/ 833438 w 1071563"/>
                <a:gd name="connsiteY35" fmla="*/ 862013 h 909638"/>
                <a:gd name="connsiteX36" fmla="*/ 792957 w 1071563"/>
                <a:gd name="connsiteY36" fmla="*/ 826294 h 909638"/>
                <a:gd name="connsiteX37" fmla="*/ 742950 w 1071563"/>
                <a:gd name="connsiteY37" fmla="*/ 759619 h 909638"/>
                <a:gd name="connsiteX38" fmla="*/ 671513 w 1071563"/>
                <a:gd name="connsiteY38" fmla="*/ 664369 h 909638"/>
                <a:gd name="connsiteX39" fmla="*/ 566738 w 1071563"/>
                <a:gd name="connsiteY39" fmla="*/ 528638 h 909638"/>
                <a:gd name="connsiteX40" fmla="*/ 431007 w 1071563"/>
                <a:gd name="connsiteY40" fmla="*/ 383381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1563" h="909638">
                  <a:moveTo>
                    <a:pt x="431007" y="383381"/>
                  </a:moveTo>
                  <a:lnTo>
                    <a:pt x="385763" y="338138"/>
                  </a:lnTo>
                  <a:lnTo>
                    <a:pt x="314325" y="271463"/>
                  </a:lnTo>
                  <a:lnTo>
                    <a:pt x="254794" y="221456"/>
                  </a:lnTo>
                  <a:lnTo>
                    <a:pt x="195263" y="173831"/>
                  </a:lnTo>
                  <a:lnTo>
                    <a:pt x="130969" y="126206"/>
                  </a:lnTo>
                  <a:lnTo>
                    <a:pt x="57150" y="78581"/>
                  </a:lnTo>
                  <a:lnTo>
                    <a:pt x="19050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40482" y="2381"/>
                  </a:lnTo>
                  <a:lnTo>
                    <a:pt x="121444" y="23813"/>
                  </a:lnTo>
                  <a:lnTo>
                    <a:pt x="264319" y="71438"/>
                  </a:lnTo>
                  <a:lnTo>
                    <a:pt x="388144" y="123825"/>
                  </a:lnTo>
                  <a:lnTo>
                    <a:pt x="488157" y="173831"/>
                  </a:lnTo>
                  <a:lnTo>
                    <a:pt x="602457" y="235744"/>
                  </a:lnTo>
                  <a:lnTo>
                    <a:pt x="707232" y="300038"/>
                  </a:lnTo>
                  <a:lnTo>
                    <a:pt x="802482" y="366713"/>
                  </a:lnTo>
                  <a:lnTo>
                    <a:pt x="842963" y="397669"/>
                  </a:lnTo>
                  <a:lnTo>
                    <a:pt x="888207" y="435769"/>
                  </a:lnTo>
                  <a:lnTo>
                    <a:pt x="933450" y="481013"/>
                  </a:lnTo>
                  <a:lnTo>
                    <a:pt x="969169" y="521494"/>
                  </a:lnTo>
                  <a:lnTo>
                    <a:pt x="1009650" y="583406"/>
                  </a:lnTo>
                  <a:lnTo>
                    <a:pt x="1031082" y="631031"/>
                  </a:lnTo>
                  <a:lnTo>
                    <a:pt x="1052513" y="690563"/>
                  </a:lnTo>
                  <a:lnTo>
                    <a:pt x="1064419" y="750094"/>
                  </a:lnTo>
                  <a:lnTo>
                    <a:pt x="1071563" y="795338"/>
                  </a:lnTo>
                  <a:lnTo>
                    <a:pt x="1064419" y="831056"/>
                  </a:lnTo>
                  <a:lnTo>
                    <a:pt x="1038225" y="869156"/>
                  </a:lnTo>
                  <a:lnTo>
                    <a:pt x="1007269" y="902494"/>
                  </a:lnTo>
                  <a:lnTo>
                    <a:pt x="990600" y="909638"/>
                  </a:lnTo>
                  <a:lnTo>
                    <a:pt x="957263" y="909638"/>
                  </a:lnTo>
                  <a:lnTo>
                    <a:pt x="909638" y="900113"/>
                  </a:lnTo>
                  <a:lnTo>
                    <a:pt x="869157" y="883444"/>
                  </a:lnTo>
                  <a:lnTo>
                    <a:pt x="833438" y="862013"/>
                  </a:lnTo>
                  <a:lnTo>
                    <a:pt x="792957" y="826294"/>
                  </a:lnTo>
                  <a:lnTo>
                    <a:pt x="742950" y="759619"/>
                  </a:lnTo>
                  <a:lnTo>
                    <a:pt x="671513" y="664369"/>
                  </a:lnTo>
                  <a:lnTo>
                    <a:pt x="566738" y="528638"/>
                  </a:lnTo>
                  <a:lnTo>
                    <a:pt x="431007" y="3833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38218836-24FC-4618-9775-5A44B7C489F7}"/>
                </a:ext>
              </a:extLst>
            </p:cNvPr>
            <p:cNvSpPr/>
            <p:nvPr/>
          </p:nvSpPr>
          <p:spPr>
            <a:xfrm>
              <a:off x="4770438" y="2173288"/>
              <a:ext cx="977900" cy="635000"/>
            </a:xfrm>
            <a:custGeom>
              <a:avLst/>
              <a:gdLst>
                <a:gd name="connsiteX0" fmla="*/ 442913 w 976313"/>
                <a:gd name="connsiteY0" fmla="*/ 150019 h 633413"/>
                <a:gd name="connsiteX1" fmla="*/ 292894 w 976313"/>
                <a:gd name="connsiteY1" fmla="*/ 92869 h 633413"/>
                <a:gd name="connsiteX2" fmla="*/ 169069 w 976313"/>
                <a:gd name="connsiteY2" fmla="*/ 50007 h 633413"/>
                <a:gd name="connsiteX3" fmla="*/ 26194 w 976313"/>
                <a:gd name="connsiteY3" fmla="*/ 0 h 633413"/>
                <a:gd name="connsiteX4" fmla="*/ 0 w 976313"/>
                <a:gd name="connsiteY4" fmla="*/ 50007 h 633413"/>
                <a:gd name="connsiteX5" fmla="*/ 123825 w 976313"/>
                <a:gd name="connsiteY5" fmla="*/ 133350 h 633413"/>
                <a:gd name="connsiteX6" fmla="*/ 288132 w 976313"/>
                <a:gd name="connsiteY6" fmla="*/ 252413 h 633413"/>
                <a:gd name="connsiteX7" fmla="*/ 442913 w 976313"/>
                <a:gd name="connsiteY7" fmla="*/ 369094 h 633413"/>
                <a:gd name="connsiteX8" fmla="*/ 557213 w 976313"/>
                <a:gd name="connsiteY8" fmla="*/ 454819 h 633413"/>
                <a:gd name="connsiteX9" fmla="*/ 633413 w 976313"/>
                <a:gd name="connsiteY9" fmla="*/ 507207 h 633413"/>
                <a:gd name="connsiteX10" fmla="*/ 690563 w 976313"/>
                <a:gd name="connsiteY10" fmla="*/ 550069 h 633413"/>
                <a:gd name="connsiteX11" fmla="*/ 745332 w 976313"/>
                <a:gd name="connsiteY11" fmla="*/ 583407 h 633413"/>
                <a:gd name="connsiteX12" fmla="*/ 790575 w 976313"/>
                <a:gd name="connsiteY12" fmla="*/ 607219 h 633413"/>
                <a:gd name="connsiteX13" fmla="*/ 833438 w 976313"/>
                <a:gd name="connsiteY13" fmla="*/ 623888 h 633413"/>
                <a:gd name="connsiteX14" fmla="*/ 864394 w 976313"/>
                <a:gd name="connsiteY14" fmla="*/ 631032 h 633413"/>
                <a:gd name="connsiteX15" fmla="*/ 885825 w 976313"/>
                <a:gd name="connsiteY15" fmla="*/ 633413 h 633413"/>
                <a:gd name="connsiteX16" fmla="*/ 912019 w 976313"/>
                <a:gd name="connsiteY16" fmla="*/ 633413 h 633413"/>
                <a:gd name="connsiteX17" fmla="*/ 931069 w 976313"/>
                <a:gd name="connsiteY17" fmla="*/ 626269 h 633413"/>
                <a:gd name="connsiteX18" fmla="*/ 945357 w 976313"/>
                <a:gd name="connsiteY18" fmla="*/ 619125 h 633413"/>
                <a:gd name="connsiteX19" fmla="*/ 964407 w 976313"/>
                <a:gd name="connsiteY19" fmla="*/ 602457 h 633413"/>
                <a:gd name="connsiteX20" fmla="*/ 971550 w 976313"/>
                <a:gd name="connsiteY20" fmla="*/ 583407 h 633413"/>
                <a:gd name="connsiteX21" fmla="*/ 976313 w 976313"/>
                <a:gd name="connsiteY21" fmla="*/ 561975 h 633413"/>
                <a:gd name="connsiteX22" fmla="*/ 976313 w 976313"/>
                <a:gd name="connsiteY22" fmla="*/ 533400 h 633413"/>
                <a:gd name="connsiteX23" fmla="*/ 966788 w 976313"/>
                <a:gd name="connsiteY23" fmla="*/ 490538 h 633413"/>
                <a:gd name="connsiteX24" fmla="*/ 942975 w 976313"/>
                <a:gd name="connsiteY24" fmla="*/ 440532 h 633413"/>
                <a:gd name="connsiteX25" fmla="*/ 914400 w 976313"/>
                <a:gd name="connsiteY25" fmla="*/ 407194 h 633413"/>
                <a:gd name="connsiteX26" fmla="*/ 859632 w 976313"/>
                <a:gd name="connsiteY26" fmla="*/ 357188 h 633413"/>
                <a:gd name="connsiteX27" fmla="*/ 785813 w 976313"/>
                <a:gd name="connsiteY27" fmla="*/ 314325 h 633413"/>
                <a:gd name="connsiteX28" fmla="*/ 683419 w 976313"/>
                <a:gd name="connsiteY28" fmla="*/ 259557 h 633413"/>
                <a:gd name="connsiteX29" fmla="*/ 554832 w 976313"/>
                <a:gd name="connsiteY29" fmla="*/ 197644 h 633413"/>
                <a:gd name="connsiteX30" fmla="*/ 442913 w 976313"/>
                <a:gd name="connsiteY30" fmla="*/ 1500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13" h="633413">
                  <a:moveTo>
                    <a:pt x="442913" y="150019"/>
                  </a:moveTo>
                  <a:lnTo>
                    <a:pt x="292894" y="92869"/>
                  </a:lnTo>
                  <a:lnTo>
                    <a:pt x="169069" y="50007"/>
                  </a:lnTo>
                  <a:lnTo>
                    <a:pt x="26194" y="0"/>
                  </a:lnTo>
                  <a:lnTo>
                    <a:pt x="0" y="50007"/>
                  </a:lnTo>
                  <a:lnTo>
                    <a:pt x="123825" y="133350"/>
                  </a:lnTo>
                  <a:lnTo>
                    <a:pt x="288132" y="252413"/>
                  </a:lnTo>
                  <a:lnTo>
                    <a:pt x="442913" y="369094"/>
                  </a:lnTo>
                  <a:lnTo>
                    <a:pt x="557213" y="454819"/>
                  </a:lnTo>
                  <a:lnTo>
                    <a:pt x="633413" y="507207"/>
                  </a:lnTo>
                  <a:lnTo>
                    <a:pt x="690563" y="550069"/>
                  </a:lnTo>
                  <a:lnTo>
                    <a:pt x="745332" y="583407"/>
                  </a:lnTo>
                  <a:lnTo>
                    <a:pt x="790575" y="607219"/>
                  </a:lnTo>
                  <a:lnTo>
                    <a:pt x="833438" y="623888"/>
                  </a:lnTo>
                  <a:lnTo>
                    <a:pt x="864394" y="631032"/>
                  </a:lnTo>
                  <a:lnTo>
                    <a:pt x="885825" y="633413"/>
                  </a:lnTo>
                  <a:lnTo>
                    <a:pt x="912019" y="633413"/>
                  </a:lnTo>
                  <a:lnTo>
                    <a:pt x="931069" y="626269"/>
                  </a:lnTo>
                  <a:lnTo>
                    <a:pt x="945357" y="619125"/>
                  </a:lnTo>
                  <a:lnTo>
                    <a:pt x="964407" y="602457"/>
                  </a:lnTo>
                  <a:lnTo>
                    <a:pt x="971550" y="583407"/>
                  </a:lnTo>
                  <a:lnTo>
                    <a:pt x="976313" y="561975"/>
                  </a:lnTo>
                  <a:lnTo>
                    <a:pt x="976313" y="533400"/>
                  </a:lnTo>
                  <a:lnTo>
                    <a:pt x="966788" y="490538"/>
                  </a:lnTo>
                  <a:lnTo>
                    <a:pt x="942975" y="440532"/>
                  </a:lnTo>
                  <a:lnTo>
                    <a:pt x="914400" y="407194"/>
                  </a:lnTo>
                  <a:lnTo>
                    <a:pt x="859632" y="357188"/>
                  </a:lnTo>
                  <a:lnTo>
                    <a:pt x="785813" y="314325"/>
                  </a:lnTo>
                  <a:lnTo>
                    <a:pt x="683419" y="259557"/>
                  </a:lnTo>
                  <a:lnTo>
                    <a:pt x="554832" y="197644"/>
                  </a:lnTo>
                  <a:lnTo>
                    <a:pt x="442913" y="1500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62">
              <a:extLst>
                <a:ext uri="{FF2B5EF4-FFF2-40B4-BE49-F238E27FC236}">
                  <a16:creationId xmlns:a16="http://schemas.microsoft.com/office/drawing/2014/main" id="{7616CED7-58D6-4039-9578-199E1A53F046}"/>
                </a:ext>
              </a:extLst>
            </p:cNvPr>
            <p:cNvSpPr/>
            <p:nvPr/>
          </p:nvSpPr>
          <p:spPr>
            <a:xfrm>
              <a:off x="4313238" y="2979739"/>
              <a:ext cx="855662" cy="346075"/>
            </a:xfrm>
            <a:custGeom>
              <a:avLst/>
              <a:gdLst>
                <a:gd name="connsiteX0" fmla="*/ 447675 w 854869"/>
                <a:gd name="connsiteY0" fmla="*/ 116681 h 347662"/>
                <a:gd name="connsiteX1" fmla="*/ 366713 w 854869"/>
                <a:gd name="connsiteY1" fmla="*/ 111919 h 347662"/>
                <a:gd name="connsiteX2" fmla="*/ 323850 w 854869"/>
                <a:gd name="connsiteY2" fmla="*/ 107156 h 347662"/>
                <a:gd name="connsiteX3" fmla="*/ 264319 w 854869"/>
                <a:gd name="connsiteY3" fmla="*/ 97631 h 347662"/>
                <a:gd name="connsiteX4" fmla="*/ 195263 w 854869"/>
                <a:gd name="connsiteY4" fmla="*/ 76200 h 347662"/>
                <a:gd name="connsiteX5" fmla="*/ 128588 w 854869"/>
                <a:gd name="connsiteY5" fmla="*/ 47625 h 347662"/>
                <a:gd name="connsiteX6" fmla="*/ 71438 w 854869"/>
                <a:gd name="connsiteY6" fmla="*/ 16669 h 347662"/>
                <a:gd name="connsiteX7" fmla="*/ 35719 w 854869"/>
                <a:gd name="connsiteY7" fmla="*/ 0 h 347662"/>
                <a:gd name="connsiteX8" fmla="*/ 21432 w 854869"/>
                <a:gd name="connsiteY8" fmla="*/ 0 h 347662"/>
                <a:gd name="connsiteX9" fmla="*/ 7144 w 854869"/>
                <a:gd name="connsiteY9" fmla="*/ 2381 h 347662"/>
                <a:gd name="connsiteX10" fmla="*/ 0 w 854869"/>
                <a:gd name="connsiteY10" fmla="*/ 11906 h 347662"/>
                <a:gd name="connsiteX11" fmla="*/ 0 w 854869"/>
                <a:gd name="connsiteY11" fmla="*/ 38100 h 347662"/>
                <a:gd name="connsiteX12" fmla="*/ 19050 w 854869"/>
                <a:gd name="connsiteY12" fmla="*/ 83344 h 347662"/>
                <a:gd name="connsiteX13" fmla="*/ 50007 w 854869"/>
                <a:gd name="connsiteY13" fmla="*/ 126206 h 347662"/>
                <a:gd name="connsiteX14" fmla="*/ 92869 w 854869"/>
                <a:gd name="connsiteY14" fmla="*/ 171450 h 347662"/>
                <a:gd name="connsiteX15" fmla="*/ 140494 w 854869"/>
                <a:gd name="connsiteY15" fmla="*/ 209550 h 347662"/>
                <a:gd name="connsiteX16" fmla="*/ 188119 w 854869"/>
                <a:gd name="connsiteY16" fmla="*/ 240506 h 347662"/>
                <a:gd name="connsiteX17" fmla="*/ 235744 w 854869"/>
                <a:gd name="connsiteY17" fmla="*/ 266700 h 347662"/>
                <a:gd name="connsiteX18" fmla="*/ 311944 w 854869"/>
                <a:gd name="connsiteY18" fmla="*/ 297656 h 347662"/>
                <a:gd name="connsiteX19" fmla="*/ 369094 w 854869"/>
                <a:gd name="connsiteY19" fmla="*/ 314325 h 347662"/>
                <a:gd name="connsiteX20" fmla="*/ 457200 w 854869"/>
                <a:gd name="connsiteY20" fmla="*/ 333375 h 347662"/>
                <a:gd name="connsiteX21" fmla="*/ 550069 w 854869"/>
                <a:gd name="connsiteY21" fmla="*/ 342900 h 347662"/>
                <a:gd name="connsiteX22" fmla="*/ 604838 w 854869"/>
                <a:gd name="connsiteY22" fmla="*/ 347662 h 347662"/>
                <a:gd name="connsiteX23" fmla="*/ 669132 w 854869"/>
                <a:gd name="connsiteY23" fmla="*/ 345281 h 347662"/>
                <a:gd name="connsiteX24" fmla="*/ 733425 w 854869"/>
                <a:gd name="connsiteY24" fmla="*/ 335756 h 347662"/>
                <a:gd name="connsiteX25" fmla="*/ 790575 w 854869"/>
                <a:gd name="connsiteY25" fmla="*/ 321469 h 347662"/>
                <a:gd name="connsiteX26" fmla="*/ 826294 w 854869"/>
                <a:gd name="connsiteY26" fmla="*/ 302419 h 347662"/>
                <a:gd name="connsiteX27" fmla="*/ 840582 w 854869"/>
                <a:gd name="connsiteY27" fmla="*/ 283369 h 347662"/>
                <a:gd name="connsiteX28" fmla="*/ 852488 w 854869"/>
                <a:gd name="connsiteY28" fmla="*/ 264319 h 347662"/>
                <a:gd name="connsiteX29" fmla="*/ 854869 w 854869"/>
                <a:gd name="connsiteY29" fmla="*/ 245269 h 347662"/>
                <a:gd name="connsiteX30" fmla="*/ 850107 w 854869"/>
                <a:gd name="connsiteY30" fmla="*/ 228600 h 347662"/>
                <a:gd name="connsiteX31" fmla="*/ 835819 w 854869"/>
                <a:gd name="connsiteY31" fmla="*/ 204787 h 347662"/>
                <a:gd name="connsiteX32" fmla="*/ 807244 w 854869"/>
                <a:gd name="connsiteY32" fmla="*/ 183356 h 347662"/>
                <a:gd name="connsiteX33" fmla="*/ 762000 w 854869"/>
                <a:gd name="connsiteY33" fmla="*/ 159544 h 347662"/>
                <a:gd name="connsiteX34" fmla="*/ 719138 w 854869"/>
                <a:gd name="connsiteY34" fmla="*/ 145256 h 347662"/>
                <a:gd name="connsiteX35" fmla="*/ 671513 w 854869"/>
                <a:gd name="connsiteY35" fmla="*/ 135731 h 347662"/>
                <a:gd name="connsiteX36" fmla="*/ 595313 w 854869"/>
                <a:gd name="connsiteY36" fmla="*/ 121444 h 347662"/>
                <a:gd name="connsiteX37" fmla="*/ 514350 w 854869"/>
                <a:gd name="connsiteY37" fmla="*/ 119062 h 347662"/>
                <a:gd name="connsiteX38" fmla="*/ 447675 w 854869"/>
                <a:gd name="connsiteY38" fmla="*/ 116681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347662">
                  <a:moveTo>
                    <a:pt x="447675" y="116681"/>
                  </a:moveTo>
                  <a:lnTo>
                    <a:pt x="366713" y="111919"/>
                  </a:lnTo>
                  <a:lnTo>
                    <a:pt x="323850" y="107156"/>
                  </a:lnTo>
                  <a:lnTo>
                    <a:pt x="264319" y="97631"/>
                  </a:lnTo>
                  <a:lnTo>
                    <a:pt x="195263" y="76200"/>
                  </a:lnTo>
                  <a:lnTo>
                    <a:pt x="128588" y="47625"/>
                  </a:lnTo>
                  <a:lnTo>
                    <a:pt x="71438" y="16669"/>
                  </a:lnTo>
                  <a:lnTo>
                    <a:pt x="35719" y="0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0" y="38100"/>
                  </a:lnTo>
                  <a:lnTo>
                    <a:pt x="19050" y="83344"/>
                  </a:lnTo>
                  <a:lnTo>
                    <a:pt x="50007" y="126206"/>
                  </a:lnTo>
                  <a:lnTo>
                    <a:pt x="92869" y="171450"/>
                  </a:lnTo>
                  <a:lnTo>
                    <a:pt x="140494" y="209550"/>
                  </a:lnTo>
                  <a:lnTo>
                    <a:pt x="188119" y="240506"/>
                  </a:lnTo>
                  <a:lnTo>
                    <a:pt x="235744" y="266700"/>
                  </a:lnTo>
                  <a:lnTo>
                    <a:pt x="311944" y="297656"/>
                  </a:lnTo>
                  <a:lnTo>
                    <a:pt x="369094" y="314325"/>
                  </a:lnTo>
                  <a:lnTo>
                    <a:pt x="457200" y="333375"/>
                  </a:lnTo>
                  <a:lnTo>
                    <a:pt x="550069" y="342900"/>
                  </a:lnTo>
                  <a:lnTo>
                    <a:pt x="604838" y="347662"/>
                  </a:lnTo>
                  <a:lnTo>
                    <a:pt x="669132" y="345281"/>
                  </a:lnTo>
                  <a:lnTo>
                    <a:pt x="733425" y="335756"/>
                  </a:lnTo>
                  <a:lnTo>
                    <a:pt x="790575" y="321469"/>
                  </a:lnTo>
                  <a:lnTo>
                    <a:pt x="826294" y="302419"/>
                  </a:lnTo>
                  <a:lnTo>
                    <a:pt x="840582" y="283369"/>
                  </a:lnTo>
                  <a:lnTo>
                    <a:pt x="852488" y="264319"/>
                  </a:lnTo>
                  <a:lnTo>
                    <a:pt x="854869" y="245269"/>
                  </a:lnTo>
                  <a:lnTo>
                    <a:pt x="850107" y="228600"/>
                  </a:lnTo>
                  <a:lnTo>
                    <a:pt x="835819" y="204787"/>
                  </a:lnTo>
                  <a:lnTo>
                    <a:pt x="807244" y="183356"/>
                  </a:lnTo>
                  <a:lnTo>
                    <a:pt x="762000" y="159544"/>
                  </a:lnTo>
                  <a:lnTo>
                    <a:pt x="719138" y="145256"/>
                  </a:lnTo>
                  <a:lnTo>
                    <a:pt x="671513" y="135731"/>
                  </a:lnTo>
                  <a:lnTo>
                    <a:pt x="595313" y="121444"/>
                  </a:lnTo>
                  <a:lnTo>
                    <a:pt x="514350" y="119062"/>
                  </a:lnTo>
                  <a:lnTo>
                    <a:pt x="447675" y="1166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3">
              <a:extLst>
                <a:ext uri="{FF2B5EF4-FFF2-40B4-BE49-F238E27FC236}">
                  <a16:creationId xmlns:a16="http://schemas.microsoft.com/office/drawing/2014/main" id="{5DEE09C6-7871-4CC9-8A7F-9B48DCB3CF79}"/>
                </a:ext>
              </a:extLst>
            </p:cNvPr>
            <p:cNvSpPr/>
            <p:nvPr/>
          </p:nvSpPr>
          <p:spPr>
            <a:xfrm>
              <a:off x="3665538" y="3633789"/>
              <a:ext cx="1911350" cy="561975"/>
            </a:xfrm>
            <a:custGeom>
              <a:avLst/>
              <a:gdLst>
                <a:gd name="connsiteX0" fmla="*/ 776288 w 1909763"/>
                <a:gd name="connsiteY0" fmla="*/ 228600 h 561975"/>
                <a:gd name="connsiteX1" fmla="*/ 597694 w 1909763"/>
                <a:gd name="connsiteY1" fmla="*/ 271462 h 561975"/>
                <a:gd name="connsiteX2" fmla="*/ 423863 w 1909763"/>
                <a:gd name="connsiteY2" fmla="*/ 309562 h 561975"/>
                <a:gd name="connsiteX3" fmla="*/ 321469 w 1909763"/>
                <a:gd name="connsiteY3" fmla="*/ 330993 h 561975"/>
                <a:gd name="connsiteX4" fmla="*/ 283369 w 1909763"/>
                <a:gd name="connsiteY4" fmla="*/ 326231 h 561975"/>
                <a:gd name="connsiteX5" fmla="*/ 230982 w 1909763"/>
                <a:gd name="connsiteY5" fmla="*/ 314325 h 561975"/>
                <a:gd name="connsiteX6" fmla="*/ 173832 w 1909763"/>
                <a:gd name="connsiteY6" fmla="*/ 292893 h 561975"/>
                <a:gd name="connsiteX7" fmla="*/ 119063 w 1909763"/>
                <a:gd name="connsiteY7" fmla="*/ 269081 h 561975"/>
                <a:gd name="connsiteX8" fmla="*/ 69057 w 1909763"/>
                <a:gd name="connsiteY8" fmla="*/ 240506 h 561975"/>
                <a:gd name="connsiteX9" fmla="*/ 30957 w 1909763"/>
                <a:gd name="connsiteY9" fmla="*/ 219075 h 561975"/>
                <a:gd name="connsiteX10" fmla="*/ 7144 w 1909763"/>
                <a:gd name="connsiteY10" fmla="*/ 219075 h 561975"/>
                <a:gd name="connsiteX11" fmla="*/ 0 w 1909763"/>
                <a:gd name="connsiteY11" fmla="*/ 233362 h 561975"/>
                <a:gd name="connsiteX12" fmla="*/ 4763 w 1909763"/>
                <a:gd name="connsiteY12" fmla="*/ 259556 h 561975"/>
                <a:gd name="connsiteX13" fmla="*/ 28575 w 1909763"/>
                <a:gd name="connsiteY13" fmla="*/ 311943 h 561975"/>
                <a:gd name="connsiteX14" fmla="*/ 66675 w 1909763"/>
                <a:gd name="connsiteY14" fmla="*/ 369093 h 561975"/>
                <a:gd name="connsiteX15" fmla="*/ 119063 w 1909763"/>
                <a:gd name="connsiteY15" fmla="*/ 435768 h 561975"/>
                <a:gd name="connsiteX16" fmla="*/ 159544 w 1909763"/>
                <a:gd name="connsiteY16" fmla="*/ 478631 h 561975"/>
                <a:gd name="connsiteX17" fmla="*/ 197644 w 1909763"/>
                <a:gd name="connsiteY17" fmla="*/ 509587 h 561975"/>
                <a:gd name="connsiteX18" fmla="*/ 233363 w 1909763"/>
                <a:gd name="connsiteY18" fmla="*/ 533400 h 561975"/>
                <a:gd name="connsiteX19" fmla="*/ 269082 w 1909763"/>
                <a:gd name="connsiteY19" fmla="*/ 547687 h 561975"/>
                <a:gd name="connsiteX20" fmla="*/ 300038 w 1909763"/>
                <a:gd name="connsiteY20" fmla="*/ 554831 h 561975"/>
                <a:gd name="connsiteX21" fmla="*/ 340519 w 1909763"/>
                <a:gd name="connsiteY21" fmla="*/ 561975 h 561975"/>
                <a:gd name="connsiteX22" fmla="*/ 402432 w 1909763"/>
                <a:gd name="connsiteY22" fmla="*/ 547687 h 561975"/>
                <a:gd name="connsiteX23" fmla="*/ 576263 w 1909763"/>
                <a:gd name="connsiteY23" fmla="*/ 485775 h 561975"/>
                <a:gd name="connsiteX24" fmla="*/ 804863 w 1909763"/>
                <a:gd name="connsiteY24" fmla="*/ 414337 h 561975"/>
                <a:gd name="connsiteX25" fmla="*/ 1092994 w 1909763"/>
                <a:gd name="connsiteY25" fmla="*/ 330993 h 561975"/>
                <a:gd name="connsiteX26" fmla="*/ 1314450 w 1909763"/>
                <a:gd name="connsiteY26" fmla="*/ 271462 h 561975"/>
                <a:gd name="connsiteX27" fmla="*/ 1438275 w 1909763"/>
                <a:gd name="connsiteY27" fmla="*/ 240506 h 561975"/>
                <a:gd name="connsiteX28" fmla="*/ 1488282 w 1909763"/>
                <a:gd name="connsiteY28" fmla="*/ 238125 h 561975"/>
                <a:gd name="connsiteX29" fmla="*/ 1847850 w 1909763"/>
                <a:gd name="connsiteY29" fmla="*/ 321468 h 561975"/>
                <a:gd name="connsiteX30" fmla="*/ 1885950 w 1909763"/>
                <a:gd name="connsiteY30" fmla="*/ 295275 h 561975"/>
                <a:gd name="connsiteX31" fmla="*/ 1905000 w 1909763"/>
                <a:gd name="connsiteY31" fmla="*/ 273843 h 561975"/>
                <a:gd name="connsiteX32" fmla="*/ 1909763 w 1909763"/>
                <a:gd name="connsiteY32" fmla="*/ 257175 h 561975"/>
                <a:gd name="connsiteX33" fmla="*/ 1909763 w 1909763"/>
                <a:gd name="connsiteY33" fmla="*/ 240506 h 561975"/>
                <a:gd name="connsiteX34" fmla="*/ 1895475 w 1909763"/>
                <a:gd name="connsiteY34" fmla="*/ 214312 h 561975"/>
                <a:gd name="connsiteX35" fmla="*/ 1862138 w 1909763"/>
                <a:gd name="connsiteY35" fmla="*/ 176212 h 561975"/>
                <a:gd name="connsiteX36" fmla="*/ 1776413 w 1909763"/>
                <a:gd name="connsiteY36" fmla="*/ 111918 h 561975"/>
                <a:gd name="connsiteX37" fmla="*/ 1662113 w 1909763"/>
                <a:gd name="connsiteY37" fmla="*/ 33337 h 561975"/>
                <a:gd name="connsiteX38" fmla="*/ 1616869 w 1909763"/>
                <a:gd name="connsiteY38" fmla="*/ 7143 h 561975"/>
                <a:gd name="connsiteX39" fmla="*/ 1593057 w 1909763"/>
                <a:gd name="connsiteY39" fmla="*/ 0 h 561975"/>
                <a:gd name="connsiteX40" fmla="*/ 1545432 w 1909763"/>
                <a:gd name="connsiteY40" fmla="*/ 4762 h 561975"/>
                <a:gd name="connsiteX41" fmla="*/ 1478757 w 1909763"/>
                <a:gd name="connsiteY41" fmla="*/ 23812 h 561975"/>
                <a:gd name="connsiteX42" fmla="*/ 1390650 w 1909763"/>
                <a:gd name="connsiteY42" fmla="*/ 64293 h 561975"/>
                <a:gd name="connsiteX43" fmla="*/ 1283494 w 1909763"/>
                <a:gd name="connsiteY43" fmla="*/ 92868 h 561975"/>
                <a:gd name="connsiteX44" fmla="*/ 990600 w 1909763"/>
                <a:gd name="connsiteY44" fmla="*/ 171450 h 561975"/>
                <a:gd name="connsiteX45" fmla="*/ 776288 w 1909763"/>
                <a:gd name="connsiteY45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763" h="561975">
                  <a:moveTo>
                    <a:pt x="776288" y="228600"/>
                  </a:moveTo>
                  <a:lnTo>
                    <a:pt x="597694" y="271462"/>
                  </a:lnTo>
                  <a:lnTo>
                    <a:pt x="423863" y="309562"/>
                  </a:lnTo>
                  <a:lnTo>
                    <a:pt x="321469" y="330993"/>
                  </a:lnTo>
                  <a:lnTo>
                    <a:pt x="283369" y="326231"/>
                  </a:lnTo>
                  <a:lnTo>
                    <a:pt x="230982" y="314325"/>
                  </a:lnTo>
                  <a:lnTo>
                    <a:pt x="173832" y="292893"/>
                  </a:lnTo>
                  <a:lnTo>
                    <a:pt x="119063" y="269081"/>
                  </a:lnTo>
                  <a:lnTo>
                    <a:pt x="69057" y="240506"/>
                  </a:lnTo>
                  <a:lnTo>
                    <a:pt x="30957" y="219075"/>
                  </a:lnTo>
                  <a:lnTo>
                    <a:pt x="7144" y="219075"/>
                  </a:lnTo>
                  <a:lnTo>
                    <a:pt x="0" y="233362"/>
                  </a:lnTo>
                  <a:lnTo>
                    <a:pt x="4763" y="259556"/>
                  </a:lnTo>
                  <a:lnTo>
                    <a:pt x="28575" y="311943"/>
                  </a:lnTo>
                  <a:lnTo>
                    <a:pt x="66675" y="369093"/>
                  </a:lnTo>
                  <a:lnTo>
                    <a:pt x="119063" y="435768"/>
                  </a:lnTo>
                  <a:lnTo>
                    <a:pt x="159544" y="478631"/>
                  </a:lnTo>
                  <a:lnTo>
                    <a:pt x="197644" y="509587"/>
                  </a:lnTo>
                  <a:lnTo>
                    <a:pt x="233363" y="533400"/>
                  </a:lnTo>
                  <a:lnTo>
                    <a:pt x="269082" y="547687"/>
                  </a:lnTo>
                  <a:lnTo>
                    <a:pt x="300038" y="554831"/>
                  </a:lnTo>
                  <a:lnTo>
                    <a:pt x="340519" y="561975"/>
                  </a:lnTo>
                  <a:lnTo>
                    <a:pt x="402432" y="547687"/>
                  </a:lnTo>
                  <a:lnTo>
                    <a:pt x="576263" y="485775"/>
                  </a:lnTo>
                  <a:lnTo>
                    <a:pt x="804863" y="414337"/>
                  </a:lnTo>
                  <a:lnTo>
                    <a:pt x="1092994" y="330993"/>
                  </a:lnTo>
                  <a:lnTo>
                    <a:pt x="1314450" y="271462"/>
                  </a:lnTo>
                  <a:lnTo>
                    <a:pt x="1438275" y="240506"/>
                  </a:lnTo>
                  <a:lnTo>
                    <a:pt x="1488282" y="238125"/>
                  </a:lnTo>
                  <a:lnTo>
                    <a:pt x="1847850" y="321468"/>
                  </a:lnTo>
                  <a:lnTo>
                    <a:pt x="1885950" y="295275"/>
                  </a:lnTo>
                  <a:lnTo>
                    <a:pt x="1905000" y="273843"/>
                  </a:lnTo>
                  <a:lnTo>
                    <a:pt x="1909763" y="257175"/>
                  </a:lnTo>
                  <a:lnTo>
                    <a:pt x="1909763" y="240506"/>
                  </a:lnTo>
                  <a:lnTo>
                    <a:pt x="1895475" y="214312"/>
                  </a:lnTo>
                  <a:lnTo>
                    <a:pt x="1862138" y="176212"/>
                  </a:lnTo>
                  <a:lnTo>
                    <a:pt x="1776413" y="111918"/>
                  </a:lnTo>
                  <a:lnTo>
                    <a:pt x="1662113" y="33337"/>
                  </a:lnTo>
                  <a:lnTo>
                    <a:pt x="1616869" y="7143"/>
                  </a:lnTo>
                  <a:lnTo>
                    <a:pt x="1593057" y="0"/>
                  </a:lnTo>
                  <a:lnTo>
                    <a:pt x="1545432" y="4762"/>
                  </a:lnTo>
                  <a:lnTo>
                    <a:pt x="1478757" y="23812"/>
                  </a:lnTo>
                  <a:lnTo>
                    <a:pt x="1390650" y="64293"/>
                  </a:lnTo>
                  <a:lnTo>
                    <a:pt x="1283494" y="92868"/>
                  </a:lnTo>
                  <a:lnTo>
                    <a:pt x="990600" y="171450"/>
                  </a:lnTo>
                  <a:lnTo>
                    <a:pt x="776288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04011CFE-FD1B-4FF9-90D8-1B90952250C7}"/>
                </a:ext>
              </a:extLst>
            </p:cNvPr>
            <p:cNvSpPr/>
            <p:nvPr/>
          </p:nvSpPr>
          <p:spPr>
            <a:xfrm>
              <a:off x="4597400" y="3838575"/>
              <a:ext cx="960438" cy="1123950"/>
            </a:xfrm>
            <a:custGeom>
              <a:avLst/>
              <a:gdLst>
                <a:gd name="connsiteX0" fmla="*/ 383381 w 959644"/>
                <a:gd name="connsiteY0" fmla="*/ 464344 h 1123950"/>
                <a:gd name="connsiteX1" fmla="*/ 466725 w 959644"/>
                <a:gd name="connsiteY1" fmla="*/ 309563 h 1123950"/>
                <a:gd name="connsiteX2" fmla="*/ 535781 w 959644"/>
                <a:gd name="connsiteY2" fmla="*/ 173831 h 1123950"/>
                <a:gd name="connsiteX3" fmla="*/ 581025 w 959644"/>
                <a:gd name="connsiteY3" fmla="*/ 80963 h 1123950"/>
                <a:gd name="connsiteX4" fmla="*/ 583406 w 959644"/>
                <a:gd name="connsiteY4" fmla="*/ 64294 h 1123950"/>
                <a:gd name="connsiteX5" fmla="*/ 581025 w 959644"/>
                <a:gd name="connsiteY5" fmla="*/ 50006 h 1123950"/>
                <a:gd name="connsiteX6" fmla="*/ 557213 w 959644"/>
                <a:gd name="connsiteY6" fmla="*/ 0 h 1123950"/>
                <a:gd name="connsiteX7" fmla="*/ 959644 w 959644"/>
                <a:gd name="connsiteY7" fmla="*/ 80963 h 1123950"/>
                <a:gd name="connsiteX8" fmla="*/ 916781 w 959644"/>
                <a:gd name="connsiteY8" fmla="*/ 116681 h 1123950"/>
                <a:gd name="connsiteX9" fmla="*/ 878681 w 959644"/>
                <a:gd name="connsiteY9" fmla="*/ 145256 h 1123950"/>
                <a:gd name="connsiteX10" fmla="*/ 831056 w 959644"/>
                <a:gd name="connsiteY10" fmla="*/ 185738 h 1123950"/>
                <a:gd name="connsiteX11" fmla="*/ 754856 w 959644"/>
                <a:gd name="connsiteY11" fmla="*/ 290513 h 1123950"/>
                <a:gd name="connsiteX12" fmla="*/ 576263 w 959644"/>
                <a:gd name="connsiteY12" fmla="*/ 521494 h 1123950"/>
                <a:gd name="connsiteX13" fmla="*/ 409575 w 959644"/>
                <a:gd name="connsiteY13" fmla="*/ 726281 h 1123950"/>
                <a:gd name="connsiteX14" fmla="*/ 209550 w 959644"/>
                <a:gd name="connsiteY14" fmla="*/ 973931 h 1123950"/>
                <a:gd name="connsiteX15" fmla="*/ 73819 w 959644"/>
                <a:gd name="connsiteY15" fmla="*/ 1123950 h 1123950"/>
                <a:gd name="connsiteX16" fmla="*/ 0 w 959644"/>
                <a:gd name="connsiteY16" fmla="*/ 1057275 h 1123950"/>
                <a:gd name="connsiteX17" fmla="*/ 107156 w 959644"/>
                <a:gd name="connsiteY17" fmla="*/ 904875 h 1123950"/>
                <a:gd name="connsiteX18" fmla="*/ 230981 w 959644"/>
                <a:gd name="connsiteY18" fmla="*/ 721519 h 1123950"/>
                <a:gd name="connsiteX19" fmla="*/ 326231 w 959644"/>
                <a:gd name="connsiteY19" fmla="*/ 561975 h 1123950"/>
                <a:gd name="connsiteX20" fmla="*/ 383381 w 959644"/>
                <a:gd name="connsiteY20" fmla="*/ 464344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644" h="1123950">
                  <a:moveTo>
                    <a:pt x="383381" y="464344"/>
                  </a:moveTo>
                  <a:lnTo>
                    <a:pt x="466725" y="309563"/>
                  </a:lnTo>
                  <a:lnTo>
                    <a:pt x="535781" y="173831"/>
                  </a:lnTo>
                  <a:lnTo>
                    <a:pt x="581025" y="80963"/>
                  </a:lnTo>
                  <a:lnTo>
                    <a:pt x="583406" y="64294"/>
                  </a:lnTo>
                  <a:lnTo>
                    <a:pt x="581025" y="50006"/>
                  </a:lnTo>
                  <a:lnTo>
                    <a:pt x="557213" y="0"/>
                  </a:lnTo>
                  <a:lnTo>
                    <a:pt x="959644" y="80963"/>
                  </a:lnTo>
                  <a:lnTo>
                    <a:pt x="916781" y="116681"/>
                  </a:lnTo>
                  <a:lnTo>
                    <a:pt x="878681" y="145256"/>
                  </a:lnTo>
                  <a:lnTo>
                    <a:pt x="831056" y="185738"/>
                  </a:lnTo>
                  <a:lnTo>
                    <a:pt x="754856" y="290513"/>
                  </a:lnTo>
                  <a:lnTo>
                    <a:pt x="576263" y="521494"/>
                  </a:lnTo>
                  <a:lnTo>
                    <a:pt x="409575" y="726281"/>
                  </a:lnTo>
                  <a:lnTo>
                    <a:pt x="209550" y="973931"/>
                  </a:lnTo>
                  <a:lnTo>
                    <a:pt x="73819" y="1123950"/>
                  </a:lnTo>
                  <a:lnTo>
                    <a:pt x="0" y="1057275"/>
                  </a:lnTo>
                  <a:lnTo>
                    <a:pt x="107156" y="904875"/>
                  </a:lnTo>
                  <a:lnTo>
                    <a:pt x="230981" y="721519"/>
                  </a:lnTo>
                  <a:lnTo>
                    <a:pt x="326231" y="561975"/>
                  </a:lnTo>
                  <a:lnTo>
                    <a:pt x="383381" y="4643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8CB8BAF7-807C-4076-B481-BBDD0780CDD0}"/>
                </a:ext>
              </a:extLst>
            </p:cNvPr>
            <p:cNvSpPr/>
            <p:nvPr/>
          </p:nvSpPr>
          <p:spPr>
            <a:xfrm>
              <a:off x="4073525" y="4583113"/>
              <a:ext cx="998538" cy="950912"/>
            </a:xfrm>
            <a:custGeom>
              <a:avLst/>
              <a:gdLst>
                <a:gd name="connsiteX0" fmla="*/ 378619 w 997744"/>
                <a:gd name="connsiteY0" fmla="*/ 335757 h 950119"/>
                <a:gd name="connsiteX1" fmla="*/ 309563 w 997744"/>
                <a:gd name="connsiteY1" fmla="*/ 273844 h 950119"/>
                <a:gd name="connsiteX2" fmla="*/ 228600 w 997744"/>
                <a:gd name="connsiteY2" fmla="*/ 204788 h 950119"/>
                <a:gd name="connsiteX3" fmla="*/ 140494 w 997744"/>
                <a:gd name="connsiteY3" fmla="*/ 138113 h 950119"/>
                <a:gd name="connsiteX4" fmla="*/ 76200 w 997744"/>
                <a:gd name="connsiteY4" fmla="*/ 90488 h 950119"/>
                <a:gd name="connsiteX5" fmla="*/ 26194 w 997744"/>
                <a:gd name="connsiteY5" fmla="*/ 57150 h 950119"/>
                <a:gd name="connsiteX6" fmla="*/ 4763 w 997744"/>
                <a:gd name="connsiteY6" fmla="*/ 33338 h 950119"/>
                <a:gd name="connsiteX7" fmla="*/ 0 w 997744"/>
                <a:gd name="connsiteY7" fmla="*/ 16669 h 950119"/>
                <a:gd name="connsiteX8" fmla="*/ 0 w 997744"/>
                <a:gd name="connsiteY8" fmla="*/ 7144 h 950119"/>
                <a:gd name="connsiteX9" fmla="*/ 14288 w 997744"/>
                <a:gd name="connsiteY9" fmla="*/ 0 h 950119"/>
                <a:gd name="connsiteX10" fmla="*/ 45244 w 997744"/>
                <a:gd name="connsiteY10" fmla="*/ 2382 h 950119"/>
                <a:gd name="connsiteX11" fmla="*/ 133350 w 997744"/>
                <a:gd name="connsiteY11" fmla="*/ 16669 h 950119"/>
                <a:gd name="connsiteX12" fmla="*/ 230981 w 997744"/>
                <a:gd name="connsiteY12" fmla="*/ 47625 h 950119"/>
                <a:gd name="connsiteX13" fmla="*/ 314325 w 997744"/>
                <a:gd name="connsiteY13" fmla="*/ 80963 h 950119"/>
                <a:gd name="connsiteX14" fmla="*/ 381000 w 997744"/>
                <a:gd name="connsiteY14" fmla="*/ 114300 h 950119"/>
                <a:gd name="connsiteX15" fmla="*/ 452438 w 997744"/>
                <a:gd name="connsiteY15" fmla="*/ 152400 h 950119"/>
                <a:gd name="connsiteX16" fmla="*/ 547688 w 997744"/>
                <a:gd name="connsiteY16" fmla="*/ 207169 h 950119"/>
                <a:gd name="connsiteX17" fmla="*/ 597694 w 997744"/>
                <a:gd name="connsiteY17" fmla="*/ 238125 h 950119"/>
                <a:gd name="connsiteX18" fmla="*/ 685800 w 997744"/>
                <a:gd name="connsiteY18" fmla="*/ 269082 h 950119"/>
                <a:gd name="connsiteX19" fmla="*/ 738188 w 997744"/>
                <a:gd name="connsiteY19" fmla="*/ 328613 h 950119"/>
                <a:gd name="connsiteX20" fmla="*/ 795338 w 997744"/>
                <a:gd name="connsiteY20" fmla="*/ 395288 h 950119"/>
                <a:gd name="connsiteX21" fmla="*/ 852488 w 997744"/>
                <a:gd name="connsiteY21" fmla="*/ 469107 h 950119"/>
                <a:gd name="connsiteX22" fmla="*/ 902494 w 997744"/>
                <a:gd name="connsiteY22" fmla="*/ 538163 h 950119"/>
                <a:gd name="connsiteX23" fmla="*/ 928688 w 997744"/>
                <a:gd name="connsiteY23" fmla="*/ 578644 h 950119"/>
                <a:gd name="connsiteX24" fmla="*/ 959644 w 997744"/>
                <a:gd name="connsiteY24" fmla="*/ 633413 h 950119"/>
                <a:gd name="connsiteX25" fmla="*/ 969169 w 997744"/>
                <a:gd name="connsiteY25" fmla="*/ 657225 h 950119"/>
                <a:gd name="connsiteX26" fmla="*/ 983456 w 997744"/>
                <a:gd name="connsiteY26" fmla="*/ 695325 h 950119"/>
                <a:gd name="connsiteX27" fmla="*/ 997744 w 997744"/>
                <a:gd name="connsiteY27" fmla="*/ 754857 h 950119"/>
                <a:gd name="connsiteX28" fmla="*/ 997744 w 997744"/>
                <a:gd name="connsiteY28" fmla="*/ 788194 h 950119"/>
                <a:gd name="connsiteX29" fmla="*/ 995363 w 997744"/>
                <a:gd name="connsiteY29" fmla="*/ 835819 h 950119"/>
                <a:gd name="connsiteX30" fmla="*/ 978694 w 997744"/>
                <a:gd name="connsiteY30" fmla="*/ 888207 h 950119"/>
                <a:gd name="connsiteX31" fmla="*/ 957263 w 997744"/>
                <a:gd name="connsiteY31" fmla="*/ 923925 h 950119"/>
                <a:gd name="connsiteX32" fmla="*/ 938213 w 997744"/>
                <a:gd name="connsiteY32" fmla="*/ 942975 h 950119"/>
                <a:gd name="connsiteX33" fmla="*/ 912019 w 997744"/>
                <a:gd name="connsiteY33" fmla="*/ 950119 h 950119"/>
                <a:gd name="connsiteX34" fmla="*/ 885825 w 997744"/>
                <a:gd name="connsiteY34" fmla="*/ 945357 h 950119"/>
                <a:gd name="connsiteX35" fmla="*/ 854869 w 997744"/>
                <a:gd name="connsiteY35" fmla="*/ 923925 h 950119"/>
                <a:gd name="connsiteX36" fmla="*/ 816769 w 997744"/>
                <a:gd name="connsiteY36" fmla="*/ 878682 h 950119"/>
                <a:gd name="connsiteX37" fmla="*/ 747713 w 997744"/>
                <a:gd name="connsiteY37" fmla="*/ 776288 h 950119"/>
                <a:gd name="connsiteX38" fmla="*/ 681038 w 997744"/>
                <a:gd name="connsiteY38" fmla="*/ 683419 h 950119"/>
                <a:gd name="connsiteX39" fmla="*/ 631031 w 997744"/>
                <a:gd name="connsiteY39" fmla="*/ 619125 h 950119"/>
                <a:gd name="connsiteX40" fmla="*/ 578644 w 997744"/>
                <a:gd name="connsiteY40" fmla="*/ 552450 h 950119"/>
                <a:gd name="connsiteX41" fmla="*/ 514350 w 997744"/>
                <a:gd name="connsiteY41" fmla="*/ 478632 h 950119"/>
                <a:gd name="connsiteX42" fmla="*/ 442913 w 997744"/>
                <a:gd name="connsiteY42" fmla="*/ 402432 h 950119"/>
                <a:gd name="connsiteX43" fmla="*/ 378619 w 997744"/>
                <a:gd name="connsiteY43" fmla="*/ 335757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7744" h="950119">
                  <a:moveTo>
                    <a:pt x="378619" y="335757"/>
                  </a:moveTo>
                  <a:lnTo>
                    <a:pt x="309563" y="273844"/>
                  </a:lnTo>
                  <a:lnTo>
                    <a:pt x="228600" y="204788"/>
                  </a:lnTo>
                  <a:lnTo>
                    <a:pt x="140494" y="138113"/>
                  </a:lnTo>
                  <a:lnTo>
                    <a:pt x="76200" y="90488"/>
                  </a:lnTo>
                  <a:lnTo>
                    <a:pt x="26194" y="57150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33350" y="16669"/>
                  </a:lnTo>
                  <a:lnTo>
                    <a:pt x="230981" y="47625"/>
                  </a:lnTo>
                  <a:lnTo>
                    <a:pt x="314325" y="80963"/>
                  </a:lnTo>
                  <a:lnTo>
                    <a:pt x="381000" y="114300"/>
                  </a:lnTo>
                  <a:lnTo>
                    <a:pt x="452438" y="152400"/>
                  </a:lnTo>
                  <a:lnTo>
                    <a:pt x="547688" y="207169"/>
                  </a:lnTo>
                  <a:lnTo>
                    <a:pt x="597694" y="238125"/>
                  </a:lnTo>
                  <a:lnTo>
                    <a:pt x="685800" y="269082"/>
                  </a:lnTo>
                  <a:lnTo>
                    <a:pt x="738188" y="328613"/>
                  </a:lnTo>
                  <a:lnTo>
                    <a:pt x="795338" y="395288"/>
                  </a:lnTo>
                  <a:lnTo>
                    <a:pt x="852488" y="469107"/>
                  </a:lnTo>
                  <a:lnTo>
                    <a:pt x="902494" y="538163"/>
                  </a:lnTo>
                  <a:lnTo>
                    <a:pt x="928688" y="578644"/>
                  </a:lnTo>
                  <a:lnTo>
                    <a:pt x="959644" y="633413"/>
                  </a:lnTo>
                  <a:lnTo>
                    <a:pt x="969169" y="657225"/>
                  </a:lnTo>
                  <a:lnTo>
                    <a:pt x="983456" y="695325"/>
                  </a:lnTo>
                  <a:lnTo>
                    <a:pt x="997744" y="754857"/>
                  </a:lnTo>
                  <a:lnTo>
                    <a:pt x="997744" y="788194"/>
                  </a:lnTo>
                  <a:lnTo>
                    <a:pt x="995363" y="835819"/>
                  </a:lnTo>
                  <a:lnTo>
                    <a:pt x="978694" y="888207"/>
                  </a:lnTo>
                  <a:lnTo>
                    <a:pt x="957263" y="923925"/>
                  </a:lnTo>
                  <a:lnTo>
                    <a:pt x="938213" y="942975"/>
                  </a:lnTo>
                  <a:lnTo>
                    <a:pt x="912019" y="950119"/>
                  </a:lnTo>
                  <a:lnTo>
                    <a:pt x="885825" y="945357"/>
                  </a:lnTo>
                  <a:lnTo>
                    <a:pt x="854869" y="923925"/>
                  </a:lnTo>
                  <a:lnTo>
                    <a:pt x="816769" y="878682"/>
                  </a:lnTo>
                  <a:lnTo>
                    <a:pt x="747713" y="776288"/>
                  </a:lnTo>
                  <a:lnTo>
                    <a:pt x="681038" y="683419"/>
                  </a:lnTo>
                  <a:lnTo>
                    <a:pt x="631031" y="619125"/>
                  </a:lnTo>
                  <a:lnTo>
                    <a:pt x="578644" y="552450"/>
                  </a:lnTo>
                  <a:lnTo>
                    <a:pt x="514350" y="478632"/>
                  </a:lnTo>
                  <a:lnTo>
                    <a:pt x="442913" y="402432"/>
                  </a:lnTo>
                  <a:lnTo>
                    <a:pt x="378619" y="3357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8">
              <a:extLst>
                <a:ext uri="{FF2B5EF4-FFF2-40B4-BE49-F238E27FC236}">
                  <a16:creationId xmlns:a16="http://schemas.microsoft.com/office/drawing/2014/main" id="{A57EBD39-E7D6-4344-AF75-18D5CE837C17}"/>
                </a:ext>
              </a:extLst>
            </p:cNvPr>
            <p:cNvSpPr/>
            <p:nvPr/>
          </p:nvSpPr>
          <p:spPr>
            <a:xfrm>
              <a:off x="6646863" y="1989138"/>
              <a:ext cx="558800" cy="844550"/>
            </a:xfrm>
            <a:custGeom>
              <a:avLst/>
              <a:gdLst>
                <a:gd name="connsiteX0" fmla="*/ 90488 w 557213"/>
                <a:gd name="connsiteY0" fmla="*/ 509587 h 845344"/>
                <a:gd name="connsiteX1" fmla="*/ 114300 w 557213"/>
                <a:gd name="connsiteY1" fmla="*/ 438150 h 845344"/>
                <a:gd name="connsiteX2" fmla="*/ 133350 w 557213"/>
                <a:gd name="connsiteY2" fmla="*/ 378619 h 845344"/>
                <a:gd name="connsiteX3" fmla="*/ 152400 w 557213"/>
                <a:gd name="connsiteY3" fmla="*/ 326231 h 845344"/>
                <a:gd name="connsiteX4" fmla="*/ 166688 w 557213"/>
                <a:gd name="connsiteY4" fmla="*/ 290512 h 845344"/>
                <a:gd name="connsiteX5" fmla="*/ 183357 w 557213"/>
                <a:gd name="connsiteY5" fmla="*/ 238125 h 845344"/>
                <a:gd name="connsiteX6" fmla="*/ 188119 w 557213"/>
                <a:gd name="connsiteY6" fmla="*/ 211931 h 845344"/>
                <a:gd name="connsiteX7" fmla="*/ 190500 w 557213"/>
                <a:gd name="connsiteY7" fmla="*/ 188119 h 845344"/>
                <a:gd name="connsiteX8" fmla="*/ 188119 w 557213"/>
                <a:gd name="connsiteY8" fmla="*/ 164306 h 845344"/>
                <a:gd name="connsiteX9" fmla="*/ 178594 w 557213"/>
                <a:gd name="connsiteY9" fmla="*/ 130969 h 845344"/>
                <a:gd name="connsiteX10" fmla="*/ 161925 w 557213"/>
                <a:gd name="connsiteY10" fmla="*/ 97631 h 845344"/>
                <a:gd name="connsiteX11" fmla="*/ 107157 w 557213"/>
                <a:gd name="connsiteY11" fmla="*/ 19050 h 845344"/>
                <a:gd name="connsiteX12" fmla="*/ 340519 w 557213"/>
                <a:gd name="connsiteY12" fmla="*/ 0 h 845344"/>
                <a:gd name="connsiteX13" fmla="*/ 438150 w 557213"/>
                <a:gd name="connsiteY13" fmla="*/ 52387 h 845344"/>
                <a:gd name="connsiteX14" fmla="*/ 473869 w 557213"/>
                <a:gd name="connsiteY14" fmla="*/ 73819 h 845344"/>
                <a:gd name="connsiteX15" fmla="*/ 504825 w 557213"/>
                <a:gd name="connsiteY15" fmla="*/ 97631 h 845344"/>
                <a:gd name="connsiteX16" fmla="*/ 531019 w 557213"/>
                <a:gd name="connsiteY16" fmla="*/ 119062 h 845344"/>
                <a:gd name="connsiteX17" fmla="*/ 547688 w 557213"/>
                <a:gd name="connsiteY17" fmla="*/ 133350 h 845344"/>
                <a:gd name="connsiteX18" fmla="*/ 557213 w 557213"/>
                <a:gd name="connsiteY18" fmla="*/ 152400 h 845344"/>
                <a:gd name="connsiteX19" fmla="*/ 550069 w 557213"/>
                <a:gd name="connsiteY19" fmla="*/ 178594 h 845344"/>
                <a:gd name="connsiteX20" fmla="*/ 533400 w 557213"/>
                <a:gd name="connsiteY20" fmla="*/ 204787 h 845344"/>
                <a:gd name="connsiteX21" fmla="*/ 500063 w 557213"/>
                <a:gd name="connsiteY21" fmla="*/ 233362 h 845344"/>
                <a:gd name="connsiteX22" fmla="*/ 457200 w 557213"/>
                <a:gd name="connsiteY22" fmla="*/ 259556 h 845344"/>
                <a:gd name="connsiteX23" fmla="*/ 421482 w 557213"/>
                <a:gd name="connsiteY23" fmla="*/ 302419 h 845344"/>
                <a:gd name="connsiteX24" fmla="*/ 347663 w 557213"/>
                <a:gd name="connsiteY24" fmla="*/ 411956 h 845344"/>
                <a:gd name="connsiteX25" fmla="*/ 242888 w 557213"/>
                <a:gd name="connsiteY25" fmla="*/ 578644 h 845344"/>
                <a:gd name="connsiteX26" fmla="*/ 104775 w 557213"/>
                <a:gd name="connsiteY26" fmla="*/ 835819 h 845344"/>
                <a:gd name="connsiteX27" fmla="*/ 0 w 557213"/>
                <a:gd name="connsiteY27" fmla="*/ 845344 h 845344"/>
                <a:gd name="connsiteX28" fmla="*/ 23813 w 557213"/>
                <a:gd name="connsiteY28" fmla="*/ 740569 h 845344"/>
                <a:gd name="connsiteX29" fmla="*/ 90488 w 557213"/>
                <a:gd name="connsiteY29" fmla="*/ 5095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845344">
                  <a:moveTo>
                    <a:pt x="90488" y="509587"/>
                  </a:moveTo>
                  <a:lnTo>
                    <a:pt x="114300" y="438150"/>
                  </a:lnTo>
                  <a:lnTo>
                    <a:pt x="133350" y="378619"/>
                  </a:lnTo>
                  <a:lnTo>
                    <a:pt x="152400" y="326231"/>
                  </a:lnTo>
                  <a:lnTo>
                    <a:pt x="166688" y="290512"/>
                  </a:lnTo>
                  <a:lnTo>
                    <a:pt x="183357" y="238125"/>
                  </a:lnTo>
                  <a:lnTo>
                    <a:pt x="188119" y="211931"/>
                  </a:lnTo>
                  <a:lnTo>
                    <a:pt x="190500" y="188119"/>
                  </a:lnTo>
                  <a:lnTo>
                    <a:pt x="188119" y="164306"/>
                  </a:lnTo>
                  <a:lnTo>
                    <a:pt x="178594" y="130969"/>
                  </a:lnTo>
                  <a:lnTo>
                    <a:pt x="161925" y="97631"/>
                  </a:lnTo>
                  <a:lnTo>
                    <a:pt x="107157" y="19050"/>
                  </a:lnTo>
                  <a:lnTo>
                    <a:pt x="340519" y="0"/>
                  </a:lnTo>
                  <a:lnTo>
                    <a:pt x="438150" y="52387"/>
                  </a:lnTo>
                  <a:lnTo>
                    <a:pt x="473869" y="73819"/>
                  </a:lnTo>
                  <a:lnTo>
                    <a:pt x="504825" y="97631"/>
                  </a:lnTo>
                  <a:lnTo>
                    <a:pt x="531019" y="119062"/>
                  </a:lnTo>
                  <a:lnTo>
                    <a:pt x="547688" y="133350"/>
                  </a:lnTo>
                  <a:lnTo>
                    <a:pt x="557213" y="152400"/>
                  </a:lnTo>
                  <a:lnTo>
                    <a:pt x="550069" y="178594"/>
                  </a:lnTo>
                  <a:lnTo>
                    <a:pt x="533400" y="204787"/>
                  </a:lnTo>
                  <a:lnTo>
                    <a:pt x="500063" y="233362"/>
                  </a:lnTo>
                  <a:lnTo>
                    <a:pt x="457200" y="259556"/>
                  </a:lnTo>
                  <a:lnTo>
                    <a:pt x="421482" y="302419"/>
                  </a:lnTo>
                  <a:lnTo>
                    <a:pt x="347663" y="411956"/>
                  </a:lnTo>
                  <a:lnTo>
                    <a:pt x="242888" y="578644"/>
                  </a:lnTo>
                  <a:lnTo>
                    <a:pt x="104775" y="835819"/>
                  </a:lnTo>
                  <a:lnTo>
                    <a:pt x="0" y="845344"/>
                  </a:lnTo>
                  <a:lnTo>
                    <a:pt x="23813" y="740569"/>
                  </a:lnTo>
                  <a:lnTo>
                    <a:pt x="90488" y="509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9">
              <a:extLst>
                <a:ext uri="{FF2B5EF4-FFF2-40B4-BE49-F238E27FC236}">
                  <a16:creationId xmlns:a16="http://schemas.microsoft.com/office/drawing/2014/main" id="{E741FA52-4319-4FBE-AFD7-3FED978E6A46}"/>
                </a:ext>
              </a:extLst>
            </p:cNvPr>
            <p:cNvSpPr/>
            <p:nvPr/>
          </p:nvSpPr>
          <p:spPr>
            <a:xfrm>
              <a:off x="6026151" y="2724150"/>
              <a:ext cx="346075" cy="2357438"/>
            </a:xfrm>
            <a:custGeom>
              <a:avLst/>
              <a:gdLst>
                <a:gd name="connsiteX0" fmla="*/ 343667 w 346735"/>
                <a:gd name="connsiteY0" fmla="*/ 478679 h 2356575"/>
                <a:gd name="connsiteX1" fmla="*/ 343667 w 346735"/>
                <a:gd name="connsiteY1" fmla="*/ 739498 h 2356575"/>
                <a:gd name="connsiteX2" fmla="*/ 343667 w 346735"/>
                <a:gd name="connsiteY2" fmla="*/ 1031002 h 2356575"/>
                <a:gd name="connsiteX3" fmla="*/ 346735 w 346735"/>
                <a:gd name="connsiteY3" fmla="*/ 1432969 h 2356575"/>
                <a:gd name="connsiteX4" fmla="*/ 343667 w 346735"/>
                <a:gd name="connsiteY4" fmla="*/ 1656967 h 2356575"/>
                <a:gd name="connsiteX5" fmla="*/ 328325 w 346735"/>
                <a:gd name="connsiteY5" fmla="*/ 1954607 h 2356575"/>
                <a:gd name="connsiteX6" fmla="*/ 322188 w 346735"/>
                <a:gd name="connsiteY6" fmla="*/ 2126441 h 2356575"/>
                <a:gd name="connsiteX7" fmla="*/ 322188 w 346735"/>
                <a:gd name="connsiteY7" fmla="*/ 2270658 h 2356575"/>
                <a:gd name="connsiteX8" fmla="*/ 297640 w 346735"/>
                <a:gd name="connsiteY8" fmla="*/ 2328959 h 2356575"/>
                <a:gd name="connsiteX9" fmla="*/ 276161 w 346735"/>
                <a:gd name="connsiteY9" fmla="*/ 2350438 h 2356575"/>
                <a:gd name="connsiteX10" fmla="*/ 251613 w 346735"/>
                <a:gd name="connsiteY10" fmla="*/ 2356575 h 2356575"/>
                <a:gd name="connsiteX11" fmla="*/ 227066 w 346735"/>
                <a:gd name="connsiteY11" fmla="*/ 2347369 h 2356575"/>
                <a:gd name="connsiteX12" fmla="*/ 202518 w 346735"/>
                <a:gd name="connsiteY12" fmla="*/ 2325890 h 2356575"/>
                <a:gd name="connsiteX13" fmla="*/ 181039 w 346735"/>
                <a:gd name="connsiteY13" fmla="*/ 2292137 h 2356575"/>
                <a:gd name="connsiteX14" fmla="*/ 159560 w 346735"/>
                <a:gd name="connsiteY14" fmla="*/ 2258384 h 2356575"/>
                <a:gd name="connsiteX15" fmla="*/ 135012 w 346735"/>
                <a:gd name="connsiteY15" fmla="*/ 2227700 h 2356575"/>
                <a:gd name="connsiteX16" fmla="*/ 113533 w 346735"/>
                <a:gd name="connsiteY16" fmla="*/ 2181673 h 2356575"/>
                <a:gd name="connsiteX17" fmla="*/ 98190 w 346735"/>
                <a:gd name="connsiteY17" fmla="*/ 2108030 h 2356575"/>
                <a:gd name="connsiteX18" fmla="*/ 92054 w 346735"/>
                <a:gd name="connsiteY18" fmla="*/ 2006771 h 2356575"/>
                <a:gd name="connsiteX19" fmla="*/ 95122 w 346735"/>
                <a:gd name="connsiteY19" fmla="*/ 1939265 h 2356575"/>
                <a:gd name="connsiteX20" fmla="*/ 107396 w 346735"/>
                <a:gd name="connsiteY20" fmla="*/ 1825732 h 2356575"/>
                <a:gd name="connsiteX21" fmla="*/ 119670 w 346735"/>
                <a:gd name="connsiteY21" fmla="*/ 1690720 h 2356575"/>
                <a:gd name="connsiteX22" fmla="*/ 122738 w 346735"/>
                <a:gd name="connsiteY22" fmla="*/ 1534228 h 2356575"/>
                <a:gd name="connsiteX23" fmla="*/ 122738 w 346735"/>
                <a:gd name="connsiteY23" fmla="*/ 1052481 h 2356575"/>
                <a:gd name="connsiteX24" fmla="*/ 122738 w 346735"/>
                <a:gd name="connsiteY24" fmla="*/ 377420 h 2356575"/>
                <a:gd name="connsiteX25" fmla="*/ 125807 w 346735"/>
                <a:gd name="connsiteY25" fmla="*/ 340599 h 2356575"/>
                <a:gd name="connsiteX26" fmla="*/ 122738 w 346735"/>
                <a:gd name="connsiteY26" fmla="*/ 294572 h 2356575"/>
                <a:gd name="connsiteX27" fmla="*/ 98190 w 346735"/>
                <a:gd name="connsiteY27" fmla="*/ 214792 h 2356575"/>
                <a:gd name="connsiteX28" fmla="*/ 52164 w 346735"/>
                <a:gd name="connsiteY28" fmla="*/ 113533 h 2356575"/>
                <a:gd name="connsiteX29" fmla="*/ 30684 w 346735"/>
                <a:gd name="connsiteY29" fmla="*/ 76712 h 2356575"/>
                <a:gd name="connsiteX30" fmla="*/ 3068 w 346735"/>
                <a:gd name="connsiteY30" fmla="*/ 36822 h 2356575"/>
                <a:gd name="connsiteX31" fmla="*/ 0 w 346735"/>
                <a:gd name="connsiteY31" fmla="*/ 18411 h 2356575"/>
                <a:gd name="connsiteX32" fmla="*/ 3068 w 346735"/>
                <a:gd name="connsiteY32" fmla="*/ 3069 h 2356575"/>
                <a:gd name="connsiteX33" fmla="*/ 24547 w 346735"/>
                <a:gd name="connsiteY33" fmla="*/ 0 h 2356575"/>
                <a:gd name="connsiteX34" fmla="*/ 85917 w 346735"/>
                <a:gd name="connsiteY34" fmla="*/ 15343 h 2356575"/>
                <a:gd name="connsiteX35" fmla="*/ 230134 w 346735"/>
                <a:gd name="connsiteY35" fmla="*/ 55232 h 2356575"/>
                <a:gd name="connsiteX36" fmla="*/ 316051 w 346735"/>
                <a:gd name="connsiteY36" fmla="*/ 79780 h 2356575"/>
                <a:gd name="connsiteX37" fmla="*/ 343667 w 346735"/>
                <a:gd name="connsiteY37" fmla="*/ 236271 h 2356575"/>
                <a:gd name="connsiteX38" fmla="*/ 343667 w 346735"/>
                <a:gd name="connsiteY38" fmla="*/ 478679 h 235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6735" h="2356575">
                  <a:moveTo>
                    <a:pt x="343667" y="478679"/>
                  </a:moveTo>
                  <a:lnTo>
                    <a:pt x="343667" y="739498"/>
                  </a:lnTo>
                  <a:lnTo>
                    <a:pt x="343667" y="1031002"/>
                  </a:lnTo>
                  <a:cubicBezTo>
                    <a:pt x="344690" y="1164991"/>
                    <a:pt x="345712" y="1298980"/>
                    <a:pt x="346735" y="1432969"/>
                  </a:cubicBezTo>
                  <a:cubicBezTo>
                    <a:pt x="345712" y="1507635"/>
                    <a:pt x="344690" y="1582301"/>
                    <a:pt x="343667" y="1656967"/>
                  </a:cubicBezTo>
                  <a:lnTo>
                    <a:pt x="328325" y="1954607"/>
                  </a:lnTo>
                  <a:lnTo>
                    <a:pt x="322188" y="2126441"/>
                  </a:lnTo>
                  <a:lnTo>
                    <a:pt x="322188" y="2270658"/>
                  </a:lnTo>
                  <a:lnTo>
                    <a:pt x="297640" y="2328959"/>
                  </a:lnTo>
                  <a:lnTo>
                    <a:pt x="276161" y="2350438"/>
                  </a:lnTo>
                  <a:lnTo>
                    <a:pt x="251613" y="2356575"/>
                  </a:lnTo>
                  <a:lnTo>
                    <a:pt x="227066" y="2347369"/>
                  </a:lnTo>
                  <a:lnTo>
                    <a:pt x="202518" y="2325890"/>
                  </a:lnTo>
                  <a:lnTo>
                    <a:pt x="181039" y="2292137"/>
                  </a:lnTo>
                  <a:lnTo>
                    <a:pt x="159560" y="2258384"/>
                  </a:lnTo>
                  <a:lnTo>
                    <a:pt x="135012" y="2227700"/>
                  </a:lnTo>
                  <a:lnTo>
                    <a:pt x="113533" y="2181673"/>
                  </a:lnTo>
                  <a:lnTo>
                    <a:pt x="98190" y="2108030"/>
                  </a:lnTo>
                  <a:lnTo>
                    <a:pt x="92054" y="2006771"/>
                  </a:lnTo>
                  <a:lnTo>
                    <a:pt x="95122" y="1939265"/>
                  </a:lnTo>
                  <a:lnTo>
                    <a:pt x="107396" y="1825732"/>
                  </a:lnTo>
                  <a:lnTo>
                    <a:pt x="119670" y="1690720"/>
                  </a:lnTo>
                  <a:cubicBezTo>
                    <a:pt x="120693" y="1638556"/>
                    <a:pt x="121715" y="1586392"/>
                    <a:pt x="122738" y="1534228"/>
                  </a:cubicBezTo>
                  <a:lnTo>
                    <a:pt x="122738" y="1052481"/>
                  </a:lnTo>
                  <a:lnTo>
                    <a:pt x="122738" y="377420"/>
                  </a:lnTo>
                  <a:lnTo>
                    <a:pt x="125807" y="340599"/>
                  </a:lnTo>
                  <a:lnTo>
                    <a:pt x="122738" y="294572"/>
                  </a:lnTo>
                  <a:lnTo>
                    <a:pt x="98190" y="214792"/>
                  </a:lnTo>
                  <a:lnTo>
                    <a:pt x="52164" y="113533"/>
                  </a:lnTo>
                  <a:lnTo>
                    <a:pt x="30684" y="76712"/>
                  </a:lnTo>
                  <a:lnTo>
                    <a:pt x="3068" y="36822"/>
                  </a:lnTo>
                  <a:lnTo>
                    <a:pt x="0" y="18411"/>
                  </a:lnTo>
                  <a:lnTo>
                    <a:pt x="3068" y="3069"/>
                  </a:lnTo>
                  <a:lnTo>
                    <a:pt x="24547" y="0"/>
                  </a:lnTo>
                  <a:lnTo>
                    <a:pt x="85917" y="15343"/>
                  </a:lnTo>
                  <a:lnTo>
                    <a:pt x="230134" y="55232"/>
                  </a:lnTo>
                  <a:lnTo>
                    <a:pt x="316051" y="79780"/>
                  </a:lnTo>
                  <a:lnTo>
                    <a:pt x="343667" y="236271"/>
                  </a:lnTo>
                  <a:lnTo>
                    <a:pt x="343667" y="47867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0">
              <a:extLst>
                <a:ext uri="{FF2B5EF4-FFF2-40B4-BE49-F238E27FC236}">
                  <a16:creationId xmlns:a16="http://schemas.microsoft.com/office/drawing/2014/main" id="{E55E11CC-5355-4F49-9FDD-C53F967787E5}"/>
                </a:ext>
              </a:extLst>
            </p:cNvPr>
            <p:cNvSpPr/>
            <p:nvPr/>
          </p:nvSpPr>
          <p:spPr>
            <a:xfrm>
              <a:off x="6289675" y="2582864"/>
              <a:ext cx="1809750" cy="2397125"/>
            </a:xfrm>
            <a:custGeom>
              <a:avLst/>
              <a:gdLst>
                <a:gd name="connsiteX0" fmla="*/ 589144 w 1810389"/>
                <a:gd name="connsiteY0" fmla="*/ 309914 h 2396465"/>
                <a:gd name="connsiteX1" fmla="*/ 401968 w 1810389"/>
                <a:gd name="connsiteY1" fmla="*/ 343667 h 2396465"/>
                <a:gd name="connsiteX2" fmla="*/ 217860 w 1810389"/>
                <a:gd name="connsiteY2" fmla="*/ 374352 h 2396465"/>
                <a:gd name="connsiteX3" fmla="*/ 42958 w 1810389"/>
                <a:gd name="connsiteY3" fmla="*/ 408105 h 2396465"/>
                <a:gd name="connsiteX4" fmla="*/ 0 w 1810389"/>
                <a:gd name="connsiteY4" fmla="*/ 208655 h 2396465"/>
                <a:gd name="connsiteX5" fmla="*/ 52164 w 1810389"/>
                <a:gd name="connsiteY5" fmla="*/ 220929 h 2396465"/>
                <a:gd name="connsiteX6" fmla="*/ 92054 w 1810389"/>
                <a:gd name="connsiteY6" fmla="*/ 223998 h 2396465"/>
                <a:gd name="connsiteX7" fmla="*/ 184107 w 1810389"/>
                <a:gd name="connsiteY7" fmla="*/ 214792 h 2396465"/>
                <a:gd name="connsiteX8" fmla="*/ 294572 w 1810389"/>
                <a:gd name="connsiteY8" fmla="*/ 196381 h 2396465"/>
                <a:gd name="connsiteX9" fmla="*/ 383557 w 1810389"/>
                <a:gd name="connsiteY9" fmla="*/ 177971 h 2396465"/>
                <a:gd name="connsiteX10" fmla="*/ 503227 w 1810389"/>
                <a:gd name="connsiteY10" fmla="*/ 156492 h 2396465"/>
                <a:gd name="connsiteX11" fmla="*/ 776320 w 1810389"/>
                <a:gd name="connsiteY11" fmla="*/ 116602 h 2396465"/>
                <a:gd name="connsiteX12" fmla="*/ 981906 w 1810389"/>
                <a:gd name="connsiteY12" fmla="*/ 88986 h 2396465"/>
                <a:gd name="connsiteX13" fmla="*/ 1178287 w 1810389"/>
                <a:gd name="connsiteY13" fmla="*/ 58301 h 2396465"/>
                <a:gd name="connsiteX14" fmla="*/ 1279546 w 1810389"/>
                <a:gd name="connsiteY14" fmla="*/ 42959 h 2396465"/>
                <a:gd name="connsiteX15" fmla="*/ 1390011 w 1810389"/>
                <a:gd name="connsiteY15" fmla="*/ 15343 h 2396465"/>
                <a:gd name="connsiteX16" fmla="*/ 1460585 w 1810389"/>
                <a:gd name="connsiteY16" fmla="*/ 0 h 2396465"/>
                <a:gd name="connsiteX17" fmla="*/ 1509681 w 1810389"/>
                <a:gd name="connsiteY17" fmla="*/ 3069 h 2396465"/>
                <a:gd name="connsiteX18" fmla="*/ 1564913 w 1810389"/>
                <a:gd name="connsiteY18" fmla="*/ 21479 h 2396465"/>
                <a:gd name="connsiteX19" fmla="*/ 1623213 w 1810389"/>
                <a:gd name="connsiteY19" fmla="*/ 55232 h 2396465"/>
                <a:gd name="connsiteX20" fmla="*/ 1675377 w 1810389"/>
                <a:gd name="connsiteY20" fmla="*/ 98191 h 2396465"/>
                <a:gd name="connsiteX21" fmla="*/ 1715267 w 1810389"/>
                <a:gd name="connsiteY21" fmla="*/ 135012 h 2396465"/>
                <a:gd name="connsiteX22" fmla="*/ 1745952 w 1810389"/>
                <a:gd name="connsiteY22" fmla="*/ 153423 h 2396465"/>
                <a:gd name="connsiteX23" fmla="*/ 1767431 w 1810389"/>
                <a:gd name="connsiteY23" fmla="*/ 168765 h 2396465"/>
                <a:gd name="connsiteX24" fmla="*/ 1785842 w 1810389"/>
                <a:gd name="connsiteY24" fmla="*/ 187176 h 2396465"/>
                <a:gd name="connsiteX25" fmla="*/ 1795047 w 1810389"/>
                <a:gd name="connsiteY25" fmla="*/ 202518 h 2396465"/>
                <a:gd name="connsiteX26" fmla="*/ 1807321 w 1810389"/>
                <a:gd name="connsiteY26" fmla="*/ 227066 h 2396465"/>
                <a:gd name="connsiteX27" fmla="*/ 1810389 w 1810389"/>
                <a:gd name="connsiteY27" fmla="*/ 242408 h 2396465"/>
                <a:gd name="connsiteX28" fmla="*/ 1810389 w 1810389"/>
                <a:gd name="connsiteY28" fmla="*/ 270024 h 2396465"/>
                <a:gd name="connsiteX29" fmla="*/ 1798115 w 1810389"/>
                <a:gd name="connsiteY29" fmla="*/ 303777 h 2396465"/>
                <a:gd name="connsiteX30" fmla="*/ 1770499 w 1810389"/>
                <a:gd name="connsiteY30" fmla="*/ 340599 h 2396465"/>
                <a:gd name="connsiteX31" fmla="*/ 1749020 w 1810389"/>
                <a:gd name="connsiteY31" fmla="*/ 371283 h 2396465"/>
                <a:gd name="connsiteX32" fmla="*/ 1730609 w 1810389"/>
                <a:gd name="connsiteY32" fmla="*/ 411173 h 2396465"/>
                <a:gd name="connsiteX33" fmla="*/ 1712199 w 1810389"/>
                <a:gd name="connsiteY33" fmla="*/ 472543 h 2396465"/>
                <a:gd name="connsiteX34" fmla="*/ 1696856 w 1810389"/>
                <a:gd name="connsiteY34" fmla="*/ 684266 h 2396465"/>
                <a:gd name="connsiteX35" fmla="*/ 1675377 w 1810389"/>
                <a:gd name="connsiteY35" fmla="*/ 1080097 h 2396465"/>
                <a:gd name="connsiteX36" fmla="*/ 1666172 w 1810389"/>
                <a:gd name="connsiteY36" fmla="*/ 1386943 h 2396465"/>
                <a:gd name="connsiteX37" fmla="*/ 1660035 w 1810389"/>
                <a:gd name="connsiteY37" fmla="*/ 1693788 h 2396465"/>
                <a:gd name="connsiteX38" fmla="*/ 1663103 w 1810389"/>
                <a:gd name="connsiteY38" fmla="*/ 1973018 h 2396465"/>
                <a:gd name="connsiteX39" fmla="*/ 1666172 w 1810389"/>
                <a:gd name="connsiteY39" fmla="*/ 2074277 h 2396465"/>
                <a:gd name="connsiteX40" fmla="*/ 1666172 w 1810389"/>
                <a:gd name="connsiteY40" fmla="*/ 2114167 h 2396465"/>
                <a:gd name="connsiteX41" fmla="*/ 1660035 w 1810389"/>
                <a:gd name="connsiteY41" fmla="*/ 2184741 h 2396465"/>
                <a:gd name="connsiteX42" fmla="*/ 1644693 w 1810389"/>
                <a:gd name="connsiteY42" fmla="*/ 2252247 h 2396465"/>
                <a:gd name="connsiteX43" fmla="*/ 1623213 w 1810389"/>
                <a:gd name="connsiteY43" fmla="*/ 2319753 h 2396465"/>
                <a:gd name="connsiteX44" fmla="*/ 1595597 w 1810389"/>
                <a:gd name="connsiteY44" fmla="*/ 2368849 h 2396465"/>
                <a:gd name="connsiteX45" fmla="*/ 1571050 w 1810389"/>
                <a:gd name="connsiteY45" fmla="*/ 2390328 h 2396465"/>
                <a:gd name="connsiteX46" fmla="*/ 1543434 w 1810389"/>
                <a:gd name="connsiteY46" fmla="*/ 2396465 h 2396465"/>
                <a:gd name="connsiteX47" fmla="*/ 1512749 w 1810389"/>
                <a:gd name="connsiteY47" fmla="*/ 2390328 h 2396465"/>
                <a:gd name="connsiteX48" fmla="*/ 1472859 w 1810389"/>
                <a:gd name="connsiteY48" fmla="*/ 2362712 h 2396465"/>
                <a:gd name="connsiteX49" fmla="*/ 1423764 w 1810389"/>
                <a:gd name="connsiteY49" fmla="*/ 2313616 h 2396465"/>
                <a:gd name="connsiteX50" fmla="*/ 1386942 w 1810389"/>
                <a:gd name="connsiteY50" fmla="*/ 2267590 h 2396465"/>
                <a:gd name="connsiteX51" fmla="*/ 1399216 w 1810389"/>
                <a:gd name="connsiteY51" fmla="*/ 2034387 h 2396465"/>
                <a:gd name="connsiteX52" fmla="*/ 1414558 w 1810389"/>
                <a:gd name="connsiteY52" fmla="*/ 1687651 h 2396465"/>
                <a:gd name="connsiteX53" fmla="*/ 1423764 w 1810389"/>
                <a:gd name="connsiteY53" fmla="*/ 1488202 h 2396465"/>
                <a:gd name="connsiteX54" fmla="*/ 1420695 w 1810389"/>
                <a:gd name="connsiteY54" fmla="*/ 1172151 h 2396465"/>
                <a:gd name="connsiteX55" fmla="*/ 1420695 w 1810389"/>
                <a:gd name="connsiteY55" fmla="*/ 865305 h 2396465"/>
                <a:gd name="connsiteX56" fmla="*/ 1420695 w 1810389"/>
                <a:gd name="connsiteY56" fmla="*/ 668924 h 2396465"/>
                <a:gd name="connsiteX57" fmla="*/ 1436038 w 1810389"/>
                <a:gd name="connsiteY57" fmla="*/ 451063 h 2396465"/>
                <a:gd name="connsiteX58" fmla="*/ 1442175 w 1810389"/>
                <a:gd name="connsiteY58" fmla="*/ 297641 h 2396465"/>
                <a:gd name="connsiteX59" fmla="*/ 1439106 w 1810389"/>
                <a:gd name="connsiteY59" fmla="*/ 273093 h 2396465"/>
                <a:gd name="connsiteX60" fmla="*/ 1426832 w 1810389"/>
                <a:gd name="connsiteY60" fmla="*/ 236271 h 2396465"/>
                <a:gd name="connsiteX61" fmla="*/ 1408422 w 1810389"/>
                <a:gd name="connsiteY61" fmla="*/ 211724 h 2396465"/>
                <a:gd name="connsiteX62" fmla="*/ 1368532 w 1810389"/>
                <a:gd name="connsiteY62" fmla="*/ 193313 h 2396465"/>
                <a:gd name="connsiteX63" fmla="*/ 1282615 w 1810389"/>
                <a:gd name="connsiteY63" fmla="*/ 202518 h 2396465"/>
                <a:gd name="connsiteX64" fmla="*/ 1009522 w 1810389"/>
                <a:gd name="connsiteY64" fmla="*/ 239340 h 2396465"/>
                <a:gd name="connsiteX65" fmla="*/ 589144 w 1810389"/>
                <a:gd name="connsiteY65" fmla="*/ 309914 h 23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0389" h="2396465">
                  <a:moveTo>
                    <a:pt x="589144" y="309914"/>
                  </a:moveTo>
                  <a:lnTo>
                    <a:pt x="401968" y="343667"/>
                  </a:lnTo>
                  <a:lnTo>
                    <a:pt x="217860" y="374352"/>
                  </a:lnTo>
                  <a:lnTo>
                    <a:pt x="42958" y="408105"/>
                  </a:lnTo>
                  <a:lnTo>
                    <a:pt x="0" y="208655"/>
                  </a:lnTo>
                  <a:lnTo>
                    <a:pt x="52164" y="220929"/>
                  </a:lnTo>
                  <a:lnTo>
                    <a:pt x="92054" y="223998"/>
                  </a:lnTo>
                  <a:lnTo>
                    <a:pt x="184107" y="214792"/>
                  </a:lnTo>
                  <a:lnTo>
                    <a:pt x="294572" y="196381"/>
                  </a:lnTo>
                  <a:lnTo>
                    <a:pt x="383557" y="177971"/>
                  </a:lnTo>
                  <a:lnTo>
                    <a:pt x="503227" y="156492"/>
                  </a:lnTo>
                  <a:lnTo>
                    <a:pt x="776320" y="116602"/>
                  </a:lnTo>
                  <a:lnTo>
                    <a:pt x="981906" y="88986"/>
                  </a:lnTo>
                  <a:lnTo>
                    <a:pt x="1178287" y="58301"/>
                  </a:lnTo>
                  <a:lnTo>
                    <a:pt x="1279546" y="42959"/>
                  </a:lnTo>
                  <a:lnTo>
                    <a:pt x="1390011" y="15343"/>
                  </a:lnTo>
                  <a:lnTo>
                    <a:pt x="1460585" y="0"/>
                  </a:lnTo>
                  <a:lnTo>
                    <a:pt x="1509681" y="3069"/>
                  </a:lnTo>
                  <a:lnTo>
                    <a:pt x="1564913" y="21479"/>
                  </a:lnTo>
                  <a:lnTo>
                    <a:pt x="1623213" y="55232"/>
                  </a:lnTo>
                  <a:lnTo>
                    <a:pt x="1675377" y="98191"/>
                  </a:lnTo>
                  <a:lnTo>
                    <a:pt x="1715267" y="135012"/>
                  </a:lnTo>
                  <a:lnTo>
                    <a:pt x="1745952" y="153423"/>
                  </a:lnTo>
                  <a:lnTo>
                    <a:pt x="1767431" y="168765"/>
                  </a:lnTo>
                  <a:lnTo>
                    <a:pt x="1785842" y="187176"/>
                  </a:lnTo>
                  <a:lnTo>
                    <a:pt x="1795047" y="202518"/>
                  </a:lnTo>
                  <a:lnTo>
                    <a:pt x="1807321" y="227066"/>
                  </a:lnTo>
                  <a:lnTo>
                    <a:pt x="1810389" y="242408"/>
                  </a:lnTo>
                  <a:lnTo>
                    <a:pt x="1810389" y="270024"/>
                  </a:lnTo>
                  <a:lnTo>
                    <a:pt x="1798115" y="303777"/>
                  </a:lnTo>
                  <a:lnTo>
                    <a:pt x="1770499" y="340599"/>
                  </a:lnTo>
                  <a:lnTo>
                    <a:pt x="1749020" y="371283"/>
                  </a:lnTo>
                  <a:lnTo>
                    <a:pt x="1730609" y="411173"/>
                  </a:lnTo>
                  <a:lnTo>
                    <a:pt x="1712199" y="472543"/>
                  </a:lnTo>
                  <a:lnTo>
                    <a:pt x="1696856" y="684266"/>
                  </a:lnTo>
                  <a:lnTo>
                    <a:pt x="1675377" y="1080097"/>
                  </a:lnTo>
                  <a:lnTo>
                    <a:pt x="1666172" y="1386943"/>
                  </a:lnTo>
                  <a:lnTo>
                    <a:pt x="1660035" y="1693788"/>
                  </a:lnTo>
                  <a:cubicBezTo>
                    <a:pt x="1661058" y="1786865"/>
                    <a:pt x="1662080" y="1879941"/>
                    <a:pt x="1663103" y="1973018"/>
                  </a:cubicBezTo>
                  <a:lnTo>
                    <a:pt x="1666172" y="2074277"/>
                  </a:lnTo>
                  <a:lnTo>
                    <a:pt x="1666172" y="2114167"/>
                  </a:lnTo>
                  <a:lnTo>
                    <a:pt x="1660035" y="2184741"/>
                  </a:lnTo>
                  <a:lnTo>
                    <a:pt x="1644693" y="2252247"/>
                  </a:lnTo>
                  <a:lnTo>
                    <a:pt x="1623213" y="2319753"/>
                  </a:lnTo>
                  <a:lnTo>
                    <a:pt x="1595597" y="2368849"/>
                  </a:lnTo>
                  <a:lnTo>
                    <a:pt x="1571050" y="2390328"/>
                  </a:lnTo>
                  <a:lnTo>
                    <a:pt x="1543434" y="2396465"/>
                  </a:lnTo>
                  <a:lnTo>
                    <a:pt x="1512749" y="2390328"/>
                  </a:lnTo>
                  <a:lnTo>
                    <a:pt x="1472859" y="2362712"/>
                  </a:lnTo>
                  <a:lnTo>
                    <a:pt x="1423764" y="2313616"/>
                  </a:lnTo>
                  <a:lnTo>
                    <a:pt x="1386942" y="2267590"/>
                  </a:lnTo>
                  <a:lnTo>
                    <a:pt x="1399216" y="2034387"/>
                  </a:lnTo>
                  <a:lnTo>
                    <a:pt x="1414558" y="1687651"/>
                  </a:lnTo>
                  <a:lnTo>
                    <a:pt x="1423764" y="1488202"/>
                  </a:lnTo>
                  <a:lnTo>
                    <a:pt x="1420695" y="1172151"/>
                  </a:lnTo>
                  <a:lnTo>
                    <a:pt x="1420695" y="865305"/>
                  </a:lnTo>
                  <a:lnTo>
                    <a:pt x="1420695" y="668924"/>
                  </a:lnTo>
                  <a:lnTo>
                    <a:pt x="1436038" y="451063"/>
                  </a:lnTo>
                  <a:lnTo>
                    <a:pt x="1442175" y="297641"/>
                  </a:lnTo>
                  <a:lnTo>
                    <a:pt x="1439106" y="273093"/>
                  </a:lnTo>
                  <a:lnTo>
                    <a:pt x="1426832" y="236271"/>
                  </a:lnTo>
                  <a:lnTo>
                    <a:pt x="1408422" y="211724"/>
                  </a:lnTo>
                  <a:lnTo>
                    <a:pt x="1368532" y="193313"/>
                  </a:lnTo>
                  <a:lnTo>
                    <a:pt x="1282615" y="202518"/>
                  </a:lnTo>
                  <a:lnTo>
                    <a:pt x="1009522" y="239340"/>
                  </a:lnTo>
                  <a:lnTo>
                    <a:pt x="589144" y="30991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1">
              <a:extLst>
                <a:ext uri="{FF2B5EF4-FFF2-40B4-BE49-F238E27FC236}">
                  <a16:creationId xmlns:a16="http://schemas.microsoft.com/office/drawing/2014/main" id="{E4AD8A6E-A05C-4479-B367-8EE97F186884}"/>
                </a:ext>
              </a:extLst>
            </p:cNvPr>
            <p:cNvSpPr/>
            <p:nvPr/>
          </p:nvSpPr>
          <p:spPr>
            <a:xfrm>
              <a:off x="6323013" y="3267075"/>
              <a:ext cx="1447800" cy="344488"/>
            </a:xfrm>
            <a:custGeom>
              <a:avLst/>
              <a:gdLst>
                <a:gd name="connsiteX0" fmla="*/ 766763 w 1447800"/>
                <a:gd name="connsiteY0" fmla="*/ 78581 h 345281"/>
                <a:gd name="connsiteX1" fmla="*/ 1195388 w 1447800"/>
                <a:gd name="connsiteY1" fmla="*/ 28575 h 345281"/>
                <a:gd name="connsiteX2" fmla="*/ 1447800 w 1447800"/>
                <a:gd name="connsiteY2" fmla="*/ 0 h 345281"/>
                <a:gd name="connsiteX3" fmla="*/ 1438275 w 1447800"/>
                <a:gd name="connsiteY3" fmla="*/ 200025 h 345281"/>
                <a:gd name="connsiteX4" fmla="*/ 1207294 w 1447800"/>
                <a:gd name="connsiteY4" fmla="*/ 226219 h 345281"/>
                <a:gd name="connsiteX5" fmla="*/ 916782 w 1447800"/>
                <a:gd name="connsiteY5" fmla="*/ 254794 h 345281"/>
                <a:gd name="connsiteX6" fmla="*/ 645319 w 1447800"/>
                <a:gd name="connsiteY6" fmla="*/ 280988 h 345281"/>
                <a:gd name="connsiteX7" fmla="*/ 388144 w 1447800"/>
                <a:gd name="connsiteY7" fmla="*/ 307181 h 345281"/>
                <a:gd name="connsiteX8" fmla="*/ 0 w 1447800"/>
                <a:gd name="connsiteY8" fmla="*/ 345281 h 345281"/>
                <a:gd name="connsiteX9" fmla="*/ 4763 w 1447800"/>
                <a:gd name="connsiteY9" fmla="*/ 164306 h 345281"/>
                <a:gd name="connsiteX10" fmla="*/ 192882 w 1447800"/>
                <a:gd name="connsiteY10" fmla="*/ 147638 h 345281"/>
                <a:gd name="connsiteX11" fmla="*/ 488157 w 1447800"/>
                <a:gd name="connsiteY11" fmla="*/ 111919 h 345281"/>
                <a:gd name="connsiteX12" fmla="*/ 766763 w 1447800"/>
                <a:gd name="connsiteY12" fmla="*/ 785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0" h="345281">
                  <a:moveTo>
                    <a:pt x="766763" y="78581"/>
                  </a:moveTo>
                  <a:lnTo>
                    <a:pt x="1195388" y="28575"/>
                  </a:lnTo>
                  <a:lnTo>
                    <a:pt x="1447800" y="0"/>
                  </a:lnTo>
                  <a:lnTo>
                    <a:pt x="1438275" y="200025"/>
                  </a:lnTo>
                  <a:lnTo>
                    <a:pt x="1207294" y="226219"/>
                  </a:lnTo>
                  <a:lnTo>
                    <a:pt x="916782" y="254794"/>
                  </a:lnTo>
                  <a:lnTo>
                    <a:pt x="645319" y="280988"/>
                  </a:lnTo>
                  <a:lnTo>
                    <a:pt x="388144" y="307181"/>
                  </a:lnTo>
                  <a:lnTo>
                    <a:pt x="0" y="345281"/>
                  </a:lnTo>
                  <a:lnTo>
                    <a:pt x="4763" y="164306"/>
                  </a:lnTo>
                  <a:lnTo>
                    <a:pt x="192882" y="147638"/>
                  </a:lnTo>
                  <a:lnTo>
                    <a:pt x="488157" y="111919"/>
                  </a:lnTo>
                  <a:lnTo>
                    <a:pt x="766763" y="785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C6906A6C-3890-41C5-9600-6A1AE3E8EC90}"/>
                </a:ext>
              </a:extLst>
            </p:cNvPr>
            <p:cNvSpPr/>
            <p:nvPr/>
          </p:nvSpPr>
          <p:spPr>
            <a:xfrm>
              <a:off x="6323013" y="3913188"/>
              <a:ext cx="1441450" cy="392112"/>
            </a:xfrm>
            <a:custGeom>
              <a:avLst/>
              <a:gdLst>
                <a:gd name="connsiteX0" fmla="*/ 719138 w 1440657"/>
                <a:gd name="connsiteY0" fmla="*/ 116681 h 392906"/>
                <a:gd name="connsiteX1" fmla="*/ 1028700 w 1440657"/>
                <a:gd name="connsiteY1" fmla="*/ 66675 h 392906"/>
                <a:gd name="connsiteX2" fmla="*/ 1228725 w 1440657"/>
                <a:gd name="connsiteY2" fmla="*/ 33337 h 392906"/>
                <a:gd name="connsiteX3" fmla="*/ 1440657 w 1440657"/>
                <a:gd name="connsiteY3" fmla="*/ 0 h 392906"/>
                <a:gd name="connsiteX4" fmla="*/ 1433513 w 1440657"/>
                <a:gd name="connsiteY4" fmla="*/ 176212 h 392906"/>
                <a:gd name="connsiteX5" fmla="*/ 1226344 w 1440657"/>
                <a:gd name="connsiteY5" fmla="*/ 214312 h 392906"/>
                <a:gd name="connsiteX6" fmla="*/ 1069182 w 1440657"/>
                <a:gd name="connsiteY6" fmla="*/ 242887 h 392906"/>
                <a:gd name="connsiteX7" fmla="*/ 907257 w 1440657"/>
                <a:gd name="connsiteY7" fmla="*/ 266700 h 392906"/>
                <a:gd name="connsiteX8" fmla="*/ 716757 w 1440657"/>
                <a:gd name="connsiteY8" fmla="*/ 295275 h 392906"/>
                <a:gd name="connsiteX9" fmla="*/ 509588 w 1440657"/>
                <a:gd name="connsiteY9" fmla="*/ 326231 h 392906"/>
                <a:gd name="connsiteX10" fmla="*/ 319088 w 1440657"/>
                <a:gd name="connsiteY10" fmla="*/ 352425 h 392906"/>
                <a:gd name="connsiteX11" fmla="*/ 173832 w 1440657"/>
                <a:gd name="connsiteY11" fmla="*/ 371475 h 392906"/>
                <a:gd name="connsiteX12" fmla="*/ 4763 w 1440657"/>
                <a:gd name="connsiteY12" fmla="*/ 392906 h 392906"/>
                <a:gd name="connsiteX13" fmla="*/ 0 w 1440657"/>
                <a:gd name="connsiteY13" fmla="*/ 214312 h 392906"/>
                <a:gd name="connsiteX14" fmla="*/ 252413 w 1440657"/>
                <a:gd name="connsiteY14" fmla="*/ 180975 h 392906"/>
                <a:gd name="connsiteX15" fmla="*/ 592932 w 1440657"/>
                <a:gd name="connsiteY15" fmla="*/ 133350 h 392906"/>
                <a:gd name="connsiteX16" fmla="*/ 719138 w 1440657"/>
                <a:gd name="connsiteY16" fmla="*/ 116681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0657" h="392906">
                  <a:moveTo>
                    <a:pt x="719138" y="116681"/>
                  </a:moveTo>
                  <a:lnTo>
                    <a:pt x="1028700" y="66675"/>
                  </a:lnTo>
                  <a:lnTo>
                    <a:pt x="1228725" y="33337"/>
                  </a:lnTo>
                  <a:lnTo>
                    <a:pt x="1440657" y="0"/>
                  </a:lnTo>
                  <a:lnTo>
                    <a:pt x="1433513" y="176212"/>
                  </a:lnTo>
                  <a:lnTo>
                    <a:pt x="1226344" y="214312"/>
                  </a:lnTo>
                  <a:lnTo>
                    <a:pt x="1069182" y="242887"/>
                  </a:lnTo>
                  <a:lnTo>
                    <a:pt x="907257" y="266700"/>
                  </a:lnTo>
                  <a:lnTo>
                    <a:pt x="716757" y="295275"/>
                  </a:lnTo>
                  <a:lnTo>
                    <a:pt x="509588" y="326231"/>
                  </a:lnTo>
                  <a:lnTo>
                    <a:pt x="319088" y="352425"/>
                  </a:lnTo>
                  <a:lnTo>
                    <a:pt x="173832" y="371475"/>
                  </a:lnTo>
                  <a:lnTo>
                    <a:pt x="4763" y="392906"/>
                  </a:lnTo>
                  <a:lnTo>
                    <a:pt x="0" y="214312"/>
                  </a:lnTo>
                  <a:lnTo>
                    <a:pt x="252413" y="180975"/>
                  </a:lnTo>
                  <a:lnTo>
                    <a:pt x="592932" y="133350"/>
                  </a:lnTo>
                  <a:lnTo>
                    <a:pt x="719138" y="1166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A6281258-165E-4A01-B594-1A1977379A4C}"/>
                </a:ext>
              </a:extLst>
            </p:cNvPr>
            <p:cNvSpPr/>
            <p:nvPr/>
          </p:nvSpPr>
          <p:spPr>
            <a:xfrm>
              <a:off x="6292851" y="4649788"/>
              <a:ext cx="1452563" cy="342900"/>
            </a:xfrm>
            <a:custGeom>
              <a:avLst/>
              <a:gdLst>
                <a:gd name="connsiteX0" fmla="*/ 831056 w 1452563"/>
                <a:gd name="connsiteY0" fmla="*/ 69057 h 342900"/>
                <a:gd name="connsiteX1" fmla="*/ 1083469 w 1452563"/>
                <a:gd name="connsiteY1" fmla="*/ 40482 h 342900"/>
                <a:gd name="connsiteX2" fmla="*/ 1452563 w 1452563"/>
                <a:gd name="connsiteY2" fmla="*/ 0 h 342900"/>
                <a:gd name="connsiteX3" fmla="*/ 1447800 w 1452563"/>
                <a:gd name="connsiteY3" fmla="*/ 180975 h 342900"/>
                <a:gd name="connsiteX4" fmla="*/ 1264444 w 1452563"/>
                <a:gd name="connsiteY4" fmla="*/ 192882 h 342900"/>
                <a:gd name="connsiteX5" fmla="*/ 1004888 w 1452563"/>
                <a:gd name="connsiteY5" fmla="*/ 216694 h 342900"/>
                <a:gd name="connsiteX6" fmla="*/ 721519 w 1452563"/>
                <a:gd name="connsiteY6" fmla="*/ 247650 h 342900"/>
                <a:gd name="connsiteX7" fmla="*/ 461963 w 1452563"/>
                <a:gd name="connsiteY7" fmla="*/ 278607 h 342900"/>
                <a:gd name="connsiteX8" fmla="*/ 214313 w 1452563"/>
                <a:gd name="connsiteY8" fmla="*/ 314325 h 342900"/>
                <a:gd name="connsiteX9" fmla="*/ 145256 w 1452563"/>
                <a:gd name="connsiteY9" fmla="*/ 338138 h 342900"/>
                <a:gd name="connsiteX10" fmla="*/ 88106 w 1452563"/>
                <a:gd name="connsiteY10" fmla="*/ 340519 h 342900"/>
                <a:gd name="connsiteX11" fmla="*/ 0 w 1452563"/>
                <a:gd name="connsiteY11" fmla="*/ 342900 h 342900"/>
                <a:gd name="connsiteX12" fmla="*/ 16669 w 1452563"/>
                <a:gd name="connsiteY12" fmla="*/ 166688 h 342900"/>
                <a:gd name="connsiteX13" fmla="*/ 292894 w 1452563"/>
                <a:gd name="connsiteY13" fmla="*/ 133350 h 342900"/>
                <a:gd name="connsiteX14" fmla="*/ 590550 w 1452563"/>
                <a:gd name="connsiteY14" fmla="*/ 97632 h 342900"/>
                <a:gd name="connsiteX15" fmla="*/ 831056 w 1452563"/>
                <a:gd name="connsiteY15" fmla="*/ 690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563" h="342900">
                  <a:moveTo>
                    <a:pt x="831056" y="69057"/>
                  </a:moveTo>
                  <a:lnTo>
                    <a:pt x="1083469" y="40482"/>
                  </a:lnTo>
                  <a:lnTo>
                    <a:pt x="1452563" y="0"/>
                  </a:lnTo>
                  <a:lnTo>
                    <a:pt x="1447800" y="180975"/>
                  </a:lnTo>
                  <a:lnTo>
                    <a:pt x="1264444" y="192882"/>
                  </a:lnTo>
                  <a:lnTo>
                    <a:pt x="1004888" y="216694"/>
                  </a:lnTo>
                  <a:lnTo>
                    <a:pt x="721519" y="247650"/>
                  </a:lnTo>
                  <a:lnTo>
                    <a:pt x="461963" y="278607"/>
                  </a:lnTo>
                  <a:lnTo>
                    <a:pt x="214313" y="314325"/>
                  </a:lnTo>
                  <a:lnTo>
                    <a:pt x="145256" y="338138"/>
                  </a:lnTo>
                  <a:lnTo>
                    <a:pt x="88106" y="340519"/>
                  </a:lnTo>
                  <a:lnTo>
                    <a:pt x="0" y="342900"/>
                  </a:lnTo>
                  <a:lnTo>
                    <a:pt x="16669" y="166688"/>
                  </a:lnTo>
                  <a:lnTo>
                    <a:pt x="292894" y="133350"/>
                  </a:lnTo>
                  <a:lnTo>
                    <a:pt x="590550" y="97632"/>
                  </a:lnTo>
                  <a:lnTo>
                    <a:pt x="831056" y="69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5">
              <a:extLst>
                <a:ext uri="{FF2B5EF4-FFF2-40B4-BE49-F238E27FC236}">
                  <a16:creationId xmlns:a16="http://schemas.microsoft.com/office/drawing/2014/main" id="{CC452F8E-87BD-438D-810E-4787F968F3BF}"/>
                </a:ext>
              </a:extLst>
            </p:cNvPr>
            <p:cNvSpPr/>
            <p:nvPr/>
          </p:nvSpPr>
          <p:spPr>
            <a:xfrm>
              <a:off x="5410200" y="4945063"/>
              <a:ext cx="1481138" cy="984250"/>
            </a:xfrm>
            <a:custGeom>
              <a:avLst/>
              <a:gdLst>
                <a:gd name="connsiteX0" fmla="*/ 785813 w 1481138"/>
                <a:gd name="connsiteY0" fmla="*/ 483394 h 983457"/>
                <a:gd name="connsiteX1" fmla="*/ 866775 w 1481138"/>
                <a:gd name="connsiteY1" fmla="*/ 411957 h 983457"/>
                <a:gd name="connsiteX2" fmla="*/ 942975 w 1481138"/>
                <a:gd name="connsiteY2" fmla="*/ 340519 h 983457"/>
                <a:gd name="connsiteX3" fmla="*/ 1012031 w 1481138"/>
                <a:gd name="connsiteY3" fmla="*/ 271463 h 983457"/>
                <a:gd name="connsiteX4" fmla="*/ 1021556 w 1481138"/>
                <a:gd name="connsiteY4" fmla="*/ 247650 h 983457"/>
                <a:gd name="connsiteX5" fmla="*/ 1028700 w 1481138"/>
                <a:gd name="connsiteY5" fmla="*/ 183357 h 983457"/>
                <a:gd name="connsiteX6" fmla="*/ 1028700 w 1481138"/>
                <a:gd name="connsiteY6" fmla="*/ 140494 h 983457"/>
                <a:gd name="connsiteX7" fmla="*/ 1023938 w 1481138"/>
                <a:gd name="connsiteY7" fmla="*/ 109538 h 983457"/>
                <a:gd name="connsiteX8" fmla="*/ 1009650 w 1481138"/>
                <a:gd name="connsiteY8" fmla="*/ 73819 h 983457"/>
                <a:gd name="connsiteX9" fmla="*/ 973931 w 1481138"/>
                <a:gd name="connsiteY9" fmla="*/ 14288 h 983457"/>
                <a:gd name="connsiteX10" fmla="*/ 1042988 w 1481138"/>
                <a:gd name="connsiteY10" fmla="*/ 0 h 983457"/>
                <a:gd name="connsiteX11" fmla="*/ 1083469 w 1481138"/>
                <a:gd name="connsiteY11" fmla="*/ 52388 h 983457"/>
                <a:gd name="connsiteX12" fmla="*/ 1109663 w 1481138"/>
                <a:gd name="connsiteY12" fmla="*/ 80963 h 983457"/>
                <a:gd name="connsiteX13" fmla="*/ 1157288 w 1481138"/>
                <a:gd name="connsiteY13" fmla="*/ 119063 h 983457"/>
                <a:gd name="connsiteX14" fmla="*/ 1209675 w 1481138"/>
                <a:gd name="connsiteY14" fmla="*/ 150019 h 983457"/>
                <a:gd name="connsiteX15" fmla="*/ 1264444 w 1481138"/>
                <a:gd name="connsiteY15" fmla="*/ 183357 h 983457"/>
                <a:gd name="connsiteX16" fmla="*/ 1331119 w 1481138"/>
                <a:gd name="connsiteY16" fmla="*/ 216694 h 983457"/>
                <a:gd name="connsiteX17" fmla="*/ 1393031 w 1481138"/>
                <a:gd name="connsiteY17" fmla="*/ 254794 h 983457"/>
                <a:gd name="connsiteX18" fmla="*/ 1435894 w 1481138"/>
                <a:gd name="connsiteY18" fmla="*/ 285750 h 983457"/>
                <a:gd name="connsiteX19" fmla="*/ 1459706 w 1481138"/>
                <a:gd name="connsiteY19" fmla="*/ 307182 h 983457"/>
                <a:gd name="connsiteX20" fmla="*/ 1476375 w 1481138"/>
                <a:gd name="connsiteY20" fmla="*/ 328613 h 983457"/>
                <a:gd name="connsiteX21" fmla="*/ 1481138 w 1481138"/>
                <a:gd name="connsiteY21" fmla="*/ 345282 h 983457"/>
                <a:gd name="connsiteX22" fmla="*/ 1466850 w 1481138"/>
                <a:gd name="connsiteY22" fmla="*/ 361950 h 983457"/>
                <a:gd name="connsiteX23" fmla="*/ 1443038 w 1481138"/>
                <a:gd name="connsiteY23" fmla="*/ 373857 h 983457"/>
                <a:gd name="connsiteX24" fmla="*/ 1390650 w 1481138"/>
                <a:gd name="connsiteY24" fmla="*/ 383382 h 983457"/>
                <a:gd name="connsiteX25" fmla="*/ 1354931 w 1481138"/>
                <a:gd name="connsiteY25" fmla="*/ 390525 h 983457"/>
                <a:gd name="connsiteX26" fmla="*/ 1297781 w 1481138"/>
                <a:gd name="connsiteY26" fmla="*/ 407194 h 983457"/>
                <a:gd name="connsiteX27" fmla="*/ 1240631 w 1481138"/>
                <a:gd name="connsiteY27" fmla="*/ 428625 h 983457"/>
                <a:gd name="connsiteX28" fmla="*/ 1171575 w 1481138"/>
                <a:gd name="connsiteY28" fmla="*/ 476250 h 983457"/>
                <a:gd name="connsiteX29" fmla="*/ 1064419 w 1481138"/>
                <a:gd name="connsiteY29" fmla="*/ 542925 h 983457"/>
                <a:gd name="connsiteX30" fmla="*/ 962025 w 1481138"/>
                <a:gd name="connsiteY30" fmla="*/ 602457 h 983457"/>
                <a:gd name="connsiteX31" fmla="*/ 869156 w 1481138"/>
                <a:gd name="connsiteY31" fmla="*/ 657225 h 983457"/>
                <a:gd name="connsiteX32" fmla="*/ 711994 w 1481138"/>
                <a:gd name="connsiteY32" fmla="*/ 740569 h 983457"/>
                <a:gd name="connsiteX33" fmla="*/ 635794 w 1481138"/>
                <a:gd name="connsiteY33" fmla="*/ 778669 h 983457"/>
                <a:gd name="connsiteX34" fmla="*/ 523875 w 1481138"/>
                <a:gd name="connsiteY34" fmla="*/ 833438 h 983457"/>
                <a:gd name="connsiteX35" fmla="*/ 423863 w 1481138"/>
                <a:gd name="connsiteY35" fmla="*/ 873919 h 983457"/>
                <a:gd name="connsiteX36" fmla="*/ 307181 w 1481138"/>
                <a:gd name="connsiteY36" fmla="*/ 919163 h 983457"/>
                <a:gd name="connsiteX37" fmla="*/ 173831 w 1481138"/>
                <a:gd name="connsiteY37" fmla="*/ 962025 h 983457"/>
                <a:gd name="connsiteX38" fmla="*/ 92869 w 1481138"/>
                <a:gd name="connsiteY38" fmla="*/ 981075 h 983457"/>
                <a:gd name="connsiteX39" fmla="*/ 38100 w 1481138"/>
                <a:gd name="connsiteY39" fmla="*/ 983457 h 983457"/>
                <a:gd name="connsiteX40" fmla="*/ 2381 w 1481138"/>
                <a:gd name="connsiteY40" fmla="*/ 971550 h 983457"/>
                <a:gd name="connsiteX41" fmla="*/ 0 w 1481138"/>
                <a:gd name="connsiteY41" fmla="*/ 959644 h 983457"/>
                <a:gd name="connsiteX42" fmla="*/ 16669 w 1481138"/>
                <a:gd name="connsiteY42" fmla="*/ 940594 h 983457"/>
                <a:gd name="connsiteX43" fmla="*/ 64294 w 1481138"/>
                <a:gd name="connsiteY43" fmla="*/ 912019 h 983457"/>
                <a:gd name="connsiteX44" fmla="*/ 157163 w 1481138"/>
                <a:gd name="connsiteY44" fmla="*/ 873919 h 983457"/>
                <a:gd name="connsiteX45" fmla="*/ 273844 w 1481138"/>
                <a:gd name="connsiteY45" fmla="*/ 819150 h 983457"/>
                <a:gd name="connsiteX46" fmla="*/ 416719 w 1481138"/>
                <a:gd name="connsiteY46" fmla="*/ 745332 h 983457"/>
                <a:gd name="connsiteX47" fmla="*/ 573881 w 1481138"/>
                <a:gd name="connsiteY47" fmla="*/ 645319 h 983457"/>
                <a:gd name="connsiteX48" fmla="*/ 704850 w 1481138"/>
                <a:gd name="connsiteY48" fmla="*/ 550069 h 983457"/>
                <a:gd name="connsiteX49" fmla="*/ 785813 w 1481138"/>
                <a:gd name="connsiteY49" fmla="*/ 483394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81138" h="983457">
                  <a:moveTo>
                    <a:pt x="785813" y="483394"/>
                  </a:moveTo>
                  <a:lnTo>
                    <a:pt x="866775" y="411957"/>
                  </a:lnTo>
                  <a:lnTo>
                    <a:pt x="942975" y="340519"/>
                  </a:lnTo>
                  <a:lnTo>
                    <a:pt x="1012031" y="271463"/>
                  </a:lnTo>
                  <a:lnTo>
                    <a:pt x="1021556" y="247650"/>
                  </a:lnTo>
                  <a:lnTo>
                    <a:pt x="1028700" y="183357"/>
                  </a:lnTo>
                  <a:lnTo>
                    <a:pt x="1028700" y="140494"/>
                  </a:lnTo>
                  <a:lnTo>
                    <a:pt x="1023938" y="109538"/>
                  </a:lnTo>
                  <a:lnTo>
                    <a:pt x="1009650" y="73819"/>
                  </a:lnTo>
                  <a:lnTo>
                    <a:pt x="973931" y="14288"/>
                  </a:lnTo>
                  <a:lnTo>
                    <a:pt x="1042988" y="0"/>
                  </a:lnTo>
                  <a:lnTo>
                    <a:pt x="1083469" y="52388"/>
                  </a:lnTo>
                  <a:lnTo>
                    <a:pt x="1109663" y="80963"/>
                  </a:lnTo>
                  <a:lnTo>
                    <a:pt x="1157288" y="119063"/>
                  </a:lnTo>
                  <a:lnTo>
                    <a:pt x="1209675" y="150019"/>
                  </a:lnTo>
                  <a:lnTo>
                    <a:pt x="1264444" y="183357"/>
                  </a:lnTo>
                  <a:lnTo>
                    <a:pt x="1331119" y="216694"/>
                  </a:lnTo>
                  <a:lnTo>
                    <a:pt x="1393031" y="254794"/>
                  </a:lnTo>
                  <a:lnTo>
                    <a:pt x="1435894" y="285750"/>
                  </a:lnTo>
                  <a:lnTo>
                    <a:pt x="1459706" y="307182"/>
                  </a:lnTo>
                  <a:lnTo>
                    <a:pt x="1476375" y="328613"/>
                  </a:lnTo>
                  <a:lnTo>
                    <a:pt x="1481138" y="345282"/>
                  </a:lnTo>
                  <a:lnTo>
                    <a:pt x="1466850" y="361950"/>
                  </a:lnTo>
                  <a:lnTo>
                    <a:pt x="1443038" y="373857"/>
                  </a:lnTo>
                  <a:lnTo>
                    <a:pt x="1390650" y="383382"/>
                  </a:lnTo>
                  <a:lnTo>
                    <a:pt x="1354931" y="390525"/>
                  </a:lnTo>
                  <a:lnTo>
                    <a:pt x="1297781" y="407194"/>
                  </a:lnTo>
                  <a:lnTo>
                    <a:pt x="1240631" y="428625"/>
                  </a:lnTo>
                  <a:lnTo>
                    <a:pt x="1171575" y="476250"/>
                  </a:lnTo>
                  <a:lnTo>
                    <a:pt x="1064419" y="542925"/>
                  </a:lnTo>
                  <a:lnTo>
                    <a:pt x="962025" y="602457"/>
                  </a:lnTo>
                  <a:lnTo>
                    <a:pt x="869156" y="657225"/>
                  </a:lnTo>
                  <a:lnTo>
                    <a:pt x="711994" y="740569"/>
                  </a:lnTo>
                  <a:lnTo>
                    <a:pt x="635794" y="778669"/>
                  </a:lnTo>
                  <a:lnTo>
                    <a:pt x="523875" y="833438"/>
                  </a:lnTo>
                  <a:lnTo>
                    <a:pt x="423863" y="873919"/>
                  </a:lnTo>
                  <a:lnTo>
                    <a:pt x="307181" y="919163"/>
                  </a:lnTo>
                  <a:lnTo>
                    <a:pt x="173831" y="962025"/>
                  </a:lnTo>
                  <a:lnTo>
                    <a:pt x="92869" y="981075"/>
                  </a:lnTo>
                  <a:lnTo>
                    <a:pt x="38100" y="983457"/>
                  </a:lnTo>
                  <a:lnTo>
                    <a:pt x="2381" y="971550"/>
                  </a:lnTo>
                  <a:lnTo>
                    <a:pt x="0" y="959644"/>
                  </a:lnTo>
                  <a:lnTo>
                    <a:pt x="16669" y="940594"/>
                  </a:lnTo>
                  <a:lnTo>
                    <a:pt x="64294" y="912019"/>
                  </a:lnTo>
                  <a:lnTo>
                    <a:pt x="157163" y="873919"/>
                  </a:lnTo>
                  <a:cubicBezTo>
                    <a:pt x="196076" y="855704"/>
                    <a:pt x="235416" y="838368"/>
                    <a:pt x="273844" y="819150"/>
                  </a:cubicBezTo>
                  <a:lnTo>
                    <a:pt x="416719" y="745332"/>
                  </a:lnTo>
                  <a:lnTo>
                    <a:pt x="573881" y="645319"/>
                  </a:lnTo>
                  <a:lnTo>
                    <a:pt x="704850" y="550069"/>
                  </a:lnTo>
                  <a:lnTo>
                    <a:pt x="785813" y="4833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5DFD6D0B-D7B0-4161-A24F-0DF2F4DFFE38}"/>
              </a:ext>
            </a:extLst>
          </p:cNvPr>
          <p:cNvGrpSpPr/>
          <p:nvPr/>
        </p:nvGrpSpPr>
        <p:grpSpPr>
          <a:xfrm>
            <a:off x="3492500" y="1662113"/>
            <a:ext cx="4745038" cy="4267200"/>
            <a:chOff x="3492500" y="1662113"/>
            <a:chExt cx="4745038" cy="4267200"/>
          </a:xfrm>
          <a:solidFill>
            <a:schemeClr val="tx1"/>
          </a:solidFill>
        </p:grpSpPr>
        <p:sp>
          <p:nvSpPr>
            <p:cNvPr id="34" name="フリーフォーム 60">
              <a:extLst>
                <a:ext uri="{FF2B5EF4-FFF2-40B4-BE49-F238E27FC236}">
                  <a16:creationId xmlns:a16="http://schemas.microsoft.com/office/drawing/2014/main" id="{D9451EA1-9585-4BC2-A149-3AD2BF6E74AA}"/>
                </a:ext>
              </a:extLst>
            </p:cNvPr>
            <p:cNvSpPr/>
            <p:nvPr/>
          </p:nvSpPr>
          <p:spPr>
            <a:xfrm>
              <a:off x="3492500" y="1751013"/>
              <a:ext cx="1504950" cy="1739900"/>
            </a:xfrm>
            <a:custGeom>
              <a:avLst/>
              <a:gdLst>
                <a:gd name="connsiteX0" fmla="*/ 1097756 w 1504950"/>
                <a:gd name="connsiteY0" fmla="*/ 792956 h 1740694"/>
                <a:gd name="connsiteX1" fmla="*/ 1233488 w 1504950"/>
                <a:gd name="connsiteY1" fmla="*/ 614362 h 1740694"/>
                <a:gd name="connsiteX2" fmla="*/ 1331119 w 1504950"/>
                <a:gd name="connsiteY2" fmla="*/ 476250 h 1740694"/>
                <a:gd name="connsiteX3" fmla="*/ 1400175 w 1504950"/>
                <a:gd name="connsiteY3" fmla="*/ 440531 h 1740694"/>
                <a:gd name="connsiteX4" fmla="*/ 1447800 w 1504950"/>
                <a:gd name="connsiteY4" fmla="*/ 409575 h 1740694"/>
                <a:gd name="connsiteX5" fmla="*/ 1481138 w 1504950"/>
                <a:gd name="connsiteY5" fmla="*/ 381000 h 1740694"/>
                <a:gd name="connsiteX6" fmla="*/ 1497806 w 1504950"/>
                <a:gd name="connsiteY6" fmla="*/ 357187 h 1740694"/>
                <a:gd name="connsiteX7" fmla="*/ 1504950 w 1504950"/>
                <a:gd name="connsiteY7" fmla="*/ 330994 h 1740694"/>
                <a:gd name="connsiteX8" fmla="*/ 1504950 w 1504950"/>
                <a:gd name="connsiteY8" fmla="*/ 311944 h 1740694"/>
                <a:gd name="connsiteX9" fmla="*/ 1495425 w 1504950"/>
                <a:gd name="connsiteY9" fmla="*/ 288131 h 1740694"/>
                <a:gd name="connsiteX10" fmla="*/ 1459706 w 1504950"/>
                <a:gd name="connsiteY10" fmla="*/ 254794 h 1740694"/>
                <a:gd name="connsiteX11" fmla="*/ 1393031 w 1504950"/>
                <a:gd name="connsiteY11" fmla="*/ 207169 h 1740694"/>
                <a:gd name="connsiteX12" fmla="*/ 1302544 w 1504950"/>
                <a:gd name="connsiteY12" fmla="*/ 142875 h 1740694"/>
                <a:gd name="connsiteX13" fmla="*/ 1202531 w 1504950"/>
                <a:gd name="connsiteY13" fmla="*/ 80962 h 1740694"/>
                <a:gd name="connsiteX14" fmla="*/ 1133475 w 1504950"/>
                <a:gd name="connsiteY14" fmla="*/ 40481 h 1740694"/>
                <a:gd name="connsiteX15" fmla="*/ 1083469 w 1504950"/>
                <a:gd name="connsiteY15" fmla="*/ 16669 h 1740694"/>
                <a:gd name="connsiteX16" fmla="*/ 1040606 w 1504950"/>
                <a:gd name="connsiteY16" fmla="*/ 7144 h 1740694"/>
                <a:gd name="connsiteX17" fmla="*/ 990600 w 1504950"/>
                <a:gd name="connsiteY17" fmla="*/ 0 h 1740694"/>
                <a:gd name="connsiteX18" fmla="*/ 969169 w 1504950"/>
                <a:gd name="connsiteY18" fmla="*/ 0 h 1740694"/>
                <a:gd name="connsiteX19" fmla="*/ 947738 w 1504950"/>
                <a:gd name="connsiteY19" fmla="*/ 4762 h 1740694"/>
                <a:gd name="connsiteX20" fmla="*/ 942975 w 1504950"/>
                <a:gd name="connsiteY20" fmla="*/ 14287 h 1740694"/>
                <a:gd name="connsiteX21" fmla="*/ 950119 w 1504950"/>
                <a:gd name="connsiteY21" fmla="*/ 35719 h 1740694"/>
                <a:gd name="connsiteX22" fmla="*/ 969169 w 1504950"/>
                <a:gd name="connsiteY22" fmla="*/ 59531 h 1740694"/>
                <a:gd name="connsiteX23" fmla="*/ 1012031 w 1504950"/>
                <a:gd name="connsiteY23" fmla="*/ 92869 h 1740694"/>
                <a:gd name="connsiteX24" fmla="*/ 1040606 w 1504950"/>
                <a:gd name="connsiteY24" fmla="*/ 116681 h 1740694"/>
                <a:gd name="connsiteX25" fmla="*/ 1062038 w 1504950"/>
                <a:gd name="connsiteY25" fmla="*/ 135731 h 1740694"/>
                <a:gd name="connsiteX26" fmla="*/ 1085850 w 1504950"/>
                <a:gd name="connsiteY26" fmla="*/ 161925 h 1740694"/>
                <a:gd name="connsiteX27" fmla="*/ 1095375 w 1504950"/>
                <a:gd name="connsiteY27" fmla="*/ 176212 h 1740694"/>
                <a:gd name="connsiteX28" fmla="*/ 1107281 w 1504950"/>
                <a:gd name="connsiteY28" fmla="*/ 197644 h 1740694"/>
                <a:gd name="connsiteX29" fmla="*/ 1116806 w 1504950"/>
                <a:gd name="connsiteY29" fmla="*/ 226219 h 1740694"/>
                <a:gd name="connsiteX30" fmla="*/ 1121569 w 1504950"/>
                <a:gd name="connsiteY30" fmla="*/ 259556 h 1740694"/>
                <a:gd name="connsiteX31" fmla="*/ 1123950 w 1504950"/>
                <a:gd name="connsiteY31" fmla="*/ 290512 h 1740694"/>
                <a:gd name="connsiteX32" fmla="*/ 1119188 w 1504950"/>
                <a:gd name="connsiteY32" fmla="*/ 328612 h 1740694"/>
                <a:gd name="connsiteX33" fmla="*/ 1071563 w 1504950"/>
                <a:gd name="connsiteY33" fmla="*/ 414337 h 1740694"/>
                <a:gd name="connsiteX34" fmla="*/ 973931 w 1504950"/>
                <a:gd name="connsiteY34" fmla="*/ 573881 h 1740694"/>
                <a:gd name="connsiteX35" fmla="*/ 869156 w 1504950"/>
                <a:gd name="connsiteY35" fmla="*/ 740569 h 1740694"/>
                <a:gd name="connsiteX36" fmla="*/ 802481 w 1504950"/>
                <a:gd name="connsiteY36" fmla="*/ 838200 h 1740694"/>
                <a:gd name="connsiteX37" fmla="*/ 697706 w 1504950"/>
                <a:gd name="connsiteY37" fmla="*/ 988219 h 1740694"/>
                <a:gd name="connsiteX38" fmla="*/ 592931 w 1504950"/>
                <a:gd name="connsiteY38" fmla="*/ 1123950 h 1740694"/>
                <a:gd name="connsiteX39" fmla="*/ 469106 w 1504950"/>
                <a:gd name="connsiteY39" fmla="*/ 1273969 h 1740694"/>
                <a:gd name="connsiteX40" fmla="*/ 352425 w 1504950"/>
                <a:gd name="connsiteY40" fmla="*/ 1404937 h 1740694"/>
                <a:gd name="connsiteX41" fmla="*/ 261938 w 1504950"/>
                <a:gd name="connsiteY41" fmla="*/ 1495425 h 1740694"/>
                <a:gd name="connsiteX42" fmla="*/ 173831 w 1504950"/>
                <a:gd name="connsiteY42" fmla="*/ 1576387 h 1740694"/>
                <a:gd name="connsiteX43" fmla="*/ 100013 w 1504950"/>
                <a:gd name="connsiteY43" fmla="*/ 1638300 h 1740694"/>
                <a:gd name="connsiteX44" fmla="*/ 38100 w 1504950"/>
                <a:gd name="connsiteY44" fmla="*/ 1683544 h 1740694"/>
                <a:gd name="connsiteX45" fmla="*/ 11906 w 1504950"/>
                <a:gd name="connsiteY45" fmla="*/ 1702594 h 1740694"/>
                <a:gd name="connsiteX46" fmla="*/ 2381 w 1504950"/>
                <a:gd name="connsiteY46" fmla="*/ 1716881 h 1740694"/>
                <a:gd name="connsiteX47" fmla="*/ 0 w 1504950"/>
                <a:gd name="connsiteY47" fmla="*/ 1728787 h 1740694"/>
                <a:gd name="connsiteX48" fmla="*/ 0 w 1504950"/>
                <a:gd name="connsiteY48" fmla="*/ 1728787 h 1740694"/>
                <a:gd name="connsiteX49" fmla="*/ 7144 w 1504950"/>
                <a:gd name="connsiteY49" fmla="*/ 1740694 h 1740694"/>
                <a:gd name="connsiteX50" fmla="*/ 28575 w 1504950"/>
                <a:gd name="connsiteY50" fmla="*/ 1740694 h 1740694"/>
                <a:gd name="connsiteX51" fmla="*/ 80963 w 1504950"/>
                <a:gd name="connsiteY51" fmla="*/ 1728787 h 1740694"/>
                <a:gd name="connsiteX52" fmla="*/ 169069 w 1504950"/>
                <a:gd name="connsiteY52" fmla="*/ 1671637 h 1740694"/>
                <a:gd name="connsiteX53" fmla="*/ 309563 w 1504950"/>
                <a:gd name="connsiteY53" fmla="*/ 1574006 h 1740694"/>
                <a:gd name="connsiteX54" fmla="*/ 454819 w 1504950"/>
                <a:gd name="connsiteY54" fmla="*/ 1454944 h 1740694"/>
                <a:gd name="connsiteX55" fmla="*/ 581025 w 1504950"/>
                <a:gd name="connsiteY55" fmla="*/ 1345406 h 1740694"/>
                <a:gd name="connsiteX56" fmla="*/ 700088 w 1504950"/>
                <a:gd name="connsiteY56" fmla="*/ 1233487 h 1740694"/>
                <a:gd name="connsiteX57" fmla="*/ 842963 w 1504950"/>
                <a:gd name="connsiteY57" fmla="*/ 1090612 h 1740694"/>
                <a:gd name="connsiteX58" fmla="*/ 969169 w 1504950"/>
                <a:gd name="connsiteY58" fmla="*/ 947737 h 1740694"/>
                <a:gd name="connsiteX59" fmla="*/ 1097756 w 1504950"/>
                <a:gd name="connsiteY59" fmla="*/ 792956 h 17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04950" h="1740694">
                  <a:moveTo>
                    <a:pt x="1097756" y="792956"/>
                  </a:moveTo>
                  <a:lnTo>
                    <a:pt x="1233488" y="614362"/>
                  </a:lnTo>
                  <a:lnTo>
                    <a:pt x="1331119" y="476250"/>
                  </a:lnTo>
                  <a:lnTo>
                    <a:pt x="1400175" y="440531"/>
                  </a:lnTo>
                  <a:lnTo>
                    <a:pt x="1447800" y="409575"/>
                  </a:lnTo>
                  <a:lnTo>
                    <a:pt x="1481138" y="381000"/>
                  </a:lnTo>
                  <a:lnTo>
                    <a:pt x="1497806" y="357187"/>
                  </a:lnTo>
                  <a:lnTo>
                    <a:pt x="1504950" y="330994"/>
                  </a:lnTo>
                  <a:lnTo>
                    <a:pt x="1504950" y="311944"/>
                  </a:lnTo>
                  <a:lnTo>
                    <a:pt x="1495425" y="288131"/>
                  </a:lnTo>
                  <a:lnTo>
                    <a:pt x="1459706" y="254794"/>
                  </a:lnTo>
                  <a:lnTo>
                    <a:pt x="1393031" y="207169"/>
                  </a:lnTo>
                  <a:lnTo>
                    <a:pt x="1302544" y="142875"/>
                  </a:lnTo>
                  <a:lnTo>
                    <a:pt x="1202531" y="80962"/>
                  </a:lnTo>
                  <a:lnTo>
                    <a:pt x="1133475" y="40481"/>
                  </a:lnTo>
                  <a:lnTo>
                    <a:pt x="1083469" y="16669"/>
                  </a:lnTo>
                  <a:lnTo>
                    <a:pt x="1040606" y="7144"/>
                  </a:lnTo>
                  <a:lnTo>
                    <a:pt x="990600" y="0"/>
                  </a:lnTo>
                  <a:lnTo>
                    <a:pt x="969169" y="0"/>
                  </a:lnTo>
                  <a:lnTo>
                    <a:pt x="947738" y="4762"/>
                  </a:lnTo>
                  <a:lnTo>
                    <a:pt x="942975" y="14287"/>
                  </a:lnTo>
                  <a:lnTo>
                    <a:pt x="950119" y="35719"/>
                  </a:lnTo>
                  <a:lnTo>
                    <a:pt x="969169" y="59531"/>
                  </a:lnTo>
                  <a:lnTo>
                    <a:pt x="1012031" y="92869"/>
                  </a:lnTo>
                  <a:lnTo>
                    <a:pt x="1040606" y="116681"/>
                  </a:lnTo>
                  <a:lnTo>
                    <a:pt x="1062038" y="135731"/>
                  </a:lnTo>
                  <a:lnTo>
                    <a:pt x="1085850" y="161925"/>
                  </a:lnTo>
                  <a:lnTo>
                    <a:pt x="1095375" y="176212"/>
                  </a:lnTo>
                  <a:lnTo>
                    <a:pt x="1107281" y="197644"/>
                  </a:lnTo>
                  <a:lnTo>
                    <a:pt x="1116806" y="226219"/>
                  </a:lnTo>
                  <a:lnTo>
                    <a:pt x="1121569" y="259556"/>
                  </a:lnTo>
                  <a:lnTo>
                    <a:pt x="1123950" y="290512"/>
                  </a:lnTo>
                  <a:lnTo>
                    <a:pt x="1119188" y="328612"/>
                  </a:lnTo>
                  <a:lnTo>
                    <a:pt x="1071563" y="414337"/>
                  </a:lnTo>
                  <a:lnTo>
                    <a:pt x="973931" y="573881"/>
                  </a:lnTo>
                  <a:lnTo>
                    <a:pt x="869156" y="740569"/>
                  </a:lnTo>
                  <a:lnTo>
                    <a:pt x="802481" y="838200"/>
                  </a:lnTo>
                  <a:lnTo>
                    <a:pt x="697706" y="988219"/>
                  </a:lnTo>
                  <a:lnTo>
                    <a:pt x="592931" y="1123950"/>
                  </a:lnTo>
                  <a:lnTo>
                    <a:pt x="469106" y="1273969"/>
                  </a:lnTo>
                  <a:lnTo>
                    <a:pt x="352425" y="1404937"/>
                  </a:lnTo>
                  <a:lnTo>
                    <a:pt x="261938" y="1495425"/>
                  </a:lnTo>
                  <a:lnTo>
                    <a:pt x="173831" y="1576387"/>
                  </a:lnTo>
                  <a:lnTo>
                    <a:pt x="100013" y="1638300"/>
                  </a:lnTo>
                  <a:lnTo>
                    <a:pt x="38100" y="1683544"/>
                  </a:lnTo>
                  <a:lnTo>
                    <a:pt x="11906" y="1702594"/>
                  </a:lnTo>
                  <a:lnTo>
                    <a:pt x="2381" y="1716881"/>
                  </a:lnTo>
                  <a:lnTo>
                    <a:pt x="0" y="1728787"/>
                  </a:lnTo>
                  <a:lnTo>
                    <a:pt x="0" y="1728787"/>
                  </a:lnTo>
                  <a:lnTo>
                    <a:pt x="7144" y="1740694"/>
                  </a:lnTo>
                  <a:lnTo>
                    <a:pt x="28575" y="1740694"/>
                  </a:lnTo>
                  <a:lnTo>
                    <a:pt x="80963" y="1728787"/>
                  </a:lnTo>
                  <a:lnTo>
                    <a:pt x="169069" y="1671637"/>
                  </a:lnTo>
                  <a:lnTo>
                    <a:pt x="309563" y="1574006"/>
                  </a:lnTo>
                  <a:lnTo>
                    <a:pt x="454819" y="1454944"/>
                  </a:lnTo>
                  <a:lnTo>
                    <a:pt x="581025" y="1345406"/>
                  </a:lnTo>
                  <a:lnTo>
                    <a:pt x="700088" y="1233487"/>
                  </a:lnTo>
                  <a:lnTo>
                    <a:pt x="842963" y="1090612"/>
                  </a:lnTo>
                  <a:lnTo>
                    <a:pt x="969169" y="947737"/>
                  </a:lnTo>
                  <a:lnTo>
                    <a:pt x="1097756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7">
              <a:extLst>
                <a:ext uri="{FF2B5EF4-FFF2-40B4-BE49-F238E27FC236}">
                  <a16:creationId xmlns:a16="http://schemas.microsoft.com/office/drawing/2014/main" id="{879D5D2C-34B7-4BAA-96EF-63063D93B776}"/>
                </a:ext>
              </a:extLst>
            </p:cNvPr>
            <p:cNvSpPr/>
            <p:nvPr/>
          </p:nvSpPr>
          <p:spPr>
            <a:xfrm>
              <a:off x="5797550" y="1662113"/>
              <a:ext cx="2439988" cy="539750"/>
            </a:xfrm>
            <a:custGeom>
              <a:avLst/>
              <a:gdLst>
                <a:gd name="connsiteX0" fmla="*/ 1052513 w 2440781"/>
                <a:gd name="connsiteY0" fmla="*/ 197643 h 540543"/>
                <a:gd name="connsiteX1" fmla="*/ 802481 w 2440781"/>
                <a:gd name="connsiteY1" fmla="*/ 238125 h 540543"/>
                <a:gd name="connsiteX2" fmla="*/ 571500 w 2440781"/>
                <a:gd name="connsiteY2" fmla="*/ 278606 h 540543"/>
                <a:gd name="connsiteX3" fmla="*/ 481013 w 2440781"/>
                <a:gd name="connsiteY3" fmla="*/ 295275 h 540543"/>
                <a:gd name="connsiteX4" fmla="*/ 440531 w 2440781"/>
                <a:gd name="connsiteY4" fmla="*/ 295275 h 540543"/>
                <a:gd name="connsiteX5" fmla="*/ 335756 w 2440781"/>
                <a:gd name="connsiteY5" fmla="*/ 297656 h 540543"/>
                <a:gd name="connsiteX6" fmla="*/ 238125 w 2440781"/>
                <a:gd name="connsiteY6" fmla="*/ 288131 h 540543"/>
                <a:gd name="connsiteX7" fmla="*/ 171450 w 2440781"/>
                <a:gd name="connsiteY7" fmla="*/ 271462 h 540543"/>
                <a:gd name="connsiteX8" fmla="*/ 121444 w 2440781"/>
                <a:gd name="connsiteY8" fmla="*/ 252412 h 540543"/>
                <a:gd name="connsiteX9" fmla="*/ 76200 w 2440781"/>
                <a:gd name="connsiteY9" fmla="*/ 219075 h 540543"/>
                <a:gd name="connsiteX10" fmla="*/ 54769 w 2440781"/>
                <a:gd name="connsiteY10" fmla="*/ 200025 h 540543"/>
                <a:gd name="connsiteX11" fmla="*/ 23813 w 2440781"/>
                <a:gd name="connsiteY11" fmla="*/ 188118 h 540543"/>
                <a:gd name="connsiteX12" fmla="*/ 7144 w 2440781"/>
                <a:gd name="connsiteY12" fmla="*/ 190500 h 540543"/>
                <a:gd name="connsiteX13" fmla="*/ 0 w 2440781"/>
                <a:gd name="connsiteY13" fmla="*/ 202406 h 540543"/>
                <a:gd name="connsiteX14" fmla="*/ 2381 w 2440781"/>
                <a:gd name="connsiteY14" fmla="*/ 223837 h 540543"/>
                <a:gd name="connsiteX15" fmla="*/ 19050 w 2440781"/>
                <a:gd name="connsiteY15" fmla="*/ 257175 h 540543"/>
                <a:gd name="connsiteX16" fmla="*/ 50006 w 2440781"/>
                <a:gd name="connsiteY16" fmla="*/ 295275 h 540543"/>
                <a:gd name="connsiteX17" fmla="*/ 97631 w 2440781"/>
                <a:gd name="connsiteY17" fmla="*/ 347662 h 540543"/>
                <a:gd name="connsiteX18" fmla="*/ 140494 w 2440781"/>
                <a:gd name="connsiteY18" fmla="*/ 388143 h 540543"/>
                <a:gd name="connsiteX19" fmla="*/ 188119 w 2440781"/>
                <a:gd name="connsiteY19" fmla="*/ 428625 h 540543"/>
                <a:gd name="connsiteX20" fmla="*/ 238125 w 2440781"/>
                <a:gd name="connsiteY20" fmla="*/ 466725 h 540543"/>
                <a:gd name="connsiteX21" fmla="*/ 280988 w 2440781"/>
                <a:gd name="connsiteY21" fmla="*/ 497681 h 540543"/>
                <a:gd name="connsiteX22" fmla="*/ 335756 w 2440781"/>
                <a:gd name="connsiteY22" fmla="*/ 531018 h 540543"/>
                <a:gd name="connsiteX23" fmla="*/ 359569 w 2440781"/>
                <a:gd name="connsiteY23" fmla="*/ 540543 h 540543"/>
                <a:gd name="connsiteX24" fmla="*/ 457200 w 2440781"/>
                <a:gd name="connsiteY24" fmla="*/ 516731 h 540543"/>
                <a:gd name="connsiteX25" fmla="*/ 576263 w 2440781"/>
                <a:gd name="connsiteY25" fmla="*/ 488156 h 540543"/>
                <a:gd name="connsiteX26" fmla="*/ 697706 w 2440781"/>
                <a:gd name="connsiteY26" fmla="*/ 457200 h 540543"/>
                <a:gd name="connsiteX27" fmla="*/ 823913 w 2440781"/>
                <a:gd name="connsiteY27" fmla="*/ 433387 h 540543"/>
                <a:gd name="connsiteX28" fmla="*/ 978694 w 2440781"/>
                <a:gd name="connsiteY28" fmla="*/ 409575 h 540543"/>
                <a:gd name="connsiteX29" fmla="*/ 1231106 w 2440781"/>
                <a:gd name="connsiteY29" fmla="*/ 359568 h 540543"/>
                <a:gd name="connsiteX30" fmla="*/ 1504950 w 2440781"/>
                <a:gd name="connsiteY30" fmla="*/ 323850 h 540543"/>
                <a:gd name="connsiteX31" fmla="*/ 1747838 w 2440781"/>
                <a:gd name="connsiteY31" fmla="*/ 297656 h 540543"/>
                <a:gd name="connsiteX32" fmla="*/ 1890713 w 2440781"/>
                <a:gd name="connsiteY32" fmla="*/ 285750 h 540543"/>
                <a:gd name="connsiteX33" fmla="*/ 2083594 w 2440781"/>
                <a:gd name="connsiteY33" fmla="*/ 273843 h 540543"/>
                <a:gd name="connsiteX34" fmla="*/ 2190750 w 2440781"/>
                <a:gd name="connsiteY34" fmla="*/ 271462 h 540543"/>
                <a:gd name="connsiteX35" fmla="*/ 2252663 w 2440781"/>
                <a:gd name="connsiteY35" fmla="*/ 273843 h 540543"/>
                <a:gd name="connsiteX36" fmla="*/ 2309813 w 2440781"/>
                <a:gd name="connsiteY36" fmla="*/ 273843 h 540543"/>
                <a:gd name="connsiteX37" fmla="*/ 2374106 w 2440781"/>
                <a:gd name="connsiteY37" fmla="*/ 266700 h 540543"/>
                <a:gd name="connsiteX38" fmla="*/ 2416969 w 2440781"/>
                <a:gd name="connsiteY38" fmla="*/ 254793 h 540543"/>
                <a:gd name="connsiteX39" fmla="*/ 2431256 w 2440781"/>
                <a:gd name="connsiteY39" fmla="*/ 245268 h 540543"/>
                <a:gd name="connsiteX40" fmla="*/ 2440781 w 2440781"/>
                <a:gd name="connsiteY40" fmla="*/ 228600 h 540543"/>
                <a:gd name="connsiteX41" fmla="*/ 2440781 w 2440781"/>
                <a:gd name="connsiteY41" fmla="*/ 221456 h 540543"/>
                <a:gd name="connsiteX42" fmla="*/ 2433638 w 2440781"/>
                <a:gd name="connsiteY42" fmla="*/ 200025 h 540543"/>
                <a:gd name="connsiteX43" fmla="*/ 2400300 w 2440781"/>
                <a:gd name="connsiteY43" fmla="*/ 169068 h 540543"/>
                <a:gd name="connsiteX44" fmla="*/ 2359819 w 2440781"/>
                <a:gd name="connsiteY44" fmla="*/ 138112 h 540543"/>
                <a:gd name="connsiteX45" fmla="*/ 2295525 w 2440781"/>
                <a:gd name="connsiteY45" fmla="*/ 97631 h 540543"/>
                <a:gd name="connsiteX46" fmla="*/ 2209800 w 2440781"/>
                <a:gd name="connsiteY46" fmla="*/ 50006 h 540543"/>
                <a:gd name="connsiteX47" fmla="*/ 2083594 w 2440781"/>
                <a:gd name="connsiteY47" fmla="*/ 7143 h 540543"/>
                <a:gd name="connsiteX48" fmla="*/ 2055019 w 2440781"/>
                <a:gd name="connsiteY48" fmla="*/ 0 h 540543"/>
                <a:gd name="connsiteX49" fmla="*/ 2009775 w 2440781"/>
                <a:gd name="connsiteY49" fmla="*/ 19050 h 540543"/>
                <a:gd name="connsiteX50" fmla="*/ 1893094 w 2440781"/>
                <a:gd name="connsiteY50" fmla="*/ 66675 h 540543"/>
                <a:gd name="connsiteX51" fmla="*/ 1747838 w 2440781"/>
                <a:gd name="connsiteY51" fmla="*/ 104775 h 540543"/>
                <a:gd name="connsiteX52" fmla="*/ 1676400 w 2440781"/>
                <a:gd name="connsiteY52" fmla="*/ 116681 h 540543"/>
                <a:gd name="connsiteX53" fmla="*/ 1445419 w 2440781"/>
                <a:gd name="connsiteY53" fmla="*/ 142875 h 540543"/>
                <a:gd name="connsiteX54" fmla="*/ 1052513 w 2440781"/>
                <a:gd name="connsiteY54" fmla="*/ 197643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40781" h="540543">
                  <a:moveTo>
                    <a:pt x="1052513" y="197643"/>
                  </a:moveTo>
                  <a:lnTo>
                    <a:pt x="802481" y="238125"/>
                  </a:lnTo>
                  <a:lnTo>
                    <a:pt x="571500" y="278606"/>
                  </a:lnTo>
                  <a:lnTo>
                    <a:pt x="481013" y="295275"/>
                  </a:lnTo>
                  <a:lnTo>
                    <a:pt x="440531" y="295275"/>
                  </a:lnTo>
                  <a:lnTo>
                    <a:pt x="335756" y="297656"/>
                  </a:lnTo>
                  <a:lnTo>
                    <a:pt x="238125" y="288131"/>
                  </a:lnTo>
                  <a:lnTo>
                    <a:pt x="171450" y="271462"/>
                  </a:lnTo>
                  <a:lnTo>
                    <a:pt x="121444" y="252412"/>
                  </a:lnTo>
                  <a:lnTo>
                    <a:pt x="76200" y="219075"/>
                  </a:lnTo>
                  <a:lnTo>
                    <a:pt x="54769" y="200025"/>
                  </a:lnTo>
                  <a:lnTo>
                    <a:pt x="23813" y="188118"/>
                  </a:lnTo>
                  <a:lnTo>
                    <a:pt x="7144" y="190500"/>
                  </a:lnTo>
                  <a:lnTo>
                    <a:pt x="0" y="202406"/>
                  </a:lnTo>
                  <a:lnTo>
                    <a:pt x="2381" y="223837"/>
                  </a:lnTo>
                  <a:lnTo>
                    <a:pt x="19050" y="257175"/>
                  </a:lnTo>
                  <a:lnTo>
                    <a:pt x="50006" y="295275"/>
                  </a:lnTo>
                  <a:lnTo>
                    <a:pt x="97631" y="347662"/>
                  </a:lnTo>
                  <a:lnTo>
                    <a:pt x="140494" y="388143"/>
                  </a:lnTo>
                  <a:lnTo>
                    <a:pt x="188119" y="428625"/>
                  </a:lnTo>
                  <a:lnTo>
                    <a:pt x="238125" y="466725"/>
                  </a:lnTo>
                  <a:lnTo>
                    <a:pt x="280988" y="497681"/>
                  </a:lnTo>
                  <a:lnTo>
                    <a:pt x="335756" y="531018"/>
                  </a:lnTo>
                  <a:lnTo>
                    <a:pt x="359569" y="540543"/>
                  </a:lnTo>
                  <a:lnTo>
                    <a:pt x="457200" y="516731"/>
                  </a:lnTo>
                  <a:lnTo>
                    <a:pt x="576263" y="488156"/>
                  </a:lnTo>
                  <a:lnTo>
                    <a:pt x="697706" y="457200"/>
                  </a:lnTo>
                  <a:lnTo>
                    <a:pt x="823913" y="433387"/>
                  </a:lnTo>
                  <a:lnTo>
                    <a:pt x="978694" y="409575"/>
                  </a:lnTo>
                  <a:lnTo>
                    <a:pt x="1231106" y="359568"/>
                  </a:lnTo>
                  <a:lnTo>
                    <a:pt x="1504950" y="323850"/>
                  </a:lnTo>
                  <a:lnTo>
                    <a:pt x="1747838" y="297656"/>
                  </a:lnTo>
                  <a:lnTo>
                    <a:pt x="1890713" y="285750"/>
                  </a:lnTo>
                  <a:lnTo>
                    <a:pt x="2083594" y="273843"/>
                  </a:lnTo>
                  <a:lnTo>
                    <a:pt x="2190750" y="271462"/>
                  </a:lnTo>
                  <a:lnTo>
                    <a:pt x="2252663" y="273843"/>
                  </a:lnTo>
                  <a:lnTo>
                    <a:pt x="2309813" y="273843"/>
                  </a:lnTo>
                  <a:lnTo>
                    <a:pt x="2374106" y="266700"/>
                  </a:lnTo>
                  <a:lnTo>
                    <a:pt x="2416969" y="254793"/>
                  </a:lnTo>
                  <a:lnTo>
                    <a:pt x="2431256" y="245268"/>
                  </a:lnTo>
                  <a:lnTo>
                    <a:pt x="2440781" y="228600"/>
                  </a:lnTo>
                  <a:lnTo>
                    <a:pt x="2440781" y="221456"/>
                  </a:lnTo>
                  <a:lnTo>
                    <a:pt x="2433638" y="200025"/>
                  </a:lnTo>
                  <a:lnTo>
                    <a:pt x="2400300" y="169068"/>
                  </a:lnTo>
                  <a:lnTo>
                    <a:pt x="2359819" y="138112"/>
                  </a:lnTo>
                  <a:lnTo>
                    <a:pt x="2295525" y="97631"/>
                  </a:lnTo>
                  <a:lnTo>
                    <a:pt x="2209800" y="50006"/>
                  </a:lnTo>
                  <a:lnTo>
                    <a:pt x="2083594" y="7143"/>
                  </a:lnTo>
                  <a:lnTo>
                    <a:pt x="2055019" y="0"/>
                  </a:lnTo>
                  <a:lnTo>
                    <a:pt x="2009775" y="19050"/>
                  </a:lnTo>
                  <a:lnTo>
                    <a:pt x="1893094" y="66675"/>
                  </a:lnTo>
                  <a:lnTo>
                    <a:pt x="1747838" y="104775"/>
                  </a:lnTo>
                  <a:lnTo>
                    <a:pt x="1676400" y="116681"/>
                  </a:lnTo>
                  <a:lnTo>
                    <a:pt x="1445419" y="142875"/>
                  </a:lnTo>
                  <a:lnTo>
                    <a:pt x="1052513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4">
              <a:extLst>
                <a:ext uri="{FF2B5EF4-FFF2-40B4-BE49-F238E27FC236}">
                  <a16:creationId xmlns:a16="http://schemas.microsoft.com/office/drawing/2014/main" id="{CDEDEA7E-3835-4086-9487-374693C9638E}"/>
                </a:ext>
              </a:extLst>
            </p:cNvPr>
            <p:cNvSpPr/>
            <p:nvPr/>
          </p:nvSpPr>
          <p:spPr>
            <a:xfrm>
              <a:off x="7164388" y="5000625"/>
              <a:ext cx="1073150" cy="909638"/>
            </a:xfrm>
            <a:custGeom>
              <a:avLst/>
              <a:gdLst>
                <a:gd name="connsiteX0" fmla="*/ 431007 w 1071563"/>
                <a:gd name="connsiteY0" fmla="*/ 383381 h 909638"/>
                <a:gd name="connsiteX1" fmla="*/ 385763 w 1071563"/>
                <a:gd name="connsiteY1" fmla="*/ 338138 h 909638"/>
                <a:gd name="connsiteX2" fmla="*/ 314325 w 1071563"/>
                <a:gd name="connsiteY2" fmla="*/ 271463 h 909638"/>
                <a:gd name="connsiteX3" fmla="*/ 254794 w 1071563"/>
                <a:gd name="connsiteY3" fmla="*/ 221456 h 909638"/>
                <a:gd name="connsiteX4" fmla="*/ 195263 w 1071563"/>
                <a:gd name="connsiteY4" fmla="*/ 173831 h 909638"/>
                <a:gd name="connsiteX5" fmla="*/ 130969 w 1071563"/>
                <a:gd name="connsiteY5" fmla="*/ 126206 h 909638"/>
                <a:gd name="connsiteX6" fmla="*/ 57150 w 1071563"/>
                <a:gd name="connsiteY6" fmla="*/ 78581 h 909638"/>
                <a:gd name="connsiteX7" fmla="*/ 19050 w 1071563"/>
                <a:gd name="connsiteY7" fmla="*/ 45244 h 909638"/>
                <a:gd name="connsiteX8" fmla="*/ 0 w 1071563"/>
                <a:gd name="connsiteY8" fmla="*/ 23813 h 909638"/>
                <a:gd name="connsiteX9" fmla="*/ 0 w 1071563"/>
                <a:gd name="connsiteY9" fmla="*/ 11906 h 909638"/>
                <a:gd name="connsiteX10" fmla="*/ 7144 w 1071563"/>
                <a:gd name="connsiteY10" fmla="*/ 0 h 909638"/>
                <a:gd name="connsiteX11" fmla="*/ 40482 w 1071563"/>
                <a:gd name="connsiteY11" fmla="*/ 2381 h 909638"/>
                <a:gd name="connsiteX12" fmla="*/ 121444 w 1071563"/>
                <a:gd name="connsiteY12" fmla="*/ 23813 h 909638"/>
                <a:gd name="connsiteX13" fmla="*/ 264319 w 1071563"/>
                <a:gd name="connsiteY13" fmla="*/ 71438 h 909638"/>
                <a:gd name="connsiteX14" fmla="*/ 388144 w 1071563"/>
                <a:gd name="connsiteY14" fmla="*/ 123825 h 909638"/>
                <a:gd name="connsiteX15" fmla="*/ 488157 w 1071563"/>
                <a:gd name="connsiteY15" fmla="*/ 173831 h 909638"/>
                <a:gd name="connsiteX16" fmla="*/ 602457 w 1071563"/>
                <a:gd name="connsiteY16" fmla="*/ 235744 h 909638"/>
                <a:gd name="connsiteX17" fmla="*/ 707232 w 1071563"/>
                <a:gd name="connsiteY17" fmla="*/ 300038 h 909638"/>
                <a:gd name="connsiteX18" fmla="*/ 802482 w 1071563"/>
                <a:gd name="connsiteY18" fmla="*/ 366713 h 909638"/>
                <a:gd name="connsiteX19" fmla="*/ 842963 w 1071563"/>
                <a:gd name="connsiteY19" fmla="*/ 397669 h 909638"/>
                <a:gd name="connsiteX20" fmla="*/ 888207 w 1071563"/>
                <a:gd name="connsiteY20" fmla="*/ 435769 h 909638"/>
                <a:gd name="connsiteX21" fmla="*/ 933450 w 1071563"/>
                <a:gd name="connsiteY21" fmla="*/ 481013 h 909638"/>
                <a:gd name="connsiteX22" fmla="*/ 969169 w 1071563"/>
                <a:gd name="connsiteY22" fmla="*/ 521494 h 909638"/>
                <a:gd name="connsiteX23" fmla="*/ 1009650 w 1071563"/>
                <a:gd name="connsiteY23" fmla="*/ 583406 h 909638"/>
                <a:gd name="connsiteX24" fmla="*/ 1031082 w 1071563"/>
                <a:gd name="connsiteY24" fmla="*/ 631031 h 909638"/>
                <a:gd name="connsiteX25" fmla="*/ 1052513 w 1071563"/>
                <a:gd name="connsiteY25" fmla="*/ 690563 h 909638"/>
                <a:gd name="connsiteX26" fmla="*/ 1064419 w 1071563"/>
                <a:gd name="connsiteY26" fmla="*/ 750094 h 909638"/>
                <a:gd name="connsiteX27" fmla="*/ 1071563 w 1071563"/>
                <a:gd name="connsiteY27" fmla="*/ 795338 h 909638"/>
                <a:gd name="connsiteX28" fmla="*/ 1064419 w 1071563"/>
                <a:gd name="connsiteY28" fmla="*/ 831056 h 909638"/>
                <a:gd name="connsiteX29" fmla="*/ 1038225 w 1071563"/>
                <a:gd name="connsiteY29" fmla="*/ 869156 h 909638"/>
                <a:gd name="connsiteX30" fmla="*/ 1007269 w 1071563"/>
                <a:gd name="connsiteY30" fmla="*/ 902494 h 909638"/>
                <a:gd name="connsiteX31" fmla="*/ 990600 w 1071563"/>
                <a:gd name="connsiteY31" fmla="*/ 909638 h 909638"/>
                <a:gd name="connsiteX32" fmla="*/ 957263 w 1071563"/>
                <a:gd name="connsiteY32" fmla="*/ 909638 h 909638"/>
                <a:gd name="connsiteX33" fmla="*/ 909638 w 1071563"/>
                <a:gd name="connsiteY33" fmla="*/ 900113 h 909638"/>
                <a:gd name="connsiteX34" fmla="*/ 869157 w 1071563"/>
                <a:gd name="connsiteY34" fmla="*/ 883444 h 909638"/>
                <a:gd name="connsiteX35" fmla="*/ 833438 w 1071563"/>
                <a:gd name="connsiteY35" fmla="*/ 862013 h 909638"/>
                <a:gd name="connsiteX36" fmla="*/ 792957 w 1071563"/>
                <a:gd name="connsiteY36" fmla="*/ 826294 h 909638"/>
                <a:gd name="connsiteX37" fmla="*/ 742950 w 1071563"/>
                <a:gd name="connsiteY37" fmla="*/ 759619 h 909638"/>
                <a:gd name="connsiteX38" fmla="*/ 671513 w 1071563"/>
                <a:gd name="connsiteY38" fmla="*/ 664369 h 909638"/>
                <a:gd name="connsiteX39" fmla="*/ 566738 w 1071563"/>
                <a:gd name="connsiteY39" fmla="*/ 528638 h 909638"/>
                <a:gd name="connsiteX40" fmla="*/ 431007 w 1071563"/>
                <a:gd name="connsiteY40" fmla="*/ 383381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1563" h="909638">
                  <a:moveTo>
                    <a:pt x="431007" y="383381"/>
                  </a:moveTo>
                  <a:lnTo>
                    <a:pt x="385763" y="338138"/>
                  </a:lnTo>
                  <a:lnTo>
                    <a:pt x="314325" y="271463"/>
                  </a:lnTo>
                  <a:lnTo>
                    <a:pt x="254794" y="221456"/>
                  </a:lnTo>
                  <a:lnTo>
                    <a:pt x="195263" y="173831"/>
                  </a:lnTo>
                  <a:lnTo>
                    <a:pt x="130969" y="126206"/>
                  </a:lnTo>
                  <a:lnTo>
                    <a:pt x="57150" y="78581"/>
                  </a:lnTo>
                  <a:lnTo>
                    <a:pt x="19050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40482" y="2381"/>
                  </a:lnTo>
                  <a:lnTo>
                    <a:pt x="121444" y="23813"/>
                  </a:lnTo>
                  <a:lnTo>
                    <a:pt x="264319" y="71438"/>
                  </a:lnTo>
                  <a:lnTo>
                    <a:pt x="388144" y="123825"/>
                  </a:lnTo>
                  <a:lnTo>
                    <a:pt x="488157" y="173831"/>
                  </a:lnTo>
                  <a:lnTo>
                    <a:pt x="602457" y="235744"/>
                  </a:lnTo>
                  <a:lnTo>
                    <a:pt x="707232" y="300038"/>
                  </a:lnTo>
                  <a:lnTo>
                    <a:pt x="802482" y="366713"/>
                  </a:lnTo>
                  <a:lnTo>
                    <a:pt x="842963" y="397669"/>
                  </a:lnTo>
                  <a:lnTo>
                    <a:pt x="888207" y="435769"/>
                  </a:lnTo>
                  <a:lnTo>
                    <a:pt x="933450" y="481013"/>
                  </a:lnTo>
                  <a:lnTo>
                    <a:pt x="969169" y="521494"/>
                  </a:lnTo>
                  <a:lnTo>
                    <a:pt x="1009650" y="583406"/>
                  </a:lnTo>
                  <a:lnTo>
                    <a:pt x="1031082" y="631031"/>
                  </a:lnTo>
                  <a:lnTo>
                    <a:pt x="1052513" y="690563"/>
                  </a:lnTo>
                  <a:lnTo>
                    <a:pt x="1064419" y="750094"/>
                  </a:lnTo>
                  <a:lnTo>
                    <a:pt x="1071563" y="795338"/>
                  </a:lnTo>
                  <a:lnTo>
                    <a:pt x="1064419" y="831056"/>
                  </a:lnTo>
                  <a:lnTo>
                    <a:pt x="1038225" y="869156"/>
                  </a:lnTo>
                  <a:lnTo>
                    <a:pt x="1007269" y="902494"/>
                  </a:lnTo>
                  <a:lnTo>
                    <a:pt x="990600" y="909638"/>
                  </a:lnTo>
                  <a:lnTo>
                    <a:pt x="957263" y="909638"/>
                  </a:lnTo>
                  <a:lnTo>
                    <a:pt x="909638" y="900113"/>
                  </a:lnTo>
                  <a:lnTo>
                    <a:pt x="869157" y="883444"/>
                  </a:lnTo>
                  <a:lnTo>
                    <a:pt x="833438" y="862013"/>
                  </a:lnTo>
                  <a:lnTo>
                    <a:pt x="792957" y="826294"/>
                  </a:lnTo>
                  <a:lnTo>
                    <a:pt x="742950" y="759619"/>
                  </a:lnTo>
                  <a:lnTo>
                    <a:pt x="671513" y="664369"/>
                  </a:lnTo>
                  <a:lnTo>
                    <a:pt x="566738" y="528638"/>
                  </a:lnTo>
                  <a:lnTo>
                    <a:pt x="43100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9A8E0797-F40B-4B22-A289-9E8317DBD5A9}"/>
                </a:ext>
              </a:extLst>
            </p:cNvPr>
            <p:cNvSpPr/>
            <p:nvPr/>
          </p:nvSpPr>
          <p:spPr>
            <a:xfrm>
              <a:off x="4770438" y="2173288"/>
              <a:ext cx="977900" cy="635000"/>
            </a:xfrm>
            <a:custGeom>
              <a:avLst/>
              <a:gdLst>
                <a:gd name="connsiteX0" fmla="*/ 442913 w 976313"/>
                <a:gd name="connsiteY0" fmla="*/ 150019 h 633413"/>
                <a:gd name="connsiteX1" fmla="*/ 292894 w 976313"/>
                <a:gd name="connsiteY1" fmla="*/ 92869 h 633413"/>
                <a:gd name="connsiteX2" fmla="*/ 169069 w 976313"/>
                <a:gd name="connsiteY2" fmla="*/ 50007 h 633413"/>
                <a:gd name="connsiteX3" fmla="*/ 26194 w 976313"/>
                <a:gd name="connsiteY3" fmla="*/ 0 h 633413"/>
                <a:gd name="connsiteX4" fmla="*/ 0 w 976313"/>
                <a:gd name="connsiteY4" fmla="*/ 50007 h 633413"/>
                <a:gd name="connsiteX5" fmla="*/ 123825 w 976313"/>
                <a:gd name="connsiteY5" fmla="*/ 133350 h 633413"/>
                <a:gd name="connsiteX6" fmla="*/ 288132 w 976313"/>
                <a:gd name="connsiteY6" fmla="*/ 252413 h 633413"/>
                <a:gd name="connsiteX7" fmla="*/ 442913 w 976313"/>
                <a:gd name="connsiteY7" fmla="*/ 369094 h 633413"/>
                <a:gd name="connsiteX8" fmla="*/ 557213 w 976313"/>
                <a:gd name="connsiteY8" fmla="*/ 454819 h 633413"/>
                <a:gd name="connsiteX9" fmla="*/ 633413 w 976313"/>
                <a:gd name="connsiteY9" fmla="*/ 507207 h 633413"/>
                <a:gd name="connsiteX10" fmla="*/ 690563 w 976313"/>
                <a:gd name="connsiteY10" fmla="*/ 550069 h 633413"/>
                <a:gd name="connsiteX11" fmla="*/ 745332 w 976313"/>
                <a:gd name="connsiteY11" fmla="*/ 583407 h 633413"/>
                <a:gd name="connsiteX12" fmla="*/ 790575 w 976313"/>
                <a:gd name="connsiteY12" fmla="*/ 607219 h 633413"/>
                <a:gd name="connsiteX13" fmla="*/ 833438 w 976313"/>
                <a:gd name="connsiteY13" fmla="*/ 623888 h 633413"/>
                <a:gd name="connsiteX14" fmla="*/ 864394 w 976313"/>
                <a:gd name="connsiteY14" fmla="*/ 631032 h 633413"/>
                <a:gd name="connsiteX15" fmla="*/ 885825 w 976313"/>
                <a:gd name="connsiteY15" fmla="*/ 633413 h 633413"/>
                <a:gd name="connsiteX16" fmla="*/ 912019 w 976313"/>
                <a:gd name="connsiteY16" fmla="*/ 633413 h 633413"/>
                <a:gd name="connsiteX17" fmla="*/ 931069 w 976313"/>
                <a:gd name="connsiteY17" fmla="*/ 626269 h 633413"/>
                <a:gd name="connsiteX18" fmla="*/ 945357 w 976313"/>
                <a:gd name="connsiteY18" fmla="*/ 619125 h 633413"/>
                <a:gd name="connsiteX19" fmla="*/ 964407 w 976313"/>
                <a:gd name="connsiteY19" fmla="*/ 602457 h 633413"/>
                <a:gd name="connsiteX20" fmla="*/ 971550 w 976313"/>
                <a:gd name="connsiteY20" fmla="*/ 583407 h 633413"/>
                <a:gd name="connsiteX21" fmla="*/ 976313 w 976313"/>
                <a:gd name="connsiteY21" fmla="*/ 561975 h 633413"/>
                <a:gd name="connsiteX22" fmla="*/ 976313 w 976313"/>
                <a:gd name="connsiteY22" fmla="*/ 533400 h 633413"/>
                <a:gd name="connsiteX23" fmla="*/ 966788 w 976313"/>
                <a:gd name="connsiteY23" fmla="*/ 490538 h 633413"/>
                <a:gd name="connsiteX24" fmla="*/ 942975 w 976313"/>
                <a:gd name="connsiteY24" fmla="*/ 440532 h 633413"/>
                <a:gd name="connsiteX25" fmla="*/ 914400 w 976313"/>
                <a:gd name="connsiteY25" fmla="*/ 407194 h 633413"/>
                <a:gd name="connsiteX26" fmla="*/ 859632 w 976313"/>
                <a:gd name="connsiteY26" fmla="*/ 357188 h 633413"/>
                <a:gd name="connsiteX27" fmla="*/ 785813 w 976313"/>
                <a:gd name="connsiteY27" fmla="*/ 314325 h 633413"/>
                <a:gd name="connsiteX28" fmla="*/ 683419 w 976313"/>
                <a:gd name="connsiteY28" fmla="*/ 259557 h 633413"/>
                <a:gd name="connsiteX29" fmla="*/ 554832 w 976313"/>
                <a:gd name="connsiteY29" fmla="*/ 197644 h 633413"/>
                <a:gd name="connsiteX30" fmla="*/ 442913 w 976313"/>
                <a:gd name="connsiteY30" fmla="*/ 1500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13" h="633413">
                  <a:moveTo>
                    <a:pt x="442913" y="150019"/>
                  </a:moveTo>
                  <a:lnTo>
                    <a:pt x="292894" y="92869"/>
                  </a:lnTo>
                  <a:lnTo>
                    <a:pt x="169069" y="50007"/>
                  </a:lnTo>
                  <a:lnTo>
                    <a:pt x="26194" y="0"/>
                  </a:lnTo>
                  <a:lnTo>
                    <a:pt x="0" y="50007"/>
                  </a:lnTo>
                  <a:lnTo>
                    <a:pt x="123825" y="133350"/>
                  </a:lnTo>
                  <a:lnTo>
                    <a:pt x="288132" y="252413"/>
                  </a:lnTo>
                  <a:lnTo>
                    <a:pt x="442913" y="369094"/>
                  </a:lnTo>
                  <a:lnTo>
                    <a:pt x="557213" y="454819"/>
                  </a:lnTo>
                  <a:lnTo>
                    <a:pt x="633413" y="507207"/>
                  </a:lnTo>
                  <a:lnTo>
                    <a:pt x="690563" y="550069"/>
                  </a:lnTo>
                  <a:lnTo>
                    <a:pt x="745332" y="583407"/>
                  </a:lnTo>
                  <a:lnTo>
                    <a:pt x="790575" y="607219"/>
                  </a:lnTo>
                  <a:lnTo>
                    <a:pt x="833438" y="623888"/>
                  </a:lnTo>
                  <a:lnTo>
                    <a:pt x="864394" y="631032"/>
                  </a:lnTo>
                  <a:lnTo>
                    <a:pt x="885825" y="633413"/>
                  </a:lnTo>
                  <a:lnTo>
                    <a:pt x="912019" y="633413"/>
                  </a:lnTo>
                  <a:lnTo>
                    <a:pt x="931069" y="626269"/>
                  </a:lnTo>
                  <a:lnTo>
                    <a:pt x="945357" y="619125"/>
                  </a:lnTo>
                  <a:lnTo>
                    <a:pt x="964407" y="602457"/>
                  </a:lnTo>
                  <a:lnTo>
                    <a:pt x="971550" y="583407"/>
                  </a:lnTo>
                  <a:lnTo>
                    <a:pt x="976313" y="561975"/>
                  </a:lnTo>
                  <a:lnTo>
                    <a:pt x="976313" y="533400"/>
                  </a:lnTo>
                  <a:lnTo>
                    <a:pt x="966788" y="490538"/>
                  </a:lnTo>
                  <a:lnTo>
                    <a:pt x="942975" y="440532"/>
                  </a:lnTo>
                  <a:lnTo>
                    <a:pt x="914400" y="407194"/>
                  </a:lnTo>
                  <a:lnTo>
                    <a:pt x="859632" y="357188"/>
                  </a:lnTo>
                  <a:lnTo>
                    <a:pt x="785813" y="314325"/>
                  </a:lnTo>
                  <a:lnTo>
                    <a:pt x="683419" y="259557"/>
                  </a:lnTo>
                  <a:lnTo>
                    <a:pt x="554832" y="197644"/>
                  </a:lnTo>
                  <a:lnTo>
                    <a:pt x="442913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2">
              <a:extLst>
                <a:ext uri="{FF2B5EF4-FFF2-40B4-BE49-F238E27FC236}">
                  <a16:creationId xmlns:a16="http://schemas.microsoft.com/office/drawing/2014/main" id="{95E0CA8C-8B39-40BD-BA93-39578852B413}"/>
                </a:ext>
              </a:extLst>
            </p:cNvPr>
            <p:cNvSpPr/>
            <p:nvPr/>
          </p:nvSpPr>
          <p:spPr>
            <a:xfrm>
              <a:off x="4313238" y="2979739"/>
              <a:ext cx="855662" cy="346075"/>
            </a:xfrm>
            <a:custGeom>
              <a:avLst/>
              <a:gdLst>
                <a:gd name="connsiteX0" fmla="*/ 447675 w 854869"/>
                <a:gd name="connsiteY0" fmla="*/ 116681 h 347662"/>
                <a:gd name="connsiteX1" fmla="*/ 366713 w 854869"/>
                <a:gd name="connsiteY1" fmla="*/ 111919 h 347662"/>
                <a:gd name="connsiteX2" fmla="*/ 323850 w 854869"/>
                <a:gd name="connsiteY2" fmla="*/ 107156 h 347662"/>
                <a:gd name="connsiteX3" fmla="*/ 264319 w 854869"/>
                <a:gd name="connsiteY3" fmla="*/ 97631 h 347662"/>
                <a:gd name="connsiteX4" fmla="*/ 195263 w 854869"/>
                <a:gd name="connsiteY4" fmla="*/ 76200 h 347662"/>
                <a:gd name="connsiteX5" fmla="*/ 128588 w 854869"/>
                <a:gd name="connsiteY5" fmla="*/ 47625 h 347662"/>
                <a:gd name="connsiteX6" fmla="*/ 71438 w 854869"/>
                <a:gd name="connsiteY6" fmla="*/ 16669 h 347662"/>
                <a:gd name="connsiteX7" fmla="*/ 35719 w 854869"/>
                <a:gd name="connsiteY7" fmla="*/ 0 h 347662"/>
                <a:gd name="connsiteX8" fmla="*/ 21432 w 854869"/>
                <a:gd name="connsiteY8" fmla="*/ 0 h 347662"/>
                <a:gd name="connsiteX9" fmla="*/ 7144 w 854869"/>
                <a:gd name="connsiteY9" fmla="*/ 2381 h 347662"/>
                <a:gd name="connsiteX10" fmla="*/ 0 w 854869"/>
                <a:gd name="connsiteY10" fmla="*/ 11906 h 347662"/>
                <a:gd name="connsiteX11" fmla="*/ 0 w 854869"/>
                <a:gd name="connsiteY11" fmla="*/ 38100 h 347662"/>
                <a:gd name="connsiteX12" fmla="*/ 19050 w 854869"/>
                <a:gd name="connsiteY12" fmla="*/ 83344 h 347662"/>
                <a:gd name="connsiteX13" fmla="*/ 50007 w 854869"/>
                <a:gd name="connsiteY13" fmla="*/ 126206 h 347662"/>
                <a:gd name="connsiteX14" fmla="*/ 92869 w 854869"/>
                <a:gd name="connsiteY14" fmla="*/ 171450 h 347662"/>
                <a:gd name="connsiteX15" fmla="*/ 140494 w 854869"/>
                <a:gd name="connsiteY15" fmla="*/ 209550 h 347662"/>
                <a:gd name="connsiteX16" fmla="*/ 188119 w 854869"/>
                <a:gd name="connsiteY16" fmla="*/ 240506 h 347662"/>
                <a:gd name="connsiteX17" fmla="*/ 235744 w 854869"/>
                <a:gd name="connsiteY17" fmla="*/ 266700 h 347662"/>
                <a:gd name="connsiteX18" fmla="*/ 311944 w 854869"/>
                <a:gd name="connsiteY18" fmla="*/ 297656 h 347662"/>
                <a:gd name="connsiteX19" fmla="*/ 369094 w 854869"/>
                <a:gd name="connsiteY19" fmla="*/ 314325 h 347662"/>
                <a:gd name="connsiteX20" fmla="*/ 457200 w 854869"/>
                <a:gd name="connsiteY20" fmla="*/ 333375 h 347662"/>
                <a:gd name="connsiteX21" fmla="*/ 550069 w 854869"/>
                <a:gd name="connsiteY21" fmla="*/ 342900 h 347662"/>
                <a:gd name="connsiteX22" fmla="*/ 604838 w 854869"/>
                <a:gd name="connsiteY22" fmla="*/ 347662 h 347662"/>
                <a:gd name="connsiteX23" fmla="*/ 669132 w 854869"/>
                <a:gd name="connsiteY23" fmla="*/ 345281 h 347662"/>
                <a:gd name="connsiteX24" fmla="*/ 733425 w 854869"/>
                <a:gd name="connsiteY24" fmla="*/ 335756 h 347662"/>
                <a:gd name="connsiteX25" fmla="*/ 790575 w 854869"/>
                <a:gd name="connsiteY25" fmla="*/ 321469 h 347662"/>
                <a:gd name="connsiteX26" fmla="*/ 826294 w 854869"/>
                <a:gd name="connsiteY26" fmla="*/ 302419 h 347662"/>
                <a:gd name="connsiteX27" fmla="*/ 840582 w 854869"/>
                <a:gd name="connsiteY27" fmla="*/ 283369 h 347662"/>
                <a:gd name="connsiteX28" fmla="*/ 852488 w 854869"/>
                <a:gd name="connsiteY28" fmla="*/ 264319 h 347662"/>
                <a:gd name="connsiteX29" fmla="*/ 854869 w 854869"/>
                <a:gd name="connsiteY29" fmla="*/ 245269 h 347662"/>
                <a:gd name="connsiteX30" fmla="*/ 850107 w 854869"/>
                <a:gd name="connsiteY30" fmla="*/ 228600 h 347662"/>
                <a:gd name="connsiteX31" fmla="*/ 835819 w 854869"/>
                <a:gd name="connsiteY31" fmla="*/ 204787 h 347662"/>
                <a:gd name="connsiteX32" fmla="*/ 807244 w 854869"/>
                <a:gd name="connsiteY32" fmla="*/ 183356 h 347662"/>
                <a:gd name="connsiteX33" fmla="*/ 762000 w 854869"/>
                <a:gd name="connsiteY33" fmla="*/ 159544 h 347662"/>
                <a:gd name="connsiteX34" fmla="*/ 719138 w 854869"/>
                <a:gd name="connsiteY34" fmla="*/ 145256 h 347662"/>
                <a:gd name="connsiteX35" fmla="*/ 671513 w 854869"/>
                <a:gd name="connsiteY35" fmla="*/ 135731 h 347662"/>
                <a:gd name="connsiteX36" fmla="*/ 595313 w 854869"/>
                <a:gd name="connsiteY36" fmla="*/ 121444 h 347662"/>
                <a:gd name="connsiteX37" fmla="*/ 514350 w 854869"/>
                <a:gd name="connsiteY37" fmla="*/ 119062 h 347662"/>
                <a:gd name="connsiteX38" fmla="*/ 447675 w 854869"/>
                <a:gd name="connsiteY38" fmla="*/ 116681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347662">
                  <a:moveTo>
                    <a:pt x="447675" y="116681"/>
                  </a:moveTo>
                  <a:lnTo>
                    <a:pt x="366713" y="111919"/>
                  </a:lnTo>
                  <a:lnTo>
                    <a:pt x="323850" y="107156"/>
                  </a:lnTo>
                  <a:lnTo>
                    <a:pt x="264319" y="97631"/>
                  </a:lnTo>
                  <a:lnTo>
                    <a:pt x="195263" y="76200"/>
                  </a:lnTo>
                  <a:lnTo>
                    <a:pt x="128588" y="47625"/>
                  </a:lnTo>
                  <a:lnTo>
                    <a:pt x="71438" y="16669"/>
                  </a:lnTo>
                  <a:lnTo>
                    <a:pt x="35719" y="0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0" y="38100"/>
                  </a:lnTo>
                  <a:lnTo>
                    <a:pt x="19050" y="83344"/>
                  </a:lnTo>
                  <a:lnTo>
                    <a:pt x="50007" y="126206"/>
                  </a:lnTo>
                  <a:lnTo>
                    <a:pt x="92869" y="171450"/>
                  </a:lnTo>
                  <a:lnTo>
                    <a:pt x="140494" y="209550"/>
                  </a:lnTo>
                  <a:lnTo>
                    <a:pt x="188119" y="240506"/>
                  </a:lnTo>
                  <a:lnTo>
                    <a:pt x="235744" y="266700"/>
                  </a:lnTo>
                  <a:lnTo>
                    <a:pt x="311944" y="297656"/>
                  </a:lnTo>
                  <a:lnTo>
                    <a:pt x="369094" y="314325"/>
                  </a:lnTo>
                  <a:lnTo>
                    <a:pt x="457200" y="333375"/>
                  </a:lnTo>
                  <a:lnTo>
                    <a:pt x="550069" y="342900"/>
                  </a:lnTo>
                  <a:lnTo>
                    <a:pt x="604838" y="347662"/>
                  </a:lnTo>
                  <a:lnTo>
                    <a:pt x="669132" y="345281"/>
                  </a:lnTo>
                  <a:lnTo>
                    <a:pt x="733425" y="335756"/>
                  </a:lnTo>
                  <a:lnTo>
                    <a:pt x="790575" y="321469"/>
                  </a:lnTo>
                  <a:lnTo>
                    <a:pt x="826294" y="302419"/>
                  </a:lnTo>
                  <a:lnTo>
                    <a:pt x="840582" y="283369"/>
                  </a:lnTo>
                  <a:lnTo>
                    <a:pt x="852488" y="264319"/>
                  </a:lnTo>
                  <a:lnTo>
                    <a:pt x="854869" y="245269"/>
                  </a:lnTo>
                  <a:lnTo>
                    <a:pt x="850107" y="228600"/>
                  </a:lnTo>
                  <a:lnTo>
                    <a:pt x="835819" y="204787"/>
                  </a:lnTo>
                  <a:lnTo>
                    <a:pt x="807244" y="183356"/>
                  </a:lnTo>
                  <a:lnTo>
                    <a:pt x="762000" y="159544"/>
                  </a:lnTo>
                  <a:lnTo>
                    <a:pt x="719138" y="145256"/>
                  </a:lnTo>
                  <a:lnTo>
                    <a:pt x="671513" y="135731"/>
                  </a:lnTo>
                  <a:lnTo>
                    <a:pt x="595313" y="121444"/>
                  </a:lnTo>
                  <a:lnTo>
                    <a:pt x="514350" y="119062"/>
                  </a:lnTo>
                  <a:lnTo>
                    <a:pt x="44767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3">
              <a:extLst>
                <a:ext uri="{FF2B5EF4-FFF2-40B4-BE49-F238E27FC236}">
                  <a16:creationId xmlns:a16="http://schemas.microsoft.com/office/drawing/2014/main" id="{FE9D9624-91DE-429A-916F-DB7EE3B263B5}"/>
                </a:ext>
              </a:extLst>
            </p:cNvPr>
            <p:cNvSpPr/>
            <p:nvPr/>
          </p:nvSpPr>
          <p:spPr>
            <a:xfrm>
              <a:off x="3665538" y="3633789"/>
              <a:ext cx="1911350" cy="561975"/>
            </a:xfrm>
            <a:custGeom>
              <a:avLst/>
              <a:gdLst>
                <a:gd name="connsiteX0" fmla="*/ 776288 w 1909763"/>
                <a:gd name="connsiteY0" fmla="*/ 228600 h 561975"/>
                <a:gd name="connsiteX1" fmla="*/ 597694 w 1909763"/>
                <a:gd name="connsiteY1" fmla="*/ 271462 h 561975"/>
                <a:gd name="connsiteX2" fmla="*/ 423863 w 1909763"/>
                <a:gd name="connsiteY2" fmla="*/ 309562 h 561975"/>
                <a:gd name="connsiteX3" fmla="*/ 321469 w 1909763"/>
                <a:gd name="connsiteY3" fmla="*/ 330993 h 561975"/>
                <a:gd name="connsiteX4" fmla="*/ 283369 w 1909763"/>
                <a:gd name="connsiteY4" fmla="*/ 326231 h 561975"/>
                <a:gd name="connsiteX5" fmla="*/ 230982 w 1909763"/>
                <a:gd name="connsiteY5" fmla="*/ 314325 h 561975"/>
                <a:gd name="connsiteX6" fmla="*/ 173832 w 1909763"/>
                <a:gd name="connsiteY6" fmla="*/ 292893 h 561975"/>
                <a:gd name="connsiteX7" fmla="*/ 119063 w 1909763"/>
                <a:gd name="connsiteY7" fmla="*/ 269081 h 561975"/>
                <a:gd name="connsiteX8" fmla="*/ 69057 w 1909763"/>
                <a:gd name="connsiteY8" fmla="*/ 240506 h 561975"/>
                <a:gd name="connsiteX9" fmla="*/ 30957 w 1909763"/>
                <a:gd name="connsiteY9" fmla="*/ 219075 h 561975"/>
                <a:gd name="connsiteX10" fmla="*/ 7144 w 1909763"/>
                <a:gd name="connsiteY10" fmla="*/ 219075 h 561975"/>
                <a:gd name="connsiteX11" fmla="*/ 0 w 1909763"/>
                <a:gd name="connsiteY11" fmla="*/ 233362 h 561975"/>
                <a:gd name="connsiteX12" fmla="*/ 4763 w 1909763"/>
                <a:gd name="connsiteY12" fmla="*/ 259556 h 561975"/>
                <a:gd name="connsiteX13" fmla="*/ 28575 w 1909763"/>
                <a:gd name="connsiteY13" fmla="*/ 311943 h 561975"/>
                <a:gd name="connsiteX14" fmla="*/ 66675 w 1909763"/>
                <a:gd name="connsiteY14" fmla="*/ 369093 h 561975"/>
                <a:gd name="connsiteX15" fmla="*/ 119063 w 1909763"/>
                <a:gd name="connsiteY15" fmla="*/ 435768 h 561975"/>
                <a:gd name="connsiteX16" fmla="*/ 159544 w 1909763"/>
                <a:gd name="connsiteY16" fmla="*/ 478631 h 561975"/>
                <a:gd name="connsiteX17" fmla="*/ 197644 w 1909763"/>
                <a:gd name="connsiteY17" fmla="*/ 509587 h 561975"/>
                <a:gd name="connsiteX18" fmla="*/ 233363 w 1909763"/>
                <a:gd name="connsiteY18" fmla="*/ 533400 h 561975"/>
                <a:gd name="connsiteX19" fmla="*/ 269082 w 1909763"/>
                <a:gd name="connsiteY19" fmla="*/ 547687 h 561975"/>
                <a:gd name="connsiteX20" fmla="*/ 300038 w 1909763"/>
                <a:gd name="connsiteY20" fmla="*/ 554831 h 561975"/>
                <a:gd name="connsiteX21" fmla="*/ 340519 w 1909763"/>
                <a:gd name="connsiteY21" fmla="*/ 561975 h 561975"/>
                <a:gd name="connsiteX22" fmla="*/ 402432 w 1909763"/>
                <a:gd name="connsiteY22" fmla="*/ 547687 h 561975"/>
                <a:gd name="connsiteX23" fmla="*/ 576263 w 1909763"/>
                <a:gd name="connsiteY23" fmla="*/ 485775 h 561975"/>
                <a:gd name="connsiteX24" fmla="*/ 804863 w 1909763"/>
                <a:gd name="connsiteY24" fmla="*/ 414337 h 561975"/>
                <a:gd name="connsiteX25" fmla="*/ 1092994 w 1909763"/>
                <a:gd name="connsiteY25" fmla="*/ 330993 h 561975"/>
                <a:gd name="connsiteX26" fmla="*/ 1314450 w 1909763"/>
                <a:gd name="connsiteY26" fmla="*/ 271462 h 561975"/>
                <a:gd name="connsiteX27" fmla="*/ 1438275 w 1909763"/>
                <a:gd name="connsiteY27" fmla="*/ 240506 h 561975"/>
                <a:gd name="connsiteX28" fmla="*/ 1488282 w 1909763"/>
                <a:gd name="connsiteY28" fmla="*/ 238125 h 561975"/>
                <a:gd name="connsiteX29" fmla="*/ 1847850 w 1909763"/>
                <a:gd name="connsiteY29" fmla="*/ 321468 h 561975"/>
                <a:gd name="connsiteX30" fmla="*/ 1885950 w 1909763"/>
                <a:gd name="connsiteY30" fmla="*/ 295275 h 561975"/>
                <a:gd name="connsiteX31" fmla="*/ 1905000 w 1909763"/>
                <a:gd name="connsiteY31" fmla="*/ 273843 h 561975"/>
                <a:gd name="connsiteX32" fmla="*/ 1909763 w 1909763"/>
                <a:gd name="connsiteY32" fmla="*/ 257175 h 561975"/>
                <a:gd name="connsiteX33" fmla="*/ 1909763 w 1909763"/>
                <a:gd name="connsiteY33" fmla="*/ 240506 h 561975"/>
                <a:gd name="connsiteX34" fmla="*/ 1895475 w 1909763"/>
                <a:gd name="connsiteY34" fmla="*/ 214312 h 561975"/>
                <a:gd name="connsiteX35" fmla="*/ 1862138 w 1909763"/>
                <a:gd name="connsiteY35" fmla="*/ 176212 h 561975"/>
                <a:gd name="connsiteX36" fmla="*/ 1776413 w 1909763"/>
                <a:gd name="connsiteY36" fmla="*/ 111918 h 561975"/>
                <a:gd name="connsiteX37" fmla="*/ 1662113 w 1909763"/>
                <a:gd name="connsiteY37" fmla="*/ 33337 h 561975"/>
                <a:gd name="connsiteX38" fmla="*/ 1616869 w 1909763"/>
                <a:gd name="connsiteY38" fmla="*/ 7143 h 561975"/>
                <a:gd name="connsiteX39" fmla="*/ 1593057 w 1909763"/>
                <a:gd name="connsiteY39" fmla="*/ 0 h 561975"/>
                <a:gd name="connsiteX40" fmla="*/ 1545432 w 1909763"/>
                <a:gd name="connsiteY40" fmla="*/ 4762 h 561975"/>
                <a:gd name="connsiteX41" fmla="*/ 1478757 w 1909763"/>
                <a:gd name="connsiteY41" fmla="*/ 23812 h 561975"/>
                <a:gd name="connsiteX42" fmla="*/ 1390650 w 1909763"/>
                <a:gd name="connsiteY42" fmla="*/ 64293 h 561975"/>
                <a:gd name="connsiteX43" fmla="*/ 1283494 w 1909763"/>
                <a:gd name="connsiteY43" fmla="*/ 92868 h 561975"/>
                <a:gd name="connsiteX44" fmla="*/ 990600 w 1909763"/>
                <a:gd name="connsiteY44" fmla="*/ 171450 h 561975"/>
                <a:gd name="connsiteX45" fmla="*/ 776288 w 1909763"/>
                <a:gd name="connsiteY45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763" h="561975">
                  <a:moveTo>
                    <a:pt x="776288" y="228600"/>
                  </a:moveTo>
                  <a:lnTo>
                    <a:pt x="597694" y="271462"/>
                  </a:lnTo>
                  <a:lnTo>
                    <a:pt x="423863" y="309562"/>
                  </a:lnTo>
                  <a:lnTo>
                    <a:pt x="321469" y="330993"/>
                  </a:lnTo>
                  <a:lnTo>
                    <a:pt x="283369" y="326231"/>
                  </a:lnTo>
                  <a:lnTo>
                    <a:pt x="230982" y="314325"/>
                  </a:lnTo>
                  <a:lnTo>
                    <a:pt x="173832" y="292893"/>
                  </a:lnTo>
                  <a:lnTo>
                    <a:pt x="119063" y="269081"/>
                  </a:lnTo>
                  <a:lnTo>
                    <a:pt x="69057" y="240506"/>
                  </a:lnTo>
                  <a:lnTo>
                    <a:pt x="30957" y="219075"/>
                  </a:lnTo>
                  <a:lnTo>
                    <a:pt x="7144" y="219075"/>
                  </a:lnTo>
                  <a:lnTo>
                    <a:pt x="0" y="233362"/>
                  </a:lnTo>
                  <a:lnTo>
                    <a:pt x="4763" y="259556"/>
                  </a:lnTo>
                  <a:lnTo>
                    <a:pt x="28575" y="311943"/>
                  </a:lnTo>
                  <a:lnTo>
                    <a:pt x="66675" y="369093"/>
                  </a:lnTo>
                  <a:lnTo>
                    <a:pt x="119063" y="435768"/>
                  </a:lnTo>
                  <a:lnTo>
                    <a:pt x="159544" y="478631"/>
                  </a:lnTo>
                  <a:lnTo>
                    <a:pt x="197644" y="509587"/>
                  </a:lnTo>
                  <a:lnTo>
                    <a:pt x="233363" y="533400"/>
                  </a:lnTo>
                  <a:lnTo>
                    <a:pt x="269082" y="547687"/>
                  </a:lnTo>
                  <a:lnTo>
                    <a:pt x="300038" y="554831"/>
                  </a:lnTo>
                  <a:lnTo>
                    <a:pt x="340519" y="561975"/>
                  </a:lnTo>
                  <a:lnTo>
                    <a:pt x="402432" y="547687"/>
                  </a:lnTo>
                  <a:lnTo>
                    <a:pt x="576263" y="485775"/>
                  </a:lnTo>
                  <a:lnTo>
                    <a:pt x="804863" y="414337"/>
                  </a:lnTo>
                  <a:lnTo>
                    <a:pt x="1092994" y="330993"/>
                  </a:lnTo>
                  <a:lnTo>
                    <a:pt x="1314450" y="271462"/>
                  </a:lnTo>
                  <a:lnTo>
                    <a:pt x="1438275" y="240506"/>
                  </a:lnTo>
                  <a:lnTo>
                    <a:pt x="1488282" y="238125"/>
                  </a:lnTo>
                  <a:lnTo>
                    <a:pt x="1847850" y="321468"/>
                  </a:lnTo>
                  <a:lnTo>
                    <a:pt x="1885950" y="295275"/>
                  </a:lnTo>
                  <a:lnTo>
                    <a:pt x="1905000" y="273843"/>
                  </a:lnTo>
                  <a:lnTo>
                    <a:pt x="1909763" y="257175"/>
                  </a:lnTo>
                  <a:lnTo>
                    <a:pt x="1909763" y="240506"/>
                  </a:lnTo>
                  <a:lnTo>
                    <a:pt x="1895475" y="214312"/>
                  </a:lnTo>
                  <a:lnTo>
                    <a:pt x="1862138" y="176212"/>
                  </a:lnTo>
                  <a:lnTo>
                    <a:pt x="1776413" y="111918"/>
                  </a:lnTo>
                  <a:lnTo>
                    <a:pt x="1662113" y="33337"/>
                  </a:lnTo>
                  <a:lnTo>
                    <a:pt x="1616869" y="7143"/>
                  </a:lnTo>
                  <a:lnTo>
                    <a:pt x="1593057" y="0"/>
                  </a:lnTo>
                  <a:lnTo>
                    <a:pt x="1545432" y="4762"/>
                  </a:lnTo>
                  <a:lnTo>
                    <a:pt x="1478757" y="23812"/>
                  </a:lnTo>
                  <a:lnTo>
                    <a:pt x="1390650" y="64293"/>
                  </a:lnTo>
                  <a:lnTo>
                    <a:pt x="1283494" y="92868"/>
                  </a:lnTo>
                  <a:lnTo>
                    <a:pt x="990600" y="171450"/>
                  </a:lnTo>
                  <a:lnTo>
                    <a:pt x="7762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4">
              <a:extLst>
                <a:ext uri="{FF2B5EF4-FFF2-40B4-BE49-F238E27FC236}">
                  <a16:creationId xmlns:a16="http://schemas.microsoft.com/office/drawing/2014/main" id="{8F8B7ADE-8DBC-406E-84A7-58855CF1BBC7}"/>
                </a:ext>
              </a:extLst>
            </p:cNvPr>
            <p:cNvSpPr/>
            <p:nvPr/>
          </p:nvSpPr>
          <p:spPr>
            <a:xfrm>
              <a:off x="4597400" y="3838575"/>
              <a:ext cx="960438" cy="1123950"/>
            </a:xfrm>
            <a:custGeom>
              <a:avLst/>
              <a:gdLst>
                <a:gd name="connsiteX0" fmla="*/ 383381 w 959644"/>
                <a:gd name="connsiteY0" fmla="*/ 464344 h 1123950"/>
                <a:gd name="connsiteX1" fmla="*/ 466725 w 959644"/>
                <a:gd name="connsiteY1" fmla="*/ 309563 h 1123950"/>
                <a:gd name="connsiteX2" fmla="*/ 535781 w 959644"/>
                <a:gd name="connsiteY2" fmla="*/ 173831 h 1123950"/>
                <a:gd name="connsiteX3" fmla="*/ 581025 w 959644"/>
                <a:gd name="connsiteY3" fmla="*/ 80963 h 1123950"/>
                <a:gd name="connsiteX4" fmla="*/ 583406 w 959644"/>
                <a:gd name="connsiteY4" fmla="*/ 64294 h 1123950"/>
                <a:gd name="connsiteX5" fmla="*/ 581025 w 959644"/>
                <a:gd name="connsiteY5" fmla="*/ 50006 h 1123950"/>
                <a:gd name="connsiteX6" fmla="*/ 557213 w 959644"/>
                <a:gd name="connsiteY6" fmla="*/ 0 h 1123950"/>
                <a:gd name="connsiteX7" fmla="*/ 959644 w 959644"/>
                <a:gd name="connsiteY7" fmla="*/ 80963 h 1123950"/>
                <a:gd name="connsiteX8" fmla="*/ 916781 w 959644"/>
                <a:gd name="connsiteY8" fmla="*/ 116681 h 1123950"/>
                <a:gd name="connsiteX9" fmla="*/ 878681 w 959644"/>
                <a:gd name="connsiteY9" fmla="*/ 145256 h 1123950"/>
                <a:gd name="connsiteX10" fmla="*/ 831056 w 959644"/>
                <a:gd name="connsiteY10" fmla="*/ 185738 h 1123950"/>
                <a:gd name="connsiteX11" fmla="*/ 754856 w 959644"/>
                <a:gd name="connsiteY11" fmla="*/ 290513 h 1123950"/>
                <a:gd name="connsiteX12" fmla="*/ 576263 w 959644"/>
                <a:gd name="connsiteY12" fmla="*/ 521494 h 1123950"/>
                <a:gd name="connsiteX13" fmla="*/ 409575 w 959644"/>
                <a:gd name="connsiteY13" fmla="*/ 726281 h 1123950"/>
                <a:gd name="connsiteX14" fmla="*/ 209550 w 959644"/>
                <a:gd name="connsiteY14" fmla="*/ 973931 h 1123950"/>
                <a:gd name="connsiteX15" fmla="*/ 73819 w 959644"/>
                <a:gd name="connsiteY15" fmla="*/ 1123950 h 1123950"/>
                <a:gd name="connsiteX16" fmla="*/ 0 w 959644"/>
                <a:gd name="connsiteY16" fmla="*/ 1057275 h 1123950"/>
                <a:gd name="connsiteX17" fmla="*/ 107156 w 959644"/>
                <a:gd name="connsiteY17" fmla="*/ 904875 h 1123950"/>
                <a:gd name="connsiteX18" fmla="*/ 230981 w 959644"/>
                <a:gd name="connsiteY18" fmla="*/ 721519 h 1123950"/>
                <a:gd name="connsiteX19" fmla="*/ 326231 w 959644"/>
                <a:gd name="connsiteY19" fmla="*/ 561975 h 1123950"/>
                <a:gd name="connsiteX20" fmla="*/ 383381 w 959644"/>
                <a:gd name="connsiteY20" fmla="*/ 464344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644" h="1123950">
                  <a:moveTo>
                    <a:pt x="383381" y="464344"/>
                  </a:moveTo>
                  <a:lnTo>
                    <a:pt x="466725" y="309563"/>
                  </a:lnTo>
                  <a:lnTo>
                    <a:pt x="535781" y="173831"/>
                  </a:lnTo>
                  <a:lnTo>
                    <a:pt x="581025" y="80963"/>
                  </a:lnTo>
                  <a:lnTo>
                    <a:pt x="583406" y="64294"/>
                  </a:lnTo>
                  <a:lnTo>
                    <a:pt x="581025" y="50006"/>
                  </a:lnTo>
                  <a:lnTo>
                    <a:pt x="557213" y="0"/>
                  </a:lnTo>
                  <a:lnTo>
                    <a:pt x="959644" y="80963"/>
                  </a:lnTo>
                  <a:lnTo>
                    <a:pt x="916781" y="116681"/>
                  </a:lnTo>
                  <a:lnTo>
                    <a:pt x="878681" y="145256"/>
                  </a:lnTo>
                  <a:lnTo>
                    <a:pt x="831056" y="185738"/>
                  </a:lnTo>
                  <a:lnTo>
                    <a:pt x="754856" y="290513"/>
                  </a:lnTo>
                  <a:lnTo>
                    <a:pt x="576263" y="521494"/>
                  </a:lnTo>
                  <a:lnTo>
                    <a:pt x="409575" y="726281"/>
                  </a:lnTo>
                  <a:lnTo>
                    <a:pt x="209550" y="973931"/>
                  </a:lnTo>
                  <a:lnTo>
                    <a:pt x="73819" y="1123950"/>
                  </a:lnTo>
                  <a:lnTo>
                    <a:pt x="0" y="1057275"/>
                  </a:lnTo>
                  <a:lnTo>
                    <a:pt x="107156" y="904875"/>
                  </a:lnTo>
                  <a:lnTo>
                    <a:pt x="230981" y="721519"/>
                  </a:lnTo>
                  <a:lnTo>
                    <a:pt x="326231" y="561975"/>
                  </a:lnTo>
                  <a:lnTo>
                    <a:pt x="383381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5">
              <a:extLst>
                <a:ext uri="{FF2B5EF4-FFF2-40B4-BE49-F238E27FC236}">
                  <a16:creationId xmlns:a16="http://schemas.microsoft.com/office/drawing/2014/main" id="{4EC0B115-2596-4633-A917-559B96646D4D}"/>
                </a:ext>
              </a:extLst>
            </p:cNvPr>
            <p:cNvSpPr/>
            <p:nvPr/>
          </p:nvSpPr>
          <p:spPr>
            <a:xfrm>
              <a:off x="4073525" y="4583113"/>
              <a:ext cx="998538" cy="950912"/>
            </a:xfrm>
            <a:custGeom>
              <a:avLst/>
              <a:gdLst>
                <a:gd name="connsiteX0" fmla="*/ 378619 w 997744"/>
                <a:gd name="connsiteY0" fmla="*/ 335757 h 950119"/>
                <a:gd name="connsiteX1" fmla="*/ 309563 w 997744"/>
                <a:gd name="connsiteY1" fmla="*/ 273844 h 950119"/>
                <a:gd name="connsiteX2" fmla="*/ 228600 w 997744"/>
                <a:gd name="connsiteY2" fmla="*/ 204788 h 950119"/>
                <a:gd name="connsiteX3" fmla="*/ 140494 w 997744"/>
                <a:gd name="connsiteY3" fmla="*/ 138113 h 950119"/>
                <a:gd name="connsiteX4" fmla="*/ 76200 w 997744"/>
                <a:gd name="connsiteY4" fmla="*/ 90488 h 950119"/>
                <a:gd name="connsiteX5" fmla="*/ 26194 w 997744"/>
                <a:gd name="connsiteY5" fmla="*/ 57150 h 950119"/>
                <a:gd name="connsiteX6" fmla="*/ 4763 w 997744"/>
                <a:gd name="connsiteY6" fmla="*/ 33338 h 950119"/>
                <a:gd name="connsiteX7" fmla="*/ 0 w 997744"/>
                <a:gd name="connsiteY7" fmla="*/ 16669 h 950119"/>
                <a:gd name="connsiteX8" fmla="*/ 0 w 997744"/>
                <a:gd name="connsiteY8" fmla="*/ 7144 h 950119"/>
                <a:gd name="connsiteX9" fmla="*/ 14288 w 997744"/>
                <a:gd name="connsiteY9" fmla="*/ 0 h 950119"/>
                <a:gd name="connsiteX10" fmla="*/ 45244 w 997744"/>
                <a:gd name="connsiteY10" fmla="*/ 2382 h 950119"/>
                <a:gd name="connsiteX11" fmla="*/ 133350 w 997744"/>
                <a:gd name="connsiteY11" fmla="*/ 16669 h 950119"/>
                <a:gd name="connsiteX12" fmla="*/ 230981 w 997744"/>
                <a:gd name="connsiteY12" fmla="*/ 47625 h 950119"/>
                <a:gd name="connsiteX13" fmla="*/ 314325 w 997744"/>
                <a:gd name="connsiteY13" fmla="*/ 80963 h 950119"/>
                <a:gd name="connsiteX14" fmla="*/ 381000 w 997744"/>
                <a:gd name="connsiteY14" fmla="*/ 114300 h 950119"/>
                <a:gd name="connsiteX15" fmla="*/ 452438 w 997744"/>
                <a:gd name="connsiteY15" fmla="*/ 152400 h 950119"/>
                <a:gd name="connsiteX16" fmla="*/ 547688 w 997744"/>
                <a:gd name="connsiteY16" fmla="*/ 207169 h 950119"/>
                <a:gd name="connsiteX17" fmla="*/ 597694 w 997744"/>
                <a:gd name="connsiteY17" fmla="*/ 238125 h 950119"/>
                <a:gd name="connsiteX18" fmla="*/ 685800 w 997744"/>
                <a:gd name="connsiteY18" fmla="*/ 269082 h 950119"/>
                <a:gd name="connsiteX19" fmla="*/ 738188 w 997744"/>
                <a:gd name="connsiteY19" fmla="*/ 328613 h 950119"/>
                <a:gd name="connsiteX20" fmla="*/ 795338 w 997744"/>
                <a:gd name="connsiteY20" fmla="*/ 395288 h 950119"/>
                <a:gd name="connsiteX21" fmla="*/ 852488 w 997744"/>
                <a:gd name="connsiteY21" fmla="*/ 469107 h 950119"/>
                <a:gd name="connsiteX22" fmla="*/ 902494 w 997744"/>
                <a:gd name="connsiteY22" fmla="*/ 538163 h 950119"/>
                <a:gd name="connsiteX23" fmla="*/ 928688 w 997744"/>
                <a:gd name="connsiteY23" fmla="*/ 578644 h 950119"/>
                <a:gd name="connsiteX24" fmla="*/ 959644 w 997744"/>
                <a:gd name="connsiteY24" fmla="*/ 633413 h 950119"/>
                <a:gd name="connsiteX25" fmla="*/ 969169 w 997744"/>
                <a:gd name="connsiteY25" fmla="*/ 657225 h 950119"/>
                <a:gd name="connsiteX26" fmla="*/ 983456 w 997744"/>
                <a:gd name="connsiteY26" fmla="*/ 695325 h 950119"/>
                <a:gd name="connsiteX27" fmla="*/ 997744 w 997744"/>
                <a:gd name="connsiteY27" fmla="*/ 754857 h 950119"/>
                <a:gd name="connsiteX28" fmla="*/ 997744 w 997744"/>
                <a:gd name="connsiteY28" fmla="*/ 788194 h 950119"/>
                <a:gd name="connsiteX29" fmla="*/ 995363 w 997744"/>
                <a:gd name="connsiteY29" fmla="*/ 835819 h 950119"/>
                <a:gd name="connsiteX30" fmla="*/ 978694 w 997744"/>
                <a:gd name="connsiteY30" fmla="*/ 888207 h 950119"/>
                <a:gd name="connsiteX31" fmla="*/ 957263 w 997744"/>
                <a:gd name="connsiteY31" fmla="*/ 923925 h 950119"/>
                <a:gd name="connsiteX32" fmla="*/ 938213 w 997744"/>
                <a:gd name="connsiteY32" fmla="*/ 942975 h 950119"/>
                <a:gd name="connsiteX33" fmla="*/ 912019 w 997744"/>
                <a:gd name="connsiteY33" fmla="*/ 950119 h 950119"/>
                <a:gd name="connsiteX34" fmla="*/ 885825 w 997744"/>
                <a:gd name="connsiteY34" fmla="*/ 945357 h 950119"/>
                <a:gd name="connsiteX35" fmla="*/ 854869 w 997744"/>
                <a:gd name="connsiteY35" fmla="*/ 923925 h 950119"/>
                <a:gd name="connsiteX36" fmla="*/ 816769 w 997744"/>
                <a:gd name="connsiteY36" fmla="*/ 878682 h 950119"/>
                <a:gd name="connsiteX37" fmla="*/ 747713 w 997744"/>
                <a:gd name="connsiteY37" fmla="*/ 776288 h 950119"/>
                <a:gd name="connsiteX38" fmla="*/ 681038 w 997744"/>
                <a:gd name="connsiteY38" fmla="*/ 683419 h 950119"/>
                <a:gd name="connsiteX39" fmla="*/ 631031 w 997744"/>
                <a:gd name="connsiteY39" fmla="*/ 619125 h 950119"/>
                <a:gd name="connsiteX40" fmla="*/ 578644 w 997744"/>
                <a:gd name="connsiteY40" fmla="*/ 552450 h 950119"/>
                <a:gd name="connsiteX41" fmla="*/ 514350 w 997744"/>
                <a:gd name="connsiteY41" fmla="*/ 478632 h 950119"/>
                <a:gd name="connsiteX42" fmla="*/ 442913 w 997744"/>
                <a:gd name="connsiteY42" fmla="*/ 402432 h 950119"/>
                <a:gd name="connsiteX43" fmla="*/ 378619 w 997744"/>
                <a:gd name="connsiteY43" fmla="*/ 335757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7744" h="950119">
                  <a:moveTo>
                    <a:pt x="378619" y="335757"/>
                  </a:moveTo>
                  <a:lnTo>
                    <a:pt x="309563" y="273844"/>
                  </a:lnTo>
                  <a:lnTo>
                    <a:pt x="228600" y="204788"/>
                  </a:lnTo>
                  <a:lnTo>
                    <a:pt x="140494" y="138113"/>
                  </a:lnTo>
                  <a:lnTo>
                    <a:pt x="76200" y="90488"/>
                  </a:lnTo>
                  <a:lnTo>
                    <a:pt x="26194" y="57150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33350" y="16669"/>
                  </a:lnTo>
                  <a:lnTo>
                    <a:pt x="230981" y="47625"/>
                  </a:lnTo>
                  <a:lnTo>
                    <a:pt x="314325" y="80963"/>
                  </a:lnTo>
                  <a:lnTo>
                    <a:pt x="381000" y="114300"/>
                  </a:lnTo>
                  <a:lnTo>
                    <a:pt x="452438" y="152400"/>
                  </a:lnTo>
                  <a:lnTo>
                    <a:pt x="547688" y="207169"/>
                  </a:lnTo>
                  <a:lnTo>
                    <a:pt x="597694" y="238125"/>
                  </a:lnTo>
                  <a:lnTo>
                    <a:pt x="685800" y="269082"/>
                  </a:lnTo>
                  <a:lnTo>
                    <a:pt x="738188" y="328613"/>
                  </a:lnTo>
                  <a:lnTo>
                    <a:pt x="795338" y="395288"/>
                  </a:lnTo>
                  <a:lnTo>
                    <a:pt x="852488" y="469107"/>
                  </a:lnTo>
                  <a:lnTo>
                    <a:pt x="902494" y="538163"/>
                  </a:lnTo>
                  <a:lnTo>
                    <a:pt x="928688" y="578644"/>
                  </a:lnTo>
                  <a:lnTo>
                    <a:pt x="959644" y="633413"/>
                  </a:lnTo>
                  <a:lnTo>
                    <a:pt x="969169" y="657225"/>
                  </a:lnTo>
                  <a:lnTo>
                    <a:pt x="983456" y="695325"/>
                  </a:lnTo>
                  <a:lnTo>
                    <a:pt x="997744" y="754857"/>
                  </a:lnTo>
                  <a:lnTo>
                    <a:pt x="997744" y="788194"/>
                  </a:lnTo>
                  <a:lnTo>
                    <a:pt x="995363" y="835819"/>
                  </a:lnTo>
                  <a:lnTo>
                    <a:pt x="978694" y="888207"/>
                  </a:lnTo>
                  <a:lnTo>
                    <a:pt x="957263" y="923925"/>
                  </a:lnTo>
                  <a:lnTo>
                    <a:pt x="938213" y="942975"/>
                  </a:lnTo>
                  <a:lnTo>
                    <a:pt x="912019" y="950119"/>
                  </a:lnTo>
                  <a:lnTo>
                    <a:pt x="885825" y="945357"/>
                  </a:lnTo>
                  <a:lnTo>
                    <a:pt x="854869" y="923925"/>
                  </a:lnTo>
                  <a:lnTo>
                    <a:pt x="816769" y="878682"/>
                  </a:lnTo>
                  <a:lnTo>
                    <a:pt x="747713" y="776288"/>
                  </a:lnTo>
                  <a:lnTo>
                    <a:pt x="681038" y="683419"/>
                  </a:lnTo>
                  <a:lnTo>
                    <a:pt x="631031" y="619125"/>
                  </a:lnTo>
                  <a:lnTo>
                    <a:pt x="578644" y="552450"/>
                  </a:lnTo>
                  <a:lnTo>
                    <a:pt x="514350" y="478632"/>
                  </a:lnTo>
                  <a:lnTo>
                    <a:pt x="442913" y="402432"/>
                  </a:lnTo>
                  <a:lnTo>
                    <a:pt x="378619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8">
              <a:extLst>
                <a:ext uri="{FF2B5EF4-FFF2-40B4-BE49-F238E27FC236}">
                  <a16:creationId xmlns:a16="http://schemas.microsoft.com/office/drawing/2014/main" id="{D8125504-BE87-4E3C-A643-B431784E6F4C}"/>
                </a:ext>
              </a:extLst>
            </p:cNvPr>
            <p:cNvSpPr/>
            <p:nvPr/>
          </p:nvSpPr>
          <p:spPr>
            <a:xfrm>
              <a:off x="6646863" y="1989138"/>
              <a:ext cx="558800" cy="844550"/>
            </a:xfrm>
            <a:custGeom>
              <a:avLst/>
              <a:gdLst>
                <a:gd name="connsiteX0" fmla="*/ 90488 w 557213"/>
                <a:gd name="connsiteY0" fmla="*/ 509587 h 845344"/>
                <a:gd name="connsiteX1" fmla="*/ 114300 w 557213"/>
                <a:gd name="connsiteY1" fmla="*/ 438150 h 845344"/>
                <a:gd name="connsiteX2" fmla="*/ 133350 w 557213"/>
                <a:gd name="connsiteY2" fmla="*/ 378619 h 845344"/>
                <a:gd name="connsiteX3" fmla="*/ 152400 w 557213"/>
                <a:gd name="connsiteY3" fmla="*/ 326231 h 845344"/>
                <a:gd name="connsiteX4" fmla="*/ 166688 w 557213"/>
                <a:gd name="connsiteY4" fmla="*/ 290512 h 845344"/>
                <a:gd name="connsiteX5" fmla="*/ 183357 w 557213"/>
                <a:gd name="connsiteY5" fmla="*/ 238125 h 845344"/>
                <a:gd name="connsiteX6" fmla="*/ 188119 w 557213"/>
                <a:gd name="connsiteY6" fmla="*/ 211931 h 845344"/>
                <a:gd name="connsiteX7" fmla="*/ 190500 w 557213"/>
                <a:gd name="connsiteY7" fmla="*/ 188119 h 845344"/>
                <a:gd name="connsiteX8" fmla="*/ 188119 w 557213"/>
                <a:gd name="connsiteY8" fmla="*/ 164306 h 845344"/>
                <a:gd name="connsiteX9" fmla="*/ 178594 w 557213"/>
                <a:gd name="connsiteY9" fmla="*/ 130969 h 845344"/>
                <a:gd name="connsiteX10" fmla="*/ 161925 w 557213"/>
                <a:gd name="connsiteY10" fmla="*/ 97631 h 845344"/>
                <a:gd name="connsiteX11" fmla="*/ 107157 w 557213"/>
                <a:gd name="connsiteY11" fmla="*/ 19050 h 845344"/>
                <a:gd name="connsiteX12" fmla="*/ 340519 w 557213"/>
                <a:gd name="connsiteY12" fmla="*/ 0 h 845344"/>
                <a:gd name="connsiteX13" fmla="*/ 438150 w 557213"/>
                <a:gd name="connsiteY13" fmla="*/ 52387 h 845344"/>
                <a:gd name="connsiteX14" fmla="*/ 473869 w 557213"/>
                <a:gd name="connsiteY14" fmla="*/ 73819 h 845344"/>
                <a:gd name="connsiteX15" fmla="*/ 504825 w 557213"/>
                <a:gd name="connsiteY15" fmla="*/ 97631 h 845344"/>
                <a:gd name="connsiteX16" fmla="*/ 531019 w 557213"/>
                <a:gd name="connsiteY16" fmla="*/ 119062 h 845344"/>
                <a:gd name="connsiteX17" fmla="*/ 547688 w 557213"/>
                <a:gd name="connsiteY17" fmla="*/ 133350 h 845344"/>
                <a:gd name="connsiteX18" fmla="*/ 557213 w 557213"/>
                <a:gd name="connsiteY18" fmla="*/ 152400 h 845344"/>
                <a:gd name="connsiteX19" fmla="*/ 550069 w 557213"/>
                <a:gd name="connsiteY19" fmla="*/ 178594 h 845344"/>
                <a:gd name="connsiteX20" fmla="*/ 533400 w 557213"/>
                <a:gd name="connsiteY20" fmla="*/ 204787 h 845344"/>
                <a:gd name="connsiteX21" fmla="*/ 500063 w 557213"/>
                <a:gd name="connsiteY21" fmla="*/ 233362 h 845344"/>
                <a:gd name="connsiteX22" fmla="*/ 457200 w 557213"/>
                <a:gd name="connsiteY22" fmla="*/ 259556 h 845344"/>
                <a:gd name="connsiteX23" fmla="*/ 421482 w 557213"/>
                <a:gd name="connsiteY23" fmla="*/ 302419 h 845344"/>
                <a:gd name="connsiteX24" fmla="*/ 347663 w 557213"/>
                <a:gd name="connsiteY24" fmla="*/ 411956 h 845344"/>
                <a:gd name="connsiteX25" fmla="*/ 242888 w 557213"/>
                <a:gd name="connsiteY25" fmla="*/ 578644 h 845344"/>
                <a:gd name="connsiteX26" fmla="*/ 104775 w 557213"/>
                <a:gd name="connsiteY26" fmla="*/ 835819 h 845344"/>
                <a:gd name="connsiteX27" fmla="*/ 0 w 557213"/>
                <a:gd name="connsiteY27" fmla="*/ 845344 h 845344"/>
                <a:gd name="connsiteX28" fmla="*/ 23813 w 557213"/>
                <a:gd name="connsiteY28" fmla="*/ 740569 h 845344"/>
                <a:gd name="connsiteX29" fmla="*/ 90488 w 557213"/>
                <a:gd name="connsiteY29" fmla="*/ 5095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845344">
                  <a:moveTo>
                    <a:pt x="90488" y="509587"/>
                  </a:moveTo>
                  <a:lnTo>
                    <a:pt x="114300" y="438150"/>
                  </a:lnTo>
                  <a:lnTo>
                    <a:pt x="133350" y="378619"/>
                  </a:lnTo>
                  <a:lnTo>
                    <a:pt x="152400" y="326231"/>
                  </a:lnTo>
                  <a:lnTo>
                    <a:pt x="166688" y="290512"/>
                  </a:lnTo>
                  <a:lnTo>
                    <a:pt x="183357" y="238125"/>
                  </a:lnTo>
                  <a:lnTo>
                    <a:pt x="188119" y="211931"/>
                  </a:lnTo>
                  <a:lnTo>
                    <a:pt x="190500" y="188119"/>
                  </a:lnTo>
                  <a:lnTo>
                    <a:pt x="188119" y="164306"/>
                  </a:lnTo>
                  <a:lnTo>
                    <a:pt x="178594" y="130969"/>
                  </a:lnTo>
                  <a:lnTo>
                    <a:pt x="161925" y="97631"/>
                  </a:lnTo>
                  <a:lnTo>
                    <a:pt x="107157" y="19050"/>
                  </a:lnTo>
                  <a:lnTo>
                    <a:pt x="340519" y="0"/>
                  </a:lnTo>
                  <a:lnTo>
                    <a:pt x="438150" y="52387"/>
                  </a:lnTo>
                  <a:lnTo>
                    <a:pt x="473869" y="73819"/>
                  </a:lnTo>
                  <a:lnTo>
                    <a:pt x="504825" y="97631"/>
                  </a:lnTo>
                  <a:lnTo>
                    <a:pt x="531019" y="119062"/>
                  </a:lnTo>
                  <a:lnTo>
                    <a:pt x="547688" y="133350"/>
                  </a:lnTo>
                  <a:lnTo>
                    <a:pt x="557213" y="152400"/>
                  </a:lnTo>
                  <a:lnTo>
                    <a:pt x="550069" y="178594"/>
                  </a:lnTo>
                  <a:lnTo>
                    <a:pt x="533400" y="204787"/>
                  </a:lnTo>
                  <a:lnTo>
                    <a:pt x="500063" y="233362"/>
                  </a:lnTo>
                  <a:lnTo>
                    <a:pt x="457200" y="259556"/>
                  </a:lnTo>
                  <a:lnTo>
                    <a:pt x="421482" y="302419"/>
                  </a:lnTo>
                  <a:lnTo>
                    <a:pt x="347663" y="411956"/>
                  </a:lnTo>
                  <a:lnTo>
                    <a:pt x="242888" y="578644"/>
                  </a:lnTo>
                  <a:lnTo>
                    <a:pt x="104775" y="835819"/>
                  </a:lnTo>
                  <a:lnTo>
                    <a:pt x="0" y="845344"/>
                  </a:lnTo>
                  <a:lnTo>
                    <a:pt x="23813" y="740569"/>
                  </a:lnTo>
                  <a:lnTo>
                    <a:pt x="90488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9">
              <a:extLst>
                <a:ext uri="{FF2B5EF4-FFF2-40B4-BE49-F238E27FC236}">
                  <a16:creationId xmlns:a16="http://schemas.microsoft.com/office/drawing/2014/main" id="{0E6684EB-1138-47E2-AEAB-4B8CCCDD5202}"/>
                </a:ext>
              </a:extLst>
            </p:cNvPr>
            <p:cNvSpPr/>
            <p:nvPr/>
          </p:nvSpPr>
          <p:spPr>
            <a:xfrm>
              <a:off x="6026151" y="2724150"/>
              <a:ext cx="346075" cy="2357438"/>
            </a:xfrm>
            <a:custGeom>
              <a:avLst/>
              <a:gdLst>
                <a:gd name="connsiteX0" fmla="*/ 343667 w 346735"/>
                <a:gd name="connsiteY0" fmla="*/ 478679 h 2356575"/>
                <a:gd name="connsiteX1" fmla="*/ 343667 w 346735"/>
                <a:gd name="connsiteY1" fmla="*/ 739498 h 2356575"/>
                <a:gd name="connsiteX2" fmla="*/ 343667 w 346735"/>
                <a:gd name="connsiteY2" fmla="*/ 1031002 h 2356575"/>
                <a:gd name="connsiteX3" fmla="*/ 346735 w 346735"/>
                <a:gd name="connsiteY3" fmla="*/ 1432969 h 2356575"/>
                <a:gd name="connsiteX4" fmla="*/ 343667 w 346735"/>
                <a:gd name="connsiteY4" fmla="*/ 1656967 h 2356575"/>
                <a:gd name="connsiteX5" fmla="*/ 328325 w 346735"/>
                <a:gd name="connsiteY5" fmla="*/ 1954607 h 2356575"/>
                <a:gd name="connsiteX6" fmla="*/ 322188 w 346735"/>
                <a:gd name="connsiteY6" fmla="*/ 2126441 h 2356575"/>
                <a:gd name="connsiteX7" fmla="*/ 322188 w 346735"/>
                <a:gd name="connsiteY7" fmla="*/ 2270658 h 2356575"/>
                <a:gd name="connsiteX8" fmla="*/ 297640 w 346735"/>
                <a:gd name="connsiteY8" fmla="*/ 2328959 h 2356575"/>
                <a:gd name="connsiteX9" fmla="*/ 276161 w 346735"/>
                <a:gd name="connsiteY9" fmla="*/ 2350438 h 2356575"/>
                <a:gd name="connsiteX10" fmla="*/ 251613 w 346735"/>
                <a:gd name="connsiteY10" fmla="*/ 2356575 h 2356575"/>
                <a:gd name="connsiteX11" fmla="*/ 227066 w 346735"/>
                <a:gd name="connsiteY11" fmla="*/ 2347369 h 2356575"/>
                <a:gd name="connsiteX12" fmla="*/ 202518 w 346735"/>
                <a:gd name="connsiteY12" fmla="*/ 2325890 h 2356575"/>
                <a:gd name="connsiteX13" fmla="*/ 181039 w 346735"/>
                <a:gd name="connsiteY13" fmla="*/ 2292137 h 2356575"/>
                <a:gd name="connsiteX14" fmla="*/ 159560 w 346735"/>
                <a:gd name="connsiteY14" fmla="*/ 2258384 h 2356575"/>
                <a:gd name="connsiteX15" fmla="*/ 135012 w 346735"/>
                <a:gd name="connsiteY15" fmla="*/ 2227700 h 2356575"/>
                <a:gd name="connsiteX16" fmla="*/ 113533 w 346735"/>
                <a:gd name="connsiteY16" fmla="*/ 2181673 h 2356575"/>
                <a:gd name="connsiteX17" fmla="*/ 98190 w 346735"/>
                <a:gd name="connsiteY17" fmla="*/ 2108030 h 2356575"/>
                <a:gd name="connsiteX18" fmla="*/ 92054 w 346735"/>
                <a:gd name="connsiteY18" fmla="*/ 2006771 h 2356575"/>
                <a:gd name="connsiteX19" fmla="*/ 95122 w 346735"/>
                <a:gd name="connsiteY19" fmla="*/ 1939265 h 2356575"/>
                <a:gd name="connsiteX20" fmla="*/ 107396 w 346735"/>
                <a:gd name="connsiteY20" fmla="*/ 1825732 h 2356575"/>
                <a:gd name="connsiteX21" fmla="*/ 119670 w 346735"/>
                <a:gd name="connsiteY21" fmla="*/ 1690720 h 2356575"/>
                <a:gd name="connsiteX22" fmla="*/ 122738 w 346735"/>
                <a:gd name="connsiteY22" fmla="*/ 1534228 h 2356575"/>
                <a:gd name="connsiteX23" fmla="*/ 122738 w 346735"/>
                <a:gd name="connsiteY23" fmla="*/ 1052481 h 2356575"/>
                <a:gd name="connsiteX24" fmla="*/ 122738 w 346735"/>
                <a:gd name="connsiteY24" fmla="*/ 377420 h 2356575"/>
                <a:gd name="connsiteX25" fmla="*/ 125807 w 346735"/>
                <a:gd name="connsiteY25" fmla="*/ 340599 h 2356575"/>
                <a:gd name="connsiteX26" fmla="*/ 122738 w 346735"/>
                <a:gd name="connsiteY26" fmla="*/ 294572 h 2356575"/>
                <a:gd name="connsiteX27" fmla="*/ 98190 w 346735"/>
                <a:gd name="connsiteY27" fmla="*/ 214792 h 2356575"/>
                <a:gd name="connsiteX28" fmla="*/ 52164 w 346735"/>
                <a:gd name="connsiteY28" fmla="*/ 113533 h 2356575"/>
                <a:gd name="connsiteX29" fmla="*/ 30684 w 346735"/>
                <a:gd name="connsiteY29" fmla="*/ 76712 h 2356575"/>
                <a:gd name="connsiteX30" fmla="*/ 3068 w 346735"/>
                <a:gd name="connsiteY30" fmla="*/ 36822 h 2356575"/>
                <a:gd name="connsiteX31" fmla="*/ 0 w 346735"/>
                <a:gd name="connsiteY31" fmla="*/ 18411 h 2356575"/>
                <a:gd name="connsiteX32" fmla="*/ 3068 w 346735"/>
                <a:gd name="connsiteY32" fmla="*/ 3069 h 2356575"/>
                <a:gd name="connsiteX33" fmla="*/ 24547 w 346735"/>
                <a:gd name="connsiteY33" fmla="*/ 0 h 2356575"/>
                <a:gd name="connsiteX34" fmla="*/ 85917 w 346735"/>
                <a:gd name="connsiteY34" fmla="*/ 15343 h 2356575"/>
                <a:gd name="connsiteX35" fmla="*/ 230134 w 346735"/>
                <a:gd name="connsiteY35" fmla="*/ 55232 h 2356575"/>
                <a:gd name="connsiteX36" fmla="*/ 316051 w 346735"/>
                <a:gd name="connsiteY36" fmla="*/ 79780 h 2356575"/>
                <a:gd name="connsiteX37" fmla="*/ 343667 w 346735"/>
                <a:gd name="connsiteY37" fmla="*/ 236271 h 2356575"/>
                <a:gd name="connsiteX38" fmla="*/ 343667 w 346735"/>
                <a:gd name="connsiteY38" fmla="*/ 478679 h 235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6735" h="2356575">
                  <a:moveTo>
                    <a:pt x="343667" y="478679"/>
                  </a:moveTo>
                  <a:lnTo>
                    <a:pt x="343667" y="739498"/>
                  </a:lnTo>
                  <a:lnTo>
                    <a:pt x="343667" y="1031002"/>
                  </a:lnTo>
                  <a:cubicBezTo>
                    <a:pt x="344690" y="1164991"/>
                    <a:pt x="345712" y="1298980"/>
                    <a:pt x="346735" y="1432969"/>
                  </a:cubicBezTo>
                  <a:cubicBezTo>
                    <a:pt x="345712" y="1507635"/>
                    <a:pt x="344690" y="1582301"/>
                    <a:pt x="343667" y="1656967"/>
                  </a:cubicBezTo>
                  <a:lnTo>
                    <a:pt x="328325" y="1954607"/>
                  </a:lnTo>
                  <a:lnTo>
                    <a:pt x="322188" y="2126441"/>
                  </a:lnTo>
                  <a:lnTo>
                    <a:pt x="322188" y="2270658"/>
                  </a:lnTo>
                  <a:lnTo>
                    <a:pt x="297640" y="2328959"/>
                  </a:lnTo>
                  <a:lnTo>
                    <a:pt x="276161" y="2350438"/>
                  </a:lnTo>
                  <a:lnTo>
                    <a:pt x="251613" y="2356575"/>
                  </a:lnTo>
                  <a:lnTo>
                    <a:pt x="227066" y="2347369"/>
                  </a:lnTo>
                  <a:lnTo>
                    <a:pt x="202518" y="2325890"/>
                  </a:lnTo>
                  <a:lnTo>
                    <a:pt x="181039" y="2292137"/>
                  </a:lnTo>
                  <a:lnTo>
                    <a:pt x="159560" y="2258384"/>
                  </a:lnTo>
                  <a:lnTo>
                    <a:pt x="135012" y="2227700"/>
                  </a:lnTo>
                  <a:lnTo>
                    <a:pt x="113533" y="2181673"/>
                  </a:lnTo>
                  <a:lnTo>
                    <a:pt x="98190" y="2108030"/>
                  </a:lnTo>
                  <a:lnTo>
                    <a:pt x="92054" y="2006771"/>
                  </a:lnTo>
                  <a:lnTo>
                    <a:pt x="95122" y="1939265"/>
                  </a:lnTo>
                  <a:lnTo>
                    <a:pt x="107396" y="1825732"/>
                  </a:lnTo>
                  <a:lnTo>
                    <a:pt x="119670" y="1690720"/>
                  </a:lnTo>
                  <a:cubicBezTo>
                    <a:pt x="120693" y="1638556"/>
                    <a:pt x="121715" y="1586392"/>
                    <a:pt x="122738" y="1534228"/>
                  </a:cubicBezTo>
                  <a:lnTo>
                    <a:pt x="122738" y="1052481"/>
                  </a:lnTo>
                  <a:lnTo>
                    <a:pt x="122738" y="377420"/>
                  </a:lnTo>
                  <a:lnTo>
                    <a:pt x="125807" y="340599"/>
                  </a:lnTo>
                  <a:lnTo>
                    <a:pt x="122738" y="294572"/>
                  </a:lnTo>
                  <a:lnTo>
                    <a:pt x="98190" y="214792"/>
                  </a:lnTo>
                  <a:lnTo>
                    <a:pt x="52164" y="113533"/>
                  </a:lnTo>
                  <a:lnTo>
                    <a:pt x="30684" y="76712"/>
                  </a:lnTo>
                  <a:lnTo>
                    <a:pt x="3068" y="36822"/>
                  </a:lnTo>
                  <a:lnTo>
                    <a:pt x="0" y="18411"/>
                  </a:lnTo>
                  <a:lnTo>
                    <a:pt x="3068" y="3069"/>
                  </a:lnTo>
                  <a:lnTo>
                    <a:pt x="24547" y="0"/>
                  </a:lnTo>
                  <a:lnTo>
                    <a:pt x="85917" y="15343"/>
                  </a:lnTo>
                  <a:lnTo>
                    <a:pt x="230134" y="55232"/>
                  </a:lnTo>
                  <a:lnTo>
                    <a:pt x="316051" y="79780"/>
                  </a:lnTo>
                  <a:lnTo>
                    <a:pt x="343667" y="236271"/>
                  </a:lnTo>
                  <a:lnTo>
                    <a:pt x="343667" y="4786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0">
              <a:extLst>
                <a:ext uri="{FF2B5EF4-FFF2-40B4-BE49-F238E27FC236}">
                  <a16:creationId xmlns:a16="http://schemas.microsoft.com/office/drawing/2014/main" id="{B77B29B3-443D-4705-82D2-6D7B323C3B6E}"/>
                </a:ext>
              </a:extLst>
            </p:cNvPr>
            <p:cNvSpPr/>
            <p:nvPr/>
          </p:nvSpPr>
          <p:spPr>
            <a:xfrm>
              <a:off x="6289675" y="2582864"/>
              <a:ext cx="1809750" cy="2397125"/>
            </a:xfrm>
            <a:custGeom>
              <a:avLst/>
              <a:gdLst>
                <a:gd name="connsiteX0" fmla="*/ 589144 w 1810389"/>
                <a:gd name="connsiteY0" fmla="*/ 309914 h 2396465"/>
                <a:gd name="connsiteX1" fmla="*/ 401968 w 1810389"/>
                <a:gd name="connsiteY1" fmla="*/ 343667 h 2396465"/>
                <a:gd name="connsiteX2" fmla="*/ 217860 w 1810389"/>
                <a:gd name="connsiteY2" fmla="*/ 374352 h 2396465"/>
                <a:gd name="connsiteX3" fmla="*/ 42958 w 1810389"/>
                <a:gd name="connsiteY3" fmla="*/ 408105 h 2396465"/>
                <a:gd name="connsiteX4" fmla="*/ 0 w 1810389"/>
                <a:gd name="connsiteY4" fmla="*/ 208655 h 2396465"/>
                <a:gd name="connsiteX5" fmla="*/ 52164 w 1810389"/>
                <a:gd name="connsiteY5" fmla="*/ 220929 h 2396465"/>
                <a:gd name="connsiteX6" fmla="*/ 92054 w 1810389"/>
                <a:gd name="connsiteY6" fmla="*/ 223998 h 2396465"/>
                <a:gd name="connsiteX7" fmla="*/ 184107 w 1810389"/>
                <a:gd name="connsiteY7" fmla="*/ 214792 h 2396465"/>
                <a:gd name="connsiteX8" fmla="*/ 294572 w 1810389"/>
                <a:gd name="connsiteY8" fmla="*/ 196381 h 2396465"/>
                <a:gd name="connsiteX9" fmla="*/ 383557 w 1810389"/>
                <a:gd name="connsiteY9" fmla="*/ 177971 h 2396465"/>
                <a:gd name="connsiteX10" fmla="*/ 503227 w 1810389"/>
                <a:gd name="connsiteY10" fmla="*/ 156492 h 2396465"/>
                <a:gd name="connsiteX11" fmla="*/ 776320 w 1810389"/>
                <a:gd name="connsiteY11" fmla="*/ 116602 h 2396465"/>
                <a:gd name="connsiteX12" fmla="*/ 981906 w 1810389"/>
                <a:gd name="connsiteY12" fmla="*/ 88986 h 2396465"/>
                <a:gd name="connsiteX13" fmla="*/ 1178287 w 1810389"/>
                <a:gd name="connsiteY13" fmla="*/ 58301 h 2396465"/>
                <a:gd name="connsiteX14" fmla="*/ 1279546 w 1810389"/>
                <a:gd name="connsiteY14" fmla="*/ 42959 h 2396465"/>
                <a:gd name="connsiteX15" fmla="*/ 1390011 w 1810389"/>
                <a:gd name="connsiteY15" fmla="*/ 15343 h 2396465"/>
                <a:gd name="connsiteX16" fmla="*/ 1460585 w 1810389"/>
                <a:gd name="connsiteY16" fmla="*/ 0 h 2396465"/>
                <a:gd name="connsiteX17" fmla="*/ 1509681 w 1810389"/>
                <a:gd name="connsiteY17" fmla="*/ 3069 h 2396465"/>
                <a:gd name="connsiteX18" fmla="*/ 1564913 w 1810389"/>
                <a:gd name="connsiteY18" fmla="*/ 21479 h 2396465"/>
                <a:gd name="connsiteX19" fmla="*/ 1623213 w 1810389"/>
                <a:gd name="connsiteY19" fmla="*/ 55232 h 2396465"/>
                <a:gd name="connsiteX20" fmla="*/ 1675377 w 1810389"/>
                <a:gd name="connsiteY20" fmla="*/ 98191 h 2396465"/>
                <a:gd name="connsiteX21" fmla="*/ 1715267 w 1810389"/>
                <a:gd name="connsiteY21" fmla="*/ 135012 h 2396465"/>
                <a:gd name="connsiteX22" fmla="*/ 1745952 w 1810389"/>
                <a:gd name="connsiteY22" fmla="*/ 153423 h 2396465"/>
                <a:gd name="connsiteX23" fmla="*/ 1767431 w 1810389"/>
                <a:gd name="connsiteY23" fmla="*/ 168765 h 2396465"/>
                <a:gd name="connsiteX24" fmla="*/ 1785842 w 1810389"/>
                <a:gd name="connsiteY24" fmla="*/ 187176 h 2396465"/>
                <a:gd name="connsiteX25" fmla="*/ 1795047 w 1810389"/>
                <a:gd name="connsiteY25" fmla="*/ 202518 h 2396465"/>
                <a:gd name="connsiteX26" fmla="*/ 1807321 w 1810389"/>
                <a:gd name="connsiteY26" fmla="*/ 227066 h 2396465"/>
                <a:gd name="connsiteX27" fmla="*/ 1810389 w 1810389"/>
                <a:gd name="connsiteY27" fmla="*/ 242408 h 2396465"/>
                <a:gd name="connsiteX28" fmla="*/ 1810389 w 1810389"/>
                <a:gd name="connsiteY28" fmla="*/ 270024 h 2396465"/>
                <a:gd name="connsiteX29" fmla="*/ 1798115 w 1810389"/>
                <a:gd name="connsiteY29" fmla="*/ 303777 h 2396465"/>
                <a:gd name="connsiteX30" fmla="*/ 1770499 w 1810389"/>
                <a:gd name="connsiteY30" fmla="*/ 340599 h 2396465"/>
                <a:gd name="connsiteX31" fmla="*/ 1749020 w 1810389"/>
                <a:gd name="connsiteY31" fmla="*/ 371283 h 2396465"/>
                <a:gd name="connsiteX32" fmla="*/ 1730609 w 1810389"/>
                <a:gd name="connsiteY32" fmla="*/ 411173 h 2396465"/>
                <a:gd name="connsiteX33" fmla="*/ 1712199 w 1810389"/>
                <a:gd name="connsiteY33" fmla="*/ 472543 h 2396465"/>
                <a:gd name="connsiteX34" fmla="*/ 1696856 w 1810389"/>
                <a:gd name="connsiteY34" fmla="*/ 684266 h 2396465"/>
                <a:gd name="connsiteX35" fmla="*/ 1675377 w 1810389"/>
                <a:gd name="connsiteY35" fmla="*/ 1080097 h 2396465"/>
                <a:gd name="connsiteX36" fmla="*/ 1666172 w 1810389"/>
                <a:gd name="connsiteY36" fmla="*/ 1386943 h 2396465"/>
                <a:gd name="connsiteX37" fmla="*/ 1660035 w 1810389"/>
                <a:gd name="connsiteY37" fmla="*/ 1693788 h 2396465"/>
                <a:gd name="connsiteX38" fmla="*/ 1663103 w 1810389"/>
                <a:gd name="connsiteY38" fmla="*/ 1973018 h 2396465"/>
                <a:gd name="connsiteX39" fmla="*/ 1666172 w 1810389"/>
                <a:gd name="connsiteY39" fmla="*/ 2074277 h 2396465"/>
                <a:gd name="connsiteX40" fmla="*/ 1666172 w 1810389"/>
                <a:gd name="connsiteY40" fmla="*/ 2114167 h 2396465"/>
                <a:gd name="connsiteX41" fmla="*/ 1660035 w 1810389"/>
                <a:gd name="connsiteY41" fmla="*/ 2184741 h 2396465"/>
                <a:gd name="connsiteX42" fmla="*/ 1644693 w 1810389"/>
                <a:gd name="connsiteY42" fmla="*/ 2252247 h 2396465"/>
                <a:gd name="connsiteX43" fmla="*/ 1623213 w 1810389"/>
                <a:gd name="connsiteY43" fmla="*/ 2319753 h 2396465"/>
                <a:gd name="connsiteX44" fmla="*/ 1595597 w 1810389"/>
                <a:gd name="connsiteY44" fmla="*/ 2368849 h 2396465"/>
                <a:gd name="connsiteX45" fmla="*/ 1571050 w 1810389"/>
                <a:gd name="connsiteY45" fmla="*/ 2390328 h 2396465"/>
                <a:gd name="connsiteX46" fmla="*/ 1543434 w 1810389"/>
                <a:gd name="connsiteY46" fmla="*/ 2396465 h 2396465"/>
                <a:gd name="connsiteX47" fmla="*/ 1512749 w 1810389"/>
                <a:gd name="connsiteY47" fmla="*/ 2390328 h 2396465"/>
                <a:gd name="connsiteX48" fmla="*/ 1472859 w 1810389"/>
                <a:gd name="connsiteY48" fmla="*/ 2362712 h 2396465"/>
                <a:gd name="connsiteX49" fmla="*/ 1423764 w 1810389"/>
                <a:gd name="connsiteY49" fmla="*/ 2313616 h 2396465"/>
                <a:gd name="connsiteX50" fmla="*/ 1386942 w 1810389"/>
                <a:gd name="connsiteY50" fmla="*/ 2267590 h 2396465"/>
                <a:gd name="connsiteX51" fmla="*/ 1399216 w 1810389"/>
                <a:gd name="connsiteY51" fmla="*/ 2034387 h 2396465"/>
                <a:gd name="connsiteX52" fmla="*/ 1414558 w 1810389"/>
                <a:gd name="connsiteY52" fmla="*/ 1687651 h 2396465"/>
                <a:gd name="connsiteX53" fmla="*/ 1423764 w 1810389"/>
                <a:gd name="connsiteY53" fmla="*/ 1488202 h 2396465"/>
                <a:gd name="connsiteX54" fmla="*/ 1420695 w 1810389"/>
                <a:gd name="connsiteY54" fmla="*/ 1172151 h 2396465"/>
                <a:gd name="connsiteX55" fmla="*/ 1420695 w 1810389"/>
                <a:gd name="connsiteY55" fmla="*/ 865305 h 2396465"/>
                <a:gd name="connsiteX56" fmla="*/ 1420695 w 1810389"/>
                <a:gd name="connsiteY56" fmla="*/ 668924 h 2396465"/>
                <a:gd name="connsiteX57" fmla="*/ 1436038 w 1810389"/>
                <a:gd name="connsiteY57" fmla="*/ 451063 h 2396465"/>
                <a:gd name="connsiteX58" fmla="*/ 1442175 w 1810389"/>
                <a:gd name="connsiteY58" fmla="*/ 297641 h 2396465"/>
                <a:gd name="connsiteX59" fmla="*/ 1439106 w 1810389"/>
                <a:gd name="connsiteY59" fmla="*/ 273093 h 2396465"/>
                <a:gd name="connsiteX60" fmla="*/ 1426832 w 1810389"/>
                <a:gd name="connsiteY60" fmla="*/ 236271 h 2396465"/>
                <a:gd name="connsiteX61" fmla="*/ 1408422 w 1810389"/>
                <a:gd name="connsiteY61" fmla="*/ 211724 h 2396465"/>
                <a:gd name="connsiteX62" fmla="*/ 1368532 w 1810389"/>
                <a:gd name="connsiteY62" fmla="*/ 193313 h 2396465"/>
                <a:gd name="connsiteX63" fmla="*/ 1282615 w 1810389"/>
                <a:gd name="connsiteY63" fmla="*/ 202518 h 2396465"/>
                <a:gd name="connsiteX64" fmla="*/ 1009522 w 1810389"/>
                <a:gd name="connsiteY64" fmla="*/ 239340 h 2396465"/>
                <a:gd name="connsiteX65" fmla="*/ 589144 w 1810389"/>
                <a:gd name="connsiteY65" fmla="*/ 309914 h 23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0389" h="2396465">
                  <a:moveTo>
                    <a:pt x="589144" y="309914"/>
                  </a:moveTo>
                  <a:lnTo>
                    <a:pt x="401968" y="343667"/>
                  </a:lnTo>
                  <a:lnTo>
                    <a:pt x="217860" y="374352"/>
                  </a:lnTo>
                  <a:lnTo>
                    <a:pt x="42958" y="408105"/>
                  </a:lnTo>
                  <a:lnTo>
                    <a:pt x="0" y="208655"/>
                  </a:lnTo>
                  <a:lnTo>
                    <a:pt x="52164" y="220929"/>
                  </a:lnTo>
                  <a:lnTo>
                    <a:pt x="92054" y="223998"/>
                  </a:lnTo>
                  <a:lnTo>
                    <a:pt x="184107" y="214792"/>
                  </a:lnTo>
                  <a:lnTo>
                    <a:pt x="294572" y="196381"/>
                  </a:lnTo>
                  <a:lnTo>
                    <a:pt x="383557" y="177971"/>
                  </a:lnTo>
                  <a:lnTo>
                    <a:pt x="503227" y="156492"/>
                  </a:lnTo>
                  <a:lnTo>
                    <a:pt x="776320" y="116602"/>
                  </a:lnTo>
                  <a:lnTo>
                    <a:pt x="981906" y="88986"/>
                  </a:lnTo>
                  <a:lnTo>
                    <a:pt x="1178287" y="58301"/>
                  </a:lnTo>
                  <a:lnTo>
                    <a:pt x="1279546" y="42959"/>
                  </a:lnTo>
                  <a:lnTo>
                    <a:pt x="1390011" y="15343"/>
                  </a:lnTo>
                  <a:lnTo>
                    <a:pt x="1460585" y="0"/>
                  </a:lnTo>
                  <a:lnTo>
                    <a:pt x="1509681" y="3069"/>
                  </a:lnTo>
                  <a:lnTo>
                    <a:pt x="1564913" y="21479"/>
                  </a:lnTo>
                  <a:lnTo>
                    <a:pt x="1623213" y="55232"/>
                  </a:lnTo>
                  <a:lnTo>
                    <a:pt x="1675377" y="98191"/>
                  </a:lnTo>
                  <a:lnTo>
                    <a:pt x="1715267" y="135012"/>
                  </a:lnTo>
                  <a:lnTo>
                    <a:pt x="1745952" y="153423"/>
                  </a:lnTo>
                  <a:lnTo>
                    <a:pt x="1767431" y="168765"/>
                  </a:lnTo>
                  <a:lnTo>
                    <a:pt x="1785842" y="187176"/>
                  </a:lnTo>
                  <a:lnTo>
                    <a:pt x="1795047" y="202518"/>
                  </a:lnTo>
                  <a:lnTo>
                    <a:pt x="1807321" y="227066"/>
                  </a:lnTo>
                  <a:lnTo>
                    <a:pt x="1810389" y="242408"/>
                  </a:lnTo>
                  <a:lnTo>
                    <a:pt x="1810389" y="270024"/>
                  </a:lnTo>
                  <a:lnTo>
                    <a:pt x="1798115" y="303777"/>
                  </a:lnTo>
                  <a:lnTo>
                    <a:pt x="1770499" y="340599"/>
                  </a:lnTo>
                  <a:lnTo>
                    <a:pt x="1749020" y="371283"/>
                  </a:lnTo>
                  <a:lnTo>
                    <a:pt x="1730609" y="411173"/>
                  </a:lnTo>
                  <a:lnTo>
                    <a:pt x="1712199" y="472543"/>
                  </a:lnTo>
                  <a:lnTo>
                    <a:pt x="1696856" y="684266"/>
                  </a:lnTo>
                  <a:lnTo>
                    <a:pt x="1675377" y="1080097"/>
                  </a:lnTo>
                  <a:lnTo>
                    <a:pt x="1666172" y="1386943"/>
                  </a:lnTo>
                  <a:lnTo>
                    <a:pt x="1660035" y="1693788"/>
                  </a:lnTo>
                  <a:cubicBezTo>
                    <a:pt x="1661058" y="1786865"/>
                    <a:pt x="1662080" y="1879941"/>
                    <a:pt x="1663103" y="1973018"/>
                  </a:cubicBezTo>
                  <a:lnTo>
                    <a:pt x="1666172" y="2074277"/>
                  </a:lnTo>
                  <a:lnTo>
                    <a:pt x="1666172" y="2114167"/>
                  </a:lnTo>
                  <a:lnTo>
                    <a:pt x="1660035" y="2184741"/>
                  </a:lnTo>
                  <a:lnTo>
                    <a:pt x="1644693" y="2252247"/>
                  </a:lnTo>
                  <a:lnTo>
                    <a:pt x="1623213" y="2319753"/>
                  </a:lnTo>
                  <a:lnTo>
                    <a:pt x="1595597" y="2368849"/>
                  </a:lnTo>
                  <a:lnTo>
                    <a:pt x="1571050" y="2390328"/>
                  </a:lnTo>
                  <a:lnTo>
                    <a:pt x="1543434" y="2396465"/>
                  </a:lnTo>
                  <a:lnTo>
                    <a:pt x="1512749" y="2390328"/>
                  </a:lnTo>
                  <a:lnTo>
                    <a:pt x="1472859" y="2362712"/>
                  </a:lnTo>
                  <a:lnTo>
                    <a:pt x="1423764" y="2313616"/>
                  </a:lnTo>
                  <a:lnTo>
                    <a:pt x="1386942" y="2267590"/>
                  </a:lnTo>
                  <a:lnTo>
                    <a:pt x="1399216" y="2034387"/>
                  </a:lnTo>
                  <a:lnTo>
                    <a:pt x="1414558" y="1687651"/>
                  </a:lnTo>
                  <a:lnTo>
                    <a:pt x="1423764" y="1488202"/>
                  </a:lnTo>
                  <a:lnTo>
                    <a:pt x="1420695" y="1172151"/>
                  </a:lnTo>
                  <a:lnTo>
                    <a:pt x="1420695" y="865305"/>
                  </a:lnTo>
                  <a:lnTo>
                    <a:pt x="1420695" y="668924"/>
                  </a:lnTo>
                  <a:lnTo>
                    <a:pt x="1436038" y="451063"/>
                  </a:lnTo>
                  <a:lnTo>
                    <a:pt x="1442175" y="297641"/>
                  </a:lnTo>
                  <a:lnTo>
                    <a:pt x="1439106" y="273093"/>
                  </a:lnTo>
                  <a:lnTo>
                    <a:pt x="1426832" y="236271"/>
                  </a:lnTo>
                  <a:lnTo>
                    <a:pt x="1408422" y="211724"/>
                  </a:lnTo>
                  <a:lnTo>
                    <a:pt x="1368532" y="193313"/>
                  </a:lnTo>
                  <a:lnTo>
                    <a:pt x="1282615" y="202518"/>
                  </a:lnTo>
                  <a:lnTo>
                    <a:pt x="1009522" y="239340"/>
                  </a:lnTo>
                  <a:lnTo>
                    <a:pt x="589144" y="309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55BD9640-BE0B-4D55-B94C-35A740F826EC}"/>
                </a:ext>
              </a:extLst>
            </p:cNvPr>
            <p:cNvSpPr/>
            <p:nvPr/>
          </p:nvSpPr>
          <p:spPr>
            <a:xfrm>
              <a:off x="6323013" y="3267075"/>
              <a:ext cx="1447800" cy="344488"/>
            </a:xfrm>
            <a:custGeom>
              <a:avLst/>
              <a:gdLst>
                <a:gd name="connsiteX0" fmla="*/ 766763 w 1447800"/>
                <a:gd name="connsiteY0" fmla="*/ 78581 h 345281"/>
                <a:gd name="connsiteX1" fmla="*/ 1195388 w 1447800"/>
                <a:gd name="connsiteY1" fmla="*/ 28575 h 345281"/>
                <a:gd name="connsiteX2" fmla="*/ 1447800 w 1447800"/>
                <a:gd name="connsiteY2" fmla="*/ 0 h 345281"/>
                <a:gd name="connsiteX3" fmla="*/ 1438275 w 1447800"/>
                <a:gd name="connsiteY3" fmla="*/ 200025 h 345281"/>
                <a:gd name="connsiteX4" fmla="*/ 1207294 w 1447800"/>
                <a:gd name="connsiteY4" fmla="*/ 226219 h 345281"/>
                <a:gd name="connsiteX5" fmla="*/ 916782 w 1447800"/>
                <a:gd name="connsiteY5" fmla="*/ 254794 h 345281"/>
                <a:gd name="connsiteX6" fmla="*/ 645319 w 1447800"/>
                <a:gd name="connsiteY6" fmla="*/ 280988 h 345281"/>
                <a:gd name="connsiteX7" fmla="*/ 388144 w 1447800"/>
                <a:gd name="connsiteY7" fmla="*/ 307181 h 345281"/>
                <a:gd name="connsiteX8" fmla="*/ 0 w 1447800"/>
                <a:gd name="connsiteY8" fmla="*/ 345281 h 345281"/>
                <a:gd name="connsiteX9" fmla="*/ 4763 w 1447800"/>
                <a:gd name="connsiteY9" fmla="*/ 164306 h 345281"/>
                <a:gd name="connsiteX10" fmla="*/ 192882 w 1447800"/>
                <a:gd name="connsiteY10" fmla="*/ 147638 h 345281"/>
                <a:gd name="connsiteX11" fmla="*/ 488157 w 1447800"/>
                <a:gd name="connsiteY11" fmla="*/ 111919 h 345281"/>
                <a:gd name="connsiteX12" fmla="*/ 766763 w 1447800"/>
                <a:gd name="connsiteY12" fmla="*/ 785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0" h="345281">
                  <a:moveTo>
                    <a:pt x="766763" y="78581"/>
                  </a:moveTo>
                  <a:lnTo>
                    <a:pt x="1195388" y="28575"/>
                  </a:lnTo>
                  <a:lnTo>
                    <a:pt x="1447800" y="0"/>
                  </a:lnTo>
                  <a:lnTo>
                    <a:pt x="1438275" y="200025"/>
                  </a:lnTo>
                  <a:lnTo>
                    <a:pt x="1207294" y="226219"/>
                  </a:lnTo>
                  <a:lnTo>
                    <a:pt x="916782" y="254794"/>
                  </a:lnTo>
                  <a:lnTo>
                    <a:pt x="645319" y="280988"/>
                  </a:lnTo>
                  <a:lnTo>
                    <a:pt x="388144" y="307181"/>
                  </a:lnTo>
                  <a:lnTo>
                    <a:pt x="0" y="345281"/>
                  </a:lnTo>
                  <a:lnTo>
                    <a:pt x="4763" y="164306"/>
                  </a:lnTo>
                  <a:lnTo>
                    <a:pt x="192882" y="147638"/>
                  </a:lnTo>
                  <a:lnTo>
                    <a:pt x="488157" y="111919"/>
                  </a:lnTo>
                  <a:lnTo>
                    <a:pt x="766763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2">
              <a:extLst>
                <a:ext uri="{FF2B5EF4-FFF2-40B4-BE49-F238E27FC236}">
                  <a16:creationId xmlns:a16="http://schemas.microsoft.com/office/drawing/2014/main" id="{8C0D6FA0-F31C-466B-8BE9-B72BF3A2929A}"/>
                </a:ext>
              </a:extLst>
            </p:cNvPr>
            <p:cNvSpPr/>
            <p:nvPr/>
          </p:nvSpPr>
          <p:spPr>
            <a:xfrm>
              <a:off x="6323013" y="3913188"/>
              <a:ext cx="1441450" cy="392112"/>
            </a:xfrm>
            <a:custGeom>
              <a:avLst/>
              <a:gdLst>
                <a:gd name="connsiteX0" fmla="*/ 719138 w 1440657"/>
                <a:gd name="connsiteY0" fmla="*/ 116681 h 392906"/>
                <a:gd name="connsiteX1" fmla="*/ 1028700 w 1440657"/>
                <a:gd name="connsiteY1" fmla="*/ 66675 h 392906"/>
                <a:gd name="connsiteX2" fmla="*/ 1228725 w 1440657"/>
                <a:gd name="connsiteY2" fmla="*/ 33337 h 392906"/>
                <a:gd name="connsiteX3" fmla="*/ 1440657 w 1440657"/>
                <a:gd name="connsiteY3" fmla="*/ 0 h 392906"/>
                <a:gd name="connsiteX4" fmla="*/ 1433513 w 1440657"/>
                <a:gd name="connsiteY4" fmla="*/ 176212 h 392906"/>
                <a:gd name="connsiteX5" fmla="*/ 1226344 w 1440657"/>
                <a:gd name="connsiteY5" fmla="*/ 214312 h 392906"/>
                <a:gd name="connsiteX6" fmla="*/ 1069182 w 1440657"/>
                <a:gd name="connsiteY6" fmla="*/ 242887 h 392906"/>
                <a:gd name="connsiteX7" fmla="*/ 907257 w 1440657"/>
                <a:gd name="connsiteY7" fmla="*/ 266700 h 392906"/>
                <a:gd name="connsiteX8" fmla="*/ 716757 w 1440657"/>
                <a:gd name="connsiteY8" fmla="*/ 295275 h 392906"/>
                <a:gd name="connsiteX9" fmla="*/ 509588 w 1440657"/>
                <a:gd name="connsiteY9" fmla="*/ 326231 h 392906"/>
                <a:gd name="connsiteX10" fmla="*/ 319088 w 1440657"/>
                <a:gd name="connsiteY10" fmla="*/ 352425 h 392906"/>
                <a:gd name="connsiteX11" fmla="*/ 173832 w 1440657"/>
                <a:gd name="connsiteY11" fmla="*/ 371475 h 392906"/>
                <a:gd name="connsiteX12" fmla="*/ 4763 w 1440657"/>
                <a:gd name="connsiteY12" fmla="*/ 392906 h 392906"/>
                <a:gd name="connsiteX13" fmla="*/ 0 w 1440657"/>
                <a:gd name="connsiteY13" fmla="*/ 214312 h 392906"/>
                <a:gd name="connsiteX14" fmla="*/ 252413 w 1440657"/>
                <a:gd name="connsiteY14" fmla="*/ 180975 h 392906"/>
                <a:gd name="connsiteX15" fmla="*/ 592932 w 1440657"/>
                <a:gd name="connsiteY15" fmla="*/ 133350 h 392906"/>
                <a:gd name="connsiteX16" fmla="*/ 719138 w 1440657"/>
                <a:gd name="connsiteY16" fmla="*/ 116681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0657" h="392906">
                  <a:moveTo>
                    <a:pt x="719138" y="116681"/>
                  </a:moveTo>
                  <a:lnTo>
                    <a:pt x="1028700" y="66675"/>
                  </a:lnTo>
                  <a:lnTo>
                    <a:pt x="1228725" y="33337"/>
                  </a:lnTo>
                  <a:lnTo>
                    <a:pt x="1440657" y="0"/>
                  </a:lnTo>
                  <a:lnTo>
                    <a:pt x="1433513" y="176212"/>
                  </a:lnTo>
                  <a:lnTo>
                    <a:pt x="1226344" y="214312"/>
                  </a:lnTo>
                  <a:lnTo>
                    <a:pt x="1069182" y="242887"/>
                  </a:lnTo>
                  <a:lnTo>
                    <a:pt x="907257" y="266700"/>
                  </a:lnTo>
                  <a:lnTo>
                    <a:pt x="716757" y="295275"/>
                  </a:lnTo>
                  <a:lnTo>
                    <a:pt x="509588" y="326231"/>
                  </a:lnTo>
                  <a:lnTo>
                    <a:pt x="319088" y="352425"/>
                  </a:lnTo>
                  <a:lnTo>
                    <a:pt x="173832" y="371475"/>
                  </a:lnTo>
                  <a:lnTo>
                    <a:pt x="4763" y="392906"/>
                  </a:lnTo>
                  <a:lnTo>
                    <a:pt x="0" y="214312"/>
                  </a:lnTo>
                  <a:lnTo>
                    <a:pt x="252413" y="180975"/>
                  </a:lnTo>
                  <a:lnTo>
                    <a:pt x="592932" y="133350"/>
                  </a:lnTo>
                  <a:lnTo>
                    <a:pt x="719138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73">
              <a:extLst>
                <a:ext uri="{FF2B5EF4-FFF2-40B4-BE49-F238E27FC236}">
                  <a16:creationId xmlns:a16="http://schemas.microsoft.com/office/drawing/2014/main" id="{CE5FA883-C7F2-4CEF-8A21-697DA2F32230}"/>
                </a:ext>
              </a:extLst>
            </p:cNvPr>
            <p:cNvSpPr/>
            <p:nvPr/>
          </p:nvSpPr>
          <p:spPr>
            <a:xfrm>
              <a:off x="6292851" y="4649788"/>
              <a:ext cx="1452563" cy="342900"/>
            </a:xfrm>
            <a:custGeom>
              <a:avLst/>
              <a:gdLst>
                <a:gd name="connsiteX0" fmla="*/ 831056 w 1452563"/>
                <a:gd name="connsiteY0" fmla="*/ 69057 h 342900"/>
                <a:gd name="connsiteX1" fmla="*/ 1083469 w 1452563"/>
                <a:gd name="connsiteY1" fmla="*/ 40482 h 342900"/>
                <a:gd name="connsiteX2" fmla="*/ 1452563 w 1452563"/>
                <a:gd name="connsiteY2" fmla="*/ 0 h 342900"/>
                <a:gd name="connsiteX3" fmla="*/ 1447800 w 1452563"/>
                <a:gd name="connsiteY3" fmla="*/ 180975 h 342900"/>
                <a:gd name="connsiteX4" fmla="*/ 1264444 w 1452563"/>
                <a:gd name="connsiteY4" fmla="*/ 192882 h 342900"/>
                <a:gd name="connsiteX5" fmla="*/ 1004888 w 1452563"/>
                <a:gd name="connsiteY5" fmla="*/ 216694 h 342900"/>
                <a:gd name="connsiteX6" fmla="*/ 721519 w 1452563"/>
                <a:gd name="connsiteY6" fmla="*/ 247650 h 342900"/>
                <a:gd name="connsiteX7" fmla="*/ 461963 w 1452563"/>
                <a:gd name="connsiteY7" fmla="*/ 278607 h 342900"/>
                <a:gd name="connsiteX8" fmla="*/ 214313 w 1452563"/>
                <a:gd name="connsiteY8" fmla="*/ 314325 h 342900"/>
                <a:gd name="connsiteX9" fmla="*/ 145256 w 1452563"/>
                <a:gd name="connsiteY9" fmla="*/ 338138 h 342900"/>
                <a:gd name="connsiteX10" fmla="*/ 88106 w 1452563"/>
                <a:gd name="connsiteY10" fmla="*/ 340519 h 342900"/>
                <a:gd name="connsiteX11" fmla="*/ 0 w 1452563"/>
                <a:gd name="connsiteY11" fmla="*/ 342900 h 342900"/>
                <a:gd name="connsiteX12" fmla="*/ 16669 w 1452563"/>
                <a:gd name="connsiteY12" fmla="*/ 166688 h 342900"/>
                <a:gd name="connsiteX13" fmla="*/ 292894 w 1452563"/>
                <a:gd name="connsiteY13" fmla="*/ 133350 h 342900"/>
                <a:gd name="connsiteX14" fmla="*/ 590550 w 1452563"/>
                <a:gd name="connsiteY14" fmla="*/ 97632 h 342900"/>
                <a:gd name="connsiteX15" fmla="*/ 831056 w 1452563"/>
                <a:gd name="connsiteY15" fmla="*/ 690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563" h="342900">
                  <a:moveTo>
                    <a:pt x="831056" y="69057"/>
                  </a:moveTo>
                  <a:lnTo>
                    <a:pt x="1083469" y="40482"/>
                  </a:lnTo>
                  <a:lnTo>
                    <a:pt x="1452563" y="0"/>
                  </a:lnTo>
                  <a:lnTo>
                    <a:pt x="1447800" y="180975"/>
                  </a:lnTo>
                  <a:lnTo>
                    <a:pt x="1264444" y="192882"/>
                  </a:lnTo>
                  <a:lnTo>
                    <a:pt x="1004888" y="216694"/>
                  </a:lnTo>
                  <a:lnTo>
                    <a:pt x="721519" y="247650"/>
                  </a:lnTo>
                  <a:lnTo>
                    <a:pt x="461963" y="278607"/>
                  </a:lnTo>
                  <a:lnTo>
                    <a:pt x="214313" y="314325"/>
                  </a:lnTo>
                  <a:lnTo>
                    <a:pt x="145256" y="338138"/>
                  </a:lnTo>
                  <a:lnTo>
                    <a:pt x="88106" y="340519"/>
                  </a:lnTo>
                  <a:lnTo>
                    <a:pt x="0" y="342900"/>
                  </a:lnTo>
                  <a:lnTo>
                    <a:pt x="16669" y="166688"/>
                  </a:lnTo>
                  <a:lnTo>
                    <a:pt x="292894" y="133350"/>
                  </a:lnTo>
                  <a:lnTo>
                    <a:pt x="590550" y="97632"/>
                  </a:lnTo>
                  <a:lnTo>
                    <a:pt x="831056" y="69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5">
              <a:extLst>
                <a:ext uri="{FF2B5EF4-FFF2-40B4-BE49-F238E27FC236}">
                  <a16:creationId xmlns:a16="http://schemas.microsoft.com/office/drawing/2014/main" id="{C0E72C20-FB1D-481A-B2FE-7527D113F402}"/>
                </a:ext>
              </a:extLst>
            </p:cNvPr>
            <p:cNvSpPr/>
            <p:nvPr/>
          </p:nvSpPr>
          <p:spPr>
            <a:xfrm>
              <a:off x="5410200" y="4945063"/>
              <a:ext cx="1481138" cy="984250"/>
            </a:xfrm>
            <a:custGeom>
              <a:avLst/>
              <a:gdLst>
                <a:gd name="connsiteX0" fmla="*/ 785813 w 1481138"/>
                <a:gd name="connsiteY0" fmla="*/ 483394 h 983457"/>
                <a:gd name="connsiteX1" fmla="*/ 866775 w 1481138"/>
                <a:gd name="connsiteY1" fmla="*/ 411957 h 983457"/>
                <a:gd name="connsiteX2" fmla="*/ 942975 w 1481138"/>
                <a:gd name="connsiteY2" fmla="*/ 340519 h 983457"/>
                <a:gd name="connsiteX3" fmla="*/ 1012031 w 1481138"/>
                <a:gd name="connsiteY3" fmla="*/ 271463 h 983457"/>
                <a:gd name="connsiteX4" fmla="*/ 1021556 w 1481138"/>
                <a:gd name="connsiteY4" fmla="*/ 247650 h 983457"/>
                <a:gd name="connsiteX5" fmla="*/ 1028700 w 1481138"/>
                <a:gd name="connsiteY5" fmla="*/ 183357 h 983457"/>
                <a:gd name="connsiteX6" fmla="*/ 1028700 w 1481138"/>
                <a:gd name="connsiteY6" fmla="*/ 140494 h 983457"/>
                <a:gd name="connsiteX7" fmla="*/ 1023938 w 1481138"/>
                <a:gd name="connsiteY7" fmla="*/ 109538 h 983457"/>
                <a:gd name="connsiteX8" fmla="*/ 1009650 w 1481138"/>
                <a:gd name="connsiteY8" fmla="*/ 73819 h 983457"/>
                <a:gd name="connsiteX9" fmla="*/ 973931 w 1481138"/>
                <a:gd name="connsiteY9" fmla="*/ 14288 h 983457"/>
                <a:gd name="connsiteX10" fmla="*/ 1042988 w 1481138"/>
                <a:gd name="connsiteY10" fmla="*/ 0 h 983457"/>
                <a:gd name="connsiteX11" fmla="*/ 1083469 w 1481138"/>
                <a:gd name="connsiteY11" fmla="*/ 52388 h 983457"/>
                <a:gd name="connsiteX12" fmla="*/ 1109663 w 1481138"/>
                <a:gd name="connsiteY12" fmla="*/ 80963 h 983457"/>
                <a:gd name="connsiteX13" fmla="*/ 1157288 w 1481138"/>
                <a:gd name="connsiteY13" fmla="*/ 119063 h 983457"/>
                <a:gd name="connsiteX14" fmla="*/ 1209675 w 1481138"/>
                <a:gd name="connsiteY14" fmla="*/ 150019 h 983457"/>
                <a:gd name="connsiteX15" fmla="*/ 1264444 w 1481138"/>
                <a:gd name="connsiteY15" fmla="*/ 183357 h 983457"/>
                <a:gd name="connsiteX16" fmla="*/ 1331119 w 1481138"/>
                <a:gd name="connsiteY16" fmla="*/ 216694 h 983457"/>
                <a:gd name="connsiteX17" fmla="*/ 1393031 w 1481138"/>
                <a:gd name="connsiteY17" fmla="*/ 254794 h 983457"/>
                <a:gd name="connsiteX18" fmla="*/ 1435894 w 1481138"/>
                <a:gd name="connsiteY18" fmla="*/ 285750 h 983457"/>
                <a:gd name="connsiteX19" fmla="*/ 1459706 w 1481138"/>
                <a:gd name="connsiteY19" fmla="*/ 307182 h 983457"/>
                <a:gd name="connsiteX20" fmla="*/ 1476375 w 1481138"/>
                <a:gd name="connsiteY20" fmla="*/ 328613 h 983457"/>
                <a:gd name="connsiteX21" fmla="*/ 1481138 w 1481138"/>
                <a:gd name="connsiteY21" fmla="*/ 345282 h 983457"/>
                <a:gd name="connsiteX22" fmla="*/ 1466850 w 1481138"/>
                <a:gd name="connsiteY22" fmla="*/ 361950 h 983457"/>
                <a:gd name="connsiteX23" fmla="*/ 1443038 w 1481138"/>
                <a:gd name="connsiteY23" fmla="*/ 373857 h 983457"/>
                <a:gd name="connsiteX24" fmla="*/ 1390650 w 1481138"/>
                <a:gd name="connsiteY24" fmla="*/ 383382 h 983457"/>
                <a:gd name="connsiteX25" fmla="*/ 1354931 w 1481138"/>
                <a:gd name="connsiteY25" fmla="*/ 390525 h 983457"/>
                <a:gd name="connsiteX26" fmla="*/ 1297781 w 1481138"/>
                <a:gd name="connsiteY26" fmla="*/ 407194 h 983457"/>
                <a:gd name="connsiteX27" fmla="*/ 1240631 w 1481138"/>
                <a:gd name="connsiteY27" fmla="*/ 428625 h 983457"/>
                <a:gd name="connsiteX28" fmla="*/ 1171575 w 1481138"/>
                <a:gd name="connsiteY28" fmla="*/ 476250 h 983457"/>
                <a:gd name="connsiteX29" fmla="*/ 1064419 w 1481138"/>
                <a:gd name="connsiteY29" fmla="*/ 542925 h 983457"/>
                <a:gd name="connsiteX30" fmla="*/ 962025 w 1481138"/>
                <a:gd name="connsiteY30" fmla="*/ 602457 h 983457"/>
                <a:gd name="connsiteX31" fmla="*/ 869156 w 1481138"/>
                <a:gd name="connsiteY31" fmla="*/ 657225 h 983457"/>
                <a:gd name="connsiteX32" fmla="*/ 711994 w 1481138"/>
                <a:gd name="connsiteY32" fmla="*/ 740569 h 983457"/>
                <a:gd name="connsiteX33" fmla="*/ 635794 w 1481138"/>
                <a:gd name="connsiteY33" fmla="*/ 778669 h 983457"/>
                <a:gd name="connsiteX34" fmla="*/ 523875 w 1481138"/>
                <a:gd name="connsiteY34" fmla="*/ 833438 h 983457"/>
                <a:gd name="connsiteX35" fmla="*/ 423863 w 1481138"/>
                <a:gd name="connsiteY35" fmla="*/ 873919 h 983457"/>
                <a:gd name="connsiteX36" fmla="*/ 307181 w 1481138"/>
                <a:gd name="connsiteY36" fmla="*/ 919163 h 983457"/>
                <a:gd name="connsiteX37" fmla="*/ 173831 w 1481138"/>
                <a:gd name="connsiteY37" fmla="*/ 962025 h 983457"/>
                <a:gd name="connsiteX38" fmla="*/ 92869 w 1481138"/>
                <a:gd name="connsiteY38" fmla="*/ 981075 h 983457"/>
                <a:gd name="connsiteX39" fmla="*/ 38100 w 1481138"/>
                <a:gd name="connsiteY39" fmla="*/ 983457 h 983457"/>
                <a:gd name="connsiteX40" fmla="*/ 2381 w 1481138"/>
                <a:gd name="connsiteY40" fmla="*/ 971550 h 983457"/>
                <a:gd name="connsiteX41" fmla="*/ 0 w 1481138"/>
                <a:gd name="connsiteY41" fmla="*/ 959644 h 983457"/>
                <a:gd name="connsiteX42" fmla="*/ 16669 w 1481138"/>
                <a:gd name="connsiteY42" fmla="*/ 940594 h 983457"/>
                <a:gd name="connsiteX43" fmla="*/ 64294 w 1481138"/>
                <a:gd name="connsiteY43" fmla="*/ 912019 h 983457"/>
                <a:gd name="connsiteX44" fmla="*/ 157163 w 1481138"/>
                <a:gd name="connsiteY44" fmla="*/ 873919 h 983457"/>
                <a:gd name="connsiteX45" fmla="*/ 273844 w 1481138"/>
                <a:gd name="connsiteY45" fmla="*/ 819150 h 983457"/>
                <a:gd name="connsiteX46" fmla="*/ 416719 w 1481138"/>
                <a:gd name="connsiteY46" fmla="*/ 745332 h 983457"/>
                <a:gd name="connsiteX47" fmla="*/ 573881 w 1481138"/>
                <a:gd name="connsiteY47" fmla="*/ 645319 h 983457"/>
                <a:gd name="connsiteX48" fmla="*/ 704850 w 1481138"/>
                <a:gd name="connsiteY48" fmla="*/ 550069 h 983457"/>
                <a:gd name="connsiteX49" fmla="*/ 785813 w 1481138"/>
                <a:gd name="connsiteY49" fmla="*/ 483394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81138" h="983457">
                  <a:moveTo>
                    <a:pt x="785813" y="483394"/>
                  </a:moveTo>
                  <a:lnTo>
                    <a:pt x="866775" y="411957"/>
                  </a:lnTo>
                  <a:lnTo>
                    <a:pt x="942975" y="340519"/>
                  </a:lnTo>
                  <a:lnTo>
                    <a:pt x="1012031" y="271463"/>
                  </a:lnTo>
                  <a:lnTo>
                    <a:pt x="1021556" y="247650"/>
                  </a:lnTo>
                  <a:lnTo>
                    <a:pt x="1028700" y="183357"/>
                  </a:lnTo>
                  <a:lnTo>
                    <a:pt x="1028700" y="140494"/>
                  </a:lnTo>
                  <a:lnTo>
                    <a:pt x="1023938" y="109538"/>
                  </a:lnTo>
                  <a:lnTo>
                    <a:pt x="1009650" y="73819"/>
                  </a:lnTo>
                  <a:lnTo>
                    <a:pt x="973931" y="14288"/>
                  </a:lnTo>
                  <a:lnTo>
                    <a:pt x="1042988" y="0"/>
                  </a:lnTo>
                  <a:lnTo>
                    <a:pt x="1083469" y="52388"/>
                  </a:lnTo>
                  <a:lnTo>
                    <a:pt x="1109663" y="80963"/>
                  </a:lnTo>
                  <a:lnTo>
                    <a:pt x="1157288" y="119063"/>
                  </a:lnTo>
                  <a:lnTo>
                    <a:pt x="1209675" y="150019"/>
                  </a:lnTo>
                  <a:lnTo>
                    <a:pt x="1264444" y="183357"/>
                  </a:lnTo>
                  <a:lnTo>
                    <a:pt x="1331119" y="216694"/>
                  </a:lnTo>
                  <a:lnTo>
                    <a:pt x="1393031" y="254794"/>
                  </a:lnTo>
                  <a:lnTo>
                    <a:pt x="1435894" y="285750"/>
                  </a:lnTo>
                  <a:lnTo>
                    <a:pt x="1459706" y="307182"/>
                  </a:lnTo>
                  <a:lnTo>
                    <a:pt x="1476375" y="328613"/>
                  </a:lnTo>
                  <a:lnTo>
                    <a:pt x="1481138" y="345282"/>
                  </a:lnTo>
                  <a:lnTo>
                    <a:pt x="1466850" y="361950"/>
                  </a:lnTo>
                  <a:lnTo>
                    <a:pt x="1443038" y="373857"/>
                  </a:lnTo>
                  <a:lnTo>
                    <a:pt x="1390650" y="383382"/>
                  </a:lnTo>
                  <a:lnTo>
                    <a:pt x="1354931" y="390525"/>
                  </a:lnTo>
                  <a:lnTo>
                    <a:pt x="1297781" y="407194"/>
                  </a:lnTo>
                  <a:lnTo>
                    <a:pt x="1240631" y="428625"/>
                  </a:lnTo>
                  <a:lnTo>
                    <a:pt x="1171575" y="476250"/>
                  </a:lnTo>
                  <a:lnTo>
                    <a:pt x="1064419" y="542925"/>
                  </a:lnTo>
                  <a:lnTo>
                    <a:pt x="962025" y="602457"/>
                  </a:lnTo>
                  <a:lnTo>
                    <a:pt x="869156" y="657225"/>
                  </a:lnTo>
                  <a:lnTo>
                    <a:pt x="711994" y="740569"/>
                  </a:lnTo>
                  <a:lnTo>
                    <a:pt x="635794" y="778669"/>
                  </a:lnTo>
                  <a:lnTo>
                    <a:pt x="523875" y="833438"/>
                  </a:lnTo>
                  <a:lnTo>
                    <a:pt x="423863" y="873919"/>
                  </a:lnTo>
                  <a:lnTo>
                    <a:pt x="307181" y="919163"/>
                  </a:lnTo>
                  <a:lnTo>
                    <a:pt x="173831" y="962025"/>
                  </a:lnTo>
                  <a:lnTo>
                    <a:pt x="92869" y="981075"/>
                  </a:lnTo>
                  <a:lnTo>
                    <a:pt x="38100" y="983457"/>
                  </a:lnTo>
                  <a:lnTo>
                    <a:pt x="2381" y="971550"/>
                  </a:lnTo>
                  <a:lnTo>
                    <a:pt x="0" y="959644"/>
                  </a:lnTo>
                  <a:lnTo>
                    <a:pt x="16669" y="940594"/>
                  </a:lnTo>
                  <a:lnTo>
                    <a:pt x="64294" y="912019"/>
                  </a:lnTo>
                  <a:lnTo>
                    <a:pt x="157163" y="873919"/>
                  </a:lnTo>
                  <a:cubicBezTo>
                    <a:pt x="196076" y="855704"/>
                    <a:pt x="235416" y="838368"/>
                    <a:pt x="273844" y="819150"/>
                  </a:cubicBezTo>
                  <a:lnTo>
                    <a:pt x="416719" y="745332"/>
                  </a:lnTo>
                  <a:lnTo>
                    <a:pt x="573881" y="645319"/>
                  </a:lnTo>
                  <a:lnTo>
                    <a:pt x="704850" y="550069"/>
                  </a:lnTo>
                  <a:lnTo>
                    <a:pt x="785813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699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8" grpId="0" animBg="1"/>
      <p:bldP spid="75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6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8B8BBF4D-FE65-49EC-81D5-34074DBF5180}"/>
              </a:ext>
            </a:extLst>
          </p:cNvPr>
          <p:cNvGrpSpPr/>
          <p:nvPr/>
        </p:nvGrpSpPr>
        <p:grpSpPr>
          <a:xfrm>
            <a:off x="3492500" y="1662113"/>
            <a:ext cx="4745038" cy="4267200"/>
            <a:chOff x="3492500" y="1662113"/>
            <a:chExt cx="4745038" cy="4267200"/>
          </a:xfrm>
          <a:solidFill>
            <a:schemeClr val="tx1"/>
          </a:solidFill>
        </p:grpSpPr>
        <p:sp>
          <p:nvSpPr>
            <p:cNvPr id="3" name="フリーフォーム 60">
              <a:extLst>
                <a:ext uri="{FF2B5EF4-FFF2-40B4-BE49-F238E27FC236}">
                  <a16:creationId xmlns:a16="http://schemas.microsoft.com/office/drawing/2014/main" id="{63A21E0D-3A81-4705-9FE1-BA2867A10717}"/>
                </a:ext>
              </a:extLst>
            </p:cNvPr>
            <p:cNvSpPr/>
            <p:nvPr/>
          </p:nvSpPr>
          <p:spPr>
            <a:xfrm>
              <a:off x="3492500" y="1751013"/>
              <a:ext cx="1504950" cy="1739900"/>
            </a:xfrm>
            <a:custGeom>
              <a:avLst/>
              <a:gdLst>
                <a:gd name="connsiteX0" fmla="*/ 1097756 w 1504950"/>
                <a:gd name="connsiteY0" fmla="*/ 792956 h 1740694"/>
                <a:gd name="connsiteX1" fmla="*/ 1233488 w 1504950"/>
                <a:gd name="connsiteY1" fmla="*/ 614362 h 1740694"/>
                <a:gd name="connsiteX2" fmla="*/ 1331119 w 1504950"/>
                <a:gd name="connsiteY2" fmla="*/ 476250 h 1740694"/>
                <a:gd name="connsiteX3" fmla="*/ 1400175 w 1504950"/>
                <a:gd name="connsiteY3" fmla="*/ 440531 h 1740694"/>
                <a:gd name="connsiteX4" fmla="*/ 1447800 w 1504950"/>
                <a:gd name="connsiteY4" fmla="*/ 409575 h 1740694"/>
                <a:gd name="connsiteX5" fmla="*/ 1481138 w 1504950"/>
                <a:gd name="connsiteY5" fmla="*/ 381000 h 1740694"/>
                <a:gd name="connsiteX6" fmla="*/ 1497806 w 1504950"/>
                <a:gd name="connsiteY6" fmla="*/ 357187 h 1740694"/>
                <a:gd name="connsiteX7" fmla="*/ 1504950 w 1504950"/>
                <a:gd name="connsiteY7" fmla="*/ 330994 h 1740694"/>
                <a:gd name="connsiteX8" fmla="*/ 1504950 w 1504950"/>
                <a:gd name="connsiteY8" fmla="*/ 311944 h 1740694"/>
                <a:gd name="connsiteX9" fmla="*/ 1495425 w 1504950"/>
                <a:gd name="connsiteY9" fmla="*/ 288131 h 1740694"/>
                <a:gd name="connsiteX10" fmla="*/ 1459706 w 1504950"/>
                <a:gd name="connsiteY10" fmla="*/ 254794 h 1740694"/>
                <a:gd name="connsiteX11" fmla="*/ 1393031 w 1504950"/>
                <a:gd name="connsiteY11" fmla="*/ 207169 h 1740694"/>
                <a:gd name="connsiteX12" fmla="*/ 1302544 w 1504950"/>
                <a:gd name="connsiteY12" fmla="*/ 142875 h 1740694"/>
                <a:gd name="connsiteX13" fmla="*/ 1202531 w 1504950"/>
                <a:gd name="connsiteY13" fmla="*/ 80962 h 1740694"/>
                <a:gd name="connsiteX14" fmla="*/ 1133475 w 1504950"/>
                <a:gd name="connsiteY14" fmla="*/ 40481 h 1740694"/>
                <a:gd name="connsiteX15" fmla="*/ 1083469 w 1504950"/>
                <a:gd name="connsiteY15" fmla="*/ 16669 h 1740694"/>
                <a:gd name="connsiteX16" fmla="*/ 1040606 w 1504950"/>
                <a:gd name="connsiteY16" fmla="*/ 7144 h 1740694"/>
                <a:gd name="connsiteX17" fmla="*/ 990600 w 1504950"/>
                <a:gd name="connsiteY17" fmla="*/ 0 h 1740694"/>
                <a:gd name="connsiteX18" fmla="*/ 969169 w 1504950"/>
                <a:gd name="connsiteY18" fmla="*/ 0 h 1740694"/>
                <a:gd name="connsiteX19" fmla="*/ 947738 w 1504950"/>
                <a:gd name="connsiteY19" fmla="*/ 4762 h 1740694"/>
                <a:gd name="connsiteX20" fmla="*/ 942975 w 1504950"/>
                <a:gd name="connsiteY20" fmla="*/ 14287 h 1740694"/>
                <a:gd name="connsiteX21" fmla="*/ 950119 w 1504950"/>
                <a:gd name="connsiteY21" fmla="*/ 35719 h 1740694"/>
                <a:gd name="connsiteX22" fmla="*/ 969169 w 1504950"/>
                <a:gd name="connsiteY22" fmla="*/ 59531 h 1740694"/>
                <a:gd name="connsiteX23" fmla="*/ 1012031 w 1504950"/>
                <a:gd name="connsiteY23" fmla="*/ 92869 h 1740694"/>
                <a:gd name="connsiteX24" fmla="*/ 1040606 w 1504950"/>
                <a:gd name="connsiteY24" fmla="*/ 116681 h 1740694"/>
                <a:gd name="connsiteX25" fmla="*/ 1062038 w 1504950"/>
                <a:gd name="connsiteY25" fmla="*/ 135731 h 1740694"/>
                <a:gd name="connsiteX26" fmla="*/ 1085850 w 1504950"/>
                <a:gd name="connsiteY26" fmla="*/ 161925 h 1740694"/>
                <a:gd name="connsiteX27" fmla="*/ 1095375 w 1504950"/>
                <a:gd name="connsiteY27" fmla="*/ 176212 h 1740694"/>
                <a:gd name="connsiteX28" fmla="*/ 1107281 w 1504950"/>
                <a:gd name="connsiteY28" fmla="*/ 197644 h 1740694"/>
                <a:gd name="connsiteX29" fmla="*/ 1116806 w 1504950"/>
                <a:gd name="connsiteY29" fmla="*/ 226219 h 1740694"/>
                <a:gd name="connsiteX30" fmla="*/ 1121569 w 1504950"/>
                <a:gd name="connsiteY30" fmla="*/ 259556 h 1740694"/>
                <a:gd name="connsiteX31" fmla="*/ 1123950 w 1504950"/>
                <a:gd name="connsiteY31" fmla="*/ 290512 h 1740694"/>
                <a:gd name="connsiteX32" fmla="*/ 1119188 w 1504950"/>
                <a:gd name="connsiteY32" fmla="*/ 328612 h 1740694"/>
                <a:gd name="connsiteX33" fmla="*/ 1071563 w 1504950"/>
                <a:gd name="connsiteY33" fmla="*/ 414337 h 1740694"/>
                <a:gd name="connsiteX34" fmla="*/ 973931 w 1504950"/>
                <a:gd name="connsiteY34" fmla="*/ 573881 h 1740694"/>
                <a:gd name="connsiteX35" fmla="*/ 869156 w 1504950"/>
                <a:gd name="connsiteY35" fmla="*/ 740569 h 1740694"/>
                <a:gd name="connsiteX36" fmla="*/ 802481 w 1504950"/>
                <a:gd name="connsiteY36" fmla="*/ 838200 h 1740694"/>
                <a:gd name="connsiteX37" fmla="*/ 697706 w 1504950"/>
                <a:gd name="connsiteY37" fmla="*/ 988219 h 1740694"/>
                <a:gd name="connsiteX38" fmla="*/ 592931 w 1504950"/>
                <a:gd name="connsiteY38" fmla="*/ 1123950 h 1740694"/>
                <a:gd name="connsiteX39" fmla="*/ 469106 w 1504950"/>
                <a:gd name="connsiteY39" fmla="*/ 1273969 h 1740694"/>
                <a:gd name="connsiteX40" fmla="*/ 352425 w 1504950"/>
                <a:gd name="connsiteY40" fmla="*/ 1404937 h 1740694"/>
                <a:gd name="connsiteX41" fmla="*/ 261938 w 1504950"/>
                <a:gd name="connsiteY41" fmla="*/ 1495425 h 1740694"/>
                <a:gd name="connsiteX42" fmla="*/ 173831 w 1504950"/>
                <a:gd name="connsiteY42" fmla="*/ 1576387 h 1740694"/>
                <a:gd name="connsiteX43" fmla="*/ 100013 w 1504950"/>
                <a:gd name="connsiteY43" fmla="*/ 1638300 h 1740694"/>
                <a:gd name="connsiteX44" fmla="*/ 38100 w 1504950"/>
                <a:gd name="connsiteY44" fmla="*/ 1683544 h 1740694"/>
                <a:gd name="connsiteX45" fmla="*/ 11906 w 1504950"/>
                <a:gd name="connsiteY45" fmla="*/ 1702594 h 1740694"/>
                <a:gd name="connsiteX46" fmla="*/ 2381 w 1504950"/>
                <a:gd name="connsiteY46" fmla="*/ 1716881 h 1740694"/>
                <a:gd name="connsiteX47" fmla="*/ 0 w 1504950"/>
                <a:gd name="connsiteY47" fmla="*/ 1728787 h 1740694"/>
                <a:gd name="connsiteX48" fmla="*/ 0 w 1504950"/>
                <a:gd name="connsiteY48" fmla="*/ 1728787 h 1740694"/>
                <a:gd name="connsiteX49" fmla="*/ 7144 w 1504950"/>
                <a:gd name="connsiteY49" fmla="*/ 1740694 h 1740694"/>
                <a:gd name="connsiteX50" fmla="*/ 28575 w 1504950"/>
                <a:gd name="connsiteY50" fmla="*/ 1740694 h 1740694"/>
                <a:gd name="connsiteX51" fmla="*/ 80963 w 1504950"/>
                <a:gd name="connsiteY51" fmla="*/ 1728787 h 1740694"/>
                <a:gd name="connsiteX52" fmla="*/ 169069 w 1504950"/>
                <a:gd name="connsiteY52" fmla="*/ 1671637 h 1740694"/>
                <a:gd name="connsiteX53" fmla="*/ 309563 w 1504950"/>
                <a:gd name="connsiteY53" fmla="*/ 1574006 h 1740694"/>
                <a:gd name="connsiteX54" fmla="*/ 454819 w 1504950"/>
                <a:gd name="connsiteY54" fmla="*/ 1454944 h 1740694"/>
                <a:gd name="connsiteX55" fmla="*/ 581025 w 1504950"/>
                <a:gd name="connsiteY55" fmla="*/ 1345406 h 1740694"/>
                <a:gd name="connsiteX56" fmla="*/ 700088 w 1504950"/>
                <a:gd name="connsiteY56" fmla="*/ 1233487 h 1740694"/>
                <a:gd name="connsiteX57" fmla="*/ 842963 w 1504950"/>
                <a:gd name="connsiteY57" fmla="*/ 1090612 h 1740694"/>
                <a:gd name="connsiteX58" fmla="*/ 969169 w 1504950"/>
                <a:gd name="connsiteY58" fmla="*/ 947737 h 1740694"/>
                <a:gd name="connsiteX59" fmla="*/ 1097756 w 1504950"/>
                <a:gd name="connsiteY59" fmla="*/ 792956 h 17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04950" h="1740694">
                  <a:moveTo>
                    <a:pt x="1097756" y="792956"/>
                  </a:moveTo>
                  <a:lnTo>
                    <a:pt x="1233488" y="614362"/>
                  </a:lnTo>
                  <a:lnTo>
                    <a:pt x="1331119" y="476250"/>
                  </a:lnTo>
                  <a:lnTo>
                    <a:pt x="1400175" y="440531"/>
                  </a:lnTo>
                  <a:lnTo>
                    <a:pt x="1447800" y="409575"/>
                  </a:lnTo>
                  <a:lnTo>
                    <a:pt x="1481138" y="381000"/>
                  </a:lnTo>
                  <a:lnTo>
                    <a:pt x="1497806" y="357187"/>
                  </a:lnTo>
                  <a:lnTo>
                    <a:pt x="1504950" y="330994"/>
                  </a:lnTo>
                  <a:lnTo>
                    <a:pt x="1504950" y="311944"/>
                  </a:lnTo>
                  <a:lnTo>
                    <a:pt x="1495425" y="288131"/>
                  </a:lnTo>
                  <a:lnTo>
                    <a:pt x="1459706" y="254794"/>
                  </a:lnTo>
                  <a:lnTo>
                    <a:pt x="1393031" y="207169"/>
                  </a:lnTo>
                  <a:lnTo>
                    <a:pt x="1302544" y="142875"/>
                  </a:lnTo>
                  <a:lnTo>
                    <a:pt x="1202531" y="80962"/>
                  </a:lnTo>
                  <a:lnTo>
                    <a:pt x="1133475" y="40481"/>
                  </a:lnTo>
                  <a:lnTo>
                    <a:pt x="1083469" y="16669"/>
                  </a:lnTo>
                  <a:lnTo>
                    <a:pt x="1040606" y="7144"/>
                  </a:lnTo>
                  <a:lnTo>
                    <a:pt x="990600" y="0"/>
                  </a:lnTo>
                  <a:lnTo>
                    <a:pt x="969169" y="0"/>
                  </a:lnTo>
                  <a:lnTo>
                    <a:pt x="947738" y="4762"/>
                  </a:lnTo>
                  <a:lnTo>
                    <a:pt x="942975" y="14287"/>
                  </a:lnTo>
                  <a:lnTo>
                    <a:pt x="950119" y="35719"/>
                  </a:lnTo>
                  <a:lnTo>
                    <a:pt x="969169" y="59531"/>
                  </a:lnTo>
                  <a:lnTo>
                    <a:pt x="1012031" y="92869"/>
                  </a:lnTo>
                  <a:lnTo>
                    <a:pt x="1040606" y="116681"/>
                  </a:lnTo>
                  <a:lnTo>
                    <a:pt x="1062038" y="135731"/>
                  </a:lnTo>
                  <a:lnTo>
                    <a:pt x="1085850" y="161925"/>
                  </a:lnTo>
                  <a:lnTo>
                    <a:pt x="1095375" y="176212"/>
                  </a:lnTo>
                  <a:lnTo>
                    <a:pt x="1107281" y="197644"/>
                  </a:lnTo>
                  <a:lnTo>
                    <a:pt x="1116806" y="226219"/>
                  </a:lnTo>
                  <a:lnTo>
                    <a:pt x="1121569" y="259556"/>
                  </a:lnTo>
                  <a:lnTo>
                    <a:pt x="1123950" y="290512"/>
                  </a:lnTo>
                  <a:lnTo>
                    <a:pt x="1119188" y="328612"/>
                  </a:lnTo>
                  <a:lnTo>
                    <a:pt x="1071563" y="414337"/>
                  </a:lnTo>
                  <a:lnTo>
                    <a:pt x="973931" y="573881"/>
                  </a:lnTo>
                  <a:lnTo>
                    <a:pt x="869156" y="740569"/>
                  </a:lnTo>
                  <a:lnTo>
                    <a:pt x="802481" y="838200"/>
                  </a:lnTo>
                  <a:lnTo>
                    <a:pt x="697706" y="988219"/>
                  </a:lnTo>
                  <a:lnTo>
                    <a:pt x="592931" y="1123950"/>
                  </a:lnTo>
                  <a:lnTo>
                    <a:pt x="469106" y="1273969"/>
                  </a:lnTo>
                  <a:lnTo>
                    <a:pt x="352425" y="1404937"/>
                  </a:lnTo>
                  <a:lnTo>
                    <a:pt x="261938" y="1495425"/>
                  </a:lnTo>
                  <a:lnTo>
                    <a:pt x="173831" y="1576387"/>
                  </a:lnTo>
                  <a:lnTo>
                    <a:pt x="100013" y="1638300"/>
                  </a:lnTo>
                  <a:lnTo>
                    <a:pt x="38100" y="1683544"/>
                  </a:lnTo>
                  <a:lnTo>
                    <a:pt x="11906" y="1702594"/>
                  </a:lnTo>
                  <a:lnTo>
                    <a:pt x="2381" y="1716881"/>
                  </a:lnTo>
                  <a:lnTo>
                    <a:pt x="0" y="1728787"/>
                  </a:lnTo>
                  <a:lnTo>
                    <a:pt x="0" y="1728787"/>
                  </a:lnTo>
                  <a:lnTo>
                    <a:pt x="7144" y="1740694"/>
                  </a:lnTo>
                  <a:lnTo>
                    <a:pt x="28575" y="1740694"/>
                  </a:lnTo>
                  <a:lnTo>
                    <a:pt x="80963" y="1728787"/>
                  </a:lnTo>
                  <a:lnTo>
                    <a:pt x="169069" y="1671637"/>
                  </a:lnTo>
                  <a:lnTo>
                    <a:pt x="309563" y="1574006"/>
                  </a:lnTo>
                  <a:lnTo>
                    <a:pt x="454819" y="1454944"/>
                  </a:lnTo>
                  <a:lnTo>
                    <a:pt x="581025" y="1345406"/>
                  </a:lnTo>
                  <a:lnTo>
                    <a:pt x="700088" y="1233487"/>
                  </a:lnTo>
                  <a:lnTo>
                    <a:pt x="842963" y="1090612"/>
                  </a:lnTo>
                  <a:lnTo>
                    <a:pt x="969169" y="947737"/>
                  </a:lnTo>
                  <a:lnTo>
                    <a:pt x="1097756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7">
              <a:extLst>
                <a:ext uri="{FF2B5EF4-FFF2-40B4-BE49-F238E27FC236}">
                  <a16:creationId xmlns:a16="http://schemas.microsoft.com/office/drawing/2014/main" id="{7083F937-8994-45D7-ABCB-0EE45121A71F}"/>
                </a:ext>
              </a:extLst>
            </p:cNvPr>
            <p:cNvSpPr/>
            <p:nvPr/>
          </p:nvSpPr>
          <p:spPr>
            <a:xfrm>
              <a:off x="5797550" y="1662113"/>
              <a:ext cx="2439988" cy="539750"/>
            </a:xfrm>
            <a:custGeom>
              <a:avLst/>
              <a:gdLst>
                <a:gd name="connsiteX0" fmla="*/ 1052513 w 2440781"/>
                <a:gd name="connsiteY0" fmla="*/ 197643 h 540543"/>
                <a:gd name="connsiteX1" fmla="*/ 802481 w 2440781"/>
                <a:gd name="connsiteY1" fmla="*/ 238125 h 540543"/>
                <a:gd name="connsiteX2" fmla="*/ 571500 w 2440781"/>
                <a:gd name="connsiteY2" fmla="*/ 278606 h 540543"/>
                <a:gd name="connsiteX3" fmla="*/ 481013 w 2440781"/>
                <a:gd name="connsiteY3" fmla="*/ 295275 h 540543"/>
                <a:gd name="connsiteX4" fmla="*/ 440531 w 2440781"/>
                <a:gd name="connsiteY4" fmla="*/ 295275 h 540543"/>
                <a:gd name="connsiteX5" fmla="*/ 335756 w 2440781"/>
                <a:gd name="connsiteY5" fmla="*/ 297656 h 540543"/>
                <a:gd name="connsiteX6" fmla="*/ 238125 w 2440781"/>
                <a:gd name="connsiteY6" fmla="*/ 288131 h 540543"/>
                <a:gd name="connsiteX7" fmla="*/ 171450 w 2440781"/>
                <a:gd name="connsiteY7" fmla="*/ 271462 h 540543"/>
                <a:gd name="connsiteX8" fmla="*/ 121444 w 2440781"/>
                <a:gd name="connsiteY8" fmla="*/ 252412 h 540543"/>
                <a:gd name="connsiteX9" fmla="*/ 76200 w 2440781"/>
                <a:gd name="connsiteY9" fmla="*/ 219075 h 540543"/>
                <a:gd name="connsiteX10" fmla="*/ 54769 w 2440781"/>
                <a:gd name="connsiteY10" fmla="*/ 200025 h 540543"/>
                <a:gd name="connsiteX11" fmla="*/ 23813 w 2440781"/>
                <a:gd name="connsiteY11" fmla="*/ 188118 h 540543"/>
                <a:gd name="connsiteX12" fmla="*/ 7144 w 2440781"/>
                <a:gd name="connsiteY12" fmla="*/ 190500 h 540543"/>
                <a:gd name="connsiteX13" fmla="*/ 0 w 2440781"/>
                <a:gd name="connsiteY13" fmla="*/ 202406 h 540543"/>
                <a:gd name="connsiteX14" fmla="*/ 2381 w 2440781"/>
                <a:gd name="connsiteY14" fmla="*/ 223837 h 540543"/>
                <a:gd name="connsiteX15" fmla="*/ 19050 w 2440781"/>
                <a:gd name="connsiteY15" fmla="*/ 257175 h 540543"/>
                <a:gd name="connsiteX16" fmla="*/ 50006 w 2440781"/>
                <a:gd name="connsiteY16" fmla="*/ 295275 h 540543"/>
                <a:gd name="connsiteX17" fmla="*/ 97631 w 2440781"/>
                <a:gd name="connsiteY17" fmla="*/ 347662 h 540543"/>
                <a:gd name="connsiteX18" fmla="*/ 140494 w 2440781"/>
                <a:gd name="connsiteY18" fmla="*/ 388143 h 540543"/>
                <a:gd name="connsiteX19" fmla="*/ 188119 w 2440781"/>
                <a:gd name="connsiteY19" fmla="*/ 428625 h 540543"/>
                <a:gd name="connsiteX20" fmla="*/ 238125 w 2440781"/>
                <a:gd name="connsiteY20" fmla="*/ 466725 h 540543"/>
                <a:gd name="connsiteX21" fmla="*/ 280988 w 2440781"/>
                <a:gd name="connsiteY21" fmla="*/ 497681 h 540543"/>
                <a:gd name="connsiteX22" fmla="*/ 335756 w 2440781"/>
                <a:gd name="connsiteY22" fmla="*/ 531018 h 540543"/>
                <a:gd name="connsiteX23" fmla="*/ 359569 w 2440781"/>
                <a:gd name="connsiteY23" fmla="*/ 540543 h 540543"/>
                <a:gd name="connsiteX24" fmla="*/ 457200 w 2440781"/>
                <a:gd name="connsiteY24" fmla="*/ 516731 h 540543"/>
                <a:gd name="connsiteX25" fmla="*/ 576263 w 2440781"/>
                <a:gd name="connsiteY25" fmla="*/ 488156 h 540543"/>
                <a:gd name="connsiteX26" fmla="*/ 697706 w 2440781"/>
                <a:gd name="connsiteY26" fmla="*/ 457200 h 540543"/>
                <a:gd name="connsiteX27" fmla="*/ 823913 w 2440781"/>
                <a:gd name="connsiteY27" fmla="*/ 433387 h 540543"/>
                <a:gd name="connsiteX28" fmla="*/ 978694 w 2440781"/>
                <a:gd name="connsiteY28" fmla="*/ 409575 h 540543"/>
                <a:gd name="connsiteX29" fmla="*/ 1231106 w 2440781"/>
                <a:gd name="connsiteY29" fmla="*/ 359568 h 540543"/>
                <a:gd name="connsiteX30" fmla="*/ 1504950 w 2440781"/>
                <a:gd name="connsiteY30" fmla="*/ 323850 h 540543"/>
                <a:gd name="connsiteX31" fmla="*/ 1747838 w 2440781"/>
                <a:gd name="connsiteY31" fmla="*/ 297656 h 540543"/>
                <a:gd name="connsiteX32" fmla="*/ 1890713 w 2440781"/>
                <a:gd name="connsiteY32" fmla="*/ 285750 h 540543"/>
                <a:gd name="connsiteX33" fmla="*/ 2083594 w 2440781"/>
                <a:gd name="connsiteY33" fmla="*/ 273843 h 540543"/>
                <a:gd name="connsiteX34" fmla="*/ 2190750 w 2440781"/>
                <a:gd name="connsiteY34" fmla="*/ 271462 h 540543"/>
                <a:gd name="connsiteX35" fmla="*/ 2252663 w 2440781"/>
                <a:gd name="connsiteY35" fmla="*/ 273843 h 540543"/>
                <a:gd name="connsiteX36" fmla="*/ 2309813 w 2440781"/>
                <a:gd name="connsiteY36" fmla="*/ 273843 h 540543"/>
                <a:gd name="connsiteX37" fmla="*/ 2374106 w 2440781"/>
                <a:gd name="connsiteY37" fmla="*/ 266700 h 540543"/>
                <a:gd name="connsiteX38" fmla="*/ 2416969 w 2440781"/>
                <a:gd name="connsiteY38" fmla="*/ 254793 h 540543"/>
                <a:gd name="connsiteX39" fmla="*/ 2431256 w 2440781"/>
                <a:gd name="connsiteY39" fmla="*/ 245268 h 540543"/>
                <a:gd name="connsiteX40" fmla="*/ 2440781 w 2440781"/>
                <a:gd name="connsiteY40" fmla="*/ 228600 h 540543"/>
                <a:gd name="connsiteX41" fmla="*/ 2440781 w 2440781"/>
                <a:gd name="connsiteY41" fmla="*/ 221456 h 540543"/>
                <a:gd name="connsiteX42" fmla="*/ 2433638 w 2440781"/>
                <a:gd name="connsiteY42" fmla="*/ 200025 h 540543"/>
                <a:gd name="connsiteX43" fmla="*/ 2400300 w 2440781"/>
                <a:gd name="connsiteY43" fmla="*/ 169068 h 540543"/>
                <a:gd name="connsiteX44" fmla="*/ 2359819 w 2440781"/>
                <a:gd name="connsiteY44" fmla="*/ 138112 h 540543"/>
                <a:gd name="connsiteX45" fmla="*/ 2295525 w 2440781"/>
                <a:gd name="connsiteY45" fmla="*/ 97631 h 540543"/>
                <a:gd name="connsiteX46" fmla="*/ 2209800 w 2440781"/>
                <a:gd name="connsiteY46" fmla="*/ 50006 h 540543"/>
                <a:gd name="connsiteX47" fmla="*/ 2083594 w 2440781"/>
                <a:gd name="connsiteY47" fmla="*/ 7143 h 540543"/>
                <a:gd name="connsiteX48" fmla="*/ 2055019 w 2440781"/>
                <a:gd name="connsiteY48" fmla="*/ 0 h 540543"/>
                <a:gd name="connsiteX49" fmla="*/ 2009775 w 2440781"/>
                <a:gd name="connsiteY49" fmla="*/ 19050 h 540543"/>
                <a:gd name="connsiteX50" fmla="*/ 1893094 w 2440781"/>
                <a:gd name="connsiteY50" fmla="*/ 66675 h 540543"/>
                <a:gd name="connsiteX51" fmla="*/ 1747838 w 2440781"/>
                <a:gd name="connsiteY51" fmla="*/ 104775 h 540543"/>
                <a:gd name="connsiteX52" fmla="*/ 1676400 w 2440781"/>
                <a:gd name="connsiteY52" fmla="*/ 116681 h 540543"/>
                <a:gd name="connsiteX53" fmla="*/ 1445419 w 2440781"/>
                <a:gd name="connsiteY53" fmla="*/ 142875 h 540543"/>
                <a:gd name="connsiteX54" fmla="*/ 1052513 w 2440781"/>
                <a:gd name="connsiteY54" fmla="*/ 197643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40781" h="540543">
                  <a:moveTo>
                    <a:pt x="1052513" y="197643"/>
                  </a:moveTo>
                  <a:lnTo>
                    <a:pt x="802481" y="238125"/>
                  </a:lnTo>
                  <a:lnTo>
                    <a:pt x="571500" y="278606"/>
                  </a:lnTo>
                  <a:lnTo>
                    <a:pt x="481013" y="295275"/>
                  </a:lnTo>
                  <a:lnTo>
                    <a:pt x="440531" y="295275"/>
                  </a:lnTo>
                  <a:lnTo>
                    <a:pt x="335756" y="297656"/>
                  </a:lnTo>
                  <a:lnTo>
                    <a:pt x="238125" y="288131"/>
                  </a:lnTo>
                  <a:lnTo>
                    <a:pt x="171450" y="271462"/>
                  </a:lnTo>
                  <a:lnTo>
                    <a:pt x="121444" y="252412"/>
                  </a:lnTo>
                  <a:lnTo>
                    <a:pt x="76200" y="219075"/>
                  </a:lnTo>
                  <a:lnTo>
                    <a:pt x="54769" y="200025"/>
                  </a:lnTo>
                  <a:lnTo>
                    <a:pt x="23813" y="188118"/>
                  </a:lnTo>
                  <a:lnTo>
                    <a:pt x="7144" y="190500"/>
                  </a:lnTo>
                  <a:lnTo>
                    <a:pt x="0" y="202406"/>
                  </a:lnTo>
                  <a:lnTo>
                    <a:pt x="2381" y="223837"/>
                  </a:lnTo>
                  <a:lnTo>
                    <a:pt x="19050" y="257175"/>
                  </a:lnTo>
                  <a:lnTo>
                    <a:pt x="50006" y="295275"/>
                  </a:lnTo>
                  <a:lnTo>
                    <a:pt x="97631" y="347662"/>
                  </a:lnTo>
                  <a:lnTo>
                    <a:pt x="140494" y="388143"/>
                  </a:lnTo>
                  <a:lnTo>
                    <a:pt x="188119" y="428625"/>
                  </a:lnTo>
                  <a:lnTo>
                    <a:pt x="238125" y="466725"/>
                  </a:lnTo>
                  <a:lnTo>
                    <a:pt x="280988" y="497681"/>
                  </a:lnTo>
                  <a:lnTo>
                    <a:pt x="335756" y="531018"/>
                  </a:lnTo>
                  <a:lnTo>
                    <a:pt x="359569" y="540543"/>
                  </a:lnTo>
                  <a:lnTo>
                    <a:pt x="457200" y="516731"/>
                  </a:lnTo>
                  <a:lnTo>
                    <a:pt x="576263" y="488156"/>
                  </a:lnTo>
                  <a:lnTo>
                    <a:pt x="697706" y="457200"/>
                  </a:lnTo>
                  <a:lnTo>
                    <a:pt x="823913" y="433387"/>
                  </a:lnTo>
                  <a:lnTo>
                    <a:pt x="978694" y="409575"/>
                  </a:lnTo>
                  <a:lnTo>
                    <a:pt x="1231106" y="359568"/>
                  </a:lnTo>
                  <a:lnTo>
                    <a:pt x="1504950" y="323850"/>
                  </a:lnTo>
                  <a:lnTo>
                    <a:pt x="1747838" y="297656"/>
                  </a:lnTo>
                  <a:lnTo>
                    <a:pt x="1890713" y="285750"/>
                  </a:lnTo>
                  <a:lnTo>
                    <a:pt x="2083594" y="273843"/>
                  </a:lnTo>
                  <a:lnTo>
                    <a:pt x="2190750" y="271462"/>
                  </a:lnTo>
                  <a:lnTo>
                    <a:pt x="2252663" y="273843"/>
                  </a:lnTo>
                  <a:lnTo>
                    <a:pt x="2309813" y="273843"/>
                  </a:lnTo>
                  <a:lnTo>
                    <a:pt x="2374106" y="266700"/>
                  </a:lnTo>
                  <a:lnTo>
                    <a:pt x="2416969" y="254793"/>
                  </a:lnTo>
                  <a:lnTo>
                    <a:pt x="2431256" y="245268"/>
                  </a:lnTo>
                  <a:lnTo>
                    <a:pt x="2440781" y="228600"/>
                  </a:lnTo>
                  <a:lnTo>
                    <a:pt x="2440781" y="221456"/>
                  </a:lnTo>
                  <a:lnTo>
                    <a:pt x="2433638" y="200025"/>
                  </a:lnTo>
                  <a:lnTo>
                    <a:pt x="2400300" y="169068"/>
                  </a:lnTo>
                  <a:lnTo>
                    <a:pt x="2359819" y="138112"/>
                  </a:lnTo>
                  <a:lnTo>
                    <a:pt x="2295525" y="97631"/>
                  </a:lnTo>
                  <a:lnTo>
                    <a:pt x="2209800" y="50006"/>
                  </a:lnTo>
                  <a:lnTo>
                    <a:pt x="2083594" y="7143"/>
                  </a:lnTo>
                  <a:lnTo>
                    <a:pt x="2055019" y="0"/>
                  </a:lnTo>
                  <a:lnTo>
                    <a:pt x="2009775" y="19050"/>
                  </a:lnTo>
                  <a:lnTo>
                    <a:pt x="1893094" y="66675"/>
                  </a:lnTo>
                  <a:lnTo>
                    <a:pt x="1747838" y="104775"/>
                  </a:lnTo>
                  <a:lnTo>
                    <a:pt x="1676400" y="116681"/>
                  </a:lnTo>
                  <a:lnTo>
                    <a:pt x="1445419" y="142875"/>
                  </a:lnTo>
                  <a:lnTo>
                    <a:pt x="1052513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4">
              <a:extLst>
                <a:ext uri="{FF2B5EF4-FFF2-40B4-BE49-F238E27FC236}">
                  <a16:creationId xmlns:a16="http://schemas.microsoft.com/office/drawing/2014/main" id="{F6FB3EE7-1E42-4C24-AE33-12E81D43BE52}"/>
                </a:ext>
              </a:extLst>
            </p:cNvPr>
            <p:cNvSpPr/>
            <p:nvPr/>
          </p:nvSpPr>
          <p:spPr>
            <a:xfrm>
              <a:off x="7164388" y="5000625"/>
              <a:ext cx="1073150" cy="909638"/>
            </a:xfrm>
            <a:custGeom>
              <a:avLst/>
              <a:gdLst>
                <a:gd name="connsiteX0" fmla="*/ 431007 w 1071563"/>
                <a:gd name="connsiteY0" fmla="*/ 383381 h 909638"/>
                <a:gd name="connsiteX1" fmla="*/ 385763 w 1071563"/>
                <a:gd name="connsiteY1" fmla="*/ 338138 h 909638"/>
                <a:gd name="connsiteX2" fmla="*/ 314325 w 1071563"/>
                <a:gd name="connsiteY2" fmla="*/ 271463 h 909638"/>
                <a:gd name="connsiteX3" fmla="*/ 254794 w 1071563"/>
                <a:gd name="connsiteY3" fmla="*/ 221456 h 909638"/>
                <a:gd name="connsiteX4" fmla="*/ 195263 w 1071563"/>
                <a:gd name="connsiteY4" fmla="*/ 173831 h 909638"/>
                <a:gd name="connsiteX5" fmla="*/ 130969 w 1071563"/>
                <a:gd name="connsiteY5" fmla="*/ 126206 h 909638"/>
                <a:gd name="connsiteX6" fmla="*/ 57150 w 1071563"/>
                <a:gd name="connsiteY6" fmla="*/ 78581 h 909638"/>
                <a:gd name="connsiteX7" fmla="*/ 19050 w 1071563"/>
                <a:gd name="connsiteY7" fmla="*/ 45244 h 909638"/>
                <a:gd name="connsiteX8" fmla="*/ 0 w 1071563"/>
                <a:gd name="connsiteY8" fmla="*/ 23813 h 909638"/>
                <a:gd name="connsiteX9" fmla="*/ 0 w 1071563"/>
                <a:gd name="connsiteY9" fmla="*/ 11906 h 909638"/>
                <a:gd name="connsiteX10" fmla="*/ 7144 w 1071563"/>
                <a:gd name="connsiteY10" fmla="*/ 0 h 909638"/>
                <a:gd name="connsiteX11" fmla="*/ 40482 w 1071563"/>
                <a:gd name="connsiteY11" fmla="*/ 2381 h 909638"/>
                <a:gd name="connsiteX12" fmla="*/ 121444 w 1071563"/>
                <a:gd name="connsiteY12" fmla="*/ 23813 h 909638"/>
                <a:gd name="connsiteX13" fmla="*/ 264319 w 1071563"/>
                <a:gd name="connsiteY13" fmla="*/ 71438 h 909638"/>
                <a:gd name="connsiteX14" fmla="*/ 388144 w 1071563"/>
                <a:gd name="connsiteY14" fmla="*/ 123825 h 909638"/>
                <a:gd name="connsiteX15" fmla="*/ 488157 w 1071563"/>
                <a:gd name="connsiteY15" fmla="*/ 173831 h 909638"/>
                <a:gd name="connsiteX16" fmla="*/ 602457 w 1071563"/>
                <a:gd name="connsiteY16" fmla="*/ 235744 h 909638"/>
                <a:gd name="connsiteX17" fmla="*/ 707232 w 1071563"/>
                <a:gd name="connsiteY17" fmla="*/ 300038 h 909638"/>
                <a:gd name="connsiteX18" fmla="*/ 802482 w 1071563"/>
                <a:gd name="connsiteY18" fmla="*/ 366713 h 909638"/>
                <a:gd name="connsiteX19" fmla="*/ 842963 w 1071563"/>
                <a:gd name="connsiteY19" fmla="*/ 397669 h 909638"/>
                <a:gd name="connsiteX20" fmla="*/ 888207 w 1071563"/>
                <a:gd name="connsiteY20" fmla="*/ 435769 h 909638"/>
                <a:gd name="connsiteX21" fmla="*/ 933450 w 1071563"/>
                <a:gd name="connsiteY21" fmla="*/ 481013 h 909638"/>
                <a:gd name="connsiteX22" fmla="*/ 969169 w 1071563"/>
                <a:gd name="connsiteY22" fmla="*/ 521494 h 909638"/>
                <a:gd name="connsiteX23" fmla="*/ 1009650 w 1071563"/>
                <a:gd name="connsiteY23" fmla="*/ 583406 h 909638"/>
                <a:gd name="connsiteX24" fmla="*/ 1031082 w 1071563"/>
                <a:gd name="connsiteY24" fmla="*/ 631031 h 909638"/>
                <a:gd name="connsiteX25" fmla="*/ 1052513 w 1071563"/>
                <a:gd name="connsiteY25" fmla="*/ 690563 h 909638"/>
                <a:gd name="connsiteX26" fmla="*/ 1064419 w 1071563"/>
                <a:gd name="connsiteY26" fmla="*/ 750094 h 909638"/>
                <a:gd name="connsiteX27" fmla="*/ 1071563 w 1071563"/>
                <a:gd name="connsiteY27" fmla="*/ 795338 h 909638"/>
                <a:gd name="connsiteX28" fmla="*/ 1064419 w 1071563"/>
                <a:gd name="connsiteY28" fmla="*/ 831056 h 909638"/>
                <a:gd name="connsiteX29" fmla="*/ 1038225 w 1071563"/>
                <a:gd name="connsiteY29" fmla="*/ 869156 h 909638"/>
                <a:gd name="connsiteX30" fmla="*/ 1007269 w 1071563"/>
                <a:gd name="connsiteY30" fmla="*/ 902494 h 909638"/>
                <a:gd name="connsiteX31" fmla="*/ 990600 w 1071563"/>
                <a:gd name="connsiteY31" fmla="*/ 909638 h 909638"/>
                <a:gd name="connsiteX32" fmla="*/ 957263 w 1071563"/>
                <a:gd name="connsiteY32" fmla="*/ 909638 h 909638"/>
                <a:gd name="connsiteX33" fmla="*/ 909638 w 1071563"/>
                <a:gd name="connsiteY33" fmla="*/ 900113 h 909638"/>
                <a:gd name="connsiteX34" fmla="*/ 869157 w 1071563"/>
                <a:gd name="connsiteY34" fmla="*/ 883444 h 909638"/>
                <a:gd name="connsiteX35" fmla="*/ 833438 w 1071563"/>
                <a:gd name="connsiteY35" fmla="*/ 862013 h 909638"/>
                <a:gd name="connsiteX36" fmla="*/ 792957 w 1071563"/>
                <a:gd name="connsiteY36" fmla="*/ 826294 h 909638"/>
                <a:gd name="connsiteX37" fmla="*/ 742950 w 1071563"/>
                <a:gd name="connsiteY37" fmla="*/ 759619 h 909638"/>
                <a:gd name="connsiteX38" fmla="*/ 671513 w 1071563"/>
                <a:gd name="connsiteY38" fmla="*/ 664369 h 909638"/>
                <a:gd name="connsiteX39" fmla="*/ 566738 w 1071563"/>
                <a:gd name="connsiteY39" fmla="*/ 528638 h 909638"/>
                <a:gd name="connsiteX40" fmla="*/ 431007 w 1071563"/>
                <a:gd name="connsiteY40" fmla="*/ 383381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1563" h="909638">
                  <a:moveTo>
                    <a:pt x="431007" y="383381"/>
                  </a:moveTo>
                  <a:lnTo>
                    <a:pt x="385763" y="338138"/>
                  </a:lnTo>
                  <a:lnTo>
                    <a:pt x="314325" y="271463"/>
                  </a:lnTo>
                  <a:lnTo>
                    <a:pt x="254794" y="221456"/>
                  </a:lnTo>
                  <a:lnTo>
                    <a:pt x="195263" y="173831"/>
                  </a:lnTo>
                  <a:lnTo>
                    <a:pt x="130969" y="126206"/>
                  </a:lnTo>
                  <a:lnTo>
                    <a:pt x="57150" y="78581"/>
                  </a:lnTo>
                  <a:lnTo>
                    <a:pt x="19050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40482" y="2381"/>
                  </a:lnTo>
                  <a:lnTo>
                    <a:pt x="121444" y="23813"/>
                  </a:lnTo>
                  <a:lnTo>
                    <a:pt x="264319" y="71438"/>
                  </a:lnTo>
                  <a:lnTo>
                    <a:pt x="388144" y="123825"/>
                  </a:lnTo>
                  <a:lnTo>
                    <a:pt x="488157" y="173831"/>
                  </a:lnTo>
                  <a:lnTo>
                    <a:pt x="602457" y="235744"/>
                  </a:lnTo>
                  <a:lnTo>
                    <a:pt x="707232" y="300038"/>
                  </a:lnTo>
                  <a:lnTo>
                    <a:pt x="802482" y="366713"/>
                  </a:lnTo>
                  <a:lnTo>
                    <a:pt x="842963" y="397669"/>
                  </a:lnTo>
                  <a:lnTo>
                    <a:pt x="888207" y="435769"/>
                  </a:lnTo>
                  <a:lnTo>
                    <a:pt x="933450" y="481013"/>
                  </a:lnTo>
                  <a:lnTo>
                    <a:pt x="969169" y="521494"/>
                  </a:lnTo>
                  <a:lnTo>
                    <a:pt x="1009650" y="583406"/>
                  </a:lnTo>
                  <a:lnTo>
                    <a:pt x="1031082" y="631031"/>
                  </a:lnTo>
                  <a:lnTo>
                    <a:pt x="1052513" y="690563"/>
                  </a:lnTo>
                  <a:lnTo>
                    <a:pt x="1064419" y="750094"/>
                  </a:lnTo>
                  <a:lnTo>
                    <a:pt x="1071563" y="795338"/>
                  </a:lnTo>
                  <a:lnTo>
                    <a:pt x="1064419" y="831056"/>
                  </a:lnTo>
                  <a:lnTo>
                    <a:pt x="1038225" y="869156"/>
                  </a:lnTo>
                  <a:lnTo>
                    <a:pt x="1007269" y="902494"/>
                  </a:lnTo>
                  <a:lnTo>
                    <a:pt x="990600" y="909638"/>
                  </a:lnTo>
                  <a:lnTo>
                    <a:pt x="957263" y="909638"/>
                  </a:lnTo>
                  <a:lnTo>
                    <a:pt x="909638" y="900113"/>
                  </a:lnTo>
                  <a:lnTo>
                    <a:pt x="869157" y="883444"/>
                  </a:lnTo>
                  <a:lnTo>
                    <a:pt x="833438" y="862013"/>
                  </a:lnTo>
                  <a:lnTo>
                    <a:pt x="792957" y="826294"/>
                  </a:lnTo>
                  <a:lnTo>
                    <a:pt x="742950" y="759619"/>
                  </a:lnTo>
                  <a:lnTo>
                    <a:pt x="671513" y="664369"/>
                  </a:lnTo>
                  <a:lnTo>
                    <a:pt x="566738" y="528638"/>
                  </a:lnTo>
                  <a:lnTo>
                    <a:pt x="43100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1">
              <a:extLst>
                <a:ext uri="{FF2B5EF4-FFF2-40B4-BE49-F238E27FC236}">
                  <a16:creationId xmlns:a16="http://schemas.microsoft.com/office/drawing/2014/main" id="{BBFBCDCB-D338-426D-AC3A-75313F6FC662}"/>
                </a:ext>
              </a:extLst>
            </p:cNvPr>
            <p:cNvSpPr/>
            <p:nvPr/>
          </p:nvSpPr>
          <p:spPr>
            <a:xfrm>
              <a:off x="4770438" y="2173288"/>
              <a:ext cx="977900" cy="635000"/>
            </a:xfrm>
            <a:custGeom>
              <a:avLst/>
              <a:gdLst>
                <a:gd name="connsiteX0" fmla="*/ 442913 w 976313"/>
                <a:gd name="connsiteY0" fmla="*/ 150019 h 633413"/>
                <a:gd name="connsiteX1" fmla="*/ 292894 w 976313"/>
                <a:gd name="connsiteY1" fmla="*/ 92869 h 633413"/>
                <a:gd name="connsiteX2" fmla="*/ 169069 w 976313"/>
                <a:gd name="connsiteY2" fmla="*/ 50007 h 633413"/>
                <a:gd name="connsiteX3" fmla="*/ 26194 w 976313"/>
                <a:gd name="connsiteY3" fmla="*/ 0 h 633413"/>
                <a:gd name="connsiteX4" fmla="*/ 0 w 976313"/>
                <a:gd name="connsiteY4" fmla="*/ 50007 h 633413"/>
                <a:gd name="connsiteX5" fmla="*/ 123825 w 976313"/>
                <a:gd name="connsiteY5" fmla="*/ 133350 h 633413"/>
                <a:gd name="connsiteX6" fmla="*/ 288132 w 976313"/>
                <a:gd name="connsiteY6" fmla="*/ 252413 h 633413"/>
                <a:gd name="connsiteX7" fmla="*/ 442913 w 976313"/>
                <a:gd name="connsiteY7" fmla="*/ 369094 h 633413"/>
                <a:gd name="connsiteX8" fmla="*/ 557213 w 976313"/>
                <a:gd name="connsiteY8" fmla="*/ 454819 h 633413"/>
                <a:gd name="connsiteX9" fmla="*/ 633413 w 976313"/>
                <a:gd name="connsiteY9" fmla="*/ 507207 h 633413"/>
                <a:gd name="connsiteX10" fmla="*/ 690563 w 976313"/>
                <a:gd name="connsiteY10" fmla="*/ 550069 h 633413"/>
                <a:gd name="connsiteX11" fmla="*/ 745332 w 976313"/>
                <a:gd name="connsiteY11" fmla="*/ 583407 h 633413"/>
                <a:gd name="connsiteX12" fmla="*/ 790575 w 976313"/>
                <a:gd name="connsiteY12" fmla="*/ 607219 h 633413"/>
                <a:gd name="connsiteX13" fmla="*/ 833438 w 976313"/>
                <a:gd name="connsiteY13" fmla="*/ 623888 h 633413"/>
                <a:gd name="connsiteX14" fmla="*/ 864394 w 976313"/>
                <a:gd name="connsiteY14" fmla="*/ 631032 h 633413"/>
                <a:gd name="connsiteX15" fmla="*/ 885825 w 976313"/>
                <a:gd name="connsiteY15" fmla="*/ 633413 h 633413"/>
                <a:gd name="connsiteX16" fmla="*/ 912019 w 976313"/>
                <a:gd name="connsiteY16" fmla="*/ 633413 h 633413"/>
                <a:gd name="connsiteX17" fmla="*/ 931069 w 976313"/>
                <a:gd name="connsiteY17" fmla="*/ 626269 h 633413"/>
                <a:gd name="connsiteX18" fmla="*/ 945357 w 976313"/>
                <a:gd name="connsiteY18" fmla="*/ 619125 h 633413"/>
                <a:gd name="connsiteX19" fmla="*/ 964407 w 976313"/>
                <a:gd name="connsiteY19" fmla="*/ 602457 h 633413"/>
                <a:gd name="connsiteX20" fmla="*/ 971550 w 976313"/>
                <a:gd name="connsiteY20" fmla="*/ 583407 h 633413"/>
                <a:gd name="connsiteX21" fmla="*/ 976313 w 976313"/>
                <a:gd name="connsiteY21" fmla="*/ 561975 h 633413"/>
                <a:gd name="connsiteX22" fmla="*/ 976313 w 976313"/>
                <a:gd name="connsiteY22" fmla="*/ 533400 h 633413"/>
                <a:gd name="connsiteX23" fmla="*/ 966788 w 976313"/>
                <a:gd name="connsiteY23" fmla="*/ 490538 h 633413"/>
                <a:gd name="connsiteX24" fmla="*/ 942975 w 976313"/>
                <a:gd name="connsiteY24" fmla="*/ 440532 h 633413"/>
                <a:gd name="connsiteX25" fmla="*/ 914400 w 976313"/>
                <a:gd name="connsiteY25" fmla="*/ 407194 h 633413"/>
                <a:gd name="connsiteX26" fmla="*/ 859632 w 976313"/>
                <a:gd name="connsiteY26" fmla="*/ 357188 h 633413"/>
                <a:gd name="connsiteX27" fmla="*/ 785813 w 976313"/>
                <a:gd name="connsiteY27" fmla="*/ 314325 h 633413"/>
                <a:gd name="connsiteX28" fmla="*/ 683419 w 976313"/>
                <a:gd name="connsiteY28" fmla="*/ 259557 h 633413"/>
                <a:gd name="connsiteX29" fmla="*/ 554832 w 976313"/>
                <a:gd name="connsiteY29" fmla="*/ 197644 h 633413"/>
                <a:gd name="connsiteX30" fmla="*/ 442913 w 976313"/>
                <a:gd name="connsiteY30" fmla="*/ 1500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13" h="633413">
                  <a:moveTo>
                    <a:pt x="442913" y="150019"/>
                  </a:moveTo>
                  <a:lnTo>
                    <a:pt x="292894" y="92869"/>
                  </a:lnTo>
                  <a:lnTo>
                    <a:pt x="169069" y="50007"/>
                  </a:lnTo>
                  <a:lnTo>
                    <a:pt x="26194" y="0"/>
                  </a:lnTo>
                  <a:lnTo>
                    <a:pt x="0" y="50007"/>
                  </a:lnTo>
                  <a:lnTo>
                    <a:pt x="123825" y="133350"/>
                  </a:lnTo>
                  <a:lnTo>
                    <a:pt x="288132" y="252413"/>
                  </a:lnTo>
                  <a:lnTo>
                    <a:pt x="442913" y="369094"/>
                  </a:lnTo>
                  <a:lnTo>
                    <a:pt x="557213" y="454819"/>
                  </a:lnTo>
                  <a:lnTo>
                    <a:pt x="633413" y="507207"/>
                  </a:lnTo>
                  <a:lnTo>
                    <a:pt x="690563" y="550069"/>
                  </a:lnTo>
                  <a:lnTo>
                    <a:pt x="745332" y="583407"/>
                  </a:lnTo>
                  <a:lnTo>
                    <a:pt x="790575" y="607219"/>
                  </a:lnTo>
                  <a:lnTo>
                    <a:pt x="833438" y="623888"/>
                  </a:lnTo>
                  <a:lnTo>
                    <a:pt x="864394" y="631032"/>
                  </a:lnTo>
                  <a:lnTo>
                    <a:pt x="885825" y="633413"/>
                  </a:lnTo>
                  <a:lnTo>
                    <a:pt x="912019" y="633413"/>
                  </a:lnTo>
                  <a:lnTo>
                    <a:pt x="931069" y="626269"/>
                  </a:lnTo>
                  <a:lnTo>
                    <a:pt x="945357" y="619125"/>
                  </a:lnTo>
                  <a:lnTo>
                    <a:pt x="964407" y="602457"/>
                  </a:lnTo>
                  <a:lnTo>
                    <a:pt x="971550" y="583407"/>
                  </a:lnTo>
                  <a:lnTo>
                    <a:pt x="976313" y="561975"/>
                  </a:lnTo>
                  <a:lnTo>
                    <a:pt x="976313" y="533400"/>
                  </a:lnTo>
                  <a:lnTo>
                    <a:pt x="966788" y="490538"/>
                  </a:lnTo>
                  <a:lnTo>
                    <a:pt x="942975" y="440532"/>
                  </a:lnTo>
                  <a:lnTo>
                    <a:pt x="914400" y="407194"/>
                  </a:lnTo>
                  <a:lnTo>
                    <a:pt x="859632" y="357188"/>
                  </a:lnTo>
                  <a:lnTo>
                    <a:pt x="785813" y="314325"/>
                  </a:lnTo>
                  <a:lnTo>
                    <a:pt x="683419" y="259557"/>
                  </a:lnTo>
                  <a:lnTo>
                    <a:pt x="554832" y="197644"/>
                  </a:lnTo>
                  <a:lnTo>
                    <a:pt x="442913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2">
              <a:extLst>
                <a:ext uri="{FF2B5EF4-FFF2-40B4-BE49-F238E27FC236}">
                  <a16:creationId xmlns:a16="http://schemas.microsoft.com/office/drawing/2014/main" id="{B384AAE8-C76E-4EE6-BB18-A63600CF9CC7}"/>
                </a:ext>
              </a:extLst>
            </p:cNvPr>
            <p:cNvSpPr/>
            <p:nvPr/>
          </p:nvSpPr>
          <p:spPr>
            <a:xfrm>
              <a:off x="4313238" y="2979739"/>
              <a:ext cx="855662" cy="346075"/>
            </a:xfrm>
            <a:custGeom>
              <a:avLst/>
              <a:gdLst>
                <a:gd name="connsiteX0" fmla="*/ 447675 w 854869"/>
                <a:gd name="connsiteY0" fmla="*/ 116681 h 347662"/>
                <a:gd name="connsiteX1" fmla="*/ 366713 w 854869"/>
                <a:gd name="connsiteY1" fmla="*/ 111919 h 347662"/>
                <a:gd name="connsiteX2" fmla="*/ 323850 w 854869"/>
                <a:gd name="connsiteY2" fmla="*/ 107156 h 347662"/>
                <a:gd name="connsiteX3" fmla="*/ 264319 w 854869"/>
                <a:gd name="connsiteY3" fmla="*/ 97631 h 347662"/>
                <a:gd name="connsiteX4" fmla="*/ 195263 w 854869"/>
                <a:gd name="connsiteY4" fmla="*/ 76200 h 347662"/>
                <a:gd name="connsiteX5" fmla="*/ 128588 w 854869"/>
                <a:gd name="connsiteY5" fmla="*/ 47625 h 347662"/>
                <a:gd name="connsiteX6" fmla="*/ 71438 w 854869"/>
                <a:gd name="connsiteY6" fmla="*/ 16669 h 347662"/>
                <a:gd name="connsiteX7" fmla="*/ 35719 w 854869"/>
                <a:gd name="connsiteY7" fmla="*/ 0 h 347662"/>
                <a:gd name="connsiteX8" fmla="*/ 21432 w 854869"/>
                <a:gd name="connsiteY8" fmla="*/ 0 h 347662"/>
                <a:gd name="connsiteX9" fmla="*/ 7144 w 854869"/>
                <a:gd name="connsiteY9" fmla="*/ 2381 h 347662"/>
                <a:gd name="connsiteX10" fmla="*/ 0 w 854869"/>
                <a:gd name="connsiteY10" fmla="*/ 11906 h 347662"/>
                <a:gd name="connsiteX11" fmla="*/ 0 w 854869"/>
                <a:gd name="connsiteY11" fmla="*/ 38100 h 347662"/>
                <a:gd name="connsiteX12" fmla="*/ 19050 w 854869"/>
                <a:gd name="connsiteY12" fmla="*/ 83344 h 347662"/>
                <a:gd name="connsiteX13" fmla="*/ 50007 w 854869"/>
                <a:gd name="connsiteY13" fmla="*/ 126206 h 347662"/>
                <a:gd name="connsiteX14" fmla="*/ 92869 w 854869"/>
                <a:gd name="connsiteY14" fmla="*/ 171450 h 347662"/>
                <a:gd name="connsiteX15" fmla="*/ 140494 w 854869"/>
                <a:gd name="connsiteY15" fmla="*/ 209550 h 347662"/>
                <a:gd name="connsiteX16" fmla="*/ 188119 w 854869"/>
                <a:gd name="connsiteY16" fmla="*/ 240506 h 347662"/>
                <a:gd name="connsiteX17" fmla="*/ 235744 w 854869"/>
                <a:gd name="connsiteY17" fmla="*/ 266700 h 347662"/>
                <a:gd name="connsiteX18" fmla="*/ 311944 w 854869"/>
                <a:gd name="connsiteY18" fmla="*/ 297656 h 347662"/>
                <a:gd name="connsiteX19" fmla="*/ 369094 w 854869"/>
                <a:gd name="connsiteY19" fmla="*/ 314325 h 347662"/>
                <a:gd name="connsiteX20" fmla="*/ 457200 w 854869"/>
                <a:gd name="connsiteY20" fmla="*/ 333375 h 347662"/>
                <a:gd name="connsiteX21" fmla="*/ 550069 w 854869"/>
                <a:gd name="connsiteY21" fmla="*/ 342900 h 347662"/>
                <a:gd name="connsiteX22" fmla="*/ 604838 w 854869"/>
                <a:gd name="connsiteY22" fmla="*/ 347662 h 347662"/>
                <a:gd name="connsiteX23" fmla="*/ 669132 w 854869"/>
                <a:gd name="connsiteY23" fmla="*/ 345281 h 347662"/>
                <a:gd name="connsiteX24" fmla="*/ 733425 w 854869"/>
                <a:gd name="connsiteY24" fmla="*/ 335756 h 347662"/>
                <a:gd name="connsiteX25" fmla="*/ 790575 w 854869"/>
                <a:gd name="connsiteY25" fmla="*/ 321469 h 347662"/>
                <a:gd name="connsiteX26" fmla="*/ 826294 w 854869"/>
                <a:gd name="connsiteY26" fmla="*/ 302419 h 347662"/>
                <a:gd name="connsiteX27" fmla="*/ 840582 w 854869"/>
                <a:gd name="connsiteY27" fmla="*/ 283369 h 347662"/>
                <a:gd name="connsiteX28" fmla="*/ 852488 w 854869"/>
                <a:gd name="connsiteY28" fmla="*/ 264319 h 347662"/>
                <a:gd name="connsiteX29" fmla="*/ 854869 w 854869"/>
                <a:gd name="connsiteY29" fmla="*/ 245269 h 347662"/>
                <a:gd name="connsiteX30" fmla="*/ 850107 w 854869"/>
                <a:gd name="connsiteY30" fmla="*/ 228600 h 347662"/>
                <a:gd name="connsiteX31" fmla="*/ 835819 w 854869"/>
                <a:gd name="connsiteY31" fmla="*/ 204787 h 347662"/>
                <a:gd name="connsiteX32" fmla="*/ 807244 w 854869"/>
                <a:gd name="connsiteY32" fmla="*/ 183356 h 347662"/>
                <a:gd name="connsiteX33" fmla="*/ 762000 w 854869"/>
                <a:gd name="connsiteY33" fmla="*/ 159544 h 347662"/>
                <a:gd name="connsiteX34" fmla="*/ 719138 w 854869"/>
                <a:gd name="connsiteY34" fmla="*/ 145256 h 347662"/>
                <a:gd name="connsiteX35" fmla="*/ 671513 w 854869"/>
                <a:gd name="connsiteY35" fmla="*/ 135731 h 347662"/>
                <a:gd name="connsiteX36" fmla="*/ 595313 w 854869"/>
                <a:gd name="connsiteY36" fmla="*/ 121444 h 347662"/>
                <a:gd name="connsiteX37" fmla="*/ 514350 w 854869"/>
                <a:gd name="connsiteY37" fmla="*/ 119062 h 347662"/>
                <a:gd name="connsiteX38" fmla="*/ 447675 w 854869"/>
                <a:gd name="connsiteY38" fmla="*/ 116681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347662">
                  <a:moveTo>
                    <a:pt x="447675" y="116681"/>
                  </a:moveTo>
                  <a:lnTo>
                    <a:pt x="366713" y="111919"/>
                  </a:lnTo>
                  <a:lnTo>
                    <a:pt x="323850" y="107156"/>
                  </a:lnTo>
                  <a:lnTo>
                    <a:pt x="264319" y="97631"/>
                  </a:lnTo>
                  <a:lnTo>
                    <a:pt x="195263" y="76200"/>
                  </a:lnTo>
                  <a:lnTo>
                    <a:pt x="128588" y="47625"/>
                  </a:lnTo>
                  <a:lnTo>
                    <a:pt x="71438" y="16669"/>
                  </a:lnTo>
                  <a:lnTo>
                    <a:pt x="35719" y="0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0" y="38100"/>
                  </a:lnTo>
                  <a:lnTo>
                    <a:pt x="19050" y="83344"/>
                  </a:lnTo>
                  <a:lnTo>
                    <a:pt x="50007" y="126206"/>
                  </a:lnTo>
                  <a:lnTo>
                    <a:pt x="92869" y="171450"/>
                  </a:lnTo>
                  <a:lnTo>
                    <a:pt x="140494" y="209550"/>
                  </a:lnTo>
                  <a:lnTo>
                    <a:pt x="188119" y="240506"/>
                  </a:lnTo>
                  <a:lnTo>
                    <a:pt x="235744" y="266700"/>
                  </a:lnTo>
                  <a:lnTo>
                    <a:pt x="311944" y="297656"/>
                  </a:lnTo>
                  <a:lnTo>
                    <a:pt x="369094" y="314325"/>
                  </a:lnTo>
                  <a:lnTo>
                    <a:pt x="457200" y="333375"/>
                  </a:lnTo>
                  <a:lnTo>
                    <a:pt x="550069" y="342900"/>
                  </a:lnTo>
                  <a:lnTo>
                    <a:pt x="604838" y="347662"/>
                  </a:lnTo>
                  <a:lnTo>
                    <a:pt x="669132" y="345281"/>
                  </a:lnTo>
                  <a:lnTo>
                    <a:pt x="733425" y="335756"/>
                  </a:lnTo>
                  <a:lnTo>
                    <a:pt x="790575" y="321469"/>
                  </a:lnTo>
                  <a:lnTo>
                    <a:pt x="826294" y="302419"/>
                  </a:lnTo>
                  <a:lnTo>
                    <a:pt x="840582" y="283369"/>
                  </a:lnTo>
                  <a:lnTo>
                    <a:pt x="852488" y="264319"/>
                  </a:lnTo>
                  <a:lnTo>
                    <a:pt x="854869" y="245269"/>
                  </a:lnTo>
                  <a:lnTo>
                    <a:pt x="850107" y="228600"/>
                  </a:lnTo>
                  <a:lnTo>
                    <a:pt x="835819" y="204787"/>
                  </a:lnTo>
                  <a:lnTo>
                    <a:pt x="807244" y="183356"/>
                  </a:lnTo>
                  <a:lnTo>
                    <a:pt x="762000" y="159544"/>
                  </a:lnTo>
                  <a:lnTo>
                    <a:pt x="719138" y="145256"/>
                  </a:lnTo>
                  <a:lnTo>
                    <a:pt x="671513" y="135731"/>
                  </a:lnTo>
                  <a:lnTo>
                    <a:pt x="595313" y="121444"/>
                  </a:lnTo>
                  <a:lnTo>
                    <a:pt x="514350" y="119062"/>
                  </a:lnTo>
                  <a:lnTo>
                    <a:pt x="44767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3">
              <a:extLst>
                <a:ext uri="{FF2B5EF4-FFF2-40B4-BE49-F238E27FC236}">
                  <a16:creationId xmlns:a16="http://schemas.microsoft.com/office/drawing/2014/main" id="{24C4D9A7-B395-4D63-9754-FDFD0DE03D0C}"/>
                </a:ext>
              </a:extLst>
            </p:cNvPr>
            <p:cNvSpPr/>
            <p:nvPr/>
          </p:nvSpPr>
          <p:spPr>
            <a:xfrm>
              <a:off x="3665538" y="3633789"/>
              <a:ext cx="1911350" cy="561975"/>
            </a:xfrm>
            <a:custGeom>
              <a:avLst/>
              <a:gdLst>
                <a:gd name="connsiteX0" fmla="*/ 776288 w 1909763"/>
                <a:gd name="connsiteY0" fmla="*/ 228600 h 561975"/>
                <a:gd name="connsiteX1" fmla="*/ 597694 w 1909763"/>
                <a:gd name="connsiteY1" fmla="*/ 271462 h 561975"/>
                <a:gd name="connsiteX2" fmla="*/ 423863 w 1909763"/>
                <a:gd name="connsiteY2" fmla="*/ 309562 h 561975"/>
                <a:gd name="connsiteX3" fmla="*/ 321469 w 1909763"/>
                <a:gd name="connsiteY3" fmla="*/ 330993 h 561975"/>
                <a:gd name="connsiteX4" fmla="*/ 283369 w 1909763"/>
                <a:gd name="connsiteY4" fmla="*/ 326231 h 561975"/>
                <a:gd name="connsiteX5" fmla="*/ 230982 w 1909763"/>
                <a:gd name="connsiteY5" fmla="*/ 314325 h 561975"/>
                <a:gd name="connsiteX6" fmla="*/ 173832 w 1909763"/>
                <a:gd name="connsiteY6" fmla="*/ 292893 h 561975"/>
                <a:gd name="connsiteX7" fmla="*/ 119063 w 1909763"/>
                <a:gd name="connsiteY7" fmla="*/ 269081 h 561975"/>
                <a:gd name="connsiteX8" fmla="*/ 69057 w 1909763"/>
                <a:gd name="connsiteY8" fmla="*/ 240506 h 561975"/>
                <a:gd name="connsiteX9" fmla="*/ 30957 w 1909763"/>
                <a:gd name="connsiteY9" fmla="*/ 219075 h 561975"/>
                <a:gd name="connsiteX10" fmla="*/ 7144 w 1909763"/>
                <a:gd name="connsiteY10" fmla="*/ 219075 h 561975"/>
                <a:gd name="connsiteX11" fmla="*/ 0 w 1909763"/>
                <a:gd name="connsiteY11" fmla="*/ 233362 h 561975"/>
                <a:gd name="connsiteX12" fmla="*/ 4763 w 1909763"/>
                <a:gd name="connsiteY12" fmla="*/ 259556 h 561975"/>
                <a:gd name="connsiteX13" fmla="*/ 28575 w 1909763"/>
                <a:gd name="connsiteY13" fmla="*/ 311943 h 561975"/>
                <a:gd name="connsiteX14" fmla="*/ 66675 w 1909763"/>
                <a:gd name="connsiteY14" fmla="*/ 369093 h 561975"/>
                <a:gd name="connsiteX15" fmla="*/ 119063 w 1909763"/>
                <a:gd name="connsiteY15" fmla="*/ 435768 h 561975"/>
                <a:gd name="connsiteX16" fmla="*/ 159544 w 1909763"/>
                <a:gd name="connsiteY16" fmla="*/ 478631 h 561975"/>
                <a:gd name="connsiteX17" fmla="*/ 197644 w 1909763"/>
                <a:gd name="connsiteY17" fmla="*/ 509587 h 561975"/>
                <a:gd name="connsiteX18" fmla="*/ 233363 w 1909763"/>
                <a:gd name="connsiteY18" fmla="*/ 533400 h 561975"/>
                <a:gd name="connsiteX19" fmla="*/ 269082 w 1909763"/>
                <a:gd name="connsiteY19" fmla="*/ 547687 h 561975"/>
                <a:gd name="connsiteX20" fmla="*/ 300038 w 1909763"/>
                <a:gd name="connsiteY20" fmla="*/ 554831 h 561975"/>
                <a:gd name="connsiteX21" fmla="*/ 340519 w 1909763"/>
                <a:gd name="connsiteY21" fmla="*/ 561975 h 561975"/>
                <a:gd name="connsiteX22" fmla="*/ 402432 w 1909763"/>
                <a:gd name="connsiteY22" fmla="*/ 547687 h 561975"/>
                <a:gd name="connsiteX23" fmla="*/ 576263 w 1909763"/>
                <a:gd name="connsiteY23" fmla="*/ 485775 h 561975"/>
                <a:gd name="connsiteX24" fmla="*/ 804863 w 1909763"/>
                <a:gd name="connsiteY24" fmla="*/ 414337 h 561975"/>
                <a:gd name="connsiteX25" fmla="*/ 1092994 w 1909763"/>
                <a:gd name="connsiteY25" fmla="*/ 330993 h 561975"/>
                <a:gd name="connsiteX26" fmla="*/ 1314450 w 1909763"/>
                <a:gd name="connsiteY26" fmla="*/ 271462 h 561975"/>
                <a:gd name="connsiteX27" fmla="*/ 1438275 w 1909763"/>
                <a:gd name="connsiteY27" fmla="*/ 240506 h 561975"/>
                <a:gd name="connsiteX28" fmla="*/ 1488282 w 1909763"/>
                <a:gd name="connsiteY28" fmla="*/ 238125 h 561975"/>
                <a:gd name="connsiteX29" fmla="*/ 1847850 w 1909763"/>
                <a:gd name="connsiteY29" fmla="*/ 321468 h 561975"/>
                <a:gd name="connsiteX30" fmla="*/ 1885950 w 1909763"/>
                <a:gd name="connsiteY30" fmla="*/ 295275 h 561975"/>
                <a:gd name="connsiteX31" fmla="*/ 1905000 w 1909763"/>
                <a:gd name="connsiteY31" fmla="*/ 273843 h 561975"/>
                <a:gd name="connsiteX32" fmla="*/ 1909763 w 1909763"/>
                <a:gd name="connsiteY32" fmla="*/ 257175 h 561975"/>
                <a:gd name="connsiteX33" fmla="*/ 1909763 w 1909763"/>
                <a:gd name="connsiteY33" fmla="*/ 240506 h 561975"/>
                <a:gd name="connsiteX34" fmla="*/ 1895475 w 1909763"/>
                <a:gd name="connsiteY34" fmla="*/ 214312 h 561975"/>
                <a:gd name="connsiteX35" fmla="*/ 1862138 w 1909763"/>
                <a:gd name="connsiteY35" fmla="*/ 176212 h 561975"/>
                <a:gd name="connsiteX36" fmla="*/ 1776413 w 1909763"/>
                <a:gd name="connsiteY36" fmla="*/ 111918 h 561975"/>
                <a:gd name="connsiteX37" fmla="*/ 1662113 w 1909763"/>
                <a:gd name="connsiteY37" fmla="*/ 33337 h 561975"/>
                <a:gd name="connsiteX38" fmla="*/ 1616869 w 1909763"/>
                <a:gd name="connsiteY38" fmla="*/ 7143 h 561975"/>
                <a:gd name="connsiteX39" fmla="*/ 1593057 w 1909763"/>
                <a:gd name="connsiteY39" fmla="*/ 0 h 561975"/>
                <a:gd name="connsiteX40" fmla="*/ 1545432 w 1909763"/>
                <a:gd name="connsiteY40" fmla="*/ 4762 h 561975"/>
                <a:gd name="connsiteX41" fmla="*/ 1478757 w 1909763"/>
                <a:gd name="connsiteY41" fmla="*/ 23812 h 561975"/>
                <a:gd name="connsiteX42" fmla="*/ 1390650 w 1909763"/>
                <a:gd name="connsiteY42" fmla="*/ 64293 h 561975"/>
                <a:gd name="connsiteX43" fmla="*/ 1283494 w 1909763"/>
                <a:gd name="connsiteY43" fmla="*/ 92868 h 561975"/>
                <a:gd name="connsiteX44" fmla="*/ 990600 w 1909763"/>
                <a:gd name="connsiteY44" fmla="*/ 171450 h 561975"/>
                <a:gd name="connsiteX45" fmla="*/ 776288 w 1909763"/>
                <a:gd name="connsiteY45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763" h="561975">
                  <a:moveTo>
                    <a:pt x="776288" y="228600"/>
                  </a:moveTo>
                  <a:lnTo>
                    <a:pt x="597694" y="271462"/>
                  </a:lnTo>
                  <a:lnTo>
                    <a:pt x="423863" y="309562"/>
                  </a:lnTo>
                  <a:lnTo>
                    <a:pt x="321469" y="330993"/>
                  </a:lnTo>
                  <a:lnTo>
                    <a:pt x="283369" y="326231"/>
                  </a:lnTo>
                  <a:lnTo>
                    <a:pt x="230982" y="314325"/>
                  </a:lnTo>
                  <a:lnTo>
                    <a:pt x="173832" y="292893"/>
                  </a:lnTo>
                  <a:lnTo>
                    <a:pt x="119063" y="269081"/>
                  </a:lnTo>
                  <a:lnTo>
                    <a:pt x="69057" y="240506"/>
                  </a:lnTo>
                  <a:lnTo>
                    <a:pt x="30957" y="219075"/>
                  </a:lnTo>
                  <a:lnTo>
                    <a:pt x="7144" y="219075"/>
                  </a:lnTo>
                  <a:lnTo>
                    <a:pt x="0" y="233362"/>
                  </a:lnTo>
                  <a:lnTo>
                    <a:pt x="4763" y="259556"/>
                  </a:lnTo>
                  <a:lnTo>
                    <a:pt x="28575" y="311943"/>
                  </a:lnTo>
                  <a:lnTo>
                    <a:pt x="66675" y="369093"/>
                  </a:lnTo>
                  <a:lnTo>
                    <a:pt x="119063" y="435768"/>
                  </a:lnTo>
                  <a:lnTo>
                    <a:pt x="159544" y="478631"/>
                  </a:lnTo>
                  <a:lnTo>
                    <a:pt x="197644" y="509587"/>
                  </a:lnTo>
                  <a:lnTo>
                    <a:pt x="233363" y="533400"/>
                  </a:lnTo>
                  <a:lnTo>
                    <a:pt x="269082" y="547687"/>
                  </a:lnTo>
                  <a:lnTo>
                    <a:pt x="300038" y="554831"/>
                  </a:lnTo>
                  <a:lnTo>
                    <a:pt x="340519" y="561975"/>
                  </a:lnTo>
                  <a:lnTo>
                    <a:pt x="402432" y="547687"/>
                  </a:lnTo>
                  <a:lnTo>
                    <a:pt x="576263" y="485775"/>
                  </a:lnTo>
                  <a:lnTo>
                    <a:pt x="804863" y="414337"/>
                  </a:lnTo>
                  <a:lnTo>
                    <a:pt x="1092994" y="330993"/>
                  </a:lnTo>
                  <a:lnTo>
                    <a:pt x="1314450" y="271462"/>
                  </a:lnTo>
                  <a:lnTo>
                    <a:pt x="1438275" y="240506"/>
                  </a:lnTo>
                  <a:lnTo>
                    <a:pt x="1488282" y="238125"/>
                  </a:lnTo>
                  <a:lnTo>
                    <a:pt x="1847850" y="321468"/>
                  </a:lnTo>
                  <a:lnTo>
                    <a:pt x="1885950" y="295275"/>
                  </a:lnTo>
                  <a:lnTo>
                    <a:pt x="1905000" y="273843"/>
                  </a:lnTo>
                  <a:lnTo>
                    <a:pt x="1909763" y="257175"/>
                  </a:lnTo>
                  <a:lnTo>
                    <a:pt x="1909763" y="240506"/>
                  </a:lnTo>
                  <a:lnTo>
                    <a:pt x="1895475" y="214312"/>
                  </a:lnTo>
                  <a:lnTo>
                    <a:pt x="1862138" y="176212"/>
                  </a:lnTo>
                  <a:lnTo>
                    <a:pt x="1776413" y="111918"/>
                  </a:lnTo>
                  <a:lnTo>
                    <a:pt x="1662113" y="33337"/>
                  </a:lnTo>
                  <a:lnTo>
                    <a:pt x="1616869" y="7143"/>
                  </a:lnTo>
                  <a:lnTo>
                    <a:pt x="1593057" y="0"/>
                  </a:lnTo>
                  <a:lnTo>
                    <a:pt x="1545432" y="4762"/>
                  </a:lnTo>
                  <a:lnTo>
                    <a:pt x="1478757" y="23812"/>
                  </a:lnTo>
                  <a:lnTo>
                    <a:pt x="1390650" y="64293"/>
                  </a:lnTo>
                  <a:lnTo>
                    <a:pt x="1283494" y="92868"/>
                  </a:lnTo>
                  <a:lnTo>
                    <a:pt x="990600" y="171450"/>
                  </a:lnTo>
                  <a:lnTo>
                    <a:pt x="7762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4">
              <a:extLst>
                <a:ext uri="{FF2B5EF4-FFF2-40B4-BE49-F238E27FC236}">
                  <a16:creationId xmlns:a16="http://schemas.microsoft.com/office/drawing/2014/main" id="{AE4E82CB-080D-4AE6-97A0-E9F988BCFCE4}"/>
                </a:ext>
              </a:extLst>
            </p:cNvPr>
            <p:cNvSpPr/>
            <p:nvPr/>
          </p:nvSpPr>
          <p:spPr>
            <a:xfrm>
              <a:off x="4597400" y="3838575"/>
              <a:ext cx="960438" cy="1123950"/>
            </a:xfrm>
            <a:custGeom>
              <a:avLst/>
              <a:gdLst>
                <a:gd name="connsiteX0" fmla="*/ 383381 w 959644"/>
                <a:gd name="connsiteY0" fmla="*/ 464344 h 1123950"/>
                <a:gd name="connsiteX1" fmla="*/ 466725 w 959644"/>
                <a:gd name="connsiteY1" fmla="*/ 309563 h 1123950"/>
                <a:gd name="connsiteX2" fmla="*/ 535781 w 959644"/>
                <a:gd name="connsiteY2" fmla="*/ 173831 h 1123950"/>
                <a:gd name="connsiteX3" fmla="*/ 581025 w 959644"/>
                <a:gd name="connsiteY3" fmla="*/ 80963 h 1123950"/>
                <a:gd name="connsiteX4" fmla="*/ 583406 w 959644"/>
                <a:gd name="connsiteY4" fmla="*/ 64294 h 1123950"/>
                <a:gd name="connsiteX5" fmla="*/ 581025 w 959644"/>
                <a:gd name="connsiteY5" fmla="*/ 50006 h 1123950"/>
                <a:gd name="connsiteX6" fmla="*/ 557213 w 959644"/>
                <a:gd name="connsiteY6" fmla="*/ 0 h 1123950"/>
                <a:gd name="connsiteX7" fmla="*/ 959644 w 959644"/>
                <a:gd name="connsiteY7" fmla="*/ 80963 h 1123950"/>
                <a:gd name="connsiteX8" fmla="*/ 916781 w 959644"/>
                <a:gd name="connsiteY8" fmla="*/ 116681 h 1123950"/>
                <a:gd name="connsiteX9" fmla="*/ 878681 w 959644"/>
                <a:gd name="connsiteY9" fmla="*/ 145256 h 1123950"/>
                <a:gd name="connsiteX10" fmla="*/ 831056 w 959644"/>
                <a:gd name="connsiteY10" fmla="*/ 185738 h 1123950"/>
                <a:gd name="connsiteX11" fmla="*/ 754856 w 959644"/>
                <a:gd name="connsiteY11" fmla="*/ 290513 h 1123950"/>
                <a:gd name="connsiteX12" fmla="*/ 576263 w 959644"/>
                <a:gd name="connsiteY12" fmla="*/ 521494 h 1123950"/>
                <a:gd name="connsiteX13" fmla="*/ 409575 w 959644"/>
                <a:gd name="connsiteY13" fmla="*/ 726281 h 1123950"/>
                <a:gd name="connsiteX14" fmla="*/ 209550 w 959644"/>
                <a:gd name="connsiteY14" fmla="*/ 973931 h 1123950"/>
                <a:gd name="connsiteX15" fmla="*/ 73819 w 959644"/>
                <a:gd name="connsiteY15" fmla="*/ 1123950 h 1123950"/>
                <a:gd name="connsiteX16" fmla="*/ 0 w 959644"/>
                <a:gd name="connsiteY16" fmla="*/ 1057275 h 1123950"/>
                <a:gd name="connsiteX17" fmla="*/ 107156 w 959644"/>
                <a:gd name="connsiteY17" fmla="*/ 904875 h 1123950"/>
                <a:gd name="connsiteX18" fmla="*/ 230981 w 959644"/>
                <a:gd name="connsiteY18" fmla="*/ 721519 h 1123950"/>
                <a:gd name="connsiteX19" fmla="*/ 326231 w 959644"/>
                <a:gd name="connsiteY19" fmla="*/ 561975 h 1123950"/>
                <a:gd name="connsiteX20" fmla="*/ 383381 w 959644"/>
                <a:gd name="connsiteY20" fmla="*/ 464344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644" h="1123950">
                  <a:moveTo>
                    <a:pt x="383381" y="464344"/>
                  </a:moveTo>
                  <a:lnTo>
                    <a:pt x="466725" y="309563"/>
                  </a:lnTo>
                  <a:lnTo>
                    <a:pt x="535781" y="173831"/>
                  </a:lnTo>
                  <a:lnTo>
                    <a:pt x="581025" y="80963"/>
                  </a:lnTo>
                  <a:lnTo>
                    <a:pt x="583406" y="64294"/>
                  </a:lnTo>
                  <a:lnTo>
                    <a:pt x="581025" y="50006"/>
                  </a:lnTo>
                  <a:lnTo>
                    <a:pt x="557213" y="0"/>
                  </a:lnTo>
                  <a:lnTo>
                    <a:pt x="959644" y="80963"/>
                  </a:lnTo>
                  <a:lnTo>
                    <a:pt x="916781" y="116681"/>
                  </a:lnTo>
                  <a:lnTo>
                    <a:pt x="878681" y="145256"/>
                  </a:lnTo>
                  <a:lnTo>
                    <a:pt x="831056" y="185738"/>
                  </a:lnTo>
                  <a:lnTo>
                    <a:pt x="754856" y="290513"/>
                  </a:lnTo>
                  <a:lnTo>
                    <a:pt x="576263" y="521494"/>
                  </a:lnTo>
                  <a:lnTo>
                    <a:pt x="409575" y="726281"/>
                  </a:lnTo>
                  <a:lnTo>
                    <a:pt x="209550" y="973931"/>
                  </a:lnTo>
                  <a:lnTo>
                    <a:pt x="73819" y="1123950"/>
                  </a:lnTo>
                  <a:lnTo>
                    <a:pt x="0" y="1057275"/>
                  </a:lnTo>
                  <a:lnTo>
                    <a:pt x="107156" y="904875"/>
                  </a:lnTo>
                  <a:lnTo>
                    <a:pt x="230981" y="721519"/>
                  </a:lnTo>
                  <a:lnTo>
                    <a:pt x="326231" y="561975"/>
                  </a:lnTo>
                  <a:lnTo>
                    <a:pt x="383381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5">
              <a:extLst>
                <a:ext uri="{FF2B5EF4-FFF2-40B4-BE49-F238E27FC236}">
                  <a16:creationId xmlns:a16="http://schemas.microsoft.com/office/drawing/2014/main" id="{971DAD72-27A6-4EA1-B2CC-56F83BAB6E3B}"/>
                </a:ext>
              </a:extLst>
            </p:cNvPr>
            <p:cNvSpPr/>
            <p:nvPr/>
          </p:nvSpPr>
          <p:spPr>
            <a:xfrm>
              <a:off x="4073525" y="4583113"/>
              <a:ext cx="998538" cy="950912"/>
            </a:xfrm>
            <a:custGeom>
              <a:avLst/>
              <a:gdLst>
                <a:gd name="connsiteX0" fmla="*/ 378619 w 997744"/>
                <a:gd name="connsiteY0" fmla="*/ 335757 h 950119"/>
                <a:gd name="connsiteX1" fmla="*/ 309563 w 997744"/>
                <a:gd name="connsiteY1" fmla="*/ 273844 h 950119"/>
                <a:gd name="connsiteX2" fmla="*/ 228600 w 997744"/>
                <a:gd name="connsiteY2" fmla="*/ 204788 h 950119"/>
                <a:gd name="connsiteX3" fmla="*/ 140494 w 997744"/>
                <a:gd name="connsiteY3" fmla="*/ 138113 h 950119"/>
                <a:gd name="connsiteX4" fmla="*/ 76200 w 997744"/>
                <a:gd name="connsiteY4" fmla="*/ 90488 h 950119"/>
                <a:gd name="connsiteX5" fmla="*/ 26194 w 997744"/>
                <a:gd name="connsiteY5" fmla="*/ 57150 h 950119"/>
                <a:gd name="connsiteX6" fmla="*/ 4763 w 997744"/>
                <a:gd name="connsiteY6" fmla="*/ 33338 h 950119"/>
                <a:gd name="connsiteX7" fmla="*/ 0 w 997744"/>
                <a:gd name="connsiteY7" fmla="*/ 16669 h 950119"/>
                <a:gd name="connsiteX8" fmla="*/ 0 w 997744"/>
                <a:gd name="connsiteY8" fmla="*/ 7144 h 950119"/>
                <a:gd name="connsiteX9" fmla="*/ 14288 w 997744"/>
                <a:gd name="connsiteY9" fmla="*/ 0 h 950119"/>
                <a:gd name="connsiteX10" fmla="*/ 45244 w 997744"/>
                <a:gd name="connsiteY10" fmla="*/ 2382 h 950119"/>
                <a:gd name="connsiteX11" fmla="*/ 133350 w 997744"/>
                <a:gd name="connsiteY11" fmla="*/ 16669 h 950119"/>
                <a:gd name="connsiteX12" fmla="*/ 230981 w 997744"/>
                <a:gd name="connsiteY12" fmla="*/ 47625 h 950119"/>
                <a:gd name="connsiteX13" fmla="*/ 314325 w 997744"/>
                <a:gd name="connsiteY13" fmla="*/ 80963 h 950119"/>
                <a:gd name="connsiteX14" fmla="*/ 381000 w 997744"/>
                <a:gd name="connsiteY14" fmla="*/ 114300 h 950119"/>
                <a:gd name="connsiteX15" fmla="*/ 452438 w 997744"/>
                <a:gd name="connsiteY15" fmla="*/ 152400 h 950119"/>
                <a:gd name="connsiteX16" fmla="*/ 547688 w 997744"/>
                <a:gd name="connsiteY16" fmla="*/ 207169 h 950119"/>
                <a:gd name="connsiteX17" fmla="*/ 597694 w 997744"/>
                <a:gd name="connsiteY17" fmla="*/ 238125 h 950119"/>
                <a:gd name="connsiteX18" fmla="*/ 685800 w 997744"/>
                <a:gd name="connsiteY18" fmla="*/ 269082 h 950119"/>
                <a:gd name="connsiteX19" fmla="*/ 738188 w 997744"/>
                <a:gd name="connsiteY19" fmla="*/ 328613 h 950119"/>
                <a:gd name="connsiteX20" fmla="*/ 795338 w 997744"/>
                <a:gd name="connsiteY20" fmla="*/ 395288 h 950119"/>
                <a:gd name="connsiteX21" fmla="*/ 852488 w 997744"/>
                <a:gd name="connsiteY21" fmla="*/ 469107 h 950119"/>
                <a:gd name="connsiteX22" fmla="*/ 902494 w 997744"/>
                <a:gd name="connsiteY22" fmla="*/ 538163 h 950119"/>
                <a:gd name="connsiteX23" fmla="*/ 928688 w 997744"/>
                <a:gd name="connsiteY23" fmla="*/ 578644 h 950119"/>
                <a:gd name="connsiteX24" fmla="*/ 959644 w 997744"/>
                <a:gd name="connsiteY24" fmla="*/ 633413 h 950119"/>
                <a:gd name="connsiteX25" fmla="*/ 969169 w 997744"/>
                <a:gd name="connsiteY25" fmla="*/ 657225 h 950119"/>
                <a:gd name="connsiteX26" fmla="*/ 983456 w 997744"/>
                <a:gd name="connsiteY26" fmla="*/ 695325 h 950119"/>
                <a:gd name="connsiteX27" fmla="*/ 997744 w 997744"/>
                <a:gd name="connsiteY27" fmla="*/ 754857 h 950119"/>
                <a:gd name="connsiteX28" fmla="*/ 997744 w 997744"/>
                <a:gd name="connsiteY28" fmla="*/ 788194 h 950119"/>
                <a:gd name="connsiteX29" fmla="*/ 995363 w 997744"/>
                <a:gd name="connsiteY29" fmla="*/ 835819 h 950119"/>
                <a:gd name="connsiteX30" fmla="*/ 978694 w 997744"/>
                <a:gd name="connsiteY30" fmla="*/ 888207 h 950119"/>
                <a:gd name="connsiteX31" fmla="*/ 957263 w 997744"/>
                <a:gd name="connsiteY31" fmla="*/ 923925 h 950119"/>
                <a:gd name="connsiteX32" fmla="*/ 938213 w 997744"/>
                <a:gd name="connsiteY32" fmla="*/ 942975 h 950119"/>
                <a:gd name="connsiteX33" fmla="*/ 912019 w 997744"/>
                <a:gd name="connsiteY33" fmla="*/ 950119 h 950119"/>
                <a:gd name="connsiteX34" fmla="*/ 885825 w 997744"/>
                <a:gd name="connsiteY34" fmla="*/ 945357 h 950119"/>
                <a:gd name="connsiteX35" fmla="*/ 854869 w 997744"/>
                <a:gd name="connsiteY35" fmla="*/ 923925 h 950119"/>
                <a:gd name="connsiteX36" fmla="*/ 816769 w 997744"/>
                <a:gd name="connsiteY36" fmla="*/ 878682 h 950119"/>
                <a:gd name="connsiteX37" fmla="*/ 747713 w 997744"/>
                <a:gd name="connsiteY37" fmla="*/ 776288 h 950119"/>
                <a:gd name="connsiteX38" fmla="*/ 681038 w 997744"/>
                <a:gd name="connsiteY38" fmla="*/ 683419 h 950119"/>
                <a:gd name="connsiteX39" fmla="*/ 631031 w 997744"/>
                <a:gd name="connsiteY39" fmla="*/ 619125 h 950119"/>
                <a:gd name="connsiteX40" fmla="*/ 578644 w 997744"/>
                <a:gd name="connsiteY40" fmla="*/ 552450 h 950119"/>
                <a:gd name="connsiteX41" fmla="*/ 514350 w 997744"/>
                <a:gd name="connsiteY41" fmla="*/ 478632 h 950119"/>
                <a:gd name="connsiteX42" fmla="*/ 442913 w 997744"/>
                <a:gd name="connsiteY42" fmla="*/ 402432 h 950119"/>
                <a:gd name="connsiteX43" fmla="*/ 378619 w 997744"/>
                <a:gd name="connsiteY43" fmla="*/ 335757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7744" h="950119">
                  <a:moveTo>
                    <a:pt x="378619" y="335757"/>
                  </a:moveTo>
                  <a:lnTo>
                    <a:pt x="309563" y="273844"/>
                  </a:lnTo>
                  <a:lnTo>
                    <a:pt x="228600" y="204788"/>
                  </a:lnTo>
                  <a:lnTo>
                    <a:pt x="140494" y="138113"/>
                  </a:lnTo>
                  <a:lnTo>
                    <a:pt x="76200" y="90488"/>
                  </a:lnTo>
                  <a:lnTo>
                    <a:pt x="26194" y="57150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33350" y="16669"/>
                  </a:lnTo>
                  <a:lnTo>
                    <a:pt x="230981" y="47625"/>
                  </a:lnTo>
                  <a:lnTo>
                    <a:pt x="314325" y="80963"/>
                  </a:lnTo>
                  <a:lnTo>
                    <a:pt x="381000" y="114300"/>
                  </a:lnTo>
                  <a:lnTo>
                    <a:pt x="452438" y="152400"/>
                  </a:lnTo>
                  <a:lnTo>
                    <a:pt x="547688" y="207169"/>
                  </a:lnTo>
                  <a:lnTo>
                    <a:pt x="597694" y="238125"/>
                  </a:lnTo>
                  <a:lnTo>
                    <a:pt x="685800" y="269082"/>
                  </a:lnTo>
                  <a:lnTo>
                    <a:pt x="738188" y="328613"/>
                  </a:lnTo>
                  <a:lnTo>
                    <a:pt x="795338" y="395288"/>
                  </a:lnTo>
                  <a:lnTo>
                    <a:pt x="852488" y="469107"/>
                  </a:lnTo>
                  <a:lnTo>
                    <a:pt x="902494" y="538163"/>
                  </a:lnTo>
                  <a:lnTo>
                    <a:pt x="928688" y="578644"/>
                  </a:lnTo>
                  <a:lnTo>
                    <a:pt x="959644" y="633413"/>
                  </a:lnTo>
                  <a:lnTo>
                    <a:pt x="969169" y="657225"/>
                  </a:lnTo>
                  <a:lnTo>
                    <a:pt x="983456" y="695325"/>
                  </a:lnTo>
                  <a:lnTo>
                    <a:pt x="997744" y="754857"/>
                  </a:lnTo>
                  <a:lnTo>
                    <a:pt x="997744" y="788194"/>
                  </a:lnTo>
                  <a:lnTo>
                    <a:pt x="995363" y="835819"/>
                  </a:lnTo>
                  <a:lnTo>
                    <a:pt x="978694" y="888207"/>
                  </a:lnTo>
                  <a:lnTo>
                    <a:pt x="957263" y="923925"/>
                  </a:lnTo>
                  <a:lnTo>
                    <a:pt x="938213" y="942975"/>
                  </a:lnTo>
                  <a:lnTo>
                    <a:pt x="912019" y="950119"/>
                  </a:lnTo>
                  <a:lnTo>
                    <a:pt x="885825" y="945357"/>
                  </a:lnTo>
                  <a:lnTo>
                    <a:pt x="854869" y="923925"/>
                  </a:lnTo>
                  <a:lnTo>
                    <a:pt x="816769" y="878682"/>
                  </a:lnTo>
                  <a:lnTo>
                    <a:pt x="747713" y="776288"/>
                  </a:lnTo>
                  <a:lnTo>
                    <a:pt x="681038" y="683419"/>
                  </a:lnTo>
                  <a:lnTo>
                    <a:pt x="631031" y="619125"/>
                  </a:lnTo>
                  <a:lnTo>
                    <a:pt x="578644" y="552450"/>
                  </a:lnTo>
                  <a:lnTo>
                    <a:pt x="514350" y="478632"/>
                  </a:lnTo>
                  <a:lnTo>
                    <a:pt x="442913" y="402432"/>
                  </a:lnTo>
                  <a:lnTo>
                    <a:pt x="378619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8">
              <a:extLst>
                <a:ext uri="{FF2B5EF4-FFF2-40B4-BE49-F238E27FC236}">
                  <a16:creationId xmlns:a16="http://schemas.microsoft.com/office/drawing/2014/main" id="{DE4A2C61-E358-4929-AABD-490CF135AC18}"/>
                </a:ext>
              </a:extLst>
            </p:cNvPr>
            <p:cNvSpPr/>
            <p:nvPr/>
          </p:nvSpPr>
          <p:spPr>
            <a:xfrm>
              <a:off x="6646863" y="1989138"/>
              <a:ext cx="558800" cy="844550"/>
            </a:xfrm>
            <a:custGeom>
              <a:avLst/>
              <a:gdLst>
                <a:gd name="connsiteX0" fmla="*/ 90488 w 557213"/>
                <a:gd name="connsiteY0" fmla="*/ 509587 h 845344"/>
                <a:gd name="connsiteX1" fmla="*/ 114300 w 557213"/>
                <a:gd name="connsiteY1" fmla="*/ 438150 h 845344"/>
                <a:gd name="connsiteX2" fmla="*/ 133350 w 557213"/>
                <a:gd name="connsiteY2" fmla="*/ 378619 h 845344"/>
                <a:gd name="connsiteX3" fmla="*/ 152400 w 557213"/>
                <a:gd name="connsiteY3" fmla="*/ 326231 h 845344"/>
                <a:gd name="connsiteX4" fmla="*/ 166688 w 557213"/>
                <a:gd name="connsiteY4" fmla="*/ 290512 h 845344"/>
                <a:gd name="connsiteX5" fmla="*/ 183357 w 557213"/>
                <a:gd name="connsiteY5" fmla="*/ 238125 h 845344"/>
                <a:gd name="connsiteX6" fmla="*/ 188119 w 557213"/>
                <a:gd name="connsiteY6" fmla="*/ 211931 h 845344"/>
                <a:gd name="connsiteX7" fmla="*/ 190500 w 557213"/>
                <a:gd name="connsiteY7" fmla="*/ 188119 h 845344"/>
                <a:gd name="connsiteX8" fmla="*/ 188119 w 557213"/>
                <a:gd name="connsiteY8" fmla="*/ 164306 h 845344"/>
                <a:gd name="connsiteX9" fmla="*/ 178594 w 557213"/>
                <a:gd name="connsiteY9" fmla="*/ 130969 h 845344"/>
                <a:gd name="connsiteX10" fmla="*/ 161925 w 557213"/>
                <a:gd name="connsiteY10" fmla="*/ 97631 h 845344"/>
                <a:gd name="connsiteX11" fmla="*/ 107157 w 557213"/>
                <a:gd name="connsiteY11" fmla="*/ 19050 h 845344"/>
                <a:gd name="connsiteX12" fmla="*/ 340519 w 557213"/>
                <a:gd name="connsiteY12" fmla="*/ 0 h 845344"/>
                <a:gd name="connsiteX13" fmla="*/ 438150 w 557213"/>
                <a:gd name="connsiteY13" fmla="*/ 52387 h 845344"/>
                <a:gd name="connsiteX14" fmla="*/ 473869 w 557213"/>
                <a:gd name="connsiteY14" fmla="*/ 73819 h 845344"/>
                <a:gd name="connsiteX15" fmla="*/ 504825 w 557213"/>
                <a:gd name="connsiteY15" fmla="*/ 97631 h 845344"/>
                <a:gd name="connsiteX16" fmla="*/ 531019 w 557213"/>
                <a:gd name="connsiteY16" fmla="*/ 119062 h 845344"/>
                <a:gd name="connsiteX17" fmla="*/ 547688 w 557213"/>
                <a:gd name="connsiteY17" fmla="*/ 133350 h 845344"/>
                <a:gd name="connsiteX18" fmla="*/ 557213 w 557213"/>
                <a:gd name="connsiteY18" fmla="*/ 152400 h 845344"/>
                <a:gd name="connsiteX19" fmla="*/ 550069 w 557213"/>
                <a:gd name="connsiteY19" fmla="*/ 178594 h 845344"/>
                <a:gd name="connsiteX20" fmla="*/ 533400 w 557213"/>
                <a:gd name="connsiteY20" fmla="*/ 204787 h 845344"/>
                <a:gd name="connsiteX21" fmla="*/ 500063 w 557213"/>
                <a:gd name="connsiteY21" fmla="*/ 233362 h 845344"/>
                <a:gd name="connsiteX22" fmla="*/ 457200 w 557213"/>
                <a:gd name="connsiteY22" fmla="*/ 259556 h 845344"/>
                <a:gd name="connsiteX23" fmla="*/ 421482 w 557213"/>
                <a:gd name="connsiteY23" fmla="*/ 302419 h 845344"/>
                <a:gd name="connsiteX24" fmla="*/ 347663 w 557213"/>
                <a:gd name="connsiteY24" fmla="*/ 411956 h 845344"/>
                <a:gd name="connsiteX25" fmla="*/ 242888 w 557213"/>
                <a:gd name="connsiteY25" fmla="*/ 578644 h 845344"/>
                <a:gd name="connsiteX26" fmla="*/ 104775 w 557213"/>
                <a:gd name="connsiteY26" fmla="*/ 835819 h 845344"/>
                <a:gd name="connsiteX27" fmla="*/ 0 w 557213"/>
                <a:gd name="connsiteY27" fmla="*/ 845344 h 845344"/>
                <a:gd name="connsiteX28" fmla="*/ 23813 w 557213"/>
                <a:gd name="connsiteY28" fmla="*/ 740569 h 845344"/>
                <a:gd name="connsiteX29" fmla="*/ 90488 w 557213"/>
                <a:gd name="connsiteY29" fmla="*/ 5095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845344">
                  <a:moveTo>
                    <a:pt x="90488" y="509587"/>
                  </a:moveTo>
                  <a:lnTo>
                    <a:pt x="114300" y="438150"/>
                  </a:lnTo>
                  <a:lnTo>
                    <a:pt x="133350" y="378619"/>
                  </a:lnTo>
                  <a:lnTo>
                    <a:pt x="152400" y="326231"/>
                  </a:lnTo>
                  <a:lnTo>
                    <a:pt x="166688" y="290512"/>
                  </a:lnTo>
                  <a:lnTo>
                    <a:pt x="183357" y="238125"/>
                  </a:lnTo>
                  <a:lnTo>
                    <a:pt x="188119" y="211931"/>
                  </a:lnTo>
                  <a:lnTo>
                    <a:pt x="190500" y="188119"/>
                  </a:lnTo>
                  <a:lnTo>
                    <a:pt x="188119" y="164306"/>
                  </a:lnTo>
                  <a:lnTo>
                    <a:pt x="178594" y="130969"/>
                  </a:lnTo>
                  <a:lnTo>
                    <a:pt x="161925" y="97631"/>
                  </a:lnTo>
                  <a:lnTo>
                    <a:pt x="107157" y="19050"/>
                  </a:lnTo>
                  <a:lnTo>
                    <a:pt x="340519" y="0"/>
                  </a:lnTo>
                  <a:lnTo>
                    <a:pt x="438150" y="52387"/>
                  </a:lnTo>
                  <a:lnTo>
                    <a:pt x="473869" y="73819"/>
                  </a:lnTo>
                  <a:lnTo>
                    <a:pt x="504825" y="97631"/>
                  </a:lnTo>
                  <a:lnTo>
                    <a:pt x="531019" y="119062"/>
                  </a:lnTo>
                  <a:lnTo>
                    <a:pt x="547688" y="133350"/>
                  </a:lnTo>
                  <a:lnTo>
                    <a:pt x="557213" y="152400"/>
                  </a:lnTo>
                  <a:lnTo>
                    <a:pt x="550069" y="178594"/>
                  </a:lnTo>
                  <a:lnTo>
                    <a:pt x="533400" y="204787"/>
                  </a:lnTo>
                  <a:lnTo>
                    <a:pt x="500063" y="233362"/>
                  </a:lnTo>
                  <a:lnTo>
                    <a:pt x="457200" y="259556"/>
                  </a:lnTo>
                  <a:lnTo>
                    <a:pt x="421482" y="302419"/>
                  </a:lnTo>
                  <a:lnTo>
                    <a:pt x="347663" y="411956"/>
                  </a:lnTo>
                  <a:lnTo>
                    <a:pt x="242888" y="578644"/>
                  </a:lnTo>
                  <a:lnTo>
                    <a:pt x="104775" y="835819"/>
                  </a:lnTo>
                  <a:lnTo>
                    <a:pt x="0" y="845344"/>
                  </a:lnTo>
                  <a:lnTo>
                    <a:pt x="23813" y="740569"/>
                  </a:lnTo>
                  <a:lnTo>
                    <a:pt x="90488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9">
              <a:extLst>
                <a:ext uri="{FF2B5EF4-FFF2-40B4-BE49-F238E27FC236}">
                  <a16:creationId xmlns:a16="http://schemas.microsoft.com/office/drawing/2014/main" id="{10A76CDB-6244-47D6-B855-17BF7B8C279E}"/>
                </a:ext>
              </a:extLst>
            </p:cNvPr>
            <p:cNvSpPr/>
            <p:nvPr/>
          </p:nvSpPr>
          <p:spPr>
            <a:xfrm>
              <a:off x="6026151" y="2724150"/>
              <a:ext cx="346075" cy="2357438"/>
            </a:xfrm>
            <a:custGeom>
              <a:avLst/>
              <a:gdLst>
                <a:gd name="connsiteX0" fmla="*/ 343667 w 346735"/>
                <a:gd name="connsiteY0" fmla="*/ 478679 h 2356575"/>
                <a:gd name="connsiteX1" fmla="*/ 343667 w 346735"/>
                <a:gd name="connsiteY1" fmla="*/ 739498 h 2356575"/>
                <a:gd name="connsiteX2" fmla="*/ 343667 w 346735"/>
                <a:gd name="connsiteY2" fmla="*/ 1031002 h 2356575"/>
                <a:gd name="connsiteX3" fmla="*/ 346735 w 346735"/>
                <a:gd name="connsiteY3" fmla="*/ 1432969 h 2356575"/>
                <a:gd name="connsiteX4" fmla="*/ 343667 w 346735"/>
                <a:gd name="connsiteY4" fmla="*/ 1656967 h 2356575"/>
                <a:gd name="connsiteX5" fmla="*/ 328325 w 346735"/>
                <a:gd name="connsiteY5" fmla="*/ 1954607 h 2356575"/>
                <a:gd name="connsiteX6" fmla="*/ 322188 w 346735"/>
                <a:gd name="connsiteY6" fmla="*/ 2126441 h 2356575"/>
                <a:gd name="connsiteX7" fmla="*/ 322188 w 346735"/>
                <a:gd name="connsiteY7" fmla="*/ 2270658 h 2356575"/>
                <a:gd name="connsiteX8" fmla="*/ 297640 w 346735"/>
                <a:gd name="connsiteY8" fmla="*/ 2328959 h 2356575"/>
                <a:gd name="connsiteX9" fmla="*/ 276161 w 346735"/>
                <a:gd name="connsiteY9" fmla="*/ 2350438 h 2356575"/>
                <a:gd name="connsiteX10" fmla="*/ 251613 w 346735"/>
                <a:gd name="connsiteY10" fmla="*/ 2356575 h 2356575"/>
                <a:gd name="connsiteX11" fmla="*/ 227066 w 346735"/>
                <a:gd name="connsiteY11" fmla="*/ 2347369 h 2356575"/>
                <a:gd name="connsiteX12" fmla="*/ 202518 w 346735"/>
                <a:gd name="connsiteY12" fmla="*/ 2325890 h 2356575"/>
                <a:gd name="connsiteX13" fmla="*/ 181039 w 346735"/>
                <a:gd name="connsiteY13" fmla="*/ 2292137 h 2356575"/>
                <a:gd name="connsiteX14" fmla="*/ 159560 w 346735"/>
                <a:gd name="connsiteY14" fmla="*/ 2258384 h 2356575"/>
                <a:gd name="connsiteX15" fmla="*/ 135012 w 346735"/>
                <a:gd name="connsiteY15" fmla="*/ 2227700 h 2356575"/>
                <a:gd name="connsiteX16" fmla="*/ 113533 w 346735"/>
                <a:gd name="connsiteY16" fmla="*/ 2181673 h 2356575"/>
                <a:gd name="connsiteX17" fmla="*/ 98190 w 346735"/>
                <a:gd name="connsiteY17" fmla="*/ 2108030 h 2356575"/>
                <a:gd name="connsiteX18" fmla="*/ 92054 w 346735"/>
                <a:gd name="connsiteY18" fmla="*/ 2006771 h 2356575"/>
                <a:gd name="connsiteX19" fmla="*/ 95122 w 346735"/>
                <a:gd name="connsiteY19" fmla="*/ 1939265 h 2356575"/>
                <a:gd name="connsiteX20" fmla="*/ 107396 w 346735"/>
                <a:gd name="connsiteY20" fmla="*/ 1825732 h 2356575"/>
                <a:gd name="connsiteX21" fmla="*/ 119670 w 346735"/>
                <a:gd name="connsiteY21" fmla="*/ 1690720 h 2356575"/>
                <a:gd name="connsiteX22" fmla="*/ 122738 w 346735"/>
                <a:gd name="connsiteY22" fmla="*/ 1534228 h 2356575"/>
                <a:gd name="connsiteX23" fmla="*/ 122738 w 346735"/>
                <a:gd name="connsiteY23" fmla="*/ 1052481 h 2356575"/>
                <a:gd name="connsiteX24" fmla="*/ 122738 w 346735"/>
                <a:gd name="connsiteY24" fmla="*/ 377420 h 2356575"/>
                <a:gd name="connsiteX25" fmla="*/ 125807 w 346735"/>
                <a:gd name="connsiteY25" fmla="*/ 340599 h 2356575"/>
                <a:gd name="connsiteX26" fmla="*/ 122738 w 346735"/>
                <a:gd name="connsiteY26" fmla="*/ 294572 h 2356575"/>
                <a:gd name="connsiteX27" fmla="*/ 98190 w 346735"/>
                <a:gd name="connsiteY27" fmla="*/ 214792 h 2356575"/>
                <a:gd name="connsiteX28" fmla="*/ 52164 w 346735"/>
                <a:gd name="connsiteY28" fmla="*/ 113533 h 2356575"/>
                <a:gd name="connsiteX29" fmla="*/ 30684 w 346735"/>
                <a:gd name="connsiteY29" fmla="*/ 76712 h 2356575"/>
                <a:gd name="connsiteX30" fmla="*/ 3068 w 346735"/>
                <a:gd name="connsiteY30" fmla="*/ 36822 h 2356575"/>
                <a:gd name="connsiteX31" fmla="*/ 0 w 346735"/>
                <a:gd name="connsiteY31" fmla="*/ 18411 h 2356575"/>
                <a:gd name="connsiteX32" fmla="*/ 3068 w 346735"/>
                <a:gd name="connsiteY32" fmla="*/ 3069 h 2356575"/>
                <a:gd name="connsiteX33" fmla="*/ 24547 w 346735"/>
                <a:gd name="connsiteY33" fmla="*/ 0 h 2356575"/>
                <a:gd name="connsiteX34" fmla="*/ 85917 w 346735"/>
                <a:gd name="connsiteY34" fmla="*/ 15343 h 2356575"/>
                <a:gd name="connsiteX35" fmla="*/ 230134 w 346735"/>
                <a:gd name="connsiteY35" fmla="*/ 55232 h 2356575"/>
                <a:gd name="connsiteX36" fmla="*/ 316051 w 346735"/>
                <a:gd name="connsiteY36" fmla="*/ 79780 h 2356575"/>
                <a:gd name="connsiteX37" fmla="*/ 343667 w 346735"/>
                <a:gd name="connsiteY37" fmla="*/ 236271 h 2356575"/>
                <a:gd name="connsiteX38" fmla="*/ 343667 w 346735"/>
                <a:gd name="connsiteY38" fmla="*/ 478679 h 235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6735" h="2356575">
                  <a:moveTo>
                    <a:pt x="343667" y="478679"/>
                  </a:moveTo>
                  <a:lnTo>
                    <a:pt x="343667" y="739498"/>
                  </a:lnTo>
                  <a:lnTo>
                    <a:pt x="343667" y="1031002"/>
                  </a:lnTo>
                  <a:cubicBezTo>
                    <a:pt x="344690" y="1164991"/>
                    <a:pt x="345712" y="1298980"/>
                    <a:pt x="346735" y="1432969"/>
                  </a:cubicBezTo>
                  <a:cubicBezTo>
                    <a:pt x="345712" y="1507635"/>
                    <a:pt x="344690" y="1582301"/>
                    <a:pt x="343667" y="1656967"/>
                  </a:cubicBezTo>
                  <a:lnTo>
                    <a:pt x="328325" y="1954607"/>
                  </a:lnTo>
                  <a:lnTo>
                    <a:pt x="322188" y="2126441"/>
                  </a:lnTo>
                  <a:lnTo>
                    <a:pt x="322188" y="2270658"/>
                  </a:lnTo>
                  <a:lnTo>
                    <a:pt x="297640" y="2328959"/>
                  </a:lnTo>
                  <a:lnTo>
                    <a:pt x="276161" y="2350438"/>
                  </a:lnTo>
                  <a:lnTo>
                    <a:pt x="251613" y="2356575"/>
                  </a:lnTo>
                  <a:lnTo>
                    <a:pt x="227066" y="2347369"/>
                  </a:lnTo>
                  <a:lnTo>
                    <a:pt x="202518" y="2325890"/>
                  </a:lnTo>
                  <a:lnTo>
                    <a:pt x="181039" y="2292137"/>
                  </a:lnTo>
                  <a:lnTo>
                    <a:pt x="159560" y="2258384"/>
                  </a:lnTo>
                  <a:lnTo>
                    <a:pt x="135012" y="2227700"/>
                  </a:lnTo>
                  <a:lnTo>
                    <a:pt x="113533" y="2181673"/>
                  </a:lnTo>
                  <a:lnTo>
                    <a:pt x="98190" y="2108030"/>
                  </a:lnTo>
                  <a:lnTo>
                    <a:pt x="92054" y="2006771"/>
                  </a:lnTo>
                  <a:lnTo>
                    <a:pt x="95122" y="1939265"/>
                  </a:lnTo>
                  <a:lnTo>
                    <a:pt x="107396" y="1825732"/>
                  </a:lnTo>
                  <a:lnTo>
                    <a:pt x="119670" y="1690720"/>
                  </a:lnTo>
                  <a:cubicBezTo>
                    <a:pt x="120693" y="1638556"/>
                    <a:pt x="121715" y="1586392"/>
                    <a:pt x="122738" y="1534228"/>
                  </a:cubicBezTo>
                  <a:lnTo>
                    <a:pt x="122738" y="1052481"/>
                  </a:lnTo>
                  <a:lnTo>
                    <a:pt x="122738" y="377420"/>
                  </a:lnTo>
                  <a:lnTo>
                    <a:pt x="125807" y="340599"/>
                  </a:lnTo>
                  <a:lnTo>
                    <a:pt x="122738" y="294572"/>
                  </a:lnTo>
                  <a:lnTo>
                    <a:pt x="98190" y="214792"/>
                  </a:lnTo>
                  <a:lnTo>
                    <a:pt x="52164" y="113533"/>
                  </a:lnTo>
                  <a:lnTo>
                    <a:pt x="30684" y="76712"/>
                  </a:lnTo>
                  <a:lnTo>
                    <a:pt x="3068" y="36822"/>
                  </a:lnTo>
                  <a:lnTo>
                    <a:pt x="0" y="18411"/>
                  </a:lnTo>
                  <a:lnTo>
                    <a:pt x="3068" y="3069"/>
                  </a:lnTo>
                  <a:lnTo>
                    <a:pt x="24547" y="0"/>
                  </a:lnTo>
                  <a:lnTo>
                    <a:pt x="85917" y="15343"/>
                  </a:lnTo>
                  <a:lnTo>
                    <a:pt x="230134" y="55232"/>
                  </a:lnTo>
                  <a:lnTo>
                    <a:pt x="316051" y="79780"/>
                  </a:lnTo>
                  <a:lnTo>
                    <a:pt x="343667" y="236271"/>
                  </a:lnTo>
                  <a:lnTo>
                    <a:pt x="343667" y="4786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CE09C610-6E90-486A-BC41-8612C99999E2}"/>
                </a:ext>
              </a:extLst>
            </p:cNvPr>
            <p:cNvSpPr/>
            <p:nvPr/>
          </p:nvSpPr>
          <p:spPr>
            <a:xfrm>
              <a:off x="6289675" y="2582864"/>
              <a:ext cx="1809750" cy="2397125"/>
            </a:xfrm>
            <a:custGeom>
              <a:avLst/>
              <a:gdLst>
                <a:gd name="connsiteX0" fmla="*/ 589144 w 1810389"/>
                <a:gd name="connsiteY0" fmla="*/ 309914 h 2396465"/>
                <a:gd name="connsiteX1" fmla="*/ 401968 w 1810389"/>
                <a:gd name="connsiteY1" fmla="*/ 343667 h 2396465"/>
                <a:gd name="connsiteX2" fmla="*/ 217860 w 1810389"/>
                <a:gd name="connsiteY2" fmla="*/ 374352 h 2396465"/>
                <a:gd name="connsiteX3" fmla="*/ 42958 w 1810389"/>
                <a:gd name="connsiteY3" fmla="*/ 408105 h 2396465"/>
                <a:gd name="connsiteX4" fmla="*/ 0 w 1810389"/>
                <a:gd name="connsiteY4" fmla="*/ 208655 h 2396465"/>
                <a:gd name="connsiteX5" fmla="*/ 52164 w 1810389"/>
                <a:gd name="connsiteY5" fmla="*/ 220929 h 2396465"/>
                <a:gd name="connsiteX6" fmla="*/ 92054 w 1810389"/>
                <a:gd name="connsiteY6" fmla="*/ 223998 h 2396465"/>
                <a:gd name="connsiteX7" fmla="*/ 184107 w 1810389"/>
                <a:gd name="connsiteY7" fmla="*/ 214792 h 2396465"/>
                <a:gd name="connsiteX8" fmla="*/ 294572 w 1810389"/>
                <a:gd name="connsiteY8" fmla="*/ 196381 h 2396465"/>
                <a:gd name="connsiteX9" fmla="*/ 383557 w 1810389"/>
                <a:gd name="connsiteY9" fmla="*/ 177971 h 2396465"/>
                <a:gd name="connsiteX10" fmla="*/ 503227 w 1810389"/>
                <a:gd name="connsiteY10" fmla="*/ 156492 h 2396465"/>
                <a:gd name="connsiteX11" fmla="*/ 776320 w 1810389"/>
                <a:gd name="connsiteY11" fmla="*/ 116602 h 2396465"/>
                <a:gd name="connsiteX12" fmla="*/ 981906 w 1810389"/>
                <a:gd name="connsiteY12" fmla="*/ 88986 h 2396465"/>
                <a:gd name="connsiteX13" fmla="*/ 1178287 w 1810389"/>
                <a:gd name="connsiteY13" fmla="*/ 58301 h 2396465"/>
                <a:gd name="connsiteX14" fmla="*/ 1279546 w 1810389"/>
                <a:gd name="connsiteY14" fmla="*/ 42959 h 2396465"/>
                <a:gd name="connsiteX15" fmla="*/ 1390011 w 1810389"/>
                <a:gd name="connsiteY15" fmla="*/ 15343 h 2396465"/>
                <a:gd name="connsiteX16" fmla="*/ 1460585 w 1810389"/>
                <a:gd name="connsiteY16" fmla="*/ 0 h 2396465"/>
                <a:gd name="connsiteX17" fmla="*/ 1509681 w 1810389"/>
                <a:gd name="connsiteY17" fmla="*/ 3069 h 2396465"/>
                <a:gd name="connsiteX18" fmla="*/ 1564913 w 1810389"/>
                <a:gd name="connsiteY18" fmla="*/ 21479 h 2396465"/>
                <a:gd name="connsiteX19" fmla="*/ 1623213 w 1810389"/>
                <a:gd name="connsiteY19" fmla="*/ 55232 h 2396465"/>
                <a:gd name="connsiteX20" fmla="*/ 1675377 w 1810389"/>
                <a:gd name="connsiteY20" fmla="*/ 98191 h 2396465"/>
                <a:gd name="connsiteX21" fmla="*/ 1715267 w 1810389"/>
                <a:gd name="connsiteY21" fmla="*/ 135012 h 2396465"/>
                <a:gd name="connsiteX22" fmla="*/ 1745952 w 1810389"/>
                <a:gd name="connsiteY22" fmla="*/ 153423 h 2396465"/>
                <a:gd name="connsiteX23" fmla="*/ 1767431 w 1810389"/>
                <a:gd name="connsiteY23" fmla="*/ 168765 h 2396465"/>
                <a:gd name="connsiteX24" fmla="*/ 1785842 w 1810389"/>
                <a:gd name="connsiteY24" fmla="*/ 187176 h 2396465"/>
                <a:gd name="connsiteX25" fmla="*/ 1795047 w 1810389"/>
                <a:gd name="connsiteY25" fmla="*/ 202518 h 2396465"/>
                <a:gd name="connsiteX26" fmla="*/ 1807321 w 1810389"/>
                <a:gd name="connsiteY26" fmla="*/ 227066 h 2396465"/>
                <a:gd name="connsiteX27" fmla="*/ 1810389 w 1810389"/>
                <a:gd name="connsiteY27" fmla="*/ 242408 h 2396465"/>
                <a:gd name="connsiteX28" fmla="*/ 1810389 w 1810389"/>
                <a:gd name="connsiteY28" fmla="*/ 270024 h 2396465"/>
                <a:gd name="connsiteX29" fmla="*/ 1798115 w 1810389"/>
                <a:gd name="connsiteY29" fmla="*/ 303777 h 2396465"/>
                <a:gd name="connsiteX30" fmla="*/ 1770499 w 1810389"/>
                <a:gd name="connsiteY30" fmla="*/ 340599 h 2396465"/>
                <a:gd name="connsiteX31" fmla="*/ 1749020 w 1810389"/>
                <a:gd name="connsiteY31" fmla="*/ 371283 h 2396465"/>
                <a:gd name="connsiteX32" fmla="*/ 1730609 w 1810389"/>
                <a:gd name="connsiteY32" fmla="*/ 411173 h 2396465"/>
                <a:gd name="connsiteX33" fmla="*/ 1712199 w 1810389"/>
                <a:gd name="connsiteY33" fmla="*/ 472543 h 2396465"/>
                <a:gd name="connsiteX34" fmla="*/ 1696856 w 1810389"/>
                <a:gd name="connsiteY34" fmla="*/ 684266 h 2396465"/>
                <a:gd name="connsiteX35" fmla="*/ 1675377 w 1810389"/>
                <a:gd name="connsiteY35" fmla="*/ 1080097 h 2396465"/>
                <a:gd name="connsiteX36" fmla="*/ 1666172 w 1810389"/>
                <a:gd name="connsiteY36" fmla="*/ 1386943 h 2396465"/>
                <a:gd name="connsiteX37" fmla="*/ 1660035 w 1810389"/>
                <a:gd name="connsiteY37" fmla="*/ 1693788 h 2396465"/>
                <a:gd name="connsiteX38" fmla="*/ 1663103 w 1810389"/>
                <a:gd name="connsiteY38" fmla="*/ 1973018 h 2396465"/>
                <a:gd name="connsiteX39" fmla="*/ 1666172 w 1810389"/>
                <a:gd name="connsiteY39" fmla="*/ 2074277 h 2396465"/>
                <a:gd name="connsiteX40" fmla="*/ 1666172 w 1810389"/>
                <a:gd name="connsiteY40" fmla="*/ 2114167 h 2396465"/>
                <a:gd name="connsiteX41" fmla="*/ 1660035 w 1810389"/>
                <a:gd name="connsiteY41" fmla="*/ 2184741 h 2396465"/>
                <a:gd name="connsiteX42" fmla="*/ 1644693 w 1810389"/>
                <a:gd name="connsiteY42" fmla="*/ 2252247 h 2396465"/>
                <a:gd name="connsiteX43" fmla="*/ 1623213 w 1810389"/>
                <a:gd name="connsiteY43" fmla="*/ 2319753 h 2396465"/>
                <a:gd name="connsiteX44" fmla="*/ 1595597 w 1810389"/>
                <a:gd name="connsiteY44" fmla="*/ 2368849 h 2396465"/>
                <a:gd name="connsiteX45" fmla="*/ 1571050 w 1810389"/>
                <a:gd name="connsiteY45" fmla="*/ 2390328 h 2396465"/>
                <a:gd name="connsiteX46" fmla="*/ 1543434 w 1810389"/>
                <a:gd name="connsiteY46" fmla="*/ 2396465 h 2396465"/>
                <a:gd name="connsiteX47" fmla="*/ 1512749 w 1810389"/>
                <a:gd name="connsiteY47" fmla="*/ 2390328 h 2396465"/>
                <a:gd name="connsiteX48" fmla="*/ 1472859 w 1810389"/>
                <a:gd name="connsiteY48" fmla="*/ 2362712 h 2396465"/>
                <a:gd name="connsiteX49" fmla="*/ 1423764 w 1810389"/>
                <a:gd name="connsiteY49" fmla="*/ 2313616 h 2396465"/>
                <a:gd name="connsiteX50" fmla="*/ 1386942 w 1810389"/>
                <a:gd name="connsiteY50" fmla="*/ 2267590 h 2396465"/>
                <a:gd name="connsiteX51" fmla="*/ 1399216 w 1810389"/>
                <a:gd name="connsiteY51" fmla="*/ 2034387 h 2396465"/>
                <a:gd name="connsiteX52" fmla="*/ 1414558 w 1810389"/>
                <a:gd name="connsiteY52" fmla="*/ 1687651 h 2396465"/>
                <a:gd name="connsiteX53" fmla="*/ 1423764 w 1810389"/>
                <a:gd name="connsiteY53" fmla="*/ 1488202 h 2396465"/>
                <a:gd name="connsiteX54" fmla="*/ 1420695 w 1810389"/>
                <a:gd name="connsiteY54" fmla="*/ 1172151 h 2396465"/>
                <a:gd name="connsiteX55" fmla="*/ 1420695 w 1810389"/>
                <a:gd name="connsiteY55" fmla="*/ 865305 h 2396465"/>
                <a:gd name="connsiteX56" fmla="*/ 1420695 w 1810389"/>
                <a:gd name="connsiteY56" fmla="*/ 668924 h 2396465"/>
                <a:gd name="connsiteX57" fmla="*/ 1436038 w 1810389"/>
                <a:gd name="connsiteY57" fmla="*/ 451063 h 2396465"/>
                <a:gd name="connsiteX58" fmla="*/ 1442175 w 1810389"/>
                <a:gd name="connsiteY58" fmla="*/ 297641 h 2396465"/>
                <a:gd name="connsiteX59" fmla="*/ 1439106 w 1810389"/>
                <a:gd name="connsiteY59" fmla="*/ 273093 h 2396465"/>
                <a:gd name="connsiteX60" fmla="*/ 1426832 w 1810389"/>
                <a:gd name="connsiteY60" fmla="*/ 236271 h 2396465"/>
                <a:gd name="connsiteX61" fmla="*/ 1408422 w 1810389"/>
                <a:gd name="connsiteY61" fmla="*/ 211724 h 2396465"/>
                <a:gd name="connsiteX62" fmla="*/ 1368532 w 1810389"/>
                <a:gd name="connsiteY62" fmla="*/ 193313 h 2396465"/>
                <a:gd name="connsiteX63" fmla="*/ 1282615 w 1810389"/>
                <a:gd name="connsiteY63" fmla="*/ 202518 h 2396465"/>
                <a:gd name="connsiteX64" fmla="*/ 1009522 w 1810389"/>
                <a:gd name="connsiteY64" fmla="*/ 239340 h 2396465"/>
                <a:gd name="connsiteX65" fmla="*/ 589144 w 1810389"/>
                <a:gd name="connsiteY65" fmla="*/ 309914 h 23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0389" h="2396465">
                  <a:moveTo>
                    <a:pt x="589144" y="309914"/>
                  </a:moveTo>
                  <a:lnTo>
                    <a:pt x="401968" y="343667"/>
                  </a:lnTo>
                  <a:lnTo>
                    <a:pt x="217860" y="374352"/>
                  </a:lnTo>
                  <a:lnTo>
                    <a:pt x="42958" y="408105"/>
                  </a:lnTo>
                  <a:lnTo>
                    <a:pt x="0" y="208655"/>
                  </a:lnTo>
                  <a:lnTo>
                    <a:pt x="52164" y="220929"/>
                  </a:lnTo>
                  <a:lnTo>
                    <a:pt x="92054" y="223998"/>
                  </a:lnTo>
                  <a:lnTo>
                    <a:pt x="184107" y="214792"/>
                  </a:lnTo>
                  <a:lnTo>
                    <a:pt x="294572" y="196381"/>
                  </a:lnTo>
                  <a:lnTo>
                    <a:pt x="383557" y="177971"/>
                  </a:lnTo>
                  <a:lnTo>
                    <a:pt x="503227" y="156492"/>
                  </a:lnTo>
                  <a:lnTo>
                    <a:pt x="776320" y="116602"/>
                  </a:lnTo>
                  <a:lnTo>
                    <a:pt x="981906" y="88986"/>
                  </a:lnTo>
                  <a:lnTo>
                    <a:pt x="1178287" y="58301"/>
                  </a:lnTo>
                  <a:lnTo>
                    <a:pt x="1279546" y="42959"/>
                  </a:lnTo>
                  <a:lnTo>
                    <a:pt x="1390011" y="15343"/>
                  </a:lnTo>
                  <a:lnTo>
                    <a:pt x="1460585" y="0"/>
                  </a:lnTo>
                  <a:lnTo>
                    <a:pt x="1509681" y="3069"/>
                  </a:lnTo>
                  <a:lnTo>
                    <a:pt x="1564913" y="21479"/>
                  </a:lnTo>
                  <a:lnTo>
                    <a:pt x="1623213" y="55232"/>
                  </a:lnTo>
                  <a:lnTo>
                    <a:pt x="1675377" y="98191"/>
                  </a:lnTo>
                  <a:lnTo>
                    <a:pt x="1715267" y="135012"/>
                  </a:lnTo>
                  <a:lnTo>
                    <a:pt x="1745952" y="153423"/>
                  </a:lnTo>
                  <a:lnTo>
                    <a:pt x="1767431" y="168765"/>
                  </a:lnTo>
                  <a:lnTo>
                    <a:pt x="1785842" y="187176"/>
                  </a:lnTo>
                  <a:lnTo>
                    <a:pt x="1795047" y="202518"/>
                  </a:lnTo>
                  <a:lnTo>
                    <a:pt x="1807321" y="227066"/>
                  </a:lnTo>
                  <a:lnTo>
                    <a:pt x="1810389" y="242408"/>
                  </a:lnTo>
                  <a:lnTo>
                    <a:pt x="1810389" y="270024"/>
                  </a:lnTo>
                  <a:lnTo>
                    <a:pt x="1798115" y="303777"/>
                  </a:lnTo>
                  <a:lnTo>
                    <a:pt x="1770499" y="340599"/>
                  </a:lnTo>
                  <a:lnTo>
                    <a:pt x="1749020" y="371283"/>
                  </a:lnTo>
                  <a:lnTo>
                    <a:pt x="1730609" y="411173"/>
                  </a:lnTo>
                  <a:lnTo>
                    <a:pt x="1712199" y="472543"/>
                  </a:lnTo>
                  <a:lnTo>
                    <a:pt x="1696856" y="684266"/>
                  </a:lnTo>
                  <a:lnTo>
                    <a:pt x="1675377" y="1080097"/>
                  </a:lnTo>
                  <a:lnTo>
                    <a:pt x="1666172" y="1386943"/>
                  </a:lnTo>
                  <a:lnTo>
                    <a:pt x="1660035" y="1693788"/>
                  </a:lnTo>
                  <a:cubicBezTo>
                    <a:pt x="1661058" y="1786865"/>
                    <a:pt x="1662080" y="1879941"/>
                    <a:pt x="1663103" y="1973018"/>
                  </a:cubicBezTo>
                  <a:lnTo>
                    <a:pt x="1666172" y="2074277"/>
                  </a:lnTo>
                  <a:lnTo>
                    <a:pt x="1666172" y="2114167"/>
                  </a:lnTo>
                  <a:lnTo>
                    <a:pt x="1660035" y="2184741"/>
                  </a:lnTo>
                  <a:lnTo>
                    <a:pt x="1644693" y="2252247"/>
                  </a:lnTo>
                  <a:lnTo>
                    <a:pt x="1623213" y="2319753"/>
                  </a:lnTo>
                  <a:lnTo>
                    <a:pt x="1595597" y="2368849"/>
                  </a:lnTo>
                  <a:lnTo>
                    <a:pt x="1571050" y="2390328"/>
                  </a:lnTo>
                  <a:lnTo>
                    <a:pt x="1543434" y="2396465"/>
                  </a:lnTo>
                  <a:lnTo>
                    <a:pt x="1512749" y="2390328"/>
                  </a:lnTo>
                  <a:lnTo>
                    <a:pt x="1472859" y="2362712"/>
                  </a:lnTo>
                  <a:lnTo>
                    <a:pt x="1423764" y="2313616"/>
                  </a:lnTo>
                  <a:lnTo>
                    <a:pt x="1386942" y="2267590"/>
                  </a:lnTo>
                  <a:lnTo>
                    <a:pt x="1399216" y="2034387"/>
                  </a:lnTo>
                  <a:lnTo>
                    <a:pt x="1414558" y="1687651"/>
                  </a:lnTo>
                  <a:lnTo>
                    <a:pt x="1423764" y="1488202"/>
                  </a:lnTo>
                  <a:lnTo>
                    <a:pt x="1420695" y="1172151"/>
                  </a:lnTo>
                  <a:lnTo>
                    <a:pt x="1420695" y="865305"/>
                  </a:lnTo>
                  <a:lnTo>
                    <a:pt x="1420695" y="668924"/>
                  </a:lnTo>
                  <a:lnTo>
                    <a:pt x="1436038" y="451063"/>
                  </a:lnTo>
                  <a:lnTo>
                    <a:pt x="1442175" y="297641"/>
                  </a:lnTo>
                  <a:lnTo>
                    <a:pt x="1439106" y="273093"/>
                  </a:lnTo>
                  <a:lnTo>
                    <a:pt x="1426832" y="236271"/>
                  </a:lnTo>
                  <a:lnTo>
                    <a:pt x="1408422" y="211724"/>
                  </a:lnTo>
                  <a:lnTo>
                    <a:pt x="1368532" y="193313"/>
                  </a:lnTo>
                  <a:lnTo>
                    <a:pt x="1282615" y="202518"/>
                  </a:lnTo>
                  <a:lnTo>
                    <a:pt x="1009522" y="239340"/>
                  </a:lnTo>
                  <a:lnTo>
                    <a:pt x="589144" y="309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1">
              <a:extLst>
                <a:ext uri="{FF2B5EF4-FFF2-40B4-BE49-F238E27FC236}">
                  <a16:creationId xmlns:a16="http://schemas.microsoft.com/office/drawing/2014/main" id="{C03A64D8-8739-4E4E-BCF3-AF769CD3C799}"/>
                </a:ext>
              </a:extLst>
            </p:cNvPr>
            <p:cNvSpPr/>
            <p:nvPr/>
          </p:nvSpPr>
          <p:spPr>
            <a:xfrm>
              <a:off x="6323013" y="3267075"/>
              <a:ext cx="1447800" cy="344488"/>
            </a:xfrm>
            <a:custGeom>
              <a:avLst/>
              <a:gdLst>
                <a:gd name="connsiteX0" fmla="*/ 766763 w 1447800"/>
                <a:gd name="connsiteY0" fmla="*/ 78581 h 345281"/>
                <a:gd name="connsiteX1" fmla="*/ 1195388 w 1447800"/>
                <a:gd name="connsiteY1" fmla="*/ 28575 h 345281"/>
                <a:gd name="connsiteX2" fmla="*/ 1447800 w 1447800"/>
                <a:gd name="connsiteY2" fmla="*/ 0 h 345281"/>
                <a:gd name="connsiteX3" fmla="*/ 1438275 w 1447800"/>
                <a:gd name="connsiteY3" fmla="*/ 200025 h 345281"/>
                <a:gd name="connsiteX4" fmla="*/ 1207294 w 1447800"/>
                <a:gd name="connsiteY4" fmla="*/ 226219 h 345281"/>
                <a:gd name="connsiteX5" fmla="*/ 916782 w 1447800"/>
                <a:gd name="connsiteY5" fmla="*/ 254794 h 345281"/>
                <a:gd name="connsiteX6" fmla="*/ 645319 w 1447800"/>
                <a:gd name="connsiteY6" fmla="*/ 280988 h 345281"/>
                <a:gd name="connsiteX7" fmla="*/ 388144 w 1447800"/>
                <a:gd name="connsiteY7" fmla="*/ 307181 h 345281"/>
                <a:gd name="connsiteX8" fmla="*/ 0 w 1447800"/>
                <a:gd name="connsiteY8" fmla="*/ 345281 h 345281"/>
                <a:gd name="connsiteX9" fmla="*/ 4763 w 1447800"/>
                <a:gd name="connsiteY9" fmla="*/ 164306 h 345281"/>
                <a:gd name="connsiteX10" fmla="*/ 192882 w 1447800"/>
                <a:gd name="connsiteY10" fmla="*/ 147638 h 345281"/>
                <a:gd name="connsiteX11" fmla="*/ 488157 w 1447800"/>
                <a:gd name="connsiteY11" fmla="*/ 111919 h 345281"/>
                <a:gd name="connsiteX12" fmla="*/ 766763 w 1447800"/>
                <a:gd name="connsiteY12" fmla="*/ 785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0" h="345281">
                  <a:moveTo>
                    <a:pt x="766763" y="78581"/>
                  </a:moveTo>
                  <a:lnTo>
                    <a:pt x="1195388" y="28575"/>
                  </a:lnTo>
                  <a:lnTo>
                    <a:pt x="1447800" y="0"/>
                  </a:lnTo>
                  <a:lnTo>
                    <a:pt x="1438275" y="200025"/>
                  </a:lnTo>
                  <a:lnTo>
                    <a:pt x="1207294" y="226219"/>
                  </a:lnTo>
                  <a:lnTo>
                    <a:pt x="916782" y="254794"/>
                  </a:lnTo>
                  <a:lnTo>
                    <a:pt x="645319" y="280988"/>
                  </a:lnTo>
                  <a:lnTo>
                    <a:pt x="388144" y="307181"/>
                  </a:lnTo>
                  <a:lnTo>
                    <a:pt x="0" y="345281"/>
                  </a:lnTo>
                  <a:lnTo>
                    <a:pt x="4763" y="164306"/>
                  </a:lnTo>
                  <a:lnTo>
                    <a:pt x="192882" y="147638"/>
                  </a:lnTo>
                  <a:lnTo>
                    <a:pt x="488157" y="111919"/>
                  </a:lnTo>
                  <a:lnTo>
                    <a:pt x="766763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2">
              <a:extLst>
                <a:ext uri="{FF2B5EF4-FFF2-40B4-BE49-F238E27FC236}">
                  <a16:creationId xmlns:a16="http://schemas.microsoft.com/office/drawing/2014/main" id="{1F752E68-05C3-4EB7-A33D-4E2D83006AA8}"/>
                </a:ext>
              </a:extLst>
            </p:cNvPr>
            <p:cNvSpPr/>
            <p:nvPr/>
          </p:nvSpPr>
          <p:spPr>
            <a:xfrm>
              <a:off x="6323013" y="3913188"/>
              <a:ext cx="1441450" cy="392112"/>
            </a:xfrm>
            <a:custGeom>
              <a:avLst/>
              <a:gdLst>
                <a:gd name="connsiteX0" fmla="*/ 719138 w 1440657"/>
                <a:gd name="connsiteY0" fmla="*/ 116681 h 392906"/>
                <a:gd name="connsiteX1" fmla="*/ 1028700 w 1440657"/>
                <a:gd name="connsiteY1" fmla="*/ 66675 h 392906"/>
                <a:gd name="connsiteX2" fmla="*/ 1228725 w 1440657"/>
                <a:gd name="connsiteY2" fmla="*/ 33337 h 392906"/>
                <a:gd name="connsiteX3" fmla="*/ 1440657 w 1440657"/>
                <a:gd name="connsiteY3" fmla="*/ 0 h 392906"/>
                <a:gd name="connsiteX4" fmla="*/ 1433513 w 1440657"/>
                <a:gd name="connsiteY4" fmla="*/ 176212 h 392906"/>
                <a:gd name="connsiteX5" fmla="*/ 1226344 w 1440657"/>
                <a:gd name="connsiteY5" fmla="*/ 214312 h 392906"/>
                <a:gd name="connsiteX6" fmla="*/ 1069182 w 1440657"/>
                <a:gd name="connsiteY6" fmla="*/ 242887 h 392906"/>
                <a:gd name="connsiteX7" fmla="*/ 907257 w 1440657"/>
                <a:gd name="connsiteY7" fmla="*/ 266700 h 392906"/>
                <a:gd name="connsiteX8" fmla="*/ 716757 w 1440657"/>
                <a:gd name="connsiteY8" fmla="*/ 295275 h 392906"/>
                <a:gd name="connsiteX9" fmla="*/ 509588 w 1440657"/>
                <a:gd name="connsiteY9" fmla="*/ 326231 h 392906"/>
                <a:gd name="connsiteX10" fmla="*/ 319088 w 1440657"/>
                <a:gd name="connsiteY10" fmla="*/ 352425 h 392906"/>
                <a:gd name="connsiteX11" fmla="*/ 173832 w 1440657"/>
                <a:gd name="connsiteY11" fmla="*/ 371475 h 392906"/>
                <a:gd name="connsiteX12" fmla="*/ 4763 w 1440657"/>
                <a:gd name="connsiteY12" fmla="*/ 392906 h 392906"/>
                <a:gd name="connsiteX13" fmla="*/ 0 w 1440657"/>
                <a:gd name="connsiteY13" fmla="*/ 214312 h 392906"/>
                <a:gd name="connsiteX14" fmla="*/ 252413 w 1440657"/>
                <a:gd name="connsiteY14" fmla="*/ 180975 h 392906"/>
                <a:gd name="connsiteX15" fmla="*/ 592932 w 1440657"/>
                <a:gd name="connsiteY15" fmla="*/ 133350 h 392906"/>
                <a:gd name="connsiteX16" fmla="*/ 719138 w 1440657"/>
                <a:gd name="connsiteY16" fmla="*/ 116681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0657" h="392906">
                  <a:moveTo>
                    <a:pt x="719138" y="116681"/>
                  </a:moveTo>
                  <a:lnTo>
                    <a:pt x="1028700" y="66675"/>
                  </a:lnTo>
                  <a:lnTo>
                    <a:pt x="1228725" y="33337"/>
                  </a:lnTo>
                  <a:lnTo>
                    <a:pt x="1440657" y="0"/>
                  </a:lnTo>
                  <a:lnTo>
                    <a:pt x="1433513" y="176212"/>
                  </a:lnTo>
                  <a:lnTo>
                    <a:pt x="1226344" y="214312"/>
                  </a:lnTo>
                  <a:lnTo>
                    <a:pt x="1069182" y="242887"/>
                  </a:lnTo>
                  <a:lnTo>
                    <a:pt x="907257" y="266700"/>
                  </a:lnTo>
                  <a:lnTo>
                    <a:pt x="716757" y="295275"/>
                  </a:lnTo>
                  <a:lnTo>
                    <a:pt x="509588" y="326231"/>
                  </a:lnTo>
                  <a:lnTo>
                    <a:pt x="319088" y="352425"/>
                  </a:lnTo>
                  <a:lnTo>
                    <a:pt x="173832" y="371475"/>
                  </a:lnTo>
                  <a:lnTo>
                    <a:pt x="4763" y="392906"/>
                  </a:lnTo>
                  <a:lnTo>
                    <a:pt x="0" y="214312"/>
                  </a:lnTo>
                  <a:lnTo>
                    <a:pt x="252413" y="180975"/>
                  </a:lnTo>
                  <a:lnTo>
                    <a:pt x="592932" y="133350"/>
                  </a:lnTo>
                  <a:lnTo>
                    <a:pt x="719138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3">
              <a:extLst>
                <a:ext uri="{FF2B5EF4-FFF2-40B4-BE49-F238E27FC236}">
                  <a16:creationId xmlns:a16="http://schemas.microsoft.com/office/drawing/2014/main" id="{17AAB01E-AA1F-41B9-A75C-8D98F70A210D}"/>
                </a:ext>
              </a:extLst>
            </p:cNvPr>
            <p:cNvSpPr/>
            <p:nvPr/>
          </p:nvSpPr>
          <p:spPr>
            <a:xfrm>
              <a:off x="6292851" y="4649788"/>
              <a:ext cx="1452563" cy="342900"/>
            </a:xfrm>
            <a:custGeom>
              <a:avLst/>
              <a:gdLst>
                <a:gd name="connsiteX0" fmla="*/ 831056 w 1452563"/>
                <a:gd name="connsiteY0" fmla="*/ 69057 h 342900"/>
                <a:gd name="connsiteX1" fmla="*/ 1083469 w 1452563"/>
                <a:gd name="connsiteY1" fmla="*/ 40482 h 342900"/>
                <a:gd name="connsiteX2" fmla="*/ 1452563 w 1452563"/>
                <a:gd name="connsiteY2" fmla="*/ 0 h 342900"/>
                <a:gd name="connsiteX3" fmla="*/ 1447800 w 1452563"/>
                <a:gd name="connsiteY3" fmla="*/ 180975 h 342900"/>
                <a:gd name="connsiteX4" fmla="*/ 1264444 w 1452563"/>
                <a:gd name="connsiteY4" fmla="*/ 192882 h 342900"/>
                <a:gd name="connsiteX5" fmla="*/ 1004888 w 1452563"/>
                <a:gd name="connsiteY5" fmla="*/ 216694 h 342900"/>
                <a:gd name="connsiteX6" fmla="*/ 721519 w 1452563"/>
                <a:gd name="connsiteY6" fmla="*/ 247650 h 342900"/>
                <a:gd name="connsiteX7" fmla="*/ 461963 w 1452563"/>
                <a:gd name="connsiteY7" fmla="*/ 278607 h 342900"/>
                <a:gd name="connsiteX8" fmla="*/ 214313 w 1452563"/>
                <a:gd name="connsiteY8" fmla="*/ 314325 h 342900"/>
                <a:gd name="connsiteX9" fmla="*/ 145256 w 1452563"/>
                <a:gd name="connsiteY9" fmla="*/ 338138 h 342900"/>
                <a:gd name="connsiteX10" fmla="*/ 88106 w 1452563"/>
                <a:gd name="connsiteY10" fmla="*/ 340519 h 342900"/>
                <a:gd name="connsiteX11" fmla="*/ 0 w 1452563"/>
                <a:gd name="connsiteY11" fmla="*/ 342900 h 342900"/>
                <a:gd name="connsiteX12" fmla="*/ 16669 w 1452563"/>
                <a:gd name="connsiteY12" fmla="*/ 166688 h 342900"/>
                <a:gd name="connsiteX13" fmla="*/ 292894 w 1452563"/>
                <a:gd name="connsiteY13" fmla="*/ 133350 h 342900"/>
                <a:gd name="connsiteX14" fmla="*/ 590550 w 1452563"/>
                <a:gd name="connsiteY14" fmla="*/ 97632 h 342900"/>
                <a:gd name="connsiteX15" fmla="*/ 831056 w 1452563"/>
                <a:gd name="connsiteY15" fmla="*/ 690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563" h="342900">
                  <a:moveTo>
                    <a:pt x="831056" y="69057"/>
                  </a:moveTo>
                  <a:lnTo>
                    <a:pt x="1083469" y="40482"/>
                  </a:lnTo>
                  <a:lnTo>
                    <a:pt x="1452563" y="0"/>
                  </a:lnTo>
                  <a:lnTo>
                    <a:pt x="1447800" y="180975"/>
                  </a:lnTo>
                  <a:lnTo>
                    <a:pt x="1264444" y="192882"/>
                  </a:lnTo>
                  <a:lnTo>
                    <a:pt x="1004888" y="216694"/>
                  </a:lnTo>
                  <a:lnTo>
                    <a:pt x="721519" y="247650"/>
                  </a:lnTo>
                  <a:lnTo>
                    <a:pt x="461963" y="278607"/>
                  </a:lnTo>
                  <a:lnTo>
                    <a:pt x="214313" y="314325"/>
                  </a:lnTo>
                  <a:lnTo>
                    <a:pt x="145256" y="338138"/>
                  </a:lnTo>
                  <a:lnTo>
                    <a:pt x="88106" y="340519"/>
                  </a:lnTo>
                  <a:lnTo>
                    <a:pt x="0" y="342900"/>
                  </a:lnTo>
                  <a:lnTo>
                    <a:pt x="16669" y="166688"/>
                  </a:lnTo>
                  <a:lnTo>
                    <a:pt x="292894" y="133350"/>
                  </a:lnTo>
                  <a:lnTo>
                    <a:pt x="590550" y="97632"/>
                  </a:lnTo>
                  <a:lnTo>
                    <a:pt x="831056" y="69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FB102F4D-2C5E-4ADF-A277-280608888F1C}"/>
                </a:ext>
              </a:extLst>
            </p:cNvPr>
            <p:cNvSpPr/>
            <p:nvPr/>
          </p:nvSpPr>
          <p:spPr>
            <a:xfrm>
              <a:off x="5410200" y="4945063"/>
              <a:ext cx="1481138" cy="984250"/>
            </a:xfrm>
            <a:custGeom>
              <a:avLst/>
              <a:gdLst>
                <a:gd name="connsiteX0" fmla="*/ 785813 w 1481138"/>
                <a:gd name="connsiteY0" fmla="*/ 483394 h 983457"/>
                <a:gd name="connsiteX1" fmla="*/ 866775 w 1481138"/>
                <a:gd name="connsiteY1" fmla="*/ 411957 h 983457"/>
                <a:gd name="connsiteX2" fmla="*/ 942975 w 1481138"/>
                <a:gd name="connsiteY2" fmla="*/ 340519 h 983457"/>
                <a:gd name="connsiteX3" fmla="*/ 1012031 w 1481138"/>
                <a:gd name="connsiteY3" fmla="*/ 271463 h 983457"/>
                <a:gd name="connsiteX4" fmla="*/ 1021556 w 1481138"/>
                <a:gd name="connsiteY4" fmla="*/ 247650 h 983457"/>
                <a:gd name="connsiteX5" fmla="*/ 1028700 w 1481138"/>
                <a:gd name="connsiteY5" fmla="*/ 183357 h 983457"/>
                <a:gd name="connsiteX6" fmla="*/ 1028700 w 1481138"/>
                <a:gd name="connsiteY6" fmla="*/ 140494 h 983457"/>
                <a:gd name="connsiteX7" fmla="*/ 1023938 w 1481138"/>
                <a:gd name="connsiteY7" fmla="*/ 109538 h 983457"/>
                <a:gd name="connsiteX8" fmla="*/ 1009650 w 1481138"/>
                <a:gd name="connsiteY8" fmla="*/ 73819 h 983457"/>
                <a:gd name="connsiteX9" fmla="*/ 973931 w 1481138"/>
                <a:gd name="connsiteY9" fmla="*/ 14288 h 983457"/>
                <a:gd name="connsiteX10" fmla="*/ 1042988 w 1481138"/>
                <a:gd name="connsiteY10" fmla="*/ 0 h 983457"/>
                <a:gd name="connsiteX11" fmla="*/ 1083469 w 1481138"/>
                <a:gd name="connsiteY11" fmla="*/ 52388 h 983457"/>
                <a:gd name="connsiteX12" fmla="*/ 1109663 w 1481138"/>
                <a:gd name="connsiteY12" fmla="*/ 80963 h 983457"/>
                <a:gd name="connsiteX13" fmla="*/ 1157288 w 1481138"/>
                <a:gd name="connsiteY13" fmla="*/ 119063 h 983457"/>
                <a:gd name="connsiteX14" fmla="*/ 1209675 w 1481138"/>
                <a:gd name="connsiteY14" fmla="*/ 150019 h 983457"/>
                <a:gd name="connsiteX15" fmla="*/ 1264444 w 1481138"/>
                <a:gd name="connsiteY15" fmla="*/ 183357 h 983457"/>
                <a:gd name="connsiteX16" fmla="*/ 1331119 w 1481138"/>
                <a:gd name="connsiteY16" fmla="*/ 216694 h 983457"/>
                <a:gd name="connsiteX17" fmla="*/ 1393031 w 1481138"/>
                <a:gd name="connsiteY17" fmla="*/ 254794 h 983457"/>
                <a:gd name="connsiteX18" fmla="*/ 1435894 w 1481138"/>
                <a:gd name="connsiteY18" fmla="*/ 285750 h 983457"/>
                <a:gd name="connsiteX19" fmla="*/ 1459706 w 1481138"/>
                <a:gd name="connsiteY19" fmla="*/ 307182 h 983457"/>
                <a:gd name="connsiteX20" fmla="*/ 1476375 w 1481138"/>
                <a:gd name="connsiteY20" fmla="*/ 328613 h 983457"/>
                <a:gd name="connsiteX21" fmla="*/ 1481138 w 1481138"/>
                <a:gd name="connsiteY21" fmla="*/ 345282 h 983457"/>
                <a:gd name="connsiteX22" fmla="*/ 1466850 w 1481138"/>
                <a:gd name="connsiteY22" fmla="*/ 361950 h 983457"/>
                <a:gd name="connsiteX23" fmla="*/ 1443038 w 1481138"/>
                <a:gd name="connsiteY23" fmla="*/ 373857 h 983457"/>
                <a:gd name="connsiteX24" fmla="*/ 1390650 w 1481138"/>
                <a:gd name="connsiteY24" fmla="*/ 383382 h 983457"/>
                <a:gd name="connsiteX25" fmla="*/ 1354931 w 1481138"/>
                <a:gd name="connsiteY25" fmla="*/ 390525 h 983457"/>
                <a:gd name="connsiteX26" fmla="*/ 1297781 w 1481138"/>
                <a:gd name="connsiteY26" fmla="*/ 407194 h 983457"/>
                <a:gd name="connsiteX27" fmla="*/ 1240631 w 1481138"/>
                <a:gd name="connsiteY27" fmla="*/ 428625 h 983457"/>
                <a:gd name="connsiteX28" fmla="*/ 1171575 w 1481138"/>
                <a:gd name="connsiteY28" fmla="*/ 476250 h 983457"/>
                <a:gd name="connsiteX29" fmla="*/ 1064419 w 1481138"/>
                <a:gd name="connsiteY29" fmla="*/ 542925 h 983457"/>
                <a:gd name="connsiteX30" fmla="*/ 962025 w 1481138"/>
                <a:gd name="connsiteY30" fmla="*/ 602457 h 983457"/>
                <a:gd name="connsiteX31" fmla="*/ 869156 w 1481138"/>
                <a:gd name="connsiteY31" fmla="*/ 657225 h 983457"/>
                <a:gd name="connsiteX32" fmla="*/ 711994 w 1481138"/>
                <a:gd name="connsiteY32" fmla="*/ 740569 h 983457"/>
                <a:gd name="connsiteX33" fmla="*/ 635794 w 1481138"/>
                <a:gd name="connsiteY33" fmla="*/ 778669 h 983457"/>
                <a:gd name="connsiteX34" fmla="*/ 523875 w 1481138"/>
                <a:gd name="connsiteY34" fmla="*/ 833438 h 983457"/>
                <a:gd name="connsiteX35" fmla="*/ 423863 w 1481138"/>
                <a:gd name="connsiteY35" fmla="*/ 873919 h 983457"/>
                <a:gd name="connsiteX36" fmla="*/ 307181 w 1481138"/>
                <a:gd name="connsiteY36" fmla="*/ 919163 h 983457"/>
                <a:gd name="connsiteX37" fmla="*/ 173831 w 1481138"/>
                <a:gd name="connsiteY37" fmla="*/ 962025 h 983457"/>
                <a:gd name="connsiteX38" fmla="*/ 92869 w 1481138"/>
                <a:gd name="connsiteY38" fmla="*/ 981075 h 983457"/>
                <a:gd name="connsiteX39" fmla="*/ 38100 w 1481138"/>
                <a:gd name="connsiteY39" fmla="*/ 983457 h 983457"/>
                <a:gd name="connsiteX40" fmla="*/ 2381 w 1481138"/>
                <a:gd name="connsiteY40" fmla="*/ 971550 h 983457"/>
                <a:gd name="connsiteX41" fmla="*/ 0 w 1481138"/>
                <a:gd name="connsiteY41" fmla="*/ 959644 h 983457"/>
                <a:gd name="connsiteX42" fmla="*/ 16669 w 1481138"/>
                <a:gd name="connsiteY42" fmla="*/ 940594 h 983457"/>
                <a:gd name="connsiteX43" fmla="*/ 64294 w 1481138"/>
                <a:gd name="connsiteY43" fmla="*/ 912019 h 983457"/>
                <a:gd name="connsiteX44" fmla="*/ 157163 w 1481138"/>
                <a:gd name="connsiteY44" fmla="*/ 873919 h 983457"/>
                <a:gd name="connsiteX45" fmla="*/ 273844 w 1481138"/>
                <a:gd name="connsiteY45" fmla="*/ 819150 h 983457"/>
                <a:gd name="connsiteX46" fmla="*/ 416719 w 1481138"/>
                <a:gd name="connsiteY46" fmla="*/ 745332 h 983457"/>
                <a:gd name="connsiteX47" fmla="*/ 573881 w 1481138"/>
                <a:gd name="connsiteY47" fmla="*/ 645319 h 983457"/>
                <a:gd name="connsiteX48" fmla="*/ 704850 w 1481138"/>
                <a:gd name="connsiteY48" fmla="*/ 550069 h 983457"/>
                <a:gd name="connsiteX49" fmla="*/ 785813 w 1481138"/>
                <a:gd name="connsiteY49" fmla="*/ 483394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81138" h="983457">
                  <a:moveTo>
                    <a:pt x="785813" y="483394"/>
                  </a:moveTo>
                  <a:lnTo>
                    <a:pt x="866775" y="411957"/>
                  </a:lnTo>
                  <a:lnTo>
                    <a:pt x="942975" y="340519"/>
                  </a:lnTo>
                  <a:lnTo>
                    <a:pt x="1012031" y="271463"/>
                  </a:lnTo>
                  <a:lnTo>
                    <a:pt x="1021556" y="247650"/>
                  </a:lnTo>
                  <a:lnTo>
                    <a:pt x="1028700" y="183357"/>
                  </a:lnTo>
                  <a:lnTo>
                    <a:pt x="1028700" y="140494"/>
                  </a:lnTo>
                  <a:lnTo>
                    <a:pt x="1023938" y="109538"/>
                  </a:lnTo>
                  <a:lnTo>
                    <a:pt x="1009650" y="73819"/>
                  </a:lnTo>
                  <a:lnTo>
                    <a:pt x="973931" y="14288"/>
                  </a:lnTo>
                  <a:lnTo>
                    <a:pt x="1042988" y="0"/>
                  </a:lnTo>
                  <a:lnTo>
                    <a:pt x="1083469" y="52388"/>
                  </a:lnTo>
                  <a:lnTo>
                    <a:pt x="1109663" y="80963"/>
                  </a:lnTo>
                  <a:lnTo>
                    <a:pt x="1157288" y="119063"/>
                  </a:lnTo>
                  <a:lnTo>
                    <a:pt x="1209675" y="150019"/>
                  </a:lnTo>
                  <a:lnTo>
                    <a:pt x="1264444" y="183357"/>
                  </a:lnTo>
                  <a:lnTo>
                    <a:pt x="1331119" y="216694"/>
                  </a:lnTo>
                  <a:lnTo>
                    <a:pt x="1393031" y="254794"/>
                  </a:lnTo>
                  <a:lnTo>
                    <a:pt x="1435894" y="285750"/>
                  </a:lnTo>
                  <a:lnTo>
                    <a:pt x="1459706" y="307182"/>
                  </a:lnTo>
                  <a:lnTo>
                    <a:pt x="1476375" y="328613"/>
                  </a:lnTo>
                  <a:lnTo>
                    <a:pt x="1481138" y="345282"/>
                  </a:lnTo>
                  <a:lnTo>
                    <a:pt x="1466850" y="361950"/>
                  </a:lnTo>
                  <a:lnTo>
                    <a:pt x="1443038" y="373857"/>
                  </a:lnTo>
                  <a:lnTo>
                    <a:pt x="1390650" y="383382"/>
                  </a:lnTo>
                  <a:lnTo>
                    <a:pt x="1354931" y="390525"/>
                  </a:lnTo>
                  <a:lnTo>
                    <a:pt x="1297781" y="407194"/>
                  </a:lnTo>
                  <a:lnTo>
                    <a:pt x="1240631" y="428625"/>
                  </a:lnTo>
                  <a:lnTo>
                    <a:pt x="1171575" y="476250"/>
                  </a:lnTo>
                  <a:lnTo>
                    <a:pt x="1064419" y="542925"/>
                  </a:lnTo>
                  <a:lnTo>
                    <a:pt x="962025" y="602457"/>
                  </a:lnTo>
                  <a:lnTo>
                    <a:pt x="869156" y="657225"/>
                  </a:lnTo>
                  <a:lnTo>
                    <a:pt x="711994" y="740569"/>
                  </a:lnTo>
                  <a:lnTo>
                    <a:pt x="635794" y="778669"/>
                  </a:lnTo>
                  <a:lnTo>
                    <a:pt x="523875" y="833438"/>
                  </a:lnTo>
                  <a:lnTo>
                    <a:pt x="423863" y="873919"/>
                  </a:lnTo>
                  <a:lnTo>
                    <a:pt x="307181" y="919163"/>
                  </a:lnTo>
                  <a:lnTo>
                    <a:pt x="173831" y="962025"/>
                  </a:lnTo>
                  <a:lnTo>
                    <a:pt x="92869" y="981075"/>
                  </a:lnTo>
                  <a:lnTo>
                    <a:pt x="38100" y="983457"/>
                  </a:lnTo>
                  <a:lnTo>
                    <a:pt x="2381" y="971550"/>
                  </a:lnTo>
                  <a:lnTo>
                    <a:pt x="0" y="959644"/>
                  </a:lnTo>
                  <a:lnTo>
                    <a:pt x="16669" y="940594"/>
                  </a:lnTo>
                  <a:lnTo>
                    <a:pt x="64294" y="912019"/>
                  </a:lnTo>
                  <a:lnTo>
                    <a:pt x="157163" y="873919"/>
                  </a:lnTo>
                  <a:cubicBezTo>
                    <a:pt x="196076" y="855704"/>
                    <a:pt x="235416" y="838368"/>
                    <a:pt x="273844" y="819150"/>
                  </a:cubicBezTo>
                  <a:lnTo>
                    <a:pt x="416719" y="745332"/>
                  </a:lnTo>
                  <a:lnTo>
                    <a:pt x="573881" y="645319"/>
                  </a:lnTo>
                  <a:lnTo>
                    <a:pt x="704850" y="550069"/>
                  </a:lnTo>
                  <a:lnTo>
                    <a:pt x="785813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638988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570488-80B3-4048-B368-3FCFCB631B2A}"/>
              </a:ext>
            </a:extLst>
          </p:cNvPr>
          <p:cNvSpPr/>
          <p:nvPr/>
        </p:nvSpPr>
        <p:spPr>
          <a:xfrm>
            <a:off x="4535488" y="1776413"/>
            <a:ext cx="2901950" cy="533400"/>
          </a:xfrm>
          <a:custGeom>
            <a:avLst/>
            <a:gdLst>
              <a:gd name="connsiteX0" fmla="*/ 2121694 w 2900363"/>
              <a:gd name="connsiteY0" fmla="*/ 295275 h 533400"/>
              <a:gd name="connsiteX1" fmla="*/ 1666875 w 2900363"/>
              <a:gd name="connsiteY1" fmla="*/ 335756 h 533400"/>
              <a:gd name="connsiteX2" fmla="*/ 1404938 w 2900363"/>
              <a:gd name="connsiteY2" fmla="*/ 359568 h 533400"/>
              <a:gd name="connsiteX3" fmla="*/ 1035844 w 2900363"/>
              <a:gd name="connsiteY3" fmla="*/ 419100 h 533400"/>
              <a:gd name="connsiteX4" fmla="*/ 854869 w 2900363"/>
              <a:gd name="connsiteY4" fmla="*/ 447675 h 533400"/>
              <a:gd name="connsiteX5" fmla="*/ 752475 w 2900363"/>
              <a:gd name="connsiteY5" fmla="*/ 473868 h 533400"/>
              <a:gd name="connsiteX6" fmla="*/ 531019 w 2900363"/>
              <a:gd name="connsiteY6" fmla="*/ 533400 h 533400"/>
              <a:gd name="connsiteX7" fmla="*/ 495300 w 2900363"/>
              <a:gd name="connsiteY7" fmla="*/ 531018 h 533400"/>
              <a:gd name="connsiteX8" fmla="*/ 435769 w 2900363"/>
              <a:gd name="connsiteY8" fmla="*/ 521493 h 533400"/>
              <a:gd name="connsiteX9" fmla="*/ 378619 w 2900363"/>
              <a:gd name="connsiteY9" fmla="*/ 504825 h 533400"/>
              <a:gd name="connsiteX10" fmla="*/ 323850 w 2900363"/>
              <a:gd name="connsiteY10" fmla="*/ 485775 h 533400"/>
              <a:gd name="connsiteX11" fmla="*/ 245269 w 2900363"/>
              <a:gd name="connsiteY11" fmla="*/ 447675 h 533400"/>
              <a:gd name="connsiteX12" fmla="*/ 180975 w 2900363"/>
              <a:gd name="connsiteY12" fmla="*/ 409575 h 533400"/>
              <a:gd name="connsiteX13" fmla="*/ 102394 w 2900363"/>
              <a:gd name="connsiteY13" fmla="*/ 357187 h 533400"/>
              <a:gd name="connsiteX14" fmla="*/ 40482 w 2900363"/>
              <a:gd name="connsiteY14" fmla="*/ 304800 h 533400"/>
              <a:gd name="connsiteX15" fmla="*/ 11907 w 2900363"/>
              <a:gd name="connsiteY15" fmla="*/ 273843 h 533400"/>
              <a:gd name="connsiteX16" fmla="*/ 0 w 2900363"/>
              <a:gd name="connsiteY16" fmla="*/ 242887 h 533400"/>
              <a:gd name="connsiteX17" fmla="*/ 0 w 2900363"/>
              <a:gd name="connsiteY17" fmla="*/ 223837 h 533400"/>
              <a:gd name="connsiteX18" fmla="*/ 7144 w 2900363"/>
              <a:gd name="connsiteY18" fmla="*/ 216693 h 533400"/>
              <a:gd name="connsiteX19" fmla="*/ 21432 w 2900363"/>
              <a:gd name="connsiteY19" fmla="*/ 209550 h 533400"/>
              <a:gd name="connsiteX20" fmla="*/ 52388 w 2900363"/>
              <a:gd name="connsiteY20" fmla="*/ 211931 h 533400"/>
              <a:gd name="connsiteX21" fmla="*/ 121444 w 2900363"/>
              <a:gd name="connsiteY21" fmla="*/ 242887 h 533400"/>
              <a:gd name="connsiteX22" fmla="*/ 202407 w 2900363"/>
              <a:gd name="connsiteY22" fmla="*/ 266700 h 533400"/>
              <a:gd name="connsiteX23" fmla="*/ 264319 w 2900363"/>
              <a:gd name="connsiteY23" fmla="*/ 283368 h 533400"/>
              <a:gd name="connsiteX24" fmla="*/ 350044 w 2900363"/>
              <a:gd name="connsiteY24" fmla="*/ 290512 h 533400"/>
              <a:gd name="connsiteX25" fmla="*/ 438150 w 2900363"/>
              <a:gd name="connsiteY25" fmla="*/ 290512 h 533400"/>
              <a:gd name="connsiteX26" fmla="*/ 609600 w 2900363"/>
              <a:gd name="connsiteY26" fmla="*/ 280987 h 533400"/>
              <a:gd name="connsiteX27" fmla="*/ 940594 w 2900363"/>
              <a:gd name="connsiteY27" fmla="*/ 254793 h 533400"/>
              <a:gd name="connsiteX28" fmla="*/ 1407319 w 2900363"/>
              <a:gd name="connsiteY28" fmla="*/ 202406 h 533400"/>
              <a:gd name="connsiteX29" fmla="*/ 1693069 w 2900363"/>
              <a:gd name="connsiteY29" fmla="*/ 157162 h 533400"/>
              <a:gd name="connsiteX30" fmla="*/ 1912144 w 2900363"/>
              <a:gd name="connsiteY30" fmla="*/ 147637 h 533400"/>
              <a:gd name="connsiteX31" fmla="*/ 2005013 w 2900363"/>
              <a:gd name="connsiteY31" fmla="*/ 138112 h 533400"/>
              <a:gd name="connsiteX32" fmla="*/ 2112169 w 2900363"/>
              <a:gd name="connsiteY32" fmla="*/ 123825 h 533400"/>
              <a:gd name="connsiteX33" fmla="*/ 2174082 w 2900363"/>
              <a:gd name="connsiteY33" fmla="*/ 109537 h 533400"/>
              <a:gd name="connsiteX34" fmla="*/ 2352675 w 2900363"/>
              <a:gd name="connsiteY34" fmla="*/ 42862 h 533400"/>
              <a:gd name="connsiteX35" fmla="*/ 2447925 w 2900363"/>
              <a:gd name="connsiteY35" fmla="*/ 0 h 533400"/>
              <a:gd name="connsiteX36" fmla="*/ 2555082 w 2900363"/>
              <a:gd name="connsiteY36" fmla="*/ 21431 h 533400"/>
              <a:gd name="connsiteX37" fmla="*/ 2645569 w 2900363"/>
              <a:gd name="connsiteY37" fmla="*/ 50006 h 533400"/>
              <a:gd name="connsiteX38" fmla="*/ 2745582 w 2900363"/>
              <a:gd name="connsiteY38" fmla="*/ 95250 h 533400"/>
              <a:gd name="connsiteX39" fmla="*/ 2833688 w 2900363"/>
              <a:gd name="connsiteY39" fmla="*/ 147637 h 533400"/>
              <a:gd name="connsiteX40" fmla="*/ 2874169 w 2900363"/>
              <a:gd name="connsiteY40" fmla="*/ 183356 h 533400"/>
              <a:gd name="connsiteX41" fmla="*/ 2890838 w 2900363"/>
              <a:gd name="connsiteY41" fmla="*/ 219075 h 533400"/>
              <a:gd name="connsiteX42" fmla="*/ 2900363 w 2900363"/>
              <a:gd name="connsiteY42" fmla="*/ 269081 h 533400"/>
              <a:gd name="connsiteX43" fmla="*/ 2893219 w 2900363"/>
              <a:gd name="connsiteY43" fmla="*/ 290512 h 533400"/>
              <a:gd name="connsiteX44" fmla="*/ 2874169 w 2900363"/>
              <a:gd name="connsiteY44" fmla="*/ 304800 h 533400"/>
              <a:gd name="connsiteX45" fmla="*/ 2850357 w 2900363"/>
              <a:gd name="connsiteY45" fmla="*/ 311943 h 533400"/>
              <a:gd name="connsiteX46" fmla="*/ 2807494 w 2900363"/>
              <a:gd name="connsiteY46" fmla="*/ 311943 h 533400"/>
              <a:gd name="connsiteX47" fmla="*/ 2736057 w 2900363"/>
              <a:gd name="connsiteY47" fmla="*/ 302418 h 533400"/>
              <a:gd name="connsiteX48" fmla="*/ 2614613 w 2900363"/>
              <a:gd name="connsiteY48" fmla="*/ 290512 h 533400"/>
              <a:gd name="connsiteX49" fmla="*/ 2488407 w 2900363"/>
              <a:gd name="connsiteY49" fmla="*/ 283368 h 533400"/>
              <a:gd name="connsiteX50" fmla="*/ 2121694 w 2900363"/>
              <a:gd name="connsiteY50" fmla="*/ 29527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900363" h="533400">
                <a:moveTo>
                  <a:pt x="2121694" y="295275"/>
                </a:moveTo>
                <a:lnTo>
                  <a:pt x="1666875" y="335756"/>
                </a:lnTo>
                <a:lnTo>
                  <a:pt x="1404938" y="359568"/>
                </a:lnTo>
                <a:lnTo>
                  <a:pt x="1035844" y="419100"/>
                </a:lnTo>
                <a:lnTo>
                  <a:pt x="854869" y="447675"/>
                </a:lnTo>
                <a:lnTo>
                  <a:pt x="752475" y="473868"/>
                </a:lnTo>
                <a:lnTo>
                  <a:pt x="531019" y="533400"/>
                </a:lnTo>
                <a:lnTo>
                  <a:pt x="495300" y="531018"/>
                </a:lnTo>
                <a:lnTo>
                  <a:pt x="435769" y="521493"/>
                </a:lnTo>
                <a:lnTo>
                  <a:pt x="378619" y="504825"/>
                </a:lnTo>
                <a:lnTo>
                  <a:pt x="323850" y="485775"/>
                </a:lnTo>
                <a:lnTo>
                  <a:pt x="245269" y="447675"/>
                </a:lnTo>
                <a:lnTo>
                  <a:pt x="180975" y="409575"/>
                </a:lnTo>
                <a:lnTo>
                  <a:pt x="102394" y="357187"/>
                </a:lnTo>
                <a:lnTo>
                  <a:pt x="40482" y="304800"/>
                </a:lnTo>
                <a:lnTo>
                  <a:pt x="11907" y="273843"/>
                </a:lnTo>
                <a:lnTo>
                  <a:pt x="0" y="242887"/>
                </a:lnTo>
                <a:lnTo>
                  <a:pt x="0" y="223837"/>
                </a:lnTo>
                <a:lnTo>
                  <a:pt x="7144" y="216693"/>
                </a:lnTo>
                <a:lnTo>
                  <a:pt x="21432" y="209550"/>
                </a:lnTo>
                <a:lnTo>
                  <a:pt x="52388" y="211931"/>
                </a:lnTo>
                <a:lnTo>
                  <a:pt x="121444" y="242887"/>
                </a:lnTo>
                <a:lnTo>
                  <a:pt x="202407" y="266700"/>
                </a:lnTo>
                <a:lnTo>
                  <a:pt x="264319" y="283368"/>
                </a:lnTo>
                <a:lnTo>
                  <a:pt x="350044" y="290512"/>
                </a:lnTo>
                <a:lnTo>
                  <a:pt x="438150" y="290512"/>
                </a:lnTo>
                <a:lnTo>
                  <a:pt x="609600" y="280987"/>
                </a:lnTo>
                <a:lnTo>
                  <a:pt x="940594" y="254793"/>
                </a:lnTo>
                <a:lnTo>
                  <a:pt x="1407319" y="202406"/>
                </a:lnTo>
                <a:lnTo>
                  <a:pt x="1693069" y="157162"/>
                </a:lnTo>
                <a:lnTo>
                  <a:pt x="1912144" y="147637"/>
                </a:lnTo>
                <a:lnTo>
                  <a:pt x="2005013" y="138112"/>
                </a:lnTo>
                <a:lnTo>
                  <a:pt x="2112169" y="123825"/>
                </a:lnTo>
                <a:lnTo>
                  <a:pt x="2174082" y="109537"/>
                </a:lnTo>
                <a:lnTo>
                  <a:pt x="2352675" y="42862"/>
                </a:lnTo>
                <a:lnTo>
                  <a:pt x="2447925" y="0"/>
                </a:lnTo>
                <a:lnTo>
                  <a:pt x="2555082" y="21431"/>
                </a:lnTo>
                <a:lnTo>
                  <a:pt x="2645569" y="50006"/>
                </a:lnTo>
                <a:lnTo>
                  <a:pt x="2745582" y="95250"/>
                </a:lnTo>
                <a:lnTo>
                  <a:pt x="2833688" y="147637"/>
                </a:lnTo>
                <a:lnTo>
                  <a:pt x="2874169" y="183356"/>
                </a:lnTo>
                <a:lnTo>
                  <a:pt x="2890838" y="219075"/>
                </a:lnTo>
                <a:lnTo>
                  <a:pt x="2900363" y="269081"/>
                </a:lnTo>
                <a:lnTo>
                  <a:pt x="2893219" y="290512"/>
                </a:lnTo>
                <a:lnTo>
                  <a:pt x="2874169" y="304800"/>
                </a:lnTo>
                <a:lnTo>
                  <a:pt x="2850357" y="311943"/>
                </a:lnTo>
                <a:lnTo>
                  <a:pt x="2807494" y="311943"/>
                </a:lnTo>
                <a:lnTo>
                  <a:pt x="2736057" y="302418"/>
                </a:lnTo>
                <a:lnTo>
                  <a:pt x="2614613" y="290512"/>
                </a:lnTo>
                <a:lnTo>
                  <a:pt x="2488407" y="283368"/>
                </a:lnTo>
                <a:lnTo>
                  <a:pt x="2121694" y="295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7ED27CA-4C1A-422F-91A8-321AD6D27DBA}"/>
              </a:ext>
            </a:extLst>
          </p:cNvPr>
          <p:cNvSpPr/>
          <p:nvPr/>
        </p:nvSpPr>
        <p:spPr>
          <a:xfrm>
            <a:off x="4924425" y="3067050"/>
            <a:ext cx="515938" cy="857250"/>
          </a:xfrm>
          <a:custGeom>
            <a:avLst/>
            <a:gdLst>
              <a:gd name="connsiteX0" fmla="*/ 188119 w 516731"/>
              <a:gd name="connsiteY0" fmla="*/ 547688 h 857250"/>
              <a:gd name="connsiteX1" fmla="*/ 116681 w 516731"/>
              <a:gd name="connsiteY1" fmla="*/ 257175 h 857250"/>
              <a:gd name="connsiteX2" fmla="*/ 109538 w 516731"/>
              <a:gd name="connsiteY2" fmla="*/ 233363 h 857250"/>
              <a:gd name="connsiteX3" fmla="*/ 85725 w 516731"/>
              <a:gd name="connsiteY3" fmla="*/ 190500 h 857250"/>
              <a:gd name="connsiteX4" fmla="*/ 40481 w 516731"/>
              <a:gd name="connsiteY4" fmla="*/ 119063 h 857250"/>
              <a:gd name="connsiteX5" fmla="*/ 4763 w 516731"/>
              <a:gd name="connsiteY5" fmla="*/ 80963 h 857250"/>
              <a:gd name="connsiteX6" fmla="*/ 0 w 516731"/>
              <a:gd name="connsiteY6" fmla="*/ 64294 h 857250"/>
              <a:gd name="connsiteX7" fmla="*/ 0 w 516731"/>
              <a:gd name="connsiteY7" fmla="*/ 38100 h 857250"/>
              <a:gd name="connsiteX8" fmla="*/ 7144 w 516731"/>
              <a:gd name="connsiteY8" fmla="*/ 9525 h 857250"/>
              <a:gd name="connsiteX9" fmla="*/ 23813 w 516731"/>
              <a:gd name="connsiteY9" fmla="*/ 0 h 857250"/>
              <a:gd name="connsiteX10" fmla="*/ 57150 w 516731"/>
              <a:gd name="connsiteY10" fmla="*/ 0 h 857250"/>
              <a:gd name="connsiteX11" fmla="*/ 78581 w 516731"/>
              <a:gd name="connsiteY11" fmla="*/ 7144 h 857250"/>
              <a:gd name="connsiteX12" fmla="*/ 109538 w 516731"/>
              <a:gd name="connsiteY12" fmla="*/ 21431 h 857250"/>
              <a:gd name="connsiteX13" fmla="*/ 159544 w 516731"/>
              <a:gd name="connsiteY13" fmla="*/ 40481 h 857250"/>
              <a:gd name="connsiteX14" fmla="*/ 204788 w 516731"/>
              <a:gd name="connsiteY14" fmla="*/ 50006 h 857250"/>
              <a:gd name="connsiteX15" fmla="*/ 283369 w 516731"/>
              <a:gd name="connsiteY15" fmla="*/ 54769 h 857250"/>
              <a:gd name="connsiteX16" fmla="*/ 335756 w 516731"/>
              <a:gd name="connsiteY16" fmla="*/ 238125 h 857250"/>
              <a:gd name="connsiteX17" fmla="*/ 428625 w 516731"/>
              <a:gd name="connsiteY17" fmla="*/ 566738 h 857250"/>
              <a:gd name="connsiteX18" fmla="*/ 516731 w 516731"/>
              <a:gd name="connsiteY18" fmla="*/ 764381 h 857250"/>
              <a:gd name="connsiteX19" fmla="*/ 492919 w 516731"/>
              <a:gd name="connsiteY19" fmla="*/ 812006 h 857250"/>
              <a:gd name="connsiteX20" fmla="*/ 471488 w 516731"/>
              <a:gd name="connsiteY20" fmla="*/ 842963 h 857250"/>
              <a:gd name="connsiteX21" fmla="*/ 450056 w 516731"/>
              <a:gd name="connsiteY21" fmla="*/ 854869 h 857250"/>
              <a:gd name="connsiteX22" fmla="*/ 419100 w 516731"/>
              <a:gd name="connsiteY22" fmla="*/ 857250 h 857250"/>
              <a:gd name="connsiteX23" fmla="*/ 390525 w 516731"/>
              <a:gd name="connsiteY23" fmla="*/ 857250 h 857250"/>
              <a:gd name="connsiteX24" fmla="*/ 352425 w 516731"/>
              <a:gd name="connsiteY24" fmla="*/ 845344 h 857250"/>
              <a:gd name="connsiteX25" fmla="*/ 326231 w 516731"/>
              <a:gd name="connsiteY25" fmla="*/ 826294 h 857250"/>
              <a:gd name="connsiteX26" fmla="*/ 285750 w 516731"/>
              <a:gd name="connsiteY26" fmla="*/ 778669 h 857250"/>
              <a:gd name="connsiteX27" fmla="*/ 226219 w 516731"/>
              <a:gd name="connsiteY27" fmla="*/ 685800 h 857250"/>
              <a:gd name="connsiteX28" fmla="*/ 188119 w 516731"/>
              <a:gd name="connsiteY28" fmla="*/ 547688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6731" h="857250">
                <a:moveTo>
                  <a:pt x="188119" y="547688"/>
                </a:moveTo>
                <a:lnTo>
                  <a:pt x="116681" y="257175"/>
                </a:lnTo>
                <a:lnTo>
                  <a:pt x="109538" y="233363"/>
                </a:lnTo>
                <a:lnTo>
                  <a:pt x="85725" y="190500"/>
                </a:lnTo>
                <a:lnTo>
                  <a:pt x="40481" y="119063"/>
                </a:lnTo>
                <a:lnTo>
                  <a:pt x="4763" y="80963"/>
                </a:lnTo>
                <a:lnTo>
                  <a:pt x="0" y="64294"/>
                </a:lnTo>
                <a:lnTo>
                  <a:pt x="0" y="38100"/>
                </a:lnTo>
                <a:lnTo>
                  <a:pt x="7144" y="9525"/>
                </a:lnTo>
                <a:lnTo>
                  <a:pt x="23813" y="0"/>
                </a:lnTo>
                <a:lnTo>
                  <a:pt x="57150" y="0"/>
                </a:lnTo>
                <a:lnTo>
                  <a:pt x="78581" y="7144"/>
                </a:lnTo>
                <a:lnTo>
                  <a:pt x="109538" y="21431"/>
                </a:lnTo>
                <a:lnTo>
                  <a:pt x="159544" y="40481"/>
                </a:lnTo>
                <a:lnTo>
                  <a:pt x="204788" y="50006"/>
                </a:lnTo>
                <a:lnTo>
                  <a:pt x="283369" y="54769"/>
                </a:lnTo>
                <a:lnTo>
                  <a:pt x="335756" y="238125"/>
                </a:lnTo>
                <a:lnTo>
                  <a:pt x="428625" y="566738"/>
                </a:lnTo>
                <a:lnTo>
                  <a:pt x="516731" y="764381"/>
                </a:lnTo>
                <a:lnTo>
                  <a:pt x="492919" y="812006"/>
                </a:lnTo>
                <a:lnTo>
                  <a:pt x="471488" y="842963"/>
                </a:lnTo>
                <a:lnTo>
                  <a:pt x="450056" y="854869"/>
                </a:lnTo>
                <a:lnTo>
                  <a:pt x="419100" y="857250"/>
                </a:lnTo>
                <a:lnTo>
                  <a:pt x="390525" y="857250"/>
                </a:lnTo>
                <a:lnTo>
                  <a:pt x="352425" y="845344"/>
                </a:lnTo>
                <a:lnTo>
                  <a:pt x="326231" y="826294"/>
                </a:lnTo>
                <a:lnTo>
                  <a:pt x="285750" y="778669"/>
                </a:lnTo>
                <a:lnTo>
                  <a:pt x="226219" y="685800"/>
                </a:lnTo>
                <a:lnTo>
                  <a:pt x="188119" y="5476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CA4027-5403-4C97-A4C8-C9441A572D6E}"/>
              </a:ext>
            </a:extLst>
          </p:cNvPr>
          <p:cNvSpPr/>
          <p:nvPr/>
        </p:nvSpPr>
        <p:spPr>
          <a:xfrm>
            <a:off x="4824414" y="3840163"/>
            <a:ext cx="676275" cy="703262"/>
          </a:xfrm>
          <a:custGeom>
            <a:avLst/>
            <a:gdLst>
              <a:gd name="connsiteX0" fmla="*/ 359568 w 676275"/>
              <a:gd name="connsiteY0" fmla="*/ 411957 h 702469"/>
              <a:gd name="connsiteX1" fmla="*/ 261937 w 676275"/>
              <a:gd name="connsiteY1" fmla="*/ 300038 h 702469"/>
              <a:gd name="connsiteX2" fmla="*/ 152400 w 676275"/>
              <a:gd name="connsiteY2" fmla="*/ 190500 h 702469"/>
              <a:gd name="connsiteX3" fmla="*/ 14287 w 676275"/>
              <a:gd name="connsiteY3" fmla="*/ 64294 h 702469"/>
              <a:gd name="connsiteX4" fmla="*/ 4762 w 676275"/>
              <a:gd name="connsiteY4" fmla="*/ 40482 h 702469"/>
              <a:gd name="connsiteX5" fmla="*/ 0 w 676275"/>
              <a:gd name="connsiteY5" fmla="*/ 19050 h 702469"/>
              <a:gd name="connsiteX6" fmla="*/ 4762 w 676275"/>
              <a:gd name="connsiteY6" fmla="*/ 4763 h 702469"/>
              <a:gd name="connsiteX7" fmla="*/ 16668 w 676275"/>
              <a:gd name="connsiteY7" fmla="*/ 0 h 702469"/>
              <a:gd name="connsiteX8" fmla="*/ 47625 w 676275"/>
              <a:gd name="connsiteY8" fmla="*/ 7144 h 702469"/>
              <a:gd name="connsiteX9" fmla="*/ 166687 w 676275"/>
              <a:gd name="connsiteY9" fmla="*/ 45244 h 702469"/>
              <a:gd name="connsiteX10" fmla="*/ 316706 w 676275"/>
              <a:gd name="connsiteY10" fmla="*/ 102394 h 702469"/>
              <a:gd name="connsiteX11" fmla="*/ 433387 w 676275"/>
              <a:gd name="connsiteY11" fmla="*/ 159544 h 702469"/>
              <a:gd name="connsiteX12" fmla="*/ 502443 w 676275"/>
              <a:gd name="connsiteY12" fmla="*/ 202407 h 702469"/>
              <a:gd name="connsiteX13" fmla="*/ 576262 w 676275"/>
              <a:gd name="connsiteY13" fmla="*/ 269082 h 702469"/>
              <a:gd name="connsiteX14" fmla="*/ 652462 w 676275"/>
              <a:gd name="connsiteY14" fmla="*/ 352425 h 702469"/>
              <a:gd name="connsiteX15" fmla="*/ 669131 w 676275"/>
              <a:gd name="connsiteY15" fmla="*/ 385763 h 702469"/>
              <a:gd name="connsiteX16" fmla="*/ 676275 w 676275"/>
              <a:gd name="connsiteY16" fmla="*/ 423863 h 702469"/>
              <a:gd name="connsiteX17" fmla="*/ 676275 w 676275"/>
              <a:gd name="connsiteY17" fmla="*/ 466725 h 702469"/>
              <a:gd name="connsiteX18" fmla="*/ 661987 w 676275"/>
              <a:gd name="connsiteY18" fmla="*/ 519113 h 702469"/>
              <a:gd name="connsiteX19" fmla="*/ 604837 w 676275"/>
              <a:gd name="connsiteY19" fmla="*/ 695325 h 702469"/>
              <a:gd name="connsiteX20" fmla="*/ 533400 w 676275"/>
              <a:gd name="connsiteY20" fmla="*/ 702469 h 702469"/>
              <a:gd name="connsiteX21" fmla="*/ 359568 w 676275"/>
              <a:gd name="connsiteY21" fmla="*/ 411957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76275" h="702469">
                <a:moveTo>
                  <a:pt x="359568" y="411957"/>
                </a:moveTo>
                <a:lnTo>
                  <a:pt x="261937" y="300038"/>
                </a:lnTo>
                <a:lnTo>
                  <a:pt x="152400" y="190500"/>
                </a:lnTo>
                <a:lnTo>
                  <a:pt x="14287" y="64294"/>
                </a:lnTo>
                <a:lnTo>
                  <a:pt x="4762" y="40482"/>
                </a:lnTo>
                <a:lnTo>
                  <a:pt x="0" y="19050"/>
                </a:lnTo>
                <a:lnTo>
                  <a:pt x="4762" y="4763"/>
                </a:lnTo>
                <a:lnTo>
                  <a:pt x="16668" y="0"/>
                </a:lnTo>
                <a:lnTo>
                  <a:pt x="47625" y="7144"/>
                </a:lnTo>
                <a:lnTo>
                  <a:pt x="166687" y="45244"/>
                </a:lnTo>
                <a:lnTo>
                  <a:pt x="316706" y="102394"/>
                </a:lnTo>
                <a:lnTo>
                  <a:pt x="433387" y="159544"/>
                </a:lnTo>
                <a:lnTo>
                  <a:pt x="502443" y="202407"/>
                </a:lnTo>
                <a:lnTo>
                  <a:pt x="576262" y="269082"/>
                </a:lnTo>
                <a:lnTo>
                  <a:pt x="652462" y="352425"/>
                </a:lnTo>
                <a:lnTo>
                  <a:pt x="669131" y="385763"/>
                </a:lnTo>
                <a:lnTo>
                  <a:pt x="676275" y="423863"/>
                </a:lnTo>
                <a:lnTo>
                  <a:pt x="676275" y="466725"/>
                </a:lnTo>
                <a:lnTo>
                  <a:pt x="661987" y="519113"/>
                </a:lnTo>
                <a:lnTo>
                  <a:pt x="604837" y="695325"/>
                </a:lnTo>
                <a:lnTo>
                  <a:pt x="533400" y="702469"/>
                </a:lnTo>
                <a:lnTo>
                  <a:pt x="359568" y="4119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66D0E11-E39D-4954-85F5-805395352CD8}"/>
              </a:ext>
            </a:extLst>
          </p:cNvPr>
          <p:cNvSpPr/>
          <p:nvPr/>
        </p:nvSpPr>
        <p:spPr>
          <a:xfrm>
            <a:off x="4808539" y="5010151"/>
            <a:ext cx="561975" cy="1058863"/>
          </a:xfrm>
          <a:custGeom>
            <a:avLst/>
            <a:gdLst>
              <a:gd name="connsiteX0" fmla="*/ 292894 w 561975"/>
              <a:gd name="connsiteY0" fmla="*/ 678656 h 1059656"/>
              <a:gd name="connsiteX1" fmla="*/ 252412 w 561975"/>
              <a:gd name="connsiteY1" fmla="*/ 381000 h 1059656"/>
              <a:gd name="connsiteX2" fmla="*/ 226219 w 561975"/>
              <a:gd name="connsiteY2" fmla="*/ 307181 h 1059656"/>
              <a:gd name="connsiteX3" fmla="*/ 178594 w 561975"/>
              <a:gd name="connsiteY3" fmla="*/ 223838 h 1059656"/>
              <a:gd name="connsiteX4" fmla="*/ 126206 w 561975"/>
              <a:gd name="connsiteY4" fmla="*/ 164306 h 1059656"/>
              <a:gd name="connsiteX5" fmla="*/ 64294 w 561975"/>
              <a:gd name="connsiteY5" fmla="*/ 104775 h 1059656"/>
              <a:gd name="connsiteX6" fmla="*/ 7144 w 561975"/>
              <a:gd name="connsiteY6" fmla="*/ 73819 h 1059656"/>
              <a:gd name="connsiteX7" fmla="*/ 0 w 561975"/>
              <a:gd name="connsiteY7" fmla="*/ 50006 h 1059656"/>
              <a:gd name="connsiteX8" fmla="*/ 9525 w 561975"/>
              <a:gd name="connsiteY8" fmla="*/ 23813 h 1059656"/>
              <a:gd name="connsiteX9" fmla="*/ 33337 w 561975"/>
              <a:gd name="connsiteY9" fmla="*/ 4763 h 1059656"/>
              <a:gd name="connsiteX10" fmla="*/ 71437 w 561975"/>
              <a:gd name="connsiteY10" fmla="*/ 0 h 1059656"/>
              <a:gd name="connsiteX11" fmla="*/ 157162 w 561975"/>
              <a:gd name="connsiteY11" fmla="*/ 9525 h 1059656"/>
              <a:gd name="connsiteX12" fmla="*/ 242887 w 561975"/>
              <a:gd name="connsiteY12" fmla="*/ 23813 h 1059656"/>
              <a:gd name="connsiteX13" fmla="*/ 383381 w 561975"/>
              <a:gd name="connsiteY13" fmla="*/ 69056 h 1059656"/>
              <a:gd name="connsiteX14" fmla="*/ 431006 w 561975"/>
              <a:gd name="connsiteY14" fmla="*/ 235744 h 1059656"/>
              <a:gd name="connsiteX15" fmla="*/ 540544 w 561975"/>
              <a:gd name="connsiteY15" fmla="*/ 711994 h 1059656"/>
              <a:gd name="connsiteX16" fmla="*/ 561975 w 561975"/>
              <a:gd name="connsiteY16" fmla="*/ 881063 h 1059656"/>
              <a:gd name="connsiteX17" fmla="*/ 521494 w 561975"/>
              <a:gd name="connsiteY17" fmla="*/ 1035844 h 1059656"/>
              <a:gd name="connsiteX18" fmla="*/ 504825 w 561975"/>
              <a:gd name="connsiteY18" fmla="*/ 1052513 h 1059656"/>
              <a:gd name="connsiteX19" fmla="*/ 481012 w 561975"/>
              <a:gd name="connsiteY19" fmla="*/ 1059656 h 1059656"/>
              <a:gd name="connsiteX20" fmla="*/ 457200 w 561975"/>
              <a:gd name="connsiteY20" fmla="*/ 1052513 h 1059656"/>
              <a:gd name="connsiteX21" fmla="*/ 416719 w 561975"/>
              <a:gd name="connsiteY21" fmla="*/ 1023938 h 1059656"/>
              <a:gd name="connsiteX22" fmla="*/ 366712 w 561975"/>
              <a:gd name="connsiteY22" fmla="*/ 976313 h 1059656"/>
              <a:gd name="connsiteX23" fmla="*/ 340519 w 561975"/>
              <a:gd name="connsiteY23" fmla="*/ 940594 h 1059656"/>
              <a:gd name="connsiteX24" fmla="*/ 323850 w 561975"/>
              <a:gd name="connsiteY24" fmla="*/ 885825 h 1059656"/>
              <a:gd name="connsiteX25" fmla="*/ 316706 w 561975"/>
              <a:gd name="connsiteY25" fmla="*/ 828675 h 1059656"/>
              <a:gd name="connsiteX26" fmla="*/ 292894 w 561975"/>
              <a:gd name="connsiteY26" fmla="*/ 678656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61975" h="1059656">
                <a:moveTo>
                  <a:pt x="292894" y="678656"/>
                </a:moveTo>
                <a:lnTo>
                  <a:pt x="252412" y="381000"/>
                </a:lnTo>
                <a:lnTo>
                  <a:pt x="226219" y="307181"/>
                </a:lnTo>
                <a:lnTo>
                  <a:pt x="178594" y="223838"/>
                </a:lnTo>
                <a:lnTo>
                  <a:pt x="126206" y="164306"/>
                </a:lnTo>
                <a:lnTo>
                  <a:pt x="64294" y="104775"/>
                </a:lnTo>
                <a:lnTo>
                  <a:pt x="7144" y="73819"/>
                </a:lnTo>
                <a:lnTo>
                  <a:pt x="0" y="50006"/>
                </a:lnTo>
                <a:lnTo>
                  <a:pt x="9525" y="23813"/>
                </a:lnTo>
                <a:lnTo>
                  <a:pt x="33337" y="4763"/>
                </a:lnTo>
                <a:lnTo>
                  <a:pt x="71437" y="0"/>
                </a:lnTo>
                <a:lnTo>
                  <a:pt x="157162" y="9525"/>
                </a:lnTo>
                <a:lnTo>
                  <a:pt x="242887" y="23813"/>
                </a:lnTo>
                <a:lnTo>
                  <a:pt x="383381" y="69056"/>
                </a:lnTo>
                <a:lnTo>
                  <a:pt x="431006" y="235744"/>
                </a:lnTo>
                <a:lnTo>
                  <a:pt x="540544" y="711994"/>
                </a:lnTo>
                <a:lnTo>
                  <a:pt x="561975" y="881063"/>
                </a:lnTo>
                <a:lnTo>
                  <a:pt x="521494" y="1035844"/>
                </a:lnTo>
                <a:lnTo>
                  <a:pt x="504825" y="1052513"/>
                </a:lnTo>
                <a:lnTo>
                  <a:pt x="481012" y="1059656"/>
                </a:lnTo>
                <a:lnTo>
                  <a:pt x="457200" y="1052513"/>
                </a:lnTo>
                <a:lnTo>
                  <a:pt x="416719" y="1023938"/>
                </a:lnTo>
                <a:lnTo>
                  <a:pt x="366712" y="976313"/>
                </a:lnTo>
                <a:lnTo>
                  <a:pt x="340519" y="940594"/>
                </a:lnTo>
                <a:lnTo>
                  <a:pt x="323850" y="885825"/>
                </a:lnTo>
                <a:lnTo>
                  <a:pt x="316706" y="828675"/>
                </a:lnTo>
                <a:lnTo>
                  <a:pt x="292894" y="6786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55FF2EE-5E31-43C7-AFF7-B176664AFD1D}"/>
              </a:ext>
            </a:extLst>
          </p:cNvPr>
          <p:cNvSpPr/>
          <p:nvPr/>
        </p:nvSpPr>
        <p:spPr>
          <a:xfrm>
            <a:off x="5719764" y="1373189"/>
            <a:ext cx="555625" cy="1184275"/>
          </a:xfrm>
          <a:custGeom>
            <a:avLst/>
            <a:gdLst>
              <a:gd name="connsiteX0" fmla="*/ 235743 w 554831"/>
              <a:gd name="connsiteY0" fmla="*/ 878682 h 1183482"/>
              <a:gd name="connsiteX1" fmla="*/ 233362 w 554831"/>
              <a:gd name="connsiteY1" fmla="*/ 373857 h 1183482"/>
              <a:gd name="connsiteX2" fmla="*/ 223837 w 554831"/>
              <a:gd name="connsiteY2" fmla="*/ 316707 h 1183482"/>
              <a:gd name="connsiteX3" fmla="*/ 209550 w 554831"/>
              <a:gd name="connsiteY3" fmla="*/ 254794 h 1183482"/>
              <a:gd name="connsiteX4" fmla="*/ 190500 w 554831"/>
              <a:gd name="connsiteY4" fmla="*/ 209550 h 1183482"/>
              <a:gd name="connsiteX5" fmla="*/ 169068 w 554831"/>
              <a:gd name="connsiteY5" fmla="*/ 173832 h 1183482"/>
              <a:gd name="connsiteX6" fmla="*/ 133350 w 554831"/>
              <a:gd name="connsiteY6" fmla="*/ 133350 h 1183482"/>
              <a:gd name="connsiteX7" fmla="*/ 92868 w 554831"/>
              <a:gd name="connsiteY7" fmla="*/ 100013 h 1183482"/>
              <a:gd name="connsiteX8" fmla="*/ 35718 w 554831"/>
              <a:gd name="connsiteY8" fmla="*/ 71438 h 1183482"/>
              <a:gd name="connsiteX9" fmla="*/ 9525 w 554831"/>
              <a:gd name="connsiteY9" fmla="*/ 47625 h 1183482"/>
              <a:gd name="connsiteX10" fmla="*/ 0 w 554831"/>
              <a:gd name="connsiteY10" fmla="*/ 28575 h 1183482"/>
              <a:gd name="connsiteX11" fmla="*/ 4762 w 554831"/>
              <a:gd name="connsiteY11" fmla="*/ 14288 h 1183482"/>
              <a:gd name="connsiteX12" fmla="*/ 11906 w 554831"/>
              <a:gd name="connsiteY12" fmla="*/ 4763 h 1183482"/>
              <a:gd name="connsiteX13" fmla="*/ 33337 w 554831"/>
              <a:gd name="connsiteY13" fmla="*/ 0 h 1183482"/>
              <a:gd name="connsiteX14" fmla="*/ 90487 w 554831"/>
              <a:gd name="connsiteY14" fmla="*/ 0 h 1183482"/>
              <a:gd name="connsiteX15" fmla="*/ 171450 w 554831"/>
              <a:gd name="connsiteY15" fmla="*/ 7144 h 1183482"/>
              <a:gd name="connsiteX16" fmla="*/ 250031 w 554831"/>
              <a:gd name="connsiteY16" fmla="*/ 19050 h 1183482"/>
              <a:gd name="connsiteX17" fmla="*/ 316706 w 554831"/>
              <a:gd name="connsiteY17" fmla="*/ 40482 h 1183482"/>
              <a:gd name="connsiteX18" fmla="*/ 400050 w 554831"/>
              <a:gd name="connsiteY18" fmla="*/ 76200 h 1183482"/>
              <a:gd name="connsiteX19" fmla="*/ 476250 w 554831"/>
              <a:gd name="connsiteY19" fmla="*/ 121444 h 1183482"/>
              <a:gd name="connsiteX20" fmla="*/ 545306 w 554831"/>
              <a:gd name="connsiteY20" fmla="*/ 176213 h 1183482"/>
              <a:gd name="connsiteX21" fmla="*/ 554831 w 554831"/>
              <a:gd name="connsiteY21" fmla="*/ 195263 h 1183482"/>
              <a:gd name="connsiteX22" fmla="*/ 554831 w 554831"/>
              <a:gd name="connsiteY22" fmla="*/ 216694 h 1183482"/>
              <a:gd name="connsiteX23" fmla="*/ 550068 w 554831"/>
              <a:gd name="connsiteY23" fmla="*/ 247650 h 1183482"/>
              <a:gd name="connsiteX24" fmla="*/ 540543 w 554831"/>
              <a:gd name="connsiteY24" fmla="*/ 269082 h 1183482"/>
              <a:gd name="connsiteX25" fmla="*/ 526256 w 554831"/>
              <a:gd name="connsiteY25" fmla="*/ 292894 h 1183482"/>
              <a:gd name="connsiteX26" fmla="*/ 514350 w 554831"/>
              <a:gd name="connsiteY26" fmla="*/ 319088 h 1183482"/>
              <a:gd name="connsiteX27" fmla="*/ 502443 w 554831"/>
              <a:gd name="connsiteY27" fmla="*/ 366713 h 1183482"/>
              <a:gd name="connsiteX28" fmla="*/ 502443 w 554831"/>
              <a:gd name="connsiteY28" fmla="*/ 588169 h 1183482"/>
              <a:gd name="connsiteX29" fmla="*/ 481012 w 554831"/>
              <a:gd name="connsiteY29" fmla="*/ 759619 h 1183482"/>
              <a:gd name="connsiteX30" fmla="*/ 452437 w 554831"/>
              <a:gd name="connsiteY30" fmla="*/ 1157288 h 1183482"/>
              <a:gd name="connsiteX31" fmla="*/ 238125 w 554831"/>
              <a:gd name="connsiteY31" fmla="*/ 1183482 h 1183482"/>
              <a:gd name="connsiteX32" fmla="*/ 235743 w 554831"/>
              <a:gd name="connsiteY32" fmla="*/ 878682 h 118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54831" h="1183482">
                <a:moveTo>
                  <a:pt x="235743" y="878682"/>
                </a:moveTo>
                <a:cubicBezTo>
                  <a:pt x="234949" y="710407"/>
                  <a:pt x="234156" y="542132"/>
                  <a:pt x="233362" y="373857"/>
                </a:cubicBezTo>
                <a:lnTo>
                  <a:pt x="223837" y="316707"/>
                </a:lnTo>
                <a:lnTo>
                  <a:pt x="209550" y="254794"/>
                </a:lnTo>
                <a:lnTo>
                  <a:pt x="190500" y="209550"/>
                </a:lnTo>
                <a:lnTo>
                  <a:pt x="169068" y="173832"/>
                </a:lnTo>
                <a:lnTo>
                  <a:pt x="133350" y="133350"/>
                </a:lnTo>
                <a:lnTo>
                  <a:pt x="92868" y="100013"/>
                </a:lnTo>
                <a:lnTo>
                  <a:pt x="35718" y="71438"/>
                </a:lnTo>
                <a:lnTo>
                  <a:pt x="9525" y="47625"/>
                </a:lnTo>
                <a:lnTo>
                  <a:pt x="0" y="28575"/>
                </a:lnTo>
                <a:lnTo>
                  <a:pt x="4762" y="14288"/>
                </a:lnTo>
                <a:lnTo>
                  <a:pt x="11906" y="4763"/>
                </a:lnTo>
                <a:lnTo>
                  <a:pt x="33337" y="0"/>
                </a:lnTo>
                <a:lnTo>
                  <a:pt x="90487" y="0"/>
                </a:lnTo>
                <a:lnTo>
                  <a:pt x="171450" y="7144"/>
                </a:lnTo>
                <a:lnTo>
                  <a:pt x="250031" y="19050"/>
                </a:lnTo>
                <a:lnTo>
                  <a:pt x="316706" y="40482"/>
                </a:lnTo>
                <a:lnTo>
                  <a:pt x="400050" y="76200"/>
                </a:lnTo>
                <a:lnTo>
                  <a:pt x="476250" y="121444"/>
                </a:lnTo>
                <a:lnTo>
                  <a:pt x="545306" y="176213"/>
                </a:lnTo>
                <a:lnTo>
                  <a:pt x="554831" y="195263"/>
                </a:lnTo>
                <a:lnTo>
                  <a:pt x="554831" y="216694"/>
                </a:lnTo>
                <a:lnTo>
                  <a:pt x="550068" y="247650"/>
                </a:lnTo>
                <a:lnTo>
                  <a:pt x="540543" y="269082"/>
                </a:lnTo>
                <a:lnTo>
                  <a:pt x="526256" y="292894"/>
                </a:lnTo>
                <a:lnTo>
                  <a:pt x="514350" y="319088"/>
                </a:lnTo>
                <a:lnTo>
                  <a:pt x="502443" y="366713"/>
                </a:lnTo>
                <a:lnTo>
                  <a:pt x="502443" y="588169"/>
                </a:lnTo>
                <a:lnTo>
                  <a:pt x="481012" y="759619"/>
                </a:lnTo>
                <a:lnTo>
                  <a:pt x="452437" y="1157288"/>
                </a:lnTo>
                <a:lnTo>
                  <a:pt x="238125" y="1183482"/>
                </a:lnTo>
                <a:lnTo>
                  <a:pt x="235743" y="87868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00ED494-0113-4FA6-8EA0-35C99F9F40A0}"/>
              </a:ext>
            </a:extLst>
          </p:cNvPr>
          <p:cNvSpPr/>
          <p:nvPr/>
        </p:nvSpPr>
        <p:spPr>
          <a:xfrm>
            <a:off x="4789489" y="2312988"/>
            <a:ext cx="2409825" cy="514350"/>
          </a:xfrm>
          <a:custGeom>
            <a:avLst/>
            <a:gdLst>
              <a:gd name="connsiteX0" fmla="*/ 1235869 w 2409825"/>
              <a:gd name="connsiteY0" fmla="*/ 338137 h 514350"/>
              <a:gd name="connsiteX1" fmla="*/ 912019 w 2409825"/>
              <a:gd name="connsiteY1" fmla="*/ 388144 h 514350"/>
              <a:gd name="connsiteX2" fmla="*/ 728662 w 2409825"/>
              <a:gd name="connsiteY2" fmla="*/ 423862 h 514350"/>
              <a:gd name="connsiteX3" fmla="*/ 661987 w 2409825"/>
              <a:gd name="connsiteY3" fmla="*/ 440531 h 514350"/>
              <a:gd name="connsiteX4" fmla="*/ 583406 w 2409825"/>
              <a:gd name="connsiteY4" fmla="*/ 461962 h 514350"/>
              <a:gd name="connsiteX5" fmla="*/ 431006 w 2409825"/>
              <a:gd name="connsiteY5" fmla="*/ 514350 h 514350"/>
              <a:gd name="connsiteX6" fmla="*/ 416719 w 2409825"/>
              <a:gd name="connsiteY6" fmla="*/ 514350 h 514350"/>
              <a:gd name="connsiteX7" fmla="*/ 352425 w 2409825"/>
              <a:gd name="connsiteY7" fmla="*/ 502444 h 514350"/>
              <a:gd name="connsiteX8" fmla="*/ 295275 w 2409825"/>
              <a:gd name="connsiteY8" fmla="*/ 485775 h 514350"/>
              <a:gd name="connsiteX9" fmla="*/ 240506 w 2409825"/>
              <a:gd name="connsiteY9" fmla="*/ 464344 h 514350"/>
              <a:gd name="connsiteX10" fmla="*/ 178594 w 2409825"/>
              <a:gd name="connsiteY10" fmla="*/ 433387 h 514350"/>
              <a:gd name="connsiteX11" fmla="*/ 123825 w 2409825"/>
              <a:gd name="connsiteY11" fmla="*/ 400050 h 514350"/>
              <a:gd name="connsiteX12" fmla="*/ 59531 w 2409825"/>
              <a:gd name="connsiteY12" fmla="*/ 352425 h 514350"/>
              <a:gd name="connsiteX13" fmla="*/ 21431 w 2409825"/>
              <a:gd name="connsiteY13" fmla="*/ 314325 h 514350"/>
              <a:gd name="connsiteX14" fmla="*/ 4762 w 2409825"/>
              <a:gd name="connsiteY14" fmla="*/ 290512 h 514350"/>
              <a:gd name="connsiteX15" fmla="*/ 0 w 2409825"/>
              <a:gd name="connsiteY15" fmla="*/ 266700 h 514350"/>
              <a:gd name="connsiteX16" fmla="*/ 7144 w 2409825"/>
              <a:gd name="connsiteY16" fmla="*/ 247650 h 514350"/>
              <a:gd name="connsiteX17" fmla="*/ 23812 w 2409825"/>
              <a:gd name="connsiteY17" fmla="*/ 240506 h 514350"/>
              <a:gd name="connsiteX18" fmla="*/ 54769 w 2409825"/>
              <a:gd name="connsiteY18" fmla="*/ 240506 h 514350"/>
              <a:gd name="connsiteX19" fmla="*/ 83344 w 2409825"/>
              <a:gd name="connsiteY19" fmla="*/ 247650 h 514350"/>
              <a:gd name="connsiteX20" fmla="*/ 119062 w 2409825"/>
              <a:gd name="connsiteY20" fmla="*/ 264319 h 514350"/>
              <a:gd name="connsiteX21" fmla="*/ 176212 w 2409825"/>
              <a:gd name="connsiteY21" fmla="*/ 280987 h 514350"/>
              <a:gd name="connsiteX22" fmla="*/ 230981 w 2409825"/>
              <a:gd name="connsiteY22" fmla="*/ 288131 h 514350"/>
              <a:gd name="connsiteX23" fmla="*/ 300037 w 2409825"/>
              <a:gd name="connsiteY23" fmla="*/ 290512 h 514350"/>
              <a:gd name="connsiteX24" fmla="*/ 364331 w 2409825"/>
              <a:gd name="connsiteY24" fmla="*/ 290512 h 514350"/>
              <a:gd name="connsiteX25" fmla="*/ 447675 w 2409825"/>
              <a:gd name="connsiteY25" fmla="*/ 283369 h 514350"/>
              <a:gd name="connsiteX26" fmla="*/ 654844 w 2409825"/>
              <a:gd name="connsiteY26" fmla="*/ 252412 h 514350"/>
              <a:gd name="connsiteX27" fmla="*/ 992981 w 2409825"/>
              <a:gd name="connsiteY27" fmla="*/ 204787 h 514350"/>
              <a:gd name="connsiteX28" fmla="*/ 1173956 w 2409825"/>
              <a:gd name="connsiteY28" fmla="*/ 178594 h 514350"/>
              <a:gd name="connsiteX29" fmla="*/ 1388269 w 2409825"/>
              <a:gd name="connsiteY29" fmla="*/ 140494 h 514350"/>
              <a:gd name="connsiteX30" fmla="*/ 1512094 w 2409825"/>
              <a:gd name="connsiteY30" fmla="*/ 121444 h 514350"/>
              <a:gd name="connsiteX31" fmla="*/ 1752600 w 2409825"/>
              <a:gd name="connsiteY31" fmla="*/ 88106 h 514350"/>
              <a:gd name="connsiteX32" fmla="*/ 1957387 w 2409825"/>
              <a:gd name="connsiteY32" fmla="*/ 50006 h 514350"/>
              <a:gd name="connsiteX33" fmla="*/ 2045494 w 2409825"/>
              <a:gd name="connsiteY33" fmla="*/ 21431 h 514350"/>
              <a:gd name="connsiteX34" fmla="*/ 2105025 w 2409825"/>
              <a:gd name="connsiteY34" fmla="*/ 0 h 514350"/>
              <a:gd name="connsiteX35" fmla="*/ 2126456 w 2409825"/>
              <a:gd name="connsiteY35" fmla="*/ 2381 h 514350"/>
              <a:gd name="connsiteX36" fmla="*/ 2197894 w 2409825"/>
              <a:gd name="connsiteY36" fmla="*/ 23812 h 514350"/>
              <a:gd name="connsiteX37" fmla="*/ 2245519 w 2409825"/>
              <a:gd name="connsiteY37" fmla="*/ 50006 h 514350"/>
              <a:gd name="connsiteX38" fmla="*/ 2286000 w 2409825"/>
              <a:gd name="connsiteY38" fmla="*/ 73819 h 514350"/>
              <a:gd name="connsiteX39" fmla="*/ 2321719 w 2409825"/>
              <a:gd name="connsiteY39" fmla="*/ 104775 h 514350"/>
              <a:gd name="connsiteX40" fmla="*/ 2357437 w 2409825"/>
              <a:gd name="connsiteY40" fmla="*/ 138112 h 514350"/>
              <a:gd name="connsiteX41" fmla="*/ 2383631 w 2409825"/>
              <a:gd name="connsiteY41" fmla="*/ 164306 h 514350"/>
              <a:gd name="connsiteX42" fmla="*/ 2405062 w 2409825"/>
              <a:gd name="connsiteY42" fmla="*/ 195262 h 514350"/>
              <a:gd name="connsiteX43" fmla="*/ 2409825 w 2409825"/>
              <a:gd name="connsiteY43" fmla="*/ 216694 h 514350"/>
              <a:gd name="connsiteX44" fmla="*/ 2409825 w 2409825"/>
              <a:gd name="connsiteY44" fmla="*/ 240506 h 514350"/>
              <a:gd name="connsiteX45" fmla="*/ 2402681 w 2409825"/>
              <a:gd name="connsiteY45" fmla="*/ 259556 h 514350"/>
              <a:gd name="connsiteX46" fmla="*/ 2386012 w 2409825"/>
              <a:gd name="connsiteY46" fmla="*/ 273844 h 514350"/>
              <a:gd name="connsiteX47" fmla="*/ 2357437 w 2409825"/>
              <a:gd name="connsiteY47" fmla="*/ 283369 h 514350"/>
              <a:gd name="connsiteX48" fmla="*/ 2321719 w 2409825"/>
              <a:gd name="connsiteY48" fmla="*/ 288131 h 514350"/>
              <a:gd name="connsiteX49" fmla="*/ 2257425 w 2409825"/>
              <a:gd name="connsiteY49" fmla="*/ 285750 h 514350"/>
              <a:gd name="connsiteX50" fmla="*/ 2166937 w 2409825"/>
              <a:gd name="connsiteY50" fmla="*/ 273844 h 514350"/>
              <a:gd name="connsiteX51" fmla="*/ 2033587 w 2409825"/>
              <a:gd name="connsiteY51" fmla="*/ 266700 h 514350"/>
              <a:gd name="connsiteX52" fmla="*/ 1883569 w 2409825"/>
              <a:gd name="connsiteY52" fmla="*/ 269081 h 514350"/>
              <a:gd name="connsiteX53" fmla="*/ 1666875 w 2409825"/>
              <a:gd name="connsiteY53" fmla="*/ 288131 h 514350"/>
              <a:gd name="connsiteX54" fmla="*/ 1235869 w 2409825"/>
              <a:gd name="connsiteY54" fmla="*/ 338137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09825" h="514350">
                <a:moveTo>
                  <a:pt x="1235869" y="338137"/>
                </a:moveTo>
                <a:lnTo>
                  <a:pt x="912019" y="388144"/>
                </a:lnTo>
                <a:lnTo>
                  <a:pt x="728662" y="423862"/>
                </a:lnTo>
                <a:lnTo>
                  <a:pt x="661987" y="440531"/>
                </a:lnTo>
                <a:lnTo>
                  <a:pt x="583406" y="461962"/>
                </a:lnTo>
                <a:lnTo>
                  <a:pt x="431006" y="514350"/>
                </a:lnTo>
                <a:lnTo>
                  <a:pt x="416719" y="514350"/>
                </a:lnTo>
                <a:lnTo>
                  <a:pt x="352425" y="502444"/>
                </a:lnTo>
                <a:lnTo>
                  <a:pt x="295275" y="485775"/>
                </a:lnTo>
                <a:lnTo>
                  <a:pt x="240506" y="464344"/>
                </a:lnTo>
                <a:lnTo>
                  <a:pt x="178594" y="433387"/>
                </a:lnTo>
                <a:lnTo>
                  <a:pt x="123825" y="400050"/>
                </a:lnTo>
                <a:lnTo>
                  <a:pt x="59531" y="352425"/>
                </a:lnTo>
                <a:lnTo>
                  <a:pt x="21431" y="314325"/>
                </a:lnTo>
                <a:lnTo>
                  <a:pt x="4762" y="290512"/>
                </a:lnTo>
                <a:lnTo>
                  <a:pt x="0" y="266700"/>
                </a:lnTo>
                <a:lnTo>
                  <a:pt x="7144" y="247650"/>
                </a:lnTo>
                <a:lnTo>
                  <a:pt x="23812" y="240506"/>
                </a:lnTo>
                <a:lnTo>
                  <a:pt x="54769" y="240506"/>
                </a:lnTo>
                <a:lnTo>
                  <a:pt x="83344" y="247650"/>
                </a:lnTo>
                <a:lnTo>
                  <a:pt x="119062" y="264319"/>
                </a:lnTo>
                <a:lnTo>
                  <a:pt x="176212" y="280987"/>
                </a:lnTo>
                <a:lnTo>
                  <a:pt x="230981" y="288131"/>
                </a:lnTo>
                <a:lnTo>
                  <a:pt x="300037" y="290512"/>
                </a:lnTo>
                <a:lnTo>
                  <a:pt x="364331" y="290512"/>
                </a:lnTo>
                <a:lnTo>
                  <a:pt x="447675" y="283369"/>
                </a:lnTo>
                <a:lnTo>
                  <a:pt x="654844" y="252412"/>
                </a:lnTo>
                <a:lnTo>
                  <a:pt x="992981" y="204787"/>
                </a:lnTo>
                <a:lnTo>
                  <a:pt x="1173956" y="178594"/>
                </a:lnTo>
                <a:lnTo>
                  <a:pt x="1388269" y="140494"/>
                </a:lnTo>
                <a:lnTo>
                  <a:pt x="1512094" y="121444"/>
                </a:lnTo>
                <a:lnTo>
                  <a:pt x="1752600" y="88106"/>
                </a:lnTo>
                <a:lnTo>
                  <a:pt x="1957387" y="50006"/>
                </a:lnTo>
                <a:lnTo>
                  <a:pt x="2045494" y="21431"/>
                </a:lnTo>
                <a:lnTo>
                  <a:pt x="2105025" y="0"/>
                </a:lnTo>
                <a:lnTo>
                  <a:pt x="2126456" y="2381"/>
                </a:lnTo>
                <a:lnTo>
                  <a:pt x="2197894" y="23812"/>
                </a:lnTo>
                <a:lnTo>
                  <a:pt x="2245519" y="50006"/>
                </a:lnTo>
                <a:lnTo>
                  <a:pt x="2286000" y="73819"/>
                </a:lnTo>
                <a:lnTo>
                  <a:pt x="2321719" y="104775"/>
                </a:lnTo>
                <a:lnTo>
                  <a:pt x="2357437" y="138112"/>
                </a:lnTo>
                <a:lnTo>
                  <a:pt x="2383631" y="164306"/>
                </a:lnTo>
                <a:lnTo>
                  <a:pt x="2405062" y="195262"/>
                </a:lnTo>
                <a:lnTo>
                  <a:pt x="2409825" y="216694"/>
                </a:lnTo>
                <a:lnTo>
                  <a:pt x="2409825" y="240506"/>
                </a:lnTo>
                <a:lnTo>
                  <a:pt x="2402681" y="259556"/>
                </a:lnTo>
                <a:lnTo>
                  <a:pt x="2386012" y="273844"/>
                </a:lnTo>
                <a:lnTo>
                  <a:pt x="2357437" y="283369"/>
                </a:lnTo>
                <a:lnTo>
                  <a:pt x="2321719" y="288131"/>
                </a:lnTo>
                <a:lnTo>
                  <a:pt x="2257425" y="285750"/>
                </a:lnTo>
                <a:lnTo>
                  <a:pt x="2166937" y="273844"/>
                </a:lnTo>
                <a:lnTo>
                  <a:pt x="2033587" y="266700"/>
                </a:lnTo>
                <a:lnTo>
                  <a:pt x="1883569" y="269081"/>
                </a:lnTo>
                <a:lnTo>
                  <a:pt x="1666875" y="288131"/>
                </a:lnTo>
                <a:lnTo>
                  <a:pt x="1235869" y="338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821448A-C87D-45B6-BEA3-6A944B79235C}"/>
              </a:ext>
            </a:extLst>
          </p:cNvPr>
          <p:cNvSpPr/>
          <p:nvPr/>
        </p:nvSpPr>
        <p:spPr>
          <a:xfrm>
            <a:off x="5062539" y="2868613"/>
            <a:ext cx="2219325" cy="920750"/>
          </a:xfrm>
          <a:custGeom>
            <a:avLst/>
            <a:gdLst>
              <a:gd name="connsiteX0" fmla="*/ 983579 w 2219448"/>
              <a:gd name="connsiteY0" fmla="*/ 309563 h 919163"/>
              <a:gd name="connsiteX1" fmla="*/ 138235 w 2219448"/>
              <a:gd name="connsiteY1" fmla="*/ 438150 h 919163"/>
              <a:gd name="connsiteX2" fmla="*/ 64416 w 2219448"/>
              <a:gd name="connsiteY2" fmla="*/ 259557 h 919163"/>
              <a:gd name="connsiteX3" fmla="*/ 195385 w 2219448"/>
              <a:gd name="connsiteY3" fmla="*/ 247650 h 919163"/>
              <a:gd name="connsiteX4" fmla="*/ 462085 w 2219448"/>
              <a:gd name="connsiteY4" fmla="*/ 214313 h 919163"/>
              <a:gd name="connsiteX5" fmla="*/ 859754 w 2219448"/>
              <a:gd name="connsiteY5" fmla="*/ 164307 h 919163"/>
              <a:gd name="connsiteX6" fmla="*/ 1228848 w 2219448"/>
              <a:gd name="connsiteY6" fmla="*/ 114300 h 919163"/>
              <a:gd name="connsiteX7" fmla="*/ 1762248 w 2219448"/>
              <a:gd name="connsiteY7" fmla="*/ 47625 h 919163"/>
              <a:gd name="connsiteX8" fmla="*/ 1797966 w 2219448"/>
              <a:gd name="connsiteY8" fmla="*/ 26194 h 919163"/>
              <a:gd name="connsiteX9" fmla="*/ 1833685 w 2219448"/>
              <a:gd name="connsiteY9" fmla="*/ 9525 h 919163"/>
              <a:gd name="connsiteX10" fmla="*/ 1857498 w 2219448"/>
              <a:gd name="connsiteY10" fmla="*/ 4763 h 919163"/>
              <a:gd name="connsiteX11" fmla="*/ 1907504 w 2219448"/>
              <a:gd name="connsiteY11" fmla="*/ 0 h 919163"/>
              <a:gd name="connsiteX12" fmla="*/ 1959891 w 2219448"/>
              <a:gd name="connsiteY12" fmla="*/ 9525 h 919163"/>
              <a:gd name="connsiteX13" fmla="*/ 2017041 w 2219448"/>
              <a:gd name="connsiteY13" fmla="*/ 47625 h 919163"/>
              <a:gd name="connsiteX14" fmla="*/ 2155154 w 2219448"/>
              <a:gd name="connsiteY14" fmla="*/ 154782 h 919163"/>
              <a:gd name="connsiteX15" fmla="*/ 2205160 w 2219448"/>
              <a:gd name="connsiteY15" fmla="*/ 195263 h 919163"/>
              <a:gd name="connsiteX16" fmla="*/ 2219448 w 2219448"/>
              <a:gd name="connsiteY16" fmla="*/ 216694 h 919163"/>
              <a:gd name="connsiteX17" fmla="*/ 2219448 w 2219448"/>
              <a:gd name="connsiteY17" fmla="*/ 242888 h 919163"/>
              <a:gd name="connsiteX18" fmla="*/ 2209923 w 2219448"/>
              <a:gd name="connsiteY18" fmla="*/ 278607 h 919163"/>
              <a:gd name="connsiteX19" fmla="*/ 2186110 w 2219448"/>
              <a:gd name="connsiteY19" fmla="*/ 316707 h 919163"/>
              <a:gd name="connsiteX20" fmla="*/ 2140866 w 2219448"/>
              <a:gd name="connsiteY20" fmla="*/ 364332 h 919163"/>
              <a:gd name="connsiteX21" fmla="*/ 2064666 w 2219448"/>
              <a:gd name="connsiteY21" fmla="*/ 533400 h 919163"/>
              <a:gd name="connsiteX22" fmla="*/ 1978941 w 2219448"/>
              <a:gd name="connsiteY22" fmla="*/ 723900 h 919163"/>
              <a:gd name="connsiteX23" fmla="*/ 1962273 w 2219448"/>
              <a:gd name="connsiteY23" fmla="*/ 804863 h 919163"/>
              <a:gd name="connsiteX24" fmla="*/ 1959891 w 2219448"/>
              <a:gd name="connsiteY24" fmla="*/ 866775 h 919163"/>
              <a:gd name="connsiteX25" fmla="*/ 1952748 w 2219448"/>
              <a:gd name="connsiteY25" fmla="*/ 883444 h 919163"/>
              <a:gd name="connsiteX26" fmla="*/ 1912266 w 2219448"/>
              <a:gd name="connsiteY26" fmla="*/ 916782 h 919163"/>
              <a:gd name="connsiteX27" fmla="*/ 1878929 w 2219448"/>
              <a:gd name="connsiteY27" fmla="*/ 919163 h 919163"/>
              <a:gd name="connsiteX28" fmla="*/ 1845591 w 2219448"/>
              <a:gd name="connsiteY28" fmla="*/ 904875 h 919163"/>
              <a:gd name="connsiteX29" fmla="*/ 1826541 w 2219448"/>
              <a:gd name="connsiteY29" fmla="*/ 892969 h 919163"/>
              <a:gd name="connsiteX30" fmla="*/ 1809873 w 2219448"/>
              <a:gd name="connsiteY30" fmla="*/ 878682 h 919163"/>
              <a:gd name="connsiteX31" fmla="*/ 1795585 w 2219448"/>
              <a:gd name="connsiteY31" fmla="*/ 857250 h 919163"/>
              <a:gd name="connsiteX32" fmla="*/ 1786060 w 2219448"/>
              <a:gd name="connsiteY32" fmla="*/ 831057 h 919163"/>
              <a:gd name="connsiteX33" fmla="*/ 1786060 w 2219448"/>
              <a:gd name="connsiteY33" fmla="*/ 809625 h 919163"/>
              <a:gd name="connsiteX34" fmla="*/ 1788441 w 2219448"/>
              <a:gd name="connsiteY34" fmla="*/ 623888 h 919163"/>
              <a:gd name="connsiteX35" fmla="*/ 1831304 w 2219448"/>
              <a:gd name="connsiteY35" fmla="*/ 378619 h 919163"/>
              <a:gd name="connsiteX36" fmla="*/ 1847973 w 2219448"/>
              <a:gd name="connsiteY36" fmla="*/ 285750 h 919163"/>
              <a:gd name="connsiteX37" fmla="*/ 1852735 w 2219448"/>
              <a:gd name="connsiteY37" fmla="*/ 245269 h 919163"/>
              <a:gd name="connsiteX38" fmla="*/ 1845591 w 2219448"/>
              <a:gd name="connsiteY38" fmla="*/ 226219 h 919163"/>
              <a:gd name="connsiteX39" fmla="*/ 1826541 w 2219448"/>
              <a:gd name="connsiteY39" fmla="*/ 214313 h 919163"/>
              <a:gd name="connsiteX40" fmla="*/ 1795585 w 2219448"/>
              <a:gd name="connsiteY40" fmla="*/ 204788 h 919163"/>
              <a:gd name="connsiteX41" fmla="*/ 1719385 w 2219448"/>
              <a:gd name="connsiteY41" fmla="*/ 209550 h 919163"/>
              <a:gd name="connsiteX42" fmla="*/ 983579 w 2219448"/>
              <a:gd name="connsiteY42" fmla="*/ 309563 h 919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19448" h="919163">
                <a:moveTo>
                  <a:pt x="983579" y="309563"/>
                </a:moveTo>
                <a:lnTo>
                  <a:pt x="138235" y="438150"/>
                </a:lnTo>
                <a:cubicBezTo>
                  <a:pt x="112956" y="378902"/>
                  <a:pt x="0" y="259557"/>
                  <a:pt x="64416" y="259557"/>
                </a:cubicBezTo>
                <a:lnTo>
                  <a:pt x="195385" y="247650"/>
                </a:lnTo>
                <a:lnTo>
                  <a:pt x="462085" y="214313"/>
                </a:lnTo>
                <a:lnTo>
                  <a:pt x="859754" y="164307"/>
                </a:lnTo>
                <a:lnTo>
                  <a:pt x="1228848" y="114300"/>
                </a:lnTo>
                <a:lnTo>
                  <a:pt x="1762248" y="47625"/>
                </a:lnTo>
                <a:lnTo>
                  <a:pt x="1797966" y="26194"/>
                </a:lnTo>
                <a:lnTo>
                  <a:pt x="1833685" y="9525"/>
                </a:lnTo>
                <a:lnTo>
                  <a:pt x="1857498" y="4763"/>
                </a:lnTo>
                <a:lnTo>
                  <a:pt x="1907504" y="0"/>
                </a:lnTo>
                <a:lnTo>
                  <a:pt x="1959891" y="9525"/>
                </a:lnTo>
                <a:lnTo>
                  <a:pt x="2017041" y="47625"/>
                </a:lnTo>
                <a:lnTo>
                  <a:pt x="2155154" y="154782"/>
                </a:lnTo>
                <a:lnTo>
                  <a:pt x="2205160" y="195263"/>
                </a:lnTo>
                <a:lnTo>
                  <a:pt x="2219448" y="216694"/>
                </a:lnTo>
                <a:lnTo>
                  <a:pt x="2219448" y="242888"/>
                </a:lnTo>
                <a:lnTo>
                  <a:pt x="2209923" y="278607"/>
                </a:lnTo>
                <a:lnTo>
                  <a:pt x="2186110" y="316707"/>
                </a:lnTo>
                <a:lnTo>
                  <a:pt x="2140866" y="364332"/>
                </a:lnTo>
                <a:lnTo>
                  <a:pt x="2064666" y="533400"/>
                </a:lnTo>
                <a:lnTo>
                  <a:pt x="1978941" y="723900"/>
                </a:lnTo>
                <a:lnTo>
                  <a:pt x="1962273" y="804863"/>
                </a:lnTo>
                <a:lnTo>
                  <a:pt x="1959891" y="866775"/>
                </a:lnTo>
                <a:lnTo>
                  <a:pt x="1952748" y="883444"/>
                </a:lnTo>
                <a:lnTo>
                  <a:pt x="1912266" y="916782"/>
                </a:lnTo>
                <a:lnTo>
                  <a:pt x="1878929" y="919163"/>
                </a:lnTo>
                <a:lnTo>
                  <a:pt x="1845591" y="904875"/>
                </a:lnTo>
                <a:lnTo>
                  <a:pt x="1826541" y="892969"/>
                </a:lnTo>
                <a:lnTo>
                  <a:pt x="1809873" y="878682"/>
                </a:lnTo>
                <a:lnTo>
                  <a:pt x="1795585" y="857250"/>
                </a:lnTo>
                <a:lnTo>
                  <a:pt x="1786060" y="831057"/>
                </a:lnTo>
                <a:lnTo>
                  <a:pt x="1786060" y="809625"/>
                </a:lnTo>
                <a:cubicBezTo>
                  <a:pt x="1786854" y="747713"/>
                  <a:pt x="1787647" y="685800"/>
                  <a:pt x="1788441" y="623888"/>
                </a:cubicBezTo>
                <a:lnTo>
                  <a:pt x="1831304" y="378619"/>
                </a:lnTo>
                <a:lnTo>
                  <a:pt x="1847973" y="285750"/>
                </a:lnTo>
                <a:lnTo>
                  <a:pt x="1852735" y="245269"/>
                </a:lnTo>
                <a:lnTo>
                  <a:pt x="1845591" y="226219"/>
                </a:lnTo>
                <a:lnTo>
                  <a:pt x="1826541" y="214313"/>
                </a:lnTo>
                <a:lnTo>
                  <a:pt x="1795585" y="204788"/>
                </a:lnTo>
                <a:lnTo>
                  <a:pt x="1719385" y="209550"/>
                </a:lnTo>
                <a:lnTo>
                  <a:pt x="983579" y="3095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C7FEFF7-D73B-4742-BAEB-880423FCCF79}"/>
              </a:ext>
            </a:extLst>
          </p:cNvPr>
          <p:cNvSpPr/>
          <p:nvPr/>
        </p:nvSpPr>
        <p:spPr>
          <a:xfrm>
            <a:off x="5287963" y="3475039"/>
            <a:ext cx="1600200" cy="365125"/>
          </a:xfrm>
          <a:custGeom>
            <a:avLst/>
            <a:gdLst>
              <a:gd name="connsiteX0" fmla="*/ 697707 w 1600200"/>
              <a:gd name="connsiteY0" fmla="*/ 292894 h 366712"/>
              <a:gd name="connsiteX1" fmla="*/ 119063 w 1600200"/>
              <a:gd name="connsiteY1" fmla="*/ 366712 h 366712"/>
              <a:gd name="connsiteX2" fmla="*/ 0 w 1600200"/>
              <a:gd name="connsiteY2" fmla="*/ 157162 h 366712"/>
              <a:gd name="connsiteX3" fmla="*/ 381000 w 1600200"/>
              <a:gd name="connsiteY3" fmla="*/ 154781 h 366712"/>
              <a:gd name="connsiteX4" fmla="*/ 576263 w 1600200"/>
              <a:gd name="connsiteY4" fmla="*/ 126206 h 366712"/>
              <a:gd name="connsiteX5" fmla="*/ 888207 w 1600200"/>
              <a:gd name="connsiteY5" fmla="*/ 78581 h 366712"/>
              <a:gd name="connsiteX6" fmla="*/ 1400175 w 1600200"/>
              <a:gd name="connsiteY6" fmla="*/ 0 h 366712"/>
              <a:gd name="connsiteX7" fmla="*/ 1595438 w 1600200"/>
              <a:gd name="connsiteY7" fmla="*/ 28575 h 366712"/>
              <a:gd name="connsiteX8" fmla="*/ 1600200 w 1600200"/>
              <a:gd name="connsiteY8" fmla="*/ 197644 h 366712"/>
              <a:gd name="connsiteX9" fmla="*/ 1231107 w 1600200"/>
              <a:gd name="connsiteY9" fmla="*/ 233362 h 366712"/>
              <a:gd name="connsiteX10" fmla="*/ 697707 w 1600200"/>
              <a:gd name="connsiteY10" fmla="*/ 292894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00200" h="366712">
                <a:moveTo>
                  <a:pt x="697707" y="292894"/>
                </a:moveTo>
                <a:lnTo>
                  <a:pt x="119063" y="366712"/>
                </a:lnTo>
                <a:lnTo>
                  <a:pt x="0" y="157162"/>
                </a:lnTo>
                <a:lnTo>
                  <a:pt x="381000" y="154781"/>
                </a:lnTo>
                <a:lnTo>
                  <a:pt x="576263" y="126206"/>
                </a:lnTo>
                <a:lnTo>
                  <a:pt x="888207" y="78581"/>
                </a:lnTo>
                <a:lnTo>
                  <a:pt x="1400175" y="0"/>
                </a:lnTo>
                <a:lnTo>
                  <a:pt x="1595438" y="28575"/>
                </a:lnTo>
                <a:lnTo>
                  <a:pt x="1600200" y="197644"/>
                </a:lnTo>
                <a:lnTo>
                  <a:pt x="1231107" y="233362"/>
                </a:lnTo>
                <a:lnTo>
                  <a:pt x="697707" y="2928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5CACC51-4468-4911-BC70-1B3409895F01}"/>
              </a:ext>
            </a:extLst>
          </p:cNvPr>
          <p:cNvSpPr/>
          <p:nvPr/>
        </p:nvSpPr>
        <p:spPr>
          <a:xfrm>
            <a:off x="6542088" y="3678239"/>
            <a:ext cx="781050" cy="750887"/>
          </a:xfrm>
          <a:custGeom>
            <a:avLst/>
            <a:gdLst>
              <a:gd name="connsiteX0" fmla="*/ 240506 w 781050"/>
              <a:gd name="connsiteY0" fmla="*/ 404813 h 750094"/>
              <a:gd name="connsiteX1" fmla="*/ 309562 w 781050"/>
              <a:gd name="connsiteY1" fmla="*/ 285750 h 750094"/>
              <a:gd name="connsiteX2" fmla="*/ 404812 w 781050"/>
              <a:gd name="connsiteY2" fmla="*/ 80963 h 750094"/>
              <a:gd name="connsiteX3" fmla="*/ 419100 w 781050"/>
              <a:gd name="connsiteY3" fmla="*/ 0 h 750094"/>
              <a:gd name="connsiteX4" fmla="*/ 542925 w 781050"/>
              <a:gd name="connsiteY4" fmla="*/ 33338 h 750094"/>
              <a:gd name="connsiteX5" fmla="*/ 623887 w 781050"/>
              <a:gd name="connsiteY5" fmla="*/ 66675 h 750094"/>
              <a:gd name="connsiteX6" fmla="*/ 695325 w 781050"/>
              <a:gd name="connsiteY6" fmla="*/ 104775 h 750094"/>
              <a:gd name="connsiteX7" fmla="*/ 740569 w 781050"/>
              <a:gd name="connsiteY7" fmla="*/ 138113 h 750094"/>
              <a:gd name="connsiteX8" fmla="*/ 766762 w 781050"/>
              <a:gd name="connsiteY8" fmla="*/ 166688 h 750094"/>
              <a:gd name="connsiteX9" fmla="*/ 778669 w 781050"/>
              <a:gd name="connsiteY9" fmla="*/ 185738 h 750094"/>
              <a:gd name="connsiteX10" fmla="*/ 781050 w 781050"/>
              <a:gd name="connsiteY10" fmla="*/ 211932 h 750094"/>
              <a:gd name="connsiteX11" fmla="*/ 766762 w 781050"/>
              <a:gd name="connsiteY11" fmla="*/ 254794 h 750094"/>
              <a:gd name="connsiteX12" fmla="*/ 740569 w 781050"/>
              <a:gd name="connsiteY12" fmla="*/ 266700 h 750094"/>
              <a:gd name="connsiteX13" fmla="*/ 628650 w 781050"/>
              <a:gd name="connsiteY13" fmla="*/ 304800 h 750094"/>
              <a:gd name="connsiteX14" fmla="*/ 602456 w 781050"/>
              <a:gd name="connsiteY14" fmla="*/ 319088 h 750094"/>
              <a:gd name="connsiteX15" fmla="*/ 97631 w 781050"/>
              <a:gd name="connsiteY15" fmla="*/ 747713 h 750094"/>
              <a:gd name="connsiteX16" fmla="*/ 0 w 781050"/>
              <a:gd name="connsiteY16" fmla="*/ 750094 h 750094"/>
              <a:gd name="connsiteX17" fmla="*/ 57150 w 781050"/>
              <a:gd name="connsiteY17" fmla="*/ 652463 h 750094"/>
              <a:gd name="connsiteX18" fmla="*/ 240506 w 781050"/>
              <a:gd name="connsiteY18" fmla="*/ 404813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81050" h="750094">
                <a:moveTo>
                  <a:pt x="240506" y="404813"/>
                </a:moveTo>
                <a:lnTo>
                  <a:pt x="309562" y="285750"/>
                </a:lnTo>
                <a:lnTo>
                  <a:pt x="404812" y="80963"/>
                </a:lnTo>
                <a:lnTo>
                  <a:pt x="419100" y="0"/>
                </a:lnTo>
                <a:lnTo>
                  <a:pt x="542925" y="33338"/>
                </a:lnTo>
                <a:lnTo>
                  <a:pt x="623887" y="66675"/>
                </a:lnTo>
                <a:lnTo>
                  <a:pt x="695325" y="104775"/>
                </a:lnTo>
                <a:lnTo>
                  <a:pt x="740569" y="138113"/>
                </a:lnTo>
                <a:lnTo>
                  <a:pt x="766762" y="166688"/>
                </a:lnTo>
                <a:lnTo>
                  <a:pt x="778669" y="185738"/>
                </a:lnTo>
                <a:lnTo>
                  <a:pt x="781050" y="211932"/>
                </a:lnTo>
                <a:lnTo>
                  <a:pt x="766762" y="254794"/>
                </a:lnTo>
                <a:lnTo>
                  <a:pt x="740569" y="266700"/>
                </a:lnTo>
                <a:lnTo>
                  <a:pt x="628650" y="304800"/>
                </a:lnTo>
                <a:lnTo>
                  <a:pt x="602456" y="319088"/>
                </a:lnTo>
                <a:lnTo>
                  <a:pt x="97631" y="747713"/>
                </a:lnTo>
                <a:lnTo>
                  <a:pt x="0" y="750094"/>
                </a:lnTo>
                <a:lnTo>
                  <a:pt x="57150" y="652463"/>
                </a:lnTo>
                <a:lnTo>
                  <a:pt x="240506" y="4048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074699F-2CF5-4BCB-91D2-139D277A01B6}"/>
              </a:ext>
            </a:extLst>
          </p:cNvPr>
          <p:cNvSpPr/>
          <p:nvPr/>
        </p:nvSpPr>
        <p:spPr>
          <a:xfrm>
            <a:off x="3863976" y="4160838"/>
            <a:ext cx="4479925" cy="762000"/>
          </a:xfrm>
          <a:custGeom>
            <a:avLst/>
            <a:gdLst>
              <a:gd name="connsiteX0" fmla="*/ 1912620 w 4480560"/>
              <a:gd name="connsiteY0" fmla="*/ 445770 h 762000"/>
              <a:gd name="connsiteX1" fmla="*/ 1584960 w 4480560"/>
              <a:gd name="connsiteY1" fmla="*/ 502920 h 762000"/>
              <a:gd name="connsiteX2" fmla="*/ 1253490 w 4480560"/>
              <a:gd name="connsiteY2" fmla="*/ 567690 h 762000"/>
              <a:gd name="connsiteX3" fmla="*/ 925830 w 4480560"/>
              <a:gd name="connsiteY3" fmla="*/ 643890 h 762000"/>
              <a:gd name="connsiteX4" fmla="*/ 815340 w 4480560"/>
              <a:gd name="connsiteY4" fmla="*/ 674370 h 762000"/>
              <a:gd name="connsiteX5" fmla="*/ 681990 w 4480560"/>
              <a:gd name="connsiteY5" fmla="*/ 723900 h 762000"/>
              <a:gd name="connsiteX6" fmla="*/ 582930 w 4480560"/>
              <a:gd name="connsiteY6" fmla="*/ 762000 h 762000"/>
              <a:gd name="connsiteX7" fmla="*/ 541020 w 4480560"/>
              <a:gd name="connsiteY7" fmla="*/ 762000 h 762000"/>
              <a:gd name="connsiteX8" fmla="*/ 457200 w 4480560"/>
              <a:gd name="connsiteY8" fmla="*/ 739140 h 762000"/>
              <a:gd name="connsiteX9" fmla="*/ 346710 w 4480560"/>
              <a:gd name="connsiteY9" fmla="*/ 697230 h 762000"/>
              <a:gd name="connsiteX10" fmla="*/ 232410 w 4480560"/>
              <a:gd name="connsiteY10" fmla="*/ 632460 h 762000"/>
              <a:gd name="connsiteX11" fmla="*/ 160020 w 4480560"/>
              <a:gd name="connsiteY11" fmla="*/ 575310 h 762000"/>
              <a:gd name="connsiteX12" fmla="*/ 76200 w 4480560"/>
              <a:gd name="connsiteY12" fmla="*/ 499110 h 762000"/>
              <a:gd name="connsiteX13" fmla="*/ 15240 w 4480560"/>
              <a:gd name="connsiteY13" fmla="*/ 422910 h 762000"/>
              <a:gd name="connsiteX14" fmla="*/ 0 w 4480560"/>
              <a:gd name="connsiteY14" fmla="*/ 384810 h 762000"/>
              <a:gd name="connsiteX15" fmla="*/ 0 w 4480560"/>
              <a:gd name="connsiteY15" fmla="*/ 358140 h 762000"/>
              <a:gd name="connsiteX16" fmla="*/ 11430 w 4480560"/>
              <a:gd name="connsiteY16" fmla="*/ 350520 h 762000"/>
              <a:gd name="connsiteX17" fmla="*/ 30480 w 4480560"/>
              <a:gd name="connsiteY17" fmla="*/ 350520 h 762000"/>
              <a:gd name="connsiteX18" fmla="*/ 102870 w 4480560"/>
              <a:gd name="connsiteY18" fmla="*/ 384810 h 762000"/>
              <a:gd name="connsiteX19" fmla="*/ 156210 w 4480560"/>
              <a:gd name="connsiteY19" fmla="*/ 411480 h 762000"/>
              <a:gd name="connsiteX20" fmla="*/ 217170 w 4480560"/>
              <a:gd name="connsiteY20" fmla="*/ 434340 h 762000"/>
              <a:gd name="connsiteX21" fmla="*/ 274320 w 4480560"/>
              <a:gd name="connsiteY21" fmla="*/ 453390 h 762000"/>
              <a:gd name="connsiteX22" fmla="*/ 346710 w 4480560"/>
              <a:gd name="connsiteY22" fmla="*/ 461010 h 762000"/>
              <a:gd name="connsiteX23" fmla="*/ 415290 w 4480560"/>
              <a:gd name="connsiteY23" fmla="*/ 464820 h 762000"/>
              <a:gd name="connsiteX24" fmla="*/ 521970 w 4480560"/>
              <a:gd name="connsiteY24" fmla="*/ 461010 h 762000"/>
              <a:gd name="connsiteX25" fmla="*/ 701040 w 4480560"/>
              <a:gd name="connsiteY25" fmla="*/ 441960 h 762000"/>
              <a:gd name="connsiteX26" fmla="*/ 1036320 w 4480560"/>
              <a:gd name="connsiteY26" fmla="*/ 400050 h 762000"/>
              <a:gd name="connsiteX27" fmla="*/ 1474470 w 4480560"/>
              <a:gd name="connsiteY27" fmla="*/ 331470 h 762000"/>
              <a:gd name="connsiteX28" fmla="*/ 1722120 w 4480560"/>
              <a:gd name="connsiteY28" fmla="*/ 297180 h 762000"/>
              <a:gd name="connsiteX29" fmla="*/ 2251710 w 4480560"/>
              <a:gd name="connsiteY29" fmla="*/ 228600 h 762000"/>
              <a:gd name="connsiteX30" fmla="*/ 2735580 w 4480560"/>
              <a:gd name="connsiteY30" fmla="*/ 186690 h 762000"/>
              <a:gd name="connsiteX31" fmla="*/ 2910840 w 4480560"/>
              <a:gd name="connsiteY31" fmla="*/ 160020 h 762000"/>
              <a:gd name="connsiteX32" fmla="*/ 3310890 w 4480560"/>
              <a:gd name="connsiteY32" fmla="*/ 129540 h 762000"/>
              <a:gd name="connsiteX33" fmla="*/ 3649980 w 4480560"/>
              <a:gd name="connsiteY33" fmla="*/ 99060 h 762000"/>
              <a:gd name="connsiteX34" fmla="*/ 3996690 w 4480560"/>
              <a:gd name="connsiteY34" fmla="*/ 49530 h 762000"/>
              <a:gd name="connsiteX35" fmla="*/ 4038600 w 4480560"/>
              <a:gd name="connsiteY35" fmla="*/ 15240 h 762000"/>
              <a:gd name="connsiteX36" fmla="*/ 4065270 w 4480560"/>
              <a:gd name="connsiteY36" fmla="*/ 0 h 762000"/>
              <a:gd name="connsiteX37" fmla="*/ 4099560 w 4480560"/>
              <a:gd name="connsiteY37" fmla="*/ 0 h 762000"/>
              <a:gd name="connsiteX38" fmla="*/ 4168140 w 4480560"/>
              <a:gd name="connsiteY38" fmla="*/ 15240 h 762000"/>
              <a:gd name="connsiteX39" fmla="*/ 4267200 w 4480560"/>
              <a:gd name="connsiteY39" fmla="*/ 57150 h 762000"/>
              <a:gd name="connsiteX40" fmla="*/ 4370070 w 4480560"/>
              <a:gd name="connsiteY40" fmla="*/ 118110 h 762000"/>
              <a:gd name="connsiteX41" fmla="*/ 4423410 w 4480560"/>
              <a:gd name="connsiteY41" fmla="*/ 148590 h 762000"/>
              <a:gd name="connsiteX42" fmla="*/ 4453890 w 4480560"/>
              <a:gd name="connsiteY42" fmla="*/ 182880 h 762000"/>
              <a:gd name="connsiteX43" fmla="*/ 4476750 w 4480560"/>
              <a:gd name="connsiteY43" fmla="*/ 209550 h 762000"/>
              <a:gd name="connsiteX44" fmla="*/ 4480560 w 4480560"/>
              <a:gd name="connsiteY44" fmla="*/ 236220 h 762000"/>
              <a:gd name="connsiteX45" fmla="*/ 4472940 w 4480560"/>
              <a:gd name="connsiteY45" fmla="*/ 274320 h 762000"/>
              <a:gd name="connsiteX46" fmla="*/ 4453890 w 4480560"/>
              <a:gd name="connsiteY46" fmla="*/ 300990 h 762000"/>
              <a:gd name="connsiteX47" fmla="*/ 4419600 w 4480560"/>
              <a:gd name="connsiteY47" fmla="*/ 316230 h 762000"/>
              <a:gd name="connsiteX48" fmla="*/ 4358640 w 4480560"/>
              <a:gd name="connsiteY48" fmla="*/ 320040 h 762000"/>
              <a:gd name="connsiteX49" fmla="*/ 4133850 w 4480560"/>
              <a:gd name="connsiteY49" fmla="*/ 312420 h 762000"/>
              <a:gd name="connsiteX50" fmla="*/ 3863340 w 4480560"/>
              <a:gd name="connsiteY50" fmla="*/ 293370 h 762000"/>
              <a:gd name="connsiteX51" fmla="*/ 3569970 w 4480560"/>
              <a:gd name="connsiteY51" fmla="*/ 300990 h 762000"/>
              <a:gd name="connsiteX52" fmla="*/ 3089910 w 4480560"/>
              <a:gd name="connsiteY52" fmla="*/ 320040 h 762000"/>
              <a:gd name="connsiteX53" fmla="*/ 2514600 w 4480560"/>
              <a:gd name="connsiteY53" fmla="*/ 373380 h 762000"/>
              <a:gd name="connsiteX54" fmla="*/ 1912620 w 4480560"/>
              <a:gd name="connsiteY54" fmla="*/ 44577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80560" h="762000">
                <a:moveTo>
                  <a:pt x="1912620" y="445770"/>
                </a:moveTo>
                <a:lnTo>
                  <a:pt x="1584960" y="502920"/>
                </a:lnTo>
                <a:lnTo>
                  <a:pt x="1253490" y="567690"/>
                </a:lnTo>
                <a:lnTo>
                  <a:pt x="925830" y="643890"/>
                </a:lnTo>
                <a:lnTo>
                  <a:pt x="815340" y="674370"/>
                </a:lnTo>
                <a:lnTo>
                  <a:pt x="681990" y="723900"/>
                </a:lnTo>
                <a:lnTo>
                  <a:pt x="582930" y="762000"/>
                </a:lnTo>
                <a:lnTo>
                  <a:pt x="541020" y="762000"/>
                </a:lnTo>
                <a:lnTo>
                  <a:pt x="457200" y="739140"/>
                </a:lnTo>
                <a:lnTo>
                  <a:pt x="346710" y="697230"/>
                </a:lnTo>
                <a:lnTo>
                  <a:pt x="232410" y="632460"/>
                </a:lnTo>
                <a:lnTo>
                  <a:pt x="160020" y="575310"/>
                </a:lnTo>
                <a:lnTo>
                  <a:pt x="76200" y="499110"/>
                </a:lnTo>
                <a:lnTo>
                  <a:pt x="15240" y="422910"/>
                </a:lnTo>
                <a:lnTo>
                  <a:pt x="0" y="384810"/>
                </a:lnTo>
                <a:lnTo>
                  <a:pt x="0" y="358140"/>
                </a:lnTo>
                <a:lnTo>
                  <a:pt x="11430" y="350520"/>
                </a:lnTo>
                <a:lnTo>
                  <a:pt x="30480" y="350520"/>
                </a:lnTo>
                <a:lnTo>
                  <a:pt x="102870" y="384810"/>
                </a:lnTo>
                <a:lnTo>
                  <a:pt x="156210" y="411480"/>
                </a:lnTo>
                <a:lnTo>
                  <a:pt x="217170" y="434340"/>
                </a:lnTo>
                <a:lnTo>
                  <a:pt x="274320" y="453390"/>
                </a:lnTo>
                <a:lnTo>
                  <a:pt x="346710" y="461010"/>
                </a:lnTo>
                <a:cubicBezTo>
                  <a:pt x="412748" y="464895"/>
                  <a:pt x="389853" y="464820"/>
                  <a:pt x="415290" y="464820"/>
                </a:cubicBezTo>
                <a:lnTo>
                  <a:pt x="521970" y="461010"/>
                </a:lnTo>
                <a:lnTo>
                  <a:pt x="701040" y="441960"/>
                </a:lnTo>
                <a:lnTo>
                  <a:pt x="1036320" y="400050"/>
                </a:lnTo>
                <a:lnTo>
                  <a:pt x="1474470" y="331470"/>
                </a:lnTo>
                <a:lnTo>
                  <a:pt x="1722120" y="297180"/>
                </a:lnTo>
                <a:lnTo>
                  <a:pt x="2251710" y="228600"/>
                </a:lnTo>
                <a:lnTo>
                  <a:pt x="2735580" y="186690"/>
                </a:lnTo>
                <a:lnTo>
                  <a:pt x="2910840" y="160020"/>
                </a:lnTo>
                <a:lnTo>
                  <a:pt x="3310890" y="129540"/>
                </a:lnTo>
                <a:lnTo>
                  <a:pt x="3649980" y="99060"/>
                </a:lnTo>
                <a:lnTo>
                  <a:pt x="3996690" y="49530"/>
                </a:lnTo>
                <a:lnTo>
                  <a:pt x="4038600" y="15240"/>
                </a:lnTo>
                <a:lnTo>
                  <a:pt x="4065270" y="0"/>
                </a:lnTo>
                <a:lnTo>
                  <a:pt x="4099560" y="0"/>
                </a:lnTo>
                <a:lnTo>
                  <a:pt x="4168140" y="15240"/>
                </a:lnTo>
                <a:lnTo>
                  <a:pt x="4267200" y="57150"/>
                </a:lnTo>
                <a:lnTo>
                  <a:pt x="4370070" y="118110"/>
                </a:lnTo>
                <a:lnTo>
                  <a:pt x="4423410" y="148590"/>
                </a:lnTo>
                <a:lnTo>
                  <a:pt x="4453890" y="182880"/>
                </a:lnTo>
                <a:lnTo>
                  <a:pt x="4476750" y="209550"/>
                </a:lnTo>
                <a:lnTo>
                  <a:pt x="4480560" y="236220"/>
                </a:lnTo>
                <a:lnTo>
                  <a:pt x="4472940" y="274320"/>
                </a:lnTo>
                <a:lnTo>
                  <a:pt x="4453890" y="300990"/>
                </a:lnTo>
                <a:lnTo>
                  <a:pt x="4419600" y="316230"/>
                </a:lnTo>
                <a:lnTo>
                  <a:pt x="4358640" y="320040"/>
                </a:lnTo>
                <a:lnTo>
                  <a:pt x="4133850" y="312420"/>
                </a:lnTo>
                <a:lnTo>
                  <a:pt x="3863340" y="293370"/>
                </a:lnTo>
                <a:lnTo>
                  <a:pt x="3569970" y="300990"/>
                </a:lnTo>
                <a:lnTo>
                  <a:pt x="3089910" y="320040"/>
                </a:lnTo>
                <a:lnTo>
                  <a:pt x="2514600" y="373380"/>
                </a:lnTo>
                <a:lnTo>
                  <a:pt x="1912620" y="44577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C25F727-FBED-4892-826E-4F988E66E929}"/>
              </a:ext>
            </a:extLst>
          </p:cNvPr>
          <p:cNvSpPr/>
          <p:nvPr/>
        </p:nvSpPr>
        <p:spPr>
          <a:xfrm>
            <a:off x="5119689" y="4811713"/>
            <a:ext cx="2384425" cy="1104900"/>
          </a:xfrm>
          <a:custGeom>
            <a:avLst/>
            <a:gdLst>
              <a:gd name="connsiteX0" fmla="*/ 504825 w 2383631"/>
              <a:gd name="connsiteY0" fmla="*/ 369094 h 1104900"/>
              <a:gd name="connsiteX1" fmla="*/ 59531 w 2383631"/>
              <a:gd name="connsiteY1" fmla="*/ 435769 h 1104900"/>
              <a:gd name="connsiteX2" fmla="*/ 0 w 2383631"/>
              <a:gd name="connsiteY2" fmla="*/ 276225 h 1104900"/>
              <a:gd name="connsiteX3" fmla="*/ 130968 w 2383631"/>
              <a:gd name="connsiteY3" fmla="*/ 257175 h 1104900"/>
              <a:gd name="connsiteX4" fmla="*/ 597693 w 2383631"/>
              <a:gd name="connsiteY4" fmla="*/ 200025 h 1104900"/>
              <a:gd name="connsiteX5" fmla="*/ 1221581 w 2383631"/>
              <a:gd name="connsiteY5" fmla="*/ 130969 h 1104900"/>
              <a:gd name="connsiteX6" fmla="*/ 1626393 w 2383631"/>
              <a:gd name="connsiteY6" fmla="*/ 92869 h 1104900"/>
              <a:gd name="connsiteX7" fmla="*/ 1912143 w 2383631"/>
              <a:gd name="connsiteY7" fmla="*/ 66675 h 1104900"/>
              <a:gd name="connsiteX8" fmla="*/ 1943100 w 2383631"/>
              <a:gd name="connsiteY8" fmla="*/ 47625 h 1104900"/>
              <a:gd name="connsiteX9" fmla="*/ 1988343 w 2383631"/>
              <a:gd name="connsiteY9" fmla="*/ 23813 h 1104900"/>
              <a:gd name="connsiteX10" fmla="*/ 2062162 w 2383631"/>
              <a:gd name="connsiteY10" fmla="*/ 0 h 1104900"/>
              <a:gd name="connsiteX11" fmla="*/ 2081212 w 2383631"/>
              <a:gd name="connsiteY11" fmla="*/ 7144 h 1104900"/>
              <a:gd name="connsiteX12" fmla="*/ 2181225 w 2383631"/>
              <a:gd name="connsiteY12" fmla="*/ 80963 h 1104900"/>
              <a:gd name="connsiteX13" fmla="*/ 2307431 w 2383631"/>
              <a:gd name="connsiteY13" fmla="*/ 188119 h 1104900"/>
              <a:gd name="connsiteX14" fmla="*/ 2374106 w 2383631"/>
              <a:gd name="connsiteY14" fmla="*/ 266700 h 1104900"/>
              <a:gd name="connsiteX15" fmla="*/ 2383631 w 2383631"/>
              <a:gd name="connsiteY15" fmla="*/ 302419 h 1104900"/>
              <a:gd name="connsiteX16" fmla="*/ 2378868 w 2383631"/>
              <a:gd name="connsiteY16" fmla="*/ 347663 h 1104900"/>
              <a:gd name="connsiteX17" fmla="*/ 2357437 w 2383631"/>
              <a:gd name="connsiteY17" fmla="*/ 376238 h 1104900"/>
              <a:gd name="connsiteX18" fmla="*/ 2326481 w 2383631"/>
              <a:gd name="connsiteY18" fmla="*/ 411957 h 1104900"/>
              <a:gd name="connsiteX19" fmla="*/ 2302668 w 2383631"/>
              <a:gd name="connsiteY19" fmla="*/ 454819 h 1104900"/>
              <a:gd name="connsiteX20" fmla="*/ 2243137 w 2383631"/>
              <a:gd name="connsiteY20" fmla="*/ 628650 h 1104900"/>
              <a:gd name="connsiteX21" fmla="*/ 2143125 w 2383631"/>
              <a:gd name="connsiteY21" fmla="*/ 916782 h 1104900"/>
              <a:gd name="connsiteX22" fmla="*/ 2097881 w 2383631"/>
              <a:gd name="connsiteY22" fmla="*/ 1038225 h 1104900"/>
              <a:gd name="connsiteX23" fmla="*/ 2066925 w 2383631"/>
              <a:gd name="connsiteY23" fmla="*/ 1085850 h 1104900"/>
              <a:gd name="connsiteX24" fmla="*/ 2031206 w 2383631"/>
              <a:gd name="connsiteY24" fmla="*/ 1104900 h 1104900"/>
              <a:gd name="connsiteX25" fmla="*/ 1995487 w 2383631"/>
              <a:gd name="connsiteY25" fmla="*/ 1102519 h 1104900"/>
              <a:gd name="connsiteX26" fmla="*/ 1947862 w 2383631"/>
              <a:gd name="connsiteY26" fmla="*/ 1081088 h 1104900"/>
              <a:gd name="connsiteX27" fmla="*/ 1909762 w 2383631"/>
              <a:gd name="connsiteY27" fmla="*/ 1057275 h 1104900"/>
              <a:gd name="connsiteX28" fmla="*/ 1933575 w 2383631"/>
              <a:gd name="connsiteY28" fmla="*/ 797719 h 1104900"/>
              <a:gd name="connsiteX29" fmla="*/ 2002631 w 2383631"/>
              <a:gd name="connsiteY29" fmla="*/ 433388 h 1104900"/>
              <a:gd name="connsiteX30" fmla="*/ 2024062 w 2383631"/>
              <a:gd name="connsiteY30" fmla="*/ 319088 h 1104900"/>
              <a:gd name="connsiteX31" fmla="*/ 2021681 w 2383631"/>
              <a:gd name="connsiteY31" fmla="*/ 295275 h 1104900"/>
              <a:gd name="connsiteX32" fmla="*/ 2014537 w 2383631"/>
              <a:gd name="connsiteY32" fmla="*/ 278607 h 1104900"/>
              <a:gd name="connsiteX33" fmla="*/ 2000250 w 2383631"/>
              <a:gd name="connsiteY33" fmla="*/ 266700 h 1104900"/>
              <a:gd name="connsiteX34" fmla="*/ 1978818 w 2383631"/>
              <a:gd name="connsiteY34" fmla="*/ 257175 h 1104900"/>
              <a:gd name="connsiteX35" fmla="*/ 1938337 w 2383631"/>
              <a:gd name="connsiteY35" fmla="*/ 250032 h 1104900"/>
              <a:gd name="connsiteX36" fmla="*/ 1795462 w 2383631"/>
              <a:gd name="connsiteY36" fmla="*/ 257175 h 1104900"/>
              <a:gd name="connsiteX37" fmla="*/ 1207293 w 2383631"/>
              <a:gd name="connsiteY37" fmla="*/ 304800 h 1104900"/>
              <a:gd name="connsiteX38" fmla="*/ 504825 w 2383631"/>
              <a:gd name="connsiteY38" fmla="*/ 369094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3631" h="1104900">
                <a:moveTo>
                  <a:pt x="504825" y="369094"/>
                </a:moveTo>
                <a:lnTo>
                  <a:pt x="59531" y="435769"/>
                </a:lnTo>
                <a:lnTo>
                  <a:pt x="0" y="276225"/>
                </a:lnTo>
                <a:lnTo>
                  <a:pt x="130968" y="257175"/>
                </a:lnTo>
                <a:lnTo>
                  <a:pt x="597693" y="200025"/>
                </a:lnTo>
                <a:lnTo>
                  <a:pt x="1221581" y="130969"/>
                </a:lnTo>
                <a:lnTo>
                  <a:pt x="1626393" y="92869"/>
                </a:lnTo>
                <a:lnTo>
                  <a:pt x="1912143" y="66675"/>
                </a:lnTo>
                <a:lnTo>
                  <a:pt x="1943100" y="47625"/>
                </a:lnTo>
                <a:lnTo>
                  <a:pt x="1988343" y="23813"/>
                </a:lnTo>
                <a:lnTo>
                  <a:pt x="2062162" y="0"/>
                </a:lnTo>
                <a:lnTo>
                  <a:pt x="2081212" y="7144"/>
                </a:lnTo>
                <a:lnTo>
                  <a:pt x="2181225" y="80963"/>
                </a:lnTo>
                <a:lnTo>
                  <a:pt x="2307431" y="188119"/>
                </a:lnTo>
                <a:lnTo>
                  <a:pt x="2374106" y="266700"/>
                </a:lnTo>
                <a:lnTo>
                  <a:pt x="2383631" y="302419"/>
                </a:lnTo>
                <a:lnTo>
                  <a:pt x="2378868" y="347663"/>
                </a:lnTo>
                <a:lnTo>
                  <a:pt x="2357437" y="376238"/>
                </a:lnTo>
                <a:lnTo>
                  <a:pt x="2326481" y="411957"/>
                </a:lnTo>
                <a:lnTo>
                  <a:pt x="2302668" y="454819"/>
                </a:lnTo>
                <a:lnTo>
                  <a:pt x="2243137" y="628650"/>
                </a:lnTo>
                <a:lnTo>
                  <a:pt x="2143125" y="916782"/>
                </a:lnTo>
                <a:lnTo>
                  <a:pt x="2097881" y="1038225"/>
                </a:lnTo>
                <a:lnTo>
                  <a:pt x="2066925" y="1085850"/>
                </a:lnTo>
                <a:lnTo>
                  <a:pt x="2031206" y="1104900"/>
                </a:lnTo>
                <a:lnTo>
                  <a:pt x="1995487" y="1102519"/>
                </a:lnTo>
                <a:lnTo>
                  <a:pt x="1947862" y="1081088"/>
                </a:lnTo>
                <a:lnTo>
                  <a:pt x="1909762" y="1057275"/>
                </a:lnTo>
                <a:lnTo>
                  <a:pt x="1933575" y="797719"/>
                </a:lnTo>
                <a:lnTo>
                  <a:pt x="2002631" y="433388"/>
                </a:lnTo>
                <a:lnTo>
                  <a:pt x="2024062" y="319088"/>
                </a:lnTo>
                <a:lnTo>
                  <a:pt x="2021681" y="295275"/>
                </a:lnTo>
                <a:lnTo>
                  <a:pt x="2014537" y="278607"/>
                </a:lnTo>
                <a:lnTo>
                  <a:pt x="2000250" y="266700"/>
                </a:lnTo>
                <a:lnTo>
                  <a:pt x="1978818" y="257175"/>
                </a:lnTo>
                <a:lnTo>
                  <a:pt x="1938337" y="250032"/>
                </a:lnTo>
                <a:lnTo>
                  <a:pt x="1795462" y="257175"/>
                </a:lnTo>
                <a:lnTo>
                  <a:pt x="1207293" y="304800"/>
                </a:lnTo>
                <a:lnTo>
                  <a:pt x="504825" y="3690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DA135C2-1F64-4FAC-A967-E11F984D7C33}"/>
              </a:ext>
            </a:extLst>
          </p:cNvPr>
          <p:cNvSpPr/>
          <p:nvPr/>
        </p:nvSpPr>
        <p:spPr>
          <a:xfrm>
            <a:off x="5276851" y="5611813"/>
            <a:ext cx="1795463" cy="284162"/>
          </a:xfrm>
          <a:custGeom>
            <a:avLst/>
            <a:gdLst>
              <a:gd name="connsiteX0" fmla="*/ 528638 w 1795463"/>
              <a:gd name="connsiteY0" fmla="*/ 252413 h 283369"/>
              <a:gd name="connsiteX1" fmla="*/ 38100 w 1795463"/>
              <a:gd name="connsiteY1" fmla="*/ 283369 h 283369"/>
              <a:gd name="connsiteX2" fmla="*/ 0 w 1795463"/>
              <a:gd name="connsiteY2" fmla="*/ 119063 h 283369"/>
              <a:gd name="connsiteX3" fmla="*/ 357188 w 1795463"/>
              <a:gd name="connsiteY3" fmla="*/ 114300 h 283369"/>
              <a:gd name="connsiteX4" fmla="*/ 735806 w 1795463"/>
              <a:gd name="connsiteY4" fmla="*/ 83344 h 283369"/>
              <a:gd name="connsiteX5" fmla="*/ 1400175 w 1795463"/>
              <a:gd name="connsiteY5" fmla="*/ 33338 h 283369"/>
              <a:gd name="connsiteX6" fmla="*/ 1790700 w 1795463"/>
              <a:gd name="connsiteY6" fmla="*/ 0 h 283369"/>
              <a:gd name="connsiteX7" fmla="*/ 1795463 w 1795463"/>
              <a:gd name="connsiteY7" fmla="*/ 269082 h 283369"/>
              <a:gd name="connsiteX8" fmla="*/ 1750219 w 1795463"/>
              <a:gd name="connsiteY8" fmla="*/ 257175 h 283369"/>
              <a:gd name="connsiteX9" fmla="*/ 1709738 w 1795463"/>
              <a:gd name="connsiteY9" fmla="*/ 228600 h 283369"/>
              <a:gd name="connsiteX10" fmla="*/ 1662113 w 1795463"/>
              <a:gd name="connsiteY10" fmla="*/ 188119 h 283369"/>
              <a:gd name="connsiteX11" fmla="*/ 1069181 w 1795463"/>
              <a:gd name="connsiteY11" fmla="*/ 214313 h 283369"/>
              <a:gd name="connsiteX12" fmla="*/ 528638 w 1795463"/>
              <a:gd name="connsiteY12" fmla="*/ 252413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95463" h="283369">
                <a:moveTo>
                  <a:pt x="528638" y="252413"/>
                </a:moveTo>
                <a:lnTo>
                  <a:pt x="38100" y="283369"/>
                </a:lnTo>
                <a:lnTo>
                  <a:pt x="0" y="119063"/>
                </a:lnTo>
                <a:lnTo>
                  <a:pt x="357188" y="114300"/>
                </a:lnTo>
                <a:lnTo>
                  <a:pt x="735806" y="83344"/>
                </a:lnTo>
                <a:lnTo>
                  <a:pt x="1400175" y="33338"/>
                </a:lnTo>
                <a:lnTo>
                  <a:pt x="1790700" y="0"/>
                </a:lnTo>
                <a:cubicBezTo>
                  <a:pt x="1792288" y="89694"/>
                  <a:pt x="1793875" y="179388"/>
                  <a:pt x="1795463" y="269082"/>
                </a:cubicBezTo>
                <a:lnTo>
                  <a:pt x="1750219" y="257175"/>
                </a:lnTo>
                <a:lnTo>
                  <a:pt x="1709738" y="228600"/>
                </a:lnTo>
                <a:lnTo>
                  <a:pt x="1662113" y="188119"/>
                </a:lnTo>
                <a:lnTo>
                  <a:pt x="1069181" y="214313"/>
                </a:lnTo>
                <a:lnTo>
                  <a:pt x="528638" y="2524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EEFAF7D-0F16-4B59-9701-864352EF7345}"/>
              </a:ext>
            </a:extLst>
          </p:cNvPr>
          <p:cNvGrpSpPr/>
          <p:nvPr/>
        </p:nvGrpSpPr>
        <p:grpSpPr>
          <a:xfrm>
            <a:off x="3863976" y="1373189"/>
            <a:ext cx="4479925" cy="4695825"/>
            <a:chOff x="3863976" y="1373189"/>
            <a:chExt cx="4479925" cy="46958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6E8F5ABB-0ED8-4BF3-B54D-9E9A6154E695}"/>
                </a:ext>
              </a:extLst>
            </p:cNvPr>
            <p:cNvSpPr/>
            <p:nvPr/>
          </p:nvSpPr>
          <p:spPr>
            <a:xfrm>
              <a:off x="4535488" y="1776413"/>
              <a:ext cx="2901950" cy="533400"/>
            </a:xfrm>
            <a:custGeom>
              <a:avLst/>
              <a:gdLst>
                <a:gd name="connsiteX0" fmla="*/ 2121694 w 2900363"/>
                <a:gd name="connsiteY0" fmla="*/ 295275 h 533400"/>
                <a:gd name="connsiteX1" fmla="*/ 1666875 w 2900363"/>
                <a:gd name="connsiteY1" fmla="*/ 335756 h 533400"/>
                <a:gd name="connsiteX2" fmla="*/ 1404938 w 2900363"/>
                <a:gd name="connsiteY2" fmla="*/ 359568 h 533400"/>
                <a:gd name="connsiteX3" fmla="*/ 1035844 w 2900363"/>
                <a:gd name="connsiteY3" fmla="*/ 419100 h 533400"/>
                <a:gd name="connsiteX4" fmla="*/ 854869 w 2900363"/>
                <a:gd name="connsiteY4" fmla="*/ 447675 h 533400"/>
                <a:gd name="connsiteX5" fmla="*/ 752475 w 2900363"/>
                <a:gd name="connsiteY5" fmla="*/ 473868 h 533400"/>
                <a:gd name="connsiteX6" fmla="*/ 531019 w 2900363"/>
                <a:gd name="connsiteY6" fmla="*/ 533400 h 533400"/>
                <a:gd name="connsiteX7" fmla="*/ 495300 w 2900363"/>
                <a:gd name="connsiteY7" fmla="*/ 531018 h 533400"/>
                <a:gd name="connsiteX8" fmla="*/ 435769 w 2900363"/>
                <a:gd name="connsiteY8" fmla="*/ 521493 h 533400"/>
                <a:gd name="connsiteX9" fmla="*/ 378619 w 2900363"/>
                <a:gd name="connsiteY9" fmla="*/ 504825 h 533400"/>
                <a:gd name="connsiteX10" fmla="*/ 323850 w 2900363"/>
                <a:gd name="connsiteY10" fmla="*/ 485775 h 533400"/>
                <a:gd name="connsiteX11" fmla="*/ 245269 w 2900363"/>
                <a:gd name="connsiteY11" fmla="*/ 447675 h 533400"/>
                <a:gd name="connsiteX12" fmla="*/ 180975 w 2900363"/>
                <a:gd name="connsiteY12" fmla="*/ 409575 h 533400"/>
                <a:gd name="connsiteX13" fmla="*/ 102394 w 2900363"/>
                <a:gd name="connsiteY13" fmla="*/ 357187 h 533400"/>
                <a:gd name="connsiteX14" fmla="*/ 40482 w 2900363"/>
                <a:gd name="connsiteY14" fmla="*/ 304800 h 533400"/>
                <a:gd name="connsiteX15" fmla="*/ 11907 w 2900363"/>
                <a:gd name="connsiteY15" fmla="*/ 273843 h 533400"/>
                <a:gd name="connsiteX16" fmla="*/ 0 w 2900363"/>
                <a:gd name="connsiteY16" fmla="*/ 242887 h 533400"/>
                <a:gd name="connsiteX17" fmla="*/ 0 w 2900363"/>
                <a:gd name="connsiteY17" fmla="*/ 223837 h 533400"/>
                <a:gd name="connsiteX18" fmla="*/ 7144 w 2900363"/>
                <a:gd name="connsiteY18" fmla="*/ 216693 h 533400"/>
                <a:gd name="connsiteX19" fmla="*/ 21432 w 2900363"/>
                <a:gd name="connsiteY19" fmla="*/ 209550 h 533400"/>
                <a:gd name="connsiteX20" fmla="*/ 52388 w 2900363"/>
                <a:gd name="connsiteY20" fmla="*/ 211931 h 533400"/>
                <a:gd name="connsiteX21" fmla="*/ 121444 w 2900363"/>
                <a:gd name="connsiteY21" fmla="*/ 242887 h 533400"/>
                <a:gd name="connsiteX22" fmla="*/ 202407 w 2900363"/>
                <a:gd name="connsiteY22" fmla="*/ 266700 h 533400"/>
                <a:gd name="connsiteX23" fmla="*/ 264319 w 2900363"/>
                <a:gd name="connsiteY23" fmla="*/ 283368 h 533400"/>
                <a:gd name="connsiteX24" fmla="*/ 350044 w 2900363"/>
                <a:gd name="connsiteY24" fmla="*/ 290512 h 533400"/>
                <a:gd name="connsiteX25" fmla="*/ 438150 w 2900363"/>
                <a:gd name="connsiteY25" fmla="*/ 290512 h 533400"/>
                <a:gd name="connsiteX26" fmla="*/ 609600 w 2900363"/>
                <a:gd name="connsiteY26" fmla="*/ 280987 h 533400"/>
                <a:gd name="connsiteX27" fmla="*/ 940594 w 2900363"/>
                <a:gd name="connsiteY27" fmla="*/ 254793 h 533400"/>
                <a:gd name="connsiteX28" fmla="*/ 1407319 w 2900363"/>
                <a:gd name="connsiteY28" fmla="*/ 202406 h 533400"/>
                <a:gd name="connsiteX29" fmla="*/ 1693069 w 2900363"/>
                <a:gd name="connsiteY29" fmla="*/ 157162 h 533400"/>
                <a:gd name="connsiteX30" fmla="*/ 1912144 w 2900363"/>
                <a:gd name="connsiteY30" fmla="*/ 147637 h 533400"/>
                <a:gd name="connsiteX31" fmla="*/ 2005013 w 2900363"/>
                <a:gd name="connsiteY31" fmla="*/ 138112 h 533400"/>
                <a:gd name="connsiteX32" fmla="*/ 2112169 w 2900363"/>
                <a:gd name="connsiteY32" fmla="*/ 123825 h 533400"/>
                <a:gd name="connsiteX33" fmla="*/ 2174082 w 2900363"/>
                <a:gd name="connsiteY33" fmla="*/ 109537 h 533400"/>
                <a:gd name="connsiteX34" fmla="*/ 2352675 w 2900363"/>
                <a:gd name="connsiteY34" fmla="*/ 42862 h 533400"/>
                <a:gd name="connsiteX35" fmla="*/ 2447925 w 2900363"/>
                <a:gd name="connsiteY35" fmla="*/ 0 h 533400"/>
                <a:gd name="connsiteX36" fmla="*/ 2555082 w 2900363"/>
                <a:gd name="connsiteY36" fmla="*/ 21431 h 533400"/>
                <a:gd name="connsiteX37" fmla="*/ 2645569 w 2900363"/>
                <a:gd name="connsiteY37" fmla="*/ 50006 h 533400"/>
                <a:gd name="connsiteX38" fmla="*/ 2745582 w 2900363"/>
                <a:gd name="connsiteY38" fmla="*/ 95250 h 533400"/>
                <a:gd name="connsiteX39" fmla="*/ 2833688 w 2900363"/>
                <a:gd name="connsiteY39" fmla="*/ 147637 h 533400"/>
                <a:gd name="connsiteX40" fmla="*/ 2874169 w 2900363"/>
                <a:gd name="connsiteY40" fmla="*/ 183356 h 533400"/>
                <a:gd name="connsiteX41" fmla="*/ 2890838 w 2900363"/>
                <a:gd name="connsiteY41" fmla="*/ 219075 h 533400"/>
                <a:gd name="connsiteX42" fmla="*/ 2900363 w 2900363"/>
                <a:gd name="connsiteY42" fmla="*/ 269081 h 533400"/>
                <a:gd name="connsiteX43" fmla="*/ 2893219 w 2900363"/>
                <a:gd name="connsiteY43" fmla="*/ 290512 h 533400"/>
                <a:gd name="connsiteX44" fmla="*/ 2874169 w 2900363"/>
                <a:gd name="connsiteY44" fmla="*/ 304800 h 533400"/>
                <a:gd name="connsiteX45" fmla="*/ 2850357 w 2900363"/>
                <a:gd name="connsiteY45" fmla="*/ 311943 h 533400"/>
                <a:gd name="connsiteX46" fmla="*/ 2807494 w 2900363"/>
                <a:gd name="connsiteY46" fmla="*/ 311943 h 533400"/>
                <a:gd name="connsiteX47" fmla="*/ 2736057 w 2900363"/>
                <a:gd name="connsiteY47" fmla="*/ 302418 h 533400"/>
                <a:gd name="connsiteX48" fmla="*/ 2614613 w 2900363"/>
                <a:gd name="connsiteY48" fmla="*/ 290512 h 533400"/>
                <a:gd name="connsiteX49" fmla="*/ 2488407 w 2900363"/>
                <a:gd name="connsiteY49" fmla="*/ 283368 h 533400"/>
                <a:gd name="connsiteX50" fmla="*/ 2121694 w 2900363"/>
                <a:gd name="connsiteY50" fmla="*/ 2952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00363" h="533400">
                  <a:moveTo>
                    <a:pt x="2121694" y="295275"/>
                  </a:moveTo>
                  <a:lnTo>
                    <a:pt x="1666875" y="335756"/>
                  </a:lnTo>
                  <a:lnTo>
                    <a:pt x="1404938" y="359568"/>
                  </a:lnTo>
                  <a:lnTo>
                    <a:pt x="1035844" y="419100"/>
                  </a:lnTo>
                  <a:lnTo>
                    <a:pt x="854869" y="447675"/>
                  </a:lnTo>
                  <a:lnTo>
                    <a:pt x="752475" y="473868"/>
                  </a:lnTo>
                  <a:lnTo>
                    <a:pt x="531019" y="533400"/>
                  </a:lnTo>
                  <a:lnTo>
                    <a:pt x="495300" y="531018"/>
                  </a:lnTo>
                  <a:lnTo>
                    <a:pt x="435769" y="521493"/>
                  </a:lnTo>
                  <a:lnTo>
                    <a:pt x="378619" y="504825"/>
                  </a:lnTo>
                  <a:lnTo>
                    <a:pt x="323850" y="485775"/>
                  </a:lnTo>
                  <a:lnTo>
                    <a:pt x="245269" y="447675"/>
                  </a:lnTo>
                  <a:lnTo>
                    <a:pt x="180975" y="409575"/>
                  </a:lnTo>
                  <a:lnTo>
                    <a:pt x="102394" y="357187"/>
                  </a:lnTo>
                  <a:lnTo>
                    <a:pt x="40482" y="304800"/>
                  </a:lnTo>
                  <a:lnTo>
                    <a:pt x="11907" y="273843"/>
                  </a:lnTo>
                  <a:lnTo>
                    <a:pt x="0" y="242887"/>
                  </a:lnTo>
                  <a:lnTo>
                    <a:pt x="0" y="223837"/>
                  </a:lnTo>
                  <a:lnTo>
                    <a:pt x="7144" y="216693"/>
                  </a:lnTo>
                  <a:lnTo>
                    <a:pt x="21432" y="209550"/>
                  </a:lnTo>
                  <a:lnTo>
                    <a:pt x="52388" y="211931"/>
                  </a:lnTo>
                  <a:lnTo>
                    <a:pt x="121444" y="242887"/>
                  </a:lnTo>
                  <a:lnTo>
                    <a:pt x="202407" y="266700"/>
                  </a:lnTo>
                  <a:lnTo>
                    <a:pt x="264319" y="283368"/>
                  </a:lnTo>
                  <a:lnTo>
                    <a:pt x="350044" y="290512"/>
                  </a:lnTo>
                  <a:lnTo>
                    <a:pt x="438150" y="290512"/>
                  </a:lnTo>
                  <a:lnTo>
                    <a:pt x="609600" y="280987"/>
                  </a:lnTo>
                  <a:lnTo>
                    <a:pt x="940594" y="254793"/>
                  </a:lnTo>
                  <a:lnTo>
                    <a:pt x="1407319" y="202406"/>
                  </a:lnTo>
                  <a:lnTo>
                    <a:pt x="1693069" y="157162"/>
                  </a:lnTo>
                  <a:lnTo>
                    <a:pt x="1912144" y="147637"/>
                  </a:lnTo>
                  <a:lnTo>
                    <a:pt x="2005013" y="138112"/>
                  </a:lnTo>
                  <a:lnTo>
                    <a:pt x="2112169" y="123825"/>
                  </a:lnTo>
                  <a:lnTo>
                    <a:pt x="2174082" y="109537"/>
                  </a:lnTo>
                  <a:lnTo>
                    <a:pt x="2352675" y="42862"/>
                  </a:lnTo>
                  <a:lnTo>
                    <a:pt x="2447925" y="0"/>
                  </a:lnTo>
                  <a:lnTo>
                    <a:pt x="2555082" y="21431"/>
                  </a:lnTo>
                  <a:lnTo>
                    <a:pt x="2645569" y="50006"/>
                  </a:lnTo>
                  <a:lnTo>
                    <a:pt x="2745582" y="95250"/>
                  </a:lnTo>
                  <a:lnTo>
                    <a:pt x="2833688" y="147637"/>
                  </a:lnTo>
                  <a:lnTo>
                    <a:pt x="2874169" y="183356"/>
                  </a:lnTo>
                  <a:lnTo>
                    <a:pt x="2890838" y="219075"/>
                  </a:lnTo>
                  <a:lnTo>
                    <a:pt x="2900363" y="269081"/>
                  </a:lnTo>
                  <a:lnTo>
                    <a:pt x="2893219" y="290512"/>
                  </a:lnTo>
                  <a:lnTo>
                    <a:pt x="2874169" y="304800"/>
                  </a:lnTo>
                  <a:lnTo>
                    <a:pt x="2850357" y="311943"/>
                  </a:lnTo>
                  <a:lnTo>
                    <a:pt x="2807494" y="311943"/>
                  </a:lnTo>
                  <a:lnTo>
                    <a:pt x="2736057" y="302418"/>
                  </a:lnTo>
                  <a:lnTo>
                    <a:pt x="2614613" y="290512"/>
                  </a:lnTo>
                  <a:lnTo>
                    <a:pt x="2488407" y="283368"/>
                  </a:lnTo>
                  <a:lnTo>
                    <a:pt x="2121694" y="295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86F89500-6361-4B72-8A70-B1F95E108DB7}"/>
                </a:ext>
              </a:extLst>
            </p:cNvPr>
            <p:cNvSpPr/>
            <p:nvPr/>
          </p:nvSpPr>
          <p:spPr>
            <a:xfrm>
              <a:off x="4924425" y="3067050"/>
              <a:ext cx="515938" cy="857250"/>
            </a:xfrm>
            <a:custGeom>
              <a:avLst/>
              <a:gdLst>
                <a:gd name="connsiteX0" fmla="*/ 188119 w 516731"/>
                <a:gd name="connsiteY0" fmla="*/ 547688 h 857250"/>
                <a:gd name="connsiteX1" fmla="*/ 116681 w 516731"/>
                <a:gd name="connsiteY1" fmla="*/ 257175 h 857250"/>
                <a:gd name="connsiteX2" fmla="*/ 109538 w 516731"/>
                <a:gd name="connsiteY2" fmla="*/ 233363 h 857250"/>
                <a:gd name="connsiteX3" fmla="*/ 85725 w 516731"/>
                <a:gd name="connsiteY3" fmla="*/ 190500 h 857250"/>
                <a:gd name="connsiteX4" fmla="*/ 40481 w 516731"/>
                <a:gd name="connsiteY4" fmla="*/ 119063 h 857250"/>
                <a:gd name="connsiteX5" fmla="*/ 4763 w 516731"/>
                <a:gd name="connsiteY5" fmla="*/ 80963 h 857250"/>
                <a:gd name="connsiteX6" fmla="*/ 0 w 516731"/>
                <a:gd name="connsiteY6" fmla="*/ 64294 h 857250"/>
                <a:gd name="connsiteX7" fmla="*/ 0 w 516731"/>
                <a:gd name="connsiteY7" fmla="*/ 38100 h 857250"/>
                <a:gd name="connsiteX8" fmla="*/ 7144 w 516731"/>
                <a:gd name="connsiteY8" fmla="*/ 9525 h 857250"/>
                <a:gd name="connsiteX9" fmla="*/ 23813 w 516731"/>
                <a:gd name="connsiteY9" fmla="*/ 0 h 857250"/>
                <a:gd name="connsiteX10" fmla="*/ 57150 w 516731"/>
                <a:gd name="connsiteY10" fmla="*/ 0 h 857250"/>
                <a:gd name="connsiteX11" fmla="*/ 78581 w 516731"/>
                <a:gd name="connsiteY11" fmla="*/ 7144 h 857250"/>
                <a:gd name="connsiteX12" fmla="*/ 109538 w 516731"/>
                <a:gd name="connsiteY12" fmla="*/ 21431 h 857250"/>
                <a:gd name="connsiteX13" fmla="*/ 159544 w 516731"/>
                <a:gd name="connsiteY13" fmla="*/ 40481 h 857250"/>
                <a:gd name="connsiteX14" fmla="*/ 204788 w 516731"/>
                <a:gd name="connsiteY14" fmla="*/ 50006 h 857250"/>
                <a:gd name="connsiteX15" fmla="*/ 283369 w 516731"/>
                <a:gd name="connsiteY15" fmla="*/ 54769 h 857250"/>
                <a:gd name="connsiteX16" fmla="*/ 335756 w 516731"/>
                <a:gd name="connsiteY16" fmla="*/ 238125 h 857250"/>
                <a:gd name="connsiteX17" fmla="*/ 428625 w 516731"/>
                <a:gd name="connsiteY17" fmla="*/ 566738 h 857250"/>
                <a:gd name="connsiteX18" fmla="*/ 516731 w 516731"/>
                <a:gd name="connsiteY18" fmla="*/ 764381 h 857250"/>
                <a:gd name="connsiteX19" fmla="*/ 492919 w 516731"/>
                <a:gd name="connsiteY19" fmla="*/ 812006 h 857250"/>
                <a:gd name="connsiteX20" fmla="*/ 471488 w 516731"/>
                <a:gd name="connsiteY20" fmla="*/ 842963 h 857250"/>
                <a:gd name="connsiteX21" fmla="*/ 450056 w 516731"/>
                <a:gd name="connsiteY21" fmla="*/ 854869 h 857250"/>
                <a:gd name="connsiteX22" fmla="*/ 419100 w 516731"/>
                <a:gd name="connsiteY22" fmla="*/ 857250 h 857250"/>
                <a:gd name="connsiteX23" fmla="*/ 390525 w 516731"/>
                <a:gd name="connsiteY23" fmla="*/ 857250 h 857250"/>
                <a:gd name="connsiteX24" fmla="*/ 352425 w 516731"/>
                <a:gd name="connsiteY24" fmla="*/ 845344 h 857250"/>
                <a:gd name="connsiteX25" fmla="*/ 326231 w 516731"/>
                <a:gd name="connsiteY25" fmla="*/ 826294 h 857250"/>
                <a:gd name="connsiteX26" fmla="*/ 285750 w 516731"/>
                <a:gd name="connsiteY26" fmla="*/ 778669 h 857250"/>
                <a:gd name="connsiteX27" fmla="*/ 226219 w 516731"/>
                <a:gd name="connsiteY27" fmla="*/ 685800 h 857250"/>
                <a:gd name="connsiteX28" fmla="*/ 188119 w 516731"/>
                <a:gd name="connsiteY28" fmla="*/ 54768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6731" h="857250">
                  <a:moveTo>
                    <a:pt x="188119" y="547688"/>
                  </a:moveTo>
                  <a:lnTo>
                    <a:pt x="116681" y="257175"/>
                  </a:lnTo>
                  <a:lnTo>
                    <a:pt x="109538" y="233363"/>
                  </a:lnTo>
                  <a:lnTo>
                    <a:pt x="85725" y="190500"/>
                  </a:lnTo>
                  <a:lnTo>
                    <a:pt x="40481" y="119063"/>
                  </a:lnTo>
                  <a:lnTo>
                    <a:pt x="4763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7144" y="9525"/>
                  </a:lnTo>
                  <a:lnTo>
                    <a:pt x="23813" y="0"/>
                  </a:lnTo>
                  <a:lnTo>
                    <a:pt x="57150" y="0"/>
                  </a:lnTo>
                  <a:lnTo>
                    <a:pt x="78581" y="7144"/>
                  </a:lnTo>
                  <a:lnTo>
                    <a:pt x="109538" y="21431"/>
                  </a:lnTo>
                  <a:lnTo>
                    <a:pt x="159544" y="40481"/>
                  </a:lnTo>
                  <a:lnTo>
                    <a:pt x="204788" y="50006"/>
                  </a:lnTo>
                  <a:lnTo>
                    <a:pt x="283369" y="54769"/>
                  </a:lnTo>
                  <a:lnTo>
                    <a:pt x="335756" y="238125"/>
                  </a:lnTo>
                  <a:lnTo>
                    <a:pt x="428625" y="566738"/>
                  </a:lnTo>
                  <a:lnTo>
                    <a:pt x="516731" y="764381"/>
                  </a:lnTo>
                  <a:lnTo>
                    <a:pt x="492919" y="812006"/>
                  </a:lnTo>
                  <a:lnTo>
                    <a:pt x="471488" y="842963"/>
                  </a:lnTo>
                  <a:lnTo>
                    <a:pt x="450056" y="854869"/>
                  </a:lnTo>
                  <a:lnTo>
                    <a:pt x="419100" y="857250"/>
                  </a:lnTo>
                  <a:lnTo>
                    <a:pt x="390525" y="857250"/>
                  </a:lnTo>
                  <a:lnTo>
                    <a:pt x="352425" y="845344"/>
                  </a:lnTo>
                  <a:lnTo>
                    <a:pt x="326231" y="826294"/>
                  </a:lnTo>
                  <a:lnTo>
                    <a:pt x="285750" y="778669"/>
                  </a:lnTo>
                  <a:lnTo>
                    <a:pt x="226219" y="685800"/>
                  </a:lnTo>
                  <a:lnTo>
                    <a:pt x="188119" y="5476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5DD845CD-D9CE-4C99-B2FA-A57D0CE594CE}"/>
                </a:ext>
              </a:extLst>
            </p:cNvPr>
            <p:cNvSpPr/>
            <p:nvPr/>
          </p:nvSpPr>
          <p:spPr>
            <a:xfrm>
              <a:off x="4824414" y="3840163"/>
              <a:ext cx="676275" cy="703262"/>
            </a:xfrm>
            <a:custGeom>
              <a:avLst/>
              <a:gdLst>
                <a:gd name="connsiteX0" fmla="*/ 359568 w 676275"/>
                <a:gd name="connsiteY0" fmla="*/ 411957 h 702469"/>
                <a:gd name="connsiteX1" fmla="*/ 261937 w 676275"/>
                <a:gd name="connsiteY1" fmla="*/ 300038 h 702469"/>
                <a:gd name="connsiteX2" fmla="*/ 152400 w 676275"/>
                <a:gd name="connsiteY2" fmla="*/ 190500 h 702469"/>
                <a:gd name="connsiteX3" fmla="*/ 14287 w 676275"/>
                <a:gd name="connsiteY3" fmla="*/ 64294 h 702469"/>
                <a:gd name="connsiteX4" fmla="*/ 4762 w 676275"/>
                <a:gd name="connsiteY4" fmla="*/ 40482 h 702469"/>
                <a:gd name="connsiteX5" fmla="*/ 0 w 676275"/>
                <a:gd name="connsiteY5" fmla="*/ 19050 h 702469"/>
                <a:gd name="connsiteX6" fmla="*/ 4762 w 676275"/>
                <a:gd name="connsiteY6" fmla="*/ 4763 h 702469"/>
                <a:gd name="connsiteX7" fmla="*/ 16668 w 676275"/>
                <a:gd name="connsiteY7" fmla="*/ 0 h 702469"/>
                <a:gd name="connsiteX8" fmla="*/ 47625 w 676275"/>
                <a:gd name="connsiteY8" fmla="*/ 7144 h 702469"/>
                <a:gd name="connsiteX9" fmla="*/ 166687 w 676275"/>
                <a:gd name="connsiteY9" fmla="*/ 45244 h 702469"/>
                <a:gd name="connsiteX10" fmla="*/ 316706 w 676275"/>
                <a:gd name="connsiteY10" fmla="*/ 102394 h 702469"/>
                <a:gd name="connsiteX11" fmla="*/ 433387 w 676275"/>
                <a:gd name="connsiteY11" fmla="*/ 159544 h 702469"/>
                <a:gd name="connsiteX12" fmla="*/ 502443 w 676275"/>
                <a:gd name="connsiteY12" fmla="*/ 202407 h 702469"/>
                <a:gd name="connsiteX13" fmla="*/ 576262 w 676275"/>
                <a:gd name="connsiteY13" fmla="*/ 269082 h 702469"/>
                <a:gd name="connsiteX14" fmla="*/ 652462 w 676275"/>
                <a:gd name="connsiteY14" fmla="*/ 352425 h 702469"/>
                <a:gd name="connsiteX15" fmla="*/ 669131 w 676275"/>
                <a:gd name="connsiteY15" fmla="*/ 385763 h 702469"/>
                <a:gd name="connsiteX16" fmla="*/ 676275 w 676275"/>
                <a:gd name="connsiteY16" fmla="*/ 423863 h 702469"/>
                <a:gd name="connsiteX17" fmla="*/ 676275 w 676275"/>
                <a:gd name="connsiteY17" fmla="*/ 466725 h 702469"/>
                <a:gd name="connsiteX18" fmla="*/ 661987 w 676275"/>
                <a:gd name="connsiteY18" fmla="*/ 519113 h 702469"/>
                <a:gd name="connsiteX19" fmla="*/ 604837 w 676275"/>
                <a:gd name="connsiteY19" fmla="*/ 695325 h 702469"/>
                <a:gd name="connsiteX20" fmla="*/ 533400 w 676275"/>
                <a:gd name="connsiteY20" fmla="*/ 702469 h 702469"/>
                <a:gd name="connsiteX21" fmla="*/ 359568 w 676275"/>
                <a:gd name="connsiteY21" fmla="*/ 411957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76275" h="702469">
                  <a:moveTo>
                    <a:pt x="359568" y="411957"/>
                  </a:moveTo>
                  <a:lnTo>
                    <a:pt x="261937" y="300038"/>
                  </a:lnTo>
                  <a:lnTo>
                    <a:pt x="152400" y="190500"/>
                  </a:lnTo>
                  <a:lnTo>
                    <a:pt x="14287" y="64294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6668" y="0"/>
                  </a:lnTo>
                  <a:lnTo>
                    <a:pt x="47625" y="7144"/>
                  </a:lnTo>
                  <a:lnTo>
                    <a:pt x="166687" y="45244"/>
                  </a:lnTo>
                  <a:lnTo>
                    <a:pt x="316706" y="102394"/>
                  </a:lnTo>
                  <a:lnTo>
                    <a:pt x="433387" y="159544"/>
                  </a:lnTo>
                  <a:lnTo>
                    <a:pt x="502443" y="202407"/>
                  </a:lnTo>
                  <a:lnTo>
                    <a:pt x="576262" y="269082"/>
                  </a:lnTo>
                  <a:lnTo>
                    <a:pt x="652462" y="352425"/>
                  </a:lnTo>
                  <a:lnTo>
                    <a:pt x="669131" y="385763"/>
                  </a:lnTo>
                  <a:lnTo>
                    <a:pt x="676275" y="423863"/>
                  </a:lnTo>
                  <a:lnTo>
                    <a:pt x="676275" y="466725"/>
                  </a:lnTo>
                  <a:lnTo>
                    <a:pt x="661987" y="519113"/>
                  </a:lnTo>
                  <a:lnTo>
                    <a:pt x="604837" y="695325"/>
                  </a:lnTo>
                  <a:lnTo>
                    <a:pt x="533400" y="702469"/>
                  </a:lnTo>
                  <a:lnTo>
                    <a:pt x="359568" y="4119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92BA9C9E-E69A-403B-A6D9-00772F318B05}"/>
                </a:ext>
              </a:extLst>
            </p:cNvPr>
            <p:cNvSpPr/>
            <p:nvPr/>
          </p:nvSpPr>
          <p:spPr>
            <a:xfrm>
              <a:off x="4808539" y="5010151"/>
              <a:ext cx="561975" cy="1058863"/>
            </a:xfrm>
            <a:custGeom>
              <a:avLst/>
              <a:gdLst>
                <a:gd name="connsiteX0" fmla="*/ 292894 w 561975"/>
                <a:gd name="connsiteY0" fmla="*/ 678656 h 1059656"/>
                <a:gd name="connsiteX1" fmla="*/ 252412 w 561975"/>
                <a:gd name="connsiteY1" fmla="*/ 381000 h 1059656"/>
                <a:gd name="connsiteX2" fmla="*/ 226219 w 561975"/>
                <a:gd name="connsiteY2" fmla="*/ 307181 h 1059656"/>
                <a:gd name="connsiteX3" fmla="*/ 178594 w 561975"/>
                <a:gd name="connsiteY3" fmla="*/ 223838 h 1059656"/>
                <a:gd name="connsiteX4" fmla="*/ 126206 w 561975"/>
                <a:gd name="connsiteY4" fmla="*/ 164306 h 1059656"/>
                <a:gd name="connsiteX5" fmla="*/ 64294 w 561975"/>
                <a:gd name="connsiteY5" fmla="*/ 104775 h 1059656"/>
                <a:gd name="connsiteX6" fmla="*/ 7144 w 561975"/>
                <a:gd name="connsiteY6" fmla="*/ 73819 h 1059656"/>
                <a:gd name="connsiteX7" fmla="*/ 0 w 561975"/>
                <a:gd name="connsiteY7" fmla="*/ 50006 h 1059656"/>
                <a:gd name="connsiteX8" fmla="*/ 9525 w 561975"/>
                <a:gd name="connsiteY8" fmla="*/ 23813 h 1059656"/>
                <a:gd name="connsiteX9" fmla="*/ 33337 w 561975"/>
                <a:gd name="connsiteY9" fmla="*/ 4763 h 1059656"/>
                <a:gd name="connsiteX10" fmla="*/ 71437 w 561975"/>
                <a:gd name="connsiteY10" fmla="*/ 0 h 1059656"/>
                <a:gd name="connsiteX11" fmla="*/ 157162 w 561975"/>
                <a:gd name="connsiteY11" fmla="*/ 9525 h 1059656"/>
                <a:gd name="connsiteX12" fmla="*/ 242887 w 561975"/>
                <a:gd name="connsiteY12" fmla="*/ 23813 h 1059656"/>
                <a:gd name="connsiteX13" fmla="*/ 383381 w 561975"/>
                <a:gd name="connsiteY13" fmla="*/ 69056 h 1059656"/>
                <a:gd name="connsiteX14" fmla="*/ 431006 w 561975"/>
                <a:gd name="connsiteY14" fmla="*/ 235744 h 1059656"/>
                <a:gd name="connsiteX15" fmla="*/ 540544 w 561975"/>
                <a:gd name="connsiteY15" fmla="*/ 711994 h 1059656"/>
                <a:gd name="connsiteX16" fmla="*/ 561975 w 561975"/>
                <a:gd name="connsiteY16" fmla="*/ 881063 h 1059656"/>
                <a:gd name="connsiteX17" fmla="*/ 521494 w 561975"/>
                <a:gd name="connsiteY17" fmla="*/ 1035844 h 1059656"/>
                <a:gd name="connsiteX18" fmla="*/ 504825 w 561975"/>
                <a:gd name="connsiteY18" fmla="*/ 1052513 h 1059656"/>
                <a:gd name="connsiteX19" fmla="*/ 481012 w 561975"/>
                <a:gd name="connsiteY19" fmla="*/ 1059656 h 1059656"/>
                <a:gd name="connsiteX20" fmla="*/ 457200 w 561975"/>
                <a:gd name="connsiteY20" fmla="*/ 1052513 h 1059656"/>
                <a:gd name="connsiteX21" fmla="*/ 416719 w 561975"/>
                <a:gd name="connsiteY21" fmla="*/ 1023938 h 1059656"/>
                <a:gd name="connsiteX22" fmla="*/ 366712 w 561975"/>
                <a:gd name="connsiteY22" fmla="*/ 976313 h 1059656"/>
                <a:gd name="connsiteX23" fmla="*/ 340519 w 561975"/>
                <a:gd name="connsiteY23" fmla="*/ 940594 h 1059656"/>
                <a:gd name="connsiteX24" fmla="*/ 323850 w 561975"/>
                <a:gd name="connsiteY24" fmla="*/ 885825 h 1059656"/>
                <a:gd name="connsiteX25" fmla="*/ 316706 w 561975"/>
                <a:gd name="connsiteY25" fmla="*/ 828675 h 1059656"/>
                <a:gd name="connsiteX26" fmla="*/ 292894 w 561975"/>
                <a:gd name="connsiteY26" fmla="*/ 6786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1975" h="1059656">
                  <a:moveTo>
                    <a:pt x="292894" y="678656"/>
                  </a:moveTo>
                  <a:lnTo>
                    <a:pt x="252412" y="381000"/>
                  </a:lnTo>
                  <a:lnTo>
                    <a:pt x="226219" y="307181"/>
                  </a:lnTo>
                  <a:lnTo>
                    <a:pt x="178594" y="223838"/>
                  </a:lnTo>
                  <a:lnTo>
                    <a:pt x="126206" y="164306"/>
                  </a:lnTo>
                  <a:lnTo>
                    <a:pt x="64294" y="104775"/>
                  </a:lnTo>
                  <a:lnTo>
                    <a:pt x="7144" y="73819"/>
                  </a:lnTo>
                  <a:lnTo>
                    <a:pt x="0" y="50006"/>
                  </a:lnTo>
                  <a:lnTo>
                    <a:pt x="9525" y="23813"/>
                  </a:lnTo>
                  <a:lnTo>
                    <a:pt x="33337" y="4763"/>
                  </a:lnTo>
                  <a:lnTo>
                    <a:pt x="71437" y="0"/>
                  </a:lnTo>
                  <a:lnTo>
                    <a:pt x="157162" y="9525"/>
                  </a:lnTo>
                  <a:lnTo>
                    <a:pt x="242887" y="23813"/>
                  </a:lnTo>
                  <a:lnTo>
                    <a:pt x="383381" y="69056"/>
                  </a:lnTo>
                  <a:lnTo>
                    <a:pt x="431006" y="235744"/>
                  </a:lnTo>
                  <a:lnTo>
                    <a:pt x="540544" y="711994"/>
                  </a:lnTo>
                  <a:lnTo>
                    <a:pt x="561975" y="881063"/>
                  </a:lnTo>
                  <a:lnTo>
                    <a:pt x="521494" y="1035844"/>
                  </a:lnTo>
                  <a:lnTo>
                    <a:pt x="504825" y="1052513"/>
                  </a:lnTo>
                  <a:lnTo>
                    <a:pt x="481012" y="1059656"/>
                  </a:lnTo>
                  <a:lnTo>
                    <a:pt x="457200" y="1052513"/>
                  </a:lnTo>
                  <a:lnTo>
                    <a:pt x="416719" y="1023938"/>
                  </a:lnTo>
                  <a:lnTo>
                    <a:pt x="366712" y="976313"/>
                  </a:lnTo>
                  <a:lnTo>
                    <a:pt x="340519" y="940594"/>
                  </a:lnTo>
                  <a:lnTo>
                    <a:pt x="323850" y="885825"/>
                  </a:lnTo>
                  <a:lnTo>
                    <a:pt x="316706" y="828675"/>
                  </a:lnTo>
                  <a:lnTo>
                    <a:pt x="292894" y="6786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A541A23-45B7-4884-B031-629C5983E2DA}"/>
                </a:ext>
              </a:extLst>
            </p:cNvPr>
            <p:cNvSpPr/>
            <p:nvPr/>
          </p:nvSpPr>
          <p:spPr>
            <a:xfrm>
              <a:off x="5719764" y="1373189"/>
              <a:ext cx="555625" cy="1184275"/>
            </a:xfrm>
            <a:custGeom>
              <a:avLst/>
              <a:gdLst>
                <a:gd name="connsiteX0" fmla="*/ 235743 w 554831"/>
                <a:gd name="connsiteY0" fmla="*/ 878682 h 1183482"/>
                <a:gd name="connsiteX1" fmla="*/ 233362 w 554831"/>
                <a:gd name="connsiteY1" fmla="*/ 373857 h 1183482"/>
                <a:gd name="connsiteX2" fmla="*/ 223837 w 554831"/>
                <a:gd name="connsiteY2" fmla="*/ 316707 h 1183482"/>
                <a:gd name="connsiteX3" fmla="*/ 209550 w 554831"/>
                <a:gd name="connsiteY3" fmla="*/ 254794 h 1183482"/>
                <a:gd name="connsiteX4" fmla="*/ 190500 w 554831"/>
                <a:gd name="connsiteY4" fmla="*/ 209550 h 1183482"/>
                <a:gd name="connsiteX5" fmla="*/ 169068 w 554831"/>
                <a:gd name="connsiteY5" fmla="*/ 173832 h 1183482"/>
                <a:gd name="connsiteX6" fmla="*/ 133350 w 554831"/>
                <a:gd name="connsiteY6" fmla="*/ 133350 h 1183482"/>
                <a:gd name="connsiteX7" fmla="*/ 92868 w 554831"/>
                <a:gd name="connsiteY7" fmla="*/ 100013 h 1183482"/>
                <a:gd name="connsiteX8" fmla="*/ 35718 w 554831"/>
                <a:gd name="connsiteY8" fmla="*/ 71438 h 1183482"/>
                <a:gd name="connsiteX9" fmla="*/ 9525 w 554831"/>
                <a:gd name="connsiteY9" fmla="*/ 47625 h 1183482"/>
                <a:gd name="connsiteX10" fmla="*/ 0 w 554831"/>
                <a:gd name="connsiteY10" fmla="*/ 28575 h 1183482"/>
                <a:gd name="connsiteX11" fmla="*/ 4762 w 554831"/>
                <a:gd name="connsiteY11" fmla="*/ 14288 h 1183482"/>
                <a:gd name="connsiteX12" fmla="*/ 11906 w 554831"/>
                <a:gd name="connsiteY12" fmla="*/ 4763 h 1183482"/>
                <a:gd name="connsiteX13" fmla="*/ 33337 w 554831"/>
                <a:gd name="connsiteY13" fmla="*/ 0 h 1183482"/>
                <a:gd name="connsiteX14" fmla="*/ 90487 w 554831"/>
                <a:gd name="connsiteY14" fmla="*/ 0 h 1183482"/>
                <a:gd name="connsiteX15" fmla="*/ 171450 w 554831"/>
                <a:gd name="connsiteY15" fmla="*/ 7144 h 1183482"/>
                <a:gd name="connsiteX16" fmla="*/ 250031 w 554831"/>
                <a:gd name="connsiteY16" fmla="*/ 19050 h 1183482"/>
                <a:gd name="connsiteX17" fmla="*/ 316706 w 554831"/>
                <a:gd name="connsiteY17" fmla="*/ 40482 h 1183482"/>
                <a:gd name="connsiteX18" fmla="*/ 400050 w 554831"/>
                <a:gd name="connsiteY18" fmla="*/ 76200 h 1183482"/>
                <a:gd name="connsiteX19" fmla="*/ 476250 w 554831"/>
                <a:gd name="connsiteY19" fmla="*/ 121444 h 1183482"/>
                <a:gd name="connsiteX20" fmla="*/ 545306 w 554831"/>
                <a:gd name="connsiteY20" fmla="*/ 176213 h 1183482"/>
                <a:gd name="connsiteX21" fmla="*/ 554831 w 554831"/>
                <a:gd name="connsiteY21" fmla="*/ 195263 h 1183482"/>
                <a:gd name="connsiteX22" fmla="*/ 554831 w 554831"/>
                <a:gd name="connsiteY22" fmla="*/ 216694 h 1183482"/>
                <a:gd name="connsiteX23" fmla="*/ 550068 w 554831"/>
                <a:gd name="connsiteY23" fmla="*/ 247650 h 1183482"/>
                <a:gd name="connsiteX24" fmla="*/ 540543 w 554831"/>
                <a:gd name="connsiteY24" fmla="*/ 269082 h 1183482"/>
                <a:gd name="connsiteX25" fmla="*/ 526256 w 554831"/>
                <a:gd name="connsiteY25" fmla="*/ 292894 h 1183482"/>
                <a:gd name="connsiteX26" fmla="*/ 514350 w 554831"/>
                <a:gd name="connsiteY26" fmla="*/ 319088 h 1183482"/>
                <a:gd name="connsiteX27" fmla="*/ 502443 w 554831"/>
                <a:gd name="connsiteY27" fmla="*/ 366713 h 1183482"/>
                <a:gd name="connsiteX28" fmla="*/ 502443 w 554831"/>
                <a:gd name="connsiteY28" fmla="*/ 588169 h 1183482"/>
                <a:gd name="connsiteX29" fmla="*/ 481012 w 554831"/>
                <a:gd name="connsiteY29" fmla="*/ 759619 h 1183482"/>
                <a:gd name="connsiteX30" fmla="*/ 452437 w 554831"/>
                <a:gd name="connsiteY30" fmla="*/ 1157288 h 1183482"/>
                <a:gd name="connsiteX31" fmla="*/ 238125 w 554831"/>
                <a:gd name="connsiteY31" fmla="*/ 1183482 h 1183482"/>
                <a:gd name="connsiteX32" fmla="*/ 235743 w 554831"/>
                <a:gd name="connsiteY32" fmla="*/ 878682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4831" h="1183482">
                  <a:moveTo>
                    <a:pt x="235743" y="878682"/>
                  </a:moveTo>
                  <a:cubicBezTo>
                    <a:pt x="234949" y="710407"/>
                    <a:pt x="234156" y="542132"/>
                    <a:pt x="233362" y="373857"/>
                  </a:cubicBezTo>
                  <a:lnTo>
                    <a:pt x="223837" y="316707"/>
                  </a:lnTo>
                  <a:lnTo>
                    <a:pt x="209550" y="254794"/>
                  </a:lnTo>
                  <a:lnTo>
                    <a:pt x="190500" y="209550"/>
                  </a:lnTo>
                  <a:lnTo>
                    <a:pt x="169068" y="173832"/>
                  </a:lnTo>
                  <a:lnTo>
                    <a:pt x="133350" y="133350"/>
                  </a:lnTo>
                  <a:lnTo>
                    <a:pt x="92868" y="100013"/>
                  </a:lnTo>
                  <a:lnTo>
                    <a:pt x="35718" y="71438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4762" y="14288"/>
                  </a:lnTo>
                  <a:lnTo>
                    <a:pt x="11906" y="4763"/>
                  </a:lnTo>
                  <a:lnTo>
                    <a:pt x="33337" y="0"/>
                  </a:lnTo>
                  <a:lnTo>
                    <a:pt x="90487" y="0"/>
                  </a:lnTo>
                  <a:lnTo>
                    <a:pt x="171450" y="7144"/>
                  </a:lnTo>
                  <a:lnTo>
                    <a:pt x="250031" y="19050"/>
                  </a:lnTo>
                  <a:lnTo>
                    <a:pt x="316706" y="40482"/>
                  </a:lnTo>
                  <a:lnTo>
                    <a:pt x="400050" y="76200"/>
                  </a:lnTo>
                  <a:lnTo>
                    <a:pt x="476250" y="121444"/>
                  </a:lnTo>
                  <a:lnTo>
                    <a:pt x="545306" y="176213"/>
                  </a:lnTo>
                  <a:lnTo>
                    <a:pt x="554831" y="195263"/>
                  </a:lnTo>
                  <a:lnTo>
                    <a:pt x="554831" y="216694"/>
                  </a:lnTo>
                  <a:lnTo>
                    <a:pt x="550068" y="247650"/>
                  </a:lnTo>
                  <a:lnTo>
                    <a:pt x="540543" y="269082"/>
                  </a:lnTo>
                  <a:lnTo>
                    <a:pt x="526256" y="292894"/>
                  </a:lnTo>
                  <a:lnTo>
                    <a:pt x="514350" y="319088"/>
                  </a:lnTo>
                  <a:lnTo>
                    <a:pt x="502443" y="366713"/>
                  </a:lnTo>
                  <a:lnTo>
                    <a:pt x="502443" y="588169"/>
                  </a:lnTo>
                  <a:lnTo>
                    <a:pt x="481012" y="759619"/>
                  </a:lnTo>
                  <a:lnTo>
                    <a:pt x="452437" y="1157288"/>
                  </a:lnTo>
                  <a:lnTo>
                    <a:pt x="238125" y="1183482"/>
                  </a:lnTo>
                  <a:lnTo>
                    <a:pt x="235743" y="87868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F9CD7CDC-E2B8-4A6E-A399-8AA527B956E2}"/>
                </a:ext>
              </a:extLst>
            </p:cNvPr>
            <p:cNvSpPr/>
            <p:nvPr/>
          </p:nvSpPr>
          <p:spPr>
            <a:xfrm>
              <a:off x="4789489" y="2312988"/>
              <a:ext cx="2409825" cy="514350"/>
            </a:xfrm>
            <a:custGeom>
              <a:avLst/>
              <a:gdLst>
                <a:gd name="connsiteX0" fmla="*/ 1235869 w 2409825"/>
                <a:gd name="connsiteY0" fmla="*/ 338137 h 514350"/>
                <a:gd name="connsiteX1" fmla="*/ 912019 w 2409825"/>
                <a:gd name="connsiteY1" fmla="*/ 388144 h 514350"/>
                <a:gd name="connsiteX2" fmla="*/ 728662 w 2409825"/>
                <a:gd name="connsiteY2" fmla="*/ 423862 h 514350"/>
                <a:gd name="connsiteX3" fmla="*/ 661987 w 2409825"/>
                <a:gd name="connsiteY3" fmla="*/ 440531 h 514350"/>
                <a:gd name="connsiteX4" fmla="*/ 583406 w 2409825"/>
                <a:gd name="connsiteY4" fmla="*/ 461962 h 514350"/>
                <a:gd name="connsiteX5" fmla="*/ 431006 w 2409825"/>
                <a:gd name="connsiteY5" fmla="*/ 514350 h 514350"/>
                <a:gd name="connsiteX6" fmla="*/ 416719 w 2409825"/>
                <a:gd name="connsiteY6" fmla="*/ 514350 h 514350"/>
                <a:gd name="connsiteX7" fmla="*/ 352425 w 2409825"/>
                <a:gd name="connsiteY7" fmla="*/ 502444 h 514350"/>
                <a:gd name="connsiteX8" fmla="*/ 295275 w 2409825"/>
                <a:gd name="connsiteY8" fmla="*/ 485775 h 514350"/>
                <a:gd name="connsiteX9" fmla="*/ 240506 w 2409825"/>
                <a:gd name="connsiteY9" fmla="*/ 464344 h 514350"/>
                <a:gd name="connsiteX10" fmla="*/ 178594 w 2409825"/>
                <a:gd name="connsiteY10" fmla="*/ 433387 h 514350"/>
                <a:gd name="connsiteX11" fmla="*/ 123825 w 2409825"/>
                <a:gd name="connsiteY11" fmla="*/ 400050 h 514350"/>
                <a:gd name="connsiteX12" fmla="*/ 59531 w 2409825"/>
                <a:gd name="connsiteY12" fmla="*/ 352425 h 514350"/>
                <a:gd name="connsiteX13" fmla="*/ 21431 w 2409825"/>
                <a:gd name="connsiteY13" fmla="*/ 314325 h 514350"/>
                <a:gd name="connsiteX14" fmla="*/ 4762 w 2409825"/>
                <a:gd name="connsiteY14" fmla="*/ 290512 h 514350"/>
                <a:gd name="connsiteX15" fmla="*/ 0 w 2409825"/>
                <a:gd name="connsiteY15" fmla="*/ 266700 h 514350"/>
                <a:gd name="connsiteX16" fmla="*/ 7144 w 2409825"/>
                <a:gd name="connsiteY16" fmla="*/ 247650 h 514350"/>
                <a:gd name="connsiteX17" fmla="*/ 23812 w 2409825"/>
                <a:gd name="connsiteY17" fmla="*/ 240506 h 514350"/>
                <a:gd name="connsiteX18" fmla="*/ 54769 w 2409825"/>
                <a:gd name="connsiteY18" fmla="*/ 240506 h 514350"/>
                <a:gd name="connsiteX19" fmla="*/ 83344 w 2409825"/>
                <a:gd name="connsiteY19" fmla="*/ 247650 h 514350"/>
                <a:gd name="connsiteX20" fmla="*/ 119062 w 2409825"/>
                <a:gd name="connsiteY20" fmla="*/ 264319 h 514350"/>
                <a:gd name="connsiteX21" fmla="*/ 176212 w 2409825"/>
                <a:gd name="connsiteY21" fmla="*/ 280987 h 514350"/>
                <a:gd name="connsiteX22" fmla="*/ 230981 w 2409825"/>
                <a:gd name="connsiteY22" fmla="*/ 288131 h 514350"/>
                <a:gd name="connsiteX23" fmla="*/ 300037 w 2409825"/>
                <a:gd name="connsiteY23" fmla="*/ 290512 h 514350"/>
                <a:gd name="connsiteX24" fmla="*/ 364331 w 2409825"/>
                <a:gd name="connsiteY24" fmla="*/ 290512 h 514350"/>
                <a:gd name="connsiteX25" fmla="*/ 447675 w 2409825"/>
                <a:gd name="connsiteY25" fmla="*/ 283369 h 514350"/>
                <a:gd name="connsiteX26" fmla="*/ 654844 w 2409825"/>
                <a:gd name="connsiteY26" fmla="*/ 252412 h 514350"/>
                <a:gd name="connsiteX27" fmla="*/ 992981 w 2409825"/>
                <a:gd name="connsiteY27" fmla="*/ 204787 h 514350"/>
                <a:gd name="connsiteX28" fmla="*/ 1173956 w 2409825"/>
                <a:gd name="connsiteY28" fmla="*/ 178594 h 514350"/>
                <a:gd name="connsiteX29" fmla="*/ 1388269 w 2409825"/>
                <a:gd name="connsiteY29" fmla="*/ 140494 h 514350"/>
                <a:gd name="connsiteX30" fmla="*/ 1512094 w 2409825"/>
                <a:gd name="connsiteY30" fmla="*/ 121444 h 514350"/>
                <a:gd name="connsiteX31" fmla="*/ 1752600 w 2409825"/>
                <a:gd name="connsiteY31" fmla="*/ 88106 h 514350"/>
                <a:gd name="connsiteX32" fmla="*/ 1957387 w 2409825"/>
                <a:gd name="connsiteY32" fmla="*/ 50006 h 514350"/>
                <a:gd name="connsiteX33" fmla="*/ 2045494 w 2409825"/>
                <a:gd name="connsiteY33" fmla="*/ 21431 h 514350"/>
                <a:gd name="connsiteX34" fmla="*/ 2105025 w 2409825"/>
                <a:gd name="connsiteY34" fmla="*/ 0 h 514350"/>
                <a:gd name="connsiteX35" fmla="*/ 2126456 w 2409825"/>
                <a:gd name="connsiteY35" fmla="*/ 2381 h 514350"/>
                <a:gd name="connsiteX36" fmla="*/ 2197894 w 2409825"/>
                <a:gd name="connsiteY36" fmla="*/ 23812 h 514350"/>
                <a:gd name="connsiteX37" fmla="*/ 2245519 w 2409825"/>
                <a:gd name="connsiteY37" fmla="*/ 50006 h 514350"/>
                <a:gd name="connsiteX38" fmla="*/ 2286000 w 2409825"/>
                <a:gd name="connsiteY38" fmla="*/ 73819 h 514350"/>
                <a:gd name="connsiteX39" fmla="*/ 2321719 w 2409825"/>
                <a:gd name="connsiteY39" fmla="*/ 104775 h 514350"/>
                <a:gd name="connsiteX40" fmla="*/ 2357437 w 2409825"/>
                <a:gd name="connsiteY40" fmla="*/ 138112 h 514350"/>
                <a:gd name="connsiteX41" fmla="*/ 2383631 w 2409825"/>
                <a:gd name="connsiteY41" fmla="*/ 164306 h 514350"/>
                <a:gd name="connsiteX42" fmla="*/ 2405062 w 2409825"/>
                <a:gd name="connsiteY42" fmla="*/ 195262 h 514350"/>
                <a:gd name="connsiteX43" fmla="*/ 2409825 w 2409825"/>
                <a:gd name="connsiteY43" fmla="*/ 216694 h 514350"/>
                <a:gd name="connsiteX44" fmla="*/ 2409825 w 2409825"/>
                <a:gd name="connsiteY44" fmla="*/ 240506 h 514350"/>
                <a:gd name="connsiteX45" fmla="*/ 2402681 w 2409825"/>
                <a:gd name="connsiteY45" fmla="*/ 259556 h 514350"/>
                <a:gd name="connsiteX46" fmla="*/ 2386012 w 2409825"/>
                <a:gd name="connsiteY46" fmla="*/ 273844 h 514350"/>
                <a:gd name="connsiteX47" fmla="*/ 2357437 w 2409825"/>
                <a:gd name="connsiteY47" fmla="*/ 283369 h 514350"/>
                <a:gd name="connsiteX48" fmla="*/ 2321719 w 2409825"/>
                <a:gd name="connsiteY48" fmla="*/ 288131 h 514350"/>
                <a:gd name="connsiteX49" fmla="*/ 2257425 w 2409825"/>
                <a:gd name="connsiteY49" fmla="*/ 285750 h 514350"/>
                <a:gd name="connsiteX50" fmla="*/ 2166937 w 2409825"/>
                <a:gd name="connsiteY50" fmla="*/ 273844 h 514350"/>
                <a:gd name="connsiteX51" fmla="*/ 2033587 w 2409825"/>
                <a:gd name="connsiteY51" fmla="*/ 266700 h 514350"/>
                <a:gd name="connsiteX52" fmla="*/ 1883569 w 2409825"/>
                <a:gd name="connsiteY52" fmla="*/ 269081 h 514350"/>
                <a:gd name="connsiteX53" fmla="*/ 1666875 w 2409825"/>
                <a:gd name="connsiteY53" fmla="*/ 288131 h 514350"/>
                <a:gd name="connsiteX54" fmla="*/ 1235869 w 2409825"/>
                <a:gd name="connsiteY54" fmla="*/ 33813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9825" h="514350">
                  <a:moveTo>
                    <a:pt x="1235869" y="338137"/>
                  </a:moveTo>
                  <a:lnTo>
                    <a:pt x="912019" y="388144"/>
                  </a:lnTo>
                  <a:lnTo>
                    <a:pt x="728662" y="423862"/>
                  </a:lnTo>
                  <a:lnTo>
                    <a:pt x="661987" y="440531"/>
                  </a:lnTo>
                  <a:lnTo>
                    <a:pt x="583406" y="461962"/>
                  </a:lnTo>
                  <a:lnTo>
                    <a:pt x="431006" y="514350"/>
                  </a:lnTo>
                  <a:lnTo>
                    <a:pt x="416719" y="514350"/>
                  </a:lnTo>
                  <a:lnTo>
                    <a:pt x="352425" y="502444"/>
                  </a:lnTo>
                  <a:lnTo>
                    <a:pt x="295275" y="485775"/>
                  </a:lnTo>
                  <a:lnTo>
                    <a:pt x="240506" y="464344"/>
                  </a:lnTo>
                  <a:lnTo>
                    <a:pt x="178594" y="433387"/>
                  </a:lnTo>
                  <a:lnTo>
                    <a:pt x="123825" y="400050"/>
                  </a:lnTo>
                  <a:lnTo>
                    <a:pt x="59531" y="352425"/>
                  </a:lnTo>
                  <a:lnTo>
                    <a:pt x="21431" y="314325"/>
                  </a:lnTo>
                  <a:lnTo>
                    <a:pt x="4762" y="290512"/>
                  </a:lnTo>
                  <a:lnTo>
                    <a:pt x="0" y="266700"/>
                  </a:lnTo>
                  <a:lnTo>
                    <a:pt x="7144" y="247650"/>
                  </a:lnTo>
                  <a:lnTo>
                    <a:pt x="23812" y="240506"/>
                  </a:lnTo>
                  <a:lnTo>
                    <a:pt x="54769" y="240506"/>
                  </a:lnTo>
                  <a:lnTo>
                    <a:pt x="83344" y="247650"/>
                  </a:lnTo>
                  <a:lnTo>
                    <a:pt x="119062" y="264319"/>
                  </a:lnTo>
                  <a:lnTo>
                    <a:pt x="176212" y="280987"/>
                  </a:lnTo>
                  <a:lnTo>
                    <a:pt x="230981" y="288131"/>
                  </a:lnTo>
                  <a:lnTo>
                    <a:pt x="300037" y="290512"/>
                  </a:lnTo>
                  <a:lnTo>
                    <a:pt x="364331" y="290512"/>
                  </a:lnTo>
                  <a:lnTo>
                    <a:pt x="447675" y="283369"/>
                  </a:lnTo>
                  <a:lnTo>
                    <a:pt x="654844" y="252412"/>
                  </a:lnTo>
                  <a:lnTo>
                    <a:pt x="992981" y="204787"/>
                  </a:lnTo>
                  <a:lnTo>
                    <a:pt x="1173956" y="178594"/>
                  </a:lnTo>
                  <a:lnTo>
                    <a:pt x="1388269" y="140494"/>
                  </a:lnTo>
                  <a:lnTo>
                    <a:pt x="1512094" y="121444"/>
                  </a:lnTo>
                  <a:lnTo>
                    <a:pt x="1752600" y="88106"/>
                  </a:lnTo>
                  <a:lnTo>
                    <a:pt x="1957387" y="50006"/>
                  </a:lnTo>
                  <a:lnTo>
                    <a:pt x="2045494" y="21431"/>
                  </a:lnTo>
                  <a:lnTo>
                    <a:pt x="2105025" y="0"/>
                  </a:lnTo>
                  <a:lnTo>
                    <a:pt x="2126456" y="2381"/>
                  </a:lnTo>
                  <a:lnTo>
                    <a:pt x="2197894" y="23812"/>
                  </a:lnTo>
                  <a:lnTo>
                    <a:pt x="2245519" y="50006"/>
                  </a:lnTo>
                  <a:lnTo>
                    <a:pt x="2286000" y="73819"/>
                  </a:lnTo>
                  <a:lnTo>
                    <a:pt x="2321719" y="104775"/>
                  </a:lnTo>
                  <a:lnTo>
                    <a:pt x="2357437" y="138112"/>
                  </a:lnTo>
                  <a:lnTo>
                    <a:pt x="2383631" y="164306"/>
                  </a:lnTo>
                  <a:lnTo>
                    <a:pt x="2405062" y="195262"/>
                  </a:lnTo>
                  <a:lnTo>
                    <a:pt x="2409825" y="216694"/>
                  </a:lnTo>
                  <a:lnTo>
                    <a:pt x="2409825" y="240506"/>
                  </a:lnTo>
                  <a:lnTo>
                    <a:pt x="2402681" y="259556"/>
                  </a:lnTo>
                  <a:lnTo>
                    <a:pt x="2386012" y="273844"/>
                  </a:lnTo>
                  <a:lnTo>
                    <a:pt x="2357437" y="283369"/>
                  </a:lnTo>
                  <a:lnTo>
                    <a:pt x="2321719" y="288131"/>
                  </a:lnTo>
                  <a:lnTo>
                    <a:pt x="2257425" y="285750"/>
                  </a:lnTo>
                  <a:lnTo>
                    <a:pt x="2166937" y="273844"/>
                  </a:lnTo>
                  <a:lnTo>
                    <a:pt x="2033587" y="266700"/>
                  </a:lnTo>
                  <a:lnTo>
                    <a:pt x="1883569" y="269081"/>
                  </a:lnTo>
                  <a:lnTo>
                    <a:pt x="1666875" y="288131"/>
                  </a:lnTo>
                  <a:lnTo>
                    <a:pt x="1235869" y="338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5CF26FAF-94D5-4E63-A60B-0F650F8E0CDC}"/>
                </a:ext>
              </a:extLst>
            </p:cNvPr>
            <p:cNvSpPr/>
            <p:nvPr/>
          </p:nvSpPr>
          <p:spPr>
            <a:xfrm>
              <a:off x="5062539" y="2868613"/>
              <a:ext cx="2219325" cy="920750"/>
            </a:xfrm>
            <a:custGeom>
              <a:avLst/>
              <a:gdLst>
                <a:gd name="connsiteX0" fmla="*/ 983579 w 2219448"/>
                <a:gd name="connsiteY0" fmla="*/ 309563 h 919163"/>
                <a:gd name="connsiteX1" fmla="*/ 138235 w 2219448"/>
                <a:gd name="connsiteY1" fmla="*/ 438150 h 919163"/>
                <a:gd name="connsiteX2" fmla="*/ 64416 w 2219448"/>
                <a:gd name="connsiteY2" fmla="*/ 259557 h 919163"/>
                <a:gd name="connsiteX3" fmla="*/ 195385 w 2219448"/>
                <a:gd name="connsiteY3" fmla="*/ 247650 h 919163"/>
                <a:gd name="connsiteX4" fmla="*/ 462085 w 2219448"/>
                <a:gd name="connsiteY4" fmla="*/ 214313 h 919163"/>
                <a:gd name="connsiteX5" fmla="*/ 859754 w 2219448"/>
                <a:gd name="connsiteY5" fmla="*/ 164307 h 919163"/>
                <a:gd name="connsiteX6" fmla="*/ 1228848 w 2219448"/>
                <a:gd name="connsiteY6" fmla="*/ 114300 h 919163"/>
                <a:gd name="connsiteX7" fmla="*/ 1762248 w 2219448"/>
                <a:gd name="connsiteY7" fmla="*/ 47625 h 919163"/>
                <a:gd name="connsiteX8" fmla="*/ 1797966 w 2219448"/>
                <a:gd name="connsiteY8" fmla="*/ 26194 h 919163"/>
                <a:gd name="connsiteX9" fmla="*/ 1833685 w 2219448"/>
                <a:gd name="connsiteY9" fmla="*/ 9525 h 919163"/>
                <a:gd name="connsiteX10" fmla="*/ 1857498 w 2219448"/>
                <a:gd name="connsiteY10" fmla="*/ 4763 h 919163"/>
                <a:gd name="connsiteX11" fmla="*/ 1907504 w 2219448"/>
                <a:gd name="connsiteY11" fmla="*/ 0 h 919163"/>
                <a:gd name="connsiteX12" fmla="*/ 1959891 w 2219448"/>
                <a:gd name="connsiteY12" fmla="*/ 9525 h 919163"/>
                <a:gd name="connsiteX13" fmla="*/ 2017041 w 2219448"/>
                <a:gd name="connsiteY13" fmla="*/ 47625 h 919163"/>
                <a:gd name="connsiteX14" fmla="*/ 2155154 w 2219448"/>
                <a:gd name="connsiteY14" fmla="*/ 154782 h 919163"/>
                <a:gd name="connsiteX15" fmla="*/ 2205160 w 2219448"/>
                <a:gd name="connsiteY15" fmla="*/ 195263 h 919163"/>
                <a:gd name="connsiteX16" fmla="*/ 2219448 w 2219448"/>
                <a:gd name="connsiteY16" fmla="*/ 216694 h 919163"/>
                <a:gd name="connsiteX17" fmla="*/ 2219448 w 2219448"/>
                <a:gd name="connsiteY17" fmla="*/ 242888 h 919163"/>
                <a:gd name="connsiteX18" fmla="*/ 2209923 w 2219448"/>
                <a:gd name="connsiteY18" fmla="*/ 278607 h 919163"/>
                <a:gd name="connsiteX19" fmla="*/ 2186110 w 2219448"/>
                <a:gd name="connsiteY19" fmla="*/ 316707 h 919163"/>
                <a:gd name="connsiteX20" fmla="*/ 2140866 w 2219448"/>
                <a:gd name="connsiteY20" fmla="*/ 364332 h 919163"/>
                <a:gd name="connsiteX21" fmla="*/ 2064666 w 2219448"/>
                <a:gd name="connsiteY21" fmla="*/ 533400 h 919163"/>
                <a:gd name="connsiteX22" fmla="*/ 1978941 w 2219448"/>
                <a:gd name="connsiteY22" fmla="*/ 723900 h 919163"/>
                <a:gd name="connsiteX23" fmla="*/ 1962273 w 2219448"/>
                <a:gd name="connsiteY23" fmla="*/ 804863 h 919163"/>
                <a:gd name="connsiteX24" fmla="*/ 1959891 w 2219448"/>
                <a:gd name="connsiteY24" fmla="*/ 866775 h 919163"/>
                <a:gd name="connsiteX25" fmla="*/ 1952748 w 2219448"/>
                <a:gd name="connsiteY25" fmla="*/ 883444 h 919163"/>
                <a:gd name="connsiteX26" fmla="*/ 1912266 w 2219448"/>
                <a:gd name="connsiteY26" fmla="*/ 916782 h 919163"/>
                <a:gd name="connsiteX27" fmla="*/ 1878929 w 2219448"/>
                <a:gd name="connsiteY27" fmla="*/ 919163 h 919163"/>
                <a:gd name="connsiteX28" fmla="*/ 1845591 w 2219448"/>
                <a:gd name="connsiteY28" fmla="*/ 904875 h 919163"/>
                <a:gd name="connsiteX29" fmla="*/ 1826541 w 2219448"/>
                <a:gd name="connsiteY29" fmla="*/ 892969 h 919163"/>
                <a:gd name="connsiteX30" fmla="*/ 1809873 w 2219448"/>
                <a:gd name="connsiteY30" fmla="*/ 878682 h 919163"/>
                <a:gd name="connsiteX31" fmla="*/ 1795585 w 2219448"/>
                <a:gd name="connsiteY31" fmla="*/ 857250 h 919163"/>
                <a:gd name="connsiteX32" fmla="*/ 1786060 w 2219448"/>
                <a:gd name="connsiteY32" fmla="*/ 831057 h 919163"/>
                <a:gd name="connsiteX33" fmla="*/ 1786060 w 2219448"/>
                <a:gd name="connsiteY33" fmla="*/ 809625 h 919163"/>
                <a:gd name="connsiteX34" fmla="*/ 1788441 w 2219448"/>
                <a:gd name="connsiteY34" fmla="*/ 623888 h 919163"/>
                <a:gd name="connsiteX35" fmla="*/ 1831304 w 2219448"/>
                <a:gd name="connsiteY35" fmla="*/ 378619 h 919163"/>
                <a:gd name="connsiteX36" fmla="*/ 1847973 w 2219448"/>
                <a:gd name="connsiteY36" fmla="*/ 285750 h 919163"/>
                <a:gd name="connsiteX37" fmla="*/ 1852735 w 2219448"/>
                <a:gd name="connsiteY37" fmla="*/ 245269 h 919163"/>
                <a:gd name="connsiteX38" fmla="*/ 1845591 w 2219448"/>
                <a:gd name="connsiteY38" fmla="*/ 226219 h 919163"/>
                <a:gd name="connsiteX39" fmla="*/ 1826541 w 2219448"/>
                <a:gd name="connsiteY39" fmla="*/ 214313 h 919163"/>
                <a:gd name="connsiteX40" fmla="*/ 1795585 w 2219448"/>
                <a:gd name="connsiteY40" fmla="*/ 204788 h 919163"/>
                <a:gd name="connsiteX41" fmla="*/ 1719385 w 2219448"/>
                <a:gd name="connsiteY41" fmla="*/ 209550 h 919163"/>
                <a:gd name="connsiteX42" fmla="*/ 983579 w 2219448"/>
                <a:gd name="connsiteY42" fmla="*/ 309563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9448" h="919163">
                  <a:moveTo>
                    <a:pt x="983579" y="309563"/>
                  </a:moveTo>
                  <a:lnTo>
                    <a:pt x="138235" y="438150"/>
                  </a:lnTo>
                  <a:cubicBezTo>
                    <a:pt x="112956" y="378902"/>
                    <a:pt x="0" y="259557"/>
                    <a:pt x="64416" y="259557"/>
                  </a:cubicBezTo>
                  <a:lnTo>
                    <a:pt x="195385" y="247650"/>
                  </a:lnTo>
                  <a:lnTo>
                    <a:pt x="462085" y="214313"/>
                  </a:lnTo>
                  <a:lnTo>
                    <a:pt x="859754" y="164307"/>
                  </a:lnTo>
                  <a:lnTo>
                    <a:pt x="1228848" y="114300"/>
                  </a:lnTo>
                  <a:lnTo>
                    <a:pt x="1762248" y="47625"/>
                  </a:lnTo>
                  <a:lnTo>
                    <a:pt x="1797966" y="26194"/>
                  </a:lnTo>
                  <a:lnTo>
                    <a:pt x="1833685" y="9525"/>
                  </a:lnTo>
                  <a:lnTo>
                    <a:pt x="1857498" y="4763"/>
                  </a:lnTo>
                  <a:lnTo>
                    <a:pt x="1907504" y="0"/>
                  </a:lnTo>
                  <a:lnTo>
                    <a:pt x="1959891" y="9525"/>
                  </a:lnTo>
                  <a:lnTo>
                    <a:pt x="2017041" y="47625"/>
                  </a:lnTo>
                  <a:lnTo>
                    <a:pt x="2155154" y="154782"/>
                  </a:lnTo>
                  <a:lnTo>
                    <a:pt x="2205160" y="195263"/>
                  </a:lnTo>
                  <a:lnTo>
                    <a:pt x="2219448" y="216694"/>
                  </a:lnTo>
                  <a:lnTo>
                    <a:pt x="2219448" y="242888"/>
                  </a:lnTo>
                  <a:lnTo>
                    <a:pt x="2209923" y="278607"/>
                  </a:lnTo>
                  <a:lnTo>
                    <a:pt x="2186110" y="316707"/>
                  </a:lnTo>
                  <a:lnTo>
                    <a:pt x="2140866" y="364332"/>
                  </a:lnTo>
                  <a:lnTo>
                    <a:pt x="2064666" y="533400"/>
                  </a:lnTo>
                  <a:lnTo>
                    <a:pt x="1978941" y="723900"/>
                  </a:lnTo>
                  <a:lnTo>
                    <a:pt x="1962273" y="804863"/>
                  </a:lnTo>
                  <a:lnTo>
                    <a:pt x="1959891" y="866775"/>
                  </a:lnTo>
                  <a:lnTo>
                    <a:pt x="1952748" y="883444"/>
                  </a:lnTo>
                  <a:lnTo>
                    <a:pt x="1912266" y="916782"/>
                  </a:lnTo>
                  <a:lnTo>
                    <a:pt x="1878929" y="919163"/>
                  </a:lnTo>
                  <a:lnTo>
                    <a:pt x="1845591" y="904875"/>
                  </a:lnTo>
                  <a:lnTo>
                    <a:pt x="1826541" y="892969"/>
                  </a:lnTo>
                  <a:lnTo>
                    <a:pt x="1809873" y="878682"/>
                  </a:lnTo>
                  <a:lnTo>
                    <a:pt x="1795585" y="857250"/>
                  </a:lnTo>
                  <a:lnTo>
                    <a:pt x="1786060" y="831057"/>
                  </a:lnTo>
                  <a:lnTo>
                    <a:pt x="1786060" y="809625"/>
                  </a:lnTo>
                  <a:cubicBezTo>
                    <a:pt x="1786854" y="747713"/>
                    <a:pt x="1787647" y="685800"/>
                    <a:pt x="1788441" y="623888"/>
                  </a:cubicBezTo>
                  <a:lnTo>
                    <a:pt x="1831304" y="378619"/>
                  </a:lnTo>
                  <a:lnTo>
                    <a:pt x="1847973" y="285750"/>
                  </a:lnTo>
                  <a:lnTo>
                    <a:pt x="1852735" y="245269"/>
                  </a:lnTo>
                  <a:lnTo>
                    <a:pt x="1845591" y="226219"/>
                  </a:lnTo>
                  <a:lnTo>
                    <a:pt x="1826541" y="214313"/>
                  </a:lnTo>
                  <a:lnTo>
                    <a:pt x="1795585" y="204788"/>
                  </a:lnTo>
                  <a:lnTo>
                    <a:pt x="1719385" y="209550"/>
                  </a:lnTo>
                  <a:lnTo>
                    <a:pt x="983579" y="3095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CF68CD11-E0EC-4DAE-BE56-BE10B394EE94}"/>
                </a:ext>
              </a:extLst>
            </p:cNvPr>
            <p:cNvSpPr/>
            <p:nvPr/>
          </p:nvSpPr>
          <p:spPr>
            <a:xfrm>
              <a:off x="5287963" y="3475039"/>
              <a:ext cx="1600200" cy="365125"/>
            </a:xfrm>
            <a:custGeom>
              <a:avLst/>
              <a:gdLst>
                <a:gd name="connsiteX0" fmla="*/ 697707 w 1600200"/>
                <a:gd name="connsiteY0" fmla="*/ 292894 h 366712"/>
                <a:gd name="connsiteX1" fmla="*/ 119063 w 1600200"/>
                <a:gd name="connsiteY1" fmla="*/ 366712 h 366712"/>
                <a:gd name="connsiteX2" fmla="*/ 0 w 1600200"/>
                <a:gd name="connsiteY2" fmla="*/ 157162 h 366712"/>
                <a:gd name="connsiteX3" fmla="*/ 381000 w 1600200"/>
                <a:gd name="connsiteY3" fmla="*/ 154781 h 366712"/>
                <a:gd name="connsiteX4" fmla="*/ 576263 w 1600200"/>
                <a:gd name="connsiteY4" fmla="*/ 126206 h 366712"/>
                <a:gd name="connsiteX5" fmla="*/ 888207 w 1600200"/>
                <a:gd name="connsiteY5" fmla="*/ 78581 h 366712"/>
                <a:gd name="connsiteX6" fmla="*/ 1400175 w 1600200"/>
                <a:gd name="connsiteY6" fmla="*/ 0 h 366712"/>
                <a:gd name="connsiteX7" fmla="*/ 1595438 w 1600200"/>
                <a:gd name="connsiteY7" fmla="*/ 28575 h 366712"/>
                <a:gd name="connsiteX8" fmla="*/ 1600200 w 1600200"/>
                <a:gd name="connsiteY8" fmla="*/ 197644 h 366712"/>
                <a:gd name="connsiteX9" fmla="*/ 1231107 w 1600200"/>
                <a:gd name="connsiteY9" fmla="*/ 233362 h 366712"/>
                <a:gd name="connsiteX10" fmla="*/ 697707 w 1600200"/>
                <a:gd name="connsiteY10" fmla="*/ 29289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0200" h="366712">
                  <a:moveTo>
                    <a:pt x="697707" y="292894"/>
                  </a:moveTo>
                  <a:lnTo>
                    <a:pt x="119063" y="366712"/>
                  </a:lnTo>
                  <a:lnTo>
                    <a:pt x="0" y="157162"/>
                  </a:lnTo>
                  <a:lnTo>
                    <a:pt x="381000" y="154781"/>
                  </a:lnTo>
                  <a:lnTo>
                    <a:pt x="576263" y="126206"/>
                  </a:lnTo>
                  <a:lnTo>
                    <a:pt x="888207" y="78581"/>
                  </a:lnTo>
                  <a:lnTo>
                    <a:pt x="1400175" y="0"/>
                  </a:lnTo>
                  <a:lnTo>
                    <a:pt x="1595438" y="28575"/>
                  </a:lnTo>
                  <a:lnTo>
                    <a:pt x="1600200" y="197644"/>
                  </a:lnTo>
                  <a:lnTo>
                    <a:pt x="1231107" y="233362"/>
                  </a:lnTo>
                  <a:lnTo>
                    <a:pt x="697707" y="2928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AFCEAAEC-46B2-4768-933A-495EA3C1633F}"/>
                </a:ext>
              </a:extLst>
            </p:cNvPr>
            <p:cNvSpPr/>
            <p:nvPr/>
          </p:nvSpPr>
          <p:spPr>
            <a:xfrm>
              <a:off x="6542088" y="3678239"/>
              <a:ext cx="781050" cy="750887"/>
            </a:xfrm>
            <a:custGeom>
              <a:avLst/>
              <a:gdLst>
                <a:gd name="connsiteX0" fmla="*/ 240506 w 781050"/>
                <a:gd name="connsiteY0" fmla="*/ 404813 h 750094"/>
                <a:gd name="connsiteX1" fmla="*/ 309562 w 781050"/>
                <a:gd name="connsiteY1" fmla="*/ 285750 h 750094"/>
                <a:gd name="connsiteX2" fmla="*/ 404812 w 781050"/>
                <a:gd name="connsiteY2" fmla="*/ 80963 h 750094"/>
                <a:gd name="connsiteX3" fmla="*/ 419100 w 781050"/>
                <a:gd name="connsiteY3" fmla="*/ 0 h 750094"/>
                <a:gd name="connsiteX4" fmla="*/ 542925 w 781050"/>
                <a:gd name="connsiteY4" fmla="*/ 33338 h 750094"/>
                <a:gd name="connsiteX5" fmla="*/ 623887 w 781050"/>
                <a:gd name="connsiteY5" fmla="*/ 66675 h 750094"/>
                <a:gd name="connsiteX6" fmla="*/ 695325 w 781050"/>
                <a:gd name="connsiteY6" fmla="*/ 104775 h 750094"/>
                <a:gd name="connsiteX7" fmla="*/ 740569 w 781050"/>
                <a:gd name="connsiteY7" fmla="*/ 138113 h 750094"/>
                <a:gd name="connsiteX8" fmla="*/ 766762 w 781050"/>
                <a:gd name="connsiteY8" fmla="*/ 166688 h 750094"/>
                <a:gd name="connsiteX9" fmla="*/ 778669 w 781050"/>
                <a:gd name="connsiteY9" fmla="*/ 185738 h 750094"/>
                <a:gd name="connsiteX10" fmla="*/ 781050 w 781050"/>
                <a:gd name="connsiteY10" fmla="*/ 211932 h 750094"/>
                <a:gd name="connsiteX11" fmla="*/ 766762 w 781050"/>
                <a:gd name="connsiteY11" fmla="*/ 254794 h 750094"/>
                <a:gd name="connsiteX12" fmla="*/ 740569 w 781050"/>
                <a:gd name="connsiteY12" fmla="*/ 266700 h 750094"/>
                <a:gd name="connsiteX13" fmla="*/ 628650 w 781050"/>
                <a:gd name="connsiteY13" fmla="*/ 304800 h 750094"/>
                <a:gd name="connsiteX14" fmla="*/ 602456 w 781050"/>
                <a:gd name="connsiteY14" fmla="*/ 319088 h 750094"/>
                <a:gd name="connsiteX15" fmla="*/ 97631 w 781050"/>
                <a:gd name="connsiteY15" fmla="*/ 747713 h 750094"/>
                <a:gd name="connsiteX16" fmla="*/ 0 w 781050"/>
                <a:gd name="connsiteY16" fmla="*/ 750094 h 750094"/>
                <a:gd name="connsiteX17" fmla="*/ 57150 w 781050"/>
                <a:gd name="connsiteY17" fmla="*/ 652463 h 750094"/>
                <a:gd name="connsiteX18" fmla="*/ 240506 w 781050"/>
                <a:gd name="connsiteY18" fmla="*/ 4048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50" h="750094">
                  <a:moveTo>
                    <a:pt x="240506" y="404813"/>
                  </a:moveTo>
                  <a:lnTo>
                    <a:pt x="309562" y="285750"/>
                  </a:lnTo>
                  <a:lnTo>
                    <a:pt x="404812" y="80963"/>
                  </a:lnTo>
                  <a:lnTo>
                    <a:pt x="419100" y="0"/>
                  </a:lnTo>
                  <a:lnTo>
                    <a:pt x="542925" y="33338"/>
                  </a:lnTo>
                  <a:lnTo>
                    <a:pt x="623887" y="66675"/>
                  </a:lnTo>
                  <a:lnTo>
                    <a:pt x="695325" y="104775"/>
                  </a:lnTo>
                  <a:lnTo>
                    <a:pt x="740569" y="138113"/>
                  </a:lnTo>
                  <a:lnTo>
                    <a:pt x="766762" y="166688"/>
                  </a:lnTo>
                  <a:lnTo>
                    <a:pt x="778669" y="185738"/>
                  </a:lnTo>
                  <a:lnTo>
                    <a:pt x="781050" y="211932"/>
                  </a:lnTo>
                  <a:lnTo>
                    <a:pt x="766762" y="254794"/>
                  </a:lnTo>
                  <a:lnTo>
                    <a:pt x="740569" y="266700"/>
                  </a:lnTo>
                  <a:lnTo>
                    <a:pt x="628650" y="304800"/>
                  </a:lnTo>
                  <a:lnTo>
                    <a:pt x="602456" y="319088"/>
                  </a:lnTo>
                  <a:lnTo>
                    <a:pt x="97631" y="747713"/>
                  </a:lnTo>
                  <a:lnTo>
                    <a:pt x="0" y="750094"/>
                  </a:lnTo>
                  <a:lnTo>
                    <a:pt x="57150" y="652463"/>
                  </a:lnTo>
                  <a:lnTo>
                    <a:pt x="240506" y="4048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C2D4BF84-78B8-4BF6-971F-7A3CE64CF675}"/>
                </a:ext>
              </a:extLst>
            </p:cNvPr>
            <p:cNvSpPr/>
            <p:nvPr/>
          </p:nvSpPr>
          <p:spPr>
            <a:xfrm>
              <a:off x="3863976" y="4160838"/>
              <a:ext cx="4479925" cy="762000"/>
            </a:xfrm>
            <a:custGeom>
              <a:avLst/>
              <a:gdLst>
                <a:gd name="connsiteX0" fmla="*/ 1912620 w 4480560"/>
                <a:gd name="connsiteY0" fmla="*/ 445770 h 762000"/>
                <a:gd name="connsiteX1" fmla="*/ 1584960 w 4480560"/>
                <a:gd name="connsiteY1" fmla="*/ 502920 h 762000"/>
                <a:gd name="connsiteX2" fmla="*/ 1253490 w 4480560"/>
                <a:gd name="connsiteY2" fmla="*/ 567690 h 762000"/>
                <a:gd name="connsiteX3" fmla="*/ 925830 w 4480560"/>
                <a:gd name="connsiteY3" fmla="*/ 643890 h 762000"/>
                <a:gd name="connsiteX4" fmla="*/ 815340 w 4480560"/>
                <a:gd name="connsiteY4" fmla="*/ 674370 h 762000"/>
                <a:gd name="connsiteX5" fmla="*/ 681990 w 4480560"/>
                <a:gd name="connsiteY5" fmla="*/ 723900 h 762000"/>
                <a:gd name="connsiteX6" fmla="*/ 582930 w 4480560"/>
                <a:gd name="connsiteY6" fmla="*/ 762000 h 762000"/>
                <a:gd name="connsiteX7" fmla="*/ 541020 w 4480560"/>
                <a:gd name="connsiteY7" fmla="*/ 762000 h 762000"/>
                <a:gd name="connsiteX8" fmla="*/ 457200 w 4480560"/>
                <a:gd name="connsiteY8" fmla="*/ 739140 h 762000"/>
                <a:gd name="connsiteX9" fmla="*/ 346710 w 4480560"/>
                <a:gd name="connsiteY9" fmla="*/ 697230 h 762000"/>
                <a:gd name="connsiteX10" fmla="*/ 232410 w 4480560"/>
                <a:gd name="connsiteY10" fmla="*/ 632460 h 762000"/>
                <a:gd name="connsiteX11" fmla="*/ 160020 w 4480560"/>
                <a:gd name="connsiteY11" fmla="*/ 575310 h 762000"/>
                <a:gd name="connsiteX12" fmla="*/ 76200 w 4480560"/>
                <a:gd name="connsiteY12" fmla="*/ 499110 h 762000"/>
                <a:gd name="connsiteX13" fmla="*/ 15240 w 4480560"/>
                <a:gd name="connsiteY13" fmla="*/ 422910 h 762000"/>
                <a:gd name="connsiteX14" fmla="*/ 0 w 4480560"/>
                <a:gd name="connsiteY14" fmla="*/ 384810 h 762000"/>
                <a:gd name="connsiteX15" fmla="*/ 0 w 4480560"/>
                <a:gd name="connsiteY15" fmla="*/ 358140 h 762000"/>
                <a:gd name="connsiteX16" fmla="*/ 11430 w 4480560"/>
                <a:gd name="connsiteY16" fmla="*/ 350520 h 762000"/>
                <a:gd name="connsiteX17" fmla="*/ 30480 w 4480560"/>
                <a:gd name="connsiteY17" fmla="*/ 350520 h 762000"/>
                <a:gd name="connsiteX18" fmla="*/ 102870 w 4480560"/>
                <a:gd name="connsiteY18" fmla="*/ 384810 h 762000"/>
                <a:gd name="connsiteX19" fmla="*/ 156210 w 4480560"/>
                <a:gd name="connsiteY19" fmla="*/ 411480 h 762000"/>
                <a:gd name="connsiteX20" fmla="*/ 217170 w 4480560"/>
                <a:gd name="connsiteY20" fmla="*/ 434340 h 762000"/>
                <a:gd name="connsiteX21" fmla="*/ 274320 w 4480560"/>
                <a:gd name="connsiteY21" fmla="*/ 453390 h 762000"/>
                <a:gd name="connsiteX22" fmla="*/ 346710 w 4480560"/>
                <a:gd name="connsiteY22" fmla="*/ 461010 h 762000"/>
                <a:gd name="connsiteX23" fmla="*/ 415290 w 4480560"/>
                <a:gd name="connsiteY23" fmla="*/ 464820 h 762000"/>
                <a:gd name="connsiteX24" fmla="*/ 521970 w 4480560"/>
                <a:gd name="connsiteY24" fmla="*/ 461010 h 762000"/>
                <a:gd name="connsiteX25" fmla="*/ 701040 w 4480560"/>
                <a:gd name="connsiteY25" fmla="*/ 441960 h 762000"/>
                <a:gd name="connsiteX26" fmla="*/ 1036320 w 4480560"/>
                <a:gd name="connsiteY26" fmla="*/ 400050 h 762000"/>
                <a:gd name="connsiteX27" fmla="*/ 1474470 w 4480560"/>
                <a:gd name="connsiteY27" fmla="*/ 331470 h 762000"/>
                <a:gd name="connsiteX28" fmla="*/ 1722120 w 4480560"/>
                <a:gd name="connsiteY28" fmla="*/ 297180 h 762000"/>
                <a:gd name="connsiteX29" fmla="*/ 2251710 w 4480560"/>
                <a:gd name="connsiteY29" fmla="*/ 228600 h 762000"/>
                <a:gd name="connsiteX30" fmla="*/ 2735580 w 4480560"/>
                <a:gd name="connsiteY30" fmla="*/ 186690 h 762000"/>
                <a:gd name="connsiteX31" fmla="*/ 2910840 w 4480560"/>
                <a:gd name="connsiteY31" fmla="*/ 160020 h 762000"/>
                <a:gd name="connsiteX32" fmla="*/ 3310890 w 4480560"/>
                <a:gd name="connsiteY32" fmla="*/ 129540 h 762000"/>
                <a:gd name="connsiteX33" fmla="*/ 3649980 w 4480560"/>
                <a:gd name="connsiteY33" fmla="*/ 99060 h 762000"/>
                <a:gd name="connsiteX34" fmla="*/ 3996690 w 4480560"/>
                <a:gd name="connsiteY34" fmla="*/ 49530 h 762000"/>
                <a:gd name="connsiteX35" fmla="*/ 4038600 w 4480560"/>
                <a:gd name="connsiteY35" fmla="*/ 15240 h 762000"/>
                <a:gd name="connsiteX36" fmla="*/ 4065270 w 4480560"/>
                <a:gd name="connsiteY36" fmla="*/ 0 h 762000"/>
                <a:gd name="connsiteX37" fmla="*/ 4099560 w 4480560"/>
                <a:gd name="connsiteY37" fmla="*/ 0 h 762000"/>
                <a:gd name="connsiteX38" fmla="*/ 4168140 w 4480560"/>
                <a:gd name="connsiteY38" fmla="*/ 15240 h 762000"/>
                <a:gd name="connsiteX39" fmla="*/ 4267200 w 4480560"/>
                <a:gd name="connsiteY39" fmla="*/ 57150 h 762000"/>
                <a:gd name="connsiteX40" fmla="*/ 4370070 w 4480560"/>
                <a:gd name="connsiteY40" fmla="*/ 118110 h 762000"/>
                <a:gd name="connsiteX41" fmla="*/ 4423410 w 4480560"/>
                <a:gd name="connsiteY41" fmla="*/ 148590 h 762000"/>
                <a:gd name="connsiteX42" fmla="*/ 4453890 w 4480560"/>
                <a:gd name="connsiteY42" fmla="*/ 182880 h 762000"/>
                <a:gd name="connsiteX43" fmla="*/ 4476750 w 4480560"/>
                <a:gd name="connsiteY43" fmla="*/ 209550 h 762000"/>
                <a:gd name="connsiteX44" fmla="*/ 4480560 w 4480560"/>
                <a:gd name="connsiteY44" fmla="*/ 236220 h 762000"/>
                <a:gd name="connsiteX45" fmla="*/ 4472940 w 4480560"/>
                <a:gd name="connsiteY45" fmla="*/ 274320 h 762000"/>
                <a:gd name="connsiteX46" fmla="*/ 4453890 w 4480560"/>
                <a:gd name="connsiteY46" fmla="*/ 300990 h 762000"/>
                <a:gd name="connsiteX47" fmla="*/ 4419600 w 4480560"/>
                <a:gd name="connsiteY47" fmla="*/ 316230 h 762000"/>
                <a:gd name="connsiteX48" fmla="*/ 4358640 w 4480560"/>
                <a:gd name="connsiteY48" fmla="*/ 320040 h 762000"/>
                <a:gd name="connsiteX49" fmla="*/ 4133850 w 4480560"/>
                <a:gd name="connsiteY49" fmla="*/ 312420 h 762000"/>
                <a:gd name="connsiteX50" fmla="*/ 3863340 w 4480560"/>
                <a:gd name="connsiteY50" fmla="*/ 293370 h 762000"/>
                <a:gd name="connsiteX51" fmla="*/ 3569970 w 4480560"/>
                <a:gd name="connsiteY51" fmla="*/ 300990 h 762000"/>
                <a:gd name="connsiteX52" fmla="*/ 3089910 w 4480560"/>
                <a:gd name="connsiteY52" fmla="*/ 320040 h 762000"/>
                <a:gd name="connsiteX53" fmla="*/ 2514600 w 4480560"/>
                <a:gd name="connsiteY53" fmla="*/ 373380 h 762000"/>
                <a:gd name="connsiteX54" fmla="*/ 1912620 w 4480560"/>
                <a:gd name="connsiteY54" fmla="*/ 44577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80560" h="762000">
                  <a:moveTo>
                    <a:pt x="1912620" y="445770"/>
                  </a:moveTo>
                  <a:lnTo>
                    <a:pt x="1584960" y="502920"/>
                  </a:lnTo>
                  <a:lnTo>
                    <a:pt x="1253490" y="567690"/>
                  </a:lnTo>
                  <a:lnTo>
                    <a:pt x="925830" y="643890"/>
                  </a:lnTo>
                  <a:lnTo>
                    <a:pt x="815340" y="674370"/>
                  </a:lnTo>
                  <a:lnTo>
                    <a:pt x="681990" y="723900"/>
                  </a:lnTo>
                  <a:lnTo>
                    <a:pt x="582930" y="762000"/>
                  </a:lnTo>
                  <a:lnTo>
                    <a:pt x="541020" y="762000"/>
                  </a:lnTo>
                  <a:lnTo>
                    <a:pt x="457200" y="739140"/>
                  </a:lnTo>
                  <a:lnTo>
                    <a:pt x="346710" y="697230"/>
                  </a:lnTo>
                  <a:lnTo>
                    <a:pt x="232410" y="632460"/>
                  </a:lnTo>
                  <a:lnTo>
                    <a:pt x="160020" y="575310"/>
                  </a:lnTo>
                  <a:lnTo>
                    <a:pt x="76200" y="499110"/>
                  </a:lnTo>
                  <a:lnTo>
                    <a:pt x="15240" y="422910"/>
                  </a:lnTo>
                  <a:lnTo>
                    <a:pt x="0" y="384810"/>
                  </a:lnTo>
                  <a:lnTo>
                    <a:pt x="0" y="358140"/>
                  </a:lnTo>
                  <a:lnTo>
                    <a:pt x="11430" y="350520"/>
                  </a:lnTo>
                  <a:lnTo>
                    <a:pt x="30480" y="350520"/>
                  </a:lnTo>
                  <a:lnTo>
                    <a:pt x="102870" y="384810"/>
                  </a:lnTo>
                  <a:lnTo>
                    <a:pt x="156210" y="411480"/>
                  </a:lnTo>
                  <a:lnTo>
                    <a:pt x="217170" y="434340"/>
                  </a:lnTo>
                  <a:lnTo>
                    <a:pt x="274320" y="453390"/>
                  </a:lnTo>
                  <a:lnTo>
                    <a:pt x="346710" y="461010"/>
                  </a:lnTo>
                  <a:cubicBezTo>
                    <a:pt x="412748" y="464895"/>
                    <a:pt x="389853" y="464820"/>
                    <a:pt x="415290" y="464820"/>
                  </a:cubicBezTo>
                  <a:lnTo>
                    <a:pt x="521970" y="461010"/>
                  </a:lnTo>
                  <a:lnTo>
                    <a:pt x="701040" y="441960"/>
                  </a:lnTo>
                  <a:lnTo>
                    <a:pt x="1036320" y="400050"/>
                  </a:lnTo>
                  <a:lnTo>
                    <a:pt x="1474470" y="331470"/>
                  </a:lnTo>
                  <a:lnTo>
                    <a:pt x="1722120" y="297180"/>
                  </a:lnTo>
                  <a:lnTo>
                    <a:pt x="2251710" y="228600"/>
                  </a:lnTo>
                  <a:lnTo>
                    <a:pt x="2735580" y="186690"/>
                  </a:lnTo>
                  <a:lnTo>
                    <a:pt x="2910840" y="160020"/>
                  </a:lnTo>
                  <a:lnTo>
                    <a:pt x="3310890" y="129540"/>
                  </a:lnTo>
                  <a:lnTo>
                    <a:pt x="3649980" y="99060"/>
                  </a:lnTo>
                  <a:lnTo>
                    <a:pt x="3996690" y="49530"/>
                  </a:lnTo>
                  <a:lnTo>
                    <a:pt x="4038600" y="15240"/>
                  </a:lnTo>
                  <a:lnTo>
                    <a:pt x="4065270" y="0"/>
                  </a:lnTo>
                  <a:lnTo>
                    <a:pt x="4099560" y="0"/>
                  </a:lnTo>
                  <a:lnTo>
                    <a:pt x="4168140" y="15240"/>
                  </a:lnTo>
                  <a:lnTo>
                    <a:pt x="4267200" y="57150"/>
                  </a:lnTo>
                  <a:lnTo>
                    <a:pt x="4370070" y="118110"/>
                  </a:lnTo>
                  <a:lnTo>
                    <a:pt x="4423410" y="148590"/>
                  </a:lnTo>
                  <a:lnTo>
                    <a:pt x="4453890" y="182880"/>
                  </a:lnTo>
                  <a:lnTo>
                    <a:pt x="4476750" y="209550"/>
                  </a:lnTo>
                  <a:lnTo>
                    <a:pt x="4480560" y="236220"/>
                  </a:lnTo>
                  <a:lnTo>
                    <a:pt x="4472940" y="274320"/>
                  </a:lnTo>
                  <a:lnTo>
                    <a:pt x="4453890" y="300990"/>
                  </a:lnTo>
                  <a:lnTo>
                    <a:pt x="4419600" y="316230"/>
                  </a:lnTo>
                  <a:lnTo>
                    <a:pt x="4358640" y="320040"/>
                  </a:lnTo>
                  <a:lnTo>
                    <a:pt x="4133850" y="312420"/>
                  </a:lnTo>
                  <a:lnTo>
                    <a:pt x="3863340" y="293370"/>
                  </a:lnTo>
                  <a:lnTo>
                    <a:pt x="3569970" y="300990"/>
                  </a:lnTo>
                  <a:lnTo>
                    <a:pt x="3089910" y="320040"/>
                  </a:lnTo>
                  <a:lnTo>
                    <a:pt x="2514600" y="373380"/>
                  </a:lnTo>
                  <a:lnTo>
                    <a:pt x="1912620" y="44577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C2B9CF4F-AC17-4493-BE2A-C2ADA017B7B5}"/>
                </a:ext>
              </a:extLst>
            </p:cNvPr>
            <p:cNvSpPr/>
            <p:nvPr/>
          </p:nvSpPr>
          <p:spPr>
            <a:xfrm>
              <a:off x="5119689" y="4811713"/>
              <a:ext cx="2384425" cy="1104900"/>
            </a:xfrm>
            <a:custGeom>
              <a:avLst/>
              <a:gdLst>
                <a:gd name="connsiteX0" fmla="*/ 504825 w 2383631"/>
                <a:gd name="connsiteY0" fmla="*/ 369094 h 1104900"/>
                <a:gd name="connsiteX1" fmla="*/ 59531 w 2383631"/>
                <a:gd name="connsiteY1" fmla="*/ 435769 h 1104900"/>
                <a:gd name="connsiteX2" fmla="*/ 0 w 2383631"/>
                <a:gd name="connsiteY2" fmla="*/ 276225 h 1104900"/>
                <a:gd name="connsiteX3" fmla="*/ 130968 w 2383631"/>
                <a:gd name="connsiteY3" fmla="*/ 257175 h 1104900"/>
                <a:gd name="connsiteX4" fmla="*/ 597693 w 2383631"/>
                <a:gd name="connsiteY4" fmla="*/ 200025 h 1104900"/>
                <a:gd name="connsiteX5" fmla="*/ 1221581 w 2383631"/>
                <a:gd name="connsiteY5" fmla="*/ 130969 h 1104900"/>
                <a:gd name="connsiteX6" fmla="*/ 1626393 w 2383631"/>
                <a:gd name="connsiteY6" fmla="*/ 92869 h 1104900"/>
                <a:gd name="connsiteX7" fmla="*/ 1912143 w 2383631"/>
                <a:gd name="connsiteY7" fmla="*/ 66675 h 1104900"/>
                <a:gd name="connsiteX8" fmla="*/ 1943100 w 2383631"/>
                <a:gd name="connsiteY8" fmla="*/ 47625 h 1104900"/>
                <a:gd name="connsiteX9" fmla="*/ 1988343 w 2383631"/>
                <a:gd name="connsiteY9" fmla="*/ 23813 h 1104900"/>
                <a:gd name="connsiteX10" fmla="*/ 2062162 w 2383631"/>
                <a:gd name="connsiteY10" fmla="*/ 0 h 1104900"/>
                <a:gd name="connsiteX11" fmla="*/ 2081212 w 2383631"/>
                <a:gd name="connsiteY11" fmla="*/ 7144 h 1104900"/>
                <a:gd name="connsiteX12" fmla="*/ 2181225 w 2383631"/>
                <a:gd name="connsiteY12" fmla="*/ 80963 h 1104900"/>
                <a:gd name="connsiteX13" fmla="*/ 2307431 w 2383631"/>
                <a:gd name="connsiteY13" fmla="*/ 188119 h 1104900"/>
                <a:gd name="connsiteX14" fmla="*/ 2374106 w 2383631"/>
                <a:gd name="connsiteY14" fmla="*/ 266700 h 1104900"/>
                <a:gd name="connsiteX15" fmla="*/ 2383631 w 2383631"/>
                <a:gd name="connsiteY15" fmla="*/ 302419 h 1104900"/>
                <a:gd name="connsiteX16" fmla="*/ 2378868 w 2383631"/>
                <a:gd name="connsiteY16" fmla="*/ 347663 h 1104900"/>
                <a:gd name="connsiteX17" fmla="*/ 2357437 w 2383631"/>
                <a:gd name="connsiteY17" fmla="*/ 376238 h 1104900"/>
                <a:gd name="connsiteX18" fmla="*/ 2326481 w 2383631"/>
                <a:gd name="connsiteY18" fmla="*/ 411957 h 1104900"/>
                <a:gd name="connsiteX19" fmla="*/ 2302668 w 2383631"/>
                <a:gd name="connsiteY19" fmla="*/ 454819 h 1104900"/>
                <a:gd name="connsiteX20" fmla="*/ 2243137 w 2383631"/>
                <a:gd name="connsiteY20" fmla="*/ 628650 h 1104900"/>
                <a:gd name="connsiteX21" fmla="*/ 2143125 w 2383631"/>
                <a:gd name="connsiteY21" fmla="*/ 916782 h 1104900"/>
                <a:gd name="connsiteX22" fmla="*/ 2097881 w 2383631"/>
                <a:gd name="connsiteY22" fmla="*/ 1038225 h 1104900"/>
                <a:gd name="connsiteX23" fmla="*/ 2066925 w 2383631"/>
                <a:gd name="connsiteY23" fmla="*/ 1085850 h 1104900"/>
                <a:gd name="connsiteX24" fmla="*/ 2031206 w 2383631"/>
                <a:gd name="connsiteY24" fmla="*/ 1104900 h 1104900"/>
                <a:gd name="connsiteX25" fmla="*/ 1995487 w 2383631"/>
                <a:gd name="connsiteY25" fmla="*/ 1102519 h 1104900"/>
                <a:gd name="connsiteX26" fmla="*/ 1947862 w 2383631"/>
                <a:gd name="connsiteY26" fmla="*/ 1081088 h 1104900"/>
                <a:gd name="connsiteX27" fmla="*/ 1909762 w 2383631"/>
                <a:gd name="connsiteY27" fmla="*/ 1057275 h 1104900"/>
                <a:gd name="connsiteX28" fmla="*/ 1933575 w 2383631"/>
                <a:gd name="connsiteY28" fmla="*/ 797719 h 1104900"/>
                <a:gd name="connsiteX29" fmla="*/ 2002631 w 2383631"/>
                <a:gd name="connsiteY29" fmla="*/ 433388 h 1104900"/>
                <a:gd name="connsiteX30" fmla="*/ 2024062 w 2383631"/>
                <a:gd name="connsiteY30" fmla="*/ 319088 h 1104900"/>
                <a:gd name="connsiteX31" fmla="*/ 2021681 w 2383631"/>
                <a:gd name="connsiteY31" fmla="*/ 295275 h 1104900"/>
                <a:gd name="connsiteX32" fmla="*/ 2014537 w 2383631"/>
                <a:gd name="connsiteY32" fmla="*/ 278607 h 1104900"/>
                <a:gd name="connsiteX33" fmla="*/ 2000250 w 2383631"/>
                <a:gd name="connsiteY33" fmla="*/ 266700 h 1104900"/>
                <a:gd name="connsiteX34" fmla="*/ 1978818 w 2383631"/>
                <a:gd name="connsiteY34" fmla="*/ 257175 h 1104900"/>
                <a:gd name="connsiteX35" fmla="*/ 1938337 w 2383631"/>
                <a:gd name="connsiteY35" fmla="*/ 250032 h 1104900"/>
                <a:gd name="connsiteX36" fmla="*/ 1795462 w 2383631"/>
                <a:gd name="connsiteY36" fmla="*/ 257175 h 1104900"/>
                <a:gd name="connsiteX37" fmla="*/ 1207293 w 2383631"/>
                <a:gd name="connsiteY37" fmla="*/ 304800 h 1104900"/>
                <a:gd name="connsiteX38" fmla="*/ 504825 w 2383631"/>
                <a:gd name="connsiteY38" fmla="*/ 369094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383631" h="1104900">
                  <a:moveTo>
                    <a:pt x="504825" y="369094"/>
                  </a:moveTo>
                  <a:lnTo>
                    <a:pt x="59531" y="435769"/>
                  </a:lnTo>
                  <a:lnTo>
                    <a:pt x="0" y="276225"/>
                  </a:lnTo>
                  <a:lnTo>
                    <a:pt x="130968" y="257175"/>
                  </a:lnTo>
                  <a:lnTo>
                    <a:pt x="597693" y="200025"/>
                  </a:lnTo>
                  <a:lnTo>
                    <a:pt x="1221581" y="130969"/>
                  </a:lnTo>
                  <a:lnTo>
                    <a:pt x="1626393" y="92869"/>
                  </a:lnTo>
                  <a:lnTo>
                    <a:pt x="1912143" y="66675"/>
                  </a:lnTo>
                  <a:lnTo>
                    <a:pt x="1943100" y="47625"/>
                  </a:lnTo>
                  <a:lnTo>
                    <a:pt x="1988343" y="23813"/>
                  </a:lnTo>
                  <a:lnTo>
                    <a:pt x="2062162" y="0"/>
                  </a:lnTo>
                  <a:lnTo>
                    <a:pt x="2081212" y="7144"/>
                  </a:lnTo>
                  <a:lnTo>
                    <a:pt x="2181225" y="80963"/>
                  </a:lnTo>
                  <a:lnTo>
                    <a:pt x="2307431" y="188119"/>
                  </a:lnTo>
                  <a:lnTo>
                    <a:pt x="2374106" y="266700"/>
                  </a:lnTo>
                  <a:lnTo>
                    <a:pt x="2383631" y="302419"/>
                  </a:lnTo>
                  <a:lnTo>
                    <a:pt x="2378868" y="347663"/>
                  </a:lnTo>
                  <a:lnTo>
                    <a:pt x="2357437" y="376238"/>
                  </a:lnTo>
                  <a:lnTo>
                    <a:pt x="2326481" y="411957"/>
                  </a:lnTo>
                  <a:lnTo>
                    <a:pt x="2302668" y="454819"/>
                  </a:lnTo>
                  <a:lnTo>
                    <a:pt x="2243137" y="628650"/>
                  </a:lnTo>
                  <a:lnTo>
                    <a:pt x="2143125" y="916782"/>
                  </a:lnTo>
                  <a:lnTo>
                    <a:pt x="2097881" y="1038225"/>
                  </a:lnTo>
                  <a:lnTo>
                    <a:pt x="2066925" y="1085850"/>
                  </a:lnTo>
                  <a:lnTo>
                    <a:pt x="2031206" y="1104900"/>
                  </a:lnTo>
                  <a:lnTo>
                    <a:pt x="1995487" y="1102519"/>
                  </a:lnTo>
                  <a:lnTo>
                    <a:pt x="1947862" y="1081088"/>
                  </a:lnTo>
                  <a:lnTo>
                    <a:pt x="1909762" y="1057275"/>
                  </a:lnTo>
                  <a:lnTo>
                    <a:pt x="1933575" y="797719"/>
                  </a:lnTo>
                  <a:lnTo>
                    <a:pt x="2002631" y="433388"/>
                  </a:lnTo>
                  <a:lnTo>
                    <a:pt x="2024062" y="319088"/>
                  </a:lnTo>
                  <a:lnTo>
                    <a:pt x="2021681" y="295275"/>
                  </a:lnTo>
                  <a:lnTo>
                    <a:pt x="2014537" y="278607"/>
                  </a:lnTo>
                  <a:lnTo>
                    <a:pt x="2000250" y="266700"/>
                  </a:lnTo>
                  <a:lnTo>
                    <a:pt x="1978818" y="257175"/>
                  </a:lnTo>
                  <a:lnTo>
                    <a:pt x="1938337" y="250032"/>
                  </a:lnTo>
                  <a:lnTo>
                    <a:pt x="1795462" y="257175"/>
                  </a:lnTo>
                  <a:lnTo>
                    <a:pt x="1207293" y="304800"/>
                  </a:lnTo>
                  <a:lnTo>
                    <a:pt x="504825" y="3690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ABAA90E9-F1CF-46B0-941A-672F63072842}"/>
                </a:ext>
              </a:extLst>
            </p:cNvPr>
            <p:cNvSpPr/>
            <p:nvPr/>
          </p:nvSpPr>
          <p:spPr>
            <a:xfrm>
              <a:off x="5276851" y="5611813"/>
              <a:ext cx="1795463" cy="284162"/>
            </a:xfrm>
            <a:custGeom>
              <a:avLst/>
              <a:gdLst>
                <a:gd name="connsiteX0" fmla="*/ 528638 w 1795463"/>
                <a:gd name="connsiteY0" fmla="*/ 252413 h 283369"/>
                <a:gd name="connsiteX1" fmla="*/ 38100 w 1795463"/>
                <a:gd name="connsiteY1" fmla="*/ 283369 h 283369"/>
                <a:gd name="connsiteX2" fmla="*/ 0 w 1795463"/>
                <a:gd name="connsiteY2" fmla="*/ 119063 h 283369"/>
                <a:gd name="connsiteX3" fmla="*/ 357188 w 1795463"/>
                <a:gd name="connsiteY3" fmla="*/ 114300 h 283369"/>
                <a:gd name="connsiteX4" fmla="*/ 735806 w 1795463"/>
                <a:gd name="connsiteY4" fmla="*/ 83344 h 283369"/>
                <a:gd name="connsiteX5" fmla="*/ 1400175 w 1795463"/>
                <a:gd name="connsiteY5" fmla="*/ 33338 h 283369"/>
                <a:gd name="connsiteX6" fmla="*/ 1790700 w 1795463"/>
                <a:gd name="connsiteY6" fmla="*/ 0 h 283369"/>
                <a:gd name="connsiteX7" fmla="*/ 1795463 w 1795463"/>
                <a:gd name="connsiteY7" fmla="*/ 269082 h 283369"/>
                <a:gd name="connsiteX8" fmla="*/ 1750219 w 1795463"/>
                <a:gd name="connsiteY8" fmla="*/ 257175 h 283369"/>
                <a:gd name="connsiteX9" fmla="*/ 1709738 w 1795463"/>
                <a:gd name="connsiteY9" fmla="*/ 228600 h 283369"/>
                <a:gd name="connsiteX10" fmla="*/ 1662113 w 1795463"/>
                <a:gd name="connsiteY10" fmla="*/ 188119 h 283369"/>
                <a:gd name="connsiteX11" fmla="*/ 1069181 w 1795463"/>
                <a:gd name="connsiteY11" fmla="*/ 214313 h 283369"/>
                <a:gd name="connsiteX12" fmla="*/ 528638 w 1795463"/>
                <a:gd name="connsiteY12" fmla="*/ 252413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63" h="283369">
                  <a:moveTo>
                    <a:pt x="528638" y="252413"/>
                  </a:moveTo>
                  <a:lnTo>
                    <a:pt x="38100" y="283369"/>
                  </a:lnTo>
                  <a:lnTo>
                    <a:pt x="0" y="119063"/>
                  </a:lnTo>
                  <a:lnTo>
                    <a:pt x="357188" y="114300"/>
                  </a:lnTo>
                  <a:lnTo>
                    <a:pt x="735806" y="83344"/>
                  </a:lnTo>
                  <a:lnTo>
                    <a:pt x="1400175" y="33338"/>
                  </a:lnTo>
                  <a:lnTo>
                    <a:pt x="1790700" y="0"/>
                  </a:lnTo>
                  <a:cubicBezTo>
                    <a:pt x="1792288" y="89694"/>
                    <a:pt x="1793875" y="179388"/>
                    <a:pt x="1795463" y="269082"/>
                  </a:cubicBezTo>
                  <a:lnTo>
                    <a:pt x="1750219" y="257175"/>
                  </a:lnTo>
                  <a:lnTo>
                    <a:pt x="1709738" y="228600"/>
                  </a:lnTo>
                  <a:lnTo>
                    <a:pt x="1662113" y="188119"/>
                  </a:lnTo>
                  <a:lnTo>
                    <a:pt x="1069181" y="214313"/>
                  </a:lnTo>
                  <a:lnTo>
                    <a:pt x="528638" y="2524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6753C08-7D1E-41F4-B4F8-503CAA5678E5}"/>
              </a:ext>
            </a:extLst>
          </p:cNvPr>
          <p:cNvGrpSpPr/>
          <p:nvPr/>
        </p:nvGrpSpPr>
        <p:grpSpPr>
          <a:xfrm>
            <a:off x="3856037" y="1373189"/>
            <a:ext cx="4479925" cy="4695825"/>
            <a:chOff x="3863976" y="1373189"/>
            <a:chExt cx="4479925" cy="4695825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A9C86361-9E23-41CF-A1BA-5FA232B75808}"/>
                </a:ext>
              </a:extLst>
            </p:cNvPr>
            <p:cNvSpPr/>
            <p:nvPr/>
          </p:nvSpPr>
          <p:spPr>
            <a:xfrm>
              <a:off x="4535488" y="1776413"/>
              <a:ext cx="2901950" cy="533400"/>
            </a:xfrm>
            <a:custGeom>
              <a:avLst/>
              <a:gdLst>
                <a:gd name="connsiteX0" fmla="*/ 2121694 w 2900363"/>
                <a:gd name="connsiteY0" fmla="*/ 295275 h 533400"/>
                <a:gd name="connsiteX1" fmla="*/ 1666875 w 2900363"/>
                <a:gd name="connsiteY1" fmla="*/ 335756 h 533400"/>
                <a:gd name="connsiteX2" fmla="*/ 1404938 w 2900363"/>
                <a:gd name="connsiteY2" fmla="*/ 359568 h 533400"/>
                <a:gd name="connsiteX3" fmla="*/ 1035844 w 2900363"/>
                <a:gd name="connsiteY3" fmla="*/ 419100 h 533400"/>
                <a:gd name="connsiteX4" fmla="*/ 854869 w 2900363"/>
                <a:gd name="connsiteY4" fmla="*/ 447675 h 533400"/>
                <a:gd name="connsiteX5" fmla="*/ 752475 w 2900363"/>
                <a:gd name="connsiteY5" fmla="*/ 473868 h 533400"/>
                <a:gd name="connsiteX6" fmla="*/ 531019 w 2900363"/>
                <a:gd name="connsiteY6" fmla="*/ 533400 h 533400"/>
                <a:gd name="connsiteX7" fmla="*/ 495300 w 2900363"/>
                <a:gd name="connsiteY7" fmla="*/ 531018 h 533400"/>
                <a:gd name="connsiteX8" fmla="*/ 435769 w 2900363"/>
                <a:gd name="connsiteY8" fmla="*/ 521493 h 533400"/>
                <a:gd name="connsiteX9" fmla="*/ 378619 w 2900363"/>
                <a:gd name="connsiteY9" fmla="*/ 504825 h 533400"/>
                <a:gd name="connsiteX10" fmla="*/ 323850 w 2900363"/>
                <a:gd name="connsiteY10" fmla="*/ 485775 h 533400"/>
                <a:gd name="connsiteX11" fmla="*/ 245269 w 2900363"/>
                <a:gd name="connsiteY11" fmla="*/ 447675 h 533400"/>
                <a:gd name="connsiteX12" fmla="*/ 180975 w 2900363"/>
                <a:gd name="connsiteY12" fmla="*/ 409575 h 533400"/>
                <a:gd name="connsiteX13" fmla="*/ 102394 w 2900363"/>
                <a:gd name="connsiteY13" fmla="*/ 357187 h 533400"/>
                <a:gd name="connsiteX14" fmla="*/ 40482 w 2900363"/>
                <a:gd name="connsiteY14" fmla="*/ 304800 h 533400"/>
                <a:gd name="connsiteX15" fmla="*/ 11907 w 2900363"/>
                <a:gd name="connsiteY15" fmla="*/ 273843 h 533400"/>
                <a:gd name="connsiteX16" fmla="*/ 0 w 2900363"/>
                <a:gd name="connsiteY16" fmla="*/ 242887 h 533400"/>
                <a:gd name="connsiteX17" fmla="*/ 0 w 2900363"/>
                <a:gd name="connsiteY17" fmla="*/ 223837 h 533400"/>
                <a:gd name="connsiteX18" fmla="*/ 7144 w 2900363"/>
                <a:gd name="connsiteY18" fmla="*/ 216693 h 533400"/>
                <a:gd name="connsiteX19" fmla="*/ 21432 w 2900363"/>
                <a:gd name="connsiteY19" fmla="*/ 209550 h 533400"/>
                <a:gd name="connsiteX20" fmla="*/ 52388 w 2900363"/>
                <a:gd name="connsiteY20" fmla="*/ 211931 h 533400"/>
                <a:gd name="connsiteX21" fmla="*/ 121444 w 2900363"/>
                <a:gd name="connsiteY21" fmla="*/ 242887 h 533400"/>
                <a:gd name="connsiteX22" fmla="*/ 202407 w 2900363"/>
                <a:gd name="connsiteY22" fmla="*/ 266700 h 533400"/>
                <a:gd name="connsiteX23" fmla="*/ 264319 w 2900363"/>
                <a:gd name="connsiteY23" fmla="*/ 283368 h 533400"/>
                <a:gd name="connsiteX24" fmla="*/ 350044 w 2900363"/>
                <a:gd name="connsiteY24" fmla="*/ 290512 h 533400"/>
                <a:gd name="connsiteX25" fmla="*/ 438150 w 2900363"/>
                <a:gd name="connsiteY25" fmla="*/ 290512 h 533400"/>
                <a:gd name="connsiteX26" fmla="*/ 609600 w 2900363"/>
                <a:gd name="connsiteY26" fmla="*/ 280987 h 533400"/>
                <a:gd name="connsiteX27" fmla="*/ 940594 w 2900363"/>
                <a:gd name="connsiteY27" fmla="*/ 254793 h 533400"/>
                <a:gd name="connsiteX28" fmla="*/ 1407319 w 2900363"/>
                <a:gd name="connsiteY28" fmla="*/ 202406 h 533400"/>
                <a:gd name="connsiteX29" fmla="*/ 1693069 w 2900363"/>
                <a:gd name="connsiteY29" fmla="*/ 157162 h 533400"/>
                <a:gd name="connsiteX30" fmla="*/ 1912144 w 2900363"/>
                <a:gd name="connsiteY30" fmla="*/ 147637 h 533400"/>
                <a:gd name="connsiteX31" fmla="*/ 2005013 w 2900363"/>
                <a:gd name="connsiteY31" fmla="*/ 138112 h 533400"/>
                <a:gd name="connsiteX32" fmla="*/ 2112169 w 2900363"/>
                <a:gd name="connsiteY32" fmla="*/ 123825 h 533400"/>
                <a:gd name="connsiteX33" fmla="*/ 2174082 w 2900363"/>
                <a:gd name="connsiteY33" fmla="*/ 109537 h 533400"/>
                <a:gd name="connsiteX34" fmla="*/ 2352675 w 2900363"/>
                <a:gd name="connsiteY34" fmla="*/ 42862 h 533400"/>
                <a:gd name="connsiteX35" fmla="*/ 2447925 w 2900363"/>
                <a:gd name="connsiteY35" fmla="*/ 0 h 533400"/>
                <a:gd name="connsiteX36" fmla="*/ 2555082 w 2900363"/>
                <a:gd name="connsiteY36" fmla="*/ 21431 h 533400"/>
                <a:gd name="connsiteX37" fmla="*/ 2645569 w 2900363"/>
                <a:gd name="connsiteY37" fmla="*/ 50006 h 533400"/>
                <a:gd name="connsiteX38" fmla="*/ 2745582 w 2900363"/>
                <a:gd name="connsiteY38" fmla="*/ 95250 h 533400"/>
                <a:gd name="connsiteX39" fmla="*/ 2833688 w 2900363"/>
                <a:gd name="connsiteY39" fmla="*/ 147637 h 533400"/>
                <a:gd name="connsiteX40" fmla="*/ 2874169 w 2900363"/>
                <a:gd name="connsiteY40" fmla="*/ 183356 h 533400"/>
                <a:gd name="connsiteX41" fmla="*/ 2890838 w 2900363"/>
                <a:gd name="connsiteY41" fmla="*/ 219075 h 533400"/>
                <a:gd name="connsiteX42" fmla="*/ 2900363 w 2900363"/>
                <a:gd name="connsiteY42" fmla="*/ 269081 h 533400"/>
                <a:gd name="connsiteX43" fmla="*/ 2893219 w 2900363"/>
                <a:gd name="connsiteY43" fmla="*/ 290512 h 533400"/>
                <a:gd name="connsiteX44" fmla="*/ 2874169 w 2900363"/>
                <a:gd name="connsiteY44" fmla="*/ 304800 h 533400"/>
                <a:gd name="connsiteX45" fmla="*/ 2850357 w 2900363"/>
                <a:gd name="connsiteY45" fmla="*/ 311943 h 533400"/>
                <a:gd name="connsiteX46" fmla="*/ 2807494 w 2900363"/>
                <a:gd name="connsiteY46" fmla="*/ 311943 h 533400"/>
                <a:gd name="connsiteX47" fmla="*/ 2736057 w 2900363"/>
                <a:gd name="connsiteY47" fmla="*/ 302418 h 533400"/>
                <a:gd name="connsiteX48" fmla="*/ 2614613 w 2900363"/>
                <a:gd name="connsiteY48" fmla="*/ 290512 h 533400"/>
                <a:gd name="connsiteX49" fmla="*/ 2488407 w 2900363"/>
                <a:gd name="connsiteY49" fmla="*/ 283368 h 533400"/>
                <a:gd name="connsiteX50" fmla="*/ 2121694 w 2900363"/>
                <a:gd name="connsiteY50" fmla="*/ 2952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00363" h="533400">
                  <a:moveTo>
                    <a:pt x="2121694" y="295275"/>
                  </a:moveTo>
                  <a:lnTo>
                    <a:pt x="1666875" y="335756"/>
                  </a:lnTo>
                  <a:lnTo>
                    <a:pt x="1404938" y="359568"/>
                  </a:lnTo>
                  <a:lnTo>
                    <a:pt x="1035844" y="419100"/>
                  </a:lnTo>
                  <a:lnTo>
                    <a:pt x="854869" y="447675"/>
                  </a:lnTo>
                  <a:lnTo>
                    <a:pt x="752475" y="473868"/>
                  </a:lnTo>
                  <a:lnTo>
                    <a:pt x="531019" y="533400"/>
                  </a:lnTo>
                  <a:lnTo>
                    <a:pt x="495300" y="531018"/>
                  </a:lnTo>
                  <a:lnTo>
                    <a:pt x="435769" y="521493"/>
                  </a:lnTo>
                  <a:lnTo>
                    <a:pt x="378619" y="504825"/>
                  </a:lnTo>
                  <a:lnTo>
                    <a:pt x="323850" y="485775"/>
                  </a:lnTo>
                  <a:lnTo>
                    <a:pt x="245269" y="447675"/>
                  </a:lnTo>
                  <a:lnTo>
                    <a:pt x="180975" y="409575"/>
                  </a:lnTo>
                  <a:lnTo>
                    <a:pt x="102394" y="357187"/>
                  </a:lnTo>
                  <a:lnTo>
                    <a:pt x="40482" y="304800"/>
                  </a:lnTo>
                  <a:lnTo>
                    <a:pt x="11907" y="273843"/>
                  </a:lnTo>
                  <a:lnTo>
                    <a:pt x="0" y="242887"/>
                  </a:lnTo>
                  <a:lnTo>
                    <a:pt x="0" y="223837"/>
                  </a:lnTo>
                  <a:lnTo>
                    <a:pt x="7144" y="216693"/>
                  </a:lnTo>
                  <a:lnTo>
                    <a:pt x="21432" y="209550"/>
                  </a:lnTo>
                  <a:lnTo>
                    <a:pt x="52388" y="211931"/>
                  </a:lnTo>
                  <a:lnTo>
                    <a:pt x="121444" y="242887"/>
                  </a:lnTo>
                  <a:lnTo>
                    <a:pt x="202407" y="266700"/>
                  </a:lnTo>
                  <a:lnTo>
                    <a:pt x="264319" y="283368"/>
                  </a:lnTo>
                  <a:lnTo>
                    <a:pt x="350044" y="290512"/>
                  </a:lnTo>
                  <a:lnTo>
                    <a:pt x="438150" y="290512"/>
                  </a:lnTo>
                  <a:lnTo>
                    <a:pt x="609600" y="280987"/>
                  </a:lnTo>
                  <a:lnTo>
                    <a:pt x="940594" y="254793"/>
                  </a:lnTo>
                  <a:lnTo>
                    <a:pt x="1407319" y="202406"/>
                  </a:lnTo>
                  <a:lnTo>
                    <a:pt x="1693069" y="157162"/>
                  </a:lnTo>
                  <a:lnTo>
                    <a:pt x="1912144" y="147637"/>
                  </a:lnTo>
                  <a:lnTo>
                    <a:pt x="2005013" y="138112"/>
                  </a:lnTo>
                  <a:lnTo>
                    <a:pt x="2112169" y="123825"/>
                  </a:lnTo>
                  <a:lnTo>
                    <a:pt x="2174082" y="109537"/>
                  </a:lnTo>
                  <a:lnTo>
                    <a:pt x="2352675" y="42862"/>
                  </a:lnTo>
                  <a:lnTo>
                    <a:pt x="2447925" y="0"/>
                  </a:lnTo>
                  <a:lnTo>
                    <a:pt x="2555082" y="21431"/>
                  </a:lnTo>
                  <a:lnTo>
                    <a:pt x="2645569" y="50006"/>
                  </a:lnTo>
                  <a:lnTo>
                    <a:pt x="2745582" y="95250"/>
                  </a:lnTo>
                  <a:lnTo>
                    <a:pt x="2833688" y="147637"/>
                  </a:lnTo>
                  <a:lnTo>
                    <a:pt x="2874169" y="183356"/>
                  </a:lnTo>
                  <a:lnTo>
                    <a:pt x="2890838" y="219075"/>
                  </a:lnTo>
                  <a:lnTo>
                    <a:pt x="2900363" y="269081"/>
                  </a:lnTo>
                  <a:lnTo>
                    <a:pt x="2893219" y="290512"/>
                  </a:lnTo>
                  <a:lnTo>
                    <a:pt x="2874169" y="304800"/>
                  </a:lnTo>
                  <a:lnTo>
                    <a:pt x="2850357" y="311943"/>
                  </a:lnTo>
                  <a:lnTo>
                    <a:pt x="2807494" y="311943"/>
                  </a:lnTo>
                  <a:lnTo>
                    <a:pt x="2736057" y="302418"/>
                  </a:lnTo>
                  <a:lnTo>
                    <a:pt x="2614613" y="290512"/>
                  </a:lnTo>
                  <a:lnTo>
                    <a:pt x="2488407" y="283368"/>
                  </a:lnTo>
                  <a:lnTo>
                    <a:pt x="2121694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F60EB05B-8EDF-476B-A1A8-14D46FE9F915}"/>
                </a:ext>
              </a:extLst>
            </p:cNvPr>
            <p:cNvSpPr/>
            <p:nvPr/>
          </p:nvSpPr>
          <p:spPr>
            <a:xfrm>
              <a:off x="4924425" y="3067050"/>
              <a:ext cx="515938" cy="857250"/>
            </a:xfrm>
            <a:custGeom>
              <a:avLst/>
              <a:gdLst>
                <a:gd name="connsiteX0" fmla="*/ 188119 w 516731"/>
                <a:gd name="connsiteY0" fmla="*/ 547688 h 857250"/>
                <a:gd name="connsiteX1" fmla="*/ 116681 w 516731"/>
                <a:gd name="connsiteY1" fmla="*/ 257175 h 857250"/>
                <a:gd name="connsiteX2" fmla="*/ 109538 w 516731"/>
                <a:gd name="connsiteY2" fmla="*/ 233363 h 857250"/>
                <a:gd name="connsiteX3" fmla="*/ 85725 w 516731"/>
                <a:gd name="connsiteY3" fmla="*/ 190500 h 857250"/>
                <a:gd name="connsiteX4" fmla="*/ 40481 w 516731"/>
                <a:gd name="connsiteY4" fmla="*/ 119063 h 857250"/>
                <a:gd name="connsiteX5" fmla="*/ 4763 w 516731"/>
                <a:gd name="connsiteY5" fmla="*/ 80963 h 857250"/>
                <a:gd name="connsiteX6" fmla="*/ 0 w 516731"/>
                <a:gd name="connsiteY6" fmla="*/ 64294 h 857250"/>
                <a:gd name="connsiteX7" fmla="*/ 0 w 516731"/>
                <a:gd name="connsiteY7" fmla="*/ 38100 h 857250"/>
                <a:gd name="connsiteX8" fmla="*/ 7144 w 516731"/>
                <a:gd name="connsiteY8" fmla="*/ 9525 h 857250"/>
                <a:gd name="connsiteX9" fmla="*/ 23813 w 516731"/>
                <a:gd name="connsiteY9" fmla="*/ 0 h 857250"/>
                <a:gd name="connsiteX10" fmla="*/ 57150 w 516731"/>
                <a:gd name="connsiteY10" fmla="*/ 0 h 857250"/>
                <a:gd name="connsiteX11" fmla="*/ 78581 w 516731"/>
                <a:gd name="connsiteY11" fmla="*/ 7144 h 857250"/>
                <a:gd name="connsiteX12" fmla="*/ 109538 w 516731"/>
                <a:gd name="connsiteY12" fmla="*/ 21431 h 857250"/>
                <a:gd name="connsiteX13" fmla="*/ 159544 w 516731"/>
                <a:gd name="connsiteY13" fmla="*/ 40481 h 857250"/>
                <a:gd name="connsiteX14" fmla="*/ 204788 w 516731"/>
                <a:gd name="connsiteY14" fmla="*/ 50006 h 857250"/>
                <a:gd name="connsiteX15" fmla="*/ 283369 w 516731"/>
                <a:gd name="connsiteY15" fmla="*/ 54769 h 857250"/>
                <a:gd name="connsiteX16" fmla="*/ 335756 w 516731"/>
                <a:gd name="connsiteY16" fmla="*/ 238125 h 857250"/>
                <a:gd name="connsiteX17" fmla="*/ 428625 w 516731"/>
                <a:gd name="connsiteY17" fmla="*/ 566738 h 857250"/>
                <a:gd name="connsiteX18" fmla="*/ 516731 w 516731"/>
                <a:gd name="connsiteY18" fmla="*/ 764381 h 857250"/>
                <a:gd name="connsiteX19" fmla="*/ 492919 w 516731"/>
                <a:gd name="connsiteY19" fmla="*/ 812006 h 857250"/>
                <a:gd name="connsiteX20" fmla="*/ 471488 w 516731"/>
                <a:gd name="connsiteY20" fmla="*/ 842963 h 857250"/>
                <a:gd name="connsiteX21" fmla="*/ 450056 w 516731"/>
                <a:gd name="connsiteY21" fmla="*/ 854869 h 857250"/>
                <a:gd name="connsiteX22" fmla="*/ 419100 w 516731"/>
                <a:gd name="connsiteY22" fmla="*/ 857250 h 857250"/>
                <a:gd name="connsiteX23" fmla="*/ 390525 w 516731"/>
                <a:gd name="connsiteY23" fmla="*/ 857250 h 857250"/>
                <a:gd name="connsiteX24" fmla="*/ 352425 w 516731"/>
                <a:gd name="connsiteY24" fmla="*/ 845344 h 857250"/>
                <a:gd name="connsiteX25" fmla="*/ 326231 w 516731"/>
                <a:gd name="connsiteY25" fmla="*/ 826294 h 857250"/>
                <a:gd name="connsiteX26" fmla="*/ 285750 w 516731"/>
                <a:gd name="connsiteY26" fmla="*/ 778669 h 857250"/>
                <a:gd name="connsiteX27" fmla="*/ 226219 w 516731"/>
                <a:gd name="connsiteY27" fmla="*/ 685800 h 857250"/>
                <a:gd name="connsiteX28" fmla="*/ 188119 w 516731"/>
                <a:gd name="connsiteY28" fmla="*/ 54768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6731" h="857250">
                  <a:moveTo>
                    <a:pt x="188119" y="547688"/>
                  </a:moveTo>
                  <a:lnTo>
                    <a:pt x="116681" y="257175"/>
                  </a:lnTo>
                  <a:lnTo>
                    <a:pt x="109538" y="233363"/>
                  </a:lnTo>
                  <a:lnTo>
                    <a:pt x="85725" y="190500"/>
                  </a:lnTo>
                  <a:lnTo>
                    <a:pt x="40481" y="119063"/>
                  </a:lnTo>
                  <a:lnTo>
                    <a:pt x="4763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7144" y="9525"/>
                  </a:lnTo>
                  <a:lnTo>
                    <a:pt x="23813" y="0"/>
                  </a:lnTo>
                  <a:lnTo>
                    <a:pt x="57150" y="0"/>
                  </a:lnTo>
                  <a:lnTo>
                    <a:pt x="78581" y="7144"/>
                  </a:lnTo>
                  <a:lnTo>
                    <a:pt x="109538" y="21431"/>
                  </a:lnTo>
                  <a:lnTo>
                    <a:pt x="159544" y="40481"/>
                  </a:lnTo>
                  <a:lnTo>
                    <a:pt x="204788" y="50006"/>
                  </a:lnTo>
                  <a:lnTo>
                    <a:pt x="283369" y="54769"/>
                  </a:lnTo>
                  <a:lnTo>
                    <a:pt x="335756" y="238125"/>
                  </a:lnTo>
                  <a:lnTo>
                    <a:pt x="428625" y="566738"/>
                  </a:lnTo>
                  <a:lnTo>
                    <a:pt x="516731" y="764381"/>
                  </a:lnTo>
                  <a:lnTo>
                    <a:pt x="492919" y="812006"/>
                  </a:lnTo>
                  <a:lnTo>
                    <a:pt x="471488" y="842963"/>
                  </a:lnTo>
                  <a:lnTo>
                    <a:pt x="450056" y="854869"/>
                  </a:lnTo>
                  <a:lnTo>
                    <a:pt x="419100" y="857250"/>
                  </a:lnTo>
                  <a:lnTo>
                    <a:pt x="390525" y="857250"/>
                  </a:lnTo>
                  <a:lnTo>
                    <a:pt x="352425" y="845344"/>
                  </a:lnTo>
                  <a:lnTo>
                    <a:pt x="326231" y="826294"/>
                  </a:lnTo>
                  <a:lnTo>
                    <a:pt x="285750" y="778669"/>
                  </a:lnTo>
                  <a:lnTo>
                    <a:pt x="226219" y="685800"/>
                  </a:lnTo>
                  <a:lnTo>
                    <a:pt x="188119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AC87E24A-E126-462A-B1F6-D6CFB3FE17C5}"/>
                </a:ext>
              </a:extLst>
            </p:cNvPr>
            <p:cNvSpPr/>
            <p:nvPr/>
          </p:nvSpPr>
          <p:spPr>
            <a:xfrm>
              <a:off x="4824414" y="3840163"/>
              <a:ext cx="676275" cy="703262"/>
            </a:xfrm>
            <a:custGeom>
              <a:avLst/>
              <a:gdLst>
                <a:gd name="connsiteX0" fmla="*/ 359568 w 676275"/>
                <a:gd name="connsiteY0" fmla="*/ 411957 h 702469"/>
                <a:gd name="connsiteX1" fmla="*/ 261937 w 676275"/>
                <a:gd name="connsiteY1" fmla="*/ 300038 h 702469"/>
                <a:gd name="connsiteX2" fmla="*/ 152400 w 676275"/>
                <a:gd name="connsiteY2" fmla="*/ 190500 h 702469"/>
                <a:gd name="connsiteX3" fmla="*/ 14287 w 676275"/>
                <a:gd name="connsiteY3" fmla="*/ 64294 h 702469"/>
                <a:gd name="connsiteX4" fmla="*/ 4762 w 676275"/>
                <a:gd name="connsiteY4" fmla="*/ 40482 h 702469"/>
                <a:gd name="connsiteX5" fmla="*/ 0 w 676275"/>
                <a:gd name="connsiteY5" fmla="*/ 19050 h 702469"/>
                <a:gd name="connsiteX6" fmla="*/ 4762 w 676275"/>
                <a:gd name="connsiteY6" fmla="*/ 4763 h 702469"/>
                <a:gd name="connsiteX7" fmla="*/ 16668 w 676275"/>
                <a:gd name="connsiteY7" fmla="*/ 0 h 702469"/>
                <a:gd name="connsiteX8" fmla="*/ 47625 w 676275"/>
                <a:gd name="connsiteY8" fmla="*/ 7144 h 702469"/>
                <a:gd name="connsiteX9" fmla="*/ 166687 w 676275"/>
                <a:gd name="connsiteY9" fmla="*/ 45244 h 702469"/>
                <a:gd name="connsiteX10" fmla="*/ 316706 w 676275"/>
                <a:gd name="connsiteY10" fmla="*/ 102394 h 702469"/>
                <a:gd name="connsiteX11" fmla="*/ 433387 w 676275"/>
                <a:gd name="connsiteY11" fmla="*/ 159544 h 702469"/>
                <a:gd name="connsiteX12" fmla="*/ 502443 w 676275"/>
                <a:gd name="connsiteY12" fmla="*/ 202407 h 702469"/>
                <a:gd name="connsiteX13" fmla="*/ 576262 w 676275"/>
                <a:gd name="connsiteY13" fmla="*/ 269082 h 702469"/>
                <a:gd name="connsiteX14" fmla="*/ 652462 w 676275"/>
                <a:gd name="connsiteY14" fmla="*/ 352425 h 702469"/>
                <a:gd name="connsiteX15" fmla="*/ 669131 w 676275"/>
                <a:gd name="connsiteY15" fmla="*/ 385763 h 702469"/>
                <a:gd name="connsiteX16" fmla="*/ 676275 w 676275"/>
                <a:gd name="connsiteY16" fmla="*/ 423863 h 702469"/>
                <a:gd name="connsiteX17" fmla="*/ 676275 w 676275"/>
                <a:gd name="connsiteY17" fmla="*/ 466725 h 702469"/>
                <a:gd name="connsiteX18" fmla="*/ 661987 w 676275"/>
                <a:gd name="connsiteY18" fmla="*/ 519113 h 702469"/>
                <a:gd name="connsiteX19" fmla="*/ 604837 w 676275"/>
                <a:gd name="connsiteY19" fmla="*/ 695325 h 702469"/>
                <a:gd name="connsiteX20" fmla="*/ 533400 w 676275"/>
                <a:gd name="connsiteY20" fmla="*/ 702469 h 702469"/>
                <a:gd name="connsiteX21" fmla="*/ 359568 w 676275"/>
                <a:gd name="connsiteY21" fmla="*/ 411957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76275" h="702469">
                  <a:moveTo>
                    <a:pt x="359568" y="411957"/>
                  </a:moveTo>
                  <a:lnTo>
                    <a:pt x="261937" y="300038"/>
                  </a:lnTo>
                  <a:lnTo>
                    <a:pt x="152400" y="190500"/>
                  </a:lnTo>
                  <a:lnTo>
                    <a:pt x="14287" y="64294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6668" y="0"/>
                  </a:lnTo>
                  <a:lnTo>
                    <a:pt x="47625" y="7144"/>
                  </a:lnTo>
                  <a:lnTo>
                    <a:pt x="166687" y="45244"/>
                  </a:lnTo>
                  <a:lnTo>
                    <a:pt x="316706" y="102394"/>
                  </a:lnTo>
                  <a:lnTo>
                    <a:pt x="433387" y="159544"/>
                  </a:lnTo>
                  <a:lnTo>
                    <a:pt x="502443" y="202407"/>
                  </a:lnTo>
                  <a:lnTo>
                    <a:pt x="576262" y="269082"/>
                  </a:lnTo>
                  <a:lnTo>
                    <a:pt x="652462" y="352425"/>
                  </a:lnTo>
                  <a:lnTo>
                    <a:pt x="669131" y="385763"/>
                  </a:lnTo>
                  <a:lnTo>
                    <a:pt x="676275" y="423863"/>
                  </a:lnTo>
                  <a:lnTo>
                    <a:pt x="676275" y="466725"/>
                  </a:lnTo>
                  <a:lnTo>
                    <a:pt x="661987" y="519113"/>
                  </a:lnTo>
                  <a:lnTo>
                    <a:pt x="604837" y="695325"/>
                  </a:lnTo>
                  <a:lnTo>
                    <a:pt x="533400" y="702469"/>
                  </a:lnTo>
                  <a:lnTo>
                    <a:pt x="359568" y="411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BC5678A3-C80D-4D8A-A845-46BBB93ED27B}"/>
                </a:ext>
              </a:extLst>
            </p:cNvPr>
            <p:cNvSpPr/>
            <p:nvPr/>
          </p:nvSpPr>
          <p:spPr>
            <a:xfrm>
              <a:off x="4808539" y="5010151"/>
              <a:ext cx="561975" cy="1058863"/>
            </a:xfrm>
            <a:custGeom>
              <a:avLst/>
              <a:gdLst>
                <a:gd name="connsiteX0" fmla="*/ 292894 w 561975"/>
                <a:gd name="connsiteY0" fmla="*/ 678656 h 1059656"/>
                <a:gd name="connsiteX1" fmla="*/ 252412 w 561975"/>
                <a:gd name="connsiteY1" fmla="*/ 381000 h 1059656"/>
                <a:gd name="connsiteX2" fmla="*/ 226219 w 561975"/>
                <a:gd name="connsiteY2" fmla="*/ 307181 h 1059656"/>
                <a:gd name="connsiteX3" fmla="*/ 178594 w 561975"/>
                <a:gd name="connsiteY3" fmla="*/ 223838 h 1059656"/>
                <a:gd name="connsiteX4" fmla="*/ 126206 w 561975"/>
                <a:gd name="connsiteY4" fmla="*/ 164306 h 1059656"/>
                <a:gd name="connsiteX5" fmla="*/ 64294 w 561975"/>
                <a:gd name="connsiteY5" fmla="*/ 104775 h 1059656"/>
                <a:gd name="connsiteX6" fmla="*/ 7144 w 561975"/>
                <a:gd name="connsiteY6" fmla="*/ 73819 h 1059656"/>
                <a:gd name="connsiteX7" fmla="*/ 0 w 561975"/>
                <a:gd name="connsiteY7" fmla="*/ 50006 h 1059656"/>
                <a:gd name="connsiteX8" fmla="*/ 9525 w 561975"/>
                <a:gd name="connsiteY8" fmla="*/ 23813 h 1059656"/>
                <a:gd name="connsiteX9" fmla="*/ 33337 w 561975"/>
                <a:gd name="connsiteY9" fmla="*/ 4763 h 1059656"/>
                <a:gd name="connsiteX10" fmla="*/ 71437 w 561975"/>
                <a:gd name="connsiteY10" fmla="*/ 0 h 1059656"/>
                <a:gd name="connsiteX11" fmla="*/ 157162 w 561975"/>
                <a:gd name="connsiteY11" fmla="*/ 9525 h 1059656"/>
                <a:gd name="connsiteX12" fmla="*/ 242887 w 561975"/>
                <a:gd name="connsiteY12" fmla="*/ 23813 h 1059656"/>
                <a:gd name="connsiteX13" fmla="*/ 383381 w 561975"/>
                <a:gd name="connsiteY13" fmla="*/ 69056 h 1059656"/>
                <a:gd name="connsiteX14" fmla="*/ 431006 w 561975"/>
                <a:gd name="connsiteY14" fmla="*/ 235744 h 1059656"/>
                <a:gd name="connsiteX15" fmla="*/ 540544 w 561975"/>
                <a:gd name="connsiteY15" fmla="*/ 711994 h 1059656"/>
                <a:gd name="connsiteX16" fmla="*/ 561975 w 561975"/>
                <a:gd name="connsiteY16" fmla="*/ 881063 h 1059656"/>
                <a:gd name="connsiteX17" fmla="*/ 521494 w 561975"/>
                <a:gd name="connsiteY17" fmla="*/ 1035844 h 1059656"/>
                <a:gd name="connsiteX18" fmla="*/ 504825 w 561975"/>
                <a:gd name="connsiteY18" fmla="*/ 1052513 h 1059656"/>
                <a:gd name="connsiteX19" fmla="*/ 481012 w 561975"/>
                <a:gd name="connsiteY19" fmla="*/ 1059656 h 1059656"/>
                <a:gd name="connsiteX20" fmla="*/ 457200 w 561975"/>
                <a:gd name="connsiteY20" fmla="*/ 1052513 h 1059656"/>
                <a:gd name="connsiteX21" fmla="*/ 416719 w 561975"/>
                <a:gd name="connsiteY21" fmla="*/ 1023938 h 1059656"/>
                <a:gd name="connsiteX22" fmla="*/ 366712 w 561975"/>
                <a:gd name="connsiteY22" fmla="*/ 976313 h 1059656"/>
                <a:gd name="connsiteX23" fmla="*/ 340519 w 561975"/>
                <a:gd name="connsiteY23" fmla="*/ 940594 h 1059656"/>
                <a:gd name="connsiteX24" fmla="*/ 323850 w 561975"/>
                <a:gd name="connsiteY24" fmla="*/ 885825 h 1059656"/>
                <a:gd name="connsiteX25" fmla="*/ 316706 w 561975"/>
                <a:gd name="connsiteY25" fmla="*/ 828675 h 1059656"/>
                <a:gd name="connsiteX26" fmla="*/ 292894 w 561975"/>
                <a:gd name="connsiteY26" fmla="*/ 6786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1975" h="1059656">
                  <a:moveTo>
                    <a:pt x="292894" y="678656"/>
                  </a:moveTo>
                  <a:lnTo>
                    <a:pt x="252412" y="381000"/>
                  </a:lnTo>
                  <a:lnTo>
                    <a:pt x="226219" y="307181"/>
                  </a:lnTo>
                  <a:lnTo>
                    <a:pt x="178594" y="223838"/>
                  </a:lnTo>
                  <a:lnTo>
                    <a:pt x="126206" y="164306"/>
                  </a:lnTo>
                  <a:lnTo>
                    <a:pt x="64294" y="104775"/>
                  </a:lnTo>
                  <a:lnTo>
                    <a:pt x="7144" y="73819"/>
                  </a:lnTo>
                  <a:lnTo>
                    <a:pt x="0" y="50006"/>
                  </a:lnTo>
                  <a:lnTo>
                    <a:pt x="9525" y="23813"/>
                  </a:lnTo>
                  <a:lnTo>
                    <a:pt x="33337" y="4763"/>
                  </a:lnTo>
                  <a:lnTo>
                    <a:pt x="71437" y="0"/>
                  </a:lnTo>
                  <a:lnTo>
                    <a:pt x="157162" y="9525"/>
                  </a:lnTo>
                  <a:lnTo>
                    <a:pt x="242887" y="23813"/>
                  </a:lnTo>
                  <a:lnTo>
                    <a:pt x="383381" y="69056"/>
                  </a:lnTo>
                  <a:lnTo>
                    <a:pt x="431006" y="235744"/>
                  </a:lnTo>
                  <a:lnTo>
                    <a:pt x="540544" y="711994"/>
                  </a:lnTo>
                  <a:lnTo>
                    <a:pt x="561975" y="881063"/>
                  </a:lnTo>
                  <a:lnTo>
                    <a:pt x="521494" y="1035844"/>
                  </a:lnTo>
                  <a:lnTo>
                    <a:pt x="504825" y="1052513"/>
                  </a:lnTo>
                  <a:lnTo>
                    <a:pt x="481012" y="1059656"/>
                  </a:lnTo>
                  <a:lnTo>
                    <a:pt x="457200" y="1052513"/>
                  </a:lnTo>
                  <a:lnTo>
                    <a:pt x="416719" y="1023938"/>
                  </a:lnTo>
                  <a:lnTo>
                    <a:pt x="366712" y="976313"/>
                  </a:lnTo>
                  <a:lnTo>
                    <a:pt x="340519" y="940594"/>
                  </a:lnTo>
                  <a:lnTo>
                    <a:pt x="323850" y="885825"/>
                  </a:lnTo>
                  <a:lnTo>
                    <a:pt x="316706" y="828675"/>
                  </a:lnTo>
                  <a:lnTo>
                    <a:pt x="292894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2EDC09A7-F10C-4706-BB26-31503C99D665}"/>
                </a:ext>
              </a:extLst>
            </p:cNvPr>
            <p:cNvSpPr/>
            <p:nvPr/>
          </p:nvSpPr>
          <p:spPr>
            <a:xfrm>
              <a:off x="5719764" y="1373189"/>
              <a:ext cx="555625" cy="1184275"/>
            </a:xfrm>
            <a:custGeom>
              <a:avLst/>
              <a:gdLst>
                <a:gd name="connsiteX0" fmla="*/ 235743 w 554831"/>
                <a:gd name="connsiteY0" fmla="*/ 878682 h 1183482"/>
                <a:gd name="connsiteX1" fmla="*/ 233362 w 554831"/>
                <a:gd name="connsiteY1" fmla="*/ 373857 h 1183482"/>
                <a:gd name="connsiteX2" fmla="*/ 223837 w 554831"/>
                <a:gd name="connsiteY2" fmla="*/ 316707 h 1183482"/>
                <a:gd name="connsiteX3" fmla="*/ 209550 w 554831"/>
                <a:gd name="connsiteY3" fmla="*/ 254794 h 1183482"/>
                <a:gd name="connsiteX4" fmla="*/ 190500 w 554831"/>
                <a:gd name="connsiteY4" fmla="*/ 209550 h 1183482"/>
                <a:gd name="connsiteX5" fmla="*/ 169068 w 554831"/>
                <a:gd name="connsiteY5" fmla="*/ 173832 h 1183482"/>
                <a:gd name="connsiteX6" fmla="*/ 133350 w 554831"/>
                <a:gd name="connsiteY6" fmla="*/ 133350 h 1183482"/>
                <a:gd name="connsiteX7" fmla="*/ 92868 w 554831"/>
                <a:gd name="connsiteY7" fmla="*/ 100013 h 1183482"/>
                <a:gd name="connsiteX8" fmla="*/ 35718 w 554831"/>
                <a:gd name="connsiteY8" fmla="*/ 71438 h 1183482"/>
                <a:gd name="connsiteX9" fmla="*/ 9525 w 554831"/>
                <a:gd name="connsiteY9" fmla="*/ 47625 h 1183482"/>
                <a:gd name="connsiteX10" fmla="*/ 0 w 554831"/>
                <a:gd name="connsiteY10" fmla="*/ 28575 h 1183482"/>
                <a:gd name="connsiteX11" fmla="*/ 4762 w 554831"/>
                <a:gd name="connsiteY11" fmla="*/ 14288 h 1183482"/>
                <a:gd name="connsiteX12" fmla="*/ 11906 w 554831"/>
                <a:gd name="connsiteY12" fmla="*/ 4763 h 1183482"/>
                <a:gd name="connsiteX13" fmla="*/ 33337 w 554831"/>
                <a:gd name="connsiteY13" fmla="*/ 0 h 1183482"/>
                <a:gd name="connsiteX14" fmla="*/ 90487 w 554831"/>
                <a:gd name="connsiteY14" fmla="*/ 0 h 1183482"/>
                <a:gd name="connsiteX15" fmla="*/ 171450 w 554831"/>
                <a:gd name="connsiteY15" fmla="*/ 7144 h 1183482"/>
                <a:gd name="connsiteX16" fmla="*/ 250031 w 554831"/>
                <a:gd name="connsiteY16" fmla="*/ 19050 h 1183482"/>
                <a:gd name="connsiteX17" fmla="*/ 316706 w 554831"/>
                <a:gd name="connsiteY17" fmla="*/ 40482 h 1183482"/>
                <a:gd name="connsiteX18" fmla="*/ 400050 w 554831"/>
                <a:gd name="connsiteY18" fmla="*/ 76200 h 1183482"/>
                <a:gd name="connsiteX19" fmla="*/ 476250 w 554831"/>
                <a:gd name="connsiteY19" fmla="*/ 121444 h 1183482"/>
                <a:gd name="connsiteX20" fmla="*/ 545306 w 554831"/>
                <a:gd name="connsiteY20" fmla="*/ 176213 h 1183482"/>
                <a:gd name="connsiteX21" fmla="*/ 554831 w 554831"/>
                <a:gd name="connsiteY21" fmla="*/ 195263 h 1183482"/>
                <a:gd name="connsiteX22" fmla="*/ 554831 w 554831"/>
                <a:gd name="connsiteY22" fmla="*/ 216694 h 1183482"/>
                <a:gd name="connsiteX23" fmla="*/ 550068 w 554831"/>
                <a:gd name="connsiteY23" fmla="*/ 247650 h 1183482"/>
                <a:gd name="connsiteX24" fmla="*/ 540543 w 554831"/>
                <a:gd name="connsiteY24" fmla="*/ 269082 h 1183482"/>
                <a:gd name="connsiteX25" fmla="*/ 526256 w 554831"/>
                <a:gd name="connsiteY25" fmla="*/ 292894 h 1183482"/>
                <a:gd name="connsiteX26" fmla="*/ 514350 w 554831"/>
                <a:gd name="connsiteY26" fmla="*/ 319088 h 1183482"/>
                <a:gd name="connsiteX27" fmla="*/ 502443 w 554831"/>
                <a:gd name="connsiteY27" fmla="*/ 366713 h 1183482"/>
                <a:gd name="connsiteX28" fmla="*/ 502443 w 554831"/>
                <a:gd name="connsiteY28" fmla="*/ 588169 h 1183482"/>
                <a:gd name="connsiteX29" fmla="*/ 481012 w 554831"/>
                <a:gd name="connsiteY29" fmla="*/ 759619 h 1183482"/>
                <a:gd name="connsiteX30" fmla="*/ 452437 w 554831"/>
                <a:gd name="connsiteY30" fmla="*/ 1157288 h 1183482"/>
                <a:gd name="connsiteX31" fmla="*/ 238125 w 554831"/>
                <a:gd name="connsiteY31" fmla="*/ 1183482 h 1183482"/>
                <a:gd name="connsiteX32" fmla="*/ 235743 w 554831"/>
                <a:gd name="connsiteY32" fmla="*/ 878682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4831" h="1183482">
                  <a:moveTo>
                    <a:pt x="235743" y="878682"/>
                  </a:moveTo>
                  <a:cubicBezTo>
                    <a:pt x="234949" y="710407"/>
                    <a:pt x="234156" y="542132"/>
                    <a:pt x="233362" y="373857"/>
                  </a:cubicBezTo>
                  <a:lnTo>
                    <a:pt x="223837" y="316707"/>
                  </a:lnTo>
                  <a:lnTo>
                    <a:pt x="209550" y="254794"/>
                  </a:lnTo>
                  <a:lnTo>
                    <a:pt x="190500" y="209550"/>
                  </a:lnTo>
                  <a:lnTo>
                    <a:pt x="169068" y="173832"/>
                  </a:lnTo>
                  <a:lnTo>
                    <a:pt x="133350" y="133350"/>
                  </a:lnTo>
                  <a:lnTo>
                    <a:pt x="92868" y="100013"/>
                  </a:lnTo>
                  <a:lnTo>
                    <a:pt x="35718" y="71438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4762" y="14288"/>
                  </a:lnTo>
                  <a:lnTo>
                    <a:pt x="11906" y="4763"/>
                  </a:lnTo>
                  <a:lnTo>
                    <a:pt x="33337" y="0"/>
                  </a:lnTo>
                  <a:lnTo>
                    <a:pt x="90487" y="0"/>
                  </a:lnTo>
                  <a:lnTo>
                    <a:pt x="171450" y="7144"/>
                  </a:lnTo>
                  <a:lnTo>
                    <a:pt x="250031" y="19050"/>
                  </a:lnTo>
                  <a:lnTo>
                    <a:pt x="316706" y="40482"/>
                  </a:lnTo>
                  <a:lnTo>
                    <a:pt x="400050" y="76200"/>
                  </a:lnTo>
                  <a:lnTo>
                    <a:pt x="476250" y="121444"/>
                  </a:lnTo>
                  <a:lnTo>
                    <a:pt x="545306" y="176213"/>
                  </a:lnTo>
                  <a:lnTo>
                    <a:pt x="554831" y="195263"/>
                  </a:lnTo>
                  <a:lnTo>
                    <a:pt x="554831" y="216694"/>
                  </a:lnTo>
                  <a:lnTo>
                    <a:pt x="550068" y="247650"/>
                  </a:lnTo>
                  <a:lnTo>
                    <a:pt x="540543" y="269082"/>
                  </a:lnTo>
                  <a:lnTo>
                    <a:pt x="526256" y="292894"/>
                  </a:lnTo>
                  <a:lnTo>
                    <a:pt x="514350" y="319088"/>
                  </a:lnTo>
                  <a:lnTo>
                    <a:pt x="502443" y="366713"/>
                  </a:lnTo>
                  <a:lnTo>
                    <a:pt x="502443" y="588169"/>
                  </a:lnTo>
                  <a:lnTo>
                    <a:pt x="481012" y="759619"/>
                  </a:lnTo>
                  <a:lnTo>
                    <a:pt x="452437" y="1157288"/>
                  </a:lnTo>
                  <a:lnTo>
                    <a:pt x="238125" y="1183482"/>
                  </a:lnTo>
                  <a:lnTo>
                    <a:pt x="235743" y="878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F25F2017-03F4-4431-B029-89769F638BC0}"/>
                </a:ext>
              </a:extLst>
            </p:cNvPr>
            <p:cNvSpPr/>
            <p:nvPr/>
          </p:nvSpPr>
          <p:spPr>
            <a:xfrm>
              <a:off x="4789489" y="2312988"/>
              <a:ext cx="2409825" cy="514350"/>
            </a:xfrm>
            <a:custGeom>
              <a:avLst/>
              <a:gdLst>
                <a:gd name="connsiteX0" fmla="*/ 1235869 w 2409825"/>
                <a:gd name="connsiteY0" fmla="*/ 338137 h 514350"/>
                <a:gd name="connsiteX1" fmla="*/ 912019 w 2409825"/>
                <a:gd name="connsiteY1" fmla="*/ 388144 h 514350"/>
                <a:gd name="connsiteX2" fmla="*/ 728662 w 2409825"/>
                <a:gd name="connsiteY2" fmla="*/ 423862 h 514350"/>
                <a:gd name="connsiteX3" fmla="*/ 661987 w 2409825"/>
                <a:gd name="connsiteY3" fmla="*/ 440531 h 514350"/>
                <a:gd name="connsiteX4" fmla="*/ 583406 w 2409825"/>
                <a:gd name="connsiteY4" fmla="*/ 461962 h 514350"/>
                <a:gd name="connsiteX5" fmla="*/ 431006 w 2409825"/>
                <a:gd name="connsiteY5" fmla="*/ 514350 h 514350"/>
                <a:gd name="connsiteX6" fmla="*/ 416719 w 2409825"/>
                <a:gd name="connsiteY6" fmla="*/ 514350 h 514350"/>
                <a:gd name="connsiteX7" fmla="*/ 352425 w 2409825"/>
                <a:gd name="connsiteY7" fmla="*/ 502444 h 514350"/>
                <a:gd name="connsiteX8" fmla="*/ 295275 w 2409825"/>
                <a:gd name="connsiteY8" fmla="*/ 485775 h 514350"/>
                <a:gd name="connsiteX9" fmla="*/ 240506 w 2409825"/>
                <a:gd name="connsiteY9" fmla="*/ 464344 h 514350"/>
                <a:gd name="connsiteX10" fmla="*/ 178594 w 2409825"/>
                <a:gd name="connsiteY10" fmla="*/ 433387 h 514350"/>
                <a:gd name="connsiteX11" fmla="*/ 123825 w 2409825"/>
                <a:gd name="connsiteY11" fmla="*/ 400050 h 514350"/>
                <a:gd name="connsiteX12" fmla="*/ 59531 w 2409825"/>
                <a:gd name="connsiteY12" fmla="*/ 352425 h 514350"/>
                <a:gd name="connsiteX13" fmla="*/ 21431 w 2409825"/>
                <a:gd name="connsiteY13" fmla="*/ 314325 h 514350"/>
                <a:gd name="connsiteX14" fmla="*/ 4762 w 2409825"/>
                <a:gd name="connsiteY14" fmla="*/ 290512 h 514350"/>
                <a:gd name="connsiteX15" fmla="*/ 0 w 2409825"/>
                <a:gd name="connsiteY15" fmla="*/ 266700 h 514350"/>
                <a:gd name="connsiteX16" fmla="*/ 7144 w 2409825"/>
                <a:gd name="connsiteY16" fmla="*/ 247650 h 514350"/>
                <a:gd name="connsiteX17" fmla="*/ 23812 w 2409825"/>
                <a:gd name="connsiteY17" fmla="*/ 240506 h 514350"/>
                <a:gd name="connsiteX18" fmla="*/ 54769 w 2409825"/>
                <a:gd name="connsiteY18" fmla="*/ 240506 h 514350"/>
                <a:gd name="connsiteX19" fmla="*/ 83344 w 2409825"/>
                <a:gd name="connsiteY19" fmla="*/ 247650 h 514350"/>
                <a:gd name="connsiteX20" fmla="*/ 119062 w 2409825"/>
                <a:gd name="connsiteY20" fmla="*/ 264319 h 514350"/>
                <a:gd name="connsiteX21" fmla="*/ 176212 w 2409825"/>
                <a:gd name="connsiteY21" fmla="*/ 280987 h 514350"/>
                <a:gd name="connsiteX22" fmla="*/ 230981 w 2409825"/>
                <a:gd name="connsiteY22" fmla="*/ 288131 h 514350"/>
                <a:gd name="connsiteX23" fmla="*/ 300037 w 2409825"/>
                <a:gd name="connsiteY23" fmla="*/ 290512 h 514350"/>
                <a:gd name="connsiteX24" fmla="*/ 364331 w 2409825"/>
                <a:gd name="connsiteY24" fmla="*/ 290512 h 514350"/>
                <a:gd name="connsiteX25" fmla="*/ 447675 w 2409825"/>
                <a:gd name="connsiteY25" fmla="*/ 283369 h 514350"/>
                <a:gd name="connsiteX26" fmla="*/ 654844 w 2409825"/>
                <a:gd name="connsiteY26" fmla="*/ 252412 h 514350"/>
                <a:gd name="connsiteX27" fmla="*/ 992981 w 2409825"/>
                <a:gd name="connsiteY27" fmla="*/ 204787 h 514350"/>
                <a:gd name="connsiteX28" fmla="*/ 1173956 w 2409825"/>
                <a:gd name="connsiteY28" fmla="*/ 178594 h 514350"/>
                <a:gd name="connsiteX29" fmla="*/ 1388269 w 2409825"/>
                <a:gd name="connsiteY29" fmla="*/ 140494 h 514350"/>
                <a:gd name="connsiteX30" fmla="*/ 1512094 w 2409825"/>
                <a:gd name="connsiteY30" fmla="*/ 121444 h 514350"/>
                <a:gd name="connsiteX31" fmla="*/ 1752600 w 2409825"/>
                <a:gd name="connsiteY31" fmla="*/ 88106 h 514350"/>
                <a:gd name="connsiteX32" fmla="*/ 1957387 w 2409825"/>
                <a:gd name="connsiteY32" fmla="*/ 50006 h 514350"/>
                <a:gd name="connsiteX33" fmla="*/ 2045494 w 2409825"/>
                <a:gd name="connsiteY33" fmla="*/ 21431 h 514350"/>
                <a:gd name="connsiteX34" fmla="*/ 2105025 w 2409825"/>
                <a:gd name="connsiteY34" fmla="*/ 0 h 514350"/>
                <a:gd name="connsiteX35" fmla="*/ 2126456 w 2409825"/>
                <a:gd name="connsiteY35" fmla="*/ 2381 h 514350"/>
                <a:gd name="connsiteX36" fmla="*/ 2197894 w 2409825"/>
                <a:gd name="connsiteY36" fmla="*/ 23812 h 514350"/>
                <a:gd name="connsiteX37" fmla="*/ 2245519 w 2409825"/>
                <a:gd name="connsiteY37" fmla="*/ 50006 h 514350"/>
                <a:gd name="connsiteX38" fmla="*/ 2286000 w 2409825"/>
                <a:gd name="connsiteY38" fmla="*/ 73819 h 514350"/>
                <a:gd name="connsiteX39" fmla="*/ 2321719 w 2409825"/>
                <a:gd name="connsiteY39" fmla="*/ 104775 h 514350"/>
                <a:gd name="connsiteX40" fmla="*/ 2357437 w 2409825"/>
                <a:gd name="connsiteY40" fmla="*/ 138112 h 514350"/>
                <a:gd name="connsiteX41" fmla="*/ 2383631 w 2409825"/>
                <a:gd name="connsiteY41" fmla="*/ 164306 h 514350"/>
                <a:gd name="connsiteX42" fmla="*/ 2405062 w 2409825"/>
                <a:gd name="connsiteY42" fmla="*/ 195262 h 514350"/>
                <a:gd name="connsiteX43" fmla="*/ 2409825 w 2409825"/>
                <a:gd name="connsiteY43" fmla="*/ 216694 h 514350"/>
                <a:gd name="connsiteX44" fmla="*/ 2409825 w 2409825"/>
                <a:gd name="connsiteY44" fmla="*/ 240506 h 514350"/>
                <a:gd name="connsiteX45" fmla="*/ 2402681 w 2409825"/>
                <a:gd name="connsiteY45" fmla="*/ 259556 h 514350"/>
                <a:gd name="connsiteX46" fmla="*/ 2386012 w 2409825"/>
                <a:gd name="connsiteY46" fmla="*/ 273844 h 514350"/>
                <a:gd name="connsiteX47" fmla="*/ 2357437 w 2409825"/>
                <a:gd name="connsiteY47" fmla="*/ 283369 h 514350"/>
                <a:gd name="connsiteX48" fmla="*/ 2321719 w 2409825"/>
                <a:gd name="connsiteY48" fmla="*/ 288131 h 514350"/>
                <a:gd name="connsiteX49" fmla="*/ 2257425 w 2409825"/>
                <a:gd name="connsiteY49" fmla="*/ 285750 h 514350"/>
                <a:gd name="connsiteX50" fmla="*/ 2166937 w 2409825"/>
                <a:gd name="connsiteY50" fmla="*/ 273844 h 514350"/>
                <a:gd name="connsiteX51" fmla="*/ 2033587 w 2409825"/>
                <a:gd name="connsiteY51" fmla="*/ 266700 h 514350"/>
                <a:gd name="connsiteX52" fmla="*/ 1883569 w 2409825"/>
                <a:gd name="connsiteY52" fmla="*/ 269081 h 514350"/>
                <a:gd name="connsiteX53" fmla="*/ 1666875 w 2409825"/>
                <a:gd name="connsiteY53" fmla="*/ 288131 h 514350"/>
                <a:gd name="connsiteX54" fmla="*/ 1235869 w 2409825"/>
                <a:gd name="connsiteY54" fmla="*/ 33813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9825" h="514350">
                  <a:moveTo>
                    <a:pt x="1235869" y="338137"/>
                  </a:moveTo>
                  <a:lnTo>
                    <a:pt x="912019" y="388144"/>
                  </a:lnTo>
                  <a:lnTo>
                    <a:pt x="728662" y="423862"/>
                  </a:lnTo>
                  <a:lnTo>
                    <a:pt x="661987" y="440531"/>
                  </a:lnTo>
                  <a:lnTo>
                    <a:pt x="583406" y="461962"/>
                  </a:lnTo>
                  <a:lnTo>
                    <a:pt x="431006" y="514350"/>
                  </a:lnTo>
                  <a:lnTo>
                    <a:pt x="416719" y="514350"/>
                  </a:lnTo>
                  <a:lnTo>
                    <a:pt x="352425" y="502444"/>
                  </a:lnTo>
                  <a:lnTo>
                    <a:pt x="295275" y="485775"/>
                  </a:lnTo>
                  <a:lnTo>
                    <a:pt x="240506" y="464344"/>
                  </a:lnTo>
                  <a:lnTo>
                    <a:pt x="178594" y="433387"/>
                  </a:lnTo>
                  <a:lnTo>
                    <a:pt x="123825" y="400050"/>
                  </a:lnTo>
                  <a:lnTo>
                    <a:pt x="59531" y="352425"/>
                  </a:lnTo>
                  <a:lnTo>
                    <a:pt x="21431" y="314325"/>
                  </a:lnTo>
                  <a:lnTo>
                    <a:pt x="4762" y="290512"/>
                  </a:lnTo>
                  <a:lnTo>
                    <a:pt x="0" y="266700"/>
                  </a:lnTo>
                  <a:lnTo>
                    <a:pt x="7144" y="247650"/>
                  </a:lnTo>
                  <a:lnTo>
                    <a:pt x="23812" y="240506"/>
                  </a:lnTo>
                  <a:lnTo>
                    <a:pt x="54769" y="240506"/>
                  </a:lnTo>
                  <a:lnTo>
                    <a:pt x="83344" y="247650"/>
                  </a:lnTo>
                  <a:lnTo>
                    <a:pt x="119062" y="264319"/>
                  </a:lnTo>
                  <a:lnTo>
                    <a:pt x="176212" y="280987"/>
                  </a:lnTo>
                  <a:lnTo>
                    <a:pt x="230981" y="288131"/>
                  </a:lnTo>
                  <a:lnTo>
                    <a:pt x="300037" y="290512"/>
                  </a:lnTo>
                  <a:lnTo>
                    <a:pt x="364331" y="290512"/>
                  </a:lnTo>
                  <a:lnTo>
                    <a:pt x="447675" y="283369"/>
                  </a:lnTo>
                  <a:lnTo>
                    <a:pt x="654844" y="252412"/>
                  </a:lnTo>
                  <a:lnTo>
                    <a:pt x="992981" y="204787"/>
                  </a:lnTo>
                  <a:lnTo>
                    <a:pt x="1173956" y="178594"/>
                  </a:lnTo>
                  <a:lnTo>
                    <a:pt x="1388269" y="140494"/>
                  </a:lnTo>
                  <a:lnTo>
                    <a:pt x="1512094" y="121444"/>
                  </a:lnTo>
                  <a:lnTo>
                    <a:pt x="1752600" y="88106"/>
                  </a:lnTo>
                  <a:lnTo>
                    <a:pt x="1957387" y="50006"/>
                  </a:lnTo>
                  <a:lnTo>
                    <a:pt x="2045494" y="21431"/>
                  </a:lnTo>
                  <a:lnTo>
                    <a:pt x="2105025" y="0"/>
                  </a:lnTo>
                  <a:lnTo>
                    <a:pt x="2126456" y="2381"/>
                  </a:lnTo>
                  <a:lnTo>
                    <a:pt x="2197894" y="23812"/>
                  </a:lnTo>
                  <a:lnTo>
                    <a:pt x="2245519" y="50006"/>
                  </a:lnTo>
                  <a:lnTo>
                    <a:pt x="2286000" y="73819"/>
                  </a:lnTo>
                  <a:lnTo>
                    <a:pt x="2321719" y="104775"/>
                  </a:lnTo>
                  <a:lnTo>
                    <a:pt x="2357437" y="138112"/>
                  </a:lnTo>
                  <a:lnTo>
                    <a:pt x="2383631" y="164306"/>
                  </a:lnTo>
                  <a:lnTo>
                    <a:pt x="2405062" y="195262"/>
                  </a:lnTo>
                  <a:lnTo>
                    <a:pt x="2409825" y="216694"/>
                  </a:lnTo>
                  <a:lnTo>
                    <a:pt x="2409825" y="240506"/>
                  </a:lnTo>
                  <a:lnTo>
                    <a:pt x="2402681" y="259556"/>
                  </a:lnTo>
                  <a:lnTo>
                    <a:pt x="2386012" y="273844"/>
                  </a:lnTo>
                  <a:lnTo>
                    <a:pt x="2357437" y="283369"/>
                  </a:lnTo>
                  <a:lnTo>
                    <a:pt x="2321719" y="288131"/>
                  </a:lnTo>
                  <a:lnTo>
                    <a:pt x="2257425" y="285750"/>
                  </a:lnTo>
                  <a:lnTo>
                    <a:pt x="2166937" y="273844"/>
                  </a:lnTo>
                  <a:lnTo>
                    <a:pt x="2033587" y="266700"/>
                  </a:lnTo>
                  <a:lnTo>
                    <a:pt x="1883569" y="269081"/>
                  </a:lnTo>
                  <a:lnTo>
                    <a:pt x="1666875" y="288131"/>
                  </a:lnTo>
                  <a:lnTo>
                    <a:pt x="123586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E24C6B3F-D5E3-44DE-9E98-9DF2FB48336A}"/>
                </a:ext>
              </a:extLst>
            </p:cNvPr>
            <p:cNvSpPr/>
            <p:nvPr/>
          </p:nvSpPr>
          <p:spPr>
            <a:xfrm>
              <a:off x="5062539" y="2868613"/>
              <a:ext cx="2219325" cy="920750"/>
            </a:xfrm>
            <a:custGeom>
              <a:avLst/>
              <a:gdLst>
                <a:gd name="connsiteX0" fmla="*/ 983579 w 2219448"/>
                <a:gd name="connsiteY0" fmla="*/ 309563 h 919163"/>
                <a:gd name="connsiteX1" fmla="*/ 138235 w 2219448"/>
                <a:gd name="connsiteY1" fmla="*/ 438150 h 919163"/>
                <a:gd name="connsiteX2" fmla="*/ 64416 w 2219448"/>
                <a:gd name="connsiteY2" fmla="*/ 259557 h 919163"/>
                <a:gd name="connsiteX3" fmla="*/ 195385 w 2219448"/>
                <a:gd name="connsiteY3" fmla="*/ 247650 h 919163"/>
                <a:gd name="connsiteX4" fmla="*/ 462085 w 2219448"/>
                <a:gd name="connsiteY4" fmla="*/ 214313 h 919163"/>
                <a:gd name="connsiteX5" fmla="*/ 859754 w 2219448"/>
                <a:gd name="connsiteY5" fmla="*/ 164307 h 919163"/>
                <a:gd name="connsiteX6" fmla="*/ 1228848 w 2219448"/>
                <a:gd name="connsiteY6" fmla="*/ 114300 h 919163"/>
                <a:gd name="connsiteX7" fmla="*/ 1762248 w 2219448"/>
                <a:gd name="connsiteY7" fmla="*/ 47625 h 919163"/>
                <a:gd name="connsiteX8" fmla="*/ 1797966 w 2219448"/>
                <a:gd name="connsiteY8" fmla="*/ 26194 h 919163"/>
                <a:gd name="connsiteX9" fmla="*/ 1833685 w 2219448"/>
                <a:gd name="connsiteY9" fmla="*/ 9525 h 919163"/>
                <a:gd name="connsiteX10" fmla="*/ 1857498 w 2219448"/>
                <a:gd name="connsiteY10" fmla="*/ 4763 h 919163"/>
                <a:gd name="connsiteX11" fmla="*/ 1907504 w 2219448"/>
                <a:gd name="connsiteY11" fmla="*/ 0 h 919163"/>
                <a:gd name="connsiteX12" fmla="*/ 1959891 w 2219448"/>
                <a:gd name="connsiteY12" fmla="*/ 9525 h 919163"/>
                <a:gd name="connsiteX13" fmla="*/ 2017041 w 2219448"/>
                <a:gd name="connsiteY13" fmla="*/ 47625 h 919163"/>
                <a:gd name="connsiteX14" fmla="*/ 2155154 w 2219448"/>
                <a:gd name="connsiteY14" fmla="*/ 154782 h 919163"/>
                <a:gd name="connsiteX15" fmla="*/ 2205160 w 2219448"/>
                <a:gd name="connsiteY15" fmla="*/ 195263 h 919163"/>
                <a:gd name="connsiteX16" fmla="*/ 2219448 w 2219448"/>
                <a:gd name="connsiteY16" fmla="*/ 216694 h 919163"/>
                <a:gd name="connsiteX17" fmla="*/ 2219448 w 2219448"/>
                <a:gd name="connsiteY17" fmla="*/ 242888 h 919163"/>
                <a:gd name="connsiteX18" fmla="*/ 2209923 w 2219448"/>
                <a:gd name="connsiteY18" fmla="*/ 278607 h 919163"/>
                <a:gd name="connsiteX19" fmla="*/ 2186110 w 2219448"/>
                <a:gd name="connsiteY19" fmla="*/ 316707 h 919163"/>
                <a:gd name="connsiteX20" fmla="*/ 2140866 w 2219448"/>
                <a:gd name="connsiteY20" fmla="*/ 364332 h 919163"/>
                <a:gd name="connsiteX21" fmla="*/ 2064666 w 2219448"/>
                <a:gd name="connsiteY21" fmla="*/ 533400 h 919163"/>
                <a:gd name="connsiteX22" fmla="*/ 1978941 w 2219448"/>
                <a:gd name="connsiteY22" fmla="*/ 723900 h 919163"/>
                <a:gd name="connsiteX23" fmla="*/ 1962273 w 2219448"/>
                <a:gd name="connsiteY23" fmla="*/ 804863 h 919163"/>
                <a:gd name="connsiteX24" fmla="*/ 1959891 w 2219448"/>
                <a:gd name="connsiteY24" fmla="*/ 866775 h 919163"/>
                <a:gd name="connsiteX25" fmla="*/ 1952748 w 2219448"/>
                <a:gd name="connsiteY25" fmla="*/ 883444 h 919163"/>
                <a:gd name="connsiteX26" fmla="*/ 1912266 w 2219448"/>
                <a:gd name="connsiteY26" fmla="*/ 916782 h 919163"/>
                <a:gd name="connsiteX27" fmla="*/ 1878929 w 2219448"/>
                <a:gd name="connsiteY27" fmla="*/ 919163 h 919163"/>
                <a:gd name="connsiteX28" fmla="*/ 1845591 w 2219448"/>
                <a:gd name="connsiteY28" fmla="*/ 904875 h 919163"/>
                <a:gd name="connsiteX29" fmla="*/ 1826541 w 2219448"/>
                <a:gd name="connsiteY29" fmla="*/ 892969 h 919163"/>
                <a:gd name="connsiteX30" fmla="*/ 1809873 w 2219448"/>
                <a:gd name="connsiteY30" fmla="*/ 878682 h 919163"/>
                <a:gd name="connsiteX31" fmla="*/ 1795585 w 2219448"/>
                <a:gd name="connsiteY31" fmla="*/ 857250 h 919163"/>
                <a:gd name="connsiteX32" fmla="*/ 1786060 w 2219448"/>
                <a:gd name="connsiteY32" fmla="*/ 831057 h 919163"/>
                <a:gd name="connsiteX33" fmla="*/ 1786060 w 2219448"/>
                <a:gd name="connsiteY33" fmla="*/ 809625 h 919163"/>
                <a:gd name="connsiteX34" fmla="*/ 1788441 w 2219448"/>
                <a:gd name="connsiteY34" fmla="*/ 623888 h 919163"/>
                <a:gd name="connsiteX35" fmla="*/ 1831304 w 2219448"/>
                <a:gd name="connsiteY35" fmla="*/ 378619 h 919163"/>
                <a:gd name="connsiteX36" fmla="*/ 1847973 w 2219448"/>
                <a:gd name="connsiteY36" fmla="*/ 285750 h 919163"/>
                <a:gd name="connsiteX37" fmla="*/ 1852735 w 2219448"/>
                <a:gd name="connsiteY37" fmla="*/ 245269 h 919163"/>
                <a:gd name="connsiteX38" fmla="*/ 1845591 w 2219448"/>
                <a:gd name="connsiteY38" fmla="*/ 226219 h 919163"/>
                <a:gd name="connsiteX39" fmla="*/ 1826541 w 2219448"/>
                <a:gd name="connsiteY39" fmla="*/ 214313 h 919163"/>
                <a:gd name="connsiteX40" fmla="*/ 1795585 w 2219448"/>
                <a:gd name="connsiteY40" fmla="*/ 204788 h 919163"/>
                <a:gd name="connsiteX41" fmla="*/ 1719385 w 2219448"/>
                <a:gd name="connsiteY41" fmla="*/ 209550 h 919163"/>
                <a:gd name="connsiteX42" fmla="*/ 983579 w 2219448"/>
                <a:gd name="connsiteY42" fmla="*/ 309563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9448" h="919163">
                  <a:moveTo>
                    <a:pt x="983579" y="309563"/>
                  </a:moveTo>
                  <a:lnTo>
                    <a:pt x="138235" y="438150"/>
                  </a:lnTo>
                  <a:cubicBezTo>
                    <a:pt x="112956" y="378902"/>
                    <a:pt x="0" y="259557"/>
                    <a:pt x="64416" y="259557"/>
                  </a:cubicBezTo>
                  <a:lnTo>
                    <a:pt x="195385" y="247650"/>
                  </a:lnTo>
                  <a:lnTo>
                    <a:pt x="462085" y="214313"/>
                  </a:lnTo>
                  <a:lnTo>
                    <a:pt x="859754" y="164307"/>
                  </a:lnTo>
                  <a:lnTo>
                    <a:pt x="1228848" y="114300"/>
                  </a:lnTo>
                  <a:lnTo>
                    <a:pt x="1762248" y="47625"/>
                  </a:lnTo>
                  <a:lnTo>
                    <a:pt x="1797966" y="26194"/>
                  </a:lnTo>
                  <a:lnTo>
                    <a:pt x="1833685" y="9525"/>
                  </a:lnTo>
                  <a:lnTo>
                    <a:pt x="1857498" y="4763"/>
                  </a:lnTo>
                  <a:lnTo>
                    <a:pt x="1907504" y="0"/>
                  </a:lnTo>
                  <a:lnTo>
                    <a:pt x="1959891" y="9525"/>
                  </a:lnTo>
                  <a:lnTo>
                    <a:pt x="2017041" y="47625"/>
                  </a:lnTo>
                  <a:lnTo>
                    <a:pt x="2155154" y="154782"/>
                  </a:lnTo>
                  <a:lnTo>
                    <a:pt x="2205160" y="195263"/>
                  </a:lnTo>
                  <a:lnTo>
                    <a:pt x="2219448" y="216694"/>
                  </a:lnTo>
                  <a:lnTo>
                    <a:pt x="2219448" y="242888"/>
                  </a:lnTo>
                  <a:lnTo>
                    <a:pt x="2209923" y="278607"/>
                  </a:lnTo>
                  <a:lnTo>
                    <a:pt x="2186110" y="316707"/>
                  </a:lnTo>
                  <a:lnTo>
                    <a:pt x="2140866" y="364332"/>
                  </a:lnTo>
                  <a:lnTo>
                    <a:pt x="2064666" y="533400"/>
                  </a:lnTo>
                  <a:lnTo>
                    <a:pt x="1978941" y="723900"/>
                  </a:lnTo>
                  <a:lnTo>
                    <a:pt x="1962273" y="804863"/>
                  </a:lnTo>
                  <a:lnTo>
                    <a:pt x="1959891" y="866775"/>
                  </a:lnTo>
                  <a:lnTo>
                    <a:pt x="1952748" y="883444"/>
                  </a:lnTo>
                  <a:lnTo>
                    <a:pt x="1912266" y="916782"/>
                  </a:lnTo>
                  <a:lnTo>
                    <a:pt x="1878929" y="919163"/>
                  </a:lnTo>
                  <a:lnTo>
                    <a:pt x="1845591" y="904875"/>
                  </a:lnTo>
                  <a:lnTo>
                    <a:pt x="1826541" y="892969"/>
                  </a:lnTo>
                  <a:lnTo>
                    <a:pt x="1809873" y="878682"/>
                  </a:lnTo>
                  <a:lnTo>
                    <a:pt x="1795585" y="857250"/>
                  </a:lnTo>
                  <a:lnTo>
                    <a:pt x="1786060" y="831057"/>
                  </a:lnTo>
                  <a:lnTo>
                    <a:pt x="1786060" y="809625"/>
                  </a:lnTo>
                  <a:cubicBezTo>
                    <a:pt x="1786854" y="747713"/>
                    <a:pt x="1787647" y="685800"/>
                    <a:pt x="1788441" y="623888"/>
                  </a:cubicBezTo>
                  <a:lnTo>
                    <a:pt x="1831304" y="378619"/>
                  </a:lnTo>
                  <a:lnTo>
                    <a:pt x="1847973" y="285750"/>
                  </a:lnTo>
                  <a:lnTo>
                    <a:pt x="1852735" y="245269"/>
                  </a:lnTo>
                  <a:lnTo>
                    <a:pt x="1845591" y="226219"/>
                  </a:lnTo>
                  <a:lnTo>
                    <a:pt x="1826541" y="214313"/>
                  </a:lnTo>
                  <a:lnTo>
                    <a:pt x="1795585" y="204788"/>
                  </a:lnTo>
                  <a:lnTo>
                    <a:pt x="1719385" y="209550"/>
                  </a:lnTo>
                  <a:lnTo>
                    <a:pt x="983579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3A54E0BC-96D0-42E7-91A4-8CD081A5EEB3}"/>
                </a:ext>
              </a:extLst>
            </p:cNvPr>
            <p:cNvSpPr/>
            <p:nvPr/>
          </p:nvSpPr>
          <p:spPr>
            <a:xfrm>
              <a:off x="5287963" y="3475039"/>
              <a:ext cx="1600200" cy="365125"/>
            </a:xfrm>
            <a:custGeom>
              <a:avLst/>
              <a:gdLst>
                <a:gd name="connsiteX0" fmla="*/ 697707 w 1600200"/>
                <a:gd name="connsiteY0" fmla="*/ 292894 h 366712"/>
                <a:gd name="connsiteX1" fmla="*/ 119063 w 1600200"/>
                <a:gd name="connsiteY1" fmla="*/ 366712 h 366712"/>
                <a:gd name="connsiteX2" fmla="*/ 0 w 1600200"/>
                <a:gd name="connsiteY2" fmla="*/ 157162 h 366712"/>
                <a:gd name="connsiteX3" fmla="*/ 381000 w 1600200"/>
                <a:gd name="connsiteY3" fmla="*/ 154781 h 366712"/>
                <a:gd name="connsiteX4" fmla="*/ 576263 w 1600200"/>
                <a:gd name="connsiteY4" fmla="*/ 126206 h 366712"/>
                <a:gd name="connsiteX5" fmla="*/ 888207 w 1600200"/>
                <a:gd name="connsiteY5" fmla="*/ 78581 h 366712"/>
                <a:gd name="connsiteX6" fmla="*/ 1400175 w 1600200"/>
                <a:gd name="connsiteY6" fmla="*/ 0 h 366712"/>
                <a:gd name="connsiteX7" fmla="*/ 1595438 w 1600200"/>
                <a:gd name="connsiteY7" fmla="*/ 28575 h 366712"/>
                <a:gd name="connsiteX8" fmla="*/ 1600200 w 1600200"/>
                <a:gd name="connsiteY8" fmla="*/ 197644 h 366712"/>
                <a:gd name="connsiteX9" fmla="*/ 1231107 w 1600200"/>
                <a:gd name="connsiteY9" fmla="*/ 233362 h 366712"/>
                <a:gd name="connsiteX10" fmla="*/ 697707 w 1600200"/>
                <a:gd name="connsiteY10" fmla="*/ 29289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0200" h="366712">
                  <a:moveTo>
                    <a:pt x="697707" y="292894"/>
                  </a:moveTo>
                  <a:lnTo>
                    <a:pt x="119063" y="366712"/>
                  </a:lnTo>
                  <a:lnTo>
                    <a:pt x="0" y="157162"/>
                  </a:lnTo>
                  <a:lnTo>
                    <a:pt x="381000" y="154781"/>
                  </a:lnTo>
                  <a:lnTo>
                    <a:pt x="576263" y="126206"/>
                  </a:lnTo>
                  <a:lnTo>
                    <a:pt x="888207" y="78581"/>
                  </a:lnTo>
                  <a:lnTo>
                    <a:pt x="1400175" y="0"/>
                  </a:lnTo>
                  <a:lnTo>
                    <a:pt x="1595438" y="28575"/>
                  </a:lnTo>
                  <a:lnTo>
                    <a:pt x="1600200" y="197644"/>
                  </a:lnTo>
                  <a:lnTo>
                    <a:pt x="1231107" y="233362"/>
                  </a:lnTo>
                  <a:lnTo>
                    <a:pt x="69770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A20F66AD-6796-4C45-8734-C5DB6CBF3085}"/>
                </a:ext>
              </a:extLst>
            </p:cNvPr>
            <p:cNvSpPr/>
            <p:nvPr/>
          </p:nvSpPr>
          <p:spPr>
            <a:xfrm>
              <a:off x="6542088" y="3678239"/>
              <a:ext cx="781050" cy="750887"/>
            </a:xfrm>
            <a:custGeom>
              <a:avLst/>
              <a:gdLst>
                <a:gd name="connsiteX0" fmla="*/ 240506 w 781050"/>
                <a:gd name="connsiteY0" fmla="*/ 404813 h 750094"/>
                <a:gd name="connsiteX1" fmla="*/ 309562 w 781050"/>
                <a:gd name="connsiteY1" fmla="*/ 285750 h 750094"/>
                <a:gd name="connsiteX2" fmla="*/ 404812 w 781050"/>
                <a:gd name="connsiteY2" fmla="*/ 80963 h 750094"/>
                <a:gd name="connsiteX3" fmla="*/ 419100 w 781050"/>
                <a:gd name="connsiteY3" fmla="*/ 0 h 750094"/>
                <a:gd name="connsiteX4" fmla="*/ 542925 w 781050"/>
                <a:gd name="connsiteY4" fmla="*/ 33338 h 750094"/>
                <a:gd name="connsiteX5" fmla="*/ 623887 w 781050"/>
                <a:gd name="connsiteY5" fmla="*/ 66675 h 750094"/>
                <a:gd name="connsiteX6" fmla="*/ 695325 w 781050"/>
                <a:gd name="connsiteY6" fmla="*/ 104775 h 750094"/>
                <a:gd name="connsiteX7" fmla="*/ 740569 w 781050"/>
                <a:gd name="connsiteY7" fmla="*/ 138113 h 750094"/>
                <a:gd name="connsiteX8" fmla="*/ 766762 w 781050"/>
                <a:gd name="connsiteY8" fmla="*/ 166688 h 750094"/>
                <a:gd name="connsiteX9" fmla="*/ 778669 w 781050"/>
                <a:gd name="connsiteY9" fmla="*/ 185738 h 750094"/>
                <a:gd name="connsiteX10" fmla="*/ 781050 w 781050"/>
                <a:gd name="connsiteY10" fmla="*/ 211932 h 750094"/>
                <a:gd name="connsiteX11" fmla="*/ 766762 w 781050"/>
                <a:gd name="connsiteY11" fmla="*/ 254794 h 750094"/>
                <a:gd name="connsiteX12" fmla="*/ 740569 w 781050"/>
                <a:gd name="connsiteY12" fmla="*/ 266700 h 750094"/>
                <a:gd name="connsiteX13" fmla="*/ 628650 w 781050"/>
                <a:gd name="connsiteY13" fmla="*/ 304800 h 750094"/>
                <a:gd name="connsiteX14" fmla="*/ 602456 w 781050"/>
                <a:gd name="connsiteY14" fmla="*/ 319088 h 750094"/>
                <a:gd name="connsiteX15" fmla="*/ 97631 w 781050"/>
                <a:gd name="connsiteY15" fmla="*/ 747713 h 750094"/>
                <a:gd name="connsiteX16" fmla="*/ 0 w 781050"/>
                <a:gd name="connsiteY16" fmla="*/ 750094 h 750094"/>
                <a:gd name="connsiteX17" fmla="*/ 57150 w 781050"/>
                <a:gd name="connsiteY17" fmla="*/ 652463 h 750094"/>
                <a:gd name="connsiteX18" fmla="*/ 240506 w 781050"/>
                <a:gd name="connsiteY18" fmla="*/ 4048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50" h="750094">
                  <a:moveTo>
                    <a:pt x="240506" y="404813"/>
                  </a:moveTo>
                  <a:lnTo>
                    <a:pt x="309562" y="285750"/>
                  </a:lnTo>
                  <a:lnTo>
                    <a:pt x="404812" y="80963"/>
                  </a:lnTo>
                  <a:lnTo>
                    <a:pt x="419100" y="0"/>
                  </a:lnTo>
                  <a:lnTo>
                    <a:pt x="542925" y="33338"/>
                  </a:lnTo>
                  <a:lnTo>
                    <a:pt x="623887" y="66675"/>
                  </a:lnTo>
                  <a:lnTo>
                    <a:pt x="695325" y="104775"/>
                  </a:lnTo>
                  <a:lnTo>
                    <a:pt x="740569" y="138113"/>
                  </a:lnTo>
                  <a:lnTo>
                    <a:pt x="766762" y="166688"/>
                  </a:lnTo>
                  <a:lnTo>
                    <a:pt x="778669" y="185738"/>
                  </a:lnTo>
                  <a:lnTo>
                    <a:pt x="781050" y="211932"/>
                  </a:lnTo>
                  <a:lnTo>
                    <a:pt x="766762" y="254794"/>
                  </a:lnTo>
                  <a:lnTo>
                    <a:pt x="740569" y="266700"/>
                  </a:lnTo>
                  <a:lnTo>
                    <a:pt x="628650" y="304800"/>
                  </a:lnTo>
                  <a:lnTo>
                    <a:pt x="602456" y="319088"/>
                  </a:lnTo>
                  <a:lnTo>
                    <a:pt x="97631" y="747713"/>
                  </a:lnTo>
                  <a:lnTo>
                    <a:pt x="0" y="750094"/>
                  </a:lnTo>
                  <a:lnTo>
                    <a:pt x="57150" y="652463"/>
                  </a:lnTo>
                  <a:lnTo>
                    <a:pt x="240506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B7BC9DFB-0F49-4D58-9A8A-0774249288AC}"/>
                </a:ext>
              </a:extLst>
            </p:cNvPr>
            <p:cNvSpPr/>
            <p:nvPr/>
          </p:nvSpPr>
          <p:spPr>
            <a:xfrm>
              <a:off x="3863976" y="4160838"/>
              <a:ext cx="4479925" cy="762000"/>
            </a:xfrm>
            <a:custGeom>
              <a:avLst/>
              <a:gdLst>
                <a:gd name="connsiteX0" fmla="*/ 1912620 w 4480560"/>
                <a:gd name="connsiteY0" fmla="*/ 445770 h 762000"/>
                <a:gd name="connsiteX1" fmla="*/ 1584960 w 4480560"/>
                <a:gd name="connsiteY1" fmla="*/ 502920 h 762000"/>
                <a:gd name="connsiteX2" fmla="*/ 1253490 w 4480560"/>
                <a:gd name="connsiteY2" fmla="*/ 567690 h 762000"/>
                <a:gd name="connsiteX3" fmla="*/ 925830 w 4480560"/>
                <a:gd name="connsiteY3" fmla="*/ 643890 h 762000"/>
                <a:gd name="connsiteX4" fmla="*/ 815340 w 4480560"/>
                <a:gd name="connsiteY4" fmla="*/ 674370 h 762000"/>
                <a:gd name="connsiteX5" fmla="*/ 681990 w 4480560"/>
                <a:gd name="connsiteY5" fmla="*/ 723900 h 762000"/>
                <a:gd name="connsiteX6" fmla="*/ 582930 w 4480560"/>
                <a:gd name="connsiteY6" fmla="*/ 762000 h 762000"/>
                <a:gd name="connsiteX7" fmla="*/ 541020 w 4480560"/>
                <a:gd name="connsiteY7" fmla="*/ 762000 h 762000"/>
                <a:gd name="connsiteX8" fmla="*/ 457200 w 4480560"/>
                <a:gd name="connsiteY8" fmla="*/ 739140 h 762000"/>
                <a:gd name="connsiteX9" fmla="*/ 346710 w 4480560"/>
                <a:gd name="connsiteY9" fmla="*/ 697230 h 762000"/>
                <a:gd name="connsiteX10" fmla="*/ 232410 w 4480560"/>
                <a:gd name="connsiteY10" fmla="*/ 632460 h 762000"/>
                <a:gd name="connsiteX11" fmla="*/ 160020 w 4480560"/>
                <a:gd name="connsiteY11" fmla="*/ 575310 h 762000"/>
                <a:gd name="connsiteX12" fmla="*/ 76200 w 4480560"/>
                <a:gd name="connsiteY12" fmla="*/ 499110 h 762000"/>
                <a:gd name="connsiteX13" fmla="*/ 15240 w 4480560"/>
                <a:gd name="connsiteY13" fmla="*/ 422910 h 762000"/>
                <a:gd name="connsiteX14" fmla="*/ 0 w 4480560"/>
                <a:gd name="connsiteY14" fmla="*/ 384810 h 762000"/>
                <a:gd name="connsiteX15" fmla="*/ 0 w 4480560"/>
                <a:gd name="connsiteY15" fmla="*/ 358140 h 762000"/>
                <a:gd name="connsiteX16" fmla="*/ 11430 w 4480560"/>
                <a:gd name="connsiteY16" fmla="*/ 350520 h 762000"/>
                <a:gd name="connsiteX17" fmla="*/ 30480 w 4480560"/>
                <a:gd name="connsiteY17" fmla="*/ 350520 h 762000"/>
                <a:gd name="connsiteX18" fmla="*/ 102870 w 4480560"/>
                <a:gd name="connsiteY18" fmla="*/ 384810 h 762000"/>
                <a:gd name="connsiteX19" fmla="*/ 156210 w 4480560"/>
                <a:gd name="connsiteY19" fmla="*/ 411480 h 762000"/>
                <a:gd name="connsiteX20" fmla="*/ 217170 w 4480560"/>
                <a:gd name="connsiteY20" fmla="*/ 434340 h 762000"/>
                <a:gd name="connsiteX21" fmla="*/ 274320 w 4480560"/>
                <a:gd name="connsiteY21" fmla="*/ 453390 h 762000"/>
                <a:gd name="connsiteX22" fmla="*/ 346710 w 4480560"/>
                <a:gd name="connsiteY22" fmla="*/ 461010 h 762000"/>
                <a:gd name="connsiteX23" fmla="*/ 415290 w 4480560"/>
                <a:gd name="connsiteY23" fmla="*/ 464820 h 762000"/>
                <a:gd name="connsiteX24" fmla="*/ 521970 w 4480560"/>
                <a:gd name="connsiteY24" fmla="*/ 461010 h 762000"/>
                <a:gd name="connsiteX25" fmla="*/ 701040 w 4480560"/>
                <a:gd name="connsiteY25" fmla="*/ 441960 h 762000"/>
                <a:gd name="connsiteX26" fmla="*/ 1036320 w 4480560"/>
                <a:gd name="connsiteY26" fmla="*/ 400050 h 762000"/>
                <a:gd name="connsiteX27" fmla="*/ 1474470 w 4480560"/>
                <a:gd name="connsiteY27" fmla="*/ 331470 h 762000"/>
                <a:gd name="connsiteX28" fmla="*/ 1722120 w 4480560"/>
                <a:gd name="connsiteY28" fmla="*/ 297180 h 762000"/>
                <a:gd name="connsiteX29" fmla="*/ 2251710 w 4480560"/>
                <a:gd name="connsiteY29" fmla="*/ 228600 h 762000"/>
                <a:gd name="connsiteX30" fmla="*/ 2735580 w 4480560"/>
                <a:gd name="connsiteY30" fmla="*/ 186690 h 762000"/>
                <a:gd name="connsiteX31" fmla="*/ 2910840 w 4480560"/>
                <a:gd name="connsiteY31" fmla="*/ 160020 h 762000"/>
                <a:gd name="connsiteX32" fmla="*/ 3310890 w 4480560"/>
                <a:gd name="connsiteY32" fmla="*/ 129540 h 762000"/>
                <a:gd name="connsiteX33" fmla="*/ 3649980 w 4480560"/>
                <a:gd name="connsiteY33" fmla="*/ 99060 h 762000"/>
                <a:gd name="connsiteX34" fmla="*/ 3996690 w 4480560"/>
                <a:gd name="connsiteY34" fmla="*/ 49530 h 762000"/>
                <a:gd name="connsiteX35" fmla="*/ 4038600 w 4480560"/>
                <a:gd name="connsiteY35" fmla="*/ 15240 h 762000"/>
                <a:gd name="connsiteX36" fmla="*/ 4065270 w 4480560"/>
                <a:gd name="connsiteY36" fmla="*/ 0 h 762000"/>
                <a:gd name="connsiteX37" fmla="*/ 4099560 w 4480560"/>
                <a:gd name="connsiteY37" fmla="*/ 0 h 762000"/>
                <a:gd name="connsiteX38" fmla="*/ 4168140 w 4480560"/>
                <a:gd name="connsiteY38" fmla="*/ 15240 h 762000"/>
                <a:gd name="connsiteX39" fmla="*/ 4267200 w 4480560"/>
                <a:gd name="connsiteY39" fmla="*/ 57150 h 762000"/>
                <a:gd name="connsiteX40" fmla="*/ 4370070 w 4480560"/>
                <a:gd name="connsiteY40" fmla="*/ 118110 h 762000"/>
                <a:gd name="connsiteX41" fmla="*/ 4423410 w 4480560"/>
                <a:gd name="connsiteY41" fmla="*/ 148590 h 762000"/>
                <a:gd name="connsiteX42" fmla="*/ 4453890 w 4480560"/>
                <a:gd name="connsiteY42" fmla="*/ 182880 h 762000"/>
                <a:gd name="connsiteX43" fmla="*/ 4476750 w 4480560"/>
                <a:gd name="connsiteY43" fmla="*/ 209550 h 762000"/>
                <a:gd name="connsiteX44" fmla="*/ 4480560 w 4480560"/>
                <a:gd name="connsiteY44" fmla="*/ 236220 h 762000"/>
                <a:gd name="connsiteX45" fmla="*/ 4472940 w 4480560"/>
                <a:gd name="connsiteY45" fmla="*/ 274320 h 762000"/>
                <a:gd name="connsiteX46" fmla="*/ 4453890 w 4480560"/>
                <a:gd name="connsiteY46" fmla="*/ 300990 h 762000"/>
                <a:gd name="connsiteX47" fmla="*/ 4419600 w 4480560"/>
                <a:gd name="connsiteY47" fmla="*/ 316230 h 762000"/>
                <a:gd name="connsiteX48" fmla="*/ 4358640 w 4480560"/>
                <a:gd name="connsiteY48" fmla="*/ 320040 h 762000"/>
                <a:gd name="connsiteX49" fmla="*/ 4133850 w 4480560"/>
                <a:gd name="connsiteY49" fmla="*/ 312420 h 762000"/>
                <a:gd name="connsiteX50" fmla="*/ 3863340 w 4480560"/>
                <a:gd name="connsiteY50" fmla="*/ 293370 h 762000"/>
                <a:gd name="connsiteX51" fmla="*/ 3569970 w 4480560"/>
                <a:gd name="connsiteY51" fmla="*/ 300990 h 762000"/>
                <a:gd name="connsiteX52" fmla="*/ 3089910 w 4480560"/>
                <a:gd name="connsiteY52" fmla="*/ 320040 h 762000"/>
                <a:gd name="connsiteX53" fmla="*/ 2514600 w 4480560"/>
                <a:gd name="connsiteY53" fmla="*/ 373380 h 762000"/>
                <a:gd name="connsiteX54" fmla="*/ 1912620 w 4480560"/>
                <a:gd name="connsiteY54" fmla="*/ 44577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80560" h="762000">
                  <a:moveTo>
                    <a:pt x="1912620" y="445770"/>
                  </a:moveTo>
                  <a:lnTo>
                    <a:pt x="1584960" y="502920"/>
                  </a:lnTo>
                  <a:lnTo>
                    <a:pt x="1253490" y="567690"/>
                  </a:lnTo>
                  <a:lnTo>
                    <a:pt x="925830" y="643890"/>
                  </a:lnTo>
                  <a:lnTo>
                    <a:pt x="815340" y="674370"/>
                  </a:lnTo>
                  <a:lnTo>
                    <a:pt x="681990" y="723900"/>
                  </a:lnTo>
                  <a:lnTo>
                    <a:pt x="582930" y="762000"/>
                  </a:lnTo>
                  <a:lnTo>
                    <a:pt x="541020" y="762000"/>
                  </a:lnTo>
                  <a:lnTo>
                    <a:pt x="457200" y="739140"/>
                  </a:lnTo>
                  <a:lnTo>
                    <a:pt x="346710" y="697230"/>
                  </a:lnTo>
                  <a:lnTo>
                    <a:pt x="232410" y="632460"/>
                  </a:lnTo>
                  <a:lnTo>
                    <a:pt x="160020" y="575310"/>
                  </a:lnTo>
                  <a:lnTo>
                    <a:pt x="76200" y="499110"/>
                  </a:lnTo>
                  <a:lnTo>
                    <a:pt x="15240" y="422910"/>
                  </a:lnTo>
                  <a:lnTo>
                    <a:pt x="0" y="384810"/>
                  </a:lnTo>
                  <a:lnTo>
                    <a:pt x="0" y="358140"/>
                  </a:lnTo>
                  <a:lnTo>
                    <a:pt x="11430" y="350520"/>
                  </a:lnTo>
                  <a:lnTo>
                    <a:pt x="30480" y="350520"/>
                  </a:lnTo>
                  <a:lnTo>
                    <a:pt x="102870" y="384810"/>
                  </a:lnTo>
                  <a:lnTo>
                    <a:pt x="156210" y="411480"/>
                  </a:lnTo>
                  <a:lnTo>
                    <a:pt x="217170" y="434340"/>
                  </a:lnTo>
                  <a:lnTo>
                    <a:pt x="274320" y="453390"/>
                  </a:lnTo>
                  <a:lnTo>
                    <a:pt x="346710" y="461010"/>
                  </a:lnTo>
                  <a:cubicBezTo>
                    <a:pt x="412748" y="464895"/>
                    <a:pt x="389853" y="464820"/>
                    <a:pt x="415290" y="464820"/>
                  </a:cubicBezTo>
                  <a:lnTo>
                    <a:pt x="521970" y="461010"/>
                  </a:lnTo>
                  <a:lnTo>
                    <a:pt x="701040" y="441960"/>
                  </a:lnTo>
                  <a:lnTo>
                    <a:pt x="1036320" y="400050"/>
                  </a:lnTo>
                  <a:lnTo>
                    <a:pt x="1474470" y="331470"/>
                  </a:lnTo>
                  <a:lnTo>
                    <a:pt x="1722120" y="297180"/>
                  </a:lnTo>
                  <a:lnTo>
                    <a:pt x="2251710" y="228600"/>
                  </a:lnTo>
                  <a:lnTo>
                    <a:pt x="2735580" y="186690"/>
                  </a:lnTo>
                  <a:lnTo>
                    <a:pt x="2910840" y="160020"/>
                  </a:lnTo>
                  <a:lnTo>
                    <a:pt x="3310890" y="129540"/>
                  </a:lnTo>
                  <a:lnTo>
                    <a:pt x="3649980" y="99060"/>
                  </a:lnTo>
                  <a:lnTo>
                    <a:pt x="3996690" y="49530"/>
                  </a:lnTo>
                  <a:lnTo>
                    <a:pt x="4038600" y="15240"/>
                  </a:lnTo>
                  <a:lnTo>
                    <a:pt x="4065270" y="0"/>
                  </a:lnTo>
                  <a:lnTo>
                    <a:pt x="4099560" y="0"/>
                  </a:lnTo>
                  <a:lnTo>
                    <a:pt x="4168140" y="15240"/>
                  </a:lnTo>
                  <a:lnTo>
                    <a:pt x="4267200" y="57150"/>
                  </a:lnTo>
                  <a:lnTo>
                    <a:pt x="4370070" y="118110"/>
                  </a:lnTo>
                  <a:lnTo>
                    <a:pt x="4423410" y="148590"/>
                  </a:lnTo>
                  <a:lnTo>
                    <a:pt x="4453890" y="182880"/>
                  </a:lnTo>
                  <a:lnTo>
                    <a:pt x="4476750" y="209550"/>
                  </a:lnTo>
                  <a:lnTo>
                    <a:pt x="4480560" y="236220"/>
                  </a:lnTo>
                  <a:lnTo>
                    <a:pt x="4472940" y="274320"/>
                  </a:lnTo>
                  <a:lnTo>
                    <a:pt x="4453890" y="300990"/>
                  </a:lnTo>
                  <a:lnTo>
                    <a:pt x="4419600" y="316230"/>
                  </a:lnTo>
                  <a:lnTo>
                    <a:pt x="4358640" y="320040"/>
                  </a:lnTo>
                  <a:lnTo>
                    <a:pt x="4133850" y="312420"/>
                  </a:lnTo>
                  <a:lnTo>
                    <a:pt x="3863340" y="293370"/>
                  </a:lnTo>
                  <a:lnTo>
                    <a:pt x="3569970" y="300990"/>
                  </a:lnTo>
                  <a:lnTo>
                    <a:pt x="3089910" y="320040"/>
                  </a:lnTo>
                  <a:lnTo>
                    <a:pt x="2514600" y="373380"/>
                  </a:lnTo>
                  <a:lnTo>
                    <a:pt x="1912620" y="4457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41B65A9F-D0EB-49BA-9B6D-1F9706F14ED7}"/>
                </a:ext>
              </a:extLst>
            </p:cNvPr>
            <p:cNvSpPr/>
            <p:nvPr/>
          </p:nvSpPr>
          <p:spPr>
            <a:xfrm>
              <a:off x="5119689" y="4811713"/>
              <a:ext cx="2384425" cy="1104900"/>
            </a:xfrm>
            <a:custGeom>
              <a:avLst/>
              <a:gdLst>
                <a:gd name="connsiteX0" fmla="*/ 504825 w 2383631"/>
                <a:gd name="connsiteY0" fmla="*/ 369094 h 1104900"/>
                <a:gd name="connsiteX1" fmla="*/ 59531 w 2383631"/>
                <a:gd name="connsiteY1" fmla="*/ 435769 h 1104900"/>
                <a:gd name="connsiteX2" fmla="*/ 0 w 2383631"/>
                <a:gd name="connsiteY2" fmla="*/ 276225 h 1104900"/>
                <a:gd name="connsiteX3" fmla="*/ 130968 w 2383631"/>
                <a:gd name="connsiteY3" fmla="*/ 257175 h 1104900"/>
                <a:gd name="connsiteX4" fmla="*/ 597693 w 2383631"/>
                <a:gd name="connsiteY4" fmla="*/ 200025 h 1104900"/>
                <a:gd name="connsiteX5" fmla="*/ 1221581 w 2383631"/>
                <a:gd name="connsiteY5" fmla="*/ 130969 h 1104900"/>
                <a:gd name="connsiteX6" fmla="*/ 1626393 w 2383631"/>
                <a:gd name="connsiteY6" fmla="*/ 92869 h 1104900"/>
                <a:gd name="connsiteX7" fmla="*/ 1912143 w 2383631"/>
                <a:gd name="connsiteY7" fmla="*/ 66675 h 1104900"/>
                <a:gd name="connsiteX8" fmla="*/ 1943100 w 2383631"/>
                <a:gd name="connsiteY8" fmla="*/ 47625 h 1104900"/>
                <a:gd name="connsiteX9" fmla="*/ 1988343 w 2383631"/>
                <a:gd name="connsiteY9" fmla="*/ 23813 h 1104900"/>
                <a:gd name="connsiteX10" fmla="*/ 2062162 w 2383631"/>
                <a:gd name="connsiteY10" fmla="*/ 0 h 1104900"/>
                <a:gd name="connsiteX11" fmla="*/ 2081212 w 2383631"/>
                <a:gd name="connsiteY11" fmla="*/ 7144 h 1104900"/>
                <a:gd name="connsiteX12" fmla="*/ 2181225 w 2383631"/>
                <a:gd name="connsiteY12" fmla="*/ 80963 h 1104900"/>
                <a:gd name="connsiteX13" fmla="*/ 2307431 w 2383631"/>
                <a:gd name="connsiteY13" fmla="*/ 188119 h 1104900"/>
                <a:gd name="connsiteX14" fmla="*/ 2374106 w 2383631"/>
                <a:gd name="connsiteY14" fmla="*/ 266700 h 1104900"/>
                <a:gd name="connsiteX15" fmla="*/ 2383631 w 2383631"/>
                <a:gd name="connsiteY15" fmla="*/ 302419 h 1104900"/>
                <a:gd name="connsiteX16" fmla="*/ 2378868 w 2383631"/>
                <a:gd name="connsiteY16" fmla="*/ 347663 h 1104900"/>
                <a:gd name="connsiteX17" fmla="*/ 2357437 w 2383631"/>
                <a:gd name="connsiteY17" fmla="*/ 376238 h 1104900"/>
                <a:gd name="connsiteX18" fmla="*/ 2326481 w 2383631"/>
                <a:gd name="connsiteY18" fmla="*/ 411957 h 1104900"/>
                <a:gd name="connsiteX19" fmla="*/ 2302668 w 2383631"/>
                <a:gd name="connsiteY19" fmla="*/ 454819 h 1104900"/>
                <a:gd name="connsiteX20" fmla="*/ 2243137 w 2383631"/>
                <a:gd name="connsiteY20" fmla="*/ 628650 h 1104900"/>
                <a:gd name="connsiteX21" fmla="*/ 2143125 w 2383631"/>
                <a:gd name="connsiteY21" fmla="*/ 916782 h 1104900"/>
                <a:gd name="connsiteX22" fmla="*/ 2097881 w 2383631"/>
                <a:gd name="connsiteY22" fmla="*/ 1038225 h 1104900"/>
                <a:gd name="connsiteX23" fmla="*/ 2066925 w 2383631"/>
                <a:gd name="connsiteY23" fmla="*/ 1085850 h 1104900"/>
                <a:gd name="connsiteX24" fmla="*/ 2031206 w 2383631"/>
                <a:gd name="connsiteY24" fmla="*/ 1104900 h 1104900"/>
                <a:gd name="connsiteX25" fmla="*/ 1995487 w 2383631"/>
                <a:gd name="connsiteY25" fmla="*/ 1102519 h 1104900"/>
                <a:gd name="connsiteX26" fmla="*/ 1947862 w 2383631"/>
                <a:gd name="connsiteY26" fmla="*/ 1081088 h 1104900"/>
                <a:gd name="connsiteX27" fmla="*/ 1909762 w 2383631"/>
                <a:gd name="connsiteY27" fmla="*/ 1057275 h 1104900"/>
                <a:gd name="connsiteX28" fmla="*/ 1933575 w 2383631"/>
                <a:gd name="connsiteY28" fmla="*/ 797719 h 1104900"/>
                <a:gd name="connsiteX29" fmla="*/ 2002631 w 2383631"/>
                <a:gd name="connsiteY29" fmla="*/ 433388 h 1104900"/>
                <a:gd name="connsiteX30" fmla="*/ 2024062 w 2383631"/>
                <a:gd name="connsiteY30" fmla="*/ 319088 h 1104900"/>
                <a:gd name="connsiteX31" fmla="*/ 2021681 w 2383631"/>
                <a:gd name="connsiteY31" fmla="*/ 295275 h 1104900"/>
                <a:gd name="connsiteX32" fmla="*/ 2014537 w 2383631"/>
                <a:gd name="connsiteY32" fmla="*/ 278607 h 1104900"/>
                <a:gd name="connsiteX33" fmla="*/ 2000250 w 2383631"/>
                <a:gd name="connsiteY33" fmla="*/ 266700 h 1104900"/>
                <a:gd name="connsiteX34" fmla="*/ 1978818 w 2383631"/>
                <a:gd name="connsiteY34" fmla="*/ 257175 h 1104900"/>
                <a:gd name="connsiteX35" fmla="*/ 1938337 w 2383631"/>
                <a:gd name="connsiteY35" fmla="*/ 250032 h 1104900"/>
                <a:gd name="connsiteX36" fmla="*/ 1795462 w 2383631"/>
                <a:gd name="connsiteY36" fmla="*/ 257175 h 1104900"/>
                <a:gd name="connsiteX37" fmla="*/ 1207293 w 2383631"/>
                <a:gd name="connsiteY37" fmla="*/ 304800 h 1104900"/>
                <a:gd name="connsiteX38" fmla="*/ 504825 w 2383631"/>
                <a:gd name="connsiteY38" fmla="*/ 369094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383631" h="1104900">
                  <a:moveTo>
                    <a:pt x="504825" y="369094"/>
                  </a:moveTo>
                  <a:lnTo>
                    <a:pt x="59531" y="435769"/>
                  </a:lnTo>
                  <a:lnTo>
                    <a:pt x="0" y="276225"/>
                  </a:lnTo>
                  <a:lnTo>
                    <a:pt x="130968" y="257175"/>
                  </a:lnTo>
                  <a:lnTo>
                    <a:pt x="597693" y="200025"/>
                  </a:lnTo>
                  <a:lnTo>
                    <a:pt x="1221581" y="130969"/>
                  </a:lnTo>
                  <a:lnTo>
                    <a:pt x="1626393" y="92869"/>
                  </a:lnTo>
                  <a:lnTo>
                    <a:pt x="1912143" y="66675"/>
                  </a:lnTo>
                  <a:lnTo>
                    <a:pt x="1943100" y="47625"/>
                  </a:lnTo>
                  <a:lnTo>
                    <a:pt x="1988343" y="23813"/>
                  </a:lnTo>
                  <a:lnTo>
                    <a:pt x="2062162" y="0"/>
                  </a:lnTo>
                  <a:lnTo>
                    <a:pt x="2081212" y="7144"/>
                  </a:lnTo>
                  <a:lnTo>
                    <a:pt x="2181225" y="80963"/>
                  </a:lnTo>
                  <a:lnTo>
                    <a:pt x="2307431" y="188119"/>
                  </a:lnTo>
                  <a:lnTo>
                    <a:pt x="2374106" y="266700"/>
                  </a:lnTo>
                  <a:lnTo>
                    <a:pt x="2383631" y="302419"/>
                  </a:lnTo>
                  <a:lnTo>
                    <a:pt x="2378868" y="347663"/>
                  </a:lnTo>
                  <a:lnTo>
                    <a:pt x="2357437" y="376238"/>
                  </a:lnTo>
                  <a:lnTo>
                    <a:pt x="2326481" y="411957"/>
                  </a:lnTo>
                  <a:lnTo>
                    <a:pt x="2302668" y="454819"/>
                  </a:lnTo>
                  <a:lnTo>
                    <a:pt x="2243137" y="628650"/>
                  </a:lnTo>
                  <a:lnTo>
                    <a:pt x="2143125" y="916782"/>
                  </a:lnTo>
                  <a:lnTo>
                    <a:pt x="2097881" y="1038225"/>
                  </a:lnTo>
                  <a:lnTo>
                    <a:pt x="2066925" y="1085850"/>
                  </a:lnTo>
                  <a:lnTo>
                    <a:pt x="2031206" y="1104900"/>
                  </a:lnTo>
                  <a:lnTo>
                    <a:pt x="1995487" y="1102519"/>
                  </a:lnTo>
                  <a:lnTo>
                    <a:pt x="1947862" y="1081088"/>
                  </a:lnTo>
                  <a:lnTo>
                    <a:pt x="1909762" y="1057275"/>
                  </a:lnTo>
                  <a:lnTo>
                    <a:pt x="1933575" y="797719"/>
                  </a:lnTo>
                  <a:lnTo>
                    <a:pt x="2002631" y="433388"/>
                  </a:lnTo>
                  <a:lnTo>
                    <a:pt x="2024062" y="319088"/>
                  </a:lnTo>
                  <a:lnTo>
                    <a:pt x="2021681" y="295275"/>
                  </a:lnTo>
                  <a:lnTo>
                    <a:pt x="2014537" y="278607"/>
                  </a:lnTo>
                  <a:lnTo>
                    <a:pt x="2000250" y="266700"/>
                  </a:lnTo>
                  <a:lnTo>
                    <a:pt x="1978818" y="257175"/>
                  </a:lnTo>
                  <a:lnTo>
                    <a:pt x="1938337" y="250032"/>
                  </a:lnTo>
                  <a:lnTo>
                    <a:pt x="1795462" y="257175"/>
                  </a:lnTo>
                  <a:lnTo>
                    <a:pt x="1207293" y="304800"/>
                  </a:lnTo>
                  <a:lnTo>
                    <a:pt x="504825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D8EE2B37-0F17-43E3-9867-20C0A3A2D64F}"/>
                </a:ext>
              </a:extLst>
            </p:cNvPr>
            <p:cNvSpPr/>
            <p:nvPr/>
          </p:nvSpPr>
          <p:spPr>
            <a:xfrm>
              <a:off x="5276851" y="5611813"/>
              <a:ext cx="1795463" cy="284162"/>
            </a:xfrm>
            <a:custGeom>
              <a:avLst/>
              <a:gdLst>
                <a:gd name="connsiteX0" fmla="*/ 528638 w 1795463"/>
                <a:gd name="connsiteY0" fmla="*/ 252413 h 283369"/>
                <a:gd name="connsiteX1" fmla="*/ 38100 w 1795463"/>
                <a:gd name="connsiteY1" fmla="*/ 283369 h 283369"/>
                <a:gd name="connsiteX2" fmla="*/ 0 w 1795463"/>
                <a:gd name="connsiteY2" fmla="*/ 119063 h 283369"/>
                <a:gd name="connsiteX3" fmla="*/ 357188 w 1795463"/>
                <a:gd name="connsiteY3" fmla="*/ 114300 h 283369"/>
                <a:gd name="connsiteX4" fmla="*/ 735806 w 1795463"/>
                <a:gd name="connsiteY4" fmla="*/ 83344 h 283369"/>
                <a:gd name="connsiteX5" fmla="*/ 1400175 w 1795463"/>
                <a:gd name="connsiteY5" fmla="*/ 33338 h 283369"/>
                <a:gd name="connsiteX6" fmla="*/ 1790700 w 1795463"/>
                <a:gd name="connsiteY6" fmla="*/ 0 h 283369"/>
                <a:gd name="connsiteX7" fmla="*/ 1795463 w 1795463"/>
                <a:gd name="connsiteY7" fmla="*/ 269082 h 283369"/>
                <a:gd name="connsiteX8" fmla="*/ 1750219 w 1795463"/>
                <a:gd name="connsiteY8" fmla="*/ 257175 h 283369"/>
                <a:gd name="connsiteX9" fmla="*/ 1709738 w 1795463"/>
                <a:gd name="connsiteY9" fmla="*/ 228600 h 283369"/>
                <a:gd name="connsiteX10" fmla="*/ 1662113 w 1795463"/>
                <a:gd name="connsiteY10" fmla="*/ 188119 h 283369"/>
                <a:gd name="connsiteX11" fmla="*/ 1069181 w 1795463"/>
                <a:gd name="connsiteY11" fmla="*/ 214313 h 283369"/>
                <a:gd name="connsiteX12" fmla="*/ 528638 w 1795463"/>
                <a:gd name="connsiteY12" fmla="*/ 252413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63" h="283369">
                  <a:moveTo>
                    <a:pt x="528638" y="252413"/>
                  </a:moveTo>
                  <a:lnTo>
                    <a:pt x="38100" y="283369"/>
                  </a:lnTo>
                  <a:lnTo>
                    <a:pt x="0" y="119063"/>
                  </a:lnTo>
                  <a:lnTo>
                    <a:pt x="357188" y="114300"/>
                  </a:lnTo>
                  <a:lnTo>
                    <a:pt x="735806" y="83344"/>
                  </a:lnTo>
                  <a:lnTo>
                    <a:pt x="1400175" y="33338"/>
                  </a:lnTo>
                  <a:lnTo>
                    <a:pt x="1790700" y="0"/>
                  </a:lnTo>
                  <a:cubicBezTo>
                    <a:pt x="1792288" y="89694"/>
                    <a:pt x="1793875" y="179388"/>
                    <a:pt x="1795463" y="269082"/>
                  </a:cubicBezTo>
                  <a:lnTo>
                    <a:pt x="1750219" y="257175"/>
                  </a:lnTo>
                  <a:lnTo>
                    <a:pt x="1709738" y="228600"/>
                  </a:lnTo>
                  <a:lnTo>
                    <a:pt x="1662113" y="188119"/>
                  </a:lnTo>
                  <a:lnTo>
                    <a:pt x="1069181" y="214313"/>
                  </a:lnTo>
                  <a:lnTo>
                    <a:pt x="528638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8313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23" grpId="0" animBg="1"/>
      <p:bldP spid="24" grpId="0" animBg="1"/>
      <p:bldP spid="8" grpId="0" animBg="1"/>
      <p:bldP spid="9" grpId="0" animBg="1"/>
      <p:bldP spid="13" grpId="0" animBg="1"/>
      <p:bldP spid="14" grpId="0" animBg="1"/>
      <p:bldP spid="20" grpId="0" animBg="1"/>
      <p:bldP spid="22" grpId="0" animBg="1"/>
      <p:bldP spid="25" grpId="0" animBg="1"/>
      <p:bldP spid="26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24AD4BA-3B63-46B6-9C47-98DB4479B559}"/>
              </a:ext>
            </a:extLst>
          </p:cNvPr>
          <p:cNvGrpSpPr/>
          <p:nvPr/>
        </p:nvGrpSpPr>
        <p:grpSpPr>
          <a:xfrm>
            <a:off x="3863976" y="1373189"/>
            <a:ext cx="4479925" cy="4695825"/>
            <a:chOff x="3863976" y="1373189"/>
            <a:chExt cx="4479925" cy="46958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E890158-1AC3-4192-89E9-585C45862B40}"/>
                </a:ext>
              </a:extLst>
            </p:cNvPr>
            <p:cNvSpPr/>
            <p:nvPr/>
          </p:nvSpPr>
          <p:spPr>
            <a:xfrm>
              <a:off x="4535488" y="1776413"/>
              <a:ext cx="2901950" cy="533400"/>
            </a:xfrm>
            <a:custGeom>
              <a:avLst/>
              <a:gdLst>
                <a:gd name="connsiteX0" fmla="*/ 2121694 w 2900363"/>
                <a:gd name="connsiteY0" fmla="*/ 295275 h 533400"/>
                <a:gd name="connsiteX1" fmla="*/ 1666875 w 2900363"/>
                <a:gd name="connsiteY1" fmla="*/ 335756 h 533400"/>
                <a:gd name="connsiteX2" fmla="*/ 1404938 w 2900363"/>
                <a:gd name="connsiteY2" fmla="*/ 359568 h 533400"/>
                <a:gd name="connsiteX3" fmla="*/ 1035844 w 2900363"/>
                <a:gd name="connsiteY3" fmla="*/ 419100 h 533400"/>
                <a:gd name="connsiteX4" fmla="*/ 854869 w 2900363"/>
                <a:gd name="connsiteY4" fmla="*/ 447675 h 533400"/>
                <a:gd name="connsiteX5" fmla="*/ 752475 w 2900363"/>
                <a:gd name="connsiteY5" fmla="*/ 473868 h 533400"/>
                <a:gd name="connsiteX6" fmla="*/ 531019 w 2900363"/>
                <a:gd name="connsiteY6" fmla="*/ 533400 h 533400"/>
                <a:gd name="connsiteX7" fmla="*/ 495300 w 2900363"/>
                <a:gd name="connsiteY7" fmla="*/ 531018 h 533400"/>
                <a:gd name="connsiteX8" fmla="*/ 435769 w 2900363"/>
                <a:gd name="connsiteY8" fmla="*/ 521493 h 533400"/>
                <a:gd name="connsiteX9" fmla="*/ 378619 w 2900363"/>
                <a:gd name="connsiteY9" fmla="*/ 504825 h 533400"/>
                <a:gd name="connsiteX10" fmla="*/ 323850 w 2900363"/>
                <a:gd name="connsiteY10" fmla="*/ 485775 h 533400"/>
                <a:gd name="connsiteX11" fmla="*/ 245269 w 2900363"/>
                <a:gd name="connsiteY11" fmla="*/ 447675 h 533400"/>
                <a:gd name="connsiteX12" fmla="*/ 180975 w 2900363"/>
                <a:gd name="connsiteY12" fmla="*/ 409575 h 533400"/>
                <a:gd name="connsiteX13" fmla="*/ 102394 w 2900363"/>
                <a:gd name="connsiteY13" fmla="*/ 357187 h 533400"/>
                <a:gd name="connsiteX14" fmla="*/ 40482 w 2900363"/>
                <a:gd name="connsiteY14" fmla="*/ 304800 h 533400"/>
                <a:gd name="connsiteX15" fmla="*/ 11907 w 2900363"/>
                <a:gd name="connsiteY15" fmla="*/ 273843 h 533400"/>
                <a:gd name="connsiteX16" fmla="*/ 0 w 2900363"/>
                <a:gd name="connsiteY16" fmla="*/ 242887 h 533400"/>
                <a:gd name="connsiteX17" fmla="*/ 0 w 2900363"/>
                <a:gd name="connsiteY17" fmla="*/ 223837 h 533400"/>
                <a:gd name="connsiteX18" fmla="*/ 7144 w 2900363"/>
                <a:gd name="connsiteY18" fmla="*/ 216693 h 533400"/>
                <a:gd name="connsiteX19" fmla="*/ 21432 w 2900363"/>
                <a:gd name="connsiteY19" fmla="*/ 209550 h 533400"/>
                <a:gd name="connsiteX20" fmla="*/ 52388 w 2900363"/>
                <a:gd name="connsiteY20" fmla="*/ 211931 h 533400"/>
                <a:gd name="connsiteX21" fmla="*/ 121444 w 2900363"/>
                <a:gd name="connsiteY21" fmla="*/ 242887 h 533400"/>
                <a:gd name="connsiteX22" fmla="*/ 202407 w 2900363"/>
                <a:gd name="connsiteY22" fmla="*/ 266700 h 533400"/>
                <a:gd name="connsiteX23" fmla="*/ 264319 w 2900363"/>
                <a:gd name="connsiteY23" fmla="*/ 283368 h 533400"/>
                <a:gd name="connsiteX24" fmla="*/ 350044 w 2900363"/>
                <a:gd name="connsiteY24" fmla="*/ 290512 h 533400"/>
                <a:gd name="connsiteX25" fmla="*/ 438150 w 2900363"/>
                <a:gd name="connsiteY25" fmla="*/ 290512 h 533400"/>
                <a:gd name="connsiteX26" fmla="*/ 609600 w 2900363"/>
                <a:gd name="connsiteY26" fmla="*/ 280987 h 533400"/>
                <a:gd name="connsiteX27" fmla="*/ 940594 w 2900363"/>
                <a:gd name="connsiteY27" fmla="*/ 254793 h 533400"/>
                <a:gd name="connsiteX28" fmla="*/ 1407319 w 2900363"/>
                <a:gd name="connsiteY28" fmla="*/ 202406 h 533400"/>
                <a:gd name="connsiteX29" fmla="*/ 1693069 w 2900363"/>
                <a:gd name="connsiteY29" fmla="*/ 157162 h 533400"/>
                <a:gd name="connsiteX30" fmla="*/ 1912144 w 2900363"/>
                <a:gd name="connsiteY30" fmla="*/ 147637 h 533400"/>
                <a:gd name="connsiteX31" fmla="*/ 2005013 w 2900363"/>
                <a:gd name="connsiteY31" fmla="*/ 138112 h 533400"/>
                <a:gd name="connsiteX32" fmla="*/ 2112169 w 2900363"/>
                <a:gd name="connsiteY32" fmla="*/ 123825 h 533400"/>
                <a:gd name="connsiteX33" fmla="*/ 2174082 w 2900363"/>
                <a:gd name="connsiteY33" fmla="*/ 109537 h 533400"/>
                <a:gd name="connsiteX34" fmla="*/ 2352675 w 2900363"/>
                <a:gd name="connsiteY34" fmla="*/ 42862 h 533400"/>
                <a:gd name="connsiteX35" fmla="*/ 2447925 w 2900363"/>
                <a:gd name="connsiteY35" fmla="*/ 0 h 533400"/>
                <a:gd name="connsiteX36" fmla="*/ 2555082 w 2900363"/>
                <a:gd name="connsiteY36" fmla="*/ 21431 h 533400"/>
                <a:gd name="connsiteX37" fmla="*/ 2645569 w 2900363"/>
                <a:gd name="connsiteY37" fmla="*/ 50006 h 533400"/>
                <a:gd name="connsiteX38" fmla="*/ 2745582 w 2900363"/>
                <a:gd name="connsiteY38" fmla="*/ 95250 h 533400"/>
                <a:gd name="connsiteX39" fmla="*/ 2833688 w 2900363"/>
                <a:gd name="connsiteY39" fmla="*/ 147637 h 533400"/>
                <a:gd name="connsiteX40" fmla="*/ 2874169 w 2900363"/>
                <a:gd name="connsiteY40" fmla="*/ 183356 h 533400"/>
                <a:gd name="connsiteX41" fmla="*/ 2890838 w 2900363"/>
                <a:gd name="connsiteY41" fmla="*/ 219075 h 533400"/>
                <a:gd name="connsiteX42" fmla="*/ 2900363 w 2900363"/>
                <a:gd name="connsiteY42" fmla="*/ 269081 h 533400"/>
                <a:gd name="connsiteX43" fmla="*/ 2893219 w 2900363"/>
                <a:gd name="connsiteY43" fmla="*/ 290512 h 533400"/>
                <a:gd name="connsiteX44" fmla="*/ 2874169 w 2900363"/>
                <a:gd name="connsiteY44" fmla="*/ 304800 h 533400"/>
                <a:gd name="connsiteX45" fmla="*/ 2850357 w 2900363"/>
                <a:gd name="connsiteY45" fmla="*/ 311943 h 533400"/>
                <a:gd name="connsiteX46" fmla="*/ 2807494 w 2900363"/>
                <a:gd name="connsiteY46" fmla="*/ 311943 h 533400"/>
                <a:gd name="connsiteX47" fmla="*/ 2736057 w 2900363"/>
                <a:gd name="connsiteY47" fmla="*/ 302418 h 533400"/>
                <a:gd name="connsiteX48" fmla="*/ 2614613 w 2900363"/>
                <a:gd name="connsiteY48" fmla="*/ 290512 h 533400"/>
                <a:gd name="connsiteX49" fmla="*/ 2488407 w 2900363"/>
                <a:gd name="connsiteY49" fmla="*/ 283368 h 533400"/>
                <a:gd name="connsiteX50" fmla="*/ 2121694 w 2900363"/>
                <a:gd name="connsiteY50" fmla="*/ 2952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00363" h="533400">
                  <a:moveTo>
                    <a:pt x="2121694" y="295275"/>
                  </a:moveTo>
                  <a:lnTo>
                    <a:pt x="1666875" y="335756"/>
                  </a:lnTo>
                  <a:lnTo>
                    <a:pt x="1404938" y="359568"/>
                  </a:lnTo>
                  <a:lnTo>
                    <a:pt x="1035844" y="419100"/>
                  </a:lnTo>
                  <a:lnTo>
                    <a:pt x="854869" y="447675"/>
                  </a:lnTo>
                  <a:lnTo>
                    <a:pt x="752475" y="473868"/>
                  </a:lnTo>
                  <a:lnTo>
                    <a:pt x="531019" y="533400"/>
                  </a:lnTo>
                  <a:lnTo>
                    <a:pt x="495300" y="531018"/>
                  </a:lnTo>
                  <a:lnTo>
                    <a:pt x="435769" y="521493"/>
                  </a:lnTo>
                  <a:lnTo>
                    <a:pt x="378619" y="504825"/>
                  </a:lnTo>
                  <a:lnTo>
                    <a:pt x="323850" y="485775"/>
                  </a:lnTo>
                  <a:lnTo>
                    <a:pt x="245269" y="447675"/>
                  </a:lnTo>
                  <a:lnTo>
                    <a:pt x="180975" y="409575"/>
                  </a:lnTo>
                  <a:lnTo>
                    <a:pt x="102394" y="357187"/>
                  </a:lnTo>
                  <a:lnTo>
                    <a:pt x="40482" y="304800"/>
                  </a:lnTo>
                  <a:lnTo>
                    <a:pt x="11907" y="273843"/>
                  </a:lnTo>
                  <a:lnTo>
                    <a:pt x="0" y="242887"/>
                  </a:lnTo>
                  <a:lnTo>
                    <a:pt x="0" y="223837"/>
                  </a:lnTo>
                  <a:lnTo>
                    <a:pt x="7144" y="216693"/>
                  </a:lnTo>
                  <a:lnTo>
                    <a:pt x="21432" y="209550"/>
                  </a:lnTo>
                  <a:lnTo>
                    <a:pt x="52388" y="211931"/>
                  </a:lnTo>
                  <a:lnTo>
                    <a:pt x="121444" y="242887"/>
                  </a:lnTo>
                  <a:lnTo>
                    <a:pt x="202407" y="266700"/>
                  </a:lnTo>
                  <a:lnTo>
                    <a:pt x="264319" y="283368"/>
                  </a:lnTo>
                  <a:lnTo>
                    <a:pt x="350044" y="290512"/>
                  </a:lnTo>
                  <a:lnTo>
                    <a:pt x="438150" y="290512"/>
                  </a:lnTo>
                  <a:lnTo>
                    <a:pt x="609600" y="280987"/>
                  </a:lnTo>
                  <a:lnTo>
                    <a:pt x="940594" y="254793"/>
                  </a:lnTo>
                  <a:lnTo>
                    <a:pt x="1407319" y="202406"/>
                  </a:lnTo>
                  <a:lnTo>
                    <a:pt x="1693069" y="157162"/>
                  </a:lnTo>
                  <a:lnTo>
                    <a:pt x="1912144" y="147637"/>
                  </a:lnTo>
                  <a:lnTo>
                    <a:pt x="2005013" y="138112"/>
                  </a:lnTo>
                  <a:lnTo>
                    <a:pt x="2112169" y="123825"/>
                  </a:lnTo>
                  <a:lnTo>
                    <a:pt x="2174082" y="109537"/>
                  </a:lnTo>
                  <a:lnTo>
                    <a:pt x="2352675" y="42862"/>
                  </a:lnTo>
                  <a:lnTo>
                    <a:pt x="2447925" y="0"/>
                  </a:lnTo>
                  <a:lnTo>
                    <a:pt x="2555082" y="21431"/>
                  </a:lnTo>
                  <a:lnTo>
                    <a:pt x="2645569" y="50006"/>
                  </a:lnTo>
                  <a:lnTo>
                    <a:pt x="2745582" y="95250"/>
                  </a:lnTo>
                  <a:lnTo>
                    <a:pt x="2833688" y="147637"/>
                  </a:lnTo>
                  <a:lnTo>
                    <a:pt x="2874169" y="183356"/>
                  </a:lnTo>
                  <a:lnTo>
                    <a:pt x="2890838" y="219075"/>
                  </a:lnTo>
                  <a:lnTo>
                    <a:pt x="2900363" y="269081"/>
                  </a:lnTo>
                  <a:lnTo>
                    <a:pt x="2893219" y="290512"/>
                  </a:lnTo>
                  <a:lnTo>
                    <a:pt x="2874169" y="304800"/>
                  </a:lnTo>
                  <a:lnTo>
                    <a:pt x="2850357" y="311943"/>
                  </a:lnTo>
                  <a:lnTo>
                    <a:pt x="2807494" y="311943"/>
                  </a:lnTo>
                  <a:lnTo>
                    <a:pt x="2736057" y="302418"/>
                  </a:lnTo>
                  <a:lnTo>
                    <a:pt x="2614613" y="290512"/>
                  </a:lnTo>
                  <a:lnTo>
                    <a:pt x="2488407" y="283368"/>
                  </a:lnTo>
                  <a:lnTo>
                    <a:pt x="2121694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8CDC3F3A-1703-4276-B6BF-88653DE0E64E}"/>
                </a:ext>
              </a:extLst>
            </p:cNvPr>
            <p:cNvSpPr/>
            <p:nvPr/>
          </p:nvSpPr>
          <p:spPr>
            <a:xfrm>
              <a:off x="4924425" y="3067050"/>
              <a:ext cx="515938" cy="857250"/>
            </a:xfrm>
            <a:custGeom>
              <a:avLst/>
              <a:gdLst>
                <a:gd name="connsiteX0" fmla="*/ 188119 w 516731"/>
                <a:gd name="connsiteY0" fmla="*/ 547688 h 857250"/>
                <a:gd name="connsiteX1" fmla="*/ 116681 w 516731"/>
                <a:gd name="connsiteY1" fmla="*/ 257175 h 857250"/>
                <a:gd name="connsiteX2" fmla="*/ 109538 w 516731"/>
                <a:gd name="connsiteY2" fmla="*/ 233363 h 857250"/>
                <a:gd name="connsiteX3" fmla="*/ 85725 w 516731"/>
                <a:gd name="connsiteY3" fmla="*/ 190500 h 857250"/>
                <a:gd name="connsiteX4" fmla="*/ 40481 w 516731"/>
                <a:gd name="connsiteY4" fmla="*/ 119063 h 857250"/>
                <a:gd name="connsiteX5" fmla="*/ 4763 w 516731"/>
                <a:gd name="connsiteY5" fmla="*/ 80963 h 857250"/>
                <a:gd name="connsiteX6" fmla="*/ 0 w 516731"/>
                <a:gd name="connsiteY6" fmla="*/ 64294 h 857250"/>
                <a:gd name="connsiteX7" fmla="*/ 0 w 516731"/>
                <a:gd name="connsiteY7" fmla="*/ 38100 h 857250"/>
                <a:gd name="connsiteX8" fmla="*/ 7144 w 516731"/>
                <a:gd name="connsiteY8" fmla="*/ 9525 h 857250"/>
                <a:gd name="connsiteX9" fmla="*/ 23813 w 516731"/>
                <a:gd name="connsiteY9" fmla="*/ 0 h 857250"/>
                <a:gd name="connsiteX10" fmla="*/ 57150 w 516731"/>
                <a:gd name="connsiteY10" fmla="*/ 0 h 857250"/>
                <a:gd name="connsiteX11" fmla="*/ 78581 w 516731"/>
                <a:gd name="connsiteY11" fmla="*/ 7144 h 857250"/>
                <a:gd name="connsiteX12" fmla="*/ 109538 w 516731"/>
                <a:gd name="connsiteY12" fmla="*/ 21431 h 857250"/>
                <a:gd name="connsiteX13" fmla="*/ 159544 w 516731"/>
                <a:gd name="connsiteY13" fmla="*/ 40481 h 857250"/>
                <a:gd name="connsiteX14" fmla="*/ 204788 w 516731"/>
                <a:gd name="connsiteY14" fmla="*/ 50006 h 857250"/>
                <a:gd name="connsiteX15" fmla="*/ 283369 w 516731"/>
                <a:gd name="connsiteY15" fmla="*/ 54769 h 857250"/>
                <a:gd name="connsiteX16" fmla="*/ 335756 w 516731"/>
                <a:gd name="connsiteY16" fmla="*/ 238125 h 857250"/>
                <a:gd name="connsiteX17" fmla="*/ 428625 w 516731"/>
                <a:gd name="connsiteY17" fmla="*/ 566738 h 857250"/>
                <a:gd name="connsiteX18" fmla="*/ 516731 w 516731"/>
                <a:gd name="connsiteY18" fmla="*/ 764381 h 857250"/>
                <a:gd name="connsiteX19" fmla="*/ 492919 w 516731"/>
                <a:gd name="connsiteY19" fmla="*/ 812006 h 857250"/>
                <a:gd name="connsiteX20" fmla="*/ 471488 w 516731"/>
                <a:gd name="connsiteY20" fmla="*/ 842963 h 857250"/>
                <a:gd name="connsiteX21" fmla="*/ 450056 w 516731"/>
                <a:gd name="connsiteY21" fmla="*/ 854869 h 857250"/>
                <a:gd name="connsiteX22" fmla="*/ 419100 w 516731"/>
                <a:gd name="connsiteY22" fmla="*/ 857250 h 857250"/>
                <a:gd name="connsiteX23" fmla="*/ 390525 w 516731"/>
                <a:gd name="connsiteY23" fmla="*/ 857250 h 857250"/>
                <a:gd name="connsiteX24" fmla="*/ 352425 w 516731"/>
                <a:gd name="connsiteY24" fmla="*/ 845344 h 857250"/>
                <a:gd name="connsiteX25" fmla="*/ 326231 w 516731"/>
                <a:gd name="connsiteY25" fmla="*/ 826294 h 857250"/>
                <a:gd name="connsiteX26" fmla="*/ 285750 w 516731"/>
                <a:gd name="connsiteY26" fmla="*/ 778669 h 857250"/>
                <a:gd name="connsiteX27" fmla="*/ 226219 w 516731"/>
                <a:gd name="connsiteY27" fmla="*/ 685800 h 857250"/>
                <a:gd name="connsiteX28" fmla="*/ 188119 w 516731"/>
                <a:gd name="connsiteY28" fmla="*/ 54768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6731" h="857250">
                  <a:moveTo>
                    <a:pt x="188119" y="547688"/>
                  </a:moveTo>
                  <a:lnTo>
                    <a:pt x="116681" y="257175"/>
                  </a:lnTo>
                  <a:lnTo>
                    <a:pt x="109538" y="233363"/>
                  </a:lnTo>
                  <a:lnTo>
                    <a:pt x="85725" y="190500"/>
                  </a:lnTo>
                  <a:lnTo>
                    <a:pt x="40481" y="119063"/>
                  </a:lnTo>
                  <a:lnTo>
                    <a:pt x="4763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7144" y="9525"/>
                  </a:lnTo>
                  <a:lnTo>
                    <a:pt x="23813" y="0"/>
                  </a:lnTo>
                  <a:lnTo>
                    <a:pt x="57150" y="0"/>
                  </a:lnTo>
                  <a:lnTo>
                    <a:pt x="78581" y="7144"/>
                  </a:lnTo>
                  <a:lnTo>
                    <a:pt x="109538" y="21431"/>
                  </a:lnTo>
                  <a:lnTo>
                    <a:pt x="159544" y="40481"/>
                  </a:lnTo>
                  <a:lnTo>
                    <a:pt x="204788" y="50006"/>
                  </a:lnTo>
                  <a:lnTo>
                    <a:pt x="283369" y="54769"/>
                  </a:lnTo>
                  <a:lnTo>
                    <a:pt x="335756" y="238125"/>
                  </a:lnTo>
                  <a:lnTo>
                    <a:pt x="428625" y="566738"/>
                  </a:lnTo>
                  <a:lnTo>
                    <a:pt x="516731" y="764381"/>
                  </a:lnTo>
                  <a:lnTo>
                    <a:pt x="492919" y="812006"/>
                  </a:lnTo>
                  <a:lnTo>
                    <a:pt x="471488" y="842963"/>
                  </a:lnTo>
                  <a:lnTo>
                    <a:pt x="450056" y="854869"/>
                  </a:lnTo>
                  <a:lnTo>
                    <a:pt x="419100" y="857250"/>
                  </a:lnTo>
                  <a:lnTo>
                    <a:pt x="390525" y="857250"/>
                  </a:lnTo>
                  <a:lnTo>
                    <a:pt x="352425" y="845344"/>
                  </a:lnTo>
                  <a:lnTo>
                    <a:pt x="326231" y="826294"/>
                  </a:lnTo>
                  <a:lnTo>
                    <a:pt x="285750" y="778669"/>
                  </a:lnTo>
                  <a:lnTo>
                    <a:pt x="226219" y="685800"/>
                  </a:lnTo>
                  <a:lnTo>
                    <a:pt x="188119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06A1A280-1ACC-4673-B9B9-46CA4036D276}"/>
                </a:ext>
              </a:extLst>
            </p:cNvPr>
            <p:cNvSpPr/>
            <p:nvPr/>
          </p:nvSpPr>
          <p:spPr>
            <a:xfrm>
              <a:off x="4824414" y="3840163"/>
              <a:ext cx="676275" cy="703262"/>
            </a:xfrm>
            <a:custGeom>
              <a:avLst/>
              <a:gdLst>
                <a:gd name="connsiteX0" fmla="*/ 359568 w 676275"/>
                <a:gd name="connsiteY0" fmla="*/ 411957 h 702469"/>
                <a:gd name="connsiteX1" fmla="*/ 261937 w 676275"/>
                <a:gd name="connsiteY1" fmla="*/ 300038 h 702469"/>
                <a:gd name="connsiteX2" fmla="*/ 152400 w 676275"/>
                <a:gd name="connsiteY2" fmla="*/ 190500 h 702469"/>
                <a:gd name="connsiteX3" fmla="*/ 14287 w 676275"/>
                <a:gd name="connsiteY3" fmla="*/ 64294 h 702469"/>
                <a:gd name="connsiteX4" fmla="*/ 4762 w 676275"/>
                <a:gd name="connsiteY4" fmla="*/ 40482 h 702469"/>
                <a:gd name="connsiteX5" fmla="*/ 0 w 676275"/>
                <a:gd name="connsiteY5" fmla="*/ 19050 h 702469"/>
                <a:gd name="connsiteX6" fmla="*/ 4762 w 676275"/>
                <a:gd name="connsiteY6" fmla="*/ 4763 h 702469"/>
                <a:gd name="connsiteX7" fmla="*/ 16668 w 676275"/>
                <a:gd name="connsiteY7" fmla="*/ 0 h 702469"/>
                <a:gd name="connsiteX8" fmla="*/ 47625 w 676275"/>
                <a:gd name="connsiteY8" fmla="*/ 7144 h 702469"/>
                <a:gd name="connsiteX9" fmla="*/ 166687 w 676275"/>
                <a:gd name="connsiteY9" fmla="*/ 45244 h 702469"/>
                <a:gd name="connsiteX10" fmla="*/ 316706 w 676275"/>
                <a:gd name="connsiteY10" fmla="*/ 102394 h 702469"/>
                <a:gd name="connsiteX11" fmla="*/ 433387 w 676275"/>
                <a:gd name="connsiteY11" fmla="*/ 159544 h 702469"/>
                <a:gd name="connsiteX12" fmla="*/ 502443 w 676275"/>
                <a:gd name="connsiteY12" fmla="*/ 202407 h 702469"/>
                <a:gd name="connsiteX13" fmla="*/ 576262 w 676275"/>
                <a:gd name="connsiteY13" fmla="*/ 269082 h 702469"/>
                <a:gd name="connsiteX14" fmla="*/ 652462 w 676275"/>
                <a:gd name="connsiteY14" fmla="*/ 352425 h 702469"/>
                <a:gd name="connsiteX15" fmla="*/ 669131 w 676275"/>
                <a:gd name="connsiteY15" fmla="*/ 385763 h 702469"/>
                <a:gd name="connsiteX16" fmla="*/ 676275 w 676275"/>
                <a:gd name="connsiteY16" fmla="*/ 423863 h 702469"/>
                <a:gd name="connsiteX17" fmla="*/ 676275 w 676275"/>
                <a:gd name="connsiteY17" fmla="*/ 466725 h 702469"/>
                <a:gd name="connsiteX18" fmla="*/ 661987 w 676275"/>
                <a:gd name="connsiteY18" fmla="*/ 519113 h 702469"/>
                <a:gd name="connsiteX19" fmla="*/ 604837 w 676275"/>
                <a:gd name="connsiteY19" fmla="*/ 695325 h 702469"/>
                <a:gd name="connsiteX20" fmla="*/ 533400 w 676275"/>
                <a:gd name="connsiteY20" fmla="*/ 702469 h 702469"/>
                <a:gd name="connsiteX21" fmla="*/ 359568 w 676275"/>
                <a:gd name="connsiteY21" fmla="*/ 411957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76275" h="702469">
                  <a:moveTo>
                    <a:pt x="359568" y="411957"/>
                  </a:moveTo>
                  <a:lnTo>
                    <a:pt x="261937" y="300038"/>
                  </a:lnTo>
                  <a:lnTo>
                    <a:pt x="152400" y="190500"/>
                  </a:lnTo>
                  <a:lnTo>
                    <a:pt x="14287" y="64294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6668" y="0"/>
                  </a:lnTo>
                  <a:lnTo>
                    <a:pt x="47625" y="7144"/>
                  </a:lnTo>
                  <a:lnTo>
                    <a:pt x="166687" y="45244"/>
                  </a:lnTo>
                  <a:lnTo>
                    <a:pt x="316706" y="102394"/>
                  </a:lnTo>
                  <a:lnTo>
                    <a:pt x="433387" y="159544"/>
                  </a:lnTo>
                  <a:lnTo>
                    <a:pt x="502443" y="202407"/>
                  </a:lnTo>
                  <a:lnTo>
                    <a:pt x="576262" y="269082"/>
                  </a:lnTo>
                  <a:lnTo>
                    <a:pt x="652462" y="352425"/>
                  </a:lnTo>
                  <a:lnTo>
                    <a:pt x="669131" y="385763"/>
                  </a:lnTo>
                  <a:lnTo>
                    <a:pt x="676275" y="423863"/>
                  </a:lnTo>
                  <a:lnTo>
                    <a:pt x="676275" y="466725"/>
                  </a:lnTo>
                  <a:lnTo>
                    <a:pt x="661987" y="519113"/>
                  </a:lnTo>
                  <a:lnTo>
                    <a:pt x="604837" y="695325"/>
                  </a:lnTo>
                  <a:lnTo>
                    <a:pt x="533400" y="702469"/>
                  </a:lnTo>
                  <a:lnTo>
                    <a:pt x="359568" y="411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21BAAD64-D814-4058-98B8-DBDBAC09951D}"/>
                </a:ext>
              </a:extLst>
            </p:cNvPr>
            <p:cNvSpPr/>
            <p:nvPr/>
          </p:nvSpPr>
          <p:spPr>
            <a:xfrm>
              <a:off x="4808539" y="5010151"/>
              <a:ext cx="561975" cy="1058863"/>
            </a:xfrm>
            <a:custGeom>
              <a:avLst/>
              <a:gdLst>
                <a:gd name="connsiteX0" fmla="*/ 292894 w 561975"/>
                <a:gd name="connsiteY0" fmla="*/ 678656 h 1059656"/>
                <a:gd name="connsiteX1" fmla="*/ 252412 w 561975"/>
                <a:gd name="connsiteY1" fmla="*/ 381000 h 1059656"/>
                <a:gd name="connsiteX2" fmla="*/ 226219 w 561975"/>
                <a:gd name="connsiteY2" fmla="*/ 307181 h 1059656"/>
                <a:gd name="connsiteX3" fmla="*/ 178594 w 561975"/>
                <a:gd name="connsiteY3" fmla="*/ 223838 h 1059656"/>
                <a:gd name="connsiteX4" fmla="*/ 126206 w 561975"/>
                <a:gd name="connsiteY4" fmla="*/ 164306 h 1059656"/>
                <a:gd name="connsiteX5" fmla="*/ 64294 w 561975"/>
                <a:gd name="connsiteY5" fmla="*/ 104775 h 1059656"/>
                <a:gd name="connsiteX6" fmla="*/ 7144 w 561975"/>
                <a:gd name="connsiteY6" fmla="*/ 73819 h 1059656"/>
                <a:gd name="connsiteX7" fmla="*/ 0 w 561975"/>
                <a:gd name="connsiteY7" fmla="*/ 50006 h 1059656"/>
                <a:gd name="connsiteX8" fmla="*/ 9525 w 561975"/>
                <a:gd name="connsiteY8" fmla="*/ 23813 h 1059656"/>
                <a:gd name="connsiteX9" fmla="*/ 33337 w 561975"/>
                <a:gd name="connsiteY9" fmla="*/ 4763 h 1059656"/>
                <a:gd name="connsiteX10" fmla="*/ 71437 w 561975"/>
                <a:gd name="connsiteY10" fmla="*/ 0 h 1059656"/>
                <a:gd name="connsiteX11" fmla="*/ 157162 w 561975"/>
                <a:gd name="connsiteY11" fmla="*/ 9525 h 1059656"/>
                <a:gd name="connsiteX12" fmla="*/ 242887 w 561975"/>
                <a:gd name="connsiteY12" fmla="*/ 23813 h 1059656"/>
                <a:gd name="connsiteX13" fmla="*/ 383381 w 561975"/>
                <a:gd name="connsiteY13" fmla="*/ 69056 h 1059656"/>
                <a:gd name="connsiteX14" fmla="*/ 431006 w 561975"/>
                <a:gd name="connsiteY14" fmla="*/ 235744 h 1059656"/>
                <a:gd name="connsiteX15" fmla="*/ 540544 w 561975"/>
                <a:gd name="connsiteY15" fmla="*/ 711994 h 1059656"/>
                <a:gd name="connsiteX16" fmla="*/ 561975 w 561975"/>
                <a:gd name="connsiteY16" fmla="*/ 881063 h 1059656"/>
                <a:gd name="connsiteX17" fmla="*/ 521494 w 561975"/>
                <a:gd name="connsiteY17" fmla="*/ 1035844 h 1059656"/>
                <a:gd name="connsiteX18" fmla="*/ 504825 w 561975"/>
                <a:gd name="connsiteY18" fmla="*/ 1052513 h 1059656"/>
                <a:gd name="connsiteX19" fmla="*/ 481012 w 561975"/>
                <a:gd name="connsiteY19" fmla="*/ 1059656 h 1059656"/>
                <a:gd name="connsiteX20" fmla="*/ 457200 w 561975"/>
                <a:gd name="connsiteY20" fmla="*/ 1052513 h 1059656"/>
                <a:gd name="connsiteX21" fmla="*/ 416719 w 561975"/>
                <a:gd name="connsiteY21" fmla="*/ 1023938 h 1059656"/>
                <a:gd name="connsiteX22" fmla="*/ 366712 w 561975"/>
                <a:gd name="connsiteY22" fmla="*/ 976313 h 1059656"/>
                <a:gd name="connsiteX23" fmla="*/ 340519 w 561975"/>
                <a:gd name="connsiteY23" fmla="*/ 940594 h 1059656"/>
                <a:gd name="connsiteX24" fmla="*/ 323850 w 561975"/>
                <a:gd name="connsiteY24" fmla="*/ 885825 h 1059656"/>
                <a:gd name="connsiteX25" fmla="*/ 316706 w 561975"/>
                <a:gd name="connsiteY25" fmla="*/ 828675 h 1059656"/>
                <a:gd name="connsiteX26" fmla="*/ 292894 w 561975"/>
                <a:gd name="connsiteY26" fmla="*/ 6786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1975" h="1059656">
                  <a:moveTo>
                    <a:pt x="292894" y="678656"/>
                  </a:moveTo>
                  <a:lnTo>
                    <a:pt x="252412" y="381000"/>
                  </a:lnTo>
                  <a:lnTo>
                    <a:pt x="226219" y="307181"/>
                  </a:lnTo>
                  <a:lnTo>
                    <a:pt x="178594" y="223838"/>
                  </a:lnTo>
                  <a:lnTo>
                    <a:pt x="126206" y="164306"/>
                  </a:lnTo>
                  <a:lnTo>
                    <a:pt x="64294" y="104775"/>
                  </a:lnTo>
                  <a:lnTo>
                    <a:pt x="7144" y="73819"/>
                  </a:lnTo>
                  <a:lnTo>
                    <a:pt x="0" y="50006"/>
                  </a:lnTo>
                  <a:lnTo>
                    <a:pt x="9525" y="23813"/>
                  </a:lnTo>
                  <a:lnTo>
                    <a:pt x="33337" y="4763"/>
                  </a:lnTo>
                  <a:lnTo>
                    <a:pt x="71437" y="0"/>
                  </a:lnTo>
                  <a:lnTo>
                    <a:pt x="157162" y="9525"/>
                  </a:lnTo>
                  <a:lnTo>
                    <a:pt x="242887" y="23813"/>
                  </a:lnTo>
                  <a:lnTo>
                    <a:pt x="383381" y="69056"/>
                  </a:lnTo>
                  <a:lnTo>
                    <a:pt x="431006" y="235744"/>
                  </a:lnTo>
                  <a:lnTo>
                    <a:pt x="540544" y="711994"/>
                  </a:lnTo>
                  <a:lnTo>
                    <a:pt x="561975" y="881063"/>
                  </a:lnTo>
                  <a:lnTo>
                    <a:pt x="521494" y="1035844"/>
                  </a:lnTo>
                  <a:lnTo>
                    <a:pt x="504825" y="1052513"/>
                  </a:lnTo>
                  <a:lnTo>
                    <a:pt x="481012" y="1059656"/>
                  </a:lnTo>
                  <a:lnTo>
                    <a:pt x="457200" y="1052513"/>
                  </a:lnTo>
                  <a:lnTo>
                    <a:pt x="416719" y="1023938"/>
                  </a:lnTo>
                  <a:lnTo>
                    <a:pt x="366712" y="976313"/>
                  </a:lnTo>
                  <a:lnTo>
                    <a:pt x="340519" y="940594"/>
                  </a:lnTo>
                  <a:lnTo>
                    <a:pt x="323850" y="885825"/>
                  </a:lnTo>
                  <a:lnTo>
                    <a:pt x="316706" y="828675"/>
                  </a:lnTo>
                  <a:lnTo>
                    <a:pt x="292894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AAAAF633-12E4-4CDC-8ACE-FE695ED3BC71}"/>
                </a:ext>
              </a:extLst>
            </p:cNvPr>
            <p:cNvSpPr/>
            <p:nvPr/>
          </p:nvSpPr>
          <p:spPr>
            <a:xfrm>
              <a:off x="5719764" y="1373189"/>
              <a:ext cx="555625" cy="1184275"/>
            </a:xfrm>
            <a:custGeom>
              <a:avLst/>
              <a:gdLst>
                <a:gd name="connsiteX0" fmla="*/ 235743 w 554831"/>
                <a:gd name="connsiteY0" fmla="*/ 878682 h 1183482"/>
                <a:gd name="connsiteX1" fmla="*/ 233362 w 554831"/>
                <a:gd name="connsiteY1" fmla="*/ 373857 h 1183482"/>
                <a:gd name="connsiteX2" fmla="*/ 223837 w 554831"/>
                <a:gd name="connsiteY2" fmla="*/ 316707 h 1183482"/>
                <a:gd name="connsiteX3" fmla="*/ 209550 w 554831"/>
                <a:gd name="connsiteY3" fmla="*/ 254794 h 1183482"/>
                <a:gd name="connsiteX4" fmla="*/ 190500 w 554831"/>
                <a:gd name="connsiteY4" fmla="*/ 209550 h 1183482"/>
                <a:gd name="connsiteX5" fmla="*/ 169068 w 554831"/>
                <a:gd name="connsiteY5" fmla="*/ 173832 h 1183482"/>
                <a:gd name="connsiteX6" fmla="*/ 133350 w 554831"/>
                <a:gd name="connsiteY6" fmla="*/ 133350 h 1183482"/>
                <a:gd name="connsiteX7" fmla="*/ 92868 w 554831"/>
                <a:gd name="connsiteY7" fmla="*/ 100013 h 1183482"/>
                <a:gd name="connsiteX8" fmla="*/ 35718 w 554831"/>
                <a:gd name="connsiteY8" fmla="*/ 71438 h 1183482"/>
                <a:gd name="connsiteX9" fmla="*/ 9525 w 554831"/>
                <a:gd name="connsiteY9" fmla="*/ 47625 h 1183482"/>
                <a:gd name="connsiteX10" fmla="*/ 0 w 554831"/>
                <a:gd name="connsiteY10" fmla="*/ 28575 h 1183482"/>
                <a:gd name="connsiteX11" fmla="*/ 4762 w 554831"/>
                <a:gd name="connsiteY11" fmla="*/ 14288 h 1183482"/>
                <a:gd name="connsiteX12" fmla="*/ 11906 w 554831"/>
                <a:gd name="connsiteY12" fmla="*/ 4763 h 1183482"/>
                <a:gd name="connsiteX13" fmla="*/ 33337 w 554831"/>
                <a:gd name="connsiteY13" fmla="*/ 0 h 1183482"/>
                <a:gd name="connsiteX14" fmla="*/ 90487 w 554831"/>
                <a:gd name="connsiteY14" fmla="*/ 0 h 1183482"/>
                <a:gd name="connsiteX15" fmla="*/ 171450 w 554831"/>
                <a:gd name="connsiteY15" fmla="*/ 7144 h 1183482"/>
                <a:gd name="connsiteX16" fmla="*/ 250031 w 554831"/>
                <a:gd name="connsiteY16" fmla="*/ 19050 h 1183482"/>
                <a:gd name="connsiteX17" fmla="*/ 316706 w 554831"/>
                <a:gd name="connsiteY17" fmla="*/ 40482 h 1183482"/>
                <a:gd name="connsiteX18" fmla="*/ 400050 w 554831"/>
                <a:gd name="connsiteY18" fmla="*/ 76200 h 1183482"/>
                <a:gd name="connsiteX19" fmla="*/ 476250 w 554831"/>
                <a:gd name="connsiteY19" fmla="*/ 121444 h 1183482"/>
                <a:gd name="connsiteX20" fmla="*/ 545306 w 554831"/>
                <a:gd name="connsiteY20" fmla="*/ 176213 h 1183482"/>
                <a:gd name="connsiteX21" fmla="*/ 554831 w 554831"/>
                <a:gd name="connsiteY21" fmla="*/ 195263 h 1183482"/>
                <a:gd name="connsiteX22" fmla="*/ 554831 w 554831"/>
                <a:gd name="connsiteY22" fmla="*/ 216694 h 1183482"/>
                <a:gd name="connsiteX23" fmla="*/ 550068 w 554831"/>
                <a:gd name="connsiteY23" fmla="*/ 247650 h 1183482"/>
                <a:gd name="connsiteX24" fmla="*/ 540543 w 554831"/>
                <a:gd name="connsiteY24" fmla="*/ 269082 h 1183482"/>
                <a:gd name="connsiteX25" fmla="*/ 526256 w 554831"/>
                <a:gd name="connsiteY25" fmla="*/ 292894 h 1183482"/>
                <a:gd name="connsiteX26" fmla="*/ 514350 w 554831"/>
                <a:gd name="connsiteY26" fmla="*/ 319088 h 1183482"/>
                <a:gd name="connsiteX27" fmla="*/ 502443 w 554831"/>
                <a:gd name="connsiteY27" fmla="*/ 366713 h 1183482"/>
                <a:gd name="connsiteX28" fmla="*/ 502443 w 554831"/>
                <a:gd name="connsiteY28" fmla="*/ 588169 h 1183482"/>
                <a:gd name="connsiteX29" fmla="*/ 481012 w 554831"/>
                <a:gd name="connsiteY29" fmla="*/ 759619 h 1183482"/>
                <a:gd name="connsiteX30" fmla="*/ 452437 w 554831"/>
                <a:gd name="connsiteY30" fmla="*/ 1157288 h 1183482"/>
                <a:gd name="connsiteX31" fmla="*/ 238125 w 554831"/>
                <a:gd name="connsiteY31" fmla="*/ 1183482 h 1183482"/>
                <a:gd name="connsiteX32" fmla="*/ 235743 w 554831"/>
                <a:gd name="connsiteY32" fmla="*/ 878682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4831" h="1183482">
                  <a:moveTo>
                    <a:pt x="235743" y="878682"/>
                  </a:moveTo>
                  <a:cubicBezTo>
                    <a:pt x="234949" y="710407"/>
                    <a:pt x="234156" y="542132"/>
                    <a:pt x="233362" y="373857"/>
                  </a:cubicBezTo>
                  <a:lnTo>
                    <a:pt x="223837" y="316707"/>
                  </a:lnTo>
                  <a:lnTo>
                    <a:pt x="209550" y="254794"/>
                  </a:lnTo>
                  <a:lnTo>
                    <a:pt x="190500" y="209550"/>
                  </a:lnTo>
                  <a:lnTo>
                    <a:pt x="169068" y="173832"/>
                  </a:lnTo>
                  <a:lnTo>
                    <a:pt x="133350" y="133350"/>
                  </a:lnTo>
                  <a:lnTo>
                    <a:pt x="92868" y="100013"/>
                  </a:lnTo>
                  <a:lnTo>
                    <a:pt x="35718" y="71438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4762" y="14288"/>
                  </a:lnTo>
                  <a:lnTo>
                    <a:pt x="11906" y="4763"/>
                  </a:lnTo>
                  <a:lnTo>
                    <a:pt x="33337" y="0"/>
                  </a:lnTo>
                  <a:lnTo>
                    <a:pt x="90487" y="0"/>
                  </a:lnTo>
                  <a:lnTo>
                    <a:pt x="171450" y="7144"/>
                  </a:lnTo>
                  <a:lnTo>
                    <a:pt x="250031" y="19050"/>
                  </a:lnTo>
                  <a:lnTo>
                    <a:pt x="316706" y="40482"/>
                  </a:lnTo>
                  <a:lnTo>
                    <a:pt x="400050" y="76200"/>
                  </a:lnTo>
                  <a:lnTo>
                    <a:pt x="476250" y="121444"/>
                  </a:lnTo>
                  <a:lnTo>
                    <a:pt x="545306" y="176213"/>
                  </a:lnTo>
                  <a:lnTo>
                    <a:pt x="554831" y="195263"/>
                  </a:lnTo>
                  <a:lnTo>
                    <a:pt x="554831" y="216694"/>
                  </a:lnTo>
                  <a:lnTo>
                    <a:pt x="550068" y="247650"/>
                  </a:lnTo>
                  <a:lnTo>
                    <a:pt x="540543" y="269082"/>
                  </a:lnTo>
                  <a:lnTo>
                    <a:pt x="526256" y="292894"/>
                  </a:lnTo>
                  <a:lnTo>
                    <a:pt x="514350" y="319088"/>
                  </a:lnTo>
                  <a:lnTo>
                    <a:pt x="502443" y="366713"/>
                  </a:lnTo>
                  <a:lnTo>
                    <a:pt x="502443" y="588169"/>
                  </a:lnTo>
                  <a:lnTo>
                    <a:pt x="481012" y="759619"/>
                  </a:lnTo>
                  <a:lnTo>
                    <a:pt x="452437" y="1157288"/>
                  </a:lnTo>
                  <a:lnTo>
                    <a:pt x="238125" y="1183482"/>
                  </a:lnTo>
                  <a:lnTo>
                    <a:pt x="235743" y="878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F313540B-AFA2-4013-B516-13C4EA3F9A02}"/>
                </a:ext>
              </a:extLst>
            </p:cNvPr>
            <p:cNvSpPr/>
            <p:nvPr/>
          </p:nvSpPr>
          <p:spPr>
            <a:xfrm>
              <a:off x="4789489" y="2312988"/>
              <a:ext cx="2409825" cy="514350"/>
            </a:xfrm>
            <a:custGeom>
              <a:avLst/>
              <a:gdLst>
                <a:gd name="connsiteX0" fmla="*/ 1235869 w 2409825"/>
                <a:gd name="connsiteY0" fmla="*/ 338137 h 514350"/>
                <a:gd name="connsiteX1" fmla="*/ 912019 w 2409825"/>
                <a:gd name="connsiteY1" fmla="*/ 388144 h 514350"/>
                <a:gd name="connsiteX2" fmla="*/ 728662 w 2409825"/>
                <a:gd name="connsiteY2" fmla="*/ 423862 h 514350"/>
                <a:gd name="connsiteX3" fmla="*/ 661987 w 2409825"/>
                <a:gd name="connsiteY3" fmla="*/ 440531 h 514350"/>
                <a:gd name="connsiteX4" fmla="*/ 583406 w 2409825"/>
                <a:gd name="connsiteY4" fmla="*/ 461962 h 514350"/>
                <a:gd name="connsiteX5" fmla="*/ 431006 w 2409825"/>
                <a:gd name="connsiteY5" fmla="*/ 514350 h 514350"/>
                <a:gd name="connsiteX6" fmla="*/ 416719 w 2409825"/>
                <a:gd name="connsiteY6" fmla="*/ 514350 h 514350"/>
                <a:gd name="connsiteX7" fmla="*/ 352425 w 2409825"/>
                <a:gd name="connsiteY7" fmla="*/ 502444 h 514350"/>
                <a:gd name="connsiteX8" fmla="*/ 295275 w 2409825"/>
                <a:gd name="connsiteY8" fmla="*/ 485775 h 514350"/>
                <a:gd name="connsiteX9" fmla="*/ 240506 w 2409825"/>
                <a:gd name="connsiteY9" fmla="*/ 464344 h 514350"/>
                <a:gd name="connsiteX10" fmla="*/ 178594 w 2409825"/>
                <a:gd name="connsiteY10" fmla="*/ 433387 h 514350"/>
                <a:gd name="connsiteX11" fmla="*/ 123825 w 2409825"/>
                <a:gd name="connsiteY11" fmla="*/ 400050 h 514350"/>
                <a:gd name="connsiteX12" fmla="*/ 59531 w 2409825"/>
                <a:gd name="connsiteY12" fmla="*/ 352425 h 514350"/>
                <a:gd name="connsiteX13" fmla="*/ 21431 w 2409825"/>
                <a:gd name="connsiteY13" fmla="*/ 314325 h 514350"/>
                <a:gd name="connsiteX14" fmla="*/ 4762 w 2409825"/>
                <a:gd name="connsiteY14" fmla="*/ 290512 h 514350"/>
                <a:gd name="connsiteX15" fmla="*/ 0 w 2409825"/>
                <a:gd name="connsiteY15" fmla="*/ 266700 h 514350"/>
                <a:gd name="connsiteX16" fmla="*/ 7144 w 2409825"/>
                <a:gd name="connsiteY16" fmla="*/ 247650 h 514350"/>
                <a:gd name="connsiteX17" fmla="*/ 23812 w 2409825"/>
                <a:gd name="connsiteY17" fmla="*/ 240506 h 514350"/>
                <a:gd name="connsiteX18" fmla="*/ 54769 w 2409825"/>
                <a:gd name="connsiteY18" fmla="*/ 240506 h 514350"/>
                <a:gd name="connsiteX19" fmla="*/ 83344 w 2409825"/>
                <a:gd name="connsiteY19" fmla="*/ 247650 h 514350"/>
                <a:gd name="connsiteX20" fmla="*/ 119062 w 2409825"/>
                <a:gd name="connsiteY20" fmla="*/ 264319 h 514350"/>
                <a:gd name="connsiteX21" fmla="*/ 176212 w 2409825"/>
                <a:gd name="connsiteY21" fmla="*/ 280987 h 514350"/>
                <a:gd name="connsiteX22" fmla="*/ 230981 w 2409825"/>
                <a:gd name="connsiteY22" fmla="*/ 288131 h 514350"/>
                <a:gd name="connsiteX23" fmla="*/ 300037 w 2409825"/>
                <a:gd name="connsiteY23" fmla="*/ 290512 h 514350"/>
                <a:gd name="connsiteX24" fmla="*/ 364331 w 2409825"/>
                <a:gd name="connsiteY24" fmla="*/ 290512 h 514350"/>
                <a:gd name="connsiteX25" fmla="*/ 447675 w 2409825"/>
                <a:gd name="connsiteY25" fmla="*/ 283369 h 514350"/>
                <a:gd name="connsiteX26" fmla="*/ 654844 w 2409825"/>
                <a:gd name="connsiteY26" fmla="*/ 252412 h 514350"/>
                <a:gd name="connsiteX27" fmla="*/ 992981 w 2409825"/>
                <a:gd name="connsiteY27" fmla="*/ 204787 h 514350"/>
                <a:gd name="connsiteX28" fmla="*/ 1173956 w 2409825"/>
                <a:gd name="connsiteY28" fmla="*/ 178594 h 514350"/>
                <a:gd name="connsiteX29" fmla="*/ 1388269 w 2409825"/>
                <a:gd name="connsiteY29" fmla="*/ 140494 h 514350"/>
                <a:gd name="connsiteX30" fmla="*/ 1512094 w 2409825"/>
                <a:gd name="connsiteY30" fmla="*/ 121444 h 514350"/>
                <a:gd name="connsiteX31" fmla="*/ 1752600 w 2409825"/>
                <a:gd name="connsiteY31" fmla="*/ 88106 h 514350"/>
                <a:gd name="connsiteX32" fmla="*/ 1957387 w 2409825"/>
                <a:gd name="connsiteY32" fmla="*/ 50006 h 514350"/>
                <a:gd name="connsiteX33" fmla="*/ 2045494 w 2409825"/>
                <a:gd name="connsiteY33" fmla="*/ 21431 h 514350"/>
                <a:gd name="connsiteX34" fmla="*/ 2105025 w 2409825"/>
                <a:gd name="connsiteY34" fmla="*/ 0 h 514350"/>
                <a:gd name="connsiteX35" fmla="*/ 2126456 w 2409825"/>
                <a:gd name="connsiteY35" fmla="*/ 2381 h 514350"/>
                <a:gd name="connsiteX36" fmla="*/ 2197894 w 2409825"/>
                <a:gd name="connsiteY36" fmla="*/ 23812 h 514350"/>
                <a:gd name="connsiteX37" fmla="*/ 2245519 w 2409825"/>
                <a:gd name="connsiteY37" fmla="*/ 50006 h 514350"/>
                <a:gd name="connsiteX38" fmla="*/ 2286000 w 2409825"/>
                <a:gd name="connsiteY38" fmla="*/ 73819 h 514350"/>
                <a:gd name="connsiteX39" fmla="*/ 2321719 w 2409825"/>
                <a:gd name="connsiteY39" fmla="*/ 104775 h 514350"/>
                <a:gd name="connsiteX40" fmla="*/ 2357437 w 2409825"/>
                <a:gd name="connsiteY40" fmla="*/ 138112 h 514350"/>
                <a:gd name="connsiteX41" fmla="*/ 2383631 w 2409825"/>
                <a:gd name="connsiteY41" fmla="*/ 164306 h 514350"/>
                <a:gd name="connsiteX42" fmla="*/ 2405062 w 2409825"/>
                <a:gd name="connsiteY42" fmla="*/ 195262 h 514350"/>
                <a:gd name="connsiteX43" fmla="*/ 2409825 w 2409825"/>
                <a:gd name="connsiteY43" fmla="*/ 216694 h 514350"/>
                <a:gd name="connsiteX44" fmla="*/ 2409825 w 2409825"/>
                <a:gd name="connsiteY44" fmla="*/ 240506 h 514350"/>
                <a:gd name="connsiteX45" fmla="*/ 2402681 w 2409825"/>
                <a:gd name="connsiteY45" fmla="*/ 259556 h 514350"/>
                <a:gd name="connsiteX46" fmla="*/ 2386012 w 2409825"/>
                <a:gd name="connsiteY46" fmla="*/ 273844 h 514350"/>
                <a:gd name="connsiteX47" fmla="*/ 2357437 w 2409825"/>
                <a:gd name="connsiteY47" fmla="*/ 283369 h 514350"/>
                <a:gd name="connsiteX48" fmla="*/ 2321719 w 2409825"/>
                <a:gd name="connsiteY48" fmla="*/ 288131 h 514350"/>
                <a:gd name="connsiteX49" fmla="*/ 2257425 w 2409825"/>
                <a:gd name="connsiteY49" fmla="*/ 285750 h 514350"/>
                <a:gd name="connsiteX50" fmla="*/ 2166937 w 2409825"/>
                <a:gd name="connsiteY50" fmla="*/ 273844 h 514350"/>
                <a:gd name="connsiteX51" fmla="*/ 2033587 w 2409825"/>
                <a:gd name="connsiteY51" fmla="*/ 266700 h 514350"/>
                <a:gd name="connsiteX52" fmla="*/ 1883569 w 2409825"/>
                <a:gd name="connsiteY52" fmla="*/ 269081 h 514350"/>
                <a:gd name="connsiteX53" fmla="*/ 1666875 w 2409825"/>
                <a:gd name="connsiteY53" fmla="*/ 288131 h 514350"/>
                <a:gd name="connsiteX54" fmla="*/ 1235869 w 2409825"/>
                <a:gd name="connsiteY54" fmla="*/ 33813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9825" h="514350">
                  <a:moveTo>
                    <a:pt x="1235869" y="338137"/>
                  </a:moveTo>
                  <a:lnTo>
                    <a:pt x="912019" y="388144"/>
                  </a:lnTo>
                  <a:lnTo>
                    <a:pt x="728662" y="423862"/>
                  </a:lnTo>
                  <a:lnTo>
                    <a:pt x="661987" y="440531"/>
                  </a:lnTo>
                  <a:lnTo>
                    <a:pt x="583406" y="461962"/>
                  </a:lnTo>
                  <a:lnTo>
                    <a:pt x="431006" y="514350"/>
                  </a:lnTo>
                  <a:lnTo>
                    <a:pt x="416719" y="514350"/>
                  </a:lnTo>
                  <a:lnTo>
                    <a:pt x="352425" y="502444"/>
                  </a:lnTo>
                  <a:lnTo>
                    <a:pt x="295275" y="485775"/>
                  </a:lnTo>
                  <a:lnTo>
                    <a:pt x="240506" y="464344"/>
                  </a:lnTo>
                  <a:lnTo>
                    <a:pt x="178594" y="433387"/>
                  </a:lnTo>
                  <a:lnTo>
                    <a:pt x="123825" y="400050"/>
                  </a:lnTo>
                  <a:lnTo>
                    <a:pt x="59531" y="352425"/>
                  </a:lnTo>
                  <a:lnTo>
                    <a:pt x="21431" y="314325"/>
                  </a:lnTo>
                  <a:lnTo>
                    <a:pt x="4762" y="290512"/>
                  </a:lnTo>
                  <a:lnTo>
                    <a:pt x="0" y="266700"/>
                  </a:lnTo>
                  <a:lnTo>
                    <a:pt x="7144" y="247650"/>
                  </a:lnTo>
                  <a:lnTo>
                    <a:pt x="23812" y="240506"/>
                  </a:lnTo>
                  <a:lnTo>
                    <a:pt x="54769" y="240506"/>
                  </a:lnTo>
                  <a:lnTo>
                    <a:pt x="83344" y="247650"/>
                  </a:lnTo>
                  <a:lnTo>
                    <a:pt x="119062" y="264319"/>
                  </a:lnTo>
                  <a:lnTo>
                    <a:pt x="176212" y="280987"/>
                  </a:lnTo>
                  <a:lnTo>
                    <a:pt x="230981" y="288131"/>
                  </a:lnTo>
                  <a:lnTo>
                    <a:pt x="300037" y="290512"/>
                  </a:lnTo>
                  <a:lnTo>
                    <a:pt x="364331" y="290512"/>
                  </a:lnTo>
                  <a:lnTo>
                    <a:pt x="447675" y="283369"/>
                  </a:lnTo>
                  <a:lnTo>
                    <a:pt x="654844" y="252412"/>
                  </a:lnTo>
                  <a:lnTo>
                    <a:pt x="992981" y="204787"/>
                  </a:lnTo>
                  <a:lnTo>
                    <a:pt x="1173956" y="178594"/>
                  </a:lnTo>
                  <a:lnTo>
                    <a:pt x="1388269" y="140494"/>
                  </a:lnTo>
                  <a:lnTo>
                    <a:pt x="1512094" y="121444"/>
                  </a:lnTo>
                  <a:lnTo>
                    <a:pt x="1752600" y="88106"/>
                  </a:lnTo>
                  <a:lnTo>
                    <a:pt x="1957387" y="50006"/>
                  </a:lnTo>
                  <a:lnTo>
                    <a:pt x="2045494" y="21431"/>
                  </a:lnTo>
                  <a:lnTo>
                    <a:pt x="2105025" y="0"/>
                  </a:lnTo>
                  <a:lnTo>
                    <a:pt x="2126456" y="2381"/>
                  </a:lnTo>
                  <a:lnTo>
                    <a:pt x="2197894" y="23812"/>
                  </a:lnTo>
                  <a:lnTo>
                    <a:pt x="2245519" y="50006"/>
                  </a:lnTo>
                  <a:lnTo>
                    <a:pt x="2286000" y="73819"/>
                  </a:lnTo>
                  <a:lnTo>
                    <a:pt x="2321719" y="104775"/>
                  </a:lnTo>
                  <a:lnTo>
                    <a:pt x="2357437" y="138112"/>
                  </a:lnTo>
                  <a:lnTo>
                    <a:pt x="2383631" y="164306"/>
                  </a:lnTo>
                  <a:lnTo>
                    <a:pt x="2405062" y="195262"/>
                  </a:lnTo>
                  <a:lnTo>
                    <a:pt x="2409825" y="216694"/>
                  </a:lnTo>
                  <a:lnTo>
                    <a:pt x="2409825" y="240506"/>
                  </a:lnTo>
                  <a:lnTo>
                    <a:pt x="2402681" y="259556"/>
                  </a:lnTo>
                  <a:lnTo>
                    <a:pt x="2386012" y="273844"/>
                  </a:lnTo>
                  <a:lnTo>
                    <a:pt x="2357437" y="283369"/>
                  </a:lnTo>
                  <a:lnTo>
                    <a:pt x="2321719" y="288131"/>
                  </a:lnTo>
                  <a:lnTo>
                    <a:pt x="2257425" y="285750"/>
                  </a:lnTo>
                  <a:lnTo>
                    <a:pt x="2166937" y="273844"/>
                  </a:lnTo>
                  <a:lnTo>
                    <a:pt x="2033587" y="266700"/>
                  </a:lnTo>
                  <a:lnTo>
                    <a:pt x="1883569" y="269081"/>
                  </a:lnTo>
                  <a:lnTo>
                    <a:pt x="1666875" y="288131"/>
                  </a:lnTo>
                  <a:lnTo>
                    <a:pt x="123586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19242939-33C9-4D20-BDB1-E0D2459CA20F}"/>
                </a:ext>
              </a:extLst>
            </p:cNvPr>
            <p:cNvSpPr/>
            <p:nvPr/>
          </p:nvSpPr>
          <p:spPr>
            <a:xfrm>
              <a:off x="5062539" y="2868613"/>
              <a:ext cx="2219325" cy="920750"/>
            </a:xfrm>
            <a:custGeom>
              <a:avLst/>
              <a:gdLst>
                <a:gd name="connsiteX0" fmla="*/ 983579 w 2219448"/>
                <a:gd name="connsiteY0" fmla="*/ 309563 h 919163"/>
                <a:gd name="connsiteX1" fmla="*/ 138235 w 2219448"/>
                <a:gd name="connsiteY1" fmla="*/ 438150 h 919163"/>
                <a:gd name="connsiteX2" fmla="*/ 64416 w 2219448"/>
                <a:gd name="connsiteY2" fmla="*/ 259557 h 919163"/>
                <a:gd name="connsiteX3" fmla="*/ 195385 w 2219448"/>
                <a:gd name="connsiteY3" fmla="*/ 247650 h 919163"/>
                <a:gd name="connsiteX4" fmla="*/ 462085 w 2219448"/>
                <a:gd name="connsiteY4" fmla="*/ 214313 h 919163"/>
                <a:gd name="connsiteX5" fmla="*/ 859754 w 2219448"/>
                <a:gd name="connsiteY5" fmla="*/ 164307 h 919163"/>
                <a:gd name="connsiteX6" fmla="*/ 1228848 w 2219448"/>
                <a:gd name="connsiteY6" fmla="*/ 114300 h 919163"/>
                <a:gd name="connsiteX7" fmla="*/ 1762248 w 2219448"/>
                <a:gd name="connsiteY7" fmla="*/ 47625 h 919163"/>
                <a:gd name="connsiteX8" fmla="*/ 1797966 w 2219448"/>
                <a:gd name="connsiteY8" fmla="*/ 26194 h 919163"/>
                <a:gd name="connsiteX9" fmla="*/ 1833685 w 2219448"/>
                <a:gd name="connsiteY9" fmla="*/ 9525 h 919163"/>
                <a:gd name="connsiteX10" fmla="*/ 1857498 w 2219448"/>
                <a:gd name="connsiteY10" fmla="*/ 4763 h 919163"/>
                <a:gd name="connsiteX11" fmla="*/ 1907504 w 2219448"/>
                <a:gd name="connsiteY11" fmla="*/ 0 h 919163"/>
                <a:gd name="connsiteX12" fmla="*/ 1959891 w 2219448"/>
                <a:gd name="connsiteY12" fmla="*/ 9525 h 919163"/>
                <a:gd name="connsiteX13" fmla="*/ 2017041 w 2219448"/>
                <a:gd name="connsiteY13" fmla="*/ 47625 h 919163"/>
                <a:gd name="connsiteX14" fmla="*/ 2155154 w 2219448"/>
                <a:gd name="connsiteY14" fmla="*/ 154782 h 919163"/>
                <a:gd name="connsiteX15" fmla="*/ 2205160 w 2219448"/>
                <a:gd name="connsiteY15" fmla="*/ 195263 h 919163"/>
                <a:gd name="connsiteX16" fmla="*/ 2219448 w 2219448"/>
                <a:gd name="connsiteY16" fmla="*/ 216694 h 919163"/>
                <a:gd name="connsiteX17" fmla="*/ 2219448 w 2219448"/>
                <a:gd name="connsiteY17" fmla="*/ 242888 h 919163"/>
                <a:gd name="connsiteX18" fmla="*/ 2209923 w 2219448"/>
                <a:gd name="connsiteY18" fmla="*/ 278607 h 919163"/>
                <a:gd name="connsiteX19" fmla="*/ 2186110 w 2219448"/>
                <a:gd name="connsiteY19" fmla="*/ 316707 h 919163"/>
                <a:gd name="connsiteX20" fmla="*/ 2140866 w 2219448"/>
                <a:gd name="connsiteY20" fmla="*/ 364332 h 919163"/>
                <a:gd name="connsiteX21" fmla="*/ 2064666 w 2219448"/>
                <a:gd name="connsiteY21" fmla="*/ 533400 h 919163"/>
                <a:gd name="connsiteX22" fmla="*/ 1978941 w 2219448"/>
                <a:gd name="connsiteY22" fmla="*/ 723900 h 919163"/>
                <a:gd name="connsiteX23" fmla="*/ 1962273 w 2219448"/>
                <a:gd name="connsiteY23" fmla="*/ 804863 h 919163"/>
                <a:gd name="connsiteX24" fmla="*/ 1959891 w 2219448"/>
                <a:gd name="connsiteY24" fmla="*/ 866775 h 919163"/>
                <a:gd name="connsiteX25" fmla="*/ 1952748 w 2219448"/>
                <a:gd name="connsiteY25" fmla="*/ 883444 h 919163"/>
                <a:gd name="connsiteX26" fmla="*/ 1912266 w 2219448"/>
                <a:gd name="connsiteY26" fmla="*/ 916782 h 919163"/>
                <a:gd name="connsiteX27" fmla="*/ 1878929 w 2219448"/>
                <a:gd name="connsiteY27" fmla="*/ 919163 h 919163"/>
                <a:gd name="connsiteX28" fmla="*/ 1845591 w 2219448"/>
                <a:gd name="connsiteY28" fmla="*/ 904875 h 919163"/>
                <a:gd name="connsiteX29" fmla="*/ 1826541 w 2219448"/>
                <a:gd name="connsiteY29" fmla="*/ 892969 h 919163"/>
                <a:gd name="connsiteX30" fmla="*/ 1809873 w 2219448"/>
                <a:gd name="connsiteY30" fmla="*/ 878682 h 919163"/>
                <a:gd name="connsiteX31" fmla="*/ 1795585 w 2219448"/>
                <a:gd name="connsiteY31" fmla="*/ 857250 h 919163"/>
                <a:gd name="connsiteX32" fmla="*/ 1786060 w 2219448"/>
                <a:gd name="connsiteY32" fmla="*/ 831057 h 919163"/>
                <a:gd name="connsiteX33" fmla="*/ 1786060 w 2219448"/>
                <a:gd name="connsiteY33" fmla="*/ 809625 h 919163"/>
                <a:gd name="connsiteX34" fmla="*/ 1788441 w 2219448"/>
                <a:gd name="connsiteY34" fmla="*/ 623888 h 919163"/>
                <a:gd name="connsiteX35" fmla="*/ 1831304 w 2219448"/>
                <a:gd name="connsiteY35" fmla="*/ 378619 h 919163"/>
                <a:gd name="connsiteX36" fmla="*/ 1847973 w 2219448"/>
                <a:gd name="connsiteY36" fmla="*/ 285750 h 919163"/>
                <a:gd name="connsiteX37" fmla="*/ 1852735 w 2219448"/>
                <a:gd name="connsiteY37" fmla="*/ 245269 h 919163"/>
                <a:gd name="connsiteX38" fmla="*/ 1845591 w 2219448"/>
                <a:gd name="connsiteY38" fmla="*/ 226219 h 919163"/>
                <a:gd name="connsiteX39" fmla="*/ 1826541 w 2219448"/>
                <a:gd name="connsiteY39" fmla="*/ 214313 h 919163"/>
                <a:gd name="connsiteX40" fmla="*/ 1795585 w 2219448"/>
                <a:gd name="connsiteY40" fmla="*/ 204788 h 919163"/>
                <a:gd name="connsiteX41" fmla="*/ 1719385 w 2219448"/>
                <a:gd name="connsiteY41" fmla="*/ 209550 h 919163"/>
                <a:gd name="connsiteX42" fmla="*/ 983579 w 2219448"/>
                <a:gd name="connsiteY42" fmla="*/ 309563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9448" h="919163">
                  <a:moveTo>
                    <a:pt x="983579" y="309563"/>
                  </a:moveTo>
                  <a:lnTo>
                    <a:pt x="138235" y="438150"/>
                  </a:lnTo>
                  <a:cubicBezTo>
                    <a:pt x="112956" y="378902"/>
                    <a:pt x="0" y="259557"/>
                    <a:pt x="64416" y="259557"/>
                  </a:cubicBezTo>
                  <a:lnTo>
                    <a:pt x="195385" y="247650"/>
                  </a:lnTo>
                  <a:lnTo>
                    <a:pt x="462085" y="214313"/>
                  </a:lnTo>
                  <a:lnTo>
                    <a:pt x="859754" y="164307"/>
                  </a:lnTo>
                  <a:lnTo>
                    <a:pt x="1228848" y="114300"/>
                  </a:lnTo>
                  <a:lnTo>
                    <a:pt x="1762248" y="47625"/>
                  </a:lnTo>
                  <a:lnTo>
                    <a:pt x="1797966" y="26194"/>
                  </a:lnTo>
                  <a:lnTo>
                    <a:pt x="1833685" y="9525"/>
                  </a:lnTo>
                  <a:lnTo>
                    <a:pt x="1857498" y="4763"/>
                  </a:lnTo>
                  <a:lnTo>
                    <a:pt x="1907504" y="0"/>
                  </a:lnTo>
                  <a:lnTo>
                    <a:pt x="1959891" y="9525"/>
                  </a:lnTo>
                  <a:lnTo>
                    <a:pt x="2017041" y="47625"/>
                  </a:lnTo>
                  <a:lnTo>
                    <a:pt x="2155154" y="154782"/>
                  </a:lnTo>
                  <a:lnTo>
                    <a:pt x="2205160" y="195263"/>
                  </a:lnTo>
                  <a:lnTo>
                    <a:pt x="2219448" y="216694"/>
                  </a:lnTo>
                  <a:lnTo>
                    <a:pt x="2219448" y="242888"/>
                  </a:lnTo>
                  <a:lnTo>
                    <a:pt x="2209923" y="278607"/>
                  </a:lnTo>
                  <a:lnTo>
                    <a:pt x="2186110" y="316707"/>
                  </a:lnTo>
                  <a:lnTo>
                    <a:pt x="2140866" y="364332"/>
                  </a:lnTo>
                  <a:lnTo>
                    <a:pt x="2064666" y="533400"/>
                  </a:lnTo>
                  <a:lnTo>
                    <a:pt x="1978941" y="723900"/>
                  </a:lnTo>
                  <a:lnTo>
                    <a:pt x="1962273" y="804863"/>
                  </a:lnTo>
                  <a:lnTo>
                    <a:pt x="1959891" y="866775"/>
                  </a:lnTo>
                  <a:lnTo>
                    <a:pt x="1952748" y="883444"/>
                  </a:lnTo>
                  <a:lnTo>
                    <a:pt x="1912266" y="916782"/>
                  </a:lnTo>
                  <a:lnTo>
                    <a:pt x="1878929" y="919163"/>
                  </a:lnTo>
                  <a:lnTo>
                    <a:pt x="1845591" y="904875"/>
                  </a:lnTo>
                  <a:lnTo>
                    <a:pt x="1826541" y="892969"/>
                  </a:lnTo>
                  <a:lnTo>
                    <a:pt x="1809873" y="878682"/>
                  </a:lnTo>
                  <a:lnTo>
                    <a:pt x="1795585" y="857250"/>
                  </a:lnTo>
                  <a:lnTo>
                    <a:pt x="1786060" y="831057"/>
                  </a:lnTo>
                  <a:lnTo>
                    <a:pt x="1786060" y="809625"/>
                  </a:lnTo>
                  <a:cubicBezTo>
                    <a:pt x="1786854" y="747713"/>
                    <a:pt x="1787647" y="685800"/>
                    <a:pt x="1788441" y="623888"/>
                  </a:cubicBezTo>
                  <a:lnTo>
                    <a:pt x="1831304" y="378619"/>
                  </a:lnTo>
                  <a:lnTo>
                    <a:pt x="1847973" y="285750"/>
                  </a:lnTo>
                  <a:lnTo>
                    <a:pt x="1852735" y="245269"/>
                  </a:lnTo>
                  <a:lnTo>
                    <a:pt x="1845591" y="226219"/>
                  </a:lnTo>
                  <a:lnTo>
                    <a:pt x="1826541" y="214313"/>
                  </a:lnTo>
                  <a:lnTo>
                    <a:pt x="1795585" y="204788"/>
                  </a:lnTo>
                  <a:lnTo>
                    <a:pt x="1719385" y="209550"/>
                  </a:lnTo>
                  <a:lnTo>
                    <a:pt x="983579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26BFC3A1-F6B6-4A58-B291-C3806B36E4F8}"/>
                </a:ext>
              </a:extLst>
            </p:cNvPr>
            <p:cNvSpPr/>
            <p:nvPr/>
          </p:nvSpPr>
          <p:spPr>
            <a:xfrm>
              <a:off x="5287963" y="3475039"/>
              <a:ext cx="1600200" cy="365125"/>
            </a:xfrm>
            <a:custGeom>
              <a:avLst/>
              <a:gdLst>
                <a:gd name="connsiteX0" fmla="*/ 697707 w 1600200"/>
                <a:gd name="connsiteY0" fmla="*/ 292894 h 366712"/>
                <a:gd name="connsiteX1" fmla="*/ 119063 w 1600200"/>
                <a:gd name="connsiteY1" fmla="*/ 366712 h 366712"/>
                <a:gd name="connsiteX2" fmla="*/ 0 w 1600200"/>
                <a:gd name="connsiteY2" fmla="*/ 157162 h 366712"/>
                <a:gd name="connsiteX3" fmla="*/ 381000 w 1600200"/>
                <a:gd name="connsiteY3" fmla="*/ 154781 h 366712"/>
                <a:gd name="connsiteX4" fmla="*/ 576263 w 1600200"/>
                <a:gd name="connsiteY4" fmla="*/ 126206 h 366712"/>
                <a:gd name="connsiteX5" fmla="*/ 888207 w 1600200"/>
                <a:gd name="connsiteY5" fmla="*/ 78581 h 366712"/>
                <a:gd name="connsiteX6" fmla="*/ 1400175 w 1600200"/>
                <a:gd name="connsiteY6" fmla="*/ 0 h 366712"/>
                <a:gd name="connsiteX7" fmla="*/ 1595438 w 1600200"/>
                <a:gd name="connsiteY7" fmla="*/ 28575 h 366712"/>
                <a:gd name="connsiteX8" fmla="*/ 1600200 w 1600200"/>
                <a:gd name="connsiteY8" fmla="*/ 197644 h 366712"/>
                <a:gd name="connsiteX9" fmla="*/ 1231107 w 1600200"/>
                <a:gd name="connsiteY9" fmla="*/ 233362 h 366712"/>
                <a:gd name="connsiteX10" fmla="*/ 697707 w 1600200"/>
                <a:gd name="connsiteY10" fmla="*/ 29289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0200" h="366712">
                  <a:moveTo>
                    <a:pt x="697707" y="292894"/>
                  </a:moveTo>
                  <a:lnTo>
                    <a:pt x="119063" y="366712"/>
                  </a:lnTo>
                  <a:lnTo>
                    <a:pt x="0" y="157162"/>
                  </a:lnTo>
                  <a:lnTo>
                    <a:pt x="381000" y="154781"/>
                  </a:lnTo>
                  <a:lnTo>
                    <a:pt x="576263" y="126206"/>
                  </a:lnTo>
                  <a:lnTo>
                    <a:pt x="888207" y="78581"/>
                  </a:lnTo>
                  <a:lnTo>
                    <a:pt x="1400175" y="0"/>
                  </a:lnTo>
                  <a:lnTo>
                    <a:pt x="1595438" y="28575"/>
                  </a:lnTo>
                  <a:lnTo>
                    <a:pt x="1600200" y="197644"/>
                  </a:lnTo>
                  <a:lnTo>
                    <a:pt x="1231107" y="233362"/>
                  </a:lnTo>
                  <a:lnTo>
                    <a:pt x="69770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D3CDCBC7-A189-4F63-BD0C-F3D7A4D68CA0}"/>
                </a:ext>
              </a:extLst>
            </p:cNvPr>
            <p:cNvSpPr/>
            <p:nvPr/>
          </p:nvSpPr>
          <p:spPr>
            <a:xfrm>
              <a:off x="6542088" y="3678239"/>
              <a:ext cx="781050" cy="750887"/>
            </a:xfrm>
            <a:custGeom>
              <a:avLst/>
              <a:gdLst>
                <a:gd name="connsiteX0" fmla="*/ 240506 w 781050"/>
                <a:gd name="connsiteY0" fmla="*/ 404813 h 750094"/>
                <a:gd name="connsiteX1" fmla="*/ 309562 w 781050"/>
                <a:gd name="connsiteY1" fmla="*/ 285750 h 750094"/>
                <a:gd name="connsiteX2" fmla="*/ 404812 w 781050"/>
                <a:gd name="connsiteY2" fmla="*/ 80963 h 750094"/>
                <a:gd name="connsiteX3" fmla="*/ 419100 w 781050"/>
                <a:gd name="connsiteY3" fmla="*/ 0 h 750094"/>
                <a:gd name="connsiteX4" fmla="*/ 542925 w 781050"/>
                <a:gd name="connsiteY4" fmla="*/ 33338 h 750094"/>
                <a:gd name="connsiteX5" fmla="*/ 623887 w 781050"/>
                <a:gd name="connsiteY5" fmla="*/ 66675 h 750094"/>
                <a:gd name="connsiteX6" fmla="*/ 695325 w 781050"/>
                <a:gd name="connsiteY6" fmla="*/ 104775 h 750094"/>
                <a:gd name="connsiteX7" fmla="*/ 740569 w 781050"/>
                <a:gd name="connsiteY7" fmla="*/ 138113 h 750094"/>
                <a:gd name="connsiteX8" fmla="*/ 766762 w 781050"/>
                <a:gd name="connsiteY8" fmla="*/ 166688 h 750094"/>
                <a:gd name="connsiteX9" fmla="*/ 778669 w 781050"/>
                <a:gd name="connsiteY9" fmla="*/ 185738 h 750094"/>
                <a:gd name="connsiteX10" fmla="*/ 781050 w 781050"/>
                <a:gd name="connsiteY10" fmla="*/ 211932 h 750094"/>
                <a:gd name="connsiteX11" fmla="*/ 766762 w 781050"/>
                <a:gd name="connsiteY11" fmla="*/ 254794 h 750094"/>
                <a:gd name="connsiteX12" fmla="*/ 740569 w 781050"/>
                <a:gd name="connsiteY12" fmla="*/ 266700 h 750094"/>
                <a:gd name="connsiteX13" fmla="*/ 628650 w 781050"/>
                <a:gd name="connsiteY13" fmla="*/ 304800 h 750094"/>
                <a:gd name="connsiteX14" fmla="*/ 602456 w 781050"/>
                <a:gd name="connsiteY14" fmla="*/ 319088 h 750094"/>
                <a:gd name="connsiteX15" fmla="*/ 97631 w 781050"/>
                <a:gd name="connsiteY15" fmla="*/ 747713 h 750094"/>
                <a:gd name="connsiteX16" fmla="*/ 0 w 781050"/>
                <a:gd name="connsiteY16" fmla="*/ 750094 h 750094"/>
                <a:gd name="connsiteX17" fmla="*/ 57150 w 781050"/>
                <a:gd name="connsiteY17" fmla="*/ 652463 h 750094"/>
                <a:gd name="connsiteX18" fmla="*/ 240506 w 781050"/>
                <a:gd name="connsiteY18" fmla="*/ 4048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50" h="750094">
                  <a:moveTo>
                    <a:pt x="240506" y="404813"/>
                  </a:moveTo>
                  <a:lnTo>
                    <a:pt x="309562" y="285750"/>
                  </a:lnTo>
                  <a:lnTo>
                    <a:pt x="404812" y="80963"/>
                  </a:lnTo>
                  <a:lnTo>
                    <a:pt x="419100" y="0"/>
                  </a:lnTo>
                  <a:lnTo>
                    <a:pt x="542925" y="33338"/>
                  </a:lnTo>
                  <a:lnTo>
                    <a:pt x="623887" y="66675"/>
                  </a:lnTo>
                  <a:lnTo>
                    <a:pt x="695325" y="104775"/>
                  </a:lnTo>
                  <a:lnTo>
                    <a:pt x="740569" y="138113"/>
                  </a:lnTo>
                  <a:lnTo>
                    <a:pt x="766762" y="166688"/>
                  </a:lnTo>
                  <a:lnTo>
                    <a:pt x="778669" y="185738"/>
                  </a:lnTo>
                  <a:lnTo>
                    <a:pt x="781050" y="211932"/>
                  </a:lnTo>
                  <a:lnTo>
                    <a:pt x="766762" y="254794"/>
                  </a:lnTo>
                  <a:lnTo>
                    <a:pt x="740569" y="266700"/>
                  </a:lnTo>
                  <a:lnTo>
                    <a:pt x="628650" y="304800"/>
                  </a:lnTo>
                  <a:lnTo>
                    <a:pt x="602456" y="319088"/>
                  </a:lnTo>
                  <a:lnTo>
                    <a:pt x="97631" y="747713"/>
                  </a:lnTo>
                  <a:lnTo>
                    <a:pt x="0" y="750094"/>
                  </a:lnTo>
                  <a:lnTo>
                    <a:pt x="57150" y="652463"/>
                  </a:lnTo>
                  <a:lnTo>
                    <a:pt x="240506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1">
              <a:extLst>
                <a:ext uri="{FF2B5EF4-FFF2-40B4-BE49-F238E27FC236}">
                  <a16:creationId xmlns:a16="http://schemas.microsoft.com/office/drawing/2014/main" id="{240CFB91-523B-4F6A-8EAB-7A6386A8F45E}"/>
                </a:ext>
              </a:extLst>
            </p:cNvPr>
            <p:cNvSpPr/>
            <p:nvPr/>
          </p:nvSpPr>
          <p:spPr>
            <a:xfrm>
              <a:off x="3863976" y="4160838"/>
              <a:ext cx="4479925" cy="762000"/>
            </a:xfrm>
            <a:custGeom>
              <a:avLst/>
              <a:gdLst>
                <a:gd name="connsiteX0" fmla="*/ 1912620 w 4480560"/>
                <a:gd name="connsiteY0" fmla="*/ 445770 h 762000"/>
                <a:gd name="connsiteX1" fmla="*/ 1584960 w 4480560"/>
                <a:gd name="connsiteY1" fmla="*/ 502920 h 762000"/>
                <a:gd name="connsiteX2" fmla="*/ 1253490 w 4480560"/>
                <a:gd name="connsiteY2" fmla="*/ 567690 h 762000"/>
                <a:gd name="connsiteX3" fmla="*/ 925830 w 4480560"/>
                <a:gd name="connsiteY3" fmla="*/ 643890 h 762000"/>
                <a:gd name="connsiteX4" fmla="*/ 815340 w 4480560"/>
                <a:gd name="connsiteY4" fmla="*/ 674370 h 762000"/>
                <a:gd name="connsiteX5" fmla="*/ 681990 w 4480560"/>
                <a:gd name="connsiteY5" fmla="*/ 723900 h 762000"/>
                <a:gd name="connsiteX6" fmla="*/ 582930 w 4480560"/>
                <a:gd name="connsiteY6" fmla="*/ 762000 h 762000"/>
                <a:gd name="connsiteX7" fmla="*/ 541020 w 4480560"/>
                <a:gd name="connsiteY7" fmla="*/ 762000 h 762000"/>
                <a:gd name="connsiteX8" fmla="*/ 457200 w 4480560"/>
                <a:gd name="connsiteY8" fmla="*/ 739140 h 762000"/>
                <a:gd name="connsiteX9" fmla="*/ 346710 w 4480560"/>
                <a:gd name="connsiteY9" fmla="*/ 697230 h 762000"/>
                <a:gd name="connsiteX10" fmla="*/ 232410 w 4480560"/>
                <a:gd name="connsiteY10" fmla="*/ 632460 h 762000"/>
                <a:gd name="connsiteX11" fmla="*/ 160020 w 4480560"/>
                <a:gd name="connsiteY11" fmla="*/ 575310 h 762000"/>
                <a:gd name="connsiteX12" fmla="*/ 76200 w 4480560"/>
                <a:gd name="connsiteY12" fmla="*/ 499110 h 762000"/>
                <a:gd name="connsiteX13" fmla="*/ 15240 w 4480560"/>
                <a:gd name="connsiteY13" fmla="*/ 422910 h 762000"/>
                <a:gd name="connsiteX14" fmla="*/ 0 w 4480560"/>
                <a:gd name="connsiteY14" fmla="*/ 384810 h 762000"/>
                <a:gd name="connsiteX15" fmla="*/ 0 w 4480560"/>
                <a:gd name="connsiteY15" fmla="*/ 358140 h 762000"/>
                <a:gd name="connsiteX16" fmla="*/ 11430 w 4480560"/>
                <a:gd name="connsiteY16" fmla="*/ 350520 h 762000"/>
                <a:gd name="connsiteX17" fmla="*/ 30480 w 4480560"/>
                <a:gd name="connsiteY17" fmla="*/ 350520 h 762000"/>
                <a:gd name="connsiteX18" fmla="*/ 102870 w 4480560"/>
                <a:gd name="connsiteY18" fmla="*/ 384810 h 762000"/>
                <a:gd name="connsiteX19" fmla="*/ 156210 w 4480560"/>
                <a:gd name="connsiteY19" fmla="*/ 411480 h 762000"/>
                <a:gd name="connsiteX20" fmla="*/ 217170 w 4480560"/>
                <a:gd name="connsiteY20" fmla="*/ 434340 h 762000"/>
                <a:gd name="connsiteX21" fmla="*/ 274320 w 4480560"/>
                <a:gd name="connsiteY21" fmla="*/ 453390 h 762000"/>
                <a:gd name="connsiteX22" fmla="*/ 346710 w 4480560"/>
                <a:gd name="connsiteY22" fmla="*/ 461010 h 762000"/>
                <a:gd name="connsiteX23" fmla="*/ 415290 w 4480560"/>
                <a:gd name="connsiteY23" fmla="*/ 464820 h 762000"/>
                <a:gd name="connsiteX24" fmla="*/ 521970 w 4480560"/>
                <a:gd name="connsiteY24" fmla="*/ 461010 h 762000"/>
                <a:gd name="connsiteX25" fmla="*/ 701040 w 4480560"/>
                <a:gd name="connsiteY25" fmla="*/ 441960 h 762000"/>
                <a:gd name="connsiteX26" fmla="*/ 1036320 w 4480560"/>
                <a:gd name="connsiteY26" fmla="*/ 400050 h 762000"/>
                <a:gd name="connsiteX27" fmla="*/ 1474470 w 4480560"/>
                <a:gd name="connsiteY27" fmla="*/ 331470 h 762000"/>
                <a:gd name="connsiteX28" fmla="*/ 1722120 w 4480560"/>
                <a:gd name="connsiteY28" fmla="*/ 297180 h 762000"/>
                <a:gd name="connsiteX29" fmla="*/ 2251710 w 4480560"/>
                <a:gd name="connsiteY29" fmla="*/ 228600 h 762000"/>
                <a:gd name="connsiteX30" fmla="*/ 2735580 w 4480560"/>
                <a:gd name="connsiteY30" fmla="*/ 186690 h 762000"/>
                <a:gd name="connsiteX31" fmla="*/ 2910840 w 4480560"/>
                <a:gd name="connsiteY31" fmla="*/ 160020 h 762000"/>
                <a:gd name="connsiteX32" fmla="*/ 3310890 w 4480560"/>
                <a:gd name="connsiteY32" fmla="*/ 129540 h 762000"/>
                <a:gd name="connsiteX33" fmla="*/ 3649980 w 4480560"/>
                <a:gd name="connsiteY33" fmla="*/ 99060 h 762000"/>
                <a:gd name="connsiteX34" fmla="*/ 3996690 w 4480560"/>
                <a:gd name="connsiteY34" fmla="*/ 49530 h 762000"/>
                <a:gd name="connsiteX35" fmla="*/ 4038600 w 4480560"/>
                <a:gd name="connsiteY35" fmla="*/ 15240 h 762000"/>
                <a:gd name="connsiteX36" fmla="*/ 4065270 w 4480560"/>
                <a:gd name="connsiteY36" fmla="*/ 0 h 762000"/>
                <a:gd name="connsiteX37" fmla="*/ 4099560 w 4480560"/>
                <a:gd name="connsiteY37" fmla="*/ 0 h 762000"/>
                <a:gd name="connsiteX38" fmla="*/ 4168140 w 4480560"/>
                <a:gd name="connsiteY38" fmla="*/ 15240 h 762000"/>
                <a:gd name="connsiteX39" fmla="*/ 4267200 w 4480560"/>
                <a:gd name="connsiteY39" fmla="*/ 57150 h 762000"/>
                <a:gd name="connsiteX40" fmla="*/ 4370070 w 4480560"/>
                <a:gd name="connsiteY40" fmla="*/ 118110 h 762000"/>
                <a:gd name="connsiteX41" fmla="*/ 4423410 w 4480560"/>
                <a:gd name="connsiteY41" fmla="*/ 148590 h 762000"/>
                <a:gd name="connsiteX42" fmla="*/ 4453890 w 4480560"/>
                <a:gd name="connsiteY42" fmla="*/ 182880 h 762000"/>
                <a:gd name="connsiteX43" fmla="*/ 4476750 w 4480560"/>
                <a:gd name="connsiteY43" fmla="*/ 209550 h 762000"/>
                <a:gd name="connsiteX44" fmla="*/ 4480560 w 4480560"/>
                <a:gd name="connsiteY44" fmla="*/ 236220 h 762000"/>
                <a:gd name="connsiteX45" fmla="*/ 4472940 w 4480560"/>
                <a:gd name="connsiteY45" fmla="*/ 274320 h 762000"/>
                <a:gd name="connsiteX46" fmla="*/ 4453890 w 4480560"/>
                <a:gd name="connsiteY46" fmla="*/ 300990 h 762000"/>
                <a:gd name="connsiteX47" fmla="*/ 4419600 w 4480560"/>
                <a:gd name="connsiteY47" fmla="*/ 316230 h 762000"/>
                <a:gd name="connsiteX48" fmla="*/ 4358640 w 4480560"/>
                <a:gd name="connsiteY48" fmla="*/ 320040 h 762000"/>
                <a:gd name="connsiteX49" fmla="*/ 4133850 w 4480560"/>
                <a:gd name="connsiteY49" fmla="*/ 312420 h 762000"/>
                <a:gd name="connsiteX50" fmla="*/ 3863340 w 4480560"/>
                <a:gd name="connsiteY50" fmla="*/ 293370 h 762000"/>
                <a:gd name="connsiteX51" fmla="*/ 3569970 w 4480560"/>
                <a:gd name="connsiteY51" fmla="*/ 300990 h 762000"/>
                <a:gd name="connsiteX52" fmla="*/ 3089910 w 4480560"/>
                <a:gd name="connsiteY52" fmla="*/ 320040 h 762000"/>
                <a:gd name="connsiteX53" fmla="*/ 2514600 w 4480560"/>
                <a:gd name="connsiteY53" fmla="*/ 373380 h 762000"/>
                <a:gd name="connsiteX54" fmla="*/ 1912620 w 4480560"/>
                <a:gd name="connsiteY54" fmla="*/ 44577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80560" h="762000">
                  <a:moveTo>
                    <a:pt x="1912620" y="445770"/>
                  </a:moveTo>
                  <a:lnTo>
                    <a:pt x="1584960" y="502920"/>
                  </a:lnTo>
                  <a:lnTo>
                    <a:pt x="1253490" y="567690"/>
                  </a:lnTo>
                  <a:lnTo>
                    <a:pt x="925830" y="643890"/>
                  </a:lnTo>
                  <a:lnTo>
                    <a:pt x="815340" y="674370"/>
                  </a:lnTo>
                  <a:lnTo>
                    <a:pt x="681990" y="723900"/>
                  </a:lnTo>
                  <a:lnTo>
                    <a:pt x="582930" y="762000"/>
                  </a:lnTo>
                  <a:lnTo>
                    <a:pt x="541020" y="762000"/>
                  </a:lnTo>
                  <a:lnTo>
                    <a:pt x="457200" y="739140"/>
                  </a:lnTo>
                  <a:lnTo>
                    <a:pt x="346710" y="697230"/>
                  </a:lnTo>
                  <a:lnTo>
                    <a:pt x="232410" y="632460"/>
                  </a:lnTo>
                  <a:lnTo>
                    <a:pt x="160020" y="575310"/>
                  </a:lnTo>
                  <a:lnTo>
                    <a:pt x="76200" y="499110"/>
                  </a:lnTo>
                  <a:lnTo>
                    <a:pt x="15240" y="422910"/>
                  </a:lnTo>
                  <a:lnTo>
                    <a:pt x="0" y="384810"/>
                  </a:lnTo>
                  <a:lnTo>
                    <a:pt x="0" y="358140"/>
                  </a:lnTo>
                  <a:lnTo>
                    <a:pt x="11430" y="350520"/>
                  </a:lnTo>
                  <a:lnTo>
                    <a:pt x="30480" y="350520"/>
                  </a:lnTo>
                  <a:lnTo>
                    <a:pt x="102870" y="384810"/>
                  </a:lnTo>
                  <a:lnTo>
                    <a:pt x="156210" y="411480"/>
                  </a:lnTo>
                  <a:lnTo>
                    <a:pt x="217170" y="434340"/>
                  </a:lnTo>
                  <a:lnTo>
                    <a:pt x="274320" y="453390"/>
                  </a:lnTo>
                  <a:lnTo>
                    <a:pt x="346710" y="461010"/>
                  </a:lnTo>
                  <a:cubicBezTo>
                    <a:pt x="412748" y="464895"/>
                    <a:pt x="389853" y="464820"/>
                    <a:pt x="415290" y="464820"/>
                  </a:cubicBezTo>
                  <a:lnTo>
                    <a:pt x="521970" y="461010"/>
                  </a:lnTo>
                  <a:lnTo>
                    <a:pt x="701040" y="441960"/>
                  </a:lnTo>
                  <a:lnTo>
                    <a:pt x="1036320" y="400050"/>
                  </a:lnTo>
                  <a:lnTo>
                    <a:pt x="1474470" y="331470"/>
                  </a:lnTo>
                  <a:lnTo>
                    <a:pt x="1722120" y="297180"/>
                  </a:lnTo>
                  <a:lnTo>
                    <a:pt x="2251710" y="228600"/>
                  </a:lnTo>
                  <a:lnTo>
                    <a:pt x="2735580" y="186690"/>
                  </a:lnTo>
                  <a:lnTo>
                    <a:pt x="2910840" y="160020"/>
                  </a:lnTo>
                  <a:lnTo>
                    <a:pt x="3310890" y="129540"/>
                  </a:lnTo>
                  <a:lnTo>
                    <a:pt x="3649980" y="99060"/>
                  </a:lnTo>
                  <a:lnTo>
                    <a:pt x="3996690" y="49530"/>
                  </a:lnTo>
                  <a:lnTo>
                    <a:pt x="4038600" y="15240"/>
                  </a:lnTo>
                  <a:lnTo>
                    <a:pt x="4065270" y="0"/>
                  </a:lnTo>
                  <a:lnTo>
                    <a:pt x="4099560" y="0"/>
                  </a:lnTo>
                  <a:lnTo>
                    <a:pt x="4168140" y="15240"/>
                  </a:lnTo>
                  <a:lnTo>
                    <a:pt x="4267200" y="57150"/>
                  </a:lnTo>
                  <a:lnTo>
                    <a:pt x="4370070" y="118110"/>
                  </a:lnTo>
                  <a:lnTo>
                    <a:pt x="4423410" y="148590"/>
                  </a:lnTo>
                  <a:lnTo>
                    <a:pt x="4453890" y="182880"/>
                  </a:lnTo>
                  <a:lnTo>
                    <a:pt x="4476750" y="209550"/>
                  </a:lnTo>
                  <a:lnTo>
                    <a:pt x="4480560" y="236220"/>
                  </a:lnTo>
                  <a:lnTo>
                    <a:pt x="4472940" y="274320"/>
                  </a:lnTo>
                  <a:lnTo>
                    <a:pt x="4453890" y="300990"/>
                  </a:lnTo>
                  <a:lnTo>
                    <a:pt x="4419600" y="316230"/>
                  </a:lnTo>
                  <a:lnTo>
                    <a:pt x="4358640" y="320040"/>
                  </a:lnTo>
                  <a:lnTo>
                    <a:pt x="4133850" y="312420"/>
                  </a:lnTo>
                  <a:lnTo>
                    <a:pt x="3863340" y="293370"/>
                  </a:lnTo>
                  <a:lnTo>
                    <a:pt x="3569970" y="300990"/>
                  </a:lnTo>
                  <a:lnTo>
                    <a:pt x="3089910" y="320040"/>
                  </a:lnTo>
                  <a:lnTo>
                    <a:pt x="2514600" y="373380"/>
                  </a:lnTo>
                  <a:lnTo>
                    <a:pt x="1912620" y="4457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69ADC5CF-C275-446D-8004-6ACBA421034C}"/>
                </a:ext>
              </a:extLst>
            </p:cNvPr>
            <p:cNvSpPr/>
            <p:nvPr/>
          </p:nvSpPr>
          <p:spPr>
            <a:xfrm>
              <a:off x="5119689" y="4811713"/>
              <a:ext cx="2384425" cy="1104900"/>
            </a:xfrm>
            <a:custGeom>
              <a:avLst/>
              <a:gdLst>
                <a:gd name="connsiteX0" fmla="*/ 504825 w 2383631"/>
                <a:gd name="connsiteY0" fmla="*/ 369094 h 1104900"/>
                <a:gd name="connsiteX1" fmla="*/ 59531 w 2383631"/>
                <a:gd name="connsiteY1" fmla="*/ 435769 h 1104900"/>
                <a:gd name="connsiteX2" fmla="*/ 0 w 2383631"/>
                <a:gd name="connsiteY2" fmla="*/ 276225 h 1104900"/>
                <a:gd name="connsiteX3" fmla="*/ 130968 w 2383631"/>
                <a:gd name="connsiteY3" fmla="*/ 257175 h 1104900"/>
                <a:gd name="connsiteX4" fmla="*/ 597693 w 2383631"/>
                <a:gd name="connsiteY4" fmla="*/ 200025 h 1104900"/>
                <a:gd name="connsiteX5" fmla="*/ 1221581 w 2383631"/>
                <a:gd name="connsiteY5" fmla="*/ 130969 h 1104900"/>
                <a:gd name="connsiteX6" fmla="*/ 1626393 w 2383631"/>
                <a:gd name="connsiteY6" fmla="*/ 92869 h 1104900"/>
                <a:gd name="connsiteX7" fmla="*/ 1912143 w 2383631"/>
                <a:gd name="connsiteY7" fmla="*/ 66675 h 1104900"/>
                <a:gd name="connsiteX8" fmla="*/ 1943100 w 2383631"/>
                <a:gd name="connsiteY8" fmla="*/ 47625 h 1104900"/>
                <a:gd name="connsiteX9" fmla="*/ 1988343 w 2383631"/>
                <a:gd name="connsiteY9" fmla="*/ 23813 h 1104900"/>
                <a:gd name="connsiteX10" fmla="*/ 2062162 w 2383631"/>
                <a:gd name="connsiteY10" fmla="*/ 0 h 1104900"/>
                <a:gd name="connsiteX11" fmla="*/ 2081212 w 2383631"/>
                <a:gd name="connsiteY11" fmla="*/ 7144 h 1104900"/>
                <a:gd name="connsiteX12" fmla="*/ 2181225 w 2383631"/>
                <a:gd name="connsiteY12" fmla="*/ 80963 h 1104900"/>
                <a:gd name="connsiteX13" fmla="*/ 2307431 w 2383631"/>
                <a:gd name="connsiteY13" fmla="*/ 188119 h 1104900"/>
                <a:gd name="connsiteX14" fmla="*/ 2374106 w 2383631"/>
                <a:gd name="connsiteY14" fmla="*/ 266700 h 1104900"/>
                <a:gd name="connsiteX15" fmla="*/ 2383631 w 2383631"/>
                <a:gd name="connsiteY15" fmla="*/ 302419 h 1104900"/>
                <a:gd name="connsiteX16" fmla="*/ 2378868 w 2383631"/>
                <a:gd name="connsiteY16" fmla="*/ 347663 h 1104900"/>
                <a:gd name="connsiteX17" fmla="*/ 2357437 w 2383631"/>
                <a:gd name="connsiteY17" fmla="*/ 376238 h 1104900"/>
                <a:gd name="connsiteX18" fmla="*/ 2326481 w 2383631"/>
                <a:gd name="connsiteY18" fmla="*/ 411957 h 1104900"/>
                <a:gd name="connsiteX19" fmla="*/ 2302668 w 2383631"/>
                <a:gd name="connsiteY19" fmla="*/ 454819 h 1104900"/>
                <a:gd name="connsiteX20" fmla="*/ 2243137 w 2383631"/>
                <a:gd name="connsiteY20" fmla="*/ 628650 h 1104900"/>
                <a:gd name="connsiteX21" fmla="*/ 2143125 w 2383631"/>
                <a:gd name="connsiteY21" fmla="*/ 916782 h 1104900"/>
                <a:gd name="connsiteX22" fmla="*/ 2097881 w 2383631"/>
                <a:gd name="connsiteY22" fmla="*/ 1038225 h 1104900"/>
                <a:gd name="connsiteX23" fmla="*/ 2066925 w 2383631"/>
                <a:gd name="connsiteY23" fmla="*/ 1085850 h 1104900"/>
                <a:gd name="connsiteX24" fmla="*/ 2031206 w 2383631"/>
                <a:gd name="connsiteY24" fmla="*/ 1104900 h 1104900"/>
                <a:gd name="connsiteX25" fmla="*/ 1995487 w 2383631"/>
                <a:gd name="connsiteY25" fmla="*/ 1102519 h 1104900"/>
                <a:gd name="connsiteX26" fmla="*/ 1947862 w 2383631"/>
                <a:gd name="connsiteY26" fmla="*/ 1081088 h 1104900"/>
                <a:gd name="connsiteX27" fmla="*/ 1909762 w 2383631"/>
                <a:gd name="connsiteY27" fmla="*/ 1057275 h 1104900"/>
                <a:gd name="connsiteX28" fmla="*/ 1933575 w 2383631"/>
                <a:gd name="connsiteY28" fmla="*/ 797719 h 1104900"/>
                <a:gd name="connsiteX29" fmla="*/ 2002631 w 2383631"/>
                <a:gd name="connsiteY29" fmla="*/ 433388 h 1104900"/>
                <a:gd name="connsiteX30" fmla="*/ 2024062 w 2383631"/>
                <a:gd name="connsiteY30" fmla="*/ 319088 h 1104900"/>
                <a:gd name="connsiteX31" fmla="*/ 2021681 w 2383631"/>
                <a:gd name="connsiteY31" fmla="*/ 295275 h 1104900"/>
                <a:gd name="connsiteX32" fmla="*/ 2014537 w 2383631"/>
                <a:gd name="connsiteY32" fmla="*/ 278607 h 1104900"/>
                <a:gd name="connsiteX33" fmla="*/ 2000250 w 2383631"/>
                <a:gd name="connsiteY33" fmla="*/ 266700 h 1104900"/>
                <a:gd name="connsiteX34" fmla="*/ 1978818 w 2383631"/>
                <a:gd name="connsiteY34" fmla="*/ 257175 h 1104900"/>
                <a:gd name="connsiteX35" fmla="*/ 1938337 w 2383631"/>
                <a:gd name="connsiteY35" fmla="*/ 250032 h 1104900"/>
                <a:gd name="connsiteX36" fmla="*/ 1795462 w 2383631"/>
                <a:gd name="connsiteY36" fmla="*/ 257175 h 1104900"/>
                <a:gd name="connsiteX37" fmla="*/ 1207293 w 2383631"/>
                <a:gd name="connsiteY37" fmla="*/ 304800 h 1104900"/>
                <a:gd name="connsiteX38" fmla="*/ 504825 w 2383631"/>
                <a:gd name="connsiteY38" fmla="*/ 369094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383631" h="1104900">
                  <a:moveTo>
                    <a:pt x="504825" y="369094"/>
                  </a:moveTo>
                  <a:lnTo>
                    <a:pt x="59531" y="435769"/>
                  </a:lnTo>
                  <a:lnTo>
                    <a:pt x="0" y="276225"/>
                  </a:lnTo>
                  <a:lnTo>
                    <a:pt x="130968" y="257175"/>
                  </a:lnTo>
                  <a:lnTo>
                    <a:pt x="597693" y="200025"/>
                  </a:lnTo>
                  <a:lnTo>
                    <a:pt x="1221581" y="130969"/>
                  </a:lnTo>
                  <a:lnTo>
                    <a:pt x="1626393" y="92869"/>
                  </a:lnTo>
                  <a:lnTo>
                    <a:pt x="1912143" y="66675"/>
                  </a:lnTo>
                  <a:lnTo>
                    <a:pt x="1943100" y="47625"/>
                  </a:lnTo>
                  <a:lnTo>
                    <a:pt x="1988343" y="23813"/>
                  </a:lnTo>
                  <a:lnTo>
                    <a:pt x="2062162" y="0"/>
                  </a:lnTo>
                  <a:lnTo>
                    <a:pt x="2081212" y="7144"/>
                  </a:lnTo>
                  <a:lnTo>
                    <a:pt x="2181225" y="80963"/>
                  </a:lnTo>
                  <a:lnTo>
                    <a:pt x="2307431" y="188119"/>
                  </a:lnTo>
                  <a:lnTo>
                    <a:pt x="2374106" y="266700"/>
                  </a:lnTo>
                  <a:lnTo>
                    <a:pt x="2383631" y="302419"/>
                  </a:lnTo>
                  <a:lnTo>
                    <a:pt x="2378868" y="347663"/>
                  </a:lnTo>
                  <a:lnTo>
                    <a:pt x="2357437" y="376238"/>
                  </a:lnTo>
                  <a:lnTo>
                    <a:pt x="2326481" y="411957"/>
                  </a:lnTo>
                  <a:lnTo>
                    <a:pt x="2302668" y="454819"/>
                  </a:lnTo>
                  <a:lnTo>
                    <a:pt x="2243137" y="628650"/>
                  </a:lnTo>
                  <a:lnTo>
                    <a:pt x="2143125" y="916782"/>
                  </a:lnTo>
                  <a:lnTo>
                    <a:pt x="2097881" y="1038225"/>
                  </a:lnTo>
                  <a:lnTo>
                    <a:pt x="2066925" y="1085850"/>
                  </a:lnTo>
                  <a:lnTo>
                    <a:pt x="2031206" y="1104900"/>
                  </a:lnTo>
                  <a:lnTo>
                    <a:pt x="1995487" y="1102519"/>
                  </a:lnTo>
                  <a:lnTo>
                    <a:pt x="1947862" y="1081088"/>
                  </a:lnTo>
                  <a:lnTo>
                    <a:pt x="1909762" y="1057275"/>
                  </a:lnTo>
                  <a:lnTo>
                    <a:pt x="1933575" y="797719"/>
                  </a:lnTo>
                  <a:lnTo>
                    <a:pt x="2002631" y="433388"/>
                  </a:lnTo>
                  <a:lnTo>
                    <a:pt x="2024062" y="319088"/>
                  </a:lnTo>
                  <a:lnTo>
                    <a:pt x="2021681" y="295275"/>
                  </a:lnTo>
                  <a:lnTo>
                    <a:pt x="2014537" y="278607"/>
                  </a:lnTo>
                  <a:lnTo>
                    <a:pt x="2000250" y="266700"/>
                  </a:lnTo>
                  <a:lnTo>
                    <a:pt x="1978818" y="257175"/>
                  </a:lnTo>
                  <a:lnTo>
                    <a:pt x="1938337" y="250032"/>
                  </a:lnTo>
                  <a:lnTo>
                    <a:pt x="1795462" y="257175"/>
                  </a:lnTo>
                  <a:lnTo>
                    <a:pt x="1207293" y="304800"/>
                  </a:lnTo>
                  <a:lnTo>
                    <a:pt x="504825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21977BA2-DDFE-43B3-A5FF-85C14E248B38}"/>
                </a:ext>
              </a:extLst>
            </p:cNvPr>
            <p:cNvSpPr/>
            <p:nvPr/>
          </p:nvSpPr>
          <p:spPr>
            <a:xfrm>
              <a:off x="5276851" y="5611813"/>
              <a:ext cx="1795463" cy="284162"/>
            </a:xfrm>
            <a:custGeom>
              <a:avLst/>
              <a:gdLst>
                <a:gd name="connsiteX0" fmla="*/ 528638 w 1795463"/>
                <a:gd name="connsiteY0" fmla="*/ 252413 h 283369"/>
                <a:gd name="connsiteX1" fmla="*/ 38100 w 1795463"/>
                <a:gd name="connsiteY1" fmla="*/ 283369 h 283369"/>
                <a:gd name="connsiteX2" fmla="*/ 0 w 1795463"/>
                <a:gd name="connsiteY2" fmla="*/ 119063 h 283369"/>
                <a:gd name="connsiteX3" fmla="*/ 357188 w 1795463"/>
                <a:gd name="connsiteY3" fmla="*/ 114300 h 283369"/>
                <a:gd name="connsiteX4" fmla="*/ 735806 w 1795463"/>
                <a:gd name="connsiteY4" fmla="*/ 83344 h 283369"/>
                <a:gd name="connsiteX5" fmla="*/ 1400175 w 1795463"/>
                <a:gd name="connsiteY5" fmla="*/ 33338 h 283369"/>
                <a:gd name="connsiteX6" fmla="*/ 1790700 w 1795463"/>
                <a:gd name="connsiteY6" fmla="*/ 0 h 283369"/>
                <a:gd name="connsiteX7" fmla="*/ 1795463 w 1795463"/>
                <a:gd name="connsiteY7" fmla="*/ 269082 h 283369"/>
                <a:gd name="connsiteX8" fmla="*/ 1750219 w 1795463"/>
                <a:gd name="connsiteY8" fmla="*/ 257175 h 283369"/>
                <a:gd name="connsiteX9" fmla="*/ 1709738 w 1795463"/>
                <a:gd name="connsiteY9" fmla="*/ 228600 h 283369"/>
                <a:gd name="connsiteX10" fmla="*/ 1662113 w 1795463"/>
                <a:gd name="connsiteY10" fmla="*/ 188119 h 283369"/>
                <a:gd name="connsiteX11" fmla="*/ 1069181 w 1795463"/>
                <a:gd name="connsiteY11" fmla="*/ 214313 h 283369"/>
                <a:gd name="connsiteX12" fmla="*/ 528638 w 1795463"/>
                <a:gd name="connsiteY12" fmla="*/ 252413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63" h="283369">
                  <a:moveTo>
                    <a:pt x="528638" y="252413"/>
                  </a:moveTo>
                  <a:lnTo>
                    <a:pt x="38100" y="283369"/>
                  </a:lnTo>
                  <a:lnTo>
                    <a:pt x="0" y="119063"/>
                  </a:lnTo>
                  <a:lnTo>
                    <a:pt x="357188" y="114300"/>
                  </a:lnTo>
                  <a:lnTo>
                    <a:pt x="735806" y="83344"/>
                  </a:lnTo>
                  <a:lnTo>
                    <a:pt x="1400175" y="33338"/>
                  </a:lnTo>
                  <a:lnTo>
                    <a:pt x="1790700" y="0"/>
                  </a:lnTo>
                  <a:cubicBezTo>
                    <a:pt x="1792288" y="89694"/>
                    <a:pt x="1793875" y="179388"/>
                    <a:pt x="1795463" y="269082"/>
                  </a:cubicBezTo>
                  <a:lnTo>
                    <a:pt x="1750219" y="257175"/>
                  </a:lnTo>
                  <a:lnTo>
                    <a:pt x="1709738" y="228600"/>
                  </a:lnTo>
                  <a:lnTo>
                    <a:pt x="1662113" y="188119"/>
                  </a:lnTo>
                  <a:lnTo>
                    <a:pt x="1069181" y="214313"/>
                  </a:lnTo>
                  <a:lnTo>
                    <a:pt x="528638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96279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A21F6F8-640A-4C10-902F-BDF97F3F66B1}"/>
              </a:ext>
            </a:extLst>
          </p:cNvPr>
          <p:cNvSpPr/>
          <p:nvPr/>
        </p:nvSpPr>
        <p:spPr>
          <a:xfrm>
            <a:off x="5800725" y="1493838"/>
            <a:ext cx="541338" cy="615950"/>
          </a:xfrm>
          <a:custGeom>
            <a:avLst/>
            <a:gdLst>
              <a:gd name="connsiteX0" fmla="*/ 228600 w 540544"/>
              <a:gd name="connsiteY0" fmla="*/ 352425 h 616744"/>
              <a:gd name="connsiteX1" fmla="*/ 169069 w 540544"/>
              <a:gd name="connsiteY1" fmla="*/ 273844 h 616744"/>
              <a:gd name="connsiteX2" fmla="*/ 107156 w 540544"/>
              <a:gd name="connsiteY2" fmla="*/ 188119 h 616744"/>
              <a:gd name="connsiteX3" fmla="*/ 54769 w 540544"/>
              <a:gd name="connsiteY3" fmla="*/ 116681 h 616744"/>
              <a:gd name="connsiteX4" fmla="*/ 14288 w 540544"/>
              <a:gd name="connsiteY4" fmla="*/ 57150 h 616744"/>
              <a:gd name="connsiteX5" fmla="*/ 0 w 540544"/>
              <a:gd name="connsiteY5" fmla="*/ 23812 h 616744"/>
              <a:gd name="connsiteX6" fmla="*/ 0 w 540544"/>
              <a:gd name="connsiteY6" fmla="*/ 11906 h 616744"/>
              <a:gd name="connsiteX7" fmla="*/ 2381 w 540544"/>
              <a:gd name="connsiteY7" fmla="*/ 4762 h 616744"/>
              <a:gd name="connsiteX8" fmla="*/ 11906 w 540544"/>
              <a:gd name="connsiteY8" fmla="*/ 0 h 616744"/>
              <a:gd name="connsiteX9" fmla="*/ 50006 w 540544"/>
              <a:gd name="connsiteY9" fmla="*/ 9525 h 616744"/>
              <a:gd name="connsiteX10" fmla="*/ 128588 w 540544"/>
              <a:gd name="connsiteY10" fmla="*/ 47625 h 616744"/>
              <a:gd name="connsiteX11" fmla="*/ 207169 w 540544"/>
              <a:gd name="connsiteY11" fmla="*/ 92869 h 616744"/>
              <a:gd name="connsiteX12" fmla="*/ 290513 w 540544"/>
              <a:gd name="connsiteY12" fmla="*/ 135731 h 616744"/>
              <a:gd name="connsiteX13" fmla="*/ 376238 w 540544"/>
              <a:gd name="connsiteY13" fmla="*/ 173831 h 616744"/>
              <a:gd name="connsiteX14" fmla="*/ 414338 w 540544"/>
              <a:gd name="connsiteY14" fmla="*/ 190500 h 616744"/>
              <a:gd name="connsiteX15" fmla="*/ 431006 w 540544"/>
              <a:gd name="connsiteY15" fmla="*/ 200025 h 616744"/>
              <a:gd name="connsiteX16" fmla="*/ 452438 w 540544"/>
              <a:gd name="connsiteY16" fmla="*/ 221456 h 616744"/>
              <a:gd name="connsiteX17" fmla="*/ 488156 w 540544"/>
              <a:gd name="connsiteY17" fmla="*/ 271462 h 616744"/>
              <a:gd name="connsiteX18" fmla="*/ 511969 w 540544"/>
              <a:gd name="connsiteY18" fmla="*/ 319087 h 616744"/>
              <a:gd name="connsiteX19" fmla="*/ 528638 w 540544"/>
              <a:gd name="connsiteY19" fmla="*/ 376237 h 616744"/>
              <a:gd name="connsiteX20" fmla="*/ 535781 w 540544"/>
              <a:gd name="connsiteY20" fmla="*/ 414337 h 616744"/>
              <a:gd name="connsiteX21" fmla="*/ 540544 w 540544"/>
              <a:gd name="connsiteY21" fmla="*/ 454819 h 616744"/>
              <a:gd name="connsiteX22" fmla="*/ 533400 w 540544"/>
              <a:gd name="connsiteY22" fmla="*/ 507206 h 616744"/>
              <a:gd name="connsiteX23" fmla="*/ 519113 w 540544"/>
              <a:gd name="connsiteY23" fmla="*/ 545306 h 616744"/>
              <a:gd name="connsiteX24" fmla="*/ 492919 w 540544"/>
              <a:gd name="connsiteY24" fmla="*/ 592931 h 616744"/>
              <a:gd name="connsiteX25" fmla="*/ 478631 w 540544"/>
              <a:gd name="connsiteY25" fmla="*/ 607219 h 616744"/>
              <a:gd name="connsiteX26" fmla="*/ 457200 w 540544"/>
              <a:gd name="connsiteY26" fmla="*/ 616744 h 616744"/>
              <a:gd name="connsiteX27" fmla="*/ 423863 w 540544"/>
              <a:gd name="connsiteY27" fmla="*/ 581025 h 616744"/>
              <a:gd name="connsiteX28" fmla="*/ 371475 w 540544"/>
              <a:gd name="connsiteY28" fmla="*/ 523875 h 616744"/>
              <a:gd name="connsiteX29" fmla="*/ 328613 w 540544"/>
              <a:gd name="connsiteY29" fmla="*/ 476250 h 616744"/>
              <a:gd name="connsiteX30" fmla="*/ 228600 w 540544"/>
              <a:gd name="connsiteY30" fmla="*/ 352425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40544" h="616744">
                <a:moveTo>
                  <a:pt x="228600" y="352425"/>
                </a:moveTo>
                <a:lnTo>
                  <a:pt x="169069" y="273844"/>
                </a:lnTo>
                <a:lnTo>
                  <a:pt x="107156" y="188119"/>
                </a:lnTo>
                <a:lnTo>
                  <a:pt x="54769" y="116681"/>
                </a:lnTo>
                <a:lnTo>
                  <a:pt x="14288" y="57150"/>
                </a:lnTo>
                <a:lnTo>
                  <a:pt x="0" y="23812"/>
                </a:lnTo>
                <a:lnTo>
                  <a:pt x="0" y="11906"/>
                </a:lnTo>
                <a:lnTo>
                  <a:pt x="2381" y="4762"/>
                </a:lnTo>
                <a:lnTo>
                  <a:pt x="11906" y="0"/>
                </a:lnTo>
                <a:lnTo>
                  <a:pt x="50006" y="9525"/>
                </a:lnTo>
                <a:lnTo>
                  <a:pt x="128588" y="47625"/>
                </a:lnTo>
                <a:lnTo>
                  <a:pt x="207169" y="92869"/>
                </a:lnTo>
                <a:lnTo>
                  <a:pt x="290513" y="135731"/>
                </a:lnTo>
                <a:lnTo>
                  <a:pt x="376238" y="173831"/>
                </a:lnTo>
                <a:lnTo>
                  <a:pt x="414338" y="190500"/>
                </a:lnTo>
                <a:lnTo>
                  <a:pt x="431006" y="200025"/>
                </a:lnTo>
                <a:lnTo>
                  <a:pt x="452438" y="221456"/>
                </a:lnTo>
                <a:lnTo>
                  <a:pt x="488156" y="271462"/>
                </a:lnTo>
                <a:lnTo>
                  <a:pt x="511969" y="319087"/>
                </a:lnTo>
                <a:lnTo>
                  <a:pt x="528638" y="376237"/>
                </a:lnTo>
                <a:lnTo>
                  <a:pt x="535781" y="414337"/>
                </a:lnTo>
                <a:lnTo>
                  <a:pt x="540544" y="454819"/>
                </a:lnTo>
                <a:lnTo>
                  <a:pt x="533400" y="507206"/>
                </a:lnTo>
                <a:lnTo>
                  <a:pt x="519113" y="545306"/>
                </a:lnTo>
                <a:lnTo>
                  <a:pt x="492919" y="592931"/>
                </a:lnTo>
                <a:lnTo>
                  <a:pt x="478631" y="607219"/>
                </a:lnTo>
                <a:lnTo>
                  <a:pt x="457200" y="616744"/>
                </a:lnTo>
                <a:lnTo>
                  <a:pt x="423863" y="581025"/>
                </a:lnTo>
                <a:lnTo>
                  <a:pt x="371475" y="523875"/>
                </a:lnTo>
                <a:lnTo>
                  <a:pt x="328613" y="476250"/>
                </a:lnTo>
                <a:lnTo>
                  <a:pt x="228600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5BFDAE8-A45C-4AB0-A526-ED258C11C955}"/>
              </a:ext>
            </a:extLst>
          </p:cNvPr>
          <p:cNvSpPr/>
          <p:nvPr/>
        </p:nvSpPr>
        <p:spPr>
          <a:xfrm>
            <a:off x="4278314" y="1712913"/>
            <a:ext cx="708025" cy="488950"/>
          </a:xfrm>
          <a:custGeom>
            <a:avLst/>
            <a:gdLst>
              <a:gd name="connsiteX0" fmla="*/ 300038 w 707232"/>
              <a:gd name="connsiteY0" fmla="*/ 321469 h 490537"/>
              <a:gd name="connsiteX1" fmla="*/ 357188 w 707232"/>
              <a:gd name="connsiteY1" fmla="*/ 361950 h 490537"/>
              <a:gd name="connsiteX2" fmla="*/ 407194 w 707232"/>
              <a:gd name="connsiteY2" fmla="*/ 395287 h 490537"/>
              <a:gd name="connsiteX3" fmla="*/ 459582 w 707232"/>
              <a:gd name="connsiteY3" fmla="*/ 428625 h 490537"/>
              <a:gd name="connsiteX4" fmla="*/ 509588 w 707232"/>
              <a:gd name="connsiteY4" fmla="*/ 457200 h 490537"/>
              <a:gd name="connsiteX5" fmla="*/ 550069 w 707232"/>
              <a:gd name="connsiteY5" fmla="*/ 476250 h 490537"/>
              <a:gd name="connsiteX6" fmla="*/ 585788 w 707232"/>
              <a:gd name="connsiteY6" fmla="*/ 485775 h 490537"/>
              <a:gd name="connsiteX7" fmla="*/ 619125 w 707232"/>
              <a:gd name="connsiteY7" fmla="*/ 490537 h 490537"/>
              <a:gd name="connsiteX8" fmla="*/ 645319 w 707232"/>
              <a:gd name="connsiteY8" fmla="*/ 488156 h 490537"/>
              <a:gd name="connsiteX9" fmla="*/ 666750 w 707232"/>
              <a:gd name="connsiteY9" fmla="*/ 483394 h 490537"/>
              <a:gd name="connsiteX10" fmla="*/ 688182 w 707232"/>
              <a:gd name="connsiteY10" fmla="*/ 469106 h 490537"/>
              <a:gd name="connsiteX11" fmla="*/ 697707 w 707232"/>
              <a:gd name="connsiteY11" fmla="*/ 454819 h 490537"/>
              <a:gd name="connsiteX12" fmla="*/ 707232 w 707232"/>
              <a:gd name="connsiteY12" fmla="*/ 435769 h 490537"/>
              <a:gd name="connsiteX13" fmla="*/ 704850 w 707232"/>
              <a:gd name="connsiteY13" fmla="*/ 397669 h 490537"/>
              <a:gd name="connsiteX14" fmla="*/ 692944 w 707232"/>
              <a:gd name="connsiteY14" fmla="*/ 359569 h 490537"/>
              <a:gd name="connsiteX15" fmla="*/ 676275 w 707232"/>
              <a:gd name="connsiteY15" fmla="*/ 316706 h 490537"/>
              <a:gd name="connsiteX16" fmla="*/ 650082 w 707232"/>
              <a:gd name="connsiteY16" fmla="*/ 269081 h 490537"/>
              <a:gd name="connsiteX17" fmla="*/ 616744 w 707232"/>
              <a:gd name="connsiteY17" fmla="*/ 223837 h 490537"/>
              <a:gd name="connsiteX18" fmla="*/ 578644 w 707232"/>
              <a:gd name="connsiteY18" fmla="*/ 188119 h 490537"/>
              <a:gd name="connsiteX19" fmla="*/ 542925 w 707232"/>
              <a:gd name="connsiteY19" fmla="*/ 159544 h 490537"/>
              <a:gd name="connsiteX20" fmla="*/ 497682 w 707232"/>
              <a:gd name="connsiteY20" fmla="*/ 133350 h 490537"/>
              <a:gd name="connsiteX21" fmla="*/ 459582 w 707232"/>
              <a:gd name="connsiteY21" fmla="*/ 116681 h 490537"/>
              <a:gd name="connsiteX22" fmla="*/ 431007 w 707232"/>
              <a:gd name="connsiteY22" fmla="*/ 111919 h 490537"/>
              <a:gd name="connsiteX23" fmla="*/ 359569 w 707232"/>
              <a:gd name="connsiteY23" fmla="*/ 102394 h 490537"/>
              <a:gd name="connsiteX24" fmla="*/ 261938 w 707232"/>
              <a:gd name="connsiteY24" fmla="*/ 88106 h 490537"/>
              <a:gd name="connsiteX25" fmla="*/ 207169 w 707232"/>
              <a:gd name="connsiteY25" fmla="*/ 73819 h 490537"/>
              <a:gd name="connsiteX26" fmla="*/ 140494 w 707232"/>
              <a:gd name="connsiteY26" fmla="*/ 54769 h 490537"/>
              <a:gd name="connsiteX27" fmla="*/ 80963 w 707232"/>
              <a:gd name="connsiteY27" fmla="*/ 28575 h 490537"/>
              <a:gd name="connsiteX28" fmla="*/ 42863 w 707232"/>
              <a:gd name="connsiteY28" fmla="*/ 7144 h 490537"/>
              <a:gd name="connsiteX29" fmla="*/ 19050 w 707232"/>
              <a:gd name="connsiteY29" fmla="*/ 0 h 490537"/>
              <a:gd name="connsiteX30" fmla="*/ 4763 w 707232"/>
              <a:gd name="connsiteY30" fmla="*/ 0 h 490537"/>
              <a:gd name="connsiteX31" fmla="*/ 0 w 707232"/>
              <a:gd name="connsiteY31" fmla="*/ 4762 h 490537"/>
              <a:gd name="connsiteX32" fmla="*/ 2382 w 707232"/>
              <a:gd name="connsiteY32" fmla="*/ 23812 h 490537"/>
              <a:gd name="connsiteX33" fmla="*/ 21432 w 707232"/>
              <a:gd name="connsiteY33" fmla="*/ 59531 h 490537"/>
              <a:gd name="connsiteX34" fmla="*/ 61913 w 707232"/>
              <a:gd name="connsiteY34" fmla="*/ 104775 h 490537"/>
              <a:gd name="connsiteX35" fmla="*/ 154782 w 707232"/>
              <a:gd name="connsiteY35" fmla="*/ 197644 h 490537"/>
              <a:gd name="connsiteX36" fmla="*/ 233363 w 707232"/>
              <a:gd name="connsiteY36" fmla="*/ 269081 h 490537"/>
              <a:gd name="connsiteX37" fmla="*/ 300038 w 707232"/>
              <a:gd name="connsiteY37" fmla="*/ 321469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7232" h="490537">
                <a:moveTo>
                  <a:pt x="300038" y="321469"/>
                </a:moveTo>
                <a:lnTo>
                  <a:pt x="357188" y="361950"/>
                </a:lnTo>
                <a:lnTo>
                  <a:pt x="407194" y="395287"/>
                </a:lnTo>
                <a:lnTo>
                  <a:pt x="459582" y="428625"/>
                </a:lnTo>
                <a:lnTo>
                  <a:pt x="509588" y="457200"/>
                </a:lnTo>
                <a:lnTo>
                  <a:pt x="550069" y="476250"/>
                </a:lnTo>
                <a:lnTo>
                  <a:pt x="585788" y="485775"/>
                </a:lnTo>
                <a:lnTo>
                  <a:pt x="619125" y="490537"/>
                </a:lnTo>
                <a:lnTo>
                  <a:pt x="645319" y="488156"/>
                </a:lnTo>
                <a:lnTo>
                  <a:pt x="666750" y="483394"/>
                </a:lnTo>
                <a:lnTo>
                  <a:pt x="688182" y="469106"/>
                </a:lnTo>
                <a:lnTo>
                  <a:pt x="697707" y="454819"/>
                </a:lnTo>
                <a:lnTo>
                  <a:pt x="707232" y="435769"/>
                </a:lnTo>
                <a:lnTo>
                  <a:pt x="704850" y="397669"/>
                </a:lnTo>
                <a:lnTo>
                  <a:pt x="692944" y="359569"/>
                </a:lnTo>
                <a:lnTo>
                  <a:pt x="676275" y="316706"/>
                </a:lnTo>
                <a:lnTo>
                  <a:pt x="650082" y="269081"/>
                </a:lnTo>
                <a:lnTo>
                  <a:pt x="616744" y="223837"/>
                </a:lnTo>
                <a:lnTo>
                  <a:pt x="578644" y="188119"/>
                </a:lnTo>
                <a:lnTo>
                  <a:pt x="542925" y="159544"/>
                </a:lnTo>
                <a:lnTo>
                  <a:pt x="497682" y="133350"/>
                </a:lnTo>
                <a:lnTo>
                  <a:pt x="459582" y="116681"/>
                </a:lnTo>
                <a:lnTo>
                  <a:pt x="431007" y="111919"/>
                </a:lnTo>
                <a:lnTo>
                  <a:pt x="359569" y="102394"/>
                </a:lnTo>
                <a:lnTo>
                  <a:pt x="261938" y="88106"/>
                </a:lnTo>
                <a:lnTo>
                  <a:pt x="207169" y="73819"/>
                </a:lnTo>
                <a:lnTo>
                  <a:pt x="140494" y="54769"/>
                </a:lnTo>
                <a:lnTo>
                  <a:pt x="80963" y="28575"/>
                </a:lnTo>
                <a:lnTo>
                  <a:pt x="42863" y="7144"/>
                </a:lnTo>
                <a:lnTo>
                  <a:pt x="19050" y="0"/>
                </a:lnTo>
                <a:lnTo>
                  <a:pt x="4763" y="0"/>
                </a:lnTo>
                <a:lnTo>
                  <a:pt x="0" y="4762"/>
                </a:lnTo>
                <a:lnTo>
                  <a:pt x="2382" y="23812"/>
                </a:lnTo>
                <a:lnTo>
                  <a:pt x="21432" y="59531"/>
                </a:lnTo>
                <a:lnTo>
                  <a:pt x="61913" y="104775"/>
                </a:lnTo>
                <a:lnTo>
                  <a:pt x="154782" y="197644"/>
                </a:lnTo>
                <a:lnTo>
                  <a:pt x="233363" y="269081"/>
                </a:lnTo>
                <a:lnTo>
                  <a:pt x="300038" y="321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CAFEC14-EFD2-4B86-98B6-7180F82CF14E}"/>
              </a:ext>
            </a:extLst>
          </p:cNvPr>
          <p:cNvSpPr/>
          <p:nvPr/>
        </p:nvSpPr>
        <p:spPr>
          <a:xfrm>
            <a:off x="4025901" y="4705351"/>
            <a:ext cx="4187825" cy="601663"/>
          </a:xfrm>
          <a:custGeom>
            <a:avLst/>
            <a:gdLst>
              <a:gd name="connsiteX0" fmla="*/ 1740419 w 4187884"/>
              <a:gd name="connsiteY0" fmla="*/ 220952 h 601668"/>
              <a:gd name="connsiteX1" fmla="*/ 2117736 w 4187884"/>
              <a:gd name="connsiteY1" fmla="*/ 186959 h 601668"/>
              <a:gd name="connsiteX2" fmla="*/ 2467860 w 4187884"/>
              <a:gd name="connsiteY2" fmla="*/ 156366 h 601668"/>
              <a:gd name="connsiteX3" fmla="*/ 2756797 w 4187884"/>
              <a:gd name="connsiteY3" fmla="*/ 132571 h 601668"/>
              <a:gd name="connsiteX4" fmla="*/ 2987946 w 4187884"/>
              <a:gd name="connsiteY4" fmla="*/ 108776 h 601668"/>
              <a:gd name="connsiteX5" fmla="*/ 3113718 w 4187884"/>
              <a:gd name="connsiteY5" fmla="*/ 108776 h 601668"/>
              <a:gd name="connsiteX6" fmla="*/ 3219095 w 4187884"/>
              <a:gd name="connsiteY6" fmla="*/ 105377 h 601668"/>
              <a:gd name="connsiteX7" fmla="*/ 3310875 w 4187884"/>
              <a:gd name="connsiteY7" fmla="*/ 98578 h 601668"/>
              <a:gd name="connsiteX8" fmla="*/ 3412853 w 4187884"/>
              <a:gd name="connsiteY8" fmla="*/ 88381 h 601668"/>
              <a:gd name="connsiteX9" fmla="*/ 3514831 w 4187884"/>
              <a:gd name="connsiteY9" fmla="*/ 74784 h 601668"/>
              <a:gd name="connsiteX10" fmla="*/ 3657600 w 4187884"/>
              <a:gd name="connsiteY10" fmla="*/ 44190 h 601668"/>
              <a:gd name="connsiteX11" fmla="*/ 3725585 w 4187884"/>
              <a:gd name="connsiteY11" fmla="*/ 27194 h 601668"/>
              <a:gd name="connsiteX12" fmla="*/ 3793570 w 4187884"/>
              <a:gd name="connsiteY12" fmla="*/ 3399 h 601668"/>
              <a:gd name="connsiteX13" fmla="*/ 3813965 w 4187884"/>
              <a:gd name="connsiteY13" fmla="*/ 0 h 601668"/>
              <a:gd name="connsiteX14" fmla="*/ 3919342 w 4187884"/>
              <a:gd name="connsiteY14" fmla="*/ 33993 h 601668"/>
              <a:gd name="connsiteX15" fmla="*/ 4041716 w 4187884"/>
              <a:gd name="connsiteY15" fmla="*/ 84981 h 601668"/>
              <a:gd name="connsiteX16" fmla="*/ 4143693 w 4187884"/>
              <a:gd name="connsiteY16" fmla="*/ 132571 h 601668"/>
              <a:gd name="connsiteX17" fmla="*/ 4160689 w 4187884"/>
              <a:gd name="connsiteY17" fmla="*/ 156366 h 601668"/>
              <a:gd name="connsiteX18" fmla="*/ 4181085 w 4187884"/>
              <a:gd name="connsiteY18" fmla="*/ 197157 h 601668"/>
              <a:gd name="connsiteX19" fmla="*/ 4187884 w 4187884"/>
              <a:gd name="connsiteY19" fmla="*/ 231149 h 601668"/>
              <a:gd name="connsiteX20" fmla="*/ 4181085 w 4187884"/>
              <a:gd name="connsiteY20" fmla="*/ 258343 h 601668"/>
              <a:gd name="connsiteX21" fmla="*/ 4167488 w 4187884"/>
              <a:gd name="connsiteY21" fmla="*/ 275340 h 601668"/>
              <a:gd name="connsiteX22" fmla="*/ 4136895 w 4187884"/>
              <a:gd name="connsiteY22" fmla="*/ 285538 h 601668"/>
              <a:gd name="connsiteX23" fmla="*/ 4075708 w 4187884"/>
              <a:gd name="connsiteY23" fmla="*/ 292336 h 601668"/>
              <a:gd name="connsiteX24" fmla="*/ 3888749 w 4187884"/>
              <a:gd name="connsiteY24" fmla="*/ 282138 h 601668"/>
              <a:gd name="connsiteX25" fmla="*/ 3623607 w 4187884"/>
              <a:gd name="connsiteY25" fmla="*/ 271941 h 601668"/>
              <a:gd name="connsiteX26" fmla="*/ 3385659 w 4187884"/>
              <a:gd name="connsiteY26" fmla="*/ 268541 h 601668"/>
              <a:gd name="connsiteX27" fmla="*/ 3049133 w 4187884"/>
              <a:gd name="connsiteY27" fmla="*/ 268541 h 601668"/>
              <a:gd name="connsiteX28" fmla="*/ 2947155 w 4187884"/>
              <a:gd name="connsiteY28" fmla="*/ 268541 h 601668"/>
              <a:gd name="connsiteX29" fmla="*/ 2743200 w 4187884"/>
              <a:gd name="connsiteY29" fmla="*/ 288937 h 601668"/>
              <a:gd name="connsiteX30" fmla="*/ 2464460 w 4187884"/>
              <a:gd name="connsiteY30" fmla="*/ 302534 h 601668"/>
              <a:gd name="connsiteX31" fmla="*/ 2066747 w 4187884"/>
              <a:gd name="connsiteY31" fmla="*/ 333127 h 601668"/>
              <a:gd name="connsiteX32" fmla="*/ 1747217 w 4187884"/>
              <a:gd name="connsiteY32" fmla="*/ 363720 h 601668"/>
              <a:gd name="connsiteX33" fmla="*/ 1587452 w 4187884"/>
              <a:gd name="connsiteY33" fmla="*/ 380717 h 601668"/>
              <a:gd name="connsiteX34" fmla="*/ 1383497 w 4187884"/>
              <a:gd name="connsiteY34" fmla="*/ 397713 h 601668"/>
              <a:gd name="connsiteX35" fmla="*/ 1179542 w 4187884"/>
              <a:gd name="connsiteY35" fmla="*/ 424907 h 601668"/>
              <a:gd name="connsiteX36" fmla="*/ 1009579 w 4187884"/>
              <a:gd name="connsiteY36" fmla="*/ 452101 h 601668"/>
              <a:gd name="connsiteX37" fmla="*/ 853213 w 4187884"/>
              <a:gd name="connsiteY37" fmla="*/ 486094 h 601668"/>
              <a:gd name="connsiteX38" fmla="*/ 734239 w 4187884"/>
              <a:gd name="connsiteY38" fmla="*/ 513288 h 601668"/>
              <a:gd name="connsiteX39" fmla="*/ 642459 w 4187884"/>
              <a:gd name="connsiteY39" fmla="*/ 540482 h 601668"/>
              <a:gd name="connsiteX40" fmla="*/ 530284 w 4187884"/>
              <a:gd name="connsiteY40" fmla="*/ 577874 h 601668"/>
              <a:gd name="connsiteX41" fmla="*/ 482694 w 4187884"/>
              <a:gd name="connsiteY41" fmla="*/ 598269 h 601668"/>
              <a:gd name="connsiteX42" fmla="*/ 452101 w 4187884"/>
              <a:gd name="connsiteY42" fmla="*/ 601668 h 601668"/>
              <a:gd name="connsiteX43" fmla="*/ 390914 w 4187884"/>
              <a:gd name="connsiteY43" fmla="*/ 591471 h 601668"/>
              <a:gd name="connsiteX44" fmla="*/ 319530 w 4187884"/>
              <a:gd name="connsiteY44" fmla="*/ 571075 h 601668"/>
              <a:gd name="connsiteX45" fmla="*/ 254944 w 4187884"/>
              <a:gd name="connsiteY45" fmla="*/ 533683 h 601668"/>
              <a:gd name="connsiteX46" fmla="*/ 200556 w 4187884"/>
              <a:gd name="connsiteY46" fmla="*/ 486094 h 601668"/>
              <a:gd name="connsiteX47" fmla="*/ 125772 w 4187884"/>
              <a:gd name="connsiteY47" fmla="*/ 411310 h 601668"/>
              <a:gd name="connsiteX48" fmla="*/ 71384 w 4187884"/>
              <a:gd name="connsiteY48" fmla="*/ 356922 h 601668"/>
              <a:gd name="connsiteX49" fmla="*/ 37391 w 4187884"/>
              <a:gd name="connsiteY49" fmla="*/ 312732 h 601668"/>
              <a:gd name="connsiteX50" fmla="*/ 13597 w 4187884"/>
              <a:gd name="connsiteY50" fmla="*/ 268541 h 601668"/>
              <a:gd name="connsiteX51" fmla="*/ 3399 w 4187884"/>
              <a:gd name="connsiteY51" fmla="*/ 237948 h 601668"/>
              <a:gd name="connsiteX52" fmla="*/ 0 w 4187884"/>
              <a:gd name="connsiteY52" fmla="*/ 214153 h 601668"/>
              <a:gd name="connsiteX53" fmla="*/ 0 w 4187884"/>
              <a:gd name="connsiteY53" fmla="*/ 197157 h 601668"/>
              <a:gd name="connsiteX54" fmla="*/ 10197 w 4187884"/>
              <a:gd name="connsiteY54" fmla="*/ 190358 h 601668"/>
              <a:gd name="connsiteX55" fmla="*/ 78182 w 4187884"/>
              <a:gd name="connsiteY55" fmla="*/ 220952 h 601668"/>
              <a:gd name="connsiteX56" fmla="*/ 149567 w 4187884"/>
              <a:gd name="connsiteY56" fmla="*/ 254944 h 601668"/>
              <a:gd name="connsiteX57" fmla="*/ 220951 w 4187884"/>
              <a:gd name="connsiteY57" fmla="*/ 282138 h 601668"/>
              <a:gd name="connsiteX58" fmla="*/ 292336 w 4187884"/>
              <a:gd name="connsiteY58" fmla="*/ 299135 h 601668"/>
              <a:gd name="connsiteX59" fmla="*/ 384116 w 4187884"/>
              <a:gd name="connsiteY59" fmla="*/ 305933 h 601668"/>
              <a:gd name="connsiteX60" fmla="*/ 503089 w 4187884"/>
              <a:gd name="connsiteY60" fmla="*/ 312732 h 601668"/>
              <a:gd name="connsiteX61" fmla="*/ 666254 w 4187884"/>
              <a:gd name="connsiteY61" fmla="*/ 305933 h 601668"/>
              <a:gd name="connsiteX62" fmla="*/ 894004 w 4187884"/>
              <a:gd name="connsiteY62" fmla="*/ 292336 h 601668"/>
              <a:gd name="connsiteX63" fmla="*/ 1247527 w 4187884"/>
              <a:gd name="connsiteY63" fmla="*/ 265142 h 601668"/>
              <a:gd name="connsiteX64" fmla="*/ 1740419 w 4187884"/>
              <a:gd name="connsiteY64" fmla="*/ 220952 h 60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187884" h="601668">
                <a:moveTo>
                  <a:pt x="1740419" y="220952"/>
                </a:moveTo>
                <a:lnTo>
                  <a:pt x="2117736" y="186959"/>
                </a:lnTo>
                <a:lnTo>
                  <a:pt x="2467860" y="156366"/>
                </a:lnTo>
                <a:lnTo>
                  <a:pt x="2756797" y="132571"/>
                </a:lnTo>
                <a:lnTo>
                  <a:pt x="2987946" y="108776"/>
                </a:lnTo>
                <a:lnTo>
                  <a:pt x="3113718" y="108776"/>
                </a:lnTo>
                <a:lnTo>
                  <a:pt x="3219095" y="105377"/>
                </a:lnTo>
                <a:lnTo>
                  <a:pt x="3310875" y="98578"/>
                </a:lnTo>
                <a:lnTo>
                  <a:pt x="3412853" y="88381"/>
                </a:lnTo>
                <a:lnTo>
                  <a:pt x="3514831" y="74784"/>
                </a:lnTo>
                <a:lnTo>
                  <a:pt x="3657600" y="44190"/>
                </a:lnTo>
                <a:lnTo>
                  <a:pt x="3725585" y="27194"/>
                </a:lnTo>
                <a:lnTo>
                  <a:pt x="3793570" y="3399"/>
                </a:lnTo>
                <a:lnTo>
                  <a:pt x="3813965" y="0"/>
                </a:lnTo>
                <a:lnTo>
                  <a:pt x="3919342" y="33993"/>
                </a:lnTo>
                <a:lnTo>
                  <a:pt x="4041716" y="84981"/>
                </a:lnTo>
                <a:lnTo>
                  <a:pt x="4143693" y="132571"/>
                </a:lnTo>
                <a:lnTo>
                  <a:pt x="4160689" y="156366"/>
                </a:lnTo>
                <a:lnTo>
                  <a:pt x="4181085" y="197157"/>
                </a:lnTo>
                <a:lnTo>
                  <a:pt x="4187884" y="231149"/>
                </a:lnTo>
                <a:lnTo>
                  <a:pt x="4181085" y="258343"/>
                </a:lnTo>
                <a:lnTo>
                  <a:pt x="4167488" y="275340"/>
                </a:lnTo>
                <a:lnTo>
                  <a:pt x="4136895" y="285538"/>
                </a:lnTo>
                <a:lnTo>
                  <a:pt x="4075708" y="292336"/>
                </a:lnTo>
                <a:lnTo>
                  <a:pt x="3888749" y="282138"/>
                </a:lnTo>
                <a:lnTo>
                  <a:pt x="3623607" y="271941"/>
                </a:lnTo>
                <a:lnTo>
                  <a:pt x="3385659" y="268541"/>
                </a:lnTo>
                <a:lnTo>
                  <a:pt x="3049133" y="268541"/>
                </a:lnTo>
                <a:lnTo>
                  <a:pt x="2947155" y="268541"/>
                </a:lnTo>
                <a:lnTo>
                  <a:pt x="2743200" y="288937"/>
                </a:lnTo>
                <a:lnTo>
                  <a:pt x="2464460" y="302534"/>
                </a:lnTo>
                <a:lnTo>
                  <a:pt x="2066747" y="333127"/>
                </a:lnTo>
                <a:lnTo>
                  <a:pt x="1747217" y="363720"/>
                </a:lnTo>
                <a:lnTo>
                  <a:pt x="1587452" y="380717"/>
                </a:lnTo>
                <a:lnTo>
                  <a:pt x="1383497" y="397713"/>
                </a:lnTo>
                <a:lnTo>
                  <a:pt x="1179542" y="424907"/>
                </a:lnTo>
                <a:lnTo>
                  <a:pt x="1009579" y="452101"/>
                </a:lnTo>
                <a:lnTo>
                  <a:pt x="853213" y="486094"/>
                </a:lnTo>
                <a:lnTo>
                  <a:pt x="734239" y="513288"/>
                </a:lnTo>
                <a:lnTo>
                  <a:pt x="642459" y="540482"/>
                </a:lnTo>
                <a:lnTo>
                  <a:pt x="530284" y="577874"/>
                </a:lnTo>
                <a:lnTo>
                  <a:pt x="482694" y="598269"/>
                </a:lnTo>
                <a:lnTo>
                  <a:pt x="452101" y="601668"/>
                </a:lnTo>
                <a:lnTo>
                  <a:pt x="390914" y="591471"/>
                </a:lnTo>
                <a:lnTo>
                  <a:pt x="319530" y="571075"/>
                </a:lnTo>
                <a:lnTo>
                  <a:pt x="254944" y="533683"/>
                </a:lnTo>
                <a:lnTo>
                  <a:pt x="200556" y="486094"/>
                </a:lnTo>
                <a:lnTo>
                  <a:pt x="125772" y="411310"/>
                </a:lnTo>
                <a:lnTo>
                  <a:pt x="71384" y="356922"/>
                </a:lnTo>
                <a:lnTo>
                  <a:pt x="37391" y="312732"/>
                </a:lnTo>
                <a:lnTo>
                  <a:pt x="13597" y="268541"/>
                </a:lnTo>
                <a:lnTo>
                  <a:pt x="3399" y="237948"/>
                </a:lnTo>
                <a:lnTo>
                  <a:pt x="0" y="214153"/>
                </a:lnTo>
                <a:lnTo>
                  <a:pt x="0" y="197157"/>
                </a:lnTo>
                <a:lnTo>
                  <a:pt x="10197" y="190358"/>
                </a:lnTo>
                <a:lnTo>
                  <a:pt x="78182" y="220952"/>
                </a:lnTo>
                <a:lnTo>
                  <a:pt x="149567" y="254944"/>
                </a:lnTo>
                <a:lnTo>
                  <a:pt x="220951" y="282138"/>
                </a:lnTo>
                <a:lnTo>
                  <a:pt x="292336" y="299135"/>
                </a:lnTo>
                <a:lnTo>
                  <a:pt x="384116" y="305933"/>
                </a:lnTo>
                <a:lnTo>
                  <a:pt x="503089" y="312732"/>
                </a:lnTo>
                <a:lnTo>
                  <a:pt x="666254" y="305933"/>
                </a:lnTo>
                <a:lnTo>
                  <a:pt x="894004" y="292336"/>
                </a:lnTo>
                <a:lnTo>
                  <a:pt x="1247527" y="265142"/>
                </a:lnTo>
                <a:lnTo>
                  <a:pt x="1740419" y="22095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EC4B64-3782-47D9-9FCE-BF5BF6749EB5}"/>
              </a:ext>
            </a:extLst>
          </p:cNvPr>
          <p:cNvSpPr/>
          <p:nvPr/>
        </p:nvSpPr>
        <p:spPr>
          <a:xfrm>
            <a:off x="6738939" y="1400175"/>
            <a:ext cx="657225" cy="744538"/>
          </a:xfrm>
          <a:custGeom>
            <a:avLst/>
            <a:gdLst>
              <a:gd name="connsiteX0" fmla="*/ 238125 w 657225"/>
              <a:gd name="connsiteY0" fmla="*/ 392906 h 745331"/>
              <a:gd name="connsiteX1" fmla="*/ 283368 w 657225"/>
              <a:gd name="connsiteY1" fmla="*/ 328613 h 745331"/>
              <a:gd name="connsiteX2" fmla="*/ 321468 w 657225"/>
              <a:gd name="connsiteY2" fmla="*/ 269081 h 745331"/>
              <a:gd name="connsiteX3" fmla="*/ 333375 w 657225"/>
              <a:gd name="connsiteY3" fmla="*/ 242888 h 745331"/>
              <a:gd name="connsiteX4" fmla="*/ 335756 w 657225"/>
              <a:gd name="connsiteY4" fmla="*/ 219075 h 745331"/>
              <a:gd name="connsiteX5" fmla="*/ 333375 w 657225"/>
              <a:gd name="connsiteY5" fmla="*/ 185738 h 745331"/>
              <a:gd name="connsiteX6" fmla="*/ 326231 w 657225"/>
              <a:gd name="connsiteY6" fmla="*/ 150019 h 745331"/>
              <a:gd name="connsiteX7" fmla="*/ 319087 w 657225"/>
              <a:gd name="connsiteY7" fmla="*/ 128588 h 745331"/>
              <a:gd name="connsiteX8" fmla="*/ 304800 w 657225"/>
              <a:gd name="connsiteY8" fmla="*/ 104775 h 745331"/>
              <a:gd name="connsiteX9" fmla="*/ 283368 w 657225"/>
              <a:gd name="connsiteY9" fmla="*/ 80963 h 745331"/>
              <a:gd name="connsiteX10" fmla="*/ 264318 w 657225"/>
              <a:gd name="connsiteY10" fmla="*/ 64294 h 745331"/>
              <a:gd name="connsiteX11" fmla="*/ 242887 w 657225"/>
              <a:gd name="connsiteY11" fmla="*/ 42863 h 745331"/>
              <a:gd name="connsiteX12" fmla="*/ 235743 w 657225"/>
              <a:gd name="connsiteY12" fmla="*/ 21431 h 745331"/>
              <a:gd name="connsiteX13" fmla="*/ 240506 w 657225"/>
              <a:gd name="connsiteY13" fmla="*/ 9525 h 745331"/>
              <a:gd name="connsiteX14" fmla="*/ 250031 w 657225"/>
              <a:gd name="connsiteY14" fmla="*/ 2381 h 745331"/>
              <a:gd name="connsiteX15" fmla="*/ 290512 w 657225"/>
              <a:gd name="connsiteY15" fmla="*/ 0 h 745331"/>
              <a:gd name="connsiteX16" fmla="*/ 369093 w 657225"/>
              <a:gd name="connsiteY16" fmla="*/ 9525 h 745331"/>
              <a:gd name="connsiteX17" fmla="*/ 440531 w 657225"/>
              <a:gd name="connsiteY17" fmla="*/ 28575 h 745331"/>
              <a:gd name="connsiteX18" fmla="*/ 497681 w 657225"/>
              <a:gd name="connsiteY18" fmla="*/ 52388 h 745331"/>
              <a:gd name="connsiteX19" fmla="*/ 552450 w 657225"/>
              <a:gd name="connsiteY19" fmla="*/ 85725 h 745331"/>
              <a:gd name="connsiteX20" fmla="*/ 604837 w 657225"/>
              <a:gd name="connsiteY20" fmla="*/ 128588 h 745331"/>
              <a:gd name="connsiteX21" fmla="*/ 628650 w 657225"/>
              <a:gd name="connsiteY21" fmla="*/ 154781 h 745331"/>
              <a:gd name="connsiteX22" fmla="*/ 650081 w 657225"/>
              <a:gd name="connsiteY22" fmla="*/ 183356 h 745331"/>
              <a:gd name="connsiteX23" fmla="*/ 657225 w 657225"/>
              <a:gd name="connsiteY23" fmla="*/ 211931 h 745331"/>
              <a:gd name="connsiteX24" fmla="*/ 657225 w 657225"/>
              <a:gd name="connsiteY24" fmla="*/ 235744 h 745331"/>
              <a:gd name="connsiteX25" fmla="*/ 650081 w 657225"/>
              <a:gd name="connsiteY25" fmla="*/ 259556 h 745331"/>
              <a:gd name="connsiteX26" fmla="*/ 631031 w 657225"/>
              <a:gd name="connsiteY26" fmla="*/ 283369 h 745331"/>
              <a:gd name="connsiteX27" fmla="*/ 604837 w 657225"/>
              <a:gd name="connsiteY27" fmla="*/ 297656 h 745331"/>
              <a:gd name="connsiteX28" fmla="*/ 576262 w 657225"/>
              <a:gd name="connsiteY28" fmla="*/ 309563 h 745331"/>
              <a:gd name="connsiteX29" fmla="*/ 502443 w 657225"/>
              <a:gd name="connsiteY29" fmla="*/ 371475 h 745331"/>
              <a:gd name="connsiteX30" fmla="*/ 364331 w 657225"/>
              <a:gd name="connsiteY30" fmla="*/ 495300 h 745331"/>
              <a:gd name="connsiteX31" fmla="*/ 207168 w 657225"/>
              <a:gd name="connsiteY31" fmla="*/ 635794 h 745331"/>
              <a:gd name="connsiteX32" fmla="*/ 90487 w 657225"/>
              <a:gd name="connsiteY32" fmla="*/ 745331 h 745331"/>
              <a:gd name="connsiteX33" fmla="*/ 0 w 657225"/>
              <a:gd name="connsiteY33" fmla="*/ 745331 h 745331"/>
              <a:gd name="connsiteX34" fmla="*/ 52387 w 657225"/>
              <a:gd name="connsiteY34" fmla="*/ 631031 h 745331"/>
              <a:gd name="connsiteX35" fmla="*/ 130968 w 657225"/>
              <a:gd name="connsiteY35" fmla="*/ 535781 h 745331"/>
              <a:gd name="connsiteX36" fmla="*/ 238125 w 657225"/>
              <a:gd name="connsiteY36" fmla="*/ 392906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57225" h="745331">
                <a:moveTo>
                  <a:pt x="238125" y="392906"/>
                </a:moveTo>
                <a:lnTo>
                  <a:pt x="283368" y="328613"/>
                </a:lnTo>
                <a:lnTo>
                  <a:pt x="321468" y="269081"/>
                </a:lnTo>
                <a:lnTo>
                  <a:pt x="333375" y="242888"/>
                </a:lnTo>
                <a:lnTo>
                  <a:pt x="335756" y="219075"/>
                </a:lnTo>
                <a:lnTo>
                  <a:pt x="333375" y="185738"/>
                </a:lnTo>
                <a:lnTo>
                  <a:pt x="326231" y="150019"/>
                </a:lnTo>
                <a:lnTo>
                  <a:pt x="319087" y="128588"/>
                </a:lnTo>
                <a:lnTo>
                  <a:pt x="304800" y="104775"/>
                </a:lnTo>
                <a:lnTo>
                  <a:pt x="283368" y="80963"/>
                </a:lnTo>
                <a:lnTo>
                  <a:pt x="264318" y="64294"/>
                </a:lnTo>
                <a:lnTo>
                  <a:pt x="242887" y="42863"/>
                </a:lnTo>
                <a:lnTo>
                  <a:pt x="235743" y="21431"/>
                </a:lnTo>
                <a:lnTo>
                  <a:pt x="240506" y="9525"/>
                </a:lnTo>
                <a:lnTo>
                  <a:pt x="250031" y="2381"/>
                </a:lnTo>
                <a:lnTo>
                  <a:pt x="290512" y="0"/>
                </a:lnTo>
                <a:lnTo>
                  <a:pt x="369093" y="9525"/>
                </a:lnTo>
                <a:lnTo>
                  <a:pt x="440531" y="28575"/>
                </a:lnTo>
                <a:lnTo>
                  <a:pt x="497681" y="52388"/>
                </a:lnTo>
                <a:lnTo>
                  <a:pt x="552450" y="85725"/>
                </a:lnTo>
                <a:lnTo>
                  <a:pt x="604837" y="128588"/>
                </a:lnTo>
                <a:lnTo>
                  <a:pt x="628650" y="154781"/>
                </a:lnTo>
                <a:lnTo>
                  <a:pt x="650081" y="183356"/>
                </a:lnTo>
                <a:lnTo>
                  <a:pt x="657225" y="211931"/>
                </a:lnTo>
                <a:lnTo>
                  <a:pt x="657225" y="235744"/>
                </a:lnTo>
                <a:lnTo>
                  <a:pt x="650081" y="259556"/>
                </a:lnTo>
                <a:lnTo>
                  <a:pt x="631031" y="283369"/>
                </a:lnTo>
                <a:lnTo>
                  <a:pt x="604837" y="297656"/>
                </a:lnTo>
                <a:lnTo>
                  <a:pt x="576262" y="309563"/>
                </a:lnTo>
                <a:lnTo>
                  <a:pt x="502443" y="371475"/>
                </a:lnTo>
                <a:lnTo>
                  <a:pt x="364331" y="495300"/>
                </a:lnTo>
                <a:lnTo>
                  <a:pt x="207168" y="635794"/>
                </a:lnTo>
                <a:lnTo>
                  <a:pt x="90487" y="745331"/>
                </a:lnTo>
                <a:lnTo>
                  <a:pt x="0" y="745331"/>
                </a:lnTo>
                <a:lnTo>
                  <a:pt x="52387" y="631031"/>
                </a:lnTo>
                <a:lnTo>
                  <a:pt x="130968" y="535781"/>
                </a:lnTo>
                <a:lnTo>
                  <a:pt x="238125" y="3929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C0B0F39-FDAB-4F6C-9E00-5EC2C1FA7670}"/>
              </a:ext>
            </a:extLst>
          </p:cNvPr>
          <p:cNvSpPr/>
          <p:nvPr/>
        </p:nvSpPr>
        <p:spPr>
          <a:xfrm>
            <a:off x="5418139" y="1951038"/>
            <a:ext cx="2420937" cy="392112"/>
          </a:xfrm>
          <a:custGeom>
            <a:avLst/>
            <a:gdLst>
              <a:gd name="connsiteX0" fmla="*/ 1023937 w 2421731"/>
              <a:gd name="connsiteY0" fmla="*/ 128587 h 392906"/>
              <a:gd name="connsiteX1" fmla="*/ 885825 w 2421731"/>
              <a:gd name="connsiteY1" fmla="*/ 140494 h 392906"/>
              <a:gd name="connsiteX2" fmla="*/ 833437 w 2421731"/>
              <a:gd name="connsiteY2" fmla="*/ 140494 h 392906"/>
              <a:gd name="connsiteX3" fmla="*/ 707231 w 2421731"/>
              <a:gd name="connsiteY3" fmla="*/ 161925 h 392906"/>
              <a:gd name="connsiteX4" fmla="*/ 564356 w 2421731"/>
              <a:gd name="connsiteY4" fmla="*/ 185737 h 392906"/>
              <a:gd name="connsiteX5" fmla="*/ 442912 w 2421731"/>
              <a:gd name="connsiteY5" fmla="*/ 202406 h 392906"/>
              <a:gd name="connsiteX6" fmla="*/ 378619 w 2421731"/>
              <a:gd name="connsiteY6" fmla="*/ 209550 h 392906"/>
              <a:gd name="connsiteX7" fmla="*/ 328612 w 2421731"/>
              <a:gd name="connsiteY7" fmla="*/ 211931 h 392906"/>
              <a:gd name="connsiteX8" fmla="*/ 278606 w 2421731"/>
              <a:gd name="connsiteY8" fmla="*/ 211931 h 392906"/>
              <a:gd name="connsiteX9" fmla="*/ 230981 w 2421731"/>
              <a:gd name="connsiteY9" fmla="*/ 207169 h 392906"/>
              <a:gd name="connsiteX10" fmla="*/ 183356 w 2421731"/>
              <a:gd name="connsiteY10" fmla="*/ 202406 h 392906"/>
              <a:gd name="connsiteX11" fmla="*/ 121444 w 2421731"/>
              <a:gd name="connsiteY11" fmla="*/ 185737 h 392906"/>
              <a:gd name="connsiteX12" fmla="*/ 73819 w 2421731"/>
              <a:gd name="connsiteY12" fmla="*/ 166687 h 392906"/>
              <a:gd name="connsiteX13" fmla="*/ 40481 w 2421731"/>
              <a:gd name="connsiteY13" fmla="*/ 147637 h 392906"/>
              <a:gd name="connsiteX14" fmla="*/ 16669 w 2421731"/>
              <a:gd name="connsiteY14" fmla="*/ 135731 h 392906"/>
              <a:gd name="connsiteX15" fmla="*/ 4762 w 2421731"/>
              <a:gd name="connsiteY15" fmla="*/ 140494 h 392906"/>
              <a:gd name="connsiteX16" fmla="*/ 0 w 2421731"/>
              <a:gd name="connsiteY16" fmla="*/ 157162 h 392906"/>
              <a:gd name="connsiteX17" fmla="*/ 9525 w 2421731"/>
              <a:gd name="connsiteY17" fmla="*/ 183356 h 392906"/>
              <a:gd name="connsiteX18" fmla="*/ 33337 w 2421731"/>
              <a:gd name="connsiteY18" fmla="*/ 219075 h 392906"/>
              <a:gd name="connsiteX19" fmla="*/ 78581 w 2421731"/>
              <a:gd name="connsiteY19" fmla="*/ 259556 h 392906"/>
              <a:gd name="connsiteX20" fmla="*/ 140494 w 2421731"/>
              <a:gd name="connsiteY20" fmla="*/ 309562 h 392906"/>
              <a:gd name="connsiteX21" fmla="*/ 192881 w 2421731"/>
              <a:gd name="connsiteY21" fmla="*/ 345281 h 392906"/>
              <a:gd name="connsiteX22" fmla="*/ 221456 w 2421731"/>
              <a:gd name="connsiteY22" fmla="*/ 361950 h 392906"/>
              <a:gd name="connsiteX23" fmla="*/ 257175 w 2421731"/>
              <a:gd name="connsiteY23" fmla="*/ 378619 h 392906"/>
              <a:gd name="connsiteX24" fmla="*/ 295275 w 2421731"/>
              <a:gd name="connsiteY24" fmla="*/ 388144 h 392906"/>
              <a:gd name="connsiteX25" fmla="*/ 342900 w 2421731"/>
              <a:gd name="connsiteY25" fmla="*/ 392906 h 392906"/>
              <a:gd name="connsiteX26" fmla="*/ 392906 w 2421731"/>
              <a:gd name="connsiteY26" fmla="*/ 390525 h 392906"/>
              <a:gd name="connsiteX27" fmla="*/ 481012 w 2421731"/>
              <a:gd name="connsiteY27" fmla="*/ 378619 h 392906"/>
              <a:gd name="connsiteX28" fmla="*/ 583406 w 2421731"/>
              <a:gd name="connsiteY28" fmla="*/ 352425 h 392906"/>
              <a:gd name="connsiteX29" fmla="*/ 657225 w 2421731"/>
              <a:gd name="connsiteY29" fmla="*/ 335756 h 392906"/>
              <a:gd name="connsiteX30" fmla="*/ 735806 w 2421731"/>
              <a:gd name="connsiteY30" fmla="*/ 316706 h 392906"/>
              <a:gd name="connsiteX31" fmla="*/ 876300 w 2421731"/>
              <a:gd name="connsiteY31" fmla="*/ 295275 h 392906"/>
              <a:gd name="connsiteX32" fmla="*/ 1040606 w 2421731"/>
              <a:gd name="connsiteY32" fmla="*/ 276225 h 392906"/>
              <a:gd name="connsiteX33" fmla="*/ 1290637 w 2421731"/>
              <a:gd name="connsiteY33" fmla="*/ 250031 h 392906"/>
              <a:gd name="connsiteX34" fmla="*/ 1488281 w 2421731"/>
              <a:gd name="connsiteY34" fmla="*/ 235744 h 392906"/>
              <a:gd name="connsiteX35" fmla="*/ 1735931 w 2421731"/>
              <a:gd name="connsiteY35" fmla="*/ 221456 h 392906"/>
              <a:gd name="connsiteX36" fmla="*/ 1857375 w 2421731"/>
              <a:gd name="connsiteY36" fmla="*/ 221456 h 392906"/>
              <a:gd name="connsiteX37" fmla="*/ 2009775 w 2421731"/>
              <a:gd name="connsiteY37" fmla="*/ 228600 h 392906"/>
              <a:gd name="connsiteX38" fmla="*/ 2100262 w 2421731"/>
              <a:gd name="connsiteY38" fmla="*/ 233362 h 392906"/>
              <a:gd name="connsiteX39" fmla="*/ 2200275 w 2421731"/>
              <a:gd name="connsiteY39" fmla="*/ 233362 h 392906"/>
              <a:gd name="connsiteX40" fmla="*/ 2264569 w 2421731"/>
              <a:gd name="connsiteY40" fmla="*/ 228600 h 392906"/>
              <a:gd name="connsiteX41" fmla="*/ 2343150 w 2421731"/>
              <a:gd name="connsiteY41" fmla="*/ 216694 h 392906"/>
              <a:gd name="connsiteX42" fmla="*/ 2381250 w 2421731"/>
              <a:gd name="connsiteY42" fmla="*/ 204787 h 392906"/>
              <a:gd name="connsiteX43" fmla="*/ 2405062 w 2421731"/>
              <a:gd name="connsiteY43" fmla="*/ 192881 h 392906"/>
              <a:gd name="connsiteX44" fmla="*/ 2419350 w 2421731"/>
              <a:gd name="connsiteY44" fmla="*/ 173831 h 392906"/>
              <a:gd name="connsiteX45" fmla="*/ 2421731 w 2421731"/>
              <a:gd name="connsiteY45" fmla="*/ 159544 h 392906"/>
              <a:gd name="connsiteX46" fmla="*/ 2416969 w 2421731"/>
              <a:gd name="connsiteY46" fmla="*/ 142875 h 392906"/>
              <a:gd name="connsiteX47" fmla="*/ 2405062 w 2421731"/>
              <a:gd name="connsiteY47" fmla="*/ 123825 h 392906"/>
              <a:gd name="connsiteX48" fmla="*/ 2381250 w 2421731"/>
              <a:gd name="connsiteY48" fmla="*/ 100012 h 392906"/>
              <a:gd name="connsiteX49" fmla="*/ 2343150 w 2421731"/>
              <a:gd name="connsiteY49" fmla="*/ 71437 h 392906"/>
              <a:gd name="connsiteX50" fmla="*/ 2302669 w 2421731"/>
              <a:gd name="connsiteY50" fmla="*/ 45244 h 392906"/>
              <a:gd name="connsiteX51" fmla="*/ 2252662 w 2421731"/>
              <a:gd name="connsiteY51" fmla="*/ 19050 h 392906"/>
              <a:gd name="connsiteX52" fmla="*/ 2202656 w 2421731"/>
              <a:gd name="connsiteY52" fmla="*/ 2381 h 392906"/>
              <a:gd name="connsiteX53" fmla="*/ 2162175 w 2421731"/>
              <a:gd name="connsiteY53" fmla="*/ 0 h 392906"/>
              <a:gd name="connsiteX54" fmla="*/ 2131219 w 2421731"/>
              <a:gd name="connsiteY54" fmla="*/ 4762 h 392906"/>
              <a:gd name="connsiteX55" fmla="*/ 2076450 w 2421731"/>
              <a:gd name="connsiteY55" fmla="*/ 21431 h 392906"/>
              <a:gd name="connsiteX56" fmla="*/ 1981200 w 2421731"/>
              <a:gd name="connsiteY56" fmla="*/ 47625 h 392906"/>
              <a:gd name="connsiteX57" fmla="*/ 1928812 w 2421731"/>
              <a:gd name="connsiteY57" fmla="*/ 57150 h 392906"/>
              <a:gd name="connsiteX58" fmla="*/ 1750219 w 2421731"/>
              <a:gd name="connsiteY58" fmla="*/ 78581 h 392906"/>
              <a:gd name="connsiteX59" fmla="*/ 1614487 w 2421731"/>
              <a:gd name="connsiteY59" fmla="*/ 88106 h 392906"/>
              <a:gd name="connsiteX60" fmla="*/ 1471612 w 2421731"/>
              <a:gd name="connsiteY60" fmla="*/ 95250 h 392906"/>
              <a:gd name="connsiteX61" fmla="*/ 1381125 w 2421731"/>
              <a:gd name="connsiteY61" fmla="*/ 92869 h 392906"/>
              <a:gd name="connsiteX62" fmla="*/ 1207294 w 2421731"/>
              <a:gd name="connsiteY62" fmla="*/ 109537 h 392906"/>
              <a:gd name="connsiteX63" fmla="*/ 1023937 w 2421731"/>
              <a:gd name="connsiteY63" fmla="*/ 128587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21731" h="392906">
                <a:moveTo>
                  <a:pt x="1023937" y="128587"/>
                </a:moveTo>
                <a:lnTo>
                  <a:pt x="885825" y="140494"/>
                </a:lnTo>
                <a:lnTo>
                  <a:pt x="833437" y="140494"/>
                </a:lnTo>
                <a:lnTo>
                  <a:pt x="707231" y="161925"/>
                </a:lnTo>
                <a:lnTo>
                  <a:pt x="564356" y="185737"/>
                </a:lnTo>
                <a:lnTo>
                  <a:pt x="442912" y="202406"/>
                </a:lnTo>
                <a:lnTo>
                  <a:pt x="378619" y="209550"/>
                </a:lnTo>
                <a:lnTo>
                  <a:pt x="328612" y="211931"/>
                </a:lnTo>
                <a:lnTo>
                  <a:pt x="278606" y="211931"/>
                </a:lnTo>
                <a:lnTo>
                  <a:pt x="230981" y="207169"/>
                </a:lnTo>
                <a:lnTo>
                  <a:pt x="183356" y="202406"/>
                </a:lnTo>
                <a:lnTo>
                  <a:pt x="121444" y="185737"/>
                </a:lnTo>
                <a:lnTo>
                  <a:pt x="73819" y="166687"/>
                </a:lnTo>
                <a:lnTo>
                  <a:pt x="40481" y="147637"/>
                </a:lnTo>
                <a:lnTo>
                  <a:pt x="16669" y="135731"/>
                </a:lnTo>
                <a:lnTo>
                  <a:pt x="4762" y="140494"/>
                </a:lnTo>
                <a:lnTo>
                  <a:pt x="0" y="157162"/>
                </a:lnTo>
                <a:lnTo>
                  <a:pt x="9525" y="183356"/>
                </a:lnTo>
                <a:lnTo>
                  <a:pt x="33337" y="219075"/>
                </a:lnTo>
                <a:lnTo>
                  <a:pt x="78581" y="259556"/>
                </a:lnTo>
                <a:lnTo>
                  <a:pt x="140494" y="309562"/>
                </a:lnTo>
                <a:lnTo>
                  <a:pt x="192881" y="345281"/>
                </a:lnTo>
                <a:lnTo>
                  <a:pt x="221456" y="361950"/>
                </a:lnTo>
                <a:lnTo>
                  <a:pt x="257175" y="378619"/>
                </a:lnTo>
                <a:lnTo>
                  <a:pt x="295275" y="388144"/>
                </a:lnTo>
                <a:lnTo>
                  <a:pt x="342900" y="392906"/>
                </a:lnTo>
                <a:lnTo>
                  <a:pt x="392906" y="390525"/>
                </a:lnTo>
                <a:lnTo>
                  <a:pt x="481012" y="378619"/>
                </a:lnTo>
                <a:lnTo>
                  <a:pt x="583406" y="352425"/>
                </a:lnTo>
                <a:lnTo>
                  <a:pt x="657225" y="335756"/>
                </a:lnTo>
                <a:lnTo>
                  <a:pt x="735806" y="316706"/>
                </a:lnTo>
                <a:lnTo>
                  <a:pt x="876300" y="295275"/>
                </a:lnTo>
                <a:lnTo>
                  <a:pt x="1040606" y="276225"/>
                </a:lnTo>
                <a:lnTo>
                  <a:pt x="1290637" y="250031"/>
                </a:lnTo>
                <a:lnTo>
                  <a:pt x="1488281" y="235744"/>
                </a:lnTo>
                <a:lnTo>
                  <a:pt x="1735931" y="221456"/>
                </a:lnTo>
                <a:lnTo>
                  <a:pt x="1857375" y="221456"/>
                </a:lnTo>
                <a:lnTo>
                  <a:pt x="2009775" y="228600"/>
                </a:lnTo>
                <a:lnTo>
                  <a:pt x="2100262" y="233362"/>
                </a:lnTo>
                <a:lnTo>
                  <a:pt x="2200275" y="233362"/>
                </a:lnTo>
                <a:lnTo>
                  <a:pt x="2264569" y="228600"/>
                </a:lnTo>
                <a:lnTo>
                  <a:pt x="2343150" y="216694"/>
                </a:lnTo>
                <a:lnTo>
                  <a:pt x="2381250" y="204787"/>
                </a:lnTo>
                <a:lnTo>
                  <a:pt x="2405062" y="192881"/>
                </a:lnTo>
                <a:lnTo>
                  <a:pt x="2419350" y="173831"/>
                </a:lnTo>
                <a:lnTo>
                  <a:pt x="2421731" y="159544"/>
                </a:lnTo>
                <a:lnTo>
                  <a:pt x="2416969" y="142875"/>
                </a:lnTo>
                <a:lnTo>
                  <a:pt x="2405062" y="123825"/>
                </a:lnTo>
                <a:lnTo>
                  <a:pt x="2381250" y="100012"/>
                </a:lnTo>
                <a:lnTo>
                  <a:pt x="2343150" y="71437"/>
                </a:lnTo>
                <a:lnTo>
                  <a:pt x="2302669" y="45244"/>
                </a:lnTo>
                <a:lnTo>
                  <a:pt x="2252662" y="19050"/>
                </a:lnTo>
                <a:lnTo>
                  <a:pt x="2202656" y="2381"/>
                </a:lnTo>
                <a:lnTo>
                  <a:pt x="2162175" y="0"/>
                </a:lnTo>
                <a:lnTo>
                  <a:pt x="2131219" y="4762"/>
                </a:lnTo>
                <a:lnTo>
                  <a:pt x="2076450" y="21431"/>
                </a:lnTo>
                <a:lnTo>
                  <a:pt x="1981200" y="47625"/>
                </a:lnTo>
                <a:lnTo>
                  <a:pt x="1928812" y="57150"/>
                </a:lnTo>
                <a:lnTo>
                  <a:pt x="1750219" y="78581"/>
                </a:lnTo>
                <a:lnTo>
                  <a:pt x="1614487" y="88106"/>
                </a:lnTo>
                <a:lnTo>
                  <a:pt x="1471612" y="95250"/>
                </a:lnTo>
                <a:lnTo>
                  <a:pt x="1381125" y="92869"/>
                </a:lnTo>
                <a:lnTo>
                  <a:pt x="1207294" y="109537"/>
                </a:lnTo>
                <a:lnTo>
                  <a:pt x="1023937" y="128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60C98579-D386-4EC3-B6E4-74D9D58101CA}"/>
              </a:ext>
            </a:extLst>
          </p:cNvPr>
          <p:cNvSpPr/>
          <p:nvPr/>
        </p:nvSpPr>
        <p:spPr>
          <a:xfrm>
            <a:off x="6307138" y="2162176"/>
            <a:ext cx="438150" cy="561975"/>
          </a:xfrm>
          <a:custGeom>
            <a:avLst/>
            <a:gdLst>
              <a:gd name="connsiteX0" fmla="*/ 128588 w 438150"/>
              <a:gd name="connsiteY0" fmla="*/ 257175 h 561975"/>
              <a:gd name="connsiteX1" fmla="*/ 142875 w 438150"/>
              <a:gd name="connsiteY1" fmla="*/ 204788 h 561975"/>
              <a:gd name="connsiteX2" fmla="*/ 150019 w 438150"/>
              <a:gd name="connsiteY2" fmla="*/ 164306 h 561975"/>
              <a:gd name="connsiteX3" fmla="*/ 157163 w 438150"/>
              <a:gd name="connsiteY3" fmla="*/ 114300 h 561975"/>
              <a:gd name="connsiteX4" fmla="*/ 161925 w 438150"/>
              <a:gd name="connsiteY4" fmla="*/ 30956 h 561975"/>
              <a:gd name="connsiteX5" fmla="*/ 164307 w 438150"/>
              <a:gd name="connsiteY5" fmla="*/ 9525 h 561975"/>
              <a:gd name="connsiteX6" fmla="*/ 342900 w 438150"/>
              <a:gd name="connsiteY6" fmla="*/ 0 h 561975"/>
              <a:gd name="connsiteX7" fmla="*/ 400050 w 438150"/>
              <a:gd name="connsiteY7" fmla="*/ 80963 h 561975"/>
              <a:gd name="connsiteX8" fmla="*/ 431007 w 438150"/>
              <a:gd name="connsiteY8" fmla="*/ 128588 h 561975"/>
              <a:gd name="connsiteX9" fmla="*/ 438150 w 438150"/>
              <a:gd name="connsiteY9" fmla="*/ 145256 h 561975"/>
              <a:gd name="connsiteX10" fmla="*/ 438150 w 438150"/>
              <a:gd name="connsiteY10" fmla="*/ 157163 h 561975"/>
              <a:gd name="connsiteX11" fmla="*/ 428625 w 438150"/>
              <a:gd name="connsiteY11" fmla="*/ 173831 h 561975"/>
              <a:gd name="connsiteX12" fmla="*/ 404813 w 438150"/>
              <a:gd name="connsiteY12" fmla="*/ 192881 h 561975"/>
              <a:gd name="connsiteX13" fmla="*/ 361950 w 438150"/>
              <a:gd name="connsiteY13" fmla="*/ 211931 h 561975"/>
              <a:gd name="connsiteX14" fmla="*/ 333375 w 438150"/>
              <a:gd name="connsiteY14" fmla="*/ 223838 h 561975"/>
              <a:gd name="connsiteX15" fmla="*/ 302419 w 438150"/>
              <a:gd name="connsiteY15" fmla="*/ 264319 h 561975"/>
              <a:gd name="connsiteX16" fmla="*/ 226219 w 438150"/>
              <a:gd name="connsiteY16" fmla="*/ 357188 h 561975"/>
              <a:gd name="connsiteX17" fmla="*/ 123825 w 438150"/>
              <a:gd name="connsiteY17" fmla="*/ 478631 h 561975"/>
              <a:gd name="connsiteX18" fmla="*/ 33338 w 438150"/>
              <a:gd name="connsiteY18" fmla="*/ 559594 h 561975"/>
              <a:gd name="connsiteX19" fmla="*/ 0 w 438150"/>
              <a:gd name="connsiteY19" fmla="*/ 561975 h 561975"/>
              <a:gd name="connsiteX20" fmla="*/ 30957 w 438150"/>
              <a:gd name="connsiteY20" fmla="*/ 478631 h 561975"/>
              <a:gd name="connsiteX21" fmla="*/ 61913 w 438150"/>
              <a:gd name="connsiteY21" fmla="*/ 421481 h 561975"/>
              <a:gd name="connsiteX22" fmla="*/ 90488 w 438150"/>
              <a:gd name="connsiteY22" fmla="*/ 366713 h 561975"/>
              <a:gd name="connsiteX23" fmla="*/ 128588 w 438150"/>
              <a:gd name="connsiteY23" fmla="*/ 25717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8150" h="561975">
                <a:moveTo>
                  <a:pt x="128588" y="257175"/>
                </a:moveTo>
                <a:lnTo>
                  <a:pt x="142875" y="204788"/>
                </a:lnTo>
                <a:lnTo>
                  <a:pt x="150019" y="164306"/>
                </a:lnTo>
                <a:lnTo>
                  <a:pt x="157163" y="114300"/>
                </a:lnTo>
                <a:lnTo>
                  <a:pt x="161925" y="30956"/>
                </a:lnTo>
                <a:lnTo>
                  <a:pt x="164307" y="9525"/>
                </a:lnTo>
                <a:lnTo>
                  <a:pt x="342900" y="0"/>
                </a:lnTo>
                <a:lnTo>
                  <a:pt x="400050" y="80963"/>
                </a:lnTo>
                <a:lnTo>
                  <a:pt x="431007" y="128588"/>
                </a:lnTo>
                <a:lnTo>
                  <a:pt x="438150" y="145256"/>
                </a:lnTo>
                <a:lnTo>
                  <a:pt x="438150" y="157163"/>
                </a:lnTo>
                <a:lnTo>
                  <a:pt x="428625" y="173831"/>
                </a:lnTo>
                <a:lnTo>
                  <a:pt x="404813" y="192881"/>
                </a:lnTo>
                <a:lnTo>
                  <a:pt x="361950" y="211931"/>
                </a:lnTo>
                <a:lnTo>
                  <a:pt x="333375" y="223838"/>
                </a:lnTo>
                <a:lnTo>
                  <a:pt x="302419" y="264319"/>
                </a:lnTo>
                <a:lnTo>
                  <a:pt x="226219" y="357188"/>
                </a:lnTo>
                <a:lnTo>
                  <a:pt x="123825" y="478631"/>
                </a:lnTo>
                <a:lnTo>
                  <a:pt x="33338" y="559594"/>
                </a:lnTo>
                <a:lnTo>
                  <a:pt x="0" y="561975"/>
                </a:lnTo>
                <a:lnTo>
                  <a:pt x="30957" y="478631"/>
                </a:lnTo>
                <a:lnTo>
                  <a:pt x="61913" y="421481"/>
                </a:lnTo>
                <a:lnTo>
                  <a:pt x="90488" y="366713"/>
                </a:lnTo>
                <a:lnTo>
                  <a:pt x="128588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72093CD-F5F8-4425-8387-2F853F1A53A2}"/>
              </a:ext>
            </a:extLst>
          </p:cNvPr>
          <p:cNvSpPr/>
          <p:nvPr/>
        </p:nvSpPr>
        <p:spPr>
          <a:xfrm>
            <a:off x="5772150" y="2624139"/>
            <a:ext cx="361950" cy="1444625"/>
          </a:xfrm>
          <a:custGeom>
            <a:avLst/>
            <a:gdLst>
              <a:gd name="connsiteX0" fmla="*/ 180975 w 361950"/>
              <a:gd name="connsiteY0" fmla="*/ 485775 h 1445418"/>
              <a:gd name="connsiteX1" fmla="*/ 180975 w 361950"/>
              <a:gd name="connsiteY1" fmla="*/ 400050 h 1445418"/>
              <a:gd name="connsiteX2" fmla="*/ 178594 w 361950"/>
              <a:gd name="connsiteY2" fmla="*/ 307181 h 1445418"/>
              <a:gd name="connsiteX3" fmla="*/ 176213 w 361950"/>
              <a:gd name="connsiteY3" fmla="*/ 242887 h 1445418"/>
              <a:gd name="connsiteX4" fmla="*/ 169069 w 361950"/>
              <a:gd name="connsiteY4" fmla="*/ 195262 h 1445418"/>
              <a:gd name="connsiteX5" fmla="*/ 161925 w 361950"/>
              <a:gd name="connsiteY5" fmla="*/ 161925 h 1445418"/>
              <a:gd name="connsiteX6" fmla="*/ 152400 w 361950"/>
              <a:gd name="connsiteY6" fmla="*/ 142875 h 1445418"/>
              <a:gd name="connsiteX7" fmla="*/ 123825 w 361950"/>
              <a:gd name="connsiteY7" fmla="*/ 116681 h 1445418"/>
              <a:gd name="connsiteX8" fmla="*/ 85725 w 361950"/>
              <a:gd name="connsiteY8" fmla="*/ 85725 h 1445418"/>
              <a:gd name="connsiteX9" fmla="*/ 45244 w 361950"/>
              <a:gd name="connsiteY9" fmla="*/ 59531 h 1445418"/>
              <a:gd name="connsiteX10" fmla="*/ 26194 w 361950"/>
              <a:gd name="connsiteY10" fmla="*/ 45243 h 1445418"/>
              <a:gd name="connsiteX11" fmla="*/ 9525 w 361950"/>
              <a:gd name="connsiteY11" fmla="*/ 28575 h 1445418"/>
              <a:gd name="connsiteX12" fmla="*/ 0 w 361950"/>
              <a:gd name="connsiteY12" fmla="*/ 14287 h 1445418"/>
              <a:gd name="connsiteX13" fmla="*/ 4763 w 361950"/>
              <a:gd name="connsiteY13" fmla="*/ 2381 h 1445418"/>
              <a:gd name="connsiteX14" fmla="*/ 26194 w 361950"/>
              <a:gd name="connsiteY14" fmla="*/ 0 h 1445418"/>
              <a:gd name="connsiteX15" fmla="*/ 78581 w 361950"/>
              <a:gd name="connsiteY15" fmla="*/ 4762 h 1445418"/>
              <a:gd name="connsiteX16" fmla="*/ 145256 w 361950"/>
              <a:gd name="connsiteY16" fmla="*/ 7143 h 1445418"/>
              <a:gd name="connsiteX17" fmla="*/ 202406 w 361950"/>
              <a:gd name="connsiteY17" fmla="*/ 14287 h 1445418"/>
              <a:gd name="connsiteX18" fmla="*/ 269081 w 361950"/>
              <a:gd name="connsiteY18" fmla="*/ 26193 h 1445418"/>
              <a:gd name="connsiteX19" fmla="*/ 330994 w 361950"/>
              <a:gd name="connsiteY19" fmla="*/ 45243 h 1445418"/>
              <a:gd name="connsiteX20" fmla="*/ 347663 w 361950"/>
              <a:gd name="connsiteY20" fmla="*/ 54768 h 1445418"/>
              <a:gd name="connsiteX21" fmla="*/ 361950 w 361950"/>
              <a:gd name="connsiteY21" fmla="*/ 138112 h 1445418"/>
              <a:gd name="connsiteX22" fmla="*/ 361950 w 361950"/>
              <a:gd name="connsiteY22" fmla="*/ 321468 h 1445418"/>
              <a:gd name="connsiteX23" fmla="*/ 361950 w 361950"/>
              <a:gd name="connsiteY23" fmla="*/ 842962 h 1445418"/>
              <a:gd name="connsiteX24" fmla="*/ 361950 w 361950"/>
              <a:gd name="connsiteY24" fmla="*/ 1221581 h 1445418"/>
              <a:gd name="connsiteX25" fmla="*/ 359569 w 361950"/>
              <a:gd name="connsiteY25" fmla="*/ 1304925 h 1445418"/>
              <a:gd name="connsiteX26" fmla="*/ 345281 w 361950"/>
              <a:gd name="connsiteY26" fmla="*/ 1369218 h 1445418"/>
              <a:gd name="connsiteX27" fmla="*/ 328613 w 361950"/>
              <a:gd name="connsiteY27" fmla="*/ 1404937 h 1445418"/>
              <a:gd name="connsiteX28" fmla="*/ 311944 w 361950"/>
              <a:gd name="connsiteY28" fmla="*/ 1433512 h 1445418"/>
              <a:gd name="connsiteX29" fmla="*/ 290513 w 361950"/>
              <a:gd name="connsiteY29" fmla="*/ 1445418 h 1445418"/>
              <a:gd name="connsiteX30" fmla="*/ 273844 w 361950"/>
              <a:gd name="connsiteY30" fmla="*/ 1445418 h 1445418"/>
              <a:gd name="connsiteX31" fmla="*/ 250031 w 361950"/>
              <a:gd name="connsiteY31" fmla="*/ 1431131 h 1445418"/>
              <a:gd name="connsiteX32" fmla="*/ 216694 w 361950"/>
              <a:gd name="connsiteY32" fmla="*/ 1397793 h 1445418"/>
              <a:gd name="connsiteX33" fmla="*/ 183356 w 361950"/>
              <a:gd name="connsiteY33" fmla="*/ 1343025 h 1445418"/>
              <a:gd name="connsiteX34" fmla="*/ 161925 w 361950"/>
              <a:gd name="connsiteY34" fmla="*/ 1293018 h 1445418"/>
              <a:gd name="connsiteX35" fmla="*/ 145256 w 361950"/>
              <a:gd name="connsiteY35" fmla="*/ 1238250 h 1445418"/>
              <a:gd name="connsiteX36" fmla="*/ 135731 w 361950"/>
              <a:gd name="connsiteY36" fmla="*/ 1188243 h 1445418"/>
              <a:gd name="connsiteX37" fmla="*/ 133350 w 361950"/>
              <a:gd name="connsiteY37" fmla="*/ 1114425 h 1445418"/>
              <a:gd name="connsiteX38" fmla="*/ 133350 w 361950"/>
              <a:gd name="connsiteY38" fmla="*/ 1047750 h 1445418"/>
              <a:gd name="connsiteX39" fmla="*/ 140494 w 361950"/>
              <a:gd name="connsiteY39" fmla="*/ 1014412 h 1445418"/>
              <a:gd name="connsiteX40" fmla="*/ 154781 w 361950"/>
              <a:gd name="connsiteY40" fmla="*/ 957262 h 1445418"/>
              <a:gd name="connsiteX41" fmla="*/ 164306 w 361950"/>
              <a:gd name="connsiteY41" fmla="*/ 881062 h 1445418"/>
              <a:gd name="connsiteX42" fmla="*/ 173831 w 361950"/>
              <a:gd name="connsiteY42" fmla="*/ 778668 h 1445418"/>
              <a:gd name="connsiteX43" fmla="*/ 180975 w 361950"/>
              <a:gd name="connsiteY43" fmla="*/ 485775 h 144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1950" h="1445418">
                <a:moveTo>
                  <a:pt x="180975" y="485775"/>
                </a:moveTo>
                <a:lnTo>
                  <a:pt x="180975" y="400050"/>
                </a:lnTo>
                <a:cubicBezTo>
                  <a:pt x="180181" y="369094"/>
                  <a:pt x="179388" y="338137"/>
                  <a:pt x="178594" y="307181"/>
                </a:cubicBezTo>
                <a:cubicBezTo>
                  <a:pt x="177800" y="285750"/>
                  <a:pt x="177007" y="264318"/>
                  <a:pt x="176213" y="242887"/>
                </a:cubicBezTo>
                <a:lnTo>
                  <a:pt x="169069" y="195262"/>
                </a:lnTo>
                <a:lnTo>
                  <a:pt x="161925" y="161925"/>
                </a:lnTo>
                <a:lnTo>
                  <a:pt x="152400" y="142875"/>
                </a:lnTo>
                <a:lnTo>
                  <a:pt x="123825" y="116681"/>
                </a:lnTo>
                <a:lnTo>
                  <a:pt x="85725" y="85725"/>
                </a:lnTo>
                <a:lnTo>
                  <a:pt x="45244" y="59531"/>
                </a:lnTo>
                <a:lnTo>
                  <a:pt x="26194" y="45243"/>
                </a:lnTo>
                <a:lnTo>
                  <a:pt x="9525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26194" y="0"/>
                </a:lnTo>
                <a:lnTo>
                  <a:pt x="78581" y="4762"/>
                </a:lnTo>
                <a:lnTo>
                  <a:pt x="145256" y="7143"/>
                </a:lnTo>
                <a:lnTo>
                  <a:pt x="202406" y="14287"/>
                </a:lnTo>
                <a:lnTo>
                  <a:pt x="269081" y="26193"/>
                </a:lnTo>
                <a:lnTo>
                  <a:pt x="330994" y="45243"/>
                </a:lnTo>
                <a:lnTo>
                  <a:pt x="347663" y="54768"/>
                </a:lnTo>
                <a:lnTo>
                  <a:pt x="361950" y="138112"/>
                </a:lnTo>
                <a:lnTo>
                  <a:pt x="361950" y="321468"/>
                </a:lnTo>
                <a:lnTo>
                  <a:pt x="361950" y="842962"/>
                </a:lnTo>
                <a:lnTo>
                  <a:pt x="361950" y="1221581"/>
                </a:lnTo>
                <a:cubicBezTo>
                  <a:pt x="361156" y="1249362"/>
                  <a:pt x="360363" y="1277144"/>
                  <a:pt x="359569" y="1304925"/>
                </a:cubicBezTo>
                <a:lnTo>
                  <a:pt x="345281" y="1369218"/>
                </a:lnTo>
                <a:lnTo>
                  <a:pt x="328613" y="1404937"/>
                </a:lnTo>
                <a:lnTo>
                  <a:pt x="311944" y="1433512"/>
                </a:lnTo>
                <a:lnTo>
                  <a:pt x="290513" y="1445418"/>
                </a:lnTo>
                <a:lnTo>
                  <a:pt x="273844" y="1445418"/>
                </a:lnTo>
                <a:lnTo>
                  <a:pt x="250031" y="1431131"/>
                </a:lnTo>
                <a:lnTo>
                  <a:pt x="216694" y="1397793"/>
                </a:lnTo>
                <a:lnTo>
                  <a:pt x="183356" y="1343025"/>
                </a:lnTo>
                <a:lnTo>
                  <a:pt x="161925" y="1293018"/>
                </a:lnTo>
                <a:lnTo>
                  <a:pt x="145256" y="1238250"/>
                </a:lnTo>
                <a:lnTo>
                  <a:pt x="135731" y="1188243"/>
                </a:lnTo>
                <a:cubicBezTo>
                  <a:pt x="134937" y="1163637"/>
                  <a:pt x="134144" y="1139031"/>
                  <a:pt x="133350" y="1114425"/>
                </a:cubicBezTo>
                <a:lnTo>
                  <a:pt x="133350" y="1047750"/>
                </a:lnTo>
                <a:lnTo>
                  <a:pt x="140494" y="1014412"/>
                </a:lnTo>
                <a:lnTo>
                  <a:pt x="154781" y="957262"/>
                </a:lnTo>
                <a:lnTo>
                  <a:pt x="164306" y="881062"/>
                </a:lnTo>
                <a:lnTo>
                  <a:pt x="173831" y="778668"/>
                </a:lnTo>
                <a:lnTo>
                  <a:pt x="180975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F863FE7-81DE-438C-9C22-A3EAA810A1DA}"/>
              </a:ext>
            </a:extLst>
          </p:cNvPr>
          <p:cNvSpPr/>
          <p:nvPr/>
        </p:nvSpPr>
        <p:spPr>
          <a:xfrm>
            <a:off x="6078538" y="2516189"/>
            <a:ext cx="1460500" cy="1431925"/>
          </a:xfrm>
          <a:custGeom>
            <a:avLst/>
            <a:gdLst>
              <a:gd name="connsiteX0" fmla="*/ 445294 w 1459707"/>
              <a:gd name="connsiteY0" fmla="*/ 233363 h 1431132"/>
              <a:gd name="connsiteX1" fmla="*/ 238125 w 1459707"/>
              <a:gd name="connsiteY1" fmla="*/ 250032 h 1431132"/>
              <a:gd name="connsiteX2" fmla="*/ 4763 w 1459707"/>
              <a:gd name="connsiteY2" fmla="*/ 266700 h 1431132"/>
              <a:gd name="connsiteX3" fmla="*/ 0 w 1459707"/>
              <a:gd name="connsiteY3" fmla="*/ 159544 h 1431132"/>
              <a:gd name="connsiteX4" fmla="*/ 159544 w 1459707"/>
              <a:gd name="connsiteY4" fmla="*/ 142875 h 1431132"/>
              <a:gd name="connsiteX5" fmla="*/ 292894 w 1459707"/>
              <a:gd name="connsiteY5" fmla="*/ 126207 h 1431132"/>
              <a:gd name="connsiteX6" fmla="*/ 371475 w 1459707"/>
              <a:gd name="connsiteY6" fmla="*/ 130969 h 1431132"/>
              <a:gd name="connsiteX7" fmla="*/ 542925 w 1459707"/>
              <a:gd name="connsiteY7" fmla="*/ 111919 h 1431132"/>
              <a:gd name="connsiteX8" fmla="*/ 792957 w 1459707"/>
              <a:gd name="connsiteY8" fmla="*/ 80963 h 1431132"/>
              <a:gd name="connsiteX9" fmla="*/ 983457 w 1459707"/>
              <a:gd name="connsiteY9" fmla="*/ 57150 h 1431132"/>
              <a:gd name="connsiteX10" fmla="*/ 1033463 w 1459707"/>
              <a:gd name="connsiteY10" fmla="*/ 50007 h 1431132"/>
              <a:gd name="connsiteX11" fmla="*/ 1078707 w 1459707"/>
              <a:gd name="connsiteY11" fmla="*/ 42863 h 1431132"/>
              <a:gd name="connsiteX12" fmla="*/ 1123950 w 1459707"/>
              <a:gd name="connsiteY12" fmla="*/ 33338 h 1431132"/>
              <a:gd name="connsiteX13" fmla="*/ 1173957 w 1459707"/>
              <a:gd name="connsiteY13" fmla="*/ 19050 h 1431132"/>
              <a:gd name="connsiteX14" fmla="*/ 1207294 w 1459707"/>
              <a:gd name="connsiteY14" fmla="*/ 9525 h 1431132"/>
              <a:gd name="connsiteX15" fmla="*/ 1233488 w 1459707"/>
              <a:gd name="connsiteY15" fmla="*/ 0 h 1431132"/>
              <a:gd name="connsiteX16" fmla="*/ 1273969 w 1459707"/>
              <a:gd name="connsiteY16" fmla="*/ 11907 h 1431132"/>
              <a:gd name="connsiteX17" fmla="*/ 1335882 w 1459707"/>
              <a:gd name="connsiteY17" fmla="*/ 38100 h 1431132"/>
              <a:gd name="connsiteX18" fmla="*/ 1383507 w 1459707"/>
              <a:gd name="connsiteY18" fmla="*/ 66675 h 1431132"/>
              <a:gd name="connsiteX19" fmla="*/ 1419225 w 1459707"/>
              <a:gd name="connsiteY19" fmla="*/ 88107 h 1431132"/>
              <a:gd name="connsiteX20" fmla="*/ 1443038 w 1459707"/>
              <a:gd name="connsiteY20" fmla="*/ 111919 h 1431132"/>
              <a:gd name="connsiteX21" fmla="*/ 1454944 w 1459707"/>
              <a:gd name="connsiteY21" fmla="*/ 133350 h 1431132"/>
              <a:gd name="connsiteX22" fmla="*/ 1459707 w 1459707"/>
              <a:gd name="connsiteY22" fmla="*/ 150019 h 1431132"/>
              <a:gd name="connsiteX23" fmla="*/ 1454944 w 1459707"/>
              <a:gd name="connsiteY23" fmla="*/ 173832 h 1431132"/>
              <a:gd name="connsiteX24" fmla="*/ 1438275 w 1459707"/>
              <a:gd name="connsiteY24" fmla="*/ 200025 h 1431132"/>
              <a:gd name="connsiteX25" fmla="*/ 1423988 w 1459707"/>
              <a:gd name="connsiteY25" fmla="*/ 233363 h 1431132"/>
              <a:gd name="connsiteX26" fmla="*/ 1404938 w 1459707"/>
              <a:gd name="connsiteY26" fmla="*/ 323850 h 1431132"/>
              <a:gd name="connsiteX27" fmla="*/ 1390650 w 1459707"/>
              <a:gd name="connsiteY27" fmla="*/ 426244 h 1431132"/>
              <a:gd name="connsiteX28" fmla="*/ 1362075 w 1459707"/>
              <a:gd name="connsiteY28" fmla="*/ 750094 h 1431132"/>
              <a:gd name="connsiteX29" fmla="*/ 1338263 w 1459707"/>
              <a:gd name="connsiteY29" fmla="*/ 1057275 h 1431132"/>
              <a:gd name="connsiteX30" fmla="*/ 1323975 w 1459707"/>
              <a:gd name="connsiteY30" fmla="*/ 1245394 h 1431132"/>
              <a:gd name="connsiteX31" fmla="*/ 1316832 w 1459707"/>
              <a:gd name="connsiteY31" fmla="*/ 1290638 h 1431132"/>
              <a:gd name="connsiteX32" fmla="*/ 1297782 w 1459707"/>
              <a:gd name="connsiteY32" fmla="*/ 1350169 h 1431132"/>
              <a:gd name="connsiteX33" fmla="*/ 1273969 w 1459707"/>
              <a:gd name="connsiteY33" fmla="*/ 1402557 h 1431132"/>
              <a:gd name="connsiteX34" fmla="*/ 1250157 w 1459707"/>
              <a:gd name="connsiteY34" fmla="*/ 1426369 h 1431132"/>
              <a:gd name="connsiteX35" fmla="*/ 1221582 w 1459707"/>
              <a:gd name="connsiteY35" fmla="*/ 1431132 h 1431132"/>
              <a:gd name="connsiteX36" fmla="*/ 1193007 w 1459707"/>
              <a:gd name="connsiteY36" fmla="*/ 1426369 h 1431132"/>
              <a:gd name="connsiteX37" fmla="*/ 1123950 w 1459707"/>
              <a:gd name="connsiteY37" fmla="*/ 1250157 h 1431132"/>
              <a:gd name="connsiteX38" fmla="*/ 1135857 w 1459707"/>
              <a:gd name="connsiteY38" fmla="*/ 1107282 h 1431132"/>
              <a:gd name="connsiteX39" fmla="*/ 1150144 w 1459707"/>
              <a:gd name="connsiteY39" fmla="*/ 954882 h 1431132"/>
              <a:gd name="connsiteX40" fmla="*/ 1147763 w 1459707"/>
              <a:gd name="connsiteY40" fmla="*/ 838200 h 1431132"/>
              <a:gd name="connsiteX41" fmla="*/ 1157288 w 1459707"/>
              <a:gd name="connsiteY41" fmla="*/ 728663 h 1431132"/>
              <a:gd name="connsiteX42" fmla="*/ 1171575 w 1459707"/>
              <a:gd name="connsiteY42" fmla="*/ 535782 h 1431132"/>
              <a:gd name="connsiteX43" fmla="*/ 1169194 w 1459707"/>
              <a:gd name="connsiteY43" fmla="*/ 359569 h 1431132"/>
              <a:gd name="connsiteX44" fmla="*/ 1171575 w 1459707"/>
              <a:gd name="connsiteY44" fmla="*/ 273844 h 1431132"/>
              <a:gd name="connsiteX45" fmla="*/ 1171575 w 1459707"/>
              <a:gd name="connsiteY45" fmla="*/ 233363 h 1431132"/>
              <a:gd name="connsiteX46" fmla="*/ 1164432 w 1459707"/>
              <a:gd name="connsiteY46" fmla="*/ 202407 h 1431132"/>
              <a:gd name="connsiteX47" fmla="*/ 1154907 w 1459707"/>
              <a:gd name="connsiteY47" fmla="*/ 188119 h 1431132"/>
              <a:gd name="connsiteX48" fmla="*/ 1128713 w 1459707"/>
              <a:gd name="connsiteY48" fmla="*/ 173832 h 1431132"/>
              <a:gd name="connsiteX49" fmla="*/ 1095375 w 1459707"/>
              <a:gd name="connsiteY49" fmla="*/ 173832 h 1431132"/>
              <a:gd name="connsiteX50" fmla="*/ 1047750 w 1459707"/>
              <a:gd name="connsiteY50" fmla="*/ 180975 h 1431132"/>
              <a:gd name="connsiteX51" fmla="*/ 833438 w 1459707"/>
              <a:gd name="connsiteY51" fmla="*/ 200025 h 1431132"/>
              <a:gd name="connsiteX52" fmla="*/ 445294 w 1459707"/>
              <a:gd name="connsiteY52" fmla="*/ 233363 h 143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59707" h="1431132">
                <a:moveTo>
                  <a:pt x="445294" y="233363"/>
                </a:moveTo>
                <a:lnTo>
                  <a:pt x="238125" y="250032"/>
                </a:lnTo>
                <a:lnTo>
                  <a:pt x="4763" y="266700"/>
                </a:lnTo>
                <a:lnTo>
                  <a:pt x="0" y="159544"/>
                </a:lnTo>
                <a:lnTo>
                  <a:pt x="159544" y="142875"/>
                </a:lnTo>
                <a:lnTo>
                  <a:pt x="292894" y="126207"/>
                </a:lnTo>
                <a:lnTo>
                  <a:pt x="371475" y="130969"/>
                </a:lnTo>
                <a:lnTo>
                  <a:pt x="542925" y="111919"/>
                </a:lnTo>
                <a:lnTo>
                  <a:pt x="792957" y="80963"/>
                </a:lnTo>
                <a:lnTo>
                  <a:pt x="983457" y="57150"/>
                </a:lnTo>
                <a:lnTo>
                  <a:pt x="1033463" y="50007"/>
                </a:lnTo>
                <a:lnTo>
                  <a:pt x="1078707" y="42863"/>
                </a:lnTo>
                <a:lnTo>
                  <a:pt x="1123950" y="33338"/>
                </a:lnTo>
                <a:lnTo>
                  <a:pt x="1173957" y="19050"/>
                </a:lnTo>
                <a:lnTo>
                  <a:pt x="1207294" y="9525"/>
                </a:lnTo>
                <a:lnTo>
                  <a:pt x="1233488" y="0"/>
                </a:lnTo>
                <a:lnTo>
                  <a:pt x="1273969" y="11907"/>
                </a:lnTo>
                <a:lnTo>
                  <a:pt x="1335882" y="38100"/>
                </a:lnTo>
                <a:lnTo>
                  <a:pt x="1383507" y="66675"/>
                </a:lnTo>
                <a:lnTo>
                  <a:pt x="1419225" y="88107"/>
                </a:lnTo>
                <a:lnTo>
                  <a:pt x="1443038" y="111919"/>
                </a:lnTo>
                <a:lnTo>
                  <a:pt x="1454944" y="133350"/>
                </a:lnTo>
                <a:lnTo>
                  <a:pt x="1459707" y="150019"/>
                </a:lnTo>
                <a:lnTo>
                  <a:pt x="1454944" y="173832"/>
                </a:lnTo>
                <a:lnTo>
                  <a:pt x="1438275" y="200025"/>
                </a:lnTo>
                <a:lnTo>
                  <a:pt x="1423988" y="233363"/>
                </a:lnTo>
                <a:lnTo>
                  <a:pt x="1404938" y="323850"/>
                </a:lnTo>
                <a:lnTo>
                  <a:pt x="1390650" y="426244"/>
                </a:lnTo>
                <a:lnTo>
                  <a:pt x="1362075" y="750094"/>
                </a:lnTo>
                <a:lnTo>
                  <a:pt x="1338263" y="1057275"/>
                </a:lnTo>
                <a:lnTo>
                  <a:pt x="1323975" y="1245394"/>
                </a:lnTo>
                <a:lnTo>
                  <a:pt x="1316832" y="1290638"/>
                </a:lnTo>
                <a:lnTo>
                  <a:pt x="1297782" y="1350169"/>
                </a:lnTo>
                <a:lnTo>
                  <a:pt x="1273969" y="1402557"/>
                </a:lnTo>
                <a:lnTo>
                  <a:pt x="1250157" y="1426369"/>
                </a:lnTo>
                <a:lnTo>
                  <a:pt x="1221582" y="1431132"/>
                </a:lnTo>
                <a:lnTo>
                  <a:pt x="1193007" y="1426369"/>
                </a:lnTo>
                <a:lnTo>
                  <a:pt x="1123950" y="1250157"/>
                </a:lnTo>
                <a:lnTo>
                  <a:pt x="1135857" y="1107282"/>
                </a:lnTo>
                <a:lnTo>
                  <a:pt x="1150144" y="954882"/>
                </a:lnTo>
                <a:cubicBezTo>
                  <a:pt x="1149350" y="915988"/>
                  <a:pt x="1148557" y="877094"/>
                  <a:pt x="1147763" y="838200"/>
                </a:cubicBezTo>
                <a:lnTo>
                  <a:pt x="1157288" y="728663"/>
                </a:lnTo>
                <a:lnTo>
                  <a:pt x="1171575" y="535782"/>
                </a:lnTo>
                <a:cubicBezTo>
                  <a:pt x="1170781" y="477044"/>
                  <a:pt x="1169988" y="418307"/>
                  <a:pt x="1169194" y="359569"/>
                </a:cubicBezTo>
                <a:cubicBezTo>
                  <a:pt x="1169988" y="330994"/>
                  <a:pt x="1170781" y="302419"/>
                  <a:pt x="1171575" y="273844"/>
                </a:cubicBezTo>
                <a:lnTo>
                  <a:pt x="1171575" y="233363"/>
                </a:lnTo>
                <a:lnTo>
                  <a:pt x="1164432" y="202407"/>
                </a:lnTo>
                <a:lnTo>
                  <a:pt x="1154907" y="188119"/>
                </a:lnTo>
                <a:lnTo>
                  <a:pt x="1128713" y="173832"/>
                </a:lnTo>
                <a:lnTo>
                  <a:pt x="1095375" y="173832"/>
                </a:lnTo>
                <a:lnTo>
                  <a:pt x="1047750" y="180975"/>
                </a:lnTo>
                <a:lnTo>
                  <a:pt x="833438" y="200025"/>
                </a:lnTo>
                <a:lnTo>
                  <a:pt x="445294" y="2333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0140655-0042-4D92-9664-616F5BBCD53C}"/>
              </a:ext>
            </a:extLst>
          </p:cNvPr>
          <p:cNvSpPr/>
          <p:nvPr/>
        </p:nvSpPr>
        <p:spPr>
          <a:xfrm>
            <a:off x="6078538" y="2933700"/>
            <a:ext cx="1238250" cy="228600"/>
          </a:xfrm>
          <a:custGeom>
            <a:avLst/>
            <a:gdLst>
              <a:gd name="connsiteX0" fmla="*/ 581025 w 1238250"/>
              <a:gd name="connsiteY0" fmla="*/ 52388 h 228600"/>
              <a:gd name="connsiteX1" fmla="*/ 959644 w 1238250"/>
              <a:gd name="connsiteY1" fmla="*/ 23813 h 228600"/>
              <a:gd name="connsiteX2" fmla="*/ 1238250 w 1238250"/>
              <a:gd name="connsiteY2" fmla="*/ 0 h 228600"/>
              <a:gd name="connsiteX3" fmla="*/ 1219200 w 1238250"/>
              <a:gd name="connsiteY3" fmla="*/ 140494 h 228600"/>
              <a:gd name="connsiteX4" fmla="*/ 1116807 w 1238250"/>
              <a:gd name="connsiteY4" fmla="*/ 140494 h 228600"/>
              <a:gd name="connsiteX5" fmla="*/ 1002507 w 1238250"/>
              <a:gd name="connsiteY5" fmla="*/ 142875 h 228600"/>
              <a:gd name="connsiteX6" fmla="*/ 878682 w 1238250"/>
              <a:gd name="connsiteY6" fmla="*/ 150019 h 228600"/>
              <a:gd name="connsiteX7" fmla="*/ 716757 w 1238250"/>
              <a:gd name="connsiteY7" fmla="*/ 164306 h 228600"/>
              <a:gd name="connsiteX8" fmla="*/ 528638 w 1238250"/>
              <a:gd name="connsiteY8" fmla="*/ 185738 h 228600"/>
              <a:gd name="connsiteX9" fmla="*/ 340519 w 1238250"/>
              <a:gd name="connsiteY9" fmla="*/ 214313 h 228600"/>
              <a:gd name="connsiteX10" fmla="*/ 259557 w 1238250"/>
              <a:gd name="connsiteY10" fmla="*/ 228600 h 228600"/>
              <a:gd name="connsiteX11" fmla="*/ 219075 w 1238250"/>
              <a:gd name="connsiteY11" fmla="*/ 228600 h 228600"/>
              <a:gd name="connsiteX12" fmla="*/ 159544 w 1238250"/>
              <a:gd name="connsiteY12" fmla="*/ 226219 h 228600"/>
              <a:gd name="connsiteX13" fmla="*/ 85725 w 1238250"/>
              <a:gd name="connsiteY13" fmla="*/ 216694 h 228600"/>
              <a:gd name="connsiteX14" fmla="*/ 0 w 1238250"/>
              <a:gd name="connsiteY14" fmla="*/ 195263 h 228600"/>
              <a:gd name="connsiteX15" fmla="*/ 4763 w 1238250"/>
              <a:gd name="connsiteY15" fmla="*/ 95250 h 228600"/>
              <a:gd name="connsiteX16" fmla="*/ 169069 w 1238250"/>
              <a:gd name="connsiteY16" fmla="*/ 85725 h 228600"/>
              <a:gd name="connsiteX17" fmla="*/ 581025 w 1238250"/>
              <a:gd name="connsiteY17" fmla="*/ 52388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38250" h="228600">
                <a:moveTo>
                  <a:pt x="581025" y="52388"/>
                </a:moveTo>
                <a:lnTo>
                  <a:pt x="959644" y="23813"/>
                </a:lnTo>
                <a:lnTo>
                  <a:pt x="1238250" y="0"/>
                </a:lnTo>
                <a:lnTo>
                  <a:pt x="1219200" y="140494"/>
                </a:lnTo>
                <a:lnTo>
                  <a:pt x="1116807" y="140494"/>
                </a:lnTo>
                <a:lnTo>
                  <a:pt x="1002507" y="142875"/>
                </a:lnTo>
                <a:lnTo>
                  <a:pt x="878682" y="150019"/>
                </a:lnTo>
                <a:lnTo>
                  <a:pt x="716757" y="164306"/>
                </a:lnTo>
                <a:lnTo>
                  <a:pt x="528638" y="185738"/>
                </a:lnTo>
                <a:lnTo>
                  <a:pt x="340519" y="214313"/>
                </a:lnTo>
                <a:lnTo>
                  <a:pt x="259557" y="228600"/>
                </a:lnTo>
                <a:lnTo>
                  <a:pt x="219075" y="228600"/>
                </a:lnTo>
                <a:lnTo>
                  <a:pt x="159544" y="226219"/>
                </a:lnTo>
                <a:lnTo>
                  <a:pt x="85725" y="216694"/>
                </a:lnTo>
                <a:lnTo>
                  <a:pt x="0" y="195263"/>
                </a:lnTo>
                <a:lnTo>
                  <a:pt x="4763" y="95250"/>
                </a:lnTo>
                <a:lnTo>
                  <a:pt x="169069" y="85725"/>
                </a:lnTo>
                <a:lnTo>
                  <a:pt x="581025" y="52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FF51A3E4-0FE9-4E79-838E-6A9650FC8005}"/>
              </a:ext>
            </a:extLst>
          </p:cNvPr>
          <p:cNvSpPr/>
          <p:nvPr/>
        </p:nvSpPr>
        <p:spPr>
          <a:xfrm>
            <a:off x="6086475" y="3360738"/>
            <a:ext cx="1200150" cy="201612"/>
          </a:xfrm>
          <a:custGeom>
            <a:avLst/>
            <a:gdLst>
              <a:gd name="connsiteX0" fmla="*/ 735806 w 1200150"/>
              <a:gd name="connsiteY0" fmla="*/ 21431 h 202406"/>
              <a:gd name="connsiteX1" fmla="*/ 1002506 w 1200150"/>
              <a:gd name="connsiteY1" fmla="*/ 9525 h 202406"/>
              <a:gd name="connsiteX2" fmla="*/ 1200150 w 1200150"/>
              <a:gd name="connsiteY2" fmla="*/ 0 h 202406"/>
              <a:gd name="connsiteX3" fmla="*/ 1197769 w 1200150"/>
              <a:gd name="connsiteY3" fmla="*/ 140494 h 202406"/>
              <a:gd name="connsiteX4" fmla="*/ 1059656 w 1200150"/>
              <a:gd name="connsiteY4" fmla="*/ 138112 h 202406"/>
              <a:gd name="connsiteX5" fmla="*/ 916781 w 1200150"/>
              <a:gd name="connsiteY5" fmla="*/ 140494 h 202406"/>
              <a:gd name="connsiteX6" fmla="*/ 747713 w 1200150"/>
              <a:gd name="connsiteY6" fmla="*/ 145256 h 202406"/>
              <a:gd name="connsiteX7" fmla="*/ 607219 w 1200150"/>
              <a:gd name="connsiteY7" fmla="*/ 154781 h 202406"/>
              <a:gd name="connsiteX8" fmla="*/ 435769 w 1200150"/>
              <a:gd name="connsiteY8" fmla="*/ 171450 h 202406"/>
              <a:gd name="connsiteX9" fmla="*/ 292894 w 1200150"/>
              <a:gd name="connsiteY9" fmla="*/ 190500 h 202406"/>
              <a:gd name="connsiteX10" fmla="*/ 226219 w 1200150"/>
              <a:gd name="connsiteY10" fmla="*/ 202406 h 202406"/>
              <a:gd name="connsiteX11" fmla="*/ 197644 w 1200150"/>
              <a:gd name="connsiteY11" fmla="*/ 197644 h 202406"/>
              <a:gd name="connsiteX12" fmla="*/ 123825 w 1200150"/>
              <a:gd name="connsiteY12" fmla="*/ 178594 h 202406"/>
              <a:gd name="connsiteX13" fmla="*/ 0 w 1200150"/>
              <a:gd name="connsiteY13" fmla="*/ 152400 h 202406"/>
              <a:gd name="connsiteX14" fmla="*/ 4763 w 1200150"/>
              <a:gd name="connsiteY14" fmla="*/ 71437 h 202406"/>
              <a:gd name="connsiteX15" fmla="*/ 173831 w 1200150"/>
              <a:gd name="connsiteY15" fmla="*/ 57150 h 202406"/>
              <a:gd name="connsiteX16" fmla="*/ 314325 w 1200150"/>
              <a:gd name="connsiteY16" fmla="*/ 45244 h 202406"/>
              <a:gd name="connsiteX17" fmla="*/ 481013 w 1200150"/>
              <a:gd name="connsiteY17" fmla="*/ 33337 h 202406"/>
              <a:gd name="connsiteX18" fmla="*/ 654844 w 1200150"/>
              <a:gd name="connsiteY18" fmla="*/ 23812 h 202406"/>
              <a:gd name="connsiteX19" fmla="*/ 735806 w 1200150"/>
              <a:gd name="connsiteY19" fmla="*/ 21431 h 20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00150" h="202406">
                <a:moveTo>
                  <a:pt x="735806" y="21431"/>
                </a:moveTo>
                <a:lnTo>
                  <a:pt x="1002506" y="9525"/>
                </a:lnTo>
                <a:lnTo>
                  <a:pt x="1200150" y="0"/>
                </a:lnTo>
                <a:cubicBezTo>
                  <a:pt x="1199356" y="46831"/>
                  <a:pt x="1198563" y="93663"/>
                  <a:pt x="1197769" y="140494"/>
                </a:cubicBezTo>
                <a:lnTo>
                  <a:pt x="1059656" y="138112"/>
                </a:lnTo>
                <a:lnTo>
                  <a:pt x="916781" y="140494"/>
                </a:lnTo>
                <a:lnTo>
                  <a:pt x="747713" y="145256"/>
                </a:lnTo>
                <a:lnTo>
                  <a:pt x="607219" y="154781"/>
                </a:lnTo>
                <a:lnTo>
                  <a:pt x="435769" y="171450"/>
                </a:lnTo>
                <a:lnTo>
                  <a:pt x="292894" y="190500"/>
                </a:lnTo>
                <a:lnTo>
                  <a:pt x="226219" y="202406"/>
                </a:lnTo>
                <a:lnTo>
                  <a:pt x="197644" y="197644"/>
                </a:lnTo>
                <a:lnTo>
                  <a:pt x="123825" y="178594"/>
                </a:lnTo>
                <a:lnTo>
                  <a:pt x="0" y="152400"/>
                </a:lnTo>
                <a:lnTo>
                  <a:pt x="4763" y="71437"/>
                </a:lnTo>
                <a:lnTo>
                  <a:pt x="173831" y="57150"/>
                </a:lnTo>
                <a:lnTo>
                  <a:pt x="314325" y="45244"/>
                </a:lnTo>
                <a:lnTo>
                  <a:pt x="481013" y="33337"/>
                </a:lnTo>
                <a:lnTo>
                  <a:pt x="654844" y="23812"/>
                </a:lnTo>
                <a:lnTo>
                  <a:pt x="735806" y="214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607A1ED6-0304-4453-8E87-A16F30D064D7}"/>
              </a:ext>
            </a:extLst>
          </p:cNvPr>
          <p:cNvSpPr/>
          <p:nvPr/>
        </p:nvSpPr>
        <p:spPr>
          <a:xfrm>
            <a:off x="6048375" y="3741738"/>
            <a:ext cx="1258888" cy="203200"/>
          </a:xfrm>
          <a:custGeom>
            <a:avLst/>
            <a:gdLst>
              <a:gd name="connsiteX0" fmla="*/ 602456 w 1259681"/>
              <a:gd name="connsiteY0" fmla="*/ 30956 h 204787"/>
              <a:gd name="connsiteX1" fmla="*/ 833438 w 1259681"/>
              <a:gd name="connsiteY1" fmla="*/ 16669 h 204787"/>
              <a:gd name="connsiteX2" fmla="*/ 1064419 w 1259681"/>
              <a:gd name="connsiteY2" fmla="*/ 4762 h 204787"/>
              <a:gd name="connsiteX3" fmla="*/ 1219200 w 1259681"/>
              <a:gd name="connsiteY3" fmla="*/ 0 h 204787"/>
              <a:gd name="connsiteX4" fmla="*/ 1259681 w 1259681"/>
              <a:gd name="connsiteY4" fmla="*/ 204787 h 204787"/>
              <a:gd name="connsiteX5" fmla="*/ 1223963 w 1259681"/>
              <a:gd name="connsiteY5" fmla="*/ 204787 h 204787"/>
              <a:gd name="connsiteX6" fmla="*/ 1193006 w 1259681"/>
              <a:gd name="connsiteY6" fmla="*/ 197644 h 204787"/>
              <a:gd name="connsiteX7" fmla="*/ 1138238 w 1259681"/>
              <a:gd name="connsiteY7" fmla="*/ 178594 h 204787"/>
              <a:gd name="connsiteX8" fmla="*/ 1097756 w 1259681"/>
              <a:gd name="connsiteY8" fmla="*/ 157162 h 204787"/>
              <a:gd name="connsiteX9" fmla="*/ 1071563 w 1259681"/>
              <a:gd name="connsiteY9" fmla="*/ 140494 h 204787"/>
              <a:gd name="connsiteX10" fmla="*/ 1004888 w 1259681"/>
              <a:gd name="connsiteY10" fmla="*/ 140494 h 204787"/>
              <a:gd name="connsiteX11" fmla="*/ 804863 w 1259681"/>
              <a:gd name="connsiteY11" fmla="*/ 152400 h 204787"/>
              <a:gd name="connsiteX12" fmla="*/ 614363 w 1259681"/>
              <a:gd name="connsiteY12" fmla="*/ 164306 h 204787"/>
              <a:gd name="connsiteX13" fmla="*/ 402431 w 1259681"/>
              <a:gd name="connsiteY13" fmla="*/ 185737 h 204787"/>
              <a:gd name="connsiteX14" fmla="*/ 297656 w 1259681"/>
              <a:gd name="connsiteY14" fmla="*/ 202406 h 204787"/>
              <a:gd name="connsiteX15" fmla="*/ 250031 w 1259681"/>
              <a:gd name="connsiteY15" fmla="*/ 202406 h 204787"/>
              <a:gd name="connsiteX16" fmla="*/ 164306 w 1259681"/>
              <a:gd name="connsiteY16" fmla="*/ 197644 h 204787"/>
              <a:gd name="connsiteX17" fmla="*/ 92869 w 1259681"/>
              <a:gd name="connsiteY17" fmla="*/ 183356 h 204787"/>
              <a:gd name="connsiteX18" fmla="*/ 0 w 1259681"/>
              <a:gd name="connsiteY18" fmla="*/ 157162 h 204787"/>
              <a:gd name="connsiteX19" fmla="*/ 26194 w 1259681"/>
              <a:gd name="connsiteY19" fmla="*/ 69056 h 204787"/>
              <a:gd name="connsiteX20" fmla="*/ 157163 w 1259681"/>
              <a:gd name="connsiteY20" fmla="*/ 61912 h 204787"/>
              <a:gd name="connsiteX21" fmla="*/ 400050 w 1259681"/>
              <a:gd name="connsiteY21" fmla="*/ 42862 h 204787"/>
              <a:gd name="connsiteX22" fmla="*/ 602456 w 1259681"/>
              <a:gd name="connsiteY22" fmla="*/ 30956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59681" h="204787">
                <a:moveTo>
                  <a:pt x="602456" y="30956"/>
                </a:moveTo>
                <a:lnTo>
                  <a:pt x="833438" y="16669"/>
                </a:lnTo>
                <a:lnTo>
                  <a:pt x="1064419" y="4762"/>
                </a:lnTo>
                <a:lnTo>
                  <a:pt x="1219200" y="0"/>
                </a:lnTo>
                <a:lnTo>
                  <a:pt x="1259681" y="204787"/>
                </a:lnTo>
                <a:lnTo>
                  <a:pt x="1223963" y="204787"/>
                </a:lnTo>
                <a:lnTo>
                  <a:pt x="1193006" y="197644"/>
                </a:lnTo>
                <a:lnTo>
                  <a:pt x="1138238" y="178594"/>
                </a:lnTo>
                <a:lnTo>
                  <a:pt x="1097756" y="157162"/>
                </a:lnTo>
                <a:lnTo>
                  <a:pt x="1071563" y="140494"/>
                </a:lnTo>
                <a:lnTo>
                  <a:pt x="1004888" y="140494"/>
                </a:lnTo>
                <a:lnTo>
                  <a:pt x="804863" y="152400"/>
                </a:lnTo>
                <a:lnTo>
                  <a:pt x="614363" y="164306"/>
                </a:lnTo>
                <a:lnTo>
                  <a:pt x="402431" y="185737"/>
                </a:lnTo>
                <a:lnTo>
                  <a:pt x="297656" y="202406"/>
                </a:lnTo>
                <a:lnTo>
                  <a:pt x="250031" y="202406"/>
                </a:lnTo>
                <a:lnTo>
                  <a:pt x="164306" y="197644"/>
                </a:lnTo>
                <a:lnTo>
                  <a:pt x="92869" y="183356"/>
                </a:lnTo>
                <a:lnTo>
                  <a:pt x="0" y="157162"/>
                </a:lnTo>
                <a:lnTo>
                  <a:pt x="26194" y="69056"/>
                </a:lnTo>
                <a:lnTo>
                  <a:pt x="157163" y="61912"/>
                </a:lnTo>
                <a:lnTo>
                  <a:pt x="400050" y="42862"/>
                </a:lnTo>
                <a:lnTo>
                  <a:pt x="602456" y="309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F413CB0-3535-4A3D-972A-035D19F48FB4}"/>
              </a:ext>
            </a:extLst>
          </p:cNvPr>
          <p:cNvSpPr/>
          <p:nvPr/>
        </p:nvSpPr>
        <p:spPr>
          <a:xfrm>
            <a:off x="4030663" y="2627313"/>
            <a:ext cx="1231900" cy="1257300"/>
          </a:xfrm>
          <a:custGeom>
            <a:avLst/>
            <a:gdLst>
              <a:gd name="connsiteX0" fmla="*/ 683419 w 1231107"/>
              <a:gd name="connsiteY0" fmla="*/ 345281 h 1257300"/>
              <a:gd name="connsiteX1" fmla="*/ 816769 w 1231107"/>
              <a:gd name="connsiteY1" fmla="*/ 276225 h 1257300"/>
              <a:gd name="connsiteX2" fmla="*/ 854869 w 1231107"/>
              <a:gd name="connsiteY2" fmla="*/ 254794 h 1257300"/>
              <a:gd name="connsiteX3" fmla="*/ 869157 w 1231107"/>
              <a:gd name="connsiteY3" fmla="*/ 252412 h 1257300"/>
              <a:gd name="connsiteX4" fmla="*/ 866775 w 1231107"/>
              <a:gd name="connsiteY4" fmla="*/ 266700 h 1257300"/>
              <a:gd name="connsiteX5" fmla="*/ 850107 w 1231107"/>
              <a:gd name="connsiteY5" fmla="*/ 321469 h 1257300"/>
              <a:gd name="connsiteX6" fmla="*/ 783432 w 1231107"/>
              <a:gd name="connsiteY6" fmla="*/ 485775 h 1257300"/>
              <a:gd name="connsiteX7" fmla="*/ 711994 w 1231107"/>
              <a:gd name="connsiteY7" fmla="*/ 631031 h 1257300"/>
              <a:gd name="connsiteX8" fmla="*/ 654844 w 1231107"/>
              <a:gd name="connsiteY8" fmla="*/ 728662 h 1257300"/>
              <a:gd name="connsiteX9" fmla="*/ 638175 w 1231107"/>
              <a:gd name="connsiteY9" fmla="*/ 762000 h 1257300"/>
              <a:gd name="connsiteX10" fmla="*/ 635794 w 1231107"/>
              <a:gd name="connsiteY10" fmla="*/ 776287 h 1257300"/>
              <a:gd name="connsiteX11" fmla="*/ 638175 w 1231107"/>
              <a:gd name="connsiteY11" fmla="*/ 795337 h 1257300"/>
              <a:gd name="connsiteX12" fmla="*/ 642938 w 1231107"/>
              <a:gd name="connsiteY12" fmla="*/ 809625 h 1257300"/>
              <a:gd name="connsiteX13" fmla="*/ 664369 w 1231107"/>
              <a:gd name="connsiteY13" fmla="*/ 821531 h 1257300"/>
              <a:gd name="connsiteX14" fmla="*/ 697707 w 1231107"/>
              <a:gd name="connsiteY14" fmla="*/ 835819 h 1257300"/>
              <a:gd name="connsiteX15" fmla="*/ 745332 w 1231107"/>
              <a:gd name="connsiteY15" fmla="*/ 864394 h 1257300"/>
              <a:gd name="connsiteX16" fmla="*/ 797719 w 1231107"/>
              <a:gd name="connsiteY16" fmla="*/ 902494 h 1257300"/>
              <a:gd name="connsiteX17" fmla="*/ 840582 w 1231107"/>
              <a:gd name="connsiteY17" fmla="*/ 942975 h 1257300"/>
              <a:gd name="connsiteX18" fmla="*/ 876300 w 1231107"/>
              <a:gd name="connsiteY18" fmla="*/ 981075 h 1257300"/>
              <a:gd name="connsiteX19" fmla="*/ 907257 w 1231107"/>
              <a:gd name="connsiteY19" fmla="*/ 1016794 h 1257300"/>
              <a:gd name="connsiteX20" fmla="*/ 1102519 w 1231107"/>
              <a:gd name="connsiteY20" fmla="*/ 1231106 h 1257300"/>
              <a:gd name="connsiteX21" fmla="*/ 1131094 w 1231107"/>
              <a:gd name="connsiteY21" fmla="*/ 1252537 h 1257300"/>
              <a:gd name="connsiteX22" fmla="*/ 1154907 w 1231107"/>
              <a:gd name="connsiteY22" fmla="*/ 1257300 h 1257300"/>
              <a:gd name="connsiteX23" fmla="*/ 1185863 w 1231107"/>
              <a:gd name="connsiteY23" fmla="*/ 1257300 h 1257300"/>
              <a:gd name="connsiteX24" fmla="*/ 1202532 w 1231107"/>
              <a:gd name="connsiteY24" fmla="*/ 1250156 h 1257300"/>
              <a:gd name="connsiteX25" fmla="*/ 1214438 w 1231107"/>
              <a:gd name="connsiteY25" fmla="*/ 1235869 h 1257300"/>
              <a:gd name="connsiteX26" fmla="*/ 1219200 w 1231107"/>
              <a:gd name="connsiteY26" fmla="*/ 1219200 h 1257300"/>
              <a:gd name="connsiteX27" fmla="*/ 1219200 w 1231107"/>
              <a:gd name="connsiteY27" fmla="*/ 1193006 h 1257300"/>
              <a:gd name="connsiteX28" fmla="*/ 1209675 w 1231107"/>
              <a:gd name="connsiteY28" fmla="*/ 1145381 h 1257300"/>
              <a:gd name="connsiteX29" fmla="*/ 1188244 w 1231107"/>
              <a:gd name="connsiteY29" fmla="*/ 1095375 h 1257300"/>
              <a:gd name="connsiteX30" fmla="*/ 1164432 w 1231107"/>
              <a:gd name="connsiteY30" fmla="*/ 1050131 h 1257300"/>
              <a:gd name="connsiteX31" fmla="*/ 1121569 w 1231107"/>
              <a:gd name="connsiteY31" fmla="*/ 995362 h 1257300"/>
              <a:gd name="connsiteX32" fmla="*/ 1078707 w 1231107"/>
              <a:gd name="connsiteY32" fmla="*/ 950119 h 1257300"/>
              <a:gd name="connsiteX33" fmla="*/ 1047750 w 1231107"/>
              <a:gd name="connsiteY33" fmla="*/ 923925 h 1257300"/>
              <a:gd name="connsiteX34" fmla="*/ 992982 w 1231107"/>
              <a:gd name="connsiteY34" fmla="*/ 885825 h 1257300"/>
              <a:gd name="connsiteX35" fmla="*/ 959644 w 1231107"/>
              <a:gd name="connsiteY35" fmla="*/ 864394 h 1257300"/>
              <a:gd name="connsiteX36" fmla="*/ 904875 w 1231107"/>
              <a:gd name="connsiteY36" fmla="*/ 835819 h 1257300"/>
              <a:gd name="connsiteX37" fmla="*/ 850107 w 1231107"/>
              <a:gd name="connsiteY37" fmla="*/ 809625 h 1257300"/>
              <a:gd name="connsiteX38" fmla="*/ 778669 w 1231107"/>
              <a:gd name="connsiteY38" fmla="*/ 781050 h 1257300"/>
              <a:gd name="connsiteX39" fmla="*/ 738188 w 1231107"/>
              <a:gd name="connsiteY39" fmla="*/ 766762 h 1257300"/>
              <a:gd name="connsiteX40" fmla="*/ 726282 w 1231107"/>
              <a:gd name="connsiteY40" fmla="*/ 762000 h 1257300"/>
              <a:gd name="connsiteX41" fmla="*/ 726282 w 1231107"/>
              <a:gd name="connsiteY41" fmla="*/ 754856 h 1257300"/>
              <a:gd name="connsiteX42" fmla="*/ 762000 w 1231107"/>
              <a:gd name="connsiteY42" fmla="*/ 711994 h 1257300"/>
              <a:gd name="connsiteX43" fmla="*/ 842963 w 1231107"/>
              <a:gd name="connsiteY43" fmla="*/ 626269 h 1257300"/>
              <a:gd name="connsiteX44" fmla="*/ 923925 w 1231107"/>
              <a:gd name="connsiteY44" fmla="*/ 540544 h 1257300"/>
              <a:gd name="connsiteX45" fmla="*/ 1014413 w 1231107"/>
              <a:gd name="connsiteY45" fmla="*/ 445294 h 1257300"/>
              <a:gd name="connsiteX46" fmla="*/ 1097757 w 1231107"/>
              <a:gd name="connsiteY46" fmla="*/ 357187 h 1257300"/>
              <a:gd name="connsiteX47" fmla="*/ 1116807 w 1231107"/>
              <a:gd name="connsiteY47" fmla="*/ 335756 h 1257300"/>
              <a:gd name="connsiteX48" fmla="*/ 1164432 w 1231107"/>
              <a:gd name="connsiteY48" fmla="*/ 319087 h 1257300"/>
              <a:gd name="connsiteX49" fmla="*/ 1193007 w 1231107"/>
              <a:gd name="connsiteY49" fmla="*/ 307181 h 1257300"/>
              <a:gd name="connsiteX50" fmla="*/ 1216819 w 1231107"/>
              <a:gd name="connsiteY50" fmla="*/ 290512 h 1257300"/>
              <a:gd name="connsiteX51" fmla="*/ 1228725 w 1231107"/>
              <a:gd name="connsiteY51" fmla="*/ 261937 h 1257300"/>
              <a:gd name="connsiteX52" fmla="*/ 1231107 w 1231107"/>
              <a:gd name="connsiteY52" fmla="*/ 242887 h 1257300"/>
              <a:gd name="connsiteX53" fmla="*/ 1223963 w 1231107"/>
              <a:gd name="connsiteY53" fmla="*/ 211931 h 1257300"/>
              <a:gd name="connsiteX54" fmla="*/ 1200150 w 1231107"/>
              <a:gd name="connsiteY54" fmla="*/ 171450 h 1257300"/>
              <a:gd name="connsiteX55" fmla="*/ 1154907 w 1231107"/>
              <a:gd name="connsiteY55" fmla="*/ 116681 h 1257300"/>
              <a:gd name="connsiteX56" fmla="*/ 1092994 w 1231107"/>
              <a:gd name="connsiteY56" fmla="*/ 54769 h 1257300"/>
              <a:gd name="connsiteX57" fmla="*/ 1057275 w 1231107"/>
              <a:gd name="connsiteY57" fmla="*/ 23812 h 1257300"/>
              <a:gd name="connsiteX58" fmla="*/ 1016794 w 1231107"/>
              <a:gd name="connsiteY58" fmla="*/ 0 h 1257300"/>
              <a:gd name="connsiteX59" fmla="*/ 1000125 w 1231107"/>
              <a:gd name="connsiteY59" fmla="*/ 0 h 1257300"/>
              <a:gd name="connsiteX60" fmla="*/ 976313 w 1231107"/>
              <a:gd name="connsiteY60" fmla="*/ 7144 h 1257300"/>
              <a:gd name="connsiteX61" fmla="*/ 902494 w 1231107"/>
              <a:gd name="connsiteY61" fmla="*/ 45244 h 1257300"/>
              <a:gd name="connsiteX62" fmla="*/ 835819 w 1231107"/>
              <a:gd name="connsiteY62" fmla="*/ 90487 h 1257300"/>
              <a:gd name="connsiteX63" fmla="*/ 723900 w 1231107"/>
              <a:gd name="connsiteY63" fmla="*/ 154781 h 1257300"/>
              <a:gd name="connsiteX64" fmla="*/ 623888 w 1231107"/>
              <a:gd name="connsiteY64" fmla="*/ 211931 h 1257300"/>
              <a:gd name="connsiteX65" fmla="*/ 495300 w 1231107"/>
              <a:gd name="connsiteY65" fmla="*/ 271462 h 1257300"/>
              <a:gd name="connsiteX66" fmla="*/ 419100 w 1231107"/>
              <a:gd name="connsiteY66" fmla="*/ 302419 h 1257300"/>
              <a:gd name="connsiteX67" fmla="*/ 342900 w 1231107"/>
              <a:gd name="connsiteY67" fmla="*/ 323850 h 1257300"/>
              <a:gd name="connsiteX68" fmla="*/ 290513 w 1231107"/>
              <a:gd name="connsiteY68" fmla="*/ 335756 h 1257300"/>
              <a:gd name="connsiteX69" fmla="*/ 254794 w 1231107"/>
              <a:gd name="connsiteY69" fmla="*/ 338137 h 1257300"/>
              <a:gd name="connsiteX70" fmla="*/ 223838 w 1231107"/>
              <a:gd name="connsiteY70" fmla="*/ 338137 h 1257300"/>
              <a:gd name="connsiteX71" fmla="*/ 180975 w 1231107"/>
              <a:gd name="connsiteY71" fmla="*/ 333375 h 1257300"/>
              <a:gd name="connsiteX72" fmla="*/ 135732 w 1231107"/>
              <a:gd name="connsiteY72" fmla="*/ 319087 h 1257300"/>
              <a:gd name="connsiteX73" fmla="*/ 95250 w 1231107"/>
              <a:gd name="connsiteY73" fmla="*/ 292894 h 1257300"/>
              <a:gd name="connsiteX74" fmla="*/ 61913 w 1231107"/>
              <a:gd name="connsiteY74" fmla="*/ 261937 h 1257300"/>
              <a:gd name="connsiteX75" fmla="*/ 35719 w 1231107"/>
              <a:gd name="connsiteY75" fmla="*/ 219075 h 1257300"/>
              <a:gd name="connsiteX76" fmla="*/ 19050 w 1231107"/>
              <a:gd name="connsiteY76" fmla="*/ 209550 h 1257300"/>
              <a:gd name="connsiteX77" fmla="*/ 7144 w 1231107"/>
              <a:gd name="connsiteY77" fmla="*/ 214312 h 1257300"/>
              <a:gd name="connsiteX78" fmla="*/ 0 w 1231107"/>
              <a:gd name="connsiteY78" fmla="*/ 245269 h 1257300"/>
              <a:gd name="connsiteX79" fmla="*/ 2382 w 1231107"/>
              <a:gd name="connsiteY79" fmla="*/ 280987 h 1257300"/>
              <a:gd name="connsiteX80" fmla="*/ 16669 w 1231107"/>
              <a:gd name="connsiteY80" fmla="*/ 319087 h 1257300"/>
              <a:gd name="connsiteX81" fmla="*/ 66675 w 1231107"/>
              <a:gd name="connsiteY81" fmla="*/ 419100 h 1257300"/>
              <a:gd name="connsiteX82" fmla="*/ 104775 w 1231107"/>
              <a:gd name="connsiteY82" fmla="*/ 483394 h 1257300"/>
              <a:gd name="connsiteX83" fmla="*/ 142875 w 1231107"/>
              <a:gd name="connsiteY83" fmla="*/ 528637 h 1257300"/>
              <a:gd name="connsiteX84" fmla="*/ 164307 w 1231107"/>
              <a:gd name="connsiteY84" fmla="*/ 550069 h 1257300"/>
              <a:gd name="connsiteX85" fmla="*/ 185738 w 1231107"/>
              <a:gd name="connsiteY85" fmla="*/ 566737 h 1257300"/>
              <a:gd name="connsiteX86" fmla="*/ 207169 w 1231107"/>
              <a:gd name="connsiteY86" fmla="*/ 576262 h 1257300"/>
              <a:gd name="connsiteX87" fmla="*/ 233363 w 1231107"/>
              <a:gd name="connsiteY87" fmla="*/ 578644 h 1257300"/>
              <a:gd name="connsiteX88" fmla="*/ 259557 w 1231107"/>
              <a:gd name="connsiteY88" fmla="*/ 571500 h 1257300"/>
              <a:gd name="connsiteX89" fmla="*/ 280988 w 1231107"/>
              <a:gd name="connsiteY89" fmla="*/ 552450 h 1257300"/>
              <a:gd name="connsiteX90" fmla="*/ 297657 w 1231107"/>
              <a:gd name="connsiteY90" fmla="*/ 535781 h 1257300"/>
              <a:gd name="connsiteX91" fmla="*/ 423863 w 1231107"/>
              <a:gd name="connsiteY91" fmla="*/ 473869 h 1257300"/>
              <a:gd name="connsiteX92" fmla="*/ 683419 w 1231107"/>
              <a:gd name="connsiteY92" fmla="*/ 34528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231107" h="1257300">
                <a:moveTo>
                  <a:pt x="683419" y="345281"/>
                </a:moveTo>
                <a:lnTo>
                  <a:pt x="816769" y="276225"/>
                </a:lnTo>
                <a:lnTo>
                  <a:pt x="854869" y="254794"/>
                </a:lnTo>
                <a:lnTo>
                  <a:pt x="869157" y="252412"/>
                </a:lnTo>
                <a:lnTo>
                  <a:pt x="866775" y="266700"/>
                </a:lnTo>
                <a:lnTo>
                  <a:pt x="850107" y="321469"/>
                </a:lnTo>
                <a:lnTo>
                  <a:pt x="783432" y="485775"/>
                </a:lnTo>
                <a:lnTo>
                  <a:pt x="711994" y="631031"/>
                </a:lnTo>
                <a:lnTo>
                  <a:pt x="654844" y="728662"/>
                </a:lnTo>
                <a:lnTo>
                  <a:pt x="638175" y="762000"/>
                </a:lnTo>
                <a:lnTo>
                  <a:pt x="635794" y="776287"/>
                </a:lnTo>
                <a:lnTo>
                  <a:pt x="638175" y="795337"/>
                </a:lnTo>
                <a:lnTo>
                  <a:pt x="642938" y="809625"/>
                </a:lnTo>
                <a:lnTo>
                  <a:pt x="664369" y="821531"/>
                </a:lnTo>
                <a:lnTo>
                  <a:pt x="697707" y="835819"/>
                </a:lnTo>
                <a:lnTo>
                  <a:pt x="745332" y="864394"/>
                </a:lnTo>
                <a:lnTo>
                  <a:pt x="797719" y="902494"/>
                </a:lnTo>
                <a:lnTo>
                  <a:pt x="840582" y="942975"/>
                </a:lnTo>
                <a:lnTo>
                  <a:pt x="876300" y="981075"/>
                </a:lnTo>
                <a:lnTo>
                  <a:pt x="907257" y="1016794"/>
                </a:lnTo>
                <a:lnTo>
                  <a:pt x="1102519" y="1231106"/>
                </a:lnTo>
                <a:lnTo>
                  <a:pt x="1131094" y="1252537"/>
                </a:lnTo>
                <a:lnTo>
                  <a:pt x="1154907" y="1257300"/>
                </a:lnTo>
                <a:lnTo>
                  <a:pt x="1185863" y="1257300"/>
                </a:lnTo>
                <a:lnTo>
                  <a:pt x="1202532" y="1250156"/>
                </a:lnTo>
                <a:lnTo>
                  <a:pt x="1214438" y="1235869"/>
                </a:lnTo>
                <a:lnTo>
                  <a:pt x="1219200" y="1219200"/>
                </a:lnTo>
                <a:lnTo>
                  <a:pt x="1219200" y="1193006"/>
                </a:lnTo>
                <a:lnTo>
                  <a:pt x="1209675" y="1145381"/>
                </a:lnTo>
                <a:lnTo>
                  <a:pt x="1188244" y="1095375"/>
                </a:lnTo>
                <a:lnTo>
                  <a:pt x="1164432" y="1050131"/>
                </a:lnTo>
                <a:lnTo>
                  <a:pt x="1121569" y="995362"/>
                </a:lnTo>
                <a:lnTo>
                  <a:pt x="1078707" y="950119"/>
                </a:lnTo>
                <a:lnTo>
                  <a:pt x="1047750" y="923925"/>
                </a:lnTo>
                <a:lnTo>
                  <a:pt x="992982" y="885825"/>
                </a:lnTo>
                <a:lnTo>
                  <a:pt x="959644" y="864394"/>
                </a:lnTo>
                <a:lnTo>
                  <a:pt x="904875" y="835819"/>
                </a:lnTo>
                <a:lnTo>
                  <a:pt x="850107" y="809625"/>
                </a:lnTo>
                <a:lnTo>
                  <a:pt x="778669" y="781050"/>
                </a:lnTo>
                <a:lnTo>
                  <a:pt x="738188" y="766762"/>
                </a:lnTo>
                <a:lnTo>
                  <a:pt x="726282" y="762000"/>
                </a:lnTo>
                <a:lnTo>
                  <a:pt x="726282" y="754856"/>
                </a:lnTo>
                <a:lnTo>
                  <a:pt x="762000" y="711994"/>
                </a:lnTo>
                <a:lnTo>
                  <a:pt x="842963" y="626269"/>
                </a:lnTo>
                <a:lnTo>
                  <a:pt x="923925" y="540544"/>
                </a:lnTo>
                <a:lnTo>
                  <a:pt x="1014413" y="445294"/>
                </a:lnTo>
                <a:lnTo>
                  <a:pt x="1097757" y="357187"/>
                </a:lnTo>
                <a:lnTo>
                  <a:pt x="1116807" y="335756"/>
                </a:lnTo>
                <a:lnTo>
                  <a:pt x="1164432" y="319087"/>
                </a:lnTo>
                <a:lnTo>
                  <a:pt x="1193007" y="307181"/>
                </a:lnTo>
                <a:lnTo>
                  <a:pt x="1216819" y="290512"/>
                </a:lnTo>
                <a:lnTo>
                  <a:pt x="1228725" y="261937"/>
                </a:lnTo>
                <a:lnTo>
                  <a:pt x="1231107" y="242887"/>
                </a:lnTo>
                <a:lnTo>
                  <a:pt x="1223963" y="211931"/>
                </a:lnTo>
                <a:lnTo>
                  <a:pt x="1200150" y="171450"/>
                </a:lnTo>
                <a:lnTo>
                  <a:pt x="1154907" y="116681"/>
                </a:lnTo>
                <a:lnTo>
                  <a:pt x="1092994" y="54769"/>
                </a:lnTo>
                <a:lnTo>
                  <a:pt x="1057275" y="23812"/>
                </a:lnTo>
                <a:lnTo>
                  <a:pt x="1016794" y="0"/>
                </a:lnTo>
                <a:lnTo>
                  <a:pt x="1000125" y="0"/>
                </a:lnTo>
                <a:lnTo>
                  <a:pt x="976313" y="7144"/>
                </a:lnTo>
                <a:lnTo>
                  <a:pt x="902494" y="45244"/>
                </a:lnTo>
                <a:lnTo>
                  <a:pt x="835819" y="90487"/>
                </a:lnTo>
                <a:lnTo>
                  <a:pt x="723900" y="154781"/>
                </a:lnTo>
                <a:lnTo>
                  <a:pt x="623888" y="211931"/>
                </a:lnTo>
                <a:lnTo>
                  <a:pt x="495300" y="271462"/>
                </a:lnTo>
                <a:lnTo>
                  <a:pt x="419100" y="302419"/>
                </a:lnTo>
                <a:lnTo>
                  <a:pt x="342900" y="323850"/>
                </a:lnTo>
                <a:lnTo>
                  <a:pt x="290513" y="335756"/>
                </a:lnTo>
                <a:lnTo>
                  <a:pt x="254794" y="338137"/>
                </a:lnTo>
                <a:lnTo>
                  <a:pt x="223838" y="338137"/>
                </a:lnTo>
                <a:lnTo>
                  <a:pt x="180975" y="333375"/>
                </a:lnTo>
                <a:lnTo>
                  <a:pt x="135732" y="319087"/>
                </a:lnTo>
                <a:lnTo>
                  <a:pt x="95250" y="292894"/>
                </a:lnTo>
                <a:lnTo>
                  <a:pt x="61913" y="261937"/>
                </a:lnTo>
                <a:lnTo>
                  <a:pt x="35719" y="219075"/>
                </a:lnTo>
                <a:lnTo>
                  <a:pt x="19050" y="209550"/>
                </a:lnTo>
                <a:lnTo>
                  <a:pt x="7144" y="214312"/>
                </a:lnTo>
                <a:lnTo>
                  <a:pt x="0" y="245269"/>
                </a:lnTo>
                <a:lnTo>
                  <a:pt x="2382" y="280987"/>
                </a:lnTo>
                <a:lnTo>
                  <a:pt x="16669" y="319087"/>
                </a:lnTo>
                <a:lnTo>
                  <a:pt x="66675" y="419100"/>
                </a:lnTo>
                <a:lnTo>
                  <a:pt x="104775" y="483394"/>
                </a:lnTo>
                <a:lnTo>
                  <a:pt x="142875" y="528637"/>
                </a:lnTo>
                <a:lnTo>
                  <a:pt x="164307" y="550069"/>
                </a:lnTo>
                <a:lnTo>
                  <a:pt x="185738" y="566737"/>
                </a:lnTo>
                <a:lnTo>
                  <a:pt x="207169" y="576262"/>
                </a:lnTo>
                <a:lnTo>
                  <a:pt x="233363" y="578644"/>
                </a:lnTo>
                <a:lnTo>
                  <a:pt x="259557" y="571500"/>
                </a:lnTo>
                <a:lnTo>
                  <a:pt x="280988" y="552450"/>
                </a:lnTo>
                <a:lnTo>
                  <a:pt x="297657" y="535781"/>
                </a:lnTo>
                <a:lnTo>
                  <a:pt x="423863" y="473869"/>
                </a:lnTo>
                <a:lnTo>
                  <a:pt x="683419" y="3452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6472D728-B973-49DC-9B15-B45987CDB693}"/>
              </a:ext>
            </a:extLst>
          </p:cNvPr>
          <p:cNvSpPr/>
          <p:nvPr/>
        </p:nvSpPr>
        <p:spPr>
          <a:xfrm>
            <a:off x="4078289" y="3595688"/>
            <a:ext cx="1158875" cy="584200"/>
          </a:xfrm>
          <a:custGeom>
            <a:avLst/>
            <a:gdLst>
              <a:gd name="connsiteX0" fmla="*/ 390525 w 1157288"/>
              <a:gd name="connsiteY0" fmla="*/ 385762 h 583406"/>
              <a:gd name="connsiteX1" fmla="*/ 516732 w 1157288"/>
              <a:gd name="connsiteY1" fmla="*/ 326231 h 583406"/>
              <a:gd name="connsiteX2" fmla="*/ 645319 w 1157288"/>
              <a:gd name="connsiteY2" fmla="*/ 257175 h 583406"/>
              <a:gd name="connsiteX3" fmla="*/ 742950 w 1157288"/>
              <a:gd name="connsiteY3" fmla="*/ 195262 h 583406"/>
              <a:gd name="connsiteX4" fmla="*/ 807244 w 1157288"/>
              <a:gd name="connsiteY4" fmla="*/ 145256 h 583406"/>
              <a:gd name="connsiteX5" fmla="*/ 831057 w 1157288"/>
              <a:gd name="connsiteY5" fmla="*/ 123825 h 583406"/>
              <a:gd name="connsiteX6" fmla="*/ 845344 w 1157288"/>
              <a:gd name="connsiteY6" fmla="*/ 107156 h 583406"/>
              <a:gd name="connsiteX7" fmla="*/ 854869 w 1157288"/>
              <a:gd name="connsiteY7" fmla="*/ 85725 h 583406"/>
              <a:gd name="connsiteX8" fmla="*/ 857250 w 1157288"/>
              <a:gd name="connsiteY8" fmla="*/ 66675 h 583406"/>
              <a:gd name="connsiteX9" fmla="*/ 852488 w 1157288"/>
              <a:gd name="connsiteY9" fmla="*/ 38100 h 583406"/>
              <a:gd name="connsiteX10" fmla="*/ 821532 w 1157288"/>
              <a:gd name="connsiteY10" fmla="*/ 0 h 583406"/>
              <a:gd name="connsiteX11" fmla="*/ 1157288 w 1157288"/>
              <a:gd name="connsiteY11" fmla="*/ 276225 h 583406"/>
              <a:gd name="connsiteX12" fmla="*/ 1135857 w 1157288"/>
              <a:gd name="connsiteY12" fmla="*/ 285750 h 583406"/>
              <a:gd name="connsiteX13" fmla="*/ 1100138 w 1157288"/>
              <a:gd name="connsiteY13" fmla="*/ 283368 h 583406"/>
              <a:gd name="connsiteX14" fmla="*/ 1076325 w 1157288"/>
              <a:gd name="connsiteY14" fmla="*/ 273843 h 583406"/>
              <a:gd name="connsiteX15" fmla="*/ 1038225 w 1157288"/>
              <a:gd name="connsiteY15" fmla="*/ 254793 h 583406"/>
              <a:gd name="connsiteX16" fmla="*/ 1012032 w 1157288"/>
              <a:gd name="connsiteY16" fmla="*/ 250031 h 583406"/>
              <a:gd name="connsiteX17" fmla="*/ 976313 w 1157288"/>
              <a:gd name="connsiteY17" fmla="*/ 254793 h 583406"/>
              <a:gd name="connsiteX18" fmla="*/ 933450 w 1157288"/>
              <a:gd name="connsiteY18" fmla="*/ 266700 h 583406"/>
              <a:gd name="connsiteX19" fmla="*/ 878682 w 1157288"/>
              <a:gd name="connsiteY19" fmla="*/ 297656 h 583406"/>
              <a:gd name="connsiteX20" fmla="*/ 769144 w 1157288"/>
              <a:gd name="connsiteY20" fmla="*/ 340518 h 583406"/>
              <a:gd name="connsiteX21" fmla="*/ 569119 w 1157288"/>
              <a:gd name="connsiteY21" fmla="*/ 421481 h 583406"/>
              <a:gd name="connsiteX22" fmla="*/ 316707 w 1157288"/>
              <a:gd name="connsiteY22" fmla="*/ 516731 h 583406"/>
              <a:gd name="connsiteX23" fmla="*/ 157163 w 1157288"/>
              <a:gd name="connsiteY23" fmla="*/ 583406 h 583406"/>
              <a:gd name="connsiteX24" fmla="*/ 4763 w 1157288"/>
              <a:gd name="connsiteY24" fmla="*/ 578643 h 583406"/>
              <a:gd name="connsiteX25" fmla="*/ 0 w 1157288"/>
              <a:gd name="connsiteY25" fmla="*/ 538162 h 583406"/>
              <a:gd name="connsiteX26" fmla="*/ 7144 w 1157288"/>
              <a:gd name="connsiteY26" fmla="*/ 521493 h 583406"/>
              <a:gd name="connsiteX27" fmla="*/ 69057 w 1157288"/>
              <a:gd name="connsiteY27" fmla="*/ 497681 h 583406"/>
              <a:gd name="connsiteX28" fmla="*/ 171450 w 1157288"/>
              <a:gd name="connsiteY28" fmla="*/ 466725 h 583406"/>
              <a:gd name="connsiteX29" fmla="*/ 209550 w 1157288"/>
              <a:gd name="connsiteY29" fmla="*/ 457200 h 583406"/>
              <a:gd name="connsiteX30" fmla="*/ 390525 w 1157288"/>
              <a:gd name="connsiteY30" fmla="*/ 385762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7288" h="583406">
                <a:moveTo>
                  <a:pt x="390525" y="385762"/>
                </a:moveTo>
                <a:lnTo>
                  <a:pt x="516732" y="326231"/>
                </a:lnTo>
                <a:lnTo>
                  <a:pt x="645319" y="257175"/>
                </a:lnTo>
                <a:lnTo>
                  <a:pt x="742950" y="195262"/>
                </a:lnTo>
                <a:lnTo>
                  <a:pt x="807244" y="145256"/>
                </a:lnTo>
                <a:lnTo>
                  <a:pt x="831057" y="123825"/>
                </a:lnTo>
                <a:lnTo>
                  <a:pt x="845344" y="107156"/>
                </a:lnTo>
                <a:lnTo>
                  <a:pt x="854869" y="85725"/>
                </a:lnTo>
                <a:lnTo>
                  <a:pt x="857250" y="66675"/>
                </a:lnTo>
                <a:lnTo>
                  <a:pt x="852488" y="38100"/>
                </a:lnTo>
                <a:lnTo>
                  <a:pt x="821532" y="0"/>
                </a:lnTo>
                <a:lnTo>
                  <a:pt x="1157288" y="276225"/>
                </a:lnTo>
                <a:lnTo>
                  <a:pt x="1135857" y="285750"/>
                </a:lnTo>
                <a:lnTo>
                  <a:pt x="1100138" y="283368"/>
                </a:lnTo>
                <a:lnTo>
                  <a:pt x="1076325" y="273843"/>
                </a:lnTo>
                <a:lnTo>
                  <a:pt x="1038225" y="254793"/>
                </a:lnTo>
                <a:lnTo>
                  <a:pt x="1012032" y="250031"/>
                </a:lnTo>
                <a:lnTo>
                  <a:pt x="976313" y="254793"/>
                </a:lnTo>
                <a:lnTo>
                  <a:pt x="933450" y="266700"/>
                </a:lnTo>
                <a:lnTo>
                  <a:pt x="878682" y="297656"/>
                </a:lnTo>
                <a:lnTo>
                  <a:pt x="769144" y="340518"/>
                </a:lnTo>
                <a:lnTo>
                  <a:pt x="569119" y="421481"/>
                </a:lnTo>
                <a:lnTo>
                  <a:pt x="316707" y="516731"/>
                </a:lnTo>
                <a:lnTo>
                  <a:pt x="157163" y="583406"/>
                </a:lnTo>
                <a:lnTo>
                  <a:pt x="4763" y="578643"/>
                </a:lnTo>
                <a:lnTo>
                  <a:pt x="0" y="538162"/>
                </a:lnTo>
                <a:lnTo>
                  <a:pt x="7144" y="521493"/>
                </a:lnTo>
                <a:lnTo>
                  <a:pt x="69057" y="497681"/>
                </a:lnTo>
                <a:lnTo>
                  <a:pt x="171450" y="466725"/>
                </a:lnTo>
                <a:lnTo>
                  <a:pt x="209550" y="457200"/>
                </a:lnTo>
                <a:lnTo>
                  <a:pt x="390525" y="3857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BC28CCE-A8C3-4648-8A47-B8CA676E18B6}"/>
              </a:ext>
            </a:extLst>
          </p:cNvPr>
          <p:cNvSpPr/>
          <p:nvPr/>
        </p:nvSpPr>
        <p:spPr>
          <a:xfrm>
            <a:off x="4084638" y="4098926"/>
            <a:ext cx="4316412" cy="423863"/>
          </a:xfrm>
          <a:custGeom>
            <a:avLst/>
            <a:gdLst>
              <a:gd name="connsiteX0" fmla="*/ 1917063 w 4317804"/>
              <a:gd name="connsiteY0" fmla="*/ 81201 h 423660"/>
              <a:gd name="connsiteX1" fmla="*/ 1652275 w 4317804"/>
              <a:gd name="connsiteY1" fmla="*/ 63549 h 423660"/>
              <a:gd name="connsiteX2" fmla="*/ 1366304 w 4317804"/>
              <a:gd name="connsiteY2" fmla="*/ 42366 h 423660"/>
              <a:gd name="connsiteX3" fmla="*/ 1119169 w 4317804"/>
              <a:gd name="connsiteY3" fmla="*/ 28244 h 423660"/>
              <a:gd name="connsiteX4" fmla="*/ 924992 w 4317804"/>
              <a:gd name="connsiteY4" fmla="*/ 14122 h 423660"/>
              <a:gd name="connsiteX5" fmla="*/ 787302 w 4317804"/>
              <a:gd name="connsiteY5" fmla="*/ 3530 h 423660"/>
              <a:gd name="connsiteX6" fmla="*/ 706100 w 4317804"/>
              <a:gd name="connsiteY6" fmla="*/ 0 h 423660"/>
              <a:gd name="connsiteX7" fmla="*/ 600185 w 4317804"/>
              <a:gd name="connsiteY7" fmla="*/ 0 h 423660"/>
              <a:gd name="connsiteX8" fmla="*/ 413069 w 4317804"/>
              <a:gd name="connsiteY8" fmla="*/ 7061 h 423660"/>
              <a:gd name="connsiteX9" fmla="*/ 7061 w 4317804"/>
              <a:gd name="connsiteY9" fmla="*/ 21183 h 423660"/>
              <a:gd name="connsiteX10" fmla="*/ 0 w 4317804"/>
              <a:gd name="connsiteY10" fmla="*/ 52957 h 423660"/>
              <a:gd name="connsiteX11" fmla="*/ 0 w 4317804"/>
              <a:gd name="connsiteY11" fmla="*/ 98854 h 423660"/>
              <a:gd name="connsiteX12" fmla="*/ 3531 w 4317804"/>
              <a:gd name="connsiteY12" fmla="*/ 130628 h 423660"/>
              <a:gd name="connsiteX13" fmla="*/ 10592 w 4317804"/>
              <a:gd name="connsiteY13" fmla="*/ 165933 h 423660"/>
              <a:gd name="connsiteX14" fmla="*/ 17653 w 4317804"/>
              <a:gd name="connsiteY14" fmla="*/ 187116 h 423660"/>
              <a:gd name="connsiteX15" fmla="*/ 31775 w 4317804"/>
              <a:gd name="connsiteY15" fmla="*/ 211830 h 423660"/>
              <a:gd name="connsiteX16" fmla="*/ 49427 w 4317804"/>
              <a:gd name="connsiteY16" fmla="*/ 222421 h 423660"/>
              <a:gd name="connsiteX17" fmla="*/ 67080 w 4317804"/>
              <a:gd name="connsiteY17" fmla="*/ 222421 h 423660"/>
              <a:gd name="connsiteX18" fmla="*/ 95324 w 4317804"/>
              <a:gd name="connsiteY18" fmla="*/ 208299 h 423660"/>
              <a:gd name="connsiteX19" fmla="*/ 155342 w 4317804"/>
              <a:gd name="connsiteY19" fmla="*/ 187116 h 423660"/>
              <a:gd name="connsiteX20" fmla="*/ 314215 w 4317804"/>
              <a:gd name="connsiteY20" fmla="*/ 151811 h 423660"/>
              <a:gd name="connsiteX21" fmla="*/ 406008 w 4317804"/>
              <a:gd name="connsiteY21" fmla="*/ 134159 h 423660"/>
              <a:gd name="connsiteX22" fmla="*/ 522514 w 4317804"/>
              <a:gd name="connsiteY22" fmla="*/ 120037 h 423660"/>
              <a:gd name="connsiteX23" fmla="*/ 603716 w 4317804"/>
              <a:gd name="connsiteY23" fmla="*/ 112976 h 423660"/>
              <a:gd name="connsiteX24" fmla="*/ 695509 w 4317804"/>
              <a:gd name="connsiteY24" fmla="*/ 112976 h 423660"/>
              <a:gd name="connsiteX25" fmla="*/ 854382 w 4317804"/>
              <a:gd name="connsiteY25" fmla="*/ 130628 h 423660"/>
              <a:gd name="connsiteX26" fmla="*/ 1309816 w 4317804"/>
              <a:gd name="connsiteY26" fmla="*/ 183586 h 423660"/>
              <a:gd name="connsiteX27" fmla="*/ 1839392 w 4317804"/>
              <a:gd name="connsiteY27" fmla="*/ 243604 h 423660"/>
              <a:gd name="connsiteX28" fmla="*/ 2284235 w 4317804"/>
              <a:gd name="connsiteY28" fmla="*/ 293031 h 423660"/>
              <a:gd name="connsiteX29" fmla="*/ 2799688 w 4317804"/>
              <a:gd name="connsiteY29" fmla="*/ 349519 h 423660"/>
              <a:gd name="connsiteX30" fmla="*/ 3110372 w 4317804"/>
              <a:gd name="connsiteY30" fmla="*/ 381294 h 423660"/>
              <a:gd name="connsiteX31" fmla="*/ 3466953 w 4317804"/>
              <a:gd name="connsiteY31" fmla="*/ 420129 h 423660"/>
              <a:gd name="connsiteX32" fmla="*/ 3526972 w 4317804"/>
              <a:gd name="connsiteY32" fmla="*/ 423660 h 423660"/>
              <a:gd name="connsiteX33" fmla="*/ 3586990 w 4317804"/>
              <a:gd name="connsiteY33" fmla="*/ 416599 h 423660"/>
              <a:gd name="connsiteX34" fmla="*/ 3745863 w 4317804"/>
              <a:gd name="connsiteY34" fmla="*/ 363641 h 423660"/>
              <a:gd name="connsiteX35" fmla="*/ 3940040 w 4317804"/>
              <a:gd name="connsiteY35" fmla="*/ 289501 h 423660"/>
              <a:gd name="connsiteX36" fmla="*/ 4162462 w 4317804"/>
              <a:gd name="connsiteY36" fmla="*/ 208299 h 423660"/>
              <a:gd name="connsiteX37" fmla="*/ 4286029 w 4317804"/>
              <a:gd name="connsiteY37" fmla="*/ 158872 h 423660"/>
              <a:gd name="connsiteX38" fmla="*/ 4307212 w 4317804"/>
              <a:gd name="connsiteY38" fmla="*/ 144750 h 423660"/>
              <a:gd name="connsiteX39" fmla="*/ 4317804 w 4317804"/>
              <a:gd name="connsiteY39" fmla="*/ 130628 h 423660"/>
              <a:gd name="connsiteX40" fmla="*/ 4310743 w 4317804"/>
              <a:gd name="connsiteY40" fmla="*/ 120037 h 423660"/>
              <a:gd name="connsiteX41" fmla="*/ 4286029 w 4317804"/>
              <a:gd name="connsiteY41" fmla="*/ 112976 h 423660"/>
              <a:gd name="connsiteX42" fmla="*/ 4180114 w 4317804"/>
              <a:gd name="connsiteY42" fmla="*/ 112976 h 423660"/>
              <a:gd name="connsiteX43" fmla="*/ 3971815 w 4317804"/>
              <a:gd name="connsiteY43" fmla="*/ 123567 h 423660"/>
              <a:gd name="connsiteX44" fmla="*/ 3682314 w 4317804"/>
              <a:gd name="connsiteY44" fmla="*/ 141220 h 423660"/>
              <a:gd name="connsiteX45" fmla="*/ 3322202 w 4317804"/>
              <a:gd name="connsiteY45" fmla="*/ 155342 h 423660"/>
              <a:gd name="connsiteX46" fmla="*/ 3060945 w 4317804"/>
              <a:gd name="connsiteY46" fmla="*/ 155342 h 423660"/>
              <a:gd name="connsiteX47" fmla="*/ 2834993 w 4317804"/>
              <a:gd name="connsiteY47" fmla="*/ 141220 h 423660"/>
              <a:gd name="connsiteX48" fmla="*/ 2545492 w 4317804"/>
              <a:gd name="connsiteY48" fmla="*/ 123567 h 423660"/>
              <a:gd name="connsiteX49" fmla="*/ 2248930 w 4317804"/>
              <a:gd name="connsiteY49" fmla="*/ 105915 h 423660"/>
              <a:gd name="connsiteX50" fmla="*/ 1917063 w 4317804"/>
              <a:gd name="connsiteY50" fmla="*/ 81201 h 42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317804" h="423660">
                <a:moveTo>
                  <a:pt x="1917063" y="81201"/>
                </a:moveTo>
                <a:lnTo>
                  <a:pt x="1652275" y="63549"/>
                </a:lnTo>
                <a:lnTo>
                  <a:pt x="1366304" y="42366"/>
                </a:lnTo>
                <a:lnTo>
                  <a:pt x="1119169" y="28244"/>
                </a:lnTo>
                <a:lnTo>
                  <a:pt x="924992" y="14122"/>
                </a:lnTo>
                <a:lnTo>
                  <a:pt x="787302" y="3530"/>
                </a:lnTo>
                <a:lnTo>
                  <a:pt x="706100" y="0"/>
                </a:lnTo>
                <a:lnTo>
                  <a:pt x="600185" y="0"/>
                </a:lnTo>
                <a:lnTo>
                  <a:pt x="413069" y="7061"/>
                </a:lnTo>
                <a:lnTo>
                  <a:pt x="7061" y="21183"/>
                </a:lnTo>
                <a:lnTo>
                  <a:pt x="0" y="52957"/>
                </a:lnTo>
                <a:lnTo>
                  <a:pt x="0" y="98854"/>
                </a:lnTo>
                <a:lnTo>
                  <a:pt x="3531" y="130628"/>
                </a:lnTo>
                <a:lnTo>
                  <a:pt x="10592" y="165933"/>
                </a:lnTo>
                <a:lnTo>
                  <a:pt x="17653" y="187116"/>
                </a:lnTo>
                <a:lnTo>
                  <a:pt x="31775" y="211830"/>
                </a:lnTo>
                <a:lnTo>
                  <a:pt x="49427" y="222421"/>
                </a:lnTo>
                <a:lnTo>
                  <a:pt x="67080" y="222421"/>
                </a:lnTo>
                <a:lnTo>
                  <a:pt x="95324" y="208299"/>
                </a:lnTo>
                <a:lnTo>
                  <a:pt x="155342" y="187116"/>
                </a:lnTo>
                <a:lnTo>
                  <a:pt x="314215" y="151811"/>
                </a:lnTo>
                <a:lnTo>
                  <a:pt x="406008" y="134159"/>
                </a:lnTo>
                <a:lnTo>
                  <a:pt x="522514" y="120037"/>
                </a:lnTo>
                <a:lnTo>
                  <a:pt x="603716" y="112976"/>
                </a:lnTo>
                <a:lnTo>
                  <a:pt x="695509" y="112976"/>
                </a:lnTo>
                <a:lnTo>
                  <a:pt x="854382" y="130628"/>
                </a:lnTo>
                <a:lnTo>
                  <a:pt x="1309816" y="183586"/>
                </a:lnTo>
                <a:lnTo>
                  <a:pt x="1839392" y="243604"/>
                </a:lnTo>
                <a:lnTo>
                  <a:pt x="2284235" y="293031"/>
                </a:lnTo>
                <a:lnTo>
                  <a:pt x="2799688" y="349519"/>
                </a:lnTo>
                <a:lnTo>
                  <a:pt x="3110372" y="381294"/>
                </a:lnTo>
                <a:lnTo>
                  <a:pt x="3466953" y="420129"/>
                </a:lnTo>
                <a:lnTo>
                  <a:pt x="3526972" y="423660"/>
                </a:lnTo>
                <a:lnTo>
                  <a:pt x="3586990" y="416599"/>
                </a:lnTo>
                <a:lnTo>
                  <a:pt x="3745863" y="363641"/>
                </a:lnTo>
                <a:lnTo>
                  <a:pt x="3940040" y="289501"/>
                </a:lnTo>
                <a:lnTo>
                  <a:pt x="4162462" y="208299"/>
                </a:lnTo>
                <a:lnTo>
                  <a:pt x="4286029" y="158872"/>
                </a:lnTo>
                <a:lnTo>
                  <a:pt x="4307212" y="144750"/>
                </a:lnTo>
                <a:lnTo>
                  <a:pt x="4317804" y="130628"/>
                </a:lnTo>
                <a:lnTo>
                  <a:pt x="4310743" y="120037"/>
                </a:lnTo>
                <a:lnTo>
                  <a:pt x="4286029" y="112976"/>
                </a:lnTo>
                <a:lnTo>
                  <a:pt x="4180114" y="112976"/>
                </a:lnTo>
                <a:lnTo>
                  <a:pt x="3971815" y="123567"/>
                </a:lnTo>
                <a:lnTo>
                  <a:pt x="3682314" y="141220"/>
                </a:lnTo>
                <a:lnTo>
                  <a:pt x="3322202" y="155342"/>
                </a:lnTo>
                <a:lnTo>
                  <a:pt x="3060945" y="155342"/>
                </a:lnTo>
                <a:lnTo>
                  <a:pt x="2834993" y="141220"/>
                </a:lnTo>
                <a:lnTo>
                  <a:pt x="2545492" y="123567"/>
                </a:lnTo>
                <a:lnTo>
                  <a:pt x="2248930" y="105915"/>
                </a:lnTo>
                <a:lnTo>
                  <a:pt x="1917063" y="8120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96A833B7-9240-466A-B5BF-E72292976C9C}"/>
              </a:ext>
            </a:extLst>
          </p:cNvPr>
          <p:cNvSpPr/>
          <p:nvPr/>
        </p:nvSpPr>
        <p:spPr>
          <a:xfrm>
            <a:off x="6570664" y="4524376"/>
            <a:ext cx="485775" cy="1681163"/>
          </a:xfrm>
          <a:custGeom>
            <a:avLst/>
            <a:gdLst>
              <a:gd name="connsiteX0" fmla="*/ 209550 w 485775"/>
              <a:gd name="connsiteY0" fmla="*/ 733425 h 1681163"/>
              <a:gd name="connsiteX1" fmla="*/ 211931 w 485775"/>
              <a:gd name="connsiteY1" fmla="*/ 442913 h 1681163"/>
              <a:gd name="connsiteX2" fmla="*/ 207169 w 485775"/>
              <a:gd name="connsiteY2" fmla="*/ 273844 h 1681163"/>
              <a:gd name="connsiteX3" fmla="*/ 197644 w 485775"/>
              <a:gd name="connsiteY3" fmla="*/ 235744 h 1681163"/>
              <a:gd name="connsiteX4" fmla="*/ 171450 w 485775"/>
              <a:gd name="connsiteY4" fmla="*/ 190500 h 1681163"/>
              <a:gd name="connsiteX5" fmla="*/ 150019 w 485775"/>
              <a:gd name="connsiteY5" fmla="*/ 161925 h 1681163"/>
              <a:gd name="connsiteX6" fmla="*/ 119062 w 485775"/>
              <a:gd name="connsiteY6" fmla="*/ 130969 h 1681163"/>
              <a:gd name="connsiteX7" fmla="*/ 80962 w 485775"/>
              <a:gd name="connsiteY7" fmla="*/ 100013 h 1681163"/>
              <a:gd name="connsiteX8" fmla="*/ 42862 w 485775"/>
              <a:gd name="connsiteY8" fmla="*/ 73819 h 1681163"/>
              <a:gd name="connsiteX9" fmla="*/ 26194 w 485775"/>
              <a:gd name="connsiteY9" fmla="*/ 61913 h 1681163"/>
              <a:gd name="connsiteX10" fmla="*/ 7144 w 485775"/>
              <a:gd name="connsiteY10" fmla="*/ 42863 h 1681163"/>
              <a:gd name="connsiteX11" fmla="*/ 0 w 485775"/>
              <a:gd name="connsiteY11" fmla="*/ 21431 h 1681163"/>
              <a:gd name="connsiteX12" fmla="*/ 9525 w 485775"/>
              <a:gd name="connsiteY12" fmla="*/ 7144 h 1681163"/>
              <a:gd name="connsiteX13" fmla="*/ 30956 w 485775"/>
              <a:gd name="connsiteY13" fmla="*/ 0 h 1681163"/>
              <a:gd name="connsiteX14" fmla="*/ 80962 w 485775"/>
              <a:gd name="connsiteY14" fmla="*/ 0 h 1681163"/>
              <a:gd name="connsiteX15" fmla="*/ 161925 w 485775"/>
              <a:gd name="connsiteY15" fmla="*/ 7144 h 1681163"/>
              <a:gd name="connsiteX16" fmla="*/ 238125 w 485775"/>
              <a:gd name="connsiteY16" fmla="*/ 23813 h 1681163"/>
              <a:gd name="connsiteX17" fmla="*/ 292894 w 485775"/>
              <a:gd name="connsiteY17" fmla="*/ 40481 h 1681163"/>
              <a:gd name="connsiteX18" fmla="*/ 364331 w 485775"/>
              <a:gd name="connsiteY18" fmla="*/ 69056 h 1681163"/>
              <a:gd name="connsiteX19" fmla="*/ 423862 w 485775"/>
              <a:gd name="connsiteY19" fmla="*/ 102394 h 1681163"/>
              <a:gd name="connsiteX20" fmla="*/ 452437 w 485775"/>
              <a:gd name="connsiteY20" fmla="*/ 123825 h 1681163"/>
              <a:gd name="connsiteX21" fmla="*/ 466725 w 485775"/>
              <a:gd name="connsiteY21" fmla="*/ 138113 h 1681163"/>
              <a:gd name="connsiteX22" fmla="*/ 478631 w 485775"/>
              <a:gd name="connsiteY22" fmla="*/ 159544 h 1681163"/>
              <a:gd name="connsiteX23" fmla="*/ 485775 w 485775"/>
              <a:gd name="connsiteY23" fmla="*/ 183356 h 1681163"/>
              <a:gd name="connsiteX24" fmla="*/ 485775 w 485775"/>
              <a:gd name="connsiteY24" fmla="*/ 214313 h 1681163"/>
              <a:gd name="connsiteX25" fmla="*/ 481012 w 485775"/>
              <a:gd name="connsiteY25" fmla="*/ 238125 h 1681163"/>
              <a:gd name="connsiteX26" fmla="*/ 459581 w 485775"/>
              <a:gd name="connsiteY26" fmla="*/ 292894 h 1681163"/>
              <a:gd name="connsiteX27" fmla="*/ 433387 w 485775"/>
              <a:gd name="connsiteY27" fmla="*/ 438150 h 1681163"/>
              <a:gd name="connsiteX28" fmla="*/ 433387 w 485775"/>
              <a:gd name="connsiteY28" fmla="*/ 623888 h 1681163"/>
              <a:gd name="connsiteX29" fmla="*/ 433387 w 485775"/>
              <a:gd name="connsiteY29" fmla="*/ 907256 h 1681163"/>
              <a:gd name="connsiteX30" fmla="*/ 433387 w 485775"/>
              <a:gd name="connsiteY30" fmla="*/ 1052513 h 1681163"/>
              <a:gd name="connsiteX31" fmla="*/ 435769 w 485775"/>
              <a:gd name="connsiteY31" fmla="*/ 1126331 h 1681163"/>
              <a:gd name="connsiteX32" fmla="*/ 440531 w 485775"/>
              <a:gd name="connsiteY32" fmla="*/ 1197769 h 1681163"/>
              <a:gd name="connsiteX33" fmla="*/ 445294 w 485775"/>
              <a:gd name="connsiteY33" fmla="*/ 1252538 h 1681163"/>
              <a:gd name="connsiteX34" fmla="*/ 452437 w 485775"/>
              <a:gd name="connsiteY34" fmla="*/ 1302544 h 1681163"/>
              <a:gd name="connsiteX35" fmla="*/ 457200 w 485775"/>
              <a:gd name="connsiteY35" fmla="*/ 1338263 h 1681163"/>
              <a:gd name="connsiteX36" fmla="*/ 450056 w 485775"/>
              <a:gd name="connsiteY36" fmla="*/ 1393031 h 1681163"/>
              <a:gd name="connsiteX37" fmla="*/ 433387 w 485775"/>
              <a:gd name="connsiteY37" fmla="*/ 1452563 h 1681163"/>
              <a:gd name="connsiteX38" fmla="*/ 407194 w 485775"/>
              <a:gd name="connsiteY38" fmla="*/ 1516856 h 1681163"/>
              <a:gd name="connsiteX39" fmla="*/ 383381 w 485775"/>
              <a:gd name="connsiteY39" fmla="*/ 1557338 h 1681163"/>
              <a:gd name="connsiteX40" fmla="*/ 347662 w 485775"/>
              <a:gd name="connsiteY40" fmla="*/ 1600200 h 1681163"/>
              <a:gd name="connsiteX41" fmla="*/ 311944 w 485775"/>
              <a:gd name="connsiteY41" fmla="*/ 1628775 h 1681163"/>
              <a:gd name="connsiteX42" fmla="*/ 266700 w 485775"/>
              <a:gd name="connsiteY42" fmla="*/ 1659731 h 1681163"/>
              <a:gd name="connsiteX43" fmla="*/ 242887 w 485775"/>
              <a:gd name="connsiteY43" fmla="*/ 1676400 h 1681163"/>
              <a:gd name="connsiteX44" fmla="*/ 226219 w 485775"/>
              <a:gd name="connsiteY44" fmla="*/ 1681163 h 1681163"/>
              <a:gd name="connsiteX45" fmla="*/ 207169 w 485775"/>
              <a:gd name="connsiteY45" fmla="*/ 1678781 h 1681163"/>
              <a:gd name="connsiteX46" fmla="*/ 190500 w 485775"/>
              <a:gd name="connsiteY46" fmla="*/ 1666875 h 1681163"/>
              <a:gd name="connsiteX47" fmla="*/ 171450 w 485775"/>
              <a:gd name="connsiteY47" fmla="*/ 1635919 h 1681163"/>
              <a:gd name="connsiteX48" fmla="*/ 207169 w 485775"/>
              <a:gd name="connsiteY48" fmla="*/ 1197769 h 1681163"/>
              <a:gd name="connsiteX49" fmla="*/ 211931 w 485775"/>
              <a:gd name="connsiteY49" fmla="*/ 1138238 h 1681163"/>
              <a:gd name="connsiteX50" fmla="*/ 209550 w 485775"/>
              <a:gd name="connsiteY50" fmla="*/ 733425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85775" h="1681163">
                <a:moveTo>
                  <a:pt x="209550" y="733425"/>
                </a:moveTo>
                <a:cubicBezTo>
                  <a:pt x="210344" y="636588"/>
                  <a:pt x="211137" y="539750"/>
                  <a:pt x="211931" y="442913"/>
                </a:cubicBezTo>
                <a:lnTo>
                  <a:pt x="207169" y="273844"/>
                </a:lnTo>
                <a:lnTo>
                  <a:pt x="197644" y="235744"/>
                </a:lnTo>
                <a:lnTo>
                  <a:pt x="171450" y="190500"/>
                </a:lnTo>
                <a:lnTo>
                  <a:pt x="150019" y="161925"/>
                </a:lnTo>
                <a:lnTo>
                  <a:pt x="119062" y="130969"/>
                </a:lnTo>
                <a:lnTo>
                  <a:pt x="80962" y="100013"/>
                </a:lnTo>
                <a:lnTo>
                  <a:pt x="42862" y="73819"/>
                </a:lnTo>
                <a:lnTo>
                  <a:pt x="26194" y="61913"/>
                </a:lnTo>
                <a:lnTo>
                  <a:pt x="7144" y="42863"/>
                </a:lnTo>
                <a:lnTo>
                  <a:pt x="0" y="21431"/>
                </a:lnTo>
                <a:lnTo>
                  <a:pt x="9525" y="7144"/>
                </a:lnTo>
                <a:lnTo>
                  <a:pt x="30956" y="0"/>
                </a:lnTo>
                <a:lnTo>
                  <a:pt x="80962" y="0"/>
                </a:lnTo>
                <a:lnTo>
                  <a:pt x="161925" y="7144"/>
                </a:lnTo>
                <a:lnTo>
                  <a:pt x="238125" y="23813"/>
                </a:lnTo>
                <a:lnTo>
                  <a:pt x="292894" y="40481"/>
                </a:lnTo>
                <a:lnTo>
                  <a:pt x="364331" y="69056"/>
                </a:lnTo>
                <a:lnTo>
                  <a:pt x="423862" y="102394"/>
                </a:lnTo>
                <a:lnTo>
                  <a:pt x="452437" y="123825"/>
                </a:lnTo>
                <a:lnTo>
                  <a:pt x="466725" y="138113"/>
                </a:lnTo>
                <a:lnTo>
                  <a:pt x="478631" y="159544"/>
                </a:lnTo>
                <a:lnTo>
                  <a:pt x="485775" y="183356"/>
                </a:lnTo>
                <a:lnTo>
                  <a:pt x="485775" y="214313"/>
                </a:lnTo>
                <a:lnTo>
                  <a:pt x="481012" y="238125"/>
                </a:lnTo>
                <a:lnTo>
                  <a:pt x="459581" y="292894"/>
                </a:lnTo>
                <a:lnTo>
                  <a:pt x="433387" y="438150"/>
                </a:lnTo>
                <a:lnTo>
                  <a:pt x="433387" y="623888"/>
                </a:lnTo>
                <a:lnTo>
                  <a:pt x="433387" y="907256"/>
                </a:lnTo>
                <a:lnTo>
                  <a:pt x="433387" y="1052513"/>
                </a:lnTo>
                <a:lnTo>
                  <a:pt x="435769" y="1126331"/>
                </a:lnTo>
                <a:lnTo>
                  <a:pt x="440531" y="1197769"/>
                </a:lnTo>
                <a:lnTo>
                  <a:pt x="445294" y="1252538"/>
                </a:lnTo>
                <a:lnTo>
                  <a:pt x="452437" y="1302544"/>
                </a:lnTo>
                <a:lnTo>
                  <a:pt x="457200" y="1338263"/>
                </a:lnTo>
                <a:lnTo>
                  <a:pt x="450056" y="1393031"/>
                </a:lnTo>
                <a:lnTo>
                  <a:pt x="433387" y="1452563"/>
                </a:lnTo>
                <a:lnTo>
                  <a:pt x="407194" y="1516856"/>
                </a:lnTo>
                <a:lnTo>
                  <a:pt x="383381" y="1557338"/>
                </a:lnTo>
                <a:lnTo>
                  <a:pt x="347662" y="1600200"/>
                </a:lnTo>
                <a:lnTo>
                  <a:pt x="311944" y="1628775"/>
                </a:lnTo>
                <a:lnTo>
                  <a:pt x="266700" y="1659731"/>
                </a:lnTo>
                <a:lnTo>
                  <a:pt x="242887" y="1676400"/>
                </a:lnTo>
                <a:lnTo>
                  <a:pt x="226219" y="1681163"/>
                </a:lnTo>
                <a:lnTo>
                  <a:pt x="207169" y="1678781"/>
                </a:lnTo>
                <a:lnTo>
                  <a:pt x="190500" y="1666875"/>
                </a:lnTo>
                <a:lnTo>
                  <a:pt x="171450" y="1635919"/>
                </a:lnTo>
                <a:lnTo>
                  <a:pt x="207169" y="1197769"/>
                </a:lnTo>
                <a:lnTo>
                  <a:pt x="211931" y="1138238"/>
                </a:lnTo>
                <a:cubicBezTo>
                  <a:pt x="211137" y="1014413"/>
                  <a:pt x="210344" y="890588"/>
                  <a:pt x="209550" y="733425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A4B7E419-D34F-4E34-AC60-D7435DBD135B}"/>
              </a:ext>
            </a:extLst>
          </p:cNvPr>
          <p:cNvSpPr/>
          <p:nvPr/>
        </p:nvSpPr>
        <p:spPr>
          <a:xfrm>
            <a:off x="6186489" y="5657851"/>
            <a:ext cx="642937" cy="544513"/>
          </a:xfrm>
          <a:custGeom>
            <a:avLst/>
            <a:gdLst>
              <a:gd name="connsiteX0" fmla="*/ 257175 w 642937"/>
              <a:gd name="connsiteY0" fmla="*/ 61913 h 545306"/>
              <a:gd name="connsiteX1" fmla="*/ 161925 w 642937"/>
              <a:gd name="connsiteY1" fmla="*/ 35719 h 545306"/>
              <a:gd name="connsiteX2" fmla="*/ 73818 w 642937"/>
              <a:gd name="connsiteY2" fmla="*/ 9525 h 545306"/>
              <a:gd name="connsiteX3" fmla="*/ 30956 w 642937"/>
              <a:gd name="connsiteY3" fmla="*/ 0 h 545306"/>
              <a:gd name="connsiteX4" fmla="*/ 9525 w 642937"/>
              <a:gd name="connsiteY4" fmla="*/ 0 h 545306"/>
              <a:gd name="connsiteX5" fmla="*/ 0 w 642937"/>
              <a:gd name="connsiteY5" fmla="*/ 7144 h 545306"/>
              <a:gd name="connsiteX6" fmla="*/ 4762 w 642937"/>
              <a:gd name="connsiteY6" fmla="*/ 19050 h 545306"/>
              <a:gd name="connsiteX7" fmla="*/ 40481 w 642937"/>
              <a:gd name="connsiteY7" fmla="*/ 52388 h 545306"/>
              <a:gd name="connsiteX8" fmla="*/ 126206 w 642937"/>
              <a:gd name="connsiteY8" fmla="*/ 102394 h 545306"/>
              <a:gd name="connsiteX9" fmla="*/ 207168 w 642937"/>
              <a:gd name="connsiteY9" fmla="*/ 157163 h 545306"/>
              <a:gd name="connsiteX10" fmla="*/ 285750 w 642937"/>
              <a:gd name="connsiteY10" fmla="*/ 214313 h 545306"/>
              <a:gd name="connsiteX11" fmla="*/ 338137 w 642937"/>
              <a:gd name="connsiteY11" fmla="*/ 257175 h 545306"/>
              <a:gd name="connsiteX12" fmla="*/ 409575 w 642937"/>
              <a:gd name="connsiteY12" fmla="*/ 321469 h 545306"/>
              <a:gd name="connsiteX13" fmla="*/ 469106 w 642937"/>
              <a:gd name="connsiteY13" fmla="*/ 385763 h 545306"/>
              <a:gd name="connsiteX14" fmla="*/ 511968 w 642937"/>
              <a:gd name="connsiteY14" fmla="*/ 435769 h 545306"/>
              <a:gd name="connsiteX15" fmla="*/ 557212 w 642937"/>
              <a:gd name="connsiteY15" fmla="*/ 507206 h 545306"/>
              <a:gd name="connsiteX16" fmla="*/ 583406 w 642937"/>
              <a:gd name="connsiteY16" fmla="*/ 540544 h 545306"/>
              <a:gd name="connsiteX17" fmla="*/ 609600 w 642937"/>
              <a:gd name="connsiteY17" fmla="*/ 545306 h 545306"/>
              <a:gd name="connsiteX18" fmla="*/ 642937 w 642937"/>
              <a:gd name="connsiteY18" fmla="*/ 528638 h 545306"/>
              <a:gd name="connsiteX19" fmla="*/ 595312 w 642937"/>
              <a:gd name="connsiteY19" fmla="*/ 38100 h 545306"/>
              <a:gd name="connsiteX20" fmla="*/ 585787 w 642937"/>
              <a:gd name="connsiteY20" fmla="*/ 80963 h 545306"/>
              <a:gd name="connsiteX21" fmla="*/ 571500 w 642937"/>
              <a:gd name="connsiteY21" fmla="*/ 102394 h 545306"/>
              <a:gd name="connsiteX22" fmla="*/ 545306 w 642937"/>
              <a:gd name="connsiteY22" fmla="*/ 121444 h 545306"/>
              <a:gd name="connsiteX23" fmla="*/ 519112 w 642937"/>
              <a:gd name="connsiteY23" fmla="*/ 128588 h 545306"/>
              <a:gd name="connsiteX24" fmla="*/ 473868 w 642937"/>
              <a:gd name="connsiteY24" fmla="*/ 123825 h 545306"/>
              <a:gd name="connsiteX25" fmla="*/ 414337 w 642937"/>
              <a:gd name="connsiteY25" fmla="*/ 109538 h 545306"/>
              <a:gd name="connsiteX26" fmla="*/ 257175 w 642937"/>
              <a:gd name="connsiteY26" fmla="*/ 61913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2937" h="545306">
                <a:moveTo>
                  <a:pt x="257175" y="61913"/>
                </a:moveTo>
                <a:lnTo>
                  <a:pt x="161925" y="35719"/>
                </a:lnTo>
                <a:lnTo>
                  <a:pt x="73818" y="9525"/>
                </a:lnTo>
                <a:lnTo>
                  <a:pt x="30956" y="0"/>
                </a:lnTo>
                <a:lnTo>
                  <a:pt x="9525" y="0"/>
                </a:lnTo>
                <a:lnTo>
                  <a:pt x="0" y="7144"/>
                </a:lnTo>
                <a:lnTo>
                  <a:pt x="4762" y="19050"/>
                </a:lnTo>
                <a:lnTo>
                  <a:pt x="40481" y="52388"/>
                </a:lnTo>
                <a:lnTo>
                  <a:pt x="126206" y="102394"/>
                </a:lnTo>
                <a:lnTo>
                  <a:pt x="207168" y="157163"/>
                </a:lnTo>
                <a:lnTo>
                  <a:pt x="285750" y="214313"/>
                </a:lnTo>
                <a:lnTo>
                  <a:pt x="338137" y="257175"/>
                </a:lnTo>
                <a:lnTo>
                  <a:pt x="409575" y="321469"/>
                </a:lnTo>
                <a:lnTo>
                  <a:pt x="469106" y="385763"/>
                </a:lnTo>
                <a:lnTo>
                  <a:pt x="511968" y="435769"/>
                </a:lnTo>
                <a:lnTo>
                  <a:pt x="557212" y="507206"/>
                </a:lnTo>
                <a:lnTo>
                  <a:pt x="583406" y="540544"/>
                </a:lnTo>
                <a:lnTo>
                  <a:pt x="609600" y="545306"/>
                </a:lnTo>
                <a:lnTo>
                  <a:pt x="642937" y="528638"/>
                </a:lnTo>
                <a:lnTo>
                  <a:pt x="595312" y="38100"/>
                </a:lnTo>
                <a:lnTo>
                  <a:pt x="585787" y="80963"/>
                </a:lnTo>
                <a:lnTo>
                  <a:pt x="571500" y="102394"/>
                </a:lnTo>
                <a:lnTo>
                  <a:pt x="545306" y="121444"/>
                </a:lnTo>
                <a:lnTo>
                  <a:pt x="519112" y="128588"/>
                </a:lnTo>
                <a:lnTo>
                  <a:pt x="473868" y="123825"/>
                </a:lnTo>
                <a:lnTo>
                  <a:pt x="414337" y="109538"/>
                </a:lnTo>
                <a:lnTo>
                  <a:pt x="257175" y="619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4C0A4EC4-1765-4BAA-8CB7-DF6AA3C634D8}"/>
              </a:ext>
            </a:extLst>
          </p:cNvPr>
          <p:cNvSpPr/>
          <p:nvPr/>
        </p:nvSpPr>
        <p:spPr>
          <a:xfrm>
            <a:off x="5214938" y="5170488"/>
            <a:ext cx="558800" cy="582612"/>
          </a:xfrm>
          <a:custGeom>
            <a:avLst/>
            <a:gdLst>
              <a:gd name="connsiteX0" fmla="*/ 214312 w 559593"/>
              <a:gd name="connsiteY0" fmla="*/ 92869 h 583406"/>
              <a:gd name="connsiteX1" fmla="*/ 290512 w 559593"/>
              <a:gd name="connsiteY1" fmla="*/ 123825 h 583406"/>
              <a:gd name="connsiteX2" fmla="*/ 357187 w 559593"/>
              <a:gd name="connsiteY2" fmla="*/ 147637 h 583406"/>
              <a:gd name="connsiteX3" fmla="*/ 428625 w 559593"/>
              <a:gd name="connsiteY3" fmla="*/ 171450 h 583406"/>
              <a:gd name="connsiteX4" fmla="*/ 454818 w 559593"/>
              <a:gd name="connsiteY4" fmla="*/ 180975 h 583406"/>
              <a:gd name="connsiteX5" fmla="*/ 516731 w 559593"/>
              <a:gd name="connsiteY5" fmla="*/ 264319 h 583406"/>
              <a:gd name="connsiteX6" fmla="*/ 535781 w 559593"/>
              <a:gd name="connsiteY6" fmla="*/ 307181 h 583406"/>
              <a:gd name="connsiteX7" fmla="*/ 550068 w 559593"/>
              <a:gd name="connsiteY7" fmla="*/ 352425 h 583406"/>
              <a:gd name="connsiteX8" fmla="*/ 557212 w 559593"/>
              <a:gd name="connsiteY8" fmla="*/ 402431 h 583406"/>
              <a:gd name="connsiteX9" fmla="*/ 559593 w 559593"/>
              <a:gd name="connsiteY9" fmla="*/ 450056 h 583406"/>
              <a:gd name="connsiteX10" fmla="*/ 552450 w 559593"/>
              <a:gd name="connsiteY10" fmla="*/ 490537 h 583406"/>
              <a:gd name="connsiteX11" fmla="*/ 538162 w 559593"/>
              <a:gd name="connsiteY11" fmla="*/ 540544 h 583406"/>
              <a:gd name="connsiteX12" fmla="*/ 521493 w 559593"/>
              <a:gd name="connsiteY12" fmla="*/ 569119 h 583406"/>
              <a:gd name="connsiteX13" fmla="*/ 509587 w 559593"/>
              <a:gd name="connsiteY13" fmla="*/ 578644 h 583406"/>
              <a:gd name="connsiteX14" fmla="*/ 490537 w 559593"/>
              <a:gd name="connsiteY14" fmla="*/ 583406 h 583406"/>
              <a:gd name="connsiteX15" fmla="*/ 471487 w 559593"/>
              <a:gd name="connsiteY15" fmla="*/ 583406 h 583406"/>
              <a:gd name="connsiteX16" fmla="*/ 435768 w 559593"/>
              <a:gd name="connsiteY16" fmla="*/ 571500 h 583406"/>
              <a:gd name="connsiteX17" fmla="*/ 395287 w 559593"/>
              <a:gd name="connsiteY17" fmla="*/ 545306 h 583406"/>
              <a:gd name="connsiteX18" fmla="*/ 361950 w 559593"/>
              <a:gd name="connsiteY18" fmla="*/ 516731 h 583406"/>
              <a:gd name="connsiteX19" fmla="*/ 304800 w 559593"/>
              <a:gd name="connsiteY19" fmla="*/ 457200 h 583406"/>
              <a:gd name="connsiteX20" fmla="*/ 257175 w 559593"/>
              <a:gd name="connsiteY20" fmla="*/ 402431 h 583406"/>
              <a:gd name="connsiteX21" fmla="*/ 180975 w 559593"/>
              <a:gd name="connsiteY21" fmla="*/ 307181 h 583406"/>
              <a:gd name="connsiteX22" fmla="*/ 85725 w 559593"/>
              <a:gd name="connsiteY22" fmla="*/ 166687 h 583406"/>
              <a:gd name="connsiteX23" fmla="*/ 16668 w 559593"/>
              <a:gd name="connsiteY23" fmla="*/ 54769 h 583406"/>
              <a:gd name="connsiteX24" fmla="*/ 4762 w 559593"/>
              <a:gd name="connsiteY24" fmla="*/ 28575 h 583406"/>
              <a:gd name="connsiteX25" fmla="*/ 0 w 559593"/>
              <a:gd name="connsiteY25" fmla="*/ 11906 h 583406"/>
              <a:gd name="connsiteX26" fmla="*/ 4762 w 559593"/>
              <a:gd name="connsiteY26" fmla="*/ 0 h 583406"/>
              <a:gd name="connsiteX27" fmla="*/ 26193 w 559593"/>
              <a:gd name="connsiteY27" fmla="*/ 2381 h 583406"/>
              <a:gd name="connsiteX28" fmla="*/ 73818 w 559593"/>
              <a:gd name="connsiteY28" fmla="*/ 23812 h 583406"/>
              <a:gd name="connsiteX29" fmla="*/ 145256 w 559593"/>
              <a:gd name="connsiteY29" fmla="*/ 64294 h 583406"/>
              <a:gd name="connsiteX30" fmla="*/ 214312 w 559593"/>
              <a:gd name="connsiteY30" fmla="*/ 92869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59593" h="583406">
                <a:moveTo>
                  <a:pt x="214312" y="92869"/>
                </a:moveTo>
                <a:lnTo>
                  <a:pt x="290512" y="123825"/>
                </a:lnTo>
                <a:lnTo>
                  <a:pt x="357187" y="147637"/>
                </a:lnTo>
                <a:lnTo>
                  <a:pt x="428625" y="171450"/>
                </a:lnTo>
                <a:lnTo>
                  <a:pt x="454818" y="180975"/>
                </a:lnTo>
                <a:lnTo>
                  <a:pt x="516731" y="264319"/>
                </a:lnTo>
                <a:lnTo>
                  <a:pt x="535781" y="307181"/>
                </a:lnTo>
                <a:lnTo>
                  <a:pt x="550068" y="352425"/>
                </a:lnTo>
                <a:lnTo>
                  <a:pt x="557212" y="402431"/>
                </a:lnTo>
                <a:lnTo>
                  <a:pt x="559593" y="450056"/>
                </a:lnTo>
                <a:lnTo>
                  <a:pt x="552450" y="490537"/>
                </a:lnTo>
                <a:lnTo>
                  <a:pt x="538162" y="540544"/>
                </a:lnTo>
                <a:lnTo>
                  <a:pt x="521493" y="569119"/>
                </a:lnTo>
                <a:lnTo>
                  <a:pt x="509587" y="578644"/>
                </a:lnTo>
                <a:lnTo>
                  <a:pt x="490537" y="583406"/>
                </a:lnTo>
                <a:lnTo>
                  <a:pt x="471487" y="583406"/>
                </a:lnTo>
                <a:lnTo>
                  <a:pt x="435768" y="571500"/>
                </a:lnTo>
                <a:lnTo>
                  <a:pt x="395287" y="545306"/>
                </a:lnTo>
                <a:lnTo>
                  <a:pt x="361950" y="516731"/>
                </a:lnTo>
                <a:lnTo>
                  <a:pt x="304800" y="457200"/>
                </a:lnTo>
                <a:lnTo>
                  <a:pt x="257175" y="402431"/>
                </a:lnTo>
                <a:lnTo>
                  <a:pt x="180975" y="307181"/>
                </a:lnTo>
                <a:lnTo>
                  <a:pt x="85725" y="166687"/>
                </a:lnTo>
                <a:lnTo>
                  <a:pt x="16668" y="54769"/>
                </a:lnTo>
                <a:lnTo>
                  <a:pt x="4762" y="28575"/>
                </a:lnTo>
                <a:lnTo>
                  <a:pt x="0" y="11906"/>
                </a:lnTo>
                <a:lnTo>
                  <a:pt x="4762" y="0"/>
                </a:lnTo>
                <a:lnTo>
                  <a:pt x="26193" y="2381"/>
                </a:lnTo>
                <a:lnTo>
                  <a:pt x="73818" y="23812"/>
                </a:lnTo>
                <a:lnTo>
                  <a:pt x="145256" y="64294"/>
                </a:lnTo>
                <a:lnTo>
                  <a:pt x="214312" y="928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E0EFAE97-AE23-441B-9333-15AD0574DF80}"/>
              </a:ext>
            </a:extLst>
          </p:cNvPr>
          <p:cNvGrpSpPr/>
          <p:nvPr/>
        </p:nvGrpSpPr>
        <p:grpSpPr>
          <a:xfrm>
            <a:off x="4025901" y="1400175"/>
            <a:ext cx="4375149" cy="4805364"/>
            <a:chOff x="4025901" y="1400175"/>
            <a:chExt cx="4375149" cy="4805364"/>
          </a:xfrm>
        </p:grpSpPr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21400769-378D-4650-962F-E2E4EEA85317}"/>
                </a:ext>
              </a:extLst>
            </p:cNvPr>
            <p:cNvSpPr/>
            <p:nvPr/>
          </p:nvSpPr>
          <p:spPr>
            <a:xfrm>
              <a:off x="5800725" y="1493838"/>
              <a:ext cx="541338" cy="615950"/>
            </a:xfrm>
            <a:custGeom>
              <a:avLst/>
              <a:gdLst>
                <a:gd name="connsiteX0" fmla="*/ 228600 w 540544"/>
                <a:gd name="connsiteY0" fmla="*/ 352425 h 616744"/>
                <a:gd name="connsiteX1" fmla="*/ 169069 w 540544"/>
                <a:gd name="connsiteY1" fmla="*/ 273844 h 616744"/>
                <a:gd name="connsiteX2" fmla="*/ 107156 w 540544"/>
                <a:gd name="connsiteY2" fmla="*/ 188119 h 616744"/>
                <a:gd name="connsiteX3" fmla="*/ 54769 w 540544"/>
                <a:gd name="connsiteY3" fmla="*/ 116681 h 616744"/>
                <a:gd name="connsiteX4" fmla="*/ 14288 w 540544"/>
                <a:gd name="connsiteY4" fmla="*/ 57150 h 616744"/>
                <a:gd name="connsiteX5" fmla="*/ 0 w 540544"/>
                <a:gd name="connsiteY5" fmla="*/ 23812 h 616744"/>
                <a:gd name="connsiteX6" fmla="*/ 0 w 540544"/>
                <a:gd name="connsiteY6" fmla="*/ 11906 h 616744"/>
                <a:gd name="connsiteX7" fmla="*/ 2381 w 540544"/>
                <a:gd name="connsiteY7" fmla="*/ 4762 h 616744"/>
                <a:gd name="connsiteX8" fmla="*/ 11906 w 540544"/>
                <a:gd name="connsiteY8" fmla="*/ 0 h 616744"/>
                <a:gd name="connsiteX9" fmla="*/ 50006 w 540544"/>
                <a:gd name="connsiteY9" fmla="*/ 9525 h 616744"/>
                <a:gd name="connsiteX10" fmla="*/ 128588 w 540544"/>
                <a:gd name="connsiteY10" fmla="*/ 47625 h 616744"/>
                <a:gd name="connsiteX11" fmla="*/ 207169 w 540544"/>
                <a:gd name="connsiteY11" fmla="*/ 92869 h 616744"/>
                <a:gd name="connsiteX12" fmla="*/ 290513 w 540544"/>
                <a:gd name="connsiteY12" fmla="*/ 135731 h 616744"/>
                <a:gd name="connsiteX13" fmla="*/ 376238 w 540544"/>
                <a:gd name="connsiteY13" fmla="*/ 173831 h 616744"/>
                <a:gd name="connsiteX14" fmla="*/ 414338 w 540544"/>
                <a:gd name="connsiteY14" fmla="*/ 190500 h 616744"/>
                <a:gd name="connsiteX15" fmla="*/ 431006 w 540544"/>
                <a:gd name="connsiteY15" fmla="*/ 200025 h 616744"/>
                <a:gd name="connsiteX16" fmla="*/ 452438 w 540544"/>
                <a:gd name="connsiteY16" fmla="*/ 221456 h 616744"/>
                <a:gd name="connsiteX17" fmla="*/ 488156 w 540544"/>
                <a:gd name="connsiteY17" fmla="*/ 271462 h 616744"/>
                <a:gd name="connsiteX18" fmla="*/ 511969 w 540544"/>
                <a:gd name="connsiteY18" fmla="*/ 319087 h 616744"/>
                <a:gd name="connsiteX19" fmla="*/ 528638 w 540544"/>
                <a:gd name="connsiteY19" fmla="*/ 376237 h 616744"/>
                <a:gd name="connsiteX20" fmla="*/ 535781 w 540544"/>
                <a:gd name="connsiteY20" fmla="*/ 414337 h 616744"/>
                <a:gd name="connsiteX21" fmla="*/ 540544 w 540544"/>
                <a:gd name="connsiteY21" fmla="*/ 454819 h 616744"/>
                <a:gd name="connsiteX22" fmla="*/ 533400 w 540544"/>
                <a:gd name="connsiteY22" fmla="*/ 507206 h 616744"/>
                <a:gd name="connsiteX23" fmla="*/ 519113 w 540544"/>
                <a:gd name="connsiteY23" fmla="*/ 545306 h 616744"/>
                <a:gd name="connsiteX24" fmla="*/ 492919 w 540544"/>
                <a:gd name="connsiteY24" fmla="*/ 592931 h 616744"/>
                <a:gd name="connsiteX25" fmla="*/ 478631 w 540544"/>
                <a:gd name="connsiteY25" fmla="*/ 607219 h 616744"/>
                <a:gd name="connsiteX26" fmla="*/ 457200 w 540544"/>
                <a:gd name="connsiteY26" fmla="*/ 616744 h 616744"/>
                <a:gd name="connsiteX27" fmla="*/ 423863 w 540544"/>
                <a:gd name="connsiteY27" fmla="*/ 581025 h 616744"/>
                <a:gd name="connsiteX28" fmla="*/ 371475 w 540544"/>
                <a:gd name="connsiteY28" fmla="*/ 523875 h 616744"/>
                <a:gd name="connsiteX29" fmla="*/ 328613 w 540544"/>
                <a:gd name="connsiteY29" fmla="*/ 476250 h 616744"/>
                <a:gd name="connsiteX30" fmla="*/ 228600 w 540544"/>
                <a:gd name="connsiteY30" fmla="*/ 352425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0544" h="616744">
                  <a:moveTo>
                    <a:pt x="228600" y="352425"/>
                  </a:moveTo>
                  <a:lnTo>
                    <a:pt x="169069" y="273844"/>
                  </a:lnTo>
                  <a:lnTo>
                    <a:pt x="107156" y="188119"/>
                  </a:lnTo>
                  <a:lnTo>
                    <a:pt x="54769" y="116681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50006" y="9525"/>
                  </a:lnTo>
                  <a:lnTo>
                    <a:pt x="128588" y="47625"/>
                  </a:lnTo>
                  <a:lnTo>
                    <a:pt x="207169" y="92869"/>
                  </a:lnTo>
                  <a:lnTo>
                    <a:pt x="290513" y="135731"/>
                  </a:lnTo>
                  <a:lnTo>
                    <a:pt x="376238" y="173831"/>
                  </a:lnTo>
                  <a:lnTo>
                    <a:pt x="414338" y="190500"/>
                  </a:lnTo>
                  <a:lnTo>
                    <a:pt x="431006" y="200025"/>
                  </a:lnTo>
                  <a:lnTo>
                    <a:pt x="452438" y="221456"/>
                  </a:lnTo>
                  <a:lnTo>
                    <a:pt x="488156" y="271462"/>
                  </a:lnTo>
                  <a:lnTo>
                    <a:pt x="511969" y="319087"/>
                  </a:lnTo>
                  <a:lnTo>
                    <a:pt x="528638" y="376237"/>
                  </a:lnTo>
                  <a:lnTo>
                    <a:pt x="535781" y="414337"/>
                  </a:lnTo>
                  <a:lnTo>
                    <a:pt x="540544" y="454819"/>
                  </a:lnTo>
                  <a:lnTo>
                    <a:pt x="533400" y="507206"/>
                  </a:lnTo>
                  <a:lnTo>
                    <a:pt x="519113" y="545306"/>
                  </a:lnTo>
                  <a:lnTo>
                    <a:pt x="492919" y="592931"/>
                  </a:lnTo>
                  <a:lnTo>
                    <a:pt x="478631" y="607219"/>
                  </a:lnTo>
                  <a:lnTo>
                    <a:pt x="457200" y="616744"/>
                  </a:lnTo>
                  <a:lnTo>
                    <a:pt x="423863" y="581025"/>
                  </a:lnTo>
                  <a:lnTo>
                    <a:pt x="371475" y="523875"/>
                  </a:lnTo>
                  <a:lnTo>
                    <a:pt x="328613" y="476250"/>
                  </a:lnTo>
                  <a:lnTo>
                    <a:pt x="228600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6">
              <a:extLst>
                <a:ext uri="{FF2B5EF4-FFF2-40B4-BE49-F238E27FC236}">
                  <a16:creationId xmlns:a16="http://schemas.microsoft.com/office/drawing/2014/main" id="{C2FDE0E8-D198-4A7F-83AB-282BD929770E}"/>
                </a:ext>
              </a:extLst>
            </p:cNvPr>
            <p:cNvSpPr/>
            <p:nvPr/>
          </p:nvSpPr>
          <p:spPr>
            <a:xfrm>
              <a:off x="4278314" y="1712913"/>
              <a:ext cx="708025" cy="488950"/>
            </a:xfrm>
            <a:custGeom>
              <a:avLst/>
              <a:gdLst>
                <a:gd name="connsiteX0" fmla="*/ 300038 w 707232"/>
                <a:gd name="connsiteY0" fmla="*/ 321469 h 490537"/>
                <a:gd name="connsiteX1" fmla="*/ 357188 w 707232"/>
                <a:gd name="connsiteY1" fmla="*/ 361950 h 490537"/>
                <a:gd name="connsiteX2" fmla="*/ 407194 w 707232"/>
                <a:gd name="connsiteY2" fmla="*/ 395287 h 490537"/>
                <a:gd name="connsiteX3" fmla="*/ 459582 w 707232"/>
                <a:gd name="connsiteY3" fmla="*/ 428625 h 490537"/>
                <a:gd name="connsiteX4" fmla="*/ 509588 w 707232"/>
                <a:gd name="connsiteY4" fmla="*/ 457200 h 490537"/>
                <a:gd name="connsiteX5" fmla="*/ 550069 w 707232"/>
                <a:gd name="connsiteY5" fmla="*/ 476250 h 490537"/>
                <a:gd name="connsiteX6" fmla="*/ 585788 w 707232"/>
                <a:gd name="connsiteY6" fmla="*/ 485775 h 490537"/>
                <a:gd name="connsiteX7" fmla="*/ 619125 w 707232"/>
                <a:gd name="connsiteY7" fmla="*/ 490537 h 490537"/>
                <a:gd name="connsiteX8" fmla="*/ 645319 w 707232"/>
                <a:gd name="connsiteY8" fmla="*/ 488156 h 490537"/>
                <a:gd name="connsiteX9" fmla="*/ 666750 w 707232"/>
                <a:gd name="connsiteY9" fmla="*/ 483394 h 490537"/>
                <a:gd name="connsiteX10" fmla="*/ 688182 w 707232"/>
                <a:gd name="connsiteY10" fmla="*/ 469106 h 490537"/>
                <a:gd name="connsiteX11" fmla="*/ 697707 w 707232"/>
                <a:gd name="connsiteY11" fmla="*/ 454819 h 490537"/>
                <a:gd name="connsiteX12" fmla="*/ 707232 w 707232"/>
                <a:gd name="connsiteY12" fmla="*/ 435769 h 490537"/>
                <a:gd name="connsiteX13" fmla="*/ 704850 w 707232"/>
                <a:gd name="connsiteY13" fmla="*/ 397669 h 490537"/>
                <a:gd name="connsiteX14" fmla="*/ 692944 w 707232"/>
                <a:gd name="connsiteY14" fmla="*/ 359569 h 490537"/>
                <a:gd name="connsiteX15" fmla="*/ 676275 w 707232"/>
                <a:gd name="connsiteY15" fmla="*/ 316706 h 490537"/>
                <a:gd name="connsiteX16" fmla="*/ 650082 w 707232"/>
                <a:gd name="connsiteY16" fmla="*/ 269081 h 490537"/>
                <a:gd name="connsiteX17" fmla="*/ 616744 w 707232"/>
                <a:gd name="connsiteY17" fmla="*/ 223837 h 490537"/>
                <a:gd name="connsiteX18" fmla="*/ 578644 w 707232"/>
                <a:gd name="connsiteY18" fmla="*/ 188119 h 490537"/>
                <a:gd name="connsiteX19" fmla="*/ 542925 w 707232"/>
                <a:gd name="connsiteY19" fmla="*/ 159544 h 490537"/>
                <a:gd name="connsiteX20" fmla="*/ 497682 w 707232"/>
                <a:gd name="connsiteY20" fmla="*/ 133350 h 490537"/>
                <a:gd name="connsiteX21" fmla="*/ 459582 w 707232"/>
                <a:gd name="connsiteY21" fmla="*/ 116681 h 490537"/>
                <a:gd name="connsiteX22" fmla="*/ 431007 w 707232"/>
                <a:gd name="connsiteY22" fmla="*/ 111919 h 490537"/>
                <a:gd name="connsiteX23" fmla="*/ 359569 w 707232"/>
                <a:gd name="connsiteY23" fmla="*/ 102394 h 490537"/>
                <a:gd name="connsiteX24" fmla="*/ 261938 w 707232"/>
                <a:gd name="connsiteY24" fmla="*/ 88106 h 490537"/>
                <a:gd name="connsiteX25" fmla="*/ 207169 w 707232"/>
                <a:gd name="connsiteY25" fmla="*/ 73819 h 490537"/>
                <a:gd name="connsiteX26" fmla="*/ 140494 w 707232"/>
                <a:gd name="connsiteY26" fmla="*/ 54769 h 490537"/>
                <a:gd name="connsiteX27" fmla="*/ 80963 w 707232"/>
                <a:gd name="connsiteY27" fmla="*/ 28575 h 490537"/>
                <a:gd name="connsiteX28" fmla="*/ 42863 w 707232"/>
                <a:gd name="connsiteY28" fmla="*/ 7144 h 490537"/>
                <a:gd name="connsiteX29" fmla="*/ 19050 w 707232"/>
                <a:gd name="connsiteY29" fmla="*/ 0 h 490537"/>
                <a:gd name="connsiteX30" fmla="*/ 4763 w 707232"/>
                <a:gd name="connsiteY30" fmla="*/ 0 h 490537"/>
                <a:gd name="connsiteX31" fmla="*/ 0 w 707232"/>
                <a:gd name="connsiteY31" fmla="*/ 4762 h 490537"/>
                <a:gd name="connsiteX32" fmla="*/ 2382 w 707232"/>
                <a:gd name="connsiteY32" fmla="*/ 23812 h 490537"/>
                <a:gd name="connsiteX33" fmla="*/ 21432 w 707232"/>
                <a:gd name="connsiteY33" fmla="*/ 59531 h 490537"/>
                <a:gd name="connsiteX34" fmla="*/ 61913 w 707232"/>
                <a:gd name="connsiteY34" fmla="*/ 104775 h 490537"/>
                <a:gd name="connsiteX35" fmla="*/ 154782 w 707232"/>
                <a:gd name="connsiteY35" fmla="*/ 197644 h 490537"/>
                <a:gd name="connsiteX36" fmla="*/ 233363 w 707232"/>
                <a:gd name="connsiteY36" fmla="*/ 269081 h 490537"/>
                <a:gd name="connsiteX37" fmla="*/ 300038 w 707232"/>
                <a:gd name="connsiteY37" fmla="*/ 321469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490537">
                  <a:moveTo>
                    <a:pt x="300038" y="321469"/>
                  </a:moveTo>
                  <a:lnTo>
                    <a:pt x="357188" y="361950"/>
                  </a:lnTo>
                  <a:lnTo>
                    <a:pt x="407194" y="395287"/>
                  </a:lnTo>
                  <a:lnTo>
                    <a:pt x="459582" y="428625"/>
                  </a:lnTo>
                  <a:lnTo>
                    <a:pt x="509588" y="457200"/>
                  </a:lnTo>
                  <a:lnTo>
                    <a:pt x="550069" y="476250"/>
                  </a:lnTo>
                  <a:lnTo>
                    <a:pt x="585788" y="485775"/>
                  </a:lnTo>
                  <a:lnTo>
                    <a:pt x="619125" y="490537"/>
                  </a:lnTo>
                  <a:lnTo>
                    <a:pt x="645319" y="488156"/>
                  </a:lnTo>
                  <a:lnTo>
                    <a:pt x="666750" y="483394"/>
                  </a:lnTo>
                  <a:lnTo>
                    <a:pt x="688182" y="469106"/>
                  </a:lnTo>
                  <a:lnTo>
                    <a:pt x="697707" y="454819"/>
                  </a:lnTo>
                  <a:lnTo>
                    <a:pt x="707232" y="435769"/>
                  </a:lnTo>
                  <a:lnTo>
                    <a:pt x="704850" y="397669"/>
                  </a:lnTo>
                  <a:lnTo>
                    <a:pt x="692944" y="359569"/>
                  </a:lnTo>
                  <a:lnTo>
                    <a:pt x="676275" y="316706"/>
                  </a:lnTo>
                  <a:lnTo>
                    <a:pt x="650082" y="269081"/>
                  </a:lnTo>
                  <a:lnTo>
                    <a:pt x="616744" y="223837"/>
                  </a:lnTo>
                  <a:lnTo>
                    <a:pt x="578644" y="188119"/>
                  </a:lnTo>
                  <a:lnTo>
                    <a:pt x="542925" y="159544"/>
                  </a:lnTo>
                  <a:lnTo>
                    <a:pt x="497682" y="133350"/>
                  </a:lnTo>
                  <a:lnTo>
                    <a:pt x="459582" y="116681"/>
                  </a:lnTo>
                  <a:lnTo>
                    <a:pt x="431007" y="111919"/>
                  </a:lnTo>
                  <a:lnTo>
                    <a:pt x="359569" y="102394"/>
                  </a:lnTo>
                  <a:lnTo>
                    <a:pt x="261938" y="88106"/>
                  </a:lnTo>
                  <a:lnTo>
                    <a:pt x="207169" y="73819"/>
                  </a:lnTo>
                  <a:lnTo>
                    <a:pt x="140494" y="54769"/>
                  </a:lnTo>
                  <a:lnTo>
                    <a:pt x="80963" y="28575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2382" y="23812"/>
                  </a:lnTo>
                  <a:lnTo>
                    <a:pt x="21432" y="59531"/>
                  </a:lnTo>
                  <a:lnTo>
                    <a:pt x="61913" y="104775"/>
                  </a:lnTo>
                  <a:lnTo>
                    <a:pt x="154782" y="197644"/>
                  </a:lnTo>
                  <a:lnTo>
                    <a:pt x="233363" y="269081"/>
                  </a:lnTo>
                  <a:lnTo>
                    <a:pt x="300038" y="321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1">
              <a:extLst>
                <a:ext uri="{FF2B5EF4-FFF2-40B4-BE49-F238E27FC236}">
                  <a16:creationId xmlns:a16="http://schemas.microsoft.com/office/drawing/2014/main" id="{72A5766B-6395-4290-8E1A-E5A0F82E99F3}"/>
                </a:ext>
              </a:extLst>
            </p:cNvPr>
            <p:cNvSpPr/>
            <p:nvPr/>
          </p:nvSpPr>
          <p:spPr>
            <a:xfrm>
              <a:off x="4025901" y="4705351"/>
              <a:ext cx="4187825" cy="601663"/>
            </a:xfrm>
            <a:custGeom>
              <a:avLst/>
              <a:gdLst>
                <a:gd name="connsiteX0" fmla="*/ 1740419 w 4187884"/>
                <a:gd name="connsiteY0" fmla="*/ 220952 h 601668"/>
                <a:gd name="connsiteX1" fmla="*/ 2117736 w 4187884"/>
                <a:gd name="connsiteY1" fmla="*/ 186959 h 601668"/>
                <a:gd name="connsiteX2" fmla="*/ 2467860 w 4187884"/>
                <a:gd name="connsiteY2" fmla="*/ 156366 h 601668"/>
                <a:gd name="connsiteX3" fmla="*/ 2756797 w 4187884"/>
                <a:gd name="connsiteY3" fmla="*/ 132571 h 601668"/>
                <a:gd name="connsiteX4" fmla="*/ 2987946 w 4187884"/>
                <a:gd name="connsiteY4" fmla="*/ 108776 h 601668"/>
                <a:gd name="connsiteX5" fmla="*/ 3113718 w 4187884"/>
                <a:gd name="connsiteY5" fmla="*/ 108776 h 601668"/>
                <a:gd name="connsiteX6" fmla="*/ 3219095 w 4187884"/>
                <a:gd name="connsiteY6" fmla="*/ 105377 h 601668"/>
                <a:gd name="connsiteX7" fmla="*/ 3310875 w 4187884"/>
                <a:gd name="connsiteY7" fmla="*/ 98578 h 601668"/>
                <a:gd name="connsiteX8" fmla="*/ 3412853 w 4187884"/>
                <a:gd name="connsiteY8" fmla="*/ 88381 h 601668"/>
                <a:gd name="connsiteX9" fmla="*/ 3514831 w 4187884"/>
                <a:gd name="connsiteY9" fmla="*/ 74784 h 601668"/>
                <a:gd name="connsiteX10" fmla="*/ 3657600 w 4187884"/>
                <a:gd name="connsiteY10" fmla="*/ 44190 h 601668"/>
                <a:gd name="connsiteX11" fmla="*/ 3725585 w 4187884"/>
                <a:gd name="connsiteY11" fmla="*/ 27194 h 601668"/>
                <a:gd name="connsiteX12" fmla="*/ 3793570 w 4187884"/>
                <a:gd name="connsiteY12" fmla="*/ 3399 h 601668"/>
                <a:gd name="connsiteX13" fmla="*/ 3813965 w 4187884"/>
                <a:gd name="connsiteY13" fmla="*/ 0 h 601668"/>
                <a:gd name="connsiteX14" fmla="*/ 3919342 w 4187884"/>
                <a:gd name="connsiteY14" fmla="*/ 33993 h 601668"/>
                <a:gd name="connsiteX15" fmla="*/ 4041716 w 4187884"/>
                <a:gd name="connsiteY15" fmla="*/ 84981 h 601668"/>
                <a:gd name="connsiteX16" fmla="*/ 4143693 w 4187884"/>
                <a:gd name="connsiteY16" fmla="*/ 132571 h 601668"/>
                <a:gd name="connsiteX17" fmla="*/ 4160689 w 4187884"/>
                <a:gd name="connsiteY17" fmla="*/ 156366 h 601668"/>
                <a:gd name="connsiteX18" fmla="*/ 4181085 w 4187884"/>
                <a:gd name="connsiteY18" fmla="*/ 197157 h 601668"/>
                <a:gd name="connsiteX19" fmla="*/ 4187884 w 4187884"/>
                <a:gd name="connsiteY19" fmla="*/ 231149 h 601668"/>
                <a:gd name="connsiteX20" fmla="*/ 4181085 w 4187884"/>
                <a:gd name="connsiteY20" fmla="*/ 258343 h 601668"/>
                <a:gd name="connsiteX21" fmla="*/ 4167488 w 4187884"/>
                <a:gd name="connsiteY21" fmla="*/ 275340 h 601668"/>
                <a:gd name="connsiteX22" fmla="*/ 4136895 w 4187884"/>
                <a:gd name="connsiteY22" fmla="*/ 285538 h 601668"/>
                <a:gd name="connsiteX23" fmla="*/ 4075708 w 4187884"/>
                <a:gd name="connsiteY23" fmla="*/ 292336 h 601668"/>
                <a:gd name="connsiteX24" fmla="*/ 3888749 w 4187884"/>
                <a:gd name="connsiteY24" fmla="*/ 282138 h 601668"/>
                <a:gd name="connsiteX25" fmla="*/ 3623607 w 4187884"/>
                <a:gd name="connsiteY25" fmla="*/ 271941 h 601668"/>
                <a:gd name="connsiteX26" fmla="*/ 3385659 w 4187884"/>
                <a:gd name="connsiteY26" fmla="*/ 268541 h 601668"/>
                <a:gd name="connsiteX27" fmla="*/ 3049133 w 4187884"/>
                <a:gd name="connsiteY27" fmla="*/ 268541 h 601668"/>
                <a:gd name="connsiteX28" fmla="*/ 2947155 w 4187884"/>
                <a:gd name="connsiteY28" fmla="*/ 268541 h 601668"/>
                <a:gd name="connsiteX29" fmla="*/ 2743200 w 4187884"/>
                <a:gd name="connsiteY29" fmla="*/ 288937 h 601668"/>
                <a:gd name="connsiteX30" fmla="*/ 2464460 w 4187884"/>
                <a:gd name="connsiteY30" fmla="*/ 302534 h 601668"/>
                <a:gd name="connsiteX31" fmla="*/ 2066747 w 4187884"/>
                <a:gd name="connsiteY31" fmla="*/ 333127 h 601668"/>
                <a:gd name="connsiteX32" fmla="*/ 1747217 w 4187884"/>
                <a:gd name="connsiteY32" fmla="*/ 363720 h 601668"/>
                <a:gd name="connsiteX33" fmla="*/ 1587452 w 4187884"/>
                <a:gd name="connsiteY33" fmla="*/ 380717 h 601668"/>
                <a:gd name="connsiteX34" fmla="*/ 1383497 w 4187884"/>
                <a:gd name="connsiteY34" fmla="*/ 397713 h 601668"/>
                <a:gd name="connsiteX35" fmla="*/ 1179542 w 4187884"/>
                <a:gd name="connsiteY35" fmla="*/ 424907 h 601668"/>
                <a:gd name="connsiteX36" fmla="*/ 1009579 w 4187884"/>
                <a:gd name="connsiteY36" fmla="*/ 452101 h 601668"/>
                <a:gd name="connsiteX37" fmla="*/ 853213 w 4187884"/>
                <a:gd name="connsiteY37" fmla="*/ 486094 h 601668"/>
                <a:gd name="connsiteX38" fmla="*/ 734239 w 4187884"/>
                <a:gd name="connsiteY38" fmla="*/ 513288 h 601668"/>
                <a:gd name="connsiteX39" fmla="*/ 642459 w 4187884"/>
                <a:gd name="connsiteY39" fmla="*/ 540482 h 601668"/>
                <a:gd name="connsiteX40" fmla="*/ 530284 w 4187884"/>
                <a:gd name="connsiteY40" fmla="*/ 577874 h 601668"/>
                <a:gd name="connsiteX41" fmla="*/ 482694 w 4187884"/>
                <a:gd name="connsiteY41" fmla="*/ 598269 h 601668"/>
                <a:gd name="connsiteX42" fmla="*/ 452101 w 4187884"/>
                <a:gd name="connsiteY42" fmla="*/ 601668 h 601668"/>
                <a:gd name="connsiteX43" fmla="*/ 390914 w 4187884"/>
                <a:gd name="connsiteY43" fmla="*/ 591471 h 601668"/>
                <a:gd name="connsiteX44" fmla="*/ 319530 w 4187884"/>
                <a:gd name="connsiteY44" fmla="*/ 571075 h 601668"/>
                <a:gd name="connsiteX45" fmla="*/ 254944 w 4187884"/>
                <a:gd name="connsiteY45" fmla="*/ 533683 h 601668"/>
                <a:gd name="connsiteX46" fmla="*/ 200556 w 4187884"/>
                <a:gd name="connsiteY46" fmla="*/ 486094 h 601668"/>
                <a:gd name="connsiteX47" fmla="*/ 125772 w 4187884"/>
                <a:gd name="connsiteY47" fmla="*/ 411310 h 601668"/>
                <a:gd name="connsiteX48" fmla="*/ 71384 w 4187884"/>
                <a:gd name="connsiteY48" fmla="*/ 356922 h 601668"/>
                <a:gd name="connsiteX49" fmla="*/ 37391 w 4187884"/>
                <a:gd name="connsiteY49" fmla="*/ 312732 h 601668"/>
                <a:gd name="connsiteX50" fmla="*/ 13597 w 4187884"/>
                <a:gd name="connsiteY50" fmla="*/ 268541 h 601668"/>
                <a:gd name="connsiteX51" fmla="*/ 3399 w 4187884"/>
                <a:gd name="connsiteY51" fmla="*/ 237948 h 601668"/>
                <a:gd name="connsiteX52" fmla="*/ 0 w 4187884"/>
                <a:gd name="connsiteY52" fmla="*/ 214153 h 601668"/>
                <a:gd name="connsiteX53" fmla="*/ 0 w 4187884"/>
                <a:gd name="connsiteY53" fmla="*/ 197157 h 601668"/>
                <a:gd name="connsiteX54" fmla="*/ 10197 w 4187884"/>
                <a:gd name="connsiteY54" fmla="*/ 190358 h 601668"/>
                <a:gd name="connsiteX55" fmla="*/ 78182 w 4187884"/>
                <a:gd name="connsiteY55" fmla="*/ 220952 h 601668"/>
                <a:gd name="connsiteX56" fmla="*/ 149567 w 4187884"/>
                <a:gd name="connsiteY56" fmla="*/ 254944 h 601668"/>
                <a:gd name="connsiteX57" fmla="*/ 220951 w 4187884"/>
                <a:gd name="connsiteY57" fmla="*/ 282138 h 601668"/>
                <a:gd name="connsiteX58" fmla="*/ 292336 w 4187884"/>
                <a:gd name="connsiteY58" fmla="*/ 299135 h 601668"/>
                <a:gd name="connsiteX59" fmla="*/ 384116 w 4187884"/>
                <a:gd name="connsiteY59" fmla="*/ 305933 h 601668"/>
                <a:gd name="connsiteX60" fmla="*/ 503089 w 4187884"/>
                <a:gd name="connsiteY60" fmla="*/ 312732 h 601668"/>
                <a:gd name="connsiteX61" fmla="*/ 666254 w 4187884"/>
                <a:gd name="connsiteY61" fmla="*/ 305933 h 601668"/>
                <a:gd name="connsiteX62" fmla="*/ 894004 w 4187884"/>
                <a:gd name="connsiteY62" fmla="*/ 292336 h 601668"/>
                <a:gd name="connsiteX63" fmla="*/ 1247527 w 4187884"/>
                <a:gd name="connsiteY63" fmla="*/ 265142 h 601668"/>
                <a:gd name="connsiteX64" fmla="*/ 1740419 w 4187884"/>
                <a:gd name="connsiteY64" fmla="*/ 220952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87884" h="601668">
                  <a:moveTo>
                    <a:pt x="1740419" y="220952"/>
                  </a:moveTo>
                  <a:lnTo>
                    <a:pt x="2117736" y="186959"/>
                  </a:lnTo>
                  <a:lnTo>
                    <a:pt x="2467860" y="156366"/>
                  </a:lnTo>
                  <a:lnTo>
                    <a:pt x="2756797" y="132571"/>
                  </a:lnTo>
                  <a:lnTo>
                    <a:pt x="2987946" y="108776"/>
                  </a:lnTo>
                  <a:lnTo>
                    <a:pt x="3113718" y="108776"/>
                  </a:lnTo>
                  <a:lnTo>
                    <a:pt x="3219095" y="105377"/>
                  </a:lnTo>
                  <a:lnTo>
                    <a:pt x="3310875" y="98578"/>
                  </a:lnTo>
                  <a:lnTo>
                    <a:pt x="3412853" y="88381"/>
                  </a:lnTo>
                  <a:lnTo>
                    <a:pt x="3514831" y="74784"/>
                  </a:lnTo>
                  <a:lnTo>
                    <a:pt x="3657600" y="44190"/>
                  </a:lnTo>
                  <a:lnTo>
                    <a:pt x="3725585" y="27194"/>
                  </a:lnTo>
                  <a:lnTo>
                    <a:pt x="3793570" y="3399"/>
                  </a:lnTo>
                  <a:lnTo>
                    <a:pt x="3813965" y="0"/>
                  </a:lnTo>
                  <a:lnTo>
                    <a:pt x="3919342" y="33993"/>
                  </a:lnTo>
                  <a:lnTo>
                    <a:pt x="4041716" y="84981"/>
                  </a:lnTo>
                  <a:lnTo>
                    <a:pt x="4143693" y="132571"/>
                  </a:lnTo>
                  <a:lnTo>
                    <a:pt x="4160689" y="156366"/>
                  </a:lnTo>
                  <a:lnTo>
                    <a:pt x="4181085" y="197157"/>
                  </a:lnTo>
                  <a:lnTo>
                    <a:pt x="4187884" y="231149"/>
                  </a:lnTo>
                  <a:lnTo>
                    <a:pt x="4181085" y="258343"/>
                  </a:lnTo>
                  <a:lnTo>
                    <a:pt x="4167488" y="275340"/>
                  </a:lnTo>
                  <a:lnTo>
                    <a:pt x="4136895" y="285538"/>
                  </a:lnTo>
                  <a:lnTo>
                    <a:pt x="4075708" y="292336"/>
                  </a:lnTo>
                  <a:lnTo>
                    <a:pt x="3888749" y="282138"/>
                  </a:lnTo>
                  <a:lnTo>
                    <a:pt x="3623607" y="271941"/>
                  </a:lnTo>
                  <a:lnTo>
                    <a:pt x="3385659" y="268541"/>
                  </a:lnTo>
                  <a:lnTo>
                    <a:pt x="3049133" y="268541"/>
                  </a:lnTo>
                  <a:lnTo>
                    <a:pt x="2947155" y="268541"/>
                  </a:lnTo>
                  <a:lnTo>
                    <a:pt x="2743200" y="288937"/>
                  </a:lnTo>
                  <a:lnTo>
                    <a:pt x="2464460" y="302534"/>
                  </a:lnTo>
                  <a:lnTo>
                    <a:pt x="2066747" y="333127"/>
                  </a:lnTo>
                  <a:lnTo>
                    <a:pt x="1747217" y="363720"/>
                  </a:lnTo>
                  <a:lnTo>
                    <a:pt x="1587452" y="380717"/>
                  </a:lnTo>
                  <a:lnTo>
                    <a:pt x="1383497" y="397713"/>
                  </a:lnTo>
                  <a:lnTo>
                    <a:pt x="1179542" y="424907"/>
                  </a:lnTo>
                  <a:lnTo>
                    <a:pt x="1009579" y="452101"/>
                  </a:lnTo>
                  <a:lnTo>
                    <a:pt x="853213" y="486094"/>
                  </a:lnTo>
                  <a:lnTo>
                    <a:pt x="734239" y="513288"/>
                  </a:lnTo>
                  <a:lnTo>
                    <a:pt x="642459" y="540482"/>
                  </a:lnTo>
                  <a:lnTo>
                    <a:pt x="530284" y="577874"/>
                  </a:lnTo>
                  <a:lnTo>
                    <a:pt x="482694" y="598269"/>
                  </a:lnTo>
                  <a:lnTo>
                    <a:pt x="452101" y="601668"/>
                  </a:lnTo>
                  <a:lnTo>
                    <a:pt x="390914" y="591471"/>
                  </a:lnTo>
                  <a:lnTo>
                    <a:pt x="319530" y="571075"/>
                  </a:lnTo>
                  <a:lnTo>
                    <a:pt x="254944" y="533683"/>
                  </a:lnTo>
                  <a:lnTo>
                    <a:pt x="200556" y="486094"/>
                  </a:lnTo>
                  <a:lnTo>
                    <a:pt x="125772" y="411310"/>
                  </a:lnTo>
                  <a:lnTo>
                    <a:pt x="71384" y="356922"/>
                  </a:lnTo>
                  <a:lnTo>
                    <a:pt x="37391" y="312732"/>
                  </a:lnTo>
                  <a:lnTo>
                    <a:pt x="13597" y="268541"/>
                  </a:lnTo>
                  <a:lnTo>
                    <a:pt x="3399" y="237948"/>
                  </a:lnTo>
                  <a:lnTo>
                    <a:pt x="0" y="214153"/>
                  </a:lnTo>
                  <a:lnTo>
                    <a:pt x="0" y="197157"/>
                  </a:lnTo>
                  <a:lnTo>
                    <a:pt x="10197" y="190358"/>
                  </a:lnTo>
                  <a:lnTo>
                    <a:pt x="78182" y="220952"/>
                  </a:lnTo>
                  <a:lnTo>
                    <a:pt x="149567" y="254944"/>
                  </a:lnTo>
                  <a:lnTo>
                    <a:pt x="220951" y="282138"/>
                  </a:lnTo>
                  <a:lnTo>
                    <a:pt x="292336" y="299135"/>
                  </a:lnTo>
                  <a:lnTo>
                    <a:pt x="384116" y="305933"/>
                  </a:lnTo>
                  <a:lnTo>
                    <a:pt x="503089" y="312732"/>
                  </a:lnTo>
                  <a:lnTo>
                    <a:pt x="666254" y="305933"/>
                  </a:lnTo>
                  <a:lnTo>
                    <a:pt x="894004" y="292336"/>
                  </a:lnTo>
                  <a:lnTo>
                    <a:pt x="1247527" y="265142"/>
                  </a:lnTo>
                  <a:lnTo>
                    <a:pt x="1740419" y="22095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94160E9E-0244-4A55-A122-C3D280083529}"/>
                </a:ext>
              </a:extLst>
            </p:cNvPr>
            <p:cNvSpPr/>
            <p:nvPr/>
          </p:nvSpPr>
          <p:spPr>
            <a:xfrm>
              <a:off x="6738939" y="1400175"/>
              <a:ext cx="657225" cy="744538"/>
            </a:xfrm>
            <a:custGeom>
              <a:avLst/>
              <a:gdLst>
                <a:gd name="connsiteX0" fmla="*/ 238125 w 657225"/>
                <a:gd name="connsiteY0" fmla="*/ 392906 h 745331"/>
                <a:gd name="connsiteX1" fmla="*/ 283368 w 657225"/>
                <a:gd name="connsiteY1" fmla="*/ 328613 h 745331"/>
                <a:gd name="connsiteX2" fmla="*/ 321468 w 657225"/>
                <a:gd name="connsiteY2" fmla="*/ 269081 h 745331"/>
                <a:gd name="connsiteX3" fmla="*/ 333375 w 657225"/>
                <a:gd name="connsiteY3" fmla="*/ 242888 h 745331"/>
                <a:gd name="connsiteX4" fmla="*/ 335756 w 657225"/>
                <a:gd name="connsiteY4" fmla="*/ 219075 h 745331"/>
                <a:gd name="connsiteX5" fmla="*/ 333375 w 657225"/>
                <a:gd name="connsiteY5" fmla="*/ 185738 h 745331"/>
                <a:gd name="connsiteX6" fmla="*/ 326231 w 657225"/>
                <a:gd name="connsiteY6" fmla="*/ 150019 h 745331"/>
                <a:gd name="connsiteX7" fmla="*/ 319087 w 657225"/>
                <a:gd name="connsiteY7" fmla="*/ 128588 h 745331"/>
                <a:gd name="connsiteX8" fmla="*/ 304800 w 657225"/>
                <a:gd name="connsiteY8" fmla="*/ 104775 h 745331"/>
                <a:gd name="connsiteX9" fmla="*/ 283368 w 657225"/>
                <a:gd name="connsiteY9" fmla="*/ 80963 h 745331"/>
                <a:gd name="connsiteX10" fmla="*/ 264318 w 657225"/>
                <a:gd name="connsiteY10" fmla="*/ 64294 h 745331"/>
                <a:gd name="connsiteX11" fmla="*/ 242887 w 657225"/>
                <a:gd name="connsiteY11" fmla="*/ 42863 h 745331"/>
                <a:gd name="connsiteX12" fmla="*/ 235743 w 657225"/>
                <a:gd name="connsiteY12" fmla="*/ 21431 h 745331"/>
                <a:gd name="connsiteX13" fmla="*/ 240506 w 657225"/>
                <a:gd name="connsiteY13" fmla="*/ 9525 h 745331"/>
                <a:gd name="connsiteX14" fmla="*/ 250031 w 657225"/>
                <a:gd name="connsiteY14" fmla="*/ 2381 h 745331"/>
                <a:gd name="connsiteX15" fmla="*/ 290512 w 657225"/>
                <a:gd name="connsiteY15" fmla="*/ 0 h 745331"/>
                <a:gd name="connsiteX16" fmla="*/ 369093 w 657225"/>
                <a:gd name="connsiteY16" fmla="*/ 9525 h 745331"/>
                <a:gd name="connsiteX17" fmla="*/ 440531 w 657225"/>
                <a:gd name="connsiteY17" fmla="*/ 28575 h 745331"/>
                <a:gd name="connsiteX18" fmla="*/ 497681 w 657225"/>
                <a:gd name="connsiteY18" fmla="*/ 52388 h 745331"/>
                <a:gd name="connsiteX19" fmla="*/ 552450 w 657225"/>
                <a:gd name="connsiteY19" fmla="*/ 85725 h 745331"/>
                <a:gd name="connsiteX20" fmla="*/ 604837 w 657225"/>
                <a:gd name="connsiteY20" fmla="*/ 128588 h 745331"/>
                <a:gd name="connsiteX21" fmla="*/ 628650 w 657225"/>
                <a:gd name="connsiteY21" fmla="*/ 154781 h 745331"/>
                <a:gd name="connsiteX22" fmla="*/ 650081 w 657225"/>
                <a:gd name="connsiteY22" fmla="*/ 183356 h 745331"/>
                <a:gd name="connsiteX23" fmla="*/ 657225 w 657225"/>
                <a:gd name="connsiteY23" fmla="*/ 211931 h 745331"/>
                <a:gd name="connsiteX24" fmla="*/ 657225 w 657225"/>
                <a:gd name="connsiteY24" fmla="*/ 235744 h 745331"/>
                <a:gd name="connsiteX25" fmla="*/ 650081 w 657225"/>
                <a:gd name="connsiteY25" fmla="*/ 259556 h 745331"/>
                <a:gd name="connsiteX26" fmla="*/ 631031 w 657225"/>
                <a:gd name="connsiteY26" fmla="*/ 283369 h 745331"/>
                <a:gd name="connsiteX27" fmla="*/ 604837 w 657225"/>
                <a:gd name="connsiteY27" fmla="*/ 297656 h 745331"/>
                <a:gd name="connsiteX28" fmla="*/ 576262 w 657225"/>
                <a:gd name="connsiteY28" fmla="*/ 309563 h 745331"/>
                <a:gd name="connsiteX29" fmla="*/ 502443 w 657225"/>
                <a:gd name="connsiteY29" fmla="*/ 371475 h 745331"/>
                <a:gd name="connsiteX30" fmla="*/ 364331 w 657225"/>
                <a:gd name="connsiteY30" fmla="*/ 495300 h 745331"/>
                <a:gd name="connsiteX31" fmla="*/ 207168 w 657225"/>
                <a:gd name="connsiteY31" fmla="*/ 635794 h 745331"/>
                <a:gd name="connsiteX32" fmla="*/ 90487 w 657225"/>
                <a:gd name="connsiteY32" fmla="*/ 745331 h 745331"/>
                <a:gd name="connsiteX33" fmla="*/ 0 w 657225"/>
                <a:gd name="connsiteY33" fmla="*/ 745331 h 745331"/>
                <a:gd name="connsiteX34" fmla="*/ 52387 w 657225"/>
                <a:gd name="connsiteY34" fmla="*/ 631031 h 745331"/>
                <a:gd name="connsiteX35" fmla="*/ 130968 w 657225"/>
                <a:gd name="connsiteY35" fmla="*/ 535781 h 745331"/>
                <a:gd name="connsiteX36" fmla="*/ 238125 w 657225"/>
                <a:gd name="connsiteY36" fmla="*/ 39290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7225" h="745331">
                  <a:moveTo>
                    <a:pt x="238125" y="392906"/>
                  </a:moveTo>
                  <a:lnTo>
                    <a:pt x="283368" y="328613"/>
                  </a:lnTo>
                  <a:lnTo>
                    <a:pt x="321468" y="269081"/>
                  </a:lnTo>
                  <a:lnTo>
                    <a:pt x="333375" y="242888"/>
                  </a:lnTo>
                  <a:lnTo>
                    <a:pt x="335756" y="219075"/>
                  </a:lnTo>
                  <a:lnTo>
                    <a:pt x="333375" y="185738"/>
                  </a:lnTo>
                  <a:lnTo>
                    <a:pt x="326231" y="150019"/>
                  </a:lnTo>
                  <a:lnTo>
                    <a:pt x="319087" y="128588"/>
                  </a:lnTo>
                  <a:lnTo>
                    <a:pt x="304800" y="104775"/>
                  </a:lnTo>
                  <a:lnTo>
                    <a:pt x="283368" y="80963"/>
                  </a:lnTo>
                  <a:lnTo>
                    <a:pt x="264318" y="64294"/>
                  </a:lnTo>
                  <a:lnTo>
                    <a:pt x="242887" y="42863"/>
                  </a:lnTo>
                  <a:lnTo>
                    <a:pt x="235743" y="21431"/>
                  </a:lnTo>
                  <a:lnTo>
                    <a:pt x="240506" y="9525"/>
                  </a:lnTo>
                  <a:lnTo>
                    <a:pt x="250031" y="2381"/>
                  </a:lnTo>
                  <a:lnTo>
                    <a:pt x="290512" y="0"/>
                  </a:lnTo>
                  <a:lnTo>
                    <a:pt x="369093" y="9525"/>
                  </a:lnTo>
                  <a:lnTo>
                    <a:pt x="440531" y="28575"/>
                  </a:lnTo>
                  <a:lnTo>
                    <a:pt x="497681" y="52388"/>
                  </a:lnTo>
                  <a:lnTo>
                    <a:pt x="552450" y="85725"/>
                  </a:lnTo>
                  <a:lnTo>
                    <a:pt x="604837" y="128588"/>
                  </a:lnTo>
                  <a:lnTo>
                    <a:pt x="628650" y="154781"/>
                  </a:lnTo>
                  <a:lnTo>
                    <a:pt x="650081" y="183356"/>
                  </a:lnTo>
                  <a:lnTo>
                    <a:pt x="657225" y="211931"/>
                  </a:lnTo>
                  <a:lnTo>
                    <a:pt x="657225" y="235744"/>
                  </a:lnTo>
                  <a:lnTo>
                    <a:pt x="650081" y="259556"/>
                  </a:lnTo>
                  <a:lnTo>
                    <a:pt x="631031" y="283369"/>
                  </a:lnTo>
                  <a:lnTo>
                    <a:pt x="604837" y="297656"/>
                  </a:lnTo>
                  <a:lnTo>
                    <a:pt x="576262" y="309563"/>
                  </a:lnTo>
                  <a:lnTo>
                    <a:pt x="502443" y="371475"/>
                  </a:lnTo>
                  <a:lnTo>
                    <a:pt x="364331" y="495300"/>
                  </a:lnTo>
                  <a:lnTo>
                    <a:pt x="207168" y="635794"/>
                  </a:lnTo>
                  <a:lnTo>
                    <a:pt x="90487" y="745331"/>
                  </a:lnTo>
                  <a:lnTo>
                    <a:pt x="0" y="745331"/>
                  </a:lnTo>
                  <a:lnTo>
                    <a:pt x="52387" y="631031"/>
                  </a:lnTo>
                  <a:lnTo>
                    <a:pt x="130968" y="535781"/>
                  </a:lnTo>
                  <a:lnTo>
                    <a:pt x="238125" y="3929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4CCE4F1D-61C1-4466-9342-852FBB89A3D8}"/>
                </a:ext>
              </a:extLst>
            </p:cNvPr>
            <p:cNvSpPr/>
            <p:nvPr/>
          </p:nvSpPr>
          <p:spPr>
            <a:xfrm>
              <a:off x="5418139" y="1951038"/>
              <a:ext cx="2420937" cy="392112"/>
            </a:xfrm>
            <a:custGeom>
              <a:avLst/>
              <a:gdLst>
                <a:gd name="connsiteX0" fmla="*/ 1023937 w 2421731"/>
                <a:gd name="connsiteY0" fmla="*/ 128587 h 392906"/>
                <a:gd name="connsiteX1" fmla="*/ 885825 w 2421731"/>
                <a:gd name="connsiteY1" fmla="*/ 140494 h 392906"/>
                <a:gd name="connsiteX2" fmla="*/ 833437 w 2421731"/>
                <a:gd name="connsiteY2" fmla="*/ 140494 h 392906"/>
                <a:gd name="connsiteX3" fmla="*/ 707231 w 2421731"/>
                <a:gd name="connsiteY3" fmla="*/ 161925 h 392906"/>
                <a:gd name="connsiteX4" fmla="*/ 564356 w 2421731"/>
                <a:gd name="connsiteY4" fmla="*/ 185737 h 392906"/>
                <a:gd name="connsiteX5" fmla="*/ 442912 w 2421731"/>
                <a:gd name="connsiteY5" fmla="*/ 202406 h 392906"/>
                <a:gd name="connsiteX6" fmla="*/ 378619 w 2421731"/>
                <a:gd name="connsiteY6" fmla="*/ 209550 h 392906"/>
                <a:gd name="connsiteX7" fmla="*/ 328612 w 2421731"/>
                <a:gd name="connsiteY7" fmla="*/ 211931 h 392906"/>
                <a:gd name="connsiteX8" fmla="*/ 278606 w 2421731"/>
                <a:gd name="connsiteY8" fmla="*/ 211931 h 392906"/>
                <a:gd name="connsiteX9" fmla="*/ 230981 w 2421731"/>
                <a:gd name="connsiteY9" fmla="*/ 207169 h 392906"/>
                <a:gd name="connsiteX10" fmla="*/ 183356 w 2421731"/>
                <a:gd name="connsiteY10" fmla="*/ 202406 h 392906"/>
                <a:gd name="connsiteX11" fmla="*/ 121444 w 2421731"/>
                <a:gd name="connsiteY11" fmla="*/ 185737 h 392906"/>
                <a:gd name="connsiteX12" fmla="*/ 73819 w 2421731"/>
                <a:gd name="connsiteY12" fmla="*/ 166687 h 392906"/>
                <a:gd name="connsiteX13" fmla="*/ 40481 w 2421731"/>
                <a:gd name="connsiteY13" fmla="*/ 147637 h 392906"/>
                <a:gd name="connsiteX14" fmla="*/ 16669 w 2421731"/>
                <a:gd name="connsiteY14" fmla="*/ 135731 h 392906"/>
                <a:gd name="connsiteX15" fmla="*/ 4762 w 2421731"/>
                <a:gd name="connsiteY15" fmla="*/ 140494 h 392906"/>
                <a:gd name="connsiteX16" fmla="*/ 0 w 2421731"/>
                <a:gd name="connsiteY16" fmla="*/ 157162 h 392906"/>
                <a:gd name="connsiteX17" fmla="*/ 9525 w 2421731"/>
                <a:gd name="connsiteY17" fmla="*/ 183356 h 392906"/>
                <a:gd name="connsiteX18" fmla="*/ 33337 w 2421731"/>
                <a:gd name="connsiteY18" fmla="*/ 219075 h 392906"/>
                <a:gd name="connsiteX19" fmla="*/ 78581 w 2421731"/>
                <a:gd name="connsiteY19" fmla="*/ 259556 h 392906"/>
                <a:gd name="connsiteX20" fmla="*/ 140494 w 2421731"/>
                <a:gd name="connsiteY20" fmla="*/ 309562 h 392906"/>
                <a:gd name="connsiteX21" fmla="*/ 192881 w 2421731"/>
                <a:gd name="connsiteY21" fmla="*/ 345281 h 392906"/>
                <a:gd name="connsiteX22" fmla="*/ 221456 w 2421731"/>
                <a:gd name="connsiteY22" fmla="*/ 361950 h 392906"/>
                <a:gd name="connsiteX23" fmla="*/ 257175 w 2421731"/>
                <a:gd name="connsiteY23" fmla="*/ 378619 h 392906"/>
                <a:gd name="connsiteX24" fmla="*/ 295275 w 2421731"/>
                <a:gd name="connsiteY24" fmla="*/ 388144 h 392906"/>
                <a:gd name="connsiteX25" fmla="*/ 342900 w 2421731"/>
                <a:gd name="connsiteY25" fmla="*/ 392906 h 392906"/>
                <a:gd name="connsiteX26" fmla="*/ 392906 w 2421731"/>
                <a:gd name="connsiteY26" fmla="*/ 390525 h 392906"/>
                <a:gd name="connsiteX27" fmla="*/ 481012 w 2421731"/>
                <a:gd name="connsiteY27" fmla="*/ 378619 h 392906"/>
                <a:gd name="connsiteX28" fmla="*/ 583406 w 2421731"/>
                <a:gd name="connsiteY28" fmla="*/ 352425 h 392906"/>
                <a:gd name="connsiteX29" fmla="*/ 657225 w 2421731"/>
                <a:gd name="connsiteY29" fmla="*/ 335756 h 392906"/>
                <a:gd name="connsiteX30" fmla="*/ 735806 w 2421731"/>
                <a:gd name="connsiteY30" fmla="*/ 316706 h 392906"/>
                <a:gd name="connsiteX31" fmla="*/ 876300 w 2421731"/>
                <a:gd name="connsiteY31" fmla="*/ 295275 h 392906"/>
                <a:gd name="connsiteX32" fmla="*/ 1040606 w 2421731"/>
                <a:gd name="connsiteY32" fmla="*/ 276225 h 392906"/>
                <a:gd name="connsiteX33" fmla="*/ 1290637 w 2421731"/>
                <a:gd name="connsiteY33" fmla="*/ 250031 h 392906"/>
                <a:gd name="connsiteX34" fmla="*/ 1488281 w 2421731"/>
                <a:gd name="connsiteY34" fmla="*/ 235744 h 392906"/>
                <a:gd name="connsiteX35" fmla="*/ 1735931 w 2421731"/>
                <a:gd name="connsiteY35" fmla="*/ 221456 h 392906"/>
                <a:gd name="connsiteX36" fmla="*/ 1857375 w 2421731"/>
                <a:gd name="connsiteY36" fmla="*/ 221456 h 392906"/>
                <a:gd name="connsiteX37" fmla="*/ 2009775 w 2421731"/>
                <a:gd name="connsiteY37" fmla="*/ 228600 h 392906"/>
                <a:gd name="connsiteX38" fmla="*/ 2100262 w 2421731"/>
                <a:gd name="connsiteY38" fmla="*/ 233362 h 392906"/>
                <a:gd name="connsiteX39" fmla="*/ 2200275 w 2421731"/>
                <a:gd name="connsiteY39" fmla="*/ 233362 h 392906"/>
                <a:gd name="connsiteX40" fmla="*/ 2264569 w 2421731"/>
                <a:gd name="connsiteY40" fmla="*/ 228600 h 392906"/>
                <a:gd name="connsiteX41" fmla="*/ 2343150 w 2421731"/>
                <a:gd name="connsiteY41" fmla="*/ 216694 h 392906"/>
                <a:gd name="connsiteX42" fmla="*/ 2381250 w 2421731"/>
                <a:gd name="connsiteY42" fmla="*/ 204787 h 392906"/>
                <a:gd name="connsiteX43" fmla="*/ 2405062 w 2421731"/>
                <a:gd name="connsiteY43" fmla="*/ 192881 h 392906"/>
                <a:gd name="connsiteX44" fmla="*/ 2419350 w 2421731"/>
                <a:gd name="connsiteY44" fmla="*/ 173831 h 392906"/>
                <a:gd name="connsiteX45" fmla="*/ 2421731 w 2421731"/>
                <a:gd name="connsiteY45" fmla="*/ 159544 h 392906"/>
                <a:gd name="connsiteX46" fmla="*/ 2416969 w 2421731"/>
                <a:gd name="connsiteY46" fmla="*/ 142875 h 392906"/>
                <a:gd name="connsiteX47" fmla="*/ 2405062 w 2421731"/>
                <a:gd name="connsiteY47" fmla="*/ 123825 h 392906"/>
                <a:gd name="connsiteX48" fmla="*/ 2381250 w 2421731"/>
                <a:gd name="connsiteY48" fmla="*/ 100012 h 392906"/>
                <a:gd name="connsiteX49" fmla="*/ 2343150 w 2421731"/>
                <a:gd name="connsiteY49" fmla="*/ 71437 h 392906"/>
                <a:gd name="connsiteX50" fmla="*/ 2302669 w 2421731"/>
                <a:gd name="connsiteY50" fmla="*/ 45244 h 392906"/>
                <a:gd name="connsiteX51" fmla="*/ 2252662 w 2421731"/>
                <a:gd name="connsiteY51" fmla="*/ 19050 h 392906"/>
                <a:gd name="connsiteX52" fmla="*/ 2202656 w 2421731"/>
                <a:gd name="connsiteY52" fmla="*/ 2381 h 392906"/>
                <a:gd name="connsiteX53" fmla="*/ 2162175 w 2421731"/>
                <a:gd name="connsiteY53" fmla="*/ 0 h 392906"/>
                <a:gd name="connsiteX54" fmla="*/ 2131219 w 2421731"/>
                <a:gd name="connsiteY54" fmla="*/ 4762 h 392906"/>
                <a:gd name="connsiteX55" fmla="*/ 2076450 w 2421731"/>
                <a:gd name="connsiteY55" fmla="*/ 21431 h 392906"/>
                <a:gd name="connsiteX56" fmla="*/ 1981200 w 2421731"/>
                <a:gd name="connsiteY56" fmla="*/ 47625 h 392906"/>
                <a:gd name="connsiteX57" fmla="*/ 1928812 w 2421731"/>
                <a:gd name="connsiteY57" fmla="*/ 57150 h 392906"/>
                <a:gd name="connsiteX58" fmla="*/ 1750219 w 2421731"/>
                <a:gd name="connsiteY58" fmla="*/ 78581 h 392906"/>
                <a:gd name="connsiteX59" fmla="*/ 1614487 w 2421731"/>
                <a:gd name="connsiteY59" fmla="*/ 88106 h 392906"/>
                <a:gd name="connsiteX60" fmla="*/ 1471612 w 2421731"/>
                <a:gd name="connsiteY60" fmla="*/ 95250 h 392906"/>
                <a:gd name="connsiteX61" fmla="*/ 1381125 w 2421731"/>
                <a:gd name="connsiteY61" fmla="*/ 92869 h 392906"/>
                <a:gd name="connsiteX62" fmla="*/ 1207294 w 2421731"/>
                <a:gd name="connsiteY62" fmla="*/ 109537 h 392906"/>
                <a:gd name="connsiteX63" fmla="*/ 1023937 w 2421731"/>
                <a:gd name="connsiteY63" fmla="*/ 1285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1731" h="392906">
                  <a:moveTo>
                    <a:pt x="1023937" y="128587"/>
                  </a:moveTo>
                  <a:lnTo>
                    <a:pt x="885825" y="140494"/>
                  </a:lnTo>
                  <a:lnTo>
                    <a:pt x="833437" y="140494"/>
                  </a:lnTo>
                  <a:lnTo>
                    <a:pt x="707231" y="161925"/>
                  </a:lnTo>
                  <a:lnTo>
                    <a:pt x="564356" y="185737"/>
                  </a:lnTo>
                  <a:lnTo>
                    <a:pt x="442912" y="202406"/>
                  </a:lnTo>
                  <a:lnTo>
                    <a:pt x="378619" y="209550"/>
                  </a:lnTo>
                  <a:lnTo>
                    <a:pt x="328612" y="211931"/>
                  </a:lnTo>
                  <a:lnTo>
                    <a:pt x="278606" y="211931"/>
                  </a:lnTo>
                  <a:lnTo>
                    <a:pt x="230981" y="207169"/>
                  </a:lnTo>
                  <a:lnTo>
                    <a:pt x="183356" y="202406"/>
                  </a:lnTo>
                  <a:lnTo>
                    <a:pt x="121444" y="185737"/>
                  </a:lnTo>
                  <a:lnTo>
                    <a:pt x="73819" y="166687"/>
                  </a:lnTo>
                  <a:lnTo>
                    <a:pt x="40481" y="147637"/>
                  </a:lnTo>
                  <a:lnTo>
                    <a:pt x="16669" y="135731"/>
                  </a:lnTo>
                  <a:lnTo>
                    <a:pt x="4762" y="140494"/>
                  </a:lnTo>
                  <a:lnTo>
                    <a:pt x="0" y="157162"/>
                  </a:lnTo>
                  <a:lnTo>
                    <a:pt x="9525" y="183356"/>
                  </a:lnTo>
                  <a:lnTo>
                    <a:pt x="33337" y="219075"/>
                  </a:lnTo>
                  <a:lnTo>
                    <a:pt x="78581" y="259556"/>
                  </a:lnTo>
                  <a:lnTo>
                    <a:pt x="140494" y="309562"/>
                  </a:lnTo>
                  <a:lnTo>
                    <a:pt x="192881" y="345281"/>
                  </a:lnTo>
                  <a:lnTo>
                    <a:pt x="221456" y="361950"/>
                  </a:lnTo>
                  <a:lnTo>
                    <a:pt x="257175" y="378619"/>
                  </a:lnTo>
                  <a:lnTo>
                    <a:pt x="295275" y="388144"/>
                  </a:lnTo>
                  <a:lnTo>
                    <a:pt x="342900" y="392906"/>
                  </a:lnTo>
                  <a:lnTo>
                    <a:pt x="392906" y="390525"/>
                  </a:lnTo>
                  <a:lnTo>
                    <a:pt x="481012" y="378619"/>
                  </a:lnTo>
                  <a:lnTo>
                    <a:pt x="583406" y="352425"/>
                  </a:lnTo>
                  <a:lnTo>
                    <a:pt x="657225" y="335756"/>
                  </a:lnTo>
                  <a:lnTo>
                    <a:pt x="735806" y="316706"/>
                  </a:lnTo>
                  <a:lnTo>
                    <a:pt x="876300" y="295275"/>
                  </a:lnTo>
                  <a:lnTo>
                    <a:pt x="1040606" y="276225"/>
                  </a:lnTo>
                  <a:lnTo>
                    <a:pt x="1290637" y="250031"/>
                  </a:lnTo>
                  <a:lnTo>
                    <a:pt x="1488281" y="235744"/>
                  </a:lnTo>
                  <a:lnTo>
                    <a:pt x="1735931" y="221456"/>
                  </a:lnTo>
                  <a:lnTo>
                    <a:pt x="1857375" y="221456"/>
                  </a:lnTo>
                  <a:lnTo>
                    <a:pt x="2009775" y="228600"/>
                  </a:lnTo>
                  <a:lnTo>
                    <a:pt x="2100262" y="233362"/>
                  </a:lnTo>
                  <a:lnTo>
                    <a:pt x="2200275" y="233362"/>
                  </a:lnTo>
                  <a:lnTo>
                    <a:pt x="2264569" y="228600"/>
                  </a:lnTo>
                  <a:lnTo>
                    <a:pt x="2343150" y="216694"/>
                  </a:lnTo>
                  <a:lnTo>
                    <a:pt x="2381250" y="204787"/>
                  </a:lnTo>
                  <a:lnTo>
                    <a:pt x="2405062" y="192881"/>
                  </a:lnTo>
                  <a:lnTo>
                    <a:pt x="2419350" y="173831"/>
                  </a:lnTo>
                  <a:lnTo>
                    <a:pt x="2421731" y="159544"/>
                  </a:lnTo>
                  <a:lnTo>
                    <a:pt x="2416969" y="142875"/>
                  </a:lnTo>
                  <a:lnTo>
                    <a:pt x="2405062" y="123825"/>
                  </a:lnTo>
                  <a:lnTo>
                    <a:pt x="2381250" y="100012"/>
                  </a:lnTo>
                  <a:lnTo>
                    <a:pt x="2343150" y="71437"/>
                  </a:lnTo>
                  <a:lnTo>
                    <a:pt x="2302669" y="45244"/>
                  </a:lnTo>
                  <a:lnTo>
                    <a:pt x="2252662" y="19050"/>
                  </a:lnTo>
                  <a:lnTo>
                    <a:pt x="2202656" y="2381"/>
                  </a:lnTo>
                  <a:lnTo>
                    <a:pt x="2162175" y="0"/>
                  </a:lnTo>
                  <a:lnTo>
                    <a:pt x="2131219" y="4762"/>
                  </a:lnTo>
                  <a:lnTo>
                    <a:pt x="2076450" y="21431"/>
                  </a:lnTo>
                  <a:lnTo>
                    <a:pt x="1981200" y="47625"/>
                  </a:lnTo>
                  <a:lnTo>
                    <a:pt x="1928812" y="57150"/>
                  </a:lnTo>
                  <a:lnTo>
                    <a:pt x="1750219" y="78581"/>
                  </a:lnTo>
                  <a:lnTo>
                    <a:pt x="1614487" y="88106"/>
                  </a:lnTo>
                  <a:lnTo>
                    <a:pt x="1471612" y="95250"/>
                  </a:lnTo>
                  <a:lnTo>
                    <a:pt x="1381125" y="92869"/>
                  </a:lnTo>
                  <a:lnTo>
                    <a:pt x="1207294" y="109537"/>
                  </a:lnTo>
                  <a:lnTo>
                    <a:pt x="1023937" y="128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0">
              <a:extLst>
                <a:ext uri="{FF2B5EF4-FFF2-40B4-BE49-F238E27FC236}">
                  <a16:creationId xmlns:a16="http://schemas.microsoft.com/office/drawing/2014/main" id="{314ECA32-933C-4843-9CBB-52447F86CB45}"/>
                </a:ext>
              </a:extLst>
            </p:cNvPr>
            <p:cNvSpPr/>
            <p:nvPr/>
          </p:nvSpPr>
          <p:spPr>
            <a:xfrm>
              <a:off x="6307138" y="2162176"/>
              <a:ext cx="438150" cy="561975"/>
            </a:xfrm>
            <a:custGeom>
              <a:avLst/>
              <a:gdLst>
                <a:gd name="connsiteX0" fmla="*/ 128588 w 438150"/>
                <a:gd name="connsiteY0" fmla="*/ 257175 h 561975"/>
                <a:gd name="connsiteX1" fmla="*/ 142875 w 438150"/>
                <a:gd name="connsiteY1" fmla="*/ 204788 h 561975"/>
                <a:gd name="connsiteX2" fmla="*/ 150019 w 438150"/>
                <a:gd name="connsiteY2" fmla="*/ 164306 h 561975"/>
                <a:gd name="connsiteX3" fmla="*/ 157163 w 438150"/>
                <a:gd name="connsiteY3" fmla="*/ 114300 h 561975"/>
                <a:gd name="connsiteX4" fmla="*/ 161925 w 438150"/>
                <a:gd name="connsiteY4" fmla="*/ 30956 h 561975"/>
                <a:gd name="connsiteX5" fmla="*/ 164307 w 438150"/>
                <a:gd name="connsiteY5" fmla="*/ 9525 h 561975"/>
                <a:gd name="connsiteX6" fmla="*/ 342900 w 438150"/>
                <a:gd name="connsiteY6" fmla="*/ 0 h 561975"/>
                <a:gd name="connsiteX7" fmla="*/ 400050 w 438150"/>
                <a:gd name="connsiteY7" fmla="*/ 80963 h 561975"/>
                <a:gd name="connsiteX8" fmla="*/ 431007 w 438150"/>
                <a:gd name="connsiteY8" fmla="*/ 128588 h 561975"/>
                <a:gd name="connsiteX9" fmla="*/ 438150 w 438150"/>
                <a:gd name="connsiteY9" fmla="*/ 145256 h 561975"/>
                <a:gd name="connsiteX10" fmla="*/ 438150 w 438150"/>
                <a:gd name="connsiteY10" fmla="*/ 157163 h 561975"/>
                <a:gd name="connsiteX11" fmla="*/ 428625 w 438150"/>
                <a:gd name="connsiteY11" fmla="*/ 173831 h 561975"/>
                <a:gd name="connsiteX12" fmla="*/ 404813 w 438150"/>
                <a:gd name="connsiteY12" fmla="*/ 192881 h 561975"/>
                <a:gd name="connsiteX13" fmla="*/ 361950 w 438150"/>
                <a:gd name="connsiteY13" fmla="*/ 211931 h 561975"/>
                <a:gd name="connsiteX14" fmla="*/ 333375 w 438150"/>
                <a:gd name="connsiteY14" fmla="*/ 223838 h 561975"/>
                <a:gd name="connsiteX15" fmla="*/ 302419 w 438150"/>
                <a:gd name="connsiteY15" fmla="*/ 264319 h 561975"/>
                <a:gd name="connsiteX16" fmla="*/ 226219 w 438150"/>
                <a:gd name="connsiteY16" fmla="*/ 357188 h 561975"/>
                <a:gd name="connsiteX17" fmla="*/ 123825 w 438150"/>
                <a:gd name="connsiteY17" fmla="*/ 478631 h 561975"/>
                <a:gd name="connsiteX18" fmla="*/ 33338 w 438150"/>
                <a:gd name="connsiteY18" fmla="*/ 559594 h 561975"/>
                <a:gd name="connsiteX19" fmla="*/ 0 w 438150"/>
                <a:gd name="connsiteY19" fmla="*/ 561975 h 561975"/>
                <a:gd name="connsiteX20" fmla="*/ 30957 w 438150"/>
                <a:gd name="connsiteY20" fmla="*/ 478631 h 561975"/>
                <a:gd name="connsiteX21" fmla="*/ 61913 w 438150"/>
                <a:gd name="connsiteY21" fmla="*/ 421481 h 561975"/>
                <a:gd name="connsiteX22" fmla="*/ 90488 w 438150"/>
                <a:gd name="connsiteY22" fmla="*/ 366713 h 561975"/>
                <a:gd name="connsiteX23" fmla="*/ 128588 w 438150"/>
                <a:gd name="connsiteY23" fmla="*/ 2571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8150" h="561975">
                  <a:moveTo>
                    <a:pt x="128588" y="257175"/>
                  </a:moveTo>
                  <a:lnTo>
                    <a:pt x="142875" y="204788"/>
                  </a:lnTo>
                  <a:lnTo>
                    <a:pt x="150019" y="164306"/>
                  </a:lnTo>
                  <a:lnTo>
                    <a:pt x="157163" y="114300"/>
                  </a:lnTo>
                  <a:lnTo>
                    <a:pt x="161925" y="30956"/>
                  </a:lnTo>
                  <a:lnTo>
                    <a:pt x="164307" y="9525"/>
                  </a:lnTo>
                  <a:lnTo>
                    <a:pt x="342900" y="0"/>
                  </a:lnTo>
                  <a:lnTo>
                    <a:pt x="400050" y="80963"/>
                  </a:lnTo>
                  <a:lnTo>
                    <a:pt x="431007" y="128588"/>
                  </a:lnTo>
                  <a:lnTo>
                    <a:pt x="438150" y="145256"/>
                  </a:lnTo>
                  <a:lnTo>
                    <a:pt x="438150" y="157163"/>
                  </a:lnTo>
                  <a:lnTo>
                    <a:pt x="428625" y="173831"/>
                  </a:lnTo>
                  <a:lnTo>
                    <a:pt x="404813" y="192881"/>
                  </a:lnTo>
                  <a:lnTo>
                    <a:pt x="361950" y="211931"/>
                  </a:lnTo>
                  <a:lnTo>
                    <a:pt x="333375" y="223838"/>
                  </a:lnTo>
                  <a:lnTo>
                    <a:pt x="302419" y="264319"/>
                  </a:lnTo>
                  <a:lnTo>
                    <a:pt x="226219" y="357188"/>
                  </a:lnTo>
                  <a:lnTo>
                    <a:pt x="123825" y="478631"/>
                  </a:lnTo>
                  <a:lnTo>
                    <a:pt x="33338" y="559594"/>
                  </a:lnTo>
                  <a:lnTo>
                    <a:pt x="0" y="561975"/>
                  </a:lnTo>
                  <a:lnTo>
                    <a:pt x="30957" y="478631"/>
                  </a:lnTo>
                  <a:lnTo>
                    <a:pt x="61913" y="421481"/>
                  </a:lnTo>
                  <a:lnTo>
                    <a:pt x="90488" y="366713"/>
                  </a:lnTo>
                  <a:lnTo>
                    <a:pt x="128588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1">
              <a:extLst>
                <a:ext uri="{FF2B5EF4-FFF2-40B4-BE49-F238E27FC236}">
                  <a16:creationId xmlns:a16="http://schemas.microsoft.com/office/drawing/2014/main" id="{E5AD5A61-5A6B-42D2-AE15-287722863666}"/>
                </a:ext>
              </a:extLst>
            </p:cNvPr>
            <p:cNvSpPr/>
            <p:nvPr/>
          </p:nvSpPr>
          <p:spPr>
            <a:xfrm>
              <a:off x="5772150" y="2624139"/>
              <a:ext cx="361950" cy="1444625"/>
            </a:xfrm>
            <a:custGeom>
              <a:avLst/>
              <a:gdLst>
                <a:gd name="connsiteX0" fmla="*/ 180975 w 361950"/>
                <a:gd name="connsiteY0" fmla="*/ 485775 h 1445418"/>
                <a:gd name="connsiteX1" fmla="*/ 180975 w 361950"/>
                <a:gd name="connsiteY1" fmla="*/ 400050 h 1445418"/>
                <a:gd name="connsiteX2" fmla="*/ 178594 w 361950"/>
                <a:gd name="connsiteY2" fmla="*/ 307181 h 1445418"/>
                <a:gd name="connsiteX3" fmla="*/ 176213 w 361950"/>
                <a:gd name="connsiteY3" fmla="*/ 242887 h 1445418"/>
                <a:gd name="connsiteX4" fmla="*/ 169069 w 361950"/>
                <a:gd name="connsiteY4" fmla="*/ 195262 h 1445418"/>
                <a:gd name="connsiteX5" fmla="*/ 161925 w 361950"/>
                <a:gd name="connsiteY5" fmla="*/ 161925 h 1445418"/>
                <a:gd name="connsiteX6" fmla="*/ 152400 w 361950"/>
                <a:gd name="connsiteY6" fmla="*/ 142875 h 1445418"/>
                <a:gd name="connsiteX7" fmla="*/ 123825 w 361950"/>
                <a:gd name="connsiteY7" fmla="*/ 116681 h 1445418"/>
                <a:gd name="connsiteX8" fmla="*/ 85725 w 361950"/>
                <a:gd name="connsiteY8" fmla="*/ 85725 h 1445418"/>
                <a:gd name="connsiteX9" fmla="*/ 45244 w 361950"/>
                <a:gd name="connsiteY9" fmla="*/ 59531 h 1445418"/>
                <a:gd name="connsiteX10" fmla="*/ 26194 w 361950"/>
                <a:gd name="connsiteY10" fmla="*/ 45243 h 1445418"/>
                <a:gd name="connsiteX11" fmla="*/ 9525 w 361950"/>
                <a:gd name="connsiteY11" fmla="*/ 28575 h 1445418"/>
                <a:gd name="connsiteX12" fmla="*/ 0 w 361950"/>
                <a:gd name="connsiteY12" fmla="*/ 14287 h 1445418"/>
                <a:gd name="connsiteX13" fmla="*/ 4763 w 361950"/>
                <a:gd name="connsiteY13" fmla="*/ 2381 h 1445418"/>
                <a:gd name="connsiteX14" fmla="*/ 26194 w 361950"/>
                <a:gd name="connsiteY14" fmla="*/ 0 h 1445418"/>
                <a:gd name="connsiteX15" fmla="*/ 78581 w 361950"/>
                <a:gd name="connsiteY15" fmla="*/ 4762 h 1445418"/>
                <a:gd name="connsiteX16" fmla="*/ 145256 w 361950"/>
                <a:gd name="connsiteY16" fmla="*/ 7143 h 1445418"/>
                <a:gd name="connsiteX17" fmla="*/ 202406 w 361950"/>
                <a:gd name="connsiteY17" fmla="*/ 14287 h 1445418"/>
                <a:gd name="connsiteX18" fmla="*/ 269081 w 361950"/>
                <a:gd name="connsiteY18" fmla="*/ 26193 h 1445418"/>
                <a:gd name="connsiteX19" fmla="*/ 330994 w 361950"/>
                <a:gd name="connsiteY19" fmla="*/ 45243 h 1445418"/>
                <a:gd name="connsiteX20" fmla="*/ 347663 w 361950"/>
                <a:gd name="connsiteY20" fmla="*/ 54768 h 1445418"/>
                <a:gd name="connsiteX21" fmla="*/ 361950 w 361950"/>
                <a:gd name="connsiteY21" fmla="*/ 138112 h 1445418"/>
                <a:gd name="connsiteX22" fmla="*/ 361950 w 361950"/>
                <a:gd name="connsiteY22" fmla="*/ 321468 h 1445418"/>
                <a:gd name="connsiteX23" fmla="*/ 361950 w 361950"/>
                <a:gd name="connsiteY23" fmla="*/ 842962 h 1445418"/>
                <a:gd name="connsiteX24" fmla="*/ 361950 w 361950"/>
                <a:gd name="connsiteY24" fmla="*/ 1221581 h 1445418"/>
                <a:gd name="connsiteX25" fmla="*/ 359569 w 361950"/>
                <a:gd name="connsiteY25" fmla="*/ 1304925 h 1445418"/>
                <a:gd name="connsiteX26" fmla="*/ 345281 w 361950"/>
                <a:gd name="connsiteY26" fmla="*/ 1369218 h 1445418"/>
                <a:gd name="connsiteX27" fmla="*/ 328613 w 361950"/>
                <a:gd name="connsiteY27" fmla="*/ 1404937 h 1445418"/>
                <a:gd name="connsiteX28" fmla="*/ 311944 w 361950"/>
                <a:gd name="connsiteY28" fmla="*/ 1433512 h 1445418"/>
                <a:gd name="connsiteX29" fmla="*/ 290513 w 361950"/>
                <a:gd name="connsiteY29" fmla="*/ 1445418 h 1445418"/>
                <a:gd name="connsiteX30" fmla="*/ 273844 w 361950"/>
                <a:gd name="connsiteY30" fmla="*/ 1445418 h 1445418"/>
                <a:gd name="connsiteX31" fmla="*/ 250031 w 361950"/>
                <a:gd name="connsiteY31" fmla="*/ 1431131 h 1445418"/>
                <a:gd name="connsiteX32" fmla="*/ 216694 w 361950"/>
                <a:gd name="connsiteY32" fmla="*/ 1397793 h 1445418"/>
                <a:gd name="connsiteX33" fmla="*/ 183356 w 361950"/>
                <a:gd name="connsiteY33" fmla="*/ 1343025 h 1445418"/>
                <a:gd name="connsiteX34" fmla="*/ 161925 w 361950"/>
                <a:gd name="connsiteY34" fmla="*/ 1293018 h 1445418"/>
                <a:gd name="connsiteX35" fmla="*/ 145256 w 361950"/>
                <a:gd name="connsiteY35" fmla="*/ 1238250 h 1445418"/>
                <a:gd name="connsiteX36" fmla="*/ 135731 w 361950"/>
                <a:gd name="connsiteY36" fmla="*/ 1188243 h 1445418"/>
                <a:gd name="connsiteX37" fmla="*/ 133350 w 361950"/>
                <a:gd name="connsiteY37" fmla="*/ 1114425 h 1445418"/>
                <a:gd name="connsiteX38" fmla="*/ 133350 w 361950"/>
                <a:gd name="connsiteY38" fmla="*/ 1047750 h 1445418"/>
                <a:gd name="connsiteX39" fmla="*/ 140494 w 361950"/>
                <a:gd name="connsiteY39" fmla="*/ 1014412 h 1445418"/>
                <a:gd name="connsiteX40" fmla="*/ 154781 w 361950"/>
                <a:gd name="connsiteY40" fmla="*/ 957262 h 1445418"/>
                <a:gd name="connsiteX41" fmla="*/ 164306 w 361950"/>
                <a:gd name="connsiteY41" fmla="*/ 881062 h 1445418"/>
                <a:gd name="connsiteX42" fmla="*/ 173831 w 361950"/>
                <a:gd name="connsiteY42" fmla="*/ 778668 h 1445418"/>
                <a:gd name="connsiteX43" fmla="*/ 180975 w 361950"/>
                <a:gd name="connsiteY43" fmla="*/ 485775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1950" h="1445418">
                  <a:moveTo>
                    <a:pt x="180975" y="485775"/>
                  </a:moveTo>
                  <a:lnTo>
                    <a:pt x="180975" y="400050"/>
                  </a:lnTo>
                  <a:cubicBezTo>
                    <a:pt x="180181" y="369094"/>
                    <a:pt x="179388" y="338137"/>
                    <a:pt x="178594" y="307181"/>
                  </a:cubicBezTo>
                  <a:cubicBezTo>
                    <a:pt x="177800" y="285750"/>
                    <a:pt x="177007" y="264318"/>
                    <a:pt x="176213" y="242887"/>
                  </a:cubicBezTo>
                  <a:lnTo>
                    <a:pt x="169069" y="195262"/>
                  </a:lnTo>
                  <a:lnTo>
                    <a:pt x="161925" y="161925"/>
                  </a:lnTo>
                  <a:lnTo>
                    <a:pt x="152400" y="142875"/>
                  </a:lnTo>
                  <a:lnTo>
                    <a:pt x="123825" y="116681"/>
                  </a:lnTo>
                  <a:lnTo>
                    <a:pt x="85725" y="85725"/>
                  </a:lnTo>
                  <a:lnTo>
                    <a:pt x="45244" y="59531"/>
                  </a:lnTo>
                  <a:lnTo>
                    <a:pt x="26194" y="45243"/>
                  </a:lnTo>
                  <a:lnTo>
                    <a:pt x="9525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78581" y="4762"/>
                  </a:lnTo>
                  <a:lnTo>
                    <a:pt x="145256" y="7143"/>
                  </a:lnTo>
                  <a:lnTo>
                    <a:pt x="202406" y="14287"/>
                  </a:lnTo>
                  <a:lnTo>
                    <a:pt x="269081" y="26193"/>
                  </a:lnTo>
                  <a:lnTo>
                    <a:pt x="330994" y="45243"/>
                  </a:lnTo>
                  <a:lnTo>
                    <a:pt x="347663" y="54768"/>
                  </a:lnTo>
                  <a:lnTo>
                    <a:pt x="361950" y="138112"/>
                  </a:lnTo>
                  <a:lnTo>
                    <a:pt x="361950" y="321468"/>
                  </a:lnTo>
                  <a:lnTo>
                    <a:pt x="361950" y="842962"/>
                  </a:lnTo>
                  <a:lnTo>
                    <a:pt x="361950" y="1221581"/>
                  </a:lnTo>
                  <a:cubicBezTo>
                    <a:pt x="361156" y="1249362"/>
                    <a:pt x="360363" y="1277144"/>
                    <a:pt x="359569" y="1304925"/>
                  </a:cubicBezTo>
                  <a:lnTo>
                    <a:pt x="345281" y="1369218"/>
                  </a:lnTo>
                  <a:lnTo>
                    <a:pt x="328613" y="1404937"/>
                  </a:lnTo>
                  <a:lnTo>
                    <a:pt x="311944" y="1433512"/>
                  </a:lnTo>
                  <a:lnTo>
                    <a:pt x="290513" y="1445418"/>
                  </a:lnTo>
                  <a:lnTo>
                    <a:pt x="273844" y="1445418"/>
                  </a:lnTo>
                  <a:lnTo>
                    <a:pt x="250031" y="1431131"/>
                  </a:lnTo>
                  <a:lnTo>
                    <a:pt x="216694" y="1397793"/>
                  </a:lnTo>
                  <a:lnTo>
                    <a:pt x="183356" y="1343025"/>
                  </a:lnTo>
                  <a:lnTo>
                    <a:pt x="161925" y="1293018"/>
                  </a:lnTo>
                  <a:lnTo>
                    <a:pt x="145256" y="1238250"/>
                  </a:lnTo>
                  <a:lnTo>
                    <a:pt x="135731" y="1188243"/>
                  </a:lnTo>
                  <a:cubicBezTo>
                    <a:pt x="134937" y="1163637"/>
                    <a:pt x="134144" y="1139031"/>
                    <a:pt x="133350" y="1114425"/>
                  </a:cubicBezTo>
                  <a:lnTo>
                    <a:pt x="133350" y="1047750"/>
                  </a:lnTo>
                  <a:lnTo>
                    <a:pt x="140494" y="1014412"/>
                  </a:lnTo>
                  <a:lnTo>
                    <a:pt x="154781" y="957262"/>
                  </a:lnTo>
                  <a:lnTo>
                    <a:pt x="164306" y="881062"/>
                  </a:lnTo>
                  <a:lnTo>
                    <a:pt x="173831" y="778668"/>
                  </a:lnTo>
                  <a:lnTo>
                    <a:pt x="180975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2">
              <a:extLst>
                <a:ext uri="{FF2B5EF4-FFF2-40B4-BE49-F238E27FC236}">
                  <a16:creationId xmlns:a16="http://schemas.microsoft.com/office/drawing/2014/main" id="{C0D31F5C-D835-4E40-8A30-ED19C7548C42}"/>
                </a:ext>
              </a:extLst>
            </p:cNvPr>
            <p:cNvSpPr/>
            <p:nvPr/>
          </p:nvSpPr>
          <p:spPr>
            <a:xfrm>
              <a:off x="6078538" y="2516189"/>
              <a:ext cx="1460500" cy="1431925"/>
            </a:xfrm>
            <a:custGeom>
              <a:avLst/>
              <a:gdLst>
                <a:gd name="connsiteX0" fmla="*/ 445294 w 1459707"/>
                <a:gd name="connsiteY0" fmla="*/ 233363 h 1431132"/>
                <a:gd name="connsiteX1" fmla="*/ 238125 w 1459707"/>
                <a:gd name="connsiteY1" fmla="*/ 250032 h 1431132"/>
                <a:gd name="connsiteX2" fmla="*/ 4763 w 1459707"/>
                <a:gd name="connsiteY2" fmla="*/ 266700 h 1431132"/>
                <a:gd name="connsiteX3" fmla="*/ 0 w 1459707"/>
                <a:gd name="connsiteY3" fmla="*/ 159544 h 1431132"/>
                <a:gd name="connsiteX4" fmla="*/ 159544 w 1459707"/>
                <a:gd name="connsiteY4" fmla="*/ 142875 h 1431132"/>
                <a:gd name="connsiteX5" fmla="*/ 292894 w 1459707"/>
                <a:gd name="connsiteY5" fmla="*/ 126207 h 1431132"/>
                <a:gd name="connsiteX6" fmla="*/ 371475 w 1459707"/>
                <a:gd name="connsiteY6" fmla="*/ 130969 h 1431132"/>
                <a:gd name="connsiteX7" fmla="*/ 542925 w 1459707"/>
                <a:gd name="connsiteY7" fmla="*/ 111919 h 1431132"/>
                <a:gd name="connsiteX8" fmla="*/ 792957 w 1459707"/>
                <a:gd name="connsiteY8" fmla="*/ 80963 h 1431132"/>
                <a:gd name="connsiteX9" fmla="*/ 983457 w 1459707"/>
                <a:gd name="connsiteY9" fmla="*/ 57150 h 1431132"/>
                <a:gd name="connsiteX10" fmla="*/ 1033463 w 1459707"/>
                <a:gd name="connsiteY10" fmla="*/ 50007 h 1431132"/>
                <a:gd name="connsiteX11" fmla="*/ 1078707 w 1459707"/>
                <a:gd name="connsiteY11" fmla="*/ 42863 h 1431132"/>
                <a:gd name="connsiteX12" fmla="*/ 1123950 w 1459707"/>
                <a:gd name="connsiteY12" fmla="*/ 33338 h 1431132"/>
                <a:gd name="connsiteX13" fmla="*/ 1173957 w 1459707"/>
                <a:gd name="connsiteY13" fmla="*/ 19050 h 1431132"/>
                <a:gd name="connsiteX14" fmla="*/ 1207294 w 1459707"/>
                <a:gd name="connsiteY14" fmla="*/ 9525 h 1431132"/>
                <a:gd name="connsiteX15" fmla="*/ 1233488 w 1459707"/>
                <a:gd name="connsiteY15" fmla="*/ 0 h 1431132"/>
                <a:gd name="connsiteX16" fmla="*/ 1273969 w 1459707"/>
                <a:gd name="connsiteY16" fmla="*/ 11907 h 1431132"/>
                <a:gd name="connsiteX17" fmla="*/ 1335882 w 1459707"/>
                <a:gd name="connsiteY17" fmla="*/ 38100 h 1431132"/>
                <a:gd name="connsiteX18" fmla="*/ 1383507 w 1459707"/>
                <a:gd name="connsiteY18" fmla="*/ 66675 h 1431132"/>
                <a:gd name="connsiteX19" fmla="*/ 1419225 w 1459707"/>
                <a:gd name="connsiteY19" fmla="*/ 88107 h 1431132"/>
                <a:gd name="connsiteX20" fmla="*/ 1443038 w 1459707"/>
                <a:gd name="connsiteY20" fmla="*/ 111919 h 1431132"/>
                <a:gd name="connsiteX21" fmla="*/ 1454944 w 1459707"/>
                <a:gd name="connsiteY21" fmla="*/ 133350 h 1431132"/>
                <a:gd name="connsiteX22" fmla="*/ 1459707 w 1459707"/>
                <a:gd name="connsiteY22" fmla="*/ 150019 h 1431132"/>
                <a:gd name="connsiteX23" fmla="*/ 1454944 w 1459707"/>
                <a:gd name="connsiteY23" fmla="*/ 173832 h 1431132"/>
                <a:gd name="connsiteX24" fmla="*/ 1438275 w 1459707"/>
                <a:gd name="connsiteY24" fmla="*/ 200025 h 1431132"/>
                <a:gd name="connsiteX25" fmla="*/ 1423988 w 1459707"/>
                <a:gd name="connsiteY25" fmla="*/ 233363 h 1431132"/>
                <a:gd name="connsiteX26" fmla="*/ 1404938 w 1459707"/>
                <a:gd name="connsiteY26" fmla="*/ 323850 h 1431132"/>
                <a:gd name="connsiteX27" fmla="*/ 1390650 w 1459707"/>
                <a:gd name="connsiteY27" fmla="*/ 426244 h 1431132"/>
                <a:gd name="connsiteX28" fmla="*/ 1362075 w 1459707"/>
                <a:gd name="connsiteY28" fmla="*/ 750094 h 1431132"/>
                <a:gd name="connsiteX29" fmla="*/ 1338263 w 1459707"/>
                <a:gd name="connsiteY29" fmla="*/ 1057275 h 1431132"/>
                <a:gd name="connsiteX30" fmla="*/ 1323975 w 1459707"/>
                <a:gd name="connsiteY30" fmla="*/ 1245394 h 1431132"/>
                <a:gd name="connsiteX31" fmla="*/ 1316832 w 1459707"/>
                <a:gd name="connsiteY31" fmla="*/ 1290638 h 1431132"/>
                <a:gd name="connsiteX32" fmla="*/ 1297782 w 1459707"/>
                <a:gd name="connsiteY32" fmla="*/ 1350169 h 1431132"/>
                <a:gd name="connsiteX33" fmla="*/ 1273969 w 1459707"/>
                <a:gd name="connsiteY33" fmla="*/ 1402557 h 1431132"/>
                <a:gd name="connsiteX34" fmla="*/ 1250157 w 1459707"/>
                <a:gd name="connsiteY34" fmla="*/ 1426369 h 1431132"/>
                <a:gd name="connsiteX35" fmla="*/ 1221582 w 1459707"/>
                <a:gd name="connsiteY35" fmla="*/ 1431132 h 1431132"/>
                <a:gd name="connsiteX36" fmla="*/ 1193007 w 1459707"/>
                <a:gd name="connsiteY36" fmla="*/ 1426369 h 1431132"/>
                <a:gd name="connsiteX37" fmla="*/ 1123950 w 1459707"/>
                <a:gd name="connsiteY37" fmla="*/ 1250157 h 1431132"/>
                <a:gd name="connsiteX38" fmla="*/ 1135857 w 1459707"/>
                <a:gd name="connsiteY38" fmla="*/ 1107282 h 1431132"/>
                <a:gd name="connsiteX39" fmla="*/ 1150144 w 1459707"/>
                <a:gd name="connsiteY39" fmla="*/ 954882 h 1431132"/>
                <a:gd name="connsiteX40" fmla="*/ 1147763 w 1459707"/>
                <a:gd name="connsiteY40" fmla="*/ 838200 h 1431132"/>
                <a:gd name="connsiteX41" fmla="*/ 1157288 w 1459707"/>
                <a:gd name="connsiteY41" fmla="*/ 728663 h 1431132"/>
                <a:gd name="connsiteX42" fmla="*/ 1171575 w 1459707"/>
                <a:gd name="connsiteY42" fmla="*/ 535782 h 1431132"/>
                <a:gd name="connsiteX43" fmla="*/ 1169194 w 1459707"/>
                <a:gd name="connsiteY43" fmla="*/ 359569 h 1431132"/>
                <a:gd name="connsiteX44" fmla="*/ 1171575 w 1459707"/>
                <a:gd name="connsiteY44" fmla="*/ 273844 h 1431132"/>
                <a:gd name="connsiteX45" fmla="*/ 1171575 w 1459707"/>
                <a:gd name="connsiteY45" fmla="*/ 233363 h 1431132"/>
                <a:gd name="connsiteX46" fmla="*/ 1164432 w 1459707"/>
                <a:gd name="connsiteY46" fmla="*/ 202407 h 1431132"/>
                <a:gd name="connsiteX47" fmla="*/ 1154907 w 1459707"/>
                <a:gd name="connsiteY47" fmla="*/ 188119 h 1431132"/>
                <a:gd name="connsiteX48" fmla="*/ 1128713 w 1459707"/>
                <a:gd name="connsiteY48" fmla="*/ 173832 h 1431132"/>
                <a:gd name="connsiteX49" fmla="*/ 1095375 w 1459707"/>
                <a:gd name="connsiteY49" fmla="*/ 173832 h 1431132"/>
                <a:gd name="connsiteX50" fmla="*/ 1047750 w 1459707"/>
                <a:gd name="connsiteY50" fmla="*/ 180975 h 1431132"/>
                <a:gd name="connsiteX51" fmla="*/ 833438 w 1459707"/>
                <a:gd name="connsiteY51" fmla="*/ 200025 h 1431132"/>
                <a:gd name="connsiteX52" fmla="*/ 445294 w 1459707"/>
                <a:gd name="connsiteY52" fmla="*/ 233363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7" h="1431132">
                  <a:moveTo>
                    <a:pt x="445294" y="233363"/>
                  </a:moveTo>
                  <a:lnTo>
                    <a:pt x="238125" y="250032"/>
                  </a:lnTo>
                  <a:lnTo>
                    <a:pt x="4763" y="266700"/>
                  </a:lnTo>
                  <a:lnTo>
                    <a:pt x="0" y="159544"/>
                  </a:lnTo>
                  <a:lnTo>
                    <a:pt x="159544" y="142875"/>
                  </a:lnTo>
                  <a:lnTo>
                    <a:pt x="292894" y="126207"/>
                  </a:lnTo>
                  <a:lnTo>
                    <a:pt x="371475" y="130969"/>
                  </a:lnTo>
                  <a:lnTo>
                    <a:pt x="542925" y="111919"/>
                  </a:lnTo>
                  <a:lnTo>
                    <a:pt x="792957" y="80963"/>
                  </a:lnTo>
                  <a:lnTo>
                    <a:pt x="983457" y="57150"/>
                  </a:lnTo>
                  <a:lnTo>
                    <a:pt x="1033463" y="50007"/>
                  </a:lnTo>
                  <a:lnTo>
                    <a:pt x="1078707" y="42863"/>
                  </a:lnTo>
                  <a:lnTo>
                    <a:pt x="1123950" y="33338"/>
                  </a:lnTo>
                  <a:lnTo>
                    <a:pt x="1173957" y="19050"/>
                  </a:lnTo>
                  <a:lnTo>
                    <a:pt x="1207294" y="9525"/>
                  </a:lnTo>
                  <a:lnTo>
                    <a:pt x="1233488" y="0"/>
                  </a:lnTo>
                  <a:lnTo>
                    <a:pt x="1273969" y="11907"/>
                  </a:lnTo>
                  <a:lnTo>
                    <a:pt x="1335882" y="38100"/>
                  </a:lnTo>
                  <a:lnTo>
                    <a:pt x="1383507" y="66675"/>
                  </a:lnTo>
                  <a:lnTo>
                    <a:pt x="1419225" y="88107"/>
                  </a:lnTo>
                  <a:lnTo>
                    <a:pt x="1443038" y="111919"/>
                  </a:lnTo>
                  <a:lnTo>
                    <a:pt x="1454944" y="133350"/>
                  </a:lnTo>
                  <a:lnTo>
                    <a:pt x="1459707" y="150019"/>
                  </a:lnTo>
                  <a:lnTo>
                    <a:pt x="1454944" y="173832"/>
                  </a:lnTo>
                  <a:lnTo>
                    <a:pt x="1438275" y="200025"/>
                  </a:lnTo>
                  <a:lnTo>
                    <a:pt x="1423988" y="233363"/>
                  </a:lnTo>
                  <a:lnTo>
                    <a:pt x="1404938" y="323850"/>
                  </a:lnTo>
                  <a:lnTo>
                    <a:pt x="1390650" y="426244"/>
                  </a:lnTo>
                  <a:lnTo>
                    <a:pt x="1362075" y="750094"/>
                  </a:lnTo>
                  <a:lnTo>
                    <a:pt x="1338263" y="1057275"/>
                  </a:lnTo>
                  <a:lnTo>
                    <a:pt x="1323975" y="1245394"/>
                  </a:lnTo>
                  <a:lnTo>
                    <a:pt x="1316832" y="1290638"/>
                  </a:lnTo>
                  <a:lnTo>
                    <a:pt x="1297782" y="1350169"/>
                  </a:lnTo>
                  <a:lnTo>
                    <a:pt x="1273969" y="1402557"/>
                  </a:lnTo>
                  <a:lnTo>
                    <a:pt x="1250157" y="1426369"/>
                  </a:lnTo>
                  <a:lnTo>
                    <a:pt x="1221582" y="1431132"/>
                  </a:lnTo>
                  <a:lnTo>
                    <a:pt x="1193007" y="1426369"/>
                  </a:lnTo>
                  <a:lnTo>
                    <a:pt x="1123950" y="1250157"/>
                  </a:lnTo>
                  <a:lnTo>
                    <a:pt x="1135857" y="1107282"/>
                  </a:lnTo>
                  <a:lnTo>
                    <a:pt x="1150144" y="954882"/>
                  </a:lnTo>
                  <a:cubicBezTo>
                    <a:pt x="1149350" y="915988"/>
                    <a:pt x="1148557" y="877094"/>
                    <a:pt x="1147763" y="838200"/>
                  </a:cubicBezTo>
                  <a:lnTo>
                    <a:pt x="1157288" y="728663"/>
                  </a:lnTo>
                  <a:lnTo>
                    <a:pt x="1171575" y="535782"/>
                  </a:lnTo>
                  <a:cubicBezTo>
                    <a:pt x="1170781" y="477044"/>
                    <a:pt x="1169988" y="418307"/>
                    <a:pt x="1169194" y="359569"/>
                  </a:cubicBezTo>
                  <a:cubicBezTo>
                    <a:pt x="1169988" y="330994"/>
                    <a:pt x="1170781" y="302419"/>
                    <a:pt x="1171575" y="273844"/>
                  </a:cubicBezTo>
                  <a:lnTo>
                    <a:pt x="1171575" y="233363"/>
                  </a:lnTo>
                  <a:lnTo>
                    <a:pt x="1164432" y="202407"/>
                  </a:lnTo>
                  <a:lnTo>
                    <a:pt x="1154907" y="188119"/>
                  </a:lnTo>
                  <a:lnTo>
                    <a:pt x="1128713" y="173832"/>
                  </a:lnTo>
                  <a:lnTo>
                    <a:pt x="1095375" y="173832"/>
                  </a:lnTo>
                  <a:lnTo>
                    <a:pt x="1047750" y="180975"/>
                  </a:lnTo>
                  <a:lnTo>
                    <a:pt x="833438" y="200025"/>
                  </a:lnTo>
                  <a:lnTo>
                    <a:pt x="445294" y="2333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3">
              <a:extLst>
                <a:ext uri="{FF2B5EF4-FFF2-40B4-BE49-F238E27FC236}">
                  <a16:creationId xmlns:a16="http://schemas.microsoft.com/office/drawing/2014/main" id="{D106D496-96F6-4F05-8A23-00209AC6BD11}"/>
                </a:ext>
              </a:extLst>
            </p:cNvPr>
            <p:cNvSpPr/>
            <p:nvPr/>
          </p:nvSpPr>
          <p:spPr>
            <a:xfrm>
              <a:off x="6078538" y="2933700"/>
              <a:ext cx="1238250" cy="228600"/>
            </a:xfrm>
            <a:custGeom>
              <a:avLst/>
              <a:gdLst>
                <a:gd name="connsiteX0" fmla="*/ 581025 w 1238250"/>
                <a:gd name="connsiteY0" fmla="*/ 52388 h 228600"/>
                <a:gd name="connsiteX1" fmla="*/ 959644 w 1238250"/>
                <a:gd name="connsiteY1" fmla="*/ 23813 h 228600"/>
                <a:gd name="connsiteX2" fmla="*/ 1238250 w 1238250"/>
                <a:gd name="connsiteY2" fmla="*/ 0 h 228600"/>
                <a:gd name="connsiteX3" fmla="*/ 1219200 w 1238250"/>
                <a:gd name="connsiteY3" fmla="*/ 140494 h 228600"/>
                <a:gd name="connsiteX4" fmla="*/ 1116807 w 1238250"/>
                <a:gd name="connsiteY4" fmla="*/ 140494 h 228600"/>
                <a:gd name="connsiteX5" fmla="*/ 1002507 w 1238250"/>
                <a:gd name="connsiteY5" fmla="*/ 142875 h 228600"/>
                <a:gd name="connsiteX6" fmla="*/ 878682 w 1238250"/>
                <a:gd name="connsiteY6" fmla="*/ 150019 h 228600"/>
                <a:gd name="connsiteX7" fmla="*/ 716757 w 1238250"/>
                <a:gd name="connsiteY7" fmla="*/ 164306 h 228600"/>
                <a:gd name="connsiteX8" fmla="*/ 528638 w 1238250"/>
                <a:gd name="connsiteY8" fmla="*/ 185738 h 228600"/>
                <a:gd name="connsiteX9" fmla="*/ 340519 w 1238250"/>
                <a:gd name="connsiteY9" fmla="*/ 214313 h 228600"/>
                <a:gd name="connsiteX10" fmla="*/ 259557 w 1238250"/>
                <a:gd name="connsiteY10" fmla="*/ 228600 h 228600"/>
                <a:gd name="connsiteX11" fmla="*/ 219075 w 1238250"/>
                <a:gd name="connsiteY11" fmla="*/ 228600 h 228600"/>
                <a:gd name="connsiteX12" fmla="*/ 159544 w 1238250"/>
                <a:gd name="connsiteY12" fmla="*/ 226219 h 228600"/>
                <a:gd name="connsiteX13" fmla="*/ 85725 w 1238250"/>
                <a:gd name="connsiteY13" fmla="*/ 216694 h 228600"/>
                <a:gd name="connsiteX14" fmla="*/ 0 w 1238250"/>
                <a:gd name="connsiteY14" fmla="*/ 195263 h 228600"/>
                <a:gd name="connsiteX15" fmla="*/ 4763 w 1238250"/>
                <a:gd name="connsiteY15" fmla="*/ 95250 h 228600"/>
                <a:gd name="connsiteX16" fmla="*/ 169069 w 1238250"/>
                <a:gd name="connsiteY16" fmla="*/ 85725 h 228600"/>
                <a:gd name="connsiteX17" fmla="*/ 581025 w 1238250"/>
                <a:gd name="connsiteY17" fmla="*/ 52388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0" h="228600">
                  <a:moveTo>
                    <a:pt x="581025" y="52388"/>
                  </a:moveTo>
                  <a:lnTo>
                    <a:pt x="959644" y="23813"/>
                  </a:lnTo>
                  <a:lnTo>
                    <a:pt x="1238250" y="0"/>
                  </a:lnTo>
                  <a:lnTo>
                    <a:pt x="1219200" y="140494"/>
                  </a:lnTo>
                  <a:lnTo>
                    <a:pt x="1116807" y="140494"/>
                  </a:lnTo>
                  <a:lnTo>
                    <a:pt x="1002507" y="142875"/>
                  </a:lnTo>
                  <a:lnTo>
                    <a:pt x="878682" y="150019"/>
                  </a:lnTo>
                  <a:lnTo>
                    <a:pt x="716757" y="164306"/>
                  </a:lnTo>
                  <a:lnTo>
                    <a:pt x="528638" y="185738"/>
                  </a:lnTo>
                  <a:lnTo>
                    <a:pt x="340519" y="214313"/>
                  </a:lnTo>
                  <a:lnTo>
                    <a:pt x="259557" y="228600"/>
                  </a:lnTo>
                  <a:lnTo>
                    <a:pt x="219075" y="228600"/>
                  </a:lnTo>
                  <a:lnTo>
                    <a:pt x="159544" y="226219"/>
                  </a:lnTo>
                  <a:lnTo>
                    <a:pt x="85725" y="216694"/>
                  </a:lnTo>
                  <a:lnTo>
                    <a:pt x="0" y="195263"/>
                  </a:lnTo>
                  <a:lnTo>
                    <a:pt x="4763" y="95250"/>
                  </a:lnTo>
                  <a:lnTo>
                    <a:pt x="169069" y="85725"/>
                  </a:lnTo>
                  <a:lnTo>
                    <a:pt x="581025" y="52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4">
              <a:extLst>
                <a:ext uri="{FF2B5EF4-FFF2-40B4-BE49-F238E27FC236}">
                  <a16:creationId xmlns:a16="http://schemas.microsoft.com/office/drawing/2014/main" id="{CE7AA035-482F-4DE2-AFDE-02B355702F6B}"/>
                </a:ext>
              </a:extLst>
            </p:cNvPr>
            <p:cNvSpPr/>
            <p:nvPr/>
          </p:nvSpPr>
          <p:spPr>
            <a:xfrm>
              <a:off x="6086475" y="3360738"/>
              <a:ext cx="1200150" cy="201612"/>
            </a:xfrm>
            <a:custGeom>
              <a:avLst/>
              <a:gdLst>
                <a:gd name="connsiteX0" fmla="*/ 735806 w 1200150"/>
                <a:gd name="connsiteY0" fmla="*/ 21431 h 202406"/>
                <a:gd name="connsiteX1" fmla="*/ 1002506 w 1200150"/>
                <a:gd name="connsiteY1" fmla="*/ 9525 h 202406"/>
                <a:gd name="connsiteX2" fmla="*/ 1200150 w 1200150"/>
                <a:gd name="connsiteY2" fmla="*/ 0 h 202406"/>
                <a:gd name="connsiteX3" fmla="*/ 1197769 w 1200150"/>
                <a:gd name="connsiteY3" fmla="*/ 140494 h 202406"/>
                <a:gd name="connsiteX4" fmla="*/ 1059656 w 1200150"/>
                <a:gd name="connsiteY4" fmla="*/ 138112 h 202406"/>
                <a:gd name="connsiteX5" fmla="*/ 916781 w 1200150"/>
                <a:gd name="connsiteY5" fmla="*/ 140494 h 202406"/>
                <a:gd name="connsiteX6" fmla="*/ 747713 w 1200150"/>
                <a:gd name="connsiteY6" fmla="*/ 145256 h 202406"/>
                <a:gd name="connsiteX7" fmla="*/ 607219 w 1200150"/>
                <a:gd name="connsiteY7" fmla="*/ 154781 h 202406"/>
                <a:gd name="connsiteX8" fmla="*/ 435769 w 1200150"/>
                <a:gd name="connsiteY8" fmla="*/ 171450 h 202406"/>
                <a:gd name="connsiteX9" fmla="*/ 292894 w 1200150"/>
                <a:gd name="connsiteY9" fmla="*/ 190500 h 202406"/>
                <a:gd name="connsiteX10" fmla="*/ 226219 w 1200150"/>
                <a:gd name="connsiteY10" fmla="*/ 202406 h 202406"/>
                <a:gd name="connsiteX11" fmla="*/ 197644 w 1200150"/>
                <a:gd name="connsiteY11" fmla="*/ 197644 h 202406"/>
                <a:gd name="connsiteX12" fmla="*/ 123825 w 1200150"/>
                <a:gd name="connsiteY12" fmla="*/ 178594 h 202406"/>
                <a:gd name="connsiteX13" fmla="*/ 0 w 1200150"/>
                <a:gd name="connsiteY13" fmla="*/ 152400 h 202406"/>
                <a:gd name="connsiteX14" fmla="*/ 4763 w 1200150"/>
                <a:gd name="connsiteY14" fmla="*/ 71437 h 202406"/>
                <a:gd name="connsiteX15" fmla="*/ 173831 w 1200150"/>
                <a:gd name="connsiteY15" fmla="*/ 57150 h 202406"/>
                <a:gd name="connsiteX16" fmla="*/ 314325 w 1200150"/>
                <a:gd name="connsiteY16" fmla="*/ 45244 h 202406"/>
                <a:gd name="connsiteX17" fmla="*/ 481013 w 1200150"/>
                <a:gd name="connsiteY17" fmla="*/ 33337 h 202406"/>
                <a:gd name="connsiteX18" fmla="*/ 654844 w 1200150"/>
                <a:gd name="connsiteY18" fmla="*/ 23812 h 202406"/>
                <a:gd name="connsiteX19" fmla="*/ 735806 w 1200150"/>
                <a:gd name="connsiteY19" fmla="*/ 21431 h 2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0150" h="202406">
                  <a:moveTo>
                    <a:pt x="735806" y="21431"/>
                  </a:moveTo>
                  <a:lnTo>
                    <a:pt x="1002506" y="9525"/>
                  </a:lnTo>
                  <a:lnTo>
                    <a:pt x="1200150" y="0"/>
                  </a:lnTo>
                  <a:cubicBezTo>
                    <a:pt x="1199356" y="46831"/>
                    <a:pt x="1198563" y="93663"/>
                    <a:pt x="1197769" y="140494"/>
                  </a:cubicBezTo>
                  <a:lnTo>
                    <a:pt x="1059656" y="138112"/>
                  </a:lnTo>
                  <a:lnTo>
                    <a:pt x="916781" y="140494"/>
                  </a:lnTo>
                  <a:lnTo>
                    <a:pt x="747713" y="145256"/>
                  </a:lnTo>
                  <a:lnTo>
                    <a:pt x="607219" y="154781"/>
                  </a:lnTo>
                  <a:lnTo>
                    <a:pt x="435769" y="171450"/>
                  </a:lnTo>
                  <a:lnTo>
                    <a:pt x="292894" y="190500"/>
                  </a:lnTo>
                  <a:lnTo>
                    <a:pt x="226219" y="202406"/>
                  </a:lnTo>
                  <a:lnTo>
                    <a:pt x="197644" y="197644"/>
                  </a:lnTo>
                  <a:lnTo>
                    <a:pt x="123825" y="178594"/>
                  </a:lnTo>
                  <a:lnTo>
                    <a:pt x="0" y="152400"/>
                  </a:lnTo>
                  <a:lnTo>
                    <a:pt x="4763" y="71437"/>
                  </a:lnTo>
                  <a:lnTo>
                    <a:pt x="173831" y="57150"/>
                  </a:lnTo>
                  <a:lnTo>
                    <a:pt x="314325" y="45244"/>
                  </a:lnTo>
                  <a:lnTo>
                    <a:pt x="481013" y="33337"/>
                  </a:lnTo>
                  <a:lnTo>
                    <a:pt x="654844" y="23812"/>
                  </a:lnTo>
                  <a:lnTo>
                    <a:pt x="735806" y="214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5">
              <a:extLst>
                <a:ext uri="{FF2B5EF4-FFF2-40B4-BE49-F238E27FC236}">
                  <a16:creationId xmlns:a16="http://schemas.microsoft.com/office/drawing/2014/main" id="{902A6D5E-4F76-4E07-84F5-8952ADE6641A}"/>
                </a:ext>
              </a:extLst>
            </p:cNvPr>
            <p:cNvSpPr/>
            <p:nvPr/>
          </p:nvSpPr>
          <p:spPr>
            <a:xfrm>
              <a:off x="6048375" y="3741738"/>
              <a:ext cx="1258888" cy="203200"/>
            </a:xfrm>
            <a:custGeom>
              <a:avLst/>
              <a:gdLst>
                <a:gd name="connsiteX0" fmla="*/ 602456 w 1259681"/>
                <a:gd name="connsiteY0" fmla="*/ 30956 h 204787"/>
                <a:gd name="connsiteX1" fmla="*/ 833438 w 1259681"/>
                <a:gd name="connsiteY1" fmla="*/ 16669 h 204787"/>
                <a:gd name="connsiteX2" fmla="*/ 1064419 w 1259681"/>
                <a:gd name="connsiteY2" fmla="*/ 4762 h 204787"/>
                <a:gd name="connsiteX3" fmla="*/ 1219200 w 1259681"/>
                <a:gd name="connsiteY3" fmla="*/ 0 h 204787"/>
                <a:gd name="connsiteX4" fmla="*/ 1259681 w 1259681"/>
                <a:gd name="connsiteY4" fmla="*/ 204787 h 204787"/>
                <a:gd name="connsiteX5" fmla="*/ 1223963 w 1259681"/>
                <a:gd name="connsiteY5" fmla="*/ 204787 h 204787"/>
                <a:gd name="connsiteX6" fmla="*/ 1193006 w 1259681"/>
                <a:gd name="connsiteY6" fmla="*/ 197644 h 204787"/>
                <a:gd name="connsiteX7" fmla="*/ 1138238 w 1259681"/>
                <a:gd name="connsiteY7" fmla="*/ 178594 h 204787"/>
                <a:gd name="connsiteX8" fmla="*/ 1097756 w 1259681"/>
                <a:gd name="connsiteY8" fmla="*/ 157162 h 204787"/>
                <a:gd name="connsiteX9" fmla="*/ 1071563 w 1259681"/>
                <a:gd name="connsiteY9" fmla="*/ 140494 h 204787"/>
                <a:gd name="connsiteX10" fmla="*/ 1004888 w 1259681"/>
                <a:gd name="connsiteY10" fmla="*/ 140494 h 204787"/>
                <a:gd name="connsiteX11" fmla="*/ 804863 w 1259681"/>
                <a:gd name="connsiteY11" fmla="*/ 152400 h 204787"/>
                <a:gd name="connsiteX12" fmla="*/ 614363 w 1259681"/>
                <a:gd name="connsiteY12" fmla="*/ 164306 h 204787"/>
                <a:gd name="connsiteX13" fmla="*/ 402431 w 1259681"/>
                <a:gd name="connsiteY13" fmla="*/ 185737 h 204787"/>
                <a:gd name="connsiteX14" fmla="*/ 297656 w 1259681"/>
                <a:gd name="connsiteY14" fmla="*/ 202406 h 204787"/>
                <a:gd name="connsiteX15" fmla="*/ 250031 w 1259681"/>
                <a:gd name="connsiteY15" fmla="*/ 202406 h 204787"/>
                <a:gd name="connsiteX16" fmla="*/ 164306 w 1259681"/>
                <a:gd name="connsiteY16" fmla="*/ 197644 h 204787"/>
                <a:gd name="connsiteX17" fmla="*/ 92869 w 1259681"/>
                <a:gd name="connsiteY17" fmla="*/ 183356 h 204787"/>
                <a:gd name="connsiteX18" fmla="*/ 0 w 1259681"/>
                <a:gd name="connsiteY18" fmla="*/ 157162 h 204787"/>
                <a:gd name="connsiteX19" fmla="*/ 26194 w 1259681"/>
                <a:gd name="connsiteY19" fmla="*/ 69056 h 204787"/>
                <a:gd name="connsiteX20" fmla="*/ 157163 w 1259681"/>
                <a:gd name="connsiteY20" fmla="*/ 61912 h 204787"/>
                <a:gd name="connsiteX21" fmla="*/ 400050 w 1259681"/>
                <a:gd name="connsiteY21" fmla="*/ 42862 h 204787"/>
                <a:gd name="connsiteX22" fmla="*/ 602456 w 1259681"/>
                <a:gd name="connsiteY22" fmla="*/ 30956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9681" h="204787">
                  <a:moveTo>
                    <a:pt x="602456" y="30956"/>
                  </a:moveTo>
                  <a:lnTo>
                    <a:pt x="833438" y="16669"/>
                  </a:lnTo>
                  <a:lnTo>
                    <a:pt x="1064419" y="4762"/>
                  </a:lnTo>
                  <a:lnTo>
                    <a:pt x="1219200" y="0"/>
                  </a:lnTo>
                  <a:lnTo>
                    <a:pt x="1259681" y="204787"/>
                  </a:lnTo>
                  <a:lnTo>
                    <a:pt x="1223963" y="204787"/>
                  </a:lnTo>
                  <a:lnTo>
                    <a:pt x="1193006" y="197644"/>
                  </a:lnTo>
                  <a:lnTo>
                    <a:pt x="1138238" y="178594"/>
                  </a:lnTo>
                  <a:lnTo>
                    <a:pt x="1097756" y="157162"/>
                  </a:lnTo>
                  <a:lnTo>
                    <a:pt x="1071563" y="140494"/>
                  </a:lnTo>
                  <a:lnTo>
                    <a:pt x="1004888" y="140494"/>
                  </a:lnTo>
                  <a:lnTo>
                    <a:pt x="804863" y="152400"/>
                  </a:lnTo>
                  <a:lnTo>
                    <a:pt x="614363" y="164306"/>
                  </a:lnTo>
                  <a:lnTo>
                    <a:pt x="402431" y="185737"/>
                  </a:lnTo>
                  <a:lnTo>
                    <a:pt x="297656" y="202406"/>
                  </a:lnTo>
                  <a:lnTo>
                    <a:pt x="250031" y="202406"/>
                  </a:lnTo>
                  <a:lnTo>
                    <a:pt x="164306" y="197644"/>
                  </a:lnTo>
                  <a:lnTo>
                    <a:pt x="92869" y="183356"/>
                  </a:lnTo>
                  <a:lnTo>
                    <a:pt x="0" y="157162"/>
                  </a:lnTo>
                  <a:lnTo>
                    <a:pt x="26194" y="69056"/>
                  </a:lnTo>
                  <a:lnTo>
                    <a:pt x="157163" y="61912"/>
                  </a:lnTo>
                  <a:lnTo>
                    <a:pt x="400050" y="42862"/>
                  </a:lnTo>
                  <a:lnTo>
                    <a:pt x="602456" y="309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8">
              <a:extLst>
                <a:ext uri="{FF2B5EF4-FFF2-40B4-BE49-F238E27FC236}">
                  <a16:creationId xmlns:a16="http://schemas.microsoft.com/office/drawing/2014/main" id="{142605AE-1A37-4D38-9348-BA08B2CC213B}"/>
                </a:ext>
              </a:extLst>
            </p:cNvPr>
            <p:cNvSpPr/>
            <p:nvPr/>
          </p:nvSpPr>
          <p:spPr>
            <a:xfrm>
              <a:off x="4030663" y="2627313"/>
              <a:ext cx="1231900" cy="1257300"/>
            </a:xfrm>
            <a:custGeom>
              <a:avLst/>
              <a:gdLst>
                <a:gd name="connsiteX0" fmla="*/ 683419 w 1231107"/>
                <a:gd name="connsiteY0" fmla="*/ 345281 h 1257300"/>
                <a:gd name="connsiteX1" fmla="*/ 816769 w 1231107"/>
                <a:gd name="connsiteY1" fmla="*/ 276225 h 1257300"/>
                <a:gd name="connsiteX2" fmla="*/ 854869 w 1231107"/>
                <a:gd name="connsiteY2" fmla="*/ 254794 h 1257300"/>
                <a:gd name="connsiteX3" fmla="*/ 869157 w 1231107"/>
                <a:gd name="connsiteY3" fmla="*/ 252412 h 1257300"/>
                <a:gd name="connsiteX4" fmla="*/ 866775 w 1231107"/>
                <a:gd name="connsiteY4" fmla="*/ 266700 h 1257300"/>
                <a:gd name="connsiteX5" fmla="*/ 850107 w 1231107"/>
                <a:gd name="connsiteY5" fmla="*/ 321469 h 1257300"/>
                <a:gd name="connsiteX6" fmla="*/ 783432 w 1231107"/>
                <a:gd name="connsiteY6" fmla="*/ 485775 h 1257300"/>
                <a:gd name="connsiteX7" fmla="*/ 711994 w 1231107"/>
                <a:gd name="connsiteY7" fmla="*/ 631031 h 1257300"/>
                <a:gd name="connsiteX8" fmla="*/ 654844 w 1231107"/>
                <a:gd name="connsiteY8" fmla="*/ 728662 h 1257300"/>
                <a:gd name="connsiteX9" fmla="*/ 638175 w 1231107"/>
                <a:gd name="connsiteY9" fmla="*/ 762000 h 1257300"/>
                <a:gd name="connsiteX10" fmla="*/ 635794 w 1231107"/>
                <a:gd name="connsiteY10" fmla="*/ 776287 h 1257300"/>
                <a:gd name="connsiteX11" fmla="*/ 638175 w 1231107"/>
                <a:gd name="connsiteY11" fmla="*/ 795337 h 1257300"/>
                <a:gd name="connsiteX12" fmla="*/ 642938 w 1231107"/>
                <a:gd name="connsiteY12" fmla="*/ 809625 h 1257300"/>
                <a:gd name="connsiteX13" fmla="*/ 664369 w 1231107"/>
                <a:gd name="connsiteY13" fmla="*/ 821531 h 1257300"/>
                <a:gd name="connsiteX14" fmla="*/ 697707 w 1231107"/>
                <a:gd name="connsiteY14" fmla="*/ 835819 h 1257300"/>
                <a:gd name="connsiteX15" fmla="*/ 745332 w 1231107"/>
                <a:gd name="connsiteY15" fmla="*/ 864394 h 1257300"/>
                <a:gd name="connsiteX16" fmla="*/ 797719 w 1231107"/>
                <a:gd name="connsiteY16" fmla="*/ 902494 h 1257300"/>
                <a:gd name="connsiteX17" fmla="*/ 840582 w 1231107"/>
                <a:gd name="connsiteY17" fmla="*/ 942975 h 1257300"/>
                <a:gd name="connsiteX18" fmla="*/ 876300 w 1231107"/>
                <a:gd name="connsiteY18" fmla="*/ 981075 h 1257300"/>
                <a:gd name="connsiteX19" fmla="*/ 907257 w 1231107"/>
                <a:gd name="connsiteY19" fmla="*/ 1016794 h 1257300"/>
                <a:gd name="connsiteX20" fmla="*/ 1102519 w 1231107"/>
                <a:gd name="connsiteY20" fmla="*/ 1231106 h 1257300"/>
                <a:gd name="connsiteX21" fmla="*/ 1131094 w 1231107"/>
                <a:gd name="connsiteY21" fmla="*/ 1252537 h 1257300"/>
                <a:gd name="connsiteX22" fmla="*/ 1154907 w 1231107"/>
                <a:gd name="connsiteY22" fmla="*/ 1257300 h 1257300"/>
                <a:gd name="connsiteX23" fmla="*/ 1185863 w 1231107"/>
                <a:gd name="connsiteY23" fmla="*/ 1257300 h 1257300"/>
                <a:gd name="connsiteX24" fmla="*/ 1202532 w 1231107"/>
                <a:gd name="connsiteY24" fmla="*/ 1250156 h 1257300"/>
                <a:gd name="connsiteX25" fmla="*/ 1214438 w 1231107"/>
                <a:gd name="connsiteY25" fmla="*/ 1235869 h 1257300"/>
                <a:gd name="connsiteX26" fmla="*/ 1219200 w 1231107"/>
                <a:gd name="connsiteY26" fmla="*/ 1219200 h 1257300"/>
                <a:gd name="connsiteX27" fmla="*/ 1219200 w 1231107"/>
                <a:gd name="connsiteY27" fmla="*/ 1193006 h 1257300"/>
                <a:gd name="connsiteX28" fmla="*/ 1209675 w 1231107"/>
                <a:gd name="connsiteY28" fmla="*/ 1145381 h 1257300"/>
                <a:gd name="connsiteX29" fmla="*/ 1188244 w 1231107"/>
                <a:gd name="connsiteY29" fmla="*/ 1095375 h 1257300"/>
                <a:gd name="connsiteX30" fmla="*/ 1164432 w 1231107"/>
                <a:gd name="connsiteY30" fmla="*/ 1050131 h 1257300"/>
                <a:gd name="connsiteX31" fmla="*/ 1121569 w 1231107"/>
                <a:gd name="connsiteY31" fmla="*/ 995362 h 1257300"/>
                <a:gd name="connsiteX32" fmla="*/ 1078707 w 1231107"/>
                <a:gd name="connsiteY32" fmla="*/ 950119 h 1257300"/>
                <a:gd name="connsiteX33" fmla="*/ 1047750 w 1231107"/>
                <a:gd name="connsiteY33" fmla="*/ 923925 h 1257300"/>
                <a:gd name="connsiteX34" fmla="*/ 992982 w 1231107"/>
                <a:gd name="connsiteY34" fmla="*/ 885825 h 1257300"/>
                <a:gd name="connsiteX35" fmla="*/ 959644 w 1231107"/>
                <a:gd name="connsiteY35" fmla="*/ 864394 h 1257300"/>
                <a:gd name="connsiteX36" fmla="*/ 904875 w 1231107"/>
                <a:gd name="connsiteY36" fmla="*/ 835819 h 1257300"/>
                <a:gd name="connsiteX37" fmla="*/ 850107 w 1231107"/>
                <a:gd name="connsiteY37" fmla="*/ 809625 h 1257300"/>
                <a:gd name="connsiteX38" fmla="*/ 778669 w 1231107"/>
                <a:gd name="connsiteY38" fmla="*/ 781050 h 1257300"/>
                <a:gd name="connsiteX39" fmla="*/ 738188 w 1231107"/>
                <a:gd name="connsiteY39" fmla="*/ 766762 h 1257300"/>
                <a:gd name="connsiteX40" fmla="*/ 726282 w 1231107"/>
                <a:gd name="connsiteY40" fmla="*/ 762000 h 1257300"/>
                <a:gd name="connsiteX41" fmla="*/ 726282 w 1231107"/>
                <a:gd name="connsiteY41" fmla="*/ 754856 h 1257300"/>
                <a:gd name="connsiteX42" fmla="*/ 762000 w 1231107"/>
                <a:gd name="connsiteY42" fmla="*/ 711994 h 1257300"/>
                <a:gd name="connsiteX43" fmla="*/ 842963 w 1231107"/>
                <a:gd name="connsiteY43" fmla="*/ 626269 h 1257300"/>
                <a:gd name="connsiteX44" fmla="*/ 923925 w 1231107"/>
                <a:gd name="connsiteY44" fmla="*/ 540544 h 1257300"/>
                <a:gd name="connsiteX45" fmla="*/ 1014413 w 1231107"/>
                <a:gd name="connsiteY45" fmla="*/ 445294 h 1257300"/>
                <a:gd name="connsiteX46" fmla="*/ 1097757 w 1231107"/>
                <a:gd name="connsiteY46" fmla="*/ 357187 h 1257300"/>
                <a:gd name="connsiteX47" fmla="*/ 1116807 w 1231107"/>
                <a:gd name="connsiteY47" fmla="*/ 335756 h 1257300"/>
                <a:gd name="connsiteX48" fmla="*/ 1164432 w 1231107"/>
                <a:gd name="connsiteY48" fmla="*/ 319087 h 1257300"/>
                <a:gd name="connsiteX49" fmla="*/ 1193007 w 1231107"/>
                <a:gd name="connsiteY49" fmla="*/ 307181 h 1257300"/>
                <a:gd name="connsiteX50" fmla="*/ 1216819 w 1231107"/>
                <a:gd name="connsiteY50" fmla="*/ 290512 h 1257300"/>
                <a:gd name="connsiteX51" fmla="*/ 1228725 w 1231107"/>
                <a:gd name="connsiteY51" fmla="*/ 261937 h 1257300"/>
                <a:gd name="connsiteX52" fmla="*/ 1231107 w 1231107"/>
                <a:gd name="connsiteY52" fmla="*/ 242887 h 1257300"/>
                <a:gd name="connsiteX53" fmla="*/ 1223963 w 1231107"/>
                <a:gd name="connsiteY53" fmla="*/ 211931 h 1257300"/>
                <a:gd name="connsiteX54" fmla="*/ 1200150 w 1231107"/>
                <a:gd name="connsiteY54" fmla="*/ 171450 h 1257300"/>
                <a:gd name="connsiteX55" fmla="*/ 1154907 w 1231107"/>
                <a:gd name="connsiteY55" fmla="*/ 116681 h 1257300"/>
                <a:gd name="connsiteX56" fmla="*/ 1092994 w 1231107"/>
                <a:gd name="connsiteY56" fmla="*/ 54769 h 1257300"/>
                <a:gd name="connsiteX57" fmla="*/ 1057275 w 1231107"/>
                <a:gd name="connsiteY57" fmla="*/ 23812 h 1257300"/>
                <a:gd name="connsiteX58" fmla="*/ 1016794 w 1231107"/>
                <a:gd name="connsiteY58" fmla="*/ 0 h 1257300"/>
                <a:gd name="connsiteX59" fmla="*/ 1000125 w 1231107"/>
                <a:gd name="connsiteY59" fmla="*/ 0 h 1257300"/>
                <a:gd name="connsiteX60" fmla="*/ 976313 w 1231107"/>
                <a:gd name="connsiteY60" fmla="*/ 7144 h 1257300"/>
                <a:gd name="connsiteX61" fmla="*/ 902494 w 1231107"/>
                <a:gd name="connsiteY61" fmla="*/ 45244 h 1257300"/>
                <a:gd name="connsiteX62" fmla="*/ 835819 w 1231107"/>
                <a:gd name="connsiteY62" fmla="*/ 90487 h 1257300"/>
                <a:gd name="connsiteX63" fmla="*/ 723900 w 1231107"/>
                <a:gd name="connsiteY63" fmla="*/ 154781 h 1257300"/>
                <a:gd name="connsiteX64" fmla="*/ 623888 w 1231107"/>
                <a:gd name="connsiteY64" fmla="*/ 211931 h 1257300"/>
                <a:gd name="connsiteX65" fmla="*/ 495300 w 1231107"/>
                <a:gd name="connsiteY65" fmla="*/ 271462 h 1257300"/>
                <a:gd name="connsiteX66" fmla="*/ 419100 w 1231107"/>
                <a:gd name="connsiteY66" fmla="*/ 302419 h 1257300"/>
                <a:gd name="connsiteX67" fmla="*/ 342900 w 1231107"/>
                <a:gd name="connsiteY67" fmla="*/ 323850 h 1257300"/>
                <a:gd name="connsiteX68" fmla="*/ 290513 w 1231107"/>
                <a:gd name="connsiteY68" fmla="*/ 335756 h 1257300"/>
                <a:gd name="connsiteX69" fmla="*/ 254794 w 1231107"/>
                <a:gd name="connsiteY69" fmla="*/ 338137 h 1257300"/>
                <a:gd name="connsiteX70" fmla="*/ 223838 w 1231107"/>
                <a:gd name="connsiteY70" fmla="*/ 338137 h 1257300"/>
                <a:gd name="connsiteX71" fmla="*/ 180975 w 1231107"/>
                <a:gd name="connsiteY71" fmla="*/ 333375 h 1257300"/>
                <a:gd name="connsiteX72" fmla="*/ 135732 w 1231107"/>
                <a:gd name="connsiteY72" fmla="*/ 319087 h 1257300"/>
                <a:gd name="connsiteX73" fmla="*/ 95250 w 1231107"/>
                <a:gd name="connsiteY73" fmla="*/ 292894 h 1257300"/>
                <a:gd name="connsiteX74" fmla="*/ 61913 w 1231107"/>
                <a:gd name="connsiteY74" fmla="*/ 261937 h 1257300"/>
                <a:gd name="connsiteX75" fmla="*/ 35719 w 1231107"/>
                <a:gd name="connsiteY75" fmla="*/ 219075 h 1257300"/>
                <a:gd name="connsiteX76" fmla="*/ 19050 w 1231107"/>
                <a:gd name="connsiteY76" fmla="*/ 209550 h 1257300"/>
                <a:gd name="connsiteX77" fmla="*/ 7144 w 1231107"/>
                <a:gd name="connsiteY77" fmla="*/ 214312 h 1257300"/>
                <a:gd name="connsiteX78" fmla="*/ 0 w 1231107"/>
                <a:gd name="connsiteY78" fmla="*/ 245269 h 1257300"/>
                <a:gd name="connsiteX79" fmla="*/ 2382 w 1231107"/>
                <a:gd name="connsiteY79" fmla="*/ 280987 h 1257300"/>
                <a:gd name="connsiteX80" fmla="*/ 16669 w 1231107"/>
                <a:gd name="connsiteY80" fmla="*/ 319087 h 1257300"/>
                <a:gd name="connsiteX81" fmla="*/ 66675 w 1231107"/>
                <a:gd name="connsiteY81" fmla="*/ 419100 h 1257300"/>
                <a:gd name="connsiteX82" fmla="*/ 104775 w 1231107"/>
                <a:gd name="connsiteY82" fmla="*/ 483394 h 1257300"/>
                <a:gd name="connsiteX83" fmla="*/ 142875 w 1231107"/>
                <a:gd name="connsiteY83" fmla="*/ 528637 h 1257300"/>
                <a:gd name="connsiteX84" fmla="*/ 164307 w 1231107"/>
                <a:gd name="connsiteY84" fmla="*/ 550069 h 1257300"/>
                <a:gd name="connsiteX85" fmla="*/ 185738 w 1231107"/>
                <a:gd name="connsiteY85" fmla="*/ 566737 h 1257300"/>
                <a:gd name="connsiteX86" fmla="*/ 207169 w 1231107"/>
                <a:gd name="connsiteY86" fmla="*/ 576262 h 1257300"/>
                <a:gd name="connsiteX87" fmla="*/ 233363 w 1231107"/>
                <a:gd name="connsiteY87" fmla="*/ 578644 h 1257300"/>
                <a:gd name="connsiteX88" fmla="*/ 259557 w 1231107"/>
                <a:gd name="connsiteY88" fmla="*/ 571500 h 1257300"/>
                <a:gd name="connsiteX89" fmla="*/ 280988 w 1231107"/>
                <a:gd name="connsiteY89" fmla="*/ 552450 h 1257300"/>
                <a:gd name="connsiteX90" fmla="*/ 297657 w 1231107"/>
                <a:gd name="connsiteY90" fmla="*/ 535781 h 1257300"/>
                <a:gd name="connsiteX91" fmla="*/ 423863 w 1231107"/>
                <a:gd name="connsiteY91" fmla="*/ 473869 h 1257300"/>
                <a:gd name="connsiteX92" fmla="*/ 683419 w 1231107"/>
                <a:gd name="connsiteY92" fmla="*/ 34528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231107" h="1257300">
                  <a:moveTo>
                    <a:pt x="683419" y="345281"/>
                  </a:moveTo>
                  <a:lnTo>
                    <a:pt x="816769" y="276225"/>
                  </a:lnTo>
                  <a:lnTo>
                    <a:pt x="854869" y="254794"/>
                  </a:lnTo>
                  <a:lnTo>
                    <a:pt x="869157" y="252412"/>
                  </a:lnTo>
                  <a:lnTo>
                    <a:pt x="866775" y="266700"/>
                  </a:lnTo>
                  <a:lnTo>
                    <a:pt x="850107" y="321469"/>
                  </a:lnTo>
                  <a:lnTo>
                    <a:pt x="783432" y="485775"/>
                  </a:lnTo>
                  <a:lnTo>
                    <a:pt x="711994" y="631031"/>
                  </a:lnTo>
                  <a:lnTo>
                    <a:pt x="654844" y="728662"/>
                  </a:lnTo>
                  <a:lnTo>
                    <a:pt x="638175" y="762000"/>
                  </a:lnTo>
                  <a:lnTo>
                    <a:pt x="635794" y="776287"/>
                  </a:lnTo>
                  <a:lnTo>
                    <a:pt x="638175" y="795337"/>
                  </a:lnTo>
                  <a:lnTo>
                    <a:pt x="642938" y="809625"/>
                  </a:lnTo>
                  <a:lnTo>
                    <a:pt x="664369" y="821531"/>
                  </a:lnTo>
                  <a:lnTo>
                    <a:pt x="697707" y="835819"/>
                  </a:lnTo>
                  <a:lnTo>
                    <a:pt x="745332" y="864394"/>
                  </a:lnTo>
                  <a:lnTo>
                    <a:pt x="797719" y="902494"/>
                  </a:lnTo>
                  <a:lnTo>
                    <a:pt x="840582" y="942975"/>
                  </a:lnTo>
                  <a:lnTo>
                    <a:pt x="876300" y="981075"/>
                  </a:lnTo>
                  <a:lnTo>
                    <a:pt x="907257" y="1016794"/>
                  </a:lnTo>
                  <a:lnTo>
                    <a:pt x="1102519" y="1231106"/>
                  </a:lnTo>
                  <a:lnTo>
                    <a:pt x="1131094" y="1252537"/>
                  </a:lnTo>
                  <a:lnTo>
                    <a:pt x="1154907" y="1257300"/>
                  </a:lnTo>
                  <a:lnTo>
                    <a:pt x="1185863" y="1257300"/>
                  </a:lnTo>
                  <a:lnTo>
                    <a:pt x="1202532" y="1250156"/>
                  </a:lnTo>
                  <a:lnTo>
                    <a:pt x="1214438" y="1235869"/>
                  </a:lnTo>
                  <a:lnTo>
                    <a:pt x="1219200" y="1219200"/>
                  </a:lnTo>
                  <a:lnTo>
                    <a:pt x="1219200" y="1193006"/>
                  </a:lnTo>
                  <a:lnTo>
                    <a:pt x="1209675" y="1145381"/>
                  </a:lnTo>
                  <a:lnTo>
                    <a:pt x="1188244" y="1095375"/>
                  </a:lnTo>
                  <a:lnTo>
                    <a:pt x="1164432" y="1050131"/>
                  </a:lnTo>
                  <a:lnTo>
                    <a:pt x="1121569" y="995362"/>
                  </a:lnTo>
                  <a:lnTo>
                    <a:pt x="1078707" y="950119"/>
                  </a:lnTo>
                  <a:lnTo>
                    <a:pt x="1047750" y="923925"/>
                  </a:lnTo>
                  <a:lnTo>
                    <a:pt x="992982" y="885825"/>
                  </a:lnTo>
                  <a:lnTo>
                    <a:pt x="959644" y="864394"/>
                  </a:lnTo>
                  <a:lnTo>
                    <a:pt x="904875" y="835819"/>
                  </a:lnTo>
                  <a:lnTo>
                    <a:pt x="850107" y="809625"/>
                  </a:lnTo>
                  <a:lnTo>
                    <a:pt x="778669" y="781050"/>
                  </a:lnTo>
                  <a:lnTo>
                    <a:pt x="738188" y="766762"/>
                  </a:lnTo>
                  <a:lnTo>
                    <a:pt x="726282" y="762000"/>
                  </a:lnTo>
                  <a:lnTo>
                    <a:pt x="726282" y="754856"/>
                  </a:lnTo>
                  <a:lnTo>
                    <a:pt x="762000" y="711994"/>
                  </a:lnTo>
                  <a:lnTo>
                    <a:pt x="842963" y="626269"/>
                  </a:lnTo>
                  <a:lnTo>
                    <a:pt x="923925" y="540544"/>
                  </a:lnTo>
                  <a:lnTo>
                    <a:pt x="1014413" y="445294"/>
                  </a:lnTo>
                  <a:lnTo>
                    <a:pt x="1097757" y="357187"/>
                  </a:lnTo>
                  <a:lnTo>
                    <a:pt x="1116807" y="335756"/>
                  </a:lnTo>
                  <a:lnTo>
                    <a:pt x="1164432" y="319087"/>
                  </a:lnTo>
                  <a:lnTo>
                    <a:pt x="1193007" y="307181"/>
                  </a:lnTo>
                  <a:lnTo>
                    <a:pt x="1216819" y="290512"/>
                  </a:lnTo>
                  <a:lnTo>
                    <a:pt x="1228725" y="261937"/>
                  </a:lnTo>
                  <a:lnTo>
                    <a:pt x="1231107" y="242887"/>
                  </a:lnTo>
                  <a:lnTo>
                    <a:pt x="1223963" y="211931"/>
                  </a:lnTo>
                  <a:lnTo>
                    <a:pt x="1200150" y="171450"/>
                  </a:lnTo>
                  <a:lnTo>
                    <a:pt x="1154907" y="116681"/>
                  </a:lnTo>
                  <a:lnTo>
                    <a:pt x="1092994" y="54769"/>
                  </a:lnTo>
                  <a:lnTo>
                    <a:pt x="1057275" y="23812"/>
                  </a:lnTo>
                  <a:lnTo>
                    <a:pt x="1016794" y="0"/>
                  </a:lnTo>
                  <a:lnTo>
                    <a:pt x="1000125" y="0"/>
                  </a:lnTo>
                  <a:lnTo>
                    <a:pt x="976313" y="7144"/>
                  </a:lnTo>
                  <a:lnTo>
                    <a:pt x="902494" y="45244"/>
                  </a:lnTo>
                  <a:lnTo>
                    <a:pt x="835819" y="90487"/>
                  </a:lnTo>
                  <a:lnTo>
                    <a:pt x="723900" y="154781"/>
                  </a:lnTo>
                  <a:lnTo>
                    <a:pt x="623888" y="211931"/>
                  </a:lnTo>
                  <a:lnTo>
                    <a:pt x="495300" y="271462"/>
                  </a:lnTo>
                  <a:lnTo>
                    <a:pt x="419100" y="302419"/>
                  </a:lnTo>
                  <a:lnTo>
                    <a:pt x="342900" y="323850"/>
                  </a:lnTo>
                  <a:lnTo>
                    <a:pt x="290513" y="335756"/>
                  </a:lnTo>
                  <a:lnTo>
                    <a:pt x="254794" y="338137"/>
                  </a:lnTo>
                  <a:lnTo>
                    <a:pt x="223838" y="338137"/>
                  </a:lnTo>
                  <a:lnTo>
                    <a:pt x="180975" y="333375"/>
                  </a:lnTo>
                  <a:lnTo>
                    <a:pt x="135732" y="319087"/>
                  </a:lnTo>
                  <a:lnTo>
                    <a:pt x="95250" y="292894"/>
                  </a:lnTo>
                  <a:lnTo>
                    <a:pt x="61913" y="261937"/>
                  </a:lnTo>
                  <a:lnTo>
                    <a:pt x="35719" y="219075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45269"/>
                  </a:lnTo>
                  <a:lnTo>
                    <a:pt x="2382" y="280987"/>
                  </a:lnTo>
                  <a:lnTo>
                    <a:pt x="16669" y="319087"/>
                  </a:lnTo>
                  <a:lnTo>
                    <a:pt x="66675" y="419100"/>
                  </a:lnTo>
                  <a:lnTo>
                    <a:pt x="104775" y="483394"/>
                  </a:lnTo>
                  <a:lnTo>
                    <a:pt x="142875" y="528637"/>
                  </a:lnTo>
                  <a:lnTo>
                    <a:pt x="164307" y="550069"/>
                  </a:lnTo>
                  <a:lnTo>
                    <a:pt x="185738" y="566737"/>
                  </a:lnTo>
                  <a:lnTo>
                    <a:pt x="207169" y="576262"/>
                  </a:lnTo>
                  <a:lnTo>
                    <a:pt x="233363" y="578644"/>
                  </a:lnTo>
                  <a:lnTo>
                    <a:pt x="259557" y="571500"/>
                  </a:lnTo>
                  <a:lnTo>
                    <a:pt x="280988" y="552450"/>
                  </a:lnTo>
                  <a:lnTo>
                    <a:pt x="297657" y="535781"/>
                  </a:lnTo>
                  <a:lnTo>
                    <a:pt x="423863" y="473869"/>
                  </a:lnTo>
                  <a:lnTo>
                    <a:pt x="683419" y="3452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9">
              <a:extLst>
                <a:ext uri="{FF2B5EF4-FFF2-40B4-BE49-F238E27FC236}">
                  <a16:creationId xmlns:a16="http://schemas.microsoft.com/office/drawing/2014/main" id="{A589CBF1-99B3-4B13-90CA-9DA597E5039A}"/>
                </a:ext>
              </a:extLst>
            </p:cNvPr>
            <p:cNvSpPr/>
            <p:nvPr/>
          </p:nvSpPr>
          <p:spPr>
            <a:xfrm>
              <a:off x="4078289" y="3595688"/>
              <a:ext cx="1158875" cy="584200"/>
            </a:xfrm>
            <a:custGeom>
              <a:avLst/>
              <a:gdLst>
                <a:gd name="connsiteX0" fmla="*/ 390525 w 1157288"/>
                <a:gd name="connsiteY0" fmla="*/ 385762 h 583406"/>
                <a:gd name="connsiteX1" fmla="*/ 516732 w 1157288"/>
                <a:gd name="connsiteY1" fmla="*/ 326231 h 583406"/>
                <a:gd name="connsiteX2" fmla="*/ 645319 w 1157288"/>
                <a:gd name="connsiteY2" fmla="*/ 257175 h 583406"/>
                <a:gd name="connsiteX3" fmla="*/ 742950 w 1157288"/>
                <a:gd name="connsiteY3" fmla="*/ 195262 h 583406"/>
                <a:gd name="connsiteX4" fmla="*/ 807244 w 1157288"/>
                <a:gd name="connsiteY4" fmla="*/ 145256 h 583406"/>
                <a:gd name="connsiteX5" fmla="*/ 831057 w 1157288"/>
                <a:gd name="connsiteY5" fmla="*/ 123825 h 583406"/>
                <a:gd name="connsiteX6" fmla="*/ 845344 w 1157288"/>
                <a:gd name="connsiteY6" fmla="*/ 107156 h 583406"/>
                <a:gd name="connsiteX7" fmla="*/ 854869 w 1157288"/>
                <a:gd name="connsiteY7" fmla="*/ 85725 h 583406"/>
                <a:gd name="connsiteX8" fmla="*/ 857250 w 1157288"/>
                <a:gd name="connsiteY8" fmla="*/ 66675 h 583406"/>
                <a:gd name="connsiteX9" fmla="*/ 852488 w 1157288"/>
                <a:gd name="connsiteY9" fmla="*/ 38100 h 583406"/>
                <a:gd name="connsiteX10" fmla="*/ 821532 w 1157288"/>
                <a:gd name="connsiteY10" fmla="*/ 0 h 583406"/>
                <a:gd name="connsiteX11" fmla="*/ 1157288 w 1157288"/>
                <a:gd name="connsiteY11" fmla="*/ 276225 h 583406"/>
                <a:gd name="connsiteX12" fmla="*/ 1135857 w 1157288"/>
                <a:gd name="connsiteY12" fmla="*/ 285750 h 583406"/>
                <a:gd name="connsiteX13" fmla="*/ 1100138 w 1157288"/>
                <a:gd name="connsiteY13" fmla="*/ 283368 h 583406"/>
                <a:gd name="connsiteX14" fmla="*/ 1076325 w 1157288"/>
                <a:gd name="connsiteY14" fmla="*/ 273843 h 583406"/>
                <a:gd name="connsiteX15" fmla="*/ 1038225 w 1157288"/>
                <a:gd name="connsiteY15" fmla="*/ 254793 h 583406"/>
                <a:gd name="connsiteX16" fmla="*/ 1012032 w 1157288"/>
                <a:gd name="connsiteY16" fmla="*/ 250031 h 583406"/>
                <a:gd name="connsiteX17" fmla="*/ 976313 w 1157288"/>
                <a:gd name="connsiteY17" fmla="*/ 254793 h 583406"/>
                <a:gd name="connsiteX18" fmla="*/ 933450 w 1157288"/>
                <a:gd name="connsiteY18" fmla="*/ 266700 h 583406"/>
                <a:gd name="connsiteX19" fmla="*/ 878682 w 1157288"/>
                <a:gd name="connsiteY19" fmla="*/ 297656 h 583406"/>
                <a:gd name="connsiteX20" fmla="*/ 769144 w 1157288"/>
                <a:gd name="connsiteY20" fmla="*/ 340518 h 583406"/>
                <a:gd name="connsiteX21" fmla="*/ 569119 w 1157288"/>
                <a:gd name="connsiteY21" fmla="*/ 421481 h 583406"/>
                <a:gd name="connsiteX22" fmla="*/ 316707 w 1157288"/>
                <a:gd name="connsiteY22" fmla="*/ 516731 h 583406"/>
                <a:gd name="connsiteX23" fmla="*/ 157163 w 1157288"/>
                <a:gd name="connsiteY23" fmla="*/ 583406 h 583406"/>
                <a:gd name="connsiteX24" fmla="*/ 4763 w 1157288"/>
                <a:gd name="connsiteY24" fmla="*/ 578643 h 583406"/>
                <a:gd name="connsiteX25" fmla="*/ 0 w 1157288"/>
                <a:gd name="connsiteY25" fmla="*/ 538162 h 583406"/>
                <a:gd name="connsiteX26" fmla="*/ 7144 w 1157288"/>
                <a:gd name="connsiteY26" fmla="*/ 521493 h 583406"/>
                <a:gd name="connsiteX27" fmla="*/ 69057 w 1157288"/>
                <a:gd name="connsiteY27" fmla="*/ 497681 h 583406"/>
                <a:gd name="connsiteX28" fmla="*/ 171450 w 1157288"/>
                <a:gd name="connsiteY28" fmla="*/ 466725 h 583406"/>
                <a:gd name="connsiteX29" fmla="*/ 209550 w 1157288"/>
                <a:gd name="connsiteY29" fmla="*/ 457200 h 583406"/>
                <a:gd name="connsiteX30" fmla="*/ 390525 w 1157288"/>
                <a:gd name="connsiteY30" fmla="*/ 3857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7288" h="583406">
                  <a:moveTo>
                    <a:pt x="390525" y="385762"/>
                  </a:moveTo>
                  <a:lnTo>
                    <a:pt x="516732" y="326231"/>
                  </a:lnTo>
                  <a:lnTo>
                    <a:pt x="645319" y="257175"/>
                  </a:lnTo>
                  <a:lnTo>
                    <a:pt x="742950" y="195262"/>
                  </a:lnTo>
                  <a:lnTo>
                    <a:pt x="807244" y="145256"/>
                  </a:lnTo>
                  <a:lnTo>
                    <a:pt x="831057" y="123825"/>
                  </a:lnTo>
                  <a:lnTo>
                    <a:pt x="845344" y="107156"/>
                  </a:lnTo>
                  <a:lnTo>
                    <a:pt x="854869" y="85725"/>
                  </a:lnTo>
                  <a:lnTo>
                    <a:pt x="857250" y="66675"/>
                  </a:lnTo>
                  <a:lnTo>
                    <a:pt x="852488" y="38100"/>
                  </a:lnTo>
                  <a:lnTo>
                    <a:pt x="821532" y="0"/>
                  </a:lnTo>
                  <a:lnTo>
                    <a:pt x="1157288" y="276225"/>
                  </a:lnTo>
                  <a:lnTo>
                    <a:pt x="1135857" y="285750"/>
                  </a:lnTo>
                  <a:lnTo>
                    <a:pt x="1100138" y="283368"/>
                  </a:lnTo>
                  <a:lnTo>
                    <a:pt x="1076325" y="273843"/>
                  </a:lnTo>
                  <a:lnTo>
                    <a:pt x="1038225" y="254793"/>
                  </a:lnTo>
                  <a:lnTo>
                    <a:pt x="1012032" y="250031"/>
                  </a:lnTo>
                  <a:lnTo>
                    <a:pt x="976313" y="254793"/>
                  </a:lnTo>
                  <a:lnTo>
                    <a:pt x="933450" y="266700"/>
                  </a:lnTo>
                  <a:lnTo>
                    <a:pt x="878682" y="297656"/>
                  </a:lnTo>
                  <a:lnTo>
                    <a:pt x="769144" y="340518"/>
                  </a:lnTo>
                  <a:lnTo>
                    <a:pt x="569119" y="421481"/>
                  </a:lnTo>
                  <a:lnTo>
                    <a:pt x="316707" y="516731"/>
                  </a:lnTo>
                  <a:lnTo>
                    <a:pt x="157163" y="583406"/>
                  </a:lnTo>
                  <a:lnTo>
                    <a:pt x="4763" y="578643"/>
                  </a:lnTo>
                  <a:lnTo>
                    <a:pt x="0" y="538162"/>
                  </a:lnTo>
                  <a:lnTo>
                    <a:pt x="7144" y="521493"/>
                  </a:lnTo>
                  <a:lnTo>
                    <a:pt x="69057" y="497681"/>
                  </a:lnTo>
                  <a:lnTo>
                    <a:pt x="171450" y="466725"/>
                  </a:lnTo>
                  <a:lnTo>
                    <a:pt x="209550" y="457200"/>
                  </a:lnTo>
                  <a:lnTo>
                    <a:pt x="390525" y="3857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0">
              <a:extLst>
                <a:ext uri="{FF2B5EF4-FFF2-40B4-BE49-F238E27FC236}">
                  <a16:creationId xmlns:a16="http://schemas.microsoft.com/office/drawing/2014/main" id="{A7A865E8-64EE-46AD-9F37-2A4AA27175A8}"/>
                </a:ext>
              </a:extLst>
            </p:cNvPr>
            <p:cNvSpPr/>
            <p:nvPr/>
          </p:nvSpPr>
          <p:spPr>
            <a:xfrm>
              <a:off x="4084638" y="4098926"/>
              <a:ext cx="4316412" cy="423863"/>
            </a:xfrm>
            <a:custGeom>
              <a:avLst/>
              <a:gdLst>
                <a:gd name="connsiteX0" fmla="*/ 1917063 w 4317804"/>
                <a:gd name="connsiteY0" fmla="*/ 81201 h 423660"/>
                <a:gd name="connsiteX1" fmla="*/ 1652275 w 4317804"/>
                <a:gd name="connsiteY1" fmla="*/ 63549 h 423660"/>
                <a:gd name="connsiteX2" fmla="*/ 1366304 w 4317804"/>
                <a:gd name="connsiteY2" fmla="*/ 42366 h 423660"/>
                <a:gd name="connsiteX3" fmla="*/ 1119169 w 4317804"/>
                <a:gd name="connsiteY3" fmla="*/ 28244 h 423660"/>
                <a:gd name="connsiteX4" fmla="*/ 924992 w 4317804"/>
                <a:gd name="connsiteY4" fmla="*/ 14122 h 423660"/>
                <a:gd name="connsiteX5" fmla="*/ 787302 w 4317804"/>
                <a:gd name="connsiteY5" fmla="*/ 3530 h 423660"/>
                <a:gd name="connsiteX6" fmla="*/ 706100 w 4317804"/>
                <a:gd name="connsiteY6" fmla="*/ 0 h 423660"/>
                <a:gd name="connsiteX7" fmla="*/ 600185 w 4317804"/>
                <a:gd name="connsiteY7" fmla="*/ 0 h 423660"/>
                <a:gd name="connsiteX8" fmla="*/ 413069 w 4317804"/>
                <a:gd name="connsiteY8" fmla="*/ 7061 h 423660"/>
                <a:gd name="connsiteX9" fmla="*/ 7061 w 4317804"/>
                <a:gd name="connsiteY9" fmla="*/ 21183 h 423660"/>
                <a:gd name="connsiteX10" fmla="*/ 0 w 4317804"/>
                <a:gd name="connsiteY10" fmla="*/ 52957 h 423660"/>
                <a:gd name="connsiteX11" fmla="*/ 0 w 4317804"/>
                <a:gd name="connsiteY11" fmla="*/ 98854 h 423660"/>
                <a:gd name="connsiteX12" fmla="*/ 3531 w 4317804"/>
                <a:gd name="connsiteY12" fmla="*/ 130628 h 423660"/>
                <a:gd name="connsiteX13" fmla="*/ 10592 w 4317804"/>
                <a:gd name="connsiteY13" fmla="*/ 165933 h 423660"/>
                <a:gd name="connsiteX14" fmla="*/ 17653 w 4317804"/>
                <a:gd name="connsiteY14" fmla="*/ 187116 h 423660"/>
                <a:gd name="connsiteX15" fmla="*/ 31775 w 4317804"/>
                <a:gd name="connsiteY15" fmla="*/ 211830 h 423660"/>
                <a:gd name="connsiteX16" fmla="*/ 49427 w 4317804"/>
                <a:gd name="connsiteY16" fmla="*/ 222421 h 423660"/>
                <a:gd name="connsiteX17" fmla="*/ 67080 w 4317804"/>
                <a:gd name="connsiteY17" fmla="*/ 222421 h 423660"/>
                <a:gd name="connsiteX18" fmla="*/ 95324 w 4317804"/>
                <a:gd name="connsiteY18" fmla="*/ 208299 h 423660"/>
                <a:gd name="connsiteX19" fmla="*/ 155342 w 4317804"/>
                <a:gd name="connsiteY19" fmla="*/ 187116 h 423660"/>
                <a:gd name="connsiteX20" fmla="*/ 314215 w 4317804"/>
                <a:gd name="connsiteY20" fmla="*/ 151811 h 423660"/>
                <a:gd name="connsiteX21" fmla="*/ 406008 w 4317804"/>
                <a:gd name="connsiteY21" fmla="*/ 134159 h 423660"/>
                <a:gd name="connsiteX22" fmla="*/ 522514 w 4317804"/>
                <a:gd name="connsiteY22" fmla="*/ 120037 h 423660"/>
                <a:gd name="connsiteX23" fmla="*/ 603716 w 4317804"/>
                <a:gd name="connsiteY23" fmla="*/ 112976 h 423660"/>
                <a:gd name="connsiteX24" fmla="*/ 695509 w 4317804"/>
                <a:gd name="connsiteY24" fmla="*/ 112976 h 423660"/>
                <a:gd name="connsiteX25" fmla="*/ 854382 w 4317804"/>
                <a:gd name="connsiteY25" fmla="*/ 130628 h 423660"/>
                <a:gd name="connsiteX26" fmla="*/ 1309816 w 4317804"/>
                <a:gd name="connsiteY26" fmla="*/ 183586 h 423660"/>
                <a:gd name="connsiteX27" fmla="*/ 1839392 w 4317804"/>
                <a:gd name="connsiteY27" fmla="*/ 243604 h 423660"/>
                <a:gd name="connsiteX28" fmla="*/ 2284235 w 4317804"/>
                <a:gd name="connsiteY28" fmla="*/ 293031 h 423660"/>
                <a:gd name="connsiteX29" fmla="*/ 2799688 w 4317804"/>
                <a:gd name="connsiteY29" fmla="*/ 349519 h 423660"/>
                <a:gd name="connsiteX30" fmla="*/ 3110372 w 4317804"/>
                <a:gd name="connsiteY30" fmla="*/ 381294 h 423660"/>
                <a:gd name="connsiteX31" fmla="*/ 3466953 w 4317804"/>
                <a:gd name="connsiteY31" fmla="*/ 420129 h 423660"/>
                <a:gd name="connsiteX32" fmla="*/ 3526972 w 4317804"/>
                <a:gd name="connsiteY32" fmla="*/ 423660 h 423660"/>
                <a:gd name="connsiteX33" fmla="*/ 3586990 w 4317804"/>
                <a:gd name="connsiteY33" fmla="*/ 416599 h 423660"/>
                <a:gd name="connsiteX34" fmla="*/ 3745863 w 4317804"/>
                <a:gd name="connsiteY34" fmla="*/ 363641 h 423660"/>
                <a:gd name="connsiteX35" fmla="*/ 3940040 w 4317804"/>
                <a:gd name="connsiteY35" fmla="*/ 289501 h 423660"/>
                <a:gd name="connsiteX36" fmla="*/ 4162462 w 4317804"/>
                <a:gd name="connsiteY36" fmla="*/ 208299 h 423660"/>
                <a:gd name="connsiteX37" fmla="*/ 4286029 w 4317804"/>
                <a:gd name="connsiteY37" fmla="*/ 158872 h 423660"/>
                <a:gd name="connsiteX38" fmla="*/ 4307212 w 4317804"/>
                <a:gd name="connsiteY38" fmla="*/ 144750 h 423660"/>
                <a:gd name="connsiteX39" fmla="*/ 4317804 w 4317804"/>
                <a:gd name="connsiteY39" fmla="*/ 130628 h 423660"/>
                <a:gd name="connsiteX40" fmla="*/ 4310743 w 4317804"/>
                <a:gd name="connsiteY40" fmla="*/ 120037 h 423660"/>
                <a:gd name="connsiteX41" fmla="*/ 4286029 w 4317804"/>
                <a:gd name="connsiteY41" fmla="*/ 112976 h 423660"/>
                <a:gd name="connsiteX42" fmla="*/ 4180114 w 4317804"/>
                <a:gd name="connsiteY42" fmla="*/ 112976 h 423660"/>
                <a:gd name="connsiteX43" fmla="*/ 3971815 w 4317804"/>
                <a:gd name="connsiteY43" fmla="*/ 123567 h 423660"/>
                <a:gd name="connsiteX44" fmla="*/ 3682314 w 4317804"/>
                <a:gd name="connsiteY44" fmla="*/ 141220 h 423660"/>
                <a:gd name="connsiteX45" fmla="*/ 3322202 w 4317804"/>
                <a:gd name="connsiteY45" fmla="*/ 155342 h 423660"/>
                <a:gd name="connsiteX46" fmla="*/ 3060945 w 4317804"/>
                <a:gd name="connsiteY46" fmla="*/ 155342 h 423660"/>
                <a:gd name="connsiteX47" fmla="*/ 2834993 w 4317804"/>
                <a:gd name="connsiteY47" fmla="*/ 141220 h 423660"/>
                <a:gd name="connsiteX48" fmla="*/ 2545492 w 4317804"/>
                <a:gd name="connsiteY48" fmla="*/ 123567 h 423660"/>
                <a:gd name="connsiteX49" fmla="*/ 2248930 w 4317804"/>
                <a:gd name="connsiteY49" fmla="*/ 105915 h 423660"/>
                <a:gd name="connsiteX50" fmla="*/ 1917063 w 4317804"/>
                <a:gd name="connsiteY50" fmla="*/ 81201 h 42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17804" h="423660">
                  <a:moveTo>
                    <a:pt x="1917063" y="81201"/>
                  </a:moveTo>
                  <a:lnTo>
                    <a:pt x="1652275" y="63549"/>
                  </a:lnTo>
                  <a:lnTo>
                    <a:pt x="1366304" y="42366"/>
                  </a:lnTo>
                  <a:lnTo>
                    <a:pt x="1119169" y="28244"/>
                  </a:lnTo>
                  <a:lnTo>
                    <a:pt x="924992" y="14122"/>
                  </a:lnTo>
                  <a:lnTo>
                    <a:pt x="787302" y="3530"/>
                  </a:lnTo>
                  <a:lnTo>
                    <a:pt x="706100" y="0"/>
                  </a:lnTo>
                  <a:lnTo>
                    <a:pt x="600185" y="0"/>
                  </a:lnTo>
                  <a:lnTo>
                    <a:pt x="413069" y="7061"/>
                  </a:lnTo>
                  <a:lnTo>
                    <a:pt x="7061" y="21183"/>
                  </a:lnTo>
                  <a:lnTo>
                    <a:pt x="0" y="52957"/>
                  </a:lnTo>
                  <a:lnTo>
                    <a:pt x="0" y="98854"/>
                  </a:lnTo>
                  <a:lnTo>
                    <a:pt x="3531" y="130628"/>
                  </a:lnTo>
                  <a:lnTo>
                    <a:pt x="10592" y="165933"/>
                  </a:lnTo>
                  <a:lnTo>
                    <a:pt x="17653" y="187116"/>
                  </a:lnTo>
                  <a:lnTo>
                    <a:pt x="31775" y="211830"/>
                  </a:lnTo>
                  <a:lnTo>
                    <a:pt x="49427" y="222421"/>
                  </a:lnTo>
                  <a:lnTo>
                    <a:pt x="67080" y="222421"/>
                  </a:lnTo>
                  <a:lnTo>
                    <a:pt x="95324" y="208299"/>
                  </a:lnTo>
                  <a:lnTo>
                    <a:pt x="155342" y="187116"/>
                  </a:lnTo>
                  <a:lnTo>
                    <a:pt x="314215" y="151811"/>
                  </a:lnTo>
                  <a:lnTo>
                    <a:pt x="406008" y="134159"/>
                  </a:lnTo>
                  <a:lnTo>
                    <a:pt x="522514" y="120037"/>
                  </a:lnTo>
                  <a:lnTo>
                    <a:pt x="603716" y="112976"/>
                  </a:lnTo>
                  <a:lnTo>
                    <a:pt x="695509" y="112976"/>
                  </a:lnTo>
                  <a:lnTo>
                    <a:pt x="854382" y="130628"/>
                  </a:lnTo>
                  <a:lnTo>
                    <a:pt x="1309816" y="183586"/>
                  </a:lnTo>
                  <a:lnTo>
                    <a:pt x="1839392" y="243604"/>
                  </a:lnTo>
                  <a:lnTo>
                    <a:pt x="2284235" y="293031"/>
                  </a:lnTo>
                  <a:lnTo>
                    <a:pt x="2799688" y="349519"/>
                  </a:lnTo>
                  <a:lnTo>
                    <a:pt x="3110372" y="381294"/>
                  </a:lnTo>
                  <a:lnTo>
                    <a:pt x="3466953" y="420129"/>
                  </a:lnTo>
                  <a:lnTo>
                    <a:pt x="3526972" y="423660"/>
                  </a:lnTo>
                  <a:lnTo>
                    <a:pt x="3586990" y="416599"/>
                  </a:lnTo>
                  <a:lnTo>
                    <a:pt x="3745863" y="363641"/>
                  </a:lnTo>
                  <a:lnTo>
                    <a:pt x="3940040" y="289501"/>
                  </a:lnTo>
                  <a:lnTo>
                    <a:pt x="4162462" y="208299"/>
                  </a:lnTo>
                  <a:lnTo>
                    <a:pt x="4286029" y="158872"/>
                  </a:lnTo>
                  <a:lnTo>
                    <a:pt x="4307212" y="144750"/>
                  </a:lnTo>
                  <a:lnTo>
                    <a:pt x="4317804" y="130628"/>
                  </a:lnTo>
                  <a:lnTo>
                    <a:pt x="4310743" y="120037"/>
                  </a:lnTo>
                  <a:lnTo>
                    <a:pt x="4286029" y="112976"/>
                  </a:lnTo>
                  <a:lnTo>
                    <a:pt x="4180114" y="112976"/>
                  </a:lnTo>
                  <a:lnTo>
                    <a:pt x="3971815" y="123567"/>
                  </a:lnTo>
                  <a:lnTo>
                    <a:pt x="3682314" y="141220"/>
                  </a:lnTo>
                  <a:lnTo>
                    <a:pt x="3322202" y="155342"/>
                  </a:lnTo>
                  <a:lnTo>
                    <a:pt x="3060945" y="155342"/>
                  </a:lnTo>
                  <a:lnTo>
                    <a:pt x="2834993" y="141220"/>
                  </a:lnTo>
                  <a:lnTo>
                    <a:pt x="2545492" y="123567"/>
                  </a:lnTo>
                  <a:lnTo>
                    <a:pt x="2248930" y="105915"/>
                  </a:lnTo>
                  <a:lnTo>
                    <a:pt x="1917063" y="8120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3">
              <a:extLst>
                <a:ext uri="{FF2B5EF4-FFF2-40B4-BE49-F238E27FC236}">
                  <a16:creationId xmlns:a16="http://schemas.microsoft.com/office/drawing/2014/main" id="{DB61533F-7FDB-48AF-A58D-B910A8F8D791}"/>
                </a:ext>
              </a:extLst>
            </p:cNvPr>
            <p:cNvSpPr/>
            <p:nvPr/>
          </p:nvSpPr>
          <p:spPr>
            <a:xfrm>
              <a:off x="6570664" y="4524376"/>
              <a:ext cx="485775" cy="1681163"/>
            </a:xfrm>
            <a:custGeom>
              <a:avLst/>
              <a:gdLst>
                <a:gd name="connsiteX0" fmla="*/ 209550 w 485775"/>
                <a:gd name="connsiteY0" fmla="*/ 733425 h 1681163"/>
                <a:gd name="connsiteX1" fmla="*/ 211931 w 485775"/>
                <a:gd name="connsiteY1" fmla="*/ 442913 h 1681163"/>
                <a:gd name="connsiteX2" fmla="*/ 207169 w 485775"/>
                <a:gd name="connsiteY2" fmla="*/ 273844 h 1681163"/>
                <a:gd name="connsiteX3" fmla="*/ 197644 w 485775"/>
                <a:gd name="connsiteY3" fmla="*/ 235744 h 1681163"/>
                <a:gd name="connsiteX4" fmla="*/ 171450 w 485775"/>
                <a:gd name="connsiteY4" fmla="*/ 190500 h 1681163"/>
                <a:gd name="connsiteX5" fmla="*/ 150019 w 485775"/>
                <a:gd name="connsiteY5" fmla="*/ 161925 h 1681163"/>
                <a:gd name="connsiteX6" fmla="*/ 119062 w 485775"/>
                <a:gd name="connsiteY6" fmla="*/ 130969 h 1681163"/>
                <a:gd name="connsiteX7" fmla="*/ 80962 w 485775"/>
                <a:gd name="connsiteY7" fmla="*/ 100013 h 1681163"/>
                <a:gd name="connsiteX8" fmla="*/ 42862 w 485775"/>
                <a:gd name="connsiteY8" fmla="*/ 73819 h 1681163"/>
                <a:gd name="connsiteX9" fmla="*/ 26194 w 485775"/>
                <a:gd name="connsiteY9" fmla="*/ 61913 h 1681163"/>
                <a:gd name="connsiteX10" fmla="*/ 7144 w 485775"/>
                <a:gd name="connsiteY10" fmla="*/ 42863 h 1681163"/>
                <a:gd name="connsiteX11" fmla="*/ 0 w 485775"/>
                <a:gd name="connsiteY11" fmla="*/ 21431 h 1681163"/>
                <a:gd name="connsiteX12" fmla="*/ 9525 w 485775"/>
                <a:gd name="connsiteY12" fmla="*/ 7144 h 1681163"/>
                <a:gd name="connsiteX13" fmla="*/ 30956 w 485775"/>
                <a:gd name="connsiteY13" fmla="*/ 0 h 1681163"/>
                <a:gd name="connsiteX14" fmla="*/ 80962 w 485775"/>
                <a:gd name="connsiteY14" fmla="*/ 0 h 1681163"/>
                <a:gd name="connsiteX15" fmla="*/ 161925 w 485775"/>
                <a:gd name="connsiteY15" fmla="*/ 7144 h 1681163"/>
                <a:gd name="connsiteX16" fmla="*/ 238125 w 485775"/>
                <a:gd name="connsiteY16" fmla="*/ 23813 h 1681163"/>
                <a:gd name="connsiteX17" fmla="*/ 292894 w 485775"/>
                <a:gd name="connsiteY17" fmla="*/ 40481 h 1681163"/>
                <a:gd name="connsiteX18" fmla="*/ 364331 w 485775"/>
                <a:gd name="connsiteY18" fmla="*/ 69056 h 1681163"/>
                <a:gd name="connsiteX19" fmla="*/ 423862 w 485775"/>
                <a:gd name="connsiteY19" fmla="*/ 102394 h 1681163"/>
                <a:gd name="connsiteX20" fmla="*/ 452437 w 485775"/>
                <a:gd name="connsiteY20" fmla="*/ 123825 h 1681163"/>
                <a:gd name="connsiteX21" fmla="*/ 466725 w 485775"/>
                <a:gd name="connsiteY21" fmla="*/ 138113 h 1681163"/>
                <a:gd name="connsiteX22" fmla="*/ 478631 w 485775"/>
                <a:gd name="connsiteY22" fmla="*/ 159544 h 1681163"/>
                <a:gd name="connsiteX23" fmla="*/ 485775 w 485775"/>
                <a:gd name="connsiteY23" fmla="*/ 183356 h 1681163"/>
                <a:gd name="connsiteX24" fmla="*/ 485775 w 485775"/>
                <a:gd name="connsiteY24" fmla="*/ 214313 h 1681163"/>
                <a:gd name="connsiteX25" fmla="*/ 481012 w 485775"/>
                <a:gd name="connsiteY25" fmla="*/ 238125 h 1681163"/>
                <a:gd name="connsiteX26" fmla="*/ 459581 w 485775"/>
                <a:gd name="connsiteY26" fmla="*/ 292894 h 1681163"/>
                <a:gd name="connsiteX27" fmla="*/ 433387 w 485775"/>
                <a:gd name="connsiteY27" fmla="*/ 438150 h 1681163"/>
                <a:gd name="connsiteX28" fmla="*/ 433387 w 485775"/>
                <a:gd name="connsiteY28" fmla="*/ 623888 h 1681163"/>
                <a:gd name="connsiteX29" fmla="*/ 433387 w 485775"/>
                <a:gd name="connsiteY29" fmla="*/ 907256 h 1681163"/>
                <a:gd name="connsiteX30" fmla="*/ 433387 w 485775"/>
                <a:gd name="connsiteY30" fmla="*/ 1052513 h 1681163"/>
                <a:gd name="connsiteX31" fmla="*/ 435769 w 485775"/>
                <a:gd name="connsiteY31" fmla="*/ 1126331 h 1681163"/>
                <a:gd name="connsiteX32" fmla="*/ 440531 w 485775"/>
                <a:gd name="connsiteY32" fmla="*/ 1197769 h 1681163"/>
                <a:gd name="connsiteX33" fmla="*/ 445294 w 485775"/>
                <a:gd name="connsiteY33" fmla="*/ 1252538 h 1681163"/>
                <a:gd name="connsiteX34" fmla="*/ 452437 w 485775"/>
                <a:gd name="connsiteY34" fmla="*/ 1302544 h 1681163"/>
                <a:gd name="connsiteX35" fmla="*/ 457200 w 485775"/>
                <a:gd name="connsiteY35" fmla="*/ 1338263 h 1681163"/>
                <a:gd name="connsiteX36" fmla="*/ 450056 w 485775"/>
                <a:gd name="connsiteY36" fmla="*/ 1393031 h 1681163"/>
                <a:gd name="connsiteX37" fmla="*/ 433387 w 485775"/>
                <a:gd name="connsiteY37" fmla="*/ 1452563 h 1681163"/>
                <a:gd name="connsiteX38" fmla="*/ 407194 w 485775"/>
                <a:gd name="connsiteY38" fmla="*/ 1516856 h 1681163"/>
                <a:gd name="connsiteX39" fmla="*/ 383381 w 485775"/>
                <a:gd name="connsiteY39" fmla="*/ 1557338 h 1681163"/>
                <a:gd name="connsiteX40" fmla="*/ 347662 w 485775"/>
                <a:gd name="connsiteY40" fmla="*/ 1600200 h 1681163"/>
                <a:gd name="connsiteX41" fmla="*/ 311944 w 485775"/>
                <a:gd name="connsiteY41" fmla="*/ 1628775 h 1681163"/>
                <a:gd name="connsiteX42" fmla="*/ 266700 w 485775"/>
                <a:gd name="connsiteY42" fmla="*/ 1659731 h 1681163"/>
                <a:gd name="connsiteX43" fmla="*/ 242887 w 485775"/>
                <a:gd name="connsiteY43" fmla="*/ 1676400 h 1681163"/>
                <a:gd name="connsiteX44" fmla="*/ 226219 w 485775"/>
                <a:gd name="connsiteY44" fmla="*/ 1681163 h 1681163"/>
                <a:gd name="connsiteX45" fmla="*/ 207169 w 485775"/>
                <a:gd name="connsiteY45" fmla="*/ 1678781 h 1681163"/>
                <a:gd name="connsiteX46" fmla="*/ 190500 w 485775"/>
                <a:gd name="connsiteY46" fmla="*/ 1666875 h 1681163"/>
                <a:gd name="connsiteX47" fmla="*/ 171450 w 485775"/>
                <a:gd name="connsiteY47" fmla="*/ 1635919 h 1681163"/>
                <a:gd name="connsiteX48" fmla="*/ 207169 w 485775"/>
                <a:gd name="connsiteY48" fmla="*/ 1197769 h 1681163"/>
                <a:gd name="connsiteX49" fmla="*/ 211931 w 485775"/>
                <a:gd name="connsiteY49" fmla="*/ 1138238 h 1681163"/>
                <a:gd name="connsiteX50" fmla="*/ 209550 w 485775"/>
                <a:gd name="connsiteY50" fmla="*/ 733425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5775" h="1681163">
                  <a:moveTo>
                    <a:pt x="209550" y="733425"/>
                  </a:moveTo>
                  <a:cubicBezTo>
                    <a:pt x="210344" y="636588"/>
                    <a:pt x="211137" y="539750"/>
                    <a:pt x="211931" y="442913"/>
                  </a:cubicBezTo>
                  <a:lnTo>
                    <a:pt x="207169" y="273844"/>
                  </a:lnTo>
                  <a:lnTo>
                    <a:pt x="197644" y="235744"/>
                  </a:lnTo>
                  <a:lnTo>
                    <a:pt x="171450" y="190500"/>
                  </a:lnTo>
                  <a:lnTo>
                    <a:pt x="150019" y="161925"/>
                  </a:lnTo>
                  <a:lnTo>
                    <a:pt x="119062" y="130969"/>
                  </a:lnTo>
                  <a:lnTo>
                    <a:pt x="80962" y="100013"/>
                  </a:lnTo>
                  <a:lnTo>
                    <a:pt x="42862" y="73819"/>
                  </a:lnTo>
                  <a:lnTo>
                    <a:pt x="26194" y="61913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80962" y="0"/>
                  </a:lnTo>
                  <a:lnTo>
                    <a:pt x="161925" y="7144"/>
                  </a:lnTo>
                  <a:lnTo>
                    <a:pt x="238125" y="23813"/>
                  </a:lnTo>
                  <a:lnTo>
                    <a:pt x="292894" y="40481"/>
                  </a:lnTo>
                  <a:lnTo>
                    <a:pt x="364331" y="69056"/>
                  </a:lnTo>
                  <a:lnTo>
                    <a:pt x="423862" y="102394"/>
                  </a:lnTo>
                  <a:lnTo>
                    <a:pt x="452437" y="123825"/>
                  </a:lnTo>
                  <a:lnTo>
                    <a:pt x="466725" y="138113"/>
                  </a:lnTo>
                  <a:lnTo>
                    <a:pt x="478631" y="159544"/>
                  </a:lnTo>
                  <a:lnTo>
                    <a:pt x="485775" y="183356"/>
                  </a:lnTo>
                  <a:lnTo>
                    <a:pt x="485775" y="214313"/>
                  </a:lnTo>
                  <a:lnTo>
                    <a:pt x="481012" y="238125"/>
                  </a:lnTo>
                  <a:lnTo>
                    <a:pt x="459581" y="292894"/>
                  </a:lnTo>
                  <a:lnTo>
                    <a:pt x="433387" y="438150"/>
                  </a:lnTo>
                  <a:lnTo>
                    <a:pt x="433387" y="623888"/>
                  </a:lnTo>
                  <a:lnTo>
                    <a:pt x="433387" y="907256"/>
                  </a:lnTo>
                  <a:lnTo>
                    <a:pt x="433387" y="1052513"/>
                  </a:lnTo>
                  <a:lnTo>
                    <a:pt x="435769" y="1126331"/>
                  </a:lnTo>
                  <a:lnTo>
                    <a:pt x="440531" y="1197769"/>
                  </a:lnTo>
                  <a:lnTo>
                    <a:pt x="445294" y="1252538"/>
                  </a:lnTo>
                  <a:lnTo>
                    <a:pt x="452437" y="1302544"/>
                  </a:lnTo>
                  <a:lnTo>
                    <a:pt x="457200" y="1338263"/>
                  </a:lnTo>
                  <a:lnTo>
                    <a:pt x="450056" y="1393031"/>
                  </a:lnTo>
                  <a:lnTo>
                    <a:pt x="433387" y="1452563"/>
                  </a:lnTo>
                  <a:lnTo>
                    <a:pt x="407194" y="1516856"/>
                  </a:lnTo>
                  <a:lnTo>
                    <a:pt x="383381" y="1557338"/>
                  </a:lnTo>
                  <a:lnTo>
                    <a:pt x="347662" y="1600200"/>
                  </a:lnTo>
                  <a:lnTo>
                    <a:pt x="311944" y="1628775"/>
                  </a:lnTo>
                  <a:lnTo>
                    <a:pt x="266700" y="1659731"/>
                  </a:lnTo>
                  <a:lnTo>
                    <a:pt x="242887" y="1676400"/>
                  </a:lnTo>
                  <a:lnTo>
                    <a:pt x="226219" y="1681163"/>
                  </a:lnTo>
                  <a:lnTo>
                    <a:pt x="207169" y="1678781"/>
                  </a:lnTo>
                  <a:lnTo>
                    <a:pt x="190500" y="1666875"/>
                  </a:lnTo>
                  <a:lnTo>
                    <a:pt x="171450" y="1635919"/>
                  </a:lnTo>
                  <a:lnTo>
                    <a:pt x="207169" y="1197769"/>
                  </a:lnTo>
                  <a:lnTo>
                    <a:pt x="211931" y="1138238"/>
                  </a:lnTo>
                  <a:cubicBezTo>
                    <a:pt x="211137" y="1014413"/>
                    <a:pt x="210344" y="890588"/>
                    <a:pt x="209550" y="733425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4">
              <a:extLst>
                <a:ext uri="{FF2B5EF4-FFF2-40B4-BE49-F238E27FC236}">
                  <a16:creationId xmlns:a16="http://schemas.microsoft.com/office/drawing/2014/main" id="{EDFF06DE-88FC-4C7F-9186-93B28B40CB63}"/>
                </a:ext>
              </a:extLst>
            </p:cNvPr>
            <p:cNvSpPr/>
            <p:nvPr/>
          </p:nvSpPr>
          <p:spPr>
            <a:xfrm>
              <a:off x="6186489" y="5657851"/>
              <a:ext cx="642937" cy="544513"/>
            </a:xfrm>
            <a:custGeom>
              <a:avLst/>
              <a:gdLst>
                <a:gd name="connsiteX0" fmla="*/ 257175 w 642937"/>
                <a:gd name="connsiteY0" fmla="*/ 61913 h 545306"/>
                <a:gd name="connsiteX1" fmla="*/ 161925 w 642937"/>
                <a:gd name="connsiteY1" fmla="*/ 35719 h 545306"/>
                <a:gd name="connsiteX2" fmla="*/ 73818 w 642937"/>
                <a:gd name="connsiteY2" fmla="*/ 9525 h 545306"/>
                <a:gd name="connsiteX3" fmla="*/ 30956 w 642937"/>
                <a:gd name="connsiteY3" fmla="*/ 0 h 545306"/>
                <a:gd name="connsiteX4" fmla="*/ 9525 w 642937"/>
                <a:gd name="connsiteY4" fmla="*/ 0 h 545306"/>
                <a:gd name="connsiteX5" fmla="*/ 0 w 642937"/>
                <a:gd name="connsiteY5" fmla="*/ 7144 h 545306"/>
                <a:gd name="connsiteX6" fmla="*/ 4762 w 642937"/>
                <a:gd name="connsiteY6" fmla="*/ 19050 h 545306"/>
                <a:gd name="connsiteX7" fmla="*/ 40481 w 642937"/>
                <a:gd name="connsiteY7" fmla="*/ 52388 h 545306"/>
                <a:gd name="connsiteX8" fmla="*/ 126206 w 642937"/>
                <a:gd name="connsiteY8" fmla="*/ 102394 h 545306"/>
                <a:gd name="connsiteX9" fmla="*/ 207168 w 642937"/>
                <a:gd name="connsiteY9" fmla="*/ 157163 h 545306"/>
                <a:gd name="connsiteX10" fmla="*/ 285750 w 642937"/>
                <a:gd name="connsiteY10" fmla="*/ 214313 h 545306"/>
                <a:gd name="connsiteX11" fmla="*/ 338137 w 642937"/>
                <a:gd name="connsiteY11" fmla="*/ 257175 h 545306"/>
                <a:gd name="connsiteX12" fmla="*/ 409575 w 642937"/>
                <a:gd name="connsiteY12" fmla="*/ 321469 h 545306"/>
                <a:gd name="connsiteX13" fmla="*/ 469106 w 642937"/>
                <a:gd name="connsiteY13" fmla="*/ 385763 h 545306"/>
                <a:gd name="connsiteX14" fmla="*/ 511968 w 642937"/>
                <a:gd name="connsiteY14" fmla="*/ 435769 h 545306"/>
                <a:gd name="connsiteX15" fmla="*/ 557212 w 642937"/>
                <a:gd name="connsiteY15" fmla="*/ 507206 h 545306"/>
                <a:gd name="connsiteX16" fmla="*/ 583406 w 642937"/>
                <a:gd name="connsiteY16" fmla="*/ 540544 h 545306"/>
                <a:gd name="connsiteX17" fmla="*/ 609600 w 642937"/>
                <a:gd name="connsiteY17" fmla="*/ 545306 h 545306"/>
                <a:gd name="connsiteX18" fmla="*/ 642937 w 642937"/>
                <a:gd name="connsiteY18" fmla="*/ 528638 h 545306"/>
                <a:gd name="connsiteX19" fmla="*/ 595312 w 642937"/>
                <a:gd name="connsiteY19" fmla="*/ 38100 h 545306"/>
                <a:gd name="connsiteX20" fmla="*/ 585787 w 642937"/>
                <a:gd name="connsiteY20" fmla="*/ 80963 h 545306"/>
                <a:gd name="connsiteX21" fmla="*/ 571500 w 642937"/>
                <a:gd name="connsiteY21" fmla="*/ 102394 h 545306"/>
                <a:gd name="connsiteX22" fmla="*/ 545306 w 642937"/>
                <a:gd name="connsiteY22" fmla="*/ 121444 h 545306"/>
                <a:gd name="connsiteX23" fmla="*/ 519112 w 642937"/>
                <a:gd name="connsiteY23" fmla="*/ 128588 h 545306"/>
                <a:gd name="connsiteX24" fmla="*/ 473868 w 642937"/>
                <a:gd name="connsiteY24" fmla="*/ 123825 h 545306"/>
                <a:gd name="connsiteX25" fmla="*/ 414337 w 642937"/>
                <a:gd name="connsiteY25" fmla="*/ 109538 h 545306"/>
                <a:gd name="connsiteX26" fmla="*/ 257175 w 642937"/>
                <a:gd name="connsiteY26" fmla="*/ 619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2937" h="545306">
                  <a:moveTo>
                    <a:pt x="257175" y="61913"/>
                  </a:moveTo>
                  <a:lnTo>
                    <a:pt x="161925" y="35719"/>
                  </a:lnTo>
                  <a:lnTo>
                    <a:pt x="73818" y="9525"/>
                  </a:lnTo>
                  <a:lnTo>
                    <a:pt x="30956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40481" y="52388"/>
                  </a:lnTo>
                  <a:lnTo>
                    <a:pt x="126206" y="102394"/>
                  </a:lnTo>
                  <a:lnTo>
                    <a:pt x="207168" y="157163"/>
                  </a:lnTo>
                  <a:lnTo>
                    <a:pt x="285750" y="214313"/>
                  </a:lnTo>
                  <a:lnTo>
                    <a:pt x="338137" y="257175"/>
                  </a:lnTo>
                  <a:lnTo>
                    <a:pt x="409575" y="321469"/>
                  </a:lnTo>
                  <a:lnTo>
                    <a:pt x="469106" y="385763"/>
                  </a:lnTo>
                  <a:lnTo>
                    <a:pt x="511968" y="435769"/>
                  </a:lnTo>
                  <a:lnTo>
                    <a:pt x="557212" y="507206"/>
                  </a:lnTo>
                  <a:lnTo>
                    <a:pt x="583406" y="540544"/>
                  </a:lnTo>
                  <a:lnTo>
                    <a:pt x="609600" y="545306"/>
                  </a:lnTo>
                  <a:lnTo>
                    <a:pt x="642937" y="528638"/>
                  </a:lnTo>
                  <a:lnTo>
                    <a:pt x="595312" y="38100"/>
                  </a:lnTo>
                  <a:lnTo>
                    <a:pt x="585787" y="80963"/>
                  </a:lnTo>
                  <a:lnTo>
                    <a:pt x="571500" y="102394"/>
                  </a:lnTo>
                  <a:lnTo>
                    <a:pt x="545306" y="121444"/>
                  </a:lnTo>
                  <a:lnTo>
                    <a:pt x="519112" y="128588"/>
                  </a:lnTo>
                  <a:lnTo>
                    <a:pt x="473868" y="123825"/>
                  </a:lnTo>
                  <a:lnTo>
                    <a:pt x="414337" y="109538"/>
                  </a:lnTo>
                  <a:lnTo>
                    <a:pt x="257175" y="619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2">
              <a:extLst>
                <a:ext uri="{FF2B5EF4-FFF2-40B4-BE49-F238E27FC236}">
                  <a16:creationId xmlns:a16="http://schemas.microsoft.com/office/drawing/2014/main" id="{2CCB825E-8CA9-4D89-A602-F72C58C5A01C}"/>
                </a:ext>
              </a:extLst>
            </p:cNvPr>
            <p:cNvSpPr/>
            <p:nvPr/>
          </p:nvSpPr>
          <p:spPr>
            <a:xfrm>
              <a:off x="5214938" y="5170488"/>
              <a:ext cx="558800" cy="582612"/>
            </a:xfrm>
            <a:custGeom>
              <a:avLst/>
              <a:gdLst>
                <a:gd name="connsiteX0" fmla="*/ 214312 w 559593"/>
                <a:gd name="connsiteY0" fmla="*/ 92869 h 583406"/>
                <a:gd name="connsiteX1" fmla="*/ 290512 w 559593"/>
                <a:gd name="connsiteY1" fmla="*/ 123825 h 583406"/>
                <a:gd name="connsiteX2" fmla="*/ 357187 w 559593"/>
                <a:gd name="connsiteY2" fmla="*/ 147637 h 583406"/>
                <a:gd name="connsiteX3" fmla="*/ 428625 w 559593"/>
                <a:gd name="connsiteY3" fmla="*/ 171450 h 583406"/>
                <a:gd name="connsiteX4" fmla="*/ 454818 w 559593"/>
                <a:gd name="connsiteY4" fmla="*/ 180975 h 583406"/>
                <a:gd name="connsiteX5" fmla="*/ 516731 w 559593"/>
                <a:gd name="connsiteY5" fmla="*/ 264319 h 583406"/>
                <a:gd name="connsiteX6" fmla="*/ 535781 w 559593"/>
                <a:gd name="connsiteY6" fmla="*/ 307181 h 583406"/>
                <a:gd name="connsiteX7" fmla="*/ 550068 w 559593"/>
                <a:gd name="connsiteY7" fmla="*/ 352425 h 583406"/>
                <a:gd name="connsiteX8" fmla="*/ 557212 w 559593"/>
                <a:gd name="connsiteY8" fmla="*/ 402431 h 583406"/>
                <a:gd name="connsiteX9" fmla="*/ 559593 w 559593"/>
                <a:gd name="connsiteY9" fmla="*/ 450056 h 583406"/>
                <a:gd name="connsiteX10" fmla="*/ 552450 w 559593"/>
                <a:gd name="connsiteY10" fmla="*/ 490537 h 583406"/>
                <a:gd name="connsiteX11" fmla="*/ 538162 w 559593"/>
                <a:gd name="connsiteY11" fmla="*/ 540544 h 583406"/>
                <a:gd name="connsiteX12" fmla="*/ 521493 w 559593"/>
                <a:gd name="connsiteY12" fmla="*/ 569119 h 583406"/>
                <a:gd name="connsiteX13" fmla="*/ 509587 w 559593"/>
                <a:gd name="connsiteY13" fmla="*/ 578644 h 583406"/>
                <a:gd name="connsiteX14" fmla="*/ 490537 w 559593"/>
                <a:gd name="connsiteY14" fmla="*/ 583406 h 583406"/>
                <a:gd name="connsiteX15" fmla="*/ 471487 w 559593"/>
                <a:gd name="connsiteY15" fmla="*/ 583406 h 583406"/>
                <a:gd name="connsiteX16" fmla="*/ 435768 w 559593"/>
                <a:gd name="connsiteY16" fmla="*/ 571500 h 583406"/>
                <a:gd name="connsiteX17" fmla="*/ 395287 w 559593"/>
                <a:gd name="connsiteY17" fmla="*/ 545306 h 583406"/>
                <a:gd name="connsiteX18" fmla="*/ 361950 w 559593"/>
                <a:gd name="connsiteY18" fmla="*/ 516731 h 583406"/>
                <a:gd name="connsiteX19" fmla="*/ 304800 w 559593"/>
                <a:gd name="connsiteY19" fmla="*/ 457200 h 583406"/>
                <a:gd name="connsiteX20" fmla="*/ 257175 w 559593"/>
                <a:gd name="connsiteY20" fmla="*/ 402431 h 583406"/>
                <a:gd name="connsiteX21" fmla="*/ 180975 w 559593"/>
                <a:gd name="connsiteY21" fmla="*/ 307181 h 583406"/>
                <a:gd name="connsiteX22" fmla="*/ 85725 w 559593"/>
                <a:gd name="connsiteY22" fmla="*/ 166687 h 583406"/>
                <a:gd name="connsiteX23" fmla="*/ 16668 w 559593"/>
                <a:gd name="connsiteY23" fmla="*/ 54769 h 583406"/>
                <a:gd name="connsiteX24" fmla="*/ 4762 w 559593"/>
                <a:gd name="connsiteY24" fmla="*/ 28575 h 583406"/>
                <a:gd name="connsiteX25" fmla="*/ 0 w 559593"/>
                <a:gd name="connsiteY25" fmla="*/ 11906 h 583406"/>
                <a:gd name="connsiteX26" fmla="*/ 4762 w 559593"/>
                <a:gd name="connsiteY26" fmla="*/ 0 h 583406"/>
                <a:gd name="connsiteX27" fmla="*/ 26193 w 559593"/>
                <a:gd name="connsiteY27" fmla="*/ 2381 h 583406"/>
                <a:gd name="connsiteX28" fmla="*/ 73818 w 559593"/>
                <a:gd name="connsiteY28" fmla="*/ 23812 h 583406"/>
                <a:gd name="connsiteX29" fmla="*/ 145256 w 559593"/>
                <a:gd name="connsiteY29" fmla="*/ 64294 h 583406"/>
                <a:gd name="connsiteX30" fmla="*/ 214312 w 559593"/>
                <a:gd name="connsiteY30" fmla="*/ 928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9593" h="583406">
                  <a:moveTo>
                    <a:pt x="214312" y="92869"/>
                  </a:moveTo>
                  <a:lnTo>
                    <a:pt x="290512" y="123825"/>
                  </a:lnTo>
                  <a:lnTo>
                    <a:pt x="357187" y="147637"/>
                  </a:lnTo>
                  <a:lnTo>
                    <a:pt x="428625" y="171450"/>
                  </a:lnTo>
                  <a:lnTo>
                    <a:pt x="454818" y="180975"/>
                  </a:lnTo>
                  <a:lnTo>
                    <a:pt x="516731" y="264319"/>
                  </a:lnTo>
                  <a:lnTo>
                    <a:pt x="535781" y="307181"/>
                  </a:lnTo>
                  <a:lnTo>
                    <a:pt x="550068" y="352425"/>
                  </a:lnTo>
                  <a:lnTo>
                    <a:pt x="557212" y="402431"/>
                  </a:lnTo>
                  <a:lnTo>
                    <a:pt x="559593" y="450056"/>
                  </a:lnTo>
                  <a:lnTo>
                    <a:pt x="552450" y="490537"/>
                  </a:lnTo>
                  <a:lnTo>
                    <a:pt x="538162" y="540544"/>
                  </a:lnTo>
                  <a:lnTo>
                    <a:pt x="521493" y="569119"/>
                  </a:lnTo>
                  <a:lnTo>
                    <a:pt x="509587" y="578644"/>
                  </a:lnTo>
                  <a:lnTo>
                    <a:pt x="490537" y="583406"/>
                  </a:lnTo>
                  <a:lnTo>
                    <a:pt x="471487" y="583406"/>
                  </a:lnTo>
                  <a:lnTo>
                    <a:pt x="435768" y="571500"/>
                  </a:lnTo>
                  <a:lnTo>
                    <a:pt x="395287" y="545306"/>
                  </a:lnTo>
                  <a:lnTo>
                    <a:pt x="361950" y="516731"/>
                  </a:lnTo>
                  <a:lnTo>
                    <a:pt x="304800" y="457200"/>
                  </a:lnTo>
                  <a:lnTo>
                    <a:pt x="257175" y="402431"/>
                  </a:lnTo>
                  <a:lnTo>
                    <a:pt x="180975" y="307181"/>
                  </a:lnTo>
                  <a:lnTo>
                    <a:pt x="85725" y="166687"/>
                  </a:lnTo>
                  <a:lnTo>
                    <a:pt x="16668" y="54769"/>
                  </a:lnTo>
                  <a:lnTo>
                    <a:pt x="4762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45256" y="64294"/>
                  </a:lnTo>
                  <a:lnTo>
                    <a:pt x="214312" y="928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D2409E6C-3A99-4BE4-B98B-AE2E19F62C7A}"/>
              </a:ext>
            </a:extLst>
          </p:cNvPr>
          <p:cNvGrpSpPr/>
          <p:nvPr/>
        </p:nvGrpSpPr>
        <p:grpSpPr>
          <a:xfrm>
            <a:off x="4025901" y="1397000"/>
            <a:ext cx="4375149" cy="4805364"/>
            <a:chOff x="4025901" y="1400175"/>
            <a:chExt cx="4375149" cy="4805364"/>
          </a:xfrm>
          <a:solidFill>
            <a:schemeClr val="tx1"/>
          </a:solidFill>
        </p:grpSpPr>
        <p:sp>
          <p:nvSpPr>
            <p:cNvPr id="54" name="フリーフォーム 17">
              <a:extLst>
                <a:ext uri="{FF2B5EF4-FFF2-40B4-BE49-F238E27FC236}">
                  <a16:creationId xmlns:a16="http://schemas.microsoft.com/office/drawing/2014/main" id="{C580F572-B58A-4616-B986-F258DD943B46}"/>
                </a:ext>
              </a:extLst>
            </p:cNvPr>
            <p:cNvSpPr/>
            <p:nvPr/>
          </p:nvSpPr>
          <p:spPr>
            <a:xfrm>
              <a:off x="5800725" y="1493838"/>
              <a:ext cx="541338" cy="615950"/>
            </a:xfrm>
            <a:custGeom>
              <a:avLst/>
              <a:gdLst>
                <a:gd name="connsiteX0" fmla="*/ 228600 w 540544"/>
                <a:gd name="connsiteY0" fmla="*/ 352425 h 616744"/>
                <a:gd name="connsiteX1" fmla="*/ 169069 w 540544"/>
                <a:gd name="connsiteY1" fmla="*/ 273844 h 616744"/>
                <a:gd name="connsiteX2" fmla="*/ 107156 w 540544"/>
                <a:gd name="connsiteY2" fmla="*/ 188119 h 616744"/>
                <a:gd name="connsiteX3" fmla="*/ 54769 w 540544"/>
                <a:gd name="connsiteY3" fmla="*/ 116681 h 616744"/>
                <a:gd name="connsiteX4" fmla="*/ 14288 w 540544"/>
                <a:gd name="connsiteY4" fmla="*/ 57150 h 616744"/>
                <a:gd name="connsiteX5" fmla="*/ 0 w 540544"/>
                <a:gd name="connsiteY5" fmla="*/ 23812 h 616744"/>
                <a:gd name="connsiteX6" fmla="*/ 0 w 540544"/>
                <a:gd name="connsiteY6" fmla="*/ 11906 h 616744"/>
                <a:gd name="connsiteX7" fmla="*/ 2381 w 540544"/>
                <a:gd name="connsiteY7" fmla="*/ 4762 h 616744"/>
                <a:gd name="connsiteX8" fmla="*/ 11906 w 540544"/>
                <a:gd name="connsiteY8" fmla="*/ 0 h 616744"/>
                <a:gd name="connsiteX9" fmla="*/ 50006 w 540544"/>
                <a:gd name="connsiteY9" fmla="*/ 9525 h 616744"/>
                <a:gd name="connsiteX10" fmla="*/ 128588 w 540544"/>
                <a:gd name="connsiteY10" fmla="*/ 47625 h 616744"/>
                <a:gd name="connsiteX11" fmla="*/ 207169 w 540544"/>
                <a:gd name="connsiteY11" fmla="*/ 92869 h 616744"/>
                <a:gd name="connsiteX12" fmla="*/ 290513 w 540544"/>
                <a:gd name="connsiteY12" fmla="*/ 135731 h 616744"/>
                <a:gd name="connsiteX13" fmla="*/ 376238 w 540544"/>
                <a:gd name="connsiteY13" fmla="*/ 173831 h 616744"/>
                <a:gd name="connsiteX14" fmla="*/ 414338 w 540544"/>
                <a:gd name="connsiteY14" fmla="*/ 190500 h 616744"/>
                <a:gd name="connsiteX15" fmla="*/ 431006 w 540544"/>
                <a:gd name="connsiteY15" fmla="*/ 200025 h 616744"/>
                <a:gd name="connsiteX16" fmla="*/ 452438 w 540544"/>
                <a:gd name="connsiteY16" fmla="*/ 221456 h 616744"/>
                <a:gd name="connsiteX17" fmla="*/ 488156 w 540544"/>
                <a:gd name="connsiteY17" fmla="*/ 271462 h 616744"/>
                <a:gd name="connsiteX18" fmla="*/ 511969 w 540544"/>
                <a:gd name="connsiteY18" fmla="*/ 319087 h 616744"/>
                <a:gd name="connsiteX19" fmla="*/ 528638 w 540544"/>
                <a:gd name="connsiteY19" fmla="*/ 376237 h 616744"/>
                <a:gd name="connsiteX20" fmla="*/ 535781 w 540544"/>
                <a:gd name="connsiteY20" fmla="*/ 414337 h 616744"/>
                <a:gd name="connsiteX21" fmla="*/ 540544 w 540544"/>
                <a:gd name="connsiteY21" fmla="*/ 454819 h 616744"/>
                <a:gd name="connsiteX22" fmla="*/ 533400 w 540544"/>
                <a:gd name="connsiteY22" fmla="*/ 507206 h 616744"/>
                <a:gd name="connsiteX23" fmla="*/ 519113 w 540544"/>
                <a:gd name="connsiteY23" fmla="*/ 545306 h 616744"/>
                <a:gd name="connsiteX24" fmla="*/ 492919 w 540544"/>
                <a:gd name="connsiteY24" fmla="*/ 592931 h 616744"/>
                <a:gd name="connsiteX25" fmla="*/ 478631 w 540544"/>
                <a:gd name="connsiteY25" fmla="*/ 607219 h 616744"/>
                <a:gd name="connsiteX26" fmla="*/ 457200 w 540544"/>
                <a:gd name="connsiteY26" fmla="*/ 616744 h 616744"/>
                <a:gd name="connsiteX27" fmla="*/ 423863 w 540544"/>
                <a:gd name="connsiteY27" fmla="*/ 581025 h 616744"/>
                <a:gd name="connsiteX28" fmla="*/ 371475 w 540544"/>
                <a:gd name="connsiteY28" fmla="*/ 523875 h 616744"/>
                <a:gd name="connsiteX29" fmla="*/ 328613 w 540544"/>
                <a:gd name="connsiteY29" fmla="*/ 476250 h 616744"/>
                <a:gd name="connsiteX30" fmla="*/ 228600 w 540544"/>
                <a:gd name="connsiteY30" fmla="*/ 352425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0544" h="616744">
                  <a:moveTo>
                    <a:pt x="228600" y="352425"/>
                  </a:moveTo>
                  <a:lnTo>
                    <a:pt x="169069" y="273844"/>
                  </a:lnTo>
                  <a:lnTo>
                    <a:pt x="107156" y="188119"/>
                  </a:lnTo>
                  <a:lnTo>
                    <a:pt x="54769" y="116681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50006" y="9525"/>
                  </a:lnTo>
                  <a:lnTo>
                    <a:pt x="128588" y="47625"/>
                  </a:lnTo>
                  <a:lnTo>
                    <a:pt x="207169" y="92869"/>
                  </a:lnTo>
                  <a:lnTo>
                    <a:pt x="290513" y="135731"/>
                  </a:lnTo>
                  <a:lnTo>
                    <a:pt x="376238" y="173831"/>
                  </a:lnTo>
                  <a:lnTo>
                    <a:pt x="414338" y="190500"/>
                  </a:lnTo>
                  <a:lnTo>
                    <a:pt x="431006" y="200025"/>
                  </a:lnTo>
                  <a:lnTo>
                    <a:pt x="452438" y="221456"/>
                  </a:lnTo>
                  <a:lnTo>
                    <a:pt x="488156" y="271462"/>
                  </a:lnTo>
                  <a:lnTo>
                    <a:pt x="511969" y="319087"/>
                  </a:lnTo>
                  <a:lnTo>
                    <a:pt x="528638" y="376237"/>
                  </a:lnTo>
                  <a:lnTo>
                    <a:pt x="535781" y="414337"/>
                  </a:lnTo>
                  <a:lnTo>
                    <a:pt x="540544" y="454819"/>
                  </a:lnTo>
                  <a:lnTo>
                    <a:pt x="533400" y="507206"/>
                  </a:lnTo>
                  <a:lnTo>
                    <a:pt x="519113" y="545306"/>
                  </a:lnTo>
                  <a:lnTo>
                    <a:pt x="492919" y="592931"/>
                  </a:lnTo>
                  <a:lnTo>
                    <a:pt x="478631" y="607219"/>
                  </a:lnTo>
                  <a:lnTo>
                    <a:pt x="457200" y="616744"/>
                  </a:lnTo>
                  <a:lnTo>
                    <a:pt x="423863" y="581025"/>
                  </a:lnTo>
                  <a:lnTo>
                    <a:pt x="371475" y="523875"/>
                  </a:lnTo>
                  <a:lnTo>
                    <a:pt x="328613" y="476250"/>
                  </a:lnTo>
                  <a:lnTo>
                    <a:pt x="2286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6">
              <a:extLst>
                <a:ext uri="{FF2B5EF4-FFF2-40B4-BE49-F238E27FC236}">
                  <a16:creationId xmlns:a16="http://schemas.microsoft.com/office/drawing/2014/main" id="{594FE7F8-CE08-44FA-9E4E-E7B7353840D8}"/>
                </a:ext>
              </a:extLst>
            </p:cNvPr>
            <p:cNvSpPr/>
            <p:nvPr/>
          </p:nvSpPr>
          <p:spPr>
            <a:xfrm>
              <a:off x="4278314" y="1712913"/>
              <a:ext cx="708025" cy="488950"/>
            </a:xfrm>
            <a:custGeom>
              <a:avLst/>
              <a:gdLst>
                <a:gd name="connsiteX0" fmla="*/ 300038 w 707232"/>
                <a:gd name="connsiteY0" fmla="*/ 321469 h 490537"/>
                <a:gd name="connsiteX1" fmla="*/ 357188 w 707232"/>
                <a:gd name="connsiteY1" fmla="*/ 361950 h 490537"/>
                <a:gd name="connsiteX2" fmla="*/ 407194 w 707232"/>
                <a:gd name="connsiteY2" fmla="*/ 395287 h 490537"/>
                <a:gd name="connsiteX3" fmla="*/ 459582 w 707232"/>
                <a:gd name="connsiteY3" fmla="*/ 428625 h 490537"/>
                <a:gd name="connsiteX4" fmla="*/ 509588 w 707232"/>
                <a:gd name="connsiteY4" fmla="*/ 457200 h 490537"/>
                <a:gd name="connsiteX5" fmla="*/ 550069 w 707232"/>
                <a:gd name="connsiteY5" fmla="*/ 476250 h 490537"/>
                <a:gd name="connsiteX6" fmla="*/ 585788 w 707232"/>
                <a:gd name="connsiteY6" fmla="*/ 485775 h 490537"/>
                <a:gd name="connsiteX7" fmla="*/ 619125 w 707232"/>
                <a:gd name="connsiteY7" fmla="*/ 490537 h 490537"/>
                <a:gd name="connsiteX8" fmla="*/ 645319 w 707232"/>
                <a:gd name="connsiteY8" fmla="*/ 488156 h 490537"/>
                <a:gd name="connsiteX9" fmla="*/ 666750 w 707232"/>
                <a:gd name="connsiteY9" fmla="*/ 483394 h 490537"/>
                <a:gd name="connsiteX10" fmla="*/ 688182 w 707232"/>
                <a:gd name="connsiteY10" fmla="*/ 469106 h 490537"/>
                <a:gd name="connsiteX11" fmla="*/ 697707 w 707232"/>
                <a:gd name="connsiteY11" fmla="*/ 454819 h 490537"/>
                <a:gd name="connsiteX12" fmla="*/ 707232 w 707232"/>
                <a:gd name="connsiteY12" fmla="*/ 435769 h 490537"/>
                <a:gd name="connsiteX13" fmla="*/ 704850 w 707232"/>
                <a:gd name="connsiteY13" fmla="*/ 397669 h 490537"/>
                <a:gd name="connsiteX14" fmla="*/ 692944 w 707232"/>
                <a:gd name="connsiteY14" fmla="*/ 359569 h 490537"/>
                <a:gd name="connsiteX15" fmla="*/ 676275 w 707232"/>
                <a:gd name="connsiteY15" fmla="*/ 316706 h 490537"/>
                <a:gd name="connsiteX16" fmla="*/ 650082 w 707232"/>
                <a:gd name="connsiteY16" fmla="*/ 269081 h 490537"/>
                <a:gd name="connsiteX17" fmla="*/ 616744 w 707232"/>
                <a:gd name="connsiteY17" fmla="*/ 223837 h 490537"/>
                <a:gd name="connsiteX18" fmla="*/ 578644 w 707232"/>
                <a:gd name="connsiteY18" fmla="*/ 188119 h 490537"/>
                <a:gd name="connsiteX19" fmla="*/ 542925 w 707232"/>
                <a:gd name="connsiteY19" fmla="*/ 159544 h 490537"/>
                <a:gd name="connsiteX20" fmla="*/ 497682 w 707232"/>
                <a:gd name="connsiteY20" fmla="*/ 133350 h 490537"/>
                <a:gd name="connsiteX21" fmla="*/ 459582 w 707232"/>
                <a:gd name="connsiteY21" fmla="*/ 116681 h 490537"/>
                <a:gd name="connsiteX22" fmla="*/ 431007 w 707232"/>
                <a:gd name="connsiteY22" fmla="*/ 111919 h 490537"/>
                <a:gd name="connsiteX23" fmla="*/ 359569 w 707232"/>
                <a:gd name="connsiteY23" fmla="*/ 102394 h 490537"/>
                <a:gd name="connsiteX24" fmla="*/ 261938 w 707232"/>
                <a:gd name="connsiteY24" fmla="*/ 88106 h 490537"/>
                <a:gd name="connsiteX25" fmla="*/ 207169 w 707232"/>
                <a:gd name="connsiteY25" fmla="*/ 73819 h 490537"/>
                <a:gd name="connsiteX26" fmla="*/ 140494 w 707232"/>
                <a:gd name="connsiteY26" fmla="*/ 54769 h 490537"/>
                <a:gd name="connsiteX27" fmla="*/ 80963 w 707232"/>
                <a:gd name="connsiteY27" fmla="*/ 28575 h 490537"/>
                <a:gd name="connsiteX28" fmla="*/ 42863 w 707232"/>
                <a:gd name="connsiteY28" fmla="*/ 7144 h 490537"/>
                <a:gd name="connsiteX29" fmla="*/ 19050 w 707232"/>
                <a:gd name="connsiteY29" fmla="*/ 0 h 490537"/>
                <a:gd name="connsiteX30" fmla="*/ 4763 w 707232"/>
                <a:gd name="connsiteY30" fmla="*/ 0 h 490537"/>
                <a:gd name="connsiteX31" fmla="*/ 0 w 707232"/>
                <a:gd name="connsiteY31" fmla="*/ 4762 h 490537"/>
                <a:gd name="connsiteX32" fmla="*/ 2382 w 707232"/>
                <a:gd name="connsiteY32" fmla="*/ 23812 h 490537"/>
                <a:gd name="connsiteX33" fmla="*/ 21432 w 707232"/>
                <a:gd name="connsiteY33" fmla="*/ 59531 h 490537"/>
                <a:gd name="connsiteX34" fmla="*/ 61913 w 707232"/>
                <a:gd name="connsiteY34" fmla="*/ 104775 h 490537"/>
                <a:gd name="connsiteX35" fmla="*/ 154782 w 707232"/>
                <a:gd name="connsiteY35" fmla="*/ 197644 h 490537"/>
                <a:gd name="connsiteX36" fmla="*/ 233363 w 707232"/>
                <a:gd name="connsiteY36" fmla="*/ 269081 h 490537"/>
                <a:gd name="connsiteX37" fmla="*/ 300038 w 707232"/>
                <a:gd name="connsiteY37" fmla="*/ 321469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490537">
                  <a:moveTo>
                    <a:pt x="300038" y="321469"/>
                  </a:moveTo>
                  <a:lnTo>
                    <a:pt x="357188" y="361950"/>
                  </a:lnTo>
                  <a:lnTo>
                    <a:pt x="407194" y="395287"/>
                  </a:lnTo>
                  <a:lnTo>
                    <a:pt x="459582" y="428625"/>
                  </a:lnTo>
                  <a:lnTo>
                    <a:pt x="509588" y="457200"/>
                  </a:lnTo>
                  <a:lnTo>
                    <a:pt x="550069" y="476250"/>
                  </a:lnTo>
                  <a:lnTo>
                    <a:pt x="585788" y="485775"/>
                  </a:lnTo>
                  <a:lnTo>
                    <a:pt x="619125" y="490537"/>
                  </a:lnTo>
                  <a:lnTo>
                    <a:pt x="645319" y="488156"/>
                  </a:lnTo>
                  <a:lnTo>
                    <a:pt x="666750" y="483394"/>
                  </a:lnTo>
                  <a:lnTo>
                    <a:pt x="688182" y="469106"/>
                  </a:lnTo>
                  <a:lnTo>
                    <a:pt x="697707" y="454819"/>
                  </a:lnTo>
                  <a:lnTo>
                    <a:pt x="707232" y="435769"/>
                  </a:lnTo>
                  <a:lnTo>
                    <a:pt x="704850" y="397669"/>
                  </a:lnTo>
                  <a:lnTo>
                    <a:pt x="692944" y="359569"/>
                  </a:lnTo>
                  <a:lnTo>
                    <a:pt x="676275" y="316706"/>
                  </a:lnTo>
                  <a:lnTo>
                    <a:pt x="650082" y="269081"/>
                  </a:lnTo>
                  <a:lnTo>
                    <a:pt x="616744" y="223837"/>
                  </a:lnTo>
                  <a:lnTo>
                    <a:pt x="578644" y="188119"/>
                  </a:lnTo>
                  <a:lnTo>
                    <a:pt x="542925" y="159544"/>
                  </a:lnTo>
                  <a:lnTo>
                    <a:pt x="497682" y="133350"/>
                  </a:lnTo>
                  <a:lnTo>
                    <a:pt x="459582" y="116681"/>
                  </a:lnTo>
                  <a:lnTo>
                    <a:pt x="431007" y="111919"/>
                  </a:lnTo>
                  <a:lnTo>
                    <a:pt x="359569" y="102394"/>
                  </a:lnTo>
                  <a:lnTo>
                    <a:pt x="261938" y="88106"/>
                  </a:lnTo>
                  <a:lnTo>
                    <a:pt x="207169" y="73819"/>
                  </a:lnTo>
                  <a:lnTo>
                    <a:pt x="140494" y="54769"/>
                  </a:lnTo>
                  <a:lnTo>
                    <a:pt x="80963" y="28575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2382" y="23812"/>
                  </a:lnTo>
                  <a:lnTo>
                    <a:pt x="21432" y="59531"/>
                  </a:lnTo>
                  <a:lnTo>
                    <a:pt x="61913" y="104775"/>
                  </a:lnTo>
                  <a:lnTo>
                    <a:pt x="154782" y="197644"/>
                  </a:lnTo>
                  <a:lnTo>
                    <a:pt x="233363" y="269081"/>
                  </a:lnTo>
                  <a:lnTo>
                    <a:pt x="30003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41">
              <a:extLst>
                <a:ext uri="{FF2B5EF4-FFF2-40B4-BE49-F238E27FC236}">
                  <a16:creationId xmlns:a16="http://schemas.microsoft.com/office/drawing/2014/main" id="{C1872796-0751-41F7-B48D-1FA6CAAF73D8}"/>
                </a:ext>
              </a:extLst>
            </p:cNvPr>
            <p:cNvSpPr/>
            <p:nvPr/>
          </p:nvSpPr>
          <p:spPr>
            <a:xfrm>
              <a:off x="4025901" y="4705351"/>
              <a:ext cx="4187825" cy="601663"/>
            </a:xfrm>
            <a:custGeom>
              <a:avLst/>
              <a:gdLst>
                <a:gd name="connsiteX0" fmla="*/ 1740419 w 4187884"/>
                <a:gd name="connsiteY0" fmla="*/ 220952 h 601668"/>
                <a:gd name="connsiteX1" fmla="*/ 2117736 w 4187884"/>
                <a:gd name="connsiteY1" fmla="*/ 186959 h 601668"/>
                <a:gd name="connsiteX2" fmla="*/ 2467860 w 4187884"/>
                <a:gd name="connsiteY2" fmla="*/ 156366 h 601668"/>
                <a:gd name="connsiteX3" fmla="*/ 2756797 w 4187884"/>
                <a:gd name="connsiteY3" fmla="*/ 132571 h 601668"/>
                <a:gd name="connsiteX4" fmla="*/ 2987946 w 4187884"/>
                <a:gd name="connsiteY4" fmla="*/ 108776 h 601668"/>
                <a:gd name="connsiteX5" fmla="*/ 3113718 w 4187884"/>
                <a:gd name="connsiteY5" fmla="*/ 108776 h 601668"/>
                <a:gd name="connsiteX6" fmla="*/ 3219095 w 4187884"/>
                <a:gd name="connsiteY6" fmla="*/ 105377 h 601668"/>
                <a:gd name="connsiteX7" fmla="*/ 3310875 w 4187884"/>
                <a:gd name="connsiteY7" fmla="*/ 98578 h 601668"/>
                <a:gd name="connsiteX8" fmla="*/ 3412853 w 4187884"/>
                <a:gd name="connsiteY8" fmla="*/ 88381 h 601668"/>
                <a:gd name="connsiteX9" fmla="*/ 3514831 w 4187884"/>
                <a:gd name="connsiteY9" fmla="*/ 74784 h 601668"/>
                <a:gd name="connsiteX10" fmla="*/ 3657600 w 4187884"/>
                <a:gd name="connsiteY10" fmla="*/ 44190 h 601668"/>
                <a:gd name="connsiteX11" fmla="*/ 3725585 w 4187884"/>
                <a:gd name="connsiteY11" fmla="*/ 27194 h 601668"/>
                <a:gd name="connsiteX12" fmla="*/ 3793570 w 4187884"/>
                <a:gd name="connsiteY12" fmla="*/ 3399 h 601668"/>
                <a:gd name="connsiteX13" fmla="*/ 3813965 w 4187884"/>
                <a:gd name="connsiteY13" fmla="*/ 0 h 601668"/>
                <a:gd name="connsiteX14" fmla="*/ 3919342 w 4187884"/>
                <a:gd name="connsiteY14" fmla="*/ 33993 h 601668"/>
                <a:gd name="connsiteX15" fmla="*/ 4041716 w 4187884"/>
                <a:gd name="connsiteY15" fmla="*/ 84981 h 601668"/>
                <a:gd name="connsiteX16" fmla="*/ 4143693 w 4187884"/>
                <a:gd name="connsiteY16" fmla="*/ 132571 h 601668"/>
                <a:gd name="connsiteX17" fmla="*/ 4160689 w 4187884"/>
                <a:gd name="connsiteY17" fmla="*/ 156366 h 601668"/>
                <a:gd name="connsiteX18" fmla="*/ 4181085 w 4187884"/>
                <a:gd name="connsiteY18" fmla="*/ 197157 h 601668"/>
                <a:gd name="connsiteX19" fmla="*/ 4187884 w 4187884"/>
                <a:gd name="connsiteY19" fmla="*/ 231149 h 601668"/>
                <a:gd name="connsiteX20" fmla="*/ 4181085 w 4187884"/>
                <a:gd name="connsiteY20" fmla="*/ 258343 h 601668"/>
                <a:gd name="connsiteX21" fmla="*/ 4167488 w 4187884"/>
                <a:gd name="connsiteY21" fmla="*/ 275340 h 601668"/>
                <a:gd name="connsiteX22" fmla="*/ 4136895 w 4187884"/>
                <a:gd name="connsiteY22" fmla="*/ 285538 h 601668"/>
                <a:gd name="connsiteX23" fmla="*/ 4075708 w 4187884"/>
                <a:gd name="connsiteY23" fmla="*/ 292336 h 601668"/>
                <a:gd name="connsiteX24" fmla="*/ 3888749 w 4187884"/>
                <a:gd name="connsiteY24" fmla="*/ 282138 h 601668"/>
                <a:gd name="connsiteX25" fmla="*/ 3623607 w 4187884"/>
                <a:gd name="connsiteY25" fmla="*/ 271941 h 601668"/>
                <a:gd name="connsiteX26" fmla="*/ 3385659 w 4187884"/>
                <a:gd name="connsiteY26" fmla="*/ 268541 h 601668"/>
                <a:gd name="connsiteX27" fmla="*/ 3049133 w 4187884"/>
                <a:gd name="connsiteY27" fmla="*/ 268541 h 601668"/>
                <a:gd name="connsiteX28" fmla="*/ 2947155 w 4187884"/>
                <a:gd name="connsiteY28" fmla="*/ 268541 h 601668"/>
                <a:gd name="connsiteX29" fmla="*/ 2743200 w 4187884"/>
                <a:gd name="connsiteY29" fmla="*/ 288937 h 601668"/>
                <a:gd name="connsiteX30" fmla="*/ 2464460 w 4187884"/>
                <a:gd name="connsiteY30" fmla="*/ 302534 h 601668"/>
                <a:gd name="connsiteX31" fmla="*/ 2066747 w 4187884"/>
                <a:gd name="connsiteY31" fmla="*/ 333127 h 601668"/>
                <a:gd name="connsiteX32" fmla="*/ 1747217 w 4187884"/>
                <a:gd name="connsiteY32" fmla="*/ 363720 h 601668"/>
                <a:gd name="connsiteX33" fmla="*/ 1587452 w 4187884"/>
                <a:gd name="connsiteY33" fmla="*/ 380717 h 601668"/>
                <a:gd name="connsiteX34" fmla="*/ 1383497 w 4187884"/>
                <a:gd name="connsiteY34" fmla="*/ 397713 h 601668"/>
                <a:gd name="connsiteX35" fmla="*/ 1179542 w 4187884"/>
                <a:gd name="connsiteY35" fmla="*/ 424907 h 601668"/>
                <a:gd name="connsiteX36" fmla="*/ 1009579 w 4187884"/>
                <a:gd name="connsiteY36" fmla="*/ 452101 h 601668"/>
                <a:gd name="connsiteX37" fmla="*/ 853213 w 4187884"/>
                <a:gd name="connsiteY37" fmla="*/ 486094 h 601668"/>
                <a:gd name="connsiteX38" fmla="*/ 734239 w 4187884"/>
                <a:gd name="connsiteY38" fmla="*/ 513288 h 601668"/>
                <a:gd name="connsiteX39" fmla="*/ 642459 w 4187884"/>
                <a:gd name="connsiteY39" fmla="*/ 540482 h 601668"/>
                <a:gd name="connsiteX40" fmla="*/ 530284 w 4187884"/>
                <a:gd name="connsiteY40" fmla="*/ 577874 h 601668"/>
                <a:gd name="connsiteX41" fmla="*/ 482694 w 4187884"/>
                <a:gd name="connsiteY41" fmla="*/ 598269 h 601668"/>
                <a:gd name="connsiteX42" fmla="*/ 452101 w 4187884"/>
                <a:gd name="connsiteY42" fmla="*/ 601668 h 601668"/>
                <a:gd name="connsiteX43" fmla="*/ 390914 w 4187884"/>
                <a:gd name="connsiteY43" fmla="*/ 591471 h 601668"/>
                <a:gd name="connsiteX44" fmla="*/ 319530 w 4187884"/>
                <a:gd name="connsiteY44" fmla="*/ 571075 h 601668"/>
                <a:gd name="connsiteX45" fmla="*/ 254944 w 4187884"/>
                <a:gd name="connsiteY45" fmla="*/ 533683 h 601668"/>
                <a:gd name="connsiteX46" fmla="*/ 200556 w 4187884"/>
                <a:gd name="connsiteY46" fmla="*/ 486094 h 601668"/>
                <a:gd name="connsiteX47" fmla="*/ 125772 w 4187884"/>
                <a:gd name="connsiteY47" fmla="*/ 411310 h 601668"/>
                <a:gd name="connsiteX48" fmla="*/ 71384 w 4187884"/>
                <a:gd name="connsiteY48" fmla="*/ 356922 h 601668"/>
                <a:gd name="connsiteX49" fmla="*/ 37391 w 4187884"/>
                <a:gd name="connsiteY49" fmla="*/ 312732 h 601668"/>
                <a:gd name="connsiteX50" fmla="*/ 13597 w 4187884"/>
                <a:gd name="connsiteY50" fmla="*/ 268541 h 601668"/>
                <a:gd name="connsiteX51" fmla="*/ 3399 w 4187884"/>
                <a:gd name="connsiteY51" fmla="*/ 237948 h 601668"/>
                <a:gd name="connsiteX52" fmla="*/ 0 w 4187884"/>
                <a:gd name="connsiteY52" fmla="*/ 214153 h 601668"/>
                <a:gd name="connsiteX53" fmla="*/ 0 w 4187884"/>
                <a:gd name="connsiteY53" fmla="*/ 197157 h 601668"/>
                <a:gd name="connsiteX54" fmla="*/ 10197 w 4187884"/>
                <a:gd name="connsiteY54" fmla="*/ 190358 h 601668"/>
                <a:gd name="connsiteX55" fmla="*/ 78182 w 4187884"/>
                <a:gd name="connsiteY55" fmla="*/ 220952 h 601668"/>
                <a:gd name="connsiteX56" fmla="*/ 149567 w 4187884"/>
                <a:gd name="connsiteY56" fmla="*/ 254944 h 601668"/>
                <a:gd name="connsiteX57" fmla="*/ 220951 w 4187884"/>
                <a:gd name="connsiteY57" fmla="*/ 282138 h 601668"/>
                <a:gd name="connsiteX58" fmla="*/ 292336 w 4187884"/>
                <a:gd name="connsiteY58" fmla="*/ 299135 h 601668"/>
                <a:gd name="connsiteX59" fmla="*/ 384116 w 4187884"/>
                <a:gd name="connsiteY59" fmla="*/ 305933 h 601668"/>
                <a:gd name="connsiteX60" fmla="*/ 503089 w 4187884"/>
                <a:gd name="connsiteY60" fmla="*/ 312732 h 601668"/>
                <a:gd name="connsiteX61" fmla="*/ 666254 w 4187884"/>
                <a:gd name="connsiteY61" fmla="*/ 305933 h 601668"/>
                <a:gd name="connsiteX62" fmla="*/ 894004 w 4187884"/>
                <a:gd name="connsiteY62" fmla="*/ 292336 h 601668"/>
                <a:gd name="connsiteX63" fmla="*/ 1247527 w 4187884"/>
                <a:gd name="connsiteY63" fmla="*/ 265142 h 601668"/>
                <a:gd name="connsiteX64" fmla="*/ 1740419 w 4187884"/>
                <a:gd name="connsiteY64" fmla="*/ 220952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87884" h="601668">
                  <a:moveTo>
                    <a:pt x="1740419" y="220952"/>
                  </a:moveTo>
                  <a:lnTo>
                    <a:pt x="2117736" y="186959"/>
                  </a:lnTo>
                  <a:lnTo>
                    <a:pt x="2467860" y="156366"/>
                  </a:lnTo>
                  <a:lnTo>
                    <a:pt x="2756797" y="132571"/>
                  </a:lnTo>
                  <a:lnTo>
                    <a:pt x="2987946" y="108776"/>
                  </a:lnTo>
                  <a:lnTo>
                    <a:pt x="3113718" y="108776"/>
                  </a:lnTo>
                  <a:lnTo>
                    <a:pt x="3219095" y="105377"/>
                  </a:lnTo>
                  <a:lnTo>
                    <a:pt x="3310875" y="98578"/>
                  </a:lnTo>
                  <a:lnTo>
                    <a:pt x="3412853" y="88381"/>
                  </a:lnTo>
                  <a:lnTo>
                    <a:pt x="3514831" y="74784"/>
                  </a:lnTo>
                  <a:lnTo>
                    <a:pt x="3657600" y="44190"/>
                  </a:lnTo>
                  <a:lnTo>
                    <a:pt x="3725585" y="27194"/>
                  </a:lnTo>
                  <a:lnTo>
                    <a:pt x="3793570" y="3399"/>
                  </a:lnTo>
                  <a:lnTo>
                    <a:pt x="3813965" y="0"/>
                  </a:lnTo>
                  <a:lnTo>
                    <a:pt x="3919342" y="33993"/>
                  </a:lnTo>
                  <a:lnTo>
                    <a:pt x="4041716" y="84981"/>
                  </a:lnTo>
                  <a:lnTo>
                    <a:pt x="4143693" y="132571"/>
                  </a:lnTo>
                  <a:lnTo>
                    <a:pt x="4160689" y="156366"/>
                  </a:lnTo>
                  <a:lnTo>
                    <a:pt x="4181085" y="197157"/>
                  </a:lnTo>
                  <a:lnTo>
                    <a:pt x="4187884" y="231149"/>
                  </a:lnTo>
                  <a:lnTo>
                    <a:pt x="4181085" y="258343"/>
                  </a:lnTo>
                  <a:lnTo>
                    <a:pt x="4167488" y="275340"/>
                  </a:lnTo>
                  <a:lnTo>
                    <a:pt x="4136895" y="285538"/>
                  </a:lnTo>
                  <a:lnTo>
                    <a:pt x="4075708" y="292336"/>
                  </a:lnTo>
                  <a:lnTo>
                    <a:pt x="3888749" y="282138"/>
                  </a:lnTo>
                  <a:lnTo>
                    <a:pt x="3623607" y="271941"/>
                  </a:lnTo>
                  <a:lnTo>
                    <a:pt x="3385659" y="268541"/>
                  </a:lnTo>
                  <a:lnTo>
                    <a:pt x="3049133" y="268541"/>
                  </a:lnTo>
                  <a:lnTo>
                    <a:pt x="2947155" y="268541"/>
                  </a:lnTo>
                  <a:lnTo>
                    <a:pt x="2743200" y="288937"/>
                  </a:lnTo>
                  <a:lnTo>
                    <a:pt x="2464460" y="302534"/>
                  </a:lnTo>
                  <a:lnTo>
                    <a:pt x="2066747" y="333127"/>
                  </a:lnTo>
                  <a:lnTo>
                    <a:pt x="1747217" y="363720"/>
                  </a:lnTo>
                  <a:lnTo>
                    <a:pt x="1587452" y="380717"/>
                  </a:lnTo>
                  <a:lnTo>
                    <a:pt x="1383497" y="397713"/>
                  </a:lnTo>
                  <a:lnTo>
                    <a:pt x="1179542" y="424907"/>
                  </a:lnTo>
                  <a:lnTo>
                    <a:pt x="1009579" y="452101"/>
                  </a:lnTo>
                  <a:lnTo>
                    <a:pt x="853213" y="486094"/>
                  </a:lnTo>
                  <a:lnTo>
                    <a:pt x="734239" y="513288"/>
                  </a:lnTo>
                  <a:lnTo>
                    <a:pt x="642459" y="540482"/>
                  </a:lnTo>
                  <a:lnTo>
                    <a:pt x="530284" y="577874"/>
                  </a:lnTo>
                  <a:lnTo>
                    <a:pt x="482694" y="598269"/>
                  </a:lnTo>
                  <a:lnTo>
                    <a:pt x="452101" y="601668"/>
                  </a:lnTo>
                  <a:lnTo>
                    <a:pt x="390914" y="591471"/>
                  </a:lnTo>
                  <a:lnTo>
                    <a:pt x="319530" y="571075"/>
                  </a:lnTo>
                  <a:lnTo>
                    <a:pt x="254944" y="533683"/>
                  </a:lnTo>
                  <a:lnTo>
                    <a:pt x="200556" y="486094"/>
                  </a:lnTo>
                  <a:lnTo>
                    <a:pt x="125772" y="411310"/>
                  </a:lnTo>
                  <a:lnTo>
                    <a:pt x="71384" y="356922"/>
                  </a:lnTo>
                  <a:lnTo>
                    <a:pt x="37391" y="312732"/>
                  </a:lnTo>
                  <a:lnTo>
                    <a:pt x="13597" y="268541"/>
                  </a:lnTo>
                  <a:lnTo>
                    <a:pt x="3399" y="237948"/>
                  </a:lnTo>
                  <a:lnTo>
                    <a:pt x="0" y="214153"/>
                  </a:lnTo>
                  <a:lnTo>
                    <a:pt x="0" y="197157"/>
                  </a:lnTo>
                  <a:lnTo>
                    <a:pt x="10197" y="190358"/>
                  </a:lnTo>
                  <a:lnTo>
                    <a:pt x="78182" y="220952"/>
                  </a:lnTo>
                  <a:lnTo>
                    <a:pt x="149567" y="254944"/>
                  </a:lnTo>
                  <a:lnTo>
                    <a:pt x="220951" y="282138"/>
                  </a:lnTo>
                  <a:lnTo>
                    <a:pt x="292336" y="299135"/>
                  </a:lnTo>
                  <a:lnTo>
                    <a:pt x="384116" y="305933"/>
                  </a:lnTo>
                  <a:lnTo>
                    <a:pt x="503089" y="312732"/>
                  </a:lnTo>
                  <a:lnTo>
                    <a:pt x="666254" y="305933"/>
                  </a:lnTo>
                  <a:lnTo>
                    <a:pt x="894004" y="292336"/>
                  </a:lnTo>
                  <a:lnTo>
                    <a:pt x="1247527" y="265142"/>
                  </a:lnTo>
                  <a:lnTo>
                    <a:pt x="1740419" y="2209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97C9F7A4-487B-43CB-886C-279FA1F9246E}"/>
                </a:ext>
              </a:extLst>
            </p:cNvPr>
            <p:cNvSpPr/>
            <p:nvPr/>
          </p:nvSpPr>
          <p:spPr>
            <a:xfrm>
              <a:off x="6738939" y="1400175"/>
              <a:ext cx="657225" cy="744538"/>
            </a:xfrm>
            <a:custGeom>
              <a:avLst/>
              <a:gdLst>
                <a:gd name="connsiteX0" fmla="*/ 238125 w 657225"/>
                <a:gd name="connsiteY0" fmla="*/ 392906 h 745331"/>
                <a:gd name="connsiteX1" fmla="*/ 283368 w 657225"/>
                <a:gd name="connsiteY1" fmla="*/ 328613 h 745331"/>
                <a:gd name="connsiteX2" fmla="*/ 321468 w 657225"/>
                <a:gd name="connsiteY2" fmla="*/ 269081 h 745331"/>
                <a:gd name="connsiteX3" fmla="*/ 333375 w 657225"/>
                <a:gd name="connsiteY3" fmla="*/ 242888 h 745331"/>
                <a:gd name="connsiteX4" fmla="*/ 335756 w 657225"/>
                <a:gd name="connsiteY4" fmla="*/ 219075 h 745331"/>
                <a:gd name="connsiteX5" fmla="*/ 333375 w 657225"/>
                <a:gd name="connsiteY5" fmla="*/ 185738 h 745331"/>
                <a:gd name="connsiteX6" fmla="*/ 326231 w 657225"/>
                <a:gd name="connsiteY6" fmla="*/ 150019 h 745331"/>
                <a:gd name="connsiteX7" fmla="*/ 319087 w 657225"/>
                <a:gd name="connsiteY7" fmla="*/ 128588 h 745331"/>
                <a:gd name="connsiteX8" fmla="*/ 304800 w 657225"/>
                <a:gd name="connsiteY8" fmla="*/ 104775 h 745331"/>
                <a:gd name="connsiteX9" fmla="*/ 283368 w 657225"/>
                <a:gd name="connsiteY9" fmla="*/ 80963 h 745331"/>
                <a:gd name="connsiteX10" fmla="*/ 264318 w 657225"/>
                <a:gd name="connsiteY10" fmla="*/ 64294 h 745331"/>
                <a:gd name="connsiteX11" fmla="*/ 242887 w 657225"/>
                <a:gd name="connsiteY11" fmla="*/ 42863 h 745331"/>
                <a:gd name="connsiteX12" fmla="*/ 235743 w 657225"/>
                <a:gd name="connsiteY12" fmla="*/ 21431 h 745331"/>
                <a:gd name="connsiteX13" fmla="*/ 240506 w 657225"/>
                <a:gd name="connsiteY13" fmla="*/ 9525 h 745331"/>
                <a:gd name="connsiteX14" fmla="*/ 250031 w 657225"/>
                <a:gd name="connsiteY14" fmla="*/ 2381 h 745331"/>
                <a:gd name="connsiteX15" fmla="*/ 290512 w 657225"/>
                <a:gd name="connsiteY15" fmla="*/ 0 h 745331"/>
                <a:gd name="connsiteX16" fmla="*/ 369093 w 657225"/>
                <a:gd name="connsiteY16" fmla="*/ 9525 h 745331"/>
                <a:gd name="connsiteX17" fmla="*/ 440531 w 657225"/>
                <a:gd name="connsiteY17" fmla="*/ 28575 h 745331"/>
                <a:gd name="connsiteX18" fmla="*/ 497681 w 657225"/>
                <a:gd name="connsiteY18" fmla="*/ 52388 h 745331"/>
                <a:gd name="connsiteX19" fmla="*/ 552450 w 657225"/>
                <a:gd name="connsiteY19" fmla="*/ 85725 h 745331"/>
                <a:gd name="connsiteX20" fmla="*/ 604837 w 657225"/>
                <a:gd name="connsiteY20" fmla="*/ 128588 h 745331"/>
                <a:gd name="connsiteX21" fmla="*/ 628650 w 657225"/>
                <a:gd name="connsiteY21" fmla="*/ 154781 h 745331"/>
                <a:gd name="connsiteX22" fmla="*/ 650081 w 657225"/>
                <a:gd name="connsiteY22" fmla="*/ 183356 h 745331"/>
                <a:gd name="connsiteX23" fmla="*/ 657225 w 657225"/>
                <a:gd name="connsiteY23" fmla="*/ 211931 h 745331"/>
                <a:gd name="connsiteX24" fmla="*/ 657225 w 657225"/>
                <a:gd name="connsiteY24" fmla="*/ 235744 h 745331"/>
                <a:gd name="connsiteX25" fmla="*/ 650081 w 657225"/>
                <a:gd name="connsiteY25" fmla="*/ 259556 h 745331"/>
                <a:gd name="connsiteX26" fmla="*/ 631031 w 657225"/>
                <a:gd name="connsiteY26" fmla="*/ 283369 h 745331"/>
                <a:gd name="connsiteX27" fmla="*/ 604837 w 657225"/>
                <a:gd name="connsiteY27" fmla="*/ 297656 h 745331"/>
                <a:gd name="connsiteX28" fmla="*/ 576262 w 657225"/>
                <a:gd name="connsiteY28" fmla="*/ 309563 h 745331"/>
                <a:gd name="connsiteX29" fmla="*/ 502443 w 657225"/>
                <a:gd name="connsiteY29" fmla="*/ 371475 h 745331"/>
                <a:gd name="connsiteX30" fmla="*/ 364331 w 657225"/>
                <a:gd name="connsiteY30" fmla="*/ 495300 h 745331"/>
                <a:gd name="connsiteX31" fmla="*/ 207168 w 657225"/>
                <a:gd name="connsiteY31" fmla="*/ 635794 h 745331"/>
                <a:gd name="connsiteX32" fmla="*/ 90487 w 657225"/>
                <a:gd name="connsiteY32" fmla="*/ 745331 h 745331"/>
                <a:gd name="connsiteX33" fmla="*/ 0 w 657225"/>
                <a:gd name="connsiteY33" fmla="*/ 745331 h 745331"/>
                <a:gd name="connsiteX34" fmla="*/ 52387 w 657225"/>
                <a:gd name="connsiteY34" fmla="*/ 631031 h 745331"/>
                <a:gd name="connsiteX35" fmla="*/ 130968 w 657225"/>
                <a:gd name="connsiteY35" fmla="*/ 535781 h 745331"/>
                <a:gd name="connsiteX36" fmla="*/ 238125 w 657225"/>
                <a:gd name="connsiteY36" fmla="*/ 39290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7225" h="745331">
                  <a:moveTo>
                    <a:pt x="238125" y="392906"/>
                  </a:moveTo>
                  <a:lnTo>
                    <a:pt x="283368" y="328613"/>
                  </a:lnTo>
                  <a:lnTo>
                    <a:pt x="321468" y="269081"/>
                  </a:lnTo>
                  <a:lnTo>
                    <a:pt x="333375" y="242888"/>
                  </a:lnTo>
                  <a:lnTo>
                    <a:pt x="335756" y="219075"/>
                  </a:lnTo>
                  <a:lnTo>
                    <a:pt x="333375" y="185738"/>
                  </a:lnTo>
                  <a:lnTo>
                    <a:pt x="326231" y="150019"/>
                  </a:lnTo>
                  <a:lnTo>
                    <a:pt x="319087" y="128588"/>
                  </a:lnTo>
                  <a:lnTo>
                    <a:pt x="304800" y="104775"/>
                  </a:lnTo>
                  <a:lnTo>
                    <a:pt x="283368" y="80963"/>
                  </a:lnTo>
                  <a:lnTo>
                    <a:pt x="264318" y="64294"/>
                  </a:lnTo>
                  <a:lnTo>
                    <a:pt x="242887" y="42863"/>
                  </a:lnTo>
                  <a:lnTo>
                    <a:pt x="235743" y="21431"/>
                  </a:lnTo>
                  <a:lnTo>
                    <a:pt x="240506" y="9525"/>
                  </a:lnTo>
                  <a:lnTo>
                    <a:pt x="250031" y="2381"/>
                  </a:lnTo>
                  <a:lnTo>
                    <a:pt x="290512" y="0"/>
                  </a:lnTo>
                  <a:lnTo>
                    <a:pt x="369093" y="9525"/>
                  </a:lnTo>
                  <a:lnTo>
                    <a:pt x="440531" y="28575"/>
                  </a:lnTo>
                  <a:lnTo>
                    <a:pt x="497681" y="52388"/>
                  </a:lnTo>
                  <a:lnTo>
                    <a:pt x="552450" y="85725"/>
                  </a:lnTo>
                  <a:lnTo>
                    <a:pt x="604837" y="128588"/>
                  </a:lnTo>
                  <a:lnTo>
                    <a:pt x="628650" y="154781"/>
                  </a:lnTo>
                  <a:lnTo>
                    <a:pt x="650081" y="183356"/>
                  </a:lnTo>
                  <a:lnTo>
                    <a:pt x="657225" y="211931"/>
                  </a:lnTo>
                  <a:lnTo>
                    <a:pt x="657225" y="235744"/>
                  </a:lnTo>
                  <a:lnTo>
                    <a:pt x="650081" y="259556"/>
                  </a:lnTo>
                  <a:lnTo>
                    <a:pt x="631031" y="283369"/>
                  </a:lnTo>
                  <a:lnTo>
                    <a:pt x="604837" y="297656"/>
                  </a:lnTo>
                  <a:lnTo>
                    <a:pt x="576262" y="309563"/>
                  </a:lnTo>
                  <a:lnTo>
                    <a:pt x="502443" y="371475"/>
                  </a:lnTo>
                  <a:lnTo>
                    <a:pt x="364331" y="495300"/>
                  </a:lnTo>
                  <a:lnTo>
                    <a:pt x="207168" y="635794"/>
                  </a:lnTo>
                  <a:lnTo>
                    <a:pt x="90487" y="745331"/>
                  </a:lnTo>
                  <a:lnTo>
                    <a:pt x="0" y="745331"/>
                  </a:lnTo>
                  <a:lnTo>
                    <a:pt x="52387" y="631031"/>
                  </a:lnTo>
                  <a:lnTo>
                    <a:pt x="130968" y="535781"/>
                  </a:lnTo>
                  <a:lnTo>
                    <a:pt x="238125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9">
              <a:extLst>
                <a:ext uri="{FF2B5EF4-FFF2-40B4-BE49-F238E27FC236}">
                  <a16:creationId xmlns:a16="http://schemas.microsoft.com/office/drawing/2014/main" id="{D3DD4352-3596-468F-8740-D494C2A68AFA}"/>
                </a:ext>
              </a:extLst>
            </p:cNvPr>
            <p:cNvSpPr/>
            <p:nvPr/>
          </p:nvSpPr>
          <p:spPr>
            <a:xfrm>
              <a:off x="5418139" y="1951038"/>
              <a:ext cx="2420937" cy="392112"/>
            </a:xfrm>
            <a:custGeom>
              <a:avLst/>
              <a:gdLst>
                <a:gd name="connsiteX0" fmla="*/ 1023937 w 2421731"/>
                <a:gd name="connsiteY0" fmla="*/ 128587 h 392906"/>
                <a:gd name="connsiteX1" fmla="*/ 885825 w 2421731"/>
                <a:gd name="connsiteY1" fmla="*/ 140494 h 392906"/>
                <a:gd name="connsiteX2" fmla="*/ 833437 w 2421731"/>
                <a:gd name="connsiteY2" fmla="*/ 140494 h 392906"/>
                <a:gd name="connsiteX3" fmla="*/ 707231 w 2421731"/>
                <a:gd name="connsiteY3" fmla="*/ 161925 h 392906"/>
                <a:gd name="connsiteX4" fmla="*/ 564356 w 2421731"/>
                <a:gd name="connsiteY4" fmla="*/ 185737 h 392906"/>
                <a:gd name="connsiteX5" fmla="*/ 442912 w 2421731"/>
                <a:gd name="connsiteY5" fmla="*/ 202406 h 392906"/>
                <a:gd name="connsiteX6" fmla="*/ 378619 w 2421731"/>
                <a:gd name="connsiteY6" fmla="*/ 209550 h 392906"/>
                <a:gd name="connsiteX7" fmla="*/ 328612 w 2421731"/>
                <a:gd name="connsiteY7" fmla="*/ 211931 h 392906"/>
                <a:gd name="connsiteX8" fmla="*/ 278606 w 2421731"/>
                <a:gd name="connsiteY8" fmla="*/ 211931 h 392906"/>
                <a:gd name="connsiteX9" fmla="*/ 230981 w 2421731"/>
                <a:gd name="connsiteY9" fmla="*/ 207169 h 392906"/>
                <a:gd name="connsiteX10" fmla="*/ 183356 w 2421731"/>
                <a:gd name="connsiteY10" fmla="*/ 202406 h 392906"/>
                <a:gd name="connsiteX11" fmla="*/ 121444 w 2421731"/>
                <a:gd name="connsiteY11" fmla="*/ 185737 h 392906"/>
                <a:gd name="connsiteX12" fmla="*/ 73819 w 2421731"/>
                <a:gd name="connsiteY12" fmla="*/ 166687 h 392906"/>
                <a:gd name="connsiteX13" fmla="*/ 40481 w 2421731"/>
                <a:gd name="connsiteY13" fmla="*/ 147637 h 392906"/>
                <a:gd name="connsiteX14" fmla="*/ 16669 w 2421731"/>
                <a:gd name="connsiteY14" fmla="*/ 135731 h 392906"/>
                <a:gd name="connsiteX15" fmla="*/ 4762 w 2421731"/>
                <a:gd name="connsiteY15" fmla="*/ 140494 h 392906"/>
                <a:gd name="connsiteX16" fmla="*/ 0 w 2421731"/>
                <a:gd name="connsiteY16" fmla="*/ 157162 h 392906"/>
                <a:gd name="connsiteX17" fmla="*/ 9525 w 2421731"/>
                <a:gd name="connsiteY17" fmla="*/ 183356 h 392906"/>
                <a:gd name="connsiteX18" fmla="*/ 33337 w 2421731"/>
                <a:gd name="connsiteY18" fmla="*/ 219075 h 392906"/>
                <a:gd name="connsiteX19" fmla="*/ 78581 w 2421731"/>
                <a:gd name="connsiteY19" fmla="*/ 259556 h 392906"/>
                <a:gd name="connsiteX20" fmla="*/ 140494 w 2421731"/>
                <a:gd name="connsiteY20" fmla="*/ 309562 h 392906"/>
                <a:gd name="connsiteX21" fmla="*/ 192881 w 2421731"/>
                <a:gd name="connsiteY21" fmla="*/ 345281 h 392906"/>
                <a:gd name="connsiteX22" fmla="*/ 221456 w 2421731"/>
                <a:gd name="connsiteY22" fmla="*/ 361950 h 392906"/>
                <a:gd name="connsiteX23" fmla="*/ 257175 w 2421731"/>
                <a:gd name="connsiteY23" fmla="*/ 378619 h 392906"/>
                <a:gd name="connsiteX24" fmla="*/ 295275 w 2421731"/>
                <a:gd name="connsiteY24" fmla="*/ 388144 h 392906"/>
                <a:gd name="connsiteX25" fmla="*/ 342900 w 2421731"/>
                <a:gd name="connsiteY25" fmla="*/ 392906 h 392906"/>
                <a:gd name="connsiteX26" fmla="*/ 392906 w 2421731"/>
                <a:gd name="connsiteY26" fmla="*/ 390525 h 392906"/>
                <a:gd name="connsiteX27" fmla="*/ 481012 w 2421731"/>
                <a:gd name="connsiteY27" fmla="*/ 378619 h 392906"/>
                <a:gd name="connsiteX28" fmla="*/ 583406 w 2421731"/>
                <a:gd name="connsiteY28" fmla="*/ 352425 h 392906"/>
                <a:gd name="connsiteX29" fmla="*/ 657225 w 2421731"/>
                <a:gd name="connsiteY29" fmla="*/ 335756 h 392906"/>
                <a:gd name="connsiteX30" fmla="*/ 735806 w 2421731"/>
                <a:gd name="connsiteY30" fmla="*/ 316706 h 392906"/>
                <a:gd name="connsiteX31" fmla="*/ 876300 w 2421731"/>
                <a:gd name="connsiteY31" fmla="*/ 295275 h 392906"/>
                <a:gd name="connsiteX32" fmla="*/ 1040606 w 2421731"/>
                <a:gd name="connsiteY32" fmla="*/ 276225 h 392906"/>
                <a:gd name="connsiteX33" fmla="*/ 1290637 w 2421731"/>
                <a:gd name="connsiteY33" fmla="*/ 250031 h 392906"/>
                <a:gd name="connsiteX34" fmla="*/ 1488281 w 2421731"/>
                <a:gd name="connsiteY34" fmla="*/ 235744 h 392906"/>
                <a:gd name="connsiteX35" fmla="*/ 1735931 w 2421731"/>
                <a:gd name="connsiteY35" fmla="*/ 221456 h 392906"/>
                <a:gd name="connsiteX36" fmla="*/ 1857375 w 2421731"/>
                <a:gd name="connsiteY36" fmla="*/ 221456 h 392906"/>
                <a:gd name="connsiteX37" fmla="*/ 2009775 w 2421731"/>
                <a:gd name="connsiteY37" fmla="*/ 228600 h 392906"/>
                <a:gd name="connsiteX38" fmla="*/ 2100262 w 2421731"/>
                <a:gd name="connsiteY38" fmla="*/ 233362 h 392906"/>
                <a:gd name="connsiteX39" fmla="*/ 2200275 w 2421731"/>
                <a:gd name="connsiteY39" fmla="*/ 233362 h 392906"/>
                <a:gd name="connsiteX40" fmla="*/ 2264569 w 2421731"/>
                <a:gd name="connsiteY40" fmla="*/ 228600 h 392906"/>
                <a:gd name="connsiteX41" fmla="*/ 2343150 w 2421731"/>
                <a:gd name="connsiteY41" fmla="*/ 216694 h 392906"/>
                <a:gd name="connsiteX42" fmla="*/ 2381250 w 2421731"/>
                <a:gd name="connsiteY42" fmla="*/ 204787 h 392906"/>
                <a:gd name="connsiteX43" fmla="*/ 2405062 w 2421731"/>
                <a:gd name="connsiteY43" fmla="*/ 192881 h 392906"/>
                <a:gd name="connsiteX44" fmla="*/ 2419350 w 2421731"/>
                <a:gd name="connsiteY44" fmla="*/ 173831 h 392906"/>
                <a:gd name="connsiteX45" fmla="*/ 2421731 w 2421731"/>
                <a:gd name="connsiteY45" fmla="*/ 159544 h 392906"/>
                <a:gd name="connsiteX46" fmla="*/ 2416969 w 2421731"/>
                <a:gd name="connsiteY46" fmla="*/ 142875 h 392906"/>
                <a:gd name="connsiteX47" fmla="*/ 2405062 w 2421731"/>
                <a:gd name="connsiteY47" fmla="*/ 123825 h 392906"/>
                <a:gd name="connsiteX48" fmla="*/ 2381250 w 2421731"/>
                <a:gd name="connsiteY48" fmla="*/ 100012 h 392906"/>
                <a:gd name="connsiteX49" fmla="*/ 2343150 w 2421731"/>
                <a:gd name="connsiteY49" fmla="*/ 71437 h 392906"/>
                <a:gd name="connsiteX50" fmla="*/ 2302669 w 2421731"/>
                <a:gd name="connsiteY50" fmla="*/ 45244 h 392906"/>
                <a:gd name="connsiteX51" fmla="*/ 2252662 w 2421731"/>
                <a:gd name="connsiteY51" fmla="*/ 19050 h 392906"/>
                <a:gd name="connsiteX52" fmla="*/ 2202656 w 2421731"/>
                <a:gd name="connsiteY52" fmla="*/ 2381 h 392906"/>
                <a:gd name="connsiteX53" fmla="*/ 2162175 w 2421731"/>
                <a:gd name="connsiteY53" fmla="*/ 0 h 392906"/>
                <a:gd name="connsiteX54" fmla="*/ 2131219 w 2421731"/>
                <a:gd name="connsiteY54" fmla="*/ 4762 h 392906"/>
                <a:gd name="connsiteX55" fmla="*/ 2076450 w 2421731"/>
                <a:gd name="connsiteY55" fmla="*/ 21431 h 392906"/>
                <a:gd name="connsiteX56" fmla="*/ 1981200 w 2421731"/>
                <a:gd name="connsiteY56" fmla="*/ 47625 h 392906"/>
                <a:gd name="connsiteX57" fmla="*/ 1928812 w 2421731"/>
                <a:gd name="connsiteY57" fmla="*/ 57150 h 392906"/>
                <a:gd name="connsiteX58" fmla="*/ 1750219 w 2421731"/>
                <a:gd name="connsiteY58" fmla="*/ 78581 h 392906"/>
                <a:gd name="connsiteX59" fmla="*/ 1614487 w 2421731"/>
                <a:gd name="connsiteY59" fmla="*/ 88106 h 392906"/>
                <a:gd name="connsiteX60" fmla="*/ 1471612 w 2421731"/>
                <a:gd name="connsiteY60" fmla="*/ 95250 h 392906"/>
                <a:gd name="connsiteX61" fmla="*/ 1381125 w 2421731"/>
                <a:gd name="connsiteY61" fmla="*/ 92869 h 392906"/>
                <a:gd name="connsiteX62" fmla="*/ 1207294 w 2421731"/>
                <a:gd name="connsiteY62" fmla="*/ 109537 h 392906"/>
                <a:gd name="connsiteX63" fmla="*/ 1023937 w 2421731"/>
                <a:gd name="connsiteY63" fmla="*/ 1285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1731" h="392906">
                  <a:moveTo>
                    <a:pt x="1023937" y="128587"/>
                  </a:moveTo>
                  <a:lnTo>
                    <a:pt x="885825" y="140494"/>
                  </a:lnTo>
                  <a:lnTo>
                    <a:pt x="833437" y="140494"/>
                  </a:lnTo>
                  <a:lnTo>
                    <a:pt x="707231" y="161925"/>
                  </a:lnTo>
                  <a:lnTo>
                    <a:pt x="564356" y="185737"/>
                  </a:lnTo>
                  <a:lnTo>
                    <a:pt x="442912" y="202406"/>
                  </a:lnTo>
                  <a:lnTo>
                    <a:pt x="378619" y="209550"/>
                  </a:lnTo>
                  <a:lnTo>
                    <a:pt x="328612" y="211931"/>
                  </a:lnTo>
                  <a:lnTo>
                    <a:pt x="278606" y="211931"/>
                  </a:lnTo>
                  <a:lnTo>
                    <a:pt x="230981" y="207169"/>
                  </a:lnTo>
                  <a:lnTo>
                    <a:pt x="183356" y="202406"/>
                  </a:lnTo>
                  <a:lnTo>
                    <a:pt x="121444" y="185737"/>
                  </a:lnTo>
                  <a:lnTo>
                    <a:pt x="73819" y="166687"/>
                  </a:lnTo>
                  <a:lnTo>
                    <a:pt x="40481" y="147637"/>
                  </a:lnTo>
                  <a:lnTo>
                    <a:pt x="16669" y="135731"/>
                  </a:lnTo>
                  <a:lnTo>
                    <a:pt x="4762" y="140494"/>
                  </a:lnTo>
                  <a:lnTo>
                    <a:pt x="0" y="157162"/>
                  </a:lnTo>
                  <a:lnTo>
                    <a:pt x="9525" y="183356"/>
                  </a:lnTo>
                  <a:lnTo>
                    <a:pt x="33337" y="219075"/>
                  </a:lnTo>
                  <a:lnTo>
                    <a:pt x="78581" y="259556"/>
                  </a:lnTo>
                  <a:lnTo>
                    <a:pt x="140494" y="309562"/>
                  </a:lnTo>
                  <a:lnTo>
                    <a:pt x="192881" y="345281"/>
                  </a:lnTo>
                  <a:lnTo>
                    <a:pt x="221456" y="361950"/>
                  </a:lnTo>
                  <a:lnTo>
                    <a:pt x="257175" y="378619"/>
                  </a:lnTo>
                  <a:lnTo>
                    <a:pt x="295275" y="388144"/>
                  </a:lnTo>
                  <a:lnTo>
                    <a:pt x="342900" y="392906"/>
                  </a:lnTo>
                  <a:lnTo>
                    <a:pt x="392906" y="390525"/>
                  </a:lnTo>
                  <a:lnTo>
                    <a:pt x="481012" y="378619"/>
                  </a:lnTo>
                  <a:lnTo>
                    <a:pt x="583406" y="352425"/>
                  </a:lnTo>
                  <a:lnTo>
                    <a:pt x="657225" y="335756"/>
                  </a:lnTo>
                  <a:lnTo>
                    <a:pt x="735806" y="316706"/>
                  </a:lnTo>
                  <a:lnTo>
                    <a:pt x="876300" y="295275"/>
                  </a:lnTo>
                  <a:lnTo>
                    <a:pt x="1040606" y="276225"/>
                  </a:lnTo>
                  <a:lnTo>
                    <a:pt x="1290637" y="250031"/>
                  </a:lnTo>
                  <a:lnTo>
                    <a:pt x="1488281" y="235744"/>
                  </a:lnTo>
                  <a:lnTo>
                    <a:pt x="1735931" y="221456"/>
                  </a:lnTo>
                  <a:lnTo>
                    <a:pt x="1857375" y="221456"/>
                  </a:lnTo>
                  <a:lnTo>
                    <a:pt x="2009775" y="228600"/>
                  </a:lnTo>
                  <a:lnTo>
                    <a:pt x="2100262" y="233362"/>
                  </a:lnTo>
                  <a:lnTo>
                    <a:pt x="2200275" y="233362"/>
                  </a:lnTo>
                  <a:lnTo>
                    <a:pt x="2264569" y="228600"/>
                  </a:lnTo>
                  <a:lnTo>
                    <a:pt x="2343150" y="216694"/>
                  </a:lnTo>
                  <a:lnTo>
                    <a:pt x="2381250" y="204787"/>
                  </a:lnTo>
                  <a:lnTo>
                    <a:pt x="2405062" y="192881"/>
                  </a:lnTo>
                  <a:lnTo>
                    <a:pt x="2419350" y="173831"/>
                  </a:lnTo>
                  <a:lnTo>
                    <a:pt x="2421731" y="159544"/>
                  </a:lnTo>
                  <a:lnTo>
                    <a:pt x="2416969" y="142875"/>
                  </a:lnTo>
                  <a:lnTo>
                    <a:pt x="2405062" y="123825"/>
                  </a:lnTo>
                  <a:lnTo>
                    <a:pt x="2381250" y="100012"/>
                  </a:lnTo>
                  <a:lnTo>
                    <a:pt x="2343150" y="71437"/>
                  </a:lnTo>
                  <a:lnTo>
                    <a:pt x="2302669" y="45244"/>
                  </a:lnTo>
                  <a:lnTo>
                    <a:pt x="2252662" y="19050"/>
                  </a:lnTo>
                  <a:lnTo>
                    <a:pt x="2202656" y="2381"/>
                  </a:lnTo>
                  <a:lnTo>
                    <a:pt x="2162175" y="0"/>
                  </a:lnTo>
                  <a:lnTo>
                    <a:pt x="2131219" y="4762"/>
                  </a:lnTo>
                  <a:lnTo>
                    <a:pt x="2076450" y="21431"/>
                  </a:lnTo>
                  <a:lnTo>
                    <a:pt x="1981200" y="47625"/>
                  </a:lnTo>
                  <a:lnTo>
                    <a:pt x="1928812" y="57150"/>
                  </a:lnTo>
                  <a:lnTo>
                    <a:pt x="1750219" y="78581"/>
                  </a:lnTo>
                  <a:lnTo>
                    <a:pt x="1614487" y="88106"/>
                  </a:lnTo>
                  <a:lnTo>
                    <a:pt x="1471612" y="95250"/>
                  </a:lnTo>
                  <a:lnTo>
                    <a:pt x="1381125" y="92869"/>
                  </a:lnTo>
                  <a:lnTo>
                    <a:pt x="1207294" y="109537"/>
                  </a:lnTo>
                  <a:lnTo>
                    <a:pt x="10239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0">
              <a:extLst>
                <a:ext uri="{FF2B5EF4-FFF2-40B4-BE49-F238E27FC236}">
                  <a16:creationId xmlns:a16="http://schemas.microsoft.com/office/drawing/2014/main" id="{91F9504F-1E4E-4CAB-BCA9-30E6A3E40AAD}"/>
                </a:ext>
              </a:extLst>
            </p:cNvPr>
            <p:cNvSpPr/>
            <p:nvPr/>
          </p:nvSpPr>
          <p:spPr>
            <a:xfrm>
              <a:off x="6307138" y="2162176"/>
              <a:ext cx="438150" cy="561975"/>
            </a:xfrm>
            <a:custGeom>
              <a:avLst/>
              <a:gdLst>
                <a:gd name="connsiteX0" fmla="*/ 128588 w 438150"/>
                <a:gd name="connsiteY0" fmla="*/ 257175 h 561975"/>
                <a:gd name="connsiteX1" fmla="*/ 142875 w 438150"/>
                <a:gd name="connsiteY1" fmla="*/ 204788 h 561975"/>
                <a:gd name="connsiteX2" fmla="*/ 150019 w 438150"/>
                <a:gd name="connsiteY2" fmla="*/ 164306 h 561975"/>
                <a:gd name="connsiteX3" fmla="*/ 157163 w 438150"/>
                <a:gd name="connsiteY3" fmla="*/ 114300 h 561975"/>
                <a:gd name="connsiteX4" fmla="*/ 161925 w 438150"/>
                <a:gd name="connsiteY4" fmla="*/ 30956 h 561975"/>
                <a:gd name="connsiteX5" fmla="*/ 164307 w 438150"/>
                <a:gd name="connsiteY5" fmla="*/ 9525 h 561975"/>
                <a:gd name="connsiteX6" fmla="*/ 342900 w 438150"/>
                <a:gd name="connsiteY6" fmla="*/ 0 h 561975"/>
                <a:gd name="connsiteX7" fmla="*/ 400050 w 438150"/>
                <a:gd name="connsiteY7" fmla="*/ 80963 h 561975"/>
                <a:gd name="connsiteX8" fmla="*/ 431007 w 438150"/>
                <a:gd name="connsiteY8" fmla="*/ 128588 h 561975"/>
                <a:gd name="connsiteX9" fmla="*/ 438150 w 438150"/>
                <a:gd name="connsiteY9" fmla="*/ 145256 h 561975"/>
                <a:gd name="connsiteX10" fmla="*/ 438150 w 438150"/>
                <a:gd name="connsiteY10" fmla="*/ 157163 h 561975"/>
                <a:gd name="connsiteX11" fmla="*/ 428625 w 438150"/>
                <a:gd name="connsiteY11" fmla="*/ 173831 h 561975"/>
                <a:gd name="connsiteX12" fmla="*/ 404813 w 438150"/>
                <a:gd name="connsiteY12" fmla="*/ 192881 h 561975"/>
                <a:gd name="connsiteX13" fmla="*/ 361950 w 438150"/>
                <a:gd name="connsiteY13" fmla="*/ 211931 h 561975"/>
                <a:gd name="connsiteX14" fmla="*/ 333375 w 438150"/>
                <a:gd name="connsiteY14" fmla="*/ 223838 h 561975"/>
                <a:gd name="connsiteX15" fmla="*/ 302419 w 438150"/>
                <a:gd name="connsiteY15" fmla="*/ 264319 h 561975"/>
                <a:gd name="connsiteX16" fmla="*/ 226219 w 438150"/>
                <a:gd name="connsiteY16" fmla="*/ 357188 h 561975"/>
                <a:gd name="connsiteX17" fmla="*/ 123825 w 438150"/>
                <a:gd name="connsiteY17" fmla="*/ 478631 h 561975"/>
                <a:gd name="connsiteX18" fmla="*/ 33338 w 438150"/>
                <a:gd name="connsiteY18" fmla="*/ 559594 h 561975"/>
                <a:gd name="connsiteX19" fmla="*/ 0 w 438150"/>
                <a:gd name="connsiteY19" fmla="*/ 561975 h 561975"/>
                <a:gd name="connsiteX20" fmla="*/ 30957 w 438150"/>
                <a:gd name="connsiteY20" fmla="*/ 478631 h 561975"/>
                <a:gd name="connsiteX21" fmla="*/ 61913 w 438150"/>
                <a:gd name="connsiteY21" fmla="*/ 421481 h 561975"/>
                <a:gd name="connsiteX22" fmla="*/ 90488 w 438150"/>
                <a:gd name="connsiteY22" fmla="*/ 366713 h 561975"/>
                <a:gd name="connsiteX23" fmla="*/ 128588 w 438150"/>
                <a:gd name="connsiteY23" fmla="*/ 2571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8150" h="561975">
                  <a:moveTo>
                    <a:pt x="128588" y="257175"/>
                  </a:moveTo>
                  <a:lnTo>
                    <a:pt x="142875" y="204788"/>
                  </a:lnTo>
                  <a:lnTo>
                    <a:pt x="150019" y="164306"/>
                  </a:lnTo>
                  <a:lnTo>
                    <a:pt x="157163" y="114300"/>
                  </a:lnTo>
                  <a:lnTo>
                    <a:pt x="161925" y="30956"/>
                  </a:lnTo>
                  <a:lnTo>
                    <a:pt x="164307" y="9525"/>
                  </a:lnTo>
                  <a:lnTo>
                    <a:pt x="342900" y="0"/>
                  </a:lnTo>
                  <a:lnTo>
                    <a:pt x="400050" y="80963"/>
                  </a:lnTo>
                  <a:lnTo>
                    <a:pt x="431007" y="128588"/>
                  </a:lnTo>
                  <a:lnTo>
                    <a:pt x="438150" y="145256"/>
                  </a:lnTo>
                  <a:lnTo>
                    <a:pt x="438150" y="157163"/>
                  </a:lnTo>
                  <a:lnTo>
                    <a:pt x="428625" y="173831"/>
                  </a:lnTo>
                  <a:lnTo>
                    <a:pt x="404813" y="192881"/>
                  </a:lnTo>
                  <a:lnTo>
                    <a:pt x="361950" y="211931"/>
                  </a:lnTo>
                  <a:lnTo>
                    <a:pt x="333375" y="223838"/>
                  </a:lnTo>
                  <a:lnTo>
                    <a:pt x="302419" y="264319"/>
                  </a:lnTo>
                  <a:lnTo>
                    <a:pt x="226219" y="357188"/>
                  </a:lnTo>
                  <a:lnTo>
                    <a:pt x="123825" y="478631"/>
                  </a:lnTo>
                  <a:lnTo>
                    <a:pt x="33338" y="559594"/>
                  </a:lnTo>
                  <a:lnTo>
                    <a:pt x="0" y="561975"/>
                  </a:lnTo>
                  <a:lnTo>
                    <a:pt x="30957" y="478631"/>
                  </a:lnTo>
                  <a:lnTo>
                    <a:pt x="61913" y="421481"/>
                  </a:lnTo>
                  <a:lnTo>
                    <a:pt x="90488" y="366713"/>
                  </a:lnTo>
                  <a:lnTo>
                    <a:pt x="128588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1">
              <a:extLst>
                <a:ext uri="{FF2B5EF4-FFF2-40B4-BE49-F238E27FC236}">
                  <a16:creationId xmlns:a16="http://schemas.microsoft.com/office/drawing/2014/main" id="{814E8396-8FFD-4712-A96E-2B7F610BCB27}"/>
                </a:ext>
              </a:extLst>
            </p:cNvPr>
            <p:cNvSpPr/>
            <p:nvPr/>
          </p:nvSpPr>
          <p:spPr>
            <a:xfrm>
              <a:off x="5772150" y="2624139"/>
              <a:ext cx="361950" cy="1444625"/>
            </a:xfrm>
            <a:custGeom>
              <a:avLst/>
              <a:gdLst>
                <a:gd name="connsiteX0" fmla="*/ 180975 w 361950"/>
                <a:gd name="connsiteY0" fmla="*/ 485775 h 1445418"/>
                <a:gd name="connsiteX1" fmla="*/ 180975 w 361950"/>
                <a:gd name="connsiteY1" fmla="*/ 400050 h 1445418"/>
                <a:gd name="connsiteX2" fmla="*/ 178594 w 361950"/>
                <a:gd name="connsiteY2" fmla="*/ 307181 h 1445418"/>
                <a:gd name="connsiteX3" fmla="*/ 176213 w 361950"/>
                <a:gd name="connsiteY3" fmla="*/ 242887 h 1445418"/>
                <a:gd name="connsiteX4" fmla="*/ 169069 w 361950"/>
                <a:gd name="connsiteY4" fmla="*/ 195262 h 1445418"/>
                <a:gd name="connsiteX5" fmla="*/ 161925 w 361950"/>
                <a:gd name="connsiteY5" fmla="*/ 161925 h 1445418"/>
                <a:gd name="connsiteX6" fmla="*/ 152400 w 361950"/>
                <a:gd name="connsiteY6" fmla="*/ 142875 h 1445418"/>
                <a:gd name="connsiteX7" fmla="*/ 123825 w 361950"/>
                <a:gd name="connsiteY7" fmla="*/ 116681 h 1445418"/>
                <a:gd name="connsiteX8" fmla="*/ 85725 w 361950"/>
                <a:gd name="connsiteY8" fmla="*/ 85725 h 1445418"/>
                <a:gd name="connsiteX9" fmla="*/ 45244 w 361950"/>
                <a:gd name="connsiteY9" fmla="*/ 59531 h 1445418"/>
                <a:gd name="connsiteX10" fmla="*/ 26194 w 361950"/>
                <a:gd name="connsiteY10" fmla="*/ 45243 h 1445418"/>
                <a:gd name="connsiteX11" fmla="*/ 9525 w 361950"/>
                <a:gd name="connsiteY11" fmla="*/ 28575 h 1445418"/>
                <a:gd name="connsiteX12" fmla="*/ 0 w 361950"/>
                <a:gd name="connsiteY12" fmla="*/ 14287 h 1445418"/>
                <a:gd name="connsiteX13" fmla="*/ 4763 w 361950"/>
                <a:gd name="connsiteY13" fmla="*/ 2381 h 1445418"/>
                <a:gd name="connsiteX14" fmla="*/ 26194 w 361950"/>
                <a:gd name="connsiteY14" fmla="*/ 0 h 1445418"/>
                <a:gd name="connsiteX15" fmla="*/ 78581 w 361950"/>
                <a:gd name="connsiteY15" fmla="*/ 4762 h 1445418"/>
                <a:gd name="connsiteX16" fmla="*/ 145256 w 361950"/>
                <a:gd name="connsiteY16" fmla="*/ 7143 h 1445418"/>
                <a:gd name="connsiteX17" fmla="*/ 202406 w 361950"/>
                <a:gd name="connsiteY17" fmla="*/ 14287 h 1445418"/>
                <a:gd name="connsiteX18" fmla="*/ 269081 w 361950"/>
                <a:gd name="connsiteY18" fmla="*/ 26193 h 1445418"/>
                <a:gd name="connsiteX19" fmla="*/ 330994 w 361950"/>
                <a:gd name="connsiteY19" fmla="*/ 45243 h 1445418"/>
                <a:gd name="connsiteX20" fmla="*/ 347663 w 361950"/>
                <a:gd name="connsiteY20" fmla="*/ 54768 h 1445418"/>
                <a:gd name="connsiteX21" fmla="*/ 361950 w 361950"/>
                <a:gd name="connsiteY21" fmla="*/ 138112 h 1445418"/>
                <a:gd name="connsiteX22" fmla="*/ 361950 w 361950"/>
                <a:gd name="connsiteY22" fmla="*/ 321468 h 1445418"/>
                <a:gd name="connsiteX23" fmla="*/ 361950 w 361950"/>
                <a:gd name="connsiteY23" fmla="*/ 842962 h 1445418"/>
                <a:gd name="connsiteX24" fmla="*/ 361950 w 361950"/>
                <a:gd name="connsiteY24" fmla="*/ 1221581 h 1445418"/>
                <a:gd name="connsiteX25" fmla="*/ 359569 w 361950"/>
                <a:gd name="connsiteY25" fmla="*/ 1304925 h 1445418"/>
                <a:gd name="connsiteX26" fmla="*/ 345281 w 361950"/>
                <a:gd name="connsiteY26" fmla="*/ 1369218 h 1445418"/>
                <a:gd name="connsiteX27" fmla="*/ 328613 w 361950"/>
                <a:gd name="connsiteY27" fmla="*/ 1404937 h 1445418"/>
                <a:gd name="connsiteX28" fmla="*/ 311944 w 361950"/>
                <a:gd name="connsiteY28" fmla="*/ 1433512 h 1445418"/>
                <a:gd name="connsiteX29" fmla="*/ 290513 w 361950"/>
                <a:gd name="connsiteY29" fmla="*/ 1445418 h 1445418"/>
                <a:gd name="connsiteX30" fmla="*/ 273844 w 361950"/>
                <a:gd name="connsiteY30" fmla="*/ 1445418 h 1445418"/>
                <a:gd name="connsiteX31" fmla="*/ 250031 w 361950"/>
                <a:gd name="connsiteY31" fmla="*/ 1431131 h 1445418"/>
                <a:gd name="connsiteX32" fmla="*/ 216694 w 361950"/>
                <a:gd name="connsiteY32" fmla="*/ 1397793 h 1445418"/>
                <a:gd name="connsiteX33" fmla="*/ 183356 w 361950"/>
                <a:gd name="connsiteY33" fmla="*/ 1343025 h 1445418"/>
                <a:gd name="connsiteX34" fmla="*/ 161925 w 361950"/>
                <a:gd name="connsiteY34" fmla="*/ 1293018 h 1445418"/>
                <a:gd name="connsiteX35" fmla="*/ 145256 w 361950"/>
                <a:gd name="connsiteY35" fmla="*/ 1238250 h 1445418"/>
                <a:gd name="connsiteX36" fmla="*/ 135731 w 361950"/>
                <a:gd name="connsiteY36" fmla="*/ 1188243 h 1445418"/>
                <a:gd name="connsiteX37" fmla="*/ 133350 w 361950"/>
                <a:gd name="connsiteY37" fmla="*/ 1114425 h 1445418"/>
                <a:gd name="connsiteX38" fmla="*/ 133350 w 361950"/>
                <a:gd name="connsiteY38" fmla="*/ 1047750 h 1445418"/>
                <a:gd name="connsiteX39" fmla="*/ 140494 w 361950"/>
                <a:gd name="connsiteY39" fmla="*/ 1014412 h 1445418"/>
                <a:gd name="connsiteX40" fmla="*/ 154781 w 361950"/>
                <a:gd name="connsiteY40" fmla="*/ 957262 h 1445418"/>
                <a:gd name="connsiteX41" fmla="*/ 164306 w 361950"/>
                <a:gd name="connsiteY41" fmla="*/ 881062 h 1445418"/>
                <a:gd name="connsiteX42" fmla="*/ 173831 w 361950"/>
                <a:gd name="connsiteY42" fmla="*/ 778668 h 1445418"/>
                <a:gd name="connsiteX43" fmla="*/ 180975 w 361950"/>
                <a:gd name="connsiteY43" fmla="*/ 485775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1950" h="1445418">
                  <a:moveTo>
                    <a:pt x="180975" y="485775"/>
                  </a:moveTo>
                  <a:lnTo>
                    <a:pt x="180975" y="400050"/>
                  </a:lnTo>
                  <a:cubicBezTo>
                    <a:pt x="180181" y="369094"/>
                    <a:pt x="179388" y="338137"/>
                    <a:pt x="178594" y="307181"/>
                  </a:cubicBezTo>
                  <a:cubicBezTo>
                    <a:pt x="177800" y="285750"/>
                    <a:pt x="177007" y="264318"/>
                    <a:pt x="176213" y="242887"/>
                  </a:cubicBezTo>
                  <a:lnTo>
                    <a:pt x="169069" y="195262"/>
                  </a:lnTo>
                  <a:lnTo>
                    <a:pt x="161925" y="161925"/>
                  </a:lnTo>
                  <a:lnTo>
                    <a:pt x="152400" y="142875"/>
                  </a:lnTo>
                  <a:lnTo>
                    <a:pt x="123825" y="116681"/>
                  </a:lnTo>
                  <a:lnTo>
                    <a:pt x="85725" y="85725"/>
                  </a:lnTo>
                  <a:lnTo>
                    <a:pt x="45244" y="59531"/>
                  </a:lnTo>
                  <a:lnTo>
                    <a:pt x="26194" y="45243"/>
                  </a:lnTo>
                  <a:lnTo>
                    <a:pt x="9525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78581" y="4762"/>
                  </a:lnTo>
                  <a:lnTo>
                    <a:pt x="145256" y="7143"/>
                  </a:lnTo>
                  <a:lnTo>
                    <a:pt x="202406" y="14287"/>
                  </a:lnTo>
                  <a:lnTo>
                    <a:pt x="269081" y="26193"/>
                  </a:lnTo>
                  <a:lnTo>
                    <a:pt x="330994" y="45243"/>
                  </a:lnTo>
                  <a:lnTo>
                    <a:pt x="347663" y="54768"/>
                  </a:lnTo>
                  <a:lnTo>
                    <a:pt x="361950" y="138112"/>
                  </a:lnTo>
                  <a:lnTo>
                    <a:pt x="361950" y="321468"/>
                  </a:lnTo>
                  <a:lnTo>
                    <a:pt x="361950" y="842962"/>
                  </a:lnTo>
                  <a:lnTo>
                    <a:pt x="361950" y="1221581"/>
                  </a:lnTo>
                  <a:cubicBezTo>
                    <a:pt x="361156" y="1249362"/>
                    <a:pt x="360363" y="1277144"/>
                    <a:pt x="359569" y="1304925"/>
                  </a:cubicBezTo>
                  <a:lnTo>
                    <a:pt x="345281" y="1369218"/>
                  </a:lnTo>
                  <a:lnTo>
                    <a:pt x="328613" y="1404937"/>
                  </a:lnTo>
                  <a:lnTo>
                    <a:pt x="311944" y="1433512"/>
                  </a:lnTo>
                  <a:lnTo>
                    <a:pt x="290513" y="1445418"/>
                  </a:lnTo>
                  <a:lnTo>
                    <a:pt x="273844" y="1445418"/>
                  </a:lnTo>
                  <a:lnTo>
                    <a:pt x="250031" y="1431131"/>
                  </a:lnTo>
                  <a:lnTo>
                    <a:pt x="216694" y="1397793"/>
                  </a:lnTo>
                  <a:lnTo>
                    <a:pt x="183356" y="1343025"/>
                  </a:lnTo>
                  <a:lnTo>
                    <a:pt x="161925" y="1293018"/>
                  </a:lnTo>
                  <a:lnTo>
                    <a:pt x="145256" y="1238250"/>
                  </a:lnTo>
                  <a:lnTo>
                    <a:pt x="135731" y="1188243"/>
                  </a:lnTo>
                  <a:cubicBezTo>
                    <a:pt x="134937" y="1163637"/>
                    <a:pt x="134144" y="1139031"/>
                    <a:pt x="133350" y="1114425"/>
                  </a:cubicBezTo>
                  <a:lnTo>
                    <a:pt x="133350" y="1047750"/>
                  </a:lnTo>
                  <a:lnTo>
                    <a:pt x="140494" y="1014412"/>
                  </a:lnTo>
                  <a:lnTo>
                    <a:pt x="154781" y="957262"/>
                  </a:lnTo>
                  <a:lnTo>
                    <a:pt x="164306" y="881062"/>
                  </a:lnTo>
                  <a:lnTo>
                    <a:pt x="173831" y="778668"/>
                  </a:lnTo>
                  <a:lnTo>
                    <a:pt x="1809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2">
              <a:extLst>
                <a:ext uri="{FF2B5EF4-FFF2-40B4-BE49-F238E27FC236}">
                  <a16:creationId xmlns:a16="http://schemas.microsoft.com/office/drawing/2014/main" id="{E4A62CEF-300B-47EC-8E6F-910ED2A5211A}"/>
                </a:ext>
              </a:extLst>
            </p:cNvPr>
            <p:cNvSpPr/>
            <p:nvPr/>
          </p:nvSpPr>
          <p:spPr>
            <a:xfrm>
              <a:off x="6078538" y="2516189"/>
              <a:ext cx="1460500" cy="1431925"/>
            </a:xfrm>
            <a:custGeom>
              <a:avLst/>
              <a:gdLst>
                <a:gd name="connsiteX0" fmla="*/ 445294 w 1459707"/>
                <a:gd name="connsiteY0" fmla="*/ 233363 h 1431132"/>
                <a:gd name="connsiteX1" fmla="*/ 238125 w 1459707"/>
                <a:gd name="connsiteY1" fmla="*/ 250032 h 1431132"/>
                <a:gd name="connsiteX2" fmla="*/ 4763 w 1459707"/>
                <a:gd name="connsiteY2" fmla="*/ 266700 h 1431132"/>
                <a:gd name="connsiteX3" fmla="*/ 0 w 1459707"/>
                <a:gd name="connsiteY3" fmla="*/ 159544 h 1431132"/>
                <a:gd name="connsiteX4" fmla="*/ 159544 w 1459707"/>
                <a:gd name="connsiteY4" fmla="*/ 142875 h 1431132"/>
                <a:gd name="connsiteX5" fmla="*/ 292894 w 1459707"/>
                <a:gd name="connsiteY5" fmla="*/ 126207 h 1431132"/>
                <a:gd name="connsiteX6" fmla="*/ 371475 w 1459707"/>
                <a:gd name="connsiteY6" fmla="*/ 130969 h 1431132"/>
                <a:gd name="connsiteX7" fmla="*/ 542925 w 1459707"/>
                <a:gd name="connsiteY7" fmla="*/ 111919 h 1431132"/>
                <a:gd name="connsiteX8" fmla="*/ 792957 w 1459707"/>
                <a:gd name="connsiteY8" fmla="*/ 80963 h 1431132"/>
                <a:gd name="connsiteX9" fmla="*/ 983457 w 1459707"/>
                <a:gd name="connsiteY9" fmla="*/ 57150 h 1431132"/>
                <a:gd name="connsiteX10" fmla="*/ 1033463 w 1459707"/>
                <a:gd name="connsiteY10" fmla="*/ 50007 h 1431132"/>
                <a:gd name="connsiteX11" fmla="*/ 1078707 w 1459707"/>
                <a:gd name="connsiteY11" fmla="*/ 42863 h 1431132"/>
                <a:gd name="connsiteX12" fmla="*/ 1123950 w 1459707"/>
                <a:gd name="connsiteY12" fmla="*/ 33338 h 1431132"/>
                <a:gd name="connsiteX13" fmla="*/ 1173957 w 1459707"/>
                <a:gd name="connsiteY13" fmla="*/ 19050 h 1431132"/>
                <a:gd name="connsiteX14" fmla="*/ 1207294 w 1459707"/>
                <a:gd name="connsiteY14" fmla="*/ 9525 h 1431132"/>
                <a:gd name="connsiteX15" fmla="*/ 1233488 w 1459707"/>
                <a:gd name="connsiteY15" fmla="*/ 0 h 1431132"/>
                <a:gd name="connsiteX16" fmla="*/ 1273969 w 1459707"/>
                <a:gd name="connsiteY16" fmla="*/ 11907 h 1431132"/>
                <a:gd name="connsiteX17" fmla="*/ 1335882 w 1459707"/>
                <a:gd name="connsiteY17" fmla="*/ 38100 h 1431132"/>
                <a:gd name="connsiteX18" fmla="*/ 1383507 w 1459707"/>
                <a:gd name="connsiteY18" fmla="*/ 66675 h 1431132"/>
                <a:gd name="connsiteX19" fmla="*/ 1419225 w 1459707"/>
                <a:gd name="connsiteY19" fmla="*/ 88107 h 1431132"/>
                <a:gd name="connsiteX20" fmla="*/ 1443038 w 1459707"/>
                <a:gd name="connsiteY20" fmla="*/ 111919 h 1431132"/>
                <a:gd name="connsiteX21" fmla="*/ 1454944 w 1459707"/>
                <a:gd name="connsiteY21" fmla="*/ 133350 h 1431132"/>
                <a:gd name="connsiteX22" fmla="*/ 1459707 w 1459707"/>
                <a:gd name="connsiteY22" fmla="*/ 150019 h 1431132"/>
                <a:gd name="connsiteX23" fmla="*/ 1454944 w 1459707"/>
                <a:gd name="connsiteY23" fmla="*/ 173832 h 1431132"/>
                <a:gd name="connsiteX24" fmla="*/ 1438275 w 1459707"/>
                <a:gd name="connsiteY24" fmla="*/ 200025 h 1431132"/>
                <a:gd name="connsiteX25" fmla="*/ 1423988 w 1459707"/>
                <a:gd name="connsiteY25" fmla="*/ 233363 h 1431132"/>
                <a:gd name="connsiteX26" fmla="*/ 1404938 w 1459707"/>
                <a:gd name="connsiteY26" fmla="*/ 323850 h 1431132"/>
                <a:gd name="connsiteX27" fmla="*/ 1390650 w 1459707"/>
                <a:gd name="connsiteY27" fmla="*/ 426244 h 1431132"/>
                <a:gd name="connsiteX28" fmla="*/ 1362075 w 1459707"/>
                <a:gd name="connsiteY28" fmla="*/ 750094 h 1431132"/>
                <a:gd name="connsiteX29" fmla="*/ 1338263 w 1459707"/>
                <a:gd name="connsiteY29" fmla="*/ 1057275 h 1431132"/>
                <a:gd name="connsiteX30" fmla="*/ 1323975 w 1459707"/>
                <a:gd name="connsiteY30" fmla="*/ 1245394 h 1431132"/>
                <a:gd name="connsiteX31" fmla="*/ 1316832 w 1459707"/>
                <a:gd name="connsiteY31" fmla="*/ 1290638 h 1431132"/>
                <a:gd name="connsiteX32" fmla="*/ 1297782 w 1459707"/>
                <a:gd name="connsiteY32" fmla="*/ 1350169 h 1431132"/>
                <a:gd name="connsiteX33" fmla="*/ 1273969 w 1459707"/>
                <a:gd name="connsiteY33" fmla="*/ 1402557 h 1431132"/>
                <a:gd name="connsiteX34" fmla="*/ 1250157 w 1459707"/>
                <a:gd name="connsiteY34" fmla="*/ 1426369 h 1431132"/>
                <a:gd name="connsiteX35" fmla="*/ 1221582 w 1459707"/>
                <a:gd name="connsiteY35" fmla="*/ 1431132 h 1431132"/>
                <a:gd name="connsiteX36" fmla="*/ 1193007 w 1459707"/>
                <a:gd name="connsiteY36" fmla="*/ 1426369 h 1431132"/>
                <a:gd name="connsiteX37" fmla="*/ 1123950 w 1459707"/>
                <a:gd name="connsiteY37" fmla="*/ 1250157 h 1431132"/>
                <a:gd name="connsiteX38" fmla="*/ 1135857 w 1459707"/>
                <a:gd name="connsiteY38" fmla="*/ 1107282 h 1431132"/>
                <a:gd name="connsiteX39" fmla="*/ 1150144 w 1459707"/>
                <a:gd name="connsiteY39" fmla="*/ 954882 h 1431132"/>
                <a:gd name="connsiteX40" fmla="*/ 1147763 w 1459707"/>
                <a:gd name="connsiteY40" fmla="*/ 838200 h 1431132"/>
                <a:gd name="connsiteX41" fmla="*/ 1157288 w 1459707"/>
                <a:gd name="connsiteY41" fmla="*/ 728663 h 1431132"/>
                <a:gd name="connsiteX42" fmla="*/ 1171575 w 1459707"/>
                <a:gd name="connsiteY42" fmla="*/ 535782 h 1431132"/>
                <a:gd name="connsiteX43" fmla="*/ 1169194 w 1459707"/>
                <a:gd name="connsiteY43" fmla="*/ 359569 h 1431132"/>
                <a:gd name="connsiteX44" fmla="*/ 1171575 w 1459707"/>
                <a:gd name="connsiteY44" fmla="*/ 273844 h 1431132"/>
                <a:gd name="connsiteX45" fmla="*/ 1171575 w 1459707"/>
                <a:gd name="connsiteY45" fmla="*/ 233363 h 1431132"/>
                <a:gd name="connsiteX46" fmla="*/ 1164432 w 1459707"/>
                <a:gd name="connsiteY46" fmla="*/ 202407 h 1431132"/>
                <a:gd name="connsiteX47" fmla="*/ 1154907 w 1459707"/>
                <a:gd name="connsiteY47" fmla="*/ 188119 h 1431132"/>
                <a:gd name="connsiteX48" fmla="*/ 1128713 w 1459707"/>
                <a:gd name="connsiteY48" fmla="*/ 173832 h 1431132"/>
                <a:gd name="connsiteX49" fmla="*/ 1095375 w 1459707"/>
                <a:gd name="connsiteY49" fmla="*/ 173832 h 1431132"/>
                <a:gd name="connsiteX50" fmla="*/ 1047750 w 1459707"/>
                <a:gd name="connsiteY50" fmla="*/ 180975 h 1431132"/>
                <a:gd name="connsiteX51" fmla="*/ 833438 w 1459707"/>
                <a:gd name="connsiteY51" fmla="*/ 200025 h 1431132"/>
                <a:gd name="connsiteX52" fmla="*/ 445294 w 1459707"/>
                <a:gd name="connsiteY52" fmla="*/ 233363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7" h="1431132">
                  <a:moveTo>
                    <a:pt x="445294" y="233363"/>
                  </a:moveTo>
                  <a:lnTo>
                    <a:pt x="238125" y="250032"/>
                  </a:lnTo>
                  <a:lnTo>
                    <a:pt x="4763" y="266700"/>
                  </a:lnTo>
                  <a:lnTo>
                    <a:pt x="0" y="159544"/>
                  </a:lnTo>
                  <a:lnTo>
                    <a:pt x="159544" y="142875"/>
                  </a:lnTo>
                  <a:lnTo>
                    <a:pt x="292894" y="126207"/>
                  </a:lnTo>
                  <a:lnTo>
                    <a:pt x="371475" y="130969"/>
                  </a:lnTo>
                  <a:lnTo>
                    <a:pt x="542925" y="111919"/>
                  </a:lnTo>
                  <a:lnTo>
                    <a:pt x="792957" y="80963"/>
                  </a:lnTo>
                  <a:lnTo>
                    <a:pt x="983457" y="57150"/>
                  </a:lnTo>
                  <a:lnTo>
                    <a:pt x="1033463" y="50007"/>
                  </a:lnTo>
                  <a:lnTo>
                    <a:pt x="1078707" y="42863"/>
                  </a:lnTo>
                  <a:lnTo>
                    <a:pt x="1123950" y="33338"/>
                  </a:lnTo>
                  <a:lnTo>
                    <a:pt x="1173957" y="19050"/>
                  </a:lnTo>
                  <a:lnTo>
                    <a:pt x="1207294" y="9525"/>
                  </a:lnTo>
                  <a:lnTo>
                    <a:pt x="1233488" y="0"/>
                  </a:lnTo>
                  <a:lnTo>
                    <a:pt x="1273969" y="11907"/>
                  </a:lnTo>
                  <a:lnTo>
                    <a:pt x="1335882" y="38100"/>
                  </a:lnTo>
                  <a:lnTo>
                    <a:pt x="1383507" y="66675"/>
                  </a:lnTo>
                  <a:lnTo>
                    <a:pt x="1419225" y="88107"/>
                  </a:lnTo>
                  <a:lnTo>
                    <a:pt x="1443038" y="111919"/>
                  </a:lnTo>
                  <a:lnTo>
                    <a:pt x="1454944" y="133350"/>
                  </a:lnTo>
                  <a:lnTo>
                    <a:pt x="1459707" y="150019"/>
                  </a:lnTo>
                  <a:lnTo>
                    <a:pt x="1454944" y="173832"/>
                  </a:lnTo>
                  <a:lnTo>
                    <a:pt x="1438275" y="200025"/>
                  </a:lnTo>
                  <a:lnTo>
                    <a:pt x="1423988" y="233363"/>
                  </a:lnTo>
                  <a:lnTo>
                    <a:pt x="1404938" y="323850"/>
                  </a:lnTo>
                  <a:lnTo>
                    <a:pt x="1390650" y="426244"/>
                  </a:lnTo>
                  <a:lnTo>
                    <a:pt x="1362075" y="750094"/>
                  </a:lnTo>
                  <a:lnTo>
                    <a:pt x="1338263" y="1057275"/>
                  </a:lnTo>
                  <a:lnTo>
                    <a:pt x="1323975" y="1245394"/>
                  </a:lnTo>
                  <a:lnTo>
                    <a:pt x="1316832" y="1290638"/>
                  </a:lnTo>
                  <a:lnTo>
                    <a:pt x="1297782" y="1350169"/>
                  </a:lnTo>
                  <a:lnTo>
                    <a:pt x="1273969" y="1402557"/>
                  </a:lnTo>
                  <a:lnTo>
                    <a:pt x="1250157" y="1426369"/>
                  </a:lnTo>
                  <a:lnTo>
                    <a:pt x="1221582" y="1431132"/>
                  </a:lnTo>
                  <a:lnTo>
                    <a:pt x="1193007" y="1426369"/>
                  </a:lnTo>
                  <a:lnTo>
                    <a:pt x="1123950" y="1250157"/>
                  </a:lnTo>
                  <a:lnTo>
                    <a:pt x="1135857" y="1107282"/>
                  </a:lnTo>
                  <a:lnTo>
                    <a:pt x="1150144" y="954882"/>
                  </a:lnTo>
                  <a:cubicBezTo>
                    <a:pt x="1149350" y="915988"/>
                    <a:pt x="1148557" y="877094"/>
                    <a:pt x="1147763" y="838200"/>
                  </a:cubicBezTo>
                  <a:lnTo>
                    <a:pt x="1157288" y="728663"/>
                  </a:lnTo>
                  <a:lnTo>
                    <a:pt x="1171575" y="535782"/>
                  </a:lnTo>
                  <a:cubicBezTo>
                    <a:pt x="1170781" y="477044"/>
                    <a:pt x="1169988" y="418307"/>
                    <a:pt x="1169194" y="359569"/>
                  </a:cubicBezTo>
                  <a:cubicBezTo>
                    <a:pt x="1169988" y="330994"/>
                    <a:pt x="1170781" y="302419"/>
                    <a:pt x="1171575" y="273844"/>
                  </a:cubicBezTo>
                  <a:lnTo>
                    <a:pt x="1171575" y="233363"/>
                  </a:lnTo>
                  <a:lnTo>
                    <a:pt x="1164432" y="202407"/>
                  </a:lnTo>
                  <a:lnTo>
                    <a:pt x="1154907" y="188119"/>
                  </a:lnTo>
                  <a:lnTo>
                    <a:pt x="1128713" y="173832"/>
                  </a:lnTo>
                  <a:lnTo>
                    <a:pt x="1095375" y="173832"/>
                  </a:lnTo>
                  <a:lnTo>
                    <a:pt x="1047750" y="180975"/>
                  </a:lnTo>
                  <a:lnTo>
                    <a:pt x="833438" y="200025"/>
                  </a:lnTo>
                  <a:lnTo>
                    <a:pt x="445294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3">
              <a:extLst>
                <a:ext uri="{FF2B5EF4-FFF2-40B4-BE49-F238E27FC236}">
                  <a16:creationId xmlns:a16="http://schemas.microsoft.com/office/drawing/2014/main" id="{3BDA58B4-DF84-42CD-BC07-63C40B37277E}"/>
                </a:ext>
              </a:extLst>
            </p:cNvPr>
            <p:cNvSpPr/>
            <p:nvPr/>
          </p:nvSpPr>
          <p:spPr>
            <a:xfrm>
              <a:off x="6078538" y="2933700"/>
              <a:ext cx="1238250" cy="228600"/>
            </a:xfrm>
            <a:custGeom>
              <a:avLst/>
              <a:gdLst>
                <a:gd name="connsiteX0" fmla="*/ 581025 w 1238250"/>
                <a:gd name="connsiteY0" fmla="*/ 52388 h 228600"/>
                <a:gd name="connsiteX1" fmla="*/ 959644 w 1238250"/>
                <a:gd name="connsiteY1" fmla="*/ 23813 h 228600"/>
                <a:gd name="connsiteX2" fmla="*/ 1238250 w 1238250"/>
                <a:gd name="connsiteY2" fmla="*/ 0 h 228600"/>
                <a:gd name="connsiteX3" fmla="*/ 1219200 w 1238250"/>
                <a:gd name="connsiteY3" fmla="*/ 140494 h 228600"/>
                <a:gd name="connsiteX4" fmla="*/ 1116807 w 1238250"/>
                <a:gd name="connsiteY4" fmla="*/ 140494 h 228600"/>
                <a:gd name="connsiteX5" fmla="*/ 1002507 w 1238250"/>
                <a:gd name="connsiteY5" fmla="*/ 142875 h 228600"/>
                <a:gd name="connsiteX6" fmla="*/ 878682 w 1238250"/>
                <a:gd name="connsiteY6" fmla="*/ 150019 h 228600"/>
                <a:gd name="connsiteX7" fmla="*/ 716757 w 1238250"/>
                <a:gd name="connsiteY7" fmla="*/ 164306 h 228600"/>
                <a:gd name="connsiteX8" fmla="*/ 528638 w 1238250"/>
                <a:gd name="connsiteY8" fmla="*/ 185738 h 228600"/>
                <a:gd name="connsiteX9" fmla="*/ 340519 w 1238250"/>
                <a:gd name="connsiteY9" fmla="*/ 214313 h 228600"/>
                <a:gd name="connsiteX10" fmla="*/ 259557 w 1238250"/>
                <a:gd name="connsiteY10" fmla="*/ 228600 h 228600"/>
                <a:gd name="connsiteX11" fmla="*/ 219075 w 1238250"/>
                <a:gd name="connsiteY11" fmla="*/ 228600 h 228600"/>
                <a:gd name="connsiteX12" fmla="*/ 159544 w 1238250"/>
                <a:gd name="connsiteY12" fmla="*/ 226219 h 228600"/>
                <a:gd name="connsiteX13" fmla="*/ 85725 w 1238250"/>
                <a:gd name="connsiteY13" fmla="*/ 216694 h 228600"/>
                <a:gd name="connsiteX14" fmla="*/ 0 w 1238250"/>
                <a:gd name="connsiteY14" fmla="*/ 195263 h 228600"/>
                <a:gd name="connsiteX15" fmla="*/ 4763 w 1238250"/>
                <a:gd name="connsiteY15" fmla="*/ 95250 h 228600"/>
                <a:gd name="connsiteX16" fmla="*/ 169069 w 1238250"/>
                <a:gd name="connsiteY16" fmla="*/ 85725 h 228600"/>
                <a:gd name="connsiteX17" fmla="*/ 581025 w 1238250"/>
                <a:gd name="connsiteY17" fmla="*/ 52388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0" h="228600">
                  <a:moveTo>
                    <a:pt x="581025" y="52388"/>
                  </a:moveTo>
                  <a:lnTo>
                    <a:pt x="959644" y="23813"/>
                  </a:lnTo>
                  <a:lnTo>
                    <a:pt x="1238250" y="0"/>
                  </a:lnTo>
                  <a:lnTo>
                    <a:pt x="1219200" y="140494"/>
                  </a:lnTo>
                  <a:lnTo>
                    <a:pt x="1116807" y="140494"/>
                  </a:lnTo>
                  <a:lnTo>
                    <a:pt x="1002507" y="142875"/>
                  </a:lnTo>
                  <a:lnTo>
                    <a:pt x="878682" y="150019"/>
                  </a:lnTo>
                  <a:lnTo>
                    <a:pt x="716757" y="164306"/>
                  </a:lnTo>
                  <a:lnTo>
                    <a:pt x="528638" y="185738"/>
                  </a:lnTo>
                  <a:lnTo>
                    <a:pt x="340519" y="214313"/>
                  </a:lnTo>
                  <a:lnTo>
                    <a:pt x="259557" y="228600"/>
                  </a:lnTo>
                  <a:lnTo>
                    <a:pt x="219075" y="228600"/>
                  </a:lnTo>
                  <a:lnTo>
                    <a:pt x="159544" y="226219"/>
                  </a:lnTo>
                  <a:lnTo>
                    <a:pt x="85725" y="216694"/>
                  </a:lnTo>
                  <a:lnTo>
                    <a:pt x="0" y="195263"/>
                  </a:lnTo>
                  <a:lnTo>
                    <a:pt x="4763" y="95250"/>
                  </a:lnTo>
                  <a:lnTo>
                    <a:pt x="169069" y="85725"/>
                  </a:lnTo>
                  <a:lnTo>
                    <a:pt x="581025" y="52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4">
              <a:extLst>
                <a:ext uri="{FF2B5EF4-FFF2-40B4-BE49-F238E27FC236}">
                  <a16:creationId xmlns:a16="http://schemas.microsoft.com/office/drawing/2014/main" id="{F27A7935-27D9-4EF9-82B9-21528B657CCF}"/>
                </a:ext>
              </a:extLst>
            </p:cNvPr>
            <p:cNvSpPr/>
            <p:nvPr/>
          </p:nvSpPr>
          <p:spPr>
            <a:xfrm>
              <a:off x="6086475" y="3360738"/>
              <a:ext cx="1200150" cy="201612"/>
            </a:xfrm>
            <a:custGeom>
              <a:avLst/>
              <a:gdLst>
                <a:gd name="connsiteX0" fmla="*/ 735806 w 1200150"/>
                <a:gd name="connsiteY0" fmla="*/ 21431 h 202406"/>
                <a:gd name="connsiteX1" fmla="*/ 1002506 w 1200150"/>
                <a:gd name="connsiteY1" fmla="*/ 9525 h 202406"/>
                <a:gd name="connsiteX2" fmla="*/ 1200150 w 1200150"/>
                <a:gd name="connsiteY2" fmla="*/ 0 h 202406"/>
                <a:gd name="connsiteX3" fmla="*/ 1197769 w 1200150"/>
                <a:gd name="connsiteY3" fmla="*/ 140494 h 202406"/>
                <a:gd name="connsiteX4" fmla="*/ 1059656 w 1200150"/>
                <a:gd name="connsiteY4" fmla="*/ 138112 h 202406"/>
                <a:gd name="connsiteX5" fmla="*/ 916781 w 1200150"/>
                <a:gd name="connsiteY5" fmla="*/ 140494 h 202406"/>
                <a:gd name="connsiteX6" fmla="*/ 747713 w 1200150"/>
                <a:gd name="connsiteY6" fmla="*/ 145256 h 202406"/>
                <a:gd name="connsiteX7" fmla="*/ 607219 w 1200150"/>
                <a:gd name="connsiteY7" fmla="*/ 154781 h 202406"/>
                <a:gd name="connsiteX8" fmla="*/ 435769 w 1200150"/>
                <a:gd name="connsiteY8" fmla="*/ 171450 h 202406"/>
                <a:gd name="connsiteX9" fmla="*/ 292894 w 1200150"/>
                <a:gd name="connsiteY9" fmla="*/ 190500 h 202406"/>
                <a:gd name="connsiteX10" fmla="*/ 226219 w 1200150"/>
                <a:gd name="connsiteY10" fmla="*/ 202406 h 202406"/>
                <a:gd name="connsiteX11" fmla="*/ 197644 w 1200150"/>
                <a:gd name="connsiteY11" fmla="*/ 197644 h 202406"/>
                <a:gd name="connsiteX12" fmla="*/ 123825 w 1200150"/>
                <a:gd name="connsiteY12" fmla="*/ 178594 h 202406"/>
                <a:gd name="connsiteX13" fmla="*/ 0 w 1200150"/>
                <a:gd name="connsiteY13" fmla="*/ 152400 h 202406"/>
                <a:gd name="connsiteX14" fmla="*/ 4763 w 1200150"/>
                <a:gd name="connsiteY14" fmla="*/ 71437 h 202406"/>
                <a:gd name="connsiteX15" fmla="*/ 173831 w 1200150"/>
                <a:gd name="connsiteY15" fmla="*/ 57150 h 202406"/>
                <a:gd name="connsiteX16" fmla="*/ 314325 w 1200150"/>
                <a:gd name="connsiteY16" fmla="*/ 45244 h 202406"/>
                <a:gd name="connsiteX17" fmla="*/ 481013 w 1200150"/>
                <a:gd name="connsiteY17" fmla="*/ 33337 h 202406"/>
                <a:gd name="connsiteX18" fmla="*/ 654844 w 1200150"/>
                <a:gd name="connsiteY18" fmla="*/ 23812 h 202406"/>
                <a:gd name="connsiteX19" fmla="*/ 735806 w 1200150"/>
                <a:gd name="connsiteY19" fmla="*/ 21431 h 2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0150" h="202406">
                  <a:moveTo>
                    <a:pt x="735806" y="21431"/>
                  </a:moveTo>
                  <a:lnTo>
                    <a:pt x="1002506" y="9525"/>
                  </a:lnTo>
                  <a:lnTo>
                    <a:pt x="1200150" y="0"/>
                  </a:lnTo>
                  <a:cubicBezTo>
                    <a:pt x="1199356" y="46831"/>
                    <a:pt x="1198563" y="93663"/>
                    <a:pt x="1197769" y="140494"/>
                  </a:cubicBezTo>
                  <a:lnTo>
                    <a:pt x="1059656" y="138112"/>
                  </a:lnTo>
                  <a:lnTo>
                    <a:pt x="916781" y="140494"/>
                  </a:lnTo>
                  <a:lnTo>
                    <a:pt x="747713" y="145256"/>
                  </a:lnTo>
                  <a:lnTo>
                    <a:pt x="607219" y="154781"/>
                  </a:lnTo>
                  <a:lnTo>
                    <a:pt x="435769" y="171450"/>
                  </a:lnTo>
                  <a:lnTo>
                    <a:pt x="292894" y="190500"/>
                  </a:lnTo>
                  <a:lnTo>
                    <a:pt x="226219" y="202406"/>
                  </a:lnTo>
                  <a:lnTo>
                    <a:pt x="197644" y="197644"/>
                  </a:lnTo>
                  <a:lnTo>
                    <a:pt x="123825" y="178594"/>
                  </a:lnTo>
                  <a:lnTo>
                    <a:pt x="0" y="152400"/>
                  </a:lnTo>
                  <a:lnTo>
                    <a:pt x="4763" y="71437"/>
                  </a:lnTo>
                  <a:lnTo>
                    <a:pt x="173831" y="57150"/>
                  </a:lnTo>
                  <a:lnTo>
                    <a:pt x="314325" y="45244"/>
                  </a:lnTo>
                  <a:lnTo>
                    <a:pt x="481013" y="33337"/>
                  </a:lnTo>
                  <a:lnTo>
                    <a:pt x="654844" y="23812"/>
                  </a:lnTo>
                  <a:lnTo>
                    <a:pt x="735806" y="21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5">
              <a:extLst>
                <a:ext uri="{FF2B5EF4-FFF2-40B4-BE49-F238E27FC236}">
                  <a16:creationId xmlns:a16="http://schemas.microsoft.com/office/drawing/2014/main" id="{B838A85E-D5DB-4E2A-9127-9E5382BD0822}"/>
                </a:ext>
              </a:extLst>
            </p:cNvPr>
            <p:cNvSpPr/>
            <p:nvPr/>
          </p:nvSpPr>
          <p:spPr>
            <a:xfrm>
              <a:off x="6048375" y="3741738"/>
              <a:ext cx="1258888" cy="203200"/>
            </a:xfrm>
            <a:custGeom>
              <a:avLst/>
              <a:gdLst>
                <a:gd name="connsiteX0" fmla="*/ 602456 w 1259681"/>
                <a:gd name="connsiteY0" fmla="*/ 30956 h 204787"/>
                <a:gd name="connsiteX1" fmla="*/ 833438 w 1259681"/>
                <a:gd name="connsiteY1" fmla="*/ 16669 h 204787"/>
                <a:gd name="connsiteX2" fmla="*/ 1064419 w 1259681"/>
                <a:gd name="connsiteY2" fmla="*/ 4762 h 204787"/>
                <a:gd name="connsiteX3" fmla="*/ 1219200 w 1259681"/>
                <a:gd name="connsiteY3" fmla="*/ 0 h 204787"/>
                <a:gd name="connsiteX4" fmla="*/ 1259681 w 1259681"/>
                <a:gd name="connsiteY4" fmla="*/ 204787 h 204787"/>
                <a:gd name="connsiteX5" fmla="*/ 1223963 w 1259681"/>
                <a:gd name="connsiteY5" fmla="*/ 204787 h 204787"/>
                <a:gd name="connsiteX6" fmla="*/ 1193006 w 1259681"/>
                <a:gd name="connsiteY6" fmla="*/ 197644 h 204787"/>
                <a:gd name="connsiteX7" fmla="*/ 1138238 w 1259681"/>
                <a:gd name="connsiteY7" fmla="*/ 178594 h 204787"/>
                <a:gd name="connsiteX8" fmla="*/ 1097756 w 1259681"/>
                <a:gd name="connsiteY8" fmla="*/ 157162 h 204787"/>
                <a:gd name="connsiteX9" fmla="*/ 1071563 w 1259681"/>
                <a:gd name="connsiteY9" fmla="*/ 140494 h 204787"/>
                <a:gd name="connsiteX10" fmla="*/ 1004888 w 1259681"/>
                <a:gd name="connsiteY10" fmla="*/ 140494 h 204787"/>
                <a:gd name="connsiteX11" fmla="*/ 804863 w 1259681"/>
                <a:gd name="connsiteY11" fmla="*/ 152400 h 204787"/>
                <a:gd name="connsiteX12" fmla="*/ 614363 w 1259681"/>
                <a:gd name="connsiteY12" fmla="*/ 164306 h 204787"/>
                <a:gd name="connsiteX13" fmla="*/ 402431 w 1259681"/>
                <a:gd name="connsiteY13" fmla="*/ 185737 h 204787"/>
                <a:gd name="connsiteX14" fmla="*/ 297656 w 1259681"/>
                <a:gd name="connsiteY14" fmla="*/ 202406 h 204787"/>
                <a:gd name="connsiteX15" fmla="*/ 250031 w 1259681"/>
                <a:gd name="connsiteY15" fmla="*/ 202406 h 204787"/>
                <a:gd name="connsiteX16" fmla="*/ 164306 w 1259681"/>
                <a:gd name="connsiteY16" fmla="*/ 197644 h 204787"/>
                <a:gd name="connsiteX17" fmla="*/ 92869 w 1259681"/>
                <a:gd name="connsiteY17" fmla="*/ 183356 h 204787"/>
                <a:gd name="connsiteX18" fmla="*/ 0 w 1259681"/>
                <a:gd name="connsiteY18" fmla="*/ 157162 h 204787"/>
                <a:gd name="connsiteX19" fmla="*/ 26194 w 1259681"/>
                <a:gd name="connsiteY19" fmla="*/ 69056 h 204787"/>
                <a:gd name="connsiteX20" fmla="*/ 157163 w 1259681"/>
                <a:gd name="connsiteY20" fmla="*/ 61912 h 204787"/>
                <a:gd name="connsiteX21" fmla="*/ 400050 w 1259681"/>
                <a:gd name="connsiteY21" fmla="*/ 42862 h 204787"/>
                <a:gd name="connsiteX22" fmla="*/ 602456 w 1259681"/>
                <a:gd name="connsiteY22" fmla="*/ 30956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9681" h="204787">
                  <a:moveTo>
                    <a:pt x="602456" y="30956"/>
                  </a:moveTo>
                  <a:lnTo>
                    <a:pt x="833438" y="16669"/>
                  </a:lnTo>
                  <a:lnTo>
                    <a:pt x="1064419" y="4762"/>
                  </a:lnTo>
                  <a:lnTo>
                    <a:pt x="1219200" y="0"/>
                  </a:lnTo>
                  <a:lnTo>
                    <a:pt x="1259681" y="204787"/>
                  </a:lnTo>
                  <a:lnTo>
                    <a:pt x="1223963" y="204787"/>
                  </a:lnTo>
                  <a:lnTo>
                    <a:pt x="1193006" y="197644"/>
                  </a:lnTo>
                  <a:lnTo>
                    <a:pt x="1138238" y="178594"/>
                  </a:lnTo>
                  <a:lnTo>
                    <a:pt x="1097756" y="157162"/>
                  </a:lnTo>
                  <a:lnTo>
                    <a:pt x="1071563" y="140494"/>
                  </a:lnTo>
                  <a:lnTo>
                    <a:pt x="1004888" y="140494"/>
                  </a:lnTo>
                  <a:lnTo>
                    <a:pt x="804863" y="152400"/>
                  </a:lnTo>
                  <a:lnTo>
                    <a:pt x="614363" y="164306"/>
                  </a:lnTo>
                  <a:lnTo>
                    <a:pt x="402431" y="185737"/>
                  </a:lnTo>
                  <a:lnTo>
                    <a:pt x="297656" y="202406"/>
                  </a:lnTo>
                  <a:lnTo>
                    <a:pt x="250031" y="202406"/>
                  </a:lnTo>
                  <a:lnTo>
                    <a:pt x="164306" y="197644"/>
                  </a:lnTo>
                  <a:lnTo>
                    <a:pt x="92869" y="183356"/>
                  </a:lnTo>
                  <a:lnTo>
                    <a:pt x="0" y="157162"/>
                  </a:lnTo>
                  <a:lnTo>
                    <a:pt x="26194" y="69056"/>
                  </a:lnTo>
                  <a:lnTo>
                    <a:pt x="157163" y="61912"/>
                  </a:lnTo>
                  <a:lnTo>
                    <a:pt x="400050" y="42862"/>
                  </a:lnTo>
                  <a:lnTo>
                    <a:pt x="602456" y="30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8">
              <a:extLst>
                <a:ext uri="{FF2B5EF4-FFF2-40B4-BE49-F238E27FC236}">
                  <a16:creationId xmlns:a16="http://schemas.microsoft.com/office/drawing/2014/main" id="{179D0FC6-96D1-4011-BA85-B60E6C7C22C5}"/>
                </a:ext>
              </a:extLst>
            </p:cNvPr>
            <p:cNvSpPr/>
            <p:nvPr/>
          </p:nvSpPr>
          <p:spPr>
            <a:xfrm>
              <a:off x="4030663" y="2627313"/>
              <a:ext cx="1231900" cy="1257300"/>
            </a:xfrm>
            <a:custGeom>
              <a:avLst/>
              <a:gdLst>
                <a:gd name="connsiteX0" fmla="*/ 683419 w 1231107"/>
                <a:gd name="connsiteY0" fmla="*/ 345281 h 1257300"/>
                <a:gd name="connsiteX1" fmla="*/ 816769 w 1231107"/>
                <a:gd name="connsiteY1" fmla="*/ 276225 h 1257300"/>
                <a:gd name="connsiteX2" fmla="*/ 854869 w 1231107"/>
                <a:gd name="connsiteY2" fmla="*/ 254794 h 1257300"/>
                <a:gd name="connsiteX3" fmla="*/ 869157 w 1231107"/>
                <a:gd name="connsiteY3" fmla="*/ 252412 h 1257300"/>
                <a:gd name="connsiteX4" fmla="*/ 866775 w 1231107"/>
                <a:gd name="connsiteY4" fmla="*/ 266700 h 1257300"/>
                <a:gd name="connsiteX5" fmla="*/ 850107 w 1231107"/>
                <a:gd name="connsiteY5" fmla="*/ 321469 h 1257300"/>
                <a:gd name="connsiteX6" fmla="*/ 783432 w 1231107"/>
                <a:gd name="connsiteY6" fmla="*/ 485775 h 1257300"/>
                <a:gd name="connsiteX7" fmla="*/ 711994 w 1231107"/>
                <a:gd name="connsiteY7" fmla="*/ 631031 h 1257300"/>
                <a:gd name="connsiteX8" fmla="*/ 654844 w 1231107"/>
                <a:gd name="connsiteY8" fmla="*/ 728662 h 1257300"/>
                <a:gd name="connsiteX9" fmla="*/ 638175 w 1231107"/>
                <a:gd name="connsiteY9" fmla="*/ 762000 h 1257300"/>
                <a:gd name="connsiteX10" fmla="*/ 635794 w 1231107"/>
                <a:gd name="connsiteY10" fmla="*/ 776287 h 1257300"/>
                <a:gd name="connsiteX11" fmla="*/ 638175 w 1231107"/>
                <a:gd name="connsiteY11" fmla="*/ 795337 h 1257300"/>
                <a:gd name="connsiteX12" fmla="*/ 642938 w 1231107"/>
                <a:gd name="connsiteY12" fmla="*/ 809625 h 1257300"/>
                <a:gd name="connsiteX13" fmla="*/ 664369 w 1231107"/>
                <a:gd name="connsiteY13" fmla="*/ 821531 h 1257300"/>
                <a:gd name="connsiteX14" fmla="*/ 697707 w 1231107"/>
                <a:gd name="connsiteY14" fmla="*/ 835819 h 1257300"/>
                <a:gd name="connsiteX15" fmla="*/ 745332 w 1231107"/>
                <a:gd name="connsiteY15" fmla="*/ 864394 h 1257300"/>
                <a:gd name="connsiteX16" fmla="*/ 797719 w 1231107"/>
                <a:gd name="connsiteY16" fmla="*/ 902494 h 1257300"/>
                <a:gd name="connsiteX17" fmla="*/ 840582 w 1231107"/>
                <a:gd name="connsiteY17" fmla="*/ 942975 h 1257300"/>
                <a:gd name="connsiteX18" fmla="*/ 876300 w 1231107"/>
                <a:gd name="connsiteY18" fmla="*/ 981075 h 1257300"/>
                <a:gd name="connsiteX19" fmla="*/ 907257 w 1231107"/>
                <a:gd name="connsiteY19" fmla="*/ 1016794 h 1257300"/>
                <a:gd name="connsiteX20" fmla="*/ 1102519 w 1231107"/>
                <a:gd name="connsiteY20" fmla="*/ 1231106 h 1257300"/>
                <a:gd name="connsiteX21" fmla="*/ 1131094 w 1231107"/>
                <a:gd name="connsiteY21" fmla="*/ 1252537 h 1257300"/>
                <a:gd name="connsiteX22" fmla="*/ 1154907 w 1231107"/>
                <a:gd name="connsiteY22" fmla="*/ 1257300 h 1257300"/>
                <a:gd name="connsiteX23" fmla="*/ 1185863 w 1231107"/>
                <a:gd name="connsiteY23" fmla="*/ 1257300 h 1257300"/>
                <a:gd name="connsiteX24" fmla="*/ 1202532 w 1231107"/>
                <a:gd name="connsiteY24" fmla="*/ 1250156 h 1257300"/>
                <a:gd name="connsiteX25" fmla="*/ 1214438 w 1231107"/>
                <a:gd name="connsiteY25" fmla="*/ 1235869 h 1257300"/>
                <a:gd name="connsiteX26" fmla="*/ 1219200 w 1231107"/>
                <a:gd name="connsiteY26" fmla="*/ 1219200 h 1257300"/>
                <a:gd name="connsiteX27" fmla="*/ 1219200 w 1231107"/>
                <a:gd name="connsiteY27" fmla="*/ 1193006 h 1257300"/>
                <a:gd name="connsiteX28" fmla="*/ 1209675 w 1231107"/>
                <a:gd name="connsiteY28" fmla="*/ 1145381 h 1257300"/>
                <a:gd name="connsiteX29" fmla="*/ 1188244 w 1231107"/>
                <a:gd name="connsiteY29" fmla="*/ 1095375 h 1257300"/>
                <a:gd name="connsiteX30" fmla="*/ 1164432 w 1231107"/>
                <a:gd name="connsiteY30" fmla="*/ 1050131 h 1257300"/>
                <a:gd name="connsiteX31" fmla="*/ 1121569 w 1231107"/>
                <a:gd name="connsiteY31" fmla="*/ 995362 h 1257300"/>
                <a:gd name="connsiteX32" fmla="*/ 1078707 w 1231107"/>
                <a:gd name="connsiteY32" fmla="*/ 950119 h 1257300"/>
                <a:gd name="connsiteX33" fmla="*/ 1047750 w 1231107"/>
                <a:gd name="connsiteY33" fmla="*/ 923925 h 1257300"/>
                <a:gd name="connsiteX34" fmla="*/ 992982 w 1231107"/>
                <a:gd name="connsiteY34" fmla="*/ 885825 h 1257300"/>
                <a:gd name="connsiteX35" fmla="*/ 959644 w 1231107"/>
                <a:gd name="connsiteY35" fmla="*/ 864394 h 1257300"/>
                <a:gd name="connsiteX36" fmla="*/ 904875 w 1231107"/>
                <a:gd name="connsiteY36" fmla="*/ 835819 h 1257300"/>
                <a:gd name="connsiteX37" fmla="*/ 850107 w 1231107"/>
                <a:gd name="connsiteY37" fmla="*/ 809625 h 1257300"/>
                <a:gd name="connsiteX38" fmla="*/ 778669 w 1231107"/>
                <a:gd name="connsiteY38" fmla="*/ 781050 h 1257300"/>
                <a:gd name="connsiteX39" fmla="*/ 738188 w 1231107"/>
                <a:gd name="connsiteY39" fmla="*/ 766762 h 1257300"/>
                <a:gd name="connsiteX40" fmla="*/ 726282 w 1231107"/>
                <a:gd name="connsiteY40" fmla="*/ 762000 h 1257300"/>
                <a:gd name="connsiteX41" fmla="*/ 726282 w 1231107"/>
                <a:gd name="connsiteY41" fmla="*/ 754856 h 1257300"/>
                <a:gd name="connsiteX42" fmla="*/ 762000 w 1231107"/>
                <a:gd name="connsiteY42" fmla="*/ 711994 h 1257300"/>
                <a:gd name="connsiteX43" fmla="*/ 842963 w 1231107"/>
                <a:gd name="connsiteY43" fmla="*/ 626269 h 1257300"/>
                <a:gd name="connsiteX44" fmla="*/ 923925 w 1231107"/>
                <a:gd name="connsiteY44" fmla="*/ 540544 h 1257300"/>
                <a:gd name="connsiteX45" fmla="*/ 1014413 w 1231107"/>
                <a:gd name="connsiteY45" fmla="*/ 445294 h 1257300"/>
                <a:gd name="connsiteX46" fmla="*/ 1097757 w 1231107"/>
                <a:gd name="connsiteY46" fmla="*/ 357187 h 1257300"/>
                <a:gd name="connsiteX47" fmla="*/ 1116807 w 1231107"/>
                <a:gd name="connsiteY47" fmla="*/ 335756 h 1257300"/>
                <a:gd name="connsiteX48" fmla="*/ 1164432 w 1231107"/>
                <a:gd name="connsiteY48" fmla="*/ 319087 h 1257300"/>
                <a:gd name="connsiteX49" fmla="*/ 1193007 w 1231107"/>
                <a:gd name="connsiteY49" fmla="*/ 307181 h 1257300"/>
                <a:gd name="connsiteX50" fmla="*/ 1216819 w 1231107"/>
                <a:gd name="connsiteY50" fmla="*/ 290512 h 1257300"/>
                <a:gd name="connsiteX51" fmla="*/ 1228725 w 1231107"/>
                <a:gd name="connsiteY51" fmla="*/ 261937 h 1257300"/>
                <a:gd name="connsiteX52" fmla="*/ 1231107 w 1231107"/>
                <a:gd name="connsiteY52" fmla="*/ 242887 h 1257300"/>
                <a:gd name="connsiteX53" fmla="*/ 1223963 w 1231107"/>
                <a:gd name="connsiteY53" fmla="*/ 211931 h 1257300"/>
                <a:gd name="connsiteX54" fmla="*/ 1200150 w 1231107"/>
                <a:gd name="connsiteY54" fmla="*/ 171450 h 1257300"/>
                <a:gd name="connsiteX55" fmla="*/ 1154907 w 1231107"/>
                <a:gd name="connsiteY55" fmla="*/ 116681 h 1257300"/>
                <a:gd name="connsiteX56" fmla="*/ 1092994 w 1231107"/>
                <a:gd name="connsiteY56" fmla="*/ 54769 h 1257300"/>
                <a:gd name="connsiteX57" fmla="*/ 1057275 w 1231107"/>
                <a:gd name="connsiteY57" fmla="*/ 23812 h 1257300"/>
                <a:gd name="connsiteX58" fmla="*/ 1016794 w 1231107"/>
                <a:gd name="connsiteY58" fmla="*/ 0 h 1257300"/>
                <a:gd name="connsiteX59" fmla="*/ 1000125 w 1231107"/>
                <a:gd name="connsiteY59" fmla="*/ 0 h 1257300"/>
                <a:gd name="connsiteX60" fmla="*/ 976313 w 1231107"/>
                <a:gd name="connsiteY60" fmla="*/ 7144 h 1257300"/>
                <a:gd name="connsiteX61" fmla="*/ 902494 w 1231107"/>
                <a:gd name="connsiteY61" fmla="*/ 45244 h 1257300"/>
                <a:gd name="connsiteX62" fmla="*/ 835819 w 1231107"/>
                <a:gd name="connsiteY62" fmla="*/ 90487 h 1257300"/>
                <a:gd name="connsiteX63" fmla="*/ 723900 w 1231107"/>
                <a:gd name="connsiteY63" fmla="*/ 154781 h 1257300"/>
                <a:gd name="connsiteX64" fmla="*/ 623888 w 1231107"/>
                <a:gd name="connsiteY64" fmla="*/ 211931 h 1257300"/>
                <a:gd name="connsiteX65" fmla="*/ 495300 w 1231107"/>
                <a:gd name="connsiteY65" fmla="*/ 271462 h 1257300"/>
                <a:gd name="connsiteX66" fmla="*/ 419100 w 1231107"/>
                <a:gd name="connsiteY66" fmla="*/ 302419 h 1257300"/>
                <a:gd name="connsiteX67" fmla="*/ 342900 w 1231107"/>
                <a:gd name="connsiteY67" fmla="*/ 323850 h 1257300"/>
                <a:gd name="connsiteX68" fmla="*/ 290513 w 1231107"/>
                <a:gd name="connsiteY68" fmla="*/ 335756 h 1257300"/>
                <a:gd name="connsiteX69" fmla="*/ 254794 w 1231107"/>
                <a:gd name="connsiteY69" fmla="*/ 338137 h 1257300"/>
                <a:gd name="connsiteX70" fmla="*/ 223838 w 1231107"/>
                <a:gd name="connsiteY70" fmla="*/ 338137 h 1257300"/>
                <a:gd name="connsiteX71" fmla="*/ 180975 w 1231107"/>
                <a:gd name="connsiteY71" fmla="*/ 333375 h 1257300"/>
                <a:gd name="connsiteX72" fmla="*/ 135732 w 1231107"/>
                <a:gd name="connsiteY72" fmla="*/ 319087 h 1257300"/>
                <a:gd name="connsiteX73" fmla="*/ 95250 w 1231107"/>
                <a:gd name="connsiteY73" fmla="*/ 292894 h 1257300"/>
                <a:gd name="connsiteX74" fmla="*/ 61913 w 1231107"/>
                <a:gd name="connsiteY74" fmla="*/ 261937 h 1257300"/>
                <a:gd name="connsiteX75" fmla="*/ 35719 w 1231107"/>
                <a:gd name="connsiteY75" fmla="*/ 219075 h 1257300"/>
                <a:gd name="connsiteX76" fmla="*/ 19050 w 1231107"/>
                <a:gd name="connsiteY76" fmla="*/ 209550 h 1257300"/>
                <a:gd name="connsiteX77" fmla="*/ 7144 w 1231107"/>
                <a:gd name="connsiteY77" fmla="*/ 214312 h 1257300"/>
                <a:gd name="connsiteX78" fmla="*/ 0 w 1231107"/>
                <a:gd name="connsiteY78" fmla="*/ 245269 h 1257300"/>
                <a:gd name="connsiteX79" fmla="*/ 2382 w 1231107"/>
                <a:gd name="connsiteY79" fmla="*/ 280987 h 1257300"/>
                <a:gd name="connsiteX80" fmla="*/ 16669 w 1231107"/>
                <a:gd name="connsiteY80" fmla="*/ 319087 h 1257300"/>
                <a:gd name="connsiteX81" fmla="*/ 66675 w 1231107"/>
                <a:gd name="connsiteY81" fmla="*/ 419100 h 1257300"/>
                <a:gd name="connsiteX82" fmla="*/ 104775 w 1231107"/>
                <a:gd name="connsiteY82" fmla="*/ 483394 h 1257300"/>
                <a:gd name="connsiteX83" fmla="*/ 142875 w 1231107"/>
                <a:gd name="connsiteY83" fmla="*/ 528637 h 1257300"/>
                <a:gd name="connsiteX84" fmla="*/ 164307 w 1231107"/>
                <a:gd name="connsiteY84" fmla="*/ 550069 h 1257300"/>
                <a:gd name="connsiteX85" fmla="*/ 185738 w 1231107"/>
                <a:gd name="connsiteY85" fmla="*/ 566737 h 1257300"/>
                <a:gd name="connsiteX86" fmla="*/ 207169 w 1231107"/>
                <a:gd name="connsiteY86" fmla="*/ 576262 h 1257300"/>
                <a:gd name="connsiteX87" fmla="*/ 233363 w 1231107"/>
                <a:gd name="connsiteY87" fmla="*/ 578644 h 1257300"/>
                <a:gd name="connsiteX88" fmla="*/ 259557 w 1231107"/>
                <a:gd name="connsiteY88" fmla="*/ 571500 h 1257300"/>
                <a:gd name="connsiteX89" fmla="*/ 280988 w 1231107"/>
                <a:gd name="connsiteY89" fmla="*/ 552450 h 1257300"/>
                <a:gd name="connsiteX90" fmla="*/ 297657 w 1231107"/>
                <a:gd name="connsiteY90" fmla="*/ 535781 h 1257300"/>
                <a:gd name="connsiteX91" fmla="*/ 423863 w 1231107"/>
                <a:gd name="connsiteY91" fmla="*/ 473869 h 1257300"/>
                <a:gd name="connsiteX92" fmla="*/ 683419 w 1231107"/>
                <a:gd name="connsiteY92" fmla="*/ 34528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231107" h="1257300">
                  <a:moveTo>
                    <a:pt x="683419" y="345281"/>
                  </a:moveTo>
                  <a:lnTo>
                    <a:pt x="816769" y="276225"/>
                  </a:lnTo>
                  <a:lnTo>
                    <a:pt x="854869" y="254794"/>
                  </a:lnTo>
                  <a:lnTo>
                    <a:pt x="869157" y="252412"/>
                  </a:lnTo>
                  <a:lnTo>
                    <a:pt x="866775" y="266700"/>
                  </a:lnTo>
                  <a:lnTo>
                    <a:pt x="850107" y="321469"/>
                  </a:lnTo>
                  <a:lnTo>
                    <a:pt x="783432" y="485775"/>
                  </a:lnTo>
                  <a:lnTo>
                    <a:pt x="711994" y="631031"/>
                  </a:lnTo>
                  <a:lnTo>
                    <a:pt x="654844" y="728662"/>
                  </a:lnTo>
                  <a:lnTo>
                    <a:pt x="638175" y="762000"/>
                  </a:lnTo>
                  <a:lnTo>
                    <a:pt x="635794" y="776287"/>
                  </a:lnTo>
                  <a:lnTo>
                    <a:pt x="638175" y="795337"/>
                  </a:lnTo>
                  <a:lnTo>
                    <a:pt x="642938" y="809625"/>
                  </a:lnTo>
                  <a:lnTo>
                    <a:pt x="664369" y="821531"/>
                  </a:lnTo>
                  <a:lnTo>
                    <a:pt x="697707" y="835819"/>
                  </a:lnTo>
                  <a:lnTo>
                    <a:pt x="745332" y="864394"/>
                  </a:lnTo>
                  <a:lnTo>
                    <a:pt x="797719" y="902494"/>
                  </a:lnTo>
                  <a:lnTo>
                    <a:pt x="840582" y="942975"/>
                  </a:lnTo>
                  <a:lnTo>
                    <a:pt x="876300" y="981075"/>
                  </a:lnTo>
                  <a:lnTo>
                    <a:pt x="907257" y="1016794"/>
                  </a:lnTo>
                  <a:lnTo>
                    <a:pt x="1102519" y="1231106"/>
                  </a:lnTo>
                  <a:lnTo>
                    <a:pt x="1131094" y="1252537"/>
                  </a:lnTo>
                  <a:lnTo>
                    <a:pt x="1154907" y="1257300"/>
                  </a:lnTo>
                  <a:lnTo>
                    <a:pt x="1185863" y="1257300"/>
                  </a:lnTo>
                  <a:lnTo>
                    <a:pt x="1202532" y="1250156"/>
                  </a:lnTo>
                  <a:lnTo>
                    <a:pt x="1214438" y="1235869"/>
                  </a:lnTo>
                  <a:lnTo>
                    <a:pt x="1219200" y="1219200"/>
                  </a:lnTo>
                  <a:lnTo>
                    <a:pt x="1219200" y="1193006"/>
                  </a:lnTo>
                  <a:lnTo>
                    <a:pt x="1209675" y="1145381"/>
                  </a:lnTo>
                  <a:lnTo>
                    <a:pt x="1188244" y="1095375"/>
                  </a:lnTo>
                  <a:lnTo>
                    <a:pt x="1164432" y="1050131"/>
                  </a:lnTo>
                  <a:lnTo>
                    <a:pt x="1121569" y="995362"/>
                  </a:lnTo>
                  <a:lnTo>
                    <a:pt x="1078707" y="950119"/>
                  </a:lnTo>
                  <a:lnTo>
                    <a:pt x="1047750" y="923925"/>
                  </a:lnTo>
                  <a:lnTo>
                    <a:pt x="992982" y="885825"/>
                  </a:lnTo>
                  <a:lnTo>
                    <a:pt x="959644" y="864394"/>
                  </a:lnTo>
                  <a:lnTo>
                    <a:pt x="904875" y="835819"/>
                  </a:lnTo>
                  <a:lnTo>
                    <a:pt x="850107" y="809625"/>
                  </a:lnTo>
                  <a:lnTo>
                    <a:pt x="778669" y="781050"/>
                  </a:lnTo>
                  <a:lnTo>
                    <a:pt x="738188" y="766762"/>
                  </a:lnTo>
                  <a:lnTo>
                    <a:pt x="726282" y="762000"/>
                  </a:lnTo>
                  <a:lnTo>
                    <a:pt x="726282" y="754856"/>
                  </a:lnTo>
                  <a:lnTo>
                    <a:pt x="762000" y="711994"/>
                  </a:lnTo>
                  <a:lnTo>
                    <a:pt x="842963" y="626269"/>
                  </a:lnTo>
                  <a:lnTo>
                    <a:pt x="923925" y="540544"/>
                  </a:lnTo>
                  <a:lnTo>
                    <a:pt x="1014413" y="445294"/>
                  </a:lnTo>
                  <a:lnTo>
                    <a:pt x="1097757" y="357187"/>
                  </a:lnTo>
                  <a:lnTo>
                    <a:pt x="1116807" y="335756"/>
                  </a:lnTo>
                  <a:lnTo>
                    <a:pt x="1164432" y="319087"/>
                  </a:lnTo>
                  <a:lnTo>
                    <a:pt x="1193007" y="307181"/>
                  </a:lnTo>
                  <a:lnTo>
                    <a:pt x="1216819" y="290512"/>
                  </a:lnTo>
                  <a:lnTo>
                    <a:pt x="1228725" y="261937"/>
                  </a:lnTo>
                  <a:lnTo>
                    <a:pt x="1231107" y="242887"/>
                  </a:lnTo>
                  <a:lnTo>
                    <a:pt x="1223963" y="211931"/>
                  </a:lnTo>
                  <a:lnTo>
                    <a:pt x="1200150" y="171450"/>
                  </a:lnTo>
                  <a:lnTo>
                    <a:pt x="1154907" y="116681"/>
                  </a:lnTo>
                  <a:lnTo>
                    <a:pt x="1092994" y="54769"/>
                  </a:lnTo>
                  <a:lnTo>
                    <a:pt x="1057275" y="23812"/>
                  </a:lnTo>
                  <a:lnTo>
                    <a:pt x="1016794" y="0"/>
                  </a:lnTo>
                  <a:lnTo>
                    <a:pt x="1000125" y="0"/>
                  </a:lnTo>
                  <a:lnTo>
                    <a:pt x="976313" y="7144"/>
                  </a:lnTo>
                  <a:lnTo>
                    <a:pt x="902494" y="45244"/>
                  </a:lnTo>
                  <a:lnTo>
                    <a:pt x="835819" y="90487"/>
                  </a:lnTo>
                  <a:lnTo>
                    <a:pt x="723900" y="154781"/>
                  </a:lnTo>
                  <a:lnTo>
                    <a:pt x="623888" y="211931"/>
                  </a:lnTo>
                  <a:lnTo>
                    <a:pt x="495300" y="271462"/>
                  </a:lnTo>
                  <a:lnTo>
                    <a:pt x="419100" y="302419"/>
                  </a:lnTo>
                  <a:lnTo>
                    <a:pt x="342900" y="323850"/>
                  </a:lnTo>
                  <a:lnTo>
                    <a:pt x="290513" y="335756"/>
                  </a:lnTo>
                  <a:lnTo>
                    <a:pt x="254794" y="338137"/>
                  </a:lnTo>
                  <a:lnTo>
                    <a:pt x="223838" y="338137"/>
                  </a:lnTo>
                  <a:lnTo>
                    <a:pt x="180975" y="333375"/>
                  </a:lnTo>
                  <a:lnTo>
                    <a:pt x="135732" y="319087"/>
                  </a:lnTo>
                  <a:lnTo>
                    <a:pt x="95250" y="292894"/>
                  </a:lnTo>
                  <a:lnTo>
                    <a:pt x="61913" y="261937"/>
                  </a:lnTo>
                  <a:lnTo>
                    <a:pt x="35719" y="219075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45269"/>
                  </a:lnTo>
                  <a:lnTo>
                    <a:pt x="2382" y="280987"/>
                  </a:lnTo>
                  <a:lnTo>
                    <a:pt x="16669" y="319087"/>
                  </a:lnTo>
                  <a:lnTo>
                    <a:pt x="66675" y="419100"/>
                  </a:lnTo>
                  <a:lnTo>
                    <a:pt x="104775" y="483394"/>
                  </a:lnTo>
                  <a:lnTo>
                    <a:pt x="142875" y="528637"/>
                  </a:lnTo>
                  <a:lnTo>
                    <a:pt x="164307" y="550069"/>
                  </a:lnTo>
                  <a:lnTo>
                    <a:pt x="185738" y="566737"/>
                  </a:lnTo>
                  <a:lnTo>
                    <a:pt x="207169" y="576262"/>
                  </a:lnTo>
                  <a:lnTo>
                    <a:pt x="233363" y="578644"/>
                  </a:lnTo>
                  <a:lnTo>
                    <a:pt x="259557" y="571500"/>
                  </a:lnTo>
                  <a:lnTo>
                    <a:pt x="280988" y="552450"/>
                  </a:lnTo>
                  <a:lnTo>
                    <a:pt x="297657" y="535781"/>
                  </a:lnTo>
                  <a:lnTo>
                    <a:pt x="423863" y="473869"/>
                  </a:lnTo>
                  <a:lnTo>
                    <a:pt x="68341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9">
              <a:extLst>
                <a:ext uri="{FF2B5EF4-FFF2-40B4-BE49-F238E27FC236}">
                  <a16:creationId xmlns:a16="http://schemas.microsoft.com/office/drawing/2014/main" id="{E59FFB2F-1A1F-4591-B81D-55330B4323DC}"/>
                </a:ext>
              </a:extLst>
            </p:cNvPr>
            <p:cNvSpPr/>
            <p:nvPr/>
          </p:nvSpPr>
          <p:spPr>
            <a:xfrm>
              <a:off x="4078289" y="3595688"/>
              <a:ext cx="1158875" cy="584200"/>
            </a:xfrm>
            <a:custGeom>
              <a:avLst/>
              <a:gdLst>
                <a:gd name="connsiteX0" fmla="*/ 390525 w 1157288"/>
                <a:gd name="connsiteY0" fmla="*/ 385762 h 583406"/>
                <a:gd name="connsiteX1" fmla="*/ 516732 w 1157288"/>
                <a:gd name="connsiteY1" fmla="*/ 326231 h 583406"/>
                <a:gd name="connsiteX2" fmla="*/ 645319 w 1157288"/>
                <a:gd name="connsiteY2" fmla="*/ 257175 h 583406"/>
                <a:gd name="connsiteX3" fmla="*/ 742950 w 1157288"/>
                <a:gd name="connsiteY3" fmla="*/ 195262 h 583406"/>
                <a:gd name="connsiteX4" fmla="*/ 807244 w 1157288"/>
                <a:gd name="connsiteY4" fmla="*/ 145256 h 583406"/>
                <a:gd name="connsiteX5" fmla="*/ 831057 w 1157288"/>
                <a:gd name="connsiteY5" fmla="*/ 123825 h 583406"/>
                <a:gd name="connsiteX6" fmla="*/ 845344 w 1157288"/>
                <a:gd name="connsiteY6" fmla="*/ 107156 h 583406"/>
                <a:gd name="connsiteX7" fmla="*/ 854869 w 1157288"/>
                <a:gd name="connsiteY7" fmla="*/ 85725 h 583406"/>
                <a:gd name="connsiteX8" fmla="*/ 857250 w 1157288"/>
                <a:gd name="connsiteY8" fmla="*/ 66675 h 583406"/>
                <a:gd name="connsiteX9" fmla="*/ 852488 w 1157288"/>
                <a:gd name="connsiteY9" fmla="*/ 38100 h 583406"/>
                <a:gd name="connsiteX10" fmla="*/ 821532 w 1157288"/>
                <a:gd name="connsiteY10" fmla="*/ 0 h 583406"/>
                <a:gd name="connsiteX11" fmla="*/ 1157288 w 1157288"/>
                <a:gd name="connsiteY11" fmla="*/ 276225 h 583406"/>
                <a:gd name="connsiteX12" fmla="*/ 1135857 w 1157288"/>
                <a:gd name="connsiteY12" fmla="*/ 285750 h 583406"/>
                <a:gd name="connsiteX13" fmla="*/ 1100138 w 1157288"/>
                <a:gd name="connsiteY13" fmla="*/ 283368 h 583406"/>
                <a:gd name="connsiteX14" fmla="*/ 1076325 w 1157288"/>
                <a:gd name="connsiteY14" fmla="*/ 273843 h 583406"/>
                <a:gd name="connsiteX15" fmla="*/ 1038225 w 1157288"/>
                <a:gd name="connsiteY15" fmla="*/ 254793 h 583406"/>
                <a:gd name="connsiteX16" fmla="*/ 1012032 w 1157288"/>
                <a:gd name="connsiteY16" fmla="*/ 250031 h 583406"/>
                <a:gd name="connsiteX17" fmla="*/ 976313 w 1157288"/>
                <a:gd name="connsiteY17" fmla="*/ 254793 h 583406"/>
                <a:gd name="connsiteX18" fmla="*/ 933450 w 1157288"/>
                <a:gd name="connsiteY18" fmla="*/ 266700 h 583406"/>
                <a:gd name="connsiteX19" fmla="*/ 878682 w 1157288"/>
                <a:gd name="connsiteY19" fmla="*/ 297656 h 583406"/>
                <a:gd name="connsiteX20" fmla="*/ 769144 w 1157288"/>
                <a:gd name="connsiteY20" fmla="*/ 340518 h 583406"/>
                <a:gd name="connsiteX21" fmla="*/ 569119 w 1157288"/>
                <a:gd name="connsiteY21" fmla="*/ 421481 h 583406"/>
                <a:gd name="connsiteX22" fmla="*/ 316707 w 1157288"/>
                <a:gd name="connsiteY22" fmla="*/ 516731 h 583406"/>
                <a:gd name="connsiteX23" fmla="*/ 157163 w 1157288"/>
                <a:gd name="connsiteY23" fmla="*/ 583406 h 583406"/>
                <a:gd name="connsiteX24" fmla="*/ 4763 w 1157288"/>
                <a:gd name="connsiteY24" fmla="*/ 578643 h 583406"/>
                <a:gd name="connsiteX25" fmla="*/ 0 w 1157288"/>
                <a:gd name="connsiteY25" fmla="*/ 538162 h 583406"/>
                <a:gd name="connsiteX26" fmla="*/ 7144 w 1157288"/>
                <a:gd name="connsiteY26" fmla="*/ 521493 h 583406"/>
                <a:gd name="connsiteX27" fmla="*/ 69057 w 1157288"/>
                <a:gd name="connsiteY27" fmla="*/ 497681 h 583406"/>
                <a:gd name="connsiteX28" fmla="*/ 171450 w 1157288"/>
                <a:gd name="connsiteY28" fmla="*/ 466725 h 583406"/>
                <a:gd name="connsiteX29" fmla="*/ 209550 w 1157288"/>
                <a:gd name="connsiteY29" fmla="*/ 457200 h 583406"/>
                <a:gd name="connsiteX30" fmla="*/ 390525 w 1157288"/>
                <a:gd name="connsiteY30" fmla="*/ 3857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7288" h="583406">
                  <a:moveTo>
                    <a:pt x="390525" y="385762"/>
                  </a:moveTo>
                  <a:lnTo>
                    <a:pt x="516732" y="326231"/>
                  </a:lnTo>
                  <a:lnTo>
                    <a:pt x="645319" y="257175"/>
                  </a:lnTo>
                  <a:lnTo>
                    <a:pt x="742950" y="195262"/>
                  </a:lnTo>
                  <a:lnTo>
                    <a:pt x="807244" y="145256"/>
                  </a:lnTo>
                  <a:lnTo>
                    <a:pt x="831057" y="123825"/>
                  </a:lnTo>
                  <a:lnTo>
                    <a:pt x="845344" y="107156"/>
                  </a:lnTo>
                  <a:lnTo>
                    <a:pt x="854869" y="85725"/>
                  </a:lnTo>
                  <a:lnTo>
                    <a:pt x="857250" y="66675"/>
                  </a:lnTo>
                  <a:lnTo>
                    <a:pt x="852488" y="38100"/>
                  </a:lnTo>
                  <a:lnTo>
                    <a:pt x="821532" y="0"/>
                  </a:lnTo>
                  <a:lnTo>
                    <a:pt x="1157288" y="276225"/>
                  </a:lnTo>
                  <a:lnTo>
                    <a:pt x="1135857" y="285750"/>
                  </a:lnTo>
                  <a:lnTo>
                    <a:pt x="1100138" y="283368"/>
                  </a:lnTo>
                  <a:lnTo>
                    <a:pt x="1076325" y="273843"/>
                  </a:lnTo>
                  <a:lnTo>
                    <a:pt x="1038225" y="254793"/>
                  </a:lnTo>
                  <a:lnTo>
                    <a:pt x="1012032" y="250031"/>
                  </a:lnTo>
                  <a:lnTo>
                    <a:pt x="976313" y="254793"/>
                  </a:lnTo>
                  <a:lnTo>
                    <a:pt x="933450" y="266700"/>
                  </a:lnTo>
                  <a:lnTo>
                    <a:pt x="878682" y="297656"/>
                  </a:lnTo>
                  <a:lnTo>
                    <a:pt x="769144" y="340518"/>
                  </a:lnTo>
                  <a:lnTo>
                    <a:pt x="569119" y="421481"/>
                  </a:lnTo>
                  <a:lnTo>
                    <a:pt x="316707" y="516731"/>
                  </a:lnTo>
                  <a:lnTo>
                    <a:pt x="157163" y="583406"/>
                  </a:lnTo>
                  <a:lnTo>
                    <a:pt x="4763" y="578643"/>
                  </a:lnTo>
                  <a:lnTo>
                    <a:pt x="0" y="538162"/>
                  </a:lnTo>
                  <a:lnTo>
                    <a:pt x="7144" y="521493"/>
                  </a:lnTo>
                  <a:lnTo>
                    <a:pt x="69057" y="497681"/>
                  </a:lnTo>
                  <a:lnTo>
                    <a:pt x="171450" y="466725"/>
                  </a:lnTo>
                  <a:lnTo>
                    <a:pt x="209550" y="457200"/>
                  </a:lnTo>
                  <a:lnTo>
                    <a:pt x="39052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0">
              <a:extLst>
                <a:ext uri="{FF2B5EF4-FFF2-40B4-BE49-F238E27FC236}">
                  <a16:creationId xmlns:a16="http://schemas.microsoft.com/office/drawing/2014/main" id="{EE7E5BFB-4262-4A3A-8825-A20AA18C64D0}"/>
                </a:ext>
              </a:extLst>
            </p:cNvPr>
            <p:cNvSpPr/>
            <p:nvPr/>
          </p:nvSpPr>
          <p:spPr>
            <a:xfrm>
              <a:off x="4084638" y="4098926"/>
              <a:ext cx="4316412" cy="423863"/>
            </a:xfrm>
            <a:custGeom>
              <a:avLst/>
              <a:gdLst>
                <a:gd name="connsiteX0" fmla="*/ 1917063 w 4317804"/>
                <a:gd name="connsiteY0" fmla="*/ 81201 h 423660"/>
                <a:gd name="connsiteX1" fmla="*/ 1652275 w 4317804"/>
                <a:gd name="connsiteY1" fmla="*/ 63549 h 423660"/>
                <a:gd name="connsiteX2" fmla="*/ 1366304 w 4317804"/>
                <a:gd name="connsiteY2" fmla="*/ 42366 h 423660"/>
                <a:gd name="connsiteX3" fmla="*/ 1119169 w 4317804"/>
                <a:gd name="connsiteY3" fmla="*/ 28244 h 423660"/>
                <a:gd name="connsiteX4" fmla="*/ 924992 w 4317804"/>
                <a:gd name="connsiteY4" fmla="*/ 14122 h 423660"/>
                <a:gd name="connsiteX5" fmla="*/ 787302 w 4317804"/>
                <a:gd name="connsiteY5" fmla="*/ 3530 h 423660"/>
                <a:gd name="connsiteX6" fmla="*/ 706100 w 4317804"/>
                <a:gd name="connsiteY6" fmla="*/ 0 h 423660"/>
                <a:gd name="connsiteX7" fmla="*/ 600185 w 4317804"/>
                <a:gd name="connsiteY7" fmla="*/ 0 h 423660"/>
                <a:gd name="connsiteX8" fmla="*/ 413069 w 4317804"/>
                <a:gd name="connsiteY8" fmla="*/ 7061 h 423660"/>
                <a:gd name="connsiteX9" fmla="*/ 7061 w 4317804"/>
                <a:gd name="connsiteY9" fmla="*/ 21183 h 423660"/>
                <a:gd name="connsiteX10" fmla="*/ 0 w 4317804"/>
                <a:gd name="connsiteY10" fmla="*/ 52957 h 423660"/>
                <a:gd name="connsiteX11" fmla="*/ 0 w 4317804"/>
                <a:gd name="connsiteY11" fmla="*/ 98854 h 423660"/>
                <a:gd name="connsiteX12" fmla="*/ 3531 w 4317804"/>
                <a:gd name="connsiteY12" fmla="*/ 130628 h 423660"/>
                <a:gd name="connsiteX13" fmla="*/ 10592 w 4317804"/>
                <a:gd name="connsiteY13" fmla="*/ 165933 h 423660"/>
                <a:gd name="connsiteX14" fmla="*/ 17653 w 4317804"/>
                <a:gd name="connsiteY14" fmla="*/ 187116 h 423660"/>
                <a:gd name="connsiteX15" fmla="*/ 31775 w 4317804"/>
                <a:gd name="connsiteY15" fmla="*/ 211830 h 423660"/>
                <a:gd name="connsiteX16" fmla="*/ 49427 w 4317804"/>
                <a:gd name="connsiteY16" fmla="*/ 222421 h 423660"/>
                <a:gd name="connsiteX17" fmla="*/ 67080 w 4317804"/>
                <a:gd name="connsiteY17" fmla="*/ 222421 h 423660"/>
                <a:gd name="connsiteX18" fmla="*/ 95324 w 4317804"/>
                <a:gd name="connsiteY18" fmla="*/ 208299 h 423660"/>
                <a:gd name="connsiteX19" fmla="*/ 155342 w 4317804"/>
                <a:gd name="connsiteY19" fmla="*/ 187116 h 423660"/>
                <a:gd name="connsiteX20" fmla="*/ 314215 w 4317804"/>
                <a:gd name="connsiteY20" fmla="*/ 151811 h 423660"/>
                <a:gd name="connsiteX21" fmla="*/ 406008 w 4317804"/>
                <a:gd name="connsiteY21" fmla="*/ 134159 h 423660"/>
                <a:gd name="connsiteX22" fmla="*/ 522514 w 4317804"/>
                <a:gd name="connsiteY22" fmla="*/ 120037 h 423660"/>
                <a:gd name="connsiteX23" fmla="*/ 603716 w 4317804"/>
                <a:gd name="connsiteY23" fmla="*/ 112976 h 423660"/>
                <a:gd name="connsiteX24" fmla="*/ 695509 w 4317804"/>
                <a:gd name="connsiteY24" fmla="*/ 112976 h 423660"/>
                <a:gd name="connsiteX25" fmla="*/ 854382 w 4317804"/>
                <a:gd name="connsiteY25" fmla="*/ 130628 h 423660"/>
                <a:gd name="connsiteX26" fmla="*/ 1309816 w 4317804"/>
                <a:gd name="connsiteY26" fmla="*/ 183586 h 423660"/>
                <a:gd name="connsiteX27" fmla="*/ 1839392 w 4317804"/>
                <a:gd name="connsiteY27" fmla="*/ 243604 h 423660"/>
                <a:gd name="connsiteX28" fmla="*/ 2284235 w 4317804"/>
                <a:gd name="connsiteY28" fmla="*/ 293031 h 423660"/>
                <a:gd name="connsiteX29" fmla="*/ 2799688 w 4317804"/>
                <a:gd name="connsiteY29" fmla="*/ 349519 h 423660"/>
                <a:gd name="connsiteX30" fmla="*/ 3110372 w 4317804"/>
                <a:gd name="connsiteY30" fmla="*/ 381294 h 423660"/>
                <a:gd name="connsiteX31" fmla="*/ 3466953 w 4317804"/>
                <a:gd name="connsiteY31" fmla="*/ 420129 h 423660"/>
                <a:gd name="connsiteX32" fmla="*/ 3526972 w 4317804"/>
                <a:gd name="connsiteY32" fmla="*/ 423660 h 423660"/>
                <a:gd name="connsiteX33" fmla="*/ 3586990 w 4317804"/>
                <a:gd name="connsiteY33" fmla="*/ 416599 h 423660"/>
                <a:gd name="connsiteX34" fmla="*/ 3745863 w 4317804"/>
                <a:gd name="connsiteY34" fmla="*/ 363641 h 423660"/>
                <a:gd name="connsiteX35" fmla="*/ 3940040 w 4317804"/>
                <a:gd name="connsiteY35" fmla="*/ 289501 h 423660"/>
                <a:gd name="connsiteX36" fmla="*/ 4162462 w 4317804"/>
                <a:gd name="connsiteY36" fmla="*/ 208299 h 423660"/>
                <a:gd name="connsiteX37" fmla="*/ 4286029 w 4317804"/>
                <a:gd name="connsiteY37" fmla="*/ 158872 h 423660"/>
                <a:gd name="connsiteX38" fmla="*/ 4307212 w 4317804"/>
                <a:gd name="connsiteY38" fmla="*/ 144750 h 423660"/>
                <a:gd name="connsiteX39" fmla="*/ 4317804 w 4317804"/>
                <a:gd name="connsiteY39" fmla="*/ 130628 h 423660"/>
                <a:gd name="connsiteX40" fmla="*/ 4310743 w 4317804"/>
                <a:gd name="connsiteY40" fmla="*/ 120037 h 423660"/>
                <a:gd name="connsiteX41" fmla="*/ 4286029 w 4317804"/>
                <a:gd name="connsiteY41" fmla="*/ 112976 h 423660"/>
                <a:gd name="connsiteX42" fmla="*/ 4180114 w 4317804"/>
                <a:gd name="connsiteY42" fmla="*/ 112976 h 423660"/>
                <a:gd name="connsiteX43" fmla="*/ 3971815 w 4317804"/>
                <a:gd name="connsiteY43" fmla="*/ 123567 h 423660"/>
                <a:gd name="connsiteX44" fmla="*/ 3682314 w 4317804"/>
                <a:gd name="connsiteY44" fmla="*/ 141220 h 423660"/>
                <a:gd name="connsiteX45" fmla="*/ 3322202 w 4317804"/>
                <a:gd name="connsiteY45" fmla="*/ 155342 h 423660"/>
                <a:gd name="connsiteX46" fmla="*/ 3060945 w 4317804"/>
                <a:gd name="connsiteY46" fmla="*/ 155342 h 423660"/>
                <a:gd name="connsiteX47" fmla="*/ 2834993 w 4317804"/>
                <a:gd name="connsiteY47" fmla="*/ 141220 h 423660"/>
                <a:gd name="connsiteX48" fmla="*/ 2545492 w 4317804"/>
                <a:gd name="connsiteY48" fmla="*/ 123567 h 423660"/>
                <a:gd name="connsiteX49" fmla="*/ 2248930 w 4317804"/>
                <a:gd name="connsiteY49" fmla="*/ 105915 h 423660"/>
                <a:gd name="connsiteX50" fmla="*/ 1917063 w 4317804"/>
                <a:gd name="connsiteY50" fmla="*/ 81201 h 42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17804" h="423660">
                  <a:moveTo>
                    <a:pt x="1917063" y="81201"/>
                  </a:moveTo>
                  <a:lnTo>
                    <a:pt x="1652275" y="63549"/>
                  </a:lnTo>
                  <a:lnTo>
                    <a:pt x="1366304" y="42366"/>
                  </a:lnTo>
                  <a:lnTo>
                    <a:pt x="1119169" y="28244"/>
                  </a:lnTo>
                  <a:lnTo>
                    <a:pt x="924992" y="14122"/>
                  </a:lnTo>
                  <a:lnTo>
                    <a:pt x="787302" y="3530"/>
                  </a:lnTo>
                  <a:lnTo>
                    <a:pt x="706100" y="0"/>
                  </a:lnTo>
                  <a:lnTo>
                    <a:pt x="600185" y="0"/>
                  </a:lnTo>
                  <a:lnTo>
                    <a:pt x="413069" y="7061"/>
                  </a:lnTo>
                  <a:lnTo>
                    <a:pt x="7061" y="21183"/>
                  </a:lnTo>
                  <a:lnTo>
                    <a:pt x="0" y="52957"/>
                  </a:lnTo>
                  <a:lnTo>
                    <a:pt x="0" y="98854"/>
                  </a:lnTo>
                  <a:lnTo>
                    <a:pt x="3531" y="130628"/>
                  </a:lnTo>
                  <a:lnTo>
                    <a:pt x="10592" y="165933"/>
                  </a:lnTo>
                  <a:lnTo>
                    <a:pt x="17653" y="187116"/>
                  </a:lnTo>
                  <a:lnTo>
                    <a:pt x="31775" y="211830"/>
                  </a:lnTo>
                  <a:lnTo>
                    <a:pt x="49427" y="222421"/>
                  </a:lnTo>
                  <a:lnTo>
                    <a:pt x="67080" y="222421"/>
                  </a:lnTo>
                  <a:lnTo>
                    <a:pt x="95324" y="208299"/>
                  </a:lnTo>
                  <a:lnTo>
                    <a:pt x="155342" y="187116"/>
                  </a:lnTo>
                  <a:lnTo>
                    <a:pt x="314215" y="151811"/>
                  </a:lnTo>
                  <a:lnTo>
                    <a:pt x="406008" y="134159"/>
                  </a:lnTo>
                  <a:lnTo>
                    <a:pt x="522514" y="120037"/>
                  </a:lnTo>
                  <a:lnTo>
                    <a:pt x="603716" y="112976"/>
                  </a:lnTo>
                  <a:lnTo>
                    <a:pt x="695509" y="112976"/>
                  </a:lnTo>
                  <a:lnTo>
                    <a:pt x="854382" y="130628"/>
                  </a:lnTo>
                  <a:lnTo>
                    <a:pt x="1309816" y="183586"/>
                  </a:lnTo>
                  <a:lnTo>
                    <a:pt x="1839392" y="243604"/>
                  </a:lnTo>
                  <a:lnTo>
                    <a:pt x="2284235" y="293031"/>
                  </a:lnTo>
                  <a:lnTo>
                    <a:pt x="2799688" y="349519"/>
                  </a:lnTo>
                  <a:lnTo>
                    <a:pt x="3110372" y="381294"/>
                  </a:lnTo>
                  <a:lnTo>
                    <a:pt x="3466953" y="420129"/>
                  </a:lnTo>
                  <a:lnTo>
                    <a:pt x="3526972" y="423660"/>
                  </a:lnTo>
                  <a:lnTo>
                    <a:pt x="3586990" y="416599"/>
                  </a:lnTo>
                  <a:lnTo>
                    <a:pt x="3745863" y="363641"/>
                  </a:lnTo>
                  <a:lnTo>
                    <a:pt x="3940040" y="289501"/>
                  </a:lnTo>
                  <a:lnTo>
                    <a:pt x="4162462" y="208299"/>
                  </a:lnTo>
                  <a:lnTo>
                    <a:pt x="4286029" y="158872"/>
                  </a:lnTo>
                  <a:lnTo>
                    <a:pt x="4307212" y="144750"/>
                  </a:lnTo>
                  <a:lnTo>
                    <a:pt x="4317804" y="130628"/>
                  </a:lnTo>
                  <a:lnTo>
                    <a:pt x="4310743" y="120037"/>
                  </a:lnTo>
                  <a:lnTo>
                    <a:pt x="4286029" y="112976"/>
                  </a:lnTo>
                  <a:lnTo>
                    <a:pt x="4180114" y="112976"/>
                  </a:lnTo>
                  <a:lnTo>
                    <a:pt x="3971815" y="123567"/>
                  </a:lnTo>
                  <a:lnTo>
                    <a:pt x="3682314" y="141220"/>
                  </a:lnTo>
                  <a:lnTo>
                    <a:pt x="3322202" y="155342"/>
                  </a:lnTo>
                  <a:lnTo>
                    <a:pt x="3060945" y="155342"/>
                  </a:lnTo>
                  <a:lnTo>
                    <a:pt x="2834993" y="141220"/>
                  </a:lnTo>
                  <a:lnTo>
                    <a:pt x="2545492" y="123567"/>
                  </a:lnTo>
                  <a:lnTo>
                    <a:pt x="2248930" y="105915"/>
                  </a:lnTo>
                  <a:lnTo>
                    <a:pt x="1917063" y="812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3">
              <a:extLst>
                <a:ext uri="{FF2B5EF4-FFF2-40B4-BE49-F238E27FC236}">
                  <a16:creationId xmlns:a16="http://schemas.microsoft.com/office/drawing/2014/main" id="{ABA96FD1-B80C-4732-9C60-165F7162BBC3}"/>
                </a:ext>
              </a:extLst>
            </p:cNvPr>
            <p:cNvSpPr/>
            <p:nvPr/>
          </p:nvSpPr>
          <p:spPr>
            <a:xfrm>
              <a:off x="6570664" y="4524376"/>
              <a:ext cx="485775" cy="1681163"/>
            </a:xfrm>
            <a:custGeom>
              <a:avLst/>
              <a:gdLst>
                <a:gd name="connsiteX0" fmla="*/ 209550 w 485775"/>
                <a:gd name="connsiteY0" fmla="*/ 733425 h 1681163"/>
                <a:gd name="connsiteX1" fmla="*/ 211931 w 485775"/>
                <a:gd name="connsiteY1" fmla="*/ 442913 h 1681163"/>
                <a:gd name="connsiteX2" fmla="*/ 207169 w 485775"/>
                <a:gd name="connsiteY2" fmla="*/ 273844 h 1681163"/>
                <a:gd name="connsiteX3" fmla="*/ 197644 w 485775"/>
                <a:gd name="connsiteY3" fmla="*/ 235744 h 1681163"/>
                <a:gd name="connsiteX4" fmla="*/ 171450 w 485775"/>
                <a:gd name="connsiteY4" fmla="*/ 190500 h 1681163"/>
                <a:gd name="connsiteX5" fmla="*/ 150019 w 485775"/>
                <a:gd name="connsiteY5" fmla="*/ 161925 h 1681163"/>
                <a:gd name="connsiteX6" fmla="*/ 119062 w 485775"/>
                <a:gd name="connsiteY6" fmla="*/ 130969 h 1681163"/>
                <a:gd name="connsiteX7" fmla="*/ 80962 w 485775"/>
                <a:gd name="connsiteY7" fmla="*/ 100013 h 1681163"/>
                <a:gd name="connsiteX8" fmla="*/ 42862 w 485775"/>
                <a:gd name="connsiteY8" fmla="*/ 73819 h 1681163"/>
                <a:gd name="connsiteX9" fmla="*/ 26194 w 485775"/>
                <a:gd name="connsiteY9" fmla="*/ 61913 h 1681163"/>
                <a:gd name="connsiteX10" fmla="*/ 7144 w 485775"/>
                <a:gd name="connsiteY10" fmla="*/ 42863 h 1681163"/>
                <a:gd name="connsiteX11" fmla="*/ 0 w 485775"/>
                <a:gd name="connsiteY11" fmla="*/ 21431 h 1681163"/>
                <a:gd name="connsiteX12" fmla="*/ 9525 w 485775"/>
                <a:gd name="connsiteY12" fmla="*/ 7144 h 1681163"/>
                <a:gd name="connsiteX13" fmla="*/ 30956 w 485775"/>
                <a:gd name="connsiteY13" fmla="*/ 0 h 1681163"/>
                <a:gd name="connsiteX14" fmla="*/ 80962 w 485775"/>
                <a:gd name="connsiteY14" fmla="*/ 0 h 1681163"/>
                <a:gd name="connsiteX15" fmla="*/ 161925 w 485775"/>
                <a:gd name="connsiteY15" fmla="*/ 7144 h 1681163"/>
                <a:gd name="connsiteX16" fmla="*/ 238125 w 485775"/>
                <a:gd name="connsiteY16" fmla="*/ 23813 h 1681163"/>
                <a:gd name="connsiteX17" fmla="*/ 292894 w 485775"/>
                <a:gd name="connsiteY17" fmla="*/ 40481 h 1681163"/>
                <a:gd name="connsiteX18" fmla="*/ 364331 w 485775"/>
                <a:gd name="connsiteY18" fmla="*/ 69056 h 1681163"/>
                <a:gd name="connsiteX19" fmla="*/ 423862 w 485775"/>
                <a:gd name="connsiteY19" fmla="*/ 102394 h 1681163"/>
                <a:gd name="connsiteX20" fmla="*/ 452437 w 485775"/>
                <a:gd name="connsiteY20" fmla="*/ 123825 h 1681163"/>
                <a:gd name="connsiteX21" fmla="*/ 466725 w 485775"/>
                <a:gd name="connsiteY21" fmla="*/ 138113 h 1681163"/>
                <a:gd name="connsiteX22" fmla="*/ 478631 w 485775"/>
                <a:gd name="connsiteY22" fmla="*/ 159544 h 1681163"/>
                <a:gd name="connsiteX23" fmla="*/ 485775 w 485775"/>
                <a:gd name="connsiteY23" fmla="*/ 183356 h 1681163"/>
                <a:gd name="connsiteX24" fmla="*/ 485775 w 485775"/>
                <a:gd name="connsiteY24" fmla="*/ 214313 h 1681163"/>
                <a:gd name="connsiteX25" fmla="*/ 481012 w 485775"/>
                <a:gd name="connsiteY25" fmla="*/ 238125 h 1681163"/>
                <a:gd name="connsiteX26" fmla="*/ 459581 w 485775"/>
                <a:gd name="connsiteY26" fmla="*/ 292894 h 1681163"/>
                <a:gd name="connsiteX27" fmla="*/ 433387 w 485775"/>
                <a:gd name="connsiteY27" fmla="*/ 438150 h 1681163"/>
                <a:gd name="connsiteX28" fmla="*/ 433387 w 485775"/>
                <a:gd name="connsiteY28" fmla="*/ 623888 h 1681163"/>
                <a:gd name="connsiteX29" fmla="*/ 433387 w 485775"/>
                <a:gd name="connsiteY29" fmla="*/ 907256 h 1681163"/>
                <a:gd name="connsiteX30" fmla="*/ 433387 w 485775"/>
                <a:gd name="connsiteY30" fmla="*/ 1052513 h 1681163"/>
                <a:gd name="connsiteX31" fmla="*/ 435769 w 485775"/>
                <a:gd name="connsiteY31" fmla="*/ 1126331 h 1681163"/>
                <a:gd name="connsiteX32" fmla="*/ 440531 w 485775"/>
                <a:gd name="connsiteY32" fmla="*/ 1197769 h 1681163"/>
                <a:gd name="connsiteX33" fmla="*/ 445294 w 485775"/>
                <a:gd name="connsiteY33" fmla="*/ 1252538 h 1681163"/>
                <a:gd name="connsiteX34" fmla="*/ 452437 w 485775"/>
                <a:gd name="connsiteY34" fmla="*/ 1302544 h 1681163"/>
                <a:gd name="connsiteX35" fmla="*/ 457200 w 485775"/>
                <a:gd name="connsiteY35" fmla="*/ 1338263 h 1681163"/>
                <a:gd name="connsiteX36" fmla="*/ 450056 w 485775"/>
                <a:gd name="connsiteY36" fmla="*/ 1393031 h 1681163"/>
                <a:gd name="connsiteX37" fmla="*/ 433387 w 485775"/>
                <a:gd name="connsiteY37" fmla="*/ 1452563 h 1681163"/>
                <a:gd name="connsiteX38" fmla="*/ 407194 w 485775"/>
                <a:gd name="connsiteY38" fmla="*/ 1516856 h 1681163"/>
                <a:gd name="connsiteX39" fmla="*/ 383381 w 485775"/>
                <a:gd name="connsiteY39" fmla="*/ 1557338 h 1681163"/>
                <a:gd name="connsiteX40" fmla="*/ 347662 w 485775"/>
                <a:gd name="connsiteY40" fmla="*/ 1600200 h 1681163"/>
                <a:gd name="connsiteX41" fmla="*/ 311944 w 485775"/>
                <a:gd name="connsiteY41" fmla="*/ 1628775 h 1681163"/>
                <a:gd name="connsiteX42" fmla="*/ 266700 w 485775"/>
                <a:gd name="connsiteY42" fmla="*/ 1659731 h 1681163"/>
                <a:gd name="connsiteX43" fmla="*/ 242887 w 485775"/>
                <a:gd name="connsiteY43" fmla="*/ 1676400 h 1681163"/>
                <a:gd name="connsiteX44" fmla="*/ 226219 w 485775"/>
                <a:gd name="connsiteY44" fmla="*/ 1681163 h 1681163"/>
                <a:gd name="connsiteX45" fmla="*/ 207169 w 485775"/>
                <a:gd name="connsiteY45" fmla="*/ 1678781 h 1681163"/>
                <a:gd name="connsiteX46" fmla="*/ 190500 w 485775"/>
                <a:gd name="connsiteY46" fmla="*/ 1666875 h 1681163"/>
                <a:gd name="connsiteX47" fmla="*/ 171450 w 485775"/>
                <a:gd name="connsiteY47" fmla="*/ 1635919 h 1681163"/>
                <a:gd name="connsiteX48" fmla="*/ 207169 w 485775"/>
                <a:gd name="connsiteY48" fmla="*/ 1197769 h 1681163"/>
                <a:gd name="connsiteX49" fmla="*/ 211931 w 485775"/>
                <a:gd name="connsiteY49" fmla="*/ 1138238 h 1681163"/>
                <a:gd name="connsiteX50" fmla="*/ 209550 w 485775"/>
                <a:gd name="connsiteY50" fmla="*/ 733425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5775" h="1681163">
                  <a:moveTo>
                    <a:pt x="209550" y="733425"/>
                  </a:moveTo>
                  <a:cubicBezTo>
                    <a:pt x="210344" y="636588"/>
                    <a:pt x="211137" y="539750"/>
                    <a:pt x="211931" y="442913"/>
                  </a:cubicBezTo>
                  <a:lnTo>
                    <a:pt x="207169" y="273844"/>
                  </a:lnTo>
                  <a:lnTo>
                    <a:pt x="197644" y="235744"/>
                  </a:lnTo>
                  <a:lnTo>
                    <a:pt x="171450" y="190500"/>
                  </a:lnTo>
                  <a:lnTo>
                    <a:pt x="150019" y="161925"/>
                  </a:lnTo>
                  <a:lnTo>
                    <a:pt x="119062" y="130969"/>
                  </a:lnTo>
                  <a:lnTo>
                    <a:pt x="80962" y="100013"/>
                  </a:lnTo>
                  <a:lnTo>
                    <a:pt x="42862" y="73819"/>
                  </a:lnTo>
                  <a:lnTo>
                    <a:pt x="26194" y="61913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80962" y="0"/>
                  </a:lnTo>
                  <a:lnTo>
                    <a:pt x="161925" y="7144"/>
                  </a:lnTo>
                  <a:lnTo>
                    <a:pt x="238125" y="23813"/>
                  </a:lnTo>
                  <a:lnTo>
                    <a:pt x="292894" y="40481"/>
                  </a:lnTo>
                  <a:lnTo>
                    <a:pt x="364331" y="69056"/>
                  </a:lnTo>
                  <a:lnTo>
                    <a:pt x="423862" y="102394"/>
                  </a:lnTo>
                  <a:lnTo>
                    <a:pt x="452437" y="123825"/>
                  </a:lnTo>
                  <a:lnTo>
                    <a:pt x="466725" y="138113"/>
                  </a:lnTo>
                  <a:lnTo>
                    <a:pt x="478631" y="159544"/>
                  </a:lnTo>
                  <a:lnTo>
                    <a:pt x="485775" y="183356"/>
                  </a:lnTo>
                  <a:lnTo>
                    <a:pt x="485775" y="214313"/>
                  </a:lnTo>
                  <a:lnTo>
                    <a:pt x="481012" y="238125"/>
                  </a:lnTo>
                  <a:lnTo>
                    <a:pt x="459581" y="292894"/>
                  </a:lnTo>
                  <a:lnTo>
                    <a:pt x="433387" y="438150"/>
                  </a:lnTo>
                  <a:lnTo>
                    <a:pt x="433387" y="623888"/>
                  </a:lnTo>
                  <a:lnTo>
                    <a:pt x="433387" y="907256"/>
                  </a:lnTo>
                  <a:lnTo>
                    <a:pt x="433387" y="1052513"/>
                  </a:lnTo>
                  <a:lnTo>
                    <a:pt x="435769" y="1126331"/>
                  </a:lnTo>
                  <a:lnTo>
                    <a:pt x="440531" y="1197769"/>
                  </a:lnTo>
                  <a:lnTo>
                    <a:pt x="445294" y="1252538"/>
                  </a:lnTo>
                  <a:lnTo>
                    <a:pt x="452437" y="1302544"/>
                  </a:lnTo>
                  <a:lnTo>
                    <a:pt x="457200" y="1338263"/>
                  </a:lnTo>
                  <a:lnTo>
                    <a:pt x="450056" y="1393031"/>
                  </a:lnTo>
                  <a:lnTo>
                    <a:pt x="433387" y="1452563"/>
                  </a:lnTo>
                  <a:lnTo>
                    <a:pt x="407194" y="1516856"/>
                  </a:lnTo>
                  <a:lnTo>
                    <a:pt x="383381" y="1557338"/>
                  </a:lnTo>
                  <a:lnTo>
                    <a:pt x="347662" y="1600200"/>
                  </a:lnTo>
                  <a:lnTo>
                    <a:pt x="311944" y="1628775"/>
                  </a:lnTo>
                  <a:lnTo>
                    <a:pt x="266700" y="1659731"/>
                  </a:lnTo>
                  <a:lnTo>
                    <a:pt x="242887" y="1676400"/>
                  </a:lnTo>
                  <a:lnTo>
                    <a:pt x="226219" y="1681163"/>
                  </a:lnTo>
                  <a:lnTo>
                    <a:pt x="207169" y="1678781"/>
                  </a:lnTo>
                  <a:lnTo>
                    <a:pt x="190500" y="1666875"/>
                  </a:lnTo>
                  <a:lnTo>
                    <a:pt x="171450" y="1635919"/>
                  </a:lnTo>
                  <a:lnTo>
                    <a:pt x="207169" y="1197769"/>
                  </a:lnTo>
                  <a:lnTo>
                    <a:pt x="211931" y="1138238"/>
                  </a:lnTo>
                  <a:cubicBezTo>
                    <a:pt x="211137" y="1014413"/>
                    <a:pt x="210344" y="890588"/>
                    <a:pt x="209550" y="733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44">
              <a:extLst>
                <a:ext uri="{FF2B5EF4-FFF2-40B4-BE49-F238E27FC236}">
                  <a16:creationId xmlns:a16="http://schemas.microsoft.com/office/drawing/2014/main" id="{F400D2AE-CE44-4608-AA1F-EA603A6A6591}"/>
                </a:ext>
              </a:extLst>
            </p:cNvPr>
            <p:cNvSpPr/>
            <p:nvPr/>
          </p:nvSpPr>
          <p:spPr>
            <a:xfrm>
              <a:off x="6186489" y="5657851"/>
              <a:ext cx="642937" cy="544513"/>
            </a:xfrm>
            <a:custGeom>
              <a:avLst/>
              <a:gdLst>
                <a:gd name="connsiteX0" fmla="*/ 257175 w 642937"/>
                <a:gd name="connsiteY0" fmla="*/ 61913 h 545306"/>
                <a:gd name="connsiteX1" fmla="*/ 161925 w 642937"/>
                <a:gd name="connsiteY1" fmla="*/ 35719 h 545306"/>
                <a:gd name="connsiteX2" fmla="*/ 73818 w 642937"/>
                <a:gd name="connsiteY2" fmla="*/ 9525 h 545306"/>
                <a:gd name="connsiteX3" fmla="*/ 30956 w 642937"/>
                <a:gd name="connsiteY3" fmla="*/ 0 h 545306"/>
                <a:gd name="connsiteX4" fmla="*/ 9525 w 642937"/>
                <a:gd name="connsiteY4" fmla="*/ 0 h 545306"/>
                <a:gd name="connsiteX5" fmla="*/ 0 w 642937"/>
                <a:gd name="connsiteY5" fmla="*/ 7144 h 545306"/>
                <a:gd name="connsiteX6" fmla="*/ 4762 w 642937"/>
                <a:gd name="connsiteY6" fmla="*/ 19050 h 545306"/>
                <a:gd name="connsiteX7" fmla="*/ 40481 w 642937"/>
                <a:gd name="connsiteY7" fmla="*/ 52388 h 545306"/>
                <a:gd name="connsiteX8" fmla="*/ 126206 w 642937"/>
                <a:gd name="connsiteY8" fmla="*/ 102394 h 545306"/>
                <a:gd name="connsiteX9" fmla="*/ 207168 w 642937"/>
                <a:gd name="connsiteY9" fmla="*/ 157163 h 545306"/>
                <a:gd name="connsiteX10" fmla="*/ 285750 w 642937"/>
                <a:gd name="connsiteY10" fmla="*/ 214313 h 545306"/>
                <a:gd name="connsiteX11" fmla="*/ 338137 w 642937"/>
                <a:gd name="connsiteY11" fmla="*/ 257175 h 545306"/>
                <a:gd name="connsiteX12" fmla="*/ 409575 w 642937"/>
                <a:gd name="connsiteY12" fmla="*/ 321469 h 545306"/>
                <a:gd name="connsiteX13" fmla="*/ 469106 w 642937"/>
                <a:gd name="connsiteY13" fmla="*/ 385763 h 545306"/>
                <a:gd name="connsiteX14" fmla="*/ 511968 w 642937"/>
                <a:gd name="connsiteY14" fmla="*/ 435769 h 545306"/>
                <a:gd name="connsiteX15" fmla="*/ 557212 w 642937"/>
                <a:gd name="connsiteY15" fmla="*/ 507206 h 545306"/>
                <a:gd name="connsiteX16" fmla="*/ 583406 w 642937"/>
                <a:gd name="connsiteY16" fmla="*/ 540544 h 545306"/>
                <a:gd name="connsiteX17" fmla="*/ 609600 w 642937"/>
                <a:gd name="connsiteY17" fmla="*/ 545306 h 545306"/>
                <a:gd name="connsiteX18" fmla="*/ 642937 w 642937"/>
                <a:gd name="connsiteY18" fmla="*/ 528638 h 545306"/>
                <a:gd name="connsiteX19" fmla="*/ 595312 w 642937"/>
                <a:gd name="connsiteY19" fmla="*/ 38100 h 545306"/>
                <a:gd name="connsiteX20" fmla="*/ 585787 w 642937"/>
                <a:gd name="connsiteY20" fmla="*/ 80963 h 545306"/>
                <a:gd name="connsiteX21" fmla="*/ 571500 w 642937"/>
                <a:gd name="connsiteY21" fmla="*/ 102394 h 545306"/>
                <a:gd name="connsiteX22" fmla="*/ 545306 w 642937"/>
                <a:gd name="connsiteY22" fmla="*/ 121444 h 545306"/>
                <a:gd name="connsiteX23" fmla="*/ 519112 w 642937"/>
                <a:gd name="connsiteY23" fmla="*/ 128588 h 545306"/>
                <a:gd name="connsiteX24" fmla="*/ 473868 w 642937"/>
                <a:gd name="connsiteY24" fmla="*/ 123825 h 545306"/>
                <a:gd name="connsiteX25" fmla="*/ 414337 w 642937"/>
                <a:gd name="connsiteY25" fmla="*/ 109538 h 545306"/>
                <a:gd name="connsiteX26" fmla="*/ 257175 w 642937"/>
                <a:gd name="connsiteY26" fmla="*/ 619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2937" h="545306">
                  <a:moveTo>
                    <a:pt x="257175" y="61913"/>
                  </a:moveTo>
                  <a:lnTo>
                    <a:pt x="161925" y="35719"/>
                  </a:lnTo>
                  <a:lnTo>
                    <a:pt x="73818" y="9525"/>
                  </a:lnTo>
                  <a:lnTo>
                    <a:pt x="30956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40481" y="52388"/>
                  </a:lnTo>
                  <a:lnTo>
                    <a:pt x="126206" y="102394"/>
                  </a:lnTo>
                  <a:lnTo>
                    <a:pt x="207168" y="157163"/>
                  </a:lnTo>
                  <a:lnTo>
                    <a:pt x="285750" y="214313"/>
                  </a:lnTo>
                  <a:lnTo>
                    <a:pt x="338137" y="257175"/>
                  </a:lnTo>
                  <a:lnTo>
                    <a:pt x="409575" y="321469"/>
                  </a:lnTo>
                  <a:lnTo>
                    <a:pt x="469106" y="385763"/>
                  </a:lnTo>
                  <a:lnTo>
                    <a:pt x="511968" y="435769"/>
                  </a:lnTo>
                  <a:lnTo>
                    <a:pt x="557212" y="507206"/>
                  </a:lnTo>
                  <a:lnTo>
                    <a:pt x="583406" y="540544"/>
                  </a:lnTo>
                  <a:lnTo>
                    <a:pt x="609600" y="545306"/>
                  </a:lnTo>
                  <a:lnTo>
                    <a:pt x="642937" y="528638"/>
                  </a:lnTo>
                  <a:lnTo>
                    <a:pt x="595312" y="38100"/>
                  </a:lnTo>
                  <a:lnTo>
                    <a:pt x="585787" y="80963"/>
                  </a:lnTo>
                  <a:lnTo>
                    <a:pt x="571500" y="102394"/>
                  </a:lnTo>
                  <a:lnTo>
                    <a:pt x="545306" y="121444"/>
                  </a:lnTo>
                  <a:lnTo>
                    <a:pt x="519112" y="128588"/>
                  </a:lnTo>
                  <a:lnTo>
                    <a:pt x="473868" y="123825"/>
                  </a:lnTo>
                  <a:lnTo>
                    <a:pt x="414337" y="109538"/>
                  </a:lnTo>
                  <a:lnTo>
                    <a:pt x="257175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42">
              <a:extLst>
                <a:ext uri="{FF2B5EF4-FFF2-40B4-BE49-F238E27FC236}">
                  <a16:creationId xmlns:a16="http://schemas.microsoft.com/office/drawing/2014/main" id="{2D7FCDE0-C347-4AF8-A300-AB2C672BD023}"/>
                </a:ext>
              </a:extLst>
            </p:cNvPr>
            <p:cNvSpPr/>
            <p:nvPr/>
          </p:nvSpPr>
          <p:spPr>
            <a:xfrm>
              <a:off x="5214938" y="5170488"/>
              <a:ext cx="558800" cy="582612"/>
            </a:xfrm>
            <a:custGeom>
              <a:avLst/>
              <a:gdLst>
                <a:gd name="connsiteX0" fmla="*/ 214312 w 559593"/>
                <a:gd name="connsiteY0" fmla="*/ 92869 h 583406"/>
                <a:gd name="connsiteX1" fmla="*/ 290512 w 559593"/>
                <a:gd name="connsiteY1" fmla="*/ 123825 h 583406"/>
                <a:gd name="connsiteX2" fmla="*/ 357187 w 559593"/>
                <a:gd name="connsiteY2" fmla="*/ 147637 h 583406"/>
                <a:gd name="connsiteX3" fmla="*/ 428625 w 559593"/>
                <a:gd name="connsiteY3" fmla="*/ 171450 h 583406"/>
                <a:gd name="connsiteX4" fmla="*/ 454818 w 559593"/>
                <a:gd name="connsiteY4" fmla="*/ 180975 h 583406"/>
                <a:gd name="connsiteX5" fmla="*/ 516731 w 559593"/>
                <a:gd name="connsiteY5" fmla="*/ 264319 h 583406"/>
                <a:gd name="connsiteX6" fmla="*/ 535781 w 559593"/>
                <a:gd name="connsiteY6" fmla="*/ 307181 h 583406"/>
                <a:gd name="connsiteX7" fmla="*/ 550068 w 559593"/>
                <a:gd name="connsiteY7" fmla="*/ 352425 h 583406"/>
                <a:gd name="connsiteX8" fmla="*/ 557212 w 559593"/>
                <a:gd name="connsiteY8" fmla="*/ 402431 h 583406"/>
                <a:gd name="connsiteX9" fmla="*/ 559593 w 559593"/>
                <a:gd name="connsiteY9" fmla="*/ 450056 h 583406"/>
                <a:gd name="connsiteX10" fmla="*/ 552450 w 559593"/>
                <a:gd name="connsiteY10" fmla="*/ 490537 h 583406"/>
                <a:gd name="connsiteX11" fmla="*/ 538162 w 559593"/>
                <a:gd name="connsiteY11" fmla="*/ 540544 h 583406"/>
                <a:gd name="connsiteX12" fmla="*/ 521493 w 559593"/>
                <a:gd name="connsiteY12" fmla="*/ 569119 h 583406"/>
                <a:gd name="connsiteX13" fmla="*/ 509587 w 559593"/>
                <a:gd name="connsiteY13" fmla="*/ 578644 h 583406"/>
                <a:gd name="connsiteX14" fmla="*/ 490537 w 559593"/>
                <a:gd name="connsiteY14" fmla="*/ 583406 h 583406"/>
                <a:gd name="connsiteX15" fmla="*/ 471487 w 559593"/>
                <a:gd name="connsiteY15" fmla="*/ 583406 h 583406"/>
                <a:gd name="connsiteX16" fmla="*/ 435768 w 559593"/>
                <a:gd name="connsiteY16" fmla="*/ 571500 h 583406"/>
                <a:gd name="connsiteX17" fmla="*/ 395287 w 559593"/>
                <a:gd name="connsiteY17" fmla="*/ 545306 h 583406"/>
                <a:gd name="connsiteX18" fmla="*/ 361950 w 559593"/>
                <a:gd name="connsiteY18" fmla="*/ 516731 h 583406"/>
                <a:gd name="connsiteX19" fmla="*/ 304800 w 559593"/>
                <a:gd name="connsiteY19" fmla="*/ 457200 h 583406"/>
                <a:gd name="connsiteX20" fmla="*/ 257175 w 559593"/>
                <a:gd name="connsiteY20" fmla="*/ 402431 h 583406"/>
                <a:gd name="connsiteX21" fmla="*/ 180975 w 559593"/>
                <a:gd name="connsiteY21" fmla="*/ 307181 h 583406"/>
                <a:gd name="connsiteX22" fmla="*/ 85725 w 559593"/>
                <a:gd name="connsiteY22" fmla="*/ 166687 h 583406"/>
                <a:gd name="connsiteX23" fmla="*/ 16668 w 559593"/>
                <a:gd name="connsiteY23" fmla="*/ 54769 h 583406"/>
                <a:gd name="connsiteX24" fmla="*/ 4762 w 559593"/>
                <a:gd name="connsiteY24" fmla="*/ 28575 h 583406"/>
                <a:gd name="connsiteX25" fmla="*/ 0 w 559593"/>
                <a:gd name="connsiteY25" fmla="*/ 11906 h 583406"/>
                <a:gd name="connsiteX26" fmla="*/ 4762 w 559593"/>
                <a:gd name="connsiteY26" fmla="*/ 0 h 583406"/>
                <a:gd name="connsiteX27" fmla="*/ 26193 w 559593"/>
                <a:gd name="connsiteY27" fmla="*/ 2381 h 583406"/>
                <a:gd name="connsiteX28" fmla="*/ 73818 w 559593"/>
                <a:gd name="connsiteY28" fmla="*/ 23812 h 583406"/>
                <a:gd name="connsiteX29" fmla="*/ 145256 w 559593"/>
                <a:gd name="connsiteY29" fmla="*/ 64294 h 583406"/>
                <a:gd name="connsiteX30" fmla="*/ 214312 w 559593"/>
                <a:gd name="connsiteY30" fmla="*/ 928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9593" h="583406">
                  <a:moveTo>
                    <a:pt x="214312" y="92869"/>
                  </a:moveTo>
                  <a:lnTo>
                    <a:pt x="290512" y="123825"/>
                  </a:lnTo>
                  <a:lnTo>
                    <a:pt x="357187" y="147637"/>
                  </a:lnTo>
                  <a:lnTo>
                    <a:pt x="428625" y="171450"/>
                  </a:lnTo>
                  <a:lnTo>
                    <a:pt x="454818" y="180975"/>
                  </a:lnTo>
                  <a:lnTo>
                    <a:pt x="516731" y="264319"/>
                  </a:lnTo>
                  <a:lnTo>
                    <a:pt x="535781" y="307181"/>
                  </a:lnTo>
                  <a:lnTo>
                    <a:pt x="550068" y="352425"/>
                  </a:lnTo>
                  <a:lnTo>
                    <a:pt x="557212" y="402431"/>
                  </a:lnTo>
                  <a:lnTo>
                    <a:pt x="559593" y="450056"/>
                  </a:lnTo>
                  <a:lnTo>
                    <a:pt x="552450" y="490537"/>
                  </a:lnTo>
                  <a:lnTo>
                    <a:pt x="538162" y="540544"/>
                  </a:lnTo>
                  <a:lnTo>
                    <a:pt x="521493" y="569119"/>
                  </a:lnTo>
                  <a:lnTo>
                    <a:pt x="509587" y="578644"/>
                  </a:lnTo>
                  <a:lnTo>
                    <a:pt x="490537" y="583406"/>
                  </a:lnTo>
                  <a:lnTo>
                    <a:pt x="471487" y="583406"/>
                  </a:lnTo>
                  <a:lnTo>
                    <a:pt x="435768" y="571500"/>
                  </a:lnTo>
                  <a:lnTo>
                    <a:pt x="395287" y="545306"/>
                  </a:lnTo>
                  <a:lnTo>
                    <a:pt x="361950" y="516731"/>
                  </a:lnTo>
                  <a:lnTo>
                    <a:pt x="304800" y="457200"/>
                  </a:lnTo>
                  <a:lnTo>
                    <a:pt x="257175" y="402431"/>
                  </a:lnTo>
                  <a:lnTo>
                    <a:pt x="180975" y="307181"/>
                  </a:lnTo>
                  <a:lnTo>
                    <a:pt x="85725" y="166687"/>
                  </a:lnTo>
                  <a:lnTo>
                    <a:pt x="16668" y="54769"/>
                  </a:lnTo>
                  <a:lnTo>
                    <a:pt x="4762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45256" y="64294"/>
                  </a:lnTo>
                  <a:lnTo>
                    <a:pt x="21431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2870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37" grpId="0" animBg="1"/>
      <p:bldP spid="42" grpId="0" animBg="1"/>
      <p:bldP spid="19" grpId="0" animBg="1"/>
      <p:bldP spid="2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9" grpId="0" animBg="1"/>
      <p:bldP spid="40" grpId="0" animBg="1"/>
      <p:bldP spid="41" grpId="0" animBg="1"/>
      <p:bldP spid="44" grpId="0" animBg="1"/>
      <p:bldP spid="45" grpId="0" animBg="1"/>
      <p:bldP spid="43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1F6B1EE-FFDD-4137-A604-F4272C71B0C3}"/>
              </a:ext>
            </a:extLst>
          </p:cNvPr>
          <p:cNvGrpSpPr/>
          <p:nvPr/>
        </p:nvGrpSpPr>
        <p:grpSpPr>
          <a:xfrm>
            <a:off x="4025901" y="1400175"/>
            <a:ext cx="4375149" cy="4805364"/>
            <a:chOff x="4025901" y="1400175"/>
            <a:chExt cx="4375149" cy="4805364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0CED2BCC-0B9F-4292-9020-9FF9CBDE34A2}"/>
                </a:ext>
              </a:extLst>
            </p:cNvPr>
            <p:cNvSpPr/>
            <p:nvPr/>
          </p:nvSpPr>
          <p:spPr>
            <a:xfrm>
              <a:off x="5800725" y="1493838"/>
              <a:ext cx="541338" cy="615950"/>
            </a:xfrm>
            <a:custGeom>
              <a:avLst/>
              <a:gdLst>
                <a:gd name="connsiteX0" fmla="*/ 228600 w 540544"/>
                <a:gd name="connsiteY0" fmla="*/ 352425 h 616744"/>
                <a:gd name="connsiteX1" fmla="*/ 169069 w 540544"/>
                <a:gd name="connsiteY1" fmla="*/ 273844 h 616744"/>
                <a:gd name="connsiteX2" fmla="*/ 107156 w 540544"/>
                <a:gd name="connsiteY2" fmla="*/ 188119 h 616744"/>
                <a:gd name="connsiteX3" fmla="*/ 54769 w 540544"/>
                <a:gd name="connsiteY3" fmla="*/ 116681 h 616744"/>
                <a:gd name="connsiteX4" fmla="*/ 14288 w 540544"/>
                <a:gd name="connsiteY4" fmla="*/ 57150 h 616744"/>
                <a:gd name="connsiteX5" fmla="*/ 0 w 540544"/>
                <a:gd name="connsiteY5" fmla="*/ 23812 h 616744"/>
                <a:gd name="connsiteX6" fmla="*/ 0 w 540544"/>
                <a:gd name="connsiteY6" fmla="*/ 11906 h 616744"/>
                <a:gd name="connsiteX7" fmla="*/ 2381 w 540544"/>
                <a:gd name="connsiteY7" fmla="*/ 4762 h 616744"/>
                <a:gd name="connsiteX8" fmla="*/ 11906 w 540544"/>
                <a:gd name="connsiteY8" fmla="*/ 0 h 616744"/>
                <a:gd name="connsiteX9" fmla="*/ 50006 w 540544"/>
                <a:gd name="connsiteY9" fmla="*/ 9525 h 616744"/>
                <a:gd name="connsiteX10" fmla="*/ 128588 w 540544"/>
                <a:gd name="connsiteY10" fmla="*/ 47625 h 616744"/>
                <a:gd name="connsiteX11" fmla="*/ 207169 w 540544"/>
                <a:gd name="connsiteY11" fmla="*/ 92869 h 616744"/>
                <a:gd name="connsiteX12" fmla="*/ 290513 w 540544"/>
                <a:gd name="connsiteY12" fmla="*/ 135731 h 616744"/>
                <a:gd name="connsiteX13" fmla="*/ 376238 w 540544"/>
                <a:gd name="connsiteY13" fmla="*/ 173831 h 616744"/>
                <a:gd name="connsiteX14" fmla="*/ 414338 w 540544"/>
                <a:gd name="connsiteY14" fmla="*/ 190500 h 616744"/>
                <a:gd name="connsiteX15" fmla="*/ 431006 w 540544"/>
                <a:gd name="connsiteY15" fmla="*/ 200025 h 616744"/>
                <a:gd name="connsiteX16" fmla="*/ 452438 w 540544"/>
                <a:gd name="connsiteY16" fmla="*/ 221456 h 616744"/>
                <a:gd name="connsiteX17" fmla="*/ 488156 w 540544"/>
                <a:gd name="connsiteY17" fmla="*/ 271462 h 616744"/>
                <a:gd name="connsiteX18" fmla="*/ 511969 w 540544"/>
                <a:gd name="connsiteY18" fmla="*/ 319087 h 616744"/>
                <a:gd name="connsiteX19" fmla="*/ 528638 w 540544"/>
                <a:gd name="connsiteY19" fmla="*/ 376237 h 616744"/>
                <a:gd name="connsiteX20" fmla="*/ 535781 w 540544"/>
                <a:gd name="connsiteY20" fmla="*/ 414337 h 616744"/>
                <a:gd name="connsiteX21" fmla="*/ 540544 w 540544"/>
                <a:gd name="connsiteY21" fmla="*/ 454819 h 616744"/>
                <a:gd name="connsiteX22" fmla="*/ 533400 w 540544"/>
                <a:gd name="connsiteY22" fmla="*/ 507206 h 616744"/>
                <a:gd name="connsiteX23" fmla="*/ 519113 w 540544"/>
                <a:gd name="connsiteY23" fmla="*/ 545306 h 616744"/>
                <a:gd name="connsiteX24" fmla="*/ 492919 w 540544"/>
                <a:gd name="connsiteY24" fmla="*/ 592931 h 616744"/>
                <a:gd name="connsiteX25" fmla="*/ 478631 w 540544"/>
                <a:gd name="connsiteY25" fmla="*/ 607219 h 616744"/>
                <a:gd name="connsiteX26" fmla="*/ 457200 w 540544"/>
                <a:gd name="connsiteY26" fmla="*/ 616744 h 616744"/>
                <a:gd name="connsiteX27" fmla="*/ 423863 w 540544"/>
                <a:gd name="connsiteY27" fmla="*/ 581025 h 616744"/>
                <a:gd name="connsiteX28" fmla="*/ 371475 w 540544"/>
                <a:gd name="connsiteY28" fmla="*/ 523875 h 616744"/>
                <a:gd name="connsiteX29" fmla="*/ 328613 w 540544"/>
                <a:gd name="connsiteY29" fmla="*/ 476250 h 616744"/>
                <a:gd name="connsiteX30" fmla="*/ 228600 w 540544"/>
                <a:gd name="connsiteY30" fmla="*/ 352425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0544" h="616744">
                  <a:moveTo>
                    <a:pt x="228600" y="352425"/>
                  </a:moveTo>
                  <a:lnTo>
                    <a:pt x="169069" y="273844"/>
                  </a:lnTo>
                  <a:lnTo>
                    <a:pt x="107156" y="188119"/>
                  </a:lnTo>
                  <a:lnTo>
                    <a:pt x="54769" y="116681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50006" y="9525"/>
                  </a:lnTo>
                  <a:lnTo>
                    <a:pt x="128588" y="47625"/>
                  </a:lnTo>
                  <a:lnTo>
                    <a:pt x="207169" y="92869"/>
                  </a:lnTo>
                  <a:lnTo>
                    <a:pt x="290513" y="135731"/>
                  </a:lnTo>
                  <a:lnTo>
                    <a:pt x="376238" y="173831"/>
                  </a:lnTo>
                  <a:lnTo>
                    <a:pt x="414338" y="190500"/>
                  </a:lnTo>
                  <a:lnTo>
                    <a:pt x="431006" y="200025"/>
                  </a:lnTo>
                  <a:lnTo>
                    <a:pt x="452438" y="221456"/>
                  </a:lnTo>
                  <a:lnTo>
                    <a:pt x="488156" y="271462"/>
                  </a:lnTo>
                  <a:lnTo>
                    <a:pt x="511969" y="319087"/>
                  </a:lnTo>
                  <a:lnTo>
                    <a:pt x="528638" y="376237"/>
                  </a:lnTo>
                  <a:lnTo>
                    <a:pt x="535781" y="414337"/>
                  </a:lnTo>
                  <a:lnTo>
                    <a:pt x="540544" y="454819"/>
                  </a:lnTo>
                  <a:lnTo>
                    <a:pt x="533400" y="507206"/>
                  </a:lnTo>
                  <a:lnTo>
                    <a:pt x="519113" y="545306"/>
                  </a:lnTo>
                  <a:lnTo>
                    <a:pt x="492919" y="592931"/>
                  </a:lnTo>
                  <a:lnTo>
                    <a:pt x="478631" y="607219"/>
                  </a:lnTo>
                  <a:lnTo>
                    <a:pt x="457200" y="616744"/>
                  </a:lnTo>
                  <a:lnTo>
                    <a:pt x="423863" y="581025"/>
                  </a:lnTo>
                  <a:lnTo>
                    <a:pt x="371475" y="523875"/>
                  </a:lnTo>
                  <a:lnTo>
                    <a:pt x="328613" y="476250"/>
                  </a:lnTo>
                  <a:lnTo>
                    <a:pt x="2286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6">
              <a:extLst>
                <a:ext uri="{FF2B5EF4-FFF2-40B4-BE49-F238E27FC236}">
                  <a16:creationId xmlns:a16="http://schemas.microsoft.com/office/drawing/2014/main" id="{704A65DB-90D6-4D6C-9D25-FAB9D09FF54C}"/>
                </a:ext>
              </a:extLst>
            </p:cNvPr>
            <p:cNvSpPr/>
            <p:nvPr/>
          </p:nvSpPr>
          <p:spPr>
            <a:xfrm>
              <a:off x="4278314" y="1712913"/>
              <a:ext cx="708025" cy="488950"/>
            </a:xfrm>
            <a:custGeom>
              <a:avLst/>
              <a:gdLst>
                <a:gd name="connsiteX0" fmla="*/ 300038 w 707232"/>
                <a:gd name="connsiteY0" fmla="*/ 321469 h 490537"/>
                <a:gd name="connsiteX1" fmla="*/ 357188 w 707232"/>
                <a:gd name="connsiteY1" fmla="*/ 361950 h 490537"/>
                <a:gd name="connsiteX2" fmla="*/ 407194 w 707232"/>
                <a:gd name="connsiteY2" fmla="*/ 395287 h 490537"/>
                <a:gd name="connsiteX3" fmla="*/ 459582 w 707232"/>
                <a:gd name="connsiteY3" fmla="*/ 428625 h 490537"/>
                <a:gd name="connsiteX4" fmla="*/ 509588 w 707232"/>
                <a:gd name="connsiteY4" fmla="*/ 457200 h 490537"/>
                <a:gd name="connsiteX5" fmla="*/ 550069 w 707232"/>
                <a:gd name="connsiteY5" fmla="*/ 476250 h 490537"/>
                <a:gd name="connsiteX6" fmla="*/ 585788 w 707232"/>
                <a:gd name="connsiteY6" fmla="*/ 485775 h 490537"/>
                <a:gd name="connsiteX7" fmla="*/ 619125 w 707232"/>
                <a:gd name="connsiteY7" fmla="*/ 490537 h 490537"/>
                <a:gd name="connsiteX8" fmla="*/ 645319 w 707232"/>
                <a:gd name="connsiteY8" fmla="*/ 488156 h 490537"/>
                <a:gd name="connsiteX9" fmla="*/ 666750 w 707232"/>
                <a:gd name="connsiteY9" fmla="*/ 483394 h 490537"/>
                <a:gd name="connsiteX10" fmla="*/ 688182 w 707232"/>
                <a:gd name="connsiteY10" fmla="*/ 469106 h 490537"/>
                <a:gd name="connsiteX11" fmla="*/ 697707 w 707232"/>
                <a:gd name="connsiteY11" fmla="*/ 454819 h 490537"/>
                <a:gd name="connsiteX12" fmla="*/ 707232 w 707232"/>
                <a:gd name="connsiteY12" fmla="*/ 435769 h 490537"/>
                <a:gd name="connsiteX13" fmla="*/ 704850 w 707232"/>
                <a:gd name="connsiteY13" fmla="*/ 397669 h 490537"/>
                <a:gd name="connsiteX14" fmla="*/ 692944 w 707232"/>
                <a:gd name="connsiteY14" fmla="*/ 359569 h 490537"/>
                <a:gd name="connsiteX15" fmla="*/ 676275 w 707232"/>
                <a:gd name="connsiteY15" fmla="*/ 316706 h 490537"/>
                <a:gd name="connsiteX16" fmla="*/ 650082 w 707232"/>
                <a:gd name="connsiteY16" fmla="*/ 269081 h 490537"/>
                <a:gd name="connsiteX17" fmla="*/ 616744 w 707232"/>
                <a:gd name="connsiteY17" fmla="*/ 223837 h 490537"/>
                <a:gd name="connsiteX18" fmla="*/ 578644 w 707232"/>
                <a:gd name="connsiteY18" fmla="*/ 188119 h 490537"/>
                <a:gd name="connsiteX19" fmla="*/ 542925 w 707232"/>
                <a:gd name="connsiteY19" fmla="*/ 159544 h 490537"/>
                <a:gd name="connsiteX20" fmla="*/ 497682 w 707232"/>
                <a:gd name="connsiteY20" fmla="*/ 133350 h 490537"/>
                <a:gd name="connsiteX21" fmla="*/ 459582 w 707232"/>
                <a:gd name="connsiteY21" fmla="*/ 116681 h 490537"/>
                <a:gd name="connsiteX22" fmla="*/ 431007 w 707232"/>
                <a:gd name="connsiteY22" fmla="*/ 111919 h 490537"/>
                <a:gd name="connsiteX23" fmla="*/ 359569 w 707232"/>
                <a:gd name="connsiteY23" fmla="*/ 102394 h 490537"/>
                <a:gd name="connsiteX24" fmla="*/ 261938 w 707232"/>
                <a:gd name="connsiteY24" fmla="*/ 88106 h 490537"/>
                <a:gd name="connsiteX25" fmla="*/ 207169 w 707232"/>
                <a:gd name="connsiteY25" fmla="*/ 73819 h 490537"/>
                <a:gd name="connsiteX26" fmla="*/ 140494 w 707232"/>
                <a:gd name="connsiteY26" fmla="*/ 54769 h 490537"/>
                <a:gd name="connsiteX27" fmla="*/ 80963 w 707232"/>
                <a:gd name="connsiteY27" fmla="*/ 28575 h 490537"/>
                <a:gd name="connsiteX28" fmla="*/ 42863 w 707232"/>
                <a:gd name="connsiteY28" fmla="*/ 7144 h 490537"/>
                <a:gd name="connsiteX29" fmla="*/ 19050 w 707232"/>
                <a:gd name="connsiteY29" fmla="*/ 0 h 490537"/>
                <a:gd name="connsiteX30" fmla="*/ 4763 w 707232"/>
                <a:gd name="connsiteY30" fmla="*/ 0 h 490537"/>
                <a:gd name="connsiteX31" fmla="*/ 0 w 707232"/>
                <a:gd name="connsiteY31" fmla="*/ 4762 h 490537"/>
                <a:gd name="connsiteX32" fmla="*/ 2382 w 707232"/>
                <a:gd name="connsiteY32" fmla="*/ 23812 h 490537"/>
                <a:gd name="connsiteX33" fmla="*/ 21432 w 707232"/>
                <a:gd name="connsiteY33" fmla="*/ 59531 h 490537"/>
                <a:gd name="connsiteX34" fmla="*/ 61913 w 707232"/>
                <a:gd name="connsiteY34" fmla="*/ 104775 h 490537"/>
                <a:gd name="connsiteX35" fmla="*/ 154782 w 707232"/>
                <a:gd name="connsiteY35" fmla="*/ 197644 h 490537"/>
                <a:gd name="connsiteX36" fmla="*/ 233363 w 707232"/>
                <a:gd name="connsiteY36" fmla="*/ 269081 h 490537"/>
                <a:gd name="connsiteX37" fmla="*/ 300038 w 707232"/>
                <a:gd name="connsiteY37" fmla="*/ 321469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490537">
                  <a:moveTo>
                    <a:pt x="300038" y="321469"/>
                  </a:moveTo>
                  <a:lnTo>
                    <a:pt x="357188" y="361950"/>
                  </a:lnTo>
                  <a:lnTo>
                    <a:pt x="407194" y="395287"/>
                  </a:lnTo>
                  <a:lnTo>
                    <a:pt x="459582" y="428625"/>
                  </a:lnTo>
                  <a:lnTo>
                    <a:pt x="509588" y="457200"/>
                  </a:lnTo>
                  <a:lnTo>
                    <a:pt x="550069" y="476250"/>
                  </a:lnTo>
                  <a:lnTo>
                    <a:pt x="585788" y="485775"/>
                  </a:lnTo>
                  <a:lnTo>
                    <a:pt x="619125" y="490537"/>
                  </a:lnTo>
                  <a:lnTo>
                    <a:pt x="645319" y="488156"/>
                  </a:lnTo>
                  <a:lnTo>
                    <a:pt x="666750" y="483394"/>
                  </a:lnTo>
                  <a:lnTo>
                    <a:pt x="688182" y="469106"/>
                  </a:lnTo>
                  <a:lnTo>
                    <a:pt x="697707" y="454819"/>
                  </a:lnTo>
                  <a:lnTo>
                    <a:pt x="707232" y="435769"/>
                  </a:lnTo>
                  <a:lnTo>
                    <a:pt x="704850" y="397669"/>
                  </a:lnTo>
                  <a:lnTo>
                    <a:pt x="692944" y="359569"/>
                  </a:lnTo>
                  <a:lnTo>
                    <a:pt x="676275" y="316706"/>
                  </a:lnTo>
                  <a:lnTo>
                    <a:pt x="650082" y="269081"/>
                  </a:lnTo>
                  <a:lnTo>
                    <a:pt x="616744" y="223837"/>
                  </a:lnTo>
                  <a:lnTo>
                    <a:pt x="578644" y="188119"/>
                  </a:lnTo>
                  <a:lnTo>
                    <a:pt x="542925" y="159544"/>
                  </a:lnTo>
                  <a:lnTo>
                    <a:pt x="497682" y="133350"/>
                  </a:lnTo>
                  <a:lnTo>
                    <a:pt x="459582" y="116681"/>
                  </a:lnTo>
                  <a:lnTo>
                    <a:pt x="431007" y="111919"/>
                  </a:lnTo>
                  <a:lnTo>
                    <a:pt x="359569" y="102394"/>
                  </a:lnTo>
                  <a:lnTo>
                    <a:pt x="261938" y="88106"/>
                  </a:lnTo>
                  <a:lnTo>
                    <a:pt x="207169" y="73819"/>
                  </a:lnTo>
                  <a:lnTo>
                    <a:pt x="140494" y="54769"/>
                  </a:lnTo>
                  <a:lnTo>
                    <a:pt x="80963" y="28575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2382" y="23812"/>
                  </a:lnTo>
                  <a:lnTo>
                    <a:pt x="21432" y="59531"/>
                  </a:lnTo>
                  <a:lnTo>
                    <a:pt x="61913" y="104775"/>
                  </a:lnTo>
                  <a:lnTo>
                    <a:pt x="154782" y="197644"/>
                  </a:lnTo>
                  <a:lnTo>
                    <a:pt x="233363" y="269081"/>
                  </a:lnTo>
                  <a:lnTo>
                    <a:pt x="30003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1">
              <a:extLst>
                <a:ext uri="{FF2B5EF4-FFF2-40B4-BE49-F238E27FC236}">
                  <a16:creationId xmlns:a16="http://schemas.microsoft.com/office/drawing/2014/main" id="{7636EFF6-1F3B-4107-A60D-E08A4912C890}"/>
                </a:ext>
              </a:extLst>
            </p:cNvPr>
            <p:cNvSpPr/>
            <p:nvPr/>
          </p:nvSpPr>
          <p:spPr>
            <a:xfrm>
              <a:off x="4025901" y="4705351"/>
              <a:ext cx="4187825" cy="601663"/>
            </a:xfrm>
            <a:custGeom>
              <a:avLst/>
              <a:gdLst>
                <a:gd name="connsiteX0" fmla="*/ 1740419 w 4187884"/>
                <a:gd name="connsiteY0" fmla="*/ 220952 h 601668"/>
                <a:gd name="connsiteX1" fmla="*/ 2117736 w 4187884"/>
                <a:gd name="connsiteY1" fmla="*/ 186959 h 601668"/>
                <a:gd name="connsiteX2" fmla="*/ 2467860 w 4187884"/>
                <a:gd name="connsiteY2" fmla="*/ 156366 h 601668"/>
                <a:gd name="connsiteX3" fmla="*/ 2756797 w 4187884"/>
                <a:gd name="connsiteY3" fmla="*/ 132571 h 601668"/>
                <a:gd name="connsiteX4" fmla="*/ 2987946 w 4187884"/>
                <a:gd name="connsiteY4" fmla="*/ 108776 h 601668"/>
                <a:gd name="connsiteX5" fmla="*/ 3113718 w 4187884"/>
                <a:gd name="connsiteY5" fmla="*/ 108776 h 601668"/>
                <a:gd name="connsiteX6" fmla="*/ 3219095 w 4187884"/>
                <a:gd name="connsiteY6" fmla="*/ 105377 h 601668"/>
                <a:gd name="connsiteX7" fmla="*/ 3310875 w 4187884"/>
                <a:gd name="connsiteY7" fmla="*/ 98578 h 601668"/>
                <a:gd name="connsiteX8" fmla="*/ 3412853 w 4187884"/>
                <a:gd name="connsiteY8" fmla="*/ 88381 h 601668"/>
                <a:gd name="connsiteX9" fmla="*/ 3514831 w 4187884"/>
                <a:gd name="connsiteY9" fmla="*/ 74784 h 601668"/>
                <a:gd name="connsiteX10" fmla="*/ 3657600 w 4187884"/>
                <a:gd name="connsiteY10" fmla="*/ 44190 h 601668"/>
                <a:gd name="connsiteX11" fmla="*/ 3725585 w 4187884"/>
                <a:gd name="connsiteY11" fmla="*/ 27194 h 601668"/>
                <a:gd name="connsiteX12" fmla="*/ 3793570 w 4187884"/>
                <a:gd name="connsiteY12" fmla="*/ 3399 h 601668"/>
                <a:gd name="connsiteX13" fmla="*/ 3813965 w 4187884"/>
                <a:gd name="connsiteY13" fmla="*/ 0 h 601668"/>
                <a:gd name="connsiteX14" fmla="*/ 3919342 w 4187884"/>
                <a:gd name="connsiteY14" fmla="*/ 33993 h 601668"/>
                <a:gd name="connsiteX15" fmla="*/ 4041716 w 4187884"/>
                <a:gd name="connsiteY15" fmla="*/ 84981 h 601668"/>
                <a:gd name="connsiteX16" fmla="*/ 4143693 w 4187884"/>
                <a:gd name="connsiteY16" fmla="*/ 132571 h 601668"/>
                <a:gd name="connsiteX17" fmla="*/ 4160689 w 4187884"/>
                <a:gd name="connsiteY17" fmla="*/ 156366 h 601668"/>
                <a:gd name="connsiteX18" fmla="*/ 4181085 w 4187884"/>
                <a:gd name="connsiteY18" fmla="*/ 197157 h 601668"/>
                <a:gd name="connsiteX19" fmla="*/ 4187884 w 4187884"/>
                <a:gd name="connsiteY19" fmla="*/ 231149 h 601668"/>
                <a:gd name="connsiteX20" fmla="*/ 4181085 w 4187884"/>
                <a:gd name="connsiteY20" fmla="*/ 258343 h 601668"/>
                <a:gd name="connsiteX21" fmla="*/ 4167488 w 4187884"/>
                <a:gd name="connsiteY21" fmla="*/ 275340 h 601668"/>
                <a:gd name="connsiteX22" fmla="*/ 4136895 w 4187884"/>
                <a:gd name="connsiteY22" fmla="*/ 285538 h 601668"/>
                <a:gd name="connsiteX23" fmla="*/ 4075708 w 4187884"/>
                <a:gd name="connsiteY23" fmla="*/ 292336 h 601668"/>
                <a:gd name="connsiteX24" fmla="*/ 3888749 w 4187884"/>
                <a:gd name="connsiteY24" fmla="*/ 282138 h 601668"/>
                <a:gd name="connsiteX25" fmla="*/ 3623607 w 4187884"/>
                <a:gd name="connsiteY25" fmla="*/ 271941 h 601668"/>
                <a:gd name="connsiteX26" fmla="*/ 3385659 w 4187884"/>
                <a:gd name="connsiteY26" fmla="*/ 268541 h 601668"/>
                <a:gd name="connsiteX27" fmla="*/ 3049133 w 4187884"/>
                <a:gd name="connsiteY27" fmla="*/ 268541 h 601668"/>
                <a:gd name="connsiteX28" fmla="*/ 2947155 w 4187884"/>
                <a:gd name="connsiteY28" fmla="*/ 268541 h 601668"/>
                <a:gd name="connsiteX29" fmla="*/ 2743200 w 4187884"/>
                <a:gd name="connsiteY29" fmla="*/ 288937 h 601668"/>
                <a:gd name="connsiteX30" fmla="*/ 2464460 w 4187884"/>
                <a:gd name="connsiteY30" fmla="*/ 302534 h 601668"/>
                <a:gd name="connsiteX31" fmla="*/ 2066747 w 4187884"/>
                <a:gd name="connsiteY31" fmla="*/ 333127 h 601668"/>
                <a:gd name="connsiteX32" fmla="*/ 1747217 w 4187884"/>
                <a:gd name="connsiteY32" fmla="*/ 363720 h 601668"/>
                <a:gd name="connsiteX33" fmla="*/ 1587452 w 4187884"/>
                <a:gd name="connsiteY33" fmla="*/ 380717 h 601668"/>
                <a:gd name="connsiteX34" fmla="*/ 1383497 w 4187884"/>
                <a:gd name="connsiteY34" fmla="*/ 397713 h 601668"/>
                <a:gd name="connsiteX35" fmla="*/ 1179542 w 4187884"/>
                <a:gd name="connsiteY35" fmla="*/ 424907 h 601668"/>
                <a:gd name="connsiteX36" fmla="*/ 1009579 w 4187884"/>
                <a:gd name="connsiteY36" fmla="*/ 452101 h 601668"/>
                <a:gd name="connsiteX37" fmla="*/ 853213 w 4187884"/>
                <a:gd name="connsiteY37" fmla="*/ 486094 h 601668"/>
                <a:gd name="connsiteX38" fmla="*/ 734239 w 4187884"/>
                <a:gd name="connsiteY38" fmla="*/ 513288 h 601668"/>
                <a:gd name="connsiteX39" fmla="*/ 642459 w 4187884"/>
                <a:gd name="connsiteY39" fmla="*/ 540482 h 601668"/>
                <a:gd name="connsiteX40" fmla="*/ 530284 w 4187884"/>
                <a:gd name="connsiteY40" fmla="*/ 577874 h 601668"/>
                <a:gd name="connsiteX41" fmla="*/ 482694 w 4187884"/>
                <a:gd name="connsiteY41" fmla="*/ 598269 h 601668"/>
                <a:gd name="connsiteX42" fmla="*/ 452101 w 4187884"/>
                <a:gd name="connsiteY42" fmla="*/ 601668 h 601668"/>
                <a:gd name="connsiteX43" fmla="*/ 390914 w 4187884"/>
                <a:gd name="connsiteY43" fmla="*/ 591471 h 601668"/>
                <a:gd name="connsiteX44" fmla="*/ 319530 w 4187884"/>
                <a:gd name="connsiteY44" fmla="*/ 571075 h 601668"/>
                <a:gd name="connsiteX45" fmla="*/ 254944 w 4187884"/>
                <a:gd name="connsiteY45" fmla="*/ 533683 h 601668"/>
                <a:gd name="connsiteX46" fmla="*/ 200556 w 4187884"/>
                <a:gd name="connsiteY46" fmla="*/ 486094 h 601668"/>
                <a:gd name="connsiteX47" fmla="*/ 125772 w 4187884"/>
                <a:gd name="connsiteY47" fmla="*/ 411310 h 601668"/>
                <a:gd name="connsiteX48" fmla="*/ 71384 w 4187884"/>
                <a:gd name="connsiteY48" fmla="*/ 356922 h 601668"/>
                <a:gd name="connsiteX49" fmla="*/ 37391 w 4187884"/>
                <a:gd name="connsiteY49" fmla="*/ 312732 h 601668"/>
                <a:gd name="connsiteX50" fmla="*/ 13597 w 4187884"/>
                <a:gd name="connsiteY50" fmla="*/ 268541 h 601668"/>
                <a:gd name="connsiteX51" fmla="*/ 3399 w 4187884"/>
                <a:gd name="connsiteY51" fmla="*/ 237948 h 601668"/>
                <a:gd name="connsiteX52" fmla="*/ 0 w 4187884"/>
                <a:gd name="connsiteY52" fmla="*/ 214153 h 601668"/>
                <a:gd name="connsiteX53" fmla="*/ 0 w 4187884"/>
                <a:gd name="connsiteY53" fmla="*/ 197157 h 601668"/>
                <a:gd name="connsiteX54" fmla="*/ 10197 w 4187884"/>
                <a:gd name="connsiteY54" fmla="*/ 190358 h 601668"/>
                <a:gd name="connsiteX55" fmla="*/ 78182 w 4187884"/>
                <a:gd name="connsiteY55" fmla="*/ 220952 h 601668"/>
                <a:gd name="connsiteX56" fmla="*/ 149567 w 4187884"/>
                <a:gd name="connsiteY56" fmla="*/ 254944 h 601668"/>
                <a:gd name="connsiteX57" fmla="*/ 220951 w 4187884"/>
                <a:gd name="connsiteY57" fmla="*/ 282138 h 601668"/>
                <a:gd name="connsiteX58" fmla="*/ 292336 w 4187884"/>
                <a:gd name="connsiteY58" fmla="*/ 299135 h 601668"/>
                <a:gd name="connsiteX59" fmla="*/ 384116 w 4187884"/>
                <a:gd name="connsiteY59" fmla="*/ 305933 h 601668"/>
                <a:gd name="connsiteX60" fmla="*/ 503089 w 4187884"/>
                <a:gd name="connsiteY60" fmla="*/ 312732 h 601668"/>
                <a:gd name="connsiteX61" fmla="*/ 666254 w 4187884"/>
                <a:gd name="connsiteY61" fmla="*/ 305933 h 601668"/>
                <a:gd name="connsiteX62" fmla="*/ 894004 w 4187884"/>
                <a:gd name="connsiteY62" fmla="*/ 292336 h 601668"/>
                <a:gd name="connsiteX63" fmla="*/ 1247527 w 4187884"/>
                <a:gd name="connsiteY63" fmla="*/ 265142 h 601668"/>
                <a:gd name="connsiteX64" fmla="*/ 1740419 w 4187884"/>
                <a:gd name="connsiteY64" fmla="*/ 220952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87884" h="601668">
                  <a:moveTo>
                    <a:pt x="1740419" y="220952"/>
                  </a:moveTo>
                  <a:lnTo>
                    <a:pt x="2117736" y="186959"/>
                  </a:lnTo>
                  <a:lnTo>
                    <a:pt x="2467860" y="156366"/>
                  </a:lnTo>
                  <a:lnTo>
                    <a:pt x="2756797" y="132571"/>
                  </a:lnTo>
                  <a:lnTo>
                    <a:pt x="2987946" y="108776"/>
                  </a:lnTo>
                  <a:lnTo>
                    <a:pt x="3113718" y="108776"/>
                  </a:lnTo>
                  <a:lnTo>
                    <a:pt x="3219095" y="105377"/>
                  </a:lnTo>
                  <a:lnTo>
                    <a:pt x="3310875" y="98578"/>
                  </a:lnTo>
                  <a:lnTo>
                    <a:pt x="3412853" y="88381"/>
                  </a:lnTo>
                  <a:lnTo>
                    <a:pt x="3514831" y="74784"/>
                  </a:lnTo>
                  <a:lnTo>
                    <a:pt x="3657600" y="44190"/>
                  </a:lnTo>
                  <a:lnTo>
                    <a:pt x="3725585" y="27194"/>
                  </a:lnTo>
                  <a:lnTo>
                    <a:pt x="3793570" y="3399"/>
                  </a:lnTo>
                  <a:lnTo>
                    <a:pt x="3813965" y="0"/>
                  </a:lnTo>
                  <a:lnTo>
                    <a:pt x="3919342" y="33993"/>
                  </a:lnTo>
                  <a:lnTo>
                    <a:pt x="4041716" y="84981"/>
                  </a:lnTo>
                  <a:lnTo>
                    <a:pt x="4143693" y="132571"/>
                  </a:lnTo>
                  <a:lnTo>
                    <a:pt x="4160689" y="156366"/>
                  </a:lnTo>
                  <a:lnTo>
                    <a:pt x="4181085" y="197157"/>
                  </a:lnTo>
                  <a:lnTo>
                    <a:pt x="4187884" y="231149"/>
                  </a:lnTo>
                  <a:lnTo>
                    <a:pt x="4181085" y="258343"/>
                  </a:lnTo>
                  <a:lnTo>
                    <a:pt x="4167488" y="275340"/>
                  </a:lnTo>
                  <a:lnTo>
                    <a:pt x="4136895" y="285538"/>
                  </a:lnTo>
                  <a:lnTo>
                    <a:pt x="4075708" y="292336"/>
                  </a:lnTo>
                  <a:lnTo>
                    <a:pt x="3888749" y="282138"/>
                  </a:lnTo>
                  <a:lnTo>
                    <a:pt x="3623607" y="271941"/>
                  </a:lnTo>
                  <a:lnTo>
                    <a:pt x="3385659" y="268541"/>
                  </a:lnTo>
                  <a:lnTo>
                    <a:pt x="3049133" y="268541"/>
                  </a:lnTo>
                  <a:lnTo>
                    <a:pt x="2947155" y="268541"/>
                  </a:lnTo>
                  <a:lnTo>
                    <a:pt x="2743200" y="288937"/>
                  </a:lnTo>
                  <a:lnTo>
                    <a:pt x="2464460" y="302534"/>
                  </a:lnTo>
                  <a:lnTo>
                    <a:pt x="2066747" y="333127"/>
                  </a:lnTo>
                  <a:lnTo>
                    <a:pt x="1747217" y="363720"/>
                  </a:lnTo>
                  <a:lnTo>
                    <a:pt x="1587452" y="380717"/>
                  </a:lnTo>
                  <a:lnTo>
                    <a:pt x="1383497" y="397713"/>
                  </a:lnTo>
                  <a:lnTo>
                    <a:pt x="1179542" y="424907"/>
                  </a:lnTo>
                  <a:lnTo>
                    <a:pt x="1009579" y="452101"/>
                  </a:lnTo>
                  <a:lnTo>
                    <a:pt x="853213" y="486094"/>
                  </a:lnTo>
                  <a:lnTo>
                    <a:pt x="734239" y="513288"/>
                  </a:lnTo>
                  <a:lnTo>
                    <a:pt x="642459" y="540482"/>
                  </a:lnTo>
                  <a:lnTo>
                    <a:pt x="530284" y="577874"/>
                  </a:lnTo>
                  <a:lnTo>
                    <a:pt x="482694" y="598269"/>
                  </a:lnTo>
                  <a:lnTo>
                    <a:pt x="452101" y="601668"/>
                  </a:lnTo>
                  <a:lnTo>
                    <a:pt x="390914" y="591471"/>
                  </a:lnTo>
                  <a:lnTo>
                    <a:pt x="319530" y="571075"/>
                  </a:lnTo>
                  <a:lnTo>
                    <a:pt x="254944" y="533683"/>
                  </a:lnTo>
                  <a:lnTo>
                    <a:pt x="200556" y="486094"/>
                  </a:lnTo>
                  <a:lnTo>
                    <a:pt x="125772" y="411310"/>
                  </a:lnTo>
                  <a:lnTo>
                    <a:pt x="71384" y="356922"/>
                  </a:lnTo>
                  <a:lnTo>
                    <a:pt x="37391" y="312732"/>
                  </a:lnTo>
                  <a:lnTo>
                    <a:pt x="13597" y="268541"/>
                  </a:lnTo>
                  <a:lnTo>
                    <a:pt x="3399" y="237948"/>
                  </a:lnTo>
                  <a:lnTo>
                    <a:pt x="0" y="214153"/>
                  </a:lnTo>
                  <a:lnTo>
                    <a:pt x="0" y="197157"/>
                  </a:lnTo>
                  <a:lnTo>
                    <a:pt x="10197" y="190358"/>
                  </a:lnTo>
                  <a:lnTo>
                    <a:pt x="78182" y="220952"/>
                  </a:lnTo>
                  <a:lnTo>
                    <a:pt x="149567" y="254944"/>
                  </a:lnTo>
                  <a:lnTo>
                    <a:pt x="220951" y="282138"/>
                  </a:lnTo>
                  <a:lnTo>
                    <a:pt x="292336" y="299135"/>
                  </a:lnTo>
                  <a:lnTo>
                    <a:pt x="384116" y="305933"/>
                  </a:lnTo>
                  <a:lnTo>
                    <a:pt x="503089" y="312732"/>
                  </a:lnTo>
                  <a:lnTo>
                    <a:pt x="666254" y="305933"/>
                  </a:lnTo>
                  <a:lnTo>
                    <a:pt x="894004" y="292336"/>
                  </a:lnTo>
                  <a:lnTo>
                    <a:pt x="1247527" y="265142"/>
                  </a:lnTo>
                  <a:lnTo>
                    <a:pt x="1740419" y="2209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69D303B1-1FBD-4AF9-B045-00306AF681F4}"/>
                </a:ext>
              </a:extLst>
            </p:cNvPr>
            <p:cNvSpPr/>
            <p:nvPr/>
          </p:nvSpPr>
          <p:spPr>
            <a:xfrm>
              <a:off x="6738939" y="1400175"/>
              <a:ext cx="657225" cy="744538"/>
            </a:xfrm>
            <a:custGeom>
              <a:avLst/>
              <a:gdLst>
                <a:gd name="connsiteX0" fmla="*/ 238125 w 657225"/>
                <a:gd name="connsiteY0" fmla="*/ 392906 h 745331"/>
                <a:gd name="connsiteX1" fmla="*/ 283368 w 657225"/>
                <a:gd name="connsiteY1" fmla="*/ 328613 h 745331"/>
                <a:gd name="connsiteX2" fmla="*/ 321468 w 657225"/>
                <a:gd name="connsiteY2" fmla="*/ 269081 h 745331"/>
                <a:gd name="connsiteX3" fmla="*/ 333375 w 657225"/>
                <a:gd name="connsiteY3" fmla="*/ 242888 h 745331"/>
                <a:gd name="connsiteX4" fmla="*/ 335756 w 657225"/>
                <a:gd name="connsiteY4" fmla="*/ 219075 h 745331"/>
                <a:gd name="connsiteX5" fmla="*/ 333375 w 657225"/>
                <a:gd name="connsiteY5" fmla="*/ 185738 h 745331"/>
                <a:gd name="connsiteX6" fmla="*/ 326231 w 657225"/>
                <a:gd name="connsiteY6" fmla="*/ 150019 h 745331"/>
                <a:gd name="connsiteX7" fmla="*/ 319087 w 657225"/>
                <a:gd name="connsiteY7" fmla="*/ 128588 h 745331"/>
                <a:gd name="connsiteX8" fmla="*/ 304800 w 657225"/>
                <a:gd name="connsiteY8" fmla="*/ 104775 h 745331"/>
                <a:gd name="connsiteX9" fmla="*/ 283368 w 657225"/>
                <a:gd name="connsiteY9" fmla="*/ 80963 h 745331"/>
                <a:gd name="connsiteX10" fmla="*/ 264318 w 657225"/>
                <a:gd name="connsiteY10" fmla="*/ 64294 h 745331"/>
                <a:gd name="connsiteX11" fmla="*/ 242887 w 657225"/>
                <a:gd name="connsiteY11" fmla="*/ 42863 h 745331"/>
                <a:gd name="connsiteX12" fmla="*/ 235743 w 657225"/>
                <a:gd name="connsiteY12" fmla="*/ 21431 h 745331"/>
                <a:gd name="connsiteX13" fmla="*/ 240506 w 657225"/>
                <a:gd name="connsiteY13" fmla="*/ 9525 h 745331"/>
                <a:gd name="connsiteX14" fmla="*/ 250031 w 657225"/>
                <a:gd name="connsiteY14" fmla="*/ 2381 h 745331"/>
                <a:gd name="connsiteX15" fmla="*/ 290512 w 657225"/>
                <a:gd name="connsiteY15" fmla="*/ 0 h 745331"/>
                <a:gd name="connsiteX16" fmla="*/ 369093 w 657225"/>
                <a:gd name="connsiteY16" fmla="*/ 9525 h 745331"/>
                <a:gd name="connsiteX17" fmla="*/ 440531 w 657225"/>
                <a:gd name="connsiteY17" fmla="*/ 28575 h 745331"/>
                <a:gd name="connsiteX18" fmla="*/ 497681 w 657225"/>
                <a:gd name="connsiteY18" fmla="*/ 52388 h 745331"/>
                <a:gd name="connsiteX19" fmla="*/ 552450 w 657225"/>
                <a:gd name="connsiteY19" fmla="*/ 85725 h 745331"/>
                <a:gd name="connsiteX20" fmla="*/ 604837 w 657225"/>
                <a:gd name="connsiteY20" fmla="*/ 128588 h 745331"/>
                <a:gd name="connsiteX21" fmla="*/ 628650 w 657225"/>
                <a:gd name="connsiteY21" fmla="*/ 154781 h 745331"/>
                <a:gd name="connsiteX22" fmla="*/ 650081 w 657225"/>
                <a:gd name="connsiteY22" fmla="*/ 183356 h 745331"/>
                <a:gd name="connsiteX23" fmla="*/ 657225 w 657225"/>
                <a:gd name="connsiteY23" fmla="*/ 211931 h 745331"/>
                <a:gd name="connsiteX24" fmla="*/ 657225 w 657225"/>
                <a:gd name="connsiteY24" fmla="*/ 235744 h 745331"/>
                <a:gd name="connsiteX25" fmla="*/ 650081 w 657225"/>
                <a:gd name="connsiteY25" fmla="*/ 259556 h 745331"/>
                <a:gd name="connsiteX26" fmla="*/ 631031 w 657225"/>
                <a:gd name="connsiteY26" fmla="*/ 283369 h 745331"/>
                <a:gd name="connsiteX27" fmla="*/ 604837 w 657225"/>
                <a:gd name="connsiteY27" fmla="*/ 297656 h 745331"/>
                <a:gd name="connsiteX28" fmla="*/ 576262 w 657225"/>
                <a:gd name="connsiteY28" fmla="*/ 309563 h 745331"/>
                <a:gd name="connsiteX29" fmla="*/ 502443 w 657225"/>
                <a:gd name="connsiteY29" fmla="*/ 371475 h 745331"/>
                <a:gd name="connsiteX30" fmla="*/ 364331 w 657225"/>
                <a:gd name="connsiteY30" fmla="*/ 495300 h 745331"/>
                <a:gd name="connsiteX31" fmla="*/ 207168 w 657225"/>
                <a:gd name="connsiteY31" fmla="*/ 635794 h 745331"/>
                <a:gd name="connsiteX32" fmla="*/ 90487 w 657225"/>
                <a:gd name="connsiteY32" fmla="*/ 745331 h 745331"/>
                <a:gd name="connsiteX33" fmla="*/ 0 w 657225"/>
                <a:gd name="connsiteY33" fmla="*/ 745331 h 745331"/>
                <a:gd name="connsiteX34" fmla="*/ 52387 w 657225"/>
                <a:gd name="connsiteY34" fmla="*/ 631031 h 745331"/>
                <a:gd name="connsiteX35" fmla="*/ 130968 w 657225"/>
                <a:gd name="connsiteY35" fmla="*/ 535781 h 745331"/>
                <a:gd name="connsiteX36" fmla="*/ 238125 w 657225"/>
                <a:gd name="connsiteY36" fmla="*/ 39290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7225" h="745331">
                  <a:moveTo>
                    <a:pt x="238125" y="392906"/>
                  </a:moveTo>
                  <a:lnTo>
                    <a:pt x="283368" y="328613"/>
                  </a:lnTo>
                  <a:lnTo>
                    <a:pt x="321468" y="269081"/>
                  </a:lnTo>
                  <a:lnTo>
                    <a:pt x="333375" y="242888"/>
                  </a:lnTo>
                  <a:lnTo>
                    <a:pt x="335756" y="219075"/>
                  </a:lnTo>
                  <a:lnTo>
                    <a:pt x="333375" y="185738"/>
                  </a:lnTo>
                  <a:lnTo>
                    <a:pt x="326231" y="150019"/>
                  </a:lnTo>
                  <a:lnTo>
                    <a:pt x="319087" y="128588"/>
                  </a:lnTo>
                  <a:lnTo>
                    <a:pt x="304800" y="104775"/>
                  </a:lnTo>
                  <a:lnTo>
                    <a:pt x="283368" y="80963"/>
                  </a:lnTo>
                  <a:lnTo>
                    <a:pt x="264318" y="64294"/>
                  </a:lnTo>
                  <a:lnTo>
                    <a:pt x="242887" y="42863"/>
                  </a:lnTo>
                  <a:lnTo>
                    <a:pt x="235743" y="21431"/>
                  </a:lnTo>
                  <a:lnTo>
                    <a:pt x="240506" y="9525"/>
                  </a:lnTo>
                  <a:lnTo>
                    <a:pt x="250031" y="2381"/>
                  </a:lnTo>
                  <a:lnTo>
                    <a:pt x="290512" y="0"/>
                  </a:lnTo>
                  <a:lnTo>
                    <a:pt x="369093" y="9525"/>
                  </a:lnTo>
                  <a:lnTo>
                    <a:pt x="440531" y="28575"/>
                  </a:lnTo>
                  <a:lnTo>
                    <a:pt x="497681" y="52388"/>
                  </a:lnTo>
                  <a:lnTo>
                    <a:pt x="552450" y="85725"/>
                  </a:lnTo>
                  <a:lnTo>
                    <a:pt x="604837" y="128588"/>
                  </a:lnTo>
                  <a:lnTo>
                    <a:pt x="628650" y="154781"/>
                  </a:lnTo>
                  <a:lnTo>
                    <a:pt x="650081" y="183356"/>
                  </a:lnTo>
                  <a:lnTo>
                    <a:pt x="657225" y="211931"/>
                  </a:lnTo>
                  <a:lnTo>
                    <a:pt x="657225" y="235744"/>
                  </a:lnTo>
                  <a:lnTo>
                    <a:pt x="650081" y="259556"/>
                  </a:lnTo>
                  <a:lnTo>
                    <a:pt x="631031" y="283369"/>
                  </a:lnTo>
                  <a:lnTo>
                    <a:pt x="604837" y="297656"/>
                  </a:lnTo>
                  <a:lnTo>
                    <a:pt x="576262" y="309563"/>
                  </a:lnTo>
                  <a:lnTo>
                    <a:pt x="502443" y="371475"/>
                  </a:lnTo>
                  <a:lnTo>
                    <a:pt x="364331" y="495300"/>
                  </a:lnTo>
                  <a:lnTo>
                    <a:pt x="207168" y="635794"/>
                  </a:lnTo>
                  <a:lnTo>
                    <a:pt x="90487" y="745331"/>
                  </a:lnTo>
                  <a:lnTo>
                    <a:pt x="0" y="745331"/>
                  </a:lnTo>
                  <a:lnTo>
                    <a:pt x="52387" y="631031"/>
                  </a:lnTo>
                  <a:lnTo>
                    <a:pt x="130968" y="535781"/>
                  </a:lnTo>
                  <a:lnTo>
                    <a:pt x="238125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97BFBEE2-24E8-45A3-B0D2-0F9FC68C5FFB}"/>
                </a:ext>
              </a:extLst>
            </p:cNvPr>
            <p:cNvSpPr/>
            <p:nvPr/>
          </p:nvSpPr>
          <p:spPr>
            <a:xfrm>
              <a:off x="5418139" y="1951038"/>
              <a:ext cx="2420937" cy="392112"/>
            </a:xfrm>
            <a:custGeom>
              <a:avLst/>
              <a:gdLst>
                <a:gd name="connsiteX0" fmla="*/ 1023937 w 2421731"/>
                <a:gd name="connsiteY0" fmla="*/ 128587 h 392906"/>
                <a:gd name="connsiteX1" fmla="*/ 885825 w 2421731"/>
                <a:gd name="connsiteY1" fmla="*/ 140494 h 392906"/>
                <a:gd name="connsiteX2" fmla="*/ 833437 w 2421731"/>
                <a:gd name="connsiteY2" fmla="*/ 140494 h 392906"/>
                <a:gd name="connsiteX3" fmla="*/ 707231 w 2421731"/>
                <a:gd name="connsiteY3" fmla="*/ 161925 h 392906"/>
                <a:gd name="connsiteX4" fmla="*/ 564356 w 2421731"/>
                <a:gd name="connsiteY4" fmla="*/ 185737 h 392906"/>
                <a:gd name="connsiteX5" fmla="*/ 442912 w 2421731"/>
                <a:gd name="connsiteY5" fmla="*/ 202406 h 392906"/>
                <a:gd name="connsiteX6" fmla="*/ 378619 w 2421731"/>
                <a:gd name="connsiteY6" fmla="*/ 209550 h 392906"/>
                <a:gd name="connsiteX7" fmla="*/ 328612 w 2421731"/>
                <a:gd name="connsiteY7" fmla="*/ 211931 h 392906"/>
                <a:gd name="connsiteX8" fmla="*/ 278606 w 2421731"/>
                <a:gd name="connsiteY8" fmla="*/ 211931 h 392906"/>
                <a:gd name="connsiteX9" fmla="*/ 230981 w 2421731"/>
                <a:gd name="connsiteY9" fmla="*/ 207169 h 392906"/>
                <a:gd name="connsiteX10" fmla="*/ 183356 w 2421731"/>
                <a:gd name="connsiteY10" fmla="*/ 202406 h 392906"/>
                <a:gd name="connsiteX11" fmla="*/ 121444 w 2421731"/>
                <a:gd name="connsiteY11" fmla="*/ 185737 h 392906"/>
                <a:gd name="connsiteX12" fmla="*/ 73819 w 2421731"/>
                <a:gd name="connsiteY12" fmla="*/ 166687 h 392906"/>
                <a:gd name="connsiteX13" fmla="*/ 40481 w 2421731"/>
                <a:gd name="connsiteY13" fmla="*/ 147637 h 392906"/>
                <a:gd name="connsiteX14" fmla="*/ 16669 w 2421731"/>
                <a:gd name="connsiteY14" fmla="*/ 135731 h 392906"/>
                <a:gd name="connsiteX15" fmla="*/ 4762 w 2421731"/>
                <a:gd name="connsiteY15" fmla="*/ 140494 h 392906"/>
                <a:gd name="connsiteX16" fmla="*/ 0 w 2421731"/>
                <a:gd name="connsiteY16" fmla="*/ 157162 h 392906"/>
                <a:gd name="connsiteX17" fmla="*/ 9525 w 2421731"/>
                <a:gd name="connsiteY17" fmla="*/ 183356 h 392906"/>
                <a:gd name="connsiteX18" fmla="*/ 33337 w 2421731"/>
                <a:gd name="connsiteY18" fmla="*/ 219075 h 392906"/>
                <a:gd name="connsiteX19" fmla="*/ 78581 w 2421731"/>
                <a:gd name="connsiteY19" fmla="*/ 259556 h 392906"/>
                <a:gd name="connsiteX20" fmla="*/ 140494 w 2421731"/>
                <a:gd name="connsiteY20" fmla="*/ 309562 h 392906"/>
                <a:gd name="connsiteX21" fmla="*/ 192881 w 2421731"/>
                <a:gd name="connsiteY21" fmla="*/ 345281 h 392906"/>
                <a:gd name="connsiteX22" fmla="*/ 221456 w 2421731"/>
                <a:gd name="connsiteY22" fmla="*/ 361950 h 392906"/>
                <a:gd name="connsiteX23" fmla="*/ 257175 w 2421731"/>
                <a:gd name="connsiteY23" fmla="*/ 378619 h 392906"/>
                <a:gd name="connsiteX24" fmla="*/ 295275 w 2421731"/>
                <a:gd name="connsiteY24" fmla="*/ 388144 h 392906"/>
                <a:gd name="connsiteX25" fmla="*/ 342900 w 2421731"/>
                <a:gd name="connsiteY25" fmla="*/ 392906 h 392906"/>
                <a:gd name="connsiteX26" fmla="*/ 392906 w 2421731"/>
                <a:gd name="connsiteY26" fmla="*/ 390525 h 392906"/>
                <a:gd name="connsiteX27" fmla="*/ 481012 w 2421731"/>
                <a:gd name="connsiteY27" fmla="*/ 378619 h 392906"/>
                <a:gd name="connsiteX28" fmla="*/ 583406 w 2421731"/>
                <a:gd name="connsiteY28" fmla="*/ 352425 h 392906"/>
                <a:gd name="connsiteX29" fmla="*/ 657225 w 2421731"/>
                <a:gd name="connsiteY29" fmla="*/ 335756 h 392906"/>
                <a:gd name="connsiteX30" fmla="*/ 735806 w 2421731"/>
                <a:gd name="connsiteY30" fmla="*/ 316706 h 392906"/>
                <a:gd name="connsiteX31" fmla="*/ 876300 w 2421731"/>
                <a:gd name="connsiteY31" fmla="*/ 295275 h 392906"/>
                <a:gd name="connsiteX32" fmla="*/ 1040606 w 2421731"/>
                <a:gd name="connsiteY32" fmla="*/ 276225 h 392906"/>
                <a:gd name="connsiteX33" fmla="*/ 1290637 w 2421731"/>
                <a:gd name="connsiteY33" fmla="*/ 250031 h 392906"/>
                <a:gd name="connsiteX34" fmla="*/ 1488281 w 2421731"/>
                <a:gd name="connsiteY34" fmla="*/ 235744 h 392906"/>
                <a:gd name="connsiteX35" fmla="*/ 1735931 w 2421731"/>
                <a:gd name="connsiteY35" fmla="*/ 221456 h 392906"/>
                <a:gd name="connsiteX36" fmla="*/ 1857375 w 2421731"/>
                <a:gd name="connsiteY36" fmla="*/ 221456 h 392906"/>
                <a:gd name="connsiteX37" fmla="*/ 2009775 w 2421731"/>
                <a:gd name="connsiteY37" fmla="*/ 228600 h 392906"/>
                <a:gd name="connsiteX38" fmla="*/ 2100262 w 2421731"/>
                <a:gd name="connsiteY38" fmla="*/ 233362 h 392906"/>
                <a:gd name="connsiteX39" fmla="*/ 2200275 w 2421731"/>
                <a:gd name="connsiteY39" fmla="*/ 233362 h 392906"/>
                <a:gd name="connsiteX40" fmla="*/ 2264569 w 2421731"/>
                <a:gd name="connsiteY40" fmla="*/ 228600 h 392906"/>
                <a:gd name="connsiteX41" fmla="*/ 2343150 w 2421731"/>
                <a:gd name="connsiteY41" fmla="*/ 216694 h 392906"/>
                <a:gd name="connsiteX42" fmla="*/ 2381250 w 2421731"/>
                <a:gd name="connsiteY42" fmla="*/ 204787 h 392906"/>
                <a:gd name="connsiteX43" fmla="*/ 2405062 w 2421731"/>
                <a:gd name="connsiteY43" fmla="*/ 192881 h 392906"/>
                <a:gd name="connsiteX44" fmla="*/ 2419350 w 2421731"/>
                <a:gd name="connsiteY44" fmla="*/ 173831 h 392906"/>
                <a:gd name="connsiteX45" fmla="*/ 2421731 w 2421731"/>
                <a:gd name="connsiteY45" fmla="*/ 159544 h 392906"/>
                <a:gd name="connsiteX46" fmla="*/ 2416969 w 2421731"/>
                <a:gd name="connsiteY46" fmla="*/ 142875 h 392906"/>
                <a:gd name="connsiteX47" fmla="*/ 2405062 w 2421731"/>
                <a:gd name="connsiteY47" fmla="*/ 123825 h 392906"/>
                <a:gd name="connsiteX48" fmla="*/ 2381250 w 2421731"/>
                <a:gd name="connsiteY48" fmla="*/ 100012 h 392906"/>
                <a:gd name="connsiteX49" fmla="*/ 2343150 w 2421731"/>
                <a:gd name="connsiteY49" fmla="*/ 71437 h 392906"/>
                <a:gd name="connsiteX50" fmla="*/ 2302669 w 2421731"/>
                <a:gd name="connsiteY50" fmla="*/ 45244 h 392906"/>
                <a:gd name="connsiteX51" fmla="*/ 2252662 w 2421731"/>
                <a:gd name="connsiteY51" fmla="*/ 19050 h 392906"/>
                <a:gd name="connsiteX52" fmla="*/ 2202656 w 2421731"/>
                <a:gd name="connsiteY52" fmla="*/ 2381 h 392906"/>
                <a:gd name="connsiteX53" fmla="*/ 2162175 w 2421731"/>
                <a:gd name="connsiteY53" fmla="*/ 0 h 392906"/>
                <a:gd name="connsiteX54" fmla="*/ 2131219 w 2421731"/>
                <a:gd name="connsiteY54" fmla="*/ 4762 h 392906"/>
                <a:gd name="connsiteX55" fmla="*/ 2076450 w 2421731"/>
                <a:gd name="connsiteY55" fmla="*/ 21431 h 392906"/>
                <a:gd name="connsiteX56" fmla="*/ 1981200 w 2421731"/>
                <a:gd name="connsiteY56" fmla="*/ 47625 h 392906"/>
                <a:gd name="connsiteX57" fmla="*/ 1928812 w 2421731"/>
                <a:gd name="connsiteY57" fmla="*/ 57150 h 392906"/>
                <a:gd name="connsiteX58" fmla="*/ 1750219 w 2421731"/>
                <a:gd name="connsiteY58" fmla="*/ 78581 h 392906"/>
                <a:gd name="connsiteX59" fmla="*/ 1614487 w 2421731"/>
                <a:gd name="connsiteY59" fmla="*/ 88106 h 392906"/>
                <a:gd name="connsiteX60" fmla="*/ 1471612 w 2421731"/>
                <a:gd name="connsiteY60" fmla="*/ 95250 h 392906"/>
                <a:gd name="connsiteX61" fmla="*/ 1381125 w 2421731"/>
                <a:gd name="connsiteY61" fmla="*/ 92869 h 392906"/>
                <a:gd name="connsiteX62" fmla="*/ 1207294 w 2421731"/>
                <a:gd name="connsiteY62" fmla="*/ 109537 h 392906"/>
                <a:gd name="connsiteX63" fmla="*/ 1023937 w 2421731"/>
                <a:gd name="connsiteY63" fmla="*/ 1285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1731" h="392906">
                  <a:moveTo>
                    <a:pt x="1023937" y="128587"/>
                  </a:moveTo>
                  <a:lnTo>
                    <a:pt x="885825" y="140494"/>
                  </a:lnTo>
                  <a:lnTo>
                    <a:pt x="833437" y="140494"/>
                  </a:lnTo>
                  <a:lnTo>
                    <a:pt x="707231" y="161925"/>
                  </a:lnTo>
                  <a:lnTo>
                    <a:pt x="564356" y="185737"/>
                  </a:lnTo>
                  <a:lnTo>
                    <a:pt x="442912" y="202406"/>
                  </a:lnTo>
                  <a:lnTo>
                    <a:pt x="378619" y="209550"/>
                  </a:lnTo>
                  <a:lnTo>
                    <a:pt x="328612" y="211931"/>
                  </a:lnTo>
                  <a:lnTo>
                    <a:pt x="278606" y="211931"/>
                  </a:lnTo>
                  <a:lnTo>
                    <a:pt x="230981" y="207169"/>
                  </a:lnTo>
                  <a:lnTo>
                    <a:pt x="183356" y="202406"/>
                  </a:lnTo>
                  <a:lnTo>
                    <a:pt x="121444" y="185737"/>
                  </a:lnTo>
                  <a:lnTo>
                    <a:pt x="73819" y="166687"/>
                  </a:lnTo>
                  <a:lnTo>
                    <a:pt x="40481" y="147637"/>
                  </a:lnTo>
                  <a:lnTo>
                    <a:pt x="16669" y="135731"/>
                  </a:lnTo>
                  <a:lnTo>
                    <a:pt x="4762" y="140494"/>
                  </a:lnTo>
                  <a:lnTo>
                    <a:pt x="0" y="157162"/>
                  </a:lnTo>
                  <a:lnTo>
                    <a:pt x="9525" y="183356"/>
                  </a:lnTo>
                  <a:lnTo>
                    <a:pt x="33337" y="219075"/>
                  </a:lnTo>
                  <a:lnTo>
                    <a:pt x="78581" y="259556"/>
                  </a:lnTo>
                  <a:lnTo>
                    <a:pt x="140494" y="309562"/>
                  </a:lnTo>
                  <a:lnTo>
                    <a:pt x="192881" y="345281"/>
                  </a:lnTo>
                  <a:lnTo>
                    <a:pt x="221456" y="361950"/>
                  </a:lnTo>
                  <a:lnTo>
                    <a:pt x="257175" y="378619"/>
                  </a:lnTo>
                  <a:lnTo>
                    <a:pt x="295275" y="388144"/>
                  </a:lnTo>
                  <a:lnTo>
                    <a:pt x="342900" y="392906"/>
                  </a:lnTo>
                  <a:lnTo>
                    <a:pt x="392906" y="390525"/>
                  </a:lnTo>
                  <a:lnTo>
                    <a:pt x="481012" y="378619"/>
                  </a:lnTo>
                  <a:lnTo>
                    <a:pt x="583406" y="352425"/>
                  </a:lnTo>
                  <a:lnTo>
                    <a:pt x="657225" y="335756"/>
                  </a:lnTo>
                  <a:lnTo>
                    <a:pt x="735806" y="316706"/>
                  </a:lnTo>
                  <a:lnTo>
                    <a:pt x="876300" y="295275"/>
                  </a:lnTo>
                  <a:lnTo>
                    <a:pt x="1040606" y="276225"/>
                  </a:lnTo>
                  <a:lnTo>
                    <a:pt x="1290637" y="250031"/>
                  </a:lnTo>
                  <a:lnTo>
                    <a:pt x="1488281" y="235744"/>
                  </a:lnTo>
                  <a:lnTo>
                    <a:pt x="1735931" y="221456"/>
                  </a:lnTo>
                  <a:lnTo>
                    <a:pt x="1857375" y="221456"/>
                  </a:lnTo>
                  <a:lnTo>
                    <a:pt x="2009775" y="228600"/>
                  </a:lnTo>
                  <a:lnTo>
                    <a:pt x="2100262" y="233362"/>
                  </a:lnTo>
                  <a:lnTo>
                    <a:pt x="2200275" y="233362"/>
                  </a:lnTo>
                  <a:lnTo>
                    <a:pt x="2264569" y="228600"/>
                  </a:lnTo>
                  <a:lnTo>
                    <a:pt x="2343150" y="216694"/>
                  </a:lnTo>
                  <a:lnTo>
                    <a:pt x="2381250" y="204787"/>
                  </a:lnTo>
                  <a:lnTo>
                    <a:pt x="2405062" y="192881"/>
                  </a:lnTo>
                  <a:lnTo>
                    <a:pt x="2419350" y="173831"/>
                  </a:lnTo>
                  <a:lnTo>
                    <a:pt x="2421731" y="159544"/>
                  </a:lnTo>
                  <a:lnTo>
                    <a:pt x="2416969" y="142875"/>
                  </a:lnTo>
                  <a:lnTo>
                    <a:pt x="2405062" y="123825"/>
                  </a:lnTo>
                  <a:lnTo>
                    <a:pt x="2381250" y="100012"/>
                  </a:lnTo>
                  <a:lnTo>
                    <a:pt x="2343150" y="71437"/>
                  </a:lnTo>
                  <a:lnTo>
                    <a:pt x="2302669" y="45244"/>
                  </a:lnTo>
                  <a:lnTo>
                    <a:pt x="2252662" y="19050"/>
                  </a:lnTo>
                  <a:lnTo>
                    <a:pt x="2202656" y="2381"/>
                  </a:lnTo>
                  <a:lnTo>
                    <a:pt x="2162175" y="0"/>
                  </a:lnTo>
                  <a:lnTo>
                    <a:pt x="2131219" y="4762"/>
                  </a:lnTo>
                  <a:lnTo>
                    <a:pt x="2076450" y="21431"/>
                  </a:lnTo>
                  <a:lnTo>
                    <a:pt x="1981200" y="47625"/>
                  </a:lnTo>
                  <a:lnTo>
                    <a:pt x="1928812" y="57150"/>
                  </a:lnTo>
                  <a:lnTo>
                    <a:pt x="1750219" y="78581"/>
                  </a:lnTo>
                  <a:lnTo>
                    <a:pt x="1614487" y="88106"/>
                  </a:lnTo>
                  <a:lnTo>
                    <a:pt x="1471612" y="95250"/>
                  </a:lnTo>
                  <a:lnTo>
                    <a:pt x="1381125" y="92869"/>
                  </a:lnTo>
                  <a:lnTo>
                    <a:pt x="1207294" y="109537"/>
                  </a:lnTo>
                  <a:lnTo>
                    <a:pt x="10239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0">
              <a:extLst>
                <a:ext uri="{FF2B5EF4-FFF2-40B4-BE49-F238E27FC236}">
                  <a16:creationId xmlns:a16="http://schemas.microsoft.com/office/drawing/2014/main" id="{7F6F428F-FF2E-4124-9A3B-081304F3CCA9}"/>
                </a:ext>
              </a:extLst>
            </p:cNvPr>
            <p:cNvSpPr/>
            <p:nvPr/>
          </p:nvSpPr>
          <p:spPr>
            <a:xfrm>
              <a:off x="6307138" y="2162176"/>
              <a:ext cx="438150" cy="561975"/>
            </a:xfrm>
            <a:custGeom>
              <a:avLst/>
              <a:gdLst>
                <a:gd name="connsiteX0" fmla="*/ 128588 w 438150"/>
                <a:gd name="connsiteY0" fmla="*/ 257175 h 561975"/>
                <a:gd name="connsiteX1" fmla="*/ 142875 w 438150"/>
                <a:gd name="connsiteY1" fmla="*/ 204788 h 561975"/>
                <a:gd name="connsiteX2" fmla="*/ 150019 w 438150"/>
                <a:gd name="connsiteY2" fmla="*/ 164306 h 561975"/>
                <a:gd name="connsiteX3" fmla="*/ 157163 w 438150"/>
                <a:gd name="connsiteY3" fmla="*/ 114300 h 561975"/>
                <a:gd name="connsiteX4" fmla="*/ 161925 w 438150"/>
                <a:gd name="connsiteY4" fmla="*/ 30956 h 561975"/>
                <a:gd name="connsiteX5" fmla="*/ 164307 w 438150"/>
                <a:gd name="connsiteY5" fmla="*/ 9525 h 561975"/>
                <a:gd name="connsiteX6" fmla="*/ 342900 w 438150"/>
                <a:gd name="connsiteY6" fmla="*/ 0 h 561975"/>
                <a:gd name="connsiteX7" fmla="*/ 400050 w 438150"/>
                <a:gd name="connsiteY7" fmla="*/ 80963 h 561975"/>
                <a:gd name="connsiteX8" fmla="*/ 431007 w 438150"/>
                <a:gd name="connsiteY8" fmla="*/ 128588 h 561975"/>
                <a:gd name="connsiteX9" fmla="*/ 438150 w 438150"/>
                <a:gd name="connsiteY9" fmla="*/ 145256 h 561975"/>
                <a:gd name="connsiteX10" fmla="*/ 438150 w 438150"/>
                <a:gd name="connsiteY10" fmla="*/ 157163 h 561975"/>
                <a:gd name="connsiteX11" fmla="*/ 428625 w 438150"/>
                <a:gd name="connsiteY11" fmla="*/ 173831 h 561975"/>
                <a:gd name="connsiteX12" fmla="*/ 404813 w 438150"/>
                <a:gd name="connsiteY12" fmla="*/ 192881 h 561975"/>
                <a:gd name="connsiteX13" fmla="*/ 361950 w 438150"/>
                <a:gd name="connsiteY13" fmla="*/ 211931 h 561975"/>
                <a:gd name="connsiteX14" fmla="*/ 333375 w 438150"/>
                <a:gd name="connsiteY14" fmla="*/ 223838 h 561975"/>
                <a:gd name="connsiteX15" fmla="*/ 302419 w 438150"/>
                <a:gd name="connsiteY15" fmla="*/ 264319 h 561975"/>
                <a:gd name="connsiteX16" fmla="*/ 226219 w 438150"/>
                <a:gd name="connsiteY16" fmla="*/ 357188 h 561975"/>
                <a:gd name="connsiteX17" fmla="*/ 123825 w 438150"/>
                <a:gd name="connsiteY17" fmla="*/ 478631 h 561975"/>
                <a:gd name="connsiteX18" fmla="*/ 33338 w 438150"/>
                <a:gd name="connsiteY18" fmla="*/ 559594 h 561975"/>
                <a:gd name="connsiteX19" fmla="*/ 0 w 438150"/>
                <a:gd name="connsiteY19" fmla="*/ 561975 h 561975"/>
                <a:gd name="connsiteX20" fmla="*/ 30957 w 438150"/>
                <a:gd name="connsiteY20" fmla="*/ 478631 h 561975"/>
                <a:gd name="connsiteX21" fmla="*/ 61913 w 438150"/>
                <a:gd name="connsiteY21" fmla="*/ 421481 h 561975"/>
                <a:gd name="connsiteX22" fmla="*/ 90488 w 438150"/>
                <a:gd name="connsiteY22" fmla="*/ 366713 h 561975"/>
                <a:gd name="connsiteX23" fmla="*/ 128588 w 438150"/>
                <a:gd name="connsiteY23" fmla="*/ 2571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8150" h="561975">
                  <a:moveTo>
                    <a:pt x="128588" y="257175"/>
                  </a:moveTo>
                  <a:lnTo>
                    <a:pt x="142875" y="204788"/>
                  </a:lnTo>
                  <a:lnTo>
                    <a:pt x="150019" y="164306"/>
                  </a:lnTo>
                  <a:lnTo>
                    <a:pt x="157163" y="114300"/>
                  </a:lnTo>
                  <a:lnTo>
                    <a:pt x="161925" y="30956"/>
                  </a:lnTo>
                  <a:lnTo>
                    <a:pt x="164307" y="9525"/>
                  </a:lnTo>
                  <a:lnTo>
                    <a:pt x="342900" y="0"/>
                  </a:lnTo>
                  <a:lnTo>
                    <a:pt x="400050" y="80963"/>
                  </a:lnTo>
                  <a:lnTo>
                    <a:pt x="431007" y="128588"/>
                  </a:lnTo>
                  <a:lnTo>
                    <a:pt x="438150" y="145256"/>
                  </a:lnTo>
                  <a:lnTo>
                    <a:pt x="438150" y="157163"/>
                  </a:lnTo>
                  <a:lnTo>
                    <a:pt x="428625" y="173831"/>
                  </a:lnTo>
                  <a:lnTo>
                    <a:pt x="404813" y="192881"/>
                  </a:lnTo>
                  <a:lnTo>
                    <a:pt x="361950" y="211931"/>
                  </a:lnTo>
                  <a:lnTo>
                    <a:pt x="333375" y="223838"/>
                  </a:lnTo>
                  <a:lnTo>
                    <a:pt x="302419" y="264319"/>
                  </a:lnTo>
                  <a:lnTo>
                    <a:pt x="226219" y="357188"/>
                  </a:lnTo>
                  <a:lnTo>
                    <a:pt x="123825" y="478631"/>
                  </a:lnTo>
                  <a:lnTo>
                    <a:pt x="33338" y="559594"/>
                  </a:lnTo>
                  <a:lnTo>
                    <a:pt x="0" y="561975"/>
                  </a:lnTo>
                  <a:lnTo>
                    <a:pt x="30957" y="478631"/>
                  </a:lnTo>
                  <a:lnTo>
                    <a:pt x="61913" y="421481"/>
                  </a:lnTo>
                  <a:lnTo>
                    <a:pt x="90488" y="366713"/>
                  </a:lnTo>
                  <a:lnTo>
                    <a:pt x="128588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4204C971-56F1-4D5F-B3E5-B0A9A902A432}"/>
                </a:ext>
              </a:extLst>
            </p:cNvPr>
            <p:cNvSpPr/>
            <p:nvPr/>
          </p:nvSpPr>
          <p:spPr>
            <a:xfrm>
              <a:off x="5772150" y="2624139"/>
              <a:ext cx="361950" cy="1444625"/>
            </a:xfrm>
            <a:custGeom>
              <a:avLst/>
              <a:gdLst>
                <a:gd name="connsiteX0" fmla="*/ 180975 w 361950"/>
                <a:gd name="connsiteY0" fmla="*/ 485775 h 1445418"/>
                <a:gd name="connsiteX1" fmla="*/ 180975 w 361950"/>
                <a:gd name="connsiteY1" fmla="*/ 400050 h 1445418"/>
                <a:gd name="connsiteX2" fmla="*/ 178594 w 361950"/>
                <a:gd name="connsiteY2" fmla="*/ 307181 h 1445418"/>
                <a:gd name="connsiteX3" fmla="*/ 176213 w 361950"/>
                <a:gd name="connsiteY3" fmla="*/ 242887 h 1445418"/>
                <a:gd name="connsiteX4" fmla="*/ 169069 w 361950"/>
                <a:gd name="connsiteY4" fmla="*/ 195262 h 1445418"/>
                <a:gd name="connsiteX5" fmla="*/ 161925 w 361950"/>
                <a:gd name="connsiteY5" fmla="*/ 161925 h 1445418"/>
                <a:gd name="connsiteX6" fmla="*/ 152400 w 361950"/>
                <a:gd name="connsiteY6" fmla="*/ 142875 h 1445418"/>
                <a:gd name="connsiteX7" fmla="*/ 123825 w 361950"/>
                <a:gd name="connsiteY7" fmla="*/ 116681 h 1445418"/>
                <a:gd name="connsiteX8" fmla="*/ 85725 w 361950"/>
                <a:gd name="connsiteY8" fmla="*/ 85725 h 1445418"/>
                <a:gd name="connsiteX9" fmla="*/ 45244 w 361950"/>
                <a:gd name="connsiteY9" fmla="*/ 59531 h 1445418"/>
                <a:gd name="connsiteX10" fmla="*/ 26194 w 361950"/>
                <a:gd name="connsiteY10" fmla="*/ 45243 h 1445418"/>
                <a:gd name="connsiteX11" fmla="*/ 9525 w 361950"/>
                <a:gd name="connsiteY11" fmla="*/ 28575 h 1445418"/>
                <a:gd name="connsiteX12" fmla="*/ 0 w 361950"/>
                <a:gd name="connsiteY12" fmla="*/ 14287 h 1445418"/>
                <a:gd name="connsiteX13" fmla="*/ 4763 w 361950"/>
                <a:gd name="connsiteY13" fmla="*/ 2381 h 1445418"/>
                <a:gd name="connsiteX14" fmla="*/ 26194 w 361950"/>
                <a:gd name="connsiteY14" fmla="*/ 0 h 1445418"/>
                <a:gd name="connsiteX15" fmla="*/ 78581 w 361950"/>
                <a:gd name="connsiteY15" fmla="*/ 4762 h 1445418"/>
                <a:gd name="connsiteX16" fmla="*/ 145256 w 361950"/>
                <a:gd name="connsiteY16" fmla="*/ 7143 h 1445418"/>
                <a:gd name="connsiteX17" fmla="*/ 202406 w 361950"/>
                <a:gd name="connsiteY17" fmla="*/ 14287 h 1445418"/>
                <a:gd name="connsiteX18" fmla="*/ 269081 w 361950"/>
                <a:gd name="connsiteY18" fmla="*/ 26193 h 1445418"/>
                <a:gd name="connsiteX19" fmla="*/ 330994 w 361950"/>
                <a:gd name="connsiteY19" fmla="*/ 45243 h 1445418"/>
                <a:gd name="connsiteX20" fmla="*/ 347663 w 361950"/>
                <a:gd name="connsiteY20" fmla="*/ 54768 h 1445418"/>
                <a:gd name="connsiteX21" fmla="*/ 361950 w 361950"/>
                <a:gd name="connsiteY21" fmla="*/ 138112 h 1445418"/>
                <a:gd name="connsiteX22" fmla="*/ 361950 w 361950"/>
                <a:gd name="connsiteY22" fmla="*/ 321468 h 1445418"/>
                <a:gd name="connsiteX23" fmla="*/ 361950 w 361950"/>
                <a:gd name="connsiteY23" fmla="*/ 842962 h 1445418"/>
                <a:gd name="connsiteX24" fmla="*/ 361950 w 361950"/>
                <a:gd name="connsiteY24" fmla="*/ 1221581 h 1445418"/>
                <a:gd name="connsiteX25" fmla="*/ 359569 w 361950"/>
                <a:gd name="connsiteY25" fmla="*/ 1304925 h 1445418"/>
                <a:gd name="connsiteX26" fmla="*/ 345281 w 361950"/>
                <a:gd name="connsiteY26" fmla="*/ 1369218 h 1445418"/>
                <a:gd name="connsiteX27" fmla="*/ 328613 w 361950"/>
                <a:gd name="connsiteY27" fmla="*/ 1404937 h 1445418"/>
                <a:gd name="connsiteX28" fmla="*/ 311944 w 361950"/>
                <a:gd name="connsiteY28" fmla="*/ 1433512 h 1445418"/>
                <a:gd name="connsiteX29" fmla="*/ 290513 w 361950"/>
                <a:gd name="connsiteY29" fmla="*/ 1445418 h 1445418"/>
                <a:gd name="connsiteX30" fmla="*/ 273844 w 361950"/>
                <a:gd name="connsiteY30" fmla="*/ 1445418 h 1445418"/>
                <a:gd name="connsiteX31" fmla="*/ 250031 w 361950"/>
                <a:gd name="connsiteY31" fmla="*/ 1431131 h 1445418"/>
                <a:gd name="connsiteX32" fmla="*/ 216694 w 361950"/>
                <a:gd name="connsiteY32" fmla="*/ 1397793 h 1445418"/>
                <a:gd name="connsiteX33" fmla="*/ 183356 w 361950"/>
                <a:gd name="connsiteY33" fmla="*/ 1343025 h 1445418"/>
                <a:gd name="connsiteX34" fmla="*/ 161925 w 361950"/>
                <a:gd name="connsiteY34" fmla="*/ 1293018 h 1445418"/>
                <a:gd name="connsiteX35" fmla="*/ 145256 w 361950"/>
                <a:gd name="connsiteY35" fmla="*/ 1238250 h 1445418"/>
                <a:gd name="connsiteX36" fmla="*/ 135731 w 361950"/>
                <a:gd name="connsiteY36" fmla="*/ 1188243 h 1445418"/>
                <a:gd name="connsiteX37" fmla="*/ 133350 w 361950"/>
                <a:gd name="connsiteY37" fmla="*/ 1114425 h 1445418"/>
                <a:gd name="connsiteX38" fmla="*/ 133350 w 361950"/>
                <a:gd name="connsiteY38" fmla="*/ 1047750 h 1445418"/>
                <a:gd name="connsiteX39" fmla="*/ 140494 w 361950"/>
                <a:gd name="connsiteY39" fmla="*/ 1014412 h 1445418"/>
                <a:gd name="connsiteX40" fmla="*/ 154781 w 361950"/>
                <a:gd name="connsiteY40" fmla="*/ 957262 h 1445418"/>
                <a:gd name="connsiteX41" fmla="*/ 164306 w 361950"/>
                <a:gd name="connsiteY41" fmla="*/ 881062 h 1445418"/>
                <a:gd name="connsiteX42" fmla="*/ 173831 w 361950"/>
                <a:gd name="connsiteY42" fmla="*/ 778668 h 1445418"/>
                <a:gd name="connsiteX43" fmla="*/ 180975 w 361950"/>
                <a:gd name="connsiteY43" fmla="*/ 485775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1950" h="1445418">
                  <a:moveTo>
                    <a:pt x="180975" y="485775"/>
                  </a:moveTo>
                  <a:lnTo>
                    <a:pt x="180975" y="400050"/>
                  </a:lnTo>
                  <a:cubicBezTo>
                    <a:pt x="180181" y="369094"/>
                    <a:pt x="179388" y="338137"/>
                    <a:pt x="178594" y="307181"/>
                  </a:cubicBezTo>
                  <a:cubicBezTo>
                    <a:pt x="177800" y="285750"/>
                    <a:pt x="177007" y="264318"/>
                    <a:pt x="176213" y="242887"/>
                  </a:cubicBezTo>
                  <a:lnTo>
                    <a:pt x="169069" y="195262"/>
                  </a:lnTo>
                  <a:lnTo>
                    <a:pt x="161925" y="161925"/>
                  </a:lnTo>
                  <a:lnTo>
                    <a:pt x="152400" y="142875"/>
                  </a:lnTo>
                  <a:lnTo>
                    <a:pt x="123825" y="116681"/>
                  </a:lnTo>
                  <a:lnTo>
                    <a:pt x="85725" y="85725"/>
                  </a:lnTo>
                  <a:lnTo>
                    <a:pt x="45244" y="59531"/>
                  </a:lnTo>
                  <a:lnTo>
                    <a:pt x="26194" y="45243"/>
                  </a:lnTo>
                  <a:lnTo>
                    <a:pt x="9525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78581" y="4762"/>
                  </a:lnTo>
                  <a:lnTo>
                    <a:pt x="145256" y="7143"/>
                  </a:lnTo>
                  <a:lnTo>
                    <a:pt x="202406" y="14287"/>
                  </a:lnTo>
                  <a:lnTo>
                    <a:pt x="269081" y="26193"/>
                  </a:lnTo>
                  <a:lnTo>
                    <a:pt x="330994" y="45243"/>
                  </a:lnTo>
                  <a:lnTo>
                    <a:pt x="347663" y="54768"/>
                  </a:lnTo>
                  <a:lnTo>
                    <a:pt x="361950" y="138112"/>
                  </a:lnTo>
                  <a:lnTo>
                    <a:pt x="361950" y="321468"/>
                  </a:lnTo>
                  <a:lnTo>
                    <a:pt x="361950" y="842962"/>
                  </a:lnTo>
                  <a:lnTo>
                    <a:pt x="361950" y="1221581"/>
                  </a:lnTo>
                  <a:cubicBezTo>
                    <a:pt x="361156" y="1249362"/>
                    <a:pt x="360363" y="1277144"/>
                    <a:pt x="359569" y="1304925"/>
                  </a:cubicBezTo>
                  <a:lnTo>
                    <a:pt x="345281" y="1369218"/>
                  </a:lnTo>
                  <a:lnTo>
                    <a:pt x="328613" y="1404937"/>
                  </a:lnTo>
                  <a:lnTo>
                    <a:pt x="311944" y="1433512"/>
                  </a:lnTo>
                  <a:lnTo>
                    <a:pt x="290513" y="1445418"/>
                  </a:lnTo>
                  <a:lnTo>
                    <a:pt x="273844" y="1445418"/>
                  </a:lnTo>
                  <a:lnTo>
                    <a:pt x="250031" y="1431131"/>
                  </a:lnTo>
                  <a:lnTo>
                    <a:pt x="216694" y="1397793"/>
                  </a:lnTo>
                  <a:lnTo>
                    <a:pt x="183356" y="1343025"/>
                  </a:lnTo>
                  <a:lnTo>
                    <a:pt x="161925" y="1293018"/>
                  </a:lnTo>
                  <a:lnTo>
                    <a:pt x="145256" y="1238250"/>
                  </a:lnTo>
                  <a:lnTo>
                    <a:pt x="135731" y="1188243"/>
                  </a:lnTo>
                  <a:cubicBezTo>
                    <a:pt x="134937" y="1163637"/>
                    <a:pt x="134144" y="1139031"/>
                    <a:pt x="133350" y="1114425"/>
                  </a:cubicBezTo>
                  <a:lnTo>
                    <a:pt x="133350" y="1047750"/>
                  </a:lnTo>
                  <a:lnTo>
                    <a:pt x="140494" y="1014412"/>
                  </a:lnTo>
                  <a:lnTo>
                    <a:pt x="154781" y="957262"/>
                  </a:lnTo>
                  <a:lnTo>
                    <a:pt x="164306" y="881062"/>
                  </a:lnTo>
                  <a:lnTo>
                    <a:pt x="173831" y="778668"/>
                  </a:lnTo>
                  <a:lnTo>
                    <a:pt x="1809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2">
              <a:extLst>
                <a:ext uri="{FF2B5EF4-FFF2-40B4-BE49-F238E27FC236}">
                  <a16:creationId xmlns:a16="http://schemas.microsoft.com/office/drawing/2014/main" id="{0DE0DECE-2CE7-461C-A1DC-BCBD9B66A5AF}"/>
                </a:ext>
              </a:extLst>
            </p:cNvPr>
            <p:cNvSpPr/>
            <p:nvPr/>
          </p:nvSpPr>
          <p:spPr>
            <a:xfrm>
              <a:off x="6078538" y="2516189"/>
              <a:ext cx="1460500" cy="1431925"/>
            </a:xfrm>
            <a:custGeom>
              <a:avLst/>
              <a:gdLst>
                <a:gd name="connsiteX0" fmla="*/ 445294 w 1459707"/>
                <a:gd name="connsiteY0" fmla="*/ 233363 h 1431132"/>
                <a:gd name="connsiteX1" fmla="*/ 238125 w 1459707"/>
                <a:gd name="connsiteY1" fmla="*/ 250032 h 1431132"/>
                <a:gd name="connsiteX2" fmla="*/ 4763 w 1459707"/>
                <a:gd name="connsiteY2" fmla="*/ 266700 h 1431132"/>
                <a:gd name="connsiteX3" fmla="*/ 0 w 1459707"/>
                <a:gd name="connsiteY3" fmla="*/ 159544 h 1431132"/>
                <a:gd name="connsiteX4" fmla="*/ 159544 w 1459707"/>
                <a:gd name="connsiteY4" fmla="*/ 142875 h 1431132"/>
                <a:gd name="connsiteX5" fmla="*/ 292894 w 1459707"/>
                <a:gd name="connsiteY5" fmla="*/ 126207 h 1431132"/>
                <a:gd name="connsiteX6" fmla="*/ 371475 w 1459707"/>
                <a:gd name="connsiteY6" fmla="*/ 130969 h 1431132"/>
                <a:gd name="connsiteX7" fmla="*/ 542925 w 1459707"/>
                <a:gd name="connsiteY7" fmla="*/ 111919 h 1431132"/>
                <a:gd name="connsiteX8" fmla="*/ 792957 w 1459707"/>
                <a:gd name="connsiteY8" fmla="*/ 80963 h 1431132"/>
                <a:gd name="connsiteX9" fmla="*/ 983457 w 1459707"/>
                <a:gd name="connsiteY9" fmla="*/ 57150 h 1431132"/>
                <a:gd name="connsiteX10" fmla="*/ 1033463 w 1459707"/>
                <a:gd name="connsiteY10" fmla="*/ 50007 h 1431132"/>
                <a:gd name="connsiteX11" fmla="*/ 1078707 w 1459707"/>
                <a:gd name="connsiteY11" fmla="*/ 42863 h 1431132"/>
                <a:gd name="connsiteX12" fmla="*/ 1123950 w 1459707"/>
                <a:gd name="connsiteY12" fmla="*/ 33338 h 1431132"/>
                <a:gd name="connsiteX13" fmla="*/ 1173957 w 1459707"/>
                <a:gd name="connsiteY13" fmla="*/ 19050 h 1431132"/>
                <a:gd name="connsiteX14" fmla="*/ 1207294 w 1459707"/>
                <a:gd name="connsiteY14" fmla="*/ 9525 h 1431132"/>
                <a:gd name="connsiteX15" fmla="*/ 1233488 w 1459707"/>
                <a:gd name="connsiteY15" fmla="*/ 0 h 1431132"/>
                <a:gd name="connsiteX16" fmla="*/ 1273969 w 1459707"/>
                <a:gd name="connsiteY16" fmla="*/ 11907 h 1431132"/>
                <a:gd name="connsiteX17" fmla="*/ 1335882 w 1459707"/>
                <a:gd name="connsiteY17" fmla="*/ 38100 h 1431132"/>
                <a:gd name="connsiteX18" fmla="*/ 1383507 w 1459707"/>
                <a:gd name="connsiteY18" fmla="*/ 66675 h 1431132"/>
                <a:gd name="connsiteX19" fmla="*/ 1419225 w 1459707"/>
                <a:gd name="connsiteY19" fmla="*/ 88107 h 1431132"/>
                <a:gd name="connsiteX20" fmla="*/ 1443038 w 1459707"/>
                <a:gd name="connsiteY20" fmla="*/ 111919 h 1431132"/>
                <a:gd name="connsiteX21" fmla="*/ 1454944 w 1459707"/>
                <a:gd name="connsiteY21" fmla="*/ 133350 h 1431132"/>
                <a:gd name="connsiteX22" fmla="*/ 1459707 w 1459707"/>
                <a:gd name="connsiteY22" fmla="*/ 150019 h 1431132"/>
                <a:gd name="connsiteX23" fmla="*/ 1454944 w 1459707"/>
                <a:gd name="connsiteY23" fmla="*/ 173832 h 1431132"/>
                <a:gd name="connsiteX24" fmla="*/ 1438275 w 1459707"/>
                <a:gd name="connsiteY24" fmla="*/ 200025 h 1431132"/>
                <a:gd name="connsiteX25" fmla="*/ 1423988 w 1459707"/>
                <a:gd name="connsiteY25" fmla="*/ 233363 h 1431132"/>
                <a:gd name="connsiteX26" fmla="*/ 1404938 w 1459707"/>
                <a:gd name="connsiteY26" fmla="*/ 323850 h 1431132"/>
                <a:gd name="connsiteX27" fmla="*/ 1390650 w 1459707"/>
                <a:gd name="connsiteY27" fmla="*/ 426244 h 1431132"/>
                <a:gd name="connsiteX28" fmla="*/ 1362075 w 1459707"/>
                <a:gd name="connsiteY28" fmla="*/ 750094 h 1431132"/>
                <a:gd name="connsiteX29" fmla="*/ 1338263 w 1459707"/>
                <a:gd name="connsiteY29" fmla="*/ 1057275 h 1431132"/>
                <a:gd name="connsiteX30" fmla="*/ 1323975 w 1459707"/>
                <a:gd name="connsiteY30" fmla="*/ 1245394 h 1431132"/>
                <a:gd name="connsiteX31" fmla="*/ 1316832 w 1459707"/>
                <a:gd name="connsiteY31" fmla="*/ 1290638 h 1431132"/>
                <a:gd name="connsiteX32" fmla="*/ 1297782 w 1459707"/>
                <a:gd name="connsiteY32" fmla="*/ 1350169 h 1431132"/>
                <a:gd name="connsiteX33" fmla="*/ 1273969 w 1459707"/>
                <a:gd name="connsiteY33" fmla="*/ 1402557 h 1431132"/>
                <a:gd name="connsiteX34" fmla="*/ 1250157 w 1459707"/>
                <a:gd name="connsiteY34" fmla="*/ 1426369 h 1431132"/>
                <a:gd name="connsiteX35" fmla="*/ 1221582 w 1459707"/>
                <a:gd name="connsiteY35" fmla="*/ 1431132 h 1431132"/>
                <a:gd name="connsiteX36" fmla="*/ 1193007 w 1459707"/>
                <a:gd name="connsiteY36" fmla="*/ 1426369 h 1431132"/>
                <a:gd name="connsiteX37" fmla="*/ 1123950 w 1459707"/>
                <a:gd name="connsiteY37" fmla="*/ 1250157 h 1431132"/>
                <a:gd name="connsiteX38" fmla="*/ 1135857 w 1459707"/>
                <a:gd name="connsiteY38" fmla="*/ 1107282 h 1431132"/>
                <a:gd name="connsiteX39" fmla="*/ 1150144 w 1459707"/>
                <a:gd name="connsiteY39" fmla="*/ 954882 h 1431132"/>
                <a:gd name="connsiteX40" fmla="*/ 1147763 w 1459707"/>
                <a:gd name="connsiteY40" fmla="*/ 838200 h 1431132"/>
                <a:gd name="connsiteX41" fmla="*/ 1157288 w 1459707"/>
                <a:gd name="connsiteY41" fmla="*/ 728663 h 1431132"/>
                <a:gd name="connsiteX42" fmla="*/ 1171575 w 1459707"/>
                <a:gd name="connsiteY42" fmla="*/ 535782 h 1431132"/>
                <a:gd name="connsiteX43" fmla="*/ 1169194 w 1459707"/>
                <a:gd name="connsiteY43" fmla="*/ 359569 h 1431132"/>
                <a:gd name="connsiteX44" fmla="*/ 1171575 w 1459707"/>
                <a:gd name="connsiteY44" fmla="*/ 273844 h 1431132"/>
                <a:gd name="connsiteX45" fmla="*/ 1171575 w 1459707"/>
                <a:gd name="connsiteY45" fmla="*/ 233363 h 1431132"/>
                <a:gd name="connsiteX46" fmla="*/ 1164432 w 1459707"/>
                <a:gd name="connsiteY46" fmla="*/ 202407 h 1431132"/>
                <a:gd name="connsiteX47" fmla="*/ 1154907 w 1459707"/>
                <a:gd name="connsiteY47" fmla="*/ 188119 h 1431132"/>
                <a:gd name="connsiteX48" fmla="*/ 1128713 w 1459707"/>
                <a:gd name="connsiteY48" fmla="*/ 173832 h 1431132"/>
                <a:gd name="connsiteX49" fmla="*/ 1095375 w 1459707"/>
                <a:gd name="connsiteY49" fmla="*/ 173832 h 1431132"/>
                <a:gd name="connsiteX50" fmla="*/ 1047750 w 1459707"/>
                <a:gd name="connsiteY50" fmla="*/ 180975 h 1431132"/>
                <a:gd name="connsiteX51" fmla="*/ 833438 w 1459707"/>
                <a:gd name="connsiteY51" fmla="*/ 200025 h 1431132"/>
                <a:gd name="connsiteX52" fmla="*/ 445294 w 1459707"/>
                <a:gd name="connsiteY52" fmla="*/ 233363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7" h="1431132">
                  <a:moveTo>
                    <a:pt x="445294" y="233363"/>
                  </a:moveTo>
                  <a:lnTo>
                    <a:pt x="238125" y="250032"/>
                  </a:lnTo>
                  <a:lnTo>
                    <a:pt x="4763" y="266700"/>
                  </a:lnTo>
                  <a:lnTo>
                    <a:pt x="0" y="159544"/>
                  </a:lnTo>
                  <a:lnTo>
                    <a:pt x="159544" y="142875"/>
                  </a:lnTo>
                  <a:lnTo>
                    <a:pt x="292894" y="126207"/>
                  </a:lnTo>
                  <a:lnTo>
                    <a:pt x="371475" y="130969"/>
                  </a:lnTo>
                  <a:lnTo>
                    <a:pt x="542925" y="111919"/>
                  </a:lnTo>
                  <a:lnTo>
                    <a:pt x="792957" y="80963"/>
                  </a:lnTo>
                  <a:lnTo>
                    <a:pt x="983457" y="57150"/>
                  </a:lnTo>
                  <a:lnTo>
                    <a:pt x="1033463" y="50007"/>
                  </a:lnTo>
                  <a:lnTo>
                    <a:pt x="1078707" y="42863"/>
                  </a:lnTo>
                  <a:lnTo>
                    <a:pt x="1123950" y="33338"/>
                  </a:lnTo>
                  <a:lnTo>
                    <a:pt x="1173957" y="19050"/>
                  </a:lnTo>
                  <a:lnTo>
                    <a:pt x="1207294" y="9525"/>
                  </a:lnTo>
                  <a:lnTo>
                    <a:pt x="1233488" y="0"/>
                  </a:lnTo>
                  <a:lnTo>
                    <a:pt x="1273969" y="11907"/>
                  </a:lnTo>
                  <a:lnTo>
                    <a:pt x="1335882" y="38100"/>
                  </a:lnTo>
                  <a:lnTo>
                    <a:pt x="1383507" y="66675"/>
                  </a:lnTo>
                  <a:lnTo>
                    <a:pt x="1419225" y="88107"/>
                  </a:lnTo>
                  <a:lnTo>
                    <a:pt x="1443038" y="111919"/>
                  </a:lnTo>
                  <a:lnTo>
                    <a:pt x="1454944" y="133350"/>
                  </a:lnTo>
                  <a:lnTo>
                    <a:pt x="1459707" y="150019"/>
                  </a:lnTo>
                  <a:lnTo>
                    <a:pt x="1454944" y="173832"/>
                  </a:lnTo>
                  <a:lnTo>
                    <a:pt x="1438275" y="200025"/>
                  </a:lnTo>
                  <a:lnTo>
                    <a:pt x="1423988" y="233363"/>
                  </a:lnTo>
                  <a:lnTo>
                    <a:pt x="1404938" y="323850"/>
                  </a:lnTo>
                  <a:lnTo>
                    <a:pt x="1390650" y="426244"/>
                  </a:lnTo>
                  <a:lnTo>
                    <a:pt x="1362075" y="750094"/>
                  </a:lnTo>
                  <a:lnTo>
                    <a:pt x="1338263" y="1057275"/>
                  </a:lnTo>
                  <a:lnTo>
                    <a:pt x="1323975" y="1245394"/>
                  </a:lnTo>
                  <a:lnTo>
                    <a:pt x="1316832" y="1290638"/>
                  </a:lnTo>
                  <a:lnTo>
                    <a:pt x="1297782" y="1350169"/>
                  </a:lnTo>
                  <a:lnTo>
                    <a:pt x="1273969" y="1402557"/>
                  </a:lnTo>
                  <a:lnTo>
                    <a:pt x="1250157" y="1426369"/>
                  </a:lnTo>
                  <a:lnTo>
                    <a:pt x="1221582" y="1431132"/>
                  </a:lnTo>
                  <a:lnTo>
                    <a:pt x="1193007" y="1426369"/>
                  </a:lnTo>
                  <a:lnTo>
                    <a:pt x="1123950" y="1250157"/>
                  </a:lnTo>
                  <a:lnTo>
                    <a:pt x="1135857" y="1107282"/>
                  </a:lnTo>
                  <a:lnTo>
                    <a:pt x="1150144" y="954882"/>
                  </a:lnTo>
                  <a:cubicBezTo>
                    <a:pt x="1149350" y="915988"/>
                    <a:pt x="1148557" y="877094"/>
                    <a:pt x="1147763" y="838200"/>
                  </a:cubicBezTo>
                  <a:lnTo>
                    <a:pt x="1157288" y="728663"/>
                  </a:lnTo>
                  <a:lnTo>
                    <a:pt x="1171575" y="535782"/>
                  </a:lnTo>
                  <a:cubicBezTo>
                    <a:pt x="1170781" y="477044"/>
                    <a:pt x="1169988" y="418307"/>
                    <a:pt x="1169194" y="359569"/>
                  </a:cubicBezTo>
                  <a:cubicBezTo>
                    <a:pt x="1169988" y="330994"/>
                    <a:pt x="1170781" y="302419"/>
                    <a:pt x="1171575" y="273844"/>
                  </a:cubicBezTo>
                  <a:lnTo>
                    <a:pt x="1171575" y="233363"/>
                  </a:lnTo>
                  <a:lnTo>
                    <a:pt x="1164432" y="202407"/>
                  </a:lnTo>
                  <a:lnTo>
                    <a:pt x="1154907" y="188119"/>
                  </a:lnTo>
                  <a:lnTo>
                    <a:pt x="1128713" y="173832"/>
                  </a:lnTo>
                  <a:lnTo>
                    <a:pt x="1095375" y="173832"/>
                  </a:lnTo>
                  <a:lnTo>
                    <a:pt x="1047750" y="180975"/>
                  </a:lnTo>
                  <a:lnTo>
                    <a:pt x="833438" y="200025"/>
                  </a:lnTo>
                  <a:lnTo>
                    <a:pt x="445294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3">
              <a:extLst>
                <a:ext uri="{FF2B5EF4-FFF2-40B4-BE49-F238E27FC236}">
                  <a16:creationId xmlns:a16="http://schemas.microsoft.com/office/drawing/2014/main" id="{41D8AA4F-7664-4612-8EF7-5BAD977489B3}"/>
                </a:ext>
              </a:extLst>
            </p:cNvPr>
            <p:cNvSpPr/>
            <p:nvPr/>
          </p:nvSpPr>
          <p:spPr>
            <a:xfrm>
              <a:off x="6078538" y="2933700"/>
              <a:ext cx="1238250" cy="228600"/>
            </a:xfrm>
            <a:custGeom>
              <a:avLst/>
              <a:gdLst>
                <a:gd name="connsiteX0" fmla="*/ 581025 w 1238250"/>
                <a:gd name="connsiteY0" fmla="*/ 52388 h 228600"/>
                <a:gd name="connsiteX1" fmla="*/ 959644 w 1238250"/>
                <a:gd name="connsiteY1" fmla="*/ 23813 h 228600"/>
                <a:gd name="connsiteX2" fmla="*/ 1238250 w 1238250"/>
                <a:gd name="connsiteY2" fmla="*/ 0 h 228600"/>
                <a:gd name="connsiteX3" fmla="*/ 1219200 w 1238250"/>
                <a:gd name="connsiteY3" fmla="*/ 140494 h 228600"/>
                <a:gd name="connsiteX4" fmla="*/ 1116807 w 1238250"/>
                <a:gd name="connsiteY4" fmla="*/ 140494 h 228600"/>
                <a:gd name="connsiteX5" fmla="*/ 1002507 w 1238250"/>
                <a:gd name="connsiteY5" fmla="*/ 142875 h 228600"/>
                <a:gd name="connsiteX6" fmla="*/ 878682 w 1238250"/>
                <a:gd name="connsiteY6" fmla="*/ 150019 h 228600"/>
                <a:gd name="connsiteX7" fmla="*/ 716757 w 1238250"/>
                <a:gd name="connsiteY7" fmla="*/ 164306 h 228600"/>
                <a:gd name="connsiteX8" fmla="*/ 528638 w 1238250"/>
                <a:gd name="connsiteY8" fmla="*/ 185738 h 228600"/>
                <a:gd name="connsiteX9" fmla="*/ 340519 w 1238250"/>
                <a:gd name="connsiteY9" fmla="*/ 214313 h 228600"/>
                <a:gd name="connsiteX10" fmla="*/ 259557 w 1238250"/>
                <a:gd name="connsiteY10" fmla="*/ 228600 h 228600"/>
                <a:gd name="connsiteX11" fmla="*/ 219075 w 1238250"/>
                <a:gd name="connsiteY11" fmla="*/ 228600 h 228600"/>
                <a:gd name="connsiteX12" fmla="*/ 159544 w 1238250"/>
                <a:gd name="connsiteY12" fmla="*/ 226219 h 228600"/>
                <a:gd name="connsiteX13" fmla="*/ 85725 w 1238250"/>
                <a:gd name="connsiteY13" fmla="*/ 216694 h 228600"/>
                <a:gd name="connsiteX14" fmla="*/ 0 w 1238250"/>
                <a:gd name="connsiteY14" fmla="*/ 195263 h 228600"/>
                <a:gd name="connsiteX15" fmla="*/ 4763 w 1238250"/>
                <a:gd name="connsiteY15" fmla="*/ 95250 h 228600"/>
                <a:gd name="connsiteX16" fmla="*/ 169069 w 1238250"/>
                <a:gd name="connsiteY16" fmla="*/ 85725 h 228600"/>
                <a:gd name="connsiteX17" fmla="*/ 581025 w 1238250"/>
                <a:gd name="connsiteY17" fmla="*/ 52388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0" h="228600">
                  <a:moveTo>
                    <a:pt x="581025" y="52388"/>
                  </a:moveTo>
                  <a:lnTo>
                    <a:pt x="959644" y="23813"/>
                  </a:lnTo>
                  <a:lnTo>
                    <a:pt x="1238250" y="0"/>
                  </a:lnTo>
                  <a:lnTo>
                    <a:pt x="1219200" y="140494"/>
                  </a:lnTo>
                  <a:lnTo>
                    <a:pt x="1116807" y="140494"/>
                  </a:lnTo>
                  <a:lnTo>
                    <a:pt x="1002507" y="142875"/>
                  </a:lnTo>
                  <a:lnTo>
                    <a:pt x="878682" y="150019"/>
                  </a:lnTo>
                  <a:lnTo>
                    <a:pt x="716757" y="164306"/>
                  </a:lnTo>
                  <a:lnTo>
                    <a:pt x="528638" y="185738"/>
                  </a:lnTo>
                  <a:lnTo>
                    <a:pt x="340519" y="214313"/>
                  </a:lnTo>
                  <a:lnTo>
                    <a:pt x="259557" y="228600"/>
                  </a:lnTo>
                  <a:lnTo>
                    <a:pt x="219075" y="228600"/>
                  </a:lnTo>
                  <a:lnTo>
                    <a:pt x="159544" y="226219"/>
                  </a:lnTo>
                  <a:lnTo>
                    <a:pt x="85725" y="216694"/>
                  </a:lnTo>
                  <a:lnTo>
                    <a:pt x="0" y="195263"/>
                  </a:lnTo>
                  <a:lnTo>
                    <a:pt x="4763" y="95250"/>
                  </a:lnTo>
                  <a:lnTo>
                    <a:pt x="169069" y="85725"/>
                  </a:lnTo>
                  <a:lnTo>
                    <a:pt x="581025" y="52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4">
              <a:extLst>
                <a:ext uri="{FF2B5EF4-FFF2-40B4-BE49-F238E27FC236}">
                  <a16:creationId xmlns:a16="http://schemas.microsoft.com/office/drawing/2014/main" id="{D8389C94-E30C-493A-A4AD-32B8C3077E35}"/>
                </a:ext>
              </a:extLst>
            </p:cNvPr>
            <p:cNvSpPr/>
            <p:nvPr/>
          </p:nvSpPr>
          <p:spPr>
            <a:xfrm>
              <a:off x="6086475" y="3360738"/>
              <a:ext cx="1200150" cy="201612"/>
            </a:xfrm>
            <a:custGeom>
              <a:avLst/>
              <a:gdLst>
                <a:gd name="connsiteX0" fmla="*/ 735806 w 1200150"/>
                <a:gd name="connsiteY0" fmla="*/ 21431 h 202406"/>
                <a:gd name="connsiteX1" fmla="*/ 1002506 w 1200150"/>
                <a:gd name="connsiteY1" fmla="*/ 9525 h 202406"/>
                <a:gd name="connsiteX2" fmla="*/ 1200150 w 1200150"/>
                <a:gd name="connsiteY2" fmla="*/ 0 h 202406"/>
                <a:gd name="connsiteX3" fmla="*/ 1197769 w 1200150"/>
                <a:gd name="connsiteY3" fmla="*/ 140494 h 202406"/>
                <a:gd name="connsiteX4" fmla="*/ 1059656 w 1200150"/>
                <a:gd name="connsiteY4" fmla="*/ 138112 h 202406"/>
                <a:gd name="connsiteX5" fmla="*/ 916781 w 1200150"/>
                <a:gd name="connsiteY5" fmla="*/ 140494 h 202406"/>
                <a:gd name="connsiteX6" fmla="*/ 747713 w 1200150"/>
                <a:gd name="connsiteY6" fmla="*/ 145256 h 202406"/>
                <a:gd name="connsiteX7" fmla="*/ 607219 w 1200150"/>
                <a:gd name="connsiteY7" fmla="*/ 154781 h 202406"/>
                <a:gd name="connsiteX8" fmla="*/ 435769 w 1200150"/>
                <a:gd name="connsiteY8" fmla="*/ 171450 h 202406"/>
                <a:gd name="connsiteX9" fmla="*/ 292894 w 1200150"/>
                <a:gd name="connsiteY9" fmla="*/ 190500 h 202406"/>
                <a:gd name="connsiteX10" fmla="*/ 226219 w 1200150"/>
                <a:gd name="connsiteY10" fmla="*/ 202406 h 202406"/>
                <a:gd name="connsiteX11" fmla="*/ 197644 w 1200150"/>
                <a:gd name="connsiteY11" fmla="*/ 197644 h 202406"/>
                <a:gd name="connsiteX12" fmla="*/ 123825 w 1200150"/>
                <a:gd name="connsiteY12" fmla="*/ 178594 h 202406"/>
                <a:gd name="connsiteX13" fmla="*/ 0 w 1200150"/>
                <a:gd name="connsiteY13" fmla="*/ 152400 h 202406"/>
                <a:gd name="connsiteX14" fmla="*/ 4763 w 1200150"/>
                <a:gd name="connsiteY14" fmla="*/ 71437 h 202406"/>
                <a:gd name="connsiteX15" fmla="*/ 173831 w 1200150"/>
                <a:gd name="connsiteY15" fmla="*/ 57150 h 202406"/>
                <a:gd name="connsiteX16" fmla="*/ 314325 w 1200150"/>
                <a:gd name="connsiteY16" fmla="*/ 45244 h 202406"/>
                <a:gd name="connsiteX17" fmla="*/ 481013 w 1200150"/>
                <a:gd name="connsiteY17" fmla="*/ 33337 h 202406"/>
                <a:gd name="connsiteX18" fmla="*/ 654844 w 1200150"/>
                <a:gd name="connsiteY18" fmla="*/ 23812 h 202406"/>
                <a:gd name="connsiteX19" fmla="*/ 735806 w 1200150"/>
                <a:gd name="connsiteY19" fmla="*/ 21431 h 2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0150" h="202406">
                  <a:moveTo>
                    <a:pt x="735806" y="21431"/>
                  </a:moveTo>
                  <a:lnTo>
                    <a:pt x="1002506" y="9525"/>
                  </a:lnTo>
                  <a:lnTo>
                    <a:pt x="1200150" y="0"/>
                  </a:lnTo>
                  <a:cubicBezTo>
                    <a:pt x="1199356" y="46831"/>
                    <a:pt x="1198563" y="93663"/>
                    <a:pt x="1197769" y="140494"/>
                  </a:cubicBezTo>
                  <a:lnTo>
                    <a:pt x="1059656" y="138112"/>
                  </a:lnTo>
                  <a:lnTo>
                    <a:pt x="916781" y="140494"/>
                  </a:lnTo>
                  <a:lnTo>
                    <a:pt x="747713" y="145256"/>
                  </a:lnTo>
                  <a:lnTo>
                    <a:pt x="607219" y="154781"/>
                  </a:lnTo>
                  <a:lnTo>
                    <a:pt x="435769" y="171450"/>
                  </a:lnTo>
                  <a:lnTo>
                    <a:pt x="292894" y="190500"/>
                  </a:lnTo>
                  <a:lnTo>
                    <a:pt x="226219" y="202406"/>
                  </a:lnTo>
                  <a:lnTo>
                    <a:pt x="197644" y="197644"/>
                  </a:lnTo>
                  <a:lnTo>
                    <a:pt x="123825" y="178594"/>
                  </a:lnTo>
                  <a:lnTo>
                    <a:pt x="0" y="152400"/>
                  </a:lnTo>
                  <a:lnTo>
                    <a:pt x="4763" y="71437"/>
                  </a:lnTo>
                  <a:lnTo>
                    <a:pt x="173831" y="57150"/>
                  </a:lnTo>
                  <a:lnTo>
                    <a:pt x="314325" y="45244"/>
                  </a:lnTo>
                  <a:lnTo>
                    <a:pt x="481013" y="33337"/>
                  </a:lnTo>
                  <a:lnTo>
                    <a:pt x="654844" y="23812"/>
                  </a:lnTo>
                  <a:lnTo>
                    <a:pt x="735806" y="21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25FAE0F6-93C7-4D85-B6BF-3207CD8B57F4}"/>
                </a:ext>
              </a:extLst>
            </p:cNvPr>
            <p:cNvSpPr/>
            <p:nvPr/>
          </p:nvSpPr>
          <p:spPr>
            <a:xfrm>
              <a:off x="6048375" y="3741738"/>
              <a:ext cx="1258888" cy="203200"/>
            </a:xfrm>
            <a:custGeom>
              <a:avLst/>
              <a:gdLst>
                <a:gd name="connsiteX0" fmla="*/ 602456 w 1259681"/>
                <a:gd name="connsiteY0" fmla="*/ 30956 h 204787"/>
                <a:gd name="connsiteX1" fmla="*/ 833438 w 1259681"/>
                <a:gd name="connsiteY1" fmla="*/ 16669 h 204787"/>
                <a:gd name="connsiteX2" fmla="*/ 1064419 w 1259681"/>
                <a:gd name="connsiteY2" fmla="*/ 4762 h 204787"/>
                <a:gd name="connsiteX3" fmla="*/ 1219200 w 1259681"/>
                <a:gd name="connsiteY3" fmla="*/ 0 h 204787"/>
                <a:gd name="connsiteX4" fmla="*/ 1259681 w 1259681"/>
                <a:gd name="connsiteY4" fmla="*/ 204787 h 204787"/>
                <a:gd name="connsiteX5" fmla="*/ 1223963 w 1259681"/>
                <a:gd name="connsiteY5" fmla="*/ 204787 h 204787"/>
                <a:gd name="connsiteX6" fmla="*/ 1193006 w 1259681"/>
                <a:gd name="connsiteY6" fmla="*/ 197644 h 204787"/>
                <a:gd name="connsiteX7" fmla="*/ 1138238 w 1259681"/>
                <a:gd name="connsiteY7" fmla="*/ 178594 h 204787"/>
                <a:gd name="connsiteX8" fmla="*/ 1097756 w 1259681"/>
                <a:gd name="connsiteY8" fmla="*/ 157162 h 204787"/>
                <a:gd name="connsiteX9" fmla="*/ 1071563 w 1259681"/>
                <a:gd name="connsiteY9" fmla="*/ 140494 h 204787"/>
                <a:gd name="connsiteX10" fmla="*/ 1004888 w 1259681"/>
                <a:gd name="connsiteY10" fmla="*/ 140494 h 204787"/>
                <a:gd name="connsiteX11" fmla="*/ 804863 w 1259681"/>
                <a:gd name="connsiteY11" fmla="*/ 152400 h 204787"/>
                <a:gd name="connsiteX12" fmla="*/ 614363 w 1259681"/>
                <a:gd name="connsiteY12" fmla="*/ 164306 h 204787"/>
                <a:gd name="connsiteX13" fmla="*/ 402431 w 1259681"/>
                <a:gd name="connsiteY13" fmla="*/ 185737 h 204787"/>
                <a:gd name="connsiteX14" fmla="*/ 297656 w 1259681"/>
                <a:gd name="connsiteY14" fmla="*/ 202406 h 204787"/>
                <a:gd name="connsiteX15" fmla="*/ 250031 w 1259681"/>
                <a:gd name="connsiteY15" fmla="*/ 202406 h 204787"/>
                <a:gd name="connsiteX16" fmla="*/ 164306 w 1259681"/>
                <a:gd name="connsiteY16" fmla="*/ 197644 h 204787"/>
                <a:gd name="connsiteX17" fmla="*/ 92869 w 1259681"/>
                <a:gd name="connsiteY17" fmla="*/ 183356 h 204787"/>
                <a:gd name="connsiteX18" fmla="*/ 0 w 1259681"/>
                <a:gd name="connsiteY18" fmla="*/ 157162 h 204787"/>
                <a:gd name="connsiteX19" fmla="*/ 26194 w 1259681"/>
                <a:gd name="connsiteY19" fmla="*/ 69056 h 204787"/>
                <a:gd name="connsiteX20" fmla="*/ 157163 w 1259681"/>
                <a:gd name="connsiteY20" fmla="*/ 61912 h 204787"/>
                <a:gd name="connsiteX21" fmla="*/ 400050 w 1259681"/>
                <a:gd name="connsiteY21" fmla="*/ 42862 h 204787"/>
                <a:gd name="connsiteX22" fmla="*/ 602456 w 1259681"/>
                <a:gd name="connsiteY22" fmla="*/ 30956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9681" h="204787">
                  <a:moveTo>
                    <a:pt x="602456" y="30956"/>
                  </a:moveTo>
                  <a:lnTo>
                    <a:pt x="833438" y="16669"/>
                  </a:lnTo>
                  <a:lnTo>
                    <a:pt x="1064419" y="4762"/>
                  </a:lnTo>
                  <a:lnTo>
                    <a:pt x="1219200" y="0"/>
                  </a:lnTo>
                  <a:lnTo>
                    <a:pt x="1259681" y="204787"/>
                  </a:lnTo>
                  <a:lnTo>
                    <a:pt x="1223963" y="204787"/>
                  </a:lnTo>
                  <a:lnTo>
                    <a:pt x="1193006" y="197644"/>
                  </a:lnTo>
                  <a:lnTo>
                    <a:pt x="1138238" y="178594"/>
                  </a:lnTo>
                  <a:lnTo>
                    <a:pt x="1097756" y="157162"/>
                  </a:lnTo>
                  <a:lnTo>
                    <a:pt x="1071563" y="140494"/>
                  </a:lnTo>
                  <a:lnTo>
                    <a:pt x="1004888" y="140494"/>
                  </a:lnTo>
                  <a:lnTo>
                    <a:pt x="804863" y="152400"/>
                  </a:lnTo>
                  <a:lnTo>
                    <a:pt x="614363" y="164306"/>
                  </a:lnTo>
                  <a:lnTo>
                    <a:pt x="402431" y="185737"/>
                  </a:lnTo>
                  <a:lnTo>
                    <a:pt x="297656" y="202406"/>
                  </a:lnTo>
                  <a:lnTo>
                    <a:pt x="250031" y="202406"/>
                  </a:lnTo>
                  <a:lnTo>
                    <a:pt x="164306" y="197644"/>
                  </a:lnTo>
                  <a:lnTo>
                    <a:pt x="92869" y="183356"/>
                  </a:lnTo>
                  <a:lnTo>
                    <a:pt x="0" y="157162"/>
                  </a:lnTo>
                  <a:lnTo>
                    <a:pt x="26194" y="69056"/>
                  </a:lnTo>
                  <a:lnTo>
                    <a:pt x="157163" y="61912"/>
                  </a:lnTo>
                  <a:lnTo>
                    <a:pt x="400050" y="42862"/>
                  </a:lnTo>
                  <a:lnTo>
                    <a:pt x="602456" y="30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8">
              <a:extLst>
                <a:ext uri="{FF2B5EF4-FFF2-40B4-BE49-F238E27FC236}">
                  <a16:creationId xmlns:a16="http://schemas.microsoft.com/office/drawing/2014/main" id="{899D9928-A62B-4814-B284-485CA6DA28DB}"/>
                </a:ext>
              </a:extLst>
            </p:cNvPr>
            <p:cNvSpPr/>
            <p:nvPr/>
          </p:nvSpPr>
          <p:spPr>
            <a:xfrm>
              <a:off x="4030663" y="2627313"/>
              <a:ext cx="1231900" cy="1257300"/>
            </a:xfrm>
            <a:custGeom>
              <a:avLst/>
              <a:gdLst>
                <a:gd name="connsiteX0" fmla="*/ 683419 w 1231107"/>
                <a:gd name="connsiteY0" fmla="*/ 345281 h 1257300"/>
                <a:gd name="connsiteX1" fmla="*/ 816769 w 1231107"/>
                <a:gd name="connsiteY1" fmla="*/ 276225 h 1257300"/>
                <a:gd name="connsiteX2" fmla="*/ 854869 w 1231107"/>
                <a:gd name="connsiteY2" fmla="*/ 254794 h 1257300"/>
                <a:gd name="connsiteX3" fmla="*/ 869157 w 1231107"/>
                <a:gd name="connsiteY3" fmla="*/ 252412 h 1257300"/>
                <a:gd name="connsiteX4" fmla="*/ 866775 w 1231107"/>
                <a:gd name="connsiteY4" fmla="*/ 266700 h 1257300"/>
                <a:gd name="connsiteX5" fmla="*/ 850107 w 1231107"/>
                <a:gd name="connsiteY5" fmla="*/ 321469 h 1257300"/>
                <a:gd name="connsiteX6" fmla="*/ 783432 w 1231107"/>
                <a:gd name="connsiteY6" fmla="*/ 485775 h 1257300"/>
                <a:gd name="connsiteX7" fmla="*/ 711994 w 1231107"/>
                <a:gd name="connsiteY7" fmla="*/ 631031 h 1257300"/>
                <a:gd name="connsiteX8" fmla="*/ 654844 w 1231107"/>
                <a:gd name="connsiteY8" fmla="*/ 728662 h 1257300"/>
                <a:gd name="connsiteX9" fmla="*/ 638175 w 1231107"/>
                <a:gd name="connsiteY9" fmla="*/ 762000 h 1257300"/>
                <a:gd name="connsiteX10" fmla="*/ 635794 w 1231107"/>
                <a:gd name="connsiteY10" fmla="*/ 776287 h 1257300"/>
                <a:gd name="connsiteX11" fmla="*/ 638175 w 1231107"/>
                <a:gd name="connsiteY11" fmla="*/ 795337 h 1257300"/>
                <a:gd name="connsiteX12" fmla="*/ 642938 w 1231107"/>
                <a:gd name="connsiteY12" fmla="*/ 809625 h 1257300"/>
                <a:gd name="connsiteX13" fmla="*/ 664369 w 1231107"/>
                <a:gd name="connsiteY13" fmla="*/ 821531 h 1257300"/>
                <a:gd name="connsiteX14" fmla="*/ 697707 w 1231107"/>
                <a:gd name="connsiteY14" fmla="*/ 835819 h 1257300"/>
                <a:gd name="connsiteX15" fmla="*/ 745332 w 1231107"/>
                <a:gd name="connsiteY15" fmla="*/ 864394 h 1257300"/>
                <a:gd name="connsiteX16" fmla="*/ 797719 w 1231107"/>
                <a:gd name="connsiteY16" fmla="*/ 902494 h 1257300"/>
                <a:gd name="connsiteX17" fmla="*/ 840582 w 1231107"/>
                <a:gd name="connsiteY17" fmla="*/ 942975 h 1257300"/>
                <a:gd name="connsiteX18" fmla="*/ 876300 w 1231107"/>
                <a:gd name="connsiteY18" fmla="*/ 981075 h 1257300"/>
                <a:gd name="connsiteX19" fmla="*/ 907257 w 1231107"/>
                <a:gd name="connsiteY19" fmla="*/ 1016794 h 1257300"/>
                <a:gd name="connsiteX20" fmla="*/ 1102519 w 1231107"/>
                <a:gd name="connsiteY20" fmla="*/ 1231106 h 1257300"/>
                <a:gd name="connsiteX21" fmla="*/ 1131094 w 1231107"/>
                <a:gd name="connsiteY21" fmla="*/ 1252537 h 1257300"/>
                <a:gd name="connsiteX22" fmla="*/ 1154907 w 1231107"/>
                <a:gd name="connsiteY22" fmla="*/ 1257300 h 1257300"/>
                <a:gd name="connsiteX23" fmla="*/ 1185863 w 1231107"/>
                <a:gd name="connsiteY23" fmla="*/ 1257300 h 1257300"/>
                <a:gd name="connsiteX24" fmla="*/ 1202532 w 1231107"/>
                <a:gd name="connsiteY24" fmla="*/ 1250156 h 1257300"/>
                <a:gd name="connsiteX25" fmla="*/ 1214438 w 1231107"/>
                <a:gd name="connsiteY25" fmla="*/ 1235869 h 1257300"/>
                <a:gd name="connsiteX26" fmla="*/ 1219200 w 1231107"/>
                <a:gd name="connsiteY26" fmla="*/ 1219200 h 1257300"/>
                <a:gd name="connsiteX27" fmla="*/ 1219200 w 1231107"/>
                <a:gd name="connsiteY27" fmla="*/ 1193006 h 1257300"/>
                <a:gd name="connsiteX28" fmla="*/ 1209675 w 1231107"/>
                <a:gd name="connsiteY28" fmla="*/ 1145381 h 1257300"/>
                <a:gd name="connsiteX29" fmla="*/ 1188244 w 1231107"/>
                <a:gd name="connsiteY29" fmla="*/ 1095375 h 1257300"/>
                <a:gd name="connsiteX30" fmla="*/ 1164432 w 1231107"/>
                <a:gd name="connsiteY30" fmla="*/ 1050131 h 1257300"/>
                <a:gd name="connsiteX31" fmla="*/ 1121569 w 1231107"/>
                <a:gd name="connsiteY31" fmla="*/ 995362 h 1257300"/>
                <a:gd name="connsiteX32" fmla="*/ 1078707 w 1231107"/>
                <a:gd name="connsiteY32" fmla="*/ 950119 h 1257300"/>
                <a:gd name="connsiteX33" fmla="*/ 1047750 w 1231107"/>
                <a:gd name="connsiteY33" fmla="*/ 923925 h 1257300"/>
                <a:gd name="connsiteX34" fmla="*/ 992982 w 1231107"/>
                <a:gd name="connsiteY34" fmla="*/ 885825 h 1257300"/>
                <a:gd name="connsiteX35" fmla="*/ 959644 w 1231107"/>
                <a:gd name="connsiteY35" fmla="*/ 864394 h 1257300"/>
                <a:gd name="connsiteX36" fmla="*/ 904875 w 1231107"/>
                <a:gd name="connsiteY36" fmla="*/ 835819 h 1257300"/>
                <a:gd name="connsiteX37" fmla="*/ 850107 w 1231107"/>
                <a:gd name="connsiteY37" fmla="*/ 809625 h 1257300"/>
                <a:gd name="connsiteX38" fmla="*/ 778669 w 1231107"/>
                <a:gd name="connsiteY38" fmla="*/ 781050 h 1257300"/>
                <a:gd name="connsiteX39" fmla="*/ 738188 w 1231107"/>
                <a:gd name="connsiteY39" fmla="*/ 766762 h 1257300"/>
                <a:gd name="connsiteX40" fmla="*/ 726282 w 1231107"/>
                <a:gd name="connsiteY40" fmla="*/ 762000 h 1257300"/>
                <a:gd name="connsiteX41" fmla="*/ 726282 w 1231107"/>
                <a:gd name="connsiteY41" fmla="*/ 754856 h 1257300"/>
                <a:gd name="connsiteX42" fmla="*/ 762000 w 1231107"/>
                <a:gd name="connsiteY42" fmla="*/ 711994 h 1257300"/>
                <a:gd name="connsiteX43" fmla="*/ 842963 w 1231107"/>
                <a:gd name="connsiteY43" fmla="*/ 626269 h 1257300"/>
                <a:gd name="connsiteX44" fmla="*/ 923925 w 1231107"/>
                <a:gd name="connsiteY44" fmla="*/ 540544 h 1257300"/>
                <a:gd name="connsiteX45" fmla="*/ 1014413 w 1231107"/>
                <a:gd name="connsiteY45" fmla="*/ 445294 h 1257300"/>
                <a:gd name="connsiteX46" fmla="*/ 1097757 w 1231107"/>
                <a:gd name="connsiteY46" fmla="*/ 357187 h 1257300"/>
                <a:gd name="connsiteX47" fmla="*/ 1116807 w 1231107"/>
                <a:gd name="connsiteY47" fmla="*/ 335756 h 1257300"/>
                <a:gd name="connsiteX48" fmla="*/ 1164432 w 1231107"/>
                <a:gd name="connsiteY48" fmla="*/ 319087 h 1257300"/>
                <a:gd name="connsiteX49" fmla="*/ 1193007 w 1231107"/>
                <a:gd name="connsiteY49" fmla="*/ 307181 h 1257300"/>
                <a:gd name="connsiteX50" fmla="*/ 1216819 w 1231107"/>
                <a:gd name="connsiteY50" fmla="*/ 290512 h 1257300"/>
                <a:gd name="connsiteX51" fmla="*/ 1228725 w 1231107"/>
                <a:gd name="connsiteY51" fmla="*/ 261937 h 1257300"/>
                <a:gd name="connsiteX52" fmla="*/ 1231107 w 1231107"/>
                <a:gd name="connsiteY52" fmla="*/ 242887 h 1257300"/>
                <a:gd name="connsiteX53" fmla="*/ 1223963 w 1231107"/>
                <a:gd name="connsiteY53" fmla="*/ 211931 h 1257300"/>
                <a:gd name="connsiteX54" fmla="*/ 1200150 w 1231107"/>
                <a:gd name="connsiteY54" fmla="*/ 171450 h 1257300"/>
                <a:gd name="connsiteX55" fmla="*/ 1154907 w 1231107"/>
                <a:gd name="connsiteY55" fmla="*/ 116681 h 1257300"/>
                <a:gd name="connsiteX56" fmla="*/ 1092994 w 1231107"/>
                <a:gd name="connsiteY56" fmla="*/ 54769 h 1257300"/>
                <a:gd name="connsiteX57" fmla="*/ 1057275 w 1231107"/>
                <a:gd name="connsiteY57" fmla="*/ 23812 h 1257300"/>
                <a:gd name="connsiteX58" fmla="*/ 1016794 w 1231107"/>
                <a:gd name="connsiteY58" fmla="*/ 0 h 1257300"/>
                <a:gd name="connsiteX59" fmla="*/ 1000125 w 1231107"/>
                <a:gd name="connsiteY59" fmla="*/ 0 h 1257300"/>
                <a:gd name="connsiteX60" fmla="*/ 976313 w 1231107"/>
                <a:gd name="connsiteY60" fmla="*/ 7144 h 1257300"/>
                <a:gd name="connsiteX61" fmla="*/ 902494 w 1231107"/>
                <a:gd name="connsiteY61" fmla="*/ 45244 h 1257300"/>
                <a:gd name="connsiteX62" fmla="*/ 835819 w 1231107"/>
                <a:gd name="connsiteY62" fmla="*/ 90487 h 1257300"/>
                <a:gd name="connsiteX63" fmla="*/ 723900 w 1231107"/>
                <a:gd name="connsiteY63" fmla="*/ 154781 h 1257300"/>
                <a:gd name="connsiteX64" fmla="*/ 623888 w 1231107"/>
                <a:gd name="connsiteY64" fmla="*/ 211931 h 1257300"/>
                <a:gd name="connsiteX65" fmla="*/ 495300 w 1231107"/>
                <a:gd name="connsiteY65" fmla="*/ 271462 h 1257300"/>
                <a:gd name="connsiteX66" fmla="*/ 419100 w 1231107"/>
                <a:gd name="connsiteY66" fmla="*/ 302419 h 1257300"/>
                <a:gd name="connsiteX67" fmla="*/ 342900 w 1231107"/>
                <a:gd name="connsiteY67" fmla="*/ 323850 h 1257300"/>
                <a:gd name="connsiteX68" fmla="*/ 290513 w 1231107"/>
                <a:gd name="connsiteY68" fmla="*/ 335756 h 1257300"/>
                <a:gd name="connsiteX69" fmla="*/ 254794 w 1231107"/>
                <a:gd name="connsiteY69" fmla="*/ 338137 h 1257300"/>
                <a:gd name="connsiteX70" fmla="*/ 223838 w 1231107"/>
                <a:gd name="connsiteY70" fmla="*/ 338137 h 1257300"/>
                <a:gd name="connsiteX71" fmla="*/ 180975 w 1231107"/>
                <a:gd name="connsiteY71" fmla="*/ 333375 h 1257300"/>
                <a:gd name="connsiteX72" fmla="*/ 135732 w 1231107"/>
                <a:gd name="connsiteY72" fmla="*/ 319087 h 1257300"/>
                <a:gd name="connsiteX73" fmla="*/ 95250 w 1231107"/>
                <a:gd name="connsiteY73" fmla="*/ 292894 h 1257300"/>
                <a:gd name="connsiteX74" fmla="*/ 61913 w 1231107"/>
                <a:gd name="connsiteY74" fmla="*/ 261937 h 1257300"/>
                <a:gd name="connsiteX75" fmla="*/ 35719 w 1231107"/>
                <a:gd name="connsiteY75" fmla="*/ 219075 h 1257300"/>
                <a:gd name="connsiteX76" fmla="*/ 19050 w 1231107"/>
                <a:gd name="connsiteY76" fmla="*/ 209550 h 1257300"/>
                <a:gd name="connsiteX77" fmla="*/ 7144 w 1231107"/>
                <a:gd name="connsiteY77" fmla="*/ 214312 h 1257300"/>
                <a:gd name="connsiteX78" fmla="*/ 0 w 1231107"/>
                <a:gd name="connsiteY78" fmla="*/ 245269 h 1257300"/>
                <a:gd name="connsiteX79" fmla="*/ 2382 w 1231107"/>
                <a:gd name="connsiteY79" fmla="*/ 280987 h 1257300"/>
                <a:gd name="connsiteX80" fmla="*/ 16669 w 1231107"/>
                <a:gd name="connsiteY80" fmla="*/ 319087 h 1257300"/>
                <a:gd name="connsiteX81" fmla="*/ 66675 w 1231107"/>
                <a:gd name="connsiteY81" fmla="*/ 419100 h 1257300"/>
                <a:gd name="connsiteX82" fmla="*/ 104775 w 1231107"/>
                <a:gd name="connsiteY82" fmla="*/ 483394 h 1257300"/>
                <a:gd name="connsiteX83" fmla="*/ 142875 w 1231107"/>
                <a:gd name="connsiteY83" fmla="*/ 528637 h 1257300"/>
                <a:gd name="connsiteX84" fmla="*/ 164307 w 1231107"/>
                <a:gd name="connsiteY84" fmla="*/ 550069 h 1257300"/>
                <a:gd name="connsiteX85" fmla="*/ 185738 w 1231107"/>
                <a:gd name="connsiteY85" fmla="*/ 566737 h 1257300"/>
                <a:gd name="connsiteX86" fmla="*/ 207169 w 1231107"/>
                <a:gd name="connsiteY86" fmla="*/ 576262 h 1257300"/>
                <a:gd name="connsiteX87" fmla="*/ 233363 w 1231107"/>
                <a:gd name="connsiteY87" fmla="*/ 578644 h 1257300"/>
                <a:gd name="connsiteX88" fmla="*/ 259557 w 1231107"/>
                <a:gd name="connsiteY88" fmla="*/ 571500 h 1257300"/>
                <a:gd name="connsiteX89" fmla="*/ 280988 w 1231107"/>
                <a:gd name="connsiteY89" fmla="*/ 552450 h 1257300"/>
                <a:gd name="connsiteX90" fmla="*/ 297657 w 1231107"/>
                <a:gd name="connsiteY90" fmla="*/ 535781 h 1257300"/>
                <a:gd name="connsiteX91" fmla="*/ 423863 w 1231107"/>
                <a:gd name="connsiteY91" fmla="*/ 473869 h 1257300"/>
                <a:gd name="connsiteX92" fmla="*/ 683419 w 1231107"/>
                <a:gd name="connsiteY92" fmla="*/ 34528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231107" h="1257300">
                  <a:moveTo>
                    <a:pt x="683419" y="345281"/>
                  </a:moveTo>
                  <a:lnTo>
                    <a:pt x="816769" y="276225"/>
                  </a:lnTo>
                  <a:lnTo>
                    <a:pt x="854869" y="254794"/>
                  </a:lnTo>
                  <a:lnTo>
                    <a:pt x="869157" y="252412"/>
                  </a:lnTo>
                  <a:lnTo>
                    <a:pt x="866775" y="266700"/>
                  </a:lnTo>
                  <a:lnTo>
                    <a:pt x="850107" y="321469"/>
                  </a:lnTo>
                  <a:lnTo>
                    <a:pt x="783432" y="485775"/>
                  </a:lnTo>
                  <a:lnTo>
                    <a:pt x="711994" y="631031"/>
                  </a:lnTo>
                  <a:lnTo>
                    <a:pt x="654844" y="728662"/>
                  </a:lnTo>
                  <a:lnTo>
                    <a:pt x="638175" y="762000"/>
                  </a:lnTo>
                  <a:lnTo>
                    <a:pt x="635794" y="776287"/>
                  </a:lnTo>
                  <a:lnTo>
                    <a:pt x="638175" y="795337"/>
                  </a:lnTo>
                  <a:lnTo>
                    <a:pt x="642938" y="809625"/>
                  </a:lnTo>
                  <a:lnTo>
                    <a:pt x="664369" y="821531"/>
                  </a:lnTo>
                  <a:lnTo>
                    <a:pt x="697707" y="835819"/>
                  </a:lnTo>
                  <a:lnTo>
                    <a:pt x="745332" y="864394"/>
                  </a:lnTo>
                  <a:lnTo>
                    <a:pt x="797719" y="902494"/>
                  </a:lnTo>
                  <a:lnTo>
                    <a:pt x="840582" y="942975"/>
                  </a:lnTo>
                  <a:lnTo>
                    <a:pt x="876300" y="981075"/>
                  </a:lnTo>
                  <a:lnTo>
                    <a:pt x="907257" y="1016794"/>
                  </a:lnTo>
                  <a:lnTo>
                    <a:pt x="1102519" y="1231106"/>
                  </a:lnTo>
                  <a:lnTo>
                    <a:pt x="1131094" y="1252537"/>
                  </a:lnTo>
                  <a:lnTo>
                    <a:pt x="1154907" y="1257300"/>
                  </a:lnTo>
                  <a:lnTo>
                    <a:pt x="1185863" y="1257300"/>
                  </a:lnTo>
                  <a:lnTo>
                    <a:pt x="1202532" y="1250156"/>
                  </a:lnTo>
                  <a:lnTo>
                    <a:pt x="1214438" y="1235869"/>
                  </a:lnTo>
                  <a:lnTo>
                    <a:pt x="1219200" y="1219200"/>
                  </a:lnTo>
                  <a:lnTo>
                    <a:pt x="1219200" y="1193006"/>
                  </a:lnTo>
                  <a:lnTo>
                    <a:pt x="1209675" y="1145381"/>
                  </a:lnTo>
                  <a:lnTo>
                    <a:pt x="1188244" y="1095375"/>
                  </a:lnTo>
                  <a:lnTo>
                    <a:pt x="1164432" y="1050131"/>
                  </a:lnTo>
                  <a:lnTo>
                    <a:pt x="1121569" y="995362"/>
                  </a:lnTo>
                  <a:lnTo>
                    <a:pt x="1078707" y="950119"/>
                  </a:lnTo>
                  <a:lnTo>
                    <a:pt x="1047750" y="923925"/>
                  </a:lnTo>
                  <a:lnTo>
                    <a:pt x="992982" y="885825"/>
                  </a:lnTo>
                  <a:lnTo>
                    <a:pt x="959644" y="864394"/>
                  </a:lnTo>
                  <a:lnTo>
                    <a:pt x="904875" y="835819"/>
                  </a:lnTo>
                  <a:lnTo>
                    <a:pt x="850107" y="809625"/>
                  </a:lnTo>
                  <a:lnTo>
                    <a:pt x="778669" y="781050"/>
                  </a:lnTo>
                  <a:lnTo>
                    <a:pt x="738188" y="766762"/>
                  </a:lnTo>
                  <a:lnTo>
                    <a:pt x="726282" y="762000"/>
                  </a:lnTo>
                  <a:lnTo>
                    <a:pt x="726282" y="754856"/>
                  </a:lnTo>
                  <a:lnTo>
                    <a:pt x="762000" y="711994"/>
                  </a:lnTo>
                  <a:lnTo>
                    <a:pt x="842963" y="626269"/>
                  </a:lnTo>
                  <a:lnTo>
                    <a:pt x="923925" y="540544"/>
                  </a:lnTo>
                  <a:lnTo>
                    <a:pt x="1014413" y="445294"/>
                  </a:lnTo>
                  <a:lnTo>
                    <a:pt x="1097757" y="357187"/>
                  </a:lnTo>
                  <a:lnTo>
                    <a:pt x="1116807" y="335756"/>
                  </a:lnTo>
                  <a:lnTo>
                    <a:pt x="1164432" y="319087"/>
                  </a:lnTo>
                  <a:lnTo>
                    <a:pt x="1193007" y="307181"/>
                  </a:lnTo>
                  <a:lnTo>
                    <a:pt x="1216819" y="290512"/>
                  </a:lnTo>
                  <a:lnTo>
                    <a:pt x="1228725" y="261937"/>
                  </a:lnTo>
                  <a:lnTo>
                    <a:pt x="1231107" y="242887"/>
                  </a:lnTo>
                  <a:lnTo>
                    <a:pt x="1223963" y="211931"/>
                  </a:lnTo>
                  <a:lnTo>
                    <a:pt x="1200150" y="171450"/>
                  </a:lnTo>
                  <a:lnTo>
                    <a:pt x="1154907" y="116681"/>
                  </a:lnTo>
                  <a:lnTo>
                    <a:pt x="1092994" y="54769"/>
                  </a:lnTo>
                  <a:lnTo>
                    <a:pt x="1057275" y="23812"/>
                  </a:lnTo>
                  <a:lnTo>
                    <a:pt x="1016794" y="0"/>
                  </a:lnTo>
                  <a:lnTo>
                    <a:pt x="1000125" y="0"/>
                  </a:lnTo>
                  <a:lnTo>
                    <a:pt x="976313" y="7144"/>
                  </a:lnTo>
                  <a:lnTo>
                    <a:pt x="902494" y="45244"/>
                  </a:lnTo>
                  <a:lnTo>
                    <a:pt x="835819" y="90487"/>
                  </a:lnTo>
                  <a:lnTo>
                    <a:pt x="723900" y="154781"/>
                  </a:lnTo>
                  <a:lnTo>
                    <a:pt x="623888" y="211931"/>
                  </a:lnTo>
                  <a:lnTo>
                    <a:pt x="495300" y="271462"/>
                  </a:lnTo>
                  <a:lnTo>
                    <a:pt x="419100" y="302419"/>
                  </a:lnTo>
                  <a:lnTo>
                    <a:pt x="342900" y="323850"/>
                  </a:lnTo>
                  <a:lnTo>
                    <a:pt x="290513" y="335756"/>
                  </a:lnTo>
                  <a:lnTo>
                    <a:pt x="254794" y="338137"/>
                  </a:lnTo>
                  <a:lnTo>
                    <a:pt x="223838" y="338137"/>
                  </a:lnTo>
                  <a:lnTo>
                    <a:pt x="180975" y="333375"/>
                  </a:lnTo>
                  <a:lnTo>
                    <a:pt x="135732" y="319087"/>
                  </a:lnTo>
                  <a:lnTo>
                    <a:pt x="95250" y="292894"/>
                  </a:lnTo>
                  <a:lnTo>
                    <a:pt x="61913" y="261937"/>
                  </a:lnTo>
                  <a:lnTo>
                    <a:pt x="35719" y="219075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45269"/>
                  </a:lnTo>
                  <a:lnTo>
                    <a:pt x="2382" y="280987"/>
                  </a:lnTo>
                  <a:lnTo>
                    <a:pt x="16669" y="319087"/>
                  </a:lnTo>
                  <a:lnTo>
                    <a:pt x="66675" y="419100"/>
                  </a:lnTo>
                  <a:lnTo>
                    <a:pt x="104775" y="483394"/>
                  </a:lnTo>
                  <a:lnTo>
                    <a:pt x="142875" y="528637"/>
                  </a:lnTo>
                  <a:lnTo>
                    <a:pt x="164307" y="550069"/>
                  </a:lnTo>
                  <a:lnTo>
                    <a:pt x="185738" y="566737"/>
                  </a:lnTo>
                  <a:lnTo>
                    <a:pt x="207169" y="576262"/>
                  </a:lnTo>
                  <a:lnTo>
                    <a:pt x="233363" y="578644"/>
                  </a:lnTo>
                  <a:lnTo>
                    <a:pt x="259557" y="571500"/>
                  </a:lnTo>
                  <a:lnTo>
                    <a:pt x="280988" y="552450"/>
                  </a:lnTo>
                  <a:lnTo>
                    <a:pt x="297657" y="535781"/>
                  </a:lnTo>
                  <a:lnTo>
                    <a:pt x="423863" y="473869"/>
                  </a:lnTo>
                  <a:lnTo>
                    <a:pt x="68341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91075C5F-F901-4249-AD69-709F35271D1C}"/>
                </a:ext>
              </a:extLst>
            </p:cNvPr>
            <p:cNvSpPr/>
            <p:nvPr/>
          </p:nvSpPr>
          <p:spPr>
            <a:xfrm>
              <a:off x="4078289" y="3595688"/>
              <a:ext cx="1158875" cy="584200"/>
            </a:xfrm>
            <a:custGeom>
              <a:avLst/>
              <a:gdLst>
                <a:gd name="connsiteX0" fmla="*/ 390525 w 1157288"/>
                <a:gd name="connsiteY0" fmla="*/ 385762 h 583406"/>
                <a:gd name="connsiteX1" fmla="*/ 516732 w 1157288"/>
                <a:gd name="connsiteY1" fmla="*/ 326231 h 583406"/>
                <a:gd name="connsiteX2" fmla="*/ 645319 w 1157288"/>
                <a:gd name="connsiteY2" fmla="*/ 257175 h 583406"/>
                <a:gd name="connsiteX3" fmla="*/ 742950 w 1157288"/>
                <a:gd name="connsiteY3" fmla="*/ 195262 h 583406"/>
                <a:gd name="connsiteX4" fmla="*/ 807244 w 1157288"/>
                <a:gd name="connsiteY4" fmla="*/ 145256 h 583406"/>
                <a:gd name="connsiteX5" fmla="*/ 831057 w 1157288"/>
                <a:gd name="connsiteY5" fmla="*/ 123825 h 583406"/>
                <a:gd name="connsiteX6" fmla="*/ 845344 w 1157288"/>
                <a:gd name="connsiteY6" fmla="*/ 107156 h 583406"/>
                <a:gd name="connsiteX7" fmla="*/ 854869 w 1157288"/>
                <a:gd name="connsiteY7" fmla="*/ 85725 h 583406"/>
                <a:gd name="connsiteX8" fmla="*/ 857250 w 1157288"/>
                <a:gd name="connsiteY8" fmla="*/ 66675 h 583406"/>
                <a:gd name="connsiteX9" fmla="*/ 852488 w 1157288"/>
                <a:gd name="connsiteY9" fmla="*/ 38100 h 583406"/>
                <a:gd name="connsiteX10" fmla="*/ 821532 w 1157288"/>
                <a:gd name="connsiteY10" fmla="*/ 0 h 583406"/>
                <a:gd name="connsiteX11" fmla="*/ 1157288 w 1157288"/>
                <a:gd name="connsiteY11" fmla="*/ 276225 h 583406"/>
                <a:gd name="connsiteX12" fmla="*/ 1135857 w 1157288"/>
                <a:gd name="connsiteY12" fmla="*/ 285750 h 583406"/>
                <a:gd name="connsiteX13" fmla="*/ 1100138 w 1157288"/>
                <a:gd name="connsiteY13" fmla="*/ 283368 h 583406"/>
                <a:gd name="connsiteX14" fmla="*/ 1076325 w 1157288"/>
                <a:gd name="connsiteY14" fmla="*/ 273843 h 583406"/>
                <a:gd name="connsiteX15" fmla="*/ 1038225 w 1157288"/>
                <a:gd name="connsiteY15" fmla="*/ 254793 h 583406"/>
                <a:gd name="connsiteX16" fmla="*/ 1012032 w 1157288"/>
                <a:gd name="connsiteY16" fmla="*/ 250031 h 583406"/>
                <a:gd name="connsiteX17" fmla="*/ 976313 w 1157288"/>
                <a:gd name="connsiteY17" fmla="*/ 254793 h 583406"/>
                <a:gd name="connsiteX18" fmla="*/ 933450 w 1157288"/>
                <a:gd name="connsiteY18" fmla="*/ 266700 h 583406"/>
                <a:gd name="connsiteX19" fmla="*/ 878682 w 1157288"/>
                <a:gd name="connsiteY19" fmla="*/ 297656 h 583406"/>
                <a:gd name="connsiteX20" fmla="*/ 769144 w 1157288"/>
                <a:gd name="connsiteY20" fmla="*/ 340518 h 583406"/>
                <a:gd name="connsiteX21" fmla="*/ 569119 w 1157288"/>
                <a:gd name="connsiteY21" fmla="*/ 421481 h 583406"/>
                <a:gd name="connsiteX22" fmla="*/ 316707 w 1157288"/>
                <a:gd name="connsiteY22" fmla="*/ 516731 h 583406"/>
                <a:gd name="connsiteX23" fmla="*/ 157163 w 1157288"/>
                <a:gd name="connsiteY23" fmla="*/ 583406 h 583406"/>
                <a:gd name="connsiteX24" fmla="*/ 4763 w 1157288"/>
                <a:gd name="connsiteY24" fmla="*/ 578643 h 583406"/>
                <a:gd name="connsiteX25" fmla="*/ 0 w 1157288"/>
                <a:gd name="connsiteY25" fmla="*/ 538162 h 583406"/>
                <a:gd name="connsiteX26" fmla="*/ 7144 w 1157288"/>
                <a:gd name="connsiteY26" fmla="*/ 521493 h 583406"/>
                <a:gd name="connsiteX27" fmla="*/ 69057 w 1157288"/>
                <a:gd name="connsiteY27" fmla="*/ 497681 h 583406"/>
                <a:gd name="connsiteX28" fmla="*/ 171450 w 1157288"/>
                <a:gd name="connsiteY28" fmla="*/ 466725 h 583406"/>
                <a:gd name="connsiteX29" fmla="*/ 209550 w 1157288"/>
                <a:gd name="connsiteY29" fmla="*/ 457200 h 583406"/>
                <a:gd name="connsiteX30" fmla="*/ 390525 w 1157288"/>
                <a:gd name="connsiteY30" fmla="*/ 3857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7288" h="583406">
                  <a:moveTo>
                    <a:pt x="390525" y="385762"/>
                  </a:moveTo>
                  <a:lnTo>
                    <a:pt x="516732" y="326231"/>
                  </a:lnTo>
                  <a:lnTo>
                    <a:pt x="645319" y="257175"/>
                  </a:lnTo>
                  <a:lnTo>
                    <a:pt x="742950" y="195262"/>
                  </a:lnTo>
                  <a:lnTo>
                    <a:pt x="807244" y="145256"/>
                  </a:lnTo>
                  <a:lnTo>
                    <a:pt x="831057" y="123825"/>
                  </a:lnTo>
                  <a:lnTo>
                    <a:pt x="845344" y="107156"/>
                  </a:lnTo>
                  <a:lnTo>
                    <a:pt x="854869" y="85725"/>
                  </a:lnTo>
                  <a:lnTo>
                    <a:pt x="857250" y="66675"/>
                  </a:lnTo>
                  <a:lnTo>
                    <a:pt x="852488" y="38100"/>
                  </a:lnTo>
                  <a:lnTo>
                    <a:pt x="821532" y="0"/>
                  </a:lnTo>
                  <a:lnTo>
                    <a:pt x="1157288" y="276225"/>
                  </a:lnTo>
                  <a:lnTo>
                    <a:pt x="1135857" y="285750"/>
                  </a:lnTo>
                  <a:lnTo>
                    <a:pt x="1100138" y="283368"/>
                  </a:lnTo>
                  <a:lnTo>
                    <a:pt x="1076325" y="273843"/>
                  </a:lnTo>
                  <a:lnTo>
                    <a:pt x="1038225" y="254793"/>
                  </a:lnTo>
                  <a:lnTo>
                    <a:pt x="1012032" y="250031"/>
                  </a:lnTo>
                  <a:lnTo>
                    <a:pt x="976313" y="254793"/>
                  </a:lnTo>
                  <a:lnTo>
                    <a:pt x="933450" y="266700"/>
                  </a:lnTo>
                  <a:lnTo>
                    <a:pt x="878682" y="297656"/>
                  </a:lnTo>
                  <a:lnTo>
                    <a:pt x="769144" y="340518"/>
                  </a:lnTo>
                  <a:lnTo>
                    <a:pt x="569119" y="421481"/>
                  </a:lnTo>
                  <a:lnTo>
                    <a:pt x="316707" y="516731"/>
                  </a:lnTo>
                  <a:lnTo>
                    <a:pt x="157163" y="583406"/>
                  </a:lnTo>
                  <a:lnTo>
                    <a:pt x="4763" y="578643"/>
                  </a:lnTo>
                  <a:lnTo>
                    <a:pt x="0" y="538162"/>
                  </a:lnTo>
                  <a:lnTo>
                    <a:pt x="7144" y="521493"/>
                  </a:lnTo>
                  <a:lnTo>
                    <a:pt x="69057" y="497681"/>
                  </a:lnTo>
                  <a:lnTo>
                    <a:pt x="171450" y="466725"/>
                  </a:lnTo>
                  <a:lnTo>
                    <a:pt x="209550" y="457200"/>
                  </a:lnTo>
                  <a:lnTo>
                    <a:pt x="39052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0">
              <a:extLst>
                <a:ext uri="{FF2B5EF4-FFF2-40B4-BE49-F238E27FC236}">
                  <a16:creationId xmlns:a16="http://schemas.microsoft.com/office/drawing/2014/main" id="{16A3A6BE-25BA-48F6-8199-EAD4F568E981}"/>
                </a:ext>
              </a:extLst>
            </p:cNvPr>
            <p:cNvSpPr/>
            <p:nvPr/>
          </p:nvSpPr>
          <p:spPr>
            <a:xfrm>
              <a:off x="4084638" y="4098926"/>
              <a:ext cx="4316412" cy="423863"/>
            </a:xfrm>
            <a:custGeom>
              <a:avLst/>
              <a:gdLst>
                <a:gd name="connsiteX0" fmla="*/ 1917063 w 4317804"/>
                <a:gd name="connsiteY0" fmla="*/ 81201 h 423660"/>
                <a:gd name="connsiteX1" fmla="*/ 1652275 w 4317804"/>
                <a:gd name="connsiteY1" fmla="*/ 63549 h 423660"/>
                <a:gd name="connsiteX2" fmla="*/ 1366304 w 4317804"/>
                <a:gd name="connsiteY2" fmla="*/ 42366 h 423660"/>
                <a:gd name="connsiteX3" fmla="*/ 1119169 w 4317804"/>
                <a:gd name="connsiteY3" fmla="*/ 28244 h 423660"/>
                <a:gd name="connsiteX4" fmla="*/ 924992 w 4317804"/>
                <a:gd name="connsiteY4" fmla="*/ 14122 h 423660"/>
                <a:gd name="connsiteX5" fmla="*/ 787302 w 4317804"/>
                <a:gd name="connsiteY5" fmla="*/ 3530 h 423660"/>
                <a:gd name="connsiteX6" fmla="*/ 706100 w 4317804"/>
                <a:gd name="connsiteY6" fmla="*/ 0 h 423660"/>
                <a:gd name="connsiteX7" fmla="*/ 600185 w 4317804"/>
                <a:gd name="connsiteY7" fmla="*/ 0 h 423660"/>
                <a:gd name="connsiteX8" fmla="*/ 413069 w 4317804"/>
                <a:gd name="connsiteY8" fmla="*/ 7061 h 423660"/>
                <a:gd name="connsiteX9" fmla="*/ 7061 w 4317804"/>
                <a:gd name="connsiteY9" fmla="*/ 21183 h 423660"/>
                <a:gd name="connsiteX10" fmla="*/ 0 w 4317804"/>
                <a:gd name="connsiteY10" fmla="*/ 52957 h 423660"/>
                <a:gd name="connsiteX11" fmla="*/ 0 w 4317804"/>
                <a:gd name="connsiteY11" fmla="*/ 98854 h 423660"/>
                <a:gd name="connsiteX12" fmla="*/ 3531 w 4317804"/>
                <a:gd name="connsiteY12" fmla="*/ 130628 h 423660"/>
                <a:gd name="connsiteX13" fmla="*/ 10592 w 4317804"/>
                <a:gd name="connsiteY13" fmla="*/ 165933 h 423660"/>
                <a:gd name="connsiteX14" fmla="*/ 17653 w 4317804"/>
                <a:gd name="connsiteY14" fmla="*/ 187116 h 423660"/>
                <a:gd name="connsiteX15" fmla="*/ 31775 w 4317804"/>
                <a:gd name="connsiteY15" fmla="*/ 211830 h 423660"/>
                <a:gd name="connsiteX16" fmla="*/ 49427 w 4317804"/>
                <a:gd name="connsiteY16" fmla="*/ 222421 h 423660"/>
                <a:gd name="connsiteX17" fmla="*/ 67080 w 4317804"/>
                <a:gd name="connsiteY17" fmla="*/ 222421 h 423660"/>
                <a:gd name="connsiteX18" fmla="*/ 95324 w 4317804"/>
                <a:gd name="connsiteY18" fmla="*/ 208299 h 423660"/>
                <a:gd name="connsiteX19" fmla="*/ 155342 w 4317804"/>
                <a:gd name="connsiteY19" fmla="*/ 187116 h 423660"/>
                <a:gd name="connsiteX20" fmla="*/ 314215 w 4317804"/>
                <a:gd name="connsiteY20" fmla="*/ 151811 h 423660"/>
                <a:gd name="connsiteX21" fmla="*/ 406008 w 4317804"/>
                <a:gd name="connsiteY21" fmla="*/ 134159 h 423660"/>
                <a:gd name="connsiteX22" fmla="*/ 522514 w 4317804"/>
                <a:gd name="connsiteY22" fmla="*/ 120037 h 423660"/>
                <a:gd name="connsiteX23" fmla="*/ 603716 w 4317804"/>
                <a:gd name="connsiteY23" fmla="*/ 112976 h 423660"/>
                <a:gd name="connsiteX24" fmla="*/ 695509 w 4317804"/>
                <a:gd name="connsiteY24" fmla="*/ 112976 h 423660"/>
                <a:gd name="connsiteX25" fmla="*/ 854382 w 4317804"/>
                <a:gd name="connsiteY25" fmla="*/ 130628 h 423660"/>
                <a:gd name="connsiteX26" fmla="*/ 1309816 w 4317804"/>
                <a:gd name="connsiteY26" fmla="*/ 183586 h 423660"/>
                <a:gd name="connsiteX27" fmla="*/ 1839392 w 4317804"/>
                <a:gd name="connsiteY27" fmla="*/ 243604 h 423660"/>
                <a:gd name="connsiteX28" fmla="*/ 2284235 w 4317804"/>
                <a:gd name="connsiteY28" fmla="*/ 293031 h 423660"/>
                <a:gd name="connsiteX29" fmla="*/ 2799688 w 4317804"/>
                <a:gd name="connsiteY29" fmla="*/ 349519 h 423660"/>
                <a:gd name="connsiteX30" fmla="*/ 3110372 w 4317804"/>
                <a:gd name="connsiteY30" fmla="*/ 381294 h 423660"/>
                <a:gd name="connsiteX31" fmla="*/ 3466953 w 4317804"/>
                <a:gd name="connsiteY31" fmla="*/ 420129 h 423660"/>
                <a:gd name="connsiteX32" fmla="*/ 3526972 w 4317804"/>
                <a:gd name="connsiteY32" fmla="*/ 423660 h 423660"/>
                <a:gd name="connsiteX33" fmla="*/ 3586990 w 4317804"/>
                <a:gd name="connsiteY33" fmla="*/ 416599 h 423660"/>
                <a:gd name="connsiteX34" fmla="*/ 3745863 w 4317804"/>
                <a:gd name="connsiteY34" fmla="*/ 363641 h 423660"/>
                <a:gd name="connsiteX35" fmla="*/ 3940040 w 4317804"/>
                <a:gd name="connsiteY35" fmla="*/ 289501 h 423660"/>
                <a:gd name="connsiteX36" fmla="*/ 4162462 w 4317804"/>
                <a:gd name="connsiteY36" fmla="*/ 208299 h 423660"/>
                <a:gd name="connsiteX37" fmla="*/ 4286029 w 4317804"/>
                <a:gd name="connsiteY37" fmla="*/ 158872 h 423660"/>
                <a:gd name="connsiteX38" fmla="*/ 4307212 w 4317804"/>
                <a:gd name="connsiteY38" fmla="*/ 144750 h 423660"/>
                <a:gd name="connsiteX39" fmla="*/ 4317804 w 4317804"/>
                <a:gd name="connsiteY39" fmla="*/ 130628 h 423660"/>
                <a:gd name="connsiteX40" fmla="*/ 4310743 w 4317804"/>
                <a:gd name="connsiteY40" fmla="*/ 120037 h 423660"/>
                <a:gd name="connsiteX41" fmla="*/ 4286029 w 4317804"/>
                <a:gd name="connsiteY41" fmla="*/ 112976 h 423660"/>
                <a:gd name="connsiteX42" fmla="*/ 4180114 w 4317804"/>
                <a:gd name="connsiteY42" fmla="*/ 112976 h 423660"/>
                <a:gd name="connsiteX43" fmla="*/ 3971815 w 4317804"/>
                <a:gd name="connsiteY43" fmla="*/ 123567 h 423660"/>
                <a:gd name="connsiteX44" fmla="*/ 3682314 w 4317804"/>
                <a:gd name="connsiteY44" fmla="*/ 141220 h 423660"/>
                <a:gd name="connsiteX45" fmla="*/ 3322202 w 4317804"/>
                <a:gd name="connsiteY45" fmla="*/ 155342 h 423660"/>
                <a:gd name="connsiteX46" fmla="*/ 3060945 w 4317804"/>
                <a:gd name="connsiteY46" fmla="*/ 155342 h 423660"/>
                <a:gd name="connsiteX47" fmla="*/ 2834993 w 4317804"/>
                <a:gd name="connsiteY47" fmla="*/ 141220 h 423660"/>
                <a:gd name="connsiteX48" fmla="*/ 2545492 w 4317804"/>
                <a:gd name="connsiteY48" fmla="*/ 123567 h 423660"/>
                <a:gd name="connsiteX49" fmla="*/ 2248930 w 4317804"/>
                <a:gd name="connsiteY49" fmla="*/ 105915 h 423660"/>
                <a:gd name="connsiteX50" fmla="*/ 1917063 w 4317804"/>
                <a:gd name="connsiteY50" fmla="*/ 81201 h 42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17804" h="423660">
                  <a:moveTo>
                    <a:pt x="1917063" y="81201"/>
                  </a:moveTo>
                  <a:lnTo>
                    <a:pt x="1652275" y="63549"/>
                  </a:lnTo>
                  <a:lnTo>
                    <a:pt x="1366304" y="42366"/>
                  </a:lnTo>
                  <a:lnTo>
                    <a:pt x="1119169" y="28244"/>
                  </a:lnTo>
                  <a:lnTo>
                    <a:pt x="924992" y="14122"/>
                  </a:lnTo>
                  <a:lnTo>
                    <a:pt x="787302" y="3530"/>
                  </a:lnTo>
                  <a:lnTo>
                    <a:pt x="706100" y="0"/>
                  </a:lnTo>
                  <a:lnTo>
                    <a:pt x="600185" y="0"/>
                  </a:lnTo>
                  <a:lnTo>
                    <a:pt x="413069" y="7061"/>
                  </a:lnTo>
                  <a:lnTo>
                    <a:pt x="7061" y="21183"/>
                  </a:lnTo>
                  <a:lnTo>
                    <a:pt x="0" y="52957"/>
                  </a:lnTo>
                  <a:lnTo>
                    <a:pt x="0" y="98854"/>
                  </a:lnTo>
                  <a:lnTo>
                    <a:pt x="3531" y="130628"/>
                  </a:lnTo>
                  <a:lnTo>
                    <a:pt x="10592" y="165933"/>
                  </a:lnTo>
                  <a:lnTo>
                    <a:pt x="17653" y="187116"/>
                  </a:lnTo>
                  <a:lnTo>
                    <a:pt x="31775" y="211830"/>
                  </a:lnTo>
                  <a:lnTo>
                    <a:pt x="49427" y="222421"/>
                  </a:lnTo>
                  <a:lnTo>
                    <a:pt x="67080" y="222421"/>
                  </a:lnTo>
                  <a:lnTo>
                    <a:pt x="95324" y="208299"/>
                  </a:lnTo>
                  <a:lnTo>
                    <a:pt x="155342" y="187116"/>
                  </a:lnTo>
                  <a:lnTo>
                    <a:pt x="314215" y="151811"/>
                  </a:lnTo>
                  <a:lnTo>
                    <a:pt x="406008" y="134159"/>
                  </a:lnTo>
                  <a:lnTo>
                    <a:pt x="522514" y="120037"/>
                  </a:lnTo>
                  <a:lnTo>
                    <a:pt x="603716" y="112976"/>
                  </a:lnTo>
                  <a:lnTo>
                    <a:pt x="695509" y="112976"/>
                  </a:lnTo>
                  <a:lnTo>
                    <a:pt x="854382" y="130628"/>
                  </a:lnTo>
                  <a:lnTo>
                    <a:pt x="1309816" y="183586"/>
                  </a:lnTo>
                  <a:lnTo>
                    <a:pt x="1839392" y="243604"/>
                  </a:lnTo>
                  <a:lnTo>
                    <a:pt x="2284235" y="293031"/>
                  </a:lnTo>
                  <a:lnTo>
                    <a:pt x="2799688" y="349519"/>
                  </a:lnTo>
                  <a:lnTo>
                    <a:pt x="3110372" y="381294"/>
                  </a:lnTo>
                  <a:lnTo>
                    <a:pt x="3466953" y="420129"/>
                  </a:lnTo>
                  <a:lnTo>
                    <a:pt x="3526972" y="423660"/>
                  </a:lnTo>
                  <a:lnTo>
                    <a:pt x="3586990" y="416599"/>
                  </a:lnTo>
                  <a:lnTo>
                    <a:pt x="3745863" y="363641"/>
                  </a:lnTo>
                  <a:lnTo>
                    <a:pt x="3940040" y="289501"/>
                  </a:lnTo>
                  <a:lnTo>
                    <a:pt x="4162462" y="208299"/>
                  </a:lnTo>
                  <a:lnTo>
                    <a:pt x="4286029" y="158872"/>
                  </a:lnTo>
                  <a:lnTo>
                    <a:pt x="4307212" y="144750"/>
                  </a:lnTo>
                  <a:lnTo>
                    <a:pt x="4317804" y="130628"/>
                  </a:lnTo>
                  <a:lnTo>
                    <a:pt x="4310743" y="120037"/>
                  </a:lnTo>
                  <a:lnTo>
                    <a:pt x="4286029" y="112976"/>
                  </a:lnTo>
                  <a:lnTo>
                    <a:pt x="4180114" y="112976"/>
                  </a:lnTo>
                  <a:lnTo>
                    <a:pt x="3971815" y="123567"/>
                  </a:lnTo>
                  <a:lnTo>
                    <a:pt x="3682314" y="141220"/>
                  </a:lnTo>
                  <a:lnTo>
                    <a:pt x="3322202" y="155342"/>
                  </a:lnTo>
                  <a:lnTo>
                    <a:pt x="3060945" y="155342"/>
                  </a:lnTo>
                  <a:lnTo>
                    <a:pt x="2834993" y="141220"/>
                  </a:lnTo>
                  <a:lnTo>
                    <a:pt x="2545492" y="123567"/>
                  </a:lnTo>
                  <a:lnTo>
                    <a:pt x="2248930" y="105915"/>
                  </a:lnTo>
                  <a:lnTo>
                    <a:pt x="1917063" y="812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3">
              <a:extLst>
                <a:ext uri="{FF2B5EF4-FFF2-40B4-BE49-F238E27FC236}">
                  <a16:creationId xmlns:a16="http://schemas.microsoft.com/office/drawing/2014/main" id="{8D639B51-EC0B-48D3-B148-8F2F2C38C45F}"/>
                </a:ext>
              </a:extLst>
            </p:cNvPr>
            <p:cNvSpPr/>
            <p:nvPr/>
          </p:nvSpPr>
          <p:spPr>
            <a:xfrm>
              <a:off x="6570664" y="4524376"/>
              <a:ext cx="485775" cy="1681163"/>
            </a:xfrm>
            <a:custGeom>
              <a:avLst/>
              <a:gdLst>
                <a:gd name="connsiteX0" fmla="*/ 209550 w 485775"/>
                <a:gd name="connsiteY0" fmla="*/ 733425 h 1681163"/>
                <a:gd name="connsiteX1" fmla="*/ 211931 w 485775"/>
                <a:gd name="connsiteY1" fmla="*/ 442913 h 1681163"/>
                <a:gd name="connsiteX2" fmla="*/ 207169 w 485775"/>
                <a:gd name="connsiteY2" fmla="*/ 273844 h 1681163"/>
                <a:gd name="connsiteX3" fmla="*/ 197644 w 485775"/>
                <a:gd name="connsiteY3" fmla="*/ 235744 h 1681163"/>
                <a:gd name="connsiteX4" fmla="*/ 171450 w 485775"/>
                <a:gd name="connsiteY4" fmla="*/ 190500 h 1681163"/>
                <a:gd name="connsiteX5" fmla="*/ 150019 w 485775"/>
                <a:gd name="connsiteY5" fmla="*/ 161925 h 1681163"/>
                <a:gd name="connsiteX6" fmla="*/ 119062 w 485775"/>
                <a:gd name="connsiteY6" fmla="*/ 130969 h 1681163"/>
                <a:gd name="connsiteX7" fmla="*/ 80962 w 485775"/>
                <a:gd name="connsiteY7" fmla="*/ 100013 h 1681163"/>
                <a:gd name="connsiteX8" fmla="*/ 42862 w 485775"/>
                <a:gd name="connsiteY8" fmla="*/ 73819 h 1681163"/>
                <a:gd name="connsiteX9" fmla="*/ 26194 w 485775"/>
                <a:gd name="connsiteY9" fmla="*/ 61913 h 1681163"/>
                <a:gd name="connsiteX10" fmla="*/ 7144 w 485775"/>
                <a:gd name="connsiteY10" fmla="*/ 42863 h 1681163"/>
                <a:gd name="connsiteX11" fmla="*/ 0 w 485775"/>
                <a:gd name="connsiteY11" fmla="*/ 21431 h 1681163"/>
                <a:gd name="connsiteX12" fmla="*/ 9525 w 485775"/>
                <a:gd name="connsiteY12" fmla="*/ 7144 h 1681163"/>
                <a:gd name="connsiteX13" fmla="*/ 30956 w 485775"/>
                <a:gd name="connsiteY13" fmla="*/ 0 h 1681163"/>
                <a:gd name="connsiteX14" fmla="*/ 80962 w 485775"/>
                <a:gd name="connsiteY14" fmla="*/ 0 h 1681163"/>
                <a:gd name="connsiteX15" fmla="*/ 161925 w 485775"/>
                <a:gd name="connsiteY15" fmla="*/ 7144 h 1681163"/>
                <a:gd name="connsiteX16" fmla="*/ 238125 w 485775"/>
                <a:gd name="connsiteY16" fmla="*/ 23813 h 1681163"/>
                <a:gd name="connsiteX17" fmla="*/ 292894 w 485775"/>
                <a:gd name="connsiteY17" fmla="*/ 40481 h 1681163"/>
                <a:gd name="connsiteX18" fmla="*/ 364331 w 485775"/>
                <a:gd name="connsiteY18" fmla="*/ 69056 h 1681163"/>
                <a:gd name="connsiteX19" fmla="*/ 423862 w 485775"/>
                <a:gd name="connsiteY19" fmla="*/ 102394 h 1681163"/>
                <a:gd name="connsiteX20" fmla="*/ 452437 w 485775"/>
                <a:gd name="connsiteY20" fmla="*/ 123825 h 1681163"/>
                <a:gd name="connsiteX21" fmla="*/ 466725 w 485775"/>
                <a:gd name="connsiteY21" fmla="*/ 138113 h 1681163"/>
                <a:gd name="connsiteX22" fmla="*/ 478631 w 485775"/>
                <a:gd name="connsiteY22" fmla="*/ 159544 h 1681163"/>
                <a:gd name="connsiteX23" fmla="*/ 485775 w 485775"/>
                <a:gd name="connsiteY23" fmla="*/ 183356 h 1681163"/>
                <a:gd name="connsiteX24" fmla="*/ 485775 w 485775"/>
                <a:gd name="connsiteY24" fmla="*/ 214313 h 1681163"/>
                <a:gd name="connsiteX25" fmla="*/ 481012 w 485775"/>
                <a:gd name="connsiteY25" fmla="*/ 238125 h 1681163"/>
                <a:gd name="connsiteX26" fmla="*/ 459581 w 485775"/>
                <a:gd name="connsiteY26" fmla="*/ 292894 h 1681163"/>
                <a:gd name="connsiteX27" fmla="*/ 433387 w 485775"/>
                <a:gd name="connsiteY27" fmla="*/ 438150 h 1681163"/>
                <a:gd name="connsiteX28" fmla="*/ 433387 w 485775"/>
                <a:gd name="connsiteY28" fmla="*/ 623888 h 1681163"/>
                <a:gd name="connsiteX29" fmla="*/ 433387 w 485775"/>
                <a:gd name="connsiteY29" fmla="*/ 907256 h 1681163"/>
                <a:gd name="connsiteX30" fmla="*/ 433387 w 485775"/>
                <a:gd name="connsiteY30" fmla="*/ 1052513 h 1681163"/>
                <a:gd name="connsiteX31" fmla="*/ 435769 w 485775"/>
                <a:gd name="connsiteY31" fmla="*/ 1126331 h 1681163"/>
                <a:gd name="connsiteX32" fmla="*/ 440531 w 485775"/>
                <a:gd name="connsiteY32" fmla="*/ 1197769 h 1681163"/>
                <a:gd name="connsiteX33" fmla="*/ 445294 w 485775"/>
                <a:gd name="connsiteY33" fmla="*/ 1252538 h 1681163"/>
                <a:gd name="connsiteX34" fmla="*/ 452437 w 485775"/>
                <a:gd name="connsiteY34" fmla="*/ 1302544 h 1681163"/>
                <a:gd name="connsiteX35" fmla="*/ 457200 w 485775"/>
                <a:gd name="connsiteY35" fmla="*/ 1338263 h 1681163"/>
                <a:gd name="connsiteX36" fmla="*/ 450056 w 485775"/>
                <a:gd name="connsiteY36" fmla="*/ 1393031 h 1681163"/>
                <a:gd name="connsiteX37" fmla="*/ 433387 w 485775"/>
                <a:gd name="connsiteY37" fmla="*/ 1452563 h 1681163"/>
                <a:gd name="connsiteX38" fmla="*/ 407194 w 485775"/>
                <a:gd name="connsiteY38" fmla="*/ 1516856 h 1681163"/>
                <a:gd name="connsiteX39" fmla="*/ 383381 w 485775"/>
                <a:gd name="connsiteY39" fmla="*/ 1557338 h 1681163"/>
                <a:gd name="connsiteX40" fmla="*/ 347662 w 485775"/>
                <a:gd name="connsiteY40" fmla="*/ 1600200 h 1681163"/>
                <a:gd name="connsiteX41" fmla="*/ 311944 w 485775"/>
                <a:gd name="connsiteY41" fmla="*/ 1628775 h 1681163"/>
                <a:gd name="connsiteX42" fmla="*/ 266700 w 485775"/>
                <a:gd name="connsiteY42" fmla="*/ 1659731 h 1681163"/>
                <a:gd name="connsiteX43" fmla="*/ 242887 w 485775"/>
                <a:gd name="connsiteY43" fmla="*/ 1676400 h 1681163"/>
                <a:gd name="connsiteX44" fmla="*/ 226219 w 485775"/>
                <a:gd name="connsiteY44" fmla="*/ 1681163 h 1681163"/>
                <a:gd name="connsiteX45" fmla="*/ 207169 w 485775"/>
                <a:gd name="connsiteY45" fmla="*/ 1678781 h 1681163"/>
                <a:gd name="connsiteX46" fmla="*/ 190500 w 485775"/>
                <a:gd name="connsiteY46" fmla="*/ 1666875 h 1681163"/>
                <a:gd name="connsiteX47" fmla="*/ 171450 w 485775"/>
                <a:gd name="connsiteY47" fmla="*/ 1635919 h 1681163"/>
                <a:gd name="connsiteX48" fmla="*/ 207169 w 485775"/>
                <a:gd name="connsiteY48" fmla="*/ 1197769 h 1681163"/>
                <a:gd name="connsiteX49" fmla="*/ 211931 w 485775"/>
                <a:gd name="connsiteY49" fmla="*/ 1138238 h 1681163"/>
                <a:gd name="connsiteX50" fmla="*/ 209550 w 485775"/>
                <a:gd name="connsiteY50" fmla="*/ 733425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5775" h="1681163">
                  <a:moveTo>
                    <a:pt x="209550" y="733425"/>
                  </a:moveTo>
                  <a:cubicBezTo>
                    <a:pt x="210344" y="636588"/>
                    <a:pt x="211137" y="539750"/>
                    <a:pt x="211931" y="442913"/>
                  </a:cubicBezTo>
                  <a:lnTo>
                    <a:pt x="207169" y="273844"/>
                  </a:lnTo>
                  <a:lnTo>
                    <a:pt x="197644" y="235744"/>
                  </a:lnTo>
                  <a:lnTo>
                    <a:pt x="171450" y="190500"/>
                  </a:lnTo>
                  <a:lnTo>
                    <a:pt x="150019" y="161925"/>
                  </a:lnTo>
                  <a:lnTo>
                    <a:pt x="119062" y="130969"/>
                  </a:lnTo>
                  <a:lnTo>
                    <a:pt x="80962" y="100013"/>
                  </a:lnTo>
                  <a:lnTo>
                    <a:pt x="42862" y="73819"/>
                  </a:lnTo>
                  <a:lnTo>
                    <a:pt x="26194" y="61913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80962" y="0"/>
                  </a:lnTo>
                  <a:lnTo>
                    <a:pt x="161925" y="7144"/>
                  </a:lnTo>
                  <a:lnTo>
                    <a:pt x="238125" y="23813"/>
                  </a:lnTo>
                  <a:lnTo>
                    <a:pt x="292894" y="40481"/>
                  </a:lnTo>
                  <a:lnTo>
                    <a:pt x="364331" y="69056"/>
                  </a:lnTo>
                  <a:lnTo>
                    <a:pt x="423862" y="102394"/>
                  </a:lnTo>
                  <a:lnTo>
                    <a:pt x="452437" y="123825"/>
                  </a:lnTo>
                  <a:lnTo>
                    <a:pt x="466725" y="138113"/>
                  </a:lnTo>
                  <a:lnTo>
                    <a:pt x="478631" y="159544"/>
                  </a:lnTo>
                  <a:lnTo>
                    <a:pt x="485775" y="183356"/>
                  </a:lnTo>
                  <a:lnTo>
                    <a:pt x="485775" y="214313"/>
                  </a:lnTo>
                  <a:lnTo>
                    <a:pt x="481012" y="238125"/>
                  </a:lnTo>
                  <a:lnTo>
                    <a:pt x="459581" y="292894"/>
                  </a:lnTo>
                  <a:lnTo>
                    <a:pt x="433387" y="438150"/>
                  </a:lnTo>
                  <a:lnTo>
                    <a:pt x="433387" y="623888"/>
                  </a:lnTo>
                  <a:lnTo>
                    <a:pt x="433387" y="907256"/>
                  </a:lnTo>
                  <a:lnTo>
                    <a:pt x="433387" y="1052513"/>
                  </a:lnTo>
                  <a:lnTo>
                    <a:pt x="435769" y="1126331"/>
                  </a:lnTo>
                  <a:lnTo>
                    <a:pt x="440531" y="1197769"/>
                  </a:lnTo>
                  <a:lnTo>
                    <a:pt x="445294" y="1252538"/>
                  </a:lnTo>
                  <a:lnTo>
                    <a:pt x="452437" y="1302544"/>
                  </a:lnTo>
                  <a:lnTo>
                    <a:pt x="457200" y="1338263"/>
                  </a:lnTo>
                  <a:lnTo>
                    <a:pt x="450056" y="1393031"/>
                  </a:lnTo>
                  <a:lnTo>
                    <a:pt x="433387" y="1452563"/>
                  </a:lnTo>
                  <a:lnTo>
                    <a:pt x="407194" y="1516856"/>
                  </a:lnTo>
                  <a:lnTo>
                    <a:pt x="383381" y="1557338"/>
                  </a:lnTo>
                  <a:lnTo>
                    <a:pt x="347662" y="1600200"/>
                  </a:lnTo>
                  <a:lnTo>
                    <a:pt x="311944" y="1628775"/>
                  </a:lnTo>
                  <a:lnTo>
                    <a:pt x="266700" y="1659731"/>
                  </a:lnTo>
                  <a:lnTo>
                    <a:pt x="242887" y="1676400"/>
                  </a:lnTo>
                  <a:lnTo>
                    <a:pt x="226219" y="1681163"/>
                  </a:lnTo>
                  <a:lnTo>
                    <a:pt x="207169" y="1678781"/>
                  </a:lnTo>
                  <a:lnTo>
                    <a:pt x="190500" y="1666875"/>
                  </a:lnTo>
                  <a:lnTo>
                    <a:pt x="171450" y="1635919"/>
                  </a:lnTo>
                  <a:lnTo>
                    <a:pt x="207169" y="1197769"/>
                  </a:lnTo>
                  <a:lnTo>
                    <a:pt x="211931" y="1138238"/>
                  </a:lnTo>
                  <a:cubicBezTo>
                    <a:pt x="211137" y="1014413"/>
                    <a:pt x="210344" y="890588"/>
                    <a:pt x="209550" y="733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4">
              <a:extLst>
                <a:ext uri="{FF2B5EF4-FFF2-40B4-BE49-F238E27FC236}">
                  <a16:creationId xmlns:a16="http://schemas.microsoft.com/office/drawing/2014/main" id="{EAC2AC21-C80D-4C17-AB91-E6F4DBE61189}"/>
                </a:ext>
              </a:extLst>
            </p:cNvPr>
            <p:cNvSpPr/>
            <p:nvPr/>
          </p:nvSpPr>
          <p:spPr>
            <a:xfrm>
              <a:off x="6186489" y="5657851"/>
              <a:ext cx="642937" cy="544513"/>
            </a:xfrm>
            <a:custGeom>
              <a:avLst/>
              <a:gdLst>
                <a:gd name="connsiteX0" fmla="*/ 257175 w 642937"/>
                <a:gd name="connsiteY0" fmla="*/ 61913 h 545306"/>
                <a:gd name="connsiteX1" fmla="*/ 161925 w 642937"/>
                <a:gd name="connsiteY1" fmla="*/ 35719 h 545306"/>
                <a:gd name="connsiteX2" fmla="*/ 73818 w 642937"/>
                <a:gd name="connsiteY2" fmla="*/ 9525 h 545306"/>
                <a:gd name="connsiteX3" fmla="*/ 30956 w 642937"/>
                <a:gd name="connsiteY3" fmla="*/ 0 h 545306"/>
                <a:gd name="connsiteX4" fmla="*/ 9525 w 642937"/>
                <a:gd name="connsiteY4" fmla="*/ 0 h 545306"/>
                <a:gd name="connsiteX5" fmla="*/ 0 w 642937"/>
                <a:gd name="connsiteY5" fmla="*/ 7144 h 545306"/>
                <a:gd name="connsiteX6" fmla="*/ 4762 w 642937"/>
                <a:gd name="connsiteY6" fmla="*/ 19050 h 545306"/>
                <a:gd name="connsiteX7" fmla="*/ 40481 w 642937"/>
                <a:gd name="connsiteY7" fmla="*/ 52388 h 545306"/>
                <a:gd name="connsiteX8" fmla="*/ 126206 w 642937"/>
                <a:gd name="connsiteY8" fmla="*/ 102394 h 545306"/>
                <a:gd name="connsiteX9" fmla="*/ 207168 w 642937"/>
                <a:gd name="connsiteY9" fmla="*/ 157163 h 545306"/>
                <a:gd name="connsiteX10" fmla="*/ 285750 w 642937"/>
                <a:gd name="connsiteY10" fmla="*/ 214313 h 545306"/>
                <a:gd name="connsiteX11" fmla="*/ 338137 w 642937"/>
                <a:gd name="connsiteY11" fmla="*/ 257175 h 545306"/>
                <a:gd name="connsiteX12" fmla="*/ 409575 w 642937"/>
                <a:gd name="connsiteY12" fmla="*/ 321469 h 545306"/>
                <a:gd name="connsiteX13" fmla="*/ 469106 w 642937"/>
                <a:gd name="connsiteY13" fmla="*/ 385763 h 545306"/>
                <a:gd name="connsiteX14" fmla="*/ 511968 w 642937"/>
                <a:gd name="connsiteY14" fmla="*/ 435769 h 545306"/>
                <a:gd name="connsiteX15" fmla="*/ 557212 w 642937"/>
                <a:gd name="connsiteY15" fmla="*/ 507206 h 545306"/>
                <a:gd name="connsiteX16" fmla="*/ 583406 w 642937"/>
                <a:gd name="connsiteY16" fmla="*/ 540544 h 545306"/>
                <a:gd name="connsiteX17" fmla="*/ 609600 w 642937"/>
                <a:gd name="connsiteY17" fmla="*/ 545306 h 545306"/>
                <a:gd name="connsiteX18" fmla="*/ 642937 w 642937"/>
                <a:gd name="connsiteY18" fmla="*/ 528638 h 545306"/>
                <a:gd name="connsiteX19" fmla="*/ 595312 w 642937"/>
                <a:gd name="connsiteY19" fmla="*/ 38100 h 545306"/>
                <a:gd name="connsiteX20" fmla="*/ 585787 w 642937"/>
                <a:gd name="connsiteY20" fmla="*/ 80963 h 545306"/>
                <a:gd name="connsiteX21" fmla="*/ 571500 w 642937"/>
                <a:gd name="connsiteY21" fmla="*/ 102394 h 545306"/>
                <a:gd name="connsiteX22" fmla="*/ 545306 w 642937"/>
                <a:gd name="connsiteY22" fmla="*/ 121444 h 545306"/>
                <a:gd name="connsiteX23" fmla="*/ 519112 w 642937"/>
                <a:gd name="connsiteY23" fmla="*/ 128588 h 545306"/>
                <a:gd name="connsiteX24" fmla="*/ 473868 w 642937"/>
                <a:gd name="connsiteY24" fmla="*/ 123825 h 545306"/>
                <a:gd name="connsiteX25" fmla="*/ 414337 w 642937"/>
                <a:gd name="connsiteY25" fmla="*/ 109538 h 545306"/>
                <a:gd name="connsiteX26" fmla="*/ 257175 w 642937"/>
                <a:gd name="connsiteY26" fmla="*/ 619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2937" h="545306">
                  <a:moveTo>
                    <a:pt x="257175" y="61913"/>
                  </a:moveTo>
                  <a:lnTo>
                    <a:pt x="161925" y="35719"/>
                  </a:lnTo>
                  <a:lnTo>
                    <a:pt x="73818" y="9525"/>
                  </a:lnTo>
                  <a:lnTo>
                    <a:pt x="30956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40481" y="52388"/>
                  </a:lnTo>
                  <a:lnTo>
                    <a:pt x="126206" y="102394"/>
                  </a:lnTo>
                  <a:lnTo>
                    <a:pt x="207168" y="157163"/>
                  </a:lnTo>
                  <a:lnTo>
                    <a:pt x="285750" y="214313"/>
                  </a:lnTo>
                  <a:lnTo>
                    <a:pt x="338137" y="257175"/>
                  </a:lnTo>
                  <a:lnTo>
                    <a:pt x="409575" y="321469"/>
                  </a:lnTo>
                  <a:lnTo>
                    <a:pt x="469106" y="385763"/>
                  </a:lnTo>
                  <a:lnTo>
                    <a:pt x="511968" y="435769"/>
                  </a:lnTo>
                  <a:lnTo>
                    <a:pt x="557212" y="507206"/>
                  </a:lnTo>
                  <a:lnTo>
                    <a:pt x="583406" y="540544"/>
                  </a:lnTo>
                  <a:lnTo>
                    <a:pt x="609600" y="545306"/>
                  </a:lnTo>
                  <a:lnTo>
                    <a:pt x="642937" y="528638"/>
                  </a:lnTo>
                  <a:lnTo>
                    <a:pt x="595312" y="38100"/>
                  </a:lnTo>
                  <a:lnTo>
                    <a:pt x="585787" y="80963"/>
                  </a:lnTo>
                  <a:lnTo>
                    <a:pt x="571500" y="102394"/>
                  </a:lnTo>
                  <a:lnTo>
                    <a:pt x="545306" y="121444"/>
                  </a:lnTo>
                  <a:lnTo>
                    <a:pt x="519112" y="128588"/>
                  </a:lnTo>
                  <a:lnTo>
                    <a:pt x="473868" y="123825"/>
                  </a:lnTo>
                  <a:lnTo>
                    <a:pt x="414337" y="109538"/>
                  </a:lnTo>
                  <a:lnTo>
                    <a:pt x="257175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913009EE-3B17-4748-971E-E41A745C17E7}"/>
                </a:ext>
              </a:extLst>
            </p:cNvPr>
            <p:cNvSpPr/>
            <p:nvPr/>
          </p:nvSpPr>
          <p:spPr>
            <a:xfrm>
              <a:off x="5214938" y="5170488"/>
              <a:ext cx="558800" cy="582612"/>
            </a:xfrm>
            <a:custGeom>
              <a:avLst/>
              <a:gdLst>
                <a:gd name="connsiteX0" fmla="*/ 214312 w 559593"/>
                <a:gd name="connsiteY0" fmla="*/ 92869 h 583406"/>
                <a:gd name="connsiteX1" fmla="*/ 290512 w 559593"/>
                <a:gd name="connsiteY1" fmla="*/ 123825 h 583406"/>
                <a:gd name="connsiteX2" fmla="*/ 357187 w 559593"/>
                <a:gd name="connsiteY2" fmla="*/ 147637 h 583406"/>
                <a:gd name="connsiteX3" fmla="*/ 428625 w 559593"/>
                <a:gd name="connsiteY3" fmla="*/ 171450 h 583406"/>
                <a:gd name="connsiteX4" fmla="*/ 454818 w 559593"/>
                <a:gd name="connsiteY4" fmla="*/ 180975 h 583406"/>
                <a:gd name="connsiteX5" fmla="*/ 516731 w 559593"/>
                <a:gd name="connsiteY5" fmla="*/ 264319 h 583406"/>
                <a:gd name="connsiteX6" fmla="*/ 535781 w 559593"/>
                <a:gd name="connsiteY6" fmla="*/ 307181 h 583406"/>
                <a:gd name="connsiteX7" fmla="*/ 550068 w 559593"/>
                <a:gd name="connsiteY7" fmla="*/ 352425 h 583406"/>
                <a:gd name="connsiteX8" fmla="*/ 557212 w 559593"/>
                <a:gd name="connsiteY8" fmla="*/ 402431 h 583406"/>
                <a:gd name="connsiteX9" fmla="*/ 559593 w 559593"/>
                <a:gd name="connsiteY9" fmla="*/ 450056 h 583406"/>
                <a:gd name="connsiteX10" fmla="*/ 552450 w 559593"/>
                <a:gd name="connsiteY10" fmla="*/ 490537 h 583406"/>
                <a:gd name="connsiteX11" fmla="*/ 538162 w 559593"/>
                <a:gd name="connsiteY11" fmla="*/ 540544 h 583406"/>
                <a:gd name="connsiteX12" fmla="*/ 521493 w 559593"/>
                <a:gd name="connsiteY12" fmla="*/ 569119 h 583406"/>
                <a:gd name="connsiteX13" fmla="*/ 509587 w 559593"/>
                <a:gd name="connsiteY13" fmla="*/ 578644 h 583406"/>
                <a:gd name="connsiteX14" fmla="*/ 490537 w 559593"/>
                <a:gd name="connsiteY14" fmla="*/ 583406 h 583406"/>
                <a:gd name="connsiteX15" fmla="*/ 471487 w 559593"/>
                <a:gd name="connsiteY15" fmla="*/ 583406 h 583406"/>
                <a:gd name="connsiteX16" fmla="*/ 435768 w 559593"/>
                <a:gd name="connsiteY16" fmla="*/ 571500 h 583406"/>
                <a:gd name="connsiteX17" fmla="*/ 395287 w 559593"/>
                <a:gd name="connsiteY17" fmla="*/ 545306 h 583406"/>
                <a:gd name="connsiteX18" fmla="*/ 361950 w 559593"/>
                <a:gd name="connsiteY18" fmla="*/ 516731 h 583406"/>
                <a:gd name="connsiteX19" fmla="*/ 304800 w 559593"/>
                <a:gd name="connsiteY19" fmla="*/ 457200 h 583406"/>
                <a:gd name="connsiteX20" fmla="*/ 257175 w 559593"/>
                <a:gd name="connsiteY20" fmla="*/ 402431 h 583406"/>
                <a:gd name="connsiteX21" fmla="*/ 180975 w 559593"/>
                <a:gd name="connsiteY21" fmla="*/ 307181 h 583406"/>
                <a:gd name="connsiteX22" fmla="*/ 85725 w 559593"/>
                <a:gd name="connsiteY22" fmla="*/ 166687 h 583406"/>
                <a:gd name="connsiteX23" fmla="*/ 16668 w 559593"/>
                <a:gd name="connsiteY23" fmla="*/ 54769 h 583406"/>
                <a:gd name="connsiteX24" fmla="*/ 4762 w 559593"/>
                <a:gd name="connsiteY24" fmla="*/ 28575 h 583406"/>
                <a:gd name="connsiteX25" fmla="*/ 0 w 559593"/>
                <a:gd name="connsiteY25" fmla="*/ 11906 h 583406"/>
                <a:gd name="connsiteX26" fmla="*/ 4762 w 559593"/>
                <a:gd name="connsiteY26" fmla="*/ 0 h 583406"/>
                <a:gd name="connsiteX27" fmla="*/ 26193 w 559593"/>
                <a:gd name="connsiteY27" fmla="*/ 2381 h 583406"/>
                <a:gd name="connsiteX28" fmla="*/ 73818 w 559593"/>
                <a:gd name="connsiteY28" fmla="*/ 23812 h 583406"/>
                <a:gd name="connsiteX29" fmla="*/ 145256 w 559593"/>
                <a:gd name="connsiteY29" fmla="*/ 64294 h 583406"/>
                <a:gd name="connsiteX30" fmla="*/ 214312 w 559593"/>
                <a:gd name="connsiteY30" fmla="*/ 928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9593" h="583406">
                  <a:moveTo>
                    <a:pt x="214312" y="92869"/>
                  </a:moveTo>
                  <a:lnTo>
                    <a:pt x="290512" y="123825"/>
                  </a:lnTo>
                  <a:lnTo>
                    <a:pt x="357187" y="147637"/>
                  </a:lnTo>
                  <a:lnTo>
                    <a:pt x="428625" y="171450"/>
                  </a:lnTo>
                  <a:lnTo>
                    <a:pt x="454818" y="180975"/>
                  </a:lnTo>
                  <a:lnTo>
                    <a:pt x="516731" y="264319"/>
                  </a:lnTo>
                  <a:lnTo>
                    <a:pt x="535781" y="307181"/>
                  </a:lnTo>
                  <a:lnTo>
                    <a:pt x="550068" y="352425"/>
                  </a:lnTo>
                  <a:lnTo>
                    <a:pt x="557212" y="402431"/>
                  </a:lnTo>
                  <a:lnTo>
                    <a:pt x="559593" y="450056"/>
                  </a:lnTo>
                  <a:lnTo>
                    <a:pt x="552450" y="490537"/>
                  </a:lnTo>
                  <a:lnTo>
                    <a:pt x="538162" y="540544"/>
                  </a:lnTo>
                  <a:lnTo>
                    <a:pt x="521493" y="569119"/>
                  </a:lnTo>
                  <a:lnTo>
                    <a:pt x="509587" y="578644"/>
                  </a:lnTo>
                  <a:lnTo>
                    <a:pt x="490537" y="583406"/>
                  </a:lnTo>
                  <a:lnTo>
                    <a:pt x="471487" y="583406"/>
                  </a:lnTo>
                  <a:lnTo>
                    <a:pt x="435768" y="571500"/>
                  </a:lnTo>
                  <a:lnTo>
                    <a:pt x="395287" y="545306"/>
                  </a:lnTo>
                  <a:lnTo>
                    <a:pt x="361950" y="516731"/>
                  </a:lnTo>
                  <a:lnTo>
                    <a:pt x="304800" y="457200"/>
                  </a:lnTo>
                  <a:lnTo>
                    <a:pt x="257175" y="402431"/>
                  </a:lnTo>
                  <a:lnTo>
                    <a:pt x="180975" y="307181"/>
                  </a:lnTo>
                  <a:lnTo>
                    <a:pt x="85725" y="166687"/>
                  </a:lnTo>
                  <a:lnTo>
                    <a:pt x="16668" y="54769"/>
                  </a:lnTo>
                  <a:lnTo>
                    <a:pt x="4762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45256" y="64294"/>
                  </a:lnTo>
                  <a:lnTo>
                    <a:pt x="21431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8173866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BEC289F-D666-49A6-A3CC-A866E9C7DAA7}"/>
              </a:ext>
            </a:extLst>
          </p:cNvPr>
          <p:cNvSpPr/>
          <p:nvPr/>
        </p:nvSpPr>
        <p:spPr>
          <a:xfrm>
            <a:off x="5713414" y="1438276"/>
            <a:ext cx="515937" cy="1204913"/>
          </a:xfrm>
          <a:custGeom>
            <a:avLst/>
            <a:gdLst>
              <a:gd name="connsiteX0" fmla="*/ 197644 w 516731"/>
              <a:gd name="connsiteY0" fmla="*/ 647700 h 1204913"/>
              <a:gd name="connsiteX1" fmla="*/ 197644 w 516731"/>
              <a:gd name="connsiteY1" fmla="*/ 423863 h 1204913"/>
              <a:gd name="connsiteX2" fmla="*/ 195262 w 516731"/>
              <a:gd name="connsiteY2" fmla="*/ 388144 h 1204913"/>
              <a:gd name="connsiteX3" fmla="*/ 192881 w 516731"/>
              <a:gd name="connsiteY3" fmla="*/ 347663 h 1204913"/>
              <a:gd name="connsiteX4" fmla="*/ 183356 w 516731"/>
              <a:gd name="connsiteY4" fmla="*/ 288131 h 1204913"/>
              <a:gd name="connsiteX5" fmla="*/ 166687 w 516731"/>
              <a:gd name="connsiteY5" fmla="*/ 223838 h 1204913"/>
              <a:gd name="connsiteX6" fmla="*/ 150019 w 516731"/>
              <a:gd name="connsiteY6" fmla="*/ 178594 h 1204913"/>
              <a:gd name="connsiteX7" fmla="*/ 135731 w 516731"/>
              <a:gd name="connsiteY7" fmla="*/ 152400 h 1204913"/>
              <a:gd name="connsiteX8" fmla="*/ 116681 w 516731"/>
              <a:gd name="connsiteY8" fmla="*/ 126206 h 1204913"/>
              <a:gd name="connsiteX9" fmla="*/ 97631 w 516731"/>
              <a:gd name="connsiteY9" fmla="*/ 104775 h 1204913"/>
              <a:gd name="connsiteX10" fmla="*/ 80962 w 516731"/>
              <a:gd name="connsiteY10" fmla="*/ 90488 h 1204913"/>
              <a:gd name="connsiteX11" fmla="*/ 61912 w 516731"/>
              <a:gd name="connsiteY11" fmla="*/ 76200 h 1204913"/>
              <a:gd name="connsiteX12" fmla="*/ 40481 w 516731"/>
              <a:gd name="connsiteY12" fmla="*/ 59531 h 1204913"/>
              <a:gd name="connsiteX13" fmla="*/ 16669 w 516731"/>
              <a:gd name="connsiteY13" fmla="*/ 42863 h 1204913"/>
              <a:gd name="connsiteX14" fmla="*/ 0 w 516731"/>
              <a:gd name="connsiteY14" fmla="*/ 23813 h 1204913"/>
              <a:gd name="connsiteX15" fmla="*/ 0 w 516731"/>
              <a:gd name="connsiteY15" fmla="*/ 9525 h 1204913"/>
              <a:gd name="connsiteX16" fmla="*/ 9525 w 516731"/>
              <a:gd name="connsiteY16" fmla="*/ 0 h 1204913"/>
              <a:gd name="connsiteX17" fmla="*/ 38100 w 516731"/>
              <a:gd name="connsiteY17" fmla="*/ 0 h 1204913"/>
              <a:gd name="connsiteX18" fmla="*/ 102394 w 516731"/>
              <a:gd name="connsiteY18" fmla="*/ 9525 h 1204913"/>
              <a:gd name="connsiteX19" fmla="*/ 190500 w 516731"/>
              <a:gd name="connsiteY19" fmla="*/ 28575 h 1204913"/>
              <a:gd name="connsiteX20" fmla="*/ 245269 w 516731"/>
              <a:gd name="connsiteY20" fmla="*/ 42863 h 1204913"/>
              <a:gd name="connsiteX21" fmla="*/ 297656 w 516731"/>
              <a:gd name="connsiteY21" fmla="*/ 61913 h 1204913"/>
              <a:gd name="connsiteX22" fmla="*/ 340519 w 516731"/>
              <a:gd name="connsiteY22" fmla="*/ 83344 h 1204913"/>
              <a:gd name="connsiteX23" fmla="*/ 371475 w 516731"/>
              <a:gd name="connsiteY23" fmla="*/ 97631 h 1204913"/>
              <a:gd name="connsiteX24" fmla="*/ 411956 w 516731"/>
              <a:gd name="connsiteY24" fmla="*/ 123825 h 1204913"/>
              <a:gd name="connsiteX25" fmla="*/ 450056 w 516731"/>
              <a:gd name="connsiteY25" fmla="*/ 157163 h 1204913"/>
              <a:gd name="connsiteX26" fmla="*/ 473869 w 516731"/>
              <a:gd name="connsiteY26" fmla="*/ 178594 h 1204913"/>
              <a:gd name="connsiteX27" fmla="*/ 488156 w 516731"/>
              <a:gd name="connsiteY27" fmla="*/ 195263 h 1204913"/>
              <a:gd name="connsiteX28" fmla="*/ 502444 w 516731"/>
              <a:gd name="connsiteY28" fmla="*/ 214313 h 1204913"/>
              <a:gd name="connsiteX29" fmla="*/ 509587 w 516731"/>
              <a:gd name="connsiteY29" fmla="*/ 228600 h 1204913"/>
              <a:gd name="connsiteX30" fmla="*/ 514350 w 516731"/>
              <a:gd name="connsiteY30" fmla="*/ 254794 h 1204913"/>
              <a:gd name="connsiteX31" fmla="*/ 516731 w 516731"/>
              <a:gd name="connsiteY31" fmla="*/ 288131 h 1204913"/>
              <a:gd name="connsiteX32" fmla="*/ 504825 w 516731"/>
              <a:gd name="connsiteY32" fmla="*/ 316706 h 1204913"/>
              <a:gd name="connsiteX33" fmla="*/ 483394 w 516731"/>
              <a:gd name="connsiteY33" fmla="*/ 347663 h 1204913"/>
              <a:gd name="connsiteX34" fmla="*/ 464344 w 516731"/>
              <a:gd name="connsiteY34" fmla="*/ 366713 h 1204913"/>
              <a:gd name="connsiteX35" fmla="*/ 452437 w 516731"/>
              <a:gd name="connsiteY35" fmla="*/ 388144 h 1204913"/>
              <a:gd name="connsiteX36" fmla="*/ 438150 w 516731"/>
              <a:gd name="connsiteY36" fmla="*/ 450056 h 1204913"/>
              <a:gd name="connsiteX37" fmla="*/ 428625 w 516731"/>
              <a:gd name="connsiteY37" fmla="*/ 552450 h 1204913"/>
              <a:gd name="connsiteX38" fmla="*/ 423862 w 516731"/>
              <a:gd name="connsiteY38" fmla="*/ 721519 h 1204913"/>
              <a:gd name="connsiteX39" fmla="*/ 421481 w 516731"/>
              <a:gd name="connsiteY39" fmla="*/ 902494 h 1204913"/>
              <a:gd name="connsiteX40" fmla="*/ 421481 w 516731"/>
              <a:gd name="connsiteY40" fmla="*/ 1204913 h 1204913"/>
              <a:gd name="connsiteX41" fmla="*/ 197644 w 516731"/>
              <a:gd name="connsiteY41" fmla="*/ 1204913 h 1204913"/>
              <a:gd name="connsiteX42" fmla="*/ 197644 w 516731"/>
              <a:gd name="connsiteY42" fmla="*/ 647700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6731" h="1204913">
                <a:moveTo>
                  <a:pt x="197644" y="647700"/>
                </a:moveTo>
                <a:lnTo>
                  <a:pt x="197644" y="423863"/>
                </a:lnTo>
                <a:lnTo>
                  <a:pt x="195262" y="388144"/>
                </a:lnTo>
                <a:lnTo>
                  <a:pt x="192881" y="347663"/>
                </a:lnTo>
                <a:lnTo>
                  <a:pt x="183356" y="288131"/>
                </a:lnTo>
                <a:lnTo>
                  <a:pt x="166687" y="223838"/>
                </a:lnTo>
                <a:lnTo>
                  <a:pt x="150019" y="178594"/>
                </a:lnTo>
                <a:lnTo>
                  <a:pt x="135731" y="152400"/>
                </a:lnTo>
                <a:lnTo>
                  <a:pt x="116681" y="126206"/>
                </a:lnTo>
                <a:lnTo>
                  <a:pt x="97631" y="104775"/>
                </a:lnTo>
                <a:lnTo>
                  <a:pt x="80962" y="90488"/>
                </a:lnTo>
                <a:lnTo>
                  <a:pt x="61912" y="76200"/>
                </a:lnTo>
                <a:lnTo>
                  <a:pt x="40481" y="59531"/>
                </a:lnTo>
                <a:lnTo>
                  <a:pt x="16669" y="42863"/>
                </a:lnTo>
                <a:lnTo>
                  <a:pt x="0" y="23813"/>
                </a:lnTo>
                <a:lnTo>
                  <a:pt x="0" y="9525"/>
                </a:lnTo>
                <a:lnTo>
                  <a:pt x="9525" y="0"/>
                </a:lnTo>
                <a:lnTo>
                  <a:pt x="38100" y="0"/>
                </a:lnTo>
                <a:lnTo>
                  <a:pt x="102394" y="9525"/>
                </a:lnTo>
                <a:lnTo>
                  <a:pt x="190500" y="28575"/>
                </a:lnTo>
                <a:lnTo>
                  <a:pt x="245269" y="42863"/>
                </a:lnTo>
                <a:lnTo>
                  <a:pt x="297656" y="61913"/>
                </a:lnTo>
                <a:lnTo>
                  <a:pt x="340519" y="83344"/>
                </a:lnTo>
                <a:lnTo>
                  <a:pt x="371475" y="97631"/>
                </a:lnTo>
                <a:lnTo>
                  <a:pt x="411956" y="123825"/>
                </a:lnTo>
                <a:lnTo>
                  <a:pt x="450056" y="157163"/>
                </a:lnTo>
                <a:lnTo>
                  <a:pt x="473869" y="178594"/>
                </a:lnTo>
                <a:lnTo>
                  <a:pt x="488156" y="195263"/>
                </a:lnTo>
                <a:lnTo>
                  <a:pt x="502444" y="214313"/>
                </a:lnTo>
                <a:lnTo>
                  <a:pt x="509587" y="228600"/>
                </a:lnTo>
                <a:lnTo>
                  <a:pt x="514350" y="254794"/>
                </a:lnTo>
                <a:lnTo>
                  <a:pt x="516731" y="288131"/>
                </a:lnTo>
                <a:lnTo>
                  <a:pt x="504825" y="316706"/>
                </a:lnTo>
                <a:lnTo>
                  <a:pt x="483394" y="347663"/>
                </a:lnTo>
                <a:lnTo>
                  <a:pt x="464344" y="366713"/>
                </a:lnTo>
                <a:lnTo>
                  <a:pt x="452437" y="388144"/>
                </a:lnTo>
                <a:lnTo>
                  <a:pt x="438150" y="450056"/>
                </a:lnTo>
                <a:lnTo>
                  <a:pt x="428625" y="552450"/>
                </a:lnTo>
                <a:lnTo>
                  <a:pt x="423862" y="721519"/>
                </a:lnTo>
                <a:cubicBezTo>
                  <a:pt x="423068" y="781844"/>
                  <a:pt x="422275" y="842169"/>
                  <a:pt x="421481" y="902494"/>
                </a:cubicBezTo>
                <a:lnTo>
                  <a:pt x="421481" y="1204913"/>
                </a:lnTo>
                <a:lnTo>
                  <a:pt x="197644" y="1204913"/>
                </a:lnTo>
                <a:lnTo>
                  <a:pt x="197644" y="6477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F498B3D-2364-4AF5-977B-FB078315A1BE}"/>
              </a:ext>
            </a:extLst>
          </p:cNvPr>
          <p:cNvSpPr/>
          <p:nvPr/>
        </p:nvSpPr>
        <p:spPr>
          <a:xfrm>
            <a:off x="4605339" y="1814513"/>
            <a:ext cx="719137" cy="641350"/>
          </a:xfrm>
          <a:custGeom>
            <a:avLst/>
            <a:gdLst>
              <a:gd name="connsiteX0" fmla="*/ 311943 w 719137"/>
              <a:gd name="connsiteY0" fmla="*/ 338137 h 640556"/>
              <a:gd name="connsiteX1" fmla="*/ 245268 w 719137"/>
              <a:gd name="connsiteY1" fmla="*/ 259556 h 640556"/>
              <a:gd name="connsiteX2" fmla="*/ 183356 w 719137"/>
              <a:gd name="connsiteY2" fmla="*/ 192881 h 640556"/>
              <a:gd name="connsiteX3" fmla="*/ 121443 w 719137"/>
              <a:gd name="connsiteY3" fmla="*/ 130968 h 640556"/>
              <a:gd name="connsiteX4" fmla="*/ 61912 w 719137"/>
              <a:gd name="connsiteY4" fmla="*/ 78581 h 640556"/>
              <a:gd name="connsiteX5" fmla="*/ 19050 w 719137"/>
              <a:gd name="connsiteY5" fmla="*/ 42862 h 640556"/>
              <a:gd name="connsiteX6" fmla="*/ 0 w 719137"/>
              <a:gd name="connsiteY6" fmla="*/ 21431 h 640556"/>
              <a:gd name="connsiteX7" fmla="*/ 0 w 719137"/>
              <a:gd name="connsiteY7" fmla="*/ 14287 h 640556"/>
              <a:gd name="connsiteX8" fmla="*/ 9525 w 719137"/>
              <a:gd name="connsiteY8" fmla="*/ 4762 h 640556"/>
              <a:gd name="connsiteX9" fmla="*/ 30956 w 719137"/>
              <a:gd name="connsiteY9" fmla="*/ 0 h 640556"/>
              <a:gd name="connsiteX10" fmla="*/ 92868 w 719137"/>
              <a:gd name="connsiteY10" fmla="*/ 11906 h 640556"/>
              <a:gd name="connsiteX11" fmla="*/ 200025 w 719137"/>
              <a:gd name="connsiteY11" fmla="*/ 47625 h 640556"/>
              <a:gd name="connsiteX12" fmla="*/ 307181 w 719137"/>
              <a:gd name="connsiteY12" fmla="*/ 85725 h 640556"/>
              <a:gd name="connsiteX13" fmla="*/ 392906 w 719137"/>
              <a:gd name="connsiteY13" fmla="*/ 121443 h 640556"/>
              <a:gd name="connsiteX14" fmla="*/ 447675 w 719137"/>
              <a:gd name="connsiteY14" fmla="*/ 147637 h 640556"/>
              <a:gd name="connsiteX15" fmla="*/ 509587 w 719137"/>
              <a:gd name="connsiteY15" fmla="*/ 183356 h 640556"/>
              <a:gd name="connsiteX16" fmla="*/ 557212 w 719137"/>
              <a:gd name="connsiteY16" fmla="*/ 214312 h 640556"/>
              <a:gd name="connsiteX17" fmla="*/ 595312 w 719137"/>
              <a:gd name="connsiteY17" fmla="*/ 245268 h 640556"/>
              <a:gd name="connsiteX18" fmla="*/ 623887 w 719137"/>
              <a:gd name="connsiteY18" fmla="*/ 269081 h 640556"/>
              <a:gd name="connsiteX19" fmla="*/ 652462 w 719137"/>
              <a:gd name="connsiteY19" fmla="*/ 302418 h 640556"/>
              <a:gd name="connsiteX20" fmla="*/ 671512 w 719137"/>
              <a:gd name="connsiteY20" fmla="*/ 333375 h 640556"/>
              <a:gd name="connsiteX21" fmla="*/ 690562 w 719137"/>
              <a:gd name="connsiteY21" fmla="*/ 369093 h 640556"/>
              <a:gd name="connsiteX22" fmla="*/ 704850 w 719137"/>
              <a:gd name="connsiteY22" fmla="*/ 411956 h 640556"/>
              <a:gd name="connsiteX23" fmla="*/ 714375 w 719137"/>
              <a:gd name="connsiteY23" fmla="*/ 447675 h 640556"/>
              <a:gd name="connsiteX24" fmla="*/ 719137 w 719137"/>
              <a:gd name="connsiteY24" fmla="*/ 478631 h 640556"/>
              <a:gd name="connsiteX25" fmla="*/ 719137 w 719137"/>
              <a:gd name="connsiteY25" fmla="*/ 504825 h 640556"/>
              <a:gd name="connsiteX26" fmla="*/ 716756 w 719137"/>
              <a:gd name="connsiteY26" fmla="*/ 528637 h 640556"/>
              <a:gd name="connsiteX27" fmla="*/ 704850 w 719137"/>
              <a:gd name="connsiteY27" fmla="*/ 573881 h 640556"/>
              <a:gd name="connsiteX28" fmla="*/ 681037 w 719137"/>
              <a:gd name="connsiteY28" fmla="*/ 614362 h 640556"/>
              <a:gd name="connsiteX29" fmla="*/ 661987 w 719137"/>
              <a:gd name="connsiteY29" fmla="*/ 631031 h 640556"/>
              <a:gd name="connsiteX30" fmla="*/ 628650 w 719137"/>
              <a:gd name="connsiteY30" fmla="*/ 640556 h 640556"/>
              <a:gd name="connsiteX31" fmla="*/ 585787 w 719137"/>
              <a:gd name="connsiteY31" fmla="*/ 638175 h 640556"/>
              <a:gd name="connsiteX32" fmla="*/ 547687 w 719137"/>
              <a:gd name="connsiteY32" fmla="*/ 626268 h 640556"/>
              <a:gd name="connsiteX33" fmla="*/ 519112 w 719137"/>
              <a:gd name="connsiteY33" fmla="*/ 609600 h 640556"/>
              <a:gd name="connsiteX34" fmla="*/ 500062 w 719137"/>
              <a:gd name="connsiteY34" fmla="*/ 588168 h 640556"/>
              <a:gd name="connsiteX35" fmla="*/ 469106 w 719137"/>
              <a:gd name="connsiteY35" fmla="*/ 540543 h 640556"/>
              <a:gd name="connsiteX36" fmla="*/ 411956 w 719137"/>
              <a:gd name="connsiteY36" fmla="*/ 459581 h 640556"/>
              <a:gd name="connsiteX37" fmla="*/ 311943 w 719137"/>
              <a:gd name="connsiteY37" fmla="*/ 338137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19137" h="640556">
                <a:moveTo>
                  <a:pt x="311943" y="338137"/>
                </a:moveTo>
                <a:lnTo>
                  <a:pt x="245268" y="259556"/>
                </a:lnTo>
                <a:lnTo>
                  <a:pt x="183356" y="192881"/>
                </a:lnTo>
                <a:lnTo>
                  <a:pt x="121443" y="130968"/>
                </a:lnTo>
                <a:lnTo>
                  <a:pt x="61912" y="78581"/>
                </a:lnTo>
                <a:lnTo>
                  <a:pt x="19050" y="42862"/>
                </a:lnTo>
                <a:lnTo>
                  <a:pt x="0" y="21431"/>
                </a:lnTo>
                <a:lnTo>
                  <a:pt x="0" y="14287"/>
                </a:lnTo>
                <a:lnTo>
                  <a:pt x="9525" y="4762"/>
                </a:lnTo>
                <a:lnTo>
                  <a:pt x="30956" y="0"/>
                </a:lnTo>
                <a:lnTo>
                  <a:pt x="92868" y="11906"/>
                </a:lnTo>
                <a:lnTo>
                  <a:pt x="200025" y="47625"/>
                </a:lnTo>
                <a:lnTo>
                  <a:pt x="307181" y="85725"/>
                </a:lnTo>
                <a:lnTo>
                  <a:pt x="392906" y="121443"/>
                </a:lnTo>
                <a:lnTo>
                  <a:pt x="447675" y="147637"/>
                </a:lnTo>
                <a:lnTo>
                  <a:pt x="509587" y="183356"/>
                </a:lnTo>
                <a:lnTo>
                  <a:pt x="557212" y="214312"/>
                </a:lnTo>
                <a:lnTo>
                  <a:pt x="595312" y="245268"/>
                </a:lnTo>
                <a:lnTo>
                  <a:pt x="623887" y="269081"/>
                </a:lnTo>
                <a:lnTo>
                  <a:pt x="652462" y="302418"/>
                </a:lnTo>
                <a:lnTo>
                  <a:pt x="671512" y="333375"/>
                </a:lnTo>
                <a:lnTo>
                  <a:pt x="690562" y="369093"/>
                </a:lnTo>
                <a:lnTo>
                  <a:pt x="704850" y="411956"/>
                </a:lnTo>
                <a:lnTo>
                  <a:pt x="714375" y="447675"/>
                </a:lnTo>
                <a:lnTo>
                  <a:pt x="719137" y="478631"/>
                </a:lnTo>
                <a:lnTo>
                  <a:pt x="719137" y="504825"/>
                </a:lnTo>
                <a:lnTo>
                  <a:pt x="716756" y="528637"/>
                </a:lnTo>
                <a:lnTo>
                  <a:pt x="704850" y="573881"/>
                </a:lnTo>
                <a:lnTo>
                  <a:pt x="681037" y="614362"/>
                </a:lnTo>
                <a:lnTo>
                  <a:pt x="661987" y="631031"/>
                </a:lnTo>
                <a:lnTo>
                  <a:pt x="628650" y="640556"/>
                </a:lnTo>
                <a:lnTo>
                  <a:pt x="585787" y="638175"/>
                </a:lnTo>
                <a:lnTo>
                  <a:pt x="547687" y="626268"/>
                </a:lnTo>
                <a:lnTo>
                  <a:pt x="519112" y="609600"/>
                </a:lnTo>
                <a:lnTo>
                  <a:pt x="500062" y="588168"/>
                </a:lnTo>
                <a:lnTo>
                  <a:pt x="469106" y="540543"/>
                </a:lnTo>
                <a:lnTo>
                  <a:pt x="411956" y="459581"/>
                </a:lnTo>
                <a:lnTo>
                  <a:pt x="311943" y="3381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42F7C22-1416-4D95-B6A7-9983A8714B40}"/>
              </a:ext>
            </a:extLst>
          </p:cNvPr>
          <p:cNvSpPr/>
          <p:nvPr/>
        </p:nvSpPr>
        <p:spPr>
          <a:xfrm>
            <a:off x="6677026" y="1571626"/>
            <a:ext cx="817563" cy="798513"/>
          </a:xfrm>
          <a:custGeom>
            <a:avLst/>
            <a:gdLst>
              <a:gd name="connsiteX0" fmla="*/ 488156 w 816769"/>
              <a:gd name="connsiteY0" fmla="*/ 500063 h 797719"/>
              <a:gd name="connsiteX1" fmla="*/ 600075 w 816769"/>
              <a:gd name="connsiteY1" fmla="*/ 428625 h 797719"/>
              <a:gd name="connsiteX2" fmla="*/ 671513 w 816769"/>
              <a:gd name="connsiteY2" fmla="*/ 385763 h 797719"/>
              <a:gd name="connsiteX3" fmla="*/ 707231 w 816769"/>
              <a:gd name="connsiteY3" fmla="*/ 364331 h 797719"/>
              <a:gd name="connsiteX4" fmla="*/ 738188 w 816769"/>
              <a:gd name="connsiteY4" fmla="*/ 357188 h 797719"/>
              <a:gd name="connsiteX5" fmla="*/ 773906 w 816769"/>
              <a:gd name="connsiteY5" fmla="*/ 347663 h 797719"/>
              <a:gd name="connsiteX6" fmla="*/ 797719 w 816769"/>
              <a:gd name="connsiteY6" fmla="*/ 338138 h 797719"/>
              <a:gd name="connsiteX7" fmla="*/ 814388 w 816769"/>
              <a:gd name="connsiteY7" fmla="*/ 321469 h 797719"/>
              <a:gd name="connsiteX8" fmla="*/ 816769 w 816769"/>
              <a:gd name="connsiteY8" fmla="*/ 307181 h 797719"/>
              <a:gd name="connsiteX9" fmla="*/ 812006 w 816769"/>
              <a:gd name="connsiteY9" fmla="*/ 280988 h 797719"/>
              <a:gd name="connsiteX10" fmla="*/ 795338 w 816769"/>
              <a:gd name="connsiteY10" fmla="*/ 252413 h 797719"/>
              <a:gd name="connsiteX11" fmla="*/ 747713 w 816769"/>
              <a:gd name="connsiteY11" fmla="*/ 202406 h 797719"/>
              <a:gd name="connsiteX12" fmla="*/ 676275 w 816769"/>
              <a:gd name="connsiteY12" fmla="*/ 142875 h 797719"/>
              <a:gd name="connsiteX13" fmla="*/ 616744 w 816769"/>
              <a:gd name="connsiteY13" fmla="*/ 102394 h 797719"/>
              <a:gd name="connsiteX14" fmla="*/ 552450 w 816769"/>
              <a:gd name="connsiteY14" fmla="*/ 69056 h 797719"/>
              <a:gd name="connsiteX15" fmla="*/ 478631 w 816769"/>
              <a:gd name="connsiteY15" fmla="*/ 33338 h 797719"/>
              <a:gd name="connsiteX16" fmla="*/ 407194 w 816769"/>
              <a:gd name="connsiteY16" fmla="*/ 9525 h 797719"/>
              <a:gd name="connsiteX17" fmla="*/ 361950 w 816769"/>
              <a:gd name="connsiteY17" fmla="*/ 0 h 797719"/>
              <a:gd name="connsiteX18" fmla="*/ 340519 w 816769"/>
              <a:gd name="connsiteY18" fmla="*/ 0 h 797719"/>
              <a:gd name="connsiteX19" fmla="*/ 328613 w 816769"/>
              <a:gd name="connsiteY19" fmla="*/ 4763 h 797719"/>
              <a:gd name="connsiteX20" fmla="*/ 330994 w 816769"/>
              <a:gd name="connsiteY20" fmla="*/ 21431 h 797719"/>
              <a:gd name="connsiteX21" fmla="*/ 352425 w 816769"/>
              <a:gd name="connsiteY21" fmla="*/ 50006 h 797719"/>
              <a:gd name="connsiteX22" fmla="*/ 376238 w 816769"/>
              <a:gd name="connsiteY22" fmla="*/ 78581 h 797719"/>
              <a:gd name="connsiteX23" fmla="*/ 400050 w 816769"/>
              <a:gd name="connsiteY23" fmla="*/ 104775 h 797719"/>
              <a:gd name="connsiteX24" fmla="*/ 409575 w 816769"/>
              <a:gd name="connsiteY24" fmla="*/ 121444 h 797719"/>
              <a:gd name="connsiteX25" fmla="*/ 416719 w 816769"/>
              <a:gd name="connsiteY25" fmla="*/ 140494 h 797719"/>
              <a:gd name="connsiteX26" fmla="*/ 419100 w 816769"/>
              <a:gd name="connsiteY26" fmla="*/ 145256 h 797719"/>
              <a:gd name="connsiteX27" fmla="*/ 426244 w 816769"/>
              <a:gd name="connsiteY27" fmla="*/ 178594 h 797719"/>
              <a:gd name="connsiteX28" fmla="*/ 426244 w 816769"/>
              <a:gd name="connsiteY28" fmla="*/ 204788 h 797719"/>
              <a:gd name="connsiteX29" fmla="*/ 407194 w 816769"/>
              <a:gd name="connsiteY29" fmla="*/ 245269 h 797719"/>
              <a:gd name="connsiteX30" fmla="*/ 357188 w 816769"/>
              <a:gd name="connsiteY30" fmla="*/ 342900 h 797719"/>
              <a:gd name="connsiteX31" fmla="*/ 271463 w 816769"/>
              <a:gd name="connsiteY31" fmla="*/ 466725 h 797719"/>
              <a:gd name="connsiteX32" fmla="*/ 171450 w 816769"/>
              <a:gd name="connsiteY32" fmla="*/ 585788 h 797719"/>
              <a:gd name="connsiteX33" fmla="*/ 40481 w 816769"/>
              <a:gd name="connsiteY33" fmla="*/ 716756 h 797719"/>
              <a:gd name="connsiteX34" fmla="*/ 11906 w 816769"/>
              <a:gd name="connsiteY34" fmla="*/ 747713 h 797719"/>
              <a:gd name="connsiteX35" fmla="*/ 2381 w 816769"/>
              <a:gd name="connsiteY35" fmla="*/ 762000 h 797719"/>
              <a:gd name="connsiteX36" fmla="*/ 0 w 816769"/>
              <a:gd name="connsiteY36" fmla="*/ 776288 h 797719"/>
              <a:gd name="connsiteX37" fmla="*/ 2381 w 816769"/>
              <a:gd name="connsiteY37" fmla="*/ 792956 h 797719"/>
              <a:gd name="connsiteX38" fmla="*/ 16669 w 816769"/>
              <a:gd name="connsiteY38" fmla="*/ 797719 h 797719"/>
              <a:gd name="connsiteX39" fmla="*/ 38100 w 816769"/>
              <a:gd name="connsiteY39" fmla="*/ 792956 h 797719"/>
              <a:gd name="connsiteX40" fmla="*/ 69056 w 816769"/>
              <a:gd name="connsiteY40" fmla="*/ 781050 h 797719"/>
              <a:gd name="connsiteX41" fmla="*/ 140494 w 816769"/>
              <a:gd name="connsiteY41" fmla="*/ 726281 h 797719"/>
              <a:gd name="connsiteX42" fmla="*/ 228600 w 816769"/>
              <a:gd name="connsiteY42" fmla="*/ 669131 h 797719"/>
              <a:gd name="connsiteX43" fmla="*/ 352425 w 816769"/>
              <a:gd name="connsiteY43" fmla="*/ 583406 h 797719"/>
              <a:gd name="connsiteX44" fmla="*/ 488156 w 816769"/>
              <a:gd name="connsiteY44" fmla="*/ 500063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16769" h="797719">
                <a:moveTo>
                  <a:pt x="488156" y="500063"/>
                </a:moveTo>
                <a:lnTo>
                  <a:pt x="600075" y="428625"/>
                </a:lnTo>
                <a:lnTo>
                  <a:pt x="671513" y="385763"/>
                </a:lnTo>
                <a:lnTo>
                  <a:pt x="707231" y="364331"/>
                </a:lnTo>
                <a:lnTo>
                  <a:pt x="738188" y="357188"/>
                </a:lnTo>
                <a:lnTo>
                  <a:pt x="773906" y="347663"/>
                </a:lnTo>
                <a:lnTo>
                  <a:pt x="797719" y="338138"/>
                </a:lnTo>
                <a:lnTo>
                  <a:pt x="814388" y="321469"/>
                </a:lnTo>
                <a:lnTo>
                  <a:pt x="816769" y="307181"/>
                </a:lnTo>
                <a:lnTo>
                  <a:pt x="812006" y="280988"/>
                </a:lnTo>
                <a:lnTo>
                  <a:pt x="795338" y="252413"/>
                </a:lnTo>
                <a:lnTo>
                  <a:pt x="747713" y="202406"/>
                </a:lnTo>
                <a:lnTo>
                  <a:pt x="676275" y="142875"/>
                </a:lnTo>
                <a:lnTo>
                  <a:pt x="616744" y="102394"/>
                </a:lnTo>
                <a:lnTo>
                  <a:pt x="552450" y="69056"/>
                </a:lnTo>
                <a:lnTo>
                  <a:pt x="478631" y="33338"/>
                </a:lnTo>
                <a:lnTo>
                  <a:pt x="407194" y="9525"/>
                </a:lnTo>
                <a:lnTo>
                  <a:pt x="361950" y="0"/>
                </a:lnTo>
                <a:lnTo>
                  <a:pt x="340519" y="0"/>
                </a:lnTo>
                <a:lnTo>
                  <a:pt x="328613" y="4763"/>
                </a:lnTo>
                <a:lnTo>
                  <a:pt x="330994" y="21431"/>
                </a:lnTo>
                <a:lnTo>
                  <a:pt x="352425" y="50006"/>
                </a:lnTo>
                <a:lnTo>
                  <a:pt x="376238" y="78581"/>
                </a:lnTo>
                <a:lnTo>
                  <a:pt x="400050" y="104775"/>
                </a:lnTo>
                <a:lnTo>
                  <a:pt x="409575" y="121444"/>
                </a:lnTo>
                <a:lnTo>
                  <a:pt x="416719" y="140494"/>
                </a:lnTo>
                <a:lnTo>
                  <a:pt x="419100" y="145256"/>
                </a:lnTo>
                <a:lnTo>
                  <a:pt x="426244" y="178594"/>
                </a:lnTo>
                <a:lnTo>
                  <a:pt x="426244" y="204788"/>
                </a:lnTo>
                <a:lnTo>
                  <a:pt x="407194" y="245269"/>
                </a:lnTo>
                <a:lnTo>
                  <a:pt x="357188" y="342900"/>
                </a:lnTo>
                <a:lnTo>
                  <a:pt x="271463" y="466725"/>
                </a:lnTo>
                <a:lnTo>
                  <a:pt x="171450" y="585788"/>
                </a:lnTo>
                <a:lnTo>
                  <a:pt x="40481" y="716756"/>
                </a:lnTo>
                <a:lnTo>
                  <a:pt x="11906" y="747713"/>
                </a:lnTo>
                <a:lnTo>
                  <a:pt x="2381" y="762000"/>
                </a:lnTo>
                <a:lnTo>
                  <a:pt x="0" y="776288"/>
                </a:lnTo>
                <a:lnTo>
                  <a:pt x="2381" y="792956"/>
                </a:lnTo>
                <a:lnTo>
                  <a:pt x="16669" y="797719"/>
                </a:lnTo>
                <a:lnTo>
                  <a:pt x="38100" y="792956"/>
                </a:lnTo>
                <a:lnTo>
                  <a:pt x="69056" y="781050"/>
                </a:lnTo>
                <a:lnTo>
                  <a:pt x="140494" y="726281"/>
                </a:lnTo>
                <a:lnTo>
                  <a:pt x="228600" y="669131"/>
                </a:lnTo>
                <a:lnTo>
                  <a:pt x="352425" y="583406"/>
                </a:lnTo>
                <a:lnTo>
                  <a:pt x="488156" y="5000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44D97B7-89BD-4742-A696-5648259DD6DA}"/>
              </a:ext>
            </a:extLst>
          </p:cNvPr>
          <p:cNvSpPr/>
          <p:nvPr/>
        </p:nvSpPr>
        <p:spPr>
          <a:xfrm>
            <a:off x="3903664" y="2571751"/>
            <a:ext cx="358775" cy="1171575"/>
          </a:xfrm>
          <a:custGeom>
            <a:avLst/>
            <a:gdLst>
              <a:gd name="connsiteX0" fmla="*/ 357187 w 359569"/>
              <a:gd name="connsiteY0" fmla="*/ 421481 h 1171575"/>
              <a:gd name="connsiteX1" fmla="*/ 354806 w 359569"/>
              <a:gd name="connsiteY1" fmla="*/ 342900 h 1171575"/>
              <a:gd name="connsiteX2" fmla="*/ 335756 w 359569"/>
              <a:gd name="connsiteY2" fmla="*/ 200025 h 1171575"/>
              <a:gd name="connsiteX3" fmla="*/ 328612 w 359569"/>
              <a:gd name="connsiteY3" fmla="*/ 178594 h 1171575"/>
              <a:gd name="connsiteX4" fmla="*/ 288131 w 359569"/>
              <a:gd name="connsiteY4" fmla="*/ 121444 h 1171575"/>
              <a:gd name="connsiteX5" fmla="*/ 233362 w 359569"/>
              <a:gd name="connsiteY5" fmla="*/ 54769 h 1171575"/>
              <a:gd name="connsiteX6" fmla="*/ 192881 w 359569"/>
              <a:gd name="connsiteY6" fmla="*/ 21431 h 1171575"/>
              <a:gd name="connsiteX7" fmla="*/ 150019 w 359569"/>
              <a:gd name="connsiteY7" fmla="*/ 0 h 1171575"/>
              <a:gd name="connsiteX8" fmla="*/ 126206 w 359569"/>
              <a:gd name="connsiteY8" fmla="*/ 0 h 1171575"/>
              <a:gd name="connsiteX9" fmla="*/ 119062 w 359569"/>
              <a:gd name="connsiteY9" fmla="*/ 11906 h 1171575"/>
              <a:gd name="connsiteX10" fmla="*/ 121444 w 359569"/>
              <a:gd name="connsiteY10" fmla="*/ 28575 h 1171575"/>
              <a:gd name="connsiteX11" fmla="*/ 128587 w 359569"/>
              <a:gd name="connsiteY11" fmla="*/ 47625 h 1171575"/>
              <a:gd name="connsiteX12" fmla="*/ 154781 w 359569"/>
              <a:gd name="connsiteY12" fmla="*/ 92869 h 1171575"/>
              <a:gd name="connsiteX13" fmla="*/ 176212 w 359569"/>
              <a:gd name="connsiteY13" fmla="*/ 140494 h 1171575"/>
              <a:gd name="connsiteX14" fmla="*/ 192881 w 359569"/>
              <a:gd name="connsiteY14" fmla="*/ 190500 h 1171575"/>
              <a:gd name="connsiteX15" fmla="*/ 200025 w 359569"/>
              <a:gd name="connsiteY15" fmla="*/ 221456 h 1171575"/>
              <a:gd name="connsiteX16" fmla="*/ 204787 w 359569"/>
              <a:gd name="connsiteY16" fmla="*/ 264319 h 1171575"/>
              <a:gd name="connsiteX17" fmla="*/ 204787 w 359569"/>
              <a:gd name="connsiteY17" fmla="*/ 321469 h 1171575"/>
              <a:gd name="connsiteX18" fmla="*/ 197644 w 359569"/>
              <a:gd name="connsiteY18" fmla="*/ 388144 h 1171575"/>
              <a:gd name="connsiteX19" fmla="*/ 180975 w 359569"/>
              <a:gd name="connsiteY19" fmla="*/ 452438 h 1171575"/>
              <a:gd name="connsiteX20" fmla="*/ 161925 w 359569"/>
              <a:gd name="connsiteY20" fmla="*/ 511969 h 1171575"/>
              <a:gd name="connsiteX21" fmla="*/ 126206 w 359569"/>
              <a:gd name="connsiteY21" fmla="*/ 597694 h 1171575"/>
              <a:gd name="connsiteX22" fmla="*/ 95250 w 359569"/>
              <a:gd name="connsiteY22" fmla="*/ 664369 h 1171575"/>
              <a:gd name="connsiteX23" fmla="*/ 64294 w 359569"/>
              <a:gd name="connsiteY23" fmla="*/ 723900 h 1171575"/>
              <a:gd name="connsiteX24" fmla="*/ 7144 w 359569"/>
              <a:gd name="connsiteY24" fmla="*/ 819150 h 1171575"/>
              <a:gd name="connsiteX25" fmla="*/ 0 w 359569"/>
              <a:gd name="connsiteY25" fmla="*/ 838200 h 1171575"/>
              <a:gd name="connsiteX26" fmla="*/ 0 w 359569"/>
              <a:gd name="connsiteY26" fmla="*/ 876300 h 1171575"/>
              <a:gd name="connsiteX27" fmla="*/ 2381 w 359569"/>
              <a:gd name="connsiteY27" fmla="*/ 916781 h 1171575"/>
              <a:gd name="connsiteX28" fmla="*/ 7144 w 359569"/>
              <a:gd name="connsiteY28" fmla="*/ 954881 h 1171575"/>
              <a:gd name="connsiteX29" fmla="*/ 21431 w 359569"/>
              <a:gd name="connsiteY29" fmla="*/ 1019175 h 1171575"/>
              <a:gd name="connsiteX30" fmla="*/ 40481 w 359569"/>
              <a:gd name="connsiteY30" fmla="*/ 1076325 h 1171575"/>
              <a:gd name="connsiteX31" fmla="*/ 69056 w 359569"/>
              <a:gd name="connsiteY31" fmla="*/ 1131094 h 1171575"/>
              <a:gd name="connsiteX32" fmla="*/ 85725 w 359569"/>
              <a:gd name="connsiteY32" fmla="*/ 1152525 h 1171575"/>
              <a:gd name="connsiteX33" fmla="*/ 102394 w 359569"/>
              <a:gd name="connsiteY33" fmla="*/ 1164431 h 1171575"/>
              <a:gd name="connsiteX34" fmla="*/ 116681 w 359569"/>
              <a:gd name="connsiteY34" fmla="*/ 1169194 h 1171575"/>
              <a:gd name="connsiteX35" fmla="*/ 133350 w 359569"/>
              <a:gd name="connsiteY35" fmla="*/ 1171575 h 1171575"/>
              <a:gd name="connsiteX36" fmla="*/ 161925 w 359569"/>
              <a:gd name="connsiteY36" fmla="*/ 1162050 h 1171575"/>
              <a:gd name="connsiteX37" fmla="*/ 190500 w 359569"/>
              <a:gd name="connsiteY37" fmla="*/ 1135856 h 1171575"/>
              <a:gd name="connsiteX38" fmla="*/ 233362 w 359569"/>
              <a:gd name="connsiteY38" fmla="*/ 1088231 h 1171575"/>
              <a:gd name="connsiteX39" fmla="*/ 254794 w 359569"/>
              <a:gd name="connsiteY39" fmla="*/ 1057275 h 1171575"/>
              <a:gd name="connsiteX40" fmla="*/ 271462 w 359569"/>
              <a:gd name="connsiteY40" fmla="*/ 1019175 h 1171575"/>
              <a:gd name="connsiteX41" fmla="*/ 290512 w 359569"/>
              <a:gd name="connsiteY41" fmla="*/ 962025 h 1171575"/>
              <a:gd name="connsiteX42" fmla="*/ 309562 w 359569"/>
              <a:gd name="connsiteY42" fmla="*/ 892969 h 1171575"/>
              <a:gd name="connsiteX43" fmla="*/ 330994 w 359569"/>
              <a:gd name="connsiteY43" fmla="*/ 783431 h 1171575"/>
              <a:gd name="connsiteX44" fmla="*/ 345281 w 359569"/>
              <a:gd name="connsiteY44" fmla="*/ 692944 h 1171575"/>
              <a:gd name="connsiteX45" fmla="*/ 357187 w 359569"/>
              <a:gd name="connsiteY45" fmla="*/ 592931 h 1171575"/>
              <a:gd name="connsiteX46" fmla="*/ 359569 w 359569"/>
              <a:gd name="connsiteY46" fmla="*/ 521494 h 1171575"/>
              <a:gd name="connsiteX47" fmla="*/ 357187 w 359569"/>
              <a:gd name="connsiteY47" fmla="*/ 421481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59569" h="1171575">
                <a:moveTo>
                  <a:pt x="357187" y="421481"/>
                </a:moveTo>
                <a:cubicBezTo>
                  <a:pt x="356393" y="395287"/>
                  <a:pt x="355600" y="369094"/>
                  <a:pt x="354806" y="342900"/>
                </a:cubicBezTo>
                <a:lnTo>
                  <a:pt x="335756" y="200025"/>
                </a:lnTo>
                <a:lnTo>
                  <a:pt x="328612" y="178594"/>
                </a:lnTo>
                <a:lnTo>
                  <a:pt x="288131" y="121444"/>
                </a:lnTo>
                <a:lnTo>
                  <a:pt x="233362" y="54769"/>
                </a:lnTo>
                <a:lnTo>
                  <a:pt x="192881" y="21431"/>
                </a:lnTo>
                <a:lnTo>
                  <a:pt x="150019" y="0"/>
                </a:lnTo>
                <a:lnTo>
                  <a:pt x="126206" y="0"/>
                </a:lnTo>
                <a:lnTo>
                  <a:pt x="119062" y="11906"/>
                </a:lnTo>
                <a:lnTo>
                  <a:pt x="121444" y="28575"/>
                </a:lnTo>
                <a:lnTo>
                  <a:pt x="128587" y="47625"/>
                </a:lnTo>
                <a:lnTo>
                  <a:pt x="154781" y="92869"/>
                </a:lnTo>
                <a:lnTo>
                  <a:pt x="176212" y="140494"/>
                </a:lnTo>
                <a:lnTo>
                  <a:pt x="192881" y="190500"/>
                </a:lnTo>
                <a:lnTo>
                  <a:pt x="200025" y="221456"/>
                </a:lnTo>
                <a:lnTo>
                  <a:pt x="204787" y="264319"/>
                </a:lnTo>
                <a:lnTo>
                  <a:pt x="204787" y="321469"/>
                </a:lnTo>
                <a:lnTo>
                  <a:pt x="197644" y="388144"/>
                </a:lnTo>
                <a:lnTo>
                  <a:pt x="180975" y="452438"/>
                </a:lnTo>
                <a:lnTo>
                  <a:pt x="161925" y="511969"/>
                </a:lnTo>
                <a:lnTo>
                  <a:pt x="126206" y="597694"/>
                </a:lnTo>
                <a:lnTo>
                  <a:pt x="95250" y="664369"/>
                </a:lnTo>
                <a:lnTo>
                  <a:pt x="64294" y="723900"/>
                </a:lnTo>
                <a:lnTo>
                  <a:pt x="7144" y="819150"/>
                </a:lnTo>
                <a:lnTo>
                  <a:pt x="0" y="838200"/>
                </a:lnTo>
                <a:lnTo>
                  <a:pt x="0" y="876300"/>
                </a:lnTo>
                <a:lnTo>
                  <a:pt x="2381" y="916781"/>
                </a:lnTo>
                <a:lnTo>
                  <a:pt x="7144" y="954881"/>
                </a:lnTo>
                <a:lnTo>
                  <a:pt x="21431" y="1019175"/>
                </a:lnTo>
                <a:lnTo>
                  <a:pt x="40481" y="1076325"/>
                </a:lnTo>
                <a:lnTo>
                  <a:pt x="69056" y="1131094"/>
                </a:lnTo>
                <a:lnTo>
                  <a:pt x="85725" y="1152525"/>
                </a:lnTo>
                <a:lnTo>
                  <a:pt x="102394" y="1164431"/>
                </a:lnTo>
                <a:lnTo>
                  <a:pt x="116681" y="1169194"/>
                </a:lnTo>
                <a:lnTo>
                  <a:pt x="133350" y="1171575"/>
                </a:lnTo>
                <a:lnTo>
                  <a:pt x="161925" y="1162050"/>
                </a:lnTo>
                <a:lnTo>
                  <a:pt x="190500" y="1135856"/>
                </a:lnTo>
                <a:lnTo>
                  <a:pt x="233362" y="1088231"/>
                </a:lnTo>
                <a:lnTo>
                  <a:pt x="254794" y="1057275"/>
                </a:lnTo>
                <a:lnTo>
                  <a:pt x="271462" y="1019175"/>
                </a:lnTo>
                <a:lnTo>
                  <a:pt x="290512" y="962025"/>
                </a:lnTo>
                <a:lnTo>
                  <a:pt x="309562" y="892969"/>
                </a:lnTo>
                <a:lnTo>
                  <a:pt x="330994" y="783431"/>
                </a:lnTo>
                <a:lnTo>
                  <a:pt x="345281" y="692944"/>
                </a:lnTo>
                <a:lnTo>
                  <a:pt x="357187" y="592931"/>
                </a:lnTo>
                <a:lnTo>
                  <a:pt x="359569" y="521494"/>
                </a:lnTo>
                <a:lnTo>
                  <a:pt x="357187" y="4214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98C6AD8-1323-423E-B504-76B6F950C2B1}"/>
              </a:ext>
            </a:extLst>
          </p:cNvPr>
          <p:cNvSpPr/>
          <p:nvPr/>
        </p:nvSpPr>
        <p:spPr>
          <a:xfrm>
            <a:off x="4929188" y="3306763"/>
            <a:ext cx="444500" cy="1084262"/>
          </a:xfrm>
          <a:custGeom>
            <a:avLst/>
            <a:gdLst>
              <a:gd name="connsiteX0" fmla="*/ 371475 w 445293"/>
              <a:gd name="connsiteY0" fmla="*/ 395288 h 1083469"/>
              <a:gd name="connsiteX1" fmla="*/ 345281 w 445293"/>
              <a:gd name="connsiteY1" fmla="*/ 257175 h 1083469"/>
              <a:gd name="connsiteX2" fmla="*/ 330993 w 445293"/>
              <a:gd name="connsiteY2" fmla="*/ 183357 h 1083469"/>
              <a:gd name="connsiteX3" fmla="*/ 307181 w 445293"/>
              <a:gd name="connsiteY3" fmla="*/ 57150 h 1083469"/>
              <a:gd name="connsiteX4" fmla="*/ 266700 w 445293"/>
              <a:gd name="connsiteY4" fmla="*/ 42863 h 1083469"/>
              <a:gd name="connsiteX5" fmla="*/ 216693 w 445293"/>
              <a:gd name="connsiteY5" fmla="*/ 30957 h 1083469"/>
              <a:gd name="connsiteX6" fmla="*/ 173831 w 445293"/>
              <a:gd name="connsiteY6" fmla="*/ 21432 h 1083469"/>
              <a:gd name="connsiteX7" fmla="*/ 130968 w 445293"/>
              <a:gd name="connsiteY7" fmla="*/ 14288 h 1083469"/>
              <a:gd name="connsiteX8" fmla="*/ 95250 w 445293"/>
              <a:gd name="connsiteY8" fmla="*/ 11907 h 1083469"/>
              <a:gd name="connsiteX9" fmla="*/ 57150 w 445293"/>
              <a:gd name="connsiteY9" fmla="*/ 4763 h 1083469"/>
              <a:gd name="connsiteX10" fmla="*/ 38100 w 445293"/>
              <a:gd name="connsiteY10" fmla="*/ 0 h 1083469"/>
              <a:gd name="connsiteX11" fmla="*/ 19050 w 445293"/>
              <a:gd name="connsiteY11" fmla="*/ 0 h 1083469"/>
              <a:gd name="connsiteX12" fmla="*/ 4762 w 445293"/>
              <a:gd name="connsiteY12" fmla="*/ 4763 h 1083469"/>
              <a:gd name="connsiteX13" fmla="*/ 0 w 445293"/>
              <a:gd name="connsiteY13" fmla="*/ 9525 h 1083469"/>
              <a:gd name="connsiteX14" fmla="*/ 0 w 445293"/>
              <a:gd name="connsiteY14" fmla="*/ 23813 h 1083469"/>
              <a:gd name="connsiteX15" fmla="*/ 16668 w 445293"/>
              <a:gd name="connsiteY15" fmla="*/ 47625 h 1083469"/>
              <a:gd name="connsiteX16" fmla="*/ 35718 w 445293"/>
              <a:gd name="connsiteY16" fmla="*/ 69057 h 1083469"/>
              <a:gd name="connsiteX17" fmla="*/ 52387 w 445293"/>
              <a:gd name="connsiteY17" fmla="*/ 88107 h 1083469"/>
              <a:gd name="connsiteX18" fmla="*/ 78581 w 445293"/>
              <a:gd name="connsiteY18" fmla="*/ 123825 h 1083469"/>
              <a:gd name="connsiteX19" fmla="*/ 104775 w 445293"/>
              <a:gd name="connsiteY19" fmla="*/ 166688 h 1083469"/>
              <a:gd name="connsiteX20" fmla="*/ 128587 w 445293"/>
              <a:gd name="connsiteY20" fmla="*/ 216694 h 1083469"/>
              <a:gd name="connsiteX21" fmla="*/ 147637 w 445293"/>
              <a:gd name="connsiteY21" fmla="*/ 269082 h 1083469"/>
              <a:gd name="connsiteX22" fmla="*/ 166687 w 445293"/>
              <a:gd name="connsiteY22" fmla="*/ 347663 h 1083469"/>
              <a:gd name="connsiteX23" fmla="*/ 180975 w 445293"/>
              <a:gd name="connsiteY23" fmla="*/ 450057 h 1083469"/>
              <a:gd name="connsiteX24" fmla="*/ 192881 w 445293"/>
              <a:gd name="connsiteY24" fmla="*/ 550069 h 1083469"/>
              <a:gd name="connsiteX25" fmla="*/ 204787 w 445293"/>
              <a:gd name="connsiteY25" fmla="*/ 661988 h 1083469"/>
              <a:gd name="connsiteX26" fmla="*/ 216693 w 445293"/>
              <a:gd name="connsiteY26" fmla="*/ 819150 h 1083469"/>
              <a:gd name="connsiteX27" fmla="*/ 221456 w 445293"/>
              <a:gd name="connsiteY27" fmla="*/ 897732 h 1083469"/>
              <a:gd name="connsiteX28" fmla="*/ 228600 w 445293"/>
              <a:gd name="connsiteY28" fmla="*/ 933450 h 1083469"/>
              <a:gd name="connsiteX29" fmla="*/ 250031 w 445293"/>
              <a:gd name="connsiteY29" fmla="*/ 985838 h 1083469"/>
              <a:gd name="connsiteX30" fmla="*/ 276225 w 445293"/>
              <a:gd name="connsiteY30" fmla="*/ 1033463 h 1083469"/>
              <a:gd name="connsiteX31" fmla="*/ 297656 w 445293"/>
              <a:gd name="connsiteY31" fmla="*/ 1062038 h 1083469"/>
              <a:gd name="connsiteX32" fmla="*/ 316706 w 445293"/>
              <a:gd name="connsiteY32" fmla="*/ 1078707 h 1083469"/>
              <a:gd name="connsiteX33" fmla="*/ 333375 w 445293"/>
              <a:gd name="connsiteY33" fmla="*/ 1083469 h 1083469"/>
              <a:gd name="connsiteX34" fmla="*/ 354806 w 445293"/>
              <a:gd name="connsiteY34" fmla="*/ 1076325 h 1083469"/>
              <a:gd name="connsiteX35" fmla="*/ 385762 w 445293"/>
              <a:gd name="connsiteY35" fmla="*/ 1050132 h 1083469"/>
              <a:gd name="connsiteX36" fmla="*/ 407193 w 445293"/>
              <a:gd name="connsiteY36" fmla="*/ 1021557 h 1083469"/>
              <a:gd name="connsiteX37" fmla="*/ 426243 w 445293"/>
              <a:gd name="connsiteY37" fmla="*/ 985838 h 1083469"/>
              <a:gd name="connsiteX38" fmla="*/ 440531 w 445293"/>
              <a:gd name="connsiteY38" fmla="*/ 957263 h 1083469"/>
              <a:gd name="connsiteX39" fmla="*/ 445293 w 445293"/>
              <a:gd name="connsiteY39" fmla="*/ 923925 h 1083469"/>
              <a:gd name="connsiteX40" fmla="*/ 421481 w 445293"/>
              <a:gd name="connsiteY40" fmla="*/ 773907 h 1083469"/>
              <a:gd name="connsiteX41" fmla="*/ 402431 w 445293"/>
              <a:gd name="connsiteY41" fmla="*/ 588169 h 1083469"/>
              <a:gd name="connsiteX42" fmla="*/ 371475 w 445293"/>
              <a:gd name="connsiteY42" fmla="*/ 395288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5293" h="1083469">
                <a:moveTo>
                  <a:pt x="371475" y="395288"/>
                </a:moveTo>
                <a:lnTo>
                  <a:pt x="345281" y="257175"/>
                </a:lnTo>
                <a:lnTo>
                  <a:pt x="330993" y="183357"/>
                </a:lnTo>
                <a:lnTo>
                  <a:pt x="307181" y="57150"/>
                </a:lnTo>
                <a:lnTo>
                  <a:pt x="266700" y="42863"/>
                </a:lnTo>
                <a:lnTo>
                  <a:pt x="216693" y="30957"/>
                </a:lnTo>
                <a:lnTo>
                  <a:pt x="173831" y="21432"/>
                </a:lnTo>
                <a:lnTo>
                  <a:pt x="130968" y="14288"/>
                </a:lnTo>
                <a:lnTo>
                  <a:pt x="95250" y="11907"/>
                </a:lnTo>
                <a:lnTo>
                  <a:pt x="57150" y="4763"/>
                </a:lnTo>
                <a:lnTo>
                  <a:pt x="38100" y="0"/>
                </a:lnTo>
                <a:lnTo>
                  <a:pt x="19050" y="0"/>
                </a:lnTo>
                <a:lnTo>
                  <a:pt x="4762" y="4763"/>
                </a:lnTo>
                <a:lnTo>
                  <a:pt x="0" y="9525"/>
                </a:lnTo>
                <a:lnTo>
                  <a:pt x="0" y="23813"/>
                </a:lnTo>
                <a:lnTo>
                  <a:pt x="16668" y="47625"/>
                </a:lnTo>
                <a:lnTo>
                  <a:pt x="35718" y="69057"/>
                </a:lnTo>
                <a:lnTo>
                  <a:pt x="52387" y="88107"/>
                </a:lnTo>
                <a:lnTo>
                  <a:pt x="78581" y="123825"/>
                </a:lnTo>
                <a:lnTo>
                  <a:pt x="104775" y="166688"/>
                </a:lnTo>
                <a:lnTo>
                  <a:pt x="128587" y="216694"/>
                </a:lnTo>
                <a:lnTo>
                  <a:pt x="147637" y="269082"/>
                </a:lnTo>
                <a:lnTo>
                  <a:pt x="166687" y="347663"/>
                </a:lnTo>
                <a:lnTo>
                  <a:pt x="180975" y="450057"/>
                </a:lnTo>
                <a:lnTo>
                  <a:pt x="192881" y="550069"/>
                </a:lnTo>
                <a:lnTo>
                  <a:pt x="204787" y="661988"/>
                </a:lnTo>
                <a:lnTo>
                  <a:pt x="216693" y="819150"/>
                </a:lnTo>
                <a:lnTo>
                  <a:pt x="221456" y="897732"/>
                </a:lnTo>
                <a:lnTo>
                  <a:pt x="228600" y="933450"/>
                </a:lnTo>
                <a:lnTo>
                  <a:pt x="250031" y="985838"/>
                </a:lnTo>
                <a:lnTo>
                  <a:pt x="276225" y="1033463"/>
                </a:lnTo>
                <a:lnTo>
                  <a:pt x="297656" y="1062038"/>
                </a:lnTo>
                <a:lnTo>
                  <a:pt x="316706" y="1078707"/>
                </a:lnTo>
                <a:lnTo>
                  <a:pt x="333375" y="1083469"/>
                </a:lnTo>
                <a:lnTo>
                  <a:pt x="354806" y="1076325"/>
                </a:lnTo>
                <a:lnTo>
                  <a:pt x="385762" y="1050132"/>
                </a:lnTo>
                <a:lnTo>
                  <a:pt x="407193" y="1021557"/>
                </a:lnTo>
                <a:lnTo>
                  <a:pt x="426243" y="985838"/>
                </a:lnTo>
                <a:lnTo>
                  <a:pt x="440531" y="957263"/>
                </a:lnTo>
                <a:lnTo>
                  <a:pt x="445293" y="923925"/>
                </a:lnTo>
                <a:lnTo>
                  <a:pt x="421481" y="773907"/>
                </a:lnTo>
                <a:lnTo>
                  <a:pt x="402431" y="588169"/>
                </a:lnTo>
                <a:lnTo>
                  <a:pt x="371475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912A032-B07E-4D25-8458-63BB440B29D1}"/>
              </a:ext>
            </a:extLst>
          </p:cNvPr>
          <p:cNvSpPr/>
          <p:nvPr/>
        </p:nvSpPr>
        <p:spPr>
          <a:xfrm>
            <a:off x="4884739" y="4589464"/>
            <a:ext cx="2212975" cy="403225"/>
          </a:xfrm>
          <a:custGeom>
            <a:avLst/>
            <a:gdLst>
              <a:gd name="connsiteX0" fmla="*/ 711994 w 2214562"/>
              <a:gd name="connsiteY0" fmla="*/ 388144 h 404812"/>
              <a:gd name="connsiteX1" fmla="*/ 892969 w 2214562"/>
              <a:gd name="connsiteY1" fmla="*/ 373856 h 404812"/>
              <a:gd name="connsiteX2" fmla="*/ 1062037 w 2214562"/>
              <a:gd name="connsiteY2" fmla="*/ 354806 h 404812"/>
              <a:gd name="connsiteX3" fmla="*/ 1366837 w 2214562"/>
              <a:gd name="connsiteY3" fmla="*/ 330994 h 404812"/>
              <a:gd name="connsiteX4" fmla="*/ 1600200 w 2214562"/>
              <a:gd name="connsiteY4" fmla="*/ 309562 h 404812"/>
              <a:gd name="connsiteX5" fmla="*/ 1826419 w 2214562"/>
              <a:gd name="connsiteY5" fmla="*/ 285750 h 404812"/>
              <a:gd name="connsiteX6" fmla="*/ 2040731 w 2214562"/>
              <a:gd name="connsiteY6" fmla="*/ 259556 h 404812"/>
              <a:gd name="connsiteX7" fmla="*/ 2121694 w 2214562"/>
              <a:gd name="connsiteY7" fmla="*/ 245269 h 404812"/>
              <a:gd name="connsiteX8" fmla="*/ 2157412 w 2214562"/>
              <a:gd name="connsiteY8" fmla="*/ 230981 h 404812"/>
              <a:gd name="connsiteX9" fmla="*/ 2195512 w 2214562"/>
              <a:gd name="connsiteY9" fmla="*/ 207169 h 404812"/>
              <a:gd name="connsiteX10" fmla="*/ 2214562 w 2214562"/>
              <a:gd name="connsiteY10" fmla="*/ 185737 h 404812"/>
              <a:gd name="connsiteX11" fmla="*/ 2214562 w 2214562"/>
              <a:gd name="connsiteY11" fmla="*/ 164306 h 404812"/>
              <a:gd name="connsiteX12" fmla="*/ 2207419 w 2214562"/>
              <a:gd name="connsiteY12" fmla="*/ 142875 h 404812"/>
              <a:gd name="connsiteX13" fmla="*/ 2190750 w 2214562"/>
              <a:gd name="connsiteY13" fmla="*/ 121444 h 404812"/>
              <a:gd name="connsiteX14" fmla="*/ 2162175 w 2214562"/>
              <a:gd name="connsiteY14" fmla="*/ 100012 h 404812"/>
              <a:gd name="connsiteX15" fmla="*/ 2112169 w 2214562"/>
              <a:gd name="connsiteY15" fmla="*/ 71437 h 404812"/>
              <a:gd name="connsiteX16" fmla="*/ 2057400 w 2214562"/>
              <a:gd name="connsiteY16" fmla="*/ 47625 h 404812"/>
              <a:gd name="connsiteX17" fmla="*/ 1978819 w 2214562"/>
              <a:gd name="connsiteY17" fmla="*/ 23812 h 404812"/>
              <a:gd name="connsiteX18" fmla="*/ 1852612 w 2214562"/>
              <a:gd name="connsiteY18" fmla="*/ 0 h 404812"/>
              <a:gd name="connsiteX19" fmla="*/ 1833562 w 2214562"/>
              <a:gd name="connsiteY19" fmla="*/ 11906 h 404812"/>
              <a:gd name="connsiteX20" fmla="*/ 1778794 w 2214562"/>
              <a:gd name="connsiteY20" fmla="*/ 50006 h 404812"/>
              <a:gd name="connsiteX21" fmla="*/ 1697831 w 2214562"/>
              <a:gd name="connsiteY21" fmla="*/ 92869 h 404812"/>
              <a:gd name="connsiteX22" fmla="*/ 1647825 w 2214562"/>
              <a:gd name="connsiteY22" fmla="*/ 114300 h 404812"/>
              <a:gd name="connsiteX23" fmla="*/ 1512094 w 2214562"/>
              <a:gd name="connsiteY23" fmla="*/ 135731 h 404812"/>
              <a:gd name="connsiteX24" fmla="*/ 1281112 w 2214562"/>
              <a:gd name="connsiteY24" fmla="*/ 157162 h 404812"/>
              <a:gd name="connsiteX25" fmla="*/ 950119 w 2214562"/>
              <a:gd name="connsiteY25" fmla="*/ 190500 h 404812"/>
              <a:gd name="connsiteX26" fmla="*/ 771525 w 2214562"/>
              <a:gd name="connsiteY26" fmla="*/ 211931 h 404812"/>
              <a:gd name="connsiteX27" fmla="*/ 633412 w 2214562"/>
              <a:gd name="connsiteY27" fmla="*/ 221456 h 404812"/>
              <a:gd name="connsiteX28" fmla="*/ 526256 w 2214562"/>
              <a:gd name="connsiteY28" fmla="*/ 223837 h 404812"/>
              <a:gd name="connsiteX29" fmla="*/ 407194 w 2214562"/>
              <a:gd name="connsiteY29" fmla="*/ 226219 h 404812"/>
              <a:gd name="connsiteX30" fmla="*/ 314325 w 2214562"/>
              <a:gd name="connsiteY30" fmla="*/ 223837 h 404812"/>
              <a:gd name="connsiteX31" fmla="*/ 259556 w 2214562"/>
              <a:gd name="connsiteY31" fmla="*/ 216694 h 404812"/>
              <a:gd name="connsiteX32" fmla="*/ 219075 w 2214562"/>
              <a:gd name="connsiteY32" fmla="*/ 207169 h 404812"/>
              <a:gd name="connsiteX33" fmla="*/ 171450 w 2214562"/>
              <a:gd name="connsiteY33" fmla="*/ 192881 h 404812"/>
              <a:gd name="connsiteX34" fmla="*/ 123825 w 2214562"/>
              <a:gd name="connsiteY34" fmla="*/ 173831 h 404812"/>
              <a:gd name="connsiteX35" fmla="*/ 80962 w 2214562"/>
              <a:gd name="connsiteY35" fmla="*/ 147637 h 404812"/>
              <a:gd name="connsiteX36" fmla="*/ 35719 w 2214562"/>
              <a:gd name="connsiteY36" fmla="*/ 121444 h 404812"/>
              <a:gd name="connsiteX37" fmla="*/ 11906 w 2214562"/>
              <a:gd name="connsiteY37" fmla="*/ 116681 h 404812"/>
              <a:gd name="connsiteX38" fmla="*/ 0 w 2214562"/>
              <a:gd name="connsiteY38" fmla="*/ 123825 h 404812"/>
              <a:gd name="connsiteX39" fmla="*/ 2381 w 2214562"/>
              <a:gd name="connsiteY39" fmla="*/ 147637 h 404812"/>
              <a:gd name="connsiteX40" fmla="*/ 26194 w 2214562"/>
              <a:gd name="connsiteY40" fmla="*/ 195262 h 404812"/>
              <a:gd name="connsiteX41" fmla="*/ 57150 w 2214562"/>
              <a:gd name="connsiteY41" fmla="*/ 245269 h 404812"/>
              <a:gd name="connsiteX42" fmla="*/ 88106 w 2214562"/>
              <a:gd name="connsiteY42" fmla="*/ 285750 h 404812"/>
              <a:gd name="connsiteX43" fmla="*/ 133350 w 2214562"/>
              <a:gd name="connsiteY43" fmla="*/ 330994 h 404812"/>
              <a:gd name="connsiteX44" fmla="*/ 164306 w 2214562"/>
              <a:gd name="connsiteY44" fmla="*/ 354806 h 404812"/>
              <a:gd name="connsiteX45" fmla="*/ 202406 w 2214562"/>
              <a:gd name="connsiteY45" fmla="*/ 378619 h 404812"/>
              <a:gd name="connsiteX46" fmla="*/ 247650 w 2214562"/>
              <a:gd name="connsiteY46" fmla="*/ 397669 h 404812"/>
              <a:gd name="connsiteX47" fmla="*/ 290512 w 2214562"/>
              <a:gd name="connsiteY47" fmla="*/ 404812 h 404812"/>
              <a:gd name="connsiteX48" fmla="*/ 535781 w 2214562"/>
              <a:gd name="connsiteY48" fmla="*/ 400050 h 404812"/>
              <a:gd name="connsiteX49" fmla="*/ 711994 w 2214562"/>
              <a:gd name="connsiteY49" fmla="*/ 388144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14562" h="404812">
                <a:moveTo>
                  <a:pt x="711994" y="388144"/>
                </a:moveTo>
                <a:lnTo>
                  <a:pt x="892969" y="373856"/>
                </a:lnTo>
                <a:lnTo>
                  <a:pt x="1062037" y="354806"/>
                </a:lnTo>
                <a:lnTo>
                  <a:pt x="1366837" y="330994"/>
                </a:lnTo>
                <a:lnTo>
                  <a:pt x="1600200" y="309562"/>
                </a:lnTo>
                <a:lnTo>
                  <a:pt x="1826419" y="285750"/>
                </a:lnTo>
                <a:lnTo>
                  <a:pt x="2040731" y="259556"/>
                </a:lnTo>
                <a:lnTo>
                  <a:pt x="2121694" y="245269"/>
                </a:lnTo>
                <a:lnTo>
                  <a:pt x="2157412" y="230981"/>
                </a:lnTo>
                <a:lnTo>
                  <a:pt x="2195512" y="207169"/>
                </a:lnTo>
                <a:lnTo>
                  <a:pt x="2214562" y="185737"/>
                </a:lnTo>
                <a:lnTo>
                  <a:pt x="2214562" y="164306"/>
                </a:lnTo>
                <a:lnTo>
                  <a:pt x="2207419" y="142875"/>
                </a:lnTo>
                <a:lnTo>
                  <a:pt x="2190750" y="121444"/>
                </a:lnTo>
                <a:lnTo>
                  <a:pt x="2162175" y="100012"/>
                </a:lnTo>
                <a:lnTo>
                  <a:pt x="2112169" y="71437"/>
                </a:lnTo>
                <a:lnTo>
                  <a:pt x="2057400" y="47625"/>
                </a:lnTo>
                <a:lnTo>
                  <a:pt x="1978819" y="23812"/>
                </a:lnTo>
                <a:lnTo>
                  <a:pt x="1852612" y="0"/>
                </a:lnTo>
                <a:lnTo>
                  <a:pt x="1833562" y="11906"/>
                </a:lnTo>
                <a:lnTo>
                  <a:pt x="1778794" y="50006"/>
                </a:lnTo>
                <a:lnTo>
                  <a:pt x="1697831" y="92869"/>
                </a:lnTo>
                <a:lnTo>
                  <a:pt x="1647825" y="114300"/>
                </a:lnTo>
                <a:lnTo>
                  <a:pt x="1512094" y="135731"/>
                </a:lnTo>
                <a:lnTo>
                  <a:pt x="1281112" y="157162"/>
                </a:lnTo>
                <a:lnTo>
                  <a:pt x="950119" y="190500"/>
                </a:lnTo>
                <a:lnTo>
                  <a:pt x="771525" y="211931"/>
                </a:lnTo>
                <a:lnTo>
                  <a:pt x="633412" y="221456"/>
                </a:lnTo>
                <a:lnTo>
                  <a:pt x="526256" y="223837"/>
                </a:lnTo>
                <a:lnTo>
                  <a:pt x="407194" y="226219"/>
                </a:lnTo>
                <a:lnTo>
                  <a:pt x="314325" y="223837"/>
                </a:lnTo>
                <a:lnTo>
                  <a:pt x="259556" y="216694"/>
                </a:lnTo>
                <a:lnTo>
                  <a:pt x="219075" y="207169"/>
                </a:lnTo>
                <a:lnTo>
                  <a:pt x="171450" y="192881"/>
                </a:lnTo>
                <a:lnTo>
                  <a:pt x="123825" y="173831"/>
                </a:lnTo>
                <a:lnTo>
                  <a:pt x="80962" y="147637"/>
                </a:lnTo>
                <a:lnTo>
                  <a:pt x="35719" y="121444"/>
                </a:lnTo>
                <a:lnTo>
                  <a:pt x="11906" y="116681"/>
                </a:lnTo>
                <a:lnTo>
                  <a:pt x="0" y="123825"/>
                </a:lnTo>
                <a:lnTo>
                  <a:pt x="2381" y="147637"/>
                </a:lnTo>
                <a:lnTo>
                  <a:pt x="26194" y="195262"/>
                </a:lnTo>
                <a:lnTo>
                  <a:pt x="57150" y="245269"/>
                </a:lnTo>
                <a:lnTo>
                  <a:pt x="88106" y="285750"/>
                </a:lnTo>
                <a:lnTo>
                  <a:pt x="133350" y="330994"/>
                </a:lnTo>
                <a:lnTo>
                  <a:pt x="164306" y="354806"/>
                </a:lnTo>
                <a:lnTo>
                  <a:pt x="202406" y="378619"/>
                </a:lnTo>
                <a:lnTo>
                  <a:pt x="247650" y="397669"/>
                </a:lnTo>
                <a:lnTo>
                  <a:pt x="290512" y="404812"/>
                </a:lnTo>
                <a:lnTo>
                  <a:pt x="535781" y="400050"/>
                </a:lnTo>
                <a:lnTo>
                  <a:pt x="711994" y="3881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30F8473-F3CC-4021-82F2-76827EDB62D8}"/>
              </a:ext>
            </a:extLst>
          </p:cNvPr>
          <p:cNvSpPr/>
          <p:nvPr/>
        </p:nvSpPr>
        <p:spPr>
          <a:xfrm>
            <a:off x="4198938" y="2498726"/>
            <a:ext cx="4106862" cy="506413"/>
          </a:xfrm>
          <a:custGeom>
            <a:avLst/>
            <a:gdLst>
              <a:gd name="connsiteX0" fmla="*/ 1203336 w 4106301"/>
              <a:gd name="connsiteY0" fmla="*/ 129171 h 506489"/>
              <a:gd name="connsiteX1" fmla="*/ 880407 w 4106301"/>
              <a:gd name="connsiteY1" fmla="*/ 163164 h 506489"/>
              <a:gd name="connsiteX2" fmla="*/ 526884 w 4106301"/>
              <a:gd name="connsiteY2" fmla="*/ 200556 h 506489"/>
              <a:gd name="connsiteX3" fmla="*/ 197156 w 4106301"/>
              <a:gd name="connsiteY3" fmla="*/ 241347 h 506489"/>
              <a:gd name="connsiteX4" fmla="*/ 0 w 4106301"/>
              <a:gd name="connsiteY4" fmla="*/ 268541 h 506489"/>
              <a:gd name="connsiteX5" fmla="*/ 16996 w 4106301"/>
              <a:gd name="connsiteY5" fmla="*/ 448701 h 506489"/>
              <a:gd name="connsiteX6" fmla="*/ 292336 w 4106301"/>
              <a:gd name="connsiteY6" fmla="*/ 407910 h 506489"/>
              <a:gd name="connsiteX7" fmla="*/ 639060 w 4106301"/>
              <a:gd name="connsiteY7" fmla="*/ 360321 h 506489"/>
              <a:gd name="connsiteX8" fmla="*/ 989183 w 4106301"/>
              <a:gd name="connsiteY8" fmla="*/ 319530 h 506489"/>
              <a:gd name="connsiteX9" fmla="*/ 1383497 w 4106301"/>
              <a:gd name="connsiteY9" fmla="*/ 282138 h 506489"/>
              <a:gd name="connsiteX10" fmla="*/ 1689430 w 4106301"/>
              <a:gd name="connsiteY10" fmla="*/ 261742 h 506489"/>
              <a:gd name="connsiteX11" fmla="*/ 1964770 w 4106301"/>
              <a:gd name="connsiteY11" fmla="*/ 244746 h 506489"/>
              <a:gd name="connsiteX12" fmla="*/ 2260505 w 4106301"/>
              <a:gd name="connsiteY12" fmla="*/ 234548 h 506489"/>
              <a:gd name="connsiteX13" fmla="*/ 2525647 w 4106301"/>
              <a:gd name="connsiteY13" fmla="*/ 227750 h 506489"/>
              <a:gd name="connsiteX14" fmla="*/ 2800987 w 4106301"/>
              <a:gd name="connsiteY14" fmla="*/ 220951 h 506489"/>
              <a:gd name="connsiteX15" fmla="*/ 3110319 w 4106301"/>
              <a:gd name="connsiteY15" fmla="*/ 220951 h 506489"/>
              <a:gd name="connsiteX16" fmla="*/ 3392458 w 4106301"/>
              <a:gd name="connsiteY16" fmla="*/ 217552 h 506489"/>
              <a:gd name="connsiteX17" fmla="*/ 3545424 w 4106301"/>
              <a:gd name="connsiteY17" fmla="*/ 217552 h 506489"/>
              <a:gd name="connsiteX18" fmla="*/ 3572618 w 4106301"/>
              <a:gd name="connsiteY18" fmla="*/ 220951 h 506489"/>
              <a:gd name="connsiteX19" fmla="*/ 3589614 w 4106301"/>
              <a:gd name="connsiteY19" fmla="*/ 227750 h 506489"/>
              <a:gd name="connsiteX20" fmla="*/ 3793570 w 4106301"/>
              <a:gd name="connsiteY20" fmla="*/ 506489 h 506489"/>
              <a:gd name="connsiteX21" fmla="*/ 3895548 w 4106301"/>
              <a:gd name="connsiteY21" fmla="*/ 496291 h 506489"/>
              <a:gd name="connsiteX22" fmla="*/ 3949936 w 4106301"/>
              <a:gd name="connsiteY22" fmla="*/ 482694 h 506489"/>
              <a:gd name="connsiteX23" fmla="*/ 4017921 w 4106301"/>
              <a:gd name="connsiteY23" fmla="*/ 462298 h 506489"/>
              <a:gd name="connsiteX24" fmla="*/ 4055313 w 4106301"/>
              <a:gd name="connsiteY24" fmla="*/ 441903 h 506489"/>
              <a:gd name="connsiteX25" fmla="*/ 4085906 w 4106301"/>
              <a:gd name="connsiteY25" fmla="*/ 421507 h 506489"/>
              <a:gd name="connsiteX26" fmla="*/ 4102902 w 4106301"/>
              <a:gd name="connsiteY26" fmla="*/ 397713 h 506489"/>
              <a:gd name="connsiteX27" fmla="*/ 4106301 w 4106301"/>
              <a:gd name="connsiteY27" fmla="*/ 370518 h 506489"/>
              <a:gd name="connsiteX28" fmla="*/ 4102902 w 4106301"/>
              <a:gd name="connsiteY28" fmla="*/ 336526 h 506489"/>
              <a:gd name="connsiteX29" fmla="*/ 4085906 w 4106301"/>
              <a:gd name="connsiteY29" fmla="*/ 295735 h 506489"/>
              <a:gd name="connsiteX30" fmla="*/ 4034917 w 4106301"/>
              <a:gd name="connsiteY30" fmla="*/ 237947 h 506489"/>
              <a:gd name="connsiteX31" fmla="*/ 3919342 w 4106301"/>
              <a:gd name="connsiteY31" fmla="*/ 142768 h 506489"/>
              <a:gd name="connsiteX32" fmla="*/ 3807167 w 4106301"/>
              <a:gd name="connsiteY32" fmla="*/ 61186 h 506489"/>
              <a:gd name="connsiteX33" fmla="*/ 3708588 w 4106301"/>
              <a:gd name="connsiteY33" fmla="*/ 0 h 506489"/>
              <a:gd name="connsiteX34" fmla="*/ 3688193 w 4106301"/>
              <a:gd name="connsiteY34" fmla="*/ 0 h 506489"/>
              <a:gd name="connsiteX35" fmla="*/ 3616809 w 4106301"/>
              <a:gd name="connsiteY35" fmla="*/ 10197 h 506489"/>
              <a:gd name="connsiteX36" fmla="*/ 3487637 w 4106301"/>
              <a:gd name="connsiteY36" fmla="*/ 23794 h 506489"/>
              <a:gd name="connsiteX37" fmla="*/ 3310875 w 4106301"/>
              <a:gd name="connsiteY37" fmla="*/ 33992 h 506489"/>
              <a:gd name="connsiteX38" fmla="*/ 3137513 w 4106301"/>
              <a:gd name="connsiteY38" fmla="*/ 37391 h 506489"/>
              <a:gd name="connsiteX39" fmla="*/ 2953954 w 4106301"/>
              <a:gd name="connsiteY39" fmla="*/ 40791 h 506489"/>
              <a:gd name="connsiteX40" fmla="*/ 2699009 w 4106301"/>
              <a:gd name="connsiteY40" fmla="*/ 44190 h 506489"/>
              <a:gd name="connsiteX41" fmla="*/ 2495054 w 4106301"/>
              <a:gd name="connsiteY41" fmla="*/ 50988 h 506489"/>
              <a:gd name="connsiteX42" fmla="*/ 2216315 w 4106301"/>
              <a:gd name="connsiteY42" fmla="*/ 64585 h 506489"/>
              <a:gd name="connsiteX43" fmla="*/ 1900184 w 4106301"/>
              <a:gd name="connsiteY43" fmla="*/ 88380 h 506489"/>
              <a:gd name="connsiteX44" fmla="*/ 1713225 w 4106301"/>
              <a:gd name="connsiteY44" fmla="*/ 84981 h 506489"/>
              <a:gd name="connsiteX45" fmla="*/ 1427687 w 4106301"/>
              <a:gd name="connsiteY45" fmla="*/ 105376 h 506489"/>
              <a:gd name="connsiteX46" fmla="*/ 1203336 w 4106301"/>
              <a:gd name="connsiteY46" fmla="*/ 129171 h 50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06301" h="506489">
                <a:moveTo>
                  <a:pt x="1203336" y="129171"/>
                </a:moveTo>
                <a:lnTo>
                  <a:pt x="880407" y="163164"/>
                </a:lnTo>
                <a:lnTo>
                  <a:pt x="526884" y="200556"/>
                </a:lnTo>
                <a:lnTo>
                  <a:pt x="197156" y="241347"/>
                </a:lnTo>
                <a:lnTo>
                  <a:pt x="0" y="268541"/>
                </a:lnTo>
                <a:lnTo>
                  <a:pt x="16996" y="448701"/>
                </a:lnTo>
                <a:lnTo>
                  <a:pt x="292336" y="407910"/>
                </a:lnTo>
                <a:lnTo>
                  <a:pt x="639060" y="360321"/>
                </a:lnTo>
                <a:lnTo>
                  <a:pt x="989183" y="319530"/>
                </a:lnTo>
                <a:lnTo>
                  <a:pt x="1383497" y="282138"/>
                </a:lnTo>
                <a:lnTo>
                  <a:pt x="1689430" y="261742"/>
                </a:lnTo>
                <a:lnTo>
                  <a:pt x="1964770" y="244746"/>
                </a:lnTo>
                <a:lnTo>
                  <a:pt x="2260505" y="234548"/>
                </a:lnTo>
                <a:lnTo>
                  <a:pt x="2525647" y="227750"/>
                </a:lnTo>
                <a:lnTo>
                  <a:pt x="2800987" y="220951"/>
                </a:lnTo>
                <a:lnTo>
                  <a:pt x="3110319" y="220951"/>
                </a:lnTo>
                <a:lnTo>
                  <a:pt x="3392458" y="217552"/>
                </a:lnTo>
                <a:lnTo>
                  <a:pt x="3545424" y="217552"/>
                </a:lnTo>
                <a:lnTo>
                  <a:pt x="3572618" y="220951"/>
                </a:lnTo>
                <a:lnTo>
                  <a:pt x="3589614" y="227750"/>
                </a:lnTo>
                <a:lnTo>
                  <a:pt x="3793570" y="506489"/>
                </a:lnTo>
                <a:lnTo>
                  <a:pt x="3895548" y="496291"/>
                </a:lnTo>
                <a:lnTo>
                  <a:pt x="3949936" y="482694"/>
                </a:lnTo>
                <a:lnTo>
                  <a:pt x="4017921" y="462298"/>
                </a:lnTo>
                <a:lnTo>
                  <a:pt x="4055313" y="441903"/>
                </a:lnTo>
                <a:lnTo>
                  <a:pt x="4085906" y="421507"/>
                </a:lnTo>
                <a:lnTo>
                  <a:pt x="4102902" y="397713"/>
                </a:lnTo>
                <a:lnTo>
                  <a:pt x="4106301" y="370518"/>
                </a:lnTo>
                <a:lnTo>
                  <a:pt x="4102902" y="336526"/>
                </a:lnTo>
                <a:lnTo>
                  <a:pt x="4085906" y="295735"/>
                </a:lnTo>
                <a:lnTo>
                  <a:pt x="4034917" y="237947"/>
                </a:lnTo>
                <a:lnTo>
                  <a:pt x="3919342" y="142768"/>
                </a:lnTo>
                <a:lnTo>
                  <a:pt x="3807167" y="61186"/>
                </a:lnTo>
                <a:lnTo>
                  <a:pt x="3708588" y="0"/>
                </a:lnTo>
                <a:lnTo>
                  <a:pt x="3688193" y="0"/>
                </a:lnTo>
                <a:lnTo>
                  <a:pt x="3616809" y="10197"/>
                </a:lnTo>
                <a:lnTo>
                  <a:pt x="3487637" y="23794"/>
                </a:lnTo>
                <a:lnTo>
                  <a:pt x="3310875" y="33992"/>
                </a:lnTo>
                <a:lnTo>
                  <a:pt x="3137513" y="37391"/>
                </a:lnTo>
                <a:lnTo>
                  <a:pt x="2953954" y="40791"/>
                </a:lnTo>
                <a:lnTo>
                  <a:pt x="2699009" y="44190"/>
                </a:lnTo>
                <a:lnTo>
                  <a:pt x="2495054" y="50988"/>
                </a:lnTo>
                <a:lnTo>
                  <a:pt x="2216315" y="64585"/>
                </a:lnTo>
                <a:lnTo>
                  <a:pt x="1900184" y="88380"/>
                </a:lnTo>
                <a:lnTo>
                  <a:pt x="1713225" y="84981"/>
                </a:lnTo>
                <a:lnTo>
                  <a:pt x="1427687" y="105376"/>
                </a:lnTo>
                <a:lnTo>
                  <a:pt x="1203336" y="12917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0754453-B785-4CBD-8659-292DA2BE9BBF}"/>
              </a:ext>
            </a:extLst>
          </p:cNvPr>
          <p:cNvSpPr/>
          <p:nvPr/>
        </p:nvSpPr>
        <p:spPr>
          <a:xfrm>
            <a:off x="7367589" y="2714626"/>
            <a:ext cx="765175" cy="614363"/>
          </a:xfrm>
          <a:custGeom>
            <a:avLst/>
            <a:gdLst>
              <a:gd name="connsiteX0" fmla="*/ 202406 w 764381"/>
              <a:gd name="connsiteY0" fmla="*/ 364331 h 614363"/>
              <a:gd name="connsiteX1" fmla="*/ 300037 w 764381"/>
              <a:gd name="connsiteY1" fmla="*/ 257175 h 614363"/>
              <a:gd name="connsiteX2" fmla="*/ 397668 w 764381"/>
              <a:gd name="connsiteY2" fmla="*/ 142875 h 614363"/>
              <a:gd name="connsiteX3" fmla="*/ 438150 w 764381"/>
              <a:gd name="connsiteY3" fmla="*/ 95250 h 614363"/>
              <a:gd name="connsiteX4" fmla="*/ 442912 w 764381"/>
              <a:gd name="connsiteY4" fmla="*/ 80963 h 614363"/>
              <a:gd name="connsiteX5" fmla="*/ 442912 w 764381"/>
              <a:gd name="connsiteY5" fmla="*/ 64294 h 614363"/>
              <a:gd name="connsiteX6" fmla="*/ 442912 w 764381"/>
              <a:gd name="connsiteY6" fmla="*/ 42863 h 614363"/>
              <a:gd name="connsiteX7" fmla="*/ 431006 w 764381"/>
              <a:gd name="connsiteY7" fmla="*/ 16669 h 614363"/>
              <a:gd name="connsiteX8" fmla="*/ 402431 w 764381"/>
              <a:gd name="connsiteY8" fmla="*/ 0 h 614363"/>
              <a:gd name="connsiteX9" fmla="*/ 764381 w 764381"/>
              <a:gd name="connsiteY9" fmla="*/ 269081 h 614363"/>
              <a:gd name="connsiteX10" fmla="*/ 700087 w 764381"/>
              <a:gd name="connsiteY10" fmla="*/ 280988 h 614363"/>
              <a:gd name="connsiteX11" fmla="*/ 623887 w 764381"/>
              <a:gd name="connsiteY11" fmla="*/ 290513 h 614363"/>
              <a:gd name="connsiteX12" fmla="*/ 550068 w 764381"/>
              <a:gd name="connsiteY12" fmla="*/ 330994 h 614363"/>
              <a:gd name="connsiteX13" fmla="*/ 371475 w 764381"/>
              <a:gd name="connsiteY13" fmla="*/ 428625 h 614363"/>
              <a:gd name="connsiteX14" fmla="*/ 192881 w 764381"/>
              <a:gd name="connsiteY14" fmla="*/ 531019 h 614363"/>
              <a:gd name="connsiteX15" fmla="*/ 78581 w 764381"/>
              <a:gd name="connsiteY15" fmla="*/ 592931 h 614363"/>
              <a:gd name="connsiteX16" fmla="*/ 45243 w 764381"/>
              <a:gd name="connsiteY16" fmla="*/ 609600 h 614363"/>
              <a:gd name="connsiteX17" fmla="*/ 19050 w 764381"/>
              <a:gd name="connsiteY17" fmla="*/ 614363 h 614363"/>
              <a:gd name="connsiteX18" fmla="*/ 7143 w 764381"/>
              <a:gd name="connsiteY18" fmla="*/ 614363 h 614363"/>
              <a:gd name="connsiteX19" fmla="*/ 0 w 764381"/>
              <a:gd name="connsiteY19" fmla="*/ 607219 h 614363"/>
              <a:gd name="connsiteX20" fmla="*/ 0 w 764381"/>
              <a:gd name="connsiteY20" fmla="*/ 592931 h 614363"/>
              <a:gd name="connsiteX21" fmla="*/ 11906 w 764381"/>
              <a:gd name="connsiteY21" fmla="*/ 566738 h 614363"/>
              <a:gd name="connsiteX22" fmla="*/ 42862 w 764381"/>
              <a:gd name="connsiteY22" fmla="*/ 528638 h 614363"/>
              <a:gd name="connsiteX23" fmla="*/ 202406 w 764381"/>
              <a:gd name="connsiteY23" fmla="*/ 364331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4381" h="614363">
                <a:moveTo>
                  <a:pt x="202406" y="364331"/>
                </a:moveTo>
                <a:lnTo>
                  <a:pt x="300037" y="257175"/>
                </a:lnTo>
                <a:lnTo>
                  <a:pt x="397668" y="142875"/>
                </a:lnTo>
                <a:lnTo>
                  <a:pt x="438150" y="95250"/>
                </a:lnTo>
                <a:lnTo>
                  <a:pt x="442912" y="80963"/>
                </a:lnTo>
                <a:lnTo>
                  <a:pt x="442912" y="64294"/>
                </a:lnTo>
                <a:lnTo>
                  <a:pt x="442912" y="42863"/>
                </a:lnTo>
                <a:lnTo>
                  <a:pt x="431006" y="16669"/>
                </a:lnTo>
                <a:lnTo>
                  <a:pt x="402431" y="0"/>
                </a:lnTo>
                <a:lnTo>
                  <a:pt x="764381" y="269081"/>
                </a:lnTo>
                <a:lnTo>
                  <a:pt x="700087" y="280988"/>
                </a:lnTo>
                <a:lnTo>
                  <a:pt x="623887" y="290513"/>
                </a:lnTo>
                <a:lnTo>
                  <a:pt x="550068" y="330994"/>
                </a:lnTo>
                <a:lnTo>
                  <a:pt x="371475" y="428625"/>
                </a:lnTo>
                <a:lnTo>
                  <a:pt x="192881" y="531019"/>
                </a:lnTo>
                <a:lnTo>
                  <a:pt x="78581" y="592931"/>
                </a:lnTo>
                <a:lnTo>
                  <a:pt x="45243" y="609600"/>
                </a:lnTo>
                <a:lnTo>
                  <a:pt x="19050" y="614363"/>
                </a:lnTo>
                <a:lnTo>
                  <a:pt x="7143" y="614363"/>
                </a:lnTo>
                <a:lnTo>
                  <a:pt x="0" y="607219"/>
                </a:lnTo>
                <a:lnTo>
                  <a:pt x="0" y="592931"/>
                </a:lnTo>
                <a:lnTo>
                  <a:pt x="11906" y="566738"/>
                </a:lnTo>
                <a:lnTo>
                  <a:pt x="42862" y="528638"/>
                </a:lnTo>
                <a:lnTo>
                  <a:pt x="202406" y="3643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757D4CF1-B996-4AC5-BE8E-D682C1D69541}"/>
              </a:ext>
            </a:extLst>
          </p:cNvPr>
          <p:cNvSpPr/>
          <p:nvPr/>
        </p:nvSpPr>
        <p:spPr>
          <a:xfrm>
            <a:off x="5192713" y="3163888"/>
            <a:ext cx="1911350" cy="1066800"/>
          </a:xfrm>
          <a:custGeom>
            <a:avLst/>
            <a:gdLst>
              <a:gd name="connsiteX0" fmla="*/ 738188 w 1909763"/>
              <a:gd name="connsiteY0" fmla="*/ 130969 h 1066800"/>
              <a:gd name="connsiteX1" fmla="*/ 340519 w 1909763"/>
              <a:gd name="connsiteY1" fmla="*/ 169069 h 1066800"/>
              <a:gd name="connsiteX2" fmla="*/ 0 w 1909763"/>
              <a:gd name="connsiteY2" fmla="*/ 204788 h 1066800"/>
              <a:gd name="connsiteX3" fmla="*/ 30957 w 1909763"/>
              <a:gd name="connsiteY3" fmla="*/ 357188 h 1066800"/>
              <a:gd name="connsiteX4" fmla="*/ 304800 w 1909763"/>
              <a:gd name="connsiteY4" fmla="*/ 328613 h 1066800"/>
              <a:gd name="connsiteX5" fmla="*/ 659607 w 1909763"/>
              <a:gd name="connsiteY5" fmla="*/ 292894 h 1066800"/>
              <a:gd name="connsiteX6" fmla="*/ 973932 w 1909763"/>
              <a:gd name="connsiteY6" fmla="*/ 264319 h 1066800"/>
              <a:gd name="connsiteX7" fmla="*/ 1288257 w 1909763"/>
              <a:gd name="connsiteY7" fmla="*/ 238125 h 1066800"/>
              <a:gd name="connsiteX8" fmla="*/ 1471613 w 1909763"/>
              <a:gd name="connsiteY8" fmla="*/ 221457 h 1066800"/>
              <a:gd name="connsiteX9" fmla="*/ 1483519 w 1909763"/>
              <a:gd name="connsiteY9" fmla="*/ 221457 h 1066800"/>
              <a:gd name="connsiteX10" fmla="*/ 1500188 w 1909763"/>
              <a:gd name="connsiteY10" fmla="*/ 228600 h 1066800"/>
              <a:gd name="connsiteX11" fmla="*/ 1516857 w 1909763"/>
              <a:gd name="connsiteY11" fmla="*/ 242888 h 1066800"/>
              <a:gd name="connsiteX12" fmla="*/ 1533525 w 1909763"/>
              <a:gd name="connsiteY12" fmla="*/ 271463 h 1066800"/>
              <a:gd name="connsiteX13" fmla="*/ 1538288 w 1909763"/>
              <a:gd name="connsiteY13" fmla="*/ 295275 h 1066800"/>
              <a:gd name="connsiteX14" fmla="*/ 1543050 w 1909763"/>
              <a:gd name="connsiteY14" fmla="*/ 321469 h 1066800"/>
              <a:gd name="connsiteX15" fmla="*/ 1514475 w 1909763"/>
              <a:gd name="connsiteY15" fmla="*/ 469107 h 1066800"/>
              <a:gd name="connsiteX16" fmla="*/ 1426369 w 1909763"/>
              <a:gd name="connsiteY16" fmla="*/ 852488 h 1066800"/>
              <a:gd name="connsiteX17" fmla="*/ 1390650 w 1909763"/>
              <a:gd name="connsiteY17" fmla="*/ 985838 h 1066800"/>
              <a:gd name="connsiteX18" fmla="*/ 1393032 w 1909763"/>
              <a:gd name="connsiteY18" fmla="*/ 1012032 h 1066800"/>
              <a:gd name="connsiteX19" fmla="*/ 1402557 w 1909763"/>
              <a:gd name="connsiteY19" fmla="*/ 1038225 h 1066800"/>
              <a:gd name="connsiteX20" fmla="*/ 1412082 w 1909763"/>
              <a:gd name="connsiteY20" fmla="*/ 1047750 h 1066800"/>
              <a:gd name="connsiteX21" fmla="*/ 1443038 w 1909763"/>
              <a:gd name="connsiteY21" fmla="*/ 1062038 h 1066800"/>
              <a:gd name="connsiteX22" fmla="*/ 1478757 w 1909763"/>
              <a:gd name="connsiteY22" fmla="*/ 1066800 h 1066800"/>
              <a:gd name="connsiteX23" fmla="*/ 1504950 w 1909763"/>
              <a:gd name="connsiteY23" fmla="*/ 1066800 h 1066800"/>
              <a:gd name="connsiteX24" fmla="*/ 1535907 w 1909763"/>
              <a:gd name="connsiteY24" fmla="*/ 1052513 h 1066800"/>
              <a:gd name="connsiteX25" fmla="*/ 1554957 w 1909763"/>
              <a:gd name="connsiteY25" fmla="*/ 1035844 h 1066800"/>
              <a:gd name="connsiteX26" fmla="*/ 1588294 w 1909763"/>
              <a:gd name="connsiteY26" fmla="*/ 983457 h 1066800"/>
              <a:gd name="connsiteX27" fmla="*/ 1626394 w 1909763"/>
              <a:gd name="connsiteY27" fmla="*/ 888207 h 1066800"/>
              <a:gd name="connsiteX28" fmla="*/ 1671638 w 1909763"/>
              <a:gd name="connsiteY28" fmla="*/ 776288 h 1066800"/>
              <a:gd name="connsiteX29" fmla="*/ 1738313 w 1909763"/>
              <a:gd name="connsiteY29" fmla="*/ 607219 h 1066800"/>
              <a:gd name="connsiteX30" fmla="*/ 1788319 w 1909763"/>
              <a:gd name="connsiteY30" fmla="*/ 466725 h 1066800"/>
              <a:gd name="connsiteX31" fmla="*/ 1809750 w 1909763"/>
              <a:gd name="connsiteY31" fmla="*/ 433388 h 1066800"/>
              <a:gd name="connsiteX32" fmla="*/ 1850232 w 1909763"/>
              <a:gd name="connsiteY32" fmla="*/ 383382 h 1066800"/>
              <a:gd name="connsiteX33" fmla="*/ 1885950 w 1909763"/>
              <a:gd name="connsiteY33" fmla="*/ 350044 h 1066800"/>
              <a:gd name="connsiteX34" fmla="*/ 1902619 w 1909763"/>
              <a:gd name="connsiteY34" fmla="*/ 333375 h 1066800"/>
              <a:gd name="connsiteX35" fmla="*/ 1909763 w 1909763"/>
              <a:gd name="connsiteY35" fmla="*/ 323850 h 1066800"/>
              <a:gd name="connsiteX36" fmla="*/ 1909763 w 1909763"/>
              <a:gd name="connsiteY36" fmla="*/ 304800 h 1066800"/>
              <a:gd name="connsiteX37" fmla="*/ 1900238 w 1909763"/>
              <a:gd name="connsiteY37" fmla="*/ 273844 h 1066800"/>
              <a:gd name="connsiteX38" fmla="*/ 1869282 w 1909763"/>
              <a:gd name="connsiteY38" fmla="*/ 230982 h 1066800"/>
              <a:gd name="connsiteX39" fmla="*/ 1816894 w 1909763"/>
              <a:gd name="connsiteY39" fmla="*/ 180975 h 1066800"/>
              <a:gd name="connsiteX40" fmla="*/ 1759744 w 1909763"/>
              <a:gd name="connsiteY40" fmla="*/ 128588 h 1066800"/>
              <a:gd name="connsiteX41" fmla="*/ 1693069 w 1909763"/>
              <a:gd name="connsiteY41" fmla="*/ 78582 h 1066800"/>
              <a:gd name="connsiteX42" fmla="*/ 1624013 w 1909763"/>
              <a:gd name="connsiteY42" fmla="*/ 30957 h 1066800"/>
              <a:gd name="connsiteX43" fmla="*/ 1566863 w 1909763"/>
              <a:gd name="connsiteY43" fmla="*/ 2382 h 1066800"/>
              <a:gd name="connsiteX44" fmla="*/ 1543050 w 1909763"/>
              <a:gd name="connsiteY44" fmla="*/ 0 h 1066800"/>
              <a:gd name="connsiteX45" fmla="*/ 1519238 w 1909763"/>
              <a:gd name="connsiteY45" fmla="*/ 11907 h 1066800"/>
              <a:gd name="connsiteX46" fmla="*/ 1459707 w 1909763"/>
              <a:gd name="connsiteY46" fmla="*/ 38100 h 1066800"/>
              <a:gd name="connsiteX47" fmla="*/ 1388269 w 1909763"/>
              <a:gd name="connsiteY47" fmla="*/ 59532 h 1066800"/>
              <a:gd name="connsiteX48" fmla="*/ 1331119 w 1909763"/>
              <a:gd name="connsiteY48" fmla="*/ 69057 h 1066800"/>
              <a:gd name="connsiteX49" fmla="*/ 1019175 w 1909763"/>
              <a:gd name="connsiteY49" fmla="*/ 102394 h 1066800"/>
              <a:gd name="connsiteX50" fmla="*/ 792957 w 1909763"/>
              <a:gd name="connsiteY50" fmla="*/ 126207 h 1066800"/>
              <a:gd name="connsiteX51" fmla="*/ 738188 w 1909763"/>
              <a:gd name="connsiteY51" fmla="*/ 130969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09763" h="1066800">
                <a:moveTo>
                  <a:pt x="738188" y="130969"/>
                </a:moveTo>
                <a:lnTo>
                  <a:pt x="340519" y="169069"/>
                </a:lnTo>
                <a:lnTo>
                  <a:pt x="0" y="204788"/>
                </a:lnTo>
                <a:lnTo>
                  <a:pt x="30957" y="357188"/>
                </a:lnTo>
                <a:lnTo>
                  <a:pt x="304800" y="328613"/>
                </a:lnTo>
                <a:lnTo>
                  <a:pt x="659607" y="292894"/>
                </a:lnTo>
                <a:lnTo>
                  <a:pt x="973932" y="264319"/>
                </a:lnTo>
                <a:lnTo>
                  <a:pt x="1288257" y="238125"/>
                </a:lnTo>
                <a:lnTo>
                  <a:pt x="1471613" y="221457"/>
                </a:lnTo>
                <a:lnTo>
                  <a:pt x="1483519" y="221457"/>
                </a:lnTo>
                <a:lnTo>
                  <a:pt x="1500188" y="228600"/>
                </a:lnTo>
                <a:lnTo>
                  <a:pt x="1516857" y="242888"/>
                </a:lnTo>
                <a:lnTo>
                  <a:pt x="1533525" y="271463"/>
                </a:lnTo>
                <a:lnTo>
                  <a:pt x="1538288" y="295275"/>
                </a:lnTo>
                <a:lnTo>
                  <a:pt x="1543050" y="321469"/>
                </a:lnTo>
                <a:lnTo>
                  <a:pt x="1514475" y="469107"/>
                </a:lnTo>
                <a:lnTo>
                  <a:pt x="1426369" y="852488"/>
                </a:lnTo>
                <a:lnTo>
                  <a:pt x="1390650" y="985838"/>
                </a:lnTo>
                <a:lnTo>
                  <a:pt x="1393032" y="1012032"/>
                </a:lnTo>
                <a:lnTo>
                  <a:pt x="1402557" y="1038225"/>
                </a:lnTo>
                <a:lnTo>
                  <a:pt x="1412082" y="1047750"/>
                </a:lnTo>
                <a:lnTo>
                  <a:pt x="1443038" y="1062038"/>
                </a:lnTo>
                <a:lnTo>
                  <a:pt x="1478757" y="1066800"/>
                </a:lnTo>
                <a:lnTo>
                  <a:pt x="1504950" y="1066800"/>
                </a:lnTo>
                <a:lnTo>
                  <a:pt x="1535907" y="1052513"/>
                </a:lnTo>
                <a:lnTo>
                  <a:pt x="1554957" y="1035844"/>
                </a:lnTo>
                <a:lnTo>
                  <a:pt x="1588294" y="983457"/>
                </a:lnTo>
                <a:lnTo>
                  <a:pt x="1626394" y="888207"/>
                </a:lnTo>
                <a:lnTo>
                  <a:pt x="1671638" y="776288"/>
                </a:lnTo>
                <a:lnTo>
                  <a:pt x="1738313" y="607219"/>
                </a:lnTo>
                <a:lnTo>
                  <a:pt x="1788319" y="466725"/>
                </a:lnTo>
                <a:lnTo>
                  <a:pt x="1809750" y="433388"/>
                </a:lnTo>
                <a:lnTo>
                  <a:pt x="1850232" y="383382"/>
                </a:lnTo>
                <a:lnTo>
                  <a:pt x="1885950" y="350044"/>
                </a:lnTo>
                <a:lnTo>
                  <a:pt x="1902619" y="333375"/>
                </a:lnTo>
                <a:lnTo>
                  <a:pt x="1909763" y="323850"/>
                </a:lnTo>
                <a:lnTo>
                  <a:pt x="1909763" y="304800"/>
                </a:lnTo>
                <a:lnTo>
                  <a:pt x="1900238" y="273844"/>
                </a:lnTo>
                <a:lnTo>
                  <a:pt x="1869282" y="230982"/>
                </a:lnTo>
                <a:lnTo>
                  <a:pt x="1816894" y="180975"/>
                </a:lnTo>
                <a:lnTo>
                  <a:pt x="1759744" y="128588"/>
                </a:lnTo>
                <a:lnTo>
                  <a:pt x="1693069" y="78582"/>
                </a:lnTo>
                <a:lnTo>
                  <a:pt x="1624013" y="30957"/>
                </a:lnTo>
                <a:lnTo>
                  <a:pt x="1566863" y="2382"/>
                </a:lnTo>
                <a:lnTo>
                  <a:pt x="1543050" y="0"/>
                </a:lnTo>
                <a:lnTo>
                  <a:pt x="1519238" y="11907"/>
                </a:lnTo>
                <a:lnTo>
                  <a:pt x="1459707" y="38100"/>
                </a:lnTo>
                <a:lnTo>
                  <a:pt x="1388269" y="59532"/>
                </a:lnTo>
                <a:lnTo>
                  <a:pt x="1331119" y="69057"/>
                </a:lnTo>
                <a:lnTo>
                  <a:pt x="1019175" y="102394"/>
                </a:lnTo>
                <a:lnTo>
                  <a:pt x="792957" y="126207"/>
                </a:lnTo>
                <a:cubicBezTo>
                  <a:pt x="763591" y="128654"/>
                  <a:pt x="773940" y="128588"/>
                  <a:pt x="738188" y="1309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C4986959-B4EE-44A6-B2A9-9CCB0771F528}"/>
              </a:ext>
            </a:extLst>
          </p:cNvPr>
          <p:cNvSpPr/>
          <p:nvPr/>
        </p:nvSpPr>
        <p:spPr>
          <a:xfrm>
            <a:off x="5305426" y="3986213"/>
            <a:ext cx="1350963" cy="273050"/>
          </a:xfrm>
          <a:custGeom>
            <a:avLst/>
            <a:gdLst>
              <a:gd name="connsiteX0" fmla="*/ 388144 w 1350169"/>
              <a:gd name="connsiteY0" fmla="*/ 88106 h 273843"/>
              <a:gd name="connsiteX1" fmla="*/ 981075 w 1350169"/>
              <a:gd name="connsiteY1" fmla="*/ 38100 h 273843"/>
              <a:gd name="connsiteX2" fmla="*/ 1350169 w 1350169"/>
              <a:gd name="connsiteY2" fmla="*/ 0 h 273843"/>
              <a:gd name="connsiteX3" fmla="*/ 1326356 w 1350169"/>
              <a:gd name="connsiteY3" fmla="*/ 157162 h 273843"/>
              <a:gd name="connsiteX4" fmla="*/ 1104900 w 1350169"/>
              <a:gd name="connsiteY4" fmla="*/ 173831 h 273843"/>
              <a:gd name="connsiteX5" fmla="*/ 738188 w 1350169"/>
              <a:gd name="connsiteY5" fmla="*/ 204787 h 273843"/>
              <a:gd name="connsiteX6" fmla="*/ 395288 w 1350169"/>
              <a:gd name="connsiteY6" fmla="*/ 235743 h 273843"/>
              <a:gd name="connsiteX7" fmla="*/ 80963 w 1350169"/>
              <a:gd name="connsiteY7" fmla="*/ 269081 h 273843"/>
              <a:gd name="connsiteX8" fmla="*/ 0 w 1350169"/>
              <a:gd name="connsiteY8" fmla="*/ 273843 h 273843"/>
              <a:gd name="connsiteX9" fmla="*/ 2381 w 1350169"/>
              <a:gd name="connsiteY9" fmla="*/ 119062 h 273843"/>
              <a:gd name="connsiteX10" fmla="*/ 388144 w 1350169"/>
              <a:gd name="connsiteY10" fmla="*/ 88106 h 273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0169" h="273843">
                <a:moveTo>
                  <a:pt x="388144" y="88106"/>
                </a:moveTo>
                <a:lnTo>
                  <a:pt x="981075" y="38100"/>
                </a:lnTo>
                <a:lnTo>
                  <a:pt x="1350169" y="0"/>
                </a:lnTo>
                <a:lnTo>
                  <a:pt x="1326356" y="157162"/>
                </a:lnTo>
                <a:lnTo>
                  <a:pt x="1104900" y="173831"/>
                </a:lnTo>
                <a:lnTo>
                  <a:pt x="738188" y="204787"/>
                </a:lnTo>
                <a:lnTo>
                  <a:pt x="395288" y="235743"/>
                </a:lnTo>
                <a:lnTo>
                  <a:pt x="80963" y="269081"/>
                </a:lnTo>
                <a:lnTo>
                  <a:pt x="0" y="273843"/>
                </a:lnTo>
                <a:cubicBezTo>
                  <a:pt x="794" y="222249"/>
                  <a:pt x="1587" y="170656"/>
                  <a:pt x="2381" y="119062"/>
                </a:cubicBezTo>
                <a:lnTo>
                  <a:pt x="388144" y="88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9EF73EF-E6D6-4A37-8BBA-5DBF165D41F3}"/>
              </a:ext>
            </a:extLst>
          </p:cNvPr>
          <p:cNvSpPr/>
          <p:nvPr/>
        </p:nvSpPr>
        <p:spPr>
          <a:xfrm>
            <a:off x="5754688" y="4160839"/>
            <a:ext cx="431800" cy="1419225"/>
          </a:xfrm>
          <a:custGeom>
            <a:avLst/>
            <a:gdLst>
              <a:gd name="connsiteX0" fmla="*/ 152400 w 431007"/>
              <a:gd name="connsiteY0" fmla="*/ 409575 h 1419225"/>
              <a:gd name="connsiteX1" fmla="*/ 152400 w 431007"/>
              <a:gd name="connsiteY1" fmla="*/ 295275 h 1419225"/>
              <a:gd name="connsiteX2" fmla="*/ 150019 w 431007"/>
              <a:gd name="connsiteY2" fmla="*/ 257175 h 1419225"/>
              <a:gd name="connsiteX3" fmla="*/ 145257 w 431007"/>
              <a:gd name="connsiteY3" fmla="*/ 219075 h 1419225"/>
              <a:gd name="connsiteX4" fmla="*/ 135732 w 431007"/>
              <a:gd name="connsiteY4" fmla="*/ 173831 h 1419225"/>
              <a:gd name="connsiteX5" fmla="*/ 123825 w 431007"/>
              <a:gd name="connsiteY5" fmla="*/ 142875 h 1419225"/>
              <a:gd name="connsiteX6" fmla="*/ 109538 w 431007"/>
              <a:gd name="connsiteY6" fmla="*/ 116681 h 1419225"/>
              <a:gd name="connsiteX7" fmla="*/ 88107 w 431007"/>
              <a:gd name="connsiteY7" fmla="*/ 90487 h 1419225"/>
              <a:gd name="connsiteX8" fmla="*/ 61913 w 431007"/>
              <a:gd name="connsiteY8" fmla="*/ 66675 h 1419225"/>
              <a:gd name="connsiteX9" fmla="*/ 0 w 431007"/>
              <a:gd name="connsiteY9" fmla="*/ 11906 h 1419225"/>
              <a:gd name="connsiteX10" fmla="*/ 259557 w 431007"/>
              <a:gd name="connsiteY10" fmla="*/ 0 h 1419225"/>
              <a:gd name="connsiteX11" fmla="*/ 347663 w 431007"/>
              <a:gd name="connsiteY11" fmla="*/ 47625 h 1419225"/>
              <a:gd name="connsiteX12" fmla="*/ 381000 w 431007"/>
              <a:gd name="connsiteY12" fmla="*/ 69056 h 1419225"/>
              <a:gd name="connsiteX13" fmla="*/ 397669 w 431007"/>
              <a:gd name="connsiteY13" fmla="*/ 88106 h 1419225"/>
              <a:gd name="connsiteX14" fmla="*/ 411957 w 431007"/>
              <a:gd name="connsiteY14" fmla="*/ 109537 h 1419225"/>
              <a:gd name="connsiteX15" fmla="*/ 423863 w 431007"/>
              <a:gd name="connsiteY15" fmla="*/ 135731 h 1419225"/>
              <a:gd name="connsiteX16" fmla="*/ 431007 w 431007"/>
              <a:gd name="connsiteY16" fmla="*/ 173831 h 1419225"/>
              <a:gd name="connsiteX17" fmla="*/ 428625 w 431007"/>
              <a:gd name="connsiteY17" fmla="*/ 209550 h 1419225"/>
              <a:gd name="connsiteX18" fmla="*/ 423863 w 431007"/>
              <a:gd name="connsiteY18" fmla="*/ 264319 h 1419225"/>
              <a:gd name="connsiteX19" fmla="*/ 411957 w 431007"/>
              <a:gd name="connsiteY19" fmla="*/ 330994 h 1419225"/>
              <a:gd name="connsiteX20" fmla="*/ 402432 w 431007"/>
              <a:gd name="connsiteY20" fmla="*/ 452437 h 1419225"/>
              <a:gd name="connsiteX21" fmla="*/ 400050 w 431007"/>
              <a:gd name="connsiteY21" fmla="*/ 600075 h 1419225"/>
              <a:gd name="connsiteX22" fmla="*/ 400050 w 431007"/>
              <a:gd name="connsiteY22" fmla="*/ 754856 h 1419225"/>
              <a:gd name="connsiteX23" fmla="*/ 388144 w 431007"/>
              <a:gd name="connsiteY23" fmla="*/ 1054894 h 1419225"/>
              <a:gd name="connsiteX24" fmla="*/ 373857 w 431007"/>
              <a:gd name="connsiteY24" fmla="*/ 1400175 h 1419225"/>
              <a:gd name="connsiteX25" fmla="*/ 178594 w 431007"/>
              <a:gd name="connsiteY25" fmla="*/ 1419225 h 1419225"/>
              <a:gd name="connsiteX26" fmla="*/ 166688 w 431007"/>
              <a:gd name="connsiteY26" fmla="*/ 1133475 h 1419225"/>
              <a:gd name="connsiteX27" fmla="*/ 152400 w 431007"/>
              <a:gd name="connsiteY27" fmla="*/ 766762 h 1419225"/>
              <a:gd name="connsiteX28" fmla="*/ 152400 w 431007"/>
              <a:gd name="connsiteY28" fmla="*/ 409575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31007" h="1419225">
                <a:moveTo>
                  <a:pt x="152400" y="409575"/>
                </a:moveTo>
                <a:lnTo>
                  <a:pt x="152400" y="295275"/>
                </a:lnTo>
                <a:lnTo>
                  <a:pt x="150019" y="257175"/>
                </a:lnTo>
                <a:lnTo>
                  <a:pt x="145257" y="219075"/>
                </a:lnTo>
                <a:lnTo>
                  <a:pt x="135732" y="173831"/>
                </a:lnTo>
                <a:lnTo>
                  <a:pt x="123825" y="142875"/>
                </a:lnTo>
                <a:lnTo>
                  <a:pt x="109538" y="116681"/>
                </a:lnTo>
                <a:lnTo>
                  <a:pt x="88107" y="90487"/>
                </a:lnTo>
                <a:lnTo>
                  <a:pt x="61913" y="66675"/>
                </a:lnTo>
                <a:lnTo>
                  <a:pt x="0" y="11906"/>
                </a:lnTo>
                <a:lnTo>
                  <a:pt x="259557" y="0"/>
                </a:lnTo>
                <a:lnTo>
                  <a:pt x="347663" y="47625"/>
                </a:lnTo>
                <a:lnTo>
                  <a:pt x="381000" y="69056"/>
                </a:lnTo>
                <a:lnTo>
                  <a:pt x="397669" y="88106"/>
                </a:lnTo>
                <a:lnTo>
                  <a:pt x="411957" y="109537"/>
                </a:lnTo>
                <a:lnTo>
                  <a:pt x="423863" y="135731"/>
                </a:lnTo>
                <a:lnTo>
                  <a:pt x="431007" y="173831"/>
                </a:lnTo>
                <a:lnTo>
                  <a:pt x="428625" y="209550"/>
                </a:lnTo>
                <a:lnTo>
                  <a:pt x="423863" y="264319"/>
                </a:lnTo>
                <a:lnTo>
                  <a:pt x="411957" y="330994"/>
                </a:lnTo>
                <a:lnTo>
                  <a:pt x="402432" y="452437"/>
                </a:lnTo>
                <a:lnTo>
                  <a:pt x="400050" y="600075"/>
                </a:lnTo>
                <a:lnTo>
                  <a:pt x="400050" y="754856"/>
                </a:lnTo>
                <a:lnTo>
                  <a:pt x="388144" y="1054894"/>
                </a:lnTo>
                <a:lnTo>
                  <a:pt x="373857" y="1400175"/>
                </a:lnTo>
                <a:lnTo>
                  <a:pt x="178594" y="1419225"/>
                </a:lnTo>
                <a:lnTo>
                  <a:pt x="166688" y="1133475"/>
                </a:lnTo>
                <a:lnTo>
                  <a:pt x="152400" y="766762"/>
                </a:lnTo>
                <a:lnTo>
                  <a:pt x="152400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73C374A-82F1-4CA9-9ECF-9AF0303127FC}"/>
              </a:ext>
            </a:extLst>
          </p:cNvPr>
          <p:cNvSpPr/>
          <p:nvPr/>
        </p:nvSpPr>
        <p:spPr>
          <a:xfrm>
            <a:off x="4165601" y="5397500"/>
            <a:ext cx="3700463" cy="520700"/>
          </a:xfrm>
          <a:custGeom>
            <a:avLst/>
            <a:gdLst>
              <a:gd name="connsiteX0" fmla="*/ 1301605 w 3699299"/>
              <a:gd name="connsiteY0" fmla="*/ 187646 h 521238"/>
              <a:gd name="connsiteX1" fmla="*/ 1772209 w 3699299"/>
              <a:gd name="connsiteY1" fmla="*/ 131054 h 521238"/>
              <a:gd name="connsiteX2" fmla="*/ 1959854 w 3699299"/>
              <a:gd name="connsiteY2" fmla="*/ 110205 h 521238"/>
              <a:gd name="connsiteX3" fmla="*/ 2198134 w 3699299"/>
              <a:gd name="connsiteY3" fmla="*/ 98291 h 521238"/>
              <a:gd name="connsiteX4" fmla="*/ 2409608 w 3699299"/>
              <a:gd name="connsiteY4" fmla="*/ 89355 h 521238"/>
              <a:gd name="connsiteX5" fmla="*/ 2624060 w 3699299"/>
              <a:gd name="connsiteY5" fmla="*/ 80419 h 521238"/>
              <a:gd name="connsiteX6" fmla="*/ 2829577 w 3699299"/>
              <a:gd name="connsiteY6" fmla="*/ 71484 h 521238"/>
              <a:gd name="connsiteX7" fmla="*/ 2939781 w 3699299"/>
              <a:gd name="connsiteY7" fmla="*/ 65527 h 521238"/>
              <a:gd name="connsiteX8" fmla="*/ 3023179 w 3699299"/>
              <a:gd name="connsiteY8" fmla="*/ 53613 h 521238"/>
              <a:gd name="connsiteX9" fmla="*/ 3139341 w 3699299"/>
              <a:gd name="connsiteY9" fmla="*/ 29785 h 521238"/>
              <a:gd name="connsiteX10" fmla="*/ 3243588 w 3699299"/>
              <a:gd name="connsiteY10" fmla="*/ 2978 h 521238"/>
              <a:gd name="connsiteX11" fmla="*/ 3270395 w 3699299"/>
              <a:gd name="connsiteY11" fmla="*/ 0 h 521238"/>
              <a:gd name="connsiteX12" fmla="*/ 3329965 w 3699299"/>
              <a:gd name="connsiteY12" fmla="*/ 8935 h 521238"/>
              <a:gd name="connsiteX13" fmla="*/ 3395492 w 3699299"/>
              <a:gd name="connsiteY13" fmla="*/ 23828 h 521238"/>
              <a:gd name="connsiteX14" fmla="*/ 3452084 w 3699299"/>
              <a:gd name="connsiteY14" fmla="*/ 41699 h 521238"/>
              <a:gd name="connsiteX15" fmla="*/ 3502718 w 3699299"/>
              <a:gd name="connsiteY15" fmla="*/ 62548 h 521238"/>
              <a:gd name="connsiteX16" fmla="*/ 3541439 w 3699299"/>
              <a:gd name="connsiteY16" fmla="*/ 77441 h 521238"/>
              <a:gd name="connsiteX17" fmla="*/ 3571224 w 3699299"/>
              <a:gd name="connsiteY17" fmla="*/ 92334 h 521238"/>
              <a:gd name="connsiteX18" fmla="*/ 3627815 w 3699299"/>
              <a:gd name="connsiteY18" fmla="*/ 119140 h 521238"/>
              <a:gd name="connsiteX19" fmla="*/ 3648665 w 3699299"/>
              <a:gd name="connsiteY19" fmla="*/ 134033 h 521238"/>
              <a:gd name="connsiteX20" fmla="*/ 3669514 w 3699299"/>
              <a:gd name="connsiteY20" fmla="*/ 154882 h 521238"/>
              <a:gd name="connsiteX21" fmla="*/ 3687385 w 3699299"/>
              <a:gd name="connsiteY21" fmla="*/ 178710 h 521238"/>
              <a:gd name="connsiteX22" fmla="*/ 3696321 w 3699299"/>
              <a:gd name="connsiteY22" fmla="*/ 199560 h 521238"/>
              <a:gd name="connsiteX23" fmla="*/ 3699299 w 3699299"/>
              <a:gd name="connsiteY23" fmla="*/ 211474 h 521238"/>
              <a:gd name="connsiteX24" fmla="*/ 3699299 w 3699299"/>
              <a:gd name="connsiteY24" fmla="*/ 229345 h 521238"/>
              <a:gd name="connsiteX25" fmla="*/ 3684407 w 3699299"/>
              <a:gd name="connsiteY25" fmla="*/ 250194 h 521238"/>
              <a:gd name="connsiteX26" fmla="*/ 3651643 w 3699299"/>
              <a:gd name="connsiteY26" fmla="*/ 271044 h 521238"/>
              <a:gd name="connsiteX27" fmla="*/ 3609944 w 3699299"/>
              <a:gd name="connsiteY27" fmla="*/ 285936 h 521238"/>
              <a:gd name="connsiteX28" fmla="*/ 3568245 w 3699299"/>
              <a:gd name="connsiteY28" fmla="*/ 288915 h 521238"/>
              <a:gd name="connsiteX29" fmla="*/ 3463998 w 3699299"/>
              <a:gd name="connsiteY29" fmla="*/ 279979 h 521238"/>
              <a:gd name="connsiteX30" fmla="*/ 3276352 w 3699299"/>
              <a:gd name="connsiteY30" fmla="*/ 268065 h 521238"/>
              <a:gd name="connsiteX31" fmla="*/ 2936803 w 3699299"/>
              <a:gd name="connsiteY31" fmla="*/ 256151 h 521238"/>
              <a:gd name="connsiteX32" fmla="*/ 2689587 w 3699299"/>
              <a:gd name="connsiteY32" fmla="*/ 253173 h 521238"/>
              <a:gd name="connsiteX33" fmla="*/ 2495985 w 3699299"/>
              <a:gd name="connsiteY33" fmla="*/ 259130 h 521238"/>
              <a:gd name="connsiteX34" fmla="*/ 2260683 w 3699299"/>
              <a:gd name="connsiteY34" fmla="*/ 265087 h 521238"/>
              <a:gd name="connsiteX35" fmla="*/ 2031338 w 3699299"/>
              <a:gd name="connsiteY35" fmla="*/ 279979 h 521238"/>
              <a:gd name="connsiteX36" fmla="*/ 1724553 w 3699299"/>
              <a:gd name="connsiteY36" fmla="*/ 300829 h 521238"/>
              <a:gd name="connsiteX37" fmla="*/ 1513079 w 3699299"/>
              <a:gd name="connsiteY37" fmla="*/ 321678 h 521238"/>
              <a:gd name="connsiteX38" fmla="*/ 1277777 w 3699299"/>
              <a:gd name="connsiteY38" fmla="*/ 354442 h 521238"/>
              <a:gd name="connsiteX39" fmla="*/ 1042476 w 3699299"/>
              <a:gd name="connsiteY39" fmla="*/ 393162 h 521238"/>
              <a:gd name="connsiteX40" fmla="*/ 819088 w 3699299"/>
              <a:gd name="connsiteY40" fmla="*/ 437840 h 521238"/>
              <a:gd name="connsiteX41" fmla="*/ 664206 w 3699299"/>
              <a:gd name="connsiteY41" fmla="*/ 470603 h 521238"/>
              <a:gd name="connsiteX42" fmla="*/ 637400 w 3699299"/>
              <a:gd name="connsiteY42" fmla="*/ 485496 h 521238"/>
              <a:gd name="connsiteX43" fmla="*/ 589743 w 3699299"/>
              <a:gd name="connsiteY43" fmla="*/ 503367 h 521238"/>
              <a:gd name="connsiteX44" fmla="*/ 542087 w 3699299"/>
              <a:gd name="connsiteY44" fmla="*/ 515281 h 521238"/>
              <a:gd name="connsiteX45" fmla="*/ 497410 w 3699299"/>
              <a:gd name="connsiteY45" fmla="*/ 521238 h 521238"/>
              <a:gd name="connsiteX46" fmla="*/ 440818 w 3699299"/>
              <a:gd name="connsiteY46" fmla="*/ 512302 h 521238"/>
              <a:gd name="connsiteX47" fmla="*/ 384227 w 3699299"/>
              <a:gd name="connsiteY47" fmla="*/ 491453 h 521238"/>
              <a:gd name="connsiteX48" fmla="*/ 303807 w 3699299"/>
              <a:gd name="connsiteY48" fmla="*/ 452732 h 521238"/>
              <a:gd name="connsiteX49" fmla="*/ 232323 w 3699299"/>
              <a:gd name="connsiteY49" fmla="*/ 408055 h 521238"/>
              <a:gd name="connsiteX50" fmla="*/ 166796 w 3699299"/>
              <a:gd name="connsiteY50" fmla="*/ 360399 h 521238"/>
              <a:gd name="connsiteX51" fmla="*/ 107226 w 3699299"/>
              <a:gd name="connsiteY51" fmla="*/ 306786 h 521238"/>
              <a:gd name="connsiteX52" fmla="*/ 59570 w 3699299"/>
              <a:gd name="connsiteY52" fmla="*/ 250194 h 521238"/>
              <a:gd name="connsiteX53" fmla="*/ 20850 w 3699299"/>
              <a:gd name="connsiteY53" fmla="*/ 196581 h 521238"/>
              <a:gd name="connsiteX54" fmla="*/ 0 w 3699299"/>
              <a:gd name="connsiteY54" fmla="*/ 157861 h 521238"/>
              <a:gd name="connsiteX55" fmla="*/ 0 w 3699299"/>
              <a:gd name="connsiteY55" fmla="*/ 145947 h 521238"/>
              <a:gd name="connsiteX56" fmla="*/ 8936 w 3699299"/>
              <a:gd name="connsiteY56" fmla="*/ 131054 h 521238"/>
              <a:gd name="connsiteX57" fmla="*/ 20850 w 3699299"/>
              <a:gd name="connsiteY57" fmla="*/ 131054 h 521238"/>
              <a:gd name="connsiteX58" fmla="*/ 47656 w 3699299"/>
              <a:gd name="connsiteY58" fmla="*/ 142968 h 521238"/>
              <a:gd name="connsiteX59" fmla="*/ 83398 w 3699299"/>
              <a:gd name="connsiteY59" fmla="*/ 163818 h 521238"/>
              <a:gd name="connsiteX60" fmla="*/ 175732 w 3699299"/>
              <a:gd name="connsiteY60" fmla="*/ 205517 h 521238"/>
              <a:gd name="connsiteX61" fmla="*/ 259130 w 3699299"/>
              <a:gd name="connsiteY61" fmla="*/ 235302 h 521238"/>
              <a:gd name="connsiteX62" fmla="*/ 318700 w 3699299"/>
              <a:gd name="connsiteY62" fmla="*/ 253173 h 521238"/>
              <a:gd name="connsiteX63" fmla="*/ 411033 w 3699299"/>
              <a:gd name="connsiteY63" fmla="*/ 265087 h 521238"/>
              <a:gd name="connsiteX64" fmla="*/ 539109 w 3699299"/>
              <a:gd name="connsiteY64" fmla="*/ 268065 h 521238"/>
              <a:gd name="connsiteX65" fmla="*/ 717819 w 3699299"/>
              <a:gd name="connsiteY65" fmla="*/ 253173 h 521238"/>
              <a:gd name="connsiteX66" fmla="*/ 1030562 w 3699299"/>
              <a:gd name="connsiteY66" fmla="*/ 217431 h 521238"/>
              <a:gd name="connsiteX67" fmla="*/ 1250971 w 3699299"/>
              <a:gd name="connsiteY67" fmla="*/ 193603 h 521238"/>
              <a:gd name="connsiteX68" fmla="*/ 1301605 w 3699299"/>
              <a:gd name="connsiteY68" fmla="*/ 187646 h 521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699299" h="521238">
                <a:moveTo>
                  <a:pt x="1301605" y="187646"/>
                </a:moveTo>
                <a:lnTo>
                  <a:pt x="1772209" y="131054"/>
                </a:lnTo>
                <a:lnTo>
                  <a:pt x="1959854" y="110205"/>
                </a:lnTo>
                <a:lnTo>
                  <a:pt x="2198134" y="98291"/>
                </a:lnTo>
                <a:lnTo>
                  <a:pt x="2409608" y="89355"/>
                </a:lnTo>
                <a:lnTo>
                  <a:pt x="2624060" y="80419"/>
                </a:lnTo>
                <a:lnTo>
                  <a:pt x="2829577" y="71484"/>
                </a:lnTo>
                <a:lnTo>
                  <a:pt x="2939781" y="65527"/>
                </a:lnTo>
                <a:lnTo>
                  <a:pt x="3023179" y="53613"/>
                </a:lnTo>
                <a:lnTo>
                  <a:pt x="3139341" y="29785"/>
                </a:lnTo>
                <a:lnTo>
                  <a:pt x="3243588" y="2978"/>
                </a:lnTo>
                <a:lnTo>
                  <a:pt x="3270395" y="0"/>
                </a:lnTo>
                <a:lnTo>
                  <a:pt x="3329965" y="8935"/>
                </a:lnTo>
                <a:lnTo>
                  <a:pt x="3395492" y="23828"/>
                </a:lnTo>
                <a:lnTo>
                  <a:pt x="3452084" y="41699"/>
                </a:lnTo>
                <a:lnTo>
                  <a:pt x="3502718" y="62548"/>
                </a:lnTo>
                <a:lnTo>
                  <a:pt x="3541439" y="77441"/>
                </a:lnTo>
                <a:lnTo>
                  <a:pt x="3571224" y="92334"/>
                </a:lnTo>
                <a:lnTo>
                  <a:pt x="3627815" y="119140"/>
                </a:lnTo>
                <a:lnTo>
                  <a:pt x="3648665" y="134033"/>
                </a:lnTo>
                <a:lnTo>
                  <a:pt x="3669514" y="154882"/>
                </a:lnTo>
                <a:lnTo>
                  <a:pt x="3687385" y="178710"/>
                </a:lnTo>
                <a:lnTo>
                  <a:pt x="3696321" y="199560"/>
                </a:lnTo>
                <a:lnTo>
                  <a:pt x="3699299" y="211474"/>
                </a:lnTo>
                <a:lnTo>
                  <a:pt x="3699299" y="229345"/>
                </a:lnTo>
                <a:lnTo>
                  <a:pt x="3684407" y="250194"/>
                </a:lnTo>
                <a:lnTo>
                  <a:pt x="3651643" y="271044"/>
                </a:lnTo>
                <a:lnTo>
                  <a:pt x="3609944" y="285936"/>
                </a:lnTo>
                <a:lnTo>
                  <a:pt x="3568245" y="288915"/>
                </a:lnTo>
                <a:lnTo>
                  <a:pt x="3463998" y="279979"/>
                </a:lnTo>
                <a:lnTo>
                  <a:pt x="3276352" y="268065"/>
                </a:lnTo>
                <a:lnTo>
                  <a:pt x="2936803" y="256151"/>
                </a:lnTo>
                <a:lnTo>
                  <a:pt x="2689587" y="253173"/>
                </a:lnTo>
                <a:lnTo>
                  <a:pt x="2495985" y="259130"/>
                </a:lnTo>
                <a:lnTo>
                  <a:pt x="2260683" y="265087"/>
                </a:lnTo>
                <a:lnTo>
                  <a:pt x="2031338" y="279979"/>
                </a:lnTo>
                <a:lnTo>
                  <a:pt x="1724553" y="300829"/>
                </a:lnTo>
                <a:lnTo>
                  <a:pt x="1513079" y="321678"/>
                </a:lnTo>
                <a:lnTo>
                  <a:pt x="1277777" y="354442"/>
                </a:lnTo>
                <a:lnTo>
                  <a:pt x="1042476" y="393162"/>
                </a:lnTo>
                <a:lnTo>
                  <a:pt x="819088" y="437840"/>
                </a:lnTo>
                <a:lnTo>
                  <a:pt x="664206" y="470603"/>
                </a:lnTo>
                <a:lnTo>
                  <a:pt x="637400" y="485496"/>
                </a:lnTo>
                <a:lnTo>
                  <a:pt x="589743" y="503367"/>
                </a:lnTo>
                <a:lnTo>
                  <a:pt x="542087" y="515281"/>
                </a:lnTo>
                <a:lnTo>
                  <a:pt x="497410" y="521238"/>
                </a:lnTo>
                <a:lnTo>
                  <a:pt x="440818" y="512302"/>
                </a:lnTo>
                <a:lnTo>
                  <a:pt x="384227" y="491453"/>
                </a:lnTo>
                <a:lnTo>
                  <a:pt x="303807" y="452732"/>
                </a:lnTo>
                <a:lnTo>
                  <a:pt x="232323" y="408055"/>
                </a:lnTo>
                <a:lnTo>
                  <a:pt x="166796" y="360399"/>
                </a:lnTo>
                <a:lnTo>
                  <a:pt x="107226" y="306786"/>
                </a:lnTo>
                <a:lnTo>
                  <a:pt x="59570" y="250194"/>
                </a:lnTo>
                <a:lnTo>
                  <a:pt x="20850" y="196581"/>
                </a:lnTo>
                <a:lnTo>
                  <a:pt x="0" y="157861"/>
                </a:lnTo>
                <a:lnTo>
                  <a:pt x="0" y="145947"/>
                </a:lnTo>
                <a:lnTo>
                  <a:pt x="8936" y="131054"/>
                </a:lnTo>
                <a:lnTo>
                  <a:pt x="20850" y="131054"/>
                </a:lnTo>
                <a:lnTo>
                  <a:pt x="47656" y="142968"/>
                </a:lnTo>
                <a:lnTo>
                  <a:pt x="83398" y="163818"/>
                </a:lnTo>
                <a:lnTo>
                  <a:pt x="175732" y="205517"/>
                </a:lnTo>
                <a:lnTo>
                  <a:pt x="259130" y="235302"/>
                </a:lnTo>
                <a:lnTo>
                  <a:pt x="318700" y="253173"/>
                </a:lnTo>
                <a:lnTo>
                  <a:pt x="411033" y="265087"/>
                </a:lnTo>
                <a:lnTo>
                  <a:pt x="539109" y="268065"/>
                </a:lnTo>
                <a:lnTo>
                  <a:pt x="717819" y="253173"/>
                </a:lnTo>
                <a:lnTo>
                  <a:pt x="1030562" y="217431"/>
                </a:lnTo>
                <a:lnTo>
                  <a:pt x="1250971" y="193603"/>
                </a:lnTo>
                <a:lnTo>
                  <a:pt x="1301605" y="18764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19AFD49-50EE-47CC-A22B-15AD4B1DDD94}"/>
              </a:ext>
            </a:extLst>
          </p:cNvPr>
          <p:cNvGrpSpPr/>
          <p:nvPr/>
        </p:nvGrpSpPr>
        <p:grpSpPr>
          <a:xfrm>
            <a:off x="3903664" y="1438276"/>
            <a:ext cx="4402136" cy="4479924"/>
            <a:chOff x="3903664" y="1438276"/>
            <a:chExt cx="4402136" cy="4479924"/>
          </a:xfrm>
        </p:grpSpPr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0B7A7373-EA55-4316-983B-F31B6D92B04D}"/>
                </a:ext>
              </a:extLst>
            </p:cNvPr>
            <p:cNvSpPr/>
            <p:nvPr/>
          </p:nvSpPr>
          <p:spPr>
            <a:xfrm>
              <a:off x="5713414" y="1438276"/>
              <a:ext cx="515937" cy="1204913"/>
            </a:xfrm>
            <a:custGeom>
              <a:avLst/>
              <a:gdLst>
                <a:gd name="connsiteX0" fmla="*/ 197644 w 516731"/>
                <a:gd name="connsiteY0" fmla="*/ 647700 h 1204913"/>
                <a:gd name="connsiteX1" fmla="*/ 197644 w 516731"/>
                <a:gd name="connsiteY1" fmla="*/ 423863 h 1204913"/>
                <a:gd name="connsiteX2" fmla="*/ 195262 w 516731"/>
                <a:gd name="connsiteY2" fmla="*/ 388144 h 1204913"/>
                <a:gd name="connsiteX3" fmla="*/ 192881 w 516731"/>
                <a:gd name="connsiteY3" fmla="*/ 347663 h 1204913"/>
                <a:gd name="connsiteX4" fmla="*/ 183356 w 516731"/>
                <a:gd name="connsiteY4" fmla="*/ 288131 h 1204913"/>
                <a:gd name="connsiteX5" fmla="*/ 166687 w 516731"/>
                <a:gd name="connsiteY5" fmla="*/ 223838 h 1204913"/>
                <a:gd name="connsiteX6" fmla="*/ 150019 w 516731"/>
                <a:gd name="connsiteY6" fmla="*/ 178594 h 1204913"/>
                <a:gd name="connsiteX7" fmla="*/ 135731 w 516731"/>
                <a:gd name="connsiteY7" fmla="*/ 152400 h 1204913"/>
                <a:gd name="connsiteX8" fmla="*/ 116681 w 516731"/>
                <a:gd name="connsiteY8" fmla="*/ 126206 h 1204913"/>
                <a:gd name="connsiteX9" fmla="*/ 97631 w 516731"/>
                <a:gd name="connsiteY9" fmla="*/ 104775 h 1204913"/>
                <a:gd name="connsiteX10" fmla="*/ 80962 w 516731"/>
                <a:gd name="connsiteY10" fmla="*/ 90488 h 1204913"/>
                <a:gd name="connsiteX11" fmla="*/ 61912 w 516731"/>
                <a:gd name="connsiteY11" fmla="*/ 76200 h 1204913"/>
                <a:gd name="connsiteX12" fmla="*/ 40481 w 516731"/>
                <a:gd name="connsiteY12" fmla="*/ 59531 h 1204913"/>
                <a:gd name="connsiteX13" fmla="*/ 16669 w 516731"/>
                <a:gd name="connsiteY13" fmla="*/ 42863 h 1204913"/>
                <a:gd name="connsiteX14" fmla="*/ 0 w 516731"/>
                <a:gd name="connsiteY14" fmla="*/ 23813 h 1204913"/>
                <a:gd name="connsiteX15" fmla="*/ 0 w 516731"/>
                <a:gd name="connsiteY15" fmla="*/ 9525 h 1204913"/>
                <a:gd name="connsiteX16" fmla="*/ 9525 w 516731"/>
                <a:gd name="connsiteY16" fmla="*/ 0 h 1204913"/>
                <a:gd name="connsiteX17" fmla="*/ 38100 w 516731"/>
                <a:gd name="connsiteY17" fmla="*/ 0 h 1204913"/>
                <a:gd name="connsiteX18" fmla="*/ 102394 w 516731"/>
                <a:gd name="connsiteY18" fmla="*/ 9525 h 1204913"/>
                <a:gd name="connsiteX19" fmla="*/ 190500 w 516731"/>
                <a:gd name="connsiteY19" fmla="*/ 28575 h 1204913"/>
                <a:gd name="connsiteX20" fmla="*/ 245269 w 516731"/>
                <a:gd name="connsiteY20" fmla="*/ 42863 h 1204913"/>
                <a:gd name="connsiteX21" fmla="*/ 297656 w 516731"/>
                <a:gd name="connsiteY21" fmla="*/ 61913 h 1204913"/>
                <a:gd name="connsiteX22" fmla="*/ 340519 w 516731"/>
                <a:gd name="connsiteY22" fmla="*/ 83344 h 1204913"/>
                <a:gd name="connsiteX23" fmla="*/ 371475 w 516731"/>
                <a:gd name="connsiteY23" fmla="*/ 97631 h 1204913"/>
                <a:gd name="connsiteX24" fmla="*/ 411956 w 516731"/>
                <a:gd name="connsiteY24" fmla="*/ 123825 h 1204913"/>
                <a:gd name="connsiteX25" fmla="*/ 450056 w 516731"/>
                <a:gd name="connsiteY25" fmla="*/ 157163 h 1204913"/>
                <a:gd name="connsiteX26" fmla="*/ 473869 w 516731"/>
                <a:gd name="connsiteY26" fmla="*/ 178594 h 1204913"/>
                <a:gd name="connsiteX27" fmla="*/ 488156 w 516731"/>
                <a:gd name="connsiteY27" fmla="*/ 195263 h 1204913"/>
                <a:gd name="connsiteX28" fmla="*/ 502444 w 516731"/>
                <a:gd name="connsiteY28" fmla="*/ 214313 h 1204913"/>
                <a:gd name="connsiteX29" fmla="*/ 509587 w 516731"/>
                <a:gd name="connsiteY29" fmla="*/ 228600 h 1204913"/>
                <a:gd name="connsiteX30" fmla="*/ 514350 w 516731"/>
                <a:gd name="connsiteY30" fmla="*/ 254794 h 1204913"/>
                <a:gd name="connsiteX31" fmla="*/ 516731 w 516731"/>
                <a:gd name="connsiteY31" fmla="*/ 288131 h 1204913"/>
                <a:gd name="connsiteX32" fmla="*/ 504825 w 516731"/>
                <a:gd name="connsiteY32" fmla="*/ 316706 h 1204913"/>
                <a:gd name="connsiteX33" fmla="*/ 483394 w 516731"/>
                <a:gd name="connsiteY33" fmla="*/ 347663 h 1204913"/>
                <a:gd name="connsiteX34" fmla="*/ 464344 w 516731"/>
                <a:gd name="connsiteY34" fmla="*/ 366713 h 1204913"/>
                <a:gd name="connsiteX35" fmla="*/ 452437 w 516731"/>
                <a:gd name="connsiteY35" fmla="*/ 388144 h 1204913"/>
                <a:gd name="connsiteX36" fmla="*/ 438150 w 516731"/>
                <a:gd name="connsiteY36" fmla="*/ 450056 h 1204913"/>
                <a:gd name="connsiteX37" fmla="*/ 428625 w 516731"/>
                <a:gd name="connsiteY37" fmla="*/ 552450 h 1204913"/>
                <a:gd name="connsiteX38" fmla="*/ 423862 w 516731"/>
                <a:gd name="connsiteY38" fmla="*/ 721519 h 1204913"/>
                <a:gd name="connsiteX39" fmla="*/ 421481 w 516731"/>
                <a:gd name="connsiteY39" fmla="*/ 902494 h 1204913"/>
                <a:gd name="connsiteX40" fmla="*/ 421481 w 516731"/>
                <a:gd name="connsiteY40" fmla="*/ 1204913 h 1204913"/>
                <a:gd name="connsiteX41" fmla="*/ 197644 w 516731"/>
                <a:gd name="connsiteY41" fmla="*/ 1204913 h 1204913"/>
                <a:gd name="connsiteX42" fmla="*/ 197644 w 516731"/>
                <a:gd name="connsiteY42" fmla="*/ 64770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204913">
                  <a:moveTo>
                    <a:pt x="197644" y="647700"/>
                  </a:moveTo>
                  <a:lnTo>
                    <a:pt x="197644" y="423863"/>
                  </a:lnTo>
                  <a:lnTo>
                    <a:pt x="195262" y="388144"/>
                  </a:lnTo>
                  <a:lnTo>
                    <a:pt x="192881" y="347663"/>
                  </a:lnTo>
                  <a:lnTo>
                    <a:pt x="183356" y="288131"/>
                  </a:lnTo>
                  <a:lnTo>
                    <a:pt x="166687" y="223838"/>
                  </a:lnTo>
                  <a:lnTo>
                    <a:pt x="150019" y="178594"/>
                  </a:lnTo>
                  <a:lnTo>
                    <a:pt x="135731" y="152400"/>
                  </a:lnTo>
                  <a:lnTo>
                    <a:pt x="116681" y="126206"/>
                  </a:lnTo>
                  <a:lnTo>
                    <a:pt x="97631" y="104775"/>
                  </a:lnTo>
                  <a:lnTo>
                    <a:pt x="80962" y="90488"/>
                  </a:lnTo>
                  <a:lnTo>
                    <a:pt x="61912" y="76200"/>
                  </a:lnTo>
                  <a:lnTo>
                    <a:pt x="40481" y="59531"/>
                  </a:lnTo>
                  <a:lnTo>
                    <a:pt x="16669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102394" y="9525"/>
                  </a:lnTo>
                  <a:lnTo>
                    <a:pt x="190500" y="28575"/>
                  </a:lnTo>
                  <a:lnTo>
                    <a:pt x="245269" y="42863"/>
                  </a:lnTo>
                  <a:lnTo>
                    <a:pt x="297656" y="61913"/>
                  </a:lnTo>
                  <a:lnTo>
                    <a:pt x="340519" y="83344"/>
                  </a:lnTo>
                  <a:lnTo>
                    <a:pt x="371475" y="97631"/>
                  </a:lnTo>
                  <a:lnTo>
                    <a:pt x="411956" y="123825"/>
                  </a:lnTo>
                  <a:lnTo>
                    <a:pt x="450056" y="157163"/>
                  </a:lnTo>
                  <a:lnTo>
                    <a:pt x="473869" y="178594"/>
                  </a:lnTo>
                  <a:lnTo>
                    <a:pt x="488156" y="195263"/>
                  </a:lnTo>
                  <a:lnTo>
                    <a:pt x="502444" y="214313"/>
                  </a:lnTo>
                  <a:lnTo>
                    <a:pt x="509587" y="228600"/>
                  </a:lnTo>
                  <a:lnTo>
                    <a:pt x="514350" y="254794"/>
                  </a:lnTo>
                  <a:lnTo>
                    <a:pt x="516731" y="288131"/>
                  </a:lnTo>
                  <a:lnTo>
                    <a:pt x="504825" y="316706"/>
                  </a:lnTo>
                  <a:lnTo>
                    <a:pt x="483394" y="347663"/>
                  </a:lnTo>
                  <a:lnTo>
                    <a:pt x="464344" y="366713"/>
                  </a:lnTo>
                  <a:lnTo>
                    <a:pt x="452437" y="388144"/>
                  </a:lnTo>
                  <a:lnTo>
                    <a:pt x="438150" y="450056"/>
                  </a:lnTo>
                  <a:lnTo>
                    <a:pt x="428625" y="552450"/>
                  </a:lnTo>
                  <a:lnTo>
                    <a:pt x="423862" y="721519"/>
                  </a:lnTo>
                  <a:cubicBezTo>
                    <a:pt x="423068" y="781844"/>
                    <a:pt x="422275" y="842169"/>
                    <a:pt x="421481" y="902494"/>
                  </a:cubicBezTo>
                  <a:lnTo>
                    <a:pt x="421481" y="1204913"/>
                  </a:lnTo>
                  <a:lnTo>
                    <a:pt x="197644" y="1204913"/>
                  </a:lnTo>
                  <a:lnTo>
                    <a:pt x="197644" y="6477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4AF76F37-51C3-4EDA-A674-C5F7F6692FAD}"/>
                </a:ext>
              </a:extLst>
            </p:cNvPr>
            <p:cNvSpPr/>
            <p:nvPr/>
          </p:nvSpPr>
          <p:spPr>
            <a:xfrm>
              <a:off x="4605339" y="1814513"/>
              <a:ext cx="719137" cy="641350"/>
            </a:xfrm>
            <a:custGeom>
              <a:avLst/>
              <a:gdLst>
                <a:gd name="connsiteX0" fmla="*/ 311943 w 719137"/>
                <a:gd name="connsiteY0" fmla="*/ 338137 h 640556"/>
                <a:gd name="connsiteX1" fmla="*/ 245268 w 719137"/>
                <a:gd name="connsiteY1" fmla="*/ 259556 h 640556"/>
                <a:gd name="connsiteX2" fmla="*/ 183356 w 719137"/>
                <a:gd name="connsiteY2" fmla="*/ 192881 h 640556"/>
                <a:gd name="connsiteX3" fmla="*/ 121443 w 719137"/>
                <a:gd name="connsiteY3" fmla="*/ 130968 h 640556"/>
                <a:gd name="connsiteX4" fmla="*/ 61912 w 719137"/>
                <a:gd name="connsiteY4" fmla="*/ 78581 h 640556"/>
                <a:gd name="connsiteX5" fmla="*/ 19050 w 719137"/>
                <a:gd name="connsiteY5" fmla="*/ 42862 h 640556"/>
                <a:gd name="connsiteX6" fmla="*/ 0 w 719137"/>
                <a:gd name="connsiteY6" fmla="*/ 21431 h 640556"/>
                <a:gd name="connsiteX7" fmla="*/ 0 w 719137"/>
                <a:gd name="connsiteY7" fmla="*/ 14287 h 640556"/>
                <a:gd name="connsiteX8" fmla="*/ 9525 w 719137"/>
                <a:gd name="connsiteY8" fmla="*/ 4762 h 640556"/>
                <a:gd name="connsiteX9" fmla="*/ 30956 w 719137"/>
                <a:gd name="connsiteY9" fmla="*/ 0 h 640556"/>
                <a:gd name="connsiteX10" fmla="*/ 92868 w 719137"/>
                <a:gd name="connsiteY10" fmla="*/ 11906 h 640556"/>
                <a:gd name="connsiteX11" fmla="*/ 200025 w 719137"/>
                <a:gd name="connsiteY11" fmla="*/ 47625 h 640556"/>
                <a:gd name="connsiteX12" fmla="*/ 307181 w 719137"/>
                <a:gd name="connsiteY12" fmla="*/ 85725 h 640556"/>
                <a:gd name="connsiteX13" fmla="*/ 392906 w 719137"/>
                <a:gd name="connsiteY13" fmla="*/ 121443 h 640556"/>
                <a:gd name="connsiteX14" fmla="*/ 447675 w 719137"/>
                <a:gd name="connsiteY14" fmla="*/ 147637 h 640556"/>
                <a:gd name="connsiteX15" fmla="*/ 509587 w 719137"/>
                <a:gd name="connsiteY15" fmla="*/ 183356 h 640556"/>
                <a:gd name="connsiteX16" fmla="*/ 557212 w 719137"/>
                <a:gd name="connsiteY16" fmla="*/ 214312 h 640556"/>
                <a:gd name="connsiteX17" fmla="*/ 595312 w 719137"/>
                <a:gd name="connsiteY17" fmla="*/ 245268 h 640556"/>
                <a:gd name="connsiteX18" fmla="*/ 623887 w 719137"/>
                <a:gd name="connsiteY18" fmla="*/ 269081 h 640556"/>
                <a:gd name="connsiteX19" fmla="*/ 652462 w 719137"/>
                <a:gd name="connsiteY19" fmla="*/ 302418 h 640556"/>
                <a:gd name="connsiteX20" fmla="*/ 671512 w 719137"/>
                <a:gd name="connsiteY20" fmla="*/ 333375 h 640556"/>
                <a:gd name="connsiteX21" fmla="*/ 690562 w 719137"/>
                <a:gd name="connsiteY21" fmla="*/ 369093 h 640556"/>
                <a:gd name="connsiteX22" fmla="*/ 704850 w 719137"/>
                <a:gd name="connsiteY22" fmla="*/ 411956 h 640556"/>
                <a:gd name="connsiteX23" fmla="*/ 714375 w 719137"/>
                <a:gd name="connsiteY23" fmla="*/ 447675 h 640556"/>
                <a:gd name="connsiteX24" fmla="*/ 719137 w 719137"/>
                <a:gd name="connsiteY24" fmla="*/ 478631 h 640556"/>
                <a:gd name="connsiteX25" fmla="*/ 719137 w 719137"/>
                <a:gd name="connsiteY25" fmla="*/ 504825 h 640556"/>
                <a:gd name="connsiteX26" fmla="*/ 716756 w 719137"/>
                <a:gd name="connsiteY26" fmla="*/ 528637 h 640556"/>
                <a:gd name="connsiteX27" fmla="*/ 704850 w 719137"/>
                <a:gd name="connsiteY27" fmla="*/ 573881 h 640556"/>
                <a:gd name="connsiteX28" fmla="*/ 681037 w 719137"/>
                <a:gd name="connsiteY28" fmla="*/ 614362 h 640556"/>
                <a:gd name="connsiteX29" fmla="*/ 661987 w 719137"/>
                <a:gd name="connsiteY29" fmla="*/ 631031 h 640556"/>
                <a:gd name="connsiteX30" fmla="*/ 628650 w 719137"/>
                <a:gd name="connsiteY30" fmla="*/ 640556 h 640556"/>
                <a:gd name="connsiteX31" fmla="*/ 585787 w 719137"/>
                <a:gd name="connsiteY31" fmla="*/ 638175 h 640556"/>
                <a:gd name="connsiteX32" fmla="*/ 547687 w 719137"/>
                <a:gd name="connsiteY32" fmla="*/ 626268 h 640556"/>
                <a:gd name="connsiteX33" fmla="*/ 519112 w 719137"/>
                <a:gd name="connsiteY33" fmla="*/ 609600 h 640556"/>
                <a:gd name="connsiteX34" fmla="*/ 500062 w 719137"/>
                <a:gd name="connsiteY34" fmla="*/ 588168 h 640556"/>
                <a:gd name="connsiteX35" fmla="*/ 469106 w 719137"/>
                <a:gd name="connsiteY35" fmla="*/ 540543 h 640556"/>
                <a:gd name="connsiteX36" fmla="*/ 411956 w 719137"/>
                <a:gd name="connsiteY36" fmla="*/ 459581 h 640556"/>
                <a:gd name="connsiteX37" fmla="*/ 311943 w 719137"/>
                <a:gd name="connsiteY37" fmla="*/ 338137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7" h="640556">
                  <a:moveTo>
                    <a:pt x="311943" y="338137"/>
                  </a:moveTo>
                  <a:lnTo>
                    <a:pt x="245268" y="259556"/>
                  </a:lnTo>
                  <a:lnTo>
                    <a:pt x="183356" y="192881"/>
                  </a:lnTo>
                  <a:lnTo>
                    <a:pt x="121443" y="130968"/>
                  </a:lnTo>
                  <a:lnTo>
                    <a:pt x="61912" y="78581"/>
                  </a:lnTo>
                  <a:lnTo>
                    <a:pt x="19050" y="42862"/>
                  </a:lnTo>
                  <a:lnTo>
                    <a:pt x="0" y="21431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92868" y="11906"/>
                  </a:lnTo>
                  <a:lnTo>
                    <a:pt x="200025" y="47625"/>
                  </a:lnTo>
                  <a:lnTo>
                    <a:pt x="307181" y="85725"/>
                  </a:lnTo>
                  <a:lnTo>
                    <a:pt x="392906" y="121443"/>
                  </a:lnTo>
                  <a:lnTo>
                    <a:pt x="447675" y="147637"/>
                  </a:lnTo>
                  <a:lnTo>
                    <a:pt x="509587" y="183356"/>
                  </a:lnTo>
                  <a:lnTo>
                    <a:pt x="557212" y="214312"/>
                  </a:lnTo>
                  <a:lnTo>
                    <a:pt x="595312" y="245268"/>
                  </a:lnTo>
                  <a:lnTo>
                    <a:pt x="623887" y="269081"/>
                  </a:lnTo>
                  <a:lnTo>
                    <a:pt x="652462" y="302418"/>
                  </a:lnTo>
                  <a:lnTo>
                    <a:pt x="671512" y="333375"/>
                  </a:lnTo>
                  <a:lnTo>
                    <a:pt x="690562" y="369093"/>
                  </a:lnTo>
                  <a:lnTo>
                    <a:pt x="704850" y="411956"/>
                  </a:lnTo>
                  <a:lnTo>
                    <a:pt x="714375" y="447675"/>
                  </a:lnTo>
                  <a:lnTo>
                    <a:pt x="719137" y="478631"/>
                  </a:lnTo>
                  <a:lnTo>
                    <a:pt x="719137" y="504825"/>
                  </a:lnTo>
                  <a:lnTo>
                    <a:pt x="716756" y="528637"/>
                  </a:lnTo>
                  <a:lnTo>
                    <a:pt x="704850" y="573881"/>
                  </a:lnTo>
                  <a:lnTo>
                    <a:pt x="681037" y="614362"/>
                  </a:lnTo>
                  <a:lnTo>
                    <a:pt x="661987" y="631031"/>
                  </a:lnTo>
                  <a:lnTo>
                    <a:pt x="628650" y="640556"/>
                  </a:lnTo>
                  <a:lnTo>
                    <a:pt x="585787" y="638175"/>
                  </a:lnTo>
                  <a:lnTo>
                    <a:pt x="547687" y="626268"/>
                  </a:lnTo>
                  <a:lnTo>
                    <a:pt x="519112" y="609600"/>
                  </a:lnTo>
                  <a:lnTo>
                    <a:pt x="500062" y="588168"/>
                  </a:lnTo>
                  <a:lnTo>
                    <a:pt x="469106" y="540543"/>
                  </a:lnTo>
                  <a:lnTo>
                    <a:pt x="411956" y="459581"/>
                  </a:lnTo>
                  <a:lnTo>
                    <a:pt x="311943" y="3381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665AD33D-E7C4-4513-B171-9E8E3F7F979B}"/>
                </a:ext>
              </a:extLst>
            </p:cNvPr>
            <p:cNvSpPr/>
            <p:nvPr/>
          </p:nvSpPr>
          <p:spPr>
            <a:xfrm>
              <a:off x="6677026" y="1571626"/>
              <a:ext cx="817563" cy="798513"/>
            </a:xfrm>
            <a:custGeom>
              <a:avLst/>
              <a:gdLst>
                <a:gd name="connsiteX0" fmla="*/ 488156 w 816769"/>
                <a:gd name="connsiteY0" fmla="*/ 500063 h 797719"/>
                <a:gd name="connsiteX1" fmla="*/ 600075 w 816769"/>
                <a:gd name="connsiteY1" fmla="*/ 428625 h 797719"/>
                <a:gd name="connsiteX2" fmla="*/ 671513 w 816769"/>
                <a:gd name="connsiteY2" fmla="*/ 385763 h 797719"/>
                <a:gd name="connsiteX3" fmla="*/ 707231 w 816769"/>
                <a:gd name="connsiteY3" fmla="*/ 364331 h 797719"/>
                <a:gd name="connsiteX4" fmla="*/ 738188 w 816769"/>
                <a:gd name="connsiteY4" fmla="*/ 357188 h 797719"/>
                <a:gd name="connsiteX5" fmla="*/ 773906 w 816769"/>
                <a:gd name="connsiteY5" fmla="*/ 347663 h 797719"/>
                <a:gd name="connsiteX6" fmla="*/ 797719 w 816769"/>
                <a:gd name="connsiteY6" fmla="*/ 338138 h 797719"/>
                <a:gd name="connsiteX7" fmla="*/ 814388 w 816769"/>
                <a:gd name="connsiteY7" fmla="*/ 321469 h 797719"/>
                <a:gd name="connsiteX8" fmla="*/ 816769 w 816769"/>
                <a:gd name="connsiteY8" fmla="*/ 307181 h 797719"/>
                <a:gd name="connsiteX9" fmla="*/ 812006 w 816769"/>
                <a:gd name="connsiteY9" fmla="*/ 280988 h 797719"/>
                <a:gd name="connsiteX10" fmla="*/ 795338 w 816769"/>
                <a:gd name="connsiteY10" fmla="*/ 252413 h 797719"/>
                <a:gd name="connsiteX11" fmla="*/ 747713 w 816769"/>
                <a:gd name="connsiteY11" fmla="*/ 202406 h 797719"/>
                <a:gd name="connsiteX12" fmla="*/ 676275 w 816769"/>
                <a:gd name="connsiteY12" fmla="*/ 142875 h 797719"/>
                <a:gd name="connsiteX13" fmla="*/ 616744 w 816769"/>
                <a:gd name="connsiteY13" fmla="*/ 102394 h 797719"/>
                <a:gd name="connsiteX14" fmla="*/ 552450 w 816769"/>
                <a:gd name="connsiteY14" fmla="*/ 69056 h 797719"/>
                <a:gd name="connsiteX15" fmla="*/ 478631 w 816769"/>
                <a:gd name="connsiteY15" fmla="*/ 33338 h 797719"/>
                <a:gd name="connsiteX16" fmla="*/ 407194 w 816769"/>
                <a:gd name="connsiteY16" fmla="*/ 9525 h 797719"/>
                <a:gd name="connsiteX17" fmla="*/ 361950 w 816769"/>
                <a:gd name="connsiteY17" fmla="*/ 0 h 797719"/>
                <a:gd name="connsiteX18" fmla="*/ 340519 w 816769"/>
                <a:gd name="connsiteY18" fmla="*/ 0 h 797719"/>
                <a:gd name="connsiteX19" fmla="*/ 328613 w 816769"/>
                <a:gd name="connsiteY19" fmla="*/ 4763 h 797719"/>
                <a:gd name="connsiteX20" fmla="*/ 330994 w 816769"/>
                <a:gd name="connsiteY20" fmla="*/ 21431 h 797719"/>
                <a:gd name="connsiteX21" fmla="*/ 352425 w 816769"/>
                <a:gd name="connsiteY21" fmla="*/ 50006 h 797719"/>
                <a:gd name="connsiteX22" fmla="*/ 376238 w 816769"/>
                <a:gd name="connsiteY22" fmla="*/ 78581 h 797719"/>
                <a:gd name="connsiteX23" fmla="*/ 400050 w 816769"/>
                <a:gd name="connsiteY23" fmla="*/ 104775 h 797719"/>
                <a:gd name="connsiteX24" fmla="*/ 409575 w 816769"/>
                <a:gd name="connsiteY24" fmla="*/ 121444 h 797719"/>
                <a:gd name="connsiteX25" fmla="*/ 416719 w 816769"/>
                <a:gd name="connsiteY25" fmla="*/ 140494 h 797719"/>
                <a:gd name="connsiteX26" fmla="*/ 419100 w 816769"/>
                <a:gd name="connsiteY26" fmla="*/ 145256 h 797719"/>
                <a:gd name="connsiteX27" fmla="*/ 426244 w 816769"/>
                <a:gd name="connsiteY27" fmla="*/ 178594 h 797719"/>
                <a:gd name="connsiteX28" fmla="*/ 426244 w 816769"/>
                <a:gd name="connsiteY28" fmla="*/ 204788 h 797719"/>
                <a:gd name="connsiteX29" fmla="*/ 407194 w 816769"/>
                <a:gd name="connsiteY29" fmla="*/ 245269 h 797719"/>
                <a:gd name="connsiteX30" fmla="*/ 357188 w 816769"/>
                <a:gd name="connsiteY30" fmla="*/ 342900 h 797719"/>
                <a:gd name="connsiteX31" fmla="*/ 271463 w 816769"/>
                <a:gd name="connsiteY31" fmla="*/ 466725 h 797719"/>
                <a:gd name="connsiteX32" fmla="*/ 171450 w 816769"/>
                <a:gd name="connsiteY32" fmla="*/ 585788 h 797719"/>
                <a:gd name="connsiteX33" fmla="*/ 40481 w 816769"/>
                <a:gd name="connsiteY33" fmla="*/ 716756 h 797719"/>
                <a:gd name="connsiteX34" fmla="*/ 11906 w 816769"/>
                <a:gd name="connsiteY34" fmla="*/ 747713 h 797719"/>
                <a:gd name="connsiteX35" fmla="*/ 2381 w 816769"/>
                <a:gd name="connsiteY35" fmla="*/ 762000 h 797719"/>
                <a:gd name="connsiteX36" fmla="*/ 0 w 816769"/>
                <a:gd name="connsiteY36" fmla="*/ 776288 h 797719"/>
                <a:gd name="connsiteX37" fmla="*/ 2381 w 816769"/>
                <a:gd name="connsiteY37" fmla="*/ 792956 h 797719"/>
                <a:gd name="connsiteX38" fmla="*/ 16669 w 816769"/>
                <a:gd name="connsiteY38" fmla="*/ 797719 h 797719"/>
                <a:gd name="connsiteX39" fmla="*/ 38100 w 816769"/>
                <a:gd name="connsiteY39" fmla="*/ 792956 h 797719"/>
                <a:gd name="connsiteX40" fmla="*/ 69056 w 816769"/>
                <a:gd name="connsiteY40" fmla="*/ 781050 h 797719"/>
                <a:gd name="connsiteX41" fmla="*/ 140494 w 816769"/>
                <a:gd name="connsiteY41" fmla="*/ 726281 h 797719"/>
                <a:gd name="connsiteX42" fmla="*/ 228600 w 816769"/>
                <a:gd name="connsiteY42" fmla="*/ 669131 h 797719"/>
                <a:gd name="connsiteX43" fmla="*/ 352425 w 816769"/>
                <a:gd name="connsiteY43" fmla="*/ 583406 h 797719"/>
                <a:gd name="connsiteX44" fmla="*/ 488156 w 816769"/>
                <a:gd name="connsiteY44" fmla="*/ 500063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16769" h="797719">
                  <a:moveTo>
                    <a:pt x="488156" y="500063"/>
                  </a:moveTo>
                  <a:lnTo>
                    <a:pt x="600075" y="428625"/>
                  </a:lnTo>
                  <a:lnTo>
                    <a:pt x="671513" y="385763"/>
                  </a:lnTo>
                  <a:lnTo>
                    <a:pt x="707231" y="364331"/>
                  </a:lnTo>
                  <a:lnTo>
                    <a:pt x="738188" y="357188"/>
                  </a:lnTo>
                  <a:lnTo>
                    <a:pt x="773906" y="347663"/>
                  </a:lnTo>
                  <a:lnTo>
                    <a:pt x="797719" y="338138"/>
                  </a:lnTo>
                  <a:lnTo>
                    <a:pt x="814388" y="321469"/>
                  </a:lnTo>
                  <a:lnTo>
                    <a:pt x="816769" y="307181"/>
                  </a:lnTo>
                  <a:lnTo>
                    <a:pt x="812006" y="280988"/>
                  </a:lnTo>
                  <a:lnTo>
                    <a:pt x="795338" y="252413"/>
                  </a:lnTo>
                  <a:lnTo>
                    <a:pt x="747713" y="202406"/>
                  </a:lnTo>
                  <a:lnTo>
                    <a:pt x="676275" y="142875"/>
                  </a:lnTo>
                  <a:lnTo>
                    <a:pt x="616744" y="102394"/>
                  </a:lnTo>
                  <a:lnTo>
                    <a:pt x="552450" y="69056"/>
                  </a:lnTo>
                  <a:lnTo>
                    <a:pt x="478631" y="33338"/>
                  </a:lnTo>
                  <a:lnTo>
                    <a:pt x="407194" y="9525"/>
                  </a:lnTo>
                  <a:lnTo>
                    <a:pt x="361950" y="0"/>
                  </a:lnTo>
                  <a:lnTo>
                    <a:pt x="340519" y="0"/>
                  </a:lnTo>
                  <a:lnTo>
                    <a:pt x="328613" y="4763"/>
                  </a:lnTo>
                  <a:lnTo>
                    <a:pt x="330994" y="21431"/>
                  </a:lnTo>
                  <a:lnTo>
                    <a:pt x="352425" y="50006"/>
                  </a:lnTo>
                  <a:lnTo>
                    <a:pt x="376238" y="78581"/>
                  </a:lnTo>
                  <a:lnTo>
                    <a:pt x="400050" y="104775"/>
                  </a:lnTo>
                  <a:lnTo>
                    <a:pt x="409575" y="121444"/>
                  </a:lnTo>
                  <a:lnTo>
                    <a:pt x="416719" y="140494"/>
                  </a:lnTo>
                  <a:lnTo>
                    <a:pt x="419100" y="145256"/>
                  </a:lnTo>
                  <a:lnTo>
                    <a:pt x="426244" y="178594"/>
                  </a:lnTo>
                  <a:lnTo>
                    <a:pt x="426244" y="204788"/>
                  </a:lnTo>
                  <a:lnTo>
                    <a:pt x="407194" y="245269"/>
                  </a:lnTo>
                  <a:lnTo>
                    <a:pt x="357188" y="342900"/>
                  </a:lnTo>
                  <a:lnTo>
                    <a:pt x="271463" y="466725"/>
                  </a:lnTo>
                  <a:lnTo>
                    <a:pt x="171450" y="585788"/>
                  </a:lnTo>
                  <a:lnTo>
                    <a:pt x="40481" y="716756"/>
                  </a:lnTo>
                  <a:lnTo>
                    <a:pt x="11906" y="747713"/>
                  </a:lnTo>
                  <a:lnTo>
                    <a:pt x="2381" y="762000"/>
                  </a:lnTo>
                  <a:lnTo>
                    <a:pt x="0" y="776288"/>
                  </a:lnTo>
                  <a:lnTo>
                    <a:pt x="2381" y="792956"/>
                  </a:lnTo>
                  <a:lnTo>
                    <a:pt x="16669" y="797719"/>
                  </a:lnTo>
                  <a:lnTo>
                    <a:pt x="38100" y="792956"/>
                  </a:lnTo>
                  <a:lnTo>
                    <a:pt x="69056" y="781050"/>
                  </a:lnTo>
                  <a:lnTo>
                    <a:pt x="140494" y="726281"/>
                  </a:lnTo>
                  <a:lnTo>
                    <a:pt x="228600" y="669131"/>
                  </a:lnTo>
                  <a:lnTo>
                    <a:pt x="352425" y="583406"/>
                  </a:lnTo>
                  <a:lnTo>
                    <a:pt x="488156" y="5000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00D509C2-3EB8-4104-9458-95F859CD7CD5}"/>
                </a:ext>
              </a:extLst>
            </p:cNvPr>
            <p:cNvSpPr/>
            <p:nvPr/>
          </p:nvSpPr>
          <p:spPr>
            <a:xfrm>
              <a:off x="3903664" y="2571751"/>
              <a:ext cx="358775" cy="1171575"/>
            </a:xfrm>
            <a:custGeom>
              <a:avLst/>
              <a:gdLst>
                <a:gd name="connsiteX0" fmla="*/ 357187 w 359569"/>
                <a:gd name="connsiteY0" fmla="*/ 421481 h 1171575"/>
                <a:gd name="connsiteX1" fmla="*/ 354806 w 359569"/>
                <a:gd name="connsiteY1" fmla="*/ 342900 h 1171575"/>
                <a:gd name="connsiteX2" fmla="*/ 335756 w 359569"/>
                <a:gd name="connsiteY2" fmla="*/ 200025 h 1171575"/>
                <a:gd name="connsiteX3" fmla="*/ 328612 w 359569"/>
                <a:gd name="connsiteY3" fmla="*/ 178594 h 1171575"/>
                <a:gd name="connsiteX4" fmla="*/ 288131 w 359569"/>
                <a:gd name="connsiteY4" fmla="*/ 121444 h 1171575"/>
                <a:gd name="connsiteX5" fmla="*/ 233362 w 359569"/>
                <a:gd name="connsiteY5" fmla="*/ 54769 h 1171575"/>
                <a:gd name="connsiteX6" fmla="*/ 192881 w 359569"/>
                <a:gd name="connsiteY6" fmla="*/ 21431 h 1171575"/>
                <a:gd name="connsiteX7" fmla="*/ 150019 w 359569"/>
                <a:gd name="connsiteY7" fmla="*/ 0 h 1171575"/>
                <a:gd name="connsiteX8" fmla="*/ 126206 w 359569"/>
                <a:gd name="connsiteY8" fmla="*/ 0 h 1171575"/>
                <a:gd name="connsiteX9" fmla="*/ 119062 w 359569"/>
                <a:gd name="connsiteY9" fmla="*/ 11906 h 1171575"/>
                <a:gd name="connsiteX10" fmla="*/ 121444 w 359569"/>
                <a:gd name="connsiteY10" fmla="*/ 28575 h 1171575"/>
                <a:gd name="connsiteX11" fmla="*/ 128587 w 359569"/>
                <a:gd name="connsiteY11" fmla="*/ 47625 h 1171575"/>
                <a:gd name="connsiteX12" fmla="*/ 154781 w 359569"/>
                <a:gd name="connsiteY12" fmla="*/ 92869 h 1171575"/>
                <a:gd name="connsiteX13" fmla="*/ 176212 w 359569"/>
                <a:gd name="connsiteY13" fmla="*/ 140494 h 1171575"/>
                <a:gd name="connsiteX14" fmla="*/ 192881 w 359569"/>
                <a:gd name="connsiteY14" fmla="*/ 190500 h 1171575"/>
                <a:gd name="connsiteX15" fmla="*/ 200025 w 359569"/>
                <a:gd name="connsiteY15" fmla="*/ 221456 h 1171575"/>
                <a:gd name="connsiteX16" fmla="*/ 204787 w 359569"/>
                <a:gd name="connsiteY16" fmla="*/ 264319 h 1171575"/>
                <a:gd name="connsiteX17" fmla="*/ 204787 w 359569"/>
                <a:gd name="connsiteY17" fmla="*/ 321469 h 1171575"/>
                <a:gd name="connsiteX18" fmla="*/ 197644 w 359569"/>
                <a:gd name="connsiteY18" fmla="*/ 388144 h 1171575"/>
                <a:gd name="connsiteX19" fmla="*/ 180975 w 359569"/>
                <a:gd name="connsiteY19" fmla="*/ 452438 h 1171575"/>
                <a:gd name="connsiteX20" fmla="*/ 161925 w 359569"/>
                <a:gd name="connsiteY20" fmla="*/ 511969 h 1171575"/>
                <a:gd name="connsiteX21" fmla="*/ 126206 w 359569"/>
                <a:gd name="connsiteY21" fmla="*/ 597694 h 1171575"/>
                <a:gd name="connsiteX22" fmla="*/ 95250 w 359569"/>
                <a:gd name="connsiteY22" fmla="*/ 664369 h 1171575"/>
                <a:gd name="connsiteX23" fmla="*/ 64294 w 359569"/>
                <a:gd name="connsiteY23" fmla="*/ 723900 h 1171575"/>
                <a:gd name="connsiteX24" fmla="*/ 7144 w 359569"/>
                <a:gd name="connsiteY24" fmla="*/ 819150 h 1171575"/>
                <a:gd name="connsiteX25" fmla="*/ 0 w 359569"/>
                <a:gd name="connsiteY25" fmla="*/ 838200 h 1171575"/>
                <a:gd name="connsiteX26" fmla="*/ 0 w 359569"/>
                <a:gd name="connsiteY26" fmla="*/ 876300 h 1171575"/>
                <a:gd name="connsiteX27" fmla="*/ 2381 w 359569"/>
                <a:gd name="connsiteY27" fmla="*/ 916781 h 1171575"/>
                <a:gd name="connsiteX28" fmla="*/ 7144 w 359569"/>
                <a:gd name="connsiteY28" fmla="*/ 954881 h 1171575"/>
                <a:gd name="connsiteX29" fmla="*/ 21431 w 359569"/>
                <a:gd name="connsiteY29" fmla="*/ 1019175 h 1171575"/>
                <a:gd name="connsiteX30" fmla="*/ 40481 w 359569"/>
                <a:gd name="connsiteY30" fmla="*/ 1076325 h 1171575"/>
                <a:gd name="connsiteX31" fmla="*/ 69056 w 359569"/>
                <a:gd name="connsiteY31" fmla="*/ 1131094 h 1171575"/>
                <a:gd name="connsiteX32" fmla="*/ 85725 w 359569"/>
                <a:gd name="connsiteY32" fmla="*/ 1152525 h 1171575"/>
                <a:gd name="connsiteX33" fmla="*/ 102394 w 359569"/>
                <a:gd name="connsiteY33" fmla="*/ 1164431 h 1171575"/>
                <a:gd name="connsiteX34" fmla="*/ 116681 w 359569"/>
                <a:gd name="connsiteY34" fmla="*/ 1169194 h 1171575"/>
                <a:gd name="connsiteX35" fmla="*/ 133350 w 359569"/>
                <a:gd name="connsiteY35" fmla="*/ 1171575 h 1171575"/>
                <a:gd name="connsiteX36" fmla="*/ 161925 w 359569"/>
                <a:gd name="connsiteY36" fmla="*/ 1162050 h 1171575"/>
                <a:gd name="connsiteX37" fmla="*/ 190500 w 359569"/>
                <a:gd name="connsiteY37" fmla="*/ 1135856 h 1171575"/>
                <a:gd name="connsiteX38" fmla="*/ 233362 w 359569"/>
                <a:gd name="connsiteY38" fmla="*/ 1088231 h 1171575"/>
                <a:gd name="connsiteX39" fmla="*/ 254794 w 359569"/>
                <a:gd name="connsiteY39" fmla="*/ 1057275 h 1171575"/>
                <a:gd name="connsiteX40" fmla="*/ 271462 w 359569"/>
                <a:gd name="connsiteY40" fmla="*/ 1019175 h 1171575"/>
                <a:gd name="connsiteX41" fmla="*/ 290512 w 359569"/>
                <a:gd name="connsiteY41" fmla="*/ 962025 h 1171575"/>
                <a:gd name="connsiteX42" fmla="*/ 309562 w 359569"/>
                <a:gd name="connsiteY42" fmla="*/ 892969 h 1171575"/>
                <a:gd name="connsiteX43" fmla="*/ 330994 w 359569"/>
                <a:gd name="connsiteY43" fmla="*/ 783431 h 1171575"/>
                <a:gd name="connsiteX44" fmla="*/ 345281 w 359569"/>
                <a:gd name="connsiteY44" fmla="*/ 692944 h 1171575"/>
                <a:gd name="connsiteX45" fmla="*/ 357187 w 359569"/>
                <a:gd name="connsiteY45" fmla="*/ 592931 h 1171575"/>
                <a:gd name="connsiteX46" fmla="*/ 359569 w 359569"/>
                <a:gd name="connsiteY46" fmla="*/ 521494 h 1171575"/>
                <a:gd name="connsiteX47" fmla="*/ 357187 w 359569"/>
                <a:gd name="connsiteY47" fmla="*/ 42148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9569" h="1171575">
                  <a:moveTo>
                    <a:pt x="357187" y="421481"/>
                  </a:moveTo>
                  <a:cubicBezTo>
                    <a:pt x="356393" y="395287"/>
                    <a:pt x="355600" y="369094"/>
                    <a:pt x="354806" y="342900"/>
                  </a:cubicBezTo>
                  <a:lnTo>
                    <a:pt x="335756" y="200025"/>
                  </a:lnTo>
                  <a:lnTo>
                    <a:pt x="328612" y="178594"/>
                  </a:lnTo>
                  <a:lnTo>
                    <a:pt x="288131" y="121444"/>
                  </a:lnTo>
                  <a:lnTo>
                    <a:pt x="233362" y="54769"/>
                  </a:lnTo>
                  <a:lnTo>
                    <a:pt x="192881" y="21431"/>
                  </a:lnTo>
                  <a:lnTo>
                    <a:pt x="150019" y="0"/>
                  </a:lnTo>
                  <a:lnTo>
                    <a:pt x="126206" y="0"/>
                  </a:lnTo>
                  <a:lnTo>
                    <a:pt x="119062" y="11906"/>
                  </a:lnTo>
                  <a:lnTo>
                    <a:pt x="121444" y="28575"/>
                  </a:lnTo>
                  <a:lnTo>
                    <a:pt x="128587" y="47625"/>
                  </a:lnTo>
                  <a:lnTo>
                    <a:pt x="154781" y="92869"/>
                  </a:lnTo>
                  <a:lnTo>
                    <a:pt x="176212" y="140494"/>
                  </a:lnTo>
                  <a:lnTo>
                    <a:pt x="192881" y="190500"/>
                  </a:lnTo>
                  <a:lnTo>
                    <a:pt x="200025" y="221456"/>
                  </a:lnTo>
                  <a:lnTo>
                    <a:pt x="204787" y="264319"/>
                  </a:lnTo>
                  <a:lnTo>
                    <a:pt x="204787" y="321469"/>
                  </a:lnTo>
                  <a:lnTo>
                    <a:pt x="197644" y="388144"/>
                  </a:lnTo>
                  <a:lnTo>
                    <a:pt x="180975" y="452438"/>
                  </a:lnTo>
                  <a:lnTo>
                    <a:pt x="161925" y="511969"/>
                  </a:lnTo>
                  <a:lnTo>
                    <a:pt x="126206" y="597694"/>
                  </a:lnTo>
                  <a:lnTo>
                    <a:pt x="95250" y="664369"/>
                  </a:lnTo>
                  <a:lnTo>
                    <a:pt x="64294" y="723900"/>
                  </a:lnTo>
                  <a:lnTo>
                    <a:pt x="7144" y="819150"/>
                  </a:lnTo>
                  <a:lnTo>
                    <a:pt x="0" y="838200"/>
                  </a:lnTo>
                  <a:lnTo>
                    <a:pt x="0" y="876300"/>
                  </a:lnTo>
                  <a:lnTo>
                    <a:pt x="2381" y="916781"/>
                  </a:lnTo>
                  <a:lnTo>
                    <a:pt x="7144" y="954881"/>
                  </a:lnTo>
                  <a:lnTo>
                    <a:pt x="21431" y="1019175"/>
                  </a:lnTo>
                  <a:lnTo>
                    <a:pt x="40481" y="1076325"/>
                  </a:lnTo>
                  <a:lnTo>
                    <a:pt x="69056" y="1131094"/>
                  </a:lnTo>
                  <a:lnTo>
                    <a:pt x="85725" y="1152525"/>
                  </a:lnTo>
                  <a:lnTo>
                    <a:pt x="102394" y="1164431"/>
                  </a:lnTo>
                  <a:lnTo>
                    <a:pt x="116681" y="1169194"/>
                  </a:lnTo>
                  <a:lnTo>
                    <a:pt x="133350" y="1171575"/>
                  </a:lnTo>
                  <a:lnTo>
                    <a:pt x="161925" y="1162050"/>
                  </a:lnTo>
                  <a:lnTo>
                    <a:pt x="190500" y="1135856"/>
                  </a:lnTo>
                  <a:lnTo>
                    <a:pt x="233362" y="1088231"/>
                  </a:lnTo>
                  <a:lnTo>
                    <a:pt x="254794" y="1057275"/>
                  </a:lnTo>
                  <a:lnTo>
                    <a:pt x="271462" y="1019175"/>
                  </a:lnTo>
                  <a:lnTo>
                    <a:pt x="290512" y="962025"/>
                  </a:lnTo>
                  <a:lnTo>
                    <a:pt x="309562" y="892969"/>
                  </a:lnTo>
                  <a:lnTo>
                    <a:pt x="330994" y="783431"/>
                  </a:lnTo>
                  <a:lnTo>
                    <a:pt x="345281" y="692944"/>
                  </a:lnTo>
                  <a:lnTo>
                    <a:pt x="357187" y="592931"/>
                  </a:lnTo>
                  <a:lnTo>
                    <a:pt x="359569" y="521494"/>
                  </a:lnTo>
                  <a:lnTo>
                    <a:pt x="357187" y="4214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5">
              <a:extLst>
                <a:ext uri="{FF2B5EF4-FFF2-40B4-BE49-F238E27FC236}">
                  <a16:creationId xmlns:a16="http://schemas.microsoft.com/office/drawing/2014/main" id="{5EC5CF38-FCF0-44AA-B4A2-B97580330928}"/>
                </a:ext>
              </a:extLst>
            </p:cNvPr>
            <p:cNvSpPr/>
            <p:nvPr/>
          </p:nvSpPr>
          <p:spPr>
            <a:xfrm>
              <a:off x="4929188" y="3306763"/>
              <a:ext cx="444500" cy="1084262"/>
            </a:xfrm>
            <a:custGeom>
              <a:avLst/>
              <a:gdLst>
                <a:gd name="connsiteX0" fmla="*/ 371475 w 445293"/>
                <a:gd name="connsiteY0" fmla="*/ 395288 h 1083469"/>
                <a:gd name="connsiteX1" fmla="*/ 345281 w 445293"/>
                <a:gd name="connsiteY1" fmla="*/ 257175 h 1083469"/>
                <a:gd name="connsiteX2" fmla="*/ 330993 w 445293"/>
                <a:gd name="connsiteY2" fmla="*/ 183357 h 1083469"/>
                <a:gd name="connsiteX3" fmla="*/ 307181 w 445293"/>
                <a:gd name="connsiteY3" fmla="*/ 57150 h 1083469"/>
                <a:gd name="connsiteX4" fmla="*/ 266700 w 445293"/>
                <a:gd name="connsiteY4" fmla="*/ 42863 h 1083469"/>
                <a:gd name="connsiteX5" fmla="*/ 216693 w 445293"/>
                <a:gd name="connsiteY5" fmla="*/ 30957 h 1083469"/>
                <a:gd name="connsiteX6" fmla="*/ 173831 w 445293"/>
                <a:gd name="connsiteY6" fmla="*/ 21432 h 1083469"/>
                <a:gd name="connsiteX7" fmla="*/ 130968 w 445293"/>
                <a:gd name="connsiteY7" fmla="*/ 14288 h 1083469"/>
                <a:gd name="connsiteX8" fmla="*/ 95250 w 445293"/>
                <a:gd name="connsiteY8" fmla="*/ 11907 h 1083469"/>
                <a:gd name="connsiteX9" fmla="*/ 57150 w 445293"/>
                <a:gd name="connsiteY9" fmla="*/ 4763 h 1083469"/>
                <a:gd name="connsiteX10" fmla="*/ 38100 w 445293"/>
                <a:gd name="connsiteY10" fmla="*/ 0 h 1083469"/>
                <a:gd name="connsiteX11" fmla="*/ 19050 w 445293"/>
                <a:gd name="connsiteY11" fmla="*/ 0 h 1083469"/>
                <a:gd name="connsiteX12" fmla="*/ 4762 w 445293"/>
                <a:gd name="connsiteY12" fmla="*/ 4763 h 1083469"/>
                <a:gd name="connsiteX13" fmla="*/ 0 w 445293"/>
                <a:gd name="connsiteY13" fmla="*/ 9525 h 1083469"/>
                <a:gd name="connsiteX14" fmla="*/ 0 w 445293"/>
                <a:gd name="connsiteY14" fmla="*/ 23813 h 1083469"/>
                <a:gd name="connsiteX15" fmla="*/ 16668 w 445293"/>
                <a:gd name="connsiteY15" fmla="*/ 47625 h 1083469"/>
                <a:gd name="connsiteX16" fmla="*/ 35718 w 445293"/>
                <a:gd name="connsiteY16" fmla="*/ 69057 h 1083469"/>
                <a:gd name="connsiteX17" fmla="*/ 52387 w 445293"/>
                <a:gd name="connsiteY17" fmla="*/ 88107 h 1083469"/>
                <a:gd name="connsiteX18" fmla="*/ 78581 w 445293"/>
                <a:gd name="connsiteY18" fmla="*/ 123825 h 1083469"/>
                <a:gd name="connsiteX19" fmla="*/ 104775 w 445293"/>
                <a:gd name="connsiteY19" fmla="*/ 166688 h 1083469"/>
                <a:gd name="connsiteX20" fmla="*/ 128587 w 445293"/>
                <a:gd name="connsiteY20" fmla="*/ 216694 h 1083469"/>
                <a:gd name="connsiteX21" fmla="*/ 147637 w 445293"/>
                <a:gd name="connsiteY21" fmla="*/ 269082 h 1083469"/>
                <a:gd name="connsiteX22" fmla="*/ 166687 w 445293"/>
                <a:gd name="connsiteY22" fmla="*/ 347663 h 1083469"/>
                <a:gd name="connsiteX23" fmla="*/ 180975 w 445293"/>
                <a:gd name="connsiteY23" fmla="*/ 450057 h 1083469"/>
                <a:gd name="connsiteX24" fmla="*/ 192881 w 445293"/>
                <a:gd name="connsiteY24" fmla="*/ 550069 h 1083469"/>
                <a:gd name="connsiteX25" fmla="*/ 204787 w 445293"/>
                <a:gd name="connsiteY25" fmla="*/ 661988 h 1083469"/>
                <a:gd name="connsiteX26" fmla="*/ 216693 w 445293"/>
                <a:gd name="connsiteY26" fmla="*/ 819150 h 1083469"/>
                <a:gd name="connsiteX27" fmla="*/ 221456 w 445293"/>
                <a:gd name="connsiteY27" fmla="*/ 897732 h 1083469"/>
                <a:gd name="connsiteX28" fmla="*/ 228600 w 445293"/>
                <a:gd name="connsiteY28" fmla="*/ 933450 h 1083469"/>
                <a:gd name="connsiteX29" fmla="*/ 250031 w 445293"/>
                <a:gd name="connsiteY29" fmla="*/ 985838 h 1083469"/>
                <a:gd name="connsiteX30" fmla="*/ 276225 w 445293"/>
                <a:gd name="connsiteY30" fmla="*/ 1033463 h 1083469"/>
                <a:gd name="connsiteX31" fmla="*/ 297656 w 445293"/>
                <a:gd name="connsiteY31" fmla="*/ 1062038 h 1083469"/>
                <a:gd name="connsiteX32" fmla="*/ 316706 w 445293"/>
                <a:gd name="connsiteY32" fmla="*/ 1078707 h 1083469"/>
                <a:gd name="connsiteX33" fmla="*/ 333375 w 445293"/>
                <a:gd name="connsiteY33" fmla="*/ 1083469 h 1083469"/>
                <a:gd name="connsiteX34" fmla="*/ 354806 w 445293"/>
                <a:gd name="connsiteY34" fmla="*/ 1076325 h 1083469"/>
                <a:gd name="connsiteX35" fmla="*/ 385762 w 445293"/>
                <a:gd name="connsiteY35" fmla="*/ 1050132 h 1083469"/>
                <a:gd name="connsiteX36" fmla="*/ 407193 w 445293"/>
                <a:gd name="connsiteY36" fmla="*/ 1021557 h 1083469"/>
                <a:gd name="connsiteX37" fmla="*/ 426243 w 445293"/>
                <a:gd name="connsiteY37" fmla="*/ 985838 h 1083469"/>
                <a:gd name="connsiteX38" fmla="*/ 440531 w 445293"/>
                <a:gd name="connsiteY38" fmla="*/ 957263 h 1083469"/>
                <a:gd name="connsiteX39" fmla="*/ 445293 w 445293"/>
                <a:gd name="connsiteY39" fmla="*/ 923925 h 1083469"/>
                <a:gd name="connsiteX40" fmla="*/ 421481 w 445293"/>
                <a:gd name="connsiteY40" fmla="*/ 773907 h 1083469"/>
                <a:gd name="connsiteX41" fmla="*/ 402431 w 445293"/>
                <a:gd name="connsiteY41" fmla="*/ 588169 h 1083469"/>
                <a:gd name="connsiteX42" fmla="*/ 371475 w 445293"/>
                <a:gd name="connsiteY42" fmla="*/ 3952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5293" h="1083469">
                  <a:moveTo>
                    <a:pt x="371475" y="395288"/>
                  </a:moveTo>
                  <a:lnTo>
                    <a:pt x="345281" y="257175"/>
                  </a:lnTo>
                  <a:lnTo>
                    <a:pt x="330993" y="183357"/>
                  </a:lnTo>
                  <a:lnTo>
                    <a:pt x="307181" y="57150"/>
                  </a:lnTo>
                  <a:lnTo>
                    <a:pt x="266700" y="42863"/>
                  </a:lnTo>
                  <a:lnTo>
                    <a:pt x="216693" y="30957"/>
                  </a:lnTo>
                  <a:lnTo>
                    <a:pt x="173831" y="21432"/>
                  </a:lnTo>
                  <a:lnTo>
                    <a:pt x="130968" y="14288"/>
                  </a:lnTo>
                  <a:lnTo>
                    <a:pt x="95250" y="11907"/>
                  </a:lnTo>
                  <a:lnTo>
                    <a:pt x="57150" y="4763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16668" y="47625"/>
                  </a:lnTo>
                  <a:lnTo>
                    <a:pt x="35718" y="69057"/>
                  </a:lnTo>
                  <a:lnTo>
                    <a:pt x="52387" y="88107"/>
                  </a:lnTo>
                  <a:lnTo>
                    <a:pt x="78581" y="123825"/>
                  </a:lnTo>
                  <a:lnTo>
                    <a:pt x="104775" y="166688"/>
                  </a:lnTo>
                  <a:lnTo>
                    <a:pt x="128587" y="216694"/>
                  </a:lnTo>
                  <a:lnTo>
                    <a:pt x="147637" y="269082"/>
                  </a:lnTo>
                  <a:lnTo>
                    <a:pt x="166687" y="347663"/>
                  </a:lnTo>
                  <a:lnTo>
                    <a:pt x="180975" y="450057"/>
                  </a:lnTo>
                  <a:lnTo>
                    <a:pt x="192881" y="550069"/>
                  </a:lnTo>
                  <a:lnTo>
                    <a:pt x="204787" y="661988"/>
                  </a:lnTo>
                  <a:lnTo>
                    <a:pt x="216693" y="819150"/>
                  </a:lnTo>
                  <a:lnTo>
                    <a:pt x="221456" y="897732"/>
                  </a:lnTo>
                  <a:lnTo>
                    <a:pt x="228600" y="933450"/>
                  </a:lnTo>
                  <a:lnTo>
                    <a:pt x="250031" y="985838"/>
                  </a:lnTo>
                  <a:lnTo>
                    <a:pt x="276225" y="1033463"/>
                  </a:lnTo>
                  <a:lnTo>
                    <a:pt x="297656" y="1062038"/>
                  </a:lnTo>
                  <a:lnTo>
                    <a:pt x="316706" y="1078707"/>
                  </a:lnTo>
                  <a:lnTo>
                    <a:pt x="333375" y="1083469"/>
                  </a:lnTo>
                  <a:lnTo>
                    <a:pt x="354806" y="1076325"/>
                  </a:lnTo>
                  <a:lnTo>
                    <a:pt x="385762" y="1050132"/>
                  </a:lnTo>
                  <a:lnTo>
                    <a:pt x="407193" y="1021557"/>
                  </a:lnTo>
                  <a:lnTo>
                    <a:pt x="426243" y="985838"/>
                  </a:lnTo>
                  <a:lnTo>
                    <a:pt x="440531" y="957263"/>
                  </a:lnTo>
                  <a:lnTo>
                    <a:pt x="445293" y="923925"/>
                  </a:lnTo>
                  <a:lnTo>
                    <a:pt x="421481" y="773907"/>
                  </a:lnTo>
                  <a:lnTo>
                    <a:pt x="402431" y="588169"/>
                  </a:lnTo>
                  <a:lnTo>
                    <a:pt x="371475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79C94FF8-EF66-4E24-8AEE-E8476F6B96B4}"/>
                </a:ext>
              </a:extLst>
            </p:cNvPr>
            <p:cNvSpPr/>
            <p:nvPr/>
          </p:nvSpPr>
          <p:spPr>
            <a:xfrm>
              <a:off x="4884739" y="4589464"/>
              <a:ext cx="2212975" cy="403225"/>
            </a:xfrm>
            <a:custGeom>
              <a:avLst/>
              <a:gdLst>
                <a:gd name="connsiteX0" fmla="*/ 711994 w 2214562"/>
                <a:gd name="connsiteY0" fmla="*/ 388144 h 404812"/>
                <a:gd name="connsiteX1" fmla="*/ 892969 w 2214562"/>
                <a:gd name="connsiteY1" fmla="*/ 373856 h 404812"/>
                <a:gd name="connsiteX2" fmla="*/ 1062037 w 2214562"/>
                <a:gd name="connsiteY2" fmla="*/ 354806 h 404812"/>
                <a:gd name="connsiteX3" fmla="*/ 1366837 w 2214562"/>
                <a:gd name="connsiteY3" fmla="*/ 330994 h 404812"/>
                <a:gd name="connsiteX4" fmla="*/ 1600200 w 2214562"/>
                <a:gd name="connsiteY4" fmla="*/ 309562 h 404812"/>
                <a:gd name="connsiteX5" fmla="*/ 1826419 w 2214562"/>
                <a:gd name="connsiteY5" fmla="*/ 285750 h 404812"/>
                <a:gd name="connsiteX6" fmla="*/ 2040731 w 2214562"/>
                <a:gd name="connsiteY6" fmla="*/ 259556 h 404812"/>
                <a:gd name="connsiteX7" fmla="*/ 2121694 w 2214562"/>
                <a:gd name="connsiteY7" fmla="*/ 245269 h 404812"/>
                <a:gd name="connsiteX8" fmla="*/ 2157412 w 2214562"/>
                <a:gd name="connsiteY8" fmla="*/ 230981 h 404812"/>
                <a:gd name="connsiteX9" fmla="*/ 2195512 w 2214562"/>
                <a:gd name="connsiteY9" fmla="*/ 207169 h 404812"/>
                <a:gd name="connsiteX10" fmla="*/ 2214562 w 2214562"/>
                <a:gd name="connsiteY10" fmla="*/ 185737 h 404812"/>
                <a:gd name="connsiteX11" fmla="*/ 2214562 w 2214562"/>
                <a:gd name="connsiteY11" fmla="*/ 164306 h 404812"/>
                <a:gd name="connsiteX12" fmla="*/ 2207419 w 2214562"/>
                <a:gd name="connsiteY12" fmla="*/ 142875 h 404812"/>
                <a:gd name="connsiteX13" fmla="*/ 2190750 w 2214562"/>
                <a:gd name="connsiteY13" fmla="*/ 121444 h 404812"/>
                <a:gd name="connsiteX14" fmla="*/ 2162175 w 2214562"/>
                <a:gd name="connsiteY14" fmla="*/ 100012 h 404812"/>
                <a:gd name="connsiteX15" fmla="*/ 2112169 w 2214562"/>
                <a:gd name="connsiteY15" fmla="*/ 71437 h 404812"/>
                <a:gd name="connsiteX16" fmla="*/ 2057400 w 2214562"/>
                <a:gd name="connsiteY16" fmla="*/ 47625 h 404812"/>
                <a:gd name="connsiteX17" fmla="*/ 1978819 w 2214562"/>
                <a:gd name="connsiteY17" fmla="*/ 23812 h 404812"/>
                <a:gd name="connsiteX18" fmla="*/ 1852612 w 2214562"/>
                <a:gd name="connsiteY18" fmla="*/ 0 h 404812"/>
                <a:gd name="connsiteX19" fmla="*/ 1833562 w 2214562"/>
                <a:gd name="connsiteY19" fmla="*/ 11906 h 404812"/>
                <a:gd name="connsiteX20" fmla="*/ 1778794 w 2214562"/>
                <a:gd name="connsiteY20" fmla="*/ 50006 h 404812"/>
                <a:gd name="connsiteX21" fmla="*/ 1697831 w 2214562"/>
                <a:gd name="connsiteY21" fmla="*/ 92869 h 404812"/>
                <a:gd name="connsiteX22" fmla="*/ 1647825 w 2214562"/>
                <a:gd name="connsiteY22" fmla="*/ 114300 h 404812"/>
                <a:gd name="connsiteX23" fmla="*/ 1512094 w 2214562"/>
                <a:gd name="connsiteY23" fmla="*/ 135731 h 404812"/>
                <a:gd name="connsiteX24" fmla="*/ 1281112 w 2214562"/>
                <a:gd name="connsiteY24" fmla="*/ 157162 h 404812"/>
                <a:gd name="connsiteX25" fmla="*/ 950119 w 2214562"/>
                <a:gd name="connsiteY25" fmla="*/ 190500 h 404812"/>
                <a:gd name="connsiteX26" fmla="*/ 771525 w 2214562"/>
                <a:gd name="connsiteY26" fmla="*/ 211931 h 404812"/>
                <a:gd name="connsiteX27" fmla="*/ 633412 w 2214562"/>
                <a:gd name="connsiteY27" fmla="*/ 221456 h 404812"/>
                <a:gd name="connsiteX28" fmla="*/ 526256 w 2214562"/>
                <a:gd name="connsiteY28" fmla="*/ 223837 h 404812"/>
                <a:gd name="connsiteX29" fmla="*/ 407194 w 2214562"/>
                <a:gd name="connsiteY29" fmla="*/ 226219 h 404812"/>
                <a:gd name="connsiteX30" fmla="*/ 314325 w 2214562"/>
                <a:gd name="connsiteY30" fmla="*/ 223837 h 404812"/>
                <a:gd name="connsiteX31" fmla="*/ 259556 w 2214562"/>
                <a:gd name="connsiteY31" fmla="*/ 216694 h 404812"/>
                <a:gd name="connsiteX32" fmla="*/ 219075 w 2214562"/>
                <a:gd name="connsiteY32" fmla="*/ 207169 h 404812"/>
                <a:gd name="connsiteX33" fmla="*/ 171450 w 2214562"/>
                <a:gd name="connsiteY33" fmla="*/ 192881 h 404812"/>
                <a:gd name="connsiteX34" fmla="*/ 123825 w 2214562"/>
                <a:gd name="connsiteY34" fmla="*/ 173831 h 404812"/>
                <a:gd name="connsiteX35" fmla="*/ 80962 w 2214562"/>
                <a:gd name="connsiteY35" fmla="*/ 147637 h 404812"/>
                <a:gd name="connsiteX36" fmla="*/ 35719 w 2214562"/>
                <a:gd name="connsiteY36" fmla="*/ 121444 h 404812"/>
                <a:gd name="connsiteX37" fmla="*/ 11906 w 2214562"/>
                <a:gd name="connsiteY37" fmla="*/ 116681 h 404812"/>
                <a:gd name="connsiteX38" fmla="*/ 0 w 2214562"/>
                <a:gd name="connsiteY38" fmla="*/ 123825 h 404812"/>
                <a:gd name="connsiteX39" fmla="*/ 2381 w 2214562"/>
                <a:gd name="connsiteY39" fmla="*/ 147637 h 404812"/>
                <a:gd name="connsiteX40" fmla="*/ 26194 w 2214562"/>
                <a:gd name="connsiteY40" fmla="*/ 195262 h 404812"/>
                <a:gd name="connsiteX41" fmla="*/ 57150 w 2214562"/>
                <a:gd name="connsiteY41" fmla="*/ 245269 h 404812"/>
                <a:gd name="connsiteX42" fmla="*/ 88106 w 2214562"/>
                <a:gd name="connsiteY42" fmla="*/ 285750 h 404812"/>
                <a:gd name="connsiteX43" fmla="*/ 133350 w 2214562"/>
                <a:gd name="connsiteY43" fmla="*/ 330994 h 404812"/>
                <a:gd name="connsiteX44" fmla="*/ 164306 w 2214562"/>
                <a:gd name="connsiteY44" fmla="*/ 354806 h 404812"/>
                <a:gd name="connsiteX45" fmla="*/ 202406 w 2214562"/>
                <a:gd name="connsiteY45" fmla="*/ 378619 h 404812"/>
                <a:gd name="connsiteX46" fmla="*/ 247650 w 2214562"/>
                <a:gd name="connsiteY46" fmla="*/ 397669 h 404812"/>
                <a:gd name="connsiteX47" fmla="*/ 290512 w 2214562"/>
                <a:gd name="connsiteY47" fmla="*/ 404812 h 404812"/>
                <a:gd name="connsiteX48" fmla="*/ 535781 w 2214562"/>
                <a:gd name="connsiteY48" fmla="*/ 400050 h 404812"/>
                <a:gd name="connsiteX49" fmla="*/ 711994 w 2214562"/>
                <a:gd name="connsiteY49" fmla="*/ 388144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4562" h="404812">
                  <a:moveTo>
                    <a:pt x="711994" y="388144"/>
                  </a:moveTo>
                  <a:lnTo>
                    <a:pt x="892969" y="373856"/>
                  </a:lnTo>
                  <a:lnTo>
                    <a:pt x="1062037" y="354806"/>
                  </a:lnTo>
                  <a:lnTo>
                    <a:pt x="1366837" y="330994"/>
                  </a:lnTo>
                  <a:lnTo>
                    <a:pt x="1600200" y="309562"/>
                  </a:lnTo>
                  <a:lnTo>
                    <a:pt x="1826419" y="285750"/>
                  </a:lnTo>
                  <a:lnTo>
                    <a:pt x="2040731" y="259556"/>
                  </a:lnTo>
                  <a:lnTo>
                    <a:pt x="2121694" y="245269"/>
                  </a:lnTo>
                  <a:lnTo>
                    <a:pt x="2157412" y="230981"/>
                  </a:lnTo>
                  <a:lnTo>
                    <a:pt x="2195512" y="207169"/>
                  </a:lnTo>
                  <a:lnTo>
                    <a:pt x="2214562" y="185737"/>
                  </a:lnTo>
                  <a:lnTo>
                    <a:pt x="2214562" y="164306"/>
                  </a:lnTo>
                  <a:lnTo>
                    <a:pt x="2207419" y="142875"/>
                  </a:lnTo>
                  <a:lnTo>
                    <a:pt x="2190750" y="121444"/>
                  </a:lnTo>
                  <a:lnTo>
                    <a:pt x="2162175" y="100012"/>
                  </a:lnTo>
                  <a:lnTo>
                    <a:pt x="2112169" y="71437"/>
                  </a:lnTo>
                  <a:lnTo>
                    <a:pt x="2057400" y="47625"/>
                  </a:lnTo>
                  <a:lnTo>
                    <a:pt x="1978819" y="23812"/>
                  </a:lnTo>
                  <a:lnTo>
                    <a:pt x="1852612" y="0"/>
                  </a:lnTo>
                  <a:lnTo>
                    <a:pt x="1833562" y="11906"/>
                  </a:lnTo>
                  <a:lnTo>
                    <a:pt x="1778794" y="50006"/>
                  </a:lnTo>
                  <a:lnTo>
                    <a:pt x="1697831" y="92869"/>
                  </a:lnTo>
                  <a:lnTo>
                    <a:pt x="1647825" y="114300"/>
                  </a:lnTo>
                  <a:lnTo>
                    <a:pt x="1512094" y="135731"/>
                  </a:lnTo>
                  <a:lnTo>
                    <a:pt x="1281112" y="157162"/>
                  </a:lnTo>
                  <a:lnTo>
                    <a:pt x="950119" y="190500"/>
                  </a:lnTo>
                  <a:lnTo>
                    <a:pt x="771525" y="211931"/>
                  </a:lnTo>
                  <a:lnTo>
                    <a:pt x="633412" y="221456"/>
                  </a:lnTo>
                  <a:lnTo>
                    <a:pt x="526256" y="223837"/>
                  </a:lnTo>
                  <a:lnTo>
                    <a:pt x="407194" y="226219"/>
                  </a:lnTo>
                  <a:lnTo>
                    <a:pt x="314325" y="223837"/>
                  </a:lnTo>
                  <a:lnTo>
                    <a:pt x="259556" y="216694"/>
                  </a:lnTo>
                  <a:lnTo>
                    <a:pt x="219075" y="207169"/>
                  </a:lnTo>
                  <a:lnTo>
                    <a:pt x="171450" y="192881"/>
                  </a:lnTo>
                  <a:lnTo>
                    <a:pt x="123825" y="173831"/>
                  </a:lnTo>
                  <a:lnTo>
                    <a:pt x="80962" y="147637"/>
                  </a:lnTo>
                  <a:lnTo>
                    <a:pt x="35719" y="121444"/>
                  </a:lnTo>
                  <a:lnTo>
                    <a:pt x="11906" y="116681"/>
                  </a:lnTo>
                  <a:lnTo>
                    <a:pt x="0" y="123825"/>
                  </a:lnTo>
                  <a:lnTo>
                    <a:pt x="2381" y="147637"/>
                  </a:lnTo>
                  <a:lnTo>
                    <a:pt x="26194" y="195262"/>
                  </a:lnTo>
                  <a:lnTo>
                    <a:pt x="57150" y="245269"/>
                  </a:lnTo>
                  <a:lnTo>
                    <a:pt x="88106" y="285750"/>
                  </a:lnTo>
                  <a:lnTo>
                    <a:pt x="133350" y="330994"/>
                  </a:lnTo>
                  <a:lnTo>
                    <a:pt x="164306" y="354806"/>
                  </a:lnTo>
                  <a:lnTo>
                    <a:pt x="202406" y="378619"/>
                  </a:lnTo>
                  <a:lnTo>
                    <a:pt x="247650" y="397669"/>
                  </a:lnTo>
                  <a:lnTo>
                    <a:pt x="290512" y="404812"/>
                  </a:lnTo>
                  <a:lnTo>
                    <a:pt x="535781" y="400050"/>
                  </a:lnTo>
                  <a:lnTo>
                    <a:pt x="711994" y="3881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A56CF8AE-88BF-422F-8D57-F09DA1D2106D}"/>
                </a:ext>
              </a:extLst>
            </p:cNvPr>
            <p:cNvSpPr/>
            <p:nvPr/>
          </p:nvSpPr>
          <p:spPr>
            <a:xfrm>
              <a:off x="4198938" y="2498726"/>
              <a:ext cx="4106862" cy="506413"/>
            </a:xfrm>
            <a:custGeom>
              <a:avLst/>
              <a:gdLst>
                <a:gd name="connsiteX0" fmla="*/ 1203336 w 4106301"/>
                <a:gd name="connsiteY0" fmla="*/ 129171 h 506489"/>
                <a:gd name="connsiteX1" fmla="*/ 880407 w 4106301"/>
                <a:gd name="connsiteY1" fmla="*/ 163164 h 506489"/>
                <a:gd name="connsiteX2" fmla="*/ 526884 w 4106301"/>
                <a:gd name="connsiteY2" fmla="*/ 200556 h 506489"/>
                <a:gd name="connsiteX3" fmla="*/ 197156 w 4106301"/>
                <a:gd name="connsiteY3" fmla="*/ 241347 h 506489"/>
                <a:gd name="connsiteX4" fmla="*/ 0 w 4106301"/>
                <a:gd name="connsiteY4" fmla="*/ 268541 h 506489"/>
                <a:gd name="connsiteX5" fmla="*/ 16996 w 4106301"/>
                <a:gd name="connsiteY5" fmla="*/ 448701 h 506489"/>
                <a:gd name="connsiteX6" fmla="*/ 292336 w 4106301"/>
                <a:gd name="connsiteY6" fmla="*/ 407910 h 506489"/>
                <a:gd name="connsiteX7" fmla="*/ 639060 w 4106301"/>
                <a:gd name="connsiteY7" fmla="*/ 360321 h 506489"/>
                <a:gd name="connsiteX8" fmla="*/ 989183 w 4106301"/>
                <a:gd name="connsiteY8" fmla="*/ 319530 h 506489"/>
                <a:gd name="connsiteX9" fmla="*/ 1383497 w 4106301"/>
                <a:gd name="connsiteY9" fmla="*/ 282138 h 506489"/>
                <a:gd name="connsiteX10" fmla="*/ 1689430 w 4106301"/>
                <a:gd name="connsiteY10" fmla="*/ 261742 h 506489"/>
                <a:gd name="connsiteX11" fmla="*/ 1964770 w 4106301"/>
                <a:gd name="connsiteY11" fmla="*/ 244746 h 506489"/>
                <a:gd name="connsiteX12" fmla="*/ 2260505 w 4106301"/>
                <a:gd name="connsiteY12" fmla="*/ 234548 h 506489"/>
                <a:gd name="connsiteX13" fmla="*/ 2525647 w 4106301"/>
                <a:gd name="connsiteY13" fmla="*/ 227750 h 506489"/>
                <a:gd name="connsiteX14" fmla="*/ 2800987 w 4106301"/>
                <a:gd name="connsiteY14" fmla="*/ 220951 h 506489"/>
                <a:gd name="connsiteX15" fmla="*/ 3110319 w 4106301"/>
                <a:gd name="connsiteY15" fmla="*/ 220951 h 506489"/>
                <a:gd name="connsiteX16" fmla="*/ 3392458 w 4106301"/>
                <a:gd name="connsiteY16" fmla="*/ 217552 h 506489"/>
                <a:gd name="connsiteX17" fmla="*/ 3545424 w 4106301"/>
                <a:gd name="connsiteY17" fmla="*/ 217552 h 506489"/>
                <a:gd name="connsiteX18" fmla="*/ 3572618 w 4106301"/>
                <a:gd name="connsiteY18" fmla="*/ 220951 h 506489"/>
                <a:gd name="connsiteX19" fmla="*/ 3589614 w 4106301"/>
                <a:gd name="connsiteY19" fmla="*/ 227750 h 506489"/>
                <a:gd name="connsiteX20" fmla="*/ 3793570 w 4106301"/>
                <a:gd name="connsiteY20" fmla="*/ 506489 h 506489"/>
                <a:gd name="connsiteX21" fmla="*/ 3895548 w 4106301"/>
                <a:gd name="connsiteY21" fmla="*/ 496291 h 506489"/>
                <a:gd name="connsiteX22" fmla="*/ 3949936 w 4106301"/>
                <a:gd name="connsiteY22" fmla="*/ 482694 h 506489"/>
                <a:gd name="connsiteX23" fmla="*/ 4017921 w 4106301"/>
                <a:gd name="connsiteY23" fmla="*/ 462298 h 506489"/>
                <a:gd name="connsiteX24" fmla="*/ 4055313 w 4106301"/>
                <a:gd name="connsiteY24" fmla="*/ 441903 h 506489"/>
                <a:gd name="connsiteX25" fmla="*/ 4085906 w 4106301"/>
                <a:gd name="connsiteY25" fmla="*/ 421507 h 506489"/>
                <a:gd name="connsiteX26" fmla="*/ 4102902 w 4106301"/>
                <a:gd name="connsiteY26" fmla="*/ 397713 h 506489"/>
                <a:gd name="connsiteX27" fmla="*/ 4106301 w 4106301"/>
                <a:gd name="connsiteY27" fmla="*/ 370518 h 506489"/>
                <a:gd name="connsiteX28" fmla="*/ 4102902 w 4106301"/>
                <a:gd name="connsiteY28" fmla="*/ 336526 h 506489"/>
                <a:gd name="connsiteX29" fmla="*/ 4085906 w 4106301"/>
                <a:gd name="connsiteY29" fmla="*/ 295735 h 506489"/>
                <a:gd name="connsiteX30" fmla="*/ 4034917 w 4106301"/>
                <a:gd name="connsiteY30" fmla="*/ 237947 h 506489"/>
                <a:gd name="connsiteX31" fmla="*/ 3919342 w 4106301"/>
                <a:gd name="connsiteY31" fmla="*/ 142768 h 506489"/>
                <a:gd name="connsiteX32" fmla="*/ 3807167 w 4106301"/>
                <a:gd name="connsiteY32" fmla="*/ 61186 h 506489"/>
                <a:gd name="connsiteX33" fmla="*/ 3708588 w 4106301"/>
                <a:gd name="connsiteY33" fmla="*/ 0 h 506489"/>
                <a:gd name="connsiteX34" fmla="*/ 3688193 w 4106301"/>
                <a:gd name="connsiteY34" fmla="*/ 0 h 506489"/>
                <a:gd name="connsiteX35" fmla="*/ 3616809 w 4106301"/>
                <a:gd name="connsiteY35" fmla="*/ 10197 h 506489"/>
                <a:gd name="connsiteX36" fmla="*/ 3487637 w 4106301"/>
                <a:gd name="connsiteY36" fmla="*/ 23794 h 506489"/>
                <a:gd name="connsiteX37" fmla="*/ 3310875 w 4106301"/>
                <a:gd name="connsiteY37" fmla="*/ 33992 h 506489"/>
                <a:gd name="connsiteX38" fmla="*/ 3137513 w 4106301"/>
                <a:gd name="connsiteY38" fmla="*/ 37391 h 506489"/>
                <a:gd name="connsiteX39" fmla="*/ 2953954 w 4106301"/>
                <a:gd name="connsiteY39" fmla="*/ 40791 h 506489"/>
                <a:gd name="connsiteX40" fmla="*/ 2699009 w 4106301"/>
                <a:gd name="connsiteY40" fmla="*/ 44190 h 506489"/>
                <a:gd name="connsiteX41" fmla="*/ 2495054 w 4106301"/>
                <a:gd name="connsiteY41" fmla="*/ 50988 h 506489"/>
                <a:gd name="connsiteX42" fmla="*/ 2216315 w 4106301"/>
                <a:gd name="connsiteY42" fmla="*/ 64585 h 506489"/>
                <a:gd name="connsiteX43" fmla="*/ 1900184 w 4106301"/>
                <a:gd name="connsiteY43" fmla="*/ 88380 h 506489"/>
                <a:gd name="connsiteX44" fmla="*/ 1713225 w 4106301"/>
                <a:gd name="connsiteY44" fmla="*/ 84981 h 506489"/>
                <a:gd name="connsiteX45" fmla="*/ 1427687 w 4106301"/>
                <a:gd name="connsiteY45" fmla="*/ 105376 h 506489"/>
                <a:gd name="connsiteX46" fmla="*/ 1203336 w 4106301"/>
                <a:gd name="connsiteY46" fmla="*/ 129171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06301" h="506489">
                  <a:moveTo>
                    <a:pt x="1203336" y="129171"/>
                  </a:moveTo>
                  <a:lnTo>
                    <a:pt x="880407" y="163164"/>
                  </a:lnTo>
                  <a:lnTo>
                    <a:pt x="526884" y="200556"/>
                  </a:lnTo>
                  <a:lnTo>
                    <a:pt x="197156" y="241347"/>
                  </a:lnTo>
                  <a:lnTo>
                    <a:pt x="0" y="268541"/>
                  </a:lnTo>
                  <a:lnTo>
                    <a:pt x="16996" y="448701"/>
                  </a:lnTo>
                  <a:lnTo>
                    <a:pt x="292336" y="407910"/>
                  </a:lnTo>
                  <a:lnTo>
                    <a:pt x="639060" y="360321"/>
                  </a:lnTo>
                  <a:lnTo>
                    <a:pt x="989183" y="319530"/>
                  </a:lnTo>
                  <a:lnTo>
                    <a:pt x="1383497" y="282138"/>
                  </a:lnTo>
                  <a:lnTo>
                    <a:pt x="1689430" y="261742"/>
                  </a:lnTo>
                  <a:lnTo>
                    <a:pt x="1964770" y="244746"/>
                  </a:lnTo>
                  <a:lnTo>
                    <a:pt x="2260505" y="234548"/>
                  </a:lnTo>
                  <a:lnTo>
                    <a:pt x="2525647" y="227750"/>
                  </a:lnTo>
                  <a:lnTo>
                    <a:pt x="2800987" y="220951"/>
                  </a:lnTo>
                  <a:lnTo>
                    <a:pt x="3110319" y="220951"/>
                  </a:lnTo>
                  <a:lnTo>
                    <a:pt x="3392458" y="217552"/>
                  </a:lnTo>
                  <a:lnTo>
                    <a:pt x="3545424" y="217552"/>
                  </a:lnTo>
                  <a:lnTo>
                    <a:pt x="3572618" y="220951"/>
                  </a:lnTo>
                  <a:lnTo>
                    <a:pt x="3589614" y="227750"/>
                  </a:lnTo>
                  <a:lnTo>
                    <a:pt x="3793570" y="506489"/>
                  </a:lnTo>
                  <a:lnTo>
                    <a:pt x="3895548" y="496291"/>
                  </a:lnTo>
                  <a:lnTo>
                    <a:pt x="3949936" y="482694"/>
                  </a:lnTo>
                  <a:lnTo>
                    <a:pt x="4017921" y="462298"/>
                  </a:lnTo>
                  <a:lnTo>
                    <a:pt x="4055313" y="441903"/>
                  </a:lnTo>
                  <a:lnTo>
                    <a:pt x="4085906" y="421507"/>
                  </a:lnTo>
                  <a:lnTo>
                    <a:pt x="4102902" y="397713"/>
                  </a:lnTo>
                  <a:lnTo>
                    <a:pt x="4106301" y="370518"/>
                  </a:lnTo>
                  <a:lnTo>
                    <a:pt x="4102902" y="336526"/>
                  </a:lnTo>
                  <a:lnTo>
                    <a:pt x="4085906" y="295735"/>
                  </a:lnTo>
                  <a:lnTo>
                    <a:pt x="4034917" y="237947"/>
                  </a:lnTo>
                  <a:lnTo>
                    <a:pt x="3919342" y="142768"/>
                  </a:lnTo>
                  <a:lnTo>
                    <a:pt x="3807167" y="61186"/>
                  </a:lnTo>
                  <a:lnTo>
                    <a:pt x="3708588" y="0"/>
                  </a:lnTo>
                  <a:lnTo>
                    <a:pt x="3688193" y="0"/>
                  </a:lnTo>
                  <a:lnTo>
                    <a:pt x="3616809" y="10197"/>
                  </a:lnTo>
                  <a:lnTo>
                    <a:pt x="3487637" y="23794"/>
                  </a:lnTo>
                  <a:lnTo>
                    <a:pt x="3310875" y="33992"/>
                  </a:lnTo>
                  <a:lnTo>
                    <a:pt x="3137513" y="37391"/>
                  </a:lnTo>
                  <a:lnTo>
                    <a:pt x="2953954" y="40791"/>
                  </a:lnTo>
                  <a:lnTo>
                    <a:pt x="2699009" y="44190"/>
                  </a:lnTo>
                  <a:lnTo>
                    <a:pt x="2495054" y="50988"/>
                  </a:lnTo>
                  <a:lnTo>
                    <a:pt x="2216315" y="64585"/>
                  </a:lnTo>
                  <a:lnTo>
                    <a:pt x="1900184" y="88380"/>
                  </a:lnTo>
                  <a:lnTo>
                    <a:pt x="1713225" y="84981"/>
                  </a:lnTo>
                  <a:lnTo>
                    <a:pt x="1427687" y="105376"/>
                  </a:lnTo>
                  <a:lnTo>
                    <a:pt x="1203336" y="12917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4">
              <a:extLst>
                <a:ext uri="{FF2B5EF4-FFF2-40B4-BE49-F238E27FC236}">
                  <a16:creationId xmlns:a16="http://schemas.microsoft.com/office/drawing/2014/main" id="{9D40D5A2-7AC7-4F7E-800F-7E22F14C7994}"/>
                </a:ext>
              </a:extLst>
            </p:cNvPr>
            <p:cNvSpPr/>
            <p:nvPr/>
          </p:nvSpPr>
          <p:spPr>
            <a:xfrm>
              <a:off x="7367589" y="2714626"/>
              <a:ext cx="765175" cy="614363"/>
            </a:xfrm>
            <a:custGeom>
              <a:avLst/>
              <a:gdLst>
                <a:gd name="connsiteX0" fmla="*/ 202406 w 764381"/>
                <a:gd name="connsiteY0" fmla="*/ 364331 h 614363"/>
                <a:gd name="connsiteX1" fmla="*/ 300037 w 764381"/>
                <a:gd name="connsiteY1" fmla="*/ 257175 h 614363"/>
                <a:gd name="connsiteX2" fmla="*/ 397668 w 764381"/>
                <a:gd name="connsiteY2" fmla="*/ 142875 h 614363"/>
                <a:gd name="connsiteX3" fmla="*/ 438150 w 764381"/>
                <a:gd name="connsiteY3" fmla="*/ 95250 h 614363"/>
                <a:gd name="connsiteX4" fmla="*/ 442912 w 764381"/>
                <a:gd name="connsiteY4" fmla="*/ 80963 h 614363"/>
                <a:gd name="connsiteX5" fmla="*/ 442912 w 764381"/>
                <a:gd name="connsiteY5" fmla="*/ 64294 h 614363"/>
                <a:gd name="connsiteX6" fmla="*/ 442912 w 764381"/>
                <a:gd name="connsiteY6" fmla="*/ 42863 h 614363"/>
                <a:gd name="connsiteX7" fmla="*/ 431006 w 764381"/>
                <a:gd name="connsiteY7" fmla="*/ 16669 h 614363"/>
                <a:gd name="connsiteX8" fmla="*/ 402431 w 764381"/>
                <a:gd name="connsiteY8" fmla="*/ 0 h 614363"/>
                <a:gd name="connsiteX9" fmla="*/ 764381 w 764381"/>
                <a:gd name="connsiteY9" fmla="*/ 269081 h 614363"/>
                <a:gd name="connsiteX10" fmla="*/ 700087 w 764381"/>
                <a:gd name="connsiteY10" fmla="*/ 280988 h 614363"/>
                <a:gd name="connsiteX11" fmla="*/ 623887 w 764381"/>
                <a:gd name="connsiteY11" fmla="*/ 290513 h 614363"/>
                <a:gd name="connsiteX12" fmla="*/ 550068 w 764381"/>
                <a:gd name="connsiteY12" fmla="*/ 330994 h 614363"/>
                <a:gd name="connsiteX13" fmla="*/ 371475 w 764381"/>
                <a:gd name="connsiteY13" fmla="*/ 428625 h 614363"/>
                <a:gd name="connsiteX14" fmla="*/ 192881 w 764381"/>
                <a:gd name="connsiteY14" fmla="*/ 531019 h 614363"/>
                <a:gd name="connsiteX15" fmla="*/ 78581 w 764381"/>
                <a:gd name="connsiteY15" fmla="*/ 592931 h 614363"/>
                <a:gd name="connsiteX16" fmla="*/ 45243 w 764381"/>
                <a:gd name="connsiteY16" fmla="*/ 609600 h 614363"/>
                <a:gd name="connsiteX17" fmla="*/ 19050 w 764381"/>
                <a:gd name="connsiteY17" fmla="*/ 614363 h 614363"/>
                <a:gd name="connsiteX18" fmla="*/ 7143 w 764381"/>
                <a:gd name="connsiteY18" fmla="*/ 614363 h 614363"/>
                <a:gd name="connsiteX19" fmla="*/ 0 w 764381"/>
                <a:gd name="connsiteY19" fmla="*/ 607219 h 614363"/>
                <a:gd name="connsiteX20" fmla="*/ 0 w 764381"/>
                <a:gd name="connsiteY20" fmla="*/ 592931 h 614363"/>
                <a:gd name="connsiteX21" fmla="*/ 11906 w 764381"/>
                <a:gd name="connsiteY21" fmla="*/ 566738 h 614363"/>
                <a:gd name="connsiteX22" fmla="*/ 42862 w 764381"/>
                <a:gd name="connsiteY22" fmla="*/ 528638 h 614363"/>
                <a:gd name="connsiteX23" fmla="*/ 202406 w 764381"/>
                <a:gd name="connsiteY23" fmla="*/ 364331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381" h="614363">
                  <a:moveTo>
                    <a:pt x="202406" y="364331"/>
                  </a:moveTo>
                  <a:lnTo>
                    <a:pt x="300037" y="257175"/>
                  </a:lnTo>
                  <a:lnTo>
                    <a:pt x="397668" y="142875"/>
                  </a:lnTo>
                  <a:lnTo>
                    <a:pt x="438150" y="95250"/>
                  </a:lnTo>
                  <a:lnTo>
                    <a:pt x="442912" y="80963"/>
                  </a:lnTo>
                  <a:lnTo>
                    <a:pt x="442912" y="64294"/>
                  </a:lnTo>
                  <a:lnTo>
                    <a:pt x="442912" y="42863"/>
                  </a:lnTo>
                  <a:lnTo>
                    <a:pt x="431006" y="16669"/>
                  </a:lnTo>
                  <a:lnTo>
                    <a:pt x="402431" y="0"/>
                  </a:lnTo>
                  <a:lnTo>
                    <a:pt x="764381" y="269081"/>
                  </a:lnTo>
                  <a:lnTo>
                    <a:pt x="700087" y="280988"/>
                  </a:lnTo>
                  <a:lnTo>
                    <a:pt x="623887" y="290513"/>
                  </a:lnTo>
                  <a:lnTo>
                    <a:pt x="550068" y="330994"/>
                  </a:lnTo>
                  <a:lnTo>
                    <a:pt x="371475" y="428625"/>
                  </a:lnTo>
                  <a:lnTo>
                    <a:pt x="192881" y="531019"/>
                  </a:lnTo>
                  <a:lnTo>
                    <a:pt x="78581" y="592931"/>
                  </a:lnTo>
                  <a:lnTo>
                    <a:pt x="45243" y="609600"/>
                  </a:lnTo>
                  <a:lnTo>
                    <a:pt x="19050" y="614363"/>
                  </a:lnTo>
                  <a:lnTo>
                    <a:pt x="7143" y="614363"/>
                  </a:lnTo>
                  <a:lnTo>
                    <a:pt x="0" y="607219"/>
                  </a:lnTo>
                  <a:lnTo>
                    <a:pt x="0" y="592931"/>
                  </a:lnTo>
                  <a:lnTo>
                    <a:pt x="11906" y="566738"/>
                  </a:lnTo>
                  <a:lnTo>
                    <a:pt x="42862" y="528638"/>
                  </a:lnTo>
                  <a:lnTo>
                    <a:pt x="202406" y="3643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6">
              <a:extLst>
                <a:ext uri="{FF2B5EF4-FFF2-40B4-BE49-F238E27FC236}">
                  <a16:creationId xmlns:a16="http://schemas.microsoft.com/office/drawing/2014/main" id="{CBD7A254-FED3-4705-B5A5-0EF89C5F522F}"/>
                </a:ext>
              </a:extLst>
            </p:cNvPr>
            <p:cNvSpPr/>
            <p:nvPr/>
          </p:nvSpPr>
          <p:spPr>
            <a:xfrm>
              <a:off x="5192713" y="3163888"/>
              <a:ext cx="1911350" cy="1066800"/>
            </a:xfrm>
            <a:custGeom>
              <a:avLst/>
              <a:gdLst>
                <a:gd name="connsiteX0" fmla="*/ 738188 w 1909763"/>
                <a:gd name="connsiteY0" fmla="*/ 130969 h 1066800"/>
                <a:gd name="connsiteX1" fmla="*/ 340519 w 1909763"/>
                <a:gd name="connsiteY1" fmla="*/ 169069 h 1066800"/>
                <a:gd name="connsiteX2" fmla="*/ 0 w 1909763"/>
                <a:gd name="connsiteY2" fmla="*/ 204788 h 1066800"/>
                <a:gd name="connsiteX3" fmla="*/ 30957 w 1909763"/>
                <a:gd name="connsiteY3" fmla="*/ 357188 h 1066800"/>
                <a:gd name="connsiteX4" fmla="*/ 304800 w 1909763"/>
                <a:gd name="connsiteY4" fmla="*/ 328613 h 1066800"/>
                <a:gd name="connsiteX5" fmla="*/ 659607 w 1909763"/>
                <a:gd name="connsiteY5" fmla="*/ 292894 h 1066800"/>
                <a:gd name="connsiteX6" fmla="*/ 973932 w 1909763"/>
                <a:gd name="connsiteY6" fmla="*/ 264319 h 1066800"/>
                <a:gd name="connsiteX7" fmla="*/ 1288257 w 1909763"/>
                <a:gd name="connsiteY7" fmla="*/ 238125 h 1066800"/>
                <a:gd name="connsiteX8" fmla="*/ 1471613 w 1909763"/>
                <a:gd name="connsiteY8" fmla="*/ 221457 h 1066800"/>
                <a:gd name="connsiteX9" fmla="*/ 1483519 w 1909763"/>
                <a:gd name="connsiteY9" fmla="*/ 221457 h 1066800"/>
                <a:gd name="connsiteX10" fmla="*/ 1500188 w 1909763"/>
                <a:gd name="connsiteY10" fmla="*/ 228600 h 1066800"/>
                <a:gd name="connsiteX11" fmla="*/ 1516857 w 1909763"/>
                <a:gd name="connsiteY11" fmla="*/ 242888 h 1066800"/>
                <a:gd name="connsiteX12" fmla="*/ 1533525 w 1909763"/>
                <a:gd name="connsiteY12" fmla="*/ 271463 h 1066800"/>
                <a:gd name="connsiteX13" fmla="*/ 1538288 w 1909763"/>
                <a:gd name="connsiteY13" fmla="*/ 295275 h 1066800"/>
                <a:gd name="connsiteX14" fmla="*/ 1543050 w 1909763"/>
                <a:gd name="connsiteY14" fmla="*/ 321469 h 1066800"/>
                <a:gd name="connsiteX15" fmla="*/ 1514475 w 1909763"/>
                <a:gd name="connsiteY15" fmla="*/ 469107 h 1066800"/>
                <a:gd name="connsiteX16" fmla="*/ 1426369 w 1909763"/>
                <a:gd name="connsiteY16" fmla="*/ 852488 h 1066800"/>
                <a:gd name="connsiteX17" fmla="*/ 1390650 w 1909763"/>
                <a:gd name="connsiteY17" fmla="*/ 985838 h 1066800"/>
                <a:gd name="connsiteX18" fmla="*/ 1393032 w 1909763"/>
                <a:gd name="connsiteY18" fmla="*/ 1012032 h 1066800"/>
                <a:gd name="connsiteX19" fmla="*/ 1402557 w 1909763"/>
                <a:gd name="connsiteY19" fmla="*/ 1038225 h 1066800"/>
                <a:gd name="connsiteX20" fmla="*/ 1412082 w 1909763"/>
                <a:gd name="connsiteY20" fmla="*/ 1047750 h 1066800"/>
                <a:gd name="connsiteX21" fmla="*/ 1443038 w 1909763"/>
                <a:gd name="connsiteY21" fmla="*/ 1062038 h 1066800"/>
                <a:gd name="connsiteX22" fmla="*/ 1478757 w 1909763"/>
                <a:gd name="connsiteY22" fmla="*/ 1066800 h 1066800"/>
                <a:gd name="connsiteX23" fmla="*/ 1504950 w 1909763"/>
                <a:gd name="connsiteY23" fmla="*/ 1066800 h 1066800"/>
                <a:gd name="connsiteX24" fmla="*/ 1535907 w 1909763"/>
                <a:gd name="connsiteY24" fmla="*/ 1052513 h 1066800"/>
                <a:gd name="connsiteX25" fmla="*/ 1554957 w 1909763"/>
                <a:gd name="connsiteY25" fmla="*/ 1035844 h 1066800"/>
                <a:gd name="connsiteX26" fmla="*/ 1588294 w 1909763"/>
                <a:gd name="connsiteY26" fmla="*/ 983457 h 1066800"/>
                <a:gd name="connsiteX27" fmla="*/ 1626394 w 1909763"/>
                <a:gd name="connsiteY27" fmla="*/ 888207 h 1066800"/>
                <a:gd name="connsiteX28" fmla="*/ 1671638 w 1909763"/>
                <a:gd name="connsiteY28" fmla="*/ 776288 h 1066800"/>
                <a:gd name="connsiteX29" fmla="*/ 1738313 w 1909763"/>
                <a:gd name="connsiteY29" fmla="*/ 607219 h 1066800"/>
                <a:gd name="connsiteX30" fmla="*/ 1788319 w 1909763"/>
                <a:gd name="connsiteY30" fmla="*/ 466725 h 1066800"/>
                <a:gd name="connsiteX31" fmla="*/ 1809750 w 1909763"/>
                <a:gd name="connsiteY31" fmla="*/ 433388 h 1066800"/>
                <a:gd name="connsiteX32" fmla="*/ 1850232 w 1909763"/>
                <a:gd name="connsiteY32" fmla="*/ 383382 h 1066800"/>
                <a:gd name="connsiteX33" fmla="*/ 1885950 w 1909763"/>
                <a:gd name="connsiteY33" fmla="*/ 350044 h 1066800"/>
                <a:gd name="connsiteX34" fmla="*/ 1902619 w 1909763"/>
                <a:gd name="connsiteY34" fmla="*/ 333375 h 1066800"/>
                <a:gd name="connsiteX35" fmla="*/ 1909763 w 1909763"/>
                <a:gd name="connsiteY35" fmla="*/ 323850 h 1066800"/>
                <a:gd name="connsiteX36" fmla="*/ 1909763 w 1909763"/>
                <a:gd name="connsiteY36" fmla="*/ 304800 h 1066800"/>
                <a:gd name="connsiteX37" fmla="*/ 1900238 w 1909763"/>
                <a:gd name="connsiteY37" fmla="*/ 273844 h 1066800"/>
                <a:gd name="connsiteX38" fmla="*/ 1869282 w 1909763"/>
                <a:gd name="connsiteY38" fmla="*/ 230982 h 1066800"/>
                <a:gd name="connsiteX39" fmla="*/ 1816894 w 1909763"/>
                <a:gd name="connsiteY39" fmla="*/ 180975 h 1066800"/>
                <a:gd name="connsiteX40" fmla="*/ 1759744 w 1909763"/>
                <a:gd name="connsiteY40" fmla="*/ 128588 h 1066800"/>
                <a:gd name="connsiteX41" fmla="*/ 1693069 w 1909763"/>
                <a:gd name="connsiteY41" fmla="*/ 78582 h 1066800"/>
                <a:gd name="connsiteX42" fmla="*/ 1624013 w 1909763"/>
                <a:gd name="connsiteY42" fmla="*/ 30957 h 1066800"/>
                <a:gd name="connsiteX43" fmla="*/ 1566863 w 1909763"/>
                <a:gd name="connsiteY43" fmla="*/ 2382 h 1066800"/>
                <a:gd name="connsiteX44" fmla="*/ 1543050 w 1909763"/>
                <a:gd name="connsiteY44" fmla="*/ 0 h 1066800"/>
                <a:gd name="connsiteX45" fmla="*/ 1519238 w 1909763"/>
                <a:gd name="connsiteY45" fmla="*/ 11907 h 1066800"/>
                <a:gd name="connsiteX46" fmla="*/ 1459707 w 1909763"/>
                <a:gd name="connsiteY46" fmla="*/ 38100 h 1066800"/>
                <a:gd name="connsiteX47" fmla="*/ 1388269 w 1909763"/>
                <a:gd name="connsiteY47" fmla="*/ 59532 h 1066800"/>
                <a:gd name="connsiteX48" fmla="*/ 1331119 w 1909763"/>
                <a:gd name="connsiteY48" fmla="*/ 69057 h 1066800"/>
                <a:gd name="connsiteX49" fmla="*/ 1019175 w 1909763"/>
                <a:gd name="connsiteY49" fmla="*/ 102394 h 1066800"/>
                <a:gd name="connsiteX50" fmla="*/ 792957 w 1909763"/>
                <a:gd name="connsiteY50" fmla="*/ 126207 h 1066800"/>
                <a:gd name="connsiteX51" fmla="*/ 738188 w 1909763"/>
                <a:gd name="connsiteY51" fmla="*/ 130969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9763" h="1066800">
                  <a:moveTo>
                    <a:pt x="738188" y="130969"/>
                  </a:moveTo>
                  <a:lnTo>
                    <a:pt x="340519" y="169069"/>
                  </a:lnTo>
                  <a:lnTo>
                    <a:pt x="0" y="204788"/>
                  </a:lnTo>
                  <a:lnTo>
                    <a:pt x="30957" y="357188"/>
                  </a:lnTo>
                  <a:lnTo>
                    <a:pt x="304800" y="328613"/>
                  </a:lnTo>
                  <a:lnTo>
                    <a:pt x="659607" y="292894"/>
                  </a:lnTo>
                  <a:lnTo>
                    <a:pt x="973932" y="264319"/>
                  </a:lnTo>
                  <a:lnTo>
                    <a:pt x="1288257" y="238125"/>
                  </a:lnTo>
                  <a:lnTo>
                    <a:pt x="1471613" y="221457"/>
                  </a:lnTo>
                  <a:lnTo>
                    <a:pt x="1483519" y="221457"/>
                  </a:lnTo>
                  <a:lnTo>
                    <a:pt x="1500188" y="228600"/>
                  </a:lnTo>
                  <a:lnTo>
                    <a:pt x="1516857" y="242888"/>
                  </a:lnTo>
                  <a:lnTo>
                    <a:pt x="1533525" y="271463"/>
                  </a:lnTo>
                  <a:lnTo>
                    <a:pt x="1538288" y="295275"/>
                  </a:lnTo>
                  <a:lnTo>
                    <a:pt x="1543050" y="321469"/>
                  </a:lnTo>
                  <a:lnTo>
                    <a:pt x="1514475" y="469107"/>
                  </a:lnTo>
                  <a:lnTo>
                    <a:pt x="1426369" y="852488"/>
                  </a:lnTo>
                  <a:lnTo>
                    <a:pt x="1390650" y="985838"/>
                  </a:lnTo>
                  <a:lnTo>
                    <a:pt x="1393032" y="1012032"/>
                  </a:lnTo>
                  <a:lnTo>
                    <a:pt x="1402557" y="1038225"/>
                  </a:lnTo>
                  <a:lnTo>
                    <a:pt x="1412082" y="1047750"/>
                  </a:lnTo>
                  <a:lnTo>
                    <a:pt x="1443038" y="1062038"/>
                  </a:lnTo>
                  <a:lnTo>
                    <a:pt x="1478757" y="1066800"/>
                  </a:lnTo>
                  <a:lnTo>
                    <a:pt x="1504950" y="1066800"/>
                  </a:lnTo>
                  <a:lnTo>
                    <a:pt x="1535907" y="1052513"/>
                  </a:lnTo>
                  <a:lnTo>
                    <a:pt x="1554957" y="1035844"/>
                  </a:lnTo>
                  <a:lnTo>
                    <a:pt x="1588294" y="983457"/>
                  </a:lnTo>
                  <a:lnTo>
                    <a:pt x="1626394" y="888207"/>
                  </a:lnTo>
                  <a:lnTo>
                    <a:pt x="1671638" y="776288"/>
                  </a:lnTo>
                  <a:lnTo>
                    <a:pt x="1738313" y="607219"/>
                  </a:lnTo>
                  <a:lnTo>
                    <a:pt x="1788319" y="466725"/>
                  </a:lnTo>
                  <a:lnTo>
                    <a:pt x="1809750" y="433388"/>
                  </a:lnTo>
                  <a:lnTo>
                    <a:pt x="1850232" y="383382"/>
                  </a:lnTo>
                  <a:lnTo>
                    <a:pt x="1885950" y="350044"/>
                  </a:lnTo>
                  <a:lnTo>
                    <a:pt x="1902619" y="333375"/>
                  </a:lnTo>
                  <a:lnTo>
                    <a:pt x="1909763" y="323850"/>
                  </a:lnTo>
                  <a:lnTo>
                    <a:pt x="1909763" y="304800"/>
                  </a:lnTo>
                  <a:lnTo>
                    <a:pt x="1900238" y="273844"/>
                  </a:lnTo>
                  <a:lnTo>
                    <a:pt x="1869282" y="230982"/>
                  </a:lnTo>
                  <a:lnTo>
                    <a:pt x="1816894" y="180975"/>
                  </a:lnTo>
                  <a:lnTo>
                    <a:pt x="1759744" y="128588"/>
                  </a:lnTo>
                  <a:lnTo>
                    <a:pt x="1693069" y="78582"/>
                  </a:lnTo>
                  <a:lnTo>
                    <a:pt x="1624013" y="30957"/>
                  </a:lnTo>
                  <a:lnTo>
                    <a:pt x="1566863" y="2382"/>
                  </a:lnTo>
                  <a:lnTo>
                    <a:pt x="1543050" y="0"/>
                  </a:lnTo>
                  <a:lnTo>
                    <a:pt x="1519238" y="11907"/>
                  </a:lnTo>
                  <a:lnTo>
                    <a:pt x="1459707" y="38100"/>
                  </a:lnTo>
                  <a:lnTo>
                    <a:pt x="1388269" y="59532"/>
                  </a:lnTo>
                  <a:lnTo>
                    <a:pt x="1331119" y="69057"/>
                  </a:lnTo>
                  <a:lnTo>
                    <a:pt x="1019175" y="102394"/>
                  </a:lnTo>
                  <a:lnTo>
                    <a:pt x="792957" y="126207"/>
                  </a:lnTo>
                  <a:cubicBezTo>
                    <a:pt x="763591" y="128654"/>
                    <a:pt x="773940" y="128588"/>
                    <a:pt x="738188" y="1309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B0021DBC-E736-46F0-9A97-B8F5D1AA590D}"/>
                </a:ext>
              </a:extLst>
            </p:cNvPr>
            <p:cNvSpPr/>
            <p:nvPr/>
          </p:nvSpPr>
          <p:spPr>
            <a:xfrm>
              <a:off x="5305426" y="3986213"/>
              <a:ext cx="1350963" cy="273050"/>
            </a:xfrm>
            <a:custGeom>
              <a:avLst/>
              <a:gdLst>
                <a:gd name="connsiteX0" fmla="*/ 388144 w 1350169"/>
                <a:gd name="connsiteY0" fmla="*/ 88106 h 273843"/>
                <a:gd name="connsiteX1" fmla="*/ 981075 w 1350169"/>
                <a:gd name="connsiteY1" fmla="*/ 38100 h 273843"/>
                <a:gd name="connsiteX2" fmla="*/ 1350169 w 1350169"/>
                <a:gd name="connsiteY2" fmla="*/ 0 h 273843"/>
                <a:gd name="connsiteX3" fmla="*/ 1326356 w 1350169"/>
                <a:gd name="connsiteY3" fmla="*/ 157162 h 273843"/>
                <a:gd name="connsiteX4" fmla="*/ 1104900 w 1350169"/>
                <a:gd name="connsiteY4" fmla="*/ 173831 h 273843"/>
                <a:gd name="connsiteX5" fmla="*/ 738188 w 1350169"/>
                <a:gd name="connsiteY5" fmla="*/ 204787 h 273843"/>
                <a:gd name="connsiteX6" fmla="*/ 395288 w 1350169"/>
                <a:gd name="connsiteY6" fmla="*/ 235743 h 273843"/>
                <a:gd name="connsiteX7" fmla="*/ 80963 w 1350169"/>
                <a:gd name="connsiteY7" fmla="*/ 269081 h 273843"/>
                <a:gd name="connsiteX8" fmla="*/ 0 w 1350169"/>
                <a:gd name="connsiteY8" fmla="*/ 273843 h 273843"/>
                <a:gd name="connsiteX9" fmla="*/ 2381 w 1350169"/>
                <a:gd name="connsiteY9" fmla="*/ 119062 h 273843"/>
                <a:gd name="connsiteX10" fmla="*/ 388144 w 1350169"/>
                <a:gd name="connsiteY10" fmla="*/ 88106 h 2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169" h="273843">
                  <a:moveTo>
                    <a:pt x="388144" y="88106"/>
                  </a:moveTo>
                  <a:lnTo>
                    <a:pt x="981075" y="38100"/>
                  </a:lnTo>
                  <a:lnTo>
                    <a:pt x="1350169" y="0"/>
                  </a:lnTo>
                  <a:lnTo>
                    <a:pt x="1326356" y="157162"/>
                  </a:lnTo>
                  <a:lnTo>
                    <a:pt x="1104900" y="173831"/>
                  </a:lnTo>
                  <a:lnTo>
                    <a:pt x="738188" y="204787"/>
                  </a:lnTo>
                  <a:lnTo>
                    <a:pt x="395288" y="235743"/>
                  </a:lnTo>
                  <a:lnTo>
                    <a:pt x="80963" y="269081"/>
                  </a:lnTo>
                  <a:lnTo>
                    <a:pt x="0" y="273843"/>
                  </a:lnTo>
                  <a:cubicBezTo>
                    <a:pt x="794" y="222249"/>
                    <a:pt x="1587" y="170656"/>
                    <a:pt x="2381" y="119062"/>
                  </a:cubicBezTo>
                  <a:lnTo>
                    <a:pt x="388144" y="88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832E0449-ECFB-452B-81B4-C3C7F047586C}"/>
                </a:ext>
              </a:extLst>
            </p:cNvPr>
            <p:cNvSpPr/>
            <p:nvPr/>
          </p:nvSpPr>
          <p:spPr>
            <a:xfrm>
              <a:off x="5754688" y="4160839"/>
              <a:ext cx="431800" cy="1419225"/>
            </a:xfrm>
            <a:custGeom>
              <a:avLst/>
              <a:gdLst>
                <a:gd name="connsiteX0" fmla="*/ 152400 w 431007"/>
                <a:gd name="connsiteY0" fmla="*/ 409575 h 1419225"/>
                <a:gd name="connsiteX1" fmla="*/ 152400 w 431007"/>
                <a:gd name="connsiteY1" fmla="*/ 295275 h 1419225"/>
                <a:gd name="connsiteX2" fmla="*/ 150019 w 431007"/>
                <a:gd name="connsiteY2" fmla="*/ 257175 h 1419225"/>
                <a:gd name="connsiteX3" fmla="*/ 145257 w 431007"/>
                <a:gd name="connsiteY3" fmla="*/ 219075 h 1419225"/>
                <a:gd name="connsiteX4" fmla="*/ 135732 w 431007"/>
                <a:gd name="connsiteY4" fmla="*/ 173831 h 1419225"/>
                <a:gd name="connsiteX5" fmla="*/ 123825 w 431007"/>
                <a:gd name="connsiteY5" fmla="*/ 142875 h 1419225"/>
                <a:gd name="connsiteX6" fmla="*/ 109538 w 431007"/>
                <a:gd name="connsiteY6" fmla="*/ 116681 h 1419225"/>
                <a:gd name="connsiteX7" fmla="*/ 88107 w 431007"/>
                <a:gd name="connsiteY7" fmla="*/ 90487 h 1419225"/>
                <a:gd name="connsiteX8" fmla="*/ 61913 w 431007"/>
                <a:gd name="connsiteY8" fmla="*/ 66675 h 1419225"/>
                <a:gd name="connsiteX9" fmla="*/ 0 w 431007"/>
                <a:gd name="connsiteY9" fmla="*/ 11906 h 1419225"/>
                <a:gd name="connsiteX10" fmla="*/ 259557 w 431007"/>
                <a:gd name="connsiteY10" fmla="*/ 0 h 1419225"/>
                <a:gd name="connsiteX11" fmla="*/ 347663 w 431007"/>
                <a:gd name="connsiteY11" fmla="*/ 47625 h 1419225"/>
                <a:gd name="connsiteX12" fmla="*/ 381000 w 431007"/>
                <a:gd name="connsiteY12" fmla="*/ 69056 h 1419225"/>
                <a:gd name="connsiteX13" fmla="*/ 397669 w 431007"/>
                <a:gd name="connsiteY13" fmla="*/ 88106 h 1419225"/>
                <a:gd name="connsiteX14" fmla="*/ 411957 w 431007"/>
                <a:gd name="connsiteY14" fmla="*/ 109537 h 1419225"/>
                <a:gd name="connsiteX15" fmla="*/ 423863 w 431007"/>
                <a:gd name="connsiteY15" fmla="*/ 135731 h 1419225"/>
                <a:gd name="connsiteX16" fmla="*/ 431007 w 431007"/>
                <a:gd name="connsiteY16" fmla="*/ 173831 h 1419225"/>
                <a:gd name="connsiteX17" fmla="*/ 428625 w 431007"/>
                <a:gd name="connsiteY17" fmla="*/ 209550 h 1419225"/>
                <a:gd name="connsiteX18" fmla="*/ 423863 w 431007"/>
                <a:gd name="connsiteY18" fmla="*/ 264319 h 1419225"/>
                <a:gd name="connsiteX19" fmla="*/ 411957 w 431007"/>
                <a:gd name="connsiteY19" fmla="*/ 330994 h 1419225"/>
                <a:gd name="connsiteX20" fmla="*/ 402432 w 431007"/>
                <a:gd name="connsiteY20" fmla="*/ 452437 h 1419225"/>
                <a:gd name="connsiteX21" fmla="*/ 400050 w 431007"/>
                <a:gd name="connsiteY21" fmla="*/ 600075 h 1419225"/>
                <a:gd name="connsiteX22" fmla="*/ 400050 w 431007"/>
                <a:gd name="connsiteY22" fmla="*/ 754856 h 1419225"/>
                <a:gd name="connsiteX23" fmla="*/ 388144 w 431007"/>
                <a:gd name="connsiteY23" fmla="*/ 1054894 h 1419225"/>
                <a:gd name="connsiteX24" fmla="*/ 373857 w 431007"/>
                <a:gd name="connsiteY24" fmla="*/ 1400175 h 1419225"/>
                <a:gd name="connsiteX25" fmla="*/ 178594 w 431007"/>
                <a:gd name="connsiteY25" fmla="*/ 1419225 h 1419225"/>
                <a:gd name="connsiteX26" fmla="*/ 166688 w 431007"/>
                <a:gd name="connsiteY26" fmla="*/ 1133475 h 1419225"/>
                <a:gd name="connsiteX27" fmla="*/ 152400 w 431007"/>
                <a:gd name="connsiteY27" fmla="*/ 766762 h 1419225"/>
                <a:gd name="connsiteX28" fmla="*/ 152400 w 431007"/>
                <a:gd name="connsiteY28" fmla="*/ 40957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1007" h="1419225">
                  <a:moveTo>
                    <a:pt x="152400" y="409575"/>
                  </a:moveTo>
                  <a:lnTo>
                    <a:pt x="152400" y="295275"/>
                  </a:lnTo>
                  <a:lnTo>
                    <a:pt x="150019" y="257175"/>
                  </a:lnTo>
                  <a:lnTo>
                    <a:pt x="145257" y="219075"/>
                  </a:lnTo>
                  <a:lnTo>
                    <a:pt x="135732" y="173831"/>
                  </a:lnTo>
                  <a:lnTo>
                    <a:pt x="123825" y="142875"/>
                  </a:lnTo>
                  <a:lnTo>
                    <a:pt x="109538" y="116681"/>
                  </a:lnTo>
                  <a:lnTo>
                    <a:pt x="88107" y="90487"/>
                  </a:lnTo>
                  <a:lnTo>
                    <a:pt x="61913" y="66675"/>
                  </a:lnTo>
                  <a:lnTo>
                    <a:pt x="0" y="11906"/>
                  </a:lnTo>
                  <a:lnTo>
                    <a:pt x="259557" y="0"/>
                  </a:lnTo>
                  <a:lnTo>
                    <a:pt x="347663" y="47625"/>
                  </a:lnTo>
                  <a:lnTo>
                    <a:pt x="381000" y="69056"/>
                  </a:lnTo>
                  <a:lnTo>
                    <a:pt x="397669" y="88106"/>
                  </a:lnTo>
                  <a:lnTo>
                    <a:pt x="411957" y="109537"/>
                  </a:lnTo>
                  <a:lnTo>
                    <a:pt x="423863" y="135731"/>
                  </a:lnTo>
                  <a:lnTo>
                    <a:pt x="431007" y="173831"/>
                  </a:lnTo>
                  <a:lnTo>
                    <a:pt x="428625" y="209550"/>
                  </a:lnTo>
                  <a:lnTo>
                    <a:pt x="423863" y="264319"/>
                  </a:lnTo>
                  <a:lnTo>
                    <a:pt x="411957" y="330994"/>
                  </a:lnTo>
                  <a:lnTo>
                    <a:pt x="402432" y="452437"/>
                  </a:lnTo>
                  <a:lnTo>
                    <a:pt x="400050" y="600075"/>
                  </a:lnTo>
                  <a:lnTo>
                    <a:pt x="400050" y="754856"/>
                  </a:lnTo>
                  <a:lnTo>
                    <a:pt x="388144" y="1054894"/>
                  </a:lnTo>
                  <a:lnTo>
                    <a:pt x="373857" y="1400175"/>
                  </a:lnTo>
                  <a:lnTo>
                    <a:pt x="178594" y="1419225"/>
                  </a:lnTo>
                  <a:lnTo>
                    <a:pt x="166688" y="1133475"/>
                  </a:lnTo>
                  <a:lnTo>
                    <a:pt x="152400" y="766762"/>
                  </a:lnTo>
                  <a:lnTo>
                    <a:pt x="152400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291F2E0-699D-4D16-953E-E0213E0428F3}"/>
                </a:ext>
              </a:extLst>
            </p:cNvPr>
            <p:cNvSpPr/>
            <p:nvPr/>
          </p:nvSpPr>
          <p:spPr>
            <a:xfrm>
              <a:off x="4165601" y="5397500"/>
              <a:ext cx="3700463" cy="520700"/>
            </a:xfrm>
            <a:custGeom>
              <a:avLst/>
              <a:gdLst>
                <a:gd name="connsiteX0" fmla="*/ 1301605 w 3699299"/>
                <a:gd name="connsiteY0" fmla="*/ 187646 h 521238"/>
                <a:gd name="connsiteX1" fmla="*/ 1772209 w 3699299"/>
                <a:gd name="connsiteY1" fmla="*/ 131054 h 521238"/>
                <a:gd name="connsiteX2" fmla="*/ 1959854 w 3699299"/>
                <a:gd name="connsiteY2" fmla="*/ 110205 h 521238"/>
                <a:gd name="connsiteX3" fmla="*/ 2198134 w 3699299"/>
                <a:gd name="connsiteY3" fmla="*/ 98291 h 521238"/>
                <a:gd name="connsiteX4" fmla="*/ 2409608 w 3699299"/>
                <a:gd name="connsiteY4" fmla="*/ 89355 h 521238"/>
                <a:gd name="connsiteX5" fmla="*/ 2624060 w 3699299"/>
                <a:gd name="connsiteY5" fmla="*/ 80419 h 521238"/>
                <a:gd name="connsiteX6" fmla="*/ 2829577 w 3699299"/>
                <a:gd name="connsiteY6" fmla="*/ 71484 h 521238"/>
                <a:gd name="connsiteX7" fmla="*/ 2939781 w 3699299"/>
                <a:gd name="connsiteY7" fmla="*/ 65527 h 521238"/>
                <a:gd name="connsiteX8" fmla="*/ 3023179 w 3699299"/>
                <a:gd name="connsiteY8" fmla="*/ 53613 h 521238"/>
                <a:gd name="connsiteX9" fmla="*/ 3139341 w 3699299"/>
                <a:gd name="connsiteY9" fmla="*/ 29785 h 521238"/>
                <a:gd name="connsiteX10" fmla="*/ 3243588 w 3699299"/>
                <a:gd name="connsiteY10" fmla="*/ 2978 h 521238"/>
                <a:gd name="connsiteX11" fmla="*/ 3270395 w 3699299"/>
                <a:gd name="connsiteY11" fmla="*/ 0 h 521238"/>
                <a:gd name="connsiteX12" fmla="*/ 3329965 w 3699299"/>
                <a:gd name="connsiteY12" fmla="*/ 8935 h 521238"/>
                <a:gd name="connsiteX13" fmla="*/ 3395492 w 3699299"/>
                <a:gd name="connsiteY13" fmla="*/ 23828 h 521238"/>
                <a:gd name="connsiteX14" fmla="*/ 3452084 w 3699299"/>
                <a:gd name="connsiteY14" fmla="*/ 41699 h 521238"/>
                <a:gd name="connsiteX15" fmla="*/ 3502718 w 3699299"/>
                <a:gd name="connsiteY15" fmla="*/ 62548 h 521238"/>
                <a:gd name="connsiteX16" fmla="*/ 3541439 w 3699299"/>
                <a:gd name="connsiteY16" fmla="*/ 77441 h 521238"/>
                <a:gd name="connsiteX17" fmla="*/ 3571224 w 3699299"/>
                <a:gd name="connsiteY17" fmla="*/ 92334 h 521238"/>
                <a:gd name="connsiteX18" fmla="*/ 3627815 w 3699299"/>
                <a:gd name="connsiteY18" fmla="*/ 119140 h 521238"/>
                <a:gd name="connsiteX19" fmla="*/ 3648665 w 3699299"/>
                <a:gd name="connsiteY19" fmla="*/ 134033 h 521238"/>
                <a:gd name="connsiteX20" fmla="*/ 3669514 w 3699299"/>
                <a:gd name="connsiteY20" fmla="*/ 154882 h 521238"/>
                <a:gd name="connsiteX21" fmla="*/ 3687385 w 3699299"/>
                <a:gd name="connsiteY21" fmla="*/ 178710 h 521238"/>
                <a:gd name="connsiteX22" fmla="*/ 3696321 w 3699299"/>
                <a:gd name="connsiteY22" fmla="*/ 199560 h 521238"/>
                <a:gd name="connsiteX23" fmla="*/ 3699299 w 3699299"/>
                <a:gd name="connsiteY23" fmla="*/ 211474 h 521238"/>
                <a:gd name="connsiteX24" fmla="*/ 3699299 w 3699299"/>
                <a:gd name="connsiteY24" fmla="*/ 229345 h 521238"/>
                <a:gd name="connsiteX25" fmla="*/ 3684407 w 3699299"/>
                <a:gd name="connsiteY25" fmla="*/ 250194 h 521238"/>
                <a:gd name="connsiteX26" fmla="*/ 3651643 w 3699299"/>
                <a:gd name="connsiteY26" fmla="*/ 271044 h 521238"/>
                <a:gd name="connsiteX27" fmla="*/ 3609944 w 3699299"/>
                <a:gd name="connsiteY27" fmla="*/ 285936 h 521238"/>
                <a:gd name="connsiteX28" fmla="*/ 3568245 w 3699299"/>
                <a:gd name="connsiteY28" fmla="*/ 288915 h 521238"/>
                <a:gd name="connsiteX29" fmla="*/ 3463998 w 3699299"/>
                <a:gd name="connsiteY29" fmla="*/ 279979 h 521238"/>
                <a:gd name="connsiteX30" fmla="*/ 3276352 w 3699299"/>
                <a:gd name="connsiteY30" fmla="*/ 268065 h 521238"/>
                <a:gd name="connsiteX31" fmla="*/ 2936803 w 3699299"/>
                <a:gd name="connsiteY31" fmla="*/ 256151 h 521238"/>
                <a:gd name="connsiteX32" fmla="*/ 2689587 w 3699299"/>
                <a:gd name="connsiteY32" fmla="*/ 253173 h 521238"/>
                <a:gd name="connsiteX33" fmla="*/ 2495985 w 3699299"/>
                <a:gd name="connsiteY33" fmla="*/ 259130 h 521238"/>
                <a:gd name="connsiteX34" fmla="*/ 2260683 w 3699299"/>
                <a:gd name="connsiteY34" fmla="*/ 265087 h 521238"/>
                <a:gd name="connsiteX35" fmla="*/ 2031338 w 3699299"/>
                <a:gd name="connsiteY35" fmla="*/ 279979 h 521238"/>
                <a:gd name="connsiteX36" fmla="*/ 1724553 w 3699299"/>
                <a:gd name="connsiteY36" fmla="*/ 300829 h 521238"/>
                <a:gd name="connsiteX37" fmla="*/ 1513079 w 3699299"/>
                <a:gd name="connsiteY37" fmla="*/ 321678 h 521238"/>
                <a:gd name="connsiteX38" fmla="*/ 1277777 w 3699299"/>
                <a:gd name="connsiteY38" fmla="*/ 354442 h 521238"/>
                <a:gd name="connsiteX39" fmla="*/ 1042476 w 3699299"/>
                <a:gd name="connsiteY39" fmla="*/ 393162 h 521238"/>
                <a:gd name="connsiteX40" fmla="*/ 819088 w 3699299"/>
                <a:gd name="connsiteY40" fmla="*/ 437840 h 521238"/>
                <a:gd name="connsiteX41" fmla="*/ 664206 w 3699299"/>
                <a:gd name="connsiteY41" fmla="*/ 470603 h 521238"/>
                <a:gd name="connsiteX42" fmla="*/ 637400 w 3699299"/>
                <a:gd name="connsiteY42" fmla="*/ 485496 h 521238"/>
                <a:gd name="connsiteX43" fmla="*/ 589743 w 3699299"/>
                <a:gd name="connsiteY43" fmla="*/ 503367 h 521238"/>
                <a:gd name="connsiteX44" fmla="*/ 542087 w 3699299"/>
                <a:gd name="connsiteY44" fmla="*/ 515281 h 521238"/>
                <a:gd name="connsiteX45" fmla="*/ 497410 w 3699299"/>
                <a:gd name="connsiteY45" fmla="*/ 521238 h 521238"/>
                <a:gd name="connsiteX46" fmla="*/ 440818 w 3699299"/>
                <a:gd name="connsiteY46" fmla="*/ 512302 h 521238"/>
                <a:gd name="connsiteX47" fmla="*/ 384227 w 3699299"/>
                <a:gd name="connsiteY47" fmla="*/ 491453 h 521238"/>
                <a:gd name="connsiteX48" fmla="*/ 303807 w 3699299"/>
                <a:gd name="connsiteY48" fmla="*/ 452732 h 521238"/>
                <a:gd name="connsiteX49" fmla="*/ 232323 w 3699299"/>
                <a:gd name="connsiteY49" fmla="*/ 408055 h 521238"/>
                <a:gd name="connsiteX50" fmla="*/ 166796 w 3699299"/>
                <a:gd name="connsiteY50" fmla="*/ 360399 h 521238"/>
                <a:gd name="connsiteX51" fmla="*/ 107226 w 3699299"/>
                <a:gd name="connsiteY51" fmla="*/ 306786 h 521238"/>
                <a:gd name="connsiteX52" fmla="*/ 59570 w 3699299"/>
                <a:gd name="connsiteY52" fmla="*/ 250194 h 521238"/>
                <a:gd name="connsiteX53" fmla="*/ 20850 w 3699299"/>
                <a:gd name="connsiteY53" fmla="*/ 196581 h 521238"/>
                <a:gd name="connsiteX54" fmla="*/ 0 w 3699299"/>
                <a:gd name="connsiteY54" fmla="*/ 157861 h 521238"/>
                <a:gd name="connsiteX55" fmla="*/ 0 w 3699299"/>
                <a:gd name="connsiteY55" fmla="*/ 145947 h 521238"/>
                <a:gd name="connsiteX56" fmla="*/ 8936 w 3699299"/>
                <a:gd name="connsiteY56" fmla="*/ 131054 h 521238"/>
                <a:gd name="connsiteX57" fmla="*/ 20850 w 3699299"/>
                <a:gd name="connsiteY57" fmla="*/ 131054 h 521238"/>
                <a:gd name="connsiteX58" fmla="*/ 47656 w 3699299"/>
                <a:gd name="connsiteY58" fmla="*/ 142968 h 521238"/>
                <a:gd name="connsiteX59" fmla="*/ 83398 w 3699299"/>
                <a:gd name="connsiteY59" fmla="*/ 163818 h 521238"/>
                <a:gd name="connsiteX60" fmla="*/ 175732 w 3699299"/>
                <a:gd name="connsiteY60" fmla="*/ 205517 h 521238"/>
                <a:gd name="connsiteX61" fmla="*/ 259130 w 3699299"/>
                <a:gd name="connsiteY61" fmla="*/ 235302 h 521238"/>
                <a:gd name="connsiteX62" fmla="*/ 318700 w 3699299"/>
                <a:gd name="connsiteY62" fmla="*/ 253173 h 521238"/>
                <a:gd name="connsiteX63" fmla="*/ 411033 w 3699299"/>
                <a:gd name="connsiteY63" fmla="*/ 265087 h 521238"/>
                <a:gd name="connsiteX64" fmla="*/ 539109 w 3699299"/>
                <a:gd name="connsiteY64" fmla="*/ 268065 h 521238"/>
                <a:gd name="connsiteX65" fmla="*/ 717819 w 3699299"/>
                <a:gd name="connsiteY65" fmla="*/ 253173 h 521238"/>
                <a:gd name="connsiteX66" fmla="*/ 1030562 w 3699299"/>
                <a:gd name="connsiteY66" fmla="*/ 217431 h 521238"/>
                <a:gd name="connsiteX67" fmla="*/ 1250971 w 3699299"/>
                <a:gd name="connsiteY67" fmla="*/ 193603 h 521238"/>
                <a:gd name="connsiteX68" fmla="*/ 1301605 w 3699299"/>
                <a:gd name="connsiteY68" fmla="*/ 187646 h 52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99299" h="521238">
                  <a:moveTo>
                    <a:pt x="1301605" y="187646"/>
                  </a:moveTo>
                  <a:lnTo>
                    <a:pt x="1772209" y="131054"/>
                  </a:lnTo>
                  <a:lnTo>
                    <a:pt x="1959854" y="110205"/>
                  </a:lnTo>
                  <a:lnTo>
                    <a:pt x="2198134" y="98291"/>
                  </a:lnTo>
                  <a:lnTo>
                    <a:pt x="2409608" y="89355"/>
                  </a:lnTo>
                  <a:lnTo>
                    <a:pt x="2624060" y="80419"/>
                  </a:lnTo>
                  <a:lnTo>
                    <a:pt x="2829577" y="71484"/>
                  </a:lnTo>
                  <a:lnTo>
                    <a:pt x="2939781" y="65527"/>
                  </a:lnTo>
                  <a:lnTo>
                    <a:pt x="3023179" y="53613"/>
                  </a:lnTo>
                  <a:lnTo>
                    <a:pt x="3139341" y="29785"/>
                  </a:lnTo>
                  <a:lnTo>
                    <a:pt x="3243588" y="2978"/>
                  </a:lnTo>
                  <a:lnTo>
                    <a:pt x="3270395" y="0"/>
                  </a:lnTo>
                  <a:lnTo>
                    <a:pt x="3329965" y="8935"/>
                  </a:lnTo>
                  <a:lnTo>
                    <a:pt x="3395492" y="23828"/>
                  </a:lnTo>
                  <a:lnTo>
                    <a:pt x="3452084" y="41699"/>
                  </a:lnTo>
                  <a:lnTo>
                    <a:pt x="3502718" y="62548"/>
                  </a:lnTo>
                  <a:lnTo>
                    <a:pt x="3541439" y="77441"/>
                  </a:lnTo>
                  <a:lnTo>
                    <a:pt x="3571224" y="92334"/>
                  </a:lnTo>
                  <a:lnTo>
                    <a:pt x="3627815" y="119140"/>
                  </a:lnTo>
                  <a:lnTo>
                    <a:pt x="3648665" y="134033"/>
                  </a:lnTo>
                  <a:lnTo>
                    <a:pt x="3669514" y="154882"/>
                  </a:lnTo>
                  <a:lnTo>
                    <a:pt x="3687385" y="178710"/>
                  </a:lnTo>
                  <a:lnTo>
                    <a:pt x="3696321" y="199560"/>
                  </a:lnTo>
                  <a:lnTo>
                    <a:pt x="3699299" y="211474"/>
                  </a:lnTo>
                  <a:lnTo>
                    <a:pt x="3699299" y="229345"/>
                  </a:lnTo>
                  <a:lnTo>
                    <a:pt x="3684407" y="250194"/>
                  </a:lnTo>
                  <a:lnTo>
                    <a:pt x="3651643" y="271044"/>
                  </a:lnTo>
                  <a:lnTo>
                    <a:pt x="3609944" y="285936"/>
                  </a:lnTo>
                  <a:lnTo>
                    <a:pt x="3568245" y="288915"/>
                  </a:lnTo>
                  <a:lnTo>
                    <a:pt x="3463998" y="279979"/>
                  </a:lnTo>
                  <a:lnTo>
                    <a:pt x="3276352" y="268065"/>
                  </a:lnTo>
                  <a:lnTo>
                    <a:pt x="2936803" y="256151"/>
                  </a:lnTo>
                  <a:lnTo>
                    <a:pt x="2689587" y="253173"/>
                  </a:lnTo>
                  <a:lnTo>
                    <a:pt x="2495985" y="259130"/>
                  </a:lnTo>
                  <a:lnTo>
                    <a:pt x="2260683" y="265087"/>
                  </a:lnTo>
                  <a:lnTo>
                    <a:pt x="2031338" y="279979"/>
                  </a:lnTo>
                  <a:lnTo>
                    <a:pt x="1724553" y="300829"/>
                  </a:lnTo>
                  <a:lnTo>
                    <a:pt x="1513079" y="321678"/>
                  </a:lnTo>
                  <a:lnTo>
                    <a:pt x="1277777" y="354442"/>
                  </a:lnTo>
                  <a:lnTo>
                    <a:pt x="1042476" y="393162"/>
                  </a:lnTo>
                  <a:lnTo>
                    <a:pt x="819088" y="437840"/>
                  </a:lnTo>
                  <a:lnTo>
                    <a:pt x="664206" y="470603"/>
                  </a:lnTo>
                  <a:lnTo>
                    <a:pt x="637400" y="485496"/>
                  </a:lnTo>
                  <a:lnTo>
                    <a:pt x="589743" y="503367"/>
                  </a:lnTo>
                  <a:lnTo>
                    <a:pt x="542087" y="515281"/>
                  </a:lnTo>
                  <a:lnTo>
                    <a:pt x="497410" y="521238"/>
                  </a:lnTo>
                  <a:lnTo>
                    <a:pt x="440818" y="512302"/>
                  </a:lnTo>
                  <a:lnTo>
                    <a:pt x="384227" y="491453"/>
                  </a:lnTo>
                  <a:lnTo>
                    <a:pt x="303807" y="452732"/>
                  </a:lnTo>
                  <a:lnTo>
                    <a:pt x="232323" y="408055"/>
                  </a:lnTo>
                  <a:lnTo>
                    <a:pt x="166796" y="360399"/>
                  </a:lnTo>
                  <a:lnTo>
                    <a:pt x="107226" y="306786"/>
                  </a:lnTo>
                  <a:lnTo>
                    <a:pt x="59570" y="250194"/>
                  </a:lnTo>
                  <a:lnTo>
                    <a:pt x="20850" y="196581"/>
                  </a:lnTo>
                  <a:lnTo>
                    <a:pt x="0" y="157861"/>
                  </a:lnTo>
                  <a:lnTo>
                    <a:pt x="0" y="145947"/>
                  </a:lnTo>
                  <a:lnTo>
                    <a:pt x="8936" y="131054"/>
                  </a:lnTo>
                  <a:lnTo>
                    <a:pt x="20850" y="131054"/>
                  </a:lnTo>
                  <a:lnTo>
                    <a:pt x="47656" y="142968"/>
                  </a:lnTo>
                  <a:lnTo>
                    <a:pt x="83398" y="163818"/>
                  </a:lnTo>
                  <a:lnTo>
                    <a:pt x="175732" y="205517"/>
                  </a:lnTo>
                  <a:lnTo>
                    <a:pt x="259130" y="235302"/>
                  </a:lnTo>
                  <a:lnTo>
                    <a:pt x="318700" y="253173"/>
                  </a:lnTo>
                  <a:lnTo>
                    <a:pt x="411033" y="265087"/>
                  </a:lnTo>
                  <a:lnTo>
                    <a:pt x="539109" y="268065"/>
                  </a:lnTo>
                  <a:lnTo>
                    <a:pt x="717819" y="253173"/>
                  </a:lnTo>
                  <a:lnTo>
                    <a:pt x="1030562" y="217431"/>
                  </a:lnTo>
                  <a:lnTo>
                    <a:pt x="1250971" y="193603"/>
                  </a:lnTo>
                  <a:lnTo>
                    <a:pt x="1301605" y="18764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DE7D76A1-4421-434A-87BC-AC3B701B1132}"/>
              </a:ext>
            </a:extLst>
          </p:cNvPr>
          <p:cNvGrpSpPr/>
          <p:nvPr/>
        </p:nvGrpSpPr>
        <p:grpSpPr>
          <a:xfrm>
            <a:off x="3894932" y="1438276"/>
            <a:ext cx="4402136" cy="4479924"/>
            <a:chOff x="3903664" y="1438276"/>
            <a:chExt cx="4402136" cy="4479924"/>
          </a:xfrm>
          <a:solidFill>
            <a:schemeClr val="tx1"/>
          </a:solidFill>
        </p:grpSpPr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F0C811CE-F62C-49CB-A11C-469C9EACE572}"/>
                </a:ext>
              </a:extLst>
            </p:cNvPr>
            <p:cNvSpPr/>
            <p:nvPr/>
          </p:nvSpPr>
          <p:spPr>
            <a:xfrm>
              <a:off x="5713414" y="1438276"/>
              <a:ext cx="515937" cy="1204913"/>
            </a:xfrm>
            <a:custGeom>
              <a:avLst/>
              <a:gdLst>
                <a:gd name="connsiteX0" fmla="*/ 197644 w 516731"/>
                <a:gd name="connsiteY0" fmla="*/ 647700 h 1204913"/>
                <a:gd name="connsiteX1" fmla="*/ 197644 w 516731"/>
                <a:gd name="connsiteY1" fmla="*/ 423863 h 1204913"/>
                <a:gd name="connsiteX2" fmla="*/ 195262 w 516731"/>
                <a:gd name="connsiteY2" fmla="*/ 388144 h 1204913"/>
                <a:gd name="connsiteX3" fmla="*/ 192881 w 516731"/>
                <a:gd name="connsiteY3" fmla="*/ 347663 h 1204913"/>
                <a:gd name="connsiteX4" fmla="*/ 183356 w 516731"/>
                <a:gd name="connsiteY4" fmla="*/ 288131 h 1204913"/>
                <a:gd name="connsiteX5" fmla="*/ 166687 w 516731"/>
                <a:gd name="connsiteY5" fmla="*/ 223838 h 1204913"/>
                <a:gd name="connsiteX6" fmla="*/ 150019 w 516731"/>
                <a:gd name="connsiteY6" fmla="*/ 178594 h 1204913"/>
                <a:gd name="connsiteX7" fmla="*/ 135731 w 516731"/>
                <a:gd name="connsiteY7" fmla="*/ 152400 h 1204913"/>
                <a:gd name="connsiteX8" fmla="*/ 116681 w 516731"/>
                <a:gd name="connsiteY8" fmla="*/ 126206 h 1204913"/>
                <a:gd name="connsiteX9" fmla="*/ 97631 w 516731"/>
                <a:gd name="connsiteY9" fmla="*/ 104775 h 1204913"/>
                <a:gd name="connsiteX10" fmla="*/ 80962 w 516731"/>
                <a:gd name="connsiteY10" fmla="*/ 90488 h 1204913"/>
                <a:gd name="connsiteX11" fmla="*/ 61912 w 516731"/>
                <a:gd name="connsiteY11" fmla="*/ 76200 h 1204913"/>
                <a:gd name="connsiteX12" fmla="*/ 40481 w 516731"/>
                <a:gd name="connsiteY12" fmla="*/ 59531 h 1204913"/>
                <a:gd name="connsiteX13" fmla="*/ 16669 w 516731"/>
                <a:gd name="connsiteY13" fmla="*/ 42863 h 1204913"/>
                <a:gd name="connsiteX14" fmla="*/ 0 w 516731"/>
                <a:gd name="connsiteY14" fmla="*/ 23813 h 1204913"/>
                <a:gd name="connsiteX15" fmla="*/ 0 w 516731"/>
                <a:gd name="connsiteY15" fmla="*/ 9525 h 1204913"/>
                <a:gd name="connsiteX16" fmla="*/ 9525 w 516731"/>
                <a:gd name="connsiteY16" fmla="*/ 0 h 1204913"/>
                <a:gd name="connsiteX17" fmla="*/ 38100 w 516731"/>
                <a:gd name="connsiteY17" fmla="*/ 0 h 1204913"/>
                <a:gd name="connsiteX18" fmla="*/ 102394 w 516731"/>
                <a:gd name="connsiteY18" fmla="*/ 9525 h 1204913"/>
                <a:gd name="connsiteX19" fmla="*/ 190500 w 516731"/>
                <a:gd name="connsiteY19" fmla="*/ 28575 h 1204913"/>
                <a:gd name="connsiteX20" fmla="*/ 245269 w 516731"/>
                <a:gd name="connsiteY20" fmla="*/ 42863 h 1204913"/>
                <a:gd name="connsiteX21" fmla="*/ 297656 w 516731"/>
                <a:gd name="connsiteY21" fmla="*/ 61913 h 1204913"/>
                <a:gd name="connsiteX22" fmla="*/ 340519 w 516731"/>
                <a:gd name="connsiteY22" fmla="*/ 83344 h 1204913"/>
                <a:gd name="connsiteX23" fmla="*/ 371475 w 516731"/>
                <a:gd name="connsiteY23" fmla="*/ 97631 h 1204913"/>
                <a:gd name="connsiteX24" fmla="*/ 411956 w 516731"/>
                <a:gd name="connsiteY24" fmla="*/ 123825 h 1204913"/>
                <a:gd name="connsiteX25" fmla="*/ 450056 w 516731"/>
                <a:gd name="connsiteY25" fmla="*/ 157163 h 1204913"/>
                <a:gd name="connsiteX26" fmla="*/ 473869 w 516731"/>
                <a:gd name="connsiteY26" fmla="*/ 178594 h 1204913"/>
                <a:gd name="connsiteX27" fmla="*/ 488156 w 516731"/>
                <a:gd name="connsiteY27" fmla="*/ 195263 h 1204913"/>
                <a:gd name="connsiteX28" fmla="*/ 502444 w 516731"/>
                <a:gd name="connsiteY28" fmla="*/ 214313 h 1204913"/>
                <a:gd name="connsiteX29" fmla="*/ 509587 w 516731"/>
                <a:gd name="connsiteY29" fmla="*/ 228600 h 1204913"/>
                <a:gd name="connsiteX30" fmla="*/ 514350 w 516731"/>
                <a:gd name="connsiteY30" fmla="*/ 254794 h 1204913"/>
                <a:gd name="connsiteX31" fmla="*/ 516731 w 516731"/>
                <a:gd name="connsiteY31" fmla="*/ 288131 h 1204913"/>
                <a:gd name="connsiteX32" fmla="*/ 504825 w 516731"/>
                <a:gd name="connsiteY32" fmla="*/ 316706 h 1204913"/>
                <a:gd name="connsiteX33" fmla="*/ 483394 w 516731"/>
                <a:gd name="connsiteY33" fmla="*/ 347663 h 1204913"/>
                <a:gd name="connsiteX34" fmla="*/ 464344 w 516731"/>
                <a:gd name="connsiteY34" fmla="*/ 366713 h 1204913"/>
                <a:gd name="connsiteX35" fmla="*/ 452437 w 516731"/>
                <a:gd name="connsiteY35" fmla="*/ 388144 h 1204913"/>
                <a:gd name="connsiteX36" fmla="*/ 438150 w 516731"/>
                <a:gd name="connsiteY36" fmla="*/ 450056 h 1204913"/>
                <a:gd name="connsiteX37" fmla="*/ 428625 w 516731"/>
                <a:gd name="connsiteY37" fmla="*/ 552450 h 1204913"/>
                <a:gd name="connsiteX38" fmla="*/ 423862 w 516731"/>
                <a:gd name="connsiteY38" fmla="*/ 721519 h 1204913"/>
                <a:gd name="connsiteX39" fmla="*/ 421481 w 516731"/>
                <a:gd name="connsiteY39" fmla="*/ 902494 h 1204913"/>
                <a:gd name="connsiteX40" fmla="*/ 421481 w 516731"/>
                <a:gd name="connsiteY40" fmla="*/ 1204913 h 1204913"/>
                <a:gd name="connsiteX41" fmla="*/ 197644 w 516731"/>
                <a:gd name="connsiteY41" fmla="*/ 1204913 h 1204913"/>
                <a:gd name="connsiteX42" fmla="*/ 197644 w 516731"/>
                <a:gd name="connsiteY42" fmla="*/ 64770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204913">
                  <a:moveTo>
                    <a:pt x="197644" y="647700"/>
                  </a:moveTo>
                  <a:lnTo>
                    <a:pt x="197644" y="423863"/>
                  </a:lnTo>
                  <a:lnTo>
                    <a:pt x="195262" y="388144"/>
                  </a:lnTo>
                  <a:lnTo>
                    <a:pt x="192881" y="347663"/>
                  </a:lnTo>
                  <a:lnTo>
                    <a:pt x="183356" y="288131"/>
                  </a:lnTo>
                  <a:lnTo>
                    <a:pt x="166687" y="223838"/>
                  </a:lnTo>
                  <a:lnTo>
                    <a:pt x="150019" y="178594"/>
                  </a:lnTo>
                  <a:lnTo>
                    <a:pt x="135731" y="152400"/>
                  </a:lnTo>
                  <a:lnTo>
                    <a:pt x="116681" y="126206"/>
                  </a:lnTo>
                  <a:lnTo>
                    <a:pt x="97631" y="104775"/>
                  </a:lnTo>
                  <a:lnTo>
                    <a:pt x="80962" y="90488"/>
                  </a:lnTo>
                  <a:lnTo>
                    <a:pt x="61912" y="76200"/>
                  </a:lnTo>
                  <a:lnTo>
                    <a:pt x="40481" y="59531"/>
                  </a:lnTo>
                  <a:lnTo>
                    <a:pt x="16669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102394" y="9525"/>
                  </a:lnTo>
                  <a:lnTo>
                    <a:pt x="190500" y="28575"/>
                  </a:lnTo>
                  <a:lnTo>
                    <a:pt x="245269" y="42863"/>
                  </a:lnTo>
                  <a:lnTo>
                    <a:pt x="297656" y="61913"/>
                  </a:lnTo>
                  <a:lnTo>
                    <a:pt x="340519" y="83344"/>
                  </a:lnTo>
                  <a:lnTo>
                    <a:pt x="371475" y="97631"/>
                  </a:lnTo>
                  <a:lnTo>
                    <a:pt x="411956" y="123825"/>
                  </a:lnTo>
                  <a:lnTo>
                    <a:pt x="450056" y="157163"/>
                  </a:lnTo>
                  <a:lnTo>
                    <a:pt x="473869" y="178594"/>
                  </a:lnTo>
                  <a:lnTo>
                    <a:pt x="488156" y="195263"/>
                  </a:lnTo>
                  <a:lnTo>
                    <a:pt x="502444" y="214313"/>
                  </a:lnTo>
                  <a:lnTo>
                    <a:pt x="509587" y="228600"/>
                  </a:lnTo>
                  <a:lnTo>
                    <a:pt x="514350" y="254794"/>
                  </a:lnTo>
                  <a:lnTo>
                    <a:pt x="516731" y="288131"/>
                  </a:lnTo>
                  <a:lnTo>
                    <a:pt x="504825" y="316706"/>
                  </a:lnTo>
                  <a:lnTo>
                    <a:pt x="483394" y="347663"/>
                  </a:lnTo>
                  <a:lnTo>
                    <a:pt x="464344" y="366713"/>
                  </a:lnTo>
                  <a:lnTo>
                    <a:pt x="452437" y="388144"/>
                  </a:lnTo>
                  <a:lnTo>
                    <a:pt x="438150" y="450056"/>
                  </a:lnTo>
                  <a:lnTo>
                    <a:pt x="428625" y="552450"/>
                  </a:lnTo>
                  <a:lnTo>
                    <a:pt x="423862" y="721519"/>
                  </a:lnTo>
                  <a:cubicBezTo>
                    <a:pt x="423068" y="781844"/>
                    <a:pt x="422275" y="842169"/>
                    <a:pt x="421481" y="902494"/>
                  </a:cubicBezTo>
                  <a:lnTo>
                    <a:pt x="421481" y="1204913"/>
                  </a:lnTo>
                  <a:lnTo>
                    <a:pt x="197644" y="1204913"/>
                  </a:lnTo>
                  <a:lnTo>
                    <a:pt x="197644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734D3B45-72AF-41F3-AACA-938FEB9D76B4}"/>
                </a:ext>
              </a:extLst>
            </p:cNvPr>
            <p:cNvSpPr/>
            <p:nvPr/>
          </p:nvSpPr>
          <p:spPr>
            <a:xfrm>
              <a:off x="4605339" y="1814513"/>
              <a:ext cx="719137" cy="641350"/>
            </a:xfrm>
            <a:custGeom>
              <a:avLst/>
              <a:gdLst>
                <a:gd name="connsiteX0" fmla="*/ 311943 w 719137"/>
                <a:gd name="connsiteY0" fmla="*/ 338137 h 640556"/>
                <a:gd name="connsiteX1" fmla="*/ 245268 w 719137"/>
                <a:gd name="connsiteY1" fmla="*/ 259556 h 640556"/>
                <a:gd name="connsiteX2" fmla="*/ 183356 w 719137"/>
                <a:gd name="connsiteY2" fmla="*/ 192881 h 640556"/>
                <a:gd name="connsiteX3" fmla="*/ 121443 w 719137"/>
                <a:gd name="connsiteY3" fmla="*/ 130968 h 640556"/>
                <a:gd name="connsiteX4" fmla="*/ 61912 w 719137"/>
                <a:gd name="connsiteY4" fmla="*/ 78581 h 640556"/>
                <a:gd name="connsiteX5" fmla="*/ 19050 w 719137"/>
                <a:gd name="connsiteY5" fmla="*/ 42862 h 640556"/>
                <a:gd name="connsiteX6" fmla="*/ 0 w 719137"/>
                <a:gd name="connsiteY6" fmla="*/ 21431 h 640556"/>
                <a:gd name="connsiteX7" fmla="*/ 0 w 719137"/>
                <a:gd name="connsiteY7" fmla="*/ 14287 h 640556"/>
                <a:gd name="connsiteX8" fmla="*/ 9525 w 719137"/>
                <a:gd name="connsiteY8" fmla="*/ 4762 h 640556"/>
                <a:gd name="connsiteX9" fmla="*/ 30956 w 719137"/>
                <a:gd name="connsiteY9" fmla="*/ 0 h 640556"/>
                <a:gd name="connsiteX10" fmla="*/ 92868 w 719137"/>
                <a:gd name="connsiteY10" fmla="*/ 11906 h 640556"/>
                <a:gd name="connsiteX11" fmla="*/ 200025 w 719137"/>
                <a:gd name="connsiteY11" fmla="*/ 47625 h 640556"/>
                <a:gd name="connsiteX12" fmla="*/ 307181 w 719137"/>
                <a:gd name="connsiteY12" fmla="*/ 85725 h 640556"/>
                <a:gd name="connsiteX13" fmla="*/ 392906 w 719137"/>
                <a:gd name="connsiteY13" fmla="*/ 121443 h 640556"/>
                <a:gd name="connsiteX14" fmla="*/ 447675 w 719137"/>
                <a:gd name="connsiteY14" fmla="*/ 147637 h 640556"/>
                <a:gd name="connsiteX15" fmla="*/ 509587 w 719137"/>
                <a:gd name="connsiteY15" fmla="*/ 183356 h 640556"/>
                <a:gd name="connsiteX16" fmla="*/ 557212 w 719137"/>
                <a:gd name="connsiteY16" fmla="*/ 214312 h 640556"/>
                <a:gd name="connsiteX17" fmla="*/ 595312 w 719137"/>
                <a:gd name="connsiteY17" fmla="*/ 245268 h 640556"/>
                <a:gd name="connsiteX18" fmla="*/ 623887 w 719137"/>
                <a:gd name="connsiteY18" fmla="*/ 269081 h 640556"/>
                <a:gd name="connsiteX19" fmla="*/ 652462 w 719137"/>
                <a:gd name="connsiteY19" fmla="*/ 302418 h 640556"/>
                <a:gd name="connsiteX20" fmla="*/ 671512 w 719137"/>
                <a:gd name="connsiteY20" fmla="*/ 333375 h 640556"/>
                <a:gd name="connsiteX21" fmla="*/ 690562 w 719137"/>
                <a:gd name="connsiteY21" fmla="*/ 369093 h 640556"/>
                <a:gd name="connsiteX22" fmla="*/ 704850 w 719137"/>
                <a:gd name="connsiteY22" fmla="*/ 411956 h 640556"/>
                <a:gd name="connsiteX23" fmla="*/ 714375 w 719137"/>
                <a:gd name="connsiteY23" fmla="*/ 447675 h 640556"/>
                <a:gd name="connsiteX24" fmla="*/ 719137 w 719137"/>
                <a:gd name="connsiteY24" fmla="*/ 478631 h 640556"/>
                <a:gd name="connsiteX25" fmla="*/ 719137 w 719137"/>
                <a:gd name="connsiteY25" fmla="*/ 504825 h 640556"/>
                <a:gd name="connsiteX26" fmla="*/ 716756 w 719137"/>
                <a:gd name="connsiteY26" fmla="*/ 528637 h 640556"/>
                <a:gd name="connsiteX27" fmla="*/ 704850 w 719137"/>
                <a:gd name="connsiteY27" fmla="*/ 573881 h 640556"/>
                <a:gd name="connsiteX28" fmla="*/ 681037 w 719137"/>
                <a:gd name="connsiteY28" fmla="*/ 614362 h 640556"/>
                <a:gd name="connsiteX29" fmla="*/ 661987 w 719137"/>
                <a:gd name="connsiteY29" fmla="*/ 631031 h 640556"/>
                <a:gd name="connsiteX30" fmla="*/ 628650 w 719137"/>
                <a:gd name="connsiteY30" fmla="*/ 640556 h 640556"/>
                <a:gd name="connsiteX31" fmla="*/ 585787 w 719137"/>
                <a:gd name="connsiteY31" fmla="*/ 638175 h 640556"/>
                <a:gd name="connsiteX32" fmla="*/ 547687 w 719137"/>
                <a:gd name="connsiteY32" fmla="*/ 626268 h 640556"/>
                <a:gd name="connsiteX33" fmla="*/ 519112 w 719137"/>
                <a:gd name="connsiteY33" fmla="*/ 609600 h 640556"/>
                <a:gd name="connsiteX34" fmla="*/ 500062 w 719137"/>
                <a:gd name="connsiteY34" fmla="*/ 588168 h 640556"/>
                <a:gd name="connsiteX35" fmla="*/ 469106 w 719137"/>
                <a:gd name="connsiteY35" fmla="*/ 540543 h 640556"/>
                <a:gd name="connsiteX36" fmla="*/ 411956 w 719137"/>
                <a:gd name="connsiteY36" fmla="*/ 459581 h 640556"/>
                <a:gd name="connsiteX37" fmla="*/ 311943 w 719137"/>
                <a:gd name="connsiteY37" fmla="*/ 338137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7" h="640556">
                  <a:moveTo>
                    <a:pt x="311943" y="338137"/>
                  </a:moveTo>
                  <a:lnTo>
                    <a:pt x="245268" y="259556"/>
                  </a:lnTo>
                  <a:lnTo>
                    <a:pt x="183356" y="192881"/>
                  </a:lnTo>
                  <a:lnTo>
                    <a:pt x="121443" y="130968"/>
                  </a:lnTo>
                  <a:lnTo>
                    <a:pt x="61912" y="78581"/>
                  </a:lnTo>
                  <a:lnTo>
                    <a:pt x="19050" y="42862"/>
                  </a:lnTo>
                  <a:lnTo>
                    <a:pt x="0" y="21431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92868" y="11906"/>
                  </a:lnTo>
                  <a:lnTo>
                    <a:pt x="200025" y="47625"/>
                  </a:lnTo>
                  <a:lnTo>
                    <a:pt x="307181" y="85725"/>
                  </a:lnTo>
                  <a:lnTo>
                    <a:pt x="392906" y="121443"/>
                  </a:lnTo>
                  <a:lnTo>
                    <a:pt x="447675" y="147637"/>
                  </a:lnTo>
                  <a:lnTo>
                    <a:pt x="509587" y="183356"/>
                  </a:lnTo>
                  <a:lnTo>
                    <a:pt x="557212" y="214312"/>
                  </a:lnTo>
                  <a:lnTo>
                    <a:pt x="595312" y="245268"/>
                  </a:lnTo>
                  <a:lnTo>
                    <a:pt x="623887" y="269081"/>
                  </a:lnTo>
                  <a:lnTo>
                    <a:pt x="652462" y="302418"/>
                  </a:lnTo>
                  <a:lnTo>
                    <a:pt x="671512" y="333375"/>
                  </a:lnTo>
                  <a:lnTo>
                    <a:pt x="690562" y="369093"/>
                  </a:lnTo>
                  <a:lnTo>
                    <a:pt x="704850" y="411956"/>
                  </a:lnTo>
                  <a:lnTo>
                    <a:pt x="714375" y="447675"/>
                  </a:lnTo>
                  <a:lnTo>
                    <a:pt x="719137" y="478631"/>
                  </a:lnTo>
                  <a:lnTo>
                    <a:pt x="719137" y="504825"/>
                  </a:lnTo>
                  <a:lnTo>
                    <a:pt x="716756" y="528637"/>
                  </a:lnTo>
                  <a:lnTo>
                    <a:pt x="704850" y="573881"/>
                  </a:lnTo>
                  <a:lnTo>
                    <a:pt x="681037" y="614362"/>
                  </a:lnTo>
                  <a:lnTo>
                    <a:pt x="661987" y="631031"/>
                  </a:lnTo>
                  <a:lnTo>
                    <a:pt x="628650" y="640556"/>
                  </a:lnTo>
                  <a:lnTo>
                    <a:pt x="585787" y="638175"/>
                  </a:lnTo>
                  <a:lnTo>
                    <a:pt x="547687" y="626268"/>
                  </a:lnTo>
                  <a:lnTo>
                    <a:pt x="519112" y="609600"/>
                  </a:lnTo>
                  <a:lnTo>
                    <a:pt x="500062" y="588168"/>
                  </a:lnTo>
                  <a:lnTo>
                    <a:pt x="469106" y="540543"/>
                  </a:lnTo>
                  <a:lnTo>
                    <a:pt x="411956" y="459581"/>
                  </a:lnTo>
                  <a:lnTo>
                    <a:pt x="311943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FD23ACA9-3EA6-4248-B982-3CB36690AA3D}"/>
                </a:ext>
              </a:extLst>
            </p:cNvPr>
            <p:cNvSpPr/>
            <p:nvPr/>
          </p:nvSpPr>
          <p:spPr>
            <a:xfrm>
              <a:off x="6677026" y="1571626"/>
              <a:ext cx="817563" cy="798513"/>
            </a:xfrm>
            <a:custGeom>
              <a:avLst/>
              <a:gdLst>
                <a:gd name="connsiteX0" fmla="*/ 488156 w 816769"/>
                <a:gd name="connsiteY0" fmla="*/ 500063 h 797719"/>
                <a:gd name="connsiteX1" fmla="*/ 600075 w 816769"/>
                <a:gd name="connsiteY1" fmla="*/ 428625 h 797719"/>
                <a:gd name="connsiteX2" fmla="*/ 671513 w 816769"/>
                <a:gd name="connsiteY2" fmla="*/ 385763 h 797719"/>
                <a:gd name="connsiteX3" fmla="*/ 707231 w 816769"/>
                <a:gd name="connsiteY3" fmla="*/ 364331 h 797719"/>
                <a:gd name="connsiteX4" fmla="*/ 738188 w 816769"/>
                <a:gd name="connsiteY4" fmla="*/ 357188 h 797719"/>
                <a:gd name="connsiteX5" fmla="*/ 773906 w 816769"/>
                <a:gd name="connsiteY5" fmla="*/ 347663 h 797719"/>
                <a:gd name="connsiteX6" fmla="*/ 797719 w 816769"/>
                <a:gd name="connsiteY6" fmla="*/ 338138 h 797719"/>
                <a:gd name="connsiteX7" fmla="*/ 814388 w 816769"/>
                <a:gd name="connsiteY7" fmla="*/ 321469 h 797719"/>
                <a:gd name="connsiteX8" fmla="*/ 816769 w 816769"/>
                <a:gd name="connsiteY8" fmla="*/ 307181 h 797719"/>
                <a:gd name="connsiteX9" fmla="*/ 812006 w 816769"/>
                <a:gd name="connsiteY9" fmla="*/ 280988 h 797719"/>
                <a:gd name="connsiteX10" fmla="*/ 795338 w 816769"/>
                <a:gd name="connsiteY10" fmla="*/ 252413 h 797719"/>
                <a:gd name="connsiteX11" fmla="*/ 747713 w 816769"/>
                <a:gd name="connsiteY11" fmla="*/ 202406 h 797719"/>
                <a:gd name="connsiteX12" fmla="*/ 676275 w 816769"/>
                <a:gd name="connsiteY12" fmla="*/ 142875 h 797719"/>
                <a:gd name="connsiteX13" fmla="*/ 616744 w 816769"/>
                <a:gd name="connsiteY13" fmla="*/ 102394 h 797719"/>
                <a:gd name="connsiteX14" fmla="*/ 552450 w 816769"/>
                <a:gd name="connsiteY14" fmla="*/ 69056 h 797719"/>
                <a:gd name="connsiteX15" fmla="*/ 478631 w 816769"/>
                <a:gd name="connsiteY15" fmla="*/ 33338 h 797719"/>
                <a:gd name="connsiteX16" fmla="*/ 407194 w 816769"/>
                <a:gd name="connsiteY16" fmla="*/ 9525 h 797719"/>
                <a:gd name="connsiteX17" fmla="*/ 361950 w 816769"/>
                <a:gd name="connsiteY17" fmla="*/ 0 h 797719"/>
                <a:gd name="connsiteX18" fmla="*/ 340519 w 816769"/>
                <a:gd name="connsiteY18" fmla="*/ 0 h 797719"/>
                <a:gd name="connsiteX19" fmla="*/ 328613 w 816769"/>
                <a:gd name="connsiteY19" fmla="*/ 4763 h 797719"/>
                <a:gd name="connsiteX20" fmla="*/ 330994 w 816769"/>
                <a:gd name="connsiteY20" fmla="*/ 21431 h 797719"/>
                <a:gd name="connsiteX21" fmla="*/ 352425 w 816769"/>
                <a:gd name="connsiteY21" fmla="*/ 50006 h 797719"/>
                <a:gd name="connsiteX22" fmla="*/ 376238 w 816769"/>
                <a:gd name="connsiteY22" fmla="*/ 78581 h 797719"/>
                <a:gd name="connsiteX23" fmla="*/ 400050 w 816769"/>
                <a:gd name="connsiteY23" fmla="*/ 104775 h 797719"/>
                <a:gd name="connsiteX24" fmla="*/ 409575 w 816769"/>
                <a:gd name="connsiteY24" fmla="*/ 121444 h 797719"/>
                <a:gd name="connsiteX25" fmla="*/ 416719 w 816769"/>
                <a:gd name="connsiteY25" fmla="*/ 140494 h 797719"/>
                <a:gd name="connsiteX26" fmla="*/ 419100 w 816769"/>
                <a:gd name="connsiteY26" fmla="*/ 145256 h 797719"/>
                <a:gd name="connsiteX27" fmla="*/ 426244 w 816769"/>
                <a:gd name="connsiteY27" fmla="*/ 178594 h 797719"/>
                <a:gd name="connsiteX28" fmla="*/ 426244 w 816769"/>
                <a:gd name="connsiteY28" fmla="*/ 204788 h 797719"/>
                <a:gd name="connsiteX29" fmla="*/ 407194 w 816769"/>
                <a:gd name="connsiteY29" fmla="*/ 245269 h 797719"/>
                <a:gd name="connsiteX30" fmla="*/ 357188 w 816769"/>
                <a:gd name="connsiteY30" fmla="*/ 342900 h 797719"/>
                <a:gd name="connsiteX31" fmla="*/ 271463 w 816769"/>
                <a:gd name="connsiteY31" fmla="*/ 466725 h 797719"/>
                <a:gd name="connsiteX32" fmla="*/ 171450 w 816769"/>
                <a:gd name="connsiteY32" fmla="*/ 585788 h 797719"/>
                <a:gd name="connsiteX33" fmla="*/ 40481 w 816769"/>
                <a:gd name="connsiteY33" fmla="*/ 716756 h 797719"/>
                <a:gd name="connsiteX34" fmla="*/ 11906 w 816769"/>
                <a:gd name="connsiteY34" fmla="*/ 747713 h 797719"/>
                <a:gd name="connsiteX35" fmla="*/ 2381 w 816769"/>
                <a:gd name="connsiteY35" fmla="*/ 762000 h 797719"/>
                <a:gd name="connsiteX36" fmla="*/ 0 w 816769"/>
                <a:gd name="connsiteY36" fmla="*/ 776288 h 797719"/>
                <a:gd name="connsiteX37" fmla="*/ 2381 w 816769"/>
                <a:gd name="connsiteY37" fmla="*/ 792956 h 797719"/>
                <a:gd name="connsiteX38" fmla="*/ 16669 w 816769"/>
                <a:gd name="connsiteY38" fmla="*/ 797719 h 797719"/>
                <a:gd name="connsiteX39" fmla="*/ 38100 w 816769"/>
                <a:gd name="connsiteY39" fmla="*/ 792956 h 797719"/>
                <a:gd name="connsiteX40" fmla="*/ 69056 w 816769"/>
                <a:gd name="connsiteY40" fmla="*/ 781050 h 797719"/>
                <a:gd name="connsiteX41" fmla="*/ 140494 w 816769"/>
                <a:gd name="connsiteY41" fmla="*/ 726281 h 797719"/>
                <a:gd name="connsiteX42" fmla="*/ 228600 w 816769"/>
                <a:gd name="connsiteY42" fmla="*/ 669131 h 797719"/>
                <a:gd name="connsiteX43" fmla="*/ 352425 w 816769"/>
                <a:gd name="connsiteY43" fmla="*/ 583406 h 797719"/>
                <a:gd name="connsiteX44" fmla="*/ 488156 w 816769"/>
                <a:gd name="connsiteY44" fmla="*/ 500063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16769" h="797719">
                  <a:moveTo>
                    <a:pt x="488156" y="500063"/>
                  </a:moveTo>
                  <a:lnTo>
                    <a:pt x="600075" y="428625"/>
                  </a:lnTo>
                  <a:lnTo>
                    <a:pt x="671513" y="385763"/>
                  </a:lnTo>
                  <a:lnTo>
                    <a:pt x="707231" y="364331"/>
                  </a:lnTo>
                  <a:lnTo>
                    <a:pt x="738188" y="357188"/>
                  </a:lnTo>
                  <a:lnTo>
                    <a:pt x="773906" y="347663"/>
                  </a:lnTo>
                  <a:lnTo>
                    <a:pt x="797719" y="338138"/>
                  </a:lnTo>
                  <a:lnTo>
                    <a:pt x="814388" y="321469"/>
                  </a:lnTo>
                  <a:lnTo>
                    <a:pt x="816769" y="307181"/>
                  </a:lnTo>
                  <a:lnTo>
                    <a:pt x="812006" y="280988"/>
                  </a:lnTo>
                  <a:lnTo>
                    <a:pt x="795338" y="252413"/>
                  </a:lnTo>
                  <a:lnTo>
                    <a:pt x="747713" y="202406"/>
                  </a:lnTo>
                  <a:lnTo>
                    <a:pt x="676275" y="142875"/>
                  </a:lnTo>
                  <a:lnTo>
                    <a:pt x="616744" y="102394"/>
                  </a:lnTo>
                  <a:lnTo>
                    <a:pt x="552450" y="69056"/>
                  </a:lnTo>
                  <a:lnTo>
                    <a:pt x="478631" y="33338"/>
                  </a:lnTo>
                  <a:lnTo>
                    <a:pt x="407194" y="9525"/>
                  </a:lnTo>
                  <a:lnTo>
                    <a:pt x="361950" y="0"/>
                  </a:lnTo>
                  <a:lnTo>
                    <a:pt x="340519" y="0"/>
                  </a:lnTo>
                  <a:lnTo>
                    <a:pt x="328613" y="4763"/>
                  </a:lnTo>
                  <a:lnTo>
                    <a:pt x="330994" y="21431"/>
                  </a:lnTo>
                  <a:lnTo>
                    <a:pt x="352425" y="50006"/>
                  </a:lnTo>
                  <a:lnTo>
                    <a:pt x="376238" y="78581"/>
                  </a:lnTo>
                  <a:lnTo>
                    <a:pt x="400050" y="104775"/>
                  </a:lnTo>
                  <a:lnTo>
                    <a:pt x="409575" y="121444"/>
                  </a:lnTo>
                  <a:lnTo>
                    <a:pt x="416719" y="140494"/>
                  </a:lnTo>
                  <a:lnTo>
                    <a:pt x="419100" y="145256"/>
                  </a:lnTo>
                  <a:lnTo>
                    <a:pt x="426244" y="178594"/>
                  </a:lnTo>
                  <a:lnTo>
                    <a:pt x="426244" y="204788"/>
                  </a:lnTo>
                  <a:lnTo>
                    <a:pt x="407194" y="245269"/>
                  </a:lnTo>
                  <a:lnTo>
                    <a:pt x="357188" y="342900"/>
                  </a:lnTo>
                  <a:lnTo>
                    <a:pt x="271463" y="466725"/>
                  </a:lnTo>
                  <a:lnTo>
                    <a:pt x="171450" y="585788"/>
                  </a:lnTo>
                  <a:lnTo>
                    <a:pt x="40481" y="716756"/>
                  </a:lnTo>
                  <a:lnTo>
                    <a:pt x="11906" y="747713"/>
                  </a:lnTo>
                  <a:lnTo>
                    <a:pt x="2381" y="762000"/>
                  </a:lnTo>
                  <a:lnTo>
                    <a:pt x="0" y="776288"/>
                  </a:lnTo>
                  <a:lnTo>
                    <a:pt x="2381" y="792956"/>
                  </a:lnTo>
                  <a:lnTo>
                    <a:pt x="16669" y="797719"/>
                  </a:lnTo>
                  <a:lnTo>
                    <a:pt x="38100" y="792956"/>
                  </a:lnTo>
                  <a:lnTo>
                    <a:pt x="69056" y="781050"/>
                  </a:lnTo>
                  <a:lnTo>
                    <a:pt x="140494" y="726281"/>
                  </a:lnTo>
                  <a:lnTo>
                    <a:pt x="228600" y="669131"/>
                  </a:lnTo>
                  <a:lnTo>
                    <a:pt x="352425" y="583406"/>
                  </a:lnTo>
                  <a:lnTo>
                    <a:pt x="488156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84512EB3-486C-4F0C-AB2F-4EB3FCA0B17F}"/>
                </a:ext>
              </a:extLst>
            </p:cNvPr>
            <p:cNvSpPr/>
            <p:nvPr/>
          </p:nvSpPr>
          <p:spPr>
            <a:xfrm>
              <a:off x="3903664" y="2571751"/>
              <a:ext cx="358775" cy="1171575"/>
            </a:xfrm>
            <a:custGeom>
              <a:avLst/>
              <a:gdLst>
                <a:gd name="connsiteX0" fmla="*/ 357187 w 359569"/>
                <a:gd name="connsiteY0" fmla="*/ 421481 h 1171575"/>
                <a:gd name="connsiteX1" fmla="*/ 354806 w 359569"/>
                <a:gd name="connsiteY1" fmla="*/ 342900 h 1171575"/>
                <a:gd name="connsiteX2" fmla="*/ 335756 w 359569"/>
                <a:gd name="connsiteY2" fmla="*/ 200025 h 1171575"/>
                <a:gd name="connsiteX3" fmla="*/ 328612 w 359569"/>
                <a:gd name="connsiteY3" fmla="*/ 178594 h 1171575"/>
                <a:gd name="connsiteX4" fmla="*/ 288131 w 359569"/>
                <a:gd name="connsiteY4" fmla="*/ 121444 h 1171575"/>
                <a:gd name="connsiteX5" fmla="*/ 233362 w 359569"/>
                <a:gd name="connsiteY5" fmla="*/ 54769 h 1171575"/>
                <a:gd name="connsiteX6" fmla="*/ 192881 w 359569"/>
                <a:gd name="connsiteY6" fmla="*/ 21431 h 1171575"/>
                <a:gd name="connsiteX7" fmla="*/ 150019 w 359569"/>
                <a:gd name="connsiteY7" fmla="*/ 0 h 1171575"/>
                <a:gd name="connsiteX8" fmla="*/ 126206 w 359569"/>
                <a:gd name="connsiteY8" fmla="*/ 0 h 1171575"/>
                <a:gd name="connsiteX9" fmla="*/ 119062 w 359569"/>
                <a:gd name="connsiteY9" fmla="*/ 11906 h 1171575"/>
                <a:gd name="connsiteX10" fmla="*/ 121444 w 359569"/>
                <a:gd name="connsiteY10" fmla="*/ 28575 h 1171575"/>
                <a:gd name="connsiteX11" fmla="*/ 128587 w 359569"/>
                <a:gd name="connsiteY11" fmla="*/ 47625 h 1171575"/>
                <a:gd name="connsiteX12" fmla="*/ 154781 w 359569"/>
                <a:gd name="connsiteY12" fmla="*/ 92869 h 1171575"/>
                <a:gd name="connsiteX13" fmla="*/ 176212 w 359569"/>
                <a:gd name="connsiteY13" fmla="*/ 140494 h 1171575"/>
                <a:gd name="connsiteX14" fmla="*/ 192881 w 359569"/>
                <a:gd name="connsiteY14" fmla="*/ 190500 h 1171575"/>
                <a:gd name="connsiteX15" fmla="*/ 200025 w 359569"/>
                <a:gd name="connsiteY15" fmla="*/ 221456 h 1171575"/>
                <a:gd name="connsiteX16" fmla="*/ 204787 w 359569"/>
                <a:gd name="connsiteY16" fmla="*/ 264319 h 1171575"/>
                <a:gd name="connsiteX17" fmla="*/ 204787 w 359569"/>
                <a:gd name="connsiteY17" fmla="*/ 321469 h 1171575"/>
                <a:gd name="connsiteX18" fmla="*/ 197644 w 359569"/>
                <a:gd name="connsiteY18" fmla="*/ 388144 h 1171575"/>
                <a:gd name="connsiteX19" fmla="*/ 180975 w 359569"/>
                <a:gd name="connsiteY19" fmla="*/ 452438 h 1171575"/>
                <a:gd name="connsiteX20" fmla="*/ 161925 w 359569"/>
                <a:gd name="connsiteY20" fmla="*/ 511969 h 1171575"/>
                <a:gd name="connsiteX21" fmla="*/ 126206 w 359569"/>
                <a:gd name="connsiteY21" fmla="*/ 597694 h 1171575"/>
                <a:gd name="connsiteX22" fmla="*/ 95250 w 359569"/>
                <a:gd name="connsiteY22" fmla="*/ 664369 h 1171575"/>
                <a:gd name="connsiteX23" fmla="*/ 64294 w 359569"/>
                <a:gd name="connsiteY23" fmla="*/ 723900 h 1171575"/>
                <a:gd name="connsiteX24" fmla="*/ 7144 w 359569"/>
                <a:gd name="connsiteY24" fmla="*/ 819150 h 1171575"/>
                <a:gd name="connsiteX25" fmla="*/ 0 w 359569"/>
                <a:gd name="connsiteY25" fmla="*/ 838200 h 1171575"/>
                <a:gd name="connsiteX26" fmla="*/ 0 w 359569"/>
                <a:gd name="connsiteY26" fmla="*/ 876300 h 1171575"/>
                <a:gd name="connsiteX27" fmla="*/ 2381 w 359569"/>
                <a:gd name="connsiteY27" fmla="*/ 916781 h 1171575"/>
                <a:gd name="connsiteX28" fmla="*/ 7144 w 359569"/>
                <a:gd name="connsiteY28" fmla="*/ 954881 h 1171575"/>
                <a:gd name="connsiteX29" fmla="*/ 21431 w 359569"/>
                <a:gd name="connsiteY29" fmla="*/ 1019175 h 1171575"/>
                <a:gd name="connsiteX30" fmla="*/ 40481 w 359569"/>
                <a:gd name="connsiteY30" fmla="*/ 1076325 h 1171575"/>
                <a:gd name="connsiteX31" fmla="*/ 69056 w 359569"/>
                <a:gd name="connsiteY31" fmla="*/ 1131094 h 1171575"/>
                <a:gd name="connsiteX32" fmla="*/ 85725 w 359569"/>
                <a:gd name="connsiteY32" fmla="*/ 1152525 h 1171575"/>
                <a:gd name="connsiteX33" fmla="*/ 102394 w 359569"/>
                <a:gd name="connsiteY33" fmla="*/ 1164431 h 1171575"/>
                <a:gd name="connsiteX34" fmla="*/ 116681 w 359569"/>
                <a:gd name="connsiteY34" fmla="*/ 1169194 h 1171575"/>
                <a:gd name="connsiteX35" fmla="*/ 133350 w 359569"/>
                <a:gd name="connsiteY35" fmla="*/ 1171575 h 1171575"/>
                <a:gd name="connsiteX36" fmla="*/ 161925 w 359569"/>
                <a:gd name="connsiteY36" fmla="*/ 1162050 h 1171575"/>
                <a:gd name="connsiteX37" fmla="*/ 190500 w 359569"/>
                <a:gd name="connsiteY37" fmla="*/ 1135856 h 1171575"/>
                <a:gd name="connsiteX38" fmla="*/ 233362 w 359569"/>
                <a:gd name="connsiteY38" fmla="*/ 1088231 h 1171575"/>
                <a:gd name="connsiteX39" fmla="*/ 254794 w 359569"/>
                <a:gd name="connsiteY39" fmla="*/ 1057275 h 1171575"/>
                <a:gd name="connsiteX40" fmla="*/ 271462 w 359569"/>
                <a:gd name="connsiteY40" fmla="*/ 1019175 h 1171575"/>
                <a:gd name="connsiteX41" fmla="*/ 290512 w 359569"/>
                <a:gd name="connsiteY41" fmla="*/ 962025 h 1171575"/>
                <a:gd name="connsiteX42" fmla="*/ 309562 w 359569"/>
                <a:gd name="connsiteY42" fmla="*/ 892969 h 1171575"/>
                <a:gd name="connsiteX43" fmla="*/ 330994 w 359569"/>
                <a:gd name="connsiteY43" fmla="*/ 783431 h 1171575"/>
                <a:gd name="connsiteX44" fmla="*/ 345281 w 359569"/>
                <a:gd name="connsiteY44" fmla="*/ 692944 h 1171575"/>
                <a:gd name="connsiteX45" fmla="*/ 357187 w 359569"/>
                <a:gd name="connsiteY45" fmla="*/ 592931 h 1171575"/>
                <a:gd name="connsiteX46" fmla="*/ 359569 w 359569"/>
                <a:gd name="connsiteY46" fmla="*/ 521494 h 1171575"/>
                <a:gd name="connsiteX47" fmla="*/ 357187 w 359569"/>
                <a:gd name="connsiteY47" fmla="*/ 42148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9569" h="1171575">
                  <a:moveTo>
                    <a:pt x="357187" y="421481"/>
                  </a:moveTo>
                  <a:cubicBezTo>
                    <a:pt x="356393" y="395287"/>
                    <a:pt x="355600" y="369094"/>
                    <a:pt x="354806" y="342900"/>
                  </a:cubicBezTo>
                  <a:lnTo>
                    <a:pt x="335756" y="200025"/>
                  </a:lnTo>
                  <a:lnTo>
                    <a:pt x="328612" y="178594"/>
                  </a:lnTo>
                  <a:lnTo>
                    <a:pt x="288131" y="121444"/>
                  </a:lnTo>
                  <a:lnTo>
                    <a:pt x="233362" y="54769"/>
                  </a:lnTo>
                  <a:lnTo>
                    <a:pt x="192881" y="21431"/>
                  </a:lnTo>
                  <a:lnTo>
                    <a:pt x="150019" y="0"/>
                  </a:lnTo>
                  <a:lnTo>
                    <a:pt x="126206" y="0"/>
                  </a:lnTo>
                  <a:lnTo>
                    <a:pt x="119062" y="11906"/>
                  </a:lnTo>
                  <a:lnTo>
                    <a:pt x="121444" y="28575"/>
                  </a:lnTo>
                  <a:lnTo>
                    <a:pt x="128587" y="47625"/>
                  </a:lnTo>
                  <a:lnTo>
                    <a:pt x="154781" y="92869"/>
                  </a:lnTo>
                  <a:lnTo>
                    <a:pt x="176212" y="140494"/>
                  </a:lnTo>
                  <a:lnTo>
                    <a:pt x="192881" y="190500"/>
                  </a:lnTo>
                  <a:lnTo>
                    <a:pt x="200025" y="221456"/>
                  </a:lnTo>
                  <a:lnTo>
                    <a:pt x="204787" y="264319"/>
                  </a:lnTo>
                  <a:lnTo>
                    <a:pt x="204787" y="321469"/>
                  </a:lnTo>
                  <a:lnTo>
                    <a:pt x="197644" y="388144"/>
                  </a:lnTo>
                  <a:lnTo>
                    <a:pt x="180975" y="452438"/>
                  </a:lnTo>
                  <a:lnTo>
                    <a:pt x="161925" y="511969"/>
                  </a:lnTo>
                  <a:lnTo>
                    <a:pt x="126206" y="597694"/>
                  </a:lnTo>
                  <a:lnTo>
                    <a:pt x="95250" y="664369"/>
                  </a:lnTo>
                  <a:lnTo>
                    <a:pt x="64294" y="723900"/>
                  </a:lnTo>
                  <a:lnTo>
                    <a:pt x="7144" y="819150"/>
                  </a:lnTo>
                  <a:lnTo>
                    <a:pt x="0" y="838200"/>
                  </a:lnTo>
                  <a:lnTo>
                    <a:pt x="0" y="876300"/>
                  </a:lnTo>
                  <a:lnTo>
                    <a:pt x="2381" y="916781"/>
                  </a:lnTo>
                  <a:lnTo>
                    <a:pt x="7144" y="954881"/>
                  </a:lnTo>
                  <a:lnTo>
                    <a:pt x="21431" y="1019175"/>
                  </a:lnTo>
                  <a:lnTo>
                    <a:pt x="40481" y="1076325"/>
                  </a:lnTo>
                  <a:lnTo>
                    <a:pt x="69056" y="1131094"/>
                  </a:lnTo>
                  <a:lnTo>
                    <a:pt x="85725" y="1152525"/>
                  </a:lnTo>
                  <a:lnTo>
                    <a:pt x="102394" y="1164431"/>
                  </a:lnTo>
                  <a:lnTo>
                    <a:pt x="116681" y="1169194"/>
                  </a:lnTo>
                  <a:lnTo>
                    <a:pt x="133350" y="1171575"/>
                  </a:lnTo>
                  <a:lnTo>
                    <a:pt x="161925" y="1162050"/>
                  </a:lnTo>
                  <a:lnTo>
                    <a:pt x="190500" y="1135856"/>
                  </a:lnTo>
                  <a:lnTo>
                    <a:pt x="233362" y="1088231"/>
                  </a:lnTo>
                  <a:lnTo>
                    <a:pt x="254794" y="1057275"/>
                  </a:lnTo>
                  <a:lnTo>
                    <a:pt x="271462" y="1019175"/>
                  </a:lnTo>
                  <a:lnTo>
                    <a:pt x="290512" y="962025"/>
                  </a:lnTo>
                  <a:lnTo>
                    <a:pt x="309562" y="892969"/>
                  </a:lnTo>
                  <a:lnTo>
                    <a:pt x="330994" y="783431"/>
                  </a:lnTo>
                  <a:lnTo>
                    <a:pt x="345281" y="692944"/>
                  </a:lnTo>
                  <a:lnTo>
                    <a:pt x="357187" y="592931"/>
                  </a:lnTo>
                  <a:lnTo>
                    <a:pt x="359569" y="521494"/>
                  </a:lnTo>
                  <a:lnTo>
                    <a:pt x="357187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5">
              <a:extLst>
                <a:ext uri="{FF2B5EF4-FFF2-40B4-BE49-F238E27FC236}">
                  <a16:creationId xmlns:a16="http://schemas.microsoft.com/office/drawing/2014/main" id="{67DE3423-5E63-4DB8-A20F-34918B103780}"/>
                </a:ext>
              </a:extLst>
            </p:cNvPr>
            <p:cNvSpPr/>
            <p:nvPr/>
          </p:nvSpPr>
          <p:spPr>
            <a:xfrm>
              <a:off x="4929188" y="3306763"/>
              <a:ext cx="444500" cy="1084262"/>
            </a:xfrm>
            <a:custGeom>
              <a:avLst/>
              <a:gdLst>
                <a:gd name="connsiteX0" fmla="*/ 371475 w 445293"/>
                <a:gd name="connsiteY0" fmla="*/ 395288 h 1083469"/>
                <a:gd name="connsiteX1" fmla="*/ 345281 w 445293"/>
                <a:gd name="connsiteY1" fmla="*/ 257175 h 1083469"/>
                <a:gd name="connsiteX2" fmla="*/ 330993 w 445293"/>
                <a:gd name="connsiteY2" fmla="*/ 183357 h 1083469"/>
                <a:gd name="connsiteX3" fmla="*/ 307181 w 445293"/>
                <a:gd name="connsiteY3" fmla="*/ 57150 h 1083469"/>
                <a:gd name="connsiteX4" fmla="*/ 266700 w 445293"/>
                <a:gd name="connsiteY4" fmla="*/ 42863 h 1083469"/>
                <a:gd name="connsiteX5" fmla="*/ 216693 w 445293"/>
                <a:gd name="connsiteY5" fmla="*/ 30957 h 1083469"/>
                <a:gd name="connsiteX6" fmla="*/ 173831 w 445293"/>
                <a:gd name="connsiteY6" fmla="*/ 21432 h 1083469"/>
                <a:gd name="connsiteX7" fmla="*/ 130968 w 445293"/>
                <a:gd name="connsiteY7" fmla="*/ 14288 h 1083469"/>
                <a:gd name="connsiteX8" fmla="*/ 95250 w 445293"/>
                <a:gd name="connsiteY8" fmla="*/ 11907 h 1083469"/>
                <a:gd name="connsiteX9" fmla="*/ 57150 w 445293"/>
                <a:gd name="connsiteY9" fmla="*/ 4763 h 1083469"/>
                <a:gd name="connsiteX10" fmla="*/ 38100 w 445293"/>
                <a:gd name="connsiteY10" fmla="*/ 0 h 1083469"/>
                <a:gd name="connsiteX11" fmla="*/ 19050 w 445293"/>
                <a:gd name="connsiteY11" fmla="*/ 0 h 1083469"/>
                <a:gd name="connsiteX12" fmla="*/ 4762 w 445293"/>
                <a:gd name="connsiteY12" fmla="*/ 4763 h 1083469"/>
                <a:gd name="connsiteX13" fmla="*/ 0 w 445293"/>
                <a:gd name="connsiteY13" fmla="*/ 9525 h 1083469"/>
                <a:gd name="connsiteX14" fmla="*/ 0 w 445293"/>
                <a:gd name="connsiteY14" fmla="*/ 23813 h 1083469"/>
                <a:gd name="connsiteX15" fmla="*/ 16668 w 445293"/>
                <a:gd name="connsiteY15" fmla="*/ 47625 h 1083469"/>
                <a:gd name="connsiteX16" fmla="*/ 35718 w 445293"/>
                <a:gd name="connsiteY16" fmla="*/ 69057 h 1083469"/>
                <a:gd name="connsiteX17" fmla="*/ 52387 w 445293"/>
                <a:gd name="connsiteY17" fmla="*/ 88107 h 1083469"/>
                <a:gd name="connsiteX18" fmla="*/ 78581 w 445293"/>
                <a:gd name="connsiteY18" fmla="*/ 123825 h 1083469"/>
                <a:gd name="connsiteX19" fmla="*/ 104775 w 445293"/>
                <a:gd name="connsiteY19" fmla="*/ 166688 h 1083469"/>
                <a:gd name="connsiteX20" fmla="*/ 128587 w 445293"/>
                <a:gd name="connsiteY20" fmla="*/ 216694 h 1083469"/>
                <a:gd name="connsiteX21" fmla="*/ 147637 w 445293"/>
                <a:gd name="connsiteY21" fmla="*/ 269082 h 1083469"/>
                <a:gd name="connsiteX22" fmla="*/ 166687 w 445293"/>
                <a:gd name="connsiteY22" fmla="*/ 347663 h 1083469"/>
                <a:gd name="connsiteX23" fmla="*/ 180975 w 445293"/>
                <a:gd name="connsiteY23" fmla="*/ 450057 h 1083469"/>
                <a:gd name="connsiteX24" fmla="*/ 192881 w 445293"/>
                <a:gd name="connsiteY24" fmla="*/ 550069 h 1083469"/>
                <a:gd name="connsiteX25" fmla="*/ 204787 w 445293"/>
                <a:gd name="connsiteY25" fmla="*/ 661988 h 1083469"/>
                <a:gd name="connsiteX26" fmla="*/ 216693 w 445293"/>
                <a:gd name="connsiteY26" fmla="*/ 819150 h 1083469"/>
                <a:gd name="connsiteX27" fmla="*/ 221456 w 445293"/>
                <a:gd name="connsiteY27" fmla="*/ 897732 h 1083469"/>
                <a:gd name="connsiteX28" fmla="*/ 228600 w 445293"/>
                <a:gd name="connsiteY28" fmla="*/ 933450 h 1083469"/>
                <a:gd name="connsiteX29" fmla="*/ 250031 w 445293"/>
                <a:gd name="connsiteY29" fmla="*/ 985838 h 1083469"/>
                <a:gd name="connsiteX30" fmla="*/ 276225 w 445293"/>
                <a:gd name="connsiteY30" fmla="*/ 1033463 h 1083469"/>
                <a:gd name="connsiteX31" fmla="*/ 297656 w 445293"/>
                <a:gd name="connsiteY31" fmla="*/ 1062038 h 1083469"/>
                <a:gd name="connsiteX32" fmla="*/ 316706 w 445293"/>
                <a:gd name="connsiteY32" fmla="*/ 1078707 h 1083469"/>
                <a:gd name="connsiteX33" fmla="*/ 333375 w 445293"/>
                <a:gd name="connsiteY33" fmla="*/ 1083469 h 1083469"/>
                <a:gd name="connsiteX34" fmla="*/ 354806 w 445293"/>
                <a:gd name="connsiteY34" fmla="*/ 1076325 h 1083469"/>
                <a:gd name="connsiteX35" fmla="*/ 385762 w 445293"/>
                <a:gd name="connsiteY35" fmla="*/ 1050132 h 1083469"/>
                <a:gd name="connsiteX36" fmla="*/ 407193 w 445293"/>
                <a:gd name="connsiteY36" fmla="*/ 1021557 h 1083469"/>
                <a:gd name="connsiteX37" fmla="*/ 426243 w 445293"/>
                <a:gd name="connsiteY37" fmla="*/ 985838 h 1083469"/>
                <a:gd name="connsiteX38" fmla="*/ 440531 w 445293"/>
                <a:gd name="connsiteY38" fmla="*/ 957263 h 1083469"/>
                <a:gd name="connsiteX39" fmla="*/ 445293 w 445293"/>
                <a:gd name="connsiteY39" fmla="*/ 923925 h 1083469"/>
                <a:gd name="connsiteX40" fmla="*/ 421481 w 445293"/>
                <a:gd name="connsiteY40" fmla="*/ 773907 h 1083469"/>
                <a:gd name="connsiteX41" fmla="*/ 402431 w 445293"/>
                <a:gd name="connsiteY41" fmla="*/ 588169 h 1083469"/>
                <a:gd name="connsiteX42" fmla="*/ 371475 w 445293"/>
                <a:gd name="connsiteY42" fmla="*/ 3952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5293" h="1083469">
                  <a:moveTo>
                    <a:pt x="371475" y="395288"/>
                  </a:moveTo>
                  <a:lnTo>
                    <a:pt x="345281" y="257175"/>
                  </a:lnTo>
                  <a:lnTo>
                    <a:pt x="330993" y="183357"/>
                  </a:lnTo>
                  <a:lnTo>
                    <a:pt x="307181" y="57150"/>
                  </a:lnTo>
                  <a:lnTo>
                    <a:pt x="266700" y="42863"/>
                  </a:lnTo>
                  <a:lnTo>
                    <a:pt x="216693" y="30957"/>
                  </a:lnTo>
                  <a:lnTo>
                    <a:pt x="173831" y="21432"/>
                  </a:lnTo>
                  <a:lnTo>
                    <a:pt x="130968" y="14288"/>
                  </a:lnTo>
                  <a:lnTo>
                    <a:pt x="95250" y="11907"/>
                  </a:lnTo>
                  <a:lnTo>
                    <a:pt x="57150" y="4763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16668" y="47625"/>
                  </a:lnTo>
                  <a:lnTo>
                    <a:pt x="35718" y="69057"/>
                  </a:lnTo>
                  <a:lnTo>
                    <a:pt x="52387" y="88107"/>
                  </a:lnTo>
                  <a:lnTo>
                    <a:pt x="78581" y="123825"/>
                  </a:lnTo>
                  <a:lnTo>
                    <a:pt x="104775" y="166688"/>
                  </a:lnTo>
                  <a:lnTo>
                    <a:pt x="128587" y="216694"/>
                  </a:lnTo>
                  <a:lnTo>
                    <a:pt x="147637" y="269082"/>
                  </a:lnTo>
                  <a:lnTo>
                    <a:pt x="166687" y="347663"/>
                  </a:lnTo>
                  <a:lnTo>
                    <a:pt x="180975" y="450057"/>
                  </a:lnTo>
                  <a:lnTo>
                    <a:pt x="192881" y="550069"/>
                  </a:lnTo>
                  <a:lnTo>
                    <a:pt x="204787" y="661988"/>
                  </a:lnTo>
                  <a:lnTo>
                    <a:pt x="216693" y="819150"/>
                  </a:lnTo>
                  <a:lnTo>
                    <a:pt x="221456" y="897732"/>
                  </a:lnTo>
                  <a:lnTo>
                    <a:pt x="228600" y="933450"/>
                  </a:lnTo>
                  <a:lnTo>
                    <a:pt x="250031" y="985838"/>
                  </a:lnTo>
                  <a:lnTo>
                    <a:pt x="276225" y="1033463"/>
                  </a:lnTo>
                  <a:lnTo>
                    <a:pt x="297656" y="1062038"/>
                  </a:lnTo>
                  <a:lnTo>
                    <a:pt x="316706" y="1078707"/>
                  </a:lnTo>
                  <a:lnTo>
                    <a:pt x="333375" y="1083469"/>
                  </a:lnTo>
                  <a:lnTo>
                    <a:pt x="354806" y="1076325"/>
                  </a:lnTo>
                  <a:lnTo>
                    <a:pt x="385762" y="1050132"/>
                  </a:lnTo>
                  <a:lnTo>
                    <a:pt x="407193" y="1021557"/>
                  </a:lnTo>
                  <a:lnTo>
                    <a:pt x="426243" y="985838"/>
                  </a:lnTo>
                  <a:lnTo>
                    <a:pt x="440531" y="957263"/>
                  </a:lnTo>
                  <a:lnTo>
                    <a:pt x="445293" y="923925"/>
                  </a:lnTo>
                  <a:lnTo>
                    <a:pt x="421481" y="773907"/>
                  </a:lnTo>
                  <a:lnTo>
                    <a:pt x="402431" y="588169"/>
                  </a:lnTo>
                  <a:lnTo>
                    <a:pt x="371475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1EB6BA82-FF8A-4819-B072-F86FBAA3169A}"/>
                </a:ext>
              </a:extLst>
            </p:cNvPr>
            <p:cNvSpPr/>
            <p:nvPr/>
          </p:nvSpPr>
          <p:spPr>
            <a:xfrm>
              <a:off x="4884739" y="4589464"/>
              <a:ext cx="2212975" cy="403225"/>
            </a:xfrm>
            <a:custGeom>
              <a:avLst/>
              <a:gdLst>
                <a:gd name="connsiteX0" fmla="*/ 711994 w 2214562"/>
                <a:gd name="connsiteY0" fmla="*/ 388144 h 404812"/>
                <a:gd name="connsiteX1" fmla="*/ 892969 w 2214562"/>
                <a:gd name="connsiteY1" fmla="*/ 373856 h 404812"/>
                <a:gd name="connsiteX2" fmla="*/ 1062037 w 2214562"/>
                <a:gd name="connsiteY2" fmla="*/ 354806 h 404812"/>
                <a:gd name="connsiteX3" fmla="*/ 1366837 w 2214562"/>
                <a:gd name="connsiteY3" fmla="*/ 330994 h 404812"/>
                <a:gd name="connsiteX4" fmla="*/ 1600200 w 2214562"/>
                <a:gd name="connsiteY4" fmla="*/ 309562 h 404812"/>
                <a:gd name="connsiteX5" fmla="*/ 1826419 w 2214562"/>
                <a:gd name="connsiteY5" fmla="*/ 285750 h 404812"/>
                <a:gd name="connsiteX6" fmla="*/ 2040731 w 2214562"/>
                <a:gd name="connsiteY6" fmla="*/ 259556 h 404812"/>
                <a:gd name="connsiteX7" fmla="*/ 2121694 w 2214562"/>
                <a:gd name="connsiteY7" fmla="*/ 245269 h 404812"/>
                <a:gd name="connsiteX8" fmla="*/ 2157412 w 2214562"/>
                <a:gd name="connsiteY8" fmla="*/ 230981 h 404812"/>
                <a:gd name="connsiteX9" fmla="*/ 2195512 w 2214562"/>
                <a:gd name="connsiteY9" fmla="*/ 207169 h 404812"/>
                <a:gd name="connsiteX10" fmla="*/ 2214562 w 2214562"/>
                <a:gd name="connsiteY10" fmla="*/ 185737 h 404812"/>
                <a:gd name="connsiteX11" fmla="*/ 2214562 w 2214562"/>
                <a:gd name="connsiteY11" fmla="*/ 164306 h 404812"/>
                <a:gd name="connsiteX12" fmla="*/ 2207419 w 2214562"/>
                <a:gd name="connsiteY12" fmla="*/ 142875 h 404812"/>
                <a:gd name="connsiteX13" fmla="*/ 2190750 w 2214562"/>
                <a:gd name="connsiteY13" fmla="*/ 121444 h 404812"/>
                <a:gd name="connsiteX14" fmla="*/ 2162175 w 2214562"/>
                <a:gd name="connsiteY14" fmla="*/ 100012 h 404812"/>
                <a:gd name="connsiteX15" fmla="*/ 2112169 w 2214562"/>
                <a:gd name="connsiteY15" fmla="*/ 71437 h 404812"/>
                <a:gd name="connsiteX16" fmla="*/ 2057400 w 2214562"/>
                <a:gd name="connsiteY16" fmla="*/ 47625 h 404812"/>
                <a:gd name="connsiteX17" fmla="*/ 1978819 w 2214562"/>
                <a:gd name="connsiteY17" fmla="*/ 23812 h 404812"/>
                <a:gd name="connsiteX18" fmla="*/ 1852612 w 2214562"/>
                <a:gd name="connsiteY18" fmla="*/ 0 h 404812"/>
                <a:gd name="connsiteX19" fmla="*/ 1833562 w 2214562"/>
                <a:gd name="connsiteY19" fmla="*/ 11906 h 404812"/>
                <a:gd name="connsiteX20" fmla="*/ 1778794 w 2214562"/>
                <a:gd name="connsiteY20" fmla="*/ 50006 h 404812"/>
                <a:gd name="connsiteX21" fmla="*/ 1697831 w 2214562"/>
                <a:gd name="connsiteY21" fmla="*/ 92869 h 404812"/>
                <a:gd name="connsiteX22" fmla="*/ 1647825 w 2214562"/>
                <a:gd name="connsiteY22" fmla="*/ 114300 h 404812"/>
                <a:gd name="connsiteX23" fmla="*/ 1512094 w 2214562"/>
                <a:gd name="connsiteY23" fmla="*/ 135731 h 404812"/>
                <a:gd name="connsiteX24" fmla="*/ 1281112 w 2214562"/>
                <a:gd name="connsiteY24" fmla="*/ 157162 h 404812"/>
                <a:gd name="connsiteX25" fmla="*/ 950119 w 2214562"/>
                <a:gd name="connsiteY25" fmla="*/ 190500 h 404812"/>
                <a:gd name="connsiteX26" fmla="*/ 771525 w 2214562"/>
                <a:gd name="connsiteY26" fmla="*/ 211931 h 404812"/>
                <a:gd name="connsiteX27" fmla="*/ 633412 w 2214562"/>
                <a:gd name="connsiteY27" fmla="*/ 221456 h 404812"/>
                <a:gd name="connsiteX28" fmla="*/ 526256 w 2214562"/>
                <a:gd name="connsiteY28" fmla="*/ 223837 h 404812"/>
                <a:gd name="connsiteX29" fmla="*/ 407194 w 2214562"/>
                <a:gd name="connsiteY29" fmla="*/ 226219 h 404812"/>
                <a:gd name="connsiteX30" fmla="*/ 314325 w 2214562"/>
                <a:gd name="connsiteY30" fmla="*/ 223837 h 404812"/>
                <a:gd name="connsiteX31" fmla="*/ 259556 w 2214562"/>
                <a:gd name="connsiteY31" fmla="*/ 216694 h 404812"/>
                <a:gd name="connsiteX32" fmla="*/ 219075 w 2214562"/>
                <a:gd name="connsiteY32" fmla="*/ 207169 h 404812"/>
                <a:gd name="connsiteX33" fmla="*/ 171450 w 2214562"/>
                <a:gd name="connsiteY33" fmla="*/ 192881 h 404812"/>
                <a:gd name="connsiteX34" fmla="*/ 123825 w 2214562"/>
                <a:gd name="connsiteY34" fmla="*/ 173831 h 404812"/>
                <a:gd name="connsiteX35" fmla="*/ 80962 w 2214562"/>
                <a:gd name="connsiteY35" fmla="*/ 147637 h 404812"/>
                <a:gd name="connsiteX36" fmla="*/ 35719 w 2214562"/>
                <a:gd name="connsiteY36" fmla="*/ 121444 h 404812"/>
                <a:gd name="connsiteX37" fmla="*/ 11906 w 2214562"/>
                <a:gd name="connsiteY37" fmla="*/ 116681 h 404812"/>
                <a:gd name="connsiteX38" fmla="*/ 0 w 2214562"/>
                <a:gd name="connsiteY38" fmla="*/ 123825 h 404812"/>
                <a:gd name="connsiteX39" fmla="*/ 2381 w 2214562"/>
                <a:gd name="connsiteY39" fmla="*/ 147637 h 404812"/>
                <a:gd name="connsiteX40" fmla="*/ 26194 w 2214562"/>
                <a:gd name="connsiteY40" fmla="*/ 195262 h 404812"/>
                <a:gd name="connsiteX41" fmla="*/ 57150 w 2214562"/>
                <a:gd name="connsiteY41" fmla="*/ 245269 h 404812"/>
                <a:gd name="connsiteX42" fmla="*/ 88106 w 2214562"/>
                <a:gd name="connsiteY42" fmla="*/ 285750 h 404812"/>
                <a:gd name="connsiteX43" fmla="*/ 133350 w 2214562"/>
                <a:gd name="connsiteY43" fmla="*/ 330994 h 404812"/>
                <a:gd name="connsiteX44" fmla="*/ 164306 w 2214562"/>
                <a:gd name="connsiteY44" fmla="*/ 354806 h 404812"/>
                <a:gd name="connsiteX45" fmla="*/ 202406 w 2214562"/>
                <a:gd name="connsiteY45" fmla="*/ 378619 h 404812"/>
                <a:gd name="connsiteX46" fmla="*/ 247650 w 2214562"/>
                <a:gd name="connsiteY46" fmla="*/ 397669 h 404812"/>
                <a:gd name="connsiteX47" fmla="*/ 290512 w 2214562"/>
                <a:gd name="connsiteY47" fmla="*/ 404812 h 404812"/>
                <a:gd name="connsiteX48" fmla="*/ 535781 w 2214562"/>
                <a:gd name="connsiteY48" fmla="*/ 400050 h 404812"/>
                <a:gd name="connsiteX49" fmla="*/ 711994 w 2214562"/>
                <a:gd name="connsiteY49" fmla="*/ 388144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4562" h="404812">
                  <a:moveTo>
                    <a:pt x="711994" y="388144"/>
                  </a:moveTo>
                  <a:lnTo>
                    <a:pt x="892969" y="373856"/>
                  </a:lnTo>
                  <a:lnTo>
                    <a:pt x="1062037" y="354806"/>
                  </a:lnTo>
                  <a:lnTo>
                    <a:pt x="1366837" y="330994"/>
                  </a:lnTo>
                  <a:lnTo>
                    <a:pt x="1600200" y="309562"/>
                  </a:lnTo>
                  <a:lnTo>
                    <a:pt x="1826419" y="285750"/>
                  </a:lnTo>
                  <a:lnTo>
                    <a:pt x="2040731" y="259556"/>
                  </a:lnTo>
                  <a:lnTo>
                    <a:pt x="2121694" y="245269"/>
                  </a:lnTo>
                  <a:lnTo>
                    <a:pt x="2157412" y="230981"/>
                  </a:lnTo>
                  <a:lnTo>
                    <a:pt x="2195512" y="207169"/>
                  </a:lnTo>
                  <a:lnTo>
                    <a:pt x="2214562" y="185737"/>
                  </a:lnTo>
                  <a:lnTo>
                    <a:pt x="2214562" y="164306"/>
                  </a:lnTo>
                  <a:lnTo>
                    <a:pt x="2207419" y="142875"/>
                  </a:lnTo>
                  <a:lnTo>
                    <a:pt x="2190750" y="121444"/>
                  </a:lnTo>
                  <a:lnTo>
                    <a:pt x="2162175" y="100012"/>
                  </a:lnTo>
                  <a:lnTo>
                    <a:pt x="2112169" y="71437"/>
                  </a:lnTo>
                  <a:lnTo>
                    <a:pt x="2057400" y="47625"/>
                  </a:lnTo>
                  <a:lnTo>
                    <a:pt x="1978819" y="23812"/>
                  </a:lnTo>
                  <a:lnTo>
                    <a:pt x="1852612" y="0"/>
                  </a:lnTo>
                  <a:lnTo>
                    <a:pt x="1833562" y="11906"/>
                  </a:lnTo>
                  <a:lnTo>
                    <a:pt x="1778794" y="50006"/>
                  </a:lnTo>
                  <a:lnTo>
                    <a:pt x="1697831" y="92869"/>
                  </a:lnTo>
                  <a:lnTo>
                    <a:pt x="1647825" y="114300"/>
                  </a:lnTo>
                  <a:lnTo>
                    <a:pt x="1512094" y="135731"/>
                  </a:lnTo>
                  <a:lnTo>
                    <a:pt x="1281112" y="157162"/>
                  </a:lnTo>
                  <a:lnTo>
                    <a:pt x="950119" y="190500"/>
                  </a:lnTo>
                  <a:lnTo>
                    <a:pt x="771525" y="211931"/>
                  </a:lnTo>
                  <a:lnTo>
                    <a:pt x="633412" y="221456"/>
                  </a:lnTo>
                  <a:lnTo>
                    <a:pt x="526256" y="223837"/>
                  </a:lnTo>
                  <a:lnTo>
                    <a:pt x="407194" y="226219"/>
                  </a:lnTo>
                  <a:lnTo>
                    <a:pt x="314325" y="223837"/>
                  </a:lnTo>
                  <a:lnTo>
                    <a:pt x="259556" y="216694"/>
                  </a:lnTo>
                  <a:lnTo>
                    <a:pt x="219075" y="207169"/>
                  </a:lnTo>
                  <a:lnTo>
                    <a:pt x="171450" y="192881"/>
                  </a:lnTo>
                  <a:lnTo>
                    <a:pt x="123825" y="173831"/>
                  </a:lnTo>
                  <a:lnTo>
                    <a:pt x="80962" y="147637"/>
                  </a:lnTo>
                  <a:lnTo>
                    <a:pt x="35719" y="121444"/>
                  </a:lnTo>
                  <a:lnTo>
                    <a:pt x="11906" y="116681"/>
                  </a:lnTo>
                  <a:lnTo>
                    <a:pt x="0" y="123825"/>
                  </a:lnTo>
                  <a:lnTo>
                    <a:pt x="2381" y="147637"/>
                  </a:lnTo>
                  <a:lnTo>
                    <a:pt x="26194" y="195262"/>
                  </a:lnTo>
                  <a:lnTo>
                    <a:pt x="57150" y="245269"/>
                  </a:lnTo>
                  <a:lnTo>
                    <a:pt x="88106" y="285750"/>
                  </a:lnTo>
                  <a:lnTo>
                    <a:pt x="133350" y="330994"/>
                  </a:lnTo>
                  <a:lnTo>
                    <a:pt x="164306" y="354806"/>
                  </a:lnTo>
                  <a:lnTo>
                    <a:pt x="202406" y="378619"/>
                  </a:lnTo>
                  <a:lnTo>
                    <a:pt x="247650" y="397669"/>
                  </a:lnTo>
                  <a:lnTo>
                    <a:pt x="290512" y="404812"/>
                  </a:lnTo>
                  <a:lnTo>
                    <a:pt x="535781" y="400050"/>
                  </a:lnTo>
                  <a:lnTo>
                    <a:pt x="711994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F5D61482-C971-4E0D-A2E9-1AA79179EE97}"/>
                </a:ext>
              </a:extLst>
            </p:cNvPr>
            <p:cNvSpPr/>
            <p:nvPr/>
          </p:nvSpPr>
          <p:spPr>
            <a:xfrm>
              <a:off x="4198938" y="2498726"/>
              <a:ext cx="4106862" cy="506413"/>
            </a:xfrm>
            <a:custGeom>
              <a:avLst/>
              <a:gdLst>
                <a:gd name="connsiteX0" fmla="*/ 1203336 w 4106301"/>
                <a:gd name="connsiteY0" fmla="*/ 129171 h 506489"/>
                <a:gd name="connsiteX1" fmla="*/ 880407 w 4106301"/>
                <a:gd name="connsiteY1" fmla="*/ 163164 h 506489"/>
                <a:gd name="connsiteX2" fmla="*/ 526884 w 4106301"/>
                <a:gd name="connsiteY2" fmla="*/ 200556 h 506489"/>
                <a:gd name="connsiteX3" fmla="*/ 197156 w 4106301"/>
                <a:gd name="connsiteY3" fmla="*/ 241347 h 506489"/>
                <a:gd name="connsiteX4" fmla="*/ 0 w 4106301"/>
                <a:gd name="connsiteY4" fmla="*/ 268541 h 506489"/>
                <a:gd name="connsiteX5" fmla="*/ 16996 w 4106301"/>
                <a:gd name="connsiteY5" fmla="*/ 448701 h 506489"/>
                <a:gd name="connsiteX6" fmla="*/ 292336 w 4106301"/>
                <a:gd name="connsiteY6" fmla="*/ 407910 h 506489"/>
                <a:gd name="connsiteX7" fmla="*/ 639060 w 4106301"/>
                <a:gd name="connsiteY7" fmla="*/ 360321 h 506489"/>
                <a:gd name="connsiteX8" fmla="*/ 989183 w 4106301"/>
                <a:gd name="connsiteY8" fmla="*/ 319530 h 506489"/>
                <a:gd name="connsiteX9" fmla="*/ 1383497 w 4106301"/>
                <a:gd name="connsiteY9" fmla="*/ 282138 h 506489"/>
                <a:gd name="connsiteX10" fmla="*/ 1689430 w 4106301"/>
                <a:gd name="connsiteY10" fmla="*/ 261742 h 506489"/>
                <a:gd name="connsiteX11" fmla="*/ 1964770 w 4106301"/>
                <a:gd name="connsiteY11" fmla="*/ 244746 h 506489"/>
                <a:gd name="connsiteX12" fmla="*/ 2260505 w 4106301"/>
                <a:gd name="connsiteY12" fmla="*/ 234548 h 506489"/>
                <a:gd name="connsiteX13" fmla="*/ 2525647 w 4106301"/>
                <a:gd name="connsiteY13" fmla="*/ 227750 h 506489"/>
                <a:gd name="connsiteX14" fmla="*/ 2800987 w 4106301"/>
                <a:gd name="connsiteY14" fmla="*/ 220951 h 506489"/>
                <a:gd name="connsiteX15" fmla="*/ 3110319 w 4106301"/>
                <a:gd name="connsiteY15" fmla="*/ 220951 h 506489"/>
                <a:gd name="connsiteX16" fmla="*/ 3392458 w 4106301"/>
                <a:gd name="connsiteY16" fmla="*/ 217552 h 506489"/>
                <a:gd name="connsiteX17" fmla="*/ 3545424 w 4106301"/>
                <a:gd name="connsiteY17" fmla="*/ 217552 h 506489"/>
                <a:gd name="connsiteX18" fmla="*/ 3572618 w 4106301"/>
                <a:gd name="connsiteY18" fmla="*/ 220951 h 506489"/>
                <a:gd name="connsiteX19" fmla="*/ 3589614 w 4106301"/>
                <a:gd name="connsiteY19" fmla="*/ 227750 h 506489"/>
                <a:gd name="connsiteX20" fmla="*/ 3793570 w 4106301"/>
                <a:gd name="connsiteY20" fmla="*/ 506489 h 506489"/>
                <a:gd name="connsiteX21" fmla="*/ 3895548 w 4106301"/>
                <a:gd name="connsiteY21" fmla="*/ 496291 h 506489"/>
                <a:gd name="connsiteX22" fmla="*/ 3949936 w 4106301"/>
                <a:gd name="connsiteY22" fmla="*/ 482694 h 506489"/>
                <a:gd name="connsiteX23" fmla="*/ 4017921 w 4106301"/>
                <a:gd name="connsiteY23" fmla="*/ 462298 h 506489"/>
                <a:gd name="connsiteX24" fmla="*/ 4055313 w 4106301"/>
                <a:gd name="connsiteY24" fmla="*/ 441903 h 506489"/>
                <a:gd name="connsiteX25" fmla="*/ 4085906 w 4106301"/>
                <a:gd name="connsiteY25" fmla="*/ 421507 h 506489"/>
                <a:gd name="connsiteX26" fmla="*/ 4102902 w 4106301"/>
                <a:gd name="connsiteY26" fmla="*/ 397713 h 506489"/>
                <a:gd name="connsiteX27" fmla="*/ 4106301 w 4106301"/>
                <a:gd name="connsiteY27" fmla="*/ 370518 h 506489"/>
                <a:gd name="connsiteX28" fmla="*/ 4102902 w 4106301"/>
                <a:gd name="connsiteY28" fmla="*/ 336526 h 506489"/>
                <a:gd name="connsiteX29" fmla="*/ 4085906 w 4106301"/>
                <a:gd name="connsiteY29" fmla="*/ 295735 h 506489"/>
                <a:gd name="connsiteX30" fmla="*/ 4034917 w 4106301"/>
                <a:gd name="connsiteY30" fmla="*/ 237947 h 506489"/>
                <a:gd name="connsiteX31" fmla="*/ 3919342 w 4106301"/>
                <a:gd name="connsiteY31" fmla="*/ 142768 h 506489"/>
                <a:gd name="connsiteX32" fmla="*/ 3807167 w 4106301"/>
                <a:gd name="connsiteY32" fmla="*/ 61186 h 506489"/>
                <a:gd name="connsiteX33" fmla="*/ 3708588 w 4106301"/>
                <a:gd name="connsiteY33" fmla="*/ 0 h 506489"/>
                <a:gd name="connsiteX34" fmla="*/ 3688193 w 4106301"/>
                <a:gd name="connsiteY34" fmla="*/ 0 h 506489"/>
                <a:gd name="connsiteX35" fmla="*/ 3616809 w 4106301"/>
                <a:gd name="connsiteY35" fmla="*/ 10197 h 506489"/>
                <a:gd name="connsiteX36" fmla="*/ 3487637 w 4106301"/>
                <a:gd name="connsiteY36" fmla="*/ 23794 h 506489"/>
                <a:gd name="connsiteX37" fmla="*/ 3310875 w 4106301"/>
                <a:gd name="connsiteY37" fmla="*/ 33992 h 506489"/>
                <a:gd name="connsiteX38" fmla="*/ 3137513 w 4106301"/>
                <a:gd name="connsiteY38" fmla="*/ 37391 h 506489"/>
                <a:gd name="connsiteX39" fmla="*/ 2953954 w 4106301"/>
                <a:gd name="connsiteY39" fmla="*/ 40791 h 506489"/>
                <a:gd name="connsiteX40" fmla="*/ 2699009 w 4106301"/>
                <a:gd name="connsiteY40" fmla="*/ 44190 h 506489"/>
                <a:gd name="connsiteX41" fmla="*/ 2495054 w 4106301"/>
                <a:gd name="connsiteY41" fmla="*/ 50988 h 506489"/>
                <a:gd name="connsiteX42" fmla="*/ 2216315 w 4106301"/>
                <a:gd name="connsiteY42" fmla="*/ 64585 h 506489"/>
                <a:gd name="connsiteX43" fmla="*/ 1900184 w 4106301"/>
                <a:gd name="connsiteY43" fmla="*/ 88380 h 506489"/>
                <a:gd name="connsiteX44" fmla="*/ 1713225 w 4106301"/>
                <a:gd name="connsiteY44" fmla="*/ 84981 h 506489"/>
                <a:gd name="connsiteX45" fmla="*/ 1427687 w 4106301"/>
                <a:gd name="connsiteY45" fmla="*/ 105376 h 506489"/>
                <a:gd name="connsiteX46" fmla="*/ 1203336 w 4106301"/>
                <a:gd name="connsiteY46" fmla="*/ 129171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06301" h="506489">
                  <a:moveTo>
                    <a:pt x="1203336" y="129171"/>
                  </a:moveTo>
                  <a:lnTo>
                    <a:pt x="880407" y="163164"/>
                  </a:lnTo>
                  <a:lnTo>
                    <a:pt x="526884" y="200556"/>
                  </a:lnTo>
                  <a:lnTo>
                    <a:pt x="197156" y="241347"/>
                  </a:lnTo>
                  <a:lnTo>
                    <a:pt x="0" y="268541"/>
                  </a:lnTo>
                  <a:lnTo>
                    <a:pt x="16996" y="448701"/>
                  </a:lnTo>
                  <a:lnTo>
                    <a:pt x="292336" y="407910"/>
                  </a:lnTo>
                  <a:lnTo>
                    <a:pt x="639060" y="360321"/>
                  </a:lnTo>
                  <a:lnTo>
                    <a:pt x="989183" y="319530"/>
                  </a:lnTo>
                  <a:lnTo>
                    <a:pt x="1383497" y="282138"/>
                  </a:lnTo>
                  <a:lnTo>
                    <a:pt x="1689430" y="261742"/>
                  </a:lnTo>
                  <a:lnTo>
                    <a:pt x="1964770" y="244746"/>
                  </a:lnTo>
                  <a:lnTo>
                    <a:pt x="2260505" y="234548"/>
                  </a:lnTo>
                  <a:lnTo>
                    <a:pt x="2525647" y="227750"/>
                  </a:lnTo>
                  <a:lnTo>
                    <a:pt x="2800987" y="220951"/>
                  </a:lnTo>
                  <a:lnTo>
                    <a:pt x="3110319" y="220951"/>
                  </a:lnTo>
                  <a:lnTo>
                    <a:pt x="3392458" y="217552"/>
                  </a:lnTo>
                  <a:lnTo>
                    <a:pt x="3545424" y="217552"/>
                  </a:lnTo>
                  <a:lnTo>
                    <a:pt x="3572618" y="220951"/>
                  </a:lnTo>
                  <a:lnTo>
                    <a:pt x="3589614" y="227750"/>
                  </a:lnTo>
                  <a:lnTo>
                    <a:pt x="3793570" y="506489"/>
                  </a:lnTo>
                  <a:lnTo>
                    <a:pt x="3895548" y="496291"/>
                  </a:lnTo>
                  <a:lnTo>
                    <a:pt x="3949936" y="482694"/>
                  </a:lnTo>
                  <a:lnTo>
                    <a:pt x="4017921" y="462298"/>
                  </a:lnTo>
                  <a:lnTo>
                    <a:pt x="4055313" y="441903"/>
                  </a:lnTo>
                  <a:lnTo>
                    <a:pt x="4085906" y="421507"/>
                  </a:lnTo>
                  <a:lnTo>
                    <a:pt x="4102902" y="397713"/>
                  </a:lnTo>
                  <a:lnTo>
                    <a:pt x="4106301" y="370518"/>
                  </a:lnTo>
                  <a:lnTo>
                    <a:pt x="4102902" y="336526"/>
                  </a:lnTo>
                  <a:lnTo>
                    <a:pt x="4085906" y="295735"/>
                  </a:lnTo>
                  <a:lnTo>
                    <a:pt x="4034917" y="237947"/>
                  </a:lnTo>
                  <a:lnTo>
                    <a:pt x="3919342" y="142768"/>
                  </a:lnTo>
                  <a:lnTo>
                    <a:pt x="3807167" y="61186"/>
                  </a:lnTo>
                  <a:lnTo>
                    <a:pt x="3708588" y="0"/>
                  </a:lnTo>
                  <a:lnTo>
                    <a:pt x="3688193" y="0"/>
                  </a:lnTo>
                  <a:lnTo>
                    <a:pt x="3616809" y="10197"/>
                  </a:lnTo>
                  <a:lnTo>
                    <a:pt x="3487637" y="23794"/>
                  </a:lnTo>
                  <a:lnTo>
                    <a:pt x="3310875" y="33992"/>
                  </a:lnTo>
                  <a:lnTo>
                    <a:pt x="3137513" y="37391"/>
                  </a:lnTo>
                  <a:lnTo>
                    <a:pt x="2953954" y="40791"/>
                  </a:lnTo>
                  <a:lnTo>
                    <a:pt x="2699009" y="44190"/>
                  </a:lnTo>
                  <a:lnTo>
                    <a:pt x="2495054" y="50988"/>
                  </a:lnTo>
                  <a:lnTo>
                    <a:pt x="2216315" y="64585"/>
                  </a:lnTo>
                  <a:lnTo>
                    <a:pt x="1900184" y="88380"/>
                  </a:lnTo>
                  <a:lnTo>
                    <a:pt x="1713225" y="84981"/>
                  </a:lnTo>
                  <a:lnTo>
                    <a:pt x="1427687" y="105376"/>
                  </a:lnTo>
                  <a:lnTo>
                    <a:pt x="1203336" y="1291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4">
              <a:extLst>
                <a:ext uri="{FF2B5EF4-FFF2-40B4-BE49-F238E27FC236}">
                  <a16:creationId xmlns:a16="http://schemas.microsoft.com/office/drawing/2014/main" id="{D6C1AC7B-B257-42CB-8491-27951207A36C}"/>
                </a:ext>
              </a:extLst>
            </p:cNvPr>
            <p:cNvSpPr/>
            <p:nvPr/>
          </p:nvSpPr>
          <p:spPr>
            <a:xfrm>
              <a:off x="7367589" y="2714626"/>
              <a:ext cx="765175" cy="614363"/>
            </a:xfrm>
            <a:custGeom>
              <a:avLst/>
              <a:gdLst>
                <a:gd name="connsiteX0" fmla="*/ 202406 w 764381"/>
                <a:gd name="connsiteY0" fmla="*/ 364331 h 614363"/>
                <a:gd name="connsiteX1" fmla="*/ 300037 w 764381"/>
                <a:gd name="connsiteY1" fmla="*/ 257175 h 614363"/>
                <a:gd name="connsiteX2" fmla="*/ 397668 w 764381"/>
                <a:gd name="connsiteY2" fmla="*/ 142875 h 614363"/>
                <a:gd name="connsiteX3" fmla="*/ 438150 w 764381"/>
                <a:gd name="connsiteY3" fmla="*/ 95250 h 614363"/>
                <a:gd name="connsiteX4" fmla="*/ 442912 w 764381"/>
                <a:gd name="connsiteY4" fmla="*/ 80963 h 614363"/>
                <a:gd name="connsiteX5" fmla="*/ 442912 w 764381"/>
                <a:gd name="connsiteY5" fmla="*/ 64294 h 614363"/>
                <a:gd name="connsiteX6" fmla="*/ 442912 w 764381"/>
                <a:gd name="connsiteY6" fmla="*/ 42863 h 614363"/>
                <a:gd name="connsiteX7" fmla="*/ 431006 w 764381"/>
                <a:gd name="connsiteY7" fmla="*/ 16669 h 614363"/>
                <a:gd name="connsiteX8" fmla="*/ 402431 w 764381"/>
                <a:gd name="connsiteY8" fmla="*/ 0 h 614363"/>
                <a:gd name="connsiteX9" fmla="*/ 764381 w 764381"/>
                <a:gd name="connsiteY9" fmla="*/ 269081 h 614363"/>
                <a:gd name="connsiteX10" fmla="*/ 700087 w 764381"/>
                <a:gd name="connsiteY10" fmla="*/ 280988 h 614363"/>
                <a:gd name="connsiteX11" fmla="*/ 623887 w 764381"/>
                <a:gd name="connsiteY11" fmla="*/ 290513 h 614363"/>
                <a:gd name="connsiteX12" fmla="*/ 550068 w 764381"/>
                <a:gd name="connsiteY12" fmla="*/ 330994 h 614363"/>
                <a:gd name="connsiteX13" fmla="*/ 371475 w 764381"/>
                <a:gd name="connsiteY13" fmla="*/ 428625 h 614363"/>
                <a:gd name="connsiteX14" fmla="*/ 192881 w 764381"/>
                <a:gd name="connsiteY14" fmla="*/ 531019 h 614363"/>
                <a:gd name="connsiteX15" fmla="*/ 78581 w 764381"/>
                <a:gd name="connsiteY15" fmla="*/ 592931 h 614363"/>
                <a:gd name="connsiteX16" fmla="*/ 45243 w 764381"/>
                <a:gd name="connsiteY16" fmla="*/ 609600 h 614363"/>
                <a:gd name="connsiteX17" fmla="*/ 19050 w 764381"/>
                <a:gd name="connsiteY17" fmla="*/ 614363 h 614363"/>
                <a:gd name="connsiteX18" fmla="*/ 7143 w 764381"/>
                <a:gd name="connsiteY18" fmla="*/ 614363 h 614363"/>
                <a:gd name="connsiteX19" fmla="*/ 0 w 764381"/>
                <a:gd name="connsiteY19" fmla="*/ 607219 h 614363"/>
                <a:gd name="connsiteX20" fmla="*/ 0 w 764381"/>
                <a:gd name="connsiteY20" fmla="*/ 592931 h 614363"/>
                <a:gd name="connsiteX21" fmla="*/ 11906 w 764381"/>
                <a:gd name="connsiteY21" fmla="*/ 566738 h 614363"/>
                <a:gd name="connsiteX22" fmla="*/ 42862 w 764381"/>
                <a:gd name="connsiteY22" fmla="*/ 528638 h 614363"/>
                <a:gd name="connsiteX23" fmla="*/ 202406 w 764381"/>
                <a:gd name="connsiteY23" fmla="*/ 364331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381" h="614363">
                  <a:moveTo>
                    <a:pt x="202406" y="364331"/>
                  </a:moveTo>
                  <a:lnTo>
                    <a:pt x="300037" y="257175"/>
                  </a:lnTo>
                  <a:lnTo>
                    <a:pt x="397668" y="142875"/>
                  </a:lnTo>
                  <a:lnTo>
                    <a:pt x="438150" y="95250"/>
                  </a:lnTo>
                  <a:lnTo>
                    <a:pt x="442912" y="80963"/>
                  </a:lnTo>
                  <a:lnTo>
                    <a:pt x="442912" y="64294"/>
                  </a:lnTo>
                  <a:lnTo>
                    <a:pt x="442912" y="42863"/>
                  </a:lnTo>
                  <a:lnTo>
                    <a:pt x="431006" y="16669"/>
                  </a:lnTo>
                  <a:lnTo>
                    <a:pt x="402431" y="0"/>
                  </a:lnTo>
                  <a:lnTo>
                    <a:pt x="764381" y="269081"/>
                  </a:lnTo>
                  <a:lnTo>
                    <a:pt x="700087" y="280988"/>
                  </a:lnTo>
                  <a:lnTo>
                    <a:pt x="623887" y="290513"/>
                  </a:lnTo>
                  <a:lnTo>
                    <a:pt x="550068" y="330994"/>
                  </a:lnTo>
                  <a:lnTo>
                    <a:pt x="371475" y="428625"/>
                  </a:lnTo>
                  <a:lnTo>
                    <a:pt x="192881" y="531019"/>
                  </a:lnTo>
                  <a:lnTo>
                    <a:pt x="78581" y="592931"/>
                  </a:lnTo>
                  <a:lnTo>
                    <a:pt x="45243" y="609600"/>
                  </a:lnTo>
                  <a:lnTo>
                    <a:pt x="19050" y="614363"/>
                  </a:lnTo>
                  <a:lnTo>
                    <a:pt x="7143" y="614363"/>
                  </a:lnTo>
                  <a:lnTo>
                    <a:pt x="0" y="607219"/>
                  </a:lnTo>
                  <a:lnTo>
                    <a:pt x="0" y="592931"/>
                  </a:lnTo>
                  <a:lnTo>
                    <a:pt x="11906" y="566738"/>
                  </a:lnTo>
                  <a:lnTo>
                    <a:pt x="42862" y="528638"/>
                  </a:lnTo>
                  <a:lnTo>
                    <a:pt x="202406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6">
              <a:extLst>
                <a:ext uri="{FF2B5EF4-FFF2-40B4-BE49-F238E27FC236}">
                  <a16:creationId xmlns:a16="http://schemas.microsoft.com/office/drawing/2014/main" id="{374AF059-8624-4871-9893-1A2EAC2AB62F}"/>
                </a:ext>
              </a:extLst>
            </p:cNvPr>
            <p:cNvSpPr/>
            <p:nvPr/>
          </p:nvSpPr>
          <p:spPr>
            <a:xfrm>
              <a:off x="5192713" y="3163888"/>
              <a:ext cx="1911350" cy="1066800"/>
            </a:xfrm>
            <a:custGeom>
              <a:avLst/>
              <a:gdLst>
                <a:gd name="connsiteX0" fmla="*/ 738188 w 1909763"/>
                <a:gd name="connsiteY0" fmla="*/ 130969 h 1066800"/>
                <a:gd name="connsiteX1" fmla="*/ 340519 w 1909763"/>
                <a:gd name="connsiteY1" fmla="*/ 169069 h 1066800"/>
                <a:gd name="connsiteX2" fmla="*/ 0 w 1909763"/>
                <a:gd name="connsiteY2" fmla="*/ 204788 h 1066800"/>
                <a:gd name="connsiteX3" fmla="*/ 30957 w 1909763"/>
                <a:gd name="connsiteY3" fmla="*/ 357188 h 1066800"/>
                <a:gd name="connsiteX4" fmla="*/ 304800 w 1909763"/>
                <a:gd name="connsiteY4" fmla="*/ 328613 h 1066800"/>
                <a:gd name="connsiteX5" fmla="*/ 659607 w 1909763"/>
                <a:gd name="connsiteY5" fmla="*/ 292894 h 1066800"/>
                <a:gd name="connsiteX6" fmla="*/ 973932 w 1909763"/>
                <a:gd name="connsiteY6" fmla="*/ 264319 h 1066800"/>
                <a:gd name="connsiteX7" fmla="*/ 1288257 w 1909763"/>
                <a:gd name="connsiteY7" fmla="*/ 238125 h 1066800"/>
                <a:gd name="connsiteX8" fmla="*/ 1471613 w 1909763"/>
                <a:gd name="connsiteY8" fmla="*/ 221457 h 1066800"/>
                <a:gd name="connsiteX9" fmla="*/ 1483519 w 1909763"/>
                <a:gd name="connsiteY9" fmla="*/ 221457 h 1066800"/>
                <a:gd name="connsiteX10" fmla="*/ 1500188 w 1909763"/>
                <a:gd name="connsiteY10" fmla="*/ 228600 h 1066800"/>
                <a:gd name="connsiteX11" fmla="*/ 1516857 w 1909763"/>
                <a:gd name="connsiteY11" fmla="*/ 242888 h 1066800"/>
                <a:gd name="connsiteX12" fmla="*/ 1533525 w 1909763"/>
                <a:gd name="connsiteY12" fmla="*/ 271463 h 1066800"/>
                <a:gd name="connsiteX13" fmla="*/ 1538288 w 1909763"/>
                <a:gd name="connsiteY13" fmla="*/ 295275 h 1066800"/>
                <a:gd name="connsiteX14" fmla="*/ 1543050 w 1909763"/>
                <a:gd name="connsiteY14" fmla="*/ 321469 h 1066800"/>
                <a:gd name="connsiteX15" fmla="*/ 1514475 w 1909763"/>
                <a:gd name="connsiteY15" fmla="*/ 469107 h 1066800"/>
                <a:gd name="connsiteX16" fmla="*/ 1426369 w 1909763"/>
                <a:gd name="connsiteY16" fmla="*/ 852488 h 1066800"/>
                <a:gd name="connsiteX17" fmla="*/ 1390650 w 1909763"/>
                <a:gd name="connsiteY17" fmla="*/ 985838 h 1066800"/>
                <a:gd name="connsiteX18" fmla="*/ 1393032 w 1909763"/>
                <a:gd name="connsiteY18" fmla="*/ 1012032 h 1066800"/>
                <a:gd name="connsiteX19" fmla="*/ 1402557 w 1909763"/>
                <a:gd name="connsiteY19" fmla="*/ 1038225 h 1066800"/>
                <a:gd name="connsiteX20" fmla="*/ 1412082 w 1909763"/>
                <a:gd name="connsiteY20" fmla="*/ 1047750 h 1066800"/>
                <a:gd name="connsiteX21" fmla="*/ 1443038 w 1909763"/>
                <a:gd name="connsiteY21" fmla="*/ 1062038 h 1066800"/>
                <a:gd name="connsiteX22" fmla="*/ 1478757 w 1909763"/>
                <a:gd name="connsiteY22" fmla="*/ 1066800 h 1066800"/>
                <a:gd name="connsiteX23" fmla="*/ 1504950 w 1909763"/>
                <a:gd name="connsiteY23" fmla="*/ 1066800 h 1066800"/>
                <a:gd name="connsiteX24" fmla="*/ 1535907 w 1909763"/>
                <a:gd name="connsiteY24" fmla="*/ 1052513 h 1066800"/>
                <a:gd name="connsiteX25" fmla="*/ 1554957 w 1909763"/>
                <a:gd name="connsiteY25" fmla="*/ 1035844 h 1066800"/>
                <a:gd name="connsiteX26" fmla="*/ 1588294 w 1909763"/>
                <a:gd name="connsiteY26" fmla="*/ 983457 h 1066800"/>
                <a:gd name="connsiteX27" fmla="*/ 1626394 w 1909763"/>
                <a:gd name="connsiteY27" fmla="*/ 888207 h 1066800"/>
                <a:gd name="connsiteX28" fmla="*/ 1671638 w 1909763"/>
                <a:gd name="connsiteY28" fmla="*/ 776288 h 1066800"/>
                <a:gd name="connsiteX29" fmla="*/ 1738313 w 1909763"/>
                <a:gd name="connsiteY29" fmla="*/ 607219 h 1066800"/>
                <a:gd name="connsiteX30" fmla="*/ 1788319 w 1909763"/>
                <a:gd name="connsiteY30" fmla="*/ 466725 h 1066800"/>
                <a:gd name="connsiteX31" fmla="*/ 1809750 w 1909763"/>
                <a:gd name="connsiteY31" fmla="*/ 433388 h 1066800"/>
                <a:gd name="connsiteX32" fmla="*/ 1850232 w 1909763"/>
                <a:gd name="connsiteY32" fmla="*/ 383382 h 1066800"/>
                <a:gd name="connsiteX33" fmla="*/ 1885950 w 1909763"/>
                <a:gd name="connsiteY33" fmla="*/ 350044 h 1066800"/>
                <a:gd name="connsiteX34" fmla="*/ 1902619 w 1909763"/>
                <a:gd name="connsiteY34" fmla="*/ 333375 h 1066800"/>
                <a:gd name="connsiteX35" fmla="*/ 1909763 w 1909763"/>
                <a:gd name="connsiteY35" fmla="*/ 323850 h 1066800"/>
                <a:gd name="connsiteX36" fmla="*/ 1909763 w 1909763"/>
                <a:gd name="connsiteY36" fmla="*/ 304800 h 1066800"/>
                <a:gd name="connsiteX37" fmla="*/ 1900238 w 1909763"/>
                <a:gd name="connsiteY37" fmla="*/ 273844 h 1066800"/>
                <a:gd name="connsiteX38" fmla="*/ 1869282 w 1909763"/>
                <a:gd name="connsiteY38" fmla="*/ 230982 h 1066800"/>
                <a:gd name="connsiteX39" fmla="*/ 1816894 w 1909763"/>
                <a:gd name="connsiteY39" fmla="*/ 180975 h 1066800"/>
                <a:gd name="connsiteX40" fmla="*/ 1759744 w 1909763"/>
                <a:gd name="connsiteY40" fmla="*/ 128588 h 1066800"/>
                <a:gd name="connsiteX41" fmla="*/ 1693069 w 1909763"/>
                <a:gd name="connsiteY41" fmla="*/ 78582 h 1066800"/>
                <a:gd name="connsiteX42" fmla="*/ 1624013 w 1909763"/>
                <a:gd name="connsiteY42" fmla="*/ 30957 h 1066800"/>
                <a:gd name="connsiteX43" fmla="*/ 1566863 w 1909763"/>
                <a:gd name="connsiteY43" fmla="*/ 2382 h 1066800"/>
                <a:gd name="connsiteX44" fmla="*/ 1543050 w 1909763"/>
                <a:gd name="connsiteY44" fmla="*/ 0 h 1066800"/>
                <a:gd name="connsiteX45" fmla="*/ 1519238 w 1909763"/>
                <a:gd name="connsiteY45" fmla="*/ 11907 h 1066800"/>
                <a:gd name="connsiteX46" fmla="*/ 1459707 w 1909763"/>
                <a:gd name="connsiteY46" fmla="*/ 38100 h 1066800"/>
                <a:gd name="connsiteX47" fmla="*/ 1388269 w 1909763"/>
                <a:gd name="connsiteY47" fmla="*/ 59532 h 1066800"/>
                <a:gd name="connsiteX48" fmla="*/ 1331119 w 1909763"/>
                <a:gd name="connsiteY48" fmla="*/ 69057 h 1066800"/>
                <a:gd name="connsiteX49" fmla="*/ 1019175 w 1909763"/>
                <a:gd name="connsiteY49" fmla="*/ 102394 h 1066800"/>
                <a:gd name="connsiteX50" fmla="*/ 792957 w 1909763"/>
                <a:gd name="connsiteY50" fmla="*/ 126207 h 1066800"/>
                <a:gd name="connsiteX51" fmla="*/ 738188 w 1909763"/>
                <a:gd name="connsiteY51" fmla="*/ 130969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9763" h="1066800">
                  <a:moveTo>
                    <a:pt x="738188" y="130969"/>
                  </a:moveTo>
                  <a:lnTo>
                    <a:pt x="340519" y="169069"/>
                  </a:lnTo>
                  <a:lnTo>
                    <a:pt x="0" y="204788"/>
                  </a:lnTo>
                  <a:lnTo>
                    <a:pt x="30957" y="357188"/>
                  </a:lnTo>
                  <a:lnTo>
                    <a:pt x="304800" y="328613"/>
                  </a:lnTo>
                  <a:lnTo>
                    <a:pt x="659607" y="292894"/>
                  </a:lnTo>
                  <a:lnTo>
                    <a:pt x="973932" y="264319"/>
                  </a:lnTo>
                  <a:lnTo>
                    <a:pt x="1288257" y="238125"/>
                  </a:lnTo>
                  <a:lnTo>
                    <a:pt x="1471613" y="221457"/>
                  </a:lnTo>
                  <a:lnTo>
                    <a:pt x="1483519" y="221457"/>
                  </a:lnTo>
                  <a:lnTo>
                    <a:pt x="1500188" y="228600"/>
                  </a:lnTo>
                  <a:lnTo>
                    <a:pt x="1516857" y="242888"/>
                  </a:lnTo>
                  <a:lnTo>
                    <a:pt x="1533525" y="271463"/>
                  </a:lnTo>
                  <a:lnTo>
                    <a:pt x="1538288" y="295275"/>
                  </a:lnTo>
                  <a:lnTo>
                    <a:pt x="1543050" y="321469"/>
                  </a:lnTo>
                  <a:lnTo>
                    <a:pt x="1514475" y="469107"/>
                  </a:lnTo>
                  <a:lnTo>
                    <a:pt x="1426369" y="852488"/>
                  </a:lnTo>
                  <a:lnTo>
                    <a:pt x="1390650" y="985838"/>
                  </a:lnTo>
                  <a:lnTo>
                    <a:pt x="1393032" y="1012032"/>
                  </a:lnTo>
                  <a:lnTo>
                    <a:pt x="1402557" y="1038225"/>
                  </a:lnTo>
                  <a:lnTo>
                    <a:pt x="1412082" y="1047750"/>
                  </a:lnTo>
                  <a:lnTo>
                    <a:pt x="1443038" y="1062038"/>
                  </a:lnTo>
                  <a:lnTo>
                    <a:pt x="1478757" y="1066800"/>
                  </a:lnTo>
                  <a:lnTo>
                    <a:pt x="1504950" y="1066800"/>
                  </a:lnTo>
                  <a:lnTo>
                    <a:pt x="1535907" y="1052513"/>
                  </a:lnTo>
                  <a:lnTo>
                    <a:pt x="1554957" y="1035844"/>
                  </a:lnTo>
                  <a:lnTo>
                    <a:pt x="1588294" y="983457"/>
                  </a:lnTo>
                  <a:lnTo>
                    <a:pt x="1626394" y="888207"/>
                  </a:lnTo>
                  <a:lnTo>
                    <a:pt x="1671638" y="776288"/>
                  </a:lnTo>
                  <a:lnTo>
                    <a:pt x="1738313" y="607219"/>
                  </a:lnTo>
                  <a:lnTo>
                    <a:pt x="1788319" y="466725"/>
                  </a:lnTo>
                  <a:lnTo>
                    <a:pt x="1809750" y="433388"/>
                  </a:lnTo>
                  <a:lnTo>
                    <a:pt x="1850232" y="383382"/>
                  </a:lnTo>
                  <a:lnTo>
                    <a:pt x="1885950" y="350044"/>
                  </a:lnTo>
                  <a:lnTo>
                    <a:pt x="1902619" y="333375"/>
                  </a:lnTo>
                  <a:lnTo>
                    <a:pt x="1909763" y="323850"/>
                  </a:lnTo>
                  <a:lnTo>
                    <a:pt x="1909763" y="304800"/>
                  </a:lnTo>
                  <a:lnTo>
                    <a:pt x="1900238" y="273844"/>
                  </a:lnTo>
                  <a:lnTo>
                    <a:pt x="1869282" y="230982"/>
                  </a:lnTo>
                  <a:lnTo>
                    <a:pt x="1816894" y="180975"/>
                  </a:lnTo>
                  <a:lnTo>
                    <a:pt x="1759744" y="128588"/>
                  </a:lnTo>
                  <a:lnTo>
                    <a:pt x="1693069" y="78582"/>
                  </a:lnTo>
                  <a:lnTo>
                    <a:pt x="1624013" y="30957"/>
                  </a:lnTo>
                  <a:lnTo>
                    <a:pt x="1566863" y="2382"/>
                  </a:lnTo>
                  <a:lnTo>
                    <a:pt x="1543050" y="0"/>
                  </a:lnTo>
                  <a:lnTo>
                    <a:pt x="1519238" y="11907"/>
                  </a:lnTo>
                  <a:lnTo>
                    <a:pt x="1459707" y="38100"/>
                  </a:lnTo>
                  <a:lnTo>
                    <a:pt x="1388269" y="59532"/>
                  </a:lnTo>
                  <a:lnTo>
                    <a:pt x="1331119" y="69057"/>
                  </a:lnTo>
                  <a:lnTo>
                    <a:pt x="1019175" y="102394"/>
                  </a:lnTo>
                  <a:lnTo>
                    <a:pt x="792957" y="126207"/>
                  </a:lnTo>
                  <a:cubicBezTo>
                    <a:pt x="763591" y="128654"/>
                    <a:pt x="773940" y="128588"/>
                    <a:pt x="738188" y="1309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7">
              <a:extLst>
                <a:ext uri="{FF2B5EF4-FFF2-40B4-BE49-F238E27FC236}">
                  <a16:creationId xmlns:a16="http://schemas.microsoft.com/office/drawing/2014/main" id="{5C054EA7-A1DD-4129-BE2A-D841A76BC961}"/>
                </a:ext>
              </a:extLst>
            </p:cNvPr>
            <p:cNvSpPr/>
            <p:nvPr/>
          </p:nvSpPr>
          <p:spPr>
            <a:xfrm>
              <a:off x="5305426" y="3986213"/>
              <a:ext cx="1350963" cy="273050"/>
            </a:xfrm>
            <a:custGeom>
              <a:avLst/>
              <a:gdLst>
                <a:gd name="connsiteX0" fmla="*/ 388144 w 1350169"/>
                <a:gd name="connsiteY0" fmla="*/ 88106 h 273843"/>
                <a:gd name="connsiteX1" fmla="*/ 981075 w 1350169"/>
                <a:gd name="connsiteY1" fmla="*/ 38100 h 273843"/>
                <a:gd name="connsiteX2" fmla="*/ 1350169 w 1350169"/>
                <a:gd name="connsiteY2" fmla="*/ 0 h 273843"/>
                <a:gd name="connsiteX3" fmla="*/ 1326356 w 1350169"/>
                <a:gd name="connsiteY3" fmla="*/ 157162 h 273843"/>
                <a:gd name="connsiteX4" fmla="*/ 1104900 w 1350169"/>
                <a:gd name="connsiteY4" fmla="*/ 173831 h 273843"/>
                <a:gd name="connsiteX5" fmla="*/ 738188 w 1350169"/>
                <a:gd name="connsiteY5" fmla="*/ 204787 h 273843"/>
                <a:gd name="connsiteX6" fmla="*/ 395288 w 1350169"/>
                <a:gd name="connsiteY6" fmla="*/ 235743 h 273843"/>
                <a:gd name="connsiteX7" fmla="*/ 80963 w 1350169"/>
                <a:gd name="connsiteY7" fmla="*/ 269081 h 273843"/>
                <a:gd name="connsiteX8" fmla="*/ 0 w 1350169"/>
                <a:gd name="connsiteY8" fmla="*/ 273843 h 273843"/>
                <a:gd name="connsiteX9" fmla="*/ 2381 w 1350169"/>
                <a:gd name="connsiteY9" fmla="*/ 119062 h 273843"/>
                <a:gd name="connsiteX10" fmla="*/ 388144 w 1350169"/>
                <a:gd name="connsiteY10" fmla="*/ 88106 h 2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169" h="273843">
                  <a:moveTo>
                    <a:pt x="388144" y="88106"/>
                  </a:moveTo>
                  <a:lnTo>
                    <a:pt x="981075" y="38100"/>
                  </a:lnTo>
                  <a:lnTo>
                    <a:pt x="1350169" y="0"/>
                  </a:lnTo>
                  <a:lnTo>
                    <a:pt x="1326356" y="157162"/>
                  </a:lnTo>
                  <a:lnTo>
                    <a:pt x="1104900" y="173831"/>
                  </a:lnTo>
                  <a:lnTo>
                    <a:pt x="738188" y="204787"/>
                  </a:lnTo>
                  <a:lnTo>
                    <a:pt x="395288" y="235743"/>
                  </a:lnTo>
                  <a:lnTo>
                    <a:pt x="80963" y="269081"/>
                  </a:lnTo>
                  <a:lnTo>
                    <a:pt x="0" y="273843"/>
                  </a:lnTo>
                  <a:cubicBezTo>
                    <a:pt x="794" y="222249"/>
                    <a:pt x="1587" y="170656"/>
                    <a:pt x="2381" y="119062"/>
                  </a:cubicBezTo>
                  <a:lnTo>
                    <a:pt x="388144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43AFEF07-B410-4DE0-AAEB-7972C7309879}"/>
                </a:ext>
              </a:extLst>
            </p:cNvPr>
            <p:cNvSpPr/>
            <p:nvPr/>
          </p:nvSpPr>
          <p:spPr>
            <a:xfrm>
              <a:off x="5754688" y="4160839"/>
              <a:ext cx="431800" cy="1419225"/>
            </a:xfrm>
            <a:custGeom>
              <a:avLst/>
              <a:gdLst>
                <a:gd name="connsiteX0" fmla="*/ 152400 w 431007"/>
                <a:gd name="connsiteY0" fmla="*/ 409575 h 1419225"/>
                <a:gd name="connsiteX1" fmla="*/ 152400 w 431007"/>
                <a:gd name="connsiteY1" fmla="*/ 295275 h 1419225"/>
                <a:gd name="connsiteX2" fmla="*/ 150019 w 431007"/>
                <a:gd name="connsiteY2" fmla="*/ 257175 h 1419225"/>
                <a:gd name="connsiteX3" fmla="*/ 145257 w 431007"/>
                <a:gd name="connsiteY3" fmla="*/ 219075 h 1419225"/>
                <a:gd name="connsiteX4" fmla="*/ 135732 w 431007"/>
                <a:gd name="connsiteY4" fmla="*/ 173831 h 1419225"/>
                <a:gd name="connsiteX5" fmla="*/ 123825 w 431007"/>
                <a:gd name="connsiteY5" fmla="*/ 142875 h 1419225"/>
                <a:gd name="connsiteX6" fmla="*/ 109538 w 431007"/>
                <a:gd name="connsiteY6" fmla="*/ 116681 h 1419225"/>
                <a:gd name="connsiteX7" fmla="*/ 88107 w 431007"/>
                <a:gd name="connsiteY7" fmla="*/ 90487 h 1419225"/>
                <a:gd name="connsiteX8" fmla="*/ 61913 w 431007"/>
                <a:gd name="connsiteY8" fmla="*/ 66675 h 1419225"/>
                <a:gd name="connsiteX9" fmla="*/ 0 w 431007"/>
                <a:gd name="connsiteY9" fmla="*/ 11906 h 1419225"/>
                <a:gd name="connsiteX10" fmla="*/ 259557 w 431007"/>
                <a:gd name="connsiteY10" fmla="*/ 0 h 1419225"/>
                <a:gd name="connsiteX11" fmla="*/ 347663 w 431007"/>
                <a:gd name="connsiteY11" fmla="*/ 47625 h 1419225"/>
                <a:gd name="connsiteX12" fmla="*/ 381000 w 431007"/>
                <a:gd name="connsiteY12" fmla="*/ 69056 h 1419225"/>
                <a:gd name="connsiteX13" fmla="*/ 397669 w 431007"/>
                <a:gd name="connsiteY13" fmla="*/ 88106 h 1419225"/>
                <a:gd name="connsiteX14" fmla="*/ 411957 w 431007"/>
                <a:gd name="connsiteY14" fmla="*/ 109537 h 1419225"/>
                <a:gd name="connsiteX15" fmla="*/ 423863 w 431007"/>
                <a:gd name="connsiteY15" fmla="*/ 135731 h 1419225"/>
                <a:gd name="connsiteX16" fmla="*/ 431007 w 431007"/>
                <a:gd name="connsiteY16" fmla="*/ 173831 h 1419225"/>
                <a:gd name="connsiteX17" fmla="*/ 428625 w 431007"/>
                <a:gd name="connsiteY17" fmla="*/ 209550 h 1419225"/>
                <a:gd name="connsiteX18" fmla="*/ 423863 w 431007"/>
                <a:gd name="connsiteY18" fmla="*/ 264319 h 1419225"/>
                <a:gd name="connsiteX19" fmla="*/ 411957 w 431007"/>
                <a:gd name="connsiteY19" fmla="*/ 330994 h 1419225"/>
                <a:gd name="connsiteX20" fmla="*/ 402432 w 431007"/>
                <a:gd name="connsiteY20" fmla="*/ 452437 h 1419225"/>
                <a:gd name="connsiteX21" fmla="*/ 400050 w 431007"/>
                <a:gd name="connsiteY21" fmla="*/ 600075 h 1419225"/>
                <a:gd name="connsiteX22" fmla="*/ 400050 w 431007"/>
                <a:gd name="connsiteY22" fmla="*/ 754856 h 1419225"/>
                <a:gd name="connsiteX23" fmla="*/ 388144 w 431007"/>
                <a:gd name="connsiteY23" fmla="*/ 1054894 h 1419225"/>
                <a:gd name="connsiteX24" fmla="*/ 373857 w 431007"/>
                <a:gd name="connsiteY24" fmla="*/ 1400175 h 1419225"/>
                <a:gd name="connsiteX25" fmla="*/ 178594 w 431007"/>
                <a:gd name="connsiteY25" fmla="*/ 1419225 h 1419225"/>
                <a:gd name="connsiteX26" fmla="*/ 166688 w 431007"/>
                <a:gd name="connsiteY26" fmla="*/ 1133475 h 1419225"/>
                <a:gd name="connsiteX27" fmla="*/ 152400 w 431007"/>
                <a:gd name="connsiteY27" fmla="*/ 766762 h 1419225"/>
                <a:gd name="connsiteX28" fmla="*/ 152400 w 431007"/>
                <a:gd name="connsiteY28" fmla="*/ 40957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1007" h="1419225">
                  <a:moveTo>
                    <a:pt x="152400" y="409575"/>
                  </a:moveTo>
                  <a:lnTo>
                    <a:pt x="152400" y="295275"/>
                  </a:lnTo>
                  <a:lnTo>
                    <a:pt x="150019" y="257175"/>
                  </a:lnTo>
                  <a:lnTo>
                    <a:pt x="145257" y="219075"/>
                  </a:lnTo>
                  <a:lnTo>
                    <a:pt x="135732" y="173831"/>
                  </a:lnTo>
                  <a:lnTo>
                    <a:pt x="123825" y="142875"/>
                  </a:lnTo>
                  <a:lnTo>
                    <a:pt x="109538" y="116681"/>
                  </a:lnTo>
                  <a:lnTo>
                    <a:pt x="88107" y="90487"/>
                  </a:lnTo>
                  <a:lnTo>
                    <a:pt x="61913" y="66675"/>
                  </a:lnTo>
                  <a:lnTo>
                    <a:pt x="0" y="11906"/>
                  </a:lnTo>
                  <a:lnTo>
                    <a:pt x="259557" y="0"/>
                  </a:lnTo>
                  <a:lnTo>
                    <a:pt x="347663" y="47625"/>
                  </a:lnTo>
                  <a:lnTo>
                    <a:pt x="381000" y="69056"/>
                  </a:lnTo>
                  <a:lnTo>
                    <a:pt x="397669" y="88106"/>
                  </a:lnTo>
                  <a:lnTo>
                    <a:pt x="411957" y="109537"/>
                  </a:lnTo>
                  <a:lnTo>
                    <a:pt x="423863" y="135731"/>
                  </a:lnTo>
                  <a:lnTo>
                    <a:pt x="431007" y="173831"/>
                  </a:lnTo>
                  <a:lnTo>
                    <a:pt x="428625" y="209550"/>
                  </a:lnTo>
                  <a:lnTo>
                    <a:pt x="423863" y="264319"/>
                  </a:lnTo>
                  <a:lnTo>
                    <a:pt x="411957" y="330994"/>
                  </a:lnTo>
                  <a:lnTo>
                    <a:pt x="402432" y="452437"/>
                  </a:lnTo>
                  <a:lnTo>
                    <a:pt x="400050" y="600075"/>
                  </a:lnTo>
                  <a:lnTo>
                    <a:pt x="400050" y="754856"/>
                  </a:lnTo>
                  <a:lnTo>
                    <a:pt x="388144" y="1054894"/>
                  </a:lnTo>
                  <a:lnTo>
                    <a:pt x="373857" y="1400175"/>
                  </a:lnTo>
                  <a:lnTo>
                    <a:pt x="178594" y="1419225"/>
                  </a:lnTo>
                  <a:lnTo>
                    <a:pt x="166688" y="1133475"/>
                  </a:lnTo>
                  <a:lnTo>
                    <a:pt x="152400" y="766762"/>
                  </a:lnTo>
                  <a:lnTo>
                    <a:pt x="152400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B8ACEEF3-8A08-47CF-B43B-FEC92AB30CE3}"/>
                </a:ext>
              </a:extLst>
            </p:cNvPr>
            <p:cNvSpPr/>
            <p:nvPr/>
          </p:nvSpPr>
          <p:spPr>
            <a:xfrm>
              <a:off x="4165601" y="5397500"/>
              <a:ext cx="3700463" cy="520700"/>
            </a:xfrm>
            <a:custGeom>
              <a:avLst/>
              <a:gdLst>
                <a:gd name="connsiteX0" fmla="*/ 1301605 w 3699299"/>
                <a:gd name="connsiteY0" fmla="*/ 187646 h 521238"/>
                <a:gd name="connsiteX1" fmla="*/ 1772209 w 3699299"/>
                <a:gd name="connsiteY1" fmla="*/ 131054 h 521238"/>
                <a:gd name="connsiteX2" fmla="*/ 1959854 w 3699299"/>
                <a:gd name="connsiteY2" fmla="*/ 110205 h 521238"/>
                <a:gd name="connsiteX3" fmla="*/ 2198134 w 3699299"/>
                <a:gd name="connsiteY3" fmla="*/ 98291 h 521238"/>
                <a:gd name="connsiteX4" fmla="*/ 2409608 w 3699299"/>
                <a:gd name="connsiteY4" fmla="*/ 89355 h 521238"/>
                <a:gd name="connsiteX5" fmla="*/ 2624060 w 3699299"/>
                <a:gd name="connsiteY5" fmla="*/ 80419 h 521238"/>
                <a:gd name="connsiteX6" fmla="*/ 2829577 w 3699299"/>
                <a:gd name="connsiteY6" fmla="*/ 71484 h 521238"/>
                <a:gd name="connsiteX7" fmla="*/ 2939781 w 3699299"/>
                <a:gd name="connsiteY7" fmla="*/ 65527 h 521238"/>
                <a:gd name="connsiteX8" fmla="*/ 3023179 w 3699299"/>
                <a:gd name="connsiteY8" fmla="*/ 53613 h 521238"/>
                <a:gd name="connsiteX9" fmla="*/ 3139341 w 3699299"/>
                <a:gd name="connsiteY9" fmla="*/ 29785 h 521238"/>
                <a:gd name="connsiteX10" fmla="*/ 3243588 w 3699299"/>
                <a:gd name="connsiteY10" fmla="*/ 2978 h 521238"/>
                <a:gd name="connsiteX11" fmla="*/ 3270395 w 3699299"/>
                <a:gd name="connsiteY11" fmla="*/ 0 h 521238"/>
                <a:gd name="connsiteX12" fmla="*/ 3329965 w 3699299"/>
                <a:gd name="connsiteY12" fmla="*/ 8935 h 521238"/>
                <a:gd name="connsiteX13" fmla="*/ 3395492 w 3699299"/>
                <a:gd name="connsiteY13" fmla="*/ 23828 h 521238"/>
                <a:gd name="connsiteX14" fmla="*/ 3452084 w 3699299"/>
                <a:gd name="connsiteY14" fmla="*/ 41699 h 521238"/>
                <a:gd name="connsiteX15" fmla="*/ 3502718 w 3699299"/>
                <a:gd name="connsiteY15" fmla="*/ 62548 h 521238"/>
                <a:gd name="connsiteX16" fmla="*/ 3541439 w 3699299"/>
                <a:gd name="connsiteY16" fmla="*/ 77441 h 521238"/>
                <a:gd name="connsiteX17" fmla="*/ 3571224 w 3699299"/>
                <a:gd name="connsiteY17" fmla="*/ 92334 h 521238"/>
                <a:gd name="connsiteX18" fmla="*/ 3627815 w 3699299"/>
                <a:gd name="connsiteY18" fmla="*/ 119140 h 521238"/>
                <a:gd name="connsiteX19" fmla="*/ 3648665 w 3699299"/>
                <a:gd name="connsiteY19" fmla="*/ 134033 h 521238"/>
                <a:gd name="connsiteX20" fmla="*/ 3669514 w 3699299"/>
                <a:gd name="connsiteY20" fmla="*/ 154882 h 521238"/>
                <a:gd name="connsiteX21" fmla="*/ 3687385 w 3699299"/>
                <a:gd name="connsiteY21" fmla="*/ 178710 h 521238"/>
                <a:gd name="connsiteX22" fmla="*/ 3696321 w 3699299"/>
                <a:gd name="connsiteY22" fmla="*/ 199560 h 521238"/>
                <a:gd name="connsiteX23" fmla="*/ 3699299 w 3699299"/>
                <a:gd name="connsiteY23" fmla="*/ 211474 h 521238"/>
                <a:gd name="connsiteX24" fmla="*/ 3699299 w 3699299"/>
                <a:gd name="connsiteY24" fmla="*/ 229345 h 521238"/>
                <a:gd name="connsiteX25" fmla="*/ 3684407 w 3699299"/>
                <a:gd name="connsiteY25" fmla="*/ 250194 h 521238"/>
                <a:gd name="connsiteX26" fmla="*/ 3651643 w 3699299"/>
                <a:gd name="connsiteY26" fmla="*/ 271044 h 521238"/>
                <a:gd name="connsiteX27" fmla="*/ 3609944 w 3699299"/>
                <a:gd name="connsiteY27" fmla="*/ 285936 h 521238"/>
                <a:gd name="connsiteX28" fmla="*/ 3568245 w 3699299"/>
                <a:gd name="connsiteY28" fmla="*/ 288915 h 521238"/>
                <a:gd name="connsiteX29" fmla="*/ 3463998 w 3699299"/>
                <a:gd name="connsiteY29" fmla="*/ 279979 h 521238"/>
                <a:gd name="connsiteX30" fmla="*/ 3276352 w 3699299"/>
                <a:gd name="connsiteY30" fmla="*/ 268065 h 521238"/>
                <a:gd name="connsiteX31" fmla="*/ 2936803 w 3699299"/>
                <a:gd name="connsiteY31" fmla="*/ 256151 h 521238"/>
                <a:gd name="connsiteX32" fmla="*/ 2689587 w 3699299"/>
                <a:gd name="connsiteY32" fmla="*/ 253173 h 521238"/>
                <a:gd name="connsiteX33" fmla="*/ 2495985 w 3699299"/>
                <a:gd name="connsiteY33" fmla="*/ 259130 h 521238"/>
                <a:gd name="connsiteX34" fmla="*/ 2260683 w 3699299"/>
                <a:gd name="connsiteY34" fmla="*/ 265087 h 521238"/>
                <a:gd name="connsiteX35" fmla="*/ 2031338 w 3699299"/>
                <a:gd name="connsiteY35" fmla="*/ 279979 h 521238"/>
                <a:gd name="connsiteX36" fmla="*/ 1724553 w 3699299"/>
                <a:gd name="connsiteY36" fmla="*/ 300829 h 521238"/>
                <a:gd name="connsiteX37" fmla="*/ 1513079 w 3699299"/>
                <a:gd name="connsiteY37" fmla="*/ 321678 h 521238"/>
                <a:gd name="connsiteX38" fmla="*/ 1277777 w 3699299"/>
                <a:gd name="connsiteY38" fmla="*/ 354442 h 521238"/>
                <a:gd name="connsiteX39" fmla="*/ 1042476 w 3699299"/>
                <a:gd name="connsiteY39" fmla="*/ 393162 h 521238"/>
                <a:gd name="connsiteX40" fmla="*/ 819088 w 3699299"/>
                <a:gd name="connsiteY40" fmla="*/ 437840 h 521238"/>
                <a:gd name="connsiteX41" fmla="*/ 664206 w 3699299"/>
                <a:gd name="connsiteY41" fmla="*/ 470603 h 521238"/>
                <a:gd name="connsiteX42" fmla="*/ 637400 w 3699299"/>
                <a:gd name="connsiteY42" fmla="*/ 485496 h 521238"/>
                <a:gd name="connsiteX43" fmla="*/ 589743 w 3699299"/>
                <a:gd name="connsiteY43" fmla="*/ 503367 h 521238"/>
                <a:gd name="connsiteX44" fmla="*/ 542087 w 3699299"/>
                <a:gd name="connsiteY44" fmla="*/ 515281 h 521238"/>
                <a:gd name="connsiteX45" fmla="*/ 497410 w 3699299"/>
                <a:gd name="connsiteY45" fmla="*/ 521238 h 521238"/>
                <a:gd name="connsiteX46" fmla="*/ 440818 w 3699299"/>
                <a:gd name="connsiteY46" fmla="*/ 512302 h 521238"/>
                <a:gd name="connsiteX47" fmla="*/ 384227 w 3699299"/>
                <a:gd name="connsiteY47" fmla="*/ 491453 h 521238"/>
                <a:gd name="connsiteX48" fmla="*/ 303807 w 3699299"/>
                <a:gd name="connsiteY48" fmla="*/ 452732 h 521238"/>
                <a:gd name="connsiteX49" fmla="*/ 232323 w 3699299"/>
                <a:gd name="connsiteY49" fmla="*/ 408055 h 521238"/>
                <a:gd name="connsiteX50" fmla="*/ 166796 w 3699299"/>
                <a:gd name="connsiteY50" fmla="*/ 360399 h 521238"/>
                <a:gd name="connsiteX51" fmla="*/ 107226 w 3699299"/>
                <a:gd name="connsiteY51" fmla="*/ 306786 h 521238"/>
                <a:gd name="connsiteX52" fmla="*/ 59570 w 3699299"/>
                <a:gd name="connsiteY52" fmla="*/ 250194 h 521238"/>
                <a:gd name="connsiteX53" fmla="*/ 20850 w 3699299"/>
                <a:gd name="connsiteY53" fmla="*/ 196581 h 521238"/>
                <a:gd name="connsiteX54" fmla="*/ 0 w 3699299"/>
                <a:gd name="connsiteY54" fmla="*/ 157861 h 521238"/>
                <a:gd name="connsiteX55" fmla="*/ 0 w 3699299"/>
                <a:gd name="connsiteY55" fmla="*/ 145947 h 521238"/>
                <a:gd name="connsiteX56" fmla="*/ 8936 w 3699299"/>
                <a:gd name="connsiteY56" fmla="*/ 131054 h 521238"/>
                <a:gd name="connsiteX57" fmla="*/ 20850 w 3699299"/>
                <a:gd name="connsiteY57" fmla="*/ 131054 h 521238"/>
                <a:gd name="connsiteX58" fmla="*/ 47656 w 3699299"/>
                <a:gd name="connsiteY58" fmla="*/ 142968 h 521238"/>
                <a:gd name="connsiteX59" fmla="*/ 83398 w 3699299"/>
                <a:gd name="connsiteY59" fmla="*/ 163818 h 521238"/>
                <a:gd name="connsiteX60" fmla="*/ 175732 w 3699299"/>
                <a:gd name="connsiteY60" fmla="*/ 205517 h 521238"/>
                <a:gd name="connsiteX61" fmla="*/ 259130 w 3699299"/>
                <a:gd name="connsiteY61" fmla="*/ 235302 h 521238"/>
                <a:gd name="connsiteX62" fmla="*/ 318700 w 3699299"/>
                <a:gd name="connsiteY62" fmla="*/ 253173 h 521238"/>
                <a:gd name="connsiteX63" fmla="*/ 411033 w 3699299"/>
                <a:gd name="connsiteY63" fmla="*/ 265087 h 521238"/>
                <a:gd name="connsiteX64" fmla="*/ 539109 w 3699299"/>
                <a:gd name="connsiteY64" fmla="*/ 268065 h 521238"/>
                <a:gd name="connsiteX65" fmla="*/ 717819 w 3699299"/>
                <a:gd name="connsiteY65" fmla="*/ 253173 h 521238"/>
                <a:gd name="connsiteX66" fmla="*/ 1030562 w 3699299"/>
                <a:gd name="connsiteY66" fmla="*/ 217431 h 521238"/>
                <a:gd name="connsiteX67" fmla="*/ 1250971 w 3699299"/>
                <a:gd name="connsiteY67" fmla="*/ 193603 h 521238"/>
                <a:gd name="connsiteX68" fmla="*/ 1301605 w 3699299"/>
                <a:gd name="connsiteY68" fmla="*/ 187646 h 52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99299" h="521238">
                  <a:moveTo>
                    <a:pt x="1301605" y="187646"/>
                  </a:moveTo>
                  <a:lnTo>
                    <a:pt x="1772209" y="131054"/>
                  </a:lnTo>
                  <a:lnTo>
                    <a:pt x="1959854" y="110205"/>
                  </a:lnTo>
                  <a:lnTo>
                    <a:pt x="2198134" y="98291"/>
                  </a:lnTo>
                  <a:lnTo>
                    <a:pt x="2409608" y="89355"/>
                  </a:lnTo>
                  <a:lnTo>
                    <a:pt x="2624060" y="80419"/>
                  </a:lnTo>
                  <a:lnTo>
                    <a:pt x="2829577" y="71484"/>
                  </a:lnTo>
                  <a:lnTo>
                    <a:pt x="2939781" y="65527"/>
                  </a:lnTo>
                  <a:lnTo>
                    <a:pt x="3023179" y="53613"/>
                  </a:lnTo>
                  <a:lnTo>
                    <a:pt x="3139341" y="29785"/>
                  </a:lnTo>
                  <a:lnTo>
                    <a:pt x="3243588" y="2978"/>
                  </a:lnTo>
                  <a:lnTo>
                    <a:pt x="3270395" y="0"/>
                  </a:lnTo>
                  <a:lnTo>
                    <a:pt x="3329965" y="8935"/>
                  </a:lnTo>
                  <a:lnTo>
                    <a:pt x="3395492" y="23828"/>
                  </a:lnTo>
                  <a:lnTo>
                    <a:pt x="3452084" y="41699"/>
                  </a:lnTo>
                  <a:lnTo>
                    <a:pt x="3502718" y="62548"/>
                  </a:lnTo>
                  <a:lnTo>
                    <a:pt x="3541439" y="77441"/>
                  </a:lnTo>
                  <a:lnTo>
                    <a:pt x="3571224" y="92334"/>
                  </a:lnTo>
                  <a:lnTo>
                    <a:pt x="3627815" y="119140"/>
                  </a:lnTo>
                  <a:lnTo>
                    <a:pt x="3648665" y="134033"/>
                  </a:lnTo>
                  <a:lnTo>
                    <a:pt x="3669514" y="154882"/>
                  </a:lnTo>
                  <a:lnTo>
                    <a:pt x="3687385" y="178710"/>
                  </a:lnTo>
                  <a:lnTo>
                    <a:pt x="3696321" y="199560"/>
                  </a:lnTo>
                  <a:lnTo>
                    <a:pt x="3699299" y="211474"/>
                  </a:lnTo>
                  <a:lnTo>
                    <a:pt x="3699299" y="229345"/>
                  </a:lnTo>
                  <a:lnTo>
                    <a:pt x="3684407" y="250194"/>
                  </a:lnTo>
                  <a:lnTo>
                    <a:pt x="3651643" y="271044"/>
                  </a:lnTo>
                  <a:lnTo>
                    <a:pt x="3609944" y="285936"/>
                  </a:lnTo>
                  <a:lnTo>
                    <a:pt x="3568245" y="288915"/>
                  </a:lnTo>
                  <a:lnTo>
                    <a:pt x="3463998" y="279979"/>
                  </a:lnTo>
                  <a:lnTo>
                    <a:pt x="3276352" y="268065"/>
                  </a:lnTo>
                  <a:lnTo>
                    <a:pt x="2936803" y="256151"/>
                  </a:lnTo>
                  <a:lnTo>
                    <a:pt x="2689587" y="253173"/>
                  </a:lnTo>
                  <a:lnTo>
                    <a:pt x="2495985" y="259130"/>
                  </a:lnTo>
                  <a:lnTo>
                    <a:pt x="2260683" y="265087"/>
                  </a:lnTo>
                  <a:lnTo>
                    <a:pt x="2031338" y="279979"/>
                  </a:lnTo>
                  <a:lnTo>
                    <a:pt x="1724553" y="300829"/>
                  </a:lnTo>
                  <a:lnTo>
                    <a:pt x="1513079" y="321678"/>
                  </a:lnTo>
                  <a:lnTo>
                    <a:pt x="1277777" y="354442"/>
                  </a:lnTo>
                  <a:lnTo>
                    <a:pt x="1042476" y="393162"/>
                  </a:lnTo>
                  <a:lnTo>
                    <a:pt x="819088" y="437840"/>
                  </a:lnTo>
                  <a:lnTo>
                    <a:pt x="664206" y="470603"/>
                  </a:lnTo>
                  <a:lnTo>
                    <a:pt x="637400" y="485496"/>
                  </a:lnTo>
                  <a:lnTo>
                    <a:pt x="589743" y="503367"/>
                  </a:lnTo>
                  <a:lnTo>
                    <a:pt x="542087" y="515281"/>
                  </a:lnTo>
                  <a:lnTo>
                    <a:pt x="497410" y="521238"/>
                  </a:lnTo>
                  <a:lnTo>
                    <a:pt x="440818" y="512302"/>
                  </a:lnTo>
                  <a:lnTo>
                    <a:pt x="384227" y="491453"/>
                  </a:lnTo>
                  <a:lnTo>
                    <a:pt x="303807" y="452732"/>
                  </a:lnTo>
                  <a:lnTo>
                    <a:pt x="232323" y="408055"/>
                  </a:lnTo>
                  <a:lnTo>
                    <a:pt x="166796" y="360399"/>
                  </a:lnTo>
                  <a:lnTo>
                    <a:pt x="107226" y="306786"/>
                  </a:lnTo>
                  <a:lnTo>
                    <a:pt x="59570" y="250194"/>
                  </a:lnTo>
                  <a:lnTo>
                    <a:pt x="20850" y="196581"/>
                  </a:lnTo>
                  <a:lnTo>
                    <a:pt x="0" y="157861"/>
                  </a:lnTo>
                  <a:lnTo>
                    <a:pt x="0" y="145947"/>
                  </a:lnTo>
                  <a:lnTo>
                    <a:pt x="8936" y="131054"/>
                  </a:lnTo>
                  <a:lnTo>
                    <a:pt x="20850" y="131054"/>
                  </a:lnTo>
                  <a:lnTo>
                    <a:pt x="47656" y="142968"/>
                  </a:lnTo>
                  <a:lnTo>
                    <a:pt x="83398" y="163818"/>
                  </a:lnTo>
                  <a:lnTo>
                    <a:pt x="175732" y="205517"/>
                  </a:lnTo>
                  <a:lnTo>
                    <a:pt x="259130" y="235302"/>
                  </a:lnTo>
                  <a:lnTo>
                    <a:pt x="318700" y="253173"/>
                  </a:lnTo>
                  <a:lnTo>
                    <a:pt x="411033" y="265087"/>
                  </a:lnTo>
                  <a:lnTo>
                    <a:pt x="539109" y="268065"/>
                  </a:lnTo>
                  <a:lnTo>
                    <a:pt x="717819" y="253173"/>
                  </a:lnTo>
                  <a:lnTo>
                    <a:pt x="1030562" y="217431"/>
                  </a:lnTo>
                  <a:lnTo>
                    <a:pt x="1250971" y="193603"/>
                  </a:lnTo>
                  <a:lnTo>
                    <a:pt x="1301605" y="1876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281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 animBg="1"/>
      <p:bldP spid="19" grpId="0" animBg="1"/>
      <p:bldP spid="14" grpId="0" animBg="1"/>
      <p:bldP spid="15" grpId="0" animBg="1"/>
      <p:bldP spid="17" grpId="0" animBg="1"/>
      <p:bldP spid="18" grpId="0" animBg="1"/>
      <p:bldP spid="20" grpId="0" animBg="1"/>
      <p:bldP spid="22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E0416CD-3DAD-4EFF-85E4-9D10A0055EAE}"/>
              </a:ext>
            </a:extLst>
          </p:cNvPr>
          <p:cNvGrpSpPr/>
          <p:nvPr/>
        </p:nvGrpSpPr>
        <p:grpSpPr>
          <a:xfrm>
            <a:off x="3894932" y="1438276"/>
            <a:ext cx="4402136" cy="4479924"/>
            <a:chOff x="3903664" y="1438276"/>
            <a:chExt cx="4402136" cy="4479924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4E44952D-D3D1-4482-AF9E-FEEE920BA9FC}"/>
                </a:ext>
              </a:extLst>
            </p:cNvPr>
            <p:cNvSpPr/>
            <p:nvPr/>
          </p:nvSpPr>
          <p:spPr>
            <a:xfrm>
              <a:off x="5713414" y="1438276"/>
              <a:ext cx="515937" cy="1204913"/>
            </a:xfrm>
            <a:custGeom>
              <a:avLst/>
              <a:gdLst>
                <a:gd name="connsiteX0" fmla="*/ 197644 w 516731"/>
                <a:gd name="connsiteY0" fmla="*/ 647700 h 1204913"/>
                <a:gd name="connsiteX1" fmla="*/ 197644 w 516731"/>
                <a:gd name="connsiteY1" fmla="*/ 423863 h 1204913"/>
                <a:gd name="connsiteX2" fmla="*/ 195262 w 516731"/>
                <a:gd name="connsiteY2" fmla="*/ 388144 h 1204913"/>
                <a:gd name="connsiteX3" fmla="*/ 192881 w 516731"/>
                <a:gd name="connsiteY3" fmla="*/ 347663 h 1204913"/>
                <a:gd name="connsiteX4" fmla="*/ 183356 w 516731"/>
                <a:gd name="connsiteY4" fmla="*/ 288131 h 1204913"/>
                <a:gd name="connsiteX5" fmla="*/ 166687 w 516731"/>
                <a:gd name="connsiteY5" fmla="*/ 223838 h 1204913"/>
                <a:gd name="connsiteX6" fmla="*/ 150019 w 516731"/>
                <a:gd name="connsiteY6" fmla="*/ 178594 h 1204913"/>
                <a:gd name="connsiteX7" fmla="*/ 135731 w 516731"/>
                <a:gd name="connsiteY7" fmla="*/ 152400 h 1204913"/>
                <a:gd name="connsiteX8" fmla="*/ 116681 w 516731"/>
                <a:gd name="connsiteY8" fmla="*/ 126206 h 1204913"/>
                <a:gd name="connsiteX9" fmla="*/ 97631 w 516731"/>
                <a:gd name="connsiteY9" fmla="*/ 104775 h 1204913"/>
                <a:gd name="connsiteX10" fmla="*/ 80962 w 516731"/>
                <a:gd name="connsiteY10" fmla="*/ 90488 h 1204913"/>
                <a:gd name="connsiteX11" fmla="*/ 61912 w 516731"/>
                <a:gd name="connsiteY11" fmla="*/ 76200 h 1204913"/>
                <a:gd name="connsiteX12" fmla="*/ 40481 w 516731"/>
                <a:gd name="connsiteY12" fmla="*/ 59531 h 1204913"/>
                <a:gd name="connsiteX13" fmla="*/ 16669 w 516731"/>
                <a:gd name="connsiteY13" fmla="*/ 42863 h 1204913"/>
                <a:gd name="connsiteX14" fmla="*/ 0 w 516731"/>
                <a:gd name="connsiteY14" fmla="*/ 23813 h 1204913"/>
                <a:gd name="connsiteX15" fmla="*/ 0 w 516731"/>
                <a:gd name="connsiteY15" fmla="*/ 9525 h 1204913"/>
                <a:gd name="connsiteX16" fmla="*/ 9525 w 516731"/>
                <a:gd name="connsiteY16" fmla="*/ 0 h 1204913"/>
                <a:gd name="connsiteX17" fmla="*/ 38100 w 516731"/>
                <a:gd name="connsiteY17" fmla="*/ 0 h 1204913"/>
                <a:gd name="connsiteX18" fmla="*/ 102394 w 516731"/>
                <a:gd name="connsiteY18" fmla="*/ 9525 h 1204913"/>
                <a:gd name="connsiteX19" fmla="*/ 190500 w 516731"/>
                <a:gd name="connsiteY19" fmla="*/ 28575 h 1204913"/>
                <a:gd name="connsiteX20" fmla="*/ 245269 w 516731"/>
                <a:gd name="connsiteY20" fmla="*/ 42863 h 1204913"/>
                <a:gd name="connsiteX21" fmla="*/ 297656 w 516731"/>
                <a:gd name="connsiteY21" fmla="*/ 61913 h 1204913"/>
                <a:gd name="connsiteX22" fmla="*/ 340519 w 516731"/>
                <a:gd name="connsiteY22" fmla="*/ 83344 h 1204913"/>
                <a:gd name="connsiteX23" fmla="*/ 371475 w 516731"/>
                <a:gd name="connsiteY23" fmla="*/ 97631 h 1204913"/>
                <a:gd name="connsiteX24" fmla="*/ 411956 w 516731"/>
                <a:gd name="connsiteY24" fmla="*/ 123825 h 1204913"/>
                <a:gd name="connsiteX25" fmla="*/ 450056 w 516731"/>
                <a:gd name="connsiteY25" fmla="*/ 157163 h 1204913"/>
                <a:gd name="connsiteX26" fmla="*/ 473869 w 516731"/>
                <a:gd name="connsiteY26" fmla="*/ 178594 h 1204913"/>
                <a:gd name="connsiteX27" fmla="*/ 488156 w 516731"/>
                <a:gd name="connsiteY27" fmla="*/ 195263 h 1204913"/>
                <a:gd name="connsiteX28" fmla="*/ 502444 w 516731"/>
                <a:gd name="connsiteY28" fmla="*/ 214313 h 1204913"/>
                <a:gd name="connsiteX29" fmla="*/ 509587 w 516731"/>
                <a:gd name="connsiteY29" fmla="*/ 228600 h 1204913"/>
                <a:gd name="connsiteX30" fmla="*/ 514350 w 516731"/>
                <a:gd name="connsiteY30" fmla="*/ 254794 h 1204913"/>
                <a:gd name="connsiteX31" fmla="*/ 516731 w 516731"/>
                <a:gd name="connsiteY31" fmla="*/ 288131 h 1204913"/>
                <a:gd name="connsiteX32" fmla="*/ 504825 w 516731"/>
                <a:gd name="connsiteY32" fmla="*/ 316706 h 1204913"/>
                <a:gd name="connsiteX33" fmla="*/ 483394 w 516731"/>
                <a:gd name="connsiteY33" fmla="*/ 347663 h 1204913"/>
                <a:gd name="connsiteX34" fmla="*/ 464344 w 516731"/>
                <a:gd name="connsiteY34" fmla="*/ 366713 h 1204913"/>
                <a:gd name="connsiteX35" fmla="*/ 452437 w 516731"/>
                <a:gd name="connsiteY35" fmla="*/ 388144 h 1204913"/>
                <a:gd name="connsiteX36" fmla="*/ 438150 w 516731"/>
                <a:gd name="connsiteY36" fmla="*/ 450056 h 1204913"/>
                <a:gd name="connsiteX37" fmla="*/ 428625 w 516731"/>
                <a:gd name="connsiteY37" fmla="*/ 552450 h 1204913"/>
                <a:gd name="connsiteX38" fmla="*/ 423862 w 516731"/>
                <a:gd name="connsiteY38" fmla="*/ 721519 h 1204913"/>
                <a:gd name="connsiteX39" fmla="*/ 421481 w 516731"/>
                <a:gd name="connsiteY39" fmla="*/ 902494 h 1204913"/>
                <a:gd name="connsiteX40" fmla="*/ 421481 w 516731"/>
                <a:gd name="connsiteY40" fmla="*/ 1204913 h 1204913"/>
                <a:gd name="connsiteX41" fmla="*/ 197644 w 516731"/>
                <a:gd name="connsiteY41" fmla="*/ 1204913 h 1204913"/>
                <a:gd name="connsiteX42" fmla="*/ 197644 w 516731"/>
                <a:gd name="connsiteY42" fmla="*/ 64770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204913">
                  <a:moveTo>
                    <a:pt x="197644" y="647700"/>
                  </a:moveTo>
                  <a:lnTo>
                    <a:pt x="197644" y="423863"/>
                  </a:lnTo>
                  <a:lnTo>
                    <a:pt x="195262" y="388144"/>
                  </a:lnTo>
                  <a:lnTo>
                    <a:pt x="192881" y="347663"/>
                  </a:lnTo>
                  <a:lnTo>
                    <a:pt x="183356" y="288131"/>
                  </a:lnTo>
                  <a:lnTo>
                    <a:pt x="166687" y="223838"/>
                  </a:lnTo>
                  <a:lnTo>
                    <a:pt x="150019" y="178594"/>
                  </a:lnTo>
                  <a:lnTo>
                    <a:pt x="135731" y="152400"/>
                  </a:lnTo>
                  <a:lnTo>
                    <a:pt x="116681" y="126206"/>
                  </a:lnTo>
                  <a:lnTo>
                    <a:pt x="97631" y="104775"/>
                  </a:lnTo>
                  <a:lnTo>
                    <a:pt x="80962" y="90488"/>
                  </a:lnTo>
                  <a:lnTo>
                    <a:pt x="61912" y="76200"/>
                  </a:lnTo>
                  <a:lnTo>
                    <a:pt x="40481" y="59531"/>
                  </a:lnTo>
                  <a:lnTo>
                    <a:pt x="16669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102394" y="9525"/>
                  </a:lnTo>
                  <a:lnTo>
                    <a:pt x="190500" y="28575"/>
                  </a:lnTo>
                  <a:lnTo>
                    <a:pt x="245269" y="42863"/>
                  </a:lnTo>
                  <a:lnTo>
                    <a:pt x="297656" y="61913"/>
                  </a:lnTo>
                  <a:lnTo>
                    <a:pt x="340519" y="83344"/>
                  </a:lnTo>
                  <a:lnTo>
                    <a:pt x="371475" y="97631"/>
                  </a:lnTo>
                  <a:lnTo>
                    <a:pt x="411956" y="123825"/>
                  </a:lnTo>
                  <a:lnTo>
                    <a:pt x="450056" y="157163"/>
                  </a:lnTo>
                  <a:lnTo>
                    <a:pt x="473869" y="178594"/>
                  </a:lnTo>
                  <a:lnTo>
                    <a:pt x="488156" y="195263"/>
                  </a:lnTo>
                  <a:lnTo>
                    <a:pt x="502444" y="214313"/>
                  </a:lnTo>
                  <a:lnTo>
                    <a:pt x="509587" y="228600"/>
                  </a:lnTo>
                  <a:lnTo>
                    <a:pt x="514350" y="254794"/>
                  </a:lnTo>
                  <a:lnTo>
                    <a:pt x="516731" y="288131"/>
                  </a:lnTo>
                  <a:lnTo>
                    <a:pt x="504825" y="316706"/>
                  </a:lnTo>
                  <a:lnTo>
                    <a:pt x="483394" y="347663"/>
                  </a:lnTo>
                  <a:lnTo>
                    <a:pt x="464344" y="366713"/>
                  </a:lnTo>
                  <a:lnTo>
                    <a:pt x="452437" y="388144"/>
                  </a:lnTo>
                  <a:lnTo>
                    <a:pt x="438150" y="450056"/>
                  </a:lnTo>
                  <a:lnTo>
                    <a:pt x="428625" y="552450"/>
                  </a:lnTo>
                  <a:lnTo>
                    <a:pt x="423862" y="721519"/>
                  </a:lnTo>
                  <a:cubicBezTo>
                    <a:pt x="423068" y="781844"/>
                    <a:pt x="422275" y="842169"/>
                    <a:pt x="421481" y="902494"/>
                  </a:cubicBezTo>
                  <a:lnTo>
                    <a:pt x="421481" y="1204913"/>
                  </a:lnTo>
                  <a:lnTo>
                    <a:pt x="197644" y="1204913"/>
                  </a:lnTo>
                  <a:lnTo>
                    <a:pt x="197644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5E244616-85E6-48BA-94F0-69BF9DFCEFE7}"/>
                </a:ext>
              </a:extLst>
            </p:cNvPr>
            <p:cNvSpPr/>
            <p:nvPr/>
          </p:nvSpPr>
          <p:spPr>
            <a:xfrm>
              <a:off x="4605339" y="1814513"/>
              <a:ext cx="719137" cy="641350"/>
            </a:xfrm>
            <a:custGeom>
              <a:avLst/>
              <a:gdLst>
                <a:gd name="connsiteX0" fmla="*/ 311943 w 719137"/>
                <a:gd name="connsiteY0" fmla="*/ 338137 h 640556"/>
                <a:gd name="connsiteX1" fmla="*/ 245268 w 719137"/>
                <a:gd name="connsiteY1" fmla="*/ 259556 h 640556"/>
                <a:gd name="connsiteX2" fmla="*/ 183356 w 719137"/>
                <a:gd name="connsiteY2" fmla="*/ 192881 h 640556"/>
                <a:gd name="connsiteX3" fmla="*/ 121443 w 719137"/>
                <a:gd name="connsiteY3" fmla="*/ 130968 h 640556"/>
                <a:gd name="connsiteX4" fmla="*/ 61912 w 719137"/>
                <a:gd name="connsiteY4" fmla="*/ 78581 h 640556"/>
                <a:gd name="connsiteX5" fmla="*/ 19050 w 719137"/>
                <a:gd name="connsiteY5" fmla="*/ 42862 h 640556"/>
                <a:gd name="connsiteX6" fmla="*/ 0 w 719137"/>
                <a:gd name="connsiteY6" fmla="*/ 21431 h 640556"/>
                <a:gd name="connsiteX7" fmla="*/ 0 w 719137"/>
                <a:gd name="connsiteY7" fmla="*/ 14287 h 640556"/>
                <a:gd name="connsiteX8" fmla="*/ 9525 w 719137"/>
                <a:gd name="connsiteY8" fmla="*/ 4762 h 640556"/>
                <a:gd name="connsiteX9" fmla="*/ 30956 w 719137"/>
                <a:gd name="connsiteY9" fmla="*/ 0 h 640556"/>
                <a:gd name="connsiteX10" fmla="*/ 92868 w 719137"/>
                <a:gd name="connsiteY10" fmla="*/ 11906 h 640556"/>
                <a:gd name="connsiteX11" fmla="*/ 200025 w 719137"/>
                <a:gd name="connsiteY11" fmla="*/ 47625 h 640556"/>
                <a:gd name="connsiteX12" fmla="*/ 307181 w 719137"/>
                <a:gd name="connsiteY12" fmla="*/ 85725 h 640556"/>
                <a:gd name="connsiteX13" fmla="*/ 392906 w 719137"/>
                <a:gd name="connsiteY13" fmla="*/ 121443 h 640556"/>
                <a:gd name="connsiteX14" fmla="*/ 447675 w 719137"/>
                <a:gd name="connsiteY14" fmla="*/ 147637 h 640556"/>
                <a:gd name="connsiteX15" fmla="*/ 509587 w 719137"/>
                <a:gd name="connsiteY15" fmla="*/ 183356 h 640556"/>
                <a:gd name="connsiteX16" fmla="*/ 557212 w 719137"/>
                <a:gd name="connsiteY16" fmla="*/ 214312 h 640556"/>
                <a:gd name="connsiteX17" fmla="*/ 595312 w 719137"/>
                <a:gd name="connsiteY17" fmla="*/ 245268 h 640556"/>
                <a:gd name="connsiteX18" fmla="*/ 623887 w 719137"/>
                <a:gd name="connsiteY18" fmla="*/ 269081 h 640556"/>
                <a:gd name="connsiteX19" fmla="*/ 652462 w 719137"/>
                <a:gd name="connsiteY19" fmla="*/ 302418 h 640556"/>
                <a:gd name="connsiteX20" fmla="*/ 671512 w 719137"/>
                <a:gd name="connsiteY20" fmla="*/ 333375 h 640556"/>
                <a:gd name="connsiteX21" fmla="*/ 690562 w 719137"/>
                <a:gd name="connsiteY21" fmla="*/ 369093 h 640556"/>
                <a:gd name="connsiteX22" fmla="*/ 704850 w 719137"/>
                <a:gd name="connsiteY22" fmla="*/ 411956 h 640556"/>
                <a:gd name="connsiteX23" fmla="*/ 714375 w 719137"/>
                <a:gd name="connsiteY23" fmla="*/ 447675 h 640556"/>
                <a:gd name="connsiteX24" fmla="*/ 719137 w 719137"/>
                <a:gd name="connsiteY24" fmla="*/ 478631 h 640556"/>
                <a:gd name="connsiteX25" fmla="*/ 719137 w 719137"/>
                <a:gd name="connsiteY25" fmla="*/ 504825 h 640556"/>
                <a:gd name="connsiteX26" fmla="*/ 716756 w 719137"/>
                <a:gd name="connsiteY26" fmla="*/ 528637 h 640556"/>
                <a:gd name="connsiteX27" fmla="*/ 704850 w 719137"/>
                <a:gd name="connsiteY27" fmla="*/ 573881 h 640556"/>
                <a:gd name="connsiteX28" fmla="*/ 681037 w 719137"/>
                <a:gd name="connsiteY28" fmla="*/ 614362 h 640556"/>
                <a:gd name="connsiteX29" fmla="*/ 661987 w 719137"/>
                <a:gd name="connsiteY29" fmla="*/ 631031 h 640556"/>
                <a:gd name="connsiteX30" fmla="*/ 628650 w 719137"/>
                <a:gd name="connsiteY30" fmla="*/ 640556 h 640556"/>
                <a:gd name="connsiteX31" fmla="*/ 585787 w 719137"/>
                <a:gd name="connsiteY31" fmla="*/ 638175 h 640556"/>
                <a:gd name="connsiteX32" fmla="*/ 547687 w 719137"/>
                <a:gd name="connsiteY32" fmla="*/ 626268 h 640556"/>
                <a:gd name="connsiteX33" fmla="*/ 519112 w 719137"/>
                <a:gd name="connsiteY33" fmla="*/ 609600 h 640556"/>
                <a:gd name="connsiteX34" fmla="*/ 500062 w 719137"/>
                <a:gd name="connsiteY34" fmla="*/ 588168 h 640556"/>
                <a:gd name="connsiteX35" fmla="*/ 469106 w 719137"/>
                <a:gd name="connsiteY35" fmla="*/ 540543 h 640556"/>
                <a:gd name="connsiteX36" fmla="*/ 411956 w 719137"/>
                <a:gd name="connsiteY36" fmla="*/ 459581 h 640556"/>
                <a:gd name="connsiteX37" fmla="*/ 311943 w 719137"/>
                <a:gd name="connsiteY37" fmla="*/ 338137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7" h="640556">
                  <a:moveTo>
                    <a:pt x="311943" y="338137"/>
                  </a:moveTo>
                  <a:lnTo>
                    <a:pt x="245268" y="259556"/>
                  </a:lnTo>
                  <a:lnTo>
                    <a:pt x="183356" y="192881"/>
                  </a:lnTo>
                  <a:lnTo>
                    <a:pt x="121443" y="130968"/>
                  </a:lnTo>
                  <a:lnTo>
                    <a:pt x="61912" y="78581"/>
                  </a:lnTo>
                  <a:lnTo>
                    <a:pt x="19050" y="42862"/>
                  </a:lnTo>
                  <a:lnTo>
                    <a:pt x="0" y="21431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92868" y="11906"/>
                  </a:lnTo>
                  <a:lnTo>
                    <a:pt x="200025" y="47625"/>
                  </a:lnTo>
                  <a:lnTo>
                    <a:pt x="307181" y="85725"/>
                  </a:lnTo>
                  <a:lnTo>
                    <a:pt x="392906" y="121443"/>
                  </a:lnTo>
                  <a:lnTo>
                    <a:pt x="447675" y="147637"/>
                  </a:lnTo>
                  <a:lnTo>
                    <a:pt x="509587" y="183356"/>
                  </a:lnTo>
                  <a:lnTo>
                    <a:pt x="557212" y="214312"/>
                  </a:lnTo>
                  <a:lnTo>
                    <a:pt x="595312" y="245268"/>
                  </a:lnTo>
                  <a:lnTo>
                    <a:pt x="623887" y="269081"/>
                  </a:lnTo>
                  <a:lnTo>
                    <a:pt x="652462" y="302418"/>
                  </a:lnTo>
                  <a:lnTo>
                    <a:pt x="671512" y="333375"/>
                  </a:lnTo>
                  <a:lnTo>
                    <a:pt x="690562" y="369093"/>
                  </a:lnTo>
                  <a:lnTo>
                    <a:pt x="704850" y="411956"/>
                  </a:lnTo>
                  <a:lnTo>
                    <a:pt x="714375" y="447675"/>
                  </a:lnTo>
                  <a:lnTo>
                    <a:pt x="719137" y="478631"/>
                  </a:lnTo>
                  <a:lnTo>
                    <a:pt x="719137" y="504825"/>
                  </a:lnTo>
                  <a:lnTo>
                    <a:pt x="716756" y="528637"/>
                  </a:lnTo>
                  <a:lnTo>
                    <a:pt x="704850" y="573881"/>
                  </a:lnTo>
                  <a:lnTo>
                    <a:pt x="681037" y="614362"/>
                  </a:lnTo>
                  <a:lnTo>
                    <a:pt x="661987" y="631031"/>
                  </a:lnTo>
                  <a:lnTo>
                    <a:pt x="628650" y="640556"/>
                  </a:lnTo>
                  <a:lnTo>
                    <a:pt x="585787" y="638175"/>
                  </a:lnTo>
                  <a:lnTo>
                    <a:pt x="547687" y="626268"/>
                  </a:lnTo>
                  <a:lnTo>
                    <a:pt x="519112" y="609600"/>
                  </a:lnTo>
                  <a:lnTo>
                    <a:pt x="500062" y="588168"/>
                  </a:lnTo>
                  <a:lnTo>
                    <a:pt x="469106" y="540543"/>
                  </a:lnTo>
                  <a:lnTo>
                    <a:pt x="411956" y="459581"/>
                  </a:lnTo>
                  <a:lnTo>
                    <a:pt x="311943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AAECBB30-B3EB-481D-BB74-3FD2F7A192F6}"/>
                </a:ext>
              </a:extLst>
            </p:cNvPr>
            <p:cNvSpPr/>
            <p:nvPr/>
          </p:nvSpPr>
          <p:spPr>
            <a:xfrm>
              <a:off x="6677026" y="1571626"/>
              <a:ext cx="817563" cy="798513"/>
            </a:xfrm>
            <a:custGeom>
              <a:avLst/>
              <a:gdLst>
                <a:gd name="connsiteX0" fmla="*/ 488156 w 816769"/>
                <a:gd name="connsiteY0" fmla="*/ 500063 h 797719"/>
                <a:gd name="connsiteX1" fmla="*/ 600075 w 816769"/>
                <a:gd name="connsiteY1" fmla="*/ 428625 h 797719"/>
                <a:gd name="connsiteX2" fmla="*/ 671513 w 816769"/>
                <a:gd name="connsiteY2" fmla="*/ 385763 h 797719"/>
                <a:gd name="connsiteX3" fmla="*/ 707231 w 816769"/>
                <a:gd name="connsiteY3" fmla="*/ 364331 h 797719"/>
                <a:gd name="connsiteX4" fmla="*/ 738188 w 816769"/>
                <a:gd name="connsiteY4" fmla="*/ 357188 h 797719"/>
                <a:gd name="connsiteX5" fmla="*/ 773906 w 816769"/>
                <a:gd name="connsiteY5" fmla="*/ 347663 h 797719"/>
                <a:gd name="connsiteX6" fmla="*/ 797719 w 816769"/>
                <a:gd name="connsiteY6" fmla="*/ 338138 h 797719"/>
                <a:gd name="connsiteX7" fmla="*/ 814388 w 816769"/>
                <a:gd name="connsiteY7" fmla="*/ 321469 h 797719"/>
                <a:gd name="connsiteX8" fmla="*/ 816769 w 816769"/>
                <a:gd name="connsiteY8" fmla="*/ 307181 h 797719"/>
                <a:gd name="connsiteX9" fmla="*/ 812006 w 816769"/>
                <a:gd name="connsiteY9" fmla="*/ 280988 h 797719"/>
                <a:gd name="connsiteX10" fmla="*/ 795338 w 816769"/>
                <a:gd name="connsiteY10" fmla="*/ 252413 h 797719"/>
                <a:gd name="connsiteX11" fmla="*/ 747713 w 816769"/>
                <a:gd name="connsiteY11" fmla="*/ 202406 h 797719"/>
                <a:gd name="connsiteX12" fmla="*/ 676275 w 816769"/>
                <a:gd name="connsiteY12" fmla="*/ 142875 h 797719"/>
                <a:gd name="connsiteX13" fmla="*/ 616744 w 816769"/>
                <a:gd name="connsiteY13" fmla="*/ 102394 h 797719"/>
                <a:gd name="connsiteX14" fmla="*/ 552450 w 816769"/>
                <a:gd name="connsiteY14" fmla="*/ 69056 h 797719"/>
                <a:gd name="connsiteX15" fmla="*/ 478631 w 816769"/>
                <a:gd name="connsiteY15" fmla="*/ 33338 h 797719"/>
                <a:gd name="connsiteX16" fmla="*/ 407194 w 816769"/>
                <a:gd name="connsiteY16" fmla="*/ 9525 h 797719"/>
                <a:gd name="connsiteX17" fmla="*/ 361950 w 816769"/>
                <a:gd name="connsiteY17" fmla="*/ 0 h 797719"/>
                <a:gd name="connsiteX18" fmla="*/ 340519 w 816769"/>
                <a:gd name="connsiteY18" fmla="*/ 0 h 797719"/>
                <a:gd name="connsiteX19" fmla="*/ 328613 w 816769"/>
                <a:gd name="connsiteY19" fmla="*/ 4763 h 797719"/>
                <a:gd name="connsiteX20" fmla="*/ 330994 w 816769"/>
                <a:gd name="connsiteY20" fmla="*/ 21431 h 797719"/>
                <a:gd name="connsiteX21" fmla="*/ 352425 w 816769"/>
                <a:gd name="connsiteY21" fmla="*/ 50006 h 797719"/>
                <a:gd name="connsiteX22" fmla="*/ 376238 w 816769"/>
                <a:gd name="connsiteY22" fmla="*/ 78581 h 797719"/>
                <a:gd name="connsiteX23" fmla="*/ 400050 w 816769"/>
                <a:gd name="connsiteY23" fmla="*/ 104775 h 797719"/>
                <a:gd name="connsiteX24" fmla="*/ 409575 w 816769"/>
                <a:gd name="connsiteY24" fmla="*/ 121444 h 797719"/>
                <a:gd name="connsiteX25" fmla="*/ 416719 w 816769"/>
                <a:gd name="connsiteY25" fmla="*/ 140494 h 797719"/>
                <a:gd name="connsiteX26" fmla="*/ 419100 w 816769"/>
                <a:gd name="connsiteY26" fmla="*/ 145256 h 797719"/>
                <a:gd name="connsiteX27" fmla="*/ 426244 w 816769"/>
                <a:gd name="connsiteY27" fmla="*/ 178594 h 797719"/>
                <a:gd name="connsiteX28" fmla="*/ 426244 w 816769"/>
                <a:gd name="connsiteY28" fmla="*/ 204788 h 797719"/>
                <a:gd name="connsiteX29" fmla="*/ 407194 w 816769"/>
                <a:gd name="connsiteY29" fmla="*/ 245269 h 797719"/>
                <a:gd name="connsiteX30" fmla="*/ 357188 w 816769"/>
                <a:gd name="connsiteY30" fmla="*/ 342900 h 797719"/>
                <a:gd name="connsiteX31" fmla="*/ 271463 w 816769"/>
                <a:gd name="connsiteY31" fmla="*/ 466725 h 797719"/>
                <a:gd name="connsiteX32" fmla="*/ 171450 w 816769"/>
                <a:gd name="connsiteY32" fmla="*/ 585788 h 797719"/>
                <a:gd name="connsiteX33" fmla="*/ 40481 w 816769"/>
                <a:gd name="connsiteY33" fmla="*/ 716756 h 797719"/>
                <a:gd name="connsiteX34" fmla="*/ 11906 w 816769"/>
                <a:gd name="connsiteY34" fmla="*/ 747713 h 797719"/>
                <a:gd name="connsiteX35" fmla="*/ 2381 w 816769"/>
                <a:gd name="connsiteY35" fmla="*/ 762000 h 797719"/>
                <a:gd name="connsiteX36" fmla="*/ 0 w 816769"/>
                <a:gd name="connsiteY36" fmla="*/ 776288 h 797719"/>
                <a:gd name="connsiteX37" fmla="*/ 2381 w 816769"/>
                <a:gd name="connsiteY37" fmla="*/ 792956 h 797719"/>
                <a:gd name="connsiteX38" fmla="*/ 16669 w 816769"/>
                <a:gd name="connsiteY38" fmla="*/ 797719 h 797719"/>
                <a:gd name="connsiteX39" fmla="*/ 38100 w 816769"/>
                <a:gd name="connsiteY39" fmla="*/ 792956 h 797719"/>
                <a:gd name="connsiteX40" fmla="*/ 69056 w 816769"/>
                <a:gd name="connsiteY40" fmla="*/ 781050 h 797719"/>
                <a:gd name="connsiteX41" fmla="*/ 140494 w 816769"/>
                <a:gd name="connsiteY41" fmla="*/ 726281 h 797719"/>
                <a:gd name="connsiteX42" fmla="*/ 228600 w 816769"/>
                <a:gd name="connsiteY42" fmla="*/ 669131 h 797719"/>
                <a:gd name="connsiteX43" fmla="*/ 352425 w 816769"/>
                <a:gd name="connsiteY43" fmla="*/ 583406 h 797719"/>
                <a:gd name="connsiteX44" fmla="*/ 488156 w 816769"/>
                <a:gd name="connsiteY44" fmla="*/ 500063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16769" h="797719">
                  <a:moveTo>
                    <a:pt x="488156" y="500063"/>
                  </a:moveTo>
                  <a:lnTo>
                    <a:pt x="600075" y="428625"/>
                  </a:lnTo>
                  <a:lnTo>
                    <a:pt x="671513" y="385763"/>
                  </a:lnTo>
                  <a:lnTo>
                    <a:pt x="707231" y="364331"/>
                  </a:lnTo>
                  <a:lnTo>
                    <a:pt x="738188" y="357188"/>
                  </a:lnTo>
                  <a:lnTo>
                    <a:pt x="773906" y="347663"/>
                  </a:lnTo>
                  <a:lnTo>
                    <a:pt x="797719" y="338138"/>
                  </a:lnTo>
                  <a:lnTo>
                    <a:pt x="814388" y="321469"/>
                  </a:lnTo>
                  <a:lnTo>
                    <a:pt x="816769" y="307181"/>
                  </a:lnTo>
                  <a:lnTo>
                    <a:pt x="812006" y="280988"/>
                  </a:lnTo>
                  <a:lnTo>
                    <a:pt x="795338" y="252413"/>
                  </a:lnTo>
                  <a:lnTo>
                    <a:pt x="747713" y="202406"/>
                  </a:lnTo>
                  <a:lnTo>
                    <a:pt x="676275" y="142875"/>
                  </a:lnTo>
                  <a:lnTo>
                    <a:pt x="616744" y="102394"/>
                  </a:lnTo>
                  <a:lnTo>
                    <a:pt x="552450" y="69056"/>
                  </a:lnTo>
                  <a:lnTo>
                    <a:pt x="478631" y="33338"/>
                  </a:lnTo>
                  <a:lnTo>
                    <a:pt x="407194" y="9525"/>
                  </a:lnTo>
                  <a:lnTo>
                    <a:pt x="361950" y="0"/>
                  </a:lnTo>
                  <a:lnTo>
                    <a:pt x="340519" y="0"/>
                  </a:lnTo>
                  <a:lnTo>
                    <a:pt x="328613" y="4763"/>
                  </a:lnTo>
                  <a:lnTo>
                    <a:pt x="330994" y="21431"/>
                  </a:lnTo>
                  <a:lnTo>
                    <a:pt x="352425" y="50006"/>
                  </a:lnTo>
                  <a:lnTo>
                    <a:pt x="376238" y="78581"/>
                  </a:lnTo>
                  <a:lnTo>
                    <a:pt x="400050" y="104775"/>
                  </a:lnTo>
                  <a:lnTo>
                    <a:pt x="409575" y="121444"/>
                  </a:lnTo>
                  <a:lnTo>
                    <a:pt x="416719" y="140494"/>
                  </a:lnTo>
                  <a:lnTo>
                    <a:pt x="419100" y="145256"/>
                  </a:lnTo>
                  <a:lnTo>
                    <a:pt x="426244" y="178594"/>
                  </a:lnTo>
                  <a:lnTo>
                    <a:pt x="426244" y="204788"/>
                  </a:lnTo>
                  <a:lnTo>
                    <a:pt x="407194" y="245269"/>
                  </a:lnTo>
                  <a:lnTo>
                    <a:pt x="357188" y="342900"/>
                  </a:lnTo>
                  <a:lnTo>
                    <a:pt x="271463" y="466725"/>
                  </a:lnTo>
                  <a:lnTo>
                    <a:pt x="171450" y="585788"/>
                  </a:lnTo>
                  <a:lnTo>
                    <a:pt x="40481" y="716756"/>
                  </a:lnTo>
                  <a:lnTo>
                    <a:pt x="11906" y="747713"/>
                  </a:lnTo>
                  <a:lnTo>
                    <a:pt x="2381" y="762000"/>
                  </a:lnTo>
                  <a:lnTo>
                    <a:pt x="0" y="776288"/>
                  </a:lnTo>
                  <a:lnTo>
                    <a:pt x="2381" y="792956"/>
                  </a:lnTo>
                  <a:lnTo>
                    <a:pt x="16669" y="797719"/>
                  </a:lnTo>
                  <a:lnTo>
                    <a:pt x="38100" y="792956"/>
                  </a:lnTo>
                  <a:lnTo>
                    <a:pt x="69056" y="781050"/>
                  </a:lnTo>
                  <a:lnTo>
                    <a:pt x="140494" y="726281"/>
                  </a:lnTo>
                  <a:lnTo>
                    <a:pt x="228600" y="669131"/>
                  </a:lnTo>
                  <a:lnTo>
                    <a:pt x="352425" y="583406"/>
                  </a:lnTo>
                  <a:lnTo>
                    <a:pt x="488156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2EBE8146-709D-489E-B00E-D9517EFA5FEE}"/>
                </a:ext>
              </a:extLst>
            </p:cNvPr>
            <p:cNvSpPr/>
            <p:nvPr/>
          </p:nvSpPr>
          <p:spPr>
            <a:xfrm>
              <a:off x="3903664" y="2571751"/>
              <a:ext cx="358775" cy="1171575"/>
            </a:xfrm>
            <a:custGeom>
              <a:avLst/>
              <a:gdLst>
                <a:gd name="connsiteX0" fmla="*/ 357187 w 359569"/>
                <a:gd name="connsiteY0" fmla="*/ 421481 h 1171575"/>
                <a:gd name="connsiteX1" fmla="*/ 354806 w 359569"/>
                <a:gd name="connsiteY1" fmla="*/ 342900 h 1171575"/>
                <a:gd name="connsiteX2" fmla="*/ 335756 w 359569"/>
                <a:gd name="connsiteY2" fmla="*/ 200025 h 1171575"/>
                <a:gd name="connsiteX3" fmla="*/ 328612 w 359569"/>
                <a:gd name="connsiteY3" fmla="*/ 178594 h 1171575"/>
                <a:gd name="connsiteX4" fmla="*/ 288131 w 359569"/>
                <a:gd name="connsiteY4" fmla="*/ 121444 h 1171575"/>
                <a:gd name="connsiteX5" fmla="*/ 233362 w 359569"/>
                <a:gd name="connsiteY5" fmla="*/ 54769 h 1171575"/>
                <a:gd name="connsiteX6" fmla="*/ 192881 w 359569"/>
                <a:gd name="connsiteY6" fmla="*/ 21431 h 1171575"/>
                <a:gd name="connsiteX7" fmla="*/ 150019 w 359569"/>
                <a:gd name="connsiteY7" fmla="*/ 0 h 1171575"/>
                <a:gd name="connsiteX8" fmla="*/ 126206 w 359569"/>
                <a:gd name="connsiteY8" fmla="*/ 0 h 1171575"/>
                <a:gd name="connsiteX9" fmla="*/ 119062 w 359569"/>
                <a:gd name="connsiteY9" fmla="*/ 11906 h 1171575"/>
                <a:gd name="connsiteX10" fmla="*/ 121444 w 359569"/>
                <a:gd name="connsiteY10" fmla="*/ 28575 h 1171575"/>
                <a:gd name="connsiteX11" fmla="*/ 128587 w 359569"/>
                <a:gd name="connsiteY11" fmla="*/ 47625 h 1171575"/>
                <a:gd name="connsiteX12" fmla="*/ 154781 w 359569"/>
                <a:gd name="connsiteY12" fmla="*/ 92869 h 1171575"/>
                <a:gd name="connsiteX13" fmla="*/ 176212 w 359569"/>
                <a:gd name="connsiteY13" fmla="*/ 140494 h 1171575"/>
                <a:gd name="connsiteX14" fmla="*/ 192881 w 359569"/>
                <a:gd name="connsiteY14" fmla="*/ 190500 h 1171575"/>
                <a:gd name="connsiteX15" fmla="*/ 200025 w 359569"/>
                <a:gd name="connsiteY15" fmla="*/ 221456 h 1171575"/>
                <a:gd name="connsiteX16" fmla="*/ 204787 w 359569"/>
                <a:gd name="connsiteY16" fmla="*/ 264319 h 1171575"/>
                <a:gd name="connsiteX17" fmla="*/ 204787 w 359569"/>
                <a:gd name="connsiteY17" fmla="*/ 321469 h 1171575"/>
                <a:gd name="connsiteX18" fmla="*/ 197644 w 359569"/>
                <a:gd name="connsiteY18" fmla="*/ 388144 h 1171575"/>
                <a:gd name="connsiteX19" fmla="*/ 180975 w 359569"/>
                <a:gd name="connsiteY19" fmla="*/ 452438 h 1171575"/>
                <a:gd name="connsiteX20" fmla="*/ 161925 w 359569"/>
                <a:gd name="connsiteY20" fmla="*/ 511969 h 1171575"/>
                <a:gd name="connsiteX21" fmla="*/ 126206 w 359569"/>
                <a:gd name="connsiteY21" fmla="*/ 597694 h 1171575"/>
                <a:gd name="connsiteX22" fmla="*/ 95250 w 359569"/>
                <a:gd name="connsiteY22" fmla="*/ 664369 h 1171575"/>
                <a:gd name="connsiteX23" fmla="*/ 64294 w 359569"/>
                <a:gd name="connsiteY23" fmla="*/ 723900 h 1171575"/>
                <a:gd name="connsiteX24" fmla="*/ 7144 w 359569"/>
                <a:gd name="connsiteY24" fmla="*/ 819150 h 1171575"/>
                <a:gd name="connsiteX25" fmla="*/ 0 w 359569"/>
                <a:gd name="connsiteY25" fmla="*/ 838200 h 1171575"/>
                <a:gd name="connsiteX26" fmla="*/ 0 w 359569"/>
                <a:gd name="connsiteY26" fmla="*/ 876300 h 1171575"/>
                <a:gd name="connsiteX27" fmla="*/ 2381 w 359569"/>
                <a:gd name="connsiteY27" fmla="*/ 916781 h 1171575"/>
                <a:gd name="connsiteX28" fmla="*/ 7144 w 359569"/>
                <a:gd name="connsiteY28" fmla="*/ 954881 h 1171575"/>
                <a:gd name="connsiteX29" fmla="*/ 21431 w 359569"/>
                <a:gd name="connsiteY29" fmla="*/ 1019175 h 1171575"/>
                <a:gd name="connsiteX30" fmla="*/ 40481 w 359569"/>
                <a:gd name="connsiteY30" fmla="*/ 1076325 h 1171575"/>
                <a:gd name="connsiteX31" fmla="*/ 69056 w 359569"/>
                <a:gd name="connsiteY31" fmla="*/ 1131094 h 1171575"/>
                <a:gd name="connsiteX32" fmla="*/ 85725 w 359569"/>
                <a:gd name="connsiteY32" fmla="*/ 1152525 h 1171575"/>
                <a:gd name="connsiteX33" fmla="*/ 102394 w 359569"/>
                <a:gd name="connsiteY33" fmla="*/ 1164431 h 1171575"/>
                <a:gd name="connsiteX34" fmla="*/ 116681 w 359569"/>
                <a:gd name="connsiteY34" fmla="*/ 1169194 h 1171575"/>
                <a:gd name="connsiteX35" fmla="*/ 133350 w 359569"/>
                <a:gd name="connsiteY35" fmla="*/ 1171575 h 1171575"/>
                <a:gd name="connsiteX36" fmla="*/ 161925 w 359569"/>
                <a:gd name="connsiteY36" fmla="*/ 1162050 h 1171575"/>
                <a:gd name="connsiteX37" fmla="*/ 190500 w 359569"/>
                <a:gd name="connsiteY37" fmla="*/ 1135856 h 1171575"/>
                <a:gd name="connsiteX38" fmla="*/ 233362 w 359569"/>
                <a:gd name="connsiteY38" fmla="*/ 1088231 h 1171575"/>
                <a:gd name="connsiteX39" fmla="*/ 254794 w 359569"/>
                <a:gd name="connsiteY39" fmla="*/ 1057275 h 1171575"/>
                <a:gd name="connsiteX40" fmla="*/ 271462 w 359569"/>
                <a:gd name="connsiteY40" fmla="*/ 1019175 h 1171575"/>
                <a:gd name="connsiteX41" fmla="*/ 290512 w 359569"/>
                <a:gd name="connsiteY41" fmla="*/ 962025 h 1171575"/>
                <a:gd name="connsiteX42" fmla="*/ 309562 w 359569"/>
                <a:gd name="connsiteY42" fmla="*/ 892969 h 1171575"/>
                <a:gd name="connsiteX43" fmla="*/ 330994 w 359569"/>
                <a:gd name="connsiteY43" fmla="*/ 783431 h 1171575"/>
                <a:gd name="connsiteX44" fmla="*/ 345281 w 359569"/>
                <a:gd name="connsiteY44" fmla="*/ 692944 h 1171575"/>
                <a:gd name="connsiteX45" fmla="*/ 357187 w 359569"/>
                <a:gd name="connsiteY45" fmla="*/ 592931 h 1171575"/>
                <a:gd name="connsiteX46" fmla="*/ 359569 w 359569"/>
                <a:gd name="connsiteY46" fmla="*/ 521494 h 1171575"/>
                <a:gd name="connsiteX47" fmla="*/ 357187 w 359569"/>
                <a:gd name="connsiteY47" fmla="*/ 42148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9569" h="1171575">
                  <a:moveTo>
                    <a:pt x="357187" y="421481"/>
                  </a:moveTo>
                  <a:cubicBezTo>
                    <a:pt x="356393" y="395287"/>
                    <a:pt x="355600" y="369094"/>
                    <a:pt x="354806" y="342900"/>
                  </a:cubicBezTo>
                  <a:lnTo>
                    <a:pt x="335756" y="200025"/>
                  </a:lnTo>
                  <a:lnTo>
                    <a:pt x="328612" y="178594"/>
                  </a:lnTo>
                  <a:lnTo>
                    <a:pt x="288131" y="121444"/>
                  </a:lnTo>
                  <a:lnTo>
                    <a:pt x="233362" y="54769"/>
                  </a:lnTo>
                  <a:lnTo>
                    <a:pt x="192881" y="21431"/>
                  </a:lnTo>
                  <a:lnTo>
                    <a:pt x="150019" y="0"/>
                  </a:lnTo>
                  <a:lnTo>
                    <a:pt x="126206" y="0"/>
                  </a:lnTo>
                  <a:lnTo>
                    <a:pt x="119062" y="11906"/>
                  </a:lnTo>
                  <a:lnTo>
                    <a:pt x="121444" y="28575"/>
                  </a:lnTo>
                  <a:lnTo>
                    <a:pt x="128587" y="47625"/>
                  </a:lnTo>
                  <a:lnTo>
                    <a:pt x="154781" y="92869"/>
                  </a:lnTo>
                  <a:lnTo>
                    <a:pt x="176212" y="140494"/>
                  </a:lnTo>
                  <a:lnTo>
                    <a:pt x="192881" y="190500"/>
                  </a:lnTo>
                  <a:lnTo>
                    <a:pt x="200025" y="221456"/>
                  </a:lnTo>
                  <a:lnTo>
                    <a:pt x="204787" y="264319"/>
                  </a:lnTo>
                  <a:lnTo>
                    <a:pt x="204787" y="321469"/>
                  </a:lnTo>
                  <a:lnTo>
                    <a:pt x="197644" y="388144"/>
                  </a:lnTo>
                  <a:lnTo>
                    <a:pt x="180975" y="452438"/>
                  </a:lnTo>
                  <a:lnTo>
                    <a:pt x="161925" y="511969"/>
                  </a:lnTo>
                  <a:lnTo>
                    <a:pt x="126206" y="597694"/>
                  </a:lnTo>
                  <a:lnTo>
                    <a:pt x="95250" y="664369"/>
                  </a:lnTo>
                  <a:lnTo>
                    <a:pt x="64294" y="723900"/>
                  </a:lnTo>
                  <a:lnTo>
                    <a:pt x="7144" y="819150"/>
                  </a:lnTo>
                  <a:lnTo>
                    <a:pt x="0" y="838200"/>
                  </a:lnTo>
                  <a:lnTo>
                    <a:pt x="0" y="876300"/>
                  </a:lnTo>
                  <a:lnTo>
                    <a:pt x="2381" y="916781"/>
                  </a:lnTo>
                  <a:lnTo>
                    <a:pt x="7144" y="954881"/>
                  </a:lnTo>
                  <a:lnTo>
                    <a:pt x="21431" y="1019175"/>
                  </a:lnTo>
                  <a:lnTo>
                    <a:pt x="40481" y="1076325"/>
                  </a:lnTo>
                  <a:lnTo>
                    <a:pt x="69056" y="1131094"/>
                  </a:lnTo>
                  <a:lnTo>
                    <a:pt x="85725" y="1152525"/>
                  </a:lnTo>
                  <a:lnTo>
                    <a:pt x="102394" y="1164431"/>
                  </a:lnTo>
                  <a:lnTo>
                    <a:pt x="116681" y="1169194"/>
                  </a:lnTo>
                  <a:lnTo>
                    <a:pt x="133350" y="1171575"/>
                  </a:lnTo>
                  <a:lnTo>
                    <a:pt x="161925" y="1162050"/>
                  </a:lnTo>
                  <a:lnTo>
                    <a:pt x="190500" y="1135856"/>
                  </a:lnTo>
                  <a:lnTo>
                    <a:pt x="233362" y="1088231"/>
                  </a:lnTo>
                  <a:lnTo>
                    <a:pt x="254794" y="1057275"/>
                  </a:lnTo>
                  <a:lnTo>
                    <a:pt x="271462" y="1019175"/>
                  </a:lnTo>
                  <a:lnTo>
                    <a:pt x="290512" y="962025"/>
                  </a:lnTo>
                  <a:lnTo>
                    <a:pt x="309562" y="892969"/>
                  </a:lnTo>
                  <a:lnTo>
                    <a:pt x="330994" y="783431"/>
                  </a:lnTo>
                  <a:lnTo>
                    <a:pt x="345281" y="692944"/>
                  </a:lnTo>
                  <a:lnTo>
                    <a:pt x="357187" y="592931"/>
                  </a:lnTo>
                  <a:lnTo>
                    <a:pt x="359569" y="521494"/>
                  </a:lnTo>
                  <a:lnTo>
                    <a:pt x="357187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5">
              <a:extLst>
                <a:ext uri="{FF2B5EF4-FFF2-40B4-BE49-F238E27FC236}">
                  <a16:creationId xmlns:a16="http://schemas.microsoft.com/office/drawing/2014/main" id="{3ABEF943-6FCB-4B2A-8A0D-411B9BC06B25}"/>
                </a:ext>
              </a:extLst>
            </p:cNvPr>
            <p:cNvSpPr/>
            <p:nvPr/>
          </p:nvSpPr>
          <p:spPr>
            <a:xfrm>
              <a:off x="4929188" y="3306763"/>
              <a:ext cx="444500" cy="1084262"/>
            </a:xfrm>
            <a:custGeom>
              <a:avLst/>
              <a:gdLst>
                <a:gd name="connsiteX0" fmla="*/ 371475 w 445293"/>
                <a:gd name="connsiteY0" fmla="*/ 395288 h 1083469"/>
                <a:gd name="connsiteX1" fmla="*/ 345281 w 445293"/>
                <a:gd name="connsiteY1" fmla="*/ 257175 h 1083469"/>
                <a:gd name="connsiteX2" fmla="*/ 330993 w 445293"/>
                <a:gd name="connsiteY2" fmla="*/ 183357 h 1083469"/>
                <a:gd name="connsiteX3" fmla="*/ 307181 w 445293"/>
                <a:gd name="connsiteY3" fmla="*/ 57150 h 1083469"/>
                <a:gd name="connsiteX4" fmla="*/ 266700 w 445293"/>
                <a:gd name="connsiteY4" fmla="*/ 42863 h 1083469"/>
                <a:gd name="connsiteX5" fmla="*/ 216693 w 445293"/>
                <a:gd name="connsiteY5" fmla="*/ 30957 h 1083469"/>
                <a:gd name="connsiteX6" fmla="*/ 173831 w 445293"/>
                <a:gd name="connsiteY6" fmla="*/ 21432 h 1083469"/>
                <a:gd name="connsiteX7" fmla="*/ 130968 w 445293"/>
                <a:gd name="connsiteY7" fmla="*/ 14288 h 1083469"/>
                <a:gd name="connsiteX8" fmla="*/ 95250 w 445293"/>
                <a:gd name="connsiteY8" fmla="*/ 11907 h 1083469"/>
                <a:gd name="connsiteX9" fmla="*/ 57150 w 445293"/>
                <a:gd name="connsiteY9" fmla="*/ 4763 h 1083469"/>
                <a:gd name="connsiteX10" fmla="*/ 38100 w 445293"/>
                <a:gd name="connsiteY10" fmla="*/ 0 h 1083469"/>
                <a:gd name="connsiteX11" fmla="*/ 19050 w 445293"/>
                <a:gd name="connsiteY11" fmla="*/ 0 h 1083469"/>
                <a:gd name="connsiteX12" fmla="*/ 4762 w 445293"/>
                <a:gd name="connsiteY12" fmla="*/ 4763 h 1083469"/>
                <a:gd name="connsiteX13" fmla="*/ 0 w 445293"/>
                <a:gd name="connsiteY13" fmla="*/ 9525 h 1083469"/>
                <a:gd name="connsiteX14" fmla="*/ 0 w 445293"/>
                <a:gd name="connsiteY14" fmla="*/ 23813 h 1083469"/>
                <a:gd name="connsiteX15" fmla="*/ 16668 w 445293"/>
                <a:gd name="connsiteY15" fmla="*/ 47625 h 1083469"/>
                <a:gd name="connsiteX16" fmla="*/ 35718 w 445293"/>
                <a:gd name="connsiteY16" fmla="*/ 69057 h 1083469"/>
                <a:gd name="connsiteX17" fmla="*/ 52387 w 445293"/>
                <a:gd name="connsiteY17" fmla="*/ 88107 h 1083469"/>
                <a:gd name="connsiteX18" fmla="*/ 78581 w 445293"/>
                <a:gd name="connsiteY18" fmla="*/ 123825 h 1083469"/>
                <a:gd name="connsiteX19" fmla="*/ 104775 w 445293"/>
                <a:gd name="connsiteY19" fmla="*/ 166688 h 1083469"/>
                <a:gd name="connsiteX20" fmla="*/ 128587 w 445293"/>
                <a:gd name="connsiteY20" fmla="*/ 216694 h 1083469"/>
                <a:gd name="connsiteX21" fmla="*/ 147637 w 445293"/>
                <a:gd name="connsiteY21" fmla="*/ 269082 h 1083469"/>
                <a:gd name="connsiteX22" fmla="*/ 166687 w 445293"/>
                <a:gd name="connsiteY22" fmla="*/ 347663 h 1083469"/>
                <a:gd name="connsiteX23" fmla="*/ 180975 w 445293"/>
                <a:gd name="connsiteY23" fmla="*/ 450057 h 1083469"/>
                <a:gd name="connsiteX24" fmla="*/ 192881 w 445293"/>
                <a:gd name="connsiteY24" fmla="*/ 550069 h 1083469"/>
                <a:gd name="connsiteX25" fmla="*/ 204787 w 445293"/>
                <a:gd name="connsiteY25" fmla="*/ 661988 h 1083469"/>
                <a:gd name="connsiteX26" fmla="*/ 216693 w 445293"/>
                <a:gd name="connsiteY26" fmla="*/ 819150 h 1083469"/>
                <a:gd name="connsiteX27" fmla="*/ 221456 w 445293"/>
                <a:gd name="connsiteY27" fmla="*/ 897732 h 1083469"/>
                <a:gd name="connsiteX28" fmla="*/ 228600 w 445293"/>
                <a:gd name="connsiteY28" fmla="*/ 933450 h 1083469"/>
                <a:gd name="connsiteX29" fmla="*/ 250031 w 445293"/>
                <a:gd name="connsiteY29" fmla="*/ 985838 h 1083469"/>
                <a:gd name="connsiteX30" fmla="*/ 276225 w 445293"/>
                <a:gd name="connsiteY30" fmla="*/ 1033463 h 1083469"/>
                <a:gd name="connsiteX31" fmla="*/ 297656 w 445293"/>
                <a:gd name="connsiteY31" fmla="*/ 1062038 h 1083469"/>
                <a:gd name="connsiteX32" fmla="*/ 316706 w 445293"/>
                <a:gd name="connsiteY32" fmla="*/ 1078707 h 1083469"/>
                <a:gd name="connsiteX33" fmla="*/ 333375 w 445293"/>
                <a:gd name="connsiteY33" fmla="*/ 1083469 h 1083469"/>
                <a:gd name="connsiteX34" fmla="*/ 354806 w 445293"/>
                <a:gd name="connsiteY34" fmla="*/ 1076325 h 1083469"/>
                <a:gd name="connsiteX35" fmla="*/ 385762 w 445293"/>
                <a:gd name="connsiteY35" fmla="*/ 1050132 h 1083469"/>
                <a:gd name="connsiteX36" fmla="*/ 407193 w 445293"/>
                <a:gd name="connsiteY36" fmla="*/ 1021557 h 1083469"/>
                <a:gd name="connsiteX37" fmla="*/ 426243 w 445293"/>
                <a:gd name="connsiteY37" fmla="*/ 985838 h 1083469"/>
                <a:gd name="connsiteX38" fmla="*/ 440531 w 445293"/>
                <a:gd name="connsiteY38" fmla="*/ 957263 h 1083469"/>
                <a:gd name="connsiteX39" fmla="*/ 445293 w 445293"/>
                <a:gd name="connsiteY39" fmla="*/ 923925 h 1083469"/>
                <a:gd name="connsiteX40" fmla="*/ 421481 w 445293"/>
                <a:gd name="connsiteY40" fmla="*/ 773907 h 1083469"/>
                <a:gd name="connsiteX41" fmla="*/ 402431 w 445293"/>
                <a:gd name="connsiteY41" fmla="*/ 588169 h 1083469"/>
                <a:gd name="connsiteX42" fmla="*/ 371475 w 445293"/>
                <a:gd name="connsiteY42" fmla="*/ 3952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5293" h="1083469">
                  <a:moveTo>
                    <a:pt x="371475" y="395288"/>
                  </a:moveTo>
                  <a:lnTo>
                    <a:pt x="345281" y="257175"/>
                  </a:lnTo>
                  <a:lnTo>
                    <a:pt x="330993" y="183357"/>
                  </a:lnTo>
                  <a:lnTo>
                    <a:pt x="307181" y="57150"/>
                  </a:lnTo>
                  <a:lnTo>
                    <a:pt x="266700" y="42863"/>
                  </a:lnTo>
                  <a:lnTo>
                    <a:pt x="216693" y="30957"/>
                  </a:lnTo>
                  <a:lnTo>
                    <a:pt x="173831" y="21432"/>
                  </a:lnTo>
                  <a:lnTo>
                    <a:pt x="130968" y="14288"/>
                  </a:lnTo>
                  <a:lnTo>
                    <a:pt x="95250" y="11907"/>
                  </a:lnTo>
                  <a:lnTo>
                    <a:pt x="57150" y="4763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16668" y="47625"/>
                  </a:lnTo>
                  <a:lnTo>
                    <a:pt x="35718" y="69057"/>
                  </a:lnTo>
                  <a:lnTo>
                    <a:pt x="52387" y="88107"/>
                  </a:lnTo>
                  <a:lnTo>
                    <a:pt x="78581" y="123825"/>
                  </a:lnTo>
                  <a:lnTo>
                    <a:pt x="104775" y="166688"/>
                  </a:lnTo>
                  <a:lnTo>
                    <a:pt x="128587" y="216694"/>
                  </a:lnTo>
                  <a:lnTo>
                    <a:pt x="147637" y="269082"/>
                  </a:lnTo>
                  <a:lnTo>
                    <a:pt x="166687" y="347663"/>
                  </a:lnTo>
                  <a:lnTo>
                    <a:pt x="180975" y="450057"/>
                  </a:lnTo>
                  <a:lnTo>
                    <a:pt x="192881" y="550069"/>
                  </a:lnTo>
                  <a:lnTo>
                    <a:pt x="204787" y="661988"/>
                  </a:lnTo>
                  <a:lnTo>
                    <a:pt x="216693" y="819150"/>
                  </a:lnTo>
                  <a:lnTo>
                    <a:pt x="221456" y="897732"/>
                  </a:lnTo>
                  <a:lnTo>
                    <a:pt x="228600" y="933450"/>
                  </a:lnTo>
                  <a:lnTo>
                    <a:pt x="250031" y="985838"/>
                  </a:lnTo>
                  <a:lnTo>
                    <a:pt x="276225" y="1033463"/>
                  </a:lnTo>
                  <a:lnTo>
                    <a:pt x="297656" y="1062038"/>
                  </a:lnTo>
                  <a:lnTo>
                    <a:pt x="316706" y="1078707"/>
                  </a:lnTo>
                  <a:lnTo>
                    <a:pt x="333375" y="1083469"/>
                  </a:lnTo>
                  <a:lnTo>
                    <a:pt x="354806" y="1076325"/>
                  </a:lnTo>
                  <a:lnTo>
                    <a:pt x="385762" y="1050132"/>
                  </a:lnTo>
                  <a:lnTo>
                    <a:pt x="407193" y="1021557"/>
                  </a:lnTo>
                  <a:lnTo>
                    <a:pt x="426243" y="985838"/>
                  </a:lnTo>
                  <a:lnTo>
                    <a:pt x="440531" y="957263"/>
                  </a:lnTo>
                  <a:lnTo>
                    <a:pt x="445293" y="923925"/>
                  </a:lnTo>
                  <a:lnTo>
                    <a:pt x="421481" y="773907"/>
                  </a:lnTo>
                  <a:lnTo>
                    <a:pt x="402431" y="588169"/>
                  </a:lnTo>
                  <a:lnTo>
                    <a:pt x="371475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95A82B1F-50D4-4553-882E-75AC9E284D68}"/>
                </a:ext>
              </a:extLst>
            </p:cNvPr>
            <p:cNvSpPr/>
            <p:nvPr/>
          </p:nvSpPr>
          <p:spPr>
            <a:xfrm>
              <a:off x="4884739" y="4589464"/>
              <a:ext cx="2212975" cy="403225"/>
            </a:xfrm>
            <a:custGeom>
              <a:avLst/>
              <a:gdLst>
                <a:gd name="connsiteX0" fmla="*/ 711994 w 2214562"/>
                <a:gd name="connsiteY0" fmla="*/ 388144 h 404812"/>
                <a:gd name="connsiteX1" fmla="*/ 892969 w 2214562"/>
                <a:gd name="connsiteY1" fmla="*/ 373856 h 404812"/>
                <a:gd name="connsiteX2" fmla="*/ 1062037 w 2214562"/>
                <a:gd name="connsiteY2" fmla="*/ 354806 h 404812"/>
                <a:gd name="connsiteX3" fmla="*/ 1366837 w 2214562"/>
                <a:gd name="connsiteY3" fmla="*/ 330994 h 404812"/>
                <a:gd name="connsiteX4" fmla="*/ 1600200 w 2214562"/>
                <a:gd name="connsiteY4" fmla="*/ 309562 h 404812"/>
                <a:gd name="connsiteX5" fmla="*/ 1826419 w 2214562"/>
                <a:gd name="connsiteY5" fmla="*/ 285750 h 404812"/>
                <a:gd name="connsiteX6" fmla="*/ 2040731 w 2214562"/>
                <a:gd name="connsiteY6" fmla="*/ 259556 h 404812"/>
                <a:gd name="connsiteX7" fmla="*/ 2121694 w 2214562"/>
                <a:gd name="connsiteY7" fmla="*/ 245269 h 404812"/>
                <a:gd name="connsiteX8" fmla="*/ 2157412 w 2214562"/>
                <a:gd name="connsiteY8" fmla="*/ 230981 h 404812"/>
                <a:gd name="connsiteX9" fmla="*/ 2195512 w 2214562"/>
                <a:gd name="connsiteY9" fmla="*/ 207169 h 404812"/>
                <a:gd name="connsiteX10" fmla="*/ 2214562 w 2214562"/>
                <a:gd name="connsiteY10" fmla="*/ 185737 h 404812"/>
                <a:gd name="connsiteX11" fmla="*/ 2214562 w 2214562"/>
                <a:gd name="connsiteY11" fmla="*/ 164306 h 404812"/>
                <a:gd name="connsiteX12" fmla="*/ 2207419 w 2214562"/>
                <a:gd name="connsiteY12" fmla="*/ 142875 h 404812"/>
                <a:gd name="connsiteX13" fmla="*/ 2190750 w 2214562"/>
                <a:gd name="connsiteY13" fmla="*/ 121444 h 404812"/>
                <a:gd name="connsiteX14" fmla="*/ 2162175 w 2214562"/>
                <a:gd name="connsiteY14" fmla="*/ 100012 h 404812"/>
                <a:gd name="connsiteX15" fmla="*/ 2112169 w 2214562"/>
                <a:gd name="connsiteY15" fmla="*/ 71437 h 404812"/>
                <a:gd name="connsiteX16" fmla="*/ 2057400 w 2214562"/>
                <a:gd name="connsiteY16" fmla="*/ 47625 h 404812"/>
                <a:gd name="connsiteX17" fmla="*/ 1978819 w 2214562"/>
                <a:gd name="connsiteY17" fmla="*/ 23812 h 404812"/>
                <a:gd name="connsiteX18" fmla="*/ 1852612 w 2214562"/>
                <a:gd name="connsiteY18" fmla="*/ 0 h 404812"/>
                <a:gd name="connsiteX19" fmla="*/ 1833562 w 2214562"/>
                <a:gd name="connsiteY19" fmla="*/ 11906 h 404812"/>
                <a:gd name="connsiteX20" fmla="*/ 1778794 w 2214562"/>
                <a:gd name="connsiteY20" fmla="*/ 50006 h 404812"/>
                <a:gd name="connsiteX21" fmla="*/ 1697831 w 2214562"/>
                <a:gd name="connsiteY21" fmla="*/ 92869 h 404812"/>
                <a:gd name="connsiteX22" fmla="*/ 1647825 w 2214562"/>
                <a:gd name="connsiteY22" fmla="*/ 114300 h 404812"/>
                <a:gd name="connsiteX23" fmla="*/ 1512094 w 2214562"/>
                <a:gd name="connsiteY23" fmla="*/ 135731 h 404812"/>
                <a:gd name="connsiteX24" fmla="*/ 1281112 w 2214562"/>
                <a:gd name="connsiteY24" fmla="*/ 157162 h 404812"/>
                <a:gd name="connsiteX25" fmla="*/ 950119 w 2214562"/>
                <a:gd name="connsiteY25" fmla="*/ 190500 h 404812"/>
                <a:gd name="connsiteX26" fmla="*/ 771525 w 2214562"/>
                <a:gd name="connsiteY26" fmla="*/ 211931 h 404812"/>
                <a:gd name="connsiteX27" fmla="*/ 633412 w 2214562"/>
                <a:gd name="connsiteY27" fmla="*/ 221456 h 404812"/>
                <a:gd name="connsiteX28" fmla="*/ 526256 w 2214562"/>
                <a:gd name="connsiteY28" fmla="*/ 223837 h 404812"/>
                <a:gd name="connsiteX29" fmla="*/ 407194 w 2214562"/>
                <a:gd name="connsiteY29" fmla="*/ 226219 h 404812"/>
                <a:gd name="connsiteX30" fmla="*/ 314325 w 2214562"/>
                <a:gd name="connsiteY30" fmla="*/ 223837 h 404812"/>
                <a:gd name="connsiteX31" fmla="*/ 259556 w 2214562"/>
                <a:gd name="connsiteY31" fmla="*/ 216694 h 404812"/>
                <a:gd name="connsiteX32" fmla="*/ 219075 w 2214562"/>
                <a:gd name="connsiteY32" fmla="*/ 207169 h 404812"/>
                <a:gd name="connsiteX33" fmla="*/ 171450 w 2214562"/>
                <a:gd name="connsiteY33" fmla="*/ 192881 h 404812"/>
                <a:gd name="connsiteX34" fmla="*/ 123825 w 2214562"/>
                <a:gd name="connsiteY34" fmla="*/ 173831 h 404812"/>
                <a:gd name="connsiteX35" fmla="*/ 80962 w 2214562"/>
                <a:gd name="connsiteY35" fmla="*/ 147637 h 404812"/>
                <a:gd name="connsiteX36" fmla="*/ 35719 w 2214562"/>
                <a:gd name="connsiteY36" fmla="*/ 121444 h 404812"/>
                <a:gd name="connsiteX37" fmla="*/ 11906 w 2214562"/>
                <a:gd name="connsiteY37" fmla="*/ 116681 h 404812"/>
                <a:gd name="connsiteX38" fmla="*/ 0 w 2214562"/>
                <a:gd name="connsiteY38" fmla="*/ 123825 h 404812"/>
                <a:gd name="connsiteX39" fmla="*/ 2381 w 2214562"/>
                <a:gd name="connsiteY39" fmla="*/ 147637 h 404812"/>
                <a:gd name="connsiteX40" fmla="*/ 26194 w 2214562"/>
                <a:gd name="connsiteY40" fmla="*/ 195262 h 404812"/>
                <a:gd name="connsiteX41" fmla="*/ 57150 w 2214562"/>
                <a:gd name="connsiteY41" fmla="*/ 245269 h 404812"/>
                <a:gd name="connsiteX42" fmla="*/ 88106 w 2214562"/>
                <a:gd name="connsiteY42" fmla="*/ 285750 h 404812"/>
                <a:gd name="connsiteX43" fmla="*/ 133350 w 2214562"/>
                <a:gd name="connsiteY43" fmla="*/ 330994 h 404812"/>
                <a:gd name="connsiteX44" fmla="*/ 164306 w 2214562"/>
                <a:gd name="connsiteY44" fmla="*/ 354806 h 404812"/>
                <a:gd name="connsiteX45" fmla="*/ 202406 w 2214562"/>
                <a:gd name="connsiteY45" fmla="*/ 378619 h 404812"/>
                <a:gd name="connsiteX46" fmla="*/ 247650 w 2214562"/>
                <a:gd name="connsiteY46" fmla="*/ 397669 h 404812"/>
                <a:gd name="connsiteX47" fmla="*/ 290512 w 2214562"/>
                <a:gd name="connsiteY47" fmla="*/ 404812 h 404812"/>
                <a:gd name="connsiteX48" fmla="*/ 535781 w 2214562"/>
                <a:gd name="connsiteY48" fmla="*/ 400050 h 404812"/>
                <a:gd name="connsiteX49" fmla="*/ 711994 w 2214562"/>
                <a:gd name="connsiteY49" fmla="*/ 388144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4562" h="404812">
                  <a:moveTo>
                    <a:pt x="711994" y="388144"/>
                  </a:moveTo>
                  <a:lnTo>
                    <a:pt x="892969" y="373856"/>
                  </a:lnTo>
                  <a:lnTo>
                    <a:pt x="1062037" y="354806"/>
                  </a:lnTo>
                  <a:lnTo>
                    <a:pt x="1366837" y="330994"/>
                  </a:lnTo>
                  <a:lnTo>
                    <a:pt x="1600200" y="309562"/>
                  </a:lnTo>
                  <a:lnTo>
                    <a:pt x="1826419" y="285750"/>
                  </a:lnTo>
                  <a:lnTo>
                    <a:pt x="2040731" y="259556"/>
                  </a:lnTo>
                  <a:lnTo>
                    <a:pt x="2121694" y="245269"/>
                  </a:lnTo>
                  <a:lnTo>
                    <a:pt x="2157412" y="230981"/>
                  </a:lnTo>
                  <a:lnTo>
                    <a:pt x="2195512" y="207169"/>
                  </a:lnTo>
                  <a:lnTo>
                    <a:pt x="2214562" y="185737"/>
                  </a:lnTo>
                  <a:lnTo>
                    <a:pt x="2214562" y="164306"/>
                  </a:lnTo>
                  <a:lnTo>
                    <a:pt x="2207419" y="142875"/>
                  </a:lnTo>
                  <a:lnTo>
                    <a:pt x="2190750" y="121444"/>
                  </a:lnTo>
                  <a:lnTo>
                    <a:pt x="2162175" y="100012"/>
                  </a:lnTo>
                  <a:lnTo>
                    <a:pt x="2112169" y="71437"/>
                  </a:lnTo>
                  <a:lnTo>
                    <a:pt x="2057400" y="47625"/>
                  </a:lnTo>
                  <a:lnTo>
                    <a:pt x="1978819" y="23812"/>
                  </a:lnTo>
                  <a:lnTo>
                    <a:pt x="1852612" y="0"/>
                  </a:lnTo>
                  <a:lnTo>
                    <a:pt x="1833562" y="11906"/>
                  </a:lnTo>
                  <a:lnTo>
                    <a:pt x="1778794" y="50006"/>
                  </a:lnTo>
                  <a:lnTo>
                    <a:pt x="1697831" y="92869"/>
                  </a:lnTo>
                  <a:lnTo>
                    <a:pt x="1647825" y="114300"/>
                  </a:lnTo>
                  <a:lnTo>
                    <a:pt x="1512094" y="135731"/>
                  </a:lnTo>
                  <a:lnTo>
                    <a:pt x="1281112" y="157162"/>
                  </a:lnTo>
                  <a:lnTo>
                    <a:pt x="950119" y="190500"/>
                  </a:lnTo>
                  <a:lnTo>
                    <a:pt x="771525" y="211931"/>
                  </a:lnTo>
                  <a:lnTo>
                    <a:pt x="633412" y="221456"/>
                  </a:lnTo>
                  <a:lnTo>
                    <a:pt x="526256" y="223837"/>
                  </a:lnTo>
                  <a:lnTo>
                    <a:pt x="407194" y="226219"/>
                  </a:lnTo>
                  <a:lnTo>
                    <a:pt x="314325" y="223837"/>
                  </a:lnTo>
                  <a:lnTo>
                    <a:pt x="259556" y="216694"/>
                  </a:lnTo>
                  <a:lnTo>
                    <a:pt x="219075" y="207169"/>
                  </a:lnTo>
                  <a:lnTo>
                    <a:pt x="171450" y="192881"/>
                  </a:lnTo>
                  <a:lnTo>
                    <a:pt x="123825" y="173831"/>
                  </a:lnTo>
                  <a:lnTo>
                    <a:pt x="80962" y="147637"/>
                  </a:lnTo>
                  <a:lnTo>
                    <a:pt x="35719" y="121444"/>
                  </a:lnTo>
                  <a:lnTo>
                    <a:pt x="11906" y="116681"/>
                  </a:lnTo>
                  <a:lnTo>
                    <a:pt x="0" y="123825"/>
                  </a:lnTo>
                  <a:lnTo>
                    <a:pt x="2381" y="147637"/>
                  </a:lnTo>
                  <a:lnTo>
                    <a:pt x="26194" y="195262"/>
                  </a:lnTo>
                  <a:lnTo>
                    <a:pt x="57150" y="245269"/>
                  </a:lnTo>
                  <a:lnTo>
                    <a:pt x="88106" y="285750"/>
                  </a:lnTo>
                  <a:lnTo>
                    <a:pt x="133350" y="330994"/>
                  </a:lnTo>
                  <a:lnTo>
                    <a:pt x="164306" y="354806"/>
                  </a:lnTo>
                  <a:lnTo>
                    <a:pt x="202406" y="378619"/>
                  </a:lnTo>
                  <a:lnTo>
                    <a:pt x="247650" y="397669"/>
                  </a:lnTo>
                  <a:lnTo>
                    <a:pt x="290512" y="404812"/>
                  </a:lnTo>
                  <a:lnTo>
                    <a:pt x="535781" y="400050"/>
                  </a:lnTo>
                  <a:lnTo>
                    <a:pt x="711994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100AC9F3-F103-4756-93F4-F8BEF4B553D0}"/>
                </a:ext>
              </a:extLst>
            </p:cNvPr>
            <p:cNvSpPr/>
            <p:nvPr/>
          </p:nvSpPr>
          <p:spPr>
            <a:xfrm>
              <a:off x="4198938" y="2498726"/>
              <a:ext cx="4106862" cy="506413"/>
            </a:xfrm>
            <a:custGeom>
              <a:avLst/>
              <a:gdLst>
                <a:gd name="connsiteX0" fmla="*/ 1203336 w 4106301"/>
                <a:gd name="connsiteY0" fmla="*/ 129171 h 506489"/>
                <a:gd name="connsiteX1" fmla="*/ 880407 w 4106301"/>
                <a:gd name="connsiteY1" fmla="*/ 163164 h 506489"/>
                <a:gd name="connsiteX2" fmla="*/ 526884 w 4106301"/>
                <a:gd name="connsiteY2" fmla="*/ 200556 h 506489"/>
                <a:gd name="connsiteX3" fmla="*/ 197156 w 4106301"/>
                <a:gd name="connsiteY3" fmla="*/ 241347 h 506489"/>
                <a:gd name="connsiteX4" fmla="*/ 0 w 4106301"/>
                <a:gd name="connsiteY4" fmla="*/ 268541 h 506489"/>
                <a:gd name="connsiteX5" fmla="*/ 16996 w 4106301"/>
                <a:gd name="connsiteY5" fmla="*/ 448701 h 506489"/>
                <a:gd name="connsiteX6" fmla="*/ 292336 w 4106301"/>
                <a:gd name="connsiteY6" fmla="*/ 407910 h 506489"/>
                <a:gd name="connsiteX7" fmla="*/ 639060 w 4106301"/>
                <a:gd name="connsiteY7" fmla="*/ 360321 h 506489"/>
                <a:gd name="connsiteX8" fmla="*/ 989183 w 4106301"/>
                <a:gd name="connsiteY8" fmla="*/ 319530 h 506489"/>
                <a:gd name="connsiteX9" fmla="*/ 1383497 w 4106301"/>
                <a:gd name="connsiteY9" fmla="*/ 282138 h 506489"/>
                <a:gd name="connsiteX10" fmla="*/ 1689430 w 4106301"/>
                <a:gd name="connsiteY10" fmla="*/ 261742 h 506489"/>
                <a:gd name="connsiteX11" fmla="*/ 1964770 w 4106301"/>
                <a:gd name="connsiteY11" fmla="*/ 244746 h 506489"/>
                <a:gd name="connsiteX12" fmla="*/ 2260505 w 4106301"/>
                <a:gd name="connsiteY12" fmla="*/ 234548 h 506489"/>
                <a:gd name="connsiteX13" fmla="*/ 2525647 w 4106301"/>
                <a:gd name="connsiteY13" fmla="*/ 227750 h 506489"/>
                <a:gd name="connsiteX14" fmla="*/ 2800987 w 4106301"/>
                <a:gd name="connsiteY14" fmla="*/ 220951 h 506489"/>
                <a:gd name="connsiteX15" fmla="*/ 3110319 w 4106301"/>
                <a:gd name="connsiteY15" fmla="*/ 220951 h 506489"/>
                <a:gd name="connsiteX16" fmla="*/ 3392458 w 4106301"/>
                <a:gd name="connsiteY16" fmla="*/ 217552 h 506489"/>
                <a:gd name="connsiteX17" fmla="*/ 3545424 w 4106301"/>
                <a:gd name="connsiteY17" fmla="*/ 217552 h 506489"/>
                <a:gd name="connsiteX18" fmla="*/ 3572618 w 4106301"/>
                <a:gd name="connsiteY18" fmla="*/ 220951 h 506489"/>
                <a:gd name="connsiteX19" fmla="*/ 3589614 w 4106301"/>
                <a:gd name="connsiteY19" fmla="*/ 227750 h 506489"/>
                <a:gd name="connsiteX20" fmla="*/ 3793570 w 4106301"/>
                <a:gd name="connsiteY20" fmla="*/ 506489 h 506489"/>
                <a:gd name="connsiteX21" fmla="*/ 3895548 w 4106301"/>
                <a:gd name="connsiteY21" fmla="*/ 496291 h 506489"/>
                <a:gd name="connsiteX22" fmla="*/ 3949936 w 4106301"/>
                <a:gd name="connsiteY22" fmla="*/ 482694 h 506489"/>
                <a:gd name="connsiteX23" fmla="*/ 4017921 w 4106301"/>
                <a:gd name="connsiteY23" fmla="*/ 462298 h 506489"/>
                <a:gd name="connsiteX24" fmla="*/ 4055313 w 4106301"/>
                <a:gd name="connsiteY24" fmla="*/ 441903 h 506489"/>
                <a:gd name="connsiteX25" fmla="*/ 4085906 w 4106301"/>
                <a:gd name="connsiteY25" fmla="*/ 421507 h 506489"/>
                <a:gd name="connsiteX26" fmla="*/ 4102902 w 4106301"/>
                <a:gd name="connsiteY26" fmla="*/ 397713 h 506489"/>
                <a:gd name="connsiteX27" fmla="*/ 4106301 w 4106301"/>
                <a:gd name="connsiteY27" fmla="*/ 370518 h 506489"/>
                <a:gd name="connsiteX28" fmla="*/ 4102902 w 4106301"/>
                <a:gd name="connsiteY28" fmla="*/ 336526 h 506489"/>
                <a:gd name="connsiteX29" fmla="*/ 4085906 w 4106301"/>
                <a:gd name="connsiteY29" fmla="*/ 295735 h 506489"/>
                <a:gd name="connsiteX30" fmla="*/ 4034917 w 4106301"/>
                <a:gd name="connsiteY30" fmla="*/ 237947 h 506489"/>
                <a:gd name="connsiteX31" fmla="*/ 3919342 w 4106301"/>
                <a:gd name="connsiteY31" fmla="*/ 142768 h 506489"/>
                <a:gd name="connsiteX32" fmla="*/ 3807167 w 4106301"/>
                <a:gd name="connsiteY32" fmla="*/ 61186 h 506489"/>
                <a:gd name="connsiteX33" fmla="*/ 3708588 w 4106301"/>
                <a:gd name="connsiteY33" fmla="*/ 0 h 506489"/>
                <a:gd name="connsiteX34" fmla="*/ 3688193 w 4106301"/>
                <a:gd name="connsiteY34" fmla="*/ 0 h 506489"/>
                <a:gd name="connsiteX35" fmla="*/ 3616809 w 4106301"/>
                <a:gd name="connsiteY35" fmla="*/ 10197 h 506489"/>
                <a:gd name="connsiteX36" fmla="*/ 3487637 w 4106301"/>
                <a:gd name="connsiteY36" fmla="*/ 23794 h 506489"/>
                <a:gd name="connsiteX37" fmla="*/ 3310875 w 4106301"/>
                <a:gd name="connsiteY37" fmla="*/ 33992 h 506489"/>
                <a:gd name="connsiteX38" fmla="*/ 3137513 w 4106301"/>
                <a:gd name="connsiteY38" fmla="*/ 37391 h 506489"/>
                <a:gd name="connsiteX39" fmla="*/ 2953954 w 4106301"/>
                <a:gd name="connsiteY39" fmla="*/ 40791 h 506489"/>
                <a:gd name="connsiteX40" fmla="*/ 2699009 w 4106301"/>
                <a:gd name="connsiteY40" fmla="*/ 44190 h 506489"/>
                <a:gd name="connsiteX41" fmla="*/ 2495054 w 4106301"/>
                <a:gd name="connsiteY41" fmla="*/ 50988 h 506489"/>
                <a:gd name="connsiteX42" fmla="*/ 2216315 w 4106301"/>
                <a:gd name="connsiteY42" fmla="*/ 64585 h 506489"/>
                <a:gd name="connsiteX43" fmla="*/ 1900184 w 4106301"/>
                <a:gd name="connsiteY43" fmla="*/ 88380 h 506489"/>
                <a:gd name="connsiteX44" fmla="*/ 1713225 w 4106301"/>
                <a:gd name="connsiteY44" fmla="*/ 84981 h 506489"/>
                <a:gd name="connsiteX45" fmla="*/ 1427687 w 4106301"/>
                <a:gd name="connsiteY45" fmla="*/ 105376 h 506489"/>
                <a:gd name="connsiteX46" fmla="*/ 1203336 w 4106301"/>
                <a:gd name="connsiteY46" fmla="*/ 129171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06301" h="506489">
                  <a:moveTo>
                    <a:pt x="1203336" y="129171"/>
                  </a:moveTo>
                  <a:lnTo>
                    <a:pt x="880407" y="163164"/>
                  </a:lnTo>
                  <a:lnTo>
                    <a:pt x="526884" y="200556"/>
                  </a:lnTo>
                  <a:lnTo>
                    <a:pt x="197156" y="241347"/>
                  </a:lnTo>
                  <a:lnTo>
                    <a:pt x="0" y="268541"/>
                  </a:lnTo>
                  <a:lnTo>
                    <a:pt x="16996" y="448701"/>
                  </a:lnTo>
                  <a:lnTo>
                    <a:pt x="292336" y="407910"/>
                  </a:lnTo>
                  <a:lnTo>
                    <a:pt x="639060" y="360321"/>
                  </a:lnTo>
                  <a:lnTo>
                    <a:pt x="989183" y="319530"/>
                  </a:lnTo>
                  <a:lnTo>
                    <a:pt x="1383497" y="282138"/>
                  </a:lnTo>
                  <a:lnTo>
                    <a:pt x="1689430" y="261742"/>
                  </a:lnTo>
                  <a:lnTo>
                    <a:pt x="1964770" y="244746"/>
                  </a:lnTo>
                  <a:lnTo>
                    <a:pt x="2260505" y="234548"/>
                  </a:lnTo>
                  <a:lnTo>
                    <a:pt x="2525647" y="227750"/>
                  </a:lnTo>
                  <a:lnTo>
                    <a:pt x="2800987" y="220951"/>
                  </a:lnTo>
                  <a:lnTo>
                    <a:pt x="3110319" y="220951"/>
                  </a:lnTo>
                  <a:lnTo>
                    <a:pt x="3392458" y="217552"/>
                  </a:lnTo>
                  <a:lnTo>
                    <a:pt x="3545424" y="217552"/>
                  </a:lnTo>
                  <a:lnTo>
                    <a:pt x="3572618" y="220951"/>
                  </a:lnTo>
                  <a:lnTo>
                    <a:pt x="3589614" y="227750"/>
                  </a:lnTo>
                  <a:lnTo>
                    <a:pt x="3793570" y="506489"/>
                  </a:lnTo>
                  <a:lnTo>
                    <a:pt x="3895548" y="496291"/>
                  </a:lnTo>
                  <a:lnTo>
                    <a:pt x="3949936" y="482694"/>
                  </a:lnTo>
                  <a:lnTo>
                    <a:pt x="4017921" y="462298"/>
                  </a:lnTo>
                  <a:lnTo>
                    <a:pt x="4055313" y="441903"/>
                  </a:lnTo>
                  <a:lnTo>
                    <a:pt x="4085906" y="421507"/>
                  </a:lnTo>
                  <a:lnTo>
                    <a:pt x="4102902" y="397713"/>
                  </a:lnTo>
                  <a:lnTo>
                    <a:pt x="4106301" y="370518"/>
                  </a:lnTo>
                  <a:lnTo>
                    <a:pt x="4102902" y="336526"/>
                  </a:lnTo>
                  <a:lnTo>
                    <a:pt x="4085906" y="295735"/>
                  </a:lnTo>
                  <a:lnTo>
                    <a:pt x="4034917" y="237947"/>
                  </a:lnTo>
                  <a:lnTo>
                    <a:pt x="3919342" y="142768"/>
                  </a:lnTo>
                  <a:lnTo>
                    <a:pt x="3807167" y="61186"/>
                  </a:lnTo>
                  <a:lnTo>
                    <a:pt x="3708588" y="0"/>
                  </a:lnTo>
                  <a:lnTo>
                    <a:pt x="3688193" y="0"/>
                  </a:lnTo>
                  <a:lnTo>
                    <a:pt x="3616809" y="10197"/>
                  </a:lnTo>
                  <a:lnTo>
                    <a:pt x="3487637" y="23794"/>
                  </a:lnTo>
                  <a:lnTo>
                    <a:pt x="3310875" y="33992"/>
                  </a:lnTo>
                  <a:lnTo>
                    <a:pt x="3137513" y="37391"/>
                  </a:lnTo>
                  <a:lnTo>
                    <a:pt x="2953954" y="40791"/>
                  </a:lnTo>
                  <a:lnTo>
                    <a:pt x="2699009" y="44190"/>
                  </a:lnTo>
                  <a:lnTo>
                    <a:pt x="2495054" y="50988"/>
                  </a:lnTo>
                  <a:lnTo>
                    <a:pt x="2216315" y="64585"/>
                  </a:lnTo>
                  <a:lnTo>
                    <a:pt x="1900184" y="88380"/>
                  </a:lnTo>
                  <a:lnTo>
                    <a:pt x="1713225" y="84981"/>
                  </a:lnTo>
                  <a:lnTo>
                    <a:pt x="1427687" y="105376"/>
                  </a:lnTo>
                  <a:lnTo>
                    <a:pt x="1203336" y="1291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4">
              <a:extLst>
                <a:ext uri="{FF2B5EF4-FFF2-40B4-BE49-F238E27FC236}">
                  <a16:creationId xmlns:a16="http://schemas.microsoft.com/office/drawing/2014/main" id="{B4DAC6AD-D28A-43FB-8FC1-A0CB092AF054}"/>
                </a:ext>
              </a:extLst>
            </p:cNvPr>
            <p:cNvSpPr/>
            <p:nvPr/>
          </p:nvSpPr>
          <p:spPr>
            <a:xfrm>
              <a:off x="7367589" y="2714626"/>
              <a:ext cx="765175" cy="614363"/>
            </a:xfrm>
            <a:custGeom>
              <a:avLst/>
              <a:gdLst>
                <a:gd name="connsiteX0" fmla="*/ 202406 w 764381"/>
                <a:gd name="connsiteY0" fmla="*/ 364331 h 614363"/>
                <a:gd name="connsiteX1" fmla="*/ 300037 w 764381"/>
                <a:gd name="connsiteY1" fmla="*/ 257175 h 614363"/>
                <a:gd name="connsiteX2" fmla="*/ 397668 w 764381"/>
                <a:gd name="connsiteY2" fmla="*/ 142875 h 614363"/>
                <a:gd name="connsiteX3" fmla="*/ 438150 w 764381"/>
                <a:gd name="connsiteY3" fmla="*/ 95250 h 614363"/>
                <a:gd name="connsiteX4" fmla="*/ 442912 w 764381"/>
                <a:gd name="connsiteY4" fmla="*/ 80963 h 614363"/>
                <a:gd name="connsiteX5" fmla="*/ 442912 w 764381"/>
                <a:gd name="connsiteY5" fmla="*/ 64294 h 614363"/>
                <a:gd name="connsiteX6" fmla="*/ 442912 w 764381"/>
                <a:gd name="connsiteY6" fmla="*/ 42863 h 614363"/>
                <a:gd name="connsiteX7" fmla="*/ 431006 w 764381"/>
                <a:gd name="connsiteY7" fmla="*/ 16669 h 614363"/>
                <a:gd name="connsiteX8" fmla="*/ 402431 w 764381"/>
                <a:gd name="connsiteY8" fmla="*/ 0 h 614363"/>
                <a:gd name="connsiteX9" fmla="*/ 764381 w 764381"/>
                <a:gd name="connsiteY9" fmla="*/ 269081 h 614363"/>
                <a:gd name="connsiteX10" fmla="*/ 700087 w 764381"/>
                <a:gd name="connsiteY10" fmla="*/ 280988 h 614363"/>
                <a:gd name="connsiteX11" fmla="*/ 623887 w 764381"/>
                <a:gd name="connsiteY11" fmla="*/ 290513 h 614363"/>
                <a:gd name="connsiteX12" fmla="*/ 550068 w 764381"/>
                <a:gd name="connsiteY12" fmla="*/ 330994 h 614363"/>
                <a:gd name="connsiteX13" fmla="*/ 371475 w 764381"/>
                <a:gd name="connsiteY13" fmla="*/ 428625 h 614363"/>
                <a:gd name="connsiteX14" fmla="*/ 192881 w 764381"/>
                <a:gd name="connsiteY14" fmla="*/ 531019 h 614363"/>
                <a:gd name="connsiteX15" fmla="*/ 78581 w 764381"/>
                <a:gd name="connsiteY15" fmla="*/ 592931 h 614363"/>
                <a:gd name="connsiteX16" fmla="*/ 45243 w 764381"/>
                <a:gd name="connsiteY16" fmla="*/ 609600 h 614363"/>
                <a:gd name="connsiteX17" fmla="*/ 19050 w 764381"/>
                <a:gd name="connsiteY17" fmla="*/ 614363 h 614363"/>
                <a:gd name="connsiteX18" fmla="*/ 7143 w 764381"/>
                <a:gd name="connsiteY18" fmla="*/ 614363 h 614363"/>
                <a:gd name="connsiteX19" fmla="*/ 0 w 764381"/>
                <a:gd name="connsiteY19" fmla="*/ 607219 h 614363"/>
                <a:gd name="connsiteX20" fmla="*/ 0 w 764381"/>
                <a:gd name="connsiteY20" fmla="*/ 592931 h 614363"/>
                <a:gd name="connsiteX21" fmla="*/ 11906 w 764381"/>
                <a:gd name="connsiteY21" fmla="*/ 566738 h 614363"/>
                <a:gd name="connsiteX22" fmla="*/ 42862 w 764381"/>
                <a:gd name="connsiteY22" fmla="*/ 528638 h 614363"/>
                <a:gd name="connsiteX23" fmla="*/ 202406 w 764381"/>
                <a:gd name="connsiteY23" fmla="*/ 364331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381" h="614363">
                  <a:moveTo>
                    <a:pt x="202406" y="364331"/>
                  </a:moveTo>
                  <a:lnTo>
                    <a:pt x="300037" y="257175"/>
                  </a:lnTo>
                  <a:lnTo>
                    <a:pt x="397668" y="142875"/>
                  </a:lnTo>
                  <a:lnTo>
                    <a:pt x="438150" y="95250"/>
                  </a:lnTo>
                  <a:lnTo>
                    <a:pt x="442912" y="80963"/>
                  </a:lnTo>
                  <a:lnTo>
                    <a:pt x="442912" y="64294"/>
                  </a:lnTo>
                  <a:lnTo>
                    <a:pt x="442912" y="42863"/>
                  </a:lnTo>
                  <a:lnTo>
                    <a:pt x="431006" y="16669"/>
                  </a:lnTo>
                  <a:lnTo>
                    <a:pt x="402431" y="0"/>
                  </a:lnTo>
                  <a:lnTo>
                    <a:pt x="764381" y="269081"/>
                  </a:lnTo>
                  <a:lnTo>
                    <a:pt x="700087" y="280988"/>
                  </a:lnTo>
                  <a:lnTo>
                    <a:pt x="623887" y="290513"/>
                  </a:lnTo>
                  <a:lnTo>
                    <a:pt x="550068" y="330994"/>
                  </a:lnTo>
                  <a:lnTo>
                    <a:pt x="371475" y="428625"/>
                  </a:lnTo>
                  <a:lnTo>
                    <a:pt x="192881" y="531019"/>
                  </a:lnTo>
                  <a:lnTo>
                    <a:pt x="78581" y="592931"/>
                  </a:lnTo>
                  <a:lnTo>
                    <a:pt x="45243" y="609600"/>
                  </a:lnTo>
                  <a:lnTo>
                    <a:pt x="19050" y="614363"/>
                  </a:lnTo>
                  <a:lnTo>
                    <a:pt x="7143" y="614363"/>
                  </a:lnTo>
                  <a:lnTo>
                    <a:pt x="0" y="607219"/>
                  </a:lnTo>
                  <a:lnTo>
                    <a:pt x="0" y="592931"/>
                  </a:lnTo>
                  <a:lnTo>
                    <a:pt x="11906" y="566738"/>
                  </a:lnTo>
                  <a:lnTo>
                    <a:pt x="42862" y="528638"/>
                  </a:lnTo>
                  <a:lnTo>
                    <a:pt x="202406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A9D35B40-A524-417D-9B9B-6B978D662579}"/>
                </a:ext>
              </a:extLst>
            </p:cNvPr>
            <p:cNvSpPr/>
            <p:nvPr/>
          </p:nvSpPr>
          <p:spPr>
            <a:xfrm>
              <a:off x="5192713" y="3163888"/>
              <a:ext cx="1911350" cy="1066800"/>
            </a:xfrm>
            <a:custGeom>
              <a:avLst/>
              <a:gdLst>
                <a:gd name="connsiteX0" fmla="*/ 738188 w 1909763"/>
                <a:gd name="connsiteY0" fmla="*/ 130969 h 1066800"/>
                <a:gd name="connsiteX1" fmla="*/ 340519 w 1909763"/>
                <a:gd name="connsiteY1" fmla="*/ 169069 h 1066800"/>
                <a:gd name="connsiteX2" fmla="*/ 0 w 1909763"/>
                <a:gd name="connsiteY2" fmla="*/ 204788 h 1066800"/>
                <a:gd name="connsiteX3" fmla="*/ 30957 w 1909763"/>
                <a:gd name="connsiteY3" fmla="*/ 357188 h 1066800"/>
                <a:gd name="connsiteX4" fmla="*/ 304800 w 1909763"/>
                <a:gd name="connsiteY4" fmla="*/ 328613 h 1066800"/>
                <a:gd name="connsiteX5" fmla="*/ 659607 w 1909763"/>
                <a:gd name="connsiteY5" fmla="*/ 292894 h 1066800"/>
                <a:gd name="connsiteX6" fmla="*/ 973932 w 1909763"/>
                <a:gd name="connsiteY6" fmla="*/ 264319 h 1066800"/>
                <a:gd name="connsiteX7" fmla="*/ 1288257 w 1909763"/>
                <a:gd name="connsiteY7" fmla="*/ 238125 h 1066800"/>
                <a:gd name="connsiteX8" fmla="*/ 1471613 w 1909763"/>
                <a:gd name="connsiteY8" fmla="*/ 221457 h 1066800"/>
                <a:gd name="connsiteX9" fmla="*/ 1483519 w 1909763"/>
                <a:gd name="connsiteY9" fmla="*/ 221457 h 1066800"/>
                <a:gd name="connsiteX10" fmla="*/ 1500188 w 1909763"/>
                <a:gd name="connsiteY10" fmla="*/ 228600 h 1066800"/>
                <a:gd name="connsiteX11" fmla="*/ 1516857 w 1909763"/>
                <a:gd name="connsiteY11" fmla="*/ 242888 h 1066800"/>
                <a:gd name="connsiteX12" fmla="*/ 1533525 w 1909763"/>
                <a:gd name="connsiteY12" fmla="*/ 271463 h 1066800"/>
                <a:gd name="connsiteX13" fmla="*/ 1538288 w 1909763"/>
                <a:gd name="connsiteY13" fmla="*/ 295275 h 1066800"/>
                <a:gd name="connsiteX14" fmla="*/ 1543050 w 1909763"/>
                <a:gd name="connsiteY14" fmla="*/ 321469 h 1066800"/>
                <a:gd name="connsiteX15" fmla="*/ 1514475 w 1909763"/>
                <a:gd name="connsiteY15" fmla="*/ 469107 h 1066800"/>
                <a:gd name="connsiteX16" fmla="*/ 1426369 w 1909763"/>
                <a:gd name="connsiteY16" fmla="*/ 852488 h 1066800"/>
                <a:gd name="connsiteX17" fmla="*/ 1390650 w 1909763"/>
                <a:gd name="connsiteY17" fmla="*/ 985838 h 1066800"/>
                <a:gd name="connsiteX18" fmla="*/ 1393032 w 1909763"/>
                <a:gd name="connsiteY18" fmla="*/ 1012032 h 1066800"/>
                <a:gd name="connsiteX19" fmla="*/ 1402557 w 1909763"/>
                <a:gd name="connsiteY19" fmla="*/ 1038225 h 1066800"/>
                <a:gd name="connsiteX20" fmla="*/ 1412082 w 1909763"/>
                <a:gd name="connsiteY20" fmla="*/ 1047750 h 1066800"/>
                <a:gd name="connsiteX21" fmla="*/ 1443038 w 1909763"/>
                <a:gd name="connsiteY21" fmla="*/ 1062038 h 1066800"/>
                <a:gd name="connsiteX22" fmla="*/ 1478757 w 1909763"/>
                <a:gd name="connsiteY22" fmla="*/ 1066800 h 1066800"/>
                <a:gd name="connsiteX23" fmla="*/ 1504950 w 1909763"/>
                <a:gd name="connsiteY23" fmla="*/ 1066800 h 1066800"/>
                <a:gd name="connsiteX24" fmla="*/ 1535907 w 1909763"/>
                <a:gd name="connsiteY24" fmla="*/ 1052513 h 1066800"/>
                <a:gd name="connsiteX25" fmla="*/ 1554957 w 1909763"/>
                <a:gd name="connsiteY25" fmla="*/ 1035844 h 1066800"/>
                <a:gd name="connsiteX26" fmla="*/ 1588294 w 1909763"/>
                <a:gd name="connsiteY26" fmla="*/ 983457 h 1066800"/>
                <a:gd name="connsiteX27" fmla="*/ 1626394 w 1909763"/>
                <a:gd name="connsiteY27" fmla="*/ 888207 h 1066800"/>
                <a:gd name="connsiteX28" fmla="*/ 1671638 w 1909763"/>
                <a:gd name="connsiteY28" fmla="*/ 776288 h 1066800"/>
                <a:gd name="connsiteX29" fmla="*/ 1738313 w 1909763"/>
                <a:gd name="connsiteY29" fmla="*/ 607219 h 1066800"/>
                <a:gd name="connsiteX30" fmla="*/ 1788319 w 1909763"/>
                <a:gd name="connsiteY30" fmla="*/ 466725 h 1066800"/>
                <a:gd name="connsiteX31" fmla="*/ 1809750 w 1909763"/>
                <a:gd name="connsiteY31" fmla="*/ 433388 h 1066800"/>
                <a:gd name="connsiteX32" fmla="*/ 1850232 w 1909763"/>
                <a:gd name="connsiteY32" fmla="*/ 383382 h 1066800"/>
                <a:gd name="connsiteX33" fmla="*/ 1885950 w 1909763"/>
                <a:gd name="connsiteY33" fmla="*/ 350044 h 1066800"/>
                <a:gd name="connsiteX34" fmla="*/ 1902619 w 1909763"/>
                <a:gd name="connsiteY34" fmla="*/ 333375 h 1066800"/>
                <a:gd name="connsiteX35" fmla="*/ 1909763 w 1909763"/>
                <a:gd name="connsiteY35" fmla="*/ 323850 h 1066800"/>
                <a:gd name="connsiteX36" fmla="*/ 1909763 w 1909763"/>
                <a:gd name="connsiteY36" fmla="*/ 304800 h 1066800"/>
                <a:gd name="connsiteX37" fmla="*/ 1900238 w 1909763"/>
                <a:gd name="connsiteY37" fmla="*/ 273844 h 1066800"/>
                <a:gd name="connsiteX38" fmla="*/ 1869282 w 1909763"/>
                <a:gd name="connsiteY38" fmla="*/ 230982 h 1066800"/>
                <a:gd name="connsiteX39" fmla="*/ 1816894 w 1909763"/>
                <a:gd name="connsiteY39" fmla="*/ 180975 h 1066800"/>
                <a:gd name="connsiteX40" fmla="*/ 1759744 w 1909763"/>
                <a:gd name="connsiteY40" fmla="*/ 128588 h 1066800"/>
                <a:gd name="connsiteX41" fmla="*/ 1693069 w 1909763"/>
                <a:gd name="connsiteY41" fmla="*/ 78582 h 1066800"/>
                <a:gd name="connsiteX42" fmla="*/ 1624013 w 1909763"/>
                <a:gd name="connsiteY42" fmla="*/ 30957 h 1066800"/>
                <a:gd name="connsiteX43" fmla="*/ 1566863 w 1909763"/>
                <a:gd name="connsiteY43" fmla="*/ 2382 h 1066800"/>
                <a:gd name="connsiteX44" fmla="*/ 1543050 w 1909763"/>
                <a:gd name="connsiteY44" fmla="*/ 0 h 1066800"/>
                <a:gd name="connsiteX45" fmla="*/ 1519238 w 1909763"/>
                <a:gd name="connsiteY45" fmla="*/ 11907 h 1066800"/>
                <a:gd name="connsiteX46" fmla="*/ 1459707 w 1909763"/>
                <a:gd name="connsiteY46" fmla="*/ 38100 h 1066800"/>
                <a:gd name="connsiteX47" fmla="*/ 1388269 w 1909763"/>
                <a:gd name="connsiteY47" fmla="*/ 59532 h 1066800"/>
                <a:gd name="connsiteX48" fmla="*/ 1331119 w 1909763"/>
                <a:gd name="connsiteY48" fmla="*/ 69057 h 1066800"/>
                <a:gd name="connsiteX49" fmla="*/ 1019175 w 1909763"/>
                <a:gd name="connsiteY49" fmla="*/ 102394 h 1066800"/>
                <a:gd name="connsiteX50" fmla="*/ 792957 w 1909763"/>
                <a:gd name="connsiteY50" fmla="*/ 126207 h 1066800"/>
                <a:gd name="connsiteX51" fmla="*/ 738188 w 1909763"/>
                <a:gd name="connsiteY51" fmla="*/ 130969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9763" h="1066800">
                  <a:moveTo>
                    <a:pt x="738188" y="130969"/>
                  </a:moveTo>
                  <a:lnTo>
                    <a:pt x="340519" y="169069"/>
                  </a:lnTo>
                  <a:lnTo>
                    <a:pt x="0" y="204788"/>
                  </a:lnTo>
                  <a:lnTo>
                    <a:pt x="30957" y="357188"/>
                  </a:lnTo>
                  <a:lnTo>
                    <a:pt x="304800" y="328613"/>
                  </a:lnTo>
                  <a:lnTo>
                    <a:pt x="659607" y="292894"/>
                  </a:lnTo>
                  <a:lnTo>
                    <a:pt x="973932" y="264319"/>
                  </a:lnTo>
                  <a:lnTo>
                    <a:pt x="1288257" y="238125"/>
                  </a:lnTo>
                  <a:lnTo>
                    <a:pt x="1471613" y="221457"/>
                  </a:lnTo>
                  <a:lnTo>
                    <a:pt x="1483519" y="221457"/>
                  </a:lnTo>
                  <a:lnTo>
                    <a:pt x="1500188" y="228600"/>
                  </a:lnTo>
                  <a:lnTo>
                    <a:pt x="1516857" y="242888"/>
                  </a:lnTo>
                  <a:lnTo>
                    <a:pt x="1533525" y="271463"/>
                  </a:lnTo>
                  <a:lnTo>
                    <a:pt x="1538288" y="295275"/>
                  </a:lnTo>
                  <a:lnTo>
                    <a:pt x="1543050" y="321469"/>
                  </a:lnTo>
                  <a:lnTo>
                    <a:pt x="1514475" y="469107"/>
                  </a:lnTo>
                  <a:lnTo>
                    <a:pt x="1426369" y="852488"/>
                  </a:lnTo>
                  <a:lnTo>
                    <a:pt x="1390650" y="985838"/>
                  </a:lnTo>
                  <a:lnTo>
                    <a:pt x="1393032" y="1012032"/>
                  </a:lnTo>
                  <a:lnTo>
                    <a:pt x="1402557" y="1038225"/>
                  </a:lnTo>
                  <a:lnTo>
                    <a:pt x="1412082" y="1047750"/>
                  </a:lnTo>
                  <a:lnTo>
                    <a:pt x="1443038" y="1062038"/>
                  </a:lnTo>
                  <a:lnTo>
                    <a:pt x="1478757" y="1066800"/>
                  </a:lnTo>
                  <a:lnTo>
                    <a:pt x="1504950" y="1066800"/>
                  </a:lnTo>
                  <a:lnTo>
                    <a:pt x="1535907" y="1052513"/>
                  </a:lnTo>
                  <a:lnTo>
                    <a:pt x="1554957" y="1035844"/>
                  </a:lnTo>
                  <a:lnTo>
                    <a:pt x="1588294" y="983457"/>
                  </a:lnTo>
                  <a:lnTo>
                    <a:pt x="1626394" y="888207"/>
                  </a:lnTo>
                  <a:lnTo>
                    <a:pt x="1671638" y="776288"/>
                  </a:lnTo>
                  <a:lnTo>
                    <a:pt x="1738313" y="607219"/>
                  </a:lnTo>
                  <a:lnTo>
                    <a:pt x="1788319" y="466725"/>
                  </a:lnTo>
                  <a:lnTo>
                    <a:pt x="1809750" y="433388"/>
                  </a:lnTo>
                  <a:lnTo>
                    <a:pt x="1850232" y="383382"/>
                  </a:lnTo>
                  <a:lnTo>
                    <a:pt x="1885950" y="350044"/>
                  </a:lnTo>
                  <a:lnTo>
                    <a:pt x="1902619" y="333375"/>
                  </a:lnTo>
                  <a:lnTo>
                    <a:pt x="1909763" y="323850"/>
                  </a:lnTo>
                  <a:lnTo>
                    <a:pt x="1909763" y="304800"/>
                  </a:lnTo>
                  <a:lnTo>
                    <a:pt x="1900238" y="273844"/>
                  </a:lnTo>
                  <a:lnTo>
                    <a:pt x="1869282" y="230982"/>
                  </a:lnTo>
                  <a:lnTo>
                    <a:pt x="1816894" y="180975"/>
                  </a:lnTo>
                  <a:lnTo>
                    <a:pt x="1759744" y="128588"/>
                  </a:lnTo>
                  <a:lnTo>
                    <a:pt x="1693069" y="78582"/>
                  </a:lnTo>
                  <a:lnTo>
                    <a:pt x="1624013" y="30957"/>
                  </a:lnTo>
                  <a:lnTo>
                    <a:pt x="1566863" y="2382"/>
                  </a:lnTo>
                  <a:lnTo>
                    <a:pt x="1543050" y="0"/>
                  </a:lnTo>
                  <a:lnTo>
                    <a:pt x="1519238" y="11907"/>
                  </a:lnTo>
                  <a:lnTo>
                    <a:pt x="1459707" y="38100"/>
                  </a:lnTo>
                  <a:lnTo>
                    <a:pt x="1388269" y="59532"/>
                  </a:lnTo>
                  <a:lnTo>
                    <a:pt x="1331119" y="69057"/>
                  </a:lnTo>
                  <a:lnTo>
                    <a:pt x="1019175" y="102394"/>
                  </a:lnTo>
                  <a:lnTo>
                    <a:pt x="792957" y="126207"/>
                  </a:lnTo>
                  <a:cubicBezTo>
                    <a:pt x="763591" y="128654"/>
                    <a:pt x="773940" y="128588"/>
                    <a:pt x="738188" y="1309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7">
              <a:extLst>
                <a:ext uri="{FF2B5EF4-FFF2-40B4-BE49-F238E27FC236}">
                  <a16:creationId xmlns:a16="http://schemas.microsoft.com/office/drawing/2014/main" id="{7962894B-3CC6-45D8-BAA1-10F309AA88FD}"/>
                </a:ext>
              </a:extLst>
            </p:cNvPr>
            <p:cNvSpPr/>
            <p:nvPr/>
          </p:nvSpPr>
          <p:spPr>
            <a:xfrm>
              <a:off x="5305426" y="3986213"/>
              <a:ext cx="1350963" cy="273050"/>
            </a:xfrm>
            <a:custGeom>
              <a:avLst/>
              <a:gdLst>
                <a:gd name="connsiteX0" fmla="*/ 388144 w 1350169"/>
                <a:gd name="connsiteY0" fmla="*/ 88106 h 273843"/>
                <a:gd name="connsiteX1" fmla="*/ 981075 w 1350169"/>
                <a:gd name="connsiteY1" fmla="*/ 38100 h 273843"/>
                <a:gd name="connsiteX2" fmla="*/ 1350169 w 1350169"/>
                <a:gd name="connsiteY2" fmla="*/ 0 h 273843"/>
                <a:gd name="connsiteX3" fmla="*/ 1326356 w 1350169"/>
                <a:gd name="connsiteY3" fmla="*/ 157162 h 273843"/>
                <a:gd name="connsiteX4" fmla="*/ 1104900 w 1350169"/>
                <a:gd name="connsiteY4" fmla="*/ 173831 h 273843"/>
                <a:gd name="connsiteX5" fmla="*/ 738188 w 1350169"/>
                <a:gd name="connsiteY5" fmla="*/ 204787 h 273843"/>
                <a:gd name="connsiteX6" fmla="*/ 395288 w 1350169"/>
                <a:gd name="connsiteY6" fmla="*/ 235743 h 273843"/>
                <a:gd name="connsiteX7" fmla="*/ 80963 w 1350169"/>
                <a:gd name="connsiteY7" fmla="*/ 269081 h 273843"/>
                <a:gd name="connsiteX8" fmla="*/ 0 w 1350169"/>
                <a:gd name="connsiteY8" fmla="*/ 273843 h 273843"/>
                <a:gd name="connsiteX9" fmla="*/ 2381 w 1350169"/>
                <a:gd name="connsiteY9" fmla="*/ 119062 h 273843"/>
                <a:gd name="connsiteX10" fmla="*/ 388144 w 1350169"/>
                <a:gd name="connsiteY10" fmla="*/ 88106 h 2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169" h="273843">
                  <a:moveTo>
                    <a:pt x="388144" y="88106"/>
                  </a:moveTo>
                  <a:lnTo>
                    <a:pt x="981075" y="38100"/>
                  </a:lnTo>
                  <a:lnTo>
                    <a:pt x="1350169" y="0"/>
                  </a:lnTo>
                  <a:lnTo>
                    <a:pt x="1326356" y="157162"/>
                  </a:lnTo>
                  <a:lnTo>
                    <a:pt x="1104900" y="173831"/>
                  </a:lnTo>
                  <a:lnTo>
                    <a:pt x="738188" y="204787"/>
                  </a:lnTo>
                  <a:lnTo>
                    <a:pt x="395288" y="235743"/>
                  </a:lnTo>
                  <a:lnTo>
                    <a:pt x="80963" y="269081"/>
                  </a:lnTo>
                  <a:lnTo>
                    <a:pt x="0" y="273843"/>
                  </a:lnTo>
                  <a:cubicBezTo>
                    <a:pt x="794" y="222249"/>
                    <a:pt x="1587" y="170656"/>
                    <a:pt x="2381" y="119062"/>
                  </a:cubicBezTo>
                  <a:lnTo>
                    <a:pt x="388144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75B581C2-E403-46BE-A6D1-3547D7E232DC}"/>
                </a:ext>
              </a:extLst>
            </p:cNvPr>
            <p:cNvSpPr/>
            <p:nvPr/>
          </p:nvSpPr>
          <p:spPr>
            <a:xfrm>
              <a:off x="5754688" y="4160839"/>
              <a:ext cx="431800" cy="1419225"/>
            </a:xfrm>
            <a:custGeom>
              <a:avLst/>
              <a:gdLst>
                <a:gd name="connsiteX0" fmla="*/ 152400 w 431007"/>
                <a:gd name="connsiteY0" fmla="*/ 409575 h 1419225"/>
                <a:gd name="connsiteX1" fmla="*/ 152400 w 431007"/>
                <a:gd name="connsiteY1" fmla="*/ 295275 h 1419225"/>
                <a:gd name="connsiteX2" fmla="*/ 150019 w 431007"/>
                <a:gd name="connsiteY2" fmla="*/ 257175 h 1419225"/>
                <a:gd name="connsiteX3" fmla="*/ 145257 w 431007"/>
                <a:gd name="connsiteY3" fmla="*/ 219075 h 1419225"/>
                <a:gd name="connsiteX4" fmla="*/ 135732 w 431007"/>
                <a:gd name="connsiteY4" fmla="*/ 173831 h 1419225"/>
                <a:gd name="connsiteX5" fmla="*/ 123825 w 431007"/>
                <a:gd name="connsiteY5" fmla="*/ 142875 h 1419225"/>
                <a:gd name="connsiteX6" fmla="*/ 109538 w 431007"/>
                <a:gd name="connsiteY6" fmla="*/ 116681 h 1419225"/>
                <a:gd name="connsiteX7" fmla="*/ 88107 w 431007"/>
                <a:gd name="connsiteY7" fmla="*/ 90487 h 1419225"/>
                <a:gd name="connsiteX8" fmla="*/ 61913 w 431007"/>
                <a:gd name="connsiteY8" fmla="*/ 66675 h 1419225"/>
                <a:gd name="connsiteX9" fmla="*/ 0 w 431007"/>
                <a:gd name="connsiteY9" fmla="*/ 11906 h 1419225"/>
                <a:gd name="connsiteX10" fmla="*/ 259557 w 431007"/>
                <a:gd name="connsiteY10" fmla="*/ 0 h 1419225"/>
                <a:gd name="connsiteX11" fmla="*/ 347663 w 431007"/>
                <a:gd name="connsiteY11" fmla="*/ 47625 h 1419225"/>
                <a:gd name="connsiteX12" fmla="*/ 381000 w 431007"/>
                <a:gd name="connsiteY12" fmla="*/ 69056 h 1419225"/>
                <a:gd name="connsiteX13" fmla="*/ 397669 w 431007"/>
                <a:gd name="connsiteY13" fmla="*/ 88106 h 1419225"/>
                <a:gd name="connsiteX14" fmla="*/ 411957 w 431007"/>
                <a:gd name="connsiteY14" fmla="*/ 109537 h 1419225"/>
                <a:gd name="connsiteX15" fmla="*/ 423863 w 431007"/>
                <a:gd name="connsiteY15" fmla="*/ 135731 h 1419225"/>
                <a:gd name="connsiteX16" fmla="*/ 431007 w 431007"/>
                <a:gd name="connsiteY16" fmla="*/ 173831 h 1419225"/>
                <a:gd name="connsiteX17" fmla="*/ 428625 w 431007"/>
                <a:gd name="connsiteY17" fmla="*/ 209550 h 1419225"/>
                <a:gd name="connsiteX18" fmla="*/ 423863 w 431007"/>
                <a:gd name="connsiteY18" fmla="*/ 264319 h 1419225"/>
                <a:gd name="connsiteX19" fmla="*/ 411957 w 431007"/>
                <a:gd name="connsiteY19" fmla="*/ 330994 h 1419225"/>
                <a:gd name="connsiteX20" fmla="*/ 402432 w 431007"/>
                <a:gd name="connsiteY20" fmla="*/ 452437 h 1419225"/>
                <a:gd name="connsiteX21" fmla="*/ 400050 w 431007"/>
                <a:gd name="connsiteY21" fmla="*/ 600075 h 1419225"/>
                <a:gd name="connsiteX22" fmla="*/ 400050 w 431007"/>
                <a:gd name="connsiteY22" fmla="*/ 754856 h 1419225"/>
                <a:gd name="connsiteX23" fmla="*/ 388144 w 431007"/>
                <a:gd name="connsiteY23" fmla="*/ 1054894 h 1419225"/>
                <a:gd name="connsiteX24" fmla="*/ 373857 w 431007"/>
                <a:gd name="connsiteY24" fmla="*/ 1400175 h 1419225"/>
                <a:gd name="connsiteX25" fmla="*/ 178594 w 431007"/>
                <a:gd name="connsiteY25" fmla="*/ 1419225 h 1419225"/>
                <a:gd name="connsiteX26" fmla="*/ 166688 w 431007"/>
                <a:gd name="connsiteY26" fmla="*/ 1133475 h 1419225"/>
                <a:gd name="connsiteX27" fmla="*/ 152400 w 431007"/>
                <a:gd name="connsiteY27" fmla="*/ 766762 h 1419225"/>
                <a:gd name="connsiteX28" fmla="*/ 152400 w 431007"/>
                <a:gd name="connsiteY28" fmla="*/ 40957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1007" h="1419225">
                  <a:moveTo>
                    <a:pt x="152400" y="409575"/>
                  </a:moveTo>
                  <a:lnTo>
                    <a:pt x="152400" y="295275"/>
                  </a:lnTo>
                  <a:lnTo>
                    <a:pt x="150019" y="257175"/>
                  </a:lnTo>
                  <a:lnTo>
                    <a:pt x="145257" y="219075"/>
                  </a:lnTo>
                  <a:lnTo>
                    <a:pt x="135732" y="173831"/>
                  </a:lnTo>
                  <a:lnTo>
                    <a:pt x="123825" y="142875"/>
                  </a:lnTo>
                  <a:lnTo>
                    <a:pt x="109538" y="116681"/>
                  </a:lnTo>
                  <a:lnTo>
                    <a:pt x="88107" y="90487"/>
                  </a:lnTo>
                  <a:lnTo>
                    <a:pt x="61913" y="66675"/>
                  </a:lnTo>
                  <a:lnTo>
                    <a:pt x="0" y="11906"/>
                  </a:lnTo>
                  <a:lnTo>
                    <a:pt x="259557" y="0"/>
                  </a:lnTo>
                  <a:lnTo>
                    <a:pt x="347663" y="47625"/>
                  </a:lnTo>
                  <a:lnTo>
                    <a:pt x="381000" y="69056"/>
                  </a:lnTo>
                  <a:lnTo>
                    <a:pt x="397669" y="88106"/>
                  </a:lnTo>
                  <a:lnTo>
                    <a:pt x="411957" y="109537"/>
                  </a:lnTo>
                  <a:lnTo>
                    <a:pt x="423863" y="135731"/>
                  </a:lnTo>
                  <a:lnTo>
                    <a:pt x="431007" y="173831"/>
                  </a:lnTo>
                  <a:lnTo>
                    <a:pt x="428625" y="209550"/>
                  </a:lnTo>
                  <a:lnTo>
                    <a:pt x="423863" y="264319"/>
                  </a:lnTo>
                  <a:lnTo>
                    <a:pt x="411957" y="330994"/>
                  </a:lnTo>
                  <a:lnTo>
                    <a:pt x="402432" y="452437"/>
                  </a:lnTo>
                  <a:lnTo>
                    <a:pt x="400050" y="600075"/>
                  </a:lnTo>
                  <a:lnTo>
                    <a:pt x="400050" y="754856"/>
                  </a:lnTo>
                  <a:lnTo>
                    <a:pt x="388144" y="1054894"/>
                  </a:lnTo>
                  <a:lnTo>
                    <a:pt x="373857" y="1400175"/>
                  </a:lnTo>
                  <a:lnTo>
                    <a:pt x="178594" y="1419225"/>
                  </a:lnTo>
                  <a:lnTo>
                    <a:pt x="166688" y="1133475"/>
                  </a:lnTo>
                  <a:lnTo>
                    <a:pt x="152400" y="766762"/>
                  </a:lnTo>
                  <a:lnTo>
                    <a:pt x="152400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824EF220-B237-4EAB-9057-1303CB1D49BE}"/>
                </a:ext>
              </a:extLst>
            </p:cNvPr>
            <p:cNvSpPr/>
            <p:nvPr/>
          </p:nvSpPr>
          <p:spPr>
            <a:xfrm>
              <a:off x="4165601" y="5397500"/>
              <a:ext cx="3700463" cy="520700"/>
            </a:xfrm>
            <a:custGeom>
              <a:avLst/>
              <a:gdLst>
                <a:gd name="connsiteX0" fmla="*/ 1301605 w 3699299"/>
                <a:gd name="connsiteY0" fmla="*/ 187646 h 521238"/>
                <a:gd name="connsiteX1" fmla="*/ 1772209 w 3699299"/>
                <a:gd name="connsiteY1" fmla="*/ 131054 h 521238"/>
                <a:gd name="connsiteX2" fmla="*/ 1959854 w 3699299"/>
                <a:gd name="connsiteY2" fmla="*/ 110205 h 521238"/>
                <a:gd name="connsiteX3" fmla="*/ 2198134 w 3699299"/>
                <a:gd name="connsiteY3" fmla="*/ 98291 h 521238"/>
                <a:gd name="connsiteX4" fmla="*/ 2409608 w 3699299"/>
                <a:gd name="connsiteY4" fmla="*/ 89355 h 521238"/>
                <a:gd name="connsiteX5" fmla="*/ 2624060 w 3699299"/>
                <a:gd name="connsiteY5" fmla="*/ 80419 h 521238"/>
                <a:gd name="connsiteX6" fmla="*/ 2829577 w 3699299"/>
                <a:gd name="connsiteY6" fmla="*/ 71484 h 521238"/>
                <a:gd name="connsiteX7" fmla="*/ 2939781 w 3699299"/>
                <a:gd name="connsiteY7" fmla="*/ 65527 h 521238"/>
                <a:gd name="connsiteX8" fmla="*/ 3023179 w 3699299"/>
                <a:gd name="connsiteY8" fmla="*/ 53613 h 521238"/>
                <a:gd name="connsiteX9" fmla="*/ 3139341 w 3699299"/>
                <a:gd name="connsiteY9" fmla="*/ 29785 h 521238"/>
                <a:gd name="connsiteX10" fmla="*/ 3243588 w 3699299"/>
                <a:gd name="connsiteY10" fmla="*/ 2978 h 521238"/>
                <a:gd name="connsiteX11" fmla="*/ 3270395 w 3699299"/>
                <a:gd name="connsiteY11" fmla="*/ 0 h 521238"/>
                <a:gd name="connsiteX12" fmla="*/ 3329965 w 3699299"/>
                <a:gd name="connsiteY12" fmla="*/ 8935 h 521238"/>
                <a:gd name="connsiteX13" fmla="*/ 3395492 w 3699299"/>
                <a:gd name="connsiteY13" fmla="*/ 23828 h 521238"/>
                <a:gd name="connsiteX14" fmla="*/ 3452084 w 3699299"/>
                <a:gd name="connsiteY14" fmla="*/ 41699 h 521238"/>
                <a:gd name="connsiteX15" fmla="*/ 3502718 w 3699299"/>
                <a:gd name="connsiteY15" fmla="*/ 62548 h 521238"/>
                <a:gd name="connsiteX16" fmla="*/ 3541439 w 3699299"/>
                <a:gd name="connsiteY16" fmla="*/ 77441 h 521238"/>
                <a:gd name="connsiteX17" fmla="*/ 3571224 w 3699299"/>
                <a:gd name="connsiteY17" fmla="*/ 92334 h 521238"/>
                <a:gd name="connsiteX18" fmla="*/ 3627815 w 3699299"/>
                <a:gd name="connsiteY18" fmla="*/ 119140 h 521238"/>
                <a:gd name="connsiteX19" fmla="*/ 3648665 w 3699299"/>
                <a:gd name="connsiteY19" fmla="*/ 134033 h 521238"/>
                <a:gd name="connsiteX20" fmla="*/ 3669514 w 3699299"/>
                <a:gd name="connsiteY20" fmla="*/ 154882 h 521238"/>
                <a:gd name="connsiteX21" fmla="*/ 3687385 w 3699299"/>
                <a:gd name="connsiteY21" fmla="*/ 178710 h 521238"/>
                <a:gd name="connsiteX22" fmla="*/ 3696321 w 3699299"/>
                <a:gd name="connsiteY22" fmla="*/ 199560 h 521238"/>
                <a:gd name="connsiteX23" fmla="*/ 3699299 w 3699299"/>
                <a:gd name="connsiteY23" fmla="*/ 211474 h 521238"/>
                <a:gd name="connsiteX24" fmla="*/ 3699299 w 3699299"/>
                <a:gd name="connsiteY24" fmla="*/ 229345 h 521238"/>
                <a:gd name="connsiteX25" fmla="*/ 3684407 w 3699299"/>
                <a:gd name="connsiteY25" fmla="*/ 250194 h 521238"/>
                <a:gd name="connsiteX26" fmla="*/ 3651643 w 3699299"/>
                <a:gd name="connsiteY26" fmla="*/ 271044 h 521238"/>
                <a:gd name="connsiteX27" fmla="*/ 3609944 w 3699299"/>
                <a:gd name="connsiteY27" fmla="*/ 285936 h 521238"/>
                <a:gd name="connsiteX28" fmla="*/ 3568245 w 3699299"/>
                <a:gd name="connsiteY28" fmla="*/ 288915 h 521238"/>
                <a:gd name="connsiteX29" fmla="*/ 3463998 w 3699299"/>
                <a:gd name="connsiteY29" fmla="*/ 279979 h 521238"/>
                <a:gd name="connsiteX30" fmla="*/ 3276352 w 3699299"/>
                <a:gd name="connsiteY30" fmla="*/ 268065 h 521238"/>
                <a:gd name="connsiteX31" fmla="*/ 2936803 w 3699299"/>
                <a:gd name="connsiteY31" fmla="*/ 256151 h 521238"/>
                <a:gd name="connsiteX32" fmla="*/ 2689587 w 3699299"/>
                <a:gd name="connsiteY32" fmla="*/ 253173 h 521238"/>
                <a:gd name="connsiteX33" fmla="*/ 2495985 w 3699299"/>
                <a:gd name="connsiteY33" fmla="*/ 259130 h 521238"/>
                <a:gd name="connsiteX34" fmla="*/ 2260683 w 3699299"/>
                <a:gd name="connsiteY34" fmla="*/ 265087 h 521238"/>
                <a:gd name="connsiteX35" fmla="*/ 2031338 w 3699299"/>
                <a:gd name="connsiteY35" fmla="*/ 279979 h 521238"/>
                <a:gd name="connsiteX36" fmla="*/ 1724553 w 3699299"/>
                <a:gd name="connsiteY36" fmla="*/ 300829 h 521238"/>
                <a:gd name="connsiteX37" fmla="*/ 1513079 w 3699299"/>
                <a:gd name="connsiteY37" fmla="*/ 321678 h 521238"/>
                <a:gd name="connsiteX38" fmla="*/ 1277777 w 3699299"/>
                <a:gd name="connsiteY38" fmla="*/ 354442 h 521238"/>
                <a:gd name="connsiteX39" fmla="*/ 1042476 w 3699299"/>
                <a:gd name="connsiteY39" fmla="*/ 393162 h 521238"/>
                <a:gd name="connsiteX40" fmla="*/ 819088 w 3699299"/>
                <a:gd name="connsiteY40" fmla="*/ 437840 h 521238"/>
                <a:gd name="connsiteX41" fmla="*/ 664206 w 3699299"/>
                <a:gd name="connsiteY41" fmla="*/ 470603 h 521238"/>
                <a:gd name="connsiteX42" fmla="*/ 637400 w 3699299"/>
                <a:gd name="connsiteY42" fmla="*/ 485496 h 521238"/>
                <a:gd name="connsiteX43" fmla="*/ 589743 w 3699299"/>
                <a:gd name="connsiteY43" fmla="*/ 503367 h 521238"/>
                <a:gd name="connsiteX44" fmla="*/ 542087 w 3699299"/>
                <a:gd name="connsiteY44" fmla="*/ 515281 h 521238"/>
                <a:gd name="connsiteX45" fmla="*/ 497410 w 3699299"/>
                <a:gd name="connsiteY45" fmla="*/ 521238 h 521238"/>
                <a:gd name="connsiteX46" fmla="*/ 440818 w 3699299"/>
                <a:gd name="connsiteY46" fmla="*/ 512302 h 521238"/>
                <a:gd name="connsiteX47" fmla="*/ 384227 w 3699299"/>
                <a:gd name="connsiteY47" fmla="*/ 491453 h 521238"/>
                <a:gd name="connsiteX48" fmla="*/ 303807 w 3699299"/>
                <a:gd name="connsiteY48" fmla="*/ 452732 h 521238"/>
                <a:gd name="connsiteX49" fmla="*/ 232323 w 3699299"/>
                <a:gd name="connsiteY49" fmla="*/ 408055 h 521238"/>
                <a:gd name="connsiteX50" fmla="*/ 166796 w 3699299"/>
                <a:gd name="connsiteY50" fmla="*/ 360399 h 521238"/>
                <a:gd name="connsiteX51" fmla="*/ 107226 w 3699299"/>
                <a:gd name="connsiteY51" fmla="*/ 306786 h 521238"/>
                <a:gd name="connsiteX52" fmla="*/ 59570 w 3699299"/>
                <a:gd name="connsiteY52" fmla="*/ 250194 h 521238"/>
                <a:gd name="connsiteX53" fmla="*/ 20850 w 3699299"/>
                <a:gd name="connsiteY53" fmla="*/ 196581 h 521238"/>
                <a:gd name="connsiteX54" fmla="*/ 0 w 3699299"/>
                <a:gd name="connsiteY54" fmla="*/ 157861 h 521238"/>
                <a:gd name="connsiteX55" fmla="*/ 0 w 3699299"/>
                <a:gd name="connsiteY55" fmla="*/ 145947 h 521238"/>
                <a:gd name="connsiteX56" fmla="*/ 8936 w 3699299"/>
                <a:gd name="connsiteY56" fmla="*/ 131054 h 521238"/>
                <a:gd name="connsiteX57" fmla="*/ 20850 w 3699299"/>
                <a:gd name="connsiteY57" fmla="*/ 131054 h 521238"/>
                <a:gd name="connsiteX58" fmla="*/ 47656 w 3699299"/>
                <a:gd name="connsiteY58" fmla="*/ 142968 h 521238"/>
                <a:gd name="connsiteX59" fmla="*/ 83398 w 3699299"/>
                <a:gd name="connsiteY59" fmla="*/ 163818 h 521238"/>
                <a:gd name="connsiteX60" fmla="*/ 175732 w 3699299"/>
                <a:gd name="connsiteY60" fmla="*/ 205517 h 521238"/>
                <a:gd name="connsiteX61" fmla="*/ 259130 w 3699299"/>
                <a:gd name="connsiteY61" fmla="*/ 235302 h 521238"/>
                <a:gd name="connsiteX62" fmla="*/ 318700 w 3699299"/>
                <a:gd name="connsiteY62" fmla="*/ 253173 h 521238"/>
                <a:gd name="connsiteX63" fmla="*/ 411033 w 3699299"/>
                <a:gd name="connsiteY63" fmla="*/ 265087 h 521238"/>
                <a:gd name="connsiteX64" fmla="*/ 539109 w 3699299"/>
                <a:gd name="connsiteY64" fmla="*/ 268065 h 521238"/>
                <a:gd name="connsiteX65" fmla="*/ 717819 w 3699299"/>
                <a:gd name="connsiteY65" fmla="*/ 253173 h 521238"/>
                <a:gd name="connsiteX66" fmla="*/ 1030562 w 3699299"/>
                <a:gd name="connsiteY66" fmla="*/ 217431 h 521238"/>
                <a:gd name="connsiteX67" fmla="*/ 1250971 w 3699299"/>
                <a:gd name="connsiteY67" fmla="*/ 193603 h 521238"/>
                <a:gd name="connsiteX68" fmla="*/ 1301605 w 3699299"/>
                <a:gd name="connsiteY68" fmla="*/ 187646 h 52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99299" h="521238">
                  <a:moveTo>
                    <a:pt x="1301605" y="187646"/>
                  </a:moveTo>
                  <a:lnTo>
                    <a:pt x="1772209" y="131054"/>
                  </a:lnTo>
                  <a:lnTo>
                    <a:pt x="1959854" y="110205"/>
                  </a:lnTo>
                  <a:lnTo>
                    <a:pt x="2198134" y="98291"/>
                  </a:lnTo>
                  <a:lnTo>
                    <a:pt x="2409608" y="89355"/>
                  </a:lnTo>
                  <a:lnTo>
                    <a:pt x="2624060" y="80419"/>
                  </a:lnTo>
                  <a:lnTo>
                    <a:pt x="2829577" y="71484"/>
                  </a:lnTo>
                  <a:lnTo>
                    <a:pt x="2939781" y="65527"/>
                  </a:lnTo>
                  <a:lnTo>
                    <a:pt x="3023179" y="53613"/>
                  </a:lnTo>
                  <a:lnTo>
                    <a:pt x="3139341" y="29785"/>
                  </a:lnTo>
                  <a:lnTo>
                    <a:pt x="3243588" y="2978"/>
                  </a:lnTo>
                  <a:lnTo>
                    <a:pt x="3270395" y="0"/>
                  </a:lnTo>
                  <a:lnTo>
                    <a:pt x="3329965" y="8935"/>
                  </a:lnTo>
                  <a:lnTo>
                    <a:pt x="3395492" y="23828"/>
                  </a:lnTo>
                  <a:lnTo>
                    <a:pt x="3452084" y="41699"/>
                  </a:lnTo>
                  <a:lnTo>
                    <a:pt x="3502718" y="62548"/>
                  </a:lnTo>
                  <a:lnTo>
                    <a:pt x="3541439" y="77441"/>
                  </a:lnTo>
                  <a:lnTo>
                    <a:pt x="3571224" y="92334"/>
                  </a:lnTo>
                  <a:lnTo>
                    <a:pt x="3627815" y="119140"/>
                  </a:lnTo>
                  <a:lnTo>
                    <a:pt x="3648665" y="134033"/>
                  </a:lnTo>
                  <a:lnTo>
                    <a:pt x="3669514" y="154882"/>
                  </a:lnTo>
                  <a:lnTo>
                    <a:pt x="3687385" y="178710"/>
                  </a:lnTo>
                  <a:lnTo>
                    <a:pt x="3696321" y="199560"/>
                  </a:lnTo>
                  <a:lnTo>
                    <a:pt x="3699299" y="211474"/>
                  </a:lnTo>
                  <a:lnTo>
                    <a:pt x="3699299" y="229345"/>
                  </a:lnTo>
                  <a:lnTo>
                    <a:pt x="3684407" y="250194"/>
                  </a:lnTo>
                  <a:lnTo>
                    <a:pt x="3651643" y="271044"/>
                  </a:lnTo>
                  <a:lnTo>
                    <a:pt x="3609944" y="285936"/>
                  </a:lnTo>
                  <a:lnTo>
                    <a:pt x="3568245" y="288915"/>
                  </a:lnTo>
                  <a:lnTo>
                    <a:pt x="3463998" y="279979"/>
                  </a:lnTo>
                  <a:lnTo>
                    <a:pt x="3276352" y="268065"/>
                  </a:lnTo>
                  <a:lnTo>
                    <a:pt x="2936803" y="256151"/>
                  </a:lnTo>
                  <a:lnTo>
                    <a:pt x="2689587" y="253173"/>
                  </a:lnTo>
                  <a:lnTo>
                    <a:pt x="2495985" y="259130"/>
                  </a:lnTo>
                  <a:lnTo>
                    <a:pt x="2260683" y="265087"/>
                  </a:lnTo>
                  <a:lnTo>
                    <a:pt x="2031338" y="279979"/>
                  </a:lnTo>
                  <a:lnTo>
                    <a:pt x="1724553" y="300829"/>
                  </a:lnTo>
                  <a:lnTo>
                    <a:pt x="1513079" y="321678"/>
                  </a:lnTo>
                  <a:lnTo>
                    <a:pt x="1277777" y="354442"/>
                  </a:lnTo>
                  <a:lnTo>
                    <a:pt x="1042476" y="393162"/>
                  </a:lnTo>
                  <a:lnTo>
                    <a:pt x="819088" y="437840"/>
                  </a:lnTo>
                  <a:lnTo>
                    <a:pt x="664206" y="470603"/>
                  </a:lnTo>
                  <a:lnTo>
                    <a:pt x="637400" y="485496"/>
                  </a:lnTo>
                  <a:lnTo>
                    <a:pt x="589743" y="503367"/>
                  </a:lnTo>
                  <a:lnTo>
                    <a:pt x="542087" y="515281"/>
                  </a:lnTo>
                  <a:lnTo>
                    <a:pt x="497410" y="521238"/>
                  </a:lnTo>
                  <a:lnTo>
                    <a:pt x="440818" y="512302"/>
                  </a:lnTo>
                  <a:lnTo>
                    <a:pt x="384227" y="491453"/>
                  </a:lnTo>
                  <a:lnTo>
                    <a:pt x="303807" y="452732"/>
                  </a:lnTo>
                  <a:lnTo>
                    <a:pt x="232323" y="408055"/>
                  </a:lnTo>
                  <a:lnTo>
                    <a:pt x="166796" y="360399"/>
                  </a:lnTo>
                  <a:lnTo>
                    <a:pt x="107226" y="306786"/>
                  </a:lnTo>
                  <a:lnTo>
                    <a:pt x="59570" y="250194"/>
                  </a:lnTo>
                  <a:lnTo>
                    <a:pt x="20850" y="196581"/>
                  </a:lnTo>
                  <a:lnTo>
                    <a:pt x="0" y="157861"/>
                  </a:lnTo>
                  <a:lnTo>
                    <a:pt x="0" y="145947"/>
                  </a:lnTo>
                  <a:lnTo>
                    <a:pt x="8936" y="131054"/>
                  </a:lnTo>
                  <a:lnTo>
                    <a:pt x="20850" y="131054"/>
                  </a:lnTo>
                  <a:lnTo>
                    <a:pt x="47656" y="142968"/>
                  </a:lnTo>
                  <a:lnTo>
                    <a:pt x="83398" y="163818"/>
                  </a:lnTo>
                  <a:lnTo>
                    <a:pt x="175732" y="205517"/>
                  </a:lnTo>
                  <a:lnTo>
                    <a:pt x="259130" y="235302"/>
                  </a:lnTo>
                  <a:lnTo>
                    <a:pt x="318700" y="253173"/>
                  </a:lnTo>
                  <a:lnTo>
                    <a:pt x="411033" y="265087"/>
                  </a:lnTo>
                  <a:lnTo>
                    <a:pt x="539109" y="268065"/>
                  </a:lnTo>
                  <a:lnTo>
                    <a:pt x="717819" y="253173"/>
                  </a:lnTo>
                  <a:lnTo>
                    <a:pt x="1030562" y="217431"/>
                  </a:lnTo>
                  <a:lnTo>
                    <a:pt x="1250971" y="193603"/>
                  </a:lnTo>
                  <a:lnTo>
                    <a:pt x="1301605" y="1876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768756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FD0EBF1-87C7-4C52-A94D-8514C8DD3D9B}"/>
              </a:ext>
            </a:extLst>
          </p:cNvPr>
          <p:cNvSpPr/>
          <p:nvPr/>
        </p:nvSpPr>
        <p:spPr>
          <a:xfrm>
            <a:off x="4186238" y="1720849"/>
            <a:ext cx="1003300" cy="422275"/>
          </a:xfrm>
          <a:custGeom>
            <a:avLst/>
            <a:gdLst>
              <a:gd name="connsiteX0" fmla="*/ 514350 w 1004887"/>
              <a:gd name="connsiteY0" fmla="*/ 352425 h 423862"/>
              <a:gd name="connsiteX1" fmla="*/ 340519 w 1004887"/>
              <a:gd name="connsiteY1" fmla="*/ 269081 h 423862"/>
              <a:gd name="connsiteX2" fmla="*/ 190500 w 1004887"/>
              <a:gd name="connsiteY2" fmla="*/ 180975 h 423862"/>
              <a:gd name="connsiteX3" fmla="*/ 45244 w 1004887"/>
              <a:gd name="connsiteY3" fmla="*/ 85725 h 423862"/>
              <a:gd name="connsiteX4" fmla="*/ 19050 w 1004887"/>
              <a:gd name="connsiteY4" fmla="*/ 69056 h 423862"/>
              <a:gd name="connsiteX5" fmla="*/ 7144 w 1004887"/>
              <a:gd name="connsiteY5" fmla="*/ 54769 h 423862"/>
              <a:gd name="connsiteX6" fmla="*/ 0 w 1004887"/>
              <a:gd name="connsiteY6" fmla="*/ 28575 h 423862"/>
              <a:gd name="connsiteX7" fmla="*/ 2381 w 1004887"/>
              <a:gd name="connsiteY7" fmla="*/ 7144 h 423862"/>
              <a:gd name="connsiteX8" fmla="*/ 11906 w 1004887"/>
              <a:gd name="connsiteY8" fmla="*/ 0 h 423862"/>
              <a:gd name="connsiteX9" fmla="*/ 26194 w 1004887"/>
              <a:gd name="connsiteY9" fmla="*/ 0 h 423862"/>
              <a:gd name="connsiteX10" fmla="*/ 71437 w 1004887"/>
              <a:gd name="connsiteY10" fmla="*/ 16669 h 423862"/>
              <a:gd name="connsiteX11" fmla="*/ 188119 w 1004887"/>
              <a:gd name="connsiteY11" fmla="*/ 54769 h 423862"/>
              <a:gd name="connsiteX12" fmla="*/ 321469 w 1004887"/>
              <a:gd name="connsiteY12" fmla="*/ 92869 h 423862"/>
              <a:gd name="connsiteX13" fmla="*/ 431006 w 1004887"/>
              <a:gd name="connsiteY13" fmla="*/ 119062 h 423862"/>
              <a:gd name="connsiteX14" fmla="*/ 531019 w 1004887"/>
              <a:gd name="connsiteY14" fmla="*/ 140494 h 423862"/>
              <a:gd name="connsiteX15" fmla="*/ 642937 w 1004887"/>
              <a:gd name="connsiteY15" fmla="*/ 157162 h 423862"/>
              <a:gd name="connsiteX16" fmla="*/ 759619 w 1004887"/>
              <a:gd name="connsiteY16" fmla="*/ 169069 h 423862"/>
              <a:gd name="connsiteX17" fmla="*/ 859631 w 1004887"/>
              <a:gd name="connsiteY17" fmla="*/ 169069 h 423862"/>
              <a:gd name="connsiteX18" fmla="*/ 897731 w 1004887"/>
              <a:gd name="connsiteY18" fmla="*/ 173831 h 423862"/>
              <a:gd name="connsiteX19" fmla="*/ 919162 w 1004887"/>
              <a:gd name="connsiteY19" fmla="*/ 178594 h 423862"/>
              <a:gd name="connsiteX20" fmla="*/ 942975 w 1004887"/>
              <a:gd name="connsiteY20" fmla="*/ 188119 h 423862"/>
              <a:gd name="connsiteX21" fmla="*/ 971550 w 1004887"/>
              <a:gd name="connsiteY21" fmla="*/ 209550 h 423862"/>
              <a:gd name="connsiteX22" fmla="*/ 992981 w 1004887"/>
              <a:gd name="connsiteY22" fmla="*/ 228600 h 423862"/>
              <a:gd name="connsiteX23" fmla="*/ 1000125 w 1004887"/>
              <a:gd name="connsiteY23" fmla="*/ 242887 h 423862"/>
              <a:gd name="connsiteX24" fmla="*/ 1004887 w 1004887"/>
              <a:gd name="connsiteY24" fmla="*/ 280987 h 423862"/>
              <a:gd name="connsiteX25" fmla="*/ 1002506 w 1004887"/>
              <a:gd name="connsiteY25" fmla="*/ 314325 h 423862"/>
              <a:gd name="connsiteX26" fmla="*/ 995362 w 1004887"/>
              <a:gd name="connsiteY26" fmla="*/ 345281 h 423862"/>
              <a:gd name="connsiteX27" fmla="*/ 981075 w 1004887"/>
              <a:gd name="connsiteY27" fmla="*/ 369094 h 423862"/>
              <a:gd name="connsiteX28" fmla="*/ 962025 w 1004887"/>
              <a:gd name="connsiteY28" fmla="*/ 385762 h 423862"/>
              <a:gd name="connsiteX29" fmla="*/ 935831 w 1004887"/>
              <a:gd name="connsiteY29" fmla="*/ 402431 h 423862"/>
              <a:gd name="connsiteX30" fmla="*/ 890587 w 1004887"/>
              <a:gd name="connsiteY30" fmla="*/ 416719 h 423862"/>
              <a:gd name="connsiteX31" fmla="*/ 840581 w 1004887"/>
              <a:gd name="connsiteY31" fmla="*/ 423862 h 423862"/>
              <a:gd name="connsiteX32" fmla="*/ 776287 w 1004887"/>
              <a:gd name="connsiteY32" fmla="*/ 423862 h 423862"/>
              <a:gd name="connsiteX33" fmla="*/ 714375 w 1004887"/>
              <a:gd name="connsiteY33" fmla="*/ 416719 h 423862"/>
              <a:gd name="connsiteX34" fmla="*/ 664369 w 1004887"/>
              <a:gd name="connsiteY34" fmla="*/ 407194 h 423862"/>
              <a:gd name="connsiteX35" fmla="*/ 514350 w 1004887"/>
              <a:gd name="connsiteY35" fmla="*/ 35242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04887" h="423862">
                <a:moveTo>
                  <a:pt x="514350" y="352425"/>
                </a:moveTo>
                <a:lnTo>
                  <a:pt x="340519" y="269081"/>
                </a:lnTo>
                <a:lnTo>
                  <a:pt x="190500" y="180975"/>
                </a:lnTo>
                <a:lnTo>
                  <a:pt x="45244" y="85725"/>
                </a:lnTo>
                <a:lnTo>
                  <a:pt x="19050" y="69056"/>
                </a:lnTo>
                <a:lnTo>
                  <a:pt x="7144" y="54769"/>
                </a:lnTo>
                <a:lnTo>
                  <a:pt x="0" y="28575"/>
                </a:lnTo>
                <a:lnTo>
                  <a:pt x="2381" y="7144"/>
                </a:lnTo>
                <a:lnTo>
                  <a:pt x="11906" y="0"/>
                </a:lnTo>
                <a:lnTo>
                  <a:pt x="26194" y="0"/>
                </a:lnTo>
                <a:lnTo>
                  <a:pt x="71437" y="16669"/>
                </a:lnTo>
                <a:lnTo>
                  <a:pt x="188119" y="54769"/>
                </a:lnTo>
                <a:lnTo>
                  <a:pt x="321469" y="92869"/>
                </a:lnTo>
                <a:lnTo>
                  <a:pt x="431006" y="119062"/>
                </a:lnTo>
                <a:lnTo>
                  <a:pt x="531019" y="140494"/>
                </a:lnTo>
                <a:lnTo>
                  <a:pt x="642937" y="157162"/>
                </a:lnTo>
                <a:lnTo>
                  <a:pt x="759619" y="169069"/>
                </a:lnTo>
                <a:lnTo>
                  <a:pt x="859631" y="169069"/>
                </a:lnTo>
                <a:lnTo>
                  <a:pt x="897731" y="173831"/>
                </a:lnTo>
                <a:lnTo>
                  <a:pt x="919162" y="178594"/>
                </a:lnTo>
                <a:lnTo>
                  <a:pt x="942975" y="188119"/>
                </a:lnTo>
                <a:lnTo>
                  <a:pt x="971550" y="209550"/>
                </a:lnTo>
                <a:lnTo>
                  <a:pt x="992981" y="228600"/>
                </a:lnTo>
                <a:lnTo>
                  <a:pt x="1000125" y="242887"/>
                </a:lnTo>
                <a:lnTo>
                  <a:pt x="1004887" y="280987"/>
                </a:lnTo>
                <a:lnTo>
                  <a:pt x="1002506" y="314325"/>
                </a:lnTo>
                <a:lnTo>
                  <a:pt x="995362" y="345281"/>
                </a:lnTo>
                <a:lnTo>
                  <a:pt x="981075" y="369094"/>
                </a:lnTo>
                <a:lnTo>
                  <a:pt x="962025" y="385762"/>
                </a:lnTo>
                <a:lnTo>
                  <a:pt x="935831" y="402431"/>
                </a:lnTo>
                <a:lnTo>
                  <a:pt x="890587" y="416719"/>
                </a:lnTo>
                <a:lnTo>
                  <a:pt x="840581" y="423862"/>
                </a:lnTo>
                <a:lnTo>
                  <a:pt x="776287" y="423862"/>
                </a:lnTo>
                <a:lnTo>
                  <a:pt x="714375" y="416719"/>
                </a:lnTo>
                <a:lnTo>
                  <a:pt x="664369" y="407194"/>
                </a:lnTo>
                <a:lnTo>
                  <a:pt x="514350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0010C89-C465-4F98-A175-A95B0A872FC4}"/>
              </a:ext>
            </a:extLst>
          </p:cNvPr>
          <p:cNvSpPr/>
          <p:nvPr/>
        </p:nvSpPr>
        <p:spPr>
          <a:xfrm>
            <a:off x="3787776" y="2470149"/>
            <a:ext cx="1776413" cy="466725"/>
          </a:xfrm>
          <a:custGeom>
            <a:avLst/>
            <a:gdLst>
              <a:gd name="connsiteX0" fmla="*/ 1223963 w 1776413"/>
              <a:gd name="connsiteY0" fmla="*/ 280987 h 466725"/>
              <a:gd name="connsiteX1" fmla="*/ 892969 w 1776413"/>
              <a:gd name="connsiteY1" fmla="*/ 335756 h 466725"/>
              <a:gd name="connsiteX2" fmla="*/ 661988 w 1776413"/>
              <a:gd name="connsiteY2" fmla="*/ 381000 h 466725"/>
              <a:gd name="connsiteX3" fmla="*/ 550069 w 1776413"/>
              <a:gd name="connsiteY3" fmla="*/ 407193 h 466725"/>
              <a:gd name="connsiteX4" fmla="*/ 483394 w 1776413"/>
              <a:gd name="connsiteY4" fmla="*/ 431006 h 466725"/>
              <a:gd name="connsiteX5" fmla="*/ 392906 w 1776413"/>
              <a:gd name="connsiteY5" fmla="*/ 466725 h 466725"/>
              <a:gd name="connsiteX6" fmla="*/ 376238 w 1776413"/>
              <a:gd name="connsiteY6" fmla="*/ 464343 h 466725"/>
              <a:gd name="connsiteX7" fmla="*/ 333375 w 1776413"/>
              <a:gd name="connsiteY7" fmla="*/ 440531 h 466725"/>
              <a:gd name="connsiteX8" fmla="*/ 254794 w 1776413"/>
              <a:gd name="connsiteY8" fmla="*/ 395287 h 466725"/>
              <a:gd name="connsiteX9" fmla="*/ 190500 w 1776413"/>
              <a:gd name="connsiteY9" fmla="*/ 350043 h 466725"/>
              <a:gd name="connsiteX10" fmla="*/ 145256 w 1776413"/>
              <a:gd name="connsiteY10" fmla="*/ 314325 h 466725"/>
              <a:gd name="connsiteX11" fmla="*/ 95250 w 1776413"/>
              <a:gd name="connsiteY11" fmla="*/ 269081 h 466725"/>
              <a:gd name="connsiteX12" fmla="*/ 59531 w 1776413"/>
              <a:gd name="connsiteY12" fmla="*/ 228600 h 466725"/>
              <a:gd name="connsiteX13" fmla="*/ 30956 w 1776413"/>
              <a:gd name="connsiteY13" fmla="*/ 195262 h 466725"/>
              <a:gd name="connsiteX14" fmla="*/ 14288 w 1776413"/>
              <a:gd name="connsiteY14" fmla="*/ 171450 h 466725"/>
              <a:gd name="connsiteX15" fmla="*/ 4763 w 1776413"/>
              <a:gd name="connsiteY15" fmla="*/ 142875 h 466725"/>
              <a:gd name="connsiteX16" fmla="*/ 0 w 1776413"/>
              <a:gd name="connsiteY16" fmla="*/ 121443 h 466725"/>
              <a:gd name="connsiteX17" fmla="*/ 0 w 1776413"/>
              <a:gd name="connsiteY17" fmla="*/ 109537 h 466725"/>
              <a:gd name="connsiteX18" fmla="*/ 4763 w 1776413"/>
              <a:gd name="connsiteY18" fmla="*/ 100012 h 466725"/>
              <a:gd name="connsiteX19" fmla="*/ 21431 w 1776413"/>
              <a:gd name="connsiteY19" fmla="*/ 95250 h 466725"/>
              <a:gd name="connsiteX20" fmla="*/ 47625 w 1776413"/>
              <a:gd name="connsiteY20" fmla="*/ 104775 h 466725"/>
              <a:gd name="connsiteX21" fmla="*/ 90488 w 1776413"/>
              <a:gd name="connsiteY21" fmla="*/ 135731 h 466725"/>
              <a:gd name="connsiteX22" fmla="*/ 116681 w 1776413"/>
              <a:gd name="connsiteY22" fmla="*/ 150018 h 466725"/>
              <a:gd name="connsiteX23" fmla="*/ 152400 w 1776413"/>
              <a:gd name="connsiteY23" fmla="*/ 169068 h 466725"/>
              <a:gd name="connsiteX24" fmla="*/ 190500 w 1776413"/>
              <a:gd name="connsiteY24" fmla="*/ 188118 h 466725"/>
              <a:gd name="connsiteX25" fmla="*/ 245269 w 1776413"/>
              <a:gd name="connsiteY25" fmla="*/ 204787 h 466725"/>
              <a:gd name="connsiteX26" fmla="*/ 300038 w 1776413"/>
              <a:gd name="connsiteY26" fmla="*/ 216693 h 466725"/>
              <a:gd name="connsiteX27" fmla="*/ 347663 w 1776413"/>
              <a:gd name="connsiteY27" fmla="*/ 221456 h 466725"/>
              <a:gd name="connsiteX28" fmla="*/ 395288 w 1776413"/>
              <a:gd name="connsiteY28" fmla="*/ 226218 h 466725"/>
              <a:gd name="connsiteX29" fmla="*/ 452438 w 1776413"/>
              <a:gd name="connsiteY29" fmla="*/ 221456 h 466725"/>
              <a:gd name="connsiteX30" fmla="*/ 609600 w 1776413"/>
              <a:gd name="connsiteY30" fmla="*/ 200025 h 466725"/>
              <a:gd name="connsiteX31" fmla="*/ 876300 w 1776413"/>
              <a:gd name="connsiteY31" fmla="*/ 150018 h 466725"/>
              <a:gd name="connsiteX32" fmla="*/ 1281113 w 1776413"/>
              <a:gd name="connsiteY32" fmla="*/ 69056 h 466725"/>
              <a:gd name="connsiteX33" fmla="*/ 1414463 w 1776413"/>
              <a:gd name="connsiteY33" fmla="*/ 0 h 466725"/>
              <a:gd name="connsiteX34" fmla="*/ 1438275 w 1776413"/>
              <a:gd name="connsiteY34" fmla="*/ 2381 h 466725"/>
              <a:gd name="connsiteX35" fmla="*/ 1509713 w 1776413"/>
              <a:gd name="connsiteY35" fmla="*/ 14287 h 466725"/>
              <a:gd name="connsiteX36" fmla="*/ 1571625 w 1776413"/>
              <a:gd name="connsiteY36" fmla="*/ 26193 h 466725"/>
              <a:gd name="connsiteX37" fmla="*/ 1633538 w 1776413"/>
              <a:gd name="connsiteY37" fmla="*/ 42862 h 466725"/>
              <a:gd name="connsiteX38" fmla="*/ 1678781 w 1776413"/>
              <a:gd name="connsiteY38" fmla="*/ 54768 h 466725"/>
              <a:gd name="connsiteX39" fmla="*/ 1716881 w 1776413"/>
              <a:gd name="connsiteY39" fmla="*/ 69056 h 466725"/>
              <a:gd name="connsiteX40" fmla="*/ 1747838 w 1776413"/>
              <a:gd name="connsiteY40" fmla="*/ 88106 h 466725"/>
              <a:gd name="connsiteX41" fmla="*/ 1764506 w 1776413"/>
              <a:gd name="connsiteY41" fmla="*/ 107156 h 466725"/>
              <a:gd name="connsiteX42" fmla="*/ 1774031 w 1776413"/>
              <a:gd name="connsiteY42" fmla="*/ 126206 h 466725"/>
              <a:gd name="connsiteX43" fmla="*/ 1776413 w 1776413"/>
              <a:gd name="connsiteY43" fmla="*/ 140493 h 466725"/>
              <a:gd name="connsiteX44" fmla="*/ 1769269 w 1776413"/>
              <a:gd name="connsiteY44" fmla="*/ 161925 h 466725"/>
              <a:gd name="connsiteX45" fmla="*/ 1745456 w 1776413"/>
              <a:gd name="connsiteY45" fmla="*/ 190500 h 466725"/>
              <a:gd name="connsiteX46" fmla="*/ 1707356 w 1776413"/>
              <a:gd name="connsiteY46" fmla="*/ 221456 h 466725"/>
              <a:gd name="connsiteX47" fmla="*/ 1643063 w 1776413"/>
              <a:gd name="connsiteY47" fmla="*/ 230981 h 466725"/>
              <a:gd name="connsiteX48" fmla="*/ 1471613 w 1776413"/>
              <a:gd name="connsiteY48" fmla="*/ 250031 h 466725"/>
              <a:gd name="connsiteX49" fmla="*/ 1223963 w 1776413"/>
              <a:gd name="connsiteY49" fmla="*/ 280987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76413" h="466725">
                <a:moveTo>
                  <a:pt x="1223963" y="280987"/>
                </a:moveTo>
                <a:lnTo>
                  <a:pt x="892969" y="335756"/>
                </a:lnTo>
                <a:lnTo>
                  <a:pt x="661988" y="381000"/>
                </a:lnTo>
                <a:lnTo>
                  <a:pt x="550069" y="407193"/>
                </a:lnTo>
                <a:lnTo>
                  <a:pt x="483394" y="431006"/>
                </a:lnTo>
                <a:lnTo>
                  <a:pt x="392906" y="466725"/>
                </a:lnTo>
                <a:lnTo>
                  <a:pt x="376238" y="464343"/>
                </a:lnTo>
                <a:lnTo>
                  <a:pt x="333375" y="440531"/>
                </a:lnTo>
                <a:lnTo>
                  <a:pt x="254794" y="395287"/>
                </a:lnTo>
                <a:lnTo>
                  <a:pt x="190500" y="350043"/>
                </a:lnTo>
                <a:lnTo>
                  <a:pt x="145256" y="314325"/>
                </a:lnTo>
                <a:lnTo>
                  <a:pt x="95250" y="269081"/>
                </a:lnTo>
                <a:lnTo>
                  <a:pt x="59531" y="228600"/>
                </a:lnTo>
                <a:lnTo>
                  <a:pt x="30956" y="195262"/>
                </a:lnTo>
                <a:lnTo>
                  <a:pt x="14288" y="171450"/>
                </a:lnTo>
                <a:lnTo>
                  <a:pt x="4763" y="142875"/>
                </a:lnTo>
                <a:lnTo>
                  <a:pt x="0" y="121443"/>
                </a:lnTo>
                <a:lnTo>
                  <a:pt x="0" y="109537"/>
                </a:lnTo>
                <a:lnTo>
                  <a:pt x="4763" y="100012"/>
                </a:lnTo>
                <a:lnTo>
                  <a:pt x="21431" y="95250"/>
                </a:lnTo>
                <a:lnTo>
                  <a:pt x="47625" y="104775"/>
                </a:lnTo>
                <a:lnTo>
                  <a:pt x="90488" y="135731"/>
                </a:lnTo>
                <a:lnTo>
                  <a:pt x="116681" y="150018"/>
                </a:lnTo>
                <a:lnTo>
                  <a:pt x="152400" y="169068"/>
                </a:lnTo>
                <a:lnTo>
                  <a:pt x="190500" y="188118"/>
                </a:lnTo>
                <a:lnTo>
                  <a:pt x="245269" y="204787"/>
                </a:lnTo>
                <a:lnTo>
                  <a:pt x="300038" y="216693"/>
                </a:lnTo>
                <a:lnTo>
                  <a:pt x="347663" y="221456"/>
                </a:lnTo>
                <a:lnTo>
                  <a:pt x="395288" y="226218"/>
                </a:lnTo>
                <a:lnTo>
                  <a:pt x="452438" y="221456"/>
                </a:lnTo>
                <a:lnTo>
                  <a:pt x="609600" y="200025"/>
                </a:lnTo>
                <a:lnTo>
                  <a:pt x="876300" y="150018"/>
                </a:lnTo>
                <a:lnTo>
                  <a:pt x="1281113" y="69056"/>
                </a:lnTo>
                <a:lnTo>
                  <a:pt x="1414463" y="0"/>
                </a:lnTo>
                <a:lnTo>
                  <a:pt x="1438275" y="2381"/>
                </a:lnTo>
                <a:lnTo>
                  <a:pt x="1509713" y="14287"/>
                </a:lnTo>
                <a:lnTo>
                  <a:pt x="1571625" y="26193"/>
                </a:lnTo>
                <a:lnTo>
                  <a:pt x="1633538" y="42862"/>
                </a:lnTo>
                <a:lnTo>
                  <a:pt x="1678781" y="54768"/>
                </a:lnTo>
                <a:lnTo>
                  <a:pt x="1716881" y="69056"/>
                </a:lnTo>
                <a:lnTo>
                  <a:pt x="1747838" y="88106"/>
                </a:lnTo>
                <a:lnTo>
                  <a:pt x="1764506" y="107156"/>
                </a:lnTo>
                <a:lnTo>
                  <a:pt x="1774031" y="126206"/>
                </a:lnTo>
                <a:lnTo>
                  <a:pt x="1776413" y="140493"/>
                </a:lnTo>
                <a:lnTo>
                  <a:pt x="1769269" y="161925"/>
                </a:lnTo>
                <a:lnTo>
                  <a:pt x="1745456" y="190500"/>
                </a:lnTo>
                <a:lnTo>
                  <a:pt x="1707356" y="221456"/>
                </a:lnTo>
                <a:lnTo>
                  <a:pt x="1643063" y="230981"/>
                </a:lnTo>
                <a:lnTo>
                  <a:pt x="1471613" y="250031"/>
                </a:lnTo>
                <a:lnTo>
                  <a:pt x="1223963" y="280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D0E99E-83E5-4CB6-9963-14C3D8D3AF33}"/>
              </a:ext>
            </a:extLst>
          </p:cNvPr>
          <p:cNvSpPr/>
          <p:nvPr/>
        </p:nvSpPr>
        <p:spPr>
          <a:xfrm>
            <a:off x="4113214" y="3275012"/>
            <a:ext cx="1069975" cy="342900"/>
          </a:xfrm>
          <a:custGeom>
            <a:avLst/>
            <a:gdLst>
              <a:gd name="connsiteX0" fmla="*/ 778669 w 1069182"/>
              <a:gd name="connsiteY0" fmla="*/ 238125 h 342900"/>
              <a:gd name="connsiteX1" fmla="*/ 340519 w 1069182"/>
              <a:gd name="connsiteY1" fmla="*/ 342900 h 342900"/>
              <a:gd name="connsiteX2" fmla="*/ 314325 w 1069182"/>
              <a:gd name="connsiteY2" fmla="*/ 338138 h 342900"/>
              <a:gd name="connsiteX3" fmla="*/ 257175 w 1069182"/>
              <a:gd name="connsiteY3" fmla="*/ 321469 h 342900"/>
              <a:gd name="connsiteX4" fmla="*/ 176213 w 1069182"/>
              <a:gd name="connsiteY4" fmla="*/ 288132 h 342900"/>
              <a:gd name="connsiteX5" fmla="*/ 92869 w 1069182"/>
              <a:gd name="connsiteY5" fmla="*/ 242888 h 342900"/>
              <a:gd name="connsiteX6" fmla="*/ 33338 w 1069182"/>
              <a:gd name="connsiteY6" fmla="*/ 202407 h 342900"/>
              <a:gd name="connsiteX7" fmla="*/ 19050 w 1069182"/>
              <a:gd name="connsiteY7" fmla="*/ 190500 h 342900"/>
              <a:gd name="connsiteX8" fmla="*/ 4763 w 1069182"/>
              <a:gd name="connsiteY8" fmla="*/ 166688 h 342900"/>
              <a:gd name="connsiteX9" fmla="*/ 0 w 1069182"/>
              <a:gd name="connsiteY9" fmla="*/ 142875 h 342900"/>
              <a:gd name="connsiteX10" fmla="*/ 2382 w 1069182"/>
              <a:gd name="connsiteY10" fmla="*/ 130969 h 342900"/>
              <a:gd name="connsiteX11" fmla="*/ 19050 w 1069182"/>
              <a:gd name="connsiteY11" fmla="*/ 121444 h 342900"/>
              <a:gd name="connsiteX12" fmla="*/ 42863 w 1069182"/>
              <a:gd name="connsiteY12" fmla="*/ 128588 h 342900"/>
              <a:gd name="connsiteX13" fmla="*/ 69057 w 1069182"/>
              <a:gd name="connsiteY13" fmla="*/ 140494 h 342900"/>
              <a:gd name="connsiteX14" fmla="*/ 109538 w 1069182"/>
              <a:gd name="connsiteY14" fmla="*/ 150019 h 342900"/>
              <a:gd name="connsiteX15" fmla="*/ 173832 w 1069182"/>
              <a:gd name="connsiteY15" fmla="*/ 157163 h 342900"/>
              <a:gd name="connsiteX16" fmla="*/ 226219 w 1069182"/>
              <a:gd name="connsiteY16" fmla="*/ 154782 h 342900"/>
              <a:gd name="connsiteX17" fmla="*/ 292894 w 1069182"/>
              <a:gd name="connsiteY17" fmla="*/ 150019 h 342900"/>
              <a:gd name="connsiteX18" fmla="*/ 366713 w 1069182"/>
              <a:gd name="connsiteY18" fmla="*/ 140494 h 342900"/>
              <a:gd name="connsiteX19" fmla="*/ 492919 w 1069182"/>
              <a:gd name="connsiteY19" fmla="*/ 114300 h 342900"/>
              <a:gd name="connsiteX20" fmla="*/ 633413 w 1069182"/>
              <a:gd name="connsiteY20" fmla="*/ 73819 h 342900"/>
              <a:gd name="connsiteX21" fmla="*/ 742950 w 1069182"/>
              <a:gd name="connsiteY21" fmla="*/ 38100 h 342900"/>
              <a:gd name="connsiteX22" fmla="*/ 814388 w 1069182"/>
              <a:gd name="connsiteY22" fmla="*/ 9525 h 342900"/>
              <a:gd name="connsiteX23" fmla="*/ 854869 w 1069182"/>
              <a:gd name="connsiteY23" fmla="*/ 0 h 342900"/>
              <a:gd name="connsiteX24" fmla="*/ 885825 w 1069182"/>
              <a:gd name="connsiteY24" fmla="*/ 0 h 342900"/>
              <a:gd name="connsiteX25" fmla="*/ 926307 w 1069182"/>
              <a:gd name="connsiteY25" fmla="*/ 4763 h 342900"/>
              <a:gd name="connsiteX26" fmla="*/ 969169 w 1069182"/>
              <a:gd name="connsiteY26" fmla="*/ 19050 h 342900"/>
              <a:gd name="connsiteX27" fmla="*/ 1007269 w 1069182"/>
              <a:gd name="connsiteY27" fmla="*/ 40482 h 342900"/>
              <a:gd name="connsiteX28" fmla="*/ 1038225 w 1069182"/>
              <a:gd name="connsiteY28" fmla="*/ 61913 h 342900"/>
              <a:gd name="connsiteX29" fmla="*/ 1054894 w 1069182"/>
              <a:gd name="connsiteY29" fmla="*/ 80963 h 342900"/>
              <a:gd name="connsiteX30" fmla="*/ 1066800 w 1069182"/>
              <a:gd name="connsiteY30" fmla="*/ 102394 h 342900"/>
              <a:gd name="connsiteX31" fmla="*/ 1069182 w 1069182"/>
              <a:gd name="connsiteY31" fmla="*/ 119063 h 342900"/>
              <a:gd name="connsiteX32" fmla="*/ 1064419 w 1069182"/>
              <a:gd name="connsiteY32" fmla="*/ 140494 h 342900"/>
              <a:gd name="connsiteX33" fmla="*/ 1052513 w 1069182"/>
              <a:gd name="connsiteY33" fmla="*/ 159544 h 342900"/>
              <a:gd name="connsiteX34" fmla="*/ 981075 w 1069182"/>
              <a:gd name="connsiteY34" fmla="*/ 185738 h 342900"/>
              <a:gd name="connsiteX35" fmla="*/ 778669 w 1069182"/>
              <a:gd name="connsiteY35" fmla="*/ 23812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69182" h="342900">
                <a:moveTo>
                  <a:pt x="778669" y="238125"/>
                </a:moveTo>
                <a:lnTo>
                  <a:pt x="340519" y="342900"/>
                </a:lnTo>
                <a:lnTo>
                  <a:pt x="314325" y="338138"/>
                </a:lnTo>
                <a:lnTo>
                  <a:pt x="257175" y="321469"/>
                </a:lnTo>
                <a:lnTo>
                  <a:pt x="176213" y="288132"/>
                </a:lnTo>
                <a:lnTo>
                  <a:pt x="92869" y="242888"/>
                </a:lnTo>
                <a:lnTo>
                  <a:pt x="33338" y="202407"/>
                </a:lnTo>
                <a:lnTo>
                  <a:pt x="19050" y="190500"/>
                </a:lnTo>
                <a:lnTo>
                  <a:pt x="4763" y="166688"/>
                </a:lnTo>
                <a:lnTo>
                  <a:pt x="0" y="142875"/>
                </a:lnTo>
                <a:lnTo>
                  <a:pt x="2382" y="130969"/>
                </a:lnTo>
                <a:lnTo>
                  <a:pt x="19050" y="121444"/>
                </a:lnTo>
                <a:lnTo>
                  <a:pt x="42863" y="128588"/>
                </a:lnTo>
                <a:lnTo>
                  <a:pt x="69057" y="140494"/>
                </a:lnTo>
                <a:lnTo>
                  <a:pt x="109538" y="150019"/>
                </a:lnTo>
                <a:lnTo>
                  <a:pt x="173832" y="157163"/>
                </a:lnTo>
                <a:lnTo>
                  <a:pt x="226219" y="154782"/>
                </a:lnTo>
                <a:lnTo>
                  <a:pt x="292894" y="150019"/>
                </a:lnTo>
                <a:lnTo>
                  <a:pt x="366713" y="140494"/>
                </a:lnTo>
                <a:lnTo>
                  <a:pt x="492919" y="114300"/>
                </a:lnTo>
                <a:lnTo>
                  <a:pt x="633413" y="73819"/>
                </a:lnTo>
                <a:lnTo>
                  <a:pt x="742950" y="38100"/>
                </a:lnTo>
                <a:lnTo>
                  <a:pt x="814388" y="9525"/>
                </a:lnTo>
                <a:lnTo>
                  <a:pt x="854869" y="0"/>
                </a:lnTo>
                <a:lnTo>
                  <a:pt x="885825" y="0"/>
                </a:lnTo>
                <a:lnTo>
                  <a:pt x="926307" y="4763"/>
                </a:lnTo>
                <a:lnTo>
                  <a:pt x="969169" y="19050"/>
                </a:lnTo>
                <a:lnTo>
                  <a:pt x="1007269" y="40482"/>
                </a:lnTo>
                <a:lnTo>
                  <a:pt x="1038225" y="61913"/>
                </a:lnTo>
                <a:lnTo>
                  <a:pt x="1054894" y="80963"/>
                </a:lnTo>
                <a:lnTo>
                  <a:pt x="1066800" y="102394"/>
                </a:lnTo>
                <a:lnTo>
                  <a:pt x="1069182" y="119063"/>
                </a:lnTo>
                <a:lnTo>
                  <a:pt x="1064419" y="140494"/>
                </a:lnTo>
                <a:lnTo>
                  <a:pt x="1052513" y="159544"/>
                </a:lnTo>
                <a:lnTo>
                  <a:pt x="981075" y="185738"/>
                </a:lnTo>
                <a:lnTo>
                  <a:pt x="778669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B500A49-8F62-4355-96EC-E20806738E96}"/>
              </a:ext>
            </a:extLst>
          </p:cNvPr>
          <p:cNvSpPr/>
          <p:nvPr/>
        </p:nvSpPr>
        <p:spPr>
          <a:xfrm>
            <a:off x="4094163" y="3922713"/>
            <a:ext cx="1141412" cy="320675"/>
          </a:xfrm>
          <a:custGeom>
            <a:avLst/>
            <a:gdLst>
              <a:gd name="connsiteX0" fmla="*/ 807244 w 1140619"/>
              <a:gd name="connsiteY0" fmla="*/ 221457 h 319088"/>
              <a:gd name="connsiteX1" fmla="*/ 333375 w 1140619"/>
              <a:gd name="connsiteY1" fmla="*/ 319088 h 319088"/>
              <a:gd name="connsiteX2" fmla="*/ 316707 w 1140619"/>
              <a:gd name="connsiteY2" fmla="*/ 314325 h 319088"/>
              <a:gd name="connsiteX3" fmla="*/ 233363 w 1140619"/>
              <a:gd name="connsiteY3" fmla="*/ 283369 h 319088"/>
              <a:gd name="connsiteX4" fmla="*/ 140494 w 1140619"/>
              <a:gd name="connsiteY4" fmla="*/ 238125 h 319088"/>
              <a:gd name="connsiteX5" fmla="*/ 66675 w 1140619"/>
              <a:gd name="connsiteY5" fmla="*/ 200025 h 319088"/>
              <a:gd name="connsiteX6" fmla="*/ 19050 w 1140619"/>
              <a:gd name="connsiteY6" fmla="*/ 171450 h 319088"/>
              <a:gd name="connsiteX7" fmla="*/ 9525 w 1140619"/>
              <a:gd name="connsiteY7" fmla="*/ 161925 h 319088"/>
              <a:gd name="connsiteX8" fmla="*/ 0 w 1140619"/>
              <a:gd name="connsiteY8" fmla="*/ 140494 h 319088"/>
              <a:gd name="connsiteX9" fmla="*/ 0 w 1140619"/>
              <a:gd name="connsiteY9" fmla="*/ 119063 h 319088"/>
              <a:gd name="connsiteX10" fmla="*/ 4763 w 1140619"/>
              <a:gd name="connsiteY10" fmla="*/ 109538 h 319088"/>
              <a:gd name="connsiteX11" fmla="*/ 19050 w 1140619"/>
              <a:gd name="connsiteY11" fmla="*/ 102394 h 319088"/>
              <a:gd name="connsiteX12" fmla="*/ 33338 w 1140619"/>
              <a:gd name="connsiteY12" fmla="*/ 104775 h 319088"/>
              <a:gd name="connsiteX13" fmla="*/ 64294 w 1140619"/>
              <a:gd name="connsiteY13" fmla="*/ 116682 h 319088"/>
              <a:gd name="connsiteX14" fmla="*/ 111919 w 1140619"/>
              <a:gd name="connsiteY14" fmla="*/ 135732 h 319088"/>
              <a:gd name="connsiteX15" fmla="*/ 164307 w 1140619"/>
              <a:gd name="connsiteY15" fmla="*/ 150019 h 319088"/>
              <a:gd name="connsiteX16" fmla="*/ 211932 w 1140619"/>
              <a:gd name="connsiteY16" fmla="*/ 159544 h 319088"/>
              <a:gd name="connsiteX17" fmla="*/ 257175 w 1140619"/>
              <a:gd name="connsiteY17" fmla="*/ 161925 h 319088"/>
              <a:gd name="connsiteX18" fmla="*/ 302419 w 1140619"/>
              <a:gd name="connsiteY18" fmla="*/ 159544 h 319088"/>
              <a:gd name="connsiteX19" fmla="*/ 423863 w 1140619"/>
              <a:gd name="connsiteY19" fmla="*/ 138113 h 319088"/>
              <a:gd name="connsiteX20" fmla="*/ 657225 w 1140619"/>
              <a:gd name="connsiteY20" fmla="*/ 76200 h 319088"/>
              <a:gd name="connsiteX21" fmla="*/ 873919 w 1140619"/>
              <a:gd name="connsiteY21" fmla="*/ 11907 h 319088"/>
              <a:gd name="connsiteX22" fmla="*/ 907257 w 1140619"/>
              <a:gd name="connsiteY22" fmla="*/ 2382 h 319088"/>
              <a:gd name="connsiteX23" fmla="*/ 935832 w 1140619"/>
              <a:gd name="connsiteY23" fmla="*/ 0 h 319088"/>
              <a:gd name="connsiteX24" fmla="*/ 985838 w 1140619"/>
              <a:gd name="connsiteY24" fmla="*/ 7144 h 319088"/>
              <a:gd name="connsiteX25" fmla="*/ 1040607 w 1140619"/>
              <a:gd name="connsiteY25" fmla="*/ 21432 h 319088"/>
              <a:gd name="connsiteX26" fmla="*/ 1088232 w 1140619"/>
              <a:gd name="connsiteY26" fmla="*/ 38100 h 319088"/>
              <a:gd name="connsiteX27" fmla="*/ 1107282 w 1140619"/>
              <a:gd name="connsiteY27" fmla="*/ 50007 h 319088"/>
              <a:gd name="connsiteX28" fmla="*/ 1126332 w 1140619"/>
              <a:gd name="connsiteY28" fmla="*/ 66675 h 319088"/>
              <a:gd name="connsiteX29" fmla="*/ 1140619 w 1140619"/>
              <a:gd name="connsiteY29" fmla="*/ 97632 h 319088"/>
              <a:gd name="connsiteX30" fmla="*/ 1140619 w 1140619"/>
              <a:gd name="connsiteY30" fmla="*/ 119063 h 319088"/>
              <a:gd name="connsiteX31" fmla="*/ 1131094 w 1140619"/>
              <a:gd name="connsiteY31" fmla="*/ 138113 h 319088"/>
              <a:gd name="connsiteX32" fmla="*/ 1114425 w 1140619"/>
              <a:gd name="connsiteY32" fmla="*/ 154782 h 319088"/>
              <a:gd name="connsiteX33" fmla="*/ 1083469 w 1140619"/>
              <a:gd name="connsiteY33" fmla="*/ 171450 h 319088"/>
              <a:gd name="connsiteX34" fmla="*/ 1031082 w 1140619"/>
              <a:gd name="connsiteY34" fmla="*/ 185738 h 319088"/>
              <a:gd name="connsiteX35" fmla="*/ 807244 w 1140619"/>
              <a:gd name="connsiteY35" fmla="*/ 221457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40619" h="319088">
                <a:moveTo>
                  <a:pt x="807244" y="221457"/>
                </a:moveTo>
                <a:lnTo>
                  <a:pt x="333375" y="319088"/>
                </a:lnTo>
                <a:lnTo>
                  <a:pt x="316707" y="314325"/>
                </a:lnTo>
                <a:lnTo>
                  <a:pt x="233363" y="283369"/>
                </a:lnTo>
                <a:lnTo>
                  <a:pt x="140494" y="238125"/>
                </a:lnTo>
                <a:lnTo>
                  <a:pt x="66675" y="200025"/>
                </a:lnTo>
                <a:lnTo>
                  <a:pt x="19050" y="171450"/>
                </a:lnTo>
                <a:lnTo>
                  <a:pt x="9525" y="161925"/>
                </a:lnTo>
                <a:lnTo>
                  <a:pt x="0" y="140494"/>
                </a:lnTo>
                <a:lnTo>
                  <a:pt x="0" y="119063"/>
                </a:lnTo>
                <a:lnTo>
                  <a:pt x="4763" y="109538"/>
                </a:lnTo>
                <a:lnTo>
                  <a:pt x="19050" y="102394"/>
                </a:lnTo>
                <a:lnTo>
                  <a:pt x="33338" y="104775"/>
                </a:lnTo>
                <a:lnTo>
                  <a:pt x="64294" y="116682"/>
                </a:lnTo>
                <a:lnTo>
                  <a:pt x="111919" y="135732"/>
                </a:lnTo>
                <a:lnTo>
                  <a:pt x="164307" y="150019"/>
                </a:lnTo>
                <a:lnTo>
                  <a:pt x="211932" y="159544"/>
                </a:lnTo>
                <a:lnTo>
                  <a:pt x="257175" y="161925"/>
                </a:lnTo>
                <a:lnTo>
                  <a:pt x="302419" y="159544"/>
                </a:lnTo>
                <a:lnTo>
                  <a:pt x="423863" y="138113"/>
                </a:lnTo>
                <a:lnTo>
                  <a:pt x="657225" y="76200"/>
                </a:lnTo>
                <a:lnTo>
                  <a:pt x="873919" y="11907"/>
                </a:lnTo>
                <a:lnTo>
                  <a:pt x="907257" y="2382"/>
                </a:lnTo>
                <a:lnTo>
                  <a:pt x="935832" y="0"/>
                </a:lnTo>
                <a:lnTo>
                  <a:pt x="985838" y="7144"/>
                </a:lnTo>
                <a:lnTo>
                  <a:pt x="1040607" y="21432"/>
                </a:lnTo>
                <a:lnTo>
                  <a:pt x="1088232" y="38100"/>
                </a:lnTo>
                <a:lnTo>
                  <a:pt x="1107282" y="50007"/>
                </a:lnTo>
                <a:lnTo>
                  <a:pt x="1126332" y="66675"/>
                </a:lnTo>
                <a:lnTo>
                  <a:pt x="1140619" y="97632"/>
                </a:lnTo>
                <a:lnTo>
                  <a:pt x="1140619" y="119063"/>
                </a:lnTo>
                <a:lnTo>
                  <a:pt x="1131094" y="138113"/>
                </a:lnTo>
                <a:lnTo>
                  <a:pt x="1114425" y="154782"/>
                </a:lnTo>
                <a:lnTo>
                  <a:pt x="1083469" y="171450"/>
                </a:lnTo>
                <a:lnTo>
                  <a:pt x="1031082" y="185738"/>
                </a:lnTo>
                <a:lnTo>
                  <a:pt x="807244" y="2214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2047306-7AE6-41EB-B328-0AE59496DACE}"/>
              </a:ext>
            </a:extLst>
          </p:cNvPr>
          <p:cNvSpPr/>
          <p:nvPr/>
        </p:nvSpPr>
        <p:spPr>
          <a:xfrm>
            <a:off x="3922713" y="4722813"/>
            <a:ext cx="596900" cy="1063625"/>
          </a:xfrm>
          <a:custGeom>
            <a:avLst/>
            <a:gdLst>
              <a:gd name="connsiteX0" fmla="*/ 257175 w 595313"/>
              <a:gd name="connsiteY0" fmla="*/ 497682 h 1062038"/>
              <a:gd name="connsiteX1" fmla="*/ 200025 w 595313"/>
              <a:gd name="connsiteY1" fmla="*/ 297657 h 1062038"/>
              <a:gd name="connsiteX2" fmla="*/ 169069 w 595313"/>
              <a:gd name="connsiteY2" fmla="*/ 219075 h 1062038"/>
              <a:gd name="connsiteX3" fmla="*/ 150019 w 595313"/>
              <a:gd name="connsiteY3" fmla="*/ 190500 h 1062038"/>
              <a:gd name="connsiteX4" fmla="*/ 111919 w 595313"/>
              <a:gd name="connsiteY4" fmla="*/ 147638 h 1062038"/>
              <a:gd name="connsiteX5" fmla="*/ 45244 w 595313"/>
              <a:gd name="connsiteY5" fmla="*/ 88107 h 1062038"/>
              <a:gd name="connsiteX6" fmla="*/ 16669 w 595313"/>
              <a:gd name="connsiteY6" fmla="*/ 69057 h 1062038"/>
              <a:gd name="connsiteX7" fmla="*/ 2382 w 595313"/>
              <a:gd name="connsiteY7" fmla="*/ 52388 h 1062038"/>
              <a:gd name="connsiteX8" fmla="*/ 0 w 595313"/>
              <a:gd name="connsiteY8" fmla="*/ 28575 h 1062038"/>
              <a:gd name="connsiteX9" fmla="*/ 4763 w 595313"/>
              <a:gd name="connsiteY9" fmla="*/ 11907 h 1062038"/>
              <a:gd name="connsiteX10" fmla="*/ 21432 w 595313"/>
              <a:gd name="connsiteY10" fmla="*/ 0 h 1062038"/>
              <a:gd name="connsiteX11" fmla="*/ 54769 w 595313"/>
              <a:gd name="connsiteY11" fmla="*/ 4763 h 1062038"/>
              <a:gd name="connsiteX12" fmla="*/ 188119 w 595313"/>
              <a:gd name="connsiteY12" fmla="*/ 35719 h 1062038"/>
              <a:gd name="connsiteX13" fmla="*/ 276225 w 595313"/>
              <a:gd name="connsiteY13" fmla="*/ 54769 h 1062038"/>
              <a:gd name="connsiteX14" fmla="*/ 342900 w 595313"/>
              <a:gd name="connsiteY14" fmla="*/ 78582 h 1062038"/>
              <a:gd name="connsiteX15" fmla="*/ 357188 w 595313"/>
              <a:gd name="connsiteY15" fmla="*/ 183357 h 1062038"/>
              <a:gd name="connsiteX16" fmla="*/ 421482 w 595313"/>
              <a:gd name="connsiteY16" fmla="*/ 402432 h 1062038"/>
              <a:gd name="connsiteX17" fmla="*/ 452438 w 595313"/>
              <a:gd name="connsiteY17" fmla="*/ 509588 h 1062038"/>
              <a:gd name="connsiteX18" fmla="*/ 531019 w 595313"/>
              <a:gd name="connsiteY18" fmla="*/ 795338 h 1062038"/>
              <a:gd name="connsiteX19" fmla="*/ 595313 w 595313"/>
              <a:gd name="connsiteY19" fmla="*/ 897732 h 1062038"/>
              <a:gd name="connsiteX20" fmla="*/ 578644 w 595313"/>
              <a:gd name="connsiteY20" fmla="*/ 976313 h 1062038"/>
              <a:gd name="connsiteX21" fmla="*/ 564357 w 595313"/>
              <a:gd name="connsiteY21" fmla="*/ 1021557 h 1062038"/>
              <a:gd name="connsiteX22" fmla="*/ 550069 w 595313"/>
              <a:gd name="connsiteY22" fmla="*/ 1050132 h 1062038"/>
              <a:gd name="connsiteX23" fmla="*/ 533400 w 595313"/>
              <a:gd name="connsiteY23" fmla="*/ 1059657 h 1062038"/>
              <a:gd name="connsiteX24" fmla="*/ 504825 w 595313"/>
              <a:gd name="connsiteY24" fmla="*/ 1062038 h 1062038"/>
              <a:gd name="connsiteX25" fmla="*/ 473869 w 595313"/>
              <a:gd name="connsiteY25" fmla="*/ 1054894 h 1062038"/>
              <a:gd name="connsiteX26" fmla="*/ 450057 w 595313"/>
              <a:gd name="connsiteY26" fmla="*/ 1042988 h 1062038"/>
              <a:gd name="connsiteX27" fmla="*/ 416719 w 595313"/>
              <a:gd name="connsiteY27" fmla="*/ 1014413 h 1062038"/>
              <a:gd name="connsiteX28" fmla="*/ 395288 w 595313"/>
              <a:gd name="connsiteY28" fmla="*/ 992982 h 1062038"/>
              <a:gd name="connsiteX29" fmla="*/ 354807 w 595313"/>
              <a:gd name="connsiteY29" fmla="*/ 933450 h 1062038"/>
              <a:gd name="connsiteX30" fmla="*/ 319088 w 595313"/>
              <a:gd name="connsiteY30" fmla="*/ 854869 h 1062038"/>
              <a:gd name="connsiteX31" fmla="*/ 319088 w 595313"/>
              <a:gd name="connsiteY31" fmla="*/ 807244 h 1062038"/>
              <a:gd name="connsiteX32" fmla="*/ 309563 w 595313"/>
              <a:gd name="connsiteY32" fmla="*/ 716757 h 1062038"/>
              <a:gd name="connsiteX33" fmla="*/ 257175 w 595313"/>
              <a:gd name="connsiteY33" fmla="*/ 497682 h 106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5313" h="1062038">
                <a:moveTo>
                  <a:pt x="257175" y="497682"/>
                </a:moveTo>
                <a:lnTo>
                  <a:pt x="200025" y="297657"/>
                </a:lnTo>
                <a:lnTo>
                  <a:pt x="169069" y="219075"/>
                </a:lnTo>
                <a:lnTo>
                  <a:pt x="150019" y="190500"/>
                </a:lnTo>
                <a:lnTo>
                  <a:pt x="111919" y="147638"/>
                </a:lnTo>
                <a:lnTo>
                  <a:pt x="45244" y="88107"/>
                </a:lnTo>
                <a:lnTo>
                  <a:pt x="16669" y="69057"/>
                </a:lnTo>
                <a:lnTo>
                  <a:pt x="2382" y="52388"/>
                </a:lnTo>
                <a:lnTo>
                  <a:pt x="0" y="28575"/>
                </a:lnTo>
                <a:lnTo>
                  <a:pt x="4763" y="11907"/>
                </a:lnTo>
                <a:lnTo>
                  <a:pt x="21432" y="0"/>
                </a:lnTo>
                <a:lnTo>
                  <a:pt x="54769" y="4763"/>
                </a:lnTo>
                <a:lnTo>
                  <a:pt x="188119" y="35719"/>
                </a:lnTo>
                <a:lnTo>
                  <a:pt x="276225" y="54769"/>
                </a:lnTo>
                <a:lnTo>
                  <a:pt x="342900" y="78582"/>
                </a:lnTo>
                <a:lnTo>
                  <a:pt x="357188" y="183357"/>
                </a:lnTo>
                <a:lnTo>
                  <a:pt x="421482" y="402432"/>
                </a:lnTo>
                <a:lnTo>
                  <a:pt x="452438" y="509588"/>
                </a:lnTo>
                <a:lnTo>
                  <a:pt x="531019" y="795338"/>
                </a:lnTo>
                <a:lnTo>
                  <a:pt x="595313" y="897732"/>
                </a:lnTo>
                <a:lnTo>
                  <a:pt x="578644" y="976313"/>
                </a:lnTo>
                <a:lnTo>
                  <a:pt x="564357" y="1021557"/>
                </a:lnTo>
                <a:lnTo>
                  <a:pt x="550069" y="1050132"/>
                </a:lnTo>
                <a:lnTo>
                  <a:pt x="533400" y="1059657"/>
                </a:lnTo>
                <a:lnTo>
                  <a:pt x="504825" y="1062038"/>
                </a:lnTo>
                <a:lnTo>
                  <a:pt x="473869" y="1054894"/>
                </a:lnTo>
                <a:lnTo>
                  <a:pt x="450057" y="1042988"/>
                </a:lnTo>
                <a:lnTo>
                  <a:pt x="416719" y="1014413"/>
                </a:lnTo>
                <a:lnTo>
                  <a:pt x="395288" y="992982"/>
                </a:lnTo>
                <a:lnTo>
                  <a:pt x="354807" y="933450"/>
                </a:lnTo>
                <a:lnTo>
                  <a:pt x="319088" y="854869"/>
                </a:lnTo>
                <a:lnTo>
                  <a:pt x="319088" y="807244"/>
                </a:lnTo>
                <a:lnTo>
                  <a:pt x="309563" y="716757"/>
                </a:lnTo>
                <a:lnTo>
                  <a:pt x="257175" y="4976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F6262B1-88B7-4DAB-9132-889695F8CC33}"/>
              </a:ext>
            </a:extLst>
          </p:cNvPr>
          <p:cNvSpPr/>
          <p:nvPr/>
        </p:nvSpPr>
        <p:spPr>
          <a:xfrm>
            <a:off x="5568950" y="1919287"/>
            <a:ext cx="2566988" cy="495300"/>
          </a:xfrm>
          <a:custGeom>
            <a:avLst/>
            <a:gdLst>
              <a:gd name="connsiteX0" fmla="*/ 1297781 w 2566988"/>
              <a:gd name="connsiteY0" fmla="*/ 300037 h 495300"/>
              <a:gd name="connsiteX1" fmla="*/ 1007269 w 2566988"/>
              <a:gd name="connsiteY1" fmla="*/ 338137 h 495300"/>
              <a:gd name="connsiteX2" fmla="*/ 802481 w 2566988"/>
              <a:gd name="connsiteY2" fmla="*/ 378619 h 495300"/>
              <a:gd name="connsiteX3" fmla="*/ 602456 w 2566988"/>
              <a:gd name="connsiteY3" fmla="*/ 419100 h 495300"/>
              <a:gd name="connsiteX4" fmla="*/ 492919 w 2566988"/>
              <a:gd name="connsiteY4" fmla="*/ 447675 h 495300"/>
              <a:gd name="connsiteX5" fmla="*/ 352425 w 2566988"/>
              <a:gd name="connsiteY5" fmla="*/ 495300 h 495300"/>
              <a:gd name="connsiteX6" fmla="*/ 338138 w 2566988"/>
              <a:gd name="connsiteY6" fmla="*/ 490537 h 495300"/>
              <a:gd name="connsiteX7" fmla="*/ 290513 w 2566988"/>
              <a:gd name="connsiteY7" fmla="*/ 469106 h 495300"/>
              <a:gd name="connsiteX8" fmla="*/ 247650 w 2566988"/>
              <a:gd name="connsiteY8" fmla="*/ 445294 h 495300"/>
              <a:gd name="connsiteX9" fmla="*/ 190500 w 2566988"/>
              <a:gd name="connsiteY9" fmla="*/ 411956 h 495300"/>
              <a:gd name="connsiteX10" fmla="*/ 140494 w 2566988"/>
              <a:gd name="connsiteY10" fmla="*/ 376237 h 495300"/>
              <a:gd name="connsiteX11" fmla="*/ 97631 w 2566988"/>
              <a:gd name="connsiteY11" fmla="*/ 335756 h 495300"/>
              <a:gd name="connsiteX12" fmla="*/ 64294 w 2566988"/>
              <a:gd name="connsiteY12" fmla="*/ 302419 h 495300"/>
              <a:gd name="connsiteX13" fmla="*/ 30956 w 2566988"/>
              <a:gd name="connsiteY13" fmla="*/ 261937 h 495300"/>
              <a:gd name="connsiteX14" fmla="*/ 7144 w 2566988"/>
              <a:gd name="connsiteY14" fmla="*/ 221456 h 495300"/>
              <a:gd name="connsiteX15" fmla="*/ 0 w 2566988"/>
              <a:gd name="connsiteY15" fmla="*/ 192881 h 495300"/>
              <a:gd name="connsiteX16" fmla="*/ 0 w 2566988"/>
              <a:gd name="connsiteY16" fmla="*/ 178594 h 495300"/>
              <a:gd name="connsiteX17" fmla="*/ 2381 w 2566988"/>
              <a:gd name="connsiteY17" fmla="*/ 169069 h 495300"/>
              <a:gd name="connsiteX18" fmla="*/ 16669 w 2566988"/>
              <a:gd name="connsiteY18" fmla="*/ 164306 h 495300"/>
              <a:gd name="connsiteX19" fmla="*/ 30956 w 2566988"/>
              <a:gd name="connsiteY19" fmla="*/ 166687 h 495300"/>
              <a:gd name="connsiteX20" fmla="*/ 54769 w 2566988"/>
              <a:gd name="connsiteY20" fmla="*/ 178594 h 495300"/>
              <a:gd name="connsiteX21" fmla="*/ 85725 w 2566988"/>
              <a:gd name="connsiteY21" fmla="*/ 204787 h 495300"/>
              <a:gd name="connsiteX22" fmla="*/ 123825 w 2566988"/>
              <a:gd name="connsiteY22" fmla="*/ 233362 h 495300"/>
              <a:gd name="connsiteX23" fmla="*/ 152400 w 2566988"/>
              <a:gd name="connsiteY23" fmla="*/ 252412 h 495300"/>
              <a:gd name="connsiteX24" fmla="*/ 195263 w 2566988"/>
              <a:gd name="connsiteY24" fmla="*/ 273844 h 495300"/>
              <a:gd name="connsiteX25" fmla="*/ 235744 w 2566988"/>
              <a:gd name="connsiteY25" fmla="*/ 283369 h 495300"/>
              <a:gd name="connsiteX26" fmla="*/ 266700 w 2566988"/>
              <a:gd name="connsiteY26" fmla="*/ 288131 h 495300"/>
              <a:gd name="connsiteX27" fmla="*/ 304800 w 2566988"/>
              <a:gd name="connsiteY27" fmla="*/ 290512 h 495300"/>
              <a:gd name="connsiteX28" fmla="*/ 359569 w 2566988"/>
              <a:gd name="connsiteY28" fmla="*/ 288131 h 495300"/>
              <a:gd name="connsiteX29" fmla="*/ 419100 w 2566988"/>
              <a:gd name="connsiteY29" fmla="*/ 280987 h 495300"/>
              <a:gd name="connsiteX30" fmla="*/ 776288 w 2566988"/>
              <a:gd name="connsiteY30" fmla="*/ 223837 h 495300"/>
              <a:gd name="connsiteX31" fmla="*/ 985838 w 2566988"/>
              <a:gd name="connsiteY31" fmla="*/ 180975 h 495300"/>
              <a:gd name="connsiteX32" fmla="*/ 1147763 w 2566988"/>
              <a:gd name="connsiteY32" fmla="*/ 161925 h 495300"/>
              <a:gd name="connsiteX33" fmla="*/ 1283494 w 2566988"/>
              <a:gd name="connsiteY33" fmla="*/ 145256 h 495300"/>
              <a:gd name="connsiteX34" fmla="*/ 1659731 w 2566988"/>
              <a:gd name="connsiteY34" fmla="*/ 111919 h 495300"/>
              <a:gd name="connsiteX35" fmla="*/ 1864519 w 2566988"/>
              <a:gd name="connsiteY35" fmla="*/ 92869 h 495300"/>
              <a:gd name="connsiteX36" fmla="*/ 2107406 w 2566988"/>
              <a:gd name="connsiteY36" fmla="*/ 47625 h 495300"/>
              <a:gd name="connsiteX37" fmla="*/ 2140744 w 2566988"/>
              <a:gd name="connsiteY37" fmla="*/ 33337 h 495300"/>
              <a:gd name="connsiteX38" fmla="*/ 2185988 w 2566988"/>
              <a:gd name="connsiteY38" fmla="*/ 0 h 495300"/>
              <a:gd name="connsiteX39" fmla="*/ 2212181 w 2566988"/>
              <a:gd name="connsiteY39" fmla="*/ 0 h 495300"/>
              <a:gd name="connsiteX40" fmla="*/ 2281238 w 2566988"/>
              <a:gd name="connsiteY40" fmla="*/ 9525 h 495300"/>
              <a:gd name="connsiteX41" fmla="*/ 2338388 w 2566988"/>
              <a:gd name="connsiteY41" fmla="*/ 26194 h 495300"/>
              <a:gd name="connsiteX42" fmla="*/ 2402681 w 2566988"/>
              <a:gd name="connsiteY42" fmla="*/ 47625 h 495300"/>
              <a:gd name="connsiteX43" fmla="*/ 2466975 w 2566988"/>
              <a:gd name="connsiteY43" fmla="*/ 76200 h 495300"/>
              <a:gd name="connsiteX44" fmla="*/ 2516981 w 2566988"/>
              <a:gd name="connsiteY44" fmla="*/ 100012 h 495300"/>
              <a:gd name="connsiteX45" fmla="*/ 2550319 w 2566988"/>
              <a:gd name="connsiteY45" fmla="*/ 121444 h 495300"/>
              <a:gd name="connsiteX46" fmla="*/ 2559844 w 2566988"/>
              <a:gd name="connsiteY46" fmla="*/ 138112 h 495300"/>
              <a:gd name="connsiteX47" fmla="*/ 2566988 w 2566988"/>
              <a:gd name="connsiteY47" fmla="*/ 161925 h 495300"/>
              <a:gd name="connsiteX48" fmla="*/ 2564606 w 2566988"/>
              <a:gd name="connsiteY48" fmla="*/ 188119 h 495300"/>
              <a:gd name="connsiteX49" fmla="*/ 2547938 w 2566988"/>
              <a:gd name="connsiteY49" fmla="*/ 204787 h 495300"/>
              <a:gd name="connsiteX50" fmla="*/ 2519363 w 2566988"/>
              <a:gd name="connsiteY50" fmla="*/ 221456 h 495300"/>
              <a:gd name="connsiteX51" fmla="*/ 2457450 w 2566988"/>
              <a:gd name="connsiteY51" fmla="*/ 245269 h 495300"/>
              <a:gd name="connsiteX52" fmla="*/ 2374106 w 2566988"/>
              <a:gd name="connsiteY52" fmla="*/ 240506 h 495300"/>
              <a:gd name="connsiteX53" fmla="*/ 2185988 w 2566988"/>
              <a:gd name="connsiteY53" fmla="*/ 233362 h 495300"/>
              <a:gd name="connsiteX54" fmla="*/ 1981200 w 2566988"/>
              <a:gd name="connsiteY54" fmla="*/ 238125 h 495300"/>
              <a:gd name="connsiteX55" fmla="*/ 1826419 w 2566988"/>
              <a:gd name="connsiteY55" fmla="*/ 245269 h 495300"/>
              <a:gd name="connsiteX56" fmla="*/ 1628775 w 2566988"/>
              <a:gd name="connsiteY56" fmla="*/ 269081 h 495300"/>
              <a:gd name="connsiteX57" fmla="*/ 1297781 w 2566988"/>
              <a:gd name="connsiteY57" fmla="*/ 300037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566988" h="495300">
                <a:moveTo>
                  <a:pt x="1297781" y="300037"/>
                </a:moveTo>
                <a:lnTo>
                  <a:pt x="1007269" y="338137"/>
                </a:lnTo>
                <a:lnTo>
                  <a:pt x="802481" y="378619"/>
                </a:lnTo>
                <a:lnTo>
                  <a:pt x="602456" y="419100"/>
                </a:lnTo>
                <a:lnTo>
                  <a:pt x="492919" y="447675"/>
                </a:lnTo>
                <a:lnTo>
                  <a:pt x="352425" y="495300"/>
                </a:lnTo>
                <a:lnTo>
                  <a:pt x="338138" y="490537"/>
                </a:lnTo>
                <a:lnTo>
                  <a:pt x="290513" y="469106"/>
                </a:lnTo>
                <a:lnTo>
                  <a:pt x="247650" y="445294"/>
                </a:lnTo>
                <a:lnTo>
                  <a:pt x="190500" y="411956"/>
                </a:lnTo>
                <a:lnTo>
                  <a:pt x="140494" y="376237"/>
                </a:lnTo>
                <a:lnTo>
                  <a:pt x="97631" y="335756"/>
                </a:lnTo>
                <a:lnTo>
                  <a:pt x="64294" y="302419"/>
                </a:lnTo>
                <a:lnTo>
                  <a:pt x="30956" y="261937"/>
                </a:lnTo>
                <a:lnTo>
                  <a:pt x="7144" y="221456"/>
                </a:lnTo>
                <a:lnTo>
                  <a:pt x="0" y="192881"/>
                </a:lnTo>
                <a:lnTo>
                  <a:pt x="0" y="178594"/>
                </a:lnTo>
                <a:lnTo>
                  <a:pt x="2381" y="169069"/>
                </a:lnTo>
                <a:lnTo>
                  <a:pt x="16669" y="164306"/>
                </a:lnTo>
                <a:lnTo>
                  <a:pt x="30956" y="166687"/>
                </a:lnTo>
                <a:lnTo>
                  <a:pt x="54769" y="178594"/>
                </a:lnTo>
                <a:lnTo>
                  <a:pt x="85725" y="204787"/>
                </a:lnTo>
                <a:lnTo>
                  <a:pt x="123825" y="233362"/>
                </a:lnTo>
                <a:lnTo>
                  <a:pt x="152400" y="252412"/>
                </a:lnTo>
                <a:lnTo>
                  <a:pt x="195263" y="273844"/>
                </a:lnTo>
                <a:lnTo>
                  <a:pt x="235744" y="283369"/>
                </a:lnTo>
                <a:lnTo>
                  <a:pt x="266700" y="288131"/>
                </a:lnTo>
                <a:lnTo>
                  <a:pt x="304800" y="290512"/>
                </a:lnTo>
                <a:lnTo>
                  <a:pt x="359569" y="288131"/>
                </a:lnTo>
                <a:lnTo>
                  <a:pt x="419100" y="280987"/>
                </a:lnTo>
                <a:lnTo>
                  <a:pt x="776288" y="223837"/>
                </a:lnTo>
                <a:lnTo>
                  <a:pt x="985838" y="180975"/>
                </a:lnTo>
                <a:lnTo>
                  <a:pt x="1147763" y="161925"/>
                </a:lnTo>
                <a:lnTo>
                  <a:pt x="1283494" y="145256"/>
                </a:lnTo>
                <a:lnTo>
                  <a:pt x="1659731" y="111919"/>
                </a:lnTo>
                <a:lnTo>
                  <a:pt x="1864519" y="92869"/>
                </a:lnTo>
                <a:lnTo>
                  <a:pt x="2107406" y="47625"/>
                </a:lnTo>
                <a:lnTo>
                  <a:pt x="2140744" y="33337"/>
                </a:lnTo>
                <a:lnTo>
                  <a:pt x="2185988" y="0"/>
                </a:lnTo>
                <a:lnTo>
                  <a:pt x="2212181" y="0"/>
                </a:lnTo>
                <a:lnTo>
                  <a:pt x="2281238" y="9525"/>
                </a:lnTo>
                <a:lnTo>
                  <a:pt x="2338388" y="26194"/>
                </a:lnTo>
                <a:lnTo>
                  <a:pt x="2402681" y="47625"/>
                </a:lnTo>
                <a:lnTo>
                  <a:pt x="2466975" y="76200"/>
                </a:lnTo>
                <a:lnTo>
                  <a:pt x="2516981" y="100012"/>
                </a:lnTo>
                <a:lnTo>
                  <a:pt x="2550319" y="121444"/>
                </a:lnTo>
                <a:lnTo>
                  <a:pt x="2559844" y="138112"/>
                </a:lnTo>
                <a:lnTo>
                  <a:pt x="2566988" y="161925"/>
                </a:lnTo>
                <a:lnTo>
                  <a:pt x="2564606" y="188119"/>
                </a:lnTo>
                <a:lnTo>
                  <a:pt x="2547938" y="204787"/>
                </a:lnTo>
                <a:lnTo>
                  <a:pt x="2519363" y="221456"/>
                </a:lnTo>
                <a:lnTo>
                  <a:pt x="2457450" y="245269"/>
                </a:lnTo>
                <a:lnTo>
                  <a:pt x="2374106" y="240506"/>
                </a:lnTo>
                <a:lnTo>
                  <a:pt x="2185988" y="233362"/>
                </a:lnTo>
                <a:lnTo>
                  <a:pt x="1981200" y="238125"/>
                </a:lnTo>
                <a:lnTo>
                  <a:pt x="1826419" y="245269"/>
                </a:lnTo>
                <a:lnTo>
                  <a:pt x="1628775" y="269081"/>
                </a:lnTo>
                <a:lnTo>
                  <a:pt x="1297781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6F3DF13-DE96-4861-A584-F51E645C1C09}"/>
              </a:ext>
            </a:extLst>
          </p:cNvPr>
          <p:cNvSpPr/>
          <p:nvPr/>
        </p:nvSpPr>
        <p:spPr>
          <a:xfrm>
            <a:off x="6148388" y="4443413"/>
            <a:ext cx="1479550" cy="393700"/>
          </a:xfrm>
          <a:custGeom>
            <a:avLst/>
            <a:gdLst>
              <a:gd name="connsiteX0" fmla="*/ 842962 w 1478756"/>
              <a:gd name="connsiteY0" fmla="*/ 238125 h 392906"/>
              <a:gd name="connsiteX1" fmla="*/ 550068 w 1478756"/>
              <a:gd name="connsiteY1" fmla="*/ 319087 h 392906"/>
              <a:gd name="connsiteX2" fmla="*/ 340518 w 1478756"/>
              <a:gd name="connsiteY2" fmla="*/ 376237 h 392906"/>
              <a:gd name="connsiteX3" fmla="*/ 273843 w 1478756"/>
              <a:gd name="connsiteY3" fmla="*/ 390525 h 392906"/>
              <a:gd name="connsiteX4" fmla="*/ 250031 w 1478756"/>
              <a:gd name="connsiteY4" fmla="*/ 392906 h 392906"/>
              <a:gd name="connsiteX5" fmla="*/ 202406 w 1478756"/>
              <a:gd name="connsiteY5" fmla="*/ 392906 h 392906"/>
              <a:gd name="connsiteX6" fmla="*/ 166687 w 1478756"/>
              <a:gd name="connsiteY6" fmla="*/ 385762 h 392906"/>
              <a:gd name="connsiteX7" fmla="*/ 121443 w 1478756"/>
              <a:gd name="connsiteY7" fmla="*/ 371475 h 392906"/>
              <a:gd name="connsiteX8" fmla="*/ 78581 w 1478756"/>
              <a:gd name="connsiteY8" fmla="*/ 347662 h 392906"/>
              <a:gd name="connsiteX9" fmla="*/ 52387 w 1478756"/>
              <a:gd name="connsiteY9" fmla="*/ 328612 h 392906"/>
              <a:gd name="connsiteX10" fmla="*/ 21431 w 1478756"/>
              <a:gd name="connsiteY10" fmla="*/ 300037 h 392906"/>
              <a:gd name="connsiteX11" fmla="*/ 9525 w 1478756"/>
              <a:gd name="connsiteY11" fmla="*/ 285750 h 392906"/>
              <a:gd name="connsiteX12" fmla="*/ 0 w 1478756"/>
              <a:gd name="connsiteY12" fmla="*/ 271462 h 392906"/>
              <a:gd name="connsiteX13" fmla="*/ 0 w 1478756"/>
              <a:gd name="connsiteY13" fmla="*/ 257175 h 392906"/>
              <a:gd name="connsiteX14" fmla="*/ 2381 w 1478756"/>
              <a:gd name="connsiteY14" fmla="*/ 240506 h 392906"/>
              <a:gd name="connsiteX15" fmla="*/ 7143 w 1478756"/>
              <a:gd name="connsiteY15" fmla="*/ 226218 h 392906"/>
              <a:gd name="connsiteX16" fmla="*/ 19050 w 1478756"/>
              <a:gd name="connsiteY16" fmla="*/ 216693 h 392906"/>
              <a:gd name="connsiteX17" fmla="*/ 42862 w 1478756"/>
              <a:gd name="connsiteY17" fmla="*/ 209550 h 392906"/>
              <a:gd name="connsiteX18" fmla="*/ 61912 w 1478756"/>
              <a:gd name="connsiteY18" fmla="*/ 216693 h 392906"/>
              <a:gd name="connsiteX19" fmla="*/ 107156 w 1478756"/>
              <a:gd name="connsiteY19" fmla="*/ 230981 h 392906"/>
              <a:gd name="connsiteX20" fmla="*/ 150018 w 1478756"/>
              <a:gd name="connsiteY20" fmla="*/ 238125 h 392906"/>
              <a:gd name="connsiteX21" fmla="*/ 202406 w 1478756"/>
              <a:gd name="connsiteY21" fmla="*/ 240506 h 392906"/>
              <a:gd name="connsiteX22" fmla="*/ 290512 w 1478756"/>
              <a:gd name="connsiteY22" fmla="*/ 233362 h 392906"/>
              <a:gd name="connsiteX23" fmla="*/ 457200 w 1478756"/>
              <a:gd name="connsiteY23" fmla="*/ 202406 h 392906"/>
              <a:gd name="connsiteX24" fmla="*/ 688181 w 1478756"/>
              <a:gd name="connsiteY24" fmla="*/ 142875 h 392906"/>
              <a:gd name="connsiteX25" fmla="*/ 857250 w 1478756"/>
              <a:gd name="connsiteY25" fmla="*/ 100012 h 392906"/>
              <a:gd name="connsiteX26" fmla="*/ 935831 w 1478756"/>
              <a:gd name="connsiteY26" fmla="*/ 80962 h 392906"/>
              <a:gd name="connsiteX27" fmla="*/ 978693 w 1478756"/>
              <a:gd name="connsiteY27" fmla="*/ 66675 h 392906"/>
              <a:gd name="connsiteX28" fmla="*/ 1031081 w 1478756"/>
              <a:gd name="connsiteY28" fmla="*/ 40481 h 392906"/>
              <a:gd name="connsiteX29" fmla="*/ 1069181 w 1478756"/>
              <a:gd name="connsiteY29" fmla="*/ 16668 h 392906"/>
              <a:gd name="connsiteX30" fmla="*/ 1095375 w 1478756"/>
              <a:gd name="connsiteY30" fmla="*/ 2381 h 392906"/>
              <a:gd name="connsiteX31" fmla="*/ 1119187 w 1478756"/>
              <a:gd name="connsiteY31" fmla="*/ 0 h 392906"/>
              <a:gd name="connsiteX32" fmla="*/ 1164431 w 1478756"/>
              <a:gd name="connsiteY32" fmla="*/ 7143 h 392906"/>
              <a:gd name="connsiteX33" fmla="*/ 1200150 w 1478756"/>
              <a:gd name="connsiteY33" fmla="*/ 16668 h 392906"/>
              <a:gd name="connsiteX34" fmla="*/ 1259681 w 1478756"/>
              <a:gd name="connsiteY34" fmla="*/ 42862 h 392906"/>
              <a:gd name="connsiteX35" fmla="*/ 1340643 w 1478756"/>
              <a:gd name="connsiteY35" fmla="*/ 83343 h 392906"/>
              <a:gd name="connsiteX36" fmla="*/ 1400175 w 1478756"/>
              <a:gd name="connsiteY36" fmla="*/ 114300 h 392906"/>
              <a:gd name="connsiteX37" fmla="*/ 1435893 w 1478756"/>
              <a:gd name="connsiteY37" fmla="*/ 138112 h 392906"/>
              <a:gd name="connsiteX38" fmla="*/ 1459706 w 1478756"/>
              <a:gd name="connsiteY38" fmla="*/ 159543 h 392906"/>
              <a:gd name="connsiteX39" fmla="*/ 1471612 w 1478756"/>
              <a:gd name="connsiteY39" fmla="*/ 173831 h 392906"/>
              <a:gd name="connsiteX40" fmla="*/ 1478756 w 1478756"/>
              <a:gd name="connsiteY40" fmla="*/ 190500 h 392906"/>
              <a:gd name="connsiteX41" fmla="*/ 1476375 w 1478756"/>
              <a:gd name="connsiteY41" fmla="*/ 204787 h 392906"/>
              <a:gd name="connsiteX42" fmla="*/ 1462087 w 1478756"/>
              <a:gd name="connsiteY42" fmla="*/ 216693 h 392906"/>
              <a:gd name="connsiteX43" fmla="*/ 1433512 w 1478756"/>
              <a:gd name="connsiteY43" fmla="*/ 238125 h 392906"/>
              <a:gd name="connsiteX44" fmla="*/ 1400175 w 1478756"/>
              <a:gd name="connsiteY44" fmla="*/ 273843 h 392906"/>
              <a:gd name="connsiteX45" fmla="*/ 1081087 w 1478756"/>
              <a:gd name="connsiteY45" fmla="*/ 202406 h 392906"/>
              <a:gd name="connsiteX46" fmla="*/ 1031081 w 1478756"/>
              <a:gd name="connsiteY46" fmla="*/ 190500 h 392906"/>
              <a:gd name="connsiteX47" fmla="*/ 1004887 w 1478756"/>
              <a:gd name="connsiteY47" fmla="*/ 192881 h 392906"/>
              <a:gd name="connsiteX48" fmla="*/ 842962 w 1478756"/>
              <a:gd name="connsiteY48" fmla="*/ 238125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78756" h="392906">
                <a:moveTo>
                  <a:pt x="842962" y="238125"/>
                </a:moveTo>
                <a:lnTo>
                  <a:pt x="550068" y="319087"/>
                </a:lnTo>
                <a:lnTo>
                  <a:pt x="340518" y="376237"/>
                </a:lnTo>
                <a:lnTo>
                  <a:pt x="273843" y="390525"/>
                </a:lnTo>
                <a:lnTo>
                  <a:pt x="250031" y="392906"/>
                </a:lnTo>
                <a:lnTo>
                  <a:pt x="202406" y="392906"/>
                </a:lnTo>
                <a:lnTo>
                  <a:pt x="166687" y="385762"/>
                </a:lnTo>
                <a:lnTo>
                  <a:pt x="121443" y="371475"/>
                </a:lnTo>
                <a:lnTo>
                  <a:pt x="78581" y="347662"/>
                </a:lnTo>
                <a:lnTo>
                  <a:pt x="52387" y="328612"/>
                </a:lnTo>
                <a:lnTo>
                  <a:pt x="21431" y="300037"/>
                </a:lnTo>
                <a:lnTo>
                  <a:pt x="9525" y="285750"/>
                </a:lnTo>
                <a:lnTo>
                  <a:pt x="0" y="271462"/>
                </a:lnTo>
                <a:lnTo>
                  <a:pt x="0" y="257175"/>
                </a:lnTo>
                <a:lnTo>
                  <a:pt x="2381" y="240506"/>
                </a:lnTo>
                <a:lnTo>
                  <a:pt x="7143" y="226218"/>
                </a:lnTo>
                <a:lnTo>
                  <a:pt x="19050" y="216693"/>
                </a:lnTo>
                <a:lnTo>
                  <a:pt x="42862" y="209550"/>
                </a:lnTo>
                <a:lnTo>
                  <a:pt x="61912" y="216693"/>
                </a:lnTo>
                <a:lnTo>
                  <a:pt x="107156" y="230981"/>
                </a:lnTo>
                <a:lnTo>
                  <a:pt x="150018" y="238125"/>
                </a:lnTo>
                <a:lnTo>
                  <a:pt x="202406" y="240506"/>
                </a:lnTo>
                <a:lnTo>
                  <a:pt x="290512" y="233362"/>
                </a:lnTo>
                <a:lnTo>
                  <a:pt x="457200" y="202406"/>
                </a:lnTo>
                <a:lnTo>
                  <a:pt x="688181" y="142875"/>
                </a:lnTo>
                <a:lnTo>
                  <a:pt x="857250" y="100012"/>
                </a:lnTo>
                <a:lnTo>
                  <a:pt x="935831" y="80962"/>
                </a:lnTo>
                <a:lnTo>
                  <a:pt x="978693" y="66675"/>
                </a:lnTo>
                <a:lnTo>
                  <a:pt x="1031081" y="40481"/>
                </a:lnTo>
                <a:lnTo>
                  <a:pt x="1069181" y="16668"/>
                </a:lnTo>
                <a:lnTo>
                  <a:pt x="1095375" y="2381"/>
                </a:lnTo>
                <a:lnTo>
                  <a:pt x="1119187" y="0"/>
                </a:lnTo>
                <a:lnTo>
                  <a:pt x="1164431" y="7143"/>
                </a:lnTo>
                <a:lnTo>
                  <a:pt x="1200150" y="16668"/>
                </a:lnTo>
                <a:lnTo>
                  <a:pt x="1259681" y="42862"/>
                </a:lnTo>
                <a:lnTo>
                  <a:pt x="1340643" y="83343"/>
                </a:lnTo>
                <a:lnTo>
                  <a:pt x="1400175" y="114300"/>
                </a:lnTo>
                <a:lnTo>
                  <a:pt x="1435893" y="138112"/>
                </a:lnTo>
                <a:lnTo>
                  <a:pt x="1459706" y="159543"/>
                </a:lnTo>
                <a:lnTo>
                  <a:pt x="1471612" y="173831"/>
                </a:lnTo>
                <a:lnTo>
                  <a:pt x="1478756" y="190500"/>
                </a:lnTo>
                <a:lnTo>
                  <a:pt x="1476375" y="204787"/>
                </a:lnTo>
                <a:lnTo>
                  <a:pt x="1462087" y="216693"/>
                </a:lnTo>
                <a:lnTo>
                  <a:pt x="1433512" y="238125"/>
                </a:lnTo>
                <a:lnTo>
                  <a:pt x="1400175" y="273843"/>
                </a:lnTo>
                <a:lnTo>
                  <a:pt x="1081087" y="202406"/>
                </a:lnTo>
                <a:lnTo>
                  <a:pt x="1031081" y="190500"/>
                </a:lnTo>
                <a:lnTo>
                  <a:pt x="1004887" y="192881"/>
                </a:lnTo>
                <a:lnTo>
                  <a:pt x="842962" y="2381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E03A0EE-A016-4847-8915-3B30C67FDB10}"/>
              </a:ext>
            </a:extLst>
          </p:cNvPr>
          <p:cNvSpPr/>
          <p:nvPr/>
        </p:nvSpPr>
        <p:spPr>
          <a:xfrm>
            <a:off x="4125913" y="4541837"/>
            <a:ext cx="1371600" cy="1035050"/>
          </a:xfrm>
          <a:custGeom>
            <a:avLst/>
            <a:gdLst>
              <a:gd name="connsiteX0" fmla="*/ 585787 w 1371600"/>
              <a:gd name="connsiteY0" fmla="*/ 292894 h 1033463"/>
              <a:gd name="connsiteX1" fmla="*/ 95250 w 1371600"/>
              <a:gd name="connsiteY1" fmla="*/ 411957 h 1033463"/>
              <a:gd name="connsiteX2" fmla="*/ 0 w 1371600"/>
              <a:gd name="connsiteY2" fmla="*/ 238125 h 1033463"/>
              <a:gd name="connsiteX3" fmla="*/ 150018 w 1371600"/>
              <a:gd name="connsiteY3" fmla="*/ 238125 h 1033463"/>
              <a:gd name="connsiteX4" fmla="*/ 240506 w 1371600"/>
              <a:gd name="connsiteY4" fmla="*/ 228600 h 1033463"/>
              <a:gd name="connsiteX5" fmla="*/ 350043 w 1371600"/>
              <a:gd name="connsiteY5" fmla="*/ 209550 h 1033463"/>
              <a:gd name="connsiteX6" fmla="*/ 504825 w 1371600"/>
              <a:gd name="connsiteY6" fmla="*/ 173832 h 1033463"/>
              <a:gd name="connsiteX7" fmla="*/ 690562 w 1371600"/>
              <a:gd name="connsiteY7" fmla="*/ 123825 h 1033463"/>
              <a:gd name="connsiteX8" fmla="*/ 857250 w 1371600"/>
              <a:gd name="connsiteY8" fmla="*/ 71438 h 1033463"/>
              <a:gd name="connsiteX9" fmla="*/ 988218 w 1371600"/>
              <a:gd name="connsiteY9" fmla="*/ 28575 h 1033463"/>
              <a:gd name="connsiteX10" fmla="*/ 1014412 w 1371600"/>
              <a:gd name="connsiteY10" fmla="*/ 11907 h 1033463"/>
              <a:gd name="connsiteX11" fmla="*/ 1035843 w 1371600"/>
              <a:gd name="connsiteY11" fmla="*/ 2382 h 1033463"/>
              <a:gd name="connsiteX12" fmla="*/ 1062037 w 1371600"/>
              <a:gd name="connsiteY12" fmla="*/ 0 h 1033463"/>
              <a:gd name="connsiteX13" fmla="*/ 1116806 w 1371600"/>
              <a:gd name="connsiteY13" fmla="*/ 23813 h 1033463"/>
              <a:gd name="connsiteX14" fmla="*/ 1183481 w 1371600"/>
              <a:gd name="connsiteY14" fmla="*/ 66675 h 1033463"/>
              <a:gd name="connsiteX15" fmla="*/ 1281112 w 1371600"/>
              <a:gd name="connsiteY15" fmla="*/ 142875 h 1033463"/>
              <a:gd name="connsiteX16" fmla="*/ 1333500 w 1371600"/>
              <a:gd name="connsiteY16" fmla="*/ 188119 h 1033463"/>
              <a:gd name="connsiteX17" fmla="*/ 1354931 w 1371600"/>
              <a:gd name="connsiteY17" fmla="*/ 216694 h 1033463"/>
              <a:gd name="connsiteX18" fmla="*/ 1364456 w 1371600"/>
              <a:gd name="connsiteY18" fmla="*/ 235744 h 1033463"/>
              <a:gd name="connsiteX19" fmla="*/ 1371600 w 1371600"/>
              <a:gd name="connsiteY19" fmla="*/ 259557 h 1033463"/>
              <a:gd name="connsiteX20" fmla="*/ 1371600 w 1371600"/>
              <a:gd name="connsiteY20" fmla="*/ 278607 h 1033463"/>
              <a:gd name="connsiteX21" fmla="*/ 1359693 w 1371600"/>
              <a:gd name="connsiteY21" fmla="*/ 311944 h 1033463"/>
              <a:gd name="connsiteX22" fmla="*/ 1347787 w 1371600"/>
              <a:gd name="connsiteY22" fmla="*/ 330994 h 1033463"/>
              <a:gd name="connsiteX23" fmla="*/ 1323975 w 1371600"/>
              <a:gd name="connsiteY23" fmla="*/ 342900 h 1033463"/>
              <a:gd name="connsiteX24" fmla="*/ 1302543 w 1371600"/>
              <a:gd name="connsiteY24" fmla="*/ 361950 h 1033463"/>
              <a:gd name="connsiteX25" fmla="*/ 1281112 w 1371600"/>
              <a:gd name="connsiteY25" fmla="*/ 388144 h 1033463"/>
              <a:gd name="connsiteX26" fmla="*/ 1221581 w 1371600"/>
              <a:gd name="connsiteY26" fmla="*/ 600075 h 1033463"/>
              <a:gd name="connsiteX27" fmla="*/ 1162050 w 1371600"/>
              <a:gd name="connsiteY27" fmla="*/ 835819 h 1033463"/>
              <a:gd name="connsiteX28" fmla="*/ 1119187 w 1371600"/>
              <a:gd name="connsiteY28" fmla="*/ 981075 h 1033463"/>
              <a:gd name="connsiteX29" fmla="*/ 1107281 w 1371600"/>
              <a:gd name="connsiteY29" fmla="*/ 1007269 h 1033463"/>
              <a:gd name="connsiteX30" fmla="*/ 1100137 w 1371600"/>
              <a:gd name="connsiteY30" fmla="*/ 1019175 h 1033463"/>
              <a:gd name="connsiteX31" fmla="*/ 1088231 w 1371600"/>
              <a:gd name="connsiteY31" fmla="*/ 1026319 h 1033463"/>
              <a:gd name="connsiteX32" fmla="*/ 1062037 w 1371600"/>
              <a:gd name="connsiteY32" fmla="*/ 1033463 h 1033463"/>
              <a:gd name="connsiteX33" fmla="*/ 1023937 w 1371600"/>
              <a:gd name="connsiteY33" fmla="*/ 1031082 h 1033463"/>
              <a:gd name="connsiteX34" fmla="*/ 973931 w 1371600"/>
              <a:gd name="connsiteY34" fmla="*/ 1026319 h 1033463"/>
              <a:gd name="connsiteX35" fmla="*/ 931068 w 1371600"/>
              <a:gd name="connsiteY35" fmla="*/ 1014413 h 1033463"/>
              <a:gd name="connsiteX36" fmla="*/ 938212 w 1371600"/>
              <a:gd name="connsiteY36" fmla="*/ 866775 h 1033463"/>
              <a:gd name="connsiteX37" fmla="*/ 992981 w 1371600"/>
              <a:gd name="connsiteY37" fmla="*/ 619125 h 1033463"/>
              <a:gd name="connsiteX38" fmla="*/ 1040606 w 1371600"/>
              <a:gd name="connsiteY38" fmla="*/ 392907 h 1033463"/>
              <a:gd name="connsiteX39" fmla="*/ 1057275 w 1371600"/>
              <a:gd name="connsiteY39" fmla="*/ 316707 h 1033463"/>
              <a:gd name="connsiteX40" fmla="*/ 1059656 w 1371600"/>
              <a:gd name="connsiteY40" fmla="*/ 290513 h 1033463"/>
              <a:gd name="connsiteX41" fmla="*/ 1052512 w 1371600"/>
              <a:gd name="connsiteY41" fmla="*/ 252413 h 1033463"/>
              <a:gd name="connsiteX42" fmla="*/ 1035843 w 1371600"/>
              <a:gd name="connsiteY42" fmla="*/ 228600 h 1033463"/>
              <a:gd name="connsiteX43" fmla="*/ 1012031 w 1371600"/>
              <a:gd name="connsiteY43" fmla="*/ 214313 h 1033463"/>
              <a:gd name="connsiteX44" fmla="*/ 962025 w 1371600"/>
              <a:gd name="connsiteY44" fmla="*/ 214313 h 1033463"/>
              <a:gd name="connsiteX45" fmla="*/ 585787 w 1371600"/>
              <a:gd name="connsiteY45" fmla="*/ 292894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71600" h="1033463">
                <a:moveTo>
                  <a:pt x="585787" y="292894"/>
                </a:moveTo>
                <a:lnTo>
                  <a:pt x="95250" y="411957"/>
                </a:lnTo>
                <a:lnTo>
                  <a:pt x="0" y="238125"/>
                </a:lnTo>
                <a:lnTo>
                  <a:pt x="150018" y="238125"/>
                </a:lnTo>
                <a:lnTo>
                  <a:pt x="240506" y="228600"/>
                </a:lnTo>
                <a:lnTo>
                  <a:pt x="350043" y="209550"/>
                </a:lnTo>
                <a:lnTo>
                  <a:pt x="504825" y="173832"/>
                </a:lnTo>
                <a:lnTo>
                  <a:pt x="690562" y="123825"/>
                </a:lnTo>
                <a:lnTo>
                  <a:pt x="857250" y="71438"/>
                </a:lnTo>
                <a:lnTo>
                  <a:pt x="988218" y="28575"/>
                </a:lnTo>
                <a:lnTo>
                  <a:pt x="1014412" y="11907"/>
                </a:lnTo>
                <a:lnTo>
                  <a:pt x="1035843" y="2382"/>
                </a:lnTo>
                <a:lnTo>
                  <a:pt x="1062037" y="0"/>
                </a:lnTo>
                <a:lnTo>
                  <a:pt x="1116806" y="23813"/>
                </a:lnTo>
                <a:lnTo>
                  <a:pt x="1183481" y="66675"/>
                </a:lnTo>
                <a:lnTo>
                  <a:pt x="1281112" y="142875"/>
                </a:lnTo>
                <a:lnTo>
                  <a:pt x="1333500" y="188119"/>
                </a:lnTo>
                <a:lnTo>
                  <a:pt x="1354931" y="216694"/>
                </a:lnTo>
                <a:lnTo>
                  <a:pt x="1364456" y="235744"/>
                </a:lnTo>
                <a:lnTo>
                  <a:pt x="1371600" y="259557"/>
                </a:lnTo>
                <a:lnTo>
                  <a:pt x="1371600" y="278607"/>
                </a:lnTo>
                <a:lnTo>
                  <a:pt x="1359693" y="311944"/>
                </a:lnTo>
                <a:lnTo>
                  <a:pt x="1347787" y="330994"/>
                </a:lnTo>
                <a:lnTo>
                  <a:pt x="1323975" y="342900"/>
                </a:lnTo>
                <a:lnTo>
                  <a:pt x="1302543" y="361950"/>
                </a:lnTo>
                <a:lnTo>
                  <a:pt x="1281112" y="388144"/>
                </a:lnTo>
                <a:lnTo>
                  <a:pt x="1221581" y="600075"/>
                </a:lnTo>
                <a:lnTo>
                  <a:pt x="1162050" y="835819"/>
                </a:lnTo>
                <a:lnTo>
                  <a:pt x="1119187" y="981075"/>
                </a:lnTo>
                <a:lnTo>
                  <a:pt x="1107281" y="1007269"/>
                </a:lnTo>
                <a:lnTo>
                  <a:pt x="1100137" y="1019175"/>
                </a:lnTo>
                <a:lnTo>
                  <a:pt x="1088231" y="1026319"/>
                </a:lnTo>
                <a:lnTo>
                  <a:pt x="1062037" y="1033463"/>
                </a:lnTo>
                <a:lnTo>
                  <a:pt x="1023937" y="1031082"/>
                </a:lnTo>
                <a:lnTo>
                  <a:pt x="973931" y="1026319"/>
                </a:lnTo>
                <a:lnTo>
                  <a:pt x="931068" y="1014413"/>
                </a:lnTo>
                <a:lnTo>
                  <a:pt x="938212" y="866775"/>
                </a:lnTo>
                <a:lnTo>
                  <a:pt x="992981" y="619125"/>
                </a:lnTo>
                <a:lnTo>
                  <a:pt x="1040606" y="392907"/>
                </a:lnTo>
                <a:lnTo>
                  <a:pt x="1057275" y="316707"/>
                </a:lnTo>
                <a:lnTo>
                  <a:pt x="1059656" y="290513"/>
                </a:lnTo>
                <a:lnTo>
                  <a:pt x="1052512" y="252413"/>
                </a:lnTo>
                <a:lnTo>
                  <a:pt x="1035843" y="228600"/>
                </a:lnTo>
                <a:lnTo>
                  <a:pt x="1012031" y="214313"/>
                </a:lnTo>
                <a:lnTo>
                  <a:pt x="962025" y="214313"/>
                </a:lnTo>
                <a:lnTo>
                  <a:pt x="585787" y="2928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CA1FD4A-0EA9-4ECD-919E-8362BD63E794}"/>
              </a:ext>
            </a:extLst>
          </p:cNvPr>
          <p:cNvSpPr/>
          <p:nvPr/>
        </p:nvSpPr>
        <p:spPr>
          <a:xfrm>
            <a:off x="4376739" y="5373687"/>
            <a:ext cx="777875" cy="292100"/>
          </a:xfrm>
          <a:custGeom>
            <a:avLst/>
            <a:gdLst>
              <a:gd name="connsiteX0" fmla="*/ 371475 w 778669"/>
              <a:gd name="connsiteY0" fmla="*/ 219075 h 292893"/>
              <a:gd name="connsiteX1" fmla="*/ 78581 w 778669"/>
              <a:gd name="connsiteY1" fmla="*/ 292893 h 292893"/>
              <a:gd name="connsiteX2" fmla="*/ 0 w 778669"/>
              <a:gd name="connsiteY2" fmla="*/ 133350 h 292893"/>
              <a:gd name="connsiteX3" fmla="*/ 276225 w 778669"/>
              <a:gd name="connsiteY3" fmla="*/ 78581 h 292893"/>
              <a:gd name="connsiteX4" fmla="*/ 566737 w 778669"/>
              <a:gd name="connsiteY4" fmla="*/ 26193 h 292893"/>
              <a:gd name="connsiteX5" fmla="*/ 723900 w 778669"/>
              <a:gd name="connsiteY5" fmla="*/ 0 h 292893"/>
              <a:gd name="connsiteX6" fmla="*/ 778669 w 778669"/>
              <a:gd name="connsiteY6" fmla="*/ 178593 h 292893"/>
              <a:gd name="connsiteX7" fmla="*/ 676275 w 778669"/>
              <a:gd name="connsiteY7" fmla="*/ 183356 h 292893"/>
              <a:gd name="connsiteX8" fmla="*/ 569119 w 778669"/>
              <a:gd name="connsiteY8" fmla="*/ 188118 h 292893"/>
              <a:gd name="connsiteX9" fmla="*/ 371475 w 778669"/>
              <a:gd name="connsiteY9" fmla="*/ 219075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78669" h="292893">
                <a:moveTo>
                  <a:pt x="371475" y="219075"/>
                </a:moveTo>
                <a:lnTo>
                  <a:pt x="78581" y="292893"/>
                </a:lnTo>
                <a:lnTo>
                  <a:pt x="0" y="133350"/>
                </a:lnTo>
                <a:lnTo>
                  <a:pt x="276225" y="78581"/>
                </a:lnTo>
                <a:lnTo>
                  <a:pt x="566737" y="26193"/>
                </a:lnTo>
                <a:lnTo>
                  <a:pt x="723900" y="0"/>
                </a:lnTo>
                <a:lnTo>
                  <a:pt x="778669" y="178593"/>
                </a:lnTo>
                <a:lnTo>
                  <a:pt x="676275" y="183356"/>
                </a:lnTo>
                <a:lnTo>
                  <a:pt x="569119" y="188118"/>
                </a:lnTo>
                <a:lnTo>
                  <a:pt x="371475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2123BED-F943-415C-B872-95AA06A37413}"/>
              </a:ext>
            </a:extLst>
          </p:cNvPr>
          <p:cNvSpPr/>
          <p:nvPr/>
        </p:nvSpPr>
        <p:spPr>
          <a:xfrm>
            <a:off x="6100763" y="1465262"/>
            <a:ext cx="487362" cy="1103312"/>
          </a:xfrm>
          <a:custGeom>
            <a:avLst/>
            <a:gdLst>
              <a:gd name="connsiteX0" fmla="*/ 228600 w 488156"/>
              <a:gd name="connsiteY0" fmla="*/ 557213 h 1102519"/>
              <a:gd name="connsiteX1" fmla="*/ 195262 w 488156"/>
              <a:gd name="connsiteY1" fmla="*/ 264319 h 1102519"/>
              <a:gd name="connsiteX2" fmla="*/ 188119 w 488156"/>
              <a:gd name="connsiteY2" fmla="*/ 245269 h 1102519"/>
              <a:gd name="connsiteX3" fmla="*/ 157162 w 488156"/>
              <a:gd name="connsiteY3" fmla="*/ 209550 h 1102519"/>
              <a:gd name="connsiteX4" fmla="*/ 107156 w 488156"/>
              <a:gd name="connsiteY4" fmla="*/ 159544 h 1102519"/>
              <a:gd name="connsiteX5" fmla="*/ 47625 w 488156"/>
              <a:gd name="connsiteY5" fmla="*/ 107157 h 1102519"/>
              <a:gd name="connsiteX6" fmla="*/ 21431 w 488156"/>
              <a:gd name="connsiteY6" fmla="*/ 80963 h 1102519"/>
              <a:gd name="connsiteX7" fmla="*/ 7144 w 488156"/>
              <a:gd name="connsiteY7" fmla="*/ 61913 h 1102519"/>
              <a:gd name="connsiteX8" fmla="*/ 0 w 488156"/>
              <a:gd name="connsiteY8" fmla="*/ 38100 h 1102519"/>
              <a:gd name="connsiteX9" fmla="*/ 0 w 488156"/>
              <a:gd name="connsiteY9" fmla="*/ 26194 h 1102519"/>
              <a:gd name="connsiteX10" fmla="*/ 7144 w 488156"/>
              <a:gd name="connsiteY10" fmla="*/ 14288 h 1102519"/>
              <a:gd name="connsiteX11" fmla="*/ 19050 w 488156"/>
              <a:gd name="connsiteY11" fmla="*/ 4763 h 1102519"/>
              <a:gd name="connsiteX12" fmla="*/ 45244 w 488156"/>
              <a:gd name="connsiteY12" fmla="*/ 0 h 1102519"/>
              <a:gd name="connsiteX13" fmla="*/ 76200 w 488156"/>
              <a:gd name="connsiteY13" fmla="*/ 0 h 1102519"/>
              <a:gd name="connsiteX14" fmla="*/ 121444 w 488156"/>
              <a:gd name="connsiteY14" fmla="*/ 4763 h 1102519"/>
              <a:gd name="connsiteX15" fmla="*/ 176212 w 488156"/>
              <a:gd name="connsiteY15" fmla="*/ 16669 h 1102519"/>
              <a:gd name="connsiteX16" fmla="*/ 242887 w 488156"/>
              <a:gd name="connsiteY16" fmla="*/ 38100 h 1102519"/>
              <a:gd name="connsiteX17" fmla="*/ 314325 w 488156"/>
              <a:gd name="connsiteY17" fmla="*/ 66675 h 1102519"/>
              <a:gd name="connsiteX18" fmla="*/ 395287 w 488156"/>
              <a:gd name="connsiteY18" fmla="*/ 104775 h 1102519"/>
              <a:gd name="connsiteX19" fmla="*/ 431006 w 488156"/>
              <a:gd name="connsiteY19" fmla="*/ 128588 h 1102519"/>
              <a:gd name="connsiteX20" fmla="*/ 452437 w 488156"/>
              <a:gd name="connsiteY20" fmla="*/ 147638 h 1102519"/>
              <a:gd name="connsiteX21" fmla="*/ 464344 w 488156"/>
              <a:gd name="connsiteY21" fmla="*/ 166688 h 1102519"/>
              <a:gd name="connsiteX22" fmla="*/ 469106 w 488156"/>
              <a:gd name="connsiteY22" fmla="*/ 192882 h 1102519"/>
              <a:gd name="connsiteX23" fmla="*/ 464344 w 488156"/>
              <a:gd name="connsiteY23" fmla="*/ 233363 h 1102519"/>
              <a:gd name="connsiteX24" fmla="*/ 454819 w 488156"/>
              <a:gd name="connsiteY24" fmla="*/ 307182 h 1102519"/>
              <a:gd name="connsiteX25" fmla="*/ 454819 w 488156"/>
              <a:gd name="connsiteY25" fmla="*/ 402432 h 1102519"/>
              <a:gd name="connsiteX26" fmla="*/ 466725 w 488156"/>
              <a:gd name="connsiteY26" fmla="*/ 664369 h 1102519"/>
              <a:gd name="connsiteX27" fmla="*/ 488156 w 488156"/>
              <a:gd name="connsiteY27" fmla="*/ 757238 h 1102519"/>
              <a:gd name="connsiteX28" fmla="*/ 488156 w 488156"/>
              <a:gd name="connsiteY28" fmla="*/ 862013 h 1102519"/>
              <a:gd name="connsiteX29" fmla="*/ 483394 w 488156"/>
              <a:gd name="connsiteY29" fmla="*/ 950119 h 1102519"/>
              <a:gd name="connsiteX30" fmla="*/ 478631 w 488156"/>
              <a:gd name="connsiteY30" fmla="*/ 1023938 h 1102519"/>
              <a:gd name="connsiteX31" fmla="*/ 473869 w 488156"/>
              <a:gd name="connsiteY31" fmla="*/ 1071563 h 1102519"/>
              <a:gd name="connsiteX32" fmla="*/ 464344 w 488156"/>
              <a:gd name="connsiteY32" fmla="*/ 1092994 h 1102519"/>
              <a:gd name="connsiteX33" fmla="*/ 442912 w 488156"/>
              <a:gd name="connsiteY33" fmla="*/ 1102519 h 1102519"/>
              <a:gd name="connsiteX34" fmla="*/ 411956 w 488156"/>
              <a:gd name="connsiteY34" fmla="*/ 1100138 h 1102519"/>
              <a:gd name="connsiteX35" fmla="*/ 366712 w 488156"/>
              <a:gd name="connsiteY35" fmla="*/ 1083469 h 1102519"/>
              <a:gd name="connsiteX36" fmla="*/ 333375 w 488156"/>
              <a:gd name="connsiteY36" fmla="*/ 1064419 h 1102519"/>
              <a:gd name="connsiteX37" fmla="*/ 316706 w 488156"/>
              <a:gd name="connsiteY37" fmla="*/ 1047750 h 1102519"/>
              <a:gd name="connsiteX38" fmla="*/ 302419 w 488156"/>
              <a:gd name="connsiteY38" fmla="*/ 1016794 h 1102519"/>
              <a:gd name="connsiteX39" fmla="*/ 288131 w 488156"/>
              <a:gd name="connsiteY39" fmla="*/ 964407 h 1102519"/>
              <a:gd name="connsiteX40" fmla="*/ 259556 w 488156"/>
              <a:gd name="connsiteY40" fmla="*/ 804863 h 1102519"/>
              <a:gd name="connsiteX41" fmla="*/ 245269 w 488156"/>
              <a:gd name="connsiteY41" fmla="*/ 707232 h 1102519"/>
              <a:gd name="connsiteX42" fmla="*/ 228600 w 488156"/>
              <a:gd name="connsiteY42" fmla="*/ 557213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8156" h="1102519">
                <a:moveTo>
                  <a:pt x="228600" y="557213"/>
                </a:moveTo>
                <a:lnTo>
                  <a:pt x="195262" y="264319"/>
                </a:lnTo>
                <a:lnTo>
                  <a:pt x="188119" y="245269"/>
                </a:lnTo>
                <a:lnTo>
                  <a:pt x="157162" y="209550"/>
                </a:lnTo>
                <a:lnTo>
                  <a:pt x="107156" y="159544"/>
                </a:lnTo>
                <a:lnTo>
                  <a:pt x="47625" y="107157"/>
                </a:lnTo>
                <a:lnTo>
                  <a:pt x="21431" y="80963"/>
                </a:lnTo>
                <a:lnTo>
                  <a:pt x="7144" y="61913"/>
                </a:lnTo>
                <a:lnTo>
                  <a:pt x="0" y="38100"/>
                </a:lnTo>
                <a:lnTo>
                  <a:pt x="0" y="26194"/>
                </a:lnTo>
                <a:lnTo>
                  <a:pt x="7144" y="14288"/>
                </a:lnTo>
                <a:lnTo>
                  <a:pt x="19050" y="4763"/>
                </a:lnTo>
                <a:lnTo>
                  <a:pt x="45244" y="0"/>
                </a:lnTo>
                <a:lnTo>
                  <a:pt x="76200" y="0"/>
                </a:lnTo>
                <a:lnTo>
                  <a:pt x="121444" y="4763"/>
                </a:lnTo>
                <a:lnTo>
                  <a:pt x="176212" y="16669"/>
                </a:lnTo>
                <a:lnTo>
                  <a:pt x="242887" y="38100"/>
                </a:lnTo>
                <a:lnTo>
                  <a:pt x="314325" y="66675"/>
                </a:lnTo>
                <a:lnTo>
                  <a:pt x="395287" y="104775"/>
                </a:lnTo>
                <a:lnTo>
                  <a:pt x="431006" y="128588"/>
                </a:lnTo>
                <a:lnTo>
                  <a:pt x="452437" y="147638"/>
                </a:lnTo>
                <a:lnTo>
                  <a:pt x="464344" y="166688"/>
                </a:lnTo>
                <a:lnTo>
                  <a:pt x="469106" y="192882"/>
                </a:lnTo>
                <a:lnTo>
                  <a:pt x="464344" y="233363"/>
                </a:lnTo>
                <a:lnTo>
                  <a:pt x="454819" y="307182"/>
                </a:lnTo>
                <a:lnTo>
                  <a:pt x="454819" y="402432"/>
                </a:lnTo>
                <a:lnTo>
                  <a:pt x="466725" y="664369"/>
                </a:lnTo>
                <a:lnTo>
                  <a:pt x="488156" y="757238"/>
                </a:lnTo>
                <a:lnTo>
                  <a:pt x="488156" y="862013"/>
                </a:lnTo>
                <a:lnTo>
                  <a:pt x="483394" y="950119"/>
                </a:lnTo>
                <a:lnTo>
                  <a:pt x="478631" y="1023938"/>
                </a:lnTo>
                <a:lnTo>
                  <a:pt x="473869" y="1071563"/>
                </a:lnTo>
                <a:lnTo>
                  <a:pt x="464344" y="1092994"/>
                </a:lnTo>
                <a:lnTo>
                  <a:pt x="442912" y="1102519"/>
                </a:lnTo>
                <a:lnTo>
                  <a:pt x="411956" y="1100138"/>
                </a:lnTo>
                <a:lnTo>
                  <a:pt x="366712" y="1083469"/>
                </a:lnTo>
                <a:lnTo>
                  <a:pt x="333375" y="1064419"/>
                </a:lnTo>
                <a:lnTo>
                  <a:pt x="316706" y="1047750"/>
                </a:lnTo>
                <a:lnTo>
                  <a:pt x="302419" y="1016794"/>
                </a:lnTo>
                <a:lnTo>
                  <a:pt x="288131" y="964407"/>
                </a:lnTo>
                <a:lnTo>
                  <a:pt x="259556" y="804863"/>
                </a:lnTo>
                <a:lnTo>
                  <a:pt x="245269" y="707232"/>
                </a:lnTo>
                <a:lnTo>
                  <a:pt x="228600" y="557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A655ABB-9EB4-4844-A29C-135CD850030F}"/>
              </a:ext>
            </a:extLst>
          </p:cNvPr>
          <p:cNvSpPr/>
          <p:nvPr/>
        </p:nvSpPr>
        <p:spPr>
          <a:xfrm>
            <a:off x="7138989" y="1436687"/>
            <a:ext cx="441325" cy="1098550"/>
          </a:xfrm>
          <a:custGeom>
            <a:avLst/>
            <a:gdLst>
              <a:gd name="connsiteX0" fmla="*/ 95250 w 442912"/>
              <a:gd name="connsiteY0" fmla="*/ 514350 h 1097757"/>
              <a:gd name="connsiteX1" fmla="*/ 140494 w 442912"/>
              <a:gd name="connsiteY1" fmla="*/ 309563 h 1097757"/>
              <a:gd name="connsiteX2" fmla="*/ 142875 w 442912"/>
              <a:gd name="connsiteY2" fmla="*/ 290513 h 1097757"/>
              <a:gd name="connsiteX3" fmla="*/ 135731 w 442912"/>
              <a:gd name="connsiteY3" fmla="*/ 252413 h 1097757"/>
              <a:gd name="connsiteX4" fmla="*/ 107156 w 442912"/>
              <a:gd name="connsiteY4" fmla="*/ 183357 h 1097757"/>
              <a:gd name="connsiteX5" fmla="*/ 73819 w 442912"/>
              <a:gd name="connsiteY5" fmla="*/ 126207 h 1097757"/>
              <a:gd name="connsiteX6" fmla="*/ 42862 w 442912"/>
              <a:gd name="connsiteY6" fmla="*/ 85725 h 1097757"/>
              <a:gd name="connsiteX7" fmla="*/ 28575 w 442912"/>
              <a:gd name="connsiteY7" fmla="*/ 57150 h 1097757"/>
              <a:gd name="connsiteX8" fmla="*/ 16669 w 442912"/>
              <a:gd name="connsiteY8" fmla="*/ 30957 h 1097757"/>
              <a:gd name="connsiteX9" fmla="*/ 16669 w 442912"/>
              <a:gd name="connsiteY9" fmla="*/ 14288 h 1097757"/>
              <a:gd name="connsiteX10" fmla="*/ 23812 w 442912"/>
              <a:gd name="connsiteY10" fmla="*/ 0 h 1097757"/>
              <a:gd name="connsiteX11" fmla="*/ 50006 w 442912"/>
              <a:gd name="connsiteY11" fmla="*/ 0 h 1097757"/>
              <a:gd name="connsiteX12" fmla="*/ 78581 w 442912"/>
              <a:gd name="connsiteY12" fmla="*/ 9525 h 1097757"/>
              <a:gd name="connsiteX13" fmla="*/ 109537 w 442912"/>
              <a:gd name="connsiteY13" fmla="*/ 21432 h 1097757"/>
              <a:gd name="connsiteX14" fmla="*/ 166687 w 442912"/>
              <a:gd name="connsiteY14" fmla="*/ 40482 h 1097757"/>
              <a:gd name="connsiteX15" fmla="*/ 226219 w 442912"/>
              <a:gd name="connsiteY15" fmla="*/ 59532 h 1097757"/>
              <a:gd name="connsiteX16" fmla="*/ 278606 w 442912"/>
              <a:gd name="connsiteY16" fmla="*/ 83344 h 1097757"/>
              <a:gd name="connsiteX17" fmla="*/ 321469 w 442912"/>
              <a:gd name="connsiteY17" fmla="*/ 102394 h 1097757"/>
              <a:gd name="connsiteX18" fmla="*/ 369094 w 442912"/>
              <a:gd name="connsiteY18" fmla="*/ 133350 h 1097757"/>
              <a:gd name="connsiteX19" fmla="*/ 395287 w 442912"/>
              <a:gd name="connsiteY19" fmla="*/ 154782 h 1097757"/>
              <a:gd name="connsiteX20" fmla="*/ 411956 w 442912"/>
              <a:gd name="connsiteY20" fmla="*/ 173832 h 1097757"/>
              <a:gd name="connsiteX21" fmla="*/ 428625 w 442912"/>
              <a:gd name="connsiteY21" fmla="*/ 195263 h 1097757"/>
              <a:gd name="connsiteX22" fmla="*/ 438150 w 442912"/>
              <a:gd name="connsiteY22" fmla="*/ 223838 h 1097757"/>
              <a:gd name="connsiteX23" fmla="*/ 442912 w 442912"/>
              <a:gd name="connsiteY23" fmla="*/ 254794 h 1097757"/>
              <a:gd name="connsiteX24" fmla="*/ 440531 w 442912"/>
              <a:gd name="connsiteY24" fmla="*/ 276225 h 1097757"/>
              <a:gd name="connsiteX25" fmla="*/ 426244 w 442912"/>
              <a:gd name="connsiteY25" fmla="*/ 311944 h 1097757"/>
              <a:gd name="connsiteX26" fmla="*/ 309562 w 442912"/>
              <a:gd name="connsiteY26" fmla="*/ 600075 h 1097757"/>
              <a:gd name="connsiteX27" fmla="*/ 278606 w 442912"/>
              <a:gd name="connsiteY27" fmla="*/ 709613 h 1097757"/>
              <a:gd name="connsiteX28" fmla="*/ 223837 w 442912"/>
              <a:gd name="connsiteY28" fmla="*/ 840582 h 1097757"/>
              <a:gd name="connsiteX29" fmla="*/ 152400 w 442912"/>
              <a:gd name="connsiteY29" fmla="*/ 1002507 h 1097757"/>
              <a:gd name="connsiteX30" fmla="*/ 133350 w 442912"/>
              <a:gd name="connsiteY30" fmla="*/ 1035844 h 1097757"/>
              <a:gd name="connsiteX31" fmla="*/ 114300 w 442912"/>
              <a:gd name="connsiteY31" fmla="*/ 1062038 h 1097757"/>
              <a:gd name="connsiteX32" fmla="*/ 97631 w 442912"/>
              <a:gd name="connsiteY32" fmla="*/ 1081088 h 1097757"/>
              <a:gd name="connsiteX33" fmla="*/ 73819 w 442912"/>
              <a:gd name="connsiteY33" fmla="*/ 1097757 h 1097757"/>
              <a:gd name="connsiteX34" fmla="*/ 52387 w 442912"/>
              <a:gd name="connsiteY34" fmla="*/ 1097757 h 1097757"/>
              <a:gd name="connsiteX35" fmla="*/ 21431 w 442912"/>
              <a:gd name="connsiteY35" fmla="*/ 1078707 h 1097757"/>
              <a:gd name="connsiteX36" fmla="*/ 4762 w 442912"/>
              <a:gd name="connsiteY36" fmla="*/ 1057275 h 1097757"/>
              <a:gd name="connsiteX37" fmla="*/ 0 w 442912"/>
              <a:gd name="connsiteY37" fmla="*/ 1023938 h 1097757"/>
              <a:gd name="connsiteX38" fmla="*/ 4762 w 442912"/>
              <a:gd name="connsiteY38" fmla="*/ 973932 h 1097757"/>
              <a:gd name="connsiteX39" fmla="*/ 26194 w 442912"/>
              <a:gd name="connsiteY39" fmla="*/ 869157 h 1097757"/>
              <a:gd name="connsiteX40" fmla="*/ 57150 w 442912"/>
              <a:gd name="connsiteY40" fmla="*/ 723900 h 1097757"/>
              <a:gd name="connsiteX41" fmla="*/ 71437 w 442912"/>
              <a:gd name="connsiteY41" fmla="*/ 631032 h 1097757"/>
              <a:gd name="connsiteX42" fmla="*/ 95250 w 442912"/>
              <a:gd name="connsiteY42" fmla="*/ 514350 h 1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2912" h="1097757">
                <a:moveTo>
                  <a:pt x="95250" y="514350"/>
                </a:moveTo>
                <a:lnTo>
                  <a:pt x="140494" y="309563"/>
                </a:lnTo>
                <a:lnTo>
                  <a:pt x="142875" y="290513"/>
                </a:lnTo>
                <a:lnTo>
                  <a:pt x="135731" y="252413"/>
                </a:lnTo>
                <a:lnTo>
                  <a:pt x="107156" y="183357"/>
                </a:lnTo>
                <a:lnTo>
                  <a:pt x="73819" y="126207"/>
                </a:lnTo>
                <a:lnTo>
                  <a:pt x="42862" y="85725"/>
                </a:lnTo>
                <a:lnTo>
                  <a:pt x="28575" y="57150"/>
                </a:lnTo>
                <a:lnTo>
                  <a:pt x="16669" y="30957"/>
                </a:lnTo>
                <a:lnTo>
                  <a:pt x="16669" y="14288"/>
                </a:lnTo>
                <a:lnTo>
                  <a:pt x="23812" y="0"/>
                </a:lnTo>
                <a:lnTo>
                  <a:pt x="50006" y="0"/>
                </a:lnTo>
                <a:lnTo>
                  <a:pt x="78581" y="9525"/>
                </a:lnTo>
                <a:lnTo>
                  <a:pt x="109537" y="21432"/>
                </a:lnTo>
                <a:lnTo>
                  <a:pt x="166687" y="40482"/>
                </a:lnTo>
                <a:lnTo>
                  <a:pt x="226219" y="59532"/>
                </a:lnTo>
                <a:lnTo>
                  <a:pt x="278606" y="83344"/>
                </a:lnTo>
                <a:lnTo>
                  <a:pt x="321469" y="102394"/>
                </a:lnTo>
                <a:lnTo>
                  <a:pt x="369094" y="133350"/>
                </a:lnTo>
                <a:lnTo>
                  <a:pt x="395287" y="154782"/>
                </a:lnTo>
                <a:lnTo>
                  <a:pt x="411956" y="173832"/>
                </a:lnTo>
                <a:lnTo>
                  <a:pt x="428625" y="195263"/>
                </a:lnTo>
                <a:lnTo>
                  <a:pt x="438150" y="223838"/>
                </a:lnTo>
                <a:lnTo>
                  <a:pt x="442912" y="254794"/>
                </a:lnTo>
                <a:lnTo>
                  <a:pt x="440531" y="276225"/>
                </a:lnTo>
                <a:lnTo>
                  <a:pt x="426244" y="311944"/>
                </a:lnTo>
                <a:lnTo>
                  <a:pt x="309562" y="600075"/>
                </a:lnTo>
                <a:lnTo>
                  <a:pt x="278606" y="709613"/>
                </a:lnTo>
                <a:lnTo>
                  <a:pt x="223837" y="840582"/>
                </a:lnTo>
                <a:lnTo>
                  <a:pt x="152400" y="1002507"/>
                </a:lnTo>
                <a:lnTo>
                  <a:pt x="133350" y="1035844"/>
                </a:lnTo>
                <a:lnTo>
                  <a:pt x="114300" y="1062038"/>
                </a:lnTo>
                <a:lnTo>
                  <a:pt x="97631" y="1081088"/>
                </a:lnTo>
                <a:lnTo>
                  <a:pt x="73819" y="1097757"/>
                </a:lnTo>
                <a:lnTo>
                  <a:pt x="52387" y="1097757"/>
                </a:lnTo>
                <a:lnTo>
                  <a:pt x="21431" y="1078707"/>
                </a:lnTo>
                <a:lnTo>
                  <a:pt x="4762" y="1057275"/>
                </a:lnTo>
                <a:lnTo>
                  <a:pt x="0" y="1023938"/>
                </a:lnTo>
                <a:lnTo>
                  <a:pt x="4762" y="973932"/>
                </a:lnTo>
                <a:lnTo>
                  <a:pt x="26194" y="869157"/>
                </a:lnTo>
                <a:lnTo>
                  <a:pt x="57150" y="723900"/>
                </a:lnTo>
                <a:lnTo>
                  <a:pt x="71437" y="631032"/>
                </a:lnTo>
                <a:lnTo>
                  <a:pt x="95250" y="514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DA57957-7610-48B5-859B-2CCCA90EA6D5}"/>
              </a:ext>
            </a:extLst>
          </p:cNvPr>
          <p:cNvSpPr/>
          <p:nvPr/>
        </p:nvSpPr>
        <p:spPr>
          <a:xfrm>
            <a:off x="5502275" y="2513012"/>
            <a:ext cx="933450" cy="1255712"/>
          </a:xfrm>
          <a:custGeom>
            <a:avLst/>
            <a:gdLst>
              <a:gd name="connsiteX0" fmla="*/ 381000 w 933450"/>
              <a:gd name="connsiteY0" fmla="*/ 914400 h 1254919"/>
              <a:gd name="connsiteX1" fmla="*/ 154781 w 933450"/>
              <a:gd name="connsiteY1" fmla="*/ 1145382 h 1254919"/>
              <a:gd name="connsiteX2" fmla="*/ 66675 w 933450"/>
              <a:gd name="connsiteY2" fmla="*/ 1233488 h 1254919"/>
              <a:gd name="connsiteX3" fmla="*/ 45244 w 933450"/>
              <a:gd name="connsiteY3" fmla="*/ 1247775 h 1254919"/>
              <a:gd name="connsiteX4" fmla="*/ 26194 w 933450"/>
              <a:gd name="connsiteY4" fmla="*/ 1254919 h 1254919"/>
              <a:gd name="connsiteX5" fmla="*/ 7144 w 933450"/>
              <a:gd name="connsiteY5" fmla="*/ 1252538 h 1254919"/>
              <a:gd name="connsiteX6" fmla="*/ 0 w 933450"/>
              <a:gd name="connsiteY6" fmla="*/ 1243013 h 1254919"/>
              <a:gd name="connsiteX7" fmla="*/ 0 w 933450"/>
              <a:gd name="connsiteY7" fmla="*/ 1216819 h 1254919"/>
              <a:gd name="connsiteX8" fmla="*/ 21431 w 933450"/>
              <a:gd name="connsiteY8" fmla="*/ 1178719 h 1254919"/>
              <a:gd name="connsiteX9" fmla="*/ 114300 w 933450"/>
              <a:gd name="connsiteY9" fmla="*/ 1069182 h 1254919"/>
              <a:gd name="connsiteX10" fmla="*/ 245269 w 933450"/>
              <a:gd name="connsiteY10" fmla="*/ 895350 h 1254919"/>
              <a:gd name="connsiteX11" fmla="*/ 414338 w 933450"/>
              <a:gd name="connsiteY11" fmla="*/ 659607 h 1254919"/>
              <a:gd name="connsiteX12" fmla="*/ 528638 w 933450"/>
              <a:gd name="connsiteY12" fmla="*/ 476250 h 1254919"/>
              <a:gd name="connsiteX13" fmla="*/ 611981 w 933450"/>
              <a:gd name="connsiteY13" fmla="*/ 328613 h 1254919"/>
              <a:gd name="connsiteX14" fmla="*/ 659606 w 933450"/>
              <a:gd name="connsiteY14" fmla="*/ 233363 h 1254919"/>
              <a:gd name="connsiteX15" fmla="*/ 661988 w 933450"/>
              <a:gd name="connsiteY15" fmla="*/ 207169 h 1254919"/>
              <a:gd name="connsiteX16" fmla="*/ 645319 w 933450"/>
              <a:gd name="connsiteY16" fmla="*/ 142875 h 1254919"/>
              <a:gd name="connsiteX17" fmla="*/ 626269 w 933450"/>
              <a:gd name="connsiteY17" fmla="*/ 73819 h 1254919"/>
              <a:gd name="connsiteX18" fmla="*/ 611981 w 933450"/>
              <a:gd name="connsiteY18" fmla="*/ 45244 h 1254919"/>
              <a:gd name="connsiteX19" fmla="*/ 604838 w 933450"/>
              <a:gd name="connsiteY19" fmla="*/ 28575 h 1254919"/>
              <a:gd name="connsiteX20" fmla="*/ 604838 w 933450"/>
              <a:gd name="connsiteY20" fmla="*/ 14288 h 1254919"/>
              <a:gd name="connsiteX21" fmla="*/ 611981 w 933450"/>
              <a:gd name="connsiteY21" fmla="*/ 4763 h 1254919"/>
              <a:gd name="connsiteX22" fmla="*/ 626269 w 933450"/>
              <a:gd name="connsiteY22" fmla="*/ 0 h 1254919"/>
              <a:gd name="connsiteX23" fmla="*/ 659606 w 933450"/>
              <a:gd name="connsiteY23" fmla="*/ 2382 h 1254919"/>
              <a:gd name="connsiteX24" fmla="*/ 702469 w 933450"/>
              <a:gd name="connsiteY24" fmla="*/ 21432 h 1254919"/>
              <a:gd name="connsiteX25" fmla="*/ 750094 w 933450"/>
              <a:gd name="connsiteY25" fmla="*/ 42863 h 1254919"/>
              <a:gd name="connsiteX26" fmla="*/ 785813 w 933450"/>
              <a:gd name="connsiteY26" fmla="*/ 64294 h 1254919"/>
              <a:gd name="connsiteX27" fmla="*/ 828675 w 933450"/>
              <a:gd name="connsiteY27" fmla="*/ 97632 h 1254919"/>
              <a:gd name="connsiteX28" fmla="*/ 878681 w 933450"/>
              <a:gd name="connsiteY28" fmla="*/ 145257 h 1254919"/>
              <a:gd name="connsiteX29" fmla="*/ 914400 w 933450"/>
              <a:gd name="connsiteY29" fmla="*/ 185738 h 1254919"/>
              <a:gd name="connsiteX30" fmla="*/ 931069 w 933450"/>
              <a:gd name="connsiteY30" fmla="*/ 211932 h 1254919"/>
              <a:gd name="connsiteX31" fmla="*/ 933450 w 933450"/>
              <a:gd name="connsiteY31" fmla="*/ 230982 h 1254919"/>
              <a:gd name="connsiteX32" fmla="*/ 931069 w 933450"/>
              <a:gd name="connsiteY32" fmla="*/ 261938 h 1254919"/>
              <a:gd name="connsiteX33" fmla="*/ 921544 w 933450"/>
              <a:gd name="connsiteY33" fmla="*/ 292894 h 1254919"/>
              <a:gd name="connsiteX34" fmla="*/ 897731 w 933450"/>
              <a:gd name="connsiteY34" fmla="*/ 333375 h 1254919"/>
              <a:gd name="connsiteX35" fmla="*/ 814388 w 933450"/>
              <a:gd name="connsiteY35" fmla="*/ 407194 h 1254919"/>
              <a:gd name="connsiteX36" fmla="*/ 592931 w 933450"/>
              <a:gd name="connsiteY36" fmla="*/ 700088 h 1254919"/>
              <a:gd name="connsiteX37" fmla="*/ 381000 w 933450"/>
              <a:gd name="connsiteY37" fmla="*/ 914400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3450" h="1254919">
                <a:moveTo>
                  <a:pt x="381000" y="914400"/>
                </a:moveTo>
                <a:lnTo>
                  <a:pt x="154781" y="1145382"/>
                </a:lnTo>
                <a:lnTo>
                  <a:pt x="66675" y="1233488"/>
                </a:lnTo>
                <a:lnTo>
                  <a:pt x="45244" y="1247775"/>
                </a:lnTo>
                <a:lnTo>
                  <a:pt x="26194" y="1254919"/>
                </a:lnTo>
                <a:lnTo>
                  <a:pt x="7144" y="1252538"/>
                </a:lnTo>
                <a:lnTo>
                  <a:pt x="0" y="1243013"/>
                </a:lnTo>
                <a:lnTo>
                  <a:pt x="0" y="1216819"/>
                </a:lnTo>
                <a:lnTo>
                  <a:pt x="21431" y="1178719"/>
                </a:lnTo>
                <a:lnTo>
                  <a:pt x="114300" y="1069182"/>
                </a:lnTo>
                <a:lnTo>
                  <a:pt x="245269" y="895350"/>
                </a:lnTo>
                <a:lnTo>
                  <a:pt x="414338" y="659607"/>
                </a:lnTo>
                <a:lnTo>
                  <a:pt x="528638" y="476250"/>
                </a:lnTo>
                <a:lnTo>
                  <a:pt x="611981" y="328613"/>
                </a:lnTo>
                <a:lnTo>
                  <a:pt x="659606" y="233363"/>
                </a:lnTo>
                <a:lnTo>
                  <a:pt x="661988" y="207169"/>
                </a:lnTo>
                <a:lnTo>
                  <a:pt x="645319" y="142875"/>
                </a:lnTo>
                <a:lnTo>
                  <a:pt x="626269" y="73819"/>
                </a:lnTo>
                <a:lnTo>
                  <a:pt x="611981" y="45244"/>
                </a:lnTo>
                <a:lnTo>
                  <a:pt x="604838" y="28575"/>
                </a:lnTo>
                <a:lnTo>
                  <a:pt x="604838" y="14288"/>
                </a:lnTo>
                <a:lnTo>
                  <a:pt x="611981" y="4763"/>
                </a:lnTo>
                <a:lnTo>
                  <a:pt x="626269" y="0"/>
                </a:lnTo>
                <a:lnTo>
                  <a:pt x="659606" y="2382"/>
                </a:lnTo>
                <a:lnTo>
                  <a:pt x="702469" y="21432"/>
                </a:lnTo>
                <a:lnTo>
                  <a:pt x="750094" y="42863"/>
                </a:lnTo>
                <a:lnTo>
                  <a:pt x="785813" y="64294"/>
                </a:lnTo>
                <a:lnTo>
                  <a:pt x="828675" y="97632"/>
                </a:lnTo>
                <a:lnTo>
                  <a:pt x="878681" y="145257"/>
                </a:lnTo>
                <a:lnTo>
                  <a:pt x="914400" y="185738"/>
                </a:lnTo>
                <a:lnTo>
                  <a:pt x="931069" y="211932"/>
                </a:lnTo>
                <a:lnTo>
                  <a:pt x="933450" y="230982"/>
                </a:lnTo>
                <a:lnTo>
                  <a:pt x="931069" y="261938"/>
                </a:lnTo>
                <a:lnTo>
                  <a:pt x="921544" y="292894"/>
                </a:lnTo>
                <a:lnTo>
                  <a:pt x="897731" y="333375"/>
                </a:lnTo>
                <a:lnTo>
                  <a:pt x="814388" y="407194"/>
                </a:lnTo>
                <a:lnTo>
                  <a:pt x="592931" y="700088"/>
                </a:lnTo>
                <a:lnTo>
                  <a:pt x="381000" y="914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A9DF2B4-85FC-4F21-ACA5-02D82456E184}"/>
              </a:ext>
            </a:extLst>
          </p:cNvPr>
          <p:cNvSpPr/>
          <p:nvPr/>
        </p:nvSpPr>
        <p:spPr>
          <a:xfrm>
            <a:off x="5999164" y="2808288"/>
            <a:ext cx="255587" cy="1635125"/>
          </a:xfrm>
          <a:custGeom>
            <a:avLst/>
            <a:gdLst>
              <a:gd name="connsiteX0" fmla="*/ 76200 w 254794"/>
              <a:gd name="connsiteY0" fmla="*/ 857250 h 1633538"/>
              <a:gd name="connsiteX1" fmla="*/ 78582 w 254794"/>
              <a:gd name="connsiteY1" fmla="*/ 476250 h 1633538"/>
              <a:gd name="connsiteX2" fmla="*/ 73819 w 254794"/>
              <a:gd name="connsiteY2" fmla="*/ 438150 h 1633538"/>
              <a:gd name="connsiteX3" fmla="*/ 0 w 254794"/>
              <a:gd name="connsiteY3" fmla="*/ 338138 h 1633538"/>
              <a:gd name="connsiteX4" fmla="*/ 216694 w 254794"/>
              <a:gd name="connsiteY4" fmla="*/ 0 h 1633538"/>
              <a:gd name="connsiteX5" fmla="*/ 226219 w 254794"/>
              <a:gd name="connsiteY5" fmla="*/ 245269 h 1633538"/>
              <a:gd name="connsiteX6" fmla="*/ 238125 w 254794"/>
              <a:gd name="connsiteY6" fmla="*/ 288132 h 1633538"/>
              <a:gd name="connsiteX7" fmla="*/ 247650 w 254794"/>
              <a:gd name="connsiteY7" fmla="*/ 323850 h 1633538"/>
              <a:gd name="connsiteX8" fmla="*/ 252413 w 254794"/>
              <a:gd name="connsiteY8" fmla="*/ 373857 h 1633538"/>
              <a:gd name="connsiteX9" fmla="*/ 252413 w 254794"/>
              <a:gd name="connsiteY9" fmla="*/ 540544 h 1633538"/>
              <a:gd name="connsiteX10" fmla="*/ 252413 w 254794"/>
              <a:gd name="connsiteY10" fmla="*/ 616744 h 1633538"/>
              <a:gd name="connsiteX11" fmla="*/ 254794 w 254794"/>
              <a:gd name="connsiteY11" fmla="*/ 942975 h 1633538"/>
              <a:gd name="connsiteX12" fmla="*/ 252413 w 254794"/>
              <a:gd name="connsiteY12" fmla="*/ 1026319 h 1633538"/>
              <a:gd name="connsiteX13" fmla="*/ 250032 w 254794"/>
              <a:gd name="connsiteY13" fmla="*/ 1104900 h 1633538"/>
              <a:gd name="connsiteX14" fmla="*/ 228600 w 254794"/>
              <a:gd name="connsiteY14" fmla="*/ 1397794 h 1633538"/>
              <a:gd name="connsiteX15" fmla="*/ 235744 w 254794"/>
              <a:gd name="connsiteY15" fmla="*/ 1471613 h 1633538"/>
              <a:gd name="connsiteX16" fmla="*/ 226219 w 254794"/>
              <a:gd name="connsiteY16" fmla="*/ 1507332 h 1633538"/>
              <a:gd name="connsiteX17" fmla="*/ 209550 w 254794"/>
              <a:gd name="connsiteY17" fmla="*/ 1552575 h 1633538"/>
              <a:gd name="connsiteX18" fmla="*/ 188119 w 254794"/>
              <a:gd name="connsiteY18" fmla="*/ 1588294 h 1633538"/>
              <a:gd name="connsiteX19" fmla="*/ 173832 w 254794"/>
              <a:gd name="connsiteY19" fmla="*/ 1609725 h 1633538"/>
              <a:gd name="connsiteX20" fmla="*/ 150019 w 254794"/>
              <a:gd name="connsiteY20" fmla="*/ 1626394 h 1633538"/>
              <a:gd name="connsiteX21" fmla="*/ 133350 w 254794"/>
              <a:gd name="connsiteY21" fmla="*/ 1631157 h 1633538"/>
              <a:gd name="connsiteX22" fmla="*/ 114300 w 254794"/>
              <a:gd name="connsiteY22" fmla="*/ 1633538 h 1633538"/>
              <a:gd name="connsiteX23" fmla="*/ 97632 w 254794"/>
              <a:gd name="connsiteY23" fmla="*/ 1628775 h 1633538"/>
              <a:gd name="connsiteX24" fmla="*/ 73819 w 254794"/>
              <a:gd name="connsiteY24" fmla="*/ 1604963 h 1633538"/>
              <a:gd name="connsiteX25" fmla="*/ 52388 w 254794"/>
              <a:gd name="connsiteY25" fmla="*/ 1576388 h 1633538"/>
              <a:gd name="connsiteX26" fmla="*/ 30957 w 254794"/>
              <a:gd name="connsiteY26" fmla="*/ 1526382 h 1633538"/>
              <a:gd name="connsiteX27" fmla="*/ 16669 w 254794"/>
              <a:gd name="connsiteY27" fmla="*/ 1464469 h 1633538"/>
              <a:gd name="connsiteX28" fmla="*/ 9525 w 254794"/>
              <a:gd name="connsiteY28" fmla="*/ 1376363 h 1633538"/>
              <a:gd name="connsiteX29" fmla="*/ 19050 w 254794"/>
              <a:gd name="connsiteY29" fmla="*/ 1335882 h 1633538"/>
              <a:gd name="connsiteX30" fmla="*/ 38100 w 254794"/>
              <a:gd name="connsiteY30" fmla="*/ 1269207 h 1633538"/>
              <a:gd name="connsiteX31" fmla="*/ 52388 w 254794"/>
              <a:gd name="connsiteY31" fmla="*/ 1207294 h 1633538"/>
              <a:gd name="connsiteX32" fmla="*/ 64294 w 254794"/>
              <a:gd name="connsiteY32" fmla="*/ 1116807 h 1633538"/>
              <a:gd name="connsiteX33" fmla="*/ 76200 w 254794"/>
              <a:gd name="connsiteY33" fmla="*/ 857250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4794" h="1633538">
                <a:moveTo>
                  <a:pt x="76200" y="857250"/>
                </a:moveTo>
                <a:lnTo>
                  <a:pt x="78582" y="476250"/>
                </a:lnTo>
                <a:lnTo>
                  <a:pt x="73819" y="438150"/>
                </a:lnTo>
                <a:lnTo>
                  <a:pt x="0" y="338138"/>
                </a:lnTo>
                <a:lnTo>
                  <a:pt x="216694" y="0"/>
                </a:lnTo>
                <a:lnTo>
                  <a:pt x="226219" y="245269"/>
                </a:lnTo>
                <a:lnTo>
                  <a:pt x="238125" y="288132"/>
                </a:lnTo>
                <a:lnTo>
                  <a:pt x="247650" y="323850"/>
                </a:lnTo>
                <a:lnTo>
                  <a:pt x="252413" y="373857"/>
                </a:lnTo>
                <a:lnTo>
                  <a:pt x="252413" y="540544"/>
                </a:lnTo>
                <a:lnTo>
                  <a:pt x="252413" y="616744"/>
                </a:lnTo>
                <a:cubicBezTo>
                  <a:pt x="253207" y="725488"/>
                  <a:pt x="254000" y="834231"/>
                  <a:pt x="254794" y="942975"/>
                </a:cubicBezTo>
                <a:cubicBezTo>
                  <a:pt x="254000" y="970756"/>
                  <a:pt x="253207" y="998538"/>
                  <a:pt x="252413" y="1026319"/>
                </a:cubicBezTo>
                <a:cubicBezTo>
                  <a:pt x="251619" y="1052513"/>
                  <a:pt x="250826" y="1078706"/>
                  <a:pt x="250032" y="1104900"/>
                </a:cubicBezTo>
                <a:lnTo>
                  <a:pt x="228600" y="1397794"/>
                </a:lnTo>
                <a:lnTo>
                  <a:pt x="235744" y="1471613"/>
                </a:lnTo>
                <a:lnTo>
                  <a:pt x="226219" y="1507332"/>
                </a:lnTo>
                <a:lnTo>
                  <a:pt x="209550" y="1552575"/>
                </a:lnTo>
                <a:lnTo>
                  <a:pt x="188119" y="1588294"/>
                </a:lnTo>
                <a:lnTo>
                  <a:pt x="173832" y="1609725"/>
                </a:lnTo>
                <a:lnTo>
                  <a:pt x="150019" y="1626394"/>
                </a:lnTo>
                <a:lnTo>
                  <a:pt x="133350" y="1631157"/>
                </a:lnTo>
                <a:lnTo>
                  <a:pt x="114300" y="1633538"/>
                </a:lnTo>
                <a:lnTo>
                  <a:pt x="97632" y="1628775"/>
                </a:lnTo>
                <a:lnTo>
                  <a:pt x="73819" y="1604963"/>
                </a:lnTo>
                <a:lnTo>
                  <a:pt x="52388" y="1576388"/>
                </a:lnTo>
                <a:lnTo>
                  <a:pt x="30957" y="1526382"/>
                </a:lnTo>
                <a:lnTo>
                  <a:pt x="16669" y="1464469"/>
                </a:lnTo>
                <a:lnTo>
                  <a:pt x="9525" y="1376363"/>
                </a:lnTo>
                <a:lnTo>
                  <a:pt x="19050" y="1335882"/>
                </a:lnTo>
                <a:lnTo>
                  <a:pt x="38100" y="1269207"/>
                </a:lnTo>
                <a:lnTo>
                  <a:pt x="52388" y="1207294"/>
                </a:lnTo>
                <a:lnTo>
                  <a:pt x="64294" y="1116807"/>
                </a:lnTo>
                <a:lnTo>
                  <a:pt x="76200" y="8572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6AA1D28-DBC6-4FF6-8AC0-C378E1EA2448}"/>
              </a:ext>
            </a:extLst>
          </p:cNvPr>
          <p:cNvSpPr/>
          <p:nvPr/>
        </p:nvSpPr>
        <p:spPr>
          <a:xfrm>
            <a:off x="6831014" y="2408237"/>
            <a:ext cx="371475" cy="512762"/>
          </a:xfrm>
          <a:custGeom>
            <a:avLst/>
            <a:gdLst>
              <a:gd name="connsiteX0" fmla="*/ 219075 w 371475"/>
              <a:gd name="connsiteY0" fmla="*/ 321469 h 511969"/>
              <a:gd name="connsiteX1" fmla="*/ 38100 w 371475"/>
              <a:gd name="connsiteY1" fmla="*/ 504825 h 511969"/>
              <a:gd name="connsiteX2" fmla="*/ 0 w 371475"/>
              <a:gd name="connsiteY2" fmla="*/ 511969 h 511969"/>
              <a:gd name="connsiteX3" fmla="*/ 40481 w 371475"/>
              <a:gd name="connsiteY3" fmla="*/ 411957 h 511969"/>
              <a:gd name="connsiteX4" fmla="*/ 83343 w 371475"/>
              <a:gd name="connsiteY4" fmla="*/ 254794 h 511969"/>
              <a:gd name="connsiteX5" fmla="*/ 92868 w 371475"/>
              <a:gd name="connsiteY5" fmla="*/ 180975 h 511969"/>
              <a:gd name="connsiteX6" fmla="*/ 92868 w 371475"/>
              <a:gd name="connsiteY6" fmla="*/ 142875 h 511969"/>
              <a:gd name="connsiteX7" fmla="*/ 83343 w 371475"/>
              <a:gd name="connsiteY7" fmla="*/ 111919 h 511969"/>
              <a:gd name="connsiteX8" fmla="*/ 66675 w 371475"/>
              <a:gd name="connsiteY8" fmla="*/ 90488 h 511969"/>
              <a:gd name="connsiteX9" fmla="*/ 45243 w 371475"/>
              <a:gd name="connsiteY9" fmla="*/ 69057 h 511969"/>
              <a:gd name="connsiteX10" fmla="*/ 30956 w 371475"/>
              <a:gd name="connsiteY10" fmla="*/ 54769 h 511969"/>
              <a:gd name="connsiteX11" fmla="*/ 23812 w 371475"/>
              <a:gd name="connsiteY11" fmla="*/ 42863 h 511969"/>
              <a:gd name="connsiteX12" fmla="*/ 19050 w 371475"/>
              <a:gd name="connsiteY12" fmla="*/ 28575 h 511969"/>
              <a:gd name="connsiteX13" fmla="*/ 23812 w 371475"/>
              <a:gd name="connsiteY13" fmla="*/ 14288 h 511969"/>
              <a:gd name="connsiteX14" fmla="*/ 45243 w 371475"/>
              <a:gd name="connsiteY14" fmla="*/ 4763 h 511969"/>
              <a:gd name="connsiteX15" fmla="*/ 78581 w 371475"/>
              <a:gd name="connsiteY15" fmla="*/ 0 h 511969"/>
              <a:gd name="connsiteX16" fmla="*/ 119062 w 371475"/>
              <a:gd name="connsiteY16" fmla="*/ 2382 h 511969"/>
              <a:gd name="connsiteX17" fmla="*/ 166687 w 371475"/>
              <a:gd name="connsiteY17" fmla="*/ 9525 h 511969"/>
              <a:gd name="connsiteX18" fmla="*/ 211931 w 371475"/>
              <a:gd name="connsiteY18" fmla="*/ 23813 h 511969"/>
              <a:gd name="connsiteX19" fmla="*/ 259556 w 371475"/>
              <a:gd name="connsiteY19" fmla="*/ 42863 h 511969"/>
              <a:gd name="connsiteX20" fmla="*/ 300037 w 371475"/>
              <a:gd name="connsiteY20" fmla="*/ 66675 h 511969"/>
              <a:gd name="connsiteX21" fmla="*/ 338137 w 371475"/>
              <a:gd name="connsiteY21" fmla="*/ 100013 h 511969"/>
              <a:gd name="connsiteX22" fmla="*/ 371475 w 371475"/>
              <a:gd name="connsiteY22" fmla="*/ 126207 h 511969"/>
              <a:gd name="connsiteX23" fmla="*/ 369093 w 371475"/>
              <a:gd name="connsiteY23" fmla="*/ 154782 h 511969"/>
              <a:gd name="connsiteX24" fmla="*/ 361950 w 371475"/>
              <a:gd name="connsiteY24" fmla="*/ 178594 h 511969"/>
              <a:gd name="connsiteX25" fmla="*/ 292893 w 371475"/>
              <a:gd name="connsiteY25" fmla="*/ 247650 h 511969"/>
              <a:gd name="connsiteX26" fmla="*/ 219075 w 371475"/>
              <a:gd name="connsiteY26" fmla="*/ 321469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71475" h="511969">
                <a:moveTo>
                  <a:pt x="219075" y="321469"/>
                </a:moveTo>
                <a:lnTo>
                  <a:pt x="38100" y="504825"/>
                </a:lnTo>
                <a:lnTo>
                  <a:pt x="0" y="511969"/>
                </a:lnTo>
                <a:lnTo>
                  <a:pt x="40481" y="411957"/>
                </a:lnTo>
                <a:lnTo>
                  <a:pt x="83343" y="254794"/>
                </a:lnTo>
                <a:lnTo>
                  <a:pt x="92868" y="180975"/>
                </a:lnTo>
                <a:lnTo>
                  <a:pt x="92868" y="142875"/>
                </a:lnTo>
                <a:lnTo>
                  <a:pt x="83343" y="111919"/>
                </a:lnTo>
                <a:lnTo>
                  <a:pt x="66675" y="90488"/>
                </a:lnTo>
                <a:lnTo>
                  <a:pt x="45243" y="69057"/>
                </a:lnTo>
                <a:lnTo>
                  <a:pt x="30956" y="54769"/>
                </a:lnTo>
                <a:lnTo>
                  <a:pt x="23812" y="42863"/>
                </a:lnTo>
                <a:lnTo>
                  <a:pt x="19050" y="28575"/>
                </a:lnTo>
                <a:lnTo>
                  <a:pt x="23812" y="14288"/>
                </a:lnTo>
                <a:lnTo>
                  <a:pt x="45243" y="4763"/>
                </a:lnTo>
                <a:lnTo>
                  <a:pt x="78581" y="0"/>
                </a:lnTo>
                <a:lnTo>
                  <a:pt x="119062" y="2382"/>
                </a:lnTo>
                <a:lnTo>
                  <a:pt x="166687" y="9525"/>
                </a:lnTo>
                <a:lnTo>
                  <a:pt x="211931" y="23813"/>
                </a:lnTo>
                <a:lnTo>
                  <a:pt x="259556" y="42863"/>
                </a:lnTo>
                <a:lnTo>
                  <a:pt x="300037" y="66675"/>
                </a:lnTo>
                <a:lnTo>
                  <a:pt x="338137" y="100013"/>
                </a:lnTo>
                <a:lnTo>
                  <a:pt x="371475" y="126207"/>
                </a:lnTo>
                <a:lnTo>
                  <a:pt x="369093" y="154782"/>
                </a:lnTo>
                <a:lnTo>
                  <a:pt x="361950" y="178594"/>
                </a:lnTo>
                <a:lnTo>
                  <a:pt x="292893" y="247650"/>
                </a:lnTo>
                <a:lnTo>
                  <a:pt x="219075" y="3214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04F7088-E2B2-40A9-9E64-247804937FD2}"/>
              </a:ext>
            </a:extLst>
          </p:cNvPr>
          <p:cNvSpPr/>
          <p:nvPr/>
        </p:nvSpPr>
        <p:spPr>
          <a:xfrm>
            <a:off x="6151563" y="2700337"/>
            <a:ext cx="1816100" cy="392112"/>
          </a:xfrm>
          <a:custGeom>
            <a:avLst/>
            <a:gdLst>
              <a:gd name="connsiteX0" fmla="*/ 1173957 w 1814513"/>
              <a:gd name="connsiteY0" fmla="*/ 242887 h 392906"/>
              <a:gd name="connsiteX1" fmla="*/ 909638 w 1814513"/>
              <a:gd name="connsiteY1" fmla="*/ 276225 h 392906"/>
              <a:gd name="connsiteX2" fmla="*/ 735807 w 1814513"/>
              <a:gd name="connsiteY2" fmla="*/ 288131 h 392906"/>
              <a:gd name="connsiteX3" fmla="*/ 540544 w 1814513"/>
              <a:gd name="connsiteY3" fmla="*/ 323850 h 392906"/>
              <a:gd name="connsiteX4" fmla="*/ 316707 w 1814513"/>
              <a:gd name="connsiteY4" fmla="*/ 359569 h 392906"/>
              <a:gd name="connsiteX5" fmla="*/ 0 w 1814513"/>
              <a:gd name="connsiteY5" fmla="*/ 392906 h 392906"/>
              <a:gd name="connsiteX6" fmla="*/ 142875 w 1814513"/>
              <a:gd name="connsiteY6" fmla="*/ 152400 h 392906"/>
              <a:gd name="connsiteX7" fmla="*/ 209550 w 1814513"/>
              <a:gd name="connsiteY7" fmla="*/ 214312 h 392906"/>
              <a:gd name="connsiteX8" fmla="*/ 240507 w 1814513"/>
              <a:gd name="connsiteY8" fmla="*/ 223837 h 392906"/>
              <a:gd name="connsiteX9" fmla="*/ 361950 w 1814513"/>
              <a:gd name="connsiteY9" fmla="*/ 214312 h 392906"/>
              <a:gd name="connsiteX10" fmla="*/ 592932 w 1814513"/>
              <a:gd name="connsiteY10" fmla="*/ 180975 h 392906"/>
              <a:gd name="connsiteX11" fmla="*/ 719138 w 1814513"/>
              <a:gd name="connsiteY11" fmla="*/ 157162 h 392906"/>
              <a:gd name="connsiteX12" fmla="*/ 778669 w 1814513"/>
              <a:gd name="connsiteY12" fmla="*/ 142875 h 392906"/>
              <a:gd name="connsiteX13" fmla="*/ 1071563 w 1814513"/>
              <a:gd name="connsiteY13" fmla="*/ 104775 h 392906"/>
              <a:gd name="connsiteX14" fmla="*/ 1338263 w 1814513"/>
              <a:gd name="connsiteY14" fmla="*/ 66675 h 392906"/>
              <a:gd name="connsiteX15" fmla="*/ 1485900 w 1814513"/>
              <a:gd name="connsiteY15" fmla="*/ 0 h 392906"/>
              <a:gd name="connsiteX16" fmla="*/ 1500188 w 1814513"/>
              <a:gd name="connsiteY16" fmla="*/ 0 h 392906"/>
              <a:gd name="connsiteX17" fmla="*/ 1574007 w 1814513"/>
              <a:gd name="connsiteY17" fmla="*/ 19050 h 392906"/>
              <a:gd name="connsiteX18" fmla="*/ 1640682 w 1814513"/>
              <a:gd name="connsiteY18" fmla="*/ 38100 h 392906"/>
              <a:gd name="connsiteX19" fmla="*/ 1707357 w 1814513"/>
              <a:gd name="connsiteY19" fmla="*/ 64294 h 392906"/>
              <a:gd name="connsiteX20" fmla="*/ 1743075 w 1814513"/>
              <a:gd name="connsiteY20" fmla="*/ 83344 h 392906"/>
              <a:gd name="connsiteX21" fmla="*/ 1774032 w 1814513"/>
              <a:gd name="connsiteY21" fmla="*/ 102394 h 392906"/>
              <a:gd name="connsiteX22" fmla="*/ 1795463 w 1814513"/>
              <a:gd name="connsiteY22" fmla="*/ 123825 h 392906"/>
              <a:gd name="connsiteX23" fmla="*/ 1809750 w 1814513"/>
              <a:gd name="connsiteY23" fmla="*/ 147637 h 392906"/>
              <a:gd name="connsiteX24" fmla="*/ 1814513 w 1814513"/>
              <a:gd name="connsiteY24" fmla="*/ 171450 h 392906"/>
              <a:gd name="connsiteX25" fmla="*/ 1800225 w 1814513"/>
              <a:gd name="connsiteY25" fmla="*/ 195262 h 392906"/>
              <a:gd name="connsiteX26" fmla="*/ 1771650 w 1814513"/>
              <a:gd name="connsiteY26" fmla="*/ 207169 h 392906"/>
              <a:gd name="connsiteX27" fmla="*/ 1712119 w 1814513"/>
              <a:gd name="connsiteY27" fmla="*/ 223837 h 392906"/>
              <a:gd name="connsiteX28" fmla="*/ 1650207 w 1814513"/>
              <a:gd name="connsiteY28" fmla="*/ 223837 h 392906"/>
              <a:gd name="connsiteX29" fmla="*/ 1521619 w 1814513"/>
              <a:gd name="connsiteY29" fmla="*/ 223837 h 392906"/>
              <a:gd name="connsiteX30" fmla="*/ 1173957 w 1814513"/>
              <a:gd name="connsiteY30" fmla="*/ 242887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14513" h="392906">
                <a:moveTo>
                  <a:pt x="1173957" y="242887"/>
                </a:moveTo>
                <a:lnTo>
                  <a:pt x="909638" y="276225"/>
                </a:lnTo>
                <a:lnTo>
                  <a:pt x="735807" y="288131"/>
                </a:lnTo>
                <a:lnTo>
                  <a:pt x="540544" y="323850"/>
                </a:lnTo>
                <a:lnTo>
                  <a:pt x="316707" y="359569"/>
                </a:lnTo>
                <a:lnTo>
                  <a:pt x="0" y="392906"/>
                </a:lnTo>
                <a:lnTo>
                  <a:pt x="142875" y="152400"/>
                </a:lnTo>
                <a:lnTo>
                  <a:pt x="209550" y="214312"/>
                </a:lnTo>
                <a:lnTo>
                  <a:pt x="240507" y="223837"/>
                </a:lnTo>
                <a:lnTo>
                  <a:pt x="361950" y="214312"/>
                </a:lnTo>
                <a:lnTo>
                  <a:pt x="592932" y="180975"/>
                </a:lnTo>
                <a:lnTo>
                  <a:pt x="719138" y="157162"/>
                </a:lnTo>
                <a:lnTo>
                  <a:pt x="778669" y="142875"/>
                </a:lnTo>
                <a:lnTo>
                  <a:pt x="1071563" y="104775"/>
                </a:lnTo>
                <a:lnTo>
                  <a:pt x="1338263" y="66675"/>
                </a:lnTo>
                <a:lnTo>
                  <a:pt x="1485900" y="0"/>
                </a:lnTo>
                <a:lnTo>
                  <a:pt x="1500188" y="0"/>
                </a:lnTo>
                <a:lnTo>
                  <a:pt x="1574007" y="19050"/>
                </a:lnTo>
                <a:lnTo>
                  <a:pt x="1640682" y="38100"/>
                </a:lnTo>
                <a:lnTo>
                  <a:pt x="1707357" y="64294"/>
                </a:lnTo>
                <a:lnTo>
                  <a:pt x="1743075" y="83344"/>
                </a:lnTo>
                <a:lnTo>
                  <a:pt x="1774032" y="102394"/>
                </a:lnTo>
                <a:lnTo>
                  <a:pt x="1795463" y="123825"/>
                </a:lnTo>
                <a:lnTo>
                  <a:pt x="1809750" y="147637"/>
                </a:lnTo>
                <a:lnTo>
                  <a:pt x="1814513" y="171450"/>
                </a:lnTo>
                <a:lnTo>
                  <a:pt x="1800225" y="195262"/>
                </a:lnTo>
                <a:lnTo>
                  <a:pt x="1771650" y="207169"/>
                </a:lnTo>
                <a:lnTo>
                  <a:pt x="1712119" y="223837"/>
                </a:lnTo>
                <a:lnTo>
                  <a:pt x="1650207" y="223837"/>
                </a:lnTo>
                <a:lnTo>
                  <a:pt x="1521619" y="223837"/>
                </a:lnTo>
                <a:lnTo>
                  <a:pt x="1173957" y="2428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C58ABE-C47A-4BC9-A7ED-E312D56D59FC}"/>
              </a:ext>
            </a:extLst>
          </p:cNvPr>
          <p:cNvSpPr/>
          <p:nvPr/>
        </p:nvSpPr>
        <p:spPr>
          <a:xfrm>
            <a:off x="6827839" y="2890838"/>
            <a:ext cx="282575" cy="1292225"/>
          </a:xfrm>
          <a:custGeom>
            <a:avLst/>
            <a:gdLst>
              <a:gd name="connsiteX0" fmla="*/ 73819 w 280988"/>
              <a:gd name="connsiteY0" fmla="*/ 642937 h 1293019"/>
              <a:gd name="connsiteX1" fmla="*/ 73819 w 280988"/>
              <a:gd name="connsiteY1" fmla="*/ 261937 h 1293019"/>
              <a:gd name="connsiteX2" fmla="*/ 64294 w 280988"/>
              <a:gd name="connsiteY2" fmla="*/ 202406 h 1293019"/>
              <a:gd name="connsiteX3" fmla="*/ 52388 w 280988"/>
              <a:gd name="connsiteY3" fmla="*/ 157162 h 1293019"/>
              <a:gd name="connsiteX4" fmla="*/ 0 w 280988"/>
              <a:gd name="connsiteY4" fmla="*/ 45244 h 1293019"/>
              <a:gd name="connsiteX5" fmla="*/ 280988 w 280988"/>
              <a:gd name="connsiteY5" fmla="*/ 0 h 1293019"/>
              <a:gd name="connsiteX6" fmla="*/ 280988 w 280988"/>
              <a:gd name="connsiteY6" fmla="*/ 381000 h 1293019"/>
              <a:gd name="connsiteX7" fmla="*/ 273844 w 280988"/>
              <a:gd name="connsiteY7" fmla="*/ 802481 h 1293019"/>
              <a:gd name="connsiteX8" fmla="*/ 273844 w 280988"/>
              <a:gd name="connsiteY8" fmla="*/ 892969 h 1293019"/>
              <a:gd name="connsiteX9" fmla="*/ 247650 w 280988"/>
              <a:gd name="connsiteY9" fmla="*/ 1283494 h 1293019"/>
              <a:gd name="connsiteX10" fmla="*/ 50007 w 280988"/>
              <a:gd name="connsiteY10" fmla="*/ 1293019 h 1293019"/>
              <a:gd name="connsiteX11" fmla="*/ 71438 w 280988"/>
              <a:gd name="connsiteY11" fmla="*/ 926306 h 1293019"/>
              <a:gd name="connsiteX12" fmla="*/ 73819 w 280988"/>
              <a:gd name="connsiteY12" fmla="*/ 642937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88" h="1293019">
                <a:moveTo>
                  <a:pt x="73819" y="642937"/>
                </a:moveTo>
                <a:lnTo>
                  <a:pt x="73819" y="261937"/>
                </a:lnTo>
                <a:lnTo>
                  <a:pt x="64294" y="202406"/>
                </a:lnTo>
                <a:lnTo>
                  <a:pt x="52388" y="157162"/>
                </a:lnTo>
                <a:lnTo>
                  <a:pt x="0" y="45244"/>
                </a:lnTo>
                <a:lnTo>
                  <a:pt x="280988" y="0"/>
                </a:lnTo>
                <a:lnTo>
                  <a:pt x="280988" y="381000"/>
                </a:lnTo>
                <a:lnTo>
                  <a:pt x="273844" y="802481"/>
                </a:lnTo>
                <a:lnTo>
                  <a:pt x="273844" y="892969"/>
                </a:lnTo>
                <a:lnTo>
                  <a:pt x="247650" y="1283494"/>
                </a:lnTo>
                <a:lnTo>
                  <a:pt x="50007" y="1293019"/>
                </a:lnTo>
                <a:lnTo>
                  <a:pt x="71438" y="926306"/>
                </a:lnTo>
                <a:cubicBezTo>
                  <a:pt x="72232" y="827881"/>
                  <a:pt x="73025" y="729456"/>
                  <a:pt x="73819" y="64293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AC15FC4-35A7-4D40-B518-8267A3634279}"/>
              </a:ext>
            </a:extLst>
          </p:cNvPr>
          <p:cNvSpPr/>
          <p:nvPr/>
        </p:nvSpPr>
        <p:spPr>
          <a:xfrm>
            <a:off x="6178550" y="3168650"/>
            <a:ext cx="1524000" cy="296863"/>
          </a:xfrm>
          <a:custGeom>
            <a:avLst/>
            <a:gdLst>
              <a:gd name="connsiteX0" fmla="*/ 533400 w 1524000"/>
              <a:gd name="connsiteY0" fmla="*/ 252413 h 297656"/>
              <a:gd name="connsiteX1" fmla="*/ 7144 w 1524000"/>
              <a:gd name="connsiteY1" fmla="*/ 297656 h 297656"/>
              <a:gd name="connsiteX2" fmla="*/ 0 w 1524000"/>
              <a:gd name="connsiteY2" fmla="*/ 157163 h 297656"/>
              <a:gd name="connsiteX3" fmla="*/ 171450 w 1524000"/>
              <a:gd name="connsiteY3" fmla="*/ 152400 h 297656"/>
              <a:gd name="connsiteX4" fmla="*/ 440531 w 1524000"/>
              <a:gd name="connsiteY4" fmla="*/ 123825 h 297656"/>
              <a:gd name="connsiteX5" fmla="*/ 759619 w 1524000"/>
              <a:gd name="connsiteY5" fmla="*/ 85725 h 297656"/>
              <a:gd name="connsiteX6" fmla="*/ 897731 w 1524000"/>
              <a:gd name="connsiteY6" fmla="*/ 71438 h 297656"/>
              <a:gd name="connsiteX7" fmla="*/ 1109663 w 1524000"/>
              <a:gd name="connsiteY7" fmla="*/ 45244 h 297656"/>
              <a:gd name="connsiteX8" fmla="*/ 1181100 w 1524000"/>
              <a:gd name="connsiteY8" fmla="*/ 26194 h 297656"/>
              <a:gd name="connsiteX9" fmla="*/ 1254919 w 1524000"/>
              <a:gd name="connsiteY9" fmla="*/ 2381 h 297656"/>
              <a:gd name="connsiteX10" fmla="*/ 1290638 w 1524000"/>
              <a:gd name="connsiteY10" fmla="*/ 0 h 297656"/>
              <a:gd name="connsiteX11" fmla="*/ 1364456 w 1524000"/>
              <a:gd name="connsiteY11" fmla="*/ 7144 h 297656"/>
              <a:gd name="connsiteX12" fmla="*/ 1414463 w 1524000"/>
              <a:gd name="connsiteY12" fmla="*/ 19050 h 297656"/>
              <a:gd name="connsiteX13" fmla="*/ 1485900 w 1524000"/>
              <a:gd name="connsiteY13" fmla="*/ 40481 h 297656"/>
              <a:gd name="connsiteX14" fmla="*/ 1512094 w 1524000"/>
              <a:gd name="connsiteY14" fmla="*/ 54769 h 297656"/>
              <a:gd name="connsiteX15" fmla="*/ 1519238 w 1524000"/>
              <a:gd name="connsiteY15" fmla="*/ 71438 h 297656"/>
              <a:gd name="connsiteX16" fmla="*/ 1524000 w 1524000"/>
              <a:gd name="connsiteY16" fmla="*/ 100013 h 297656"/>
              <a:gd name="connsiteX17" fmla="*/ 1512094 w 1524000"/>
              <a:gd name="connsiteY17" fmla="*/ 130969 h 297656"/>
              <a:gd name="connsiteX18" fmla="*/ 1495425 w 1524000"/>
              <a:gd name="connsiteY18" fmla="*/ 150019 h 297656"/>
              <a:gd name="connsiteX19" fmla="*/ 1459706 w 1524000"/>
              <a:gd name="connsiteY19" fmla="*/ 169069 h 297656"/>
              <a:gd name="connsiteX20" fmla="*/ 1407319 w 1524000"/>
              <a:gd name="connsiteY20" fmla="*/ 185738 h 297656"/>
              <a:gd name="connsiteX21" fmla="*/ 1209675 w 1524000"/>
              <a:gd name="connsiteY21" fmla="*/ 202406 h 297656"/>
              <a:gd name="connsiteX22" fmla="*/ 890588 w 1524000"/>
              <a:gd name="connsiteY22" fmla="*/ 228600 h 297656"/>
              <a:gd name="connsiteX23" fmla="*/ 759619 w 1524000"/>
              <a:gd name="connsiteY23" fmla="*/ 228600 h 297656"/>
              <a:gd name="connsiteX24" fmla="*/ 533400 w 1524000"/>
              <a:gd name="connsiteY24" fmla="*/ 252413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524000" h="297656">
                <a:moveTo>
                  <a:pt x="533400" y="252413"/>
                </a:moveTo>
                <a:lnTo>
                  <a:pt x="7144" y="297656"/>
                </a:lnTo>
                <a:lnTo>
                  <a:pt x="0" y="157163"/>
                </a:lnTo>
                <a:lnTo>
                  <a:pt x="171450" y="152400"/>
                </a:lnTo>
                <a:lnTo>
                  <a:pt x="440531" y="123825"/>
                </a:lnTo>
                <a:lnTo>
                  <a:pt x="759619" y="85725"/>
                </a:lnTo>
                <a:lnTo>
                  <a:pt x="897731" y="71438"/>
                </a:lnTo>
                <a:lnTo>
                  <a:pt x="1109663" y="45244"/>
                </a:lnTo>
                <a:lnTo>
                  <a:pt x="1181100" y="26194"/>
                </a:lnTo>
                <a:lnTo>
                  <a:pt x="1254919" y="2381"/>
                </a:lnTo>
                <a:lnTo>
                  <a:pt x="1290638" y="0"/>
                </a:lnTo>
                <a:lnTo>
                  <a:pt x="1364456" y="7144"/>
                </a:lnTo>
                <a:lnTo>
                  <a:pt x="1414463" y="19050"/>
                </a:lnTo>
                <a:lnTo>
                  <a:pt x="1485900" y="40481"/>
                </a:lnTo>
                <a:lnTo>
                  <a:pt x="1512094" y="54769"/>
                </a:lnTo>
                <a:lnTo>
                  <a:pt x="1519238" y="71438"/>
                </a:lnTo>
                <a:lnTo>
                  <a:pt x="1524000" y="100013"/>
                </a:lnTo>
                <a:lnTo>
                  <a:pt x="1512094" y="130969"/>
                </a:lnTo>
                <a:lnTo>
                  <a:pt x="1495425" y="150019"/>
                </a:lnTo>
                <a:lnTo>
                  <a:pt x="1459706" y="169069"/>
                </a:lnTo>
                <a:lnTo>
                  <a:pt x="1407319" y="185738"/>
                </a:lnTo>
                <a:lnTo>
                  <a:pt x="1209675" y="202406"/>
                </a:lnTo>
                <a:lnTo>
                  <a:pt x="890588" y="228600"/>
                </a:lnTo>
                <a:lnTo>
                  <a:pt x="759619" y="228600"/>
                </a:lnTo>
                <a:lnTo>
                  <a:pt x="533400" y="2524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9289B52-1B64-4B71-9F36-C9478E3D84C2}"/>
              </a:ext>
            </a:extLst>
          </p:cNvPr>
          <p:cNvSpPr/>
          <p:nvPr/>
        </p:nvSpPr>
        <p:spPr>
          <a:xfrm>
            <a:off x="6186488" y="3560763"/>
            <a:ext cx="1600200" cy="307975"/>
          </a:xfrm>
          <a:custGeom>
            <a:avLst/>
            <a:gdLst>
              <a:gd name="connsiteX0" fmla="*/ 1073944 w 1600200"/>
              <a:gd name="connsiteY0" fmla="*/ 226219 h 307182"/>
              <a:gd name="connsiteX1" fmla="*/ 888206 w 1600200"/>
              <a:gd name="connsiteY1" fmla="*/ 238125 h 307182"/>
              <a:gd name="connsiteX2" fmla="*/ 738187 w 1600200"/>
              <a:gd name="connsiteY2" fmla="*/ 257175 h 307182"/>
              <a:gd name="connsiteX3" fmla="*/ 466725 w 1600200"/>
              <a:gd name="connsiteY3" fmla="*/ 285750 h 307182"/>
              <a:gd name="connsiteX4" fmla="*/ 300037 w 1600200"/>
              <a:gd name="connsiteY4" fmla="*/ 300038 h 307182"/>
              <a:gd name="connsiteX5" fmla="*/ 209550 w 1600200"/>
              <a:gd name="connsiteY5" fmla="*/ 307182 h 307182"/>
              <a:gd name="connsiteX6" fmla="*/ 0 w 1600200"/>
              <a:gd name="connsiteY6" fmla="*/ 302419 h 307182"/>
              <a:gd name="connsiteX7" fmla="*/ 0 w 1600200"/>
              <a:gd name="connsiteY7" fmla="*/ 166688 h 307182"/>
              <a:gd name="connsiteX8" fmla="*/ 111919 w 1600200"/>
              <a:gd name="connsiteY8" fmla="*/ 173832 h 307182"/>
              <a:gd name="connsiteX9" fmla="*/ 211931 w 1600200"/>
              <a:gd name="connsiteY9" fmla="*/ 173832 h 307182"/>
              <a:gd name="connsiteX10" fmla="*/ 354806 w 1600200"/>
              <a:gd name="connsiteY10" fmla="*/ 164307 h 307182"/>
              <a:gd name="connsiteX11" fmla="*/ 511969 w 1600200"/>
              <a:gd name="connsiteY11" fmla="*/ 150019 h 307182"/>
              <a:gd name="connsiteX12" fmla="*/ 742950 w 1600200"/>
              <a:gd name="connsiteY12" fmla="*/ 121444 h 307182"/>
              <a:gd name="connsiteX13" fmla="*/ 888206 w 1600200"/>
              <a:gd name="connsiteY13" fmla="*/ 104775 h 307182"/>
              <a:gd name="connsiteX14" fmla="*/ 1002506 w 1600200"/>
              <a:gd name="connsiteY14" fmla="*/ 85725 h 307182"/>
              <a:gd name="connsiteX15" fmla="*/ 1116806 w 1600200"/>
              <a:gd name="connsiteY15" fmla="*/ 61913 h 307182"/>
              <a:gd name="connsiteX16" fmla="*/ 1202531 w 1600200"/>
              <a:gd name="connsiteY16" fmla="*/ 40482 h 307182"/>
              <a:gd name="connsiteX17" fmla="*/ 1271587 w 1600200"/>
              <a:gd name="connsiteY17" fmla="*/ 11907 h 307182"/>
              <a:gd name="connsiteX18" fmla="*/ 1300162 w 1600200"/>
              <a:gd name="connsiteY18" fmla="*/ 0 h 307182"/>
              <a:gd name="connsiteX19" fmla="*/ 1321594 w 1600200"/>
              <a:gd name="connsiteY19" fmla="*/ 0 h 307182"/>
              <a:gd name="connsiteX20" fmla="*/ 1359694 w 1600200"/>
              <a:gd name="connsiteY20" fmla="*/ 4763 h 307182"/>
              <a:gd name="connsiteX21" fmla="*/ 1414462 w 1600200"/>
              <a:gd name="connsiteY21" fmla="*/ 23813 h 307182"/>
              <a:gd name="connsiteX22" fmla="*/ 1504950 w 1600200"/>
              <a:gd name="connsiteY22" fmla="*/ 59532 h 307182"/>
              <a:gd name="connsiteX23" fmla="*/ 1566862 w 1600200"/>
              <a:gd name="connsiteY23" fmla="*/ 90488 h 307182"/>
              <a:gd name="connsiteX24" fmla="*/ 1583531 w 1600200"/>
              <a:gd name="connsiteY24" fmla="*/ 100013 h 307182"/>
              <a:gd name="connsiteX25" fmla="*/ 1595437 w 1600200"/>
              <a:gd name="connsiteY25" fmla="*/ 111919 h 307182"/>
              <a:gd name="connsiteX26" fmla="*/ 1600200 w 1600200"/>
              <a:gd name="connsiteY26" fmla="*/ 126207 h 307182"/>
              <a:gd name="connsiteX27" fmla="*/ 1595437 w 1600200"/>
              <a:gd name="connsiteY27" fmla="*/ 150019 h 307182"/>
              <a:gd name="connsiteX28" fmla="*/ 1574006 w 1600200"/>
              <a:gd name="connsiteY28" fmla="*/ 173832 h 307182"/>
              <a:gd name="connsiteX29" fmla="*/ 1545431 w 1600200"/>
              <a:gd name="connsiteY29" fmla="*/ 190500 h 307182"/>
              <a:gd name="connsiteX30" fmla="*/ 1366837 w 1600200"/>
              <a:gd name="connsiteY30" fmla="*/ 204788 h 307182"/>
              <a:gd name="connsiteX31" fmla="*/ 1073944 w 1600200"/>
              <a:gd name="connsiteY31" fmla="*/ 226219 h 307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00200" h="307182">
                <a:moveTo>
                  <a:pt x="1073944" y="226219"/>
                </a:moveTo>
                <a:lnTo>
                  <a:pt x="888206" y="238125"/>
                </a:lnTo>
                <a:lnTo>
                  <a:pt x="738187" y="257175"/>
                </a:lnTo>
                <a:lnTo>
                  <a:pt x="466725" y="285750"/>
                </a:lnTo>
                <a:lnTo>
                  <a:pt x="300037" y="300038"/>
                </a:lnTo>
                <a:lnTo>
                  <a:pt x="209550" y="307182"/>
                </a:lnTo>
                <a:lnTo>
                  <a:pt x="0" y="302419"/>
                </a:lnTo>
                <a:lnTo>
                  <a:pt x="0" y="166688"/>
                </a:lnTo>
                <a:lnTo>
                  <a:pt x="111919" y="173832"/>
                </a:lnTo>
                <a:lnTo>
                  <a:pt x="211931" y="173832"/>
                </a:lnTo>
                <a:lnTo>
                  <a:pt x="354806" y="164307"/>
                </a:lnTo>
                <a:lnTo>
                  <a:pt x="511969" y="150019"/>
                </a:lnTo>
                <a:lnTo>
                  <a:pt x="742950" y="121444"/>
                </a:lnTo>
                <a:lnTo>
                  <a:pt x="888206" y="104775"/>
                </a:lnTo>
                <a:lnTo>
                  <a:pt x="1002506" y="85725"/>
                </a:lnTo>
                <a:lnTo>
                  <a:pt x="1116806" y="61913"/>
                </a:lnTo>
                <a:lnTo>
                  <a:pt x="1202531" y="40482"/>
                </a:lnTo>
                <a:lnTo>
                  <a:pt x="1271587" y="11907"/>
                </a:lnTo>
                <a:lnTo>
                  <a:pt x="1300162" y="0"/>
                </a:lnTo>
                <a:lnTo>
                  <a:pt x="1321594" y="0"/>
                </a:lnTo>
                <a:lnTo>
                  <a:pt x="1359694" y="4763"/>
                </a:lnTo>
                <a:lnTo>
                  <a:pt x="1414462" y="23813"/>
                </a:lnTo>
                <a:lnTo>
                  <a:pt x="1504950" y="59532"/>
                </a:lnTo>
                <a:lnTo>
                  <a:pt x="1566862" y="90488"/>
                </a:lnTo>
                <a:lnTo>
                  <a:pt x="1583531" y="100013"/>
                </a:lnTo>
                <a:lnTo>
                  <a:pt x="1595437" y="111919"/>
                </a:lnTo>
                <a:lnTo>
                  <a:pt x="1600200" y="126207"/>
                </a:lnTo>
                <a:lnTo>
                  <a:pt x="1595437" y="150019"/>
                </a:lnTo>
                <a:lnTo>
                  <a:pt x="1574006" y="173832"/>
                </a:lnTo>
                <a:lnTo>
                  <a:pt x="1545431" y="190500"/>
                </a:lnTo>
                <a:lnTo>
                  <a:pt x="1366837" y="204788"/>
                </a:lnTo>
                <a:lnTo>
                  <a:pt x="1073944" y="226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CF76C4F-7254-4CF4-9893-3A6A6805C17D}"/>
              </a:ext>
            </a:extLst>
          </p:cNvPr>
          <p:cNvSpPr/>
          <p:nvPr/>
        </p:nvSpPr>
        <p:spPr>
          <a:xfrm>
            <a:off x="6148388" y="3995738"/>
            <a:ext cx="1935162" cy="330200"/>
          </a:xfrm>
          <a:custGeom>
            <a:avLst/>
            <a:gdLst>
              <a:gd name="connsiteX0" fmla="*/ 673894 w 1935956"/>
              <a:gd name="connsiteY0" fmla="*/ 292893 h 330993"/>
              <a:gd name="connsiteX1" fmla="*/ 0 w 1935956"/>
              <a:gd name="connsiteY1" fmla="*/ 330993 h 330993"/>
              <a:gd name="connsiteX2" fmla="*/ 11906 w 1935956"/>
              <a:gd name="connsiteY2" fmla="*/ 190500 h 330993"/>
              <a:gd name="connsiteX3" fmla="*/ 123825 w 1935956"/>
              <a:gd name="connsiteY3" fmla="*/ 188118 h 330993"/>
              <a:gd name="connsiteX4" fmla="*/ 492919 w 1935956"/>
              <a:gd name="connsiteY4" fmla="*/ 164306 h 330993"/>
              <a:gd name="connsiteX5" fmla="*/ 766762 w 1935956"/>
              <a:gd name="connsiteY5" fmla="*/ 147637 h 330993"/>
              <a:gd name="connsiteX6" fmla="*/ 914400 w 1935956"/>
              <a:gd name="connsiteY6" fmla="*/ 130968 h 330993"/>
              <a:gd name="connsiteX7" fmla="*/ 1059656 w 1935956"/>
              <a:gd name="connsiteY7" fmla="*/ 119062 h 330993"/>
              <a:gd name="connsiteX8" fmla="*/ 1171575 w 1935956"/>
              <a:gd name="connsiteY8" fmla="*/ 107156 h 330993"/>
              <a:gd name="connsiteX9" fmla="*/ 1262062 w 1935956"/>
              <a:gd name="connsiteY9" fmla="*/ 100012 h 330993"/>
              <a:gd name="connsiteX10" fmla="*/ 1378744 w 1935956"/>
              <a:gd name="connsiteY10" fmla="*/ 83343 h 330993"/>
              <a:gd name="connsiteX11" fmla="*/ 1433512 w 1935956"/>
              <a:gd name="connsiteY11" fmla="*/ 73818 h 330993"/>
              <a:gd name="connsiteX12" fmla="*/ 1466850 w 1935956"/>
              <a:gd name="connsiteY12" fmla="*/ 59531 h 330993"/>
              <a:gd name="connsiteX13" fmla="*/ 1516856 w 1935956"/>
              <a:gd name="connsiteY13" fmla="*/ 47625 h 330993"/>
              <a:gd name="connsiteX14" fmla="*/ 1559719 w 1935956"/>
              <a:gd name="connsiteY14" fmla="*/ 35718 h 330993"/>
              <a:gd name="connsiteX15" fmla="*/ 1593056 w 1935956"/>
              <a:gd name="connsiteY15" fmla="*/ 23812 h 330993"/>
              <a:gd name="connsiteX16" fmla="*/ 1609725 w 1935956"/>
              <a:gd name="connsiteY16" fmla="*/ 7143 h 330993"/>
              <a:gd name="connsiteX17" fmla="*/ 1626394 w 1935956"/>
              <a:gd name="connsiteY17" fmla="*/ 0 h 330993"/>
              <a:gd name="connsiteX18" fmla="*/ 1650206 w 1935956"/>
              <a:gd name="connsiteY18" fmla="*/ 2381 h 330993"/>
              <a:gd name="connsiteX19" fmla="*/ 1695450 w 1935956"/>
              <a:gd name="connsiteY19" fmla="*/ 16668 h 330993"/>
              <a:gd name="connsiteX20" fmla="*/ 1764506 w 1935956"/>
              <a:gd name="connsiteY20" fmla="*/ 47625 h 330993"/>
              <a:gd name="connsiteX21" fmla="*/ 1835944 w 1935956"/>
              <a:gd name="connsiteY21" fmla="*/ 92868 h 330993"/>
              <a:gd name="connsiteX22" fmla="*/ 1885950 w 1935956"/>
              <a:gd name="connsiteY22" fmla="*/ 121443 h 330993"/>
              <a:gd name="connsiteX23" fmla="*/ 1907381 w 1935956"/>
              <a:gd name="connsiteY23" fmla="*/ 138112 h 330993"/>
              <a:gd name="connsiteX24" fmla="*/ 1924050 w 1935956"/>
              <a:gd name="connsiteY24" fmla="*/ 154781 h 330993"/>
              <a:gd name="connsiteX25" fmla="*/ 1933575 w 1935956"/>
              <a:gd name="connsiteY25" fmla="*/ 173831 h 330993"/>
              <a:gd name="connsiteX26" fmla="*/ 1935956 w 1935956"/>
              <a:gd name="connsiteY26" fmla="*/ 197643 h 330993"/>
              <a:gd name="connsiteX27" fmla="*/ 1924050 w 1935956"/>
              <a:gd name="connsiteY27" fmla="*/ 221456 h 330993"/>
              <a:gd name="connsiteX28" fmla="*/ 1890712 w 1935956"/>
              <a:gd name="connsiteY28" fmla="*/ 240506 h 330993"/>
              <a:gd name="connsiteX29" fmla="*/ 1835944 w 1935956"/>
              <a:gd name="connsiteY29" fmla="*/ 259556 h 330993"/>
              <a:gd name="connsiteX30" fmla="*/ 1269206 w 1935956"/>
              <a:gd name="connsiteY30" fmla="*/ 264318 h 330993"/>
              <a:gd name="connsiteX31" fmla="*/ 673894 w 1935956"/>
              <a:gd name="connsiteY31" fmla="*/ 29289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935956" h="330993">
                <a:moveTo>
                  <a:pt x="673894" y="292893"/>
                </a:moveTo>
                <a:lnTo>
                  <a:pt x="0" y="330993"/>
                </a:lnTo>
                <a:lnTo>
                  <a:pt x="11906" y="190500"/>
                </a:lnTo>
                <a:lnTo>
                  <a:pt x="123825" y="188118"/>
                </a:lnTo>
                <a:lnTo>
                  <a:pt x="492919" y="164306"/>
                </a:lnTo>
                <a:lnTo>
                  <a:pt x="766762" y="147637"/>
                </a:lnTo>
                <a:lnTo>
                  <a:pt x="914400" y="130968"/>
                </a:lnTo>
                <a:lnTo>
                  <a:pt x="1059656" y="119062"/>
                </a:lnTo>
                <a:lnTo>
                  <a:pt x="1171575" y="107156"/>
                </a:lnTo>
                <a:lnTo>
                  <a:pt x="1262062" y="100012"/>
                </a:lnTo>
                <a:lnTo>
                  <a:pt x="1378744" y="83343"/>
                </a:lnTo>
                <a:lnTo>
                  <a:pt x="1433512" y="73818"/>
                </a:lnTo>
                <a:lnTo>
                  <a:pt x="1466850" y="59531"/>
                </a:lnTo>
                <a:lnTo>
                  <a:pt x="1516856" y="47625"/>
                </a:lnTo>
                <a:lnTo>
                  <a:pt x="1559719" y="35718"/>
                </a:lnTo>
                <a:lnTo>
                  <a:pt x="1593056" y="23812"/>
                </a:lnTo>
                <a:lnTo>
                  <a:pt x="1609725" y="7143"/>
                </a:lnTo>
                <a:lnTo>
                  <a:pt x="1626394" y="0"/>
                </a:lnTo>
                <a:lnTo>
                  <a:pt x="1650206" y="2381"/>
                </a:lnTo>
                <a:lnTo>
                  <a:pt x="1695450" y="16668"/>
                </a:lnTo>
                <a:lnTo>
                  <a:pt x="1764506" y="47625"/>
                </a:lnTo>
                <a:lnTo>
                  <a:pt x="1835944" y="92868"/>
                </a:lnTo>
                <a:lnTo>
                  <a:pt x="1885950" y="121443"/>
                </a:lnTo>
                <a:lnTo>
                  <a:pt x="1907381" y="138112"/>
                </a:lnTo>
                <a:lnTo>
                  <a:pt x="1924050" y="154781"/>
                </a:lnTo>
                <a:lnTo>
                  <a:pt x="1933575" y="173831"/>
                </a:lnTo>
                <a:lnTo>
                  <a:pt x="1935956" y="197643"/>
                </a:lnTo>
                <a:lnTo>
                  <a:pt x="1924050" y="221456"/>
                </a:lnTo>
                <a:lnTo>
                  <a:pt x="1890712" y="240506"/>
                </a:lnTo>
                <a:lnTo>
                  <a:pt x="1835944" y="259556"/>
                </a:lnTo>
                <a:lnTo>
                  <a:pt x="1269206" y="264318"/>
                </a:lnTo>
                <a:lnTo>
                  <a:pt x="673894" y="2928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D0FF141-40D0-4F64-B21A-E82520A5BA8A}"/>
              </a:ext>
            </a:extLst>
          </p:cNvPr>
          <p:cNvSpPr/>
          <p:nvPr/>
        </p:nvSpPr>
        <p:spPr>
          <a:xfrm>
            <a:off x="5581651" y="4586288"/>
            <a:ext cx="1979613" cy="1320800"/>
          </a:xfrm>
          <a:custGeom>
            <a:avLst/>
            <a:gdLst>
              <a:gd name="connsiteX0" fmla="*/ 1593056 w 1978819"/>
              <a:gd name="connsiteY0" fmla="*/ 490537 h 1321593"/>
              <a:gd name="connsiteX1" fmla="*/ 1288256 w 1978819"/>
              <a:gd name="connsiteY1" fmla="*/ 757237 h 1321593"/>
              <a:gd name="connsiteX2" fmla="*/ 1197769 w 1978819"/>
              <a:gd name="connsiteY2" fmla="*/ 819150 h 1321593"/>
              <a:gd name="connsiteX3" fmla="*/ 988219 w 1978819"/>
              <a:gd name="connsiteY3" fmla="*/ 952500 h 1321593"/>
              <a:gd name="connsiteX4" fmla="*/ 804863 w 1978819"/>
              <a:gd name="connsiteY4" fmla="*/ 1054893 h 1321593"/>
              <a:gd name="connsiteX5" fmla="*/ 640556 w 1978819"/>
              <a:gd name="connsiteY5" fmla="*/ 1133475 h 1321593"/>
              <a:gd name="connsiteX6" fmla="*/ 478631 w 1978819"/>
              <a:gd name="connsiteY6" fmla="*/ 1200150 h 1321593"/>
              <a:gd name="connsiteX7" fmla="*/ 283369 w 1978819"/>
              <a:gd name="connsiteY7" fmla="*/ 1266825 h 1321593"/>
              <a:gd name="connsiteX8" fmla="*/ 183356 w 1978819"/>
              <a:gd name="connsiteY8" fmla="*/ 1293018 h 1321593"/>
              <a:gd name="connsiteX9" fmla="*/ 95250 w 1978819"/>
              <a:gd name="connsiteY9" fmla="*/ 1314450 h 1321593"/>
              <a:gd name="connsiteX10" fmla="*/ 54769 w 1978819"/>
              <a:gd name="connsiteY10" fmla="*/ 1321593 h 1321593"/>
              <a:gd name="connsiteX11" fmla="*/ 33338 w 1978819"/>
              <a:gd name="connsiteY11" fmla="*/ 1321593 h 1321593"/>
              <a:gd name="connsiteX12" fmla="*/ 9525 w 1978819"/>
              <a:gd name="connsiteY12" fmla="*/ 1319212 h 1321593"/>
              <a:gd name="connsiteX13" fmla="*/ 0 w 1978819"/>
              <a:gd name="connsiteY13" fmla="*/ 1307306 h 1321593"/>
              <a:gd name="connsiteX14" fmla="*/ 4763 w 1978819"/>
              <a:gd name="connsiteY14" fmla="*/ 1288256 h 1321593"/>
              <a:gd name="connsiteX15" fmla="*/ 14288 w 1978819"/>
              <a:gd name="connsiteY15" fmla="*/ 1278731 h 1321593"/>
              <a:gd name="connsiteX16" fmla="*/ 73819 w 1978819"/>
              <a:gd name="connsiteY16" fmla="*/ 1254918 h 1321593"/>
              <a:gd name="connsiteX17" fmla="*/ 204788 w 1978819"/>
              <a:gd name="connsiteY17" fmla="*/ 1202531 h 1321593"/>
              <a:gd name="connsiteX18" fmla="*/ 311944 w 1978819"/>
              <a:gd name="connsiteY18" fmla="*/ 1157287 h 1321593"/>
              <a:gd name="connsiteX19" fmla="*/ 445294 w 1978819"/>
              <a:gd name="connsiteY19" fmla="*/ 1095375 h 1321593"/>
              <a:gd name="connsiteX20" fmla="*/ 595313 w 1978819"/>
              <a:gd name="connsiteY20" fmla="*/ 1016793 h 1321593"/>
              <a:gd name="connsiteX21" fmla="*/ 747713 w 1978819"/>
              <a:gd name="connsiteY21" fmla="*/ 931068 h 1321593"/>
              <a:gd name="connsiteX22" fmla="*/ 933450 w 1978819"/>
              <a:gd name="connsiteY22" fmla="*/ 807243 h 1321593"/>
              <a:gd name="connsiteX23" fmla="*/ 1042988 w 1978819"/>
              <a:gd name="connsiteY23" fmla="*/ 728662 h 1321593"/>
              <a:gd name="connsiteX24" fmla="*/ 1088231 w 1978819"/>
              <a:gd name="connsiteY24" fmla="*/ 681037 h 1321593"/>
              <a:gd name="connsiteX25" fmla="*/ 1145381 w 1978819"/>
              <a:gd name="connsiteY25" fmla="*/ 626268 h 1321593"/>
              <a:gd name="connsiteX26" fmla="*/ 1314450 w 1978819"/>
              <a:gd name="connsiteY26" fmla="*/ 476250 h 1321593"/>
              <a:gd name="connsiteX27" fmla="*/ 1404938 w 1978819"/>
              <a:gd name="connsiteY27" fmla="*/ 385762 h 1321593"/>
              <a:gd name="connsiteX28" fmla="*/ 1500188 w 1978819"/>
              <a:gd name="connsiteY28" fmla="*/ 283368 h 1321593"/>
              <a:gd name="connsiteX29" fmla="*/ 1564481 w 1978819"/>
              <a:gd name="connsiteY29" fmla="*/ 209550 h 1321593"/>
              <a:gd name="connsiteX30" fmla="*/ 1607344 w 1978819"/>
              <a:gd name="connsiteY30" fmla="*/ 150018 h 1321593"/>
              <a:gd name="connsiteX31" fmla="*/ 1626394 w 1978819"/>
              <a:gd name="connsiteY31" fmla="*/ 114300 h 1321593"/>
              <a:gd name="connsiteX32" fmla="*/ 1633538 w 1978819"/>
              <a:gd name="connsiteY32" fmla="*/ 88106 h 1321593"/>
              <a:gd name="connsiteX33" fmla="*/ 1631156 w 1978819"/>
              <a:gd name="connsiteY33" fmla="*/ 69056 h 1321593"/>
              <a:gd name="connsiteX34" fmla="*/ 1540669 w 1978819"/>
              <a:gd name="connsiteY34" fmla="*/ 0 h 1321593"/>
              <a:gd name="connsiteX35" fmla="*/ 1978819 w 1978819"/>
              <a:gd name="connsiteY35" fmla="*/ 76200 h 1321593"/>
              <a:gd name="connsiteX36" fmla="*/ 1964531 w 1978819"/>
              <a:gd name="connsiteY36" fmla="*/ 130968 h 1321593"/>
              <a:gd name="connsiteX37" fmla="*/ 1862138 w 1978819"/>
              <a:gd name="connsiteY37" fmla="*/ 235743 h 1321593"/>
              <a:gd name="connsiteX38" fmla="*/ 1593056 w 1978819"/>
              <a:gd name="connsiteY38" fmla="*/ 490537 h 1321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78819" h="1321593">
                <a:moveTo>
                  <a:pt x="1593056" y="490537"/>
                </a:moveTo>
                <a:lnTo>
                  <a:pt x="1288256" y="757237"/>
                </a:lnTo>
                <a:lnTo>
                  <a:pt x="1197769" y="819150"/>
                </a:lnTo>
                <a:lnTo>
                  <a:pt x="988219" y="952500"/>
                </a:lnTo>
                <a:lnTo>
                  <a:pt x="804863" y="1054893"/>
                </a:lnTo>
                <a:lnTo>
                  <a:pt x="640556" y="1133475"/>
                </a:lnTo>
                <a:lnTo>
                  <a:pt x="478631" y="1200150"/>
                </a:lnTo>
                <a:lnTo>
                  <a:pt x="283369" y="1266825"/>
                </a:lnTo>
                <a:lnTo>
                  <a:pt x="183356" y="1293018"/>
                </a:lnTo>
                <a:lnTo>
                  <a:pt x="95250" y="1314450"/>
                </a:lnTo>
                <a:lnTo>
                  <a:pt x="54769" y="1321593"/>
                </a:lnTo>
                <a:lnTo>
                  <a:pt x="33338" y="1321593"/>
                </a:lnTo>
                <a:lnTo>
                  <a:pt x="9525" y="1319212"/>
                </a:lnTo>
                <a:lnTo>
                  <a:pt x="0" y="1307306"/>
                </a:lnTo>
                <a:lnTo>
                  <a:pt x="4763" y="1288256"/>
                </a:lnTo>
                <a:lnTo>
                  <a:pt x="14288" y="1278731"/>
                </a:lnTo>
                <a:lnTo>
                  <a:pt x="73819" y="1254918"/>
                </a:lnTo>
                <a:lnTo>
                  <a:pt x="204788" y="1202531"/>
                </a:lnTo>
                <a:lnTo>
                  <a:pt x="311944" y="1157287"/>
                </a:lnTo>
                <a:lnTo>
                  <a:pt x="445294" y="1095375"/>
                </a:lnTo>
                <a:lnTo>
                  <a:pt x="595313" y="1016793"/>
                </a:lnTo>
                <a:lnTo>
                  <a:pt x="747713" y="931068"/>
                </a:lnTo>
                <a:lnTo>
                  <a:pt x="933450" y="807243"/>
                </a:lnTo>
                <a:lnTo>
                  <a:pt x="1042988" y="728662"/>
                </a:lnTo>
                <a:lnTo>
                  <a:pt x="1088231" y="681037"/>
                </a:lnTo>
                <a:lnTo>
                  <a:pt x="1145381" y="626268"/>
                </a:lnTo>
                <a:lnTo>
                  <a:pt x="1314450" y="476250"/>
                </a:lnTo>
                <a:lnTo>
                  <a:pt x="1404938" y="385762"/>
                </a:lnTo>
                <a:lnTo>
                  <a:pt x="1500188" y="283368"/>
                </a:lnTo>
                <a:lnTo>
                  <a:pt x="1564481" y="209550"/>
                </a:lnTo>
                <a:lnTo>
                  <a:pt x="1607344" y="150018"/>
                </a:lnTo>
                <a:lnTo>
                  <a:pt x="1626394" y="114300"/>
                </a:lnTo>
                <a:lnTo>
                  <a:pt x="1633538" y="88106"/>
                </a:lnTo>
                <a:lnTo>
                  <a:pt x="1631156" y="69056"/>
                </a:lnTo>
                <a:lnTo>
                  <a:pt x="1540669" y="0"/>
                </a:lnTo>
                <a:lnTo>
                  <a:pt x="1978819" y="76200"/>
                </a:lnTo>
                <a:lnTo>
                  <a:pt x="1964531" y="130968"/>
                </a:lnTo>
                <a:lnTo>
                  <a:pt x="1862138" y="235743"/>
                </a:lnTo>
                <a:lnTo>
                  <a:pt x="1593056" y="4905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E152F90-C60B-4FEB-9585-A235165EB086}"/>
              </a:ext>
            </a:extLst>
          </p:cNvPr>
          <p:cNvSpPr/>
          <p:nvPr/>
        </p:nvSpPr>
        <p:spPr>
          <a:xfrm>
            <a:off x="5989639" y="5037138"/>
            <a:ext cx="2498725" cy="1058862"/>
          </a:xfrm>
          <a:custGeom>
            <a:avLst/>
            <a:gdLst>
              <a:gd name="connsiteX0" fmla="*/ 1288256 w 2500312"/>
              <a:gd name="connsiteY0" fmla="*/ 752475 h 1059656"/>
              <a:gd name="connsiteX1" fmla="*/ 1064419 w 2500312"/>
              <a:gd name="connsiteY1" fmla="*/ 588169 h 1059656"/>
              <a:gd name="connsiteX2" fmla="*/ 871537 w 2500312"/>
              <a:gd name="connsiteY2" fmla="*/ 452437 h 1059656"/>
              <a:gd name="connsiteX3" fmla="*/ 754856 w 2500312"/>
              <a:gd name="connsiteY3" fmla="*/ 376237 h 1059656"/>
              <a:gd name="connsiteX4" fmla="*/ 619125 w 2500312"/>
              <a:gd name="connsiteY4" fmla="*/ 300037 h 1059656"/>
              <a:gd name="connsiteX5" fmla="*/ 538162 w 2500312"/>
              <a:gd name="connsiteY5" fmla="*/ 245269 h 1059656"/>
              <a:gd name="connsiteX6" fmla="*/ 469106 w 2500312"/>
              <a:gd name="connsiteY6" fmla="*/ 204787 h 1059656"/>
              <a:gd name="connsiteX7" fmla="*/ 400050 w 2500312"/>
              <a:gd name="connsiteY7" fmla="*/ 171450 h 1059656"/>
              <a:gd name="connsiteX8" fmla="*/ 328612 w 2500312"/>
              <a:gd name="connsiteY8" fmla="*/ 142875 h 1059656"/>
              <a:gd name="connsiteX9" fmla="*/ 242887 w 2500312"/>
              <a:gd name="connsiteY9" fmla="*/ 116681 h 1059656"/>
              <a:gd name="connsiteX10" fmla="*/ 176212 w 2500312"/>
              <a:gd name="connsiteY10" fmla="*/ 100012 h 1059656"/>
              <a:gd name="connsiteX11" fmla="*/ 90487 w 2500312"/>
              <a:gd name="connsiteY11" fmla="*/ 90487 h 1059656"/>
              <a:gd name="connsiteX12" fmla="*/ 52387 w 2500312"/>
              <a:gd name="connsiteY12" fmla="*/ 92869 h 1059656"/>
              <a:gd name="connsiteX13" fmla="*/ 16669 w 2500312"/>
              <a:gd name="connsiteY13" fmla="*/ 88106 h 1059656"/>
              <a:gd name="connsiteX14" fmla="*/ 4762 w 2500312"/>
              <a:gd name="connsiteY14" fmla="*/ 78581 h 1059656"/>
              <a:gd name="connsiteX15" fmla="*/ 0 w 2500312"/>
              <a:gd name="connsiteY15" fmla="*/ 50006 h 1059656"/>
              <a:gd name="connsiteX16" fmla="*/ 4762 w 2500312"/>
              <a:gd name="connsiteY16" fmla="*/ 30956 h 1059656"/>
              <a:gd name="connsiteX17" fmla="*/ 16669 w 2500312"/>
              <a:gd name="connsiteY17" fmla="*/ 14287 h 1059656"/>
              <a:gd name="connsiteX18" fmla="*/ 45244 w 2500312"/>
              <a:gd name="connsiteY18" fmla="*/ 4762 h 1059656"/>
              <a:gd name="connsiteX19" fmla="*/ 107156 w 2500312"/>
              <a:gd name="connsiteY19" fmla="*/ 0 h 1059656"/>
              <a:gd name="connsiteX20" fmla="*/ 188119 w 2500312"/>
              <a:gd name="connsiteY20" fmla="*/ 0 h 1059656"/>
              <a:gd name="connsiteX21" fmla="*/ 238125 w 2500312"/>
              <a:gd name="connsiteY21" fmla="*/ 14287 h 1059656"/>
              <a:gd name="connsiteX22" fmla="*/ 488156 w 2500312"/>
              <a:gd name="connsiteY22" fmla="*/ 111919 h 1059656"/>
              <a:gd name="connsiteX23" fmla="*/ 716756 w 2500312"/>
              <a:gd name="connsiteY23" fmla="*/ 207169 h 1059656"/>
              <a:gd name="connsiteX24" fmla="*/ 881062 w 2500312"/>
              <a:gd name="connsiteY24" fmla="*/ 278606 h 1059656"/>
              <a:gd name="connsiteX25" fmla="*/ 1095375 w 2500312"/>
              <a:gd name="connsiteY25" fmla="*/ 388144 h 1059656"/>
              <a:gd name="connsiteX26" fmla="*/ 1326356 w 2500312"/>
              <a:gd name="connsiteY26" fmla="*/ 504825 h 1059656"/>
              <a:gd name="connsiteX27" fmla="*/ 1559719 w 2500312"/>
              <a:gd name="connsiteY27" fmla="*/ 611981 h 1059656"/>
              <a:gd name="connsiteX28" fmla="*/ 1814512 w 2500312"/>
              <a:gd name="connsiteY28" fmla="*/ 723900 h 1059656"/>
              <a:gd name="connsiteX29" fmla="*/ 2028825 w 2500312"/>
              <a:gd name="connsiteY29" fmla="*/ 809625 h 1059656"/>
              <a:gd name="connsiteX30" fmla="*/ 2252662 w 2500312"/>
              <a:gd name="connsiteY30" fmla="*/ 892969 h 1059656"/>
              <a:gd name="connsiteX31" fmla="*/ 2457450 w 2500312"/>
              <a:gd name="connsiteY31" fmla="*/ 957262 h 1059656"/>
              <a:gd name="connsiteX32" fmla="*/ 2481262 w 2500312"/>
              <a:gd name="connsiteY32" fmla="*/ 971550 h 1059656"/>
              <a:gd name="connsiteX33" fmla="*/ 2495550 w 2500312"/>
              <a:gd name="connsiteY33" fmla="*/ 983456 h 1059656"/>
              <a:gd name="connsiteX34" fmla="*/ 2500312 w 2500312"/>
              <a:gd name="connsiteY34" fmla="*/ 1000125 h 1059656"/>
              <a:gd name="connsiteX35" fmla="*/ 2490787 w 2500312"/>
              <a:gd name="connsiteY35" fmla="*/ 1014412 h 1059656"/>
              <a:gd name="connsiteX36" fmla="*/ 2474119 w 2500312"/>
              <a:gd name="connsiteY36" fmla="*/ 1023937 h 1059656"/>
              <a:gd name="connsiteX37" fmla="*/ 2436019 w 2500312"/>
              <a:gd name="connsiteY37" fmla="*/ 1028700 h 1059656"/>
              <a:gd name="connsiteX38" fmla="*/ 2250281 w 2500312"/>
              <a:gd name="connsiteY38" fmla="*/ 1045369 h 1059656"/>
              <a:gd name="connsiteX39" fmla="*/ 2055019 w 2500312"/>
              <a:gd name="connsiteY39" fmla="*/ 1057275 h 1059656"/>
              <a:gd name="connsiteX40" fmla="*/ 1795462 w 2500312"/>
              <a:gd name="connsiteY40" fmla="*/ 1059656 h 1059656"/>
              <a:gd name="connsiteX41" fmla="*/ 1666875 w 2500312"/>
              <a:gd name="connsiteY41" fmla="*/ 1052512 h 1059656"/>
              <a:gd name="connsiteX42" fmla="*/ 1640681 w 2500312"/>
              <a:gd name="connsiteY42" fmla="*/ 1035844 h 1059656"/>
              <a:gd name="connsiteX43" fmla="*/ 1483519 w 2500312"/>
              <a:gd name="connsiteY43" fmla="*/ 904875 h 1059656"/>
              <a:gd name="connsiteX44" fmla="*/ 1288256 w 2500312"/>
              <a:gd name="connsiteY44" fmla="*/ 752475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00312" h="1059656">
                <a:moveTo>
                  <a:pt x="1288256" y="752475"/>
                </a:moveTo>
                <a:lnTo>
                  <a:pt x="1064419" y="588169"/>
                </a:lnTo>
                <a:lnTo>
                  <a:pt x="871537" y="452437"/>
                </a:lnTo>
                <a:lnTo>
                  <a:pt x="754856" y="376237"/>
                </a:lnTo>
                <a:lnTo>
                  <a:pt x="619125" y="300037"/>
                </a:lnTo>
                <a:lnTo>
                  <a:pt x="538162" y="245269"/>
                </a:lnTo>
                <a:lnTo>
                  <a:pt x="469106" y="204787"/>
                </a:lnTo>
                <a:lnTo>
                  <a:pt x="400050" y="171450"/>
                </a:lnTo>
                <a:lnTo>
                  <a:pt x="328612" y="142875"/>
                </a:lnTo>
                <a:lnTo>
                  <a:pt x="242887" y="116681"/>
                </a:lnTo>
                <a:lnTo>
                  <a:pt x="176212" y="100012"/>
                </a:lnTo>
                <a:lnTo>
                  <a:pt x="90487" y="90487"/>
                </a:lnTo>
                <a:lnTo>
                  <a:pt x="52387" y="92869"/>
                </a:lnTo>
                <a:lnTo>
                  <a:pt x="16669" y="88106"/>
                </a:lnTo>
                <a:lnTo>
                  <a:pt x="4762" y="78581"/>
                </a:lnTo>
                <a:lnTo>
                  <a:pt x="0" y="50006"/>
                </a:lnTo>
                <a:lnTo>
                  <a:pt x="4762" y="30956"/>
                </a:lnTo>
                <a:lnTo>
                  <a:pt x="16669" y="14287"/>
                </a:lnTo>
                <a:lnTo>
                  <a:pt x="45244" y="4762"/>
                </a:lnTo>
                <a:lnTo>
                  <a:pt x="107156" y="0"/>
                </a:lnTo>
                <a:lnTo>
                  <a:pt x="188119" y="0"/>
                </a:lnTo>
                <a:lnTo>
                  <a:pt x="238125" y="14287"/>
                </a:lnTo>
                <a:lnTo>
                  <a:pt x="488156" y="111919"/>
                </a:lnTo>
                <a:lnTo>
                  <a:pt x="716756" y="207169"/>
                </a:lnTo>
                <a:lnTo>
                  <a:pt x="881062" y="278606"/>
                </a:lnTo>
                <a:lnTo>
                  <a:pt x="1095375" y="388144"/>
                </a:lnTo>
                <a:lnTo>
                  <a:pt x="1326356" y="504825"/>
                </a:lnTo>
                <a:lnTo>
                  <a:pt x="1559719" y="611981"/>
                </a:lnTo>
                <a:lnTo>
                  <a:pt x="1814512" y="723900"/>
                </a:lnTo>
                <a:lnTo>
                  <a:pt x="2028825" y="809625"/>
                </a:lnTo>
                <a:lnTo>
                  <a:pt x="2252662" y="892969"/>
                </a:lnTo>
                <a:lnTo>
                  <a:pt x="2457450" y="957262"/>
                </a:lnTo>
                <a:lnTo>
                  <a:pt x="2481262" y="971550"/>
                </a:lnTo>
                <a:lnTo>
                  <a:pt x="2495550" y="983456"/>
                </a:lnTo>
                <a:lnTo>
                  <a:pt x="2500312" y="1000125"/>
                </a:lnTo>
                <a:lnTo>
                  <a:pt x="2490787" y="1014412"/>
                </a:lnTo>
                <a:lnTo>
                  <a:pt x="2474119" y="1023937"/>
                </a:lnTo>
                <a:lnTo>
                  <a:pt x="2436019" y="1028700"/>
                </a:lnTo>
                <a:lnTo>
                  <a:pt x="2250281" y="1045369"/>
                </a:lnTo>
                <a:lnTo>
                  <a:pt x="2055019" y="1057275"/>
                </a:lnTo>
                <a:lnTo>
                  <a:pt x="1795462" y="1059656"/>
                </a:lnTo>
                <a:lnTo>
                  <a:pt x="1666875" y="1052512"/>
                </a:lnTo>
                <a:lnTo>
                  <a:pt x="1640681" y="1035844"/>
                </a:lnTo>
                <a:lnTo>
                  <a:pt x="1483519" y="904875"/>
                </a:lnTo>
                <a:lnTo>
                  <a:pt x="1288256" y="7524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E8957BA6-FE1A-4336-852F-59C14504D1B9}"/>
              </a:ext>
            </a:extLst>
          </p:cNvPr>
          <p:cNvGrpSpPr/>
          <p:nvPr/>
        </p:nvGrpSpPr>
        <p:grpSpPr>
          <a:xfrm>
            <a:off x="3787776" y="1436687"/>
            <a:ext cx="4700588" cy="4659313"/>
            <a:chOff x="3787776" y="1436687"/>
            <a:chExt cx="4700588" cy="4659313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E67B4F3E-9798-4886-9937-E5FEA314D293}"/>
                </a:ext>
              </a:extLst>
            </p:cNvPr>
            <p:cNvSpPr/>
            <p:nvPr/>
          </p:nvSpPr>
          <p:spPr>
            <a:xfrm>
              <a:off x="4186238" y="1720849"/>
              <a:ext cx="1003300" cy="422275"/>
            </a:xfrm>
            <a:custGeom>
              <a:avLst/>
              <a:gdLst>
                <a:gd name="connsiteX0" fmla="*/ 514350 w 1004887"/>
                <a:gd name="connsiteY0" fmla="*/ 352425 h 423862"/>
                <a:gd name="connsiteX1" fmla="*/ 340519 w 1004887"/>
                <a:gd name="connsiteY1" fmla="*/ 269081 h 423862"/>
                <a:gd name="connsiteX2" fmla="*/ 190500 w 1004887"/>
                <a:gd name="connsiteY2" fmla="*/ 180975 h 423862"/>
                <a:gd name="connsiteX3" fmla="*/ 45244 w 1004887"/>
                <a:gd name="connsiteY3" fmla="*/ 85725 h 423862"/>
                <a:gd name="connsiteX4" fmla="*/ 19050 w 1004887"/>
                <a:gd name="connsiteY4" fmla="*/ 69056 h 423862"/>
                <a:gd name="connsiteX5" fmla="*/ 7144 w 1004887"/>
                <a:gd name="connsiteY5" fmla="*/ 54769 h 423862"/>
                <a:gd name="connsiteX6" fmla="*/ 0 w 1004887"/>
                <a:gd name="connsiteY6" fmla="*/ 28575 h 423862"/>
                <a:gd name="connsiteX7" fmla="*/ 2381 w 1004887"/>
                <a:gd name="connsiteY7" fmla="*/ 7144 h 423862"/>
                <a:gd name="connsiteX8" fmla="*/ 11906 w 1004887"/>
                <a:gd name="connsiteY8" fmla="*/ 0 h 423862"/>
                <a:gd name="connsiteX9" fmla="*/ 26194 w 1004887"/>
                <a:gd name="connsiteY9" fmla="*/ 0 h 423862"/>
                <a:gd name="connsiteX10" fmla="*/ 71437 w 1004887"/>
                <a:gd name="connsiteY10" fmla="*/ 16669 h 423862"/>
                <a:gd name="connsiteX11" fmla="*/ 188119 w 1004887"/>
                <a:gd name="connsiteY11" fmla="*/ 54769 h 423862"/>
                <a:gd name="connsiteX12" fmla="*/ 321469 w 1004887"/>
                <a:gd name="connsiteY12" fmla="*/ 92869 h 423862"/>
                <a:gd name="connsiteX13" fmla="*/ 431006 w 1004887"/>
                <a:gd name="connsiteY13" fmla="*/ 119062 h 423862"/>
                <a:gd name="connsiteX14" fmla="*/ 531019 w 1004887"/>
                <a:gd name="connsiteY14" fmla="*/ 140494 h 423862"/>
                <a:gd name="connsiteX15" fmla="*/ 642937 w 1004887"/>
                <a:gd name="connsiteY15" fmla="*/ 157162 h 423862"/>
                <a:gd name="connsiteX16" fmla="*/ 759619 w 1004887"/>
                <a:gd name="connsiteY16" fmla="*/ 169069 h 423862"/>
                <a:gd name="connsiteX17" fmla="*/ 859631 w 1004887"/>
                <a:gd name="connsiteY17" fmla="*/ 169069 h 423862"/>
                <a:gd name="connsiteX18" fmla="*/ 897731 w 1004887"/>
                <a:gd name="connsiteY18" fmla="*/ 173831 h 423862"/>
                <a:gd name="connsiteX19" fmla="*/ 919162 w 1004887"/>
                <a:gd name="connsiteY19" fmla="*/ 178594 h 423862"/>
                <a:gd name="connsiteX20" fmla="*/ 942975 w 1004887"/>
                <a:gd name="connsiteY20" fmla="*/ 188119 h 423862"/>
                <a:gd name="connsiteX21" fmla="*/ 971550 w 1004887"/>
                <a:gd name="connsiteY21" fmla="*/ 209550 h 423862"/>
                <a:gd name="connsiteX22" fmla="*/ 992981 w 1004887"/>
                <a:gd name="connsiteY22" fmla="*/ 228600 h 423862"/>
                <a:gd name="connsiteX23" fmla="*/ 1000125 w 1004887"/>
                <a:gd name="connsiteY23" fmla="*/ 242887 h 423862"/>
                <a:gd name="connsiteX24" fmla="*/ 1004887 w 1004887"/>
                <a:gd name="connsiteY24" fmla="*/ 280987 h 423862"/>
                <a:gd name="connsiteX25" fmla="*/ 1002506 w 1004887"/>
                <a:gd name="connsiteY25" fmla="*/ 314325 h 423862"/>
                <a:gd name="connsiteX26" fmla="*/ 995362 w 1004887"/>
                <a:gd name="connsiteY26" fmla="*/ 345281 h 423862"/>
                <a:gd name="connsiteX27" fmla="*/ 981075 w 1004887"/>
                <a:gd name="connsiteY27" fmla="*/ 369094 h 423862"/>
                <a:gd name="connsiteX28" fmla="*/ 962025 w 1004887"/>
                <a:gd name="connsiteY28" fmla="*/ 385762 h 423862"/>
                <a:gd name="connsiteX29" fmla="*/ 935831 w 1004887"/>
                <a:gd name="connsiteY29" fmla="*/ 402431 h 423862"/>
                <a:gd name="connsiteX30" fmla="*/ 890587 w 1004887"/>
                <a:gd name="connsiteY30" fmla="*/ 416719 h 423862"/>
                <a:gd name="connsiteX31" fmla="*/ 840581 w 1004887"/>
                <a:gd name="connsiteY31" fmla="*/ 423862 h 423862"/>
                <a:gd name="connsiteX32" fmla="*/ 776287 w 1004887"/>
                <a:gd name="connsiteY32" fmla="*/ 423862 h 423862"/>
                <a:gd name="connsiteX33" fmla="*/ 714375 w 1004887"/>
                <a:gd name="connsiteY33" fmla="*/ 416719 h 423862"/>
                <a:gd name="connsiteX34" fmla="*/ 664369 w 1004887"/>
                <a:gd name="connsiteY34" fmla="*/ 407194 h 423862"/>
                <a:gd name="connsiteX35" fmla="*/ 514350 w 1004887"/>
                <a:gd name="connsiteY35" fmla="*/ 35242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423862">
                  <a:moveTo>
                    <a:pt x="514350" y="352425"/>
                  </a:moveTo>
                  <a:lnTo>
                    <a:pt x="340519" y="269081"/>
                  </a:lnTo>
                  <a:lnTo>
                    <a:pt x="190500" y="180975"/>
                  </a:lnTo>
                  <a:lnTo>
                    <a:pt x="45244" y="85725"/>
                  </a:lnTo>
                  <a:lnTo>
                    <a:pt x="19050" y="69056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71437" y="16669"/>
                  </a:lnTo>
                  <a:lnTo>
                    <a:pt x="188119" y="54769"/>
                  </a:lnTo>
                  <a:lnTo>
                    <a:pt x="321469" y="92869"/>
                  </a:lnTo>
                  <a:lnTo>
                    <a:pt x="431006" y="119062"/>
                  </a:lnTo>
                  <a:lnTo>
                    <a:pt x="531019" y="140494"/>
                  </a:lnTo>
                  <a:lnTo>
                    <a:pt x="642937" y="157162"/>
                  </a:lnTo>
                  <a:lnTo>
                    <a:pt x="759619" y="169069"/>
                  </a:lnTo>
                  <a:lnTo>
                    <a:pt x="859631" y="169069"/>
                  </a:lnTo>
                  <a:lnTo>
                    <a:pt x="897731" y="173831"/>
                  </a:lnTo>
                  <a:lnTo>
                    <a:pt x="919162" y="178594"/>
                  </a:lnTo>
                  <a:lnTo>
                    <a:pt x="942975" y="188119"/>
                  </a:lnTo>
                  <a:lnTo>
                    <a:pt x="971550" y="209550"/>
                  </a:lnTo>
                  <a:lnTo>
                    <a:pt x="992981" y="228600"/>
                  </a:lnTo>
                  <a:lnTo>
                    <a:pt x="1000125" y="242887"/>
                  </a:lnTo>
                  <a:lnTo>
                    <a:pt x="1004887" y="280987"/>
                  </a:lnTo>
                  <a:lnTo>
                    <a:pt x="1002506" y="314325"/>
                  </a:lnTo>
                  <a:lnTo>
                    <a:pt x="995362" y="345281"/>
                  </a:lnTo>
                  <a:lnTo>
                    <a:pt x="981075" y="369094"/>
                  </a:lnTo>
                  <a:lnTo>
                    <a:pt x="962025" y="385762"/>
                  </a:lnTo>
                  <a:lnTo>
                    <a:pt x="935831" y="402431"/>
                  </a:lnTo>
                  <a:lnTo>
                    <a:pt x="890587" y="416719"/>
                  </a:lnTo>
                  <a:lnTo>
                    <a:pt x="840581" y="423862"/>
                  </a:lnTo>
                  <a:lnTo>
                    <a:pt x="776287" y="423862"/>
                  </a:lnTo>
                  <a:lnTo>
                    <a:pt x="714375" y="416719"/>
                  </a:lnTo>
                  <a:lnTo>
                    <a:pt x="664369" y="407194"/>
                  </a:lnTo>
                  <a:lnTo>
                    <a:pt x="514350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FEFDBE97-A6B5-4E0D-B460-DE327E44608E}"/>
                </a:ext>
              </a:extLst>
            </p:cNvPr>
            <p:cNvSpPr/>
            <p:nvPr/>
          </p:nvSpPr>
          <p:spPr>
            <a:xfrm>
              <a:off x="3787776" y="2470149"/>
              <a:ext cx="1776413" cy="466725"/>
            </a:xfrm>
            <a:custGeom>
              <a:avLst/>
              <a:gdLst>
                <a:gd name="connsiteX0" fmla="*/ 1223963 w 1776413"/>
                <a:gd name="connsiteY0" fmla="*/ 280987 h 466725"/>
                <a:gd name="connsiteX1" fmla="*/ 892969 w 1776413"/>
                <a:gd name="connsiteY1" fmla="*/ 335756 h 466725"/>
                <a:gd name="connsiteX2" fmla="*/ 661988 w 1776413"/>
                <a:gd name="connsiteY2" fmla="*/ 381000 h 466725"/>
                <a:gd name="connsiteX3" fmla="*/ 550069 w 1776413"/>
                <a:gd name="connsiteY3" fmla="*/ 407193 h 466725"/>
                <a:gd name="connsiteX4" fmla="*/ 483394 w 1776413"/>
                <a:gd name="connsiteY4" fmla="*/ 431006 h 466725"/>
                <a:gd name="connsiteX5" fmla="*/ 392906 w 1776413"/>
                <a:gd name="connsiteY5" fmla="*/ 466725 h 466725"/>
                <a:gd name="connsiteX6" fmla="*/ 376238 w 1776413"/>
                <a:gd name="connsiteY6" fmla="*/ 464343 h 466725"/>
                <a:gd name="connsiteX7" fmla="*/ 333375 w 1776413"/>
                <a:gd name="connsiteY7" fmla="*/ 440531 h 466725"/>
                <a:gd name="connsiteX8" fmla="*/ 254794 w 1776413"/>
                <a:gd name="connsiteY8" fmla="*/ 395287 h 466725"/>
                <a:gd name="connsiteX9" fmla="*/ 190500 w 1776413"/>
                <a:gd name="connsiteY9" fmla="*/ 350043 h 466725"/>
                <a:gd name="connsiteX10" fmla="*/ 145256 w 1776413"/>
                <a:gd name="connsiteY10" fmla="*/ 314325 h 466725"/>
                <a:gd name="connsiteX11" fmla="*/ 95250 w 1776413"/>
                <a:gd name="connsiteY11" fmla="*/ 269081 h 466725"/>
                <a:gd name="connsiteX12" fmla="*/ 59531 w 1776413"/>
                <a:gd name="connsiteY12" fmla="*/ 228600 h 466725"/>
                <a:gd name="connsiteX13" fmla="*/ 30956 w 1776413"/>
                <a:gd name="connsiteY13" fmla="*/ 195262 h 466725"/>
                <a:gd name="connsiteX14" fmla="*/ 14288 w 1776413"/>
                <a:gd name="connsiteY14" fmla="*/ 171450 h 466725"/>
                <a:gd name="connsiteX15" fmla="*/ 4763 w 1776413"/>
                <a:gd name="connsiteY15" fmla="*/ 142875 h 466725"/>
                <a:gd name="connsiteX16" fmla="*/ 0 w 1776413"/>
                <a:gd name="connsiteY16" fmla="*/ 121443 h 466725"/>
                <a:gd name="connsiteX17" fmla="*/ 0 w 1776413"/>
                <a:gd name="connsiteY17" fmla="*/ 109537 h 466725"/>
                <a:gd name="connsiteX18" fmla="*/ 4763 w 1776413"/>
                <a:gd name="connsiteY18" fmla="*/ 100012 h 466725"/>
                <a:gd name="connsiteX19" fmla="*/ 21431 w 1776413"/>
                <a:gd name="connsiteY19" fmla="*/ 95250 h 466725"/>
                <a:gd name="connsiteX20" fmla="*/ 47625 w 1776413"/>
                <a:gd name="connsiteY20" fmla="*/ 104775 h 466725"/>
                <a:gd name="connsiteX21" fmla="*/ 90488 w 1776413"/>
                <a:gd name="connsiteY21" fmla="*/ 135731 h 466725"/>
                <a:gd name="connsiteX22" fmla="*/ 116681 w 1776413"/>
                <a:gd name="connsiteY22" fmla="*/ 150018 h 466725"/>
                <a:gd name="connsiteX23" fmla="*/ 152400 w 1776413"/>
                <a:gd name="connsiteY23" fmla="*/ 169068 h 466725"/>
                <a:gd name="connsiteX24" fmla="*/ 190500 w 1776413"/>
                <a:gd name="connsiteY24" fmla="*/ 188118 h 466725"/>
                <a:gd name="connsiteX25" fmla="*/ 245269 w 1776413"/>
                <a:gd name="connsiteY25" fmla="*/ 204787 h 466725"/>
                <a:gd name="connsiteX26" fmla="*/ 300038 w 1776413"/>
                <a:gd name="connsiteY26" fmla="*/ 216693 h 466725"/>
                <a:gd name="connsiteX27" fmla="*/ 347663 w 1776413"/>
                <a:gd name="connsiteY27" fmla="*/ 221456 h 466725"/>
                <a:gd name="connsiteX28" fmla="*/ 395288 w 1776413"/>
                <a:gd name="connsiteY28" fmla="*/ 226218 h 466725"/>
                <a:gd name="connsiteX29" fmla="*/ 452438 w 1776413"/>
                <a:gd name="connsiteY29" fmla="*/ 221456 h 466725"/>
                <a:gd name="connsiteX30" fmla="*/ 609600 w 1776413"/>
                <a:gd name="connsiteY30" fmla="*/ 200025 h 466725"/>
                <a:gd name="connsiteX31" fmla="*/ 876300 w 1776413"/>
                <a:gd name="connsiteY31" fmla="*/ 150018 h 466725"/>
                <a:gd name="connsiteX32" fmla="*/ 1281113 w 1776413"/>
                <a:gd name="connsiteY32" fmla="*/ 69056 h 466725"/>
                <a:gd name="connsiteX33" fmla="*/ 1414463 w 1776413"/>
                <a:gd name="connsiteY33" fmla="*/ 0 h 466725"/>
                <a:gd name="connsiteX34" fmla="*/ 1438275 w 1776413"/>
                <a:gd name="connsiteY34" fmla="*/ 2381 h 466725"/>
                <a:gd name="connsiteX35" fmla="*/ 1509713 w 1776413"/>
                <a:gd name="connsiteY35" fmla="*/ 14287 h 466725"/>
                <a:gd name="connsiteX36" fmla="*/ 1571625 w 1776413"/>
                <a:gd name="connsiteY36" fmla="*/ 26193 h 466725"/>
                <a:gd name="connsiteX37" fmla="*/ 1633538 w 1776413"/>
                <a:gd name="connsiteY37" fmla="*/ 42862 h 466725"/>
                <a:gd name="connsiteX38" fmla="*/ 1678781 w 1776413"/>
                <a:gd name="connsiteY38" fmla="*/ 54768 h 466725"/>
                <a:gd name="connsiteX39" fmla="*/ 1716881 w 1776413"/>
                <a:gd name="connsiteY39" fmla="*/ 69056 h 466725"/>
                <a:gd name="connsiteX40" fmla="*/ 1747838 w 1776413"/>
                <a:gd name="connsiteY40" fmla="*/ 88106 h 466725"/>
                <a:gd name="connsiteX41" fmla="*/ 1764506 w 1776413"/>
                <a:gd name="connsiteY41" fmla="*/ 107156 h 466725"/>
                <a:gd name="connsiteX42" fmla="*/ 1774031 w 1776413"/>
                <a:gd name="connsiteY42" fmla="*/ 126206 h 466725"/>
                <a:gd name="connsiteX43" fmla="*/ 1776413 w 1776413"/>
                <a:gd name="connsiteY43" fmla="*/ 140493 h 466725"/>
                <a:gd name="connsiteX44" fmla="*/ 1769269 w 1776413"/>
                <a:gd name="connsiteY44" fmla="*/ 161925 h 466725"/>
                <a:gd name="connsiteX45" fmla="*/ 1745456 w 1776413"/>
                <a:gd name="connsiteY45" fmla="*/ 190500 h 466725"/>
                <a:gd name="connsiteX46" fmla="*/ 1707356 w 1776413"/>
                <a:gd name="connsiteY46" fmla="*/ 221456 h 466725"/>
                <a:gd name="connsiteX47" fmla="*/ 1643063 w 1776413"/>
                <a:gd name="connsiteY47" fmla="*/ 230981 h 466725"/>
                <a:gd name="connsiteX48" fmla="*/ 1471613 w 1776413"/>
                <a:gd name="connsiteY48" fmla="*/ 250031 h 466725"/>
                <a:gd name="connsiteX49" fmla="*/ 1223963 w 1776413"/>
                <a:gd name="connsiteY49" fmla="*/ 2809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76413" h="466725">
                  <a:moveTo>
                    <a:pt x="1223963" y="280987"/>
                  </a:moveTo>
                  <a:lnTo>
                    <a:pt x="892969" y="335756"/>
                  </a:lnTo>
                  <a:lnTo>
                    <a:pt x="661988" y="381000"/>
                  </a:lnTo>
                  <a:lnTo>
                    <a:pt x="550069" y="407193"/>
                  </a:lnTo>
                  <a:lnTo>
                    <a:pt x="483394" y="431006"/>
                  </a:lnTo>
                  <a:lnTo>
                    <a:pt x="392906" y="466725"/>
                  </a:lnTo>
                  <a:lnTo>
                    <a:pt x="376238" y="464343"/>
                  </a:lnTo>
                  <a:lnTo>
                    <a:pt x="333375" y="440531"/>
                  </a:lnTo>
                  <a:lnTo>
                    <a:pt x="254794" y="395287"/>
                  </a:lnTo>
                  <a:lnTo>
                    <a:pt x="190500" y="350043"/>
                  </a:lnTo>
                  <a:lnTo>
                    <a:pt x="145256" y="314325"/>
                  </a:lnTo>
                  <a:lnTo>
                    <a:pt x="95250" y="269081"/>
                  </a:lnTo>
                  <a:lnTo>
                    <a:pt x="59531" y="228600"/>
                  </a:lnTo>
                  <a:lnTo>
                    <a:pt x="30956" y="195262"/>
                  </a:lnTo>
                  <a:lnTo>
                    <a:pt x="14288" y="171450"/>
                  </a:lnTo>
                  <a:lnTo>
                    <a:pt x="4763" y="142875"/>
                  </a:lnTo>
                  <a:lnTo>
                    <a:pt x="0" y="121443"/>
                  </a:lnTo>
                  <a:lnTo>
                    <a:pt x="0" y="109537"/>
                  </a:lnTo>
                  <a:lnTo>
                    <a:pt x="4763" y="100012"/>
                  </a:lnTo>
                  <a:lnTo>
                    <a:pt x="21431" y="95250"/>
                  </a:lnTo>
                  <a:lnTo>
                    <a:pt x="47625" y="104775"/>
                  </a:lnTo>
                  <a:lnTo>
                    <a:pt x="90488" y="135731"/>
                  </a:lnTo>
                  <a:lnTo>
                    <a:pt x="116681" y="150018"/>
                  </a:lnTo>
                  <a:lnTo>
                    <a:pt x="152400" y="169068"/>
                  </a:lnTo>
                  <a:lnTo>
                    <a:pt x="190500" y="188118"/>
                  </a:lnTo>
                  <a:lnTo>
                    <a:pt x="245269" y="204787"/>
                  </a:lnTo>
                  <a:lnTo>
                    <a:pt x="300038" y="216693"/>
                  </a:lnTo>
                  <a:lnTo>
                    <a:pt x="347663" y="221456"/>
                  </a:lnTo>
                  <a:lnTo>
                    <a:pt x="395288" y="226218"/>
                  </a:lnTo>
                  <a:lnTo>
                    <a:pt x="452438" y="221456"/>
                  </a:lnTo>
                  <a:lnTo>
                    <a:pt x="609600" y="200025"/>
                  </a:lnTo>
                  <a:lnTo>
                    <a:pt x="876300" y="150018"/>
                  </a:lnTo>
                  <a:lnTo>
                    <a:pt x="1281113" y="69056"/>
                  </a:lnTo>
                  <a:lnTo>
                    <a:pt x="1414463" y="0"/>
                  </a:lnTo>
                  <a:lnTo>
                    <a:pt x="1438275" y="2381"/>
                  </a:lnTo>
                  <a:lnTo>
                    <a:pt x="1509713" y="14287"/>
                  </a:lnTo>
                  <a:lnTo>
                    <a:pt x="1571625" y="26193"/>
                  </a:lnTo>
                  <a:lnTo>
                    <a:pt x="1633538" y="42862"/>
                  </a:lnTo>
                  <a:lnTo>
                    <a:pt x="1678781" y="54768"/>
                  </a:lnTo>
                  <a:lnTo>
                    <a:pt x="1716881" y="69056"/>
                  </a:lnTo>
                  <a:lnTo>
                    <a:pt x="1747838" y="88106"/>
                  </a:lnTo>
                  <a:lnTo>
                    <a:pt x="1764506" y="107156"/>
                  </a:lnTo>
                  <a:lnTo>
                    <a:pt x="1774031" y="126206"/>
                  </a:lnTo>
                  <a:lnTo>
                    <a:pt x="1776413" y="140493"/>
                  </a:lnTo>
                  <a:lnTo>
                    <a:pt x="1769269" y="161925"/>
                  </a:lnTo>
                  <a:lnTo>
                    <a:pt x="1745456" y="190500"/>
                  </a:lnTo>
                  <a:lnTo>
                    <a:pt x="1707356" y="221456"/>
                  </a:lnTo>
                  <a:lnTo>
                    <a:pt x="1643063" y="230981"/>
                  </a:lnTo>
                  <a:lnTo>
                    <a:pt x="1471613" y="250031"/>
                  </a:lnTo>
                  <a:lnTo>
                    <a:pt x="1223963" y="280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1A71CFDD-268A-4DD9-BEA4-163C2BF5971E}"/>
                </a:ext>
              </a:extLst>
            </p:cNvPr>
            <p:cNvSpPr/>
            <p:nvPr/>
          </p:nvSpPr>
          <p:spPr>
            <a:xfrm>
              <a:off x="4113214" y="3275012"/>
              <a:ext cx="1069975" cy="342900"/>
            </a:xfrm>
            <a:custGeom>
              <a:avLst/>
              <a:gdLst>
                <a:gd name="connsiteX0" fmla="*/ 778669 w 1069182"/>
                <a:gd name="connsiteY0" fmla="*/ 238125 h 342900"/>
                <a:gd name="connsiteX1" fmla="*/ 340519 w 1069182"/>
                <a:gd name="connsiteY1" fmla="*/ 342900 h 342900"/>
                <a:gd name="connsiteX2" fmla="*/ 314325 w 1069182"/>
                <a:gd name="connsiteY2" fmla="*/ 338138 h 342900"/>
                <a:gd name="connsiteX3" fmla="*/ 257175 w 1069182"/>
                <a:gd name="connsiteY3" fmla="*/ 321469 h 342900"/>
                <a:gd name="connsiteX4" fmla="*/ 176213 w 1069182"/>
                <a:gd name="connsiteY4" fmla="*/ 288132 h 342900"/>
                <a:gd name="connsiteX5" fmla="*/ 92869 w 1069182"/>
                <a:gd name="connsiteY5" fmla="*/ 242888 h 342900"/>
                <a:gd name="connsiteX6" fmla="*/ 33338 w 1069182"/>
                <a:gd name="connsiteY6" fmla="*/ 202407 h 342900"/>
                <a:gd name="connsiteX7" fmla="*/ 19050 w 1069182"/>
                <a:gd name="connsiteY7" fmla="*/ 190500 h 342900"/>
                <a:gd name="connsiteX8" fmla="*/ 4763 w 1069182"/>
                <a:gd name="connsiteY8" fmla="*/ 166688 h 342900"/>
                <a:gd name="connsiteX9" fmla="*/ 0 w 1069182"/>
                <a:gd name="connsiteY9" fmla="*/ 142875 h 342900"/>
                <a:gd name="connsiteX10" fmla="*/ 2382 w 1069182"/>
                <a:gd name="connsiteY10" fmla="*/ 130969 h 342900"/>
                <a:gd name="connsiteX11" fmla="*/ 19050 w 1069182"/>
                <a:gd name="connsiteY11" fmla="*/ 121444 h 342900"/>
                <a:gd name="connsiteX12" fmla="*/ 42863 w 1069182"/>
                <a:gd name="connsiteY12" fmla="*/ 128588 h 342900"/>
                <a:gd name="connsiteX13" fmla="*/ 69057 w 1069182"/>
                <a:gd name="connsiteY13" fmla="*/ 140494 h 342900"/>
                <a:gd name="connsiteX14" fmla="*/ 109538 w 1069182"/>
                <a:gd name="connsiteY14" fmla="*/ 150019 h 342900"/>
                <a:gd name="connsiteX15" fmla="*/ 173832 w 1069182"/>
                <a:gd name="connsiteY15" fmla="*/ 157163 h 342900"/>
                <a:gd name="connsiteX16" fmla="*/ 226219 w 1069182"/>
                <a:gd name="connsiteY16" fmla="*/ 154782 h 342900"/>
                <a:gd name="connsiteX17" fmla="*/ 292894 w 1069182"/>
                <a:gd name="connsiteY17" fmla="*/ 150019 h 342900"/>
                <a:gd name="connsiteX18" fmla="*/ 366713 w 1069182"/>
                <a:gd name="connsiteY18" fmla="*/ 140494 h 342900"/>
                <a:gd name="connsiteX19" fmla="*/ 492919 w 1069182"/>
                <a:gd name="connsiteY19" fmla="*/ 114300 h 342900"/>
                <a:gd name="connsiteX20" fmla="*/ 633413 w 1069182"/>
                <a:gd name="connsiteY20" fmla="*/ 73819 h 342900"/>
                <a:gd name="connsiteX21" fmla="*/ 742950 w 1069182"/>
                <a:gd name="connsiteY21" fmla="*/ 38100 h 342900"/>
                <a:gd name="connsiteX22" fmla="*/ 814388 w 1069182"/>
                <a:gd name="connsiteY22" fmla="*/ 9525 h 342900"/>
                <a:gd name="connsiteX23" fmla="*/ 854869 w 1069182"/>
                <a:gd name="connsiteY23" fmla="*/ 0 h 342900"/>
                <a:gd name="connsiteX24" fmla="*/ 885825 w 1069182"/>
                <a:gd name="connsiteY24" fmla="*/ 0 h 342900"/>
                <a:gd name="connsiteX25" fmla="*/ 926307 w 1069182"/>
                <a:gd name="connsiteY25" fmla="*/ 4763 h 342900"/>
                <a:gd name="connsiteX26" fmla="*/ 969169 w 1069182"/>
                <a:gd name="connsiteY26" fmla="*/ 19050 h 342900"/>
                <a:gd name="connsiteX27" fmla="*/ 1007269 w 1069182"/>
                <a:gd name="connsiteY27" fmla="*/ 40482 h 342900"/>
                <a:gd name="connsiteX28" fmla="*/ 1038225 w 1069182"/>
                <a:gd name="connsiteY28" fmla="*/ 61913 h 342900"/>
                <a:gd name="connsiteX29" fmla="*/ 1054894 w 1069182"/>
                <a:gd name="connsiteY29" fmla="*/ 80963 h 342900"/>
                <a:gd name="connsiteX30" fmla="*/ 1066800 w 1069182"/>
                <a:gd name="connsiteY30" fmla="*/ 102394 h 342900"/>
                <a:gd name="connsiteX31" fmla="*/ 1069182 w 1069182"/>
                <a:gd name="connsiteY31" fmla="*/ 119063 h 342900"/>
                <a:gd name="connsiteX32" fmla="*/ 1064419 w 1069182"/>
                <a:gd name="connsiteY32" fmla="*/ 140494 h 342900"/>
                <a:gd name="connsiteX33" fmla="*/ 1052513 w 1069182"/>
                <a:gd name="connsiteY33" fmla="*/ 159544 h 342900"/>
                <a:gd name="connsiteX34" fmla="*/ 981075 w 1069182"/>
                <a:gd name="connsiteY34" fmla="*/ 185738 h 342900"/>
                <a:gd name="connsiteX35" fmla="*/ 778669 w 1069182"/>
                <a:gd name="connsiteY35" fmla="*/ 2381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9182" h="342900">
                  <a:moveTo>
                    <a:pt x="778669" y="238125"/>
                  </a:moveTo>
                  <a:lnTo>
                    <a:pt x="340519" y="342900"/>
                  </a:lnTo>
                  <a:lnTo>
                    <a:pt x="314325" y="338138"/>
                  </a:lnTo>
                  <a:lnTo>
                    <a:pt x="257175" y="321469"/>
                  </a:lnTo>
                  <a:lnTo>
                    <a:pt x="176213" y="288132"/>
                  </a:lnTo>
                  <a:lnTo>
                    <a:pt x="92869" y="242888"/>
                  </a:lnTo>
                  <a:lnTo>
                    <a:pt x="33338" y="202407"/>
                  </a:lnTo>
                  <a:lnTo>
                    <a:pt x="19050" y="190500"/>
                  </a:lnTo>
                  <a:lnTo>
                    <a:pt x="4763" y="166688"/>
                  </a:lnTo>
                  <a:lnTo>
                    <a:pt x="0" y="142875"/>
                  </a:lnTo>
                  <a:lnTo>
                    <a:pt x="2382" y="130969"/>
                  </a:lnTo>
                  <a:lnTo>
                    <a:pt x="19050" y="121444"/>
                  </a:lnTo>
                  <a:lnTo>
                    <a:pt x="42863" y="128588"/>
                  </a:lnTo>
                  <a:lnTo>
                    <a:pt x="69057" y="140494"/>
                  </a:lnTo>
                  <a:lnTo>
                    <a:pt x="109538" y="150019"/>
                  </a:lnTo>
                  <a:lnTo>
                    <a:pt x="173832" y="157163"/>
                  </a:lnTo>
                  <a:lnTo>
                    <a:pt x="226219" y="154782"/>
                  </a:lnTo>
                  <a:lnTo>
                    <a:pt x="292894" y="150019"/>
                  </a:lnTo>
                  <a:lnTo>
                    <a:pt x="366713" y="140494"/>
                  </a:lnTo>
                  <a:lnTo>
                    <a:pt x="492919" y="114300"/>
                  </a:lnTo>
                  <a:lnTo>
                    <a:pt x="633413" y="73819"/>
                  </a:lnTo>
                  <a:lnTo>
                    <a:pt x="742950" y="38100"/>
                  </a:lnTo>
                  <a:lnTo>
                    <a:pt x="814388" y="9525"/>
                  </a:lnTo>
                  <a:lnTo>
                    <a:pt x="854869" y="0"/>
                  </a:lnTo>
                  <a:lnTo>
                    <a:pt x="885825" y="0"/>
                  </a:lnTo>
                  <a:lnTo>
                    <a:pt x="926307" y="4763"/>
                  </a:lnTo>
                  <a:lnTo>
                    <a:pt x="969169" y="19050"/>
                  </a:lnTo>
                  <a:lnTo>
                    <a:pt x="1007269" y="40482"/>
                  </a:lnTo>
                  <a:lnTo>
                    <a:pt x="1038225" y="61913"/>
                  </a:lnTo>
                  <a:lnTo>
                    <a:pt x="1054894" y="80963"/>
                  </a:lnTo>
                  <a:lnTo>
                    <a:pt x="1066800" y="102394"/>
                  </a:lnTo>
                  <a:lnTo>
                    <a:pt x="1069182" y="119063"/>
                  </a:lnTo>
                  <a:lnTo>
                    <a:pt x="1064419" y="140494"/>
                  </a:lnTo>
                  <a:lnTo>
                    <a:pt x="1052513" y="159544"/>
                  </a:lnTo>
                  <a:lnTo>
                    <a:pt x="981075" y="185738"/>
                  </a:lnTo>
                  <a:lnTo>
                    <a:pt x="778669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5DE3A413-B3B6-4F7A-A311-7E3E128E9C88}"/>
                </a:ext>
              </a:extLst>
            </p:cNvPr>
            <p:cNvSpPr/>
            <p:nvPr/>
          </p:nvSpPr>
          <p:spPr>
            <a:xfrm>
              <a:off x="4094163" y="3922713"/>
              <a:ext cx="1141412" cy="320675"/>
            </a:xfrm>
            <a:custGeom>
              <a:avLst/>
              <a:gdLst>
                <a:gd name="connsiteX0" fmla="*/ 807244 w 1140619"/>
                <a:gd name="connsiteY0" fmla="*/ 221457 h 319088"/>
                <a:gd name="connsiteX1" fmla="*/ 333375 w 1140619"/>
                <a:gd name="connsiteY1" fmla="*/ 319088 h 319088"/>
                <a:gd name="connsiteX2" fmla="*/ 316707 w 1140619"/>
                <a:gd name="connsiteY2" fmla="*/ 314325 h 319088"/>
                <a:gd name="connsiteX3" fmla="*/ 233363 w 1140619"/>
                <a:gd name="connsiteY3" fmla="*/ 283369 h 319088"/>
                <a:gd name="connsiteX4" fmla="*/ 140494 w 1140619"/>
                <a:gd name="connsiteY4" fmla="*/ 238125 h 319088"/>
                <a:gd name="connsiteX5" fmla="*/ 66675 w 1140619"/>
                <a:gd name="connsiteY5" fmla="*/ 200025 h 319088"/>
                <a:gd name="connsiteX6" fmla="*/ 19050 w 1140619"/>
                <a:gd name="connsiteY6" fmla="*/ 171450 h 319088"/>
                <a:gd name="connsiteX7" fmla="*/ 9525 w 1140619"/>
                <a:gd name="connsiteY7" fmla="*/ 161925 h 319088"/>
                <a:gd name="connsiteX8" fmla="*/ 0 w 1140619"/>
                <a:gd name="connsiteY8" fmla="*/ 140494 h 319088"/>
                <a:gd name="connsiteX9" fmla="*/ 0 w 1140619"/>
                <a:gd name="connsiteY9" fmla="*/ 119063 h 319088"/>
                <a:gd name="connsiteX10" fmla="*/ 4763 w 1140619"/>
                <a:gd name="connsiteY10" fmla="*/ 109538 h 319088"/>
                <a:gd name="connsiteX11" fmla="*/ 19050 w 1140619"/>
                <a:gd name="connsiteY11" fmla="*/ 102394 h 319088"/>
                <a:gd name="connsiteX12" fmla="*/ 33338 w 1140619"/>
                <a:gd name="connsiteY12" fmla="*/ 104775 h 319088"/>
                <a:gd name="connsiteX13" fmla="*/ 64294 w 1140619"/>
                <a:gd name="connsiteY13" fmla="*/ 116682 h 319088"/>
                <a:gd name="connsiteX14" fmla="*/ 111919 w 1140619"/>
                <a:gd name="connsiteY14" fmla="*/ 135732 h 319088"/>
                <a:gd name="connsiteX15" fmla="*/ 164307 w 1140619"/>
                <a:gd name="connsiteY15" fmla="*/ 150019 h 319088"/>
                <a:gd name="connsiteX16" fmla="*/ 211932 w 1140619"/>
                <a:gd name="connsiteY16" fmla="*/ 159544 h 319088"/>
                <a:gd name="connsiteX17" fmla="*/ 257175 w 1140619"/>
                <a:gd name="connsiteY17" fmla="*/ 161925 h 319088"/>
                <a:gd name="connsiteX18" fmla="*/ 302419 w 1140619"/>
                <a:gd name="connsiteY18" fmla="*/ 159544 h 319088"/>
                <a:gd name="connsiteX19" fmla="*/ 423863 w 1140619"/>
                <a:gd name="connsiteY19" fmla="*/ 138113 h 319088"/>
                <a:gd name="connsiteX20" fmla="*/ 657225 w 1140619"/>
                <a:gd name="connsiteY20" fmla="*/ 76200 h 319088"/>
                <a:gd name="connsiteX21" fmla="*/ 873919 w 1140619"/>
                <a:gd name="connsiteY21" fmla="*/ 11907 h 319088"/>
                <a:gd name="connsiteX22" fmla="*/ 907257 w 1140619"/>
                <a:gd name="connsiteY22" fmla="*/ 2382 h 319088"/>
                <a:gd name="connsiteX23" fmla="*/ 935832 w 1140619"/>
                <a:gd name="connsiteY23" fmla="*/ 0 h 319088"/>
                <a:gd name="connsiteX24" fmla="*/ 985838 w 1140619"/>
                <a:gd name="connsiteY24" fmla="*/ 7144 h 319088"/>
                <a:gd name="connsiteX25" fmla="*/ 1040607 w 1140619"/>
                <a:gd name="connsiteY25" fmla="*/ 21432 h 319088"/>
                <a:gd name="connsiteX26" fmla="*/ 1088232 w 1140619"/>
                <a:gd name="connsiteY26" fmla="*/ 38100 h 319088"/>
                <a:gd name="connsiteX27" fmla="*/ 1107282 w 1140619"/>
                <a:gd name="connsiteY27" fmla="*/ 50007 h 319088"/>
                <a:gd name="connsiteX28" fmla="*/ 1126332 w 1140619"/>
                <a:gd name="connsiteY28" fmla="*/ 66675 h 319088"/>
                <a:gd name="connsiteX29" fmla="*/ 1140619 w 1140619"/>
                <a:gd name="connsiteY29" fmla="*/ 97632 h 319088"/>
                <a:gd name="connsiteX30" fmla="*/ 1140619 w 1140619"/>
                <a:gd name="connsiteY30" fmla="*/ 119063 h 319088"/>
                <a:gd name="connsiteX31" fmla="*/ 1131094 w 1140619"/>
                <a:gd name="connsiteY31" fmla="*/ 138113 h 319088"/>
                <a:gd name="connsiteX32" fmla="*/ 1114425 w 1140619"/>
                <a:gd name="connsiteY32" fmla="*/ 154782 h 319088"/>
                <a:gd name="connsiteX33" fmla="*/ 1083469 w 1140619"/>
                <a:gd name="connsiteY33" fmla="*/ 171450 h 319088"/>
                <a:gd name="connsiteX34" fmla="*/ 1031082 w 1140619"/>
                <a:gd name="connsiteY34" fmla="*/ 185738 h 319088"/>
                <a:gd name="connsiteX35" fmla="*/ 807244 w 1140619"/>
                <a:gd name="connsiteY35" fmla="*/ 221457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40619" h="319088">
                  <a:moveTo>
                    <a:pt x="807244" y="221457"/>
                  </a:moveTo>
                  <a:lnTo>
                    <a:pt x="333375" y="319088"/>
                  </a:lnTo>
                  <a:lnTo>
                    <a:pt x="316707" y="314325"/>
                  </a:lnTo>
                  <a:lnTo>
                    <a:pt x="233363" y="283369"/>
                  </a:lnTo>
                  <a:lnTo>
                    <a:pt x="140494" y="238125"/>
                  </a:lnTo>
                  <a:lnTo>
                    <a:pt x="66675" y="200025"/>
                  </a:lnTo>
                  <a:lnTo>
                    <a:pt x="19050" y="171450"/>
                  </a:lnTo>
                  <a:lnTo>
                    <a:pt x="9525" y="161925"/>
                  </a:lnTo>
                  <a:lnTo>
                    <a:pt x="0" y="140494"/>
                  </a:lnTo>
                  <a:lnTo>
                    <a:pt x="0" y="119063"/>
                  </a:lnTo>
                  <a:lnTo>
                    <a:pt x="4763" y="109538"/>
                  </a:lnTo>
                  <a:lnTo>
                    <a:pt x="19050" y="102394"/>
                  </a:lnTo>
                  <a:lnTo>
                    <a:pt x="33338" y="104775"/>
                  </a:lnTo>
                  <a:lnTo>
                    <a:pt x="64294" y="116682"/>
                  </a:lnTo>
                  <a:lnTo>
                    <a:pt x="111919" y="135732"/>
                  </a:lnTo>
                  <a:lnTo>
                    <a:pt x="164307" y="150019"/>
                  </a:lnTo>
                  <a:lnTo>
                    <a:pt x="211932" y="159544"/>
                  </a:lnTo>
                  <a:lnTo>
                    <a:pt x="257175" y="161925"/>
                  </a:lnTo>
                  <a:lnTo>
                    <a:pt x="302419" y="159544"/>
                  </a:lnTo>
                  <a:lnTo>
                    <a:pt x="423863" y="138113"/>
                  </a:lnTo>
                  <a:lnTo>
                    <a:pt x="657225" y="76200"/>
                  </a:lnTo>
                  <a:lnTo>
                    <a:pt x="873919" y="11907"/>
                  </a:lnTo>
                  <a:lnTo>
                    <a:pt x="907257" y="2382"/>
                  </a:lnTo>
                  <a:lnTo>
                    <a:pt x="935832" y="0"/>
                  </a:lnTo>
                  <a:lnTo>
                    <a:pt x="985838" y="7144"/>
                  </a:lnTo>
                  <a:lnTo>
                    <a:pt x="1040607" y="21432"/>
                  </a:lnTo>
                  <a:lnTo>
                    <a:pt x="1088232" y="38100"/>
                  </a:lnTo>
                  <a:lnTo>
                    <a:pt x="1107282" y="50007"/>
                  </a:lnTo>
                  <a:lnTo>
                    <a:pt x="1126332" y="66675"/>
                  </a:lnTo>
                  <a:lnTo>
                    <a:pt x="1140619" y="97632"/>
                  </a:lnTo>
                  <a:lnTo>
                    <a:pt x="1140619" y="119063"/>
                  </a:lnTo>
                  <a:lnTo>
                    <a:pt x="1131094" y="138113"/>
                  </a:lnTo>
                  <a:lnTo>
                    <a:pt x="1114425" y="154782"/>
                  </a:lnTo>
                  <a:lnTo>
                    <a:pt x="1083469" y="171450"/>
                  </a:lnTo>
                  <a:lnTo>
                    <a:pt x="1031082" y="185738"/>
                  </a:lnTo>
                  <a:lnTo>
                    <a:pt x="807244" y="2214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90B88666-00F4-4CFF-BC7B-D918E122766A}"/>
                </a:ext>
              </a:extLst>
            </p:cNvPr>
            <p:cNvSpPr/>
            <p:nvPr/>
          </p:nvSpPr>
          <p:spPr>
            <a:xfrm>
              <a:off x="3922713" y="4722813"/>
              <a:ext cx="596900" cy="1063625"/>
            </a:xfrm>
            <a:custGeom>
              <a:avLst/>
              <a:gdLst>
                <a:gd name="connsiteX0" fmla="*/ 257175 w 595313"/>
                <a:gd name="connsiteY0" fmla="*/ 497682 h 1062038"/>
                <a:gd name="connsiteX1" fmla="*/ 200025 w 595313"/>
                <a:gd name="connsiteY1" fmla="*/ 297657 h 1062038"/>
                <a:gd name="connsiteX2" fmla="*/ 169069 w 595313"/>
                <a:gd name="connsiteY2" fmla="*/ 219075 h 1062038"/>
                <a:gd name="connsiteX3" fmla="*/ 150019 w 595313"/>
                <a:gd name="connsiteY3" fmla="*/ 190500 h 1062038"/>
                <a:gd name="connsiteX4" fmla="*/ 111919 w 595313"/>
                <a:gd name="connsiteY4" fmla="*/ 147638 h 1062038"/>
                <a:gd name="connsiteX5" fmla="*/ 45244 w 595313"/>
                <a:gd name="connsiteY5" fmla="*/ 88107 h 1062038"/>
                <a:gd name="connsiteX6" fmla="*/ 16669 w 595313"/>
                <a:gd name="connsiteY6" fmla="*/ 69057 h 1062038"/>
                <a:gd name="connsiteX7" fmla="*/ 2382 w 595313"/>
                <a:gd name="connsiteY7" fmla="*/ 52388 h 1062038"/>
                <a:gd name="connsiteX8" fmla="*/ 0 w 595313"/>
                <a:gd name="connsiteY8" fmla="*/ 28575 h 1062038"/>
                <a:gd name="connsiteX9" fmla="*/ 4763 w 595313"/>
                <a:gd name="connsiteY9" fmla="*/ 11907 h 1062038"/>
                <a:gd name="connsiteX10" fmla="*/ 21432 w 595313"/>
                <a:gd name="connsiteY10" fmla="*/ 0 h 1062038"/>
                <a:gd name="connsiteX11" fmla="*/ 54769 w 595313"/>
                <a:gd name="connsiteY11" fmla="*/ 4763 h 1062038"/>
                <a:gd name="connsiteX12" fmla="*/ 188119 w 595313"/>
                <a:gd name="connsiteY12" fmla="*/ 35719 h 1062038"/>
                <a:gd name="connsiteX13" fmla="*/ 276225 w 595313"/>
                <a:gd name="connsiteY13" fmla="*/ 54769 h 1062038"/>
                <a:gd name="connsiteX14" fmla="*/ 342900 w 595313"/>
                <a:gd name="connsiteY14" fmla="*/ 78582 h 1062038"/>
                <a:gd name="connsiteX15" fmla="*/ 357188 w 595313"/>
                <a:gd name="connsiteY15" fmla="*/ 183357 h 1062038"/>
                <a:gd name="connsiteX16" fmla="*/ 421482 w 595313"/>
                <a:gd name="connsiteY16" fmla="*/ 402432 h 1062038"/>
                <a:gd name="connsiteX17" fmla="*/ 452438 w 595313"/>
                <a:gd name="connsiteY17" fmla="*/ 509588 h 1062038"/>
                <a:gd name="connsiteX18" fmla="*/ 531019 w 595313"/>
                <a:gd name="connsiteY18" fmla="*/ 795338 h 1062038"/>
                <a:gd name="connsiteX19" fmla="*/ 595313 w 595313"/>
                <a:gd name="connsiteY19" fmla="*/ 897732 h 1062038"/>
                <a:gd name="connsiteX20" fmla="*/ 578644 w 595313"/>
                <a:gd name="connsiteY20" fmla="*/ 976313 h 1062038"/>
                <a:gd name="connsiteX21" fmla="*/ 564357 w 595313"/>
                <a:gd name="connsiteY21" fmla="*/ 1021557 h 1062038"/>
                <a:gd name="connsiteX22" fmla="*/ 550069 w 595313"/>
                <a:gd name="connsiteY22" fmla="*/ 1050132 h 1062038"/>
                <a:gd name="connsiteX23" fmla="*/ 533400 w 595313"/>
                <a:gd name="connsiteY23" fmla="*/ 1059657 h 1062038"/>
                <a:gd name="connsiteX24" fmla="*/ 504825 w 595313"/>
                <a:gd name="connsiteY24" fmla="*/ 1062038 h 1062038"/>
                <a:gd name="connsiteX25" fmla="*/ 473869 w 595313"/>
                <a:gd name="connsiteY25" fmla="*/ 1054894 h 1062038"/>
                <a:gd name="connsiteX26" fmla="*/ 450057 w 595313"/>
                <a:gd name="connsiteY26" fmla="*/ 1042988 h 1062038"/>
                <a:gd name="connsiteX27" fmla="*/ 416719 w 595313"/>
                <a:gd name="connsiteY27" fmla="*/ 1014413 h 1062038"/>
                <a:gd name="connsiteX28" fmla="*/ 395288 w 595313"/>
                <a:gd name="connsiteY28" fmla="*/ 992982 h 1062038"/>
                <a:gd name="connsiteX29" fmla="*/ 354807 w 595313"/>
                <a:gd name="connsiteY29" fmla="*/ 933450 h 1062038"/>
                <a:gd name="connsiteX30" fmla="*/ 319088 w 595313"/>
                <a:gd name="connsiteY30" fmla="*/ 854869 h 1062038"/>
                <a:gd name="connsiteX31" fmla="*/ 319088 w 595313"/>
                <a:gd name="connsiteY31" fmla="*/ 807244 h 1062038"/>
                <a:gd name="connsiteX32" fmla="*/ 309563 w 595313"/>
                <a:gd name="connsiteY32" fmla="*/ 716757 h 1062038"/>
                <a:gd name="connsiteX33" fmla="*/ 257175 w 595313"/>
                <a:gd name="connsiteY33" fmla="*/ 497682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1062038">
                  <a:moveTo>
                    <a:pt x="257175" y="497682"/>
                  </a:moveTo>
                  <a:lnTo>
                    <a:pt x="200025" y="297657"/>
                  </a:lnTo>
                  <a:lnTo>
                    <a:pt x="169069" y="219075"/>
                  </a:lnTo>
                  <a:lnTo>
                    <a:pt x="150019" y="190500"/>
                  </a:lnTo>
                  <a:lnTo>
                    <a:pt x="111919" y="147638"/>
                  </a:lnTo>
                  <a:lnTo>
                    <a:pt x="45244" y="88107"/>
                  </a:lnTo>
                  <a:lnTo>
                    <a:pt x="16669" y="69057"/>
                  </a:lnTo>
                  <a:lnTo>
                    <a:pt x="2382" y="52388"/>
                  </a:lnTo>
                  <a:lnTo>
                    <a:pt x="0" y="28575"/>
                  </a:lnTo>
                  <a:lnTo>
                    <a:pt x="4763" y="11907"/>
                  </a:lnTo>
                  <a:lnTo>
                    <a:pt x="21432" y="0"/>
                  </a:lnTo>
                  <a:lnTo>
                    <a:pt x="54769" y="4763"/>
                  </a:lnTo>
                  <a:lnTo>
                    <a:pt x="188119" y="35719"/>
                  </a:lnTo>
                  <a:lnTo>
                    <a:pt x="276225" y="54769"/>
                  </a:lnTo>
                  <a:lnTo>
                    <a:pt x="342900" y="78582"/>
                  </a:lnTo>
                  <a:lnTo>
                    <a:pt x="357188" y="183357"/>
                  </a:lnTo>
                  <a:lnTo>
                    <a:pt x="421482" y="402432"/>
                  </a:lnTo>
                  <a:lnTo>
                    <a:pt x="452438" y="509588"/>
                  </a:lnTo>
                  <a:lnTo>
                    <a:pt x="531019" y="795338"/>
                  </a:lnTo>
                  <a:lnTo>
                    <a:pt x="595313" y="897732"/>
                  </a:lnTo>
                  <a:lnTo>
                    <a:pt x="578644" y="976313"/>
                  </a:lnTo>
                  <a:lnTo>
                    <a:pt x="564357" y="1021557"/>
                  </a:lnTo>
                  <a:lnTo>
                    <a:pt x="550069" y="1050132"/>
                  </a:lnTo>
                  <a:lnTo>
                    <a:pt x="533400" y="1059657"/>
                  </a:lnTo>
                  <a:lnTo>
                    <a:pt x="504825" y="1062038"/>
                  </a:lnTo>
                  <a:lnTo>
                    <a:pt x="473869" y="1054894"/>
                  </a:lnTo>
                  <a:lnTo>
                    <a:pt x="450057" y="1042988"/>
                  </a:lnTo>
                  <a:lnTo>
                    <a:pt x="416719" y="1014413"/>
                  </a:lnTo>
                  <a:lnTo>
                    <a:pt x="395288" y="992982"/>
                  </a:lnTo>
                  <a:lnTo>
                    <a:pt x="354807" y="933450"/>
                  </a:lnTo>
                  <a:lnTo>
                    <a:pt x="319088" y="854869"/>
                  </a:lnTo>
                  <a:lnTo>
                    <a:pt x="319088" y="807244"/>
                  </a:lnTo>
                  <a:lnTo>
                    <a:pt x="309563" y="716757"/>
                  </a:lnTo>
                  <a:lnTo>
                    <a:pt x="257175" y="4976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9EDF41F0-9D41-4B30-AF3A-BCA14669D5C1}"/>
                </a:ext>
              </a:extLst>
            </p:cNvPr>
            <p:cNvSpPr/>
            <p:nvPr/>
          </p:nvSpPr>
          <p:spPr>
            <a:xfrm>
              <a:off x="5568950" y="1919287"/>
              <a:ext cx="2566988" cy="495300"/>
            </a:xfrm>
            <a:custGeom>
              <a:avLst/>
              <a:gdLst>
                <a:gd name="connsiteX0" fmla="*/ 1297781 w 2566988"/>
                <a:gd name="connsiteY0" fmla="*/ 300037 h 495300"/>
                <a:gd name="connsiteX1" fmla="*/ 1007269 w 2566988"/>
                <a:gd name="connsiteY1" fmla="*/ 338137 h 495300"/>
                <a:gd name="connsiteX2" fmla="*/ 802481 w 2566988"/>
                <a:gd name="connsiteY2" fmla="*/ 378619 h 495300"/>
                <a:gd name="connsiteX3" fmla="*/ 602456 w 2566988"/>
                <a:gd name="connsiteY3" fmla="*/ 419100 h 495300"/>
                <a:gd name="connsiteX4" fmla="*/ 492919 w 2566988"/>
                <a:gd name="connsiteY4" fmla="*/ 447675 h 495300"/>
                <a:gd name="connsiteX5" fmla="*/ 352425 w 2566988"/>
                <a:gd name="connsiteY5" fmla="*/ 495300 h 495300"/>
                <a:gd name="connsiteX6" fmla="*/ 338138 w 2566988"/>
                <a:gd name="connsiteY6" fmla="*/ 490537 h 495300"/>
                <a:gd name="connsiteX7" fmla="*/ 290513 w 2566988"/>
                <a:gd name="connsiteY7" fmla="*/ 469106 h 495300"/>
                <a:gd name="connsiteX8" fmla="*/ 247650 w 2566988"/>
                <a:gd name="connsiteY8" fmla="*/ 445294 h 495300"/>
                <a:gd name="connsiteX9" fmla="*/ 190500 w 2566988"/>
                <a:gd name="connsiteY9" fmla="*/ 411956 h 495300"/>
                <a:gd name="connsiteX10" fmla="*/ 140494 w 2566988"/>
                <a:gd name="connsiteY10" fmla="*/ 376237 h 495300"/>
                <a:gd name="connsiteX11" fmla="*/ 97631 w 2566988"/>
                <a:gd name="connsiteY11" fmla="*/ 335756 h 495300"/>
                <a:gd name="connsiteX12" fmla="*/ 64294 w 2566988"/>
                <a:gd name="connsiteY12" fmla="*/ 302419 h 495300"/>
                <a:gd name="connsiteX13" fmla="*/ 30956 w 2566988"/>
                <a:gd name="connsiteY13" fmla="*/ 261937 h 495300"/>
                <a:gd name="connsiteX14" fmla="*/ 7144 w 2566988"/>
                <a:gd name="connsiteY14" fmla="*/ 221456 h 495300"/>
                <a:gd name="connsiteX15" fmla="*/ 0 w 2566988"/>
                <a:gd name="connsiteY15" fmla="*/ 192881 h 495300"/>
                <a:gd name="connsiteX16" fmla="*/ 0 w 2566988"/>
                <a:gd name="connsiteY16" fmla="*/ 178594 h 495300"/>
                <a:gd name="connsiteX17" fmla="*/ 2381 w 2566988"/>
                <a:gd name="connsiteY17" fmla="*/ 169069 h 495300"/>
                <a:gd name="connsiteX18" fmla="*/ 16669 w 2566988"/>
                <a:gd name="connsiteY18" fmla="*/ 164306 h 495300"/>
                <a:gd name="connsiteX19" fmla="*/ 30956 w 2566988"/>
                <a:gd name="connsiteY19" fmla="*/ 166687 h 495300"/>
                <a:gd name="connsiteX20" fmla="*/ 54769 w 2566988"/>
                <a:gd name="connsiteY20" fmla="*/ 178594 h 495300"/>
                <a:gd name="connsiteX21" fmla="*/ 85725 w 2566988"/>
                <a:gd name="connsiteY21" fmla="*/ 204787 h 495300"/>
                <a:gd name="connsiteX22" fmla="*/ 123825 w 2566988"/>
                <a:gd name="connsiteY22" fmla="*/ 233362 h 495300"/>
                <a:gd name="connsiteX23" fmla="*/ 152400 w 2566988"/>
                <a:gd name="connsiteY23" fmla="*/ 252412 h 495300"/>
                <a:gd name="connsiteX24" fmla="*/ 195263 w 2566988"/>
                <a:gd name="connsiteY24" fmla="*/ 273844 h 495300"/>
                <a:gd name="connsiteX25" fmla="*/ 235744 w 2566988"/>
                <a:gd name="connsiteY25" fmla="*/ 283369 h 495300"/>
                <a:gd name="connsiteX26" fmla="*/ 266700 w 2566988"/>
                <a:gd name="connsiteY26" fmla="*/ 288131 h 495300"/>
                <a:gd name="connsiteX27" fmla="*/ 304800 w 2566988"/>
                <a:gd name="connsiteY27" fmla="*/ 290512 h 495300"/>
                <a:gd name="connsiteX28" fmla="*/ 359569 w 2566988"/>
                <a:gd name="connsiteY28" fmla="*/ 288131 h 495300"/>
                <a:gd name="connsiteX29" fmla="*/ 419100 w 2566988"/>
                <a:gd name="connsiteY29" fmla="*/ 280987 h 495300"/>
                <a:gd name="connsiteX30" fmla="*/ 776288 w 2566988"/>
                <a:gd name="connsiteY30" fmla="*/ 223837 h 495300"/>
                <a:gd name="connsiteX31" fmla="*/ 985838 w 2566988"/>
                <a:gd name="connsiteY31" fmla="*/ 180975 h 495300"/>
                <a:gd name="connsiteX32" fmla="*/ 1147763 w 2566988"/>
                <a:gd name="connsiteY32" fmla="*/ 161925 h 495300"/>
                <a:gd name="connsiteX33" fmla="*/ 1283494 w 2566988"/>
                <a:gd name="connsiteY33" fmla="*/ 145256 h 495300"/>
                <a:gd name="connsiteX34" fmla="*/ 1659731 w 2566988"/>
                <a:gd name="connsiteY34" fmla="*/ 111919 h 495300"/>
                <a:gd name="connsiteX35" fmla="*/ 1864519 w 2566988"/>
                <a:gd name="connsiteY35" fmla="*/ 92869 h 495300"/>
                <a:gd name="connsiteX36" fmla="*/ 2107406 w 2566988"/>
                <a:gd name="connsiteY36" fmla="*/ 47625 h 495300"/>
                <a:gd name="connsiteX37" fmla="*/ 2140744 w 2566988"/>
                <a:gd name="connsiteY37" fmla="*/ 33337 h 495300"/>
                <a:gd name="connsiteX38" fmla="*/ 2185988 w 2566988"/>
                <a:gd name="connsiteY38" fmla="*/ 0 h 495300"/>
                <a:gd name="connsiteX39" fmla="*/ 2212181 w 2566988"/>
                <a:gd name="connsiteY39" fmla="*/ 0 h 495300"/>
                <a:gd name="connsiteX40" fmla="*/ 2281238 w 2566988"/>
                <a:gd name="connsiteY40" fmla="*/ 9525 h 495300"/>
                <a:gd name="connsiteX41" fmla="*/ 2338388 w 2566988"/>
                <a:gd name="connsiteY41" fmla="*/ 26194 h 495300"/>
                <a:gd name="connsiteX42" fmla="*/ 2402681 w 2566988"/>
                <a:gd name="connsiteY42" fmla="*/ 47625 h 495300"/>
                <a:gd name="connsiteX43" fmla="*/ 2466975 w 2566988"/>
                <a:gd name="connsiteY43" fmla="*/ 76200 h 495300"/>
                <a:gd name="connsiteX44" fmla="*/ 2516981 w 2566988"/>
                <a:gd name="connsiteY44" fmla="*/ 100012 h 495300"/>
                <a:gd name="connsiteX45" fmla="*/ 2550319 w 2566988"/>
                <a:gd name="connsiteY45" fmla="*/ 121444 h 495300"/>
                <a:gd name="connsiteX46" fmla="*/ 2559844 w 2566988"/>
                <a:gd name="connsiteY46" fmla="*/ 138112 h 495300"/>
                <a:gd name="connsiteX47" fmla="*/ 2566988 w 2566988"/>
                <a:gd name="connsiteY47" fmla="*/ 161925 h 495300"/>
                <a:gd name="connsiteX48" fmla="*/ 2564606 w 2566988"/>
                <a:gd name="connsiteY48" fmla="*/ 188119 h 495300"/>
                <a:gd name="connsiteX49" fmla="*/ 2547938 w 2566988"/>
                <a:gd name="connsiteY49" fmla="*/ 204787 h 495300"/>
                <a:gd name="connsiteX50" fmla="*/ 2519363 w 2566988"/>
                <a:gd name="connsiteY50" fmla="*/ 221456 h 495300"/>
                <a:gd name="connsiteX51" fmla="*/ 2457450 w 2566988"/>
                <a:gd name="connsiteY51" fmla="*/ 245269 h 495300"/>
                <a:gd name="connsiteX52" fmla="*/ 2374106 w 2566988"/>
                <a:gd name="connsiteY52" fmla="*/ 240506 h 495300"/>
                <a:gd name="connsiteX53" fmla="*/ 2185988 w 2566988"/>
                <a:gd name="connsiteY53" fmla="*/ 233362 h 495300"/>
                <a:gd name="connsiteX54" fmla="*/ 1981200 w 2566988"/>
                <a:gd name="connsiteY54" fmla="*/ 238125 h 495300"/>
                <a:gd name="connsiteX55" fmla="*/ 1826419 w 2566988"/>
                <a:gd name="connsiteY55" fmla="*/ 245269 h 495300"/>
                <a:gd name="connsiteX56" fmla="*/ 1628775 w 2566988"/>
                <a:gd name="connsiteY56" fmla="*/ 269081 h 495300"/>
                <a:gd name="connsiteX57" fmla="*/ 1297781 w 2566988"/>
                <a:gd name="connsiteY57" fmla="*/ 3000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66988" h="495300">
                  <a:moveTo>
                    <a:pt x="1297781" y="300037"/>
                  </a:moveTo>
                  <a:lnTo>
                    <a:pt x="1007269" y="338137"/>
                  </a:lnTo>
                  <a:lnTo>
                    <a:pt x="802481" y="378619"/>
                  </a:lnTo>
                  <a:lnTo>
                    <a:pt x="602456" y="419100"/>
                  </a:lnTo>
                  <a:lnTo>
                    <a:pt x="492919" y="447675"/>
                  </a:lnTo>
                  <a:lnTo>
                    <a:pt x="352425" y="495300"/>
                  </a:lnTo>
                  <a:lnTo>
                    <a:pt x="338138" y="490537"/>
                  </a:lnTo>
                  <a:lnTo>
                    <a:pt x="290513" y="469106"/>
                  </a:lnTo>
                  <a:lnTo>
                    <a:pt x="247650" y="445294"/>
                  </a:lnTo>
                  <a:lnTo>
                    <a:pt x="190500" y="411956"/>
                  </a:lnTo>
                  <a:lnTo>
                    <a:pt x="140494" y="376237"/>
                  </a:lnTo>
                  <a:lnTo>
                    <a:pt x="97631" y="335756"/>
                  </a:lnTo>
                  <a:lnTo>
                    <a:pt x="64294" y="302419"/>
                  </a:lnTo>
                  <a:lnTo>
                    <a:pt x="30956" y="261937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2381" y="169069"/>
                  </a:lnTo>
                  <a:lnTo>
                    <a:pt x="16669" y="164306"/>
                  </a:lnTo>
                  <a:lnTo>
                    <a:pt x="30956" y="166687"/>
                  </a:lnTo>
                  <a:lnTo>
                    <a:pt x="54769" y="178594"/>
                  </a:lnTo>
                  <a:lnTo>
                    <a:pt x="85725" y="204787"/>
                  </a:lnTo>
                  <a:lnTo>
                    <a:pt x="123825" y="233362"/>
                  </a:lnTo>
                  <a:lnTo>
                    <a:pt x="152400" y="252412"/>
                  </a:lnTo>
                  <a:lnTo>
                    <a:pt x="195263" y="273844"/>
                  </a:lnTo>
                  <a:lnTo>
                    <a:pt x="235744" y="283369"/>
                  </a:lnTo>
                  <a:lnTo>
                    <a:pt x="266700" y="288131"/>
                  </a:lnTo>
                  <a:lnTo>
                    <a:pt x="304800" y="290512"/>
                  </a:lnTo>
                  <a:lnTo>
                    <a:pt x="359569" y="288131"/>
                  </a:lnTo>
                  <a:lnTo>
                    <a:pt x="419100" y="280987"/>
                  </a:lnTo>
                  <a:lnTo>
                    <a:pt x="776288" y="223837"/>
                  </a:lnTo>
                  <a:lnTo>
                    <a:pt x="985838" y="180975"/>
                  </a:lnTo>
                  <a:lnTo>
                    <a:pt x="1147763" y="161925"/>
                  </a:lnTo>
                  <a:lnTo>
                    <a:pt x="1283494" y="145256"/>
                  </a:lnTo>
                  <a:lnTo>
                    <a:pt x="1659731" y="111919"/>
                  </a:lnTo>
                  <a:lnTo>
                    <a:pt x="1864519" y="92869"/>
                  </a:lnTo>
                  <a:lnTo>
                    <a:pt x="2107406" y="47625"/>
                  </a:lnTo>
                  <a:lnTo>
                    <a:pt x="2140744" y="33337"/>
                  </a:lnTo>
                  <a:lnTo>
                    <a:pt x="2185988" y="0"/>
                  </a:lnTo>
                  <a:lnTo>
                    <a:pt x="2212181" y="0"/>
                  </a:lnTo>
                  <a:lnTo>
                    <a:pt x="2281238" y="9525"/>
                  </a:lnTo>
                  <a:lnTo>
                    <a:pt x="2338388" y="26194"/>
                  </a:lnTo>
                  <a:lnTo>
                    <a:pt x="2402681" y="47625"/>
                  </a:lnTo>
                  <a:lnTo>
                    <a:pt x="2466975" y="76200"/>
                  </a:lnTo>
                  <a:lnTo>
                    <a:pt x="2516981" y="100012"/>
                  </a:lnTo>
                  <a:lnTo>
                    <a:pt x="2550319" y="121444"/>
                  </a:lnTo>
                  <a:lnTo>
                    <a:pt x="2559844" y="138112"/>
                  </a:lnTo>
                  <a:lnTo>
                    <a:pt x="2566988" y="161925"/>
                  </a:lnTo>
                  <a:lnTo>
                    <a:pt x="2564606" y="188119"/>
                  </a:lnTo>
                  <a:lnTo>
                    <a:pt x="2547938" y="204787"/>
                  </a:lnTo>
                  <a:lnTo>
                    <a:pt x="2519363" y="221456"/>
                  </a:lnTo>
                  <a:lnTo>
                    <a:pt x="2457450" y="245269"/>
                  </a:lnTo>
                  <a:lnTo>
                    <a:pt x="2374106" y="240506"/>
                  </a:lnTo>
                  <a:lnTo>
                    <a:pt x="2185988" y="233362"/>
                  </a:lnTo>
                  <a:lnTo>
                    <a:pt x="1981200" y="238125"/>
                  </a:lnTo>
                  <a:lnTo>
                    <a:pt x="1826419" y="245269"/>
                  </a:lnTo>
                  <a:lnTo>
                    <a:pt x="1628775" y="269081"/>
                  </a:lnTo>
                  <a:lnTo>
                    <a:pt x="1297781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9">
              <a:extLst>
                <a:ext uri="{FF2B5EF4-FFF2-40B4-BE49-F238E27FC236}">
                  <a16:creationId xmlns:a16="http://schemas.microsoft.com/office/drawing/2014/main" id="{A2D34A40-7421-4AD3-AC41-D92CC9444A58}"/>
                </a:ext>
              </a:extLst>
            </p:cNvPr>
            <p:cNvSpPr/>
            <p:nvPr/>
          </p:nvSpPr>
          <p:spPr>
            <a:xfrm>
              <a:off x="6148388" y="4443413"/>
              <a:ext cx="1479550" cy="393700"/>
            </a:xfrm>
            <a:custGeom>
              <a:avLst/>
              <a:gdLst>
                <a:gd name="connsiteX0" fmla="*/ 842962 w 1478756"/>
                <a:gd name="connsiteY0" fmla="*/ 238125 h 392906"/>
                <a:gd name="connsiteX1" fmla="*/ 550068 w 1478756"/>
                <a:gd name="connsiteY1" fmla="*/ 319087 h 392906"/>
                <a:gd name="connsiteX2" fmla="*/ 340518 w 1478756"/>
                <a:gd name="connsiteY2" fmla="*/ 376237 h 392906"/>
                <a:gd name="connsiteX3" fmla="*/ 273843 w 1478756"/>
                <a:gd name="connsiteY3" fmla="*/ 390525 h 392906"/>
                <a:gd name="connsiteX4" fmla="*/ 250031 w 1478756"/>
                <a:gd name="connsiteY4" fmla="*/ 392906 h 392906"/>
                <a:gd name="connsiteX5" fmla="*/ 202406 w 1478756"/>
                <a:gd name="connsiteY5" fmla="*/ 392906 h 392906"/>
                <a:gd name="connsiteX6" fmla="*/ 166687 w 1478756"/>
                <a:gd name="connsiteY6" fmla="*/ 385762 h 392906"/>
                <a:gd name="connsiteX7" fmla="*/ 121443 w 1478756"/>
                <a:gd name="connsiteY7" fmla="*/ 371475 h 392906"/>
                <a:gd name="connsiteX8" fmla="*/ 78581 w 1478756"/>
                <a:gd name="connsiteY8" fmla="*/ 347662 h 392906"/>
                <a:gd name="connsiteX9" fmla="*/ 52387 w 1478756"/>
                <a:gd name="connsiteY9" fmla="*/ 328612 h 392906"/>
                <a:gd name="connsiteX10" fmla="*/ 21431 w 1478756"/>
                <a:gd name="connsiteY10" fmla="*/ 300037 h 392906"/>
                <a:gd name="connsiteX11" fmla="*/ 9525 w 1478756"/>
                <a:gd name="connsiteY11" fmla="*/ 285750 h 392906"/>
                <a:gd name="connsiteX12" fmla="*/ 0 w 1478756"/>
                <a:gd name="connsiteY12" fmla="*/ 271462 h 392906"/>
                <a:gd name="connsiteX13" fmla="*/ 0 w 1478756"/>
                <a:gd name="connsiteY13" fmla="*/ 257175 h 392906"/>
                <a:gd name="connsiteX14" fmla="*/ 2381 w 1478756"/>
                <a:gd name="connsiteY14" fmla="*/ 240506 h 392906"/>
                <a:gd name="connsiteX15" fmla="*/ 7143 w 1478756"/>
                <a:gd name="connsiteY15" fmla="*/ 226218 h 392906"/>
                <a:gd name="connsiteX16" fmla="*/ 19050 w 1478756"/>
                <a:gd name="connsiteY16" fmla="*/ 216693 h 392906"/>
                <a:gd name="connsiteX17" fmla="*/ 42862 w 1478756"/>
                <a:gd name="connsiteY17" fmla="*/ 209550 h 392906"/>
                <a:gd name="connsiteX18" fmla="*/ 61912 w 1478756"/>
                <a:gd name="connsiteY18" fmla="*/ 216693 h 392906"/>
                <a:gd name="connsiteX19" fmla="*/ 107156 w 1478756"/>
                <a:gd name="connsiteY19" fmla="*/ 230981 h 392906"/>
                <a:gd name="connsiteX20" fmla="*/ 150018 w 1478756"/>
                <a:gd name="connsiteY20" fmla="*/ 238125 h 392906"/>
                <a:gd name="connsiteX21" fmla="*/ 202406 w 1478756"/>
                <a:gd name="connsiteY21" fmla="*/ 240506 h 392906"/>
                <a:gd name="connsiteX22" fmla="*/ 290512 w 1478756"/>
                <a:gd name="connsiteY22" fmla="*/ 233362 h 392906"/>
                <a:gd name="connsiteX23" fmla="*/ 457200 w 1478756"/>
                <a:gd name="connsiteY23" fmla="*/ 202406 h 392906"/>
                <a:gd name="connsiteX24" fmla="*/ 688181 w 1478756"/>
                <a:gd name="connsiteY24" fmla="*/ 142875 h 392906"/>
                <a:gd name="connsiteX25" fmla="*/ 857250 w 1478756"/>
                <a:gd name="connsiteY25" fmla="*/ 100012 h 392906"/>
                <a:gd name="connsiteX26" fmla="*/ 935831 w 1478756"/>
                <a:gd name="connsiteY26" fmla="*/ 80962 h 392906"/>
                <a:gd name="connsiteX27" fmla="*/ 978693 w 1478756"/>
                <a:gd name="connsiteY27" fmla="*/ 66675 h 392906"/>
                <a:gd name="connsiteX28" fmla="*/ 1031081 w 1478756"/>
                <a:gd name="connsiteY28" fmla="*/ 40481 h 392906"/>
                <a:gd name="connsiteX29" fmla="*/ 1069181 w 1478756"/>
                <a:gd name="connsiteY29" fmla="*/ 16668 h 392906"/>
                <a:gd name="connsiteX30" fmla="*/ 1095375 w 1478756"/>
                <a:gd name="connsiteY30" fmla="*/ 2381 h 392906"/>
                <a:gd name="connsiteX31" fmla="*/ 1119187 w 1478756"/>
                <a:gd name="connsiteY31" fmla="*/ 0 h 392906"/>
                <a:gd name="connsiteX32" fmla="*/ 1164431 w 1478756"/>
                <a:gd name="connsiteY32" fmla="*/ 7143 h 392906"/>
                <a:gd name="connsiteX33" fmla="*/ 1200150 w 1478756"/>
                <a:gd name="connsiteY33" fmla="*/ 16668 h 392906"/>
                <a:gd name="connsiteX34" fmla="*/ 1259681 w 1478756"/>
                <a:gd name="connsiteY34" fmla="*/ 42862 h 392906"/>
                <a:gd name="connsiteX35" fmla="*/ 1340643 w 1478756"/>
                <a:gd name="connsiteY35" fmla="*/ 83343 h 392906"/>
                <a:gd name="connsiteX36" fmla="*/ 1400175 w 1478756"/>
                <a:gd name="connsiteY36" fmla="*/ 114300 h 392906"/>
                <a:gd name="connsiteX37" fmla="*/ 1435893 w 1478756"/>
                <a:gd name="connsiteY37" fmla="*/ 138112 h 392906"/>
                <a:gd name="connsiteX38" fmla="*/ 1459706 w 1478756"/>
                <a:gd name="connsiteY38" fmla="*/ 159543 h 392906"/>
                <a:gd name="connsiteX39" fmla="*/ 1471612 w 1478756"/>
                <a:gd name="connsiteY39" fmla="*/ 173831 h 392906"/>
                <a:gd name="connsiteX40" fmla="*/ 1478756 w 1478756"/>
                <a:gd name="connsiteY40" fmla="*/ 190500 h 392906"/>
                <a:gd name="connsiteX41" fmla="*/ 1476375 w 1478756"/>
                <a:gd name="connsiteY41" fmla="*/ 204787 h 392906"/>
                <a:gd name="connsiteX42" fmla="*/ 1462087 w 1478756"/>
                <a:gd name="connsiteY42" fmla="*/ 216693 h 392906"/>
                <a:gd name="connsiteX43" fmla="*/ 1433512 w 1478756"/>
                <a:gd name="connsiteY43" fmla="*/ 238125 h 392906"/>
                <a:gd name="connsiteX44" fmla="*/ 1400175 w 1478756"/>
                <a:gd name="connsiteY44" fmla="*/ 273843 h 392906"/>
                <a:gd name="connsiteX45" fmla="*/ 1081087 w 1478756"/>
                <a:gd name="connsiteY45" fmla="*/ 202406 h 392906"/>
                <a:gd name="connsiteX46" fmla="*/ 1031081 w 1478756"/>
                <a:gd name="connsiteY46" fmla="*/ 190500 h 392906"/>
                <a:gd name="connsiteX47" fmla="*/ 1004887 w 1478756"/>
                <a:gd name="connsiteY47" fmla="*/ 192881 h 392906"/>
                <a:gd name="connsiteX48" fmla="*/ 842962 w 1478756"/>
                <a:gd name="connsiteY48" fmla="*/ 2381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8756" h="392906">
                  <a:moveTo>
                    <a:pt x="842962" y="238125"/>
                  </a:moveTo>
                  <a:lnTo>
                    <a:pt x="550068" y="319087"/>
                  </a:lnTo>
                  <a:lnTo>
                    <a:pt x="340518" y="376237"/>
                  </a:lnTo>
                  <a:lnTo>
                    <a:pt x="273843" y="390525"/>
                  </a:lnTo>
                  <a:lnTo>
                    <a:pt x="250031" y="392906"/>
                  </a:lnTo>
                  <a:lnTo>
                    <a:pt x="202406" y="392906"/>
                  </a:lnTo>
                  <a:lnTo>
                    <a:pt x="166687" y="385762"/>
                  </a:lnTo>
                  <a:lnTo>
                    <a:pt x="121443" y="371475"/>
                  </a:lnTo>
                  <a:lnTo>
                    <a:pt x="78581" y="347662"/>
                  </a:lnTo>
                  <a:lnTo>
                    <a:pt x="52387" y="328612"/>
                  </a:lnTo>
                  <a:lnTo>
                    <a:pt x="21431" y="300037"/>
                  </a:lnTo>
                  <a:lnTo>
                    <a:pt x="9525" y="285750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2381" y="240506"/>
                  </a:lnTo>
                  <a:lnTo>
                    <a:pt x="7143" y="226218"/>
                  </a:lnTo>
                  <a:lnTo>
                    <a:pt x="19050" y="216693"/>
                  </a:lnTo>
                  <a:lnTo>
                    <a:pt x="42862" y="209550"/>
                  </a:lnTo>
                  <a:lnTo>
                    <a:pt x="61912" y="216693"/>
                  </a:lnTo>
                  <a:lnTo>
                    <a:pt x="107156" y="230981"/>
                  </a:lnTo>
                  <a:lnTo>
                    <a:pt x="150018" y="238125"/>
                  </a:lnTo>
                  <a:lnTo>
                    <a:pt x="202406" y="240506"/>
                  </a:lnTo>
                  <a:lnTo>
                    <a:pt x="290512" y="233362"/>
                  </a:lnTo>
                  <a:lnTo>
                    <a:pt x="457200" y="202406"/>
                  </a:lnTo>
                  <a:lnTo>
                    <a:pt x="688181" y="142875"/>
                  </a:lnTo>
                  <a:lnTo>
                    <a:pt x="857250" y="100012"/>
                  </a:lnTo>
                  <a:lnTo>
                    <a:pt x="935831" y="80962"/>
                  </a:lnTo>
                  <a:lnTo>
                    <a:pt x="978693" y="66675"/>
                  </a:lnTo>
                  <a:lnTo>
                    <a:pt x="1031081" y="40481"/>
                  </a:lnTo>
                  <a:lnTo>
                    <a:pt x="1069181" y="16668"/>
                  </a:lnTo>
                  <a:lnTo>
                    <a:pt x="1095375" y="2381"/>
                  </a:lnTo>
                  <a:lnTo>
                    <a:pt x="1119187" y="0"/>
                  </a:lnTo>
                  <a:lnTo>
                    <a:pt x="1164431" y="7143"/>
                  </a:lnTo>
                  <a:lnTo>
                    <a:pt x="1200150" y="16668"/>
                  </a:lnTo>
                  <a:lnTo>
                    <a:pt x="1259681" y="42862"/>
                  </a:lnTo>
                  <a:lnTo>
                    <a:pt x="1340643" y="83343"/>
                  </a:lnTo>
                  <a:lnTo>
                    <a:pt x="1400175" y="114300"/>
                  </a:lnTo>
                  <a:lnTo>
                    <a:pt x="1435893" y="138112"/>
                  </a:lnTo>
                  <a:lnTo>
                    <a:pt x="1459706" y="159543"/>
                  </a:lnTo>
                  <a:lnTo>
                    <a:pt x="1471612" y="173831"/>
                  </a:lnTo>
                  <a:lnTo>
                    <a:pt x="1478756" y="190500"/>
                  </a:lnTo>
                  <a:lnTo>
                    <a:pt x="1476375" y="204787"/>
                  </a:lnTo>
                  <a:lnTo>
                    <a:pt x="1462087" y="216693"/>
                  </a:lnTo>
                  <a:lnTo>
                    <a:pt x="1433512" y="238125"/>
                  </a:lnTo>
                  <a:lnTo>
                    <a:pt x="1400175" y="273843"/>
                  </a:lnTo>
                  <a:lnTo>
                    <a:pt x="1081087" y="202406"/>
                  </a:lnTo>
                  <a:lnTo>
                    <a:pt x="1031081" y="190500"/>
                  </a:lnTo>
                  <a:lnTo>
                    <a:pt x="1004887" y="192881"/>
                  </a:lnTo>
                  <a:lnTo>
                    <a:pt x="842962" y="2381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9F1ABC37-714E-4C98-A4AC-CF8428720E50}"/>
                </a:ext>
              </a:extLst>
            </p:cNvPr>
            <p:cNvSpPr/>
            <p:nvPr/>
          </p:nvSpPr>
          <p:spPr>
            <a:xfrm>
              <a:off x="4125913" y="4541837"/>
              <a:ext cx="1371600" cy="1035050"/>
            </a:xfrm>
            <a:custGeom>
              <a:avLst/>
              <a:gdLst>
                <a:gd name="connsiteX0" fmla="*/ 585787 w 1371600"/>
                <a:gd name="connsiteY0" fmla="*/ 292894 h 1033463"/>
                <a:gd name="connsiteX1" fmla="*/ 95250 w 1371600"/>
                <a:gd name="connsiteY1" fmla="*/ 411957 h 1033463"/>
                <a:gd name="connsiteX2" fmla="*/ 0 w 1371600"/>
                <a:gd name="connsiteY2" fmla="*/ 238125 h 1033463"/>
                <a:gd name="connsiteX3" fmla="*/ 150018 w 1371600"/>
                <a:gd name="connsiteY3" fmla="*/ 238125 h 1033463"/>
                <a:gd name="connsiteX4" fmla="*/ 240506 w 1371600"/>
                <a:gd name="connsiteY4" fmla="*/ 228600 h 1033463"/>
                <a:gd name="connsiteX5" fmla="*/ 350043 w 1371600"/>
                <a:gd name="connsiteY5" fmla="*/ 209550 h 1033463"/>
                <a:gd name="connsiteX6" fmla="*/ 504825 w 1371600"/>
                <a:gd name="connsiteY6" fmla="*/ 173832 h 1033463"/>
                <a:gd name="connsiteX7" fmla="*/ 690562 w 1371600"/>
                <a:gd name="connsiteY7" fmla="*/ 123825 h 1033463"/>
                <a:gd name="connsiteX8" fmla="*/ 857250 w 1371600"/>
                <a:gd name="connsiteY8" fmla="*/ 71438 h 1033463"/>
                <a:gd name="connsiteX9" fmla="*/ 988218 w 1371600"/>
                <a:gd name="connsiteY9" fmla="*/ 28575 h 1033463"/>
                <a:gd name="connsiteX10" fmla="*/ 1014412 w 1371600"/>
                <a:gd name="connsiteY10" fmla="*/ 11907 h 1033463"/>
                <a:gd name="connsiteX11" fmla="*/ 1035843 w 1371600"/>
                <a:gd name="connsiteY11" fmla="*/ 2382 h 1033463"/>
                <a:gd name="connsiteX12" fmla="*/ 1062037 w 1371600"/>
                <a:gd name="connsiteY12" fmla="*/ 0 h 1033463"/>
                <a:gd name="connsiteX13" fmla="*/ 1116806 w 1371600"/>
                <a:gd name="connsiteY13" fmla="*/ 23813 h 1033463"/>
                <a:gd name="connsiteX14" fmla="*/ 1183481 w 1371600"/>
                <a:gd name="connsiteY14" fmla="*/ 66675 h 1033463"/>
                <a:gd name="connsiteX15" fmla="*/ 1281112 w 1371600"/>
                <a:gd name="connsiteY15" fmla="*/ 142875 h 1033463"/>
                <a:gd name="connsiteX16" fmla="*/ 1333500 w 1371600"/>
                <a:gd name="connsiteY16" fmla="*/ 188119 h 1033463"/>
                <a:gd name="connsiteX17" fmla="*/ 1354931 w 1371600"/>
                <a:gd name="connsiteY17" fmla="*/ 216694 h 1033463"/>
                <a:gd name="connsiteX18" fmla="*/ 1364456 w 1371600"/>
                <a:gd name="connsiteY18" fmla="*/ 235744 h 1033463"/>
                <a:gd name="connsiteX19" fmla="*/ 1371600 w 1371600"/>
                <a:gd name="connsiteY19" fmla="*/ 259557 h 1033463"/>
                <a:gd name="connsiteX20" fmla="*/ 1371600 w 1371600"/>
                <a:gd name="connsiteY20" fmla="*/ 278607 h 1033463"/>
                <a:gd name="connsiteX21" fmla="*/ 1359693 w 1371600"/>
                <a:gd name="connsiteY21" fmla="*/ 311944 h 1033463"/>
                <a:gd name="connsiteX22" fmla="*/ 1347787 w 1371600"/>
                <a:gd name="connsiteY22" fmla="*/ 330994 h 1033463"/>
                <a:gd name="connsiteX23" fmla="*/ 1323975 w 1371600"/>
                <a:gd name="connsiteY23" fmla="*/ 342900 h 1033463"/>
                <a:gd name="connsiteX24" fmla="*/ 1302543 w 1371600"/>
                <a:gd name="connsiteY24" fmla="*/ 361950 h 1033463"/>
                <a:gd name="connsiteX25" fmla="*/ 1281112 w 1371600"/>
                <a:gd name="connsiteY25" fmla="*/ 388144 h 1033463"/>
                <a:gd name="connsiteX26" fmla="*/ 1221581 w 1371600"/>
                <a:gd name="connsiteY26" fmla="*/ 600075 h 1033463"/>
                <a:gd name="connsiteX27" fmla="*/ 1162050 w 1371600"/>
                <a:gd name="connsiteY27" fmla="*/ 835819 h 1033463"/>
                <a:gd name="connsiteX28" fmla="*/ 1119187 w 1371600"/>
                <a:gd name="connsiteY28" fmla="*/ 981075 h 1033463"/>
                <a:gd name="connsiteX29" fmla="*/ 1107281 w 1371600"/>
                <a:gd name="connsiteY29" fmla="*/ 1007269 h 1033463"/>
                <a:gd name="connsiteX30" fmla="*/ 1100137 w 1371600"/>
                <a:gd name="connsiteY30" fmla="*/ 1019175 h 1033463"/>
                <a:gd name="connsiteX31" fmla="*/ 1088231 w 1371600"/>
                <a:gd name="connsiteY31" fmla="*/ 1026319 h 1033463"/>
                <a:gd name="connsiteX32" fmla="*/ 1062037 w 1371600"/>
                <a:gd name="connsiteY32" fmla="*/ 1033463 h 1033463"/>
                <a:gd name="connsiteX33" fmla="*/ 1023937 w 1371600"/>
                <a:gd name="connsiteY33" fmla="*/ 1031082 h 1033463"/>
                <a:gd name="connsiteX34" fmla="*/ 973931 w 1371600"/>
                <a:gd name="connsiteY34" fmla="*/ 1026319 h 1033463"/>
                <a:gd name="connsiteX35" fmla="*/ 931068 w 1371600"/>
                <a:gd name="connsiteY35" fmla="*/ 1014413 h 1033463"/>
                <a:gd name="connsiteX36" fmla="*/ 938212 w 1371600"/>
                <a:gd name="connsiteY36" fmla="*/ 866775 h 1033463"/>
                <a:gd name="connsiteX37" fmla="*/ 992981 w 1371600"/>
                <a:gd name="connsiteY37" fmla="*/ 619125 h 1033463"/>
                <a:gd name="connsiteX38" fmla="*/ 1040606 w 1371600"/>
                <a:gd name="connsiteY38" fmla="*/ 392907 h 1033463"/>
                <a:gd name="connsiteX39" fmla="*/ 1057275 w 1371600"/>
                <a:gd name="connsiteY39" fmla="*/ 316707 h 1033463"/>
                <a:gd name="connsiteX40" fmla="*/ 1059656 w 1371600"/>
                <a:gd name="connsiteY40" fmla="*/ 290513 h 1033463"/>
                <a:gd name="connsiteX41" fmla="*/ 1052512 w 1371600"/>
                <a:gd name="connsiteY41" fmla="*/ 252413 h 1033463"/>
                <a:gd name="connsiteX42" fmla="*/ 1035843 w 1371600"/>
                <a:gd name="connsiteY42" fmla="*/ 228600 h 1033463"/>
                <a:gd name="connsiteX43" fmla="*/ 1012031 w 1371600"/>
                <a:gd name="connsiteY43" fmla="*/ 214313 h 1033463"/>
                <a:gd name="connsiteX44" fmla="*/ 962025 w 1371600"/>
                <a:gd name="connsiteY44" fmla="*/ 214313 h 1033463"/>
                <a:gd name="connsiteX45" fmla="*/ 585787 w 1371600"/>
                <a:gd name="connsiteY45" fmla="*/ 292894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71600" h="1033463">
                  <a:moveTo>
                    <a:pt x="585787" y="292894"/>
                  </a:moveTo>
                  <a:lnTo>
                    <a:pt x="95250" y="411957"/>
                  </a:lnTo>
                  <a:lnTo>
                    <a:pt x="0" y="238125"/>
                  </a:lnTo>
                  <a:lnTo>
                    <a:pt x="150018" y="238125"/>
                  </a:lnTo>
                  <a:lnTo>
                    <a:pt x="240506" y="228600"/>
                  </a:lnTo>
                  <a:lnTo>
                    <a:pt x="350043" y="209550"/>
                  </a:lnTo>
                  <a:lnTo>
                    <a:pt x="504825" y="173832"/>
                  </a:lnTo>
                  <a:lnTo>
                    <a:pt x="690562" y="123825"/>
                  </a:lnTo>
                  <a:lnTo>
                    <a:pt x="857250" y="71438"/>
                  </a:lnTo>
                  <a:lnTo>
                    <a:pt x="988218" y="28575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62037" y="0"/>
                  </a:lnTo>
                  <a:lnTo>
                    <a:pt x="1116806" y="23813"/>
                  </a:lnTo>
                  <a:lnTo>
                    <a:pt x="1183481" y="66675"/>
                  </a:lnTo>
                  <a:lnTo>
                    <a:pt x="1281112" y="142875"/>
                  </a:lnTo>
                  <a:lnTo>
                    <a:pt x="1333500" y="188119"/>
                  </a:lnTo>
                  <a:lnTo>
                    <a:pt x="1354931" y="216694"/>
                  </a:lnTo>
                  <a:lnTo>
                    <a:pt x="1364456" y="235744"/>
                  </a:lnTo>
                  <a:lnTo>
                    <a:pt x="1371600" y="259557"/>
                  </a:lnTo>
                  <a:lnTo>
                    <a:pt x="1371600" y="278607"/>
                  </a:lnTo>
                  <a:lnTo>
                    <a:pt x="1359693" y="311944"/>
                  </a:lnTo>
                  <a:lnTo>
                    <a:pt x="1347787" y="330994"/>
                  </a:lnTo>
                  <a:lnTo>
                    <a:pt x="1323975" y="342900"/>
                  </a:lnTo>
                  <a:lnTo>
                    <a:pt x="1302543" y="361950"/>
                  </a:lnTo>
                  <a:lnTo>
                    <a:pt x="1281112" y="388144"/>
                  </a:lnTo>
                  <a:lnTo>
                    <a:pt x="1221581" y="600075"/>
                  </a:lnTo>
                  <a:lnTo>
                    <a:pt x="1162050" y="835819"/>
                  </a:lnTo>
                  <a:lnTo>
                    <a:pt x="1119187" y="981075"/>
                  </a:lnTo>
                  <a:lnTo>
                    <a:pt x="1107281" y="1007269"/>
                  </a:lnTo>
                  <a:lnTo>
                    <a:pt x="1100137" y="1019175"/>
                  </a:lnTo>
                  <a:lnTo>
                    <a:pt x="1088231" y="1026319"/>
                  </a:lnTo>
                  <a:lnTo>
                    <a:pt x="1062037" y="1033463"/>
                  </a:lnTo>
                  <a:lnTo>
                    <a:pt x="1023937" y="1031082"/>
                  </a:lnTo>
                  <a:lnTo>
                    <a:pt x="973931" y="1026319"/>
                  </a:lnTo>
                  <a:lnTo>
                    <a:pt x="931068" y="1014413"/>
                  </a:lnTo>
                  <a:lnTo>
                    <a:pt x="938212" y="866775"/>
                  </a:lnTo>
                  <a:lnTo>
                    <a:pt x="992981" y="619125"/>
                  </a:lnTo>
                  <a:lnTo>
                    <a:pt x="1040606" y="392907"/>
                  </a:lnTo>
                  <a:lnTo>
                    <a:pt x="1057275" y="316707"/>
                  </a:lnTo>
                  <a:lnTo>
                    <a:pt x="1059656" y="290513"/>
                  </a:lnTo>
                  <a:lnTo>
                    <a:pt x="1052512" y="252413"/>
                  </a:lnTo>
                  <a:lnTo>
                    <a:pt x="1035843" y="228600"/>
                  </a:lnTo>
                  <a:lnTo>
                    <a:pt x="1012031" y="214313"/>
                  </a:lnTo>
                  <a:lnTo>
                    <a:pt x="962025" y="214313"/>
                  </a:lnTo>
                  <a:lnTo>
                    <a:pt x="585787" y="2928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106B36CB-EF39-42E7-AF98-1F89ED6E9B51}"/>
                </a:ext>
              </a:extLst>
            </p:cNvPr>
            <p:cNvSpPr/>
            <p:nvPr/>
          </p:nvSpPr>
          <p:spPr>
            <a:xfrm>
              <a:off x="4376739" y="5373687"/>
              <a:ext cx="777875" cy="292100"/>
            </a:xfrm>
            <a:custGeom>
              <a:avLst/>
              <a:gdLst>
                <a:gd name="connsiteX0" fmla="*/ 371475 w 778669"/>
                <a:gd name="connsiteY0" fmla="*/ 219075 h 292893"/>
                <a:gd name="connsiteX1" fmla="*/ 78581 w 778669"/>
                <a:gd name="connsiteY1" fmla="*/ 292893 h 292893"/>
                <a:gd name="connsiteX2" fmla="*/ 0 w 778669"/>
                <a:gd name="connsiteY2" fmla="*/ 133350 h 292893"/>
                <a:gd name="connsiteX3" fmla="*/ 276225 w 778669"/>
                <a:gd name="connsiteY3" fmla="*/ 78581 h 292893"/>
                <a:gd name="connsiteX4" fmla="*/ 566737 w 778669"/>
                <a:gd name="connsiteY4" fmla="*/ 26193 h 292893"/>
                <a:gd name="connsiteX5" fmla="*/ 723900 w 778669"/>
                <a:gd name="connsiteY5" fmla="*/ 0 h 292893"/>
                <a:gd name="connsiteX6" fmla="*/ 778669 w 778669"/>
                <a:gd name="connsiteY6" fmla="*/ 178593 h 292893"/>
                <a:gd name="connsiteX7" fmla="*/ 676275 w 778669"/>
                <a:gd name="connsiteY7" fmla="*/ 183356 h 292893"/>
                <a:gd name="connsiteX8" fmla="*/ 569119 w 778669"/>
                <a:gd name="connsiteY8" fmla="*/ 188118 h 292893"/>
                <a:gd name="connsiteX9" fmla="*/ 371475 w 778669"/>
                <a:gd name="connsiteY9" fmla="*/ 219075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669" h="292893">
                  <a:moveTo>
                    <a:pt x="371475" y="219075"/>
                  </a:moveTo>
                  <a:lnTo>
                    <a:pt x="78581" y="292893"/>
                  </a:lnTo>
                  <a:lnTo>
                    <a:pt x="0" y="133350"/>
                  </a:lnTo>
                  <a:lnTo>
                    <a:pt x="276225" y="78581"/>
                  </a:lnTo>
                  <a:lnTo>
                    <a:pt x="566737" y="26193"/>
                  </a:lnTo>
                  <a:lnTo>
                    <a:pt x="723900" y="0"/>
                  </a:lnTo>
                  <a:lnTo>
                    <a:pt x="778669" y="178593"/>
                  </a:lnTo>
                  <a:lnTo>
                    <a:pt x="676275" y="183356"/>
                  </a:lnTo>
                  <a:lnTo>
                    <a:pt x="569119" y="188118"/>
                  </a:lnTo>
                  <a:lnTo>
                    <a:pt x="371475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01ACC0BB-4B53-4013-A022-3575AF63CC92}"/>
                </a:ext>
              </a:extLst>
            </p:cNvPr>
            <p:cNvSpPr/>
            <p:nvPr/>
          </p:nvSpPr>
          <p:spPr>
            <a:xfrm>
              <a:off x="6100763" y="1465262"/>
              <a:ext cx="487362" cy="1103312"/>
            </a:xfrm>
            <a:custGeom>
              <a:avLst/>
              <a:gdLst>
                <a:gd name="connsiteX0" fmla="*/ 228600 w 488156"/>
                <a:gd name="connsiteY0" fmla="*/ 557213 h 1102519"/>
                <a:gd name="connsiteX1" fmla="*/ 195262 w 488156"/>
                <a:gd name="connsiteY1" fmla="*/ 264319 h 1102519"/>
                <a:gd name="connsiteX2" fmla="*/ 188119 w 488156"/>
                <a:gd name="connsiteY2" fmla="*/ 245269 h 1102519"/>
                <a:gd name="connsiteX3" fmla="*/ 157162 w 488156"/>
                <a:gd name="connsiteY3" fmla="*/ 209550 h 1102519"/>
                <a:gd name="connsiteX4" fmla="*/ 107156 w 488156"/>
                <a:gd name="connsiteY4" fmla="*/ 159544 h 1102519"/>
                <a:gd name="connsiteX5" fmla="*/ 47625 w 488156"/>
                <a:gd name="connsiteY5" fmla="*/ 107157 h 1102519"/>
                <a:gd name="connsiteX6" fmla="*/ 21431 w 488156"/>
                <a:gd name="connsiteY6" fmla="*/ 80963 h 1102519"/>
                <a:gd name="connsiteX7" fmla="*/ 7144 w 488156"/>
                <a:gd name="connsiteY7" fmla="*/ 61913 h 1102519"/>
                <a:gd name="connsiteX8" fmla="*/ 0 w 488156"/>
                <a:gd name="connsiteY8" fmla="*/ 38100 h 1102519"/>
                <a:gd name="connsiteX9" fmla="*/ 0 w 488156"/>
                <a:gd name="connsiteY9" fmla="*/ 26194 h 1102519"/>
                <a:gd name="connsiteX10" fmla="*/ 7144 w 488156"/>
                <a:gd name="connsiteY10" fmla="*/ 14288 h 1102519"/>
                <a:gd name="connsiteX11" fmla="*/ 19050 w 488156"/>
                <a:gd name="connsiteY11" fmla="*/ 4763 h 1102519"/>
                <a:gd name="connsiteX12" fmla="*/ 45244 w 488156"/>
                <a:gd name="connsiteY12" fmla="*/ 0 h 1102519"/>
                <a:gd name="connsiteX13" fmla="*/ 76200 w 488156"/>
                <a:gd name="connsiteY13" fmla="*/ 0 h 1102519"/>
                <a:gd name="connsiteX14" fmla="*/ 121444 w 488156"/>
                <a:gd name="connsiteY14" fmla="*/ 4763 h 1102519"/>
                <a:gd name="connsiteX15" fmla="*/ 176212 w 488156"/>
                <a:gd name="connsiteY15" fmla="*/ 16669 h 1102519"/>
                <a:gd name="connsiteX16" fmla="*/ 242887 w 488156"/>
                <a:gd name="connsiteY16" fmla="*/ 38100 h 1102519"/>
                <a:gd name="connsiteX17" fmla="*/ 314325 w 488156"/>
                <a:gd name="connsiteY17" fmla="*/ 66675 h 1102519"/>
                <a:gd name="connsiteX18" fmla="*/ 395287 w 488156"/>
                <a:gd name="connsiteY18" fmla="*/ 104775 h 1102519"/>
                <a:gd name="connsiteX19" fmla="*/ 431006 w 488156"/>
                <a:gd name="connsiteY19" fmla="*/ 128588 h 1102519"/>
                <a:gd name="connsiteX20" fmla="*/ 452437 w 488156"/>
                <a:gd name="connsiteY20" fmla="*/ 147638 h 1102519"/>
                <a:gd name="connsiteX21" fmla="*/ 464344 w 488156"/>
                <a:gd name="connsiteY21" fmla="*/ 166688 h 1102519"/>
                <a:gd name="connsiteX22" fmla="*/ 469106 w 488156"/>
                <a:gd name="connsiteY22" fmla="*/ 192882 h 1102519"/>
                <a:gd name="connsiteX23" fmla="*/ 464344 w 488156"/>
                <a:gd name="connsiteY23" fmla="*/ 233363 h 1102519"/>
                <a:gd name="connsiteX24" fmla="*/ 454819 w 488156"/>
                <a:gd name="connsiteY24" fmla="*/ 307182 h 1102519"/>
                <a:gd name="connsiteX25" fmla="*/ 454819 w 488156"/>
                <a:gd name="connsiteY25" fmla="*/ 402432 h 1102519"/>
                <a:gd name="connsiteX26" fmla="*/ 466725 w 488156"/>
                <a:gd name="connsiteY26" fmla="*/ 664369 h 1102519"/>
                <a:gd name="connsiteX27" fmla="*/ 488156 w 488156"/>
                <a:gd name="connsiteY27" fmla="*/ 757238 h 1102519"/>
                <a:gd name="connsiteX28" fmla="*/ 488156 w 488156"/>
                <a:gd name="connsiteY28" fmla="*/ 862013 h 1102519"/>
                <a:gd name="connsiteX29" fmla="*/ 483394 w 488156"/>
                <a:gd name="connsiteY29" fmla="*/ 950119 h 1102519"/>
                <a:gd name="connsiteX30" fmla="*/ 478631 w 488156"/>
                <a:gd name="connsiteY30" fmla="*/ 1023938 h 1102519"/>
                <a:gd name="connsiteX31" fmla="*/ 473869 w 488156"/>
                <a:gd name="connsiteY31" fmla="*/ 1071563 h 1102519"/>
                <a:gd name="connsiteX32" fmla="*/ 464344 w 488156"/>
                <a:gd name="connsiteY32" fmla="*/ 1092994 h 1102519"/>
                <a:gd name="connsiteX33" fmla="*/ 442912 w 488156"/>
                <a:gd name="connsiteY33" fmla="*/ 1102519 h 1102519"/>
                <a:gd name="connsiteX34" fmla="*/ 411956 w 488156"/>
                <a:gd name="connsiteY34" fmla="*/ 1100138 h 1102519"/>
                <a:gd name="connsiteX35" fmla="*/ 366712 w 488156"/>
                <a:gd name="connsiteY35" fmla="*/ 1083469 h 1102519"/>
                <a:gd name="connsiteX36" fmla="*/ 333375 w 488156"/>
                <a:gd name="connsiteY36" fmla="*/ 1064419 h 1102519"/>
                <a:gd name="connsiteX37" fmla="*/ 316706 w 488156"/>
                <a:gd name="connsiteY37" fmla="*/ 1047750 h 1102519"/>
                <a:gd name="connsiteX38" fmla="*/ 302419 w 488156"/>
                <a:gd name="connsiteY38" fmla="*/ 1016794 h 1102519"/>
                <a:gd name="connsiteX39" fmla="*/ 288131 w 488156"/>
                <a:gd name="connsiteY39" fmla="*/ 964407 h 1102519"/>
                <a:gd name="connsiteX40" fmla="*/ 259556 w 488156"/>
                <a:gd name="connsiteY40" fmla="*/ 804863 h 1102519"/>
                <a:gd name="connsiteX41" fmla="*/ 245269 w 488156"/>
                <a:gd name="connsiteY41" fmla="*/ 707232 h 1102519"/>
                <a:gd name="connsiteX42" fmla="*/ 228600 w 488156"/>
                <a:gd name="connsiteY42" fmla="*/ 557213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156" h="1102519">
                  <a:moveTo>
                    <a:pt x="228600" y="557213"/>
                  </a:moveTo>
                  <a:lnTo>
                    <a:pt x="195262" y="264319"/>
                  </a:lnTo>
                  <a:lnTo>
                    <a:pt x="188119" y="245269"/>
                  </a:lnTo>
                  <a:lnTo>
                    <a:pt x="157162" y="209550"/>
                  </a:lnTo>
                  <a:lnTo>
                    <a:pt x="107156" y="159544"/>
                  </a:lnTo>
                  <a:lnTo>
                    <a:pt x="47625" y="107157"/>
                  </a:lnTo>
                  <a:lnTo>
                    <a:pt x="21431" y="80963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7144" y="14288"/>
                  </a:lnTo>
                  <a:lnTo>
                    <a:pt x="19050" y="4763"/>
                  </a:lnTo>
                  <a:lnTo>
                    <a:pt x="45244" y="0"/>
                  </a:lnTo>
                  <a:lnTo>
                    <a:pt x="76200" y="0"/>
                  </a:lnTo>
                  <a:lnTo>
                    <a:pt x="121444" y="4763"/>
                  </a:lnTo>
                  <a:lnTo>
                    <a:pt x="176212" y="16669"/>
                  </a:lnTo>
                  <a:lnTo>
                    <a:pt x="242887" y="38100"/>
                  </a:lnTo>
                  <a:lnTo>
                    <a:pt x="314325" y="66675"/>
                  </a:lnTo>
                  <a:lnTo>
                    <a:pt x="395287" y="104775"/>
                  </a:lnTo>
                  <a:lnTo>
                    <a:pt x="431006" y="128588"/>
                  </a:lnTo>
                  <a:lnTo>
                    <a:pt x="452437" y="147638"/>
                  </a:lnTo>
                  <a:lnTo>
                    <a:pt x="464344" y="166688"/>
                  </a:lnTo>
                  <a:lnTo>
                    <a:pt x="469106" y="192882"/>
                  </a:lnTo>
                  <a:lnTo>
                    <a:pt x="464344" y="233363"/>
                  </a:lnTo>
                  <a:lnTo>
                    <a:pt x="454819" y="307182"/>
                  </a:lnTo>
                  <a:lnTo>
                    <a:pt x="454819" y="402432"/>
                  </a:lnTo>
                  <a:lnTo>
                    <a:pt x="466725" y="664369"/>
                  </a:lnTo>
                  <a:lnTo>
                    <a:pt x="488156" y="757238"/>
                  </a:lnTo>
                  <a:lnTo>
                    <a:pt x="488156" y="862013"/>
                  </a:lnTo>
                  <a:lnTo>
                    <a:pt x="483394" y="950119"/>
                  </a:lnTo>
                  <a:lnTo>
                    <a:pt x="478631" y="1023938"/>
                  </a:lnTo>
                  <a:lnTo>
                    <a:pt x="473869" y="1071563"/>
                  </a:lnTo>
                  <a:lnTo>
                    <a:pt x="464344" y="1092994"/>
                  </a:lnTo>
                  <a:lnTo>
                    <a:pt x="442912" y="1102519"/>
                  </a:lnTo>
                  <a:lnTo>
                    <a:pt x="411956" y="1100138"/>
                  </a:lnTo>
                  <a:lnTo>
                    <a:pt x="366712" y="1083469"/>
                  </a:lnTo>
                  <a:lnTo>
                    <a:pt x="333375" y="1064419"/>
                  </a:lnTo>
                  <a:lnTo>
                    <a:pt x="316706" y="1047750"/>
                  </a:lnTo>
                  <a:lnTo>
                    <a:pt x="302419" y="1016794"/>
                  </a:lnTo>
                  <a:lnTo>
                    <a:pt x="288131" y="964407"/>
                  </a:lnTo>
                  <a:lnTo>
                    <a:pt x="259556" y="804863"/>
                  </a:lnTo>
                  <a:lnTo>
                    <a:pt x="245269" y="707232"/>
                  </a:lnTo>
                  <a:lnTo>
                    <a:pt x="228600" y="557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4720E75-8D94-4849-BECF-5D720588CF2A}"/>
                </a:ext>
              </a:extLst>
            </p:cNvPr>
            <p:cNvSpPr/>
            <p:nvPr/>
          </p:nvSpPr>
          <p:spPr>
            <a:xfrm>
              <a:off x="7138989" y="1436687"/>
              <a:ext cx="441325" cy="1098550"/>
            </a:xfrm>
            <a:custGeom>
              <a:avLst/>
              <a:gdLst>
                <a:gd name="connsiteX0" fmla="*/ 95250 w 442912"/>
                <a:gd name="connsiteY0" fmla="*/ 514350 h 1097757"/>
                <a:gd name="connsiteX1" fmla="*/ 140494 w 442912"/>
                <a:gd name="connsiteY1" fmla="*/ 309563 h 1097757"/>
                <a:gd name="connsiteX2" fmla="*/ 142875 w 442912"/>
                <a:gd name="connsiteY2" fmla="*/ 290513 h 1097757"/>
                <a:gd name="connsiteX3" fmla="*/ 135731 w 442912"/>
                <a:gd name="connsiteY3" fmla="*/ 252413 h 1097757"/>
                <a:gd name="connsiteX4" fmla="*/ 107156 w 442912"/>
                <a:gd name="connsiteY4" fmla="*/ 183357 h 1097757"/>
                <a:gd name="connsiteX5" fmla="*/ 73819 w 442912"/>
                <a:gd name="connsiteY5" fmla="*/ 126207 h 1097757"/>
                <a:gd name="connsiteX6" fmla="*/ 42862 w 442912"/>
                <a:gd name="connsiteY6" fmla="*/ 85725 h 1097757"/>
                <a:gd name="connsiteX7" fmla="*/ 28575 w 442912"/>
                <a:gd name="connsiteY7" fmla="*/ 57150 h 1097757"/>
                <a:gd name="connsiteX8" fmla="*/ 16669 w 442912"/>
                <a:gd name="connsiteY8" fmla="*/ 30957 h 1097757"/>
                <a:gd name="connsiteX9" fmla="*/ 16669 w 442912"/>
                <a:gd name="connsiteY9" fmla="*/ 14288 h 1097757"/>
                <a:gd name="connsiteX10" fmla="*/ 23812 w 442912"/>
                <a:gd name="connsiteY10" fmla="*/ 0 h 1097757"/>
                <a:gd name="connsiteX11" fmla="*/ 50006 w 442912"/>
                <a:gd name="connsiteY11" fmla="*/ 0 h 1097757"/>
                <a:gd name="connsiteX12" fmla="*/ 78581 w 442912"/>
                <a:gd name="connsiteY12" fmla="*/ 9525 h 1097757"/>
                <a:gd name="connsiteX13" fmla="*/ 109537 w 442912"/>
                <a:gd name="connsiteY13" fmla="*/ 21432 h 1097757"/>
                <a:gd name="connsiteX14" fmla="*/ 166687 w 442912"/>
                <a:gd name="connsiteY14" fmla="*/ 40482 h 1097757"/>
                <a:gd name="connsiteX15" fmla="*/ 226219 w 442912"/>
                <a:gd name="connsiteY15" fmla="*/ 59532 h 1097757"/>
                <a:gd name="connsiteX16" fmla="*/ 278606 w 442912"/>
                <a:gd name="connsiteY16" fmla="*/ 83344 h 1097757"/>
                <a:gd name="connsiteX17" fmla="*/ 321469 w 442912"/>
                <a:gd name="connsiteY17" fmla="*/ 102394 h 1097757"/>
                <a:gd name="connsiteX18" fmla="*/ 369094 w 442912"/>
                <a:gd name="connsiteY18" fmla="*/ 133350 h 1097757"/>
                <a:gd name="connsiteX19" fmla="*/ 395287 w 442912"/>
                <a:gd name="connsiteY19" fmla="*/ 154782 h 1097757"/>
                <a:gd name="connsiteX20" fmla="*/ 411956 w 442912"/>
                <a:gd name="connsiteY20" fmla="*/ 173832 h 1097757"/>
                <a:gd name="connsiteX21" fmla="*/ 428625 w 442912"/>
                <a:gd name="connsiteY21" fmla="*/ 195263 h 1097757"/>
                <a:gd name="connsiteX22" fmla="*/ 438150 w 442912"/>
                <a:gd name="connsiteY22" fmla="*/ 223838 h 1097757"/>
                <a:gd name="connsiteX23" fmla="*/ 442912 w 442912"/>
                <a:gd name="connsiteY23" fmla="*/ 254794 h 1097757"/>
                <a:gd name="connsiteX24" fmla="*/ 440531 w 442912"/>
                <a:gd name="connsiteY24" fmla="*/ 276225 h 1097757"/>
                <a:gd name="connsiteX25" fmla="*/ 426244 w 442912"/>
                <a:gd name="connsiteY25" fmla="*/ 311944 h 1097757"/>
                <a:gd name="connsiteX26" fmla="*/ 309562 w 442912"/>
                <a:gd name="connsiteY26" fmla="*/ 600075 h 1097757"/>
                <a:gd name="connsiteX27" fmla="*/ 278606 w 442912"/>
                <a:gd name="connsiteY27" fmla="*/ 709613 h 1097757"/>
                <a:gd name="connsiteX28" fmla="*/ 223837 w 442912"/>
                <a:gd name="connsiteY28" fmla="*/ 840582 h 1097757"/>
                <a:gd name="connsiteX29" fmla="*/ 152400 w 442912"/>
                <a:gd name="connsiteY29" fmla="*/ 1002507 h 1097757"/>
                <a:gd name="connsiteX30" fmla="*/ 133350 w 442912"/>
                <a:gd name="connsiteY30" fmla="*/ 1035844 h 1097757"/>
                <a:gd name="connsiteX31" fmla="*/ 114300 w 442912"/>
                <a:gd name="connsiteY31" fmla="*/ 1062038 h 1097757"/>
                <a:gd name="connsiteX32" fmla="*/ 97631 w 442912"/>
                <a:gd name="connsiteY32" fmla="*/ 1081088 h 1097757"/>
                <a:gd name="connsiteX33" fmla="*/ 73819 w 442912"/>
                <a:gd name="connsiteY33" fmla="*/ 1097757 h 1097757"/>
                <a:gd name="connsiteX34" fmla="*/ 52387 w 442912"/>
                <a:gd name="connsiteY34" fmla="*/ 1097757 h 1097757"/>
                <a:gd name="connsiteX35" fmla="*/ 21431 w 442912"/>
                <a:gd name="connsiteY35" fmla="*/ 1078707 h 1097757"/>
                <a:gd name="connsiteX36" fmla="*/ 4762 w 442912"/>
                <a:gd name="connsiteY36" fmla="*/ 1057275 h 1097757"/>
                <a:gd name="connsiteX37" fmla="*/ 0 w 442912"/>
                <a:gd name="connsiteY37" fmla="*/ 1023938 h 1097757"/>
                <a:gd name="connsiteX38" fmla="*/ 4762 w 442912"/>
                <a:gd name="connsiteY38" fmla="*/ 973932 h 1097757"/>
                <a:gd name="connsiteX39" fmla="*/ 26194 w 442912"/>
                <a:gd name="connsiteY39" fmla="*/ 869157 h 1097757"/>
                <a:gd name="connsiteX40" fmla="*/ 57150 w 442912"/>
                <a:gd name="connsiteY40" fmla="*/ 723900 h 1097757"/>
                <a:gd name="connsiteX41" fmla="*/ 71437 w 442912"/>
                <a:gd name="connsiteY41" fmla="*/ 631032 h 1097757"/>
                <a:gd name="connsiteX42" fmla="*/ 95250 w 442912"/>
                <a:gd name="connsiteY42" fmla="*/ 51435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2912" h="1097757">
                  <a:moveTo>
                    <a:pt x="95250" y="514350"/>
                  </a:moveTo>
                  <a:lnTo>
                    <a:pt x="140494" y="309563"/>
                  </a:lnTo>
                  <a:lnTo>
                    <a:pt x="142875" y="290513"/>
                  </a:lnTo>
                  <a:lnTo>
                    <a:pt x="135731" y="252413"/>
                  </a:lnTo>
                  <a:lnTo>
                    <a:pt x="107156" y="183357"/>
                  </a:lnTo>
                  <a:lnTo>
                    <a:pt x="73819" y="126207"/>
                  </a:lnTo>
                  <a:lnTo>
                    <a:pt x="42862" y="85725"/>
                  </a:lnTo>
                  <a:lnTo>
                    <a:pt x="28575" y="57150"/>
                  </a:lnTo>
                  <a:lnTo>
                    <a:pt x="16669" y="30957"/>
                  </a:lnTo>
                  <a:lnTo>
                    <a:pt x="16669" y="14288"/>
                  </a:lnTo>
                  <a:lnTo>
                    <a:pt x="23812" y="0"/>
                  </a:lnTo>
                  <a:lnTo>
                    <a:pt x="50006" y="0"/>
                  </a:lnTo>
                  <a:lnTo>
                    <a:pt x="78581" y="9525"/>
                  </a:lnTo>
                  <a:lnTo>
                    <a:pt x="109537" y="21432"/>
                  </a:lnTo>
                  <a:lnTo>
                    <a:pt x="166687" y="40482"/>
                  </a:lnTo>
                  <a:lnTo>
                    <a:pt x="226219" y="59532"/>
                  </a:lnTo>
                  <a:lnTo>
                    <a:pt x="278606" y="83344"/>
                  </a:lnTo>
                  <a:lnTo>
                    <a:pt x="321469" y="102394"/>
                  </a:lnTo>
                  <a:lnTo>
                    <a:pt x="369094" y="133350"/>
                  </a:lnTo>
                  <a:lnTo>
                    <a:pt x="395287" y="154782"/>
                  </a:lnTo>
                  <a:lnTo>
                    <a:pt x="411956" y="173832"/>
                  </a:lnTo>
                  <a:lnTo>
                    <a:pt x="428625" y="195263"/>
                  </a:lnTo>
                  <a:lnTo>
                    <a:pt x="438150" y="223838"/>
                  </a:lnTo>
                  <a:lnTo>
                    <a:pt x="442912" y="254794"/>
                  </a:lnTo>
                  <a:lnTo>
                    <a:pt x="440531" y="276225"/>
                  </a:lnTo>
                  <a:lnTo>
                    <a:pt x="426244" y="311944"/>
                  </a:lnTo>
                  <a:lnTo>
                    <a:pt x="309562" y="600075"/>
                  </a:lnTo>
                  <a:lnTo>
                    <a:pt x="278606" y="709613"/>
                  </a:lnTo>
                  <a:lnTo>
                    <a:pt x="223837" y="840582"/>
                  </a:lnTo>
                  <a:lnTo>
                    <a:pt x="152400" y="1002507"/>
                  </a:lnTo>
                  <a:lnTo>
                    <a:pt x="133350" y="1035844"/>
                  </a:lnTo>
                  <a:lnTo>
                    <a:pt x="114300" y="1062038"/>
                  </a:lnTo>
                  <a:lnTo>
                    <a:pt x="97631" y="1081088"/>
                  </a:lnTo>
                  <a:lnTo>
                    <a:pt x="73819" y="1097757"/>
                  </a:lnTo>
                  <a:lnTo>
                    <a:pt x="52387" y="1097757"/>
                  </a:lnTo>
                  <a:lnTo>
                    <a:pt x="21431" y="1078707"/>
                  </a:lnTo>
                  <a:lnTo>
                    <a:pt x="4762" y="1057275"/>
                  </a:lnTo>
                  <a:lnTo>
                    <a:pt x="0" y="1023938"/>
                  </a:lnTo>
                  <a:lnTo>
                    <a:pt x="4762" y="973932"/>
                  </a:lnTo>
                  <a:lnTo>
                    <a:pt x="26194" y="869157"/>
                  </a:lnTo>
                  <a:lnTo>
                    <a:pt x="57150" y="723900"/>
                  </a:lnTo>
                  <a:lnTo>
                    <a:pt x="71437" y="631032"/>
                  </a:lnTo>
                  <a:lnTo>
                    <a:pt x="95250" y="514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F5D7D859-1B4E-48C3-8AB3-C51CAA2C3C4C}"/>
                </a:ext>
              </a:extLst>
            </p:cNvPr>
            <p:cNvSpPr/>
            <p:nvPr/>
          </p:nvSpPr>
          <p:spPr>
            <a:xfrm>
              <a:off x="5502275" y="2513012"/>
              <a:ext cx="933450" cy="1255712"/>
            </a:xfrm>
            <a:custGeom>
              <a:avLst/>
              <a:gdLst>
                <a:gd name="connsiteX0" fmla="*/ 381000 w 933450"/>
                <a:gd name="connsiteY0" fmla="*/ 914400 h 1254919"/>
                <a:gd name="connsiteX1" fmla="*/ 154781 w 933450"/>
                <a:gd name="connsiteY1" fmla="*/ 1145382 h 1254919"/>
                <a:gd name="connsiteX2" fmla="*/ 66675 w 933450"/>
                <a:gd name="connsiteY2" fmla="*/ 1233488 h 1254919"/>
                <a:gd name="connsiteX3" fmla="*/ 45244 w 933450"/>
                <a:gd name="connsiteY3" fmla="*/ 1247775 h 1254919"/>
                <a:gd name="connsiteX4" fmla="*/ 26194 w 933450"/>
                <a:gd name="connsiteY4" fmla="*/ 1254919 h 1254919"/>
                <a:gd name="connsiteX5" fmla="*/ 7144 w 933450"/>
                <a:gd name="connsiteY5" fmla="*/ 1252538 h 1254919"/>
                <a:gd name="connsiteX6" fmla="*/ 0 w 933450"/>
                <a:gd name="connsiteY6" fmla="*/ 1243013 h 1254919"/>
                <a:gd name="connsiteX7" fmla="*/ 0 w 933450"/>
                <a:gd name="connsiteY7" fmla="*/ 1216819 h 1254919"/>
                <a:gd name="connsiteX8" fmla="*/ 21431 w 933450"/>
                <a:gd name="connsiteY8" fmla="*/ 1178719 h 1254919"/>
                <a:gd name="connsiteX9" fmla="*/ 114300 w 933450"/>
                <a:gd name="connsiteY9" fmla="*/ 1069182 h 1254919"/>
                <a:gd name="connsiteX10" fmla="*/ 245269 w 933450"/>
                <a:gd name="connsiteY10" fmla="*/ 895350 h 1254919"/>
                <a:gd name="connsiteX11" fmla="*/ 414338 w 933450"/>
                <a:gd name="connsiteY11" fmla="*/ 659607 h 1254919"/>
                <a:gd name="connsiteX12" fmla="*/ 528638 w 933450"/>
                <a:gd name="connsiteY12" fmla="*/ 476250 h 1254919"/>
                <a:gd name="connsiteX13" fmla="*/ 611981 w 933450"/>
                <a:gd name="connsiteY13" fmla="*/ 328613 h 1254919"/>
                <a:gd name="connsiteX14" fmla="*/ 659606 w 933450"/>
                <a:gd name="connsiteY14" fmla="*/ 233363 h 1254919"/>
                <a:gd name="connsiteX15" fmla="*/ 661988 w 933450"/>
                <a:gd name="connsiteY15" fmla="*/ 207169 h 1254919"/>
                <a:gd name="connsiteX16" fmla="*/ 645319 w 933450"/>
                <a:gd name="connsiteY16" fmla="*/ 142875 h 1254919"/>
                <a:gd name="connsiteX17" fmla="*/ 626269 w 933450"/>
                <a:gd name="connsiteY17" fmla="*/ 73819 h 1254919"/>
                <a:gd name="connsiteX18" fmla="*/ 611981 w 933450"/>
                <a:gd name="connsiteY18" fmla="*/ 45244 h 1254919"/>
                <a:gd name="connsiteX19" fmla="*/ 604838 w 933450"/>
                <a:gd name="connsiteY19" fmla="*/ 28575 h 1254919"/>
                <a:gd name="connsiteX20" fmla="*/ 604838 w 933450"/>
                <a:gd name="connsiteY20" fmla="*/ 14288 h 1254919"/>
                <a:gd name="connsiteX21" fmla="*/ 611981 w 933450"/>
                <a:gd name="connsiteY21" fmla="*/ 4763 h 1254919"/>
                <a:gd name="connsiteX22" fmla="*/ 626269 w 933450"/>
                <a:gd name="connsiteY22" fmla="*/ 0 h 1254919"/>
                <a:gd name="connsiteX23" fmla="*/ 659606 w 933450"/>
                <a:gd name="connsiteY23" fmla="*/ 2382 h 1254919"/>
                <a:gd name="connsiteX24" fmla="*/ 702469 w 933450"/>
                <a:gd name="connsiteY24" fmla="*/ 21432 h 1254919"/>
                <a:gd name="connsiteX25" fmla="*/ 750094 w 933450"/>
                <a:gd name="connsiteY25" fmla="*/ 42863 h 1254919"/>
                <a:gd name="connsiteX26" fmla="*/ 785813 w 933450"/>
                <a:gd name="connsiteY26" fmla="*/ 64294 h 1254919"/>
                <a:gd name="connsiteX27" fmla="*/ 828675 w 933450"/>
                <a:gd name="connsiteY27" fmla="*/ 97632 h 1254919"/>
                <a:gd name="connsiteX28" fmla="*/ 878681 w 933450"/>
                <a:gd name="connsiteY28" fmla="*/ 145257 h 1254919"/>
                <a:gd name="connsiteX29" fmla="*/ 914400 w 933450"/>
                <a:gd name="connsiteY29" fmla="*/ 185738 h 1254919"/>
                <a:gd name="connsiteX30" fmla="*/ 931069 w 933450"/>
                <a:gd name="connsiteY30" fmla="*/ 211932 h 1254919"/>
                <a:gd name="connsiteX31" fmla="*/ 933450 w 933450"/>
                <a:gd name="connsiteY31" fmla="*/ 230982 h 1254919"/>
                <a:gd name="connsiteX32" fmla="*/ 931069 w 933450"/>
                <a:gd name="connsiteY32" fmla="*/ 261938 h 1254919"/>
                <a:gd name="connsiteX33" fmla="*/ 921544 w 933450"/>
                <a:gd name="connsiteY33" fmla="*/ 292894 h 1254919"/>
                <a:gd name="connsiteX34" fmla="*/ 897731 w 933450"/>
                <a:gd name="connsiteY34" fmla="*/ 333375 h 1254919"/>
                <a:gd name="connsiteX35" fmla="*/ 814388 w 933450"/>
                <a:gd name="connsiteY35" fmla="*/ 407194 h 1254919"/>
                <a:gd name="connsiteX36" fmla="*/ 592931 w 933450"/>
                <a:gd name="connsiteY36" fmla="*/ 700088 h 1254919"/>
                <a:gd name="connsiteX37" fmla="*/ 381000 w 933450"/>
                <a:gd name="connsiteY37" fmla="*/ 914400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1254919">
                  <a:moveTo>
                    <a:pt x="381000" y="914400"/>
                  </a:moveTo>
                  <a:lnTo>
                    <a:pt x="154781" y="1145382"/>
                  </a:lnTo>
                  <a:lnTo>
                    <a:pt x="66675" y="1233488"/>
                  </a:lnTo>
                  <a:lnTo>
                    <a:pt x="45244" y="1247775"/>
                  </a:lnTo>
                  <a:lnTo>
                    <a:pt x="26194" y="1254919"/>
                  </a:lnTo>
                  <a:lnTo>
                    <a:pt x="7144" y="1252538"/>
                  </a:lnTo>
                  <a:lnTo>
                    <a:pt x="0" y="1243013"/>
                  </a:lnTo>
                  <a:lnTo>
                    <a:pt x="0" y="1216819"/>
                  </a:lnTo>
                  <a:lnTo>
                    <a:pt x="21431" y="1178719"/>
                  </a:lnTo>
                  <a:lnTo>
                    <a:pt x="114300" y="1069182"/>
                  </a:lnTo>
                  <a:lnTo>
                    <a:pt x="245269" y="895350"/>
                  </a:lnTo>
                  <a:lnTo>
                    <a:pt x="414338" y="659607"/>
                  </a:lnTo>
                  <a:lnTo>
                    <a:pt x="528638" y="476250"/>
                  </a:lnTo>
                  <a:lnTo>
                    <a:pt x="611981" y="328613"/>
                  </a:lnTo>
                  <a:lnTo>
                    <a:pt x="659606" y="233363"/>
                  </a:lnTo>
                  <a:lnTo>
                    <a:pt x="661988" y="207169"/>
                  </a:lnTo>
                  <a:lnTo>
                    <a:pt x="645319" y="142875"/>
                  </a:lnTo>
                  <a:lnTo>
                    <a:pt x="626269" y="73819"/>
                  </a:lnTo>
                  <a:lnTo>
                    <a:pt x="611981" y="45244"/>
                  </a:lnTo>
                  <a:lnTo>
                    <a:pt x="604838" y="28575"/>
                  </a:lnTo>
                  <a:lnTo>
                    <a:pt x="604838" y="14288"/>
                  </a:lnTo>
                  <a:lnTo>
                    <a:pt x="611981" y="4763"/>
                  </a:lnTo>
                  <a:lnTo>
                    <a:pt x="626269" y="0"/>
                  </a:lnTo>
                  <a:lnTo>
                    <a:pt x="659606" y="2382"/>
                  </a:lnTo>
                  <a:lnTo>
                    <a:pt x="702469" y="21432"/>
                  </a:lnTo>
                  <a:lnTo>
                    <a:pt x="750094" y="42863"/>
                  </a:lnTo>
                  <a:lnTo>
                    <a:pt x="785813" y="64294"/>
                  </a:lnTo>
                  <a:lnTo>
                    <a:pt x="828675" y="97632"/>
                  </a:lnTo>
                  <a:lnTo>
                    <a:pt x="878681" y="145257"/>
                  </a:lnTo>
                  <a:lnTo>
                    <a:pt x="914400" y="185738"/>
                  </a:lnTo>
                  <a:lnTo>
                    <a:pt x="931069" y="211932"/>
                  </a:lnTo>
                  <a:lnTo>
                    <a:pt x="933450" y="230982"/>
                  </a:lnTo>
                  <a:lnTo>
                    <a:pt x="931069" y="261938"/>
                  </a:lnTo>
                  <a:lnTo>
                    <a:pt x="921544" y="292894"/>
                  </a:lnTo>
                  <a:lnTo>
                    <a:pt x="897731" y="333375"/>
                  </a:lnTo>
                  <a:lnTo>
                    <a:pt x="814388" y="407194"/>
                  </a:lnTo>
                  <a:lnTo>
                    <a:pt x="592931" y="700088"/>
                  </a:lnTo>
                  <a:lnTo>
                    <a:pt x="381000" y="914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7E24533A-0464-4E46-BCC9-3F9D6EF235E4}"/>
                </a:ext>
              </a:extLst>
            </p:cNvPr>
            <p:cNvSpPr/>
            <p:nvPr/>
          </p:nvSpPr>
          <p:spPr>
            <a:xfrm>
              <a:off x="5999164" y="2808288"/>
              <a:ext cx="255587" cy="1635125"/>
            </a:xfrm>
            <a:custGeom>
              <a:avLst/>
              <a:gdLst>
                <a:gd name="connsiteX0" fmla="*/ 76200 w 254794"/>
                <a:gd name="connsiteY0" fmla="*/ 857250 h 1633538"/>
                <a:gd name="connsiteX1" fmla="*/ 78582 w 254794"/>
                <a:gd name="connsiteY1" fmla="*/ 476250 h 1633538"/>
                <a:gd name="connsiteX2" fmla="*/ 73819 w 254794"/>
                <a:gd name="connsiteY2" fmla="*/ 438150 h 1633538"/>
                <a:gd name="connsiteX3" fmla="*/ 0 w 254794"/>
                <a:gd name="connsiteY3" fmla="*/ 338138 h 1633538"/>
                <a:gd name="connsiteX4" fmla="*/ 216694 w 254794"/>
                <a:gd name="connsiteY4" fmla="*/ 0 h 1633538"/>
                <a:gd name="connsiteX5" fmla="*/ 226219 w 254794"/>
                <a:gd name="connsiteY5" fmla="*/ 245269 h 1633538"/>
                <a:gd name="connsiteX6" fmla="*/ 238125 w 254794"/>
                <a:gd name="connsiteY6" fmla="*/ 288132 h 1633538"/>
                <a:gd name="connsiteX7" fmla="*/ 247650 w 254794"/>
                <a:gd name="connsiteY7" fmla="*/ 323850 h 1633538"/>
                <a:gd name="connsiteX8" fmla="*/ 252413 w 254794"/>
                <a:gd name="connsiteY8" fmla="*/ 373857 h 1633538"/>
                <a:gd name="connsiteX9" fmla="*/ 252413 w 254794"/>
                <a:gd name="connsiteY9" fmla="*/ 540544 h 1633538"/>
                <a:gd name="connsiteX10" fmla="*/ 252413 w 254794"/>
                <a:gd name="connsiteY10" fmla="*/ 616744 h 1633538"/>
                <a:gd name="connsiteX11" fmla="*/ 254794 w 254794"/>
                <a:gd name="connsiteY11" fmla="*/ 942975 h 1633538"/>
                <a:gd name="connsiteX12" fmla="*/ 252413 w 254794"/>
                <a:gd name="connsiteY12" fmla="*/ 1026319 h 1633538"/>
                <a:gd name="connsiteX13" fmla="*/ 250032 w 254794"/>
                <a:gd name="connsiteY13" fmla="*/ 1104900 h 1633538"/>
                <a:gd name="connsiteX14" fmla="*/ 228600 w 254794"/>
                <a:gd name="connsiteY14" fmla="*/ 1397794 h 1633538"/>
                <a:gd name="connsiteX15" fmla="*/ 235744 w 254794"/>
                <a:gd name="connsiteY15" fmla="*/ 1471613 h 1633538"/>
                <a:gd name="connsiteX16" fmla="*/ 226219 w 254794"/>
                <a:gd name="connsiteY16" fmla="*/ 1507332 h 1633538"/>
                <a:gd name="connsiteX17" fmla="*/ 209550 w 254794"/>
                <a:gd name="connsiteY17" fmla="*/ 1552575 h 1633538"/>
                <a:gd name="connsiteX18" fmla="*/ 188119 w 254794"/>
                <a:gd name="connsiteY18" fmla="*/ 1588294 h 1633538"/>
                <a:gd name="connsiteX19" fmla="*/ 173832 w 254794"/>
                <a:gd name="connsiteY19" fmla="*/ 1609725 h 1633538"/>
                <a:gd name="connsiteX20" fmla="*/ 150019 w 254794"/>
                <a:gd name="connsiteY20" fmla="*/ 1626394 h 1633538"/>
                <a:gd name="connsiteX21" fmla="*/ 133350 w 254794"/>
                <a:gd name="connsiteY21" fmla="*/ 1631157 h 1633538"/>
                <a:gd name="connsiteX22" fmla="*/ 114300 w 254794"/>
                <a:gd name="connsiteY22" fmla="*/ 1633538 h 1633538"/>
                <a:gd name="connsiteX23" fmla="*/ 97632 w 254794"/>
                <a:gd name="connsiteY23" fmla="*/ 1628775 h 1633538"/>
                <a:gd name="connsiteX24" fmla="*/ 73819 w 254794"/>
                <a:gd name="connsiteY24" fmla="*/ 1604963 h 1633538"/>
                <a:gd name="connsiteX25" fmla="*/ 52388 w 254794"/>
                <a:gd name="connsiteY25" fmla="*/ 1576388 h 1633538"/>
                <a:gd name="connsiteX26" fmla="*/ 30957 w 254794"/>
                <a:gd name="connsiteY26" fmla="*/ 1526382 h 1633538"/>
                <a:gd name="connsiteX27" fmla="*/ 16669 w 254794"/>
                <a:gd name="connsiteY27" fmla="*/ 1464469 h 1633538"/>
                <a:gd name="connsiteX28" fmla="*/ 9525 w 254794"/>
                <a:gd name="connsiteY28" fmla="*/ 1376363 h 1633538"/>
                <a:gd name="connsiteX29" fmla="*/ 19050 w 254794"/>
                <a:gd name="connsiteY29" fmla="*/ 1335882 h 1633538"/>
                <a:gd name="connsiteX30" fmla="*/ 38100 w 254794"/>
                <a:gd name="connsiteY30" fmla="*/ 1269207 h 1633538"/>
                <a:gd name="connsiteX31" fmla="*/ 52388 w 254794"/>
                <a:gd name="connsiteY31" fmla="*/ 1207294 h 1633538"/>
                <a:gd name="connsiteX32" fmla="*/ 64294 w 254794"/>
                <a:gd name="connsiteY32" fmla="*/ 1116807 h 1633538"/>
                <a:gd name="connsiteX33" fmla="*/ 76200 w 254794"/>
                <a:gd name="connsiteY33" fmla="*/ 85725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4794" h="1633538">
                  <a:moveTo>
                    <a:pt x="76200" y="857250"/>
                  </a:moveTo>
                  <a:lnTo>
                    <a:pt x="78582" y="476250"/>
                  </a:lnTo>
                  <a:lnTo>
                    <a:pt x="73819" y="438150"/>
                  </a:lnTo>
                  <a:lnTo>
                    <a:pt x="0" y="338138"/>
                  </a:lnTo>
                  <a:lnTo>
                    <a:pt x="216694" y="0"/>
                  </a:lnTo>
                  <a:lnTo>
                    <a:pt x="226219" y="245269"/>
                  </a:lnTo>
                  <a:lnTo>
                    <a:pt x="238125" y="288132"/>
                  </a:lnTo>
                  <a:lnTo>
                    <a:pt x="247650" y="323850"/>
                  </a:lnTo>
                  <a:lnTo>
                    <a:pt x="252413" y="373857"/>
                  </a:lnTo>
                  <a:lnTo>
                    <a:pt x="252413" y="540544"/>
                  </a:lnTo>
                  <a:lnTo>
                    <a:pt x="252413" y="616744"/>
                  </a:lnTo>
                  <a:cubicBezTo>
                    <a:pt x="253207" y="725488"/>
                    <a:pt x="254000" y="834231"/>
                    <a:pt x="254794" y="942975"/>
                  </a:cubicBezTo>
                  <a:cubicBezTo>
                    <a:pt x="254000" y="970756"/>
                    <a:pt x="253207" y="998538"/>
                    <a:pt x="252413" y="1026319"/>
                  </a:cubicBezTo>
                  <a:cubicBezTo>
                    <a:pt x="251619" y="1052513"/>
                    <a:pt x="250826" y="1078706"/>
                    <a:pt x="250032" y="1104900"/>
                  </a:cubicBezTo>
                  <a:lnTo>
                    <a:pt x="228600" y="1397794"/>
                  </a:lnTo>
                  <a:lnTo>
                    <a:pt x="235744" y="1471613"/>
                  </a:lnTo>
                  <a:lnTo>
                    <a:pt x="226219" y="1507332"/>
                  </a:lnTo>
                  <a:lnTo>
                    <a:pt x="209550" y="1552575"/>
                  </a:lnTo>
                  <a:lnTo>
                    <a:pt x="188119" y="1588294"/>
                  </a:lnTo>
                  <a:lnTo>
                    <a:pt x="173832" y="1609725"/>
                  </a:lnTo>
                  <a:lnTo>
                    <a:pt x="150019" y="1626394"/>
                  </a:lnTo>
                  <a:lnTo>
                    <a:pt x="133350" y="1631157"/>
                  </a:lnTo>
                  <a:lnTo>
                    <a:pt x="114300" y="1633538"/>
                  </a:lnTo>
                  <a:lnTo>
                    <a:pt x="97632" y="1628775"/>
                  </a:lnTo>
                  <a:lnTo>
                    <a:pt x="73819" y="1604963"/>
                  </a:lnTo>
                  <a:lnTo>
                    <a:pt x="52388" y="1576388"/>
                  </a:lnTo>
                  <a:lnTo>
                    <a:pt x="30957" y="1526382"/>
                  </a:lnTo>
                  <a:lnTo>
                    <a:pt x="16669" y="1464469"/>
                  </a:lnTo>
                  <a:lnTo>
                    <a:pt x="9525" y="1376363"/>
                  </a:lnTo>
                  <a:lnTo>
                    <a:pt x="19050" y="1335882"/>
                  </a:lnTo>
                  <a:lnTo>
                    <a:pt x="38100" y="1269207"/>
                  </a:lnTo>
                  <a:lnTo>
                    <a:pt x="52388" y="1207294"/>
                  </a:lnTo>
                  <a:lnTo>
                    <a:pt x="64294" y="1116807"/>
                  </a:lnTo>
                  <a:lnTo>
                    <a:pt x="76200" y="8572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C94B24E1-D351-4000-B462-1F12FDBB4956}"/>
                </a:ext>
              </a:extLst>
            </p:cNvPr>
            <p:cNvSpPr/>
            <p:nvPr/>
          </p:nvSpPr>
          <p:spPr>
            <a:xfrm>
              <a:off x="6831014" y="2408237"/>
              <a:ext cx="371475" cy="512762"/>
            </a:xfrm>
            <a:custGeom>
              <a:avLst/>
              <a:gdLst>
                <a:gd name="connsiteX0" fmla="*/ 219075 w 371475"/>
                <a:gd name="connsiteY0" fmla="*/ 321469 h 511969"/>
                <a:gd name="connsiteX1" fmla="*/ 38100 w 371475"/>
                <a:gd name="connsiteY1" fmla="*/ 504825 h 511969"/>
                <a:gd name="connsiteX2" fmla="*/ 0 w 371475"/>
                <a:gd name="connsiteY2" fmla="*/ 511969 h 511969"/>
                <a:gd name="connsiteX3" fmla="*/ 40481 w 371475"/>
                <a:gd name="connsiteY3" fmla="*/ 411957 h 511969"/>
                <a:gd name="connsiteX4" fmla="*/ 83343 w 371475"/>
                <a:gd name="connsiteY4" fmla="*/ 254794 h 511969"/>
                <a:gd name="connsiteX5" fmla="*/ 92868 w 371475"/>
                <a:gd name="connsiteY5" fmla="*/ 180975 h 511969"/>
                <a:gd name="connsiteX6" fmla="*/ 92868 w 371475"/>
                <a:gd name="connsiteY6" fmla="*/ 142875 h 511969"/>
                <a:gd name="connsiteX7" fmla="*/ 83343 w 371475"/>
                <a:gd name="connsiteY7" fmla="*/ 111919 h 511969"/>
                <a:gd name="connsiteX8" fmla="*/ 66675 w 371475"/>
                <a:gd name="connsiteY8" fmla="*/ 90488 h 511969"/>
                <a:gd name="connsiteX9" fmla="*/ 45243 w 371475"/>
                <a:gd name="connsiteY9" fmla="*/ 69057 h 511969"/>
                <a:gd name="connsiteX10" fmla="*/ 30956 w 371475"/>
                <a:gd name="connsiteY10" fmla="*/ 54769 h 511969"/>
                <a:gd name="connsiteX11" fmla="*/ 23812 w 371475"/>
                <a:gd name="connsiteY11" fmla="*/ 42863 h 511969"/>
                <a:gd name="connsiteX12" fmla="*/ 19050 w 371475"/>
                <a:gd name="connsiteY12" fmla="*/ 28575 h 511969"/>
                <a:gd name="connsiteX13" fmla="*/ 23812 w 371475"/>
                <a:gd name="connsiteY13" fmla="*/ 14288 h 511969"/>
                <a:gd name="connsiteX14" fmla="*/ 45243 w 371475"/>
                <a:gd name="connsiteY14" fmla="*/ 4763 h 511969"/>
                <a:gd name="connsiteX15" fmla="*/ 78581 w 371475"/>
                <a:gd name="connsiteY15" fmla="*/ 0 h 511969"/>
                <a:gd name="connsiteX16" fmla="*/ 119062 w 371475"/>
                <a:gd name="connsiteY16" fmla="*/ 2382 h 511969"/>
                <a:gd name="connsiteX17" fmla="*/ 166687 w 371475"/>
                <a:gd name="connsiteY17" fmla="*/ 9525 h 511969"/>
                <a:gd name="connsiteX18" fmla="*/ 211931 w 371475"/>
                <a:gd name="connsiteY18" fmla="*/ 23813 h 511969"/>
                <a:gd name="connsiteX19" fmla="*/ 259556 w 371475"/>
                <a:gd name="connsiteY19" fmla="*/ 42863 h 511969"/>
                <a:gd name="connsiteX20" fmla="*/ 300037 w 371475"/>
                <a:gd name="connsiteY20" fmla="*/ 66675 h 511969"/>
                <a:gd name="connsiteX21" fmla="*/ 338137 w 371475"/>
                <a:gd name="connsiteY21" fmla="*/ 100013 h 511969"/>
                <a:gd name="connsiteX22" fmla="*/ 371475 w 371475"/>
                <a:gd name="connsiteY22" fmla="*/ 126207 h 511969"/>
                <a:gd name="connsiteX23" fmla="*/ 369093 w 371475"/>
                <a:gd name="connsiteY23" fmla="*/ 154782 h 511969"/>
                <a:gd name="connsiteX24" fmla="*/ 361950 w 371475"/>
                <a:gd name="connsiteY24" fmla="*/ 178594 h 511969"/>
                <a:gd name="connsiteX25" fmla="*/ 292893 w 371475"/>
                <a:gd name="connsiteY25" fmla="*/ 247650 h 511969"/>
                <a:gd name="connsiteX26" fmla="*/ 219075 w 371475"/>
                <a:gd name="connsiteY26" fmla="*/ 3214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475" h="511969">
                  <a:moveTo>
                    <a:pt x="219075" y="321469"/>
                  </a:moveTo>
                  <a:lnTo>
                    <a:pt x="38100" y="504825"/>
                  </a:lnTo>
                  <a:lnTo>
                    <a:pt x="0" y="511969"/>
                  </a:lnTo>
                  <a:lnTo>
                    <a:pt x="40481" y="411957"/>
                  </a:lnTo>
                  <a:lnTo>
                    <a:pt x="83343" y="254794"/>
                  </a:lnTo>
                  <a:lnTo>
                    <a:pt x="92868" y="180975"/>
                  </a:lnTo>
                  <a:lnTo>
                    <a:pt x="92868" y="142875"/>
                  </a:lnTo>
                  <a:lnTo>
                    <a:pt x="83343" y="111919"/>
                  </a:lnTo>
                  <a:lnTo>
                    <a:pt x="66675" y="90488"/>
                  </a:lnTo>
                  <a:lnTo>
                    <a:pt x="45243" y="69057"/>
                  </a:lnTo>
                  <a:lnTo>
                    <a:pt x="30956" y="54769"/>
                  </a:lnTo>
                  <a:lnTo>
                    <a:pt x="23812" y="42863"/>
                  </a:lnTo>
                  <a:lnTo>
                    <a:pt x="19050" y="28575"/>
                  </a:lnTo>
                  <a:lnTo>
                    <a:pt x="23812" y="14288"/>
                  </a:lnTo>
                  <a:lnTo>
                    <a:pt x="45243" y="4763"/>
                  </a:lnTo>
                  <a:lnTo>
                    <a:pt x="78581" y="0"/>
                  </a:lnTo>
                  <a:lnTo>
                    <a:pt x="119062" y="2382"/>
                  </a:lnTo>
                  <a:lnTo>
                    <a:pt x="166687" y="9525"/>
                  </a:lnTo>
                  <a:lnTo>
                    <a:pt x="211931" y="23813"/>
                  </a:lnTo>
                  <a:lnTo>
                    <a:pt x="259556" y="42863"/>
                  </a:lnTo>
                  <a:lnTo>
                    <a:pt x="300037" y="66675"/>
                  </a:lnTo>
                  <a:lnTo>
                    <a:pt x="338137" y="100013"/>
                  </a:lnTo>
                  <a:lnTo>
                    <a:pt x="371475" y="126207"/>
                  </a:lnTo>
                  <a:lnTo>
                    <a:pt x="369093" y="154782"/>
                  </a:lnTo>
                  <a:lnTo>
                    <a:pt x="361950" y="178594"/>
                  </a:lnTo>
                  <a:lnTo>
                    <a:pt x="292893" y="247650"/>
                  </a:lnTo>
                  <a:lnTo>
                    <a:pt x="219075" y="3214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34401FEB-3696-4D51-BAC7-2D52A1992846}"/>
                </a:ext>
              </a:extLst>
            </p:cNvPr>
            <p:cNvSpPr/>
            <p:nvPr/>
          </p:nvSpPr>
          <p:spPr>
            <a:xfrm>
              <a:off x="6151563" y="2700337"/>
              <a:ext cx="1816100" cy="392112"/>
            </a:xfrm>
            <a:custGeom>
              <a:avLst/>
              <a:gdLst>
                <a:gd name="connsiteX0" fmla="*/ 1173957 w 1814513"/>
                <a:gd name="connsiteY0" fmla="*/ 242887 h 392906"/>
                <a:gd name="connsiteX1" fmla="*/ 909638 w 1814513"/>
                <a:gd name="connsiteY1" fmla="*/ 276225 h 392906"/>
                <a:gd name="connsiteX2" fmla="*/ 735807 w 1814513"/>
                <a:gd name="connsiteY2" fmla="*/ 288131 h 392906"/>
                <a:gd name="connsiteX3" fmla="*/ 540544 w 1814513"/>
                <a:gd name="connsiteY3" fmla="*/ 323850 h 392906"/>
                <a:gd name="connsiteX4" fmla="*/ 316707 w 1814513"/>
                <a:gd name="connsiteY4" fmla="*/ 359569 h 392906"/>
                <a:gd name="connsiteX5" fmla="*/ 0 w 1814513"/>
                <a:gd name="connsiteY5" fmla="*/ 392906 h 392906"/>
                <a:gd name="connsiteX6" fmla="*/ 142875 w 1814513"/>
                <a:gd name="connsiteY6" fmla="*/ 152400 h 392906"/>
                <a:gd name="connsiteX7" fmla="*/ 209550 w 1814513"/>
                <a:gd name="connsiteY7" fmla="*/ 214312 h 392906"/>
                <a:gd name="connsiteX8" fmla="*/ 240507 w 1814513"/>
                <a:gd name="connsiteY8" fmla="*/ 223837 h 392906"/>
                <a:gd name="connsiteX9" fmla="*/ 361950 w 1814513"/>
                <a:gd name="connsiteY9" fmla="*/ 214312 h 392906"/>
                <a:gd name="connsiteX10" fmla="*/ 592932 w 1814513"/>
                <a:gd name="connsiteY10" fmla="*/ 180975 h 392906"/>
                <a:gd name="connsiteX11" fmla="*/ 719138 w 1814513"/>
                <a:gd name="connsiteY11" fmla="*/ 157162 h 392906"/>
                <a:gd name="connsiteX12" fmla="*/ 778669 w 1814513"/>
                <a:gd name="connsiteY12" fmla="*/ 142875 h 392906"/>
                <a:gd name="connsiteX13" fmla="*/ 1071563 w 1814513"/>
                <a:gd name="connsiteY13" fmla="*/ 104775 h 392906"/>
                <a:gd name="connsiteX14" fmla="*/ 1338263 w 1814513"/>
                <a:gd name="connsiteY14" fmla="*/ 66675 h 392906"/>
                <a:gd name="connsiteX15" fmla="*/ 1485900 w 1814513"/>
                <a:gd name="connsiteY15" fmla="*/ 0 h 392906"/>
                <a:gd name="connsiteX16" fmla="*/ 1500188 w 1814513"/>
                <a:gd name="connsiteY16" fmla="*/ 0 h 392906"/>
                <a:gd name="connsiteX17" fmla="*/ 1574007 w 1814513"/>
                <a:gd name="connsiteY17" fmla="*/ 19050 h 392906"/>
                <a:gd name="connsiteX18" fmla="*/ 1640682 w 1814513"/>
                <a:gd name="connsiteY18" fmla="*/ 38100 h 392906"/>
                <a:gd name="connsiteX19" fmla="*/ 1707357 w 1814513"/>
                <a:gd name="connsiteY19" fmla="*/ 64294 h 392906"/>
                <a:gd name="connsiteX20" fmla="*/ 1743075 w 1814513"/>
                <a:gd name="connsiteY20" fmla="*/ 83344 h 392906"/>
                <a:gd name="connsiteX21" fmla="*/ 1774032 w 1814513"/>
                <a:gd name="connsiteY21" fmla="*/ 102394 h 392906"/>
                <a:gd name="connsiteX22" fmla="*/ 1795463 w 1814513"/>
                <a:gd name="connsiteY22" fmla="*/ 123825 h 392906"/>
                <a:gd name="connsiteX23" fmla="*/ 1809750 w 1814513"/>
                <a:gd name="connsiteY23" fmla="*/ 147637 h 392906"/>
                <a:gd name="connsiteX24" fmla="*/ 1814513 w 1814513"/>
                <a:gd name="connsiteY24" fmla="*/ 171450 h 392906"/>
                <a:gd name="connsiteX25" fmla="*/ 1800225 w 1814513"/>
                <a:gd name="connsiteY25" fmla="*/ 195262 h 392906"/>
                <a:gd name="connsiteX26" fmla="*/ 1771650 w 1814513"/>
                <a:gd name="connsiteY26" fmla="*/ 207169 h 392906"/>
                <a:gd name="connsiteX27" fmla="*/ 1712119 w 1814513"/>
                <a:gd name="connsiteY27" fmla="*/ 223837 h 392906"/>
                <a:gd name="connsiteX28" fmla="*/ 1650207 w 1814513"/>
                <a:gd name="connsiteY28" fmla="*/ 223837 h 392906"/>
                <a:gd name="connsiteX29" fmla="*/ 1521619 w 1814513"/>
                <a:gd name="connsiteY29" fmla="*/ 223837 h 392906"/>
                <a:gd name="connsiteX30" fmla="*/ 1173957 w 1814513"/>
                <a:gd name="connsiteY30" fmla="*/ 2428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4513" h="392906">
                  <a:moveTo>
                    <a:pt x="1173957" y="242887"/>
                  </a:moveTo>
                  <a:lnTo>
                    <a:pt x="909638" y="276225"/>
                  </a:lnTo>
                  <a:lnTo>
                    <a:pt x="735807" y="288131"/>
                  </a:lnTo>
                  <a:lnTo>
                    <a:pt x="540544" y="323850"/>
                  </a:lnTo>
                  <a:lnTo>
                    <a:pt x="316707" y="359569"/>
                  </a:lnTo>
                  <a:lnTo>
                    <a:pt x="0" y="392906"/>
                  </a:lnTo>
                  <a:lnTo>
                    <a:pt x="142875" y="152400"/>
                  </a:lnTo>
                  <a:lnTo>
                    <a:pt x="209550" y="214312"/>
                  </a:lnTo>
                  <a:lnTo>
                    <a:pt x="240507" y="223837"/>
                  </a:lnTo>
                  <a:lnTo>
                    <a:pt x="361950" y="214312"/>
                  </a:lnTo>
                  <a:lnTo>
                    <a:pt x="592932" y="180975"/>
                  </a:lnTo>
                  <a:lnTo>
                    <a:pt x="719138" y="157162"/>
                  </a:lnTo>
                  <a:lnTo>
                    <a:pt x="778669" y="142875"/>
                  </a:lnTo>
                  <a:lnTo>
                    <a:pt x="1071563" y="104775"/>
                  </a:lnTo>
                  <a:lnTo>
                    <a:pt x="1338263" y="66675"/>
                  </a:lnTo>
                  <a:lnTo>
                    <a:pt x="1485900" y="0"/>
                  </a:lnTo>
                  <a:lnTo>
                    <a:pt x="1500188" y="0"/>
                  </a:lnTo>
                  <a:lnTo>
                    <a:pt x="1574007" y="19050"/>
                  </a:lnTo>
                  <a:lnTo>
                    <a:pt x="1640682" y="38100"/>
                  </a:lnTo>
                  <a:lnTo>
                    <a:pt x="1707357" y="64294"/>
                  </a:lnTo>
                  <a:lnTo>
                    <a:pt x="1743075" y="83344"/>
                  </a:lnTo>
                  <a:lnTo>
                    <a:pt x="1774032" y="102394"/>
                  </a:lnTo>
                  <a:lnTo>
                    <a:pt x="1795463" y="123825"/>
                  </a:lnTo>
                  <a:lnTo>
                    <a:pt x="1809750" y="147637"/>
                  </a:lnTo>
                  <a:lnTo>
                    <a:pt x="1814513" y="171450"/>
                  </a:lnTo>
                  <a:lnTo>
                    <a:pt x="1800225" y="195262"/>
                  </a:lnTo>
                  <a:lnTo>
                    <a:pt x="1771650" y="207169"/>
                  </a:lnTo>
                  <a:lnTo>
                    <a:pt x="1712119" y="223837"/>
                  </a:lnTo>
                  <a:lnTo>
                    <a:pt x="1650207" y="223837"/>
                  </a:lnTo>
                  <a:lnTo>
                    <a:pt x="1521619" y="223837"/>
                  </a:lnTo>
                  <a:lnTo>
                    <a:pt x="1173957" y="2428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FAC82AD6-49DB-414F-B00E-1A4DF2FEE4C1}"/>
                </a:ext>
              </a:extLst>
            </p:cNvPr>
            <p:cNvSpPr/>
            <p:nvPr/>
          </p:nvSpPr>
          <p:spPr>
            <a:xfrm>
              <a:off x="6827839" y="2890838"/>
              <a:ext cx="282575" cy="1292225"/>
            </a:xfrm>
            <a:custGeom>
              <a:avLst/>
              <a:gdLst>
                <a:gd name="connsiteX0" fmla="*/ 73819 w 280988"/>
                <a:gd name="connsiteY0" fmla="*/ 642937 h 1293019"/>
                <a:gd name="connsiteX1" fmla="*/ 73819 w 280988"/>
                <a:gd name="connsiteY1" fmla="*/ 261937 h 1293019"/>
                <a:gd name="connsiteX2" fmla="*/ 64294 w 280988"/>
                <a:gd name="connsiteY2" fmla="*/ 202406 h 1293019"/>
                <a:gd name="connsiteX3" fmla="*/ 52388 w 280988"/>
                <a:gd name="connsiteY3" fmla="*/ 157162 h 1293019"/>
                <a:gd name="connsiteX4" fmla="*/ 0 w 280988"/>
                <a:gd name="connsiteY4" fmla="*/ 45244 h 1293019"/>
                <a:gd name="connsiteX5" fmla="*/ 280988 w 280988"/>
                <a:gd name="connsiteY5" fmla="*/ 0 h 1293019"/>
                <a:gd name="connsiteX6" fmla="*/ 280988 w 280988"/>
                <a:gd name="connsiteY6" fmla="*/ 381000 h 1293019"/>
                <a:gd name="connsiteX7" fmla="*/ 273844 w 280988"/>
                <a:gd name="connsiteY7" fmla="*/ 802481 h 1293019"/>
                <a:gd name="connsiteX8" fmla="*/ 273844 w 280988"/>
                <a:gd name="connsiteY8" fmla="*/ 892969 h 1293019"/>
                <a:gd name="connsiteX9" fmla="*/ 247650 w 280988"/>
                <a:gd name="connsiteY9" fmla="*/ 1283494 h 1293019"/>
                <a:gd name="connsiteX10" fmla="*/ 50007 w 280988"/>
                <a:gd name="connsiteY10" fmla="*/ 1293019 h 1293019"/>
                <a:gd name="connsiteX11" fmla="*/ 71438 w 280988"/>
                <a:gd name="connsiteY11" fmla="*/ 926306 h 1293019"/>
                <a:gd name="connsiteX12" fmla="*/ 73819 w 280988"/>
                <a:gd name="connsiteY12" fmla="*/ 64293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8" h="1293019">
                  <a:moveTo>
                    <a:pt x="73819" y="642937"/>
                  </a:moveTo>
                  <a:lnTo>
                    <a:pt x="73819" y="261937"/>
                  </a:lnTo>
                  <a:lnTo>
                    <a:pt x="64294" y="202406"/>
                  </a:lnTo>
                  <a:lnTo>
                    <a:pt x="52388" y="157162"/>
                  </a:lnTo>
                  <a:lnTo>
                    <a:pt x="0" y="45244"/>
                  </a:lnTo>
                  <a:lnTo>
                    <a:pt x="280988" y="0"/>
                  </a:lnTo>
                  <a:lnTo>
                    <a:pt x="280988" y="381000"/>
                  </a:lnTo>
                  <a:lnTo>
                    <a:pt x="273844" y="802481"/>
                  </a:lnTo>
                  <a:lnTo>
                    <a:pt x="273844" y="892969"/>
                  </a:lnTo>
                  <a:lnTo>
                    <a:pt x="247650" y="1283494"/>
                  </a:lnTo>
                  <a:lnTo>
                    <a:pt x="50007" y="1293019"/>
                  </a:lnTo>
                  <a:lnTo>
                    <a:pt x="71438" y="926306"/>
                  </a:lnTo>
                  <a:cubicBezTo>
                    <a:pt x="72232" y="827881"/>
                    <a:pt x="73025" y="729456"/>
                    <a:pt x="73819" y="64293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A11CE762-535B-44A0-8B12-79F9C41F8C43}"/>
                </a:ext>
              </a:extLst>
            </p:cNvPr>
            <p:cNvSpPr/>
            <p:nvPr/>
          </p:nvSpPr>
          <p:spPr>
            <a:xfrm>
              <a:off x="6178550" y="3168650"/>
              <a:ext cx="1524000" cy="296863"/>
            </a:xfrm>
            <a:custGeom>
              <a:avLst/>
              <a:gdLst>
                <a:gd name="connsiteX0" fmla="*/ 533400 w 1524000"/>
                <a:gd name="connsiteY0" fmla="*/ 252413 h 297656"/>
                <a:gd name="connsiteX1" fmla="*/ 7144 w 1524000"/>
                <a:gd name="connsiteY1" fmla="*/ 297656 h 297656"/>
                <a:gd name="connsiteX2" fmla="*/ 0 w 1524000"/>
                <a:gd name="connsiteY2" fmla="*/ 157163 h 297656"/>
                <a:gd name="connsiteX3" fmla="*/ 171450 w 1524000"/>
                <a:gd name="connsiteY3" fmla="*/ 152400 h 297656"/>
                <a:gd name="connsiteX4" fmla="*/ 440531 w 1524000"/>
                <a:gd name="connsiteY4" fmla="*/ 123825 h 297656"/>
                <a:gd name="connsiteX5" fmla="*/ 759619 w 1524000"/>
                <a:gd name="connsiteY5" fmla="*/ 85725 h 297656"/>
                <a:gd name="connsiteX6" fmla="*/ 897731 w 1524000"/>
                <a:gd name="connsiteY6" fmla="*/ 71438 h 297656"/>
                <a:gd name="connsiteX7" fmla="*/ 1109663 w 1524000"/>
                <a:gd name="connsiteY7" fmla="*/ 45244 h 297656"/>
                <a:gd name="connsiteX8" fmla="*/ 1181100 w 1524000"/>
                <a:gd name="connsiteY8" fmla="*/ 26194 h 297656"/>
                <a:gd name="connsiteX9" fmla="*/ 1254919 w 1524000"/>
                <a:gd name="connsiteY9" fmla="*/ 2381 h 297656"/>
                <a:gd name="connsiteX10" fmla="*/ 1290638 w 1524000"/>
                <a:gd name="connsiteY10" fmla="*/ 0 h 297656"/>
                <a:gd name="connsiteX11" fmla="*/ 1364456 w 1524000"/>
                <a:gd name="connsiteY11" fmla="*/ 7144 h 297656"/>
                <a:gd name="connsiteX12" fmla="*/ 1414463 w 1524000"/>
                <a:gd name="connsiteY12" fmla="*/ 19050 h 297656"/>
                <a:gd name="connsiteX13" fmla="*/ 1485900 w 1524000"/>
                <a:gd name="connsiteY13" fmla="*/ 40481 h 297656"/>
                <a:gd name="connsiteX14" fmla="*/ 1512094 w 1524000"/>
                <a:gd name="connsiteY14" fmla="*/ 54769 h 297656"/>
                <a:gd name="connsiteX15" fmla="*/ 1519238 w 1524000"/>
                <a:gd name="connsiteY15" fmla="*/ 71438 h 297656"/>
                <a:gd name="connsiteX16" fmla="*/ 1524000 w 1524000"/>
                <a:gd name="connsiteY16" fmla="*/ 100013 h 297656"/>
                <a:gd name="connsiteX17" fmla="*/ 1512094 w 1524000"/>
                <a:gd name="connsiteY17" fmla="*/ 130969 h 297656"/>
                <a:gd name="connsiteX18" fmla="*/ 1495425 w 1524000"/>
                <a:gd name="connsiteY18" fmla="*/ 150019 h 297656"/>
                <a:gd name="connsiteX19" fmla="*/ 1459706 w 1524000"/>
                <a:gd name="connsiteY19" fmla="*/ 169069 h 297656"/>
                <a:gd name="connsiteX20" fmla="*/ 1407319 w 1524000"/>
                <a:gd name="connsiteY20" fmla="*/ 185738 h 297656"/>
                <a:gd name="connsiteX21" fmla="*/ 1209675 w 1524000"/>
                <a:gd name="connsiteY21" fmla="*/ 202406 h 297656"/>
                <a:gd name="connsiteX22" fmla="*/ 890588 w 1524000"/>
                <a:gd name="connsiteY22" fmla="*/ 228600 h 297656"/>
                <a:gd name="connsiteX23" fmla="*/ 759619 w 1524000"/>
                <a:gd name="connsiteY23" fmla="*/ 228600 h 297656"/>
                <a:gd name="connsiteX24" fmla="*/ 533400 w 1524000"/>
                <a:gd name="connsiteY24" fmla="*/ 25241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4000" h="297656">
                  <a:moveTo>
                    <a:pt x="533400" y="252413"/>
                  </a:moveTo>
                  <a:lnTo>
                    <a:pt x="7144" y="297656"/>
                  </a:lnTo>
                  <a:lnTo>
                    <a:pt x="0" y="157163"/>
                  </a:lnTo>
                  <a:lnTo>
                    <a:pt x="171450" y="152400"/>
                  </a:lnTo>
                  <a:lnTo>
                    <a:pt x="440531" y="123825"/>
                  </a:lnTo>
                  <a:lnTo>
                    <a:pt x="759619" y="85725"/>
                  </a:lnTo>
                  <a:lnTo>
                    <a:pt x="897731" y="71438"/>
                  </a:lnTo>
                  <a:lnTo>
                    <a:pt x="1109663" y="45244"/>
                  </a:lnTo>
                  <a:lnTo>
                    <a:pt x="1181100" y="26194"/>
                  </a:lnTo>
                  <a:lnTo>
                    <a:pt x="1254919" y="2381"/>
                  </a:lnTo>
                  <a:lnTo>
                    <a:pt x="1290638" y="0"/>
                  </a:lnTo>
                  <a:lnTo>
                    <a:pt x="1364456" y="7144"/>
                  </a:lnTo>
                  <a:lnTo>
                    <a:pt x="1414463" y="19050"/>
                  </a:lnTo>
                  <a:lnTo>
                    <a:pt x="1485900" y="40481"/>
                  </a:lnTo>
                  <a:lnTo>
                    <a:pt x="1512094" y="54769"/>
                  </a:lnTo>
                  <a:lnTo>
                    <a:pt x="1519238" y="71438"/>
                  </a:lnTo>
                  <a:lnTo>
                    <a:pt x="1524000" y="100013"/>
                  </a:lnTo>
                  <a:lnTo>
                    <a:pt x="1512094" y="130969"/>
                  </a:lnTo>
                  <a:lnTo>
                    <a:pt x="1495425" y="150019"/>
                  </a:lnTo>
                  <a:lnTo>
                    <a:pt x="1459706" y="169069"/>
                  </a:lnTo>
                  <a:lnTo>
                    <a:pt x="1407319" y="185738"/>
                  </a:lnTo>
                  <a:lnTo>
                    <a:pt x="1209675" y="202406"/>
                  </a:lnTo>
                  <a:lnTo>
                    <a:pt x="890588" y="228600"/>
                  </a:lnTo>
                  <a:lnTo>
                    <a:pt x="759619" y="228600"/>
                  </a:lnTo>
                  <a:lnTo>
                    <a:pt x="533400" y="2524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CD05853E-6DF1-4C9B-B243-8F93EEEF6D06}"/>
                </a:ext>
              </a:extLst>
            </p:cNvPr>
            <p:cNvSpPr/>
            <p:nvPr/>
          </p:nvSpPr>
          <p:spPr>
            <a:xfrm>
              <a:off x="6186488" y="3560763"/>
              <a:ext cx="1600200" cy="307975"/>
            </a:xfrm>
            <a:custGeom>
              <a:avLst/>
              <a:gdLst>
                <a:gd name="connsiteX0" fmla="*/ 1073944 w 1600200"/>
                <a:gd name="connsiteY0" fmla="*/ 226219 h 307182"/>
                <a:gd name="connsiteX1" fmla="*/ 888206 w 1600200"/>
                <a:gd name="connsiteY1" fmla="*/ 238125 h 307182"/>
                <a:gd name="connsiteX2" fmla="*/ 738187 w 1600200"/>
                <a:gd name="connsiteY2" fmla="*/ 257175 h 307182"/>
                <a:gd name="connsiteX3" fmla="*/ 466725 w 1600200"/>
                <a:gd name="connsiteY3" fmla="*/ 285750 h 307182"/>
                <a:gd name="connsiteX4" fmla="*/ 300037 w 1600200"/>
                <a:gd name="connsiteY4" fmla="*/ 300038 h 307182"/>
                <a:gd name="connsiteX5" fmla="*/ 209550 w 1600200"/>
                <a:gd name="connsiteY5" fmla="*/ 307182 h 307182"/>
                <a:gd name="connsiteX6" fmla="*/ 0 w 1600200"/>
                <a:gd name="connsiteY6" fmla="*/ 302419 h 307182"/>
                <a:gd name="connsiteX7" fmla="*/ 0 w 1600200"/>
                <a:gd name="connsiteY7" fmla="*/ 166688 h 307182"/>
                <a:gd name="connsiteX8" fmla="*/ 111919 w 1600200"/>
                <a:gd name="connsiteY8" fmla="*/ 173832 h 307182"/>
                <a:gd name="connsiteX9" fmla="*/ 211931 w 1600200"/>
                <a:gd name="connsiteY9" fmla="*/ 173832 h 307182"/>
                <a:gd name="connsiteX10" fmla="*/ 354806 w 1600200"/>
                <a:gd name="connsiteY10" fmla="*/ 164307 h 307182"/>
                <a:gd name="connsiteX11" fmla="*/ 511969 w 1600200"/>
                <a:gd name="connsiteY11" fmla="*/ 150019 h 307182"/>
                <a:gd name="connsiteX12" fmla="*/ 742950 w 1600200"/>
                <a:gd name="connsiteY12" fmla="*/ 121444 h 307182"/>
                <a:gd name="connsiteX13" fmla="*/ 888206 w 1600200"/>
                <a:gd name="connsiteY13" fmla="*/ 104775 h 307182"/>
                <a:gd name="connsiteX14" fmla="*/ 1002506 w 1600200"/>
                <a:gd name="connsiteY14" fmla="*/ 85725 h 307182"/>
                <a:gd name="connsiteX15" fmla="*/ 1116806 w 1600200"/>
                <a:gd name="connsiteY15" fmla="*/ 61913 h 307182"/>
                <a:gd name="connsiteX16" fmla="*/ 1202531 w 1600200"/>
                <a:gd name="connsiteY16" fmla="*/ 40482 h 307182"/>
                <a:gd name="connsiteX17" fmla="*/ 1271587 w 1600200"/>
                <a:gd name="connsiteY17" fmla="*/ 11907 h 307182"/>
                <a:gd name="connsiteX18" fmla="*/ 1300162 w 1600200"/>
                <a:gd name="connsiteY18" fmla="*/ 0 h 307182"/>
                <a:gd name="connsiteX19" fmla="*/ 1321594 w 1600200"/>
                <a:gd name="connsiteY19" fmla="*/ 0 h 307182"/>
                <a:gd name="connsiteX20" fmla="*/ 1359694 w 1600200"/>
                <a:gd name="connsiteY20" fmla="*/ 4763 h 307182"/>
                <a:gd name="connsiteX21" fmla="*/ 1414462 w 1600200"/>
                <a:gd name="connsiteY21" fmla="*/ 23813 h 307182"/>
                <a:gd name="connsiteX22" fmla="*/ 1504950 w 1600200"/>
                <a:gd name="connsiteY22" fmla="*/ 59532 h 307182"/>
                <a:gd name="connsiteX23" fmla="*/ 1566862 w 1600200"/>
                <a:gd name="connsiteY23" fmla="*/ 90488 h 307182"/>
                <a:gd name="connsiteX24" fmla="*/ 1583531 w 1600200"/>
                <a:gd name="connsiteY24" fmla="*/ 100013 h 307182"/>
                <a:gd name="connsiteX25" fmla="*/ 1595437 w 1600200"/>
                <a:gd name="connsiteY25" fmla="*/ 111919 h 307182"/>
                <a:gd name="connsiteX26" fmla="*/ 1600200 w 1600200"/>
                <a:gd name="connsiteY26" fmla="*/ 126207 h 307182"/>
                <a:gd name="connsiteX27" fmla="*/ 1595437 w 1600200"/>
                <a:gd name="connsiteY27" fmla="*/ 150019 h 307182"/>
                <a:gd name="connsiteX28" fmla="*/ 1574006 w 1600200"/>
                <a:gd name="connsiteY28" fmla="*/ 173832 h 307182"/>
                <a:gd name="connsiteX29" fmla="*/ 1545431 w 1600200"/>
                <a:gd name="connsiteY29" fmla="*/ 190500 h 307182"/>
                <a:gd name="connsiteX30" fmla="*/ 1366837 w 1600200"/>
                <a:gd name="connsiteY30" fmla="*/ 204788 h 307182"/>
                <a:gd name="connsiteX31" fmla="*/ 1073944 w 1600200"/>
                <a:gd name="connsiteY31" fmla="*/ 226219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307182">
                  <a:moveTo>
                    <a:pt x="1073944" y="226219"/>
                  </a:moveTo>
                  <a:lnTo>
                    <a:pt x="888206" y="238125"/>
                  </a:lnTo>
                  <a:lnTo>
                    <a:pt x="738187" y="257175"/>
                  </a:lnTo>
                  <a:lnTo>
                    <a:pt x="466725" y="285750"/>
                  </a:lnTo>
                  <a:lnTo>
                    <a:pt x="300037" y="300038"/>
                  </a:lnTo>
                  <a:lnTo>
                    <a:pt x="209550" y="307182"/>
                  </a:lnTo>
                  <a:lnTo>
                    <a:pt x="0" y="302419"/>
                  </a:lnTo>
                  <a:lnTo>
                    <a:pt x="0" y="166688"/>
                  </a:lnTo>
                  <a:lnTo>
                    <a:pt x="111919" y="173832"/>
                  </a:lnTo>
                  <a:lnTo>
                    <a:pt x="211931" y="173832"/>
                  </a:lnTo>
                  <a:lnTo>
                    <a:pt x="354806" y="164307"/>
                  </a:lnTo>
                  <a:lnTo>
                    <a:pt x="511969" y="150019"/>
                  </a:lnTo>
                  <a:lnTo>
                    <a:pt x="742950" y="121444"/>
                  </a:lnTo>
                  <a:lnTo>
                    <a:pt x="888206" y="104775"/>
                  </a:lnTo>
                  <a:lnTo>
                    <a:pt x="1002506" y="85725"/>
                  </a:lnTo>
                  <a:lnTo>
                    <a:pt x="1116806" y="61913"/>
                  </a:lnTo>
                  <a:lnTo>
                    <a:pt x="1202531" y="40482"/>
                  </a:lnTo>
                  <a:lnTo>
                    <a:pt x="1271587" y="11907"/>
                  </a:lnTo>
                  <a:lnTo>
                    <a:pt x="1300162" y="0"/>
                  </a:lnTo>
                  <a:lnTo>
                    <a:pt x="1321594" y="0"/>
                  </a:lnTo>
                  <a:lnTo>
                    <a:pt x="1359694" y="4763"/>
                  </a:lnTo>
                  <a:lnTo>
                    <a:pt x="1414462" y="23813"/>
                  </a:lnTo>
                  <a:lnTo>
                    <a:pt x="1504950" y="59532"/>
                  </a:lnTo>
                  <a:lnTo>
                    <a:pt x="1566862" y="90488"/>
                  </a:lnTo>
                  <a:lnTo>
                    <a:pt x="1583531" y="100013"/>
                  </a:lnTo>
                  <a:lnTo>
                    <a:pt x="1595437" y="111919"/>
                  </a:lnTo>
                  <a:lnTo>
                    <a:pt x="1600200" y="126207"/>
                  </a:lnTo>
                  <a:lnTo>
                    <a:pt x="1595437" y="150019"/>
                  </a:lnTo>
                  <a:lnTo>
                    <a:pt x="1574006" y="173832"/>
                  </a:lnTo>
                  <a:lnTo>
                    <a:pt x="1545431" y="190500"/>
                  </a:lnTo>
                  <a:lnTo>
                    <a:pt x="1366837" y="204788"/>
                  </a:lnTo>
                  <a:lnTo>
                    <a:pt x="1073944" y="226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D161893A-58BA-474C-B217-EACA1AAA8A99}"/>
                </a:ext>
              </a:extLst>
            </p:cNvPr>
            <p:cNvSpPr/>
            <p:nvPr/>
          </p:nvSpPr>
          <p:spPr>
            <a:xfrm>
              <a:off x="6148388" y="3995738"/>
              <a:ext cx="1935162" cy="330200"/>
            </a:xfrm>
            <a:custGeom>
              <a:avLst/>
              <a:gdLst>
                <a:gd name="connsiteX0" fmla="*/ 673894 w 1935956"/>
                <a:gd name="connsiteY0" fmla="*/ 292893 h 330993"/>
                <a:gd name="connsiteX1" fmla="*/ 0 w 1935956"/>
                <a:gd name="connsiteY1" fmla="*/ 330993 h 330993"/>
                <a:gd name="connsiteX2" fmla="*/ 11906 w 1935956"/>
                <a:gd name="connsiteY2" fmla="*/ 190500 h 330993"/>
                <a:gd name="connsiteX3" fmla="*/ 123825 w 1935956"/>
                <a:gd name="connsiteY3" fmla="*/ 188118 h 330993"/>
                <a:gd name="connsiteX4" fmla="*/ 492919 w 1935956"/>
                <a:gd name="connsiteY4" fmla="*/ 164306 h 330993"/>
                <a:gd name="connsiteX5" fmla="*/ 766762 w 1935956"/>
                <a:gd name="connsiteY5" fmla="*/ 147637 h 330993"/>
                <a:gd name="connsiteX6" fmla="*/ 914400 w 1935956"/>
                <a:gd name="connsiteY6" fmla="*/ 130968 h 330993"/>
                <a:gd name="connsiteX7" fmla="*/ 1059656 w 1935956"/>
                <a:gd name="connsiteY7" fmla="*/ 119062 h 330993"/>
                <a:gd name="connsiteX8" fmla="*/ 1171575 w 1935956"/>
                <a:gd name="connsiteY8" fmla="*/ 107156 h 330993"/>
                <a:gd name="connsiteX9" fmla="*/ 1262062 w 1935956"/>
                <a:gd name="connsiteY9" fmla="*/ 100012 h 330993"/>
                <a:gd name="connsiteX10" fmla="*/ 1378744 w 1935956"/>
                <a:gd name="connsiteY10" fmla="*/ 83343 h 330993"/>
                <a:gd name="connsiteX11" fmla="*/ 1433512 w 1935956"/>
                <a:gd name="connsiteY11" fmla="*/ 73818 h 330993"/>
                <a:gd name="connsiteX12" fmla="*/ 1466850 w 1935956"/>
                <a:gd name="connsiteY12" fmla="*/ 59531 h 330993"/>
                <a:gd name="connsiteX13" fmla="*/ 1516856 w 1935956"/>
                <a:gd name="connsiteY13" fmla="*/ 47625 h 330993"/>
                <a:gd name="connsiteX14" fmla="*/ 1559719 w 1935956"/>
                <a:gd name="connsiteY14" fmla="*/ 35718 h 330993"/>
                <a:gd name="connsiteX15" fmla="*/ 1593056 w 1935956"/>
                <a:gd name="connsiteY15" fmla="*/ 23812 h 330993"/>
                <a:gd name="connsiteX16" fmla="*/ 1609725 w 1935956"/>
                <a:gd name="connsiteY16" fmla="*/ 7143 h 330993"/>
                <a:gd name="connsiteX17" fmla="*/ 1626394 w 1935956"/>
                <a:gd name="connsiteY17" fmla="*/ 0 h 330993"/>
                <a:gd name="connsiteX18" fmla="*/ 1650206 w 1935956"/>
                <a:gd name="connsiteY18" fmla="*/ 2381 h 330993"/>
                <a:gd name="connsiteX19" fmla="*/ 1695450 w 1935956"/>
                <a:gd name="connsiteY19" fmla="*/ 16668 h 330993"/>
                <a:gd name="connsiteX20" fmla="*/ 1764506 w 1935956"/>
                <a:gd name="connsiteY20" fmla="*/ 47625 h 330993"/>
                <a:gd name="connsiteX21" fmla="*/ 1835944 w 1935956"/>
                <a:gd name="connsiteY21" fmla="*/ 92868 h 330993"/>
                <a:gd name="connsiteX22" fmla="*/ 1885950 w 1935956"/>
                <a:gd name="connsiteY22" fmla="*/ 121443 h 330993"/>
                <a:gd name="connsiteX23" fmla="*/ 1907381 w 1935956"/>
                <a:gd name="connsiteY23" fmla="*/ 138112 h 330993"/>
                <a:gd name="connsiteX24" fmla="*/ 1924050 w 1935956"/>
                <a:gd name="connsiteY24" fmla="*/ 154781 h 330993"/>
                <a:gd name="connsiteX25" fmla="*/ 1933575 w 1935956"/>
                <a:gd name="connsiteY25" fmla="*/ 173831 h 330993"/>
                <a:gd name="connsiteX26" fmla="*/ 1935956 w 1935956"/>
                <a:gd name="connsiteY26" fmla="*/ 197643 h 330993"/>
                <a:gd name="connsiteX27" fmla="*/ 1924050 w 1935956"/>
                <a:gd name="connsiteY27" fmla="*/ 221456 h 330993"/>
                <a:gd name="connsiteX28" fmla="*/ 1890712 w 1935956"/>
                <a:gd name="connsiteY28" fmla="*/ 240506 h 330993"/>
                <a:gd name="connsiteX29" fmla="*/ 1835944 w 1935956"/>
                <a:gd name="connsiteY29" fmla="*/ 259556 h 330993"/>
                <a:gd name="connsiteX30" fmla="*/ 1269206 w 1935956"/>
                <a:gd name="connsiteY30" fmla="*/ 264318 h 330993"/>
                <a:gd name="connsiteX31" fmla="*/ 673894 w 1935956"/>
                <a:gd name="connsiteY31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35956" h="330993">
                  <a:moveTo>
                    <a:pt x="673894" y="292893"/>
                  </a:moveTo>
                  <a:lnTo>
                    <a:pt x="0" y="330993"/>
                  </a:lnTo>
                  <a:lnTo>
                    <a:pt x="11906" y="190500"/>
                  </a:lnTo>
                  <a:lnTo>
                    <a:pt x="123825" y="188118"/>
                  </a:lnTo>
                  <a:lnTo>
                    <a:pt x="492919" y="164306"/>
                  </a:lnTo>
                  <a:lnTo>
                    <a:pt x="766762" y="147637"/>
                  </a:lnTo>
                  <a:lnTo>
                    <a:pt x="914400" y="130968"/>
                  </a:lnTo>
                  <a:lnTo>
                    <a:pt x="1059656" y="119062"/>
                  </a:lnTo>
                  <a:lnTo>
                    <a:pt x="1171575" y="107156"/>
                  </a:lnTo>
                  <a:lnTo>
                    <a:pt x="1262062" y="100012"/>
                  </a:lnTo>
                  <a:lnTo>
                    <a:pt x="1378744" y="83343"/>
                  </a:lnTo>
                  <a:lnTo>
                    <a:pt x="1433512" y="73818"/>
                  </a:lnTo>
                  <a:lnTo>
                    <a:pt x="1466850" y="59531"/>
                  </a:lnTo>
                  <a:lnTo>
                    <a:pt x="1516856" y="47625"/>
                  </a:lnTo>
                  <a:lnTo>
                    <a:pt x="1559719" y="35718"/>
                  </a:lnTo>
                  <a:lnTo>
                    <a:pt x="1593056" y="23812"/>
                  </a:lnTo>
                  <a:lnTo>
                    <a:pt x="1609725" y="7143"/>
                  </a:lnTo>
                  <a:lnTo>
                    <a:pt x="1626394" y="0"/>
                  </a:lnTo>
                  <a:lnTo>
                    <a:pt x="1650206" y="2381"/>
                  </a:lnTo>
                  <a:lnTo>
                    <a:pt x="1695450" y="16668"/>
                  </a:lnTo>
                  <a:lnTo>
                    <a:pt x="1764506" y="47625"/>
                  </a:lnTo>
                  <a:lnTo>
                    <a:pt x="1835944" y="92868"/>
                  </a:lnTo>
                  <a:lnTo>
                    <a:pt x="1885950" y="121443"/>
                  </a:lnTo>
                  <a:lnTo>
                    <a:pt x="1907381" y="138112"/>
                  </a:lnTo>
                  <a:lnTo>
                    <a:pt x="1924050" y="154781"/>
                  </a:lnTo>
                  <a:lnTo>
                    <a:pt x="1933575" y="173831"/>
                  </a:lnTo>
                  <a:lnTo>
                    <a:pt x="1935956" y="197643"/>
                  </a:lnTo>
                  <a:lnTo>
                    <a:pt x="1924050" y="221456"/>
                  </a:lnTo>
                  <a:lnTo>
                    <a:pt x="1890712" y="240506"/>
                  </a:lnTo>
                  <a:lnTo>
                    <a:pt x="1835944" y="259556"/>
                  </a:lnTo>
                  <a:lnTo>
                    <a:pt x="1269206" y="264318"/>
                  </a:lnTo>
                  <a:lnTo>
                    <a:pt x="673894" y="2928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0">
              <a:extLst>
                <a:ext uri="{FF2B5EF4-FFF2-40B4-BE49-F238E27FC236}">
                  <a16:creationId xmlns:a16="http://schemas.microsoft.com/office/drawing/2014/main" id="{8118A75F-1C21-481C-8E4C-7E0F8334D263}"/>
                </a:ext>
              </a:extLst>
            </p:cNvPr>
            <p:cNvSpPr/>
            <p:nvPr/>
          </p:nvSpPr>
          <p:spPr>
            <a:xfrm>
              <a:off x="5581651" y="4586288"/>
              <a:ext cx="1979613" cy="1320800"/>
            </a:xfrm>
            <a:custGeom>
              <a:avLst/>
              <a:gdLst>
                <a:gd name="connsiteX0" fmla="*/ 1593056 w 1978819"/>
                <a:gd name="connsiteY0" fmla="*/ 490537 h 1321593"/>
                <a:gd name="connsiteX1" fmla="*/ 1288256 w 1978819"/>
                <a:gd name="connsiteY1" fmla="*/ 757237 h 1321593"/>
                <a:gd name="connsiteX2" fmla="*/ 1197769 w 1978819"/>
                <a:gd name="connsiteY2" fmla="*/ 819150 h 1321593"/>
                <a:gd name="connsiteX3" fmla="*/ 988219 w 1978819"/>
                <a:gd name="connsiteY3" fmla="*/ 952500 h 1321593"/>
                <a:gd name="connsiteX4" fmla="*/ 804863 w 1978819"/>
                <a:gd name="connsiteY4" fmla="*/ 1054893 h 1321593"/>
                <a:gd name="connsiteX5" fmla="*/ 640556 w 1978819"/>
                <a:gd name="connsiteY5" fmla="*/ 1133475 h 1321593"/>
                <a:gd name="connsiteX6" fmla="*/ 478631 w 1978819"/>
                <a:gd name="connsiteY6" fmla="*/ 1200150 h 1321593"/>
                <a:gd name="connsiteX7" fmla="*/ 283369 w 1978819"/>
                <a:gd name="connsiteY7" fmla="*/ 1266825 h 1321593"/>
                <a:gd name="connsiteX8" fmla="*/ 183356 w 1978819"/>
                <a:gd name="connsiteY8" fmla="*/ 1293018 h 1321593"/>
                <a:gd name="connsiteX9" fmla="*/ 95250 w 1978819"/>
                <a:gd name="connsiteY9" fmla="*/ 1314450 h 1321593"/>
                <a:gd name="connsiteX10" fmla="*/ 54769 w 1978819"/>
                <a:gd name="connsiteY10" fmla="*/ 1321593 h 1321593"/>
                <a:gd name="connsiteX11" fmla="*/ 33338 w 1978819"/>
                <a:gd name="connsiteY11" fmla="*/ 1321593 h 1321593"/>
                <a:gd name="connsiteX12" fmla="*/ 9525 w 1978819"/>
                <a:gd name="connsiteY12" fmla="*/ 1319212 h 1321593"/>
                <a:gd name="connsiteX13" fmla="*/ 0 w 1978819"/>
                <a:gd name="connsiteY13" fmla="*/ 1307306 h 1321593"/>
                <a:gd name="connsiteX14" fmla="*/ 4763 w 1978819"/>
                <a:gd name="connsiteY14" fmla="*/ 1288256 h 1321593"/>
                <a:gd name="connsiteX15" fmla="*/ 14288 w 1978819"/>
                <a:gd name="connsiteY15" fmla="*/ 1278731 h 1321593"/>
                <a:gd name="connsiteX16" fmla="*/ 73819 w 1978819"/>
                <a:gd name="connsiteY16" fmla="*/ 1254918 h 1321593"/>
                <a:gd name="connsiteX17" fmla="*/ 204788 w 1978819"/>
                <a:gd name="connsiteY17" fmla="*/ 1202531 h 1321593"/>
                <a:gd name="connsiteX18" fmla="*/ 311944 w 1978819"/>
                <a:gd name="connsiteY18" fmla="*/ 1157287 h 1321593"/>
                <a:gd name="connsiteX19" fmla="*/ 445294 w 1978819"/>
                <a:gd name="connsiteY19" fmla="*/ 1095375 h 1321593"/>
                <a:gd name="connsiteX20" fmla="*/ 595313 w 1978819"/>
                <a:gd name="connsiteY20" fmla="*/ 1016793 h 1321593"/>
                <a:gd name="connsiteX21" fmla="*/ 747713 w 1978819"/>
                <a:gd name="connsiteY21" fmla="*/ 931068 h 1321593"/>
                <a:gd name="connsiteX22" fmla="*/ 933450 w 1978819"/>
                <a:gd name="connsiteY22" fmla="*/ 807243 h 1321593"/>
                <a:gd name="connsiteX23" fmla="*/ 1042988 w 1978819"/>
                <a:gd name="connsiteY23" fmla="*/ 728662 h 1321593"/>
                <a:gd name="connsiteX24" fmla="*/ 1088231 w 1978819"/>
                <a:gd name="connsiteY24" fmla="*/ 681037 h 1321593"/>
                <a:gd name="connsiteX25" fmla="*/ 1145381 w 1978819"/>
                <a:gd name="connsiteY25" fmla="*/ 626268 h 1321593"/>
                <a:gd name="connsiteX26" fmla="*/ 1314450 w 1978819"/>
                <a:gd name="connsiteY26" fmla="*/ 476250 h 1321593"/>
                <a:gd name="connsiteX27" fmla="*/ 1404938 w 1978819"/>
                <a:gd name="connsiteY27" fmla="*/ 385762 h 1321593"/>
                <a:gd name="connsiteX28" fmla="*/ 1500188 w 1978819"/>
                <a:gd name="connsiteY28" fmla="*/ 283368 h 1321593"/>
                <a:gd name="connsiteX29" fmla="*/ 1564481 w 1978819"/>
                <a:gd name="connsiteY29" fmla="*/ 209550 h 1321593"/>
                <a:gd name="connsiteX30" fmla="*/ 1607344 w 1978819"/>
                <a:gd name="connsiteY30" fmla="*/ 150018 h 1321593"/>
                <a:gd name="connsiteX31" fmla="*/ 1626394 w 1978819"/>
                <a:gd name="connsiteY31" fmla="*/ 114300 h 1321593"/>
                <a:gd name="connsiteX32" fmla="*/ 1633538 w 1978819"/>
                <a:gd name="connsiteY32" fmla="*/ 88106 h 1321593"/>
                <a:gd name="connsiteX33" fmla="*/ 1631156 w 1978819"/>
                <a:gd name="connsiteY33" fmla="*/ 69056 h 1321593"/>
                <a:gd name="connsiteX34" fmla="*/ 1540669 w 1978819"/>
                <a:gd name="connsiteY34" fmla="*/ 0 h 1321593"/>
                <a:gd name="connsiteX35" fmla="*/ 1978819 w 1978819"/>
                <a:gd name="connsiteY35" fmla="*/ 76200 h 1321593"/>
                <a:gd name="connsiteX36" fmla="*/ 1964531 w 1978819"/>
                <a:gd name="connsiteY36" fmla="*/ 130968 h 1321593"/>
                <a:gd name="connsiteX37" fmla="*/ 1862138 w 1978819"/>
                <a:gd name="connsiteY37" fmla="*/ 235743 h 1321593"/>
                <a:gd name="connsiteX38" fmla="*/ 1593056 w 1978819"/>
                <a:gd name="connsiteY38" fmla="*/ 490537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8819" h="1321593">
                  <a:moveTo>
                    <a:pt x="1593056" y="490537"/>
                  </a:moveTo>
                  <a:lnTo>
                    <a:pt x="1288256" y="757237"/>
                  </a:lnTo>
                  <a:lnTo>
                    <a:pt x="1197769" y="819150"/>
                  </a:lnTo>
                  <a:lnTo>
                    <a:pt x="988219" y="952500"/>
                  </a:lnTo>
                  <a:lnTo>
                    <a:pt x="804863" y="1054893"/>
                  </a:lnTo>
                  <a:lnTo>
                    <a:pt x="640556" y="1133475"/>
                  </a:lnTo>
                  <a:lnTo>
                    <a:pt x="478631" y="1200150"/>
                  </a:lnTo>
                  <a:lnTo>
                    <a:pt x="283369" y="1266825"/>
                  </a:lnTo>
                  <a:lnTo>
                    <a:pt x="183356" y="1293018"/>
                  </a:lnTo>
                  <a:lnTo>
                    <a:pt x="95250" y="1314450"/>
                  </a:lnTo>
                  <a:lnTo>
                    <a:pt x="54769" y="1321593"/>
                  </a:lnTo>
                  <a:lnTo>
                    <a:pt x="33338" y="1321593"/>
                  </a:lnTo>
                  <a:lnTo>
                    <a:pt x="9525" y="1319212"/>
                  </a:lnTo>
                  <a:lnTo>
                    <a:pt x="0" y="1307306"/>
                  </a:lnTo>
                  <a:lnTo>
                    <a:pt x="4763" y="1288256"/>
                  </a:lnTo>
                  <a:lnTo>
                    <a:pt x="14288" y="1278731"/>
                  </a:lnTo>
                  <a:lnTo>
                    <a:pt x="73819" y="1254918"/>
                  </a:lnTo>
                  <a:lnTo>
                    <a:pt x="204788" y="1202531"/>
                  </a:lnTo>
                  <a:lnTo>
                    <a:pt x="311944" y="1157287"/>
                  </a:lnTo>
                  <a:lnTo>
                    <a:pt x="445294" y="1095375"/>
                  </a:lnTo>
                  <a:lnTo>
                    <a:pt x="595313" y="1016793"/>
                  </a:lnTo>
                  <a:lnTo>
                    <a:pt x="747713" y="931068"/>
                  </a:lnTo>
                  <a:lnTo>
                    <a:pt x="933450" y="807243"/>
                  </a:lnTo>
                  <a:lnTo>
                    <a:pt x="1042988" y="728662"/>
                  </a:lnTo>
                  <a:lnTo>
                    <a:pt x="1088231" y="681037"/>
                  </a:lnTo>
                  <a:lnTo>
                    <a:pt x="1145381" y="626268"/>
                  </a:lnTo>
                  <a:lnTo>
                    <a:pt x="1314450" y="476250"/>
                  </a:lnTo>
                  <a:lnTo>
                    <a:pt x="1404938" y="385762"/>
                  </a:lnTo>
                  <a:lnTo>
                    <a:pt x="1500188" y="283368"/>
                  </a:lnTo>
                  <a:lnTo>
                    <a:pt x="1564481" y="209550"/>
                  </a:lnTo>
                  <a:lnTo>
                    <a:pt x="1607344" y="150018"/>
                  </a:lnTo>
                  <a:lnTo>
                    <a:pt x="1626394" y="114300"/>
                  </a:lnTo>
                  <a:lnTo>
                    <a:pt x="1633538" y="88106"/>
                  </a:lnTo>
                  <a:lnTo>
                    <a:pt x="1631156" y="69056"/>
                  </a:lnTo>
                  <a:lnTo>
                    <a:pt x="1540669" y="0"/>
                  </a:lnTo>
                  <a:lnTo>
                    <a:pt x="1978819" y="76200"/>
                  </a:lnTo>
                  <a:lnTo>
                    <a:pt x="1964531" y="130968"/>
                  </a:lnTo>
                  <a:lnTo>
                    <a:pt x="1862138" y="235743"/>
                  </a:lnTo>
                  <a:lnTo>
                    <a:pt x="1593056" y="4905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F1E0AC77-3585-4175-8E55-52E648C55BA0}"/>
                </a:ext>
              </a:extLst>
            </p:cNvPr>
            <p:cNvSpPr/>
            <p:nvPr/>
          </p:nvSpPr>
          <p:spPr>
            <a:xfrm>
              <a:off x="5989639" y="5037138"/>
              <a:ext cx="2498725" cy="1058862"/>
            </a:xfrm>
            <a:custGeom>
              <a:avLst/>
              <a:gdLst>
                <a:gd name="connsiteX0" fmla="*/ 1288256 w 2500312"/>
                <a:gd name="connsiteY0" fmla="*/ 752475 h 1059656"/>
                <a:gd name="connsiteX1" fmla="*/ 1064419 w 2500312"/>
                <a:gd name="connsiteY1" fmla="*/ 588169 h 1059656"/>
                <a:gd name="connsiteX2" fmla="*/ 871537 w 2500312"/>
                <a:gd name="connsiteY2" fmla="*/ 452437 h 1059656"/>
                <a:gd name="connsiteX3" fmla="*/ 754856 w 2500312"/>
                <a:gd name="connsiteY3" fmla="*/ 376237 h 1059656"/>
                <a:gd name="connsiteX4" fmla="*/ 619125 w 2500312"/>
                <a:gd name="connsiteY4" fmla="*/ 300037 h 1059656"/>
                <a:gd name="connsiteX5" fmla="*/ 538162 w 2500312"/>
                <a:gd name="connsiteY5" fmla="*/ 245269 h 1059656"/>
                <a:gd name="connsiteX6" fmla="*/ 469106 w 2500312"/>
                <a:gd name="connsiteY6" fmla="*/ 204787 h 1059656"/>
                <a:gd name="connsiteX7" fmla="*/ 400050 w 2500312"/>
                <a:gd name="connsiteY7" fmla="*/ 171450 h 1059656"/>
                <a:gd name="connsiteX8" fmla="*/ 328612 w 2500312"/>
                <a:gd name="connsiteY8" fmla="*/ 142875 h 1059656"/>
                <a:gd name="connsiteX9" fmla="*/ 242887 w 2500312"/>
                <a:gd name="connsiteY9" fmla="*/ 116681 h 1059656"/>
                <a:gd name="connsiteX10" fmla="*/ 176212 w 2500312"/>
                <a:gd name="connsiteY10" fmla="*/ 100012 h 1059656"/>
                <a:gd name="connsiteX11" fmla="*/ 90487 w 2500312"/>
                <a:gd name="connsiteY11" fmla="*/ 90487 h 1059656"/>
                <a:gd name="connsiteX12" fmla="*/ 52387 w 2500312"/>
                <a:gd name="connsiteY12" fmla="*/ 92869 h 1059656"/>
                <a:gd name="connsiteX13" fmla="*/ 16669 w 2500312"/>
                <a:gd name="connsiteY13" fmla="*/ 88106 h 1059656"/>
                <a:gd name="connsiteX14" fmla="*/ 4762 w 2500312"/>
                <a:gd name="connsiteY14" fmla="*/ 78581 h 1059656"/>
                <a:gd name="connsiteX15" fmla="*/ 0 w 2500312"/>
                <a:gd name="connsiteY15" fmla="*/ 50006 h 1059656"/>
                <a:gd name="connsiteX16" fmla="*/ 4762 w 2500312"/>
                <a:gd name="connsiteY16" fmla="*/ 30956 h 1059656"/>
                <a:gd name="connsiteX17" fmla="*/ 16669 w 2500312"/>
                <a:gd name="connsiteY17" fmla="*/ 14287 h 1059656"/>
                <a:gd name="connsiteX18" fmla="*/ 45244 w 2500312"/>
                <a:gd name="connsiteY18" fmla="*/ 4762 h 1059656"/>
                <a:gd name="connsiteX19" fmla="*/ 107156 w 2500312"/>
                <a:gd name="connsiteY19" fmla="*/ 0 h 1059656"/>
                <a:gd name="connsiteX20" fmla="*/ 188119 w 2500312"/>
                <a:gd name="connsiteY20" fmla="*/ 0 h 1059656"/>
                <a:gd name="connsiteX21" fmla="*/ 238125 w 2500312"/>
                <a:gd name="connsiteY21" fmla="*/ 14287 h 1059656"/>
                <a:gd name="connsiteX22" fmla="*/ 488156 w 2500312"/>
                <a:gd name="connsiteY22" fmla="*/ 111919 h 1059656"/>
                <a:gd name="connsiteX23" fmla="*/ 716756 w 2500312"/>
                <a:gd name="connsiteY23" fmla="*/ 207169 h 1059656"/>
                <a:gd name="connsiteX24" fmla="*/ 881062 w 2500312"/>
                <a:gd name="connsiteY24" fmla="*/ 278606 h 1059656"/>
                <a:gd name="connsiteX25" fmla="*/ 1095375 w 2500312"/>
                <a:gd name="connsiteY25" fmla="*/ 388144 h 1059656"/>
                <a:gd name="connsiteX26" fmla="*/ 1326356 w 2500312"/>
                <a:gd name="connsiteY26" fmla="*/ 504825 h 1059656"/>
                <a:gd name="connsiteX27" fmla="*/ 1559719 w 2500312"/>
                <a:gd name="connsiteY27" fmla="*/ 611981 h 1059656"/>
                <a:gd name="connsiteX28" fmla="*/ 1814512 w 2500312"/>
                <a:gd name="connsiteY28" fmla="*/ 723900 h 1059656"/>
                <a:gd name="connsiteX29" fmla="*/ 2028825 w 2500312"/>
                <a:gd name="connsiteY29" fmla="*/ 809625 h 1059656"/>
                <a:gd name="connsiteX30" fmla="*/ 2252662 w 2500312"/>
                <a:gd name="connsiteY30" fmla="*/ 892969 h 1059656"/>
                <a:gd name="connsiteX31" fmla="*/ 2457450 w 2500312"/>
                <a:gd name="connsiteY31" fmla="*/ 957262 h 1059656"/>
                <a:gd name="connsiteX32" fmla="*/ 2481262 w 2500312"/>
                <a:gd name="connsiteY32" fmla="*/ 971550 h 1059656"/>
                <a:gd name="connsiteX33" fmla="*/ 2495550 w 2500312"/>
                <a:gd name="connsiteY33" fmla="*/ 983456 h 1059656"/>
                <a:gd name="connsiteX34" fmla="*/ 2500312 w 2500312"/>
                <a:gd name="connsiteY34" fmla="*/ 1000125 h 1059656"/>
                <a:gd name="connsiteX35" fmla="*/ 2490787 w 2500312"/>
                <a:gd name="connsiteY35" fmla="*/ 1014412 h 1059656"/>
                <a:gd name="connsiteX36" fmla="*/ 2474119 w 2500312"/>
                <a:gd name="connsiteY36" fmla="*/ 1023937 h 1059656"/>
                <a:gd name="connsiteX37" fmla="*/ 2436019 w 2500312"/>
                <a:gd name="connsiteY37" fmla="*/ 1028700 h 1059656"/>
                <a:gd name="connsiteX38" fmla="*/ 2250281 w 2500312"/>
                <a:gd name="connsiteY38" fmla="*/ 1045369 h 1059656"/>
                <a:gd name="connsiteX39" fmla="*/ 2055019 w 2500312"/>
                <a:gd name="connsiteY39" fmla="*/ 1057275 h 1059656"/>
                <a:gd name="connsiteX40" fmla="*/ 1795462 w 2500312"/>
                <a:gd name="connsiteY40" fmla="*/ 1059656 h 1059656"/>
                <a:gd name="connsiteX41" fmla="*/ 1666875 w 2500312"/>
                <a:gd name="connsiteY41" fmla="*/ 1052512 h 1059656"/>
                <a:gd name="connsiteX42" fmla="*/ 1640681 w 2500312"/>
                <a:gd name="connsiteY42" fmla="*/ 1035844 h 1059656"/>
                <a:gd name="connsiteX43" fmla="*/ 1483519 w 2500312"/>
                <a:gd name="connsiteY43" fmla="*/ 904875 h 1059656"/>
                <a:gd name="connsiteX44" fmla="*/ 1288256 w 2500312"/>
                <a:gd name="connsiteY44" fmla="*/ 75247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00312" h="1059656">
                  <a:moveTo>
                    <a:pt x="1288256" y="752475"/>
                  </a:moveTo>
                  <a:lnTo>
                    <a:pt x="1064419" y="588169"/>
                  </a:lnTo>
                  <a:lnTo>
                    <a:pt x="871537" y="452437"/>
                  </a:lnTo>
                  <a:lnTo>
                    <a:pt x="754856" y="376237"/>
                  </a:lnTo>
                  <a:lnTo>
                    <a:pt x="619125" y="300037"/>
                  </a:lnTo>
                  <a:lnTo>
                    <a:pt x="538162" y="245269"/>
                  </a:lnTo>
                  <a:lnTo>
                    <a:pt x="469106" y="204787"/>
                  </a:lnTo>
                  <a:lnTo>
                    <a:pt x="400050" y="171450"/>
                  </a:lnTo>
                  <a:lnTo>
                    <a:pt x="328612" y="142875"/>
                  </a:lnTo>
                  <a:lnTo>
                    <a:pt x="242887" y="116681"/>
                  </a:lnTo>
                  <a:lnTo>
                    <a:pt x="176212" y="100012"/>
                  </a:lnTo>
                  <a:lnTo>
                    <a:pt x="90487" y="90487"/>
                  </a:lnTo>
                  <a:lnTo>
                    <a:pt x="52387" y="92869"/>
                  </a:lnTo>
                  <a:lnTo>
                    <a:pt x="16669" y="88106"/>
                  </a:lnTo>
                  <a:lnTo>
                    <a:pt x="4762" y="78581"/>
                  </a:lnTo>
                  <a:lnTo>
                    <a:pt x="0" y="50006"/>
                  </a:lnTo>
                  <a:lnTo>
                    <a:pt x="4762" y="30956"/>
                  </a:lnTo>
                  <a:lnTo>
                    <a:pt x="16669" y="14287"/>
                  </a:lnTo>
                  <a:lnTo>
                    <a:pt x="45244" y="4762"/>
                  </a:lnTo>
                  <a:lnTo>
                    <a:pt x="107156" y="0"/>
                  </a:lnTo>
                  <a:lnTo>
                    <a:pt x="188119" y="0"/>
                  </a:lnTo>
                  <a:lnTo>
                    <a:pt x="238125" y="14287"/>
                  </a:lnTo>
                  <a:lnTo>
                    <a:pt x="488156" y="111919"/>
                  </a:lnTo>
                  <a:lnTo>
                    <a:pt x="716756" y="207169"/>
                  </a:lnTo>
                  <a:lnTo>
                    <a:pt x="881062" y="278606"/>
                  </a:lnTo>
                  <a:lnTo>
                    <a:pt x="1095375" y="388144"/>
                  </a:lnTo>
                  <a:lnTo>
                    <a:pt x="1326356" y="504825"/>
                  </a:lnTo>
                  <a:lnTo>
                    <a:pt x="1559719" y="611981"/>
                  </a:lnTo>
                  <a:lnTo>
                    <a:pt x="1814512" y="723900"/>
                  </a:lnTo>
                  <a:lnTo>
                    <a:pt x="2028825" y="809625"/>
                  </a:lnTo>
                  <a:lnTo>
                    <a:pt x="2252662" y="892969"/>
                  </a:lnTo>
                  <a:lnTo>
                    <a:pt x="2457450" y="957262"/>
                  </a:lnTo>
                  <a:lnTo>
                    <a:pt x="2481262" y="971550"/>
                  </a:lnTo>
                  <a:lnTo>
                    <a:pt x="2495550" y="983456"/>
                  </a:lnTo>
                  <a:lnTo>
                    <a:pt x="2500312" y="1000125"/>
                  </a:lnTo>
                  <a:lnTo>
                    <a:pt x="2490787" y="1014412"/>
                  </a:lnTo>
                  <a:lnTo>
                    <a:pt x="2474119" y="1023937"/>
                  </a:lnTo>
                  <a:lnTo>
                    <a:pt x="2436019" y="1028700"/>
                  </a:lnTo>
                  <a:lnTo>
                    <a:pt x="2250281" y="1045369"/>
                  </a:lnTo>
                  <a:lnTo>
                    <a:pt x="2055019" y="1057275"/>
                  </a:lnTo>
                  <a:lnTo>
                    <a:pt x="1795462" y="1059656"/>
                  </a:lnTo>
                  <a:lnTo>
                    <a:pt x="1666875" y="1052512"/>
                  </a:lnTo>
                  <a:lnTo>
                    <a:pt x="1640681" y="1035844"/>
                  </a:lnTo>
                  <a:lnTo>
                    <a:pt x="1483519" y="904875"/>
                  </a:lnTo>
                  <a:lnTo>
                    <a:pt x="1288256" y="7524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8FEF1495-9215-460F-91E1-05537CF5BA34}"/>
              </a:ext>
            </a:extLst>
          </p:cNvPr>
          <p:cNvGrpSpPr/>
          <p:nvPr/>
        </p:nvGrpSpPr>
        <p:grpSpPr>
          <a:xfrm>
            <a:off x="3787776" y="1439067"/>
            <a:ext cx="4700588" cy="4659313"/>
            <a:chOff x="3787776" y="1436687"/>
            <a:chExt cx="4700588" cy="4659313"/>
          </a:xfrm>
          <a:solidFill>
            <a:schemeClr val="tx1"/>
          </a:solidFill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418BD273-64BF-4241-A3EE-469D2559BF9D}"/>
                </a:ext>
              </a:extLst>
            </p:cNvPr>
            <p:cNvSpPr/>
            <p:nvPr/>
          </p:nvSpPr>
          <p:spPr>
            <a:xfrm>
              <a:off x="4186238" y="1720849"/>
              <a:ext cx="1003300" cy="422275"/>
            </a:xfrm>
            <a:custGeom>
              <a:avLst/>
              <a:gdLst>
                <a:gd name="connsiteX0" fmla="*/ 514350 w 1004887"/>
                <a:gd name="connsiteY0" fmla="*/ 352425 h 423862"/>
                <a:gd name="connsiteX1" fmla="*/ 340519 w 1004887"/>
                <a:gd name="connsiteY1" fmla="*/ 269081 h 423862"/>
                <a:gd name="connsiteX2" fmla="*/ 190500 w 1004887"/>
                <a:gd name="connsiteY2" fmla="*/ 180975 h 423862"/>
                <a:gd name="connsiteX3" fmla="*/ 45244 w 1004887"/>
                <a:gd name="connsiteY3" fmla="*/ 85725 h 423862"/>
                <a:gd name="connsiteX4" fmla="*/ 19050 w 1004887"/>
                <a:gd name="connsiteY4" fmla="*/ 69056 h 423862"/>
                <a:gd name="connsiteX5" fmla="*/ 7144 w 1004887"/>
                <a:gd name="connsiteY5" fmla="*/ 54769 h 423862"/>
                <a:gd name="connsiteX6" fmla="*/ 0 w 1004887"/>
                <a:gd name="connsiteY6" fmla="*/ 28575 h 423862"/>
                <a:gd name="connsiteX7" fmla="*/ 2381 w 1004887"/>
                <a:gd name="connsiteY7" fmla="*/ 7144 h 423862"/>
                <a:gd name="connsiteX8" fmla="*/ 11906 w 1004887"/>
                <a:gd name="connsiteY8" fmla="*/ 0 h 423862"/>
                <a:gd name="connsiteX9" fmla="*/ 26194 w 1004887"/>
                <a:gd name="connsiteY9" fmla="*/ 0 h 423862"/>
                <a:gd name="connsiteX10" fmla="*/ 71437 w 1004887"/>
                <a:gd name="connsiteY10" fmla="*/ 16669 h 423862"/>
                <a:gd name="connsiteX11" fmla="*/ 188119 w 1004887"/>
                <a:gd name="connsiteY11" fmla="*/ 54769 h 423862"/>
                <a:gd name="connsiteX12" fmla="*/ 321469 w 1004887"/>
                <a:gd name="connsiteY12" fmla="*/ 92869 h 423862"/>
                <a:gd name="connsiteX13" fmla="*/ 431006 w 1004887"/>
                <a:gd name="connsiteY13" fmla="*/ 119062 h 423862"/>
                <a:gd name="connsiteX14" fmla="*/ 531019 w 1004887"/>
                <a:gd name="connsiteY14" fmla="*/ 140494 h 423862"/>
                <a:gd name="connsiteX15" fmla="*/ 642937 w 1004887"/>
                <a:gd name="connsiteY15" fmla="*/ 157162 h 423862"/>
                <a:gd name="connsiteX16" fmla="*/ 759619 w 1004887"/>
                <a:gd name="connsiteY16" fmla="*/ 169069 h 423862"/>
                <a:gd name="connsiteX17" fmla="*/ 859631 w 1004887"/>
                <a:gd name="connsiteY17" fmla="*/ 169069 h 423862"/>
                <a:gd name="connsiteX18" fmla="*/ 897731 w 1004887"/>
                <a:gd name="connsiteY18" fmla="*/ 173831 h 423862"/>
                <a:gd name="connsiteX19" fmla="*/ 919162 w 1004887"/>
                <a:gd name="connsiteY19" fmla="*/ 178594 h 423862"/>
                <a:gd name="connsiteX20" fmla="*/ 942975 w 1004887"/>
                <a:gd name="connsiteY20" fmla="*/ 188119 h 423862"/>
                <a:gd name="connsiteX21" fmla="*/ 971550 w 1004887"/>
                <a:gd name="connsiteY21" fmla="*/ 209550 h 423862"/>
                <a:gd name="connsiteX22" fmla="*/ 992981 w 1004887"/>
                <a:gd name="connsiteY22" fmla="*/ 228600 h 423862"/>
                <a:gd name="connsiteX23" fmla="*/ 1000125 w 1004887"/>
                <a:gd name="connsiteY23" fmla="*/ 242887 h 423862"/>
                <a:gd name="connsiteX24" fmla="*/ 1004887 w 1004887"/>
                <a:gd name="connsiteY24" fmla="*/ 280987 h 423862"/>
                <a:gd name="connsiteX25" fmla="*/ 1002506 w 1004887"/>
                <a:gd name="connsiteY25" fmla="*/ 314325 h 423862"/>
                <a:gd name="connsiteX26" fmla="*/ 995362 w 1004887"/>
                <a:gd name="connsiteY26" fmla="*/ 345281 h 423862"/>
                <a:gd name="connsiteX27" fmla="*/ 981075 w 1004887"/>
                <a:gd name="connsiteY27" fmla="*/ 369094 h 423862"/>
                <a:gd name="connsiteX28" fmla="*/ 962025 w 1004887"/>
                <a:gd name="connsiteY28" fmla="*/ 385762 h 423862"/>
                <a:gd name="connsiteX29" fmla="*/ 935831 w 1004887"/>
                <a:gd name="connsiteY29" fmla="*/ 402431 h 423862"/>
                <a:gd name="connsiteX30" fmla="*/ 890587 w 1004887"/>
                <a:gd name="connsiteY30" fmla="*/ 416719 h 423862"/>
                <a:gd name="connsiteX31" fmla="*/ 840581 w 1004887"/>
                <a:gd name="connsiteY31" fmla="*/ 423862 h 423862"/>
                <a:gd name="connsiteX32" fmla="*/ 776287 w 1004887"/>
                <a:gd name="connsiteY32" fmla="*/ 423862 h 423862"/>
                <a:gd name="connsiteX33" fmla="*/ 714375 w 1004887"/>
                <a:gd name="connsiteY33" fmla="*/ 416719 h 423862"/>
                <a:gd name="connsiteX34" fmla="*/ 664369 w 1004887"/>
                <a:gd name="connsiteY34" fmla="*/ 407194 h 423862"/>
                <a:gd name="connsiteX35" fmla="*/ 514350 w 1004887"/>
                <a:gd name="connsiteY35" fmla="*/ 35242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423862">
                  <a:moveTo>
                    <a:pt x="514350" y="352425"/>
                  </a:moveTo>
                  <a:lnTo>
                    <a:pt x="340519" y="269081"/>
                  </a:lnTo>
                  <a:lnTo>
                    <a:pt x="190500" y="180975"/>
                  </a:lnTo>
                  <a:lnTo>
                    <a:pt x="45244" y="85725"/>
                  </a:lnTo>
                  <a:lnTo>
                    <a:pt x="19050" y="69056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71437" y="16669"/>
                  </a:lnTo>
                  <a:lnTo>
                    <a:pt x="188119" y="54769"/>
                  </a:lnTo>
                  <a:lnTo>
                    <a:pt x="321469" y="92869"/>
                  </a:lnTo>
                  <a:lnTo>
                    <a:pt x="431006" y="119062"/>
                  </a:lnTo>
                  <a:lnTo>
                    <a:pt x="531019" y="140494"/>
                  </a:lnTo>
                  <a:lnTo>
                    <a:pt x="642937" y="157162"/>
                  </a:lnTo>
                  <a:lnTo>
                    <a:pt x="759619" y="169069"/>
                  </a:lnTo>
                  <a:lnTo>
                    <a:pt x="859631" y="169069"/>
                  </a:lnTo>
                  <a:lnTo>
                    <a:pt x="897731" y="173831"/>
                  </a:lnTo>
                  <a:lnTo>
                    <a:pt x="919162" y="178594"/>
                  </a:lnTo>
                  <a:lnTo>
                    <a:pt x="942975" y="188119"/>
                  </a:lnTo>
                  <a:lnTo>
                    <a:pt x="971550" y="209550"/>
                  </a:lnTo>
                  <a:lnTo>
                    <a:pt x="992981" y="228600"/>
                  </a:lnTo>
                  <a:lnTo>
                    <a:pt x="1000125" y="242887"/>
                  </a:lnTo>
                  <a:lnTo>
                    <a:pt x="1004887" y="280987"/>
                  </a:lnTo>
                  <a:lnTo>
                    <a:pt x="1002506" y="314325"/>
                  </a:lnTo>
                  <a:lnTo>
                    <a:pt x="995362" y="345281"/>
                  </a:lnTo>
                  <a:lnTo>
                    <a:pt x="981075" y="369094"/>
                  </a:lnTo>
                  <a:lnTo>
                    <a:pt x="962025" y="385762"/>
                  </a:lnTo>
                  <a:lnTo>
                    <a:pt x="935831" y="402431"/>
                  </a:lnTo>
                  <a:lnTo>
                    <a:pt x="890587" y="416719"/>
                  </a:lnTo>
                  <a:lnTo>
                    <a:pt x="840581" y="423862"/>
                  </a:lnTo>
                  <a:lnTo>
                    <a:pt x="776287" y="423862"/>
                  </a:lnTo>
                  <a:lnTo>
                    <a:pt x="714375" y="416719"/>
                  </a:lnTo>
                  <a:lnTo>
                    <a:pt x="664369" y="407194"/>
                  </a:lnTo>
                  <a:lnTo>
                    <a:pt x="5143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7">
              <a:extLst>
                <a:ext uri="{FF2B5EF4-FFF2-40B4-BE49-F238E27FC236}">
                  <a16:creationId xmlns:a16="http://schemas.microsoft.com/office/drawing/2014/main" id="{E872524A-F31D-4323-957A-9BB97A978F9D}"/>
                </a:ext>
              </a:extLst>
            </p:cNvPr>
            <p:cNvSpPr/>
            <p:nvPr/>
          </p:nvSpPr>
          <p:spPr>
            <a:xfrm>
              <a:off x="3787776" y="2470149"/>
              <a:ext cx="1776413" cy="466725"/>
            </a:xfrm>
            <a:custGeom>
              <a:avLst/>
              <a:gdLst>
                <a:gd name="connsiteX0" fmla="*/ 1223963 w 1776413"/>
                <a:gd name="connsiteY0" fmla="*/ 280987 h 466725"/>
                <a:gd name="connsiteX1" fmla="*/ 892969 w 1776413"/>
                <a:gd name="connsiteY1" fmla="*/ 335756 h 466725"/>
                <a:gd name="connsiteX2" fmla="*/ 661988 w 1776413"/>
                <a:gd name="connsiteY2" fmla="*/ 381000 h 466725"/>
                <a:gd name="connsiteX3" fmla="*/ 550069 w 1776413"/>
                <a:gd name="connsiteY3" fmla="*/ 407193 h 466725"/>
                <a:gd name="connsiteX4" fmla="*/ 483394 w 1776413"/>
                <a:gd name="connsiteY4" fmla="*/ 431006 h 466725"/>
                <a:gd name="connsiteX5" fmla="*/ 392906 w 1776413"/>
                <a:gd name="connsiteY5" fmla="*/ 466725 h 466725"/>
                <a:gd name="connsiteX6" fmla="*/ 376238 w 1776413"/>
                <a:gd name="connsiteY6" fmla="*/ 464343 h 466725"/>
                <a:gd name="connsiteX7" fmla="*/ 333375 w 1776413"/>
                <a:gd name="connsiteY7" fmla="*/ 440531 h 466725"/>
                <a:gd name="connsiteX8" fmla="*/ 254794 w 1776413"/>
                <a:gd name="connsiteY8" fmla="*/ 395287 h 466725"/>
                <a:gd name="connsiteX9" fmla="*/ 190500 w 1776413"/>
                <a:gd name="connsiteY9" fmla="*/ 350043 h 466725"/>
                <a:gd name="connsiteX10" fmla="*/ 145256 w 1776413"/>
                <a:gd name="connsiteY10" fmla="*/ 314325 h 466725"/>
                <a:gd name="connsiteX11" fmla="*/ 95250 w 1776413"/>
                <a:gd name="connsiteY11" fmla="*/ 269081 h 466725"/>
                <a:gd name="connsiteX12" fmla="*/ 59531 w 1776413"/>
                <a:gd name="connsiteY12" fmla="*/ 228600 h 466725"/>
                <a:gd name="connsiteX13" fmla="*/ 30956 w 1776413"/>
                <a:gd name="connsiteY13" fmla="*/ 195262 h 466725"/>
                <a:gd name="connsiteX14" fmla="*/ 14288 w 1776413"/>
                <a:gd name="connsiteY14" fmla="*/ 171450 h 466725"/>
                <a:gd name="connsiteX15" fmla="*/ 4763 w 1776413"/>
                <a:gd name="connsiteY15" fmla="*/ 142875 h 466725"/>
                <a:gd name="connsiteX16" fmla="*/ 0 w 1776413"/>
                <a:gd name="connsiteY16" fmla="*/ 121443 h 466725"/>
                <a:gd name="connsiteX17" fmla="*/ 0 w 1776413"/>
                <a:gd name="connsiteY17" fmla="*/ 109537 h 466725"/>
                <a:gd name="connsiteX18" fmla="*/ 4763 w 1776413"/>
                <a:gd name="connsiteY18" fmla="*/ 100012 h 466725"/>
                <a:gd name="connsiteX19" fmla="*/ 21431 w 1776413"/>
                <a:gd name="connsiteY19" fmla="*/ 95250 h 466725"/>
                <a:gd name="connsiteX20" fmla="*/ 47625 w 1776413"/>
                <a:gd name="connsiteY20" fmla="*/ 104775 h 466725"/>
                <a:gd name="connsiteX21" fmla="*/ 90488 w 1776413"/>
                <a:gd name="connsiteY21" fmla="*/ 135731 h 466725"/>
                <a:gd name="connsiteX22" fmla="*/ 116681 w 1776413"/>
                <a:gd name="connsiteY22" fmla="*/ 150018 h 466725"/>
                <a:gd name="connsiteX23" fmla="*/ 152400 w 1776413"/>
                <a:gd name="connsiteY23" fmla="*/ 169068 h 466725"/>
                <a:gd name="connsiteX24" fmla="*/ 190500 w 1776413"/>
                <a:gd name="connsiteY24" fmla="*/ 188118 h 466725"/>
                <a:gd name="connsiteX25" fmla="*/ 245269 w 1776413"/>
                <a:gd name="connsiteY25" fmla="*/ 204787 h 466725"/>
                <a:gd name="connsiteX26" fmla="*/ 300038 w 1776413"/>
                <a:gd name="connsiteY26" fmla="*/ 216693 h 466725"/>
                <a:gd name="connsiteX27" fmla="*/ 347663 w 1776413"/>
                <a:gd name="connsiteY27" fmla="*/ 221456 h 466725"/>
                <a:gd name="connsiteX28" fmla="*/ 395288 w 1776413"/>
                <a:gd name="connsiteY28" fmla="*/ 226218 h 466725"/>
                <a:gd name="connsiteX29" fmla="*/ 452438 w 1776413"/>
                <a:gd name="connsiteY29" fmla="*/ 221456 h 466725"/>
                <a:gd name="connsiteX30" fmla="*/ 609600 w 1776413"/>
                <a:gd name="connsiteY30" fmla="*/ 200025 h 466725"/>
                <a:gd name="connsiteX31" fmla="*/ 876300 w 1776413"/>
                <a:gd name="connsiteY31" fmla="*/ 150018 h 466725"/>
                <a:gd name="connsiteX32" fmla="*/ 1281113 w 1776413"/>
                <a:gd name="connsiteY32" fmla="*/ 69056 h 466725"/>
                <a:gd name="connsiteX33" fmla="*/ 1414463 w 1776413"/>
                <a:gd name="connsiteY33" fmla="*/ 0 h 466725"/>
                <a:gd name="connsiteX34" fmla="*/ 1438275 w 1776413"/>
                <a:gd name="connsiteY34" fmla="*/ 2381 h 466725"/>
                <a:gd name="connsiteX35" fmla="*/ 1509713 w 1776413"/>
                <a:gd name="connsiteY35" fmla="*/ 14287 h 466725"/>
                <a:gd name="connsiteX36" fmla="*/ 1571625 w 1776413"/>
                <a:gd name="connsiteY36" fmla="*/ 26193 h 466725"/>
                <a:gd name="connsiteX37" fmla="*/ 1633538 w 1776413"/>
                <a:gd name="connsiteY37" fmla="*/ 42862 h 466725"/>
                <a:gd name="connsiteX38" fmla="*/ 1678781 w 1776413"/>
                <a:gd name="connsiteY38" fmla="*/ 54768 h 466725"/>
                <a:gd name="connsiteX39" fmla="*/ 1716881 w 1776413"/>
                <a:gd name="connsiteY39" fmla="*/ 69056 h 466725"/>
                <a:gd name="connsiteX40" fmla="*/ 1747838 w 1776413"/>
                <a:gd name="connsiteY40" fmla="*/ 88106 h 466725"/>
                <a:gd name="connsiteX41" fmla="*/ 1764506 w 1776413"/>
                <a:gd name="connsiteY41" fmla="*/ 107156 h 466725"/>
                <a:gd name="connsiteX42" fmla="*/ 1774031 w 1776413"/>
                <a:gd name="connsiteY42" fmla="*/ 126206 h 466725"/>
                <a:gd name="connsiteX43" fmla="*/ 1776413 w 1776413"/>
                <a:gd name="connsiteY43" fmla="*/ 140493 h 466725"/>
                <a:gd name="connsiteX44" fmla="*/ 1769269 w 1776413"/>
                <a:gd name="connsiteY44" fmla="*/ 161925 h 466725"/>
                <a:gd name="connsiteX45" fmla="*/ 1745456 w 1776413"/>
                <a:gd name="connsiteY45" fmla="*/ 190500 h 466725"/>
                <a:gd name="connsiteX46" fmla="*/ 1707356 w 1776413"/>
                <a:gd name="connsiteY46" fmla="*/ 221456 h 466725"/>
                <a:gd name="connsiteX47" fmla="*/ 1643063 w 1776413"/>
                <a:gd name="connsiteY47" fmla="*/ 230981 h 466725"/>
                <a:gd name="connsiteX48" fmla="*/ 1471613 w 1776413"/>
                <a:gd name="connsiteY48" fmla="*/ 250031 h 466725"/>
                <a:gd name="connsiteX49" fmla="*/ 1223963 w 1776413"/>
                <a:gd name="connsiteY49" fmla="*/ 2809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76413" h="466725">
                  <a:moveTo>
                    <a:pt x="1223963" y="280987"/>
                  </a:moveTo>
                  <a:lnTo>
                    <a:pt x="892969" y="335756"/>
                  </a:lnTo>
                  <a:lnTo>
                    <a:pt x="661988" y="381000"/>
                  </a:lnTo>
                  <a:lnTo>
                    <a:pt x="550069" y="407193"/>
                  </a:lnTo>
                  <a:lnTo>
                    <a:pt x="483394" y="431006"/>
                  </a:lnTo>
                  <a:lnTo>
                    <a:pt x="392906" y="466725"/>
                  </a:lnTo>
                  <a:lnTo>
                    <a:pt x="376238" y="464343"/>
                  </a:lnTo>
                  <a:lnTo>
                    <a:pt x="333375" y="440531"/>
                  </a:lnTo>
                  <a:lnTo>
                    <a:pt x="254794" y="395287"/>
                  </a:lnTo>
                  <a:lnTo>
                    <a:pt x="190500" y="350043"/>
                  </a:lnTo>
                  <a:lnTo>
                    <a:pt x="145256" y="314325"/>
                  </a:lnTo>
                  <a:lnTo>
                    <a:pt x="95250" y="269081"/>
                  </a:lnTo>
                  <a:lnTo>
                    <a:pt x="59531" y="228600"/>
                  </a:lnTo>
                  <a:lnTo>
                    <a:pt x="30956" y="195262"/>
                  </a:lnTo>
                  <a:lnTo>
                    <a:pt x="14288" y="171450"/>
                  </a:lnTo>
                  <a:lnTo>
                    <a:pt x="4763" y="142875"/>
                  </a:lnTo>
                  <a:lnTo>
                    <a:pt x="0" y="121443"/>
                  </a:lnTo>
                  <a:lnTo>
                    <a:pt x="0" y="109537"/>
                  </a:lnTo>
                  <a:lnTo>
                    <a:pt x="4763" y="100012"/>
                  </a:lnTo>
                  <a:lnTo>
                    <a:pt x="21431" y="95250"/>
                  </a:lnTo>
                  <a:lnTo>
                    <a:pt x="47625" y="104775"/>
                  </a:lnTo>
                  <a:lnTo>
                    <a:pt x="90488" y="135731"/>
                  </a:lnTo>
                  <a:lnTo>
                    <a:pt x="116681" y="150018"/>
                  </a:lnTo>
                  <a:lnTo>
                    <a:pt x="152400" y="169068"/>
                  </a:lnTo>
                  <a:lnTo>
                    <a:pt x="190500" y="188118"/>
                  </a:lnTo>
                  <a:lnTo>
                    <a:pt x="245269" y="204787"/>
                  </a:lnTo>
                  <a:lnTo>
                    <a:pt x="300038" y="216693"/>
                  </a:lnTo>
                  <a:lnTo>
                    <a:pt x="347663" y="221456"/>
                  </a:lnTo>
                  <a:lnTo>
                    <a:pt x="395288" y="226218"/>
                  </a:lnTo>
                  <a:lnTo>
                    <a:pt x="452438" y="221456"/>
                  </a:lnTo>
                  <a:lnTo>
                    <a:pt x="609600" y="200025"/>
                  </a:lnTo>
                  <a:lnTo>
                    <a:pt x="876300" y="150018"/>
                  </a:lnTo>
                  <a:lnTo>
                    <a:pt x="1281113" y="69056"/>
                  </a:lnTo>
                  <a:lnTo>
                    <a:pt x="1414463" y="0"/>
                  </a:lnTo>
                  <a:lnTo>
                    <a:pt x="1438275" y="2381"/>
                  </a:lnTo>
                  <a:lnTo>
                    <a:pt x="1509713" y="14287"/>
                  </a:lnTo>
                  <a:lnTo>
                    <a:pt x="1571625" y="26193"/>
                  </a:lnTo>
                  <a:lnTo>
                    <a:pt x="1633538" y="42862"/>
                  </a:lnTo>
                  <a:lnTo>
                    <a:pt x="1678781" y="54768"/>
                  </a:lnTo>
                  <a:lnTo>
                    <a:pt x="1716881" y="69056"/>
                  </a:lnTo>
                  <a:lnTo>
                    <a:pt x="1747838" y="88106"/>
                  </a:lnTo>
                  <a:lnTo>
                    <a:pt x="1764506" y="107156"/>
                  </a:lnTo>
                  <a:lnTo>
                    <a:pt x="1774031" y="126206"/>
                  </a:lnTo>
                  <a:lnTo>
                    <a:pt x="1776413" y="140493"/>
                  </a:lnTo>
                  <a:lnTo>
                    <a:pt x="1769269" y="161925"/>
                  </a:lnTo>
                  <a:lnTo>
                    <a:pt x="1745456" y="190500"/>
                  </a:lnTo>
                  <a:lnTo>
                    <a:pt x="1707356" y="221456"/>
                  </a:lnTo>
                  <a:lnTo>
                    <a:pt x="1643063" y="230981"/>
                  </a:lnTo>
                  <a:lnTo>
                    <a:pt x="1471613" y="250031"/>
                  </a:lnTo>
                  <a:lnTo>
                    <a:pt x="1223963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8">
              <a:extLst>
                <a:ext uri="{FF2B5EF4-FFF2-40B4-BE49-F238E27FC236}">
                  <a16:creationId xmlns:a16="http://schemas.microsoft.com/office/drawing/2014/main" id="{9D39B661-8F31-42AF-9478-CE85FC16120A}"/>
                </a:ext>
              </a:extLst>
            </p:cNvPr>
            <p:cNvSpPr/>
            <p:nvPr/>
          </p:nvSpPr>
          <p:spPr>
            <a:xfrm>
              <a:off x="4113214" y="3275012"/>
              <a:ext cx="1069975" cy="342900"/>
            </a:xfrm>
            <a:custGeom>
              <a:avLst/>
              <a:gdLst>
                <a:gd name="connsiteX0" fmla="*/ 778669 w 1069182"/>
                <a:gd name="connsiteY0" fmla="*/ 238125 h 342900"/>
                <a:gd name="connsiteX1" fmla="*/ 340519 w 1069182"/>
                <a:gd name="connsiteY1" fmla="*/ 342900 h 342900"/>
                <a:gd name="connsiteX2" fmla="*/ 314325 w 1069182"/>
                <a:gd name="connsiteY2" fmla="*/ 338138 h 342900"/>
                <a:gd name="connsiteX3" fmla="*/ 257175 w 1069182"/>
                <a:gd name="connsiteY3" fmla="*/ 321469 h 342900"/>
                <a:gd name="connsiteX4" fmla="*/ 176213 w 1069182"/>
                <a:gd name="connsiteY4" fmla="*/ 288132 h 342900"/>
                <a:gd name="connsiteX5" fmla="*/ 92869 w 1069182"/>
                <a:gd name="connsiteY5" fmla="*/ 242888 h 342900"/>
                <a:gd name="connsiteX6" fmla="*/ 33338 w 1069182"/>
                <a:gd name="connsiteY6" fmla="*/ 202407 h 342900"/>
                <a:gd name="connsiteX7" fmla="*/ 19050 w 1069182"/>
                <a:gd name="connsiteY7" fmla="*/ 190500 h 342900"/>
                <a:gd name="connsiteX8" fmla="*/ 4763 w 1069182"/>
                <a:gd name="connsiteY8" fmla="*/ 166688 h 342900"/>
                <a:gd name="connsiteX9" fmla="*/ 0 w 1069182"/>
                <a:gd name="connsiteY9" fmla="*/ 142875 h 342900"/>
                <a:gd name="connsiteX10" fmla="*/ 2382 w 1069182"/>
                <a:gd name="connsiteY10" fmla="*/ 130969 h 342900"/>
                <a:gd name="connsiteX11" fmla="*/ 19050 w 1069182"/>
                <a:gd name="connsiteY11" fmla="*/ 121444 h 342900"/>
                <a:gd name="connsiteX12" fmla="*/ 42863 w 1069182"/>
                <a:gd name="connsiteY12" fmla="*/ 128588 h 342900"/>
                <a:gd name="connsiteX13" fmla="*/ 69057 w 1069182"/>
                <a:gd name="connsiteY13" fmla="*/ 140494 h 342900"/>
                <a:gd name="connsiteX14" fmla="*/ 109538 w 1069182"/>
                <a:gd name="connsiteY14" fmla="*/ 150019 h 342900"/>
                <a:gd name="connsiteX15" fmla="*/ 173832 w 1069182"/>
                <a:gd name="connsiteY15" fmla="*/ 157163 h 342900"/>
                <a:gd name="connsiteX16" fmla="*/ 226219 w 1069182"/>
                <a:gd name="connsiteY16" fmla="*/ 154782 h 342900"/>
                <a:gd name="connsiteX17" fmla="*/ 292894 w 1069182"/>
                <a:gd name="connsiteY17" fmla="*/ 150019 h 342900"/>
                <a:gd name="connsiteX18" fmla="*/ 366713 w 1069182"/>
                <a:gd name="connsiteY18" fmla="*/ 140494 h 342900"/>
                <a:gd name="connsiteX19" fmla="*/ 492919 w 1069182"/>
                <a:gd name="connsiteY19" fmla="*/ 114300 h 342900"/>
                <a:gd name="connsiteX20" fmla="*/ 633413 w 1069182"/>
                <a:gd name="connsiteY20" fmla="*/ 73819 h 342900"/>
                <a:gd name="connsiteX21" fmla="*/ 742950 w 1069182"/>
                <a:gd name="connsiteY21" fmla="*/ 38100 h 342900"/>
                <a:gd name="connsiteX22" fmla="*/ 814388 w 1069182"/>
                <a:gd name="connsiteY22" fmla="*/ 9525 h 342900"/>
                <a:gd name="connsiteX23" fmla="*/ 854869 w 1069182"/>
                <a:gd name="connsiteY23" fmla="*/ 0 h 342900"/>
                <a:gd name="connsiteX24" fmla="*/ 885825 w 1069182"/>
                <a:gd name="connsiteY24" fmla="*/ 0 h 342900"/>
                <a:gd name="connsiteX25" fmla="*/ 926307 w 1069182"/>
                <a:gd name="connsiteY25" fmla="*/ 4763 h 342900"/>
                <a:gd name="connsiteX26" fmla="*/ 969169 w 1069182"/>
                <a:gd name="connsiteY26" fmla="*/ 19050 h 342900"/>
                <a:gd name="connsiteX27" fmla="*/ 1007269 w 1069182"/>
                <a:gd name="connsiteY27" fmla="*/ 40482 h 342900"/>
                <a:gd name="connsiteX28" fmla="*/ 1038225 w 1069182"/>
                <a:gd name="connsiteY28" fmla="*/ 61913 h 342900"/>
                <a:gd name="connsiteX29" fmla="*/ 1054894 w 1069182"/>
                <a:gd name="connsiteY29" fmla="*/ 80963 h 342900"/>
                <a:gd name="connsiteX30" fmla="*/ 1066800 w 1069182"/>
                <a:gd name="connsiteY30" fmla="*/ 102394 h 342900"/>
                <a:gd name="connsiteX31" fmla="*/ 1069182 w 1069182"/>
                <a:gd name="connsiteY31" fmla="*/ 119063 h 342900"/>
                <a:gd name="connsiteX32" fmla="*/ 1064419 w 1069182"/>
                <a:gd name="connsiteY32" fmla="*/ 140494 h 342900"/>
                <a:gd name="connsiteX33" fmla="*/ 1052513 w 1069182"/>
                <a:gd name="connsiteY33" fmla="*/ 159544 h 342900"/>
                <a:gd name="connsiteX34" fmla="*/ 981075 w 1069182"/>
                <a:gd name="connsiteY34" fmla="*/ 185738 h 342900"/>
                <a:gd name="connsiteX35" fmla="*/ 778669 w 1069182"/>
                <a:gd name="connsiteY35" fmla="*/ 2381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9182" h="342900">
                  <a:moveTo>
                    <a:pt x="778669" y="238125"/>
                  </a:moveTo>
                  <a:lnTo>
                    <a:pt x="340519" y="342900"/>
                  </a:lnTo>
                  <a:lnTo>
                    <a:pt x="314325" y="338138"/>
                  </a:lnTo>
                  <a:lnTo>
                    <a:pt x="257175" y="321469"/>
                  </a:lnTo>
                  <a:lnTo>
                    <a:pt x="176213" y="288132"/>
                  </a:lnTo>
                  <a:lnTo>
                    <a:pt x="92869" y="242888"/>
                  </a:lnTo>
                  <a:lnTo>
                    <a:pt x="33338" y="202407"/>
                  </a:lnTo>
                  <a:lnTo>
                    <a:pt x="19050" y="190500"/>
                  </a:lnTo>
                  <a:lnTo>
                    <a:pt x="4763" y="166688"/>
                  </a:lnTo>
                  <a:lnTo>
                    <a:pt x="0" y="142875"/>
                  </a:lnTo>
                  <a:lnTo>
                    <a:pt x="2382" y="130969"/>
                  </a:lnTo>
                  <a:lnTo>
                    <a:pt x="19050" y="121444"/>
                  </a:lnTo>
                  <a:lnTo>
                    <a:pt x="42863" y="128588"/>
                  </a:lnTo>
                  <a:lnTo>
                    <a:pt x="69057" y="140494"/>
                  </a:lnTo>
                  <a:lnTo>
                    <a:pt x="109538" y="150019"/>
                  </a:lnTo>
                  <a:lnTo>
                    <a:pt x="173832" y="157163"/>
                  </a:lnTo>
                  <a:lnTo>
                    <a:pt x="226219" y="154782"/>
                  </a:lnTo>
                  <a:lnTo>
                    <a:pt x="292894" y="150019"/>
                  </a:lnTo>
                  <a:lnTo>
                    <a:pt x="366713" y="140494"/>
                  </a:lnTo>
                  <a:lnTo>
                    <a:pt x="492919" y="114300"/>
                  </a:lnTo>
                  <a:lnTo>
                    <a:pt x="633413" y="73819"/>
                  </a:lnTo>
                  <a:lnTo>
                    <a:pt x="742950" y="38100"/>
                  </a:lnTo>
                  <a:lnTo>
                    <a:pt x="814388" y="9525"/>
                  </a:lnTo>
                  <a:lnTo>
                    <a:pt x="854869" y="0"/>
                  </a:lnTo>
                  <a:lnTo>
                    <a:pt x="885825" y="0"/>
                  </a:lnTo>
                  <a:lnTo>
                    <a:pt x="926307" y="4763"/>
                  </a:lnTo>
                  <a:lnTo>
                    <a:pt x="969169" y="19050"/>
                  </a:lnTo>
                  <a:lnTo>
                    <a:pt x="1007269" y="40482"/>
                  </a:lnTo>
                  <a:lnTo>
                    <a:pt x="1038225" y="61913"/>
                  </a:lnTo>
                  <a:lnTo>
                    <a:pt x="1054894" y="80963"/>
                  </a:lnTo>
                  <a:lnTo>
                    <a:pt x="1066800" y="102394"/>
                  </a:lnTo>
                  <a:lnTo>
                    <a:pt x="1069182" y="119063"/>
                  </a:lnTo>
                  <a:lnTo>
                    <a:pt x="1064419" y="140494"/>
                  </a:lnTo>
                  <a:lnTo>
                    <a:pt x="1052513" y="159544"/>
                  </a:lnTo>
                  <a:lnTo>
                    <a:pt x="981075" y="185738"/>
                  </a:lnTo>
                  <a:lnTo>
                    <a:pt x="778669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">
              <a:extLst>
                <a:ext uri="{FF2B5EF4-FFF2-40B4-BE49-F238E27FC236}">
                  <a16:creationId xmlns:a16="http://schemas.microsoft.com/office/drawing/2014/main" id="{9C811D85-B40B-42F5-9B56-1ADECE691367}"/>
                </a:ext>
              </a:extLst>
            </p:cNvPr>
            <p:cNvSpPr/>
            <p:nvPr/>
          </p:nvSpPr>
          <p:spPr>
            <a:xfrm>
              <a:off x="4094163" y="3922713"/>
              <a:ext cx="1141412" cy="320675"/>
            </a:xfrm>
            <a:custGeom>
              <a:avLst/>
              <a:gdLst>
                <a:gd name="connsiteX0" fmla="*/ 807244 w 1140619"/>
                <a:gd name="connsiteY0" fmla="*/ 221457 h 319088"/>
                <a:gd name="connsiteX1" fmla="*/ 333375 w 1140619"/>
                <a:gd name="connsiteY1" fmla="*/ 319088 h 319088"/>
                <a:gd name="connsiteX2" fmla="*/ 316707 w 1140619"/>
                <a:gd name="connsiteY2" fmla="*/ 314325 h 319088"/>
                <a:gd name="connsiteX3" fmla="*/ 233363 w 1140619"/>
                <a:gd name="connsiteY3" fmla="*/ 283369 h 319088"/>
                <a:gd name="connsiteX4" fmla="*/ 140494 w 1140619"/>
                <a:gd name="connsiteY4" fmla="*/ 238125 h 319088"/>
                <a:gd name="connsiteX5" fmla="*/ 66675 w 1140619"/>
                <a:gd name="connsiteY5" fmla="*/ 200025 h 319088"/>
                <a:gd name="connsiteX6" fmla="*/ 19050 w 1140619"/>
                <a:gd name="connsiteY6" fmla="*/ 171450 h 319088"/>
                <a:gd name="connsiteX7" fmla="*/ 9525 w 1140619"/>
                <a:gd name="connsiteY7" fmla="*/ 161925 h 319088"/>
                <a:gd name="connsiteX8" fmla="*/ 0 w 1140619"/>
                <a:gd name="connsiteY8" fmla="*/ 140494 h 319088"/>
                <a:gd name="connsiteX9" fmla="*/ 0 w 1140619"/>
                <a:gd name="connsiteY9" fmla="*/ 119063 h 319088"/>
                <a:gd name="connsiteX10" fmla="*/ 4763 w 1140619"/>
                <a:gd name="connsiteY10" fmla="*/ 109538 h 319088"/>
                <a:gd name="connsiteX11" fmla="*/ 19050 w 1140619"/>
                <a:gd name="connsiteY11" fmla="*/ 102394 h 319088"/>
                <a:gd name="connsiteX12" fmla="*/ 33338 w 1140619"/>
                <a:gd name="connsiteY12" fmla="*/ 104775 h 319088"/>
                <a:gd name="connsiteX13" fmla="*/ 64294 w 1140619"/>
                <a:gd name="connsiteY13" fmla="*/ 116682 h 319088"/>
                <a:gd name="connsiteX14" fmla="*/ 111919 w 1140619"/>
                <a:gd name="connsiteY14" fmla="*/ 135732 h 319088"/>
                <a:gd name="connsiteX15" fmla="*/ 164307 w 1140619"/>
                <a:gd name="connsiteY15" fmla="*/ 150019 h 319088"/>
                <a:gd name="connsiteX16" fmla="*/ 211932 w 1140619"/>
                <a:gd name="connsiteY16" fmla="*/ 159544 h 319088"/>
                <a:gd name="connsiteX17" fmla="*/ 257175 w 1140619"/>
                <a:gd name="connsiteY17" fmla="*/ 161925 h 319088"/>
                <a:gd name="connsiteX18" fmla="*/ 302419 w 1140619"/>
                <a:gd name="connsiteY18" fmla="*/ 159544 h 319088"/>
                <a:gd name="connsiteX19" fmla="*/ 423863 w 1140619"/>
                <a:gd name="connsiteY19" fmla="*/ 138113 h 319088"/>
                <a:gd name="connsiteX20" fmla="*/ 657225 w 1140619"/>
                <a:gd name="connsiteY20" fmla="*/ 76200 h 319088"/>
                <a:gd name="connsiteX21" fmla="*/ 873919 w 1140619"/>
                <a:gd name="connsiteY21" fmla="*/ 11907 h 319088"/>
                <a:gd name="connsiteX22" fmla="*/ 907257 w 1140619"/>
                <a:gd name="connsiteY22" fmla="*/ 2382 h 319088"/>
                <a:gd name="connsiteX23" fmla="*/ 935832 w 1140619"/>
                <a:gd name="connsiteY23" fmla="*/ 0 h 319088"/>
                <a:gd name="connsiteX24" fmla="*/ 985838 w 1140619"/>
                <a:gd name="connsiteY24" fmla="*/ 7144 h 319088"/>
                <a:gd name="connsiteX25" fmla="*/ 1040607 w 1140619"/>
                <a:gd name="connsiteY25" fmla="*/ 21432 h 319088"/>
                <a:gd name="connsiteX26" fmla="*/ 1088232 w 1140619"/>
                <a:gd name="connsiteY26" fmla="*/ 38100 h 319088"/>
                <a:gd name="connsiteX27" fmla="*/ 1107282 w 1140619"/>
                <a:gd name="connsiteY27" fmla="*/ 50007 h 319088"/>
                <a:gd name="connsiteX28" fmla="*/ 1126332 w 1140619"/>
                <a:gd name="connsiteY28" fmla="*/ 66675 h 319088"/>
                <a:gd name="connsiteX29" fmla="*/ 1140619 w 1140619"/>
                <a:gd name="connsiteY29" fmla="*/ 97632 h 319088"/>
                <a:gd name="connsiteX30" fmla="*/ 1140619 w 1140619"/>
                <a:gd name="connsiteY30" fmla="*/ 119063 h 319088"/>
                <a:gd name="connsiteX31" fmla="*/ 1131094 w 1140619"/>
                <a:gd name="connsiteY31" fmla="*/ 138113 h 319088"/>
                <a:gd name="connsiteX32" fmla="*/ 1114425 w 1140619"/>
                <a:gd name="connsiteY32" fmla="*/ 154782 h 319088"/>
                <a:gd name="connsiteX33" fmla="*/ 1083469 w 1140619"/>
                <a:gd name="connsiteY33" fmla="*/ 171450 h 319088"/>
                <a:gd name="connsiteX34" fmla="*/ 1031082 w 1140619"/>
                <a:gd name="connsiteY34" fmla="*/ 185738 h 319088"/>
                <a:gd name="connsiteX35" fmla="*/ 807244 w 1140619"/>
                <a:gd name="connsiteY35" fmla="*/ 221457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40619" h="319088">
                  <a:moveTo>
                    <a:pt x="807244" y="221457"/>
                  </a:moveTo>
                  <a:lnTo>
                    <a:pt x="333375" y="319088"/>
                  </a:lnTo>
                  <a:lnTo>
                    <a:pt x="316707" y="314325"/>
                  </a:lnTo>
                  <a:lnTo>
                    <a:pt x="233363" y="283369"/>
                  </a:lnTo>
                  <a:lnTo>
                    <a:pt x="140494" y="238125"/>
                  </a:lnTo>
                  <a:lnTo>
                    <a:pt x="66675" y="200025"/>
                  </a:lnTo>
                  <a:lnTo>
                    <a:pt x="19050" y="171450"/>
                  </a:lnTo>
                  <a:lnTo>
                    <a:pt x="9525" y="161925"/>
                  </a:lnTo>
                  <a:lnTo>
                    <a:pt x="0" y="140494"/>
                  </a:lnTo>
                  <a:lnTo>
                    <a:pt x="0" y="119063"/>
                  </a:lnTo>
                  <a:lnTo>
                    <a:pt x="4763" y="109538"/>
                  </a:lnTo>
                  <a:lnTo>
                    <a:pt x="19050" y="102394"/>
                  </a:lnTo>
                  <a:lnTo>
                    <a:pt x="33338" y="104775"/>
                  </a:lnTo>
                  <a:lnTo>
                    <a:pt x="64294" y="116682"/>
                  </a:lnTo>
                  <a:lnTo>
                    <a:pt x="111919" y="135732"/>
                  </a:lnTo>
                  <a:lnTo>
                    <a:pt x="164307" y="150019"/>
                  </a:lnTo>
                  <a:lnTo>
                    <a:pt x="211932" y="159544"/>
                  </a:lnTo>
                  <a:lnTo>
                    <a:pt x="257175" y="161925"/>
                  </a:lnTo>
                  <a:lnTo>
                    <a:pt x="302419" y="159544"/>
                  </a:lnTo>
                  <a:lnTo>
                    <a:pt x="423863" y="138113"/>
                  </a:lnTo>
                  <a:lnTo>
                    <a:pt x="657225" y="76200"/>
                  </a:lnTo>
                  <a:lnTo>
                    <a:pt x="873919" y="11907"/>
                  </a:lnTo>
                  <a:lnTo>
                    <a:pt x="907257" y="2382"/>
                  </a:lnTo>
                  <a:lnTo>
                    <a:pt x="935832" y="0"/>
                  </a:lnTo>
                  <a:lnTo>
                    <a:pt x="985838" y="7144"/>
                  </a:lnTo>
                  <a:lnTo>
                    <a:pt x="1040607" y="21432"/>
                  </a:lnTo>
                  <a:lnTo>
                    <a:pt x="1088232" y="38100"/>
                  </a:lnTo>
                  <a:lnTo>
                    <a:pt x="1107282" y="50007"/>
                  </a:lnTo>
                  <a:lnTo>
                    <a:pt x="1126332" y="66675"/>
                  </a:lnTo>
                  <a:lnTo>
                    <a:pt x="1140619" y="97632"/>
                  </a:lnTo>
                  <a:lnTo>
                    <a:pt x="1140619" y="119063"/>
                  </a:lnTo>
                  <a:lnTo>
                    <a:pt x="1131094" y="138113"/>
                  </a:lnTo>
                  <a:lnTo>
                    <a:pt x="1114425" y="154782"/>
                  </a:lnTo>
                  <a:lnTo>
                    <a:pt x="1083469" y="171450"/>
                  </a:lnTo>
                  <a:lnTo>
                    <a:pt x="1031082" y="185738"/>
                  </a:lnTo>
                  <a:lnTo>
                    <a:pt x="807244" y="2214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">
              <a:extLst>
                <a:ext uri="{FF2B5EF4-FFF2-40B4-BE49-F238E27FC236}">
                  <a16:creationId xmlns:a16="http://schemas.microsoft.com/office/drawing/2014/main" id="{876DC51D-F409-4C81-8B17-4C49223EB72D}"/>
                </a:ext>
              </a:extLst>
            </p:cNvPr>
            <p:cNvSpPr/>
            <p:nvPr/>
          </p:nvSpPr>
          <p:spPr>
            <a:xfrm>
              <a:off x="3922713" y="4722813"/>
              <a:ext cx="596900" cy="1063625"/>
            </a:xfrm>
            <a:custGeom>
              <a:avLst/>
              <a:gdLst>
                <a:gd name="connsiteX0" fmla="*/ 257175 w 595313"/>
                <a:gd name="connsiteY0" fmla="*/ 497682 h 1062038"/>
                <a:gd name="connsiteX1" fmla="*/ 200025 w 595313"/>
                <a:gd name="connsiteY1" fmla="*/ 297657 h 1062038"/>
                <a:gd name="connsiteX2" fmla="*/ 169069 w 595313"/>
                <a:gd name="connsiteY2" fmla="*/ 219075 h 1062038"/>
                <a:gd name="connsiteX3" fmla="*/ 150019 w 595313"/>
                <a:gd name="connsiteY3" fmla="*/ 190500 h 1062038"/>
                <a:gd name="connsiteX4" fmla="*/ 111919 w 595313"/>
                <a:gd name="connsiteY4" fmla="*/ 147638 h 1062038"/>
                <a:gd name="connsiteX5" fmla="*/ 45244 w 595313"/>
                <a:gd name="connsiteY5" fmla="*/ 88107 h 1062038"/>
                <a:gd name="connsiteX6" fmla="*/ 16669 w 595313"/>
                <a:gd name="connsiteY6" fmla="*/ 69057 h 1062038"/>
                <a:gd name="connsiteX7" fmla="*/ 2382 w 595313"/>
                <a:gd name="connsiteY7" fmla="*/ 52388 h 1062038"/>
                <a:gd name="connsiteX8" fmla="*/ 0 w 595313"/>
                <a:gd name="connsiteY8" fmla="*/ 28575 h 1062038"/>
                <a:gd name="connsiteX9" fmla="*/ 4763 w 595313"/>
                <a:gd name="connsiteY9" fmla="*/ 11907 h 1062038"/>
                <a:gd name="connsiteX10" fmla="*/ 21432 w 595313"/>
                <a:gd name="connsiteY10" fmla="*/ 0 h 1062038"/>
                <a:gd name="connsiteX11" fmla="*/ 54769 w 595313"/>
                <a:gd name="connsiteY11" fmla="*/ 4763 h 1062038"/>
                <a:gd name="connsiteX12" fmla="*/ 188119 w 595313"/>
                <a:gd name="connsiteY12" fmla="*/ 35719 h 1062038"/>
                <a:gd name="connsiteX13" fmla="*/ 276225 w 595313"/>
                <a:gd name="connsiteY13" fmla="*/ 54769 h 1062038"/>
                <a:gd name="connsiteX14" fmla="*/ 342900 w 595313"/>
                <a:gd name="connsiteY14" fmla="*/ 78582 h 1062038"/>
                <a:gd name="connsiteX15" fmla="*/ 357188 w 595313"/>
                <a:gd name="connsiteY15" fmla="*/ 183357 h 1062038"/>
                <a:gd name="connsiteX16" fmla="*/ 421482 w 595313"/>
                <a:gd name="connsiteY16" fmla="*/ 402432 h 1062038"/>
                <a:gd name="connsiteX17" fmla="*/ 452438 w 595313"/>
                <a:gd name="connsiteY17" fmla="*/ 509588 h 1062038"/>
                <a:gd name="connsiteX18" fmla="*/ 531019 w 595313"/>
                <a:gd name="connsiteY18" fmla="*/ 795338 h 1062038"/>
                <a:gd name="connsiteX19" fmla="*/ 595313 w 595313"/>
                <a:gd name="connsiteY19" fmla="*/ 897732 h 1062038"/>
                <a:gd name="connsiteX20" fmla="*/ 578644 w 595313"/>
                <a:gd name="connsiteY20" fmla="*/ 976313 h 1062038"/>
                <a:gd name="connsiteX21" fmla="*/ 564357 w 595313"/>
                <a:gd name="connsiteY21" fmla="*/ 1021557 h 1062038"/>
                <a:gd name="connsiteX22" fmla="*/ 550069 w 595313"/>
                <a:gd name="connsiteY22" fmla="*/ 1050132 h 1062038"/>
                <a:gd name="connsiteX23" fmla="*/ 533400 w 595313"/>
                <a:gd name="connsiteY23" fmla="*/ 1059657 h 1062038"/>
                <a:gd name="connsiteX24" fmla="*/ 504825 w 595313"/>
                <a:gd name="connsiteY24" fmla="*/ 1062038 h 1062038"/>
                <a:gd name="connsiteX25" fmla="*/ 473869 w 595313"/>
                <a:gd name="connsiteY25" fmla="*/ 1054894 h 1062038"/>
                <a:gd name="connsiteX26" fmla="*/ 450057 w 595313"/>
                <a:gd name="connsiteY26" fmla="*/ 1042988 h 1062038"/>
                <a:gd name="connsiteX27" fmla="*/ 416719 w 595313"/>
                <a:gd name="connsiteY27" fmla="*/ 1014413 h 1062038"/>
                <a:gd name="connsiteX28" fmla="*/ 395288 w 595313"/>
                <a:gd name="connsiteY28" fmla="*/ 992982 h 1062038"/>
                <a:gd name="connsiteX29" fmla="*/ 354807 w 595313"/>
                <a:gd name="connsiteY29" fmla="*/ 933450 h 1062038"/>
                <a:gd name="connsiteX30" fmla="*/ 319088 w 595313"/>
                <a:gd name="connsiteY30" fmla="*/ 854869 h 1062038"/>
                <a:gd name="connsiteX31" fmla="*/ 319088 w 595313"/>
                <a:gd name="connsiteY31" fmla="*/ 807244 h 1062038"/>
                <a:gd name="connsiteX32" fmla="*/ 309563 w 595313"/>
                <a:gd name="connsiteY32" fmla="*/ 716757 h 1062038"/>
                <a:gd name="connsiteX33" fmla="*/ 257175 w 595313"/>
                <a:gd name="connsiteY33" fmla="*/ 497682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1062038">
                  <a:moveTo>
                    <a:pt x="257175" y="497682"/>
                  </a:moveTo>
                  <a:lnTo>
                    <a:pt x="200025" y="297657"/>
                  </a:lnTo>
                  <a:lnTo>
                    <a:pt x="169069" y="219075"/>
                  </a:lnTo>
                  <a:lnTo>
                    <a:pt x="150019" y="190500"/>
                  </a:lnTo>
                  <a:lnTo>
                    <a:pt x="111919" y="147638"/>
                  </a:lnTo>
                  <a:lnTo>
                    <a:pt x="45244" y="88107"/>
                  </a:lnTo>
                  <a:lnTo>
                    <a:pt x="16669" y="69057"/>
                  </a:lnTo>
                  <a:lnTo>
                    <a:pt x="2382" y="52388"/>
                  </a:lnTo>
                  <a:lnTo>
                    <a:pt x="0" y="28575"/>
                  </a:lnTo>
                  <a:lnTo>
                    <a:pt x="4763" y="11907"/>
                  </a:lnTo>
                  <a:lnTo>
                    <a:pt x="21432" y="0"/>
                  </a:lnTo>
                  <a:lnTo>
                    <a:pt x="54769" y="4763"/>
                  </a:lnTo>
                  <a:lnTo>
                    <a:pt x="188119" y="35719"/>
                  </a:lnTo>
                  <a:lnTo>
                    <a:pt x="276225" y="54769"/>
                  </a:lnTo>
                  <a:lnTo>
                    <a:pt x="342900" y="78582"/>
                  </a:lnTo>
                  <a:lnTo>
                    <a:pt x="357188" y="183357"/>
                  </a:lnTo>
                  <a:lnTo>
                    <a:pt x="421482" y="402432"/>
                  </a:lnTo>
                  <a:lnTo>
                    <a:pt x="452438" y="509588"/>
                  </a:lnTo>
                  <a:lnTo>
                    <a:pt x="531019" y="795338"/>
                  </a:lnTo>
                  <a:lnTo>
                    <a:pt x="595313" y="897732"/>
                  </a:lnTo>
                  <a:lnTo>
                    <a:pt x="578644" y="976313"/>
                  </a:lnTo>
                  <a:lnTo>
                    <a:pt x="564357" y="1021557"/>
                  </a:lnTo>
                  <a:lnTo>
                    <a:pt x="550069" y="1050132"/>
                  </a:lnTo>
                  <a:lnTo>
                    <a:pt x="533400" y="1059657"/>
                  </a:lnTo>
                  <a:lnTo>
                    <a:pt x="504825" y="1062038"/>
                  </a:lnTo>
                  <a:lnTo>
                    <a:pt x="473869" y="1054894"/>
                  </a:lnTo>
                  <a:lnTo>
                    <a:pt x="450057" y="1042988"/>
                  </a:lnTo>
                  <a:lnTo>
                    <a:pt x="416719" y="1014413"/>
                  </a:lnTo>
                  <a:lnTo>
                    <a:pt x="395288" y="992982"/>
                  </a:lnTo>
                  <a:lnTo>
                    <a:pt x="354807" y="933450"/>
                  </a:lnTo>
                  <a:lnTo>
                    <a:pt x="319088" y="854869"/>
                  </a:lnTo>
                  <a:lnTo>
                    <a:pt x="319088" y="807244"/>
                  </a:lnTo>
                  <a:lnTo>
                    <a:pt x="309563" y="716757"/>
                  </a:lnTo>
                  <a:lnTo>
                    <a:pt x="257175" y="497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9">
              <a:extLst>
                <a:ext uri="{FF2B5EF4-FFF2-40B4-BE49-F238E27FC236}">
                  <a16:creationId xmlns:a16="http://schemas.microsoft.com/office/drawing/2014/main" id="{473EF22E-24DC-4849-A267-4F981F1B37AD}"/>
                </a:ext>
              </a:extLst>
            </p:cNvPr>
            <p:cNvSpPr/>
            <p:nvPr/>
          </p:nvSpPr>
          <p:spPr>
            <a:xfrm>
              <a:off x="5568950" y="1919287"/>
              <a:ext cx="2566988" cy="495300"/>
            </a:xfrm>
            <a:custGeom>
              <a:avLst/>
              <a:gdLst>
                <a:gd name="connsiteX0" fmla="*/ 1297781 w 2566988"/>
                <a:gd name="connsiteY0" fmla="*/ 300037 h 495300"/>
                <a:gd name="connsiteX1" fmla="*/ 1007269 w 2566988"/>
                <a:gd name="connsiteY1" fmla="*/ 338137 h 495300"/>
                <a:gd name="connsiteX2" fmla="*/ 802481 w 2566988"/>
                <a:gd name="connsiteY2" fmla="*/ 378619 h 495300"/>
                <a:gd name="connsiteX3" fmla="*/ 602456 w 2566988"/>
                <a:gd name="connsiteY3" fmla="*/ 419100 h 495300"/>
                <a:gd name="connsiteX4" fmla="*/ 492919 w 2566988"/>
                <a:gd name="connsiteY4" fmla="*/ 447675 h 495300"/>
                <a:gd name="connsiteX5" fmla="*/ 352425 w 2566988"/>
                <a:gd name="connsiteY5" fmla="*/ 495300 h 495300"/>
                <a:gd name="connsiteX6" fmla="*/ 338138 w 2566988"/>
                <a:gd name="connsiteY6" fmla="*/ 490537 h 495300"/>
                <a:gd name="connsiteX7" fmla="*/ 290513 w 2566988"/>
                <a:gd name="connsiteY7" fmla="*/ 469106 h 495300"/>
                <a:gd name="connsiteX8" fmla="*/ 247650 w 2566988"/>
                <a:gd name="connsiteY8" fmla="*/ 445294 h 495300"/>
                <a:gd name="connsiteX9" fmla="*/ 190500 w 2566988"/>
                <a:gd name="connsiteY9" fmla="*/ 411956 h 495300"/>
                <a:gd name="connsiteX10" fmla="*/ 140494 w 2566988"/>
                <a:gd name="connsiteY10" fmla="*/ 376237 h 495300"/>
                <a:gd name="connsiteX11" fmla="*/ 97631 w 2566988"/>
                <a:gd name="connsiteY11" fmla="*/ 335756 h 495300"/>
                <a:gd name="connsiteX12" fmla="*/ 64294 w 2566988"/>
                <a:gd name="connsiteY12" fmla="*/ 302419 h 495300"/>
                <a:gd name="connsiteX13" fmla="*/ 30956 w 2566988"/>
                <a:gd name="connsiteY13" fmla="*/ 261937 h 495300"/>
                <a:gd name="connsiteX14" fmla="*/ 7144 w 2566988"/>
                <a:gd name="connsiteY14" fmla="*/ 221456 h 495300"/>
                <a:gd name="connsiteX15" fmla="*/ 0 w 2566988"/>
                <a:gd name="connsiteY15" fmla="*/ 192881 h 495300"/>
                <a:gd name="connsiteX16" fmla="*/ 0 w 2566988"/>
                <a:gd name="connsiteY16" fmla="*/ 178594 h 495300"/>
                <a:gd name="connsiteX17" fmla="*/ 2381 w 2566988"/>
                <a:gd name="connsiteY17" fmla="*/ 169069 h 495300"/>
                <a:gd name="connsiteX18" fmla="*/ 16669 w 2566988"/>
                <a:gd name="connsiteY18" fmla="*/ 164306 h 495300"/>
                <a:gd name="connsiteX19" fmla="*/ 30956 w 2566988"/>
                <a:gd name="connsiteY19" fmla="*/ 166687 h 495300"/>
                <a:gd name="connsiteX20" fmla="*/ 54769 w 2566988"/>
                <a:gd name="connsiteY20" fmla="*/ 178594 h 495300"/>
                <a:gd name="connsiteX21" fmla="*/ 85725 w 2566988"/>
                <a:gd name="connsiteY21" fmla="*/ 204787 h 495300"/>
                <a:gd name="connsiteX22" fmla="*/ 123825 w 2566988"/>
                <a:gd name="connsiteY22" fmla="*/ 233362 h 495300"/>
                <a:gd name="connsiteX23" fmla="*/ 152400 w 2566988"/>
                <a:gd name="connsiteY23" fmla="*/ 252412 h 495300"/>
                <a:gd name="connsiteX24" fmla="*/ 195263 w 2566988"/>
                <a:gd name="connsiteY24" fmla="*/ 273844 h 495300"/>
                <a:gd name="connsiteX25" fmla="*/ 235744 w 2566988"/>
                <a:gd name="connsiteY25" fmla="*/ 283369 h 495300"/>
                <a:gd name="connsiteX26" fmla="*/ 266700 w 2566988"/>
                <a:gd name="connsiteY26" fmla="*/ 288131 h 495300"/>
                <a:gd name="connsiteX27" fmla="*/ 304800 w 2566988"/>
                <a:gd name="connsiteY27" fmla="*/ 290512 h 495300"/>
                <a:gd name="connsiteX28" fmla="*/ 359569 w 2566988"/>
                <a:gd name="connsiteY28" fmla="*/ 288131 h 495300"/>
                <a:gd name="connsiteX29" fmla="*/ 419100 w 2566988"/>
                <a:gd name="connsiteY29" fmla="*/ 280987 h 495300"/>
                <a:gd name="connsiteX30" fmla="*/ 776288 w 2566988"/>
                <a:gd name="connsiteY30" fmla="*/ 223837 h 495300"/>
                <a:gd name="connsiteX31" fmla="*/ 985838 w 2566988"/>
                <a:gd name="connsiteY31" fmla="*/ 180975 h 495300"/>
                <a:gd name="connsiteX32" fmla="*/ 1147763 w 2566988"/>
                <a:gd name="connsiteY32" fmla="*/ 161925 h 495300"/>
                <a:gd name="connsiteX33" fmla="*/ 1283494 w 2566988"/>
                <a:gd name="connsiteY33" fmla="*/ 145256 h 495300"/>
                <a:gd name="connsiteX34" fmla="*/ 1659731 w 2566988"/>
                <a:gd name="connsiteY34" fmla="*/ 111919 h 495300"/>
                <a:gd name="connsiteX35" fmla="*/ 1864519 w 2566988"/>
                <a:gd name="connsiteY35" fmla="*/ 92869 h 495300"/>
                <a:gd name="connsiteX36" fmla="*/ 2107406 w 2566988"/>
                <a:gd name="connsiteY36" fmla="*/ 47625 h 495300"/>
                <a:gd name="connsiteX37" fmla="*/ 2140744 w 2566988"/>
                <a:gd name="connsiteY37" fmla="*/ 33337 h 495300"/>
                <a:gd name="connsiteX38" fmla="*/ 2185988 w 2566988"/>
                <a:gd name="connsiteY38" fmla="*/ 0 h 495300"/>
                <a:gd name="connsiteX39" fmla="*/ 2212181 w 2566988"/>
                <a:gd name="connsiteY39" fmla="*/ 0 h 495300"/>
                <a:gd name="connsiteX40" fmla="*/ 2281238 w 2566988"/>
                <a:gd name="connsiteY40" fmla="*/ 9525 h 495300"/>
                <a:gd name="connsiteX41" fmla="*/ 2338388 w 2566988"/>
                <a:gd name="connsiteY41" fmla="*/ 26194 h 495300"/>
                <a:gd name="connsiteX42" fmla="*/ 2402681 w 2566988"/>
                <a:gd name="connsiteY42" fmla="*/ 47625 h 495300"/>
                <a:gd name="connsiteX43" fmla="*/ 2466975 w 2566988"/>
                <a:gd name="connsiteY43" fmla="*/ 76200 h 495300"/>
                <a:gd name="connsiteX44" fmla="*/ 2516981 w 2566988"/>
                <a:gd name="connsiteY44" fmla="*/ 100012 h 495300"/>
                <a:gd name="connsiteX45" fmla="*/ 2550319 w 2566988"/>
                <a:gd name="connsiteY45" fmla="*/ 121444 h 495300"/>
                <a:gd name="connsiteX46" fmla="*/ 2559844 w 2566988"/>
                <a:gd name="connsiteY46" fmla="*/ 138112 h 495300"/>
                <a:gd name="connsiteX47" fmla="*/ 2566988 w 2566988"/>
                <a:gd name="connsiteY47" fmla="*/ 161925 h 495300"/>
                <a:gd name="connsiteX48" fmla="*/ 2564606 w 2566988"/>
                <a:gd name="connsiteY48" fmla="*/ 188119 h 495300"/>
                <a:gd name="connsiteX49" fmla="*/ 2547938 w 2566988"/>
                <a:gd name="connsiteY49" fmla="*/ 204787 h 495300"/>
                <a:gd name="connsiteX50" fmla="*/ 2519363 w 2566988"/>
                <a:gd name="connsiteY50" fmla="*/ 221456 h 495300"/>
                <a:gd name="connsiteX51" fmla="*/ 2457450 w 2566988"/>
                <a:gd name="connsiteY51" fmla="*/ 245269 h 495300"/>
                <a:gd name="connsiteX52" fmla="*/ 2374106 w 2566988"/>
                <a:gd name="connsiteY52" fmla="*/ 240506 h 495300"/>
                <a:gd name="connsiteX53" fmla="*/ 2185988 w 2566988"/>
                <a:gd name="connsiteY53" fmla="*/ 233362 h 495300"/>
                <a:gd name="connsiteX54" fmla="*/ 1981200 w 2566988"/>
                <a:gd name="connsiteY54" fmla="*/ 238125 h 495300"/>
                <a:gd name="connsiteX55" fmla="*/ 1826419 w 2566988"/>
                <a:gd name="connsiteY55" fmla="*/ 245269 h 495300"/>
                <a:gd name="connsiteX56" fmla="*/ 1628775 w 2566988"/>
                <a:gd name="connsiteY56" fmla="*/ 269081 h 495300"/>
                <a:gd name="connsiteX57" fmla="*/ 1297781 w 2566988"/>
                <a:gd name="connsiteY57" fmla="*/ 3000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66988" h="495300">
                  <a:moveTo>
                    <a:pt x="1297781" y="300037"/>
                  </a:moveTo>
                  <a:lnTo>
                    <a:pt x="1007269" y="338137"/>
                  </a:lnTo>
                  <a:lnTo>
                    <a:pt x="802481" y="378619"/>
                  </a:lnTo>
                  <a:lnTo>
                    <a:pt x="602456" y="419100"/>
                  </a:lnTo>
                  <a:lnTo>
                    <a:pt x="492919" y="447675"/>
                  </a:lnTo>
                  <a:lnTo>
                    <a:pt x="352425" y="495300"/>
                  </a:lnTo>
                  <a:lnTo>
                    <a:pt x="338138" y="490537"/>
                  </a:lnTo>
                  <a:lnTo>
                    <a:pt x="290513" y="469106"/>
                  </a:lnTo>
                  <a:lnTo>
                    <a:pt x="247650" y="445294"/>
                  </a:lnTo>
                  <a:lnTo>
                    <a:pt x="190500" y="411956"/>
                  </a:lnTo>
                  <a:lnTo>
                    <a:pt x="140494" y="376237"/>
                  </a:lnTo>
                  <a:lnTo>
                    <a:pt x="97631" y="335756"/>
                  </a:lnTo>
                  <a:lnTo>
                    <a:pt x="64294" y="302419"/>
                  </a:lnTo>
                  <a:lnTo>
                    <a:pt x="30956" y="261937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2381" y="169069"/>
                  </a:lnTo>
                  <a:lnTo>
                    <a:pt x="16669" y="164306"/>
                  </a:lnTo>
                  <a:lnTo>
                    <a:pt x="30956" y="166687"/>
                  </a:lnTo>
                  <a:lnTo>
                    <a:pt x="54769" y="178594"/>
                  </a:lnTo>
                  <a:lnTo>
                    <a:pt x="85725" y="204787"/>
                  </a:lnTo>
                  <a:lnTo>
                    <a:pt x="123825" y="233362"/>
                  </a:lnTo>
                  <a:lnTo>
                    <a:pt x="152400" y="252412"/>
                  </a:lnTo>
                  <a:lnTo>
                    <a:pt x="195263" y="273844"/>
                  </a:lnTo>
                  <a:lnTo>
                    <a:pt x="235744" y="283369"/>
                  </a:lnTo>
                  <a:lnTo>
                    <a:pt x="266700" y="288131"/>
                  </a:lnTo>
                  <a:lnTo>
                    <a:pt x="304800" y="290512"/>
                  </a:lnTo>
                  <a:lnTo>
                    <a:pt x="359569" y="288131"/>
                  </a:lnTo>
                  <a:lnTo>
                    <a:pt x="419100" y="280987"/>
                  </a:lnTo>
                  <a:lnTo>
                    <a:pt x="776288" y="223837"/>
                  </a:lnTo>
                  <a:lnTo>
                    <a:pt x="985838" y="180975"/>
                  </a:lnTo>
                  <a:lnTo>
                    <a:pt x="1147763" y="161925"/>
                  </a:lnTo>
                  <a:lnTo>
                    <a:pt x="1283494" y="145256"/>
                  </a:lnTo>
                  <a:lnTo>
                    <a:pt x="1659731" y="111919"/>
                  </a:lnTo>
                  <a:lnTo>
                    <a:pt x="1864519" y="92869"/>
                  </a:lnTo>
                  <a:lnTo>
                    <a:pt x="2107406" y="47625"/>
                  </a:lnTo>
                  <a:lnTo>
                    <a:pt x="2140744" y="33337"/>
                  </a:lnTo>
                  <a:lnTo>
                    <a:pt x="2185988" y="0"/>
                  </a:lnTo>
                  <a:lnTo>
                    <a:pt x="2212181" y="0"/>
                  </a:lnTo>
                  <a:lnTo>
                    <a:pt x="2281238" y="9525"/>
                  </a:lnTo>
                  <a:lnTo>
                    <a:pt x="2338388" y="26194"/>
                  </a:lnTo>
                  <a:lnTo>
                    <a:pt x="2402681" y="47625"/>
                  </a:lnTo>
                  <a:lnTo>
                    <a:pt x="2466975" y="76200"/>
                  </a:lnTo>
                  <a:lnTo>
                    <a:pt x="2516981" y="100012"/>
                  </a:lnTo>
                  <a:lnTo>
                    <a:pt x="2550319" y="121444"/>
                  </a:lnTo>
                  <a:lnTo>
                    <a:pt x="2559844" y="138112"/>
                  </a:lnTo>
                  <a:lnTo>
                    <a:pt x="2566988" y="161925"/>
                  </a:lnTo>
                  <a:lnTo>
                    <a:pt x="2564606" y="188119"/>
                  </a:lnTo>
                  <a:lnTo>
                    <a:pt x="2547938" y="204787"/>
                  </a:lnTo>
                  <a:lnTo>
                    <a:pt x="2519363" y="221456"/>
                  </a:lnTo>
                  <a:lnTo>
                    <a:pt x="2457450" y="245269"/>
                  </a:lnTo>
                  <a:lnTo>
                    <a:pt x="2374106" y="240506"/>
                  </a:lnTo>
                  <a:lnTo>
                    <a:pt x="2185988" y="233362"/>
                  </a:lnTo>
                  <a:lnTo>
                    <a:pt x="1981200" y="238125"/>
                  </a:lnTo>
                  <a:lnTo>
                    <a:pt x="1826419" y="245269"/>
                  </a:lnTo>
                  <a:lnTo>
                    <a:pt x="1628775" y="269081"/>
                  </a:lnTo>
                  <a:lnTo>
                    <a:pt x="1297781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57FA9F5C-C2AC-4D4C-A638-45B22D135429}"/>
                </a:ext>
              </a:extLst>
            </p:cNvPr>
            <p:cNvSpPr/>
            <p:nvPr/>
          </p:nvSpPr>
          <p:spPr>
            <a:xfrm>
              <a:off x="6148388" y="4443413"/>
              <a:ext cx="1479550" cy="393700"/>
            </a:xfrm>
            <a:custGeom>
              <a:avLst/>
              <a:gdLst>
                <a:gd name="connsiteX0" fmla="*/ 842962 w 1478756"/>
                <a:gd name="connsiteY0" fmla="*/ 238125 h 392906"/>
                <a:gd name="connsiteX1" fmla="*/ 550068 w 1478756"/>
                <a:gd name="connsiteY1" fmla="*/ 319087 h 392906"/>
                <a:gd name="connsiteX2" fmla="*/ 340518 w 1478756"/>
                <a:gd name="connsiteY2" fmla="*/ 376237 h 392906"/>
                <a:gd name="connsiteX3" fmla="*/ 273843 w 1478756"/>
                <a:gd name="connsiteY3" fmla="*/ 390525 h 392906"/>
                <a:gd name="connsiteX4" fmla="*/ 250031 w 1478756"/>
                <a:gd name="connsiteY4" fmla="*/ 392906 h 392906"/>
                <a:gd name="connsiteX5" fmla="*/ 202406 w 1478756"/>
                <a:gd name="connsiteY5" fmla="*/ 392906 h 392906"/>
                <a:gd name="connsiteX6" fmla="*/ 166687 w 1478756"/>
                <a:gd name="connsiteY6" fmla="*/ 385762 h 392906"/>
                <a:gd name="connsiteX7" fmla="*/ 121443 w 1478756"/>
                <a:gd name="connsiteY7" fmla="*/ 371475 h 392906"/>
                <a:gd name="connsiteX8" fmla="*/ 78581 w 1478756"/>
                <a:gd name="connsiteY8" fmla="*/ 347662 h 392906"/>
                <a:gd name="connsiteX9" fmla="*/ 52387 w 1478756"/>
                <a:gd name="connsiteY9" fmla="*/ 328612 h 392906"/>
                <a:gd name="connsiteX10" fmla="*/ 21431 w 1478756"/>
                <a:gd name="connsiteY10" fmla="*/ 300037 h 392906"/>
                <a:gd name="connsiteX11" fmla="*/ 9525 w 1478756"/>
                <a:gd name="connsiteY11" fmla="*/ 285750 h 392906"/>
                <a:gd name="connsiteX12" fmla="*/ 0 w 1478756"/>
                <a:gd name="connsiteY12" fmla="*/ 271462 h 392906"/>
                <a:gd name="connsiteX13" fmla="*/ 0 w 1478756"/>
                <a:gd name="connsiteY13" fmla="*/ 257175 h 392906"/>
                <a:gd name="connsiteX14" fmla="*/ 2381 w 1478756"/>
                <a:gd name="connsiteY14" fmla="*/ 240506 h 392906"/>
                <a:gd name="connsiteX15" fmla="*/ 7143 w 1478756"/>
                <a:gd name="connsiteY15" fmla="*/ 226218 h 392906"/>
                <a:gd name="connsiteX16" fmla="*/ 19050 w 1478756"/>
                <a:gd name="connsiteY16" fmla="*/ 216693 h 392906"/>
                <a:gd name="connsiteX17" fmla="*/ 42862 w 1478756"/>
                <a:gd name="connsiteY17" fmla="*/ 209550 h 392906"/>
                <a:gd name="connsiteX18" fmla="*/ 61912 w 1478756"/>
                <a:gd name="connsiteY18" fmla="*/ 216693 h 392906"/>
                <a:gd name="connsiteX19" fmla="*/ 107156 w 1478756"/>
                <a:gd name="connsiteY19" fmla="*/ 230981 h 392906"/>
                <a:gd name="connsiteX20" fmla="*/ 150018 w 1478756"/>
                <a:gd name="connsiteY20" fmla="*/ 238125 h 392906"/>
                <a:gd name="connsiteX21" fmla="*/ 202406 w 1478756"/>
                <a:gd name="connsiteY21" fmla="*/ 240506 h 392906"/>
                <a:gd name="connsiteX22" fmla="*/ 290512 w 1478756"/>
                <a:gd name="connsiteY22" fmla="*/ 233362 h 392906"/>
                <a:gd name="connsiteX23" fmla="*/ 457200 w 1478756"/>
                <a:gd name="connsiteY23" fmla="*/ 202406 h 392906"/>
                <a:gd name="connsiteX24" fmla="*/ 688181 w 1478756"/>
                <a:gd name="connsiteY24" fmla="*/ 142875 h 392906"/>
                <a:gd name="connsiteX25" fmla="*/ 857250 w 1478756"/>
                <a:gd name="connsiteY25" fmla="*/ 100012 h 392906"/>
                <a:gd name="connsiteX26" fmla="*/ 935831 w 1478756"/>
                <a:gd name="connsiteY26" fmla="*/ 80962 h 392906"/>
                <a:gd name="connsiteX27" fmla="*/ 978693 w 1478756"/>
                <a:gd name="connsiteY27" fmla="*/ 66675 h 392906"/>
                <a:gd name="connsiteX28" fmla="*/ 1031081 w 1478756"/>
                <a:gd name="connsiteY28" fmla="*/ 40481 h 392906"/>
                <a:gd name="connsiteX29" fmla="*/ 1069181 w 1478756"/>
                <a:gd name="connsiteY29" fmla="*/ 16668 h 392906"/>
                <a:gd name="connsiteX30" fmla="*/ 1095375 w 1478756"/>
                <a:gd name="connsiteY30" fmla="*/ 2381 h 392906"/>
                <a:gd name="connsiteX31" fmla="*/ 1119187 w 1478756"/>
                <a:gd name="connsiteY31" fmla="*/ 0 h 392906"/>
                <a:gd name="connsiteX32" fmla="*/ 1164431 w 1478756"/>
                <a:gd name="connsiteY32" fmla="*/ 7143 h 392906"/>
                <a:gd name="connsiteX33" fmla="*/ 1200150 w 1478756"/>
                <a:gd name="connsiteY33" fmla="*/ 16668 h 392906"/>
                <a:gd name="connsiteX34" fmla="*/ 1259681 w 1478756"/>
                <a:gd name="connsiteY34" fmla="*/ 42862 h 392906"/>
                <a:gd name="connsiteX35" fmla="*/ 1340643 w 1478756"/>
                <a:gd name="connsiteY35" fmla="*/ 83343 h 392906"/>
                <a:gd name="connsiteX36" fmla="*/ 1400175 w 1478756"/>
                <a:gd name="connsiteY36" fmla="*/ 114300 h 392906"/>
                <a:gd name="connsiteX37" fmla="*/ 1435893 w 1478756"/>
                <a:gd name="connsiteY37" fmla="*/ 138112 h 392906"/>
                <a:gd name="connsiteX38" fmla="*/ 1459706 w 1478756"/>
                <a:gd name="connsiteY38" fmla="*/ 159543 h 392906"/>
                <a:gd name="connsiteX39" fmla="*/ 1471612 w 1478756"/>
                <a:gd name="connsiteY39" fmla="*/ 173831 h 392906"/>
                <a:gd name="connsiteX40" fmla="*/ 1478756 w 1478756"/>
                <a:gd name="connsiteY40" fmla="*/ 190500 h 392906"/>
                <a:gd name="connsiteX41" fmla="*/ 1476375 w 1478756"/>
                <a:gd name="connsiteY41" fmla="*/ 204787 h 392906"/>
                <a:gd name="connsiteX42" fmla="*/ 1462087 w 1478756"/>
                <a:gd name="connsiteY42" fmla="*/ 216693 h 392906"/>
                <a:gd name="connsiteX43" fmla="*/ 1433512 w 1478756"/>
                <a:gd name="connsiteY43" fmla="*/ 238125 h 392906"/>
                <a:gd name="connsiteX44" fmla="*/ 1400175 w 1478756"/>
                <a:gd name="connsiteY44" fmla="*/ 273843 h 392906"/>
                <a:gd name="connsiteX45" fmla="*/ 1081087 w 1478756"/>
                <a:gd name="connsiteY45" fmla="*/ 202406 h 392906"/>
                <a:gd name="connsiteX46" fmla="*/ 1031081 w 1478756"/>
                <a:gd name="connsiteY46" fmla="*/ 190500 h 392906"/>
                <a:gd name="connsiteX47" fmla="*/ 1004887 w 1478756"/>
                <a:gd name="connsiteY47" fmla="*/ 192881 h 392906"/>
                <a:gd name="connsiteX48" fmla="*/ 842962 w 1478756"/>
                <a:gd name="connsiteY48" fmla="*/ 2381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8756" h="392906">
                  <a:moveTo>
                    <a:pt x="842962" y="238125"/>
                  </a:moveTo>
                  <a:lnTo>
                    <a:pt x="550068" y="319087"/>
                  </a:lnTo>
                  <a:lnTo>
                    <a:pt x="340518" y="376237"/>
                  </a:lnTo>
                  <a:lnTo>
                    <a:pt x="273843" y="390525"/>
                  </a:lnTo>
                  <a:lnTo>
                    <a:pt x="250031" y="392906"/>
                  </a:lnTo>
                  <a:lnTo>
                    <a:pt x="202406" y="392906"/>
                  </a:lnTo>
                  <a:lnTo>
                    <a:pt x="166687" y="385762"/>
                  </a:lnTo>
                  <a:lnTo>
                    <a:pt x="121443" y="371475"/>
                  </a:lnTo>
                  <a:lnTo>
                    <a:pt x="78581" y="347662"/>
                  </a:lnTo>
                  <a:lnTo>
                    <a:pt x="52387" y="328612"/>
                  </a:lnTo>
                  <a:lnTo>
                    <a:pt x="21431" y="300037"/>
                  </a:lnTo>
                  <a:lnTo>
                    <a:pt x="9525" y="285750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2381" y="240506"/>
                  </a:lnTo>
                  <a:lnTo>
                    <a:pt x="7143" y="226218"/>
                  </a:lnTo>
                  <a:lnTo>
                    <a:pt x="19050" y="216693"/>
                  </a:lnTo>
                  <a:lnTo>
                    <a:pt x="42862" y="209550"/>
                  </a:lnTo>
                  <a:lnTo>
                    <a:pt x="61912" y="216693"/>
                  </a:lnTo>
                  <a:lnTo>
                    <a:pt x="107156" y="230981"/>
                  </a:lnTo>
                  <a:lnTo>
                    <a:pt x="150018" y="238125"/>
                  </a:lnTo>
                  <a:lnTo>
                    <a:pt x="202406" y="240506"/>
                  </a:lnTo>
                  <a:lnTo>
                    <a:pt x="290512" y="233362"/>
                  </a:lnTo>
                  <a:lnTo>
                    <a:pt x="457200" y="202406"/>
                  </a:lnTo>
                  <a:lnTo>
                    <a:pt x="688181" y="142875"/>
                  </a:lnTo>
                  <a:lnTo>
                    <a:pt x="857250" y="100012"/>
                  </a:lnTo>
                  <a:lnTo>
                    <a:pt x="935831" y="80962"/>
                  </a:lnTo>
                  <a:lnTo>
                    <a:pt x="978693" y="66675"/>
                  </a:lnTo>
                  <a:lnTo>
                    <a:pt x="1031081" y="40481"/>
                  </a:lnTo>
                  <a:lnTo>
                    <a:pt x="1069181" y="16668"/>
                  </a:lnTo>
                  <a:lnTo>
                    <a:pt x="1095375" y="2381"/>
                  </a:lnTo>
                  <a:lnTo>
                    <a:pt x="1119187" y="0"/>
                  </a:lnTo>
                  <a:lnTo>
                    <a:pt x="1164431" y="7143"/>
                  </a:lnTo>
                  <a:lnTo>
                    <a:pt x="1200150" y="16668"/>
                  </a:lnTo>
                  <a:lnTo>
                    <a:pt x="1259681" y="42862"/>
                  </a:lnTo>
                  <a:lnTo>
                    <a:pt x="1340643" y="83343"/>
                  </a:lnTo>
                  <a:lnTo>
                    <a:pt x="1400175" y="114300"/>
                  </a:lnTo>
                  <a:lnTo>
                    <a:pt x="1435893" y="138112"/>
                  </a:lnTo>
                  <a:lnTo>
                    <a:pt x="1459706" y="159543"/>
                  </a:lnTo>
                  <a:lnTo>
                    <a:pt x="1471612" y="173831"/>
                  </a:lnTo>
                  <a:lnTo>
                    <a:pt x="1478756" y="190500"/>
                  </a:lnTo>
                  <a:lnTo>
                    <a:pt x="1476375" y="204787"/>
                  </a:lnTo>
                  <a:lnTo>
                    <a:pt x="1462087" y="216693"/>
                  </a:lnTo>
                  <a:lnTo>
                    <a:pt x="1433512" y="238125"/>
                  </a:lnTo>
                  <a:lnTo>
                    <a:pt x="1400175" y="273843"/>
                  </a:lnTo>
                  <a:lnTo>
                    <a:pt x="1081087" y="202406"/>
                  </a:lnTo>
                  <a:lnTo>
                    <a:pt x="1031081" y="190500"/>
                  </a:lnTo>
                  <a:lnTo>
                    <a:pt x="1004887" y="192881"/>
                  </a:lnTo>
                  <a:lnTo>
                    <a:pt x="842962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1">
              <a:extLst>
                <a:ext uri="{FF2B5EF4-FFF2-40B4-BE49-F238E27FC236}">
                  <a16:creationId xmlns:a16="http://schemas.microsoft.com/office/drawing/2014/main" id="{E60E7FB8-CDE0-4EE5-B08A-93013665A745}"/>
                </a:ext>
              </a:extLst>
            </p:cNvPr>
            <p:cNvSpPr/>
            <p:nvPr/>
          </p:nvSpPr>
          <p:spPr>
            <a:xfrm>
              <a:off x="4125913" y="4541837"/>
              <a:ext cx="1371600" cy="1035050"/>
            </a:xfrm>
            <a:custGeom>
              <a:avLst/>
              <a:gdLst>
                <a:gd name="connsiteX0" fmla="*/ 585787 w 1371600"/>
                <a:gd name="connsiteY0" fmla="*/ 292894 h 1033463"/>
                <a:gd name="connsiteX1" fmla="*/ 95250 w 1371600"/>
                <a:gd name="connsiteY1" fmla="*/ 411957 h 1033463"/>
                <a:gd name="connsiteX2" fmla="*/ 0 w 1371600"/>
                <a:gd name="connsiteY2" fmla="*/ 238125 h 1033463"/>
                <a:gd name="connsiteX3" fmla="*/ 150018 w 1371600"/>
                <a:gd name="connsiteY3" fmla="*/ 238125 h 1033463"/>
                <a:gd name="connsiteX4" fmla="*/ 240506 w 1371600"/>
                <a:gd name="connsiteY4" fmla="*/ 228600 h 1033463"/>
                <a:gd name="connsiteX5" fmla="*/ 350043 w 1371600"/>
                <a:gd name="connsiteY5" fmla="*/ 209550 h 1033463"/>
                <a:gd name="connsiteX6" fmla="*/ 504825 w 1371600"/>
                <a:gd name="connsiteY6" fmla="*/ 173832 h 1033463"/>
                <a:gd name="connsiteX7" fmla="*/ 690562 w 1371600"/>
                <a:gd name="connsiteY7" fmla="*/ 123825 h 1033463"/>
                <a:gd name="connsiteX8" fmla="*/ 857250 w 1371600"/>
                <a:gd name="connsiteY8" fmla="*/ 71438 h 1033463"/>
                <a:gd name="connsiteX9" fmla="*/ 988218 w 1371600"/>
                <a:gd name="connsiteY9" fmla="*/ 28575 h 1033463"/>
                <a:gd name="connsiteX10" fmla="*/ 1014412 w 1371600"/>
                <a:gd name="connsiteY10" fmla="*/ 11907 h 1033463"/>
                <a:gd name="connsiteX11" fmla="*/ 1035843 w 1371600"/>
                <a:gd name="connsiteY11" fmla="*/ 2382 h 1033463"/>
                <a:gd name="connsiteX12" fmla="*/ 1062037 w 1371600"/>
                <a:gd name="connsiteY12" fmla="*/ 0 h 1033463"/>
                <a:gd name="connsiteX13" fmla="*/ 1116806 w 1371600"/>
                <a:gd name="connsiteY13" fmla="*/ 23813 h 1033463"/>
                <a:gd name="connsiteX14" fmla="*/ 1183481 w 1371600"/>
                <a:gd name="connsiteY14" fmla="*/ 66675 h 1033463"/>
                <a:gd name="connsiteX15" fmla="*/ 1281112 w 1371600"/>
                <a:gd name="connsiteY15" fmla="*/ 142875 h 1033463"/>
                <a:gd name="connsiteX16" fmla="*/ 1333500 w 1371600"/>
                <a:gd name="connsiteY16" fmla="*/ 188119 h 1033463"/>
                <a:gd name="connsiteX17" fmla="*/ 1354931 w 1371600"/>
                <a:gd name="connsiteY17" fmla="*/ 216694 h 1033463"/>
                <a:gd name="connsiteX18" fmla="*/ 1364456 w 1371600"/>
                <a:gd name="connsiteY18" fmla="*/ 235744 h 1033463"/>
                <a:gd name="connsiteX19" fmla="*/ 1371600 w 1371600"/>
                <a:gd name="connsiteY19" fmla="*/ 259557 h 1033463"/>
                <a:gd name="connsiteX20" fmla="*/ 1371600 w 1371600"/>
                <a:gd name="connsiteY20" fmla="*/ 278607 h 1033463"/>
                <a:gd name="connsiteX21" fmla="*/ 1359693 w 1371600"/>
                <a:gd name="connsiteY21" fmla="*/ 311944 h 1033463"/>
                <a:gd name="connsiteX22" fmla="*/ 1347787 w 1371600"/>
                <a:gd name="connsiteY22" fmla="*/ 330994 h 1033463"/>
                <a:gd name="connsiteX23" fmla="*/ 1323975 w 1371600"/>
                <a:gd name="connsiteY23" fmla="*/ 342900 h 1033463"/>
                <a:gd name="connsiteX24" fmla="*/ 1302543 w 1371600"/>
                <a:gd name="connsiteY24" fmla="*/ 361950 h 1033463"/>
                <a:gd name="connsiteX25" fmla="*/ 1281112 w 1371600"/>
                <a:gd name="connsiteY25" fmla="*/ 388144 h 1033463"/>
                <a:gd name="connsiteX26" fmla="*/ 1221581 w 1371600"/>
                <a:gd name="connsiteY26" fmla="*/ 600075 h 1033463"/>
                <a:gd name="connsiteX27" fmla="*/ 1162050 w 1371600"/>
                <a:gd name="connsiteY27" fmla="*/ 835819 h 1033463"/>
                <a:gd name="connsiteX28" fmla="*/ 1119187 w 1371600"/>
                <a:gd name="connsiteY28" fmla="*/ 981075 h 1033463"/>
                <a:gd name="connsiteX29" fmla="*/ 1107281 w 1371600"/>
                <a:gd name="connsiteY29" fmla="*/ 1007269 h 1033463"/>
                <a:gd name="connsiteX30" fmla="*/ 1100137 w 1371600"/>
                <a:gd name="connsiteY30" fmla="*/ 1019175 h 1033463"/>
                <a:gd name="connsiteX31" fmla="*/ 1088231 w 1371600"/>
                <a:gd name="connsiteY31" fmla="*/ 1026319 h 1033463"/>
                <a:gd name="connsiteX32" fmla="*/ 1062037 w 1371600"/>
                <a:gd name="connsiteY32" fmla="*/ 1033463 h 1033463"/>
                <a:gd name="connsiteX33" fmla="*/ 1023937 w 1371600"/>
                <a:gd name="connsiteY33" fmla="*/ 1031082 h 1033463"/>
                <a:gd name="connsiteX34" fmla="*/ 973931 w 1371600"/>
                <a:gd name="connsiteY34" fmla="*/ 1026319 h 1033463"/>
                <a:gd name="connsiteX35" fmla="*/ 931068 w 1371600"/>
                <a:gd name="connsiteY35" fmla="*/ 1014413 h 1033463"/>
                <a:gd name="connsiteX36" fmla="*/ 938212 w 1371600"/>
                <a:gd name="connsiteY36" fmla="*/ 866775 h 1033463"/>
                <a:gd name="connsiteX37" fmla="*/ 992981 w 1371600"/>
                <a:gd name="connsiteY37" fmla="*/ 619125 h 1033463"/>
                <a:gd name="connsiteX38" fmla="*/ 1040606 w 1371600"/>
                <a:gd name="connsiteY38" fmla="*/ 392907 h 1033463"/>
                <a:gd name="connsiteX39" fmla="*/ 1057275 w 1371600"/>
                <a:gd name="connsiteY39" fmla="*/ 316707 h 1033463"/>
                <a:gd name="connsiteX40" fmla="*/ 1059656 w 1371600"/>
                <a:gd name="connsiteY40" fmla="*/ 290513 h 1033463"/>
                <a:gd name="connsiteX41" fmla="*/ 1052512 w 1371600"/>
                <a:gd name="connsiteY41" fmla="*/ 252413 h 1033463"/>
                <a:gd name="connsiteX42" fmla="*/ 1035843 w 1371600"/>
                <a:gd name="connsiteY42" fmla="*/ 228600 h 1033463"/>
                <a:gd name="connsiteX43" fmla="*/ 1012031 w 1371600"/>
                <a:gd name="connsiteY43" fmla="*/ 214313 h 1033463"/>
                <a:gd name="connsiteX44" fmla="*/ 962025 w 1371600"/>
                <a:gd name="connsiteY44" fmla="*/ 214313 h 1033463"/>
                <a:gd name="connsiteX45" fmla="*/ 585787 w 1371600"/>
                <a:gd name="connsiteY45" fmla="*/ 292894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71600" h="1033463">
                  <a:moveTo>
                    <a:pt x="585787" y="292894"/>
                  </a:moveTo>
                  <a:lnTo>
                    <a:pt x="95250" y="411957"/>
                  </a:lnTo>
                  <a:lnTo>
                    <a:pt x="0" y="238125"/>
                  </a:lnTo>
                  <a:lnTo>
                    <a:pt x="150018" y="238125"/>
                  </a:lnTo>
                  <a:lnTo>
                    <a:pt x="240506" y="228600"/>
                  </a:lnTo>
                  <a:lnTo>
                    <a:pt x="350043" y="209550"/>
                  </a:lnTo>
                  <a:lnTo>
                    <a:pt x="504825" y="173832"/>
                  </a:lnTo>
                  <a:lnTo>
                    <a:pt x="690562" y="123825"/>
                  </a:lnTo>
                  <a:lnTo>
                    <a:pt x="857250" y="71438"/>
                  </a:lnTo>
                  <a:lnTo>
                    <a:pt x="988218" y="28575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62037" y="0"/>
                  </a:lnTo>
                  <a:lnTo>
                    <a:pt x="1116806" y="23813"/>
                  </a:lnTo>
                  <a:lnTo>
                    <a:pt x="1183481" y="66675"/>
                  </a:lnTo>
                  <a:lnTo>
                    <a:pt x="1281112" y="142875"/>
                  </a:lnTo>
                  <a:lnTo>
                    <a:pt x="1333500" y="188119"/>
                  </a:lnTo>
                  <a:lnTo>
                    <a:pt x="1354931" y="216694"/>
                  </a:lnTo>
                  <a:lnTo>
                    <a:pt x="1364456" y="235744"/>
                  </a:lnTo>
                  <a:lnTo>
                    <a:pt x="1371600" y="259557"/>
                  </a:lnTo>
                  <a:lnTo>
                    <a:pt x="1371600" y="278607"/>
                  </a:lnTo>
                  <a:lnTo>
                    <a:pt x="1359693" y="311944"/>
                  </a:lnTo>
                  <a:lnTo>
                    <a:pt x="1347787" y="330994"/>
                  </a:lnTo>
                  <a:lnTo>
                    <a:pt x="1323975" y="342900"/>
                  </a:lnTo>
                  <a:lnTo>
                    <a:pt x="1302543" y="361950"/>
                  </a:lnTo>
                  <a:lnTo>
                    <a:pt x="1281112" y="388144"/>
                  </a:lnTo>
                  <a:lnTo>
                    <a:pt x="1221581" y="600075"/>
                  </a:lnTo>
                  <a:lnTo>
                    <a:pt x="1162050" y="835819"/>
                  </a:lnTo>
                  <a:lnTo>
                    <a:pt x="1119187" y="981075"/>
                  </a:lnTo>
                  <a:lnTo>
                    <a:pt x="1107281" y="1007269"/>
                  </a:lnTo>
                  <a:lnTo>
                    <a:pt x="1100137" y="1019175"/>
                  </a:lnTo>
                  <a:lnTo>
                    <a:pt x="1088231" y="1026319"/>
                  </a:lnTo>
                  <a:lnTo>
                    <a:pt x="1062037" y="1033463"/>
                  </a:lnTo>
                  <a:lnTo>
                    <a:pt x="1023937" y="1031082"/>
                  </a:lnTo>
                  <a:lnTo>
                    <a:pt x="973931" y="1026319"/>
                  </a:lnTo>
                  <a:lnTo>
                    <a:pt x="931068" y="1014413"/>
                  </a:lnTo>
                  <a:lnTo>
                    <a:pt x="938212" y="866775"/>
                  </a:lnTo>
                  <a:lnTo>
                    <a:pt x="992981" y="619125"/>
                  </a:lnTo>
                  <a:lnTo>
                    <a:pt x="1040606" y="392907"/>
                  </a:lnTo>
                  <a:lnTo>
                    <a:pt x="1057275" y="316707"/>
                  </a:lnTo>
                  <a:lnTo>
                    <a:pt x="1059656" y="290513"/>
                  </a:lnTo>
                  <a:lnTo>
                    <a:pt x="1052512" y="252413"/>
                  </a:lnTo>
                  <a:lnTo>
                    <a:pt x="1035843" y="228600"/>
                  </a:lnTo>
                  <a:lnTo>
                    <a:pt x="1012031" y="214313"/>
                  </a:lnTo>
                  <a:lnTo>
                    <a:pt x="962025" y="214313"/>
                  </a:lnTo>
                  <a:lnTo>
                    <a:pt x="5857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8F45A675-35BD-4835-A9EE-34C7F7588D0D}"/>
                </a:ext>
              </a:extLst>
            </p:cNvPr>
            <p:cNvSpPr/>
            <p:nvPr/>
          </p:nvSpPr>
          <p:spPr>
            <a:xfrm>
              <a:off x="4376739" y="5373687"/>
              <a:ext cx="777875" cy="292100"/>
            </a:xfrm>
            <a:custGeom>
              <a:avLst/>
              <a:gdLst>
                <a:gd name="connsiteX0" fmla="*/ 371475 w 778669"/>
                <a:gd name="connsiteY0" fmla="*/ 219075 h 292893"/>
                <a:gd name="connsiteX1" fmla="*/ 78581 w 778669"/>
                <a:gd name="connsiteY1" fmla="*/ 292893 h 292893"/>
                <a:gd name="connsiteX2" fmla="*/ 0 w 778669"/>
                <a:gd name="connsiteY2" fmla="*/ 133350 h 292893"/>
                <a:gd name="connsiteX3" fmla="*/ 276225 w 778669"/>
                <a:gd name="connsiteY3" fmla="*/ 78581 h 292893"/>
                <a:gd name="connsiteX4" fmla="*/ 566737 w 778669"/>
                <a:gd name="connsiteY4" fmla="*/ 26193 h 292893"/>
                <a:gd name="connsiteX5" fmla="*/ 723900 w 778669"/>
                <a:gd name="connsiteY5" fmla="*/ 0 h 292893"/>
                <a:gd name="connsiteX6" fmla="*/ 778669 w 778669"/>
                <a:gd name="connsiteY6" fmla="*/ 178593 h 292893"/>
                <a:gd name="connsiteX7" fmla="*/ 676275 w 778669"/>
                <a:gd name="connsiteY7" fmla="*/ 183356 h 292893"/>
                <a:gd name="connsiteX8" fmla="*/ 569119 w 778669"/>
                <a:gd name="connsiteY8" fmla="*/ 188118 h 292893"/>
                <a:gd name="connsiteX9" fmla="*/ 371475 w 778669"/>
                <a:gd name="connsiteY9" fmla="*/ 219075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669" h="292893">
                  <a:moveTo>
                    <a:pt x="371475" y="219075"/>
                  </a:moveTo>
                  <a:lnTo>
                    <a:pt x="78581" y="292893"/>
                  </a:lnTo>
                  <a:lnTo>
                    <a:pt x="0" y="133350"/>
                  </a:lnTo>
                  <a:lnTo>
                    <a:pt x="276225" y="78581"/>
                  </a:lnTo>
                  <a:lnTo>
                    <a:pt x="566737" y="26193"/>
                  </a:lnTo>
                  <a:lnTo>
                    <a:pt x="723900" y="0"/>
                  </a:lnTo>
                  <a:lnTo>
                    <a:pt x="778669" y="178593"/>
                  </a:lnTo>
                  <a:lnTo>
                    <a:pt x="676275" y="183356"/>
                  </a:lnTo>
                  <a:lnTo>
                    <a:pt x="569119" y="188118"/>
                  </a:lnTo>
                  <a:lnTo>
                    <a:pt x="3714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3">
              <a:extLst>
                <a:ext uri="{FF2B5EF4-FFF2-40B4-BE49-F238E27FC236}">
                  <a16:creationId xmlns:a16="http://schemas.microsoft.com/office/drawing/2014/main" id="{3A6B8687-2547-4073-A5F7-80B3D4EF161C}"/>
                </a:ext>
              </a:extLst>
            </p:cNvPr>
            <p:cNvSpPr/>
            <p:nvPr/>
          </p:nvSpPr>
          <p:spPr>
            <a:xfrm>
              <a:off x="6100763" y="1465262"/>
              <a:ext cx="487362" cy="1103312"/>
            </a:xfrm>
            <a:custGeom>
              <a:avLst/>
              <a:gdLst>
                <a:gd name="connsiteX0" fmla="*/ 228600 w 488156"/>
                <a:gd name="connsiteY0" fmla="*/ 557213 h 1102519"/>
                <a:gd name="connsiteX1" fmla="*/ 195262 w 488156"/>
                <a:gd name="connsiteY1" fmla="*/ 264319 h 1102519"/>
                <a:gd name="connsiteX2" fmla="*/ 188119 w 488156"/>
                <a:gd name="connsiteY2" fmla="*/ 245269 h 1102519"/>
                <a:gd name="connsiteX3" fmla="*/ 157162 w 488156"/>
                <a:gd name="connsiteY3" fmla="*/ 209550 h 1102519"/>
                <a:gd name="connsiteX4" fmla="*/ 107156 w 488156"/>
                <a:gd name="connsiteY4" fmla="*/ 159544 h 1102519"/>
                <a:gd name="connsiteX5" fmla="*/ 47625 w 488156"/>
                <a:gd name="connsiteY5" fmla="*/ 107157 h 1102519"/>
                <a:gd name="connsiteX6" fmla="*/ 21431 w 488156"/>
                <a:gd name="connsiteY6" fmla="*/ 80963 h 1102519"/>
                <a:gd name="connsiteX7" fmla="*/ 7144 w 488156"/>
                <a:gd name="connsiteY7" fmla="*/ 61913 h 1102519"/>
                <a:gd name="connsiteX8" fmla="*/ 0 w 488156"/>
                <a:gd name="connsiteY8" fmla="*/ 38100 h 1102519"/>
                <a:gd name="connsiteX9" fmla="*/ 0 w 488156"/>
                <a:gd name="connsiteY9" fmla="*/ 26194 h 1102519"/>
                <a:gd name="connsiteX10" fmla="*/ 7144 w 488156"/>
                <a:gd name="connsiteY10" fmla="*/ 14288 h 1102519"/>
                <a:gd name="connsiteX11" fmla="*/ 19050 w 488156"/>
                <a:gd name="connsiteY11" fmla="*/ 4763 h 1102519"/>
                <a:gd name="connsiteX12" fmla="*/ 45244 w 488156"/>
                <a:gd name="connsiteY12" fmla="*/ 0 h 1102519"/>
                <a:gd name="connsiteX13" fmla="*/ 76200 w 488156"/>
                <a:gd name="connsiteY13" fmla="*/ 0 h 1102519"/>
                <a:gd name="connsiteX14" fmla="*/ 121444 w 488156"/>
                <a:gd name="connsiteY14" fmla="*/ 4763 h 1102519"/>
                <a:gd name="connsiteX15" fmla="*/ 176212 w 488156"/>
                <a:gd name="connsiteY15" fmla="*/ 16669 h 1102519"/>
                <a:gd name="connsiteX16" fmla="*/ 242887 w 488156"/>
                <a:gd name="connsiteY16" fmla="*/ 38100 h 1102519"/>
                <a:gd name="connsiteX17" fmla="*/ 314325 w 488156"/>
                <a:gd name="connsiteY17" fmla="*/ 66675 h 1102519"/>
                <a:gd name="connsiteX18" fmla="*/ 395287 w 488156"/>
                <a:gd name="connsiteY18" fmla="*/ 104775 h 1102519"/>
                <a:gd name="connsiteX19" fmla="*/ 431006 w 488156"/>
                <a:gd name="connsiteY19" fmla="*/ 128588 h 1102519"/>
                <a:gd name="connsiteX20" fmla="*/ 452437 w 488156"/>
                <a:gd name="connsiteY20" fmla="*/ 147638 h 1102519"/>
                <a:gd name="connsiteX21" fmla="*/ 464344 w 488156"/>
                <a:gd name="connsiteY21" fmla="*/ 166688 h 1102519"/>
                <a:gd name="connsiteX22" fmla="*/ 469106 w 488156"/>
                <a:gd name="connsiteY22" fmla="*/ 192882 h 1102519"/>
                <a:gd name="connsiteX23" fmla="*/ 464344 w 488156"/>
                <a:gd name="connsiteY23" fmla="*/ 233363 h 1102519"/>
                <a:gd name="connsiteX24" fmla="*/ 454819 w 488156"/>
                <a:gd name="connsiteY24" fmla="*/ 307182 h 1102519"/>
                <a:gd name="connsiteX25" fmla="*/ 454819 w 488156"/>
                <a:gd name="connsiteY25" fmla="*/ 402432 h 1102519"/>
                <a:gd name="connsiteX26" fmla="*/ 466725 w 488156"/>
                <a:gd name="connsiteY26" fmla="*/ 664369 h 1102519"/>
                <a:gd name="connsiteX27" fmla="*/ 488156 w 488156"/>
                <a:gd name="connsiteY27" fmla="*/ 757238 h 1102519"/>
                <a:gd name="connsiteX28" fmla="*/ 488156 w 488156"/>
                <a:gd name="connsiteY28" fmla="*/ 862013 h 1102519"/>
                <a:gd name="connsiteX29" fmla="*/ 483394 w 488156"/>
                <a:gd name="connsiteY29" fmla="*/ 950119 h 1102519"/>
                <a:gd name="connsiteX30" fmla="*/ 478631 w 488156"/>
                <a:gd name="connsiteY30" fmla="*/ 1023938 h 1102519"/>
                <a:gd name="connsiteX31" fmla="*/ 473869 w 488156"/>
                <a:gd name="connsiteY31" fmla="*/ 1071563 h 1102519"/>
                <a:gd name="connsiteX32" fmla="*/ 464344 w 488156"/>
                <a:gd name="connsiteY32" fmla="*/ 1092994 h 1102519"/>
                <a:gd name="connsiteX33" fmla="*/ 442912 w 488156"/>
                <a:gd name="connsiteY33" fmla="*/ 1102519 h 1102519"/>
                <a:gd name="connsiteX34" fmla="*/ 411956 w 488156"/>
                <a:gd name="connsiteY34" fmla="*/ 1100138 h 1102519"/>
                <a:gd name="connsiteX35" fmla="*/ 366712 w 488156"/>
                <a:gd name="connsiteY35" fmla="*/ 1083469 h 1102519"/>
                <a:gd name="connsiteX36" fmla="*/ 333375 w 488156"/>
                <a:gd name="connsiteY36" fmla="*/ 1064419 h 1102519"/>
                <a:gd name="connsiteX37" fmla="*/ 316706 w 488156"/>
                <a:gd name="connsiteY37" fmla="*/ 1047750 h 1102519"/>
                <a:gd name="connsiteX38" fmla="*/ 302419 w 488156"/>
                <a:gd name="connsiteY38" fmla="*/ 1016794 h 1102519"/>
                <a:gd name="connsiteX39" fmla="*/ 288131 w 488156"/>
                <a:gd name="connsiteY39" fmla="*/ 964407 h 1102519"/>
                <a:gd name="connsiteX40" fmla="*/ 259556 w 488156"/>
                <a:gd name="connsiteY40" fmla="*/ 804863 h 1102519"/>
                <a:gd name="connsiteX41" fmla="*/ 245269 w 488156"/>
                <a:gd name="connsiteY41" fmla="*/ 707232 h 1102519"/>
                <a:gd name="connsiteX42" fmla="*/ 228600 w 488156"/>
                <a:gd name="connsiteY42" fmla="*/ 557213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156" h="1102519">
                  <a:moveTo>
                    <a:pt x="228600" y="557213"/>
                  </a:moveTo>
                  <a:lnTo>
                    <a:pt x="195262" y="264319"/>
                  </a:lnTo>
                  <a:lnTo>
                    <a:pt x="188119" y="245269"/>
                  </a:lnTo>
                  <a:lnTo>
                    <a:pt x="157162" y="209550"/>
                  </a:lnTo>
                  <a:lnTo>
                    <a:pt x="107156" y="159544"/>
                  </a:lnTo>
                  <a:lnTo>
                    <a:pt x="47625" y="107157"/>
                  </a:lnTo>
                  <a:lnTo>
                    <a:pt x="21431" y="80963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7144" y="14288"/>
                  </a:lnTo>
                  <a:lnTo>
                    <a:pt x="19050" y="4763"/>
                  </a:lnTo>
                  <a:lnTo>
                    <a:pt x="45244" y="0"/>
                  </a:lnTo>
                  <a:lnTo>
                    <a:pt x="76200" y="0"/>
                  </a:lnTo>
                  <a:lnTo>
                    <a:pt x="121444" y="4763"/>
                  </a:lnTo>
                  <a:lnTo>
                    <a:pt x="176212" y="16669"/>
                  </a:lnTo>
                  <a:lnTo>
                    <a:pt x="242887" y="38100"/>
                  </a:lnTo>
                  <a:lnTo>
                    <a:pt x="314325" y="66675"/>
                  </a:lnTo>
                  <a:lnTo>
                    <a:pt x="395287" y="104775"/>
                  </a:lnTo>
                  <a:lnTo>
                    <a:pt x="431006" y="128588"/>
                  </a:lnTo>
                  <a:lnTo>
                    <a:pt x="452437" y="147638"/>
                  </a:lnTo>
                  <a:lnTo>
                    <a:pt x="464344" y="166688"/>
                  </a:lnTo>
                  <a:lnTo>
                    <a:pt x="469106" y="192882"/>
                  </a:lnTo>
                  <a:lnTo>
                    <a:pt x="464344" y="233363"/>
                  </a:lnTo>
                  <a:lnTo>
                    <a:pt x="454819" y="307182"/>
                  </a:lnTo>
                  <a:lnTo>
                    <a:pt x="454819" y="402432"/>
                  </a:lnTo>
                  <a:lnTo>
                    <a:pt x="466725" y="664369"/>
                  </a:lnTo>
                  <a:lnTo>
                    <a:pt x="488156" y="757238"/>
                  </a:lnTo>
                  <a:lnTo>
                    <a:pt x="488156" y="862013"/>
                  </a:lnTo>
                  <a:lnTo>
                    <a:pt x="483394" y="950119"/>
                  </a:lnTo>
                  <a:lnTo>
                    <a:pt x="478631" y="1023938"/>
                  </a:lnTo>
                  <a:lnTo>
                    <a:pt x="473869" y="1071563"/>
                  </a:lnTo>
                  <a:lnTo>
                    <a:pt x="464344" y="1092994"/>
                  </a:lnTo>
                  <a:lnTo>
                    <a:pt x="442912" y="1102519"/>
                  </a:lnTo>
                  <a:lnTo>
                    <a:pt x="411956" y="1100138"/>
                  </a:lnTo>
                  <a:lnTo>
                    <a:pt x="366712" y="1083469"/>
                  </a:lnTo>
                  <a:lnTo>
                    <a:pt x="333375" y="1064419"/>
                  </a:lnTo>
                  <a:lnTo>
                    <a:pt x="316706" y="1047750"/>
                  </a:lnTo>
                  <a:lnTo>
                    <a:pt x="302419" y="1016794"/>
                  </a:lnTo>
                  <a:lnTo>
                    <a:pt x="288131" y="964407"/>
                  </a:lnTo>
                  <a:lnTo>
                    <a:pt x="259556" y="804863"/>
                  </a:lnTo>
                  <a:lnTo>
                    <a:pt x="245269" y="707232"/>
                  </a:lnTo>
                  <a:lnTo>
                    <a:pt x="228600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8">
              <a:extLst>
                <a:ext uri="{FF2B5EF4-FFF2-40B4-BE49-F238E27FC236}">
                  <a16:creationId xmlns:a16="http://schemas.microsoft.com/office/drawing/2014/main" id="{7962936A-7F8F-40DA-9379-43AA6E12243B}"/>
                </a:ext>
              </a:extLst>
            </p:cNvPr>
            <p:cNvSpPr/>
            <p:nvPr/>
          </p:nvSpPr>
          <p:spPr>
            <a:xfrm>
              <a:off x="7138989" y="1436687"/>
              <a:ext cx="441325" cy="1098550"/>
            </a:xfrm>
            <a:custGeom>
              <a:avLst/>
              <a:gdLst>
                <a:gd name="connsiteX0" fmla="*/ 95250 w 442912"/>
                <a:gd name="connsiteY0" fmla="*/ 514350 h 1097757"/>
                <a:gd name="connsiteX1" fmla="*/ 140494 w 442912"/>
                <a:gd name="connsiteY1" fmla="*/ 309563 h 1097757"/>
                <a:gd name="connsiteX2" fmla="*/ 142875 w 442912"/>
                <a:gd name="connsiteY2" fmla="*/ 290513 h 1097757"/>
                <a:gd name="connsiteX3" fmla="*/ 135731 w 442912"/>
                <a:gd name="connsiteY3" fmla="*/ 252413 h 1097757"/>
                <a:gd name="connsiteX4" fmla="*/ 107156 w 442912"/>
                <a:gd name="connsiteY4" fmla="*/ 183357 h 1097757"/>
                <a:gd name="connsiteX5" fmla="*/ 73819 w 442912"/>
                <a:gd name="connsiteY5" fmla="*/ 126207 h 1097757"/>
                <a:gd name="connsiteX6" fmla="*/ 42862 w 442912"/>
                <a:gd name="connsiteY6" fmla="*/ 85725 h 1097757"/>
                <a:gd name="connsiteX7" fmla="*/ 28575 w 442912"/>
                <a:gd name="connsiteY7" fmla="*/ 57150 h 1097757"/>
                <a:gd name="connsiteX8" fmla="*/ 16669 w 442912"/>
                <a:gd name="connsiteY8" fmla="*/ 30957 h 1097757"/>
                <a:gd name="connsiteX9" fmla="*/ 16669 w 442912"/>
                <a:gd name="connsiteY9" fmla="*/ 14288 h 1097757"/>
                <a:gd name="connsiteX10" fmla="*/ 23812 w 442912"/>
                <a:gd name="connsiteY10" fmla="*/ 0 h 1097757"/>
                <a:gd name="connsiteX11" fmla="*/ 50006 w 442912"/>
                <a:gd name="connsiteY11" fmla="*/ 0 h 1097757"/>
                <a:gd name="connsiteX12" fmla="*/ 78581 w 442912"/>
                <a:gd name="connsiteY12" fmla="*/ 9525 h 1097757"/>
                <a:gd name="connsiteX13" fmla="*/ 109537 w 442912"/>
                <a:gd name="connsiteY13" fmla="*/ 21432 h 1097757"/>
                <a:gd name="connsiteX14" fmla="*/ 166687 w 442912"/>
                <a:gd name="connsiteY14" fmla="*/ 40482 h 1097757"/>
                <a:gd name="connsiteX15" fmla="*/ 226219 w 442912"/>
                <a:gd name="connsiteY15" fmla="*/ 59532 h 1097757"/>
                <a:gd name="connsiteX16" fmla="*/ 278606 w 442912"/>
                <a:gd name="connsiteY16" fmla="*/ 83344 h 1097757"/>
                <a:gd name="connsiteX17" fmla="*/ 321469 w 442912"/>
                <a:gd name="connsiteY17" fmla="*/ 102394 h 1097757"/>
                <a:gd name="connsiteX18" fmla="*/ 369094 w 442912"/>
                <a:gd name="connsiteY18" fmla="*/ 133350 h 1097757"/>
                <a:gd name="connsiteX19" fmla="*/ 395287 w 442912"/>
                <a:gd name="connsiteY19" fmla="*/ 154782 h 1097757"/>
                <a:gd name="connsiteX20" fmla="*/ 411956 w 442912"/>
                <a:gd name="connsiteY20" fmla="*/ 173832 h 1097757"/>
                <a:gd name="connsiteX21" fmla="*/ 428625 w 442912"/>
                <a:gd name="connsiteY21" fmla="*/ 195263 h 1097757"/>
                <a:gd name="connsiteX22" fmla="*/ 438150 w 442912"/>
                <a:gd name="connsiteY22" fmla="*/ 223838 h 1097757"/>
                <a:gd name="connsiteX23" fmla="*/ 442912 w 442912"/>
                <a:gd name="connsiteY23" fmla="*/ 254794 h 1097757"/>
                <a:gd name="connsiteX24" fmla="*/ 440531 w 442912"/>
                <a:gd name="connsiteY24" fmla="*/ 276225 h 1097757"/>
                <a:gd name="connsiteX25" fmla="*/ 426244 w 442912"/>
                <a:gd name="connsiteY25" fmla="*/ 311944 h 1097757"/>
                <a:gd name="connsiteX26" fmla="*/ 309562 w 442912"/>
                <a:gd name="connsiteY26" fmla="*/ 600075 h 1097757"/>
                <a:gd name="connsiteX27" fmla="*/ 278606 w 442912"/>
                <a:gd name="connsiteY27" fmla="*/ 709613 h 1097757"/>
                <a:gd name="connsiteX28" fmla="*/ 223837 w 442912"/>
                <a:gd name="connsiteY28" fmla="*/ 840582 h 1097757"/>
                <a:gd name="connsiteX29" fmla="*/ 152400 w 442912"/>
                <a:gd name="connsiteY29" fmla="*/ 1002507 h 1097757"/>
                <a:gd name="connsiteX30" fmla="*/ 133350 w 442912"/>
                <a:gd name="connsiteY30" fmla="*/ 1035844 h 1097757"/>
                <a:gd name="connsiteX31" fmla="*/ 114300 w 442912"/>
                <a:gd name="connsiteY31" fmla="*/ 1062038 h 1097757"/>
                <a:gd name="connsiteX32" fmla="*/ 97631 w 442912"/>
                <a:gd name="connsiteY32" fmla="*/ 1081088 h 1097757"/>
                <a:gd name="connsiteX33" fmla="*/ 73819 w 442912"/>
                <a:gd name="connsiteY33" fmla="*/ 1097757 h 1097757"/>
                <a:gd name="connsiteX34" fmla="*/ 52387 w 442912"/>
                <a:gd name="connsiteY34" fmla="*/ 1097757 h 1097757"/>
                <a:gd name="connsiteX35" fmla="*/ 21431 w 442912"/>
                <a:gd name="connsiteY35" fmla="*/ 1078707 h 1097757"/>
                <a:gd name="connsiteX36" fmla="*/ 4762 w 442912"/>
                <a:gd name="connsiteY36" fmla="*/ 1057275 h 1097757"/>
                <a:gd name="connsiteX37" fmla="*/ 0 w 442912"/>
                <a:gd name="connsiteY37" fmla="*/ 1023938 h 1097757"/>
                <a:gd name="connsiteX38" fmla="*/ 4762 w 442912"/>
                <a:gd name="connsiteY38" fmla="*/ 973932 h 1097757"/>
                <a:gd name="connsiteX39" fmla="*/ 26194 w 442912"/>
                <a:gd name="connsiteY39" fmla="*/ 869157 h 1097757"/>
                <a:gd name="connsiteX40" fmla="*/ 57150 w 442912"/>
                <a:gd name="connsiteY40" fmla="*/ 723900 h 1097757"/>
                <a:gd name="connsiteX41" fmla="*/ 71437 w 442912"/>
                <a:gd name="connsiteY41" fmla="*/ 631032 h 1097757"/>
                <a:gd name="connsiteX42" fmla="*/ 95250 w 442912"/>
                <a:gd name="connsiteY42" fmla="*/ 51435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2912" h="1097757">
                  <a:moveTo>
                    <a:pt x="95250" y="514350"/>
                  </a:moveTo>
                  <a:lnTo>
                    <a:pt x="140494" y="309563"/>
                  </a:lnTo>
                  <a:lnTo>
                    <a:pt x="142875" y="290513"/>
                  </a:lnTo>
                  <a:lnTo>
                    <a:pt x="135731" y="252413"/>
                  </a:lnTo>
                  <a:lnTo>
                    <a:pt x="107156" y="183357"/>
                  </a:lnTo>
                  <a:lnTo>
                    <a:pt x="73819" y="126207"/>
                  </a:lnTo>
                  <a:lnTo>
                    <a:pt x="42862" y="85725"/>
                  </a:lnTo>
                  <a:lnTo>
                    <a:pt x="28575" y="57150"/>
                  </a:lnTo>
                  <a:lnTo>
                    <a:pt x="16669" y="30957"/>
                  </a:lnTo>
                  <a:lnTo>
                    <a:pt x="16669" y="14288"/>
                  </a:lnTo>
                  <a:lnTo>
                    <a:pt x="23812" y="0"/>
                  </a:lnTo>
                  <a:lnTo>
                    <a:pt x="50006" y="0"/>
                  </a:lnTo>
                  <a:lnTo>
                    <a:pt x="78581" y="9525"/>
                  </a:lnTo>
                  <a:lnTo>
                    <a:pt x="109537" y="21432"/>
                  </a:lnTo>
                  <a:lnTo>
                    <a:pt x="166687" y="40482"/>
                  </a:lnTo>
                  <a:lnTo>
                    <a:pt x="226219" y="59532"/>
                  </a:lnTo>
                  <a:lnTo>
                    <a:pt x="278606" y="83344"/>
                  </a:lnTo>
                  <a:lnTo>
                    <a:pt x="321469" y="102394"/>
                  </a:lnTo>
                  <a:lnTo>
                    <a:pt x="369094" y="133350"/>
                  </a:lnTo>
                  <a:lnTo>
                    <a:pt x="395287" y="154782"/>
                  </a:lnTo>
                  <a:lnTo>
                    <a:pt x="411956" y="173832"/>
                  </a:lnTo>
                  <a:lnTo>
                    <a:pt x="428625" y="195263"/>
                  </a:lnTo>
                  <a:lnTo>
                    <a:pt x="438150" y="223838"/>
                  </a:lnTo>
                  <a:lnTo>
                    <a:pt x="442912" y="254794"/>
                  </a:lnTo>
                  <a:lnTo>
                    <a:pt x="440531" y="276225"/>
                  </a:lnTo>
                  <a:lnTo>
                    <a:pt x="426244" y="311944"/>
                  </a:lnTo>
                  <a:lnTo>
                    <a:pt x="309562" y="600075"/>
                  </a:lnTo>
                  <a:lnTo>
                    <a:pt x="278606" y="709613"/>
                  </a:lnTo>
                  <a:lnTo>
                    <a:pt x="223837" y="840582"/>
                  </a:lnTo>
                  <a:lnTo>
                    <a:pt x="152400" y="1002507"/>
                  </a:lnTo>
                  <a:lnTo>
                    <a:pt x="133350" y="1035844"/>
                  </a:lnTo>
                  <a:lnTo>
                    <a:pt x="114300" y="1062038"/>
                  </a:lnTo>
                  <a:lnTo>
                    <a:pt x="97631" y="1081088"/>
                  </a:lnTo>
                  <a:lnTo>
                    <a:pt x="73819" y="1097757"/>
                  </a:lnTo>
                  <a:lnTo>
                    <a:pt x="52387" y="1097757"/>
                  </a:lnTo>
                  <a:lnTo>
                    <a:pt x="21431" y="1078707"/>
                  </a:lnTo>
                  <a:lnTo>
                    <a:pt x="4762" y="1057275"/>
                  </a:lnTo>
                  <a:lnTo>
                    <a:pt x="0" y="1023938"/>
                  </a:lnTo>
                  <a:lnTo>
                    <a:pt x="4762" y="973932"/>
                  </a:lnTo>
                  <a:lnTo>
                    <a:pt x="26194" y="869157"/>
                  </a:lnTo>
                  <a:lnTo>
                    <a:pt x="57150" y="723900"/>
                  </a:lnTo>
                  <a:lnTo>
                    <a:pt x="71437" y="631032"/>
                  </a:lnTo>
                  <a:lnTo>
                    <a:pt x="95250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1">
              <a:extLst>
                <a:ext uri="{FF2B5EF4-FFF2-40B4-BE49-F238E27FC236}">
                  <a16:creationId xmlns:a16="http://schemas.microsoft.com/office/drawing/2014/main" id="{D754A983-63F4-470A-AD0D-218C2FEBE658}"/>
                </a:ext>
              </a:extLst>
            </p:cNvPr>
            <p:cNvSpPr/>
            <p:nvPr/>
          </p:nvSpPr>
          <p:spPr>
            <a:xfrm>
              <a:off x="5502275" y="2513012"/>
              <a:ext cx="933450" cy="1255712"/>
            </a:xfrm>
            <a:custGeom>
              <a:avLst/>
              <a:gdLst>
                <a:gd name="connsiteX0" fmla="*/ 381000 w 933450"/>
                <a:gd name="connsiteY0" fmla="*/ 914400 h 1254919"/>
                <a:gd name="connsiteX1" fmla="*/ 154781 w 933450"/>
                <a:gd name="connsiteY1" fmla="*/ 1145382 h 1254919"/>
                <a:gd name="connsiteX2" fmla="*/ 66675 w 933450"/>
                <a:gd name="connsiteY2" fmla="*/ 1233488 h 1254919"/>
                <a:gd name="connsiteX3" fmla="*/ 45244 w 933450"/>
                <a:gd name="connsiteY3" fmla="*/ 1247775 h 1254919"/>
                <a:gd name="connsiteX4" fmla="*/ 26194 w 933450"/>
                <a:gd name="connsiteY4" fmla="*/ 1254919 h 1254919"/>
                <a:gd name="connsiteX5" fmla="*/ 7144 w 933450"/>
                <a:gd name="connsiteY5" fmla="*/ 1252538 h 1254919"/>
                <a:gd name="connsiteX6" fmla="*/ 0 w 933450"/>
                <a:gd name="connsiteY6" fmla="*/ 1243013 h 1254919"/>
                <a:gd name="connsiteX7" fmla="*/ 0 w 933450"/>
                <a:gd name="connsiteY7" fmla="*/ 1216819 h 1254919"/>
                <a:gd name="connsiteX8" fmla="*/ 21431 w 933450"/>
                <a:gd name="connsiteY8" fmla="*/ 1178719 h 1254919"/>
                <a:gd name="connsiteX9" fmla="*/ 114300 w 933450"/>
                <a:gd name="connsiteY9" fmla="*/ 1069182 h 1254919"/>
                <a:gd name="connsiteX10" fmla="*/ 245269 w 933450"/>
                <a:gd name="connsiteY10" fmla="*/ 895350 h 1254919"/>
                <a:gd name="connsiteX11" fmla="*/ 414338 w 933450"/>
                <a:gd name="connsiteY11" fmla="*/ 659607 h 1254919"/>
                <a:gd name="connsiteX12" fmla="*/ 528638 w 933450"/>
                <a:gd name="connsiteY12" fmla="*/ 476250 h 1254919"/>
                <a:gd name="connsiteX13" fmla="*/ 611981 w 933450"/>
                <a:gd name="connsiteY13" fmla="*/ 328613 h 1254919"/>
                <a:gd name="connsiteX14" fmla="*/ 659606 w 933450"/>
                <a:gd name="connsiteY14" fmla="*/ 233363 h 1254919"/>
                <a:gd name="connsiteX15" fmla="*/ 661988 w 933450"/>
                <a:gd name="connsiteY15" fmla="*/ 207169 h 1254919"/>
                <a:gd name="connsiteX16" fmla="*/ 645319 w 933450"/>
                <a:gd name="connsiteY16" fmla="*/ 142875 h 1254919"/>
                <a:gd name="connsiteX17" fmla="*/ 626269 w 933450"/>
                <a:gd name="connsiteY17" fmla="*/ 73819 h 1254919"/>
                <a:gd name="connsiteX18" fmla="*/ 611981 w 933450"/>
                <a:gd name="connsiteY18" fmla="*/ 45244 h 1254919"/>
                <a:gd name="connsiteX19" fmla="*/ 604838 w 933450"/>
                <a:gd name="connsiteY19" fmla="*/ 28575 h 1254919"/>
                <a:gd name="connsiteX20" fmla="*/ 604838 w 933450"/>
                <a:gd name="connsiteY20" fmla="*/ 14288 h 1254919"/>
                <a:gd name="connsiteX21" fmla="*/ 611981 w 933450"/>
                <a:gd name="connsiteY21" fmla="*/ 4763 h 1254919"/>
                <a:gd name="connsiteX22" fmla="*/ 626269 w 933450"/>
                <a:gd name="connsiteY22" fmla="*/ 0 h 1254919"/>
                <a:gd name="connsiteX23" fmla="*/ 659606 w 933450"/>
                <a:gd name="connsiteY23" fmla="*/ 2382 h 1254919"/>
                <a:gd name="connsiteX24" fmla="*/ 702469 w 933450"/>
                <a:gd name="connsiteY24" fmla="*/ 21432 h 1254919"/>
                <a:gd name="connsiteX25" fmla="*/ 750094 w 933450"/>
                <a:gd name="connsiteY25" fmla="*/ 42863 h 1254919"/>
                <a:gd name="connsiteX26" fmla="*/ 785813 w 933450"/>
                <a:gd name="connsiteY26" fmla="*/ 64294 h 1254919"/>
                <a:gd name="connsiteX27" fmla="*/ 828675 w 933450"/>
                <a:gd name="connsiteY27" fmla="*/ 97632 h 1254919"/>
                <a:gd name="connsiteX28" fmla="*/ 878681 w 933450"/>
                <a:gd name="connsiteY28" fmla="*/ 145257 h 1254919"/>
                <a:gd name="connsiteX29" fmla="*/ 914400 w 933450"/>
                <a:gd name="connsiteY29" fmla="*/ 185738 h 1254919"/>
                <a:gd name="connsiteX30" fmla="*/ 931069 w 933450"/>
                <a:gd name="connsiteY30" fmla="*/ 211932 h 1254919"/>
                <a:gd name="connsiteX31" fmla="*/ 933450 w 933450"/>
                <a:gd name="connsiteY31" fmla="*/ 230982 h 1254919"/>
                <a:gd name="connsiteX32" fmla="*/ 931069 w 933450"/>
                <a:gd name="connsiteY32" fmla="*/ 261938 h 1254919"/>
                <a:gd name="connsiteX33" fmla="*/ 921544 w 933450"/>
                <a:gd name="connsiteY33" fmla="*/ 292894 h 1254919"/>
                <a:gd name="connsiteX34" fmla="*/ 897731 w 933450"/>
                <a:gd name="connsiteY34" fmla="*/ 333375 h 1254919"/>
                <a:gd name="connsiteX35" fmla="*/ 814388 w 933450"/>
                <a:gd name="connsiteY35" fmla="*/ 407194 h 1254919"/>
                <a:gd name="connsiteX36" fmla="*/ 592931 w 933450"/>
                <a:gd name="connsiteY36" fmla="*/ 700088 h 1254919"/>
                <a:gd name="connsiteX37" fmla="*/ 381000 w 933450"/>
                <a:gd name="connsiteY37" fmla="*/ 914400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1254919">
                  <a:moveTo>
                    <a:pt x="381000" y="914400"/>
                  </a:moveTo>
                  <a:lnTo>
                    <a:pt x="154781" y="1145382"/>
                  </a:lnTo>
                  <a:lnTo>
                    <a:pt x="66675" y="1233488"/>
                  </a:lnTo>
                  <a:lnTo>
                    <a:pt x="45244" y="1247775"/>
                  </a:lnTo>
                  <a:lnTo>
                    <a:pt x="26194" y="1254919"/>
                  </a:lnTo>
                  <a:lnTo>
                    <a:pt x="7144" y="1252538"/>
                  </a:lnTo>
                  <a:lnTo>
                    <a:pt x="0" y="1243013"/>
                  </a:lnTo>
                  <a:lnTo>
                    <a:pt x="0" y="1216819"/>
                  </a:lnTo>
                  <a:lnTo>
                    <a:pt x="21431" y="1178719"/>
                  </a:lnTo>
                  <a:lnTo>
                    <a:pt x="114300" y="1069182"/>
                  </a:lnTo>
                  <a:lnTo>
                    <a:pt x="245269" y="895350"/>
                  </a:lnTo>
                  <a:lnTo>
                    <a:pt x="414338" y="659607"/>
                  </a:lnTo>
                  <a:lnTo>
                    <a:pt x="528638" y="476250"/>
                  </a:lnTo>
                  <a:lnTo>
                    <a:pt x="611981" y="328613"/>
                  </a:lnTo>
                  <a:lnTo>
                    <a:pt x="659606" y="233363"/>
                  </a:lnTo>
                  <a:lnTo>
                    <a:pt x="661988" y="207169"/>
                  </a:lnTo>
                  <a:lnTo>
                    <a:pt x="645319" y="142875"/>
                  </a:lnTo>
                  <a:lnTo>
                    <a:pt x="626269" y="73819"/>
                  </a:lnTo>
                  <a:lnTo>
                    <a:pt x="611981" y="45244"/>
                  </a:lnTo>
                  <a:lnTo>
                    <a:pt x="604838" y="28575"/>
                  </a:lnTo>
                  <a:lnTo>
                    <a:pt x="604838" y="14288"/>
                  </a:lnTo>
                  <a:lnTo>
                    <a:pt x="611981" y="4763"/>
                  </a:lnTo>
                  <a:lnTo>
                    <a:pt x="626269" y="0"/>
                  </a:lnTo>
                  <a:lnTo>
                    <a:pt x="659606" y="2382"/>
                  </a:lnTo>
                  <a:lnTo>
                    <a:pt x="702469" y="21432"/>
                  </a:lnTo>
                  <a:lnTo>
                    <a:pt x="750094" y="42863"/>
                  </a:lnTo>
                  <a:lnTo>
                    <a:pt x="785813" y="64294"/>
                  </a:lnTo>
                  <a:lnTo>
                    <a:pt x="828675" y="97632"/>
                  </a:lnTo>
                  <a:lnTo>
                    <a:pt x="878681" y="145257"/>
                  </a:lnTo>
                  <a:lnTo>
                    <a:pt x="914400" y="185738"/>
                  </a:lnTo>
                  <a:lnTo>
                    <a:pt x="931069" y="211932"/>
                  </a:lnTo>
                  <a:lnTo>
                    <a:pt x="933450" y="230982"/>
                  </a:lnTo>
                  <a:lnTo>
                    <a:pt x="931069" y="261938"/>
                  </a:lnTo>
                  <a:lnTo>
                    <a:pt x="921544" y="292894"/>
                  </a:lnTo>
                  <a:lnTo>
                    <a:pt x="897731" y="333375"/>
                  </a:lnTo>
                  <a:lnTo>
                    <a:pt x="814388" y="407194"/>
                  </a:lnTo>
                  <a:lnTo>
                    <a:pt x="592931" y="700088"/>
                  </a:lnTo>
                  <a:lnTo>
                    <a:pt x="3810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2">
              <a:extLst>
                <a:ext uri="{FF2B5EF4-FFF2-40B4-BE49-F238E27FC236}">
                  <a16:creationId xmlns:a16="http://schemas.microsoft.com/office/drawing/2014/main" id="{A3704E8B-A328-4B96-96D6-2614A69D0E87}"/>
                </a:ext>
              </a:extLst>
            </p:cNvPr>
            <p:cNvSpPr/>
            <p:nvPr/>
          </p:nvSpPr>
          <p:spPr>
            <a:xfrm>
              <a:off x="5999164" y="2808288"/>
              <a:ext cx="255587" cy="1635125"/>
            </a:xfrm>
            <a:custGeom>
              <a:avLst/>
              <a:gdLst>
                <a:gd name="connsiteX0" fmla="*/ 76200 w 254794"/>
                <a:gd name="connsiteY0" fmla="*/ 857250 h 1633538"/>
                <a:gd name="connsiteX1" fmla="*/ 78582 w 254794"/>
                <a:gd name="connsiteY1" fmla="*/ 476250 h 1633538"/>
                <a:gd name="connsiteX2" fmla="*/ 73819 w 254794"/>
                <a:gd name="connsiteY2" fmla="*/ 438150 h 1633538"/>
                <a:gd name="connsiteX3" fmla="*/ 0 w 254794"/>
                <a:gd name="connsiteY3" fmla="*/ 338138 h 1633538"/>
                <a:gd name="connsiteX4" fmla="*/ 216694 w 254794"/>
                <a:gd name="connsiteY4" fmla="*/ 0 h 1633538"/>
                <a:gd name="connsiteX5" fmla="*/ 226219 w 254794"/>
                <a:gd name="connsiteY5" fmla="*/ 245269 h 1633538"/>
                <a:gd name="connsiteX6" fmla="*/ 238125 w 254794"/>
                <a:gd name="connsiteY6" fmla="*/ 288132 h 1633538"/>
                <a:gd name="connsiteX7" fmla="*/ 247650 w 254794"/>
                <a:gd name="connsiteY7" fmla="*/ 323850 h 1633538"/>
                <a:gd name="connsiteX8" fmla="*/ 252413 w 254794"/>
                <a:gd name="connsiteY8" fmla="*/ 373857 h 1633538"/>
                <a:gd name="connsiteX9" fmla="*/ 252413 w 254794"/>
                <a:gd name="connsiteY9" fmla="*/ 540544 h 1633538"/>
                <a:gd name="connsiteX10" fmla="*/ 252413 w 254794"/>
                <a:gd name="connsiteY10" fmla="*/ 616744 h 1633538"/>
                <a:gd name="connsiteX11" fmla="*/ 254794 w 254794"/>
                <a:gd name="connsiteY11" fmla="*/ 942975 h 1633538"/>
                <a:gd name="connsiteX12" fmla="*/ 252413 w 254794"/>
                <a:gd name="connsiteY12" fmla="*/ 1026319 h 1633538"/>
                <a:gd name="connsiteX13" fmla="*/ 250032 w 254794"/>
                <a:gd name="connsiteY13" fmla="*/ 1104900 h 1633538"/>
                <a:gd name="connsiteX14" fmla="*/ 228600 w 254794"/>
                <a:gd name="connsiteY14" fmla="*/ 1397794 h 1633538"/>
                <a:gd name="connsiteX15" fmla="*/ 235744 w 254794"/>
                <a:gd name="connsiteY15" fmla="*/ 1471613 h 1633538"/>
                <a:gd name="connsiteX16" fmla="*/ 226219 w 254794"/>
                <a:gd name="connsiteY16" fmla="*/ 1507332 h 1633538"/>
                <a:gd name="connsiteX17" fmla="*/ 209550 w 254794"/>
                <a:gd name="connsiteY17" fmla="*/ 1552575 h 1633538"/>
                <a:gd name="connsiteX18" fmla="*/ 188119 w 254794"/>
                <a:gd name="connsiteY18" fmla="*/ 1588294 h 1633538"/>
                <a:gd name="connsiteX19" fmla="*/ 173832 w 254794"/>
                <a:gd name="connsiteY19" fmla="*/ 1609725 h 1633538"/>
                <a:gd name="connsiteX20" fmla="*/ 150019 w 254794"/>
                <a:gd name="connsiteY20" fmla="*/ 1626394 h 1633538"/>
                <a:gd name="connsiteX21" fmla="*/ 133350 w 254794"/>
                <a:gd name="connsiteY21" fmla="*/ 1631157 h 1633538"/>
                <a:gd name="connsiteX22" fmla="*/ 114300 w 254794"/>
                <a:gd name="connsiteY22" fmla="*/ 1633538 h 1633538"/>
                <a:gd name="connsiteX23" fmla="*/ 97632 w 254794"/>
                <a:gd name="connsiteY23" fmla="*/ 1628775 h 1633538"/>
                <a:gd name="connsiteX24" fmla="*/ 73819 w 254794"/>
                <a:gd name="connsiteY24" fmla="*/ 1604963 h 1633538"/>
                <a:gd name="connsiteX25" fmla="*/ 52388 w 254794"/>
                <a:gd name="connsiteY25" fmla="*/ 1576388 h 1633538"/>
                <a:gd name="connsiteX26" fmla="*/ 30957 w 254794"/>
                <a:gd name="connsiteY26" fmla="*/ 1526382 h 1633538"/>
                <a:gd name="connsiteX27" fmla="*/ 16669 w 254794"/>
                <a:gd name="connsiteY27" fmla="*/ 1464469 h 1633538"/>
                <a:gd name="connsiteX28" fmla="*/ 9525 w 254794"/>
                <a:gd name="connsiteY28" fmla="*/ 1376363 h 1633538"/>
                <a:gd name="connsiteX29" fmla="*/ 19050 w 254794"/>
                <a:gd name="connsiteY29" fmla="*/ 1335882 h 1633538"/>
                <a:gd name="connsiteX30" fmla="*/ 38100 w 254794"/>
                <a:gd name="connsiteY30" fmla="*/ 1269207 h 1633538"/>
                <a:gd name="connsiteX31" fmla="*/ 52388 w 254794"/>
                <a:gd name="connsiteY31" fmla="*/ 1207294 h 1633538"/>
                <a:gd name="connsiteX32" fmla="*/ 64294 w 254794"/>
                <a:gd name="connsiteY32" fmla="*/ 1116807 h 1633538"/>
                <a:gd name="connsiteX33" fmla="*/ 76200 w 254794"/>
                <a:gd name="connsiteY33" fmla="*/ 85725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4794" h="1633538">
                  <a:moveTo>
                    <a:pt x="76200" y="857250"/>
                  </a:moveTo>
                  <a:lnTo>
                    <a:pt x="78582" y="476250"/>
                  </a:lnTo>
                  <a:lnTo>
                    <a:pt x="73819" y="438150"/>
                  </a:lnTo>
                  <a:lnTo>
                    <a:pt x="0" y="338138"/>
                  </a:lnTo>
                  <a:lnTo>
                    <a:pt x="216694" y="0"/>
                  </a:lnTo>
                  <a:lnTo>
                    <a:pt x="226219" y="245269"/>
                  </a:lnTo>
                  <a:lnTo>
                    <a:pt x="238125" y="288132"/>
                  </a:lnTo>
                  <a:lnTo>
                    <a:pt x="247650" y="323850"/>
                  </a:lnTo>
                  <a:lnTo>
                    <a:pt x="252413" y="373857"/>
                  </a:lnTo>
                  <a:lnTo>
                    <a:pt x="252413" y="540544"/>
                  </a:lnTo>
                  <a:lnTo>
                    <a:pt x="252413" y="616744"/>
                  </a:lnTo>
                  <a:cubicBezTo>
                    <a:pt x="253207" y="725488"/>
                    <a:pt x="254000" y="834231"/>
                    <a:pt x="254794" y="942975"/>
                  </a:cubicBezTo>
                  <a:cubicBezTo>
                    <a:pt x="254000" y="970756"/>
                    <a:pt x="253207" y="998538"/>
                    <a:pt x="252413" y="1026319"/>
                  </a:cubicBezTo>
                  <a:cubicBezTo>
                    <a:pt x="251619" y="1052513"/>
                    <a:pt x="250826" y="1078706"/>
                    <a:pt x="250032" y="1104900"/>
                  </a:cubicBezTo>
                  <a:lnTo>
                    <a:pt x="228600" y="1397794"/>
                  </a:lnTo>
                  <a:lnTo>
                    <a:pt x="235744" y="1471613"/>
                  </a:lnTo>
                  <a:lnTo>
                    <a:pt x="226219" y="1507332"/>
                  </a:lnTo>
                  <a:lnTo>
                    <a:pt x="209550" y="1552575"/>
                  </a:lnTo>
                  <a:lnTo>
                    <a:pt x="188119" y="1588294"/>
                  </a:lnTo>
                  <a:lnTo>
                    <a:pt x="173832" y="1609725"/>
                  </a:lnTo>
                  <a:lnTo>
                    <a:pt x="150019" y="1626394"/>
                  </a:lnTo>
                  <a:lnTo>
                    <a:pt x="133350" y="1631157"/>
                  </a:lnTo>
                  <a:lnTo>
                    <a:pt x="114300" y="1633538"/>
                  </a:lnTo>
                  <a:lnTo>
                    <a:pt x="97632" y="1628775"/>
                  </a:lnTo>
                  <a:lnTo>
                    <a:pt x="73819" y="1604963"/>
                  </a:lnTo>
                  <a:lnTo>
                    <a:pt x="52388" y="1576388"/>
                  </a:lnTo>
                  <a:lnTo>
                    <a:pt x="30957" y="1526382"/>
                  </a:lnTo>
                  <a:lnTo>
                    <a:pt x="16669" y="1464469"/>
                  </a:lnTo>
                  <a:lnTo>
                    <a:pt x="9525" y="1376363"/>
                  </a:lnTo>
                  <a:lnTo>
                    <a:pt x="19050" y="1335882"/>
                  </a:lnTo>
                  <a:lnTo>
                    <a:pt x="38100" y="1269207"/>
                  </a:lnTo>
                  <a:lnTo>
                    <a:pt x="52388" y="1207294"/>
                  </a:lnTo>
                  <a:lnTo>
                    <a:pt x="64294" y="1116807"/>
                  </a:lnTo>
                  <a:lnTo>
                    <a:pt x="76200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F6190B84-D9A1-4280-A63D-2A088D102B86}"/>
                </a:ext>
              </a:extLst>
            </p:cNvPr>
            <p:cNvSpPr/>
            <p:nvPr/>
          </p:nvSpPr>
          <p:spPr>
            <a:xfrm>
              <a:off x="6831014" y="2408237"/>
              <a:ext cx="371475" cy="512762"/>
            </a:xfrm>
            <a:custGeom>
              <a:avLst/>
              <a:gdLst>
                <a:gd name="connsiteX0" fmla="*/ 219075 w 371475"/>
                <a:gd name="connsiteY0" fmla="*/ 321469 h 511969"/>
                <a:gd name="connsiteX1" fmla="*/ 38100 w 371475"/>
                <a:gd name="connsiteY1" fmla="*/ 504825 h 511969"/>
                <a:gd name="connsiteX2" fmla="*/ 0 w 371475"/>
                <a:gd name="connsiteY2" fmla="*/ 511969 h 511969"/>
                <a:gd name="connsiteX3" fmla="*/ 40481 w 371475"/>
                <a:gd name="connsiteY3" fmla="*/ 411957 h 511969"/>
                <a:gd name="connsiteX4" fmla="*/ 83343 w 371475"/>
                <a:gd name="connsiteY4" fmla="*/ 254794 h 511969"/>
                <a:gd name="connsiteX5" fmla="*/ 92868 w 371475"/>
                <a:gd name="connsiteY5" fmla="*/ 180975 h 511969"/>
                <a:gd name="connsiteX6" fmla="*/ 92868 w 371475"/>
                <a:gd name="connsiteY6" fmla="*/ 142875 h 511969"/>
                <a:gd name="connsiteX7" fmla="*/ 83343 w 371475"/>
                <a:gd name="connsiteY7" fmla="*/ 111919 h 511969"/>
                <a:gd name="connsiteX8" fmla="*/ 66675 w 371475"/>
                <a:gd name="connsiteY8" fmla="*/ 90488 h 511969"/>
                <a:gd name="connsiteX9" fmla="*/ 45243 w 371475"/>
                <a:gd name="connsiteY9" fmla="*/ 69057 h 511969"/>
                <a:gd name="connsiteX10" fmla="*/ 30956 w 371475"/>
                <a:gd name="connsiteY10" fmla="*/ 54769 h 511969"/>
                <a:gd name="connsiteX11" fmla="*/ 23812 w 371475"/>
                <a:gd name="connsiteY11" fmla="*/ 42863 h 511969"/>
                <a:gd name="connsiteX12" fmla="*/ 19050 w 371475"/>
                <a:gd name="connsiteY12" fmla="*/ 28575 h 511969"/>
                <a:gd name="connsiteX13" fmla="*/ 23812 w 371475"/>
                <a:gd name="connsiteY13" fmla="*/ 14288 h 511969"/>
                <a:gd name="connsiteX14" fmla="*/ 45243 w 371475"/>
                <a:gd name="connsiteY14" fmla="*/ 4763 h 511969"/>
                <a:gd name="connsiteX15" fmla="*/ 78581 w 371475"/>
                <a:gd name="connsiteY15" fmla="*/ 0 h 511969"/>
                <a:gd name="connsiteX16" fmla="*/ 119062 w 371475"/>
                <a:gd name="connsiteY16" fmla="*/ 2382 h 511969"/>
                <a:gd name="connsiteX17" fmla="*/ 166687 w 371475"/>
                <a:gd name="connsiteY17" fmla="*/ 9525 h 511969"/>
                <a:gd name="connsiteX18" fmla="*/ 211931 w 371475"/>
                <a:gd name="connsiteY18" fmla="*/ 23813 h 511969"/>
                <a:gd name="connsiteX19" fmla="*/ 259556 w 371475"/>
                <a:gd name="connsiteY19" fmla="*/ 42863 h 511969"/>
                <a:gd name="connsiteX20" fmla="*/ 300037 w 371475"/>
                <a:gd name="connsiteY20" fmla="*/ 66675 h 511969"/>
                <a:gd name="connsiteX21" fmla="*/ 338137 w 371475"/>
                <a:gd name="connsiteY21" fmla="*/ 100013 h 511969"/>
                <a:gd name="connsiteX22" fmla="*/ 371475 w 371475"/>
                <a:gd name="connsiteY22" fmla="*/ 126207 h 511969"/>
                <a:gd name="connsiteX23" fmla="*/ 369093 w 371475"/>
                <a:gd name="connsiteY23" fmla="*/ 154782 h 511969"/>
                <a:gd name="connsiteX24" fmla="*/ 361950 w 371475"/>
                <a:gd name="connsiteY24" fmla="*/ 178594 h 511969"/>
                <a:gd name="connsiteX25" fmla="*/ 292893 w 371475"/>
                <a:gd name="connsiteY25" fmla="*/ 247650 h 511969"/>
                <a:gd name="connsiteX26" fmla="*/ 219075 w 371475"/>
                <a:gd name="connsiteY26" fmla="*/ 3214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475" h="511969">
                  <a:moveTo>
                    <a:pt x="219075" y="321469"/>
                  </a:moveTo>
                  <a:lnTo>
                    <a:pt x="38100" y="504825"/>
                  </a:lnTo>
                  <a:lnTo>
                    <a:pt x="0" y="511969"/>
                  </a:lnTo>
                  <a:lnTo>
                    <a:pt x="40481" y="411957"/>
                  </a:lnTo>
                  <a:lnTo>
                    <a:pt x="83343" y="254794"/>
                  </a:lnTo>
                  <a:lnTo>
                    <a:pt x="92868" y="180975"/>
                  </a:lnTo>
                  <a:lnTo>
                    <a:pt x="92868" y="142875"/>
                  </a:lnTo>
                  <a:lnTo>
                    <a:pt x="83343" y="111919"/>
                  </a:lnTo>
                  <a:lnTo>
                    <a:pt x="66675" y="90488"/>
                  </a:lnTo>
                  <a:lnTo>
                    <a:pt x="45243" y="69057"/>
                  </a:lnTo>
                  <a:lnTo>
                    <a:pt x="30956" y="54769"/>
                  </a:lnTo>
                  <a:lnTo>
                    <a:pt x="23812" y="42863"/>
                  </a:lnTo>
                  <a:lnTo>
                    <a:pt x="19050" y="28575"/>
                  </a:lnTo>
                  <a:lnTo>
                    <a:pt x="23812" y="14288"/>
                  </a:lnTo>
                  <a:lnTo>
                    <a:pt x="45243" y="4763"/>
                  </a:lnTo>
                  <a:lnTo>
                    <a:pt x="78581" y="0"/>
                  </a:lnTo>
                  <a:lnTo>
                    <a:pt x="119062" y="2382"/>
                  </a:lnTo>
                  <a:lnTo>
                    <a:pt x="166687" y="9525"/>
                  </a:lnTo>
                  <a:lnTo>
                    <a:pt x="211931" y="23813"/>
                  </a:lnTo>
                  <a:lnTo>
                    <a:pt x="259556" y="42863"/>
                  </a:lnTo>
                  <a:lnTo>
                    <a:pt x="300037" y="66675"/>
                  </a:lnTo>
                  <a:lnTo>
                    <a:pt x="338137" y="100013"/>
                  </a:lnTo>
                  <a:lnTo>
                    <a:pt x="371475" y="126207"/>
                  </a:lnTo>
                  <a:lnTo>
                    <a:pt x="369093" y="154782"/>
                  </a:lnTo>
                  <a:lnTo>
                    <a:pt x="361950" y="178594"/>
                  </a:lnTo>
                  <a:lnTo>
                    <a:pt x="292893" y="247650"/>
                  </a:lnTo>
                  <a:lnTo>
                    <a:pt x="2190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4">
              <a:extLst>
                <a:ext uri="{FF2B5EF4-FFF2-40B4-BE49-F238E27FC236}">
                  <a16:creationId xmlns:a16="http://schemas.microsoft.com/office/drawing/2014/main" id="{FED72B9C-4EFE-40DF-8D1B-E01F510983F2}"/>
                </a:ext>
              </a:extLst>
            </p:cNvPr>
            <p:cNvSpPr/>
            <p:nvPr/>
          </p:nvSpPr>
          <p:spPr>
            <a:xfrm>
              <a:off x="6151563" y="2700337"/>
              <a:ext cx="1816100" cy="392112"/>
            </a:xfrm>
            <a:custGeom>
              <a:avLst/>
              <a:gdLst>
                <a:gd name="connsiteX0" fmla="*/ 1173957 w 1814513"/>
                <a:gd name="connsiteY0" fmla="*/ 242887 h 392906"/>
                <a:gd name="connsiteX1" fmla="*/ 909638 w 1814513"/>
                <a:gd name="connsiteY1" fmla="*/ 276225 h 392906"/>
                <a:gd name="connsiteX2" fmla="*/ 735807 w 1814513"/>
                <a:gd name="connsiteY2" fmla="*/ 288131 h 392906"/>
                <a:gd name="connsiteX3" fmla="*/ 540544 w 1814513"/>
                <a:gd name="connsiteY3" fmla="*/ 323850 h 392906"/>
                <a:gd name="connsiteX4" fmla="*/ 316707 w 1814513"/>
                <a:gd name="connsiteY4" fmla="*/ 359569 h 392906"/>
                <a:gd name="connsiteX5" fmla="*/ 0 w 1814513"/>
                <a:gd name="connsiteY5" fmla="*/ 392906 h 392906"/>
                <a:gd name="connsiteX6" fmla="*/ 142875 w 1814513"/>
                <a:gd name="connsiteY6" fmla="*/ 152400 h 392906"/>
                <a:gd name="connsiteX7" fmla="*/ 209550 w 1814513"/>
                <a:gd name="connsiteY7" fmla="*/ 214312 h 392906"/>
                <a:gd name="connsiteX8" fmla="*/ 240507 w 1814513"/>
                <a:gd name="connsiteY8" fmla="*/ 223837 h 392906"/>
                <a:gd name="connsiteX9" fmla="*/ 361950 w 1814513"/>
                <a:gd name="connsiteY9" fmla="*/ 214312 h 392906"/>
                <a:gd name="connsiteX10" fmla="*/ 592932 w 1814513"/>
                <a:gd name="connsiteY10" fmla="*/ 180975 h 392906"/>
                <a:gd name="connsiteX11" fmla="*/ 719138 w 1814513"/>
                <a:gd name="connsiteY11" fmla="*/ 157162 h 392906"/>
                <a:gd name="connsiteX12" fmla="*/ 778669 w 1814513"/>
                <a:gd name="connsiteY12" fmla="*/ 142875 h 392906"/>
                <a:gd name="connsiteX13" fmla="*/ 1071563 w 1814513"/>
                <a:gd name="connsiteY13" fmla="*/ 104775 h 392906"/>
                <a:gd name="connsiteX14" fmla="*/ 1338263 w 1814513"/>
                <a:gd name="connsiteY14" fmla="*/ 66675 h 392906"/>
                <a:gd name="connsiteX15" fmla="*/ 1485900 w 1814513"/>
                <a:gd name="connsiteY15" fmla="*/ 0 h 392906"/>
                <a:gd name="connsiteX16" fmla="*/ 1500188 w 1814513"/>
                <a:gd name="connsiteY16" fmla="*/ 0 h 392906"/>
                <a:gd name="connsiteX17" fmla="*/ 1574007 w 1814513"/>
                <a:gd name="connsiteY17" fmla="*/ 19050 h 392906"/>
                <a:gd name="connsiteX18" fmla="*/ 1640682 w 1814513"/>
                <a:gd name="connsiteY18" fmla="*/ 38100 h 392906"/>
                <a:gd name="connsiteX19" fmla="*/ 1707357 w 1814513"/>
                <a:gd name="connsiteY19" fmla="*/ 64294 h 392906"/>
                <a:gd name="connsiteX20" fmla="*/ 1743075 w 1814513"/>
                <a:gd name="connsiteY20" fmla="*/ 83344 h 392906"/>
                <a:gd name="connsiteX21" fmla="*/ 1774032 w 1814513"/>
                <a:gd name="connsiteY21" fmla="*/ 102394 h 392906"/>
                <a:gd name="connsiteX22" fmla="*/ 1795463 w 1814513"/>
                <a:gd name="connsiteY22" fmla="*/ 123825 h 392906"/>
                <a:gd name="connsiteX23" fmla="*/ 1809750 w 1814513"/>
                <a:gd name="connsiteY23" fmla="*/ 147637 h 392906"/>
                <a:gd name="connsiteX24" fmla="*/ 1814513 w 1814513"/>
                <a:gd name="connsiteY24" fmla="*/ 171450 h 392906"/>
                <a:gd name="connsiteX25" fmla="*/ 1800225 w 1814513"/>
                <a:gd name="connsiteY25" fmla="*/ 195262 h 392906"/>
                <a:gd name="connsiteX26" fmla="*/ 1771650 w 1814513"/>
                <a:gd name="connsiteY26" fmla="*/ 207169 h 392906"/>
                <a:gd name="connsiteX27" fmla="*/ 1712119 w 1814513"/>
                <a:gd name="connsiteY27" fmla="*/ 223837 h 392906"/>
                <a:gd name="connsiteX28" fmla="*/ 1650207 w 1814513"/>
                <a:gd name="connsiteY28" fmla="*/ 223837 h 392906"/>
                <a:gd name="connsiteX29" fmla="*/ 1521619 w 1814513"/>
                <a:gd name="connsiteY29" fmla="*/ 223837 h 392906"/>
                <a:gd name="connsiteX30" fmla="*/ 1173957 w 1814513"/>
                <a:gd name="connsiteY30" fmla="*/ 2428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4513" h="392906">
                  <a:moveTo>
                    <a:pt x="1173957" y="242887"/>
                  </a:moveTo>
                  <a:lnTo>
                    <a:pt x="909638" y="276225"/>
                  </a:lnTo>
                  <a:lnTo>
                    <a:pt x="735807" y="288131"/>
                  </a:lnTo>
                  <a:lnTo>
                    <a:pt x="540544" y="323850"/>
                  </a:lnTo>
                  <a:lnTo>
                    <a:pt x="316707" y="359569"/>
                  </a:lnTo>
                  <a:lnTo>
                    <a:pt x="0" y="392906"/>
                  </a:lnTo>
                  <a:lnTo>
                    <a:pt x="142875" y="152400"/>
                  </a:lnTo>
                  <a:lnTo>
                    <a:pt x="209550" y="214312"/>
                  </a:lnTo>
                  <a:lnTo>
                    <a:pt x="240507" y="223837"/>
                  </a:lnTo>
                  <a:lnTo>
                    <a:pt x="361950" y="214312"/>
                  </a:lnTo>
                  <a:lnTo>
                    <a:pt x="592932" y="180975"/>
                  </a:lnTo>
                  <a:lnTo>
                    <a:pt x="719138" y="157162"/>
                  </a:lnTo>
                  <a:lnTo>
                    <a:pt x="778669" y="142875"/>
                  </a:lnTo>
                  <a:lnTo>
                    <a:pt x="1071563" y="104775"/>
                  </a:lnTo>
                  <a:lnTo>
                    <a:pt x="1338263" y="66675"/>
                  </a:lnTo>
                  <a:lnTo>
                    <a:pt x="1485900" y="0"/>
                  </a:lnTo>
                  <a:lnTo>
                    <a:pt x="1500188" y="0"/>
                  </a:lnTo>
                  <a:lnTo>
                    <a:pt x="1574007" y="19050"/>
                  </a:lnTo>
                  <a:lnTo>
                    <a:pt x="1640682" y="38100"/>
                  </a:lnTo>
                  <a:lnTo>
                    <a:pt x="1707357" y="64294"/>
                  </a:lnTo>
                  <a:lnTo>
                    <a:pt x="1743075" y="83344"/>
                  </a:lnTo>
                  <a:lnTo>
                    <a:pt x="1774032" y="102394"/>
                  </a:lnTo>
                  <a:lnTo>
                    <a:pt x="1795463" y="123825"/>
                  </a:lnTo>
                  <a:lnTo>
                    <a:pt x="1809750" y="147637"/>
                  </a:lnTo>
                  <a:lnTo>
                    <a:pt x="1814513" y="171450"/>
                  </a:lnTo>
                  <a:lnTo>
                    <a:pt x="1800225" y="195262"/>
                  </a:lnTo>
                  <a:lnTo>
                    <a:pt x="1771650" y="207169"/>
                  </a:lnTo>
                  <a:lnTo>
                    <a:pt x="1712119" y="223837"/>
                  </a:lnTo>
                  <a:lnTo>
                    <a:pt x="1650207" y="223837"/>
                  </a:lnTo>
                  <a:lnTo>
                    <a:pt x="1521619" y="223837"/>
                  </a:lnTo>
                  <a:lnTo>
                    <a:pt x="1173957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8">
              <a:extLst>
                <a:ext uri="{FF2B5EF4-FFF2-40B4-BE49-F238E27FC236}">
                  <a16:creationId xmlns:a16="http://schemas.microsoft.com/office/drawing/2014/main" id="{6CCC529D-8A5E-4D93-9B1E-A2CA778A8AA4}"/>
                </a:ext>
              </a:extLst>
            </p:cNvPr>
            <p:cNvSpPr/>
            <p:nvPr/>
          </p:nvSpPr>
          <p:spPr>
            <a:xfrm>
              <a:off x="6827839" y="2890838"/>
              <a:ext cx="282575" cy="1292225"/>
            </a:xfrm>
            <a:custGeom>
              <a:avLst/>
              <a:gdLst>
                <a:gd name="connsiteX0" fmla="*/ 73819 w 280988"/>
                <a:gd name="connsiteY0" fmla="*/ 642937 h 1293019"/>
                <a:gd name="connsiteX1" fmla="*/ 73819 w 280988"/>
                <a:gd name="connsiteY1" fmla="*/ 261937 h 1293019"/>
                <a:gd name="connsiteX2" fmla="*/ 64294 w 280988"/>
                <a:gd name="connsiteY2" fmla="*/ 202406 h 1293019"/>
                <a:gd name="connsiteX3" fmla="*/ 52388 w 280988"/>
                <a:gd name="connsiteY3" fmla="*/ 157162 h 1293019"/>
                <a:gd name="connsiteX4" fmla="*/ 0 w 280988"/>
                <a:gd name="connsiteY4" fmla="*/ 45244 h 1293019"/>
                <a:gd name="connsiteX5" fmla="*/ 280988 w 280988"/>
                <a:gd name="connsiteY5" fmla="*/ 0 h 1293019"/>
                <a:gd name="connsiteX6" fmla="*/ 280988 w 280988"/>
                <a:gd name="connsiteY6" fmla="*/ 381000 h 1293019"/>
                <a:gd name="connsiteX7" fmla="*/ 273844 w 280988"/>
                <a:gd name="connsiteY7" fmla="*/ 802481 h 1293019"/>
                <a:gd name="connsiteX8" fmla="*/ 273844 w 280988"/>
                <a:gd name="connsiteY8" fmla="*/ 892969 h 1293019"/>
                <a:gd name="connsiteX9" fmla="*/ 247650 w 280988"/>
                <a:gd name="connsiteY9" fmla="*/ 1283494 h 1293019"/>
                <a:gd name="connsiteX10" fmla="*/ 50007 w 280988"/>
                <a:gd name="connsiteY10" fmla="*/ 1293019 h 1293019"/>
                <a:gd name="connsiteX11" fmla="*/ 71438 w 280988"/>
                <a:gd name="connsiteY11" fmla="*/ 926306 h 1293019"/>
                <a:gd name="connsiteX12" fmla="*/ 73819 w 280988"/>
                <a:gd name="connsiteY12" fmla="*/ 64293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8" h="1293019">
                  <a:moveTo>
                    <a:pt x="73819" y="642937"/>
                  </a:moveTo>
                  <a:lnTo>
                    <a:pt x="73819" y="261937"/>
                  </a:lnTo>
                  <a:lnTo>
                    <a:pt x="64294" y="202406"/>
                  </a:lnTo>
                  <a:lnTo>
                    <a:pt x="52388" y="157162"/>
                  </a:lnTo>
                  <a:lnTo>
                    <a:pt x="0" y="45244"/>
                  </a:lnTo>
                  <a:lnTo>
                    <a:pt x="280988" y="0"/>
                  </a:lnTo>
                  <a:lnTo>
                    <a:pt x="280988" y="381000"/>
                  </a:lnTo>
                  <a:lnTo>
                    <a:pt x="273844" y="802481"/>
                  </a:lnTo>
                  <a:lnTo>
                    <a:pt x="273844" y="892969"/>
                  </a:lnTo>
                  <a:lnTo>
                    <a:pt x="247650" y="1283494"/>
                  </a:lnTo>
                  <a:lnTo>
                    <a:pt x="50007" y="1293019"/>
                  </a:lnTo>
                  <a:lnTo>
                    <a:pt x="71438" y="926306"/>
                  </a:lnTo>
                  <a:cubicBezTo>
                    <a:pt x="72232" y="827881"/>
                    <a:pt x="73025" y="729456"/>
                    <a:pt x="73819" y="6429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5">
              <a:extLst>
                <a:ext uri="{FF2B5EF4-FFF2-40B4-BE49-F238E27FC236}">
                  <a16:creationId xmlns:a16="http://schemas.microsoft.com/office/drawing/2014/main" id="{A68885DE-4FE3-4E6D-A799-383FFE50AFA4}"/>
                </a:ext>
              </a:extLst>
            </p:cNvPr>
            <p:cNvSpPr/>
            <p:nvPr/>
          </p:nvSpPr>
          <p:spPr>
            <a:xfrm>
              <a:off x="6178550" y="3168650"/>
              <a:ext cx="1524000" cy="296863"/>
            </a:xfrm>
            <a:custGeom>
              <a:avLst/>
              <a:gdLst>
                <a:gd name="connsiteX0" fmla="*/ 533400 w 1524000"/>
                <a:gd name="connsiteY0" fmla="*/ 252413 h 297656"/>
                <a:gd name="connsiteX1" fmla="*/ 7144 w 1524000"/>
                <a:gd name="connsiteY1" fmla="*/ 297656 h 297656"/>
                <a:gd name="connsiteX2" fmla="*/ 0 w 1524000"/>
                <a:gd name="connsiteY2" fmla="*/ 157163 h 297656"/>
                <a:gd name="connsiteX3" fmla="*/ 171450 w 1524000"/>
                <a:gd name="connsiteY3" fmla="*/ 152400 h 297656"/>
                <a:gd name="connsiteX4" fmla="*/ 440531 w 1524000"/>
                <a:gd name="connsiteY4" fmla="*/ 123825 h 297656"/>
                <a:gd name="connsiteX5" fmla="*/ 759619 w 1524000"/>
                <a:gd name="connsiteY5" fmla="*/ 85725 h 297656"/>
                <a:gd name="connsiteX6" fmla="*/ 897731 w 1524000"/>
                <a:gd name="connsiteY6" fmla="*/ 71438 h 297656"/>
                <a:gd name="connsiteX7" fmla="*/ 1109663 w 1524000"/>
                <a:gd name="connsiteY7" fmla="*/ 45244 h 297656"/>
                <a:gd name="connsiteX8" fmla="*/ 1181100 w 1524000"/>
                <a:gd name="connsiteY8" fmla="*/ 26194 h 297656"/>
                <a:gd name="connsiteX9" fmla="*/ 1254919 w 1524000"/>
                <a:gd name="connsiteY9" fmla="*/ 2381 h 297656"/>
                <a:gd name="connsiteX10" fmla="*/ 1290638 w 1524000"/>
                <a:gd name="connsiteY10" fmla="*/ 0 h 297656"/>
                <a:gd name="connsiteX11" fmla="*/ 1364456 w 1524000"/>
                <a:gd name="connsiteY11" fmla="*/ 7144 h 297656"/>
                <a:gd name="connsiteX12" fmla="*/ 1414463 w 1524000"/>
                <a:gd name="connsiteY12" fmla="*/ 19050 h 297656"/>
                <a:gd name="connsiteX13" fmla="*/ 1485900 w 1524000"/>
                <a:gd name="connsiteY13" fmla="*/ 40481 h 297656"/>
                <a:gd name="connsiteX14" fmla="*/ 1512094 w 1524000"/>
                <a:gd name="connsiteY14" fmla="*/ 54769 h 297656"/>
                <a:gd name="connsiteX15" fmla="*/ 1519238 w 1524000"/>
                <a:gd name="connsiteY15" fmla="*/ 71438 h 297656"/>
                <a:gd name="connsiteX16" fmla="*/ 1524000 w 1524000"/>
                <a:gd name="connsiteY16" fmla="*/ 100013 h 297656"/>
                <a:gd name="connsiteX17" fmla="*/ 1512094 w 1524000"/>
                <a:gd name="connsiteY17" fmla="*/ 130969 h 297656"/>
                <a:gd name="connsiteX18" fmla="*/ 1495425 w 1524000"/>
                <a:gd name="connsiteY18" fmla="*/ 150019 h 297656"/>
                <a:gd name="connsiteX19" fmla="*/ 1459706 w 1524000"/>
                <a:gd name="connsiteY19" fmla="*/ 169069 h 297656"/>
                <a:gd name="connsiteX20" fmla="*/ 1407319 w 1524000"/>
                <a:gd name="connsiteY20" fmla="*/ 185738 h 297656"/>
                <a:gd name="connsiteX21" fmla="*/ 1209675 w 1524000"/>
                <a:gd name="connsiteY21" fmla="*/ 202406 h 297656"/>
                <a:gd name="connsiteX22" fmla="*/ 890588 w 1524000"/>
                <a:gd name="connsiteY22" fmla="*/ 228600 h 297656"/>
                <a:gd name="connsiteX23" fmla="*/ 759619 w 1524000"/>
                <a:gd name="connsiteY23" fmla="*/ 228600 h 297656"/>
                <a:gd name="connsiteX24" fmla="*/ 533400 w 1524000"/>
                <a:gd name="connsiteY24" fmla="*/ 25241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4000" h="297656">
                  <a:moveTo>
                    <a:pt x="533400" y="252413"/>
                  </a:moveTo>
                  <a:lnTo>
                    <a:pt x="7144" y="297656"/>
                  </a:lnTo>
                  <a:lnTo>
                    <a:pt x="0" y="157163"/>
                  </a:lnTo>
                  <a:lnTo>
                    <a:pt x="171450" y="152400"/>
                  </a:lnTo>
                  <a:lnTo>
                    <a:pt x="440531" y="123825"/>
                  </a:lnTo>
                  <a:lnTo>
                    <a:pt x="759619" y="85725"/>
                  </a:lnTo>
                  <a:lnTo>
                    <a:pt x="897731" y="71438"/>
                  </a:lnTo>
                  <a:lnTo>
                    <a:pt x="1109663" y="45244"/>
                  </a:lnTo>
                  <a:lnTo>
                    <a:pt x="1181100" y="26194"/>
                  </a:lnTo>
                  <a:lnTo>
                    <a:pt x="1254919" y="2381"/>
                  </a:lnTo>
                  <a:lnTo>
                    <a:pt x="1290638" y="0"/>
                  </a:lnTo>
                  <a:lnTo>
                    <a:pt x="1364456" y="7144"/>
                  </a:lnTo>
                  <a:lnTo>
                    <a:pt x="1414463" y="19050"/>
                  </a:lnTo>
                  <a:lnTo>
                    <a:pt x="1485900" y="40481"/>
                  </a:lnTo>
                  <a:lnTo>
                    <a:pt x="1512094" y="54769"/>
                  </a:lnTo>
                  <a:lnTo>
                    <a:pt x="1519238" y="71438"/>
                  </a:lnTo>
                  <a:lnTo>
                    <a:pt x="1524000" y="100013"/>
                  </a:lnTo>
                  <a:lnTo>
                    <a:pt x="1512094" y="130969"/>
                  </a:lnTo>
                  <a:lnTo>
                    <a:pt x="1495425" y="150019"/>
                  </a:lnTo>
                  <a:lnTo>
                    <a:pt x="1459706" y="169069"/>
                  </a:lnTo>
                  <a:lnTo>
                    <a:pt x="1407319" y="185738"/>
                  </a:lnTo>
                  <a:lnTo>
                    <a:pt x="1209675" y="202406"/>
                  </a:lnTo>
                  <a:lnTo>
                    <a:pt x="890588" y="228600"/>
                  </a:lnTo>
                  <a:lnTo>
                    <a:pt x="759619" y="228600"/>
                  </a:lnTo>
                  <a:lnTo>
                    <a:pt x="53340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6">
              <a:extLst>
                <a:ext uri="{FF2B5EF4-FFF2-40B4-BE49-F238E27FC236}">
                  <a16:creationId xmlns:a16="http://schemas.microsoft.com/office/drawing/2014/main" id="{5BC3D487-2DF5-4E5D-B253-AEE1CDEA0EA1}"/>
                </a:ext>
              </a:extLst>
            </p:cNvPr>
            <p:cNvSpPr/>
            <p:nvPr/>
          </p:nvSpPr>
          <p:spPr>
            <a:xfrm>
              <a:off x="6186488" y="3560763"/>
              <a:ext cx="1600200" cy="307975"/>
            </a:xfrm>
            <a:custGeom>
              <a:avLst/>
              <a:gdLst>
                <a:gd name="connsiteX0" fmla="*/ 1073944 w 1600200"/>
                <a:gd name="connsiteY0" fmla="*/ 226219 h 307182"/>
                <a:gd name="connsiteX1" fmla="*/ 888206 w 1600200"/>
                <a:gd name="connsiteY1" fmla="*/ 238125 h 307182"/>
                <a:gd name="connsiteX2" fmla="*/ 738187 w 1600200"/>
                <a:gd name="connsiteY2" fmla="*/ 257175 h 307182"/>
                <a:gd name="connsiteX3" fmla="*/ 466725 w 1600200"/>
                <a:gd name="connsiteY3" fmla="*/ 285750 h 307182"/>
                <a:gd name="connsiteX4" fmla="*/ 300037 w 1600200"/>
                <a:gd name="connsiteY4" fmla="*/ 300038 h 307182"/>
                <a:gd name="connsiteX5" fmla="*/ 209550 w 1600200"/>
                <a:gd name="connsiteY5" fmla="*/ 307182 h 307182"/>
                <a:gd name="connsiteX6" fmla="*/ 0 w 1600200"/>
                <a:gd name="connsiteY6" fmla="*/ 302419 h 307182"/>
                <a:gd name="connsiteX7" fmla="*/ 0 w 1600200"/>
                <a:gd name="connsiteY7" fmla="*/ 166688 h 307182"/>
                <a:gd name="connsiteX8" fmla="*/ 111919 w 1600200"/>
                <a:gd name="connsiteY8" fmla="*/ 173832 h 307182"/>
                <a:gd name="connsiteX9" fmla="*/ 211931 w 1600200"/>
                <a:gd name="connsiteY9" fmla="*/ 173832 h 307182"/>
                <a:gd name="connsiteX10" fmla="*/ 354806 w 1600200"/>
                <a:gd name="connsiteY10" fmla="*/ 164307 h 307182"/>
                <a:gd name="connsiteX11" fmla="*/ 511969 w 1600200"/>
                <a:gd name="connsiteY11" fmla="*/ 150019 h 307182"/>
                <a:gd name="connsiteX12" fmla="*/ 742950 w 1600200"/>
                <a:gd name="connsiteY12" fmla="*/ 121444 h 307182"/>
                <a:gd name="connsiteX13" fmla="*/ 888206 w 1600200"/>
                <a:gd name="connsiteY13" fmla="*/ 104775 h 307182"/>
                <a:gd name="connsiteX14" fmla="*/ 1002506 w 1600200"/>
                <a:gd name="connsiteY14" fmla="*/ 85725 h 307182"/>
                <a:gd name="connsiteX15" fmla="*/ 1116806 w 1600200"/>
                <a:gd name="connsiteY15" fmla="*/ 61913 h 307182"/>
                <a:gd name="connsiteX16" fmla="*/ 1202531 w 1600200"/>
                <a:gd name="connsiteY16" fmla="*/ 40482 h 307182"/>
                <a:gd name="connsiteX17" fmla="*/ 1271587 w 1600200"/>
                <a:gd name="connsiteY17" fmla="*/ 11907 h 307182"/>
                <a:gd name="connsiteX18" fmla="*/ 1300162 w 1600200"/>
                <a:gd name="connsiteY18" fmla="*/ 0 h 307182"/>
                <a:gd name="connsiteX19" fmla="*/ 1321594 w 1600200"/>
                <a:gd name="connsiteY19" fmla="*/ 0 h 307182"/>
                <a:gd name="connsiteX20" fmla="*/ 1359694 w 1600200"/>
                <a:gd name="connsiteY20" fmla="*/ 4763 h 307182"/>
                <a:gd name="connsiteX21" fmla="*/ 1414462 w 1600200"/>
                <a:gd name="connsiteY21" fmla="*/ 23813 h 307182"/>
                <a:gd name="connsiteX22" fmla="*/ 1504950 w 1600200"/>
                <a:gd name="connsiteY22" fmla="*/ 59532 h 307182"/>
                <a:gd name="connsiteX23" fmla="*/ 1566862 w 1600200"/>
                <a:gd name="connsiteY23" fmla="*/ 90488 h 307182"/>
                <a:gd name="connsiteX24" fmla="*/ 1583531 w 1600200"/>
                <a:gd name="connsiteY24" fmla="*/ 100013 h 307182"/>
                <a:gd name="connsiteX25" fmla="*/ 1595437 w 1600200"/>
                <a:gd name="connsiteY25" fmla="*/ 111919 h 307182"/>
                <a:gd name="connsiteX26" fmla="*/ 1600200 w 1600200"/>
                <a:gd name="connsiteY26" fmla="*/ 126207 h 307182"/>
                <a:gd name="connsiteX27" fmla="*/ 1595437 w 1600200"/>
                <a:gd name="connsiteY27" fmla="*/ 150019 h 307182"/>
                <a:gd name="connsiteX28" fmla="*/ 1574006 w 1600200"/>
                <a:gd name="connsiteY28" fmla="*/ 173832 h 307182"/>
                <a:gd name="connsiteX29" fmla="*/ 1545431 w 1600200"/>
                <a:gd name="connsiteY29" fmla="*/ 190500 h 307182"/>
                <a:gd name="connsiteX30" fmla="*/ 1366837 w 1600200"/>
                <a:gd name="connsiteY30" fmla="*/ 204788 h 307182"/>
                <a:gd name="connsiteX31" fmla="*/ 1073944 w 1600200"/>
                <a:gd name="connsiteY31" fmla="*/ 226219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307182">
                  <a:moveTo>
                    <a:pt x="1073944" y="226219"/>
                  </a:moveTo>
                  <a:lnTo>
                    <a:pt x="888206" y="238125"/>
                  </a:lnTo>
                  <a:lnTo>
                    <a:pt x="738187" y="257175"/>
                  </a:lnTo>
                  <a:lnTo>
                    <a:pt x="466725" y="285750"/>
                  </a:lnTo>
                  <a:lnTo>
                    <a:pt x="300037" y="300038"/>
                  </a:lnTo>
                  <a:lnTo>
                    <a:pt x="209550" y="307182"/>
                  </a:lnTo>
                  <a:lnTo>
                    <a:pt x="0" y="302419"/>
                  </a:lnTo>
                  <a:lnTo>
                    <a:pt x="0" y="166688"/>
                  </a:lnTo>
                  <a:lnTo>
                    <a:pt x="111919" y="173832"/>
                  </a:lnTo>
                  <a:lnTo>
                    <a:pt x="211931" y="173832"/>
                  </a:lnTo>
                  <a:lnTo>
                    <a:pt x="354806" y="164307"/>
                  </a:lnTo>
                  <a:lnTo>
                    <a:pt x="511969" y="150019"/>
                  </a:lnTo>
                  <a:lnTo>
                    <a:pt x="742950" y="121444"/>
                  </a:lnTo>
                  <a:lnTo>
                    <a:pt x="888206" y="104775"/>
                  </a:lnTo>
                  <a:lnTo>
                    <a:pt x="1002506" y="85725"/>
                  </a:lnTo>
                  <a:lnTo>
                    <a:pt x="1116806" y="61913"/>
                  </a:lnTo>
                  <a:lnTo>
                    <a:pt x="1202531" y="40482"/>
                  </a:lnTo>
                  <a:lnTo>
                    <a:pt x="1271587" y="11907"/>
                  </a:lnTo>
                  <a:lnTo>
                    <a:pt x="1300162" y="0"/>
                  </a:lnTo>
                  <a:lnTo>
                    <a:pt x="1321594" y="0"/>
                  </a:lnTo>
                  <a:lnTo>
                    <a:pt x="1359694" y="4763"/>
                  </a:lnTo>
                  <a:lnTo>
                    <a:pt x="1414462" y="23813"/>
                  </a:lnTo>
                  <a:lnTo>
                    <a:pt x="1504950" y="59532"/>
                  </a:lnTo>
                  <a:lnTo>
                    <a:pt x="1566862" y="90488"/>
                  </a:lnTo>
                  <a:lnTo>
                    <a:pt x="1583531" y="100013"/>
                  </a:lnTo>
                  <a:lnTo>
                    <a:pt x="1595437" y="111919"/>
                  </a:lnTo>
                  <a:lnTo>
                    <a:pt x="1600200" y="126207"/>
                  </a:lnTo>
                  <a:lnTo>
                    <a:pt x="1595437" y="150019"/>
                  </a:lnTo>
                  <a:lnTo>
                    <a:pt x="1574006" y="173832"/>
                  </a:lnTo>
                  <a:lnTo>
                    <a:pt x="1545431" y="190500"/>
                  </a:lnTo>
                  <a:lnTo>
                    <a:pt x="1366837" y="204788"/>
                  </a:lnTo>
                  <a:lnTo>
                    <a:pt x="1073944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27">
              <a:extLst>
                <a:ext uri="{FF2B5EF4-FFF2-40B4-BE49-F238E27FC236}">
                  <a16:creationId xmlns:a16="http://schemas.microsoft.com/office/drawing/2014/main" id="{EA81D896-B796-4F70-93B4-3EBA0782373A}"/>
                </a:ext>
              </a:extLst>
            </p:cNvPr>
            <p:cNvSpPr/>
            <p:nvPr/>
          </p:nvSpPr>
          <p:spPr>
            <a:xfrm>
              <a:off x="6148388" y="3995738"/>
              <a:ext cx="1935162" cy="330200"/>
            </a:xfrm>
            <a:custGeom>
              <a:avLst/>
              <a:gdLst>
                <a:gd name="connsiteX0" fmla="*/ 673894 w 1935956"/>
                <a:gd name="connsiteY0" fmla="*/ 292893 h 330993"/>
                <a:gd name="connsiteX1" fmla="*/ 0 w 1935956"/>
                <a:gd name="connsiteY1" fmla="*/ 330993 h 330993"/>
                <a:gd name="connsiteX2" fmla="*/ 11906 w 1935956"/>
                <a:gd name="connsiteY2" fmla="*/ 190500 h 330993"/>
                <a:gd name="connsiteX3" fmla="*/ 123825 w 1935956"/>
                <a:gd name="connsiteY3" fmla="*/ 188118 h 330993"/>
                <a:gd name="connsiteX4" fmla="*/ 492919 w 1935956"/>
                <a:gd name="connsiteY4" fmla="*/ 164306 h 330993"/>
                <a:gd name="connsiteX5" fmla="*/ 766762 w 1935956"/>
                <a:gd name="connsiteY5" fmla="*/ 147637 h 330993"/>
                <a:gd name="connsiteX6" fmla="*/ 914400 w 1935956"/>
                <a:gd name="connsiteY6" fmla="*/ 130968 h 330993"/>
                <a:gd name="connsiteX7" fmla="*/ 1059656 w 1935956"/>
                <a:gd name="connsiteY7" fmla="*/ 119062 h 330993"/>
                <a:gd name="connsiteX8" fmla="*/ 1171575 w 1935956"/>
                <a:gd name="connsiteY8" fmla="*/ 107156 h 330993"/>
                <a:gd name="connsiteX9" fmla="*/ 1262062 w 1935956"/>
                <a:gd name="connsiteY9" fmla="*/ 100012 h 330993"/>
                <a:gd name="connsiteX10" fmla="*/ 1378744 w 1935956"/>
                <a:gd name="connsiteY10" fmla="*/ 83343 h 330993"/>
                <a:gd name="connsiteX11" fmla="*/ 1433512 w 1935956"/>
                <a:gd name="connsiteY11" fmla="*/ 73818 h 330993"/>
                <a:gd name="connsiteX12" fmla="*/ 1466850 w 1935956"/>
                <a:gd name="connsiteY12" fmla="*/ 59531 h 330993"/>
                <a:gd name="connsiteX13" fmla="*/ 1516856 w 1935956"/>
                <a:gd name="connsiteY13" fmla="*/ 47625 h 330993"/>
                <a:gd name="connsiteX14" fmla="*/ 1559719 w 1935956"/>
                <a:gd name="connsiteY14" fmla="*/ 35718 h 330993"/>
                <a:gd name="connsiteX15" fmla="*/ 1593056 w 1935956"/>
                <a:gd name="connsiteY15" fmla="*/ 23812 h 330993"/>
                <a:gd name="connsiteX16" fmla="*/ 1609725 w 1935956"/>
                <a:gd name="connsiteY16" fmla="*/ 7143 h 330993"/>
                <a:gd name="connsiteX17" fmla="*/ 1626394 w 1935956"/>
                <a:gd name="connsiteY17" fmla="*/ 0 h 330993"/>
                <a:gd name="connsiteX18" fmla="*/ 1650206 w 1935956"/>
                <a:gd name="connsiteY18" fmla="*/ 2381 h 330993"/>
                <a:gd name="connsiteX19" fmla="*/ 1695450 w 1935956"/>
                <a:gd name="connsiteY19" fmla="*/ 16668 h 330993"/>
                <a:gd name="connsiteX20" fmla="*/ 1764506 w 1935956"/>
                <a:gd name="connsiteY20" fmla="*/ 47625 h 330993"/>
                <a:gd name="connsiteX21" fmla="*/ 1835944 w 1935956"/>
                <a:gd name="connsiteY21" fmla="*/ 92868 h 330993"/>
                <a:gd name="connsiteX22" fmla="*/ 1885950 w 1935956"/>
                <a:gd name="connsiteY22" fmla="*/ 121443 h 330993"/>
                <a:gd name="connsiteX23" fmla="*/ 1907381 w 1935956"/>
                <a:gd name="connsiteY23" fmla="*/ 138112 h 330993"/>
                <a:gd name="connsiteX24" fmla="*/ 1924050 w 1935956"/>
                <a:gd name="connsiteY24" fmla="*/ 154781 h 330993"/>
                <a:gd name="connsiteX25" fmla="*/ 1933575 w 1935956"/>
                <a:gd name="connsiteY25" fmla="*/ 173831 h 330993"/>
                <a:gd name="connsiteX26" fmla="*/ 1935956 w 1935956"/>
                <a:gd name="connsiteY26" fmla="*/ 197643 h 330993"/>
                <a:gd name="connsiteX27" fmla="*/ 1924050 w 1935956"/>
                <a:gd name="connsiteY27" fmla="*/ 221456 h 330993"/>
                <a:gd name="connsiteX28" fmla="*/ 1890712 w 1935956"/>
                <a:gd name="connsiteY28" fmla="*/ 240506 h 330993"/>
                <a:gd name="connsiteX29" fmla="*/ 1835944 w 1935956"/>
                <a:gd name="connsiteY29" fmla="*/ 259556 h 330993"/>
                <a:gd name="connsiteX30" fmla="*/ 1269206 w 1935956"/>
                <a:gd name="connsiteY30" fmla="*/ 264318 h 330993"/>
                <a:gd name="connsiteX31" fmla="*/ 673894 w 1935956"/>
                <a:gd name="connsiteY31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35956" h="330993">
                  <a:moveTo>
                    <a:pt x="673894" y="292893"/>
                  </a:moveTo>
                  <a:lnTo>
                    <a:pt x="0" y="330993"/>
                  </a:lnTo>
                  <a:lnTo>
                    <a:pt x="11906" y="190500"/>
                  </a:lnTo>
                  <a:lnTo>
                    <a:pt x="123825" y="188118"/>
                  </a:lnTo>
                  <a:lnTo>
                    <a:pt x="492919" y="164306"/>
                  </a:lnTo>
                  <a:lnTo>
                    <a:pt x="766762" y="147637"/>
                  </a:lnTo>
                  <a:lnTo>
                    <a:pt x="914400" y="130968"/>
                  </a:lnTo>
                  <a:lnTo>
                    <a:pt x="1059656" y="119062"/>
                  </a:lnTo>
                  <a:lnTo>
                    <a:pt x="1171575" y="107156"/>
                  </a:lnTo>
                  <a:lnTo>
                    <a:pt x="1262062" y="100012"/>
                  </a:lnTo>
                  <a:lnTo>
                    <a:pt x="1378744" y="83343"/>
                  </a:lnTo>
                  <a:lnTo>
                    <a:pt x="1433512" y="73818"/>
                  </a:lnTo>
                  <a:lnTo>
                    <a:pt x="1466850" y="59531"/>
                  </a:lnTo>
                  <a:lnTo>
                    <a:pt x="1516856" y="47625"/>
                  </a:lnTo>
                  <a:lnTo>
                    <a:pt x="1559719" y="35718"/>
                  </a:lnTo>
                  <a:lnTo>
                    <a:pt x="1593056" y="23812"/>
                  </a:lnTo>
                  <a:lnTo>
                    <a:pt x="1609725" y="7143"/>
                  </a:lnTo>
                  <a:lnTo>
                    <a:pt x="1626394" y="0"/>
                  </a:lnTo>
                  <a:lnTo>
                    <a:pt x="1650206" y="2381"/>
                  </a:lnTo>
                  <a:lnTo>
                    <a:pt x="1695450" y="16668"/>
                  </a:lnTo>
                  <a:lnTo>
                    <a:pt x="1764506" y="47625"/>
                  </a:lnTo>
                  <a:lnTo>
                    <a:pt x="1835944" y="92868"/>
                  </a:lnTo>
                  <a:lnTo>
                    <a:pt x="1885950" y="121443"/>
                  </a:lnTo>
                  <a:lnTo>
                    <a:pt x="1907381" y="138112"/>
                  </a:lnTo>
                  <a:lnTo>
                    <a:pt x="1924050" y="154781"/>
                  </a:lnTo>
                  <a:lnTo>
                    <a:pt x="1933575" y="173831"/>
                  </a:lnTo>
                  <a:lnTo>
                    <a:pt x="1935956" y="197643"/>
                  </a:lnTo>
                  <a:lnTo>
                    <a:pt x="1924050" y="221456"/>
                  </a:lnTo>
                  <a:lnTo>
                    <a:pt x="1890712" y="240506"/>
                  </a:lnTo>
                  <a:lnTo>
                    <a:pt x="1835944" y="259556"/>
                  </a:lnTo>
                  <a:lnTo>
                    <a:pt x="1269206" y="264318"/>
                  </a:lnTo>
                  <a:lnTo>
                    <a:pt x="673894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30">
              <a:extLst>
                <a:ext uri="{FF2B5EF4-FFF2-40B4-BE49-F238E27FC236}">
                  <a16:creationId xmlns:a16="http://schemas.microsoft.com/office/drawing/2014/main" id="{8DAC632A-5136-43DF-8580-5E8817A690B7}"/>
                </a:ext>
              </a:extLst>
            </p:cNvPr>
            <p:cNvSpPr/>
            <p:nvPr/>
          </p:nvSpPr>
          <p:spPr>
            <a:xfrm>
              <a:off x="5581651" y="4586288"/>
              <a:ext cx="1979613" cy="1320800"/>
            </a:xfrm>
            <a:custGeom>
              <a:avLst/>
              <a:gdLst>
                <a:gd name="connsiteX0" fmla="*/ 1593056 w 1978819"/>
                <a:gd name="connsiteY0" fmla="*/ 490537 h 1321593"/>
                <a:gd name="connsiteX1" fmla="*/ 1288256 w 1978819"/>
                <a:gd name="connsiteY1" fmla="*/ 757237 h 1321593"/>
                <a:gd name="connsiteX2" fmla="*/ 1197769 w 1978819"/>
                <a:gd name="connsiteY2" fmla="*/ 819150 h 1321593"/>
                <a:gd name="connsiteX3" fmla="*/ 988219 w 1978819"/>
                <a:gd name="connsiteY3" fmla="*/ 952500 h 1321593"/>
                <a:gd name="connsiteX4" fmla="*/ 804863 w 1978819"/>
                <a:gd name="connsiteY4" fmla="*/ 1054893 h 1321593"/>
                <a:gd name="connsiteX5" fmla="*/ 640556 w 1978819"/>
                <a:gd name="connsiteY5" fmla="*/ 1133475 h 1321593"/>
                <a:gd name="connsiteX6" fmla="*/ 478631 w 1978819"/>
                <a:gd name="connsiteY6" fmla="*/ 1200150 h 1321593"/>
                <a:gd name="connsiteX7" fmla="*/ 283369 w 1978819"/>
                <a:gd name="connsiteY7" fmla="*/ 1266825 h 1321593"/>
                <a:gd name="connsiteX8" fmla="*/ 183356 w 1978819"/>
                <a:gd name="connsiteY8" fmla="*/ 1293018 h 1321593"/>
                <a:gd name="connsiteX9" fmla="*/ 95250 w 1978819"/>
                <a:gd name="connsiteY9" fmla="*/ 1314450 h 1321593"/>
                <a:gd name="connsiteX10" fmla="*/ 54769 w 1978819"/>
                <a:gd name="connsiteY10" fmla="*/ 1321593 h 1321593"/>
                <a:gd name="connsiteX11" fmla="*/ 33338 w 1978819"/>
                <a:gd name="connsiteY11" fmla="*/ 1321593 h 1321593"/>
                <a:gd name="connsiteX12" fmla="*/ 9525 w 1978819"/>
                <a:gd name="connsiteY12" fmla="*/ 1319212 h 1321593"/>
                <a:gd name="connsiteX13" fmla="*/ 0 w 1978819"/>
                <a:gd name="connsiteY13" fmla="*/ 1307306 h 1321593"/>
                <a:gd name="connsiteX14" fmla="*/ 4763 w 1978819"/>
                <a:gd name="connsiteY14" fmla="*/ 1288256 h 1321593"/>
                <a:gd name="connsiteX15" fmla="*/ 14288 w 1978819"/>
                <a:gd name="connsiteY15" fmla="*/ 1278731 h 1321593"/>
                <a:gd name="connsiteX16" fmla="*/ 73819 w 1978819"/>
                <a:gd name="connsiteY16" fmla="*/ 1254918 h 1321593"/>
                <a:gd name="connsiteX17" fmla="*/ 204788 w 1978819"/>
                <a:gd name="connsiteY17" fmla="*/ 1202531 h 1321593"/>
                <a:gd name="connsiteX18" fmla="*/ 311944 w 1978819"/>
                <a:gd name="connsiteY18" fmla="*/ 1157287 h 1321593"/>
                <a:gd name="connsiteX19" fmla="*/ 445294 w 1978819"/>
                <a:gd name="connsiteY19" fmla="*/ 1095375 h 1321593"/>
                <a:gd name="connsiteX20" fmla="*/ 595313 w 1978819"/>
                <a:gd name="connsiteY20" fmla="*/ 1016793 h 1321593"/>
                <a:gd name="connsiteX21" fmla="*/ 747713 w 1978819"/>
                <a:gd name="connsiteY21" fmla="*/ 931068 h 1321593"/>
                <a:gd name="connsiteX22" fmla="*/ 933450 w 1978819"/>
                <a:gd name="connsiteY22" fmla="*/ 807243 h 1321593"/>
                <a:gd name="connsiteX23" fmla="*/ 1042988 w 1978819"/>
                <a:gd name="connsiteY23" fmla="*/ 728662 h 1321593"/>
                <a:gd name="connsiteX24" fmla="*/ 1088231 w 1978819"/>
                <a:gd name="connsiteY24" fmla="*/ 681037 h 1321593"/>
                <a:gd name="connsiteX25" fmla="*/ 1145381 w 1978819"/>
                <a:gd name="connsiteY25" fmla="*/ 626268 h 1321593"/>
                <a:gd name="connsiteX26" fmla="*/ 1314450 w 1978819"/>
                <a:gd name="connsiteY26" fmla="*/ 476250 h 1321593"/>
                <a:gd name="connsiteX27" fmla="*/ 1404938 w 1978819"/>
                <a:gd name="connsiteY27" fmla="*/ 385762 h 1321593"/>
                <a:gd name="connsiteX28" fmla="*/ 1500188 w 1978819"/>
                <a:gd name="connsiteY28" fmla="*/ 283368 h 1321593"/>
                <a:gd name="connsiteX29" fmla="*/ 1564481 w 1978819"/>
                <a:gd name="connsiteY29" fmla="*/ 209550 h 1321593"/>
                <a:gd name="connsiteX30" fmla="*/ 1607344 w 1978819"/>
                <a:gd name="connsiteY30" fmla="*/ 150018 h 1321593"/>
                <a:gd name="connsiteX31" fmla="*/ 1626394 w 1978819"/>
                <a:gd name="connsiteY31" fmla="*/ 114300 h 1321593"/>
                <a:gd name="connsiteX32" fmla="*/ 1633538 w 1978819"/>
                <a:gd name="connsiteY32" fmla="*/ 88106 h 1321593"/>
                <a:gd name="connsiteX33" fmla="*/ 1631156 w 1978819"/>
                <a:gd name="connsiteY33" fmla="*/ 69056 h 1321593"/>
                <a:gd name="connsiteX34" fmla="*/ 1540669 w 1978819"/>
                <a:gd name="connsiteY34" fmla="*/ 0 h 1321593"/>
                <a:gd name="connsiteX35" fmla="*/ 1978819 w 1978819"/>
                <a:gd name="connsiteY35" fmla="*/ 76200 h 1321593"/>
                <a:gd name="connsiteX36" fmla="*/ 1964531 w 1978819"/>
                <a:gd name="connsiteY36" fmla="*/ 130968 h 1321593"/>
                <a:gd name="connsiteX37" fmla="*/ 1862138 w 1978819"/>
                <a:gd name="connsiteY37" fmla="*/ 235743 h 1321593"/>
                <a:gd name="connsiteX38" fmla="*/ 1593056 w 1978819"/>
                <a:gd name="connsiteY38" fmla="*/ 490537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8819" h="1321593">
                  <a:moveTo>
                    <a:pt x="1593056" y="490537"/>
                  </a:moveTo>
                  <a:lnTo>
                    <a:pt x="1288256" y="757237"/>
                  </a:lnTo>
                  <a:lnTo>
                    <a:pt x="1197769" y="819150"/>
                  </a:lnTo>
                  <a:lnTo>
                    <a:pt x="988219" y="952500"/>
                  </a:lnTo>
                  <a:lnTo>
                    <a:pt x="804863" y="1054893"/>
                  </a:lnTo>
                  <a:lnTo>
                    <a:pt x="640556" y="1133475"/>
                  </a:lnTo>
                  <a:lnTo>
                    <a:pt x="478631" y="1200150"/>
                  </a:lnTo>
                  <a:lnTo>
                    <a:pt x="283369" y="1266825"/>
                  </a:lnTo>
                  <a:lnTo>
                    <a:pt x="183356" y="1293018"/>
                  </a:lnTo>
                  <a:lnTo>
                    <a:pt x="95250" y="1314450"/>
                  </a:lnTo>
                  <a:lnTo>
                    <a:pt x="54769" y="1321593"/>
                  </a:lnTo>
                  <a:lnTo>
                    <a:pt x="33338" y="1321593"/>
                  </a:lnTo>
                  <a:lnTo>
                    <a:pt x="9525" y="1319212"/>
                  </a:lnTo>
                  <a:lnTo>
                    <a:pt x="0" y="1307306"/>
                  </a:lnTo>
                  <a:lnTo>
                    <a:pt x="4763" y="1288256"/>
                  </a:lnTo>
                  <a:lnTo>
                    <a:pt x="14288" y="1278731"/>
                  </a:lnTo>
                  <a:lnTo>
                    <a:pt x="73819" y="1254918"/>
                  </a:lnTo>
                  <a:lnTo>
                    <a:pt x="204788" y="1202531"/>
                  </a:lnTo>
                  <a:lnTo>
                    <a:pt x="311944" y="1157287"/>
                  </a:lnTo>
                  <a:lnTo>
                    <a:pt x="445294" y="1095375"/>
                  </a:lnTo>
                  <a:lnTo>
                    <a:pt x="595313" y="1016793"/>
                  </a:lnTo>
                  <a:lnTo>
                    <a:pt x="747713" y="931068"/>
                  </a:lnTo>
                  <a:lnTo>
                    <a:pt x="933450" y="807243"/>
                  </a:lnTo>
                  <a:lnTo>
                    <a:pt x="1042988" y="728662"/>
                  </a:lnTo>
                  <a:lnTo>
                    <a:pt x="1088231" y="681037"/>
                  </a:lnTo>
                  <a:lnTo>
                    <a:pt x="1145381" y="626268"/>
                  </a:lnTo>
                  <a:lnTo>
                    <a:pt x="1314450" y="476250"/>
                  </a:lnTo>
                  <a:lnTo>
                    <a:pt x="1404938" y="385762"/>
                  </a:lnTo>
                  <a:lnTo>
                    <a:pt x="1500188" y="283368"/>
                  </a:lnTo>
                  <a:lnTo>
                    <a:pt x="1564481" y="209550"/>
                  </a:lnTo>
                  <a:lnTo>
                    <a:pt x="1607344" y="150018"/>
                  </a:lnTo>
                  <a:lnTo>
                    <a:pt x="1626394" y="114300"/>
                  </a:lnTo>
                  <a:lnTo>
                    <a:pt x="1633538" y="88106"/>
                  </a:lnTo>
                  <a:lnTo>
                    <a:pt x="1631156" y="69056"/>
                  </a:lnTo>
                  <a:lnTo>
                    <a:pt x="1540669" y="0"/>
                  </a:lnTo>
                  <a:lnTo>
                    <a:pt x="1978819" y="76200"/>
                  </a:lnTo>
                  <a:lnTo>
                    <a:pt x="1964531" y="130968"/>
                  </a:lnTo>
                  <a:lnTo>
                    <a:pt x="1862138" y="235743"/>
                  </a:lnTo>
                  <a:lnTo>
                    <a:pt x="159305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31">
              <a:extLst>
                <a:ext uri="{FF2B5EF4-FFF2-40B4-BE49-F238E27FC236}">
                  <a16:creationId xmlns:a16="http://schemas.microsoft.com/office/drawing/2014/main" id="{77428C79-AD5A-46EC-AA65-D097AB08C0EA}"/>
                </a:ext>
              </a:extLst>
            </p:cNvPr>
            <p:cNvSpPr/>
            <p:nvPr/>
          </p:nvSpPr>
          <p:spPr>
            <a:xfrm>
              <a:off x="5989639" y="5037138"/>
              <a:ext cx="2498725" cy="1058862"/>
            </a:xfrm>
            <a:custGeom>
              <a:avLst/>
              <a:gdLst>
                <a:gd name="connsiteX0" fmla="*/ 1288256 w 2500312"/>
                <a:gd name="connsiteY0" fmla="*/ 752475 h 1059656"/>
                <a:gd name="connsiteX1" fmla="*/ 1064419 w 2500312"/>
                <a:gd name="connsiteY1" fmla="*/ 588169 h 1059656"/>
                <a:gd name="connsiteX2" fmla="*/ 871537 w 2500312"/>
                <a:gd name="connsiteY2" fmla="*/ 452437 h 1059656"/>
                <a:gd name="connsiteX3" fmla="*/ 754856 w 2500312"/>
                <a:gd name="connsiteY3" fmla="*/ 376237 h 1059656"/>
                <a:gd name="connsiteX4" fmla="*/ 619125 w 2500312"/>
                <a:gd name="connsiteY4" fmla="*/ 300037 h 1059656"/>
                <a:gd name="connsiteX5" fmla="*/ 538162 w 2500312"/>
                <a:gd name="connsiteY5" fmla="*/ 245269 h 1059656"/>
                <a:gd name="connsiteX6" fmla="*/ 469106 w 2500312"/>
                <a:gd name="connsiteY6" fmla="*/ 204787 h 1059656"/>
                <a:gd name="connsiteX7" fmla="*/ 400050 w 2500312"/>
                <a:gd name="connsiteY7" fmla="*/ 171450 h 1059656"/>
                <a:gd name="connsiteX8" fmla="*/ 328612 w 2500312"/>
                <a:gd name="connsiteY8" fmla="*/ 142875 h 1059656"/>
                <a:gd name="connsiteX9" fmla="*/ 242887 w 2500312"/>
                <a:gd name="connsiteY9" fmla="*/ 116681 h 1059656"/>
                <a:gd name="connsiteX10" fmla="*/ 176212 w 2500312"/>
                <a:gd name="connsiteY10" fmla="*/ 100012 h 1059656"/>
                <a:gd name="connsiteX11" fmla="*/ 90487 w 2500312"/>
                <a:gd name="connsiteY11" fmla="*/ 90487 h 1059656"/>
                <a:gd name="connsiteX12" fmla="*/ 52387 w 2500312"/>
                <a:gd name="connsiteY12" fmla="*/ 92869 h 1059656"/>
                <a:gd name="connsiteX13" fmla="*/ 16669 w 2500312"/>
                <a:gd name="connsiteY13" fmla="*/ 88106 h 1059656"/>
                <a:gd name="connsiteX14" fmla="*/ 4762 w 2500312"/>
                <a:gd name="connsiteY14" fmla="*/ 78581 h 1059656"/>
                <a:gd name="connsiteX15" fmla="*/ 0 w 2500312"/>
                <a:gd name="connsiteY15" fmla="*/ 50006 h 1059656"/>
                <a:gd name="connsiteX16" fmla="*/ 4762 w 2500312"/>
                <a:gd name="connsiteY16" fmla="*/ 30956 h 1059656"/>
                <a:gd name="connsiteX17" fmla="*/ 16669 w 2500312"/>
                <a:gd name="connsiteY17" fmla="*/ 14287 h 1059656"/>
                <a:gd name="connsiteX18" fmla="*/ 45244 w 2500312"/>
                <a:gd name="connsiteY18" fmla="*/ 4762 h 1059656"/>
                <a:gd name="connsiteX19" fmla="*/ 107156 w 2500312"/>
                <a:gd name="connsiteY19" fmla="*/ 0 h 1059656"/>
                <a:gd name="connsiteX20" fmla="*/ 188119 w 2500312"/>
                <a:gd name="connsiteY20" fmla="*/ 0 h 1059656"/>
                <a:gd name="connsiteX21" fmla="*/ 238125 w 2500312"/>
                <a:gd name="connsiteY21" fmla="*/ 14287 h 1059656"/>
                <a:gd name="connsiteX22" fmla="*/ 488156 w 2500312"/>
                <a:gd name="connsiteY22" fmla="*/ 111919 h 1059656"/>
                <a:gd name="connsiteX23" fmla="*/ 716756 w 2500312"/>
                <a:gd name="connsiteY23" fmla="*/ 207169 h 1059656"/>
                <a:gd name="connsiteX24" fmla="*/ 881062 w 2500312"/>
                <a:gd name="connsiteY24" fmla="*/ 278606 h 1059656"/>
                <a:gd name="connsiteX25" fmla="*/ 1095375 w 2500312"/>
                <a:gd name="connsiteY25" fmla="*/ 388144 h 1059656"/>
                <a:gd name="connsiteX26" fmla="*/ 1326356 w 2500312"/>
                <a:gd name="connsiteY26" fmla="*/ 504825 h 1059656"/>
                <a:gd name="connsiteX27" fmla="*/ 1559719 w 2500312"/>
                <a:gd name="connsiteY27" fmla="*/ 611981 h 1059656"/>
                <a:gd name="connsiteX28" fmla="*/ 1814512 w 2500312"/>
                <a:gd name="connsiteY28" fmla="*/ 723900 h 1059656"/>
                <a:gd name="connsiteX29" fmla="*/ 2028825 w 2500312"/>
                <a:gd name="connsiteY29" fmla="*/ 809625 h 1059656"/>
                <a:gd name="connsiteX30" fmla="*/ 2252662 w 2500312"/>
                <a:gd name="connsiteY30" fmla="*/ 892969 h 1059656"/>
                <a:gd name="connsiteX31" fmla="*/ 2457450 w 2500312"/>
                <a:gd name="connsiteY31" fmla="*/ 957262 h 1059656"/>
                <a:gd name="connsiteX32" fmla="*/ 2481262 w 2500312"/>
                <a:gd name="connsiteY32" fmla="*/ 971550 h 1059656"/>
                <a:gd name="connsiteX33" fmla="*/ 2495550 w 2500312"/>
                <a:gd name="connsiteY33" fmla="*/ 983456 h 1059656"/>
                <a:gd name="connsiteX34" fmla="*/ 2500312 w 2500312"/>
                <a:gd name="connsiteY34" fmla="*/ 1000125 h 1059656"/>
                <a:gd name="connsiteX35" fmla="*/ 2490787 w 2500312"/>
                <a:gd name="connsiteY35" fmla="*/ 1014412 h 1059656"/>
                <a:gd name="connsiteX36" fmla="*/ 2474119 w 2500312"/>
                <a:gd name="connsiteY36" fmla="*/ 1023937 h 1059656"/>
                <a:gd name="connsiteX37" fmla="*/ 2436019 w 2500312"/>
                <a:gd name="connsiteY37" fmla="*/ 1028700 h 1059656"/>
                <a:gd name="connsiteX38" fmla="*/ 2250281 w 2500312"/>
                <a:gd name="connsiteY38" fmla="*/ 1045369 h 1059656"/>
                <a:gd name="connsiteX39" fmla="*/ 2055019 w 2500312"/>
                <a:gd name="connsiteY39" fmla="*/ 1057275 h 1059656"/>
                <a:gd name="connsiteX40" fmla="*/ 1795462 w 2500312"/>
                <a:gd name="connsiteY40" fmla="*/ 1059656 h 1059656"/>
                <a:gd name="connsiteX41" fmla="*/ 1666875 w 2500312"/>
                <a:gd name="connsiteY41" fmla="*/ 1052512 h 1059656"/>
                <a:gd name="connsiteX42" fmla="*/ 1640681 w 2500312"/>
                <a:gd name="connsiteY42" fmla="*/ 1035844 h 1059656"/>
                <a:gd name="connsiteX43" fmla="*/ 1483519 w 2500312"/>
                <a:gd name="connsiteY43" fmla="*/ 904875 h 1059656"/>
                <a:gd name="connsiteX44" fmla="*/ 1288256 w 2500312"/>
                <a:gd name="connsiteY44" fmla="*/ 75247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00312" h="1059656">
                  <a:moveTo>
                    <a:pt x="1288256" y="752475"/>
                  </a:moveTo>
                  <a:lnTo>
                    <a:pt x="1064419" y="588169"/>
                  </a:lnTo>
                  <a:lnTo>
                    <a:pt x="871537" y="452437"/>
                  </a:lnTo>
                  <a:lnTo>
                    <a:pt x="754856" y="376237"/>
                  </a:lnTo>
                  <a:lnTo>
                    <a:pt x="619125" y="300037"/>
                  </a:lnTo>
                  <a:lnTo>
                    <a:pt x="538162" y="245269"/>
                  </a:lnTo>
                  <a:lnTo>
                    <a:pt x="469106" y="204787"/>
                  </a:lnTo>
                  <a:lnTo>
                    <a:pt x="400050" y="171450"/>
                  </a:lnTo>
                  <a:lnTo>
                    <a:pt x="328612" y="142875"/>
                  </a:lnTo>
                  <a:lnTo>
                    <a:pt x="242887" y="116681"/>
                  </a:lnTo>
                  <a:lnTo>
                    <a:pt x="176212" y="100012"/>
                  </a:lnTo>
                  <a:lnTo>
                    <a:pt x="90487" y="90487"/>
                  </a:lnTo>
                  <a:lnTo>
                    <a:pt x="52387" y="92869"/>
                  </a:lnTo>
                  <a:lnTo>
                    <a:pt x="16669" y="88106"/>
                  </a:lnTo>
                  <a:lnTo>
                    <a:pt x="4762" y="78581"/>
                  </a:lnTo>
                  <a:lnTo>
                    <a:pt x="0" y="50006"/>
                  </a:lnTo>
                  <a:lnTo>
                    <a:pt x="4762" y="30956"/>
                  </a:lnTo>
                  <a:lnTo>
                    <a:pt x="16669" y="14287"/>
                  </a:lnTo>
                  <a:lnTo>
                    <a:pt x="45244" y="4762"/>
                  </a:lnTo>
                  <a:lnTo>
                    <a:pt x="107156" y="0"/>
                  </a:lnTo>
                  <a:lnTo>
                    <a:pt x="188119" y="0"/>
                  </a:lnTo>
                  <a:lnTo>
                    <a:pt x="238125" y="14287"/>
                  </a:lnTo>
                  <a:lnTo>
                    <a:pt x="488156" y="111919"/>
                  </a:lnTo>
                  <a:lnTo>
                    <a:pt x="716756" y="207169"/>
                  </a:lnTo>
                  <a:lnTo>
                    <a:pt x="881062" y="278606"/>
                  </a:lnTo>
                  <a:lnTo>
                    <a:pt x="1095375" y="388144"/>
                  </a:lnTo>
                  <a:lnTo>
                    <a:pt x="1326356" y="504825"/>
                  </a:lnTo>
                  <a:lnTo>
                    <a:pt x="1559719" y="611981"/>
                  </a:lnTo>
                  <a:lnTo>
                    <a:pt x="1814512" y="723900"/>
                  </a:lnTo>
                  <a:lnTo>
                    <a:pt x="2028825" y="809625"/>
                  </a:lnTo>
                  <a:lnTo>
                    <a:pt x="2252662" y="892969"/>
                  </a:lnTo>
                  <a:lnTo>
                    <a:pt x="2457450" y="957262"/>
                  </a:lnTo>
                  <a:lnTo>
                    <a:pt x="2481262" y="971550"/>
                  </a:lnTo>
                  <a:lnTo>
                    <a:pt x="2495550" y="983456"/>
                  </a:lnTo>
                  <a:lnTo>
                    <a:pt x="2500312" y="1000125"/>
                  </a:lnTo>
                  <a:lnTo>
                    <a:pt x="2490787" y="1014412"/>
                  </a:lnTo>
                  <a:lnTo>
                    <a:pt x="2474119" y="1023937"/>
                  </a:lnTo>
                  <a:lnTo>
                    <a:pt x="2436019" y="1028700"/>
                  </a:lnTo>
                  <a:lnTo>
                    <a:pt x="2250281" y="1045369"/>
                  </a:lnTo>
                  <a:lnTo>
                    <a:pt x="2055019" y="1057275"/>
                  </a:lnTo>
                  <a:lnTo>
                    <a:pt x="1795462" y="1059656"/>
                  </a:lnTo>
                  <a:lnTo>
                    <a:pt x="1666875" y="1052512"/>
                  </a:lnTo>
                  <a:lnTo>
                    <a:pt x="1640681" y="1035844"/>
                  </a:lnTo>
                  <a:lnTo>
                    <a:pt x="1483519" y="904875"/>
                  </a:lnTo>
                  <a:lnTo>
                    <a:pt x="1288256" y="752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5871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7D134A-12A0-4EE6-8BED-52B78029007A}"/>
              </a:ext>
            </a:extLst>
          </p:cNvPr>
          <p:cNvGrpSpPr/>
          <p:nvPr/>
        </p:nvGrpSpPr>
        <p:grpSpPr>
          <a:xfrm>
            <a:off x="3745706" y="1436687"/>
            <a:ext cx="4700588" cy="4659313"/>
            <a:chOff x="3787776" y="1436687"/>
            <a:chExt cx="4700588" cy="465931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358D1E7-B9CF-4F21-880C-C8901AB673C2}"/>
                </a:ext>
              </a:extLst>
            </p:cNvPr>
            <p:cNvSpPr/>
            <p:nvPr/>
          </p:nvSpPr>
          <p:spPr>
            <a:xfrm>
              <a:off x="4186238" y="1720849"/>
              <a:ext cx="1003300" cy="422275"/>
            </a:xfrm>
            <a:custGeom>
              <a:avLst/>
              <a:gdLst>
                <a:gd name="connsiteX0" fmla="*/ 514350 w 1004887"/>
                <a:gd name="connsiteY0" fmla="*/ 352425 h 423862"/>
                <a:gd name="connsiteX1" fmla="*/ 340519 w 1004887"/>
                <a:gd name="connsiteY1" fmla="*/ 269081 h 423862"/>
                <a:gd name="connsiteX2" fmla="*/ 190500 w 1004887"/>
                <a:gd name="connsiteY2" fmla="*/ 180975 h 423862"/>
                <a:gd name="connsiteX3" fmla="*/ 45244 w 1004887"/>
                <a:gd name="connsiteY3" fmla="*/ 85725 h 423862"/>
                <a:gd name="connsiteX4" fmla="*/ 19050 w 1004887"/>
                <a:gd name="connsiteY4" fmla="*/ 69056 h 423862"/>
                <a:gd name="connsiteX5" fmla="*/ 7144 w 1004887"/>
                <a:gd name="connsiteY5" fmla="*/ 54769 h 423862"/>
                <a:gd name="connsiteX6" fmla="*/ 0 w 1004887"/>
                <a:gd name="connsiteY6" fmla="*/ 28575 h 423862"/>
                <a:gd name="connsiteX7" fmla="*/ 2381 w 1004887"/>
                <a:gd name="connsiteY7" fmla="*/ 7144 h 423862"/>
                <a:gd name="connsiteX8" fmla="*/ 11906 w 1004887"/>
                <a:gd name="connsiteY8" fmla="*/ 0 h 423862"/>
                <a:gd name="connsiteX9" fmla="*/ 26194 w 1004887"/>
                <a:gd name="connsiteY9" fmla="*/ 0 h 423862"/>
                <a:gd name="connsiteX10" fmla="*/ 71437 w 1004887"/>
                <a:gd name="connsiteY10" fmla="*/ 16669 h 423862"/>
                <a:gd name="connsiteX11" fmla="*/ 188119 w 1004887"/>
                <a:gd name="connsiteY11" fmla="*/ 54769 h 423862"/>
                <a:gd name="connsiteX12" fmla="*/ 321469 w 1004887"/>
                <a:gd name="connsiteY12" fmla="*/ 92869 h 423862"/>
                <a:gd name="connsiteX13" fmla="*/ 431006 w 1004887"/>
                <a:gd name="connsiteY13" fmla="*/ 119062 h 423862"/>
                <a:gd name="connsiteX14" fmla="*/ 531019 w 1004887"/>
                <a:gd name="connsiteY14" fmla="*/ 140494 h 423862"/>
                <a:gd name="connsiteX15" fmla="*/ 642937 w 1004887"/>
                <a:gd name="connsiteY15" fmla="*/ 157162 h 423862"/>
                <a:gd name="connsiteX16" fmla="*/ 759619 w 1004887"/>
                <a:gd name="connsiteY16" fmla="*/ 169069 h 423862"/>
                <a:gd name="connsiteX17" fmla="*/ 859631 w 1004887"/>
                <a:gd name="connsiteY17" fmla="*/ 169069 h 423862"/>
                <a:gd name="connsiteX18" fmla="*/ 897731 w 1004887"/>
                <a:gd name="connsiteY18" fmla="*/ 173831 h 423862"/>
                <a:gd name="connsiteX19" fmla="*/ 919162 w 1004887"/>
                <a:gd name="connsiteY19" fmla="*/ 178594 h 423862"/>
                <a:gd name="connsiteX20" fmla="*/ 942975 w 1004887"/>
                <a:gd name="connsiteY20" fmla="*/ 188119 h 423862"/>
                <a:gd name="connsiteX21" fmla="*/ 971550 w 1004887"/>
                <a:gd name="connsiteY21" fmla="*/ 209550 h 423862"/>
                <a:gd name="connsiteX22" fmla="*/ 992981 w 1004887"/>
                <a:gd name="connsiteY22" fmla="*/ 228600 h 423862"/>
                <a:gd name="connsiteX23" fmla="*/ 1000125 w 1004887"/>
                <a:gd name="connsiteY23" fmla="*/ 242887 h 423862"/>
                <a:gd name="connsiteX24" fmla="*/ 1004887 w 1004887"/>
                <a:gd name="connsiteY24" fmla="*/ 280987 h 423862"/>
                <a:gd name="connsiteX25" fmla="*/ 1002506 w 1004887"/>
                <a:gd name="connsiteY25" fmla="*/ 314325 h 423862"/>
                <a:gd name="connsiteX26" fmla="*/ 995362 w 1004887"/>
                <a:gd name="connsiteY26" fmla="*/ 345281 h 423862"/>
                <a:gd name="connsiteX27" fmla="*/ 981075 w 1004887"/>
                <a:gd name="connsiteY27" fmla="*/ 369094 h 423862"/>
                <a:gd name="connsiteX28" fmla="*/ 962025 w 1004887"/>
                <a:gd name="connsiteY28" fmla="*/ 385762 h 423862"/>
                <a:gd name="connsiteX29" fmla="*/ 935831 w 1004887"/>
                <a:gd name="connsiteY29" fmla="*/ 402431 h 423862"/>
                <a:gd name="connsiteX30" fmla="*/ 890587 w 1004887"/>
                <a:gd name="connsiteY30" fmla="*/ 416719 h 423862"/>
                <a:gd name="connsiteX31" fmla="*/ 840581 w 1004887"/>
                <a:gd name="connsiteY31" fmla="*/ 423862 h 423862"/>
                <a:gd name="connsiteX32" fmla="*/ 776287 w 1004887"/>
                <a:gd name="connsiteY32" fmla="*/ 423862 h 423862"/>
                <a:gd name="connsiteX33" fmla="*/ 714375 w 1004887"/>
                <a:gd name="connsiteY33" fmla="*/ 416719 h 423862"/>
                <a:gd name="connsiteX34" fmla="*/ 664369 w 1004887"/>
                <a:gd name="connsiteY34" fmla="*/ 407194 h 423862"/>
                <a:gd name="connsiteX35" fmla="*/ 514350 w 1004887"/>
                <a:gd name="connsiteY35" fmla="*/ 35242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423862">
                  <a:moveTo>
                    <a:pt x="514350" y="352425"/>
                  </a:moveTo>
                  <a:lnTo>
                    <a:pt x="340519" y="269081"/>
                  </a:lnTo>
                  <a:lnTo>
                    <a:pt x="190500" y="180975"/>
                  </a:lnTo>
                  <a:lnTo>
                    <a:pt x="45244" y="85725"/>
                  </a:lnTo>
                  <a:lnTo>
                    <a:pt x="19050" y="69056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71437" y="16669"/>
                  </a:lnTo>
                  <a:lnTo>
                    <a:pt x="188119" y="54769"/>
                  </a:lnTo>
                  <a:lnTo>
                    <a:pt x="321469" y="92869"/>
                  </a:lnTo>
                  <a:lnTo>
                    <a:pt x="431006" y="119062"/>
                  </a:lnTo>
                  <a:lnTo>
                    <a:pt x="531019" y="140494"/>
                  </a:lnTo>
                  <a:lnTo>
                    <a:pt x="642937" y="157162"/>
                  </a:lnTo>
                  <a:lnTo>
                    <a:pt x="759619" y="169069"/>
                  </a:lnTo>
                  <a:lnTo>
                    <a:pt x="859631" y="169069"/>
                  </a:lnTo>
                  <a:lnTo>
                    <a:pt x="897731" y="173831"/>
                  </a:lnTo>
                  <a:lnTo>
                    <a:pt x="919162" y="178594"/>
                  </a:lnTo>
                  <a:lnTo>
                    <a:pt x="942975" y="188119"/>
                  </a:lnTo>
                  <a:lnTo>
                    <a:pt x="971550" y="209550"/>
                  </a:lnTo>
                  <a:lnTo>
                    <a:pt x="992981" y="228600"/>
                  </a:lnTo>
                  <a:lnTo>
                    <a:pt x="1000125" y="242887"/>
                  </a:lnTo>
                  <a:lnTo>
                    <a:pt x="1004887" y="280987"/>
                  </a:lnTo>
                  <a:lnTo>
                    <a:pt x="1002506" y="314325"/>
                  </a:lnTo>
                  <a:lnTo>
                    <a:pt x="995362" y="345281"/>
                  </a:lnTo>
                  <a:lnTo>
                    <a:pt x="981075" y="369094"/>
                  </a:lnTo>
                  <a:lnTo>
                    <a:pt x="962025" y="385762"/>
                  </a:lnTo>
                  <a:lnTo>
                    <a:pt x="935831" y="402431"/>
                  </a:lnTo>
                  <a:lnTo>
                    <a:pt x="890587" y="416719"/>
                  </a:lnTo>
                  <a:lnTo>
                    <a:pt x="840581" y="423862"/>
                  </a:lnTo>
                  <a:lnTo>
                    <a:pt x="776287" y="423862"/>
                  </a:lnTo>
                  <a:lnTo>
                    <a:pt x="714375" y="416719"/>
                  </a:lnTo>
                  <a:lnTo>
                    <a:pt x="664369" y="407194"/>
                  </a:lnTo>
                  <a:lnTo>
                    <a:pt x="5143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D99DF54-440D-4757-BB05-DB676E1C8421}"/>
                </a:ext>
              </a:extLst>
            </p:cNvPr>
            <p:cNvSpPr/>
            <p:nvPr/>
          </p:nvSpPr>
          <p:spPr>
            <a:xfrm>
              <a:off x="3787776" y="2470149"/>
              <a:ext cx="1776413" cy="466725"/>
            </a:xfrm>
            <a:custGeom>
              <a:avLst/>
              <a:gdLst>
                <a:gd name="connsiteX0" fmla="*/ 1223963 w 1776413"/>
                <a:gd name="connsiteY0" fmla="*/ 280987 h 466725"/>
                <a:gd name="connsiteX1" fmla="*/ 892969 w 1776413"/>
                <a:gd name="connsiteY1" fmla="*/ 335756 h 466725"/>
                <a:gd name="connsiteX2" fmla="*/ 661988 w 1776413"/>
                <a:gd name="connsiteY2" fmla="*/ 381000 h 466725"/>
                <a:gd name="connsiteX3" fmla="*/ 550069 w 1776413"/>
                <a:gd name="connsiteY3" fmla="*/ 407193 h 466725"/>
                <a:gd name="connsiteX4" fmla="*/ 483394 w 1776413"/>
                <a:gd name="connsiteY4" fmla="*/ 431006 h 466725"/>
                <a:gd name="connsiteX5" fmla="*/ 392906 w 1776413"/>
                <a:gd name="connsiteY5" fmla="*/ 466725 h 466725"/>
                <a:gd name="connsiteX6" fmla="*/ 376238 w 1776413"/>
                <a:gd name="connsiteY6" fmla="*/ 464343 h 466725"/>
                <a:gd name="connsiteX7" fmla="*/ 333375 w 1776413"/>
                <a:gd name="connsiteY7" fmla="*/ 440531 h 466725"/>
                <a:gd name="connsiteX8" fmla="*/ 254794 w 1776413"/>
                <a:gd name="connsiteY8" fmla="*/ 395287 h 466725"/>
                <a:gd name="connsiteX9" fmla="*/ 190500 w 1776413"/>
                <a:gd name="connsiteY9" fmla="*/ 350043 h 466725"/>
                <a:gd name="connsiteX10" fmla="*/ 145256 w 1776413"/>
                <a:gd name="connsiteY10" fmla="*/ 314325 h 466725"/>
                <a:gd name="connsiteX11" fmla="*/ 95250 w 1776413"/>
                <a:gd name="connsiteY11" fmla="*/ 269081 h 466725"/>
                <a:gd name="connsiteX12" fmla="*/ 59531 w 1776413"/>
                <a:gd name="connsiteY12" fmla="*/ 228600 h 466725"/>
                <a:gd name="connsiteX13" fmla="*/ 30956 w 1776413"/>
                <a:gd name="connsiteY13" fmla="*/ 195262 h 466725"/>
                <a:gd name="connsiteX14" fmla="*/ 14288 w 1776413"/>
                <a:gd name="connsiteY14" fmla="*/ 171450 h 466725"/>
                <a:gd name="connsiteX15" fmla="*/ 4763 w 1776413"/>
                <a:gd name="connsiteY15" fmla="*/ 142875 h 466725"/>
                <a:gd name="connsiteX16" fmla="*/ 0 w 1776413"/>
                <a:gd name="connsiteY16" fmla="*/ 121443 h 466725"/>
                <a:gd name="connsiteX17" fmla="*/ 0 w 1776413"/>
                <a:gd name="connsiteY17" fmla="*/ 109537 h 466725"/>
                <a:gd name="connsiteX18" fmla="*/ 4763 w 1776413"/>
                <a:gd name="connsiteY18" fmla="*/ 100012 h 466725"/>
                <a:gd name="connsiteX19" fmla="*/ 21431 w 1776413"/>
                <a:gd name="connsiteY19" fmla="*/ 95250 h 466725"/>
                <a:gd name="connsiteX20" fmla="*/ 47625 w 1776413"/>
                <a:gd name="connsiteY20" fmla="*/ 104775 h 466725"/>
                <a:gd name="connsiteX21" fmla="*/ 90488 w 1776413"/>
                <a:gd name="connsiteY21" fmla="*/ 135731 h 466725"/>
                <a:gd name="connsiteX22" fmla="*/ 116681 w 1776413"/>
                <a:gd name="connsiteY22" fmla="*/ 150018 h 466725"/>
                <a:gd name="connsiteX23" fmla="*/ 152400 w 1776413"/>
                <a:gd name="connsiteY23" fmla="*/ 169068 h 466725"/>
                <a:gd name="connsiteX24" fmla="*/ 190500 w 1776413"/>
                <a:gd name="connsiteY24" fmla="*/ 188118 h 466725"/>
                <a:gd name="connsiteX25" fmla="*/ 245269 w 1776413"/>
                <a:gd name="connsiteY25" fmla="*/ 204787 h 466725"/>
                <a:gd name="connsiteX26" fmla="*/ 300038 w 1776413"/>
                <a:gd name="connsiteY26" fmla="*/ 216693 h 466725"/>
                <a:gd name="connsiteX27" fmla="*/ 347663 w 1776413"/>
                <a:gd name="connsiteY27" fmla="*/ 221456 h 466725"/>
                <a:gd name="connsiteX28" fmla="*/ 395288 w 1776413"/>
                <a:gd name="connsiteY28" fmla="*/ 226218 h 466725"/>
                <a:gd name="connsiteX29" fmla="*/ 452438 w 1776413"/>
                <a:gd name="connsiteY29" fmla="*/ 221456 h 466725"/>
                <a:gd name="connsiteX30" fmla="*/ 609600 w 1776413"/>
                <a:gd name="connsiteY30" fmla="*/ 200025 h 466725"/>
                <a:gd name="connsiteX31" fmla="*/ 876300 w 1776413"/>
                <a:gd name="connsiteY31" fmla="*/ 150018 h 466725"/>
                <a:gd name="connsiteX32" fmla="*/ 1281113 w 1776413"/>
                <a:gd name="connsiteY32" fmla="*/ 69056 h 466725"/>
                <a:gd name="connsiteX33" fmla="*/ 1414463 w 1776413"/>
                <a:gd name="connsiteY33" fmla="*/ 0 h 466725"/>
                <a:gd name="connsiteX34" fmla="*/ 1438275 w 1776413"/>
                <a:gd name="connsiteY34" fmla="*/ 2381 h 466725"/>
                <a:gd name="connsiteX35" fmla="*/ 1509713 w 1776413"/>
                <a:gd name="connsiteY35" fmla="*/ 14287 h 466725"/>
                <a:gd name="connsiteX36" fmla="*/ 1571625 w 1776413"/>
                <a:gd name="connsiteY36" fmla="*/ 26193 h 466725"/>
                <a:gd name="connsiteX37" fmla="*/ 1633538 w 1776413"/>
                <a:gd name="connsiteY37" fmla="*/ 42862 h 466725"/>
                <a:gd name="connsiteX38" fmla="*/ 1678781 w 1776413"/>
                <a:gd name="connsiteY38" fmla="*/ 54768 h 466725"/>
                <a:gd name="connsiteX39" fmla="*/ 1716881 w 1776413"/>
                <a:gd name="connsiteY39" fmla="*/ 69056 h 466725"/>
                <a:gd name="connsiteX40" fmla="*/ 1747838 w 1776413"/>
                <a:gd name="connsiteY40" fmla="*/ 88106 h 466725"/>
                <a:gd name="connsiteX41" fmla="*/ 1764506 w 1776413"/>
                <a:gd name="connsiteY41" fmla="*/ 107156 h 466725"/>
                <a:gd name="connsiteX42" fmla="*/ 1774031 w 1776413"/>
                <a:gd name="connsiteY42" fmla="*/ 126206 h 466725"/>
                <a:gd name="connsiteX43" fmla="*/ 1776413 w 1776413"/>
                <a:gd name="connsiteY43" fmla="*/ 140493 h 466725"/>
                <a:gd name="connsiteX44" fmla="*/ 1769269 w 1776413"/>
                <a:gd name="connsiteY44" fmla="*/ 161925 h 466725"/>
                <a:gd name="connsiteX45" fmla="*/ 1745456 w 1776413"/>
                <a:gd name="connsiteY45" fmla="*/ 190500 h 466725"/>
                <a:gd name="connsiteX46" fmla="*/ 1707356 w 1776413"/>
                <a:gd name="connsiteY46" fmla="*/ 221456 h 466725"/>
                <a:gd name="connsiteX47" fmla="*/ 1643063 w 1776413"/>
                <a:gd name="connsiteY47" fmla="*/ 230981 h 466725"/>
                <a:gd name="connsiteX48" fmla="*/ 1471613 w 1776413"/>
                <a:gd name="connsiteY48" fmla="*/ 250031 h 466725"/>
                <a:gd name="connsiteX49" fmla="*/ 1223963 w 1776413"/>
                <a:gd name="connsiteY49" fmla="*/ 2809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76413" h="466725">
                  <a:moveTo>
                    <a:pt x="1223963" y="280987"/>
                  </a:moveTo>
                  <a:lnTo>
                    <a:pt x="892969" y="335756"/>
                  </a:lnTo>
                  <a:lnTo>
                    <a:pt x="661988" y="381000"/>
                  </a:lnTo>
                  <a:lnTo>
                    <a:pt x="550069" y="407193"/>
                  </a:lnTo>
                  <a:lnTo>
                    <a:pt x="483394" y="431006"/>
                  </a:lnTo>
                  <a:lnTo>
                    <a:pt x="392906" y="466725"/>
                  </a:lnTo>
                  <a:lnTo>
                    <a:pt x="376238" y="464343"/>
                  </a:lnTo>
                  <a:lnTo>
                    <a:pt x="333375" y="440531"/>
                  </a:lnTo>
                  <a:lnTo>
                    <a:pt x="254794" y="395287"/>
                  </a:lnTo>
                  <a:lnTo>
                    <a:pt x="190500" y="350043"/>
                  </a:lnTo>
                  <a:lnTo>
                    <a:pt x="145256" y="314325"/>
                  </a:lnTo>
                  <a:lnTo>
                    <a:pt x="95250" y="269081"/>
                  </a:lnTo>
                  <a:lnTo>
                    <a:pt x="59531" y="228600"/>
                  </a:lnTo>
                  <a:lnTo>
                    <a:pt x="30956" y="195262"/>
                  </a:lnTo>
                  <a:lnTo>
                    <a:pt x="14288" y="171450"/>
                  </a:lnTo>
                  <a:lnTo>
                    <a:pt x="4763" y="142875"/>
                  </a:lnTo>
                  <a:lnTo>
                    <a:pt x="0" y="121443"/>
                  </a:lnTo>
                  <a:lnTo>
                    <a:pt x="0" y="109537"/>
                  </a:lnTo>
                  <a:lnTo>
                    <a:pt x="4763" y="100012"/>
                  </a:lnTo>
                  <a:lnTo>
                    <a:pt x="21431" y="95250"/>
                  </a:lnTo>
                  <a:lnTo>
                    <a:pt x="47625" y="104775"/>
                  </a:lnTo>
                  <a:lnTo>
                    <a:pt x="90488" y="135731"/>
                  </a:lnTo>
                  <a:lnTo>
                    <a:pt x="116681" y="150018"/>
                  </a:lnTo>
                  <a:lnTo>
                    <a:pt x="152400" y="169068"/>
                  </a:lnTo>
                  <a:lnTo>
                    <a:pt x="190500" y="188118"/>
                  </a:lnTo>
                  <a:lnTo>
                    <a:pt x="245269" y="204787"/>
                  </a:lnTo>
                  <a:lnTo>
                    <a:pt x="300038" y="216693"/>
                  </a:lnTo>
                  <a:lnTo>
                    <a:pt x="347663" y="221456"/>
                  </a:lnTo>
                  <a:lnTo>
                    <a:pt x="395288" y="226218"/>
                  </a:lnTo>
                  <a:lnTo>
                    <a:pt x="452438" y="221456"/>
                  </a:lnTo>
                  <a:lnTo>
                    <a:pt x="609600" y="200025"/>
                  </a:lnTo>
                  <a:lnTo>
                    <a:pt x="876300" y="150018"/>
                  </a:lnTo>
                  <a:lnTo>
                    <a:pt x="1281113" y="69056"/>
                  </a:lnTo>
                  <a:lnTo>
                    <a:pt x="1414463" y="0"/>
                  </a:lnTo>
                  <a:lnTo>
                    <a:pt x="1438275" y="2381"/>
                  </a:lnTo>
                  <a:lnTo>
                    <a:pt x="1509713" y="14287"/>
                  </a:lnTo>
                  <a:lnTo>
                    <a:pt x="1571625" y="26193"/>
                  </a:lnTo>
                  <a:lnTo>
                    <a:pt x="1633538" y="42862"/>
                  </a:lnTo>
                  <a:lnTo>
                    <a:pt x="1678781" y="54768"/>
                  </a:lnTo>
                  <a:lnTo>
                    <a:pt x="1716881" y="69056"/>
                  </a:lnTo>
                  <a:lnTo>
                    <a:pt x="1747838" y="88106"/>
                  </a:lnTo>
                  <a:lnTo>
                    <a:pt x="1764506" y="107156"/>
                  </a:lnTo>
                  <a:lnTo>
                    <a:pt x="1774031" y="126206"/>
                  </a:lnTo>
                  <a:lnTo>
                    <a:pt x="1776413" y="140493"/>
                  </a:lnTo>
                  <a:lnTo>
                    <a:pt x="1769269" y="161925"/>
                  </a:lnTo>
                  <a:lnTo>
                    <a:pt x="1745456" y="190500"/>
                  </a:lnTo>
                  <a:lnTo>
                    <a:pt x="1707356" y="221456"/>
                  </a:lnTo>
                  <a:lnTo>
                    <a:pt x="1643063" y="230981"/>
                  </a:lnTo>
                  <a:lnTo>
                    <a:pt x="1471613" y="250031"/>
                  </a:lnTo>
                  <a:lnTo>
                    <a:pt x="1223963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D9FE8D4-7269-423A-A7C8-FD4CC5D6AC1E}"/>
                </a:ext>
              </a:extLst>
            </p:cNvPr>
            <p:cNvSpPr/>
            <p:nvPr/>
          </p:nvSpPr>
          <p:spPr>
            <a:xfrm>
              <a:off x="4113214" y="3275012"/>
              <a:ext cx="1069975" cy="342900"/>
            </a:xfrm>
            <a:custGeom>
              <a:avLst/>
              <a:gdLst>
                <a:gd name="connsiteX0" fmla="*/ 778669 w 1069182"/>
                <a:gd name="connsiteY0" fmla="*/ 238125 h 342900"/>
                <a:gd name="connsiteX1" fmla="*/ 340519 w 1069182"/>
                <a:gd name="connsiteY1" fmla="*/ 342900 h 342900"/>
                <a:gd name="connsiteX2" fmla="*/ 314325 w 1069182"/>
                <a:gd name="connsiteY2" fmla="*/ 338138 h 342900"/>
                <a:gd name="connsiteX3" fmla="*/ 257175 w 1069182"/>
                <a:gd name="connsiteY3" fmla="*/ 321469 h 342900"/>
                <a:gd name="connsiteX4" fmla="*/ 176213 w 1069182"/>
                <a:gd name="connsiteY4" fmla="*/ 288132 h 342900"/>
                <a:gd name="connsiteX5" fmla="*/ 92869 w 1069182"/>
                <a:gd name="connsiteY5" fmla="*/ 242888 h 342900"/>
                <a:gd name="connsiteX6" fmla="*/ 33338 w 1069182"/>
                <a:gd name="connsiteY6" fmla="*/ 202407 h 342900"/>
                <a:gd name="connsiteX7" fmla="*/ 19050 w 1069182"/>
                <a:gd name="connsiteY7" fmla="*/ 190500 h 342900"/>
                <a:gd name="connsiteX8" fmla="*/ 4763 w 1069182"/>
                <a:gd name="connsiteY8" fmla="*/ 166688 h 342900"/>
                <a:gd name="connsiteX9" fmla="*/ 0 w 1069182"/>
                <a:gd name="connsiteY9" fmla="*/ 142875 h 342900"/>
                <a:gd name="connsiteX10" fmla="*/ 2382 w 1069182"/>
                <a:gd name="connsiteY10" fmla="*/ 130969 h 342900"/>
                <a:gd name="connsiteX11" fmla="*/ 19050 w 1069182"/>
                <a:gd name="connsiteY11" fmla="*/ 121444 h 342900"/>
                <a:gd name="connsiteX12" fmla="*/ 42863 w 1069182"/>
                <a:gd name="connsiteY12" fmla="*/ 128588 h 342900"/>
                <a:gd name="connsiteX13" fmla="*/ 69057 w 1069182"/>
                <a:gd name="connsiteY13" fmla="*/ 140494 h 342900"/>
                <a:gd name="connsiteX14" fmla="*/ 109538 w 1069182"/>
                <a:gd name="connsiteY14" fmla="*/ 150019 h 342900"/>
                <a:gd name="connsiteX15" fmla="*/ 173832 w 1069182"/>
                <a:gd name="connsiteY15" fmla="*/ 157163 h 342900"/>
                <a:gd name="connsiteX16" fmla="*/ 226219 w 1069182"/>
                <a:gd name="connsiteY16" fmla="*/ 154782 h 342900"/>
                <a:gd name="connsiteX17" fmla="*/ 292894 w 1069182"/>
                <a:gd name="connsiteY17" fmla="*/ 150019 h 342900"/>
                <a:gd name="connsiteX18" fmla="*/ 366713 w 1069182"/>
                <a:gd name="connsiteY18" fmla="*/ 140494 h 342900"/>
                <a:gd name="connsiteX19" fmla="*/ 492919 w 1069182"/>
                <a:gd name="connsiteY19" fmla="*/ 114300 h 342900"/>
                <a:gd name="connsiteX20" fmla="*/ 633413 w 1069182"/>
                <a:gd name="connsiteY20" fmla="*/ 73819 h 342900"/>
                <a:gd name="connsiteX21" fmla="*/ 742950 w 1069182"/>
                <a:gd name="connsiteY21" fmla="*/ 38100 h 342900"/>
                <a:gd name="connsiteX22" fmla="*/ 814388 w 1069182"/>
                <a:gd name="connsiteY22" fmla="*/ 9525 h 342900"/>
                <a:gd name="connsiteX23" fmla="*/ 854869 w 1069182"/>
                <a:gd name="connsiteY23" fmla="*/ 0 h 342900"/>
                <a:gd name="connsiteX24" fmla="*/ 885825 w 1069182"/>
                <a:gd name="connsiteY24" fmla="*/ 0 h 342900"/>
                <a:gd name="connsiteX25" fmla="*/ 926307 w 1069182"/>
                <a:gd name="connsiteY25" fmla="*/ 4763 h 342900"/>
                <a:gd name="connsiteX26" fmla="*/ 969169 w 1069182"/>
                <a:gd name="connsiteY26" fmla="*/ 19050 h 342900"/>
                <a:gd name="connsiteX27" fmla="*/ 1007269 w 1069182"/>
                <a:gd name="connsiteY27" fmla="*/ 40482 h 342900"/>
                <a:gd name="connsiteX28" fmla="*/ 1038225 w 1069182"/>
                <a:gd name="connsiteY28" fmla="*/ 61913 h 342900"/>
                <a:gd name="connsiteX29" fmla="*/ 1054894 w 1069182"/>
                <a:gd name="connsiteY29" fmla="*/ 80963 h 342900"/>
                <a:gd name="connsiteX30" fmla="*/ 1066800 w 1069182"/>
                <a:gd name="connsiteY30" fmla="*/ 102394 h 342900"/>
                <a:gd name="connsiteX31" fmla="*/ 1069182 w 1069182"/>
                <a:gd name="connsiteY31" fmla="*/ 119063 h 342900"/>
                <a:gd name="connsiteX32" fmla="*/ 1064419 w 1069182"/>
                <a:gd name="connsiteY32" fmla="*/ 140494 h 342900"/>
                <a:gd name="connsiteX33" fmla="*/ 1052513 w 1069182"/>
                <a:gd name="connsiteY33" fmla="*/ 159544 h 342900"/>
                <a:gd name="connsiteX34" fmla="*/ 981075 w 1069182"/>
                <a:gd name="connsiteY34" fmla="*/ 185738 h 342900"/>
                <a:gd name="connsiteX35" fmla="*/ 778669 w 1069182"/>
                <a:gd name="connsiteY35" fmla="*/ 2381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9182" h="342900">
                  <a:moveTo>
                    <a:pt x="778669" y="238125"/>
                  </a:moveTo>
                  <a:lnTo>
                    <a:pt x="340519" y="342900"/>
                  </a:lnTo>
                  <a:lnTo>
                    <a:pt x="314325" y="338138"/>
                  </a:lnTo>
                  <a:lnTo>
                    <a:pt x="257175" y="321469"/>
                  </a:lnTo>
                  <a:lnTo>
                    <a:pt x="176213" y="288132"/>
                  </a:lnTo>
                  <a:lnTo>
                    <a:pt x="92869" y="242888"/>
                  </a:lnTo>
                  <a:lnTo>
                    <a:pt x="33338" y="202407"/>
                  </a:lnTo>
                  <a:lnTo>
                    <a:pt x="19050" y="190500"/>
                  </a:lnTo>
                  <a:lnTo>
                    <a:pt x="4763" y="166688"/>
                  </a:lnTo>
                  <a:lnTo>
                    <a:pt x="0" y="142875"/>
                  </a:lnTo>
                  <a:lnTo>
                    <a:pt x="2382" y="130969"/>
                  </a:lnTo>
                  <a:lnTo>
                    <a:pt x="19050" y="121444"/>
                  </a:lnTo>
                  <a:lnTo>
                    <a:pt x="42863" y="128588"/>
                  </a:lnTo>
                  <a:lnTo>
                    <a:pt x="69057" y="140494"/>
                  </a:lnTo>
                  <a:lnTo>
                    <a:pt x="109538" y="150019"/>
                  </a:lnTo>
                  <a:lnTo>
                    <a:pt x="173832" y="157163"/>
                  </a:lnTo>
                  <a:lnTo>
                    <a:pt x="226219" y="154782"/>
                  </a:lnTo>
                  <a:lnTo>
                    <a:pt x="292894" y="150019"/>
                  </a:lnTo>
                  <a:lnTo>
                    <a:pt x="366713" y="140494"/>
                  </a:lnTo>
                  <a:lnTo>
                    <a:pt x="492919" y="114300"/>
                  </a:lnTo>
                  <a:lnTo>
                    <a:pt x="633413" y="73819"/>
                  </a:lnTo>
                  <a:lnTo>
                    <a:pt x="742950" y="38100"/>
                  </a:lnTo>
                  <a:lnTo>
                    <a:pt x="814388" y="9525"/>
                  </a:lnTo>
                  <a:lnTo>
                    <a:pt x="854869" y="0"/>
                  </a:lnTo>
                  <a:lnTo>
                    <a:pt x="885825" y="0"/>
                  </a:lnTo>
                  <a:lnTo>
                    <a:pt x="926307" y="4763"/>
                  </a:lnTo>
                  <a:lnTo>
                    <a:pt x="969169" y="19050"/>
                  </a:lnTo>
                  <a:lnTo>
                    <a:pt x="1007269" y="40482"/>
                  </a:lnTo>
                  <a:lnTo>
                    <a:pt x="1038225" y="61913"/>
                  </a:lnTo>
                  <a:lnTo>
                    <a:pt x="1054894" y="80963"/>
                  </a:lnTo>
                  <a:lnTo>
                    <a:pt x="1066800" y="102394"/>
                  </a:lnTo>
                  <a:lnTo>
                    <a:pt x="1069182" y="119063"/>
                  </a:lnTo>
                  <a:lnTo>
                    <a:pt x="1064419" y="140494"/>
                  </a:lnTo>
                  <a:lnTo>
                    <a:pt x="1052513" y="159544"/>
                  </a:lnTo>
                  <a:lnTo>
                    <a:pt x="981075" y="185738"/>
                  </a:lnTo>
                  <a:lnTo>
                    <a:pt x="778669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04951C78-1D98-4E75-8F3A-2ED18DA3DC67}"/>
                </a:ext>
              </a:extLst>
            </p:cNvPr>
            <p:cNvSpPr/>
            <p:nvPr/>
          </p:nvSpPr>
          <p:spPr>
            <a:xfrm>
              <a:off x="4094163" y="3922713"/>
              <a:ext cx="1141412" cy="320675"/>
            </a:xfrm>
            <a:custGeom>
              <a:avLst/>
              <a:gdLst>
                <a:gd name="connsiteX0" fmla="*/ 807244 w 1140619"/>
                <a:gd name="connsiteY0" fmla="*/ 221457 h 319088"/>
                <a:gd name="connsiteX1" fmla="*/ 333375 w 1140619"/>
                <a:gd name="connsiteY1" fmla="*/ 319088 h 319088"/>
                <a:gd name="connsiteX2" fmla="*/ 316707 w 1140619"/>
                <a:gd name="connsiteY2" fmla="*/ 314325 h 319088"/>
                <a:gd name="connsiteX3" fmla="*/ 233363 w 1140619"/>
                <a:gd name="connsiteY3" fmla="*/ 283369 h 319088"/>
                <a:gd name="connsiteX4" fmla="*/ 140494 w 1140619"/>
                <a:gd name="connsiteY4" fmla="*/ 238125 h 319088"/>
                <a:gd name="connsiteX5" fmla="*/ 66675 w 1140619"/>
                <a:gd name="connsiteY5" fmla="*/ 200025 h 319088"/>
                <a:gd name="connsiteX6" fmla="*/ 19050 w 1140619"/>
                <a:gd name="connsiteY6" fmla="*/ 171450 h 319088"/>
                <a:gd name="connsiteX7" fmla="*/ 9525 w 1140619"/>
                <a:gd name="connsiteY7" fmla="*/ 161925 h 319088"/>
                <a:gd name="connsiteX8" fmla="*/ 0 w 1140619"/>
                <a:gd name="connsiteY8" fmla="*/ 140494 h 319088"/>
                <a:gd name="connsiteX9" fmla="*/ 0 w 1140619"/>
                <a:gd name="connsiteY9" fmla="*/ 119063 h 319088"/>
                <a:gd name="connsiteX10" fmla="*/ 4763 w 1140619"/>
                <a:gd name="connsiteY10" fmla="*/ 109538 h 319088"/>
                <a:gd name="connsiteX11" fmla="*/ 19050 w 1140619"/>
                <a:gd name="connsiteY11" fmla="*/ 102394 h 319088"/>
                <a:gd name="connsiteX12" fmla="*/ 33338 w 1140619"/>
                <a:gd name="connsiteY12" fmla="*/ 104775 h 319088"/>
                <a:gd name="connsiteX13" fmla="*/ 64294 w 1140619"/>
                <a:gd name="connsiteY13" fmla="*/ 116682 h 319088"/>
                <a:gd name="connsiteX14" fmla="*/ 111919 w 1140619"/>
                <a:gd name="connsiteY14" fmla="*/ 135732 h 319088"/>
                <a:gd name="connsiteX15" fmla="*/ 164307 w 1140619"/>
                <a:gd name="connsiteY15" fmla="*/ 150019 h 319088"/>
                <a:gd name="connsiteX16" fmla="*/ 211932 w 1140619"/>
                <a:gd name="connsiteY16" fmla="*/ 159544 h 319088"/>
                <a:gd name="connsiteX17" fmla="*/ 257175 w 1140619"/>
                <a:gd name="connsiteY17" fmla="*/ 161925 h 319088"/>
                <a:gd name="connsiteX18" fmla="*/ 302419 w 1140619"/>
                <a:gd name="connsiteY18" fmla="*/ 159544 h 319088"/>
                <a:gd name="connsiteX19" fmla="*/ 423863 w 1140619"/>
                <a:gd name="connsiteY19" fmla="*/ 138113 h 319088"/>
                <a:gd name="connsiteX20" fmla="*/ 657225 w 1140619"/>
                <a:gd name="connsiteY20" fmla="*/ 76200 h 319088"/>
                <a:gd name="connsiteX21" fmla="*/ 873919 w 1140619"/>
                <a:gd name="connsiteY21" fmla="*/ 11907 h 319088"/>
                <a:gd name="connsiteX22" fmla="*/ 907257 w 1140619"/>
                <a:gd name="connsiteY22" fmla="*/ 2382 h 319088"/>
                <a:gd name="connsiteX23" fmla="*/ 935832 w 1140619"/>
                <a:gd name="connsiteY23" fmla="*/ 0 h 319088"/>
                <a:gd name="connsiteX24" fmla="*/ 985838 w 1140619"/>
                <a:gd name="connsiteY24" fmla="*/ 7144 h 319088"/>
                <a:gd name="connsiteX25" fmla="*/ 1040607 w 1140619"/>
                <a:gd name="connsiteY25" fmla="*/ 21432 h 319088"/>
                <a:gd name="connsiteX26" fmla="*/ 1088232 w 1140619"/>
                <a:gd name="connsiteY26" fmla="*/ 38100 h 319088"/>
                <a:gd name="connsiteX27" fmla="*/ 1107282 w 1140619"/>
                <a:gd name="connsiteY27" fmla="*/ 50007 h 319088"/>
                <a:gd name="connsiteX28" fmla="*/ 1126332 w 1140619"/>
                <a:gd name="connsiteY28" fmla="*/ 66675 h 319088"/>
                <a:gd name="connsiteX29" fmla="*/ 1140619 w 1140619"/>
                <a:gd name="connsiteY29" fmla="*/ 97632 h 319088"/>
                <a:gd name="connsiteX30" fmla="*/ 1140619 w 1140619"/>
                <a:gd name="connsiteY30" fmla="*/ 119063 h 319088"/>
                <a:gd name="connsiteX31" fmla="*/ 1131094 w 1140619"/>
                <a:gd name="connsiteY31" fmla="*/ 138113 h 319088"/>
                <a:gd name="connsiteX32" fmla="*/ 1114425 w 1140619"/>
                <a:gd name="connsiteY32" fmla="*/ 154782 h 319088"/>
                <a:gd name="connsiteX33" fmla="*/ 1083469 w 1140619"/>
                <a:gd name="connsiteY33" fmla="*/ 171450 h 319088"/>
                <a:gd name="connsiteX34" fmla="*/ 1031082 w 1140619"/>
                <a:gd name="connsiteY34" fmla="*/ 185738 h 319088"/>
                <a:gd name="connsiteX35" fmla="*/ 807244 w 1140619"/>
                <a:gd name="connsiteY35" fmla="*/ 221457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40619" h="319088">
                  <a:moveTo>
                    <a:pt x="807244" y="221457"/>
                  </a:moveTo>
                  <a:lnTo>
                    <a:pt x="333375" y="319088"/>
                  </a:lnTo>
                  <a:lnTo>
                    <a:pt x="316707" y="314325"/>
                  </a:lnTo>
                  <a:lnTo>
                    <a:pt x="233363" y="283369"/>
                  </a:lnTo>
                  <a:lnTo>
                    <a:pt x="140494" y="238125"/>
                  </a:lnTo>
                  <a:lnTo>
                    <a:pt x="66675" y="200025"/>
                  </a:lnTo>
                  <a:lnTo>
                    <a:pt x="19050" y="171450"/>
                  </a:lnTo>
                  <a:lnTo>
                    <a:pt x="9525" y="161925"/>
                  </a:lnTo>
                  <a:lnTo>
                    <a:pt x="0" y="140494"/>
                  </a:lnTo>
                  <a:lnTo>
                    <a:pt x="0" y="119063"/>
                  </a:lnTo>
                  <a:lnTo>
                    <a:pt x="4763" y="109538"/>
                  </a:lnTo>
                  <a:lnTo>
                    <a:pt x="19050" y="102394"/>
                  </a:lnTo>
                  <a:lnTo>
                    <a:pt x="33338" y="104775"/>
                  </a:lnTo>
                  <a:lnTo>
                    <a:pt x="64294" y="116682"/>
                  </a:lnTo>
                  <a:lnTo>
                    <a:pt x="111919" y="135732"/>
                  </a:lnTo>
                  <a:lnTo>
                    <a:pt x="164307" y="150019"/>
                  </a:lnTo>
                  <a:lnTo>
                    <a:pt x="211932" y="159544"/>
                  </a:lnTo>
                  <a:lnTo>
                    <a:pt x="257175" y="161925"/>
                  </a:lnTo>
                  <a:lnTo>
                    <a:pt x="302419" y="159544"/>
                  </a:lnTo>
                  <a:lnTo>
                    <a:pt x="423863" y="138113"/>
                  </a:lnTo>
                  <a:lnTo>
                    <a:pt x="657225" y="76200"/>
                  </a:lnTo>
                  <a:lnTo>
                    <a:pt x="873919" y="11907"/>
                  </a:lnTo>
                  <a:lnTo>
                    <a:pt x="907257" y="2382"/>
                  </a:lnTo>
                  <a:lnTo>
                    <a:pt x="935832" y="0"/>
                  </a:lnTo>
                  <a:lnTo>
                    <a:pt x="985838" y="7144"/>
                  </a:lnTo>
                  <a:lnTo>
                    <a:pt x="1040607" y="21432"/>
                  </a:lnTo>
                  <a:lnTo>
                    <a:pt x="1088232" y="38100"/>
                  </a:lnTo>
                  <a:lnTo>
                    <a:pt x="1107282" y="50007"/>
                  </a:lnTo>
                  <a:lnTo>
                    <a:pt x="1126332" y="66675"/>
                  </a:lnTo>
                  <a:lnTo>
                    <a:pt x="1140619" y="97632"/>
                  </a:lnTo>
                  <a:lnTo>
                    <a:pt x="1140619" y="119063"/>
                  </a:lnTo>
                  <a:lnTo>
                    <a:pt x="1131094" y="138113"/>
                  </a:lnTo>
                  <a:lnTo>
                    <a:pt x="1114425" y="154782"/>
                  </a:lnTo>
                  <a:lnTo>
                    <a:pt x="1083469" y="171450"/>
                  </a:lnTo>
                  <a:lnTo>
                    <a:pt x="1031082" y="185738"/>
                  </a:lnTo>
                  <a:lnTo>
                    <a:pt x="807244" y="2214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B1E0A64F-E37B-4678-B792-E1E138B92E47}"/>
                </a:ext>
              </a:extLst>
            </p:cNvPr>
            <p:cNvSpPr/>
            <p:nvPr/>
          </p:nvSpPr>
          <p:spPr>
            <a:xfrm>
              <a:off x="3922713" y="4722813"/>
              <a:ext cx="596900" cy="1063625"/>
            </a:xfrm>
            <a:custGeom>
              <a:avLst/>
              <a:gdLst>
                <a:gd name="connsiteX0" fmla="*/ 257175 w 595313"/>
                <a:gd name="connsiteY0" fmla="*/ 497682 h 1062038"/>
                <a:gd name="connsiteX1" fmla="*/ 200025 w 595313"/>
                <a:gd name="connsiteY1" fmla="*/ 297657 h 1062038"/>
                <a:gd name="connsiteX2" fmla="*/ 169069 w 595313"/>
                <a:gd name="connsiteY2" fmla="*/ 219075 h 1062038"/>
                <a:gd name="connsiteX3" fmla="*/ 150019 w 595313"/>
                <a:gd name="connsiteY3" fmla="*/ 190500 h 1062038"/>
                <a:gd name="connsiteX4" fmla="*/ 111919 w 595313"/>
                <a:gd name="connsiteY4" fmla="*/ 147638 h 1062038"/>
                <a:gd name="connsiteX5" fmla="*/ 45244 w 595313"/>
                <a:gd name="connsiteY5" fmla="*/ 88107 h 1062038"/>
                <a:gd name="connsiteX6" fmla="*/ 16669 w 595313"/>
                <a:gd name="connsiteY6" fmla="*/ 69057 h 1062038"/>
                <a:gd name="connsiteX7" fmla="*/ 2382 w 595313"/>
                <a:gd name="connsiteY7" fmla="*/ 52388 h 1062038"/>
                <a:gd name="connsiteX8" fmla="*/ 0 w 595313"/>
                <a:gd name="connsiteY8" fmla="*/ 28575 h 1062038"/>
                <a:gd name="connsiteX9" fmla="*/ 4763 w 595313"/>
                <a:gd name="connsiteY9" fmla="*/ 11907 h 1062038"/>
                <a:gd name="connsiteX10" fmla="*/ 21432 w 595313"/>
                <a:gd name="connsiteY10" fmla="*/ 0 h 1062038"/>
                <a:gd name="connsiteX11" fmla="*/ 54769 w 595313"/>
                <a:gd name="connsiteY11" fmla="*/ 4763 h 1062038"/>
                <a:gd name="connsiteX12" fmla="*/ 188119 w 595313"/>
                <a:gd name="connsiteY12" fmla="*/ 35719 h 1062038"/>
                <a:gd name="connsiteX13" fmla="*/ 276225 w 595313"/>
                <a:gd name="connsiteY13" fmla="*/ 54769 h 1062038"/>
                <a:gd name="connsiteX14" fmla="*/ 342900 w 595313"/>
                <a:gd name="connsiteY14" fmla="*/ 78582 h 1062038"/>
                <a:gd name="connsiteX15" fmla="*/ 357188 w 595313"/>
                <a:gd name="connsiteY15" fmla="*/ 183357 h 1062038"/>
                <a:gd name="connsiteX16" fmla="*/ 421482 w 595313"/>
                <a:gd name="connsiteY16" fmla="*/ 402432 h 1062038"/>
                <a:gd name="connsiteX17" fmla="*/ 452438 w 595313"/>
                <a:gd name="connsiteY17" fmla="*/ 509588 h 1062038"/>
                <a:gd name="connsiteX18" fmla="*/ 531019 w 595313"/>
                <a:gd name="connsiteY18" fmla="*/ 795338 h 1062038"/>
                <a:gd name="connsiteX19" fmla="*/ 595313 w 595313"/>
                <a:gd name="connsiteY19" fmla="*/ 897732 h 1062038"/>
                <a:gd name="connsiteX20" fmla="*/ 578644 w 595313"/>
                <a:gd name="connsiteY20" fmla="*/ 976313 h 1062038"/>
                <a:gd name="connsiteX21" fmla="*/ 564357 w 595313"/>
                <a:gd name="connsiteY21" fmla="*/ 1021557 h 1062038"/>
                <a:gd name="connsiteX22" fmla="*/ 550069 w 595313"/>
                <a:gd name="connsiteY22" fmla="*/ 1050132 h 1062038"/>
                <a:gd name="connsiteX23" fmla="*/ 533400 w 595313"/>
                <a:gd name="connsiteY23" fmla="*/ 1059657 h 1062038"/>
                <a:gd name="connsiteX24" fmla="*/ 504825 w 595313"/>
                <a:gd name="connsiteY24" fmla="*/ 1062038 h 1062038"/>
                <a:gd name="connsiteX25" fmla="*/ 473869 w 595313"/>
                <a:gd name="connsiteY25" fmla="*/ 1054894 h 1062038"/>
                <a:gd name="connsiteX26" fmla="*/ 450057 w 595313"/>
                <a:gd name="connsiteY26" fmla="*/ 1042988 h 1062038"/>
                <a:gd name="connsiteX27" fmla="*/ 416719 w 595313"/>
                <a:gd name="connsiteY27" fmla="*/ 1014413 h 1062038"/>
                <a:gd name="connsiteX28" fmla="*/ 395288 w 595313"/>
                <a:gd name="connsiteY28" fmla="*/ 992982 h 1062038"/>
                <a:gd name="connsiteX29" fmla="*/ 354807 w 595313"/>
                <a:gd name="connsiteY29" fmla="*/ 933450 h 1062038"/>
                <a:gd name="connsiteX30" fmla="*/ 319088 w 595313"/>
                <a:gd name="connsiteY30" fmla="*/ 854869 h 1062038"/>
                <a:gd name="connsiteX31" fmla="*/ 319088 w 595313"/>
                <a:gd name="connsiteY31" fmla="*/ 807244 h 1062038"/>
                <a:gd name="connsiteX32" fmla="*/ 309563 w 595313"/>
                <a:gd name="connsiteY32" fmla="*/ 716757 h 1062038"/>
                <a:gd name="connsiteX33" fmla="*/ 257175 w 595313"/>
                <a:gd name="connsiteY33" fmla="*/ 497682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1062038">
                  <a:moveTo>
                    <a:pt x="257175" y="497682"/>
                  </a:moveTo>
                  <a:lnTo>
                    <a:pt x="200025" y="297657"/>
                  </a:lnTo>
                  <a:lnTo>
                    <a:pt x="169069" y="219075"/>
                  </a:lnTo>
                  <a:lnTo>
                    <a:pt x="150019" y="190500"/>
                  </a:lnTo>
                  <a:lnTo>
                    <a:pt x="111919" y="147638"/>
                  </a:lnTo>
                  <a:lnTo>
                    <a:pt x="45244" y="88107"/>
                  </a:lnTo>
                  <a:lnTo>
                    <a:pt x="16669" y="69057"/>
                  </a:lnTo>
                  <a:lnTo>
                    <a:pt x="2382" y="52388"/>
                  </a:lnTo>
                  <a:lnTo>
                    <a:pt x="0" y="28575"/>
                  </a:lnTo>
                  <a:lnTo>
                    <a:pt x="4763" y="11907"/>
                  </a:lnTo>
                  <a:lnTo>
                    <a:pt x="21432" y="0"/>
                  </a:lnTo>
                  <a:lnTo>
                    <a:pt x="54769" y="4763"/>
                  </a:lnTo>
                  <a:lnTo>
                    <a:pt x="188119" y="35719"/>
                  </a:lnTo>
                  <a:lnTo>
                    <a:pt x="276225" y="54769"/>
                  </a:lnTo>
                  <a:lnTo>
                    <a:pt x="342900" y="78582"/>
                  </a:lnTo>
                  <a:lnTo>
                    <a:pt x="357188" y="183357"/>
                  </a:lnTo>
                  <a:lnTo>
                    <a:pt x="421482" y="402432"/>
                  </a:lnTo>
                  <a:lnTo>
                    <a:pt x="452438" y="509588"/>
                  </a:lnTo>
                  <a:lnTo>
                    <a:pt x="531019" y="795338"/>
                  </a:lnTo>
                  <a:lnTo>
                    <a:pt x="595313" y="897732"/>
                  </a:lnTo>
                  <a:lnTo>
                    <a:pt x="578644" y="976313"/>
                  </a:lnTo>
                  <a:lnTo>
                    <a:pt x="564357" y="1021557"/>
                  </a:lnTo>
                  <a:lnTo>
                    <a:pt x="550069" y="1050132"/>
                  </a:lnTo>
                  <a:lnTo>
                    <a:pt x="533400" y="1059657"/>
                  </a:lnTo>
                  <a:lnTo>
                    <a:pt x="504825" y="1062038"/>
                  </a:lnTo>
                  <a:lnTo>
                    <a:pt x="473869" y="1054894"/>
                  </a:lnTo>
                  <a:lnTo>
                    <a:pt x="450057" y="1042988"/>
                  </a:lnTo>
                  <a:lnTo>
                    <a:pt x="416719" y="1014413"/>
                  </a:lnTo>
                  <a:lnTo>
                    <a:pt x="395288" y="992982"/>
                  </a:lnTo>
                  <a:lnTo>
                    <a:pt x="354807" y="933450"/>
                  </a:lnTo>
                  <a:lnTo>
                    <a:pt x="319088" y="854869"/>
                  </a:lnTo>
                  <a:lnTo>
                    <a:pt x="319088" y="807244"/>
                  </a:lnTo>
                  <a:lnTo>
                    <a:pt x="309563" y="716757"/>
                  </a:lnTo>
                  <a:lnTo>
                    <a:pt x="257175" y="497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1D146ACB-ED8F-4C9D-833D-3BEC23F6154B}"/>
                </a:ext>
              </a:extLst>
            </p:cNvPr>
            <p:cNvSpPr/>
            <p:nvPr/>
          </p:nvSpPr>
          <p:spPr>
            <a:xfrm>
              <a:off x="5568950" y="1919287"/>
              <a:ext cx="2566988" cy="495300"/>
            </a:xfrm>
            <a:custGeom>
              <a:avLst/>
              <a:gdLst>
                <a:gd name="connsiteX0" fmla="*/ 1297781 w 2566988"/>
                <a:gd name="connsiteY0" fmla="*/ 300037 h 495300"/>
                <a:gd name="connsiteX1" fmla="*/ 1007269 w 2566988"/>
                <a:gd name="connsiteY1" fmla="*/ 338137 h 495300"/>
                <a:gd name="connsiteX2" fmla="*/ 802481 w 2566988"/>
                <a:gd name="connsiteY2" fmla="*/ 378619 h 495300"/>
                <a:gd name="connsiteX3" fmla="*/ 602456 w 2566988"/>
                <a:gd name="connsiteY3" fmla="*/ 419100 h 495300"/>
                <a:gd name="connsiteX4" fmla="*/ 492919 w 2566988"/>
                <a:gd name="connsiteY4" fmla="*/ 447675 h 495300"/>
                <a:gd name="connsiteX5" fmla="*/ 352425 w 2566988"/>
                <a:gd name="connsiteY5" fmla="*/ 495300 h 495300"/>
                <a:gd name="connsiteX6" fmla="*/ 338138 w 2566988"/>
                <a:gd name="connsiteY6" fmla="*/ 490537 h 495300"/>
                <a:gd name="connsiteX7" fmla="*/ 290513 w 2566988"/>
                <a:gd name="connsiteY7" fmla="*/ 469106 h 495300"/>
                <a:gd name="connsiteX8" fmla="*/ 247650 w 2566988"/>
                <a:gd name="connsiteY8" fmla="*/ 445294 h 495300"/>
                <a:gd name="connsiteX9" fmla="*/ 190500 w 2566988"/>
                <a:gd name="connsiteY9" fmla="*/ 411956 h 495300"/>
                <a:gd name="connsiteX10" fmla="*/ 140494 w 2566988"/>
                <a:gd name="connsiteY10" fmla="*/ 376237 h 495300"/>
                <a:gd name="connsiteX11" fmla="*/ 97631 w 2566988"/>
                <a:gd name="connsiteY11" fmla="*/ 335756 h 495300"/>
                <a:gd name="connsiteX12" fmla="*/ 64294 w 2566988"/>
                <a:gd name="connsiteY12" fmla="*/ 302419 h 495300"/>
                <a:gd name="connsiteX13" fmla="*/ 30956 w 2566988"/>
                <a:gd name="connsiteY13" fmla="*/ 261937 h 495300"/>
                <a:gd name="connsiteX14" fmla="*/ 7144 w 2566988"/>
                <a:gd name="connsiteY14" fmla="*/ 221456 h 495300"/>
                <a:gd name="connsiteX15" fmla="*/ 0 w 2566988"/>
                <a:gd name="connsiteY15" fmla="*/ 192881 h 495300"/>
                <a:gd name="connsiteX16" fmla="*/ 0 w 2566988"/>
                <a:gd name="connsiteY16" fmla="*/ 178594 h 495300"/>
                <a:gd name="connsiteX17" fmla="*/ 2381 w 2566988"/>
                <a:gd name="connsiteY17" fmla="*/ 169069 h 495300"/>
                <a:gd name="connsiteX18" fmla="*/ 16669 w 2566988"/>
                <a:gd name="connsiteY18" fmla="*/ 164306 h 495300"/>
                <a:gd name="connsiteX19" fmla="*/ 30956 w 2566988"/>
                <a:gd name="connsiteY19" fmla="*/ 166687 h 495300"/>
                <a:gd name="connsiteX20" fmla="*/ 54769 w 2566988"/>
                <a:gd name="connsiteY20" fmla="*/ 178594 h 495300"/>
                <a:gd name="connsiteX21" fmla="*/ 85725 w 2566988"/>
                <a:gd name="connsiteY21" fmla="*/ 204787 h 495300"/>
                <a:gd name="connsiteX22" fmla="*/ 123825 w 2566988"/>
                <a:gd name="connsiteY22" fmla="*/ 233362 h 495300"/>
                <a:gd name="connsiteX23" fmla="*/ 152400 w 2566988"/>
                <a:gd name="connsiteY23" fmla="*/ 252412 h 495300"/>
                <a:gd name="connsiteX24" fmla="*/ 195263 w 2566988"/>
                <a:gd name="connsiteY24" fmla="*/ 273844 h 495300"/>
                <a:gd name="connsiteX25" fmla="*/ 235744 w 2566988"/>
                <a:gd name="connsiteY25" fmla="*/ 283369 h 495300"/>
                <a:gd name="connsiteX26" fmla="*/ 266700 w 2566988"/>
                <a:gd name="connsiteY26" fmla="*/ 288131 h 495300"/>
                <a:gd name="connsiteX27" fmla="*/ 304800 w 2566988"/>
                <a:gd name="connsiteY27" fmla="*/ 290512 h 495300"/>
                <a:gd name="connsiteX28" fmla="*/ 359569 w 2566988"/>
                <a:gd name="connsiteY28" fmla="*/ 288131 h 495300"/>
                <a:gd name="connsiteX29" fmla="*/ 419100 w 2566988"/>
                <a:gd name="connsiteY29" fmla="*/ 280987 h 495300"/>
                <a:gd name="connsiteX30" fmla="*/ 776288 w 2566988"/>
                <a:gd name="connsiteY30" fmla="*/ 223837 h 495300"/>
                <a:gd name="connsiteX31" fmla="*/ 985838 w 2566988"/>
                <a:gd name="connsiteY31" fmla="*/ 180975 h 495300"/>
                <a:gd name="connsiteX32" fmla="*/ 1147763 w 2566988"/>
                <a:gd name="connsiteY32" fmla="*/ 161925 h 495300"/>
                <a:gd name="connsiteX33" fmla="*/ 1283494 w 2566988"/>
                <a:gd name="connsiteY33" fmla="*/ 145256 h 495300"/>
                <a:gd name="connsiteX34" fmla="*/ 1659731 w 2566988"/>
                <a:gd name="connsiteY34" fmla="*/ 111919 h 495300"/>
                <a:gd name="connsiteX35" fmla="*/ 1864519 w 2566988"/>
                <a:gd name="connsiteY35" fmla="*/ 92869 h 495300"/>
                <a:gd name="connsiteX36" fmla="*/ 2107406 w 2566988"/>
                <a:gd name="connsiteY36" fmla="*/ 47625 h 495300"/>
                <a:gd name="connsiteX37" fmla="*/ 2140744 w 2566988"/>
                <a:gd name="connsiteY37" fmla="*/ 33337 h 495300"/>
                <a:gd name="connsiteX38" fmla="*/ 2185988 w 2566988"/>
                <a:gd name="connsiteY38" fmla="*/ 0 h 495300"/>
                <a:gd name="connsiteX39" fmla="*/ 2212181 w 2566988"/>
                <a:gd name="connsiteY39" fmla="*/ 0 h 495300"/>
                <a:gd name="connsiteX40" fmla="*/ 2281238 w 2566988"/>
                <a:gd name="connsiteY40" fmla="*/ 9525 h 495300"/>
                <a:gd name="connsiteX41" fmla="*/ 2338388 w 2566988"/>
                <a:gd name="connsiteY41" fmla="*/ 26194 h 495300"/>
                <a:gd name="connsiteX42" fmla="*/ 2402681 w 2566988"/>
                <a:gd name="connsiteY42" fmla="*/ 47625 h 495300"/>
                <a:gd name="connsiteX43" fmla="*/ 2466975 w 2566988"/>
                <a:gd name="connsiteY43" fmla="*/ 76200 h 495300"/>
                <a:gd name="connsiteX44" fmla="*/ 2516981 w 2566988"/>
                <a:gd name="connsiteY44" fmla="*/ 100012 h 495300"/>
                <a:gd name="connsiteX45" fmla="*/ 2550319 w 2566988"/>
                <a:gd name="connsiteY45" fmla="*/ 121444 h 495300"/>
                <a:gd name="connsiteX46" fmla="*/ 2559844 w 2566988"/>
                <a:gd name="connsiteY46" fmla="*/ 138112 h 495300"/>
                <a:gd name="connsiteX47" fmla="*/ 2566988 w 2566988"/>
                <a:gd name="connsiteY47" fmla="*/ 161925 h 495300"/>
                <a:gd name="connsiteX48" fmla="*/ 2564606 w 2566988"/>
                <a:gd name="connsiteY48" fmla="*/ 188119 h 495300"/>
                <a:gd name="connsiteX49" fmla="*/ 2547938 w 2566988"/>
                <a:gd name="connsiteY49" fmla="*/ 204787 h 495300"/>
                <a:gd name="connsiteX50" fmla="*/ 2519363 w 2566988"/>
                <a:gd name="connsiteY50" fmla="*/ 221456 h 495300"/>
                <a:gd name="connsiteX51" fmla="*/ 2457450 w 2566988"/>
                <a:gd name="connsiteY51" fmla="*/ 245269 h 495300"/>
                <a:gd name="connsiteX52" fmla="*/ 2374106 w 2566988"/>
                <a:gd name="connsiteY52" fmla="*/ 240506 h 495300"/>
                <a:gd name="connsiteX53" fmla="*/ 2185988 w 2566988"/>
                <a:gd name="connsiteY53" fmla="*/ 233362 h 495300"/>
                <a:gd name="connsiteX54" fmla="*/ 1981200 w 2566988"/>
                <a:gd name="connsiteY54" fmla="*/ 238125 h 495300"/>
                <a:gd name="connsiteX55" fmla="*/ 1826419 w 2566988"/>
                <a:gd name="connsiteY55" fmla="*/ 245269 h 495300"/>
                <a:gd name="connsiteX56" fmla="*/ 1628775 w 2566988"/>
                <a:gd name="connsiteY56" fmla="*/ 269081 h 495300"/>
                <a:gd name="connsiteX57" fmla="*/ 1297781 w 2566988"/>
                <a:gd name="connsiteY57" fmla="*/ 3000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66988" h="495300">
                  <a:moveTo>
                    <a:pt x="1297781" y="300037"/>
                  </a:moveTo>
                  <a:lnTo>
                    <a:pt x="1007269" y="338137"/>
                  </a:lnTo>
                  <a:lnTo>
                    <a:pt x="802481" y="378619"/>
                  </a:lnTo>
                  <a:lnTo>
                    <a:pt x="602456" y="419100"/>
                  </a:lnTo>
                  <a:lnTo>
                    <a:pt x="492919" y="447675"/>
                  </a:lnTo>
                  <a:lnTo>
                    <a:pt x="352425" y="495300"/>
                  </a:lnTo>
                  <a:lnTo>
                    <a:pt x="338138" y="490537"/>
                  </a:lnTo>
                  <a:lnTo>
                    <a:pt x="290513" y="469106"/>
                  </a:lnTo>
                  <a:lnTo>
                    <a:pt x="247650" y="445294"/>
                  </a:lnTo>
                  <a:lnTo>
                    <a:pt x="190500" y="411956"/>
                  </a:lnTo>
                  <a:lnTo>
                    <a:pt x="140494" y="376237"/>
                  </a:lnTo>
                  <a:lnTo>
                    <a:pt x="97631" y="335756"/>
                  </a:lnTo>
                  <a:lnTo>
                    <a:pt x="64294" y="302419"/>
                  </a:lnTo>
                  <a:lnTo>
                    <a:pt x="30956" y="261937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2381" y="169069"/>
                  </a:lnTo>
                  <a:lnTo>
                    <a:pt x="16669" y="164306"/>
                  </a:lnTo>
                  <a:lnTo>
                    <a:pt x="30956" y="166687"/>
                  </a:lnTo>
                  <a:lnTo>
                    <a:pt x="54769" y="178594"/>
                  </a:lnTo>
                  <a:lnTo>
                    <a:pt x="85725" y="204787"/>
                  </a:lnTo>
                  <a:lnTo>
                    <a:pt x="123825" y="233362"/>
                  </a:lnTo>
                  <a:lnTo>
                    <a:pt x="152400" y="252412"/>
                  </a:lnTo>
                  <a:lnTo>
                    <a:pt x="195263" y="273844"/>
                  </a:lnTo>
                  <a:lnTo>
                    <a:pt x="235744" y="283369"/>
                  </a:lnTo>
                  <a:lnTo>
                    <a:pt x="266700" y="288131"/>
                  </a:lnTo>
                  <a:lnTo>
                    <a:pt x="304800" y="290512"/>
                  </a:lnTo>
                  <a:lnTo>
                    <a:pt x="359569" y="288131"/>
                  </a:lnTo>
                  <a:lnTo>
                    <a:pt x="419100" y="280987"/>
                  </a:lnTo>
                  <a:lnTo>
                    <a:pt x="776288" y="223837"/>
                  </a:lnTo>
                  <a:lnTo>
                    <a:pt x="985838" y="180975"/>
                  </a:lnTo>
                  <a:lnTo>
                    <a:pt x="1147763" y="161925"/>
                  </a:lnTo>
                  <a:lnTo>
                    <a:pt x="1283494" y="145256"/>
                  </a:lnTo>
                  <a:lnTo>
                    <a:pt x="1659731" y="111919"/>
                  </a:lnTo>
                  <a:lnTo>
                    <a:pt x="1864519" y="92869"/>
                  </a:lnTo>
                  <a:lnTo>
                    <a:pt x="2107406" y="47625"/>
                  </a:lnTo>
                  <a:lnTo>
                    <a:pt x="2140744" y="33337"/>
                  </a:lnTo>
                  <a:lnTo>
                    <a:pt x="2185988" y="0"/>
                  </a:lnTo>
                  <a:lnTo>
                    <a:pt x="2212181" y="0"/>
                  </a:lnTo>
                  <a:lnTo>
                    <a:pt x="2281238" y="9525"/>
                  </a:lnTo>
                  <a:lnTo>
                    <a:pt x="2338388" y="26194"/>
                  </a:lnTo>
                  <a:lnTo>
                    <a:pt x="2402681" y="47625"/>
                  </a:lnTo>
                  <a:lnTo>
                    <a:pt x="2466975" y="76200"/>
                  </a:lnTo>
                  <a:lnTo>
                    <a:pt x="2516981" y="100012"/>
                  </a:lnTo>
                  <a:lnTo>
                    <a:pt x="2550319" y="121444"/>
                  </a:lnTo>
                  <a:lnTo>
                    <a:pt x="2559844" y="138112"/>
                  </a:lnTo>
                  <a:lnTo>
                    <a:pt x="2566988" y="161925"/>
                  </a:lnTo>
                  <a:lnTo>
                    <a:pt x="2564606" y="188119"/>
                  </a:lnTo>
                  <a:lnTo>
                    <a:pt x="2547938" y="204787"/>
                  </a:lnTo>
                  <a:lnTo>
                    <a:pt x="2519363" y="221456"/>
                  </a:lnTo>
                  <a:lnTo>
                    <a:pt x="2457450" y="245269"/>
                  </a:lnTo>
                  <a:lnTo>
                    <a:pt x="2374106" y="240506"/>
                  </a:lnTo>
                  <a:lnTo>
                    <a:pt x="2185988" y="233362"/>
                  </a:lnTo>
                  <a:lnTo>
                    <a:pt x="1981200" y="238125"/>
                  </a:lnTo>
                  <a:lnTo>
                    <a:pt x="1826419" y="245269"/>
                  </a:lnTo>
                  <a:lnTo>
                    <a:pt x="1628775" y="269081"/>
                  </a:lnTo>
                  <a:lnTo>
                    <a:pt x="1297781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9">
              <a:extLst>
                <a:ext uri="{FF2B5EF4-FFF2-40B4-BE49-F238E27FC236}">
                  <a16:creationId xmlns:a16="http://schemas.microsoft.com/office/drawing/2014/main" id="{0BE48424-8FFA-4F70-A7A1-EE3FC6D914EE}"/>
                </a:ext>
              </a:extLst>
            </p:cNvPr>
            <p:cNvSpPr/>
            <p:nvPr/>
          </p:nvSpPr>
          <p:spPr>
            <a:xfrm>
              <a:off x="6148388" y="4443413"/>
              <a:ext cx="1479550" cy="393700"/>
            </a:xfrm>
            <a:custGeom>
              <a:avLst/>
              <a:gdLst>
                <a:gd name="connsiteX0" fmla="*/ 842962 w 1478756"/>
                <a:gd name="connsiteY0" fmla="*/ 238125 h 392906"/>
                <a:gd name="connsiteX1" fmla="*/ 550068 w 1478756"/>
                <a:gd name="connsiteY1" fmla="*/ 319087 h 392906"/>
                <a:gd name="connsiteX2" fmla="*/ 340518 w 1478756"/>
                <a:gd name="connsiteY2" fmla="*/ 376237 h 392906"/>
                <a:gd name="connsiteX3" fmla="*/ 273843 w 1478756"/>
                <a:gd name="connsiteY3" fmla="*/ 390525 h 392906"/>
                <a:gd name="connsiteX4" fmla="*/ 250031 w 1478756"/>
                <a:gd name="connsiteY4" fmla="*/ 392906 h 392906"/>
                <a:gd name="connsiteX5" fmla="*/ 202406 w 1478756"/>
                <a:gd name="connsiteY5" fmla="*/ 392906 h 392906"/>
                <a:gd name="connsiteX6" fmla="*/ 166687 w 1478756"/>
                <a:gd name="connsiteY6" fmla="*/ 385762 h 392906"/>
                <a:gd name="connsiteX7" fmla="*/ 121443 w 1478756"/>
                <a:gd name="connsiteY7" fmla="*/ 371475 h 392906"/>
                <a:gd name="connsiteX8" fmla="*/ 78581 w 1478756"/>
                <a:gd name="connsiteY8" fmla="*/ 347662 h 392906"/>
                <a:gd name="connsiteX9" fmla="*/ 52387 w 1478756"/>
                <a:gd name="connsiteY9" fmla="*/ 328612 h 392906"/>
                <a:gd name="connsiteX10" fmla="*/ 21431 w 1478756"/>
                <a:gd name="connsiteY10" fmla="*/ 300037 h 392906"/>
                <a:gd name="connsiteX11" fmla="*/ 9525 w 1478756"/>
                <a:gd name="connsiteY11" fmla="*/ 285750 h 392906"/>
                <a:gd name="connsiteX12" fmla="*/ 0 w 1478756"/>
                <a:gd name="connsiteY12" fmla="*/ 271462 h 392906"/>
                <a:gd name="connsiteX13" fmla="*/ 0 w 1478756"/>
                <a:gd name="connsiteY13" fmla="*/ 257175 h 392906"/>
                <a:gd name="connsiteX14" fmla="*/ 2381 w 1478756"/>
                <a:gd name="connsiteY14" fmla="*/ 240506 h 392906"/>
                <a:gd name="connsiteX15" fmla="*/ 7143 w 1478756"/>
                <a:gd name="connsiteY15" fmla="*/ 226218 h 392906"/>
                <a:gd name="connsiteX16" fmla="*/ 19050 w 1478756"/>
                <a:gd name="connsiteY16" fmla="*/ 216693 h 392906"/>
                <a:gd name="connsiteX17" fmla="*/ 42862 w 1478756"/>
                <a:gd name="connsiteY17" fmla="*/ 209550 h 392906"/>
                <a:gd name="connsiteX18" fmla="*/ 61912 w 1478756"/>
                <a:gd name="connsiteY18" fmla="*/ 216693 h 392906"/>
                <a:gd name="connsiteX19" fmla="*/ 107156 w 1478756"/>
                <a:gd name="connsiteY19" fmla="*/ 230981 h 392906"/>
                <a:gd name="connsiteX20" fmla="*/ 150018 w 1478756"/>
                <a:gd name="connsiteY20" fmla="*/ 238125 h 392906"/>
                <a:gd name="connsiteX21" fmla="*/ 202406 w 1478756"/>
                <a:gd name="connsiteY21" fmla="*/ 240506 h 392906"/>
                <a:gd name="connsiteX22" fmla="*/ 290512 w 1478756"/>
                <a:gd name="connsiteY22" fmla="*/ 233362 h 392906"/>
                <a:gd name="connsiteX23" fmla="*/ 457200 w 1478756"/>
                <a:gd name="connsiteY23" fmla="*/ 202406 h 392906"/>
                <a:gd name="connsiteX24" fmla="*/ 688181 w 1478756"/>
                <a:gd name="connsiteY24" fmla="*/ 142875 h 392906"/>
                <a:gd name="connsiteX25" fmla="*/ 857250 w 1478756"/>
                <a:gd name="connsiteY25" fmla="*/ 100012 h 392906"/>
                <a:gd name="connsiteX26" fmla="*/ 935831 w 1478756"/>
                <a:gd name="connsiteY26" fmla="*/ 80962 h 392906"/>
                <a:gd name="connsiteX27" fmla="*/ 978693 w 1478756"/>
                <a:gd name="connsiteY27" fmla="*/ 66675 h 392906"/>
                <a:gd name="connsiteX28" fmla="*/ 1031081 w 1478756"/>
                <a:gd name="connsiteY28" fmla="*/ 40481 h 392906"/>
                <a:gd name="connsiteX29" fmla="*/ 1069181 w 1478756"/>
                <a:gd name="connsiteY29" fmla="*/ 16668 h 392906"/>
                <a:gd name="connsiteX30" fmla="*/ 1095375 w 1478756"/>
                <a:gd name="connsiteY30" fmla="*/ 2381 h 392906"/>
                <a:gd name="connsiteX31" fmla="*/ 1119187 w 1478756"/>
                <a:gd name="connsiteY31" fmla="*/ 0 h 392906"/>
                <a:gd name="connsiteX32" fmla="*/ 1164431 w 1478756"/>
                <a:gd name="connsiteY32" fmla="*/ 7143 h 392906"/>
                <a:gd name="connsiteX33" fmla="*/ 1200150 w 1478756"/>
                <a:gd name="connsiteY33" fmla="*/ 16668 h 392906"/>
                <a:gd name="connsiteX34" fmla="*/ 1259681 w 1478756"/>
                <a:gd name="connsiteY34" fmla="*/ 42862 h 392906"/>
                <a:gd name="connsiteX35" fmla="*/ 1340643 w 1478756"/>
                <a:gd name="connsiteY35" fmla="*/ 83343 h 392906"/>
                <a:gd name="connsiteX36" fmla="*/ 1400175 w 1478756"/>
                <a:gd name="connsiteY36" fmla="*/ 114300 h 392906"/>
                <a:gd name="connsiteX37" fmla="*/ 1435893 w 1478756"/>
                <a:gd name="connsiteY37" fmla="*/ 138112 h 392906"/>
                <a:gd name="connsiteX38" fmla="*/ 1459706 w 1478756"/>
                <a:gd name="connsiteY38" fmla="*/ 159543 h 392906"/>
                <a:gd name="connsiteX39" fmla="*/ 1471612 w 1478756"/>
                <a:gd name="connsiteY39" fmla="*/ 173831 h 392906"/>
                <a:gd name="connsiteX40" fmla="*/ 1478756 w 1478756"/>
                <a:gd name="connsiteY40" fmla="*/ 190500 h 392906"/>
                <a:gd name="connsiteX41" fmla="*/ 1476375 w 1478756"/>
                <a:gd name="connsiteY41" fmla="*/ 204787 h 392906"/>
                <a:gd name="connsiteX42" fmla="*/ 1462087 w 1478756"/>
                <a:gd name="connsiteY42" fmla="*/ 216693 h 392906"/>
                <a:gd name="connsiteX43" fmla="*/ 1433512 w 1478756"/>
                <a:gd name="connsiteY43" fmla="*/ 238125 h 392906"/>
                <a:gd name="connsiteX44" fmla="*/ 1400175 w 1478756"/>
                <a:gd name="connsiteY44" fmla="*/ 273843 h 392906"/>
                <a:gd name="connsiteX45" fmla="*/ 1081087 w 1478756"/>
                <a:gd name="connsiteY45" fmla="*/ 202406 h 392906"/>
                <a:gd name="connsiteX46" fmla="*/ 1031081 w 1478756"/>
                <a:gd name="connsiteY46" fmla="*/ 190500 h 392906"/>
                <a:gd name="connsiteX47" fmla="*/ 1004887 w 1478756"/>
                <a:gd name="connsiteY47" fmla="*/ 192881 h 392906"/>
                <a:gd name="connsiteX48" fmla="*/ 842962 w 1478756"/>
                <a:gd name="connsiteY48" fmla="*/ 2381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8756" h="392906">
                  <a:moveTo>
                    <a:pt x="842962" y="238125"/>
                  </a:moveTo>
                  <a:lnTo>
                    <a:pt x="550068" y="319087"/>
                  </a:lnTo>
                  <a:lnTo>
                    <a:pt x="340518" y="376237"/>
                  </a:lnTo>
                  <a:lnTo>
                    <a:pt x="273843" y="390525"/>
                  </a:lnTo>
                  <a:lnTo>
                    <a:pt x="250031" y="392906"/>
                  </a:lnTo>
                  <a:lnTo>
                    <a:pt x="202406" y="392906"/>
                  </a:lnTo>
                  <a:lnTo>
                    <a:pt x="166687" y="385762"/>
                  </a:lnTo>
                  <a:lnTo>
                    <a:pt x="121443" y="371475"/>
                  </a:lnTo>
                  <a:lnTo>
                    <a:pt x="78581" y="347662"/>
                  </a:lnTo>
                  <a:lnTo>
                    <a:pt x="52387" y="328612"/>
                  </a:lnTo>
                  <a:lnTo>
                    <a:pt x="21431" y="300037"/>
                  </a:lnTo>
                  <a:lnTo>
                    <a:pt x="9525" y="285750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2381" y="240506"/>
                  </a:lnTo>
                  <a:lnTo>
                    <a:pt x="7143" y="226218"/>
                  </a:lnTo>
                  <a:lnTo>
                    <a:pt x="19050" y="216693"/>
                  </a:lnTo>
                  <a:lnTo>
                    <a:pt x="42862" y="209550"/>
                  </a:lnTo>
                  <a:lnTo>
                    <a:pt x="61912" y="216693"/>
                  </a:lnTo>
                  <a:lnTo>
                    <a:pt x="107156" y="230981"/>
                  </a:lnTo>
                  <a:lnTo>
                    <a:pt x="150018" y="238125"/>
                  </a:lnTo>
                  <a:lnTo>
                    <a:pt x="202406" y="240506"/>
                  </a:lnTo>
                  <a:lnTo>
                    <a:pt x="290512" y="233362"/>
                  </a:lnTo>
                  <a:lnTo>
                    <a:pt x="457200" y="202406"/>
                  </a:lnTo>
                  <a:lnTo>
                    <a:pt x="688181" y="142875"/>
                  </a:lnTo>
                  <a:lnTo>
                    <a:pt x="857250" y="100012"/>
                  </a:lnTo>
                  <a:lnTo>
                    <a:pt x="935831" y="80962"/>
                  </a:lnTo>
                  <a:lnTo>
                    <a:pt x="978693" y="66675"/>
                  </a:lnTo>
                  <a:lnTo>
                    <a:pt x="1031081" y="40481"/>
                  </a:lnTo>
                  <a:lnTo>
                    <a:pt x="1069181" y="16668"/>
                  </a:lnTo>
                  <a:lnTo>
                    <a:pt x="1095375" y="2381"/>
                  </a:lnTo>
                  <a:lnTo>
                    <a:pt x="1119187" y="0"/>
                  </a:lnTo>
                  <a:lnTo>
                    <a:pt x="1164431" y="7143"/>
                  </a:lnTo>
                  <a:lnTo>
                    <a:pt x="1200150" y="16668"/>
                  </a:lnTo>
                  <a:lnTo>
                    <a:pt x="1259681" y="42862"/>
                  </a:lnTo>
                  <a:lnTo>
                    <a:pt x="1340643" y="83343"/>
                  </a:lnTo>
                  <a:lnTo>
                    <a:pt x="1400175" y="114300"/>
                  </a:lnTo>
                  <a:lnTo>
                    <a:pt x="1435893" y="138112"/>
                  </a:lnTo>
                  <a:lnTo>
                    <a:pt x="1459706" y="159543"/>
                  </a:lnTo>
                  <a:lnTo>
                    <a:pt x="1471612" y="173831"/>
                  </a:lnTo>
                  <a:lnTo>
                    <a:pt x="1478756" y="190500"/>
                  </a:lnTo>
                  <a:lnTo>
                    <a:pt x="1476375" y="204787"/>
                  </a:lnTo>
                  <a:lnTo>
                    <a:pt x="1462087" y="216693"/>
                  </a:lnTo>
                  <a:lnTo>
                    <a:pt x="1433512" y="238125"/>
                  </a:lnTo>
                  <a:lnTo>
                    <a:pt x="1400175" y="273843"/>
                  </a:lnTo>
                  <a:lnTo>
                    <a:pt x="1081087" y="202406"/>
                  </a:lnTo>
                  <a:lnTo>
                    <a:pt x="1031081" y="190500"/>
                  </a:lnTo>
                  <a:lnTo>
                    <a:pt x="1004887" y="192881"/>
                  </a:lnTo>
                  <a:lnTo>
                    <a:pt x="842962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20672F19-47EC-4A30-B99B-283D459706A9}"/>
                </a:ext>
              </a:extLst>
            </p:cNvPr>
            <p:cNvSpPr/>
            <p:nvPr/>
          </p:nvSpPr>
          <p:spPr>
            <a:xfrm>
              <a:off x="4125913" y="4541837"/>
              <a:ext cx="1371600" cy="1035050"/>
            </a:xfrm>
            <a:custGeom>
              <a:avLst/>
              <a:gdLst>
                <a:gd name="connsiteX0" fmla="*/ 585787 w 1371600"/>
                <a:gd name="connsiteY0" fmla="*/ 292894 h 1033463"/>
                <a:gd name="connsiteX1" fmla="*/ 95250 w 1371600"/>
                <a:gd name="connsiteY1" fmla="*/ 411957 h 1033463"/>
                <a:gd name="connsiteX2" fmla="*/ 0 w 1371600"/>
                <a:gd name="connsiteY2" fmla="*/ 238125 h 1033463"/>
                <a:gd name="connsiteX3" fmla="*/ 150018 w 1371600"/>
                <a:gd name="connsiteY3" fmla="*/ 238125 h 1033463"/>
                <a:gd name="connsiteX4" fmla="*/ 240506 w 1371600"/>
                <a:gd name="connsiteY4" fmla="*/ 228600 h 1033463"/>
                <a:gd name="connsiteX5" fmla="*/ 350043 w 1371600"/>
                <a:gd name="connsiteY5" fmla="*/ 209550 h 1033463"/>
                <a:gd name="connsiteX6" fmla="*/ 504825 w 1371600"/>
                <a:gd name="connsiteY6" fmla="*/ 173832 h 1033463"/>
                <a:gd name="connsiteX7" fmla="*/ 690562 w 1371600"/>
                <a:gd name="connsiteY7" fmla="*/ 123825 h 1033463"/>
                <a:gd name="connsiteX8" fmla="*/ 857250 w 1371600"/>
                <a:gd name="connsiteY8" fmla="*/ 71438 h 1033463"/>
                <a:gd name="connsiteX9" fmla="*/ 988218 w 1371600"/>
                <a:gd name="connsiteY9" fmla="*/ 28575 h 1033463"/>
                <a:gd name="connsiteX10" fmla="*/ 1014412 w 1371600"/>
                <a:gd name="connsiteY10" fmla="*/ 11907 h 1033463"/>
                <a:gd name="connsiteX11" fmla="*/ 1035843 w 1371600"/>
                <a:gd name="connsiteY11" fmla="*/ 2382 h 1033463"/>
                <a:gd name="connsiteX12" fmla="*/ 1062037 w 1371600"/>
                <a:gd name="connsiteY12" fmla="*/ 0 h 1033463"/>
                <a:gd name="connsiteX13" fmla="*/ 1116806 w 1371600"/>
                <a:gd name="connsiteY13" fmla="*/ 23813 h 1033463"/>
                <a:gd name="connsiteX14" fmla="*/ 1183481 w 1371600"/>
                <a:gd name="connsiteY14" fmla="*/ 66675 h 1033463"/>
                <a:gd name="connsiteX15" fmla="*/ 1281112 w 1371600"/>
                <a:gd name="connsiteY15" fmla="*/ 142875 h 1033463"/>
                <a:gd name="connsiteX16" fmla="*/ 1333500 w 1371600"/>
                <a:gd name="connsiteY16" fmla="*/ 188119 h 1033463"/>
                <a:gd name="connsiteX17" fmla="*/ 1354931 w 1371600"/>
                <a:gd name="connsiteY17" fmla="*/ 216694 h 1033463"/>
                <a:gd name="connsiteX18" fmla="*/ 1364456 w 1371600"/>
                <a:gd name="connsiteY18" fmla="*/ 235744 h 1033463"/>
                <a:gd name="connsiteX19" fmla="*/ 1371600 w 1371600"/>
                <a:gd name="connsiteY19" fmla="*/ 259557 h 1033463"/>
                <a:gd name="connsiteX20" fmla="*/ 1371600 w 1371600"/>
                <a:gd name="connsiteY20" fmla="*/ 278607 h 1033463"/>
                <a:gd name="connsiteX21" fmla="*/ 1359693 w 1371600"/>
                <a:gd name="connsiteY21" fmla="*/ 311944 h 1033463"/>
                <a:gd name="connsiteX22" fmla="*/ 1347787 w 1371600"/>
                <a:gd name="connsiteY22" fmla="*/ 330994 h 1033463"/>
                <a:gd name="connsiteX23" fmla="*/ 1323975 w 1371600"/>
                <a:gd name="connsiteY23" fmla="*/ 342900 h 1033463"/>
                <a:gd name="connsiteX24" fmla="*/ 1302543 w 1371600"/>
                <a:gd name="connsiteY24" fmla="*/ 361950 h 1033463"/>
                <a:gd name="connsiteX25" fmla="*/ 1281112 w 1371600"/>
                <a:gd name="connsiteY25" fmla="*/ 388144 h 1033463"/>
                <a:gd name="connsiteX26" fmla="*/ 1221581 w 1371600"/>
                <a:gd name="connsiteY26" fmla="*/ 600075 h 1033463"/>
                <a:gd name="connsiteX27" fmla="*/ 1162050 w 1371600"/>
                <a:gd name="connsiteY27" fmla="*/ 835819 h 1033463"/>
                <a:gd name="connsiteX28" fmla="*/ 1119187 w 1371600"/>
                <a:gd name="connsiteY28" fmla="*/ 981075 h 1033463"/>
                <a:gd name="connsiteX29" fmla="*/ 1107281 w 1371600"/>
                <a:gd name="connsiteY29" fmla="*/ 1007269 h 1033463"/>
                <a:gd name="connsiteX30" fmla="*/ 1100137 w 1371600"/>
                <a:gd name="connsiteY30" fmla="*/ 1019175 h 1033463"/>
                <a:gd name="connsiteX31" fmla="*/ 1088231 w 1371600"/>
                <a:gd name="connsiteY31" fmla="*/ 1026319 h 1033463"/>
                <a:gd name="connsiteX32" fmla="*/ 1062037 w 1371600"/>
                <a:gd name="connsiteY32" fmla="*/ 1033463 h 1033463"/>
                <a:gd name="connsiteX33" fmla="*/ 1023937 w 1371600"/>
                <a:gd name="connsiteY33" fmla="*/ 1031082 h 1033463"/>
                <a:gd name="connsiteX34" fmla="*/ 973931 w 1371600"/>
                <a:gd name="connsiteY34" fmla="*/ 1026319 h 1033463"/>
                <a:gd name="connsiteX35" fmla="*/ 931068 w 1371600"/>
                <a:gd name="connsiteY35" fmla="*/ 1014413 h 1033463"/>
                <a:gd name="connsiteX36" fmla="*/ 938212 w 1371600"/>
                <a:gd name="connsiteY36" fmla="*/ 866775 h 1033463"/>
                <a:gd name="connsiteX37" fmla="*/ 992981 w 1371600"/>
                <a:gd name="connsiteY37" fmla="*/ 619125 h 1033463"/>
                <a:gd name="connsiteX38" fmla="*/ 1040606 w 1371600"/>
                <a:gd name="connsiteY38" fmla="*/ 392907 h 1033463"/>
                <a:gd name="connsiteX39" fmla="*/ 1057275 w 1371600"/>
                <a:gd name="connsiteY39" fmla="*/ 316707 h 1033463"/>
                <a:gd name="connsiteX40" fmla="*/ 1059656 w 1371600"/>
                <a:gd name="connsiteY40" fmla="*/ 290513 h 1033463"/>
                <a:gd name="connsiteX41" fmla="*/ 1052512 w 1371600"/>
                <a:gd name="connsiteY41" fmla="*/ 252413 h 1033463"/>
                <a:gd name="connsiteX42" fmla="*/ 1035843 w 1371600"/>
                <a:gd name="connsiteY42" fmla="*/ 228600 h 1033463"/>
                <a:gd name="connsiteX43" fmla="*/ 1012031 w 1371600"/>
                <a:gd name="connsiteY43" fmla="*/ 214313 h 1033463"/>
                <a:gd name="connsiteX44" fmla="*/ 962025 w 1371600"/>
                <a:gd name="connsiteY44" fmla="*/ 214313 h 1033463"/>
                <a:gd name="connsiteX45" fmla="*/ 585787 w 1371600"/>
                <a:gd name="connsiteY45" fmla="*/ 292894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71600" h="1033463">
                  <a:moveTo>
                    <a:pt x="585787" y="292894"/>
                  </a:moveTo>
                  <a:lnTo>
                    <a:pt x="95250" y="411957"/>
                  </a:lnTo>
                  <a:lnTo>
                    <a:pt x="0" y="238125"/>
                  </a:lnTo>
                  <a:lnTo>
                    <a:pt x="150018" y="238125"/>
                  </a:lnTo>
                  <a:lnTo>
                    <a:pt x="240506" y="228600"/>
                  </a:lnTo>
                  <a:lnTo>
                    <a:pt x="350043" y="209550"/>
                  </a:lnTo>
                  <a:lnTo>
                    <a:pt x="504825" y="173832"/>
                  </a:lnTo>
                  <a:lnTo>
                    <a:pt x="690562" y="123825"/>
                  </a:lnTo>
                  <a:lnTo>
                    <a:pt x="857250" y="71438"/>
                  </a:lnTo>
                  <a:lnTo>
                    <a:pt x="988218" y="28575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62037" y="0"/>
                  </a:lnTo>
                  <a:lnTo>
                    <a:pt x="1116806" y="23813"/>
                  </a:lnTo>
                  <a:lnTo>
                    <a:pt x="1183481" y="66675"/>
                  </a:lnTo>
                  <a:lnTo>
                    <a:pt x="1281112" y="142875"/>
                  </a:lnTo>
                  <a:lnTo>
                    <a:pt x="1333500" y="188119"/>
                  </a:lnTo>
                  <a:lnTo>
                    <a:pt x="1354931" y="216694"/>
                  </a:lnTo>
                  <a:lnTo>
                    <a:pt x="1364456" y="235744"/>
                  </a:lnTo>
                  <a:lnTo>
                    <a:pt x="1371600" y="259557"/>
                  </a:lnTo>
                  <a:lnTo>
                    <a:pt x="1371600" y="278607"/>
                  </a:lnTo>
                  <a:lnTo>
                    <a:pt x="1359693" y="311944"/>
                  </a:lnTo>
                  <a:lnTo>
                    <a:pt x="1347787" y="330994"/>
                  </a:lnTo>
                  <a:lnTo>
                    <a:pt x="1323975" y="342900"/>
                  </a:lnTo>
                  <a:lnTo>
                    <a:pt x="1302543" y="361950"/>
                  </a:lnTo>
                  <a:lnTo>
                    <a:pt x="1281112" y="388144"/>
                  </a:lnTo>
                  <a:lnTo>
                    <a:pt x="1221581" y="600075"/>
                  </a:lnTo>
                  <a:lnTo>
                    <a:pt x="1162050" y="835819"/>
                  </a:lnTo>
                  <a:lnTo>
                    <a:pt x="1119187" y="981075"/>
                  </a:lnTo>
                  <a:lnTo>
                    <a:pt x="1107281" y="1007269"/>
                  </a:lnTo>
                  <a:lnTo>
                    <a:pt x="1100137" y="1019175"/>
                  </a:lnTo>
                  <a:lnTo>
                    <a:pt x="1088231" y="1026319"/>
                  </a:lnTo>
                  <a:lnTo>
                    <a:pt x="1062037" y="1033463"/>
                  </a:lnTo>
                  <a:lnTo>
                    <a:pt x="1023937" y="1031082"/>
                  </a:lnTo>
                  <a:lnTo>
                    <a:pt x="973931" y="1026319"/>
                  </a:lnTo>
                  <a:lnTo>
                    <a:pt x="931068" y="1014413"/>
                  </a:lnTo>
                  <a:lnTo>
                    <a:pt x="938212" y="866775"/>
                  </a:lnTo>
                  <a:lnTo>
                    <a:pt x="992981" y="619125"/>
                  </a:lnTo>
                  <a:lnTo>
                    <a:pt x="1040606" y="392907"/>
                  </a:lnTo>
                  <a:lnTo>
                    <a:pt x="1057275" y="316707"/>
                  </a:lnTo>
                  <a:lnTo>
                    <a:pt x="1059656" y="290513"/>
                  </a:lnTo>
                  <a:lnTo>
                    <a:pt x="1052512" y="252413"/>
                  </a:lnTo>
                  <a:lnTo>
                    <a:pt x="1035843" y="228600"/>
                  </a:lnTo>
                  <a:lnTo>
                    <a:pt x="1012031" y="214313"/>
                  </a:lnTo>
                  <a:lnTo>
                    <a:pt x="962025" y="214313"/>
                  </a:lnTo>
                  <a:lnTo>
                    <a:pt x="5857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F01AEFD-46AD-4445-9019-D363EDC33FF4}"/>
                </a:ext>
              </a:extLst>
            </p:cNvPr>
            <p:cNvSpPr/>
            <p:nvPr/>
          </p:nvSpPr>
          <p:spPr>
            <a:xfrm>
              <a:off x="4376739" y="5373687"/>
              <a:ext cx="777875" cy="292100"/>
            </a:xfrm>
            <a:custGeom>
              <a:avLst/>
              <a:gdLst>
                <a:gd name="connsiteX0" fmla="*/ 371475 w 778669"/>
                <a:gd name="connsiteY0" fmla="*/ 219075 h 292893"/>
                <a:gd name="connsiteX1" fmla="*/ 78581 w 778669"/>
                <a:gd name="connsiteY1" fmla="*/ 292893 h 292893"/>
                <a:gd name="connsiteX2" fmla="*/ 0 w 778669"/>
                <a:gd name="connsiteY2" fmla="*/ 133350 h 292893"/>
                <a:gd name="connsiteX3" fmla="*/ 276225 w 778669"/>
                <a:gd name="connsiteY3" fmla="*/ 78581 h 292893"/>
                <a:gd name="connsiteX4" fmla="*/ 566737 w 778669"/>
                <a:gd name="connsiteY4" fmla="*/ 26193 h 292893"/>
                <a:gd name="connsiteX5" fmla="*/ 723900 w 778669"/>
                <a:gd name="connsiteY5" fmla="*/ 0 h 292893"/>
                <a:gd name="connsiteX6" fmla="*/ 778669 w 778669"/>
                <a:gd name="connsiteY6" fmla="*/ 178593 h 292893"/>
                <a:gd name="connsiteX7" fmla="*/ 676275 w 778669"/>
                <a:gd name="connsiteY7" fmla="*/ 183356 h 292893"/>
                <a:gd name="connsiteX8" fmla="*/ 569119 w 778669"/>
                <a:gd name="connsiteY8" fmla="*/ 188118 h 292893"/>
                <a:gd name="connsiteX9" fmla="*/ 371475 w 778669"/>
                <a:gd name="connsiteY9" fmla="*/ 219075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669" h="292893">
                  <a:moveTo>
                    <a:pt x="371475" y="219075"/>
                  </a:moveTo>
                  <a:lnTo>
                    <a:pt x="78581" y="292893"/>
                  </a:lnTo>
                  <a:lnTo>
                    <a:pt x="0" y="133350"/>
                  </a:lnTo>
                  <a:lnTo>
                    <a:pt x="276225" y="78581"/>
                  </a:lnTo>
                  <a:lnTo>
                    <a:pt x="566737" y="26193"/>
                  </a:lnTo>
                  <a:lnTo>
                    <a:pt x="723900" y="0"/>
                  </a:lnTo>
                  <a:lnTo>
                    <a:pt x="778669" y="178593"/>
                  </a:lnTo>
                  <a:lnTo>
                    <a:pt x="676275" y="183356"/>
                  </a:lnTo>
                  <a:lnTo>
                    <a:pt x="569119" y="188118"/>
                  </a:lnTo>
                  <a:lnTo>
                    <a:pt x="3714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96BD46C5-ECBA-4C68-A588-5E4D2E809337}"/>
                </a:ext>
              </a:extLst>
            </p:cNvPr>
            <p:cNvSpPr/>
            <p:nvPr/>
          </p:nvSpPr>
          <p:spPr>
            <a:xfrm>
              <a:off x="6100763" y="1465262"/>
              <a:ext cx="487362" cy="1103312"/>
            </a:xfrm>
            <a:custGeom>
              <a:avLst/>
              <a:gdLst>
                <a:gd name="connsiteX0" fmla="*/ 228600 w 488156"/>
                <a:gd name="connsiteY0" fmla="*/ 557213 h 1102519"/>
                <a:gd name="connsiteX1" fmla="*/ 195262 w 488156"/>
                <a:gd name="connsiteY1" fmla="*/ 264319 h 1102519"/>
                <a:gd name="connsiteX2" fmla="*/ 188119 w 488156"/>
                <a:gd name="connsiteY2" fmla="*/ 245269 h 1102519"/>
                <a:gd name="connsiteX3" fmla="*/ 157162 w 488156"/>
                <a:gd name="connsiteY3" fmla="*/ 209550 h 1102519"/>
                <a:gd name="connsiteX4" fmla="*/ 107156 w 488156"/>
                <a:gd name="connsiteY4" fmla="*/ 159544 h 1102519"/>
                <a:gd name="connsiteX5" fmla="*/ 47625 w 488156"/>
                <a:gd name="connsiteY5" fmla="*/ 107157 h 1102519"/>
                <a:gd name="connsiteX6" fmla="*/ 21431 w 488156"/>
                <a:gd name="connsiteY6" fmla="*/ 80963 h 1102519"/>
                <a:gd name="connsiteX7" fmla="*/ 7144 w 488156"/>
                <a:gd name="connsiteY7" fmla="*/ 61913 h 1102519"/>
                <a:gd name="connsiteX8" fmla="*/ 0 w 488156"/>
                <a:gd name="connsiteY8" fmla="*/ 38100 h 1102519"/>
                <a:gd name="connsiteX9" fmla="*/ 0 w 488156"/>
                <a:gd name="connsiteY9" fmla="*/ 26194 h 1102519"/>
                <a:gd name="connsiteX10" fmla="*/ 7144 w 488156"/>
                <a:gd name="connsiteY10" fmla="*/ 14288 h 1102519"/>
                <a:gd name="connsiteX11" fmla="*/ 19050 w 488156"/>
                <a:gd name="connsiteY11" fmla="*/ 4763 h 1102519"/>
                <a:gd name="connsiteX12" fmla="*/ 45244 w 488156"/>
                <a:gd name="connsiteY12" fmla="*/ 0 h 1102519"/>
                <a:gd name="connsiteX13" fmla="*/ 76200 w 488156"/>
                <a:gd name="connsiteY13" fmla="*/ 0 h 1102519"/>
                <a:gd name="connsiteX14" fmla="*/ 121444 w 488156"/>
                <a:gd name="connsiteY14" fmla="*/ 4763 h 1102519"/>
                <a:gd name="connsiteX15" fmla="*/ 176212 w 488156"/>
                <a:gd name="connsiteY15" fmla="*/ 16669 h 1102519"/>
                <a:gd name="connsiteX16" fmla="*/ 242887 w 488156"/>
                <a:gd name="connsiteY16" fmla="*/ 38100 h 1102519"/>
                <a:gd name="connsiteX17" fmla="*/ 314325 w 488156"/>
                <a:gd name="connsiteY17" fmla="*/ 66675 h 1102519"/>
                <a:gd name="connsiteX18" fmla="*/ 395287 w 488156"/>
                <a:gd name="connsiteY18" fmla="*/ 104775 h 1102519"/>
                <a:gd name="connsiteX19" fmla="*/ 431006 w 488156"/>
                <a:gd name="connsiteY19" fmla="*/ 128588 h 1102519"/>
                <a:gd name="connsiteX20" fmla="*/ 452437 w 488156"/>
                <a:gd name="connsiteY20" fmla="*/ 147638 h 1102519"/>
                <a:gd name="connsiteX21" fmla="*/ 464344 w 488156"/>
                <a:gd name="connsiteY21" fmla="*/ 166688 h 1102519"/>
                <a:gd name="connsiteX22" fmla="*/ 469106 w 488156"/>
                <a:gd name="connsiteY22" fmla="*/ 192882 h 1102519"/>
                <a:gd name="connsiteX23" fmla="*/ 464344 w 488156"/>
                <a:gd name="connsiteY23" fmla="*/ 233363 h 1102519"/>
                <a:gd name="connsiteX24" fmla="*/ 454819 w 488156"/>
                <a:gd name="connsiteY24" fmla="*/ 307182 h 1102519"/>
                <a:gd name="connsiteX25" fmla="*/ 454819 w 488156"/>
                <a:gd name="connsiteY25" fmla="*/ 402432 h 1102519"/>
                <a:gd name="connsiteX26" fmla="*/ 466725 w 488156"/>
                <a:gd name="connsiteY26" fmla="*/ 664369 h 1102519"/>
                <a:gd name="connsiteX27" fmla="*/ 488156 w 488156"/>
                <a:gd name="connsiteY27" fmla="*/ 757238 h 1102519"/>
                <a:gd name="connsiteX28" fmla="*/ 488156 w 488156"/>
                <a:gd name="connsiteY28" fmla="*/ 862013 h 1102519"/>
                <a:gd name="connsiteX29" fmla="*/ 483394 w 488156"/>
                <a:gd name="connsiteY29" fmla="*/ 950119 h 1102519"/>
                <a:gd name="connsiteX30" fmla="*/ 478631 w 488156"/>
                <a:gd name="connsiteY30" fmla="*/ 1023938 h 1102519"/>
                <a:gd name="connsiteX31" fmla="*/ 473869 w 488156"/>
                <a:gd name="connsiteY31" fmla="*/ 1071563 h 1102519"/>
                <a:gd name="connsiteX32" fmla="*/ 464344 w 488156"/>
                <a:gd name="connsiteY32" fmla="*/ 1092994 h 1102519"/>
                <a:gd name="connsiteX33" fmla="*/ 442912 w 488156"/>
                <a:gd name="connsiteY33" fmla="*/ 1102519 h 1102519"/>
                <a:gd name="connsiteX34" fmla="*/ 411956 w 488156"/>
                <a:gd name="connsiteY34" fmla="*/ 1100138 h 1102519"/>
                <a:gd name="connsiteX35" fmla="*/ 366712 w 488156"/>
                <a:gd name="connsiteY35" fmla="*/ 1083469 h 1102519"/>
                <a:gd name="connsiteX36" fmla="*/ 333375 w 488156"/>
                <a:gd name="connsiteY36" fmla="*/ 1064419 h 1102519"/>
                <a:gd name="connsiteX37" fmla="*/ 316706 w 488156"/>
                <a:gd name="connsiteY37" fmla="*/ 1047750 h 1102519"/>
                <a:gd name="connsiteX38" fmla="*/ 302419 w 488156"/>
                <a:gd name="connsiteY38" fmla="*/ 1016794 h 1102519"/>
                <a:gd name="connsiteX39" fmla="*/ 288131 w 488156"/>
                <a:gd name="connsiteY39" fmla="*/ 964407 h 1102519"/>
                <a:gd name="connsiteX40" fmla="*/ 259556 w 488156"/>
                <a:gd name="connsiteY40" fmla="*/ 804863 h 1102519"/>
                <a:gd name="connsiteX41" fmla="*/ 245269 w 488156"/>
                <a:gd name="connsiteY41" fmla="*/ 707232 h 1102519"/>
                <a:gd name="connsiteX42" fmla="*/ 228600 w 488156"/>
                <a:gd name="connsiteY42" fmla="*/ 557213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156" h="1102519">
                  <a:moveTo>
                    <a:pt x="228600" y="557213"/>
                  </a:moveTo>
                  <a:lnTo>
                    <a:pt x="195262" y="264319"/>
                  </a:lnTo>
                  <a:lnTo>
                    <a:pt x="188119" y="245269"/>
                  </a:lnTo>
                  <a:lnTo>
                    <a:pt x="157162" y="209550"/>
                  </a:lnTo>
                  <a:lnTo>
                    <a:pt x="107156" y="159544"/>
                  </a:lnTo>
                  <a:lnTo>
                    <a:pt x="47625" y="107157"/>
                  </a:lnTo>
                  <a:lnTo>
                    <a:pt x="21431" y="80963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7144" y="14288"/>
                  </a:lnTo>
                  <a:lnTo>
                    <a:pt x="19050" y="4763"/>
                  </a:lnTo>
                  <a:lnTo>
                    <a:pt x="45244" y="0"/>
                  </a:lnTo>
                  <a:lnTo>
                    <a:pt x="76200" y="0"/>
                  </a:lnTo>
                  <a:lnTo>
                    <a:pt x="121444" y="4763"/>
                  </a:lnTo>
                  <a:lnTo>
                    <a:pt x="176212" y="16669"/>
                  </a:lnTo>
                  <a:lnTo>
                    <a:pt x="242887" y="38100"/>
                  </a:lnTo>
                  <a:lnTo>
                    <a:pt x="314325" y="66675"/>
                  </a:lnTo>
                  <a:lnTo>
                    <a:pt x="395287" y="104775"/>
                  </a:lnTo>
                  <a:lnTo>
                    <a:pt x="431006" y="128588"/>
                  </a:lnTo>
                  <a:lnTo>
                    <a:pt x="452437" y="147638"/>
                  </a:lnTo>
                  <a:lnTo>
                    <a:pt x="464344" y="166688"/>
                  </a:lnTo>
                  <a:lnTo>
                    <a:pt x="469106" y="192882"/>
                  </a:lnTo>
                  <a:lnTo>
                    <a:pt x="464344" y="233363"/>
                  </a:lnTo>
                  <a:lnTo>
                    <a:pt x="454819" y="307182"/>
                  </a:lnTo>
                  <a:lnTo>
                    <a:pt x="454819" y="402432"/>
                  </a:lnTo>
                  <a:lnTo>
                    <a:pt x="466725" y="664369"/>
                  </a:lnTo>
                  <a:lnTo>
                    <a:pt x="488156" y="757238"/>
                  </a:lnTo>
                  <a:lnTo>
                    <a:pt x="488156" y="862013"/>
                  </a:lnTo>
                  <a:lnTo>
                    <a:pt x="483394" y="950119"/>
                  </a:lnTo>
                  <a:lnTo>
                    <a:pt x="478631" y="1023938"/>
                  </a:lnTo>
                  <a:lnTo>
                    <a:pt x="473869" y="1071563"/>
                  </a:lnTo>
                  <a:lnTo>
                    <a:pt x="464344" y="1092994"/>
                  </a:lnTo>
                  <a:lnTo>
                    <a:pt x="442912" y="1102519"/>
                  </a:lnTo>
                  <a:lnTo>
                    <a:pt x="411956" y="1100138"/>
                  </a:lnTo>
                  <a:lnTo>
                    <a:pt x="366712" y="1083469"/>
                  </a:lnTo>
                  <a:lnTo>
                    <a:pt x="333375" y="1064419"/>
                  </a:lnTo>
                  <a:lnTo>
                    <a:pt x="316706" y="1047750"/>
                  </a:lnTo>
                  <a:lnTo>
                    <a:pt x="302419" y="1016794"/>
                  </a:lnTo>
                  <a:lnTo>
                    <a:pt x="288131" y="964407"/>
                  </a:lnTo>
                  <a:lnTo>
                    <a:pt x="259556" y="804863"/>
                  </a:lnTo>
                  <a:lnTo>
                    <a:pt x="245269" y="707232"/>
                  </a:lnTo>
                  <a:lnTo>
                    <a:pt x="228600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3AEDA78B-C183-40AE-96D6-68B6394A58B4}"/>
                </a:ext>
              </a:extLst>
            </p:cNvPr>
            <p:cNvSpPr/>
            <p:nvPr/>
          </p:nvSpPr>
          <p:spPr>
            <a:xfrm>
              <a:off x="7138989" y="1436687"/>
              <a:ext cx="441325" cy="1098550"/>
            </a:xfrm>
            <a:custGeom>
              <a:avLst/>
              <a:gdLst>
                <a:gd name="connsiteX0" fmla="*/ 95250 w 442912"/>
                <a:gd name="connsiteY0" fmla="*/ 514350 h 1097757"/>
                <a:gd name="connsiteX1" fmla="*/ 140494 w 442912"/>
                <a:gd name="connsiteY1" fmla="*/ 309563 h 1097757"/>
                <a:gd name="connsiteX2" fmla="*/ 142875 w 442912"/>
                <a:gd name="connsiteY2" fmla="*/ 290513 h 1097757"/>
                <a:gd name="connsiteX3" fmla="*/ 135731 w 442912"/>
                <a:gd name="connsiteY3" fmla="*/ 252413 h 1097757"/>
                <a:gd name="connsiteX4" fmla="*/ 107156 w 442912"/>
                <a:gd name="connsiteY4" fmla="*/ 183357 h 1097757"/>
                <a:gd name="connsiteX5" fmla="*/ 73819 w 442912"/>
                <a:gd name="connsiteY5" fmla="*/ 126207 h 1097757"/>
                <a:gd name="connsiteX6" fmla="*/ 42862 w 442912"/>
                <a:gd name="connsiteY6" fmla="*/ 85725 h 1097757"/>
                <a:gd name="connsiteX7" fmla="*/ 28575 w 442912"/>
                <a:gd name="connsiteY7" fmla="*/ 57150 h 1097757"/>
                <a:gd name="connsiteX8" fmla="*/ 16669 w 442912"/>
                <a:gd name="connsiteY8" fmla="*/ 30957 h 1097757"/>
                <a:gd name="connsiteX9" fmla="*/ 16669 w 442912"/>
                <a:gd name="connsiteY9" fmla="*/ 14288 h 1097757"/>
                <a:gd name="connsiteX10" fmla="*/ 23812 w 442912"/>
                <a:gd name="connsiteY10" fmla="*/ 0 h 1097757"/>
                <a:gd name="connsiteX11" fmla="*/ 50006 w 442912"/>
                <a:gd name="connsiteY11" fmla="*/ 0 h 1097757"/>
                <a:gd name="connsiteX12" fmla="*/ 78581 w 442912"/>
                <a:gd name="connsiteY12" fmla="*/ 9525 h 1097757"/>
                <a:gd name="connsiteX13" fmla="*/ 109537 w 442912"/>
                <a:gd name="connsiteY13" fmla="*/ 21432 h 1097757"/>
                <a:gd name="connsiteX14" fmla="*/ 166687 w 442912"/>
                <a:gd name="connsiteY14" fmla="*/ 40482 h 1097757"/>
                <a:gd name="connsiteX15" fmla="*/ 226219 w 442912"/>
                <a:gd name="connsiteY15" fmla="*/ 59532 h 1097757"/>
                <a:gd name="connsiteX16" fmla="*/ 278606 w 442912"/>
                <a:gd name="connsiteY16" fmla="*/ 83344 h 1097757"/>
                <a:gd name="connsiteX17" fmla="*/ 321469 w 442912"/>
                <a:gd name="connsiteY17" fmla="*/ 102394 h 1097757"/>
                <a:gd name="connsiteX18" fmla="*/ 369094 w 442912"/>
                <a:gd name="connsiteY18" fmla="*/ 133350 h 1097757"/>
                <a:gd name="connsiteX19" fmla="*/ 395287 w 442912"/>
                <a:gd name="connsiteY19" fmla="*/ 154782 h 1097757"/>
                <a:gd name="connsiteX20" fmla="*/ 411956 w 442912"/>
                <a:gd name="connsiteY20" fmla="*/ 173832 h 1097757"/>
                <a:gd name="connsiteX21" fmla="*/ 428625 w 442912"/>
                <a:gd name="connsiteY21" fmla="*/ 195263 h 1097757"/>
                <a:gd name="connsiteX22" fmla="*/ 438150 w 442912"/>
                <a:gd name="connsiteY22" fmla="*/ 223838 h 1097757"/>
                <a:gd name="connsiteX23" fmla="*/ 442912 w 442912"/>
                <a:gd name="connsiteY23" fmla="*/ 254794 h 1097757"/>
                <a:gd name="connsiteX24" fmla="*/ 440531 w 442912"/>
                <a:gd name="connsiteY24" fmla="*/ 276225 h 1097757"/>
                <a:gd name="connsiteX25" fmla="*/ 426244 w 442912"/>
                <a:gd name="connsiteY25" fmla="*/ 311944 h 1097757"/>
                <a:gd name="connsiteX26" fmla="*/ 309562 w 442912"/>
                <a:gd name="connsiteY26" fmla="*/ 600075 h 1097757"/>
                <a:gd name="connsiteX27" fmla="*/ 278606 w 442912"/>
                <a:gd name="connsiteY27" fmla="*/ 709613 h 1097757"/>
                <a:gd name="connsiteX28" fmla="*/ 223837 w 442912"/>
                <a:gd name="connsiteY28" fmla="*/ 840582 h 1097757"/>
                <a:gd name="connsiteX29" fmla="*/ 152400 w 442912"/>
                <a:gd name="connsiteY29" fmla="*/ 1002507 h 1097757"/>
                <a:gd name="connsiteX30" fmla="*/ 133350 w 442912"/>
                <a:gd name="connsiteY30" fmla="*/ 1035844 h 1097757"/>
                <a:gd name="connsiteX31" fmla="*/ 114300 w 442912"/>
                <a:gd name="connsiteY31" fmla="*/ 1062038 h 1097757"/>
                <a:gd name="connsiteX32" fmla="*/ 97631 w 442912"/>
                <a:gd name="connsiteY32" fmla="*/ 1081088 h 1097757"/>
                <a:gd name="connsiteX33" fmla="*/ 73819 w 442912"/>
                <a:gd name="connsiteY33" fmla="*/ 1097757 h 1097757"/>
                <a:gd name="connsiteX34" fmla="*/ 52387 w 442912"/>
                <a:gd name="connsiteY34" fmla="*/ 1097757 h 1097757"/>
                <a:gd name="connsiteX35" fmla="*/ 21431 w 442912"/>
                <a:gd name="connsiteY35" fmla="*/ 1078707 h 1097757"/>
                <a:gd name="connsiteX36" fmla="*/ 4762 w 442912"/>
                <a:gd name="connsiteY36" fmla="*/ 1057275 h 1097757"/>
                <a:gd name="connsiteX37" fmla="*/ 0 w 442912"/>
                <a:gd name="connsiteY37" fmla="*/ 1023938 h 1097757"/>
                <a:gd name="connsiteX38" fmla="*/ 4762 w 442912"/>
                <a:gd name="connsiteY38" fmla="*/ 973932 h 1097757"/>
                <a:gd name="connsiteX39" fmla="*/ 26194 w 442912"/>
                <a:gd name="connsiteY39" fmla="*/ 869157 h 1097757"/>
                <a:gd name="connsiteX40" fmla="*/ 57150 w 442912"/>
                <a:gd name="connsiteY40" fmla="*/ 723900 h 1097757"/>
                <a:gd name="connsiteX41" fmla="*/ 71437 w 442912"/>
                <a:gd name="connsiteY41" fmla="*/ 631032 h 1097757"/>
                <a:gd name="connsiteX42" fmla="*/ 95250 w 442912"/>
                <a:gd name="connsiteY42" fmla="*/ 51435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2912" h="1097757">
                  <a:moveTo>
                    <a:pt x="95250" y="514350"/>
                  </a:moveTo>
                  <a:lnTo>
                    <a:pt x="140494" y="309563"/>
                  </a:lnTo>
                  <a:lnTo>
                    <a:pt x="142875" y="290513"/>
                  </a:lnTo>
                  <a:lnTo>
                    <a:pt x="135731" y="252413"/>
                  </a:lnTo>
                  <a:lnTo>
                    <a:pt x="107156" y="183357"/>
                  </a:lnTo>
                  <a:lnTo>
                    <a:pt x="73819" y="126207"/>
                  </a:lnTo>
                  <a:lnTo>
                    <a:pt x="42862" y="85725"/>
                  </a:lnTo>
                  <a:lnTo>
                    <a:pt x="28575" y="57150"/>
                  </a:lnTo>
                  <a:lnTo>
                    <a:pt x="16669" y="30957"/>
                  </a:lnTo>
                  <a:lnTo>
                    <a:pt x="16669" y="14288"/>
                  </a:lnTo>
                  <a:lnTo>
                    <a:pt x="23812" y="0"/>
                  </a:lnTo>
                  <a:lnTo>
                    <a:pt x="50006" y="0"/>
                  </a:lnTo>
                  <a:lnTo>
                    <a:pt x="78581" y="9525"/>
                  </a:lnTo>
                  <a:lnTo>
                    <a:pt x="109537" y="21432"/>
                  </a:lnTo>
                  <a:lnTo>
                    <a:pt x="166687" y="40482"/>
                  </a:lnTo>
                  <a:lnTo>
                    <a:pt x="226219" y="59532"/>
                  </a:lnTo>
                  <a:lnTo>
                    <a:pt x="278606" y="83344"/>
                  </a:lnTo>
                  <a:lnTo>
                    <a:pt x="321469" y="102394"/>
                  </a:lnTo>
                  <a:lnTo>
                    <a:pt x="369094" y="133350"/>
                  </a:lnTo>
                  <a:lnTo>
                    <a:pt x="395287" y="154782"/>
                  </a:lnTo>
                  <a:lnTo>
                    <a:pt x="411956" y="173832"/>
                  </a:lnTo>
                  <a:lnTo>
                    <a:pt x="428625" y="195263"/>
                  </a:lnTo>
                  <a:lnTo>
                    <a:pt x="438150" y="223838"/>
                  </a:lnTo>
                  <a:lnTo>
                    <a:pt x="442912" y="254794"/>
                  </a:lnTo>
                  <a:lnTo>
                    <a:pt x="440531" y="276225"/>
                  </a:lnTo>
                  <a:lnTo>
                    <a:pt x="426244" y="311944"/>
                  </a:lnTo>
                  <a:lnTo>
                    <a:pt x="309562" y="600075"/>
                  </a:lnTo>
                  <a:lnTo>
                    <a:pt x="278606" y="709613"/>
                  </a:lnTo>
                  <a:lnTo>
                    <a:pt x="223837" y="840582"/>
                  </a:lnTo>
                  <a:lnTo>
                    <a:pt x="152400" y="1002507"/>
                  </a:lnTo>
                  <a:lnTo>
                    <a:pt x="133350" y="1035844"/>
                  </a:lnTo>
                  <a:lnTo>
                    <a:pt x="114300" y="1062038"/>
                  </a:lnTo>
                  <a:lnTo>
                    <a:pt x="97631" y="1081088"/>
                  </a:lnTo>
                  <a:lnTo>
                    <a:pt x="73819" y="1097757"/>
                  </a:lnTo>
                  <a:lnTo>
                    <a:pt x="52387" y="1097757"/>
                  </a:lnTo>
                  <a:lnTo>
                    <a:pt x="21431" y="1078707"/>
                  </a:lnTo>
                  <a:lnTo>
                    <a:pt x="4762" y="1057275"/>
                  </a:lnTo>
                  <a:lnTo>
                    <a:pt x="0" y="1023938"/>
                  </a:lnTo>
                  <a:lnTo>
                    <a:pt x="4762" y="973932"/>
                  </a:lnTo>
                  <a:lnTo>
                    <a:pt x="26194" y="869157"/>
                  </a:lnTo>
                  <a:lnTo>
                    <a:pt x="57150" y="723900"/>
                  </a:lnTo>
                  <a:lnTo>
                    <a:pt x="71437" y="631032"/>
                  </a:lnTo>
                  <a:lnTo>
                    <a:pt x="95250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DAB30975-2498-46B7-BC5D-31CF94ED967A}"/>
                </a:ext>
              </a:extLst>
            </p:cNvPr>
            <p:cNvSpPr/>
            <p:nvPr/>
          </p:nvSpPr>
          <p:spPr>
            <a:xfrm>
              <a:off x="5502275" y="2513012"/>
              <a:ext cx="933450" cy="1255712"/>
            </a:xfrm>
            <a:custGeom>
              <a:avLst/>
              <a:gdLst>
                <a:gd name="connsiteX0" fmla="*/ 381000 w 933450"/>
                <a:gd name="connsiteY0" fmla="*/ 914400 h 1254919"/>
                <a:gd name="connsiteX1" fmla="*/ 154781 w 933450"/>
                <a:gd name="connsiteY1" fmla="*/ 1145382 h 1254919"/>
                <a:gd name="connsiteX2" fmla="*/ 66675 w 933450"/>
                <a:gd name="connsiteY2" fmla="*/ 1233488 h 1254919"/>
                <a:gd name="connsiteX3" fmla="*/ 45244 w 933450"/>
                <a:gd name="connsiteY3" fmla="*/ 1247775 h 1254919"/>
                <a:gd name="connsiteX4" fmla="*/ 26194 w 933450"/>
                <a:gd name="connsiteY4" fmla="*/ 1254919 h 1254919"/>
                <a:gd name="connsiteX5" fmla="*/ 7144 w 933450"/>
                <a:gd name="connsiteY5" fmla="*/ 1252538 h 1254919"/>
                <a:gd name="connsiteX6" fmla="*/ 0 w 933450"/>
                <a:gd name="connsiteY6" fmla="*/ 1243013 h 1254919"/>
                <a:gd name="connsiteX7" fmla="*/ 0 w 933450"/>
                <a:gd name="connsiteY7" fmla="*/ 1216819 h 1254919"/>
                <a:gd name="connsiteX8" fmla="*/ 21431 w 933450"/>
                <a:gd name="connsiteY8" fmla="*/ 1178719 h 1254919"/>
                <a:gd name="connsiteX9" fmla="*/ 114300 w 933450"/>
                <a:gd name="connsiteY9" fmla="*/ 1069182 h 1254919"/>
                <a:gd name="connsiteX10" fmla="*/ 245269 w 933450"/>
                <a:gd name="connsiteY10" fmla="*/ 895350 h 1254919"/>
                <a:gd name="connsiteX11" fmla="*/ 414338 w 933450"/>
                <a:gd name="connsiteY11" fmla="*/ 659607 h 1254919"/>
                <a:gd name="connsiteX12" fmla="*/ 528638 w 933450"/>
                <a:gd name="connsiteY12" fmla="*/ 476250 h 1254919"/>
                <a:gd name="connsiteX13" fmla="*/ 611981 w 933450"/>
                <a:gd name="connsiteY13" fmla="*/ 328613 h 1254919"/>
                <a:gd name="connsiteX14" fmla="*/ 659606 w 933450"/>
                <a:gd name="connsiteY14" fmla="*/ 233363 h 1254919"/>
                <a:gd name="connsiteX15" fmla="*/ 661988 w 933450"/>
                <a:gd name="connsiteY15" fmla="*/ 207169 h 1254919"/>
                <a:gd name="connsiteX16" fmla="*/ 645319 w 933450"/>
                <a:gd name="connsiteY16" fmla="*/ 142875 h 1254919"/>
                <a:gd name="connsiteX17" fmla="*/ 626269 w 933450"/>
                <a:gd name="connsiteY17" fmla="*/ 73819 h 1254919"/>
                <a:gd name="connsiteX18" fmla="*/ 611981 w 933450"/>
                <a:gd name="connsiteY18" fmla="*/ 45244 h 1254919"/>
                <a:gd name="connsiteX19" fmla="*/ 604838 w 933450"/>
                <a:gd name="connsiteY19" fmla="*/ 28575 h 1254919"/>
                <a:gd name="connsiteX20" fmla="*/ 604838 w 933450"/>
                <a:gd name="connsiteY20" fmla="*/ 14288 h 1254919"/>
                <a:gd name="connsiteX21" fmla="*/ 611981 w 933450"/>
                <a:gd name="connsiteY21" fmla="*/ 4763 h 1254919"/>
                <a:gd name="connsiteX22" fmla="*/ 626269 w 933450"/>
                <a:gd name="connsiteY22" fmla="*/ 0 h 1254919"/>
                <a:gd name="connsiteX23" fmla="*/ 659606 w 933450"/>
                <a:gd name="connsiteY23" fmla="*/ 2382 h 1254919"/>
                <a:gd name="connsiteX24" fmla="*/ 702469 w 933450"/>
                <a:gd name="connsiteY24" fmla="*/ 21432 h 1254919"/>
                <a:gd name="connsiteX25" fmla="*/ 750094 w 933450"/>
                <a:gd name="connsiteY25" fmla="*/ 42863 h 1254919"/>
                <a:gd name="connsiteX26" fmla="*/ 785813 w 933450"/>
                <a:gd name="connsiteY26" fmla="*/ 64294 h 1254919"/>
                <a:gd name="connsiteX27" fmla="*/ 828675 w 933450"/>
                <a:gd name="connsiteY27" fmla="*/ 97632 h 1254919"/>
                <a:gd name="connsiteX28" fmla="*/ 878681 w 933450"/>
                <a:gd name="connsiteY28" fmla="*/ 145257 h 1254919"/>
                <a:gd name="connsiteX29" fmla="*/ 914400 w 933450"/>
                <a:gd name="connsiteY29" fmla="*/ 185738 h 1254919"/>
                <a:gd name="connsiteX30" fmla="*/ 931069 w 933450"/>
                <a:gd name="connsiteY30" fmla="*/ 211932 h 1254919"/>
                <a:gd name="connsiteX31" fmla="*/ 933450 w 933450"/>
                <a:gd name="connsiteY31" fmla="*/ 230982 h 1254919"/>
                <a:gd name="connsiteX32" fmla="*/ 931069 w 933450"/>
                <a:gd name="connsiteY32" fmla="*/ 261938 h 1254919"/>
                <a:gd name="connsiteX33" fmla="*/ 921544 w 933450"/>
                <a:gd name="connsiteY33" fmla="*/ 292894 h 1254919"/>
                <a:gd name="connsiteX34" fmla="*/ 897731 w 933450"/>
                <a:gd name="connsiteY34" fmla="*/ 333375 h 1254919"/>
                <a:gd name="connsiteX35" fmla="*/ 814388 w 933450"/>
                <a:gd name="connsiteY35" fmla="*/ 407194 h 1254919"/>
                <a:gd name="connsiteX36" fmla="*/ 592931 w 933450"/>
                <a:gd name="connsiteY36" fmla="*/ 700088 h 1254919"/>
                <a:gd name="connsiteX37" fmla="*/ 381000 w 933450"/>
                <a:gd name="connsiteY37" fmla="*/ 914400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1254919">
                  <a:moveTo>
                    <a:pt x="381000" y="914400"/>
                  </a:moveTo>
                  <a:lnTo>
                    <a:pt x="154781" y="1145382"/>
                  </a:lnTo>
                  <a:lnTo>
                    <a:pt x="66675" y="1233488"/>
                  </a:lnTo>
                  <a:lnTo>
                    <a:pt x="45244" y="1247775"/>
                  </a:lnTo>
                  <a:lnTo>
                    <a:pt x="26194" y="1254919"/>
                  </a:lnTo>
                  <a:lnTo>
                    <a:pt x="7144" y="1252538"/>
                  </a:lnTo>
                  <a:lnTo>
                    <a:pt x="0" y="1243013"/>
                  </a:lnTo>
                  <a:lnTo>
                    <a:pt x="0" y="1216819"/>
                  </a:lnTo>
                  <a:lnTo>
                    <a:pt x="21431" y="1178719"/>
                  </a:lnTo>
                  <a:lnTo>
                    <a:pt x="114300" y="1069182"/>
                  </a:lnTo>
                  <a:lnTo>
                    <a:pt x="245269" y="895350"/>
                  </a:lnTo>
                  <a:lnTo>
                    <a:pt x="414338" y="659607"/>
                  </a:lnTo>
                  <a:lnTo>
                    <a:pt x="528638" y="476250"/>
                  </a:lnTo>
                  <a:lnTo>
                    <a:pt x="611981" y="328613"/>
                  </a:lnTo>
                  <a:lnTo>
                    <a:pt x="659606" y="233363"/>
                  </a:lnTo>
                  <a:lnTo>
                    <a:pt x="661988" y="207169"/>
                  </a:lnTo>
                  <a:lnTo>
                    <a:pt x="645319" y="142875"/>
                  </a:lnTo>
                  <a:lnTo>
                    <a:pt x="626269" y="73819"/>
                  </a:lnTo>
                  <a:lnTo>
                    <a:pt x="611981" y="45244"/>
                  </a:lnTo>
                  <a:lnTo>
                    <a:pt x="604838" y="28575"/>
                  </a:lnTo>
                  <a:lnTo>
                    <a:pt x="604838" y="14288"/>
                  </a:lnTo>
                  <a:lnTo>
                    <a:pt x="611981" y="4763"/>
                  </a:lnTo>
                  <a:lnTo>
                    <a:pt x="626269" y="0"/>
                  </a:lnTo>
                  <a:lnTo>
                    <a:pt x="659606" y="2382"/>
                  </a:lnTo>
                  <a:lnTo>
                    <a:pt x="702469" y="21432"/>
                  </a:lnTo>
                  <a:lnTo>
                    <a:pt x="750094" y="42863"/>
                  </a:lnTo>
                  <a:lnTo>
                    <a:pt x="785813" y="64294"/>
                  </a:lnTo>
                  <a:lnTo>
                    <a:pt x="828675" y="97632"/>
                  </a:lnTo>
                  <a:lnTo>
                    <a:pt x="878681" y="145257"/>
                  </a:lnTo>
                  <a:lnTo>
                    <a:pt x="914400" y="185738"/>
                  </a:lnTo>
                  <a:lnTo>
                    <a:pt x="931069" y="211932"/>
                  </a:lnTo>
                  <a:lnTo>
                    <a:pt x="933450" y="230982"/>
                  </a:lnTo>
                  <a:lnTo>
                    <a:pt x="931069" y="261938"/>
                  </a:lnTo>
                  <a:lnTo>
                    <a:pt x="921544" y="292894"/>
                  </a:lnTo>
                  <a:lnTo>
                    <a:pt x="897731" y="333375"/>
                  </a:lnTo>
                  <a:lnTo>
                    <a:pt x="814388" y="407194"/>
                  </a:lnTo>
                  <a:lnTo>
                    <a:pt x="592931" y="700088"/>
                  </a:lnTo>
                  <a:lnTo>
                    <a:pt x="3810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C4238A1A-F0B5-4917-958B-A9A7C00B9429}"/>
                </a:ext>
              </a:extLst>
            </p:cNvPr>
            <p:cNvSpPr/>
            <p:nvPr/>
          </p:nvSpPr>
          <p:spPr>
            <a:xfrm>
              <a:off x="5999164" y="2808288"/>
              <a:ext cx="255587" cy="1635125"/>
            </a:xfrm>
            <a:custGeom>
              <a:avLst/>
              <a:gdLst>
                <a:gd name="connsiteX0" fmla="*/ 76200 w 254794"/>
                <a:gd name="connsiteY0" fmla="*/ 857250 h 1633538"/>
                <a:gd name="connsiteX1" fmla="*/ 78582 w 254794"/>
                <a:gd name="connsiteY1" fmla="*/ 476250 h 1633538"/>
                <a:gd name="connsiteX2" fmla="*/ 73819 w 254794"/>
                <a:gd name="connsiteY2" fmla="*/ 438150 h 1633538"/>
                <a:gd name="connsiteX3" fmla="*/ 0 w 254794"/>
                <a:gd name="connsiteY3" fmla="*/ 338138 h 1633538"/>
                <a:gd name="connsiteX4" fmla="*/ 216694 w 254794"/>
                <a:gd name="connsiteY4" fmla="*/ 0 h 1633538"/>
                <a:gd name="connsiteX5" fmla="*/ 226219 w 254794"/>
                <a:gd name="connsiteY5" fmla="*/ 245269 h 1633538"/>
                <a:gd name="connsiteX6" fmla="*/ 238125 w 254794"/>
                <a:gd name="connsiteY6" fmla="*/ 288132 h 1633538"/>
                <a:gd name="connsiteX7" fmla="*/ 247650 w 254794"/>
                <a:gd name="connsiteY7" fmla="*/ 323850 h 1633538"/>
                <a:gd name="connsiteX8" fmla="*/ 252413 w 254794"/>
                <a:gd name="connsiteY8" fmla="*/ 373857 h 1633538"/>
                <a:gd name="connsiteX9" fmla="*/ 252413 w 254794"/>
                <a:gd name="connsiteY9" fmla="*/ 540544 h 1633538"/>
                <a:gd name="connsiteX10" fmla="*/ 252413 w 254794"/>
                <a:gd name="connsiteY10" fmla="*/ 616744 h 1633538"/>
                <a:gd name="connsiteX11" fmla="*/ 254794 w 254794"/>
                <a:gd name="connsiteY11" fmla="*/ 942975 h 1633538"/>
                <a:gd name="connsiteX12" fmla="*/ 252413 w 254794"/>
                <a:gd name="connsiteY12" fmla="*/ 1026319 h 1633538"/>
                <a:gd name="connsiteX13" fmla="*/ 250032 w 254794"/>
                <a:gd name="connsiteY13" fmla="*/ 1104900 h 1633538"/>
                <a:gd name="connsiteX14" fmla="*/ 228600 w 254794"/>
                <a:gd name="connsiteY14" fmla="*/ 1397794 h 1633538"/>
                <a:gd name="connsiteX15" fmla="*/ 235744 w 254794"/>
                <a:gd name="connsiteY15" fmla="*/ 1471613 h 1633538"/>
                <a:gd name="connsiteX16" fmla="*/ 226219 w 254794"/>
                <a:gd name="connsiteY16" fmla="*/ 1507332 h 1633538"/>
                <a:gd name="connsiteX17" fmla="*/ 209550 w 254794"/>
                <a:gd name="connsiteY17" fmla="*/ 1552575 h 1633538"/>
                <a:gd name="connsiteX18" fmla="*/ 188119 w 254794"/>
                <a:gd name="connsiteY18" fmla="*/ 1588294 h 1633538"/>
                <a:gd name="connsiteX19" fmla="*/ 173832 w 254794"/>
                <a:gd name="connsiteY19" fmla="*/ 1609725 h 1633538"/>
                <a:gd name="connsiteX20" fmla="*/ 150019 w 254794"/>
                <a:gd name="connsiteY20" fmla="*/ 1626394 h 1633538"/>
                <a:gd name="connsiteX21" fmla="*/ 133350 w 254794"/>
                <a:gd name="connsiteY21" fmla="*/ 1631157 h 1633538"/>
                <a:gd name="connsiteX22" fmla="*/ 114300 w 254794"/>
                <a:gd name="connsiteY22" fmla="*/ 1633538 h 1633538"/>
                <a:gd name="connsiteX23" fmla="*/ 97632 w 254794"/>
                <a:gd name="connsiteY23" fmla="*/ 1628775 h 1633538"/>
                <a:gd name="connsiteX24" fmla="*/ 73819 w 254794"/>
                <a:gd name="connsiteY24" fmla="*/ 1604963 h 1633538"/>
                <a:gd name="connsiteX25" fmla="*/ 52388 w 254794"/>
                <a:gd name="connsiteY25" fmla="*/ 1576388 h 1633538"/>
                <a:gd name="connsiteX26" fmla="*/ 30957 w 254794"/>
                <a:gd name="connsiteY26" fmla="*/ 1526382 h 1633538"/>
                <a:gd name="connsiteX27" fmla="*/ 16669 w 254794"/>
                <a:gd name="connsiteY27" fmla="*/ 1464469 h 1633538"/>
                <a:gd name="connsiteX28" fmla="*/ 9525 w 254794"/>
                <a:gd name="connsiteY28" fmla="*/ 1376363 h 1633538"/>
                <a:gd name="connsiteX29" fmla="*/ 19050 w 254794"/>
                <a:gd name="connsiteY29" fmla="*/ 1335882 h 1633538"/>
                <a:gd name="connsiteX30" fmla="*/ 38100 w 254794"/>
                <a:gd name="connsiteY30" fmla="*/ 1269207 h 1633538"/>
                <a:gd name="connsiteX31" fmla="*/ 52388 w 254794"/>
                <a:gd name="connsiteY31" fmla="*/ 1207294 h 1633538"/>
                <a:gd name="connsiteX32" fmla="*/ 64294 w 254794"/>
                <a:gd name="connsiteY32" fmla="*/ 1116807 h 1633538"/>
                <a:gd name="connsiteX33" fmla="*/ 76200 w 254794"/>
                <a:gd name="connsiteY33" fmla="*/ 85725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4794" h="1633538">
                  <a:moveTo>
                    <a:pt x="76200" y="857250"/>
                  </a:moveTo>
                  <a:lnTo>
                    <a:pt x="78582" y="476250"/>
                  </a:lnTo>
                  <a:lnTo>
                    <a:pt x="73819" y="438150"/>
                  </a:lnTo>
                  <a:lnTo>
                    <a:pt x="0" y="338138"/>
                  </a:lnTo>
                  <a:lnTo>
                    <a:pt x="216694" y="0"/>
                  </a:lnTo>
                  <a:lnTo>
                    <a:pt x="226219" y="245269"/>
                  </a:lnTo>
                  <a:lnTo>
                    <a:pt x="238125" y="288132"/>
                  </a:lnTo>
                  <a:lnTo>
                    <a:pt x="247650" y="323850"/>
                  </a:lnTo>
                  <a:lnTo>
                    <a:pt x="252413" y="373857"/>
                  </a:lnTo>
                  <a:lnTo>
                    <a:pt x="252413" y="540544"/>
                  </a:lnTo>
                  <a:lnTo>
                    <a:pt x="252413" y="616744"/>
                  </a:lnTo>
                  <a:cubicBezTo>
                    <a:pt x="253207" y="725488"/>
                    <a:pt x="254000" y="834231"/>
                    <a:pt x="254794" y="942975"/>
                  </a:cubicBezTo>
                  <a:cubicBezTo>
                    <a:pt x="254000" y="970756"/>
                    <a:pt x="253207" y="998538"/>
                    <a:pt x="252413" y="1026319"/>
                  </a:cubicBezTo>
                  <a:cubicBezTo>
                    <a:pt x="251619" y="1052513"/>
                    <a:pt x="250826" y="1078706"/>
                    <a:pt x="250032" y="1104900"/>
                  </a:cubicBezTo>
                  <a:lnTo>
                    <a:pt x="228600" y="1397794"/>
                  </a:lnTo>
                  <a:lnTo>
                    <a:pt x="235744" y="1471613"/>
                  </a:lnTo>
                  <a:lnTo>
                    <a:pt x="226219" y="1507332"/>
                  </a:lnTo>
                  <a:lnTo>
                    <a:pt x="209550" y="1552575"/>
                  </a:lnTo>
                  <a:lnTo>
                    <a:pt x="188119" y="1588294"/>
                  </a:lnTo>
                  <a:lnTo>
                    <a:pt x="173832" y="1609725"/>
                  </a:lnTo>
                  <a:lnTo>
                    <a:pt x="150019" y="1626394"/>
                  </a:lnTo>
                  <a:lnTo>
                    <a:pt x="133350" y="1631157"/>
                  </a:lnTo>
                  <a:lnTo>
                    <a:pt x="114300" y="1633538"/>
                  </a:lnTo>
                  <a:lnTo>
                    <a:pt x="97632" y="1628775"/>
                  </a:lnTo>
                  <a:lnTo>
                    <a:pt x="73819" y="1604963"/>
                  </a:lnTo>
                  <a:lnTo>
                    <a:pt x="52388" y="1576388"/>
                  </a:lnTo>
                  <a:lnTo>
                    <a:pt x="30957" y="1526382"/>
                  </a:lnTo>
                  <a:lnTo>
                    <a:pt x="16669" y="1464469"/>
                  </a:lnTo>
                  <a:lnTo>
                    <a:pt x="9525" y="1376363"/>
                  </a:lnTo>
                  <a:lnTo>
                    <a:pt x="19050" y="1335882"/>
                  </a:lnTo>
                  <a:lnTo>
                    <a:pt x="38100" y="1269207"/>
                  </a:lnTo>
                  <a:lnTo>
                    <a:pt x="52388" y="1207294"/>
                  </a:lnTo>
                  <a:lnTo>
                    <a:pt x="64294" y="1116807"/>
                  </a:lnTo>
                  <a:lnTo>
                    <a:pt x="76200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4C5AA8B9-24AC-48EF-B3BF-0137EC5CC614}"/>
                </a:ext>
              </a:extLst>
            </p:cNvPr>
            <p:cNvSpPr/>
            <p:nvPr/>
          </p:nvSpPr>
          <p:spPr>
            <a:xfrm>
              <a:off x="6831014" y="2408237"/>
              <a:ext cx="371475" cy="512762"/>
            </a:xfrm>
            <a:custGeom>
              <a:avLst/>
              <a:gdLst>
                <a:gd name="connsiteX0" fmla="*/ 219075 w 371475"/>
                <a:gd name="connsiteY0" fmla="*/ 321469 h 511969"/>
                <a:gd name="connsiteX1" fmla="*/ 38100 w 371475"/>
                <a:gd name="connsiteY1" fmla="*/ 504825 h 511969"/>
                <a:gd name="connsiteX2" fmla="*/ 0 w 371475"/>
                <a:gd name="connsiteY2" fmla="*/ 511969 h 511969"/>
                <a:gd name="connsiteX3" fmla="*/ 40481 w 371475"/>
                <a:gd name="connsiteY3" fmla="*/ 411957 h 511969"/>
                <a:gd name="connsiteX4" fmla="*/ 83343 w 371475"/>
                <a:gd name="connsiteY4" fmla="*/ 254794 h 511969"/>
                <a:gd name="connsiteX5" fmla="*/ 92868 w 371475"/>
                <a:gd name="connsiteY5" fmla="*/ 180975 h 511969"/>
                <a:gd name="connsiteX6" fmla="*/ 92868 w 371475"/>
                <a:gd name="connsiteY6" fmla="*/ 142875 h 511969"/>
                <a:gd name="connsiteX7" fmla="*/ 83343 w 371475"/>
                <a:gd name="connsiteY7" fmla="*/ 111919 h 511969"/>
                <a:gd name="connsiteX8" fmla="*/ 66675 w 371475"/>
                <a:gd name="connsiteY8" fmla="*/ 90488 h 511969"/>
                <a:gd name="connsiteX9" fmla="*/ 45243 w 371475"/>
                <a:gd name="connsiteY9" fmla="*/ 69057 h 511969"/>
                <a:gd name="connsiteX10" fmla="*/ 30956 w 371475"/>
                <a:gd name="connsiteY10" fmla="*/ 54769 h 511969"/>
                <a:gd name="connsiteX11" fmla="*/ 23812 w 371475"/>
                <a:gd name="connsiteY11" fmla="*/ 42863 h 511969"/>
                <a:gd name="connsiteX12" fmla="*/ 19050 w 371475"/>
                <a:gd name="connsiteY12" fmla="*/ 28575 h 511969"/>
                <a:gd name="connsiteX13" fmla="*/ 23812 w 371475"/>
                <a:gd name="connsiteY13" fmla="*/ 14288 h 511969"/>
                <a:gd name="connsiteX14" fmla="*/ 45243 w 371475"/>
                <a:gd name="connsiteY14" fmla="*/ 4763 h 511969"/>
                <a:gd name="connsiteX15" fmla="*/ 78581 w 371475"/>
                <a:gd name="connsiteY15" fmla="*/ 0 h 511969"/>
                <a:gd name="connsiteX16" fmla="*/ 119062 w 371475"/>
                <a:gd name="connsiteY16" fmla="*/ 2382 h 511969"/>
                <a:gd name="connsiteX17" fmla="*/ 166687 w 371475"/>
                <a:gd name="connsiteY17" fmla="*/ 9525 h 511969"/>
                <a:gd name="connsiteX18" fmla="*/ 211931 w 371475"/>
                <a:gd name="connsiteY18" fmla="*/ 23813 h 511969"/>
                <a:gd name="connsiteX19" fmla="*/ 259556 w 371475"/>
                <a:gd name="connsiteY19" fmla="*/ 42863 h 511969"/>
                <a:gd name="connsiteX20" fmla="*/ 300037 w 371475"/>
                <a:gd name="connsiteY20" fmla="*/ 66675 h 511969"/>
                <a:gd name="connsiteX21" fmla="*/ 338137 w 371475"/>
                <a:gd name="connsiteY21" fmla="*/ 100013 h 511969"/>
                <a:gd name="connsiteX22" fmla="*/ 371475 w 371475"/>
                <a:gd name="connsiteY22" fmla="*/ 126207 h 511969"/>
                <a:gd name="connsiteX23" fmla="*/ 369093 w 371475"/>
                <a:gd name="connsiteY23" fmla="*/ 154782 h 511969"/>
                <a:gd name="connsiteX24" fmla="*/ 361950 w 371475"/>
                <a:gd name="connsiteY24" fmla="*/ 178594 h 511969"/>
                <a:gd name="connsiteX25" fmla="*/ 292893 w 371475"/>
                <a:gd name="connsiteY25" fmla="*/ 247650 h 511969"/>
                <a:gd name="connsiteX26" fmla="*/ 219075 w 371475"/>
                <a:gd name="connsiteY26" fmla="*/ 3214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475" h="511969">
                  <a:moveTo>
                    <a:pt x="219075" y="321469"/>
                  </a:moveTo>
                  <a:lnTo>
                    <a:pt x="38100" y="504825"/>
                  </a:lnTo>
                  <a:lnTo>
                    <a:pt x="0" y="511969"/>
                  </a:lnTo>
                  <a:lnTo>
                    <a:pt x="40481" y="411957"/>
                  </a:lnTo>
                  <a:lnTo>
                    <a:pt x="83343" y="254794"/>
                  </a:lnTo>
                  <a:lnTo>
                    <a:pt x="92868" y="180975"/>
                  </a:lnTo>
                  <a:lnTo>
                    <a:pt x="92868" y="142875"/>
                  </a:lnTo>
                  <a:lnTo>
                    <a:pt x="83343" y="111919"/>
                  </a:lnTo>
                  <a:lnTo>
                    <a:pt x="66675" y="90488"/>
                  </a:lnTo>
                  <a:lnTo>
                    <a:pt x="45243" y="69057"/>
                  </a:lnTo>
                  <a:lnTo>
                    <a:pt x="30956" y="54769"/>
                  </a:lnTo>
                  <a:lnTo>
                    <a:pt x="23812" y="42863"/>
                  </a:lnTo>
                  <a:lnTo>
                    <a:pt x="19050" y="28575"/>
                  </a:lnTo>
                  <a:lnTo>
                    <a:pt x="23812" y="14288"/>
                  </a:lnTo>
                  <a:lnTo>
                    <a:pt x="45243" y="4763"/>
                  </a:lnTo>
                  <a:lnTo>
                    <a:pt x="78581" y="0"/>
                  </a:lnTo>
                  <a:lnTo>
                    <a:pt x="119062" y="2382"/>
                  </a:lnTo>
                  <a:lnTo>
                    <a:pt x="166687" y="9525"/>
                  </a:lnTo>
                  <a:lnTo>
                    <a:pt x="211931" y="23813"/>
                  </a:lnTo>
                  <a:lnTo>
                    <a:pt x="259556" y="42863"/>
                  </a:lnTo>
                  <a:lnTo>
                    <a:pt x="300037" y="66675"/>
                  </a:lnTo>
                  <a:lnTo>
                    <a:pt x="338137" y="100013"/>
                  </a:lnTo>
                  <a:lnTo>
                    <a:pt x="371475" y="126207"/>
                  </a:lnTo>
                  <a:lnTo>
                    <a:pt x="369093" y="154782"/>
                  </a:lnTo>
                  <a:lnTo>
                    <a:pt x="361950" y="178594"/>
                  </a:lnTo>
                  <a:lnTo>
                    <a:pt x="292893" y="247650"/>
                  </a:lnTo>
                  <a:lnTo>
                    <a:pt x="2190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488AAF61-DA0E-46F5-BA0E-DE435C7E1407}"/>
                </a:ext>
              </a:extLst>
            </p:cNvPr>
            <p:cNvSpPr/>
            <p:nvPr/>
          </p:nvSpPr>
          <p:spPr>
            <a:xfrm>
              <a:off x="6151563" y="2700337"/>
              <a:ext cx="1816100" cy="392112"/>
            </a:xfrm>
            <a:custGeom>
              <a:avLst/>
              <a:gdLst>
                <a:gd name="connsiteX0" fmla="*/ 1173957 w 1814513"/>
                <a:gd name="connsiteY0" fmla="*/ 242887 h 392906"/>
                <a:gd name="connsiteX1" fmla="*/ 909638 w 1814513"/>
                <a:gd name="connsiteY1" fmla="*/ 276225 h 392906"/>
                <a:gd name="connsiteX2" fmla="*/ 735807 w 1814513"/>
                <a:gd name="connsiteY2" fmla="*/ 288131 h 392906"/>
                <a:gd name="connsiteX3" fmla="*/ 540544 w 1814513"/>
                <a:gd name="connsiteY3" fmla="*/ 323850 h 392906"/>
                <a:gd name="connsiteX4" fmla="*/ 316707 w 1814513"/>
                <a:gd name="connsiteY4" fmla="*/ 359569 h 392906"/>
                <a:gd name="connsiteX5" fmla="*/ 0 w 1814513"/>
                <a:gd name="connsiteY5" fmla="*/ 392906 h 392906"/>
                <a:gd name="connsiteX6" fmla="*/ 142875 w 1814513"/>
                <a:gd name="connsiteY6" fmla="*/ 152400 h 392906"/>
                <a:gd name="connsiteX7" fmla="*/ 209550 w 1814513"/>
                <a:gd name="connsiteY7" fmla="*/ 214312 h 392906"/>
                <a:gd name="connsiteX8" fmla="*/ 240507 w 1814513"/>
                <a:gd name="connsiteY8" fmla="*/ 223837 h 392906"/>
                <a:gd name="connsiteX9" fmla="*/ 361950 w 1814513"/>
                <a:gd name="connsiteY9" fmla="*/ 214312 h 392906"/>
                <a:gd name="connsiteX10" fmla="*/ 592932 w 1814513"/>
                <a:gd name="connsiteY10" fmla="*/ 180975 h 392906"/>
                <a:gd name="connsiteX11" fmla="*/ 719138 w 1814513"/>
                <a:gd name="connsiteY11" fmla="*/ 157162 h 392906"/>
                <a:gd name="connsiteX12" fmla="*/ 778669 w 1814513"/>
                <a:gd name="connsiteY12" fmla="*/ 142875 h 392906"/>
                <a:gd name="connsiteX13" fmla="*/ 1071563 w 1814513"/>
                <a:gd name="connsiteY13" fmla="*/ 104775 h 392906"/>
                <a:gd name="connsiteX14" fmla="*/ 1338263 w 1814513"/>
                <a:gd name="connsiteY14" fmla="*/ 66675 h 392906"/>
                <a:gd name="connsiteX15" fmla="*/ 1485900 w 1814513"/>
                <a:gd name="connsiteY15" fmla="*/ 0 h 392906"/>
                <a:gd name="connsiteX16" fmla="*/ 1500188 w 1814513"/>
                <a:gd name="connsiteY16" fmla="*/ 0 h 392906"/>
                <a:gd name="connsiteX17" fmla="*/ 1574007 w 1814513"/>
                <a:gd name="connsiteY17" fmla="*/ 19050 h 392906"/>
                <a:gd name="connsiteX18" fmla="*/ 1640682 w 1814513"/>
                <a:gd name="connsiteY18" fmla="*/ 38100 h 392906"/>
                <a:gd name="connsiteX19" fmla="*/ 1707357 w 1814513"/>
                <a:gd name="connsiteY19" fmla="*/ 64294 h 392906"/>
                <a:gd name="connsiteX20" fmla="*/ 1743075 w 1814513"/>
                <a:gd name="connsiteY20" fmla="*/ 83344 h 392906"/>
                <a:gd name="connsiteX21" fmla="*/ 1774032 w 1814513"/>
                <a:gd name="connsiteY21" fmla="*/ 102394 h 392906"/>
                <a:gd name="connsiteX22" fmla="*/ 1795463 w 1814513"/>
                <a:gd name="connsiteY22" fmla="*/ 123825 h 392906"/>
                <a:gd name="connsiteX23" fmla="*/ 1809750 w 1814513"/>
                <a:gd name="connsiteY23" fmla="*/ 147637 h 392906"/>
                <a:gd name="connsiteX24" fmla="*/ 1814513 w 1814513"/>
                <a:gd name="connsiteY24" fmla="*/ 171450 h 392906"/>
                <a:gd name="connsiteX25" fmla="*/ 1800225 w 1814513"/>
                <a:gd name="connsiteY25" fmla="*/ 195262 h 392906"/>
                <a:gd name="connsiteX26" fmla="*/ 1771650 w 1814513"/>
                <a:gd name="connsiteY26" fmla="*/ 207169 h 392906"/>
                <a:gd name="connsiteX27" fmla="*/ 1712119 w 1814513"/>
                <a:gd name="connsiteY27" fmla="*/ 223837 h 392906"/>
                <a:gd name="connsiteX28" fmla="*/ 1650207 w 1814513"/>
                <a:gd name="connsiteY28" fmla="*/ 223837 h 392906"/>
                <a:gd name="connsiteX29" fmla="*/ 1521619 w 1814513"/>
                <a:gd name="connsiteY29" fmla="*/ 223837 h 392906"/>
                <a:gd name="connsiteX30" fmla="*/ 1173957 w 1814513"/>
                <a:gd name="connsiteY30" fmla="*/ 2428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4513" h="392906">
                  <a:moveTo>
                    <a:pt x="1173957" y="242887"/>
                  </a:moveTo>
                  <a:lnTo>
                    <a:pt x="909638" y="276225"/>
                  </a:lnTo>
                  <a:lnTo>
                    <a:pt x="735807" y="288131"/>
                  </a:lnTo>
                  <a:lnTo>
                    <a:pt x="540544" y="323850"/>
                  </a:lnTo>
                  <a:lnTo>
                    <a:pt x="316707" y="359569"/>
                  </a:lnTo>
                  <a:lnTo>
                    <a:pt x="0" y="392906"/>
                  </a:lnTo>
                  <a:lnTo>
                    <a:pt x="142875" y="152400"/>
                  </a:lnTo>
                  <a:lnTo>
                    <a:pt x="209550" y="214312"/>
                  </a:lnTo>
                  <a:lnTo>
                    <a:pt x="240507" y="223837"/>
                  </a:lnTo>
                  <a:lnTo>
                    <a:pt x="361950" y="214312"/>
                  </a:lnTo>
                  <a:lnTo>
                    <a:pt x="592932" y="180975"/>
                  </a:lnTo>
                  <a:lnTo>
                    <a:pt x="719138" y="157162"/>
                  </a:lnTo>
                  <a:lnTo>
                    <a:pt x="778669" y="142875"/>
                  </a:lnTo>
                  <a:lnTo>
                    <a:pt x="1071563" y="104775"/>
                  </a:lnTo>
                  <a:lnTo>
                    <a:pt x="1338263" y="66675"/>
                  </a:lnTo>
                  <a:lnTo>
                    <a:pt x="1485900" y="0"/>
                  </a:lnTo>
                  <a:lnTo>
                    <a:pt x="1500188" y="0"/>
                  </a:lnTo>
                  <a:lnTo>
                    <a:pt x="1574007" y="19050"/>
                  </a:lnTo>
                  <a:lnTo>
                    <a:pt x="1640682" y="38100"/>
                  </a:lnTo>
                  <a:lnTo>
                    <a:pt x="1707357" y="64294"/>
                  </a:lnTo>
                  <a:lnTo>
                    <a:pt x="1743075" y="83344"/>
                  </a:lnTo>
                  <a:lnTo>
                    <a:pt x="1774032" y="102394"/>
                  </a:lnTo>
                  <a:lnTo>
                    <a:pt x="1795463" y="123825"/>
                  </a:lnTo>
                  <a:lnTo>
                    <a:pt x="1809750" y="147637"/>
                  </a:lnTo>
                  <a:lnTo>
                    <a:pt x="1814513" y="171450"/>
                  </a:lnTo>
                  <a:lnTo>
                    <a:pt x="1800225" y="195262"/>
                  </a:lnTo>
                  <a:lnTo>
                    <a:pt x="1771650" y="207169"/>
                  </a:lnTo>
                  <a:lnTo>
                    <a:pt x="1712119" y="223837"/>
                  </a:lnTo>
                  <a:lnTo>
                    <a:pt x="1650207" y="223837"/>
                  </a:lnTo>
                  <a:lnTo>
                    <a:pt x="1521619" y="223837"/>
                  </a:lnTo>
                  <a:lnTo>
                    <a:pt x="1173957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D3760239-A2D7-4F20-A6CC-5E574FA2F858}"/>
                </a:ext>
              </a:extLst>
            </p:cNvPr>
            <p:cNvSpPr/>
            <p:nvPr/>
          </p:nvSpPr>
          <p:spPr>
            <a:xfrm>
              <a:off x="6827839" y="2890838"/>
              <a:ext cx="282575" cy="1292225"/>
            </a:xfrm>
            <a:custGeom>
              <a:avLst/>
              <a:gdLst>
                <a:gd name="connsiteX0" fmla="*/ 73819 w 280988"/>
                <a:gd name="connsiteY0" fmla="*/ 642937 h 1293019"/>
                <a:gd name="connsiteX1" fmla="*/ 73819 w 280988"/>
                <a:gd name="connsiteY1" fmla="*/ 261937 h 1293019"/>
                <a:gd name="connsiteX2" fmla="*/ 64294 w 280988"/>
                <a:gd name="connsiteY2" fmla="*/ 202406 h 1293019"/>
                <a:gd name="connsiteX3" fmla="*/ 52388 w 280988"/>
                <a:gd name="connsiteY3" fmla="*/ 157162 h 1293019"/>
                <a:gd name="connsiteX4" fmla="*/ 0 w 280988"/>
                <a:gd name="connsiteY4" fmla="*/ 45244 h 1293019"/>
                <a:gd name="connsiteX5" fmla="*/ 280988 w 280988"/>
                <a:gd name="connsiteY5" fmla="*/ 0 h 1293019"/>
                <a:gd name="connsiteX6" fmla="*/ 280988 w 280988"/>
                <a:gd name="connsiteY6" fmla="*/ 381000 h 1293019"/>
                <a:gd name="connsiteX7" fmla="*/ 273844 w 280988"/>
                <a:gd name="connsiteY7" fmla="*/ 802481 h 1293019"/>
                <a:gd name="connsiteX8" fmla="*/ 273844 w 280988"/>
                <a:gd name="connsiteY8" fmla="*/ 892969 h 1293019"/>
                <a:gd name="connsiteX9" fmla="*/ 247650 w 280988"/>
                <a:gd name="connsiteY9" fmla="*/ 1283494 h 1293019"/>
                <a:gd name="connsiteX10" fmla="*/ 50007 w 280988"/>
                <a:gd name="connsiteY10" fmla="*/ 1293019 h 1293019"/>
                <a:gd name="connsiteX11" fmla="*/ 71438 w 280988"/>
                <a:gd name="connsiteY11" fmla="*/ 926306 h 1293019"/>
                <a:gd name="connsiteX12" fmla="*/ 73819 w 280988"/>
                <a:gd name="connsiteY12" fmla="*/ 64293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8" h="1293019">
                  <a:moveTo>
                    <a:pt x="73819" y="642937"/>
                  </a:moveTo>
                  <a:lnTo>
                    <a:pt x="73819" y="261937"/>
                  </a:lnTo>
                  <a:lnTo>
                    <a:pt x="64294" y="202406"/>
                  </a:lnTo>
                  <a:lnTo>
                    <a:pt x="52388" y="157162"/>
                  </a:lnTo>
                  <a:lnTo>
                    <a:pt x="0" y="45244"/>
                  </a:lnTo>
                  <a:lnTo>
                    <a:pt x="280988" y="0"/>
                  </a:lnTo>
                  <a:lnTo>
                    <a:pt x="280988" y="381000"/>
                  </a:lnTo>
                  <a:lnTo>
                    <a:pt x="273844" y="802481"/>
                  </a:lnTo>
                  <a:lnTo>
                    <a:pt x="273844" y="892969"/>
                  </a:lnTo>
                  <a:lnTo>
                    <a:pt x="247650" y="1283494"/>
                  </a:lnTo>
                  <a:lnTo>
                    <a:pt x="50007" y="1293019"/>
                  </a:lnTo>
                  <a:lnTo>
                    <a:pt x="71438" y="926306"/>
                  </a:lnTo>
                  <a:cubicBezTo>
                    <a:pt x="72232" y="827881"/>
                    <a:pt x="73025" y="729456"/>
                    <a:pt x="73819" y="6429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5">
              <a:extLst>
                <a:ext uri="{FF2B5EF4-FFF2-40B4-BE49-F238E27FC236}">
                  <a16:creationId xmlns:a16="http://schemas.microsoft.com/office/drawing/2014/main" id="{E9D1BF63-BC43-4531-AC45-9A7829D5B695}"/>
                </a:ext>
              </a:extLst>
            </p:cNvPr>
            <p:cNvSpPr/>
            <p:nvPr/>
          </p:nvSpPr>
          <p:spPr>
            <a:xfrm>
              <a:off x="6178550" y="3168650"/>
              <a:ext cx="1524000" cy="296863"/>
            </a:xfrm>
            <a:custGeom>
              <a:avLst/>
              <a:gdLst>
                <a:gd name="connsiteX0" fmla="*/ 533400 w 1524000"/>
                <a:gd name="connsiteY0" fmla="*/ 252413 h 297656"/>
                <a:gd name="connsiteX1" fmla="*/ 7144 w 1524000"/>
                <a:gd name="connsiteY1" fmla="*/ 297656 h 297656"/>
                <a:gd name="connsiteX2" fmla="*/ 0 w 1524000"/>
                <a:gd name="connsiteY2" fmla="*/ 157163 h 297656"/>
                <a:gd name="connsiteX3" fmla="*/ 171450 w 1524000"/>
                <a:gd name="connsiteY3" fmla="*/ 152400 h 297656"/>
                <a:gd name="connsiteX4" fmla="*/ 440531 w 1524000"/>
                <a:gd name="connsiteY4" fmla="*/ 123825 h 297656"/>
                <a:gd name="connsiteX5" fmla="*/ 759619 w 1524000"/>
                <a:gd name="connsiteY5" fmla="*/ 85725 h 297656"/>
                <a:gd name="connsiteX6" fmla="*/ 897731 w 1524000"/>
                <a:gd name="connsiteY6" fmla="*/ 71438 h 297656"/>
                <a:gd name="connsiteX7" fmla="*/ 1109663 w 1524000"/>
                <a:gd name="connsiteY7" fmla="*/ 45244 h 297656"/>
                <a:gd name="connsiteX8" fmla="*/ 1181100 w 1524000"/>
                <a:gd name="connsiteY8" fmla="*/ 26194 h 297656"/>
                <a:gd name="connsiteX9" fmla="*/ 1254919 w 1524000"/>
                <a:gd name="connsiteY9" fmla="*/ 2381 h 297656"/>
                <a:gd name="connsiteX10" fmla="*/ 1290638 w 1524000"/>
                <a:gd name="connsiteY10" fmla="*/ 0 h 297656"/>
                <a:gd name="connsiteX11" fmla="*/ 1364456 w 1524000"/>
                <a:gd name="connsiteY11" fmla="*/ 7144 h 297656"/>
                <a:gd name="connsiteX12" fmla="*/ 1414463 w 1524000"/>
                <a:gd name="connsiteY12" fmla="*/ 19050 h 297656"/>
                <a:gd name="connsiteX13" fmla="*/ 1485900 w 1524000"/>
                <a:gd name="connsiteY13" fmla="*/ 40481 h 297656"/>
                <a:gd name="connsiteX14" fmla="*/ 1512094 w 1524000"/>
                <a:gd name="connsiteY14" fmla="*/ 54769 h 297656"/>
                <a:gd name="connsiteX15" fmla="*/ 1519238 w 1524000"/>
                <a:gd name="connsiteY15" fmla="*/ 71438 h 297656"/>
                <a:gd name="connsiteX16" fmla="*/ 1524000 w 1524000"/>
                <a:gd name="connsiteY16" fmla="*/ 100013 h 297656"/>
                <a:gd name="connsiteX17" fmla="*/ 1512094 w 1524000"/>
                <a:gd name="connsiteY17" fmla="*/ 130969 h 297656"/>
                <a:gd name="connsiteX18" fmla="*/ 1495425 w 1524000"/>
                <a:gd name="connsiteY18" fmla="*/ 150019 h 297656"/>
                <a:gd name="connsiteX19" fmla="*/ 1459706 w 1524000"/>
                <a:gd name="connsiteY19" fmla="*/ 169069 h 297656"/>
                <a:gd name="connsiteX20" fmla="*/ 1407319 w 1524000"/>
                <a:gd name="connsiteY20" fmla="*/ 185738 h 297656"/>
                <a:gd name="connsiteX21" fmla="*/ 1209675 w 1524000"/>
                <a:gd name="connsiteY21" fmla="*/ 202406 h 297656"/>
                <a:gd name="connsiteX22" fmla="*/ 890588 w 1524000"/>
                <a:gd name="connsiteY22" fmla="*/ 228600 h 297656"/>
                <a:gd name="connsiteX23" fmla="*/ 759619 w 1524000"/>
                <a:gd name="connsiteY23" fmla="*/ 228600 h 297656"/>
                <a:gd name="connsiteX24" fmla="*/ 533400 w 1524000"/>
                <a:gd name="connsiteY24" fmla="*/ 25241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4000" h="297656">
                  <a:moveTo>
                    <a:pt x="533400" y="252413"/>
                  </a:moveTo>
                  <a:lnTo>
                    <a:pt x="7144" y="297656"/>
                  </a:lnTo>
                  <a:lnTo>
                    <a:pt x="0" y="157163"/>
                  </a:lnTo>
                  <a:lnTo>
                    <a:pt x="171450" y="152400"/>
                  </a:lnTo>
                  <a:lnTo>
                    <a:pt x="440531" y="123825"/>
                  </a:lnTo>
                  <a:lnTo>
                    <a:pt x="759619" y="85725"/>
                  </a:lnTo>
                  <a:lnTo>
                    <a:pt x="897731" y="71438"/>
                  </a:lnTo>
                  <a:lnTo>
                    <a:pt x="1109663" y="45244"/>
                  </a:lnTo>
                  <a:lnTo>
                    <a:pt x="1181100" y="26194"/>
                  </a:lnTo>
                  <a:lnTo>
                    <a:pt x="1254919" y="2381"/>
                  </a:lnTo>
                  <a:lnTo>
                    <a:pt x="1290638" y="0"/>
                  </a:lnTo>
                  <a:lnTo>
                    <a:pt x="1364456" y="7144"/>
                  </a:lnTo>
                  <a:lnTo>
                    <a:pt x="1414463" y="19050"/>
                  </a:lnTo>
                  <a:lnTo>
                    <a:pt x="1485900" y="40481"/>
                  </a:lnTo>
                  <a:lnTo>
                    <a:pt x="1512094" y="54769"/>
                  </a:lnTo>
                  <a:lnTo>
                    <a:pt x="1519238" y="71438"/>
                  </a:lnTo>
                  <a:lnTo>
                    <a:pt x="1524000" y="100013"/>
                  </a:lnTo>
                  <a:lnTo>
                    <a:pt x="1512094" y="130969"/>
                  </a:lnTo>
                  <a:lnTo>
                    <a:pt x="1495425" y="150019"/>
                  </a:lnTo>
                  <a:lnTo>
                    <a:pt x="1459706" y="169069"/>
                  </a:lnTo>
                  <a:lnTo>
                    <a:pt x="1407319" y="185738"/>
                  </a:lnTo>
                  <a:lnTo>
                    <a:pt x="1209675" y="202406"/>
                  </a:lnTo>
                  <a:lnTo>
                    <a:pt x="890588" y="228600"/>
                  </a:lnTo>
                  <a:lnTo>
                    <a:pt x="759619" y="228600"/>
                  </a:lnTo>
                  <a:lnTo>
                    <a:pt x="53340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6">
              <a:extLst>
                <a:ext uri="{FF2B5EF4-FFF2-40B4-BE49-F238E27FC236}">
                  <a16:creationId xmlns:a16="http://schemas.microsoft.com/office/drawing/2014/main" id="{22A5430A-1DCA-4D7F-9867-B38CC0FA287E}"/>
                </a:ext>
              </a:extLst>
            </p:cNvPr>
            <p:cNvSpPr/>
            <p:nvPr/>
          </p:nvSpPr>
          <p:spPr>
            <a:xfrm>
              <a:off x="6186488" y="3560763"/>
              <a:ext cx="1600200" cy="307975"/>
            </a:xfrm>
            <a:custGeom>
              <a:avLst/>
              <a:gdLst>
                <a:gd name="connsiteX0" fmla="*/ 1073944 w 1600200"/>
                <a:gd name="connsiteY0" fmla="*/ 226219 h 307182"/>
                <a:gd name="connsiteX1" fmla="*/ 888206 w 1600200"/>
                <a:gd name="connsiteY1" fmla="*/ 238125 h 307182"/>
                <a:gd name="connsiteX2" fmla="*/ 738187 w 1600200"/>
                <a:gd name="connsiteY2" fmla="*/ 257175 h 307182"/>
                <a:gd name="connsiteX3" fmla="*/ 466725 w 1600200"/>
                <a:gd name="connsiteY3" fmla="*/ 285750 h 307182"/>
                <a:gd name="connsiteX4" fmla="*/ 300037 w 1600200"/>
                <a:gd name="connsiteY4" fmla="*/ 300038 h 307182"/>
                <a:gd name="connsiteX5" fmla="*/ 209550 w 1600200"/>
                <a:gd name="connsiteY5" fmla="*/ 307182 h 307182"/>
                <a:gd name="connsiteX6" fmla="*/ 0 w 1600200"/>
                <a:gd name="connsiteY6" fmla="*/ 302419 h 307182"/>
                <a:gd name="connsiteX7" fmla="*/ 0 w 1600200"/>
                <a:gd name="connsiteY7" fmla="*/ 166688 h 307182"/>
                <a:gd name="connsiteX8" fmla="*/ 111919 w 1600200"/>
                <a:gd name="connsiteY8" fmla="*/ 173832 h 307182"/>
                <a:gd name="connsiteX9" fmla="*/ 211931 w 1600200"/>
                <a:gd name="connsiteY9" fmla="*/ 173832 h 307182"/>
                <a:gd name="connsiteX10" fmla="*/ 354806 w 1600200"/>
                <a:gd name="connsiteY10" fmla="*/ 164307 h 307182"/>
                <a:gd name="connsiteX11" fmla="*/ 511969 w 1600200"/>
                <a:gd name="connsiteY11" fmla="*/ 150019 h 307182"/>
                <a:gd name="connsiteX12" fmla="*/ 742950 w 1600200"/>
                <a:gd name="connsiteY12" fmla="*/ 121444 h 307182"/>
                <a:gd name="connsiteX13" fmla="*/ 888206 w 1600200"/>
                <a:gd name="connsiteY13" fmla="*/ 104775 h 307182"/>
                <a:gd name="connsiteX14" fmla="*/ 1002506 w 1600200"/>
                <a:gd name="connsiteY14" fmla="*/ 85725 h 307182"/>
                <a:gd name="connsiteX15" fmla="*/ 1116806 w 1600200"/>
                <a:gd name="connsiteY15" fmla="*/ 61913 h 307182"/>
                <a:gd name="connsiteX16" fmla="*/ 1202531 w 1600200"/>
                <a:gd name="connsiteY16" fmla="*/ 40482 h 307182"/>
                <a:gd name="connsiteX17" fmla="*/ 1271587 w 1600200"/>
                <a:gd name="connsiteY17" fmla="*/ 11907 h 307182"/>
                <a:gd name="connsiteX18" fmla="*/ 1300162 w 1600200"/>
                <a:gd name="connsiteY18" fmla="*/ 0 h 307182"/>
                <a:gd name="connsiteX19" fmla="*/ 1321594 w 1600200"/>
                <a:gd name="connsiteY19" fmla="*/ 0 h 307182"/>
                <a:gd name="connsiteX20" fmla="*/ 1359694 w 1600200"/>
                <a:gd name="connsiteY20" fmla="*/ 4763 h 307182"/>
                <a:gd name="connsiteX21" fmla="*/ 1414462 w 1600200"/>
                <a:gd name="connsiteY21" fmla="*/ 23813 h 307182"/>
                <a:gd name="connsiteX22" fmla="*/ 1504950 w 1600200"/>
                <a:gd name="connsiteY22" fmla="*/ 59532 h 307182"/>
                <a:gd name="connsiteX23" fmla="*/ 1566862 w 1600200"/>
                <a:gd name="connsiteY23" fmla="*/ 90488 h 307182"/>
                <a:gd name="connsiteX24" fmla="*/ 1583531 w 1600200"/>
                <a:gd name="connsiteY24" fmla="*/ 100013 h 307182"/>
                <a:gd name="connsiteX25" fmla="*/ 1595437 w 1600200"/>
                <a:gd name="connsiteY25" fmla="*/ 111919 h 307182"/>
                <a:gd name="connsiteX26" fmla="*/ 1600200 w 1600200"/>
                <a:gd name="connsiteY26" fmla="*/ 126207 h 307182"/>
                <a:gd name="connsiteX27" fmla="*/ 1595437 w 1600200"/>
                <a:gd name="connsiteY27" fmla="*/ 150019 h 307182"/>
                <a:gd name="connsiteX28" fmla="*/ 1574006 w 1600200"/>
                <a:gd name="connsiteY28" fmla="*/ 173832 h 307182"/>
                <a:gd name="connsiteX29" fmla="*/ 1545431 w 1600200"/>
                <a:gd name="connsiteY29" fmla="*/ 190500 h 307182"/>
                <a:gd name="connsiteX30" fmla="*/ 1366837 w 1600200"/>
                <a:gd name="connsiteY30" fmla="*/ 204788 h 307182"/>
                <a:gd name="connsiteX31" fmla="*/ 1073944 w 1600200"/>
                <a:gd name="connsiteY31" fmla="*/ 226219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307182">
                  <a:moveTo>
                    <a:pt x="1073944" y="226219"/>
                  </a:moveTo>
                  <a:lnTo>
                    <a:pt x="888206" y="238125"/>
                  </a:lnTo>
                  <a:lnTo>
                    <a:pt x="738187" y="257175"/>
                  </a:lnTo>
                  <a:lnTo>
                    <a:pt x="466725" y="285750"/>
                  </a:lnTo>
                  <a:lnTo>
                    <a:pt x="300037" y="300038"/>
                  </a:lnTo>
                  <a:lnTo>
                    <a:pt x="209550" y="307182"/>
                  </a:lnTo>
                  <a:lnTo>
                    <a:pt x="0" y="302419"/>
                  </a:lnTo>
                  <a:lnTo>
                    <a:pt x="0" y="166688"/>
                  </a:lnTo>
                  <a:lnTo>
                    <a:pt x="111919" y="173832"/>
                  </a:lnTo>
                  <a:lnTo>
                    <a:pt x="211931" y="173832"/>
                  </a:lnTo>
                  <a:lnTo>
                    <a:pt x="354806" y="164307"/>
                  </a:lnTo>
                  <a:lnTo>
                    <a:pt x="511969" y="150019"/>
                  </a:lnTo>
                  <a:lnTo>
                    <a:pt x="742950" y="121444"/>
                  </a:lnTo>
                  <a:lnTo>
                    <a:pt x="888206" y="104775"/>
                  </a:lnTo>
                  <a:lnTo>
                    <a:pt x="1002506" y="85725"/>
                  </a:lnTo>
                  <a:lnTo>
                    <a:pt x="1116806" y="61913"/>
                  </a:lnTo>
                  <a:lnTo>
                    <a:pt x="1202531" y="40482"/>
                  </a:lnTo>
                  <a:lnTo>
                    <a:pt x="1271587" y="11907"/>
                  </a:lnTo>
                  <a:lnTo>
                    <a:pt x="1300162" y="0"/>
                  </a:lnTo>
                  <a:lnTo>
                    <a:pt x="1321594" y="0"/>
                  </a:lnTo>
                  <a:lnTo>
                    <a:pt x="1359694" y="4763"/>
                  </a:lnTo>
                  <a:lnTo>
                    <a:pt x="1414462" y="23813"/>
                  </a:lnTo>
                  <a:lnTo>
                    <a:pt x="1504950" y="59532"/>
                  </a:lnTo>
                  <a:lnTo>
                    <a:pt x="1566862" y="90488"/>
                  </a:lnTo>
                  <a:lnTo>
                    <a:pt x="1583531" y="100013"/>
                  </a:lnTo>
                  <a:lnTo>
                    <a:pt x="1595437" y="111919"/>
                  </a:lnTo>
                  <a:lnTo>
                    <a:pt x="1600200" y="126207"/>
                  </a:lnTo>
                  <a:lnTo>
                    <a:pt x="1595437" y="150019"/>
                  </a:lnTo>
                  <a:lnTo>
                    <a:pt x="1574006" y="173832"/>
                  </a:lnTo>
                  <a:lnTo>
                    <a:pt x="1545431" y="190500"/>
                  </a:lnTo>
                  <a:lnTo>
                    <a:pt x="1366837" y="204788"/>
                  </a:lnTo>
                  <a:lnTo>
                    <a:pt x="1073944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7">
              <a:extLst>
                <a:ext uri="{FF2B5EF4-FFF2-40B4-BE49-F238E27FC236}">
                  <a16:creationId xmlns:a16="http://schemas.microsoft.com/office/drawing/2014/main" id="{F957041D-4406-4D9A-BB28-616F14BF2815}"/>
                </a:ext>
              </a:extLst>
            </p:cNvPr>
            <p:cNvSpPr/>
            <p:nvPr/>
          </p:nvSpPr>
          <p:spPr>
            <a:xfrm>
              <a:off x="6148388" y="3995738"/>
              <a:ext cx="1935162" cy="330200"/>
            </a:xfrm>
            <a:custGeom>
              <a:avLst/>
              <a:gdLst>
                <a:gd name="connsiteX0" fmla="*/ 673894 w 1935956"/>
                <a:gd name="connsiteY0" fmla="*/ 292893 h 330993"/>
                <a:gd name="connsiteX1" fmla="*/ 0 w 1935956"/>
                <a:gd name="connsiteY1" fmla="*/ 330993 h 330993"/>
                <a:gd name="connsiteX2" fmla="*/ 11906 w 1935956"/>
                <a:gd name="connsiteY2" fmla="*/ 190500 h 330993"/>
                <a:gd name="connsiteX3" fmla="*/ 123825 w 1935956"/>
                <a:gd name="connsiteY3" fmla="*/ 188118 h 330993"/>
                <a:gd name="connsiteX4" fmla="*/ 492919 w 1935956"/>
                <a:gd name="connsiteY4" fmla="*/ 164306 h 330993"/>
                <a:gd name="connsiteX5" fmla="*/ 766762 w 1935956"/>
                <a:gd name="connsiteY5" fmla="*/ 147637 h 330993"/>
                <a:gd name="connsiteX6" fmla="*/ 914400 w 1935956"/>
                <a:gd name="connsiteY6" fmla="*/ 130968 h 330993"/>
                <a:gd name="connsiteX7" fmla="*/ 1059656 w 1935956"/>
                <a:gd name="connsiteY7" fmla="*/ 119062 h 330993"/>
                <a:gd name="connsiteX8" fmla="*/ 1171575 w 1935956"/>
                <a:gd name="connsiteY8" fmla="*/ 107156 h 330993"/>
                <a:gd name="connsiteX9" fmla="*/ 1262062 w 1935956"/>
                <a:gd name="connsiteY9" fmla="*/ 100012 h 330993"/>
                <a:gd name="connsiteX10" fmla="*/ 1378744 w 1935956"/>
                <a:gd name="connsiteY10" fmla="*/ 83343 h 330993"/>
                <a:gd name="connsiteX11" fmla="*/ 1433512 w 1935956"/>
                <a:gd name="connsiteY11" fmla="*/ 73818 h 330993"/>
                <a:gd name="connsiteX12" fmla="*/ 1466850 w 1935956"/>
                <a:gd name="connsiteY12" fmla="*/ 59531 h 330993"/>
                <a:gd name="connsiteX13" fmla="*/ 1516856 w 1935956"/>
                <a:gd name="connsiteY13" fmla="*/ 47625 h 330993"/>
                <a:gd name="connsiteX14" fmla="*/ 1559719 w 1935956"/>
                <a:gd name="connsiteY14" fmla="*/ 35718 h 330993"/>
                <a:gd name="connsiteX15" fmla="*/ 1593056 w 1935956"/>
                <a:gd name="connsiteY15" fmla="*/ 23812 h 330993"/>
                <a:gd name="connsiteX16" fmla="*/ 1609725 w 1935956"/>
                <a:gd name="connsiteY16" fmla="*/ 7143 h 330993"/>
                <a:gd name="connsiteX17" fmla="*/ 1626394 w 1935956"/>
                <a:gd name="connsiteY17" fmla="*/ 0 h 330993"/>
                <a:gd name="connsiteX18" fmla="*/ 1650206 w 1935956"/>
                <a:gd name="connsiteY18" fmla="*/ 2381 h 330993"/>
                <a:gd name="connsiteX19" fmla="*/ 1695450 w 1935956"/>
                <a:gd name="connsiteY19" fmla="*/ 16668 h 330993"/>
                <a:gd name="connsiteX20" fmla="*/ 1764506 w 1935956"/>
                <a:gd name="connsiteY20" fmla="*/ 47625 h 330993"/>
                <a:gd name="connsiteX21" fmla="*/ 1835944 w 1935956"/>
                <a:gd name="connsiteY21" fmla="*/ 92868 h 330993"/>
                <a:gd name="connsiteX22" fmla="*/ 1885950 w 1935956"/>
                <a:gd name="connsiteY22" fmla="*/ 121443 h 330993"/>
                <a:gd name="connsiteX23" fmla="*/ 1907381 w 1935956"/>
                <a:gd name="connsiteY23" fmla="*/ 138112 h 330993"/>
                <a:gd name="connsiteX24" fmla="*/ 1924050 w 1935956"/>
                <a:gd name="connsiteY24" fmla="*/ 154781 h 330993"/>
                <a:gd name="connsiteX25" fmla="*/ 1933575 w 1935956"/>
                <a:gd name="connsiteY25" fmla="*/ 173831 h 330993"/>
                <a:gd name="connsiteX26" fmla="*/ 1935956 w 1935956"/>
                <a:gd name="connsiteY26" fmla="*/ 197643 h 330993"/>
                <a:gd name="connsiteX27" fmla="*/ 1924050 w 1935956"/>
                <a:gd name="connsiteY27" fmla="*/ 221456 h 330993"/>
                <a:gd name="connsiteX28" fmla="*/ 1890712 w 1935956"/>
                <a:gd name="connsiteY28" fmla="*/ 240506 h 330993"/>
                <a:gd name="connsiteX29" fmla="*/ 1835944 w 1935956"/>
                <a:gd name="connsiteY29" fmla="*/ 259556 h 330993"/>
                <a:gd name="connsiteX30" fmla="*/ 1269206 w 1935956"/>
                <a:gd name="connsiteY30" fmla="*/ 264318 h 330993"/>
                <a:gd name="connsiteX31" fmla="*/ 673894 w 1935956"/>
                <a:gd name="connsiteY31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35956" h="330993">
                  <a:moveTo>
                    <a:pt x="673894" y="292893"/>
                  </a:moveTo>
                  <a:lnTo>
                    <a:pt x="0" y="330993"/>
                  </a:lnTo>
                  <a:lnTo>
                    <a:pt x="11906" y="190500"/>
                  </a:lnTo>
                  <a:lnTo>
                    <a:pt x="123825" y="188118"/>
                  </a:lnTo>
                  <a:lnTo>
                    <a:pt x="492919" y="164306"/>
                  </a:lnTo>
                  <a:lnTo>
                    <a:pt x="766762" y="147637"/>
                  </a:lnTo>
                  <a:lnTo>
                    <a:pt x="914400" y="130968"/>
                  </a:lnTo>
                  <a:lnTo>
                    <a:pt x="1059656" y="119062"/>
                  </a:lnTo>
                  <a:lnTo>
                    <a:pt x="1171575" y="107156"/>
                  </a:lnTo>
                  <a:lnTo>
                    <a:pt x="1262062" y="100012"/>
                  </a:lnTo>
                  <a:lnTo>
                    <a:pt x="1378744" y="83343"/>
                  </a:lnTo>
                  <a:lnTo>
                    <a:pt x="1433512" y="73818"/>
                  </a:lnTo>
                  <a:lnTo>
                    <a:pt x="1466850" y="59531"/>
                  </a:lnTo>
                  <a:lnTo>
                    <a:pt x="1516856" y="47625"/>
                  </a:lnTo>
                  <a:lnTo>
                    <a:pt x="1559719" y="35718"/>
                  </a:lnTo>
                  <a:lnTo>
                    <a:pt x="1593056" y="23812"/>
                  </a:lnTo>
                  <a:lnTo>
                    <a:pt x="1609725" y="7143"/>
                  </a:lnTo>
                  <a:lnTo>
                    <a:pt x="1626394" y="0"/>
                  </a:lnTo>
                  <a:lnTo>
                    <a:pt x="1650206" y="2381"/>
                  </a:lnTo>
                  <a:lnTo>
                    <a:pt x="1695450" y="16668"/>
                  </a:lnTo>
                  <a:lnTo>
                    <a:pt x="1764506" y="47625"/>
                  </a:lnTo>
                  <a:lnTo>
                    <a:pt x="1835944" y="92868"/>
                  </a:lnTo>
                  <a:lnTo>
                    <a:pt x="1885950" y="121443"/>
                  </a:lnTo>
                  <a:lnTo>
                    <a:pt x="1907381" y="138112"/>
                  </a:lnTo>
                  <a:lnTo>
                    <a:pt x="1924050" y="154781"/>
                  </a:lnTo>
                  <a:lnTo>
                    <a:pt x="1933575" y="173831"/>
                  </a:lnTo>
                  <a:lnTo>
                    <a:pt x="1935956" y="197643"/>
                  </a:lnTo>
                  <a:lnTo>
                    <a:pt x="1924050" y="221456"/>
                  </a:lnTo>
                  <a:lnTo>
                    <a:pt x="1890712" y="240506"/>
                  </a:lnTo>
                  <a:lnTo>
                    <a:pt x="1835944" y="259556"/>
                  </a:lnTo>
                  <a:lnTo>
                    <a:pt x="1269206" y="264318"/>
                  </a:lnTo>
                  <a:lnTo>
                    <a:pt x="673894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0">
              <a:extLst>
                <a:ext uri="{FF2B5EF4-FFF2-40B4-BE49-F238E27FC236}">
                  <a16:creationId xmlns:a16="http://schemas.microsoft.com/office/drawing/2014/main" id="{DA826A62-506D-4A80-B701-40E9C431C99D}"/>
                </a:ext>
              </a:extLst>
            </p:cNvPr>
            <p:cNvSpPr/>
            <p:nvPr/>
          </p:nvSpPr>
          <p:spPr>
            <a:xfrm>
              <a:off x="5581651" y="4586288"/>
              <a:ext cx="1979613" cy="1320800"/>
            </a:xfrm>
            <a:custGeom>
              <a:avLst/>
              <a:gdLst>
                <a:gd name="connsiteX0" fmla="*/ 1593056 w 1978819"/>
                <a:gd name="connsiteY0" fmla="*/ 490537 h 1321593"/>
                <a:gd name="connsiteX1" fmla="*/ 1288256 w 1978819"/>
                <a:gd name="connsiteY1" fmla="*/ 757237 h 1321593"/>
                <a:gd name="connsiteX2" fmla="*/ 1197769 w 1978819"/>
                <a:gd name="connsiteY2" fmla="*/ 819150 h 1321593"/>
                <a:gd name="connsiteX3" fmla="*/ 988219 w 1978819"/>
                <a:gd name="connsiteY3" fmla="*/ 952500 h 1321593"/>
                <a:gd name="connsiteX4" fmla="*/ 804863 w 1978819"/>
                <a:gd name="connsiteY4" fmla="*/ 1054893 h 1321593"/>
                <a:gd name="connsiteX5" fmla="*/ 640556 w 1978819"/>
                <a:gd name="connsiteY5" fmla="*/ 1133475 h 1321593"/>
                <a:gd name="connsiteX6" fmla="*/ 478631 w 1978819"/>
                <a:gd name="connsiteY6" fmla="*/ 1200150 h 1321593"/>
                <a:gd name="connsiteX7" fmla="*/ 283369 w 1978819"/>
                <a:gd name="connsiteY7" fmla="*/ 1266825 h 1321593"/>
                <a:gd name="connsiteX8" fmla="*/ 183356 w 1978819"/>
                <a:gd name="connsiteY8" fmla="*/ 1293018 h 1321593"/>
                <a:gd name="connsiteX9" fmla="*/ 95250 w 1978819"/>
                <a:gd name="connsiteY9" fmla="*/ 1314450 h 1321593"/>
                <a:gd name="connsiteX10" fmla="*/ 54769 w 1978819"/>
                <a:gd name="connsiteY10" fmla="*/ 1321593 h 1321593"/>
                <a:gd name="connsiteX11" fmla="*/ 33338 w 1978819"/>
                <a:gd name="connsiteY11" fmla="*/ 1321593 h 1321593"/>
                <a:gd name="connsiteX12" fmla="*/ 9525 w 1978819"/>
                <a:gd name="connsiteY12" fmla="*/ 1319212 h 1321593"/>
                <a:gd name="connsiteX13" fmla="*/ 0 w 1978819"/>
                <a:gd name="connsiteY13" fmla="*/ 1307306 h 1321593"/>
                <a:gd name="connsiteX14" fmla="*/ 4763 w 1978819"/>
                <a:gd name="connsiteY14" fmla="*/ 1288256 h 1321593"/>
                <a:gd name="connsiteX15" fmla="*/ 14288 w 1978819"/>
                <a:gd name="connsiteY15" fmla="*/ 1278731 h 1321593"/>
                <a:gd name="connsiteX16" fmla="*/ 73819 w 1978819"/>
                <a:gd name="connsiteY16" fmla="*/ 1254918 h 1321593"/>
                <a:gd name="connsiteX17" fmla="*/ 204788 w 1978819"/>
                <a:gd name="connsiteY17" fmla="*/ 1202531 h 1321593"/>
                <a:gd name="connsiteX18" fmla="*/ 311944 w 1978819"/>
                <a:gd name="connsiteY18" fmla="*/ 1157287 h 1321593"/>
                <a:gd name="connsiteX19" fmla="*/ 445294 w 1978819"/>
                <a:gd name="connsiteY19" fmla="*/ 1095375 h 1321593"/>
                <a:gd name="connsiteX20" fmla="*/ 595313 w 1978819"/>
                <a:gd name="connsiteY20" fmla="*/ 1016793 h 1321593"/>
                <a:gd name="connsiteX21" fmla="*/ 747713 w 1978819"/>
                <a:gd name="connsiteY21" fmla="*/ 931068 h 1321593"/>
                <a:gd name="connsiteX22" fmla="*/ 933450 w 1978819"/>
                <a:gd name="connsiteY22" fmla="*/ 807243 h 1321593"/>
                <a:gd name="connsiteX23" fmla="*/ 1042988 w 1978819"/>
                <a:gd name="connsiteY23" fmla="*/ 728662 h 1321593"/>
                <a:gd name="connsiteX24" fmla="*/ 1088231 w 1978819"/>
                <a:gd name="connsiteY24" fmla="*/ 681037 h 1321593"/>
                <a:gd name="connsiteX25" fmla="*/ 1145381 w 1978819"/>
                <a:gd name="connsiteY25" fmla="*/ 626268 h 1321593"/>
                <a:gd name="connsiteX26" fmla="*/ 1314450 w 1978819"/>
                <a:gd name="connsiteY26" fmla="*/ 476250 h 1321593"/>
                <a:gd name="connsiteX27" fmla="*/ 1404938 w 1978819"/>
                <a:gd name="connsiteY27" fmla="*/ 385762 h 1321593"/>
                <a:gd name="connsiteX28" fmla="*/ 1500188 w 1978819"/>
                <a:gd name="connsiteY28" fmla="*/ 283368 h 1321593"/>
                <a:gd name="connsiteX29" fmla="*/ 1564481 w 1978819"/>
                <a:gd name="connsiteY29" fmla="*/ 209550 h 1321593"/>
                <a:gd name="connsiteX30" fmla="*/ 1607344 w 1978819"/>
                <a:gd name="connsiteY30" fmla="*/ 150018 h 1321593"/>
                <a:gd name="connsiteX31" fmla="*/ 1626394 w 1978819"/>
                <a:gd name="connsiteY31" fmla="*/ 114300 h 1321593"/>
                <a:gd name="connsiteX32" fmla="*/ 1633538 w 1978819"/>
                <a:gd name="connsiteY32" fmla="*/ 88106 h 1321593"/>
                <a:gd name="connsiteX33" fmla="*/ 1631156 w 1978819"/>
                <a:gd name="connsiteY33" fmla="*/ 69056 h 1321593"/>
                <a:gd name="connsiteX34" fmla="*/ 1540669 w 1978819"/>
                <a:gd name="connsiteY34" fmla="*/ 0 h 1321593"/>
                <a:gd name="connsiteX35" fmla="*/ 1978819 w 1978819"/>
                <a:gd name="connsiteY35" fmla="*/ 76200 h 1321593"/>
                <a:gd name="connsiteX36" fmla="*/ 1964531 w 1978819"/>
                <a:gd name="connsiteY36" fmla="*/ 130968 h 1321593"/>
                <a:gd name="connsiteX37" fmla="*/ 1862138 w 1978819"/>
                <a:gd name="connsiteY37" fmla="*/ 235743 h 1321593"/>
                <a:gd name="connsiteX38" fmla="*/ 1593056 w 1978819"/>
                <a:gd name="connsiteY38" fmla="*/ 490537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8819" h="1321593">
                  <a:moveTo>
                    <a:pt x="1593056" y="490537"/>
                  </a:moveTo>
                  <a:lnTo>
                    <a:pt x="1288256" y="757237"/>
                  </a:lnTo>
                  <a:lnTo>
                    <a:pt x="1197769" y="819150"/>
                  </a:lnTo>
                  <a:lnTo>
                    <a:pt x="988219" y="952500"/>
                  </a:lnTo>
                  <a:lnTo>
                    <a:pt x="804863" y="1054893"/>
                  </a:lnTo>
                  <a:lnTo>
                    <a:pt x="640556" y="1133475"/>
                  </a:lnTo>
                  <a:lnTo>
                    <a:pt x="478631" y="1200150"/>
                  </a:lnTo>
                  <a:lnTo>
                    <a:pt x="283369" y="1266825"/>
                  </a:lnTo>
                  <a:lnTo>
                    <a:pt x="183356" y="1293018"/>
                  </a:lnTo>
                  <a:lnTo>
                    <a:pt x="95250" y="1314450"/>
                  </a:lnTo>
                  <a:lnTo>
                    <a:pt x="54769" y="1321593"/>
                  </a:lnTo>
                  <a:lnTo>
                    <a:pt x="33338" y="1321593"/>
                  </a:lnTo>
                  <a:lnTo>
                    <a:pt x="9525" y="1319212"/>
                  </a:lnTo>
                  <a:lnTo>
                    <a:pt x="0" y="1307306"/>
                  </a:lnTo>
                  <a:lnTo>
                    <a:pt x="4763" y="1288256"/>
                  </a:lnTo>
                  <a:lnTo>
                    <a:pt x="14288" y="1278731"/>
                  </a:lnTo>
                  <a:lnTo>
                    <a:pt x="73819" y="1254918"/>
                  </a:lnTo>
                  <a:lnTo>
                    <a:pt x="204788" y="1202531"/>
                  </a:lnTo>
                  <a:lnTo>
                    <a:pt x="311944" y="1157287"/>
                  </a:lnTo>
                  <a:lnTo>
                    <a:pt x="445294" y="1095375"/>
                  </a:lnTo>
                  <a:lnTo>
                    <a:pt x="595313" y="1016793"/>
                  </a:lnTo>
                  <a:lnTo>
                    <a:pt x="747713" y="931068"/>
                  </a:lnTo>
                  <a:lnTo>
                    <a:pt x="933450" y="807243"/>
                  </a:lnTo>
                  <a:lnTo>
                    <a:pt x="1042988" y="728662"/>
                  </a:lnTo>
                  <a:lnTo>
                    <a:pt x="1088231" y="681037"/>
                  </a:lnTo>
                  <a:lnTo>
                    <a:pt x="1145381" y="626268"/>
                  </a:lnTo>
                  <a:lnTo>
                    <a:pt x="1314450" y="476250"/>
                  </a:lnTo>
                  <a:lnTo>
                    <a:pt x="1404938" y="385762"/>
                  </a:lnTo>
                  <a:lnTo>
                    <a:pt x="1500188" y="283368"/>
                  </a:lnTo>
                  <a:lnTo>
                    <a:pt x="1564481" y="209550"/>
                  </a:lnTo>
                  <a:lnTo>
                    <a:pt x="1607344" y="150018"/>
                  </a:lnTo>
                  <a:lnTo>
                    <a:pt x="1626394" y="114300"/>
                  </a:lnTo>
                  <a:lnTo>
                    <a:pt x="1633538" y="88106"/>
                  </a:lnTo>
                  <a:lnTo>
                    <a:pt x="1631156" y="69056"/>
                  </a:lnTo>
                  <a:lnTo>
                    <a:pt x="1540669" y="0"/>
                  </a:lnTo>
                  <a:lnTo>
                    <a:pt x="1978819" y="76200"/>
                  </a:lnTo>
                  <a:lnTo>
                    <a:pt x="1964531" y="130968"/>
                  </a:lnTo>
                  <a:lnTo>
                    <a:pt x="1862138" y="235743"/>
                  </a:lnTo>
                  <a:lnTo>
                    <a:pt x="159305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1">
              <a:extLst>
                <a:ext uri="{FF2B5EF4-FFF2-40B4-BE49-F238E27FC236}">
                  <a16:creationId xmlns:a16="http://schemas.microsoft.com/office/drawing/2014/main" id="{8FB7E334-9B9F-4431-9987-DE329258AF28}"/>
                </a:ext>
              </a:extLst>
            </p:cNvPr>
            <p:cNvSpPr/>
            <p:nvPr/>
          </p:nvSpPr>
          <p:spPr>
            <a:xfrm>
              <a:off x="5989639" y="5037138"/>
              <a:ext cx="2498725" cy="1058862"/>
            </a:xfrm>
            <a:custGeom>
              <a:avLst/>
              <a:gdLst>
                <a:gd name="connsiteX0" fmla="*/ 1288256 w 2500312"/>
                <a:gd name="connsiteY0" fmla="*/ 752475 h 1059656"/>
                <a:gd name="connsiteX1" fmla="*/ 1064419 w 2500312"/>
                <a:gd name="connsiteY1" fmla="*/ 588169 h 1059656"/>
                <a:gd name="connsiteX2" fmla="*/ 871537 w 2500312"/>
                <a:gd name="connsiteY2" fmla="*/ 452437 h 1059656"/>
                <a:gd name="connsiteX3" fmla="*/ 754856 w 2500312"/>
                <a:gd name="connsiteY3" fmla="*/ 376237 h 1059656"/>
                <a:gd name="connsiteX4" fmla="*/ 619125 w 2500312"/>
                <a:gd name="connsiteY4" fmla="*/ 300037 h 1059656"/>
                <a:gd name="connsiteX5" fmla="*/ 538162 w 2500312"/>
                <a:gd name="connsiteY5" fmla="*/ 245269 h 1059656"/>
                <a:gd name="connsiteX6" fmla="*/ 469106 w 2500312"/>
                <a:gd name="connsiteY6" fmla="*/ 204787 h 1059656"/>
                <a:gd name="connsiteX7" fmla="*/ 400050 w 2500312"/>
                <a:gd name="connsiteY7" fmla="*/ 171450 h 1059656"/>
                <a:gd name="connsiteX8" fmla="*/ 328612 w 2500312"/>
                <a:gd name="connsiteY8" fmla="*/ 142875 h 1059656"/>
                <a:gd name="connsiteX9" fmla="*/ 242887 w 2500312"/>
                <a:gd name="connsiteY9" fmla="*/ 116681 h 1059656"/>
                <a:gd name="connsiteX10" fmla="*/ 176212 w 2500312"/>
                <a:gd name="connsiteY10" fmla="*/ 100012 h 1059656"/>
                <a:gd name="connsiteX11" fmla="*/ 90487 w 2500312"/>
                <a:gd name="connsiteY11" fmla="*/ 90487 h 1059656"/>
                <a:gd name="connsiteX12" fmla="*/ 52387 w 2500312"/>
                <a:gd name="connsiteY12" fmla="*/ 92869 h 1059656"/>
                <a:gd name="connsiteX13" fmla="*/ 16669 w 2500312"/>
                <a:gd name="connsiteY13" fmla="*/ 88106 h 1059656"/>
                <a:gd name="connsiteX14" fmla="*/ 4762 w 2500312"/>
                <a:gd name="connsiteY14" fmla="*/ 78581 h 1059656"/>
                <a:gd name="connsiteX15" fmla="*/ 0 w 2500312"/>
                <a:gd name="connsiteY15" fmla="*/ 50006 h 1059656"/>
                <a:gd name="connsiteX16" fmla="*/ 4762 w 2500312"/>
                <a:gd name="connsiteY16" fmla="*/ 30956 h 1059656"/>
                <a:gd name="connsiteX17" fmla="*/ 16669 w 2500312"/>
                <a:gd name="connsiteY17" fmla="*/ 14287 h 1059656"/>
                <a:gd name="connsiteX18" fmla="*/ 45244 w 2500312"/>
                <a:gd name="connsiteY18" fmla="*/ 4762 h 1059656"/>
                <a:gd name="connsiteX19" fmla="*/ 107156 w 2500312"/>
                <a:gd name="connsiteY19" fmla="*/ 0 h 1059656"/>
                <a:gd name="connsiteX20" fmla="*/ 188119 w 2500312"/>
                <a:gd name="connsiteY20" fmla="*/ 0 h 1059656"/>
                <a:gd name="connsiteX21" fmla="*/ 238125 w 2500312"/>
                <a:gd name="connsiteY21" fmla="*/ 14287 h 1059656"/>
                <a:gd name="connsiteX22" fmla="*/ 488156 w 2500312"/>
                <a:gd name="connsiteY22" fmla="*/ 111919 h 1059656"/>
                <a:gd name="connsiteX23" fmla="*/ 716756 w 2500312"/>
                <a:gd name="connsiteY23" fmla="*/ 207169 h 1059656"/>
                <a:gd name="connsiteX24" fmla="*/ 881062 w 2500312"/>
                <a:gd name="connsiteY24" fmla="*/ 278606 h 1059656"/>
                <a:gd name="connsiteX25" fmla="*/ 1095375 w 2500312"/>
                <a:gd name="connsiteY25" fmla="*/ 388144 h 1059656"/>
                <a:gd name="connsiteX26" fmla="*/ 1326356 w 2500312"/>
                <a:gd name="connsiteY26" fmla="*/ 504825 h 1059656"/>
                <a:gd name="connsiteX27" fmla="*/ 1559719 w 2500312"/>
                <a:gd name="connsiteY27" fmla="*/ 611981 h 1059656"/>
                <a:gd name="connsiteX28" fmla="*/ 1814512 w 2500312"/>
                <a:gd name="connsiteY28" fmla="*/ 723900 h 1059656"/>
                <a:gd name="connsiteX29" fmla="*/ 2028825 w 2500312"/>
                <a:gd name="connsiteY29" fmla="*/ 809625 h 1059656"/>
                <a:gd name="connsiteX30" fmla="*/ 2252662 w 2500312"/>
                <a:gd name="connsiteY30" fmla="*/ 892969 h 1059656"/>
                <a:gd name="connsiteX31" fmla="*/ 2457450 w 2500312"/>
                <a:gd name="connsiteY31" fmla="*/ 957262 h 1059656"/>
                <a:gd name="connsiteX32" fmla="*/ 2481262 w 2500312"/>
                <a:gd name="connsiteY32" fmla="*/ 971550 h 1059656"/>
                <a:gd name="connsiteX33" fmla="*/ 2495550 w 2500312"/>
                <a:gd name="connsiteY33" fmla="*/ 983456 h 1059656"/>
                <a:gd name="connsiteX34" fmla="*/ 2500312 w 2500312"/>
                <a:gd name="connsiteY34" fmla="*/ 1000125 h 1059656"/>
                <a:gd name="connsiteX35" fmla="*/ 2490787 w 2500312"/>
                <a:gd name="connsiteY35" fmla="*/ 1014412 h 1059656"/>
                <a:gd name="connsiteX36" fmla="*/ 2474119 w 2500312"/>
                <a:gd name="connsiteY36" fmla="*/ 1023937 h 1059656"/>
                <a:gd name="connsiteX37" fmla="*/ 2436019 w 2500312"/>
                <a:gd name="connsiteY37" fmla="*/ 1028700 h 1059656"/>
                <a:gd name="connsiteX38" fmla="*/ 2250281 w 2500312"/>
                <a:gd name="connsiteY38" fmla="*/ 1045369 h 1059656"/>
                <a:gd name="connsiteX39" fmla="*/ 2055019 w 2500312"/>
                <a:gd name="connsiteY39" fmla="*/ 1057275 h 1059656"/>
                <a:gd name="connsiteX40" fmla="*/ 1795462 w 2500312"/>
                <a:gd name="connsiteY40" fmla="*/ 1059656 h 1059656"/>
                <a:gd name="connsiteX41" fmla="*/ 1666875 w 2500312"/>
                <a:gd name="connsiteY41" fmla="*/ 1052512 h 1059656"/>
                <a:gd name="connsiteX42" fmla="*/ 1640681 w 2500312"/>
                <a:gd name="connsiteY42" fmla="*/ 1035844 h 1059656"/>
                <a:gd name="connsiteX43" fmla="*/ 1483519 w 2500312"/>
                <a:gd name="connsiteY43" fmla="*/ 904875 h 1059656"/>
                <a:gd name="connsiteX44" fmla="*/ 1288256 w 2500312"/>
                <a:gd name="connsiteY44" fmla="*/ 75247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00312" h="1059656">
                  <a:moveTo>
                    <a:pt x="1288256" y="752475"/>
                  </a:moveTo>
                  <a:lnTo>
                    <a:pt x="1064419" y="588169"/>
                  </a:lnTo>
                  <a:lnTo>
                    <a:pt x="871537" y="452437"/>
                  </a:lnTo>
                  <a:lnTo>
                    <a:pt x="754856" y="376237"/>
                  </a:lnTo>
                  <a:lnTo>
                    <a:pt x="619125" y="300037"/>
                  </a:lnTo>
                  <a:lnTo>
                    <a:pt x="538162" y="245269"/>
                  </a:lnTo>
                  <a:lnTo>
                    <a:pt x="469106" y="204787"/>
                  </a:lnTo>
                  <a:lnTo>
                    <a:pt x="400050" y="171450"/>
                  </a:lnTo>
                  <a:lnTo>
                    <a:pt x="328612" y="142875"/>
                  </a:lnTo>
                  <a:lnTo>
                    <a:pt x="242887" y="116681"/>
                  </a:lnTo>
                  <a:lnTo>
                    <a:pt x="176212" y="100012"/>
                  </a:lnTo>
                  <a:lnTo>
                    <a:pt x="90487" y="90487"/>
                  </a:lnTo>
                  <a:lnTo>
                    <a:pt x="52387" y="92869"/>
                  </a:lnTo>
                  <a:lnTo>
                    <a:pt x="16669" y="88106"/>
                  </a:lnTo>
                  <a:lnTo>
                    <a:pt x="4762" y="78581"/>
                  </a:lnTo>
                  <a:lnTo>
                    <a:pt x="0" y="50006"/>
                  </a:lnTo>
                  <a:lnTo>
                    <a:pt x="4762" y="30956"/>
                  </a:lnTo>
                  <a:lnTo>
                    <a:pt x="16669" y="14287"/>
                  </a:lnTo>
                  <a:lnTo>
                    <a:pt x="45244" y="4762"/>
                  </a:lnTo>
                  <a:lnTo>
                    <a:pt x="107156" y="0"/>
                  </a:lnTo>
                  <a:lnTo>
                    <a:pt x="188119" y="0"/>
                  </a:lnTo>
                  <a:lnTo>
                    <a:pt x="238125" y="14287"/>
                  </a:lnTo>
                  <a:lnTo>
                    <a:pt x="488156" y="111919"/>
                  </a:lnTo>
                  <a:lnTo>
                    <a:pt x="716756" y="207169"/>
                  </a:lnTo>
                  <a:lnTo>
                    <a:pt x="881062" y="278606"/>
                  </a:lnTo>
                  <a:lnTo>
                    <a:pt x="1095375" y="388144"/>
                  </a:lnTo>
                  <a:lnTo>
                    <a:pt x="1326356" y="504825"/>
                  </a:lnTo>
                  <a:lnTo>
                    <a:pt x="1559719" y="611981"/>
                  </a:lnTo>
                  <a:lnTo>
                    <a:pt x="1814512" y="723900"/>
                  </a:lnTo>
                  <a:lnTo>
                    <a:pt x="2028825" y="809625"/>
                  </a:lnTo>
                  <a:lnTo>
                    <a:pt x="2252662" y="892969"/>
                  </a:lnTo>
                  <a:lnTo>
                    <a:pt x="2457450" y="957262"/>
                  </a:lnTo>
                  <a:lnTo>
                    <a:pt x="2481262" y="971550"/>
                  </a:lnTo>
                  <a:lnTo>
                    <a:pt x="2495550" y="983456"/>
                  </a:lnTo>
                  <a:lnTo>
                    <a:pt x="2500312" y="1000125"/>
                  </a:lnTo>
                  <a:lnTo>
                    <a:pt x="2490787" y="1014412"/>
                  </a:lnTo>
                  <a:lnTo>
                    <a:pt x="2474119" y="1023937"/>
                  </a:lnTo>
                  <a:lnTo>
                    <a:pt x="2436019" y="1028700"/>
                  </a:lnTo>
                  <a:lnTo>
                    <a:pt x="2250281" y="1045369"/>
                  </a:lnTo>
                  <a:lnTo>
                    <a:pt x="2055019" y="1057275"/>
                  </a:lnTo>
                  <a:lnTo>
                    <a:pt x="1795462" y="1059656"/>
                  </a:lnTo>
                  <a:lnTo>
                    <a:pt x="1666875" y="1052512"/>
                  </a:lnTo>
                  <a:lnTo>
                    <a:pt x="1640681" y="1035844"/>
                  </a:lnTo>
                  <a:lnTo>
                    <a:pt x="1483519" y="904875"/>
                  </a:lnTo>
                  <a:lnTo>
                    <a:pt x="1288256" y="752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98688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8A978D3-DBC6-440C-8A09-5088A30F77A7}"/>
              </a:ext>
            </a:extLst>
          </p:cNvPr>
          <p:cNvSpPr/>
          <p:nvPr/>
        </p:nvSpPr>
        <p:spPr>
          <a:xfrm>
            <a:off x="4271965" y="1641475"/>
            <a:ext cx="3465512" cy="585788"/>
          </a:xfrm>
          <a:custGeom>
            <a:avLst/>
            <a:gdLst>
              <a:gd name="connsiteX0" fmla="*/ 2195137 w 3464335"/>
              <a:gd name="connsiteY0" fmla="*/ 302877 h 585562"/>
              <a:gd name="connsiteX1" fmla="*/ 1831684 w 3464335"/>
              <a:gd name="connsiteY1" fmla="*/ 331722 h 585562"/>
              <a:gd name="connsiteX2" fmla="*/ 1589383 w 3464335"/>
              <a:gd name="connsiteY2" fmla="*/ 360568 h 585562"/>
              <a:gd name="connsiteX3" fmla="*/ 1514385 w 3464335"/>
              <a:gd name="connsiteY3" fmla="*/ 374990 h 585562"/>
              <a:gd name="connsiteX4" fmla="*/ 1269198 w 3464335"/>
              <a:gd name="connsiteY4" fmla="*/ 400951 h 585562"/>
              <a:gd name="connsiteX5" fmla="*/ 1035550 w 3464335"/>
              <a:gd name="connsiteY5" fmla="*/ 432681 h 585562"/>
              <a:gd name="connsiteX6" fmla="*/ 833633 w 3464335"/>
              <a:gd name="connsiteY6" fmla="*/ 467296 h 585562"/>
              <a:gd name="connsiteX7" fmla="*/ 767288 w 3464335"/>
              <a:gd name="connsiteY7" fmla="*/ 478834 h 585562"/>
              <a:gd name="connsiteX8" fmla="*/ 611523 w 3464335"/>
              <a:gd name="connsiteY8" fmla="*/ 522102 h 585562"/>
              <a:gd name="connsiteX9" fmla="*/ 429797 w 3464335"/>
              <a:gd name="connsiteY9" fmla="*/ 585562 h 585562"/>
              <a:gd name="connsiteX10" fmla="*/ 398067 w 3464335"/>
              <a:gd name="connsiteY10" fmla="*/ 579793 h 585562"/>
              <a:gd name="connsiteX11" fmla="*/ 351914 w 3464335"/>
              <a:gd name="connsiteY11" fmla="*/ 565370 h 585562"/>
              <a:gd name="connsiteX12" fmla="*/ 302877 w 3464335"/>
              <a:gd name="connsiteY12" fmla="*/ 539409 h 585562"/>
              <a:gd name="connsiteX13" fmla="*/ 250955 w 3464335"/>
              <a:gd name="connsiteY13" fmla="*/ 501910 h 585562"/>
              <a:gd name="connsiteX14" fmla="*/ 201918 w 3464335"/>
              <a:gd name="connsiteY14" fmla="*/ 461527 h 585562"/>
              <a:gd name="connsiteX15" fmla="*/ 147111 w 3464335"/>
              <a:gd name="connsiteY15" fmla="*/ 403836 h 585562"/>
              <a:gd name="connsiteX16" fmla="*/ 92305 w 3464335"/>
              <a:gd name="connsiteY16" fmla="*/ 334607 h 585562"/>
              <a:gd name="connsiteX17" fmla="*/ 40383 w 3464335"/>
              <a:gd name="connsiteY17" fmla="*/ 259609 h 585562"/>
              <a:gd name="connsiteX18" fmla="*/ 5769 w 3464335"/>
              <a:gd name="connsiteY18" fmla="*/ 207687 h 585562"/>
              <a:gd name="connsiteX19" fmla="*/ 0 w 3464335"/>
              <a:gd name="connsiteY19" fmla="*/ 181726 h 585562"/>
              <a:gd name="connsiteX20" fmla="*/ 0 w 3464335"/>
              <a:gd name="connsiteY20" fmla="*/ 167303 h 585562"/>
              <a:gd name="connsiteX21" fmla="*/ 2884 w 3464335"/>
              <a:gd name="connsiteY21" fmla="*/ 152880 h 585562"/>
              <a:gd name="connsiteX22" fmla="*/ 11538 w 3464335"/>
              <a:gd name="connsiteY22" fmla="*/ 141342 h 585562"/>
              <a:gd name="connsiteX23" fmla="*/ 28845 w 3464335"/>
              <a:gd name="connsiteY23" fmla="*/ 141342 h 585562"/>
              <a:gd name="connsiteX24" fmla="*/ 57691 w 3464335"/>
              <a:gd name="connsiteY24" fmla="*/ 147111 h 585562"/>
              <a:gd name="connsiteX25" fmla="*/ 83651 w 3464335"/>
              <a:gd name="connsiteY25" fmla="*/ 164419 h 585562"/>
              <a:gd name="connsiteX26" fmla="*/ 121150 w 3464335"/>
              <a:gd name="connsiteY26" fmla="*/ 204802 h 585562"/>
              <a:gd name="connsiteX27" fmla="*/ 152880 w 3464335"/>
              <a:gd name="connsiteY27" fmla="*/ 227879 h 585562"/>
              <a:gd name="connsiteX28" fmla="*/ 204802 w 3464335"/>
              <a:gd name="connsiteY28" fmla="*/ 253839 h 585562"/>
              <a:gd name="connsiteX29" fmla="*/ 236532 w 3464335"/>
              <a:gd name="connsiteY29" fmla="*/ 262493 h 585562"/>
              <a:gd name="connsiteX30" fmla="*/ 334607 w 3464335"/>
              <a:gd name="connsiteY30" fmla="*/ 274031 h 585562"/>
              <a:gd name="connsiteX31" fmla="*/ 389413 w 3464335"/>
              <a:gd name="connsiteY31" fmla="*/ 271147 h 585562"/>
              <a:gd name="connsiteX32" fmla="*/ 741327 w 3464335"/>
              <a:gd name="connsiteY32" fmla="*/ 239417 h 585562"/>
              <a:gd name="connsiteX33" fmla="*/ 1352850 w 3464335"/>
              <a:gd name="connsiteY33" fmla="*/ 187495 h 585562"/>
              <a:gd name="connsiteX34" fmla="*/ 1736494 w 3464335"/>
              <a:gd name="connsiteY34" fmla="*/ 155765 h 585562"/>
              <a:gd name="connsiteX35" fmla="*/ 2128792 w 3464335"/>
              <a:gd name="connsiteY35" fmla="*/ 126920 h 585562"/>
              <a:gd name="connsiteX36" fmla="*/ 2604742 w 3464335"/>
              <a:gd name="connsiteY36" fmla="*/ 95190 h 585562"/>
              <a:gd name="connsiteX37" fmla="*/ 2676855 w 3464335"/>
              <a:gd name="connsiteY37" fmla="*/ 92305 h 585562"/>
              <a:gd name="connsiteX38" fmla="*/ 2725892 w 3464335"/>
              <a:gd name="connsiteY38" fmla="*/ 80767 h 585562"/>
              <a:gd name="connsiteX39" fmla="*/ 2772045 w 3464335"/>
              <a:gd name="connsiteY39" fmla="*/ 63460 h 585562"/>
              <a:gd name="connsiteX40" fmla="*/ 2821082 w 3464335"/>
              <a:gd name="connsiteY40" fmla="*/ 43268 h 585562"/>
              <a:gd name="connsiteX41" fmla="*/ 2890311 w 3464335"/>
              <a:gd name="connsiteY41" fmla="*/ 0 h 585562"/>
              <a:gd name="connsiteX42" fmla="*/ 2953771 w 3464335"/>
              <a:gd name="connsiteY42" fmla="*/ 8653 h 585562"/>
              <a:gd name="connsiteX43" fmla="*/ 3069153 w 3464335"/>
              <a:gd name="connsiteY43" fmla="*/ 34614 h 585562"/>
              <a:gd name="connsiteX44" fmla="*/ 3167227 w 3464335"/>
              <a:gd name="connsiteY44" fmla="*/ 63460 h 585562"/>
              <a:gd name="connsiteX45" fmla="*/ 3285494 w 3464335"/>
              <a:gd name="connsiteY45" fmla="*/ 106728 h 585562"/>
              <a:gd name="connsiteX46" fmla="*/ 3360492 w 3464335"/>
              <a:gd name="connsiteY46" fmla="*/ 135573 h 585562"/>
              <a:gd name="connsiteX47" fmla="*/ 3392222 w 3464335"/>
              <a:gd name="connsiteY47" fmla="*/ 149996 h 585562"/>
              <a:gd name="connsiteX48" fmla="*/ 3421067 w 3464335"/>
              <a:gd name="connsiteY48" fmla="*/ 173072 h 585562"/>
              <a:gd name="connsiteX49" fmla="*/ 3449913 w 3464335"/>
              <a:gd name="connsiteY49" fmla="*/ 210571 h 585562"/>
              <a:gd name="connsiteX50" fmla="*/ 3461451 w 3464335"/>
              <a:gd name="connsiteY50" fmla="*/ 239417 h 585562"/>
              <a:gd name="connsiteX51" fmla="*/ 3464335 w 3464335"/>
              <a:gd name="connsiteY51" fmla="*/ 262493 h 585562"/>
              <a:gd name="connsiteX52" fmla="*/ 3458566 w 3464335"/>
              <a:gd name="connsiteY52" fmla="*/ 285569 h 585562"/>
              <a:gd name="connsiteX53" fmla="*/ 3444144 w 3464335"/>
              <a:gd name="connsiteY53" fmla="*/ 305761 h 585562"/>
              <a:gd name="connsiteX54" fmla="*/ 3409529 w 3464335"/>
              <a:gd name="connsiteY54" fmla="*/ 323069 h 585562"/>
              <a:gd name="connsiteX55" fmla="*/ 3351838 w 3464335"/>
              <a:gd name="connsiteY55" fmla="*/ 334607 h 585562"/>
              <a:gd name="connsiteX56" fmla="*/ 3317224 w 3464335"/>
              <a:gd name="connsiteY56" fmla="*/ 334607 h 585562"/>
              <a:gd name="connsiteX57" fmla="*/ 3233572 w 3464335"/>
              <a:gd name="connsiteY57" fmla="*/ 317299 h 585562"/>
              <a:gd name="connsiteX58" fmla="*/ 3106652 w 3464335"/>
              <a:gd name="connsiteY58" fmla="*/ 299992 h 585562"/>
              <a:gd name="connsiteX59" fmla="*/ 2919157 w 3464335"/>
              <a:gd name="connsiteY59" fmla="*/ 291339 h 585562"/>
              <a:gd name="connsiteX60" fmla="*/ 2711470 w 3464335"/>
              <a:gd name="connsiteY60" fmla="*/ 288454 h 585562"/>
              <a:gd name="connsiteX61" fmla="*/ 2489360 w 3464335"/>
              <a:gd name="connsiteY61" fmla="*/ 294223 h 585562"/>
              <a:gd name="connsiteX62" fmla="*/ 2195137 w 3464335"/>
              <a:gd name="connsiteY62" fmla="*/ 302877 h 58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64335" h="585562">
                <a:moveTo>
                  <a:pt x="2195137" y="302877"/>
                </a:moveTo>
                <a:lnTo>
                  <a:pt x="1831684" y="331722"/>
                </a:lnTo>
                <a:lnTo>
                  <a:pt x="1589383" y="360568"/>
                </a:lnTo>
                <a:lnTo>
                  <a:pt x="1514385" y="374990"/>
                </a:lnTo>
                <a:lnTo>
                  <a:pt x="1269198" y="400951"/>
                </a:lnTo>
                <a:lnTo>
                  <a:pt x="1035550" y="432681"/>
                </a:lnTo>
                <a:lnTo>
                  <a:pt x="833633" y="467296"/>
                </a:lnTo>
                <a:lnTo>
                  <a:pt x="767288" y="478834"/>
                </a:lnTo>
                <a:lnTo>
                  <a:pt x="611523" y="522102"/>
                </a:lnTo>
                <a:lnTo>
                  <a:pt x="429797" y="585562"/>
                </a:lnTo>
                <a:lnTo>
                  <a:pt x="398067" y="579793"/>
                </a:lnTo>
                <a:lnTo>
                  <a:pt x="351914" y="565370"/>
                </a:lnTo>
                <a:lnTo>
                  <a:pt x="302877" y="539409"/>
                </a:lnTo>
                <a:lnTo>
                  <a:pt x="250955" y="501910"/>
                </a:lnTo>
                <a:lnTo>
                  <a:pt x="201918" y="461527"/>
                </a:lnTo>
                <a:lnTo>
                  <a:pt x="147111" y="403836"/>
                </a:lnTo>
                <a:lnTo>
                  <a:pt x="92305" y="334607"/>
                </a:lnTo>
                <a:lnTo>
                  <a:pt x="40383" y="259609"/>
                </a:lnTo>
                <a:lnTo>
                  <a:pt x="5769" y="207687"/>
                </a:lnTo>
                <a:lnTo>
                  <a:pt x="0" y="181726"/>
                </a:lnTo>
                <a:lnTo>
                  <a:pt x="0" y="167303"/>
                </a:lnTo>
                <a:lnTo>
                  <a:pt x="2884" y="152880"/>
                </a:lnTo>
                <a:lnTo>
                  <a:pt x="11538" y="141342"/>
                </a:lnTo>
                <a:lnTo>
                  <a:pt x="28845" y="141342"/>
                </a:lnTo>
                <a:lnTo>
                  <a:pt x="57691" y="147111"/>
                </a:lnTo>
                <a:lnTo>
                  <a:pt x="83651" y="164419"/>
                </a:lnTo>
                <a:lnTo>
                  <a:pt x="121150" y="204802"/>
                </a:lnTo>
                <a:lnTo>
                  <a:pt x="152880" y="227879"/>
                </a:lnTo>
                <a:lnTo>
                  <a:pt x="204802" y="253839"/>
                </a:lnTo>
                <a:lnTo>
                  <a:pt x="236532" y="262493"/>
                </a:lnTo>
                <a:lnTo>
                  <a:pt x="334607" y="274031"/>
                </a:lnTo>
                <a:lnTo>
                  <a:pt x="389413" y="271147"/>
                </a:lnTo>
                <a:lnTo>
                  <a:pt x="741327" y="239417"/>
                </a:lnTo>
                <a:lnTo>
                  <a:pt x="1352850" y="187495"/>
                </a:lnTo>
                <a:lnTo>
                  <a:pt x="1736494" y="155765"/>
                </a:lnTo>
                <a:lnTo>
                  <a:pt x="2128792" y="126920"/>
                </a:lnTo>
                <a:lnTo>
                  <a:pt x="2604742" y="95190"/>
                </a:lnTo>
                <a:lnTo>
                  <a:pt x="2676855" y="92305"/>
                </a:lnTo>
                <a:lnTo>
                  <a:pt x="2725892" y="80767"/>
                </a:lnTo>
                <a:lnTo>
                  <a:pt x="2772045" y="63460"/>
                </a:lnTo>
                <a:lnTo>
                  <a:pt x="2821082" y="43268"/>
                </a:lnTo>
                <a:lnTo>
                  <a:pt x="2890311" y="0"/>
                </a:lnTo>
                <a:lnTo>
                  <a:pt x="2953771" y="8653"/>
                </a:lnTo>
                <a:lnTo>
                  <a:pt x="3069153" y="34614"/>
                </a:lnTo>
                <a:lnTo>
                  <a:pt x="3167227" y="63460"/>
                </a:lnTo>
                <a:lnTo>
                  <a:pt x="3285494" y="106728"/>
                </a:lnTo>
                <a:lnTo>
                  <a:pt x="3360492" y="135573"/>
                </a:lnTo>
                <a:lnTo>
                  <a:pt x="3392222" y="149996"/>
                </a:lnTo>
                <a:lnTo>
                  <a:pt x="3421067" y="173072"/>
                </a:lnTo>
                <a:lnTo>
                  <a:pt x="3449913" y="210571"/>
                </a:lnTo>
                <a:lnTo>
                  <a:pt x="3461451" y="239417"/>
                </a:lnTo>
                <a:lnTo>
                  <a:pt x="3464335" y="262493"/>
                </a:lnTo>
                <a:lnTo>
                  <a:pt x="3458566" y="285569"/>
                </a:lnTo>
                <a:lnTo>
                  <a:pt x="3444144" y="305761"/>
                </a:lnTo>
                <a:lnTo>
                  <a:pt x="3409529" y="323069"/>
                </a:lnTo>
                <a:lnTo>
                  <a:pt x="3351838" y="334607"/>
                </a:lnTo>
                <a:lnTo>
                  <a:pt x="3317224" y="334607"/>
                </a:lnTo>
                <a:lnTo>
                  <a:pt x="3233572" y="317299"/>
                </a:lnTo>
                <a:lnTo>
                  <a:pt x="3106652" y="299992"/>
                </a:lnTo>
                <a:lnTo>
                  <a:pt x="2919157" y="291339"/>
                </a:lnTo>
                <a:lnTo>
                  <a:pt x="2711470" y="288454"/>
                </a:lnTo>
                <a:lnTo>
                  <a:pt x="2489360" y="294223"/>
                </a:lnTo>
                <a:lnTo>
                  <a:pt x="2195137" y="30287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3FB4994-DF8D-47F5-B442-C607A95ECA1F}"/>
              </a:ext>
            </a:extLst>
          </p:cNvPr>
          <p:cNvSpPr/>
          <p:nvPr/>
        </p:nvSpPr>
        <p:spPr>
          <a:xfrm rot="16200000">
            <a:off x="3102771" y="4174332"/>
            <a:ext cx="3268663" cy="476250"/>
          </a:xfrm>
          <a:custGeom>
            <a:avLst/>
            <a:gdLst>
              <a:gd name="connsiteX0" fmla="*/ 1817914 w 3268435"/>
              <a:gd name="connsiteY0" fmla="*/ 438150 h 476250"/>
              <a:gd name="connsiteX1" fmla="*/ 1455964 w 3268435"/>
              <a:gd name="connsiteY1" fmla="*/ 427264 h 476250"/>
              <a:gd name="connsiteX2" fmla="*/ 1328057 w 3268435"/>
              <a:gd name="connsiteY2" fmla="*/ 429986 h 476250"/>
              <a:gd name="connsiteX3" fmla="*/ 895350 w 3268435"/>
              <a:gd name="connsiteY3" fmla="*/ 410936 h 476250"/>
              <a:gd name="connsiteX4" fmla="*/ 544285 w 3268435"/>
              <a:gd name="connsiteY4" fmla="*/ 397328 h 476250"/>
              <a:gd name="connsiteX5" fmla="*/ 244928 w 3268435"/>
              <a:gd name="connsiteY5" fmla="*/ 383721 h 476250"/>
              <a:gd name="connsiteX6" fmla="*/ 201385 w 3268435"/>
              <a:gd name="connsiteY6" fmla="*/ 375557 h 476250"/>
              <a:gd name="connsiteX7" fmla="*/ 144235 w 3268435"/>
              <a:gd name="connsiteY7" fmla="*/ 361950 h 476250"/>
              <a:gd name="connsiteX8" fmla="*/ 103414 w 3268435"/>
              <a:gd name="connsiteY8" fmla="*/ 348343 h 476250"/>
              <a:gd name="connsiteX9" fmla="*/ 62592 w 3268435"/>
              <a:gd name="connsiteY9" fmla="*/ 332014 h 476250"/>
              <a:gd name="connsiteX10" fmla="*/ 35378 w 3268435"/>
              <a:gd name="connsiteY10" fmla="*/ 315686 h 476250"/>
              <a:gd name="connsiteX11" fmla="*/ 13607 w 3268435"/>
              <a:gd name="connsiteY11" fmla="*/ 296636 h 476250"/>
              <a:gd name="connsiteX12" fmla="*/ 5442 w 3268435"/>
              <a:gd name="connsiteY12" fmla="*/ 277586 h 476250"/>
              <a:gd name="connsiteX13" fmla="*/ 0 w 3268435"/>
              <a:gd name="connsiteY13" fmla="*/ 247650 h 476250"/>
              <a:gd name="connsiteX14" fmla="*/ 10885 w 3268435"/>
              <a:gd name="connsiteY14" fmla="*/ 214993 h 476250"/>
              <a:gd name="connsiteX15" fmla="*/ 29935 w 3268435"/>
              <a:gd name="connsiteY15" fmla="*/ 187778 h 476250"/>
              <a:gd name="connsiteX16" fmla="*/ 59871 w 3268435"/>
              <a:gd name="connsiteY16" fmla="*/ 166007 h 476250"/>
              <a:gd name="connsiteX17" fmla="*/ 103414 w 3268435"/>
              <a:gd name="connsiteY17" fmla="*/ 141514 h 476250"/>
              <a:gd name="connsiteX18" fmla="*/ 168728 w 3268435"/>
              <a:gd name="connsiteY18" fmla="*/ 117021 h 476250"/>
              <a:gd name="connsiteX19" fmla="*/ 266700 w 3268435"/>
              <a:gd name="connsiteY19" fmla="*/ 95250 h 476250"/>
              <a:gd name="connsiteX20" fmla="*/ 348342 w 3268435"/>
              <a:gd name="connsiteY20" fmla="*/ 78921 h 476250"/>
              <a:gd name="connsiteX21" fmla="*/ 446314 w 3268435"/>
              <a:gd name="connsiteY21" fmla="*/ 68036 h 476250"/>
              <a:gd name="connsiteX22" fmla="*/ 487135 w 3268435"/>
              <a:gd name="connsiteY22" fmla="*/ 87086 h 476250"/>
              <a:gd name="connsiteX23" fmla="*/ 541564 w 3268435"/>
              <a:gd name="connsiteY23" fmla="*/ 111578 h 476250"/>
              <a:gd name="connsiteX24" fmla="*/ 609600 w 3268435"/>
              <a:gd name="connsiteY24" fmla="*/ 138793 h 476250"/>
              <a:gd name="connsiteX25" fmla="*/ 664028 w 3268435"/>
              <a:gd name="connsiteY25" fmla="*/ 155121 h 476250"/>
              <a:gd name="connsiteX26" fmla="*/ 710292 w 3268435"/>
              <a:gd name="connsiteY26" fmla="*/ 160564 h 476250"/>
              <a:gd name="connsiteX27" fmla="*/ 925285 w 3268435"/>
              <a:gd name="connsiteY27" fmla="*/ 171450 h 476250"/>
              <a:gd name="connsiteX28" fmla="*/ 1284514 w 3268435"/>
              <a:gd name="connsiteY28" fmla="*/ 179614 h 476250"/>
              <a:gd name="connsiteX29" fmla="*/ 1453242 w 3268435"/>
              <a:gd name="connsiteY29" fmla="*/ 209550 h 476250"/>
              <a:gd name="connsiteX30" fmla="*/ 1970314 w 3268435"/>
              <a:gd name="connsiteY30" fmla="*/ 212271 h 476250"/>
              <a:gd name="connsiteX31" fmla="*/ 2465614 w 3268435"/>
              <a:gd name="connsiteY31" fmla="*/ 220436 h 476250"/>
              <a:gd name="connsiteX32" fmla="*/ 2930978 w 3268435"/>
              <a:gd name="connsiteY32" fmla="*/ 225878 h 476250"/>
              <a:gd name="connsiteX33" fmla="*/ 2971800 w 3268435"/>
              <a:gd name="connsiteY33" fmla="*/ 220436 h 476250"/>
              <a:gd name="connsiteX34" fmla="*/ 2999014 w 3268435"/>
              <a:gd name="connsiteY34" fmla="*/ 214993 h 476250"/>
              <a:gd name="connsiteX35" fmla="*/ 3037114 w 3268435"/>
              <a:gd name="connsiteY35" fmla="*/ 193221 h 476250"/>
              <a:gd name="connsiteX36" fmla="*/ 3086100 w 3268435"/>
              <a:gd name="connsiteY36" fmla="*/ 160564 h 476250"/>
              <a:gd name="connsiteX37" fmla="*/ 3143250 w 3268435"/>
              <a:gd name="connsiteY37" fmla="*/ 103414 h 476250"/>
              <a:gd name="connsiteX38" fmla="*/ 3211285 w 3268435"/>
              <a:gd name="connsiteY38" fmla="*/ 13607 h 476250"/>
              <a:gd name="connsiteX39" fmla="*/ 3219450 w 3268435"/>
              <a:gd name="connsiteY39" fmla="*/ 2721 h 476250"/>
              <a:gd name="connsiteX40" fmla="*/ 3241221 w 3268435"/>
              <a:gd name="connsiteY40" fmla="*/ 0 h 476250"/>
              <a:gd name="connsiteX41" fmla="*/ 3257550 w 3268435"/>
              <a:gd name="connsiteY41" fmla="*/ 8164 h 476250"/>
              <a:gd name="connsiteX42" fmla="*/ 3265714 w 3268435"/>
              <a:gd name="connsiteY42" fmla="*/ 19050 h 476250"/>
              <a:gd name="connsiteX43" fmla="*/ 3268435 w 3268435"/>
              <a:gd name="connsiteY43" fmla="*/ 46264 h 476250"/>
              <a:gd name="connsiteX44" fmla="*/ 3249385 w 3268435"/>
              <a:gd name="connsiteY44" fmla="*/ 122464 h 476250"/>
              <a:gd name="connsiteX45" fmla="*/ 3178628 w 3268435"/>
              <a:gd name="connsiteY45" fmla="*/ 359228 h 476250"/>
              <a:gd name="connsiteX46" fmla="*/ 3072492 w 3268435"/>
              <a:gd name="connsiteY46" fmla="*/ 473528 h 476250"/>
              <a:gd name="connsiteX47" fmla="*/ 2383971 w 3268435"/>
              <a:gd name="connsiteY47" fmla="*/ 476250 h 476250"/>
              <a:gd name="connsiteX48" fmla="*/ 2264228 w 3268435"/>
              <a:gd name="connsiteY48" fmla="*/ 449036 h 476250"/>
              <a:gd name="connsiteX49" fmla="*/ 1817914 w 3268435"/>
              <a:gd name="connsiteY49" fmla="*/ 4381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268435" h="476250">
                <a:moveTo>
                  <a:pt x="1817914" y="438150"/>
                </a:moveTo>
                <a:lnTo>
                  <a:pt x="1455964" y="427264"/>
                </a:lnTo>
                <a:lnTo>
                  <a:pt x="1328057" y="429986"/>
                </a:lnTo>
                <a:lnTo>
                  <a:pt x="895350" y="410936"/>
                </a:lnTo>
                <a:lnTo>
                  <a:pt x="544285" y="397328"/>
                </a:lnTo>
                <a:lnTo>
                  <a:pt x="244928" y="383721"/>
                </a:lnTo>
                <a:lnTo>
                  <a:pt x="201385" y="375557"/>
                </a:lnTo>
                <a:lnTo>
                  <a:pt x="144235" y="361950"/>
                </a:lnTo>
                <a:lnTo>
                  <a:pt x="103414" y="348343"/>
                </a:lnTo>
                <a:lnTo>
                  <a:pt x="62592" y="332014"/>
                </a:lnTo>
                <a:lnTo>
                  <a:pt x="35378" y="315686"/>
                </a:lnTo>
                <a:lnTo>
                  <a:pt x="13607" y="296636"/>
                </a:lnTo>
                <a:lnTo>
                  <a:pt x="5442" y="277586"/>
                </a:lnTo>
                <a:lnTo>
                  <a:pt x="0" y="247650"/>
                </a:lnTo>
                <a:lnTo>
                  <a:pt x="10885" y="214993"/>
                </a:lnTo>
                <a:lnTo>
                  <a:pt x="29935" y="187778"/>
                </a:lnTo>
                <a:lnTo>
                  <a:pt x="59871" y="166007"/>
                </a:lnTo>
                <a:lnTo>
                  <a:pt x="103414" y="141514"/>
                </a:lnTo>
                <a:lnTo>
                  <a:pt x="168728" y="117021"/>
                </a:lnTo>
                <a:lnTo>
                  <a:pt x="266700" y="95250"/>
                </a:lnTo>
                <a:lnTo>
                  <a:pt x="348342" y="78921"/>
                </a:lnTo>
                <a:lnTo>
                  <a:pt x="446314" y="68036"/>
                </a:lnTo>
                <a:lnTo>
                  <a:pt x="487135" y="87086"/>
                </a:lnTo>
                <a:lnTo>
                  <a:pt x="541564" y="111578"/>
                </a:lnTo>
                <a:lnTo>
                  <a:pt x="609600" y="138793"/>
                </a:lnTo>
                <a:lnTo>
                  <a:pt x="664028" y="155121"/>
                </a:lnTo>
                <a:lnTo>
                  <a:pt x="710292" y="160564"/>
                </a:lnTo>
                <a:lnTo>
                  <a:pt x="925285" y="171450"/>
                </a:lnTo>
                <a:lnTo>
                  <a:pt x="1284514" y="179614"/>
                </a:lnTo>
                <a:lnTo>
                  <a:pt x="1453242" y="209550"/>
                </a:lnTo>
                <a:lnTo>
                  <a:pt x="1970314" y="212271"/>
                </a:lnTo>
                <a:lnTo>
                  <a:pt x="2465614" y="220436"/>
                </a:lnTo>
                <a:lnTo>
                  <a:pt x="2930978" y="225878"/>
                </a:lnTo>
                <a:lnTo>
                  <a:pt x="2971800" y="220436"/>
                </a:lnTo>
                <a:lnTo>
                  <a:pt x="2999014" y="214993"/>
                </a:lnTo>
                <a:lnTo>
                  <a:pt x="3037114" y="193221"/>
                </a:lnTo>
                <a:lnTo>
                  <a:pt x="3086100" y="160564"/>
                </a:lnTo>
                <a:lnTo>
                  <a:pt x="3143250" y="103414"/>
                </a:lnTo>
                <a:lnTo>
                  <a:pt x="3211285" y="13607"/>
                </a:lnTo>
                <a:lnTo>
                  <a:pt x="3219450" y="2721"/>
                </a:lnTo>
                <a:lnTo>
                  <a:pt x="3241221" y="0"/>
                </a:lnTo>
                <a:lnTo>
                  <a:pt x="3257550" y="8164"/>
                </a:lnTo>
                <a:lnTo>
                  <a:pt x="3265714" y="19050"/>
                </a:lnTo>
                <a:lnTo>
                  <a:pt x="3268435" y="46264"/>
                </a:lnTo>
                <a:lnTo>
                  <a:pt x="3249385" y="122464"/>
                </a:lnTo>
                <a:lnTo>
                  <a:pt x="3178628" y="359228"/>
                </a:lnTo>
                <a:lnTo>
                  <a:pt x="3072492" y="473528"/>
                </a:lnTo>
                <a:lnTo>
                  <a:pt x="2383971" y="476250"/>
                </a:lnTo>
                <a:lnTo>
                  <a:pt x="2264228" y="449036"/>
                </a:lnTo>
                <a:lnTo>
                  <a:pt x="1817914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AFA3CD0-51D6-409E-93C5-D1C583E5FE0F}"/>
              </a:ext>
            </a:extLst>
          </p:cNvPr>
          <p:cNvSpPr/>
          <p:nvPr/>
        </p:nvSpPr>
        <p:spPr>
          <a:xfrm rot="16200000">
            <a:off x="4283870" y="3002757"/>
            <a:ext cx="3671888" cy="2740025"/>
          </a:xfrm>
          <a:custGeom>
            <a:avLst/>
            <a:gdLst>
              <a:gd name="connsiteX0" fmla="*/ 3290427 w 3671722"/>
              <a:gd name="connsiteY0" fmla="*/ 684917 h 2739669"/>
              <a:gd name="connsiteX1" fmla="*/ 3191573 w 3671722"/>
              <a:gd name="connsiteY1" fmla="*/ 169464 h 2739669"/>
              <a:gd name="connsiteX2" fmla="*/ 3350446 w 3671722"/>
              <a:gd name="connsiteY2" fmla="*/ 0 h 2739669"/>
              <a:gd name="connsiteX3" fmla="*/ 3378690 w 3671722"/>
              <a:gd name="connsiteY3" fmla="*/ 169464 h 2739669"/>
              <a:gd name="connsiteX4" fmla="*/ 3417526 w 3671722"/>
              <a:gd name="connsiteY4" fmla="*/ 416599 h 2739669"/>
              <a:gd name="connsiteX5" fmla="*/ 3452831 w 3671722"/>
              <a:gd name="connsiteY5" fmla="*/ 628429 h 2739669"/>
              <a:gd name="connsiteX6" fmla="*/ 3488136 w 3671722"/>
              <a:gd name="connsiteY6" fmla="*/ 836729 h 2739669"/>
              <a:gd name="connsiteX7" fmla="*/ 3541093 w 3671722"/>
              <a:gd name="connsiteY7" fmla="*/ 1154474 h 2739669"/>
              <a:gd name="connsiteX8" fmla="*/ 3555215 w 3671722"/>
              <a:gd name="connsiteY8" fmla="*/ 1383956 h 2739669"/>
              <a:gd name="connsiteX9" fmla="*/ 3569337 w 3671722"/>
              <a:gd name="connsiteY9" fmla="*/ 1465158 h 2739669"/>
              <a:gd name="connsiteX10" fmla="*/ 3590520 w 3671722"/>
              <a:gd name="connsiteY10" fmla="*/ 1680519 h 2739669"/>
              <a:gd name="connsiteX11" fmla="*/ 3622295 w 3671722"/>
              <a:gd name="connsiteY11" fmla="*/ 1987672 h 2739669"/>
              <a:gd name="connsiteX12" fmla="*/ 3643478 w 3671722"/>
              <a:gd name="connsiteY12" fmla="*/ 2178319 h 2739669"/>
              <a:gd name="connsiteX13" fmla="*/ 3671722 w 3671722"/>
              <a:gd name="connsiteY13" fmla="*/ 2457229 h 2739669"/>
              <a:gd name="connsiteX14" fmla="*/ 3664661 w 3671722"/>
              <a:gd name="connsiteY14" fmla="*/ 2492534 h 2739669"/>
              <a:gd name="connsiteX15" fmla="*/ 3636417 w 3671722"/>
              <a:gd name="connsiteY15" fmla="*/ 2527839 h 2739669"/>
              <a:gd name="connsiteX16" fmla="*/ 3562276 w 3671722"/>
              <a:gd name="connsiteY16" fmla="*/ 2626693 h 2739669"/>
              <a:gd name="connsiteX17" fmla="*/ 3488136 w 3671722"/>
              <a:gd name="connsiteY17" fmla="*/ 2704364 h 2739669"/>
              <a:gd name="connsiteX18" fmla="*/ 3449300 w 3671722"/>
              <a:gd name="connsiteY18" fmla="*/ 2736139 h 2739669"/>
              <a:gd name="connsiteX19" fmla="*/ 3431648 w 3671722"/>
              <a:gd name="connsiteY19" fmla="*/ 2739669 h 2739669"/>
              <a:gd name="connsiteX20" fmla="*/ 3403404 w 3671722"/>
              <a:gd name="connsiteY20" fmla="*/ 2732608 h 2739669"/>
              <a:gd name="connsiteX21" fmla="*/ 3378690 w 3671722"/>
              <a:gd name="connsiteY21" fmla="*/ 2714956 h 2739669"/>
              <a:gd name="connsiteX22" fmla="*/ 3346915 w 3671722"/>
              <a:gd name="connsiteY22" fmla="*/ 2690242 h 2739669"/>
              <a:gd name="connsiteX23" fmla="*/ 3311610 w 3671722"/>
              <a:gd name="connsiteY23" fmla="*/ 2661998 h 2739669"/>
              <a:gd name="connsiteX24" fmla="*/ 3286897 w 3671722"/>
              <a:gd name="connsiteY24" fmla="*/ 2647876 h 2739669"/>
              <a:gd name="connsiteX25" fmla="*/ 3244531 w 3671722"/>
              <a:gd name="connsiteY25" fmla="*/ 2630224 h 2739669"/>
              <a:gd name="connsiteX26" fmla="*/ 3202165 w 3671722"/>
              <a:gd name="connsiteY26" fmla="*/ 2616102 h 2739669"/>
              <a:gd name="connsiteX27" fmla="*/ 3166860 w 3671722"/>
              <a:gd name="connsiteY27" fmla="*/ 2609041 h 2739669"/>
              <a:gd name="connsiteX28" fmla="*/ 2820871 w 3671722"/>
              <a:gd name="connsiteY28" fmla="*/ 2605510 h 2739669"/>
              <a:gd name="connsiteX29" fmla="*/ 2330131 w 3671722"/>
              <a:gd name="connsiteY29" fmla="*/ 2594919 h 2739669"/>
              <a:gd name="connsiteX30" fmla="*/ 1800556 w 3671722"/>
              <a:gd name="connsiteY30" fmla="*/ 2591388 h 2739669"/>
              <a:gd name="connsiteX31" fmla="*/ 1652275 w 3671722"/>
              <a:gd name="connsiteY31" fmla="*/ 2587858 h 2739669"/>
              <a:gd name="connsiteX32" fmla="*/ 1260389 w 3671722"/>
              <a:gd name="connsiteY32" fmla="*/ 2587858 h 2739669"/>
              <a:gd name="connsiteX33" fmla="*/ 730814 w 3671722"/>
              <a:gd name="connsiteY33" fmla="*/ 2591388 h 2739669"/>
              <a:gd name="connsiteX34" fmla="*/ 649612 w 3671722"/>
              <a:gd name="connsiteY34" fmla="*/ 2591388 h 2739669"/>
              <a:gd name="connsiteX35" fmla="*/ 575471 w 3671722"/>
              <a:gd name="connsiteY35" fmla="*/ 2601980 h 2739669"/>
              <a:gd name="connsiteX36" fmla="*/ 490739 w 3671722"/>
              <a:gd name="connsiteY36" fmla="*/ 2630224 h 2739669"/>
              <a:gd name="connsiteX37" fmla="*/ 458965 w 3671722"/>
              <a:gd name="connsiteY37" fmla="*/ 2633754 h 2739669"/>
              <a:gd name="connsiteX38" fmla="*/ 353050 w 3671722"/>
              <a:gd name="connsiteY38" fmla="*/ 2605510 h 2739669"/>
              <a:gd name="connsiteX39" fmla="*/ 236543 w 3671722"/>
              <a:gd name="connsiteY39" fmla="*/ 2556083 h 2739669"/>
              <a:gd name="connsiteX40" fmla="*/ 134159 w 3671722"/>
              <a:gd name="connsiteY40" fmla="*/ 2503125 h 2739669"/>
              <a:gd name="connsiteX41" fmla="*/ 60018 w 3671722"/>
              <a:gd name="connsiteY41" fmla="*/ 2457229 h 2739669"/>
              <a:gd name="connsiteX42" fmla="*/ 10591 w 3671722"/>
              <a:gd name="connsiteY42" fmla="*/ 2418393 h 2739669"/>
              <a:gd name="connsiteX43" fmla="*/ 0 w 3671722"/>
              <a:gd name="connsiteY43" fmla="*/ 2397210 h 2739669"/>
              <a:gd name="connsiteX44" fmla="*/ 3530 w 3671722"/>
              <a:gd name="connsiteY44" fmla="*/ 2372497 h 2739669"/>
              <a:gd name="connsiteX45" fmla="*/ 17652 w 3671722"/>
              <a:gd name="connsiteY45" fmla="*/ 2344253 h 2739669"/>
              <a:gd name="connsiteX46" fmla="*/ 42366 w 3671722"/>
              <a:gd name="connsiteY46" fmla="*/ 2319539 h 2739669"/>
              <a:gd name="connsiteX47" fmla="*/ 88262 w 3671722"/>
              <a:gd name="connsiteY47" fmla="*/ 2294826 h 2739669"/>
              <a:gd name="connsiteX48" fmla="*/ 144750 w 3671722"/>
              <a:gd name="connsiteY48" fmla="*/ 2266582 h 2739669"/>
              <a:gd name="connsiteX49" fmla="*/ 201238 w 3671722"/>
              <a:gd name="connsiteY49" fmla="*/ 2231277 h 2739669"/>
              <a:gd name="connsiteX50" fmla="*/ 646082 w 3671722"/>
              <a:gd name="connsiteY50" fmla="*/ 2308948 h 2739669"/>
              <a:gd name="connsiteX51" fmla="*/ 734344 w 3671722"/>
              <a:gd name="connsiteY51" fmla="*/ 2319539 h 2739669"/>
              <a:gd name="connsiteX52" fmla="*/ 1076803 w 3671722"/>
              <a:gd name="connsiteY52" fmla="*/ 2323070 h 2739669"/>
              <a:gd name="connsiteX53" fmla="*/ 1641683 w 3671722"/>
              <a:gd name="connsiteY53" fmla="*/ 2319539 h 2739669"/>
              <a:gd name="connsiteX54" fmla="*/ 1811147 w 3671722"/>
              <a:gd name="connsiteY54" fmla="*/ 2319539 h 2739669"/>
              <a:gd name="connsiteX55" fmla="*/ 2580797 w 3671722"/>
              <a:gd name="connsiteY55" fmla="*/ 2319539 h 2739669"/>
              <a:gd name="connsiteX56" fmla="*/ 2725547 w 3671722"/>
              <a:gd name="connsiteY56" fmla="*/ 2344253 h 2739669"/>
              <a:gd name="connsiteX57" fmla="*/ 3064475 w 3671722"/>
              <a:gd name="connsiteY57" fmla="*/ 2330131 h 2739669"/>
              <a:gd name="connsiteX58" fmla="*/ 3346915 w 3671722"/>
              <a:gd name="connsiteY58" fmla="*/ 2323070 h 2739669"/>
              <a:gd name="connsiteX59" fmla="*/ 3385751 w 3671722"/>
              <a:gd name="connsiteY59" fmla="*/ 2312478 h 2739669"/>
              <a:gd name="connsiteX60" fmla="*/ 3421056 w 3671722"/>
              <a:gd name="connsiteY60" fmla="*/ 2284234 h 2739669"/>
              <a:gd name="connsiteX61" fmla="*/ 3445770 w 3671722"/>
              <a:gd name="connsiteY61" fmla="*/ 2252460 h 2739669"/>
              <a:gd name="connsiteX62" fmla="*/ 3463422 w 3671722"/>
              <a:gd name="connsiteY62" fmla="*/ 2210094 h 2739669"/>
              <a:gd name="connsiteX63" fmla="*/ 3470483 w 3671722"/>
              <a:gd name="connsiteY63" fmla="*/ 2160667 h 2739669"/>
              <a:gd name="connsiteX64" fmla="*/ 3466953 w 3671722"/>
              <a:gd name="connsiteY64" fmla="*/ 1994733 h 2739669"/>
              <a:gd name="connsiteX65" fmla="*/ 3452831 w 3671722"/>
              <a:gd name="connsiteY65" fmla="*/ 1722885 h 2739669"/>
              <a:gd name="connsiteX66" fmla="*/ 3421056 w 3671722"/>
              <a:gd name="connsiteY66" fmla="*/ 1369834 h 2739669"/>
              <a:gd name="connsiteX67" fmla="*/ 3389282 w 3671722"/>
              <a:gd name="connsiteY67" fmla="*/ 1143882 h 2739669"/>
              <a:gd name="connsiteX68" fmla="*/ 3290427 w 3671722"/>
              <a:gd name="connsiteY68" fmla="*/ 684917 h 273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671722" h="2739669">
                <a:moveTo>
                  <a:pt x="3290427" y="684917"/>
                </a:moveTo>
                <a:lnTo>
                  <a:pt x="3191573" y="169464"/>
                </a:lnTo>
                <a:lnTo>
                  <a:pt x="3350446" y="0"/>
                </a:lnTo>
                <a:lnTo>
                  <a:pt x="3378690" y="169464"/>
                </a:lnTo>
                <a:lnTo>
                  <a:pt x="3417526" y="416599"/>
                </a:lnTo>
                <a:lnTo>
                  <a:pt x="3452831" y="628429"/>
                </a:lnTo>
                <a:lnTo>
                  <a:pt x="3488136" y="836729"/>
                </a:lnTo>
                <a:lnTo>
                  <a:pt x="3541093" y="1154474"/>
                </a:lnTo>
                <a:lnTo>
                  <a:pt x="3555215" y="1383956"/>
                </a:lnTo>
                <a:lnTo>
                  <a:pt x="3569337" y="1465158"/>
                </a:lnTo>
                <a:lnTo>
                  <a:pt x="3590520" y="1680519"/>
                </a:lnTo>
                <a:lnTo>
                  <a:pt x="3622295" y="1987672"/>
                </a:lnTo>
                <a:lnTo>
                  <a:pt x="3643478" y="2178319"/>
                </a:lnTo>
                <a:lnTo>
                  <a:pt x="3671722" y="2457229"/>
                </a:lnTo>
                <a:lnTo>
                  <a:pt x="3664661" y="2492534"/>
                </a:lnTo>
                <a:lnTo>
                  <a:pt x="3636417" y="2527839"/>
                </a:lnTo>
                <a:lnTo>
                  <a:pt x="3562276" y="2626693"/>
                </a:lnTo>
                <a:lnTo>
                  <a:pt x="3488136" y="2704364"/>
                </a:lnTo>
                <a:lnTo>
                  <a:pt x="3449300" y="2736139"/>
                </a:lnTo>
                <a:lnTo>
                  <a:pt x="3431648" y="2739669"/>
                </a:lnTo>
                <a:lnTo>
                  <a:pt x="3403404" y="2732608"/>
                </a:lnTo>
                <a:lnTo>
                  <a:pt x="3378690" y="2714956"/>
                </a:lnTo>
                <a:lnTo>
                  <a:pt x="3346915" y="2690242"/>
                </a:lnTo>
                <a:lnTo>
                  <a:pt x="3311610" y="2661998"/>
                </a:lnTo>
                <a:lnTo>
                  <a:pt x="3286897" y="2647876"/>
                </a:lnTo>
                <a:lnTo>
                  <a:pt x="3244531" y="2630224"/>
                </a:lnTo>
                <a:lnTo>
                  <a:pt x="3202165" y="2616102"/>
                </a:lnTo>
                <a:lnTo>
                  <a:pt x="3166860" y="2609041"/>
                </a:lnTo>
                <a:lnTo>
                  <a:pt x="2820871" y="2605510"/>
                </a:lnTo>
                <a:lnTo>
                  <a:pt x="2330131" y="2594919"/>
                </a:lnTo>
                <a:lnTo>
                  <a:pt x="1800556" y="2591388"/>
                </a:lnTo>
                <a:lnTo>
                  <a:pt x="1652275" y="2587858"/>
                </a:lnTo>
                <a:lnTo>
                  <a:pt x="1260389" y="2587858"/>
                </a:lnTo>
                <a:lnTo>
                  <a:pt x="730814" y="2591388"/>
                </a:lnTo>
                <a:lnTo>
                  <a:pt x="649612" y="2591388"/>
                </a:lnTo>
                <a:lnTo>
                  <a:pt x="575471" y="2601980"/>
                </a:lnTo>
                <a:lnTo>
                  <a:pt x="490739" y="2630224"/>
                </a:lnTo>
                <a:lnTo>
                  <a:pt x="458965" y="2633754"/>
                </a:lnTo>
                <a:lnTo>
                  <a:pt x="353050" y="2605510"/>
                </a:lnTo>
                <a:lnTo>
                  <a:pt x="236543" y="2556083"/>
                </a:lnTo>
                <a:lnTo>
                  <a:pt x="134159" y="2503125"/>
                </a:lnTo>
                <a:lnTo>
                  <a:pt x="60018" y="2457229"/>
                </a:lnTo>
                <a:lnTo>
                  <a:pt x="10591" y="2418393"/>
                </a:lnTo>
                <a:lnTo>
                  <a:pt x="0" y="2397210"/>
                </a:lnTo>
                <a:lnTo>
                  <a:pt x="3530" y="2372497"/>
                </a:lnTo>
                <a:lnTo>
                  <a:pt x="17652" y="2344253"/>
                </a:lnTo>
                <a:lnTo>
                  <a:pt x="42366" y="2319539"/>
                </a:lnTo>
                <a:lnTo>
                  <a:pt x="88262" y="2294826"/>
                </a:lnTo>
                <a:lnTo>
                  <a:pt x="144750" y="2266582"/>
                </a:lnTo>
                <a:lnTo>
                  <a:pt x="201238" y="2231277"/>
                </a:lnTo>
                <a:lnTo>
                  <a:pt x="646082" y="2308948"/>
                </a:lnTo>
                <a:lnTo>
                  <a:pt x="734344" y="2319539"/>
                </a:lnTo>
                <a:lnTo>
                  <a:pt x="1076803" y="2323070"/>
                </a:lnTo>
                <a:lnTo>
                  <a:pt x="1641683" y="2319539"/>
                </a:lnTo>
                <a:lnTo>
                  <a:pt x="1811147" y="2319539"/>
                </a:lnTo>
                <a:lnTo>
                  <a:pt x="2580797" y="2319539"/>
                </a:lnTo>
                <a:lnTo>
                  <a:pt x="2725547" y="2344253"/>
                </a:lnTo>
                <a:lnTo>
                  <a:pt x="3064475" y="2330131"/>
                </a:lnTo>
                <a:lnTo>
                  <a:pt x="3346915" y="2323070"/>
                </a:lnTo>
                <a:lnTo>
                  <a:pt x="3385751" y="2312478"/>
                </a:lnTo>
                <a:lnTo>
                  <a:pt x="3421056" y="2284234"/>
                </a:lnTo>
                <a:lnTo>
                  <a:pt x="3445770" y="2252460"/>
                </a:lnTo>
                <a:lnTo>
                  <a:pt x="3463422" y="2210094"/>
                </a:lnTo>
                <a:lnTo>
                  <a:pt x="3470483" y="2160667"/>
                </a:lnTo>
                <a:cubicBezTo>
                  <a:pt x="3469306" y="2105356"/>
                  <a:pt x="3468130" y="2050044"/>
                  <a:pt x="3466953" y="1994733"/>
                </a:cubicBezTo>
                <a:lnTo>
                  <a:pt x="3452831" y="1722885"/>
                </a:lnTo>
                <a:lnTo>
                  <a:pt x="3421056" y="1369834"/>
                </a:lnTo>
                <a:lnTo>
                  <a:pt x="3389282" y="1143882"/>
                </a:lnTo>
                <a:lnTo>
                  <a:pt x="3290427" y="68491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46AB585-4839-4295-B7A4-FB004460AABF}"/>
              </a:ext>
            </a:extLst>
          </p:cNvPr>
          <p:cNvSpPr/>
          <p:nvPr/>
        </p:nvSpPr>
        <p:spPr>
          <a:xfrm>
            <a:off x="6367464" y="5516564"/>
            <a:ext cx="719137" cy="542925"/>
          </a:xfrm>
          <a:custGeom>
            <a:avLst/>
            <a:gdLst>
              <a:gd name="connsiteX0" fmla="*/ 280987 w 719137"/>
              <a:gd name="connsiteY0" fmla="*/ 95250 h 542925"/>
              <a:gd name="connsiteX1" fmla="*/ 521493 w 719137"/>
              <a:gd name="connsiteY1" fmla="*/ 145257 h 542925"/>
              <a:gd name="connsiteX2" fmla="*/ 557212 w 719137"/>
              <a:gd name="connsiteY2" fmla="*/ 145257 h 542925"/>
              <a:gd name="connsiteX3" fmla="*/ 597693 w 719137"/>
              <a:gd name="connsiteY3" fmla="*/ 138113 h 542925"/>
              <a:gd name="connsiteX4" fmla="*/ 640556 w 719137"/>
              <a:gd name="connsiteY4" fmla="*/ 119063 h 542925"/>
              <a:gd name="connsiteX5" fmla="*/ 664368 w 719137"/>
              <a:gd name="connsiteY5" fmla="*/ 100013 h 542925"/>
              <a:gd name="connsiteX6" fmla="*/ 719137 w 719137"/>
              <a:gd name="connsiteY6" fmla="*/ 9525 h 542925"/>
              <a:gd name="connsiteX7" fmla="*/ 669131 w 719137"/>
              <a:gd name="connsiteY7" fmla="*/ 542925 h 542925"/>
              <a:gd name="connsiteX8" fmla="*/ 614362 w 719137"/>
              <a:gd name="connsiteY8" fmla="*/ 488157 h 542925"/>
              <a:gd name="connsiteX9" fmla="*/ 533400 w 719137"/>
              <a:gd name="connsiteY9" fmla="*/ 397669 h 542925"/>
              <a:gd name="connsiteX10" fmla="*/ 459581 w 719137"/>
              <a:gd name="connsiteY10" fmla="*/ 345282 h 542925"/>
              <a:gd name="connsiteX11" fmla="*/ 245268 w 719137"/>
              <a:gd name="connsiteY11" fmla="*/ 207169 h 542925"/>
              <a:gd name="connsiteX12" fmla="*/ 38100 w 719137"/>
              <a:gd name="connsiteY12" fmla="*/ 73819 h 542925"/>
              <a:gd name="connsiteX13" fmla="*/ 16668 w 719137"/>
              <a:gd name="connsiteY13" fmla="*/ 61913 h 542925"/>
              <a:gd name="connsiteX14" fmla="*/ 7143 w 719137"/>
              <a:gd name="connsiteY14" fmla="*/ 50007 h 542925"/>
              <a:gd name="connsiteX15" fmla="*/ 0 w 719137"/>
              <a:gd name="connsiteY15" fmla="*/ 30957 h 542925"/>
              <a:gd name="connsiteX16" fmla="*/ 4762 w 719137"/>
              <a:gd name="connsiteY16" fmla="*/ 9525 h 542925"/>
              <a:gd name="connsiteX17" fmla="*/ 16668 w 719137"/>
              <a:gd name="connsiteY17" fmla="*/ 0 h 542925"/>
              <a:gd name="connsiteX18" fmla="*/ 33337 w 719137"/>
              <a:gd name="connsiteY18" fmla="*/ 0 h 542925"/>
              <a:gd name="connsiteX19" fmla="*/ 54768 w 719137"/>
              <a:gd name="connsiteY19" fmla="*/ 4763 h 542925"/>
              <a:gd name="connsiteX20" fmla="*/ 280987 w 719137"/>
              <a:gd name="connsiteY20" fmla="*/ 95250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19137" h="542925">
                <a:moveTo>
                  <a:pt x="280987" y="95250"/>
                </a:moveTo>
                <a:lnTo>
                  <a:pt x="521493" y="145257"/>
                </a:lnTo>
                <a:lnTo>
                  <a:pt x="557212" y="145257"/>
                </a:lnTo>
                <a:lnTo>
                  <a:pt x="597693" y="138113"/>
                </a:lnTo>
                <a:lnTo>
                  <a:pt x="640556" y="119063"/>
                </a:lnTo>
                <a:lnTo>
                  <a:pt x="664368" y="100013"/>
                </a:lnTo>
                <a:lnTo>
                  <a:pt x="719137" y="9525"/>
                </a:lnTo>
                <a:lnTo>
                  <a:pt x="669131" y="542925"/>
                </a:lnTo>
                <a:lnTo>
                  <a:pt x="614362" y="488157"/>
                </a:lnTo>
                <a:lnTo>
                  <a:pt x="533400" y="397669"/>
                </a:lnTo>
                <a:lnTo>
                  <a:pt x="459581" y="345282"/>
                </a:lnTo>
                <a:lnTo>
                  <a:pt x="245268" y="207169"/>
                </a:lnTo>
                <a:lnTo>
                  <a:pt x="38100" y="73819"/>
                </a:lnTo>
                <a:lnTo>
                  <a:pt x="16668" y="61913"/>
                </a:lnTo>
                <a:lnTo>
                  <a:pt x="7143" y="50007"/>
                </a:lnTo>
                <a:lnTo>
                  <a:pt x="0" y="30957"/>
                </a:lnTo>
                <a:lnTo>
                  <a:pt x="4762" y="9525"/>
                </a:lnTo>
                <a:lnTo>
                  <a:pt x="16668" y="0"/>
                </a:lnTo>
                <a:lnTo>
                  <a:pt x="33337" y="0"/>
                </a:lnTo>
                <a:lnTo>
                  <a:pt x="54768" y="4763"/>
                </a:lnTo>
                <a:lnTo>
                  <a:pt x="280987" y="952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0E8EC0E-4BC4-4C08-AF1D-890A88F9E7EA}"/>
              </a:ext>
            </a:extLst>
          </p:cNvPr>
          <p:cNvSpPr/>
          <p:nvPr/>
        </p:nvSpPr>
        <p:spPr>
          <a:xfrm rot="16200000">
            <a:off x="4682331" y="2991644"/>
            <a:ext cx="2579688" cy="501650"/>
          </a:xfrm>
          <a:custGeom>
            <a:avLst/>
            <a:gdLst>
              <a:gd name="connsiteX0" fmla="*/ 464344 w 2578894"/>
              <a:gd name="connsiteY0" fmla="*/ 414337 h 502444"/>
              <a:gd name="connsiteX1" fmla="*/ 464344 w 2578894"/>
              <a:gd name="connsiteY1" fmla="*/ 414337 h 502444"/>
              <a:gd name="connsiteX2" fmla="*/ 38100 w 2578894"/>
              <a:gd name="connsiteY2" fmla="*/ 416719 h 502444"/>
              <a:gd name="connsiteX3" fmla="*/ 0 w 2578894"/>
              <a:gd name="connsiteY3" fmla="*/ 166687 h 502444"/>
              <a:gd name="connsiteX4" fmla="*/ 392906 w 2578894"/>
              <a:gd name="connsiteY4" fmla="*/ 166687 h 502444"/>
              <a:gd name="connsiteX5" fmla="*/ 842962 w 2578894"/>
              <a:gd name="connsiteY5" fmla="*/ 164306 h 502444"/>
              <a:gd name="connsiteX6" fmla="*/ 988219 w 2578894"/>
              <a:gd name="connsiteY6" fmla="*/ 166687 h 502444"/>
              <a:gd name="connsiteX7" fmla="*/ 1728787 w 2578894"/>
              <a:gd name="connsiteY7" fmla="*/ 164306 h 502444"/>
              <a:gd name="connsiteX8" fmla="*/ 1828800 w 2578894"/>
              <a:gd name="connsiteY8" fmla="*/ 166687 h 502444"/>
              <a:gd name="connsiteX9" fmla="*/ 2047875 w 2578894"/>
              <a:gd name="connsiteY9" fmla="*/ 157162 h 502444"/>
              <a:gd name="connsiteX10" fmla="*/ 2300287 w 2578894"/>
              <a:gd name="connsiteY10" fmla="*/ 145256 h 502444"/>
              <a:gd name="connsiteX11" fmla="*/ 2347912 w 2578894"/>
              <a:gd name="connsiteY11" fmla="*/ 130969 h 502444"/>
              <a:gd name="connsiteX12" fmla="*/ 2424112 w 2578894"/>
              <a:gd name="connsiteY12" fmla="*/ 95250 h 502444"/>
              <a:gd name="connsiteX13" fmla="*/ 2476500 w 2578894"/>
              <a:gd name="connsiteY13" fmla="*/ 61912 h 502444"/>
              <a:gd name="connsiteX14" fmla="*/ 2540794 w 2578894"/>
              <a:gd name="connsiteY14" fmla="*/ 0 h 502444"/>
              <a:gd name="connsiteX15" fmla="*/ 2578894 w 2578894"/>
              <a:gd name="connsiteY15" fmla="*/ 102394 h 502444"/>
              <a:gd name="connsiteX16" fmla="*/ 2497931 w 2578894"/>
              <a:gd name="connsiteY16" fmla="*/ 250031 h 502444"/>
              <a:gd name="connsiteX17" fmla="*/ 2462212 w 2578894"/>
              <a:gd name="connsiteY17" fmla="*/ 326231 h 502444"/>
              <a:gd name="connsiteX18" fmla="*/ 2416969 w 2578894"/>
              <a:gd name="connsiteY18" fmla="*/ 404812 h 502444"/>
              <a:gd name="connsiteX19" fmla="*/ 2386012 w 2578894"/>
              <a:gd name="connsiteY19" fmla="*/ 457200 h 502444"/>
              <a:gd name="connsiteX20" fmla="*/ 2364581 w 2578894"/>
              <a:gd name="connsiteY20" fmla="*/ 485775 h 502444"/>
              <a:gd name="connsiteX21" fmla="*/ 2350294 w 2578894"/>
              <a:gd name="connsiteY21" fmla="*/ 497681 h 502444"/>
              <a:gd name="connsiteX22" fmla="*/ 2328862 w 2578894"/>
              <a:gd name="connsiteY22" fmla="*/ 502444 h 502444"/>
              <a:gd name="connsiteX23" fmla="*/ 2295525 w 2578894"/>
              <a:gd name="connsiteY23" fmla="*/ 495300 h 502444"/>
              <a:gd name="connsiteX24" fmla="*/ 2259806 w 2578894"/>
              <a:gd name="connsiteY24" fmla="*/ 473869 h 502444"/>
              <a:gd name="connsiteX25" fmla="*/ 2226469 w 2578894"/>
              <a:gd name="connsiteY25" fmla="*/ 450056 h 502444"/>
              <a:gd name="connsiteX26" fmla="*/ 2185987 w 2578894"/>
              <a:gd name="connsiteY26" fmla="*/ 438150 h 502444"/>
              <a:gd name="connsiteX27" fmla="*/ 2097881 w 2578894"/>
              <a:gd name="connsiteY27" fmla="*/ 431006 h 502444"/>
              <a:gd name="connsiteX28" fmla="*/ 1850231 w 2578894"/>
              <a:gd name="connsiteY28" fmla="*/ 435769 h 502444"/>
              <a:gd name="connsiteX29" fmla="*/ 1774031 w 2578894"/>
              <a:gd name="connsiteY29" fmla="*/ 435769 h 502444"/>
              <a:gd name="connsiteX30" fmla="*/ 1009650 w 2578894"/>
              <a:gd name="connsiteY30" fmla="*/ 411956 h 502444"/>
              <a:gd name="connsiteX31" fmla="*/ 857250 w 2578894"/>
              <a:gd name="connsiteY31" fmla="*/ 411956 h 502444"/>
              <a:gd name="connsiteX32" fmla="*/ 464344 w 2578894"/>
              <a:gd name="connsiteY32" fmla="*/ 414337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78894" h="502444">
                <a:moveTo>
                  <a:pt x="464344" y="414337"/>
                </a:moveTo>
                <a:lnTo>
                  <a:pt x="464344" y="414337"/>
                </a:lnTo>
                <a:lnTo>
                  <a:pt x="38100" y="416719"/>
                </a:lnTo>
                <a:lnTo>
                  <a:pt x="0" y="166687"/>
                </a:lnTo>
                <a:lnTo>
                  <a:pt x="392906" y="166687"/>
                </a:lnTo>
                <a:lnTo>
                  <a:pt x="842962" y="164306"/>
                </a:lnTo>
                <a:lnTo>
                  <a:pt x="988219" y="166687"/>
                </a:lnTo>
                <a:lnTo>
                  <a:pt x="1728787" y="164306"/>
                </a:lnTo>
                <a:lnTo>
                  <a:pt x="1828800" y="166687"/>
                </a:lnTo>
                <a:lnTo>
                  <a:pt x="2047875" y="157162"/>
                </a:lnTo>
                <a:lnTo>
                  <a:pt x="2300287" y="145256"/>
                </a:lnTo>
                <a:lnTo>
                  <a:pt x="2347912" y="130969"/>
                </a:lnTo>
                <a:lnTo>
                  <a:pt x="2424112" y="95250"/>
                </a:lnTo>
                <a:lnTo>
                  <a:pt x="2476500" y="61912"/>
                </a:lnTo>
                <a:lnTo>
                  <a:pt x="2540794" y="0"/>
                </a:lnTo>
                <a:lnTo>
                  <a:pt x="2578894" y="102394"/>
                </a:lnTo>
                <a:lnTo>
                  <a:pt x="2497931" y="250031"/>
                </a:lnTo>
                <a:lnTo>
                  <a:pt x="2462212" y="326231"/>
                </a:lnTo>
                <a:lnTo>
                  <a:pt x="2416969" y="404812"/>
                </a:lnTo>
                <a:lnTo>
                  <a:pt x="2386012" y="457200"/>
                </a:lnTo>
                <a:lnTo>
                  <a:pt x="2364581" y="485775"/>
                </a:lnTo>
                <a:lnTo>
                  <a:pt x="2350294" y="497681"/>
                </a:lnTo>
                <a:lnTo>
                  <a:pt x="2328862" y="502444"/>
                </a:lnTo>
                <a:lnTo>
                  <a:pt x="2295525" y="495300"/>
                </a:lnTo>
                <a:lnTo>
                  <a:pt x="2259806" y="473869"/>
                </a:lnTo>
                <a:lnTo>
                  <a:pt x="2226469" y="450056"/>
                </a:lnTo>
                <a:lnTo>
                  <a:pt x="2185987" y="438150"/>
                </a:lnTo>
                <a:lnTo>
                  <a:pt x="2097881" y="431006"/>
                </a:lnTo>
                <a:lnTo>
                  <a:pt x="1850231" y="435769"/>
                </a:lnTo>
                <a:lnTo>
                  <a:pt x="1774031" y="435769"/>
                </a:lnTo>
                <a:lnTo>
                  <a:pt x="1009650" y="411956"/>
                </a:lnTo>
                <a:lnTo>
                  <a:pt x="857250" y="411956"/>
                </a:lnTo>
                <a:lnTo>
                  <a:pt x="464344" y="41433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1ADCA9-2D18-4C15-8A8D-0F8769CF4A68}"/>
              </a:ext>
            </a:extLst>
          </p:cNvPr>
          <p:cNvSpPr/>
          <p:nvPr/>
        </p:nvSpPr>
        <p:spPr>
          <a:xfrm>
            <a:off x="4876801" y="3405188"/>
            <a:ext cx="2289175" cy="404812"/>
          </a:xfrm>
          <a:custGeom>
            <a:avLst/>
            <a:gdLst>
              <a:gd name="connsiteX0" fmla="*/ 1664494 w 2288381"/>
              <a:gd name="connsiteY0" fmla="*/ 230981 h 404812"/>
              <a:gd name="connsiteX1" fmla="*/ 1433513 w 2288381"/>
              <a:gd name="connsiteY1" fmla="*/ 245268 h 404812"/>
              <a:gd name="connsiteX2" fmla="*/ 1226344 w 2288381"/>
              <a:gd name="connsiteY2" fmla="*/ 273843 h 404812"/>
              <a:gd name="connsiteX3" fmla="*/ 1038225 w 2288381"/>
              <a:gd name="connsiteY3" fmla="*/ 285750 h 404812"/>
              <a:gd name="connsiteX4" fmla="*/ 762000 w 2288381"/>
              <a:gd name="connsiteY4" fmla="*/ 326231 h 404812"/>
              <a:gd name="connsiteX5" fmla="*/ 230981 w 2288381"/>
              <a:gd name="connsiteY5" fmla="*/ 404812 h 404812"/>
              <a:gd name="connsiteX6" fmla="*/ 7144 w 2288381"/>
              <a:gd name="connsiteY6" fmla="*/ 373856 h 404812"/>
              <a:gd name="connsiteX7" fmla="*/ 0 w 2288381"/>
              <a:gd name="connsiteY7" fmla="*/ 259556 h 404812"/>
              <a:gd name="connsiteX8" fmla="*/ 195263 w 2288381"/>
              <a:gd name="connsiteY8" fmla="*/ 233362 h 404812"/>
              <a:gd name="connsiteX9" fmla="*/ 573881 w 2288381"/>
              <a:gd name="connsiteY9" fmla="*/ 192881 h 404812"/>
              <a:gd name="connsiteX10" fmla="*/ 1040606 w 2288381"/>
              <a:gd name="connsiteY10" fmla="*/ 130968 h 404812"/>
              <a:gd name="connsiteX11" fmla="*/ 1219200 w 2288381"/>
              <a:gd name="connsiteY11" fmla="*/ 92868 h 404812"/>
              <a:gd name="connsiteX12" fmla="*/ 1609725 w 2288381"/>
              <a:gd name="connsiteY12" fmla="*/ 64293 h 404812"/>
              <a:gd name="connsiteX13" fmla="*/ 1852613 w 2288381"/>
              <a:gd name="connsiteY13" fmla="*/ 47625 h 404812"/>
              <a:gd name="connsiteX14" fmla="*/ 1916906 w 2288381"/>
              <a:gd name="connsiteY14" fmla="*/ 33337 h 404812"/>
              <a:gd name="connsiteX15" fmla="*/ 2005013 w 2288381"/>
              <a:gd name="connsiteY15" fmla="*/ 9525 h 404812"/>
              <a:gd name="connsiteX16" fmla="*/ 2035969 w 2288381"/>
              <a:gd name="connsiteY16" fmla="*/ 2381 h 404812"/>
              <a:gd name="connsiteX17" fmla="*/ 2059781 w 2288381"/>
              <a:gd name="connsiteY17" fmla="*/ 0 h 404812"/>
              <a:gd name="connsiteX18" fmla="*/ 2095500 w 2288381"/>
              <a:gd name="connsiteY18" fmla="*/ 4762 h 404812"/>
              <a:gd name="connsiteX19" fmla="*/ 2147888 w 2288381"/>
              <a:gd name="connsiteY19" fmla="*/ 26193 h 404812"/>
              <a:gd name="connsiteX20" fmla="*/ 2207419 w 2288381"/>
              <a:gd name="connsiteY20" fmla="*/ 54768 h 404812"/>
              <a:gd name="connsiteX21" fmla="*/ 2286000 w 2288381"/>
              <a:gd name="connsiteY21" fmla="*/ 92868 h 404812"/>
              <a:gd name="connsiteX22" fmla="*/ 2288381 w 2288381"/>
              <a:gd name="connsiteY22" fmla="*/ 233362 h 404812"/>
              <a:gd name="connsiteX23" fmla="*/ 2088356 w 2288381"/>
              <a:gd name="connsiteY23" fmla="*/ 223837 h 404812"/>
              <a:gd name="connsiteX24" fmla="*/ 1883569 w 2288381"/>
              <a:gd name="connsiteY24" fmla="*/ 223837 h 404812"/>
              <a:gd name="connsiteX25" fmla="*/ 1664494 w 2288381"/>
              <a:gd name="connsiteY25" fmla="*/ 230981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288381" h="404812">
                <a:moveTo>
                  <a:pt x="1664494" y="230981"/>
                </a:moveTo>
                <a:lnTo>
                  <a:pt x="1433513" y="245268"/>
                </a:lnTo>
                <a:lnTo>
                  <a:pt x="1226344" y="273843"/>
                </a:lnTo>
                <a:lnTo>
                  <a:pt x="1038225" y="285750"/>
                </a:lnTo>
                <a:lnTo>
                  <a:pt x="762000" y="326231"/>
                </a:lnTo>
                <a:lnTo>
                  <a:pt x="230981" y="404812"/>
                </a:lnTo>
                <a:lnTo>
                  <a:pt x="7144" y="373856"/>
                </a:lnTo>
                <a:lnTo>
                  <a:pt x="0" y="259556"/>
                </a:lnTo>
                <a:lnTo>
                  <a:pt x="195263" y="233362"/>
                </a:lnTo>
                <a:lnTo>
                  <a:pt x="573881" y="192881"/>
                </a:lnTo>
                <a:lnTo>
                  <a:pt x="1040606" y="130968"/>
                </a:lnTo>
                <a:lnTo>
                  <a:pt x="1219200" y="92868"/>
                </a:lnTo>
                <a:lnTo>
                  <a:pt x="1609725" y="64293"/>
                </a:lnTo>
                <a:lnTo>
                  <a:pt x="1852613" y="47625"/>
                </a:lnTo>
                <a:lnTo>
                  <a:pt x="1916906" y="33337"/>
                </a:lnTo>
                <a:lnTo>
                  <a:pt x="2005013" y="9525"/>
                </a:lnTo>
                <a:lnTo>
                  <a:pt x="2035969" y="2381"/>
                </a:lnTo>
                <a:lnTo>
                  <a:pt x="2059781" y="0"/>
                </a:lnTo>
                <a:lnTo>
                  <a:pt x="2095500" y="4762"/>
                </a:lnTo>
                <a:lnTo>
                  <a:pt x="2147888" y="26193"/>
                </a:lnTo>
                <a:lnTo>
                  <a:pt x="2207419" y="54768"/>
                </a:lnTo>
                <a:lnTo>
                  <a:pt x="2286000" y="92868"/>
                </a:lnTo>
                <a:cubicBezTo>
                  <a:pt x="2286794" y="139699"/>
                  <a:pt x="2287587" y="186531"/>
                  <a:pt x="2288381" y="233362"/>
                </a:cubicBezTo>
                <a:lnTo>
                  <a:pt x="2088356" y="223837"/>
                </a:lnTo>
                <a:lnTo>
                  <a:pt x="1883569" y="223837"/>
                </a:lnTo>
                <a:lnTo>
                  <a:pt x="1664494" y="2309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1E7C2B6-EB68-47FB-BD56-5B68C4775ED7}"/>
              </a:ext>
            </a:extLst>
          </p:cNvPr>
          <p:cNvSpPr/>
          <p:nvPr/>
        </p:nvSpPr>
        <p:spPr>
          <a:xfrm>
            <a:off x="3649663" y="4324351"/>
            <a:ext cx="4716462" cy="620713"/>
          </a:xfrm>
          <a:custGeom>
            <a:avLst/>
            <a:gdLst>
              <a:gd name="connsiteX0" fmla="*/ 2499360 w 4716780"/>
              <a:gd name="connsiteY0" fmla="*/ 270510 h 621030"/>
              <a:gd name="connsiteX1" fmla="*/ 2042160 w 4716780"/>
              <a:gd name="connsiteY1" fmla="*/ 308610 h 621030"/>
              <a:gd name="connsiteX2" fmla="*/ 1623060 w 4716780"/>
              <a:gd name="connsiteY2" fmla="*/ 354330 h 621030"/>
              <a:gd name="connsiteX3" fmla="*/ 1249680 w 4716780"/>
              <a:gd name="connsiteY3" fmla="*/ 403860 h 621030"/>
              <a:gd name="connsiteX4" fmla="*/ 1051560 w 4716780"/>
              <a:gd name="connsiteY4" fmla="*/ 438150 h 621030"/>
              <a:gd name="connsiteX5" fmla="*/ 773430 w 4716780"/>
              <a:gd name="connsiteY5" fmla="*/ 495300 h 621030"/>
              <a:gd name="connsiteX6" fmla="*/ 678180 w 4716780"/>
              <a:gd name="connsiteY6" fmla="*/ 521970 h 621030"/>
              <a:gd name="connsiteX7" fmla="*/ 571500 w 4716780"/>
              <a:gd name="connsiteY7" fmla="*/ 548640 h 621030"/>
              <a:gd name="connsiteX8" fmla="*/ 495300 w 4716780"/>
              <a:gd name="connsiteY8" fmla="*/ 582930 h 621030"/>
              <a:gd name="connsiteX9" fmla="*/ 430530 w 4716780"/>
              <a:gd name="connsiteY9" fmla="*/ 621030 h 621030"/>
              <a:gd name="connsiteX10" fmla="*/ 384810 w 4716780"/>
              <a:gd name="connsiteY10" fmla="*/ 609600 h 621030"/>
              <a:gd name="connsiteX11" fmla="*/ 327660 w 4716780"/>
              <a:gd name="connsiteY11" fmla="*/ 586740 h 621030"/>
              <a:gd name="connsiteX12" fmla="*/ 293370 w 4716780"/>
              <a:gd name="connsiteY12" fmla="*/ 567690 h 621030"/>
              <a:gd name="connsiteX13" fmla="*/ 240030 w 4716780"/>
              <a:gd name="connsiteY13" fmla="*/ 533400 h 621030"/>
              <a:gd name="connsiteX14" fmla="*/ 175260 w 4716780"/>
              <a:gd name="connsiteY14" fmla="*/ 480060 h 621030"/>
              <a:gd name="connsiteX15" fmla="*/ 125730 w 4716780"/>
              <a:gd name="connsiteY15" fmla="*/ 426720 h 621030"/>
              <a:gd name="connsiteX16" fmla="*/ 68580 w 4716780"/>
              <a:gd name="connsiteY16" fmla="*/ 358140 h 621030"/>
              <a:gd name="connsiteX17" fmla="*/ 30480 w 4716780"/>
              <a:gd name="connsiteY17" fmla="*/ 300990 h 621030"/>
              <a:gd name="connsiteX18" fmla="*/ 7620 w 4716780"/>
              <a:gd name="connsiteY18" fmla="*/ 259080 h 621030"/>
              <a:gd name="connsiteX19" fmla="*/ 0 w 4716780"/>
              <a:gd name="connsiteY19" fmla="*/ 209550 h 621030"/>
              <a:gd name="connsiteX20" fmla="*/ 3810 w 4716780"/>
              <a:gd name="connsiteY20" fmla="*/ 190500 h 621030"/>
              <a:gd name="connsiteX21" fmla="*/ 19050 w 4716780"/>
              <a:gd name="connsiteY21" fmla="*/ 186690 h 621030"/>
              <a:gd name="connsiteX22" fmla="*/ 34290 w 4716780"/>
              <a:gd name="connsiteY22" fmla="*/ 186690 h 621030"/>
              <a:gd name="connsiteX23" fmla="*/ 64770 w 4716780"/>
              <a:gd name="connsiteY23" fmla="*/ 213360 h 621030"/>
              <a:gd name="connsiteX24" fmla="*/ 114300 w 4716780"/>
              <a:gd name="connsiteY24" fmla="*/ 251460 h 621030"/>
              <a:gd name="connsiteX25" fmla="*/ 156210 w 4716780"/>
              <a:gd name="connsiteY25" fmla="*/ 278130 h 621030"/>
              <a:gd name="connsiteX26" fmla="*/ 209550 w 4716780"/>
              <a:gd name="connsiteY26" fmla="*/ 300990 h 621030"/>
              <a:gd name="connsiteX27" fmla="*/ 266700 w 4716780"/>
              <a:gd name="connsiteY27" fmla="*/ 320040 h 621030"/>
              <a:gd name="connsiteX28" fmla="*/ 316230 w 4716780"/>
              <a:gd name="connsiteY28" fmla="*/ 331470 h 621030"/>
              <a:gd name="connsiteX29" fmla="*/ 373380 w 4716780"/>
              <a:gd name="connsiteY29" fmla="*/ 335280 h 621030"/>
              <a:gd name="connsiteX30" fmla="*/ 518160 w 4716780"/>
              <a:gd name="connsiteY30" fmla="*/ 323850 h 621030"/>
              <a:gd name="connsiteX31" fmla="*/ 739140 w 4716780"/>
              <a:gd name="connsiteY31" fmla="*/ 304800 h 621030"/>
              <a:gd name="connsiteX32" fmla="*/ 1078230 w 4716780"/>
              <a:gd name="connsiteY32" fmla="*/ 262890 h 621030"/>
              <a:gd name="connsiteX33" fmla="*/ 1249680 w 4716780"/>
              <a:gd name="connsiteY33" fmla="*/ 243840 h 621030"/>
              <a:gd name="connsiteX34" fmla="*/ 1485900 w 4716780"/>
              <a:gd name="connsiteY34" fmla="*/ 217170 h 621030"/>
              <a:gd name="connsiteX35" fmla="*/ 1710690 w 4716780"/>
              <a:gd name="connsiteY35" fmla="*/ 190500 h 621030"/>
              <a:gd name="connsiteX36" fmla="*/ 1889760 w 4716780"/>
              <a:gd name="connsiteY36" fmla="*/ 167640 h 621030"/>
              <a:gd name="connsiteX37" fmla="*/ 2274570 w 4716780"/>
              <a:gd name="connsiteY37" fmla="*/ 129540 h 621030"/>
              <a:gd name="connsiteX38" fmla="*/ 2442210 w 4716780"/>
              <a:gd name="connsiteY38" fmla="*/ 110490 h 621030"/>
              <a:gd name="connsiteX39" fmla="*/ 2785110 w 4716780"/>
              <a:gd name="connsiteY39" fmla="*/ 95250 h 621030"/>
              <a:gd name="connsiteX40" fmla="*/ 3440430 w 4716780"/>
              <a:gd name="connsiteY40" fmla="*/ 64770 h 621030"/>
              <a:gd name="connsiteX41" fmla="*/ 3657600 w 4716780"/>
              <a:gd name="connsiteY41" fmla="*/ 64770 h 621030"/>
              <a:gd name="connsiteX42" fmla="*/ 3829050 w 4716780"/>
              <a:gd name="connsiteY42" fmla="*/ 60960 h 621030"/>
              <a:gd name="connsiteX43" fmla="*/ 4004310 w 4716780"/>
              <a:gd name="connsiteY43" fmla="*/ 49530 h 621030"/>
              <a:gd name="connsiteX44" fmla="*/ 4099560 w 4716780"/>
              <a:gd name="connsiteY44" fmla="*/ 45720 h 621030"/>
              <a:gd name="connsiteX45" fmla="*/ 4152900 w 4716780"/>
              <a:gd name="connsiteY45" fmla="*/ 34290 h 621030"/>
              <a:gd name="connsiteX46" fmla="*/ 4263390 w 4716780"/>
              <a:gd name="connsiteY46" fmla="*/ 0 h 621030"/>
              <a:gd name="connsiteX47" fmla="*/ 4290060 w 4716780"/>
              <a:gd name="connsiteY47" fmla="*/ 0 h 621030"/>
              <a:gd name="connsiteX48" fmla="*/ 4389120 w 4716780"/>
              <a:gd name="connsiteY48" fmla="*/ 22860 h 621030"/>
              <a:gd name="connsiteX49" fmla="*/ 4533900 w 4716780"/>
              <a:gd name="connsiteY49" fmla="*/ 72390 h 621030"/>
              <a:gd name="connsiteX50" fmla="*/ 4625340 w 4716780"/>
              <a:gd name="connsiteY50" fmla="*/ 114300 h 621030"/>
              <a:gd name="connsiteX51" fmla="*/ 4674870 w 4716780"/>
              <a:gd name="connsiteY51" fmla="*/ 144780 h 621030"/>
              <a:gd name="connsiteX52" fmla="*/ 4701540 w 4716780"/>
              <a:gd name="connsiteY52" fmla="*/ 171450 h 621030"/>
              <a:gd name="connsiteX53" fmla="*/ 4712970 w 4716780"/>
              <a:gd name="connsiteY53" fmla="*/ 194310 h 621030"/>
              <a:gd name="connsiteX54" fmla="*/ 4716780 w 4716780"/>
              <a:gd name="connsiteY54" fmla="*/ 217170 h 621030"/>
              <a:gd name="connsiteX55" fmla="*/ 4716780 w 4716780"/>
              <a:gd name="connsiteY55" fmla="*/ 251460 h 621030"/>
              <a:gd name="connsiteX56" fmla="*/ 4709160 w 4716780"/>
              <a:gd name="connsiteY56" fmla="*/ 278130 h 621030"/>
              <a:gd name="connsiteX57" fmla="*/ 4686300 w 4716780"/>
              <a:gd name="connsiteY57" fmla="*/ 297180 h 621030"/>
              <a:gd name="connsiteX58" fmla="*/ 4629150 w 4716780"/>
              <a:gd name="connsiteY58" fmla="*/ 308610 h 621030"/>
              <a:gd name="connsiteX59" fmla="*/ 4522470 w 4716780"/>
              <a:gd name="connsiteY59" fmla="*/ 308610 h 621030"/>
              <a:gd name="connsiteX60" fmla="*/ 4381500 w 4716780"/>
              <a:gd name="connsiteY60" fmla="*/ 289560 h 621030"/>
              <a:gd name="connsiteX61" fmla="*/ 4110990 w 4716780"/>
              <a:gd name="connsiteY61" fmla="*/ 259080 h 621030"/>
              <a:gd name="connsiteX62" fmla="*/ 3768090 w 4716780"/>
              <a:gd name="connsiteY62" fmla="*/ 240030 h 621030"/>
              <a:gd name="connsiteX63" fmla="*/ 3646170 w 4716780"/>
              <a:gd name="connsiteY63" fmla="*/ 243840 h 621030"/>
              <a:gd name="connsiteX64" fmla="*/ 3448050 w 4716780"/>
              <a:gd name="connsiteY64" fmla="*/ 243840 h 621030"/>
              <a:gd name="connsiteX65" fmla="*/ 3139440 w 4716780"/>
              <a:gd name="connsiteY65" fmla="*/ 247650 h 621030"/>
              <a:gd name="connsiteX66" fmla="*/ 2849880 w 4716780"/>
              <a:gd name="connsiteY66" fmla="*/ 255270 h 621030"/>
              <a:gd name="connsiteX67" fmla="*/ 2499360 w 4716780"/>
              <a:gd name="connsiteY67" fmla="*/ 270510 h 621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716780" h="621030">
                <a:moveTo>
                  <a:pt x="2499360" y="270510"/>
                </a:moveTo>
                <a:lnTo>
                  <a:pt x="2042160" y="308610"/>
                </a:lnTo>
                <a:lnTo>
                  <a:pt x="1623060" y="354330"/>
                </a:lnTo>
                <a:lnTo>
                  <a:pt x="1249680" y="403860"/>
                </a:lnTo>
                <a:lnTo>
                  <a:pt x="1051560" y="438150"/>
                </a:lnTo>
                <a:lnTo>
                  <a:pt x="773430" y="495300"/>
                </a:lnTo>
                <a:lnTo>
                  <a:pt x="678180" y="521970"/>
                </a:lnTo>
                <a:lnTo>
                  <a:pt x="571500" y="548640"/>
                </a:lnTo>
                <a:lnTo>
                  <a:pt x="495300" y="582930"/>
                </a:lnTo>
                <a:lnTo>
                  <a:pt x="430530" y="621030"/>
                </a:lnTo>
                <a:lnTo>
                  <a:pt x="384810" y="609600"/>
                </a:lnTo>
                <a:lnTo>
                  <a:pt x="327660" y="586740"/>
                </a:lnTo>
                <a:lnTo>
                  <a:pt x="293370" y="567690"/>
                </a:lnTo>
                <a:lnTo>
                  <a:pt x="240030" y="533400"/>
                </a:lnTo>
                <a:lnTo>
                  <a:pt x="175260" y="480060"/>
                </a:lnTo>
                <a:lnTo>
                  <a:pt x="125730" y="426720"/>
                </a:lnTo>
                <a:lnTo>
                  <a:pt x="68580" y="358140"/>
                </a:lnTo>
                <a:lnTo>
                  <a:pt x="30480" y="300990"/>
                </a:lnTo>
                <a:lnTo>
                  <a:pt x="7620" y="259080"/>
                </a:lnTo>
                <a:lnTo>
                  <a:pt x="0" y="209550"/>
                </a:lnTo>
                <a:lnTo>
                  <a:pt x="3810" y="190500"/>
                </a:lnTo>
                <a:lnTo>
                  <a:pt x="19050" y="186690"/>
                </a:lnTo>
                <a:lnTo>
                  <a:pt x="34290" y="186690"/>
                </a:lnTo>
                <a:lnTo>
                  <a:pt x="64770" y="213360"/>
                </a:lnTo>
                <a:lnTo>
                  <a:pt x="114300" y="251460"/>
                </a:lnTo>
                <a:lnTo>
                  <a:pt x="156210" y="278130"/>
                </a:lnTo>
                <a:lnTo>
                  <a:pt x="209550" y="300990"/>
                </a:lnTo>
                <a:lnTo>
                  <a:pt x="266700" y="320040"/>
                </a:lnTo>
                <a:lnTo>
                  <a:pt x="316230" y="331470"/>
                </a:lnTo>
                <a:lnTo>
                  <a:pt x="373380" y="335280"/>
                </a:lnTo>
                <a:lnTo>
                  <a:pt x="518160" y="323850"/>
                </a:lnTo>
                <a:lnTo>
                  <a:pt x="739140" y="304800"/>
                </a:lnTo>
                <a:lnTo>
                  <a:pt x="1078230" y="262890"/>
                </a:lnTo>
                <a:lnTo>
                  <a:pt x="1249680" y="243840"/>
                </a:lnTo>
                <a:lnTo>
                  <a:pt x="1485900" y="217170"/>
                </a:lnTo>
                <a:lnTo>
                  <a:pt x="1710690" y="190500"/>
                </a:lnTo>
                <a:lnTo>
                  <a:pt x="1889760" y="167640"/>
                </a:lnTo>
                <a:lnTo>
                  <a:pt x="2274570" y="129540"/>
                </a:lnTo>
                <a:lnTo>
                  <a:pt x="2442210" y="110490"/>
                </a:lnTo>
                <a:lnTo>
                  <a:pt x="2785110" y="95250"/>
                </a:lnTo>
                <a:lnTo>
                  <a:pt x="3440430" y="64770"/>
                </a:lnTo>
                <a:lnTo>
                  <a:pt x="3657600" y="64770"/>
                </a:lnTo>
                <a:lnTo>
                  <a:pt x="3829050" y="60960"/>
                </a:lnTo>
                <a:lnTo>
                  <a:pt x="4004310" y="49530"/>
                </a:lnTo>
                <a:lnTo>
                  <a:pt x="4099560" y="45720"/>
                </a:lnTo>
                <a:lnTo>
                  <a:pt x="4152900" y="34290"/>
                </a:lnTo>
                <a:lnTo>
                  <a:pt x="4263390" y="0"/>
                </a:lnTo>
                <a:lnTo>
                  <a:pt x="4290060" y="0"/>
                </a:lnTo>
                <a:lnTo>
                  <a:pt x="4389120" y="22860"/>
                </a:lnTo>
                <a:lnTo>
                  <a:pt x="4533900" y="72390"/>
                </a:lnTo>
                <a:lnTo>
                  <a:pt x="4625340" y="114300"/>
                </a:lnTo>
                <a:lnTo>
                  <a:pt x="4674870" y="144780"/>
                </a:lnTo>
                <a:lnTo>
                  <a:pt x="4701540" y="171450"/>
                </a:lnTo>
                <a:lnTo>
                  <a:pt x="4712970" y="194310"/>
                </a:lnTo>
                <a:lnTo>
                  <a:pt x="4716780" y="217170"/>
                </a:lnTo>
                <a:lnTo>
                  <a:pt x="4716780" y="251460"/>
                </a:lnTo>
                <a:lnTo>
                  <a:pt x="4709160" y="278130"/>
                </a:lnTo>
                <a:lnTo>
                  <a:pt x="4686300" y="297180"/>
                </a:lnTo>
                <a:lnTo>
                  <a:pt x="4629150" y="308610"/>
                </a:lnTo>
                <a:lnTo>
                  <a:pt x="4522470" y="308610"/>
                </a:lnTo>
                <a:lnTo>
                  <a:pt x="4381500" y="289560"/>
                </a:lnTo>
                <a:lnTo>
                  <a:pt x="4110990" y="259080"/>
                </a:lnTo>
                <a:lnTo>
                  <a:pt x="3768090" y="240030"/>
                </a:lnTo>
                <a:lnTo>
                  <a:pt x="3646170" y="243840"/>
                </a:lnTo>
                <a:lnTo>
                  <a:pt x="3448050" y="243840"/>
                </a:lnTo>
                <a:lnTo>
                  <a:pt x="3139440" y="247650"/>
                </a:lnTo>
                <a:lnTo>
                  <a:pt x="2849880" y="255270"/>
                </a:lnTo>
                <a:lnTo>
                  <a:pt x="2499360" y="27051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F4D8ADA3-2646-4FB5-B9C2-350D23E3F256}"/>
              </a:ext>
            </a:extLst>
          </p:cNvPr>
          <p:cNvGrpSpPr/>
          <p:nvPr/>
        </p:nvGrpSpPr>
        <p:grpSpPr>
          <a:xfrm>
            <a:off x="3649663" y="1641475"/>
            <a:ext cx="4716462" cy="4567239"/>
            <a:chOff x="3649663" y="1641475"/>
            <a:chExt cx="4716462" cy="4567239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AFAF3715-C73E-4C10-90AE-74B214C31B23}"/>
                </a:ext>
              </a:extLst>
            </p:cNvPr>
            <p:cNvSpPr/>
            <p:nvPr/>
          </p:nvSpPr>
          <p:spPr>
            <a:xfrm>
              <a:off x="4271965" y="1641475"/>
              <a:ext cx="3465512" cy="585788"/>
            </a:xfrm>
            <a:custGeom>
              <a:avLst/>
              <a:gdLst>
                <a:gd name="connsiteX0" fmla="*/ 2195137 w 3464335"/>
                <a:gd name="connsiteY0" fmla="*/ 302877 h 585562"/>
                <a:gd name="connsiteX1" fmla="*/ 1831684 w 3464335"/>
                <a:gd name="connsiteY1" fmla="*/ 331722 h 585562"/>
                <a:gd name="connsiteX2" fmla="*/ 1589383 w 3464335"/>
                <a:gd name="connsiteY2" fmla="*/ 360568 h 585562"/>
                <a:gd name="connsiteX3" fmla="*/ 1514385 w 3464335"/>
                <a:gd name="connsiteY3" fmla="*/ 374990 h 585562"/>
                <a:gd name="connsiteX4" fmla="*/ 1269198 w 3464335"/>
                <a:gd name="connsiteY4" fmla="*/ 400951 h 585562"/>
                <a:gd name="connsiteX5" fmla="*/ 1035550 w 3464335"/>
                <a:gd name="connsiteY5" fmla="*/ 432681 h 585562"/>
                <a:gd name="connsiteX6" fmla="*/ 833633 w 3464335"/>
                <a:gd name="connsiteY6" fmla="*/ 467296 h 585562"/>
                <a:gd name="connsiteX7" fmla="*/ 767288 w 3464335"/>
                <a:gd name="connsiteY7" fmla="*/ 478834 h 585562"/>
                <a:gd name="connsiteX8" fmla="*/ 611523 w 3464335"/>
                <a:gd name="connsiteY8" fmla="*/ 522102 h 585562"/>
                <a:gd name="connsiteX9" fmla="*/ 429797 w 3464335"/>
                <a:gd name="connsiteY9" fmla="*/ 585562 h 585562"/>
                <a:gd name="connsiteX10" fmla="*/ 398067 w 3464335"/>
                <a:gd name="connsiteY10" fmla="*/ 579793 h 585562"/>
                <a:gd name="connsiteX11" fmla="*/ 351914 w 3464335"/>
                <a:gd name="connsiteY11" fmla="*/ 565370 h 585562"/>
                <a:gd name="connsiteX12" fmla="*/ 302877 w 3464335"/>
                <a:gd name="connsiteY12" fmla="*/ 539409 h 585562"/>
                <a:gd name="connsiteX13" fmla="*/ 250955 w 3464335"/>
                <a:gd name="connsiteY13" fmla="*/ 501910 h 585562"/>
                <a:gd name="connsiteX14" fmla="*/ 201918 w 3464335"/>
                <a:gd name="connsiteY14" fmla="*/ 461527 h 585562"/>
                <a:gd name="connsiteX15" fmla="*/ 147111 w 3464335"/>
                <a:gd name="connsiteY15" fmla="*/ 403836 h 585562"/>
                <a:gd name="connsiteX16" fmla="*/ 92305 w 3464335"/>
                <a:gd name="connsiteY16" fmla="*/ 334607 h 585562"/>
                <a:gd name="connsiteX17" fmla="*/ 40383 w 3464335"/>
                <a:gd name="connsiteY17" fmla="*/ 259609 h 585562"/>
                <a:gd name="connsiteX18" fmla="*/ 5769 w 3464335"/>
                <a:gd name="connsiteY18" fmla="*/ 207687 h 585562"/>
                <a:gd name="connsiteX19" fmla="*/ 0 w 3464335"/>
                <a:gd name="connsiteY19" fmla="*/ 181726 h 585562"/>
                <a:gd name="connsiteX20" fmla="*/ 0 w 3464335"/>
                <a:gd name="connsiteY20" fmla="*/ 167303 h 585562"/>
                <a:gd name="connsiteX21" fmla="*/ 2884 w 3464335"/>
                <a:gd name="connsiteY21" fmla="*/ 152880 h 585562"/>
                <a:gd name="connsiteX22" fmla="*/ 11538 w 3464335"/>
                <a:gd name="connsiteY22" fmla="*/ 141342 h 585562"/>
                <a:gd name="connsiteX23" fmla="*/ 28845 w 3464335"/>
                <a:gd name="connsiteY23" fmla="*/ 141342 h 585562"/>
                <a:gd name="connsiteX24" fmla="*/ 57691 w 3464335"/>
                <a:gd name="connsiteY24" fmla="*/ 147111 h 585562"/>
                <a:gd name="connsiteX25" fmla="*/ 83651 w 3464335"/>
                <a:gd name="connsiteY25" fmla="*/ 164419 h 585562"/>
                <a:gd name="connsiteX26" fmla="*/ 121150 w 3464335"/>
                <a:gd name="connsiteY26" fmla="*/ 204802 h 585562"/>
                <a:gd name="connsiteX27" fmla="*/ 152880 w 3464335"/>
                <a:gd name="connsiteY27" fmla="*/ 227879 h 585562"/>
                <a:gd name="connsiteX28" fmla="*/ 204802 w 3464335"/>
                <a:gd name="connsiteY28" fmla="*/ 253839 h 585562"/>
                <a:gd name="connsiteX29" fmla="*/ 236532 w 3464335"/>
                <a:gd name="connsiteY29" fmla="*/ 262493 h 585562"/>
                <a:gd name="connsiteX30" fmla="*/ 334607 w 3464335"/>
                <a:gd name="connsiteY30" fmla="*/ 274031 h 585562"/>
                <a:gd name="connsiteX31" fmla="*/ 389413 w 3464335"/>
                <a:gd name="connsiteY31" fmla="*/ 271147 h 585562"/>
                <a:gd name="connsiteX32" fmla="*/ 741327 w 3464335"/>
                <a:gd name="connsiteY32" fmla="*/ 239417 h 585562"/>
                <a:gd name="connsiteX33" fmla="*/ 1352850 w 3464335"/>
                <a:gd name="connsiteY33" fmla="*/ 187495 h 585562"/>
                <a:gd name="connsiteX34" fmla="*/ 1736494 w 3464335"/>
                <a:gd name="connsiteY34" fmla="*/ 155765 h 585562"/>
                <a:gd name="connsiteX35" fmla="*/ 2128792 w 3464335"/>
                <a:gd name="connsiteY35" fmla="*/ 126920 h 585562"/>
                <a:gd name="connsiteX36" fmla="*/ 2604742 w 3464335"/>
                <a:gd name="connsiteY36" fmla="*/ 95190 h 585562"/>
                <a:gd name="connsiteX37" fmla="*/ 2676855 w 3464335"/>
                <a:gd name="connsiteY37" fmla="*/ 92305 h 585562"/>
                <a:gd name="connsiteX38" fmla="*/ 2725892 w 3464335"/>
                <a:gd name="connsiteY38" fmla="*/ 80767 h 585562"/>
                <a:gd name="connsiteX39" fmla="*/ 2772045 w 3464335"/>
                <a:gd name="connsiteY39" fmla="*/ 63460 h 585562"/>
                <a:gd name="connsiteX40" fmla="*/ 2821082 w 3464335"/>
                <a:gd name="connsiteY40" fmla="*/ 43268 h 585562"/>
                <a:gd name="connsiteX41" fmla="*/ 2890311 w 3464335"/>
                <a:gd name="connsiteY41" fmla="*/ 0 h 585562"/>
                <a:gd name="connsiteX42" fmla="*/ 2953771 w 3464335"/>
                <a:gd name="connsiteY42" fmla="*/ 8653 h 585562"/>
                <a:gd name="connsiteX43" fmla="*/ 3069153 w 3464335"/>
                <a:gd name="connsiteY43" fmla="*/ 34614 h 585562"/>
                <a:gd name="connsiteX44" fmla="*/ 3167227 w 3464335"/>
                <a:gd name="connsiteY44" fmla="*/ 63460 h 585562"/>
                <a:gd name="connsiteX45" fmla="*/ 3285494 w 3464335"/>
                <a:gd name="connsiteY45" fmla="*/ 106728 h 585562"/>
                <a:gd name="connsiteX46" fmla="*/ 3360492 w 3464335"/>
                <a:gd name="connsiteY46" fmla="*/ 135573 h 585562"/>
                <a:gd name="connsiteX47" fmla="*/ 3392222 w 3464335"/>
                <a:gd name="connsiteY47" fmla="*/ 149996 h 585562"/>
                <a:gd name="connsiteX48" fmla="*/ 3421067 w 3464335"/>
                <a:gd name="connsiteY48" fmla="*/ 173072 h 585562"/>
                <a:gd name="connsiteX49" fmla="*/ 3449913 w 3464335"/>
                <a:gd name="connsiteY49" fmla="*/ 210571 h 585562"/>
                <a:gd name="connsiteX50" fmla="*/ 3461451 w 3464335"/>
                <a:gd name="connsiteY50" fmla="*/ 239417 h 585562"/>
                <a:gd name="connsiteX51" fmla="*/ 3464335 w 3464335"/>
                <a:gd name="connsiteY51" fmla="*/ 262493 h 585562"/>
                <a:gd name="connsiteX52" fmla="*/ 3458566 w 3464335"/>
                <a:gd name="connsiteY52" fmla="*/ 285569 h 585562"/>
                <a:gd name="connsiteX53" fmla="*/ 3444144 w 3464335"/>
                <a:gd name="connsiteY53" fmla="*/ 305761 h 585562"/>
                <a:gd name="connsiteX54" fmla="*/ 3409529 w 3464335"/>
                <a:gd name="connsiteY54" fmla="*/ 323069 h 585562"/>
                <a:gd name="connsiteX55" fmla="*/ 3351838 w 3464335"/>
                <a:gd name="connsiteY55" fmla="*/ 334607 h 585562"/>
                <a:gd name="connsiteX56" fmla="*/ 3317224 w 3464335"/>
                <a:gd name="connsiteY56" fmla="*/ 334607 h 585562"/>
                <a:gd name="connsiteX57" fmla="*/ 3233572 w 3464335"/>
                <a:gd name="connsiteY57" fmla="*/ 317299 h 585562"/>
                <a:gd name="connsiteX58" fmla="*/ 3106652 w 3464335"/>
                <a:gd name="connsiteY58" fmla="*/ 299992 h 585562"/>
                <a:gd name="connsiteX59" fmla="*/ 2919157 w 3464335"/>
                <a:gd name="connsiteY59" fmla="*/ 291339 h 585562"/>
                <a:gd name="connsiteX60" fmla="*/ 2711470 w 3464335"/>
                <a:gd name="connsiteY60" fmla="*/ 288454 h 585562"/>
                <a:gd name="connsiteX61" fmla="*/ 2489360 w 3464335"/>
                <a:gd name="connsiteY61" fmla="*/ 294223 h 585562"/>
                <a:gd name="connsiteX62" fmla="*/ 2195137 w 3464335"/>
                <a:gd name="connsiteY62" fmla="*/ 302877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4335" h="585562">
                  <a:moveTo>
                    <a:pt x="2195137" y="302877"/>
                  </a:moveTo>
                  <a:lnTo>
                    <a:pt x="1831684" y="331722"/>
                  </a:lnTo>
                  <a:lnTo>
                    <a:pt x="1589383" y="360568"/>
                  </a:lnTo>
                  <a:lnTo>
                    <a:pt x="1514385" y="374990"/>
                  </a:lnTo>
                  <a:lnTo>
                    <a:pt x="1269198" y="400951"/>
                  </a:lnTo>
                  <a:lnTo>
                    <a:pt x="1035550" y="432681"/>
                  </a:lnTo>
                  <a:lnTo>
                    <a:pt x="833633" y="467296"/>
                  </a:lnTo>
                  <a:lnTo>
                    <a:pt x="767288" y="478834"/>
                  </a:lnTo>
                  <a:lnTo>
                    <a:pt x="611523" y="522102"/>
                  </a:lnTo>
                  <a:lnTo>
                    <a:pt x="429797" y="585562"/>
                  </a:lnTo>
                  <a:lnTo>
                    <a:pt x="398067" y="579793"/>
                  </a:lnTo>
                  <a:lnTo>
                    <a:pt x="351914" y="565370"/>
                  </a:lnTo>
                  <a:lnTo>
                    <a:pt x="302877" y="539409"/>
                  </a:lnTo>
                  <a:lnTo>
                    <a:pt x="250955" y="501910"/>
                  </a:lnTo>
                  <a:lnTo>
                    <a:pt x="201918" y="461527"/>
                  </a:lnTo>
                  <a:lnTo>
                    <a:pt x="147111" y="403836"/>
                  </a:lnTo>
                  <a:lnTo>
                    <a:pt x="92305" y="334607"/>
                  </a:lnTo>
                  <a:lnTo>
                    <a:pt x="40383" y="259609"/>
                  </a:lnTo>
                  <a:lnTo>
                    <a:pt x="5769" y="207687"/>
                  </a:lnTo>
                  <a:lnTo>
                    <a:pt x="0" y="181726"/>
                  </a:lnTo>
                  <a:lnTo>
                    <a:pt x="0" y="167303"/>
                  </a:lnTo>
                  <a:lnTo>
                    <a:pt x="2884" y="152880"/>
                  </a:lnTo>
                  <a:lnTo>
                    <a:pt x="11538" y="141342"/>
                  </a:lnTo>
                  <a:lnTo>
                    <a:pt x="28845" y="141342"/>
                  </a:lnTo>
                  <a:lnTo>
                    <a:pt x="57691" y="147111"/>
                  </a:lnTo>
                  <a:lnTo>
                    <a:pt x="83651" y="164419"/>
                  </a:lnTo>
                  <a:lnTo>
                    <a:pt x="121150" y="204802"/>
                  </a:lnTo>
                  <a:lnTo>
                    <a:pt x="152880" y="227879"/>
                  </a:lnTo>
                  <a:lnTo>
                    <a:pt x="204802" y="253839"/>
                  </a:lnTo>
                  <a:lnTo>
                    <a:pt x="236532" y="262493"/>
                  </a:lnTo>
                  <a:lnTo>
                    <a:pt x="334607" y="274031"/>
                  </a:lnTo>
                  <a:lnTo>
                    <a:pt x="389413" y="271147"/>
                  </a:lnTo>
                  <a:lnTo>
                    <a:pt x="741327" y="239417"/>
                  </a:lnTo>
                  <a:lnTo>
                    <a:pt x="1352850" y="187495"/>
                  </a:lnTo>
                  <a:lnTo>
                    <a:pt x="1736494" y="155765"/>
                  </a:lnTo>
                  <a:lnTo>
                    <a:pt x="2128792" y="126920"/>
                  </a:lnTo>
                  <a:lnTo>
                    <a:pt x="2604742" y="95190"/>
                  </a:lnTo>
                  <a:lnTo>
                    <a:pt x="2676855" y="92305"/>
                  </a:lnTo>
                  <a:lnTo>
                    <a:pt x="2725892" y="80767"/>
                  </a:lnTo>
                  <a:lnTo>
                    <a:pt x="2772045" y="63460"/>
                  </a:lnTo>
                  <a:lnTo>
                    <a:pt x="2821082" y="43268"/>
                  </a:lnTo>
                  <a:lnTo>
                    <a:pt x="2890311" y="0"/>
                  </a:lnTo>
                  <a:lnTo>
                    <a:pt x="2953771" y="8653"/>
                  </a:lnTo>
                  <a:lnTo>
                    <a:pt x="3069153" y="34614"/>
                  </a:lnTo>
                  <a:lnTo>
                    <a:pt x="3167227" y="63460"/>
                  </a:lnTo>
                  <a:lnTo>
                    <a:pt x="3285494" y="106728"/>
                  </a:lnTo>
                  <a:lnTo>
                    <a:pt x="3360492" y="135573"/>
                  </a:lnTo>
                  <a:lnTo>
                    <a:pt x="3392222" y="149996"/>
                  </a:lnTo>
                  <a:lnTo>
                    <a:pt x="3421067" y="173072"/>
                  </a:lnTo>
                  <a:lnTo>
                    <a:pt x="3449913" y="210571"/>
                  </a:lnTo>
                  <a:lnTo>
                    <a:pt x="3461451" y="239417"/>
                  </a:lnTo>
                  <a:lnTo>
                    <a:pt x="3464335" y="262493"/>
                  </a:lnTo>
                  <a:lnTo>
                    <a:pt x="3458566" y="285569"/>
                  </a:lnTo>
                  <a:lnTo>
                    <a:pt x="3444144" y="305761"/>
                  </a:lnTo>
                  <a:lnTo>
                    <a:pt x="3409529" y="323069"/>
                  </a:lnTo>
                  <a:lnTo>
                    <a:pt x="3351838" y="334607"/>
                  </a:lnTo>
                  <a:lnTo>
                    <a:pt x="3317224" y="334607"/>
                  </a:lnTo>
                  <a:lnTo>
                    <a:pt x="3233572" y="317299"/>
                  </a:lnTo>
                  <a:lnTo>
                    <a:pt x="3106652" y="299992"/>
                  </a:lnTo>
                  <a:lnTo>
                    <a:pt x="2919157" y="291339"/>
                  </a:lnTo>
                  <a:lnTo>
                    <a:pt x="2711470" y="288454"/>
                  </a:lnTo>
                  <a:lnTo>
                    <a:pt x="2489360" y="294223"/>
                  </a:lnTo>
                  <a:lnTo>
                    <a:pt x="2195137" y="30287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0E960DE1-3024-4E98-B4DF-F3F7B1C5C2D3}"/>
                </a:ext>
              </a:extLst>
            </p:cNvPr>
            <p:cNvSpPr/>
            <p:nvPr/>
          </p:nvSpPr>
          <p:spPr>
            <a:xfrm rot="16200000">
              <a:off x="3102771" y="4174332"/>
              <a:ext cx="3268663" cy="476250"/>
            </a:xfrm>
            <a:custGeom>
              <a:avLst/>
              <a:gdLst>
                <a:gd name="connsiteX0" fmla="*/ 1817914 w 3268435"/>
                <a:gd name="connsiteY0" fmla="*/ 438150 h 476250"/>
                <a:gd name="connsiteX1" fmla="*/ 1455964 w 3268435"/>
                <a:gd name="connsiteY1" fmla="*/ 427264 h 476250"/>
                <a:gd name="connsiteX2" fmla="*/ 1328057 w 3268435"/>
                <a:gd name="connsiteY2" fmla="*/ 429986 h 476250"/>
                <a:gd name="connsiteX3" fmla="*/ 895350 w 3268435"/>
                <a:gd name="connsiteY3" fmla="*/ 410936 h 476250"/>
                <a:gd name="connsiteX4" fmla="*/ 544285 w 3268435"/>
                <a:gd name="connsiteY4" fmla="*/ 397328 h 476250"/>
                <a:gd name="connsiteX5" fmla="*/ 244928 w 3268435"/>
                <a:gd name="connsiteY5" fmla="*/ 383721 h 476250"/>
                <a:gd name="connsiteX6" fmla="*/ 201385 w 3268435"/>
                <a:gd name="connsiteY6" fmla="*/ 375557 h 476250"/>
                <a:gd name="connsiteX7" fmla="*/ 144235 w 3268435"/>
                <a:gd name="connsiteY7" fmla="*/ 361950 h 476250"/>
                <a:gd name="connsiteX8" fmla="*/ 103414 w 3268435"/>
                <a:gd name="connsiteY8" fmla="*/ 348343 h 476250"/>
                <a:gd name="connsiteX9" fmla="*/ 62592 w 3268435"/>
                <a:gd name="connsiteY9" fmla="*/ 332014 h 476250"/>
                <a:gd name="connsiteX10" fmla="*/ 35378 w 3268435"/>
                <a:gd name="connsiteY10" fmla="*/ 315686 h 476250"/>
                <a:gd name="connsiteX11" fmla="*/ 13607 w 3268435"/>
                <a:gd name="connsiteY11" fmla="*/ 296636 h 476250"/>
                <a:gd name="connsiteX12" fmla="*/ 5442 w 3268435"/>
                <a:gd name="connsiteY12" fmla="*/ 277586 h 476250"/>
                <a:gd name="connsiteX13" fmla="*/ 0 w 3268435"/>
                <a:gd name="connsiteY13" fmla="*/ 247650 h 476250"/>
                <a:gd name="connsiteX14" fmla="*/ 10885 w 3268435"/>
                <a:gd name="connsiteY14" fmla="*/ 214993 h 476250"/>
                <a:gd name="connsiteX15" fmla="*/ 29935 w 3268435"/>
                <a:gd name="connsiteY15" fmla="*/ 187778 h 476250"/>
                <a:gd name="connsiteX16" fmla="*/ 59871 w 3268435"/>
                <a:gd name="connsiteY16" fmla="*/ 166007 h 476250"/>
                <a:gd name="connsiteX17" fmla="*/ 103414 w 3268435"/>
                <a:gd name="connsiteY17" fmla="*/ 141514 h 476250"/>
                <a:gd name="connsiteX18" fmla="*/ 168728 w 3268435"/>
                <a:gd name="connsiteY18" fmla="*/ 117021 h 476250"/>
                <a:gd name="connsiteX19" fmla="*/ 266700 w 3268435"/>
                <a:gd name="connsiteY19" fmla="*/ 95250 h 476250"/>
                <a:gd name="connsiteX20" fmla="*/ 348342 w 3268435"/>
                <a:gd name="connsiteY20" fmla="*/ 78921 h 476250"/>
                <a:gd name="connsiteX21" fmla="*/ 446314 w 3268435"/>
                <a:gd name="connsiteY21" fmla="*/ 68036 h 476250"/>
                <a:gd name="connsiteX22" fmla="*/ 487135 w 3268435"/>
                <a:gd name="connsiteY22" fmla="*/ 87086 h 476250"/>
                <a:gd name="connsiteX23" fmla="*/ 541564 w 3268435"/>
                <a:gd name="connsiteY23" fmla="*/ 111578 h 476250"/>
                <a:gd name="connsiteX24" fmla="*/ 609600 w 3268435"/>
                <a:gd name="connsiteY24" fmla="*/ 138793 h 476250"/>
                <a:gd name="connsiteX25" fmla="*/ 664028 w 3268435"/>
                <a:gd name="connsiteY25" fmla="*/ 155121 h 476250"/>
                <a:gd name="connsiteX26" fmla="*/ 710292 w 3268435"/>
                <a:gd name="connsiteY26" fmla="*/ 160564 h 476250"/>
                <a:gd name="connsiteX27" fmla="*/ 925285 w 3268435"/>
                <a:gd name="connsiteY27" fmla="*/ 171450 h 476250"/>
                <a:gd name="connsiteX28" fmla="*/ 1284514 w 3268435"/>
                <a:gd name="connsiteY28" fmla="*/ 179614 h 476250"/>
                <a:gd name="connsiteX29" fmla="*/ 1453242 w 3268435"/>
                <a:gd name="connsiteY29" fmla="*/ 209550 h 476250"/>
                <a:gd name="connsiteX30" fmla="*/ 1970314 w 3268435"/>
                <a:gd name="connsiteY30" fmla="*/ 212271 h 476250"/>
                <a:gd name="connsiteX31" fmla="*/ 2465614 w 3268435"/>
                <a:gd name="connsiteY31" fmla="*/ 220436 h 476250"/>
                <a:gd name="connsiteX32" fmla="*/ 2930978 w 3268435"/>
                <a:gd name="connsiteY32" fmla="*/ 225878 h 476250"/>
                <a:gd name="connsiteX33" fmla="*/ 2971800 w 3268435"/>
                <a:gd name="connsiteY33" fmla="*/ 220436 h 476250"/>
                <a:gd name="connsiteX34" fmla="*/ 2999014 w 3268435"/>
                <a:gd name="connsiteY34" fmla="*/ 214993 h 476250"/>
                <a:gd name="connsiteX35" fmla="*/ 3037114 w 3268435"/>
                <a:gd name="connsiteY35" fmla="*/ 193221 h 476250"/>
                <a:gd name="connsiteX36" fmla="*/ 3086100 w 3268435"/>
                <a:gd name="connsiteY36" fmla="*/ 160564 h 476250"/>
                <a:gd name="connsiteX37" fmla="*/ 3143250 w 3268435"/>
                <a:gd name="connsiteY37" fmla="*/ 103414 h 476250"/>
                <a:gd name="connsiteX38" fmla="*/ 3211285 w 3268435"/>
                <a:gd name="connsiteY38" fmla="*/ 13607 h 476250"/>
                <a:gd name="connsiteX39" fmla="*/ 3219450 w 3268435"/>
                <a:gd name="connsiteY39" fmla="*/ 2721 h 476250"/>
                <a:gd name="connsiteX40" fmla="*/ 3241221 w 3268435"/>
                <a:gd name="connsiteY40" fmla="*/ 0 h 476250"/>
                <a:gd name="connsiteX41" fmla="*/ 3257550 w 3268435"/>
                <a:gd name="connsiteY41" fmla="*/ 8164 h 476250"/>
                <a:gd name="connsiteX42" fmla="*/ 3265714 w 3268435"/>
                <a:gd name="connsiteY42" fmla="*/ 19050 h 476250"/>
                <a:gd name="connsiteX43" fmla="*/ 3268435 w 3268435"/>
                <a:gd name="connsiteY43" fmla="*/ 46264 h 476250"/>
                <a:gd name="connsiteX44" fmla="*/ 3249385 w 3268435"/>
                <a:gd name="connsiteY44" fmla="*/ 122464 h 476250"/>
                <a:gd name="connsiteX45" fmla="*/ 3178628 w 3268435"/>
                <a:gd name="connsiteY45" fmla="*/ 359228 h 476250"/>
                <a:gd name="connsiteX46" fmla="*/ 3072492 w 3268435"/>
                <a:gd name="connsiteY46" fmla="*/ 473528 h 476250"/>
                <a:gd name="connsiteX47" fmla="*/ 2383971 w 3268435"/>
                <a:gd name="connsiteY47" fmla="*/ 476250 h 476250"/>
                <a:gd name="connsiteX48" fmla="*/ 2264228 w 3268435"/>
                <a:gd name="connsiteY48" fmla="*/ 449036 h 476250"/>
                <a:gd name="connsiteX49" fmla="*/ 1817914 w 3268435"/>
                <a:gd name="connsiteY49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8435" h="476250">
                  <a:moveTo>
                    <a:pt x="1817914" y="438150"/>
                  </a:moveTo>
                  <a:lnTo>
                    <a:pt x="1455964" y="427264"/>
                  </a:lnTo>
                  <a:lnTo>
                    <a:pt x="1328057" y="429986"/>
                  </a:lnTo>
                  <a:lnTo>
                    <a:pt x="895350" y="410936"/>
                  </a:lnTo>
                  <a:lnTo>
                    <a:pt x="544285" y="397328"/>
                  </a:lnTo>
                  <a:lnTo>
                    <a:pt x="244928" y="383721"/>
                  </a:lnTo>
                  <a:lnTo>
                    <a:pt x="201385" y="375557"/>
                  </a:lnTo>
                  <a:lnTo>
                    <a:pt x="144235" y="361950"/>
                  </a:lnTo>
                  <a:lnTo>
                    <a:pt x="103414" y="348343"/>
                  </a:lnTo>
                  <a:lnTo>
                    <a:pt x="62592" y="332014"/>
                  </a:lnTo>
                  <a:lnTo>
                    <a:pt x="35378" y="315686"/>
                  </a:lnTo>
                  <a:lnTo>
                    <a:pt x="13607" y="296636"/>
                  </a:lnTo>
                  <a:lnTo>
                    <a:pt x="5442" y="277586"/>
                  </a:lnTo>
                  <a:lnTo>
                    <a:pt x="0" y="247650"/>
                  </a:lnTo>
                  <a:lnTo>
                    <a:pt x="10885" y="214993"/>
                  </a:lnTo>
                  <a:lnTo>
                    <a:pt x="29935" y="187778"/>
                  </a:lnTo>
                  <a:lnTo>
                    <a:pt x="59871" y="166007"/>
                  </a:lnTo>
                  <a:lnTo>
                    <a:pt x="103414" y="141514"/>
                  </a:lnTo>
                  <a:lnTo>
                    <a:pt x="168728" y="117021"/>
                  </a:lnTo>
                  <a:lnTo>
                    <a:pt x="266700" y="95250"/>
                  </a:lnTo>
                  <a:lnTo>
                    <a:pt x="348342" y="78921"/>
                  </a:lnTo>
                  <a:lnTo>
                    <a:pt x="446314" y="68036"/>
                  </a:lnTo>
                  <a:lnTo>
                    <a:pt x="487135" y="87086"/>
                  </a:lnTo>
                  <a:lnTo>
                    <a:pt x="541564" y="111578"/>
                  </a:lnTo>
                  <a:lnTo>
                    <a:pt x="609600" y="138793"/>
                  </a:lnTo>
                  <a:lnTo>
                    <a:pt x="664028" y="155121"/>
                  </a:lnTo>
                  <a:lnTo>
                    <a:pt x="710292" y="160564"/>
                  </a:lnTo>
                  <a:lnTo>
                    <a:pt x="925285" y="171450"/>
                  </a:lnTo>
                  <a:lnTo>
                    <a:pt x="1284514" y="179614"/>
                  </a:lnTo>
                  <a:lnTo>
                    <a:pt x="1453242" y="209550"/>
                  </a:lnTo>
                  <a:lnTo>
                    <a:pt x="1970314" y="212271"/>
                  </a:lnTo>
                  <a:lnTo>
                    <a:pt x="2465614" y="220436"/>
                  </a:lnTo>
                  <a:lnTo>
                    <a:pt x="2930978" y="225878"/>
                  </a:lnTo>
                  <a:lnTo>
                    <a:pt x="2971800" y="220436"/>
                  </a:lnTo>
                  <a:lnTo>
                    <a:pt x="2999014" y="214993"/>
                  </a:lnTo>
                  <a:lnTo>
                    <a:pt x="3037114" y="193221"/>
                  </a:lnTo>
                  <a:lnTo>
                    <a:pt x="3086100" y="160564"/>
                  </a:lnTo>
                  <a:lnTo>
                    <a:pt x="3143250" y="103414"/>
                  </a:lnTo>
                  <a:lnTo>
                    <a:pt x="3211285" y="13607"/>
                  </a:lnTo>
                  <a:lnTo>
                    <a:pt x="3219450" y="2721"/>
                  </a:lnTo>
                  <a:lnTo>
                    <a:pt x="3241221" y="0"/>
                  </a:lnTo>
                  <a:lnTo>
                    <a:pt x="3257550" y="8164"/>
                  </a:lnTo>
                  <a:lnTo>
                    <a:pt x="3265714" y="19050"/>
                  </a:lnTo>
                  <a:lnTo>
                    <a:pt x="3268435" y="46264"/>
                  </a:lnTo>
                  <a:lnTo>
                    <a:pt x="3249385" y="122464"/>
                  </a:lnTo>
                  <a:lnTo>
                    <a:pt x="3178628" y="359228"/>
                  </a:lnTo>
                  <a:lnTo>
                    <a:pt x="3072492" y="473528"/>
                  </a:lnTo>
                  <a:lnTo>
                    <a:pt x="2383971" y="476250"/>
                  </a:lnTo>
                  <a:lnTo>
                    <a:pt x="2264228" y="449036"/>
                  </a:lnTo>
                  <a:lnTo>
                    <a:pt x="1817914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D7A99C6E-12B2-45F0-9946-EAAACE28CDFA}"/>
                </a:ext>
              </a:extLst>
            </p:cNvPr>
            <p:cNvSpPr/>
            <p:nvPr/>
          </p:nvSpPr>
          <p:spPr>
            <a:xfrm rot="16200000">
              <a:off x="4283870" y="3002757"/>
              <a:ext cx="3671888" cy="2740025"/>
            </a:xfrm>
            <a:custGeom>
              <a:avLst/>
              <a:gdLst>
                <a:gd name="connsiteX0" fmla="*/ 3290427 w 3671722"/>
                <a:gd name="connsiteY0" fmla="*/ 684917 h 2739669"/>
                <a:gd name="connsiteX1" fmla="*/ 3191573 w 3671722"/>
                <a:gd name="connsiteY1" fmla="*/ 169464 h 2739669"/>
                <a:gd name="connsiteX2" fmla="*/ 3350446 w 3671722"/>
                <a:gd name="connsiteY2" fmla="*/ 0 h 2739669"/>
                <a:gd name="connsiteX3" fmla="*/ 3378690 w 3671722"/>
                <a:gd name="connsiteY3" fmla="*/ 169464 h 2739669"/>
                <a:gd name="connsiteX4" fmla="*/ 3417526 w 3671722"/>
                <a:gd name="connsiteY4" fmla="*/ 416599 h 2739669"/>
                <a:gd name="connsiteX5" fmla="*/ 3452831 w 3671722"/>
                <a:gd name="connsiteY5" fmla="*/ 628429 h 2739669"/>
                <a:gd name="connsiteX6" fmla="*/ 3488136 w 3671722"/>
                <a:gd name="connsiteY6" fmla="*/ 836729 h 2739669"/>
                <a:gd name="connsiteX7" fmla="*/ 3541093 w 3671722"/>
                <a:gd name="connsiteY7" fmla="*/ 1154474 h 2739669"/>
                <a:gd name="connsiteX8" fmla="*/ 3555215 w 3671722"/>
                <a:gd name="connsiteY8" fmla="*/ 1383956 h 2739669"/>
                <a:gd name="connsiteX9" fmla="*/ 3569337 w 3671722"/>
                <a:gd name="connsiteY9" fmla="*/ 1465158 h 2739669"/>
                <a:gd name="connsiteX10" fmla="*/ 3590520 w 3671722"/>
                <a:gd name="connsiteY10" fmla="*/ 1680519 h 2739669"/>
                <a:gd name="connsiteX11" fmla="*/ 3622295 w 3671722"/>
                <a:gd name="connsiteY11" fmla="*/ 1987672 h 2739669"/>
                <a:gd name="connsiteX12" fmla="*/ 3643478 w 3671722"/>
                <a:gd name="connsiteY12" fmla="*/ 2178319 h 2739669"/>
                <a:gd name="connsiteX13" fmla="*/ 3671722 w 3671722"/>
                <a:gd name="connsiteY13" fmla="*/ 2457229 h 2739669"/>
                <a:gd name="connsiteX14" fmla="*/ 3664661 w 3671722"/>
                <a:gd name="connsiteY14" fmla="*/ 2492534 h 2739669"/>
                <a:gd name="connsiteX15" fmla="*/ 3636417 w 3671722"/>
                <a:gd name="connsiteY15" fmla="*/ 2527839 h 2739669"/>
                <a:gd name="connsiteX16" fmla="*/ 3562276 w 3671722"/>
                <a:gd name="connsiteY16" fmla="*/ 2626693 h 2739669"/>
                <a:gd name="connsiteX17" fmla="*/ 3488136 w 3671722"/>
                <a:gd name="connsiteY17" fmla="*/ 2704364 h 2739669"/>
                <a:gd name="connsiteX18" fmla="*/ 3449300 w 3671722"/>
                <a:gd name="connsiteY18" fmla="*/ 2736139 h 2739669"/>
                <a:gd name="connsiteX19" fmla="*/ 3431648 w 3671722"/>
                <a:gd name="connsiteY19" fmla="*/ 2739669 h 2739669"/>
                <a:gd name="connsiteX20" fmla="*/ 3403404 w 3671722"/>
                <a:gd name="connsiteY20" fmla="*/ 2732608 h 2739669"/>
                <a:gd name="connsiteX21" fmla="*/ 3378690 w 3671722"/>
                <a:gd name="connsiteY21" fmla="*/ 2714956 h 2739669"/>
                <a:gd name="connsiteX22" fmla="*/ 3346915 w 3671722"/>
                <a:gd name="connsiteY22" fmla="*/ 2690242 h 2739669"/>
                <a:gd name="connsiteX23" fmla="*/ 3311610 w 3671722"/>
                <a:gd name="connsiteY23" fmla="*/ 2661998 h 2739669"/>
                <a:gd name="connsiteX24" fmla="*/ 3286897 w 3671722"/>
                <a:gd name="connsiteY24" fmla="*/ 2647876 h 2739669"/>
                <a:gd name="connsiteX25" fmla="*/ 3244531 w 3671722"/>
                <a:gd name="connsiteY25" fmla="*/ 2630224 h 2739669"/>
                <a:gd name="connsiteX26" fmla="*/ 3202165 w 3671722"/>
                <a:gd name="connsiteY26" fmla="*/ 2616102 h 2739669"/>
                <a:gd name="connsiteX27" fmla="*/ 3166860 w 3671722"/>
                <a:gd name="connsiteY27" fmla="*/ 2609041 h 2739669"/>
                <a:gd name="connsiteX28" fmla="*/ 2820871 w 3671722"/>
                <a:gd name="connsiteY28" fmla="*/ 2605510 h 2739669"/>
                <a:gd name="connsiteX29" fmla="*/ 2330131 w 3671722"/>
                <a:gd name="connsiteY29" fmla="*/ 2594919 h 2739669"/>
                <a:gd name="connsiteX30" fmla="*/ 1800556 w 3671722"/>
                <a:gd name="connsiteY30" fmla="*/ 2591388 h 2739669"/>
                <a:gd name="connsiteX31" fmla="*/ 1652275 w 3671722"/>
                <a:gd name="connsiteY31" fmla="*/ 2587858 h 2739669"/>
                <a:gd name="connsiteX32" fmla="*/ 1260389 w 3671722"/>
                <a:gd name="connsiteY32" fmla="*/ 2587858 h 2739669"/>
                <a:gd name="connsiteX33" fmla="*/ 730814 w 3671722"/>
                <a:gd name="connsiteY33" fmla="*/ 2591388 h 2739669"/>
                <a:gd name="connsiteX34" fmla="*/ 649612 w 3671722"/>
                <a:gd name="connsiteY34" fmla="*/ 2591388 h 2739669"/>
                <a:gd name="connsiteX35" fmla="*/ 575471 w 3671722"/>
                <a:gd name="connsiteY35" fmla="*/ 2601980 h 2739669"/>
                <a:gd name="connsiteX36" fmla="*/ 490739 w 3671722"/>
                <a:gd name="connsiteY36" fmla="*/ 2630224 h 2739669"/>
                <a:gd name="connsiteX37" fmla="*/ 458965 w 3671722"/>
                <a:gd name="connsiteY37" fmla="*/ 2633754 h 2739669"/>
                <a:gd name="connsiteX38" fmla="*/ 353050 w 3671722"/>
                <a:gd name="connsiteY38" fmla="*/ 2605510 h 2739669"/>
                <a:gd name="connsiteX39" fmla="*/ 236543 w 3671722"/>
                <a:gd name="connsiteY39" fmla="*/ 2556083 h 2739669"/>
                <a:gd name="connsiteX40" fmla="*/ 134159 w 3671722"/>
                <a:gd name="connsiteY40" fmla="*/ 2503125 h 2739669"/>
                <a:gd name="connsiteX41" fmla="*/ 60018 w 3671722"/>
                <a:gd name="connsiteY41" fmla="*/ 2457229 h 2739669"/>
                <a:gd name="connsiteX42" fmla="*/ 10591 w 3671722"/>
                <a:gd name="connsiteY42" fmla="*/ 2418393 h 2739669"/>
                <a:gd name="connsiteX43" fmla="*/ 0 w 3671722"/>
                <a:gd name="connsiteY43" fmla="*/ 2397210 h 2739669"/>
                <a:gd name="connsiteX44" fmla="*/ 3530 w 3671722"/>
                <a:gd name="connsiteY44" fmla="*/ 2372497 h 2739669"/>
                <a:gd name="connsiteX45" fmla="*/ 17652 w 3671722"/>
                <a:gd name="connsiteY45" fmla="*/ 2344253 h 2739669"/>
                <a:gd name="connsiteX46" fmla="*/ 42366 w 3671722"/>
                <a:gd name="connsiteY46" fmla="*/ 2319539 h 2739669"/>
                <a:gd name="connsiteX47" fmla="*/ 88262 w 3671722"/>
                <a:gd name="connsiteY47" fmla="*/ 2294826 h 2739669"/>
                <a:gd name="connsiteX48" fmla="*/ 144750 w 3671722"/>
                <a:gd name="connsiteY48" fmla="*/ 2266582 h 2739669"/>
                <a:gd name="connsiteX49" fmla="*/ 201238 w 3671722"/>
                <a:gd name="connsiteY49" fmla="*/ 2231277 h 2739669"/>
                <a:gd name="connsiteX50" fmla="*/ 646082 w 3671722"/>
                <a:gd name="connsiteY50" fmla="*/ 2308948 h 2739669"/>
                <a:gd name="connsiteX51" fmla="*/ 734344 w 3671722"/>
                <a:gd name="connsiteY51" fmla="*/ 2319539 h 2739669"/>
                <a:gd name="connsiteX52" fmla="*/ 1076803 w 3671722"/>
                <a:gd name="connsiteY52" fmla="*/ 2323070 h 2739669"/>
                <a:gd name="connsiteX53" fmla="*/ 1641683 w 3671722"/>
                <a:gd name="connsiteY53" fmla="*/ 2319539 h 2739669"/>
                <a:gd name="connsiteX54" fmla="*/ 1811147 w 3671722"/>
                <a:gd name="connsiteY54" fmla="*/ 2319539 h 2739669"/>
                <a:gd name="connsiteX55" fmla="*/ 2580797 w 3671722"/>
                <a:gd name="connsiteY55" fmla="*/ 2319539 h 2739669"/>
                <a:gd name="connsiteX56" fmla="*/ 2725547 w 3671722"/>
                <a:gd name="connsiteY56" fmla="*/ 2344253 h 2739669"/>
                <a:gd name="connsiteX57" fmla="*/ 3064475 w 3671722"/>
                <a:gd name="connsiteY57" fmla="*/ 2330131 h 2739669"/>
                <a:gd name="connsiteX58" fmla="*/ 3346915 w 3671722"/>
                <a:gd name="connsiteY58" fmla="*/ 2323070 h 2739669"/>
                <a:gd name="connsiteX59" fmla="*/ 3385751 w 3671722"/>
                <a:gd name="connsiteY59" fmla="*/ 2312478 h 2739669"/>
                <a:gd name="connsiteX60" fmla="*/ 3421056 w 3671722"/>
                <a:gd name="connsiteY60" fmla="*/ 2284234 h 2739669"/>
                <a:gd name="connsiteX61" fmla="*/ 3445770 w 3671722"/>
                <a:gd name="connsiteY61" fmla="*/ 2252460 h 2739669"/>
                <a:gd name="connsiteX62" fmla="*/ 3463422 w 3671722"/>
                <a:gd name="connsiteY62" fmla="*/ 2210094 h 2739669"/>
                <a:gd name="connsiteX63" fmla="*/ 3470483 w 3671722"/>
                <a:gd name="connsiteY63" fmla="*/ 2160667 h 2739669"/>
                <a:gd name="connsiteX64" fmla="*/ 3466953 w 3671722"/>
                <a:gd name="connsiteY64" fmla="*/ 1994733 h 2739669"/>
                <a:gd name="connsiteX65" fmla="*/ 3452831 w 3671722"/>
                <a:gd name="connsiteY65" fmla="*/ 1722885 h 2739669"/>
                <a:gd name="connsiteX66" fmla="*/ 3421056 w 3671722"/>
                <a:gd name="connsiteY66" fmla="*/ 1369834 h 2739669"/>
                <a:gd name="connsiteX67" fmla="*/ 3389282 w 3671722"/>
                <a:gd name="connsiteY67" fmla="*/ 1143882 h 2739669"/>
                <a:gd name="connsiteX68" fmla="*/ 3290427 w 3671722"/>
                <a:gd name="connsiteY68" fmla="*/ 684917 h 273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1722" h="2739669">
                  <a:moveTo>
                    <a:pt x="3290427" y="684917"/>
                  </a:moveTo>
                  <a:lnTo>
                    <a:pt x="3191573" y="169464"/>
                  </a:lnTo>
                  <a:lnTo>
                    <a:pt x="3350446" y="0"/>
                  </a:lnTo>
                  <a:lnTo>
                    <a:pt x="3378690" y="169464"/>
                  </a:lnTo>
                  <a:lnTo>
                    <a:pt x="3417526" y="416599"/>
                  </a:lnTo>
                  <a:lnTo>
                    <a:pt x="3452831" y="628429"/>
                  </a:lnTo>
                  <a:lnTo>
                    <a:pt x="3488136" y="836729"/>
                  </a:lnTo>
                  <a:lnTo>
                    <a:pt x="3541093" y="1154474"/>
                  </a:lnTo>
                  <a:lnTo>
                    <a:pt x="3555215" y="1383956"/>
                  </a:lnTo>
                  <a:lnTo>
                    <a:pt x="3569337" y="1465158"/>
                  </a:lnTo>
                  <a:lnTo>
                    <a:pt x="3590520" y="1680519"/>
                  </a:lnTo>
                  <a:lnTo>
                    <a:pt x="3622295" y="1987672"/>
                  </a:lnTo>
                  <a:lnTo>
                    <a:pt x="3643478" y="2178319"/>
                  </a:lnTo>
                  <a:lnTo>
                    <a:pt x="3671722" y="2457229"/>
                  </a:lnTo>
                  <a:lnTo>
                    <a:pt x="3664661" y="2492534"/>
                  </a:lnTo>
                  <a:lnTo>
                    <a:pt x="3636417" y="2527839"/>
                  </a:lnTo>
                  <a:lnTo>
                    <a:pt x="3562276" y="2626693"/>
                  </a:lnTo>
                  <a:lnTo>
                    <a:pt x="3488136" y="2704364"/>
                  </a:lnTo>
                  <a:lnTo>
                    <a:pt x="3449300" y="2736139"/>
                  </a:lnTo>
                  <a:lnTo>
                    <a:pt x="3431648" y="2739669"/>
                  </a:lnTo>
                  <a:lnTo>
                    <a:pt x="3403404" y="2732608"/>
                  </a:lnTo>
                  <a:lnTo>
                    <a:pt x="3378690" y="2714956"/>
                  </a:lnTo>
                  <a:lnTo>
                    <a:pt x="3346915" y="2690242"/>
                  </a:lnTo>
                  <a:lnTo>
                    <a:pt x="3311610" y="2661998"/>
                  </a:lnTo>
                  <a:lnTo>
                    <a:pt x="3286897" y="2647876"/>
                  </a:lnTo>
                  <a:lnTo>
                    <a:pt x="3244531" y="2630224"/>
                  </a:lnTo>
                  <a:lnTo>
                    <a:pt x="3202165" y="2616102"/>
                  </a:lnTo>
                  <a:lnTo>
                    <a:pt x="3166860" y="2609041"/>
                  </a:lnTo>
                  <a:lnTo>
                    <a:pt x="2820871" y="2605510"/>
                  </a:lnTo>
                  <a:lnTo>
                    <a:pt x="2330131" y="2594919"/>
                  </a:lnTo>
                  <a:lnTo>
                    <a:pt x="1800556" y="2591388"/>
                  </a:lnTo>
                  <a:lnTo>
                    <a:pt x="1652275" y="2587858"/>
                  </a:lnTo>
                  <a:lnTo>
                    <a:pt x="1260389" y="2587858"/>
                  </a:lnTo>
                  <a:lnTo>
                    <a:pt x="730814" y="2591388"/>
                  </a:lnTo>
                  <a:lnTo>
                    <a:pt x="649612" y="2591388"/>
                  </a:lnTo>
                  <a:lnTo>
                    <a:pt x="575471" y="2601980"/>
                  </a:lnTo>
                  <a:lnTo>
                    <a:pt x="490739" y="2630224"/>
                  </a:lnTo>
                  <a:lnTo>
                    <a:pt x="458965" y="2633754"/>
                  </a:lnTo>
                  <a:lnTo>
                    <a:pt x="353050" y="2605510"/>
                  </a:lnTo>
                  <a:lnTo>
                    <a:pt x="236543" y="2556083"/>
                  </a:lnTo>
                  <a:lnTo>
                    <a:pt x="134159" y="2503125"/>
                  </a:lnTo>
                  <a:lnTo>
                    <a:pt x="60018" y="2457229"/>
                  </a:lnTo>
                  <a:lnTo>
                    <a:pt x="10591" y="2418393"/>
                  </a:lnTo>
                  <a:lnTo>
                    <a:pt x="0" y="2397210"/>
                  </a:lnTo>
                  <a:lnTo>
                    <a:pt x="3530" y="2372497"/>
                  </a:lnTo>
                  <a:lnTo>
                    <a:pt x="17652" y="2344253"/>
                  </a:lnTo>
                  <a:lnTo>
                    <a:pt x="42366" y="2319539"/>
                  </a:lnTo>
                  <a:lnTo>
                    <a:pt x="88262" y="2294826"/>
                  </a:lnTo>
                  <a:lnTo>
                    <a:pt x="144750" y="2266582"/>
                  </a:lnTo>
                  <a:lnTo>
                    <a:pt x="201238" y="2231277"/>
                  </a:lnTo>
                  <a:lnTo>
                    <a:pt x="646082" y="2308948"/>
                  </a:lnTo>
                  <a:lnTo>
                    <a:pt x="734344" y="2319539"/>
                  </a:lnTo>
                  <a:lnTo>
                    <a:pt x="1076803" y="2323070"/>
                  </a:lnTo>
                  <a:lnTo>
                    <a:pt x="1641683" y="2319539"/>
                  </a:lnTo>
                  <a:lnTo>
                    <a:pt x="1811147" y="2319539"/>
                  </a:lnTo>
                  <a:lnTo>
                    <a:pt x="2580797" y="2319539"/>
                  </a:lnTo>
                  <a:lnTo>
                    <a:pt x="2725547" y="2344253"/>
                  </a:lnTo>
                  <a:lnTo>
                    <a:pt x="3064475" y="2330131"/>
                  </a:lnTo>
                  <a:lnTo>
                    <a:pt x="3346915" y="2323070"/>
                  </a:lnTo>
                  <a:lnTo>
                    <a:pt x="3385751" y="2312478"/>
                  </a:lnTo>
                  <a:lnTo>
                    <a:pt x="3421056" y="2284234"/>
                  </a:lnTo>
                  <a:lnTo>
                    <a:pt x="3445770" y="2252460"/>
                  </a:lnTo>
                  <a:lnTo>
                    <a:pt x="3463422" y="2210094"/>
                  </a:lnTo>
                  <a:lnTo>
                    <a:pt x="3470483" y="2160667"/>
                  </a:lnTo>
                  <a:cubicBezTo>
                    <a:pt x="3469306" y="2105356"/>
                    <a:pt x="3468130" y="2050044"/>
                    <a:pt x="3466953" y="1994733"/>
                  </a:cubicBezTo>
                  <a:lnTo>
                    <a:pt x="3452831" y="1722885"/>
                  </a:lnTo>
                  <a:lnTo>
                    <a:pt x="3421056" y="1369834"/>
                  </a:lnTo>
                  <a:lnTo>
                    <a:pt x="3389282" y="1143882"/>
                  </a:lnTo>
                  <a:lnTo>
                    <a:pt x="3290427" y="68491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2A3A3C2D-FEEE-4349-ADAE-B157F2CBA8B1}"/>
                </a:ext>
              </a:extLst>
            </p:cNvPr>
            <p:cNvSpPr/>
            <p:nvPr/>
          </p:nvSpPr>
          <p:spPr>
            <a:xfrm>
              <a:off x="6367464" y="5516564"/>
              <a:ext cx="719137" cy="542925"/>
            </a:xfrm>
            <a:custGeom>
              <a:avLst/>
              <a:gdLst>
                <a:gd name="connsiteX0" fmla="*/ 280987 w 719137"/>
                <a:gd name="connsiteY0" fmla="*/ 95250 h 542925"/>
                <a:gd name="connsiteX1" fmla="*/ 521493 w 719137"/>
                <a:gd name="connsiteY1" fmla="*/ 145257 h 542925"/>
                <a:gd name="connsiteX2" fmla="*/ 557212 w 719137"/>
                <a:gd name="connsiteY2" fmla="*/ 145257 h 542925"/>
                <a:gd name="connsiteX3" fmla="*/ 597693 w 719137"/>
                <a:gd name="connsiteY3" fmla="*/ 138113 h 542925"/>
                <a:gd name="connsiteX4" fmla="*/ 640556 w 719137"/>
                <a:gd name="connsiteY4" fmla="*/ 119063 h 542925"/>
                <a:gd name="connsiteX5" fmla="*/ 664368 w 719137"/>
                <a:gd name="connsiteY5" fmla="*/ 100013 h 542925"/>
                <a:gd name="connsiteX6" fmla="*/ 719137 w 719137"/>
                <a:gd name="connsiteY6" fmla="*/ 9525 h 542925"/>
                <a:gd name="connsiteX7" fmla="*/ 669131 w 719137"/>
                <a:gd name="connsiteY7" fmla="*/ 542925 h 542925"/>
                <a:gd name="connsiteX8" fmla="*/ 614362 w 719137"/>
                <a:gd name="connsiteY8" fmla="*/ 488157 h 542925"/>
                <a:gd name="connsiteX9" fmla="*/ 533400 w 719137"/>
                <a:gd name="connsiteY9" fmla="*/ 397669 h 542925"/>
                <a:gd name="connsiteX10" fmla="*/ 459581 w 719137"/>
                <a:gd name="connsiteY10" fmla="*/ 345282 h 542925"/>
                <a:gd name="connsiteX11" fmla="*/ 245268 w 719137"/>
                <a:gd name="connsiteY11" fmla="*/ 207169 h 542925"/>
                <a:gd name="connsiteX12" fmla="*/ 38100 w 719137"/>
                <a:gd name="connsiteY12" fmla="*/ 73819 h 542925"/>
                <a:gd name="connsiteX13" fmla="*/ 16668 w 719137"/>
                <a:gd name="connsiteY13" fmla="*/ 61913 h 542925"/>
                <a:gd name="connsiteX14" fmla="*/ 7143 w 719137"/>
                <a:gd name="connsiteY14" fmla="*/ 50007 h 542925"/>
                <a:gd name="connsiteX15" fmla="*/ 0 w 719137"/>
                <a:gd name="connsiteY15" fmla="*/ 30957 h 542925"/>
                <a:gd name="connsiteX16" fmla="*/ 4762 w 719137"/>
                <a:gd name="connsiteY16" fmla="*/ 9525 h 542925"/>
                <a:gd name="connsiteX17" fmla="*/ 16668 w 719137"/>
                <a:gd name="connsiteY17" fmla="*/ 0 h 542925"/>
                <a:gd name="connsiteX18" fmla="*/ 33337 w 719137"/>
                <a:gd name="connsiteY18" fmla="*/ 0 h 542925"/>
                <a:gd name="connsiteX19" fmla="*/ 54768 w 719137"/>
                <a:gd name="connsiteY19" fmla="*/ 4763 h 542925"/>
                <a:gd name="connsiteX20" fmla="*/ 280987 w 719137"/>
                <a:gd name="connsiteY20" fmla="*/ 9525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9137" h="542925">
                  <a:moveTo>
                    <a:pt x="280987" y="95250"/>
                  </a:moveTo>
                  <a:lnTo>
                    <a:pt x="521493" y="145257"/>
                  </a:lnTo>
                  <a:lnTo>
                    <a:pt x="557212" y="145257"/>
                  </a:lnTo>
                  <a:lnTo>
                    <a:pt x="597693" y="138113"/>
                  </a:lnTo>
                  <a:lnTo>
                    <a:pt x="640556" y="119063"/>
                  </a:lnTo>
                  <a:lnTo>
                    <a:pt x="664368" y="100013"/>
                  </a:lnTo>
                  <a:lnTo>
                    <a:pt x="719137" y="9525"/>
                  </a:lnTo>
                  <a:lnTo>
                    <a:pt x="669131" y="542925"/>
                  </a:lnTo>
                  <a:lnTo>
                    <a:pt x="614362" y="488157"/>
                  </a:lnTo>
                  <a:lnTo>
                    <a:pt x="533400" y="397669"/>
                  </a:lnTo>
                  <a:lnTo>
                    <a:pt x="459581" y="345282"/>
                  </a:lnTo>
                  <a:lnTo>
                    <a:pt x="245268" y="207169"/>
                  </a:lnTo>
                  <a:lnTo>
                    <a:pt x="38100" y="73819"/>
                  </a:lnTo>
                  <a:lnTo>
                    <a:pt x="16668" y="61913"/>
                  </a:lnTo>
                  <a:lnTo>
                    <a:pt x="7143" y="50007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4768" y="4763"/>
                  </a:lnTo>
                  <a:lnTo>
                    <a:pt x="280987" y="952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86E85A3-24C6-496C-98D6-2BDDCF71D89A}"/>
                </a:ext>
              </a:extLst>
            </p:cNvPr>
            <p:cNvSpPr/>
            <p:nvPr/>
          </p:nvSpPr>
          <p:spPr>
            <a:xfrm rot="16200000">
              <a:off x="4682331" y="2991644"/>
              <a:ext cx="2579688" cy="501650"/>
            </a:xfrm>
            <a:custGeom>
              <a:avLst/>
              <a:gdLst>
                <a:gd name="connsiteX0" fmla="*/ 464344 w 2578894"/>
                <a:gd name="connsiteY0" fmla="*/ 414337 h 502444"/>
                <a:gd name="connsiteX1" fmla="*/ 464344 w 2578894"/>
                <a:gd name="connsiteY1" fmla="*/ 414337 h 502444"/>
                <a:gd name="connsiteX2" fmla="*/ 38100 w 2578894"/>
                <a:gd name="connsiteY2" fmla="*/ 416719 h 502444"/>
                <a:gd name="connsiteX3" fmla="*/ 0 w 2578894"/>
                <a:gd name="connsiteY3" fmla="*/ 166687 h 502444"/>
                <a:gd name="connsiteX4" fmla="*/ 392906 w 2578894"/>
                <a:gd name="connsiteY4" fmla="*/ 166687 h 502444"/>
                <a:gd name="connsiteX5" fmla="*/ 842962 w 2578894"/>
                <a:gd name="connsiteY5" fmla="*/ 164306 h 502444"/>
                <a:gd name="connsiteX6" fmla="*/ 988219 w 2578894"/>
                <a:gd name="connsiteY6" fmla="*/ 166687 h 502444"/>
                <a:gd name="connsiteX7" fmla="*/ 1728787 w 2578894"/>
                <a:gd name="connsiteY7" fmla="*/ 164306 h 502444"/>
                <a:gd name="connsiteX8" fmla="*/ 1828800 w 2578894"/>
                <a:gd name="connsiteY8" fmla="*/ 166687 h 502444"/>
                <a:gd name="connsiteX9" fmla="*/ 2047875 w 2578894"/>
                <a:gd name="connsiteY9" fmla="*/ 157162 h 502444"/>
                <a:gd name="connsiteX10" fmla="*/ 2300287 w 2578894"/>
                <a:gd name="connsiteY10" fmla="*/ 145256 h 502444"/>
                <a:gd name="connsiteX11" fmla="*/ 2347912 w 2578894"/>
                <a:gd name="connsiteY11" fmla="*/ 130969 h 502444"/>
                <a:gd name="connsiteX12" fmla="*/ 2424112 w 2578894"/>
                <a:gd name="connsiteY12" fmla="*/ 95250 h 502444"/>
                <a:gd name="connsiteX13" fmla="*/ 2476500 w 2578894"/>
                <a:gd name="connsiteY13" fmla="*/ 61912 h 502444"/>
                <a:gd name="connsiteX14" fmla="*/ 2540794 w 2578894"/>
                <a:gd name="connsiteY14" fmla="*/ 0 h 502444"/>
                <a:gd name="connsiteX15" fmla="*/ 2578894 w 2578894"/>
                <a:gd name="connsiteY15" fmla="*/ 102394 h 502444"/>
                <a:gd name="connsiteX16" fmla="*/ 2497931 w 2578894"/>
                <a:gd name="connsiteY16" fmla="*/ 250031 h 502444"/>
                <a:gd name="connsiteX17" fmla="*/ 2462212 w 2578894"/>
                <a:gd name="connsiteY17" fmla="*/ 326231 h 502444"/>
                <a:gd name="connsiteX18" fmla="*/ 2416969 w 2578894"/>
                <a:gd name="connsiteY18" fmla="*/ 404812 h 502444"/>
                <a:gd name="connsiteX19" fmla="*/ 2386012 w 2578894"/>
                <a:gd name="connsiteY19" fmla="*/ 457200 h 502444"/>
                <a:gd name="connsiteX20" fmla="*/ 2364581 w 2578894"/>
                <a:gd name="connsiteY20" fmla="*/ 485775 h 502444"/>
                <a:gd name="connsiteX21" fmla="*/ 2350294 w 2578894"/>
                <a:gd name="connsiteY21" fmla="*/ 497681 h 502444"/>
                <a:gd name="connsiteX22" fmla="*/ 2328862 w 2578894"/>
                <a:gd name="connsiteY22" fmla="*/ 502444 h 502444"/>
                <a:gd name="connsiteX23" fmla="*/ 2295525 w 2578894"/>
                <a:gd name="connsiteY23" fmla="*/ 495300 h 502444"/>
                <a:gd name="connsiteX24" fmla="*/ 2259806 w 2578894"/>
                <a:gd name="connsiteY24" fmla="*/ 473869 h 502444"/>
                <a:gd name="connsiteX25" fmla="*/ 2226469 w 2578894"/>
                <a:gd name="connsiteY25" fmla="*/ 450056 h 502444"/>
                <a:gd name="connsiteX26" fmla="*/ 2185987 w 2578894"/>
                <a:gd name="connsiteY26" fmla="*/ 438150 h 502444"/>
                <a:gd name="connsiteX27" fmla="*/ 2097881 w 2578894"/>
                <a:gd name="connsiteY27" fmla="*/ 431006 h 502444"/>
                <a:gd name="connsiteX28" fmla="*/ 1850231 w 2578894"/>
                <a:gd name="connsiteY28" fmla="*/ 435769 h 502444"/>
                <a:gd name="connsiteX29" fmla="*/ 1774031 w 2578894"/>
                <a:gd name="connsiteY29" fmla="*/ 435769 h 502444"/>
                <a:gd name="connsiteX30" fmla="*/ 1009650 w 2578894"/>
                <a:gd name="connsiteY30" fmla="*/ 411956 h 502444"/>
                <a:gd name="connsiteX31" fmla="*/ 857250 w 2578894"/>
                <a:gd name="connsiteY31" fmla="*/ 411956 h 502444"/>
                <a:gd name="connsiteX32" fmla="*/ 464344 w 2578894"/>
                <a:gd name="connsiteY32" fmla="*/ 4143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78894" h="502444">
                  <a:moveTo>
                    <a:pt x="464344" y="414337"/>
                  </a:moveTo>
                  <a:lnTo>
                    <a:pt x="464344" y="414337"/>
                  </a:lnTo>
                  <a:lnTo>
                    <a:pt x="38100" y="416719"/>
                  </a:lnTo>
                  <a:lnTo>
                    <a:pt x="0" y="166687"/>
                  </a:lnTo>
                  <a:lnTo>
                    <a:pt x="392906" y="166687"/>
                  </a:lnTo>
                  <a:lnTo>
                    <a:pt x="842962" y="164306"/>
                  </a:lnTo>
                  <a:lnTo>
                    <a:pt x="988219" y="166687"/>
                  </a:lnTo>
                  <a:lnTo>
                    <a:pt x="1728787" y="164306"/>
                  </a:lnTo>
                  <a:lnTo>
                    <a:pt x="1828800" y="166687"/>
                  </a:lnTo>
                  <a:lnTo>
                    <a:pt x="2047875" y="157162"/>
                  </a:lnTo>
                  <a:lnTo>
                    <a:pt x="2300287" y="145256"/>
                  </a:lnTo>
                  <a:lnTo>
                    <a:pt x="2347912" y="130969"/>
                  </a:lnTo>
                  <a:lnTo>
                    <a:pt x="2424112" y="95250"/>
                  </a:lnTo>
                  <a:lnTo>
                    <a:pt x="2476500" y="61912"/>
                  </a:lnTo>
                  <a:lnTo>
                    <a:pt x="2540794" y="0"/>
                  </a:lnTo>
                  <a:lnTo>
                    <a:pt x="2578894" y="102394"/>
                  </a:lnTo>
                  <a:lnTo>
                    <a:pt x="2497931" y="250031"/>
                  </a:lnTo>
                  <a:lnTo>
                    <a:pt x="2462212" y="326231"/>
                  </a:lnTo>
                  <a:lnTo>
                    <a:pt x="2416969" y="404812"/>
                  </a:lnTo>
                  <a:lnTo>
                    <a:pt x="2386012" y="457200"/>
                  </a:lnTo>
                  <a:lnTo>
                    <a:pt x="2364581" y="485775"/>
                  </a:lnTo>
                  <a:lnTo>
                    <a:pt x="2350294" y="497681"/>
                  </a:lnTo>
                  <a:lnTo>
                    <a:pt x="2328862" y="502444"/>
                  </a:lnTo>
                  <a:lnTo>
                    <a:pt x="2295525" y="495300"/>
                  </a:lnTo>
                  <a:lnTo>
                    <a:pt x="2259806" y="473869"/>
                  </a:lnTo>
                  <a:lnTo>
                    <a:pt x="2226469" y="450056"/>
                  </a:lnTo>
                  <a:lnTo>
                    <a:pt x="2185987" y="438150"/>
                  </a:lnTo>
                  <a:lnTo>
                    <a:pt x="2097881" y="431006"/>
                  </a:lnTo>
                  <a:lnTo>
                    <a:pt x="1850231" y="435769"/>
                  </a:lnTo>
                  <a:lnTo>
                    <a:pt x="1774031" y="435769"/>
                  </a:lnTo>
                  <a:lnTo>
                    <a:pt x="1009650" y="411956"/>
                  </a:lnTo>
                  <a:lnTo>
                    <a:pt x="857250" y="411956"/>
                  </a:lnTo>
                  <a:lnTo>
                    <a:pt x="464344" y="41433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D4BD6E47-BA01-4486-B693-41BF5F32329C}"/>
                </a:ext>
              </a:extLst>
            </p:cNvPr>
            <p:cNvSpPr/>
            <p:nvPr/>
          </p:nvSpPr>
          <p:spPr>
            <a:xfrm>
              <a:off x="4876801" y="3405188"/>
              <a:ext cx="2289175" cy="404812"/>
            </a:xfrm>
            <a:custGeom>
              <a:avLst/>
              <a:gdLst>
                <a:gd name="connsiteX0" fmla="*/ 1664494 w 2288381"/>
                <a:gd name="connsiteY0" fmla="*/ 230981 h 404812"/>
                <a:gd name="connsiteX1" fmla="*/ 1433513 w 2288381"/>
                <a:gd name="connsiteY1" fmla="*/ 245268 h 404812"/>
                <a:gd name="connsiteX2" fmla="*/ 1226344 w 2288381"/>
                <a:gd name="connsiteY2" fmla="*/ 273843 h 404812"/>
                <a:gd name="connsiteX3" fmla="*/ 1038225 w 2288381"/>
                <a:gd name="connsiteY3" fmla="*/ 285750 h 404812"/>
                <a:gd name="connsiteX4" fmla="*/ 762000 w 2288381"/>
                <a:gd name="connsiteY4" fmla="*/ 326231 h 404812"/>
                <a:gd name="connsiteX5" fmla="*/ 230981 w 2288381"/>
                <a:gd name="connsiteY5" fmla="*/ 404812 h 404812"/>
                <a:gd name="connsiteX6" fmla="*/ 7144 w 2288381"/>
                <a:gd name="connsiteY6" fmla="*/ 373856 h 404812"/>
                <a:gd name="connsiteX7" fmla="*/ 0 w 2288381"/>
                <a:gd name="connsiteY7" fmla="*/ 259556 h 404812"/>
                <a:gd name="connsiteX8" fmla="*/ 195263 w 2288381"/>
                <a:gd name="connsiteY8" fmla="*/ 233362 h 404812"/>
                <a:gd name="connsiteX9" fmla="*/ 573881 w 2288381"/>
                <a:gd name="connsiteY9" fmla="*/ 192881 h 404812"/>
                <a:gd name="connsiteX10" fmla="*/ 1040606 w 2288381"/>
                <a:gd name="connsiteY10" fmla="*/ 130968 h 404812"/>
                <a:gd name="connsiteX11" fmla="*/ 1219200 w 2288381"/>
                <a:gd name="connsiteY11" fmla="*/ 92868 h 404812"/>
                <a:gd name="connsiteX12" fmla="*/ 1609725 w 2288381"/>
                <a:gd name="connsiteY12" fmla="*/ 64293 h 404812"/>
                <a:gd name="connsiteX13" fmla="*/ 1852613 w 2288381"/>
                <a:gd name="connsiteY13" fmla="*/ 47625 h 404812"/>
                <a:gd name="connsiteX14" fmla="*/ 1916906 w 2288381"/>
                <a:gd name="connsiteY14" fmla="*/ 33337 h 404812"/>
                <a:gd name="connsiteX15" fmla="*/ 2005013 w 2288381"/>
                <a:gd name="connsiteY15" fmla="*/ 9525 h 404812"/>
                <a:gd name="connsiteX16" fmla="*/ 2035969 w 2288381"/>
                <a:gd name="connsiteY16" fmla="*/ 2381 h 404812"/>
                <a:gd name="connsiteX17" fmla="*/ 2059781 w 2288381"/>
                <a:gd name="connsiteY17" fmla="*/ 0 h 404812"/>
                <a:gd name="connsiteX18" fmla="*/ 2095500 w 2288381"/>
                <a:gd name="connsiteY18" fmla="*/ 4762 h 404812"/>
                <a:gd name="connsiteX19" fmla="*/ 2147888 w 2288381"/>
                <a:gd name="connsiteY19" fmla="*/ 26193 h 404812"/>
                <a:gd name="connsiteX20" fmla="*/ 2207419 w 2288381"/>
                <a:gd name="connsiteY20" fmla="*/ 54768 h 404812"/>
                <a:gd name="connsiteX21" fmla="*/ 2286000 w 2288381"/>
                <a:gd name="connsiteY21" fmla="*/ 92868 h 404812"/>
                <a:gd name="connsiteX22" fmla="*/ 2288381 w 2288381"/>
                <a:gd name="connsiteY22" fmla="*/ 233362 h 404812"/>
                <a:gd name="connsiteX23" fmla="*/ 2088356 w 2288381"/>
                <a:gd name="connsiteY23" fmla="*/ 223837 h 404812"/>
                <a:gd name="connsiteX24" fmla="*/ 1883569 w 2288381"/>
                <a:gd name="connsiteY24" fmla="*/ 223837 h 404812"/>
                <a:gd name="connsiteX25" fmla="*/ 1664494 w 2288381"/>
                <a:gd name="connsiteY25" fmla="*/ 23098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8381" h="404812">
                  <a:moveTo>
                    <a:pt x="1664494" y="230981"/>
                  </a:moveTo>
                  <a:lnTo>
                    <a:pt x="1433513" y="245268"/>
                  </a:lnTo>
                  <a:lnTo>
                    <a:pt x="1226344" y="273843"/>
                  </a:lnTo>
                  <a:lnTo>
                    <a:pt x="1038225" y="285750"/>
                  </a:lnTo>
                  <a:lnTo>
                    <a:pt x="762000" y="326231"/>
                  </a:lnTo>
                  <a:lnTo>
                    <a:pt x="230981" y="404812"/>
                  </a:lnTo>
                  <a:lnTo>
                    <a:pt x="7144" y="373856"/>
                  </a:lnTo>
                  <a:lnTo>
                    <a:pt x="0" y="259556"/>
                  </a:lnTo>
                  <a:lnTo>
                    <a:pt x="195263" y="233362"/>
                  </a:lnTo>
                  <a:lnTo>
                    <a:pt x="573881" y="192881"/>
                  </a:lnTo>
                  <a:lnTo>
                    <a:pt x="1040606" y="130968"/>
                  </a:lnTo>
                  <a:lnTo>
                    <a:pt x="1219200" y="92868"/>
                  </a:lnTo>
                  <a:lnTo>
                    <a:pt x="1609725" y="64293"/>
                  </a:lnTo>
                  <a:lnTo>
                    <a:pt x="1852613" y="47625"/>
                  </a:lnTo>
                  <a:lnTo>
                    <a:pt x="1916906" y="33337"/>
                  </a:lnTo>
                  <a:lnTo>
                    <a:pt x="2005013" y="9525"/>
                  </a:lnTo>
                  <a:lnTo>
                    <a:pt x="2035969" y="2381"/>
                  </a:lnTo>
                  <a:lnTo>
                    <a:pt x="2059781" y="0"/>
                  </a:lnTo>
                  <a:lnTo>
                    <a:pt x="2095500" y="4762"/>
                  </a:lnTo>
                  <a:lnTo>
                    <a:pt x="2147888" y="26193"/>
                  </a:lnTo>
                  <a:lnTo>
                    <a:pt x="2207419" y="54768"/>
                  </a:lnTo>
                  <a:lnTo>
                    <a:pt x="2286000" y="92868"/>
                  </a:lnTo>
                  <a:cubicBezTo>
                    <a:pt x="2286794" y="139699"/>
                    <a:pt x="2287587" y="186531"/>
                    <a:pt x="2288381" y="233362"/>
                  </a:cubicBezTo>
                  <a:lnTo>
                    <a:pt x="2088356" y="223837"/>
                  </a:lnTo>
                  <a:lnTo>
                    <a:pt x="1883569" y="223837"/>
                  </a:lnTo>
                  <a:lnTo>
                    <a:pt x="1664494" y="2309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4A859D5-1E07-4AFB-81FD-9121A414038D}"/>
                </a:ext>
              </a:extLst>
            </p:cNvPr>
            <p:cNvSpPr/>
            <p:nvPr/>
          </p:nvSpPr>
          <p:spPr>
            <a:xfrm>
              <a:off x="3649663" y="4324351"/>
              <a:ext cx="4716462" cy="620713"/>
            </a:xfrm>
            <a:custGeom>
              <a:avLst/>
              <a:gdLst>
                <a:gd name="connsiteX0" fmla="*/ 2499360 w 4716780"/>
                <a:gd name="connsiteY0" fmla="*/ 270510 h 621030"/>
                <a:gd name="connsiteX1" fmla="*/ 2042160 w 4716780"/>
                <a:gd name="connsiteY1" fmla="*/ 308610 h 621030"/>
                <a:gd name="connsiteX2" fmla="*/ 1623060 w 4716780"/>
                <a:gd name="connsiteY2" fmla="*/ 354330 h 621030"/>
                <a:gd name="connsiteX3" fmla="*/ 1249680 w 4716780"/>
                <a:gd name="connsiteY3" fmla="*/ 403860 h 621030"/>
                <a:gd name="connsiteX4" fmla="*/ 1051560 w 4716780"/>
                <a:gd name="connsiteY4" fmla="*/ 438150 h 621030"/>
                <a:gd name="connsiteX5" fmla="*/ 773430 w 4716780"/>
                <a:gd name="connsiteY5" fmla="*/ 495300 h 621030"/>
                <a:gd name="connsiteX6" fmla="*/ 678180 w 4716780"/>
                <a:gd name="connsiteY6" fmla="*/ 521970 h 621030"/>
                <a:gd name="connsiteX7" fmla="*/ 571500 w 4716780"/>
                <a:gd name="connsiteY7" fmla="*/ 548640 h 621030"/>
                <a:gd name="connsiteX8" fmla="*/ 495300 w 4716780"/>
                <a:gd name="connsiteY8" fmla="*/ 582930 h 621030"/>
                <a:gd name="connsiteX9" fmla="*/ 430530 w 4716780"/>
                <a:gd name="connsiteY9" fmla="*/ 621030 h 621030"/>
                <a:gd name="connsiteX10" fmla="*/ 384810 w 4716780"/>
                <a:gd name="connsiteY10" fmla="*/ 609600 h 621030"/>
                <a:gd name="connsiteX11" fmla="*/ 327660 w 4716780"/>
                <a:gd name="connsiteY11" fmla="*/ 586740 h 621030"/>
                <a:gd name="connsiteX12" fmla="*/ 293370 w 4716780"/>
                <a:gd name="connsiteY12" fmla="*/ 567690 h 621030"/>
                <a:gd name="connsiteX13" fmla="*/ 240030 w 4716780"/>
                <a:gd name="connsiteY13" fmla="*/ 533400 h 621030"/>
                <a:gd name="connsiteX14" fmla="*/ 175260 w 4716780"/>
                <a:gd name="connsiteY14" fmla="*/ 480060 h 621030"/>
                <a:gd name="connsiteX15" fmla="*/ 125730 w 4716780"/>
                <a:gd name="connsiteY15" fmla="*/ 426720 h 621030"/>
                <a:gd name="connsiteX16" fmla="*/ 68580 w 4716780"/>
                <a:gd name="connsiteY16" fmla="*/ 358140 h 621030"/>
                <a:gd name="connsiteX17" fmla="*/ 30480 w 4716780"/>
                <a:gd name="connsiteY17" fmla="*/ 300990 h 621030"/>
                <a:gd name="connsiteX18" fmla="*/ 7620 w 4716780"/>
                <a:gd name="connsiteY18" fmla="*/ 259080 h 621030"/>
                <a:gd name="connsiteX19" fmla="*/ 0 w 4716780"/>
                <a:gd name="connsiteY19" fmla="*/ 209550 h 621030"/>
                <a:gd name="connsiteX20" fmla="*/ 3810 w 4716780"/>
                <a:gd name="connsiteY20" fmla="*/ 190500 h 621030"/>
                <a:gd name="connsiteX21" fmla="*/ 19050 w 4716780"/>
                <a:gd name="connsiteY21" fmla="*/ 186690 h 621030"/>
                <a:gd name="connsiteX22" fmla="*/ 34290 w 4716780"/>
                <a:gd name="connsiteY22" fmla="*/ 186690 h 621030"/>
                <a:gd name="connsiteX23" fmla="*/ 64770 w 4716780"/>
                <a:gd name="connsiteY23" fmla="*/ 213360 h 621030"/>
                <a:gd name="connsiteX24" fmla="*/ 114300 w 4716780"/>
                <a:gd name="connsiteY24" fmla="*/ 251460 h 621030"/>
                <a:gd name="connsiteX25" fmla="*/ 156210 w 4716780"/>
                <a:gd name="connsiteY25" fmla="*/ 278130 h 621030"/>
                <a:gd name="connsiteX26" fmla="*/ 209550 w 4716780"/>
                <a:gd name="connsiteY26" fmla="*/ 300990 h 621030"/>
                <a:gd name="connsiteX27" fmla="*/ 266700 w 4716780"/>
                <a:gd name="connsiteY27" fmla="*/ 320040 h 621030"/>
                <a:gd name="connsiteX28" fmla="*/ 316230 w 4716780"/>
                <a:gd name="connsiteY28" fmla="*/ 331470 h 621030"/>
                <a:gd name="connsiteX29" fmla="*/ 373380 w 4716780"/>
                <a:gd name="connsiteY29" fmla="*/ 335280 h 621030"/>
                <a:gd name="connsiteX30" fmla="*/ 518160 w 4716780"/>
                <a:gd name="connsiteY30" fmla="*/ 323850 h 621030"/>
                <a:gd name="connsiteX31" fmla="*/ 739140 w 4716780"/>
                <a:gd name="connsiteY31" fmla="*/ 304800 h 621030"/>
                <a:gd name="connsiteX32" fmla="*/ 1078230 w 4716780"/>
                <a:gd name="connsiteY32" fmla="*/ 262890 h 621030"/>
                <a:gd name="connsiteX33" fmla="*/ 1249680 w 4716780"/>
                <a:gd name="connsiteY33" fmla="*/ 243840 h 621030"/>
                <a:gd name="connsiteX34" fmla="*/ 1485900 w 4716780"/>
                <a:gd name="connsiteY34" fmla="*/ 217170 h 621030"/>
                <a:gd name="connsiteX35" fmla="*/ 1710690 w 4716780"/>
                <a:gd name="connsiteY35" fmla="*/ 190500 h 621030"/>
                <a:gd name="connsiteX36" fmla="*/ 1889760 w 4716780"/>
                <a:gd name="connsiteY36" fmla="*/ 167640 h 621030"/>
                <a:gd name="connsiteX37" fmla="*/ 2274570 w 4716780"/>
                <a:gd name="connsiteY37" fmla="*/ 129540 h 621030"/>
                <a:gd name="connsiteX38" fmla="*/ 2442210 w 4716780"/>
                <a:gd name="connsiteY38" fmla="*/ 110490 h 621030"/>
                <a:gd name="connsiteX39" fmla="*/ 2785110 w 4716780"/>
                <a:gd name="connsiteY39" fmla="*/ 95250 h 621030"/>
                <a:gd name="connsiteX40" fmla="*/ 3440430 w 4716780"/>
                <a:gd name="connsiteY40" fmla="*/ 64770 h 621030"/>
                <a:gd name="connsiteX41" fmla="*/ 3657600 w 4716780"/>
                <a:gd name="connsiteY41" fmla="*/ 64770 h 621030"/>
                <a:gd name="connsiteX42" fmla="*/ 3829050 w 4716780"/>
                <a:gd name="connsiteY42" fmla="*/ 60960 h 621030"/>
                <a:gd name="connsiteX43" fmla="*/ 4004310 w 4716780"/>
                <a:gd name="connsiteY43" fmla="*/ 49530 h 621030"/>
                <a:gd name="connsiteX44" fmla="*/ 4099560 w 4716780"/>
                <a:gd name="connsiteY44" fmla="*/ 45720 h 621030"/>
                <a:gd name="connsiteX45" fmla="*/ 4152900 w 4716780"/>
                <a:gd name="connsiteY45" fmla="*/ 34290 h 621030"/>
                <a:gd name="connsiteX46" fmla="*/ 4263390 w 4716780"/>
                <a:gd name="connsiteY46" fmla="*/ 0 h 621030"/>
                <a:gd name="connsiteX47" fmla="*/ 4290060 w 4716780"/>
                <a:gd name="connsiteY47" fmla="*/ 0 h 621030"/>
                <a:gd name="connsiteX48" fmla="*/ 4389120 w 4716780"/>
                <a:gd name="connsiteY48" fmla="*/ 22860 h 621030"/>
                <a:gd name="connsiteX49" fmla="*/ 4533900 w 4716780"/>
                <a:gd name="connsiteY49" fmla="*/ 72390 h 621030"/>
                <a:gd name="connsiteX50" fmla="*/ 4625340 w 4716780"/>
                <a:gd name="connsiteY50" fmla="*/ 114300 h 621030"/>
                <a:gd name="connsiteX51" fmla="*/ 4674870 w 4716780"/>
                <a:gd name="connsiteY51" fmla="*/ 144780 h 621030"/>
                <a:gd name="connsiteX52" fmla="*/ 4701540 w 4716780"/>
                <a:gd name="connsiteY52" fmla="*/ 171450 h 621030"/>
                <a:gd name="connsiteX53" fmla="*/ 4712970 w 4716780"/>
                <a:gd name="connsiteY53" fmla="*/ 194310 h 621030"/>
                <a:gd name="connsiteX54" fmla="*/ 4716780 w 4716780"/>
                <a:gd name="connsiteY54" fmla="*/ 217170 h 621030"/>
                <a:gd name="connsiteX55" fmla="*/ 4716780 w 4716780"/>
                <a:gd name="connsiteY55" fmla="*/ 251460 h 621030"/>
                <a:gd name="connsiteX56" fmla="*/ 4709160 w 4716780"/>
                <a:gd name="connsiteY56" fmla="*/ 278130 h 621030"/>
                <a:gd name="connsiteX57" fmla="*/ 4686300 w 4716780"/>
                <a:gd name="connsiteY57" fmla="*/ 297180 h 621030"/>
                <a:gd name="connsiteX58" fmla="*/ 4629150 w 4716780"/>
                <a:gd name="connsiteY58" fmla="*/ 308610 h 621030"/>
                <a:gd name="connsiteX59" fmla="*/ 4522470 w 4716780"/>
                <a:gd name="connsiteY59" fmla="*/ 308610 h 621030"/>
                <a:gd name="connsiteX60" fmla="*/ 4381500 w 4716780"/>
                <a:gd name="connsiteY60" fmla="*/ 289560 h 621030"/>
                <a:gd name="connsiteX61" fmla="*/ 4110990 w 4716780"/>
                <a:gd name="connsiteY61" fmla="*/ 259080 h 621030"/>
                <a:gd name="connsiteX62" fmla="*/ 3768090 w 4716780"/>
                <a:gd name="connsiteY62" fmla="*/ 240030 h 621030"/>
                <a:gd name="connsiteX63" fmla="*/ 3646170 w 4716780"/>
                <a:gd name="connsiteY63" fmla="*/ 243840 h 621030"/>
                <a:gd name="connsiteX64" fmla="*/ 3448050 w 4716780"/>
                <a:gd name="connsiteY64" fmla="*/ 243840 h 621030"/>
                <a:gd name="connsiteX65" fmla="*/ 3139440 w 4716780"/>
                <a:gd name="connsiteY65" fmla="*/ 247650 h 621030"/>
                <a:gd name="connsiteX66" fmla="*/ 2849880 w 4716780"/>
                <a:gd name="connsiteY66" fmla="*/ 255270 h 621030"/>
                <a:gd name="connsiteX67" fmla="*/ 2499360 w 4716780"/>
                <a:gd name="connsiteY67" fmla="*/ 270510 h 62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16780" h="621030">
                  <a:moveTo>
                    <a:pt x="2499360" y="270510"/>
                  </a:moveTo>
                  <a:lnTo>
                    <a:pt x="2042160" y="308610"/>
                  </a:lnTo>
                  <a:lnTo>
                    <a:pt x="1623060" y="354330"/>
                  </a:lnTo>
                  <a:lnTo>
                    <a:pt x="1249680" y="403860"/>
                  </a:lnTo>
                  <a:lnTo>
                    <a:pt x="1051560" y="438150"/>
                  </a:lnTo>
                  <a:lnTo>
                    <a:pt x="773430" y="495300"/>
                  </a:lnTo>
                  <a:lnTo>
                    <a:pt x="678180" y="521970"/>
                  </a:lnTo>
                  <a:lnTo>
                    <a:pt x="571500" y="548640"/>
                  </a:lnTo>
                  <a:lnTo>
                    <a:pt x="495300" y="582930"/>
                  </a:lnTo>
                  <a:lnTo>
                    <a:pt x="430530" y="621030"/>
                  </a:lnTo>
                  <a:lnTo>
                    <a:pt x="384810" y="609600"/>
                  </a:lnTo>
                  <a:lnTo>
                    <a:pt x="327660" y="586740"/>
                  </a:lnTo>
                  <a:lnTo>
                    <a:pt x="293370" y="567690"/>
                  </a:lnTo>
                  <a:lnTo>
                    <a:pt x="240030" y="533400"/>
                  </a:lnTo>
                  <a:lnTo>
                    <a:pt x="175260" y="480060"/>
                  </a:lnTo>
                  <a:lnTo>
                    <a:pt x="125730" y="426720"/>
                  </a:lnTo>
                  <a:lnTo>
                    <a:pt x="68580" y="358140"/>
                  </a:lnTo>
                  <a:lnTo>
                    <a:pt x="30480" y="300990"/>
                  </a:lnTo>
                  <a:lnTo>
                    <a:pt x="7620" y="259080"/>
                  </a:lnTo>
                  <a:lnTo>
                    <a:pt x="0" y="209550"/>
                  </a:lnTo>
                  <a:lnTo>
                    <a:pt x="3810" y="190500"/>
                  </a:lnTo>
                  <a:lnTo>
                    <a:pt x="19050" y="186690"/>
                  </a:lnTo>
                  <a:lnTo>
                    <a:pt x="34290" y="186690"/>
                  </a:lnTo>
                  <a:lnTo>
                    <a:pt x="64770" y="213360"/>
                  </a:lnTo>
                  <a:lnTo>
                    <a:pt x="114300" y="251460"/>
                  </a:lnTo>
                  <a:lnTo>
                    <a:pt x="156210" y="278130"/>
                  </a:lnTo>
                  <a:lnTo>
                    <a:pt x="209550" y="300990"/>
                  </a:lnTo>
                  <a:lnTo>
                    <a:pt x="266700" y="320040"/>
                  </a:lnTo>
                  <a:lnTo>
                    <a:pt x="316230" y="331470"/>
                  </a:lnTo>
                  <a:lnTo>
                    <a:pt x="373380" y="335280"/>
                  </a:lnTo>
                  <a:lnTo>
                    <a:pt x="518160" y="323850"/>
                  </a:lnTo>
                  <a:lnTo>
                    <a:pt x="739140" y="304800"/>
                  </a:lnTo>
                  <a:lnTo>
                    <a:pt x="1078230" y="262890"/>
                  </a:lnTo>
                  <a:lnTo>
                    <a:pt x="1249680" y="243840"/>
                  </a:lnTo>
                  <a:lnTo>
                    <a:pt x="1485900" y="217170"/>
                  </a:lnTo>
                  <a:lnTo>
                    <a:pt x="1710690" y="190500"/>
                  </a:lnTo>
                  <a:lnTo>
                    <a:pt x="1889760" y="167640"/>
                  </a:lnTo>
                  <a:lnTo>
                    <a:pt x="2274570" y="129540"/>
                  </a:lnTo>
                  <a:lnTo>
                    <a:pt x="2442210" y="110490"/>
                  </a:lnTo>
                  <a:lnTo>
                    <a:pt x="2785110" y="95250"/>
                  </a:lnTo>
                  <a:lnTo>
                    <a:pt x="3440430" y="64770"/>
                  </a:lnTo>
                  <a:lnTo>
                    <a:pt x="3657600" y="64770"/>
                  </a:lnTo>
                  <a:lnTo>
                    <a:pt x="3829050" y="60960"/>
                  </a:lnTo>
                  <a:lnTo>
                    <a:pt x="4004310" y="49530"/>
                  </a:lnTo>
                  <a:lnTo>
                    <a:pt x="4099560" y="45720"/>
                  </a:lnTo>
                  <a:lnTo>
                    <a:pt x="4152900" y="34290"/>
                  </a:lnTo>
                  <a:lnTo>
                    <a:pt x="4263390" y="0"/>
                  </a:lnTo>
                  <a:lnTo>
                    <a:pt x="4290060" y="0"/>
                  </a:lnTo>
                  <a:lnTo>
                    <a:pt x="4389120" y="22860"/>
                  </a:lnTo>
                  <a:lnTo>
                    <a:pt x="4533900" y="72390"/>
                  </a:lnTo>
                  <a:lnTo>
                    <a:pt x="4625340" y="114300"/>
                  </a:lnTo>
                  <a:lnTo>
                    <a:pt x="4674870" y="144780"/>
                  </a:lnTo>
                  <a:lnTo>
                    <a:pt x="4701540" y="171450"/>
                  </a:lnTo>
                  <a:lnTo>
                    <a:pt x="4712970" y="194310"/>
                  </a:lnTo>
                  <a:lnTo>
                    <a:pt x="4716780" y="217170"/>
                  </a:lnTo>
                  <a:lnTo>
                    <a:pt x="4716780" y="251460"/>
                  </a:lnTo>
                  <a:lnTo>
                    <a:pt x="4709160" y="278130"/>
                  </a:lnTo>
                  <a:lnTo>
                    <a:pt x="4686300" y="297180"/>
                  </a:lnTo>
                  <a:lnTo>
                    <a:pt x="4629150" y="308610"/>
                  </a:lnTo>
                  <a:lnTo>
                    <a:pt x="4522470" y="308610"/>
                  </a:lnTo>
                  <a:lnTo>
                    <a:pt x="4381500" y="289560"/>
                  </a:lnTo>
                  <a:lnTo>
                    <a:pt x="4110990" y="259080"/>
                  </a:lnTo>
                  <a:lnTo>
                    <a:pt x="3768090" y="240030"/>
                  </a:lnTo>
                  <a:lnTo>
                    <a:pt x="3646170" y="243840"/>
                  </a:lnTo>
                  <a:lnTo>
                    <a:pt x="3448050" y="243840"/>
                  </a:lnTo>
                  <a:lnTo>
                    <a:pt x="3139440" y="247650"/>
                  </a:lnTo>
                  <a:lnTo>
                    <a:pt x="2849880" y="255270"/>
                  </a:lnTo>
                  <a:lnTo>
                    <a:pt x="2499360" y="27051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4E4C360-8C86-476A-A641-57383C71C464}"/>
              </a:ext>
            </a:extLst>
          </p:cNvPr>
          <p:cNvGrpSpPr/>
          <p:nvPr/>
        </p:nvGrpSpPr>
        <p:grpSpPr>
          <a:xfrm>
            <a:off x="3649663" y="1641475"/>
            <a:ext cx="4716462" cy="4567239"/>
            <a:chOff x="3649663" y="1641475"/>
            <a:chExt cx="4716462" cy="4567239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6309296-C1ED-422F-B429-C7BED42FAB79}"/>
                </a:ext>
              </a:extLst>
            </p:cNvPr>
            <p:cNvSpPr/>
            <p:nvPr/>
          </p:nvSpPr>
          <p:spPr>
            <a:xfrm>
              <a:off x="4271965" y="1641475"/>
              <a:ext cx="3465512" cy="585788"/>
            </a:xfrm>
            <a:custGeom>
              <a:avLst/>
              <a:gdLst>
                <a:gd name="connsiteX0" fmla="*/ 2195137 w 3464335"/>
                <a:gd name="connsiteY0" fmla="*/ 302877 h 585562"/>
                <a:gd name="connsiteX1" fmla="*/ 1831684 w 3464335"/>
                <a:gd name="connsiteY1" fmla="*/ 331722 h 585562"/>
                <a:gd name="connsiteX2" fmla="*/ 1589383 w 3464335"/>
                <a:gd name="connsiteY2" fmla="*/ 360568 h 585562"/>
                <a:gd name="connsiteX3" fmla="*/ 1514385 w 3464335"/>
                <a:gd name="connsiteY3" fmla="*/ 374990 h 585562"/>
                <a:gd name="connsiteX4" fmla="*/ 1269198 w 3464335"/>
                <a:gd name="connsiteY4" fmla="*/ 400951 h 585562"/>
                <a:gd name="connsiteX5" fmla="*/ 1035550 w 3464335"/>
                <a:gd name="connsiteY5" fmla="*/ 432681 h 585562"/>
                <a:gd name="connsiteX6" fmla="*/ 833633 w 3464335"/>
                <a:gd name="connsiteY6" fmla="*/ 467296 h 585562"/>
                <a:gd name="connsiteX7" fmla="*/ 767288 w 3464335"/>
                <a:gd name="connsiteY7" fmla="*/ 478834 h 585562"/>
                <a:gd name="connsiteX8" fmla="*/ 611523 w 3464335"/>
                <a:gd name="connsiteY8" fmla="*/ 522102 h 585562"/>
                <a:gd name="connsiteX9" fmla="*/ 429797 w 3464335"/>
                <a:gd name="connsiteY9" fmla="*/ 585562 h 585562"/>
                <a:gd name="connsiteX10" fmla="*/ 398067 w 3464335"/>
                <a:gd name="connsiteY10" fmla="*/ 579793 h 585562"/>
                <a:gd name="connsiteX11" fmla="*/ 351914 w 3464335"/>
                <a:gd name="connsiteY11" fmla="*/ 565370 h 585562"/>
                <a:gd name="connsiteX12" fmla="*/ 302877 w 3464335"/>
                <a:gd name="connsiteY12" fmla="*/ 539409 h 585562"/>
                <a:gd name="connsiteX13" fmla="*/ 250955 w 3464335"/>
                <a:gd name="connsiteY13" fmla="*/ 501910 h 585562"/>
                <a:gd name="connsiteX14" fmla="*/ 201918 w 3464335"/>
                <a:gd name="connsiteY14" fmla="*/ 461527 h 585562"/>
                <a:gd name="connsiteX15" fmla="*/ 147111 w 3464335"/>
                <a:gd name="connsiteY15" fmla="*/ 403836 h 585562"/>
                <a:gd name="connsiteX16" fmla="*/ 92305 w 3464335"/>
                <a:gd name="connsiteY16" fmla="*/ 334607 h 585562"/>
                <a:gd name="connsiteX17" fmla="*/ 40383 w 3464335"/>
                <a:gd name="connsiteY17" fmla="*/ 259609 h 585562"/>
                <a:gd name="connsiteX18" fmla="*/ 5769 w 3464335"/>
                <a:gd name="connsiteY18" fmla="*/ 207687 h 585562"/>
                <a:gd name="connsiteX19" fmla="*/ 0 w 3464335"/>
                <a:gd name="connsiteY19" fmla="*/ 181726 h 585562"/>
                <a:gd name="connsiteX20" fmla="*/ 0 w 3464335"/>
                <a:gd name="connsiteY20" fmla="*/ 167303 h 585562"/>
                <a:gd name="connsiteX21" fmla="*/ 2884 w 3464335"/>
                <a:gd name="connsiteY21" fmla="*/ 152880 h 585562"/>
                <a:gd name="connsiteX22" fmla="*/ 11538 w 3464335"/>
                <a:gd name="connsiteY22" fmla="*/ 141342 h 585562"/>
                <a:gd name="connsiteX23" fmla="*/ 28845 w 3464335"/>
                <a:gd name="connsiteY23" fmla="*/ 141342 h 585562"/>
                <a:gd name="connsiteX24" fmla="*/ 57691 w 3464335"/>
                <a:gd name="connsiteY24" fmla="*/ 147111 h 585562"/>
                <a:gd name="connsiteX25" fmla="*/ 83651 w 3464335"/>
                <a:gd name="connsiteY25" fmla="*/ 164419 h 585562"/>
                <a:gd name="connsiteX26" fmla="*/ 121150 w 3464335"/>
                <a:gd name="connsiteY26" fmla="*/ 204802 h 585562"/>
                <a:gd name="connsiteX27" fmla="*/ 152880 w 3464335"/>
                <a:gd name="connsiteY27" fmla="*/ 227879 h 585562"/>
                <a:gd name="connsiteX28" fmla="*/ 204802 w 3464335"/>
                <a:gd name="connsiteY28" fmla="*/ 253839 h 585562"/>
                <a:gd name="connsiteX29" fmla="*/ 236532 w 3464335"/>
                <a:gd name="connsiteY29" fmla="*/ 262493 h 585562"/>
                <a:gd name="connsiteX30" fmla="*/ 334607 w 3464335"/>
                <a:gd name="connsiteY30" fmla="*/ 274031 h 585562"/>
                <a:gd name="connsiteX31" fmla="*/ 389413 w 3464335"/>
                <a:gd name="connsiteY31" fmla="*/ 271147 h 585562"/>
                <a:gd name="connsiteX32" fmla="*/ 741327 w 3464335"/>
                <a:gd name="connsiteY32" fmla="*/ 239417 h 585562"/>
                <a:gd name="connsiteX33" fmla="*/ 1352850 w 3464335"/>
                <a:gd name="connsiteY33" fmla="*/ 187495 h 585562"/>
                <a:gd name="connsiteX34" fmla="*/ 1736494 w 3464335"/>
                <a:gd name="connsiteY34" fmla="*/ 155765 h 585562"/>
                <a:gd name="connsiteX35" fmla="*/ 2128792 w 3464335"/>
                <a:gd name="connsiteY35" fmla="*/ 126920 h 585562"/>
                <a:gd name="connsiteX36" fmla="*/ 2604742 w 3464335"/>
                <a:gd name="connsiteY36" fmla="*/ 95190 h 585562"/>
                <a:gd name="connsiteX37" fmla="*/ 2676855 w 3464335"/>
                <a:gd name="connsiteY37" fmla="*/ 92305 h 585562"/>
                <a:gd name="connsiteX38" fmla="*/ 2725892 w 3464335"/>
                <a:gd name="connsiteY38" fmla="*/ 80767 h 585562"/>
                <a:gd name="connsiteX39" fmla="*/ 2772045 w 3464335"/>
                <a:gd name="connsiteY39" fmla="*/ 63460 h 585562"/>
                <a:gd name="connsiteX40" fmla="*/ 2821082 w 3464335"/>
                <a:gd name="connsiteY40" fmla="*/ 43268 h 585562"/>
                <a:gd name="connsiteX41" fmla="*/ 2890311 w 3464335"/>
                <a:gd name="connsiteY41" fmla="*/ 0 h 585562"/>
                <a:gd name="connsiteX42" fmla="*/ 2953771 w 3464335"/>
                <a:gd name="connsiteY42" fmla="*/ 8653 h 585562"/>
                <a:gd name="connsiteX43" fmla="*/ 3069153 w 3464335"/>
                <a:gd name="connsiteY43" fmla="*/ 34614 h 585562"/>
                <a:gd name="connsiteX44" fmla="*/ 3167227 w 3464335"/>
                <a:gd name="connsiteY44" fmla="*/ 63460 h 585562"/>
                <a:gd name="connsiteX45" fmla="*/ 3285494 w 3464335"/>
                <a:gd name="connsiteY45" fmla="*/ 106728 h 585562"/>
                <a:gd name="connsiteX46" fmla="*/ 3360492 w 3464335"/>
                <a:gd name="connsiteY46" fmla="*/ 135573 h 585562"/>
                <a:gd name="connsiteX47" fmla="*/ 3392222 w 3464335"/>
                <a:gd name="connsiteY47" fmla="*/ 149996 h 585562"/>
                <a:gd name="connsiteX48" fmla="*/ 3421067 w 3464335"/>
                <a:gd name="connsiteY48" fmla="*/ 173072 h 585562"/>
                <a:gd name="connsiteX49" fmla="*/ 3449913 w 3464335"/>
                <a:gd name="connsiteY49" fmla="*/ 210571 h 585562"/>
                <a:gd name="connsiteX50" fmla="*/ 3461451 w 3464335"/>
                <a:gd name="connsiteY50" fmla="*/ 239417 h 585562"/>
                <a:gd name="connsiteX51" fmla="*/ 3464335 w 3464335"/>
                <a:gd name="connsiteY51" fmla="*/ 262493 h 585562"/>
                <a:gd name="connsiteX52" fmla="*/ 3458566 w 3464335"/>
                <a:gd name="connsiteY52" fmla="*/ 285569 h 585562"/>
                <a:gd name="connsiteX53" fmla="*/ 3444144 w 3464335"/>
                <a:gd name="connsiteY53" fmla="*/ 305761 h 585562"/>
                <a:gd name="connsiteX54" fmla="*/ 3409529 w 3464335"/>
                <a:gd name="connsiteY54" fmla="*/ 323069 h 585562"/>
                <a:gd name="connsiteX55" fmla="*/ 3351838 w 3464335"/>
                <a:gd name="connsiteY55" fmla="*/ 334607 h 585562"/>
                <a:gd name="connsiteX56" fmla="*/ 3317224 w 3464335"/>
                <a:gd name="connsiteY56" fmla="*/ 334607 h 585562"/>
                <a:gd name="connsiteX57" fmla="*/ 3233572 w 3464335"/>
                <a:gd name="connsiteY57" fmla="*/ 317299 h 585562"/>
                <a:gd name="connsiteX58" fmla="*/ 3106652 w 3464335"/>
                <a:gd name="connsiteY58" fmla="*/ 299992 h 585562"/>
                <a:gd name="connsiteX59" fmla="*/ 2919157 w 3464335"/>
                <a:gd name="connsiteY59" fmla="*/ 291339 h 585562"/>
                <a:gd name="connsiteX60" fmla="*/ 2711470 w 3464335"/>
                <a:gd name="connsiteY60" fmla="*/ 288454 h 585562"/>
                <a:gd name="connsiteX61" fmla="*/ 2489360 w 3464335"/>
                <a:gd name="connsiteY61" fmla="*/ 294223 h 585562"/>
                <a:gd name="connsiteX62" fmla="*/ 2195137 w 3464335"/>
                <a:gd name="connsiteY62" fmla="*/ 302877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4335" h="585562">
                  <a:moveTo>
                    <a:pt x="2195137" y="302877"/>
                  </a:moveTo>
                  <a:lnTo>
                    <a:pt x="1831684" y="331722"/>
                  </a:lnTo>
                  <a:lnTo>
                    <a:pt x="1589383" y="360568"/>
                  </a:lnTo>
                  <a:lnTo>
                    <a:pt x="1514385" y="374990"/>
                  </a:lnTo>
                  <a:lnTo>
                    <a:pt x="1269198" y="400951"/>
                  </a:lnTo>
                  <a:lnTo>
                    <a:pt x="1035550" y="432681"/>
                  </a:lnTo>
                  <a:lnTo>
                    <a:pt x="833633" y="467296"/>
                  </a:lnTo>
                  <a:lnTo>
                    <a:pt x="767288" y="478834"/>
                  </a:lnTo>
                  <a:lnTo>
                    <a:pt x="611523" y="522102"/>
                  </a:lnTo>
                  <a:lnTo>
                    <a:pt x="429797" y="585562"/>
                  </a:lnTo>
                  <a:lnTo>
                    <a:pt x="398067" y="579793"/>
                  </a:lnTo>
                  <a:lnTo>
                    <a:pt x="351914" y="565370"/>
                  </a:lnTo>
                  <a:lnTo>
                    <a:pt x="302877" y="539409"/>
                  </a:lnTo>
                  <a:lnTo>
                    <a:pt x="250955" y="501910"/>
                  </a:lnTo>
                  <a:lnTo>
                    <a:pt x="201918" y="461527"/>
                  </a:lnTo>
                  <a:lnTo>
                    <a:pt x="147111" y="403836"/>
                  </a:lnTo>
                  <a:lnTo>
                    <a:pt x="92305" y="334607"/>
                  </a:lnTo>
                  <a:lnTo>
                    <a:pt x="40383" y="259609"/>
                  </a:lnTo>
                  <a:lnTo>
                    <a:pt x="5769" y="207687"/>
                  </a:lnTo>
                  <a:lnTo>
                    <a:pt x="0" y="181726"/>
                  </a:lnTo>
                  <a:lnTo>
                    <a:pt x="0" y="167303"/>
                  </a:lnTo>
                  <a:lnTo>
                    <a:pt x="2884" y="152880"/>
                  </a:lnTo>
                  <a:lnTo>
                    <a:pt x="11538" y="141342"/>
                  </a:lnTo>
                  <a:lnTo>
                    <a:pt x="28845" y="141342"/>
                  </a:lnTo>
                  <a:lnTo>
                    <a:pt x="57691" y="147111"/>
                  </a:lnTo>
                  <a:lnTo>
                    <a:pt x="83651" y="164419"/>
                  </a:lnTo>
                  <a:lnTo>
                    <a:pt x="121150" y="204802"/>
                  </a:lnTo>
                  <a:lnTo>
                    <a:pt x="152880" y="227879"/>
                  </a:lnTo>
                  <a:lnTo>
                    <a:pt x="204802" y="253839"/>
                  </a:lnTo>
                  <a:lnTo>
                    <a:pt x="236532" y="262493"/>
                  </a:lnTo>
                  <a:lnTo>
                    <a:pt x="334607" y="274031"/>
                  </a:lnTo>
                  <a:lnTo>
                    <a:pt x="389413" y="271147"/>
                  </a:lnTo>
                  <a:lnTo>
                    <a:pt x="741327" y="239417"/>
                  </a:lnTo>
                  <a:lnTo>
                    <a:pt x="1352850" y="187495"/>
                  </a:lnTo>
                  <a:lnTo>
                    <a:pt x="1736494" y="155765"/>
                  </a:lnTo>
                  <a:lnTo>
                    <a:pt x="2128792" y="126920"/>
                  </a:lnTo>
                  <a:lnTo>
                    <a:pt x="2604742" y="95190"/>
                  </a:lnTo>
                  <a:lnTo>
                    <a:pt x="2676855" y="92305"/>
                  </a:lnTo>
                  <a:lnTo>
                    <a:pt x="2725892" y="80767"/>
                  </a:lnTo>
                  <a:lnTo>
                    <a:pt x="2772045" y="63460"/>
                  </a:lnTo>
                  <a:lnTo>
                    <a:pt x="2821082" y="43268"/>
                  </a:lnTo>
                  <a:lnTo>
                    <a:pt x="2890311" y="0"/>
                  </a:lnTo>
                  <a:lnTo>
                    <a:pt x="2953771" y="8653"/>
                  </a:lnTo>
                  <a:lnTo>
                    <a:pt x="3069153" y="34614"/>
                  </a:lnTo>
                  <a:lnTo>
                    <a:pt x="3167227" y="63460"/>
                  </a:lnTo>
                  <a:lnTo>
                    <a:pt x="3285494" y="106728"/>
                  </a:lnTo>
                  <a:lnTo>
                    <a:pt x="3360492" y="135573"/>
                  </a:lnTo>
                  <a:lnTo>
                    <a:pt x="3392222" y="149996"/>
                  </a:lnTo>
                  <a:lnTo>
                    <a:pt x="3421067" y="173072"/>
                  </a:lnTo>
                  <a:lnTo>
                    <a:pt x="3449913" y="210571"/>
                  </a:lnTo>
                  <a:lnTo>
                    <a:pt x="3461451" y="239417"/>
                  </a:lnTo>
                  <a:lnTo>
                    <a:pt x="3464335" y="262493"/>
                  </a:lnTo>
                  <a:lnTo>
                    <a:pt x="3458566" y="285569"/>
                  </a:lnTo>
                  <a:lnTo>
                    <a:pt x="3444144" y="305761"/>
                  </a:lnTo>
                  <a:lnTo>
                    <a:pt x="3409529" y="323069"/>
                  </a:lnTo>
                  <a:lnTo>
                    <a:pt x="3351838" y="334607"/>
                  </a:lnTo>
                  <a:lnTo>
                    <a:pt x="3317224" y="334607"/>
                  </a:lnTo>
                  <a:lnTo>
                    <a:pt x="3233572" y="317299"/>
                  </a:lnTo>
                  <a:lnTo>
                    <a:pt x="3106652" y="299992"/>
                  </a:lnTo>
                  <a:lnTo>
                    <a:pt x="2919157" y="291339"/>
                  </a:lnTo>
                  <a:lnTo>
                    <a:pt x="2711470" y="288454"/>
                  </a:lnTo>
                  <a:lnTo>
                    <a:pt x="2489360" y="294223"/>
                  </a:lnTo>
                  <a:lnTo>
                    <a:pt x="2195137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C631EB19-DF9A-451F-BDAC-DBDD682D505D}"/>
                </a:ext>
              </a:extLst>
            </p:cNvPr>
            <p:cNvSpPr/>
            <p:nvPr/>
          </p:nvSpPr>
          <p:spPr>
            <a:xfrm rot="16200000">
              <a:off x="3102771" y="4174332"/>
              <a:ext cx="3268663" cy="476250"/>
            </a:xfrm>
            <a:custGeom>
              <a:avLst/>
              <a:gdLst>
                <a:gd name="connsiteX0" fmla="*/ 1817914 w 3268435"/>
                <a:gd name="connsiteY0" fmla="*/ 438150 h 476250"/>
                <a:gd name="connsiteX1" fmla="*/ 1455964 w 3268435"/>
                <a:gd name="connsiteY1" fmla="*/ 427264 h 476250"/>
                <a:gd name="connsiteX2" fmla="*/ 1328057 w 3268435"/>
                <a:gd name="connsiteY2" fmla="*/ 429986 h 476250"/>
                <a:gd name="connsiteX3" fmla="*/ 895350 w 3268435"/>
                <a:gd name="connsiteY3" fmla="*/ 410936 h 476250"/>
                <a:gd name="connsiteX4" fmla="*/ 544285 w 3268435"/>
                <a:gd name="connsiteY4" fmla="*/ 397328 h 476250"/>
                <a:gd name="connsiteX5" fmla="*/ 244928 w 3268435"/>
                <a:gd name="connsiteY5" fmla="*/ 383721 h 476250"/>
                <a:gd name="connsiteX6" fmla="*/ 201385 w 3268435"/>
                <a:gd name="connsiteY6" fmla="*/ 375557 h 476250"/>
                <a:gd name="connsiteX7" fmla="*/ 144235 w 3268435"/>
                <a:gd name="connsiteY7" fmla="*/ 361950 h 476250"/>
                <a:gd name="connsiteX8" fmla="*/ 103414 w 3268435"/>
                <a:gd name="connsiteY8" fmla="*/ 348343 h 476250"/>
                <a:gd name="connsiteX9" fmla="*/ 62592 w 3268435"/>
                <a:gd name="connsiteY9" fmla="*/ 332014 h 476250"/>
                <a:gd name="connsiteX10" fmla="*/ 35378 w 3268435"/>
                <a:gd name="connsiteY10" fmla="*/ 315686 h 476250"/>
                <a:gd name="connsiteX11" fmla="*/ 13607 w 3268435"/>
                <a:gd name="connsiteY11" fmla="*/ 296636 h 476250"/>
                <a:gd name="connsiteX12" fmla="*/ 5442 w 3268435"/>
                <a:gd name="connsiteY12" fmla="*/ 277586 h 476250"/>
                <a:gd name="connsiteX13" fmla="*/ 0 w 3268435"/>
                <a:gd name="connsiteY13" fmla="*/ 247650 h 476250"/>
                <a:gd name="connsiteX14" fmla="*/ 10885 w 3268435"/>
                <a:gd name="connsiteY14" fmla="*/ 214993 h 476250"/>
                <a:gd name="connsiteX15" fmla="*/ 29935 w 3268435"/>
                <a:gd name="connsiteY15" fmla="*/ 187778 h 476250"/>
                <a:gd name="connsiteX16" fmla="*/ 59871 w 3268435"/>
                <a:gd name="connsiteY16" fmla="*/ 166007 h 476250"/>
                <a:gd name="connsiteX17" fmla="*/ 103414 w 3268435"/>
                <a:gd name="connsiteY17" fmla="*/ 141514 h 476250"/>
                <a:gd name="connsiteX18" fmla="*/ 168728 w 3268435"/>
                <a:gd name="connsiteY18" fmla="*/ 117021 h 476250"/>
                <a:gd name="connsiteX19" fmla="*/ 266700 w 3268435"/>
                <a:gd name="connsiteY19" fmla="*/ 95250 h 476250"/>
                <a:gd name="connsiteX20" fmla="*/ 348342 w 3268435"/>
                <a:gd name="connsiteY20" fmla="*/ 78921 h 476250"/>
                <a:gd name="connsiteX21" fmla="*/ 446314 w 3268435"/>
                <a:gd name="connsiteY21" fmla="*/ 68036 h 476250"/>
                <a:gd name="connsiteX22" fmla="*/ 487135 w 3268435"/>
                <a:gd name="connsiteY22" fmla="*/ 87086 h 476250"/>
                <a:gd name="connsiteX23" fmla="*/ 541564 w 3268435"/>
                <a:gd name="connsiteY23" fmla="*/ 111578 h 476250"/>
                <a:gd name="connsiteX24" fmla="*/ 609600 w 3268435"/>
                <a:gd name="connsiteY24" fmla="*/ 138793 h 476250"/>
                <a:gd name="connsiteX25" fmla="*/ 664028 w 3268435"/>
                <a:gd name="connsiteY25" fmla="*/ 155121 h 476250"/>
                <a:gd name="connsiteX26" fmla="*/ 710292 w 3268435"/>
                <a:gd name="connsiteY26" fmla="*/ 160564 h 476250"/>
                <a:gd name="connsiteX27" fmla="*/ 925285 w 3268435"/>
                <a:gd name="connsiteY27" fmla="*/ 171450 h 476250"/>
                <a:gd name="connsiteX28" fmla="*/ 1284514 w 3268435"/>
                <a:gd name="connsiteY28" fmla="*/ 179614 h 476250"/>
                <a:gd name="connsiteX29" fmla="*/ 1453242 w 3268435"/>
                <a:gd name="connsiteY29" fmla="*/ 209550 h 476250"/>
                <a:gd name="connsiteX30" fmla="*/ 1970314 w 3268435"/>
                <a:gd name="connsiteY30" fmla="*/ 212271 h 476250"/>
                <a:gd name="connsiteX31" fmla="*/ 2465614 w 3268435"/>
                <a:gd name="connsiteY31" fmla="*/ 220436 h 476250"/>
                <a:gd name="connsiteX32" fmla="*/ 2930978 w 3268435"/>
                <a:gd name="connsiteY32" fmla="*/ 225878 h 476250"/>
                <a:gd name="connsiteX33" fmla="*/ 2971800 w 3268435"/>
                <a:gd name="connsiteY33" fmla="*/ 220436 h 476250"/>
                <a:gd name="connsiteX34" fmla="*/ 2999014 w 3268435"/>
                <a:gd name="connsiteY34" fmla="*/ 214993 h 476250"/>
                <a:gd name="connsiteX35" fmla="*/ 3037114 w 3268435"/>
                <a:gd name="connsiteY35" fmla="*/ 193221 h 476250"/>
                <a:gd name="connsiteX36" fmla="*/ 3086100 w 3268435"/>
                <a:gd name="connsiteY36" fmla="*/ 160564 h 476250"/>
                <a:gd name="connsiteX37" fmla="*/ 3143250 w 3268435"/>
                <a:gd name="connsiteY37" fmla="*/ 103414 h 476250"/>
                <a:gd name="connsiteX38" fmla="*/ 3211285 w 3268435"/>
                <a:gd name="connsiteY38" fmla="*/ 13607 h 476250"/>
                <a:gd name="connsiteX39" fmla="*/ 3219450 w 3268435"/>
                <a:gd name="connsiteY39" fmla="*/ 2721 h 476250"/>
                <a:gd name="connsiteX40" fmla="*/ 3241221 w 3268435"/>
                <a:gd name="connsiteY40" fmla="*/ 0 h 476250"/>
                <a:gd name="connsiteX41" fmla="*/ 3257550 w 3268435"/>
                <a:gd name="connsiteY41" fmla="*/ 8164 h 476250"/>
                <a:gd name="connsiteX42" fmla="*/ 3265714 w 3268435"/>
                <a:gd name="connsiteY42" fmla="*/ 19050 h 476250"/>
                <a:gd name="connsiteX43" fmla="*/ 3268435 w 3268435"/>
                <a:gd name="connsiteY43" fmla="*/ 46264 h 476250"/>
                <a:gd name="connsiteX44" fmla="*/ 3249385 w 3268435"/>
                <a:gd name="connsiteY44" fmla="*/ 122464 h 476250"/>
                <a:gd name="connsiteX45" fmla="*/ 3178628 w 3268435"/>
                <a:gd name="connsiteY45" fmla="*/ 359228 h 476250"/>
                <a:gd name="connsiteX46" fmla="*/ 3072492 w 3268435"/>
                <a:gd name="connsiteY46" fmla="*/ 473528 h 476250"/>
                <a:gd name="connsiteX47" fmla="*/ 2383971 w 3268435"/>
                <a:gd name="connsiteY47" fmla="*/ 476250 h 476250"/>
                <a:gd name="connsiteX48" fmla="*/ 2264228 w 3268435"/>
                <a:gd name="connsiteY48" fmla="*/ 449036 h 476250"/>
                <a:gd name="connsiteX49" fmla="*/ 1817914 w 3268435"/>
                <a:gd name="connsiteY49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8435" h="476250">
                  <a:moveTo>
                    <a:pt x="1817914" y="438150"/>
                  </a:moveTo>
                  <a:lnTo>
                    <a:pt x="1455964" y="427264"/>
                  </a:lnTo>
                  <a:lnTo>
                    <a:pt x="1328057" y="429986"/>
                  </a:lnTo>
                  <a:lnTo>
                    <a:pt x="895350" y="410936"/>
                  </a:lnTo>
                  <a:lnTo>
                    <a:pt x="544285" y="397328"/>
                  </a:lnTo>
                  <a:lnTo>
                    <a:pt x="244928" y="383721"/>
                  </a:lnTo>
                  <a:lnTo>
                    <a:pt x="201385" y="375557"/>
                  </a:lnTo>
                  <a:lnTo>
                    <a:pt x="144235" y="361950"/>
                  </a:lnTo>
                  <a:lnTo>
                    <a:pt x="103414" y="348343"/>
                  </a:lnTo>
                  <a:lnTo>
                    <a:pt x="62592" y="332014"/>
                  </a:lnTo>
                  <a:lnTo>
                    <a:pt x="35378" y="315686"/>
                  </a:lnTo>
                  <a:lnTo>
                    <a:pt x="13607" y="296636"/>
                  </a:lnTo>
                  <a:lnTo>
                    <a:pt x="5442" y="277586"/>
                  </a:lnTo>
                  <a:lnTo>
                    <a:pt x="0" y="247650"/>
                  </a:lnTo>
                  <a:lnTo>
                    <a:pt x="10885" y="214993"/>
                  </a:lnTo>
                  <a:lnTo>
                    <a:pt x="29935" y="187778"/>
                  </a:lnTo>
                  <a:lnTo>
                    <a:pt x="59871" y="166007"/>
                  </a:lnTo>
                  <a:lnTo>
                    <a:pt x="103414" y="141514"/>
                  </a:lnTo>
                  <a:lnTo>
                    <a:pt x="168728" y="117021"/>
                  </a:lnTo>
                  <a:lnTo>
                    <a:pt x="266700" y="95250"/>
                  </a:lnTo>
                  <a:lnTo>
                    <a:pt x="348342" y="78921"/>
                  </a:lnTo>
                  <a:lnTo>
                    <a:pt x="446314" y="68036"/>
                  </a:lnTo>
                  <a:lnTo>
                    <a:pt x="487135" y="87086"/>
                  </a:lnTo>
                  <a:lnTo>
                    <a:pt x="541564" y="111578"/>
                  </a:lnTo>
                  <a:lnTo>
                    <a:pt x="609600" y="138793"/>
                  </a:lnTo>
                  <a:lnTo>
                    <a:pt x="664028" y="155121"/>
                  </a:lnTo>
                  <a:lnTo>
                    <a:pt x="710292" y="160564"/>
                  </a:lnTo>
                  <a:lnTo>
                    <a:pt x="925285" y="171450"/>
                  </a:lnTo>
                  <a:lnTo>
                    <a:pt x="1284514" y="179614"/>
                  </a:lnTo>
                  <a:lnTo>
                    <a:pt x="1453242" y="209550"/>
                  </a:lnTo>
                  <a:lnTo>
                    <a:pt x="1970314" y="212271"/>
                  </a:lnTo>
                  <a:lnTo>
                    <a:pt x="2465614" y="220436"/>
                  </a:lnTo>
                  <a:lnTo>
                    <a:pt x="2930978" y="225878"/>
                  </a:lnTo>
                  <a:lnTo>
                    <a:pt x="2971800" y="220436"/>
                  </a:lnTo>
                  <a:lnTo>
                    <a:pt x="2999014" y="214993"/>
                  </a:lnTo>
                  <a:lnTo>
                    <a:pt x="3037114" y="193221"/>
                  </a:lnTo>
                  <a:lnTo>
                    <a:pt x="3086100" y="160564"/>
                  </a:lnTo>
                  <a:lnTo>
                    <a:pt x="3143250" y="103414"/>
                  </a:lnTo>
                  <a:lnTo>
                    <a:pt x="3211285" y="13607"/>
                  </a:lnTo>
                  <a:lnTo>
                    <a:pt x="3219450" y="2721"/>
                  </a:lnTo>
                  <a:lnTo>
                    <a:pt x="3241221" y="0"/>
                  </a:lnTo>
                  <a:lnTo>
                    <a:pt x="3257550" y="8164"/>
                  </a:lnTo>
                  <a:lnTo>
                    <a:pt x="3265714" y="19050"/>
                  </a:lnTo>
                  <a:lnTo>
                    <a:pt x="3268435" y="46264"/>
                  </a:lnTo>
                  <a:lnTo>
                    <a:pt x="3249385" y="122464"/>
                  </a:lnTo>
                  <a:lnTo>
                    <a:pt x="3178628" y="359228"/>
                  </a:lnTo>
                  <a:lnTo>
                    <a:pt x="3072492" y="473528"/>
                  </a:lnTo>
                  <a:lnTo>
                    <a:pt x="2383971" y="476250"/>
                  </a:lnTo>
                  <a:lnTo>
                    <a:pt x="2264228" y="449036"/>
                  </a:lnTo>
                  <a:lnTo>
                    <a:pt x="1817914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246C462B-7A73-4BED-8B64-C3685CC92D1E}"/>
                </a:ext>
              </a:extLst>
            </p:cNvPr>
            <p:cNvSpPr/>
            <p:nvPr/>
          </p:nvSpPr>
          <p:spPr>
            <a:xfrm rot="16200000">
              <a:off x="4283870" y="3002757"/>
              <a:ext cx="3671888" cy="2740025"/>
            </a:xfrm>
            <a:custGeom>
              <a:avLst/>
              <a:gdLst>
                <a:gd name="connsiteX0" fmla="*/ 3290427 w 3671722"/>
                <a:gd name="connsiteY0" fmla="*/ 684917 h 2739669"/>
                <a:gd name="connsiteX1" fmla="*/ 3191573 w 3671722"/>
                <a:gd name="connsiteY1" fmla="*/ 169464 h 2739669"/>
                <a:gd name="connsiteX2" fmla="*/ 3350446 w 3671722"/>
                <a:gd name="connsiteY2" fmla="*/ 0 h 2739669"/>
                <a:gd name="connsiteX3" fmla="*/ 3378690 w 3671722"/>
                <a:gd name="connsiteY3" fmla="*/ 169464 h 2739669"/>
                <a:gd name="connsiteX4" fmla="*/ 3417526 w 3671722"/>
                <a:gd name="connsiteY4" fmla="*/ 416599 h 2739669"/>
                <a:gd name="connsiteX5" fmla="*/ 3452831 w 3671722"/>
                <a:gd name="connsiteY5" fmla="*/ 628429 h 2739669"/>
                <a:gd name="connsiteX6" fmla="*/ 3488136 w 3671722"/>
                <a:gd name="connsiteY6" fmla="*/ 836729 h 2739669"/>
                <a:gd name="connsiteX7" fmla="*/ 3541093 w 3671722"/>
                <a:gd name="connsiteY7" fmla="*/ 1154474 h 2739669"/>
                <a:gd name="connsiteX8" fmla="*/ 3555215 w 3671722"/>
                <a:gd name="connsiteY8" fmla="*/ 1383956 h 2739669"/>
                <a:gd name="connsiteX9" fmla="*/ 3569337 w 3671722"/>
                <a:gd name="connsiteY9" fmla="*/ 1465158 h 2739669"/>
                <a:gd name="connsiteX10" fmla="*/ 3590520 w 3671722"/>
                <a:gd name="connsiteY10" fmla="*/ 1680519 h 2739669"/>
                <a:gd name="connsiteX11" fmla="*/ 3622295 w 3671722"/>
                <a:gd name="connsiteY11" fmla="*/ 1987672 h 2739669"/>
                <a:gd name="connsiteX12" fmla="*/ 3643478 w 3671722"/>
                <a:gd name="connsiteY12" fmla="*/ 2178319 h 2739669"/>
                <a:gd name="connsiteX13" fmla="*/ 3671722 w 3671722"/>
                <a:gd name="connsiteY13" fmla="*/ 2457229 h 2739669"/>
                <a:gd name="connsiteX14" fmla="*/ 3664661 w 3671722"/>
                <a:gd name="connsiteY14" fmla="*/ 2492534 h 2739669"/>
                <a:gd name="connsiteX15" fmla="*/ 3636417 w 3671722"/>
                <a:gd name="connsiteY15" fmla="*/ 2527839 h 2739669"/>
                <a:gd name="connsiteX16" fmla="*/ 3562276 w 3671722"/>
                <a:gd name="connsiteY16" fmla="*/ 2626693 h 2739669"/>
                <a:gd name="connsiteX17" fmla="*/ 3488136 w 3671722"/>
                <a:gd name="connsiteY17" fmla="*/ 2704364 h 2739669"/>
                <a:gd name="connsiteX18" fmla="*/ 3449300 w 3671722"/>
                <a:gd name="connsiteY18" fmla="*/ 2736139 h 2739669"/>
                <a:gd name="connsiteX19" fmla="*/ 3431648 w 3671722"/>
                <a:gd name="connsiteY19" fmla="*/ 2739669 h 2739669"/>
                <a:gd name="connsiteX20" fmla="*/ 3403404 w 3671722"/>
                <a:gd name="connsiteY20" fmla="*/ 2732608 h 2739669"/>
                <a:gd name="connsiteX21" fmla="*/ 3378690 w 3671722"/>
                <a:gd name="connsiteY21" fmla="*/ 2714956 h 2739669"/>
                <a:gd name="connsiteX22" fmla="*/ 3346915 w 3671722"/>
                <a:gd name="connsiteY22" fmla="*/ 2690242 h 2739669"/>
                <a:gd name="connsiteX23" fmla="*/ 3311610 w 3671722"/>
                <a:gd name="connsiteY23" fmla="*/ 2661998 h 2739669"/>
                <a:gd name="connsiteX24" fmla="*/ 3286897 w 3671722"/>
                <a:gd name="connsiteY24" fmla="*/ 2647876 h 2739669"/>
                <a:gd name="connsiteX25" fmla="*/ 3244531 w 3671722"/>
                <a:gd name="connsiteY25" fmla="*/ 2630224 h 2739669"/>
                <a:gd name="connsiteX26" fmla="*/ 3202165 w 3671722"/>
                <a:gd name="connsiteY26" fmla="*/ 2616102 h 2739669"/>
                <a:gd name="connsiteX27" fmla="*/ 3166860 w 3671722"/>
                <a:gd name="connsiteY27" fmla="*/ 2609041 h 2739669"/>
                <a:gd name="connsiteX28" fmla="*/ 2820871 w 3671722"/>
                <a:gd name="connsiteY28" fmla="*/ 2605510 h 2739669"/>
                <a:gd name="connsiteX29" fmla="*/ 2330131 w 3671722"/>
                <a:gd name="connsiteY29" fmla="*/ 2594919 h 2739669"/>
                <a:gd name="connsiteX30" fmla="*/ 1800556 w 3671722"/>
                <a:gd name="connsiteY30" fmla="*/ 2591388 h 2739669"/>
                <a:gd name="connsiteX31" fmla="*/ 1652275 w 3671722"/>
                <a:gd name="connsiteY31" fmla="*/ 2587858 h 2739669"/>
                <a:gd name="connsiteX32" fmla="*/ 1260389 w 3671722"/>
                <a:gd name="connsiteY32" fmla="*/ 2587858 h 2739669"/>
                <a:gd name="connsiteX33" fmla="*/ 730814 w 3671722"/>
                <a:gd name="connsiteY33" fmla="*/ 2591388 h 2739669"/>
                <a:gd name="connsiteX34" fmla="*/ 649612 w 3671722"/>
                <a:gd name="connsiteY34" fmla="*/ 2591388 h 2739669"/>
                <a:gd name="connsiteX35" fmla="*/ 575471 w 3671722"/>
                <a:gd name="connsiteY35" fmla="*/ 2601980 h 2739669"/>
                <a:gd name="connsiteX36" fmla="*/ 490739 w 3671722"/>
                <a:gd name="connsiteY36" fmla="*/ 2630224 h 2739669"/>
                <a:gd name="connsiteX37" fmla="*/ 458965 w 3671722"/>
                <a:gd name="connsiteY37" fmla="*/ 2633754 h 2739669"/>
                <a:gd name="connsiteX38" fmla="*/ 353050 w 3671722"/>
                <a:gd name="connsiteY38" fmla="*/ 2605510 h 2739669"/>
                <a:gd name="connsiteX39" fmla="*/ 236543 w 3671722"/>
                <a:gd name="connsiteY39" fmla="*/ 2556083 h 2739669"/>
                <a:gd name="connsiteX40" fmla="*/ 134159 w 3671722"/>
                <a:gd name="connsiteY40" fmla="*/ 2503125 h 2739669"/>
                <a:gd name="connsiteX41" fmla="*/ 60018 w 3671722"/>
                <a:gd name="connsiteY41" fmla="*/ 2457229 h 2739669"/>
                <a:gd name="connsiteX42" fmla="*/ 10591 w 3671722"/>
                <a:gd name="connsiteY42" fmla="*/ 2418393 h 2739669"/>
                <a:gd name="connsiteX43" fmla="*/ 0 w 3671722"/>
                <a:gd name="connsiteY43" fmla="*/ 2397210 h 2739669"/>
                <a:gd name="connsiteX44" fmla="*/ 3530 w 3671722"/>
                <a:gd name="connsiteY44" fmla="*/ 2372497 h 2739669"/>
                <a:gd name="connsiteX45" fmla="*/ 17652 w 3671722"/>
                <a:gd name="connsiteY45" fmla="*/ 2344253 h 2739669"/>
                <a:gd name="connsiteX46" fmla="*/ 42366 w 3671722"/>
                <a:gd name="connsiteY46" fmla="*/ 2319539 h 2739669"/>
                <a:gd name="connsiteX47" fmla="*/ 88262 w 3671722"/>
                <a:gd name="connsiteY47" fmla="*/ 2294826 h 2739669"/>
                <a:gd name="connsiteX48" fmla="*/ 144750 w 3671722"/>
                <a:gd name="connsiteY48" fmla="*/ 2266582 h 2739669"/>
                <a:gd name="connsiteX49" fmla="*/ 201238 w 3671722"/>
                <a:gd name="connsiteY49" fmla="*/ 2231277 h 2739669"/>
                <a:gd name="connsiteX50" fmla="*/ 646082 w 3671722"/>
                <a:gd name="connsiteY50" fmla="*/ 2308948 h 2739669"/>
                <a:gd name="connsiteX51" fmla="*/ 734344 w 3671722"/>
                <a:gd name="connsiteY51" fmla="*/ 2319539 h 2739669"/>
                <a:gd name="connsiteX52" fmla="*/ 1076803 w 3671722"/>
                <a:gd name="connsiteY52" fmla="*/ 2323070 h 2739669"/>
                <a:gd name="connsiteX53" fmla="*/ 1641683 w 3671722"/>
                <a:gd name="connsiteY53" fmla="*/ 2319539 h 2739669"/>
                <a:gd name="connsiteX54" fmla="*/ 1811147 w 3671722"/>
                <a:gd name="connsiteY54" fmla="*/ 2319539 h 2739669"/>
                <a:gd name="connsiteX55" fmla="*/ 2580797 w 3671722"/>
                <a:gd name="connsiteY55" fmla="*/ 2319539 h 2739669"/>
                <a:gd name="connsiteX56" fmla="*/ 2725547 w 3671722"/>
                <a:gd name="connsiteY56" fmla="*/ 2344253 h 2739669"/>
                <a:gd name="connsiteX57" fmla="*/ 3064475 w 3671722"/>
                <a:gd name="connsiteY57" fmla="*/ 2330131 h 2739669"/>
                <a:gd name="connsiteX58" fmla="*/ 3346915 w 3671722"/>
                <a:gd name="connsiteY58" fmla="*/ 2323070 h 2739669"/>
                <a:gd name="connsiteX59" fmla="*/ 3385751 w 3671722"/>
                <a:gd name="connsiteY59" fmla="*/ 2312478 h 2739669"/>
                <a:gd name="connsiteX60" fmla="*/ 3421056 w 3671722"/>
                <a:gd name="connsiteY60" fmla="*/ 2284234 h 2739669"/>
                <a:gd name="connsiteX61" fmla="*/ 3445770 w 3671722"/>
                <a:gd name="connsiteY61" fmla="*/ 2252460 h 2739669"/>
                <a:gd name="connsiteX62" fmla="*/ 3463422 w 3671722"/>
                <a:gd name="connsiteY62" fmla="*/ 2210094 h 2739669"/>
                <a:gd name="connsiteX63" fmla="*/ 3470483 w 3671722"/>
                <a:gd name="connsiteY63" fmla="*/ 2160667 h 2739669"/>
                <a:gd name="connsiteX64" fmla="*/ 3466953 w 3671722"/>
                <a:gd name="connsiteY64" fmla="*/ 1994733 h 2739669"/>
                <a:gd name="connsiteX65" fmla="*/ 3452831 w 3671722"/>
                <a:gd name="connsiteY65" fmla="*/ 1722885 h 2739669"/>
                <a:gd name="connsiteX66" fmla="*/ 3421056 w 3671722"/>
                <a:gd name="connsiteY66" fmla="*/ 1369834 h 2739669"/>
                <a:gd name="connsiteX67" fmla="*/ 3389282 w 3671722"/>
                <a:gd name="connsiteY67" fmla="*/ 1143882 h 2739669"/>
                <a:gd name="connsiteX68" fmla="*/ 3290427 w 3671722"/>
                <a:gd name="connsiteY68" fmla="*/ 684917 h 273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1722" h="2739669">
                  <a:moveTo>
                    <a:pt x="3290427" y="684917"/>
                  </a:moveTo>
                  <a:lnTo>
                    <a:pt x="3191573" y="169464"/>
                  </a:lnTo>
                  <a:lnTo>
                    <a:pt x="3350446" y="0"/>
                  </a:lnTo>
                  <a:lnTo>
                    <a:pt x="3378690" y="169464"/>
                  </a:lnTo>
                  <a:lnTo>
                    <a:pt x="3417526" y="416599"/>
                  </a:lnTo>
                  <a:lnTo>
                    <a:pt x="3452831" y="628429"/>
                  </a:lnTo>
                  <a:lnTo>
                    <a:pt x="3488136" y="836729"/>
                  </a:lnTo>
                  <a:lnTo>
                    <a:pt x="3541093" y="1154474"/>
                  </a:lnTo>
                  <a:lnTo>
                    <a:pt x="3555215" y="1383956"/>
                  </a:lnTo>
                  <a:lnTo>
                    <a:pt x="3569337" y="1465158"/>
                  </a:lnTo>
                  <a:lnTo>
                    <a:pt x="3590520" y="1680519"/>
                  </a:lnTo>
                  <a:lnTo>
                    <a:pt x="3622295" y="1987672"/>
                  </a:lnTo>
                  <a:lnTo>
                    <a:pt x="3643478" y="2178319"/>
                  </a:lnTo>
                  <a:lnTo>
                    <a:pt x="3671722" y="2457229"/>
                  </a:lnTo>
                  <a:lnTo>
                    <a:pt x="3664661" y="2492534"/>
                  </a:lnTo>
                  <a:lnTo>
                    <a:pt x="3636417" y="2527839"/>
                  </a:lnTo>
                  <a:lnTo>
                    <a:pt x="3562276" y="2626693"/>
                  </a:lnTo>
                  <a:lnTo>
                    <a:pt x="3488136" y="2704364"/>
                  </a:lnTo>
                  <a:lnTo>
                    <a:pt x="3449300" y="2736139"/>
                  </a:lnTo>
                  <a:lnTo>
                    <a:pt x="3431648" y="2739669"/>
                  </a:lnTo>
                  <a:lnTo>
                    <a:pt x="3403404" y="2732608"/>
                  </a:lnTo>
                  <a:lnTo>
                    <a:pt x="3378690" y="2714956"/>
                  </a:lnTo>
                  <a:lnTo>
                    <a:pt x="3346915" y="2690242"/>
                  </a:lnTo>
                  <a:lnTo>
                    <a:pt x="3311610" y="2661998"/>
                  </a:lnTo>
                  <a:lnTo>
                    <a:pt x="3286897" y="2647876"/>
                  </a:lnTo>
                  <a:lnTo>
                    <a:pt x="3244531" y="2630224"/>
                  </a:lnTo>
                  <a:lnTo>
                    <a:pt x="3202165" y="2616102"/>
                  </a:lnTo>
                  <a:lnTo>
                    <a:pt x="3166860" y="2609041"/>
                  </a:lnTo>
                  <a:lnTo>
                    <a:pt x="2820871" y="2605510"/>
                  </a:lnTo>
                  <a:lnTo>
                    <a:pt x="2330131" y="2594919"/>
                  </a:lnTo>
                  <a:lnTo>
                    <a:pt x="1800556" y="2591388"/>
                  </a:lnTo>
                  <a:lnTo>
                    <a:pt x="1652275" y="2587858"/>
                  </a:lnTo>
                  <a:lnTo>
                    <a:pt x="1260389" y="2587858"/>
                  </a:lnTo>
                  <a:lnTo>
                    <a:pt x="730814" y="2591388"/>
                  </a:lnTo>
                  <a:lnTo>
                    <a:pt x="649612" y="2591388"/>
                  </a:lnTo>
                  <a:lnTo>
                    <a:pt x="575471" y="2601980"/>
                  </a:lnTo>
                  <a:lnTo>
                    <a:pt x="490739" y="2630224"/>
                  </a:lnTo>
                  <a:lnTo>
                    <a:pt x="458965" y="2633754"/>
                  </a:lnTo>
                  <a:lnTo>
                    <a:pt x="353050" y="2605510"/>
                  </a:lnTo>
                  <a:lnTo>
                    <a:pt x="236543" y="2556083"/>
                  </a:lnTo>
                  <a:lnTo>
                    <a:pt x="134159" y="2503125"/>
                  </a:lnTo>
                  <a:lnTo>
                    <a:pt x="60018" y="2457229"/>
                  </a:lnTo>
                  <a:lnTo>
                    <a:pt x="10591" y="2418393"/>
                  </a:lnTo>
                  <a:lnTo>
                    <a:pt x="0" y="2397210"/>
                  </a:lnTo>
                  <a:lnTo>
                    <a:pt x="3530" y="2372497"/>
                  </a:lnTo>
                  <a:lnTo>
                    <a:pt x="17652" y="2344253"/>
                  </a:lnTo>
                  <a:lnTo>
                    <a:pt x="42366" y="2319539"/>
                  </a:lnTo>
                  <a:lnTo>
                    <a:pt x="88262" y="2294826"/>
                  </a:lnTo>
                  <a:lnTo>
                    <a:pt x="144750" y="2266582"/>
                  </a:lnTo>
                  <a:lnTo>
                    <a:pt x="201238" y="2231277"/>
                  </a:lnTo>
                  <a:lnTo>
                    <a:pt x="646082" y="2308948"/>
                  </a:lnTo>
                  <a:lnTo>
                    <a:pt x="734344" y="2319539"/>
                  </a:lnTo>
                  <a:lnTo>
                    <a:pt x="1076803" y="2323070"/>
                  </a:lnTo>
                  <a:lnTo>
                    <a:pt x="1641683" y="2319539"/>
                  </a:lnTo>
                  <a:lnTo>
                    <a:pt x="1811147" y="2319539"/>
                  </a:lnTo>
                  <a:lnTo>
                    <a:pt x="2580797" y="2319539"/>
                  </a:lnTo>
                  <a:lnTo>
                    <a:pt x="2725547" y="2344253"/>
                  </a:lnTo>
                  <a:lnTo>
                    <a:pt x="3064475" y="2330131"/>
                  </a:lnTo>
                  <a:lnTo>
                    <a:pt x="3346915" y="2323070"/>
                  </a:lnTo>
                  <a:lnTo>
                    <a:pt x="3385751" y="2312478"/>
                  </a:lnTo>
                  <a:lnTo>
                    <a:pt x="3421056" y="2284234"/>
                  </a:lnTo>
                  <a:lnTo>
                    <a:pt x="3445770" y="2252460"/>
                  </a:lnTo>
                  <a:lnTo>
                    <a:pt x="3463422" y="2210094"/>
                  </a:lnTo>
                  <a:lnTo>
                    <a:pt x="3470483" y="2160667"/>
                  </a:lnTo>
                  <a:cubicBezTo>
                    <a:pt x="3469306" y="2105356"/>
                    <a:pt x="3468130" y="2050044"/>
                    <a:pt x="3466953" y="1994733"/>
                  </a:cubicBezTo>
                  <a:lnTo>
                    <a:pt x="3452831" y="1722885"/>
                  </a:lnTo>
                  <a:lnTo>
                    <a:pt x="3421056" y="1369834"/>
                  </a:lnTo>
                  <a:lnTo>
                    <a:pt x="3389282" y="1143882"/>
                  </a:lnTo>
                  <a:lnTo>
                    <a:pt x="3290427" y="68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6BAC06FF-11E8-4AD9-855A-A963890A9F5C}"/>
                </a:ext>
              </a:extLst>
            </p:cNvPr>
            <p:cNvSpPr/>
            <p:nvPr/>
          </p:nvSpPr>
          <p:spPr>
            <a:xfrm>
              <a:off x="6367464" y="5516564"/>
              <a:ext cx="719137" cy="542925"/>
            </a:xfrm>
            <a:custGeom>
              <a:avLst/>
              <a:gdLst>
                <a:gd name="connsiteX0" fmla="*/ 280987 w 719137"/>
                <a:gd name="connsiteY0" fmla="*/ 95250 h 542925"/>
                <a:gd name="connsiteX1" fmla="*/ 521493 w 719137"/>
                <a:gd name="connsiteY1" fmla="*/ 145257 h 542925"/>
                <a:gd name="connsiteX2" fmla="*/ 557212 w 719137"/>
                <a:gd name="connsiteY2" fmla="*/ 145257 h 542925"/>
                <a:gd name="connsiteX3" fmla="*/ 597693 w 719137"/>
                <a:gd name="connsiteY3" fmla="*/ 138113 h 542925"/>
                <a:gd name="connsiteX4" fmla="*/ 640556 w 719137"/>
                <a:gd name="connsiteY4" fmla="*/ 119063 h 542925"/>
                <a:gd name="connsiteX5" fmla="*/ 664368 w 719137"/>
                <a:gd name="connsiteY5" fmla="*/ 100013 h 542925"/>
                <a:gd name="connsiteX6" fmla="*/ 719137 w 719137"/>
                <a:gd name="connsiteY6" fmla="*/ 9525 h 542925"/>
                <a:gd name="connsiteX7" fmla="*/ 669131 w 719137"/>
                <a:gd name="connsiteY7" fmla="*/ 542925 h 542925"/>
                <a:gd name="connsiteX8" fmla="*/ 614362 w 719137"/>
                <a:gd name="connsiteY8" fmla="*/ 488157 h 542925"/>
                <a:gd name="connsiteX9" fmla="*/ 533400 w 719137"/>
                <a:gd name="connsiteY9" fmla="*/ 397669 h 542925"/>
                <a:gd name="connsiteX10" fmla="*/ 459581 w 719137"/>
                <a:gd name="connsiteY10" fmla="*/ 345282 h 542925"/>
                <a:gd name="connsiteX11" fmla="*/ 245268 w 719137"/>
                <a:gd name="connsiteY11" fmla="*/ 207169 h 542925"/>
                <a:gd name="connsiteX12" fmla="*/ 38100 w 719137"/>
                <a:gd name="connsiteY12" fmla="*/ 73819 h 542925"/>
                <a:gd name="connsiteX13" fmla="*/ 16668 w 719137"/>
                <a:gd name="connsiteY13" fmla="*/ 61913 h 542925"/>
                <a:gd name="connsiteX14" fmla="*/ 7143 w 719137"/>
                <a:gd name="connsiteY14" fmla="*/ 50007 h 542925"/>
                <a:gd name="connsiteX15" fmla="*/ 0 w 719137"/>
                <a:gd name="connsiteY15" fmla="*/ 30957 h 542925"/>
                <a:gd name="connsiteX16" fmla="*/ 4762 w 719137"/>
                <a:gd name="connsiteY16" fmla="*/ 9525 h 542925"/>
                <a:gd name="connsiteX17" fmla="*/ 16668 w 719137"/>
                <a:gd name="connsiteY17" fmla="*/ 0 h 542925"/>
                <a:gd name="connsiteX18" fmla="*/ 33337 w 719137"/>
                <a:gd name="connsiteY18" fmla="*/ 0 h 542925"/>
                <a:gd name="connsiteX19" fmla="*/ 54768 w 719137"/>
                <a:gd name="connsiteY19" fmla="*/ 4763 h 542925"/>
                <a:gd name="connsiteX20" fmla="*/ 280987 w 719137"/>
                <a:gd name="connsiteY20" fmla="*/ 9525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9137" h="542925">
                  <a:moveTo>
                    <a:pt x="280987" y="95250"/>
                  </a:moveTo>
                  <a:lnTo>
                    <a:pt x="521493" y="145257"/>
                  </a:lnTo>
                  <a:lnTo>
                    <a:pt x="557212" y="145257"/>
                  </a:lnTo>
                  <a:lnTo>
                    <a:pt x="597693" y="138113"/>
                  </a:lnTo>
                  <a:lnTo>
                    <a:pt x="640556" y="119063"/>
                  </a:lnTo>
                  <a:lnTo>
                    <a:pt x="664368" y="100013"/>
                  </a:lnTo>
                  <a:lnTo>
                    <a:pt x="719137" y="9525"/>
                  </a:lnTo>
                  <a:lnTo>
                    <a:pt x="669131" y="542925"/>
                  </a:lnTo>
                  <a:lnTo>
                    <a:pt x="614362" y="488157"/>
                  </a:lnTo>
                  <a:lnTo>
                    <a:pt x="533400" y="397669"/>
                  </a:lnTo>
                  <a:lnTo>
                    <a:pt x="459581" y="345282"/>
                  </a:lnTo>
                  <a:lnTo>
                    <a:pt x="245268" y="207169"/>
                  </a:lnTo>
                  <a:lnTo>
                    <a:pt x="38100" y="73819"/>
                  </a:lnTo>
                  <a:lnTo>
                    <a:pt x="16668" y="61913"/>
                  </a:lnTo>
                  <a:lnTo>
                    <a:pt x="7143" y="50007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4768" y="4763"/>
                  </a:lnTo>
                  <a:lnTo>
                    <a:pt x="280987" y="9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09ED607A-B5E5-451E-817A-BE8544371E4D}"/>
                </a:ext>
              </a:extLst>
            </p:cNvPr>
            <p:cNvSpPr/>
            <p:nvPr/>
          </p:nvSpPr>
          <p:spPr>
            <a:xfrm rot="16200000">
              <a:off x="4682331" y="2991644"/>
              <a:ext cx="2579688" cy="501650"/>
            </a:xfrm>
            <a:custGeom>
              <a:avLst/>
              <a:gdLst>
                <a:gd name="connsiteX0" fmla="*/ 464344 w 2578894"/>
                <a:gd name="connsiteY0" fmla="*/ 414337 h 502444"/>
                <a:gd name="connsiteX1" fmla="*/ 464344 w 2578894"/>
                <a:gd name="connsiteY1" fmla="*/ 414337 h 502444"/>
                <a:gd name="connsiteX2" fmla="*/ 38100 w 2578894"/>
                <a:gd name="connsiteY2" fmla="*/ 416719 h 502444"/>
                <a:gd name="connsiteX3" fmla="*/ 0 w 2578894"/>
                <a:gd name="connsiteY3" fmla="*/ 166687 h 502444"/>
                <a:gd name="connsiteX4" fmla="*/ 392906 w 2578894"/>
                <a:gd name="connsiteY4" fmla="*/ 166687 h 502444"/>
                <a:gd name="connsiteX5" fmla="*/ 842962 w 2578894"/>
                <a:gd name="connsiteY5" fmla="*/ 164306 h 502444"/>
                <a:gd name="connsiteX6" fmla="*/ 988219 w 2578894"/>
                <a:gd name="connsiteY6" fmla="*/ 166687 h 502444"/>
                <a:gd name="connsiteX7" fmla="*/ 1728787 w 2578894"/>
                <a:gd name="connsiteY7" fmla="*/ 164306 h 502444"/>
                <a:gd name="connsiteX8" fmla="*/ 1828800 w 2578894"/>
                <a:gd name="connsiteY8" fmla="*/ 166687 h 502444"/>
                <a:gd name="connsiteX9" fmla="*/ 2047875 w 2578894"/>
                <a:gd name="connsiteY9" fmla="*/ 157162 h 502444"/>
                <a:gd name="connsiteX10" fmla="*/ 2300287 w 2578894"/>
                <a:gd name="connsiteY10" fmla="*/ 145256 h 502444"/>
                <a:gd name="connsiteX11" fmla="*/ 2347912 w 2578894"/>
                <a:gd name="connsiteY11" fmla="*/ 130969 h 502444"/>
                <a:gd name="connsiteX12" fmla="*/ 2424112 w 2578894"/>
                <a:gd name="connsiteY12" fmla="*/ 95250 h 502444"/>
                <a:gd name="connsiteX13" fmla="*/ 2476500 w 2578894"/>
                <a:gd name="connsiteY13" fmla="*/ 61912 h 502444"/>
                <a:gd name="connsiteX14" fmla="*/ 2540794 w 2578894"/>
                <a:gd name="connsiteY14" fmla="*/ 0 h 502444"/>
                <a:gd name="connsiteX15" fmla="*/ 2578894 w 2578894"/>
                <a:gd name="connsiteY15" fmla="*/ 102394 h 502444"/>
                <a:gd name="connsiteX16" fmla="*/ 2497931 w 2578894"/>
                <a:gd name="connsiteY16" fmla="*/ 250031 h 502444"/>
                <a:gd name="connsiteX17" fmla="*/ 2462212 w 2578894"/>
                <a:gd name="connsiteY17" fmla="*/ 326231 h 502444"/>
                <a:gd name="connsiteX18" fmla="*/ 2416969 w 2578894"/>
                <a:gd name="connsiteY18" fmla="*/ 404812 h 502444"/>
                <a:gd name="connsiteX19" fmla="*/ 2386012 w 2578894"/>
                <a:gd name="connsiteY19" fmla="*/ 457200 h 502444"/>
                <a:gd name="connsiteX20" fmla="*/ 2364581 w 2578894"/>
                <a:gd name="connsiteY20" fmla="*/ 485775 h 502444"/>
                <a:gd name="connsiteX21" fmla="*/ 2350294 w 2578894"/>
                <a:gd name="connsiteY21" fmla="*/ 497681 h 502444"/>
                <a:gd name="connsiteX22" fmla="*/ 2328862 w 2578894"/>
                <a:gd name="connsiteY22" fmla="*/ 502444 h 502444"/>
                <a:gd name="connsiteX23" fmla="*/ 2295525 w 2578894"/>
                <a:gd name="connsiteY23" fmla="*/ 495300 h 502444"/>
                <a:gd name="connsiteX24" fmla="*/ 2259806 w 2578894"/>
                <a:gd name="connsiteY24" fmla="*/ 473869 h 502444"/>
                <a:gd name="connsiteX25" fmla="*/ 2226469 w 2578894"/>
                <a:gd name="connsiteY25" fmla="*/ 450056 h 502444"/>
                <a:gd name="connsiteX26" fmla="*/ 2185987 w 2578894"/>
                <a:gd name="connsiteY26" fmla="*/ 438150 h 502444"/>
                <a:gd name="connsiteX27" fmla="*/ 2097881 w 2578894"/>
                <a:gd name="connsiteY27" fmla="*/ 431006 h 502444"/>
                <a:gd name="connsiteX28" fmla="*/ 1850231 w 2578894"/>
                <a:gd name="connsiteY28" fmla="*/ 435769 h 502444"/>
                <a:gd name="connsiteX29" fmla="*/ 1774031 w 2578894"/>
                <a:gd name="connsiteY29" fmla="*/ 435769 h 502444"/>
                <a:gd name="connsiteX30" fmla="*/ 1009650 w 2578894"/>
                <a:gd name="connsiteY30" fmla="*/ 411956 h 502444"/>
                <a:gd name="connsiteX31" fmla="*/ 857250 w 2578894"/>
                <a:gd name="connsiteY31" fmla="*/ 411956 h 502444"/>
                <a:gd name="connsiteX32" fmla="*/ 464344 w 2578894"/>
                <a:gd name="connsiteY32" fmla="*/ 4143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78894" h="502444">
                  <a:moveTo>
                    <a:pt x="464344" y="414337"/>
                  </a:moveTo>
                  <a:lnTo>
                    <a:pt x="464344" y="414337"/>
                  </a:lnTo>
                  <a:lnTo>
                    <a:pt x="38100" y="416719"/>
                  </a:lnTo>
                  <a:lnTo>
                    <a:pt x="0" y="166687"/>
                  </a:lnTo>
                  <a:lnTo>
                    <a:pt x="392906" y="166687"/>
                  </a:lnTo>
                  <a:lnTo>
                    <a:pt x="842962" y="164306"/>
                  </a:lnTo>
                  <a:lnTo>
                    <a:pt x="988219" y="166687"/>
                  </a:lnTo>
                  <a:lnTo>
                    <a:pt x="1728787" y="164306"/>
                  </a:lnTo>
                  <a:lnTo>
                    <a:pt x="1828800" y="166687"/>
                  </a:lnTo>
                  <a:lnTo>
                    <a:pt x="2047875" y="157162"/>
                  </a:lnTo>
                  <a:lnTo>
                    <a:pt x="2300287" y="145256"/>
                  </a:lnTo>
                  <a:lnTo>
                    <a:pt x="2347912" y="130969"/>
                  </a:lnTo>
                  <a:lnTo>
                    <a:pt x="2424112" y="95250"/>
                  </a:lnTo>
                  <a:lnTo>
                    <a:pt x="2476500" y="61912"/>
                  </a:lnTo>
                  <a:lnTo>
                    <a:pt x="2540794" y="0"/>
                  </a:lnTo>
                  <a:lnTo>
                    <a:pt x="2578894" y="102394"/>
                  </a:lnTo>
                  <a:lnTo>
                    <a:pt x="2497931" y="250031"/>
                  </a:lnTo>
                  <a:lnTo>
                    <a:pt x="2462212" y="326231"/>
                  </a:lnTo>
                  <a:lnTo>
                    <a:pt x="2416969" y="404812"/>
                  </a:lnTo>
                  <a:lnTo>
                    <a:pt x="2386012" y="457200"/>
                  </a:lnTo>
                  <a:lnTo>
                    <a:pt x="2364581" y="485775"/>
                  </a:lnTo>
                  <a:lnTo>
                    <a:pt x="2350294" y="497681"/>
                  </a:lnTo>
                  <a:lnTo>
                    <a:pt x="2328862" y="502444"/>
                  </a:lnTo>
                  <a:lnTo>
                    <a:pt x="2295525" y="495300"/>
                  </a:lnTo>
                  <a:lnTo>
                    <a:pt x="2259806" y="473869"/>
                  </a:lnTo>
                  <a:lnTo>
                    <a:pt x="2226469" y="450056"/>
                  </a:lnTo>
                  <a:lnTo>
                    <a:pt x="2185987" y="438150"/>
                  </a:lnTo>
                  <a:lnTo>
                    <a:pt x="2097881" y="431006"/>
                  </a:lnTo>
                  <a:lnTo>
                    <a:pt x="1850231" y="435769"/>
                  </a:lnTo>
                  <a:lnTo>
                    <a:pt x="1774031" y="435769"/>
                  </a:lnTo>
                  <a:lnTo>
                    <a:pt x="1009650" y="411956"/>
                  </a:lnTo>
                  <a:lnTo>
                    <a:pt x="857250" y="411956"/>
                  </a:lnTo>
                  <a:lnTo>
                    <a:pt x="464344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F3288670-8A85-4A71-8036-A7BE28CC9E56}"/>
                </a:ext>
              </a:extLst>
            </p:cNvPr>
            <p:cNvSpPr/>
            <p:nvPr/>
          </p:nvSpPr>
          <p:spPr>
            <a:xfrm>
              <a:off x="4876801" y="3405188"/>
              <a:ext cx="2289175" cy="404812"/>
            </a:xfrm>
            <a:custGeom>
              <a:avLst/>
              <a:gdLst>
                <a:gd name="connsiteX0" fmla="*/ 1664494 w 2288381"/>
                <a:gd name="connsiteY0" fmla="*/ 230981 h 404812"/>
                <a:gd name="connsiteX1" fmla="*/ 1433513 w 2288381"/>
                <a:gd name="connsiteY1" fmla="*/ 245268 h 404812"/>
                <a:gd name="connsiteX2" fmla="*/ 1226344 w 2288381"/>
                <a:gd name="connsiteY2" fmla="*/ 273843 h 404812"/>
                <a:gd name="connsiteX3" fmla="*/ 1038225 w 2288381"/>
                <a:gd name="connsiteY3" fmla="*/ 285750 h 404812"/>
                <a:gd name="connsiteX4" fmla="*/ 762000 w 2288381"/>
                <a:gd name="connsiteY4" fmla="*/ 326231 h 404812"/>
                <a:gd name="connsiteX5" fmla="*/ 230981 w 2288381"/>
                <a:gd name="connsiteY5" fmla="*/ 404812 h 404812"/>
                <a:gd name="connsiteX6" fmla="*/ 7144 w 2288381"/>
                <a:gd name="connsiteY6" fmla="*/ 373856 h 404812"/>
                <a:gd name="connsiteX7" fmla="*/ 0 w 2288381"/>
                <a:gd name="connsiteY7" fmla="*/ 259556 h 404812"/>
                <a:gd name="connsiteX8" fmla="*/ 195263 w 2288381"/>
                <a:gd name="connsiteY8" fmla="*/ 233362 h 404812"/>
                <a:gd name="connsiteX9" fmla="*/ 573881 w 2288381"/>
                <a:gd name="connsiteY9" fmla="*/ 192881 h 404812"/>
                <a:gd name="connsiteX10" fmla="*/ 1040606 w 2288381"/>
                <a:gd name="connsiteY10" fmla="*/ 130968 h 404812"/>
                <a:gd name="connsiteX11" fmla="*/ 1219200 w 2288381"/>
                <a:gd name="connsiteY11" fmla="*/ 92868 h 404812"/>
                <a:gd name="connsiteX12" fmla="*/ 1609725 w 2288381"/>
                <a:gd name="connsiteY12" fmla="*/ 64293 h 404812"/>
                <a:gd name="connsiteX13" fmla="*/ 1852613 w 2288381"/>
                <a:gd name="connsiteY13" fmla="*/ 47625 h 404812"/>
                <a:gd name="connsiteX14" fmla="*/ 1916906 w 2288381"/>
                <a:gd name="connsiteY14" fmla="*/ 33337 h 404812"/>
                <a:gd name="connsiteX15" fmla="*/ 2005013 w 2288381"/>
                <a:gd name="connsiteY15" fmla="*/ 9525 h 404812"/>
                <a:gd name="connsiteX16" fmla="*/ 2035969 w 2288381"/>
                <a:gd name="connsiteY16" fmla="*/ 2381 h 404812"/>
                <a:gd name="connsiteX17" fmla="*/ 2059781 w 2288381"/>
                <a:gd name="connsiteY17" fmla="*/ 0 h 404812"/>
                <a:gd name="connsiteX18" fmla="*/ 2095500 w 2288381"/>
                <a:gd name="connsiteY18" fmla="*/ 4762 h 404812"/>
                <a:gd name="connsiteX19" fmla="*/ 2147888 w 2288381"/>
                <a:gd name="connsiteY19" fmla="*/ 26193 h 404812"/>
                <a:gd name="connsiteX20" fmla="*/ 2207419 w 2288381"/>
                <a:gd name="connsiteY20" fmla="*/ 54768 h 404812"/>
                <a:gd name="connsiteX21" fmla="*/ 2286000 w 2288381"/>
                <a:gd name="connsiteY21" fmla="*/ 92868 h 404812"/>
                <a:gd name="connsiteX22" fmla="*/ 2288381 w 2288381"/>
                <a:gd name="connsiteY22" fmla="*/ 233362 h 404812"/>
                <a:gd name="connsiteX23" fmla="*/ 2088356 w 2288381"/>
                <a:gd name="connsiteY23" fmla="*/ 223837 h 404812"/>
                <a:gd name="connsiteX24" fmla="*/ 1883569 w 2288381"/>
                <a:gd name="connsiteY24" fmla="*/ 223837 h 404812"/>
                <a:gd name="connsiteX25" fmla="*/ 1664494 w 2288381"/>
                <a:gd name="connsiteY25" fmla="*/ 23098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8381" h="404812">
                  <a:moveTo>
                    <a:pt x="1664494" y="230981"/>
                  </a:moveTo>
                  <a:lnTo>
                    <a:pt x="1433513" y="245268"/>
                  </a:lnTo>
                  <a:lnTo>
                    <a:pt x="1226344" y="273843"/>
                  </a:lnTo>
                  <a:lnTo>
                    <a:pt x="1038225" y="285750"/>
                  </a:lnTo>
                  <a:lnTo>
                    <a:pt x="762000" y="326231"/>
                  </a:lnTo>
                  <a:lnTo>
                    <a:pt x="230981" y="404812"/>
                  </a:lnTo>
                  <a:lnTo>
                    <a:pt x="7144" y="373856"/>
                  </a:lnTo>
                  <a:lnTo>
                    <a:pt x="0" y="259556"/>
                  </a:lnTo>
                  <a:lnTo>
                    <a:pt x="195263" y="233362"/>
                  </a:lnTo>
                  <a:lnTo>
                    <a:pt x="573881" y="192881"/>
                  </a:lnTo>
                  <a:lnTo>
                    <a:pt x="1040606" y="130968"/>
                  </a:lnTo>
                  <a:lnTo>
                    <a:pt x="1219200" y="92868"/>
                  </a:lnTo>
                  <a:lnTo>
                    <a:pt x="1609725" y="64293"/>
                  </a:lnTo>
                  <a:lnTo>
                    <a:pt x="1852613" y="47625"/>
                  </a:lnTo>
                  <a:lnTo>
                    <a:pt x="1916906" y="33337"/>
                  </a:lnTo>
                  <a:lnTo>
                    <a:pt x="2005013" y="9525"/>
                  </a:lnTo>
                  <a:lnTo>
                    <a:pt x="2035969" y="2381"/>
                  </a:lnTo>
                  <a:lnTo>
                    <a:pt x="2059781" y="0"/>
                  </a:lnTo>
                  <a:lnTo>
                    <a:pt x="2095500" y="4762"/>
                  </a:lnTo>
                  <a:lnTo>
                    <a:pt x="2147888" y="26193"/>
                  </a:lnTo>
                  <a:lnTo>
                    <a:pt x="2207419" y="54768"/>
                  </a:lnTo>
                  <a:lnTo>
                    <a:pt x="2286000" y="92868"/>
                  </a:lnTo>
                  <a:cubicBezTo>
                    <a:pt x="2286794" y="139699"/>
                    <a:pt x="2287587" y="186531"/>
                    <a:pt x="2288381" y="233362"/>
                  </a:cubicBezTo>
                  <a:lnTo>
                    <a:pt x="2088356" y="223837"/>
                  </a:lnTo>
                  <a:lnTo>
                    <a:pt x="1883569" y="223837"/>
                  </a:lnTo>
                  <a:lnTo>
                    <a:pt x="1664494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88E6342A-5E5E-451E-942B-0BCAF834E97E}"/>
                </a:ext>
              </a:extLst>
            </p:cNvPr>
            <p:cNvSpPr/>
            <p:nvPr/>
          </p:nvSpPr>
          <p:spPr>
            <a:xfrm>
              <a:off x="3649663" y="4324351"/>
              <a:ext cx="4716462" cy="620713"/>
            </a:xfrm>
            <a:custGeom>
              <a:avLst/>
              <a:gdLst>
                <a:gd name="connsiteX0" fmla="*/ 2499360 w 4716780"/>
                <a:gd name="connsiteY0" fmla="*/ 270510 h 621030"/>
                <a:gd name="connsiteX1" fmla="*/ 2042160 w 4716780"/>
                <a:gd name="connsiteY1" fmla="*/ 308610 h 621030"/>
                <a:gd name="connsiteX2" fmla="*/ 1623060 w 4716780"/>
                <a:gd name="connsiteY2" fmla="*/ 354330 h 621030"/>
                <a:gd name="connsiteX3" fmla="*/ 1249680 w 4716780"/>
                <a:gd name="connsiteY3" fmla="*/ 403860 h 621030"/>
                <a:gd name="connsiteX4" fmla="*/ 1051560 w 4716780"/>
                <a:gd name="connsiteY4" fmla="*/ 438150 h 621030"/>
                <a:gd name="connsiteX5" fmla="*/ 773430 w 4716780"/>
                <a:gd name="connsiteY5" fmla="*/ 495300 h 621030"/>
                <a:gd name="connsiteX6" fmla="*/ 678180 w 4716780"/>
                <a:gd name="connsiteY6" fmla="*/ 521970 h 621030"/>
                <a:gd name="connsiteX7" fmla="*/ 571500 w 4716780"/>
                <a:gd name="connsiteY7" fmla="*/ 548640 h 621030"/>
                <a:gd name="connsiteX8" fmla="*/ 495300 w 4716780"/>
                <a:gd name="connsiteY8" fmla="*/ 582930 h 621030"/>
                <a:gd name="connsiteX9" fmla="*/ 430530 w 4716780"/>
                <a:gd name="connsiteY9" fmla="*/ 621030 h 621030"/>
                <a:gd name="connsiteX10" fmla="*/ 384810 w 4716780"/>
                <a:gd name="connsiteY10" fmla="*/ 609600 h 621030"/>
                <a:gd name="connsiteX11" fmla="*/ 327660 w 4716780"/>
                <a:gd name="connsiteY11" fmla="*/ 586740 h 621030"/>
                <a:gd name="connsiteX12" fmla="*/ 293370 w 4716780"/>
                <a:gd name="connsiteY12" fmla="*/ 567690 h 621030"/>
                <a:gd name="connsiteX13" fmla="*/ 240030 w 4716780"/>
                <a:gd name="connsiteY13" fmla="*/ 533400 h 621030"/>
                <a:gd name="connsiteX14" fmla="*/ 175260 w 4716780"/>
                <a:gd name="connsiteY14" fmla="*/ 480060 h 621030"/>
                <a:gd name="connsiteX15" fmla="*/ 125730 w 4716780"/>
                <a:gd name="connsiteY15" fmla="*/ 426720 h 621030"/>
                <a:gd name="connsiteX16" fmla="*/ 68580 w 4716780"/>
                <a:gd name="connsiteY16" fmla="*/ 358140 h 621030"/>
                <a:gd name="connsiteX17" fmla="*/ 30480 w 4716780"/>
                <a:gd name="connsiteY17" fmla="*/ 300990 h 621030"/>
                <a:gd name="connsiteX18" fmla="*/ 7620 w 4716780"/>
                <a:gd name="connsiteY18" fmla="*/ 259080 h 621030"/>
                <a:gd name="connsiteX19" fmla="*/ 0 w 4716780"/>
                <a:gd name="connsiteY19" fmla="*/ 209550 h 621030"/>
                <a:gd name="connsiteX20" fmla="*/ 3810 w 4716780"/>
                <a:gd name="connsiteY20" fmla="*/ 190500 h 621030"/>
                <a:gd name="connsiteX21" fmla="*/ 19050 w 4716780"/>
                <a:gd name="connsiteY21" fmla="*/ 186690 h 621030"/>
                <a:gd name="connsiteX22" fmla="*/ 34290 w 4716780"/>
                <a:gd name="connsiteY22" fmla="*/ 186690 h 621030"/>
                <a:gd name="connsiteX23" fmla="*/ 64770 w 4716780"/>
                <a:gd name="connsiteY23" fmla="*/ 213360 h 621030"/>
                <a:gd name="connsiteX24" fmla="*/ 114300 w 4716780"/>
                <a:gd name="connsiteY24" fmla="*/ 251460 h 621030"/>
                <a:gd name="connsiteX25" fmla="*/ 156210 w 4716780"/>
                <a:gd name="connsiteY25" fmla="*/ 278130 h 621030"/>
                <a:gd name="connsiteX26" fmla="*/ 209550 w 4716780"/>
                <a:gd name="connsiteY26" fmla="*/ 300990 h 621030"/>
                <a:gd name="connsiteX27" fmla="*/ 266700 w 4716780"/>
                <a:gd name="connsiteY27" fmla="*/ 320040 h 621030"/>
                <a:gd name="connsiteX28" fmla="*/ 316230 w 4716780"/>
                <a:gd name="connsiteY28" fmla="*/ 331470 h 621030"/>
                <a:gd name="connsiteX29" fmla="*/ 373380 w 4716780"/>
                <a:gd name="connsiteY29" fmla="*/ 335280 h 621030"/>
                <a:gd name="connsiteX30" fmla="*/ 518160 w 4716780"/>
                <a:gd name="connsiteY30" fmla="*/ 323850 h 621030"/>
                <a:gd name="connsiteX31" fmla="*/ 739140 w 4716780"/>
                <a:gd name="connsiteY31" fmla="*/ 304800 h 621030"/>
                <a:gd name="connsiteX32" fmla="*/ 1078230 w 4716780"/>
                <a:gd name="connsiteY32" fmla="*/ 262890 h 621030"/>
                <a:gd name="connsiteX33" fmla="*/ 1249680 w 4716780"/>
                <a:gd name="connsiteY33" fmla="*/ 243840 h 621030"/>
                <a:gd name="connsiteX34" fmla="*/ 1485900 w 4716780"/>
                <a:gd name="connsiteY34" fmla="*/ 217170 h 621030"/>
                <a:gd name="connsiteX35" fmla="*/ 1710690 w 4716780"/>
                <a:gd name="connsiteY35" fmla="*/ 190500 h 621030"/>
                <a:gd name="connsiteX36" fmla="*/ 1889760 w 4716780"/>
                <a:gd name="connsiteY36" fmla="*/ 167640 h 621030"/>
                <a:gd name="connsiteX37" fmla="*/ 2274570 w 4716780"/>
                <a:gd name="connsiteY37" fmla="*/ 129540 h 621030"/>
                <a:gd name="connsiteX38" fmla="*/ 2442210 w 4716780"/>
                <a:gd name="connsiteY38" fmla="*/ 110490 h 621030"/>
                <a:gd name="connsiteX39" fmla="*/ 2785110 w 4716780"/>
                <a:gd name="connsiteY39" fmla="*/ 95250 h 621030"/>
                <a:gd name="connsiteX40" fmla="*/ 3440430 w 4716780"/>
                <a:gd name="connsiteY40" fmla="*/ 64770 h 621030"/>
                <a:gd name="connsiteX41" fmla="*/ 3657600 w 4716780"/>
                <a:gd name="connsiteY41" fmla="*/ 64770 h 621030"/>
                <a:gd name="connsiteX42" fmla="*/ 3829050 w 4716780"/>
                <a:gd name="connsiteY42" fmla="*/ 60960 h 621030"/>
                <a:gd name="connsiteX43" fmla="*/ 4004310 w 4716780"/>
                <a:gd name="connsiteY43" fmla="*/ 49530 h 621030"/>
                <a:gd name="connsiteX44" fmla="*/ 4099560 w 4716780"/>
                <a:gd name="connsiteY44" fmla="*/ 45720 h 621030"/>
                <a:gd name="connsiteX45" fmla="*/ 4152900 w 4716780"/>
                <a:gd name="connsiteY45" fmla="*/ 34290 h 621030"/>
                <a:gd name="connsiteX46" fmla="*/ 4263390 w 4716780"/>
                <a:gd name="connsiteY46" fmla="*/ 0 h 621030"/>
                <a:gd name="connsiteX47" fmla="*/ 4290060 w 4716780"/>
                <a:gd name="connsiteY47" fmla="*/ 0 h 621030"/>
                <a:gd name="connsiteX48" fmla="*/ 4389120 w 4716780"/>
                <a:gd name="connsiteY48" fmla="*/ 22860 h 621030"/>
                <a:gd name="connsiteX49" fmla="*/ 4533900 w 4716780"/>
                <a:gd name="connsiteY49" fmla="*/ 72390 h 621030"/>
                <a:gd name="connsiteX50" fmla="*/ 4625340 w 4716780"/>
                <a:gd name="connsiteY50" fmla="*/ 114300 h 621030"/>
                <a:gd name="connsiteX51" fmla="*/ 4674870 w 4716780"/>
                <a:gd name="connsiteY51" fmla="*/ 144780 h 621030"/>
                <a:gd name="connsiteX52" fmla="*/ 4701540 w 4716780"/>
                <a:gd name="connsiteY52" fmla="*/ 171450 h 621030"/>
                <a:gd name="connsiteX53" fmla="*/ 4712970 w 4716780"/>
                <a:gd name="connsiteY53" fmla="*/ 194310 h 621030"/>
                <a:gd name="connsiteX54" fmla="*/ 4716780 w 4716780"/>
                <a:gd name="connsiteY54" fmla="*/ 217170 h 621030"/>
                <a:gd name="connsiteX55" fmla="*/ 4716780 w 4716780"/>
                <a:gd name="connsiteY55" fmla="*/ 251460 h 621030"/>
                <a:gd name="connsiteX56" fmla="*/ 4709160 w 4716780"/>
                <a:gd name="connsiteY56" fmla="*/ 278130 h 621030"/>
                <a:gd name="connsiteX57" fmla="*/ 4686300 w 4716780"/>
                <a:gd name="connsiteY57" fmla="*/ 297180 h 621030"/>
                <a:gd name="connsiteX58" fmla="*/ 4629150 w 4716780"/>
                <a:gd name="connsiteY58" fmla="*/ 308610 h 621030"/>
                <a:gd name="connsiteX59" fmla="*/ 4522470 w 4716780"/>
                <a:gd name="connsiteY59" fmla="*/ 308610 h 621030"/>
                <a:gd name="connsiteX60" fmla="*/ 4381500 w 4716780"/>
                <a:gd name="connsiteY60" fmla="*/ 289560 h 621030"/>
                <a:gd name="connsiteX61" fmla="*/ 4110990 w 4716780"/>
                <a:gd name="connsiteY61" fmla="*/ 259080 h 621030"/>
                <a:gd name="connsiteX62" fmla="*/ 3768090 w 4716780"/>
                <a:gd name="connsiteY62" fmla="*/ 240030 h 621030"/>
                <a:gd name="connsiteX63" fmla="*/ 3646170 w 4716780"/>
                <a:gd name="connsiteY63" fmla="*/ 243840 h 621030"/>
                <a:gd name="connsiteX64" fmla="*/ 3448050 w 4716780"/>
                <a:gd name="connsiteY64" fmla="*/ 243840 h 621030"/>
                <a:gd name="connsiteX65" fmla="*/ 3139440 w 4716780"/>
                <a:gd name="connsiteY65" fmla="*/ 247650 h 621030"/>
                <a:gd name="connsiteX66" fmla="*/ 2849880 w 4716780"/>
                <a:gd name="connsiteY66" fmla="*/ 255270 h 621030"/>
                <a:gd name="connsiteX67" fmla="*/ 2499360 w 4716780"/>
                <a:gd name="connsiteY67" fmla="*/ 270510 h 62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16780" h="621030">
                  <a:moveTo>
                    <a:pt x="2499360" y="270510"/>
                  </a:moveTo>
                  <a:lnTo>
                    <a:pt x="2042160" y="308610"/>
                  </a:lnTo>
                  <a:lnTo>
                    <a:pt x="1623060" y="354330"/>
                  </a:lnTo>
                  <a:lnTo>
                    <a:pt x="1249680" y="403860"/>
                  </a:lnTo>
                  <a:lnTo>
                    <a:pt x="1051560" y="438150"/>
                  </a:lnTo>
                  <a:lnTo>
                    <a:pt x="773430" y="495300"/>
                  </a:lnTo>
                  <a:lnTo>
                    <a:pt x="678180" y="521970"/>
                  </a:lnTo>
                  <a:lnTo>
                    <a:pt x="571500" y="548640"/>
                  </a:lnTo>
                  <a:lnTo>
                    <a:pt x="495300" y="582930"/>
                  </a:lnTo>
                  <a:lnTo>
                    <a:pt x="430530" y="621030"/>
                  </a:lnTo>
                  <a:lnTo>
                    <a:pt x="384810" y="609600"/>
                  </a:lnTo>
                  <a:lnTo>
                    <a:pt x="327660" y="586740"/>
                  </a:lnTo>
                  <a:lnTo>
                    <a:pt x="293370" y="567690"/>
                  </a:lnTo>
                  <a:lnTo>
                    <a:pt x="240030" y="533400"/>
                  </a:lnTo>
                  <a:lnTo>
                    <a:pt x="175260" y="480060"/>
                  </a:lnTo>
                  <a:lnTo>
                    <a:pt x="125730" y="426720"/>
                  </a:lnTo>
                  <a:lnTo>
                    <a:pt x="68580" y="358140"/>
                  </a:lnTo>
                  <a:lnTo>
                    <a:pt x="30480" y="300990"/>
                  </a:lnTo>
                  <a:lnTo>
                    <a:pt x="7620" y="259080"/>
                  </a:lnTo>
                  <a:lnTo>
                    <a:pt x="0" y="209550"/>
                  </a:lnTo>
                  <a:lnTo>
                    <a:pt x="3810" y="190500"/>
                  </a:lnTo>
                  <a:lnTo>
                    <a:pt x="19050" y="186690"/>
                  </a:lnTo>
                  <a:lnTo>
                    <a:pt x="34290" y="186690"/>
                  </a:lnTo>
                  <a:lnTo>
                    <a:pt x="64770" y="213360"/>
                  </a:lnTo>
                  <a:lnTo>
                    <a:pt x="114300" y="251460"/>
                  </a:lnTo>
                  <a:lnTo>
                    <a:pt x="156210" y="278130"/>
                  </a:lnTo>
                  <a:lnTo>
                    <a:pt x="209550" y="300990"/>
                  </a:lnTo>
                  <a:lnTo>
                    <a:pt x="266700" y="320040"/>
                  </a:lnTo>
                  <a:lnTo>
                    <a:pt x="316230" y="331470"/>
                  </a:lnTo>
                  <a:lnTo>
                    <a:pt x="373380" y="335280"/>
                  </a:lnTo>
                  <a:lnTo>
                    <a:pt x="518160" y="323850"/>
                  </a:lnTo>
                  <a:lnTo>
                    <a:pt x="739140" y="304800"/>
                  </a:lnTo>
                  <a:lnTo>
                    <a:pt x="1078230" y="262890"/>
                  </a:lnTo>
                  <a:lnTo>
                    <a:pt x="1249680" y="243840"/>
                  </a:lnTo>
                  <a:lnTo>
                    <a:pt x="1485900" y="217170"/>
                  </a:lnTo>
                  <a:lnTo>
                    <a:pt x="1710690" y="190500"/>
                  </a:lnTo>
                  <a:lnTo>
                    <a:pt x="1889760" y="167640"/>
                  </a:lnTo>
                  <a:lnTo>
                    <a:pt x="2274570" y="129540"/>
                  </a:lnTo>
                  <a:lnTo>
                    <a:pt x="2442210" y="110490"/>
                  </a:lnTo>
                  <a:lnTo>
                    <a:pt x="2785110" y="95250"/>
                  </a:lnTo>
                  <a:lnTo>
                    <a:pt x="3440430" y="64770"/>
                  </a:lnTo>
                  <a:lnTo>
                    <a:pt x="3657600" y="64770"/>
                  </a:lnTo>
                  <a:lnTo>
                    <a:pt x="3829050" y="60960"/>
                  </a:lnTo>
                  <a:lnTo>
                    <a:pt x="4004310" y="49530"/>
                  </a:lnTo>
                  <a:lnTo>
                    <a:pt x="4099560" y="45720"/>
                  </a:lnTo>
                  <a:lnTo>
                    <a:pt x="4152900" y="34290"/>
                  </a:lnTo>
                  <a:lnTo>
                    <a:pt x="4263390" y="0"/>
                  </a:lnTo>
                  <a:lnTo>
                    <a:pt x="4290060" y="0"/>
                  </a:lnTo>
                  <a:lnTo>
                    <a:pt x="4389120" y="22860"/>
                  </a:lnTo>
                  <a:lnTo>
                    <a:pt x="4533900" y="72390"/>
                  </a:lnTo>
                  <a:lnTo>
                    <a:pt x="4625340" y="114300"/>
                  </a:lnTo>
                  <a:lnTo>
                    <a:pt x="4674870" y="144780"/>
                  </a:lnTo>
                  <a:lnTo>
                    <a:pt x="4701540" y="171450"/>
                  </a:lnTo>
                  <a:lnTo>
                    <a:pt x="4712970" y="194310"/>
                  </a:lnTo>
                  <a:lnTo>
                    <a:pt x="4716780" y="217170"/>
                  </a:lnTo>
                  <a:lnTo>
                    <a:pt x="4716780" y="251460"/>
                  </a:lnTo>
                  <a:lnTo>
                    <a:pt x="4709160" y="278130"/>
                  </a:lnTo>
                  <a:lnTo>
                    <a:pt x="4686300" y="297180"/>
                  </a:lnTo>
                  <a:lnTo>
                    <a:pt x="4629150" y="308610"/>
                  </a:lnTo>
                  <a:lnTo>
                    <a:pt x="4522470" y="308610"/>
                  </a:lnTo>
                  <a:lnTo>
                    <a:pt x="4381500" y="289560"/>
                  </a:lnTo>
                  <a:lnTo>
                    <a:pt x="4110990" y="259080"/>
                  </a:lnTo>
                  <a:lnTo>
                    <a:pt x="3768090" y="240030"/>
                  </a:lnTo>
                  <a:lnTo>
                    <a:pt x="3646170" y="243840"/>
                  </a:lnTo>
                  <a:lnTo>
                    <a:pt x="3448050" y="243840"/>
                  </a:lnTo>
                  <a:lnTo>
                    <a:pt x="3139440" y="247650"/>
                  </a:lnTo>
                  <a:lnTo>
                    <a:pt x="2849880" y="255270"/>
                  </a:lnTo>
                  <a:lnTo>
                    <a:pt x="2499360" y="270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62867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9" grpId="0" animBg="1"/>
      <p:bldP spid="11" grpId="0" animBg="1"/>
      <p:bldP spid="8" grpId="0" animBg="1"/>
      <p:bldP spid="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8FBBB77-1E53-4BFB-9022-30422DBE0EA9}"/>
              </a:ext>
            </a:extLst>
          </p:cNvPr>
          <p:cNvGrpSpPr/>
          <p:nvPr/>
        </p:nvGrpSpPr>
        <p:grpSpPr>
          <a:xfrm>
            <a:off x="3649663" y="1641475"/>
            <a:ext cx="4716462" cy="4567239"/>
            <a:chOff x="3649663" y="1641475"/>
            <a:chExt cx="4716462" cy="456723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5A3053FE-2F0F-4C39-98AC-D2E43420269E}"/>
                </a:ext>
              </a:extLst>
            </p:cNvPr>
            <p:cNvSpPr/>
            <p:nvPr/>
          </p:nvSpPr>
          <p:spPr>
            <a:xfrm>
              <a:off x="4271965" y="1641475"/>
              <a:ext cx="3465512" cy="585788"/>
            </a:xfrm>
            <a:custGeom>
              <a:avLst/>
              <a:gdLst>
                <a:gd name="connsiteX0" fmla="*/ 2195137 w 3464335"/>
                <a:gd name="connsiteY0" fmla="*/ 302877 h 585562"/>
                <a:gd name="connsiteX1" fmla="*/ 1831684 w 3464335"/>
                <a:gd name="connsiteY1" fmla="*/ 331722 h 585562"/>
                <a:gd name="connsiteX2" fmla="*/ 1589383 w 3464335"/>
                <a:gd name="connsiteY2" fmla="*/ 360568 h 585562"/>
                <a:gd name="connsiteX3" fmla="*/ 1514385 w 3464335"/>
                <a:gd name="connsiteY3" fmla="*/ 374990 h 585562"/>
                <a:gd name="connsiteX4" fmla="*/ 1269198 w 3464335"/>
                <a:gd name="connsiteY4" fmla="*/ 400951 h 585562"/>
                <a:gd name="connsiteX5" fmla="*/ 1035550 w 3464335"/>
                <a:gd name="connsiteY5" fmla="*/ 432681 h 585562"/>
                <a:gd name="connsiteX6" fmla="*/ 833633 w 3464335"/>
                <a:gd name="connsiteY6" fmla="*/ 467296 h 585562"/>
                <a:gd name="connsiteX7" fmla="*/ 767288 w 3464335"/>
                <a:gd name="connsiteY7" fmla="*/ 478834 h 585562"/>
                <a:gd name="connsiteX8" fmla="*/ 611523 w 3464335"/>
                <a:gd name="connsiteY8" fmla="*/ 522102 h 585562"/>
                <a:gd name="connsiteX9" fmla="*/ 429797 w 3464335"/>
                <a:gd name="connsiteY9" fmla="*/ 585562 h 585562"/>
                <a:gd name="connsiteX10" fmla="*/ 398067 w 3464335"/>
                <a:gd name="connsiteY10" fmla="*/ 579793 h 585562"/>
                <a:gd name="connsiteX11" fmla="*/ 351914 w 3464335"/>
                <a:gd name="connsiteY11" fmla="*/ 565370 h 585562"/>
                <a:gd name="connsiteX12" fmla="*/ 302877 w 3464335"/>
                <a:gd name="connsiteY12" fmla="*/ 539409 h 585562"/>
                <a:gd name="connsiteX13" fmla="*/ 250955 w 3464335"/>
                <a:gd name="connsiteY13" fmla="*/ 501910 h 585562"/>
                <a:gd name="connsiteX14" fmla="*/ 201918 w 3464335"/>
                <a:gd name="connsiteY14" fmla="*/ 461527 h 585562"/>
                <a:gd name="connsiteX15" fmla="*/ 147111 w 3464335"/>
                <a:gd name="connsiteY15" fmla="*/ 403836 h 585562"/>
                <a:gd name="connsiteX16" fmla="*/ 92305 w 3464335"/>
                <a:gd name="connsiteY16" fmla="*/ 334607 h 585562"/>
                <a:gd name="connsiteX17" fmla="*/ 40383 w 3464335"/>
                <a:gd name="connsiteY17" fmla="*/ 259609 h 585562"/>
                <a:gd name="connsiteX18" fmla="*/ 5769 w 3464335"/>
                <a:gd name="connsiteY18" fmla="*/ 207687 h 585562"/>
                <a:gd name="connsiteX19" fmla="*/ 0 w 3464335"/>
                <a:gd name="connsiteY19" fmla="*/ 181726 h 585562"/>
                <a:gd name="connsiteX20" fmla="*/ 0 w 3464335"/>
                <a:gd name="connsiteY20" fmla="*/ 167303 h 585562"/>
                <a:gd name="connsiteX21" fmla="*/ 2884 w 3464335"/>
                <a:gd name="connsiteY21" fmla="*/ 152880 h 585562"/>
                <a:gd name="connsiteX22" fmla="*/ 11538 w 3464335"/>
                <a:gd name="connsiteY22" fmla="*/ 141342 h 585562"/>
                <a:gd name="connsiteX23" fmla="*/ 28845 w 3464335"/>
                <a:gd name="connsiteY23" fmla="*/ 141342 h 585562"/>
                <a:gd name="connsiteX24" fmla="*/ 57691 w 3464335"/>
                <a:gd name="connsiteY24" fmla="*/ 147111 h 585562"/>
                <a:gd name="connsiteX25" fmla="*/ 83651 w 3464335"/>
                <a:gd name="connsiteY25" fmla="*/ 164419 h 585562"/>
                <a:gd name="connsiteX26" fmla="*/ 121150 w 3464335"/>
                <a:gd name="connsiteY26" fmla="*/ 204802 h 585562"/>
                <a:gd name="connsiteX27" fmla="*/ 152880 w 3464335"/>
                <a:gd name="connsiteY27" fmla="*/ 227879 h 585562"/>
                <a:gd name="connsiteX28" fmla="*/ 204802 w 3464335"/>
                <a:gd name="connsiteY28" fmla="*/ 253839 h 585562"/>
                <a:gd name="connsiteX29" fmla="*/ 236532 w 3464335"/>
                <a:gd name="connsiteY29" fmla="*/ 262493 h 585562"/>
                <a:gd name="connsiteX30" fmla="*/ 334607 w 3464335"/>
                <a:gd name="connsiteY30" fmla="*/ 274031 h 585562"/>
                <a:gd name="connsiteX31" fmla="*/ 389413 w 3464335"/>
                <a:gd name="connsiteY31" fmla="*/ 271147 h 585562"/>
                <a:gd name="connsiteX32" fmla="*/ 741327 w 3464335"/>
                <a:gd name="connsiteY32" fmla="*/ 239417 h 585562"/>
                <a:gd name="connsiteX33" fmla="*/ 1352850 w 3464335"/>
                <a:gd name="connsiteY33" fmla="*/ 187495 h 585562"/>
                <a:gd name="connsiteX34" fmla="*/ 1736494 w 3464335"/>
                <a:gd name="connsiteY34" fmla="*/ 155765 h 585562"/>
                <a:gd name="connsiteX35" fmla="*/ 2128792 w 3464335"/>
                <a:gd name="connsiteY35" fmla="*/ 126920 h 585562"/>
                <a:gd name="connsiteX36" fmla="*/ 2604742 w 3464335"/>
                <a:gd name="connsiteY36" fmla="*/ 95190 h 585562"/>
                <a:gd name="connsiteX37" fmla="*/ 2676855 w 3464335"/>
                <a:gd name="connsiteY37" fmla="*/ 92305 h 585562"/>
                <a:gd name="connsiteX38" fmla="*/ 2725892 w 3464335"/>
                <a:gd name="connsiteY38" fmla="*/ 80767 h 585562"/>
                <a:gd name="connsiteX39" fmla="*/ 2772045 w 3464335"/>
                <a:gd name="connsiteY39" fmla="*/ 63460 h 585562"/>
                <a:gd name="connsiteX40" fmla="*/ 2821082 w 3464335"/>
                <a:gd name="connsiteY40" fmla="*/ 43268 h 585562"/>
                <a:gd name="connsiteX41" fmla="*/ 2890311 w 3464335"/>
                <a:gd name="connsiteY41" fmla="*/ 0 h 585562"/>
                <a:gd name="connsiteX42" fmla="*/ 2953771 w 3464335"/>
                <a:gd name="connsiteY42" fmla="*/ 8653 h 585562"/>
                <a:gd name="connsiteX43" fmla="*/ 3069153 w 3464335"/>
                <a:gd name="connsiteY43" fmla="*/ 34614 h 585562"/>
                <a:gd name="connsiteX44" fmla="*/ 3167227 w 3464335"/>
                <a:gd name="connsiteY44" fmla="*/ 63460 h 585562"/>
                <a:gd name="connsiteX45" fmla="*/ 3285494 w 3464335"/>
                <a:gd name="connsiteY45" fmla="*/ 106728 h 585562"/>
                <a:gd name="connsiteX46" fmla="*/ 3360492 w 3464335"/>
                <a:gd name="connsiteY46" fmla="*/ 135573 h 585562"/>
                <a:gd name="connsiteX47" fmla="*/ 3392222 w 3464335"/>
                <a:gd name="connsiteY47" fmla="*/ 149996 h 585562"/>
                <a:gd name="connsiteX48" fmla="*/ 3421067 w 3464335"/>
                <a:gd name="connsiteY48" fmla="*/ 173072 h 585562"/>
                <a:gd name="connsiteX49" fmla="*/ 3449913 w 3464335"/>
                <a:gd name="connsiteY49" fmla="*/ 210571 h 585562"/>
                <a:gd name="connsiteX50" fmla="*/ 3461451 w 3464335"/>
                <a:gd name="connsiteY50" fmla="*/ 239417 h 585562"/>
                <a:gd name="connsiteX51" fmla="*/ 3464335 w 3464335"/>
                <a:gd name="connsiteY51" fmla="*/ 262493 h 585562"/>
                <a:gd name="connsiteX52" fmla="*/ 3458566 w 3464335"/>
                <a:gd name="connsiteY52" fmla="*/ 285569 h 585562"/>
                <a:gd name="connsiteX53" fmla="*/ 3444144 w 3464335"/>
                <a:gd name="connsiteY53" fmla="*/ 305761 h 585562"/>
                <a:gd name="connsiteX54" fmla="*/ 3409529 w 3464335"/>
                <a:gd name="connsiteY54" fmla="*/ 323069 h 585562"/>
                <a:gd name="connsiteX55" fmla="*/ 3351838 w 3464335"/>
                <a:gd name="connsiteY55" fmla="*/ 334607 h 585562"/>
                <a:gd name="connsiteX56" fmla="*/ 3317224 w 3464335"/>
                <a:gd name="connsiteY56" fmla="*/ 334607 h 585562"/>
                <a:gd name="connsiteX57" fmla="*/ 3233572 w 3464335"/>
                <a:gd name="connsiteY57" fmla="*/ 317299 h 585562"/>
                <a:gd name="connsiteX58" fmla="*/ 3106652 w 3464335"/>
                <a:gd name="connsiteY58" fmla="*/ 299992 h 585562"/>
                <a:gd name="connsiteX59" fmla="*/ 2919157 w 3464335"/>
                <a:gd name="connsiteY59" fmla="*/ 291339 h 585562"/>
                <a:gd name="connsiteX60" fmla="*/ 2711470 w 3464335"/>
                <a:gd name="connsiteY60" fmla="*/ 288454 h 585562"/>
                <a:gd name="connsiteX61" fmla="*/ 2489360 w 3464335"/>
                <a:gd name="connsiteY61" fmla="*/ 294223 h 585562"/>
                <a:gd name="connsiteX62" fmla="*/ 2195137 w 3464335"/>
                <a:gd name="connsiteY62" fmla="*/ 302877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4335" h="585562">
                  <a:moveTo>
                    <a:pt x="2195137" y="302877"/>
                  </a:moveTo>
                  <a:lnTo>
                    <a:pt x="1831684" y="331722"/>
                  </a:lnTo>
                  <a:lnTo>
                    <a:pt x="1589383" y="360568"/>
                  </a:lnTo>
                  <a:lnTo>
                    <a:pt x="1514385" y="374990"/>
                  </a:lnTo>
                  <a:lnTo>
                    <a:pt x="1269198" y="400951"/>
                  </a:lnTo>
                  <a:lnTo>
                    <a:pt x="1035550" y="432681"/>
                  </a:lnTo>
                  <a:lnTo>
                    <a:pt x="833633" y="467296"/>
                  </a:lnTo>
                  <a:lnTo>
                    <a:pt x="767288" y="478834"/>
                  </a:lnTo>
                  <a:lnTo>
                    <a:pt x="611523" y="522102"/>
                  </a:lnTo>
                  <a:lnTo>
                    <a:pt x="429797" y="585562"/>
                  </a:lnTo>
                  <a:lnTo>
                    <a:pt x="398067" y="579793"/>
                  </a:lnTo>
                  <a:lnTo>
                    <a:pt x="351914" y="565370"/>
                  </a:lnTo>
                  <a:lnTo>
                    <a:pt x="302877" y="539409"/>
                  </a:lnTo>
                  <a:lnTo>
                    <a:pt x="250955" y="501910"/>
                  </a:lnTo>
                  <a:lnTo>
                    <a:pt x="201918" y="461527"/>
                  </a:lnTo>
                  <a:lnTo>
                    <a:pt x="147111" y="403836"/>
                  </a:lnTo>
                  <a:lnTo>
                    <a:pt x="92305" y="334607"/>
                  </a:lnTo>
                  <a:lnTo>
                    <a:pt x="40383" y="259609"/>
                  </a:lnTo>
                  <a:lnTo>
                    <a:pt x="5769" y="207687"/>
                  </a:lnTo>
                  <a:lnTo>
                    <a:pt x="0" y="181726"/>
                  </a:lnTo>
                  <a:lnTo>
                    <a:pt x="0" y="167303"/>
                  </a:lnTo>
                  <a:lnTo>
                    <a:pt x="2884" y="152880"/>
                  </a:lnTo>
                  <a:lnTo>
                    <a:pt x="11538" y="141342"/>
                  </a:lnTo>
                  <a:lnTo>
                    <a:pt x="28845" y="141342"/>
                  </a:lnTo>
                  <a:lnTo>
                    <a:pt x="57691" y="147111"/>
                  </a:lnTo>
                  <a:lnTo>
                    <a:pt x="83651" y="164419"/>
                  </a:lnTo>
                  <a:lnTo>
                    <a:pt x="121150" y="204802"/>
                  </a:lnTo>
                  <a:lnTo>
                    <a:pt x="152880" y="227879"/>
                  </a:lnTo>
                  <a:lnTo>
                    <a:pt x="204802" y="253839"/>
                  </a:lnTo>
                  <a:lnTo>
                    <a:pt x="236532" y="262493"/>
                  </a:lnTo>
                  <a:lnTo>
                    <a:pt x="334607" y="274031"/>
                  </a:lnTo>
                  <a:lnTo>
                    <a:pt x="389413" y="271147"/>
                  </a:lnTo>
                  <a:lnTo>
                    <a:pt x="741327" y="239417"/>
                  </a:lnTo>
                  <a:lnTo>
                    <a:pt x="1352850" y="187495"/>
                  </a:lnTo>
                  <a:lnTo>
                    <a:pt x="1736494" y="155765"/>
                  </a:lnTo>
                  <a:lnTo>
                    <a:pt x="2128792" y="126920"/>
                  </a:lnTo>
                  <a:lnTo>
                    <a:pt x="2604742" y="95190"/>
                  </a:lnTo>
                  <a:lnTo>
                    <a:pt x="2676855" y="92305"/>
                  </a:lnTo>
                  <a:lnTo>
                    <a:pt x="2725892" y="80767"/>
                  </a:lnTo>
                  <a:lnTo>
                    <a:pt x="2772045" y="63460"/>
                  </a:lnTo>
                  <a:lnTo>
                    <a:pt x="2821082" y="43268"/>
                  </a:lnTo>
                  <a:lnTo>
                    <a:pt x="2890311" y="0"/>
                  </a:lnTo>
                  <a:lnTo>
                    <a:pt x="2953771" y="8653"/>
                  </a:lnTo>
                  <a:lnTo>
                    <a:pt x="3069153" y="34614"/>
                  </a:lnTo>
                  <a:lnTo>
                    <a:pt x="3167227" y="63460"/>
                  </a:lnTo>
                  <a:lnTo>
                    <a:pt x="3285494" y="106728"/>
                  </a:lnTo>
                  <a:lnTo>
                    <a:pt x="3360492" y="135573"/>
                  </a:lnTo>
                  <a:lnTo>
                    <a:pt x="3392222" y="149996"/>
                  </a:lnTo>
                  <a:lnTo>
                    <a:pt x="3421067" y="173072"/>
                  </a:lnTo>
                  <a:lnTo>
                    <a:pt x="3449913" y="210571"/>
                  </a:lnTo>
                  <a:lnTo>
                    <a:pt x="3461451" y="239417"/>
                  </a:lnTo>
                  <a:lnTo>
                    <a:pt x="3464335" y="262493"/>
                  </a:lnTo>
                  <a:lnTo>
                    <a:pt x="3458566" y="285569"/>
                  </a:lnTo>
                  <a:lnTo>
                    <a:pt x="3444144" y="305761"/>
                  </a:lnTo>
                  <a:lnTo>
                    <a:pt x="3409529" y="323069"/>
                  </a:lnTo>
                  <a:lnTo>
                    <a:pt x="3351838" y="334607"/>
                  </a:lnTo>
                  <a:lnTo>
                    <a:pt x="3317224" y="334607"/>
                  </a:lnTo>
                  <a:lnTo>
                    <a:pt x="3233572" y="317299"/>
                  </a:lnTo>
                  <a:lnTo>
                    <a:pt x="3106652" y="299992"/>
                  </a:lnTo>
                  <a:lnTo>
                    <a:pt x="2919157" y="291339"/>
                  </a:lnTo>
                  <a:lnTo>
                    <a:pt x="2711470" y="288454"/>
                  </a:lnTo>
                  <a:lnTo>
                    <a:pt x="2489360" y="294223"/>
                  </a:lnTo>
                  <a:lnTo>
                    <a:pt x="2195137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0212E0C2-ED72-44EA-89B4-E467317E4687}"/>
                </a:ext>
              </a:extLst>
            </p:cNvPr>
            <p:cNvSpPr/>
            <p:nvPr/>
          </p:nvSpPr>
          <p:spPr>
            <a:xfrm rot="16200000">
              <a:off x="3102771" y="4174332"/>
              <a:ext cx="3268663" cy="476250"/>
            </a:xfrm>
            <a:custGeom>
              <a:avLst/>
              <a:gdLst>
                <a:gd name="connsiteX0" fmla="*/ 1817914 w 3268435"/>
                <a:gd name="connsiteY0" fmla="*/ 438150 h 476250"/>
                <a:gd name="connsiteX1" fmla="*/ 1455964 w 3268435"/>
                <a:gd name="connsiteY1" fmla="*/ 427264 h 476250"/>
                <a:gd name="connsiteX2" fmla="*/ 1328057 w 3268435"/>
                <a:gd name="connsiteY2" fmla="*/ 429986 h 476250"/>
                <a:gd name="connsiteX3" fmla="*/ 895350 w 3268435"/>
                <a:gd name="connsiteY3" fmla="*/ 410936 h 476250"/>
                <a:gd name="connsiteX4" fmla="*/ 544285 w 3268435"/>
                <a:gd name="connsiteY4" fmla="*/ 397328 h 476250"/>
                <a:gd name="connsiteX5" fmla="*/ 244928 w 3268435"/>
                <a:gd name="connsiteY5" fmla="*/ 383721 h 476250"/>
                <a:gd name="connsiteX6" fmla="*/ 201385 w 3268435"/>
                <a:gd name="connsiteY6" fmla="*/ 375557 h 476250"/>
                <a:gd name="connsiteX7" fmla="*/ 144235 w 3268435"/>
                <a:gd name="connsiteY7" fmla="*/ 361950 h 476250"/>
                <a:gd name="connsiteX8" fmla="*/ 103414 w 3268435"/>
                <a:gd name="connsiteY8" fmla="*/ 348343 h 476250"/>
                <a:gd name="connsiteX9" fmla="*/ 62592 w 3268435"/>
                <a:gd name="connsiteY9" fmla="*/ 332014 h 476250"/>
                <a:gd name="connsiteX10" fmla="*/ 35378 w 3268435"/>
                <a:gd name="connsiteY10" fmla="*/ 315686 h 476250"/>
                <a:gd name="connsiteX11" fmla="*/ 13607 w 3268435"/>
                <a:gd name="connsiteY11" fmla="*/ 296636 h 476250"/>
                <a:gd name="connsiteX12" fmla="*/ 5442 w 3268435"/>
                <a:gd name="connsiteY12" fmla="*/ 277586 h 476250"/>
                <a:gd name="connsiteX13" fmla="*/ 0 w 3268435"/>
                <a:gd name="connsiteY13" fmla="*/ 247650 h 476250"/>
                <a:gd name="connsiteX14" fmla="*/ 10885 w 3268435"/>
                <a:gd name="connsiteY14" fmla="*/ 214993 h 476250"/>
                <a:gd name="connsiteX15" fmla="*/ 29935 w 3268435"/>
                <a:gd name="connsiteY15" fmla="*/ 187778 h 476250"/>
                <a:gd name="connsiteX16" fmla="*/ 59871 w 3268435"/>
                <a:gd name="connsiteY16" fmla="*/ 166007 h 476250"/>
                <a:gd name="connsiteX17" fmla="*/ 103414 w 3268435"/>
                <a:gd name="connsiteY17" fmla="*/ 141514 h 476250"/>
                <a:gd name="connsiteX18" fmla="*/ 168728 w 3268435"/>
                <a:gd name="connsiteY18" fmla="*/ 117021 h 476250"/>
                <a:gd name="connsiteX19" fmla="*/ 266700 w 3268435"/>
                <a:gd name="connsiteY19" fmla="*/ 95250 h 476250"/>
                <a:gd name="connsiteX20" fmla="*/ 348342 w 3268435"/>
                <a:gd name="connsiteY20" fmla="*/ 78921 h 476250"/>
                <a:gd name="connsiteX21" fmla="*/ 446314 w 3268435"/>
                <a:gd name="connsiteY21" fmla="*/ 68036 h 476250"/>
                <a:gd name="connsiteX22" fmla="*/ 487135 w 3268435"/>
                <a:gd name="connsiteY22" fmla="*/ 87086 h 476250"/>
                <a:gd name="connsiteX23" fmla="*/ 541564 w 3268435"/>
                <a:gd name="connsiteY23" fmla="*/ 111578 h 476250"/>
                <a:gd name="connsiteX24" fmla="*/ 609600 w 3268435"/>
                <a:gd name="connsiteY24" fmla="*/ 138793 h 476250"/>
                <a:gd name="connsiteX25" fmla="*/ 664028 w 3268435"/>
                <a:gd name="connsiteY25" fmla="*/ 155121 h 476250"/>
                <a:gd name="connsiteX26" fmla="*/ 710292 w 3268435"/>
                <a:gd name="connsiteY26" fmla="*/ 160564 h 476250"/>
                <a:gd name="connsiteX27" fmla="*/ 925285 w 3268435"/>
                <a:gd name="connsiteY27" fmla="*/ 171450 h 476250"/>
                <a:gd name="connsiteX28" fmla="*/ 1284514 w 3268435"/>
                <a:gd name="connsiteY28" fmla="*/ 179614 h 476250"/>
                <a:gd name="connsiteX29" fmla="*/ 1453242 w 3268435"/>
                <a:gd name="connsiteY29" fmla="*/ 209550 h 476250"/>
                <a:gd name="connsiteX30" fmla="*/ 1970314 w 3268435"/>
                <a:gd name="connsiteY30" fmla="*/ 212271 h 476250"/>
                <a:gd name="connsiteX31" fmla="*/ 2465614 w 3268435"/>
                <a:gd name="connsiteY31" fmla="*/ 220436 h 476250"/>
                <a:gd name="connsiteX32" fmla="*/ 2930978 w 3268435"/>
                <a:gd name="connsiteY32" fmla="*/ 225878 h 476250"/>
                <a:gd name="connsiteX33" fmla="*/ 2971800 w 3268435"/>
                <a:gd name="connsiteY33" fmla="*/ 220436 h 476250"/>
                <a:gd name="connsiteX34" fmla="*/ 2999014 w 3268435"/>
                <a:gd name="connsiteY34" fmla="*/ 214993 h 476250"/>
                <a:gd name="connsiteX35" fmla="*/ 3037114 w 3268435"/>
                <a:gd name="connsiteY35" fmla="*/ 193221 h 476250"/>
                <a:gd name="connsiteX36" fmla="*/ 3086100 w 3268435"/>
                <a:gd name="connsiteY36" fmla="*/ 160564 h 476250"/>
                <a:gd name="connsiteX37" fmla="*/ 3143250 w 3268435"/>
                <a:gd name="connsiteY37" fmla="*/ 103414 h 476250"/>
                <a:gd name="connsiteX38" fmla="*/ 3211285 w 3268435"/>
                <a:gd name="connsiteY38" fmla="*/ 13607 h 476250"/>
                <a:gd name="connsiteX39" fmla="*/ 3219450 w 3268435"/>
                <a:gd name="connsiteY39" fmla="*/ 2721 h 476250"/>
                <a:gd name="connsiteX40" fmla="*/ 3241221 w 3268435"/>
                <a:gd name="connsiteY40" fmla="*/ 0 h 476250"/>
                <a:gd name="connsiteX41" fmla="*/ 3257550 w 3268435"/>
                <a:gd name="connsiteY41" fmla="*/ 8164 h 476250"/>
                <a:gd name="connsiteX42" fmla="*/ 3265714 w 3268435"/>
                <a:gd name="connsiteY42" fmla="*/ 19050 h 476250"/>
                <a:gd name="connsiteX43" fmla="*/ 3268435 w 3268435"/>
                <a:gd name="connsiteY43" fmla="*/ 46264 h 476250"/>
                <a:gd name="connsiteX44" fmla="*/ 3249385 w 3268435"/>
                <a:gd name="connsiteY44" fmla="*/ 122464 h 476250"/>
                <a:gd name="connsiteX45" fmla="*/ 3178628 w 3268435"/>
                <a:gd name="connsiteY45" fmla="*/ 359228 h 476250"/>
                <a:gd name="connsiteX46" fmla="*/ 3072492 w 3268435"/>
                <a:gd name="connsiteY46" fmla="*/ 473528 h 476250"/>
                <a:gd name="connsiteX47" fmla="*/ 2383971 w 3268435"/>
                <a:gd name="connsiteY47" fmla="*/ 476250 h 476250"/>
                <a:gd name="connsiteX48" fmla="*/ 2264228 w 3268435"/>
                <a:gd name="connsiteY48" fmla="*/ 449036 h 476250"/>
                <a:gd name="connsiteX49" fmla="*/ 1817914 w 3268435"/>
                <a:gd name="connsiteY49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8435" h="476250">
                  <a:moveTo>
                    <a:pt x="1817914" y="438150"/>
                  </a:moveTo>
                  <a:lnTo>
                    <a:pt x="1455964" y="427264"/>
                  </a:lnTo>
                  <a:lnTo>
                    <a:pt x="1328057" y="429986"/>
                  </a:lnTo>
                  <a:lnTo>
                    <a:pt x="895350" y="410936"/>
                  </a:lnTo>
                  <a:lnTo>
                    <a:pt x="544285" y="397328"/>
                  </a:lnTo>
                  <a:lnTo>
                    <a:pt x="244928" y="383721"/>
                  </a:lnTo>
                  <a:lnTo>
                    <a:pt x="201385" y="375557"/>
                  </a:lnTo>
                  <a:lnTo>
                    <a:pt x="144235" y="361950"/>
                  </a:lnTo>
                  <a:lnTo>
                    <a:pt x="103414" y="348343"/>
                  </a:lnTo>
                  <a:lnTo>
                    <a:pt x="62592" y="332014"/>
                  </a:lnTo>
                  <a:lnTo>
                    <a:pt x="35378" y="315686"/>
                  </a:lnTo>
                  <a:lnTo>
                    <a:pt x="13607" y="296636"/>
                  </a:lnTo>
                  <a:lnTo>
                    <a:pt x="5442" y="277586"/>
                  </a:lnTo>
                  <a:lnTo>
                    <a:pt x="0" y="247650"/>
                  </a:lnTo>
                  <a:lnTo>
                    <a:pt x="10885" y="214993"/>
                  </a:lnTo>
                  <a:lnTo>
                    <a:pt x="29935" y="187778"/>
                  </a:lnTo>
                  <a:lnTo>
                    <a:pt x="59871" y="166007"/>
                  </a:lnTo>
                  <a:lnTo>
                    <a:pt x="103414" y="141514"/>
                  </a:lnTo>
                  <a:lnTo>
                    <a:pt x="168728" y="117021"/>
                  </a:lnTo>
                  <a:lnTo>
                    <a:pt x="266700" y="95250"/>
                  </a:lnTo>
                  <a:lnTo>
                    <a:pt x="348342" y="78921"/>
                  </a:lnTo>
                  <a:lnTo>
                    <a:pt x="446314" y="68036"/>
                  </a:lnTo>
                  <a:lnTo>
                    <a:pt x="487135" y="87086"/>
                  </a:lnTo>
                  <a:lnTo>
                    <a:pt x="541564" y="111578"/>
                  </a:lnTo>
                  <a:lnTo>
                    <a:pt x="609600" y="138793"/>
                  </a:lnTo>
                  <a:lnTo>
                    <a:pt x="664028" y="155121"/>
                  </a:lnTo>
                  <a:lnTo>
                    <a:pt x="710292" y="160564"/>
                  </a:lnTo>
                  <a:lnTo>
                    <a:pt x="925285" y="171450"/>
                  </a:lnTo>
                  <a:lnTo>
                    <a:pt x="1284514" y="179614"/>
                  </a:lnTo>
                  <a:lnTo>
                    <a:pt x="1453242" y="209550"/>
                  </a:lnTo>
                  <a:lnTo>
                    <a:pt x="1970314" y="212271"/>
                  </a:lnTo>
                  <a:lnTo>
                    <a:pt x="2465614" y="220436"/>
                  </a:lnTo>
                  <a:lnTo>
                    <a:pt x="2930978" y="225878"/>
                  </a:lnTo>
                  <a:lnTo>
                    <a:pt x="2971800" y="220436"/>
                  </a:lnTo>
                  <a:lnTo>
                    <a:pt x="2999014" y="214993"/>
                  </a:lnTo>
                  <a:lnTo>
                    <a:pt x="3037114" y="193221"/>
                  </a:lnTo>
                  <a:lnTo>
                    <a:pt x="3086100" y="160564"/>
                  </a:lnTo>
                  <a:lnTo>
                    <a:pt x="3143250" y="103414"/>
                  </a:lnTo>
                  <a:lnTo>
                    <a:pt x="3211285" y="13607"/>
                  </a:lnTo>
                  <a:lnTo>
                    <a:pt x="3219450" y="2721"/>
                  </a:lnTo>
                  <a:lnTo>
                    <a:pt x="3241221" y="0"/>
                  </a:lnTo>
                  <a:lnTo>
                    <a:pt x="3257550" y="8164"/>
                  </a:lnTo>
                  <a:lnTo>
                    <a:pt x="3265714" y="19050"/>
                  </a:lnTo>
                  <a:lnTo>
                    <a:pt x="3268435" y="46264"/>
                  </a:lnTo>
                  <a:lnTo>
                    <a:pt x="3249385" y="122464"/>
                  </a:lnTo>
                  <a:lnTo>
                    <a:pt x="3178628" y="359228"/>
                  </a:lnTo>
                  <a:lnTo>
                    <a:pt x="3072492" y="473528"/>
                  </a:lnTo>
                  <a:lnTo>
                    <a:pt x="2383971" y="476250"/>
                  </a:lnTo>
                  <a:lnTo>
                    <a:pt x="2264228" y="449036"/>
                  </a:lnTo>
                  <a:lnTo>
                    <a:pt x="1817914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80B28566-B7E8-496B-BAB2-3163BDD819D4}"/>
                </a:ext>
              </a:extLst>
            </p:cNvPr>
            <p:cNvSpPr/>
            <p:nvPr/>
          </p:nvSpPr>
          <p:spPr>
            <a:xfrm rot="16200000">
              <a:off x="4283870" y="3002757"/>
              <a:ext cx="3671888" cy="2740025"/>
            </a:xfrm>
            <a:custGeom>
              <a:avLst/>
              <a:gdLst>
                <a:gd name="connsiteX0" fmla="*/ 3290427 w 3671722"/>
                <a:gd name="connsiteY0" fmla="*/ 684917 h 2739669"/>
                <a:gd name="connsiteX1" fmla="*/ 3191573 w 3671722"/>
                <a:gd name="connsiteY1" fmla="*/ 169464 h 2739669"/>
                <a:gd name="connsiteX2" fmla="*/ 3350446 w 3671722"/>
                <a:gd name="connsiteY2" fmla="*/ 0 h 2739669"/>
                <a:gd name="connsiteX3" fmla="*/ 3378690 w 3671722"/>
                <a:gd name="connsiteY3" fmla="*/ 169464 h 2739669"/>
                <a:gd name="connsiteX4" fmla="*/ 3417526 w 3671722"/>
                <a:gd name="connsiteY4" fmla="*/ 416599 h 2739669"/>
                <a:gd name="connsiteX5" fmla="*/ 3452831 w 3671722"/>
                <a:gd name="connsiteY5" fmla="*/ 628429 h 2739669"/>
                <a:gd name="connsiteX6" fmla="*/ 3488136 w 3671722"/>
                <a:gd name="connsiteY6" fmla="*/ 836729 h 2739669"/>
                <a:gd name="connsiteX7" fmla="*/ 3541093 w 3671722"/>
                <a:gd name="connsiteY7" fmla="*/ 1154474 h 2739669"/>
                <a:gd name="connsiteX8" fmla="*/ 3555215 w 3671722"/>
                <a:gd name="connsiteY8" fmla="*/ 1383956 h 2739669"/>
                <a:gd name="connsiteX9" fmla="*/ 3569337 w 3671722"/>
                <a:gd name="connsiteY9" fmla="*/ 1465158 h 2739669"/>
                <a:gd name="connsiteX10" fmla="*/ 3590520 w 3671722"/>
                <a:gd name="connsiteY10" fmla="*/ 1680519 h 2739669"/>
                <a:gd name="connsiteX11" fmla="*/ 3622295 w 3671722"/>
                <a:gd name="connsiteY11" fmla="*/ 1987672 h 2739669"/>
                <a:gd name="connsiteX12" fmla="*/ 3643478 w 3671722"/>
                <a:gd name="connsiteY12" fmla="*/ 2178319 h 2739669"/>
                <a:gd name="connsiteX13" fmla="*/ 3671722 w 3671722"/>
                <a:gd name="connsiteY13" fmla="*/ 2457229 h 2739669"/>
                <a:gd name="connsiteX14" fmla="*/ 3664661 w 3671722"/>
                <a:gd name="connsiteY14" fmla="*/ 2492534 h 2739669"/>
                <a:gd name="connsiteX15" fmla="*/ 3636417 w 3671722"/>
                <a:gd name="connsiteY15" fmla="*/ 2527839 h 2739669"/>
                <a:gd name="connsiteX16" fmla="*/ 3562276 w 3671722"/>
                <a:gd name="connsiteY16" fmla="*/ 2626693 h 2739669"/>
                <a:gd name="connsiteX17" fmla="*/ 3488136 w 3671722"/>
                <a:gd name="connsiteY17" fmla="*/ 2704364 h 2739669"/>
                <a:gd name="connsiteX18" fmla="*/ 3449300 w 3671722"/>
                <a:gd name="connsiteY18" fmla="*/ 2736139 h 2739669"/>
                <a:gd name="connsiteX19" fmla="*/ 3431648 w 3671722"/>
                <a:gd name="connsiteY19" fmla="*/ 2739669 h 2739669"/>
                <a:gd name="connsiteX20" fmla="*/ 3403404 w 3671722"/>
                <a:gd name="connsiteY20" fmla="*/ 2732608 h 2739669"/>
                <a:gd name="connsiteX21" fmla="*/ 3378690 w 3671722"/>
                <a:gd name="connsiteY21" fmla="*/ 2714956 h 2739669"/>
                <a:gd name="connsiteX22" fmla="*/ 3346915 w 3671722"/>
                <a:gd name="connsiteY22" fmla="*/ 2690242 h 2739669"/>
                <a:gd name="connsiteX23" fmla="*/ 3311610 w 3671722"/>
                <a:gd name="connsiteY23" fmla="*/ 2661998 h 2739669"/>
                <a:gd name="connsiteX24" fmla="*/ 3286897 w 3671722"/>
                <a:gd name="connsiteY24" fmla="*/ 2647876 h 2739669"/>
                <a:gd name="connsiteX25" fmla="*/ 3244531 w 3671722"/>
                <a:gd name="connsiteY25" fmla="*/ 2630224 h 2739669"/>
                <a:gd name="connsiteX26" fmla="*/ 3202165 w 3671722"/>
                <a:gd name="connsiteY26" fmla="*/ 2616102 h 2739669"/>
                <a:gd name="connsiteX27" fmla="*/ 3166860 w 3671722"/>
                <a:gd name="connsiteY27" fmla="*/ 2609041 h 2739669"/>
                <a:gd name="connsiteX28" fmla="*/ 2820871 w 3671722"/>
                <a:gd name="connsiteY28" fmla="*/ 2605510 h 2739669"/>
                <a:gd name="connsiteX29" fmla="*/ 2330131 w 3671722"/>
                <a:gd name="connsiteY29" fmla="*/ 2594919 h 2739669"/>
                <a:gd name="connsiteX30" fmla="*/ 1800556 w 3671722"/>
                <a:gd name="connsiteY30" fmla="*/ 2591388 h 2739669"/>
                <a:gd name="connsiteX31" fmla="*/ 1652275 w 3671722"/>
                <a:gd name="connsiteY31" fmla="*/ 2587858 h 2739669"/>
                <a:gd name="connsiteX32" fmla="*/ 1260389 w 3671722"/>
                <a:gd name="connsiteY32" fmla="*/ 2587858 h 2739669"/>
                <a:gd name="connsiteX33" fmla="*/ 730814 w 3671722"/>
                <a:gd name="connsiteY33" fmla="*/ 2591388 h 2739669"/>
                <a:gd name="connsiteX34" fmla="*/ 649612 w 3671722"/>
                <a:gd name="connsiteY34" fmla="*/ 2591388 h 2739669"/>
                <a:gd name="connsiteX35" fmla="*/ 575471 w 3671722"/>
                <a:gd name="connsiteY35" fmla="*/ 2601980 h 2739669"/>
                <a:gd name="connsiteX36" fmla="*/ 490739 w 3671722"/>
                <a:gd name="connsiteY36" fmla="*/ 2630224 h 2739669"/>
                <a:gd name="connsiteX37" fmla="*/ 458965 w 3671722"/>
                <a:gd name="connsiteY37" fmla="*/ 2633754 h 2739669"/>
                <a:gd name="connsiteX38" fmla="*/ 353050 w 3671722"/>
                <a:gd name="connsiteY38" fmla="*/ 2605510 h 2739669"/>
                <a:gd name="connsiteX39" fmla="*/ 236543 w 3671722"/>
                <a:gd name="connsiteY39" fmla="*/ 2556083 h 2739669"/>
                <a:gd name="connsiteX40" fmla="*/ 134159 w 3671722"/>
                <a:gd name="connsiteY40" fmla="*/ 2503125 h 2739669"/>
                <a:gd name="connsiteX41" fmla="*/ 60018 w 3671722"/>
                <a:gd name="connsiteY41" fmla="*/ 2457229 h 2739669"/>
                <a:gd name="connsiteX42" fmla="*/ 10591 w 3671722"/>
                <a:gd name="connsiteY42" fmla="*/ 2418393 h 2739669"/>
                <a:gd name="connsiteX43" fmla="*/ 0 w 3671722"/>
                <a:gd name="connsiteY43" fmla="*/ 2397210 h 2739669"/>
                <a:gd name="connsiteX44" fmla="*/ 3530 w 3671722"/>
                <a:gd name="connsiteY44" fmla="*/ 2372497 h 2739669"/>
                <a:gd name="connsiteX45" fmla="*/ 17652 w 3671722"/>
                <a:gd name="connsiteY45" fmla="*/ 2344253 h 2739669"/>
                <a:gd name="connsiteX46" fmla="*/ 42366 w 3671722"/>
                <a:gd name="connsiteY46" fmla="*/ 2319539 h 2739669"/>
                <a:gd name="connsiteX47" fmla="*/ 88262 w 3671722"/>
                <a:gd name="connsiteY47" fmla="*/ 2294826 h 2739669"/>
                <a:gd name="connsiteX48" fmla="*/ 144750 w 3671722"/>
                <a:gd name="connsiteY48" fmla="*/ 2266582 h 2739669"/>
                <a:gd name="connsiteX49" fmla="*/ 201238 w 3671722"/>
                <a:gd name="connsiteY49" fmla="*/ 2231277 h 2739669"/>
                <a:gd name="connsiteX50" fmla="*/ 646082 w 3671722"/>
                <a:gd name="connsiteY50" fmla="*/ 2308948 h 2739669"/>
                <a:gd name="connsiteX51" fmla="*/ 734344 w 3671722"/>
                <a:gd name="connsiteY51" fmla="*/ 2319539 h 2739669"/>
                <a:gd name="connsiteX52" fmla="*/ 1076803 w 3671722"/>
                <a:gd name="connsiteY52" fmla="*/ 2323070 h 2739669"/>
                <a:gd name="connsiteX53" fmla="*/ 1641683 w 3671722"/>
                <a:gd name="connsiteY53" fmla="*/ 2319539 h 2739669"/>
                <a:gd name="connsiteX54" fmla="*/ 1811147 w 3671722"/>
                <a:gd name="connsiteY54" fmla="*/ 2319539 h 2739669"/>
                <a:gd name="connsiteX55" fmla="*/ 2580797 w 3671722"/>
                <a:gd name="connsiteY55" fmla="*/ 2319539 h 2739669"/>
                <a:gd name="connsiteX56" fmla="*/ 2725547 w 3671722"/>
                <a:gd name="connsiteY56" fmla="*/ 2344253 h 2739669"/>
                <a:gd name="connsiteX57" fmla="*/ 3064475 w 3671722"/>
                <a:gd name="connsiteY57" fmla="*/ 2330131 h 2739669"/>
                <a:gd name="connsiteX58" fmla="*/ 3346915 w 3671722"/>
                <a:gd name="connsiteY58" fmla="*/ 2323070 h 2739669"/>
                <a:gd name="connsiteX59" fmla="*/ 3385751 w 3671722"/>
                <a:gd name="connsiteY59" fmla="*/ 2312478 h 2739669"/>
                <a:gd name="connsiteX60" fmla="*/ 3421056 w 3671722"/>
                <a:gd name="connsiteY60" fmla="*/ 2284234 h 2739669"/>
                <a:gd name="connsiteX61" fmla="*/ 3445770 w 3671722"/>
                <a:gd name="connsiteY61" fmla="*/ 2252460 h 2739669"/>
                <a:gd name="connsiteX62" fmla="*/ 3463422 w 3671722"/>
                <a:gd name="connsiteY62" fmla="*/ 2210094 h 2739669"/>
                <a:gd name="connsiteX63" fmla="*/ 3470483 w 3671722"/>
                <a:gd name="connsiteY63" fmla="*/ 2160667 h 2739669"/>
                <a:gd name="connsiteX64" fmla="*/ 3466953 w 3671722"/>
                <a:gd name="connsiteY64" fmla="*/ 1994733 h 2739669"/>
                <a:gd name="connsiteX65" fmla="*/ 3452831 w 3671722"/>
                <a:gd name="connsiteY65" fmla="*/ 1722885 h 2739669"/>
                <a:gd name="connsiteX66" fmla="*/ 3421056 w 3671722"/>
                <a:gd name="connsiteY66" fmla="*/ 1369834 h 2739669"/>
                <a:gd name="connsiteX67" fmla="*/ 3389282 w 3671722"/>
                <a:gd name="connsiteY67" fmla="*/ 1143882 h 2739669"/>
                <a:gd name="connsiteX68" fmla="*/ 3290427 w 3671722"/>
                <a:gd name="connsiteY68" fmla="*/ 684917 h 273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1722" h="2739669">
                  <a:moveTo>
                    <a:pt x="3290427" y="684917"/>
                  </a:moveTo>
                  <a:lnTo>
                    <a:pt x="3191573" y="169464"/>
                  </a:lnTo>
                  <a:lnTo>
                    <a:pt x="3350446" y="0"/>
                  </a:lnTo>
                  <a:lnTo>
                    <a:pt x="3378690" y="169464"/>
                  </a:lnTo>
                  <a:lnTo>
                    <a:pt x="3417526" y="416599"/>
                  </a:lnTo>
                  <a:lnTo>
                    <a:pt x="3452831" y="628429"/>
                  </a:lnTo>
                  <a:lnTo>
                    <a:pt x="3488136" y="836729"/>
                  </a:lnTo>
                  <a:lnTo>
                    <a:pt x="3541093" y="1154474"/>
                  </a:lnTo>
                  <a:lnTo>
                    <a:pt x="3555215" y="1383956"/>
                  </a:lnTo>
                  <a:lnTo>
                    <a:pt x="3569337" y="1465158"/>
                  </a:lnTo>
                  <a:lnTo>
                    <a:pt x="3590520" y="1680519"/>
                  </a:lnTo>
                  <a:lnTo>
                    <a:pt x="3622295" y="1987672"/>
                  </a:lnTo>
                  <a:lnTo>
                    <a:pt x="3643478" y="2178319"/>
                  </a:lnTo>
                  <a:lnTo>
                    <a:pt x="3671722" y="2457229"/>
                  </a:lnTo>
                  <a:lnTo>
                    <a:pt x="3664661" y="2492534"/>
                  </a:lnTo>
                  <a:lnTo>
                    <a:pt x="3636417" y="2527839"/>
                  </a:lnTo>
                  <a:lnTo>
                    <a:pt x="3562276" y="2626693"/>
                  </a:lnTo>
                  <a:lnTo>
                    <a:pt x="3488136" y="2704364"/>
                  </a:lnTo>
                  <a:lnTo>
                    <a:pt x="3449300" y="2736139"/>
                  </a:lnTo>
                  <a:lnTo>
                    <a:pt x="3431648" y="2739669"/>
                  </a:lnTo>
                  <a:lnTo>
                    <a:pt x="3403404" y="2732608"/>
                  </a:lnTo>
                  <a:lnTo>
                    <a:pt x="3378690" y="2714956"/>
                  </a:lnTo>
                  <a:lnTo>
                    <a:pt x="3346915" y="2690242"/>
                  </a:lnTo>
                  <a:lnTo>
                    <a:pt x="3311610" y="2661998"/>
                  </a:lnTo>
                  <a:lnTo>
                    <a:pt x="3286897" y="2647876"/>
                  </a:lnTo>
                  <a:lnTo>
                    <a:pt x="3244531" y="2630224"/>
                  </a:lnTo>
                  <a:lnTo>
                    <a:pt x="3202165" y="2616102"/>
                  </a:lnTo>
                  <a:lnTo>
                    <a:pt x="3166860" y="2609041"/>
                  </a:lnTo>
                  <a:lnTo>
                    <a:pt x="2820871" y="2605510"/>
                  </a:lnTo>
                  <a:lnTo>
                    <a:pt x="2330131" y="2594919"/>
                  </a:lnTo>
                  <a:lnTo>
                    <a:pt x="1800556" y="2591388"/>
                  </a:lnTo>
                  <a:lnTo>
                    <a:pt x="1652275" y="2587858"/>
                  </a:lnTo>
                  <a:lnTo>
                    <a:pt x="1260389" y="2587858"/>
                  </a:lnTo>
                  <a:lnTo>
                    <a:pt x="730814" y="2591388"/>
                  </a:lnTo>
                  <a:lnTo>
                    <a:pt x="649612" y="2591388"/>
                  </a:lnTo>
                  <a:lnTo>
                    <a:pt x="575471" y="2601980"/>
                  </a:lnTo>
                  <a:lnTo>
                    <a:pt x="490739" y="2630224"/>
                  </a:lnTo>
                  <a:lnTo>
                    <a:pt x="458965" y="2633754"/>
                  </a:lnTo>
                  <a:lnTo>
                    <a:pt x="353050" y="2605510"/>
                  </a:lnTo>
                  <a:lnTo>
                    <a:pt x="236543" y="2556083"/>
                  </a:lnTo>
                  <a:lnTo>
                    <a:pt x="134159" y="2503125"/>
                  </a:lnTo>
                  <a:lnTo>
                    <a:pt x="60018" y="2457229"/>
                  </a:lnTo>
                  <a:lnTo>
                    <a:pt x="10591" y="2418393"/>
                  </a:lnTo>
                  <a:lnTo>
                    <a:pt x="0" y="2397210"/>
                  </a:lnTo>
                  <a:lnTo>
                    <a:pt x="3530" y="2372497"/>
                  </a:lnTo>
                  <a:lnTo>
                    <a:pt x="17652" y="2344253"/>
                  </a:lnTo>
                  <a:lnTo>
                    <a:pt x="42366" y="2319539"/>
                  </a:lnTo>
                  <a:lnTo>
                    <a:pt x="88262" y="2294826"/>
                  </a:lnTo>
                  <a:lnTo>
                    <a:pt x="144750" y="2266582"/>
                  </a:lnTo>
                  <a:lnTo>
                    <a:pt x="201238" y="2231277"/>
                  </a:lnTo>
                  <a:lnTo>
                    <a:pt x="646082" y="2308948"/>
                  </a:lnTo>
                  <a:lnTo>
                    <a:pt x="734344" y="2319539"/>
                  </a:lnTo>
                  <a:lnTo>
                    <a:pt x="1076803" y="2323070"/>
                  </a:lnTo>
                  <a:lnTo>
                    <a:pt x="1641683" y="2319539"/>
                  </a:lnTo>
                  <a:lnTo>
                    <a:pt x="1811147" y="2319539"/>
                  </a:lnTo>
                  <a:lnTo>
                    <a:pt x="2580797" y="2319539"/>
                  </a:lnTo>
                  <a:lnTo>
                    <a:pt x="2725547" y="2344253"/>
                  </a:lnTo>
                  <a:lnTo>
                    <a:pt x="3064475" y="2330131"/>
                  </a:lnTo>
                  <a:lnTo>
                    <a:pt x="3346915" y="2323070"/>
                  </a:lnTo>
                  <a:lnTo>
                    <a:pt x="3385751" y="2312478"/>
                  </a:lnTo>
                  <a:lnTo>
                    <a:pt x="3421056" y="2284234"/>
                  </a:lnTo>
                  <a:lnTo>
                    <a:pt x="3445770" y="2252460"/>
                  </a:lnTo>
                  <a:lnTo>
                    <a:pt x="3463422" y="2210094"/>
                  </a:lnTo>
                  <a:lnTo>
                    <a:pt x="3470483" y="2160667"/>
                  </a:lnTo>
                  <a:cubicBezTo>
                    <a:pt x="3469306" y="2105356"/>
                    <a:pt x="3468130" y="2050044"/>
                    <a:pt x="3466953" y="1994733"/>
                  </a:cubicBezTo>
                  <a:lnTo>
                    <a:pt x="3452831" y="1722885"/>
                  </a:lnTo>
                  <a:lnTo>
                    <a:pt x="3421056" y="1369834"/>
                  </a:lnTo>
                  <a:lnTo>
                    <a:pt x="3389282" y="1143882"/>
                  </a:lnTo>
                  <a:lnTo>
                    <a:pt x="3290427" y="68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90276AF9-DE72-42FC-A269-AAFB37082B1C}"/>
                </a:ext>
              </a:extLst>
            </p:cNvPr>
            <p:cNvSpPr/>
            <p:nvPr/>
          </p:nvSpPr>
          <p:spPr>
            <a:xfrm>
              <a:off x="6367464" y="5516564"/>
              <a:ext cx="719137" cy="542925"/>
            </a:xfrm>
            <a:custGeom>
              <a:avLst/>
              <a:gdLst>
                <a:gd name="connsiteX0" fmla="*/ 280987 w 719137"/>
                <a:gd name="connsiteY0" fmla="*/ 95250 h 542925"/>
                <a:gd name="connsiteX1" fmla="*/ 521493 w 719137"/>
                <a:gd name="connsiteY1" fmla="*/ 145257 h 542925"/>
                <a:gd name="connsiteX2" fmla="*/ 557212 w 719137"/>
                <a:gd name="connsiteY2" fmla="*/ 145257 h 542925"/>
                <a:gd name="connsiteX3" fmla="*/ 597693 w 719137"/>
                <a:gd name="connsiteY3" fmla="*/ 138113 h 542925"/>
                <a:gd name="connsiteX4" fmla="*/ 640556 w 719137"/>
                <a:gd name="connsiteY4" fmla="*/ 119063 h 542925"/>
                <a:gd name="connsiteX5" fmla="*/ 664368 w 719137"/>
                <a:gd name="connsiteY5" fmla="*/ 100013 h 542925"/>
                <a:gd name="connsiteX6" fmla="*/ 719137 w 719137"/>
                <a:gd name="connsiteY6" fmla="*/ 9525 h 542925"/>
                <a:gd name="connsiteX7" fmla="*/ 669131 w 719137"/>
                <a:gd name="connsiteY7" fmla="*/ 542925 h 542925"/>
                <a:gd name="connsiteX8" fmla="*/ 614362 w 719137"/>
                <a:gd name="connsiteY8" fmla="*/ 488157 h 542925"/>
                <a:gd name="connsiteX9" fmla="*/ 533400 w 719137"/>
                <a:gd name="connsiteY9" fmla="*/ 397669 h 542925"/>
                <a:gd name="connsiteX10" fmla="*/ 459581 w 719137"/>
                <a:gd name="connsiteY10" fmla="*/ 345282 h 542925"/>
                <a:gd name="connsiteX11" fmla="*/ 245268 w 719137"/>
                <a:gd name="connsiteY11" fmla="*/ 207169 h 542925"/>
                <a:gd name="connsiteX12" fmla="*/ 38100 w 719137"/>
                <a:gd name="connsiteY12" fmla="*/ 73819 h 542925"/>
                <a:gd name="connsiteX13" fmla="*/ 16668 w 719137"/>
                <a:gd name="connsiteY13" fmla="*/ 61913 h 542925"/>
                <a:gd name="connsiteX14" fmla="*/ 7143 w 719137"/>
                <a:gd name="connsiteY14" fmla="*/ 50007 h 542925"/>
                <a:gd name="connsiteX15" fmla="*/ 0 w 719137"/>
                <a:gd name="connsiteY15" fmla="*/ 30957 h 542925"/>
                <a:gd name="connsiteX16" fmla="*/ 4762 w 719137"/>
                <a:gd name="connsiteY16" fmla="*/ 9525 h 542925"/>
                <a:gd name="connsiteX17" fmla="*/ 16668 w 719137"/>
                <a:gd name="connsiteY17" fmla="*/ 0 h 542925"/>
                <a:gd name="connsiteX18" fmla="*/ 33337 w 719137"/>
                <a:gd name="connsiteY18" fmla="*/ 0 h 542925"/>
                <a:gd name="connsiteX19" fmla="*/ 54768 w 719137"/>
                <a:gd name="connsiteY19" fmla="*/ 4763 h 542925"/>
                <a:gd name="connsiteX20" fmla="*/ 280987 w 719137"/>
                <a:gd name="connsiteY20" fmla="*/ 9525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9137" h="542925">
                  <a:moveTo>
                    <a:pt x="280987" y="95250"/>
                  </a:moveTo>
                  <a:lnTo>
                    <a:pt x="521493" y="145257"/>
                  </a:lnTo>
                  <a:lnTo>
                    <a:pt x="557212" y="145257"/>
                  </a:lnTo>
                  <a:lnTo>
                    <a:pt x="597693" y="138113"/>
                  </a:lnTo>
                  <a:lnTo>
                    <a:pt x="640556" y="119063"/>
                  </a:lnTo>
                  <a:lnTo>
                    <a:pt x="664368" y="100013"/>
                  </a:lnTo>
                  <a:lnTo>
                    <a:pt x="719137" y="9525"/>
                  </a:lnTo>
                  <a:lnTo>
                    <a:pt x="669131" y="542925"/>
                  </a:lnTo>
                  <a:lnTo>
                    <a:pt x="614362" y="488157"/>
                  </a:lnTo>
                  <a:lnTo>
                    <a:pt x="533400" y="397669"/>
                  </a:lnTo>
                  <a:lnTo>
                    <a:pt x="459581" y="345282"/>
                  </a:lnTo>
                  <a:lnTo>
                    <a:pt x="245268" y="207169"/>
                  </a:lnTo>
                  <a:lnTo>
                    <a:pt x="38100" y="73819"/>
                  </a:lnTo>
                  <a:lnTo>
                    <a:pt x="16668" y="61913"/>
                  </a:lnTo>
                  <a:lnTo>
                    <a:pt x="7143" y="50007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4768" y="4763"/>
                  </a:lnTo>
                  <a:lnTo>
                    <a:pt x="280987" y="9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99C7433-9ABD-4A9B-A300-4EA1659BAAEE}"/>
                </a:ext>
              </a:extLst>
            </p:cNvPr>
            <p:cNvSpPr/>
            <p:nvPr/>
          </p:nvSpPr>
          <p:spPr>
            <a:xfrm rot="16200000">
              <a:off x="4682331" y="2991644"/>
              <a:ext cx="2579688" cy="501650"/>
            </a:xfrm>
            <a:custGeom>
              <a:avLst/>
              <a:gdLst>
                <a:gd name="connsiteX0" fmla="*/ 464344 w 2578894"/>
                <a:gd name="connsiteY0" fmla="*/ 414337 h 502444"/>
                <a:gd name="connsiteX1" fmla="*/ 464344 w 2578894"/>
                <a:gd name="connsiteY1" fmla="*/ 414337 h 502444"/>
                <a:gd name="connsiteX2" fmla="*/ 38100 w 2578894"/>
                <a:gd name="connsiteY2" fmla="*/ 416719 h 502444"/>
                <a:gd name="connsiteX3" fmla="*/ 0 w 2578894"/>
                <a:gd name="connsiteY3" fmla="*/ 166687 h 502444"/>
                <a:gd name="connsiteX4" fmla="*/ 392906 w 2578894"/>
                <a:gd name="connsiteY4" fmla="*/ 166687 h 502444"/>
                <a:gd name="connsiteX5" fmla="*/ 842962 w 2578894"/>
                <a:gd name="connsiteY5" fmla="*/ 164306 h 502444"/>
                <a:gd name="connsiteX6" fmla="*/ 988219 w 2578894"/>
                <a:gd name="connsiteY6" fmla="*/ 166687 h 502444"/>
                <a:gd name="connsiteX7" fmla="*/ 1728787 w 2578894"/>
                <a:gd name="connsiteY7" fmla="*/ 164306 h 502444"/>
                <a:gd name="connsiteX8" fmla="*/ 1828800 w 2578894"/>
                <a:gd name="connsiteY8" fmla="*/ 166687 h 502444"/>
                <a:gd name="connsiteX9" fmla="*/ 2047875 w 2578894"/>
                <a:gd name="connsiteY9" fmla="*/ 157162 h 502444"/>
                <a:gd name="connsiteX10" fmla="*/ 2300287 w 2578894"/>
                <a:gd name="connsiteY10" fmla="*/ 145256 h 502444"/>
                <a:gd name="connsiteX11" fmla="*/ 2347912 w 2578894"/>
                <a:gd name="connsiteY11" fmla="*/ 130969 h 502444"/>
                <a:gd name="connsiteX12" fmla="*/ 2424112 w 2578894"/>
                <a:gd name="connsiteY12" fmla="*/ 95250 h 502444"/>
                <a:gd name="connsiteX13" fmla="*/ 2476500 w 2578894"/>
                <a:gd name="connsiteY13" fmla="*/ 61912 h 502444"/>
                <a:gd name="connsiteX14" fmla="*/ 2540794 w 2578894"/>
                <a:gd name="connsiteY14" fmla="*/ 0 h 502444"/>
                <a:gd name="connsiteX15" fmla="*/ 2578894 w 2578894"/>
                <a:gd name="connsiteY15" fmla="*/ 102394 h 502444"/>
                <a:gd name="connsiteX16" fmla="*/ 2497931 w 2578894"/>
                <a:gd name="connsiteY16" fmla="*/ 250031 h 502444"/>
                <a:gd name="connsiteX17" fmla="*/ 2462212 w 2578894"/>
                <a:gd name="connsiteY17" fmla="*/ 326231 h 502444"/>
                <a:gd name="connsiteX18" fmla="*/ 2416969 w 2578894"/>
                <a:gd name="connsiteY18" fmla="*/ 404812 h 502444"/>
                <a:gd name="connsiteX19" fmla="*/ 2386012 w 2578894"/>
                <a:gd name="connsiteY19" fmla="*/ 457200 h 502444"/>
                <a:gd name="connsiteX20" fmla="*/ 2364581 w 2578894"/>
                <a:gd name="connsiteY20" fmla="*/ 485775 h 502444"/>
                <a:gd name="connsiteX21" fmla="*/ 2350294 w 2578894"/>
                <a:gd name="connsiteY21" fmla="*/ 497681 h 502444"/>
                <a:gd name="connsiteX22" fmla="*/ 2328862 w 2578894"/>
                <a:gd name="connsiteY22" fmla="*/ 502444 h 502444"/>
                <a:gd name="connsiteX23" fmla="*/ 2295525 w 2578894"/>
                <a:gd name="connsiteY23" fmla="*/ 495300 h 502444"/>
                <a:gd name="connsiteX24" fmla="*/ 2259806 w 2578894"/>
                <a:gd name="connsiteY24" fmla="*/ 473869 h 502444"/>
                <a:gd name="connsiteX25" fmla="*/ 2226469 w 2578894"/>
                <a:gd name="connsiteY25" fmla="*/ 450056 h 502444"/>
                <a:gd name="connsiteX26" fmla="*/ 2185987 w 2578894"/>
                <a:gd name="connsiteY26" fmla="*/ 438150 h 502444"/>
                <a:gd name="connsiteX27" fmla="*/ 2097881 w 2578894"/>
                <a:gd name="connsiteY27" fmla="*/ 431006 h 502444"/>
                <a:gd name="connsiteX28" fmla="*/ 1850231 w 2578894"/>
                <a:gd name="connsiteY28" fmla="*/ 435769 h 502444"/>
                <a:gd name="connsiteX29" fmla="*/ 1774031 w 2578894"/>
                <a:gd name="connsiteY29" fmla="*/ 435769 h 502444"/>
                <a:gd name="connsiteX30" fmla="*/ 1009650 w 2578894"/>
                <a:gd name="connsiteY30" fmla="*/ 411956 h 502444"/>
                <a:gd name="connsiteX31" fmla="*/ 857250 w 2578894"/>
                <a:gd name="connsiteY31" fmla="*/ 411956 h 502444"/>
                <a:gd name="connsiteX32" fmla="*/ 464344 w 2578894"/>
                <a:gd name="connsiteY32" fmla="*/ 4143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78894" h="502444">
                  <a:moveTo>
                    <a:pt x="464344" y="414337"/>
                  </a:moveTo>
                  <a:lnTo>
                    <a:pt x="464344" y="414337"/>
                  </a:lnTo>
                  <a:lnTo>
                    <a:pt x="38100" y="416719"/>
                  </a:lnTo>
                  <a:lnTo>
                    <a:pt x="0" y="166687"/>
                  </a:lnTo>
                  <a:lnTo>
                    <a:pt x="392906" y="166687"/>
                  </a:lnTo>
                  <a:lnTo>
                    <a:pt x="842962" y="164306"/>
                  </a:lnTo>
                  <a:lnTo>
                    <a:pt x="988219" y="166687"/>
                  </a:lnTo>
                  <a:lnTo>
                    <a:pt x="1728787" y="164306"/>
                  </a:lnTo>
                  <a:lnTo>
                    <a:pt x="1828800" y="166687"/>
                  </a:lnTo>
                  <a:lnTo>
                    <a:pt x="2047875" y="157162"/>
                  </a:lnTo>
                  <a:lnTo>
                    <a:pt x="2300287" y="145256"/>
                  </a:lnTo>
                  <a:lnTo>
                    <a:pt x="2347912" y="130969"/>
                  </a:lnTo>
                  <a:lnTo>
                    <a:pt x="2424112" y="95250"/>
                  </a:lnTo>
                  <a:lnTo>
                    <a:pt x="2476500" y="61912"/>
                  </a:lnTo>
                  <a:lnTo>
                    <a:pt x="2540794" y="0"/>
                  </a:lnTo>
                  <a:lnTo>
                    <a:pt x="2578894" y="102394"/>
                  </a:lnTo>
                  <a:lnTo>
                    <a:pt x="2497931" y="250031"/>
                  </a:lnTo>
                  <a:lnTo>
                    <a:pt x="2462212" y="326231"/>
                  </a:lnTo>
                  <a:lnTo>
                    <a:pt x="2416969" y="404812"/>
                  </a:lnTo>
                  <a:lnTo>
                    <a:pt x="2386012" y="457200"/>
                  </a:lnTo>
                  <a:lnTo>
                    <a:pt x="2364581" y="485775"/>
                  </a:lnTo>
                  <a:lnTo>
                    <a:pt x="2350294" y="497681"/>
                  </a:lnTo>
                  <a:lnTo>
                    <a:pt x="2328862" y="502444"/>
                  </a:lnTo>
                  <a:lnTo>
                    <a:pt x="2295525" y="495300"/>
                  </a:lnTo>
                  <a:lnTo>
                    <a:pt x="2259806" y="473869"/>
                  </a:lnTo>
                  <a:lnTo>
                    <a:pt x="2226469" y="450056"/>
                  </a:lnTo>
                  <a:lnTo>
                    <a:pt x="2185987" y="438150"/>
                  </a:lnTo>
                  <a:lnTo>
                    <a:pt x="2097881" y="431006"/>
                  </a:lnTo>
                  <a:lnTo>
                    <a:pt x="1850231" y="435769"/>
                  </a:lnTo>
                  <a:lnTo>
                    <a:pt x="1774031" y="435769"/>
                  </a:lnTo>
                  <a:lnTo>
                    <a:pt x="1009650" y="411956"/>
                  </a:lnTo>
                  <a:lnTo>
                    <a:pt x="857250" y="411956"/>
                  </a:lnTo>
                  <a:lnTo>
                    <a:pt x="464344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C5D97100-1C1D-4723-8341-D29126695EC2}"/>
                </a:ext>
              </a:extLst>
            </p:cNvPr>
            <p:cNvSpPr/>
            <p:nvPr/>
          </p:nvSpPr>
          <p:spPr>
            <a:xfrm>
              <a:off x="4876801" y="3405188"/>
              <a:ext cx="2289175" cy="404812"/>
            </a:xfrm>
            <a:custGeom>
              <a:avLst/>
              <a:gdLst>
                <a:gd name="connsiteX0" fmla="*/ 1664494 w 2288381"/>
                <a:gd name="connsiteY0" fmla="*/ 230981 h 404812"/>
                <a:gd name="connsiteX1" fmla="*/ 1433513 w 2288381"/>
                <a:gd name="connsiteY1" fmla="*/ 245268 h 404812"/>
                <a:gd name="connsiteX2" fmla="*/ 1226344 w 2288381"/>
                <a:gd name="connsiteY2" fmla="*/ 273843 h 404812"/>
                <a:gd name="connsiteX3" fmla="*/ 1038225 w 2288381"/>
                <a:gd name="connsiteY3" fmla="*/ 285750 h 404812"/>
                <a:gd name="connsiteX4" fmla="*/ 762000 w 2288381"/>
                <a:gd name="connsiteY4" fmla="*/ 326231 h 404812"/>
                <a:gd name="connsiteX5" fmla="*/ 230981 w 2288381"/>
                <a:gd name="connsiteY5" fmla="*/ 404812 h 404812"/>
                <a:gd name="connsiteX6" fmla="*/ 7144 w 2288381"/>
                <a:gd name="connsiteY6" fmla="*/ 373856 h 404812"/>
                <a:gd name="connsiteX7" fmla="*/ 0 w 2288381"/>
                <a:gd name="connsiteY7" fmla="*/ 259556 h 404812"/>
                <a:gd name="connsiteX8" fmla="*/ 195263 w 2288381"/>
                <a:gd name="connsiteY8" fmla="*/ 233362 h 404812"/>
                <a:gd name="connsiteX9" fmla="*/ 573881 w 2288381"/>
                <a:gd name="connsiteY9" fmla="*/ 192881 h 404812"/>
                <a:gd name="connsiteX10" fmla="*/ 1040606 w 2288381"/>
                <a:gd name="connsiteY10" fmla="*/ 130968 h 404812"/>
                <a:gd name="connsiteX11" fmla="*/ 1219200 w 2288381"/>
                <a:gd name="connsiteY11" fmla="*/ 92868 h 404812"/>
                <a:gd name="connsiteX12" fmla="*/ 1609725 w 2288381"/>
                <a:gd name="connsiteY12" fmla="*/ 64293 h 404812"/>
                <a:gd name="connsiteX13" fmla="*/ 1852613 w 2288381"/>
                <a:gd name="connsiteY13" fmla="*/ 47625 h 404812"/>
                <a:gd name="connsiteX14" fmla="*/ 1916906 w 2288381"/>
                <a:gd name="connsiteY14" fmla="*/ 33337 h 404812"/>
                <a:gd name="connsiteX15" fmla="*/ 2005013 w 2288381"/>
                <a:gd name="connsiteY15" fmla="*/ 9525 h 404812"/>
                <a:gd name="connsiteX16" fmla="*/ 2035969 w 2288381"/>
                <a:gd name="connsiteY16" fmla="*/ 2381 h 404812"/>
                <a:gd name="connsiteX17" fmla="*/ 2059781 w 2288381"/>
                <a:gd name="connsiteY17" fmla="*/ 0 h 404812"/>
                <a:gd name="connsiteX18" fmla="*/ 2095500 w 2288381"/>
                <a:gd name="connsiteY18" fmla="*/ 4762 h 404812"/>
                <a:gd name="connsiteX19" fmla="*/ 2147888 w 2288381"/>
                <a:gd name="connsiteY19" fmla="*/ 26193 h 404812"/>
                <a:gd name="connsiteX20" fmla="*/ 2207419 w 2288381"/>
                <a:gd name="connsiteY20" fmla="*/ 54768 h 404812"/>
                <a:gd name="connsiteX21" fmla="*/ 2286000 w 2288381"/>
                <a:gd name="connsiteY21" fmla="*/ 92868 h 404812"/>
                <a:gd name="connsiteX22" fmla="*/ 2288381 w 2288381"/>
                <a:gd name="connsiteY22" fmla="*/ 233362 h 404812"/>
                <a:gd name="connsiteX23" fmla="*/ 2088356 w 2288381"/>
                <a:gd name="connsiteY23" fmla="*/ 223837 h 404812"/>
                <a:gd name="connsiteX24" fmla="*/ 1883569 w 2288381"/>
                <a:gd name="connsiteY24" fmla="*/ 223837 h 404812"/>
                <a:gd name="connsiteX25" fmla="*/ 1664494 w 2288381"/>
                <a:gd name="connsiteY25" fmla="*/ 23098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8381" h="404812">
                  <a:moveTo>
                    <a:pt x="1664494" y="230981"/>
                  </a:moveTo>
                  <a:lnTo>
                    <a:pt x="1433513" y="245268"/>
                  </a:lnTo>
                  <a:lnTo>
                    <a:pt x="1226344" y="273843"/>
                  </a:lnTo>
                  <a:lnTo>
                    <a:pt x="1038225" y="285750"/>
                  </a:lnTo>
                  <a:lnTo>
                    <a:pt x="762000" y="326231"/>
                  </a:lnTo>
                  <a:lnTo>
                    <a:pt x="230981" y="404812"/>
                  </a:lnTo>
                  <a:lnTo>
                    <a:pt x="7144" y="373856"/>
                  </a:lnTo>
                  <a:lnTo>
                    <a:pt x="0" y="259556"/>
                  </a:lnTo>
                  <a:lnTo>
                    <a:pt x="195263" y="233362"/>
                  </a:lnTo>
                  <a:lnTo>
                    <a:pt x="573881" y="192881"/>
                  </a:lnTo>
                  <a:lnTo>
                    <a:pt x="1040606" y="130968"/>
                  </a:lnTo>
                  <a:lnTo>
                    <a:pt x="1219200" y="92868"/>
                  </a:lnTo>
                  <a:lnTo>
                    <a:pt x="1609725" y="64293"/>
                  </a:lnTo>
                  <a:lnTo>
                    <a:pt x="1852613" y="47625"/>
                  </a:lnTo>
                  <a:lnTo>
                    <a:pt x="1916906" y="33337"/>
                  </a:lnTo>
                  <a:lnTo>
                    <a:pt x="2005013" y="9525"/>
                  </a:lnTo>
                  <a:lnTo>
                    <a:pt x="2035969" y="2381"/>
                  </a:lnTo>
                  <a:lnTo>
                    <a:pt x="2059781" y="0"/>
                  </a:lnTo>
                  <a:lnTo>
                    <a:pt x="2095500" y="4762"/>
                  </a:lnTo>
                  <a:lnTo>
                    <a:pt x="2147888" y="26193"/>
                  </a:lnTo>
                  <a:lnTo>
                    <a:pt x="2207419" y="54768"/>
                  </a:lnTo>
                  <a:lnTo>
                    <a:pt x="2286000" y="92868"/>
                  </a:lnTo>
                  <a:cubicBezTo>
                    <a:pt x="2286794" y="139699"/>
                    <a:pt x="2287587" y="186531"/>
                    <a:pt x="2288381" y="233362"/>
                  </a:cubicBezTo>
                  <a:lnTo>
                    <a:pt x="2088356" y="223837"/>
                  </a:lnTo>
                  <a:lnTo>
                    <a:pt x="1883569" y="223837"/>
                  </a:lnTo>
                  <a:lnTo>
                    <a:pt x="1664494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A70D38EB-8C64-433F-BC44-E9B2381D14C8}"/>
                </a:ext>
              </a:extLst>
            </p:cNvPr>
            <p:cNvSpPr/>
            <p:nvPr/>
          </p:nvSpPr>
          <p:spPr>
            <a:xfrm>
              <a:off x="3649663" y="4324351"/>
              <a:ext cx="4716462" cy="620713"/>
            </a:xfrm>
            <a:custGeom>
              <a:avLst/>
              <a:gdLst>
                <a:gd name="connsiteX0" fmla="*/ 2499360 w 4716780"/>
                <a:gd name="connsiteY0" fmla="*/ 270510 h 621030"/>
                <a:gd name="connsiteX1" fmla="*/ 2042160 w 4716780"/>
                <a:gd name="connsiteY1" fmla="*/ 308610 h 621030"/>
                <a:gd name="connsiteX2" fmla="*/ 1623060 w 4716780"/>
                <a:gd name="connsiteY2" fmla="*/ 354330 h 621030"/>
                <a:gd name="connsiteX3" fmla="*/ 1249680 w 4716780"/>
                <a:gd name="connsiteY3" fmla="*/ 403860 h 621030"/>
                <a:gd name="connsiteX4" fmla="*/ 1051560 w 4716780"/>
                <a:gd name="connsiteY4" fmla="*/ 438150 h 621030"/>
                <a:gd name="connsiteX5" fmla="*/ 773430 w 4716780"/>
                <a:gd name="connsiteY5" fmla="*/ 495300 h 621030"/>
                <a:gd name="connsiteX6" fmla="*/ 678180 w 4716780"/>
                <a:gd name="connsiteY6" fmla="*/ 521970 h 621030"/>
                <a:gd name="connsiteX7" fmla="*/ 571500 w 4716780"/>
                <a:gd name="connsiteY7" fmla="*/ 548640 h 621030"/>
                <a:gd name="connsiteX8" fmla="*/ 495300 w 4716780"/>
                <a:gd name="connsiteY8" fmla="*/ 582930 h 621030"/>
                <a:gd name="connsiteX9" fmla="*/ 430530 w 4716780"/>
                <a:gd name="connsiteY9" fmla="*/ 621030 h 621030"/>
                <a:gd name="connsiteX10" fmla="*/ 384810 w 4716780"/>
                <a:gd name="connsiteY10" fmla="*/ 609600 h 621030"/>
                <a:gd name="connsiteX11" fmla="*/ 327660 w 4716780"/>
                <a:gd name="connsiteY11" fmla="*/ 586740 h 621030"/>
                <a:gd name="connsiteX12" fmla="*/ 293370 w 4716780"/>
                <a:gd name="connsiteY12" fmla="*/ 567690 h 621030"/>
                <a:gd name="connsiteX13" fmla="*/ 240030 w 4716780"/>
                <a:gd name="connsiteY13" fmla="*/ 533400 h 621030"/>
                <a:gd name="connsiteX14" fmla="*/ 175260 w 4716780"/>
                <a:gd name="connsiteY14" fmla="*/ 480060 h 621030"/>
                <a:gd name="connsiteX15" fmla="*/ 125730 w 4716780"/>
                <a:gd name="connsiteY15" fmla="*/ 426720 h 621030"/>
                <a:gd name="connsiteX16" fmla="*/ 68580 w 4716780"/>
                <a:gd name="connsiteY16" fmla="*/ 358140 h 621030"/>
                <a:gd name="connsiteX17" fmla="*/ 30480 w 4716780"/>
                <a:gd name="connsiteY17" fmla="*/ 300990 h 621030"/>
                <a:gd name="connsiteX18" fmla="*/ 7620 w 4716780"/>
                <a:gd name="connsiteY18" fmla="*/ 259080 h 621030"/>
                <a:gd name="connsiteX19" fmla="*/ 0 w 4716780"/>
                <a:gd name="connsiteY19" fmla="*/ 209550 h 621030"/>
                <a:gd name="connsiteX20" fmla="*/ 3810 w 4716780"/>
                <a:gd name="connsiteY20" fmla="*/ 190500 h 621030"/>
                <a:gd name="connsiteX21" fmla="*/ 19050 w 4716780"/>
                <a:gd name="connsiteY21" fmla="*/ 186690 h 621030"/>
                <a:gd name="connsiteX22" fmla="*/ 34290 w 4716780"/>
                <a:gd name="connsiteY22" fmla="*/ 186690 h 621030"/>
                <a:gd name="connsiteX23" fmla="*/ 64770 w 4716780"/>
                <a:gd name="connsiteY23" fmla="*/ 213360 h 621030"/>
                <a:gd name="connsiteX24" fmla="*/ 114300 w 4716780"/>
                <a:gd name="connsiteY24" fmla="*/ 251460 h 621030"/>
                <a:gd name="connsiteX25" fmla="*/ 156210 w 4716780"/>
                <a:gd name="connsiteY25" fmla="*/ 278130 h 621030"/>
                <a:gd name="connsiteX26" fmla="*/ 209550 w 4716780"/>
                <a:gd name="connsiteY26" fmla="*/ 300990 h 621030"/>
                <a:gd name="connsiteX27" fmla="*/ 266700 w 4716780"/>
                <a:gd name="connsiteY27" fmla="*/ 320040 h 621030"/>
                <a:gd name="connsiteX28" fmla="*/ 316230 w 4716780"/>
                <a:gd name="connsiteY28" fmla="*/ 331470 h 621030"/>
                <a:gd name="connsiteX29" fmla="*/ 373380 w 4716780"/>
                <a:gd name="connsiteY29" fmla="*/ 335280 h 621030"/>
                <a:gd name="connsiteX30" fmla="*/ 518160 w 4716780"/>
                <a:gd name="connsiteY30" fmla="*/ 323850 h 621030"/>
                <a:gd name="connsiteX31" fmla="*/ 739140 w 4716780"/>
                <a:gd name="connsiteY31" fmla="*/ 304800 h 621030"/>
                <a:gd name="connsiteX32" fmla="*/ 1078230 w 4716780"/>
                <a:gd name="connsiteY32" fmla="*/ 262890 h 621030"/>
                <a:gd name="connsiteX33" fmla="*/ 1249680 w 4716780"/>
                <a:gd name="connsiteY33" fmla="*/ 243840 h 621030"/>
                <a:gd name="connsiteX34" fmla="*/ 1485900 w 4716780"/>
                <a:gd name="connsiteY34" fmla="*/ 217170 h 621030"/>
                <a:gd name="connsiteX35" fmla="*/ 1710690 w 4716780"/>
                <a:gd name="connsiteY35" fmla="*/ 190500 h 621030"/>
                <a:gd name="connsiteX36" fmla="*/ 1889760 w 4716780"/>
                <a:gd name="connsiteY36" fmla="*/ 167640 h 621030"/>
                <a:gd name="connsiteX37" fmla="*/ 2274570 w 4716780"/>
                <a:gd name="connsiteY37" fmla="*/ 129540 h 621030"/>
                <a:gd name="connsiteX38" fmla="*/ 2442210 w 4716780"/>
                <a:gd name="connsiteY38" fmla="*/ 110490 h 621030"/>
                <a:gd name="connsiteX39" fmla="*/ 2785110 w 4716780"/>
                <a:gd name="connsiteY39" fmla="*/ 95250 h 621030"/>
                <a:gd name="connsiteX40" fmla="*/ 3440430 w 4716780"/>
                <a:gd name="connsiteY40" fmla="*/ 64770 h 621030"/>
                <a:gd name="connsiteX41" fmla="*/ 3657600 w 4716780"/>
                <a:gd name="connsiteY41" fmla="*/ 64770 h 621030"/>
                <a:gd name="connsiteX42" fmla="*/ 3829050 w 4716780"/>
                <a:gd name="connsiteY42" fmla="*/ 60960 h 621030"/>
                <a:gd name="connsiteX43" fmla="*/ 4004310 w 4716780"/>
                <a:gd name="connsiteY43" fmla="*/ 49530 h 621030"/>
                <a:gd name="connsiteX44" fmla="*/ 4099560 w 4716780"/>
                <a:gd name="connsiteY44" fmla="*/ 45720 h 621030"/>
                <a:gd name="connsiteX45" fmla="*/ 4152900 w 4716780"/>
                <a:gd name="connsiteY45" fmla="*/ 34290 h 621030"/>
                <a:gd name="connsiteX46" fmla="*/ 4263390 w 4716780"/>
                <a:gd name="connsiteY46" fmla="*/ 0 h 621030"/>
                <a:gd name="connsiteX47" fmla="*/ 4290060 w 4716780"/>
                <a:gd name="connsiteY47" fmla="*/ 0 h 621030"/>
                <a:gd name="connsiteX48" fmla="*/ 4389120 w 4716780"/>
                <a:gd name="connsiteY48" fmla="*/ 22860 h 621030"/>
                <a:gd name="connsiteX49" fmla="*/ 4533900 w 4716780"/>
                <a:gd name="connsiteY49" fmla="*/ 72390 h 621030"/>
                <a:gd name="connsiteX50" fmla="*/ 4625340 w 4716780"/>
                <a:gd name="connsiteY50" fmla="*/ 114300 h 621030"/>
                <a:gd name="connsiteX51" fmla="*/ 4674870 w 4716780"/>
                <a:gd name="connsiteY51" fmla="*/ 144780 h 621030"/>
                <a:gd name="connsiteX52" fmla="*/ 4701540 w 4716780"/>
                <a:gd name="connsiteY52" fmla="*/ 171450 h 621030"/>
                <a:gd name="connsiteX53" fmla="*/ 4712970 w 4716780"/>
                <a:gd name="connsiteY53" fmla="*/ 194310 h 621030"/>
                <a:gd name="connsiteX54" fmla="*/ 4716780 w 4716780"/>
                <a:gd name="connsiteY54" fmla="*/ 217170 h 621030"/>
                <a:gd name="connsiteX55" fmla="*/ 4716780 w 4716780"/>
                <a:gd name="connsiteY55" fmla="*/ 251460 h 621030"/>
                <a:gd name="connsiteX56" fmla="*/ 4709160 w 4716780"/>
                <a:gd name="connsiteY56" fmla="*/ 278130 h 621030"/>
                <a:gd name="connsiteX57" fmla="*/ 4686300 w 4716780"/>
                <a:gd name="connsiteY57" fmla="*/ 297180 h 621030"/>
                <a:gd name="connsiteX58" fmla="*/ 4629150 w 4716780"/>
                <a:gd name="connsiteY58" fmla="*/ 308610 h 621030"/>
                <a:gd name="connsiteX59" fmla="*/ 4522470 w 4716780"/>
                <a:gd name="connsiteY59" fmla="*/ 308610 h 621030"/>
                <a:gd name="connsiteX60" fmla="*/ 4381500 w 4716780"/>
                <a:gd name="connsiteY60" fmla="*/ 289560 h 621030"/>
                <a:gd name="connsiteX61" fmla="*/ 4110990 w 4716780"/>
                <a:gd name="connsiteY61" fmla="*/ 259080 h 621030"/>
                <a:gd name="connsiteX62" fmla="*/ 3768090 w 4716780"/>
                <a:gd name="connsiteY62" fmla="*/ 240030 h 621030"/>
                <a:gd name="connsiteX63" fmla="*/ 3646170 w 4716780"/>
                <a:gd name="connsiteY63" fmla="*/ 243840 h 621030"/>
                <a:gd name="connsiteX64" fmla="*/ 3448050 w 4716780"/>
                <a:gd name="connsiteY64" fmla="*/ 243840 h 621030"/>
                <a:gd name="connsiteX65" fmla="*/ 3139440 w 4716780"/>
                <a:gd name="connsiteY65" fmla="*/ 247650 h 621030"/>
                <a:gd name="connsiteX66" fmla="*/ 2849880 w 4716780"/>
                <a:gd name="connsiteY66" fmla="*/ 255270 h 621030"/>
                <a:gd name="connsiteX67" fmla="*/ 2499360 w 4716780"/>
                <a:gd name="connsiteY67" fmla="*/ 270510 h 62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16780" h="621030">
                  <a:moveTo>
                    <a:pt x="2499360" y="270510"/>
                  </a:moveTo>
                  <a:lnTo>
                    <a:pt x="2042160" y="308610"/>
                  </a:lnTo>
                  <a:lnTo>
                    <a:pt x="1623060" y="354330"/>
                  </a:lnTo>
                  <a:lnTo>
                    <a:pt x="1249680" y="403860"/>
                  </a:lnTo>
                  <a:lnTo>
                    <a:pt x="1051560" y="438150"/>
                  </a:lnTo>
                  <a:lnTo>
                    <a:pt x="773430" y="495300"/>
                  </a:lnTo>
                  <a:lnTo>
                    <a:pt x="678180" y="521970"/>
                  </a:lnTo>
                  <a:lnTo>
                    <a:pt x="571500" y="548640"/>
                  </a:lnTo>
                  <a:lnTo>
                    <a:pt x="495300" y="582930"/>
                  </a:lnTo>
                  <a:lnTo>
                    <a:pt x="430530" y="621030"/>
                  </a:lnTo>
                  <a:lnTo>
                    <a:pt x="384810" y="609600"/>
                  </a:lnTo>
                  <a:lnTo>
                    <a:pt x="327660" y="586740"/>
                  </a:lnTo>
                  <a:lnTo>
                    <a:pt x="293370" y="567690"/>
                  </a:lnTo>
                  <a:lnTo>
                    <a:pt x="240030" y="533400"/>
                  </a:lnTo>
                  <a:lnTo>
                    <a:pt x="175260" y="480060"/>
                  </a:lnTo>
                  <a:lnTo>
                    <a:pt x="125730" y="426720"/>
                  </a:lnTo>
                  <a:lnTo>
                    <a:pt x="68580" y="358140"/>
                  </a:lnTo>
                  <a:lnTo>
                    <a:pt x="30480" y="300990"/>
                  </a:lnTo>
                  <a:lnTo>
                    <a:pt x="7620" y="259080"/>
                  </a:lnTo>
                  <a:lnTo>
                    <a:pt x="0" y="209550"/>
                  </a:lnTo>
                  <a:lnTo>
                    <a:pt x="3810" y="190500"/>
                  </a:lnTo>
                  <a:lnTo>
                    <a:pt x="19050" y="186690"/>
                  </a:lnTo>
                  <a:lnTo>
                    <a:pt x="34290" y="186690"/>
                  </a:lnTo>
                  <a:lnTo>
                    <a:pt x="64770" y="213360"/>
                  </a:lnTo>
                  <a:lnTo>
                    <a:pt x="114300" y="251460"/>
                  </a:lnTo>
                  <a:lnTo>
                    <a:pt x="156210" y="278130"/>
                  </a:lnTo>
                  <a:lnTo>
                    <a:pt x="209550" y="300990"/>
                  </a:lnTo>
                  <a:lnTo>
                    <a:pt x="266700" y="320040"/>
                  </a:lnTo>
                  <a:lnTo>
                    <a:pt x="316230" y="331470"/>
                  </a:lnTo>
                  <a:lnTo>
                    <a:pt x="373380" y="335280"/>
                  </a:lnTo>
                  <a:lnTo>
                    <a:pt x="518160" y="323850"/>
                  </a:lnTo>
                  <a:lnTo>
                    <a:pt x="739140" y="304800"/>
                  </a:lnTo>
                  <a:lnTo>
                    <a:pt x="1078230" y="262890"/>
                  </a:lnTo>
                  <a:lnTo>
                    <a:pt x="1249680" y="243840"/>
                  </a:lnTo>
                  <a:lnTo>
                    <a:pt x="1485900" y="217170"/>
                  </a:lnTo>
                  <a:lnTo>
                    <a:pt x="1710690" y="190500"/>
                  </a:lnTo>
                  <a:lnTo>
                    <a:pt x="1889760" y="167640"/>
                  </a:lnTo>
                  <a:lnTo>
                    <a:pt x="2274570" y="129540"/>
                  </a:lnTo>
                  <a:lnTo>
                    <a:pt x="2442210" y="110490"/>
                  </a:lnTo>
                  <a:lnTo>
                    <a:pt x="2785110" y="95250"/>
                  </a:lnTo>
                  <a:lnTo>
                    <a:pt x="3440430" y="64770"/>
                  </a:lnTo>
                  <a:lnTo>
                    <a:pt x="3657600" y="64770"/>
                  </a:lnTo>
                  <a:lnTo>
                    <a:pt x="3829050" y="60960"/>
                  </a:lnTo>
                  <a:lnTo>
                    <a:pt x="4004310" y="49530"/>
                  </a:lnTo>
                  <a:lnTo>
                    <a:pt x="4099560" y="45720"/>
                  </a:lnTo>
                  <a:lnTo>
                    <a:pt x="4152900" y="34290"/>
                  </a:lnTo>
                  <a:lnTo>
                    <a:pt x="4263390" y="0"/>
                  </a:lnTo>
                  <a:lnTo>
                    <a:pt x="4290060" y="0"/>
                  </a:lnTo>
                  <a:lnTo>
                    <a:pt x="4389120" y="22860"/>
                  </a:lnTo>
                  <a:lnTo>
                    <a:pt x="4533900" y="72390"/>
                  </a:lnTo>
                  <a:lnTo>
                    <a:pt x="4625340" y="114300"/>
                  </a:lnTo>
                  <a:lnTo>
                    <a:pt x="4674870" y="144780"/>
                  </a:lnTo>
                  <a:lnTo>
                    <a:pt x="4701540" y="171450"/>
                  </a:lnTo>
                  <a:lnTo>
                    <a:pt x="4712970" y="194310"/>
                  </a:lnTo>
                  <a:lnTo>
                    <a:pt x="4716780" y="217170"/>
                  </a:lnTo>
                  <a:lnTo>
                    <a:pt x="4716780" y="251460"/>
                  </a:lnTo>
                  <a:lnTo>
                    <a:pt x="4709160" y="278130"/>
                  </a:lnTo>
                  <a:lnTo>
                    <a:pt x="4686300" y="297180"/>
                  </a:lnTo>
                  <a:lnTo>
                    <a:pt x="4629150" y="308610"/>
                  </a:lnTo>
                  <a:lnTo>
                    <a:pt x="4522470" y="308610"/>
                  </a:lnTo>
                  <a:lnTo>
                    <a:pt x="4381500" y="289560"/>
                  </a:lnTo>
                  <a:lnTo>
                    <a:pt x="4110990" y="259080"/>
                  </a:lnTo>
                  <a:lnTo>
                    <a:pt x="3768090" y="240030"/>
                  </a:lnTo>
                  <a:lnTo>
                    <a:pt x="3646170" y="243840"/>
                  </a:lnTo>
                  <a:lnTo>
                    <a:pt x="3448050" y="243840"/>
                  </a:lnTo>
                  <a:lnTo>
                    <a:pt x="3139440" y="247650"/>
                  </a:lnTo>
                  <a:lnTo>
                    <a:pt x="2849880" y="255270"/>
                  </a:lnTo>
                  <a:lnTo>
                    <a:pt x="2499360" y="270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47255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2BD2736-0228-4123-9AF8-F59DD537EF78}"/>
              </a:ext>
            </a:extLst>
          </p:cNvPr>
          <p:cNvSpPr/>
          <p:nvPr/>
        </p:nvSpPr>
        <p:spPr>
          <a:xfrm>
            <a:off x="3886201" y="2849564"/>
            <a:ext cx="1495425" cy="473075"/>
          </a:xfrm>
          <a:custGeom>
            <a:avLst/>
            <a:gdLst>
              <a:gd name="connsiteX0" fmla="*/ 421481 w 1495425"/>
              <a:gd name="connsiteY0" fmla="*/ 235744 h 471488"/>
              <a:gd name="connsiteX1" fmla="*/ 266700 w 1495425"/>
              <a:gd name="connsiteY1" fmla="*/ 266700 h 471488"/>
              <a:gd name="connsiteX2" fmla="*/ 238125 w 1495425"/>
              <a:gd name="connsiteY2" fmla="*/ 266700 h 471488"/>
              <a:gd name="connsiteX3" fmla="*/ 197644 w 1495425"/>
              <a:gd name="connsiteY3" fmla="*/ 261938 h 471488"/>
              <a:gd name="connsiteX4" fmla="*/ 152400 w 1495425"/>
              <a:gd name="connsiteY4" fmla="*/ 250032 h 471488"/>
              <a:gd name="connsiteX5" fmla="*/ 116681 w 1495425"/>
              <a:gd name="connsiteY5" fmla="*/ 235744 h 471488"/>
              <a:gd name="connsiteX6" fmla="*/ 100013 w 1495425"/>
              <a:gd name="connsiteY6" fmla="*/ 226219 h 471488"/>
              <a:gd name="connsiteX7" fmla="*/ 71438 w 1495425"/>
              <a:gd name="connsiteY7" fmla="*/ 204788 h 471488"/>
              <a:gd name="connsiteX8" fmla="*/ 47625 w 1495425"/>
              <a:gd name="connsiteY8" fmla="*/ 192882 h 471488"/>
              <a:gd name="connsiteX9" fmla="*/ 19050 w 1495425"/>
              <a:gd name="connsiteY9" fmla="*/ 185738 h 471488"/>
              <a:gd name="connsiteX10" fmla="*/ 4763 w 1495425"/>
              <a:gd name="connsiteY10" fmla="*/ 190500 h 471488"/>
              <a:gd name="connsiteX11" fmla="*/ 0 w 1495425"/>
              <a:gd name="connsiteY11" fmla="*/ 207169 h 471488"/>
              <a:gd name="connsiteX12" fmla="*/ 9525 w 1495425"/>
              <a:gd name="connsiteY12" fmla="*/ 233363 h 471488"/>
              <a:gd name="connsiteX13" fmla="*/ 28575 w 1495425"/>
              <a:gd name="connsiteY13" fmla="*/ 261938 h 471488"/>
              <a:gd name="connsiteX14" fmla="*/ 69056 w 1495425"/>
              <a:gd name="connsiteY14" fmla="*/ 302419 h 471488"/>
              <a:gd name="connsiteX15" fmla="*/ 128588 w 1495425"/>
              <a:gd name="connsiteY15" fmla="*/ 359569 h 471488"/>
              <a:gd name="connsiteX16" fmla="*/ 173831 w 1495425"/>
              <a:gd name="connsiteY16" fmla="*/ 392907 h 471488"/>
              <a:gd name="connsiteX17" fmla="*/ 211931 w 1495425"/>
              <a:gd name="connsiteY17" fmla="*/ 421482 h 471488"/>
              <a:gd name="connsiteX18" fmla="*/ 238125 w 1495425"/>
              <a:gd name="connsiteY18" fmla="*/ 435769 h 471488"/>
              <a:gd name="connsiteX19" fmla="*/ 273844 w 1495425"/>
              <a:gd name="connsiteY19" fmla="*/ 452438 h 471488"/>
              <a:gd name="connsiteX20" fmla="*/ 300038 w 1495425"/>
              <a:gd name="connsiteY20" fmla="*/ 461963 h 471488"/>
              <a:gd name="connsiteX21" fmla="*/ 347663 w 1495425"/>
              <a:gd name="connsiteY21" fmla="*/ 471488 h 471488"/>
              <a:gd name="connsiteX22" fmla="*/ 421481 w 1495425"/>
              <a:gd name="connsiteY22" fmla="*/ 461963 h 471488"/>
              <a:gd name="connsiteX23" fmla="*/ 569119 w 1495425"/>
              <a:gd name="connsiteY23" fmla="*/ 423863 h 471488"/>
              <a:gd name="connsiteX24" fmla="*/ 726281 w 1495425"/>
              <a:gd name="connsiteY24" fmla="*/ 373857 h 471488"/>
              <a:gd name="connsiteX25" fmla="*/ 988219 w 1495425"/>
              <a:gd name="connsiteY25" fmla="*/ 302419 h 471488"/>
              <a:gd name="connsiteX26" fmla="*/ 1233488 w 1495425"/>
              <a:gd name="connsiteY26" fmla="*/ 245269 h 471488"/>
              <a:gd name="connsiteX27" fmla="*/ 1412081 w 1495425"/>
              <a:gd name="connsiteY27" fmla="*/ 204788 h 471488"/>
              <a:gd name="connsiteX28" fmla="*/ 1445419 w 1495425"/>
              <a:gd name="connsiteY28" fmla="*/ 185738 h 471488"/>
              <a:gd name="connsiteX29" fmla="*/ 1476375 w 1495425"/>
              <a:gd name="connsiteY29" fmla="*/ 164307 h 471488"/>
              <a:gd name="connsiteX30" fmla="*/ 1490663 w 1495425"/>
              <a:gd name="connsiteY30" fmla="*/ 147638 h 471488"/>
              <a:gd name="connsiteX31" fmla="*/ 1495425 w 1495425"/>
              <a:gd name="connsiteY31" fmla="*/ 130969 h 471488"/>
              <a:gd name="connsiteX32" fmla="*/ 1493044 w 1495425"/>
              <a:gd name="connsiteY32" fmla="*/ 114300 h 471488"/>
              <a:gd name="connsiteX33" fmla="*/ 1481138 w 1495425"/>
              <a:gd name="connsiteY33" fmla="*/ 95250 h 471488"/>
              <a:gd name="connsiteX34" fmla="*/ 1462088 w 1495425"/>
              <a:gd name="connsiteY34" fmla="*/ 73819 h 471488"/>
              <a:gd name="connsiteX35" fmla="*/ 1419225 w 1495425"/>
              <a:gd name="connsiteY35" fmla="*/ 50007 h 471488"/>
              <a:gd name="connsiteX36" fmla="*/ 1366838 w 1495425"/>
              <a:gd name="connsiteY36" fmla="*/ 28575 h 471488"/>
              <a:gd name="connsiteX37" fmla="*/ 1304925 w 1495425"/>
              <a:gd name="connsiteY37" fmla="*/ 9525 h 471488"/>
              <a:gd name="connsiteX38" fmla="*/ 1223963 w 1495425"/>
              <a:gd name="connsiteY38" fmla="*/ 0 h 471488"/>
              <a:gd name="connsiteX39" fmla="*/ 1169194 w 1495425"/>
              <a:gd name="connsiteY39" fmla="*/ 0 h 471488"/>
              <a:gd name="connsiteX40" fmla="*/ 1112044 w 1495425"/>
              <a:gd name="connsiteY40" fmla="*/ 33338 h 471488"/>
              <a:gd name="connsiteX41" fmla="*/ 1028700 w 1495425"/>
              <a:gd name="connsiteY41" fmla="*/ 76200 h 471488"/>
              <a:gd name="connsiteX42" fmla="*/ 938213 w 1495425"/>
              <a:gd name="connsiteY42" fmla="*/ 114300 h 471488"/>
              <a:gd name="connsiteX43" fmla="*/ 707231 w 1495425"/>
              <a:gd name="connsiteY43" fmla="*/ 180975 h 471488"/>
              <a:gd name="connsiteX44" fmla="*/ 421481 w 1495425"/>
              <a:gd name="connsiteY44" fmla="*/ 235744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95425" h="471488">
                <a:moveTo>
                  <a:pt x="421481" y="235744"/>
                </a:moveTo>
                <a:lnTo>
                  <a:pt x="266700" y="266700"/>
                </a:lnTo>
                <a:lnTo>
                  <a:pt x="238125" y="266700"/>
                </a:lnTo>
                <a:lnTo>
                  <a:pt x="197644" y="261938"/>
                </a:lnTo>
                <a:lnTo>
                  <a:pt x="152400" y="250032"/>
                </a:lnTo>
                <a:lnTo>
                  <a:pt x="116681" y="235744"/>
                </a:lnTo>
                <a:lnTo>
                  <a:pt x="100013" y="226219"/>
                </a:lnTo>
                <a:lnTo>
                  <a:pt x="71438" y="204788"/>
                </a:lnTo>
                <a:lnTo>
                  <a:pt x="47625" y="192882"/>
                </a:lnTo>
                <a:lnTo>
                  <a:pt x="19050" y="185738"/>
                </a:lnTo>
                <a:lnTo>
                  <a:pt x="4763" y="190500"/>
                </a:lnTo>
                <a:lnTo>
                  <a:pt x="0" y="207169"/>
                </a:lnTo>
                <a:lnTo>
                  <a:pt x="9525" y="233363"/>
                </a:lnTo>
                <a:lnTo>
                  <a:pt x="28575" y="261938"/>
                </a:lnTo>
                <a:lnTo>
                  <a:pt x="69056" y="302419"/>
                </a:lnTo>
                <a:lnTo>
                  <a:pt x="128588" y="359569"/>
                </a:lnTo>
                <a:lnTo>
                  <a:pt x="173831" y="392907"/>
                </a:lnTo>
                <a:lnTo>
                  <a:pt x="211931" y="421482"/>
                </a:lnTo>
                <a:lnTo>
                  <a:pt x="238125" y="435769"/>
                </a:lnTo>
                <a:lnTo>
                  <a:pt x="273844" y="452438"/>
                </a:lnTo>
                <a:lnTo>
                  <a:pt x="300038" y="461963"/>
                </a:lnTo>
                <a:lnTo>
                  <a:pt x="347663" y="471488"/>
                </a:lnTo>
                <a:lnTo>
                  <a:pt x="421481" y="461963"/>
                </a:lnTo>
                <a:lnTo>
                  <a:pt x="569119" y="423863"/>
                </a:lnTo>
                <a:lnTo>
                  <a:pt x="726281" y="373857"/>
                </a:lnTo>
                <a:lnTo>
                  <a:pt x="988219" y="302419"/>
                </a:lnTo>
                <a:lnTo>
                  <a:pt x="1233488" y="245269"/>
                </a:lnTo>
                <a:lnTo>
                  <a:pt x="1412081" y="204788"/>
                </a:lnTo>
                <a:lnTo>
                  <a:pt x="1445419" y="185738"/>
                </a:lnTo>
                <a:lnTo>
                  <a:pt x="1476375" y="164307"/>
                </a:lnTo>
                <a:lnTo>
                  <a:pt x="1490663" y="147638"/>
                </a:lnTo>
                <a:lnTo>
                  <a:pt x="1495425" y="130969"/>
                </a:lnTo>
                <a:lnTo>
                  <a:pt x="1493044" y="114300"/>
                </a:lnTo>
                <a:lnTo>
                  <a:pt x="1481138" y="95250"/>
                </a:lnTo>
                <a:lnTo>
                  <a:pt x="1462088" y="73819"/>
                </a:lnTo>
                <a:lnTo>
                  <a:pt x="1419225" y="50007"/>
                </a:lnTo>
                <a:lnTo>
                  <a:pt x="1366838" y="28575"/>
                </a:lnTo>
                <a:lnTo>
                  <a:pt x="1304925" y="9525"/>
                </a:lnTo>
                <a:lnTo>
                  <a:pt x="1223963" y="0"/>
                </a:lnTo>
                <a:lnTo>
                  <a:pt x="1169194" y="0"/>
                </a:lnTo>
                <a:lnTo>
                  <a:pt x="1112044" y="33338"/>
                </a:lnTo>
                <a:lnTo>
                  <a:pt x="1028700" y="76200"/>
                </a:lnTo>
                <a:lnTo>
                  <a:pt x="938213" y="114300"/>
                </a:lnTo>
                <a:lnTo>
                  <a:pt x="707231" y="180975"/>
                </a:lnTo>
                <a:lnTo>
                  <a:pt x="421481" y="2357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9214778D-3625-4B94-9010-FADA4A6437C6}"/>
              </a:ext>
            </a:extLst>
          </p:cNvPr>
          <p:cNvSpPr/>
          <p:nvPr/>
        </p:nvSpPr>
        <p:spPr>
          <a:xfrm>
            <a:off x="5605463" y="1563689"/>
            <a:ext cx="730250" cy="769937"/>
          </a:xfrm>
          <a:custGeom>
            <a:avLst/>
            <a:gdLst>
              <a:gd name="connsiteX0" fmla="*/ 340518 w 731043"/>
              <a:gd name="connsiteY0" fmla="*/ 447675 h 769144"/>
              <a:gd name="connsiteX1" fmla="*/ 283368 w 731043"/>
              <a:gd name="connsiteY1" fmla="*/ 366713 h 769144"/>
              <a:gd name="connsiteX2" fmla="*/ 221456 w 731043"/>
              <a:gd name="connsiteY2" fmla="*/ 288132 h 769144"/>
              <a:gd name="connsiteX3" fmla="*/ 152400 w 731043"/>
              <a:gd name="connsiteY3" fmla="*/ 207169 h 769144"/>
              <a:gd name="connsiteX4" fmla="*/ 85725 w 731043"/>
              <a:gd name="connsiteY4" fmla="*/ 133350 h 769144"/>
              <a:gd name="connsiteX5" fmla="*/ 21431 w 731043"/>
              <a:gd name="connsiteY5" fmla="*/ 69057 h 769144"/>
              <a:gd name="connsiteX6" fmla="*/ 4762 w 731043"/>
              <a:gd name="connsiteY6" fmla="*/ 42863 h 769144"/>
              <a:gd name="connsiteX7" fmla="*/ 0 w 731043"/>
              <a:gd name="connsiteY7" fmla="*/ 11907 h 769144"/>
              <a:gd name="connsiteX8" fmla="*/ 7143 w 731043"/>
              <a:gd name="connsiteY8" fmla="*/ 0 h 769144"/>
              <a:gd name="connsiteX9" fmla="*/ 23812 w 731043"/>
              <a:gd name="connsiteY9" fmla="*/ 0 h 769144"/>
              <a:gd name="connsiteX10" fmla="*/ 54768 w 731043"/>
              <a:gd name="connsiteY10" fmla="*/ 9525 h 769144"/>
              <a:gd name="connsiteX11" fmla="*/ 161925 w 731043"/>
              <a:gd name="connsiteY11" fmla="*/ 69057 h 769144"/>
              <a:gd name="connsiteX12" fmla="*/ 357187 w 731043"/>
              <a:gd name="connsiteY12" fmla="*/ 183357 h 769144"/>
              <a:gd name="connsiteX13" fmla="*/ 478631 w 731043"/>
              <a:gd name="connsiteY13" fmla="*/ 254794 h 769144"/>
              <a:gd name="connsiteX14" fmla="*/ 561975 w 731043"/>
              <a:gd name="connsiteY14" fmla="*/ 302419 h 769144"/>
              <a:gd name="connsiteX15" fmla="*/ 602456 w 731043"/>
              <a:gd name="connsiteY15" fmla="*/ 328613 h 769144"/>
              <a:gd name="connsiteX16" fmla="*/ 626268 w 731043"/>
              <a:gd name="connsiteY16" fmla="*/ 350044 h 769144"/>
              <a:gd name="connsiteX17" fmla="*/ 654843 w 731043"/>
              <a:gd name="connsiteY17" fmla="*/ 381000 h 769144"/>
              <a:gd name="connsiteX18" fmla="*/ 673893 w 731043"/>
              <a:gd name="connsiteY18" fmla="*/ 404813 h 769144"/>
              <a:gd name="connsiteX19" fmla="*/ 697706 w 731043"/>
              <a:gd name="connsiteY19" fmla="*/ 447675 h 769144"/>
              <a:gd name="connsiteX20" fmla="*/ 719137 w 731043"/>
              <a:gd name="connsiteY20" fmla="*/ 502444 h 769144"/>
              <a:gd name="connsiteX21" fmla="*/ 728662 w 731043"/>
              <a:gd name="connsiteY21" fmla="*/ 550069 h 769144"/>
              <a:gd name="connsiteX22" fmla="*/ 731043 w 731043"/>
              <a:gd name="connsiteY22" fmla="*/ 592932 h 769144"/>
              <a:gd name="connsiteX23" fmla="*/ 728662 w 731043"/>
              <a:gd name="connsiteY23" fmla="*/ 640557 h 769144"/>
              <a:gd name="connsiteX24" fmla="*/ 721518 w 731043"/>
              <a:gd name="connsiteY24" fmla="*/ 683419 h 769144"/>
              <a:gd name="connsiteX25" fmla="*/ 702468 w 731043"/>
              <a:gd name="connsiteY25" fmla="*/ 716757 h 769144"/>
              <a:gd name="connsiteX26" fmla="*/ 685800 w 731043"/>
              <a:gd name="connsiteY26" fmla="*/ 740569 h 769144"/>
              <a:gd name="connsiteX27" fmla="*/ 659606 w 731043"/>
              <a:gd name="connsiteY27" fmla="*/ 759619 h 769144"/>
              <a:gd name="connsiteX28" fmla="*/ 616743 w 731043"/>
              <a:gd name="connsiteY28" fmla="*/ 769144 h 769144"/>
              <a:gd name="connsiteX29" fmla="*/ 585787 w 731043"/>
              <a:gd name="connsiteY29" fmla="*/ 764382 h 769144"/>
              <a:gd name="connsiteX30" fmla="*/ 552450 w 731043"/>
              <a:gd name="connsiteY30" fmla="*/ 745332 h 769144"/>
              <a:gd name="connsiteX31" fmla="*/ 511968 w 731043"/>
              <a:gd name="connsiteY31" fmla="*/ 697707 h 769144"/>
              <a:gd name="connsiteX32" fmla="*/ 478631 w 731043"/>
              <a:gd name="connsiteY32" fmla="*/ 652463 h 769144"/>
              <a:gd name="connsiteX33" fmla="*/ 435768 w 731043"/>
              <a:gd name="connsiteY33" fmla="*/ 592932 h 769144"/>
              <a:gd name="connsiteX34" fmla="*/ 381000 w 731043"/>
              <a:gd name="connsiteY34" fmla="*/ 509588 h 769144"/>
              <a:gd name="connsiteX35" fmla="*/ 340518 w 731043"/>
              <a:gd name="connsiteY35" fmla="*/ 447675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1043" h="769144">
                <a:moveTo>
                  <a:pt x="340518" y="447675"/>
                </a:moveTo>
                <a:lnTo>
                  <a:pt x="283368" y="366713"/>
                </a:lnTo>
                <a:lnTo>
                  <a:pt x="221456" y="288132"/>
                </a:lnTo>
                <a:lnTo>
                  <a:pt x="152400" y="207169"/>
                </a:lnTo>
                <a:lnTo>
                  <a:pt x="85725" y="133350"/>
                </a:lnTo>
                <a:lnTo>
                  <a:pt x="21431" y="69057"/>
                </a:lnTo>
                <a:lnTo>
                  <a:pt x="4762" y="42863"/>
                </a:lnTo>
                <a:lnTo>
                  <a:pt x="0" y="11907"/>
                </a:lnTo>
                <a:lnTo>
                  <a:pt x="7143" y="0"/>
                </a:lnTo>
                <a:lnTo>
                  <a:pt x="23812" y="0"/>
                </a:lnTo>
                <a:lnTo>
                  <a:pt x="54768" y="9525"/>
                </a:lnTo>
                <a:lnTo>
                  <a:pt x="161925" y="69057"/>
                </a:lnTo>
                <a:lnTo>
                  <a:pt x="357187" y="183357"/>
                </a:lnTo>
                <a:lnTo>
                  <a:pt x="478631" y="254794"/>
                </a:lnTo>
                <a:lnTo>
                  <a:pt x="561975" y="302419"/>
                </a:lnTo>
                <a:lnTo>
                  <a:pt x="602456" y="328613"/>
                </a:lnTo>
                <a:lnTo>
                  <a:pt x="626268" y="350044"/>
                </a:lnTo>
                <a:lnTo>
                  <a:pt x="654843" y="381000"/>
                </a:lnTo>
                <a:lnTo>
                  <a:pt x="673893" y="404813"/>
                </a:lnTo>
                <a:lnTo>
                  <a:pt x="697706" y="447675"/>
                </a:lnTo>
                <a:lnTo>
                  <a:pt x="719137" y="502444"/>
                </a:lnTo>
                <a:lnTo>
                  <a:pt x="728662" y="550069"/>
                </a:lnTo>
                <a:lnTo>
                  <a:pt x="731043" y="592932"/>
                </a:lnTo>
                <a:lnTo>
                  <a:pt x="728662" y="640557"/>
                </a:lnTo>
                <a:lnTo>
                  <a:pt x="721518" y="683419"/>
                </a:lnTo>
                <a:lnTo>
                  <a:pt x="702468" y="716757"/>
                </a:lnTo>
                <a:lnTo>
                  <a:pt x="685800" y="740569"/>
                </a:lnTo>
                <a:lnTo>
                  <a:pt x="659606" y="759619"/>
                </a:lnTo>
                <a:lnTo>
                  <a:pt x="616743" y="769144"/>
                </a:lnTo>
                <a:lnTo>
                  <a:pt x="585787" y="764382"/>
                </a:lnTo>
                <a:lnTo>
                  <a:pt x="552450" y="745332"/>
                </a:lnTo>
                <a:lnTo>
                  <a:pt x="511968" y="697707"/>
                </a:lnTo>
                <a:lnTo>
                  <a:pt x="478631" y="652463"/>
                </a:lnTo>
                <a:lnTo>
                  <a:pt x="435768" y="592932"/>
                </a:lnTo>
                <a:lnTo>
                  <a:pt x="381000" y="509588"/>
                </a:lnTo>
                <a:lnTo>
                  <a:pt x="340518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279CF86-81BB-4516-8A1F-3351CA295DAF}"/>
              </a:ext>
            </a:extLst>
          </p:cNvPr>
          <p:cNvSpPr/>
          <p:nvPr/>
        </p:nvSpPr>
        <p:spPr>
          <a:xfrm>
            <a:off x="6926263" y="1465264"/>
            <a:ext cx="730250" cy="858837"/>
          </a:xfrm>
          <a:custGeom>
            <a:avLst/>
            <a:gdLst>
              <a:gd name="connsiteX0" fmla="*/ 242888 w 728663"/>
              <a:gd name="connsiteY0" fmla="*/ 442912 h 859631"/>
              <a:gd name="connsiteX1" fmla="*/ 297657 w 728663"/>
              <a:gd name="connsiteY1" fmla="*/ 342900 h 859631"/>
              <a:gd name="connsiteX2" fmla="*/ 330994 w 728663"/>
              <a:gd name="connsiteY2" fmla="*/ 271462 h 859631"/>
              <a:gd name="connsiteX3" fmla="*/ 345282 w 728663"/>
              <a:gd name="connsiteY3" fmla="*/ 233362 h 859631"/>
              <a:gd name="connsiteX4" fmla="*/ 345282 w 728663"/>
              <a:gd name="connsiteY4" fmla="*/ 209550 h 859631"/>
              <a:gd name="connsiteX5" fmla="*/ 335757 w 728663"/>
              <a:gd name="connsiteY5" fmla="*/ 178594 h 859631"/>
              <a:gd name="connsiteX6" fmla="*/ 316707 w 728663"/>
              <a:gd name="connsiteY6" fmla="*/ 150019 h 859631"/>
              <a:gd name="connsiteX7" fmla="*/ 288132 w 728663"/>
              <a:gd name="connsiteY7" fmla="*/ 119062 h 859631"/>
              <a:gd name="connsiteX8" fmla="*/ 250032 w 728663"/>
              <a:gd name="connsiteY8" fmla="*/ 80962 h 859631"/>
              <a:gd name="connsiteX9" fmla="*/ 219075 w 728663"/>
              <a:gd name="connsiteY9" fmla="*/ 54769 h 859631"/>
              <a:gd name="connsiteX10" fmla="*/ 202407 w 728663"/>
              <a:gd name="connsiteY10" fmla="*/ 30956 h 859631"/>
              <a:gd name="connsiteX11" fmla="*/ 202407 w 728663"/>
              <a:gd name="connsiteY11" fmla="*/ 16669 h 859631"/>
              <a:gd name="connsiteX12" fmla="*/ 214313 w 728663"/>
              <a:gd name="connsiteY12" fmla="*/ 2381 h 859631"/>
              <a:gd name="connsiteX13" fmla="*/ 240507 w 728663"/>
              <a:gd name="connsiteY13" fmla="*/ 0 h 859631"/>
              <a:gd name="connsiteX14" fmla="*/ 304800 w 728663"/>
              <a:gd name="connsiteY14" fmla="*/ 2381 h 859631"/>
              <a:gd name="connsiteX15" fmla="*/ 390525 w 728663"/>
              <a:gd name="connsiteY15" fmla="*/ 11906 h 859631"/>
              <a:gd name="connsiteX16" fmla="*/ 454819 w 728663"/>
              <a:gd name="connsiteY16" fmla="*/ 28575 h 859631"/>
              <a:gd name="connsiteX17" fmla="*/ 500063 w 728663"/>
              <a:gd name="connsiteY17" fmla="*/ 45244 h 859631"/>
              <a:gd name="connsiteX18" fmla="*/ 550069 w 728663"/>
              <a:gd name="connsiteY18" fmla="*/ 73819 h 859631"/>
              <a:gd name="connsiteX19" fmla="*/ 588169 w 728663"/>
              <a:gd name="connsiteY19" fmla="*/ 104775 h 859631"/>
              <a:gd name="connsiteX20" fmla="*/ 633413 w 728663"/>
              <a:gd name="connsiteY20" fmla="*/ 147637 h 859631"/>
              <a:gd name="connsiteX21" fmla="*/ 669132 w 728663"/>
              <a:gd name="connsiteY21" fmla="*/ 183356 h 859631"/>
              <a:gd name="connsiteX22" fmla="*/ 700088 w 728663"/>
              <a:gd name="connsiteY22" fmla="*/ 216694 h 859631"/>
              <a:gd name="connsiteX23" fmla="*/ 721519 w 728663"/>
              <a:gd name="connsiteY23" fmla="*/ 242887 h 859631"/>
              <a:gd name="connsiteX24" fmla="*/ 728663 w 728663"/>
              <a:gd name="connsiteY24" fmla="*/ 259556 h 859631"/>
              <a:gd name="connsiteX25" fmla="*/ 721519 w 728663"/>
              <a:gd name="connsiteY25" fmla="*/ 276225 h 859631"/>
              <a:gd name="connsiteX26" fmla="*/ 688182 w 728663"/>
              <a:gd name="connsiteY26" fmla="*/ 288131 h 859631"/>
              <a:gd name="connsiteX27" fmla="*/ 611982 w 728663"/>
              <a:gd name="connsiteY27" fmla="*/ 319087 h 859631"/>
              <a:gd name="connsiteX28" fmla="*/ 450057 w 728663"/>
              <a:gd name="connsiteY28" fmla="*/ 473869 h 859631"/>
              <a:gd name="connsiteX29" fmla="*/ 204788 w 728663"/>
              <a:gd name="connsiteY29" fmla="*/ 709612 h 859631"/>
              <a:gd name="connsiteX30" fmla="*/ 50007 w 728663"/>
              <a:gd name="connsiteY30" fmla="*/ 852487 h 859631"/>
              <a:gd name="connsiteX31" fmla="*/ 28575 w 728663"/>
              <a:gd name="connsiteY31" fmla="*/ 859631 h 859631"/>
              <a:gd name="connsiteX32" fmla="*/ 16669 w 728663"/>
              <a:gd name="connsiteY32" fmla="*/ 859631 h 859631"/>
              <a:gd name="connsiteX33" fmla="*/ 2382 w 728663"/>
              <a:gd name="connsiteY33" fmla="*/ 852487 h 859631"/>
              <a:gd name="connsiteX34" fmla="*/ 0 w 728663"/>
              <a:gd name="connsiteY34" fmla="*/ 833437 h 859631"/>
              <a:gd name="connsiteX35" fmla="*/ 14288 w 728663"/>
              <a:gd name="connsiteY35" fmla="*/ 800100 h 859631"/>
              <a:gd name="connsiteX36" fmla="*/ 69057 w 728663"/>
              <a:gd name="connsiteY36" fmla="*/ 714375 h 859631"/>
              <a:gd name="connsiteX37" fmla="*/ 180975 w 728663"/>
              <a:gd name="connsiteY37" fmla="*/ 547687 h 859631"/>
              <a:gd name="connsiteX38" fmla="*/ 242888 w 728663"/>
              <a:gd name="connsiteY38" fmla="*/ 442912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8663" h="859631">
                <a:moveTo>
                  <a:pt x="242888" y="442912"/>
                </a:moveTo>
                <a:lnTo>
                  <a:pt x="297657" y="342900"/>
                </a:lnTo>
                <a:lnTo>
                  <a:pt x="330994" y="271462"/>
                </a:lnTo>
                <a:lnTo>
                  <a:pt x="345282" y="233362"/>
                </a:lnTo>
                <a:lnTo>
                  <a:pt x="345282" y="209550"/>
                </a:lnTo>
                <a:lnTo>
                  <a:pt x="335757" y="178594"/>
                </a:lnTo>
                <a:lnTo>
                  <a:pt x="316707" y="150019"/>
                </a:lnTo>
                <a:lnTo>
                  <a:pt x="288132" y="119062"/>
                </a:lnTo>
                <a:lnTo>
                  <a:pt x="250032" y="80962"/>
                </a:lnTo>
                <a:lnTo>
                  <a:pt x="219075" y="54769"/>
                </a:lnTo>
                <a:lnTo>
                  <a:pt x="202407" y="30956"/>
                </a:lnTo>
                <a:lnTo>
                  <a:pt x="202407" y="16669"/>
                </a:lnTo>
                <a:lnTo>
                  <a:pt x="214313" y="2381"/>
                </a:lnTo>
                <a:lnTo>
                  <a:pt x="240507" y="0"/>
                </a:lnTo>
                <a:lnTo>
                  <a:pt x="304800" y="2381"/>
                </a:lnTo>
                <a:lnTo>
                  <a:pt x="390525" y="11906"/>
                </a:lnTo>
                <a:lnTo>
                  <a:pt x="454819" y="28575"/>
                </a:lnTo>
                <a:lnTo>
                  <a:pt x="500063" y="45244"/>
                </a:lnTo>
                <a:lnTo>
                  <a:pt x="550069" y="73819"/>
                </a:lnTo>
                <a:lnTo>
                  <a:pt x="588169" y="104775"/>
                </a:lnTo>
                <a:lnTo>
                  <a:pt x="633413" y="147637"/>
                </a:lnTo>
                <a:lnTo>
                  <a:pt x="669132" y="183356"/>
                </a:lnTo>
                <a:lnTo>
                  <a:pt x="700088" y="216694"/>
                </a:lnTo>
                <a:lnTo>
                  <a:pt x="721519" y="242887"/>
                </a:lnTo>
                <a:lnTo>
                  <a:pt x="728663" y="259556"/>
                </a:lnTo>
                <a:lnTo>
                  <a:pt x="721519" y="276225"/>
                </a:lnTo>
                <a:lnTo>
                  <a:pt x="688182" y="288131"/>
                </a:lnTo>
                <a:lnTo>
                  <a:pt x="611982" y="319087"/>
                </a:lnTo>
                <a:lnTo>
                  <a:pt x="450057" y="473869"/>
                </a:lnTo>
                <a:lnTo>
                  <a:pt x="204788" y="709612"/>
                </a:lnTo>
                <a:lnTo>
                  <a:pt x="50007" y="852487"/>
                </a:lnTo>
                <a:lnTo>
                  <a:pt x="28575" y="859631"/>
                </a:lnTo>
                <a:lnTo>
                  <a:pt x="16669" y="859631"/>
                </a:lnTo>
                <a:lnTo>
                  <a:pt x="2382" y="852487"/>
                </a:lnTo>
                <a:lnTo>
                  <a:pt x="0" y="833437"/>
                </a:lnTo>
                <a:lnTo>
                  <a:pt x="14288" y="800100"/>
                </a:lnTo>
                <a:lnTo>
                  <a:pt x="69057" y="714375"/>
                </a:lnTo>
                <a:lnTo>
                  <a:pt x="180975" y="547687"/>
                </a:lnTo>
                <a:lnTo>
                  <a:pt x="242888" y="442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AE17D6E-6A89-41DD-BB88-9DF84BB5C116}"/>
              </a:ext>
            </a:extLst>
          </p:cNvPr>
          <p:cNvSpPr/>
          <p:nvPr/>
        </p:nvSpPr>
        <p:spPr>
          <a:xfrm>
            <a:off x="5353050" y="2447926"/>
            <a:ext cx="465138" cy="1471613"/>
          </a:xfrm>
          <a:custGeom>
            <a:avLst/>
            <a:gdLst>
              <a:gd name="connsiteX0" fmla="*/ 180975 w 464344"/>
              <a:gd name="connsiteY0" fmla="*/ 721519 h 1471613"/>
              <a:gd name="connsiteX1" fmla="*/ 176213 w 464344"/>
              <a:gd name="connsiteY1" fmla="*/ 514350 h 1471613"/>
              <a:gd name="connsiteX2" fmla="*/ 176213 w 464344"/>
              <a:gd name="connsiteY2" fmla="*/ 492919 h 1471613"/>
              <a:gd name="connsiteX3" fmla="*/ 171450 w 464344"/>
              <a:gd name="connsiteY3" fmla="*/ 461963 h 1471613"/>
              <a:gd name="connsiteX4" fmla="*/ 154781 w 464344"/>
              <a:gd name="connsiteY4" fmla="*/ 383381 h 1471613"/>
              <a:gd name="connsiteX5" fmla="*/ 133350 w 464344"/>
              <a:gd name="connsiteY5" fmla="*/ 297656 h 1471613"/>
              <a:gd name="connsiteX6" fmla="*/ 100013 w 464344"/>
              <a:gd name="connsiteY6" fmla="*/ 185738 h 1471613"/>
              <a:gd name="connsiteX7" fmla="*/ 90488 w 464344"/>
              <a:gd name="connsiteY7" fmla="*/ 161925 h 1471613"/>
              <a:gd name="connsiteX8" fmla="*/ 69056 w 464344"/>
              <a:gd name="connsiteY8" fmla="*/ 130969 h 1471613"/>
              <a:gd name="connsiteX9" fmla="*/ 50006 w 464344"/>
              <a:gd name="connsiteY9" fmla="*/ 107156 h 1471613"/>
              <a:gd name="connsiteX10" fmla="*/ 33338 w 464344"/>
              <a:gd name="connsiteY10" fmla="*/ 85725 h 1471613"/>
              <a:gd name="connsiteX11" fmla="*/ 11906 w 464344"/>
              <a:gd name="connsiteY11" fmla="*/ 50006 h 1471613"/>
              <a:gd name="connsiteX12" fmla="*/ 0 w 464344"/>
              <a:gd name="connsiteY12" fmla="*/ 16669 h 1471613"/>
              <a:gd name="connsiteX13" fmla="*/ 0 w 464344"/>
              <a:gd name="connsiteY13" fmla="*/ 2381 h 1471613"/>
              <a:gd name="connsiteX14" fmla="*/ 28575 w 464344"/>
              <a:gd name="connsiteY14" fmla="*/ 0 h 1471613"/>
              <a:gd name="connsiteX15" fmla="*/ 57150 w 464344"/>
              <a:gd name="connsiteY15" fmla="*/ 4763 h 1471613"/>
              <a:gd name="connsiteX16" fmla="*/ 109538 w 464344"/>
              <a:gd name="connsiteY16" fmla="*/ 30956 h 1471613"/>
              <a:gd name="connsiteX17" fmla="*/ 185738 w 464344"/>
              <a:gd name="connsiteY17" fmla="*/ 61913 h 1471613"/>
              <a:gd name="connsiteX18" fmla="*/ 261938 w 464344"/>
              <a:gd name="connsiteY18" fmla="*/ 88106 h 1471613"/>
              <a:gd name="connsiteX19" fmla="*/ 328613 w 464344"/>
              <a:gd name="connsiteY19" fmla="*/ 266700 h 1471613"/>
              <a:gd name="connsiteX20" fmla="*/ 350044 w 464344"/>
              <a:gd name="connsiteY20" fmla="*/ 414338 h 1471613"/>
              <a:gd name="connsiteX21" fmla="*/ 381000 w 464344"/>
              <a:gd name="connsiteY21" fmla="*/ 645319 h 1471613"/>
              <a:gd name="connsiteX22" fmla="*/ 397669 w 464344"/>
              <a:gd name="connsiteY22" fmla="*/ 733425 h 1471613"/>
              <a:gd name="connsiteX23" fmla="*/ 414338 w 464344"/>
              <a:gd name="connsiteY23" fmla="*/ 938213 h 1471613"/>
              <a:gd name="connsiteX24" fmla="*/ 442913 w 464344"/>
              <a:gd name="connsiteY24" fmla="*/ 1181100 h 1471613"/>
              <a:gd name="connsiteX25" fmla="*/ 459581 w 464344"/>
              <a:gd name="connsiteY25" fmla="*/ 1293019 h 1471613"/>
              <a:gd name="connsiteX26" fmla="*/ 464344 w 464344"/>
              <a:gd name="connsiteY26" fmla="*/ 1345406 h 1471613"/>
              <a:gd name="connsiteX27" fmla="*/ 464344 w 464344"/>
              <a:gd name="connsiteY27" fmla="*/ 1369219 h 1471613"/>
              <a:gd name="connsiteX28" fmla="*/ 459581 w 464344"/>
              <a:gd name="connsiteY28" fmla="*/ 1402556 h 1471613"/>
              <a:gd name="connsiteX29" fmla="*/ 452438 w 464344"/>
              <a:gd name="connsiteY29" fmla="*/ 1428750 h 1471613"/>
              <a:gd name="connsiteX30" fmla="*/ 440531 w 464344"/>
              <a:gd name="connsiteY30" fmla="*/ 1452563 h 1471613"/>
              <a:gd name="connsiteX31" fmla="*/ 426244 w 464344"/>
              <a:gd name="connsiteY31" fmla="*/ 1464469 h 1471613"/>
              <a:gd name="connsiteX32" fmla="*/ 416719 w 464344"/>
              <a:gd name="connsiteY32" fmla="*/ 1469231 h 1471613"/>
              <a:gd name="connsiteX33" fmla="*/ 404813 w 464344"/>
              <a:gd name="connsiteY33" fmla="*/ 1471613 h 1471613"/>
              <a:gd name="connsiteX34" fmla="*/ 373856 w 464344"/>
              <a:gd name="connsiteY34" fmla="*/ 1471613 h 1471613"/>
              <a:gd name="connsiteX35" fmla="*/ 342900 w 464344"/>
              <a:gd name="connsiteY35" fmla="*/ 1459706 h 1471613"/>
              <a:gd name="connsiteX36" fmla="*/ 316706 w 464344"/>
              <a:gd name="connsiteY36" fmla="*/ 1445419 h 1471613"/>
              <a:gd name="connsiteX37" fmla="*/ 288131 w 464344"/>
              <a:gd name="connsiteY37" fmla="*/ 1423988 h 1471613"/>
              <a:gd name="connsiteX38" fmla="*/ 261938 w 464344"/>
              <a:gd name="connsiteY38" fmla="*/ 1400175 h 1471613"/>
              <a:gd name="connsiteX39" fmla="*/ 242888 w 464344"/>
              <a:gd name="connsiteY39" fmla="*/ 1376363 h 1471613"/>
              <a:gd name="connsiteX40" fmla="*/ 226219 w 464344"/>
              <a:gd name="connsiteY40" fmla="*/ 1343025 h 1471613"/>
              <a:gd name="connsiteX41" fmla="*/ 214313 w 464344"/>
              <a:gd name="connsiteY41" fmla="*/ 1300163 h 1471613"/>
              <a:gd name="connsiteX42" fmla="*/ 207169 w 464344"/>
              <a:gd name="connsiteY42" fmla="*/ 1262063 h 1471613"/>
              <a:gd name="connsiteX43" fmla="*/ 197644 w 464344"/>
              <a:gd name="connsiteY43" fmla="*/ 1157288 h 1471613"/>
              <a:gd name="connsiteX44" fmla="*/ 192881 w 464344"/>
              <a:gd name="connsiteY44" fmla="*/ 997744 h 1471613"/>
              <a:gd name="connsiteX45" fmla="*/ 180975 w 464344"/>
              <a:gd name="connsiteY45" fmla="*/ 721519 h 14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64344" h="1471613">
                <a:moveTo>
                  <a:pt x="180975" y="721519"/>
                </a:moveTo>
                <a:lnTo>
                  <a:pt x="176213" y="514350"/>
                </a:lnTo>
                <a:lnTo>
                  <a:pt x="176213" y="492919"/>
                </a:lnTo>
                <a:lnTo>
                  <a:pt x="171450" y="461963"/>
                </a:lnTo>
                <a:lnTo>
                  <a:pt x="154781" y="383381"/>
                </a:lnTo>
                <a:lnTo>
                  <a:pt x="133350" y="297656"/>
                </a:lnTo>
                <a:lnTo>
                  <a:pt x="100013" y="185738"/>
                </a:lnTo>
                <a:lnTo>
                  <a:pt x="90488" y="161925"/>
                </a:lnTo>
                <a:lnTo>
                  <a:pt x="69056" y="130969"/>
                </a:lnTo>
                <a:lnTo>
                  <a:pt x="50006" y="107156"/>
                </a:lnTo>
                <a:lnTo>
                  <a:pt x="33338" y="85725"/>
                </a:lnTo>
                <a:lnTo>
                  <a:pt x="11906" y="50006"/>
                </a:lnTo>
                <a:lnTo>
                  <a:pt x="0" y="16669"/>
                </a:lnTo>
                <a:lnTo>
                  <a:pt x="0" y="2381"/>
                </a:lnTo>
                <a:lnTo>
                  <a:pt x="28575" y="0"/>
                </a:lnTo>
                <a:lnTo>
                  <a:pt x="57150" y="4763"/>
                </a:lnTo>
                <a:lnTo>
                  <a:pt x="109538" y="30956"/>
                </a:lnTo>
                <a:lnTo>
                  <a:pt x="185738" y="61913"/>
                </a:lnTo>
                <a:lnTo>
                  <a:pt x="261938" y="88106"/>
                </a:lnTo>
                <a:lnTo>
                  <a:pt x="328613" y="266700"/>
                </a:lnTo>
                <a:lnTo>
                  <a:pt x="350044" y="414338"/>
                </a:lnTo>
                <a:lnTo>
                  <a:pt x="381000" y="645319"/>
                </a:lnTo>
                <a:lnTo>
                  <a:pt x="397669" y="733425"/>
                </a:lnTo>
                <a:lnTo>
                  <a:pt x="414338" y="938213"/>
                </a:lnTo>
                <a:lnTo>
                  <a:pt x="442913" y="1181100"/>
                </a:lnTo>
                <a:lnTo>
                  <a:pt x="459581" y="1293019"/>
                </a:lnTo>
                <a:lnTo>
                  <a:pt x="464344" y="1345406"/>
                </a:lnTo>
                <a:lnTo>
                  <a:pt x="464344" y="1369219"/>
                </a:lnTo>
                <a:lnTo>
                  <a:pt x="459581" y="1402556"/>
                </a:lnTo>
                <a:lnTo>
                  <a:pt x="452438" y="1428750"/>
                </a:lnTo>
                <a:lnTo>
                  <a:pt x="440531" y="1452563"/>
                </a:lnTo>
                <a:lnTo>
                  <a:pt x="426244" y="1464469"/>
                </a:lnTo>
                <a:lnTo>
                  <a:pt x="416719" y="1469231"/>
                </a:lnTo>
                <a:lnTo>
                  <a:pt x="404813" y="1471613"/>
                </a:lnTo>
                <a:lnTo>
                  <a:pt x="373856" y="1471613"/>
                </a:lnTo>
                <a:lnTo>
                  <a:pt x="342900" y="1459706"/>
                </a:lnTo>
                <a:lnTo>
                  <a:pt x="316706" y="1445419"/>
                </a:lnTo>
                <a:lnTo>
                  <a:pt x="288131" y="1423988"/>
                </a:lnTo>
                <a:lnTo>
                  <a:pt x="261938" y="1400175"/>
                </a:lnTo>
                <a:lnTo>
                  <a:pt x="242888" y="1376363"/>
                </a:lnTo>
                <a:lnTo>
                  <a:pt x="226219" y="1343025"/>
                </a:lnTo>
                <a:lnTo>
                  <a:pt x="214313" y="1300163"/>
                </a:lnTo>
                <a:lnTo>
                  <a:pt x="207169" y="1262063"/>
                </a:lnTo>
                <a:lnTo>
                  <a:pt x="197644" y="1157288"/>
                </a:lnTo>
                <a:lnTo>
                  <a:pt x="192881" y="997744"/>
                </a:lnTo>
                <a:lnTo>
                  <a:pt x="180975" y="7215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AED2B4E-EDA1-4DF2-881C-9C140A385266}"/>
              </a:ext>
            </a:extLst>
          </p:cNvPr>
          <p:cNvSpPr/>
          <p:nvPr/>
        </p:nvSpPr>
        <p:spPr>
          <a:xfrm>
            <a:off x="5762625" y="4129088"/>
            <a:ext cx="433388" cy="1695450"/>
          </a:xfrm>
          <a:custGeom>
            <a:avLst/>
            <a:gdLst>
              <a:gd name="connsiteX0" fmla="*/ 188119 w 433388"/>
              <a:gd name="connsiteY0" fmla="*/ 726281 h 1695450"/>
              <a:gd name="connsiteX1" fmla="*/ 183356 w 433388"/>
              <a:gd name="connsiteY1" fmla="*/ 533400 h 1695450"/>
              <a:gd name="connsiteX2" fmla="*/ 178594 w 433388"/>
              <a:gd name="connsiteY2" fmla="*/ 440531 h 1695450"/>
              <a:gd name="connsiteX3" fmla="*/ 173831 w 433388"/>
              <a:gd name="connsiteY3" fmla="*/ 376237 h 1695450"/>
              <a:gd name="connsiteX4" fmla="*/ 164306 w 433388"/>
              <a:gd name="connsiteY4" fmla="*/ 323850 h 1695450"/>
              <a:gd name="connsiteX5" fmla="*/ 152400 w 433388"/>
              <a:gd name="connsiteY5" fmla="*/ 280987 h 1695450"/>
              <a:gd name="connsiteX6" fmla="*/ 142875 w 433388"/>
              <a:gd name="connsiteY6" fmla="*/ 250031 h 1695450"/>
              <a:gd name="connsiteX7" fmla="*/ 133350 w 433388"/>
              <a:gd name="connsiteY7" fmla="*/ 226218 h 1695450"/>
              <a:gd name="connsiteX8" fmla="*/ 119063 w 433388"/>
              <a:gd name="connsiteY8" fmla="*/ 200025 h 1695450"/>
              <a:gd name="connsiteX9" fmla="*/ 102394 w 433388"/>
              <a:gd name="connsiteY9" fmla="*/ 169068 h 1695450"/>
              <a:gd name="connsiteX10" fmla="*/ 80963 w 433388"/>
              <a:gd name="connsiteY10" fmla="*/ 138112 h 1695450"/>
              <a:gd name="connsiteX11" fmla="*/ 57150 w 433388"/>
              <a:gd name="connsiteY11" fmla="*/ 107156 h 1695450"/>
              <a:gd name="connsiteX12" fmla="*/ 42863 w 433388"/>
              <a:gd name="connsiteY12" fmla="*/ 90487 h 1695450"/>
              <a:gd name="connsiteX13" fmla="*/ 23813 w 433388"/>
              <a:gd name="connsiteY13" fmla="*/ 73818 h 1695450"/>
              <a:gd name="connsiteX14" fmla="*/ 11906 w 433388"/>
              <a:gd name="connsiteY14" fmla="*/ 59531 h 1695450"/>
              <a:gd name="connsiteX15" fmla="*/ 0 w 433388"/>
              <a:gd name="connsiteY15" fmla="*/ 28575 h 1695450"/>
              <a:gd name="connsiteX16" fmla="*/ 0 w 433388"/>
              <a:gd name="connsiteY16" fmla="*/ 11906 h 1695450"/>
              <a:gd name="connsiteX17" fmla="*/ 7144 w 433388"/>
              <a:gd name="connsiteY17" fmla="*/ 0 h 1695450"/>
              <a:gd name="connsiteX18" fmla="*/ 28575 w 433388"/>
              <a:gd name="connsiteY18" fmla="*/ 4762 h 1695450"/>
              <a:gd name="connsiteX19" fmla="*/ 59531 w 433388"/>
              <a:gd name="connsiteY19" fmla="*/ 14287 h 1695450"/>
              <a:gd name="connsiteX20" fmla="*/ 119063 w 433388"/>
              <a:gd name="connsiteY20" fmla="*/ 28575 h 1695450"/>
              <a:gd name="connsiteX21" fmla="*/ 180975 w 433388"/>
              <a:gd name="connsiteY21" fmla="*/ 45243 h 1695450"/>
              <a:gd name="connsiteX22" fmla="*/ 233363 w 433388"/>
              <a:gd name="connsiteY22" fmla="*/ 66675 h 1695450"/>
              <a:gd name="connsiteX23" fmla="*/ 269081 w 433388"/>
              <a:gd name="connsiteY23" fmla="*/ 83343 h 1695450"/>
              <a:gd name="connsiteX24" fmla="*/ 300038 w 433388"/>
              <a:gd name="connsiteY24" fmla="*/ 100012 h 1695450"/>
              <a:gd name="connsiteX25" fmla="*/ 338138 w 433388"/>
              <a:gd name="connsiteY25" fmla="*/ 228600 h 1695450"/>
              <a:gd name="connsiteX26" fmla="*/ 359569 w 433388"/>
              <a:gd name="connsiteY26" fmla="*/ 269081 h 1695450"/>
              <a:gd name="connsiteX27" fmla="*/ 378619 w 433388"/>
              <a:gd name="connsiteY27" fmla="*/ 314325 h 1695450"/>
              <a:gd name="connsiteX28" fmla="*/ 392906 w 433388"/>
              <a:gd name="connsiteY28" fmla="*/ 366712 h 1695450"/>
              <a:gd name="connsiteX29" fmla="*/ 404813 w 433388"/>
              <a:gd name="connsiteY29" fmla="*/ 440531 h 1695450"/>
              <a:gd name="connsiteX30" fmla="*/ 411956 w 433388"/>
              <a:gd name="connsiteY30" fmla="*/ 509587 h 1695450"/>
              <a:gd name="connsiteX31" fmla="*/ 414338 w 433388"/>
              <a:gd name="connsiteY31" fmla="*/ 609600 h 1695450"/>
              <a:gd name="connsiteX32" fmla="*/ 411956 w 433388"/>
              <a:gd name="connsiteY32" fmla="*/ 697706 h 1695450"/>
              <a:gd name="connsiteX33" fmla="*/ 416719 w 433388"/>
              <a:gd name="connsiteY33" fmla="*/ 831056 h 1695450"/>
              <a:gd name="connsiteX34" fmla="*/ 414338 w 433388"/>
              <a:gd name="connsiteY34" fmla="*/ 1095375 h 1695450"/>
              <a:gd name="connsiteX35" fmla="*/ 411956 w 433388"/>
              <a:gd name="connsiteY35" fmla="*/ 1381125 h 1695450"/>
              <a:gd name="connsiteX36" fmla="*/ 433388 w 433388"/>
              <a:gd name="connsiteY36" fmla="*/ 1533525 h 1695450"/>
              <a:gd name="connsiteX37" fmla="*/ 404813 w 433388"/>
              <a:gd name="connsiteY37" fmla="*/ 1600200 h 1695450"/>
              <a:gd name="connsiteX38" fmla="*/ 366713 w 433388"/>
              <a:gd name="connsiteY38" fmla="*/ 1674018 h 1695450"/>
              <a:gd name="connsiteX39" fmla="*/ 350044 w 433388"/>
              <a:gd name="connsiteY39" fmla="*/ 1688306 h 1695450"/>
              <a:gd name="connsiteX40" fmla="*/ 330994 w 433388"/>
              <a:gd name="connsiteY40" fmla="*/ 1695450 h 1695450"/>
              <a:gd name="connsiteX41" fmla="*/ 307181 w 433388"/>
              <a:gd name="connsiteY41" fmla="*/ 1695450 h 1695450"/>
              <a:gd name="connsiteX42" fmla="*/ 278606 w 433388"/>
              <a:gd name="connsiteY42" fmla="*/ 1681162 h 1695450"/>
              <a:gd name="connsiteX43" fmla="*/ 250031 w 433388"/>
              <a:gd name="connsiteY43" fmla="*/ 1659731 h 1695450"/>
              <a:gd name="connsiteX44" fmla="*/ 223838 w 433388"/>
              <a:gd name="connsiteY44" fmla="*/ 1633537 h 1695450"/>
              <a:gd name="connsiteX45" fmla="*/ 200025 w 433388"/>
              <a:gd name="connsiteY45" fmla="*/ 1593056 h 1695450"/>
              <a:gd name="connsiteX46" fmla="*/ 185738 w 433388"/>
              <a:gd name="connsiteY46" fmla="*/ 1552575 h 1695450"/>
              <a:gd name="connsiteX47" fmla="*/ 173831 w 433388"/>
              <a:gd name="connsiteY47" fmla="*/ 1488281 h 1695450"/>
              <a:gd name="connsiteX48" fmla="*/ 169069 w 433388"/>
              <a:gd name="connsiteY48" fmla="*/ 1419225 h 1695450"/>
              <a:gd name="connsiteX49" fmla="*/ 180975 w 433388"/>
              <a:gd name="connsiteY49" fmla="*/ 1304925 h 1695450"/>
              <a:gd name="connsiteX50" fmla="*/ 190500 w 433388"/>
              <a:gd name="connsiteY50" fmla="*/ 1128712 h 1695450"/>
              <a:gd name="connsiteX51" fmla="*/ 192881 w 433388"/>
              <a:gd name="connsiteY51" fmla="*/ 983456 h 1695450"/>
              <a:gd name="connsiteX52" fmla="*/ 188119 w 433388"/>
              <a:gd name="connsiteY52" fmla="*/ 726281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33388" h="1695450">
                <a:moveTo>
                  <a:pt x="188119" y="726281"/>
                </a:moveTo>
                <a:lnTo>
                  <a:pt x="183356" y="533400"/>
                </a:lnTo>
                <a:lnTo>
                  <a:pt x="178594" y="440531"/>
                </a:lnTo>
                <a:lnTo>
                  <a:pt x="173831" y="376237"/>
                </a:lnTo>
                <a:lnTo>
                  <a:pt x="164306" y="323850"/>
                </a:lnTo>
                <a:lnTo>
                  <a:pt x="152400" y="280987"/>
                </a:lnTo>
                <a:lnTo>
                  <a:pt x="142875" y="250031"/>
                </a:lnTo>
                <a:lnTo>
                  <a:pt x="133350" y="226218"/>
                </a:lnTo>
                <a:lnTo>
                  <a:pt x="119063" y="200025"/>
                </a:lnTo>
                <a:lnTo>
                  <a:pt x="102394" y="169068"/>
                </a:lnTo>
                <a:lnTo>
                  <a:pt x="80963" y="138112"/>
                </a:lnTo>
                <a:lnTo>
                  <a:pt x="57150" y="107156"/>
                </a:lnTo>
                <a:lnTo>
                  <a:pt x="42863" y="90487"/>
                </a:lnTo>
                <a:lnTo>
                  <a:pt x="23813" y="73818"/>
                </a:lnTo>
                <a:lnTo>
                  <a:pt x="11906" y="59531"/>
                </a:lnTo>
                <a:lnTo>
                  <a:pt x="0" y="28575"/>
                </a:lnTo>
                <a:lnTo>
                  <a:pt x="0" y="11906"/>
                </a:lnTo>
                <a:lnTo>
                  <a:pt x="7144" y="0"/>
                </a:lnTo>
                <a:lnTo>
                  <a:pt x="28575" y="4762"/>
                </a:lnTo>
                <a:lnTo>
                  <a:pt x="59531" y="14287"/>
                </a:lnTo>
                <a:lnTo>
                  <a:pt x="119063" y="28575"/>
                </a:lnTo>
                <a:lnTo>
                  <a:pt x="180975" y="45243"/>
                </a:lnTo>
                <a:lnTo>
                  <a:pt x="233363" y="66675"/>
                </a:lnTo>
                <a:lnTo>
                  <a:pt x="269081" y="83343"/>
                </a:lnTo>
                <a:lnTo>
                  <a:pt x="300038" y="100012"/>
                </a:lnTo>
                <a:lnTo>
                  <a:pt x="338138" y="228600"/>
                </a:lnTo>
                <a:lnTo>
                  <a:pt x="359569" y="269081"/>
                </a:lnTo>
                <a:lnTo>
                  <a:pt x="378619" y="314325"/>
                </a:lnTo>
                <a:lnTo>
                  <a:pt x="392906" y="366712"/>
                </a:lnTo>
                <a:lnTo>
                  <a:pt x="404813" y="440531"/>
                </a:lnTo>
                <a:lnTo>
                  <a:pt x="411956" y="509587"/>
                </a:lnTo>
                <a:lnTo>
                  <a:pt x="414338" y="609600"/>
                </a:lnTo>
                <a:lnTo>
                  <a:pt x="411956" y="697706"/>
                </a:lnTo>
                <a:lnTo>
                  <a:pt x="416719" y="831056"/>
                </a:lnTo>
                <a:cubicBezTo>
                  <a:pt x="415925" y="919162"/>
                  <a:pt x="415132" y="1007269"/>
                  <a:pt x="414338" y="1095375"/>
                </a:cubicBezTo>
                <a:lnTo>
                  <a:pt x="411956" y="1381125"/>
                </a:lnTo>
                <a:lnTo>
                  <a:pt x="433388" y="1533525"/>
                </a:lnTo>
                <a:lnTo>
                  <a:pt x="404813" y="1600200"/>
                </a:lnTo>
                <a:lnTo>
                  <a:pt x="366713" y="1674018"/>
                </a:lnTo>
                <a:lnTo>
                  <a:pt x="350044" y="1688306"/>
                </a:lnTo>
                <a:lnTo>
                  <a:pt x="330994" y="1695450"/>
                </a:lnTo>
                <a:lnTo>
                  <a:pt x="307181" y="1695450"/>
                </a:lnTo>
                <a:lnTo>
                  <a:pt x="278606" y="1681162"/>
                </a:lnTo>
                <a:lnTo>
                  <a:pt x="250031" y="1659731"/>
                </a:lnTo>
                <a:lnTo>
                  <a:pt x="223838" y="1633537"/>
                </a:lnTo>
                <a:lnTo>
                  <a:pt x="200025" y="1593056"/>
                </a:lnTo>
                <a:lnTo>
                  <a:pt x="185738" y="1552575"/>
                </a:lnTo>
                <a:lnTo>
                  <a:pt x="173831" y="1488281"/>
                </a:lnTo>
                <a:lnTo>
                  <a:pt x="169069" y="1419225"/>
                </a:lnTo>
                <a:lnTo>
                  <a:pt x="180975" y="1304925"/>
                </a:lnTo>
                <a:lnTo>
                  <a:pt x="190500" y="1128712"/>
                </a:lnTo>
                <a:cubicBezTo>
                  <a:pt x="191294" y="1080293"/>
                  <a:pt x="192087" y="1031875"/>
                  <a:pt x="192881" y="983456"/>
                </a:cubicBezTo>
                <a:cubicBezTo>
                  <a:pt x="191294" y="902493"/>
                  <a:pt x="189706" y="821531"/>
                  <a:pt x="188119" y="726281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FE4195D-3534-4B4E-93F6-D665191B796E}"/>
              </a:ext>
            </a:extLst>
          </p:cNvPr>
          <p:cNvSpPr/>
          <p:nvPr/>
        </p:nvSpPr>
        <p:spPr>
          <a:xfrm>
            <a:off x="4392613" y="1893889"/>
            <a:ext cx="520700" cy="2663825"/>
          </a:xfrm>
          <a:custGeom>
            <a:avLst/>
            <a:gdLst>
              <a:gd name="connsiteX0" fmla="*/ 197157 w 520086"/>
              <a:gd name="connsiteY0" fmla="*/ 1556859 h 2665017"/>
              <a:gd name="connsiteX1" fmla="*/ 200556 w 520086"/>
              <a:gd name="connsiteY1" fmla="*/ 1791408 h 2665017"/>
              <a:gd name="connsiteX2" fmla="*/ 200556 w 520086"/>
              <a:gd name="connsiteY2" fmla="*/ 2226513 h 2665017"/>
              <a:gd name="connsiteX3" fmla="*/ 200556 w 520086"/>
              <a:gd name="connsiteY3" fmla="*/ 2665017 h 2665017"/>
              <a:gd name="connsiteX4" fmla="*/ 421508 w 520086"/>
              <a:gd name="connsiteY4" fmla="*/ 2512050 h 2665017"/>
              <a:gd name="connsiteX5" fmla="*/ 428307 w 520086"/>
              <a:gd name="connsiteY5" fmla="*/ 2209517 h 2665017"/>
              <a:gd name="connsiteX6" fmla="*/ 435105 w 520086"/>
              <a:gd name="connsiteY6" fmla="*/ 1832199 h 2665017"/>
              <a:gd name="connsiteX7" fmla="*/ 448702 w 520086"/>
              <a:gd name="connsiteY7" fmla="*/ 1261124 h 2665017"/>
              <a:gd name="connsiteX8" fmla="*/ 448702 w 520086"/>
              <a:gd name="connsiteY8" fmla="*/ 883807 h 2665017"/>
              <a:gd name="connsiteX9" fmla="*/ 452101 w 520086"/>
              <a:gd name="connsiteY9" fmla="*/ 771631 h 2665017"/>
              <a:gd name="connsiteX10" fmla="*/ 455501 w 520086"/>
              <a:gd name="connsiteY10" fmla="*/ 645859 h 2665017"/>
              <a:gd name="connsiteX11" fmla="*/ 458900 w 520086"/>
              <a:gd name="connsiteY11" fmla="*/ 560877 h 2665017"/>
              <a:gd name="connsiteX12" fmla="*/ 469098 w 520086"/>
              <a:gd name="connsiteY12" fmla="*/ 438504 h 2665017"/>
              <a:gd name="connsiteX13" fmla="*/ 479295 w 520086"/>
              <a:gd name="connsiteY13" fmla="*/ 350123 h 2665017"/>
              <a:gd name="connsiteX14" fmla="*/ 489493 w 520086"/>
              <a:gd name="connsiteY14" fmla="*/ 295735 h 2665017"/>
              <a:gd name="connsiteX15" fmla="*/ 496292 w 520086"/>
              <a:gd name="connsiteY15" fmla="*/ 278739 h 2665017"/>
              <a:gd name="connsiteX16" fmla="*/ 506489 w 520086"/>
              <a:gd name="connsiteY16" fmla="*/ 258343 h 2665017"/>
              <a:gd name="connsiteX17" fmla="*/ 516687 w 520086"/>
              <a:gd name="connsiteY17" fmla="*/ 237948 h 2665017"/>
              <a:gd name="connsiteX18" fmla="*/ 520086 w 520086"/>
              <a:gd name="connsiteY18" fmla="*/ 217552 h 2665017"/>
              <a:gd name="connsiteX19" fmla="*/ 513288 w 520086"/>
              <a:gd name="connsiteY19" fmla="*/ 193757 h 2665017"/>
              <a:gd name="connsiteX20" fmla="*/ 503090 w 520086"/>
              <a:gd name="connsiteY20" fmla="*/ 180160 h 2665017"/>
              <a:gd name="connsiteX21" fmla="*/ 482695 w 520086"/>
              <a:gd name="connsiteY21" fmla="*/ 166563 h 2665017"/>
              <a:gd name="connsiteX22" fmla="*/ 428307 w 520086"/>
              <a:gd name="connsiteY22" fmla="*/ 129172 h 2665017"/>
              <a:gd name="connsiteX23" fmla="*/ 356922 w 520086"/>
              <a:gd name="connsiteY23" fmla="*/ 91780 h 2665017"/>
              <a:gd name="connsiteX24" fmla="*/ 282139 w 520086"/>
              <a:gd name="connsiteY24" fmla="*/ 61186 h 2665017"/>
              <a:gd name="connsiteX25" fmla="*/ 169963 w 520086"/>
              <a:gd name="connsiteY25" fmla="*/ 27194 h 2665017"/>
              <a:gd name="connsiteX26" fmla="*/ 81582 w 520086"/>
              <a:gd name="connsiteY26" fmla="*/ 6798 h 2665017"/>
              <a:gd name="connsiteX27" fmla="*/ 37392 w 520086"/>
              <a:gd name="connsiteY27" fmla="*/ 0 h 2665017"/>
              <a:gd name="connsiteX28" fmla="*/ 23795 w 520086"/>
              <a:gd name="connsiteY28" fmla="*/ 0 h 2665017"/>
              <a:gd name="connsiteX29" fmla="*/ 6799 w 520086"/>
              <a:gd name="connsiteY29" fmla="*/ 10198 h 2665017"/>
              <a:gd name="connsiteX30" fmla="*/ 0 w 520086"/>
              <a:gd name="connsiteY30" fmla="*/ 33992 h 2665017"/>
              <a:gd name="connsiteX31" fmla="*/ 10198 w 520086"/>
              <a:gd name="connsiteY31" fmla="*/ 54388 h 2665017"/>
              <a:gd name="connsiteX32" fmla="*/ 44191 w 520086"/>
              <a:gd name="connsiteY32" fmla="*/ 84981 h 2665017"/>
              <a:gd name="connsiteX33" fmla="*/ 98579 w 520086"/>
              <a:gd name="connsiteY33" fmla="*/ 139369 h 2665017"/>
              <a:gd name="connsiteX34" fmla="*/ 125773 w 520086"/>
              <a:gd name="connsiteY34" fmla="*/ 173362 h 2665017"/>
              <a:gd name="connsiteX35" fmla="*/ 159765 w 520086"/>
              <a:gd name="connsiteY35" fmla="*/ 227750 h 2665017"/>
              <a:gd name="connsiteX36" fmla="*/ 180161 w 520086"/>
              <a:gd name="connsiteY36" fmla="*/ 265142 h 2665017"/>
              <a:gd name="connsiteX37" fmla="*/ 193758 w 520086"/>
              <a:gd name="connsiteY37" fmla="*/ 316131 h 2665017"/>
              <a:gd name="connsiteX38" fmla="*/ 200556 w 520086"/>
              <a:gd name="connsiteY38" fmla="*/ 360321 h 2665017"/>
              <a:gd name="connsiteX39" fmla="*/ 200556 w 520086"/>
              <a:gd name="connsiteY39" fmla="*/ 540482 h 2665017"/>
              <a:gd name="connsiteX40" fmla="*/ 200556 w 520086"/>
              <a:gd name="connsiteY40" fmla="*/ 931396 h 2665017"/>
              <a:gd name="connsiteX41" fmla="*/ 200556 w 520086"/>
              <a:gd name="connsiteY41" fmla="*/ 1155747 h 2665017"/>
              <a:gd name="connsiteX42" fmla="*/ 197157 w 520086"/>
              <a:gd name="connsiteY42" fmla="*/ 1556859 h 266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20086" h="2665017">
                <a:moveTo>
                  <a:pt x="197157" y="1556859"/>
                </a:moveTo>
                <a:lnTo>
                  <a:pt x="200556" y="1791408"/>
                </a:lnTo>
                <a:lnTo>
                  <a:pt x="200556" y="2226513"/>
                </a:lnTo>
                <a:lnTo>
                  <a:pt x="200556" y="2665017"/>
                </a:lnTo>
                <a:lnTo>
                  <a:pt x="421508" y="2512050"/>
                </a:lnTo>
                <a:lnTo>
                  <a:pt x="428307" y="2209517"/>
                </a:lnTo>
                <a:lnTo>
                  <a:pt x="435105" y="1832199"/>
                </a:lnTo>
                <a:lnTo>
                  <a:pt x="448702" y="1261124"/>
                </a:lnTo>
                <a:lnTo>
                  <a:pt x="448702" y="883807"/>
                </a:lnTo>
                <a:lnTo>
                  <a:pt x="452101" y="771631"/>
                </a:lnTo>
                <a:cubicBezTo>
                  <a:pt x="453234" y="729707"/>
                  <a:pt x="454368" y="687783"/>
                  <a:pt x="455501" y="645859"/>
                </a:cubicBezTo>
                <a:lnTo>
                  <a:pt x="458900" y="560877"/>
                </a:lnTo>
                <a:lnTo>
                  <a:pt x="469098" y="438504"/>
                </a:lnTo>
                <a:lnTo>
                  <a:pt x="479295" y="350123"/>
                </a:lnTo>
                <a:lnTo>
                  <a:pt x="489493" y="295735"/>
                </a:lnTo>
                <a:lnTo>
                  <a:pt x="496292" y="278739"/>
                </a:lnTo>
                <a:lnTo>
                  <a:pt x="506489" y="258343"/>
                </a:lnTo>
                <a:lnTo>
                  <a:pt x="516687" y="237948"/>
                </a:lnTo>
                <a:lnTo>
                  <a:pt x="520086" y="217552"/>
                </a:lnTo>
                <a:lnTo>
                  <a:pt x="513288" y="193757"/>
                </a:lnTo>
                <a:lnTo>
                  <a:pt x="503090" y="180160"/>
                </a:lnTo>
                <a:lnTo>
                  <a:pt x="482695" y="166563"/>
                </a:lnTo>
                <a:lnTo>
                  <a:pt x="428307" y="129172"/>
                </a:lnTo>
                <a:lnTo>
                  <a:pt x="356922" y="91780"/>
                </a:lnTo>
                <a:lnTo>
                  <a:pt x="282139" y="61186"/>
                </a:lnTo>
                <a:lnTo>
                  <a:pt x="169963" y="27194"/>
                </a:lnTo>
                <a:lnTo>
                  <a:pt x="81582" y="6798"/>
                </a:lnTo>
                <a:lnTo>
                  <a:pt x="37392" y="0"/>
                </a:lnTo>
                <a:lnTo>
                  <a:pt x="23795" y="0"/>
                </a:lnTo>
                <a:lnTo>
                  <a:pt x="6799" y="10198"/>
                </a:lnTo>
                <a:lnTo>
                  <a:pt x="0" y="33992"/>
                </a:lnTo>
                <a:lnTo>
                  <a:pt x="10198" y="54388"/>
                </a:lnTo>
                <a:lnTo>
                  <a:pt x="44191" y="84981"/>
                </a:lnTo>
                <a:lnTo>
                  <a:pt x="98579" y="139369"/>
                </a:lnTo>
                <a:lnTo>
                  <a:pt x="125773" y="173362"/>
                </a:lnTo>
                <a:lnTo>
                  <a:pt x="159765" y="227750"/>
                </a:lnTo>
                <a:lnTo>
                  <a:pt x="180161" y="265142"/>
                </a:lnTo>
                <a:lnTo>
                  <a:pt x="193758" y="316131"/>
                </a:lnTo>
                <a:lnTo>
                  <a:pt x="200556" y="360321"/>
                </a:lnTo>
                <a:lnTo>
                  <a:pt x="200556" y="540482"/>
                </a:lnTo>
                <a:lnTo>
                  <a:pt x="200556" y="931396"/>
                </a:lnTo>
                <a:lnTo>
                  <a:pt x="200556" y="1155747"/>
                </a:lnTo>
                <a:lnTo>
                  <a:pt x="197157" y="155685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E7EEF58-58F3-48B0-BBEE-5F469E438B7E}"/>
              </a:ext>
            </a:extLst>
          </p:cNvPr>
          <p:cNvSpPr/>
          <p:nvPr/>
        </p:nvSpPr>
        <p:spPr>
          <a:xfrm>
            <a:off x="3752851" y="4056064"/>
            <a:ext cx="1590675" cy="942975"/>
          </a:xfrm>
          <a:custGeom>
            <a:avLst/>
            <a:gdLst>
              <a:gd name="connsiteX0" fmla="*/ 673894 w 1590675"/>
              <a:gd name="connsiteY0" fmla="*/ 488156 h 942975"/>
              <a:gd name="connsiteX1" fmla="*/ 859631 w 1590675"/>
              <a:gd name="connsiteY1" fmla="*/ 390525 h 942975"/>
              <a:gd name="connsiteX2" fmla="*/ 1185863 w 1590675"/>
              <a:gd name="connsiteY2" fmla="*/ 195262 h 942975"/>
              <a:gd name="connsiteX3" fmla="*/ 1333500 w 1590675"/>
              <a:gd name="connsiteY3" fmla="*/ 111919 h 942975"/>
              <a:gd name="connsiteX4" fmla="*/ 1476375 w 1590675"/>
              <a:gd name="connsiteY4" fmla="*/ 30956 h 942975"/>
              <a:gd name="connsiteX5" fmla="*/ 1526381 w 1590675"/>
              <a:gd name="connsiteY5" fmla="*/ 4762 h 942975"/>
              <a:gd name="connsiteX6" fmla="*/ 1538288 w 1590675"/>
              <a:gd name="connsiteY6" fmla="*/ 0 h 942975"/>
              <a:gd name="connsiteX7" fmla="*/ 1550194 w 1590675"/>
              <a:gd name="connsiteY7" fmla="*/ 0 h 942975"/>
              <a:gd name="connsiteX8" fmla="*/ 1578769 w 1590675"/>
              <a:gd name="connsiteY8" fmla="*/ 4762 h 942975"/>
              <a:gd name="connsiteX9" fmla="*/ 1588294 w 1590675"/>
              <a:gd name="connsiteY9" fmla="*/ 11906 h 942975"/>
              <a:gd name="connsiteX10" fmla="*/ 1590675 w 1590675"/>
              <a:gd name="connsiteY10" fmla="*/ 23812 h 942975"/>
              <a:gd name="connsiteX11" fmla="*/ 1588294 w 1590675"/>
              <a:gd name="connsiteY11" fmla="*/ 45244 h 942975"/>
              <a:gd name="connsiteX12" fmla="*/ 1574006 w 1590675"/>
              <a:gd name="connsiteY12" fmla="*/ 66675 h 942975"/>
              <a:gd name="connsiteX13" fmla="*/ 1502569 w 1590675"/>
              <a:gd name="connsiteY13" fmla="*/ 128587 h 942975"/>
              <a:gd name="connsiteX14" fmla="*/ 1285875 w 1590675"/>
              <a:gd name="connsiteY14" fmla="*/ 295275 h 942975"/>
              <a:gd name="connsiteX15" fmla="*/ 1023938 w 1590675"/>
              <a:gd name="connsiteY15" fmla="*/ 502444 h 942975"/>
              <a:gd name="connsiteX16" fmla="*/ 778669 w 1590675"/>
              <a:gd name="connsiteY16" fmla="*/ 690562 h 942975"/>
              <a:gd name="connsiteX17" fmla="*/ 609600 w 1590675"/>
              <a:gd name="connsiteY17" fmla="*/ 821531 h 942975"/>
              <a:gd name="connsiteX18" fmla="*/ 514350 w 1590675"/>
              <a:gd name="connsiteY18" fmla="*/ 897731 h 942975"/>
              <a:gd name="connsiteX19" fmla="*/ 473869 w 1590675"/>
              <a:gd name="connsiteY19" fmla="*/ 928687 h 942975"/>
              <a:gd name="connsiteX20" fmla="*/ 457200 w 1590675"/>
              <a:gd name="connsiteY20" fmla="*/ 938212 h 942975"/>
              <a:gd name="connsiteX21" fmla="*/ 423863 w 1590675"/>
              <a:gd name="connsiteY21" fmla="*/ 942975 h 942975"/>
              <a:gd name="connsiteX22" fmla="*/ 376238 w 1590675"/>
              <a:gd name="connsiteY22" fmla="*/ 940594 h 942975"/>
              <a:gd name="connsiteX23" fmla="*/ 333375 w 1590675"/>
              <a:gd name="connsiteY23" fmla="*/ 928687 h 942975"/>
              <a:gd name="connsiteX24" fmla="*/ 288131 w 1590675"/>
              <a:gd name="connsiteY24" fmla="*/ 907256 h 942975"/>
              <a:gd name="connsiteX25" fmla="*/ 240506 w 1590675"/>
              <a:gd name="connsiteY25" fmla="*/ 878681 h 942975"/>
              <a:gd name="connsiteX26" fmla="*/ 197644 w 1590675"/>
              <a:gd name="connsiteY26" fmla="*/ 847725 h 942975"/>
              <a:gd name="connsiteX27" fmla="*/ 142875 w 1590675"/>
              <a:gd name="connsiteY27" fmla="*/ 802481 h 942975"/>
              <a:gd name="connsiteX28" fmla="*/ 95250 w 1590675"/>
              <a:gd name="connsiteY28" fmla="*/ 757237 h 942975"/>
              <a:gd name="connsiteX29" fmla="*/ 47625 w 1590675"/>
              <a:gd name="connsiteY29" fmla="*/ 709612 h 942975"/>
              <a:gd name="connsiteX30" fmla="*/ 23813 w 1590675"/>
              <a:gd name="connsiteY30" fmla="*/ 681037 h 942975"/>
              <a:gd name="connsiteX31" fmla="*/ 7144 w 1590675"/>
              <a:gd name="connsiteY31" fmla="*/ 650081 h 942975"/>
              <a:gd name="connsiteX32" fmla="*/ 0 w 1590675"/>
              <a:gd name="connsiteY32" fmla="*/ 614362 h 942975"/>
              <a:gd name="connsiteX33" fmla="*/ 2381 w 1590675"/>
              <a:gd name="connsiteY33" fmla="*/ 600075 h 942975"/>
              <a:gd name="connsiteX34" fmla="*/ 14288 w 1590675"/>
              <a:gd name="connsiteY34" fmla="*/ 590550 h 942975"/>
              <a:gd name="connsiteX35" fmla="*/ 35719 w 1590675"/>
              <a:gd name="connsiteY35" fmla="*/ 595312 h 942975"/>
              <a:gd name="connsiteX36" fmla="*/ 57150 w 1590675"/>
              <a:gd name="connsiteY36" fmla="*/ 602456 h 942975"/>
              <a:gd name="connsiteX37" fmla="*/ 88106 w 1590675"/>
              <a:gd name="connsiteY37" fmla="*/ 619125 h 942975"/>
              <a:gd name="connsiteX38" fmla="*/ 123825 w 1590675"/>
              <a:gd name="connsiteY38" fmla="*/ 640556 h 942975"/>
              <a:gd name="connsiteX39" fmla="*/ 154781 w 1590675"/>
              <a:gd name="connsiteY39" fmla="*/ 652462 h 942975"/>
              <a:gd name="connsiteX40" fmla="*/ 202406 w 1590675"/>
              <a:gd name="connsiteY40" fmla="*/ 664369 h 942975"/>
              <a:gd name="connsiteX41" fmla="*/ 240506 w 1590675"/>
              <a:gd name="connsiteY41" fmla="*/ 671512 h 942975"/>
              <a:gd name="connsiteX42" fmla="*/ 269081 w 1590675"/>
              <a:gd name="connsiteY42" fmla="*/ 671512 h 942975"/>
              <a:gd name="connsiteX43" fmla="*/ 445294 w 1590675"/>
              <a:gd name="connsiteY43" fmla="*/ 600075 h 942975"/>
              <a:gd name="connsiteX44" fmla="*/ 673894 w 1590675"/>
              <a:gd name="connsiteY44" fmla="*/ 488156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90675" h="942975">
                <a:moveTo>
                  <a:pt x="673894" y="488156"/>
                </a:moveTo>
                <a:lnTo>
                  <a:pt x="859631" y="390525"/>
                </a:lnTo>
                <a:lnTo>
                  <a:pt x="1185863" y="195262"/>
                </a:lnTo>
                <a:lnTo>
                  <a:pt x="1333500" y="111919"/>
                </a:lnTo>
                <a:lnTo>
                  <a:pt x="1476375" y="30956"/>
                </a:lnTo>
                <a:lnTo>
                  <a:pt x="1526381" y="4762"/>
                </a:lnTo>
                <a:lnTo>
                  <a:pt x="1538288" y="0"/>
                </a:lnTo>
                <a:lnTo>
                  <a:pt x="1550194" y="0"/>
                </a:lnTo>
                <a:lnTo>
                  <a:pt x="1578769" y="4762"/>
                </a:lnTo>
                <a:lnTo>
                  <a:pt x="1588294" y="11906"/>
                </a:lnTo>
                <a:lnTo>
                  <a:pt x="1590675" y="23812"/>
                </a:lnTo>
                <a:lnTo>
                  <a:pt x="1588294" y="45244"/>
                </a:lnTo>
                <a:lnTo>
                  <a:pt x="1574006" y="66675"/>
                </a:lnTo>
                <a:lnTo>
                  <a:pt x="1502569" y="128587"/>
                </a:lnTo>
                <a:lnTo>
                  <a:pt x="1285875" y="295275"/>
                </a:lnTo>
                <a:lnTo>
                  <a:pt x="1023938" y="502444"/>
                </a:lnTo>
                <a:lnTo>
                  <a:pt x="778669" y="690562"/>
                </a:lnTo>
                <a:lnTo>
                  <a:pt x="609600" y="821531"/>
                </a:lnTo>
                <a:lnTo>
                  <a:pt x="514350" y="897731"/>
                </a:lnTo>
                <a:lnTo>
                  <a:pt x="473869" y="928687"/>
                </a:lnTo>
                <a:lnTo>
                  <a:pt x="457200" y="938212"/>
                </a:lnTo>
                <a:lnTo>
                  <a:pt x="423863" y="942975"/>
                </a:lnTo>
                <a:lnTo>
                  <a:pt x="376238" y="940594"/>
                </a:lnTo>
                <a:lnTo>
                  <a:pt x="333375" y="928687"/>
                </a:lnTo>
                <a:lnTo>
                  <a:pt x="288131" y="907256"/>
                </a:lnTo>
                <a:lnTo>
                  <a:pt x="240506" y="878681"/>
                </a:lnTo>
                <a:lnTo>
                  <a:pt x="197644" y="847725"/>
                </a:lnTo>
                <a:lnTo>
                  <a:pt x="142875" y="802481"/>
                </a:lnTo>
                <a:lnTo>
                  <a:pt x="95250" y="757237"/>
                </a:lnTo>
                <a:lnTo>
                  <a:pt x="47625" y="709612"/>
                </a:lnTo>
                <a:lnTo>
                  <a:pt x="23813" y="681037"/>
                </a:lnTo>
                <a:lnTo>
                  <a:pt x="7144" y="650081"/>
                </a:lnTo>
                <a:lnTo>
                  <a:pt x="0" y="614362"/>
                </a:lnTo>
                <a:lnTo>
                  <a:pt x="2381" y="600075"/>
                </a:lnTo>
                <a:lnTo>
                  <a:pt x="14288" y="590550"/>
                </a:lnTo>
                <a:lnTo>
                  <a:pt x="35719" y="595312"/>
                </a:lnTo>
                <a:lnTo>
                  <a:pt x="57150" y="602456"/>
                </a:lnTo>
                <a:lnTo>
                  <a:pt x="88106" y="619125"/>
                </a:lnTo>
                <a:lnTo>
                  <a:pt x="123825" y="640556"/>
                </a:lnTo>
                <a:lnTo>
                  <a:pt x="154781" y="652462"/>
                </a:lnTo>
                <a:lnTo>
                  <a:pt x="202406" y="664369"/>
                </a:lnTo>
                <a:lnTo>
                  <a:pt x="240506" y="671512"/>
                </a:lnTo>
                <a:lnTo>
                  <a:pt x="269081" y="671512"/>
                </a:lnTo>
                <a:lnTo>
                  <a:pt x="445294" y="600075"/>
                </a:lnTo>
                <a:lnTo>
                  <a:pt x="673894" y="4881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09962E6-D763-4CC4-8A1E-61CBCBCDA583}"/>
              </a:ext>
            </a:extLst>
          </p:cNvPr>
          <p:cNvSpPr/>
          <p:nvPr/>
        </p:nvSpPr>
        <p:spPr>
          <a:xfrm>
            <a:off x="5553076" y="2316163"/>
            <a:ext cx="2614613" cy="1428750"/>
          </a:xfrm>
          <a:custGeom>
            <a:avLst/>
            <a:gdLst>
              <a:gd name="connsiteX0" fmla="*/ 797719 w 2614613"/>
              <a:gd name="connsiteY0" fmla="*/ 352425 h 1428750"/>
              <a:gd name="connsiteX1" fmla="*/ 385763 w 2614613"/>
              <a:gd name="connsiteY1" fmla="*/ 395288 h 1428750"/>
              <a:gd name="connsiteX2" fmla="*/ 73819 w 2614613"/>
              <a:gd name="connsiteY2" fmla="*/ 431007 h 1428750"/>
              <a:gd name="connsiteX3" fmla="*/ 0 w 2614613"/>
              <a:gd name="connsiteY3" fmla="*/ 200025 h 1428750"/>
              <a:gd name="connsiteX4" fmla="*/ 69056 w 2614613"/>
              <a:gd name="connsiteY4" fmla="*/ 221457 h 1428750"/>
              <a:gd name="connsiteX5" fmla="*/ 119063 w 2614613"/>
              <a:gd name="connsiteY5" fmla="*/ 233363 h 1428750"/>
              <a:gd name="connsiteX6" fmla="*/ 195263 w 2614613"/>
              <a:gd name="connsiteY6" fmla="*/ 242888 h 1428750"/>
              <a:gd name="connsiteX7" fmla="*/ 247650 w 2614613"/>
              <a:gd name="connsiteY7" fmla="*/ 240507 h 1428750"/>
              <a:gd name="connsiteX8" fmla="*/ 419100 w 2614613"/>
              <a:gd name="connsiteY8" fmla="*/ 221457 h 1428750"/>
              <a:gd name="connsiteX9" fmla="*/ 645319 w 2614613"/>
              <a:gd name="connsiteY9" fmla="*/ 204788 h 1428750"/>
              <a:gd name="connsiteX10" fmla="*/ 747713 w 2614613"/>
              <a:gd name="connsiteY10" fmla="*/ 197644 h 1428750"/>
              <a:gd name="connsiteX11" fmla="*/ 992981 w 2614613"/>
              <a:gd name="connsiteY11" fmla="*/ 166688 h 1428750"/>
              <a:gd name="connsiteX12" fmla="*/ 1335881 w 2614613"/>
              <a:gd name="connsiteY12" fmla="*/ 130969 h 1428750"/>
              <a:gd name="connsiteX13" fmla="*/ 1621631 w 2614613"/>
              <a:gd name="connsiteY13" fmla="*/ 107157 h 1428750"/>
              <a:gd name="connsiteX14" fmla="*/ 1726406 w 2614613"/>
              <a:gd name="connsiteY14" fmla="*/ 92869 h 1428750"/>
              <a:gd name="connsiteX15" fmla="*/ 1935956 w 2614613"/>
              <a:gd name="connsiteY15" fmla="*/ 69057 h 1428750"/>
              <a:gd name="connsiteX16" fmla="*/ 2057400 w 2614613"/>
              <a:gd name="connsiteY16" fmla="*/ 61913 h 1428750"/>
              <a:gd name="connsiteX17" fmla="*/ 2135981 w 2614613"/>
              <a:gd name="connsiteY17" fmla="*/ 42863 h 1428750"/>
              <a:gd name="connsiteX18" fmla="*/ 2221706 w 2614613"/>
              <a:gd name="connsiteY18" fmla="*/ 14288 h 1428750"/>
              <a:gd name="connsiteX19" fmla="*/ 2269331 w 2614613"/>
              <a:gd name="connsiteY19" fmla="*/ 0 h 1428750"/>
              <a:gd name="connsiteX20" fmla="*/ 2286000 w 2614613"/>
              <a:gd name="connsiteY20" fmla="*/ 0 h 1428750"/>
              <a:gd name="connsiteX21" fmla="*/ 2316956 w 2614613"/>
              <a:gd name="connsiteY21" fmla="*/ 19050 h 1428750"/>
              <a:gd name="connsiteX22" fmla="*/ 2402681 w 2614613"/>
              <a:gd name="connsiteY22" fmla="*/ 73819 h 1428750"/>
              <a:gd name="connsiteX23" fmla="*/ 2486025 w 2614613"/>
              <a:gd name="connsiteY23" fmla="*/ 130969 h 1428750"/>
              <a:gd name="connsiteX24" fmla="*/ 2543175 w 2614613"/>
              <a:gd name="connsiteY24" fmla="*/ 176213 h 1428750"/>
              <a:gd name="connsiteX25" fmla="*/ 2583656 w 2614613"/>
              <a:gd name="connsiteY25" fmla="*/ 211932 h 1428750"/>
              <a:gd name="connsiteX26" fmla="*/ 2605088 w 2614613"/>
              <a:gd name="connsiteY26" fmla="*/ 235744 h 1428750"/>
              <a:gd name="connsiteX27" fmla="*/ 2614613 w 2614613"/>
              <a:gd name="connsiteY27" fmla="*/ 254794 h 1428750"/>
              <a:gd name="connsiteX28" fmla="*/ 2612231 w 2614613"/>
              <a:gd name="connsiteY28" fmla="*/ 266700 h 1428750"/>
              <a:gd name="connsiteX29" fmla="*/ 2602706 w 2614613"/>
              <a:gd name="connsiteY29" fmla="*/ 288132 h 1428750"/>
              <a:gd name="connsiteX30" fmla="*/ 2574131 w 2614613"/>
              <a:gd name="connsiteY30" fmla="*/ 326232 h 1428750"/>
              <a:gd name="connsiteX31" fmla="*/ 2528888 w 2614613"/>
              <a:gd name="connsiteY31" fmla="*/ 376238 h 1428750"/>
              <a:gd name="connsiteX32" fmla="*/ 2505075 w 2614613"/>
              <a:gd name="connsiteY32" fmla="*/ 409575 h 1428750"/>
              <a:gd name="connsiteX33" fmla="*/ 2481263 w 2614613"/>
              <a:gd name="connsiteY33" fmla="*/ 504825 h 1428750"/>
              <a:gd name="connsiteX34" fmla="*/ 2424113 w 2614613"/>
              <a:gd name="connsiteY34" fmla="*/ 773907 h 1428750"/>
              <a:gd name="connsiteX35" fmla="*/ 2366963 w 2614613"/>
              <a:gd name="connsiteY35" fmla="*/ 1033463 h 1428750"/>
              <a:gd name="connsiteX36" fmla="*/ 2347913 w 2614613"/>
              <a:gd name="connsiteY36" fmla="*/ 1116807 h 1428750"/>
              <a:gd name="connsiteX37" fmla="*/ 2328863 w 2614613"/>
              <a:gd name="connsiteY37" fmla="*/ 1176338 h 1428750"/>
              <a:gd name="connsiteX38" fmla="*/ 2312194 w 2614613"/>
              <a:gd name="connsiteY38" fmla="*/ 1223963 h 1428750"/>
              <a:gd name="connsiteX39" fmla="*/ 2283619 w 2614613"/>
              <a:gd name="connsiteY39" fmla="*/ 1285875 h 1428750"/>
              <a:gd name="connsiteX40" fmla="*/ 2264569 w 2614613"/>
              <a:gd name="connsiteY40" fmla="*/ 1323975 h 1428750"/>
              <a:gd name="connsiteX41" fmla="*/ 2231231 w 2614613"/>
              <a:gd name="connsiteY41" fmla="*/ 1373982 h 1428750"/>
              <a:gd name="connsiteX42" fmla="*/ 2202656 w 2614613"/>
              <a:gd name="connsiteY42" fmla="*/ 1402557 h 1428750"/>
              <a:gd name="connsiteX43" fmla="*/ 2176463 w 2614613"/>
              <a:gd name="connsiteY43" fmla="*/ 1423988 h 1428750"/>
              <a:gd name="connsiteX44" fmla="*/ 2162175 w 2614613"/>
              <a:gd name="connsiteY44" fmla="*/ 1428750 h 1428750"/>
              <a:gd name="connsiteX45" fmla="*/ 2135981 w 2614613"/>
              <a:gd name="connsiteY45" fmla="*/ 1423988 h 1428750"/>
              <a:gd name="connsiteX46" fmla="*/ 2088356 w 2614613"/>
              <a:gd name="connsiteY46" fmla="*/ 1407319 h 1428750"/>
              <a:gd name="connsiteX47" fmla="*/ 2095500 w 2614613"/>
              <a:gd name="connsiteY47" fmla="*/ 1245394 h 1428750"/>
              <a:gd name="connsiteX48" fmla="*/ 2133600 w 2614613"/>
              <a:gd name="connsiteY48" fmla="*/ 1057275 h 1428750"/>
              <a:gd name="connsiteX49" fmla="*/ 2197894 w 2614613"/>
              <a:gd name="connsiteY49" fmla="*/ 759619 h 1428750"/>
              <a:gd name="connsiteX50" fmla="*/ 2205038 w 2614613"/>
              <a:gd name="connsiteY50" fmla="*/ 666750 h 1428750"/>
              <a:gd name="connsiteX51" fmla="*/ 2221706 w 2614613"/>
              <a:gd name="connsiteY51" fmla="*/ 597694 h 1428750"/>
              <a:gd name="connsiteX52" fmla="*/ 2235994 w 2614613"/>
              <a:gd name="connsiteY52" fmla="*/ 533400 h 1428750"/>
              <a:gd name="connsiteX53" fmla="*/ 2247900 w 2614613"/>
              <a:gd name="connsiteY53" fmla="*/ 461963 h 1428750"/>
              <a:gd name="connsiteX54" fmla="*/ 2255044 w 2614613"/>
              <a:gd name="connsiteY54" fmla="*/ 409575 h 1428750"/>
              <a:gd name="connsiteX55" fmla="*/ 2259806 w 2614613"/>
              <a:gd name="connsiteY55" fmla="*/ 359569 h 1428750"/>
              <a:gd name="connsiteX56" fmla="*/ 2255044 w 2614613"/>
              <a:gd name="connsiteY56" fmla="*/ 295275 h 1428750"/>
              <a:gd name="connsiteX57" fmla="*/ 2250281 w 2614613"/>
              <a:gd name="connsiteY57" fmla="*/ 264319 h 1428750"/>
              <a:gd name="connsiteX58" fmla="*/ 2235994 w 2614613"/>
              <a:gd name="connsiteY58" fmla="*/ 242888 h 1428750"/>
              <a:gd name="connsiteX59" fmla="*/ 2207419 w 2614613"/>
              <a:gd name="connsiteY59" fmla="*/ 228600 h 1428750"/>
              <a:gd name="connsiteX60" fmla="*/ 2178844 w 2614613"/>
              <a:gd name="connsiteY60" fmla="*/ 221457 h 1428750"/>
              <a:gd name="connsiteX61" fmla="*/ 2121694 w 2614613"/>
              <a:gd name="connsiteY61" fmla="*/ 223838 h 1428750"/>
              <a:gd name="connsiteX62" fmla="*/ 1859756 w 2614613"/>
              <a:gd name="connsiteY62" fmla="*/ 250032 h 1428750"/>
              <a:gd name="connsiteX63" fmla="*/ 1443038 w 2614613"/>
              <a:gd name="connsiteY63" fmla="*/ 295275 h 1428750"/>
              <a:gd name="connsiteX64" fmla="*/ 1262063 w 2614613"/>
              <a:gd name="connsiteY64" fmla="*/ 311944 h 1428750"/>
              <a:gd name="connsiteX65" fmla="*/ 992981 w 2614613"/>
              <a:gd name="connsiteY65" fmla="*/ 333375 h 1428750"/>
              <a:gd name="connsiteX66" fmla="*/ 797719 w 2614613"/>
              <a:gd name="connsiteY66" fmla="*/ 352425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14613" h="1428750">
                <a:moveTo>
                  <a:pt x="797719" y="352425"/>
                </a:moveTo>
                <a:lnTo>
                  <a:pt x="385763" y="395288"/>
                </a:lnTo>
                <a:lnTo>
                  <a:pt x="73819" y="431007"/>
                </a:lnTo>
                <a:lnTo>
                  <a:pt x="0" y="200025"/>
                </a:lnTo>
                <a:lnTo>
                  <a:pt x="69056" y="221457"/>
                </a:lnTo>
                <a:lnTo>
                  <a:pt x="119063" y="233363"/>
                </a:lnTo>
                <a:lnTo>
                  <a:pt x="195263" y="242888"/>
                </a:lnTo>
                <a:lnTo>
                  <a:pt x="247650" y="240507"/>
                </a:lnTo>
                <a:lnTo>
                  <a:pt x="419100" y="221457"/>
                </a:lnTo>
                <a:lnTo>
                  <a:pt x="645319" y="204788"/>
                </a:lnTo>
                <a:lnTo>
                  <a:pt x="747713" y="197644"/>
                </a:lnTo>
                <a:lnTo>
                  <a:pt x="992981" y="166688"/>
                </a:lnTo>
                <a:lnTo>
                  <a:pt x="1335881" y="130969"/>
                </a:lnTo>
                <a:lnTo>
                  <a:pt x="1621631" y="107157"/>
                </a:lnTo>
                <a:lnTo>
                  <a:pt x="1726406" y="92869"/>
                </a:lnTo>
                <a:lnTo>
                  <a:pt x="1935956" y="69057"/>
                </a:lnTo>
                <a:lnTo>
                  <a:pt x="2057400" y="61913"/>
                </a:lnTo>
                <a:lnTo>
                  <a:pt x="2135981" y="42863"/>
                </a:lnTo>
                <a:lnTo>
                  <a:pt x="2221706" y="14288"/>
                </a:lnTo>
                <a:lnTo>
                  <a:pt x="2269331" y="0"/>
                </a:lnTo>
                <a:lnTo>
                  <a:pt x="2286000" y="0"/>
                </a:lnTo>
                <a:lnTo>
                  <a:pt x="2316956" y="19050"/>
                </a:lnTo>
                <a:lnTo>
                  <a:pt x="2402681" y="73819"/>
                </a:lnTo>
                <a:lnTo>
                  <a:pt x="2486025" y="130969"/>
                </a:lnTo>
                <a:lnTo>
                  <a:pt x="2543175" y="176213"/>
                </a:lnTo>
                <a:lnTo>
                  <a:pt x="2583656" y="211932"/>
                </a:lnTo>
                <a:lnTo>
                  <a:pt x="2605088" y="235744"/>
                </a:lnTo>
                <a:lnTo>
                  <a:pt x="2614613" y="254794"/>
                </a:lnTo>
                <a:lnTo>
                  <a:pt x="2612231" y="266700"/>
                </a:lnTo>
                <a:lnTo>
                  <a:pt x="2602706" y="288132"/>
                </a:lnTo>
                <a:lnTo>
                  <a:pt x="2574131" y="326232"/>
                </a:lnTo>
                <a:lnTo>
                  <a:pt x="2528888" y="376238"/>
                </a:lnTo>
                <a:lnTo>
                  <a:pt x="2505075" y="409575"/>
                </a:lnTo>
                <a:lnTo>
                  <a:pt x="2481263" y="504825"/>
                </a:lnTo>
                <a:lnTo>
                  <a:pt x="2424113" y="773907"/>
                </a:lnTo>
                <a:lnTo>
                  <a:pt x="2366963" y="1033463"/>
                </a:lnTo>
                <a:lnTo>
                  <a:pt x="2347913" y="1116807"/>
                </a:lnTo>
                <a:lnTo>
                  <a:pt x="2328863" y="1176338"/>
                </a:lnTo>
                <a:lnTo>
                  <a:pt x="2312194" y="1223963"/>
                </a:lnTo>
                <a:lnTo>
                  <a:pt x="2283619" y="1285875"/>
                </a:lnTo>
                <a:lnTo>
                  <a:pt x="2264569" y="1323975"/>
                </a:lnTo>
                <a:lnTo>
                  <a:pt x="2231231" y="1373982"/>
                </a:lnTo>
                <a:lnTo>
                  <a:pt x="2202656" y="1402557"/>
                </a:lnTo>
                <a:lnTo>
                  <a:pt x="2176463" y="1423988"/>
                </a:lnTo>
                <a:lnTo>
                  <a:pt x="2162175" y="1428750"/>
                </a:lnTo>
                <a:lnTo>
                  <a:pt x="2135981" y="1423988"/>
                </a:lnTo>
                <a:lnTo>
                  <a:pt x="2088356" y="1407319"/>
                </a:lnTo>
                <a:lnTo>
                  <a:pt x="2095500" y="1245394"/>
                </a:lnTo>
                <a:lnTo>
                  <a:pt x="2133600" y="1057275"/>
                </a:lnTo>
                <a:lnTo>
                  <a:pt x="2197894" y="759619"/>
                </a:lnTo>
                <a:lnTo>
                  <a:pt x="2205038" y="666750"/>
                </a:lnTo>
                <a:lnTo>
                  <a:pt x="2221706" y="597694"/>
                </a:lnTo>
                <a:lnTo>
                  <a:pt x="2235994" y="533400"/>
                </a:lnTo>
                <a:lnTo>
                  <a:pt x="2247900" y="461963"/>
                </a:lnTo>
                <a:lnTo>
                  <a:pt x="2255044" y="409575"/>
                </a:lnTo>
                <a:lnTo>
                  <a:pt x="2259806" y="359569"/>
                </a:lnTo>
                <a:lnTo>
                  <a:pt x="2255044" y="295275"/>
                </a:lnTo>
                <a:lnTo>
                  <a:pt x="2250281" y="264319"/>
                </a:lnTo>
                <a:lnTo>
                  <a:pt x="2235994" y="242888"/>
                </a:lnTo>
                <a:cubicBezTo>
                  <a:pt x="2209103" y="228220"/>
                  <a:pt x="2219746" y="228600"/>
                  <a:pt x="2207419" y="228600"/>
                </a:cubicBezTo>
                <a:lnTo>
                  <a:pt x="2178844" y="221457"/>
                </a:lnTo>
                <a:lnTo>
                  <a:pt x="2121694" y="223838"/>
                </a:lnTo>
                <a:lnTo>
                  <a:pt x="1859756" y="250032"/>
                </a:lnTo>
                <a:lnTo>
                  <a:pt x="1443038" y="295275"/>
                </a:lnTo>
                <a:lnTo>
                  <a:pt x="1262063" y="311944"/>
                </a:lnTo>
                <a:lnTo>
                  <a:pt x="992981" y="333375"/>
                </a:lnTo>
                <a:lnTo>
                  <a:pt x="797719" y="352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4755FB1F-0AA5-4CC0-9F28-435568ED437F}"/>
              </a:ext>
            </a:extLst>
          </p:cNvPr>
          <p:cNvSpPr/>
          <p:nvPr/>
        </p:nvSpPr>
        <p:spPr>
          <a:xfrm>
            <a:off x="6535739" y="2581275"/>
            <a:ext cx="312737" cy="1081088"/>
          </a:xfrm>
          <a:custGeom>
            <a:avLst/>
            <a:gdLst>
              <a:gd name="connsiteX0" fmla="*/ 64294 w 311944"/>
              <a:gd name="connsiteY0" fmla="*/ 745331 h 1081088"/>
              <a:gd name="connsiteX1" fmla="*/ 64294 w 311944"/>
              <a:gd name="connsiteY1" fmla="*/ 600075 h 1081088"/>
              <a:gd name="connsiteX2" fmla="*/ 64294 w 311944"/>
              <a:gd name="connsiteY2" fmla="*/ 416719 h 1081088"/>
              <a:gd name="connsiteX3" fmla="*/ 66675 w 311944"/>
              <a:gd name="connsiteY3" fmla="*/ 288131 h 1081088"/>
              <a:gd name="connsiteX4" fmla="*/ 61913 w 311944"/>
              <a:gd name="connsiteY4" fmla="*/ 209550 h 1081088"/>
              <a:gd name="connsiteX5" fmla="*/ 57150 w 311944"/>
              <a:gd name="connsiteY5" fmla="*/ 166688 h 1081088"/>
              <a:gd name="connsiteX6" fmla="*/ 50007 w 311944"/>
              <a:gd name="connsiteY6" fmla="*/ 126206 h 1081088"/>
              <a:gd name="connsiteX7" fmla="*/ 38100 w 311944"/>
              <a:gd name="connsiteY7" fmla="*/ 95250 h 1081088"/>
              <a:gd name="connsiteX8" fmla="*/ 0 w 311944"/>
              <a:gd name="connsiteY8" fmla="*/ 21431 h 1081088"/>
              <a:gd name="connsiteX9" fmla="*/ 311944 w 311944"/>
              <a:gd name="connsiteY9" fmla="*/ 0 h 1081088"/>
              <a:gd name="connsiteX10" fmla="*/ 304800 w 311944"/>
              <a:gd name="connsiteY10" fmla="*/ 126206 h 1081088"/>
              <a:gd name="connsiteX11" fmla="*/ 297657 w 311944"/>
              <a:gd name="connsiteY11" fmla="*/ 278606 h 1081088"/>
              <a:gd name="connsiteX12" fmla="*/ 285750 w 311944"/>
              <a:gd name="connsiteY12" fmla="*/ 473869 h 1081088"/>
              <a:gd name="connsiteX13" fmla="*/ 269082 w 311944"/>
              <a:gd name="connsiteY13" fmla="*/ 578644 h 1081088"/>
              <a:gd name="connsiteX14" fmla="*/ 266700 w 311944"/>
              <a:gd name="connsiteY14" fmla="*/ 747713 h 1081088"/>
              <a:gd name="connsiteX15" fmla="*/ 266700 w 311944"/>
              <a:gd name="connsiteY15" fmla="*/ 1057275 h 1081088"/>
              <a:gd name="connsiteX16" fmla="*/ 64294 w 311944"/>
              <a:gd name="connsiteY16" fmla="*/ 1081088 h 1081088"/>
              <a:gd name="connsiteX17" fmla="*/ 64294 w 311944"/>
              <a:gd name="connsiteY17" fmla="*/ 745331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1944" h="1081088">
                <a:moveTo>
                  <a:pt x="64294" y="745331"/>
                </a:moveTo>
                <a:lnTo>
                  <a:pt x="64294" y="600075"/>
                </a:lnTo>
                <a:lnTo>
                  <a:pt x="64294" y="416719"/>
                </a:lnTo>
                <a:cubicBezTo>
                  <a:pt x="65088" y="373856"/>
                  <a:pt x="65881" y="330994"/>
                  <a:pt x="66675" y="288131"/>
                </a:cubicBezTo>
                <a:lnTo>
                  <a:pt x="61913" y="209550"/>
                </a:lnTo>
                <a:lnTo>
                  <a:pt x="57150" y="166688"/>
                </a:lnTo>
                <a:lnTo>
                  <a:pt x="50007" y="126206"/>
                </a:lnTo>
                <a:lnTo>
                  <a:pt x="38100" y="95250"/>
                </a:lnTo>
                <a:lnTo>
                  <a:pt x="0" y="21431"/>
                </a:lnTo>
                <a:lnTo>
                  <a:pt x="311944" y="0"/>
                </a:lnTo>
                <a:lnTo>
                  <a:pt x="304800" y="126206"/>
                </a:lnTo>
                <a:lnTo>
                  <a:pt x="297657" y="278606"/>
                </a:lnTo>
                <a:lnTo>
                  <a:pt x="285750" y="473869"/>
                </a:lnTo>
                <a:lnTo>
                  <a:pt x="269082" y="578644"/>
                </a:lnTo>
                <a:lnTo>
                  <a:pt x="266700" y="747713"/>
                </a:lnTo>
                <a:lnTo>
                  <a:pt x="266700" y="1057275"/>
                </a:lnTo>
                <a:lnTo>
                  <a:pt x="64294" y="1081088"/>
                </a:lnTo>
                <a:lnTo>
                  <a:pt x="64294" y="7453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FF591E27-CBE1-45CD-880C-6DE4F966B9A8}"/>
              </a:ext>
            </a:extLst>
          </p:cNvPr>
          <p:cNvSpPr/>
          <p:nvPr/>
        </p:nvSpPr>
        <p:spPr>
          <a:xfrm>
            <a:off x="5676901" y="2919414"/>
            <a:ext cx="2151063" cy="333375"/>
          </a:xfrm>
          <a:custGeom>
            <a:avLst/>
            <a:gdLst>
              <a:gd name="connsiteX0" fmla="*/ 578644 w 2150269"/>
              <a:gd name="connsiteY0" fmla="*/ 164306 h 333375"/>
              <a:gd name="connsiteX1" fmla="*/ 442913 w 2150269"/>
              <a:gd name="connsiteY1" fmla="*/ 171450 h 333375"/>
              <a:gd name="connsiteX2" fmla="*/ 338138 w 2150269"/>
              <a:gd name="connsiteY2" fmla="*/ 173831 h 333375"/>
              <a:gd name="connsiteX3" fmla="*/ 280988 w 2150269"/>
              <a:gd name="connsiteY3" fmla="*/ 176212 h 333375"/>
              <a:gd name="connsiteX4" fmla="*/ 228600 w 2150269"/>
              <a:gd name="connsiteY4" fmla="*/ 173831 h 333375"/>
              <a:gd name="connsiteX5" fmla="*/ 159544 w 2150269"/>
              <a:gd name="connsiteY5" fmla="*/ 164306 h 333375"/>
              <a:gd name="connsiteX6" fmla="*/ 19050 w 2150269"/>
              <a:gd name="connsiteY6" fmla="*/ 150018 h 333375"/>
              <a:gd name="connsiteX7" fmla="*/ 0 w 2150269"/>
              <a:gd name="connsiteY7" fmla="*/ 150018 h 333375"/>
              <a:gd name="connsiteX8" fmla="*/ 19050 w 2150269"/>
              <a:gd name="connsiteY8" fmla="*/ 276225 h 333375"/>
              <a:gd name="connsiteX9" fmla="*/ 130969 w 2150269"/>
              <a:gd name="connsiteY9" fmla="*/ 300037 h 333375"/>
              <a:gd name="connsiteX10" fmla="*/ 219075 w 2150269"/>
              <a:gd name="connsiteY10" fmla="*/ 319087 h 333375"/>
              <a:gd name="connsiteX11" fmla="*/ 283369 w 2150269"/>
              <a:gd name="connsiteY11" fmla="*/ 328612 h 333375"/>
              <a:gd name="connsiteX12" fmla="*/ 400050 w 2150269"/>
              <a:gd name="connsiteY12" fmla="*/ 333375 h 333375"/>
              <a:gd name="connsiteX13" fmla="*/ 542925 w 2150269"/>
              <a:gd name="connsiteY13" fmla="*/ 321468 h 333375"/>
              <a:gd name="connsiteX14" fmla="*/ 840581 w 2150269"/>
              <a:gd name="connsiteY14" fmla="*/ 295275 h 333375"/>
              <a:gd name="connsiteX15" fmla="*/ 962025 w 2150269"/>
              <a:gd name="connsiteY15" fmla="*/ 283368 h 333375"/>
              <a:gd name="connsiteX16" fmla="*/ 1290638 w 2150269"/>
              <a:gd name="connsiteY16" fmla="*/ 245268 h 333375"/>
              <a:gd name="connsiteX17" fmla="*/ 1507331 w 2150269"/>
              <a:gd name="connsiteY17" fmla="*/ 221456 h 333375"/>
              <a:gd name="connsiteX18" fmla="*/ 1664494 w 2150269"/>
              <a:gd name="connsiteY18" fmla="*/ 209550 h 333375"/>
              <a:gd name="connsiteX19" fmla="*/ 1840706 w 2150269"/>
              <a:gd name="connsiteY19" fmla="*/ 200025 h 333375"/>
              <a:gd name="connsiteX20" fmla="*/ 1985963 w 2150269"/>
              <a:gd name="connsiteY20" fmla="*/ 195262 h 333375"/>
              <a:gd name="connsiteX21" fmla="*/ 2143125 w 2150269"/>
              <a:gd name="connsiteY21" fmla="*/ 202406 h 333375"/>
              <a:gd name="connsiteX22" fmla="*/ 2150269 w 2150269"/>
              <a:gd name="connsiteY22" fmla="*/ 54768 h 333375"/>
              <a:gd name="connsiteX23" fmla="*/ 2000250 w 2150269"/>
              <a:gd name="connsiteY23" fmla="*/ 23812 h 333375"/>
              <a:gd name="connsiteX24" fmla="*/ 1890713 w 2150269"/>
              <a:gd name="connsiteY24" fmla="*/ 0 h 333375"/>
              <a:gd name="connsiteX25" fmla="*/ 1864519 w 2150269"/>
              <a:gd name="connsiteY25" fmla="*/ 0 h 333375"/>
              <a:gd name="connsiteX26" fmla="*/ 1785938 w 2150269"/>
              <a:gd name="connsiteY26" fmla="*/ 14287 h 333375"/>
              <a:gd name="connsiteX27" fmla="*/ 1495425 w 2150269"/>
              <a:gd name="connsiteY27" fmla="*/ 57150 h 333375"/>
              <a:gd name="connsiteX28" fmla="*/ 1102519 w 2150269"/>
              <a:gd name="connsiteY28" fmla="*/ 114300 h 333375"/>
              <a:gd name="connsiteX29" fmla="*/ 807244 w 2150269"/>
              <a:gd name="connsiteY29" fmla="*/ 138112 h 333375"/>
              <a:gd name="connsiteX30" fmla="*/ 578644 w 2150269"/>
              <a:gd name="connsiteY30" fmla="*/ 1643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50269" h="333375">
                <a:moveTo>
                  <a:pt x="578644" y="164306"/>
                </a:moveTo>
                <a:lnTo>
                  <a:pt x="442913" y="171450"/>
                </a:lnTo>
                <a:cubicBezTo>
                  <a:pt x="407989" y="172281"/>
                  <a:pt x="373072" y="173831"/>
                  <a:pt x="338138" y="173831"/>
                </a:cubicBezTo>
                <a:lnTo>
                  <a:pt x="280988" y="176212"/>
                </a:lnTo>
                <a:lnTo>
                  <a:pt x="228600" y="173831"/>
                </a:lnTo>
                <a:lnTo>
                  <a:pt x="159544" y="164306"/>
                </a:lnTo>
                <a:lnTo>
                  <a:pt x="19050" y="150018"/>
                </a:lnTo>
                <a:lnTo>
                  <a:pt x="0" y="150018"/>
                </a:lnTo>
                <a:lnTo>
                  <a:pt x="19050" y="276225"/>
                </a:lnTo>
                <a:lnTo>
                  <a:pt x="130969" y="300037"/>
                </a:lnTo>
                <a:lnTo>
                  <a:pt x="219075" y="319087"/>
                </a:lnTo>
                <a:lnTo>
                  <a:pt x="283369" y="328612"/>
                </a:lnTo>
                <a:lnTo>
                  <a:pt x="400050" y="333375"/>
                </a:lnTo>
                <a:lnTo>
                  <a:pt x="542925" y="321468"/>
                </a:lnTo>
                <a:lnTo>
                  <a:pt x="840581" y="295275"/>
                </a:lnTo>
                <a:lnTo>
                  <a:pt x="962025" y="283368"/>
                </a:lnTo>
                <a:lnTo>
                  <a:pt x="1290638" y="245268"/>
                </a:lnTo>
                <a:lnTo>
                  <a:pt x="1507331" y="221456"/>
                </a:lnTo>
                <a:lnTo>
                  <a:pt x="1664494" y="209550"/>
                </a:lnTo>
                <a:lnTo>
                  <a:pt x="1840706" y="200025"/>
                </a:lnTo>
                <a:lnTo>
                  <a:pt x="1985963" y="195262"/>
                </a:lnTo>
                <a:lnTo>
                  <a:pt x="2143125" y="202406"/>
                </a:lnTo>
                <a:lnTo>
                  <a:pt x="2150269" y="54768"/>
                </a:lnTo>
                <a:lnTo>
                  <a:pt x="2000250" y="23812"/>
                </a:lnTo>
                <a:lnTo>
                  <a:pt x="1890713" y="0"/>
                </a:lnTo>
                <a:lnTo>
                  <a:pt x="1864519" y="0"/>
                </a:lnTo>
                <a:lnTo>
                  <a:pt x="1785938" y="14287"/>
                </a:lnTo>
                <a:lnTo>
                  <a:pt x="1495425" y="57150"/>
                </a:lnTo>
                <a:lnTo>
                  <a:pt x="1102519" y="114300"/>
                </a:lnTo>
                <a:lnTo>
                  <a:pt x="807244" y="138112"/>
                </a:lnTo>
                <a:lnTo>
                  <a:pt x="578644" y="1643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570B2806-B542-42CF-85D7-CBFFFDD26811}"/>
              </a:ext>
            </a:extLst>
          </p:cNvPr>
          <p:cNvSpPr/>
          <p:nvPr/>
        </p:nvSpPr>
        <p:spPr>
          <a:xfrm>
            <a:off x="5732464" y="3495675"/>
            <a:ext cx="1982787" cy="338138"/>
          </a:xfrm>
          <a:custGeom>
            <a:avLst/>
            <a:gdLst>
              <a:gd name="connsiteX0" fmla="*/ 552450 w 1983581"/>
              <a:gd name="connsiteY0" fmla="*/ 128588 h 338138"/>
              <a:gd name="connsiteX1" fmla="*/ 428625 w 1983581"/>
              <a:gd name="connsiteY1" fmla="*/ 140494 h 338138"/>
              <a:gd name="connsiteX2" fmla="*/ 307181 w 1983581"/>
              <a:gd name="connsiteY2" fmla="*/ 150019 h 338138"/>
              <a:gd name="connsiteX3" fmla="*/ 178594 w 1983581"/>
              <a:gd name="connsiteY3" fmla="*/ 154781 h 338138"/>
              <a:gd name="connsiteX4" fmla="*/ 0 w 1983581"/>
              <a:gd name="connsiteY4" fmla="*/ 157163 h 338138"/>
              <a:gd name="connsiteX5" fmla="*/ 23812 w 1983581"/>
              <a:gd name="connsiteY5" fmla="*/ 226219 h 338138"/>
              <a:gd name="connsiteX6" fmla="*/ 107156 w 1983581"/>
              <a:gd name="connsiteY6" fmla="*/ 285750 h 338138"/>
              <a:gd name="connsiteX7" fmla="*/ 147637 w 1983581"/>
              <a:gd name="connsiteY7" fmla="*/ 309563 h 338138"/>
              <a:gd name="connsiteX8" fmla="*/ 190500 w 1983581"/>
              <a:gd name="connsiteY8" fmla="*/ 326231 h 338138"/>
              <a:gd name="connsiteX9" fmla="*/ 228600 w 1983581"/>
              <a:gd name="connsiteY9" fmla="*/ 333375 h 338138"/>
              <a:gd name="connsiteX10" fmla="*/ 285750 w 1983581"/>
              <a:gd name="connsiteY10" fmla="*/ 338138 h 338138"/>
              <a:gd name="connsiteX11" fmla="*/ 366712 w 1983581"/>
              <a:gd name="connsiteY11" fmla="*/ 328613 h 338138"/>
              <a:gd name="connsiteX12" fmla="*/ 595312 w 1983581"/>
              <a:gd name="connsiteY12" fmla="*/ 297656 h 338138"/>
              <a:gd name="connsiteX13" fmla="*/ 914400 w 1983581"/>
              <a:gd name="connsiteY13" fmla="*/ 264319 h 338138"/>
              <a:gd name="connsiteX14" fmla="*/ 1293019 w 1983581"/>
              <a:gd name="connsiteY14" fmla="*/ 226219 h 338138"/>
              <a:gd name="connsiteX15" fmla="*/ 1609725 w 1983581"/>
              <a:gd name="connsiteY15" fmla="*/ 197644 h 338138"/>
              <a:gd name="connsiteX16" fmla="*/ 1812131 w 1983581"/>
              <a:gd name="connsiteY16" fmla="*/ 180975 h 338138"/>
              <a:gd name="connsiteX17" fmla="*/ 1852612 w 1983581"/>
              <a:gd name="connsiteY17" fmla="*/ 200025 h 338138"/>
              <a:gd name="connsiteX18" fmla="*/ 1883569 w 1983581"/>
              <a:gd name="connsiteY18" fmla="*/ 214313 h 338138"/>
              <a:gd name="connsiteX19" fmla="*/ 1909762 w 1983581"/>
              <a:gd name="connsiteY19" fmla="*/ 228600 h 338138"/>
              <a:gd name="connsiteX20" fmla="*/ 1950244 w 1983581"/>
              <a:gd name="connsiteY20" fmla="*/ 240506 h 338138"/>
              <a:gd name="connsiteX21" fmla="*/ 1983581 w 1983581"/>
              <a:gd name="connsiteY21" fmla="*/ 245269 h 338138"/>
              <a:gd name="connsiteX22" fmla="*/ 1964531 w 1983581"/>
              <a:gd name="connsiteY22" fmla="*/ 61913 h 338138"/>
              <a:gd name="connsiteX23" fmla="*/ 1888331 w 1983581"/>
              <a:gd name="connsiteY23" fmla="*/ 33338 h 338138"/>
              <a:gd name="connsiteX24" fmla="*/ 1835944 w 1983581"/>
              <a:gd name="connsiteY24" fmla="*/ 16669 h 338138"/>
              <a:gd name="connsiteX25" fmla="*/ 1778794 w 1983581"/>
              <a:gd name="connsiteY25" fmla="*/ 4763 h 338138"/>
              <a:gd name="connsiteX26" fmla="*/ 1697831 w 1983581"/>
              <a:gd name="connsiteY26" fmla="*/ 0 h 338138"/>
              <a:gd name="connsiteX27" fmla="*/ 1619250 w 1983581"/>
              <a:gd name="connsiteY27" fmla="*/ 7144 h 338138"/>
              <a:gd name="connsiteX28" fmla="*/ 1347787 w 1983581"/>
              <a:gd name="connsiteY28" fmla="*/ 35719 h 338138"/>
              <a:gd name="connsiteX29" fmla="*/ 1023937 w 1983581"/>
              <a:gd name="connsiteY29" fmla="*/ 76200 h 338138"/>
              <a:gd name="connsiteX30" fmla="*/ 681037 w 1983581"/>
              <a:gd name="connsiteY30" fmla="*/ 114300 h 338138"/>
              <a:gd name="connsiteX31" fmla="*/ 552450 w 1983581"/>
              <a:gd name="connsiteY31" fmla="*/ 128588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983581" h="338138">
                <a:moveTo>
                  <a:pt x="552450" y="128588"/>
                </a:moveTo>
                <a:lnTo>
                  <a:pt x="428625" y="140494"/>
                </a:lnTo>
                <a:lnTo>
                  <a:pt x="307181" y="150019"/>
                </a:lnTo>
                <a:lnTo>
                  <a:pt x="178594" y="154781"/>
                </a:lnTo>
                <a:lnTo>
                  <a:pt x="0" y="157163"/>
                </a:lnTo>
                <a:lnTo>
                  <a:pt x="23812" y="226219"/>
                </a:lnTo>
                <a:lnTo>
                  <a:pt x="107156" y="285750"/>
                </a:lnTo>
                <a:lnTo>
                  <a:pt x="147637" y="309563"/>
                </a:lnTo>
                <a:lnTo>
                  <a:pt x="190500" y="326231"/>
                </a:lnTo>
                <a:lnTo>
                  <a:pt x="228600" y="333375"/>
                </a:lnTo>
                <a:lnTo>
                  <a:pt x="285750" y="338138"/>
                </a:lnTo>
                <a:lnTo>
                  <a:pt x="366712" y="328613"/>
                </a:lnTo>
                <a:lnTo>
                  <a:pt x="595312" y="297656"/>
                </a:lnTo>
                <a:lnTo>
                  <a:pt x="914400" y="264319"/>
                </a:lnTo>
                <a:lnTo>
                  <a:pt x="1293019" y="226219"/>
                </a:lnTo>
                <a:lnTo>
                  <a:pt x="1609725" y="197644"/>
                </a:lnTo>
                <a:lnTo>
                  <a:pt x="1812131" y="180975"/>
                </a:lnTo>
                <a:lnTo>
                  <a:pt x="1852612" y="200025"/>
                </a:lnTo>
                <a:lnTo>
                  <a:pt x="1883569" y="214313"/>
                </a:lnTo>
                <a:lnTo>
                  <a:pt x="1909762" y="228600"/>
                </a:lnTo>
                <a:lnTo>
                  <a:pt x="1950244" y="240506"/>
                </a:lnTo>
                <a:lnTo>
                  <a:pt x="1983581" y="245269"/>
                </a:lnTo>
                <a:lnTo>
                  <a:pt x="1964531" y="61913"/>
                </a:lnTo>
                <a:lnTo>
                  <a:pt x="1888331" y="33338"/>
                </a:lnTo>
                <a:lnTo>
                  <a:pt x="1835944" y="16669"/>
                </a:lnTo>
                <a:lnTo>
                  <a:pt x="1778794" y="4763"/>
                </a:lnTo>
                <a:lnTo>
                  <a:pt x="1697831" y="0"/>
                </a:lnTo>
                <a:lnTo>
                  <a:pt x="1619250" y="7144"/>
                </a:lnTo>
                <a:lnTo>
                  <a:pt x="1347787" y="35719"/>
                </a:lnTo>
                <a:lnTo>
                  <a:pt x="1023937" y="76200"/>
                </a:lnTo>
                <a:lnTo>
                  <a:pt x="681037" y="114300"/>
                </a:lnTo>
                <a:lnTo>
                  <a:pt x="552450" y="1285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0CEF7BB2-450F-4EAC-9EAE-14088376DDA9}"/>
              </a:ext>
            </a:extLst>
          </p:cNvPr>
          <p:cNvSpPr/>
          <p:nvPr/>
        </p:nvSpPr>
        <p:spPr>
          <a:xfrm>
            <a:off x="6010275" y="4052888"/>
            <a:ext cx="1733550" cy="1676400"/>
          </a:xfrm>
          <a:custGeom>
            <a:avLst/>
            <a:gdLst>
              <a:gd name="connsiteX0" fmla="*/ 716756 w 1733550"/>
              <a:gd name="connsiteY0" fmla="*/ 123825 h 1676400"/>
              <a:gd name="connsiteX1" fmla="*/ 433388 w 1733550"/>
              <a:gd name="connsiteY1" fmla="*/ 154781 h 1676400"/>
              <a:gd name="connsiteX2" fmla="*/ 171450 w 1733550"/>
              <a:gd name="connsiteY2" fmla="*/ 176212 h 1676400"/>
              <a:gd name="connsiteX3" fmla="*/ 0 w 1733550"/>
              <a:gd name="connsiteY3" fmla="*/ 180975 h 1676400"/>
              <a:gd name="connsiteX4" fmla="*/ 38100 w 1733550"/>
              <a:gd name="connsiteY4" fmla="*/ 316706 h 1676400"/>
              <a:gd name="connsiteX5" fmla="*/ 230981 w 1733550"/>
              <a:gd name="connsiteY5" fmla="*/ 307181 h 1676400"/>
              <a:gd name="connsiteX6" fmla="*/ 554831 w 1733550"/>
              <a:gd name="connsiteY6" fmla="*/ 276225 h 1676400"/>
              <a:gd name="connsiteX7" fmla="*/ 826294 w 1733550"/>
              <a:gd name="connsiteY7" fmla="*/ 254793 h 1676400"/>
              <a:gd name="connsiteX8" fmla="*/ 1112044 w 1733550"/>
              <a:gd name="connsiteY8" fmla="*/ 223837 h 1676400"/>
              <a:gd name="connsiteX9" fmla="*/ 1285875 w 1733550"/>
              <a:gd name="connsiteY9" fmla="*/ 204787 h 1676400"/>
              <a:gd name="connsiteX10" fmla="*/ 1314450 w 1733550"/>
              <a:gd name="connsiteY10" fmla="*/ 207168 h 1676400"/>
              <a:gd name="connsiteX11" fmla="*/ 1331119 w 1733550"/>
              <a:gd name="connsiteY11" fmla="*/ 209550 h 1676400"/>
              <a:gd name="connsiteX12" fmla="*/ 1362075 w 1733550"/>
              <a:gd name="connsiteY12" fmla="*/ 223837 h 1676400"/>
              <a:gd name="connsiteX13" fmla="*/ 1378744 w 1733550"/>
              <a:gd name="connsiteY13" fmla="*/ 235743 h 1676400"/>
              <a:gd name="connsiteX14" fmla="*/ 1393031 w 1733550"/>
              <a:gd name="connsiteY14" fmla="*/ 252412 h 1676400"/>
              <a:gd name="connsiteX15" fmla="*/ 1400175 w 1733550"/>
              <a:gd name="connsiteY15" fmla="*/ 264318 h 1676400"/>
              <a:gd name="connsiteX16" fmla="*/ 1409700 w 1733550"/>
              <a:gd name="connsiteY16" fmla="*/ 283368 h 1676400"/>
              <a:gd name="connsiteX17" fmla="*/ 1414463 w 1733550"/>
              <a:gd name="connsiteY17" fmla="*/ 309562 h 1676400"/>
              <a:gd name="connsiteX18" fmla="*/ 1416844 w 1733550"/>
              <a:gd name="connsiteY18" fmla="*/ 354806 h 1676400"/>
              <a:gd name="connsiteX19" fmla="*/ 1400175 w 1733550"/>
              <a:gd name="connsiteY19" fmla="*/ 642937 h 1676400"/>
              <a:gd name="connsiteX20" fmla="*/ 1393031 w 1733550"/>
              <a:gd name="connsiteY20" fmla="*/ 742950 h 1676400"/>
              <a:gd name="connsiteX21" fmla="*/ 1393031 w 1733550"/>
              <a:gd name="connsiteY21" fmla="*/ 831056 h 1676400"/>
              <a:gd name="connsiteX22" fmla="*/ 1385888 w 1733550"/>
              <a:gd name="connsiteY22" fmla="*/ 969168 h 1676400"/>
              <a:gd name="connsiteX23" fmla="*/ 1366838 w 1733550"/>
              <a:gd name="connsiteY23" fmla="*/ 1178718 h 1676400"/>
              <a:gd name="connsiteX24" fmla="*/ 1347788 w 1733550"/>
              <a:gd name="connsiteY24" fmla="*/ 1395412 h 1676400"/>
              <a:gd name="connsiteX25" fmla="*/ 1316831 w 1733550"/>
              <a:gd name="connsiteY25" fmla="*/ 1547812 h 1676400"/>
              <a:gd name="connsiteX26" fmla="*/ 1323975 w 1733550"/>
              <a:gd name="connsiteY26" fmla="*/ 1574006 h 1676400"/>
              <a:gd name="connsiteX27" fmla="*/ 1347788 w 1733550"/>
              <a:gd name="connsiteY27" fmla="*/ 1612106 h 1676400"/>
              <a:gd name="connsiteX28" fmla="*/ 1371600 w 1733550"/>
              <a:gd name="connsiteY28" fmla="*/ 1633537 h 1676400"/>
              <a:gd name="connsiteX29" fmla="*/ 1407319 w 1733550"/>
              <a:gd name="connsiteY29" fmla="*/ 1652587 h 1676400"/>
              <a:gd name="connsiteX30" fmla="*/ 1454944 w 1733550"/>
              <a:gd name="connsiteY30" fmla="*/ 1671637 h 1676400"/>
              <a:gd name="connsiteX31" fmla="*/ 1485900 w 1733550"/>
              <a:gd name="connsiteY31" fmla="*/ 1676400 h 1676400"/>
              <a:gd name="connsiteX32" fmla="*/ 1495425 w 1733550"/>
              <a:gd name="connsiteY32" fmla="*/ 1669256 h 1676400"/>
              <a:gd name="connsiteX33" fmla="*/ 1514475 w 1733550"/>
              <a:gd name="connsiteY33" fmla="*/ 1635918 h 1676400"/>
              <a:gd name="connsiteX34" fmla="*/ 1528763 w 1733550"/>
              <a:gd name="connsiteY34" fmla="*/ 1602581 h 1676400"/>
              <a:gd name="connsiteX35" fmla="*/ 1552575 w 1733550"/>
              <a:gd name="connsiteY35" fmla="*/ 1531143 h 1676400"/>
              <a:gd name="connsiteX36" fmla="*/ 1574006 w 1733550"/>
              <a:gd name="connsiteY36" fmla="*/ 1443037 h 1676400"/>
              <a:gd name="connsiteX37" fmla="*/ 1578769 w 1733550"/>
              <a:gd name="connsiteY37" fmla="*/ 1352550 h 1676400"/>
              <a:gd name="connsiteX38" fmla="*/ 1597819 w 1733550"/>
              <a:gd name="connsiteY38" fmla="*/ 1033462 h 1676400"/>
              <a:gd name="connsiteX39" fmla="*/ 1612106 w 1733550"/>
              <a:gd name="connsiteY39" fmla="*/ 800100 h 1676400"/>
              <a:gd name="connsiteX40" fmla="*/ 1619250 w 1733550"/>
              <a:gd name="connsiteY40" fmla="*/ 671512 h 1676400"/>
              <a:gd name="connsiteX41" fmla="*/ 1628775 w 1733550"/>
              <a:gd name="connsiteY41" fmla="*/ 588168 h 1676400"/>
              <a:gd name="connsiteX42" fmla="*/ 1645444 w 1733550"/>
              <a:gd name="connsiteY42" fmla="*/ 497681 h 1676400"/>
              <a:gd name="connsiteX43" fmla="*/ 1676400 w 1733550"/>
              <a:gd name="connsiteY43" fmla="*/ 395287 h 1676400"/>
              <a:gd name="connsiteX44" fmla="*/ 1709738 w 1733550"/>
              <a:gd name="connsiteY44" fmla="*/ 311943 h 1676400"/>
              <a:gd name="connsiteX45" fmla="*/ 1733550 w 1733550"/>
              <a:gd name="connsiteY45" fmla="*/ 269081 h 1676400"/>
              <a:gd name="connsiteX46" fmla="*/ 1733550 w 1733550"/>
              <a:gd name="connsiteY46" fmla="*/ 245268 h 1676400"/>
              <a:gd name="connsiteX47" fmla="*/ 1719263 w 1733550"/>
              <a:gd name="connsiteY47" fmla="*/ 209550 h 1676400"/>
              <a:gd name="connsiteX48" fmla="*/ 1707356 w 1733550"/>
              <a:gd name="connsiteY48" fmla="*/ 190500 h 1676400"/>
              <a:gd name="connsiteX49" fmla="*/ 1676400 w 1733550"/>
              <a:gd name="connsiteY49" fmla="*/ 157162 h 1676400"/>
              <a:gd name="connsiteX50" fmla="*/ 1626394 w 1733550"/>
              <a:gd name="connsiteY50" fmla="*/ 119062 h 1676400"/>
              <a:gd name="connsiteX51" fmla="*/ 1571625 w 1733550"/>
              <a:gd name="connsiteY51" fmla="*/ 78581 h 1676400"/>
              <a:gd name="connsiteX52" fmla="*/ 1519238 w 1733550"/>
              <a:gd name="connsiteY52" fmla="*/ 45243 h 1676400"/>
              <a:gd name="connsiteX53" fmla="*/ 1490663 w 1733550"/>
              <a:gd name="connsiteY53" fmla="*/ 26193 h 1676400"/>
              <a:gd name="connsiteX54" fmla="*/ 1445419 w 1733550"/>
              <a:gd name="connsiteY54" fmla="*/ 7143 h 1676400"/>
              <a:gd name="connsiteX55" fmla="*/ 1404938 w 1733550"/>
              <a:gd name="connsiteY55" fmla="*/ 0 h 1676400"/>
              <a:gd name="connsiteX56" fmla="*/ 1369219 w 1733550"/>
              <a:gd name="connsiteY56" fmla="*/ 4762 h 1676400"/>
              <a:gd name="connsiteX57" fmla="*/ 1326356 w 1733550"/>
              <a:gd name="connsiteY57" fmla="*/ 16668 h 1676400"/>
              <a:gd name="connsiteX58" fmla="*/ 1288256 w 1733550"/>
              <a:gd name="connsiteY58" fmla="*/ 28575 h 1676400"/>
              <a:gd name="connsiteX59" fmla="*/ 1154906 w 1733550"/>
              <a:gd name="connsiteY59" fmla="*/ 61912 h 1676400"/>
              <a:gd name="connsiteX60" fmla="*/ 1090613 w 1733550"/>
              <a:gd name="connsiteY60" fmla="*/ 76200 h 1676400"/>
              <a:gd name="connsiteX61" fmla="*/ 814388 w 1733550"/>
              <a:gd name="connsiteY61" fmla="*/ 111918 h 1676400"/>
              <a:gd name="connsiteX62" fmla="*/ 716756 w 1733550"/>
              <a:gd name="connsiteY62" fmla="*/ 123825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33550" h="1676400">
                <a:moveTo>
                  <a:pt x="716756" y="123825"/>
                </a:moveTo>
                <a:lnTo>
                  <a:pt x="433388" y="154781"/>
                </a:lnTo>
                <a:lnTo>
                  <a:pt x="171450" y="176212"/>
                </a:lnTo>
                <a:lnTo>
                  <a:pt x="0" y="180975"/>
                </a:lnTo>
                <a:lnTo>
                  <a:pt x="38100" y="316706"/>
                </a:lnTo>
                <a:lnTo>
                  <a:pt x="230981" y="307181"/>
                </a:lnTo>
                <a:lnTo>
                  <a:pt x="554831" y="276225"/>
                </a:lnTo>
                <a:lnTo>
                  <a:pt x="826294" y="254793"/>
                </a:lnTo>
                <a:lnTo>
                  <a:pt x="1112044" y="223837"/>
                </a:lnTo>
                <a:lnTo>
                  <a:pt x="1285875" y="204787"/>
                </a:lnTo>
                <a:lnTo>
                  <a:pt x="1314450" y="207168"/>
                </a:lnTo>
                <a:lnTo>
                  <a:pt x="1331119" y="209550"/>
                </a:lnTo>
                <a:lnTo>
                  <a:pt x="1362075" y="223837"/>
                </a:lnTo>
                <a:lnTo>
                  <a:pt x="1378744" y="235743"/>
                </a:lnTo>
                <a:lnTo>
                  <a:pt x="1393031" y="252412"/>
                </a:lnTo>
                <a:lnTo>
                  <a:pt x="1400175" y="264318"/>
                </a:lnTo>
                <a:lnTo>
                  <a:pt x="1409700" y="283368"/>
                </a:lnTo>
                <a:lnTo>
                  <a:pt x="1414463" y="309562"/>
                </a:lnTo>
                <a:lnTo>
                  <a:pt x="1416844" y="354806"/>
                </a:lnTo>
                <a:lnTo>
                  <a:pt x="1400175" y="642937"/>
                </a:lnTo>
                <a:lnTo>
                  <a:pt x="1393031" y="742950"/>
                </a:lnTo>
                <a:lnTo>
                  <a:pt x="1393031" y="831056"/>
                </a:lnTo>
                <a:lnTo>
                  <a:pt x="1385888" y="969168"/>
                </a:lnTo>
                <a:lnTo>
                  <a:pt x="1366838" y="1178718"/>
                </a:lnTo>
                <a:lnTo>
                  <a:pt x="1347788" y="1395412"/>
                </a:lnTo>
                <a:lnTo>
                  <a:pt x="1316831" y="1547812"/>
                </a:lnTo>
                <a:lnTo>
                  <a:pt x="1323975" y="1574006"/>
                </a:lnTo>
                <a:lnTo>
                  <a:pt x="1347788" y="1612106"/>
                </a:lnTo>
                <a:lnTo>
                  <a:pt x="1371600" y="1633537"/>
                </a:lnTo>
                <a:lnTo>
                  <a:pt x="1407319" y="1652587"/>
                </a:lnTo>
                <a:lnTo>
                  <a:pt x="1454944" y="1671637"/>
                </a:lnTo>
                <a:lnTo>
                  <a:pt x="1485900" y="1676400"/>
                </a:lnTo>
                <a:lnTo>
                  <a:pt x="1495425" y="1669256"/>
                </a:lnTo>
                <a:lnTo>
                  <a:pt x="1514475" y="1635918"/>
                </a:lnTo>
                <a:lnTo>
                  <a:pt x="1528763" y="1602581"/>
                </a:lnTo>
                <a:lnTo>
                  <a:pt x="1552575" y="1531143"/>
                </a:lnTo>
                <a:lnTo>
                  <a:pt x="1574006" y="1443037"/>
                </a:lnTo>
                <a:lnTo>
                  <a:pt x="1578769" y="1352550"/>
                </a:lnTo>
                <a:lnTo>
                  <a:pt x="1597819" y="1033462"/>
                </a:lnTo>
                <a:lnTo>
                  <a:pt x="1612106" y="800100"/>
                </a:lnTo>
                <a:lnTo>
                  <a:pt x="1619250" y="671512"/>
                </a:lnTo>
                <a:lnTo>
                  <a:pt x="1628775" y="588168"/>
                </a:lnTo>
                <a:lnTo>
                  <a:pt x="1645444" y="497681"/>
                </a:lnTo>
                <a:lnTo>
                  <a:pt x="1676400" y="395287"/>
                </a:lnTo>
                <a:lnTo>
                  <a:pt x="1709738" y="311943"/>
                </a:lnTo>
                <a:lnTo>
                  <a:pt x="1733550" y="269081"/>
                </a:lnTo>
                <a:lnTo>
                  <a:pt x="1733550" y="245268"/>
                </a:lnTo>
                <a:lnTo>
                  <a:pt x="1719263" y="209550"/>
                </a:lnTo>
                <a:lnTo>
                  <a:pt x="1707356" y="190500"/>
                </a:lnTo>
                <a:lnTo>
                  <a:pt x="1676400" y="157162"/>
                </a:lnTo>
                <a:lnTo>
                  <a:pt x="1626394" y="119062"/>
                </a:lnTo>
                <a:lnTo>
                  <a:pt x="1571625" y="78581"/>
                </a:lnTo>
                <a:lnTo>
                  <a:pt x="1519238" y="45243"/>
                </a:lnTo>
                <a:lnTo>
                  <a:pt x="1490663" y="26193"/>
                </a:lnTo>
                <a:lnTo>
                  <a:pt x="1445419" y="7143"/>
                </a:lnTo>
                <a:lnTo>
                  <a:pt x="1404938" y="0"/>
                </a:lnTo>
                <a:lnTo>
                  <a:pt x="1369219" y="4762"/>
                </a:lnTo>
                <a:lnTo>
                  <a:pt x="1326356" y="16668"/>
                </a:lnTo>
                <a:lnTo>
                  <a:pt x="1288256" y="28575"/>
                </a:lnTo>
                <a:lnTo>
                  <a:pt x="1154906" y="61912"/>
                </a:lnTo>
                <a:lnTo>
                  <a:pt x="1090613" y="76200"/>
                </a:lnTo>
                <a:lnTo>
                  <a:pt x="814388" y="111918"/>
                </a:lnTo>
                <a:lnTo>
                  <a:pt x="716756" y="1238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C58AD8E-133D-4718-B46A-CC154488C267}"/>
              </a:ext>
            </a:extLst>
          </p:cNvPr>
          <p:cNvSpPr/>
          <p:nvPr/>
        </p:nvSpPr>
        <p:spPr>
          <a:xfrm>
            <a:off x="6115051" y="4703764"/>
            <a:ext cx="1362075" cy="268287"/>
          </a:xfrm>
          <a:custGeom>
            <a:avLst/>
            <a:gdLst>
              <a:gd name="connsiteX0" fmla="*/ 581025 w 1362075"/>
              <a:gd name="connsiteY0" fmla="*/ 242887 h 269081"/>
              <a:gd name="connsiteX1" fmla="*/ 935831 w 1362075"/>
              <a:gd name="connsiteY1" fmla="*/ 211931 h 269081"/>
              <a:gd name="connsiteX2" fmla="*/ 1362075 w 1362075"/>
              <a:gd name="connsiteY2" fmla="*/ 171450 h 269081"/>
              <a:gd name="connsiteX3" fmla="*/ 1352550 w 1362075"/>
              <a:gd name="connsiteY3" fmla="*/ 80962 h 269081"/>
              <a:gd name="connsiteX4" fmla="*/ 1243013 w 1362075"/>
              <a:gd name="connsiteY4" fmla="*/ 50006 h 269081"/>
              <a:gd name="connsiteX5" fmla="*/ 1143000 w 1362075"/>
              <a:gd name="connsiteY5" fmla="*/ 19050 h 269081"/>
              <a:gd name="connsiteX6" fmla="*/ 1059656 w 1362075"/>
              <a:gd name="connsiteY6" fmla="*/ 0 h 269081"/>
              <a:gd name="connsiteX7" fmla="*/ 1035844 w 1362075"/>
              <a:gd name="connsiteY7" fmla="*/ 0 h 269081"/>
              <a:gd name="connsiteX8" fmla="*/ 990600 w 1362075"/>
              <a:gd name="connsiteY8" fmla="*/ 7144 h 269081"/>
              <a:gd name="connsiteX9" fmla="*/ 902494 w 1362075"/>
              <a:gd name="connsiteY9" fmla="*/ 38100 h 269081"/>
              <a:gd name="connsiteX10" fmla="*/ 838200 w 1362075"/>
              <a:gd name="connsiteY10" fmla="*/ 52387 h 269081"/>
              <a:gd name="connsiteX11" fmla="*/ 616744 w 1362075"/>
              <a:gd name="connsiteY11" fmla="*/ 83344 h 269081"/>
              <a:gd name="connsiteX12" fmla="*/ 376238 w 1362075"/>
              <a:gd name="connsiteY12" fmla="*/ 109537 h 269081"/>
              <a:gd name="connsiteX13" fmla="*/ 292894 w 1362075"/>
              <a:gd name="connsiteY13" fmla="*/ 111919 h 269081"/>
              <a:gd name="connsiteX14" fmla="*/ 219075 w 1362075"/>
              <a:gd name="connsiteY14" fmla="*/ 109537 h 269081"/>
              <a:gd name="connsiteX15" fmla="*/ 128588 w 1362075"/>
              <a:gd name="connsiteY15" fmla="*/ 104775 h 269081"/>
              <a:gd name="connsiteX16" fmla="*/ 21431 w 1362075"/>
              <a:gd name="connsiteY16" fmla="*/ 78581 h 269081"/>
              <a:gd name="connsiteX17" fmla="*/ 0 w 1362075"/>
              <a:gd name="connsiteY17" fmla="*/ 76200 h 269081"/>
              <a:gd name="connsiteX18" fmla="*/ 9525 w 1362075"/>
              <a:gd name="connsiteY18" fmla="*/ 178594 h 269081"/>
              <a:gd name="connsiteX19" fmla="*/ 102394 w 1362075"/>
              <a:gd name="connsiteY19" fmla="*/ 228600 h 269081"/>
              <a:gd name="connsiteX20" fmla="*/ 157163 w 1362075"/>
              <a:gd name="connsiteY20" fmla="*/ 250031 h 269081"/>
              <a:gd name="connsiteX21" fmla="*/ 216694 w 1362075"/>
              <a:gd name="connsiteY21" fmla="*/ 261937 h 269081"/>
              <a:gd name="connsiteX22" fmla="*/ 302419 w 1362075"/>
              <a:gd name="connsiteY22" fmla="*/ 269081 h 269081"/>
              <a:gd name="connsiteX23" fmla="*/ 414338 w 1362075"/>
              <a:gd name="connsiteY23" fmla="*/ 259556 h 269081"/>
              <a:gd name="connsiteX24" fmla="*/ 581025 w 1362075"/>
              <a:gd name="connsiteY24" fmla="*/ 242887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62075" h="269081">
                <a:moveTo>
                  <a:pt x="581025" y="242887"/>
                </a:moveTo>
                <a:lnTo>
                  <a:pt x="935831" y="211931"/>
                </a:lnTo>
                <a:lnTo>
                  <a:pt x="1362075" y="171450"/>
                </a:lnTo>
                <a:lnTo>
                  <a:pt x="1352550" y="80962"/>
                </a:lnTo>
                <a:lnTo>
                  <a:pt x="1243013" y="50006"/>
                </a:lnTo>
                <a:lnTo>
                  <a:pt x="1143000" y="19050"/>
                </a:lnTo>
                <a:lnTo>
                  <a:pt x="1059656" y="0"/>
                </a:lnTo>
                <a:lnTo>
                  <a:pt x="1035844" y="0"/>
                </a:lnTo>
                <a:lnTo>
                  <a:pt x="990600" y="7144"/>
                </a:lnTo>
                <a:lnTo>
                  <a:pt x="902494" y="38100"/>
                </a:lnTo>
                <a:lnTo>
                  <a:pt x="838200" y="52387"/>
                </a:lnTo>
                <a:lnTo>
                  <a:pt x="616744" y="83344"/>
                </a:lnTo>
                <a:lnTo>
                  <a:pt x="376238" y="109537"/>
                </a:lnTo>
                <a:lnTo>
                  <a:pt x="292894" y="111919"/>
                </a:lnTo>
                <a:lnTo>
                  <a:pt x="219075" y="109537"/>
                </a:lnTo>
                <a:lnTo>
                  <a:pt x="128588" y="104775"/>
                </a:lnTo>
                <a:lnTo>
                  <a:pt x="21431" y="78581"/>
                </a:lnTo>
                <a:lnTo>
                  <a:pt x="0" y="76200"/>
                </a:lnTo>
                <a:lnTo>
                  <a:pt x="9525" y="178594"/>
                </a:lnTo>
                <a:lnTo>
                  <a:pt x="102394" y="228600"/>
                </a:lnTo>
                <a:lnTo>
                  <a:pt x="157163" y="250031"/>
                </a:lnTo>
                <a:lnTo>
                  <a:pt x="216694" y="261937"/>
                </a:lnTo>
                <a:lnTo>
                  <a:pt x="302419" y="269081"/>
                </a:lnTo>
                <a:lnTo>
                  <a:pt x="414338" y="259556"/>
                </a:lnTo>
                <a:lnTo>
                  <a:pt x="581025" y="24288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E15FB5BC-5D87-467C-AB75-5EB3CBB9F022}"/>
              </a:ext>
            </a:extLst>
          </p:cNvPr>
          <p:cNvSpPr/>
          <p:nvPr/>
        </p:nvSpPr>
        <p:spPr>
          <a:xfrm>
            <a:off x="6100764" y="5372101"/>
            <a:ext cx="1298575" cy="303213"/>
          </a:xfrm>
          <a:custGeom>
            <a:avLst/>
            <a:gdLst>
              <a:gd name="connsiteX0" fmla="*/ 509587 w 1297781"/>
              <a:gd name="connsiteY0" fmla="*/ 80963 h 302419"/>
              <a:gd name="connsiteX1" fmla="*/ 276225 w 1297781"/>
              <a:gd name="connsiteY1" fmla="*/ 102394 h 302419"/>
              <a:gd name="connsiteX2" fmla="*/ 0 w 1297781"/>
              <a:gd name="connsiteY2" fmla="*/ 114300 h 302419"/>
              <a:gd name="connsiteX3" fmla="*/ 19050 w 1297781"/>
              <a:gd name="connsiteY3" fmla="*/ 302419 h 302419"/>
              <a:gd name="connsiteX4" fmla="*/ 183356 w 1297781"/>
              <a:gd name="connsiteY4" fmla="*/ 276225 h 302419"/>
              <a:gd name="connsiteX5" fmla="*/ 409575 w 1297781"/>
              <a:gd name="connsiteY5" fmla="*/ 245269 h 302419"/>
              <a:gd name="connsiteX6" fmla="*/ 623887 w 1297781"/>
              <a:gd name="connsiteY6" fmla="*/ 223838 h 302419"/>
              <a:gd name="connsiteX7" fmla="*/ 866775 w 1297781"/>
              <a:gd name="connsiteY7" fmla="*/ 207169 h 302419"/>
              <a:gd name="connsiteX8" fmla="*/ 959643 w 1297781"/>
              <a:gd name="connsiteY8" fmla="*/ 200025 h 302419"/>
              <a:gd name="connsiteX9" fmla="*/ 1028700 w 1297781"/>
              <a:gd name="connsiteY9" fmla="*/ 192881 h 302419"/>
              <a:gd name="connsiteX10" fmla="*/ 1069181 w 1297781"/>
              <a:gd name="connsiteY10" fmla="*/ 192881 h 302419"/>
              <a:gd name="connsiteX11" fmla="*/ 1123950 w 1297781"/>
              <a:gd name="connsiteY11" fmla="*/ 197644 h 302419"/>
              <a:gd name="connsiteX12" fmla="*/ 1164431 w 1297781"/>
              <a:gd name="connsiteY12" fmla="*/ 204788 h 302419"/>
              <a:gd name="connsiteX13" fmla="*/ 1209675 w 1297781"/>
              <a:gd name="connsiteY13" fmla="*/ 221456 h 302419"/>
              <a:gd name="connsiteX14" fmla="*/ 1293018 w 1297781"/>
              <a:gd name="connsiteY14" fmla="*/ 259556 h 302419"/>
              <a:gd name="connsiteX15" fmla="*/ 1297781 w 1297781"/>
              <a:gd name="connsiteY15" fmla="*/ 59531 h 302419"/>
              <a:gd name="connsiteX16" fmla="*/ 1231106 w 1297781"/>
              <a:gd name="connsiteY16" fmla="*/ 28575 h 302419"/>
              <a:gd name="connsiteX17" fmla="*/ 1185862 w 1297781"/>
              <a:gd name="connsiteY17" fmla="*/ 9525 h 302419"/>
              <a:gd name="connsiteX18" fmla="*/ 1140618 w 1297781"/>
              <a:gd name="connsiteY18" fmla="*/ 0 h 302419"/>
              <a:gd name="connsiteX19" fmla="*/ 1107281 w 1297781"/>
              <a:gd name="connsiteY19" fmla="*/ 0 h 302419"/>
              <a:gd name="connsiteX20" fmla="*/ 1016793 w 1297781"/>
              <a:gd name="connsiteY20" fmla="*/ 14288 h 302419"/>
              <a:gd name="connsiteX21" fmla="*/ 809625 w 1297781"/>
              <a:gd name="connsiteY21" fmla="*/ 45244 h 302419"/>
              <a:gd name="connsiteX22" fmla="*/ 585787 w 1297781"/>
              <a:gd name="connsiteY22" fmla="*/ 73819 h 302419"/>
              <a:gd name="connsiteX23" fmla="*/ 509587 w 1297781"/>
              <a:gd name="connsiteY23" fmla="*/ 80963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97781" h="302419">
                <a:moveTo>
                  <a:pt x="509587" y="80963"/>
                </a:moveTo>
                <a:lnTo>
                  <a:pt x="276225" y="102394"/>
                </a:lnTo>
                <a:lnTo>
                  <a:pt x="0" y="114300"/>
                </a:lnTo>
                <a:lnTo>
                  <a:pt x="19050" y="302419"/>
                </a:lnTo>
                <a:lnTo>
                  <a:pt x="183356" y="276225"/>
                </a:lnTo>
                <a:lnTo>
                  <a:pt x="409575" y="245269"/>
                </a:lnTo>
                <a:lnTo>
                  <a:pt x="623887" y="223838"/>
                </a:lnTo>
                <a:lnTo>
                  <a:pt x="866775" y="207169"/>
                </a:lnTo>
                <a:lnTo>
                  <a:pt x="959643" y="200025"/>
                </a:lnTo>
                <a:lnTo>
                  <a:pt x="1028700" y="192881"/>
                </a:lnTo>
                <a:lnTo>
                  <a:pt x="1069181" y="192881"/>
                </a:lnTo>
                <a:lnTo>
                  <a:pt x="1123950" y="197644"/>
                </a:lnTo>
                <a:lnTo>
                  <a:pt x="1164431" y="204788"/>
                </a:lnTo>
                <a:lnTo>
                  <a:pt x="1209675" y="221456"/>
                </a:lnTo>
                <a:lnTo>
                  <a:pt x="1293018" y="259556"/>
                </a:lnTo>
                <a:lnTo>
                  <a:pt x="1297781" y="59531"/>
                </a:lnTo>
                <a:lnTo>
                  <a:pt x="1231106" y="28575"/>
                </a:lnTo>
                <a:lnTo>
                  <a:pt x="1185862" y="9525"/>
                </a:lnTo>
                <a:lnTo>
                  <a:pt x="1140618" y="0"/>
                </a:lnTo>
                <a:lnTo>
                  <a:pt x="1107281" y="0"/>
                </a:lnTo>
                <a:lnTo>
                  <a:pt x="1016793" y="14288"/>
                </a:lnTo>
                <a:lnTo>
                  <a:pt x="809625" y="45244"/>
                </a:lnTo>
                <a:lnTo>
                  <a:pt x="585787" y="73819"/>
                </a:lnTo>
                <a:lnTo>
                  <a:pt x="509587" y="809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2E0C8A0-732C-4C39-966C-88D930B43221}"/>
              </a:ext>
            </a:extLst>
          </p:cNvPr>
          <p:cNvGrpSpPr/>
          <p:nvPr/>
        </p:nvGrpSpPr>
        <p:grpSpPr>
          <a:xfrm>
            <a:off x="3752851" y="1465264"/>
            <a:ext cx="4414838" cy="4359274"/>
            <a:chOff x="3905251" y="1617664"/>
            <a:chExt cx="4414838" cy="4359274"/>
          </a:xfrm>
        </p:grpSpPr>
        <p:sp>
          <p:nvSpPr>
            <p:cNvPr id="16" name="フリーフォーム 53">
              <a:extLst>
                <a:ext uri="{FF2B5EF4-FFF2-40B4-BE49-F238E27FC236}">
                  <a16:creationId xmlns:a16="http://schemas.microsoft.com/office/drawing/2014/main" id="{D7D2264B-A294-41CE-A21A-176A59E3D7B1}"/>
                </a:ext>
              </a:extLst>
            </p:cNvPr>
            <p:cNvSpPr/>
            <p:nvPr/>
          </p:nvSpPr>
          <p:spPr>
            <a:xfrm>
              <a:off x="4038601" y="3001964"/>
              <a:ext cx="1495425" cy="473075"/>
            </a:xfrm>
            <a:custGeom>
              <a:avLst/>
              <a:gdLst>
                <a:gd name="connsiteX0" fmla="*/ 421481 w 1495425"/>
                <a:gd name="connsiteY0" fmla="*/ 235744 h 471488"/>
                <a:gd name="connsiteX1" fmla="*/ 266700 w 1495425"/>
                <a:gd name="connsiteY1" fmla="*/ 266700 h 471488"/>
                <a:gd name="connsiteX2" fmla="*/ 238125 w 1495425"/>
                <a:gd name="connsiteY2" fmla="*/ 266700 h 471488"/>
                <a:gd name="connsiteX3" fmla="*/ 197644 w 1495425"/>
                <a:gd name="connsiteY3" fmla="*/ 261938 h 471488"/>
                <a:gd name="connsiteX4" fmla="*/ 152400 w 1495425"/>
                <a:gd name="connsiteY4" fmla="*/ 250032 h 471488"/>
                <a:gd name="connsiteX5" fmla="*/ 116681 w 1495425"/>
                <a:gd name="connsiteY5" fmla="*/ 235744 h 471488"/>
                <a:gd name="connsiteX6" fmla="*/ 100013 w 1495425"/>
                <a:gd name="connsiteY6" fmla="*/ 226219 h 471488"/>
                <a:gd name="connsiteX7" fmla="*/ 71438 w 1495425"/>
                <a:gd name="connsiteY7" fmla="*/ 204788 h 471488"/>
                <a:gd name="connsiteX8" fmla="*/ 47625 w 1495425"/>
                <a:gd name="connsiteY8" fmla="*/ 192882 h 471488"/>
                <a:gd name="connsiteX9" fmla="*/ 19050 w 1495425"/>
                <a:gd name="connsiteY9" fmla="*/ 185738 h 471488"/>
                <a:gd name="connsiteX10" fmla="*/ 4763 w 1495425"/>
                <a:gd name="connsiteY10" fmla="*/ 190500 h 471488"/>
                <a:gd name="connsiteX11" fmla="*/ 0 w 1495425"/>
                <a:gd name="connsiteY11" fmla="*/ 207169 h 471488"/>
                <a:gd name="connsiteX12" fmla="*/ 9525 w 1495425"/>
                <a:gd name="connsiteY12" fmla="*/ 233363 h 471488"/>
                <a:gd name="connsiteX13" fmla="*/ 28575 w 1495425"/>
                <a:gd name="connsiteY13" fmla="*/ 261938 h 471488"/>
                <a:gd name="connsiteX14" fmla="*/ 69056 w 1495425"/>
                <a:gd name="connsiteY14" fmla="*/ 302419 h 471488"/>
                <a:gd name="connsiteX15" fmla="*/ 128588 w 1495425"/>
                <a:gd name="connsiteY15" fmla="*/ 359569 h 471488"/>
                <a:gd name="connsiteX16" fmla="*/ 173831 w 1495425"/>
                <a:gd name="connsiteY16" fmla="*/ 392907 h 471488"/>
                <a:gd name="connsiteX17" fmla="*/ 211931 w 1495425"/>
                <a:gd name="connsiteY17" fmla="*/ 421482 h 471488"/>
                <a:gd name="connsiteX18" fmla="*/ 238125 w 1495425"/>
                <a:gd name="connsiteY18" fmla="*/ 435769 h 471488"/>
                <a:gd name="connsiteX19" fmla="*/ 273844 w 1495425"/>
                <a:gd name="connsiteY19" fmla="*/ 452438 h 471488"/>
                <a:gd name="connsiteX20" fmla="*/ 300038 w 1495425"/>
                <a:gd name="connsiteY20" fmla="*/ 461963 h 471488"/>
                <a:gd name="connsiteX21" fmla="*/ 347663 w 1495425"/>
                <a:gd name="connsiteY21" fmla="*/ 471488 h 471488"/>
                <a:gd name="connsiteX22" fmla="*/ 421481 w 1495425"/>
                <a:gd name="connsiteY22" fmla="*/ 461963 h 471488"/>
                <a:gd name="connsiteX23" fmla="*/ 569119 w 1495425"/>
                <a:gd name="connsiteY23" fmla="*/ 423863 h 471488"/>
                <a:gd name="connsiteX24" fmla="*/ 726281 w 1495425"/>
                <a:gd name="connsiteY24" fmla="*/ 373857 h 471488"/>
                <a:gd name="connsiteX25" fmla="*/ 988219 w 1495425"/>
                <a:gd name="connsiteY25" fmla="*/ 302419 h 471488"/>
                <a:gd name="connsiteX26" fmla="*/ 1233488 w 1495425"/>
                <a:gd name="connsiteY26" fmla="*/ 245269 h 471488"/>
                <a:gd name="connsiteX27" fmla="*/ 1412081 w 1495425"/>
                <a:gd name="connsiteY27" fmla="*/ 204788 h 471488"/>
                <a:gd name="connsiteX28" fmla="*/ 1445419 w 1495425"/>
                <a:gd name="connsiteY28" fmla="*/ 185738 h 471488"/>
                <a:gd name="connsiteX29" fmla="*/ 1476375 w 1495425"/>
                <a:gd name="connsiteY29" fmla="*/ 164307 h 471488"/>
                <a:gd name="connsiteX30" fmla="*/ 1490663 w 1495425"/>
                <a:gd name="connsiteY30" fmla="*/ 147638 h 471488"/>
                <a:gd name="connsiteX31" fmla="*/ 1495425 w 1495425"/>
                <a:gd name="connsiteY31" fmla="*/ 130969 h 471488"/>
                <a:gd name="connsiteX32" fmla="*/ 1493044 w 1495425"/>
                <a:gd name="connsiteY32" fmla="*/ 114300 h 471488"/>
                <a:gd name="connsiteX33" fmla="*/ 1481138 w 1495425"/>
                <a:gd name="connsiteY33" fmla="*/ 95250 h 471488"/>
                <a:gd name="connsiteX34" fmla="*/ 1462088 w 1495425"/>
                <a:gd name="connsiteY34" fmla="*/ 73819 h 471488"/>
                <a:gd name="connsiteX35" fmla="*/ 1419225 w 1495425"/>
                <a:gd name="connsiteY35" fmla="*/ 50007 h 471488"/>
                <a:gd name="connsiteX36" fmla="*/ 1366838 w 1495425"/>
                <a:gd name="connsiteY36" fmla="*/ 28575 h 471488"/>
                <a:gd name="connsiteX37" fmla="*/ 1304925 w 1495425"/>
                <a:gd name="connsiteY37" fmla="*/ 9525 h 471488"/>
                <a:gd name="connsiteX38" fmla="*/ 1223963 w 1495425"/>
                <a:gd name="connsiteY38" fmla="*/ 0 h 471488"/>
                <a:gd name="connsiteX39" fmla="*/ 1169194 w 1495425"/>
                <a:gd name="connsiteY39" fmla="*/ 0 h 471488"/>
                <a:gd name="connsiteX40" fmla="*/ 1112044 w 1495425"/>
                <a:gd name="connsiteY40" fmla="*/ 33338 h 471488"/>
                <a:gd name="connsiteX41" fmla="*/ 1028700 w 1495425"/>
                <a:gd name="connsiteY41" fmla="*/ 76200 h 471488"/>
                <a:gd name="connsiteX42" fmla="*/ 938213 w 1495425"/>
                <a:gd name="connsiteY42" fmla="*/ 114300 h 471488"/>
                <a:gd name="connsiteX43" fmla="*/ 707231 w 1495425"/>
                <a:gd name="connsiteY43" fmla="*/ 180975 h 471488"/>
                <a:gd name="connsiteX44" fmla="*/ 421481 w 1495425"/>
                <a:gd name="connsiteY44" fmla="*/ 23574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71488">
                  <a:moveTo>
                    <a:pt x="421481" y="235744"/>
                  </a:moveTo>
                  <a:lnTo>
                    <a:pt x="266700" y="266700"/>
                  </a:lnTo>
                  <a:lnTo>
                    <a:pt x="238125" y="266700"/>
                  </a:lnTo>
                  <a:lnTo>
                    <a:pt x="197644" y="261938"/>
                  </a:lnTo>
                  <a:lnTo>
                    <a:pt x="152400" y="250032"/>
                  </a:lnTo>
                  <a:lnTo>
                    <a:pt x="116681" y="235744"/>
                  </a:lnTo>
                  <a:lnTo>
                    <a:pt x="100013" y="226219"/>
                  </a:lnTo>
                  <a:lnTo>
                    <a:pt x="71438" y="204788"/>
                  </a:lnTo>
                  <a:lnTo>
                    <a:pt x="47625" y="192882"/>
                  </a:lnTo>
                  <a:lnTo>
                    <a:pt x="19050" y="185738"/>
                  </a:lnTo>
                  <a:lnTo>
                    <a:pt x="4763" y="190500"/>
                  </a:lnTo>
                  <a:lnTo>
                    <a:pt x="0" y="207169"/>
                  </a:lnTo>
                  <a:lnTo>
                    <a:pt x="9525" y="233363"/>
                  </a:lnTo>
                  <a:lnTo>
                    <a:pt x="28575" y="261938"/>
                  </a:lnTo>
                  <a:lnTo>
                    <a:pt x="69056" y="302419"/>
                  </a:lnTo>
                  <a:lnTo>
                    <a:pt x="128588" y="359569"/>
                  </a:lnTo>
                  <a:lnTo>
                    <a:pt x="173831" y="392907"/>
                  </a:lnTo>
                  <a:lnTo>
                    <a:pt x="211931" y="421482"/>
                  </a:lnTo>
                  <a:lnTo>
                    <a:pt x="238125" y="435769"/>
                  </a:lnTo>
                  <a:lnTo>
                    <a:pt x="273844" y="452438"/>
                  </a:lnTo>
                  <a:lnTo>
                    <a:pt x="300038" y="461963"/>
                  </a:lnTo>
                  <a:lnTo>
                    <a:pt x="347663" y="471488"/>
                  </a:lnTo>
                  <a:lnTo>
                    <a:pt x="421481" y="461963"/>
                  </a:lnTo>
                  <a:lnTo>
                    <a:pt x="569119" y="423863"/>
                  </a:lnTo>
                  <a:lnTo>
                    <a:pt x="726281" y="373857"/>
                  </a:lnTo>
                  <a:lnTo>
                    <a:pt x="988219" y="302419"/>
                  </a:lnTo>
                  <a:lnTo>
                    <a:pt x="1233488" y="245269"/>
                  </a:lnTo>
                  <a:lnTo>
                    <a:pt x="1412081" y="204788"/>
                  </a:lnTo>
                  <a:lnTo>
                    <a:pt x="1445419" y="185738"/>
                  </a:lnTo>
                  <a:lnTo>
                    <a:pt x="1476375" y="164307"/>
                  </a:lnTo>
                  <a:lnTo>
                    <a:pt x="1490663" y="147638"/>
                  </a:lnTo>
                  <a:lnTo>
                    <a:pt x="1495425" y="130969"/>
                  </a:lnTo>
                  <a:lnTo>
                    <a:pt x="1493044" y="114300"/>
                  </a:lnTo>
                  <a:lnTo>
                    <a:pt x="1481138" y="95250"/>
                  </a:lnTo>
                  <a:lnTo>
                    <a:pt x="1462088" y="73819"/>
                  </a:lnTo>
                  <a:lnTo>
                    <a:pt x="1419225" y="50007"/>
                  </a:lnTo>
                  <a:lnTo>
                    <a:pt x="1366838" y="28575"/>
                  </a:lnTo>
                  <a:lnTo>
                    <a:pt x="1304925" y="9525"/>
                  </a:lnTo>
                  <a:lnTo>
                    <a:pt x="1223963" y="0"/>
                  </a:lnTo>
                  <a:lnTo>
                    <a:pt x="1169194" y="0"/>
                  </a:lnTo>
                  <a:lnTo>
                    <a:pt x="1112044" y="33338"/>
                  </a:lnTo>
                  <a:lnTo>
                    <a:pt x="1028700" y="76200"/>
                  </a:lnTo>
                  <a:lnTo>
                    <a:pt x="938213" y="114300"/>
                  </a:lnTo>
                  <a:lnTo>
                    <a:pt x="707231" y="180975"/>
                  </a:lnTo>
                  <a:lnTo>
                    <a:pt x="421481" y="2357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D01C0573-A640-4721-8F40-BF3834D18141}"/>
                </a:ext>
              </a:extLst>
            </p:cNvPr>
            <p:cNvSpPr/>
            <p:nvPr/>
          </p:nvSpPr>
          <p:spPr>
            <a:xfrm>
              <a:off x="5757863" y="1716089"/>
              <a:ext cx="730250" cy="769937"/>
            </a:xfrm>
            <a:custGeom>
              <a:avLst/>
              <a:gdLst>
                <a:gd name="connsiteX0" fmla="*/ 340518 w 731043"/>
                <a:gd name="connsiteY0" fmla="*/ 447675 h 769144"/>
                <a:gd name="connsiteX1" fmla="*/ 283368 w 731043"/>
                <a:gd name="connsiteY1" fmla="*/ 366713 h 769144"/>
                <a:gd name="connsiteX2" fmla="*/ 221456 w 731043"/>
                <a:gd name="connsiteY2" fmla="*/ 288132 h 769144"/>
                <a:gd name="connsiteX3" fmla="*/ 152400 w 731043"/>
                <a:gd name="connsiteY3" fmla="*/ 207169 h 769144"/>
                <a:gd name="connsiteX4" fmla="*/ 85725 w 731043"/>
                <a:gd name="connsiteY4" fmla="*/ 133350 h 769144"/>
                <a:gd name="connsiteX5" fmla="*/ 21431 w 731043"/>
                <a:gd name="connsiteY5" fmla="*/ 69057 h 769144"/>
                <a:gd name="connsiteX6" fmla="*/ 4762 w 731043"/>
                <a:gd name="connsiteY6" fmla="*/ 42863 h 769144"/>
                <a:gd name="connsiteX7" fmla="*/ 0 w 731043"/>
                <a:gd name="connsiteY7" fmla="*/ 11907 h 769144"/>
                <a:gd name="connsiteX8" fmla="*/ 7143 w 731043"/>
                <a:gd name="connsiteY8" fmla="*/ 0 h 769144"/>
                <a:gd name="connsiteX9" fmla="*/ 23812 w 731043"/>
                <a:gd name="connsiteY9" fmla="*/ 0 h 769144"/>
                <a:gd name="connsiteX10" fmla="*/ 54768 w 731043"/>
                <a:gd name="connsiteY10" fmla="*/ 9525 h 769144"/>
                <a:gd name="connsiteX11" fmla="*/ 161925 w 731043"/>
                <a:gd name="connsiteY11" fmla="*/ 69057 h 769144"/>
                <a:gd name="connsiteX12" fmla="*/ 357187 w 731043"/>
                <a:gd name="connsiteY12" fmla="*/ 183357 h 769144"/>
                <a:gd name="connsiteX13" fmla="*/ 478631 w 731043"/>
                <a:gd name="connsiteY13" fmla="*/ 254794 h 769144"/>
                <a:gd name="connsiteX14" fmla="*/ 561975 w 731043"/>
                <a:gd name="connsiteY14" fmla="*/ 302419 h 769144"/>
                <a:gd name="connsiteX15" fmla="*/ 602456 w 731043"/>
                <a:gd name="connsiteY15" fmla="*/ 328613 h 769144"/>
                <a:gd name="connsiteX16" fmla="*/ 626268 w 731043"/>
                <a:gd name="connsiteY16" fmla="*/ 350044 h 769144"/>
                <a:gd name="connsiteX17" fmla="*/ 654843 w 731043"/>
                <a:gd name="connsiteY17" fmla="*/ 381000 h 769144"/>
                <a:gd name="connsiteX18" fmla="*/ 673893 w 731043"/>
                <a:gd name="connsiteY18" fmla="*/ 404813 h 769144"/>
                <a:gd name="connsiteX19" fmla="*/ 697706 w 731043"/>
                <a:gd name="connsiteY19" fmla="*/ 447675 h 769144"/>
                <a:gd name="connsiteX20" fmla="*/ 719137 w 731043"/>
                <a:gd name="connsiteY20" fmla="*/ 502444 h 769144"/>
                <a:gd name="connsiteX21" fmla="*/ 728662 w 731043"/>
                <a:gd name="connsiteY21" fmla="*/ 550069 h 769144"/>
                <a:gd name="connsiteX22" fmla="*/ 731043 w 731043"/>
                <a:gd name="connsiteY22" fmla="*/ 592932 h 769144"/>
                <a:gd name="connsiteX23" fmla="*/ 728662 w 731043"/>
                <a:gd name="connsiteY23" fmla="*/ 640557 h 769144"/>
                <a:gd name="connsiteX24" fmla="*/ 721518 w 731043"/>
                <a:gd name="connsiteY24" fmla="*/ 683419 h 769144"/>
                <a:gd name="connsiteX25" fmla="*/ 702468 w 731043"/>
                <a:gd name="connsiteY25" fmla="*/ 716757 h 769144"/>
                <a:gd name="connsiteX26" fmla="*/ 685800 w 731043"/>
                <a:gd name="connsiteY26" fmla="*/ 740569 h 769144"/>
                <a:gd name="connsiteX27" fmla="*/ 659606 w 731043"/>
                <a:gd name="connsiteY27" fmla="*/ 759619 h 769144"/>
                <a:gd name="connsiteX28" fmla="*/ 616743 w 731043"/>
                <a:gd name="connsiteY28" fmla="*/ 769144 h 769144"/>
                <a:gd name="connsiteX29" fmla="*/ 585787 w 731043"/>
                <a:gd name="connsiteY29" fmla="*/ 764382 h 769144"/>
                <a:gd name="connsiteX30" fmla="*/ 552450 w 731043"/>
                <a:gd name="connsiteY30" fmla="*/ 745332 h 769144"/>
                <a:gd name="connsiteX31" fmla="*/ 511968 w 731043"/>
                <a:gd name="connsiteY31" fmla="*/ 697707 h 769144"/>
                <a:gd name="connsiteX32" fmla="*/ 478631 w 731043"/>
                <a:gd name="connsiteY32" fmla="*/ 652463 h 769144"/>
                <a:gd name="connsiteX33" fmla="*/ 435768 w 731043"/>
                <a:gd name="connsiteY33" fmla="*/ 592932 h 769144"/>
                <a:gd name="connsiteX34" fmla="*/ 381000 w 731043"/>
                <a:gd name="connsiteY34" fmla="*/ 509588 h 769144"/>
                <a:gd name="connsiteX35" fmla="*/ 340518 w 731043"/>
                <a:gd name="connsiteY35" fmla="*/ 447675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043" h="769144">
                  <a:moveTo>
                    <a:pt x="340518" y="447675"/>
                  </a:moveTo>
                  <a:lnTo>
                    <a:pt x="283368" y="366713"/>
                  </a:lnTo>
                  <a:lnTo>
                    <a:pt x="221456" y="288132"/>
                  </a:lnTo>
                  <a:lnTo>
                    <a:pt x="152400" y="207169"/>
                  </a:lnTo>
                  <a:lnTo>
                    <a:pt x="85725" y="133350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1907"/>
                  </a:lnTo>
                  <a:lnTo>
                    <a:pt x="7143" y="0"/>
                  </a:lnTo>
                  <a:lnTo>
                    <a:pt x="23812" y="0"/>
                  </a:lnTo>
                  <a:lnTo>
                    <a:pt x="54768" y="9525"/>
                  </a:lnTo>
                  <a:lnTo>
                    <a:pt x="161925" y="69057"/>
                  </a:lnTo>
                  <a:lnTo>
                    <a:pt x="357187" y="183357"/>
                  </a:lnTo>
                  <a:lnTo>
                    <a:pt x="478631" y="254794"/>
                  </a:lnTo>
                  <a:lnTo>
                    <a:pt x="561975" y="302419"/>
                  </a:lnTo>
                  <a:lnTo>
                    <a:pt x="602456" y="328613"/>
                  </a:lnTo>
                  <a:lnTo>
                    <a:pt x="626268" y="350044"/>
                  </a:lnTo>
                  <a:lnTo>
                    <a:pt x="654843" y="381000"/>
                  </a:lnTo>
                  <a:lnTo>
                    <a:pt x="673893" y="404813"/>
                  </a:lnTo>
                  <a:lnTo>
                    <a:pt x="697706" y="447675"/>
                  </a:lnTo>
                  <a:lnTo>
                    <a:pt x="719137" y="502444"/>
                  </a:lnTo>
                  <a:lnTo>
                    <a:pt x="728662" y="550069"/>
                  </a:lnTo>
                  <a:lnTo>
                    <a:pt x="731043" y="592932"/>
                  </a:lnTo>
                  <a:lnTo>
                    <a:pt x="728662" y="640557"/>
                  </a:lnTo>
                  <a:lnTo>
                    <a:pt x="721518" y="683419"/>
                  </a:lnTo>
                  <a:lnTo>
                    <a:pt x="702468" y="716757"/>
                  </a:lnTo>
                  <a:lnTo>
                    <a:pt x="685800" y="740569"/>
                  </a:lnTo>
                  <a:lnTo>
                    <a:pt x="659606" y="759619"/>
                  </a:lnTo>
                  <a:lnTo>
                    <a:pt x="616743" y="769144"/>
                  </a:lnTo>
                  <a:lnTo>
                    <a:pt x="585787" y="764382"/>
                  </a:lnTo>
                  <a:lnTo>
                    <a:pt x="552450" y="745332"/>
                  </a:lnTo>
                  <a:lnTo>
                    <a:pt x="511968" y="697707"/>
                  </a:lnTo>
                  <a:lnTo>
                    <a:pt x="478631" y="652463"/>
                  </a:lnTo>
                  <a:lnTo>
                    <a:pt x="435768" y="592932"/>
                  </a:lnTo>
                  <a:lnTo>
                    <a:pt x="381000" y="509588"/>
                  </a:lnTo>
                  <a:lnTo>
                    <a:pt x="340518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7">
              <a:extLst>
                <a:ext uri="{FF2B5EF4-FFF2-40B4-BE49-F238E27FC236}">
                  <a16:creationId xmlns:a16="http://schemas.microsoft.com/office/drawing/2014/main" id="{BF7A7949-EA16-401E-A273-83392E9B6B16}"/>
                </a:ext>
              </a:extLst>
            </p:cNvPr>
            <p:cNvSpPr/>
            <p:nvPr/>
          </p:nvSpPr>
          <p:spPr>
            <a:xfrm>
              <a:off x="7078663" y="1617664"/>
              <a:ext cx="730250" cy="858837"/>
            </a:xfrm>
            <a:custGeom>
              <a:avLst/>
              <a:gdLst>
                <a:gd name="connsiteX0" fmla="*/ 242888 w 728663"/>
                <a:gd name="connsiteY0" fmla="*/ 442912 h 859631"/>
                <a:gd name="connsiteX1" fmla="*/ 297657 w 728663"/>
                <a:gd name="connsiteY1" fmla="*/ 342900 h 859631"/>
                <a:gd name="connsiteX2" fmla="*/ 330994 w 728663"/>
                <a:gd name="connsiteY2" fmla="*/ 271462 h 859631"/>
                <a:gd name="connsiteX3" fmla="*/ 345282 w 728663"/>
                <a:gd name="connsiteY3" fmla="*/ 233362 h 859631"/>
                <a:gd name="connsiteX4" fmla="*/ 345282 w 728663"/>
                <a:gd name="connsiteY4" fmla="*/ 209550 h 859631"/>
                <a:gd name="connsiteX5" fmla="*/ 335757 w 728663"/>
                <a:gd name="connsiteY5" fmla="*/ 178594 h 859631"/>
                <a:gd name="connsiteX6" fmla="*/ 316707 w 728663"/>
                <a:gd name="connsiteY6" fmla="*/ 150019 h 859631"/>
                <a:gd name="connsiteX7" fmla="*/ 288132 w 728663"/>
                <a:gd name="connsiteY7" fmla="*/ 119062 h 859631"/>
                <a:gd name="connsiteX8" fmla="*/ 250032 w 728663"/>
                <a:gd name="connsiteY8" fmla="*/ 80962 h 859631"/>
                <a:gd name="connsiteX9" fmla="*/ 219075 w 728663"/>
                <a:gd name="connsiteY9" fmla="*/ 54769 h 859631"/>
                <a:gd name="connsiteX10" fmla="*/ 202407 w 728663"/>
                <a:gd name="connsiteY10" fmla="*/ 30956 h 859631"/>
                <a:gd name="connsiteX11" fmla="*/ 202407 w 728663"/>
                <a:gd name="connsiteY11" fmla="*/ 16669 h 859631"/>
                <a:gd name="connsiteX12" fmla="*/ 214313 w 728663"/>
                <a:gd name="connsiteY12" fmla="*/ 2381 h 859631"/>
                <a:gd name="connsiteX13" fmla="*/ 240507 w 728663"/>
                <a:gd name="connsiteY13" fmla="*/ 0 h 859631"/>
                <a:gd name="connsiteX14" fmla="*/ 304800 w 728663"/>
                <a:gd name="connsiteY14" fmla="*/ 2381 h 859631"/>
                <a:gd name="connsiteX15" fmla="*/ 390525 w 728663"/>
                <a:gd name="connsiteY15" fmla="*/ 11906 h 859631"/>
                <a:gd name="connsiteX16" fmla="*/ 454819 w 728663"/>
                <a:gd name="connsiteY16" fmla="*/ 28575 h 859631"/>
                <a:gd name="connsiteX17" fmla="*/ 500063 w 728663"/>
                <a:gd name="connsiteY17" fmla="*/ 45244 h 859631"/>
                <a:gd name="connsiteX18" fmla="*/ 550069 w 728663"/>
                <a:gd name="connsiteY18" fmla="*/ 73819 h 859631"/>
                <a:gd name="connsiteX19" fmla="*/ 588169 w 728663"/>
                <a:gd name="connsiteY19" fmla="*/ 104775 h 859631"/>
                <a:gd name="connsiteX20" fmla="*/ 633413 w 728663"/>
                <a:gd name="connsiteY20" fmla="*/ 147637 h 859631"/>
                <a:gd name="connsiteX21" fmla="*/ 669132 w 728663"/>
                <a:gd name="connsiteY21" fmla="*/ 183356 h 859631"/>
                <a:gd name="connsiteX22" fmla="*/ 700088 w 728663"/>
                <a:gd name="connsiteY22" fmla="*/ 216694 h 859631"/>
                <a:gd name="connsiteX23" fmla="*/ 721519 w 728663"/>
                <a:gd name="connsiteY23" fmla="*/ 242887 h 859631"/>
                <a:gd name="connsiteX24" fmla="*/ 728663 w 728663"/>
                <a:gd name="connsiteY24" fmla="*/ 259556 h 859631"/>
                <a:gd name="connsiteX25" fmla="*/ 721519 w 728663"/>
                <a:gd name="connsiteY25" fmla="*/ 276225 h 859631"/>
                <a:gd name="connsiteX26" fmla="*/ 688182 w 728663"/>
                <a:gd name="connsiteY26" fmla="*/ 288131 h 859631"/>
                <a:gd name="connsiteX27" fmla="*/ 611982 w 728663"/>
                <a:gd name="connsiteY27" fmla="*/ 319087 h 859631"/>
                <a:gd name="connsiteX28" fmla="*/ 450057 w 728663"/>
                <a:gd name="connsiteY28" fmla="*/ 473869 h 859631"/>
                <a:gd name="connsiteX29" fmla="*/ 204788 w 728663"/>
                <a:gd name="connsiteY29" fmla="*/ 709612 h 859631"/>
                <a:gd name="connsiteX30" fmla="*/ 50007 w 728663"/>
                <a:gd name="connsiteY30" fmla="*/ 852487 h 859631"/>
                <a:gd name="connsiteX31" fmla="*/ 28575 w 728663"/>
                <a:gd name="connsiteY31" fmla="*/ 859631 h 859631"/>
                <a:gd name="connsiteX32" fmla="*/ 16669 w 728663"/>
                <a:gd name="connsiteY32" fmla="*/ 859631 h 859631"/>
                <a:gd name="connsiteX33" fmla="*/ 2382 w 728663"/>
                <a:gd name="connsiteY33" fmla="*/ 852487 h 859631"/>
                <a:gd name="connsiteX34" fmla="*/ 0 w 728663"/>
                <a:gd name="connsiteY34" fmla="*/ 833437 h 859631"/>
                <a:gd name="connsiteX35" fmla="*/ 14288 w 728663"/>
                <a:gd name="connsiteY35" fmla="*/ 800100 h 859631"/>
                <a:gd name="connsiteX36" fmla="*/ 69057 w 728663"/>
                <a:gd name="connsiteY36" fmla="*/ 714375 h 859631"/>
                <a:gd name="connsiteX37" fmla="*/ 180975 w 728663"/>
                <a:gd name="connsiteY37" fmla="*/ 547687 h 859631"/>
                <a:gd name="connsiteX38" fmla="*/ 242888 w 728663"/>
                <a:gd name="connsiteY38" fmla="*/ 442912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8663" h="859631">
                  <a:moveTo>
                    <a:pt x="242888" y="442912"/>
                  </a:moveTo>
                  <a:lnTo>
                    <a:pt x="297657" y="342900"/>
                  </a:lnTo>
                  <a:lnTo>
                    <a:pt x="330994" y="271462"/>
                  </a:lnTo>
                  <a:lnTo>
                    <a:pt x="345282" y="233362"/>
                  </a:lnTo>
                  <a:lnTo>
                    <a:pt x="345282" y="209550"/>
                  </a:lnTo>
                  <a:lnTo>
                    <a:pt x="335757" y="178594"/>
                  </a:lnTo>
                  <a:lnTo>
                    <a:pt x="316707" y="150019"/>
                  </a:lnTo>
                  <a:lnTo>
                    <a:pt x="288132" y="119062"/>
                  </a:lnTo>
                  <a:lnTo>
                    <a:pt x="250032" y="80962"/>
                  </a:lnTo>
                  <a:lnTo>
                    <a:pt x="219075" y="54769"/>
                  </a:lnTo>
                  <a:lnTo>
                    <a:pt x="202407" y="30956"/>
                  </a:lnTo>
                  <a:lnTo>
                    <a:pt x="202407" y="16669"/>
                  </a:lnTo>
                  <a:lnTo>
                    <a:pt x="214313" y="2381"/>
                  </a:lnTo>
                  <a:lnTo>
                    <a:pt x="240507" y="0"/>
                  </a:lnTo>
                  <a:lnTo>
                    <a:pt x="304800" y="2381"/>
                  </a:lnTo>
                  <a:lnTo>
                    <a:pt x="390525" y="11906"/>
                  </a:lnTo>
                  <a:lnTo>
                    <a:pt x="454819" y="28575"/>
                  </a:lnTo>
                  <a:lnTo>
                    <a:pt x="500063" y="45244"/>
                  </a:lnTo>
                  <a:lnTo>
                    <a:pt x="550069" y="73819"/>
                  </a:lnTo>
                  <a:lnTo>
                    <a:pt x="588169" y="104775"/>
                  </a:lnTo>
                  <a:lnTo>
                    <a:pt x="633413" y="147637"/>
                  </a:lnTo>
                  <a:lnTo>
                    <a:pt x="669132" y="183356"/>
                  </a:lnTo>
                  <a:lnTo>
                    <a:pt x="700088" y="216694"/>
                  </a:lnTo>
                  <a:lnTo>
                    <a:pt x="721519" y="242887"/>
                  </a:lnTo>
                  <a:lnTo>
                    <a:pt x="728663" y="259556"/>
                  </a:lnTo>
                  <a:lnTo>
                    <a:pt x="721519" y="276225"/>
                  </a:lnTo>
                  <a:lnTo>
                    <a:pt x="688182" y="288131"/>
                  </a:lnTo>
                  <a:lnTo>
                    <a:pt x="611982" y="319087"/>
                  </a:lnTo>
                  <a:lnTo>
                    <a:pt x="450057" y="473869"/>
                  </a:lnTo>
                  <a:lnTo>
                    <a:pt x="204788" y="709612"/>
                  </a:lnTo>
                  <a:lnTo>
                    <a:pt x="50007" y="852487"/>
                  </a:lnTo>
                  <a:lnTo>
                    <a:pt x="28575" y="859631"/>
                  </a:lnTo>
                  <a:lnTo>
                    <a:pt x="16669" y="859631"/>
                  </a:lnTo>
                  <a:lnTo>
                    <a:pt x="2382" y="852487"/>
                  </a:lnTo>
                  <a:lnTo>
                    <a:pt x="0" y="833437"/>
                  </a:lnTo>
                  <a:lnTo>
                    <a:pt x="14288" y="800100"/>
                  </a:lnTo>
                  <a:lnTo>
                    <a:pt x="69057" y="714375"/>
                  </a:lnTo>
                  <a:lnTo>
                    <a:pt x="180975" y="547687"/>
                  </a:lnTo>
                  <a:lnTo>
                    <a:pt x="242888" y="442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8">
              <a:extLst>
                <a:ext uri="{FF2B5EF4-FFF2-40B4-BE49-F238E27FC236}">
                  <a16:creationId xmlns:a16="http://schemas.microsoft.com/office/drawing/2014/main" id="{914D3B61-C8A3-4FBB-B82C-8E2D62FE761D}"/>
                </a:ext>
              </a:extLst>
            </p:cNvPr>
            <p:cNvSpPr/>
            <p:nvPr/>
          </p:nvSpPr>
          <p:spPr>
            <a:xfrm>
              <a:off x="5505450" y="2600326"/>
              <a:ext cx="465138" cy="1471613"/>
            </a:xfrm>
            <a:custGeom>
              <a:avLst/>
              <a:gdLst>
                <a:gd name="connsiteX0" fmla="*/ 180975 w 464344"/>
                <a:gd name="connsiteY0" fmla="*/ 721519 h 1471613"/>
                <a:gd name="connsiteX1" fmla="*/ 176213 w 464344"/>
                <a:gd name="connsiteY1" fmla="*/ 514350 h 1471613"/>
                <a:gd name="connsiteX2" fmla="*/ 176213 w 464344"/>
                <a:gd name="connsiteY2" fmla="*/ 492919 h 1471613"/>
                <a:gd name="connsiteX3" fmla="*/ 171450 w 464344"/>
                <a:gd name="connsiteY3" fmla="*/ 461963 h 1471613"/>
                <a:gd name="connsiteX4" fmla="*/ 154781 w 464344"/>
                <a:gd name="connsiteY4" fmla="*/ 383381 h 1471613"/>
                <a:gd name="connsiteX5" fmla="*/ 133350 w 464344"/>
                <a:gd name="connsiteY5" fmla="*/ 297656 h 1471613"/>
                <a:gd name="connsiteX6" fmla="*/ 100013 w 464344"/>
                <a:gd name="connsiteY6" fmla="*/ 185738 h 1471613"/>
                <a:gd name="connsiteX7" fmla="*/ 90488 w 464344"/>
                <a:gd name="connsiteY7" fmla="*/ 161925 h 1471613"/>
                <a:gd name="connsiteX8" fmla="*/ 69056 w 464344"/>
                <a:gd name="connsiteY8" fmla="*/ 130969 h 1471613"/>
                <a:gd name="connsiteX9" fmla="*/ 50006 w 464344"/>
                <a:gd name="connsiteY9" fmla="*/ 107156 h 1471613"/>
                <a:gd name="connsiteX10" fmla="*/ 33338 w 464344"/>
                <a:gd name="connsiteY10" fmla="*/ 85725 h 1471613"/>
                <a:gd name="connsiteX11" fmla="*/ 11906 w 464344"/>
                <a:gd name="connsiteY11" fmla="*/ 50006 h 1471613"/>
                <a:gd name="connsiteX12" fmla="*/ 0 w 464344"/>
                <a:gd name="connsiteY12" fmla="*/ 16669 h 1471613"/>
                <a:gd name="connsiteX13" fmla="*/ 0 w 464344"/>
                <a:gd name="connsiteY13" fmla="*/ 2381 h 1471613"/>
                <a:gd name="connsiteX14" fmla="*/ 28575 w 464344"/>
                <a:gd name="connsiteY14" fmla="*/ 0 h 1471613"/>
                <a:gd name="connsiteX15" fmla="*/ 57150 w 464344"/>
                <a:gd name="connsiteY15" fmla="*/ 4763 h 1471613"/>
                <a:gd name="connsiteX16" fmla="*/ 109538 w 464344"/>
                <a:gd name="connsiteY16" fmla="*/ 30956 h 1471613"/>
                <a:gd name="connsiteX17" fmla="*/ 185738 w 464344"/>
                <a:gd name="connsiteY17" fmla="*/ 61913 h 1471613"/>
                <a:gd name="connsiteX18" fmla="*/ 261938 w 464344"/>
                <a:gd name="connsiteY18" fmla="*/ 88106 h 1471613"/>
                <a:gd name="connsiteX19" fmla="*/ 328613 w 464344"/>
                <a:gd name="connsiteY19" fmla="*/ 266700 h 1471613"/>
                <a:gd name="connsiteX20" fmla="*/ 350044 w 464344"/>
                <a:gd name="connsiteY20" fmla="*/ 414338 h 1471613"/>
                <a:gd name="connsiteX21" fmla="*/ 381000 w 464344"/>
                <a:gd name="connsiteY21" fmla="*/ 645319 h 1471613"/>
                <a:gd name="connsiteX22" fmla="*/ 397669 w 464344"/>
                <a:gd name="connsiteY22" fmla="*/ 733425 h 1471613"/>
                <a:gd name="connsiteX23" fmla="*/ 414338 w 464344"/>
                <a:gd name="connsiteY23" fmla="*/ 938213 h 1471613"/>
                <a:gd name="connsiteX24" fmla="*/ 442913 w 464344"/>
                <a:gd name="connsiteY24" fmla="*/ 1181100 h 1471613"/>
                <a:gd name="connsiteX25" fmla="*/ 459581 w 464344"/>
                <a:gd name="connsiteY25" fmla="*/ 1293019 h 1471613"/>
                <a:gd name="connsiteX26" fmla="*/ 464344 w 464344"/>
                <a:gd name="connsiteY26" fmla="*/ 1345406 h 1471613"/>
                <a:gd name="connsiteX27" fmla="*/ 464344 w 464344"/>
                <a:gd name="connsiteY27" fmla="*/ 1369219 h 1471613"/>
                <a:gd name="connsiteX28" fmla="*/ 459581 w 464344"/>
                <a:gd name="connsiteY28" fmla="*/ 1402556 h 1471613"/>
                <a:gd name="connsiteX29" fmla="*/ 452438 w 464344"/>
                <a:gd name="connsiteY29" fmla="*/ 1428750 h 1471613"/>
                <a:gd name="connsiteX30" fmla="*/ 440531 w 464344"/>
                <a:gd name="connsiteY30" fmla="*/ 1452563 h 1471613"/>
                <a:gd name="connsiteX31" fmla="*/ 426244 w 464344"/>
                <a:gd name="connsiteY31" fmla="*/ 1464469 h 1471613"/>
                <a:gd name="connsiteX32" fmla="*/ 416719 w 464344"/>
                <a:gd name="connsiteY32" fmla="*/ 1469231 h 1471613"/>
                <a:gd name="connsiteX33" fmla="*/ 404813 w 464344"/>
                <a:gd name="connsiteY33" fmla="*/ 1471613 h 1471613"/>
                <a:gd name="connsiteX34" fmla="*/ 373856 w 464344"/>
                <a:gd name="connsiteY34" fmla="*/ 1471613 h 1471613"/>
                <a:gd name="connsiteX35" fmla="*/ 342900 w 464344"/>
                <a:gd name="connsiteY35" fmla="*/ 1459706 h 1471613"/>
                <a:gd name="connsiteX36" fmla="*/ 316706 w 464344"/>
                <a:gd name="connsiteY36" fmla="*/ 1445419 h 1471613"/>
                <a:gd name="connsiteX37" fmla="*/ 288131 w 464344"/>
                <a:gd name="connsiteY37" fmla="*/ 1423988 h 1471613"/>
                <a:gd name="connsiteX38" fmla="*/ 261938 w 464344"/>
                <a:gd name="connsiteY38" fmla="*/ 1400175 h 1471613"/>
                <a:gd name="connsiteX39" fmla="*/ 242888 w 464344"/>
                <a:gd name="connsiteY39" fmla="*/ 1376363 h 1471613"/>
                <a:gd name="connsiteX40" fmla="*/ 226219 w 464344"/>
                <a:gd name="connsiteY40" fmla="*/ 1343025 h 1471613"/>
                <a:gd name="connsiteX41" fmla="*/ 214313 w 464344"/>
                <a:gd name="connsiteY41" fmla="*/ 1300163 h 1471613"/>
                <a:gd name="connsiteX42" fmla="*/ 207169 w 464344"/>
                <a:gd name="connsiteY42" fmla="*/ 1262063 h 1471613"/>
                <a:gd name="connsiteX43" fmla="*/ 197644 w 464344"/>
                <a:gd name="connsiteY43" fmla="*/ 1157288 h 1471613"/>
                <a:gd name="connsiteX44" fmla="*/ 192881 w 464344"/>
                <a:gd name="connsiteY44" fmla="*/ 997744 h 1471613"/>
                <a:gd name="connsiteX45" fmla="*/ 180975 w 464344"/>
                <a:gd name="connsiteY45" fmla="*/ 721519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4344" h="1471613">
                  <a:moveTo>
                    <a:pt x="180975" y="721519"/>
                  </a:moveTo>
                  <a:lnTo>
                    <a:pt x="176213" y="514350"/>
                  </a:lnTo>
                  <a:lnTo>
                    <a:pt x="176213" y="492919"/>
                  </a:lnTo>
                  <a:lnTo>
                    <a:pt x="171450" y="461963"/>
                  </a:lnTo>
                  <a:lnTo>
                    <a:pt x="154781" y="383381"/>
                  </a:lnTo>
                  <a:lnTo>
                    <a:pt x="133350" y="297656"/>
                  </a:lnTo>
                  <a:lnTo>
                    <a:pt x="100013" y="185738"/>
                  </a:lnTo>
                  <a:lnTo>
                    <a:pt x="90488" y="161925"/>
                  </a:lnTo>
                  <a:lnTo>
                    <a:pt x="69056" y="130969"/>
                  </a:lnTo>
                  <a:lnTo>
                    <a:pt x="50006" y="107156"/>
                  </a:lnTo>
                  <a:lnTo>
                    <a:pt x="33338" y="85725"/>
                  </a:lnTo>
                  <a:lnTo>
                    <a:pt x="11906" y="50006"/>
                  </a:lnTo>
                  <a:lnTo>
                    <a:pt x="0" y="16669"/>
                  </a:lnTo>
                  <a:lnTo>
                    <a:pt x="0" y="2381"/>
                  </a:lnTo>
                  <a:lnTo>
                    <a:pt x="28575" y="0"/>
                  </a:lnTo>
                  <a:lnTo>
                    <a:pt x="57150" y="4763"/>
                  </a:lnTo>
                  <a:lnTo>
                    <a:pt x="109538" y="30956"/>
                  </a:lnTo>
                  <a:lnTo>
                    <a:pt x="185738" y="61913"/>
                  </a:lnTo>
                  <a:lnTo>
                    <a:pt x="261938" y="88106"/>
                  </a:lnTo>
                  <a:lnTo>
                    <a:pt x="328613" y="266700"/>
                  </a:lnTo>
                  <a:lnTo>
                    <a:pt x="350044" y="414338"/>
                  </a:lnTo>
                  <a:lnTo>
                    <a:pt x="381000" y="645319"/>
                  </a:lnTo>
                  <a:lnTo>
                    <a:pt x="397669" y="733425"/>
                  </a:lnTo>
                  <a:lnTo>
                    <a:pt x="414338" y="938213"/>
                  </a:lnTo>
                  <a:lnTo>
                    <a:pt x="442913" y="1181100"/>
                  </a:lnTo>
                  <a:lnTo>
                    <a:pt x="459581" y="1293019"/>
                  </a:lnTo>
                  <a:lnTo>
                    <a:pt x="464344" y="1345406"/>
                  </a:lnTo>
                  <a:lnTo>
                    <a:pt x="464344" y="1369219"/>
                  </a:lnTo>
                  <a:lnTo>
                    <a:pt x="459581" y="1402556"/>
                  </a:lnTo>
                  <a:lnTo>
                    <a:pt x="452438" y="1428750"/>
                  </a:lnTo>
                  <a:lnTo>
                    <a:pt x="440531" y="1452563"/>
                  </a:lnTo>
                  <a:lnTo>
                    <a:pt x="426244" y="1464469"/>
                  </a:lnTo>
                  <a:lnTo>
                    <a:pt x="416719" y="1469231"/>
                  </a:lnTo>
                  <a:lnTo>
                    <a:pt x="404813" y="1471613"/>
                  </a:lnTo>
                  <a:lnTo>
                    <a:pt x="373856" y="1471613"/>
                  </a:lnTo>
                  <a:lnTo>
                    <a:pt x="342900" y="1459706"/>
                  </a:lnTo>
                  <a:lnTo>
                    <a:pt x="316706" y="1445419"/>
                  </a:lnTo>
                  <a:lnTo>
                    <a:pt x="288131" y="1423988"/>
                  </a:lnTo>
                  <a:lnTo>
                    <a:pt x="261938" y="1400175"/>
                  </a:lnTo>
                  <a:lnTo>
                    <a:pt x="242888" y="1376363"/>
                  </a:lnTo>
                  <a:lnTo>
                    <a:pt x="226219" y="1343025"/>
                  </a:lnTo>
                  <a:lnTo>
                    <a:pt x="214313" y="1300163"/>
                  </a:lnTo>
                  <a:lnTo>
                    <a:pt x="207169" y="1262063"/>
                  </a:lnTo>
                  <a:lnTo>
                    <a:pt x="197644" y="1157288"/>
                  </a:lnTo>
                  <a:lnTo>
                    <a:pt x="192881" y="997744"/>
                  </a:lnTo>
                  <a:lnTo>
                    <a:pt x="180975" y="7215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3">
              <a:extLst>
                <a:ext uri="{FF2B5EF4-FFF2-40B4-BE49-F238E27FC236}">
                  <a16:creationId xmlns:a16="http://schemas.microsoft.com/office/drawing/2014/main" id="{9296E55C-1515-4301-8F38-CB1C46678F0C}"/>
                </a:ext>
              </a:extLst>
            </p:cNvPr>
            <p:cNvSpPr/>
            <p:nvPr/>
          </p:nvSpPr>
          <p:spPr>
            <a:xfrm>
              <a:off x="5915025" y="4281488"/>
              <a:ext cx="433388" cy="1695450"/>
            </a:xfrm>
            <a:custGeom>
              <a:avLst/>
              <a:gdLst>
                <a:gd name="connsiteX0" fmla="*/ 188119 w 433388"/>
                <a:gd name="connsiteY0" fmla="*/ 726281 h 1695450"/>
                <a:gd name="connsiteX1" fmla="*/ 183356 w 433388"/>
                <a:gd name="connsiteY1" fmla="*/ 533400 h 1695450"/>
                <a:gd name="connsiteX2" fmla="*/ 178594 w 433388"/>
                <a:gd name="connsiteY2" fmla="*/ 440531 h 1695450"/>
                <a:gd name="connsiteX3" fmla="*/ 173831 w 433388"/>
                <a:gd name="connsiteY3" fmla="*/ 376237 h 1695450"/>
                <a:gd name="connsiteX4" fmla="*/ 164306 w 433388"/>
                <a:gd name="connsiteY4" fmla="*/ 323850 h 1695450"/>
                <a:gd name="connsiteX5" fmla="*/ 152400 w 433388"/>
                <a:gd name="connsiteY5" fmla="*/ 280987 h 1695450"/>
                <a:gd name="connsiteX6" fmla="*/ 142875 w 433388"/>
                <a:gd name="connsiteY6" fmla="*/ 250031 h 1695450"/>
                <a:gd name="connsiteX7" fmla="*/ 133350 w 433388"/>
                <a:gd name="connsiteY7" fmla="*/ 226218 h 1695450"/>
                <a:gd name="connsiteX8" fmla="*/ 119063 w 433388"/>
                <a:gd name="connsiteY8" fmla="*/ 200025 h 1695450"/>
                <a:gd name="connsiteX9" fmla="*/ 102394 w 433388"/>
                <a:gd name="connsiteY9" fmla="*/ 169068 h 1695450"/>
                <a:gd name="connsiteX10" fmla="*/ 80963 w 433388"/>
                <a:gd name="connsiteY10" fmla="*/ 138112 h 1695450"/>
                <a:gd name="connsiteX11" fmla="*/ 57150 w 433388"/>
                <a:gd name="connsiteY11" fmla="*/ 107156 h 1695450"/>
                <a:gd name="connsiteX12" fmla="*/ 42863 w 433388"/>
                <a:gd name="connsiteY12" fmla="*/ 90487 h 1695450"/>
                <a:gd name="connsiteX13" fmla="*/ 23813 w 433388"/>
                <a:gd name="connsiteY13" fmla="*/ 73818 h 1695450"/>
                <a:gd name="connsiteX14" fmla="*/ 11906 w 433388"/>
                <a:gd name="connsiteY14" fmla="*/ 59531 h 1695450"/>
                <a:gd name="connsiteX15" fmla="*/ 0 w 433388"/>
                <a:gd name="connsiteY15" fmla="*/ 28575 h 1695450"/>
                <a:gd name="connsiteX16" fmla="*/ 0 w 433388"/>
                <a:gd name="connsiteY16" fmla="*/ 11906 h 1695450"/>
                <a:gd name="connsiteX17" fmla="*/ 7144 w 433388"/>
                <a:gd name="connsiteY17" fmla="*/ 0 h 1695450"/>
                <a:gd name="connsiteX18" fmla="*/ 28575 w 433388"/>
                <a:gd name="connsiteY18" fmla="*/ 4762 h 1695450"/>
                <a:gd name="connsiteX19" fmla="*/ 59531 w 433388"/>
                <a:gd name="connsiteY19" fmla="*/ 14287 h 1695450"/>
                <a:gd name="connsiteX20" fmla="*/ 119063 w 433388"/>
                <a:gd name="connsiteY20" fmla="*/ 28575 h 1695450"/>
                <a:gd name="connsiteX21" fmla="*/ 180975 w 433388"/>
                <a:gd name="connsiteY21" fmla="*/ 45243 h 1695450"/>
                <a:gd name="connsiteX22" fmla="*/ 233363 w 433388"/>
                <a:gd name="connsiteY22" fmla="*/ 66675 h 1695450"/>
                <a:gd name="connsiteX23" fmla="*/ 269081 w 433388"/>
                <a:gd name="connsiteY23" fmla="*/ 83343 h 1695450"/>
                <a:gd name="connsiteX24" fmla="*/ 300038 w 433388"/>
                <a:gd name="connsiteY24" fmla="*/ 100012 h 1695450"/>
                <a:gd name="connsiteX25" fmla="*/ 338138 w 433388"/>
                <a:gd name="connsiteY25" fmla="*/ 228600 h 1695450"/>
                <a:gd name="connsiteX26" fmla="*/ 359569 w 433388"/>
                <a:gd name="connsiteY26" fmla="*/ 269081 h 1695450"/>
                <a:gd name="connsiteX27" fmla="*/ 378619 w 433388"/>
                <a:gd name="connsiteY27" fmla="*/ 314325 h 1695450"/>
                <a:gd name="connsiteX28" fmla="*/ 392906 w 433388"/>
                <a:gd name="connsiteY28" fmla="*/ 366712 h 1695450"/>
                <a:gd name="connsiteX29" fmla="*/ 404813 w 433388"/>
                <a:gd name="connsiteY29" fmla="*/ 440531 h 1695450"/>
                <a:gd name="connsiteX30" fmla="*/ 411956 w 433388"/>
                <a:gd name="connsiteY30" fmla="*/ 509587 h 1695450"/>
                <a:gd name="connsiteX31" fmla="*/ 414338 w 433388"/>
                <a:gd name="connsiteY31" fmla="*/ 609600 h 1695450"/>
                <a:gd name="connsiteX32" fmla="*/ 411956 w 433388"/>
                <a:gd name="connsiteY32" fmla="*/ 697706 h 1695450"/>
                <a:gd name="connsiteX33" fmla="*/ 416719 w 433388"/>
                <a:gd name="connsiteY33" fmla="*/ 831056 h 1695450"/>
                <a:gd name="connsiteX34" fmla="*/ 414338 w 433388"/>
                <a:gd name="connsiteY34" fmla="*/ 1095375 h 1695450"/>
                <a:gd name="connsiteX35" fmla="*/ 411956 w 433388"/>
                <a:gd name="connsiteY35" fmla="*/ 1381125 h 1695450"/>
                <a:gd name="connsiteX36" fmla="*/ 433388 w 433388"/>
                <a:gd name="connsiteY36" fmla="*/ 1533525 h 1695450"/>
                <a:gd name="connsiteX37" fmla="*/ 404813 w 433388"/>
                <a:gd name="connsiteY37" fmla="*/ 1600200 h 1695450"/>
                <a:gd name="connsiteX38" fmla="*/ 366713 w 433388"/>
                <a:gd name="connsiteY38" fmla="*/ 1674018 h 1695450"/>
                <a:gd name="connsiteX39" fmla="*/ 350044 w 433388"/>
                <a:gd name="connsiteY39" fmla="*/ 1688306 h 1695450"/>
                <a:gd name="connsiteX40" fmla="*/ 330994 w 433388"/>
                <a:gd name="connsiteY40" fmla="*/ 1695450 h 1695450"/>
                <a:gd name="connsiteX41" fmla="*/ 307181 w 433388"/>
                <a:gd name="connsiteY41" fmla="*/ 1695450 h 1695450"/>
                <a:gd name="connsiteX42" fmla="*/ 278606 w 433388"/>
                <a:gd name="connsiteY42" fmla="*/ 1681162 h 1695450"/>
                <a:gd name="connsiteX43" fmla="*/ 250031 w 433388"/>
                <a:gd name="connsiteY43" fmla="*/ 1659731 h 1695450"/>
                <a:gd name="connsiteX44" fmla="*/ 223838 w 433388"/>
                <a:gd name="connsiteY44" fmla="*/ 1633537 h 1695450"/>
                <a:gd name="connsiteX45" fmla="*/ 200025 w 433388"/>
                <a:gd name="connsiteY45" fmla="*/ 1593056 h 1695450"/>
                <a:gd name="connsiteX46" fmla="*/ 185738 w 433388"/>
                <a:gd name="connsiteY46" fmla="*/ 1552575 h 1695450"/>
                <a:gd name="connsiteX47" fmla="*/ 173831 w 433388"/>
                <a:gd name="connsiteY47" fmla="*/ 1488281 h 1695450"/>
                <a:gd name="connsiteX48" fmla="*/ 169069 w 433388"/>
                <a:gd name="connsiteY48" fmla="*/ 1419225 h 1695450"/>
                <a:gd name="connsiteX49" fmla="*/ 180975 w 433388"/>
                <a:gd name="connsiteY49" fmla="*/ 1304925 h 1695450"/>
                <a:gd name="connsiteX50" fmla="*/ 190500 w 433388"/>
                <a:gd name="connsiteY50" fmla="*/ 1128712 h 1695450"/>
                <a:gd name="connsiteX51" fmla="*/ 192881 w 433388"/>
                <a:gd name="connsiteY51" fmla="*/ 983456 h 1695450"/>
                <a:gd name="connsiteX52" fmla="*/ 188119 w 433388"/>
                <a:gd name="connsiteY52" fmla="*/ 7262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3388" h="1695450">
                  <a:moveTo>
                    <a:pt x="188119" y="726281"/>
                  </a:moveTo>
                  <a:lnTo>
                    <a:pt x="183356" y="533400"/>
                  </a:lnTo>
                  <a:lnTo>
                    <a:pt x="178594" y="440531"/>
                  </a:lnTo>
                  <a:lnTo>
                    <a:pt x="173831" y="376237"/>
                  </a:lnTo>
                  <a:lnTo>
                    <a:pt x="164306" y="323850"/>
                  </a:lnTo>
                  <a:lnTo>
                    <a:pt x="152400" y="280987"/>
                  </a:lnTo>
                  <a:lnTo>
                    <a:pt x="142875" y="250031"/>
                  </a:lnTo>
                  <a:lnTo>
                    <a:pt x="133350" y="226218"/>
                  </a:lnTo>
                  <a:lnTo>
                    <a:pt x="119063" y="200025"/>
                  </a:lnTo>
                  <a:lnTo>
                    <a:pt x="102394" y="169068"/>
                  </a:lnTo>
                  <a:lnTo>
                    <a:pt x="80963" y="138112"/>
                  </a:lnTo>
                  <a:lnTo>
                    <a:pt x="57150" y="107156"/>
                  </a:lnTo>
                  <a:lnTo>
                    <a:pt x="42863" y="90487"/>
                  </a:lnTo>
                  <a:lnTo>
                    <a:pt x="23813" y="73818"/>
                  </a:lnTo>
                  <a:lnTo>
                    <a:pt x="11906" y="59531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8575" y="4762"/>
                  </a:lnTo>
                  <a:lnTo>
                    <a:pt x="59531" y="14287"/>
                  </a:lnTo>
                  <a:lnTo>
                    <a:pt x="119063" y="28575"/>
                  </a:lnTo>
                  <a:lnTo>
                    <a:pt x="180975" y="45243"/>
                  </a:lnTo>
                  <a:lnTo>
                    <a:pt x="233363" y="66675"/>
                  </a:lnTo>
                  <a:lnTo>
                    <a:pt x="269081" y="83343"/>
                  </a:lnTo>
                  <a:lnTo>
                    <a:pt x="300038" y="100012"/>
                  </a:lnTo>
                  <a:lnTo>
                    <a:pt x="338138" y="228600"/>
                  </a:lnTo>
                  <a:lnTo>
                    <a:pt x="359569" y="269081"/>
                  </a:lnTo>
                  <a:lnTo>
                    <a:pt x="378619" y="314325"/>
                  </a:lnTo>
                  <a:lnTo>
                    <a:pt x="392906" y="366712"/>
                  </a:lnTo>
                  <a:lnTo>
                    <a:pt x="404813" y="440531"/>
                  </a:lnTo>
                  <a:lnTo>
                    <a:pt x="411956" y="509587"/>
                  </a:lnTo>
                  <a:lnTo>
                    <a:pt x="414338" y="609600"/>
                  </a:lnTo>
                  <a:lnTo>
                    <a:pt x="411956" y="697706"/>
                  </a:lnTo>
                  <a:lnTo>
                    <a:pt x="416719" y="831056"/>
                  </a:lnTo>
                  <a:cubicBezTo>
                    <a:pt x="415925" y="919162"/>
                    <a:pt x="415132" y="1007269"/>
                    <a:pt x="414338" y="1095375"/>
                  </a:cubicBezTo>
                  <a:lnTo>
                    <a:pt x="411956" y="1381125"/>
                  </a:lnTo>
                  <a:lnTo>
                    <a:pt x="433388" y="1533525"/>
                  </a:lnTo>
                  <a:lnTo>
                    <a:pt x="404813" y="1600200"/>
                  </a:lnTo>
                  <a:lnTo>
                    <a:pt x="366713" y="1674018"/>
                  </a:lnTo>
                  <a:lnTo>
                    <a:pt x="350044" y="1688306"/>
                  </a:lnTo>
                  <a:lnTo>
                    <a:pt x="330994" y="1695450"/>
                  </a:lnTo>
                  <a:lnTo>
                    <a:pt x="307181" y="1695450"/>
                  </a:lnTo>
                  <a:lnTo>
                    <a:pt x="278606" y="1681162"/>
                  </a:lnTo>
                  <a:lnTo>
                    <a:pt x="250031" y="1659731"/>
                  </a:lnTo>
                  <a:lnTo>
                    <a:pt x="223838" y="1633537"/>
                  </a:lnTo>
                  <a:lnTo>
                    <a:pt x="200025" y="1593056"/>
                  </a:lnTo>
                  <a:lnTo>
                    <a:pt x="185738" y="1552575"/>
                  </a:lnTo>
                  <a:lnTo>
                    <a:pt x="173831" y="1488281"/>
                  </a:lnTo>
                  <a:lnTo>
                    <a:pt x="169069" y="1419225"/>
                  </a:lnTo>
                  <a:lnTo>
                    <a:pt x="180975" y="1304925"/>
                  </a:lnTo>
                  <a:lnTo>
                    <a:pt x="190500" y="1128712"/>
                  </a:lnTo>
                  <a:cubicBezTo>
                    <a:pt x="191294" y="1080293"/>
                    <a:pt x="192087" y="1031875"/>
                    <a:pt x="192881" y="983456"/>
                  </a:cubicBezTo>
                  <a:cubicBezTo>
                    <a:pt x="191294" y="902493"/>
                    <a:pt x="189706" y="821531"/>
                    <a:pt x="188119" y="726281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4">
              <a:extLst>
                <a:ext uri="{FF2B5EF4-FFF2-40B4-BE49-F238E27FC236}">
                  <a16:creationId xmlns:a16="http://schemas.microsoft.com/office/drawing/2014/main" id="{E8A23E2F-A614-4B31-8E62-00CD99E63510}"/>
                </a:ext>
              </a:extLst>
            </p:cNvPr>
            <p:cNvSpPr/>
            <p:nvPr/>
          </p:nvSpPr>
          <p:spPr>
            <a:xfrm>
              <a:off x="4545013" y="2046289"/>
              <a:ext cx="520700" cy="2663825"/>
            </a:xfrm>
            <a:custGeom>
              <a:avLst/>
              <a:gdLst>
                <a:gd name="connsiteX0" fmla="*/ 197157 w 520086"/>
                <a:gd name="connsiteY0" fmla="*/ 1556859 h 2665017"/>
                <a:gd name="connsiteX1" fmla="*/ 200556 w 520086"/>
                <a:gd name="connsiteY1" fmla="*/ 1791408 h 2665017"/>
                <a:gd name="connsiteX2" fmla="*/ 200556 w 520086"/>
                <a:gd name="connsiteY2" fmla="*/ 2226513 h 2665017"/>
                <a:gd name="connsiteX3" fmla="*/ 200556 w 520086"/>
                <a:gd name="connsiteY3" fmla="*/ 2665017 h 2665017"/>
                <a:gd name="connsiteX4" fmla="*/ 421508 w 520086"/>
                <a:gd name="connsiteY4" fmla="*/ 2512050 h 2665017"/>
                <a:gd name="connsiteX5" fmla="*/ 428307 w 520086"/>
                <a:gd name="connsiteY5" fmla="*/ 2209517 h 2665017"/>
                <a:gd name="connsiteX6" fmla="*/ 435105 w 520086"/>
                <a:gd name="connsiteY6" fmla="*/ 1832199 h 2665017"/>
                <a:gd name="connsiteX7" fmla="*/ 448702 w 520086"/>
                <a:gd name="connsiteY7" fmla="*/ 1261124 h 2665017"/>
                <a:gd name="connsiteX8" fmla="*/ 448702 w 520086"/>
                <a:gd name="connsiteY8" fmla="*/ 883807 h 2665017"/>
                <a:gd name="connsiteX9" fmla="*/ 452101 w 520086"/>
                <a:gd name="connsiteY9" fmla="*/ 771631 h 2665017"/>
                <a:gd name="connsiteX10" fmla="*/ 455501 w 520086"/>
                <a:gd name="connsiteY10" fmla="*/ 645859 h 2665017"/>
                <a:gd name="connsiteX11" fmla="*/ 458900 w 520086"/>
                <a:gd name="connsiteY11" fmla="*/ 560877 h 2665017"/>
                <a:gd name="connsiteX12" fmla="*/ 469098 w 520086"/>
                <a:gd name="connsiteY12" fmla="*/ 438504 h 2665017"/>
                <a:gd name="connsiteX13" fmla="*/ 479295 w 520086"/>
                <a:gd name="connsiteY13" fmla="*/ 350123 h 2665017"/>
                <a:gd name="connsiteX14" fmla="*/ 489493 w 520086"/>
                <a:gd name="connsiteY14" fmla="*/ 295735 h 2665017"/>
                <a:gd name="connsiteX15" fmla="*/ 496292 w 520086"/>
                <a:gd name="connsiteY15" fmla="*/ 278739 h 2665017"/>
                <a:gd name="connsiteX16" fmla="*/ 506489 w 520086"/>
                <a:gd name="connsiteY16" fmla="*/ 258343 h 2665017"/>
                <a:gd name="connsiteX17" fmla="*/ 516687 w 520086"/>
                <a:gd name="connsiteY17" fmla="*/ 237948 h 2665017"/>
                <a:gd name="connsiteX18" fmla="*/ 520086 w 520086"/>
                <a:gd name="connsiteY18" fmla="*/ 217552 h 2665017"/>
                <a:gd name="connsiteX19" fmla="*/ 513288 w 520086"/>
                <a:gd name="connsiteY19" fmla="*/ 193757 h 2665017"/>
                <a:gd name="connsiteX20" fmla="*/ 503090 w 520086"/>
                <a:gd name="connsiteY20" fmla="*/ 180160 h 2665017"/>
                <a:gd name="connsiteX21" fmla="*/ 482695 w 520086"/>
                <a:gd name="connsiteY21" fmla="*/ 166563 h 2665017"/>
                <a:gd name="connsiteX22" fmla="*/ 428307 w 520086"/>
                <a:gd name="connsiteY22" fmla="*/ 129172 h 2665017"/>
                <a:gd name="connsiteX23" fmla="*/ 356922 w 520086"/>
                <a:gd name="connsiteY23" fmla="*/ 91780 h 2665017"/>
                <a:gd name="connsiteX24" fmla="*/ 282139 w 520086"/>
                <a:gd name="connsiteY24" fmla="*/ 61186 h 2665017"/>
                <a:gd name="connsiteX25" fmla="*/ 169963 w 520086"/>
                <a:gd name="connsiteY25" fmla="*/ 27194 h 2665017"/>
                <a:gd name="connsiteX26" fmla="*/ 81582 w 520086"/>
                <a:gd name="connsiteY26" fmla="*/ 6798 h 2665017"/>
                <a:gd name="connsiteX27" fmla="*/ 37392 w 520086"/>
                <a:gd name="connsiteY27" fmla="*/ 0 h 2665017"/>
                <a:gd name="connsiteX28" fmla="*/ 23795 w 520086"/>
                <a:gd name="connsiteY28" fmla="*/ 0 h 2665017"/>
                <a:gd name="connsiteX29" fmla="*/ 6799 w 520086"/>
                <a:gd name="connsiteY29" fmla="*/ 10198 h 2665017"/>
                <a:gd name="connsiteX30" fmla="*/ 0 w 520086"/>
                <a:gd name="connsiteY30" fmla="*/ 33992 h 2665017"/>
                <a:gd name="connsiteX31" fmla="*/ 10198 w 520086"/>
                <a:gd name="connsiteY31" fmla="*/ 54388 h 2665017"/>
                <a:gd name="connsiteX32" fmla="*/ 44191 w 520086"/>
                <a:gd name="connsiteY32" fmla="*/ 84981 h 2665017"/>
                <a:gd name="connsiteX33" fmla="*/ 98579 w 520086"/>
                <a:gd name="connsiteY33" fmla="*/ 139369 h 2665017"/>
                <a:gd name="connsiteX34" fmla="*/ 125773 w 520086"/>
                <a:gd name="connsiteY34" fmla="*/ 173362 h 2665017"/>
                <a:gd name="connsiteX35" fmla="*/ 159765 w 520086"/>
                <a:gd name="connsiteY35" fmla="*/ 227750 h 2665017"/>
                <a:gd name="connsiteX36" fmla="*/ 180161 w 520086"/>
                <a:gd name="connsiteY36" fmla="*/ 265142 h 2665017"/>
                <a:gd name="connsiteX37" fmla="*/ 193758 w 520086"/>
                <a:gd name="connsiteY37" fmla="*/ 316131 h 2665017"/>
                <a:gd name="connsiteX38" fmla="*/ 200556 w 520086"/>
                <a:gd name="connsiteY38" fmla="*/ 360321 h 2665017"/>
                <a:gd name="connsiteX39" fmla="*/ 200556 w 520086"/>
                <a:gd name="connsiteY39" fmla="*/ 540482 h 2665017"/>
                <a:gd name="connsiteX40" fmla="*/ 200556 w 520086"/>
                <a:gd name="connsiteY40" fmla="*/ 931396 h 2665017"/>
                <a:gd name="connsiteX41" fmla="*/ 200556 w 520086"/>
                <a:gd name="connsiteY41" fmla="*/ 1155747 h 2665017"/>
                <a:gd name="connsiteX42" fmla="*/ 197157 w 520086"/>
                <a:gd name="connsiteY42" fmla="*/ 1556859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0086" h="2665017">
                  <a:moveTo>
                    <a:pt x="197157" y="1556859"/>
                  </a:moveTo>
                  <a:lnTo>
                    <a:pt x="200556" y="1791408"/>
                  </a:lnTo>
                  <a:lnTo>
                    <a:pt x="200556" y="2226513"/>
                  </a:lnTo>
                  <a:lnTo>
                    <a:pt x="200556" y="2665017"/>
                  </a:lnTo>
                  <a:lnTo>
                    <a:pt x="421508" y="2512050"/>
                  </a:lnTo>
                  <a:lnTo>
                    <a:pt x="428307" y="2209517"/>
                  </a:lnTo>
                  <a:lnTo>
                    <a:pt x="435105" y="1832199"/>
                  </a:lnTo>
                  <a:lnTo>
                    <a:pt x="448702" y="1261124"/>
                  </a:lnTo>
                  <a:lnTo>
                    <a:pt x="448702" y="883807"/>
                  </a:lnTo>
                  <a:lnTo>
                    <a:pt x="452101" y="771631"/>
                  </a:lnTo>
                  <a:cubicBezTo>
                    <a:pt x="453234" y="729707"/>
                    <a:pt x="454368" y="687783"/>
                    <a:pt x="455501" y="645859"/>
                  </a:cubicBezTo>
                  <a:lnTo>
                    <a:pt x="458900" y="560877"/>
                  </a:lnTo>
                  <a:lnTo>
                    <a:pt x="469098" y="438504"/>
                  </a:lnTo>
                  <a:lnTo>
                    <a:pt x="479295" y="350123"/>
                  </a:lnTo>
                  <a:lnTo>
                    <a:pt x="489493" y="295735"/>
                  </a:lnTo>
                  <a:lnTo>
                    <a:pt x="496292" y="278739"/>
                  </a:lnTo>
                  <a:lnTo>
                    <a:pt x="506489" y="258343"/>
                  </a:lnTo>
                  <a:lnTo>
                    <a:pt x="516687" y="237948"/>
                  </a:lnTo>
                  <a:lnTo>
                    <a:pt x="520086" y="217552"/>
                  </a:lnTo>
                  <a:lnTo>
                    <a:pt x="513288" y="193757"/>
                  </a:lnTo>
                  <a:lnTo>
                    <a:pt x="503090" y="180160"/>
                  </a:lnTo>
                  <a:lnTo>
                    <a:pt x="482695" y="166563"/>
                  </a:lnTo>
                  <a:lnTo>
                    <a:pt x="428307" y="129172"/>
                  </a:lnTo>
                  <a:lnTo>
                    <a:pt x="356922" y="91780"/>
                  </a:lnTo>
                  <a:lnTo>
                    <a:pt x="282139" y="61186"/>
                  </a:lnTo>
                  <a:lnTo>
                    <a:pt x="169963" y="27194"/>
                  </a:lnTo>
                  <a:lnTo>
                    <a:pt x="81582" y="6798"/>
                  </a:lnTo>
                  <a:lnTo>
                    <a:pt x="37392" y="0"/>
                  </a:lnTo>
                  <a:lnTo>
                    <a:pt x="23795" y="0"/>
                  </a:lnTo>
                  <a:lnTo>
                    <a:pt x="6799" y="10198"/>
                  </a:lnTo>
                  <a:lnTo>
                    <a:pt x="0" y="33992"/>
                  </a:lnTo>
                  <a:lnTo>
                    <a:pt x="10198" y="54388"/>
                  </a:lnTo>
                  <a:lnTo>
                    <a:pt x="44191" y="84981"/>
                  </a:lnTo>
                  <a:lnTo>
                    <a:pt x="98579" y="139369"/>
                  </a:lnTo>
                  <a:lnTo>
                    <a:pt x="125773" y="173362"/>
                  </a:lnTo>
                  <a:lnTo>
                    <a:pt x="159765" y="227750"/>
                  </a:lnTo>
                  <a:lnTo>
                    <a:pt x="180161" y="265142"/>
                  </a:lnTo>
                  <a:lnTo>
                    <a:pt x="193758" y="316131"/>
                  </a:lnTo>
                  <a:lnTo>
                    <a:pt x="200556" y="360321"/>
                  </a:lnTo>
                  <a:lnTo>
                    <a:pt x="200556" y="540482"/>
                  </a:lnTo>
                  <a:lnTo>
                    <a:pt x="200556" y="931396"/>
                  </a:lnTo>
                  <a:lnTo>
                    <a:pt x="200556" y="1155747"/>
                  </a:lnTo>
                  <a:lnTo>
                    <a:pt x="197157" y="155685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5DC1BDAE-4B7E-4012-B4AE-D07528F9D9BB}"/>
                </a:ext>
              </a:extLst>
            </p:cNvPr>
            <p:cNvSpPr/>
            <p:nvPr/>
          </p:nvSpPr>
          <p:spPr>
            <a:xfrm>
              <a:off x="3905251" y="4208464"/>
              <a:ext cx="1590675" cy="942975"/>
            </a:xfrm>
            <a:custGeom>
              <a:avLst/>
              <a:gdLst>
                <a:gd name="connsiteX0" fmla="*/ 673894 w 1590675"/>
                <a:gd name="connsiteY0" fmla="*/ 488156 h 942975"/>
                <a:gd name="connsiteX1" fmla="*/ 859631 w 1590675"/>
                <a:gd name="connsiteY1" fmla="*/ 390525 h 942975"/>
                <a:gd name="connsiteX2" fmla="*/ 1185863 w 1590675"/>
                <a:gd name="connsiteY2" fmla="*/ 195262 h 942975"/>
                <a:gd name="connsiteX3" fmla="*/ 1333500 w 1590675"/>
                <a:gd name="connsiteY3" fmla="*/ 111919 h 942975"/>
                <a:gd name="connsiteX4" fmla="*/ 1476375 w 1590675"/>
                <a:gd name="connsiteY4" fmla="*/ 30956 h 942975"/>
                <a:gd name="connsiteX5" fmla="*/ 1526381 w 1590675"/>
                <a:gd name="connsiteY5" fmla="*/ 4762 h 942975"/>
                <a:gd name="connsiteX6" fmla="*/ 1538288 w 1590675"/>
                <a:gd name="connsiteY6" fmla="*/ 0 h 942975"/>
                <a:gd name="connsiteX7" fmla="*/ 1550194 w 1590675"/>
                <a:gd name="connsiteY7" fmla="*/ 0 h 942975"/>
                <a:gd name="connsiteX8" fmla="*/ 1578769 w 1590675"/>
                <a:gd name="connsiteY8" fmla="*/ 4762 h 942975"/>
                <a:gd name="connsiteX9" fmla="*/ 1588294 w 1590675"/>
                <a:gd name="connsiteY9" fmla="*/ 11906 h 942975"/>
                <a:gd name="connsiteX10" fmla="*/ 1590675 w 1590675"/>
                <a:gd name="connsiteY10" fmla="*/ 23812 h 942975"/>
                <a:gd name="connsiteX11" fmla="*/ 1588294 w 1590675"/>
                <a:gd name="connsiteY11" fmla="*/ 45244 h 942975"/>
                <a:gd name="connsiteX12" fmla="*/ 1574006 w 1590675"/>
                <a:gd name="connsiteY12" fmla="*/ 66675 h 942975"/>
                <a:gd name="connsiteX13" fmla="*/ 1502569 w 1590675"/>
                <a:gd name="connsiteY13" fmla="*/ 128587 h 942975"/>
                <a:gd name="connsiteX14" fmla="*/ 1285875 w 1590675"/>
                <a:gd name="connsiteY14" fmla="*/ 295275 h 942975"/>
                <a:gd name="connsiteX15" fmla="*/ 1023938 w 1590675"/>
                <a:gd name="connsiteY15" fmla="*/ 502444 h 942975"/>
                <a:gd name="connsiteX16" fmla="*/ 778669 w 1590675"/>
                <a:gd name="connsiteY16" fmla="*/ 690562 h 942975"/>
                <a:gd name="connsiteX17" fmla="*/ 609600 w 1590675"/>
                <a:gd name="connsiteY17" fmla="*/ 821531 h 942975"/>
                <a:gd name="connsiteX18" fmla="*/ 514350 w 1590675"/>
                <a:gd name="connsiteY18" fmla="*/ 897731 h 942975"/>
                <a:gd name="connsiteX19" fmla="*/ 473869 w 1590675"/>
                <a:gd name="connsiteY19" fmla="*/ 928687 h 942975"/>
                <a:gd name="connsiteX20" fmla="*/ 457200 w 1590675"/>
                <a:gd name="connsiteY20" fmla="*/ 938212 h 942975"/>
                <a:gd name="connsiteX21" fmla="*/ 423863 w 1590675"/>
                <a:gd name="connsiteY21" fmla="*/ 942975 h 942975"/>
                <a:gd name="connsiteX22" fmla="*/ 376238 w 1590675"/>
                <a:gd name="connsiteY22" fmla="*/ 940594 h 942975"/>
                <a:gd name="connsiteX23" fmla="*/ 333375 w 1590675"/>
                <a:gd name="connsiteY23" fmla="*/ 928687 h 942975"/>
                <a:gd name="connsiteX24" fmla="*/ 288131 w 1590675"/>
                <a:gd name="connsiteY24" fmla="*/ 907256 h 942975"/>
                <a:gd name="connsiteX25" fmla="*/ 240506 w 1590675"/>
                <a:gd name="connsiteY25" fmla="*/ 878681 h 942975"/>
                <a:gd name="connsiteX26" fmla="*/ 197644 w 1590675"/>
                <a:gd name="connsiteY26" fmla="*/ 847725 h 942975"/>
                <a:gd name="connsiteX27" fmla="*/ 142875 w 1590675"/>
                <a:gd name="connsiteY27" fmla="*/ 802481 h 942975"/>
                <a:gd name="connsiteX28" fmla="*/ 95250 w 1590675"/>
                <a:gd name="connsiteY28" fmla="*/ 757237 h 942975"/>
                <a:gd name="connsiteX29" fmla="*/ 47625 w 1590675"/>
                <a:gd name="connsiteY29" fmla="*/ 709612 h 942975"/>
                <a:gd name="connsiteX30" fmla="*/ 23813 w 1590675"/>
                <a:gd name="connsiteY30" fmla="*/ 681037 h 942975"/>
                <a:gd name="connsiteX31" fmla="*/ 7144 w 1590675"/>
                <a:gd name="connsiteY31" fmla="*/ 650081 h 942975"/>
                <a:gd name="connsiteX32" fmla="*/ 0 w 1590675"/>
                <a:gd name="connsiteY32" fmla="*/ 614362 h 942975"/>
                <a:gd name="connsiteX33" fmla="*/ 2381 w 1590675"/>
                <a:gd name="connsiteY33" fmla="*/ 600075 h 942975"/>
                <a:gd name="connsiteX34" fmla="*/ 14288 w 1590675"/>
                <a:gd name="connsiteY34" fmla="*/ 590550 h 942975"/>
                <a:gd name="connsiteX35" fmla="*/ 35719 w 1590675"/>
                <a:gd name="connsiteY35" fmla="*/ 595312 h 942975"/>
                <a:gd name="connsiteX36" fmla="*/ 57150 w 1590675"/>
                <a:gd name="connsiteY36" fmla="*/ 602456 h 942975"/>
                <a:gd name="connsiteX37" fmla="*/ 88106 w 1590675"/>
                <a:gd name="connsiteY37" fmla="*/ 619125 h 942975"/>
                <a:gd name="connsiteX38" fmla="*/ 123825 w 1590675"/>
                <a:gd name="connsiteY38" fmla="*/ 640556 h 942975"/>
                <a:gd name="connsiteX39" fmla="*/ 154781 w 1590675"/>
                <a:gd name="connsiteY39" fmla="*/ 652462 h 942975"/>
                <a:gd name="connsiteX40" fmla="*/ 202406 w 1590675"/>
                <a:gd name="connsiteY40" fmla="*/ 664369 h 942975"/>
                <a:gd name="connsiteX41" fmla="*/ 240506 w 1590675"/>
                <a:gd name="connsiteY41" fmla="*/ 671512 h 942975"/>
                <a:gd name="connsiteX42" fmla="*/ 269081 w 1590675"/>
                <a:gd name="connsiteY42" fmla="*/ 671512 h 942975"/>
                <a:gd name="connsiteX43" fmla="*/ 445294 w 1590675"/>
                <a:gd name="connsiteY43" fmla="*/ 600075 h 942975"/>
                <a:gd name="connsiteX44" fmla="*/ 673894 w 1590675"/>
                <a:gd name="connsiteY44" fmla="*/ 4881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90675" h="942975">
                  <a:moveTo>
                    <a:pt x="673894" y="488156"/>
                  </a:moveTo>
                  <a:lnTo>
                    <a:pt x="859631" y="390525"/>
                  </a:lnTo>
                  <a:lnTo>
                    <a:pt x="1185863" y="195262"/>
                  </a:lnTo>
                  <a:lnTo>
                    <a:pt x="1333500" y="111919"/>
                  </a:lnTo>
                  <a:lnTo>
                    <a:pt x="1476375" y="30956"/>
                  </a:lnTo>
                  <a:lnTo>
                    <a:pt x="1526381" y="4762"/>
                  </a:lnTo>
                  <a:lnTo>
                    <a:pt x="1538288" y="0"/>
                  </a:lnTo>
                  <a:lnTo>
                    <a:pt x="1550194" y="0"/>
                  </a:lnTo>
                  <a:lnTo>
                    <a:pt x="1578769" y="4762"/>
                  </a:lnTo>
                  <a:lnTo>
                    <a:pt x="1588294" y="11906"/>
                  </a:lnTo>
                  <a:lnTo>
                    <a:pt x="1590675" y="23812"/>
                  </a:lnTo>
                  <a:lnTo>
                    <a:pt x="1588294" y="45244"/>
                  </a:lnTo>
                  <a:lnTo>
                    <a:pt x="1574006" y="66675"/>
                  </a:lnTo>
                  <a:lnTo>
                    <a:pt x="1502569" y="128587"/>
                  </a:lnTo>
                  <a:lnTo>
                    <a:pt x="1285875" y="295275"/>
                  </a:lnTo>
                  <a:lnTo>
                    <a:pt x="1023938" y="502444"/>
                  </a:lnTo>
                  <a:lnTo>
                    <a:pt x="778669" y="690562"/>
                  </a:lnTo>
                  <a:lnTo>
                    <a:pt x="609600" y="821531"/>
                  </a:lnTo>
                  <a:lnTo>
                    <a:pt x="514350" y="897731"/>
                  </a:lnTo>
                  <a:lnTo>
                    <a:pt x="473869" y="928687"/>
                  </a:lnTo>
                  <a:lnTo>
                    <a:pt x="457200" y="938212"/>
                  </a:lnTo>
                  <a:lnTo>
                    <a:pt x="423863" y="942975"/>
                  </a:lnTo>
                  <a:lnTo>
                    <a:pt x="376238" y="940594"/>
                  </a:lnTo>
                  <a:lnTo>
                    <a:pt x="333375" y="928687"/>
                  </a:lnTo>
                  <a:lnTo>
                    <a:pt x="288131" y="907256"/>
                  </a:lnTo>
                  <a:lnTo>
                    <a:pt x="240506" y="878681"/>
                  </a:lnTo>
                  <a:lnTo>
                    <a:pt x="197644" y="847725"/>
                  </a:lnTo>
                  <a:lnTo>
                    <a:pt x="142875" y="802481"/>
                  </a:lnTo>
                  <a:lnTo>
                    <a:pt x="95250" y="757237"/>
                  </a:lnTo>
                  <a:lnTo>
                    <a:pt x="47625" y="709612"/>
                  </a:lnTo>
                  <a:lnTo>
                    <a:pt x="23813" y="681037"/>
                  </a:lnTo>
                  <a:lnTo>
                    <a:pt x="7144" y="650081"/>
                  </a:lnTo>
                  <a:lnTo>
                    <a:pt x="0" y="614362"/>
                  </a:lnTo>
                  <a:lnTo>
                    <a:pt x="2381" y="600075"/>
                  </a:lnTo>
                  <a:lnTo>
                    <a:pt x="14288" y="590550"/>
                  </a:lnTo>
                  <a:lnTo>
                    <a:pt x="35719" y="595312"/>
                  </a:lnTo>
                  <a:lnTo>
                    <a:pt x="57150" y="602456"/>
                  </a:lnTo>
                  <a:lnTo>
                    <a:pt x="88106" y="619125"/>
                  </a:lnTo>
                  <a:lnTo>
                    <a:pt x="123825" y="640556"/>
                  </a:lnTo>
                  <a:lnTo>
                    <a:pt x="154781" y="652462"/>
                  </a:lnTo>
                  <a:lnTo>
                    <a:pt x="202406" y="664369"/>
                  </a:lnTo>
                  <a:lnTo>
                    <a:pt x="240506" y="671512"/>
                  </a:lnTo>
                  <a:lnTo>
                    <a:pt x="269081" y="671512"/>
                  </a:lnTo>
                  <a:lnTo>
                    <a:pt x="445294" y="600075"/>
                  </a:lnTo>
                  <a:lnTo>
                    <a:pt x="673894" y="4881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9">
              <a:extLst>
                <a:ext uri="{FF2B5EF4-FFF2-40B4-BE49-F238E27FC236}">
                  <a16:creationId xmlns:a16="http://schemas.microsoft.com/office/drawing/2014/main" id="{649EFEEE-F331-4F5B-B56A-67A021984248}"/>
                </a:ext>
              </a:extLst>
            </p:cNvPr>
            <p:cNvSpPr/>
            <p:nvPr/>
          </p:nvSpPr>
          <p:spPr>
            <a:xfrm>
              <a:off x="5705476" y="2468563"/>
              <a:ext cx="2614613" cy="1428750"/>
            </a:xfrm>
            <a:custGeom>
              <a:avLst/>
              <a:gdLst>
                <a:gd name="connsiteX0" fmla="*/ 797719 w 2614613"/>
                <a:gd name="connsiteY0" fmla="*/ 352425 h 1428750"/>
                <a:gd name="connsiteX1" fmla="*/ 385763 w 2614613"/>
                <a:gd name="connsiteY1" fmla="*/ 395288 h 1428750"/>
                <a:gd name="connsiteX2" fmla="*/ 73819 w 2614613"/>
                <a:gd name="connsiteY2" fmla="*/ 431007 h 1428750"/>
                <a:gd name="connsiteX3" fmla="*/ 0 w 2614613"/>
                <a:gd name="connsiteY3" fmla="*/ 200025 h 1428750"/>
                <a:gd name="connsiteX4" fmla="*/ 69056 w 2614613"/>
                <a:gd name="connsiteY4" fmla="*/ 221457 h 1428750"/>
                <a:gd name="connsiteX5" fmla="*/ 119063 w 2614613"/>
                <a:gd name="connsiteY5" fmla="*/ 233363 h 1428750"/>
                <a:gd name="connsiteX6" fmla="*/ 195263 w 2614613"/>
                <a:gd name="connsiteY6" fmla="*/ 242888 h 1428750"/>
                <a:gd name="connsiteX7" fmla="*/ 247650 w 2614613"/>
                <a:gd name="connsiteY7" fmla="*/ 240507 h 1428750"/>
                <a:gd name="connsiteX8" fmla="*/ 419100 w 2614613"/>
                <a:gd name="connsiteY8" fmla="*/ 221457 h 1428750"/>
                <a:gd name="connsiteX9" fmla="*/ 645319 w 2614613"/>
                <a:gd name="connsiteY9" fmla="*/ 204788 h 1428750"/>
                <a:gd name="connsiteX10" fmla="*/ 747713 w 2614613"/>
                <a:gd name="connsiteY10" fmla="*/ 197644 h 1428750"/>
                <a:gd name="connsiteX11" fmla="*/ 992981 w 2614613"/>
                <a:gd name="connsiteY11" fmla="*/ 166688 h 1428750"/>
                <a:gd name="connsiteX12" fmla="*/ 1335881 w 2614613"/>
                <a:gd name="connsiteY12" fmla="*/ 130969 h 1428750"/>
                <a:gd name="connsiteX13" fmla="*/ 1621631 w 2614613"/>
                <a:gd name="connsiteY13" fmla="*/ 107157 h 1428750"/>
                <a:gd name="connsiteX14" fmla="*/ 1726406 w 2614613"/>
                <a:gd name="connsiteY14" fmla="*/ 92869 h 1428750"/>
                <a:gd name="connsiteX15" fmla="*/ 1935956 w 2614613"/>
                <a:gd name="connsiteY15" fmla="*/ 69057 h 1428750"/>
                <a:gd name="connsiteX16" fmla="*/ 2057400 w 2614613"/>
                <a:gd name="connsiteY16" fmla="*/ 61913 h 1428750"/>
                <a:gd name="connsiteX17" fmla="*/ 2135981 w 2614613"/>
                <a:gd name="connsiteY17" fmla="*/ 42863 h 1428750"/>
                <a:gd name="connsiteX18" fmla="*/ 2221706 w 2614613"/>
                <a:gd name="connsiteY18" fmla="*/ 14288 h 1428750"/>
                <a:gd name="connsiteX19" fmla="*/ 2269331 w 2614613"/>
                <a:gd name="connsiteY19" fmla="*/ 0 h 1428750"/>
                <a:gd name="connsiteX20" fmla="*/ 2286000 w 2614613"/>
                <a:gd name="connsiteY20" fmla="*/ 0 h 1428750"/>
                <a:gd name="connsiteX21" fmla="*/ 2316956 w 2614613"/>
                <a:gd name="connsiteY21" fmla="*/ 19050 h 1428750"/>
                <a:gd name="connsiteX22" fmla="*/ 2402681 w 2614613"/>
                <a:gd name="connsiteY22" fmla="*/ 73819 h 1428750"/>
                <a:gd name="connsiteX23" fmla="*/ 2486025 w 2614613"/>
                <a:gd name="connsiteY23" fmla="*/ 130969 h 1428750"/>
                <a:gd name="connsiteX24" fmla="*/ 2543175 w 2614613"/>
                <a:gd name="connsiteY24" fmla="*/ 176213 h 1428750"/>
                <a:gd name="connsiteX25" fmla="*/ 2583656 w 2614613"/>
                <a:gd name="connsiteY25" fmla="*/ 211932 h 1428750"/>
                <a:gd name="connsiteX26" fmla="*/ 2605088 w 2614613"/>
                <a:gd name="connsiteY26" fmla="*/ 235744 h 1428750"/>
                <a:gd name="connsiteX27" fmla="*/ 2614613 w 2614613"/>
                <a:gd name="connsiteY27" fmla="*/ 254794 h 1428750"/>
                <a:gd name="connsiteX28" fmla="*/ 2612231 w 2614613"/>
                <a:gd name="connsiteY28" fmla="*/ 266700 h 1428750"/>
                <a:gd name="connsiteX29" fmla="*/ 2602706 w 2614613"/>
                <a:gd name="connsiteY29" fmla="*/ 288132 h 1428750"/>
                <a:gd name="connsiteX30" fmla="*/ 2574131 w 2614613"/>
                <a:gd name="connsiteY30" fmla="*/ 326232 h 1428750"/>
                <a:gd name="connsiteX31" fmla="*/ 2528888 w 2614613"/>
                <a:gd name="connsiteY31" fmla="*/ 376238 h 1428750"/>
                <a:gd name="connsiteX32" fmla="*/ 2505075 w 2614613"/>
                <a:gd name="connsiteY32" fmla="*/ 409575 h 1428750"/>
                <a:gd name="connsiteX33" fmla="*/ 2481263 w 2614613"/>
                <a:gd name="connsiteY33" fmla="*/ 504825 h 1428750"/>
                <a:gd name="connsiteX34" fmla="*/ 2424113 w 2614613"/>
                <a:gd name="connsiteY34" fmla="*/ 773907 h 1428750"/>
                <a:gd name="connsiteX35" fmla="*/ 2366963 w 2614613"/>
                <a:gd name="connsiteY35" fmla="*/ 1033463 h 1428750"/>
                <a:gd name="connsiteX36" fmla="*/ 2347913 w 2614613"/>
                <a:gd name="connsiteY36" fmla="*/ 1116807 h 1428750"/>
                <a:gd name="connsiteX37" fmla="*/ 2328863 w 2614613"/>
                <a:gd name="connsiteY37" fmla="*/ 1176338 h 1428750"/>
                <a:gd name="connsiteX38" fmla="*/ 2312194 w 2614613"/>
                <a:gd name="connsiteY38" fmla="*/ 1223963 h 1428750"/>
                <a:gd name="connsiteX39" fmla="*/ 2283619 w 2614613"/>
                <a:gd name="connsiteY39" fmla="*/ 1285875 h 1428750"/>
                <a:gd name="connsiteX40" fmla="*/ 2264569 w 2614613"/>
                <a:gd name="connsiteY40" fmla="*/ 1323975 h 1428750"/>
                <a:gd name="connsiteX41" fmla="*/ 2231231 w 2614613"/>
                <a:gd name="connsiteY41" fmla="*/ 1373982 h 1428750"/>
                <a:gd name="connsiteX42" fmla="*/ 2202656 w 2614613"/>
                <a:gd name="connsiteY42" fmla="*/ 1402557 h 1428750"/>
                <a:gd name="connsiteX43" fmla="*/ 2176463 w 2614613"/>
                <a:gd name="connsiteY43" fmla="*/ 1423988 h 1428750"/>
                <a:gd name="connsiteX44" fmla="*/ 2162175 w 2614613"/>
                <a:gd name="connsiteY44" fmla="*/ 1428750 h 1428750"/>
                <a:gd name="connsiteX45" fmla="*/ 2135981 w 2614613"/>
                <a:gd name="connsiteY45" fmla="*/ 1423988 h 1428750"/>
                <a:gd name="connsiteX46" fmla="*/ 2088356 w 2614613"/>
                <a:gd name="connsiteY46" fmla="*/ 1407319 h 1428750"/>
                <a:gd name="connsiteX47" fmla="*/ 2095500 w 2614613"/>
                <a:gd name="connsiteY47" fmla="*/ 1245394 h 1428750"/>
                <a:gd name="connsiteX48" fmla="*/ 2133600 w 2614613"/>
                <a:gd name="connsiteY48" fmla="*/ 1057275 h 1428750"/>
                <a:gd name="connsiteX49" fmla="*/ 2197894 w 2614613"/>
                <a:gd name="connsiteY49" fmla="*/ 759619 h 1428750"/>
                <a:gd name="connsiteX50" fmla="*/ 2205038 w 2614613"/>
                <a:gd name="connsiteY50" fmla="*/ 666750 h 1428750"/>
                <a:gd name="connsiteX51" fmla="*/ 2221706 w 2614613"/>
                <a:gd name="connsiteY51" fmla="*/ 597694 h 1428750"/>
                <a:gd name="connsiteX52" fmla="*/ 2235994 w 2614613"/>
                <a:gd name="connsiteY52" fmla="*/ 533400 h 1428750"/>
                <a:gd name="connsiteX53" fmla="*/ 2247900 w 2614613"/>
                <a:gd name="connsiteY53" fmla="*/ 461963 h 1428750"/>
                <a:gd name="connsiteX54" fmla="*/ 2255044 w 2614613"/>
                <a:gd name="connsiteY54" fmla="*/ 409575 h 1428750"/>
                <a:gd name="connsiteX55" fmla="*/ 2259806 w 2614613"/>
                <a:gd name="connsiteY55" fmla="*/ 359569 h 1428750"/>
                <a:gd name="connsiteX56" fmla="*/ 2255044 w 2614613"/>
                <a:gd name="connsiteY56" fmla="*/ 295275 h 1428750"/>
                <a:gd name="connsiteX57" fmla="*/ 2250281 w 2614613"/>
                <a:gd name="connsiteY57" fmla="*/ 264319 h 1428750"/>
                <a:gd name="connsiteX58" fmla="*/ 2235994 w 2614613"/>
                <a:gd name="connsiteY58" fmla="*/ 242888 h 1428750"/>
                <a:gd name="connsiteX59" fmla="*/ 2207419 w 2614613"/>
                <a:gd name="connsiteY59" fmla="*/ 228600 h 1428750"/>
                <a:gd name="connsiteX60" fmla="*/ 2178844 w 2614613"/>
                <a:gd name="connsiteY60" fmla="*/ 221457 h 1428750"/>
                <a:gd name="connsiteX61" fmla="*/ 2121694 w 2614613"/>
                <a:gd name="connsiteY61" fmla="*/ 223838 h 1428750"/>
                <a:gd name="connsiteX62" fmla="*/ 1859756 w 2614613"/>
                <a:gd name="connsiteY62" fmla="*/ 250032 h 1428750"/>
                <a:gd name="connsiteX63" fmla="*/ 1443038 w 2614613"/>
                <a:gd name="connsiteY63" fmla="*/ 295275 h 1428750"/>
                <a:gd name="connsiteX64" fmla="*/ 1262063 w 2614613"/>
                <a:gd name="connsiteY64" fmla="*/ 311944 h 1428750"/>
                <a:gd name="connsiteX65" fmla="*/ 992981 w 2614613"/>
                <a:gd name="connsiteY65" fmla="*/ 333375 h 1428750"/>
                <a:gd name="connsiteX66" fmla="*/ 797719 w 2614613"/>
                <a:gd name="connsiteY66" fmla="*/ 35242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14613" h="1428750">
                  <a:moveTo>
                    <a:pt x="797719" y="352425"/>
                  </a:moveTo>
                  <a:lnTo>
                    <a:pt x="385763" y="395288"/>
                  </a:lnTo>
                  <a:lnTo>
                    <a:pt x="73819" y="431007"/>
                  </a:lnTo>
                  <a:lnTo>
                    <a:pt x="0" y="200025"/>
                  </a:lnTo>
                  <a:lnTo>
                    <a:pt x="69056" y="221457"/>
                  </a:lnTo>
                  <a:lnTo>
                    <a:pt x="119063" y="233363"/>
                  </a:lnTo>
                  <a:lnTo>
                    <a:pt x="195263" y="242888"/>
                  </a:lnTo>
                  <a:lnTo>
                    <a:pt x="247650" y="240507"/>
                  </a:lnTo>
                  <a:lnTo>
                    <a:pt x="419100" y="221457"/>
                  </a:lnTo>
                  <a:lnTo>
                    <a:pt x="645319" y="204788"/>
                  </a:lnTo>
                  <a:lnTo>
                    <a:pt x="747713" y="197644"/>
                  </a:lnTo>
                  <a:lnTo>
                    <a:pt x="992981" y="166688"/>
                  </a:lnTo>
                  <a:lnTo>
                    <a:pt x="1335881" y="130969"/>
                  </a:lnTo>
                  <a:lnTo>
                    <a:pt x="1621631" y="107157"/>
                  </a:lnTo>
                  <a:lnTo>
                    <a:pt x="1726406" y="92869"/>
                  </a:lnTo>
                  <a:lnTo>
                    <a:pt x="1935956" y="69057"/>
                  </a:lnTo>
                  <a:lnTo>
                    <a:pt x="2057400" y="61913"/>
                  </a:lnTo>
                  <a:lnTo>
                    <a:pt x="2135981" y="42863"/>
                  </a:lnTo>
                  <a:lnTo>
                    <a:pt x="2221706" y="14288"/>
                  </a:lnTo>
                  <a:lnTo>
                    <a:pt x="2269331" y="0"/>
                  </a:lnTo>
                  <a:lnTo>
                    <a:pt x="2286000" y="0"/>
                  </a:lnTo>
                  <a:lnTo>
                    <a:pt x="2316956" y="19050"/>
                  </a:lnTo>
                  <a:lnTo>
                    <a:pt x="2402681" y="73819"/>
                  </a:lnTo>
                  <a:lnTo>
                    <a:pt x="2486025" y="130969"/>
                  </a:lnTo>
                  <a:lnTo>
                    <a:pt x="2543175" y="176213"/>
                  </a:lnTo>
                  <a:lnTo>
                    <a:pt x="2583656" y="211932"/>
                  </a:lnTo>
                  <a:lnTo>
                    <a:pt x="2605088" y="235744"/>
                  </a:lnTo>
                  <a:lnTo>
                    <a:pt x="2614613" y="254794"/>
                  </a:lnTo>
                  <a:lnTo>
                    <a:pt x="2612231" y="266700"/>
                  </a:lnTo>
                  <a:lnTo>
                    <a:pt x="2602706" y="288132"/>
                  </a:lnTo>
                  <a:lnTo>
                    <a:pt x="2574131" y="326232"/>
                  </a:lnTo>
                  <a:lnTo>
                    <a:pt x="2528888" y="376238"/>
                  </a:lnTo>
                  <a:lnTo>
                    <a:pt x="2505075" y="409575"/>
                  </a:lnTo>
                  <a:lnTo>
                    <a:pt x="2481263" y="504825"/>
                  </a:lnTo>
                  <a:lnTo>
                    <a:pt x="2424113" y="773907"/>
                  </a:lnTo>
                  <a:lnTo>
                    <a:pt x="2366963" y="1033463"/>
                  </a:lnTo>
                  <a:lnTo>
                    <a:pt x="2347913" y="1116807"/>
                  </a:lnTo>
                  <a:lnTo>
                    <a:pt x="2328863" y="1176338"/>
                  </a:lnTo>
                  <a:lnTo>
                    <a:pt x="2312194" y="1223963"/>
                  </a:lnTo>
                  <a:lnTo>
                    <a:pt x="2283619" y="1285875"/>
                  </a:lnTo>
                  <a:lnTo>
                    <a:pt x="2264569" y="1323975"/>
                  </a:lnTo>
                  <a:lnTo>
                    <a:pt x="2231231" y="1373982"/>
                  </a:lnTo>
                  <a:lnTo>
                    <a:pt x="2202656" y="1402557"/>
                  </a:lnTo>
                  <a:lnTo>
                    <a:pt x="2176463" y="1423988"/>
                  </a:lnTo>
                  <a:lnTo>
                    <a:pt x="2162175" y="1428750"/>
                  </a:lnTo>
                  <a:lnTo>
                    <a:pt x="2135981" y="1423988"/>
                  </a:lnTo>
                  <a:lnTo>
                    <a:pt x="2088356" y="1407319"/>
                  </a:lnTo>
                  <a:lnTo>
                    <a:pt x="2095500" y="1245394"/>
                  </a:lnTo>
                  <a:lnTo>
                    <a:pt x="2133600" y="1057275"/>
                  </a:lnTo>
                  <a:lnTo>
                    <a:pt x="2197894" y="759619"/>
                  </a:lnTo>
                  <a:lnTo>
                    <a:pt x="2205038" y="666750"/>
                  </a:lnTo>
                  <a:lnTo>
                    <a:pt x="2221706" y="597694"/>
                  </a:lnTo>
                  <a:lnTo>
                    <a:pt x="2235994" y="533400"/>
                  </a:lnTo>
                  <a:lnTo>
                    <a:pt x="2247900" y="461963"/>
                  </a:lnTo>
                  <a:lnTo>
                    <a:pt x="2255044" y="409575"/>
                  </a:lnTo>
                  <a:lnTo>
                    <a:pt x="2259806" y="359569"/>
                  </a:lnTo>
                  <a:lnTo>
                    <a:pt x="2255044" y="295275"/>
                  </a:lnTo>
                  <a:lnTo>
                    <a:pt x="2250281" y="264319"/>
                  </a:lnTo>
                  <a:lnTo>
                    <a:pt x="2235994" y="242888"/>
                  </a:lnTo>
                  <a:cubicBezTo>
                    <a:pt x="2209103" y="228220"/>
                    <a:pt x="2219746" y="228600"/>
                    <a:pt x="2207419" y="228600"/>
                  </a:cubicBezTo>
                  <a:lnTo>
                    <a:pt x="2178844" y="221457"/>
                  </a:lnTo>
                  <a:lnTo>
                    <a:pt x="2121694" y="223838"/>
                  </a:lnTo>
                  <a:lnTo>
                    <a:pt x="1859756" y="250032"/>
                  </a:lnTo>
                  <a:lnTo>
                    <a:pt x="1443038" y="295275"/>
                  </a:lnTo>
                  <a:lnTo>
                    <a:pt x="1262063" y="311944"/>
                  </a:lnTo>
                  <a:lnTo>
                    <a:pt x="992981" y="333375"/>
                  </a:lnTo>
                  <a:lnTo>
                    <a:pt x="797719" y="352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0">
              <a:extLst>
                <a:ext uri="{FF2B5EF4-FFF2-40B4-BE49-F238E27FC236}">
                  <a16:creationId xmlns:a16="http://schemas.microsoft.com/office/drawing/2014/main" id="{A52244BA-BD55-4C11-80C7-B2812869EE4E}"/>
                </a:ext>
              </a:extLst>
            </p:cNvPr>
            <p:cNvSpPr/>
            <p:nvPr/>
          </p:nvSpPr>
          <p:spPr>
            <a:xfrm>
              <a:off x="6688139" y="2733675"/>
              <a:ext cx="312737" cy="1081088"/>
            </a:xfrm>
            <a:custGeom>
              <a:avLst/>
              <a:gdLst>
                <a:gd name="connsiteX0" fmla="*/ 64294 w 311944"/>
                <a:gd name="connsiteY0" fmla="*/ 745331 h 1081088"/>
                <a:gd name="connsiteX1" fmla="*/ 64294 w 311944"/>
                <a:gd name="connsiteY1" fmla="*/ 600075 h 1081088"/>
                <a:gd name="connsiteX2" fmla="*/ 64294 w 311944"/>
                <a:gd name="connsiteY2" fmla="*/ 416719 h 1081088"/>
                <a:gd name="connsiteX3" fmla="*/ 66675 w 311944"/>
                <a:gd name="connsiteY3" fmla="*/ 288131 h 1081088"/>
                <a:gd name="connsiteX4" fmla="*/ 61913 w 311944"/>
                <a:gd name="connsiteY4" fmla="*/ 209550 h 1081088"/>
                <a:gd name="connsiteX5" fmla="*/ 57150 w 311944"/>
                <a:gd name="connsiteY5" fmla="*/ 166688 h 1081088"/>
                <a:gd name="connsiteX6" fmla="*/ 50007 w 311944"/>
                <a:gd name="connsiteY6" fmla="*/ 126206 h 1081088"/>
                <a:gd name="connsiteX7" fmla="*/ 38100 w 311944"/>
                <a:gd name="connsiteY7" fmla="*/ 95250 h 1081088"/>
                <a:gd name="connsiteX8" fmla="*/ 0 w 311944"/>
                <a:gd name="connsiteY8" fmla="*/ 21431 h 1081088"/>
                <a:gd name="connsiteX9" fmla="*/ 311944 w 311944"/>
                <a:gd name="connsiteY9" fmla="*/ 0 h 1081088"/>
                <a:gd name="connsiteX10" fmla="*/ 304800 w 311944"/>
                <a:gd name="connsiteY10" fmla="*/ 126206 h 1081088"/>
                <a:gd name="connsiteX11" fmla="*/ 297657 w 311944"/>
                <a:gd name="connsiteY11" fmla="*/ 278606 h 1081088"/>
                <a:gd name="connsiteX12" fmla="*/ 285750 w 311944"/>
                <a:gd name="connsiteY12" fmla="*/ 473869 h 1081088"/>
                <a:gd name="connsiteX13" fmla="*/ 269082 w 311944"/>
                <a:gd name="connsiteY13" fmla="*/ 578644 h 1081088"/>
                <a:gd name="connsiteX14" fmla="*/ 266700 w 311944"/>
                <a:gd name="connsiteY14" fmla="*/ 747713 h 1081088"/>
                <a:gd name="connsiteX15" fmla="*/ 266700 w 311944"/>
                <a:gd name="connsiteY15" fmla="*/ 1057275 h 1081088"/>
                <a:gd name="connsiteX16" fmla="*/ 64294 w 311944"/>
                <a:gd name="connsiteY16" fmla="*/ 1081088 h 1081088"/>
                <a:gd name="connsiteX17" fmla="*/ 64294 w 311944"/>
                <a:gd name="connsiteY17" fmla="*/ 745331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944" h="1081088">
                  <a:moveTo>
                    <a:pt x="64294" y="745331"/>
                  </a:moveTo>
                  <a:lnTo>
                    <a:pt x="64294" y="600075"/>
                  </a:lnTo>
                  <a:lnTo>
                    <a:pt x="64294" y="416719"/>
                  </a:lnTo>
                  <a:cubicBezTo>
                    <a:pt x="65088" y="373856"/>
                    <a:pt x="65881" y="330994"/>
                    <a:pt x="66675" y="288131"/>
                  </a:cubicBezTo>
                  <a:lnTo>
                    <a:pt x="61913" y="209550"/>
                  </a:lnTo>
                  <a:lnTo>
                    <a:pt x="57150" y="166688"/>
                  </a:lnTo>
                  <a:lnTo>
                    <a:pt x="50007" y="126206"/>
                  </a:lnTo>
                  <a:lnTo>
                    <a:pt x="38100" y="95250"/>
                  </a:lnTo>
                  <a:lnTo>
                    <a:pt x="0" y="21431"/>
                  </a:lnTo>
                  <a:lnTo>
                    <a:pt x="311944" y="0"/>
                  </a:lnTo>
                  <a:lnTo>
                    <a:pt x="304800" y="126206"/>
                  </a:lnTo>
                  <a:lnTo>
                    <a:pt x="297657" y="278606"/>
                  </a:lnTo>
                  <a:lnTo>
                    <a:pt x="285750" y="473869"/>
                  </a:lnTo>
                  <a:lnTo>
                    <a:pt x="269082" y="578644"/>
                  </a:lnTo>
                  <a:lnTo>
                    <a:pt x="266700" y="747713"/>
                  </a:lnTo>
                  <a:lnTo>
                    <a:pt x="266700" y="1057275"/>
                  </a:lnTo>
                  <a:lnTo>
                    <a:pt x="64294" y="1081088"/>
                  </a:lnTo>
                  <a:lnTo>
                    <a:pt x="64294" y="7453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1">
              <a:extLst>
                <a:ext uri="{FF2B5EF4-FFF2-40B4-BE49-F238E27FC236}">
                  <a16:creationId xmlns:a16="http://schemas.microsoft.com/office/drawing/2014/main" id="{AF6572E7-2580-4E38-92FD-F03BEAE7904E}"/>
                </a:ext>
              </a:extLst>
            </p:cNvPr>
            <p:cNvSpPr/>
            <p:nvPr/>
          </p:nvSpPr>
          <p:spPr>
            <a:xfrm>
              <a:off x="5829301" y="3071814"/>
              <a:ext cx="2151063" cy="333375"/>
            </a:xfrm>
            <a:custGeom>
              <a:avLst/>
              <a:gdLst>
                <a:gd name="connsiteX0" fmla="*/ 578644 w 2150269"/>
                <a:gd name="connsiteY0" fmla="*/ 164306 h 333375"/>
                <a:gd name="connsiteX1" fmla="*/ 442913 w 2150269"/>
                <a:gd name="connsiteY1" fmla="*/ 171450 h 333375"/>
                <a:gd name="connsiteX2" fmla="*/ 338138 w 2150269"/>
                <a:gd name="connsiteY2" fmla="*/ 173831 h 333375"/>
                <a:gd name="connsiteX3" fmla="*/ 280988 w 2150269"/>
                <a:gd name="connsiteY3" fmla="*/ 176212 h 333375"/>
                <a:gd name="connsiteX4" fmla="*/ 228600 w 2150269"/>
                <a:gd name="connsiteY4" fmla="*/ 173831 h 333375"/>
                <a:gd name="connsiteX5" fmla="*/ 159544 w 2150269"/>
                <a:gd name="connsiteY5" fmla="*/ 164306 h 333375"/>
                <a:gd name="connsiteX6" fmla="*/ 19050 w 2150269"/>
                <a:gd name="connsiteY6" fmla="*/ 150018 h 333375"/>
                <a:gd name="connsiteX7" fmla="*/ 0 w 2150269"/>
                <a:gd name="connsiteY7" fmla="*/ 150018 h 333375"/>
                <a:gd name="connsiteX8" fmla="*/ 19050 w 2150269"/>
                <a:gd name="connsiteY8" fmla="*/ 276225 h 333375"/>
                <a:gd name="connsiteX9" fmla="*/ 130969 w 2150269"/>
                <a:gd name="connsiteY9" fmla="*/ 300037 h 333375"/>
                <a:gd name="connsiteX10" fmla="*/ 219075 w 2150269"/>
                <a:gd name="connsiteY10" fmla="*/ 319087 h 333375"/>
                <a:gd name="connsiteX11" fmla="*/ 283369 w 2150269"/>
                <a:gd name="connsiteY11" fmla="*/ 328612 h 333375"/>
                <a:gd name="connsiteX12" fmla="*/ 400050 w 2150269"/>
                <a:gd name="connsiteY12" fmla="*/ 333375 h 333375"/>
                <a:gd name="connsiteX13" fmla="*/ 542925 w 2150269"/>
                <a:gd name="connsiteY13" fmla="*/ 321468 h 333375"/>
                <a:gd name="connsiteX14" fmla="*/ 840581 w 2150269"/>
                <a:gd name="connsiteY14" fmla="*/ 295275 h 333375"/>
                <a:gd name="connsiteX15" fmla="*/ 962025 w 2150269"/>
                <a:gd name="connsiteY15" fmla="*/ 283368 h 333375"/>
                <a:gd name="connsiteX16" fmla="*/ 1290638 w 2150269"/>
                <a:gd name="connsiteY16" fmla="*/ 245268 h 333375"/>
                <a:gd name="connsiteX17" fmla="*/ 1507331 w 2150269"/>
                <a:gd name="connsiteY17" fmla="*/ 221456 h 333375"/>
                <a:gd name="connsiteX18" fmla="*/ 1664494 w 2150269"/>
                <a:gd name="connsiteY18" fmla="*/ 209550 h 333375"/>
                <a:gd name="connsiteX19" fmla="*/ 1840706 w 2150269"/>
                <a:gd name="connsiteY19" fmla="*/ 200025 h 333375"/>
                <a:gd name="connsiteX20" fmla="*/ 1985963 w 2150269"/>
                <a:gd name="connsiteY20" fmla="*/ 195262 h 333375"/>
                <a:gd name="connsiteX21" fmla="*/ 2143125 w 2150269"/>
                <a:gd name="connsiteY21" fmla="*/ 202406 h 333375"/>
                <a:gd name="connsiteX22" fmla="*/ 2150269 w 2150269"/>
                <a:gd name="connsiteY22" fmla="*/ 54768 h 333375"/>
                <a:gd name="connsiteX23" fmla="*/ 2000250 w 2150269"/>
                <a:gd name="connsiteY23" fmla="*/ 23812 h 333375"/>
                <a:gd name="connsiteX24" fmla="*/ 1890713 w 2150269"/>
                <a:gd name="connsiteY24" fmla="*/ 0 h 333375"/>
                <a:gd name="connsiteX25" fmla="*/ 1864519 w 2150269"/>
                <a:gd name="connsiteY25" fmla="*/ 0 h 333375"/>
                <a:gd name="connsiteX26" fmla="*/ 1785938 w 2150269"/>
                <a:gd name="connsiteY26" fmla="*/ 14287 h 333375"/>
                <a:gd name="connsiteX27" fmla="*/ 1495425 w 2150269"/>
                <a:gd name="connsiteY27" fmla="*/ 57150 h 333375"/>
                <a:gd name="connsiteX28" fmla="*/ 1102519 w 2150269"/>
                <a:gd name="connsiteY28" fmla="*/ 114300 h 333375"/>
                <a:gd name="connsiteX29" fmla="*/ 807244 w 2150269"/>
                <a:gd name="connsiteY29" fmla="*/ 138112 h 333375"/>
                <a:gd name="connsiteX30" fmla="*/ 578644 w 2150269"/>
                <a:gd name="connsiteY30" fmla="*/ 1643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0269" h="333375">
                  <a:moveTo>
                    <a:pt x="578644" y="164306"/>
                  </a:moveTo>
                  <a:lnTo>
                    <a:pt x="442913" y="171450"/>
                  </a:lnTo>
                  <a:cubicBezTo>
                    <a:pt x="407989" y="172281"/>
                    <a:pt x="373072" y="173831"/>
                    <a:pt x="338138" y="173831"/>
                  </a:cubicBezTo>
                  <a:lnTo>
                    <a:pt x="280988" y="176212"/>
                  </a:lnTo>
                  <a:lnTo>
                    <a:pt x="228600" y="173831"/>
                  </a:lnTo>
                  <a:lnTo>
                    <a:pt x="159544" y="164306"/>
                  </a:lnTo>
                  <a:lnTo>
                    <a:pt x="19050" y="150018"/>
                  </a:lnTo>
                  <a:lnTo>
                    <a:pt x="0" y="150018"/>
                  </a:lnTo>
                  <a:lnTo>
                    <a:pt x="19050" y="276225"/>
                  </a:lnTo>
                  <a:lnTo>
                    <a:pt x="130969" y="300037"/>
                  </a:lnTo>
                  <a:lnTo>
                    <a:pt x="219075" y="319087"/>
                  </a:lnTo>
                  <a:lnTo>
                    <a:pt x="283369" y="328612"/>
                  </a:lnTo>
                  <a:lnTo>
                    <a:pt x="400050" y="333375"/>
                  </a:lnTo>
                  <a:lnTo>
                    <a:pt x="542925" y="321468"/>
                  </a:lnTo>
                  <a:lnTo>
                    <a:pt x="840581" y="295275"/>
                  </a:lnTo>
                  <a:lnTo>
                    <a:pt x="962025" y="283368"/>
                  </a:lnTo>
                  <a:lnTo>
                    <a:pt x="1290638" y="245268"/>
                  </a:lnTo>
                  <a:lnTo>
                    <a:pt x="1507331" y="221456"/>
                  </a:lnTo>
                  <a:lnTo>
                    <a:pt x="1664494" y="209550"/>
                  </a:lnTo>
                  <a:lnTo>
                    <a:pt x="1840706" y="200025"/>
                  </a:lnTo>
                  <a:lnTo>
                    <a:pt x="1985963" y="195262"/>
                  </a:lnTo>
                  <a:lnTo>
                    <a:pt x="2143125" y="202406"/>
                  </a:lnTo>
                  <a:lnTo>
                    <a:pt x="2150269" y="54768"/>
                  </a:lnTo>
                  <a:lnTo>
                    <a:pt x="2000250" y="23812"/>
                  </a:lnTo>
                  <a:lnTo>
                    <a:pt x="1890713" y="0"/>
                  </a:lnTo>
                  <a:lnTo>
                    <a:pt x="1864519" y="0"/>
                  </a:lnTo>
                  <a:lnTo>
                    <a:pt x="1785938" y="14287"/>
                  </a:lnTo>
                  <a:lnTo>
                    <a:pt x="1495425" y="57150"/>
                  </a:lnTo>
                  <a:lnTo>
                    <a:pt x="1102519" y="114300"/>
                  </a:lnTo>
                  <a:lnTo>
                    <a:pt x="807244" y="138112"/>
                  </a:lnTo>
                  <a:lnTo>
                    <a:pt x="578644" y="1643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2">
              <a:extLst>
                <a:ext uri="{FF2B5EF4-FFF2-40B4-BE49-F238E27FC236}">
                  <a16:creationId xmlns:a16="http://schemas.microsoft.com/office/drawing/2014/main" id="{4A944A1B-5714-421F-BC57-61B413653084}"/>
                </a:ext>
              </a:extLst>
            </p:cNvPr>
            <p:cNvSpPr/>
            <p:nvPr/>
          </p:nvSpPr>
          <p:spPr>
            <a:xfrm>
              <a:off x="5884864" y="3648075"/>
              <a:ext cx="1982787" cy="338138"/>
            </a:xfrm>
            <a:custGeom>
              <a:avLst/>
              <a:gdLst>
                <a:gd name="connsiteX0" fmla="*/ 552450 w 1983581"/>
                <a:gd name="connsiteY0" fmla="*/ 128588 h 338138"/>
                <a:gd name="connsiteX1" fmla="*/ 428625 w 1983581"/>
                <a:gd name="connsiteY1" fmla="*/ 140494 h 338138"/>
                <a:gd name="connsiteX2" fmla="*/ 307181 w 1983581"/>
                <a:gd name="connsiteY2" fmla="*/ 150019 h 338138"/>
                <a:gd name="connsiteX3" fmla="*/ 178594 w 1983581"/>
                <a:gd name="connsiteY3" fmla="*/ 154781 h 338138"/>
                <a:gd name="connsiteX4" fmla="*/ 0 w 1983581"/>
                <a:gd name="connsiteY4" fmla="*/ 157163 h 338138"/>
                <a:gd name="connsiteX5" fmla="*/ 23812 w 1983581"/>
                <a:gd name="connsiteY5" fmla="*/ 226219 h 338138"/>
                <a:gd name="connsiteX6" fmla="*/ 107156 w 1983581"/>
                <a:gd name="connsiteY6" fmla="*/ 285750 h 338138"/>
                <a:gd name="connsiteX7" fmla="*/ 147637 w 1983581"/>
                <a:gd name="connsiteY7" fmla="*/ 309563 h 338138"/>
                <a:gd name="connsiteX8" fmla="*/ 190500 w 1983581"/>
                <a:gd name="connsiteY8" fmla="*/ 326231 h 338138"/>
                <a:gd name="connsiteX9" fmla="*/ 228600 w 1983581"/>
                <a:gd name="connsiteY9" fmla="*/ 333375 h 338138"/>
                <a:gd name="connsiteX10" fmla="*/ 285750 w 1983581"/>
                <a:gd name="connsiteY10" fmla="*/ 338138 h 338138"/>
                <a:gd name="connsiteX11" fmla="*/ 366712 w 1983581"/>
                <a:gd name="connsiteY11" fmla="*/ 328613 h 338138"/>
                <a:gd name="connsiteX12" fmla="*/ 595312 w 1983581"/>
                <a:gd name="connsiteY12" fmla="*/ 297656 h 338138"/>
                <a:gd name="connsiteX13" fmla="*/ 914400 w 1983581"/>
                <a:gd name="connsiteY13" fmla="*/ 264319 h 338138"/>
                <a:gd name="connsiteX14" fmla="*/ 1293019 w 1983581"/>
                <a:gd name="connsiteY14" fmla="*/ 226219 h 338138"/>
                <a:gd name="connsiteX15" fmla="*/ 1609725 w 1983581"/>
                <a:gd name="connsiteY15" fmla="*/ 197644 h 338138"/>
                <a:gd name="connsiteX16" fmla="*/ 1812131 w 1983581"/>
                <a:gd name="connsiteY16" fmla="*/ 180975 h 338138"/>
                <a:gd name="connsiteX17" fmla="*/ 1852612 w 1983581"/>
                <a:gd name="connsiteY17" fmla="*/ 200025 h 338138"/>
                <a:gd name="connsiteX18" fmla="*/ 1883569 w 1983581"/>
                <a:gd name="connsiteY18" fmla="*/ 214313 h 338138"/>
                <a:gd name="connsiteX19" fmla="*/ 1909762 w 1983581"/>
                <a:gd name="connsiteY19" fmla="*/ 228600 h 338138"/>
                <a:gd name="connsiteX20" fmla="*/ 1950244 w 1983581"/>
                <a:gd name="connsiteY20" fmla="*/ 240506 h 338138"/>
                <a:gd name="connsiteX21" fmla="*/ 1983581 w 1983581"/>
                <a:gd name="connsiteY21" fmla="*/ 245269 h 338138"/>
                <a:gd name="connsiteX22" fmla="*/ 1964531 w 1983581"/>
                <a:gd name="connsiteY22" fmla="*/ 61913 h 338138"/>
                <a:gd name="connsiteX23" fmla="*/ 1888331 w 1983581"/>
                <a:gd name="connsiteY23" fmla="*/ 33338 h 338138"/>
                <a:gd name="connsiteX24" fmla="*/ 1835944 w 1983581"/>
                <a:gd name="connsiteY24" fmla="*/ 16669 h 338138"/>
                <a:gd name="connsiteX25" fmla="*/ 1778794 w 1983581"/>
                <a:gd name="connsiteY25" fmla="*/ 4763 h 338138"/>
                <a:gd name="connsiteX26" fmla="*/ 1697831 w 1983581"/>
                <a:gd name="connsiteY26" fmla="*/ 0 h 338138"/>
                <a:gd name="connsiteX27" fmla="*/ 1619250 w 1983581"/>
                <a:gd name="connsiteY27" fmla="*/ 7144 h 338138"/>
                <a:gd name="connsiteX28" fmla="*/ 1347787 w 1983581"/>
                <a:gd name="connsiteY28" fmla="*/ 35719 h 338138"/>
                <a:gd name="connsiteX29" fmla="*/ 1023937 w 1983581"/>
                <a:gd name="connsiteY29" fmla="*/ 76200 h 338138"/>
                <a:gd name="connsiteX30" fmla="*/ 681037 w 1983581"/>
                <a:gd name="connsiteY30" fmla="*/ 114300 h 338138"/>
                <a:gd name="connsiteX31" fmla="*/ 552450 w 1983581"/>
                <a:gd name="connsiteY31" fmla="*/ 12858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83581" h="338138">
                  <a:moveTo>
                    <a:pt x="552450" y="128588"/>
                  </a:moveTo>
                  <a:lnTo>
                    <a:pt x="428625" y="140494"/>
                  </a:lnTo>
                  <a:lnTo>
                    <a:pt x="307181" y="150019"/>
                  </a:lnTo>
                  <a:lnTo>
                    <a:pt x="178594" y="154781"/>
                  </a:lnTo>
                  <a:lnTo>
                    <a:pt x="0" y="157163"/>
                  </a:lnTo>
                  <a:lnTo>
                    <a:pt x="23812" y="226219"/>
                  </a:lnTo>
                  <a:lnTo>
                    <a:pt x="107156" y="285750"/>
                  </a:lnTo>
                  <a:lnTo>
                    <a:pt x="147637" y="309563"/>
                  </a:lnTo>
                  <a:lnTo>
                    <a:pt x="190500" y="326231"/>
                  </a:lnTo>
                  <a:lnTo>
                    <a:pt x="228600" y="333375"/>
                  </a:lnTo>
                  <a:lnTo>
                    <a:pt x="285750" y="338138"/>
                  </a:lnTo>
                  <a:lnTo>
                    <a:pt x="366712" y="328613"/>
                  </a:lnTo>
                  <a:lnTo>
                    <a:pt x="595312" y="297656"/>
                  </a:lnTo>
                  <a:lnTo>
                    <a:pt x="914400" y="264319"/>
                  </a:lnTo>
                  <a:lnTo>
                    <a:pt x="1293019" y="226219"/>
                  </a:lnTo>
                  <a:lnTo>
                    <a:pt x="1609725" y="197644"/>
                  </a:lnTo>
                  <a:lnTo>
                    <a:pt x="1812131" y="180975"/>
                  </a:lnTo>
                  <a:lnTo>
                    <a:pt x="1852612" y="200025"/>
                  </a:lnTo>
                  <a:lnTo>
                    <a:pt x="1883569" y="214313"/>
                  </a:lnTo>
                  <a:lnTo>
                    <a:pt x="1909762" y="228600"/>
                  </a:lnTo>
                  <a:lnTo>
                    <a:pt x="1950244" y="240506"/>
                  </a:lnTo>
                  <a:lnTo>
                    <a:pt x="1983581" y="245269"/>
                  </a:lnTo>
                  <a:lnTo>
                    <a:pt x="1964531" y="61913"/>
                  </a:lnTo>
                  <a:lnTo>
                    <a:pt x="1888331" y="33338"/>
                  </a:lnTo>
                  <a:lnTo>
                    <a:pt x="1835944" y="16669"/>
                  </a:lnTo>
                  <a:lnTo>
                    <a:pt x="1778794" y="4763"/>
                  </a:lnTo>
                  <a:lnTo>
                    <a:pt x="1697831" y="0"/>
                  </a:lnTo>
                  <a:lnTo>
                    <a:pt x="1619250" y="7144"/>
                  </a:lnTo>
                  <a:lnTo>
                    <a:pt x="1347787" y="35719"/>
                  </a:lnTo>
                  <a:lnTo>
                    <a:pt x="1023937" y="76200"/>
                  </a:lnTo>
                  <a:lnTo>
                    <a:pt x="681037" y="114300"/>
                  </a:lnTo>
                  <a:lnTo>
                    <a:pt x="552450" y="1285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4">
              <a:extLst>
                <a:ext uri="{FF2B5EF4-FFF2-40B4-BE49-F238E27FC236}">
                  <a16:creationId xmlns:a16="http://schemas.microsoft.com/office/drawing/2014/main" id="{32B88171-0144-4FE9-B8B1-8C32C9C0CA35}"/>
                </a:ext>
              </a:extLst>
            </p:cNvPr>
            <p:cNvSpPr/>
            <p:nvPr/>
          </p:nvSpPr>
          <p:spPr>
            <a:xfrm>
              <a:off x="6162675" y="4205288"/>
              <a:ext cx="1733550" cy="1676400"/>
            </a:xfrm>
            <a:custGeom>
              <a:avLst/>
              <a:gdLst>
                <a:gd name="connsiteX0" fmla="*/ 716756 w 1733550"/>
                <a:gd name="connsiteY0" fmla="*/ 123825 h 1676400"/>
                <a:gd name="connsiteX1" fmla="*/ 433388 w 1733550"/>
                <a:gd name="connsiteY1" fmla="*/ 154781 h 1676400"/>
                <a:gd name="connsiteX2" fmla="*/ 171450 w 1733550"/>
                <a:gd name="connsiteY2" fmla="*/ 176212 h 1676400"/>
                <a:gd name="connsiteX3" fmla="*/ 0 w 1733550"/>
                <a:gd name="connsiteY3" fmla="*/ 180975 h 1676400"/>
                <a:gd name="connsiteX4" fmla="*/ 38100 w 1733550"/>
                <a:gd name="connsiteY4" fmla="*/ 316706 h 1676400"/>
                <a:gd name="connsiteX5" fmla="*/ 230981 w 1733550"/>
                <a:gd name="connsiteY5" fmla="*/ 307181 h 1676400"/>
                <a:gd name="connsiteX6" fmla="*/ 554831 w 1733550"/>
                <a:gd name="connsiteY6" fmla="*/ 276225 h 1676400"/>
                <a:gd name="connsiteX7" fmla="*/ 826294 w 1733550"/>
                <a:gd name="connsiteY7" fmla="*/ 254793 h 1676400"/>
                <a:gd name="connsiteX8" fmla="*/ 1112044 w 1733550"/>
                <a:gd name="connsiteY8" fmla="*/ 223837 h 1676400"/>
                <a:gd name="connsiteX9" fmla="*/ 1285875 w 1733550"/>
                <a:gd name="connsiteY9" fmla="*/ 204787 h 1676400"/>
                <a:gd name="connsiteX10" fmla="*/ 1314450 w 1733550"/>
                <a:gd name="connsiteY10" fmla="*/ 207168 h 1676400"/>
                <a:gd name="connsiteX11" fmla="*/ 1331119 w 1733550"/>
                <a:gd name="connsiteY11" fmla="*/ 209550 h 1676400"/>
                <a:gd name="connsiteX12" fmla="*/ 1362075 w 1733550"/>
                <a:gd name="connsiteY12" fmla="*/ 223837 h 1676400"/>
                <a:gd name="connsiteX13" fmla="*/ 1378744 w 1733550"/>
                <a:gd name="connsiteY13" fmla="*/ 235743 h 1676400"/>
                <a:gd name="connsiteX14" fmla="*/ 1393031 w 1733550"/>
                <a:gd name="connsiteY14" fmla="*/ 252412 h 1676400"/>
                <a:gd name="connsiteX15" fmla="*/ 1400175 w 1733550"/>
                <a:gd name="connsiteY15" fmla="*/ 264318 h 1676400"/>
                <a:gd name="connsiteX16" fmla="*/ 1409700 w 1733550"/>
                <a:gd name="connsiteY16" fmla="*/ 283368 h 1676400"/>
                <a:gd name="connsiteX17" fmla="*/ 1414463 w 1733550"/>
                <a:gd name="connsiteY17" fmla="*/ 309562 h 1676400"/>
                <a:gd name="connsiteX18" fmla="*/ 1416844 w 1733550"/>
                <a:gd name="connsiteY18" fmla="*/ 354806 h 1676400"/>
                <a:gd name="connsiteX19" fmla="*/ 1400175 w 1733550"/>
                <a:gd name="connsiteY19" fmla="*/ 642937 h 1676400"/>
                <a:gd name="connsiteX20" fmla="*/ 1393031 w 1733550"/>
                <a:gd name="connsiteY20" fmla="*/ 742950 h 1676400"/>
                <a:gd name="connsiteX21" fmla="*/ 1393031 w 1733550"/>
                <a:gd name="connsiteY21" fmla="*/ 831056 h 1676400"/>
                <a:gd name="connsiteX22" fmla="*/ 1385888 w 1733550"/>
                <a:gd name="connsiteY22" fmla="*/ 969168 h 1676400"/>
                <a:gd name="connsiteX23" fmla="*/ 1366838 w 1733550"/>
                <a:gd name="connsiteY23" fmla="*/ 1178718 h 1676400"/>
                <a:gd name="connsiteX24" fmla="*/ 1347788 w 1733550"/>
                <a:gd name="connsiteY24" fmla="*/ 1395412 h 1676400"/>
                <a:gd name="connsiteX25" fmla="*/ 1316831 w 1733550"/>
                <a:gd name="connsiteY25" fmla="*/ 1547812 h 1676400"/>
                <a:gd name="connsiteX26" fmla="*/ 1323975 w 1733550"/>
                <a:gd name="connsiteY26" fmla="*/ 1574006 h 1676400"/>
                <a:gd name="connsiteX27" fmla="*/ 1347788 w 1733550"/>
                <a:gd name="connsiteY27" fmla="*/ 1612106 h 1676400"/>
                <a:gd name="connsiteX28" fmla="*/ 1371600 w 1733550"/>
                <a:gd name="connsiteY28" fmla="*/ 1633537 h 1676400"/>
                <a:gd name="connsiteX29" fmla="*/ 1407319 w 1733550"/>
                <a:gd name="connsiteY29" fmla="*/ 1652587 h 1676400"/>
                <a:gd name="connsiteX30" fmla="*/ 1454944 w 1733550"/>
                <a:gd name="connsiteY30" fmla="*/ 1671637 h 1676400"/>
                <a:gd name="connsiteX31" fmla="*/ 1485900 w 1733550"/>
                <a:gd name="connsiteY31" fmla="*/ 1676400 h 1676400"/>
                <a:gd name="connsiteX32" fmla="*/ 1495425 w 1733550"/>
                <a:gd name="connsiteY32" fmla="*/ 1669256 h 1676400"/>
                <a:gd name="connsiteX33" fmla="*/ 1514475 w 1733550"/>
                <a:gd name="connsiteY33" fmla="*/ 1635918 h 1676400"/>
                <a:gd name="connsiteX34" fmla="*/ 1528763 w 1733550"/>
                <a:gd name="connsiteY34" fmla="*/ 1602581 h 1676400"/>
                <a:gd name="connsiteX35" fmla="*/ 1552575 w 1733550"/>
                <a:gd name="connsiteY35" fmla="*/ 1531143 h 1676400"/>
                <a:gd name="connsiteX36" fmla="*/ 1574006 w 1733550"/>
                <a:gd name="connsiteY36" fmla="*/ 1443037 h 1676400"/>
                <a:gd name="connsiteX37" fmla="*/ 1578769 w 1733550"/>
                <a:gd name="connsiteY37" fmla="*/ 1352550 h 1676400"/>
                <a:gd name="connsiteX38" fmla="*/ 1597819 w 1733550"/>
                <a:gd name="connsiteY38" fmla="*/ 1033462 h 1676400"/>
                <a:gd name="connsiteX39" fmla="*/ 1612106 w 1733550"/>
                <a:gd name="connsiteY39" fmla="*/ 800100 h 1676400"/>
                <a:gd name="connsiteX40" fmla="*/ 1619250 w 1733550"/>
                <a:gd name="connsiteY40" fmla="*/ 671512 h 1676400"/>
                <a:gd name="connsiteX41" fmla="*/ 1628775 w 1733550"/>
                <a:gd name="connsiteY41" fmla="*/ 588168 h 1676400"/>
                <a:gd name="connsiteX42" fmla="*/ 1645444 w 1733550"/>
                <a:gd name="connsiteY42" fmla="*/ 497681 h 1676400"/>
                <a:gd name="connsiteX43" fmla="*/ 1676400 w 1733550"/>
                <a:gd name="connsiteY43" fmla="*/ 395287 h 1676400"/>
                <a:gd name="connsiteX44" fmla="*/ 1709738 w 1733550"/>
                <a:gd name="connsiteY44" fmla="*/ 311943 h 1676400"/>
                <a:gd name="connsiteX45" fmla="*/ 1733550 w 1733550"/>
                <a:gd name="connsiteY45" fmla="*/ 269081 h 1676400"/>
                <a:gd name="connsiteX46" fmla="*/ 1733550 w 1733550"/>
                <a:gd name="connsiteY46" fmla="*/ 245268 h 1676400"/>
                <a:gd name="connsiteX47" fmla="*/ 1719263 w 1733550"/>
                <a:gd name="connsiteY47" fmla="*/ 209550 h 1676400"/>
                <a:gd name="connsiteX48" fmla="*/ 1707356 w 1733550"/>
                <a:gd name="connsiteY48" fmla="*/ 190500 h 1676400"/>
                <a:gd name="connsiteX49" fmla="*/ 1676400 w 1733550"/>
                <a:gd name="connsiteY49" fmla="*/ 157162 h 1676400"/>
                <a:gd name="connsiteX50" fmla="*/ 1626394 w 1733550"/>
                <a:gd name="connsiteY50" fmla="*/ 119062 h 1676400"/>
                <a:gd name="connsiteX51" fmla="*/ 1571625 w 1733550"/>
                <a:gd name="connsiteY51" fmla="*/ 78581 h 1676400"/>
                <a:gd name="connsiteX52" fmla="*/ 1519238 w 1733550"/>
                <a:gd name="connsiteY52" fmla="*/ 45243 h 1676400"/>
                <a:gd name="connsiteX53" fmla="*/ 1490663 w 1733550"/>
                <a:gd name="connsiteY53" fmla="*/ 26193 h 1676400"/>
                <a:gd name="connsiteX54" fmla="*/ 1445419 w 1733550"/>
                <a:gd name="connsiteY54" fmla="*/ 7143 h 1676400"/>
                <a:gd name="connsiteX55" fmla="*/ 1404938 w 1733550"/>
                <a:gd name="connsiteY55" fmla="*/ 0 h 1676400"/>
                <a:gd name="connsiteX56" fmla="*/ 1369219 w 1733550"/>
                <a:gd name="connsiteY56" fmla="*/ 4762 h 1676400"/>
                <a:gd name="connsiteX57" fmla="*/ 1326356 w 1733550"/>
                <a:gd name="connsiteY57" fmla="*/ 16668 h 1676400"/>
                <a:gd name="connsiteX58" fmla="*/ 1288256 w 1733550"/>
                <a:gd name="connsiteY58" fmla="*/ 28575 h 1676400"/>
                <a:gd name="connsiteX59" fmla="*/ 1154906 w 1733550"/>
                <a:gd name="connsiteY59" fmla="*/ 61912 h 1676400"/>
                <a:gd name="connsiteX60" fmla="*/ 1090613 w 1733550"/>
                <a:gd name="connsiteY60" fmla="*/ 76200 h 1676400"/>
                <a:gd name="connsiteX61" fmla="*/ 814388 w 1733550"/>
                <a:gd name="connsiteY61" fmla="*/ 111918 h 1676400"/>
                <a:gd name="connsiteX62" fmla="*/ 716756 w 1733550"/>
                <a:gd name="connsiteY62" fmla="*/ 123825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3550" h="1676400">
                  <a:moveTo>
                    <a:pt x="716756" y="123825"/>
                  </a:moveTo>
                  <a:lnTo>
                    <a:pt x="433388" y="154781"/>
                  </a:lnTo>
                  <a:lnTo>
                    <a:pt x="171450" y="176212"/>
                  </a:lnTo>
                  <a:lnTo>
                    <a:pt x="0" y="180975"/>
                  </a:lnTo>
                  <a:lnTo>
                    <a:pt x="38100" y="316706"/>
                  </a:lnTo>
                  <a:lnTo>
                    <a:pt x="230981" y="307181"/>
                  </a:lnTo>
                  <a:lnTo>
                    <a:pt x="554831" y="276225"/>
                  </a:lnTo>
                  <a:lnTo>
                    <a:pt x="826294" y="254793"/>
                  </a:lnTo>
                  <a:lnTo>
                    <a:pt x="1112044" y="223837"/>
                  </a:lnTo>
                  <a:lnTo>
                    <a:pt x="1285875" y="204787"/>
                  </a:lnTo>
                  <a:lnTo>
                    <a:pt x="1314450" y="207168"/>
                  </a:lnTo>
                  <a:lnTo>
                    <a:pt x="1331119" y="209550"/>
                  </a:lnTo>
                  <a:lnTo>
                    <a:pt x="1362075" y="223837"/>
                  </a:lnTo>
                  <a:lnTo>
                    <a:pt x="1378744" y="235743"/>
                  </a:lnTo>
                  <a:lnTo>
                    <a:pt x="1393031" y="252412"/>
                  </a:lnTo>
                  <a:lnTo>
                    <a:pt x="1400175" y="264318"/>
                  </a:lnTo>
                  <a:lnTo>
                    <a:pt x="1409700" y="283368"/>
                  </a:lnTo>
                  <a:lnTo>
                    <a:pt x="1414463" y="309562"/>
                  </a:lnTo>
                  <a:lnTo>
                    <a:pt x="1416844" y="354806"/>
                  </a:lnTo>
                  <a:lnTo>
                    <a:pt x="1400175" y="642937"/>
                  </a:lnTo>
                  <a:lnTo>
                    <a:pt x="1393031" y="742950"/>
                  </a:lnTo>
                  <a:lnTo>
                    <a:pt x="1393031" y="831056"/>
                  </a:lnTo>
                  <a:lnTo>
                    <a:pt x="1385888" y="969168"/>
                  </a:lnTo>
                  <a:lnTo>
                    <a:pt x="1366838" y="1178718"/>
                  </a:lnTo>
                  <a:lnTo>
                    <a:pt x="1347788" y="1395412"/>
                  </a:lnTo>
                  <a:lnTo>
                    <a:pt x="1316831" y="1547812"/>
                  </a:lnTo>
                  <a:lnTo>
                    <a:pt x="1323975" y="1574006"/>
                  </a:lnTo>
                  <a:lnTo>
                    <a:pt x="1347788" y="1612106"/>
                  </a:lnTo>
                  <a:lnTo>
                    <a:pt x="1371600" y="1633537"/>
                  </a:lnTo>
                  <a:lnTo>
                    <a:pt x="1407319" y="1652587"/>
                  </a:lnTo>
                  <a:lnTo>
                    <a:pt x="1454944" y="1671637"/>
                  </a:lnTo>
                  <a:lnTo>
                    <a:pt x="1485900" y="1676400"/>
                  </a:lnTo>
                  <a:lnTo>
                    <a:pt x="1495425" y="1669256"/>
                  </a:lnTo>
                  <a:lnTo>
                    <a:pt x="1514475" y="1635918"/>
                  </a:lnTo>
                  <a:lnTo>
                    <a:pt x="1528763" y="1602581"/>
                  </a:lnTo>
                  <a:lnTo>
                    <a:pt x="1552575" y="1531143"/>
                  </a:lnTo>
                  <a:lnTo>
                    <a:pt x="1574006" y="1443037"/>
                  </a:lnTo>
                  <a:lnTo>
                    <a:pt x="1578769" y="1352550"/>
                  </a:lnTo>
                  <a:lnTo>
                    <a:pt x="1597819" y="1033462"/>
                  </a:lnTo>
                  <a:lnTo>
                    <a:pt x="1612106" y="800100"/>
                  </a:lnTo>
                  <a:lnTo>
                    <a:pt x="1619250" y="671512"/>
                  </a:lnTo>
                  <a:lnTo>
                    <a:pt x="1628775" y="588168"/>
                  </a:lnTo>
                  <a:lnTo>
                    <a:pt x="1645444" y="497681"/>
                  </a:lnTo>
                  <a:lnTo>
                    <a:pt x="1676400" y="395287"/>
                  </a:lnTo>
                  <a:lnTo>
                    <a:pt x="1709738" y="311943"/>
                  </a:lnTo>
                  <a:lnTo>
                    <a:pt x="1733550" y="269081"/>
                  </a:lnTo>
                  <a:lnTo>
                    <a:pt x="1733550" y="245268"/>
                  </a:lnTo>
                  <a:lnTo>
                    <a:pt x="1719263" y="209550"/>
                  </a:lnTo>
                  <a:lnTo>
                    <a:pt x="1707356" y="190500"/>
                  </a:lnTo>
                  <a:lnTo>
                    <a:pt x="1676400" y="157162"/>
                  </a:lnTo>
                  <a:lnTo>
                    <a:pt x="1626394" y="119062"/>
                  </a:lnTo>
                  <a:lnTo>
                    <a:pt x="1571625" y="78581"/>
                  </a:lnTo>
                  <a:lnTo>
                    <a:pt x="1519238" y="45243"/>
                  </a:lnTo>
                  <a:lnTo>
                    <a:pt x="1490663" y="26193"/>
                  </a:lnTo>
                  <a:lnTo>
                    <a:pt x="1445419" y="7143"/>
                  </a:lnTo>
                  <a:lnTo>
                    <a:pt x="1404938" y="0"/>
                  </a:lnTo>
                  <a:lnTo>
                    <a:pt x="1369219" y="4762"/>
                  </a:lnTo>
                  <a:lnTo>
                    <a:pt x="1326356" y="16668"/>
                  </a:lnTo>
                  <a:lnTo>
                    <a:pt x="1288256" y="28575"/>
                  </a:lnTo>
                  <a:lnTo>
                    <a:pt x="1154906" y="61912"/>
                  </a:lnTo>
                  <a:lnTo>
                    <a:pt x="1090613" y="76200"/>
                  </a:lnTo>
                  <a:lnTo>
                    <a:pt x="814388" y="111918"/>
                  </a:lnTo>
                  <a:lnTo>
                    <a:pt x="716756" y="1238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5">
              <a:extLst>
                <a:ext uri="{FF2B5EF4-FFF2-40B4-BE49-F238E27FC236}">
                  <a16:creationId xmlns:a16="http://schemas.microsoft.com/office/drawing/2014/main" id="{EF6AD875-8605-43AF-9C9F-1C58975F7524}"/>
                </a:ext>
              </a:extLst>
            </p:cNvPr>
            <p:cNvSpPr/>
            <p:nvPr/>
          </p:nvSpPr>
          <p:spPr>
            <a:xfrm>
              <a:off x="6267451" y="4856164"/>
              <a:ext cx="1362075" cy="268287"/>
            </a:xfrm>
            <a:custGeom>
              <a:avLst/>
              <a:gdLst>
                <a:gd name="connsiteX0" fmla="*/ 581025 w 1362075"/>
                <a:gd name="connsiteY0" fmla="*/ 242887 h 269081"/>
                <a:gd name="connsiteX1" fmla="*/ 935831 w 1362075"/>
                <a:gd name="connsiteY1" fmla="*/ 211931 h 269081"/>
                <a:gd name="connsiteX2" fmla="*/ 1362075 w 1362075"/>
                <a:gd name="connsiteY2" fmla="*/ 171450 h 269081"/>
                <a:gd name="connsiteX3" fmla="*/ 1352550 w 1362075"/>
                <a:gd name="connsiteY3" fmla="*/ 80962 h 269081"/>
                <a:gd name="connsiteX4" fmla="*/ 1243013 w 1362075"/>
                <a:gd name="connsiteY4" fmla="*/ 50006 h 269081"/>
                <a:gd name="connsiteX5" fmla="*/ 1143000 w 1362075"/>
                <a:gd name="connsiteY5" fmla="*/ 19050 h 269081"/>
                <a:gd name="connsiteX6" fmla="*/ 1059656 w 1362075"/>
                <a:gd name="connsiteY6" fmla="*/ 0 h 269081"/>
                <a:gd name="connsiteX7" fmla="*/ 1035844 w 1362075"/>
                <a:gd name="connsiteY7" fmla="*/ 0 h 269081"/>
                <a:gd name="connsiteX8" fmla="*/ 990600 w 1362075"/>
                <a:gd name="connsiteY8" fmla="*/ 7144 h 269081"/>
                <a:gd name="connsiteX9" fmla="*/ 902494 w 1362075"/>
                <a:gd name="connsiteY9" fmla="*/ 38100 h 269081"/>
                <a:gd name="connsiteX10" fmla="*/ 838200 w 1362075"/>
                <a:gd name="connsiteY10" fmla="*/ 52387 h 269081"/>
                <a:gd name="connsiteX11" fmla="*/ 616744 w 1362075"/>
                <a:gd name="connsiteY11" fmla="*/ 83344 h 269081"/>
                <a:gd name="connsiteX12" fmla="*/ 376238 w 1362075"/>
                <a:gd name="connsiteY12" fmla="*/ 109537 h 269081"/>
                <a:gd name="connsiteX13" fmla="*/ 292894 w 1362075"/>
                <a:gd name="connsiteY13" fmla="*/ 111919 h 269081"/>
                <a:gd name="connsiteX14" fmla="*/ 219075 w 1362075"/>
                <a:gd name="connsiteY14" fmla="*/ 109537 h 269081"/>
                <a:gd name="connsiteX15" fmla="*/ 128588 w 1362075"/>
                <a:gd name="connsiteY15" fmla="*/ 104775 h 269081"/>
                <a:gd name="connsiteX16" fmla="*/ 21431 w 1362075"/>
                <a:gd name="connsiteY16" fmla="*/ 78581 h 269081"/>
                <a:gd name="connsiteX17" fmla="*/ 0 w 1362075"/>
                <a:gd name="connsiteY17" fmla="*/ 76200 h 269081"/>
                <a:gd name="connsiteX18" fmla="*/ 9525 w 1362075"/>
                <a:gd name="connsiteY18" fmla="*/ 178594 h 269081"/>
                <a:gd name="connsiteX19" fmla="*/ 102394 w 1362075"/>
                <a:gd name="connsiteY19" fmla="*/ 228600 h 269081"/>
                <a:gd name="connsiteX20" fmla="*/ 157163 w 1362075"/>
                <a:gd name="connsiteY20" fmla="*/ 250031 h 269081"/>
                <a:gd name="connsiteX21" fmla="*/ 216694 w 1362075"/>
                <a:gd name="connsiteY21" fmla="*/ 261937 h 269081"/>
                <a:gd name="connsiteX22" fmla="*/ 302419 w 1362075"/>
                <a:gd name="connsiteY22" fmla="*/ 269081 h 269081"/>
                <a:gd name="connsiteX23" fmla="*/ 414338 w 1362075"/>
                <a:gd name="connsiteY23" fmla="*/ 259556 h 269081"/>
                <a:gd name="connsiteX24" fmla="*/ 581025 w 1362075"/>
                <a:gd name="connsiteY24" fmla="*/ 242887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2075" h="269081">
                  <a:moveTo>
                    <a:pt x="581025" y="242887"/>
                  </a:moveTo>
                  <a:lnTo>
                    <a:pt x="935831" y="211931"/>
                  </a:lnTo>
                  <a:lnTo>
                    <a:pt x="1362075" y="171450"/>
                  </a:lnTo>
                  <a:lnTo>
                    <a:pt x="1352550" y="80962"/>
                  </a:lnTo>
                  <a:lnTo>
                    <a:pt x="1243013" y="50006"/>
                  </a:lnTo>
                  <a:lnTo>
                    <a:pt x="1143000" y="19050"/>
                  </a:lnTo>
                  <a:lnTo>
                    <a:pt x="1059656" y="0"/>
                  </a:lnTo>
                  <a:lnTo>
                    <a:pt x="1035844" y="0"/>
                  </a:lnTo>
                  <a:lnTo>
                    <a:pt x="990600" y="7144"/>
                  </a:lnTo>
                  <a:lnTo>
                    <a:pt x="902494" y="38100"/>
                  </a:lnTo>
                  <a:lnTo>
                    <a:pt x="838200" y="52387"/>
                  </a:lnTo>
                  <a:lnTo>
                    <a:pt x="616744" y="83344"/>
                  </a:lnTo>
                  <a:lnTo>
                    <a:pt x="376238" y="109537"/>
                  </a:lnTo>
                  <a:lnTo>
                    <a:pt x="292894" y="111919"/>
                  </a:lnTo>
                  <a:lnTo>
                    <a:pt x="219075" y="109537"/>
                  </a:lnTo>
                  <a:lnTo>
                    <a:pt x="128588" y="104775"/>
                  </a:lnTo>
                  <a:lnTo>
                    <a:pt x="21431" y="78581"/>
                  </a:lnTo>
                  <a:lnTo>
                    <a:pt x="0" y="76200"/>
                  </a:lnTo>
                  <a:lnTo>
                    <a:pt x="9525" y="178594"/>
                  </a:lnTo>
                  <a:lnTo>
                    <a:pt x="102394" y="228600"/>
                  </a:lnTo>
                  <a:lnTo>
                    <a:pt x="157163" y="250031"/>
                  </a:lnTo>
                  <a:lnTo>
                    <a:pt x="216694" y="261937"/>
                  </a:lnTo>
                  <a:lnTo>
                    <a:pt x="302419" y="269081"/>
                  </a:lnTo>
                  <a:lnTo>
                    <a:pt x="414338" y="259556"/>
                  </a:lnTo>
                  <a:lnTo>
                    <a:pt x="581025" y="24288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6">
              <a:extLst>
                <a:ext uri="{FF2B5EF4-FFF2-40B4-BE49-F238E27FC236}">
                  <a16:creationId xmlns:a16="http://schemas.microsoft.com/office/drawing/2014/main" id="{DD8F3798-61B1-43DD-8D22-A9F0E483EE9A}"/>
                </a:ext>
              </a:extLst>
            </p:cNvPr>
            <p:cNvSpPr/>
            <p:nvPr/>
          </p:nvSpPr>
          <p:spPr>
            <a:xfrm>
              <a:off x="6253164" y="5524501"/>
              <a:ext cx="1298575" cy="303213"/>
            </a:xfrm>
            <a:custGeom>
              <a:avLst/>
              <a:gdLst>
                <a:gd name="connsiteX0" fmla="*/ 509587 w 1297781"/>
                <a:gd name="connsiteY0" fmla="*/ 80963 h 302419"/>
                <a:gd name="connsiteX1" fmla="*/ 276225 w 1297781"/>
                <a:gd name="connsiteY1" fmla="*/ 102394 h 302419"/>
                <a:gd name="connsiteX2" fmla="*/ 0 w 1297781"/>
                <a:gd name="connsiteY2" fmla="*/ 114300 h 302419"/>
                <a:gd name="connsiteX3" fmla="*/ 19050 w 1297781"/>
                <a:gd name="connsiteY3" fmla="*/ 302419 h 302419"/>
                <a:gd name="connsiteX4" fmla="*/ 183356 w 1297781"/>
                <a:gd name="connsiteY4" fmla="*/ 276225 h 302419"/>
                <a:gd name="connsiteX5" fmla="*/ 409575 w 1297781"/>
                <a:gd name="connsiteY5" fmla="*/ 245269 h 302419"/>
                <a:gd name="connsiteX6" fmla="*/ 623887 w 1297781"/>
                <a:gd name="connsiteY6" fmla="*/ 223838 h 302419"/>
                <a:gd name="connsiteX7" fmla="*/ 866775 w 1297781"/>
                <a:gd name="connsiteY7" fmla="*/ 207169 h 302419"/>
                <a:gd name="connsiteX8" fmla="*/ 959643 w 1297781"/>
                <a:gd name="connsiteY8" fmla="*/ 200025 h 302419"/>
                <a:gd name="connsiteX9" fmla="*/ 1028700 w 1297781"/>
                <a:gd name="connsiteY9" fmla="*/ 192881 h 302419"/>
                <a:gd name="connsiteX10" fmla="*/ 1069181 w 1297781"/>
                <a:gd name="connsiteY10" fmla="*/ 192881 h 302419"/>
                <a:gd name="connsiteX11" fmla="*/ 1123950 w 1297781"/>
                <a:gd name="connsiteY11" fmla="*/ 197644 h 302419"/>
                <a:gd name="connsiteX12" fmla="*/ 1164431 w 1297781"/>
                <a:gd name="connsiteY12" fmla="*/ 204788 h 302419"/>
                <a:gd name="connsiteX13" fmla="*/ 1209675 w 1297781"/>
                <a:gd name="connsiteY13" fmla="*/ 221456 h 302419"/>
                <a:gd name="connsiteX14" fmla="*/ 1293018 w 1297781"/>
                <a:gd name="connsiteY14" fmla="*/ 259556 h 302419"/>
                <a:gd name="connsiteX15" fmla="*/ 1297781 w 1297781"/>
                <a:gd name="connsiteY15" fmla="*/ 59531 h 302419"/>
                <a:gd name="connsiteX16" fmla="*/ 1231106 w 1297781"/>
                <a:gd name="connsiteY16" fmla="*/ 28575 h 302419"/>
                <a:gd name="connsiteX17" fmla="*/ 1185862 w 1297781"/>
                <a:gd name="connsiteY17" fmla="*/ 9525 h 302419"/>
                <a:gd name="connsiteX18" fmla="*/ 1140618 w 1297781"/>
                <a:gd name="connsiteY18" fmla="*/ 0 h 302419"/>
                <a:gd name="connsiteX19" fmla="*/ 1107281 w 1297781"/>
                <a:gd name="connsiteY19" fmla="*/ 0 h 302419"/>
                <a:gd name="connsiteX20" fmla="*/ 1016793 w 1297781"/>
                <a:gd name="connsiteY20" fmla="*/ 14288 h 302419"/>
                <a:gd name="connsiteX21" fmla="*/ 809625 w 1297781"/>
                <a:gd name="connsiteY21" fmla="*/ 45244 h 302419"/>
                <a:gd name="connsiteX22" fmla="*/ 585787 w 1297781"/>
                <a:gd name="connsiteY22" fmla="*/ 73819 h 302419"/>
                <a:gd name="connsiteX23" fmla="*/ 509587 w 1297781"/>
                <a:gd name="connsiteY23" fmla="*/ 8096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7781" h="302419">
                  <a:moveTo>
                    <a:pt x="509587" y="80963"/>
                  </a:moveTo>
                  <a:lnTo>
                    <a:pt x="276225" y="102394"/>
                  </a:lnTo>
                  <a:lnTo>
                    <a:pt x="0" y="114300"/>
                  </a:lnTo>
                  <a:lnTo>
                    <a:pt x="19050" y="302419"/>
                  </a:lnTo>
                  <a:lnTo>
                    <a:pt x="183356" y="276225"/>
                  </a:lnTo>
                  <a:lnTo>
                    <a:pt x="409575" y="245269"/>
                  </a:lnTo>
                  <a:lnTo>
                    <a:pt x="623887" y="223838"/>
                  </a:lnTo>
                  <a:lnTo>
                    <a:pt x="866775" y="207169"/>
                  </a:lnTo>
                  <a:lnTo>
                    <a:pt x="959643" y="200025"/>
                  </a:lnTo>
                  <a:lnTo>
                    <a:pt x="1028700" y="192881"/>
                  </a:lnTo>
                  <a:lnTo>
                    <a:pt x="1069181" y="192881"/>
                  </a:lnTo>
                  <a:lnTo>
                    <a:pt x="1123950" y="197644"/>
                  </a:lnTo>
                  <a:lnTo>
                    <a:pt x="1164431" y="204788"/>
                  </a:lnTo>
                  <a:lnTo>
                    <a:pt x="1209675" y="221456"/>
                  </a:lnTo>
                  <a:lnTo>
                    <a:pt x="1293018" y="259556"/>
                  </a:lnTo>
                  <a:lnTo>
                    <a:pt x="1297781" y="59531"/>
                  </a:lnTo>
                  <a:lnTo>
                    <a:pt x="1231106" y="28575"/>
                  </a:lnTo>
                  <a:lnTo>
                    <a:pt x="1185862" y="9525"/>
                  </a:lnTo>
                  <a:lnTo>
                    <a:pt x="1140618" y="0"/>
                  </a:lnTo>
                  <a:lnTo>
                    <a:pt x="1107281" y="0"/>
                  </a:lnTo>
                  <a:lnTo>
                    <a:pt x="1016793" y="14288"/>
                  </a:lnTo>
                  <a:lnTo>
                    <a:pt x="809625" y="45244"/>
                  </a:lnTo>
                  <a:lnTo>
                    <a:pt x="585787" y="73819"/>
                  </a:lnTo>
                  <a:lnTo>
                    <a:pt x="509587" y="809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744BF00-866C-4CE7-B4F9-EC2CD608131A}"/>
              </a:ext>
            </a:extLst>
          </p:cNvPr>
          <p:cNvGrpSpPr/>
          <p:nvPr/>
        </p:nvGrpSpPr>
        <p:grpSpPr>
          <a:xfrm>
            <a:off x="3752851" y="1465264"/>
            <a:ext cx="4414838" cy="4359274"/>
            <a:chOff x="3752851" y="1465264"/>
            <a:chExt cx="4414838" cy="4359274"/>
          </a:xfrm>
        </p:grpSpPr>
        <p:sp>
          <p:nvSpPr>
            <p:cNvPr id="32" name="フリーフォーム 53">
              <a:extLst>
                <a:ext uri="{FF2B5EF4-FFF2-40B4-BE49-F238E27FC236}">
                  <a16:creationId xmlns:a16="http://schemas.microsoft.com/office/drawing/2014/main" id="{6BA95CA0-8757-4E23-A94A-843467586EBD}"/>
                </a:ext>
              </a:extLst>
            </p:cNvPr>
            <p:cNvSpPr/>
            <p:nvPr/>
          </p:nvSpPr>
          <p:spPr>
            <a:xfrm>
              <a:off x="3886201" y="2849564"/>
              <a:ext cx="1495425" cy="473075"/>
            </a:xfrm>
            <a:custGeom>
              <a:avLst/>
              <a:gdLst>
                <a:gd name="connsiteX0" fmla="*/ 421481 w 1495425"/>
                <a:gd name="connsiteY0" fmla="*/ 235744 h 471488"/>
                <a:gd name="connsiteX1" fmla="*/ 266700 w 1495425"/>
                <a:gd name="connsiteY1" fmla="*/ 266700 h 471488"/>
                <a:gd name="connsiteX2" fmla="*/ 238125 w 1495425"/>
                <a:gd name="connsiteY2" fmla="*/ 266700 h 471488"/>
                <a:gd name="connsiteX3" fmla="*/ 197644 w 1495425"/>
                <a:gd name="connsiteY3" fmla="*/ 261938 h 471488"/>
                <a:gd name="connsiteX4" fmla="*/ 152400 w 1495425"/>
                <a:gd name="connsiteY4" fmla="*/ 250032 h 471488"/>
                <a:gd name="connsiteX5" fmla="*/ 116681 w 1495425"/>
                <a:gd name="connsiteY5" fmla="*/ 235744 h 471488"/>
                <a:gd name="connsiteX6" fmla="*/ 100013 w 1495425"/>
                <a:gd name="connsiteY6" fmla="*/ 226219 h 471488"/>
                <a:gd name="connsiteX7" fmla="*/ 71438 w 1495425"/>
                <a:gd name="connsiteY7" fmla="*/ 204788 h 471488"/>
                <a:gd name="connsiteX8" fmla="*/ 47625 w 1495425"/>
                <a:gd name="connsiteY8" fmla="*/ 192882 h 471488"/>
                <a:gd name="connsiteX9" fmla="*/ 19050 w 1495425"/>
                <a:gd name="connsiteY9" fmla="*/ 185738 h 471488"/>
                <a:gd name="connsiteX10" fmla="*/ 4763 w 1495425"/>
                <a:gd name="connsiteY10" fmla="*/ 190500 h 471488"/>
                <a:gd name="connsiteX11" fmla="*/ 0 w 1495425"/>
                <a:gd name="connsiteY11" fmla="*/ 207169 h 471488"/>
                <a:gd name="connsiteX12" fmla="*/ 9525 w 1495425"/>
                <a:gd name="connsiteY12" fmla="*/ 233363 h 471488"/>
                <a:gd name="connsiteX13" fmla="*/ 28575 w 1495425"/>
                <a:gd name="connsiteY13" fmla="*/ 261938 h 471488"/>
                <a:gd name="connsiteX14" fmla="*/ 69056 w 1495425"/>
                <a:gd name="connsiteY14" fmla="*/ 302419 h 471488"/>
                <a:gd name="connsiteX15" fmla="*/ 128588 w 1495425"/>
                <a:gd name="connsiteY15" fmla="*/ 359569 h 471488"/>
                <a:gd name="connsiteX16" fmla="*/ 173831 w 1495425"/>
                <a:gd name="connsiteY16" fmla="*/ 392907 h 471488"/>
                <a:gd name="connsiteX17" fmla="*/ 211931 w 1495425"/>
                <a:gd name="connsiteY17" fmla="*/ 421482 h 471488"/>
                <a:gd name="connsiteX18" fmla="*/ 238125 w 1495425"/>
                <a:gd name="connsiteY18" fmla="*/ 435769 h 471488"/>
                <a:gd name="connsiteX19" fmla="*/ 273844 w 1495425"/>
                <a:gd name="connsiteY19" fmla="*/ 452438 h 471488"/>
                <a:gd name="connsiteX20" fmla="*/ 300038 w 1495425"/>
                <a:gd name="connsiteY20" fmla="*/ 461963 h 471488"/>
                <a:gd name="connsiteX21" fmla="*/ 347663 w 1495425"/>
                <a:gd name="connsiteY21" fmla="*/ 471488 h 471488"/>
                <a:gd name="connsiteX22" fmla="*/ 421481 w 1495425"/>
                <a:gd name="connsiteY22" fmla="*/ 461963 h 471488"/>
                <a:gd name="connsiteX23" fmla="*/ 569119 w 1495425"/>
                <a:gd name="connsiteY23" fmla="*/ 423863 h 471488"/>
                <a:gd name="connsiteX24" fmla="*/ 726281 w 1495425"/>
                <a:gd name="connsiteY24" fmla="*/ 373857 h 471488"/>
                <a:gd name="connsiteX25" fmla="*/ 988219 w 1495425"/>
                <a:gd name="connsiteY25" fmla="*/ 302419 h 471488"/>
                <a:gd name="connsiteX26" fmla="*/ 1233488 w 1495425"/>
                <a:gd name="connsiteY26" fmla="*/ 245269 h 471488"/>
                <a:gd name="connsiteX27" fmla="*/ 1412081 w 1495425"/>
                <a:gd name="connsiteY27" fmla="*/ 204788 h 471488"/>
                <a:gd name="connsiteX28" fmla="*/ 1445419 w 1495425"/>
                <a:gd name="connsiteY28" fmla="*/ 185738 h 471488"/>
                <a:gd name="connsiteX29" fmla="*/ 1476375 w 1495425"/>
                <a:gd name="connsiteY29" fmla="*/ 164307 h 471488"/>
                <a:gd name="connsiteX30" fmla="*/ 1490663 w 1495425"/>
                <a:gd name="connsiteY30" fmla="*/ 147638 h 471488"/>
                <a:gd name="connsiteX31" fmla="*/ 1495425 w 1495425"/>
                <a:gd name="connsiteY31" fmla="*/ 130969 h 471488"/>
                <a:gd name="connsiteX32" fmla="*/ 1493044 w 1495425"/>
                <a:gd name="connsiteY32" fmla="*/ 114300 h 471488"/>
                <a:gd name="connsiteX33" fmla="*/ 1481138 w 1495425"/>
                <a:gd name="connsiteY33" fmla="*/ 95250 h 471488"/>
                <a:gd name="connsiteX34" fmla="*/ 1462088 w 1495425"/>
                <a:gd name="connsiteY34" fmla="*/ 73819 h 471488"/>
                <a:gd name="connsiteX35" fmla="*/ 1419225 w 1495425"/>
                <a:gd name="connsiteY35" fmla="*/ 50007 h 471488"/>
                <a:gd name="connsiteX36" fmla="*/ 1366838 w 1495425"/>
                <a:gd name="connsiteY36" fmla="*/ 28575 h 471488"/>
                <a:gd name="connsiteX37" fmla="*/ 1304925 w 1495425"/>
                <a:gd name="connsiteY37" fmla="*/ 9525 h 471488"/>
                <a:gd name="connsiteX38" fmla="*/ 1223963 w 1495425"/>
                <a:gd name="connsiteY38" fmla="*/ 0 h 471488"/>
                <a:gd name="connsiteX39" fmla="*/ 1169194 w 1495425"/>
                <a:gd name="connsiteY39" fmla="*/ 0 h 471488"/>
                <a:gd name="connsiteX40" fmla="*/ 1112044 w 1495425"/>
                <a:gd name="connsiteY40" fmla="*/ 33338 h 471488"/>
                <a:gd name="connsiteX41" fmla="*/ 1028700 w 1495425"/>
                <a:gd name="connsiteY41" fmla="*/ 76200 h 471488"/>
                <a:gd name="connsiteX42" fmla="*/ 938213 w 1495425"/>
                <a:gd name="connsiteY42" fmla="*/ 114300 h 471488"/>
                <a:gd name="connsiteX43" fmla="*/ 707231 w 1495425"/>
                <a:gd name="connsiteY43" fmla="*/ 180975 h 471488"/>
                <a:gd name="connsiteX44" fmla="*/ 421481 w 1495425"/>
                <a:gd name="connsiteY44" fmla="*/ 23574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71488">
                  <a:moveTo>
                    <a:pt x="421481" y="235744"/>
                  </a:moveTo>
                  <a:lnTo>
                    <a:pt x="266700" y="266700"/>
                  </a:lnTo>
                  <a:lnTo>
                    <a:pt x="238125" y="266700"/>
                  </a:lnTo>
                  <a:lnTo>
                    <a:pt x="197644" y="261938"/>
                  </a:lnTo>
                  <a:lnTo>
                    <a:pt x="152400" y="250032"/>
                  </a:lnTo>
                  <a:lnTo>
                    <a:pt x="116681" y="235744"/>
                  </a:lnTo>
                  <a:lnTo>
                    <a:pt x="100013" y="226219"/>
                  </a:lnTo>
                  <a:lnTo>
                    <a:pt x="71438" y="204788"/>
                  </a:lnTo>
                  <a:lnTo>
                    <a:pt x="47625" y="192882"/>
                  </a:lnTo>
                  <a:lnTo>
                    <a:pt x="19050" y="185738"/>
                  </a:lnTo>
                  <a:lnTo>
                    <a:pt x="4763" y="190500"/>
                  </a:lnTo>
                  <a:lnTo>
                    <a:pt x="0" y="207169"/>
                  </a:lnTo>
                  <a:lnTo>
                    <a:pt x="9525" y="233363"/>
                  </a:lnTo>
                  <a:lnTo>
                    <a:pt x="28575" y="261938"/>
                  </a:lnTo>
                  <a:lnTo>
                    <a:pt x="69056" y="302419"/>
                  </a:lnTo>
                  <a:lnTo>
                    <a:pt x="128588" y="359569"/>
                  </a:lnTo>
                  <a:lnTo>
                    <a:pt x="173831" y="392907"/>
                  </a:lnTo>
                  <a:lnTo>
                    <a:pt x="211931" y="421482"/>
                  </a:lnTo>
                  <a:lnTo>
                    <a:pt x="238125" y="435769"/>
                  </a:lnTo>
                  <a:lnTo>
                    <a:pt x="273844" y="452438"/>
                  </a:lnTo>
                  <a:lnTo>
                    <a:pt x="300038" y="461963"/>
                  </a:lnTo>
                  <a:lnTo>
                    <a:pt x="347663" y="471488"/>
                  </a:lnTo>
                  <a:lnTo>
                    <a:pt x="421481" y="461963"/>
                  </a:lnTo>
                  <a:lnTo>
                    <a:pt x="569119" y="423863"/>
                  </a:lnTo>
                  <a:lnTo>
                    <a:pt x="726281" y="373857"/>
                  </a:lnTo>
                  <a:lnTo>
                    <a:pt x="988219" y="302419"/>
                  </a:lnTo>
                  <a:lnTo>
                    <a:pt x="1233488" y="245269"/>
                  </a:lnTo>
                  <a:lnTo>
                    <a:pt x="1412081" y="204788"/>
                  </a:lnTo>
                  <a:lnTo>
                    <a:pt x="1445419" y="185738"/>
                  </a:lnTo>
                  <a:lnTo>
                    <a:pt x="1476375" y="164307"/>
                  </a:lnTo>
                  <a:lnTo>
                    <a:pt x="1490663" y="147638"/>
                  </a:lnTo>
                  <a:lnTo>
                    <a:pt x="1495425" y="130969"/>
                  </a:lnTo>
                  <a:lnTo>
                    <a:pt x="1493044" y="114300"/>
                  </a:lnTo>
                  <a:lnTo>
                    <a:pt x="1481138" y="95250"/>
                  </a:lnTo>
                  <a:lnTo>
                    <a:pt x="1462088" y="73819"/>
                  </a:lnTo>
                  <a:lnTo>
                    <a:pt x="1419225" y="50007"/>
                  </a:lnTo>
                  <a:lnTo>
                    <a:pt x="1366838" y="28575"/>
                  </a:lnTo>
                  <a:lnTo>
                    <a:pt x="1304925" y="9525"/>
                  </a:lnTo>
                  <a:lnTo>
                    <a:pt x="1223963" y="0"/>
                  </a:lnTo>
                  <a:lnTo>
                    <a:pt x="1169194" y="0"/>
                  </a:lnTo>
                  <a:lnTo>
                    <a:pt x="1112044" y="33338"/>
                  </a:lnTo>
                  <a:lnTo>
                    <a:pt x="1028700" y="76200"/>
                  </a:lnTo>
                  <a:lnTo>
                    <a:pt x="938213" y="114300"/>
                  </a:lnTo>
                  <a:lnTo>
                    <a:pt x="707231" y="180975"/>
                  </a:lnTo>
                  <a:lnTo>
                    <a:pt x="4214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6">
              <a:extLst>
                <a:ext uri="{FF2B5EF4-FFF2-40B4-BE49-F238E27FC236}">
                  <a16:creationId xmlns:a16="http://schemas.microsoft.com/office/drawing/2014/main" id="{B791A7C8-04E1-4CD4-939E-1084AC98C4F5}"/>
                </a:ext>
              </a:extLst>
            </p:cNvPr>
            <p:cNvSpPr/>
            <p:nvPr/>
          </p:nvSpPr>
          <p:spPr>
            <a:xfrm>
              <a:off x="5605463" y="1563689"/>
              <a:ext cx="730250" cy="769937"/>
            </a:xfrm>
            <a:custGeom>
              <a:avLst/>
              <a:gdLst>
                <a:gd name="connsiteX0" fmla="*/ 340518 w 731043"/>
                <a:gd name="connsiteY0" fmla="*/ 447675 h 769144"/>
                <a:gd name="connsiteX1" fmla="*/ 283368 w 731043"/>
                <a:gd name="connsiteY1" fmla="*/ 366713 h 769144"/>
                <a:gd name="connsiteX2" fmla="*/ 221456 w 731043"/>
                <a:gd name="connsiteY2" fmla="*/ 288132 h 769144"/>
                <a:gd name="connsiteX3" fmla="*/ 152400 w 731043"/>
                <a:gd name="connsiteY3" fmla="*/ 207169 h 769144"/>
                <a:gd name="connsiteX4" fmla="*/ 85725 w 731043"/>
                <a:gd name="connsiteY4" fmla="*/ 133350 h 769144"/>
                <a:gd name="connsiteX5" fmla="*/ 21431 w 731043"/>
                <a:gd name="connsiteY5" fmla="*/ 69057 h 769144"/>
                <a:gd name="connsiteX6" fmla="*/ 4762 w 731043"/>
                <a:gd name="connsiteY6" fmla="*/ 42863 h 769144"/>
                <a:gd name="connsiteX7" fmla="*/ 0 w 731043"/>
                <a:gd name="connsiteY7" fmla="*/ 11907 h 769144"/>
                <a:gd name="connsiteX8" fmla="*/ 7143 w 731043"/>
                <a:gd name="connsiteY8" fmla="*/ 0 h 769144"/>
                <a:gd name="connsiteX9" fmla="*/ 23812 w 731043"/>
                <a:gd name="connsiteY9" fmla="*/ 0 h 769144"/>
                <a:gd name="connsiteX10" fmla="*/ 54768 w 731043"/>
                <a:gd name="connsiteY10" fmla="*/ 9525 h 769144"/>
                <a:gd name="connsiteX11" fmla="*/ 161925 w 731043"/>
                <a:gd name="connsiteY11" fmla="*/ 69057 h 769144"/>
                <a:gd name="connsiteX12" fmla="*/ 357187 w 731043"/>
                <a:gd name="connsiteY12" fmla="*/ 183357 h 769144"/>
                <a:gd name="connsiteX13" fmla="*/ 478631 w 731043"/>
                <a:gd name="connsiteY13" fmla="*/ 254794 h 769144"/>
                <a:gd name="connsiteX14" fmla="*/ 561975 w 731043"/>
                <a:gd name="connsiteY14" fmla="*/ 302419 h 769144"/>
                <a:gd name="connsiteX15" fmla="*/ 602456 w 731043"/>
                <a:gd name="connsiteY15" fmla="*/ 328613 h 769144"/>
                <a:gd name="connsiteX16" fmla="*/ 626268 w 731043"/>
                <a:gd name="connsiteY16" fmla="*/ 350044 h 769144"/>
                <a:gd name="connsiteX17" fmla="*/ 654843 w 731043"/>
                <a:gd name="connsiteY17" fmla="*/ 381000 h 769144"/>
                <a:gd name="connsiteX18" fmla="*/ 673893 w 731043"/>
                <a:gd name="connsiteY18" fmla="*/ 404813 h 769144"/>
                <a:gd name="connsiteX19" fmla="*/ 697706 w 731043"/>
                <a:gd name="connsiteY19" fmla="*/ 447675 h 769144"/>
                <a:gd name="connsiteX20" fmla="*/ 719137 w 731043"/>
                <a:gd name="connsiteY20" fmla="*/ 502444 h 769144"/>
                <a:gd name="connsiteX21" fmla="*/ 728662 w 731043"/>
                <a:gd name="connsiteY21" fmla="*/ 550069 h 769144"/>
                <a:gd name="connsiteX22" fmla="*/ 731043 w 731043"/>
                <a:gd name="connsiteY22" fmla="*/ 592932 h 769144"/>
                <a:gd name="connsiteX23" fmla="*/ 728662 w 731043"/>
                <a:gd name="connsiteY23" fmla="*/ 640557 h 769144"/>
                <a:gd name="connsiteX24" fmla="*/ 721518 w 731043"/>
                <a:gd name="connsiteY24" fmla="*/ 683419 h 769144"/>
                <a:gd name="connsiteX25" fmla="*/ 702468 w 731043"/>
                <a:gd name="connsiteY25" fmla="*/ 716757 h 769144"/>
                <a:gd name="connsiteX26" fmla="*/ 685800 w 731043"/>
                <a:gd name="connsiteY26" fmla="*/ 740569 h 769144"/>
                <a:gd name="connsiteX27" fmla="*/ 659606 w 731043"/>
                <a:gd name="connsiteY27" fmla="*/ 759619 h 769144"/>
                <a:gd name="connsiteX28" fmla="*/ 616743 w 731043"/>
                <a:gd name="connsiteY28" fmla="*/ 769144 h 769144"/>
                <a:gd name="connsiteX29" fmla="*/ 585787 w 731043"/>
                <a:gd name="connsiteY29" fmla="*/ 764382 h 769144"/>
                <a:gd name="connsiteX30" fmla="*/ 552450 w 731043"/>
                <a:gd name="connsiteY30" fmla="*/ 745332 h 769144"/>
                <a:gd name="connsiteX31" fmla="*/ 511968 w 731043"/>
                <a:gd name="connsiteY31" fmla="*/ 697707 h 769144"/>
                <a:gd name="connsiteX32" fmla="*/ 478631 w 731043"/>
                <a:gd name="connsiteY32" fmla="*/ 652463 h 769144"/>
                <a:gd name="connsiteX33" fmla="*/ 435768 w 731043"/>
                <a:gd name="connsiteY33" fmla="*/ 592932 h 769144"/>
                <a:gd name="connsiteX34" fmla="*/ 381000 w 731043"/>
                <a:gd name="connsiteY34" fmla="*/ 509588 h 769144"/>
                <a:gd name="connsiteX35" fmla="*/ 340518 w 731043"/>
                <a:gd name="connsiteY35" fmla="*/ 447675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043" h="769144">
                  <a:moveTo>
                    <a:pt x="340518" y="447675"/>
                  </a:moveTo>
                  <a:lnTo>
                    <a:pt x="283368" y="366713"/>
                  </a:lnTo>
                  <a:lnTo>
                    <a:pt x="221456" y="288132"/>
                  </a:lnTo>
                  <a:lnTo>
                    <a:pt x="152400" y="207169"/>
                  </a:lnTo>
                  <a:lnTo>
                    <a:pt x="85725" y="133350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1907"/>
                  </a:lnTo>
                  <a:lnTo>
                    <a:pt x="7143" y="0"/>
                  </a:lnTo>
                  <a:lnTo>
                    <a:pt x="23812" y="0"/>
                  </a:lnTo>
                  <a:lnTo>
                    <a:pt x="54768" y="9525"/>
                  </a:lnTo>
                  <a:lnTo>
                    <a:pt x="161925" y="69057"/>
                  </a:lnTo>
                  <a:lnTo>
                    <a:pt x="357187" y="183357"/>
                  </a:lnTo>
                  <a:lnTo>
                    <a:pt x="478631" y="254794"/>
                  </a:lnTo>
                  <a:lnTo>
                    <a:pt x="561975" y="302419"/>
                  </a:lnTo>
                  <a:lnTo>
                    <a:pt x="602456" y="328613"/>
                  </a:lnTo>
                  <a:lnTo>
                    <a:pt x="626268" y="350044"/>
                  </a:lnTo>
                  <a:lnTo>
                    <a:pt x="654843" y="381000"/>
                  </a:lnTo>
                  <a:lnTo>
                    <a:pt x="673893" y="404813"/>
                  </a:lnTo>
                  <a:lnTo>
                    <a:pt x="697706" y="447675"/>
                  </a:lnTo>
                  <a:lnTo>
                    <a:pt x="719137" y="502444"/>
                  </a:lnTo>
                  <a:lnTo>
                    <a:pt x="728662" y="550069"/>
                  </a:lnTo>
                  <a:lnTo>
                    <a:pt x="731043" y="592932"/>
                  </a:lnTo>
                  <a:lnTo>
                    <a:pt x="728662" y="640557"/>
                  </a:lnTo>
                  <a:lnTo>
                    <a:pt x="721518" y="683419"/>
                  </a:lnTo>
                  <a:lnTo>
                    <a:pt x="702468" y="716757"/>
                  </a:lnTo>
                  <a:lnTo>
                    <a:pt x="685800" y="740569"/>
                  </a:lnTo>
                  <a:lnTo>
                    <a:pt x="659606" y="759619"/>
                  </a:lnTo>
                  <a:lnTo>
                    <a:pt x="616743" y="769144"/>
                  </a:lnTo>
                  <a:lnTo>
                    <a:pt x="585787" y="764382"/>
                  </a:lnTo>
                  <a:lnTo>
                    <a:pt x="552450" y="745332"/>
                  </a:lnTo>
                  <a:lnTo>
                    <a:pt x="511968" y="697707"/>
                  </a:lnTo>
                  <a:lnTo>
                    <a:pt x="478631" y="652463"/>
                  </a:lnTo>
                  <a:lnTo>
                    <a:pt x="435768" y="592932"/>
                  </a:lnTo>
                  <a:lnTo>
                    <a:pt x="381000" y="509588"/>
                  </a:lnTo>
                  <a:lnTo>
                    <a:pt x="34051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7">
              <a:extLst>
                <a:ext uri="{FF2B5EF4-FFF2-40B4-BE49-F238E27FC236}">
                  <a16:creationId xmlns:a16="http://schemas.microsoft.com/office/drawing/2014/main" id="{7D2B7C08-34D8-4162-9774-B80D0495E7C5}"/>
                </a:ext>
              </a:extLst>
            </p:cNvPr>
            <p:cNvSpPr/>
            <p:nvPr/>
          </p:nvSpPr>
          <p:spPr>
            <a:xfrm>
              <a:off x="6926263" y="1465264"/>
              <a:ext cx="730250" cy="858837"/>
            </a:xfrm>
            <a:custGeom>
              <a:avLst/>
              <a:gdLst>
                <a:gd name="connsiteX0" fmla="*/ 242888 w 728663"/>
                <a:gd name="connsiteY0" fmla="*/ 442912 h 859631"/>
                <a:gd name="connsiteX1" fmla="*/ 297657 w 728663"/>
                <a:gd name="connsiteY1" fmla="*/ 342900 h 859631"/>
                <a:gd name="connsiteX2" fmla="*/ 330994 w 728663"/>
                <a:gd name="connsiteY2" fmla="*/ 271462 h 859631"/>
                <a:gd name="connsiteX3" fmla="*/ 345282 w 728663"/>
                <a:gd name="connsiteY3" fmla="*/ 233362 h 859631"/>
                <a:gd name="connsiteX4" fmla="*/ 345282 w 728663"/>
                <a:gd name="connsiteY4" fmla="*/ 209550 h 859631"/>
                <a:gd name="connsiteX5" fmla="*/ 335757 w 728663"/>
                <a:gd name="connsiteY5" fmla="*/ 178594 h 859631"/>
                <a:gd name="connsiteX6" fmla="*/ 316707 w 728663"/>
                <a:gd name="connsiteY6" fmla="*/ 150019 h 859631"/>
                <a:gd name="connsiteX7" fmla="*/ 288132 w 728663"/>
                <a:gd name="connsiteY7" fmla="*/ 119062 h 859631"/>
                <a:gd name="connsiteX8" fmla="*/ 250032 w 728663"/>
                <a:gd name="connsiteY8" fmla="*/ 80962 h 859631"/>
                <a:gd name="connsiteX9" fmla="*/ 219075 w 728663"/>
                <a:gd name="connsiteY9" fmla="*/ 54769 h 859631"/>
                <a:gd name="connsiteX10" fmla="*/ 202407 w 728663"/>
                <a:gd name="connsiteY10" fmla="*/ 30956 h 859631"/>
                <a:gd name="connsiteX11" fmla="*/ 202407 w 728663"/>
                <a:gd name="connsiteY11" fmla="*/ 16669 h 859631"/>
                <a:gd name="connsiteX12" fmla="*/ 214313 w 728663"/>
                <a:gd name="connsiteY12" fmla="*/ 2381 h 859631"/>
                <a:gd name="connsiteX13" fmla="*/ 240507 w 728663"/>
                <a:gd name="connsiteY13" fmla="*/ 0 h 859631"/>
                <a:gd name="connsiteX14" fmla="*/ 304800 w 728663"/>
                <a:gd name="connsiteY14" fmla="*/ 2381 h 859631"/>
                <a:gd name="connsiteX15" fmla="*/ 390525 w 728663"/>
                <a:gd name="connsiteY15" fmla="*/ 11906 h 859631"/>
                <a:gd name="connsiteX16" fmla="*/ 454819 w 728663"/>
                <a:gd name="connsiteY16" fmla="*/ 28575 h 859631"/>
                <a:gd name="connsiteX17" fmla="*/ 500063 w 728663"/>
                <a:gd name="connsiteY17" fmla="*/ 45244 h 859631"/>
                <a:gd name="connsiteX18" fmla="*/ 550069 w 728663"/>
                <a:gd name="connsiteY18" fmla="*/ 73819 h 859631"/>
                <a:gd name="connsiteX19" fmla="*/ 588169 w 728663"/>
                <a:gd name="connsiteY19" fmla="*/ 104775 h 859631"/>
                <a:gd name="connsiteX20" fmla="*/ 633413 w 728663"/>
                <a:gd name="connsiteY20" fmla="*/ 147637 h 859631"/>
                <a:gd name="connsiteX21" fmla="*/ 669132 w 728663"/>
                <a:gd name="connsiteY21" fmla="*/ 183356 h 859631"/>
                <a:gd name="connsiteX22" fmla="*/ 700088 w 728663"/>
                <a:gd name="connsiteY22" fmla="*/ 216694 h 859631"/>
                <a:gd name="connsiteX23" fmla="*/ 721519 w 728663"/>
                <a:gd name="connsiteY23" fmla="*/ 242887 h 859631"/>
                <a:gd name="connsiteX24" fmla="*/ 728663 w 728663"/>
                <a:gd name="connsiteY24" fmla="*/ 259556 h 859631"/>
                <a:gd name="connsiteX25" fmla="*/ 721519 w 728663"/>
                <a:gd name="connsiteY25" fmla="*/ 276225 h 859631"/>
                <a:gd name="connsiteX26" fmla="*/ 688182 w 728663"/>
                <a:gd name="connsiteY26" fmla="*/ 288131 h 859631"/>
                <a:gd name="connsiteX27" fmla="*/ 611982 w 728663"/>
                <a:gd name="connsiteY27" fmla="*/ 319087 h 859631"/>
                <a:gd name="connsiteX28" fmla="*/ 450057 w 728663"/>
                <a:gd name="connsiteY28" fmla="*/ 473869 h 859631"/>
                <a:gd name="connsiteX29" fmla="*/ 204788 w 728663"/>
                <a:gd name="connsiteY29" fmla="*/ 709612 h 859631"/>
                <a:gd name="connsiteX30" fmla="*/ 50007 w 728663"/>
                <a:gd name="connsiteY30" fmla="*/ 852487 h 859631"/>
                <a:gd name="connsiteX31" fmla="*/ 28575 w 728663"/>
                <a:gd name="connsiteY31" fmla="*/ 859631 h 859631"/>
                <a:gd name="connsiteX32" fmla="*/ 16669 w 728663"/>
                <a:gd name="connsiteY32" fmla="*/ 859631 h 859631"/>
                <a:gd name="connsiteX33" fmla="*/ 2382 w 728663"/>
                <a:gd name="connsiteY33" fmla="*/ 852487 h 859631"/>
                <a:gd name="connsiteX34" fmla="*/ 0 w 728663"/>
                <a:gd name="connsiteY34" fmla="*/ 833437 h 859631"/>
                <a:gd name="connsiteX35" fmla="*/ 14288 w 728663"/>
                <a:gd name="connsiteY35" fmla="*/ 800100 h 859631"/>
                <a:gd name="connsiteX36" fmla="*/ 69057 w 728663"/>
                <a:gd name="connsiteY36" fmla="*/ 714375 h 859631"/>
                <a:gd name="connsiteX37" fmla="*/ 180975 w 728663"/>
                <a:gd name="connsiteY37" fmla="*/ 547687 h 859631"/>
                <a:gd name="connsiteX38" fmla="*/ 242888 w 728663"/>
                <a:gd name="connsiteY38" fmla="*/ 442912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8663" h="859631">
                  <a:moveTo>
                    <a:pt x="242888" y="442912"/>
                  </a:moveTo>
                  <a:lnTo>
                    <a:pt x="297657" y="342900"/>
                  </a:lnTo>
                  <a:lnTo>
                    <a:pt x="330994" y="271462"/>
                  </a:lnTo>
                  <a:lnTo>
                    <a:pt x="345282" y="233362"/>
                  </a:lnTo>
                  <a:lnTo>
                    <a:pt x="345282" y="209550"/>
                  </a:lnTo>
                  <a:lnTo>
                    <a:pt x="335757" y="178594"/>
                  </a:lnTo>
                  <a:lnTo>
                    <a:pt x="316707" y="150019"/>
                  </a:lnTo>
                  <a:lnTo>
                    <a:pt x="288132" y="119062"/>
                  </a:lnTo>
                  <a:lnTo>
                    <a:pt x="250032" y="80962"/>
                  </a:lnTo>
                  <a:lnTo>
                    <a:pt x="219075" y="54769"/>
                  </a:lnTo>
                  <a:lnTo>
                    <a:pt x="202407" y="30956"/>
                  </a:lnTo>
                  <a:lnTo>
                    <a:pt x="202407" y="16669"/>
                  </a:lnTo>
                  <a:lnTo>
                    <a:pt x="214313" y="2381"/>
                  </a:lnTo>
                  <a:lnTo>
                    <a:pt x="240507" y="0"/>
                  </a:lnTo>
                  <a:lnTo>
                    <a:pt x="304800" y="2381"/>
                  </a:lnTo>
                  <a:lnTo>
                    <a:pt x="390525" y="11906"/>
                  </a:lnTo>
                  <a:lnTo>
                    <a:pt x="454819" y="28575"/>
                  </a:lnTo>
                  <a:lnTo>
                    <a:pt x="500063" y="45244"/>
                  </a:lnTo>
                  <a:lnTo>
                    <a:pt x="550069" y="73819"/>
                  </a:lnTo>
                  <a:lnTo>
                    <a:pt x="588169" y="104775"/>
                  </a:lnTo>
                  <a:lnTo>
                    <a:pt x="633413" y="147637"/>
                  </a:lnTo>
                  <a:lnTo>
                    <a:pt x="669132" y="183356"/>
                  </a:lnTo>
                  <a:lnTo>
                    <a:pt x="700088" y="216694"/>
                  </a:lnTo>
                  <a:lnTo>
                    <a:pt x="721519" y="242887"/>
                  </a:lnTo>
                  <a:lnTo>
                    <a:pt x="728663" y="259556"/>
                  </a:lnTo>
                  <a:lnTo>
                    <a:pt x="721519" y="276225"/>
                  </a:lnTo>
                  <a:lnTo>
                    <a:pt x="688182" y="288131"/>
                  </a:lnTo>
                  <a:lnTo>
                    <a:pt x="611982" y="319087"/>
                  </a:lnTo>
                  <a:lnTo>
                    <a:pt x="450057" y="473869"/>
                  </a:lnTo>
                  <a:lnTo>
                    <a:pt x="204788" y="709612"/>
                  </a:lnTo>
                  <a:lnTo>
                    <a:pt x="50007" y="852487"/>
                  </a:lnTo>
                  <a:lnTo>
                    <a:pt x="28575" y="859631"/>
                  </a:lnTo>
                  <a:lnTo>
                    <a:pt x="16669" y="859631"/>
                  </a:lnTo>
                  <a:lnTo>
                    <a:pt x="2382" y="852487"/>
                  </a:lnTo>
                  <a:lnTo>
                    <a:pt x="0" y="833437"/>
                  </a:lnTo>
                  <a:lnTo>
                    <a:pt x="14288" y="800100"/>
                  </a:lnTo>
                  <a:lnTo>
                    <a:pt x="69057" y="714375"/>
                  </a:lnTo>
                  <a:lnTo>
                    <a:pt x="180975" y="547687"/>
                  </a:lnTo>
                  <a:lnTo>
                    <a:pt x="242888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3">
              <a:extLst>
                <a:ext uri="{FF2B5EF4-FFF2-40B4-BE49-F238E27FC236}">
                  <a16:creationId xmlns:a16="http://schemas.microsoft.com/office/drawing/2014/main" id="{D6AA6C8F-083C-4786-A677-7D4346584F93}"/>
                </a:ext>
              </a:extLst>
            </p:cNvPr>
            <p:cNvSpPr/>
            <p:nvPr/>
          </p:nvSpPr>
          <p:spPr>
            <a:xfrm>
              <a:off x="5762625" y="4129088"/>
              <a:ext cx="433388" cy="1695450"/>
            </a:xfrm>
            <a:custGeom>
              <a:avLst/>
              <a:gdLst>
                <a:gd name="connsiteX0" fmla="*/ 188119 w 433388"/>
                <a:gd name="connsiteY0" fmla="*/ 726281 h 1695450"/>
                <a:gd name="connsiteX1" fmla="*/ 183356 w 433388"/>
                <a:gd name="connsiteY1" fmla="*/ 533400 h 1695450"/>
                <a:gd name="connsiteX2" fmla="*/ 178594 w 433388"/>
                <a:gd name="connsiteY2" fmla="*/ 440531 h 1695450"/>
                <a:gd name="connsiteX3" fmla="*/ 173831 w 433388"/>
                <a:gd name="connsiteY3" fmla="*/ 376237 h 1695450"/>
                <a:gd name="connsiteX4" fmla="*/ 164306 w 433388"/>
                <a:gd name="connsiteY4" fmla="*/ 323850 h 1695450"/>
                <a:gd name="connsiteX5" fmla="*/ 152400 w 433388"/>
                <a:gd name="connsiteY5" fmla="*/ 280987 h 1695450"/>
                <a:gd name="connsiteX6" fmla="*/ 142875 w 433388"/>
                <a:gd name="connsiteY6" fmla="*/ 250031 h 1695450"/>
                <a:gd name="connsiteX7" fmla="*/ 133350 w 433388"/>
                <a:gd name="connsiteY7" fmla="*/ 226218 h 1695450"/>
                <a:gd name="connsiteX8" fmla="*/ 119063 w 433388"/>
                <a:gd name="connsiteY8" fmla="*/ 200025 h 1695450"/>
                <a:gd name="connsiteX9" fmla="*/ 102394 w 433388"/>
                <a:gd name="connsiteY9" fmla="*/ 169068 h 1695450"/>
                <a:gd name="connsiteX10" fmla="*/ 80963 w 433388"/>
                <a:gd name="connsiteY10" fmla="*/ 138112 h 1695450"/>
                <a:gd name="connsiteX11" fmla="*/ 57150 w 433388"/>
                <a:gd name="connsiteY11" fmla="*/ 107156 h 1695450"/>
                <a:gd name="connsiteX12" fmla="*/ 42863 w 433388"/>
                <a:gd name="connsiteY12" fmla="*/ 90487 h 1695450"/>
                <a:gd name="connsiteX13" fmla="*/ 23813 w 433388"/>
                <a:gd name="connsiteY13" fmla="*/ 73818 h 1695450"/>
                <a:gd name="connsiteX14" fmla="*/ 11906 w 433388"/>
                <a:gd name="connsiteY14" fmla="*/ 59531 h 1695450"/>
                <a:gd name="connsiteX15" fmla="*/ 0 w 433388"/>
                <a:gd name="connsiteY15" fmla="*/ 28575 h 1695450"/>
                <a:gd name="connsiteX16" fmla="*/ 0 w 433388"/>
                <a:gd name="connsiteY16" fmla="*/ 11906 h 1695450"/>
                <a:gd name="connsiteX17" fmla="*/ 7144 w 433388"/>
                <a:gd name="connsiteY17" fmla="*/ 0 h 1695450"/>
                <a:gd name="connsiteX18" fmla="*/ 28575 w 433388"/>
                <a:gd name="connsiteY18" fmla="*/ 4762 h 1695450"/>
                <a:gd name="connsiteX19" fmla="*/ 59531 w 433388"/>
                <a:gd name="connsiteY19" fmla="*/ 14287 h 1695450"/>
                <a:gd name="connsiteX20" fmla="*/ 119063 w 433388"/>
                <a:gd name="connsiteY20" fmla="*/ 28575 h 1695450"/>
                <a:gd name="connsiteX21" fmla="*/ 180975 w 433388"/>
                <a:gd name="connsiteY21" fmla="*/ 45243 h 1695450"/>
                <a:gd name="connsiteX22" fmla="*/ 233363 w 433388"/>
                <a:gd name="connsiteY22" fmla="*/ 66675 h 1695450"/>
                <a:gd name="connsiteX23" fmla="*/ 269081 w 433388"/>
                <a:gd name="connsiteY23" fmla="*/ 83343 h 1695450"/>
                <a:gd name="connsiteX24" fmla="*/ 300038 w 433388"/>
                <a:gd name="connsiteY24" fmla="*/ 100012 h 1695450"/>
                <a:gd name="connsiteX25" fmla="*/ 338138 w 433388"/>
                <a:gd name="connsiteY25" fmla="*/ 228600 h 1695450"/>
                <a:gd name="connsiteX26" fmla="*/ 359569 w 433388"/>
                <a:gd name="connsiteY26" fmla="*/ 269081 h 1695450"/>
                <a:gd name="connsiteX27" fmla="*/ 378619 w 433388"/>
                <a:gd name="connsiteY27" fmla="*/ 314325 h 1695450"/>
                <a:gd name="connsiteX28" fmla="*/ 392906 w 433388"/>
                <a:gd name="connsiteY28" fmla="*/ 366712 h 1695450"/>
                <a:gd name="connsiteX29" fmla="*/ 404813 w 433388"/>
                <a:gd name="connsiteY29" fmla="*/ 440531 h 1695450"/>
                <a:gd name="connsiteX30" fmla="*/ 411956 w 433388"/>
                <a:gd name="connsiteY30" fmla="*/ 509587 h 1695450"/>
                <a:gd name="connsiteX31" fmla="*/ 414338 w 433388"/>
                <a:gd name="connsiteY31" fmla="*/ 609600 h 1695450"/>
                <a:gd name="connsiteX32" fmla="*/ 411956 w 433388"/>
                <a:gd name="connsiteY32" fmla="*/ 697706 h 1695450"/>
                <a:gd name="connsiteX33" fmla="*/ 416719 w 433388"/>
                <a:gd name="connsiteY33" fmla="*/ 831056 h 1695450"/>
                <a:gd name="connsiteX34" fmla="*/ 414338 w 433388"/>
                <a:gd name="connsiteY34" fmla="*/ 1095375 h 1695450"/>
                <a:gd name="connsiteX35" fmla="*/ 411956 w 433388"/>
                <a:gd name="connsiteY35" fmla="*/ 1381125 h 1695450"/>
                <a:gd name="connsiteX36" fmla="*/ 433388 w 433388"/>
                <a:gd name="connsiteY36" fmla="*/ 1533525 h 1695450"/>
                <a:gd name="connsiteX37" fmla="*/ 404813 w 433388"/>
                <a:gd name="connsiteY37" fmla="*/ 1600200 h 1695450"/>
                <a:gd name="connsiteX38" fmla="*/ 366713 w 433388"/>
                <a:gd name="connsiteY38" fmla="*/ 1674018 h 1695450"/>
                <a:gd name="connsiteX39" fmla="*/ 350044 w 433388"/>
                <a:gd name="connsiteY39" fmla="*/ 1688306 h 1695450"/>
                <a:gd name="connsiteX40" fmla="*/ 330994 w 433388"/>
                <a:gd name="connsiteY40" fmla="*/ 1695450 h 1695450"/>
                <a:gd name="connsiteX41" fmla="*/ 307181 w 433388"/>
                <a:gd name="connsiteY41" fmla="*/ 1695450 h 1695450"/>
                <a:gd name="connsiteX42" fmla="*/ 278606 w 433388"/>
                <a:gd name="connsiteY42" fmla="*/ 1681162 h 1695450"/>
                <a:gd name="connsiteX43" fmla="*/ 250031 w 433388"/>
                <a:gd name="connsiteY43" fmla="*/ 1659731 h 1695450"/>
                <a:gd name="connsiteX44" fmla="*/ 223838 w 433388"/>
                <a:gd name="connsiteY44" fmla="*/ 1633537 h 1695450"/>
                <a:gd name="connsiteX45" fmla="*/ 200025 w 433388"/>
                <a:gd name="connsiteY45" fmla="*/ 1593056 h 1695450"/>
                <a:gd name="connsiteX46" fmla="*/ 185738 w 433388"/>
                <a:gd name="connsiteY46" fmla="*/ 1552575 h 1695450"/>
                <a:gd name="connsiteX47" fmla="*/ 173831 w 433388"/>
                <a:gd name="connsiteY47" fmla="*/ 1488281 h 1695450"/>
                <a:gd name="connsiteX48" fmla="*/ 169069 w 433388"/>
                <a:gd name="connsiteY48" fmla="*/ 1419225 h 1695450"/>
                <a:gd name="connsiteX49" fmla="*/ 180975 w 433388"/>
                <a:gd name="connsiteY49" fmla="*/ 1304925 h 1695450"/>
                <a:gd name="connsiteX50" fmla="*/ 190500 w 433388"/>
                <a:gd name="connsiteY50" fmla="*/ 1128712 h 1695450"/>
                <a:gd name="connsiteX51" fmla="*/ 192881 w 433388"/>
                <a:gd name="connsiteY51" fmla="*/ 983456 h 1695450"/>
                <a:gd name="connsiteX52" fmla="*/ 188119 w 433388"/>
                <a:gd name="connsiteY52" fmla="*/ 7262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3388" h="1695450">
                  <a:moveTo>
                    <a:pt x="188119" y="726281"/>
                  </a:moveTo>
                  <a:lnTo>
                    <a:pt x="183356" y="533400"/>
                  </a:lnTo>
                  <a:lnTo>
                    <a:pt x="178594" y="440531"/>
                  </a:lnTo>
                  <a:lnTo>
                    <a:pt x="173831" y="376237"/>
                  </a:lnTo>
                  <a:lnTo>
                    <a:pt x="164306" y="323850"/>
                  </a:lnTo>
                  <a:lnTo>
                    <a:pt x="152400" y="280987"/>
                  </a:lnTo>
                  <a:lnTo>
                    <a:pt x="142875" y="250031"/>
                  </a:lnTo>
                  <a:lnTo>
                    <a:pt x="133350" y="226218"/>
                  </a:lnTo>
                  <a:lnTo>
                    <a:pt x="119063" y="200025"/>
                  </a:lnTo>
                  <a:lnTo>
                    <a:pt x="102394" y="169068"/>
                  </a:lnTo>
                  <a:lnTo>
                    <a:pt x="80963" y="138112"/>
                  </a:lnTo>
                  <a:lnTo>
                    <a:pt x="57150" y="107156"/>
                  </a:lnTo>
                  <a:lnTo>
                    <a:pt x="42863" y="90487"/>
                  </a:lnTo>
                  <a:lnTo>
                    <a:pt x="23813" y="73818"/>
                  </a:lnTo>
                  <a:lnTo>
                    <a:pt x="11906" y="59531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8575" y="4762"/>
                  </a:lnTo>
                  <a:lnTo>
                    <a:pt x="59531" y="14287"/>
                  </a:lnTo>
                  <a:lnTo>
                    <a:pt x="119063" y="28575"/>
                  </a:lnTo>
                  <a:lnTo>
                    <a:pt x="180975" y="45243"/>
                  </a:lnTo>
                  <a:lnTo>
                    <a:pt x="233363" y="66675"/>
                  </a:lnTo>
                  <a:lnTo>
                    <a:pt x="269081" y="83343"/>
                  </a:lnTo>
                  <a:lnTo>
                    <a:pt x="300038" y="100012"/>
                  </a:lnTo>
                  <a:lnTo>
                    <a:pt x="338138" y="228600"/>
                  </a:lnTo>
                  <a:lnTo>
                    <a:pt x="359569" y="269081"/>
                  </a:lnTo>
                  <a:lnTo>
                    <a:pt x="378619" y="314325"/>
                  </a:lnTo>
                  <a:lnTo>
                    <a:pt x="392906" y="366712"/>
                  </a:lnTo>
                  <a:lnTo>
                    <a:pt x="404813" y="440531"/>
                  </a:lnTo>
                  <a:lnTo>
                    <a:pt x="411956" y="509587"/>
                  </a:lnTo>
                  <a:lnTo>
                    <a:pt x="414338" y="609600"/>
                  </a:lnTo>
                  <a:lnTo>
                    <a:pt x="411956" y="697706"/>
                  </a:lnTo>
                  <a:lnTo>
                    <a:pt x="416719" y="831056"/>
                  </a:lnTo>
                  <a:cubicBezTo>
                    <a:pt x="415925" y="919162"/>
                    <a:pt x="415132" y="1007269"/>
                    <a:pt x="414338" y="1095375"/>
                  </a:cubicBezTo>
                  <a:lnTo>
                    <a:pt x="411956" y="1381125"/>
                  </a:lnTo>
                  <a:lnTo>
                    <a:pt x="433388" y="1533525"/>
                  </a:lnTo>
                  <a:lnTo>
                    <a:pt x="404813" y="1600200"/>
                  </a:lnTo>
                  <a:lnTo>
                    <a:pt x="366713" y="1674018"/>
                  </a:lnTo>
                  <a:lnTo>
                    <a:pt x="350044" y="1688306"/>
                  </a:lnTo>
                  <a:lnTo>
                    <a:pt x="330994" y="1695450"/>
                  </a:lnTo>
                  <a:lnTo>
                    <a:pt x="307181" y="1695450"/>
                  </a:lnTo>
                  <a:lnTo>
                    <a:pt x="278606" y="1681162"/>
                  </a:lnTo>
                  <a:lnTo>
                    <a:pt x="250031" y="1659731"/>
                  </a:lnTo>
                  <a:lnTo>
                    <a:pt x="223838" y="1633537"/>
                  </a:lnTo>
                  <a:lnTo>
                    <a:pt x="200025" y="1593056"/>
                  </a:lnTo>
                  <a:lnTo>
                    <a:pt x="185738" y="1552575"/>
                  </a:lnTo>
                  <a:lnTo>
                    <a:pt x="173831" y="1488281"/>
                  </a:lnTo>
                  <a:lnTo>
                    <a:pt x="169069" y="1419225"/>
                  </a:lnTo>
                  <a:lnTo>
                    <a:pt x="180975" y="1304925"/>
                  </a:lnTo>
                  <a:lnTo>
                    <a:pt x="190500" y="1128712"/>
                  </a:lnTo>
                  <a:cubicBezTo>
                    <a:pt x="191294" y="1080293"/>
                    <a:pt x="192087" y="1031875"/>
                    <a:pt x="192881" y="983456"/>
                  </a:cubicBezTo>
                  <a:cubicBezTo>
                    <a:pt x="191294" y="902493"/>
                    <a:pt x="189706" y="821531"/>
                    <a:pt x="188119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4">
              <a:extLst>
                <a:ext uri="{FF2B5EF4-FFF2-40B4-BE49-F238E27FC236}">
                  <a16:creationId xmlns:a16="http://schemas.microsoft.com/office/drawing/2014/main" id="{401210C6-D8C7-4374-8E2C-68EEA56A1ED0}"/>
                </a:ext>
              </a:extLst>
            </p:cNvPr>
            <p:cNvSpPr/>
            <p:nvPr/>
          </p:nvSpPr>
          <p:spPr>
            <a:xfrm>
              <a:off x="4392613" y="1893889"/>
              <a:ext cx="520700" cy="2663825"/>
            </a:xfrm>
            <a:custGeom>
              <a:avLst/>
              <a:gdLst>
                <a:gd name="connsiteX0" fmla="*/ 197157 w 520086"/>
                <a:gd name="connsiteY0" fmla="*/ 1556859 h 2665017"/>
                <a:gd name="connsiteX1" fmla="*/ 200556 w 520086"/>
                <a:gd name="connsiteY1" fmla="*/ 1791408 h 2665017"/>
                <a:gd name="connsiteX2" fmla="*/ 200556 w 520086"/>
                <a:gd name="connsiteY2" fmla="*/ 2226513 h 2665017"/>
                <a:gd name="connsiteX3" fmla="*/ 200556 w 520086"/>
                <a:gd name="connsiteY3" fmla="*/ 2665017 h 2665017"/>
                <a:gd name="connsiteX4" fmla="*/ 421508 w 520086"/>
                <a:gd name="connsiteY4" fmla="*/ 2512050 h 2665017"/>
                <a:gd name="connsiteX5" fmla="*/ 428307 w 520086"/>
                <a:gd name="connsiteY5" fmla="*/ 2209517 h 2665017"/>
                <a:gd name="connsiteX6" fmla="*/ 435105 w 520086"/>
                <a:gd name="connsiteY6" fmla="*/ 1832199 h 2665017"/>
                <a:gd name="connsiteX7" fmla="*/ 448702 w 520086"/>
                <a:gd name="connsiteY7" fmla="*/ 1261124 h 2665017"/>
                <a:gd name="connsiteX8" fmla="*/ 448702 w 520086"/>
                <a:gd name="connsiteY8" fmla="*/ 883807 h 2665017"/>
                <a:gd name="connsiteX9" fmla="*/ 452101 w 520086"/>
                <a:gd name="connsiteY9" fmla="*/ 771631 h 2665017"/>
                <a:gd name="connsiteX10" fmla="*/ 455501 w 520086"/>
                <a:gd name="connsiteY10" fmla="*/ 645859 h 2665017"/>
                <a:gd name="connsiteX11" fmla="*/ 458900 w 520086"/>
                <a:gd name="connsiteY11" fmla="*/ 560877 h 2665017"/>
                <a:gd name="connsiteX12" fmla="*/ 469098 w 520086"/>
                <a:gd name="connsiteY12" fmla="*/ 438504 h 2665017"/>
                <a:gd name="connsiteX13" fmla="*/ 479295 w 520086"/>
                <a:gd name="connsiteY13" fmla="*/ 350123 h 2665017"/>
                <a:gd name="connsiteX14" fmla="*/ 489493 w 520086"/>
                <a:gd name="connsiteY14" fmla="*/ 295735 h 2665017"/>
                <a:gd name="connsiteX15" fmla="*/ 496292 w 520086"/>
                <a:gd name="connsiteY15" fmla="*/ 278739 h 2665017"/>
                <a:gd name="connsiteX16" fmla="*/ 506489 w 520086"/>
                <a:gd name="connsiteY16" fmla="*/ 258343 h 2665017"/>
                <a:gd name="connsiteX17" fmla="*/ 516687 w 520086"/>
                <a:gd name="connsiteY17" fmla="*/ 237948 h 2665017"/>
                <a:gd name="connsiteX18" fmla="*/ 520086 w 520086"/>
                <a:gd name="connsiteY18" fmla="*/ 217552 h 2665017"/>
                <a:gd name="connsiteX19" fmla="*/ 513288 w 520086"/>
                <a:gd name="connsiteY19" fmla="*/ 193757 h 2665017"/>
                <a:gd name="connsiteX20" fmla="*/ 503090 w 520086"/>
                <a:gd name="connsiteY20" fmla="*/ 180160 h 2665017"/>
                <a:gd name="connsiteX21" fmla="*/ 482695 w 520086"/>
                <a:gd name="connsiteY21" fmla="*/ 166563 h 2665017"/>
                <a:gd name="connsiteX22" fmla="*/ 428307 w 520086"/>
                <a:gd name="connsiteY22" fmla="*/ 129172 h 2665017"/>
                <a:gd name="connsiteX23" fmla="*/ 356922 w 520086"/>
                <a:gd name="connsiteY23" fmla="*/ 91780 h 2665017"/>
                <a:gd name="connsiteX24" fmla="*/ 282139 w 520086"/>
                <a:gd name="connsiteY24" fmla="*/ 61186 h 2665017"/>
                <a:gd name="connsiteX25" fmla="*/ 169963 w 520086"/>
                <a:gd name="connsiteY25" fmla="*/ 27194 h 2665017"/>
                <a:gd name="connsiteX26" fmla="*/ 81582 w 520086"/>
                <a:gd name="connsiteY26" fmla="*/ 6798 h 2665017"/>
                <a:gd name="connsiteX27" fmla="*/ 37392 w 520086"/>
                <a:gd name="connsiteY27" fmla="*/ 0 h 2665017"/>
                <a:gd name="connsiteX28" fmla="*/ 23795 w 520086"/>
                <a:gd name="connsiteY28" fmla="*/ 0 h 2665017"/>
                <a:gd name="connsiteX29" fmla="*/ 6799 w 520086"/>
                <a:gd name="connsiteY29" fmla="*/ 10198 h 2665017"/>
                <a:gd name="connsiteX30" fmla="*/ 0 w 520086"/>
                <a:gd name="connsiteY30" fmla="*/ 33992 h 2665017"/>
                <a:gd name="connsiteX31" fmla="*/ 10198 w 520086"/>
                <a:gd name="connsiteY31" fmla="*/ 54388 h 2665017"/>
                <a:gd name="connsiteX32" fmla="*/ 44191 w 520086"/>
                <a:gd name="connsiteY32" fmla="*/ 84981 h 2665017"/>
                <a:gd name="connsiteX33" fmla="*/ 98579 w 520086"/>
                <a:gd name="connsiteY33" fmla="*/ 139369 h 2665017"/>
                <a:gd name="connsiteX34" fmla="*/ 125773 w 520086"/>
                <a:gd name="connsiteY34" fmla="*/ 173362 h 2665017"/>
                <a:gd name="connsiteX35" fmla="*/ 159765 w 520086"/>
                <a:gd name="connsiteY35" fmla="*/ 227750 h 2665017"/>
                <a:gd name="connsiteX36" fmla="*/ 180161 w 520086"/>
                <a:gd name="connsiteY36" fmla="*/ 265142 h 2665017"/>
                <a:gd name="connsiteX37" fmla="*/ 193758 w 520086"/>
                <a:gd name="connsiteY37" fmla="*/ 316131 h 2665017"/>
                <a:gd name="connsiteX38" fmla="*/ 200556 w 520086"/>
                <a:gd name="connsiteY38" fmla="*/ 360321 h 2665017"/>
                <a:gd name="connsiteX39" fmla="*/ 200556 w 520086"/>
                <a:gd name="connsiteY39" fmla="*/ 540482 h 2665017"/>
                <a:gd name="connsiteX40" fmla="*/ 200556 w 520086"/>
                <a:gd name="connsiteY40" fmla="*/ 931396 h 2665017"/>
                <a:gd name="connsiteX41" fmla="*/ 200556 w 520086"/>
                <a:gd name="connsiteY41" fmla="*/ 1155747 h 2665017"/>
                <a:gd name="connsiteX42" fmla="*/ 197157 w 520086"/>
                <a:gd name="connsiteY42" fmla="*/ 1556859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0086" h="2665017">
                  <a:moveTo>
                    <a:pt x="197157" y="1556859"/>
                  </a:moveTo>
                  <a:lnTo>
                    <a:pt x="200556" y="1791408"/>
                  </a:lnTo>
                  <a:lnTo>
                    <a:pt x="200556" y="2226513"/>
                  </a:lnTo>
                  <a:lnTo>
                    <a:pt x="200556" y="2665017"/>
                  </a:lnTo>
                  <a:lnTo>
                    <a:pt x="421508" y="2512050"/>
                  </a:lnTo>
                  <a:lnTo>
                    <a:pt x="428307" y="2209517"/>
                  </a:lnTo>
                  <a:lnTo>
                    <a:pt x="435105" y="1832199"/>
                  </a:lnTo>
                  <a:lnTo>
                    <a:pt x="448702" y="1261124"/>
                  </a:lnTo>
                  <a:lnTo>
                    <a:pt x="448702" y="883807"/>
                  </a:lnTo>
                  <a:lnTo>
                    <a:pt x="452101" y="771631"/>
                  </a:lnTo>
                  <a:cubicBezTo>
                    <a:pt x="453234" y="729707"/>
                    <a:pt x="454368" y="687783"/>
                    <a:pt x="455501" y="645859"/>
                  </a:cubicBezTo>
                  <a:lnTo>
                    <a:pt x="458900" y="560877"/>
                  </a:lnTo>
                  <a:lnTo>
                    <a:pt x="469098" y="438504"/>
                  </a:lnTo>
                  <a:lnTo>
                    <a:pt x="479295" y="350123"/>
                  </a:lnTo>
                  <a:lnTo>
                    <a:pt x="489493" y="295735"/>
                  </a:lnTo>
                  <a:lnTo>
                    <a:pt x="496292" y="278739"/>
                  </a:lnTo>
                  <a:lnTo>
                    <a:pt x="506489" y="258343"/>
                  </a:lnTo>
                  <a:lnTo>
                    <a:pt x="516687" y="237948"/>
                  </a:lnTo>
                  <a:lnTo>
                    <a:pt x="520086" y="217552"/>
                  </a:lnTo>
                  <a:lnTo>
                    <a:pt x="513288" y="193757"/>
                  </a:lnTo>
                  <a:lnTo>
                    <a:pt x="503090" y="180160"/>
                  </a:lnTo>
                  <a:lnTo>
                    <a:pt x="482695" y="166563"/>
                  </a:lnTo>
                  <a:lnTo>
                    <a:pt x="428307" y="129172"/>
                  </a:lnTo>
                  <a:lnTo>
                    <a:pt x="356922" y="91780"/>
                  </a:lnTo>
                  <a:lnTo>
                    <a:pt x="282139" y="61186"/>
                  </a:lnTo>
                  <a:lnTo>
                    <a:pt x="169963" y="27194"/>
                  </a:lnTo>
                  <a:lnTo>
                    <a:pt x="81582" y="6798"/>
                  </a:lnTo>
                  <a:lnTo>
                    <a:pt x="37392" y="0"/>
                  </a:lnTo>
                  <a:lnTo>
                    <a:pt x="23795" y="0"/>
                  </a:lnTo>
                  <a:lnTo>
                    <a:pt x="6799" y="10198"/>
                  </a:lnTo>
                  <a:lnTo>
                    <a:pt x="0" y="33992"/>
                  </a:lnTo>
                  <a:lnTo>
                    <a:pt x="10198" y="54388"/>
                  </a:lnTo>
                  <a:lnTo>
                    <a:pt x="44191" y="84981"/>
                  </a:lnTo>
                  <a:lnTo>
                    <a:pt x="98579" y="139369"/>
                  </a:lnTo>
                  <a:lnTo>
                    <a:pt x="125773" y="173362"/>
                  </a:lnTo>
                  <a:lnTo>
                    <a:pt x="159765" y="227750"/>
                  </a:lnTo>
                  <a:lnTo>
                    <a:pt x="180161" y="265142"/>
                  </a:lnTo>
                  <a:lnTo>
                    <a:pt x="193758" y="316131"/>
                  </a:lnTo>
                  <a:lnTo>
                    <a:pt x="200556" y="360321"/>
                  </a:lnTo>
                  <a:lnTo>
                    <a:pt x="200556" y="540482"/>
                  </a:lnTo>
                  <a:lnTo>
                    <a:pt x="200556" y="931396"/>
                  </a:lnTo>
                  <a:lnTo>
                    <a:pt x="200556" y="1155747"/>
                  </a:lnTo>
                  <a:lnTo>
                    <a:pt x="197157" y="15568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5">
              <a:extLst>
                <a:ext uri="{FF2B5EF4-FFF2-40B4-BE49-F238E27FC236}">
                  <a16:creationId xmlns:a16="http://schemas.microsoft.com/office/drawing/2014/main" id="{3370A67D-BA21-4E56-8D63-95FFF83E1090}"/>
                </a:ext>
              </a:extLst>
            </p:cNvPr>
            <p:cNvSpPr/>
            <p:nvPr/>
          </p:nvSpPr>
          <p:spPr>
            <a:xfrm>
              <a:off x="3752851" y="4056064"/>
              <a:ext cx="1590675" cy="942975"/>
            </a:xfrm>
            <a:custGeom>
              <a:avLst/>
              <a:gdLst>
                <a:gd name="connsiteX0" fmla="*/ 673894 w 1590675"/>
                <a:gd name="connsiteY0" fmla="*/ 488156 h 942975"/>
                <a:gd name="connsiteX1" fmla="*/ 859631 w 1590675"/>
                <a:gd name="connsiteY1" fmla="*/ 390525 h 942975"/>
                <a:gd name="connsiteX2" fmla="*/ 1185863 w 1590675"/>
                <a:gd name="connsiteY2" fmla="*/ 195262 h 942975"/>
                <a:gd name="connsiteX3" fmla="*/ 1333500 w 1590675"/>
                <a:gd name="connsiteY3" fmla="*/ 111919 h 942975"/>
                <a:gd name="connsiteX4" fmla="*/ 1476375 w 1590675"/>
                <a:gd name="connsiteY4" fmla="*/ 30956 h 942975"/>
                <a:gd name="connsiteX5" fmla="*/ 1526381 w 1590675"/>
                <a:gd name="connsiteY5" fmla="*/ 4762 h 942975"/>
                <a:gd name="connsiteX6" fmla="*/ 1538288 w 1590675"/>
                <a:gd name="connsiteY6" fmla="*/ 0 h 942975"/>
                <a:gd name="connsiteX7" fmla="*/ 1550194 w 1590675"/>
                <a:gd name="connsiteY7" fmla="*/ 0 h 942975"/>
                <a:gd name="connsiteX8" fmla="*/ 1578769 w 1590675"/>
                <a:gd name="connsiteY8" fmla="*/ 4762 h 942975"/>
                <a:gd name="connsiteX9" fmla="*/ 1588294 w 1590675"/>
                <a:gd name="connsiteY9" fmla="*/ 11906 h 942975"/>
                <a:gd name="connsiteX10" fmla="*/ 1590675 w 1590675"/>
                <a:gd name="connsiteY10" fmla="*/ 23812 h 942975"/>
                <a:gd name="connsiteX11" fmla="*/ 1588294 w 1590675"/>
                <a:gd name="connsiteY11" fmla="*/ 45244 h 942975"/>
                <a:gd name="connsiteX12" fmla="*/ 1574006 w 1590675"/>
                <a:gd name="connsiteY12" fmla="*/ 66675 h 942975"/>
                <a:gd name="connsiteX13" fmla="*/ 1502569 w 1590675"/>
                <a:gd name="connsiteY13" fmla="*/ 128587 h 942975"/>
                <a:gd name="connsiteX14" fmla="*/ 1285875 w 1590675"/>
                <a:gd name="connsiteY14" fmla="*/ 295275 h 942975"/>
                <a:gd name="connsiteX15" fmla="*/ 1023938 w 1590675"/>
                <a:gd name="connsiteY15" fmla="*/ 502444 h 942975"/>
                <a:gd name="connsiteX16" fmla="*/ 778669 w 1590675"/>
                <a:gd name="connsiteY16" fmla="*/ 690562 h 942975"/>
                <a:gd name="connsiteX17" fmla="*/ 609600 w 1590675"/>
                <a:gd name="connsiteY17" fmla="*/ 821531 h 942975"/>
                <a:gd name="connsiteX18" fmla="*/ 514350 w 1590675"/>
                <a:gd name="connsiteY18" fmla="*/ 897731 h 942975"/>
                <a:gd name="connsiteX19" fmla="*/ 473869 w 1590675"/>
                <a:gd name="connsiteY19" fmla="*/ 928687 h 942975"/>
                <a:gd name="connsiteX20" fmla="*/ 457200 w 1590675"/>
                <a:gd name="connsiteY20" fmla="*/ 938212 h 942975"/>
                <a:gd name="connsiteX21" fmla="*/ 423863 w 1590675"/>
                <a:gd name="connsiteY21" fmla="*/ 942975 h 942975"/>
                <a:gd name="connsiteX22" fmla="*/ 376238 w 1590675"/>
                <a:gd name="connsiteY22" fmla="*/ 940594 h 942975"/>
                <a:gd name="connsiteX23" fmla="*/ 333375 w 1590675"/>
                <a:gd name="connsiteY23" fmla="*/ 928687 h 942975"/>
                <a:gd name="connsiteX24" fmla="*/ 288131 w 1590675"/>
                <a:gd name="connsiteY24" fmla="*/ 907256 h 942975"/>
                <a:gd name="connsiteX25" fmla="*/ 240506 w 1590675"/>
                <a:gd name="connsiteY25" fmla="*/ 878681 h 942975"/>
                <a:gd name="connsiteX26" fmla="*/ 197644 w 1590675"/>
                <a:gd name="connsiteY26" fmla="*/ 847725 h 942975"/>
                <a:gd name="connsiteX27" fmla="*/ 142875 w 1590675"/>
                <a:gd name="connsiteY27" fmla="*/ 802481 h 942975"/>
                <a:gd name="connsiteX28" fmla="*/ 95250 w 1590675"/>
                <a:gd name="connsiteY28" fmla="*/ 757237 h 942975"/>
                <a:gd name="connsiteX29" fmla="*/ 47625 w 1590675"/>
                <a:gd name="connsiteY29" fmla="*/ 709612 h 942975"/>
                <a:gd name="connsiteX30" fmla="*/ 23813 w 1590675"/>
                <a:gd name="connsiteY30" fmla="*/ 681037 h 942975"/>
                <a:gd name="connsiteX31" fmla="*/ 7144 w 1590675"/>
                <a:gd name="connsiteY31" fmla="*/ 650081 h 942975"/>
                <a:gd name="connsiteX32" fmla="*/ 0 w 1590675"/>
                <a:gd name="connsiteY32" fmla="*/ 614362 h 942975"/>
                <a:gd name="connsiteX33" fmla="*/ 2381 w 1590675"/>
                <a:gd name="connsiteY33" fmla="*/ 600075 h 942975"/>
                <a:gd name="connsiteX34" fmla="*/ 14288 w 1590675"/>
                <a:gd name="connsiteY34" fmla="*/ 590550 h 942975"/>
                <a:gd name="connsiteX35" fmla="*/ 35719 w 1590675"/>
                <a:gd name="connsiteY35" fmla="*/ 595312 h 942975"/>
                <a:gd name="connsiteX36" fmla="*/ 57150 w 1590675"/>
                <a:gd name="connsiteY36" fmla="*/ 602456 h 942975"/>
                <a:gd name="connsiteX37" fmla="*/ 88106 w 1590675"/>
                <a:gd name="connsiteY37" fmla="*/ 619125 h 942975"/>
                <a:gd name="connsiteX38" fmla="*/ 123825 w 1590675"/>
                <a:gd name="connsiteY38" fmla="*/ 640556 h 942975"/>
                <a:gd name="connsiteX39" fmla="*/ 154781 w 1590675"/>
                <a:gd name="connsiteY39" fmla="*/ 652462 h 942975"/>
                <a:gd name="connsiteX40" fmla="*/ 202406 w 1590675"/>
                <a:gd name="connsiteY40" fmla="*/ 664369 h 942975"/>
                <a:gd name="connsiteX41" fmla="*/ 240506 w 1590675"/>
                <a:gd name="connsiteY41" fmla="*/ 671512 h 942975"/>
                <a:gd name="connsiteX42" fmla="*/ 269081 w 1590675"/>
                <a:gd name="connsiteY42" fmla="*/ 671512 h 942975"/>
                <a:gd name="connsiteX43" fmla="*/ 445294 w 1590675"/>
                <a:gd name="connsiteY43" fmla="*/ 600075 h 942975"/>
                <a:gd name="connsiteX44" fmla="*/ 673894 w 1590675"/>
                <a:gd name="connsiteY44" fmla="*/ 4881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90675" h="942975">
                  <a:moveTo>
                    <a:pt x="673894" y="488156"/>
                  </a:moveTo>
                  <a:lnTo>
                    <a:pt x="859631" y="390525"/>
                  </a:lnTo>
                  <a:lnTo>
                    <a:pt x="1185863" y="195262"/>
                  </a:lnTo>
                  <a:lnTo>
                    <a:pt x="1333500" y="111919"/>
                  </a:lnTo>
                  <a:lnTo>
                    <a:pt x="1476375" y="30956"/>
                  </a:lnTo>
                  <a:lnTo>
                    <a:pt x="1526381" y="4762"/>
                  </a:lnTo>
                  <a:lnTo>
                    <a:pt x="1538288" y="0"/>
                  </a:lnTo>
                  <a:lnTo>
                    <a:pt x="1550194" y="0"/>
                  </a:lnTo>
                  <a:lnTo>
                    <a:pt x="1578769" y="4762"/>
                  </a:lnTo>
                  <a:lnTo>
                    <a:pt x="1588294" y="11906"/>
                  </a:lnTo>
                  <a:lnTo>
                    <a:pt x="1590675" y="23812"/>
                  </a:lnTo>
                  <a:lnTo>
                    <a:pt x="1588294" y="45244"/>
                  </a:lnTo>
                  <a:lnTo>
                    <a:pt x="1574006" y="66675"/>
                  </a:lnTo>
                  <a:lnTo>
                    <a:pt x="1502569" y="128587"/>
                  </a:lnTo>
                  <a:lnTo>
                    <a:pt x="1285875" y="295275"/>
                  </a:lnTo>
                  <a:lnTo>
                    <a:pt x="1023938" y="502444"/>
                  </a:lnTo>
                  <a:lnTo>
                    <a:pt x="778669" y="690562"/>
                  </a:lnTo>
                  <a:lnTo>
                    <a:pt x="609600" y="821531"/>
                  </a:lnTo>
                  <a:lnTo>
                    <a:pt x="514350" y="897731"/>
                  </a:lnTo>
                  <a:lnTo>
                    <a:pt x="473869" y="928687"/>
                  </a:lnTo>
                  <a:lnTo>
                    <a:pt x="457200" y="938212"/>
                  </a:lnTo>
                  <a:lnTo>
                    <a:pt x="423863" y="942975"/>
                  </a:lnTo>
                  <a:lnTo>
                    <a:pt x="376238" y="940594"/>
                  </a:lnTo>
                  <a:lnTo>
                    <a:pt x="333375" y="928687"/>
                  </a:lnTo>
                  <a:lnTo>
                    <a:pt x="288131" y="907256"/>
                  </a:lnTo>
                  <a:lnTo>
                    <a:pt x="240506" y="878681"/>
                  </a:lnTo>
                  <a:lnTo>
                    <a:pt x="197644" y="847725"/>
                  </a:lnTo>
                  <a:lnTo>
                    <a:pt x="142875" y="802481"/>
                  </a:lnTo>
                  <a:lnTo>
                    <a:pt x="95250" y="757237"/>
                  </a:lnTo>
                  <a:lnTo>
                    <a:pt x="47625" y="709612"/>
                  </a:lnTo>
                  <a:lnTo>
                    <a:pt x="23813" y="681037"/>
                  </a:lnTo>
                  <a:lnTo>
                    <a:pt x="7144" y="650081"/>
                  </a:lnTo>
                  <a:lnTo>
                    <a:pt x="0" y="614362"/>
                  </a:lnTo>
                  <a:lnTo>
                    <a:pt x="2381" y="600075"/>
                  </a:lnTo>
                  <a:lnTo>
                    <a:pt x="14288" y="590550"/>
                  </a:lnTo>
                  <a:lnTo>
                    <a:pt x="35719" y="595312"/>
                  </a:lnTo>
                  <a:lnTo>
                    <a:pt x="57150" y="602456"/>
                  </a:lnTo>
                  <a:lnTo>
                    <a:pt x="88106" y="619125"/>
                  </a:lnTo>
                  <a:lnTo>
                    <a:pt x="123825" y="640556"/>
                  </a:lnTo>
                  <a:lnTo>
                    <a:pt x="154781" y="652462"/>
                  </a:lnTo>
                  <a:lnTo>
                    <a:pt x="202406" y="664369"/>
                  </a:lnTo>
                  <a:lnTo>
                    <a:pt x="240506" y="671512"/>
                  </a:lnTo>
                  <a:lnTo>
                    <a:pt x="269081" y="671512"/>
                  </a:lnTo>
                  <a:lnTo>
                    <a:pt x="445294" y="600075"/>
                  </a:lnTo>
                  <a:lnTo>
                    <a:pt x="6738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9">
              <a:extLst>
                <a:ext uri="{FF2B5EF4-FFF2-40B4-BE49-F238E27FC236}">
                  <a16:creationId xmlns:a16="http://schemas.microsoft.com/office/drawing/2014/main" id="{C0A74417-885E-464F-930F-392F85CF2F95}"/>
                </a:ext>
              </a:extLst>
            </p:cNvPr>
            <p:cNvSpPr/>
            <p:nvPr/>
          </p:nvSpPr>
          <p:spPr>
            <a:xfrm>
              <a:off x="5553076" y="2316163"/>
              <a:ext cx="2614613" cy="1428750"/>
            </a:xfrm>
            <a:custGeom>
              <a:avLst/>
              <a:gdLst>
                <a:gd name="connsiteX0" fmla="*/ 797719 w 2614613"/>
                <a:gd name="connsiteY0" fmla="*/ 352425 h 1428750"/>
                <a:gd name="connsiteX1" fmla="*/ 385763 w 2614613"/>
                <a:gd name="connsiteY1" fmla="*/ 395288 h 1428750"/>
                <a:gd name="connsiteX2" fmla="*/ 73819 w 2614613"/>
                <a:gd name="connsiteY2" fmla="*/ 431007 h 1428750"/>
                <a:gd name="connsiteX3" fmla="*/ 0 w 2614613"/>
                <a:gd name="connsiteY3" fmla="*/ 200025 h 1428750"/>
                <a:gd name="connsiteX4" fmla="*/ 69056 w 2614613"/>
                <a:gd name="connsiteY4" fmla="*/ 221457 h 1428750"/>
                <a:gd name="connsiteX5" fmla="*/ 119063 w 2614613"/>
                <a:gd name="connsiteY5" fmla="*/ 233363 h 1428750"/>
                <a:gd name="connsiteX6" fmla="*/ 195263 w 2614613"/>
                <a:gd name="connsiteY6" fmla="*/ 242888 h 1428750"/>
                <a:gd name="connsiteX7" fmla="*/ 247650 w 2614613"/>
                <a:gd name="connsiteY7" fmla="*/ 240507 h 1428750"/>
                <a:gd name="connsiteX8" fmla="*/ 419100 w 2614613"/>
                <a:gd name="connsiteY8" fmla="*/ 221457 h 1428750"/>
                <a:gd name="connsiteX9" fmla="*/ 645319 w 2614613"/>
                <a:gd name="connsiteY9" fmla="*/ 204788 h 1428750"/>
                <a:gd name="connsiteX10" fmla="*/ 747713 w 2614613"/>
                <a:gd name="connsiteY10" fmla="*/ 197644 h 1428750"/>
                <a:gd name="connsiteX11" fmla="*/ 992981 w 2614613"/>
                <a:gd name="connsiteY11" fmla="*/ 166688 h 1428750"/>
                <a:gd name="connsiteX12" fmla="*/ 1335881 w 2614613"/>
                <a:gd name="connsiteY12" fmla="*/ 130969 h 1428750"/>
                <a:gd name="connsiteX13" fmla="*/ 1621631 w 2614613"/>
                <a:gd name="connsiteY13" fmla="*/ 107157 h 1428750"/>
                <a:gd name="connsiteX14" fmla="*/ 1726406 w 2614613"/>
                <a:gd name="connsiteY14" fmla="*/ 92869 h 1428750"/>
                <a:gd name="connsiteX15" fmla="*/ 1935956 w 2614613"/>
                <a:gd name="connsiteY15" fmla="*/ 69057 h 1428750"/>
                <a:gd name="connsiteX16" fmla="*/ 2057400 w 2614613"/>
                <a:gd name="connsiteY16" fmla="*/ 61913 h 1428750"/>
                <a:gd name="connsiteX17" fmla="*/ 2135981 w 2614613"/>
                <a:gd name="connsiteY17" fmla="*/ 42863 h 1428750"/>
                <a:gd name="connsiteX18" fmla="*/ 2221706 w 2614613"/>
                <a:gd name="connsiteY18" fmla="*/ 14288 h 1428750"/>
                <a:gd name="connsiteX19" fmla="*/ 2269331 w 2614613"/>
                <a:gd name="connsiteY19" fmla="*/ 0 h 1428750"/>
                <a:gd name="connsiteX20" fmla="*/ 2286000 w 2614613"/>
                <a:gd name="connsiteY20" fmla="*/ 0 h 1428750"/>
                <a:gd name="connsiteX21" fmla="*/ 2316956 w 2614613"/>
                <a:gd name="connsiteY21" fmla="*/ 19050 h 1428750"/>
                <a:gd name="connsiteX22" fmla="*/ 2402681 w 2614613"/>
                <a:gd name="connsiteY22" fmla="*/ 73819 h 1428750"/>
                <a:gd name="connsiteX23" fmla="*/ 2486025 w 2614613"/>
                <a:gd name="connsiteY23" fmla="*/ 130969 h 1428750"/>
                <a:gd name="connsiteX24" fmla="*/ 2543175 w 2614613"/>
                <a:gd name="connsiteY24" fmla="*/ 176213 h 1428750"/>
                <a:gd name="connsiteX25" fmla="*/ 2583656 w 2614613"/>
                <a:gd name="connsiteY25" fmla="*/ 211932 h 1428750"/>
                <a:gd name="connsiteX26" fmla="*/ 2605088 w 2614613"/>
                <a:gd name="connsiteY26" fmla="*/ 235744 h 1428750"/>
                <a:gd name="connsiteX27" fmla="*/ 2614613 w 2614613"/>
                <a:gd name="connsiteY27" fmla="*/ 254794 h 1428750"/>
                <a:gd name="connsiteX28" fmla="*/ 2612231 w 2614613"/>
                <a:gd name="connsiteY28" fmla="*/ 266700 h 1428750"/>
                <a:gd name="connsiteX29" fmla="*/ 2602706 w 2614613"/>
                <a:gd name="connsiteY29" fmla="*/ 288132 h 1428750"/>
                <a:gd name="connsiteX30" fmla="*/ 2574131 w 2614613"/>
                <a:gd name="connsiteY30" fmla="*/ 326232 h 1428750"/>
                <a:gd name="connsiteX31" fmla="*/ 2528888 w 2614613"/>
                <a:gd name="connsiteY31" fmla="*/ 376238 h 1428750"/>
                <a:gd name="connsiteX32" fmla="*/ 2505075 w 2614613"/>
                <a:gd name="connsiteY32" fmla="*/ 409575 h 1428750"/>
                <a:gd name="connsiteX33" fmla="*/ 2481263 w 2614613"/>
                <a:gd name="connsiteY33" fmla="*/ 504825 h 1428750"/>
                <a:gd name="connsiteX34" fmla="*/ 2424113 w 2614613"/>
                <a:gd name="connsiteY34" fmla="*/ 773907 h 1428750"/>
                <a:gd name="connsiteX35" fmla="*/ 2366963 w 2614613"/>
                <a:gd name="connsiteY35" fmla="*/ 1033463 h 1428750"/>
                <a:gd name="connsiteX36" fmla="*/ 2347913 w 2614613"/>
                <a:gd name="connsiteY36" fmla="*/ 1116807 h 1428750"/>
                <a:gd name="connsiteX37" fmla="*/ 2328863 w 2614613"/>
                <a:gd name="connsiteY37" fmla="*/ 1176338 h 1428750"/>
                <a:gd name="connsiteX38" fmla="*/ 2312194 w 2614613"/>
                <a:gd name="connsiteY38" fmla="*/ 1223963 h 1428750"/>
                <a:gd name="connsiteX39" fmla="*/ 2283619 w 2614613"/>
                <a:gd name="connsiteY39" fmla="*/ 1285875 h 1428750"/>
                <a:gd name="connsiteX40" fmla="*/ 2264569 w 2614613"/>
                <a:gd name="connsiteY40" fmla="*/ 1323975 h 1428750"/>
                <a:gd name="connsiteX41" fmla="*/ 2231231 w 2614613"/>
                <a:gd name="connsiteY41" fmla="*/ 1373982 h 1428750"/>
                <a:gd name="connsiteX42" fmla="*/ 2202656 w 2614613"/>
                <a:gd name="connsiteY42" fmla="*/ 1402557 h 1428750"/>
                <a:gd name="connsiteX43" fmla="*/ 2176463 w 2614613"/>
                <a:gd name="connsiteY43" fmla="*/ 1423988 h 1428750"/>
                <a:gd name="connsiteX44" fmla="*/ 2162175 w 2614613"/>
                <a:gd name="connsiteY44" fmla="*/ 1428750 h 1428750"/>
                <a:gd name="connsiteX45" fmla="*/ 2135981 w 2614613"/>
                <a:gd name="connsiteY45" fmla="*/ 1423988 h 1428750"/>
                <a:gd name="connsiteX46" fmla="*/ 2088356 w 2614613"/>
                <a:gd name="connsiteY46" fmla="*/ 1407319 h 1428750"/>
                <a:gd name="connsiteX47" fmla="*/ 2095500 w 2614613"/>
                <a:gd name="connsiteY47" fmla="*/ 1245394 h 1428750"/>
                <a:gd name="connsiteX48" fmla="*/ 2133600 w 2614613"/>
                <a:gd name="connsiteY48" fmla="*/ 1057275 h 1428750"/>
                <a:gd name="connsiteX49" fmla="*/ 2197894 w 2614613"/>
                <a:gd name="connsiteY49" fmla="*/ 759619 h 1428750"/>
                <a:gd name="connsiteX50" fmla="*/ 2205038 w 2614613"/>
                <a:gd name="connsiteY50" fmla="*/ 666750 h 1428750"/>
                <a:gd name="connsiteX51" fmla="*/ 2221706 w 2614613"/>
                <a:gd name="connsiteY51" fmla="*/ 597694 h 1428750"/>
                <a:gd name="connsiteX52" fmla="*/ 2235994 w 2614613"/>
                <a:gd name="connsiteY52" fmla="*/ 533400 h 1428750"/>
                <a:gd name="connsiteX53" fmla="*/ 2247900 w 2614613"/>
                <a:gd name="connsiteY53" fmla="*/ 461963 h 1428750"/>
                <a:gd name="connsiteX54" fmla="*/ 2255044 w 2614613"/>
                <a:gd name="connsiteY54" fmla="*/ 409575 h 1428750"/>
                <a:gd name="connsiteX55" fmla="*/ 2259806 w 2614613"/>
                <a:gd name="connsiteY55" fmla="*/ 359569 h 1428750"/>
                <a:gd name="connsiteX56" fmla="*/ 2255044 w 2614613"/>
                <a:gd name="connsiteY56" fmla="*/ 295275 h 1428750"/>
                <a:gd name="connsiteX57" fmla="*/ 2250281 w 2614613"/>
                <a:gd name="connsiteY57" fmla="*/ 264319 h 1428750"/>
                <a:gd name="connsiteX58" fmla="*/ 2235994 w 2614613"/>
                <a:gd name="connsiteY58" fmla="*/ 242888 h 1428750"/>
                <a:gd name="connsiteX59" fmla="*/ 2207419 w 2614613"/>
                <a:gd name="connsiteY59" fmla="*/ 228600 h 1428750"/>
                <a:gd name="connsiteX60" fmla="*/ 2178844 w 2614613"/>
                <a:gd name="connsiteY60" fmla="*/ 221457 h 1428750"/>
                <a:gd name="connsiteX61" fmla="*/ 2121694 w 2614613"/>
                <a:gd name="connsiteY61" fmla="*/ 223838 h 1428750"/>
                <a:gd name="connsiteX62" fmla="*/ 1859756 w 2614613"/>
                <a:gd name="connsiteY62" fmla="*/ 250032 h 1428750"/>
                <a:gd name="connsiteX63" fmla="*/ 1443038 w 2614613"/>
                <a:gd name="connsiteY63" fmla="*/ 295275 h 1428750"/>
                <a:gd name="connsiteX64" fmla="*/ 1262063 w 2614613"/>
                <a:gd name="connsiteY64" fmla="*/ 311944 h 1428750"/>
                <a:gd name="connsiteX65" fmla="*/ 992981 w 2614613"/>
                <a:gd name="connsiteY65" fmla="*/ 333375 h 1428750"/>
                <a:gd name="connsiteX66" fmla="*/ 797719 w 2614613"/>
                <a:gd name="connsiteY66" fmla="*/ 35242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14613" h="1428750">
                  <a:moveTo>
                    <a:pt x="797719" y="352425"/>
                  </a:moveTo>
                  <a:lnTo>
                    <a:pt x="385763" y="395288"/>
                  </a:lnTo>
                  <a:lnTo>
                    <a:pt x="73819" y="431007"/>
                  </a:lnTo>
                  <a:lnTo>
                    <a:pt x="0" y="200025"/>
                  </a:lnTo>
                  <a:lnTo>
                    <a:pt x="69056" y="221457"/>
                  </a:lnTo>
                  <a:lnTo>
                    <a:pt x="119063" y="233363"/>
                  </a:lnTo>
                  <a:lnTo>
                    <a:pt x="195263" y="242888"/>
                  </a:lnTo>
                  <a:lnTo>
                    <a:pt x="247650" y="240507"/>
                  </a:lnTo>
                  <a:lnTo>
                    <a:pt x="419100" y="221457"/>
                  </a:lnTo>
                  <a:lnTo>
                    <a:pt x="645319" y="204788"/>
                  </a:lnTo>
                  <a:lnTo>
                    <a:pt x="747713" y="197644"/>
                  </a:lnTo>
                  <a:lnTo>
                    <a:pt x="992981" y="166688"/>
                  </a:lnTo>
                  <a:lnTo>
                    <a:pt x="1335881" y="130969"/>
                  </a:lnTo>
                  <a:lnTo>
                    <a:pt x="1621631" y="107157"/>
                  </a:lnTo>
                  <a:lnTo>
                    <a:pt x="1726406" y="92869"/>
                  </a:lnTo>
                  <a:lnTo>
                    <a:pt x="1935956" y="69057"/>
                  </a:lnTo>
                  <a:lnTo>
                    <a:pt x="2057400" y="61913"/>
                  </a:lnTo>
                  <a:lnTo>
                    <a:pt x="2135981" y="42863"/>
                  </a:lnTo>
                  <a:lnTo>
                    <a:pt x="2221706" y="14288"/>
                  </a:lnTo>
                  <a:lnTo>
                    <a:pt x="2269331" y="0"/>
                  </a:lnTo>
                  <a:lnTo>
                    <a:pt x="2286000" y="0"/>
                  </a:lnTo>
                  <a:lnTo>
                    <a:pt x="2316956" y="19050"/>
                  </a:lnTo>
                  <a:lnTo>
                    <a:pt x="2402681" y="73819"/>
                  </a:lnTo>
                  <a:lnTo>
                    <a:pt x="2486025" y="130969"/>
                  </a:lnTo>
                  <a:lnTo>
                    <a:pt x="2543175" y="176213"/>
                  </a:lnTo>
                  <a:lnTo>
                    <a:pt x="2583656" y="211932"/>
                  </a:lnTo>
                  <a:lnTo>
                    <a:pt x="2605088" y="235744"/>
                  </a:lnTo>
                  <a:lnTo>
                    <a:pt x="2614613" y="254794"/>
                  </a:lnTo>
                  <a:lnTo>
                    <a:pt x="2612231" y="266700"/>
                  </a:lnTo>
                  <a:lnTo>
                    <a:pt x="2602706" y="288132"/>
                  </a:lnTo>
                  <a:lnTo>
                    <a:pt x="2574131" y="326232"/>
                  </a:lnTo>
                  <a:lnTo>
                    <a:pt x="2528888" y="376238"/>
                  </a:lnTo>
                  <a:lnTo>
                    <a:pt x="2505075" y="409575"/>
                  </a:lnTo>
                  <a:lnTo>
                    <a:pt x="2481263" y="504825"/>
                  </a:lnTo>
                  <a:lnTo>
                    <a:pt x="2424113" y="773907"/>
                  </a:lnTo>
                  <a:lnTo>
                    <a:pt x="2366963" y="1033463"/>
                  </a:lnTo>
                  <a:lnTo>
                    <a:pt x="2347913" y="1116807"/>
                  </a:lnTo>
                  <a:lnTo>
                    <a:pt x="2328863" y="1176338"/>
                  </a:lnTo>
                  <a:lnTo>
                    <a:pt x="2312194" y="1223963"/>
                  </a:lnTo>
                  <a:lnTo>
                    <a:pt x="2283619" y="1285875"/>
                  </a:lnTo>
                  <a:lnTo>
                    <a:pt x="2264569" y="1323975"/>
                  </a:lnTo>
                  <a:lnTo>
                    <a:pt x="2231231" y="1373982"/>
                  </a:lnTo>
                  <a:lnTo>
                    <a:pt x="2202656" y="1402557"/>
                  </a:lnTo>
                  <a:lnTo>
                    <a:pt x="2176463" y="1423988"/>
                  </a:lnTo>
                  <a:lnTo>
                    <a:pt x="2162175" y="1428750"/>
                  </a:lnTo>
                  <a:lnTo>
                    <a:pt x="2135981" y="1423988"/>
                  </a:lnTo>
                  <a:lnTo>
                    <a:pt x="2088356" y="1407319"/>
                  </a:lnTo>
                  <a:lnTo>
                    <a:pt x="2095500" y="1245394"/>
                  </a:lnTo>
                  <a:lnTo>
                    <a:pt x="2133600" y="1057275"/>
                  </a:lnTo>
                  <a:lnTo>
                    <a:pt x="2197894" y="759619"/>
                  </a:lnTo>
                  <a:lnTo>
                    <a:pt x="2205038" y="666750"/>
                  </a:lnTo>
                  <a:lnTo>
                    <a:pt x="2221706" y="597694"/>
                  </a:lnTo>
                  <a:lnTo>
                    <a:pt x="2235994" y="533400"/>
                  </a:lnTo>
                  <a:lnTo>
                    <a:pt x="2247900" y="461963"/>
                  </a:lnTo>
                  <a:lnTo>
                    <a:pt x="2255044" y="409575"/>
                  </a:lnTo>
                  <a:lnTo>
                    <a:pt x="2259806" y="359569"/>
                  </a:lnTo>
                  <a:lnTo>
                    <a:pt x="2255044" y="295275"/>
                  </a:lnTo>
                  <a:lnTo>
                    <a:pt x="2250281" y="264319"/>
                  </a:lnTo>
                  <a:lnTo>
                    <a:pt x="2235994" y="242888"/>
                  </a:lnTo>
                  <a:cubicBezTo>
                    <a:pt x="2209103" y="228220"/>
                    <a:pt x="2219746" y="228600"/>
                    <a:pt x="2207419" y="228600"/>
                  </a:cubicBezTo>
                  <a:lnTo>
                    <a:pt x="2178844" y="221457"/>
                  </a:lnTo>
                  <a:lnTo>
                    <a:pt x="2121694" y="223838"/>
                  </a:lnTo>
                  <a:lnTo>
                    <a:pt x="1859756" y="250032"/>
                  </a:lnTo>
                  <a:lnTo>
                    <a:pt x="1443038" y="295275"/>
                  </a:lnTo>
                  <a:lnTo>
                    <a:pt x="1262063" y="311944"/>
                  </a:lnTo>
                  <a:lnTo>
                    <a:pt x="992981" y="333375"/>
                  </a:lnTo>
                  <a:lnTo>
                    <a:pt x="797719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0">
              <a:extLst>
                <a:ext uri="{FF2B5EF4-FFF2-40B4-BE49-F238E27FC236}">
                  <a16:creationId xmlns:a16="http://schemas.microsoft.com/office/drawing/2014/main" id="{6E77BA4E-A054-4FDF-BB28-F53210D9913F}"/>
                </a:ext>
              </a:extLst>
            </p:cNvPr>
            <p:cNvSpPr/>
            <p:nvPr/>
          </p:nvSpPr>
          <p:spPr>
            <a:xfrm>
              <a:off x="6535739" y="2581275"/>
              <a:ext cx="312737" cy="1081088"/>
            </a:xfrm>
            <a:custGeom>
              <a:avLst/>
              <a:gdLst>
                <a:gd name="connsiteX0" fmla="*/ 64294 w 311944"/>
                <a:gd name="connsiteY0" fmla="*/ 745331 h 1081088"/>
                <a:gd name="connsiteX1" fmla="*/ 64294 w 311944"/>
                <a:gd name="connsiteY1" fmla="*/ 600075 h 1081088"/>
                <a:gd name="connsiteX2" fmla="*/ 64294 w 311944"/>
                <a:gd name="connsiteY2" fmla="*/ 416719 h 1081088"/>
                <a:gd name="connsiteX3" fmla="*/ 66675 w 311944"/>
                <a:gd name="connsiteY3" fmla="*/ 288131 h 1081088"/>
                <a:gd name="connsiteX4" fmla="*/ 61913 w 311944"/>
                <a:gd name="connsiteY4" fmla="*/ 209550 h 1081088"/>
                <a:gd name="connsiteX5" fmla="*/ 57150 w 311944"/>
                <a:gd name="connsiteY5" fmla="*/ 166688 h 1081088"/>
                <a:gd name="connsiteX6" fmla="*/ 50007 w 311944"/>
                <a:gd name="connsiteY6" fmla="*/ 126206 h 1081088"/>
                <a:gd name="connsiteX7" fmla="*/ 38100 w 311944"/>
                <a:gd name="connsiteY7" fmla="*/ 95250 h 1081088"/>
                <a:gd name="connsiteX8" fmla="*/ 0 w 311944"/>
                <a:gd name="connsiteY8" fmla="*/ 21431 h 1081088"/>
                <a:gd name="connsiteX9" fmla="*/ 311944 w 311944"/>
                <a:gd name="connsiteY9" fmla="*/ 0 h 1081088"/>
                <a:gd name="connsiteX10" fmla="*/ 304800 w 311944"/>
                <a:gd name="connsiteY10" fmla="*/ 126206 h 1081088"/>
                <a:gd name="connsiteX11" fmla="*/ 297657 w 311944"/>
                <a:gd name="connsiteY11" fmla="*/ 278606 h 1081088"/>
                <a:gd name="connsiteX12" fmla="*/ 285750 w 311944"/>
                <a:gd name="connsiteY12" fmla="*/ 473869 h 1081088"/>
                <a:gd name="connsiteX13" fmla="*/ 269082 w 311944"/>
                <a:gd name="connsiteY13" fmla="*/ 578644 h 1081088"/>
                <a:gd name="connsiteX14" fmla="*/ 266700 w 311944"/>
                <a:gd name="connsiteY14" fmla="*/ 747713 h 1081088"/>
                <a:gd name="connsiteX15" fmla="*/ 266700 w 311944"/>
                <a:gd name="connsiteY15" fmla="*/ 1057275 h 1081088"/>
                <a:gd name="connsiteX16" fmla="*/ 64294 w 311944"/>
                <a:gd name="connsiteY16" fmla="*/ 1081088 h 1081088"/>
                <a:gd name="connsiteX17" fmla="*/ 64294 w 311944"/>
                <a:gd name="connsiteY17" fmla="*/ 745331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944" h="1081088">
                  <a:moveTo>
                    <a:pt x="64294" y="745331"/>
                  </a:moveTo>
                  <a:lnTo>
                    <a:pt x="64294" y="600075"/>
                  </a:lnTo>
                  <a:lnTo>
                    <a:pt x="64294" y="416719"/>
                  </a:lnTo>
                  <a:cubicBezTo>
                    <a:pt x="65088" y="373856"/>
                    <a:pt x="65881" y="330994"/>
                    <a:pt x="66675" y="288131"/>
                  </a:cubicBezTo>
                  <a:lnTo>
                    <a:pt x="61913" y="209550"/>
                  </a:lnTo>
                  <a:lnTo>
                    <a:pt x="57150" y="166688"/>
                  </a:lnTo>
                  <a:lnTo>
                    <a:pt x="50007" y="126206"/>
                  </a:lnTo>
                  <a:lnTo>
                    <a:pt x="38100" y="95250"/>
                  </a:lnTo>
                  <a:lnTo>
                    <a:pt x="0" y="21431"/>
                  </a:lnTo>
                  <a:lnTo>
                    <a:pt x="311944" y="0"/>
                  </a:lnTo>
                  <a:lnTo>
                    <a:pt x="304800" y="126206"/>
                  </a:lnTo>
                  <a:lnTo>
                    <a:pt x="297657" y="278606"/>
                  </a:lnTo>
                  <a:lnTo>
                    <a:pt x="285750" y="473869"/>
                  </a:lnTo>
                  <a:lnTo>
                    <a:pt x="269082" y="578644"/>
                  </a:lnTo>
                  <a:lnTo>
                    <a:pt x="266700" y="747713"/>
                  </a:lnTo>
                  <a:lnTo>
                    <a:pt x="266700" y="1057275"/>
                  </a:lnTo>
                  <a:lnTo>
                    <a:pt x="64294" y="1081088"/>
                  </a:lnTo>
                  <a:lnTo>
                    <a:pt x="64294" y="745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1">
              <a:extLst>
                <a:ext uri="{FF2B5EF4-FFF2-40B4-BE49-F238E27FC236}">
                  <a16:creationId xmlns:a16="http://schemas.microsoft.com/office/drawing/2014/main" id="{00E65879-4483-4867-80A5-742F3749F3CD}"/>
                </a:ext>
              </a:extLst>
            </p:cNvPr>
            <p:cNvSpPr/>
            <p:nvPr/>
          </p:nvSpPr>
          <p:spPr>
            <a:xfrm>
              <a:off x="5676901" y="2919414"/>
              <a:ext cx="2151063" cy="333375"/>
            </a:xfrm>
            <a:custGeom>
              <a:avLst/>
              <a:gdLst>
                <a:gd name="connsiteX0" fmla="*/ 578644 w 2150269"/>
                <a:gd name="connsiteY0" fmla="*/ 164306 h 333375"/>
                <a:gd name="connsiteX1" fmla="*/ 442913 w 2150269"/>
                <a:gd name="connsiteY1" fmla="*/ 171450 h 333375"/>
                <a:gd name="connsiteX2" fmla="*/ 338138 w 2150269"/>
                <a:gd name="connsiteY2" fmla="*/ 173831 h 333375"/>
                <a:gd name="connsiteX3" fmla="*/ 280988 w 2150269"/>
                <a:gd name="connsiteY3" fmla="*/ 176212 h 333375"/>
                <a:gd name="connsiteX4" fmla="*/ 228600 w 2150269"/>
                <a:gd name="connsiteY4" fmla="*/ 173831 h 333375"/>
                <a:gd name="connsiteX5" fmla="*/ 159544 w 2150269"/>
                <a:gd name="connsiteY5" fmla="*/ 164306 h 333375"/>
                <a:gd name="connsiteX6" fmla="*/ 19050 w 2150269"/>
                <a:gd name="connsiteY6" fmla="*/ 150018 h 333375"/>
                <a:gd name="connsiteX7" fmla="*/ 0 w 2150269"/>
                <a:gd name="connsiteY7" fmla="*/ 150018 h 333375"/>
                <a:gd name="connsiteX8" fmla="*/ 19050 w 2150269"/>
                <a:gd name="connsiteY8" fmla="*/ 276225 h 333375"/>
                <a:gd name="connsiteX9" fmla="*/ 130969 w 2150269"/>
                <a:gd name="connsiteY9" fmla="*/ 300037 h 333375"/>
                <a:gd name="connsiteX10" fmla="*/ 219075 w 2150269"/>
                <a:gd name="connsiteY10" fmla="*/ 319087 h 333375"/>
                <a:gd name="connsiteX11" fmla="*/ 283369 w 2150269"/>
                <a:gd name="connsiteY11" fmla="*/ 328612 h 333375"/>
                <a:gd name="connsiteX12" fmla="*/ 400050 w 2150269"/>
                <a:gd name="connsiteY12" fmla="*/ 333375 h 333375"/>
                <a:gd name="connsiteX13" fmla="*/ 542925 w 2150269"/>
                <a:gd name="connsiteY13" fmla="*/ 321468 h 333375"/>
                <a:gd name="connsiteX14" fmla="*/ 840581 w 2150269"/>
                <a:gd name="connsiteY14" fmla="*/ 295275 h 333375"/>
                <a:gd name="connsiteX15" fmla="*/ 962025 w 2150269"/>
                <a:gd name="connsiteY15" fmla="*/ 283368 h 333375"/>
                <a:gd name="connsiteX16" fmla="*/ 1290638 w 2150269"/>
                <a:gd name="connsiteY16" fmla="*/ 245268 h 333375"/>
                <a:gd name="connsiteX17" fmla="*/ 1507331 w 2150269"/>
                <a:gd name="connsiteY17" fmla="*/ 221456 h 333375"/>
                <a:gd name="connsiteX18" fmla="*/ 1664494 w 2150269"/>
                <a:gd name="connsiteY18" fmla="*/ 209550 h 333375"/>
                <a:gd name="connsiteX19" fmla="*/ 1840706 w 2150269"/>
                <a:gd name="connsiteY19" fmla="*/ 200025 h 333375"/>
                <a:gd name="connsiteX20" fmla="*/ 1985963 w 2150269"/>
                <a:gd name="connsiteY20" fmla="*/ 195262 h 333375"/>
                <a:gd name="connsiteX21" fmla="*/ 2143125 w 2150269"/>
                <a:gd name="connsiteY21" fmla="*/ 202406 h 333375"/>
                <a:gd name="connsiteX22" fmla="*/ 2150269 w 2150269"/>
                <a:gd name="connsiteY22" fmla="*/ 54768 h 333375"/>
                <a:gd name="connsiteX23" fmla="*/ 2000250 w 2150269"/>
                <a:gd name="connsiteY23" fmla="*/ 23812 h 333375"/>
                <a:gd name="connsiteX24" fmla="*/ 1890713 w 2150269"/>
                <a:gd name="connsiteY24" fmla="*/ 0 h 333375"/>
                <a:gd name="connsiteX25" fmla="*/ 1864519 w 2150269"/>
                <a:gd name="connsiteY25" fmla="*/ 0 h 333375"/>
                <a:gd name="connsiteX26" fmla="*/ 1785938 w 2150269"/>
                <a:gd name="connsiteY26" fmla="*/ 14287 h 333375"/>
                <a:gd name="connsiteX27" fmla="*/ 1495425 w 2150269"/>
                <a:gd name="connsiteY27" fmla="*/ 57150 h 333375"/>
                <a:gd name="connsiteX28" fmla="*/ 1102519 w 2150269"/>
                <a:gd name="connsiteY28" fmla="*/ 114300 h 333375"/>
                <a:gd name="connsiteX29" fmla="*/ 807244 w 2150269"/>
                <a:gd name="connsiteY29" fmla="*/ 138112 h 333375"/>
                <a:gd name="connsiteX30" fmla="*/ 578644 w 2150269"/>
                <a:gd name="connsiteY30" fmla="*/ 1643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0269" h="333375">
                  <a:moveTo>
                    <a:pt x="578644" y="164306"/>
                  </a:moveTo>
                  <a:lnTo>
                    <a:pt x="442913" y="171450"/>
                  </a:lnTo>
                  <a:cubicBezTo>
                    <a:pt x="407989" y="172281"/>
                    <a:pt x="373072" y="173831"/>
                    <a:pt x="338138" y="173831"/>
                  </a:cubicBezTo>
                  <a:lnTo>
                    <a:pt x="280988" y="176212"/>
                  </a:lnTo>
                  <a:lnTo>
                    <a:pt x="228600" y="173831"/>
                  </a:lnTo>
                  <a:lnTo>
                    <a:pt x="159544" y="164306"/>
                  </a:lnTo>
                  <a:lnTo>
                    <a:pt x="19050" y="150018"/>
                  </a:lnTo>
                  <a:lnTo>
                    <a:pt x="0" y="150018"/>
                  </a:lnTo>
                  <a:lnTo>
                    <a:pt x="19050" y="276225"/>
                  </a:lnTo>
                  <a:lnTo>
                    <a:pt x="130969" y="300037"/>
                  </a:lnTo>
                  <a:lnTo>
                    <a:pt x="219075" y="319087"/>
                  </a:lnTo>
                  <a:lnTo>
                    <a:pt x="283369" y="328612"/>
                  </a:lnTo>
                  <a:lnTo>
                    <a:pt x="400050" y="333375"/>
                  </a:lnTo>
                  <a:lnTo>
                    <a:pt x="542925" y="321468"/>
                  </a:lnTo>
                  <a:lnTo>
                    <a:pt x="840581" y="295275"/>
                  </a:lnTo>
                  <a:lnTo>
                    <a:pt x="962025" y="283368"/>
                  </a:lnTo>
                  <a:lnTo>
                    <a:pt x="1290638" y="245268"/>
                  </a:lnTo>
                  <a:lnTo>
                    <a:pt x="1507331" y="221456"/>
                  </a:lnTo>
                  <a:lnTo>
                    <a:pt x="1664494" y="209550"/>
                  </a:lnTo>
                  <a:lnTo>
                    <a:pt x="1840706" y="200025"/>
                  </a:lnTo>
                  <a:lnTo>
                    <a:pt x="1985963" y="195262"/>
                  </a:lnTo>
                  <a:lnTo>
                    <a:pt x="2143125" y="202406"/>
                  </a:lnTo>
                  <a:lnTo>
                    <a:pt x="2150269" y="54768"/>
                  </a:lnTo>
                  <a:lnTo>
                    <a:pt x="2000250" y="23812"/>
                  </a:lnTo>
                  <a:lnTo>
                    <a:pt x="1890713" y="0"/>
                  </a:lnTo>
                  <a:lnTo>
                    <a:pt x="1864519" y="0"/>
                  </a:lnTo>
                  <a:lnTo>
                    <a:pt x="1785938" y="14287"/>
                  </a:lnTo>
                  <a:lnTo>
                    <a:pt x="1495425" y="57150"/>
                  </a:lnTo>
                  <a:lnTo>
                    <a:pt x="1102519" y="114300"/>
                  </a:lnTo>
                  <a:lnTo>
                    <a:pt x="807244" y="138112"/>
                  </a:lnTo>
                  <a:lnTo>
                    <a:pt x="578644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2">
              <a:extLst>
                <a:ext uri="{FF2B5EF4-FFF2-40B4-BE49-F238E27FC236}">
                  <a16:creationId xmlns:a16="http://schemas.microsoft.com/office/drawing/2014/main" id="{B8FC7AE5-F248-4B73-8385-4D2637F8D6C3}"/>
                </a:ext>
              </a:extLst>
            </p:cNvPr>
            <p:cNvSpPr/>
            <p:nvPr/>
          </p:nvSpPr>
          <p:spPr>
            <a:xfrm>
              <a:off x="5732464" y="3495675"/>
              <a:ext cx="1982787" cy="338138"/>
            </a:xfrm>
            <a:custGeom>
              <a:avLst/>
              <a:gdLst>
                <a:gd name="connsiteX0" fmla="*/ 552450 w 1983581"/>
                <a:gd name="connsiteY0" fmla="*/ 128588 h 338138"/>
                <a:gd name="connsiteX1" fmla="*/ 428625 w 1983581"/>
                <a:gd name="connsiteY1" fmla="*/ 140494 h 338138"/>
                <a:gd name="connsiteX2" fmla="*/ 307181 w 1983581"/>
                <a:gd name="connsiteY2" fmla="*/ 150019 h 338138"/>
                <a:gd name="connsiteX3" fmla="*/ 178594 w 1983581"/>
                <a:gd name="connsiteY3" fmla="*/ 154781 h 338138"/>
                <a:gd name="connsiteX4" fmla="*/ 0 w 1983581"/>
                <a:gd name="connsiteY4" fmla="*/ 157163 h 338138"/>
                <a:gd name="connsiteX5" fmla="*/ 23812 w 1983581"/>
                <a:gd name="connsiteY5" fmla="*/ 226219 h 338138"/>
                <a:gd name="connsiteX6" fmla="*/ 107156 w 1983581"/>
                <a:gd name="connsiteY6" fmla="*/ 285750 h 338138"/>
                <a:gd name="connsiteX7" fmla="*/ 147637 w 1983581"/>
                <a:gd name="connsiteY7" fmla="*/ 309563 h 338138"/>
                <a:gd name="connsiteX8" fmla="*/ 190500 w 1983581"/>
                <a:gd name="connsiteY8" fmla="*/ 326231 h 338138"/>
                <a:gd name="connsiteX9" fmla="*/ 228600 w 1983581"/>
                <a:gd name="connsiteY9" fmla="*/ 333375 h 338138"/>
                <a:gd name="connsiteX10" fmla="*/ 285750 w 1983581"/>
                <a:gd name="connsiteY10" fmla="*/ 338138 h 338138"/>
                <a:gd name="connsiteX11" fmla="*/ 366712 w 1983581"/>
                <a:gd name="connsiteY11" fmla="*/ 328613 h 338138"/>
                <a:gd name="connsiteX12" fmla="*/ 595312 w 1983581"/>
                <a:gd name="connsiteY12" fmla="*/ 297656 h 338138"/>
                <a:gd name="connsiteX13" fmla="*/ 914400 w 1983581"/>
                <a:gd name="connsiteY13" fmla="*/ 264319 h 338138"/>
                <a:gd name="connsiteX14" fmla="*/ 1293019 w 1983581"/>
                <a:gd name="connsiteY14" fmla="*/ 226219 h 338138"/>
                <a:gd name="connsiteX15" fmla="*/ 1609725 w 1983581"/>
                <a:gd name="connsiteY15" fmla="*/ 197644 h 338138"/>
                <a:gd name="connsiteX16" fmla="*/ 1812131 w 1983581"/>
                <a:gd name="connsiteY16" fmla="*/ 180975 h 338138"/>
                <a:gd name="connsiteX17" fmla="*/ 1852612 w 1983581"/>
                <a:gd name="connsiteY17" fmla="*/ 200025 h 338138"/>
                <a:gd name="connsiteX18" fmla="*/ 1883569 w 1983581"/>
                <a:gd name="connsiteY18" fmla="*/ 214313 h 338138"/>
                <a:gd name="connsiteX19" fmla="*/ 1909762 w 1983581"/>
                <a:gd name="connsiteY19" fmla="*/ 228600 h 338138"/>
                <a:gd name="connsiteX20" fmla="*/ 1950244 w 1983581"/>
                <a:gd name="connsiteY20" fmla="*/ 240506 h 338138"/>
                <a:gd name="connsiteX21" fmla="*/ 1983581 w 1983581"/>
                <a:gd name="connsiteY21" fmla="*/ 245269 h 338138"/>
                <a:gd name="connsiteX22" fmla="*/ 1964531 w 1983581"/>
                <a:gd name="connsiteY22" fmla="*/ 61913 h 338138"/>
                <a:gd name="connsiteX23" fmla="*/ 1888331 w 1983581"/>
                <a:gd name="connsiteY23" fmla="*/ 33338 h 338138"/>
                <a:gd name="connsiteX24" fmla="*/ 1835944 w 1983581"/>
                <a:gd name="connsiteY24" fmla="*/ 16669 h 338138"/>
                <a:gd name="connsiteX25" fmla="*/ 1778794 w 1983581"/>
                <a:gd name="connsiteY25" fmla="*/ 4763 h 338138"/>
                <a:gd name="connsiteX26" fmla="*/ 1697831 w 1983581"/>
                <a:gd name="connsiteY26" fmla="*/ 0 h 338138"/>
                <a:gd name="connsiteX27" fmla="*/ 1619250 w 1983581"/>
                <a:gd name="connsiteY27" fmla="*/ 7144 h 338138"/>
                <a:gd name="connsiteX28" fmla="*/ 1347787 w 1983581"/>
                <a:gd name="connsiteY28" fmla="*/ 35719 h 338138"/>
                <a:gd name="connsiteX29" fmla="*/ 1023937 w 1983581"/>
                <a:gd name="connsiteY29" fmla="*/ 76200 h 338138"/>
                <a:gd name="connsiteX30" fmla="*/ 681037 w 1983581"/>
                <a:gd name="connsiteY30" fmla="*/ 114300 h 338138"/>
                <a:gd name="connsiteX31" fmla="*/ 552450 w 1983581"/>
                <a:gd name="connsiteY31" fmla="*/ 12858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83581" h="338138">
                  <a:moveTo>
                    <a:pt x="552450" y="128588"/>
                  </a:moveTo>
                  <a:lnTo>
                    <a:pt x="428625" y="140494"/>
                  </a:lnTo>
                  <a:lnTo>
                    <a:pt x="307181" y="150019"/>
                  </a:lnTo>
                  <a:lnTo>
                    <a:pt x="178594" y="154781"/>
                  </a:lnTo>
                  <a:lnTo>
                    <a:pt x="0" y="157163"/>
                  </a:lnTo>
                  <a:lnTo>
                    <a:pt x="23812" y="226219"/>
                  </a:lnTo>
                  <a:lnTo>
                    <a:pt x="107156" y="285750"/>
                  </a:lnTo>
                  <a:lnTo>
                    <a:pt x="147637" y="309563"/>
                  </a:lnTo>
                  <a:lnTo>
                    <a:pt x="190500" y="326231"/>
                  </a:lnTo>
                  <a:lnTo>
                    <a:pt x="228600" y="333375"/>
                  </a:lnTo>
                  <a:lnTo>
                    <a:pt x="285750" y="338138"/>
                  </a:lnTo>
                  <a:lnTo>
                    <a:pt x="366712" y="328613"/>
                  </a:lnTo>
                  <a:lnTo>
                    <a:pt x="595312" y="297656"/>
                  </a:lnTo>
                  <a:lnTo>
                    <a:pt x="914400" y="264319"/>
                  </a:lnTo>
                  <a:lnTo>
                    <a:pt x="1293019" y="226219"/>
                  </a:lnTo>
                  <a:lnTo>
                    <a:pt x="1609725" y="197644"/>
                  </a:lnTo>
                  <a:lnTo>
                    <a:pt x="1812131" y="180975"/>
                  </a:lnTo>
                  <a:lnTo>
                    <a:pt x="1852612" y="200025"/>
                  </a:lnTo>
                  <a:lnTo>
                    <a:pt x="1883569" y="214313"/>
                  </a:lnTo>
                  <a:lnTo>
                    <a:pt x="1909762" y="228600"/>
                  </a:lnTo>
                  <a:lnTo>
                    <a:pt x="1950244" y="240506"/>
                  </a:lnTo>
                  <a:lnTo>
                    <a:pt x="1983581" y="245269"/>
                  </a:lnTo>
                  <a:lnTo>
                    <a:pt x="1964531" y="61913"/>
                  </a:lnTo>
                  <a:lnTo>
                    <a:pt x="1888331" y="33338"/>
                  </a:lnTo>
                  <a:lnTo>
                    <a:pt x="1835944" y="16669"/>
                  </a:lnTo>
                  <a:lnTo>
                    <a:pt x="1778794" y="4763"/>
                  </a:lnTo>
                  <a:lnTo>
                    <a:pt x="1697831" y="0"/>
                  </a:lnTo>
                  <a:lnTo>
                    <a:pt x="1619250" y="7144"/>
                  </a:lnTo>
                  <a:lnTo>
                    <a:pt x="1347787" y="35719"/>
                  </a:lnTo>
                  <a:lnTo>
                    <a:pt x="1023937" y="76200"/>
                  </a:lnTo>
                  <a:lnTo>
                    <a:pt x="681037" y="114300"/>
                  </a:lnTo>
                  <a:lnTo>
                    <a:pt x="55245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4">
              <a:extLst>
                <a:ext uri="{FF2B5EF4-FFF2-40B4-BE49-F238E27FC236}">
                  <a16:creationId xmlns:a16="http://schemas.microsoft.com/office/drawing/2014/main" id="{D565B233-0546-4D44-80FE-FAFBCC104CED}"/>
                </a:ext>
              </a:extLst>
            </p:cNvPr>
            <p:cNvSpPr/>
            <p:nvPr/>
          </p:nvSpPr>
          <p:spPr>
            <a:xfrm>
              <a:off x="6010275" y="4052888"/>
              <a:ext cx="1733550" cy="1676400"/>
            </a:xfrm>
            <a:custGeom>
              <a:avLst/>
              <a:gdLst>
                <a:gd name="connsiteX0" fmla="*/ 716756 w 1733550"/>
                <a:gd name="connsiteY0" fmla="*/ 123825 h 1676400"/>
                <a:gd name="connsiteX1" fmla="*/ 433388 w 1733550"/>
                <a:gd name="connsiteY1" fmla="*/ 154781 h 1676400"/>
                <a:gd name="connsiteX2" fmla="*/ 171450 w 1733550"/>
                <a:gd name="connsiteY2" fmla="*/ 176212 h 1676400"/>
                <a:gd name="connsiteX3" fmla="*/ 0 w 1733550"/>
                <a:gd name="connsiteY3" fmla="*/ 180975 h 1676400"/>
                <a:gd name="connsiteX4" fmla="*/ 38100 w 1733550"/>
                <a:gd name="connsiteY4" fmla="*/ 316706 h 1676400"/>
                <a:gd name="connsiteX5" fmla="*/ 230981 w 1733550"/>
                <a:gd name="connsiteY5" fmla="*/ 307181 h 1676400"/>
                <a:gd name="connsiteX6" fmla="*/ 554831 w 1733550"/>
                <a:gd name="connsiteY6" fmla="*/ 276225 h 1676400"/>
                <a:gd name="connsiteX7" fmla="*/ 826294 w 1733550"/>
                <a:gd name="connsiteY7" fmla="*/ 254793 h 1676400"/>
                <a:gd name="connsiteX8" fmla="*/ 1112044 w 1733550"/>
                <a:gd name="connsiteY8" fmla="*/ 223837 h 1676400"/>
                <a:gd name="connsiteX9" fmla="*/ 1285875 w 1733550"/>
                <a:gd name="connsiteY9" fmla="*/ 204787 h 1676400"/>
                <a:gd name="connsiteX10" fmla="*/ 1314450 w 1733550"/>
                <a:gd name="connsiteY10" fmla="*/ 207168 h 1676400"/>
                <a:gd name="connsiteX11" fmla="*/ 1331119 w 1733550"/>
                <a:gd name="connsiteY11" fmla="*/ 209550 h 1676400"/>
                <a:gd name="connsiteX12" fmla="*/ 1362075 w 1733550"/>
                <a:gd name="connsiteY12" fmla="*/ 223837 h 1676400"/>
                <a:gd name="connsiteX13" fmla="*/ 1378744 w 1733550"/>
                <a:gd name="connsiteY13" fmla="*/ 235743 h 1676400"/>
                <a:gd name="connsiteX14" fmla="*/ 1393031 w 1733550"/>
                <a:gd name="connsiteY14" fmla="*/ 252412 h 1676400"/>
                <a:gd name="connsiteX15" fmla="*/ 1400175 w 1733550"/>
                <a:gd name="connsiteY15" fmla="*/ 264318 h 1676400"/>
                <a:gd name="connsiteX16" fmla="*/ 1409700 w 1733550"/>
                <a:gd name="connsiteY16" fmla="*/ 283368 h 1676400"/>
                <a:gd name="connsiteX17" fmla="*/ 1414463 w 1733550"/>
                <a:gd name="connsiteY17" fmla="*/ 309562 h 1676400"/>
                <a:gd name="connsiteX18" fmla="*/ 1416844 w 1733550"/>
                <a:gd name="connsiteY18" fmla="*/ 354806 h 1676400"/>
                <a:gd name="connsiteX19" fmla="*/ 1400175 w 1733550"/>
                <a:gd name="connsiteY19" fmla="*/ 642937 h 1676400"/>
                <a:gd name="connsiteX20" fmla="*/ 1393031 w 1733550"/>
                <a:gd name="connsiteY20" fmla="*/ 742950 h 1676400"/>
                <a:gd name="connsiteX21" fmla="*/ 1393031 w 1733550"/>
                <a:gd name="connsiteY21" fmla="*/ 831056 h 1676400"/>
                <a:gd name="connsiteX22" fmla="*/ 1385888 w 1733550"/>
                <a:gd name="connsiteY22" fmla="*/ 969168 h 1676400"/>
                <a:gd name="connsiteX23" fmla="*/ 1366838 w 1733550"/>
                <a:gd name="connsiteY23" fmla="*/ 1178718 h 1676400"/>
                <a:gd name="connsiteX24" fmla="*/ 1347788 w 1733550"/>
                <a:gd name="connsiteY24" fmla="*/ 1395412 h 1676400"/>
                <a:gd name="connsiteX25" fmla="*/ 1316831 w 1733550"/>
                <a:gd name="connsiteY25" fmla="*/ 1547812 h 1676400"/>
                <a:gd name="connsiteX26" fmla="*/ 1323975 w 1733550"/>
                <a:gd name="connsiteY26" fmla="*/ 1574006 h 1676400"/>
                <a:gd name="connsiteX27" fmla="*/ 1347788 w 1733550"/>
                <a:gd name="connsiteY27" fmla="*/ 1612106 h 1676400"/>
                <a:gd name="connsiteX28" fmla="*/ 1371600 w 1733550"/>
                <a:gd name="connsiteY28" fmla="*/ 1633537 h 1676400"/>
                <a:gd name="connsiteX29" fmla="*/ 1407319 w 1733550"/>
                <a:gd name="connsiteY29" fmla="*/ 1652587 h 1676400"/>
                <a:gd name="connsiteX30" fmla="*/ 1454944 w 1733550"/>
                <a:gd name="connsiteY30" fmla="*/ 1671637 h 1676400"/>
                <a:gd name="connsiteX31" fmla="*/ 1485900 w 1733550"/>
                <a:gd name="connsiteY31" fmla="*/ 1676400 h 1676400"/>
                <a:gd name="connsiteX32" fmla="*/ 1495425 w 1733550"/>
                <a:gd name="connsiteY32" fmla="*/ 1669256 h 1676400"/>
                <a:gd name="connsiteX33" fmla="*/ 1514475 w 1733550"/>
                <a:gd name="connsiteY33" fmla="*/ 1635918 h 1676400"/>
                <a:gd name="connsiteX34" fmla="*/ 1528763 w 1733550"/>
                <a:gd name="connsiteY34" fmla="*/ 1602581 h 1676400"/>
                <a:gd name="connsiteX35" fmla="*/ 1552575 w 1733550"/>
                <a:gd name="connsiteY35" fmla="*/ 1531143 h 1676400"/>
                <a:gd name="connsiteX36" fmla="*/ 1574006 w 1733550"/>
                <a:gd name="connsiteY36" fmla="*/ 1443037 h 1676400"/>
                <a:gd name="connsiteX37" fmla="*/ 1578769 w 1733550"/>
                <a:gd name="connsiteY37" fmla="*/ 1352550 h 1676400"/>
                <a:gd name="connsiteX38" fmla="*/ 1597819 w 1733550"/>
                <a:gd name="connsiteY38" fmla="*/ 1033462 h 1676400"/>
                <a:gd name="connsiteX39" fmla="*/ 1612106 w 1733550"/>
                <a:gd name="connsiteY39" fmla="*/ 800100 h 1676400"/>
                <a:gd name="connsiteX40" fmla="*/ 1619250 w 1733550"/>
                <a:gd name="connsiteY40" fmla="*/ 671512 h 1676400"/>
                <a:gd name="connsiteX41" fmla="*/ 1628775 w 1733550"/>
                <a:gd name="connsiteY41" fmla="*/ 588168 h 1676400"/>
                <a:gd name="connsiteX42" fmla="*/ 1645444 w 1733550"/>
                <a:gd name="connsiteY42" fmla="*/ 497681 h 1676400"/>
                <a:gd name="connsiteX43" fmla="*/ 1676400 w 1733550"/>
                <a:gd name="connsiteY43" fmla="*/ 395287 h 1676400"/>
                <a:gd name="connsiteX44" fmla="*/ 1709738 w 1733550"/>
                <a:gd name="connsiteY44" fmla="*/ 311943 h 1676400"/>
                <a:gd name="connsiteX45" fmla="*/ 1733550 w 1733550"/>
                <a:gd name="connsiteY45" fmla="*/ 269081 h 1676400"/>
                <a:gd name="connsiteX46" fmla="*/ 1733550 w 1733550"/>
                <a:gd name="connsiteY46" fmla="*/ 245268 h 1676400"/>
                <a:gd name="connsiteX47" fmla="*/ 1719263 w 1733550"/>
                <a:gd name="connsiteY47" fmla="*/ 209550 h 1676400"/>
                <a:gd name="connsiteX48" fmla="*/ 1707356 w 1733550"/>
                <a:gd name="connsiteY48" fmla="*/ 190500 h 1676400"/>
                <a:gd name="connsiteX49" fmla="*/ 1676400 w 1733550"/>
                <a:gd name="connsiteY49" fmla="*/ 157162 h 1676400"/>
                <a:gd name="connsiteX50" fmla="*/ 1626394 w 1733550"/>
                <a:gd name="connsiteY50" fmla="*/ 119062 h 1676400"/>
                <a:gd name="connsiteX51" fmla="*/ 1571625 w 1733550"/>
                <a:gd name="connsiteY51" fmla="*/ 78581 h 1676400"/>
                <a:gd name="connsiteX52" fmla="*/ 1519238 w 1733550"/>
                <a:gd name="connsiteY52" fmla="*/ 45243 h 1676400"/>
                <a:gd name="connsiteX53" fmla="*/ 1490663 w 1733550"/>
                <a:gd name="connsiteY53" fmla="*/ 26193 h 1676400"/>
                <a:gd name="connsiteX54" fmla="*/ 1445419 w 1733550"/>
                <a:gd name="connsiteY54" fmla="*/ 7143 h 1676400"/>
                <a:gd name="connsiteX55" fmla="*/ 1404938 w 1733550"/>
                <a:gd name="connsiteY55" fmla="*/ 0 h 1676400"/>
                <a:gd name="connsiteX56" fmla="*/ 1369219 w 1733550"/>
                <a:gd name="connsiteY56" fmla="*/ 4762 h 1676400"/>
                <a:gd name="connsiteX57" fmla="*/ 1326356 w 1733550"/>
                <a:gd name="connsiteY57" fmla="*/ 16668 h 1676400"/>
                <a:gd name="connsiteX58" fmla="*/ 1288256 w 1733550"/>
                <a:gd name="connsiteY58" fmla="*/ 28575 h 1676400"/>
                <a:gd name="connsiteX59" fmla="*/ 1154906 w 1733550"/>
                <a:gd name="connsiteY59" fmla="*/ 61912 h 1676400"/>
                <a:gd name="connsiteX60" fmla="*/ 1090613 w 1733550"/>
                <a:gd name="connsiteY60" fmla="*/ 76200 h 1676400"/>
                <a:gd name="connsiteX61" fmla="*/ 814388 w 1733550"/>
                <a:gd name="connsiteY61" fmla="*/ 111918 h 1676400"/>
                <a:gd name="connsiteX62" fmla="*/ 716756 w 1733550"/>
                <a:gd name="connsiteY62" fmla="*/ 123825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3550" h="1676400">
                  <a:moveTo>
                    <a:pt x="716756" y="123825"/>
                  </a:moveTo>
                  <a:lnTo>
                    <a:pt x="433388" y="154781"/>
                  </a:lnTo>
                  <a:lnTo>
                    <a:pt x="171450" y="176212"/>
                  </a:lnTo>
                  <a:lnTo>
                    <a:pt x="0" y="180975"/>
                  </a:lnTo>
                  <a:lnTo>
                    <a:pt x="38100" y="316706"/>
                  </a:lnTo>
                  <a:lnTo>
                    <a:pt x="230981" y="307181"/>
                  </a:lnTo>
                  <a:lnTo>
                    <a:pt x="554831" y="276225"/>
                  </a:lnTo>
                  <a:lnTo>
                    <a:pt x="826294" y="254793"/>
                  </a:lnTo>
                  <a:lnTo>
                    <a:pt x="1112044" y="223837"/>
                  </a:lnTo>
                  <a:lnTo>
                    <a:pt x="1285875" y="204787"/>
                  </a:lnTo>
                  <a:lnTo>
                    <a:pt x="1314450" y="207168"/>
                  </a:lnTo>
                  <a:lnTo>
                    <a:pt x="1331119" y="209550"/>
                  </a:lnTo>
                  <a:lnTo>
                    <a:pt x="1362075" y="223837"/>
                  </a:lnTo>
                  <a:lnTo>
                    <a:pt x="1378744" y="235743"/>
                  </a:lnTo>
                  <a:lnTo>
                    <a:pt x="1393031" y="252412"/>
                  </a:lnTo>
                  <a:lnTo>
                    <a:pt x="1400175" y="264318"/>
                  </a:lnTo>
                  <a:lnTo>
                    <a:pt x="1409700" y="283368"/>
                  </a:lnTo>
                  <a:lnTo>
                    <a:pt x="1414463" y="309562"/>
                  </a:lnTo>
                  <a:lnTo>
                    <a:pt x="1416844" y="354806"/>
                  </a:lnTo>
                  <a:lnTo>
                    <a:pt x="1400175" y="642937"/>
                  </a:lnTo>
                  <a:lnTo>
                    <a:pt x="1393031" y="742950"/>
                  </a:lnTo>
                  <a:lnTo>
                    <a:pt x="1393031" y="831056"/>
                  </a:lnTo>
                  <a:lnTo>
                    <a:pt x="1385888" y="969168"/>
                  </a:lnTo>
                  <a:lnTo>
                    <a:pt x="1366838" y="1178718"/>
                  </a:lnTo>
                  <a:lnTo>
                    <a:pt x="1347788" y="1395412"/>
                  </a:lnTo>
                  <a:lnTo>
                    <a:pt x="1316831" y="1547812"/>
                  </a:lnTo>
                  <a:lnTo>
                    <a:pt x="1323975" y="1574006"/>
                  </a:lnTo>
                  <a:lnTo>
                    <a:pt x="1347788" y="1612106"/>
                  </a:lnTo>
                  <a:lnTo>
                    <a:pt x="1371600" y="1633537"/>
                  </a:lnTo>
                  <a:lnTo>
                    <a:pt x="1407319" y="1652587"/>
                  </a:lnTo>
                  <a:lnTo>
                    <a:pt x="1454944" y="1671637"/>
                  </a:lnTo>
                  <a:lnTo>
                    <a:pt x="1485900" y="1676400"/>
                  </a:lnTo>
                  <a:lnTo>
                    <a:pt x="1495425" y="1669256"/>
                  </a:lnTo>
                  <a:lnTo>
                    <a:pt x="1514475" y="1635918"/>
                  </a:lnTo>
                  <a:lnTo>
                    <a:pt x="1528763" y="1602581"/>
                  </a:lnTo>
                  <a:lnTo>
                    <a:pt x="1552575" y="1531143"/>
                  </a:lnTo>
                  <a:lnTo>
                    <a:pt x="1574006" y="1443037"/>
                  </a:lnTo>
                  <a:lnTo>
                    <a:pt x="1578769" y="1352550"/>
                  </a:lnTo>
                  <a:lnTo>
                    <a:pt x="1597819" y="1033462"/>
                  </a:lnTo>
                  <a:lnTo>
                    <a:pt x="1612106" y="800100"/>
                  </a:lnTo>
                  <a:lnTo>
                    <a:pt x="1619250" y="671512"/>
                  </a:lnTo>
                  <a:lnTo>
                    <a:pt x="1628775" y="588168"/>
                  </a:lnTo>
                  <a:lnTo>
                    <a:pt x="1645444" y="497681"/>
                  </a:lnTo>
                  <a:lnTo>
                    <a:pt x="1676400" y="395287"/>
                  </a:lnTo>
                  <a:lnTo>
                    <a:pt x="1709738" y="311943"/>
                  </a:lnTo>
                  <a:lnTo>
                    <a:pt x="1733550" y="269081"/>
                  </a:lnTo>
                  <a:lnTo>
                    <a:pt x="1733550" y="245268"/>
                  </a:lnTo>
                  <a:lnTo>
                    <a:pt x="1719263" y="209550"/>
                  </a:lnTo>
                  <a:lnTo>
                    <a:pt x="1707356" y="190500"/>
                  </a:lnTo>
                  <a:lnTo>
                    <a:pt x="1676400" y="157162"/>
                  </a:lnTo>
                  <a:lnTo>
                    <a:pt x="1626394" y="119062"/>
                  </a:lnTo>
                  <a:lnTo>
                    <a:pt x="1571625" y="78581"/>
                  </a:lnTo>
                  <a:lnTo>
                    <a:pt x="1519238" y="45243"/>
                  </a:lnTo>
                  <a:lnTo>
                    <a:pt x="1490663" y="26193"/>
                  </a:lnTo>
                  <a:lnTo>
                    <a:pt x="1445419" y="7143"/>
                  </a:lnTo>
                  <a:lnTo>
                    <a:pt x="1404938" y="0"/>
                  </a:lnTo>
                  <a:lnTo>
                    <a:pt x="1369219" y="4762"/>
                  </a:lnTo>
                  <a:lnTo>
                    <a:pt x="1326356" y="16668"/>
                  </a:lnTo>
                  <a:lnTo>
                    <a:pt x="1288256" y="28575"/>
                  </a:lnTo>
                  <a:lnTo>
                    <a:pt x="1154906" y="61912"/>
                  </a:lnTo>
                  <a:lnTo>
                    <a:pt x="1090613" y="76200"/>
                  </a:lnTo>
                  <a:lnTo>
                    <a:pt x="814388" y="111918"/>
                  </a:lnTo>
                  <a:lnTo>
                    <a:pt x="716756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5">
              <a:extLst>
                <a:ext uri="{FF2B5EF4-FFF2-40B4-BE49-F238E27FC236}">
                  <a16:creationId xmlns:a16="http://schemas.microsoft.com/office/drawing/2014/main" id="{92B571F5-7D0D-4021-AD0F-5EED44A71A68}"/>
                </a:ext>
              </a:extLst>
            </p:cNvPr>
            <p:cNvSpPr/>
            <p:nvPr/>
          </p:nvSpPr>
          <p:spPr>
            <a:xfrm>
              <a:off x="6115051" y="4703764"/>
              <a:ext cx="1362075" cy="268287"/>
            </a:xfrm>
            <a:custGeom>
              <a:avLst/>
              <a:gdLst>
                <a:gd name="connsiteX0" fmla="*/ 581025 w 1362075"/>
                <a:gd name="connsiteY0" fmla="*/ 242887 h 269081"/>
                <a:gd name="connsiteX1" fmla="*/ 935831 w 1362075"/>
                <a:gd name="connsiteY1" fmla="*/ 211931 h 269081"/>
                <a:gd name="connsiteX2" fmla="*/ 1362075 w 1362075"/>
                <a:gd name="connsiteY2" fmla="*/ 171450 h 269081"/>
                <a:gd name="connsiteX3" fmla="*/ 1352550 w 1362075"/>
                <a:gd name="connsiteY3" fmla="*/ 80962 h 269081"/>
                <a:gd name="connsiteX4" fmla="*/ 1243013 w 1362075"/>
                <a:gd name="connsiteY4" fmla="*/ 50006 h 269081"/>
                <a:gd name="connsiteX5" fmla="*/ 1143000 w 1362075"/>
                <a:gd name="connsiteY5" fmla="*/ 19050 h 269081"/>
                <a:gd name="connsiteX6" fmla="*/ 1059656 w 1362075"/>
                <a:gd name="connsiteY6" fmla="*/ 0 h 269081"/>
                <a:gd name="connsiteX7" fmla="*/ 1035844 w 1362075"/>
                <a:gd name="connsiteY7" fmla="*/ 0 h 269081"/>
                <a:gd name="connsiteX8" fmla="*/ 990600 w 1362075"/>
                <a:gd name="connsiteY8" fmla="*/ 7144 h 269081"/>
                <a:gd name="connsiteX9" fmla="*/ 902494 w 1362075"/>
                <a:gd name="connsiteY9" fmla="*/ 38100 h 269081"/>
                <a:gd name="connsiteX10" fmla="*/ 838200 w 1362075"/>
                <a:gd name="connsiteY10" fmla="*/ 52387 h 269081"/>
                <a:gd name="connsiteX11" fmla="*/ 616744 w 1362075"/>
                <a:gd name="connsiteY11" fmla="*/ 83344 h 269081"/>
                <a:gd name="connsiteX12" fmla="*/ 376238 w 1362075"/>
                <a:gd name="connsiteY12" fmla="*/ 109537 h 269081"/>
                <a:gd name="connsiteX13" fmla="*/ 292894 w 1362075"/>
                <a:gd name="connsiteY13" fmla="*/ 111919 h 269081"/>
                <a:gd name="connsiteX14" fmla="*/ 219075 w 1362075"/>
                <a:gd name="connsiteY14" fmla="*/ 109537 h 269081"/>
                <a:gd name="connsiteX15" fmla="*/ 128588 w 1362075"/>
                <a:gd name="connsiteY15" fmla="*/ 104775 h 269081"/>
                <a:gd name="connsiteX16" fmla="*/ 21431 w 1362075"/>
                <a:gd name="connsiteY16" fmla="*/ 78581 h 269081"/>
                <a:gd name="connsiteX17" fmla="*/ 0 w 1362075"/>
                <a:gd name="connsiteY17" fmla="*/ 76200 h 269081"/>
                <a:gd name="connsiteX18" fmla="*/ 9525 w 1362075"/>
                <a:gd name="connsiteY18" fmla="*/ 178594 h 269081"/>
                <a:gd name="connsiteX19" fmla="*/ 102394 w 1362075"/>
                <a:gd name="connsiteY19" fmla="*/ 228600 h 269081"/>
                <a:gd name="connsiteX20" fmla="*/ 157163 w 1362075"/>
                <a:gd name="connsiteY20" fmla="*/ 250031 h 269081"/>
                <a:gd name="connsiteX21" fmla="*/ 216694 w 1362075"/>
                <a:gd name="connsiteY21" fmla="*/ 261937 h 269081"/>
                <a:gd name="connsiteX22" fmla="*/ 302419 w 1362075"/>
                <a:gd name="connsiteY22" fmla="*/ 269081 h 269081"/>
                <a:gd name="connsiteX23" fmla="*/ 414338 w 1362075"/>
                <a:gd name="connsiteY23" fmla="*/ 259556 h 269081"/>
                <a:gd name="connsiteX24" fmla="*/ 581025 w 1362075"/>
                <a:gd name="connsiteY24" fmla="*/ 242887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2075" h="269081">
                  <a:moveTo>
                    <a:pt x="581025" y="242887"/>
                  </a:moveTo>
                  <a:lnTo>
                    <a:pt x="935831" y="211931"/>
                  </a:lnTo>
                  <a:lnTo>
                    <a:pt x="1362075" y="171450"/>
                  </a:lnTo>
                  <a:lnTo>
                    <a:pt x="1352550" y="80962"/>
                  </a:lnTo>
                  <a:lnTo>
                    <a:pt x="1243013" y="50006"/>
                  </a:lnTo>
                  <a:lnTo>
                    <a:pt x="1143000" y="19050"/>
                  </a:lnTo>
                  <a:lnTo>
                    <a:pt x="1059656" y="0"/>
                  </a:lnTo>
                  <a:lnTo>
                    <a:pt x="1035844" y="0"/>
                  </a:lnTo>
                  <a:lnTo>
                    <a:pt x="990600" y="7144"/>
                  </a:lnTo>
                  <a:lnTo>
                    <a:pt x="902494" y="38100"/>
                  </a:lnTo>
                  <a:lnTo>
                    <a:pt x="838200" y="52387"/>
                  </a:lnTo>
                  <a:lnTo>
                    <a:pt x="616744" y="83344"/>
                  </a:lnTo>
                  <a:lnTo>
                    <a:pt x="376238" y="109537"/>
                  </a:lnTo>
                  <a:lnTo>
                    <a:pt x="292894" y="111919"/>
                  </a:lnTo>
                  <a:lnTo>
                    <a:pt x="219075" y="109537"/>
                  </a:lnTo>
                  <a:lnTo>
                    <a:pt x="128588" y="104775"/>
                  </a:lnTo>
                  <a:lnTo>
                    <a:pt x="21431" y="78581"/>
                  </a:lnTo>
                  <a:lnTo>
                    <a:pt x="0" y="76200"/>
                  </a:lnTo>
                  <a:lnTo>
                    <a:pt x="9525" y="178594"/>
                  </a:lnTo>
                  <a:lnTo>
                    <a:pt x="102394" y="228600"/>
                  </a:lnTo>
                  <a:lnTo>
                    <a:pt x="157163" y="250031"/>
                  </a:lnTo>
                  <a:lnTo>
                    <a:pt x="216694" y="261937"/>
                  </a:lnTo>
                  <a:lnTo>
                    <a:pt x="302419" y="269081"/>
                  </a:lnTo>
                  <a:lnTo>
                    <a:pt x="414338" y="259556"/>
                  </a:lnTo>
                  <a:lnTo>
                    <a:pt x="58102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6">
              <a:extLst>
                <a:ext uri="{FF2B5EF4-FFF2-40B4-BE49-F238E27FC236}">
                  <a16:creationId xmlns:a16="http://schemas.microsoft.com/office/drawing/2014/main" id="{F07687F2-7A15-4E2A-8BF1-DC831347102A}"/>
                </a:ext>
              </a:extLst>
            </p:cNvPr>
            <p:cNvSpPr/>
            <p:nvPr/>
          </p:nvSpPr>
          <p:spPr>
            <a:xfrm>
              <a:off x="6100764" y="5372101"/>
              <a:ext cx="1298575" cy="303213"/>
            </a:xfrm>
            <a:custGeom>
              <a:avLst/>
              <a:gdLst>
                <a:gd name="connsiteX0" fmla="*/ 509587 w 1297781"/>
                <a:gd name="connsiteY0" fmla="*/ 80963 h 302419"/>
                <a:gd name="connsiteX1" fmla="*/ 276225 w 1297781"/>
                <a:gd name="connsiteY1" fmla="*/ 102394 h 302419"/>
                <a:gd name="connsiteX2" fmla="*/ 0 w 1297781"/>
                <a:gd name="connsiteY2" fmla="*/ 114300 h 302419"/>
                <a:gd name="connsiteX3" fmla="*/ 19050 w 1297781"/>
                <a:gd name="connsiteY3" fmla="*/ 302419 h 302419"/>
                <a:gd name="connsiteX4" fmla="*/ 183356 w 1297781"/>
                <a:gd name="connsiteY4" fmla="*/ 276225 h 302419"/>
                <a:gd name="connsiteX5" fmla="*/ 409575 w 1297781"/>
                <a:gd name="connsiteY5" fmla="*/ 245269 h 302419"/>
                <a:gd name="connsiteX6" fmla="*/ 623887 w 1297781"/>
                <a:gd name="connsiteY6" fmla="*/ 223838 h 302419"/>
                <a:gd name="connsiteX7" fmla="*/ 866775 w 1297781"/>
                <a:gd name="connsiteY7" fmla="*/ 207169 h 302419"/>
                <a:gd name="connsiteX8" fmla="*/ 959643 w 1297781"/>
                <a:gd name="connsiteY8" fmla="*/ 200025 h 302419"/>
                <a:gd name="connsiteX9" fmla="*/ 1028700 w 1297781"/>
                <a:gd name="connsiteY9" fmla="*/ 192881 h 302419"/>
                <a:gd name="connsiteX10" fmla="*/ 1069181 w 1297781"/>
                <a:gd name="connsiteY10" fmla="*/ 192881 h 302419"/>
                <a:gd name="connsiteX11" fmla="*/ 1123950 w 1297781"/>
                <a:gd name="connsiteY11" fmla="*/ 197644 h 302419"/>
                <a:gd name="connsiteX12" fmla="*/ 1164431 w 1297781"/>
                <a:gd name="connsiteY12" fmla="*/ 204788 h 302419"/>
                <a:gd name="connsiteX13" fmla="*/ 1209675 w 1297781"/>
                <a:gd name="connsiteY13" fmla="*/ 221456 h 302419"/>
                <a:gd name="connsiteX14" fmla="*/ 1293018 w 1297781"/>
                <a:gd name="connsiteY14" fmla="*/ 259556 h 302419"/>
                <a:gd name="connsiteX15" fmla="*/ 1297781 w 1297781"/>
                <a:gd name="connsiteY15" fmla="*/ 59531 h 302419"/>
                <a:gd name="connsiteX16" fmla="*/ 1231106 w 1297781"/>
                <a:gd name="connsiteY16" fmla="*/ 28575 h 302419"/>
                <a:gd name="connsiteX17" fmla="*/ 1185862 w 1297781"/>
                <a:gd name="connsiteY17" fmla="*/ 9525 h 302419"/>
                <a:gd name="connsiteX18" fmla="*/ 1140618 w 1297781"/>
                <a:gd name="connsiteY18" fmla="*/ 0 h 302419"/>
                <a:gd name="connsiteX19" fmla="*/ 1107281 w 1297781"/>
                <a:gd name="connsiteY19" fmla="*/ 0 h 302419"/>
                <a:gd name="connsiteX20" fmla="*/ 1016793 w 1297781"/>
                <a:gd name="connsiteY20" fmla="*/ 14288 h 302419"/>
                <a:gd name="connsiteX21" fmla="*/ 809625 w 1297781"/>
                <a:gd name="connsiteY21" fmla="*/ 45244 h 302419"/>
                <a:gd name="connsiteX22" fmla="*/ 585787 w 1297781"/>
                <a:gd name="connsiteY22" fmla="*/ 73819 h 302419"/>
                <a:gd name="connsiteX23" fmla="*/ 509587 w 1297781"/>
                <a:gd name="connsiteY23" fmla="*/ 8096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7781" h="302419">
                  <a:moveTo>
                    <a:pt x="509587" y="80963"/>
                  </a:moveTo>
                  <a:lnTo>
                    <a:pt x="276225" y="102394"/>
                  </a:lnTo>
                  <a:lnTo>
                    <a:pt x="0" y="114300"/>
                  </a:lnTo>
                  <a:lnTo>
                    <a:pt x="19050" y="302419"/>
                  </a:lnTo>
                  <a:lnTo>
                    <a:pt x="183356" y="276225"/>
                  </a:lnTo>
                  <a:lnTo>
                    <a:pt x="409575" y="245269"/>
                  </a:lnTo>
                  <a:lnTo>
                    <a:pt x="623887" y="223838"/>
                  </a:lnTo>
                  <a:lnTo>
                    <a:pt x="866775" y="207169"/>
                  </a:lnTo>
                  <a:lnTo>
                    <a:pt x="959643" y="200025"/>
                  </a:lnTo>
                  <a:lnTo>
                    <a:pt x="1028700" y="192881"/>
                  </a:lnTo>
                  <a:lnTo>
                    <a:pt x="1069181" y="192881"/>
                  </a:lnTo>
                  <a:lnTo>
                    <a:pt x="1123950" y="197644"/>
                  </a:lnTo>
                  <a:lnTo>
                    <a:pt x="1164431" y="204788"/>
                  </a:lnTo>
                  <a:lnTo>
                    <a:pt x="1209675" y="221456"/>
                  </a:lnTo>
                  <a:lnTo>
                    <a:pt x="1293018" y="259556"/>
                  </a:lnTo>
                  <a:lnTo>
                    <a:pt x="1297781" y="59531"/>
                  </a:lnTo>
                  <a:lnTo>
                    <a:pt x="1231106" y="28575"/>
                  </a:lnTo>
                  <a:lnTo>
                    <a:pt x="1185862" y="9525"/>
                  </a:lnTo>
                  <a:lnTo>
                    <a:pt x="1140618" y="0"/>
                  </a:lnTo>
                  <a:lnTo>
                    <a:pt x="1107281" y="0"/>
                  </a:lnTo>
                  <a:lnTo>
                    <a:pt x="1016793" y="14288"/>
                  </a:lnTo>
                  <a:lnTo>
                    <a:pt x="809625" y="45244"/>
                  </a:lnTo>
                  <a:lnTo>
                    <a:pt x="585787" y="73819"/>
                  </a:lnTo>
                  <a:lnTo>
                    <a:pt x="50958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58">
              <a:extLst>
                <a:ext uri="{FF2B5EF4-FFF2-40B4-BE49-F238E27FC236}">
                  <a16:creationId xmlns:a16="http://schemas.microsoft.com/office/drawing/2014/main" id="{8CF82496-4A8B-4971-BFC0-86EDE33F3FC8}"/>
                </a:ext>
              </a:extLst>
            </p:cNvPr>
            <p:cNvSpPr/>
            <p:nvPr/>
          </p:nvSpPr>
          <p:spPr>
            <a:xfrm>
              <a:off x="5353050" y="2447926"/>
              <a:ext cx="465138" cy="1471613"/>
            </a:xfrm>
            <a:custGeom>
              <a:avLst/>
              <a:gdLst>
                <a:gd name="connsiteX0" fmla="*/ 180975 w 464344"/>
                <a:gd name="connsiteY0" fmla="*/ 721519 h 1471613"/>
                <a:gd name="connsiteX1" fmla="*/ 176213 w 464344"/>
                <a:gd name="connsiteY1" fmla="*/ 514350 h 1471613"/>
                <a:gd name="connsiteX2" fmla="*/ 176213 w 464344"/>
                <a:gd name="connsiteY2" fmla="*/ 492919 h 1471613"/>
                <a:gd name="connsiteX3" fmla="*/ 171450 w 464344"/>
                <a:gd name="connsiteY3" fmla="*/ 461963 h 1471613"/>
                <a:gd name="connsiteX4" fmla="*/ 154781 w 464344"/>
                <a:gd name="connsiteY4" fmla="*/ 383381 h 1471613"/>
                <a:gd name="connsiteX5" fmla="*/ 133350 w 464344"/>
                <a:gd name="connsiteY5" fmla="*/ 297656 h 1471613"/>
                <a:gd name="connsiteX6" fmla="*/ 100013 w 464344"/>
                <a:gd name="connsiteY6" fmla="*/ 185738 h 1471613"/>
                <a:gd name="connsiteX7" fmla="*/ 90488 w 464344"/>
                <a:gd name="connsiteY7" fmla="*/ 161925 h 1471613"/>
                <a:gd name="connsiteX8" fmla="*/ 69056 w 464344"/>
                <a:gd name="connsiteY8" fmla="*/ 130969 h 1471613"/>
                <a:gd name="connsiteX9" fmla="*/ 50006 w 464344"/>
                <a:gd name="connsiteY9" fmla="*/ 107156 h 1471613"/>
                <a:gd name="connsiteX10" fmla="*/ 33338 w 464344"/>
                <a:gd name="connsiteY10" fmla="*/ 85725 h 1471613"/>
                <a:gd name="connsiteX11" fmla="*/ 11906 w 464344"/>
                <a:gd name="connsiteY11" fmla="*/ 50006 h 1471613"/>
                <a:gd name="connsiteX12" fmla="*/ 0 w 464344"/>
                <a:gd name="connsiteY12" fmla="*/ 16669 h 1471613"/>
                <a:gd name="connsiteX13" fmla="*/ 0 w 464344"/>
                <a:gd name="connsiteY13" fmla="*/ 2381 h 1471613"/>
                <a:gd name="connsiteX14" fmla="*/ 28575 w 464344"/>
                <a:gd name="connsiteY14" fmla="*/ 0 h 1471613"/>
                <a:gd name="connsiteX15" fmla="*/ 57150 w 464344"/>
                <a:gd name="connsiteY15" fmla="*/ 4763 h 1471613"/>
                <a:gd name="connsiteX16" fmla="*/ 109538 w 464344"/>
                <a:gd name="connsiteY16" fmla="*/ 30956 h 1471613"/>
                <a:gd name="connsiteX17" fmla="*/ 185738 w 464344"/>
                <a:gd name="connsiteY17" fmla="*/ 61913 h 1471613"/>
                <a:gd name="connsiteX18" fmla="*/ 261938 w 464344"/>
                <a:gd name="connsiteY18" fmla="*/ 88106 h 1471613"/>
                <a:gd name="connsiteX19" fmla="*/ 328613 w 464344"/>
                <a:gd name="connsiteY19" fmla="*/ 266700 h 1471613"/>
                <a:gd name="connsiteX20" fmla="*/ 350044 w 464344"/>
                <a:gd name="connsiteY20" fmla="*/ 414338 h 1471613"/>
                <a:gd name="connsiteX21" fmla="*/ 381000 w 464344"/>
                <a:gd name="connsiteY21" fmla="*/ 645319 h 1471613"/>
                <a:gd name="connsiteX22" fmla="*/ 397669 w 464344"/>
                <a:gd name="connsiteY22" fmla="*/ 733425 h 1471613"/>
                <a:gd name="connsiteX23" fmla="*/ 414338 w 464344"/>
                <a:gd name="connsiteY23" fmla="*/ 938213 h 1471613"/>
                <a:gd name="connsiteX24" fmla="*/ 442913 w 464344"/>
                <a:gd name="connsiteY24" fmla="*/ 1181100 h 1471613"/>
                <a:gd name="connsiteX25" fmla="*/ 459581 w 464344"/>
                <a:gd name="connsiteY25" fmla="*/ 1293019 h 1471613"/>
                <a:gd name="connsiteX26" fmla="*/ 464344 w 464344"/>
                <a:gd name="connsiteY26" fmla="*/ 1345406 h 1471613"/>
                <a:gd name="connsiteX27" fmla="*/ 464344 w 464344"/>
                <a:gd name="connsiteY27" fmla="*/ 1369219 h 1471613"/>
                <a:gd name="connsiteX28" fmla="*/ 459581 w 464344"/>
                <a:gd name="connsiteY28" fmla="*/ 1402556 h 1471613"/>
                <a:gd name="connsiteX29" fmla="*/ 452438 w 464344"/>
                <a:gd name="connsiteY29" fmla="*/ 1428750 h 1471613"/>
                <a:gd name="connsiteX30" fmla="*/ 440531 w 464344"/>
                <a:gd name="connsiteY30" fmla="*/ 1452563 h 1471613"/>
                <a:gd name="connsiteX31" fmla="*/ 426244 w 464344"/>
                <a:gd name="connsiteY31" fmla="*/ 1464469 h 1471613"/>
                <a:gd name="connsiteX32" fmla="*/ 416719 w 464344"/>
                <a:gd name="connsiteY32" fmla="*/ 1469231 h 1471613"/>
                <a:gd name="connsiteX33" fmla="*/ 404813 w 464344"/>
                <a:gd name="connsiteY33" fmla="*/ 1471613 h 1471613"/>
                <a:gd name="connsiteX34" fmla="*/ 373856 w 464344"/>
                <a:gd name="connsiteY34" fmla="*/ 1471613 h 1471613"/>
                <a:gd name="connsiteX35" fmla="*/ 342900 w 464344"/>
                <a:gd name="connsiteY35" fmla="*/ 1459706 h 1471613"/>
                <a:gd name="connsiteX36" fmla="*/ 316706 w 464344"/>
                <a:gd name="connsiteY36" fmla="*/ 1445419 h 1471613"/>
                <a:gd name="connsiteX37" fmla="*/ 288131 w 464344"/>
                <a:gd name="connsiteY37" fmla="*/ 1423988 h 1471613"/>
                <a:gd name="connsiteX38" fmla="*/ 261938 w 464344"/>
                <a:gd name="connsiteY38" fmla="*/ 1400175 h 1471613"/>
                <a:gd name="connsiteX39" fmla="*/ 242888 w 464344"/>
                <a:gd name="connsiteY39" fmla="*/ 1376363 h 1471613"/>
                <a:gd name="connsiteX40" fmla="*/ 226219 w 464344"/>
                <a:gd name="connsiteY40" fmla="*/ 1343025 h 1471613"/>
                <a:gd name="connsiteX41" fmla="*/ 214313 w 464344"/>
                <a:gd name="connsiteY41" fmla="*/ 1300163 h 1471613"/>
                <a:gd name="connsiteX42" fmla="*/ 207169 w 464344"/>
                <a:gd name="connsiteY42" fmla="*/ 1262063 h 1471613"/>
                <a:gd name="connsiteX43" fmla="*/ 197644 w 464344"/>
                <a:gd name="connsiteY43" fmla="*/ 1157288 h 1471613"/>
                <a:gd name="connsiteX44" fmla="*/ 192881 w 464344"/>
                <a:gd name="connsiteY44" fmla="*/ 997744 h 1471613"/>
                <a:gd name="connsiteX45" fmla="*/ 180975 w 464344"/>
                <a:gd name="connsiteY45" fmla="*/ 721519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4344" h="1471613">
                  <a:moveTo>
                    <a:pt x="180975" y="721519"/>
                  </a:moveTo>
                  <a:lnTo>
                    <a:pt x="176213" y="514350"/>
                  </a:lnTo>
                  <a:lnTo>
                    <a:pt x="176213" y="492919"/>
                  </a:lnTo>
                  <a:lnTo>
                    <a:pt x="171450" y="461963"/>
                  </a:lnTo>
                  <a:lnTo>
                    <a:pt x="154781" y="383381"/>
                  </a:lnTo>
                  <a:lnTo>
                    <a:pt x="133350" y="297656"/>
                  </a:lnTo>
                  <a:lnTo>
                    <a:pt x="100013" y="185738"/>
                  </a:lnTo>
                  <a:lnTo>
                    <a:pt x="90488" y="161925"/>
                  </a:lnTo>
                  <a:lnTo>
                    <a:pt x="69056" y="130969"/>
                  </a:lnTo>
                  <a:lnTo>
                    <a:pt x="50006" y="107156"/>
                  </a:lnTo>
                  <a:lnTo>
                    <a:pt x="33338" y="85725"/>
                  </a:lnTo>
                  <a:lnTo>
                    <a:pt x="11906" y="50006"/>
                  </a:lnTo>
                  <a:lnTo>
                    <a:pt x="0" y="16669"/>
                  </a:lnTo>
                  <a:lnTo>
                    <a:pt x="0" y="2381"/>
                  </a:lnTo>
                  <a:lnTo>
                    <a:pt x="28575" y="0"/>
                  </a:lnTo>
                  <a:lnTo>
                    <a:pt x="57150" y="4763"/>
                  </a:lnTo>
                  <a:lnTo>
                    <a:pt x="109538" y="30956"/>
                  </a:lnTo>
                  <a:lnTo>
                    <a:pt x="185738" y="61913"/>
                  </a:lnTo>
                  <a:lnTo>
                    <a:pt x="261938" y="88106"/>
                  </a:lnTo>
                  <a:lnTo>
                    <a:pt x="328613" y="266700"/>
                  </a:lnTo>
                  <a:lnTo>
                    <a:pt x="350044" y="414338"/>
                  </a:lnTo>
                  <a:lnTo>
                    <a:pt x="381000" y="645319"/>
                  </a:lnTo>
                  <a:lnTo>
                    <a:pt x="397669" y="733425"/>
                  </a:lnTo>
                  <a:lnTo>
                    <a:pt x="414338" y="938213"/>
                  </a:lnTo>
                  <a:lnTo>
                    <a:pt x="442913" y="1181100"/>
                  </a:lnTo>
                  <a:lnTo>
                    <a:pt x="459581" y="1293019"/>
                  </a:lnTo>
                  <a:lnTo>
                    <a:pt x="464344" y="1345406"/>
                  </a:lnTo>
                  <a:lnTo>
                    <a:pt x="464344" y="1369219"/>
                  </a:lnTo>
                  <a:lnTo>
                    <a:pt x="459581" y="1402556"/>
                  </a:lnTo>
                  <a:lnTo>
                    <a:pt x="452438" y="1428750"/>
                  </a:lnTo>
                  <a:lnTo>
                    <a:pt x="440531" y="1452563"/>
                  </a:lnTo>
                  <a:lnTo>
                    <a:pt x="426244" y="1464469"/>
                  </a:lnTo>
                  <a:lnTo>
                    <a:pt x="416719" y="1469231"/>
                  </a:lnTo>
                  <a:lnTo>
                    <a:pt x="404813" y="1471613"/>
                  </a:lnTo>
                  <a:lnTo>
                    <a:pt x="373856" y="1471613"/>
                  </a:lnTo>
                  <a:lnTo>
                    <a:pt x="342900" y="1459706"/>
                  </a:lnTo>
                  <a:lnTo>
                    <a:pt x="316706" y="1445419"/>
                  </a:lnTo>
                  <a:lnTo>
                    <a:pt x="288131" y="1423988"/>
                  </a:lnTo>
                  <a:lnTo>
                    <a:pt x="261938" y="1400175"/>
                  </a:lnTo>
                  <a:lnTo>
                    <a:pt x="242888" y="1376363"/>
                  </a:lnTo>
                  <a:lnTo>
                    <a:pt x="226219" y="1343025"/>
                  </a:lnTo>
                  <a:lnTo>
                    <a:pt x="214313" y="1300163"/>
                  </a:lnTo>
                  <a:lnTo>
                    <a:pt x="207169" y="1262063"/>
                  </a:lnTo>
                  <a:lnTo>
                    <a:pt x="197644" y="1157288"/>
                  </a:lnTo>
                  <a:lnTo>
                    <a:pt x="192881" y="997744"/>
                  </a:lnTo>
                  <a:lnTo>
                    <a:pt x="180975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912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7" grpId="0" animBg="1"/>
      <p:bldP spid="58" grpId="0" animBg="1"/>
      <p:bldP spid="59" grpId="0" animBg="1"/>
      <p:bldP spid="64" grpId="0" animBg="1"/>
      <p:bldP spid="55" grpId="0" animBg="1"/>
      <p:bldP spid="56" grpId="0" animBg="1"/>
      <p:bldP spid="60" grpId="0" animBg="1"/>
      <p:bldP spid="61" grpId="0" animBg="1"/>
      <p:bldP spid="62" grpId="0" animBg="1"/>
      <p:bldP spid="63" grpId="0" animBg="1"/>
      <p:bldP spid="65" grpId="0" animBg="1"/>
      <p:bldP spid="66" grpId="0" animBg="1"/>
      <p:bldP spid="6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276B4B3-3E34-4ABA-9915-C57D502FCC71}"/>
              </a:ext>
            </a:extLst>
          </p:cNvPr>
          <p:cNvGrpSpPr/>
          <p:nvPr/>
        </p:nvGrpSpPr>
        <p:grpSpPr>
          <a:xfrm>
            <a:off x="3752851" y="1465264"/>
            <a:ext cx="4414838" cy="4359274"/>
            <a:chOff x="3752851" y="1465264"/>
            <a:chExt cx="4414838" cy="4359274"/>
          </a:xfrm>
        </p:grpSpPr>
        <p:sp>
          <p:nvSpPr>
            <p:cNvPr id="3" name="フリーフォーム 53">
              <a:extLst>
                <a:ext uri="{FF2B5EF4-FFF2-40B4-BE49-F238E27FC236}">
                  <a16:creationId xmlns:a16="http://schemas.microsoft.com/office/drawing/2014/main" id="{FF214400-73C9-422E-8FF8-2EE6602C4F58}"/>
                </a:ext>
              </a:extLst>
            </p:cNvPr>
            <p:cNvSpPr/>
            <p:nvPr/>
          </p:nvSpPr>
          <p:spPr>
            <a:xfrm>
              <a:off x="3886201" y="2849564"/>
              <a:ext cx="1495425" cy="473075"/>
            </a:xfrm>
            <a:custGeom>
              <a:avLst/>
              <a:gdLst>
                <a:gd name="connsiteX0" fmla="*/ 421481 w 1495425"/>
                <a:gd name="connsiteY0" fmla="*/ 235744 h 471488"/>
                <a:gd name="connsiteX1" fmla="*/ 266700 w 1495425"/>
                <a:gd name="connsiteY1" fmla="*/ 266700 h 471488"/>
                <a:gd name="connsiteX2" fmla="*/ 238125 w 1495425"/>
                <a:gd name="connsiteY2" fmla="*/ 266700 h 471488"/>
                <a:gd name="connsiteX3" fmla="*/ 197644 w 1495425"/>
                <a:gd name="connsiteY3" fmla="*/ 261938 h 471488"/>
                <a:gd name="connsiteX4" fmla="*/ 152400 w 1495425"/>
                <a:gd name="connsiteY4" fmla="*/ 250032 h 471488"/>
                <a:gd name="connsiteX5" fmla="*/ 116681 w 1495425"/>
                <a:gd name="connsiteY5" fmla="*/ 235744 h 471488"/>
                <a:gd name="connsiteX6" fmla="*/ 100013 w 1495425"/>
                <a:gd name="connsiteY6" fmla="*/ 226219 h 471488"/>
                <a:gd name="connsiteX7" fmla="*/ 71438 w 1495425"/>
                <a:gd name="connsiteY7" fmla="*/ 204788 h 471488"/>
                <a:gd name="connsiteX8" fmla="*/ 47625 w 1495425"/>
                <a:gd name="connsiteY8" fmla="*/ 192882 h 471488"/>
                <a:gd name="connsiteX9" fmla="*/ 19050 w 1495425"/>
                <a:gd name="connsiteY9" fmla="*/ 185738 h 471488"/>
                <a:gd name="connsiteX10" fmla="*/ 4763 w 1495425"/>
                <a:gd name="connsiteY10" fmla="*/ 190500 h 471488"/>
                <a:gd name="connsiteX11" fmla="*/ 0 w 1495425"/>
                <a:gd name="connsiteY11" fmla="*/ 207169 h 471488"/>
                <a:gd name="connsiteX12" fmla="*/ 9525 w 1495425"/>
                <a:gd name="connsiteY12" fmla="*/ 233363 h 471488"/>
                <a:gd name="connsiteX13" fmla="*/ 28575 w 1495425"/>
                <a:gd name="connsiteY13" fmla="*/ 261938 h 471488"/>
                <a:gd name="connsiteX14" fmla="*/ 69056 w 1495425"/>
                <a:gd name="connsiteY14" fmla="*/ 302419 h 471488"/>
                <a:gd name="connsiteX15" fmla="*/ 128588 w 1495425"/>
                <a:gd name="connsiteY15" fmla="*/ 359569 h 471488"/>
                <a:gd name="connsiteX16" fmla="*/ 173831 w 1495425"/>
                <a:gd name="connsiteY16" fmla="*/ 392907 h 471488"/>
                <a:gd name="connsiteX17" fmla="*/ 211931 w 1495425"/>
                <a:gd name="connsiteY17" fmla="*/ 421482 h 471488"/>
                <a:gd name="connsiteX18" fmla="*/ 238125 w 1495425"/>
                <a:gd name="connsiteY18" fmla="*/ 435769 h 471488"/>
                <a:gd name="connsiteX19" fmla="*/ 273844 w 1495425"/>
                <a:gd name="connsiteY19" fmla="*/ 452438 h 471488"/>
                <a:gd name="connsiteX20" fmla="*/ 300038 w 1495425"/>
                <a:gd name="connsiteY20" fmla="*/ 461963 h 471488"/>
                <a:gd name="connsiteX21" fmla="*/ 347663 w 1495425"/>
                <a:gd name="connsiteY21" fmla="*/ 471488 h 471488"/>
                <a:gd name="connsiteX22" fmla="*/ 421481 w 1495425"/>
                <a:gd name="connsiteY22" fmla="*/ 461963 h 471488"/>
                <a:gd name="connsiteX23" fmla="*/ 569119 w 1495425"/>
                <a:gd name="connsiteY23" fmla="*/ 423863 h 471488"/>
                <a:gd name="connsiteX24" fmla="*/ 726281 w 1495425"/>
                <a:gd name="connsiteY24" fmla="*/ 373857 h 471488"/>
                <a:gd name="connsiteX25" fmla="*/ 988219 w 1495425"/>
                <a:gd name="connsiteY25" fmla="*/ 302419 h 471488"/>
                <a:gd name="connsiteX26" fmla="*/ 1233488 w 1495425"/>
                <a:gd name="connsiteY26" fmla="*/ 245269 h 471488"/>
                <a:gd name="connsiteX27" fmla="*/ 1412081 w 1495425"/>
                <a:gd name="connsiteY27" fmla="*/ 204788 h 471488"/>
                <a:gd name="connsiteX28" fmla="*/ 1445419 w 1495425"/>
                <a:gd name="connsiteY28" fmla="*/ 185738 h 471488"/>
                <a:gd name="connsiteX29" fmla="*/ 1476375 w 1495425"/>
                <a:gd name="connsiteY29" fmla="*/ 164307 h 471488"/>
                <a:gd name="connsiteX30" fmla="*/ 1490663 w 1495425"/>
                <a:gd name="connsiteY30" fmla="*/ 147638 h 471488"/>
                <a:gd name="connsiteX31" fmla="*/ 1495425 w 1495425"/>
                <a:gd name="connsiteY31" fmla="*/ 130969 h 471488"/>
                <a:gd name="connsiteX32" fmla="*/ 1493044 w 1495425"/>
                <a:gd name="connsiteY32" fmla="*/ 114300 h 471488"/>
                <a:gd name="connsiteX33" fmla="*/ 1481138 w 1495425"/>
                <a:gd name="connsiteY33" fmla="*/ 95250 h 471488"/>
                <a:gd name="connsiteX34" fmla="*/ 1462088 w 1495425"/>
                <a:gd name="connsiteY34" fmla="*/ 73819 h 471488"/>
                <a:gd name="connsiteX35" fmla="*/ 1419225 w 1495425"/>
                <a:gd name="connsiteY35" fmla="*/ 50007 h 471488"/>
                <a:gd name="connsiteX36" fmla="*/ 1366838 w 1495425"/>
                <a:gd name="connsiteY36" fmla="*/ 28575 h 471488"/>
                <a:gd name="connsiteX37" fmla="*/ 1304925 w 1495425"/>
                <a:gd name="connsiteY37" fmla="*/ 9525 h 471488"/>
                <a:gd name="connsiteX38" fmla="*/ 1223963 w 1495425"/>
                <a:gd name="connsiteY38" fmla="*/ 0 h 471488"/>
                <a:gd name="connsiteX39" fmla="*/ 1169194 w 1495425"/>
                <a:gd name="connsiteY39" fmla="*/ 0 h 471488"/>
                <a:gd name="connsiteX40" fmla="*/ 1112044 w 1495425"/>
                <a:gd name="connsiteY40" fmla="*/ 33338 h 471488"/>
                <a:gd name="connsiteX41" fmla="*/ 1028700 w 1495425"/>
                <a:gd name="connsiteY41" fmla="*/ 76200 h 471488"/>
                <a:gd name="connsiteX42" fmla="*/ 938213 w 1495425"/>
                <a:gd name="connsiteY42" fmla="*/ 114300 h 471488"/>
                <a:gd name="connsiteX43" fmla="*/ 707231 w 1495425"/>
                <a:gd name="connsiteY43" fmla="*/ 180975 h 471488"/>
                <a:gd name="connsiteX44" fmla="*/ 421481 w 1495425"/>
                <a:gd name="connsiteY44" fmla="*/ 23574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71488">
                  <a:moveTo>
                    <a:pt x="421481" y="235744"/>
                  </a:moveTo>
                  <a:lnTo>
                    <a:pt x="266700" y="266700"/>
                  </a:lnTo>
                  <a:lnTo>
                    <a:pt x="238125" y="266700"/>
                  </a:lnTo>
                  <a:lnTo>
                    <a:pt x="197644" y="261938"/>
                  </a:lnTo>
                  <a:lnTo>
                    <a:pt x="152400" y="250032"/>
                  </a:lnTo>
                  <a:lnTo>
                    <a:pt x="116681" y="235744"/>
                  </a:lnTo>
                  <a:lnTo>
                    <a:pt x="100013" y="226219"/>
                  </a:lnTo>
                  <a:lnTo>
                    <a:pt x="71438" y="204788"/>
                  </a:lnTo>
                  <a:lnTo>
                    <a:pt x="47625" y="192882"/>
                  </a:lnTo>
                  <a:lnTo>
                    <a:pt x="19050" y="185738"/>
                  </a:lnTo>
                  <a:lnTo>
                    <a:pt x="4763" y="190500"/>
                  </a:lnTo>
                  <a:lnTo>
                    <a:pt x="0" y="207169"/>
                  </a:lnTo>
                  <a:lnTo>
                    <a:pt x="9525" y="233363"/>
                  </a:lnTo>
                  <a:lnTo>
                    <a:pt x="28575" y="261938"/>
                  </a:lnTo>
                  <a:lnTo>
                    <a:pt x="69056" y="302419"/>
                  </a:lnTo>
                  <a:lnTo>
                    <a:pt x="128588" y="359569"/>
                  </a:lnTo>
                  <a:lnTo>
                    <a:pt x="173831" y="392907"/>
                  </a:lnTo>
                  <a:lnTo>
                    <a:pt x="211931" y="421482"/>
                  </a:lnTo>
                  <a:lnTo>
                    <a:pt x="238125" y="435769"/>
                  </a:lnTo>
                  <a:lnTo>
                    <a:pt x="273844" y="452438"/>
                  </a:lnTo>
                  <a:lnTo>
                    <a:pt x="300038" y="461963"/>
                  </a:lnTo>
                  <a:lnTo>
                    <a:pt x="347663" y="471488"/>
                  </a:lnTo>
                  <a:lnTo>
                    <a:pt x="421481" y="461963"/>
                  </a:lnTo>
                  <a:lnTo>
                    <a:pt x="569119" y="423863"/>
                  </a:lnTo>
                  <a:lnTo>
                    <a:pt x="726281" y="373857"/>
                  </a:lnTo>
                  <a:lnTo>
                    <a:pt x="988219" y="302419"/>
                  </a:lnTo>
                  <a:lnTo>
                    <a:pt x="1233488" y="245269"/>
                  </a:lnTo>
                  <a:lnTo>
                    <a:pt x="1412081" y="204788"/>
                  </a:lnTo>
                  <a:lnTo>
                    <a:pt x="1445419" y="185738"/>
                  </a:lnTo>
                  <a:lnTo>
                    <a:pt x="1476375" y="164307"/>
                  </a:lnTo>
                  <a:lnTo>
                    <a:pt x="1490663" y="147638"/>
                  </a:lnTo>
                  <a:lnTo>
                    <a:pt x="1495425" y="130969"/>
                  </a:lnTo>
                  <a:lnTo>
                    <a:pt x="1493044" y="114300"/>
                  </a:lnTo>
                  <a:lnTo>
                    <a:pt x="1481138" y="95250"/>
                  </a:lnTo>
                  <a:lnTo>
                    <a:pt x="1462088" y="73819"/>
                  </a:lnTo>
                  <a:lnTo>
                    <a:pt x="1419225" y="50007"/>
                  </a:lnTo>
                  <a:lnTo>
                    <a:pt x="1366838" y="28575"/>
                  </a:lnTo>
                  <a:lnTo>
                    <a:pt x="1304925" y="9525"/>
                  </a:lnTo>
                  <a:lnTo>
                    <a:pt x="1223963" y="0"/>
                  </a:lnTo>
                  <a:lnTo>
                    <a:pt x="1169194" y="0"/>
                  </a:lnTo>
                  <a:lnTo>
                    <a:pt x="1112044" y="33338"/>
                  </a:lnTo>
                  <a:lnTo>
                    <a:pt x="1028700" y="76200"/>
                  </a:lnTo>
                  <a:lnTo>
                    <a:pt x="938213" y="114300"/>
                  </a:lnTo>
                  <a:lnTo>
                    <a:pt x="707231" y="180975"/>
                  </a:lnTo>
                  <a:lnTo>
                    <a:pt x="4214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6">
              <a:extLst>
                <a:ext uri="{FF2B5EF4-FFF2-40B4-BE49-F238E27FC236}">
                  <a16:creationId xmlns:a16="http://schemas.microsoft.com/office/drawing/2014/main" id="{0E0FC60A-6F39-411F-890F-D8ADC917BF21}"/>
                </a:ext>
              </a:extLst>
            </p:cNvPr>
            <p:cNvSpPr/>
            <p:nvPr/>
          </p:nvSpPr>
          <p:spPr>
            <a:xfrm>
              <a:off x="5605463" y="1563689"/>
              <a:ext cx="730250" cy="769937"/>
            </a:xfrm>
            <a:custGeom>
              <a:avLst/>
              <a:gdLst>
                <a:gd name="connsiteX0" fmla="*/ 340518 w 731043"/>
                <a:gd name="connsiteY0" fmla="*/ 447675 h 769144"/>
                <a:gd name="connsiteX1" fmla="*/ 283368 w 731043"/>
                <a:gd name="connsiteY1" fmla="*/ 366713 h 769144"/>
                <a:gd name="connsiteX2" fmla="*/ 221456 w 731043"/>
                <a:gd name="connsiteY2" fmla="*/ 288132 h 769144"/>
                <a:gd name="connsiteX3" fmla="*/ 152400 w 731043"/>
                <a:gd name="connsiteY3" fmla="*/ 207169 h 769144"/>
                <a:gd name="connsiteX4" fmla="*/ 85725 w 731043"/>
                <a:gd name="connsiteY4" fmla="*/ 133350 h 769144"/>
                <a:gd name="connsiteX5" fmla="*/ 21431 w 731043"/>
                <a:gd name="connsiteY5" fmla="*/ 69057 h 769144"/>
                <a:gd name="connsiteX6" fmla="*/ 4762 w 731043"/>
                <a:gd name="connsiteY6" fmla="*/ 42863 h 769144"/>
                <a:gd name="connsiteX7" fmla="*/ 0 w 731043"/>
                <a:gd name="connsiteY7" fmla="*/ 11907 h 769144"/>
                <a:gd name="connsiteX8" fmla="*/ 7143 w 731043"/>
                <a:gd name="connsiteY8" fmla="*/ 0 h 769144"/>
                <a:gd name="connsiteX9" fmla="*/ 23812 w 731043"/>
                <a:gd name="connsiteY9" fmla="*/ 0 h 769144"/>
                <a:gd name="connsiteX10" fmla="*/ 54768 w 731043"/>
                <a:gd name="connsiteY10" fmla="*/ 9525 h 769144"/>
                <a:gd name="connsiteX11" fmla="*/ 161925 w 731043"/>
                <a:gd name="connsiteY11" fmla="*/ 69057 h 769144"/>
                <a:gd name="connsiteX12" fmla="*/ 357187 w 731043"/>
                <a:gd name="connsiteY12" fmla="*/ 183357 h 769144"/>
                <a:gd name="connsiteX13" fmla="*/ 478631 w 731043"/>
                <a:gd name="connsiteY13" fmla="*/ 254794 h 769144"/>
                <a:gd name="connsiteX14" fmla="*/ 561975 w 731043"/>
                <a:gd name="connsiteY14" fmla="*/ 302419 h 769144"/>
                <a:gd name="connsiteX15" fmla="*/ 602456 w 731043"/>
                <a:gd name="connsiteY15" fmla="*/ 328613 h 769144"/>
                <a:gd name="connsiteX16" fmla="*/ 626268 w 731043"/>
                <a:gd name="connsiteY16" fmla="*/ 350044 h 769144"/>
                <a:gd name="connsiteX17" fmla="*/ 654843 w 731043"/>
                <a:gd name="connsiteY17" fmla="*/ 381000 h 769144"/>
                <a:gd name="connsiteX18" fmla="*/ 673893 w 731043"/>
                <a:gd name="connsiteY18" fmla="*/ 404813 h 769144"/>
                <a:gd name="connsiteX19" fmla="*/ 697706 w 731043"/>
                <a:gd name="connsiteY19" fmla="*/ 447675 h 769144"/>
                <a:gd name="connsiteX20" fmla="*/ 719137 w 731043"/>
                <a:gd name="connsiteY20" fmla="*/ 502444 h 769144"/>
                <a:gd name="connsiteX21" fmla="*/ 728662 w 731043"/>
                <a:gd name="connsiteY21" fmla="*/ 550069 h 769144"/>
                <a:gd name="connsiteX22" fmla="*/ 731043 w 731043"/>
                <a:gd name="connsiteY22" fmla="*/ 592932 h 769144"/>
                <a:gd name="connsiteX23" fmla="*/ 728662 w 731043"/>
                <a:gd name="connsiteY23" fmla="*/ 640557 h 769144"/>
                <a:gd name="connsiteX24" fmla="*/ 721518 w 731043"/>
                <a:gd name="connsiteY24" fmla="*/ 683419 h 769144"/>
                <a:gd name="connsiteX25" fmla="*/ 702468 w 731043"/>
                <a:gd name="connsiteY25" fmla="*/ 716757 h 769144"/>
                <a:gd name="connsiteX26" fmla="*/ 685800 w 731043"/>
                <a:gd name="connsiteY26" fmla="*/ 740569 h 769144"/>
                <a:gd name="connsiteX27" fmla="*/ 659606 w 731043"/>
                <a:gd name="connsiteY27" fmla="*/ 759619 h 769144"/>
                <a:gd name="connsiteX28" fmla="*/ 616743 w 731043"/>
                <a:gd name="connsiteY28" fmla="*/ 769144 h 769144"/>
                <a:gd name="connsiteX29" fmla="*/ 585787 w 731043"/>
                <a:gd name="connsiteY29" fmla="*/ 764382 h 769144"/>
                <a:gd name="connsiteX30" fmla="*/ 552450 w 731043"/>
                <a:gd name="connsiteY30" fmla="*/ 745332 h 769144"/>
                <a:gd name="connsiteX31" fmla="*/ 511968 w 731043"/>
                <a:gd name="connsiteY31" fmla="*/ 697707 h 769144"/>
                <a:gd name="connsiteX32" fmla="*/ 478631 w 731043"/>
                <a:gd name="connsiteY32" fmla="*/ 652463 h 769144"/>
                <a:gd name="connsiteX33" fmla="*/ 435768 w 731043"/>
                <a:gd name="connsiteY33" fmla="*/ 592932 h 769144"/>
                <a:gd name="connsiteX34" fmla="*/ 381000 w 731043"/>
                <a:gd name="connsiteY34" fmla="*/ 509588 h 769144"/>
                <a:gd name="connsiteX35" fmla="*/ 340518 w 731043"/>
                <a:gd name="connsiteY35" fmla="*/ 447675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043" h="769144">
                  <a:moveTo>
                    <a:pt x="340518" y="447675"/>
                  </a:moveTo>
                  <a:lnTo>
                    <a:pt x="283368" y="366713"/>
                  </a:lnTo>
                  <a:lnTo>
                    <a:pt x="221456" y="288132"/>
                  </a:lnTo>
                  <a:lnTo>
                    <a:pt x="152400" y="207169"/>
                  </a:lnTo>
                  <a:lnTo>
                    <a:pt x="85725" y="133350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1907"/>
                  </a:lnTo>
                  <a:lnTo>
                    <a:pt x="7143" y="0"/>
                  </a:lnTo>
                  <a:lnTo>
                    <a:pt x="23812" y="0"/>
                  </a:lnTo>
                  <a:lnTo>
                    <a:pt x="54768" y="9525"/>
                  </a:lnTo>
                  <a:lnTo>
                    <a:pt x="161925" y="69057"/>
                  </a:lnTo>
                  <a:lnTo>
                    <a:pt x="357187" y="183357"/>
                  </a:lnTo>
                  <a:lnTo>
                    <a:pt x="478631" y="254794"/>
                  </a:lnTo>
                  <a:lnTo>
                    <a:pt x="561975" y="302419"/>
                  </a:lnTo>
                  <a:lnTo>
                    <a:pt x="602456" y="328613"/>
                  </a:lnTo>
                  <a:lnTo>
                    <a:pt x="626268" y="350044"/>
                  </a:lnTo>
                  <a:lnTo>
                    <a:pt x="654843" y="381000"/>
                  </a:lnTo>
                  <a:lnTo>
                    <a:pt x="673893" y="404813"/>
                  </a:lnTo>
                  <a:lnTo>
                    <a:pt x="697706" y="447675"/>
                  </a:lnTo>
                  <a:lnTo>
                    <a:pt x="719137" y="502444"/>
                  </a:lnTo>
                  <a:lnTo>
                    <a:pt x="728662" y="550069"/>
                  </a:lnTo>
                  <a:lnTo>
                    <a:pt x="731043" y="592932"/>
                  </a:lnTo>
                  <a:lnTo>
                    <a:pt x="728662" y="640557"/>
                  </a:lnTo>
                  <a:lnTo>
                    <a:pt x="721518" y="683419"/>
                  </a:lnTo>
                  <a:lnTo>
                    <a:pt x="702468" y="716757"/>
                  </a:lnTo>
                  <a:lnTo>
                    <a:pt x="685800" y="740569"/>
                  </a:lnTo>
                  <a:lnTo>
                    <a:pt x="659606" y="759619"/>
                  </a:lnTo>
                  <a:lnTo>
                    <a:pt x="616743" y="769144"/>
                  </a:lnTo>
                  <a:lnTo>
                    <a:pt x="585787" y="764382"/>
                  </a:lnTo>
                  <a:lnTo>
                    <a:pt x="552450" y="745332"/>
                  </a:lnTo>
                  <a:lnTo>
                    <a:pt x="511968" y="697707"/>
                  </a:lnTo>
                  <a:lnTo>
                    <a:pt x="478631" y="652463"/>
                  </a:lnTo>
                  <a:lnTo>
                    <a:pt x="435768" y="592932"/>
                  </a:lnTo>
                  <a:lnTo>
                    <a:pt x="381000" y="509588"/>
                  </a:lnTo>
                  <a:lnTo>
                    <a:pt x="34051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7">
              <a:extLst>
                <a:ext uri="{FF2B5EF4-FFF2-40B4-BE49-F238E27FC236}">
                  <a16:creationId xmlns:a16="http://schemas.microsoft.com/office/drawing/2014/main" id="{1795D58E-4B83-488D-84A4-88F0844DF56C}"/>
                </a:ext>
              </a:extLst>
            </p:cNvPr>
            <p:cNvSpPr/>
            <p:nvPr/>
          </p:nvSpPr>
          <p:spPr>
            <a:xfrm>
              <a:off x="6926263" y="1465264"/>
              <a:ext cx="730250" cy="858837"/>
            </a:xfrm>
            <a:custGeom>
              <a:avLst/>
              <a:gdLst>
                <a:gd name="connsiteX0" fmla="*/ 242888 w 728663"/>
                <a:gd name="connsiteY0" fmla="*/ 442912 h 859631"/>
                <a:gd name="connsiteX1" fmla="*/ 297657 w 728663"/>
                <a:gd name="connsiteY1" fmla="*/ 342900 h 859631"/>
                <a:gd name="connsiteX2" fmla="*/ 330994 w 728663"/>
                <a:gd name="connsiteY2" fmla="*/ 271462 h 859631"/>
                <a:gd name="connsiteX3" fmla="*/ 345282 w 728663"/>
                <a:gd name="connsiteY3" fmla="*/ 233362 h 859631"/>
                <a:gd name="connsiteX4" fmla="*/ 345282 w 728663"/>
                <a:gd name="connsiteY4" fmla="*/ 209550 h 859631"/>
                <a:gd name="connsiteX5" fmla="*/ 335757 w 728663"/>
                <a:gd name="connsiteY5" fmla="*/ 178594 h 859631"/>
                <a:gd name="connsiteX6" fmla="*/ 316707 w 728663"/>
                <a:gd name="connsiteY6" fmla="*/ 150019 h 859631"/>
                <a:gd name="connsiteX7" fmla="*/ 288132 w 728663"/>
                <a:gd name="connsiteY7" fmla="*/ 119062 h 859631"/>
                <a:gd name="connsiteX8" fmla="*/ 250032 w 728663"/>
                <a:gd name="connsiteY8" fmla="*/ 80962 h 859631"/>
                <a:gd name="connsiteX9" fmla="*/ 219075 w 728663"/>
                <a:gd name="connsiteY9" fmla="*/ 54769 h 859631"/>
                <a:gd name="connsiteX10" fmla="*/ 202407 w 728663"/>
                <a:gd name="connsiteY10" fmla="*/ 30956 h 859631"/>
                <a:gd name="connsiteX11" fmla="*/ 202407 w 728663"/>
                <a:gd name="connsiteY11" fmla="*/ 16669 h 859631"/>
                <a:gd name="connsiteX12" fmla="*/ 214313 w 728663"/>
                <a:gd name="connsiteY12" fmla="*/ 2381 h 859631"/>
                <a:gd name="connsiteX13" fmla="*/ 240507 w 728663"/>
                <a:gd name="connsiteY13" fmla="*/ 0 h 859631"/>
                <a:gd name="connsiteX14" fmla="*/ 304800 w 728663"/>
                <a:gd name="connsiteY14" fmla="*/ 2381 h 859631"/>
                <a:gd name="connsiteX15" fmla="*/ 390525 w 728663"/>
                <a:gd name="connsiteY15" fmla="*/ 11906 h 859631"/>
                <a:gd name="connsiteX16" fmla="*/ 454819 w 728663"/>
                <a:gd name="connsiteY16" fmla="*/ 28575 h 859631"/>
                <a:gd name="connsiteX17" fmla="*/ 500063 w 728663"/>
                <a:gd name="connsiteY17" fmla="*/ 45244 h 859631"/>
                <a:gd name="connsiteX18" fmla="*/ 550069 w 728663"/>
                <a:gd name="connsiteY18" fmla="*/ 73819 h 859631"/>
                <a:gd name="connsiteX19" fmla="*/ 588169 w 728663"/>
                <a:gd name="connsiteY19" fmla="*/ 104775 h 859631"/>
                <a:gd name="connsiteX20" fmla="*/ 633413 w 728663"/>
                <a:gd name="connsiteY20" fmla="*/ 147637 h 859631"/>
                <a:gd name="connsiteX21" fmla="*/ 669132 w 728663"/>
                <a:gd name="connsiteY21" fmla="*/ 183356 h 859631"/>
                <a:gd name="connsiteX22" fmla="*/ 700088 w 728663"/>
                <a:gd name="connsiteY22" fmla="*/ 216694 h 859631"/>
                <a:gd name="connsiteX23" fmla="*/ 721519 w 728663"/>
                <a:gd name="connsiteY23" fmla="*/ 242887 h 859631"/>
                <a:gd name="connsiteX24" fmla="*/ 728663 w 728663"/>
                <a:gd name="connsiteY24" fmla="*/ 259556 h 859631"/>
                <a:gd name="connsiteX25" fmla="*/ 721519 w 728663"/>
                <a:gd name="connsiteY25" fmla="*/ 276225 h 859631"/>
                <a:gd name="connsiteX26" fmla="*/ 688182 w 728663"/>
                <a:gd name="connsiteY26" fmla="*/ 288131 h 859631"/>
                <a:gd name="connsiteX27" fmla="*/ 611982 w 728663"/>
                <a:gd name="connsiteY27" fmla="*/ 319087 h 859631"/>
                <a:gd name="connsiteX28" fmla="*/ 450057 w 728663"/>
                <a:gd name="connsiteY28" fmla="*/ 473869 h 859631"/>
                <a:gd name="connsiteX29" fmla="*/ 204788 w 728663"/>
                <a:gd name="connsiteY29" fmla="*/ 709612 h 859631"/>
                <a:gd name="connsiteX30" fmla="*/ 50007 w 728663"/>
                <a:gd name="connsiteY30" fmla="*/ 852487 h 859631"/>
                <a:gd name="connsiteX31" fmla="*/ 28575 w 728663"/>
                <a:gd name="connsiteY31" fmla="*/ 859631 h 859631"/>
                <a:gd name="connsiteX32" fmla="*/ 16669 w 728663"/>
                <a:gd name="connsiteY32" fmla="*/ 859631 h 859631"/>
                <a:gd name="connsiteX33" fmla="*/ 2382 w 728663"/>
                <a:gd name="connsiteY33" fmla="*/ 852487 h 859631"/>
                <a:gd name="connsiteX34" fmla="*/ 0 w 728663"/>
                <a:gd name="connsiteY34" fmla="*/ 833437 h 859631"/>
                <a:gd name="connsiteX35" fmla="*/ 14288 w 728663"/>
                <a:gd name="connsiteY35" fmla="*/ 800100 h 859631"/>
                <a:gd name="connsiteX36" fmla="*/ 69057 w 728663"/>
                <a:gd name="connsiteY36" fmla="*/ 714375 h 859631"/>
                <a:gd name="connsiteX37" fmla="*/ 180975 w 728663"/>
                <a:gd name="connsiteY37" fmla="*/ 547687 h 859631"/>
                <a:gd name="connsiteX38" fmla="*/ 242888 w 728663"/>
                <a:gd name="connsiteY38" fmla="*/ 442912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8663" h="859631">
                  <a:moveTo>
                    <a:pt x="242888" y="442912"/>
                  </a:moveTo>
                  <a:lnTo>
                    <a:pt x="297657" y="342900"/>
                  </a:lnTo>
                  <a:lnTo>
                    <a:pt x="330994" y="271462"/>
                  </a:lnTo>
                  <a:lnTo>
                    <a:pt x="345282" y="233362"/>
                  </a:lnTo>
                  <a:lnTo>
                    <a:pt x="345282" y="209550"/>
                  </a:lnTo>
                  <a:lnTo>
                    <a:pt x="335757" y="178594"/>
                  </a:lnTo>
                  <a:lnTo>
                    <a:pt x="316707" y="150019"/>
                  </a:lnTo>
                  <a:lnTo>
                    <a:pt x="288132" y="119062"/>
                  </a:lnTo>
                  <a:lnTo>
                    <a:pt x="250032" y="80962"/>
                  </a:lnTo>
                  <a:lnTo>
                    <a:pt x="219075" y="54769"/>
                  </a:lnTo>
                  <a:lnTo>
                    <a:pt x="202407" y="30956"/>
                  </a:lnTo>
                  <a:lnTo>
                    <a:pt x="202407" y="16669"/>
                  </a:lnTo>
                  <a:lnTo>
                    <a:pt x="214313" y="2381"/>
                  </a:lnTo>
                  <a:lnTo>
                    <a:pt x="240507" y="0"/>
                  </a:lnTo>
                  <a:lnTo>
                    <a:pt x="304800" y="2381"/>
                  </a:lnTo>
                  <a:lnTo>
                    <a:pt x="390525" y="11906"/>
                  </a:lnTo>
                  <a:lnTo>
                    <a:pt x="454819" y="28575"/>
                  </a:lnTo>
                  <a:lnTo>
                    <a:pt x="500063" y="45244"/>
                  </a:lnTo>
                  <a:lnTo>
                    <a:pt x="550069" y="73819"/>
                  </a:lnTo>
                  <a:lnTo>
                    <a:pt x="588169" y="104775"/>
                  </a:lnTo>
                  <a:lnTo>
                    <a:pt x="633413" y="147637"/>
                  </a:lnTo>
                  <a:lnTo>
                    <a:pt x="669132" y="183356"/>
                  </a:lnTo>
                  <a:lnTo>
                    <a:pt x="700088" y="216694"/>
                  </a:lnTo>
                  <a:lnTo>
                    <a:pt x="721519" y="242887"/>
                  </a:lnTo>
                  <a:lnTo>
                    <a:pt x="728663" y="259556"/>
                  </a:lnTo>
                  <a:lnTo>
                    <a:pt x="721519" y="276225"/>
                  </a:lnTo>
                  <a:lnTo>
                    <a:pt x="688182" y="288131"/>
                  </a:lnTo>
                  <a:lnTo>
                    <a:pt x="611982" y="319087"/>
                  </a:lnTo>
                  <a:lnTo>
                    <a:pt x="450057" y="473869"/>
                  </a:lnTo>
                  <a:lnTo>
                    <a:pt x="204788" y="709612"/>
                  </a:lnTo>
                  <a:lnTo>
                    <a:pt x="50007" y="852487"/>
                  </a:lnTo>
                  <a:lnTo>
                    <a:pt x="28575" y="859631"/>
                  </a:lnTo>
                  <a:lnTo>
                    <a:pt x="16669" y="859631"/>
                  </a:lnTo>
                  <a:lnTo>
                    <a:pt x="2382" y="852487"/>
                  </a:lnTo>
                  <a:lnTo>
                    <a:pt x="0" y="833437"/>
                  </a:lnTo>
                  <a:lnTo>
                    <a:pt x="14288" y="800100"/>
                  </a:lnTo>
                  <a:lnTo>
                    <a:pt x="69057" y="714375"/>
                  </a:lnTo>
                  <a:lnTo>
                    <a:pt x="180975" y="547687"/>
                  </a:lnTo>
                  <a:lnTo>
                    <a:pt x="242888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3">
              <a:extLst>
                <a:ext uri="{FF2B5EF4-FFF2-40B4-BE49-F238E27FC236}">
                  <a16:creationId xmlns:a16="http://schemas.microsoft.com/office/drawing/2014/main" id="{6946096C-B5AA-4139-B230-D53982F3EB79}"/>
                </a:ext>
              </a:extLst>
            </p:cNvPr>
            <p:cNvSpPr/>
            <p:nvPr/>
          </p:nvSpPr>
          <p:spPr>
            <a:xfrm>
              <a:off x="5762625" y="4129088"/>
              <a:ext cx="433388" cy="1695450"/>
            </a:xfrm>
            <a:custGeom>
              <a:avLst/>
              <a:gdLst>
                <a:gd name="connsiteX0" fmla="*/ 188119 w 433388"/>
                <a:gd name="connsiteY0" fmla="*/ 726281 h 1695450"/>
                <a:gd name="connsiteX1" fmla="*/ 183356 w 433388"/>
                <a:gd name="connsiteY1" fmla="*/ 533400 h 1695450"/>
                <a:gd name="connsiteX2" fmla="*/ 178594 w 433388"/>
                <a:gd name="connsiteY2" fmla="*/ 440531 h 1695450"/>
                <a:gd name="connsiteX3" fmla="*/ 173831 w 433388"/>
                <a:gd name="connsiteY3" fmla="*/ 376237 h 1695450"/>
                <a:gd name="connsiteX4" fmla="*/ 164306 w 433388"/>
                <a:gd name="connsiteY4" fmla="*/ 323850 h 1695450"/>
                <a:gd name="connsiteX5" fmla="*/ 152400 w 433388"/>
                <a:gd name="connsiteY5" fmla="*/ 280987 h 1695450"/>
                <a:gd name="connsiteX6" fmla="*/ 142875 w 433388"/>
                <a:gd name="connsiteY6" fmla="*/ 250031 h 1695450"/>
                <a:gd name="connsiteX7" fmla="*/ 133350 w 433388"/>
                <a:gd name="connsiteY7" fmla="*/ 226218 h 1695450"/>
                <a:gd name="connsiteX8" fmla="*/ 119063 w 433388"/>
                <a:gd name="connsiteY8" fmla="*/ 200025 h 1695450"/>
                <a:gd name="connsiteX9" fmla="*/ 102394 w 433388"/>
                <a:gd name="connsiteY9" fmla="*/ 169068 h 1695450"/>
                <a:gd name="connsiteX10" fmla="*/ 80963 w 433388"/>
                <a:gd name="connsiteY10" fmla="*/ 138112 h 1695450"/>
                <a:gd name="connsiteX11" fmla="*/ 57150 w 433388"/>
                <a:gd name="connsiteY11" fmla="*/ 107156 h 1695450"/>
                <a:gd name="connsiteX12" fmla="*/ 42863 w 433388"/>
                <a:gd name="connsiteY12" fmla="*/ 90487 h 1695450"/>
                <a:gd name="connsiteX13" fmla="*/ 23813 w 433388"/>
                <a:gd name="connsiteY13" fmla="*/ 73818 h 1695450"/>
                <a:gd name="connsiteX14" fmla="*/ 11906 w 433388"/>
                <a:gd name="connsiteY14" fmla="*/ 59531 h 1695450"/>
                <a:gd name="connsiteX15" fmla="*/ 0 w 433388"/>
                <a:gd name="connsiteY15" fmla="*/ 28575 h 1695450"/>
                <a:gd name="connsiteX16" fmla="*/ 0 w 433388"/>
                <a:gd name="connsiteY16" fmla="*/ 11906 h 1695450"/>
                <a:gd name="connsiteX17" fmla="*/ 7144 w 433388"/>
                <a:gd name="connsiteY17" fmla="*/ 0 h 1695450"/>
                <a:gd name="connsiteX18" fmla="*/ 28575 w 433388"/>
                <a:gd name="connsiteY18" fmla="*/ 4762 h 1695450"/>
                <a:gd name="connsiteX19" fmla="*/ 59531 w 433388"/>
                <a:gd name="connsiteY19" fmla="*/ 14287 h 1695450"/>
                <a:gd name="connsiteX20" fmla="*/ 119063 w 433388"/>
                <a:gd name="connsiteY20" fmla="*/ 28575 h 1695450"/>
                <a:gd name="connsiteX21" fmla="*/ 180975 w 433388"/>
                <a:gd name="connsiteY21" fmla="*/ 45243 h 1695450"/>
                <a:gd name="connsiteX22" fmla="*/ 233363 w 433388"/>
                <a:gd name="connsiteY22" fmla="*/ 66675 h 1695450"/>
                <a:gd name="connsiteX23" fmla="*/ 269081 w 433388"/>
                <a:gd name="connsiteY23" fmla="*/ 83343 h 1695450"/>
                <a:gd name="connsiteX24" fmla="*/ 300038 w 433388"/>
                <a:gd name="connsiteY24" fmla="*/ 100012 h 1695450"/>
                <a:gd name="connsiteX25" fmla="*/ 338138 w 433388"/>
                <a:gd name="connsiteY25" fmla="*/ 228600 h 1695450"/>
                <a:gd name="connsiteX26" fmla="*/ 359569 w 433388"/>
                <a:gd name="connsiteY26" fmla="*/ 269081 h 1695450"/>
                <a:gd name="connsiteX27" fmla="*/ 378619 w 433388"/>
                <a:gd name="connsiteY27" fmla="*/ 314325 h 1695450"/>
                <a:gd name="connsiteX28" fmla="*/ 392906 w 433388"/>
                <a:gd name="connsiteY28" fmla="*/ 366712 h 1695450"/>
                <a:gd name="connsiteX29" fmla="*/ 404813 w 433388"/>
                <a:gd name="connsiteY29" fmla="*/ 440531 h 1695450"/>
                <a:gd name="connsiteX30" fmla="*/ 411956 w 433388"/>
                <a:gd name="connsiteY30" fmla="*/ 509587 h 1695450"/>
                <a:gd name="connsiteX31" fmla="*/ 414338 w 433388"/>
                <a:gd name="connsiteY31" fmla="*/ 609600 h 1695450"/>
                <a:gd name="connsiteX32" fmla="*/ 411956 w 433388"/>
                <a:gd name="connsiteY32" fmla="*/ 697706 h 1695450"/>
                <a:gd name="connsiteX33" fmla="*/ 416719 w 433388"/>
                <a:gd name="connsiteY33" fmla="*/ 831056 h 1695450"/>
                <a:gd name="connsiteX34" fmla="*/ 414338 w 433388"/>
                <a:gd name="connsiteY34" fmla="*/ 1095375 h 1695450"/>
                <a:gd name="connsiteX35" fmla="*/ 411956 w 433388"/>
                <a:gd name="connsiteY35" fmla="*/ 1381125 h 1695450"/>
                <a:gd name="connsiteX36" fmla="*/ 433388 w 433388"/>
                <a:gd name="connsiteY36" fmla="*/ 1533525 h 1695450"/>
                <a:gd name="connsiteX37" fmla="*/ 404813 w 433388"/>
                <a:gd name="connsiteY37" fmla="*/ 1600200 h 1695450"/>
                <a:gd name="connsiteX38" fmla="*/ 366713 w 433388"/>
                <a:gd name="connsiteY38" fmla="*/ 1674018 h 1695450"/>
                <a:gd name="connsiteX39" fmla="*/ 350044 w 433388"/>
                <a:gd name="connsiteY39" fmla="*/ 1688306 h 1695450"/>
                <a:gd name="connsiteX40" fmla="*/ 330994 w 433388"/>
                <a:gd name="connsiteY40" fmla="*/ 1695450 h 1695450"/>
                <a:gd name="connsiteX41" fmla="*/ 307181 w 433388"/>
                <a:gd name="connsiteY41" fmla="*/ 1695450 h 1695450"/>
                <a:gd name="connsiteX42" fmla="*/ 278606 w 433388"/>
                <a:gd name="connsiteY42" fmla="*/ 1681162 h 1695450"/>
                <a:gd name="connsiteX43" fmla="*/ 250031 w 433388"/>
                <a:gd name="connsiteY43" fmla="*/ 1659731 h 1695450"/>
                <a:gd name="connsiteX44" fmla="*/ 223838 w 433388"/>
                <a:gd name="connsiteY44" fmla="*/ 1633537 h 1695450"/>
                <a:gd name="connsiteX45" fmla="*/ 200025 w 433388"/>
                <a:gd name="connsiteY45" fmla="*/ 1593056 h 1695450"/>
                <a:gd name="connsiteX46" fmla="*/ 185738 w 433388"/>
                <a:gd name="connsiteY46" fmla="*/ 1552575 h 1695450"/>
                <a:gd name="connsiteX47" fmla="*/ 173831 w 433388"/>
                <a:gd name="connsiteY47" fmla="*/ 1488281 h 1695450"/>
                <a:gd name="connsiteX48" fmla="*/ 169069 w 433388"/>
                <a:gd name="connsiteY48" fmla="*/ 1419225 h 1695450"/>
                <a:gd name="connsiteX49" fmla="*/ 180975 w 433388"/>
                <a:gd name="connsiteY49" fmla="*/ 1304925 h 1695450"/>
                <a:gd name="connsiteX50" fmla="*/ 190500 w 433388"/>
                <a:gd name="connsiteY50" fmla="*/ 1128712 h 1695450"/>
                <a:gd name="connsiteX51" fmla="*/ 192881 w 433388"/>
                <a:gd name="connsiteY51" fmla="*/ 983456 h 1695450"/>
                <a:gd name="connsiteX52" fmla="*/ 188119 w 433388"/>
                <a:gd name="connsiteY52" fmla="*/ 7262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3388" h="1695450">
                  <a:moveTo>
                    <a:pt x="188119" y="726281"/>
                  </a:moveTo>
                  <a:lnTo>
                    <a:pt x="183356" y="533400"/>
                  </a:lnTo>
                  <a:lnTo>
                    <a:pt x="178594" y="440531"/>
                  </a:lnTo>
                  <a:lnTo>
                    <a:pt x="173831" y="376237"/>
                  </a:lnTo>
                  <a:lnTo>
                    <a:pt x="164306" y="323850"/>
                  </a:lnTo>
                  <a:lnTo>
                    <a:pt x="152400" y="280987"/>
                  </a:lnTo>
                  <a:lnTo>
                    <a:pt x="142875" y="250031"/>
                  </a:lnTo>
                  <a:lnTo>
                    <a:pt x="133350" y="226218"/>
                  </a:lnTo>
                  <a:lnTo>
                    <a:pt x="119063" y="200025"/>
                  </a:lnTo>
                  <a:lnTo>
                    <a:pt x="102394" y="169068"/>
                  </a:lnTo>
                  <a:lnTo>
                    <a:pt x="80963" y="138112"/>
                  </a:lnTo>
                  <a:lnTo>
                    <a:pt x="57150" y="107156"/>
                  </a:lnTo>
                  <a:lnTo>
                    <a:pt x="42863" y="90487"/>
                  </a:lnTo>
                  <a:lnTo>
                    <a:pt x="23813" y="73818"/>
                  </a:lnTo>
                  <a:lnTo>
                    <a:pt x="11906" y="59531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8575" y="4762"/>
                  </a:lnTo>
                  <a:lnTo>
                    <a:pt x="59531" y="14287"/>
                  </a:lnTo>
                  <a:lnTo>
                    <a:pt x="119063" y="28575"/>
                  </a:lnTo>
                  <a:lnTo>
                    <a:pt x="180975" y="45243"/>
                  </a:lnTo>
                  <a:lnTo>
                    <a:pt x="233363" y="66675"/>
                  </a:lnTo>
                  <a:lnTo>
                    <a:pt x="269081" y="83343"/>
                  </a:lnTo>
                  <a:lnTo>
                    <a:pt x="300038" y="100012"/>
                  </a:lnTo>
                  <a:lnTo>
                    <a:pt x="338138" y="228600"/>
                  </a:lnTo>
                  <a:lnTo>
                    <a:pt x="359569" y="269081"/>
                  </a:lnTo>
                  <a:lnTo>
                    <a:pt x="378619" y="314325"/>
                  </a:lnTo>
                  <a:lnTo>
                    <a:pt x="392906" y="366712"/>
                  </a:lnTo>
                  <a:lnTo>
                    <a:pt x="404813" y="440531"/>
                  </a:lnTo>
                  <a:lnTo>
                    <a:pt x="411956" y="509587"/>
                  </a:lnTo>
                  <a:lnTo>
                    <a:pt x="414338" y="609600"/>
                  </a:lnTo>
                  <a:lnTo>
                    <a:pt x="411956" y="697706"/>
                  </a:lnTo>
                  <a:lnTo>
                    <a:pt x="416719" y="831056"/>
                  </a:lnTo>
                  <a:cubicBezTo>
                    <a:pt x="415925" y="919162"/>
                    <a:pt x="415132" y="1007269"/>
                    <a:pt x="414338" y="1095375"/>
                  </a:cubicBezTo>
                  <a:lnTo>
                    <a:pt x="411956" y="1381125"/>
                  </a:lnTo>
                  <a:lnTo>
                    <a:pt x="433388" y="1533525"/>
                  </a:lnTo>
                  <a:lnTo>
                    <a:pt x="404813" y="1600200"/>
                  </a:lnTo>
                  <a:lnTo>
                    <a:pt x="366713" y="1674018"/>
                  </a:lnTo>
                  <a:lnTo>
                    <a:pt x="350044" y="1688306"/>
                  </a:lnTo>
                  <a:lnTo>
                    <a:pt x="330994" y="1695450"/>
                  </a:lnTo>
                  <a:lnTo>
                    <a:pt x="307181" y="1695450"/>
                  </a:lnTo>
                  <a:lnTo>
                    <a:pt x="278606" y="1681162"/>
                  </a:lnTo>
                  <a:lnTo>
                    <a:pt x="250031" y="1659731"/>
                  </a:lnTo>
                  <a:lnTo>
                    <a:pt x="223838" y="1633537"/>
                  </a:lnTo>
                  <a:lnTo>
                    <a:pt x="200025" y="1593056"/>
                  </a:lnTo>
                  <a:lnTo>
                    <a:pt x="185738" y="1552575"/>
                  </a:lnTo>
                  <a:lnTo>
                    <a:pt x="173831" y="1488281"/>
                  </a:lnTo>
                  <a:lnTo>
                    <a:pt x="169069" y="1419225"/>
                  </a:lnTo>
                  <a:lnTo>
                    <a:pt x="180975" y="1304925"/>
                  </a:lnTo>
                  <a:lnTo>
                    <a:pt x="190500" y="1128712"/>
                  </a:lnTo>
                  <a:cubicBezTo>
                    <a:pt x="191294" y="1080293"/>
                    <a:pt x="192087" y="1031875"/>
                    <a:pt x="192881" y="983456"/>
                  </a:cubicBezTo>
                  <a:cubicBezTo>
                    <a:pt x="191294" y="902493"/>
                    <a:pt x="189706" y="821531"/>
                    <a:pt x="188119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4">
              <a:extLst>
                <a:ext uri="{FF2B5EF4-FFF2-40B4-BE49-F238E27FC236}">
                  <a16:creationId xmlns:a16="http://schemas.microsoft.com/office/drawing/2014/main" id="{4B23D112-FA51-4EE3-98AA-F65DAEC9C6C3}"/>
                </a:ext>
              </a:extLst>
            </p:cNvPr>
            <p:cNvSpPr/>
            <p:nvPr/>
          </p:nvSpPr>
          <p:spPr>
            <a:xfrm>
              <a:off x="4392613" y="1893889"/>
              <a:ext cx="520700" cy="2663825"/>
            </a:xfrm>
            <a:custGeom>
              <a:avLst/>
              <a:gdLst>
                <a:gd name="connsiteX0" fmla="*/ 197157 w 520086"/>
                <a:gd name="connsiteY0" fmla="*/ 1556859 h 2665017"/>
                <a:gd name="connsiteX1" fmla="*/ 200556 w 520086"/>
                <a:gd name="connsiteY1" fmla="*/ 1791408 h 2665017"/>
                <a:gd name="connsiteX2" fmla="*/ 200556 w 520086"/>
                <a:gd name="connsiteY2" fmla="*/ 2226513 h 2665017"/>
                <a:gd name="connsiteX3" fmla="*/ 200556 w 520086"/>
                <a:gd name="connsiteY3" fmla="*/ 2665017 h 2665017"/>
                <a:gd name="connsiteX4" fmla="*/ 421508 w 520086"/>
                <a:gd name="connsiteY4" fmla="*/ 2512050 h 2665017"/>
                <a:gd name="connsiteX5" fmla="*/ 428307 w 520086"/>
                <a:gd name="connsiteY5" fmla="*/ 2209517 h 2665017"/>
                <a:gd name="connsiteX6" fmla="*/ 435105 w 520086"/>
                <a:gd name="connsiteY6" fmla="*/ 1832199 h 2665017"/>
                <a:gd name="connsiteX7" fmla="*/ 448702 w 520086"/>
                <a:gd name="connsiteY7" fmla="*/ 1261124 h 2665017"/>
                <a:gd name="connsiteX8" fmla="*/ 448702 w 520086"/>
                <a:gd name="connsiteY8" fmla="*/ 883807 h 2665017"/>
                <a:gd name="connsiteX9" fmla="*/ 452101 w 520086"/>
                <a:gd name="connsiteY9" fmla="*/ 771631 h 2665017"/>
                <a:gd name="connsiteX10" fmla="*/ 455501 w 520086"/>
                <a:gd name="connsiteY10" fmla="*/ 645859 h 2665017"/>
                <a:gd name="connsiteX11" fmla="*/ 458900 w 520086"/>
                <a:gd name="connsiteY11" fmla="*/ 560877 h 2665017"/>
                <a:gd name="connsiteX12" fmla="*/ 469098 w 520086"/>
                <a:gd name="connsiteY12" fmla="*/ 438504 h 2665017"/>
                <a:gd name="connsiteX13" fmla="*/ 479295 w 520086"/>
                <a:gd name="connsiteY13" fmla="*/ 350123 h 2665017"/>
                <a:gd name="connsiteX14" fmla="*/ 489493 w 520086"/>
                <a:gd name="connsiteY14" fmla="*/ 295735 h 2665017"/>
                <a:gd name="connsiteX15" fmla="*/ 496292 w 520086"/>
                <a:gd name="connsiteY15" fmla="*/ 278739 h 2665017"/>
                <a:gd name="connsiteX16" fmla="*/ 506489 w 520086"/>
                <a:gd name="connsiteY16" fmla="*/ 258343 h 2665017"/>
                <a:gd name="connsiteX17" fmla="*/ 516687 w 520086"/>
                <a:gd name="connsiteY17" fmla="*/ 237948 h 2665017"/>
                <a:gd name="connsiteX18" fmla="*/ 520086 w 520086"/>
                <a:gd name="connsiteY18" fmla="*/ 217552 h 2665017"/>
                <a:gd name="connsiteX19" fmla="*/ 513288 w 520086"/>
                <a:gd name="connsiteY19" fmla="*/ 193757 h 2665017"/>
                <a:gd name="connsiteX20" fmla="*/ 503090 w 520086"/>
                <a:gd name="connsiteY20" fmla="*/ 180160 h 2665017"/>
                <a:gd name="connsiteX21" fmla="*/ 482695 w 520086"/>
                <a:gd name="connsiteY21" fmla="*/ 166563 h 2665017"/>
                <a:gd name="connsiteX22" fmla="*/ 428307 w 520086"/>
                <a:gd name="connsiteY22" fmla="*/ 129172 h 2665017"/>
                <a:gd name="connsiteX23" fmla="*/ 356922 w 520086"/>
                <a:gd name="connsiteY23" fmla="*/ 91780 h 2665017"/>
                <a:gd name="connsiteX24" fmla="*/ 282139 w 520086"/>
                <a:gd name="connsiteY24" fmla="*/ 61186 h 2665017"/>
                <a:gd name="connsiteX25" fmla="*/ 169963 w 520086"/>
                <a:gd name="connsiteY25" fmla="*/ 27194 h 2665017"/>
                <a:gd name="connsiteX26" fmla="*/ 81582 w 520086"/>
                <a:gd name="connsiteY26" fmla="*/ 6798 h 2665017"/>
                <a:gd name="connsiteX27" fmla="*/ 37392 w 520086"/>
                <a:gd name="connsiteY27" fmla="*/ 0 h 2665017"/>
                <a:gd name="connsiteX28" fmla="*/ 23795 w 520086"/>
                <a:gd name="connsiteY28" fmla="*/ 0 h 2665017"/>
                <a:gd name="connsiteX29" fmla="*/ 6799 w 520086"/>
                <a:gd name="connsiteY29" fmla="*/ 10198 h 2665017"/>
                <a:gd name="connsiteX30" fmla="*/ 0 w 520086"/>
                <a:gd name="connsiteY30" fmla="*/ 33992 h 2665017"/>
                <a:gd name="connsiteX31" fmla="*/ 10198 w 520086"/>
                <a:gd name="connsiteY31" fmla="*/ 54388 h 2665017"/>
                <a:gd name="connsiteX32" fmla="*/ 44191 w 520086"/>
                <a:gd name="connsiteY32" fmla="*/ 84981 h 2665017"/>
                <a:gd name="connsiteX33" fmla="*/ 98579 w 520086"/>
                <a:gd name="connsiteY33" fmla="*/ 139369 h 2665017"/>
                <a:gd name="connsiteX34" fmla="*/ 125773 w 520086"/>
                <a:gd name="connsiteY34" fmla="*/ 173362 h 2665017"/>
                <a:gd name="connsiteX35" fmla="*/ 159765 w 520086"/>
                <a:gd name="connsiteY35" fmla="*/ 227750 h 2665017"/>
                <a:gd name="connsiteX36" fmla="*/ 180161 w 520086"/>
                <a:gd name="connsiteY36" fmla="*/ 265142 h 2665017"/>
                <a:gd name="connsiteX37" fmla="*/ 193758 w 520086"/>
                <a:gd name="connsiteY37" fmla="*/ 316131 h 2665017"/>
                <a:gd name="connsiteX38" fmla="*/ 200556 w 520086"/>
                <a:gd name="connsiteY38" fmla="*/ 360321 h 2665017"/>
                <a:gd name="connsiteX39" fmla="*/ 200556 w 520086"/>
                <a:gd name="connsiteY39" fmla="*/ 540482 h 2665017"/>
                <a:gd name="connsiteX40" fmla="*/ 200556 w 520086"/>
                <a:gd name="connsiteY40" fmla="*/ 931396 h 2665017"/>
                <a:gd name="connsiteX41" fmla="*/ 200556 w 520086"/>
                <a:gd name="connsiteY41" fmla="*/ 1155747 h 2665017"/>
                <a:gd name="connsiteX42" fmla="*/ 197157 w 520086"/>
                <a:gd name="connsiteY42" fmla="*/ 1556859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0086" h="2665017">
                  <a:moveTo>
                    <a:pt x="197157" y="1556859"/>
                  </a:moveTo>
                  <a:lnTo>
                    <a:pt x="200556" y="1791408"/>
                  </a:lnTo>
                  <a:lnTo>
                    <a:pt x="200556" y="2226513"/>
                  </a:lnTo>
                  <a:lnTo>
                    <a:pt x="200556" y="2665017"/>
                  </a:lnTo>
                  <a:lnTo>
                    <a:pt x="421508" y="2512050"/>
                  </a:lnTo>
                  <a:lnTo>
                    <a:pt x="428307" y="2209517"/>
                  </a:lnTo>
                  <a:lnTo>
                    <a:pt x="435105" y="1832199"/>
                  </a:lnTo>
                  <a:lnTo>
                    <a:pt x="448702" y="1261124"/>
                  </a:lnTo>
                  <a:lnTo>
                    <a:pt x="448702" y="883807"/>
                  </a:lnTo>
                  <a:lnTo>
                    <a:pt x="452101" y="771631"/>
                  </a:lnTo>
                  <a:cubicBezTo>
                    <a:pt x="453234" y="729707"/>
                    <a:pt x="454368" y="687783"/>
                    <a:pt x="455501" y="645859"/>
                  </a:cubicBezTo>
                  <a:lnTo>
                    <a:pt x="458900" y="560877"/>
                  </a:lnTo>
                  <a:lnTo>
                    <a:pt x="469098" y="438504"/>
                  </a:lnTo>
                  <a:lnTo>
                    <a:pt x="479295" y="350123"/>
                  </a:lnTo>
                  <a:lnTo>
                    <a:pt x="489493" y="295735"/>
                  </a:lnTo>
                  <a:lnTo>
                    <a:pt x="496292" y="278739"/>
                  </a:lnTo>
                  <a:lnTo>
                    <a:pt x="506489" y="258343"/>
                  </a:lnTo>
                  <a:lnTo>
                    <a:pt x="516687" y="237948"/>
                  </a:lnTo>
                  <a:lnTo>
                    <a:pt x="520086" y="217552"/>
                  </a:lnTo>
                  <a:lnTo>
                    <a:pt x="513288" y="193757"/>
                  </a:lnTo>
                  <a:lnTo>
                    <a:pt x="503090" y="180160"/>
                  </a:lnTo>
                  <a:lnTo>
                    <a:pt x="482695" y="166563"/>
                  </a:lnTo>
                  <a:lnTo>
                    <a:pt x="428307" y="129172"/>
                  </a:lnTo>
                  <a:lnTo>
                    <a:pt x="356922" y="91780"/>
                  </a:lnTo>
                  <a:lnTo>
                    <a:pt x="282139" y="61186"/>
                  </a:lnTo>
                  <a:lnTo>
                    <a:pt x="169963" y="27194"/>
                  </a:lnTo>
                  <a:lnTo>
                    <a:pt x="81582" y="6798"/>
                  </a:lnTo>
                  <a:lnTo>
                    <a:pt x="37392" y="0"/>
                  </a:lnTo>
                  <a:lnTo>
                    <a:pt x="23795" y="0"/>
                  </a:lnTo>
                  <a:lnTo>
                    <a:pt x="6799" y="10198"/>
                  </a:lnTo>
                  <a:lnTo>
                    <a:pt x="0" y="33992"/>
                  </a:lnTo>
                  <a:lnTo>
                    <a:pt x="10198" y="54388"/>
                  </a:lnTo>
                  <a:lnTo>
                    <a:pt x="44191" y="84981"/>
                  </a:lnTo>
                  <a:lnTo>
                    <a:pt x="98579" y="139369"/>
                  </a:lnTo>
                  <a:lnTo>
                    <a:pt x="125773" y="173362"/>
                  </a:lnTo>
                  <a:lnTo>
                    <a:pt x="159765" y="227750"/>
                  </a:lnTo>
                  <a:lnTo>
                    <a:pt x="180161" y="265142"/>
                  </a:lnTo>
                  <a:lnTo>
                    <a:pt x="193758" y="316131"/>
                  </a:lnTo>
                  <a:lnTo>
                    <a:pt x="200556" y="360321"/>
                  </a:lnTo>
                  <a:lnTo>
                    <a:pt x="200556" y="540482"/>
                  </a:lnTo>
                  <a:lnTo>
                    <a:pt x="200556" y="931396"/>
                  </a:lnTo>
                  <a:lnTo>
                    <a:pt x="200556" y="1155747"/>
                  </a:lnTo>
                  <a:lnTo>
                    <a:pt x="197157" y="15568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5">
              <a:extLst>
                <a:ext uri="{FF2B5EF4-FFF2-40B4-BE49-F238E27FC236}">
                  <a16:creationId xmlns:a16="http://schemas.microsoft.com/office/drawing/2014/main" id="{D3A4FBA5-C9CC-4F56-9F95-E5DD694C4887}"/>
                </a:ext>
              </a:extLst>
            </p:cNvPr>
            <p:cNvSpPr/>
            <p:nvPr/>
          </p:nvSpPr>
          <p:spPr>
            <a:xfrm>
              <a:off x="3752851" y="4056064"/>
              <a:ext cx="1590675" cy="942975"/>
            </a:xfrm>
            <a:custGeom>
              <a:avLst/>
              <a:gdLst>
                <a:gd name="connsiteX0" fmla="*/ 673894 w 1590675"/>
                <a:gd name="connsiteY0" fmla="*/ 488156 h 942975"/>
                <a:gd name="connsiteX1" fmla="*/ 859631 w 1590675"/>
                <a:gd name="connsiteY1" fmla="*/ 390525 h 942975"/>
                <a:gd name="connsiteX2" fmla="*/ 1185863 w 1590675"/>
                <a:gd name="connsiteY2" fmla="*/ 195262 h 942975"/>
                <a:gd name="connsiteX3" fmla="*/ 1333500 w 1590675"/>
                <a:gd name="connsiteY3" fmla="*/ 111919 h 942975"/>
                <a:gd name="connsiteX4" fmla="*/ 1476375 w 1590675"/>
                <a:gd name="connsiteY4" fmla="*/ 30956 h 942975"/>
                <a:gd name="connsiteX5" fmla="*/ 1526381 w 1590675"/>
                <a:gd name="connsiteY5" fmla="*/ 4762 h 942975"/>
                <a:gd name="connsiteX6" fmla="*/ 1538288 w 1590675"/>
                <a:gd name="connsiteY6" fmla="*/ 0 h 942975"/>
                <a:gd name="connsiteX7" fmla="*/ 1550194 w 1590675"/>
                <a:gd name="connsiteY7" fmla="*/ 0 h 942975"/>
                <a:gd name="connsiteX8" fmla="*/ 1578769 w 1590675"/>
                <a:gd name="connsiteY8" fmla="*/ 4762 h 942975"/>
                <a:gd name="connsiteX9" fmla="*/ 1588294 w 1590675"/>
                <a:gd name="connsiteY9" fmla="*/ 11906 h 942975"/>
                <a:gd name="connsiteX10" fmla="*/ 1590675 w 1590675"/>
                <a:gd name="connsiteY10" fmla="*/ 23812 h 942975"/>
                <a:gd name="connsiteX11" fmla="*/ 1588294 w 1590675"/>
                <a:gd name="connsiteY11" fmla="*/ 45244 h 942975"/>
                <a:gd name="connsiteX12" fmla="*/ 1574006 w 1590675"/>
                <a:gd name="connsiteY12" fmla="*/ 66675 h 942975"/>
                <a:gd name="connsiteX13" fmla="*/ 1502569 w 1590675"/>
                <a:gd name="connsiteY13" fmla="*/ 128587 h 942975"/>
                <a:gd name="connsiteX14" fmla="*/ 1285875 w 1590675"/>
                <a:gd name="connsiteY14" fmla="*/ 295275 h 942975"/>
                <a:gd name="connsiteX15" fmla="*/ 1023938 w 1590675"/>
                <a:gd name="connsiteY15" fmla="*/ 502444 h 942975"/>
                <a:gd name="connsiteX16" fmla="*/ 778669 w 1590675"/>
                <a:gd name="connsiteY16" fmla="*/ 690562 h 942975"/>
                <a:gd name="connsiteX17" fmla="*/ 609600 w 1590675"/>
                <a:gd name="connsiteY17" fmla="*/ 821531 h 942975"/>
                <a:gd name="connsiteX18" fmla="*/ 514350 w 1590675"/>
                <a:gd name="connsiteY18" fmla="*/ 897731 h 942975"/>
                <a:gd name="connsiteX19" fmla="*/ 473869 w 1590675"/>
                <a:gd name="connsiteY19" fmla="*/ 928687 h 942975"/>
                <a:gd name="connsiteX20" fmla="*/ 457200 w 1590675"/>
                <a:gd name="connsiteY20" fmla="*/ 938212 h 942975"/>
                <a:gd name="connsiteX21" fmla="*/ 423863 w 1590675"/>
                <a:gd name="connsiteY21" fmla="*/ 942975 h 942975"/>
                <a:gd name="connsiteX22" fmla="*/ 376238 w 1590675"/>
                <a:gd name="connsiteY22" fmla="*/ 940594 h 942975"/>
                <a:gd name="connsiteX23" fmla="*/ 333375 w 1590675"/>
                <a:gd name="connsiteY23" fmla="*/ 928687 h 942975"/>
                <a:gd name="connsiteX24" fmla="*/ 288131 w 1590675"/>
                <a:gd name="connsiteY24" fmla="*/ 907256 h 942975"/>
                <a:gd name="connsiteX25" fmla="*/ 240506 w 1590675"/>
                <a:gd name="connsiteY25" fmla="*/ 878681 h 942975"/>
                <a:gd name="connsiteX26" fmla="*/ 197644 w 1590675"/>
                <a:gd name="connsiteY26" fmla="*/ 847725 h 942975"/>
                <a:gd name="connsiteX27" fmla="*/ 142875 w 1590675"/>
                <a:gd name="connsiteY27" fmla="*/ 802481 h 942975"/>
                <a:gd name="connsiteX28" fmla="*/ 95250 w 1590675"/>
                <a:gd name="connsiteY28" fmla="*/ 757237 h 942975"/>
                <a:gd name="connsiteX29" fmla="*/ 47625 w 1590675"/>
                <a:gd name="connsiteY29" fmla="*/ 709612 h 942975"/>
                <a:gd name="connsiteX30" fmla="*/ 23813 w 1590675"/>
                <a:gd name="connsiteY30" fmla="*/ 681037 h 942975"/>
                <a:gd name="connsiteX31" fmla="*/ 7144 w 1590675"/>
                <a:gd name="connsiteY31" fmla="*/ 650081 h 942975"/>
                <a:gd name="connsiteX32" fmla="*/ 0 w 1590675"/>
                <a:gd name="connsiteY32" fmla="*/ 614362 h 942975"/>
                <a:gd name="connsiteX33" fmla="*/ 2381 w 1590675"/>
                <a:gd name="connsiteY33" fmla="*/ 600075 h 942975"/>
                <a:gd name="connsiteX34" fmla="*/ 14288 w 1590675"/>
                <a:gd name="connsiteY34" fmla="*/ 590550 h 942975"/>
                <a:gd name="connsiteX35" fmla="*/ 35719 w 1590675"/>
                <a:gd name="connsiteY35" fmla="*/ 595312 h 942975"/>
                <a:gd name="connsiteX36" fmla="*/ 57150 w 1590675"/>
                <a:gd name="connsiteY36" fmla="*/ 602456 h 942975"/>
                <a:gd name="connsiteX37" fmla="*/ 88106 w 1590675"/>
                <a:gd name="connsiteY37" fmla="*/ 619125 h 942975"/>
                <a:gd name="connsiteX38" fmla="*/ 123825 w 1590675"/>
                <a:gd name="connsiteY38" fmla="*/ 640556 h 942975"/>
                <a:gd name="connsiteX39" fmla="*/ 154781 w 1590675"/>
                <a:gd name="connsiteY39" fmla="*/ 652462 h 942975"/>
                <a:gd name="connsiteX40" fmla="*/ 202406 w 1590675"/>
                <a:gd name="connsiteY40" fmla="*/ 664369 h 942975"/>
                <a:gd name="connsiteX41" fmla="*/ 240506 w 1590675"/>
                <a:gd name="connsiteY41" fmla="*/ 671512 h 942975"/>
                <a:gd name="connsiteX42" fmla="*/ 269081 w 1590675"/>
                <a:gd name="connsiteY42" fmla="*/ 671512 h 942975"/>
                <a:gd name="connsiteX43" fmla="*/ 445294 w 1590675"/>
                <a:gd name="connsiteY43" fmla="*/ 600075 h 942975"/>
                <a:gd name="connsiteX44" fmla="*/ 673894 w 1590675"/>
                <a:gd name="connsiteY44" fmla="*/ 4881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90675" h="942975">
                  <a:moveTo>
                    <a:pt x="673894" y="488156"/>
                  </a:moveTo>
                  <a:lnTo>
                    <a:pt x="859631" y="390525"/>
                  </a:lnTo>
                  <a:lnTo>
                    <a:pt x="1185863" y="195262"/>
                  </a:lnTo>
                  <a:lnTo>
                    <a:pt x="1333500" y="111919"/>
                  </a:lnTo>
                  <a:lnTo>
                    <a:pt x="1476375" y="30956"/>
                  </a:lnTo>
                  <a:lnTo>
                    <a:pt x="1526381" y="4762"/>
                  </a:lnTo>
                  <a:lnTo>
                    <a:pt x="1538288" y="0"/>
                  </a:lnTo>
                  <a:lnTo>
                    <a:pt x="1550194" y="0"/>
                  </a:lnTo>
                  <a:lnTo>
                    <a:pt x="1578769" y="4762"/>
                  </a:lnTo>
                  <a:lnTo>
                    <a:pt x="1588294" y="11906"/>
                  </a:lnTo>
                  <a:lnTo>
                    <a:pt x="1590675" y="23812"/>
                  </a:lnTo>
                  <a:lnTo>
                    <a:pt x="1588294" y="45244"/>
                  </a:lnTo>
                  <a:lnTo>
                    <a:pt x="1574006" y="66675"/>
                  </a:lnTo>
                  <a:lnTo>
                    <a:pt x="1502569" y="128587"/>
                  </a:lnTo>
                  <a:lnTo>
                    <a:pt x="1285875" y="295275"/>
                  </a:lnTo>
                  <a:lnTo>
                    <a:pt x="1023938" y="502444"/>
                  </a:lnTo>
                  <a:lnTo>
                    <a:pt x="778669" y="690562"/>
                  </a:lnTo>
                  <a:lnTo>
                    <a:pt x="609600" y="821531"/>
                  </a:lnTo>
                  <a:lnTo>
                    <a:pt x="514350" y="897731"/>
                  </a:lnTo>
                  <a:lnTo>
                    <a:pt x="473869" y="928687"/>
                  </a:lnTo>
                  <a:lnTo>
                    <a:pt x="457200" y="938212"/>
                  </a:lnTo>
                  <a:lnTo>
                    <a:pt x="423863" y="942975"/>
                  </a:lnTo>
                  <a:lnTo>
                    <a:pt x="376238" y="940594"/>
                  </a:lnTo>
                  <a:lnTo>
                    <a:pt x="333375" y="928687"/>
                  </a:lnTo>
                  <a:lnTo>
                    <a:pt x="288131" y="907256"/>
                  </a:lnTo>
                  <a:lnTo>
                    <a:pt x="240506" y="878681"/>
                  </a:lnTo>
                  <a:lnTo>
                    <a:pt x="197644" y="847725"/>
                  </a:lnTo>
                  <a:lnTo>
                    <a:pt x="142875" y="802481"/>
                  </a:lnTo>
                  <a:lnTo>
                    <a:pt x="95250" y="757237"/>
                  </a:lnTo>
                  <a:lnTo>
                    <a:pt x="47625" y="709612"/>
                  </a:lnTo>
                  <a:lnTo>
                    <a:pt x="23813" y="681037"/>
                  </a:lnTo>
                  <a:lnTo>
                    <a:pt x="7144" y="650081"/>
                  </a:lnTo>
                  <a:lnTo>
                    <a:pt x="0" y="614362"/>
                  </a:lnTo>
                  <a:lnTo>
                    <a:pt x="2381" y="600075"/>
                  </a:lnTo>
                  <a:lnTo>
                    <a:pt x="14288" y="590550"/>
                  </a:lnTo>
                  <a:lnTo>
                    <a:pt x="35719" y="595312"/>
                  </a:lnTo>
                  <a:lnTo>
                    <a:pt x="57150" y="602456"/>
                  </a:lnTo>
                  <a:lnTo>
                    <a:pt x="88106" y="619125"/>
                  </a:lnTo>
                  <a:lnTo>
                    <a:pt x="123825" y="640556"/>
                  </a:lnTo>
                  <a:lnTo>
                    <a:pt x="154781" y="652462"/>
                  </a:lnTo>
                  <a:lnTo>
                    <a:pt x="202406" y="664369"/>
                  </a:lnTo>
                  <a:lnTo>
                    <a:pt x="240506" y="671512"/>
                  </a:lnTo>
                  <a:lnTo>
                    <a:pt x="269081" y="671512"/>
                  </a:lnTo>
                  <a:lnTo>
                    <a:pt x="445294" y="600075"/>
                  </a:lnTo>
                  <a:lnTo>
                    <a:pt x="6738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9">
              <a:extLst>
                <a:ext uri="{FF2B5EF4-FFF2-40B4-BE49-F238E27FC236}">
                  <a16:creationId xmlns:a16="http://schemas.microsoft.com/office/drawing/2014/main" id="{5E855E59-E141-4EDF-92EC-71030F04CCA3}"/>
                </a:ext>
              </a:extLst>
            </p:cNvPr>
            <p:cNvSpPr/>
            <p:nvPr/>
          </p:nvSpPr>
          <p:spPr>
            <a:xfrm>
              <a:off x="5553076" y="2316163"/>
              <a:ext cx="2614613" cy="1428750"/>
            </a:xfrm>
            <a:custGeom>
              <a:avLst/>
              <a:gdLst>
                <a:gd name="connsiteX0" fmla="*/ 797719 w 2614613"/>
                <a:gd name="connsiteY0" fmla="*/ 352425 h 1428750"/>
                <a:gd name="connsiteX1" fmla="*/ 385763 w 2614613"/>
                <a:gd name="connsiteY1" fmla="*/ 395288 h 1428750"/>
                <a:gd name="connsiteX2" fmla="*/ 73819 w 2614613"/>
                <a:gd name="connsiteY2" fmla="*/ 431007 h 1428750"/>
                <a:gd name="connsiteX3" fmla="*/ 0 w 2614613"/>
                <a:gd name="connsiteY3" fmla="*/ 200025 h 1428750"/>
                <a:gd name="connsiteX4" fmla="*/ 69056 w 2614613"/>
                <a:gd name="connsiteY4" fmla="*/ 221457 h 1428750"/>
                <a:gd name="connsiteX5" fmla="*/ 119063 w 2614613"/>
                <a:gd name="connsiteY5" fmla="*/ 233363 h 1428750"/>
                <a:gd name="connsiteX6" fmla="*/ 195263 w 2614613"/>
                <a:gd name="connsiteY6" fmla="*/ 242888 h 1428750"/>
                <a:gd name="connsiteX7" fmla="*/ 247650 w 2614613"/>
                <a:gd name="connsiteY7" fmla="*/ 240507 h 1428750"/>
                <a:gd name="connsiteX8" fmla="*/ 419100 w 2614613"/>
                <a:gd name="connsiteY8" fmla="*/ 221457 h 1428750"/>
                <a:gd name="connsiteX9" fmla="*/ 645319 w 2614613"/>
                <a:gd name="connsiteY9" fmla="*/ 204788 h 1428750"/>
                <a:gd name="connsiteX10" fmla="*/ 747713 w 2614613"/>
                <a:gd name="connsiteY10" fmla="*/ 197644 h 1428750"/>
                <a:gd name="connsiteX11" fmla="*/ 992981 w 2614613"/>
                <a:gd name="connsiteY11" fmla="*/ 166688 h 1428750"/>
                <a:gd name="connsiteX12" fmla="*/ 1335881 w 2614613"/>
                <a:gd name="connsiteY12" fmla="*/ 130969 h 1428750"/>
                <a:gd name="connsiteX13" fmla="*/ 1621631 w 2614613"/>
                <a:gd name="connsiteY13" fmla="*/ 107157 h 1428750"/>
                <a:gd name="connsiteX14" fmla="*/ 1726406 w 2614613"/>
                <a:gd name="connsiteY14" fmla="*/ 92869 h 1428750"/>
                <a:gd name="connsiteX15" fmla="*/ 1935956 w 2614613"/>
                <a:gd name="connsiteY15" fmla="*/ 69057 h 1428750"/>
                <a:gd name="connsiteX16" fmla="*/ 2057400 w 2614613"/>
                <a:gd name="connsiteY16" fmla="*/ 61913 h 1428750"/>
                <a:gd name="connsiteX17" fmla="*/ 2135981 w 2614613"/>
                <a:gd name="connsiteY17" fmla="*/ 42863 h 1428750"/>
                <a:gd name="connsiteX18" fmla="*/ 2221706 w 2614613"/>
                <a:gd name="connsiteY18" fmla="*/ 14288 h 1428750"/>
                <a:gd name="connsiteX19" fmla="*/ 2269331 w 2614613"/>
                <a:gd name="connsiteY19" fmla="*/ 0 h 1428750"/>
                <a:gd name="connsiteX20" fmla="*/ 2286000 w 2614613"/>
                <a:gd name="connsiteY20" fmla="*/ 0 h 1428750"/>
                <a:gd name="connsiteX21" fmla="*/ 2316956 w 2614613"/>
                <a:gd name="connsiteY21" fmla="*/ 19050 h 1428750"/>
                <a:gd name="connsiteX22" fmla="*/ 2402681 w 2614613"/>
                <a:gd name="connsiteY22" fmla="*/ 73819 h 1428750"/>
                <a:gd name="connsiteX23" fmla="*/ 2486025 w 2614613"/>
                <a:gd name="connsiteY23" fmla="*/ 130969 h 1428750"/>
                <a:gd name="connsiteX24" fmla="*/ 2543175 w 2614613"/>
                <a:gd name="connsiteY24" fmla="*/ 176213 h 1428750"/>
                <a:gd name="connsiteX25" fmla="*/ 2583656 w 2614613"/>
                <a:gd name="connsiteY25" fmla="*/ 211932 h 1428750"/>
                <a:gd name="connsiteX26" fmla="*/ 2605088 w 2614613"/>
                <a:gd name="connsiteY26" fmla="*/ 235744 h 1428750"/>
                <a:gd name="connsiteX27" fmla="*/ 2614613 w 2614613"/>
                <a:gd name="connsiteY27" fmla="*/ 254794 h 1428750"/>
                <a:gd name="connsiteX28" fmla="*/ 2612231 w 2614613"/>
                <a:gd name="connsiteY28" fmla="*/ 266700 h 1428750"/>
                <a:gd name="connsiteX29" fmla="*/ 2602706 w 2614613"/>
                <a:gd name="connsiteY29" fmla="*/ 288132 h 1428750"/>
                <a:gd name="connsiteX30" fmla="*/ 2574131 w 2614613"/>
                <a:gd name="connsiteY30" fmla="*/ 326232 h 1428750"/>
                <a:gd name="connsiteX31" fmla="*/ 2528888 w 2614613"/>
                <a:gd name="connsiteY31" fmla="*/ 376238 h 1428750"/>
                <a:gd name="connsiteX32" fmla="*/ 2505075 w 2614613"/>
                <a:gd name="connsiteY32" fmla="*/ 409575 h 1428750"/>
                <a:gd name="connsiteX33" fmla="*/ 2481263 w 2614613"/>
                <a:gd name="connsiteY33" fmla="*/ 504825 h 1428750"/>
                <a:gd name="connsiteX34" fmla="*/ 2424113 w 2614613"/>
                <a:gd name="connsiteY34" fmla="*/ 773907 h 1428750"/>
                <a:gd name="connsiteX35" fmla="*/ 2366963 w 2614613"/>
                <a:gd name="connsiteY35" fmla="*/ 1033463 h 1428750"/>
                <a:gd name="connsiteX36" fmla="*/ 2347913 w 2614613"/>
                <a:gd name="connsiteY36" fmla="*/ 1116807 h 1428750"/>
                <a:gd name="connsiteX37" fmla="*/ 2328863 w 2614613"/>
                <a:gd name="connsiteY37" fmla="*/ 1176338 h 1428750"/>
                <a:gd name="connsiteX38" fmla="*/ 2312194 w 2614613"/>
                <a:gd name="connsiteY38" fmla="*/ 1223963 h 1428750"/>
                <a:gd name="connsiteX39" fmla="*/ 2283619 w 2614613"/>
                <a:gd name="connsiteY39" fmla="*/ 1285875 h 1428750"/>
                <a:gd name="connsiteX40" fmla="*/ 2264569 w 2614613"/>
                <a:gd name="connsiteY40" fmla="*/ 1323975 h 1428750"/>
                <a:gd name="connsiteX41" fmla="*/ 2231231 w 2614613"/>
                <a:gd name="connsiteY41" fmla="*/ 1373982 h 1428750"/>
                <a:gd name="connsiteX42" fmla="*/ 2202656 w 2614613"/>
                <a:gd name="connsiteY42" fmla="*/ 1402557 h 1428750"/>
                <a:gd name="connsiteX43" fmla="*/ 2176463 w 2614613"/>
                <a:gd name="connsiteY43" fmla="*/ 1423988 h 1428750"/>
                <a:gd name="connsiteX44" fmla="*/ 2162175 w 2614613"/>
                <a:gd name="connsiteY44" fmla="*/ 1428750 h 1428750"/>
                <a:gd name="connsiteX45" fmla="*/ 2135981 w 2614613"/>
                <a:gd name="connsiteY45" fmla="*/ 1423988 h 1428750"/>
                <a:gd name="connsiteX46" fmla="*/ 2088356 w 2614613"/>
                <a:gd name="connsiteY46" fmla="*/ 1407319 h 1428750"/>
                <a:gd name="connsiteX47" fmla="*/ 2095500 w 2614613"/>
                <a:gd name="connsiteY47" fmla="*/ 1245394 h 1428750"/>
                <a:gd name="connsiteX48" fmla="*/ 2133600 w 2614613"/>
                <a:gd name="connsiteY48" fmla="*/ 1057275 h 1428750"/>
                <a:gd name="connsiteX49" fmla="*/ 2197894 w 2614613"/>
                <a:gd name="connsiteY49" fmla="*/ 759619 h 1428750"/>
                <a:gd name="connsiteX50" fmla="*/ 2205038 w 2614613"/>
                <a:gd name="connsiteY50" fmla="*/ 666750 h 1428750"/>
                <a:gd name="connsiteX51" fmla="*/ 2221706 w 2614613"/>
                <a:gd name="connsiteY51" fmla="*/ 597694 h 1428750"/>
                <a:gd name="connsiteX52" fmla="*/ 2235994 w 2614613"/>
                <a:gd name="connsiteY52" fmla="*/ 533400 h 1428750"/>
                <a:gd name="connsiteX53" fmla="*/ 2247900 w 2614613"/>
                <a:gd name="connsiteY53" fmla="*/ 461963 h 1428750"/>
                <a:gd name="connsiteX54" fmla="*/ 2255044 w 2614613"/>
                <a:gd name="connsiteY54" fmla="*/ 409575 h 1428750"/>
                <a:gd name="connsiteX55" fmla="*/ 2259806 w 2614613"/>
                <a:gd name="connsiteY55" fmla="*/ 359569 h 1428750"/>
                <a:gd name="connsiteX56" fmla="*/ 2255044 w 2614613"/>
                <a:gd name="connsiteY56" fmla="*/ 295275 h 1428750"/>
                <a:gd name="connsiteX57" fmla="*/ 2250281 w 2614613"/>
                <a:gd name="connsiteY57" fmla="*/ 264319 h 1428750"/>
                <a:gd name="connsiteX58" fmla="*/ 2235994 w 2614613"/>
                <a:gd name="connsiteY58" fmla="*/ 242888 h 1428750"/>
                <a:gd name="connsiteX59" fmla="*/ 2207419 w 2614613"/>
                <a:gd name="connsiteY59" fmla="*/ 228600 h 1428750"/>
                <a:gd name="connsiteX60" fmla="*/ 2178844 w 2614613"/>
                <a:gd name="connsiteY60" fmla="*/ 221457 h 1428750"/>
                <a:gd name="connsiteX61" fmla="*/ 2121694 w 2614613"/>
                <a:gd name="connsiteY61" fmla="*/ 223838 h 1428750"/>
                <a:gd name="connsiteX62" fmla="*/ 1859756 w 2614613"/>
                <a:gd name="connsiteY62" fmla="*/ 250032 h 1428750"/>
                <a:gd name="connsiteX63" fmla="*/ 1443038 w 2614613"/>
                <a:gd name="connsiteY63" fmla="*/ 295275 h 1428750"/>
                <a:gd name="connsiteX64" fmla="*/ 1262063 w 2614613"/>
                <a:gd name="connsiteY64" fmla="*/ 311944 h 1428750"/>
                <a:gd name="connsiteX65" fmla="*/ 992981 w 2614613"/>
                <a:gd name="connsiteY65" fmla="*/ 333375 h 1428750"/>
                <a:gd name="connsiteX66" fmla="*/ 797719 w 2614613"/>
                <a:gd name="connsiteY66" fmla="*/ 35242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14613" h="1428750">
                  <a:moveTo>
                    <a:pt x="797719" y="352425"/>
                  </a:moveTo>
                  <a:lnTo>
                    <a:pt x="385763" y="395288"/>
                  </a:lnTo>
                  <a:lnTo>
                    <a:pt x="73819" y="431007"/>
                  </a:lnTo>
                  <a:lnTo>
                    <a:pt x="0" y="200025"/>
                  </a:lnTo>
                  <a:lnTo>
                    <a:pt x="69056" y="221457"/>
                  </a:lnTo>
                  <a:lnTo>
                    <a:pt x="119063" y="233363"/>
                  </a:lnTo>
                  <a:lnTo>
                    <a:pt x="195263" y="242888"/>
                  </a:lnTo>
                  <a:lnTo>
                    <a:pt x="247650" y="240507"/>
                  </a:lnTo>
                  <a:lnTo>
                    <a:pt x="419100" y="221457"/>
                  </a:lnTo>
                  <a:lnTo>
                    <a:pt x="645319" y="204788"/>
                  </a:lnTo>
                  <a:lnTo>
                    <a:pt x="747713" y="197644"/>
                  </a:lnTo>
                  <a:lnTo>
                    <a:pt x="992981" y="166688"/>
                  </a:lnTo>
                  <a:lnTo>
                    <a:pt x="1335881" y="130969"/>
                  </a:lnTo>
                  <a:lnTo>
                    <a:pt x="1621631" y="107157"/>
                  </a:lnTo>
                  <a:lnTo>
                    <a:pt x="1726406" y="92869"/>
                  </a:lnTo>
                  <a:lnTo>
                    <a:pt x="1935956" y="69057"/>
                  </a:lnTo>
                  <a:lnTo>
                    <a:pt x="2057400" y="61913"/>
                  </a:lnTo>
                  <a:lnTo>
                    <a:pt x="2135981" y="42863"/>
                  </a:lnTo>
                  <a:lnTo>
                    <a:pt x="2221706" y="14288"/>
                  </a:lnTo>
                  <a:lnTo>
                    <a:pt x="2269331" y="0"/>
                  </a:lnTo>
                  <a:lnTo>
                    <a:pt x="2286000" y="0"/>
                  </a:lnTo>
                  <a:lnTo>
                    <a:pt x="2316956" y="19050"/>
                  </a:lnTo>
                  <a:lnTo>
                    <a:pt x="2402681" y="73819"/>
                  </a:lnTo>
                  <a:lnTo>
                    <a:pt x="2486025" y="130969"/>
                  </a:lnTo>
                  <a:lnTo>
                    <a:pt x="2543175" y="176213"/>
                  </a:lnTo>
                  <a:lnTo>
                    <a:pt x="2583656" y="211932"/>
                  </a:lnTo>
                  <a:lnTo>
                    <a:pt x="2605088" y="235744"/>
                  </a:lnTo>
                  <a:lnTo>
                    <a:pt x="2614613" y="254794"/>
                  </a:lnTo>
                  <a:lnTo>
                    <a:pt x="2612231" y="266700"/>
                  </a:lnTo>
                  <a:lnTo>
                    <a:pt x="2602706" y="288132"/>
                  </a:lnTo>
                  <a:lnTo>
                    <a:pt x="2574131" y="326232"/>
                  </a:lnTo>
                  <a:lnTo>
                    <a:pt x="2528888" y="376238"/>
                  </a:lnTo>
                  <a:lnTo>
                    <a:pt x="2505075" y="409575"/>
                  </a:lnTo>
                  <a:lnTo>
                    <a:pt x="2481263" y="504825"/>
                  </a:lnTo>
                  <a:lnTo>
                    <a:pt x="2424113" y="773907"/>
                  </a:lnTo>
                  <a:lnTo>
                    <a:pt x="2366963" y="1033463"/>
                  </a:lnTo>
                  <a:lnTo>
                    <a:pt x="2347913" y="1116807"/>
                  </a:lnTo>
                  <a:lnTo>
                    <a:pt x="2328863" y="1176338"/>
                  </a:lnTo>
                  <a:lnTo>
                    <a:pt x="2312194" y="1223963"/>
                  </a:lnTo>
                  <a:lnTo>
                    <a:pt x="2283619" y="1285875"/>
                  </a:lnTo>
                  <a:lnTo>
                    <a:pt x="2264569" y="1323975"/>
                  </a:lnTo>
                  <a:lnTo>
                    <a:pt x="2231231" y="1373982"/>
                  </a:lnTo>
                  <a:lnTo>
                    <a:pt x="2202656" y="1402557"/>
                  </a:lnTo>
                  <a:lnTo>
                    <a:pt x="2176463" y="1423988"/>
                  </a:lnTo>
                  <a:lnTo>
                    <a:pt x="2162175" y="1428750"/>
                  </a:lnTo>
                  <a:lnTo>
                    <a:pt x="2135981" y="1423988"/>
                  </a:lnTo>
                  <a:lnTo>
                    <a:pt x="2088356" y="1407319"/>
                  </a:lnTo>
                  <a:lnTo>
                    <a:pt x="2095500" y="1245394"/>
                  </a:lnTo>
                  <a:lnTo>
                    <a:pt x="2133600" y="1057275"/>
                  </a:lnTo>
                  <a:lnTo>
                    <a:pt x="2197894" y="759619"/>
                  </a:lnTo>
                  <a:lnTo>
                    <a:pt x="2205038" y="666750"/>
                  </a:lnTo>
                  <a:lnTo>
                    <a:pt x="2221706" y="597694"/>
                  </a:lnTo>
                  <a:lnTo>
                    <a:pt x="2235994" y="533400"/>
                  </a:lnTo>
                  <a:lnTo>
                    <a:pt x="2247900" y="461963"/>
                  </a:lnTo>
                  <a:lnTo>
                    <a:pt x="2255044" y="409575"/>
                  </a:lnTo>
                  <a:lnTo>
                    <a:pt x="2259806" y="359569"/>
                  </a:lnTo>
                  <a:lnTo>
                    <a:pt x="2255044" y="295275"/>
                  </a:lnTo>
                  <a:lnTo>
                    <a:pt x="2250281" y="264319"/>
                  </a:lnTo>
                  <a:lnTo>
                    <a:pt x="2235994" y="242888"/>
                  </a:lnTo>
                  <a:cubicBezTo>
                    <a:pt x="2209103" y="228220"/>
                    <a:pt x="2219746" y="228600"/>
                    <a:pt x="2207419" y="228600"/>
                  </a:cubicBezTo>
                  <a:lnTo>
                    <a:pt x="2178844" y="221457"/>
                  </a:lnTo>
                  <a:lnTo>
                    <a:pt x="2121694" y="223838"/>
                  </a:lnTo>
                  <a:lnTo>
                    <a:pt x="1859756" y="250032"/>
                  </a:lnTo>
                  <a:lnTo>
                    <a:pt x="1443038" y="295275"/>
                  </a:lnTo>
                  <a:lnTo>
                    <a:pt x="1262063" y="311944"/>
                  </a:lnTo>
                  <a:lnTo>
                    <a:pt x="992981" y="333375"/>
                  </a:lnTo>
                  <a:lnTo>
                    <a:pt x="797719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0">
              <a:extLst>
                <a:ext uri="{FF2B5EF4-FFF2-40B4-BE49-F238E27FC236}">
                  <a16:creationId xmlns:a16="http://schemas.microsoft.com/office/drawing/2014/main" id="{2BF96933-39CA-48D1-86BF-2DFDE01C6229}"/>
                </a:ext>
              </a:extLst>
            </p:cNvPr>
            <p:cNvSpPr/>
            <p:nvPr/>
          </p:nvSpPr>
          <p:spPr>
            <a:xfrm>
              <a:off x="6535739" y="2581275"/>
              <a:ext cx="312737" cy="1081088"/>
            </a:xfrm>
            <a:custGeom>
              <a:avLst/>
              <a:gdLst>
                <a:gd name="connsiteX0" fmla="*/ 64294 w 311944"/>
                <a:gd name="connsiteY0" fmla="*/ 745331 h 1081088"/>
                <a:gd name="connsiteX1" fmla="*/ 64294 w 311944"/>
                <a:gd name="connsiteY1" fmla="*/ 600075 h 1081088"/>
                <a:gd name="connsiteX2" fmla="*/ 64294 w 311944"/>
                <a:gd name="connsiteY2" fmla="*/ 416719 h 1081088"/>
                <a:gd name="connsiteX3" fmla="*/ 66675 w 311944"/>
                <a:gd name="connsiteY3" fmla="*/ 288131 h 1081088"/>
                <a:gd name="connsiteX4" fmla="*/ 61913 w 311944"/>
                <a:gd name="connsiteY4" fmla="*/ 209550 h 1081088"/>
                <a:gd name="connsiteX5" fmla="*/ 57150 w 311944"/>
                <a:gd name="connsiteY5" fmla="*/ 166688 h 1081088"/>
                <a:gd name="connsiteX6" fmla="*/ 50007 w 311944"/>
                <a:gd name="connsiteY6" fmla="*/ 126206 h 1081088"/>
                <a:gd name="connsiteX7" fmla="*/ 38100 w 311944"/>
                <a:gd name="connsiteY7" fmla="*/ 95250 h 1081088"/>
                <a:gd name="connsiteX8" fmla="*/ 0 w 311944"/>
                <a:gd name="connsiteY8" fmla="*/ 21431 h 1081088"/>
                <a:gd name="connsiteX9" fmla="*/ 311944 w 311944"/>
                <a:gd name="connsiteY9" fmla="*/ 0 h 1081088"/>
                <a:gd name="connsiteX10" fmla="*/ 304800 w 311944"/>
                <a:gd name="connsiteY10" fmla="*/ 126206 h 1081088"/>
                <a:gd name="connsiteX11" fmla="*/ 297657 w 311944"/>
                <a:gd name="connsiteY11" fmla="*/ 278606 h 1081088"/>
                <a:gd name="connsiteX12" fmla="*/ 285750 w 311944"/>
                <a:gd name="connsiteY12" fmla="*/ 473869 h 1081088"/>
                <a:gd name="connsiteX13" fmla="*/ 269082 w 311944"/>
                <a:gd name="connsiteY13" fmla="*/ 578644 h 1081088"/>
                <a:gd name="connsiteX14" fmla="*/ 266700 w 311944"/>
                <a:gd name="connsiteY14" fmla="*/ 747713 h 1081088"/>
                <a:gd name="connsiteX15" fmla="*/ 266700 w 311944"/>
                <a:gd name="connsiteY15" fmla="*/ 1057275 h 1081088"/>
                <a:gd name="connsiteX16" fmla="*/ 64294 w 311944"/>
                <a:gd name="connsiteY16" fmla="*/ 1081088 h 1081088"/>
                <a:gd name="connsiteX17" fmla="*/ 64294 w 311944"/>
                <a:gd name="connsiteY17" fmla="*/ 745331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944" h="1081088">
                  <a:moveTo>
                    <a:pt x="64294" y="745331"/>
                  </a:moveTo>
                  <a:lnTo>
                    <a:pt x="64294" y="600075"/>
                  </a:lnTo>
                  <a:lnTo>
                    <a:pt x="64294" y="416719"/>
                  </a:lnTo>
                  <a:cubicBezTo>
                    <a:pt x="65088" y="373856"/>
                    <a:pt x="65881" y="330994"/>
                    <a:pt x="66675" y="288131"/>
                  </a:cubicBezTo>
                  <a:lnTo>
                    <a:pt x="61913" y="209550"/>
                  </a:lnTo>
                  <a:lnTo>
                    <a:pt x="57150" y="166688"/>
                  </a:lnTo>
                  <a:lnTo>
                    <a:pt x="50007" y="126206"/>
                  </a:lnTo>
                  <a:lnTo>
                    <a:pt x="38100" y="95250"/>
                  </a:lnTo>
                  <a:lnTo>
                    <a:pt x="0" y="21431"/>
                  </a:lnTo>
                  <a:lnTo>
                    <a:pt x="311944" y="0"/>
                  </a:lnTo>
                  <a:lnTo>
                    <a:pt x="304800" y="126206"/>
                  </a:lnTo>
                  <a:lnTo>
                    <a:pt x="297657" y="278606"/>
                  </a:lnTo>
                  <a:lnTo>
                    <a:pt x="285750" y="473869"/>
                  </a:lnTo>
                  <a:lnTo>
                    <a:pt x="269082" y="578644"/>
                  </a:lnTo>
                  <a:lnTo>
                    <a:pt x="266700" y="747713"/>
                  </a:lnTo>
                  <a:lnTo>
                    <a:pt x="266700" y="1057275"/>
                  </a:lnTo>
                  <a:lnTo>
                    <a:pt x="64294" y="1081088"/>
                  </a:lnTo>
                  <a:lnTo>
                    <a:pt x="64294" y="745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1">
              <a:extLst>
                <a:ext uri="{FF2B5EF4-FFF2-40B4-BE49-F238E27FC236}">
                  <a16:creationId xmlns:a16="http://schemas.microsoft.com/office/drawing/2014/main" id="{88E7984C-0192-4A4C-B813-D0294B0C89F5}"/>
                </a:ext>
              </a:extLst>
            </p:cNvPr>
            <p:cNvSpPr/>
            <p:nvPr/>
          </p:nvSpPr>
          <p:spPr>
            <a:xfrm>
              <a:off x="5676901" y="2919414"/>
              <a:ext cx="2151063" cy="333375"/>
            </a:xfrm>
            <a:custGeom>
              <a:avLst/>
              <a:gdLst>
                <a:gd name="connsiteX0" fmla="*/ 578644 w 2150269"/>
                <a:gd name="connsiteY0" fmla="*/ 164306 h 333375"/>
                <a:gd name="connsiteX1" fmla="*/ 442913 w 2150269"/>
                <a:gd name="connsiteY1" fmla="*/ 171450 h 333375"/>
                <a:gd name="connsiteX2" fmla="*/ 338138 w 2150269"/>
                <a:gd name="connsiteY2" fmla="*/ 173831 h 333375"/>
                <a:gd name="connsiteX3" fmla="*/ 280988 w 2150269"/>
                <a:gd name="connsiteY3" fmla="*/ 176212 h 333375"/>
                <a:gd name="connsiteX4" fmla="*/ 228600 w 2150269"/>
                <a:gd name="connsiteY4" fmla="*/ 173831 h 333375"/>
                <a:gd name="connsiteX5" fmla="*/ 159544 w 2150269"/>
                <a:gd name="connsiteY5" fmla="*/ 164306 h 333375"/>
                <a:gd name="connsiteX6" fmla="*/ 19050 w 2150269"/>
                <a:gd name="connsiteY6" fmla="*/ 150018 h 333375"/>
                <a:gd name="connsiteX7" fmla="*/ 0 w 2150269"/>
                <a:gd name="connsiteY7" fmla="*/ 150018 h 333375"/>
                <a:gd name="connsiteX8" fmla="*/ 19050 w 2150269"/>
                <a:gd name="connsiteY8" fmla="*/ 276225 h 333375"/>
                <a:gd name="connsiteX9" fmla="*/ 130969 w 2150269"/>
                <a:gd name="connsiteY9" fmla="*/ 300037 h 333375"/>
                <a:gd name="connsiteX10" fmla="*/ 219075 w 2150269"/>
                <a:gd name="connsiteY10" fmla="*/ 319087 h 333375"/>
                <a:gd name="connsiteX11" fmla="*/ 283369 w 2150269"/>
                <a:gd name="connsiteY11" fmla="*/ 328612 h 333375"/>
                <a:gd name="connsiteX12" fmla="*/ 400050 w 2150269"/>
                <a:gd name="connsiteY12" fmla="*/ 333375 h 333375"/>
                <a:gd name="connsiteX13" fmla="*/ 542925 w 2150269"/>
                <a:gd name="connsiteY13" fmla="*/ 321468 h 333375"/>
                <a:gd name="connsiteX14" fmla="*/ 840581 w 2150269"/>
                <a:gd name="connsiteY14" fmla="*/ 295275 h 333375"/>
                <a:gd name="connsiteX15" fmla="*/ 962025 w 2150269"/>
                <a:gd name="connsiteY15" fmla="*/ 283368 h 333375"/>
                <a:gd name="connsiteX16" fmla="*/ 1290638 w 2150269"/>
                <a:gd name="connsiteY16" fmla="*/ 245268 h 333375"/>
                <a:gd name="connsiteX17" fmla="*/ 1507331 w 2150269"/>
                <a:gd name="connsiteY17" fmla="*/ 221456 h 333375"/>
                <a:gd name="connsiteX18" fmla="*/ 1664494 w 2150269"/>
                <a:gd name="connsiteY18" fmla="*/ 209550 h 333375"/>
                <a:gd name="connsiteX19" fmla="*/ 1840706 w 2150269"/>
                <a:gd name="connsiteY19" fmla="*/ 200025 h 333375"/>
                <a:gd name="connsiteX20" fmla="*/ 1985963 w 2150269"/>
                <a:gd name="connsiteY20" fmla="*/ 195262 h 333375"/>
                <a:gd name="connsiteX21" fmla="*/ 2143125 w 2150269"/>
                <a:gd name="connsiteY21" fmla="*/ 202406 h 333375"/>
                <a:gd name="connsiteX22" fmla="*/ 2150269 w 2150269"/>
                <a:gd name="connsiteY22" fmla="*/ 54768 h 333375"/>
                <a:gd name="connsiteX23" fmla="*/ 2000250 w 2150269"/>
                <a:gd name="connsiteY23" fmla="*/ 23812 h 333375"/>
                <a:gd name="connsiteX24" fmla="*/ 1890713 w 2150269"/>
                <a:gd name="connsiteY24" fmla="*/ 0 h 333375"/>
                <a:gd name="connsiteX25" fmla="*/ 1864519 w 2150269"/>
                <a:gd name="connsiteY25" fmla="*/ 0 h 333375"/>
                <a:gd name="connsiteX26" fmla="*/ 1785938 w 2150269"/>
                <a:gd name="connsiteY26" fmla="*/ 14287 h 333375"/>
                <a:gd name="connsiteX27" fmla="*/ 1495425 w 2150269"/>
                <a:gd name="connsiteY27" fmla="*/ 57150 h 333375"/>
                <a:gd name="connsiteX28" fmla="*/ 1102519 w 2150269"/>
                <a:gd name="connsiteY28" fmla="*/ 114300 h 333375"/>
                <a:gd name="connsiteX29" fmla="*/ 807244 w 2150269"/>
                <a:gd name="connsiteY29" fmla="*/ 138112 h 333375"/>
                <a:gd name="connsiteX30" fmla="*/ 578644 w 2150269"/>
                <a:gd name="connsiteY30" fmla="*/ 1643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0269" h="333375">
                  <a:moveTo>
                    <a:pt x="578644" y="164306"/>
                  </a:moveTo>
                  <a:lnTo>
                    <a:pt x="442913" y="171450"/>
                  </a:lnTo>
                  <a:cubicBezTo>
                    <a:pt x="407989" y="172281"/>
                    <a:pt x="373072" y="173831"/>
                    <a:pt x="338138" y="173831"/>
                  </a:cubicBezTo>
                  <a:lnTo>
                    <a:pt x="280988" y="176212"/>
                  </a:lnTo>
                  <a:lnTo>
                    <a:pt x="228600" y="173831"/>
                  </a:lnTo>
                  <a:lnTo>
                    <a:pt x="159544" y="164306"/>
                  </a:lnTo>
                  <a:lnTo>
                    <a:pt x="19050" y="150018"/>
                  </a:lnTo>
                  <a:lnTo>
                    <a:pt x="0" y="150018"/>
                  </a:lnTo>
                  <a:lnTo>
                    <a:pt x="19050" y="276225"/>
                  </a:lnTo>
                  <a:lnTo>
                    <a:pt x="130969" y="300037"/>
                  </a:lnTo>
                  <a:lnTo>
                    <a:pt x="219075" y="319087"/>
                  </a:lnTo>
                  <a:lnTo>
                    <a:pt x="283369" y="328612"/>
                  </a:lnTo>
                  <a:lnTo>
                    <a:pt x="400050" y="333375"/>
                  </a:lnTo>
                  <a:lnTo>
                    <a:pt x="542925" y="321468"/>
                  </a:lnTo>
                  <a:lnTo>
                    <a:pt x="840581" y="295275"/>
                  </a:lnTo>
                  <a:lnTo>
                    <a:pt x="962025" y="283368"/>
                  </a:lnTo>
                  <a:lnTo>
                    <a:pt x="1290638" y="245268"/>
                  </a:lnTo>
                  <a:lnTo>
                    <a:pt x="1507331" y="221456"/>
                  </a:lnTo>
                  <a:lnTo>
                    <a:pt x="1664494" y="209550"/>
                  </a:lnTo>
                  <a:lnTo>
                    <a:pt x="1840706" y="200025"/>
                  </a:lnTo>
                  <a:lnTo>
                    <a:pt x="1985963" y="195262"/>
                  </a:lnTo>
                  <a:lnTo>
                    <a:pt x="2143125" y="202406"/>
                  </a:lnTo>
                  <a:lnTo>
                    <a:pt x="2150269" y="54768"/>
                  </a:lnTo>
                  <a:lnTo>
                    <a:pt x="2000250" y="23812"/>
                  </a:lnTo>
                  <a:lnTo>
                    <a:pt x="1890713" y="0"/>
                  </a:lnTo>
                  <a:lnTo>
                    <a:pt x="1864519" y="0"/>
                  </a:lnTo>
                  <a:lnTo>
                    <a:pt x="1785938" y="14287"/>
                  </a:lnTo>
                  <a:lnTo>
                    <a:pt x="1495425" y="57150"/>
                  </a:lnTo>
                  <a:lnTo>
                    <a:pt x="1102519" y="114300"/>
                  </a:lnTo>
                  <a:lnTo>
                    <a:pt x="807244" y="138112"/>
                  </a:lnTo>
                  <a:lnTo>
                    <a:pt x="578644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2">
              <a:extLst>
                <a:ext uri="{FF2B5EF4-FFF2-40B4-BE49-F238E27FC236}">
                  <a16:creationId xmlns:a16="http://schemas.microsoft.com/office/drawing/2014/main" id="{F19EE6D1-BE49-4239-B888-0F20D561CC60}"/>
                </a:ext>
              </a:extLst>
            </p:cNvPr>
            <p:cNvSpPr/>
            <p:nvPr/>
          </p:nvSpPr>
          <p:spPr>
            <a:xfrm>
              <a:off x="5732464" y="3495675"/>
              <a:ext cx="1982787" cy="338138"/>
            </a:xfrm>
            <a:custGeom>
              <a:avLst/>
              <a:gdLst>
                <a:gd name="connsiteX0" fmla="*/ 552450 w 1983581"/>
                <a:gd name="connsiteY0" fmla="*/ 128588 h 338138"/>
                <a:gd name="connsiteX1" fmla="*/ 428625 w 1983581"/>
                <a:gd name="connsiteY1" fmla="*/ 140494 h 338138"/>
                <a:gd name="connsiteX2" fmla="*/ 307181 w 1983581"/>
                <a:gd name="connsiteY2" fmla="*/ 150019 h 338138"/>
                <a:gd name="connsiteX3" fmla="*/ 178594 w 1983581"/>
                <a:gd name="connsiteY3" fmla="*/ 154781 h 338138"/>
                <a:gd name="connsiteX4" fmla="*/ 0 w 1983581"/>
                <a:gd name="connsiteY4" fmla="*/ 157163 h 338138"/>
                <a:gd name="connsiteX5" fmla="*/ 23812 w 1983581"/>
                <a:gd name="connsiteY5" fmla="*/ 226219 h 338138"/>
                <a:gd name="connsiteX6" fmla="*/ 107156 w 1983581"/>
                <a:gd name="connsiteY6" fmla="*/ 285750 h 338138"/>
                <a:gd name="connsiteX7" fmla="*/ 147637 w 1983581"/>
                <a:gd name="connsiteY7" fmla="*/ 309563 h 338138"/>
                <a:gd name="connsiteX8" fmla="*/ 190500 w 1983581"/>
                <a:gd name="connsiteY8" fmla="*/ 326231 h 338138"/>
                <a:gd name="connsiteX9" fmla="*/ 228600 w 1983581"/>
                <a:gd name="connsiteY9" fmla="*/ 333375 h 338138"/>
                <a:gd name="connsiteX10" fmla="*/ 285750 w 1983581"/>
                <a:gd name="connsiteY10" fmla="*/ 338138 h 338138"/>
                <a:gd name="connsiteX11" fmla="*/ 366712 w 1983581"/>
                <a:gd name="connsiteY11" fmla="*/ 328613 h 338138"/>
                <a:gd name="connsiteX12" fmla="*/ 595312 w 1983581"/>
                <a:gd name="connsiteY12" fmla="*/ 297656 h 338138"/>
                <a:gd name="connsiteX13" fmla="*/ 914400 w 1983581"/>
                <a:gd name="connsiteY13" fmla="*/ 264319 h 338138"/>
                <a:gd name="connsiteX14" fmla="*/ 1293019 w 1983581"/>
                <a:gd name="connsiteY14" fmla="*/ 226219 h 338138"/>
                <a:gd name="connsiteX15" fmla="*/ 1609725 w 1983581"/>
                <a:gd name="connsiteY15" fmla="*/ 197644 h 338138"/>
                <a:gd name="connsiteX16" fmla="*/ 1812131 w 1983581"/>
                <a:gd name="connsiteY16" fmla="*/ 180975 h 338138"/>
                <a:gd name="connsiteX17" fmla="*/ 1852612 w 1983581"/>
                <a:gd name="connsiteY17" fmla="*/ 200025 h 338138"/>
                <a:gd name="connsiteX18" fmla="*/ 1883569 w 1983581"/>
                <a:gd name="connsiteY18" fmla="*/ 214313 h 338138"/>
                <a:gd name="connsiteX19" fmla="*/ 1909762 w 1983581"/>
                <a:gd name="connsiteY19" fmla="*/ 228600 h 338138"/>
                <a:gd name="connsiteX20" fmla="*/ 1950244 w 1983581"/>
                <a:gd name="connsiteY20" fmla="*/ 240506 h 338138"/>
                <a:gd name="connsiteX21" fmla="*/ 1983581 w 1983581"/>
                <a:gd name="connsiteY21" fmla="*/ 245269 h 338138"/>
                <a:gd name="connsiteX22" fmla="*/ 1964531 w 1983581"/>
                <a:gd name="connsiteY22" fmla="*/ 61913 h 338138"/>
                <a:gd name="connsiteX23" fmla="*/ 1888331 w 1983581"/>
                <a:gd name="connsiteY23" fmla="*/ 33338 h 338138"/>
                <a:gd name="connsiteX24" fmla="*/ 1835944 w 1983581"/>
                <a:gd name="connsiteY24" fmla="*/ 16669 h 338138"/>
                <a:gd name="connsiteX25" fmla="*/ 1778794 w 1983581"/>
                <a:gd name="connsiteY25" fmla="*/ 4763 h 338138"/>
                <a:gd name="connsiteX26" fmla="*/ 1697831 w 1983581"/>
                <a:gd name="connsiteY26" fmla="*/ 0 h 338138"/>
                <a:gd name="connsiteX27" fmla="*/ 1619250 w 1983581"/>
                <a:gd name="connsiteY27" fmla="*/ 7144 h 338138"/>
                <a:gd name="connsiteX28" fmla="*/ 1347787 w 1983581"/>
                <a:gd name="connsiteY28" fmla="*/ 35719 h 338138"/>
                <a:gd name="connsiteX29" fmla="*/ 1023937 w 1983581"/>
                <a:gd name="connsiteY29" fmla="*/ 76200 h 338138"/>
                <a:gd name="connsiteX30" fmla="*/ 681037 w 1983581"/>
                <a:gd name="connsiteY30" fmla="*/ 114300 h 338138"/>
                <a:gd name="connsiteX31" fmla="*/ 552450 w 1983581"/>
                <a:gd name="connsiteY31" fmla="*/ 12858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83581" h="338138">
                  <a:moveTo>
                    <a:pt x="552450" y="128588"/>
                  </a:moveTo>
                  <a:lnTo>
                    <a:pt x="428625" y="140494"/>
                  </a:lnTo>
                  <a:lnTo>
                    <a:pt x="307181" y="150019"/>
                  </a:lnTo>
                  <a:lnTo>
                    <a:pt x="178594" y="154781"/>
                  </a:lnTo>
                  <a:lnTo>
                    <a:pt x="0" y="157163"/>
                  </a:lnTo>
                  <a:lnTo>
                    <a:pt x="23812" y="226219"/>
                  </a:lnTo>
                  <a:lnTo>
                    <a:pt x="107156" y="285750"/>
                  </a:lnTo>
                  <a:lnTo>
                    <a:pt x="147637" y="309563"/>
                  </a:lnTo>
                  <a:lnTo>
                    <a:pt x="190500" y="326231"/>
                  </a:lnTo>
                  <a:lnTo>
                    <a:pt x="228600" y="333375"/>
                  </a:lnTo>
                  <a:lnTo>
                    <a:pt x="285750" y="338138"/>
                  </a:lnTo>
                  <a:lnTo>
                    <a:pt x="366712" y="328613"/>
                  </a:lnTo>
                  <a:lnTo>
                    <a:pt x="595312" y="297656"/>
                  </a:lnTo>
                  <a:lnTo>
                    <a:pt x="914400" y="264319"/>
                  </a:lnTo>
                  <a:lnTo>
                    <a:pt x="1293019" y="226219"/>
                  </a:lnTo>
                  <a:lnTo>
                    <a:pt x="1609725" y="197644"/>
                  </a:lnTo>
                  <a:lnTo>
                    <a:pt x="1812131" y="180975"/>
                  </a:lnTo>
                  <a:lnTo>
                    <a:pt x="1852612" y="200025"/>
                  </a:lnTo>
                  <a:lnTo>
                    <a:pt x="1883569" y="214313"/>
                  </a:lnTo>
                  <a:lnTo>
                    <a:pt x="1909762" y="228600"/>
                  </a:lnTo>
                  <a:lnTo>
                    <a:pt x="1950244" y="240506"/>
                  </a:lnTo>
                  <a:lnTo>
                    <a:pt x="1983581" y="245269"/>
                  </a:lnTo>
                  <a:lnTo>
                    <a:pt x="1964531" y="61913"/>
                  </a:lnTo>
                  <a:lnTo>
                    <a:pt x="1888331" y="33338"/>
                  </a:lnTo>
                  <a:lnTo>
                    <a:pt x="1835944" y="16669"/>
                  </a:lnTo>
                  <a:lnTo>
                    <a:pt x="1778794" y="4763"/>
                  </a:lnTo>
                  <a:lnTo>
                    <a:pt x="1697831" y="0"/>
                  </a:lnTo>
                  <a:lnTo>
                    <a:pt x="1619250" y="7144"/>
                  </a:lnTo>
                  <a:lnTo>
                    <a:pt x="1347787" y="35719"/>
                  </a:lnTo>
                  <a:lnTo>
                    <a:pt x="1023937" y="76200"/>
                  </a:lnTo>
                  <a:lnTo>
                    <a:pt x="681037" y="114300"/>
                  </a:lnTo>
                  <a:lnTo>
                    <a:pt x="55245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C13D16E9-874B-4FEF-94A5-BB114D0FDF13}"/>
                </a:ext>
              </a:extLst>
            </p:cNvPr>
            <p:cNvSpPr/>
            <p:nvPr/>
          </p:nvSpPr>
          <p:spPr>
            <a:xfrm>
              <a:off x="6010275" y="4052888"/>
              <a:ext cx="1733550" cy="1676400"/>
            </a:xfrm>
            <a:custGeom>
              <a:avLst/>
              <a:gdLst>
                <a:gd name="connsiteX0" fmla="*/ 716756 w 1733550"/>
                <a:gd name="connsiteY0" fmla="*/ 123825 h 1676400"/>
                <a:gd name="connsiteX1" fmla="*/ 433388 w 1733550"/>
                <a:gd name="connsiteY1" fmla="*/ 154781 h 1676400"/>
                <a:gd name="connsiteX2" fmla="*/ 171450 w 1733550"/>
                <a:gd name="connsiteY2" fmla="*/ 176212 h 1676400"/>
                <a:gd name="connsiteX3" fmla="*/ 0 w 1733550"/>
                <a:gd name="connsiteY3" fmla="*/ 180975 h 1676400"/>
                <a:gd name="connsiteX4" fmla="*/ 38100 w 1733550"/>
                <a:gd name="connsiteY4" fmla="*/ 316706 h 1676400"/>
                <a:gd name="connsiteX5" fmla="*/ 230981 w 1733550"/>
                <a:gd name="connsiteY5" fmla="*/ 307181 h 1676400"/>
                <a:gd name="connsiteX6" fmla="*/ 554831 w 1733550"/>
                <a:gd name="connsiteY6" fmla="*/ 276225 h 1676400"/>
                <a:gd name="connsiteX7" fmla="*/ 826294 w 1733550"/>
                <a:gd name="connsiteY7" fmla="*/ 254793 h 1676400"/>
                <a:gd name="connsiteX8" fmla="*/ 1112044 w 1733550"/>
                <a:gd name="connsiteY8" fmla="*/ 223837 h 1676400"/>
                <a:gd name="connsiteX9" fmla="*/ 1285875 w 1733550"/>
                <a:gd name="connsiteY9" fmla="*/ 204787 h 1676400"/>
                <a:gd name="connsiteX10" fmla="*/ 1314450 w 1733550"/>
                <a:gd name="connsiteY10" fmla="*/ 207168 h 1676400"/>
                <a:gd name="connsiteX11" fmla="*/ 1331119 w 1733550"/>
                <a:gd name="connsiteY11" fmla="*/ 209550 h 1676400"/>
                <a:gd name="connsiteX12" fmla="*/ 1362075 w 1733550"/>
                <a:gd name="connsiteY12" fmla="*/ 223837 h 1676400"/>
                <a:gd name="connsiteX13" fmla="*/ 1378744 w 1733550"/>
                <a:gd name="connsiteY13" fmla="*/ 235743 h 1676400"/>
                <a:gd name="connsiteX14" fmla="*/ 1393031 w 1733550"/>
                <a:gd name="connsiteY14" fmla="*/ 252412 h 1676400"/>
                <a:gd name="connsiteX15" fmla="*/ 1400175 w 1733550"/>
                <a:gd name="connsiteY15" fmla="*/ 264318 h 1676400"/>
                <a:gd name="connsiteX16" fmla="*/ 1409700 w 1733550"/>
                <a:gd name="connsiteY16" fmla="*/ 283368 h 1676400"/>
                <a:gd name="connsiteX17" fmla="*/ 1414463 w 1733550"/>
                <a:gd name="connsiteY17" fmla="*/ 309562 h 1676400"/>
                <a:gd name="connsiteX18" fmla="*/ 1416844 w 1733550"/>
                <a:gd name="connsiteY18" fmla="*/ 354806 h 1676400"/>
                <a:gd name="connsiteX19" fmla="*/ 1400175 w 1733550"/>
                <a:gd name="connsiteY19" fmla="*/ 642937 h 1676400"/>
                <a:gd name="connsiteX20" fmla="*/ 1393031 w 1733550"/>
                <a:gd name="connsiteY20" fmla="*/ 742950 h 1676400"/>
                <a:gd name="connsiteX21" fmla="*/ 1393031 w 1733550"/>
                <a:gd name="connsiteY21" fmla="*/ 831056 h 1676400"/>
                <a:gd name="connsiteX22" fmla="*/ 1385888 w 1733550"/>
                <a:gd name="connsiteY22" fmla="*/ 969168 h 1676400"/>
                <a:gd name="connsiteX23" fmla="*/ 1366838 w 1733550"/>
                <a:gd name="connsiteY23" fmla="*/ 1178718 h 1676400"/>
                <a:gd name="connsiteX24" fmla="*/ 1347788 w 1733550"/>
                <a:gd name="connsiteY24" fmla="*/ 1395412 h 1676400"/>
                <a:gd name="connsiteX25" fmla="*/ 1316831 w 1733550"/>
                <a:gd name="connsiteY25" fmla="*/ 1547812 h 1676400"/>
                <a:gd name="connsiteX26" fmla="*/ 1323975 w 1733550"/>
                <a:gd name="connsiteY26" fmla="*/ 1574006 h 1676400"/>
                <a:gd name="connsiteX27" fmla="*/ 1347788 w 1733550"/>
                <a:gd name="connsiteY27" fmla="*/ 1612106 h 1676400"/>
                <a:gd name="connsiteX28" fmla="*/ 1371600 w 1733550"/>
                <a:gd name="connsiteY28" fmla="*/ 1633537 h 1676400"/>
                <a:gd name="connsiteX29" fmla="*/ 1407319 w 1733550"/>
                <a:gd name="connsiteY29" fmla="*/ 1652587 h 1676400"/>
                <a:gd name="connsiteX30" fmla="*/ 1454944 w 1733550"/>
                <a:gd name="connsiteY30" fmla="*/ 1671637 h 1676400"/>
                <a:gd name="connsiteX31" fmla="*/ 1485900 w 1733550"/>
                <a:gd name="connsiteY31" fmla="*/ 1676400 h 1676400"/>
                <a:gd name="connsiteX32" fmla="*/ 1495425 w 1733550"/>
                <a:gd name="connsiteY32" fmla="*/ 1669256 h 1676400"/>
                <a:gd name="connsiteX33" fmla="*/ 1514475 w 1733550"/>
                <a:gd name="connsiteY33" fmla="*/ 1635918 h 1676400"/>
                <a:gd name="connsiteX34" fmla="*/ 1528763 w 1733550"/>
                <a:gd name="connsiteY34" fmla="*/ 1602581 h 1676400"/>
                <a:gd name="connsiteX35" fmla="*/ 1552575 w 1733550"/>
                <a:gd name="connsiteY35" fmla="*/ 1531143 h 1676400"/>
                <a:gd name="connsiteX36" fmla="*/ 1574006 w 1733550"/>
                <a:gd name="connsiteY36" fmla="*/ 1443037 h 1676400"/>
                <a:gd name="connsiteX37" fmla="*/ 1578769 w 1733550"/>
                <a:gd name="connsiteY37" fmla="*/ 1352550 h 1676400"/>
                <a:gd name="connsiteX38" fmla="*/ 1597819 w 1733550"/>
                <a:gd name="connsiteY38" fmla="*/ 1033462 h 1676400"/>
                <a:gd name="connsiteX39" fmla="*/ 1612106 w 1733550"/>
                <a:gd name="connsiteY39" fmla="*/ 800100 h 1676400"/>
                <a:gd name="connsiteX40" fmla="*/ 1619250 w 1733550"/>
                <a:gd name="connsiteY40" fmla="*/ 671512 h 1676400"/>
                <a:gd name="connsiteX41" fmla="*/ 1628775 w 1733550"/>
                <a:gd name="connsiteY41" fmla="*/ 588168 h 1676400"/>
                <a:gd name="connsiteX42" fmla="*/ 1645444 w 1733550"/>
                <a:gd name="connsiteY42" fmla="*/ 497681 h 1676400"/>
                <a:gd name="connsiteX43" fmla="*/ 1676400 w 1733550"/>
                <a:gd name="connsiteY43" fmla="*/ 395287 h 1676400"/>
                <a:gd name="connsiteX44" fmla="*/ 1709738 w 1733550"/>
                <a:gd name="connsiteY44" fmla="*/ 311943 h 1676400"/>
                <a:gd name="connsiteX45" fmla="*/ 1733550 w 1733550"/>
                <a:gd name="connsiteY45" fmla="*/ 269081 h 1676400"/>
                <a:gd name="connsiteX46" fmla="*/ 1733550 w 1733550"/>
                <a:gd name="connsiteY46" fmla="*/ 245268 h 1676400"/>
                <a:gd name="connsiteX47" fmla="*/ 1719263 w 1733550"/>
                <a:gd name="connsiteY47" fmla="*/ 209550 h 1676400"/>
                <a:gd name="connsiteX48" fmla="*/ 1707356 w 1733550"/>
                <a:gd name="connsiteY48" fmla="*/ 190500 h 1676400"/>
                <a:gd name="connsiteX49" fmla="*/ 1676400 w 1733550"/>
                <a:gd name="connsiteY49" fmla="*/ 157162 h 1676400"/>
                <a:gd name="connsiteX50" fmla="*/ 1626394 w 1733550"/>
                <a:gd name="connsiteY50" fmla="*/ 119062 h 1676400"/>
                <a:gd name="connsiteX51" fmla="*/ 1571625 w 1733550"/>
                <a:gd name="connsiteY51" fmla="*/ 78581 h 1676400"/>
                <a:gd name="connsiteX52" fmla="*/ 1519238 w 1733550"/>
                <a:gd name="connsiteY52" fmla="*/ 45243 h 1676400"/>
                <a:gd name="connsiteX53" fmla="*/ 1490663 w 1733550"/>
                <a:gd name="connsiteY53" fmla="*/ 26193 h 1676400"/>
                <a:gd name="connsiteX54" fmla="*/ 1445419 w 1733550"/>
                <a:gd name="connsiteY54" fmla="*/ 7143 h 1676400"/>
                <a:gd name="connsiteX55" fmla="*/ 1404938 w 1733550"/>
                <a:gd name="connsiteY55" fmla="*/ 0 h 1676400"/>
                <a:gd name="connsiteX56" fmla="*/ 1369219 w 1733550"/>
                <a:gd name="connsiteY56" fmla="*/ 4762 h 1676400"/>
                <a:gd name="connsiteX57" fmla="*/ 1326356 w 1733550"/>
                <a:gd name="connsiteY57" fmla="*/ 16668 h 1676400"/>
                <a:gd name="connsiteX58" fmla="*/ 1288256 w 1733550"/>
                <a:gd name="connsiteY58" fmla="*/ 28575 h 1676400"/>
                <a:gd name="connsiteX59" fmla="*/ 1154906 w 1733550"/>
                <a:gd name="connsiteY59" fmla="*/ 61912 h 1676400"/>
                <a:gd name="connsiteX60" fmla="*/ 1090613 w 1733550"/>
                <a:gd name="connsiteY60" fmla="*/ 76200 h 1676400"/>
                <a:gd name="connsiteX61" fmla="*/ 814388 w 1733550"/>
                <a:gd name="connsiteY61" fmla="*/ 111918 h 1676400"/>
                <a:gd name="connsiteX62" fmla="*/ 716756 w 1733550"/>
                <a:gd name="connsiteY62" fmla="*/ 123825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3550" h="1676400">
                  <a:moveTo>
                    <a:pt x="716756" y="123825"/>
                  </a:moveTo>
                  <a:lnTo>
                    <a:pt x="433388" y="154781"/>
                  </a:lnTo>
                  <a:lnTo>
                    <a:pt x="171450" y="176212"/>
                  </a:lnTo>
                  <a:lnTo>
                    <a:pt x="0" y="180975"/>
                  </a:lnTo>
                  <a:lnTo>
                    <a:pt x="38100" y="316706"/>
                  </a:lnTo>
                  <a:lnTo>
                    <a:pt x="230981" y="307181"/>
                  </a:lnTo>
                  <a:lnTo>
                    <a:pt x="554831" y="276225"/>
                  </a:lnTo>
                  <a:lnTo>
                    <a:pt x="826294" y="254793"/>
                  </a:lnTo>
                  <a:lnTo>
                    <a:pt x="1112044" y="223837"/>
                  </a:lnTo>
                  <a:lnTo>
                    <a:pt x="1285875" y="204787"/>
                  </a:lnTo>
                  <a:lnTo>
                    <a:pt x="1314450" y="207168"/>
                  </a:lnTo>
                  <a:lnTo>
                    <a:pt x="1331119" y="209550"/>
                  </a:lnTo>
                  <a:lnTo>
                    <a:pt x="1362075" y="223837"/>
                  </a:lnTo>
                  <a:lnTo>
                    <a:pt x="1378744" y="235743"/>
                  </a:lnTo>
                  <a:lnTo>
                    <a:pt x="1393031" y="252412"/>
                  </a:lnTo>
                  <a:lnTo>
                    <a:pt x="1400175" y="264318"/>
                  </a:lnTo>
                  <a:lnTo>
                    <a:pt x="1409700" y="283368"/>
                  </a:lnTo>
                  <a:lnTo>
                    <a:pt x="1414463" y="309562"/>
                  </a:lnTo>
                  <a:lnTo>
                    <a:pt x="1416844" y="354806"/>
                  </a:lnTo>
                  <a:lnTo>
                    <a:pt x="1400175" y="642937"/>
                  </a:lnTo>
                  <a:lnTo>
                    <a:pt x="1393031" y="742950"/>
                  </a:lnTo>
                  <a:lnTo>
                    <a:pt x="1393031" y="831056"/>
                  </a:lnTo>
                  <a:lnTo>
                    <a:pt x="1385888" y="969168"/>
                  </a:lnTo>
                  <a:lnTo>
                    <a:pt x="1366838" y="1178718"/>
                  </a:lnTo>
                  <a:lnTo>
                    <a:pt x="1347788" y="1395412"/>
                  </a:lnTo>
                  <a:lnTo>
                    <a:pt x="1316831" y="1547812"/>
                  </a:lnTo>
                  <a:lnTo>
                    <a:pt x="1323975" y="1574006"/>
                  </a:lnTo>
                  <a:lnTo>
                    <a:pt x="1347788" y="1612106"/>
                  </a:lnTo>
                  <a:lnTo>
                    <a:pt x="1371600" y="1633537"/>
                  </a:lnTo>
                  <a:lnTo>
                    <a:pt x="1407319" y="1652587"/>
                  </a:lnTo>
                  <a:lnTo>
                    <a:pt x="1454944" y="1671637"/>
                  </a:lnTo>
                  <a:lnTo>
                    <a:pt x="1485900" y="1676400"/>
                  </a:lnTo>
                  <a:lnTo>
                    <a:pt x="1495425" y="1669256"/>
                  </a:lnTo>
                  <a:lnTo>
                    <a:pt x="1514475" y="1635918"/>
                  </a:lnTo>
                  <a:lnTo>
                    <a:pt x="1528763" y="1602581"/>
                  </a:lnTo>
                  <a:lnTo>
                    <a:pt x="1552575" y="1531143"/>
                  </a:lnTo>
                  <a:lnTo>
                    <a:pt x="1574006" y="1443037"/>
                  </a:lnTo>
                  <a:lnTo>
                    <a:pt x="1578769" y="1352550"/>
                  </a:lnTo>
                  <a:lnTo>
                    <a:pt x="1597819" y="1033462"/>
                  </a:lnTo>
                  <a:lnTo>
                    <a:pt x="1612106" y="800100"/>
                  </a:lnTo>
                  <a:lnTo>
                    <a:pt x="1619250" y="671512"/>
                  </a:lnTo>
                  <a:lnTo>
                    <a:pt x="1628775" y="588168"/>
                  </a:lnTo>
                  <a:lnTo>
                    <a:pt x="1645444" y="497681"/>
                  </a:lnTo>
                  <a:lnTo>
                    <a:pt x="1676400" y="395287"/>
                  </a:lnTo>
                  <a:lnTo>
                    <a:pt x="1709738" y="311943"/>
                  </a:lnTo>
                  <a:lnTo>
                    <a:pt x="1733550" y="269081"/>
                  </a:lnTo>
                  <a:lnTo>
                    <a:pt x="1733550" y="245268"/>
                  </a:lnTo>
                  <a:lnTo>
                    <a:pt x="1719263" y="209550"/>
                  </a:lnTo>
                  <a:lnTo>
                    <a:pt x="1707356" y="190500"/>
                  </a:lnTo>
                  <a:lnTo>
                    <a:pt x="1676400" y="157162"/>
                  </a:lnTo>
                  <a:lnTo>
                    <a:pt x="1626394" y="119062"/>
                  </a:lnTo>
                  <a:lnTo>
                    <a:pt x="1571625" y="78581"/>
                  </a:lnTo>
                  <a:lnTo>
                    <a:pt x="1519238" y="45243"/>
                  </a:lnTo>
                  <a:lnTo>
                    <a:pt x="1490663" y="26193"/>
                  </a:lnTo>
                  <a:lnTo>
                    <a:pt x="1445419" y="7143"/>
                  </a:lnTo>
                  <a:lnTo>
                    <a:pt x="1404938" y="0"/>
                  </a:lnTo>
                  <a:lnTo>
                    <a:pt x="1369219" y="4762"/>
                  </a:lnTo>
                  <a:lnTo>
                    <a:pt x="1326356" y="16668"/>
                  </a:lnTo>
                  <a:lnTo>
                    <a:pt x="1288256" y="28575"/>
                  </a:lnTo>
                  <a:lnTo>
                    <a:pt x="1154906" y="61912"/>
                  </a:lnTo>
                  <a:lnTo>
                    <a:pt x="1090613" y="76200"/>
                  </a:lnTo>
                  <a:lnTo>
                    <a:pt x="814388" y="111918"/>
                  </a:lnTo>
                  <a:lnTo>
                    <a:pt x="716756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5">
              <a:extLst>
                <a:ext uri="{FF2B5EF4-FFF2-40B4-BE49-F238E27FC236}">
                  <a16:creationId xmlns:a16="http://schemas.microsoft.com/office/drawing/2014/main" id="{9FCA8296-4A38-48BB-A369-5ACE4941A6BC}"/>
                </a:ext>
              </a:extLst>
            </p:cNvPr>
            <p:cNvSpPr/>
            <p:nvPr/>
          </p:nvSpPr>
          <p:spPr>
            <a:xfrm>
              <a:off x="6115051" y="4703764"/>
              <a:ext cx="1362075" cy="268287"/>
            </a:xfrm>
            <a:custGeom>
              <a:avLst/>
              <a:gdLst>
                <a:gd name="connsiteX0" fmla="*/ 581025 w 1362075"/>
                <a:gd name="connsiteY0" fmla="*/ 242887 h 269081"/>
                <a:gd name="connsiteX1" fmla="*/ 935831 w 1362075"/>
                <a:gd name="connsiteY1" fmla="*/ 211931 h 269081"/>
                <a:gd name="connsiteX2" fmla="*/ 1362075 w 1362075"/>
                <a:gd name="connsiteY2" fmla="*/ 171450 h 269081"/>
                <a:gd name="connsiteX3" fmla="*/ 1352550 w 1362075"/>
                <a:gd name="connsiteY3" fmla="*/ 80962 h 269081"/>
                <a:gd name="connsiteX4" fmla="*/ 1243013 w 1362075"/>
                <a:gd name="connsiteY4" fmla="*/ 50006 h 269081"/>
                <a:gd name="connsiteX5" fmla="*/ 1143000 w 1362075"/>
                <a:gd name="connsiteY5" fmla="*/ 19050 h 269081"/>
                <a:gd name="connsiteX6" fmla="*/ 1059656 w 1362075"/>
                <a:gd name="connsiteY6" fmla="*/ 0 h 269081"/>
                <a:gd name="connsiteX7" fmla="*/ 1035844 w 1362075"/>
                <a:gd name="connsiteY7" fmla="*/ 0 h 269081"/>
                <a:gd name="connsiteX8" fmla="*/ 990600 w 1362075"/>
                <a:gd name="connsiteY8" fmla="*/ 7144 h 269081"/>
                <a:gd name="connsiteX9" fmla="*/ 902494 w 1362075"/>
                <a:gd name="connsiteY9" fmla="*/ 38100 h 269081"/>
                <a:gd name="connsiteX10" fmla="*/ 838200 w 1362075"/>
                <a:gd name="connsiteY10" fmla="*/ 52387 h 269081"/>
                <a:gd name="connsiteX11" fmla="*/ 616744 w 1362075"/>
                <a:gd name="connsiteY11" fmla="*/ 83344 h 269081"/>
                <a:gd name="connsiteX12" fmla="*/ 376238 w 1362075"/>
                <a:gd name="connsiteY12" fmla="*/ 109537 h 269081"/>
                <a:gd name="connsiteX13" fmla="*/ 292894 w 1362075"/>
                <a:gd name="connsiteY13" fmla="*/ 111919 h 269081"/>
                <a:gd name="connsiteX14" fmla="*/ 219075 w 1362075"/>
                <a:gd name="connsiteY14" fmla="*/ 109537 h 269081"/>
                <a:gd name="connsiteX15" fmla="*/ 128588 w 1362075"/>
                <a:gd name="connsiteY15" fmla="*/ 104775 h 269081"/>
                <a:gd name="connsiteX16" fmla="*/ 21431 w 1362075"/>
                <a:gd name="connsiteY16" fmla="*/ 78581 h 269081"/>
                <a:gd name="connsiteX17" fmla="*/ 0 w 1362075"/>
                <a:gd name="connsiteY17" fmla="*/ 76200 h 269081"/>
                <a:gd name="connsiteX18" fmla="*/ 9525 w 1362075"/>
                <a:gd name="connsiteY18" fmla="*/ 178594 h 269081"/>
                <a:gd name="connsiteX19" fmla="*/ 102394 w 1362075"/>
                <a:gd name="connsiteY19" fmla="*/ 228600 h 269081"/>
                <a:gd name="connsiteX20" fmla="*/ 157163 w 1362075"/>
                <a:gd name="connsiteY20" fmla="*/ 250031 h 269081"/>
                <a:gd name="connsiteX21" fmla="*/ 216694 w 1362075"/>
                <a:gd name="connsiteY21" fmla="*/ 261937 h 269081"/>
                <a:gd name="connsiteX22" fmla="*/ 302419 w 1362075"/>
                <a:gd name="connsiteY22" fmla="*/ 269081 h 269081"/>
                <a:gd name="connsiteX23" fmla="*/ 414338 w 1362075"/>
                <a:gd name="connsiteY23" fmla="*/ 259556 h 269081"/>
                <a:gd name="connsiteX24" fmla="*/ 581025 w 1362075"/>
                <a:gd name="connsiteY24" fmla="*/ 242887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2075" h="269081">
                  <a:moveTo>
                    <a:pt x="581025" y="242887"/>
                  </a:moveTo>
                  <a:lnTo>
                    <a:pt x="935831" y="211931"/>
                  </a:lnTo>
                  <a:lnTo>
                    <a:pt x="1362075" y="171450"/>
                  </a:lnTo>
                  <a:lnTo>
                    <a:pt x="1352550" y="80962"/>
                  </a:lnTo>
                  <a:lnTo>
                    <a:pt x="1243013" y="50006"/>
                  </a:lnTo>
                  <a:lnTo>
                    <a:pt x="1143000" y="19050"/>
                  </a:lnTo>
                  <a:lnTo>
                    <a:pt x="1059656" y="0"/>
                  </a:lnTo>
                  <a:lnTo>
                    <a:pt x="1035844" y="0"/>
                  </a:lnTo>
                  <a:lnTo>
                    <a:pt x="990600" y="7144"/>
                  </a:lnTo>
                  <a:lnTo>
                    <a:pt x="902494" y="38100"/>
                  </a:lnTo>
                  <a:lnTo>
                    <a:pt x="838200" y="52387"/>
                  </a:lnTo>
                  <a:lnTo>
                    <a:pt x="616744" y="83344"/>
                  </a:lnTo>
                  <a:lnTo>
                    <a:pt x="376238" y="109537"/>
                  </a:lnTo>
                  <a:lnTo>
                    <a:pt x="292894" y="111919"/>
                  </a:lnTo>
                  <a:lnTo>
                    <a:pt x="219075" y="109537"/>
                  </a:lnTo>
                  <a:lnTo>
                    <a:pt x="128588" y="104775"/>
                  </a:lnTo>
                  <a:lnTo>
                    <a:pt x="21431" y="78581"/>
                  </a:lnTo>
                  <a:lnTo>
                    <a:pt x="0" y="76200"/>
                  </a:lnTo>
                  <a:lnTo>
                    <a:pt x="9525" y="178594"/>
                  </a:lnTo>
                  <a:lnTo>
                    <a:pt x="102394" y="228600"/>
                  </a:lnTo>
                  <a:lnTo>
                    <a:pt x="157163" y="250031"/>
                  </a:lnTo>
                  <a:lnTo>
                    <a:pt x="216694" y="261937"/>
                  </a:lnTo>
                  <a:lnTo>
                    <a:pt x="302419" y="269081"/>
                  </a:lnTo>
                  <a:lnTo>
                    <a:pt x="414338" y="259556"/>
                  </a:lnTo>
                  <a:lnTo>
                    <a:pt x="58102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6">
              <a:extLst>
                <a:ext uri="{FF2B5EF4-FFF2-40B4-BE49-F238E27FC236}">
                  <a16:creationId xmlns:a16="http://schemas.microsoft.com/office/drawing/2014/main" id="{29021A65-51CD-4FAD-AF8E-1B56CAF7E20B}"/>
                </a:ext>
              </a:extLst>
            </p:cNvPr>
            <p:cNvSpPr/>
            <p:nvPr/>
          </p:nvSpPr>
          <p:spPr>
            <a:xfrm>
              <a:off x="6100764" y="5372101"/>
              <a:ext cx="1298575" cy="303213"/>
            </a:xfrm>
            <a:custGeom>
              <a:avLst/>
              <a:gdLst>
                <a:gd name="connsiteX0" fmla="*/ 509587 w 1297781"/>
                <a:gd name="connsiteY0" fmla="*/ 80963 h 302419"/>
                <a:gd name="connsiteX1" fmla="*/ 276225 w 1297781"/>
                <a:gd name="connsiteY1" fmla="*/ 102394 h 302419"/>
                <a:gd name="connsiteX2" fmla="*/ 0 w 1297781"/>
                <a:gd name="connsiteY2" fmla="*/ 114300 h 302419"/>
                <a:gd name="connsiteX3" fmla="*/ 19050 w 1297781"/>
                <a:gd name="connsiteY3" fmla="*/ 302419 h 302419"/>
                <a:gd name="connsiteX4" fmla="*/ 183356 w 1297781"/>
                <a:gd name="connsiteY4" fmla="*/ 276225 h 302419"/>
                <a:gd name="connsiteX5" fmla="*/ 409575 w 1297781"/>
                <a:gd name="connsiteY5" fmla="*/ 245269 h 302419"/>
                <a:gd name="connsiteX6" fmla="*/ 623887 w 1297781"/>
                <a:gd name="connsiteY6" fmla="*/ 223838 h 302419"/>
                <a:gd name="connsiteX7" fmla="*/ 866775 w 1297781"/>
                <a:gd name="connsiteY7" fmla="*/ 207169 h 302419"/>
                <a:gd name="connsiteX8" fmla="*/ 959643 w 1297781"/>
                <a:gd name="connsiteY8" fmla="*/ 200025 h 302419"/>
                <a:gd name="connsiteX9" fmla="*/ 1028700 w 1297781"/>
                <a:gd name="connsiteY9" fmla="*/ 192881 h 302419"/>
                <a:gd name="connsiteX10" fmla="*/ 1069181 w 1297781"/>
                <a:gd name="connsiteY10" fmla="*/ 192881 h 302419"/>
                <a:gd name="connsiteX11" fmla="*/ 1123950 w 1297781"/>
                <a:gd name="connsiteY11" fmla="*/ 197644 h 302419"/>
                <a:gd name="connsiteX12" fmla="*/ 1164431 w 1297781"/>
                <a:gd name="connsiteY12" fmla="*/ 204788 h 302419"/>
                <a:gd name="connsiteX13" fmla="*/ 1209675 w 1297781"/>
                <a:gd name="connsiteY13" fmla="*/ 221456 h 302419"/>
                <a:gd name="connsiteX14" fmla="*/ 1293018 w 1297781"/>
                <a:gd name="connsiteY14" fmla="*/ 259556 h 302419"/>
                <a:gd name="connsiteX15" fmla="*/ 1297781 w 1297781"/>
                <a:gd name="connsiteY15" fmla="*/ 59531 h 302419"/>
                <a:gd name="connsiteX16" fmla="*/ 1231106 w 1297781"/>
                <a:gd name="connsiteY16" fmla="*/ 28575 h 302419"/>
                <a:gd name="connsiteX17" fmla="*/ 1185862 w 1297781"/>
                <a:gd name="connsiteY17" fmla="*/ 9525 h 302419"/>
                <a:gd name="connsiteX18" fmla="*/ 1140618 w 1297781"/>
                <a:gd name="connsiteY18" fmla="*/ 0 h 302419"/>
                <a:gd name="connsiteX19" fmla="*/ 1107281 w 1297781"/>
                <a:gd name="connsiteY19" fmla="*/ 0 h 302419"/>
                <a:gd name="connsiteX20" fmla="*/ 1016793 w 1297781"/>
                <a:gd name="connsiteY20" fmla="*/ 14288 h 302419"/>
                <a:gd name="connsiteX21" fmla="*/ 809625 w 1297781"/>
                <a:gd name="connsiteY21" fmla="*/ 45244 h 302419"/>
                <a:gd name="connsiteX22" fmla="*/ 585787 w 1297781"/>
                <a:gd name="connsiteY22" fmla="*/ 73819 h 302419"/>
                <a:gd name="connsiteX23" fmla="*/ 509587 w 1297781"/>
                <a:gd name="connsiteY23" fmla="*/ 8096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7781" h="302419">
                  <a:moveTo>
                    <a:pt x="509587" y="80963"/>
                  </a:moveTo>
                  <a:lnTo>
                    <a:pt x="276225" y="102394"/>
                  </a:lnTo>
                  <a:lnTo>
                    <a:pt x="0" y="114300"/>
                  </a:lnTo>
                  <a:lnTo>
                    <a:pt x="19050" y="302419"/>
                  </a:lnTo>
                  <a:lnTo>
                    <a:pt x="183356" y="276225"/>
                  </a:lnTo>
                  <a:lnTo>
                    <a:pt x="409575" y="245269"/>
                  </a:lnTo>
                  <a:lnTo>
                    <a:pt x="623887" y="223838"/>
                  </a:lnTo>
                  <a:lnTo>
                    <a:pt x="866775" y="207169"/>
                  </a:lnTo>
                  <a:lnTo>
                    <a:pt x="959643" y="200025"/>
                  </a:lnTo>
                  <a:lnTo>
                    <a:pt x="1028700" y="192881"/>
                  </a:lnTo>
                  <a:lnTo>
                    <a:pt x="1069181" y="192881"/>
                  </a:lnTo>
                  <a:lnTo>
                    <a:pt x="1123950" y="197644"/>
                  </a:lnTo>
                  <a:lnTo>
                    <a:pt x="1164431" y="204788"/>
                  </a:lnTo>
                  <a:lnTo>
                    <a:pt x="1209675" y="221456"/>
                  </a:lnTo>
                  <a:lnTo>
                    <a:pt x="1293018" y="259556"/>
                  </a:lnTo>
                  <a:lnTo>
                    <a:pt x="1297781" y="59531"/>
                  </a:lnTo>
                  <a:lnTo>
                    <a:pt x="1231106" y="28575"/>
                  </a:lnTo>
                  <a:lnTo>
                    <a:pt x="1185862" y="9525"/>
                  </a:lnTo>
                  <a:lnTo>
                    <a:pt x="1140618" y="0"/>
                  </a:lnTo>
                  <a:lnTo>
                    <a:pt x="1107281" y="0"/>
                  </a:lnTo>
                  <a:lnTo>
                    <a:pt x="1016793" y="14288"/>
                  </a:lnTo>
                  <a:lnTo>
                    <a:pt x="809625" y="45244"/>
                  </a:lnTo>
                  <a:lnTo>
                    <a:pt x="585787" y="73819"/>
                  </a:lnTo>
                  <a:lnTo>
                    <a:pt x="50958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8">
              <a:extLst>
                <a:ext uri="{FF2B5EF4-FFF2-40B4-BE49-F238E27FC236}">
                  <a16:creationId xmlns:a16="http://schemas.microsoft.com/office/drawing/2014/main" id="{CB592166-58C3-4FC8-9862-9C53C1CFD78F}"/>
                </a:ext>
              </a:extLst>
            </p:cNvPr>
            <p:cNvSpPr/>
            <p:nvPr/>
          </p:nvSpPr>
          <p:spPr>
            <a:xfrm>
              <a:off x="5353050" y="2447926"/>
              <a:ext cx="465138" cy="1471613"/>
            </a:xfrm>
            <a:custGeom>
              <a:avLst/>
              <a:gdLst>
                <a:gd name="connsiteX0" fmla="*/ 180975 w 464344"/>
                <a:gd name="connsiteY0" fmla="*/ 721519 h 1471613"/>
                <a:gd name="connsiteX1" fmla="*/ 176213 w 464344"/>
                <a:gd name="connsiteY1" fmla="*/ 514350 h 1471613"/>
                <a:gd name="connsiteX2" fmla="*/ 176213 w 464344"/>
                <a:gd name="connsiteY2" fmla="*/ 492919 h 1471613"/>
                <a:gd name="connsiteX3" fmla="*/ 171450 w 464344"/>
                <a:gd name="connsiteY3" fmla="*/ 461963 h 1471613"/>
                <a:gd name="connsiteX4" fmla="*/ 154781 w 464344"/>
                <a:gd name="connsiteY4" fmla="*/ 383381 h 1471613"/>
                <a:gd name="connsiteX5" fmla="*/ 133350 w 464344"/>
                <a:gd name="connsiteY5" fmla="*/ 297656 h 1471613"/>
                <a:gd name="connsiteX6" fmla="*/ 100013 w 464344"/>
                <a:gd name="connsiteY6" fmla="*/ 185738 h 1471613"/>
                <a:gd name="connsiteX7" fmla="*/ 90488 w 464344"/>
                <a:gd name="connsiteY7" fmla="*/ 161925 h 1471613"/>
                <a:gd name="connsiteX8" fmla="*/ 69056 w 464344"/>
                <a:gd name="connsiteY8" fmla="*/ 130969 h 1471613"/>
                <a:gd name="connsiteX9" fmla="*/ 50006 w 464344"/>
                <a:gd name="connsiteY9" fmla="*/ 107156 h 1471613"/>
                <a:gd name="connsiteX10" fmla="*/ 33338 w 464344"/>
                <a:gd name="connsiteY10" fmla="*/ 85725 h 1471613"/>
                <a:gd name="connsiteX11" fmla="*/ 11906 w 464344"/>
                <a:gd name="connsiteY11" fmla="*/ 50006 h 1471613"/>
                <a:gd name="connsiteX12" fmla="*/ 0 w 464344"/>
                <a:gd name="connsiteY12" fmla="*/ 16669 h 1471613"/>
                <a:gd name="connsiteX13" fmla="*/ 0 w 464344"/>
                <a:gd name="connsiteY13" fmla="*/ 2381 h 1471613"/>
                <a:gd name="connsiteX14" fmla="*/ 28575 w 464344"/>
                <a:gd name="connsiteY14" fmla="*/ 0 h 1471613"/>
                <a:gd name="connsiteX15" fmla="*/ 57150 w 464344"/>
                <a:gd name="connsiteY15" fmla="*/ 4763 h 1471613"/>
                <a:gd name="connsiteX16" fmla="*/ 109538 w 464344"/>
                <a:gd name="connsiteY16" fmla="*/ 30956 h 1471613"/>
                <a:gd name="connsiteX17" fmla="*/ 185738 w 464344"/>
                <a:gd name="connsiteY17" fmla="*/ 61913 h 1471613"/>
                <a:gd name="connsiteX18" fmla="*/ 261938 w 464344"/>
                <a:gd name="connsiteY18" fmla="*/ 88106 h 1471613"/>
                <a:gd name="connsiteX19" fmla="*/ 328613 w 464344"/>
                <a:gd name="connsiteY19" fmla="*/ 266700 h 1471613"/>
                <a:gd name="connsiteX20" fmla="*/ 350044 w 464344"/>
                <a:gd name="connsiteY20" fmla="*/ 414338 h 1471613"/>
                <a:gd name="connsiteX21" fmla="*/ 381000 w 464344"/>
                <a:gd name="connsiteY21" fmla="*/ 645319 h 1471613"/>
                <a:gd name="connsiteX22" fmla="*/ 397669 w 464344"/>
                <a:gd name="connsiteY22" fmla="*/ 733425 h 1471613"/>
                <a:gd name="connsiteX23" fmla="*/ 414338 w 464344"/>
                <a:gd name="connsiteY23" fmla="*/ 938213 h 1471613"/>
                <a:gd name="connsiteX24" fmla="*/ 442913 w 464344"/>
                <a:gd name="connsiteY24" fmla="*/ 1181100 h 1471613"/>
                <a:gd name="connsiteX25" fmla="*/ 459581 w 464344"/>
                <a:gd name="connsiteY25" fmla="*/ 1293019 h 1471613"/>
                <a:gd name="connsiteX26" fmla="*/ 464344 w 464344"/>
                <a:gd name="connsiteY26" fmla="*/ 1345406 h 1471613"/>
                <a:gd name="connsiteX27" fmla="*/ 464344 w 464344"/>
                <a:gd name="connsiteY27" fmla="*/ 1369219 h 1471613"/>
                <a:gd name="connsiteX28" fmla="*/ 459581 w 464344"/>
                <a:gd name="connsiteY28" fmla="*/ 1402556 h 1471613"/>
                <a:gd name="connsiteX29" fmla="*/ 452438 w 464344"/>
                <a:gd name="connsiteY29" fmla="*/ 1428750 h 1471613"/>
                <a:gd name="connsiteX30" fmla="*/ 440531 w 464344"/>
                <a:gd name="connsiteY30" fmla="*/ 1452563 h 1471613"/>
                <a:gd name="connsiteX31" fmla="*/ 426244 w 464344"/>
                <a:gd name="connsiteY31" fmla="*/ 1464469 h 1471613"/>
                <a:gd name="connsiteX32" fmla="*/ 416719 w 464344"/>
                <a:gd name="connsiteY32" fmla="*/ 1469231 h 1471613"/>
                <a:gd name="connsiteX33" fmla="*/ 404813 w 464344"/>
                <a:gd name="connsiteY33" fmla="*/ 1471613 h 1471613"/>
                <a:gd name="connsiteX34" fmla="*/ 373856 w 464344"/>
                <a:gd name="connsiteY34" fmla="*/ 1471613 h 1471613"/>
                <a:gd name="connsiteX35" fmla="*/ 342900 w 464344"/>
                <a:gd name="connsiteY35" fmla="*/ 1459706 h 1471613"/>
                <a:gd name="connsiteX36" fmla="*/ 316706 w 464344"/>
                <a:gd name="connsiteY36" fmla="*/ 1445419 h 1471613"/>
                <a:gd name="connsiteX37" fmla="*/ 288131 w 464344"/>
                <a:gd name="connsiteY37" fmla="*/ 1423988 h 1471613"/>
                <a:gd name="connsiteX38" fmla="*/ 261938 w 464344"/>
                <a:gd name="connsiteY38" fmla="*/ 1400175 h 1471613"/>
                <a:gd name="connsiteX39" fmla="*/ 242888 w 464344"/>
                <a:gd name="connsiteY39" fmla="*/ 1376363 h 1471613"/>
                <a:gd name="connsiteX40" fmla="*/ 226219 w 464344"/>
                <a:gd name="connsiteY40" fmla="*/ 1343025 h 1471613"/>
                <a:gd name="connsiteX41" fmla="*/ 214313 w 464344"/>
                <a:gd name="connsiteY41" fmla="*/ 1300163 h 1471613"/>
                <a:gd name="connsiteX42" fmla="*/ 207169 w 464344"/>
                <a:gd name="connsiteY42" fmla="*/ 1262063 h 1471613"/>
                <a:gd name="connsiteX43" fmla="*/ 197644 w 464344"/>
                <a:gd name="connsiteY43" fmla="*/ 1157288 h 1471613"/>
                <a:gd name="connsiteX44" fmla="*/ 192881 w 464344"/>
                <a:gd name="connsiteY44" fmla="*/ 997744 h 1471613"/>
                <a:gd name="connsiteX45" fmla="*/ 180975 w 464344"/>
                <a:gd name="connsiteY45" fmla="*/ 721519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4344" h="1471613">
                  <a:moveTo>
                    <a:pt x="180975" y="721519"/>
                  </a:moveTo>
                  <a:lnTo>
                    <a:pt x="176213" y="514350"/>
                  </a:lnTo>
                  <a:lnTo>
                    <a:pt x="176213" y="492919"/>
                  </a:lnTo>
                  <a:lnTo>
                    <a:pt x="171450" y="461963"/>
                  </a:lnTo>
                  <a:lnTo>
                    <a:pt x="154781" y="383381"/>
                  </a:lnTo>
                  <a:lnTo>
                    <a:pt x="133350" y="297656"/>
                  </a:lnTo>
                  <a:lnTo>
                    <a:pt x="100013" y="185738"/>
                  </a:lnTo>
                  <a:lnTo>
                    <a:pt x="90488" y="161925"/>
                  </a:lnTo>
                  <a:lnTo>
                    <a:pt x="69056" y="130969"/>
                  </a:lnTo>
                  <a:lnTo>
                    <a:pt x="50006" y="107156"/>
                  </a:lnTo>
                  <a:lnTo>
                    <a:pt x="33338" y="85725"/>
                  </a:lnTo>
                  <a:lnTo>
                    <a:pt x="11906" y="50006"/>
                  </a:lnTo>
                  <a:lnTo>
                    <a:pt x="0" y="16669"/>
                  </a:lnTo>
                  <a:lnTo>
                    <a:pt x="0" y="2381"/>
                  </a:lnTo>
                  <a:lnTo>
                    <a:pt x="28575" y="0"/>
                  </a:lnTo>
                  <a:lnTo>
                    <a:pt x="57150" y="4763"/>
                  </a:lnTo>
                  <a:lnTo>
                    <a:pt x="109538" y="30956"/>
                  </a:lnTo>
                  <a:lnTo>
                    <a:pt x="185738" y="61913"/>
                  </a:lnTo>
                  <a:lnTo>
                    <a:pt x="261938" y="88106"/>
                  </a:lnTo>
                  <a:lnTo>
                    <a:pt x="328613" y="266700"/>
                  </a:lnTo>
                  <a:lnTo>
                    <a:pt x="350044" y="414338"/>
                  </a:lnTo>
                  <a:lnTo>
                    <a:pt x="381000" y="645319"/>
                  </a:lnTo>
                  <a:lnTo>
                    <a:pt x="397669" y="733425"/>
                  </a:lnTo>
                  <a:lnTo>
                    <a:pt x="414338" y="938213"/>
                  </a:lnTo>
                  <a:lnTo>
                    <a:pt x="442913" y="1181100"/>
                  </a:lnTo>
                  <a:lnTo>
                    <a:pt x="459581" y="1293019"/>
                  </a:lnTo>
                  <a:lnTo>
                    <a:pt x="464344" y="1345406"/>
                  </a:lnTo>
                  <a:lnTo>
                    <a:pt x="464344" y="1369219"/>
                  </a:lnTo>
                  <a:lnTo>
                    <a:pt x="459581" y="1402556"/>
                  </a:lnTo>
                  <a:lnTo>
                    <a:pt x="452438" y="1428750"/>
                  </a:lnTo>
                  <a:lnTo>
                    <a:pt x="440531" y="1452563"/>
                  </a:lnTo>
                  <a:lnTo>
                    <a:pt x="426244" y="1464469"/>
                  </a:lnTo>
                  <a:lnTo>
                    <a:pt x="416719" y="1469231"/>
                  </a:lnTo>
                  <a:lnTo>
                    <a:pt x="404813" y="1471613"/>
                  </a:lnTo>
                  <a:lnTo>
                    <a:pt x="373856" y="1471613"/>
                  </a:lnTo>
                  <a:lnTo>
                    <a:pt x="342900" y="1459706"/>
                  </a:lnTo>
                  <a:lnTo>
                    <a:pt x="316706" y="1445419"/>
                  </a:lnTo>
                  <a:lnTo>
                    <a:pt x="288131" y="1423988"/>
                  </a:lnTo>
                  <a:lnTo>
                    <a:pt x="261938" y="1400175"/>
                  </a:lnTo>
                  <a:lnTo>
                    <a:pt x="242888" y="1376363"/>
                  </a:lnTo>
                  <a:lnTo>
                    <a:pt x="226219" y="1343025"/>
                  </a:lnTo>
                  <a:lnTo>
                    <a:pt x="214313" y="1300163"/>
                  </a:lnTo>
                  <a:lnTo>
                    <a:pt x="207169" y="1262063"/>
                  </a:lnTo>
                  <a:lnTo>
                    <a:pt x="197644" y="1157288"/>
                  </a:lnTo>
                  <a:lnTo>
                    <a:pt x="192881" y="997744"/>
                  </a:lnTo>
                  <a:lnTo>
                    <a:pt x="180975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135514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450" y="933905"/>
            <a:ext cx="10712589" cy="5478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なまえつけてよ　　　　　　　　　　　　　　 	　　　　　　　　　任 現 際 態 飼 似 格 情 像 象 解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図書館を使いこなそう　　　　　　　　　　　 	　　　　　　　　　技 術 複 興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漢字の成り立ち　　　　　　　　　　　　　　 	　　　　　　　　　許 可 河 銅 修 復 防 災 検 移 賞 貿 易 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きいて、きいて、きいてみよう　　　　　　　 	　　　　　　　　　質 報 告 確 属 容 識 準 備 応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見立てる　言葉の意味がわかること　　　　　 	　　　　　　　　　因 述 在 支 留 適 構 接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和語・漢語・外来語　　　　　　　　　　　　 	　　　　　　　　　過 幹 混 雑 略 測 禁 貸 能</a:t>
            </a:r>
            <a:endParaRPr lang="en-US" altLang="ja-JP" sz="13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日常を十七音で　　　　　　　　　　　　　　　 	　 　　句 常 桜 序</a:t>
            </a:r>
          </a:p>
          <a:p>
            <a:pPr>
              <a:spcBef>
                <a:spcPct val="0"/>
              </a:spcBef>
              <a:buNone/>
            </a:pPr>
            <a:endParaRPr kumimoji="1" lang="ja-JP" altLang="en-US" sz="8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游ゴシック Medium" panose="020B0500000000000000" pitchFamily="50" charset="-128"/>
              <a:ea typeface="游ゴシック Medium" panose="020B0500000000000000" pitchFamily="50" charset="-128"/>
              <a:cs typeface="+mn-cs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目的に応じて引用するとき　　　　　　　　　　 	　 　　資 酸 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みんなが過ごしやすい町へ　　　　　　　　　 	　　　　　　　　   査 設 停 総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同じ読み方の漢字　　　　　　　　　　　　　 	　　　　　　　　　厚 武 士 舎 往 肥 演 刊 暴 績 鉱 製 航 非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カレーライス　　　　　　　　　　　　　　　 	　　　　　　　　　編 絶 張 破 得 居 弁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新聞を読もう　　　　　　　　　　　　　　　 	　　　　　　　　　政 経 示 逆 比 囲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敬語　　　　　　　　　　　　　　　　　　　 	　　　　　　　　   勢 職 歴 史 招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たずねびと　　　　　　　　　　　　　　　　　 	　　 　迷 夢 独 個 提 寄 余 仏 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漢字の読み方と使い方　　　　　　　　　　　　 	　　 　財 祖 謝 罪 志 永 久 毒 営 妻 精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よりよい学校生活のために　　　　　　　　　　 	　　　 保 状 条 件 程 評 価 判 断 賛</a:t>
            </a:r>
            <a:endParaRPr kumimoji="1" lang="en-US" altLang="ja-JP" sz="13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游ゴシック Medium" panose="020B0500000000000000" pitchFamily="50" charset="-128"/>
              <a:ea typeface="游ゴシック Medium" panose="020B0500000000000000" pitchFamily="50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 Medium" panose="020B0500000000000000" pitchFamily="50" charset="-128"/>
              <a:ea typeface="游ゴシック Medium" panose="020B0500000000000000" pitchFamily="50" charset="-128"/>
              <a:cs typeface="+mn-cs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固有種が教えてくれること　グラフや表を用いて書こう　　　　　　効 統 境 布 減 護 再 増 証 限 責 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カンジー博士の暗号解読　　　　　　　　　　 	　　　　　　　　　授 紀 脈 織 築 圧 仮 基 額 故 旧 規 則 貯 液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やなせたかしーアンパンマンの勇気　　　　　 	　　　　　　　　　婦 救 墓 義 殺 貧 版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あなたは、どう考える　　　　　　　　　       　　　　　　　　　　犯 講 師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想像力のスイッチを入れよう　　　　　　　    　　　　　　　　　　慣 性 益 制 造 型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複合語　　　　　　　　　　　　　　　　　 	　　　　　　　　　綿 枝 費 税 輸 団 衛 耕 損 険 務 粉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伝わる表現を選ぼう　　　　　　　　　　　 	　　　　　　　　　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提案しよう、言葉とわたしたち　　　　　　 	　　　　　　　　　豊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大造じいさんとガン　　　　　　　　　　　 	　　　　　　　　　快 燃 率 領 喜 導 堂</a:t>
            </a:r>
            <a:endParaRPr lang="en-US" altLang="ja-JP" sz="13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451" y="357665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E242D2-D928-41AA-8927-9BF0EA0C4588}"/>
              </a:ext>
            </a:extLst>
          </p:cNvPr>
          <p:cNvSpPr/>
          <p:nvPr/>
        </p:nvSpPr>
        <p:spPr>
          <a:xfrm>
            <a:off x="910450" y="4300468"/>
            <a:ext cx="10371100" cy="1895379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3884548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B834C6D5-C51C-4E01-9FD1-0EB4CC006636}"/>
              </a:ext>
            </a:extLst>
          </p:cNvPr>
          <p:cNvSpPr/>
          <p:nvPr/>
        </p:nvSpPr>
        <p:spPr>
          <a:xfrm>
            <a:off x="4205290" y="1585914"/>
            <a:ext cx="1079500" cy="504825"/>
          </a:xfrm>
          <a:custGeom>
            <a:avLst/>
            <a:gdLst>
              <a:gd name="connsiteX0" fmla="*/ 228600 w 1078706"/>
              <a:gd name="connsiteY0" fmla="*/ 85725 h 504825"/>
              <a:gd name="connsiteX1" fmla="*/ 350043 w 1078706"/>
              <a:gd name="connsiteY1" fmla="*/ 116681 h 504825"/>
              <a:gd name="connsiteX2" fmla="*/ 426243 w 1078706"/>
              <a:gd name="connsiteY2" fmla="*/ 130968 h 504825"/>
              <a:gd name="connsiteX3" fmla="*/ 519112 w 1078706"/>
              <a:gd name="connsiteY3" fmla="*/ 147637 h 504825"/>
              <a:gd name="connsiteX4" fmla="*/ 692943 w 1078706"/>
              <a:gd name="connsiteY4" fmla="*/ 166687 h 504825"/>
              <a:gd name="connsiteX5" fmla="*/ 797718 w 1078706"/>
              <a:gd name="connsiteY5" fmla="*/ 171450 h 504825"/>
              <a:gd name="connsiteX6" fmla="*/ 873918 w 1078706"/>
              <a:gd name="connsiteY6" fmla="*/ 171450 h 504825"/>
              <a:gd name="connsiteX7" fmla="*/ 914400 w 1078706"/>
              <a:gd name="connsiteY7" fmla="*/ 188118 h 504825"/>
              <a:gd name="connsiteX8" fmla="*/ 947737 w 1078706"/>
              <a:gd name="connsiteY8" fmla="*/ 207168 h 504825"/>
              <a:gd name="connsiteX9" fmla="*/ 983456 w 1078706"/>
              <a:gd name="connsiteY9" fmla="*/ 235743 h 504825"/>
              <a:gd name="connsiteX10" fmla="*/ 1021556 w 1078706"/>
              <a:gd name="connsiteY10" fmla="*/ 271462 h 504825"/>
              <a:gd name="connsiteX11" fmla="*/ 1042987 w 1078706"/>
              <a:gd name="connsiteY11" fmla="*/ 309562 h 504825"/>
              <a:gd name="connsiteX12" fmla="*/ 1064418 w 1078706"/>
              <a:gd name="connsiteY12" fmla="*/ 357187 h 504825"/>
              <a:gd name="connsiteX13" fmla="*/ 1078706 w 1078706"/>
              <a:gd name="connsiteY13" fmla="*/ 402431 h 504825"/>
              <a:gd name="connsiteX14" fmla="*/ 1078706 w 1078706"/>
              <a:gd name="connsiteY14" fmla="*/ 423862 h 504825"/>
              <a:gd name="connsiteX15" fmla="*/ 1069181 w 1078706"/>
              <a:gd name="connsiteY15" fmla="*/ 457200 h 504825"/>
              <a:gd name="connsiteX16" fmla="*/ 1047750 w 1078706"/>
              <a:gd name="connsiteY16" fmla="*/ 478631 h 504825"/>
              <a:gd name="connsiteX17" fmla="*/ 1014412 w 1078706"/>
              <a:gd name="connsiteY17" fmla="*/ 490537 h 504825"/>
              <a:gd name="connsiteX18" fmla="*/ 962025 w 1078706"/>
              <a:gd name="connsiteY18" fmla="*/ 502443 h 504825"/>
              <a:gd name="connsiteX19" fmla="*/ 900112 w 1078706"/>
              <a:gd name="connsiteY19" fmla="*/ 504825 h 504825"/>
              <a:gd name="connsiteX20" fmla="*/ 826293 w 1078706"/>
              <a:gd name="connsiteY20" fmla="*/ 488156 h 504825"/>
              <a:gd name="connsiteX21" fmla="*/ 702468 w 1078706"/>
              <a:gd name="connsiteY21" fmla="*/ 447675 h 504825"/>
              <a:gd name="connsiteX22" fmla="*/ 604837 w 1078706"/>
              <a:gd name="connsiteY22" fmla="*/ 411956 h 504825"/>
              <a:gd name="connsiteX23" fmla="*/ 428625 w 1078706"/>
              <a:gd name="connsiteY23" fmla="*/ 338137 h 504825"/>
              <a:gd name="connsiteX24" fmla="*/ 335756 w 1078706"/>
              <a:gd name="connsiteY24" fmla="*/ 292893 h 504825"/>
              <a:gd name="connsiteX25" fmla="*/ 238125 w 1078706"/>
              <a:gd name="connsiteY25" fmla="*/ 240506 h 504825"/>
              <a:gd name="connsiteX26" fmla="*/ 178593 w 1078706"/>
              <a:gd name="connsiteY26" fmla="*/ 200025 h 504825"/>
              <a:gd name="connsiteX27" fmla="*/ 109537 w 1078706"/>
              <a:gd name="connsiteY27" fmla="*/ 154781 h 504825"/>
              <a:gd name="connsiteX28" fmla="*/ 57150 w 1078706"/>
              <a:gd name="connsiteY28" fmla="*/ 107156 h 504825"/>
              <a:gd name="connsiteX29" fmla="*/ 9525 w 1078706"/>
              <a:gd name="connsiteY29" fmla="*/ 54768 h 504825"/>
              <a:gd name="connsiteX30" fmla="*/ 0 w 1078706"/>
              <a:gd name="connsiteY30" fmla="*/ 21431 h 504825"/>
              <a:gd name="connsiteX31" fmla="*/ 4762 w 1078706"/>
              <a:gd name="connsiteY31" fmla="*/ 0 h 504825"/>
              <a:gd name="connsiteX32" fmla="*/ 23812 w 1078706"/>
              <a:gd name="connsiteY32" fmla="*/ 0 h 504825"/>
              <a:gd name="connsiteX33" fmla="*/ 69056 w 1078706"/>
              <a:gd name="connsiteY33" fmla="*/ 16668 h 504825"/>
              <a:gd name="connsiteX34" fmla="*/ 138112 w 1078706"/>
              <a:gd name="connsiteY34" fmla="*/ 50006 h 504825"/>
              <a:gd name="connsiteX35" fmla="*/ 228600 w 1078706"/>
              <a:gd name="connsiteY35" fmla="*/ 857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78706" h="504825">
                <a:moveTo>
                  <a:pt x="228600" y="85725"/>
                </a:moveTo>
                <a:lnTo>
                  <a:pt x="350043" y="116681"/>
                </a:lnTo>
                <a:lnTo>
                  <a:pt x="426243" y="130968"/>
                </a:lnTo>
                <a:lnTo>
                  <a:pt x="519112" y="147637"/>
                </a:lnTo>
                <a:lnTo>
                  <a:pt x="692943" y="166687"/>
                </a:lnTo>
                <a:lnTo>
                  <a:pt x="797718" y="171450"/>
                </a:lnTo>
                <a:lnTo>
                  <a:pt x="873918" y="171450"/>
                </a:lnTo>
                <a:lnTo>
                  <a:pt x="914400" y="188118"/>
                </a:lnTo>
                <a:lnTo>
                  <a:pt x="947737" y="207168"/>
                </a:lnTo>
                <a:lnTo>
                  <a:pt x="983456" y="235743"/>
                </a:lnTo>
                <a:lnTo>
                  <a:pt x="1021556" y="271462"/>
                </a:lnTo>
                <a:lnTo>
                  <a:pt x="1042987" y="309562"/>
                </a:lnTo>
                <a:lnTo>
                  <a:pt x="1064418" y="357187"/>
                </a:lnTo>
                <a:lnTo>
                  <a:pt x="1078706" y="402431"/>
                </a:lnTo>
                <a:lnTo>
                  <a:pt x="1078706" y="423862"/>
                </a:lnTo>
                <a:lnTo>
                  <a:pt x="1069181" y="457200"/>
                </a:lnTo>
                <a:lnTo>
                  <a:pt x="1047750" y="478631"/>
                </a:lnTo>
                <a:lnTo>
                  <a:pt x="1014412" y="490537"/>
                </a:lnTo>
                <a:lnTo>
                  <a:pt x="962025" y="502443"/>
                </a:lnTo>
                <a:lnTo>
                  <a:pt x="900112" y="504825"/>
                </a:lnTo>
                <a:lnTo>
                  <a:pt x="826293" y="488156"/>
                </a:lnTo>
                <a:lnTo>
                  <a:pt x="702468" y="447675"/>
                </a:lnTo>
                <a:lnTo>
                  <a:pt x="604837" y="411956"/>
                </a:lnTo>
                <a:lnTo>
                  <a:pt x="428625" y="338137"/>
                </a:lnTo>
                <a:lnTo>
                  <a:pt x="335756" y="292893"/>
                </a:lnTo>
                <a:lnTo>
                  <a:pt x="238125" y="240506"/>
                </a:lnTo>
                <a:lnTo>
                  <a:pt x="178593" y="200025"/>
                </a:lnTo>
                <a:lnTo>
                  <a:pt x="109537" y="154781"/>
                </a:lnTo>
                <a:lnTo>
                  <a:pt x="57150" y="107156"/>
                </a:lnTo>
                <a:lnTo>
                  <a:pt x="9525" y="54768"/>
                </a:lnTo>
                <a:lnTo>
                  <a:pt x="0" y="21431"/>
                </a:lnTo>
                <a:lnTo>
                  <a:pt x="4762" y="0"/>
                </a:lnTo>
                <a:lnTo>
                  <a:pt x="23812" y="0"/>
                </a:lnTo>
                <a:lnTo>
                  <a:pt x="69056" y="16668"/>
                </a:lnTo>
                <a:lnTo>
                  <a:pt x="138112" y="50006"/>
                </a:lnTo>
                <a:lnTo>
                  <a:pt x="228600" y="85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8F643AB-5ED0-4195-9EBB-793BB0AEDC05}"/>
              </a:ext>
            </a:extLst>
          </p:cNvPr>
          <p:cNvSpPr/>
          <p:nvPr/>
        </p:nvSpPr>
        <p:spPr>
          <a:xfrm>
            <a:off x="3556003" y="2381251"/>
            <a:ext cx="2195513" cy="581025"/>
          </a:xfrm>
          <a:custGeom>
            <a:avLst/>
            <a:gdLst>
              <a:gd name="connsiteX0" fmla="*/ 802482 w 2195513"/>
              <a:gd name="connsiteY0" fmla="*/ 252413 h 581025"/>
              <a:gd name="connsiteX1" fmla="*/ 1302544 w 2195513"/>
              <a:gd name="connsiteY1" fmla="*/ 147638 h 581025"/>
              <a:gd name="connsiteX2" fmla="*/ 1638300 w 2195513"/>
              <a:gd name="connsiteY2" fmla="*/ 71438 h 581025"/>
              <a:gd name="connsiteX3" fmla="*/ 1688307 w 2195513"/>
              <a:gd name="connsiteY3" fmla="*/ 47625 h 581025"/>
              <a:gd name="connsiteX4" fmla="*/ 1750219 w 2195513"/>
              <a:gd name="connsiteY4" fmla="*/ 19050 h 581025"/>
              <a:gd name="connsiteX5" fmla="*/ 1785938 w 2195513"/>
              <a:gd name="connsiteY5" fmla="*/ 7144 h 581025"/>
              <a:gd name="connsiteX6" fmla="*/ 1809750 w 2195513"/>
              <a:gd name="connsiteY6" fmla="*/ 0 h 581025"/>
              <a:gd name="connsiteX7" fmla="*/ 1845469 w 2195513"/>
              <a:gd name="connsiteY7" fmla="*/ 2381 h 581025"/>
              <a:gd name="connsiteX8" fmla="*/ 1902619 w 2195513"/>
              <a:gd name="connsiteY8" fmla="*/ 14288 h 581025"/>
              <a:gd name="connsiteX9" fmla="*/ 2009775 w 2195513"/>
              <a:gd name="connsiteY9" fmla="*/ 40481 h 581025"/>
              <a:gd name="connsiteX10" fmla="*/ 2081213 w 2195513"/>
              <a:gd name="connsiteY10" fmla="*/ 64294 h 581025"/>
              <a:gd name="connsiteX11" fmla="*/ 2140744 w 2195513"/>
              <a:gd name="connsiteY11" fmla="*/ 90488 h 581025"/>
              <a:gd name="connsiteX12" fmla="*/ 2166938 w 2195513"/>
              <a:gd name="connsiteY12" fmla="*/ 104775 h 581025"/>
              <a:gd name="connsiteX13" fmla="*/ 2185988 w 2195513"/>
              <a:gd name="connsiteY13" fmla="*/ 130969 h 581025"/>
              <a:gd name="connsiteX14" fmla="*/ 2195513 w 2195513"/>
              <a:gd name="connsiteY14" fmla="*/ 159544 h 581025"/>
              <a:gd name="connsiteX15" fmla="*/ 2190750 w 2195513"/>
              <a:gd name="connsiteY15" fmla="*/ 190500 h 581025"/>
              <a:gd name="connsiteX16" fmla="*/ 2176463 w 2195513"/>
              <a:gd name="connsiteY16" fmla="*/ 209550 h 581025"/>
              <a:gd name="connsiteX17" fmla="*/ 2150269 w 2195513"/>
              <a:gd name="connsiteY17" fmla="*/ 226219 h 581025"/>
              <a:gd name="connsiteX18" fmla="*/ 2109788 w 2195513"/>
              <a:gd name="connsiteY18" fmla="*/ 240506 h 581025"/>
              <a:gd name="connsiteX19" fmla="*/ 2038350 w 2195513"/>
              <a:gd name="connsiteY19" fmla="*/ 250031 h 581025"/>
              <a:gd name="connsiteX20" fmla="*/ 1871663 w 2195513"/>
              <a:gd name="connsiteY20" fmla="*/ 264319 h 581025"/>
              <a:gd name="connsiteX21" fmla="*/ 1614488 w 2195513"/>
              <a:gd name="connsiteY21" fmla="*/ 297656 h 581025"/>
              <a:gd name="connsiteX22" fmla="*/ 1362075 w 2195513"/>
              <a:gd name="connsiteY22" fmla="*/ 330994 h 581025"/>
              <a:gd name="connsiteX23" fmla="*/ 1209675 w 2195513"/>
              <a:gd name="connsiteY23" fmla="*/ 359569 h 581025"/>
              <a:gd name="connsiteX24" fmla="*/ 1038225 w 2195513"/>
              <a:gd name="connsiteY24" fmla="*/ 395288 h 581025"/>
              <a:gd name="connsiteX25" fmla="*/ 871538 w 2195513"/>
              <a:gd name="connsiteY25" fmla="*/ 438150 h 581025"/>
              <a:gd name="connsiteX26" fmla="*/ 757238 w 2195513"/>
              <a:gd name="connsiteY26" fmla="*/ 471488 h 581025"/>
              <a:gd name="connsiteX27" fmla="*/ 611982 w 2195513"/>
              <a:gd name="connsiteY27" fmla="*/ 519113 h 581025"/>
              <a:gd name="connsiteX28" fmla="*/ 490538 w 2195513"/>
              <a:gd name="connsiteY28" fmla="*/ 564356 h 581025"/>
              <a:gd name="connsiteX29" fmla="*/ 454819 w 2195513"/>
              <a:gd name="connsiteY29" fmla="*/ 581025 h 581025"/>
              <a:gd name="connsiteX30" fmla="*/ 411957 w 2195513"/>
              <a:gd name="connsiteY30" fmla="*/ 559594 h 581025"/>
              <a:gd name="connsiteX31" fmla="*/ 357188 w 2195513"/>
              <a:gd name="connsiteY31" fmla="*/ 531019 h 581025"/>
              <a:gd name="connsiteX32" fmla="*/ 292894 w 2195513"/>
              <a:gd name="connsiteY32" fmla="*/ 492919 h 581025"/>
              <a:gd name="connsiteX33" fmla="*/ 228600 w 2195513"/>
              <a:gd name="connsiteY33" fmla="*/ 445294 h 581025"/>
              <a:gd name="connsiteX34" fmla="*/ 157163 w 2195513"/>
              <a:gd name="connsiteY34" fmla="*/ 392906 h 581025"/>
              <a:gd name="connsiteX35" fmla="*/ 90488 w 2195513"/>
              <a:gd name="connsiteY35" fmla="*/ 330994 h 581025"/>
              <a:gd name="connsiteX36" fmla="*/ 30957 w 2195513"/>
              <a:gd name="connsiteY36" fmla="*/ 271463 h 581025"/>
              <a:gd name="connsiteX37" fmla="*/ 9525 w 2195513"/>
              <a:gd name="connsiteY37" fmla="*/ 240506 h 581025"/>
              <a:gd name="connsiteX38" fmla="*/ 0 w 2195513"/>
              <a:gd name="connsiteY38" fmla="*/ 211931 h 581025"/>
              <a:gd name="connsiteX39" fmla="*/ 2382 w 2195513"/>
              <a:gd name="connsiteY39" fmla="*/ 190500 h 581025"/>
              <a:gd name="connsiteX40" fmla="*/ 14288 w 2195513"/>
              <a:gd name="connsiteY40" fmla="*/ 188119 h 581025"/>
              <a:gd name="connsiteX41" fmla="*/ 35719 w 2195513"/>
              <a:gd name="connsiteY41" fmla="*/ 190500 h 581025"/>
              <a:gd name="connsiteX42" fmla="*/ 78582 w 2195513"/>
              <a:gd name="connsiteY42" fmla="*/ 214313 h 581025"/>
              <a:gd name="connsiteX43" fmla="*/ 128588 w 2195513"/>
              <a:gd name="connsiteY43" fmla="*/ 238125 h 581025"/>
              <a:gd name="connsiteX44" fmla="*/ 171450 w 2195513"/>
              <a:gd name="connsiteY44" fmla="*/ 252413 h 581025"/>
              <a:gd name="connsiteX45" fmla="*/ 233363 w 2195513"/>
              <a:gd name="connsiteY45" fmla="*/ 271463 h 581025"/>
              <a:gd name="connsiteX46" fmla="*/ 309563 w 2195513"/>
              <a:gd name="connsiteY46" fmla="*/ 285750 h 581025"/>
              <a:gd name="connsiteX47" fmla="*/ 376238 w 2195513"/>
              <a:gd name="connsiteY47" fmla="*/ 290513 h 581025"/>
              <a:gd name="connsiteX48" fmla="*/ 442913 w 2195513"/>
              <a:gd name="connsiteY48" fmla="*/ 292894 h 581025"/>
              <a:gd name="connsiteX49" fmla="*/ 561975 w 2195513"/>
              <a:gd name="connsiteY49" fmla="*/ 285750 h 581025"/>
              <a:gd name="connsiteX50" fmla="*/ 695325 w 2195513"/>
              <a:gd name="connsiteY50" fmla="*/ 273844 h 581025"/>
              <a:gd name="connsiteX51" fmla="*/ 802482 w 2195513"/>
              <a:gd name="connsiteY51" fmla="*/ 25241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95513" h="581025">
                <a:moveTo>
                  <a:pt x="802482" y="252413"/>
                </a:moveTo>
                <a:lnTo>
                  <a:pt x="1302544" y="147638"/>
                </a:lnTo>
                <a:lnTo>
                  <a:pt x="1638300" y="71438"/>
                </a:lnTo>
                <a:lnTo>
                  <a:pt x="1688307" y="47625"/>
                </a:lnTo>
                <a:lnTo>
                  <a:pt x="1750219" y="19050"/>
                </a:lnTo>
                <a:lnTo>
                  <a:pt x="1785938" y="7144"/>
                </a:lnTo>
                <a:lnTo>
                  <a:pt x="1809750" y="0"/>
                </a:lnTo>
                <a:lnTo>
                  <a:pt x="1845469" y="2381"/>
                </a:lnTo>
                <a:lnTo>
                  <a:pt x="1902619" y="14288"/>
                </a:lnTo>
                <a:lnTo>
                  <a:pt x="2009775" y="40481"/>
                </a:lnTo>
                <a:lnTo>
                  <a:pt x="2081213" y="64294"/>
                </a:lnTo>
                <a:lnTo>
                  <a:pt x="2140744" y="90488"/>
                </a:lnTo>
                <a:lnTo>
                  <a:pt x="2166938" y="104775"/>
                </a:lnTo>
                <a:lnTo>
                  <a:pt x="2185988" y="130969"/>
                </a:lnTo>
                <a:lnTo>
                  <a:pt x="2195513" y="159544"/>
                </a:lnTo>
                <a:lnTo>
                  <a:pt x="2190750" y="190500"/>
                </a:lnTo>
                <a:lnTo>
                  <a:pt x="2176463" y="209550"/>
                </a:lnTo>
                <a:lnTo>
                  <a:pt x="2150269" y="226219"/>
                </a:lnTo>
                <a:lnTo>
                  <a:pt x="2109788" y="240506"/>
                </a:lnTo>
                <a:lnTo>
                  <a:pt x="2038350" y="250031"/>
                </a:lnTo>
                <a:lnTo>
                  <a:pt x="1871663" y="264319"/>
                </a:lnTo>
                <a:lnTo>
                  <a:pt x="1614488" y="297656"/>
                </a:lnTo>
                <a:lnTo>
                  <a:pt x="1362075" y="330994"/>
                </a:lnTo>
                <a:lnTo>
                  <a:pt x="1209675" y="359569"/>
                </a:lnTo>
                <a:lnTo>
                  <a:pt x="1038225" y="395288"/>
                </a:lnTo>
                <a:lnTo>
                  <a:pt x="871538" y="438150"/>
                </a:lnTo>
                <a:lnTo>
                  <a:pt x="757238" y="471488"/>
                </a:lnTo>
                <a:lnTo>
                  <a:pt x="611982" y="519113"/>
                </a:lnTo>
                <a:lnTo>
                  <a:pt x="490538" y="564356"/>
                </a:lnTo>
                <a:lnTo>
                  <a:pt x="454819" y="581025"/>
                </a:lnTo>
                <a:lnTo>
                  <a:pt x="411957" y="559594"/>
                </a:lnTo>
                <a:lnTo>
                  <a:pt x="357188" y="531019"/>
                </a:lnTo>
                <a:lnTo>
                  <a:pt x="292894" y="492919"/>
                </a:lnTo>
                <a:lnTo>
                  <a:pt x="228600" y="445294"/>
                </a:lnTo>
                <a:lnTo>
                  <a:pt x="157163" y="392906"/>
                </a:lnTo>
                <a:lnTo>
                  <a:pt x="90488" y="330994"/>
                </a:lnTo>
                <a:lnTo>
                  <a:pt x="30957" y="271463"/>
                </a:lnTo>
                <a:lnTo>
                  <a:pt x="9525" y="240506"/>
                </a:lnTo>
                <a:lnTo>
                  <a:pt x="0" y="211931"/>
                </a:lnTo>
                <a:lnTo>
                  <a:pt x="2382" y="190500"/>
                </a:lnTo>
                <a:lnTo>
                  <a:pt x="14288" y="188119"/>
                </a:lnTo>
                <a:lnTo>
                  <a:pt x="35719" y="190500"/>
                </a:lnTo>
                <a:lnTo>
                  <a:pt x="78582" y="214313"/>
                </a:lnTo>
                <a:lnTo>
                  <a:pt x="128588" y="238125"/>
                </a:lnTo>
                <a:lnTo>
                  <a:pt x="171450" y="252413"/>
                </a:lnTo>
                <a:lnTo>
                  <a:pt x="233363" y="271463"/>
                </a:lnTo>
                <a:lnTo>
                  <a:pt x="309563" y="285750"/>
                </a:lnTo>
                <a:lnTo>
                  <a:pt x="376238" y="290513"/>
                </a:lnTo>
                <a:lnTo>
                  <a:pt x="442913" y="292894"/>
                </a:lnTo>
                <a:lnTo>
                  <a:pt x="561975" y="285750"/>
                </a:lnTo>
                <a:lnTo>
                  <a:pt x="695325" y="273844"/>
                </a:lnTo>
                <a:lnTo>
                  <a:pt x="802482" y="2524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117BCA4-3972-431F-8F81-B35B6FAA2218}"/>
              </a:ext>
            </a:extLst>
          </p:cNvPr>
          <p:cNvSpPr/>
          <p:nvPr/>
        </p:nvSpPr>
        <p:spPr>
          <a:xfrm>
            <a:off x="4160841" y="3119439"/>
            <a:ext cx="1158875" cy="333375"/>
          </a:xfrm>
          <a:custGeom>
            <a:avLst/>
            <a:gdLst>
              <a:gd name="connsiteX0" fmla="*/ 300037 w 1159669"/>
              <a:gd name="connsiteY0" fmla="*/ 154781 h 333375"/>
              <a:gd name="connsiteX1" fmla="*/ 426244 w 1159669"/>
              <a:gd name="connsiteY1" fmla="*/ 140493 h 333375"/>
              <a:gd name="connsiteX2" fmla="*/ 564356 w 1159669"/>
              <a:gd name="connsiteY2" fmla="*/ 116681 h 333375"/>
              <a:gd name="connsiteX3" fmla="*/ 676275 w 1159669"/>
              <a:gd name="connsiteY3" fmla="*/ 88106 h 333375"/>
              <a:gd name="connsiteX4" fmla="*/ 781050 w 1159669"/>
              <a:gd name="connsiteY4" fmla="*/ 38100 h 333375"/>
              <a:gd name="connsiteX5" fmla="*/ 850106 w 1159669"/>
              <a:gd name="connsiteY5" fmla="*/ 0 h 333375"/>
              <a:gd name="connsiteX6" fmla="*/ 869156 w 1159669"/>
              <a:gd name="connsiteY6" fmla="*/ 0 h 333375"/>
              <a:gd name="connsiteX7" fmla="*/ 900112 w 1159669"/>
              <a:gd name="connsiteY7" fmla="*/ 2381 h 333375"/>
              <a:gd name="connsiteX8" fmla="*/ 964406 w 1159669"/>
              <a:gd name="connsiteY8" fmla="*/ 16668 h 333375"/>
              <a:gd name="connsiteX9" fmla="*/ 1033462 w 1159669"/>
              <a:gd name="connsiteY9" fmla="*/ 40481 h 333375"/>
              <a:gd name="connsiteX10" fmla="*/ 1092994 w 1159669"/>
              <a:gd name="connsiteY10" fmla="*/ 69056 h 333375"/>
              <a:gd name="connsiteX11" fmla="*/ 1135856 w 1159669"/>
              <a:gd name="connsiteY11" fmla="*/ 95250 h 333375"/>
              <a:gd name="connsiteX12" fmla="*/ 1152525 w 1159669"/>
              <a:gd name="connsiteY12" fmla="*/ 114300 h 333375"/>
              <a:gd name="connsiteX13" fmla="*/ 1159669 w 1159669"/>
              <a:gd name="connsiteY13" fmla="*/ 138112 h 333375"/>
              <a:gd name="connsiteX14" fmla="*/ 1150144 w 1159669"/>
              <a:gd name="connsiteY14" fmla="*/ 164306 h 333375"/>
              <a:gd name="connsiteX15" fmla="*/ 1131094 w 1159669"/>
              <a:gd name="connsiteY15" fmla="*/ 190500 h 333375"/>
              <a:gd name="connsiteX16" fmla="*/ 1092994 w 1159669"/>
              <a:gd name="connsiteY16" fmla="*/ 216693 h 333375"/>
              <a:gd name="connsiteX17" fmla="*/ 1064419 w 1159669"/>
              <a:gd name="connsiteY17" fmla="*/ 226218 h 333375"/>
              <a:gd name="connsiteX18" fmla="*/ 890587 w 1159669"/>
              <a:gd name="connsiteY18" fmla="*/ 261937 h 333375"/>
              <a:gd name="connsiteX19" fmla="*/ 602456 w 1159669"/>
              <a:gd name="connsiteY19" fmla="*/ 314325 h 333375"/>
              <a:gd name="connsiteX20" fmla="*/ 428625 w 1159669"/>
              <a:gd name="connsiteY20" fmla="*/ 333375 h 333375"/>
              <a:gd name="connsiteX21" fmla="*/ 350044 w 1159669"/>
              <a:gd name="connsiteY21" fmla="*/ 333375 h 333375"/>
              <a:gd name="connsiteX22" fmla="*/ 261937 w 1159669"/>
              <a:gd name="connsiteY22" fmla="*/ 319087 h 333375"/>
              <a:gd name="connsiteX23" fmla="*/ 195262 w 1159669"/>
              <a:gd name="connsiteY23" fmla="*/ 302418 h 333375"/>
              <a:gd name="connsiteX24" fmla="*/ 145256 w 1159669"/>
              <a:gd name="connsiteY24" fmla="*/ 280987 h 333375"/>
              <a:gd name="connsiteX25" fmla="*/ 83344 w 1159669"/>
              <a:gd name="connsiteY25" fmla="*/ 240506 h 333375"/>
              <a:gd name="connsiteX26" fmla="*/ 40481 w 1159669"/>
              <a:gd name="connsiteY26" fmla="*/ 197643 h 333375"/>
              <a:gd name="connsiteX27" fmla="*/ 16669 w 1159669"/>
              <a:gd name="connsiteY27" fmla="*/ 159543 h 333375"/>
              <a:gd name="connsiteX28" fmla="*/ 2381 w 1159669"/>
              <a:gd name="connsiteY28" fmla="*/ 130968 h 333375"/>
              <a:gd name="connsiteX29" fmla="*/ 0 w 1159669"/>
              <a:gd name="connsiteY29" fmla="*/ 104775 h 333375"/>
              <a:gd name="connsiteX30" fmla="*/ 14287 w 1159669"/>
              <a:gd name="connsiteY30" fmla="*/ 100012 h 333375"/>
              <a:gd name="connsiteX31" fmla="*/ 45244 w 1159669"/>
              <a:gd name="connsiteY31" fmla="*/ 107156 h 333375"/>
              <a:gd name="connsiteX32" fmla="*/ 116681 w 1159669"/>
              <a:gd name="connsiteY32" fmla="*/ 135731 h 333375"/>
              <a:gd name="connsiteX33" fmla="*/ 176212 w 1159669"/>
              <a:gd name="connsiteY33" fmla="*/ 150018 h 333375"/>
              <a:gd name="connsiteX34" fmla="*/ 300037 w 1159669"/>
              <a:gd name="connsiteY34" fmla="*/ 154781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59669" h="333375">
                <a:moveTo>
                  <a:pt x="300037" y="154781"/>
                </a:moveTo>
                <a:lnTo>
                  <a:pt x="426244" y="140493"/>
                </a:lnTo>
                <a:lnTo>
                  <a:pt x="564356" y="116681"/>
                </a:lnTo>
                <a:lnTo>
                  <a:pt x="676275" y="88106"/>
                </a:lnTo>
                <a:lnTo>
                  <a:pt x="781050" y="38100"/>
                </a:lnTo>
                <a:lnTo>
                  <a:pt x="850106" y="0"/>
                </a:lnTo>
                <a:lnTo>
                  <a:pt x="869156" y="0"/>
                </a:lnTo>
                <a:lnTo>
                  <a:pt x="900112" y="2381"/>
                </a:lnTo>
                <a:lnTo>
                  <a:pt x="964406" y="16668"/>
                </a:lnTo>
                <a:lnTo>
                  <a:pt x="1033462" y="40481"/>
                </a:lnTo>
                <a:lnTo>
                  <a:pt x="1092994" y="69056"/>
                </a:lnTo>
                <a:lnTo>
                  <a:pt x="1135856" y="95250"/>
                </a:lnTo>
                <a:lnTo>
                  <a:pt x="1152525" y="114300"/>
                </a:lnTo>
                <a:lnTo>
                  <a:pt x="1159669" y="138112"/>
                </a:lnTo>
                <a:lnTo>
                  <a:pt x="1150144" y="164306"/>
                </a:lnTo>
                <a:lnTo>
                  <a:pt x="1131094" y="190500"/>
                </a:lnTo>
                <a:lnTo>
                  <a:pt x="1092994" y="216693"/>
                </a:lnTo>
                <a:lnTo>
                  <a:pt x="1064419" y="226218"/>
                </a:lnTo>
                <a:lnTo>
                  <a:pt x="890587" y="261937"/>
                </a:lnTo>
                <a:lnTo>
                  <a:pt x="602456" y="314325"/>
                </a:lnTo>
                <a:lnTo>
                  <a:pt x="428625" y="333375"/>
                </a:lnTo>
                <a:lnTo>
                  <a:pt x="350044" y="333375"/>
                </a:lnTo>
                <a:lnTo>
                  <a:pt x="261937" y="319087"/>
                </a:lnTo>
                <a:lnTo>
                  <a:pt x="195262" y="302418"/>
                </a:lnTo>
                <a:lnTo>
                  <a:pt x="145256" y="280987"/>
                </a:lnTo>
                <a:lnTo>
                  <a:pt x="83344" y="240506"/>
                </a:lnTo>
                <a:lnTo>
                  <a:pt x="40481" y="197643"/>
                </a:lnTo>
                <a:lnTo>
                  <a:pt x="16669" y="159543"/>
                </a:lnTo>
                <a:lnTo>
                  <a:pt x="2381" y="130968"/>
                </a:lnTo>
                <a:lnTo>
                  <a:pt x="0" y="104775"/>
                </a:lnTo>
                <a:cubicBezTo>
                  <a:pt x="12643" y="99717"/>
                  <a:pt x="7632" y="100012"/>
                  <a:pt x="14287" y="100012"/>
                </a:cubicBezTo>
                <a:lnTo>
                  <a:pt x="45244" y="107156"/>
                </a:lnTo>
                <a:lnTo>
                  <a:pt x="116681" y="135731"/>
                </a:lnTo>
                <a:lnTo>
                  <a:pt x="176212" y="150018"/>
                </a:lnTo>
                <a:lnTo>
                  <a:pt x="300037" y="1547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E3DFF4C-9CC1-477F-8EF5-A11208745655}"/>
              </a:ext>
            </a:extLst>
          </p:cNvPr>
          <p:cNvSpPr/>
          <p:nvPr/>
        </p:nvSpPr>
        <p:spPr>
          <a:xfrm>
            <a:off x="4090991" y="3810001"/>
            <a:ext cx="1233487" cy="334963"/>
          </a:xfrm>
          <a:custGeom>
            <a:avLst/>
            <a:gdLst>
              <a:gd name="connsiteX0" fmla="*/ 445293 w 1233487"/>
              <a:gd name="connsiteY0" fmla="*/ 140494 h 335756"/>
              <a:gd name="connsiteX1" fmla="*/ 638175 w 1233487"/>
              <a:gd name="connsiteY1" fmla="*/ 104775 h 335756"/>
              <a:gd name="connsiteX2" fmla="*/ 764381 w 1233487"/>
              <a:gd name="connsiteY2" fmla="*/ 69056 h 335756"/>
              <a:gd name="connsiteX3" fmla="*/ 835818 w 1233487"/>
              <a:gd name="connsiteY3" fmla="*/ 38100 h 335756"/>
              <a:gd name="connsiteX4" fmla="*/ 914400 w 1233487"/>
              <a:gd name="connsiteY4" fmla="*/ 11906 h 335756"/>
              <a:gd name="connsiteX5" fmla="*/ 942975 w 1233487"/>
              <a:gd name="connsiteY5" fmla="*/ 2381 h 335756"/>
              <a:gd name="connsiteX6" fmla="*/ 983456 w 1233487"/>
              <a:gd name="connsiteY6" fmla="*/ 0 h 335756"/>
              <a:gd name="connsiteX7" fmla="*/ 1035843 w 1233487"/>
              <a:gd name="connsiteY7" fmla="*/ 7144 h 335756"/>
              <a:gd name="connsiteX8" fmla="*/ 1119187 w 1233487"/>
              <a:gd name="connsiteY8" fmla="*/ 33338 h 335756"/>
              <a:gd name="connsiteX9" fmla="*/ 1185862 w 1233487"/>
              <a:gd name="connsiteY9" fmla="*/ 59531 h 335756"/>
              <a:gd name="connsiteX10" fmla="*/ 1214437 w 1233487"/>
              <a:gd name="connsiteY10" fmla="*/ 78581 h 335756"/>
              <a:gd name="connsiteX11" fmla="*/ 1231106 w 1233487"/>
              <a:gd name="connsiteY11" fmla="*/ 104775 h 335756"/>
              <a:gd name="connsiteX12" fmla="*/ 1233487 w 1233487"/>
              <a:gd name="connsiteY12" fmla="*/ 140494 h 335756"/>
              <a:gd name="connsiteX13" fmla="*/ 1221581 w 1233487"/>
              <a:gd name="connsiteY13" fmla="*/ 173831 h 335756"/>
              <a:gd name="connsiteX14" fmla="*/ 1195387 w 1233487"/>
              <a:gd name="connsiteY14" fmla="*/ 192881 h 335756"/>
              <a:gd name="connsiteX15" fmla="*/ 1154906 w 1233487"/>
              <a:gd name="connsiteY15" fmla="*/ 209550 h 335756"/>
              <a:gd name="connsiteX16" fmla="*/ 1095375 w 1233487"/>
              <a:gd name="connsiteY16" fmla="*/ 221456 h 335756"/>
              <a:gd name="connsiteX17" fmla="*/ 931068 w 1233487"/>
              <a:gd name="connsiteY17" fmla="*/ 245269 h 335756"/>
              <a:gd name="connsiteX18" fmla="*/ 326231 w 1233487"/>
              <a:gd name="connsiteY18" fmla="*/ 335756 h 335756"/>
              <a:gd name="connsiteX19" fmla="*/ 271462 w 1233487"/>
              <a:gd name="connsiteY19" fmla="*/ 319088 h 335756"/>
              <a:gd name="connsiteX20" fmla="*/ 200025 w 1233487"/>
              <a:gd name="connsiteY20" fmla="*/ 285750 h 335756"/>
              <a:gd name="connsiteX21" fmla="*/ 140493 w 1233487"/>
              <a:gd name="connsiteY21" fmla="*/ 247650 h 335756"/>
              <a:gd name="connsiteX22" fmla="*/ 80962 w 1233487"/>
              <a:gd name="connsiteY22" fmla="*/ 202406 h 335756"/>
              <a:gd name="connsiteX23" fmla="*/ 26193 w 1233487"/>
              <a:gd name="connsiteY23" fmla="*/ 152400 h 335756"/>
              <a:gd name="connsiteX24" fmla="*/ 7143 w 1233487"/>
              <a:gd name="connsiteY24" fmla="*/ 123825 h 335756"/>
              <a:gd name="connsiteX25" fmla="*/ 0 w 1233487"/>
              <a:gd name="connsiteY25" fmla="*/ 102394 h 335756"/>
              <a:gd name="connsiteX26" fmla="*/ 0 w 1233487"/>
              <a:gd name="connsiteY26" fmla="*/ 85725 h 335756"/>
              <a:gd name="connsiteX27" fmla="*/ 9525 w 1233487"/>
              <a:gd name="connsiteY27" fmla="*/ 73819 h 335756"/>
              <a:gd name="connsiteX28" fmla="*/ 38100 w 1233487"/>
              <a:gd name="connsiteY28" fmla="*/ 76200 h 335756"/>
              <a:gd name="connsiteX29" fmla="*/ 78581 w 1233487"/>
              <a:gd name="connsiteY29" fmla="*/ 100013 h 335756"/>
              <a:gd name="connsiteX30" fmla="*/ 150018 w 1233487"/>
              <a:gd name="connsiteY30" fmla="*/ 133350 h 335756"/>
              <a:gd name="connsiteX31" fmla="*/ 219075 w 1233487"/>
              <a:gd name="connsiteY31" fmla="*/ 150019 h 335756"/>
              <a:gd name="connsiteX32" fmla="*/ 302418 w 1233487"/>
              <a:gd name="connsiteY32" fmla="*/ 157163 h 335756"/>
              <a:gd name="connsiteX33" fmla="*/ 445293 w 1233487"/>
              <a:gd name="connsiteY33" fmla="*/ 140494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33487" h="335756">
                <a:moveTo>
                  <a:pt x="445293" y="140494"/>
                </a:moveTo>
                <a:lnTo>
                  <a:pt x="638175" y="104775"/>
                </a:lnTo>
                <a:lnTo>
                  <a:pt x="764381" y="69056"/>
                </a:lnTo>
                <a:lnTo>
                  <a:pt x="835818" y="38100"/>
                </a:lnTo>
                <a:lnTo>
                  <a:pt x="914400" y="11906"/>
                </a:lnTo>
                <a:lnTo>
                  <a:pt x="942975" y="2381"/>
                </a:lnTo>
                <a:lnTo>
                  <a:pt x="983456" y="0"/>
                </a:lnTo>
                <a:lnTo>
                  <a:pt x="1035843" y="7144"/>
                </a:lnTo>
                <a:lnTo>
                  <a:pt x="1119187" y="33338"/>
                </a:lnTo>
                <a:lnTo>
                  <a:pt x="1185862" y="59531"/>
                </a:lnTo>
                <a:lnTo>
                  <a:pt x="1214437" y="78581"/>
                </a:lnTo>
                <a:lnTo>
                  <a:pt x="1231106" y="104775"/>
                </a:lnTo>
                <a:lnTo>
                  <a:pt x="1233487" y="140494"/>
                </a:lnTo>
                <a:lnTo>
                  <a:pt x="1221581" y="173831"/>
                </a:lnTo>
                <a:lnTo>
                  <a:pt x="1195387" y="192881"/>
                </a:lnTo>
                <a:lnTo>
                  <a:pt x="1154906" y="209550"/>
                </a:lnTo>
                <a:lnTo>
                  <a:pt x="1095375" y="221456"/>
                </a:lnTo>
                <a:lnTo>
                  <a:pt x="931068" y="245269"/>
                </a:lnTo>
                <a:lnTo>
                  <a:pt x="326231" y="335756"/>
                </a:lnTo>
                <a:lnTo>
                  <a:pt x="271462" y="319088"/>
                </a:lnTo>
                <a:lnTo>
                  <a:pt x="200025" y="285750"/>
                </a:lnTo>
                <a:lnTo>
                  <a:pt x="140493" y="247650"/>
                </a:lnTo>
                <a:lnTo>
                  <a:pt x="80962" y="202406"/>
                </a:lnTo>
                <a:lnTo>
                  <a:pt x="26193" y="152400"/>
                </a:lnTo>
                <a:lnTo>
                  <a:pt x="7143" y="123825"/>
                </a:lnTo>
                <a:lnTo>
                  <a:pt x="0" y="102394"/>
                </a:lnTo>
                <a:lnTo>
                  <a:pt x="0" y="85725"/>
                </a:lnTo>
                <a:lnTo>
                  <a:pt x="9525" y="73819"/>
                </a:lnTo>
                <a:lnTo>
                  <a:pt x="38100" y="76200"/>
                </a:lnTo>
                <a:lnTo>
                  <a:pt x="78581" y="100013"/>
                </a:lnTo>
                <a:lnTo>
                  <a:pt x="150018" y="133350"/>
                </a:lnTo>
                <a:lnTo>
                  <a:pt x="219075" y="150019"/>
                </a:lnTo>
                <a:lnTo>
                  <a:pt x="302418" y="157163"/>
                </a:lnTo>
                <a:lnTo>
                  <a:pt x="445293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B0D5948-4177-40F7-9E50-AD3576262E4C}"/>
              </a:ext>
            </a:extLst>
          </p:cNvPr>
          <p:cNvSpPr/>
          <p:nvPr/>
        </p:nvSpPr>
        <p:spPr>
          <a:xfrm>
            <a:off x="3841752" y="4627563"/>
            <a:ext cx="630238" cy="1060450"/>
          </a:xfrm>
          <a:custGeom>
            <a:avLst/>
            <a:gdLst>
              <a:gd name="connsiteX0" fmla="*/ 440532 w 642938"/>
              <a:gd name="connsiteY0" fmla="*/ 333375 h 1062037"/>
              <a:gd name="connsiteX1" fmla="*/ 566738 w 642938"/>
              <a:gd name="connsiteY1" fmla="*/ 816769 h 1062037"/>
              <a:gd name="connsiteX2" fmla="*/ 642938 w 642938"/>
              <a:gd name="connsiteY2" fmla="*/ 909637 h 1062037"/>
              <a:gd name="connsiteX3" fmla="*/ 631032 w 642938"/>
              <a:gd name="connsiteY3" fmla="*/ 950119 h 1062037"/>
              <a:gd name="connsiteX4" fmla="*/ 607219 w 642938"/>
              <a:gd name="connsiteY4" fmla="*/ 1002506 h 1062037"/>
              <a:gd name="connsiteX5" fmla="*/ 578644 w 642938"/>
              <a:gd name="connsiteY5" fmla="*/ 1042987 h 1062037"/>
              <a:gd name="connsiteX6" fmla="*/ 545307 w 642938"/>
              <a:gd name="connsiteY6" fmla="*/ 1062037 h 1062037"/>
              <a:gd name="connsiteX7" fmla="*/ 511969 w 642938"/>
              <a:gd name="connsiteY7" fmla="*/ 1062037 h 1062037"/>
              <a:gd name="connsiteX8" fmla="*/ 473869 w 642938"/>
              <a:gd name="connsiteY8" fmla="*/ 1054894 h 1062037"/>
              <a:gd name="connsiteX9" fmla="*/ 433388 w 642938"/>
              <a:gd name="connsiteY9" fmla="*/ 1033462 h 1062037"/>
              <a:gd name="connsiteX10" fmla="*/ 381000 w 642938"/>
              <a:gd name="connsiteY10" fmla="*/ 995362 h 1062037"/>
              <a:gd name="connsiteX11" fmla="*/ 350044 w 642938"/>
              <a:gd name="connsiteY11" fmla="*/ 962025 h 1062037"/>
              <a:gd name="connsiteX12" fmla="*/ 326232 w 642938"/>
              <a:gd name="connsiteY12" fmla="*/ 928687 h 1062037"/>
              <a:gd name="connsiteX13" fmla="*/ 309563 w 642938"/>
              <a:gd name="connsiteY13" fmla="*/ 885825 h 1062037"/>
              <a:gd name="connsiteX14" fmla="*/ 300038 w 642938"/>
              <a:gd name="connsiteY14" fmla="*/ 840581 h 1062037"/>
              <a:gd name="connsiteX15" fmla="*/ 254794 w 642938"/>
              <a:gd name="connsiteY15" fmla="*/ 559594 h 1062037"/>
              <a:gd name="connsiteX16" fmla="*/ 226219 w 642938"/>
              <a:gd name="connsiteY16" fmla="*/ 414337 h 1062037"/>
              <a:gd name="connsiteX17" fmla="*/ 202407 w 642938"/>
              <a:gd name="connsiteY17" fmla="*/ 342900 h 1062037"/>
              <a:gd name="connsiteX18" fmla="*/ 180975 w 642938"/>
              <a:gd name="connsiteY18" fmla="*/ 283369 h 1062037"/>
              <a:gd name="connsiteX19" fmla="*/ 145257 w 642938"/>
              <a:gd name="connsiteY19" fmla="*/ 216694 h 1062037"/>
              <a:gd name="connsiteX20" fmla="*/ 109538 w 642938"/>
              <a:gd name="connsiteY20" fmla="*/ 157162 h 1062037"/>
              <a:gd name="connsiteX21" fmla="*/ 45244 w 642938"/>
              <a:gd name="connsiteY21" fmla="*/ 85725 h 1062037"/>
              <a:gd name="connsiteX22" fmla="*/ 14288 w 642938"/>
              <a:gd name="connsiteY22" fmla="*/ 50006 h 1062037"/>
              <a:gd name="connsiteX23" fmla="*/ 0 w 642938"/>
              <a:gd name="connsiteY23" fmla="*/ 26194 h 1062037"/>
              <a:gd name="connsiteX24" fmla="*/ 4763 w 642938"/>
              <a:gd name="connsiteY24" fmla="*/ 7144 h 1062037"/>
              <a:gd name="connsiteX25" fmla="*/ 19050 w 642938"/>
              <a:gd name="connsiteY25" fmla="*/ 0 h 1062037"/>
              <a:gd name="connsiteX26" fmla="*/ 50007 w 642938"/>
              <a:gd name="connsiteY26" fmla="*/ 4762 h 1062037"/>
              <a:gd name="connsiteX27" fmla="*/ 381000 w 642938"/>
              <a:gd name="connsiteY27" fmla="*/ 66675 h 1062037"/>
              <a:gd name="connsiteX28" fmla="*/ 440532 w 642938"/>
              <a:gd name="connsiteY28" fmla="*/ 333375 h 1062037"/>
              <a:gd name="connsiteX0" fmla="*/ 440532 w 631032"/>
              <a:gd name="connsiteY0" fmla="*/ 333375 h 1062037"/>
              <a:gd name="connsiteX1" fmla="*/ 566738 w 631032"/>
              <a:gd name="connsiteY1" fmla="*/ 816769 h 1062037"/>
              <a:gd name="connsiteX2" fmla="*/ 631032 w 631032"/>
              <a:gd name="connsiteY2" fmla="*/ 950119 h 1062037"/>
              <a:gd name="connsiteX3" fmla="*/ 607219 w 631032"/>
              <a:gd name="connsiteY3" fmla="*/ 1002506 h 1062037"/>
              <a:gd name="connsiteX4" fmla="*/ 578644 w 631032"/>
              <a:gd name="connsiteY4" fmla="*/ 1042987 h 1062037"/>
              <a:gd name="connsiteX5" fmla="*/ 545307 w 631032"/>
              <a:gd name="connsiteY5" fmla="*/ 1062037 h 1062037"/>
              <a:gd name="connsiteX6" fmla="*/ 511969 w 631032"/>
              <a:gd name="connsiteY6" fmla="*/ 1062037 h 1062037"/>
              <a:gd name="connsiteX7" fmla="*/ 473869 w 631032"/>
              <a:gd name="connsiteY7" fmla="*/ 1054894 h 1062037"/>
              <a:gd name="connsiteX8" fmla="*/ 433388 w 631032"/>
              <a:gd name="connsiteY8" fmla="*/ 1033462 h 1062037"/>
              <a:gd name="connsiteX9" fmla="*/ 381000 w 631032"/>
              <a:gd name="connsiteY9" fmla="*/ 995362 h 1062037"/>
              <a:gd name="connsiteX10" fmla="*/ 350044 w 631032"/>
              <a:gd name="connsiteY10" fmla="*/ 962025 h 1062037"/>
              <a:gd name="connsiteX11" fmla="*/ 326232 w 631032"/>
              <a:gd name="connsiteY11" fmla="*/ 928687 h 1062037"/>
              <a:gd name="connsiteX12" fmla="*/ 309563 w 631032"/>
              <a:gd name="connsiteY12" fmla="*/ 885825 h 1062037"/>
              <a:gd name="connsiteX13" fmla="*/ 300038 w 631032"/>
              <a:gd name="connsiteY13" fmla="*/ 840581 h 1062037"/>
              <a:gd name="connsiteX14" fmla="*/ 254794 w 631032"/>
              <a:gd name="connsiteY14" fmla="*/ 559594 h 1062037"/>
              <a:gd name="connsiteX15" fmla="*/ 226219 w 631032"/>
              <a:gd name="connsiteY15" fmla="*/ 414337 h 1062037"/>
              <a:gd name="connsiteX16" fmla="*/ 202407 w 631032"/>
              <a:gd name="connsiteY16" fmla="*/ 342900 h 1062037"/>
              <a:gd name="connsiteX17" fmla="*/ 180975 w 631032"/>
              <a:gd name="connsiteY17" fmla="*/ 283369 h 1062037"/>
              <a:gd name="connsiteX18" fmla="*/ 145257 w 631032"/>
              <a:gd name="connsiteY18" fmla="*/ 216694 h 1062037"/>
              <a:gd name="connsiteX19" fmla="*/ 109538 w 631032"/>
              <a:gd name="connsiteY19" fmla="*/ 157162 h 1062037"/>
              <a:gd name="connsiteX20" fmla="*/ 45244 w 631032"/>
              <a:gd name="connsiteY20" fmla="*/ 85725 h 1062037"/>
              <a:gd name="connsiteX21" fmla="*/ 14288 w 631032"/>
              <a:gd name="connsiteY21" fmla="*/ 50006 h 1062037"/>
              <a:gd name="connsiteX22" fmla="*/ 0 w 631032"/>
              <a:gd name="connsiteY22" fmla="*/ 26194 h 1062037"/>
              <a:gd name="connsiteX23" fmla="*/ 4763 w 631032"/>
              <a:gd name="connsiteY23" fmla="*/ 7144 h 1062037"/>
              <a:gd name="connsiteX24" fmla="*/ 19050 w 631032"/>
              <a:gd name="connsiteY24" fmla="*/ 0 h 1062037"/>
              <a:gd name="connsiteX25" fmla="*/ 50007 w 631032"/>
              <a:gd name="connsiteY25" fmla="*/ 4762 h 1062037"/>
              <a:gd name="connsiteX26" fmla="*/ 381000 w 631032"/>
              <a:gd name="connsiteY26" fmla="*/ 66675 h 1062037"/>
              <a:gd name="connsiteX27" fmla="*/ 440532 w 631032"/>
              <a:gd name="connsiteY27" fmla="*/ 333375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31032" h="1062037">
                <a:moveTo>
                  <a:pt x="440532" y="333375"/>
                </a:moveTo>
                <a:lnTo>
                  <a:pt x="566738" y="816769"/>
                </a:lnTo>
                <a:lnTo>
                  <a:pt x="631032" y="950119"/>
                </a:lnTo>
                <a:lnTo>
                  <a:pt x="607219" y="1002506"/>
                </a:lnTo>
                <a:lnTo>
                  <a:pt x="578644" y="1042987"/>
                </a:lnTo>
                <a:lnTo>
                  <a:pt x="545307" y="1062037"/>
                </a:lnTo>
                <a:lnTo>
                  <a:pt x="511969" y="1062037"/>
                </a:lnTo>
                <a:lnTo>
                  <a:pt x="473869" y="1054894"/>
                </a:lnTo>
                <a:lnTo>
                  <a:pt x="433388" y="1033462"/>
                </a:lnTo>
                <a:lnTo>
                  <a:pt x="381000" y="995362"/>
                </a:lnTo>
                <a:lnTo>
                  <a:pt x="350044" y="962025"/>
                </a:lnTo>
                <a:lnTo>
                  <a:pt x="326232" y="928687"/>
                </a:lnTo>
                <a:lnTo>
                  <a:pt x="309563" y="885825"/>
                </a:lnTo>
                <a:lnTo>
                  <a:pt x="300038" y="840581"/>
                </a:lnTo>
                <a:lnTo>
                  <a:pt x="254794" y="559594"/>
                </a:lnTo>
                <a:lnTo>
                  <a:pt x="226219" y="414337"/>
                </a:lnTo>
                <a:lnTo>
                  <a:pt x="202407" y="342900"/>
                </a:lnTo>
                <a:lnTo>
                  <a:pt x="180975" y="283369"/>
                </a:lnTo>
                <a:lnTo>
                  <a:pt x="145257" y="216694"/>
                </a:lnTo>
                <a:lnTo>
                  <a:pt x="109538" y="157162"/>
                </a:lnTo>
                <a:lnTo>
                  <a:pt x="45244" y="85725"/>
                </a:lnTo>
                <a:lnTo>
                  <a:pt x="14288" y="50006"/>
                </a:lnTo>
                <a:lnTo>
                  <a:pt x="0" y="26194"/>
                </a:lnTo>
                <a:lnTo>
                  <a:pt x="4763" y="7144"/>
                </a:lnTo>
                <a:lnTo>
                  <a:pt x="19050" y="0"/>
                </a:lnTo>
                <a:lnTo>
                  <a:pt x="50007" y="4762"/>
                </a:lnTo>
                <a:lnTo>
                  <a:pt x="381000" y="66675"/>
                </a:lnTo>
                <a:lnTo>
                  <a:pt x="440532" y="3333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CE28503-2413-4342-B921-C24B174C32DA}"/>
              </a:ext>
            </a:extLst>
          </p:cNvPr>
          <p:cNvSpPr/>
          <p:nvPr/>
        </p:nvSpPr>
        <p:spPr>
          <a:xfrm>
            <a:off x="5743578" y="1955801"/>
            <a:ext cx="2424113" cy="512763"/>
          </a:xfrm>
          <a:custGeom>
            <a:avLst/>
            <a:gdLst>
              <a:gd name="connsiteX0" fmla="*/ 985754 w 2423424"/>
              <a:gd name="connsiteY0" fmla="*/ 206137 h 512698"/>
              <a:gd name="connsiteX1" fmla="*/ 1516952 w 2423424"/>
              <a:gd name="connsiteY1" fmla="*/ 137424 h 512698"/>
              <a:gd name="connsiteX2" fmla="*/ 1659662 w 2423424"/>
              <a:gd name="connsiteY2" fmla="*/ 113639 h 512698"/>
              <a:gd name="connsiteX3" fmla="*/ 1762730 w 2423424"/>
              <a:gd name="connsiteY3" fmla="*/ 73998 h 512698"/>
              <a:gd name="connsiteX4" fmla="*/ 1926582 w 2423424"/>
              <a:gd name="connsiteY4" fmla="*/ 0 h 512698"/>
              <a:gd name="connsiteX5" fmla="*/ 1955653 w 2423424"/>
              <a:gd name="connsiteY5" fmla="*/ 0 h 512698"/>
              <a:gd name="connsiteX6" fmla="*/ 2021722 w 2423424"/>
              <a:gd name="connsiteY6" fmla="*/ 15857 h 512698"/>
              <a:gd name="connsiteX7" fmla="*/ 2196145 w 2423424"/>
              <a:gd name="connsiteY7" fmla="*/ 58141 h 512698"/>
              <a:gd name="connsiteX8" fmla="*/ 2315070 w 2423424"/>
              <a:gd name="connsiteY8" fmla="*/ 95140 h 512698"/>
              <a:gd name="connsiteX9" fmla="*/ 2359997 w 2423424"/>
              <a:gd name="connsiteY9" fmla="*/ 113639 h 512698"/>
              <a:gd name="connsiteX10" fmla="*/ 2399639 w 2423424"/>
              <a:gd name="connsiteY10" fmla="*/ 153281 h 512698"/>
              <a:gd name="connsiteX11" fmla="*/ 2423424 w 2423424"/>
              <a:gd name="connsiteY11" fmla="*/ 190280 h 512698"/>
              <a:gd name="connsiteX12" fmla="*/ 2423424 w 2423424"/>
              <a:gd name="connsiteY12" fmla="*/ 214065 h 512698"/>
              <a:gd name="connsiteX13" fmla="*/ 2418138 w 2423424"/>
              <a:gd name="connsiteY13" fmla="*/ 243135 h 512698"/>
              <a:gd name="connsiteX14" fmla="*/ 2391711 w 2423424"/>
              <a:gd name="connsiteY14" fmla="*/ 272206 h 512698"/>
              <a:gd name="connsiteX15" fmla="*/ 2349426 w 2423424"/>
              <a:gd name="connsiteY15" fmla="*/ 298634 h 512698"/>
              <a:gd name="connsiteX16" fmla="*/ 2309784 w 2423424"/>
              <a:gd name="connsiteY16" fmla="*/ 311848 h 512698"/>
              <a:gd name="connsiteX17" fmla="*/ 2219930 w 2423424"/>
              <a:gd name="connsiteY17" fmla="*/ 314490 h 512698"/>
              <a:gd name="connsiteX18" fmla="*/ 1852584 w 2423424"/>
              <a:gd name="connsiteY18" fmla="*/ 311848 h 512698"/>
              <a:gd name="connsiteX19" fmla="*/ 1514309 w 2423424"/>
              <a:gd name="connsiteY19" fmla="*/ 338275 h 512698"/>
              <a:gd name="connsiteX20" fmla="*/ 1057109 w 2423424"/>
              <a:gd name="connsiteY20" fmla="*/ 383202 h 512698"/>
              <a:gd name="connsiteX21" fmla="*/ 887972 w 2423424"/>
              <a:gd name="connsiteY21" fmla="*/ 406987 h 512698"/>
              <a:gd name="connsiteX22" fmla="*/ 713549 w 2423424"/>
              <a:gd name="connsiteY22" fmla="*/ 441344 h 512698"/>
              <a:gd name="connsiteX23" fmla="*/ 605195 w 2423424"/>
              <a:gd name="connsiteY23" fmla="*/ 470414 h 512698"/>
              <a:gd name="connsiteX24" fmla="*/ 433415 w 2423424"/>
              <a:gd name="connsiteY24" fmla="*/ 512698 h 512698"/>
              <a:gd name="connsiteX25" fmla="*/ 367345 w 2423424"/>
              <a:gd name="connsiteY25" fmla="*/ 483628 h 512698"/>
              <a:gd name="connsiteX26" fmla="*/ 285419 w 2423424"/>
              <a:gd name="connsiteY26" fmla="*/ 433415 h 512698"/>
              <a:gd name="connsiteX27" fmla="*/ 153280 w 2423424"/>
              <a:gd name="connsiteY27" fmla="*/ 330347 h 512698"/>
              <a:gd name="connsiteX28" fmla="*/ 68712 w 2423424"/>
              <a:gd name="connsiteY28" fmla="*/ 253707 h 512698"/>
              <a:gd name="connsiteX29" fmla="*/ 10571 w 2423424"/>
              <a:gd name="connsiteY29" fmla="*/ 198208 h 512698"/>
              <a:gd name="connsiteX30" fmla="*/ 0 w 2423424"/>
              <a:gd name="connsiteY30" fmla="*/ 169138 h 512698"/>
              <a:gd name="connsiteX31" fmla="*/ 0 w 2423424"/>
              <a:gd name="connsiteY31" fmla="*/ 145353 h 512698"/>
              <a:gd name="connsiteX32" fmla="*/ 18499 w 2423424"/>
              <a:gd name="connsiteY32" fmla="*/ 137424 h 512698"/>
              <a:gd name="connsiteX33" fmla="*/ 50212 w 2423424"/>
              <a:gd name="connsiteY33" fmla="*/ 145353 h 512698"/>
              <a:gd name="connsiteX34" fmla="*/ 105711 w 2423424"/>
              <a:gd name="connsiteY34" fmla="*/ 169138 h 512698"/>
              <a:gd name="connsiteX35" fmla="*/ 195565 w 2423424"/>
              <a:gd name="connsiteY35" fmla="*/ 200851 h 512698"/>
              <a:gd name="connsiteX36" fmla="*/ 282776 w 2423424"/>
              <a:gd name="connsiteY36" fmla="*/ 221993 h 512698"/>
              <a:gd name="connsiteX37" fmla="*/ 388487 w 2423424"/>
              <a:gd name="connsiteY37" fmla="*/ 237850 h 512698"/>
              <a:gd name="connsiteX38" fmla="*/ 478342 w 2423424"/>
              <a:gd name="connsiteY38" fmla="*/ 240493 h 512698"/>
              <a:gd name="connsiteX39" fmla="*/ 652765 w 2423424"/>
              <a:gd name="connsiteY39" fmla="*/ 240493 h 512698"/>
              <a:gd name="connsiteX40" fmla="*/ 843045 w 2423424"/>
              <a:gd name="connsiteY40" fmla="*/ 224636 h 512698"/>
              <a:gd name="connsiteX41" fmla="*/ 985754 w 2423424"/>
              <a:gd name="connsiteY41" fmla="*/ 206137 h 51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23424" h="512698">
                <a:moveTo>
                  <a:pt x="985754" y="206137"/>
                </a:moveTo>
                <a:lnTo>
                  <a:pt x="1516952" y="137424"/>
                </a:lnTo>
                <a:lnTo>
                  <a:pt x="1659662" y="113639"/>
                </a:lnTo>
                <a:lnTo>
                  <a:pt x="1762730" y="73998"/>
                </a:lnTo>
                <a:lnTo>
                  <a:pt x="1926582" y="0"/>
                </a:lnTo>
                <a:lnTo>
                  <a:pt x="1955653" y="0"/>
                </a:lnTo>
                <a:lnTo>
                  <a:pt x="2021722" y="15857"/>
                </a:lnTo>
                <a:lnTo>
                  <a:pt x="2196145" y="58141"/>
                </a:lnTo>
                <a:lnTo>
                  <a:pt x="2315070" y="95140"/>
                </a:lnTo>
                <a:lnTo>
                  <a:pt x="2359997" y="113639"/>
                </a:lnTo>
                <a:lnTo>
                  <a:pt x="2399639" y="153281"/>
                </a:lnTo>
                <a:lnTo>
                  <a:pt x="2423424" y="190280"/>
                </a:lnTo>
                <a:lnTo>
                  <a:pt x="2423424" y="214065"/>
                </a:lnTo>
                <a:lnTo>
                  <a:pt x="2418138" y="243135"/>
                </a:lnTo>
                <a:lnTo>
                  <a:pt x="2391711" y="272206"/>
                </a:lnTo>
                <a:lnTo>
                  <a:pt x="2349426" y="298634"/>
                </a:lnTo>
                <a:lnTo>
                  <a:pt x="2309784" y="311848"/>
                </a:lnTo>
                <a:lnTo>
                  <a:pt x="2219930" y="314490"/>
                </a:lnTo>
                <a:lnTo>
                  <a:pt x="1852584" y="311848"/>
                </a:lnTo>
                <a:lnTo>
                  <a:pt x="1514309" y="338275"/>
                </a:lnTo>
                <a:lnTo>
                  <a:pt x="1057109" y="383202"/>
                </a:lnTo>
                <a:lnTo>
                  <a:pt x="887972" y="406987"/>
                </a:lnTo>
                <a:lnTo>
                  <a:pt x="713549" y="441344"/>
                </a:lnTo>
                <a:lnTo>
                  <a:pt x="605195" y="470414"/>
                </a:lnTo>
                <a:lnTo>
                  <a:pt x="433415" y="512698"/>
                </a:lnTo>
                <a:lnTo>
                  <a:pt x="367345" y="483628"/>
                </a:lnTo>
                <a:lnTo>
                  <a:pt x="285419" y="433415"/>
                </a:lnTo>
                <a:lnTo>
                  <a:pt x="153280" y="330347"/>
                </a:lnTo>
                <a:lnTo>
                  <a:pt x="68712" y="253707"/>
                </a:lnTo>
                <a:lnTo>
                  <a:pt x="10571" y="198208"/>
                </a:lnTo>
                <a:lnTo>
                  <a:pt x="0" y="169138"/>
                </a:lnTo>
                <a:lnTo>
                  <a:pt x="0" y="145353"/>
                </a:lnTo>
                <a:lnTo>
                  <a:pt x="18499" y="137424"/>
                </a:lnTo>
                <a:lnTo>
                  <a:pt x="50212" y="145353"/>
                </a:lnTo>
                <a:lnTo>
                  <a:pt x="105711" y="169138"/>
                </a:lnTo>
                <a:lnTo>
                  <a:pt x="195565" y="200851"/>
                </a:lnTo>
                <a:lnTo>
                  <a:pt x="282776" y="221993"/>
                </a:lnTo>
                <a:lnTo>
                  <a:pt x="388487" y="237850"/>
                </a:lnTo>
                <a:lnTo>
                  <a:pt x="478342" y="240493"/>
                </a:lnTo>
                <a:lnTo>
                  <a:pt x="652765" y="240493"/>
                </a:lnTo>
                <a:lnTo>
                  <a:pt x="843045" y="224636"/>
                </a:lnTo>
                <a:lnTo>
                  <a:pt x="985754" y="206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606910FA-A1E1-4F3B-B4C0-F9CCE0A1F3FA}"/>
              </a:ext>
            </a:extLst>
          </p:cNvPr>
          <p:cNvSpPr/>
          <p:nvPr/>
        </p:nvSpPr>
        <p:spPr>
          <a:xfrm rot="16200000">
            <a:off x="5125246" y="4060032"/>
            <a:ext cx="1998662" cy="555625"/>
          </a:xfrm>
          <a:custGeom>
            <a:avLst/>
            <a:gdLst>
              <a:gd name="connsiteX0" fmla="*/ 621507 w 1997869"/>
              <a:gd name="connsiteY0" fmla="*/ 266700 h 554831"/>
              <a:gd name="connsiteX1" fmla="*/ 1140619 w 1997869"/>
              <a:gd name="connsiteY1" fmla="*/ 250031 h 554831"/>
              <a:gd name="connsiteX2" fmla="*/ 1490663 w 1997869"/>
              <a:gd name="connsiteY2" fmla="*/ 230981 h 554831"/>
              <a:gd name="connsiteX3" fmla="*/ 1674019 w 1997869"/>
              <a:gd name="connsiteY3" fmla="*/ 223838 h 554831"/>
              <a:gd name="connsiteX4" fmla="*/ 1747838 w 1997869"/>
              <a:gd name="connsiteY4" fmla="*/ 211931 h 554831"/>
              <a:gd name="connsiteX5" fmla="*/ 1804988 w 1997869"/>
              <a:gd name="connsiteY5" fmla="*/ 190500 h 554831"/>
              <a:gd name="connsiteX6" fmla="*/ 1862138 w 1997869"/>
              <a:gd name="connsiteY6" fmla="*/ 150019 h 554831"/>
              <a:gd name="connsiteX7" fmla="*/ 1900238 w 1997869"/>
              <a:gd name="connsiteY7" fmla="*/ 107156 h 554831"/>
              <a:gd name="connsiteX8" fmla="*/ 1924050 w 1997869"/>
              <a:gd name="connsiteY8" fmla="*/ 59531 h 554831"/>
              <a:gd name="connsiteX9" fmla="*/ 1940719 w 1997869"/>
              <a:gd name="connsiteY9" fmla="*/ 23813 h 554831"/>
              <a:gd name="connsiteX10" fmla="*/ 1952625 w 1997869"/>
              <a:gd name="connsiteY10" fmla="*/ 2381 h 554831"/>
              <a:gd name="connsiteX11" fmla="*/ 1964532 w 1997869"/>
              <a:gd name="connsiteY11" fmla="*/ 0 h 554831"/>
              <a:gd name="connsiteX12" fmla="*/ 1976438 w 1997869"/>
              <a:gd name="connsiteY12" fmla="*/ 4763 h 554831"/>
              <a:gd name="connsiteX13" fmla="*/ 1988344 w 1997869"/>
              <a:gd name="connsiteY13" fmla="*/ 23813 h 554831"/>
              <a:gd name="connsiteX14" fmla="*/ 1997869 w 1997869"/>
              <a:gd name="connsiteY14" fmla="*/ 54769 h 554831"/>
              <a:gd name="connsiteX15" fmla="*/ 1995488 w 1997869"/>
              <a:gd name="connsiteY15" fmla="*/ 157163 h 554831"/>
              <a:gd name="connsiteX16" fmla="*/ 1993107 w 1997869"/>
              <a:gd name="connsiteY16" fmla="*/ 219075 h 554831"/>
              <a:gd name="connsiteX17" fmla="*/ 1978819 w 1997869"/>
              <a:gd name="connsiteY17" fmla="*/ 266700 h 554831"/>
              <a:gd name="connsiteX18" fmla="*/ 1938338 w 1997869"/>
              <a:gd name="connsiteY18" fmla="*/ 359569 h 554831"/>
              <a:gd name="connsiteX19" fmla="*/ 1902619 w 1997869"/>
              <a:gd name="connsiteY19" fmla="*/ 438150 h 554831"/>
              <a:gd name="connsiteX20" fmla="*/ 1862138 w 1997869"/>
              <a:gd name="connsiteY20" fmla="*/ 490538 h 554831"/>
              <a:gd name="connsiteX21" fmla="*/ 1831182 w 1997869"/>
              <a:gd name="connsiteY21" fmla="*/ 521494 h 554831"/>
              <a:gd name="connsiteX22" fmla="*/ 1802607 w 1997869"/>
              <a:gd name="connsiteY22" fmla="*/ 545306 h 554831"/>
              <a:gd name="connsiteX23" fmla="*/ 1778794 w 1997869"/>
              <a:gd name="connsiteY23" fmla="*/ 554831 h 554831"/>
              <a:gd name="connsiteX24" fmla="*/ 1747838 w 1997869"/>
              <a:gd name="connsiteY24" fmla="*/ 550069 h 554831"/>
              <a:gd name="connsiteX25" fmla="*/ 1712119 w 1997869"/>
              <a:gd name="connsiteY25" fmla="*/ 535781 h 554831"/>
              <a:gd name="connsiteX26" fmla="*/ 1664494 w 1997869"/>
              <a:gd name="connsiteY26" fmla="*/ 521494 h 554831"/>
              <a:gd name="connsiteX27" fmla="*/ 1585913 w 1997869"/>
              <a:gd name="connsiteY27" fmla="*/ 514350 h 554831"/>
              <a:gd name="connsiteX28" fmla="*/ 1264444 w 1997869"/>
              <a:gd name="connsiteY28" fmla="*/ 497681 h 554831"/>
              <a:gd name="connsiteX29" fmla="*/ 909638 w 1997869"/>
              <a:gd name="connsiteY29" fmla="*/ 488156 h 554831"/>
              <a:gd name="connsiteX30" fmla="*/ 509588 w 1997869"/>
              <a:gd name="connsiteY30" fmla="*/ 492919 h 554831"/>
              <a:gd name="connsiteX31" fmla="*/ 19050 w 1997869"/>
              <a:gd name="connsiteY31" fmla="*/ 511969 h 554831"/>
              <a:gd name="connsiteX32" fmla="*/ 0 w 1997869"/>
              <a:gd name="connsiteY32" fmla="*/ 288131 h 554831"/>
              <a:gd name="connsiteX33" fmla="*/ 130969 w 1997869"/>
              <a:gd name="connsiteY33" fmla="*/ 285750 h 554831"/>
              <a:gd name="connsiteX34" fmla="*/ 621507 w 1997869"/>
              <a:gd name="connsiteY34" fmla="*/ 266700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97869" h="554831">
                <a:moveTo>
                  <a:pt x="621507" y="266700"/>
                </a:moveTo>
                <a:lnTo>
                  <a:pt x="1140619" y="250031"/>
                </a:lnTo>
                <a:lnTo>
                  <a:pt x="1490663" y="230981"/>
                </a:lnTo>
                <a:lnTo>
                  <a:pt x="1674019" y="223838"/>
                </a:lnTo>
                <a:lnTo>
                  <a:pt x="1747838" y="211931"/>
                </a:lnTo>
                <a:lnTo>
                  <a:pt x="1804988" y="190500"/>
                </a:lnTo>
                <a:lnTo>
                  <a:pt x="1862138" y="150019"/>
                </a:lnTo>
                <a:lnTo>
                  <a:pt x="1900238" y="107156"/>
                </a:lnTo>
                <a:lnTo>
                  <a:pt x="1924050" y="59531"/>
                </a:lnTo>
                <a:lnTo>
                  <a:pt x="1940719" y="23813"/>
                </a:lnTo>
                <a:lnTo>
                  <a:pt x="1952625" y="2381"/>
                </a:lnTo>
                <a:lnTo>
                  <a:pt x="1964532" y="0"/>
                </a:lnTo>
                <a:lnTo>
                  <a:pt x="1976438" y="4763"/>
                </a:lnTo>
                <a:lnTo>
                  <a:pt x="1988344" y="23813"/>
                </a:lnTo>
                <a:lnTo>
                  <a:pt x="1997869" y="54769"/>
                </a:lnTo>
                <a:cubicBezTo>
                  <a:pt x="1997075" y="88900"/>
                  <a:pt x="1996282" y="123032"/>
                  <a:pt x="1995488" y="157163"/>
                </a:cubicBezTo>
                <a:cubicBezTo>
                  <a:pt x="1994694" y="177800"/>
                  <a:pt x="1993901" y="198438"/>
                  <a:pt x="1993107" y="219075"/>
                </a:cubicBezTo>
                <a:lnTo>
                  <a:pt x="1978819" y="266700"/>
                </a:lnTo>
                <a:lnTo>
                  <a:pt x="1938338" y="359569"/>
                </a:lnTo>
                <a:lnTo>
                  <a:pt x="1902619" y="438150"/>
                </a:lnTo>
                <a:lnTo>
                  <a:pt x="1862138" y="490538"/>
                </a:lnTo>
                <a:lnTo>
                  <a:pt x="1831182" y="521494"/>
                </a:lnTo>
                <a:lnTo>
                  <a:pt x="1802607" y="545306"/>
                </a:lnTo>
                <a:lnTo>
                  <a:pt x="1778794" y="554831"/>
                </a:lnTo>
                <a:lnTo>
                  <a:pt x="1747838" y="550069"/>
                </a:lnTo>
                <a:lnTo>
                  <a:pt x="1712119" y="535781"/>
                </a:lnTo>
                <a:lnTo>
                  <a:pt x="1664494" y="521494"/>
                </a:lnTo>
                <a:lnTo>
                  <a:pt x="1585913" y="514350"/>
                </a:lnTo>
                <a:lnTo>
                  <a:pt x="1264444" y="497681"/>
                </a:lnTo>
                <a:lnTo>
                  <a:pt x="909638" y="488156"/>
                </a:lnTo>
                <a:lnTo>
                  <a:pt x="509588" y="492919"/>
                </a:lnTo>
                <a:lnTo>
                  <a:pt x="19050" y="511969"/>
                </a:lnTo>
                <a:lnTo>
                  <a:pt x="0" y="288131"/>
                </a:lnTo>
                <a:lnTo>
                  <a:pt x="130969" y="285750"/>
                </a:lnTo>
                <a:lnTo>
                  <a:pt x="621507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2B3BD13-5F39-4F46-B295-298DD3D08324}"/>
              </a:ext>
            </a:extLst>
          </p:cNvPr>
          <p:cNvSpPr/>
          <p:nvPr/>
        </p:nvSpPr>
        <p:spPr>
          <a:xfrm>
            <a:off x="4148141" y="4476750"/>
            <a:ext cx="1374775" cy="1074738"/>
          </a:xfrm>
          <a:custGeom>
            <a:avLst/>
            <a:gdLst>
              <a:gd name="connsiteX0" fmla="*/ 178593 w 1373981"/>
              <a:gd name="connsiteY0" fmla="*/ 197644 h 1073944"/>
              <a:gd name="connsiteX1" fmla="*/ 314325 w 1373981"/>
              <a:gd name="connsiteY1" fmla="*/ 185738 h 1073944"/>
              <a:gd name="connsiteX2" fmla="*/ 645318 w 1373981"/>
              <a:gd name="connsiteY2" fmla="*/ 130969 h 1073944"/>
              <a:gd name="connsiteX3" fmla="*/ 931068 w 1373981"/>
              <a:gd name="connsiteY3" fmla="*/ 69056 h 1073944"/>
              <a:gd name="connsiteX4" fmla="*/ 957262 w 1373981"/>
              <a:gd name="connsiteY4" fmla="*/ 42863 h 1073944"/>
              <a:gd name="connsiteX5" fmla="*/ 1004887 w 1373981"/>
              <a:gd name="connsiteY5" fmla="*/ 7144 h 1073944"/>
              <a:gd name="connsiteX6" fmla="*/ 1033462 w 1373981"/>
              <a:gd name="connsiteY6" fmla="*/ 2381 h 1073944"/>
              <a:gd name="connsiteX7" fmla="*/ 1078706 w 1373981"/>
              <a:gd name="connsiteY7" fmla="*/ 0 h 1073944"/>
              <a:gd name="connsiteX8" fmla="*/ 1104900 w 1373981"/>
              <a:gd name="connsiteY8" fmla="*/ 4763 h 1073944"/>
              <a:gd name="connsiteX9" fmla="*/ 1150143 w 1373981"/>
              <a:gd name="connsiteY9" fmla="*/ 23813 h 1073944"/>
              <a:gd name="connsiteX10" fmla="*/ 1212056 w 1373981"/>
              <a:gd name="connsiteY10" fmla="*/ 64294 h 1073944"/>
              <a:gd name="connsiteX11" fmla="*/ 1307306 w 1373981"/>
              <a:gd name="connsiteY11" fmla="*/ 142875 h 1073944"/>
              <a:gd name="connsiteX12" fmla="*/ 1359693 w 1373981"/>
              <a:gd name="connsiteY12" fmla="*/ 202406 h 1073944"/>
              <a:gd name="connsiteX13" fmla="*/ 1373981 w 1373981"/>
              <a:gd name="connsiteY13" fmla="*/ 235744 h 1073944"/>
              <a:gd name="connsiteX14" fmla="*/ 1371600 w 1373981"/>
              <a:gd name="connsiteY14" fmla="*/ 259556 h 1073944"/>
              <a:gd name="connsiteX15" fmla="*/ 1362075 w 1373981"/>
              <a:gd name="connsiteY15" fmla="*/ 290513 h 1073944"/>
              <a:gd name="connsiteX16" fmla="*/ 1326356 w 1373981"/>
              <a:gd name="connsiteY16" fmla="*/ 330994 h 1073944"/>
              <a:gd name="connsiteX17" fmla="*/ 1290637 w 1373981"/>
              <a:gd name="connsiteY17" fmla="*/ 402431 h 1073944"/>
              <a:gd name="connsiteX18" fmla="*/ 1252537 w 1373981"/>
              <a:gd name="connsiteY18" fmla="*/ 519113 h 1073944"/>
              <a:gd name="connsiteX19" fmla="*/ 1145381 w 1373981"/>
              <a:gd name="connsiteY19" fmla="*/ 947738 h 1073944"/>
              <a:gd name="connsiteX20" fmla="*/ 1140618 w 1373981"/>
              <a:gd name="connsiteY20" fmla="*/ 983456 h 1073944"/>
              <a:gd name="connsiteX21" fmla="*/ 1121568 w 1373981"/>
              <a:gd name="connsiteY21" fmla="*/ 1009650 h 1073944"/>
              <a:gd name="connsiteX22" fmla="*/ 1081087 w 1373981"/>
              <a:gd name="connsiteY22" fmla="*/ 1059656 h 1073944"/>
              <a:gd name="connsiteX23" fmla="*/ 1064418 w 1373981"/>
              <a:gd name="connsiteY23" fmla="*/ 1073944 h 1073944"/>
              <a:gd name="connsiteX24" fmla="*/ 1023937 w 1373981"/>
              <a:gd name="connsiteY24" fmla="*/ 1066800 h 1073944"/>
              <a:gd name="connsiteX25" fmla="*/ 940593 w 1373981"/>
              <a:gd name="connsiteY25" fmla="*/ 1038225 h 1073944"/>
              <a:gd name="connsiteX26" fmla="*/ 921543 w 1373981"/>
              <a:gd name="connsiteY26" fmla="*/ 1021556 h 1073944"/>
              <a:gd name="connsiteX27" fmla="*/ 942975 w 1373981"/>
              <a:gd name="connsiteY27" fmla="*/ 821531 h 1073944"/>
              <a:gd name="connsiteX28" fmla="*/ 973931 w 1373981"/>
              <a:gd name="connsiteY28" fmla="*/ 557213 h 1073944"/>
              <a:gd name="connsiteX29" fmla="*/ 1000125 w 1373981"/>
              <a:gd name="connsiteY29" fmla="*/ 345281 h 1073944"/>
              <a:gd name="connsiteX30" fmla="*/ 1002506 w 1373981"/>
              <a:gd name="connsiteY30" fmla="*/ 304800 h 1073944"/>
              <a:gd name="connsiteX31" fmla="*/ 995362 w 1373981"/>
              <a:gd name="connsiteY31" fmla="*/ 278606 h 1073944"/>
              <a:gd name="connsiteX32" fmla="*/ 976312 w 1373981"/>
              <a:gd name="connsiteY32" fmla="*/ 259556 h 1073944"/>
              <a:gd name="connsiteX33" fmla="*/ 942975 w 1373981"/>
              <a:gd name="connsiteY33" fmla="*/ 247650 h 1073944"/>
              <a:gd name="connsiteX34" fmla="*/ 885825 w 1373981"/>
              <a:gd name="connsiteY34" fmla="*/ 254794 h 1073944"/>
              <a:gd name="connsiteX35" fmla="*/ 45243 w 1373981"/>
              <a:gd name="connsiteY35" fmla="*/ 392906 h 1073944"/>
              <a:gd name="connsiteX36" fmla="*/ 0 w 1373981"/>
              <a:gd name="connsiteY36" fmla="*/ 204788 h 1073944"/>
              <a:gd name="connsiteX37" fmla="*/ 178593 w 1373981"/>
              <a:gd name="connsiteY37" fmla="*/ 197644 h 107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373981" h="1073944">
                <a:moveTo>
                  <a:pt x="178593" y="197644"/>
                </a:moveTo>
                <a:lnTo>
                  <a:pt x="314325" y="185738"/>
                </a:lnTo>
                <a:lnTo>
                  <a:pt x="645318" y="130969"/>
                </a:lnTo>
                <a:lnTo>
                  <a:pt x="931068" y="69056"/>
                </a:lnTo>
                <a:lnTo>
                  <a:pt x="957262" y="42863"/>
                </a:lnTo>
                <a:lnTo>
                  <a:pt x="1004887" y="7144"/>
                </a:lnTo>
                <a:lnTo>
                  <a:pt x="1033462" y="2381"/>
                </a:lnTo>
                <a:lnTo>
                  <a:pt x="1078706" y="0"/>
                </a:lnTo>
                <a:lnTo>
                  <a:pt x="1104900" y="4763"/>
                </a:lnTo>
                <a:lnTo>
                  <a:pt x="1150143" y="23813"/>
                </a:lnTo>
                <a:lnTo>
                  <a:pt x="1212056" y="64294"/>
                </a:lnTo>
                <a:lnTo>
                  <a:pt x="1307306" y="142875"/>
                </a:lnTo>
                <a:lnTo>
                  <a:pt x="1359693" y="202406"/>
                </a:lnTo>
                <a:lnTo>
                  <a:pt x="1373981" y="235744"/>
                </a:lnTo>
                <a:lnTo>
                  <a:pt x="1371600" y="259556"/>
                </a:lnTo>
                <a:lnTo>
                  <a:pt x="1362075" y="290513"/>
                </a:lnTo>
                <a:lnTo>
                  <a:pt x="1326356" y="330994"/>
                </a:lnTo>
                <a:lnTo>
                  <a:pt x="1290637" y="402431"/>
                </a:lnTo>
                <a:lnTo>
                  <a:pt x="1252537" y="519113"/>
                </a:lnTo>
                <a:lnTo>
                  <a:pt x="1145381" y="947738"/>
                </a:lnTo>
                <a:lnTo>
                  <a:pt x="1140618" y="983456"/>
                </a:lnTo>
                <a:lnTo>
                  <a:pt x="1121568" y="1009650"/>
                </a:lnTo>
                <a:lnTo>
                  <a:pt x="1081087" y="1059656"/>
                </a:lnTo>
                <a:lnTo>
                  <a:pt x="1064418" y="1073944"/>
                </a:lnTo>
                <a:lnTo>
                  <a:pt x="1023937" y="1066800"/>
                </a:lnTo>
                <a:lnTo>
                  <a:pt x="940593" y="1038225"/>
                </a:lnTo>
                <a:lnTo>
                  <a:pt x="921543" y="1021556"/>
                </a:lnTo>
                <a:lnTo>
                  <a:pt x="942975" y="821531"/>
                </a:lnTo>
                <a:lnTo>
                  <a:pt x="973931" y="557213"/>
                </a:lnTo>
                <a:lnTo>
                  <a:pt x="1000125" y="345281"/>
                </a:lnTo>
                <a:lnTo>
                  <a:pt x="1002506" y="304800"/>
                </a:lnTo>
                <a:lnTo>
                  <a:pt x="995362" y="278606"/>
                </a:lnTo>
                <a:lnTo>
                  <a:pt x="976312" y="259556"/>
                </a:lnTo>
                <a:lnTo>
                  <a:pt x="942975" y="247650"/>
                </a:lnTo>
                <a:lnTo>
                  <a:pt x="885825" y="254794"/>
                </a:lnTo>
                <a:lnTo>
                  <a:pt x="45243" y="392906"/>
                </a:lnTo>
                <a:lnTo>
                  <a:pt x="0" y="204788"/>
                </a:lnTo>
                <a:lnTo>
                  <a:pt x="178593" y="1976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E678339-489B-4FDC-B2EB-39065C1082B9}"/>
              </a:ext>
            </a:extLst>
          </p:cNvPr>
          <p:cNvSpPr/>
          <p:nvPr/>
        </p:nvSpPr>
        <p:spPr>
          <a:xfrm>
            <a:off x="4360866" y="5281613"/>
            <a:ext cx="777875" cy="311150"/>
          </a:xfrm>
          <a:custGeom>
            <a:avLst/>
            <a:gdLst>
              <a:gd name="connsiteX0" fmla="*/ 147637 w 778669"/>
              <a:gd name="connsiteY0" fmla="*/ 90487 h 311943"/>
              <a:gd name="connsiteX1" fmla="*/ 583406 w 778669"/>
              <a:gd name="connsiteY1" fmla="*/ 0 h 311943"/>
              <a:gd name="connsiteX2" fmla="*/ 645319 w 778669"/>
              <a:gd name="connsiteY2" fmla="*/ 21431 h 311943"/>
              <a:gd name="connsiteX3" fmla="*/ 778669 w 778669"/>
              <a:gd name="connsiteY3" fmla="*/ 59531 h 311943"/>
              <a:gd name="connsiteX4" fmla="*/ 728662 w 778669"/>
              <a:gd name="connsiteY4" fmla="*/ 238125 h 311943"/>
              <a:gd name="connsiteX5" fmla="*/ 661987 w 778669"/>
              <a:gd name="connsiteY5" fmla="*/ 204787 h 311943"/>
              <a:gd name="connsiteX6" fmla="*/ 616744 w 778669"/>
              <a:gd name="connsiteY6" fmla="*/ 207168 h 311943"/>
              <a:gd name="connsiteX7" fmla="*/ 209550 w 778669"/>
              <a:gd name="connsiteY7" fmla="*/ 254793 h 311943"/>
              <a:gd name="connsiteX8" fmla="*/ 119062 w 778669"/>
              <a:gd name="connsiteY8" fmla="*/ 266700 h 311943"/>
              <a:gd name="connsiteX9" fmla="*/ 107156 w 778669"/>
              <a:gd name="connsiteY9" fmla="*/ 300037 h 311943"/>
              <a:gd name="connsiteX10" fmla="*/ 97631 w 778669"/>
              <a:gd name="connsiteY10" fmla="*/ 311943 h 311943"/>
              <a:gd name="connsiteX11" fmla="*/ 0 w 778669"/>
              <a:gd name="connsiteY11" fmla="*/ 111918 h 311943"/>
              <a:gd name="connsiteX12" fmla="*/ 147637 w 778669"/>
              <a:gd name="connsiteY12" fmla="*/ 90487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669" h="311943">
                <a:moveTo>
                  <a:pt x="147637" y="90487"/>
                </a:moveTo>
                <a:lnTo>
                  <a:pt x="583406" y="0"/>
                </a:lnTo>
                <a:lnTo>
                  <a:pt x="645319" y="21431"/>
                </a:lnTo>
                <a:lnTo>
                  <a:pt x="778669" y="59531"/>
                </a:lnTo>
                <a:lnTo>
                  <a:pt x="728662" y="238125"/>
                </a:lnTo>
                <a:lnTo>
                  <a:pt x="661987" y="204787"/>
                </a:lnTo>
                <a:lnTo>
                  <a:pt x="616744" y="207168"/>
                </a:lnTo>
                <a:lnTo>
                  <a:pt x="209550" y="254793"/>
                </a:lnTo>
                <a:lnTo>
                  <a:pt x="119062" y="266700"/>
                </a:lnTo>
                <a:lnTo>
                  <a:pt x="107156" y="300037"/>
                </a:lnTo>
                <a:lnTo>
                  <a:pt x="97631" y="311943"/>
                </a:lnTo>
                <a:lnTo>
                  <a:pt x="0" y="111918"/>
                </a:lnTo>
                <a:lnTo>
                  <a:pt x="147637" y="904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D8664D0C-D0BA-4B39-9CEC-CCE4B370C555}"/>
              </a:ext>
            </a:extLst>
          </p:cNvPr>
          <p:cNvSpPr/>
          <p:nvPr/>
        </p:nvSpPr>
        <p:spPr>
          <a:xfrm rot="16200000">
            <a:off x="5435603" y="3502026"/>
            <a:ext cx="2978150" cy="587375"/>
          </a:xfrm>
          <a:custGeom>
            <a:avLst/>
            <a:gdLst>
              <a:gd name="connsiteX0" fmla="*/ 955675 w 2978150"/>
              <a:gd name="connsiteY0" fmla="*/ 288925 h 587375"/>
              <a:gd name="connsiteX1" fmla="*/ 2508250 w 2978150"/>
              <a:gd name="connsiteY1" fmla="*/ 285750 h 587375"/>
              <a:gd name="connsiteX2" fmla="*/ 2552700 w 2978150"/>
              <a:gd name="connsiteY2" fmla="*/ 285750 h 587375"/>
              <a:gd name="connsiteX3" fmla="*/ 2613025 w 2978150"/>
              <a:gd name="connsiteY3" fmla="*/ 279400 h 587375"/>
              <a:gd name="connsiteX4" fmla="*/ 2673350 w 2978150"/>
              <a:gd name="connsiteY4" fmla="*/ 263525 h 587375"/>
              <a:gd name="connsiteX5" fmla="*/ 2743200 w 2978150"/>
              <a:gd name="connsiteY5" fmla="*/ 228600 h 587375"/>
              <a:gd name="connsiteX6" fmla="*/ 2806700 w 2978150"/>
              <a:gd name="connsiteY6" fmla="*/ 184150 h 587375"/>
              <a:gd name="connsiteX7" fmla="*/ 2873375 w 2978150"/>
              <a:gd name="connsiteY7" fmla="*/ 127000 h 587375"/>
              <a:gd name="connsiteX8" fmla="*/ 2952750 w 2978150"/>
              <a:gd name="connsiteY8" fmla="*/ 28575 h 587375"/>
              <a:gd name="connsiteX9" fmla="*/ 2978150 w 2978150"/>
              <a:gd name="connsiteY9" fmla="*/ 0 h 587375"/>
              <a:gd name="connsiteX10" fmla="*/ 2962275 w 2978150"/>
              <a:gd name="connsiteY10" fmla="*/ 206375 h 587375"/>
              <a:gd name="connsiteX11" fmla="*/ 2921000 w 2978150"/>
              <a:gd name="connsiteY11" fmla="*/ 263525 h 587375"/>
              <a:gd name="connsiteX12" fmla="*/ 2835275 w 2978150"/>
              <a:gd name="connsiteY12" fmla="*/ 396875 h 587375"/>
              <a:gd name="connsiteX13" fmla="*/ 2787650 w 2978150"/>
              <a:gd name="connsiteY13" fmla="*/ 473075 h 587375"/>
              <a:gd name="connsiteX14" fmla="*/ 2765425 w 2978150"/>
              <a:gd name="connsiteY14" fmla="*/ 514350 h 587375"/>
              <a:gd name="connsiteX15" fmla="*/ 2736850 w 2978150"/>
              <a:gd name="connsiteY15" fmla="*/ 546100 h 587375"/>
              <a:gd name="connsiteX16" fmla="*/ 2717800 w 2978150"/>
              <a:gd name="connsiteY16" fmla="*/ 565150 h 587375"/>
              <a:gd name="connsiteX17" fmla="*/ 2676525 w 2978150"/>
              <a:gd name="connsiteY17" fmla="*/ 584200 h 587375"/>
              <a:gd name="connsiteX18" fmla="*/ 2641600 w 2978150"/>
              <a:gd name="connsiteY18" fmla="*/ 587375 h 587375"/>
              <a:gd name="connsiteX19" fmla="*/ 2590800 w 2978150"/>
              <a:gd name="connsiteY19" fmla="*/ 577850 h 587375"/>
              <a:gd name="connsiteX20" fmla="*/ 2546350 w 2978150"/>
              <a:gd name="connsiteY20" fmla="*/ 561975 h 587375"/>
              <a:gd name="connsiteX21" fmla="*/ 2486025 w 2978150"/>
              <a:gd name="connsiteY21" fmla="*/ 552450 h 587375"/>
              <a:gd name="connsiteX22" fmla="*/ 2203450 w 2978150"/>
              <a:gd name="connsiteY22" fmla="*/ 555625 h 587375"/>
              <a:gd name="connsiteX23" fmla="*/ 1679575 w 2978150"/>
              <a:gd name="connsiteY23" fmla="*/ 552450 h 587375"/>
              <a:gd name="connsiteX24" fmla="*/ 1600200 w 2978150"/>
              <a:gd name="connsiteY24" fmla="*/ 533400 h 587375"/>
              <a:gd name="connsiteX25" fmla="*/ 1511300 w 2978150"/>
              <a:gd name="connsiteY25" fmla="*/ 530225 h 587375"/>
              <a:gd name="connsiteX26" fmla="*/ 0 w 2978150"/>
              <a:gd name="connsiteY26" fmla="*/ 527050 h 587375"/>
              <a:gd name="connsiteX27" fmla="*/ 6350 w 2978150"/>
              <a:gd name="connsiteY27" fmla="*/ 288925 h 587375"/>
              <a:gd name="connsiteX28" fmla="*/ 955675 w 2978150"/>
              <a:gd name="connsiteY28" fmla="*/ 288925 h 58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78150" h="587375">
                <a:moveTo>
                  <a:pt x="955675" y="288925"/>
                </a:moveTo>
                <a:lnTo>
                  <a:pt x="2508250" y="285750"/>
                </a:lnTo>
                <a:lnTo>
                  <a:pt x="2552700" y="285750"/>
                </a:lnTo>
                <a:lnTo>
                  <a:pt x="2613025" y="279400"/>
                </a:lnTo>
                <a:lnTo>
                  <a:pt x="2673350" y="263525"/>
                </a:lnTo>
                <a:lnTo>
                  <a:pt x="2743200" y="228600"/>
                </a:lnTo>
                <a:lnTo>
                  <a:pt x="2806700" y="184150"/>
                </a:lnTo>
                <a:lnTo>
                  <a:pt x="2873375" y="127000"/>
                </a:lnTo>
                <a:lnTo>
                  <a:pt x="2952750" y="28575"/>
                </a:lnTo>
                <a:lnTo>
                  <a:pt x="2978150" y="0"/>
                </a:lnTo>
                <a:lnTo>
                  <a:pt x="2962275" y="206375"/>
                </a:lnTo>
                <a:lnTo>
                  <a:pt x="2921000" y="263525"/>
                </a:lnTo>
                <a:lnTo>
                  <a:pt x="2835275" y="396875"/>
                </a:lnTo>
                <a:lnTo>
                  <a:pt x="2787650" y="473075"/>
                </a:lnTo>
                <a:lnTo>
                  <a:pt x="2765425" y="514350"/>
                </a:lnTo>
                <a:lnTo>
                  <a:pt x="2736850" y="546100"/>
                </a:lnTo>
                <a:lnTo>
                  <a:pt x="2717800" y="565150"/>
                </a:lnTo>
                <a:lnTo>
                  <a:pt x="2676525" y="584200"/>
                </a:lnTo>
                <a:lnTo>
                  <a:pt x="2641600" y="587375"/>
                </a:lnTo>
                <a:lnTo>
                  <a:pt x="2590800" y="577850"/>
                </a:lnTo>
                <a:lnTo>
                  <a:pt x="2546350" y="561975"/>
                </a:lnTo>
                <a:lnTo>
                  <a:pt x="2486025" y="552450"/>
                </a:lnTo>
                <a:lnTo>
                  <a:pt x="2203450" y="555625"/>
                </a:lnTo>
                <a:lnTo>
                  <a:pt x="1679575" y="552450"/>
                </a:lnTo>
                <a:lnTo>
                  <a:pt x="1600200" y="533400"/>
                </a:lnTo>
                <a:lnTo>
                  <a:pt x="1511300" y="530225"/>
                </a:lnTo>
                <a:lnTo>
                  <a:pt x="0" y="527050"/>
                </a:lnTo>
                <a:lnTo>
                  <a:pt x="6350" y="288925"/>
                </a:lnTo>
                <a:lnTo>
                  <a:pt x="955675" y="288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B645E64-0BEC-44ED-BFB3-82F796A64171}"/>
              </a:ext>
            </a:extLst>
          </p:cNvPr>
          <p:cNvSpPr/>
          <p:nvPr/>
        </p:nvSpPr>
        <p:spPr>
          <a:xfrm>
            <a:off x="7059614" y="3359150"/>
            <a:ext cx="1174750" cy="349250"/>
          </a:xfrm>
          <a:custGeom>
            <a:avLst/>
            <a:gdLst>
              <a:gd name="connsiteX0" fmla="*/ 240493 w 1173455"/>
              <a:gd name="connsiteY0" fmla="*/ 155924 h 348847"/>
              <a:gd name="connsiteX1" fmla="*/ 393774 w 1173455"/>
              <a:gd name="connsiteY1" fmla="*/ 137425 h 348847"/>
              <a:gd name="connsiteX2" fmla="*/ 544412 w 1173455"/>
              <a:gd name="connsiteY2" fmla="*/ 103069 h 348847"/>
              <a:gd name="connsiteX3" fmla="*/ 636909 w 1173455"/>
              <a:gd name="connsiteY3" fmla="*/ 68713 h 348847"/>
              <a:gd name="connsiteX4" fmla="*/ 697693 w 1173455"/>
              <a:gd name="connsiteY4" fmla="*/ 36999 h 348847"/>
              <a:gd name="connsiteX5" fmla="*/ 742620 w 1173455"/>
              <a:gd name="connsiteY5" fmla="*/ 13214 h 348847"/>
              <a:gd name="connsiteX6" fmla="*/ 779619 w 1173455"/>
              <a:gd name="connsiteY6" fmla="*/ 0 h 348847"/>
              <a:gd name="connsiteX7" fmla="*/ 837760 w 1173455"/>
              <a:gd name="connsiteY7" fmla="*/ 0 h 348847"/>
              <a:gd name="connsiteX8" fmla="*/ 961970 w 1173455"/>
              <a:gd name="connsiteY8" fmla="*/ 21143 h 348847"/>
              <a:gd name="connsiteX9" fmla="*/ 1051825 w 1173455"/>
              <a:gd name="connsiteY9" fmla="*/ 50213 h 348847"/>
              <a:gd name="connsiteX10" fmla="*/ 1115251 w 1173455"/>
              <a:gd name="connsiteY10" fmla="*/ 81926 h 348847"/>
              <a:gd name="connsiteX11" fmla="*/ 1146964 w 1173455"/>
              <a:gd name="connsiteY11" fmla="*/ 110997 h 348847"/>
              <a:gd name="connsiteX12" fmla="*/ 1170749 w 1173455"/>
              <a:gd name="connsiteY12" fmla="*/ 147996 h 348847"/>
              <a:gd name="connsiteX13" fmla="*/ 1173392 w 1173455"/>
              <a:gd name="connsiteY13" fmla="*/ 187637 h 348847"/>
              <a:gd name="connsiteX14" fmla="*/ 1154893 w 1173455"/>
              <a:gd name="connsiteY14" fmla="*/ 216708 h 348847"/>
              <a:gd name="connsiteX15" fmla="*/ 1128465 w 1173455"/>
              <a:gd name="connsiteY15" fmla="*/ 229922 h 348847"/>
              <a:gd name="connsiteX16" fmla="*/ 1075610 w 1173455"/>
              <a:gd name="connsiteY16" fmla="*/ 245779 h 348847"/>
              <a:gd name="connsiteX17" fmla="*/ 988398 w 1173455"/>
              <a:gd name="connsiteY17" fmla="*/ 248421 h 348847"/>
              <a:gd name="connsiteX18" fmla="*/ 724120 w 1173455"/>
              <a:gd name="connsiteY18" fmla="*/ 272206 h 348847"/>
              <a:gd name="connsiteX19" fmla="*/ 2643 w 1173455"/>
              <a:gd name="connsiteY19" fmla="*/ 348847 h 348847"/>
              <a:gd name="connsiteX20" fmla="*/ 0 w 1173455"/>
              <a:gd name="connsiteY20" fmla="*/ 163852 h 348847"/>
              <a:gd name="connsiteX21" fmla="*/ 240493 w 1173455"/>
              <a:gd name="connsiteY21" fmla="*/ 155924 h 34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73455" h="348847">
                <a:moveTo>
                  <a:pt x="240493" y="155924"/>
                </a:moveTo>
                <a:lnTo>
                  <a:pt x="393774" y="137425"/>
                </a:lnTo>
                <a:lnTo>
                  <a:pt x="544412" y="103069"/>
                </a:lnTo>
                <a:lnTo>
                  <a:pt x="636909" y="68713"/>
                </a:lnTo>
                <a:lnTo>
                  <a:pt x="697693" y="36999"/>
                </a:lnTo>
                <a:lnTo>
                  <a:pt x="742620" y="13214"/>
                </a:lnTo>
                <a:lnTo>
                  <a:pt x="779619" y="0"/>
                </a:lnTo>
                <a:lnTo>
                  <a:pt x="837760" y="0"/>
                </a:lnTo>
                <a:lnTo>
                  <a:pt x="961970" y="21143"/>
                </a:lnTo>
                <a:lnTo>
                  <a:pt x="1051825" y="50213"/>
                </a:lnTo>
                <a:lnTo>
                  <a:pt x="1115251" y="81926"/>
                </a:lnTo>
                <a:lnTo>
                  <a:pt x="1146964" y="110997"/>
                </a:lnTo>
                <a:lnTo>
                  <a:pt x="1170749" y="147996"/>
                </a:lnTo>
                <a:cubicBezTo>
                  <a:pt x="1173455" y="185873"/>
                  <a:pt x="1173392" y="172631"/>
                  <a:pt x="1173392" y="187637"/>
                </a:cubicBezTo>
                <a:lnTo>
                  <a:pt x="1154893" y="216708"/>
                </a:lnTo>
                <a:lnTo>
                  <a:pt x="1128465" y="229922"/>
                </a:lnTo>
                <a:lnTo>
                  <a:pt x="1075610" y="245779"/>
                </a:lnTo>
                <a:cubicBezTo>
                  <a:pt x="1046540" y="246687"/>
                  <a:pt x="1017482" y="248421"/>
                  <a:pt x="988398" y="248421"/>
                </a:cubicBezTo>
                <a:cubicBezTo>
                  <a:pt x="900313" y="256429"/>
                  <a:pt x="812569" y="272206"/>
                  <a:pt x="724120" y="272206"/>
                </a:cubicBezTo>
                <a:lnTo>
                  <a:pt x="2643" y="348847"/>
                </a:lnTo>
                <a:lnTo>
                  <a:pt x="0" y="163852"/>
                </a:lnTo>
                <a:lnTo>
                  <a:pt x="240493" y="15592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C1F486D-F03E-4021-9984-F1AD72BBAA4D}"/>
              </a:ext>
            </a:extLst>
          </p:cNvPr>
          <p:cNvSpPr/>
          <p:nvPr/>
        </p:nvSpPr>
        <p:spPr>
          <a:xfrm>
            <a:off x="5570539" y="5038726"/>
            <a:ext cx="2960687" cy="555625"/>
          </a:xfrm>
          <a:custGeom>
            <a:avLst/>
            <a:gdLst>
              <a:gd name="connsiteX0" fmla="*/ 1055549 w 2961060"/>
              <a:gd name="connsiteY0" fmla="*/ 223998 h 555391"/>
              <a:gd name="connsiteX1" fmla="*/ 1390010 w 2961060"/>
              <a:gd name="connsiteY1" fmla="*/ 193313 h 555391"/>
              <a:gd name="connsiteX2" fmla="*/ 1552638 w 2961060"/>
              <a:gd name="connsiteY2" fmla="*/ 159560 h 555391"/>
              <a:gd name="connsiteX3" fmla="*/ 1702993 w 2961060"/>
              <a:gd name="connsiteY3" fmla="*/ 144218 h 555391"/>
              <a:gd name="connsiteX4" fmla="*/ 2325889 w 2961060"/>
              <a:gd name="connsiteY4" fmla="*/ 88986 h 555391"/>
              <a:gd name="connsiteX5" fmla="*/ 2417943 w 2961060"/>
              <a:gd name="connsiteY5" fmla="*/ 49096 h 555391"/>
              <a:gd name="connsiteX6" fmla="*/ 2500791 w 2961060"/>
              <a:gd name="connsiteY6" fmla="*/ 15343 h 555391"/>
              <a:gd name="connsiteX7" fmla="*/ 2546818 w 2961060"/>
              <a:gd name="connsiteY7" fmla="*/ 0 h 555391"/>
              <a:gd name="connsiteX8" fmla="*/ 2586708 w 2961060"/>
              <a:gd name="connsiteY8" fmla="*/ 6137 h 555391"/>
              <a:gd name="connsiteX9" fmla="*/ 2672625 w 2961060"/>
              <a:gd name="connsiteY9" fmla="*/ 30685 h 555391"/>
              <a:gd name="connsiteX10" fmla="*/ 2792295 w 2961060"/>
              <a:gd name="connsiteY10" fmla="*/ 79780 h 555391"/>
              <a:gd name="connsiteX11" fmla="*/ 2862869 w 2961060"/>
              <a:gd name="connsiteY11" fmla="*/ 119670 h 555391"/>
              <a:gd name="connsiteX12" fmla="*/ 2908896 w 2961060"/>
              <a:gd name="connsiteY12" fmla="*/ 156492 h 555391"/>
              <a:gd name="connsiteX13" fmla="*/ 2933444 w 2961060"/>
              <a:gd name="connsiteY13" fmla="*/ 190245 h 555391"/>
              <a:gd name="connsiteX14" fmla="*/ 2951855 w 2961060"/>
              <a:gd name="connsiteY14" fmla="*/ 236272 h 555391"/>
              <a:gd name="connsiteX15" fmla="*/ 2961060 w 2961060"/>
              <a:gd name="connsiteY15" fmla="*/ 273093 h 555391"/>
              <a:gd name="connsiteX16" fmla="*/ 2954923 w 2961060"/>
              <a:gd name="connsiteY16" fmla="*/ 312983 h 555391"/>
              <a:gd name="connsiteX17" fmla="*/ 2939581 w 2961060"/>
              <a:gd name="connsiteY17" fmla="*/ 331394 h 555391"/>
              <a:gd name="connsiteX18" fmla="*/ 2905828 w 2961060"/>
              <a:gd name="connsiteY18" fmla="*/ 349804 h 555391"/>
              <a:gd name="connsiteX19" fmla="*/ 2847527 w 2961060"/>
              <a:gd name="connsiteY19" fmla="*/ 355941 h 555391"/>
              <a:gd name="connsiteX20" fmla="*/ 2792295 w 2961060"/>
              <a:gd name="connsiteY20" fmla="*/ 352873 h 555391"/>
              <a:gd name="connsiteX21" fmla="*/ 2660351 w 2961060"/>
              <a:gd name="connsiteY21" fmla="*/ 337531 h 555391"/>
              <a:gd name="connsiteX22" fmla="*/ 2485449 w 2961060"/>
              <a:gd name="connsiteY22" fmla="*/ 322188 h 555391"/>
              <a:gd name="connsiteX23" fmla="*/ 2279863 w 2961060"/>
              <a:gd name="connsiteY23" fmla="*/ 309914 h 555391"/>
              <a:gd name="connsiteX24" fmla="*/ 1844142 w 2961060"/>
              <a:gd name="connsiteY24" fmla="*/ 328325 h 555391"/>
              <a:gd name="connsiteX25" fmla="*/ 1457516 w 2961060"/>
              <a:gd name="connsiteY25" fmla="*/ 359010 h 555391"/>
              <a:gd name="connsiteX26" fmla="*/ 1126123 w 2961060"/>
              <a:gd name="connsiteY26" fmla="*/ 405037 h 555391"/>
              <a:gd name="connsiteX27" fmla="*/ 831551 w 2961060"/>
              <a:gd name="connsiteY27" fmla="*/ 463337 h 555391"/>
              <a:gd name="connsiteX28" fmla="*/ 583006 w 2961060"/>
              <a:gd name="connsiteY28" fmla="*/ 518569 h 555391"/>
              <a:gd name="connsiteX29" fmla="*/ 451063 w 2961060"/>
              <a:gd name="connsiteY29" fmla="*/ 555391 h 555391"/>
              <a:gd name="connsiteX30" fmla="*/ 362077 w 2961060"/>
              <a:gd name="connsiteY30" fmla="*/ 527775 h 555391"/>
              <a:gd name="connsiteX31" fmla="*/ 257750 w 2961060"/>
              <a:gd name="connsiteY31" fmla="*/ 475611 h 555391"/>
              <a:gd name="connsiteX32" fmla="*/ 141149 w 2961060"/>
              <a:gd name="connsiteY32" fmla="*/ 398900 h 555391"/>
              <a:gd name="connsiteX33" fmla="*/ 30684 w 2961060"/>
              <a:gd name="connsiteY33" fmla="*/ 309914 h 555391"/>
              <a:gd name="connsiteX34" fmla="*/ 6136 w 2961060"/>
              <a:gd name="connsiteY34" fmla="*/ 285367 h 555391"/>
              <a:gd name="connsiteX35" fmla="*/ 0 w 2961060"/>
              <a:gd name="connsiteY35" fmla="*/ 257751 h 555391"/>
              <a:gd name="connsiteX36" fmla="*/ 12273 w 2961060"/>
              <a:gd name="connsiteY36" fmla="*/ 242408 h 555391"/>
              <a:gd name="connsiteX37" fmla="*/ 36821 w 2961060"/>
              <a:gd name="connsiteY37" fmla="*/ 242408 h 555391"/>
              <a:gd name="connsiteX38" fmla="*/ 79779 w 2961060"/>
              <a:gd name="connsiteY38" fmla="*/ 260819 h 555391"/>
              <a:gd name="connsiteX39" fmla="*/ 144217 w 2961060"/>
              <a:gd name="connsiteY39" fmla="*/ 276161 h 555391"/>
              <a:gd name="connsiteX40" fmla="*/ 211723 w 2961060"/>
              <a:gd name="connsiteY40" fmla="*/ 288435 h 555391"/>
              <a:gd name="connsiteX41" fmla="*/ 340598 w 2961060"/>
              <a:gd name="connsiteY41" fmla="*/ 291504 h 555391"/>
              <a:gd name="connsiteX42" fmla="*/ 549253 w 2961060"/>
              <a:gd name="connsiteY42" fmla="*/ 266956 h 555391"/>
              <a:gd name="connsiteX43" fmla="*/ 1055549 w 2961060"/>
              <a:gd name="connsiteY43" fmla="*/ 223998 h 555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961060" h="555391">
                <a:moveTo>
                  <a:pt x="1055549" y="223998"/>
                </a:moveTo>
                <a:lnTo>
                  <a:pt x="1390010" y="193313"/>
                </a:lnTo>
                <a:lnTo>
                  <a:pt x="1552638" y="159560"/>
                </a:lnTo>
                <a:lnTo>
                  <a:pt x="1702993" y="144218"/>
                </a:lnTo>
                <a:lnTo>
                  <a:pt x="2325889" y="88986"/>
                </a:lnTo>
                <a:lnTo>
                  <a:pt x="2417943" y="49096"/>
                </a:lnTo>
                <a:lnTo>
                  <a:pt x="2500791" y="15343"/>
                </a:lnTo>
                <a:lnTo>
                  <a:pt x="2546818" y="0"/>
                </a:lnTo>
                <a:lnTo>
                  <a:pt x="2586708" y="6137"/>
                </a:lnTo>
                <a:lnTo>
                  <a:pt x="2672625" y="30685"/>
                </a:lnTo>
                <a:lnTo>
                  <a:pt x="2792295" y="79780"/>
                </a:lnTo>
                <a:lnTo>
                  <a:pt x="2862869" y="119670"/>
                </a:lnTo>
                <a:lnTo>
                  <a:pt x="2908896" y="156492"/>
                </a:lnTo>
                <a:lnTo>
                  <a:pt x="2933444" y="190245"/>
                </a:lnTo>
                <a:lnTo>
                  <a:pt x="2951855" y="236272"/>
                </a:lnTo>
                <a:lnTo>
                  <a:pt x="2961060" y="273093"/>
                </a:lnTo>
                <a:lnTo>
                  <a:pt x="2954923" y="312983"/>
                </a:lnTo>
                <a:lnTo>
                  <a:pt x="2939581" y="331394"/>
                </a:lnTo>
                <a:lnTo>
                  <a:pt x="2905828" y="349804"/>
                </a:lnTo>
                <a:lnTo>
                  <a:pt x="2847527" y="355941"/>
                </a:lnTo>
                <a:lnTo>
                  <a:pt x="2792295" y="352873"/>
                </a:lnTo>
                <a:lnTo>
                  <a:pt x="2660351" y="337531"/>
                </a:lnTo>
                <a:lnTo>
                  <a:pt x="2485449" y="322188"/>
                </a:lnTo>
                <a:lnTo>
                  <a:pt x="2279863" y="309914"/>
                </a:lnTo>
                <a:lnTo>
                  <a:pt x="1844142" y="328325"/>
                </a:lnTo>
                <a:lnTo>
                  <a:pt x="1457516" y="359010"/>
                </a:lnTo>
                <a:lnTo>
                  <a:pt x="1126123" y="405037"/>
                </a:lnTo>
                <a:lnTo>
                  <a:pt x="831551" y="463337"/>
                </a:lnTo>
                <a:lnTo>
                  <a:pt x="583006" y="518569"/>
                </a:lnTo>
                <a:lnTo>
                  <a:pt x="451063" y="555391"/>
                </a:lnTo>
                <a:lnTo>
                  <a:pt x="362077" y="527775"/>
                </a:lnTo>
                <a:lnTo>
                  <a:pt x="257750" y="475611"/>
                </a:lnTo>
                <a:lnTo>
                  <a:pt x="141149" y="398900"/>
                </a:lnTo>
                <a:lnTo>
                  <a:pt x="30684" y="309914"/>
                </a:lnTo>
                <a:lnTo>
                  <a:pt x="6136" y="285367"/>
                </a:lnTo>
                <a:lnTo>
                  <a:pt x="0" y="257751"/>
                </a:lnTo>
                <a:lnTo>
                  <a:pt x="12273" y="242408"/>
                </a:lnTo>
                <a:lnTo>
                  <a:pt x="36821" y="242408"/>
                </a:lnTo>
                <a:lnTo>
                  <a:pt x="79779" y="260819"/>
                </a:lnTo>
                <a:lnTo>
                  <a:pt x="144217" y="276161"/>
                </a:lnTo>
                <a:lnTo>
                  <a:pt x="211723" y="288435"/>
                </a:lnTo>
                <a:lnTo>
                  <a:pt x="340598" y="291504"/>
                </a:lnTo>
                <a:lnTo>
                  <a:pt x="549253" y="266956"/>
                </a:lnTo>
                <a:lnTo>
                  <a:pt x="1055549" y="22399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DDFEE3B-BDB6-4C79-BCCF-B458B0CD518D}"/>
              </a:ext>
            </a:extLst>
          </p:cNvPr>
          <p:cNvGrpSpPr/>
          <p:nvPr/>
        </p:nvGrpSpPr>
        <p:grpSpPr>
          <a:xfrm>
            <a:off x="3556003" y="1585914"/>
            <a:ext cx="4975223" cy="4102099"/>
            <a:chOff x="3556003" y="1585914"/>
            <a:chExt cx="4975223" cy="4102099"/>
          </a:xfrm>
        </p:grpSpPr>
        <p:sp>
          <p:nvSpPr>
            <p:cNvPr id="15" name="フリーフォーム 50">
              <a:extLst>
                <a:ext uri="{FF2B5EF4-FFF2-40B4-BE49-F238E27FC236}">
                  <a16:creationId xmlns:a16="http://schemas.microsoft.com/office/drawing/2014/main" id="{14BFF16F-BBE2-4EC7-B902-9311E7F7099D}"/>
                </a:ext>
              </a:extLst>
            </p:cNvPr>
            <p:cNvSpPr/>
            <p:nvPr/>
          </p:nvSpPr>
          <p:spPr>
            <a:xfrm>
              <a:off x="4205290" y="1585914"/>
              <a:ext cx="1079500" cy="504825"/>
            </a:xfrm>
            <a:custGeom>
              <a:avLst/>
              <a:gdLst>
                <a:gd name="connsiteX0" fmla="*/ 228600 w 1078706"/>
                <a:gd name="connsiteY0" fmla="*/ 85725 h 504825"/>
                <a:gd name="connsiteX1" fmla="*/ 350043 w 1078706"/>
                <a:gd name="connsiteY1" fmla="*/ 116681 h 504825"/>
                <a:gd name="connsiteX2" fmla="*/ 426243 w 1078706"/>
                <a:gd name="connsiteY2" fmla="*/ 130968 h 504825"/>
                <a:gd name="connsiteX3" fmla="*/ 519112 w 1078706"/>
                <a:gd name="connsiteY3" fmla="*/ 147637 h 504825"/>
                <a:gd name="connsiteX4" fmla="*/ 692943 w 1078706"/>
                <a:gd name="connsiteY4" fmla="*/ 166687 h 504825"/>
                <a:gd name="connsiteX5" fmla="*/ 797718 w 1078706"/>
                <a:gd name="connsiteY5" fmla="*/ 171450 h 504825"/>
                <a:gd name="connsiteX6" fmla="*/ 873918 w 1078706"/>
                <a:gd name="connsiteY6" fmla="*/ 171450 h 504825"/>
                <a:gd name="connsiteX7" fmla="*/ 914400 w 1078706"/>
                <a:gd name="connsiteY7" fmla="*/ 188118 h 504825"/>
                <a:gd name="connsiteX8" fmla="*/ 947737 w 1078706"/>
                <a:gd name="connsiteY8" fmla="*/ 207168 h 504825"/>
                <a:gd name="connsiteX9" fmla="*/ 983456 w 1078706"/>
                <a:gd name="connsiteY9" fmla="*/ 235743 h 504825"/>
                <a:gd name="connsiteX10" fmla="*/ 1021556 w 1078706"/>
                <a:gd name="connsiteY10" fmla="*/ 271462 h 504825"/>
                <a:gd name="connsiteX11" fmla="*/ 1042987 w 1078706"/>
                <a:gd name="connsiteY11" fmla="*/ 309562 h 504825"/>
                <a:gd name="connsiteX12" fmla="*/ 1064418 w 1078706"/>
                <a:gd name="connsiteY12" fmla="*/ 357187 h 504825"/>
                <a:gd name="connsiteX13" fmla="*/ 1078706 w 1078706"/>
                <a:gd name="connsiteY13" fmla="*/ 402431 h 504825"/>
                <a:gd name="connsiteX14" fmla="*/ 1078706 w 1078706"/>
                <a:gd name="connsiteY14" fmla="*/ 423862 h 504825"/>
                <a:gd name="connsiteX15" fmla="*/ 1069181 w 1078706"/>
                <a:gd name="connsiteY15" fmla="*/ 457200 h 504825"/>
                <a:gd name="connsiteX16" fmla="*/ 1047750 w 1078706"/>
                <a:gd name="connsiteY16" fmla="*/ 478631 h 504825"/>
                <a:gd name="connsiteX17" fmla="*/ 1014412 w 1078706"/>
                <a:gd name="connsiteY17" fmla="*/ 490537 h 504825"/>
                <a:gd name="connsiteX18" fmla="*/ 962025 w 1078706"/>
                <a:gd name="connsiteY18" fmla="*/ 502443 h 504825"/>
                <a:gd name="connsiteX19" fmla="*/ 900112 w 1078706"/>
                <a:gd name="connsiteY19" fmla="*/ 504825 h 504825"/>
                <a:gd name="connsiteX20" fmla="*/ 826293 w 1078706"/>
                <a:gd name="connsiteY20" fmla="*/ 488156 h 504825"/>
                <a:gd name="connsiteX21" fmla="*/ 702468 w 1078706"/>
                <a:gd name="connsiteY21" fmla="*/ 447675 h 504825"/>
                <a:gd name="connsiteX22" fmla="*/ 604837 w 1078706"/>
                <a:gd name="connsiteY22" fmla="*/ 411956 h 504825"/>
                <a:gd name="connsiteX23" fmla="*/ 428625 w 1078706"/>
                <a:gd name="connsiteY23" fmla="*/ 338137 h 504825"/>
                <a:gd name="connsiteX24" fmla="*/ 335756 w 1078706"/>
                <a:gd name="connsiteY24" fmla="*/ 292893 h 504825"/>
                <a:gd name="connsiteX25" fmla="*/ 238125 w 1078706"/>
                <a:gd name="connsiteY25" fmla="*/ 240506 h 504825"/>
                <a:gd name="connsiteX26" fmla="*/ 178593 w 1078706"/>
                <a:gd name="connsiteY26" fmla="*/ 200025 h 504825"/>
                <a:gd name="connsiteX27" fmla="*/ 109537 w 1078706"/>
                <a:gd name="connsiteY27" fmla="*/ 154781 h 504825"/>
                <a:gd name="connsiteX28" fmla="*/ 57150 w 1078706"/>
                <a:gd name="connsiteY28" fmla="*/ 107156 h 504825"/>
                <a:gd name="connsiteX29" fmla="*/ 9525 w 1078706"/>
                <a:gd name="connsiteY29" fmla="*/ 54768 h 504825"/>
                <a:gd name="connsiteX30" fmla="*/ 0 w 1078706"/>
                <a:gd name="connsiteY30" fmla="*/ 21431 h 504825"/>
                <a:gd name="connsiteX31" fmla="*/ 4762 w 1078706"/>
                <a:gd name="connsiteY31" fmla="*/ 0 h 504825"/>
                <a:gd name="connsiteX32" fmla="*/ 23812 w 1078706"/>
                <a:gd name="connsiteY32" fmla="*/ 0 h 504825"/>
                <a:gd name="connsiteX33" fmla="*/ 69056 w 1078706"/>
                <a:gd name="connsiteY33" fmla="*/ 16668 h 504825"/>
                <a:gd name="connsiteX34" fmla="*/ 138112 w 1078706"/>
                <a:gd name="connsiteY34" fmla="*/ 50006 h 504825"/>
                <a:gd name="connsiteX35" fmla="*/ 228600 w 1078706"/>
                <a:gd name="connsiteY35" fmla="*/ 857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8706" h="504825">
                  <a:moveTo>
                    <a:pt x="228600" y="85725"/>
                  </a:moveTo>
                  <a:lnTo>
                    <a:pt x="350043" y="116681"/>
                  </a:lnTo>
                  <a:lnTo>
                    <a:pt x="426243" y="130968"/>
                  </a:lnTo>
                  <a:lnTo>
                    <a:pt x="519112" y="147637"/>
                  </a:lnTo>
                  <a:lnTo>
                    <a:pt x="692943" y="166687"/>
                  </a:lnTo>
                  <a:lnTo>
                    <a:pt x="797718" y="171450"/>
                  </a:lnTo>
                  <a:lnTo>
                    <a:pt x="873918" y="171450"/>
                  </a:lnTo>
                  <a:lnTo>
                    <a:pt x="914400" y="188118"/>
                  </a:lnTo>
                  <a:lnTo>
                    <a:pt x="947737" y="207168"/>
                  </a:lnTo>
                  <a:lnTo>
                    <a:pt x="983456" y="235743"/>
                  </a:lnTo>
                  <a:lnTo>
                    <a:pt x="1021556" y="271462"/>
                  </a:lnTo>
                  <a:lnTo>
                    <a:pt x="1042987" y="309562"/>
                  </a:lnTo>
                  <a:lnTo>
                    <a:pt x="1064418" y="357187"/>
                  </a:lnTo>
                  <a:lnTo>
                    <a:pt x="1078706" y="402431"/>
                  </a:lnTo>
                  <a:lnTo>
                    <a:pt x="1078706" y="423862"/>
                  </a:lnTo>
                  <a:lnTo>
                    <a:pt x="1069181" y="457200"/>
                  </a:lnTo>
                  <a:lnTo>
                    <a:pt x="1047750" y="478631"/>
                  </a:lnTo>
                  <a:lnTo>
                    <a:pt x="1014412" y="490537"/>
                  </a:lnTo>
                  <a:lnTo>
                    <a:pt x="962025" y="502443"/>
                  </a:lnTo>
                  <a:lnTo>
                    <a:pt x="900112" y="504825"/>
                  </a:lnTo>
                  <a:lnTo>
                    <a:pt x="826293" y="488156"/>
                  </a:lnTo>
                  <a:lnTo>
                    <a:pt x="702468" y="447675"/>
                  </a:lnTo>
                  <a:lnTo>
                    <a:pt x="604837" y="411956"/>
                  </a:lnTo>
                  <a:lnTo>
                    <a:pt x="428625" y="338137"/>
                  </a:lnTo>
                  <a:lnTo>
                    <a:pt x="335756" y="292893"/>
                  </a:lnTo>
                  <a:lnTo>
                    <a:pt x="238125" y="240506"/>
                  </a:lnTo>
                  <a:lnTo>
                    <a:pt x="178593" y="200025"/>
                  </a:lnTo>
                  <a:lnTo>
                    <a:pt x="109537" y="154781"/>
                  </a:lnTo>
                  <a:lnTo>
                    <a:pt x="57150" y="107156"/>
                  </a:lnTo>
                  <a:lnTo>
                    <a:pt x="9525" y="54768"/>
                  </a:lnTo>
                  <a:lnTo>
                    <a:pt x="0" y="21431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69056" y="16668"/>
                  </a:lnTo>
                  <a:lnTo>
                    <a:pt x="138112" y="50006"/>
                  </a:lnTo>
                  <a:lnTo>
                    <a:pt x="228600" y="85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71BF7F32-AAF4-49B4-AF90-9539B3A3F95E}"/>
                </a:ext>
              </a:extLst>
            </p:cNvPr>
            <p:cNvSpPr/>
            <p:nvPr/>
          </p:nvSpPr>
          <p:spPr>
            <a:xfrm>
              <a:off x="3556003" y="2381251"/>
              <a:ext cx="2195513" cy="581025"/>
            </a:xfrm>
            <a:custGeom>
              <a:avLst/>
              <a:gdLst>
                <a:gd name="connsiteX0" fmla="*/ 802482 w 2195513"/>
                <a:gd name="connsiteY0" fmla="*/ 252413 h 581025"/>
                <a:gd name="connsiteX1" fmla="*/ 1302544 w 2195513"/>
                <a:gd name="connsiteY1" fmla="*/ 147638 h 581025"/>
                <a:gd name="connsiteX2" fmla="*/ 1638300 w 2195513"/>
                <a:gd name="connsiteY2" fmla="*/ 71438 h 581025"/>
                <a:gd name="connsiteX3" fmla="*/ 1688307 w 2195513"/>
                <a:gd name="connsiteY3" fmla="*/ 47625 h 581025"/>
                <a:gd name="connsiteX4" fmla="*/ 1750219 w 2195513"/>
                <a:gd name="connsiteY4" fmla="*/ 19050 h 581025"/>
                <a:gd name="connsiteX5" fmla="*/ 1785938 w 2195513"/>
                <a:gd name="connsiteY5" fmla="*/ 7144 h 581025"/>
                <a:gd name="connsiteX6" fmla="*/ 1809750 w 2195513"/>
                <a:gd name="connsiteY6" fmla="*/ 0 h 581025"/>
                <a:gd name="connsiteX7" fmla="*/ 1845469 w 2195513"/>
                <a:gd name="connsiteY7" fmla="*/ 2381 h 581025"/>
                <a:gd name="connsiteX8" fmla="*/ 1902619 w 2195513"/>
                <a:gd name="connsiteY8" fmla="*/ 14288 h 581025"/>
                <a:gd name="connsiteX9" fmla="*/ 2009775 w 2195513"/>
                <a:gd name="connsiteY9" fmla="*/ 40481 h 581025"/>
                <a:gd name="connsiteX10" fmla="*/ 2081213 w 2195513"/>
                <a:gd name="connsiteY10" fmla="*/ 64294 h 581025"/>
                <a:gd name="connsiteX11" fmla="*/ 2140744 w 2195513"/>
                <a:gd name="connsiteY11" fmla="*/ 90488 h 581025"/>
                <a:gd name="connsiteX12" fmla="*/ 2166938 w 2195513"/>
                <a:gd name="connsiteY12" fmla="*/ 104775 h 581025"/>
                <a:gd name="connsiteX13" fmla="*/ 2185988 w 2195513"/>
                <a:gd name="connsiteY13" fmla="*/ 130969 h 581025"/>
                <a:gd name="connsiteX14" fmla="*/ 2195513 w 2195513"/>
                <a:gd name="connsiteY14" fmla="*/ 159544 h 581025"/>
                <a:gd name="connsiteX15" fmla="*/ 2190750 w 2195513"/>
                <a:gd name="connsiteY15" fmla="*/ 190500 h 581025"/>
                <a:gd name="connsiteX16" fmla="*/ 2176463 w 2195513"/>
                <a:gd name="connsiteY16" fmla="*/ 209550 h 581025"/>
                <a:gd name="connsiteX17" fmla="*/ 2150269 w 2195513"/>
                <a:gd name="connsiteY17" fmla="*/ 226219 h 581025"/>
                <a:gd name="connsiteX18" fmla="*/ 2109788 w 2195513"/>
                <a:gd name="connsiteY18" fmla="*/ 240506 h 581025"/>
                <a:gd name="connsiteX19" fmla="*/ 2038350 w 2195513"/>
                <a:gd name="connsiteY19" fmla="*/ 250031 h 581025"/>
                <a:gd name="connsiteX20" fmla="*/ 1871663 w 2195513"/>
                <a:gd name="connsiteY20" fmla="*/ 264319 h 581025"/>
                <a:gd name="connsiteX21" fmla="*/ 1614488 w 2195513"/>
                <a:gd name="connsiteY21" fmla="*/ 297656 h 581025"/>
                <a:gd name="connsiteX22" fmla="*/ 1362075 w 2195513"/>
                <a:gd name="connsiteY22" fmla="*/ 330994 h 581025"/>
                <a:gd name="connsiteX23" fmla="*/ 1209675 w 2195513"/>
                <a:gd name="connsiteY23" fmla="*/ 359569 h 581025"/>
                <a:gd name="connsiteX24" fmla="*/ 1038225 w 2195513"/>
                <a:gd name="connsiteY24" fmla="*/ 395288 h 581025"/>
                <a:gd name="connsiteX25" fmla="*/ 871538 w 2195513"/>
                <a:gd name="connsiteY25" fmla="*/ 438150 h 581025"/>
                <a:gd name="connsiteX26" fmla="*/ 757238 w 2195513"/>
                <a:gd name="connsiteY26" fmla="*/ 471488 h 581025"/>
                <a:gd name="connsiteX27" fmla="*/ 611982 w 2195513"/>
                <a:gd name="connsiteY27" fmla="*/ 519113 h 581025"/>
                <a:gd name="connsiteX28" fmla="*/ 490538 w 2195513"/>
                <a:gd name="connsiteY28" fmla="*/ 564356 h 581025"/>
                <a:gd name="connsiteX29" fmla="*/ 454819 w 2195513"/>
                <a:gd name="connsiteY29" fmla="*/ 581025 h 581025"/>
                <a:gd name="connsiteX30" fmla="*/ 411957 w 2195513"/>
                <a:gd name="connsiteY30" fmla="*/ 559594 h 581025"/>
                <a:gd name="connsiteX31" fmla="*/ 357188 w 2195513"/>
                <a:gd name="connsiteY31" fmla="*/ 531019 h 581025"/>
                <a:gd name="connsiteX32" fmla="*/ 292894 w 2195513"/>
                <a:gd name="connsiteY32" fmla="*/ 492919 h 581025"/>
                <a:gd name="connsiteX33" fmla="*/ 228600 w 2195513"/>
                <a:gd name="connsiteY33" fmla="*/ 445294 h 581025"/>
                <a:gd name="connsiteX34" fmla="*/ 157163 w 2195513"/>
                <a:gd name="connsiteY34" fmla="*/ 392906 h 581025"/>
                <a:gd name="connsiteX35" fmla="*/ 90488 w 2195513"/>
                <a:gd name="connsiteY35" fmla="*/ 330994 h 581025"/>
                <a:gd name="connsiteX36" fmla="*/ 30957 w 2195513"/>
                <a:gd name="connsiteY36" fmla="*/ 271463 h 581025"/>
                <a:gd name="connsiteX37" fmla="*/ 9525 w 2195513"/>
                <a:gd name="connsiteY37" fmla="*/ 240506 h 581025"/>
                <a:gd name="connsiteX38" fmla="*/ 0 w 2195513"/>
                <a:gd name="connsiteY38" fmla="*/ 211931 h 581025"/>
                <a:gd name="connsiteX39" fmla="*/ 2382 w 2195513"/>
                <a:gd name="connsiteY39" fmla="*/ 190500 h 581025"/>
                <a:gd name="connsiteX40" fmla="*/ 14288 w 2195513"/>
                <a:gd name="connsiteY40" fmla="*/ 188119 h 581025"/>
                <a:gd name="connsiteX41" fmla="*/ 35719 w 2195513"/>
                <a:gd name="connsiteY41" fmla="*/ 190500 h 581025"/>
                <a:gd name="connsiteX42" fmla="*/ 78582 w 2195513"/>
                <a:gd name="connsiteY42" fmla="*/ 214313 h 581025"/>
                <a:gd name="connsiteX43" fmla="*/ 128588 w 2195513"/>
                <a:gd name="connsiteY43" fmla="*/ 238125 h 581025"/>
                <a:gd name="connsiteX44" fmla="*/ 171450 w 2195513"/>
                <a:gd name="connsiteY44" fmla="*/ 252413 h 581025"/>
                <a:gd name="connsiteX45" fmla="*/ 233363 w 2195513"/>
                <a:gd name="connsiteY45" fmla="*/ 271463 h 581025"/>
                <a:gd name="connsiteX46" fmla="*/ 309563 w 2195513"/>
                <a:gd name="connsiteY46" fmla="*/ 285750 h 581025"/>
                <a:gd name="connsiteX47" fmla="*/ 376238 w 2195513"/>
                <a:gd name="connsiteY47" fmla="*/ 290513 h 581025"/>
                <a:gd name="connsiteX48" fmla="*/ 442913 w 2195513"/>
                <a:gd name="connsiteY48" fmla="*/ 292894 h 581025"/>
                <a:gd name="connsiteX49" fmla="*/ 561975 w 2195513"/>
                <a:gd name="connsiteY49" fmla="*/ 285750 h 581025"/>
                <a:gd name="connsiteX50" fmla="*/ 695325 w 2195513"/>
                <a:gd name="connsiteY50" fmla="*/ 273844 h 581025"/>
                <a:gd name="connsiteX51" fmla="*/ 802482 w 2195513"/>
                <a:gd name="connsiteY51" fmla="*/ 2524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95513" h="581025">
                  <a:moveTo>
                    <a:pt x="802482" y="252413"/>
                  </a:moveTo>
                  <a:lnTo>
                    <a:pt x="1302544" y="147638"/>
                  </a:lnTo>
                  <a:lnTo>
                    <a:pt x="1638300" y="71438"/>
                  </a:lnTo>
                  <a:lnTo>
                    <a:pt x="1688307" y="47625"/>
                  </a:lnTo>
                  <a:lnTo>
                    <a:pt x="1750219" y="19050"/>
                  </a:lnTo>
                  <a:lnTo>
                    <a:pt x="1785938" y="7144"/>
                  </a:lnTo>
                  <a:lnTo>
                    <a:pt x="1809750" y="0"/>
                  </a:lnTo>
                  <a:lnTo>
                    <a:pt x="1845469" y="2381"/>
                  </a:lnTo>
                  <a:lnTo>
                    <a:pt x="1902619" y="14288"/>
                  </a:lnTo>
                  <a:lnTo>
                    <a:pt x="2009775" y="40481"/>
                  </a:lnTo>
                  <a:lnTo>
                    <a:pt x="2081213" y="64294"/>
                  </a:lnTo>
                  <a:lnTo>
                    <a:pt x="2140744" y="90488"/>
                  </a:lnTo>
                  <a:lnTo>
                    <a:pt x="2166938" y="104775"/>
                  </a:lnTo>
                  <a:lnTo>
                    <a:pt x="2185988" y="130969"/>
                  </a:lnTo>
                  <a:lnTo>
                    <a:pt x="2195513" y="159544"/>
                  </a:lnTo>
                  <a:lnTo>
                    <a:pt x="2190750" y="190500"/>
                  </a:lnTo>
                  <a:lnTo>
                    <a:pt x="2176463" y="209550"/>
                  </a:lnTo>
                  <a:lnTo>
                    <a:pt x="2150269" y="226219"/>
                  </a:lnTo>
                  <a:lnTo>
                    <a:pt x="2109788" y="240506"/>
                  </a:lnTo>
                  <a:lnTo>
                    <a:pt x="2038350" y="250031"/>
                  </a:lnTo>
                  <a:lnTo>
                    <a:pt x="1871663" y="264319"/>
                  </a:lnTo>
                  <a:lnTo>
                    <a:pt x="1614488" y="297656"/>
                  </a:lnTo>
                  <a:lnTo>
                    <a:pt x="1362075" y="330994"/>
                  </a:lnTo>
                  <a:lnTo>
                    <a:pt x="1209675" y="359569"/>
                  </a:lnTo>
                  <a:lnTo>
                    <a:pt x="1038225" y="395288"/>
                  </a:lnTo>
                  <a:lnTo>
                    <a:pt x="871538" y="438150"/>
                  </a:lnTo>
                  <a:lnTo>
                    <a:pt x="757238" y="471488"/>
                  </a:lnTo>
                  <a:lnTo>
                    <a:pt x="611982" y="519113"/>
                  </a:lnTo>
                  <a:lnTo>
                    <a:pt x="490538" y="564356"/>
                  </a:lnTo>
                  <a:lnTo>
                    <a:pt x="454819" y="581025"/>
                  </a:lnTo>
                  <a:lnTo>
                    <a:pt x="411957" y="559594"/>
                  </a:lnTo>
                  <a:lnTo>
                    <a:pt x="357188" y="531019"/>
                  </a:lnTo>
                  <a:lnTo>
                    <a:pt x="292894" y="492919"/>
                  </a:lnTo>
                  <a:lnTo>
                    <a:pt x="228600" y="445294"/>
                  </a:lnTo>
                  <a:lnTo>
                    <a:pt x="157163" y="392906"/>
                  </a:lnTo>
                  <a:lnTo>
                    <a:pt x="90488" y="330994"/>
                  </a:lnTo>
                  <a:lnTo>
                    <a:pt x="30957" y="271463"/>
                  </a:lnTo>
                  <a:lnTo>
                    <a:pt x="9525" y="240506"/>
                  </a:lnTo>
                  <a:lnTo>
                    <a:pt x="0" y="211931"/>
                  </a:lnTo>
                  <a:lnTo>
                    <a:pt x="2382" y="190500"/>
                  </a:lnTo>
                  <a:lnTo>
                    <a:pt x="14288" y="188119"/>
                  </a:lnTo>
                  <a:lnTo>
                    <a:pt x="35719" y="190500"/>
                  </a:lnTo>
                  <a:lnTo>
                    <a:pt x="78582" y="214313"/>
                  </a:lnTo>
                  <a:lnTo>
                    <a:pt x="128588" y="238125"/>
                  </a:lnTo>
                  <a:lnTo>
                    <a:pt x="171450" y="252413"/>
                  </a:lnTo>
                  <a:lnTo>
                    <a:pt x="233363" y="271463"/>
                  </a:lnTo>
                  <a:lnTo>
                    <a:pt x="309563" y="285750"/>
                  </a:lnTo>
                  <a:lnTo>
                    <a:pt x="376238" y="290513"/>
                  </a:lnTo>
                  <a:lnTo>
                    <a:pt x="442913" y="292894"/>
                  </a:lnTo>
                  <a:lnTo>
                    <a:pt x="561975" y="285750"/>
                  </a:lnTo>
                  <a:lnTo>
                    <a:pt x="695325" y="273844"/>
                  </a:lnTo>
                  <a:lnTo>
                    <a:pt x="802482" y="2524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2">
              <a:extLst>
                <a:ext uri="{FF2B5EF4-FFF2-40B4-BE49-F238E27FC236}">
                  <a16:creationId xmlns:a16="http://schemas.microsoft.com/office/drawing/2014/main" id="{13C66E47-409E-44C1-AA1B-636C931D5E45}"/>
                </a:ext>
              </a:extLst>
            </p:cNvPr>
            <p:cNvSpPr/>
            <p:nvPr/>
          </p:nvSpPr>
          <p:spPr>
            <a:xfrm>
              <a:off x="4160841" y="3119439"/>
              <a:ext cx="1158875" cy="333375"/>
            </a:xfrm>
            <a:custGeom>
              <a:avLst/>
              <a:gdLst>
                <a:gd name="connsiteX0" fmla="*/ 300037 w 1159669"/>
                <a:gd name="connsiteY0" fmla="*/ 154781 h 333375"/>
                <a:gd name="connsiteX1" fmla="*/ 426244 w 1159669"/>
                <a:gd name="connsiteY1" fmla="*/ 140493 h 333375"/>
                <a:gd name="connsiteX2" fmla="*/ 564356 w 1159669"/>
                <a:gd name="connsiteY2" fmla="*/ 116681 h 333375"/>
                <a:gd name="connsiteX3" fmla="*/ 676275 w 1159669"/>
                <a:gd name="connsiteY3" fmla="*/ 88106 h 333375"/>
                <a:gd name="connsiteX4" fmla="*/ 781050 w 1159669"/>
                <a:gd name="connsiteY4" fmla="*/ 38100 h 333375"/>
                <a:gd name="connsiteX5" fmla="*/ 850106 w 1159669"/>
                <a:gd name="connsiteY5" fmla="*/ 0 h 333375"/>
                <a:gd name="connsiteX6" fmla="*/ 869156 w 1159669"/>
                <a:gd name="connsiteY6" fmla="*/ 0 h 333375"/>
                <a:gd name="connsiteX7" fmla="*/ 900112 w 1159669"/>
                <a:gd name="connsiteY7" fmla="*/ 2381 h 333375"/>
                <a:gd name="connsiteX8" fmla="*/ 964406 w 1159669"/>
                <a:gd name="connsiteY8" fmla="*/ 16668 h 333375"/>
                <a:gd name="connsiteX9" fmla="*/ 1033462 w 1159669"/>
                <a:gd name="connsiteY9" fmla="*/ 40481 h 333375"/>
                <a:gd name="connsiteX10" fmla="*/ 1092994 w 1159669"/>
                <a:gd name="connsiteY10" fmla="*/ 69056 h 333375"/>
                <a:gd name="connsiteX11" fmla="*/ 1135856 w 1159669"/>
                <a:gd name="connsiteY11" fmla="*/ 95250 h 333375"/>
                <a:gd name="connsiteX12" fmla="*/ 1152525 w 1159669"/>
                <a:gd name="connsiteY12" fmla="*/ 114300 h 333375"/>
                <a:gd name="connsiteX13" fmla="*/ 1159669 w 1159669"/>
                <a:gd name="connsiteY13" fmla="*/ 138112 h 333375"/>
                <a:gd name="connsiteX14" fmla="*/ 1150144 w 1159669"/>
                <a:gd name="connsiteY14" fmla="*/ 164306 h 333375"/>
                <a:gd name="connsiteX15" fmla="*/ 1131094 w 1159669"/>
                <a:gd name="connsiteY15" fmla="*/ 190500 h 333375"/>
                <a:gd name="connsiteX16" fmla="*/ 1092994 w 1159669"/>
                <a:gd name="connsiteY16" fmla="*/ 216693 h 333375"/>
                <a:gd name="connsiteX17" fmla="*/ 1064419 w 1159669"/>
                <a:gd name="connsiteY17" fmla="*/ 226218 h 333375"/>
                <a:gd name="connsiteX18" fmla="*/ 890587 w 1159669"/>
                <a:gd name="connsiteY18" fmla="*/ 261937 h 333375"/>
                <a:gd name="connsiteX19" fmla="*/ 602456 w 1159669"/>
                <a:gd name="connsiteY19" fmla="*/ 314325 h 333375"/>
                <a:gd name="connsiteX20" fmla="*/ 428625 w 1159669"/>
                <a:gd name="connsiteY20" fmla="*/ 333375 h 333375"/>
                <a:gd name="connsiteX21" fmla="*/ 350044 w 1159669"/>
                <a:gd name="connsiteY21" fmla="*/ 333375 h 333375"/>
                <a:gd name="connsiteX22" fmla="*/ 261937 w 1159669"/>
                <a:gd name="connsiteY22" fmla="*/ 319087 h 333375"/>
                <a:gd name="connsiteX23" fmla="*/ 195262 w 1159669"/>
                <a:gd name="connsiteY23" fmla="*/ 302418 h 333375"/>
                <a:gd name="connsiteX24" fmla="*/ 145256 w 1159669"/>
                <a:gd name="connsiteY24" fmla="*/ 280987 h 333375"/>
                <a:gd name="connsiteX25" fmla="*/ 83344 w 1159669"/>
                <a:gd name="connsiteY25" fmla="*/ 240506 h 333375"/>
                <a:gd name="connsiteX26" fmla="*/ 40481 w 1159669"/>
                <a:gd name="connsiteY26" fmla="*/ 197643 h 333375"/>
                <a:gd name="connsiteX27" fmla="*/ 16669 w 1159669"/>
                <a:gd name="connsiteY27" fmla="*/ 159543 h 333375"/>
                <a:gd name="connsiteX28" fmla="*/ 2381 w 1159669"/>
                <a:gd name="connsiteY28" fmla="*/ 130968 h 333375"/>
                <a:gd name="connsiteX29" fmla="*/ 0 w 1159669"/>
                <a:gd name="connsiteY29" fmla="*/ 104775 h 333375"/>
                <a:gd name="connsiteX30" fmla="*/ 14287 w 1159669"/>
                <a:gd name="connsiteY30" fmla="*/ 100012 h 333375"/>
                <a:gd name="connsiteX31" fmla="*/ 45244 w 1159669"/>
                <a:gd name="connsiteY31" fmla="*/ 107156 h 333375"/>
                <a:gd name="connsiteX32" fmla="*/ 116681 w 1159669"/>
                <a:gd name="connsiteY32" fmla="*/ 135731 h 333375"/>
                <a:gd name="connsiteX33" fmla="*/ 176212 w 1159669"/>
                <a:gd name="connsiteY33" fmla="*/ 150018 h 333375"/>
                <a:gd name="connsiteX34" fmla="*/ 300037 w 1159669"/>
                <a:gd name="connsiteY34" fmla="*/ 15478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9669" h="333375">
                  <a:moveTo>
                    <a:pt x="300037" y="154781"/>
                  </a:moveTo>
                  <a:lnTo>
                    <a:pt x="426244" y="140493"/>
                  </a:lnTo>
                  <a:lnTo>
                    <a:pt x="564356" y="116681"/>
                  </a:lnTo>
                  <a:lnTo>
                    <a:pt x="676275" y="88106"/>
                  </a:lnTo>
                  <a:lnTo>
                    <a:pt x="781050" y="38100"/>
                  </a:lnTo>
                  <a:lnTo>
                    <a:pt x="850106" y="0"/>
                  </a:lnTo>
                  <a:lnTo>
                    <a:pt x="869156" y="0"/>
                  </a:lnTo>
                  <a:lnTo>
                    <a:pt x="900112" y="2381"/>
                  </a:lnTo>
                  <a:lnTo>
                    <a:pt x="964406" y="16668"/>
                  </a:lnTo>
                  <a:lnTo>
                    <a:pt x="1033462" y="40481"/>
                  </a:lnTo>
                  <a:lnTo>
                    <a:pt x="1092994" y="69056"/>
                  </a:lnTo>
                  <a:lnTo>
                    <a:pt x="1135856" y="95250"/>
                  </a:lnTo>
                  <a:lnTo>
                    <a:pt x="1152525" y="114300"/>
                  </a:lnTo>
                  <a:lnTo>
                    <a:pt x="1159669" y="138112"/>
                  </a:lnTo>
                  <a:lnTo>
                    <a:pt x="1150144" y="164306"/>
                  </a:lnTo>
                  <a:lnTo>
                    <a:pt x="1131094" y="190500"/>
                  </a:lnTo>
                  <a:lnTo>
                    <a:pt x="1092994" y="216693"/>
                  </a:lnTo>
                  <a:lnTo>
                    <a:pt x="1064419" y="226218"/>
                  </a:lnTo>
                  <a:lnTo>
                    <a:pt x="890587" y="261937"/>
                  </a:lnTo>
                  <a:lnTo>
                    <a:pt x="602456" y="314325"/>
                  </a:lnTo>
                  <a:lnTo>
                    <a:pt x="428625" y="333375"/>
                  </a:lnTo>
                  <a:lnTo>
                    <a:pt x="350044" y="333375"/>
                  </a:lnTo>
                  <a:lnTo>
                    <a:pt x="261937" y="319087"/>
                  </a:lnTo>
                  <a:lnTo>
                    <a:pt x="195262" y="302418"/>
                  </a:lnTo>
                  <a:lnTo>
                    <a:pt x="145256" y="280987"/>
                  </a:lnTo>
                  <a:lnTo>
                    <a:pt x="83344" y="240506"/>
                  </a:lnTo>
                  <a:lnTo>
                    <a:pt x="40481" y="197643"/>
                  </a:lnTo>
                  <a:lnTo>
                    <a:pt x="16669" y="159543"/>
                  </a:lnTo>
                  <a:lnTo>
                    <a:pt x="2381" y="130968"/>
                  </a:lnTo>
                  <a:lnTo>
                    <a:pt x="0" y="104775"/>
                  </a:lnTo>
                  <a:cubicBezTo>
                    <a:pt x="12643" y="99717"/>
                    <a:pt x="7632" y="100012"/>
                    <a:pt x="14287" y="100012"/>
                  </a:cubicBezTo>
                  <a:lnTo>
                    <a:pt x="45244" y="107156"/>
                  </a:lnTo>
                  <a:lnTo>
                    <a:pt x="116681" y="135731"/>
                  </a:lnTo>
                  <a:lnTo>
                    <a:pt x="176212" y="150018"/>
                  </a:lnTo>
                  <a:lnTo>
                    <a:pt x="300037" y="1547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E7748123-5E88-4500-91B9-5E553B6F4035}"/>
                </a:ext>
              </a:extLst>
            </p:cNvPr>
            <p:cNvSpPr/>
            <p:nvPr/>
          </p:nvSpPr>
          <p:spPr>
            <a:xfrm>
              <a:off x="4090991" y="3810001"/>
              <a:ext cx="1233487" cy="334963"/>
            </a:xfrm>
            <a:custGeom>
              <a:avLst/>
              <a:gdLst>
                <a:gd name="connsiteX0" fmla="*/ 445293 w 1233487"/>
                <a:gd name="connsiteY0" fmla="*/ 140494 h 335756"/>
                <a:gd name="connsiteX1" fmla="*/ 638175 w 1233487"/>
                <a:gd name="connsiteY1" fmla="*/ 104775 h 335756"/>
                <a:gd name="connsiteX2" fmla="*/ 764381 w 1233487"/>
                <a:gd name="connsiteY2" fmla="*/ 69056 h 335756"/>
                <a:gd name="connsiteX3" fmla="*/ 835818 w 1233487"/>
                <a:gd name="connsiteY3" fmla="*/ 38100 h 335756"/>
                <a:gd name="connsiteX4" fmla="*/ 914400 w 1233487"/>
                <a:gd name="connsiteY4" fmla="*/ 11906 h 335756"/>
                <a:gd name="connsiteX5" fmla="*/ 942975 w 1233487"/>
                <a:gd name="connsiteY5" fmla="*/ 2381 h 335756"/>
                <a:gd name="connsiteX6" fmla="*/ 983456 w 1233487"/>
                <a:gd name="connsiteY6" fmla="*/ 0 h 335756"/>
                <a:gd name="connsiteX7" fmla="*/ 1035843 w 1233487"/>
                <a:gd name="connsiteY7" fmla="*/ 7144 h 335756"/>
                <a:gd name="connsiteX8" fmla="*/ 1119187 w 1233487"/>
                <a:gd name="connsiteY8" fmla="*/ 33338 h 335756"/>
                <a:gd name="connsiteX9" fmla="*/ 1185862 w 1233487"/>
                <a:gd name="connsiteY9" fmla="*/ 59531 h 335756"/>
                <a:gd name="connsiteX10" fmla="*/ 1214437 w 1233487"/>
                <a:gd name="connsiteY10" fmla="*/ 78581 h 335756"/>
                <a:gd name="connsiteX11" fmla="*/ 1231106 w 1233487"/>
                <a:gd name="connsiteY11" fmla="*/ 104775 h 335756"/>
                <a:gd name="connsiteX12" fmla="*/ 1233487 w 1233487"/>
                <a:gd name="connsiteY12" fmla="*/ 140494 h 335756"/>
                <a:gd name="connsiteX13" fmla="*/ 1221581 w 1233487"/>
                <a:gd name="connsiteY13" fmla="*/ 173831 h 335756"/>
                <a:gd name="connsiteX14" fmla="*/ 1195387 w 1233487"/>
                <a:gd name="connsiteY14" fmla="*/ 192881 h 335756"/>
                <a:gd name="connsiteX15" fmla="*/ 1154906 w 1233487"/>
                <a:gd name="connsiteY15" fmla="*/ 209550 h 335756"/>
                <a:gd name="connsiteX16" fmla="*/ 1095375 w 1233487"/>
                <a:gd name="connsiteY16" fmla="*/ 221456 h 335756"/>
                <a:gd name="connsiteX17" fmla="*/ 931068 w 1233487"/>
                <a:gd name="connsiteY17" fmla="*/ 245269 h 335756"/>
                <a:gd name="connsiteX18" fmla="*/ 326231 w 1233487"/>
                <a:gd name="connsiteY18" fmla="*/ 335756 h 335756"/>
                <a:gd name="connsiteX19" fmla="*/ 271462 w 1233487"/>
                <a:gd name="connsiteY19" fmla="*/ 319088 h 335756"/>
                <a:gd name="connsiteX20" fmla="*/ 200025 w 1233487"/>
                <a:gd name="connsiteY20" fmla="*/ 285750 h 335756"/>
                <a:gd name="connsiteX21" fmla="*/ 140493 w 1233487"/>
                <a:gd name="connsiteY21" fmla="*/ 247650 h 335756"/>
                <a:gd name="connsiteX22" fmla="*/ 80962 w 1233487"/>
                <a:gd name="connsiteY22" fmla="*/ 202406 h 335756"/>
                <a:gd name="connsiteX23" fmla="*/ 26193 w 1233487"/>
                <a:gd name="connsiteY23" fmla="*/ 152400 h 335756"/>
                <a:gd name="connsiteX24" fmla="*/ 7143 w 1233487"/>
                <a:gd name="connsiteY24" fmla="*/ 123825 h 335756"/>
                <a:gd name="connsiteX25" fmla="*/ 0 w 1233487"/>
                <a:gd name="connsiteY25" fmla="*/ 102394 h 335756"/>
                <a:gd name="connsiteX26" fmla="*/ 0 w 1233487"/>
                <a:gd name="connsiteY26" fmla="*/ 85725 h 335756"/>
                <a:gd name="connsiteX27" fmla="*/ 9525 w 1233487"/>
                <a:gd name="connsiteY27" fmla="*/ 73819 h 335756"/>
                <a:gd name="connsiteX28" fmla="*/ 38100 w 1233487"/>
                <a:gd name="connsiteY28" fmla="*/ 76200 h 335756"/>
                <a:gd name="connsiteX29" fmla="*/ 78581 w 1233487"/>
                <a:gd name="connsiteY29" fmla="*/ 100013 h 335756"/>
                <a:gd name="connsiteX30" fmla="*/ 150018 w 1233487"/>
                <a:gd name="connsiteY30" fmla="*/ 133350 h 335756"/>
                <a:gd name="connsiteX31" fmla="*/ 219075 w 1233487"/>
                <a:gd name="connsiteY31" fmla="*/ 150019 h 335756"/>
                <a:gd name="connsiteX32" fmla="*/ 302418 w 1233487"/>
                <a:gd name="connsiteY32" fmla="*/ 157163 h 335756"/>
                <a:gd name="connsiteX33" fmla="*/ 445293 w 1233487"/>
                <a:gd name="connsiteY33" fmla="*/ 1404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3487" h="335756">
                  <a:moveTo>
                    <a:pt x="445293" y="140494"/>
                  </a:moveTo>
                  <a:lnTo>
                    <a:pt x="638175" y="104775"/>
                  </a:lnTo>
                  <a:lnTo>
                    <a:pt x="764381" y="69056"/>
                  </a:lnTo>
                  <a:lnTo>
                    <a:pt x="835818" y="38100"/>
                  </a:lnTo>
                  <a:lnTo>
                    <a:pt x="914400" y="11906"/>
                  </a:lnTo>
                  <a:lnTo>
                    <a:pt x="942975" y="2381"/>
                  </a:lnTo>
                  <a:lnTo>
                    <a:pt x="983456" y="0"/>
                  </a:lnTo>
                  <a:lnTo>
                    <a:pt x="1035843" y="7144"/>
                  </a:lnTo>
                  <a:lnTo>
                    <a:pt x="1119187" y="33338"/>
                  </a:lnTo>
                  <a:lnTo>
                    <a:pt x="1185862" y="59531"/>
                  </a:lnTo>
                  <a:lnTo>
                    <a:pt x="1214437" y="78581"/>
                  </a:lnTo>
                  <a:lnTo>
                    <a:pt x="1231106" y="104775"/>
                  </a:lnTo>
                  <a:lnTo>
                    <a:pt x="1233487" y="140494"/>
                  </a:lnTo>
                  <a:lnTo>
                    <a:pt x="1221581" y="173831"/>
                  </a:lnTo>
                  <a:lnTo>
                    <a:pt x="1195387" y="192881"/>
                  </a:lnTo>
                  <a:lnTo>
                    <a:pt x="1154906" y="209550"/>
                  </a:lnTo>
                  <a:lnTo>
                    <a:pt x="1095375" y="221456"/>
                  </a:lnTo>
                  <a:lnTo>
                    <a:pt x="931068" y="245269"/>
                  </a:lnTo>
                  <a:lnTo>
                    <a:pt x="326231" y="335756"/>
                  </a:lnTo>
                  <a:lnTo>
                    <a:pt x="271462" y="319088"/>
                  </a:lnTo>
                  <a:lnTo>
                    <a:pt x="200025" y="285750"/>
                  </a:lnTo>
                  <a:lnTo>
                    <a:pt x="140493" y="247650"/>
                  </a:lnTo>
                  <a:lnTo>
                    <a:pt x="80962" y="202406"/>
                  </a:lnTo>
                  <a:lnTo>
                    <a:pt x="26193" y="152400"/>
                  </a:lnTo>
                  <a:lnTo>
                    <a:pt x="7143" y="123825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9525" y="73819"/>
                  </a:lnTo>
                  <a:lnTo>
                    <a:pt x="38100" y="76200"/>
                  </a:lnTo>
                  <a:lnTo>
                    <a:pt x="78581" y="100013"/>
                  </a:lnTo>
                  <a:lnTo>
                    <a:pt x="150018" y="133350"/>
                  </a:lnTo>
                  <a:lnTo>
                    <a:pt x="219075" y="150019"/>
                  </a:lnTo>
                  <a:lnTo>
                    <a:pt x="302418" y="157163"/>
                  </a:lnTo>
                  <a:lnTo>
                    <a:pt x="445293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4">
              <a:extLst>
                <a:ext uri="{FF2B5EF4-FFF2-40B4-BE49-F238E27FC236}">
                  <a16:creationId xmlns:a16="http://schemas.microsoft.com/office/drawing/2014/main" id="{61C29C70-49C8-4C6E-9CB4-CA884AB95A08}"/>
                </a:ext>
              </a:extLst>
            </p:cNvPr>
            <p:cNvSpPr/>
            <p:nvPr/>
          </p:nvSpPr>
          <p:spPr>
            <a:xfrm>
              <a:off x="3841752" y="4627563"/>
              <a:ext cx="630238" cy="1060450"/>
            </a:xfrm>
            <a:custGeom>
              <a:avLst/>
              <a:gdLst>
                <a:gd name="connsiteX0" fmla="*/ 440532 w 642938"/>
                <a:gd name="connsiteY0" fmla="*/ 333375 h 1062037"/>
                <a:gd name="connsiteX1" fmla="*/ 566738 w 642938"/>
                <a:gd name="connsiteY1" fmla="*/ 816769 h 1062037"/>
                <a:gd name="connsiteX2" fmla="*/ 642938 w 642938"/>
                <a:gd name="connsiteY2" fmla="*/ 909637 h 1062037"/>
                <a:gd name="connsiteX3" fmla="*/ 631032 w 642938"/>
                <a:gd name="connsiteY3" fmla="*/ 950119 h 1062037"/>
                <a:gd name="connsiteX4" fmla="*/ 607219 w 642938"/>
                <a:gd name="connsiteY4" fmla="*/ 1002506 h 1062037"/>
                <a:gd name="connsiteX5" fmla="*/ 578644 w 642938"/>
                <a:gd name="connsiteY5" fmla="*/ 1042987 h 1062037"/>
                <a:gd name="connsiteX6" fmla="*/ 545307 w 642938"/>
                <a:gd name="connsiteY6" fmla="*/ 1062037 h 1062037"/>
                <a:gd name="connsiteX7" fmla="*/ 511969 w 642938"/>
                <a:gd name="connsiteY7" fmla="*/ 1062037 h 1062037"/>
                <a:gd name="connsiteX8" fmla="*/ 473869 w 642938"/>
                <a:gd name="connsiteY8" fmla="*/ 1054894 h 1062037"/>
                <a:gd name="connsiteX9" fmla="*/ 433388 w 642938"/>
                <a:gd name="connsiteY9" fmla="*/ 1033462 h 1062037"/>
                <a:gd name="connsiteX10" fmla="*/ 381000 w 642938"/>
                <a:gd name="connsiteY10" fmla="*/ 995362 h 1062037"/>
                <a:gd name="connsiteX11" fmla="*/ 350044 w 642938"/>
                <a:gd name="connsiteY11" fmla="*/ 962025 h 1062037"/>
                <a:gd name="connsiteX12" fmla="*/ 326232 w 642938"/>
                <a:gd name="connsiteY12" fmla="*/ 928687 h 1062037"/>
                <a:gd name="connsiteX13" fmla="*/ 309563 w 642938"/>
                <a:gd name="connsiteY13" fmla="*/ 885825 h 1062037"/>
                <a:gd name="connsiteX14" fmla="*/ 300038 w 642938"/>
                <a:gd name="connsiteY14" fmla="*/ 840581 h 1062037"/>
                <a:gd name="connsiteX15" fmla="*/ 254794 w 642938"/>
                <a:gd name="connsiteY15" fmla="*/ 559594 h 1062037"/>
                <a:gd name="connsiteX16" fmla="*/ 226219 w 642938"/>
                <a:gd name="connsiteY16" fmla="*/ 414337 h 1062037"/>
                <a:gd name="connsiteX17" fmla="*/ 202407 w 642938"/>
                <a:gd name="connsiteY17" fmla="*/ 342900 h 1062037"/>
                <a:gd name="connsiteX18" fmla="*/ 180975 w 642938"/>
                <a:gd name="connsiteY18" fmla="*/ 283369 h 1062037"/>
                <a:gd name="connsiteX19" fmla="*/ 145257 w 642938"/>
                <a:gd name="connsiteY19" fmla="*/ 216694 h 1062037"/>
                <a:gd name="connsiteX20" fmla="*/ 109538 w 642938"/>
                <a:gd name="connsiteY20" fmla="*/ 157162 h 1062037"/>
                <a:gd name="connsiteX21" fmla="*/ 45244 w 642938"/>
                <a:gd name="connsiteY21" fmla="*/ 85725 h 1062037"/>
                <a:gd name="connsiteX22" fmla="*/ 14288 w 642938"/>
                <a:gd name="connsiteY22" fmla="*/ 50006 h 1062037"/>
                <a:gd name="connsiteX23" fmla="*/ 0 w 642938"/>
                <a:gd name="connsiteY23" fmla="*/ 26194 h 1062037"/>
                <a:gd name="connsiteX24" fmla="*/ 4763 w 642938"/>
                <a:gd name="connsiteY24" fmla="*/ 7144 h 1062037"/>
                <a:gd name="connsiteX25" fmla="*/ 19050 w 642938"/>
                <a:gd name="connsiteY25" fmla="*/ 0 h 1062037"/>
                <a:gd name="connsiteX26" fmla="*/ 50007 w 642938"/>
                <a:gd name="connsiteY26" fmla="*/ 4762 h 1062037"/>
                <a:gd name="connsiteX27" fmla="*/ 381000 w 642938"/>
                <a:gd name="connsiteY27" fmla="*/ 66675 h 1062037"/>
                <a:gd name="connsiteX28" fmla="*/ 440532 w 642938"/>
                <a:gd name="connsiteY28" fmla="*/ 333375 h 1062037"/>
                <a:gd name="connsiteX0" fmla="*/ 440532 w 631032"/>
                <a:gd name="connsiteY0" fmla="*/ 333375 h 1062037"/>
                <a:gd name="connsiteX1" fmla="*/ 566738 w 631032"/>
                <a:gd name="connsiteY1" fmla="*/ 816769 h 1062037"/>
                <a:gd name="connsiteX2" fmla="*/ 631032 w 631032"/>
                <a:gd name="connsiteY2" fmla="*/ 950119 h 1062037"/>
                <a:gd name="connsiteX3" fmla="*/ 607219 w 631032"/>
                <a:gd name="connsiteY3" fmla="*/ 1002506 h 1062037"/>
                <a:gd name="connsiteX4" fmla="*/ 578644 w 631032"/>
                <a:gd name="connsiteY4" fmla="*/ 1042987 h 1062037"/>
                <a:gd name="connsiteX5" fmla="*/ 545307 w 631032"/>
                <a:gd name="connsiteY5" fmla="*/ 1062037 h 1062037"/>
                <a:gd name="connsiteX6" fmla="*/ 511969 w 631032"/>
                <a:gd name="connsiteY6" fmla="*/ 1062037 h 1062037"/>
                <a:gd name="connsiteX7" fmla="*/ 473869 w 631032"/>
                <a:gd name="connsiteY7" fmla="*/ 1054894 h 1062037"/>
                <a:gd name="connsiteX8" fmla="*/ 433388 w 631032"/>
                <a:gd name="connsiteY8" fmla="*/ 1033462 h 1062037"/>
                <a:gd name="connsiteX9" fmla="*/ 381000 w 631032"/>
                <a:gd name="connsiteY9" fmla="*/ 995362 h 1062037"/>
                <a:gd name="connsiteX10" fmla="*/ 350044 w 631032"/>
                <a:gd name="connsiteY10" fmla="*/ 962025 h 1062037"/>
                <a:gd name="connsiteX11" fmla="*/ 326232 w 631032"/>
                <a:gd name="connsiteY11" fmla="*/ 928687 h 1062037"/>
                <a:gd name="connsiteX12" fmla="*/ 309563 w 631032"/>
                <a:gd name="connsiteY12" fmla="*/ 885825 h 1062037"/>
                <a:gd name="connsiteX13" fmla="*/ 300038 w 631032"/>
                <a:gd name="connsiteY13" fmla="*/ 840581 h 1062037"/>
                <a:gd name="connsiteX14" fmla="*/ 254794 w 631032"/>
                <a:gd name="connsiteY14" fmla="*/ 559594 h 1062037"/>
                <a:gd name="connsiteX15" fmla="*/ 226219 w 631032"/>
                <a:gd name="connsiteY15" fmla="*/ 414337 h 1062037"/>
                <a:gd name="connsiteX16" fmla="*/ 202407 w 631032"/>
                <a:gd name="connsiteY16" fmla="*/ 342900 h 1062037"/>
                <a:gd name="connsiteX17" fmla="*/ 180975 w 631032"/>
                <a:gd name="connsiteY17" fmla="*/ 283369 h 1062037"/>
                <a:gd name="connsiteX18" fmla="*/ 145257 w 631032"/>
                <a:gd name="connsiteY18" fmla="*/ 216694 h 1062037"/>
                <a:gd name="connsiteX19" fmla="*/ 109538 w 631032"/>
                <a:gd name="connsiteY19" fmla="*/ 157162 h 1062037"/>
                <a:gd name="connsiteX20" fmla="*/ 45244 w 631032"/>
                <a:gd name="connsiteY20" fmla="*/ 85725 h 1062037"/>
                <a:gd name="connsiteX21" fmla="*/ 14288 w 631032"/>
                <a:gd name="connsiteY21" fmla="*/ 50006 h 1062037"/>
                <a:gd name="connsiteX22" fmla="*/ 0 w 631032"/>
                <a:gd name="connsiteY22" fmla="*/ 26194 h 1062037"/>
                <a:gd name="connsiteX23" fmla="*/ 4763 w 631032"/>
                <a:gd name="connsiteY23" fmla="*/ 7144 h 1062037"/>
                <a:gd name="connsiteX24" fmla="*/ 19050 w 631032"/>
                <a:gd name="connsiteY24" fmla="*/ 0 h 1062037"/>
                <a:gd name="connsiteX25" fmla="*/ 50007 w 631032"/>
                <a:gd name="connsiteY25" fmla="*/ 4762 h 1062037"/>
                <a:gd name="connsiteX26" fmla="*/ 381000 w 631032"/>
                <a:gd name="connsiteY26" fmla="*/ 66675 h 1062037"/>
                <a:gd name="connsiteX27" fmla="*/ 440532 w 631032"/>
                <a:gd name="connsiteY27" fmla="*/ 333375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2" h="1062037">
                  <a:moveTo>
                    <a:pt x="440532" y="333375"/>
                  </a:moveTo>
                  <a:lnTo>
                    <a:pt x="566738" y="816769"/>
                  </a:lnTo>
                  <a:lnTo>
                    <a:pt x="631032" y="950119"/>
                  </a:lnTo>
                  <a:lnTo>
                    <a:pt x="607219" y="1002506"/>
                  </a:lnTo>
                  <a:lnTo>
                    <a:pt x="578644" y="1042987"/>
                  </a:lnTo>
                  <a:lnTo>
                    <a:pt x="545307" y="1062037"/>
                  </a:lnTo>
                  <a:lnTo>
                    <a:pt x="511969" y="1062037"/>
                  </a:lnTo>
                  <a:lnTo>
                    <a:pt x="473869" y="1054894"/>
                  </a:lnTo>
                  <a:lnTo>
                    <a:pt x="433388" y="1033462"/>
                  </a:lnTo>
                  <a:lnTo>
                    <a:pt x="381000" y="995362"/>
                  </a:lnTo>
                  <a:lnTo>
                    <a:pt x="350044" y="962025"/>
                  </a:lnTo>
                  <a:lnTo>
                    <a:pt x="326232" y="928687"/>
                  </a:lnTo>
                  <a:lnTo>
                    <a:pt x="309563" y="885825"/>
                  </a:lnTo>
                  <a:lnTo>
                    <a:pt x="300038" y="840581"/>
                  </a:lnTo>
                  <a:lnTo>
                    <a:pt x="254794" y="559594"/>
                  </a:lnTo>
                  <a:lnTo>
                    <a:pt x="226219" y="414337"/>
                  </a:lnTo>
                  <a:lnTo>
                    <a:pt x="202407" y="342900"/>
                  </a:lnTo>
                  <a:lnTo>
                    <a:pt x="180975" y="283369"/>
                  </a:lnTo>
                  <a:lnTo>
                    <a:pt x="145257" y="216694"/>
                  </a:lnTo>
                  <a:lnTo>
                    <a:pt x="109538" y="157162"/>
                  </a:lnTo>
                  <a:lnTo>
                    <a:pt x="45244" y="85725"/>
                  </a:lnTo>
                  <a:lnTo>
                    <a:pt x="14288" y="50006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7" y="4762"/>
                  </a:lnTo>
                  <a:lnTo>
                    <a:pt x="381000" y="66675"/>
                  </a:lnTo>
                  <a:lnTo>
                    <a:pt x="440532" y="3333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7">
              <a:extLst>
                <a:ext uri="{FF2B5EF4-FFF2-40B4-BE49-F238E27FC236}">
                  <a16:creationId xmlns:a16="http://schemas.microsoft.com/office/drawing/2014/main" id="{B9F41180-253D-4877-97B8-45EE9EC61CBA}"/>
                </a:ext>
              </a:extLst>
            </p:cNvPr>
            <p:cNvSpPr/>
            <p:nvPr/>
          </p:nvSpPr>
          <p:spPr>
            <a:xfrm>
              <a:off x="5743578" y="1955801"/>
              <a:ext cx="2424113" cy="512763"/>
            </a:xfrm>
            <a:custGeom>
              <a:avLst/>
              <a:gdLst>
                <a:gd name="connsiteX0" fmla="*/ 985754 w 2423424"/>
                <a:gd name="connsiteY0" fmla="*/ 206137 h 512698"/>
                <a:gd name="connsiteX1" fmla="*/ 1516952 w 2423424"/>
                <a:gd name="connsiteY1" fmla="*/ 137424 h 512698"/>
                <a:gd name="connsiteX2" fmla="*/ 1659662 w 2423424"/>
                <a:gd name="connsiteY2" fmla="*/ 113639 h 512698"/>
                <a:gd name="connsiteX3" fmla="*/ 1762730 w 2423424"/>
                <a:gd name="connsiteY3" fmla="*/ 73998 h 512698"/>
                <a:gd name="connsiteX4" fmla="*/ 1926582 w 2423424"/>
                <a:gd name="connsiteY4" fmla="*/ 0 h 512698"/>
                <a:gd name="connsiteX5" fmla="*/ 1955653 w 2423424"/>
                <a:gd name="connsiteY5" fmla="*/ 0 h 512698"/>
                <a:gd name="connsiteX6" fmla="*/ 2021722 w 2423424"/>
                <a:gd name="connsiteY6" fmla="*/ 15857 h 512698"/>
                <a:gd name="connsiteX7" fmla="*/ 2196145 w 2423424"/>
                <a:gd name="connsiteY7" fmla="*/ 58141 h 512698"/>
                <a:gd name="connsiteX8" fmla="*/ 2315070 w 2423424"/>
                <a:gd name="connsiteY8" fmla="*/ 95140 h 512698"/>
                <a:gd name="connsiteX9" fmla="*/ 2359997 w 2423424"/>
                <a:gd name="connsiteY9" fmla="*/ 113639 h 512698"/>
                <a:gd name="connsiteX10" fmla="*/ 2399639 w 2423424"/>
                <a:gd name="connsiteY10" fmla="*/ 153281 h 512698"/>
                <a:gd name="connsiteX11" fmla="*/ 2423424 w 2423424"/>
                <a:gd name="connsiteY11" fmla="*/ 190280 h 512698"/>
                <a:gd name="connsiteX12" fmla="*/ 2423424 w 2423424"/>
                <a:gd name="connsiteY12" fmla="*/ 214065 h 512698"/>
                <a:gd name="connsiteX13" fmla="*/ 2418138 w 2423424"/>
                <a:gd name="connsiteY13" fmla="*/ 243135 h 512698"/>
                <a:gd name="connsiteX14" fmla="*/ 2391711 w 2423424"/>
                <a:gd name="connsiteY14" fmla="*/ 272206 h 512698"/>
                <a:gd name="connsiteX15" fmla="*/ 2349426 w 2423424"/>
                <a:gd name="connsiteY15" fmla="*/ 298634 h 512698"/>
                <a:gd name="connsiteX16" fmla="*/ 2309784 w 2423424"/>
                <a:gd name="connsiteY16" fmla="*/ 311848 h 512698"/>
                <a:gd name="connsiteX17" fmla="*/ 2219930 w 2423424"/>
                <a:gd name="connsiteY17" fmla="*/ 314490 h 512698"/>
                <a:gd name="connsiteX18" fmla="*/ 1852584 w 2423424"/>
                <a:gd name="connsiteY18" fmla="*/ 311848 h 512698"/>
                <a:gd name="connsiteX19" fmla="*/ 1514309 w 2423424"/>
                <a:gd name="connsiteY19" fmla="*/ 338275 h 512698"/>
                <a:gd name="connsiteX20" fmla="*/ 1057109 w 2423424"/>
                <a:gd name="connsiteY20" fmla="*/ 383202 h 512698"/>
                <a:gd name="connsiteX21" fmla="*/ 887972 w 2423424"/>
                <a:gd name="connsiteY21" fmla="*/ 406987 h 512698"/>
                <a:gd name="connsiteX22" fmla="*/ 713549 w 2423424"/>
                <a:gd name="connsiteY22" fmla="*/ 441344 h 512698"/>
                <a:gd name="connsiteX23" fmla="*/ 605195 w 2423424"/>
                <a:gd name="connsiteY23" fmla="*/ 470414 h 512698"/>
                <a:gd name="connsiteX24" fmla="*/ 433415 w 2423424"/>
                <a:gd name="connsiteY24" fmla="*/ 512698 h 512698"/>
                <a:gd name="connsiteX25" fmla="*/ 367345 w 2423424"/>
                <a:gd name="connsiteY25" fmla="*/ 483628 h 512698"/>
                <a:gd name="connsiteX26" fmla="*/ 285419 w 2423424"/>
                <a:gd name="connsiteY26" fmla="*/ 433415 h 512698"/>
                <a:gd name="connsiteX27" fmla="*/ 153280 w 2423424"/>
                <a:gd name="connsiteY27" fmla="*/ 330347 h 512698"/>
                <a:gd name="connsiteX28" fmla="*/ 68712 w 2423424"/>
                <a:gd name="connsiteY28" fmla="*/ 253707 h 512698"/>
                <a:gd name="connsiteX29" fmla="*/ 10571 w 2423424"/>
                <a:gd name="connsiteY29" fmla="*/ 198208 h 512698"/>
                <a:gd name="connsiteX30" fmla="*/ 0 w 2423424"/>
                <a:gd name="connsiteY30" fmla="*/ 169138 h 512698"/>
                <a:gd name="connsiteX31" fmla="*/ 0 w 2423424"/>
                <a:gd name="connsiteY31" fmla="*/ 145353 h 512698"/>
                <a:gd name="connsiteX32" fmla="*/ 18499 w 2423424"/>
                <a:gd name="connsiteY32" fmla="*/ 137424 h 512698"/>
                <a:gd name="connsiteX33" fmla="*/ 50212 w 2423424"/>
                <a:gd name="connsiteY33" fmla="*/ 145353 h 512698"/>
                <a:gd name="connsiteX34" fmla="*/ 105711 w 2423424"/>
                <a:gd name="connsiteY34" fmla="*/ 169138 h 512698"/>
                <a:gd name="connsiteX35" fmla="*/ 195565 w 2423424"/>
                <a:gd name="connsiteY35" fmla="*/ 200851 h 512698"/>
                <a:gd name="connsiteX36" fmla="*/ 282776 w 2423424"/>
                <a:gd name="connsiteY36" fmla="*/ 221993 h 512698"/>
                <a:gd name="connsiteX37" fmla="*/ 388487 w 2423424"/>
                <a:gd name="connsiteY37" fmla="*/ 237850 h 512698"/>
                <a:gd name="connsiteX38" fmla="*/ 478342 w 2423424"/>
                <a:gd name="connsiteY38" fmla="*/ 240493 h 512698"/>
                <a:gd name="connsiteX39" fmla="*/ 652765 w 2423424"/>
                <a:gd name="connsiteY39" fmla="*/ 240493 h 512698"/>
                <a:gd name="connsiteX40" fmla="*/ 843045 w 2423424"/>
                <a:gd name="connsiteY40" fmla="*/ 224636 h 512698"/>
                <a:gd name="connsiteX41" fmla="*/ 985754 w 2423424"/>
                <a:gd name="connsiteY41" fmla="*/ 206137 h 5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3424" h="512698">
                  <a:moveTo>
                    <a:pt x="985754" y="206137"/>
                  </a:moveTo>
                  <a:lnTo>
                    <a:pt x="1516952" y="137424"/>
                  </a:lnTo>
                  <a:lnTo>
                    <a:pt x="1659662" y="113639"/>
                  </a:lnTo>
                  <a:lnTo>
                    <a:pt x="1762730" y="73998"/>
                  </a:lnTo>
                  <a:lnTo>
                    <a:pt x="1926582" y="0"/>
                  </a:lnTo>
                  <a:lnTo>
                    <a:pt x="1955653" y="0"/>
                  </a:lnTo>
                  <a:lnTo>
                    <a:pt x="2021722" y="15857"/>
                  </a:lnTo>
                  <a:lnTo>
                    <a:pt x="2196145" y="58141"/>
                  </a:lnTo>
                  <a:lnTo>
                    <a:pt x="2315070" y="95140"/>
                  </a:lnTo>
                  <a:lnTo>
                    <a:pt x="2359997" y="113639"/>
                  </a:lnTo>
                  <a:lnTo>
                    <a:pt x="2399639" y="153281"/>
                  </a:lnTo>
                  <a:lnTo>
                    <a:pt x="2423424" y="190280"/>
                  </a:lnTo>
                  <a:lnTo>
                    <a:pt x="2423424" y="214065"/>
                  </a:lnTo>
                  <a:lnTo>
                    <a:pt x="2418138" y="243135"/>
                  </a:lnTo>
                  <a:lnTo>
                    <a:pt x="2391711" y="272206"/>
                  </a:lnTo>
                  <a:lnTo>
                    <a:pt x="2349426" y="298634"/>
                  </a:lnTo>
                  <a:lnTo>
                    <a:pt x="2309784" y="311848"/>
                  </a:lnTo>
                  <a:lnTo>
                    <a:pt x="2219930" y="314490"/>
                  </a:lnTo>
                  <a:lnTo>
                    <a:pt x="1852584" y="311848"/>
                  </a:lnTo>
                  <a:lnTo>
                    <a:pt x="1514309" y="338275"/>
                  </a:lnTo>
                  <a:lnTo>
                    <a:pt x="1057109" y="383202"/>
                  </a:lnTo>
                  <a:lnTo>
                    <a:pt x="887972" y="406987"/>
                  </a:lnTo>
                  <a:lnTo>
                    <a:pt x="713549" y="441344"/>
                  </a:lnTo>
                  <a:lnTo>
                    <a:pt x="605195" y="470414"/>
                  </a:lnTo>
                  <a:lnTo>
                    <a:pt x="433415" y="512698"/>
                  </a:lnTo>
                  <a:lnTo>
                    <a:pt x="367345" y="483628"/>
                  </a:lnTo>
                  <a:lnTo>
                    <a:pt x="285419" y="433415"/>
                  </a:lnTo>
                  <a:lnTo>
                    <a:pt x="153280" y="330347"/>
                  </a:lnTo>
                  <a:lnTo>
                    <a:pt x="68712" y="253707"/>
                  </a:lnTo>
                  <a:lnTo>
                    <a:pt x="10571" y="198208"/>
                  </a:lnTo>
                  <a:lnTo>
                    <a:pt x="0" y="169138"/>
                  </a:lnTo>
                  <a:lnTo>
                    <a:pt x="0" y="145353"/>
                  </a:lnTo>
                  <a:lnTo>
                    <a:pt x="18499" y="137424"/>
                  </a:lnTo>
                  <a:lnTo>
                    <a:pt x="50212" y="145353"/>
                  </a:lnTo>
                  <a:lnTo>
                    <a:pt x="105711" y="169138"/>
                  </a:lnTo>
                  <a:lnTo>
                    <a:pt x="195565" y="200851"/>
                  </a:lnTo>
                  <a:lnTo>
                    <a:pt x="282776" y="221993"/>
                  </a:lnTo>
                  <a:lnTo>
                    <a:pt x="388487" y="237850"/>
                  </a:lnTo>
                  <a:lnTo>
                    <a:pt x="478342" y="240493"/>
                  </a:lnTo>
                  <a:lnTo>
                    <a:pt x="652765" y="240493"/>
                  </a:lnTo>
                  <a:lnTo>
                    <a:pt x="843045" y="224636"/>
                  </a:lnTo>
                  <a:lnTo>
                    <a:pt x="985754" y="206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33D33A28-EFCC-438D-B507-5524808E0415}"/>
                </a:ext>
              </a:extLst>
            </p:cNvPr>
            <p:cNvSpPr/>
            <p:nvPr/>
          </p:nvSpPr>
          <p:spPr>
            <a:xfrm rot="16200000">
              <a:off x="5125246" y="4060032"/>
              <a:ext cx="1998662" cy="555625"/>
            </a:xfrm>
            <a:custGeom>
              <a:avLst/>
              <a:gdLst>
                <a:gd name="connsiteX0" fmla="*/ 621507 w 1997869"/>
                <a:gd name="connsiteY0" fmla="*/ 266700 h 554831"/>
                <a:gd name="connsiteX1" fmla="*/ 1140619 w 1997869"/>
                <a:gd name="connsiteY1" fmla="*/ 250031 h 554831"/>
                <a:gd name="connsiteX2" fmla="*/ 1490663 w 1997869"/>
                <a:gd name="connsiteY2" fmla="*/ 230981 h 554831"/>
                <a:gd name="connsiteX3" fmla="*/ 1674019 w 1997869"/>
                <a:gd name="connsiteY3" fmla="*/ 223838 h 554831"/>
                <a:gd name="connsiteX4" fmla="*/ 1747838 w 1997869"/>
                <a:gd name="connsiteY4" fmla="*/ 211931 h 554831"/>
                <a:gd name="connsiteX5" fmla="*/ 1804988 w 1997869"/>
                <a:gd name="connsiteY5" fmla="*/ 190500 h 554831"/>
                <a:gd name="connsiteX6" fmla="*/ 1862138 w 1997869"/>
                <a:gd name="connsiteY6" fmla="*/ 150019 h 554831"/>
                <a:gd name="connsiteX7" fmla="*/ 1900238 w 1997869"/>
                <a:gd name="connsiteY7" fmla="*/ 107156 h 554831"/>
                <a:gd name="connsiteX8" fmla="*/ 1924050 w 1997869"/>
                <a:gd name="connsiteY8" fmla="*/ 59531 h 554831"/>
                <a:gd name="connsiteX9" fmla="*/ 1940719 w 1997869"/>
                <a:gd name="connsiteY9" fmla="*/ 23813 h 554831"/>
                <a:gd name="connsiteX10" fmla="*/ 1952625 w 1997869"/>
                <a:gd name="connsiteY10" fmla="*/ 2381 h 554831"/>
                <a:gd name="connsiteX11" fmla="*/ 1964532 w 1997869"/>
                <a:gd name="connsiteY11" fmla="*/ 0 h 554831"/>
                <a:gd name="connsiteX12" fmla="*/ 1976438 w 1997869"/>
                <a:gd name="connsiteY12" fmla="*/ 4763 h 554831"/>
                <a:gd name="connsiteX13" fmla="*/ 1988344 w 1997869"/>
                <a:gd name="connsiteY13" fmla="*/ 23813 h 554831"/>
                <a:gd name="connsiteX14" fmla="*/ 1997869 w 1997869"/>
                <a:gd name="connsiteY14" fmla="*/ 54769 h 554831"/>
                <a:gd name="connsiteX15" fmla="*/ 1995488 w 1997869"/>
                <a:gd name="connsiteY15" fmla="*/ 157163 h 554831"/>
                <a:gd name="connsiteX16" fmla="*/ 1993107 w 1997869"/>
                <a:gd name="connsiteY16" fmla="*/ 219075 h 554831"/>
                <a:gd name="connsiteX17" fmla="*/ 1978819 w 1997869"/>
                <a:gd name="connsiteY17" fmla="*/ 266700 h 554831"/>
                <a:gd name="connsiteX18" fmla="*/ 1938338 w 1997869"/>
                <a:gd name="connsiteY18" fmla="*/ 359569 h 554831"/>
                <a:gd name="connsiteX19" fmla="*/ 1902619 w 1997869"/>
                <a:gd name="connsiteY19" fmla="*/ 438150 h 554831"/>
                <a:gd name="connsiteX20" fmla="*/ 1862138 w 1997869"/>
                <a:gd name="connsiteY20" fmla="*/ 490538 h 554831"/>
                <a:gd name="connsiteX21" fmla="*/ 1831182 w 1997869"/>
                <a:gd name="connsiteY21" fmla="*/ 521494 h 554831"/>
                <a:gd name="connsiteX22" fmla="*/ 1802607 w 1997869"/>
                <a:gd name="connsiteY22" fmla="*/ 545306 h 554831"/>
                <a:gd name="connsiteX23" fmla="*/ 1778794 w 1997869"/>
                <a:gd name="connsiteY23" fmla="*/ 554831 h 554831"/>
                <a:gd name="connsiteX24" fmla="*/ 1747838 w 1997869"/>
                <a:gd name="connsiteY24" fmla="*/ 550069 h 554831"/>
                <a:gd name="connsiteX25" fmla="*/ 1712119 w 1997869"/>
                <a:gd name="connsiteY25" fmla="*/ 535781 h 554831"/>
                <a:gd name="connsiteX26" fmla="*/ 1664494 w 1997869"/>
                <a:gd name="connsiteY26" fmla="*/ 521494 h 554831"/>
                <a:gd name="connsiteX27" fmla="*/ 1585913 w 1997869"/>
                <a:gd name="connsiteY27" fmla="*/ 514350 h 554831"/>
                <a:gd name="connsiteX28" fmla="*/ 1264444 w 1997869"/>
                <a:gd name="connsiteY28" fmla="*/ 497681 h 554831"/>
                <a:gd name="connsiteX29" fmla="*/ 909638 w 1997869"/>
                <a:gd name="connsiteY29" fmla="*/ 488156 h 554831"/>
                <a:gd name="connsiteX30" fmla="*/ 509588 w 1997869"/>
                <a:gd name="connsiteY30" fmla="*/ 492919 h 554831"/>
                <a:gd name="connsiteX31" fmla="*/ 19050 w 1997869"/>
                <a:gd name="connsiteY31" fmla="*/ 511969 h 554831"/>
                <a:gd name="connsiteX32" fmla="*/ 0 w 1997869"/>
                <a:gd name="connsiteY32" fmla="*/ 288131 h 554831"/>
                <a:gd name="connsiteX33" fmla="*/ 130969 w 1997869"/>
                <a:gd name="connsiteY33" fmla="*/ 285750 h 554831"/>
                <a:gd name="connsiteX34" fmla="*/ 621507 w 1997869"/>
                <a:gd name="connsiteY34" fmla="*/ 2667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97869" h="554831">
                  <a:moveTo>
                    <a:pt x="621507" y="266700"/>
                  </a:moveTo>
                  <a:lnTo>
                    <a:pt x="1140619" y="250031"/>
                  </a:lnTo>
                  <a:lnTo>
                    <a:pt x="1490663" y="230981"/>
                  </a:lnTo>
                  <a:lnTo>
                    <a:pt x="1674019" y="223838"/>
                  </a:lnTo>
                  <a:lnTo>
                    <a:pt x="1747838" y="211931"/>
                  </a:lnTo>
                  <a:lnTo>
                    <a:pt x="1804988" y="190500"/>
                  </a:lnTo>
                  <a:lnTo>
                    <a:pt x="1862138" y="150019"/>
                  </a:lnTo>
                  <a:lnTo>
                    <a:pt x="1900238" y="107156"/>
                  </a:lnTo>
                  <a:lnTo>
                    <a:pt x="1924050" y="59531"/>
                  </a:lnTo>
                  <a:lnTo>
                    <a:pt x="1940719" y="23813"/>
                  </a:lnTo>
                  <a:lnTo>
                    <a:pt x="1952625" y="2381"/>
                  </a:lnTo>
                  <a:lnTo>
                    <a:pt x="1964532" y="0"/>
                  </a:lnTo>
                  <a:lnTo>
                    <a:pt x="1976438" y="4763"/>
                  </a:lnTo>
                  <a:lnTo>
                    <a:pt x="1988344" y="23813"/>
                  </a:lnTo>
                  <a:lnTo>
                    <a:pt x="1997869" y="54769"/>
                  </a:lnTo>
                  <a:cubicBezTo>
                    <a:pt x="1997075" y="88900"/>
                    <a:pt x="1996282" y="123032"/>
                    <a:pt x="1995488" y="157163"/>
                  </a:cubicBezTo>
                  <a:cubicBezTo>
                    <a:pt x="1994694" y="177800"/>
                    <a:pt x="1993901" y="198438"/>
                    <a:pt x="1993107" y="219075"/>
                  </a:cubicBezTo>
                  <a:lnTo>
                    <a:pt x="1978819" y="266700"/>
                  </a:lnTo>
                  <a:lnTo>
                    <a:pt x="1938338" y="359569"/>
                  </a:lnTo>
                  <a:lnTo>
                    <a:pt x="1902619" y="438150"/>
                  </a:lnTo>
                  <a:lnTo>
                    <a:pt x="1862138" y="490538"/>
                  </a:lnTo>
                  <a:lnTo>
                    <a:pt x="1831182" y="521494"/>
                  </a:lnTo>
                  <a:lnTo>
                    <a:pt x="1802607" y="545306"/>
                  </a:lnTo>
                  <a:lnTo>
                    <a:pt x="1778794" y="554831"/>
                  </a:lnTo>
                  <a:lnTo>
                    <a:pt x="1747838" y="550069"/>
                  </a:lnTo>
                  <a:lnTo>
                    <a:pt x="1712119" y="535781"/>
                  </a:lnTo>
                  <a:lnTo>
                    <a:pt x="1664494" y="521494"/>
                  </a:lnTo>
                  <a:lnTo>
                    <a:pt x="1585913" y="514350"/>
                  </a:lnTo>
                  <a:lnTo>
                    <a:pt x="1264444" y="497681"/>
                  </a:lnTo>
                  <a:lnTo>
                    <a:pt x="909638" y="488156"/>
                  </a:lnTo>
                  <a:lnTo>
                    <a:pt x="509588" y="492919"/>
                  </a:lnTo>
                  <a:lnTo>
                    <a:pt x="19050" y="511969"/>
                  </a:lnTo>
                  <a:lnTo>
                    <a:pt x="0" y="288131"/>
                  </a:lnTo>
                  <a:lnTo>
                    <a:pt x="130969" y="285750"/>
                  </a:lnTo>
                  <a:lnTo>
                    <a:pt x="621507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6">
              <a:extLst>
                <a:ext uri="{FF2B5EF4-FFF2-40B4-BE49-F238E27FC236}">
                  <a16:creationId xmlns:a16="http://schemas.microsoft.com/office/drawing/2014/main" id="{41B5D2E8-962B-4376-A7B4-4611619A97DE}"/>
                </a:ext>
              </a:extLst>
            </p:cNvPr>
            <p:cNvSpPr/>
            <p:nvPr/>
          </p:nvSpPr>
          <p:spPr>
            <a:xfrm>
              <a:off x="4148141" y="4476750"/>
              <a:ext cx="1374775" cy="1074738"/>
            </a:xfrm>
            <a:custGeom>
              <a:avLst/>
              <a:gdLst>
                <a:gd name="connsiteX0" fmla="*/ 178593 w 1373981"/>
                <a:gd name="connsiteY0" fmla="*/ 197644 h 1073944"/>
                <a:gd name="connsiteX1" fmla="*/ 314325 w 1373981"/>
                <a:gd name="connsiteY1" fmla="*/ 185738 h 1073944"/>
                <a:gd name="connsiteX2" fmla="*/ 645318 w 1373981"/>
                <a:gd name="connsiteY2" fmla="*/ 130969 h 1073944"/>
                <a:gd name="connsiteX3" fmla="*/ 931068 w 1373981"/>
                <a:gd name="connsiteY3" fmla="*/ 69056 h 1073944"/>
                <a:gd name="connsiteX4" fmla="*/ 957262 w 1373981"/>
                <a:gd name="connsiteY4" fmla="*/ 42863 h 1073944"/>
                <a:gd name="connsiteX5" fmla="*/ 1004887 w 1373981"/>
                <a:gd name="connsiteY5" fmla="*/ 7144 h 1073944"/>
                <a:gd name="connsiteX6" fmla="*/ 1033462 w 1373981"/>
                <a:gd name="connsiteY6" fmla="*/ 2381 h 1073944"/>
                <a:gd name="connsiteX7" fmla="*/ 1078706 w 1373981"/>
                <a:gd name="connsiteY7" fmla="*/ 0 h 1073944"/>
                <a:gd name="connsiteX8" fmla="*/ 1104900 w 1373981"/>
                <a:gd name="connsiteY8" fmla="*/ 4763 h 1073944"/>
                <a:gd name="connsiteX9" fmla="*/ 1150143 w 1373981"/>
                <a:gd name="connsiteY9" fmla="*/ 23813 h 1073944"/>
                <a:gd name="connsiteX10" fmla="*/ 1212056 w 1373981"/>
                <a:gd name="connsiteY10" fmla="*/ 64294 h 1073944"/>
                <a:gd name="connsiteX11" fmla="*/ 1307306 w 1373981"/>
                <a:gd name="connsiteY11" fmla="*/ 142875 h 1073944"/>
                <a:gd name="connsiteX12" fmla="*/ 1359693 w 1373981"/>
                <a:gd name="connsiteY12" fmla="*/ 202406 h 1073944"/>
                <a:gd name="connsiteX13" fmla="*/ 1373981 w 1373981"/>
                <a:gd name="connsiteY13" fmla="*/ 235744 h 1073944"/>
                <a:gd name="connsiteX14" fmla="*/ 1371600 w 1373981"/>
                <a:gd name="connsiteY14" fmla="*/ 259556 h 1073944"/>
                <a:gd name="connsiteX15" fmla="*/ 1362075 w 1373981"/>
                <a:gd name="connsiteY15" fmla="*/ 290513 h 1073944"/>
                <a:gd name="connsiteX16" fmla="*/ 1326356 w 1373981"/>
                <a:gd name="connsiteY16" fmla="*/ 330994 h 1073944"/>
                <a:gd name="connsiteX17" fmla="*/ 1290637 w 1373981"/>
                <a:gd name="connsiteY17" fmla="*/ 402431 h 1073944"/>
                <a:gd name="connsiteX18" fmla="*/ 1252537 w 1373981"/>
                <a:gd name="connsiteY18" fmla="*/ 519113 h 1073944"/>
                <a:gd name="connsiteX19" fmla="*/ 1145381 w 1373981"/>
                <a:gd name="connsiteY19" fmla="*/ 947738 h 1073944"/>
                <a:gd name="connsiteX20" fmla="*/ 1140618 w 1373981"/>
                <a:gd name="connsiteY20" fmla="*/ 983456 h 1073944"/>
                <a:gd name="connsiteX21" fmla="*/ 1121568 w 1373981"/>
                <a:gd name="connsiteY21" fmla="*/ 1009650 h 1073944"/>
                <a:gd name="connsiteX22" fmla="*/ 1081087 w 1373981"/>
                <a:gd name="connsiteY22" fmla="*/ 1059656 h 1073944"/>
                <a:gd name="connsiteX23" fmla="*/ 1064418 w 1373981"/>
                <a:gd name="connsiteY23" fmla="*/ 1073944 h 1073944"/>
                <a:gd name="connsiteX24" fmla="*/ 1023937 w 1373981"/>
                <a:gd name="connsiteY24" fmla="*/ 1066800 h 1073944"/>
                <a:gd name="connsiteX25" fmla="*/ 940593 w 1373981"/>
                <a:gd name="connsiteY25" fmla="*/ 1038225 h 1073944"/>
                <a:gd name="connsiteX26" fmla="*/ 921543 w 1373981"/>
                <a:gd name="connsiteY26" fmla="*/ 1021556 h 1073944"/>
                <a:gd name="connsiteX27" fmla="*/ 942975 w 1373981"/>
                <a:gd name="connsiteY27" fmla="*/ 821531 h 1073944"/>
                <a:gd name="connsiteX28" fmla="*/ 973931 w 1373981"/>
                <a:gd name="connsiteY28" fmla="*/ 557213 h 1073944"/>
                <a:gd name="connsiteX29" fmla="*/ 1000125 w 1373981"/>
                <a:gd name="connsiteY29" fmla="*/ 345281 h 1073944"/>
                <a:gd name="connsiteX30" fmla="*/ 1002506 w 1373981"/>
                <a:gd name="connsiteY30" fmla="*/ 304800 h 1073944"/>
                <a:gd name="connsiteX31" fmla="*/ 995362 w 1373981"/>
                <a:gd name="connsiteY31" fmla="*/ 278606 h 1073944"/>
                <a:gd name="connsiteX32" fmla="*/ 976312 w 1373981"/>
                <a:gd name="connsiteY32" fmla="*/ 259556 h 1073944"/>
                <a:gd name="connsiteX33" fmla="*/ 942975 w 1373981"/>
                <a:gd name="connsiteY33" fmla="*/ 247650 h 1073944"/>
                <a:gd name="connsiteX34" fmla="*/ 885825 w 1373981"/>
                <a:gd name="connsiteY34" fmla="*/ 254794 h 1073944"/>
                <a:gd name="connsiteX35" fmla="*/ 45243 w 1373981"/>
                <a:gd name="connsiteY35" fmla="*/ 392906 h 1073944"/>
                <a:gd name="connsiteX36" fmla="*/ 0 w 1373981"/>
                <a:gd name="connsiteY36" fmla="*/ 204788 h 1073944"/>
                <a:gd name="connsiteX37" fmla="*/ 178593 w 1373981"/>
                <a:gd name="connsiteY37" fmla="*/ 197644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73981" h="1073944">
                  <a:moveTo>
                    <a:pt x="178593" y="197644"/>
                  </a:moveTo>
                  <a:lnTo>
                    <a:pt x="314325" y="185738"/>
                  </a:lnTo>
                  <a:lnTo>
                    <a:pt x="645318" y="130969"/>
                  </a:lnTo>
                  <a:lnTo>
                    <a:pt x="931068" y="69056"/>
                  </a:lnTo>
                  <a:lnTo>
                    <a:pt x="957262" y="42863"/>
                  </a:lnTo>
                  <a:lnTo>
                    <a:pt x="1004887" y="7144"/>
                  </a:lnTo>
                  <a:lnTo>
                    <a:pt x="1033462" y="2381"/>
                  </a:lnTo>
                  <a:lnTo>
                    <a:pt x="1078706" y="0"/>
                  </a:lnTo>
                  <a:lnTo>
                    <a:pt x="1104900" y="4763"/>
                  </a:lnTo>
                  <a:lnTo>
                    <a:pt x="1150143" y="23813"/>
                  </a:lnTo>
                  <a:lnTo>
                    <a:pt x="1212056" y="64294"/>
                  </a:lnTo>
                  <a:lnTo>
                    <a:pt x="1307306" y="142875"/>
                  </a:lnTo>
                  <a:lnTo>
                    <a:pt x="1359693" y="202406"/>
                  </a:lnTo>
                  <a:lnTo>
                    <a:pt x="1373981" y="235744"/>
                  </a:lnTo>
                  <a:lnTo>
                    <a:pt x="1371600" y="259556"/>
                  </a:lnTo>
                  <a:lnTo>
                    <a:pt x="1362075" y="290513"/>
                  </a:lnTo>
                  <a:lnTo>
                    <a:pt x="1326356" y="330994"/>
                  </a:lnTo>
                  <a:lnTo>
                    <a:pt x="1290637" y="402431"/>
                  </a:lnTo>
                  <a:lnTo>
                    <a:pt x="1252537" y="519113"/>
                  </a:lnTo>
                  <a:lnTo>
                    <a:pt x="1145381" y="947738"/>
                  </a:lnTo>
                  <a:lnTo>
                    <a:pt x="1140618" y="983456"/>
                  </a:lnTo>
                  <a:lnTo>
                    <a:pt x="1121568" y="1009650"/>
                  </a:lnTo>
                  <a:lnTo>
                    <a:pt x="1081087" y="1059656"/>
                  </a:lnTo>
                  <a:lnTo>
                    <a:pt x="1064418" y="1073944"/>
                  </a:lnTo>
                  <a:lnTo>
                    <a:pt x="1023937" y="1066800"/>
                  </a:lnTo>
                  <a:lnTo>
                    <a:pt x="940593" y="1038225"/>
                  </a:lnTo>
                  <a:lnTo>
                    <a:pt x="921543" y="1021556"/>
                  </a:lnTo>
                  <a:lnTo>
                    <a:pt x="942975" y="821531"/>
                  </a:lnTo>
                  <a:lnTo>
                    <a:pt x="973931" y="557213"/>
                  </a:lnTo>
                  <a:lnTo>
                    <a:pt x="1000125" y="345281"/>
                  </a:lnTo>
                  <a:lnTo>
                    <a:pt x="1002506" y="304800"/>
                  </a:lnTo>
                  <a:lnTo>
                    <a:pt x="995362" y="278606"/>
                  </a:lnTo>
                  <a:lnTo>
                    <a:pt x="976312" y="259556"/>
                  </a:lnTo>
                  <a:lnTo>
                    <a:pt x="942975" y="247650"/>
                  </a:lnTo>
                  <a:lnTo>
                    <a:pt x="885825" y="254794"/>
                  </a:lnTo>
                  <a:lnTo>
                    <a:pt x="45243" y="392906"/>
                  </a:lnTo>
                  <a:lnTo>
                    <a:pt x="0" y="204788"/>
                  </a:lnTo>
                  <a:lnTo>
                    <a:pt x="178593" y="1976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5">
              <a:extLst>
                <a:ext uri="{FF2B5EF4-FFF2-40B4-BE49-F238E27FC236}">
                  <a16:creationId xmlns:a16="http://schemas.microsoft.com/office/drawing/2014/main" id="{BD0F72FE-8B0E-40EE-9348-91173218EA95}"/>
                </a:ext>
              </a:extLst>
            </p:cNvPr>
            <p:cNvSpPr/>
            <p:nvPr/>
          </p:nvSpPr>
          <p:spPr>
            <a:xfrm>
              <a:off x="4360866" y="5281613"/>
              <a:ext cx="777875" cy="311150"/>
            </a:xfrm>
            <a:custGeom>
              <a:avLst/>
              <a:gdLst>
                <a:gd name="connsiteX0" fmla="*/ 147637 w 778669"/>
                <a:gd name="connsiteY0" fmla="*/ 90487 h 311943"/>
                <a:gd name="connsiteX1" fmla="*/ 583406 w 778669"/>
                <a:gd name="connsiteY1" fmla="*/ 0 h 311943"/>
                <a:gd name="connsiteX2" fmla="*/ 645319 w 778669"/>
                <a:gd name="connsiteY2" fmla="*/ 21431 h 311943"/>
                <a:gd name="connsiteX3" fmla="*/ 778669 w 778669"/>
                <a:gd name="connsiteY3" fmla="*/ 59531 h 311943"/>
                <a:gd name="connsiteX4" fmla="*/ 728662 w 778669"/>
                <a:gd name="connsiteY4" fmla="*/ 238125 h 311943"/>
                <a:gd name="connsiteX5" fmla="*/ 661987 w 778669"/>
                <a:gd name="connsiteY5" fmla="*/ 204787 h 311943"/>
                <a:gd name="connsiteX6" fmla="*/ 616744 w 778669"/>
                <a:gd name="connsiteY6" fmla="*/ 207168 h 311943"/>
                <a:gd name="connsiteX7" fmla="*/ 209550 w 778669"/>
                <a:gd name="connsiteY7" fmla="*/ 254793 h 311943"/>
                <a:gd name="connsiteX8" fmla="*/ 119062 w 778669"/>
                <a:gd name="connsiteY8" fmla="*/ 266700 h 311943"/>
                <a:gd name="connsiteX9" fmla="*/ 107156 w 778669"/>
                <a:gd name="connsiteY9" fmla="*/ 300037 h 311943"/>
                <a:gd name="connsiteX10" fmla="*/ 97631 w 778669"/>
                <a:gd name="connsiteY10" fmla="*/ 311943 h 311943"/>
                <a:gd name="connsiteX11" fmla="*/ 0 w 778669"/>
                <a:gd name="connsiteY11" fmla="*/ 111918 h 311943"/>
                <a:gd name="connsiteX12" fmla="*/ 147637 w 778669"/>
                <a:gd name="connsiteY12" fmla="*/ 90487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669" h="311943">
                  <a:moveTo>
                    <a:pt x="147637" y="90487"/>
                  </a:moveTo>
                  <a:lnTo>
                    <a:pt x="583406" y="0"/>
                  </a:lnTo>
                  <a:lnTo>
                    <a:pt x="645319" y="21431"/>
                  </a:lnTo>
                  <a:lnTo>
                    <a:pt x="778669" y="59531"/>
                  </a:lnTo>
                  <a:lnTo>
                    <a:pt x="728662" y="238125"/>
                  </a:lnTo>
                  <a:lnTo>
                    <a:pt x="661987" y="204787"/>
                  </a:lnTo>
                  <a:lnTo>
                    <a:pt x="616744" y="207168"/>
                  </a:lnTo>
                  <a:lnTo>
                    <a:pt x="209550" y="254793"/>
                  </a:lnTo>
                  <a:lnTo>
                    <a:pt x="119062" y="266700"/>
                  </a:lnTo>
                  <a:lnTo>
                    <a:pt x="107156" y="300037"/>
                  </a:lnTo>
                  <a:lnTo>
                    <a:pt x="97631" y="311943"/>
                  </a:lnTo>
                  <a:lnTo>
                    <a:pt x="0" y="111918"/>
                  </a:lnTo>
                  <a:lnTo>
                    <a:pt x="147637" y="904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2">
              <a:extLst>
                <a:ext uri="{FF2B5EF4-FFF2-40B4-BE49-F238E27FC236}">
                  <a16:creationId xmlns:a16="http://schemas.microsoft.com/office/drawing/2014/main" id="{EACDD850-A4BA-4ECF-815C-3AD0F88AA2D9}"/>
                </a:ext>
              </a:extLst>
            </p:cNvPr>
            <p:cNvSpPr/>
            <p:nvPr/>
          </p:nvSpPr>
          <p:spPr>
            <a:xfrm rot="16200000">
              <a:off x="5435603" y="3502026"/>
              <a:ext cx="2978150" cy="587375"/>
            </a:xfrm>
            <a:custGeom>
              <a:avLst/>
              <a:gdLst>
                <a:gd name="connsiteX0" fmla="*/ 955675 w 2978150"/>
                <a:gd name="connsiteY0" fmla="*/ 288925 h 587375"/>
                <a:gd name="connsiteX1" fmla="*/ 2508250 w 2978150"/>
                <a:gd name="connsiteY1" fmla="*/ 285750 h 587375"/>
                <a:gd name="connsiteX2" fmla="*/ 2552700 w 2978150"/>
                <a:gd name="connsiteY2" fmla="*/ 285750 h 587375"/>
                <a:gd name="connsiteX3" fmla="*/ 2613025 w 2978150"/>
                <a:gd name="connsiteY3" fmla="*/ 279400 h 587375"/>
                <a:gd name="connsiteX4" fmla="*/ 2673350 w 2978150"/>
                <a:gd name="connsiteY4" fmla="*/ 263525 h 587375"/>
                <a:gd name="connsiteX5" fmla="*/ 2743200 w 2978150"/>
                <a:gd name="connsiteY5" fmla="*/ 228600 h 587375"/>
                <a:gd name="connsiteX6" fmla="*/ 2806700 w 2978150"/>
                <a:gd name="connsiteY6" fmla="*/ 184150 h 587375"/>
                <a:gd name="connsiteX7" fmla="*/ 2873375 w 2978150"/>
                <a:gd name="connsiteY7" fmla="*/ 127000 h 587375"/>
                <a:gd name="connsiteX8" fmla="*/ 2952750 w 2978150"/>
                <a:gd name="connsiteY8" fmla="*/ 28575 h 587375"/>
                <a:gd name="connsiteX9" fmla="*/ 2978150 w 2978150"/>
                <a:gd name="connsiteY9" fmla="*/ 0 h 587375"/>
                <a:gd name="connsiteX10" fmla="*/ 2962275 w 2978150"/>
                <a:gd name="connsiteY10" fmla="*/ 206375 h 587375"/>
                <a:gd name="connsiteX11" fmla="*/ 2921000 w 2978150"/>
                <a:gd name="connsiteY11" fmla="*/ 263525 h 587375"/>
                <a:gd name="connsiteX12" fmla="*/ 2835275 w 2978150"/>
                <a:gd name="connsiteY12" fmla="*/ 396875 h 587375"/>
                <a:gd name="connsiteX13" fmla="*/ 2787650 w 2978150"/>
                <a:gd name="connsiteY13" fmla="*/ 473075 h 587375"/>
                <a:gd name="connsiteX14" fmla="*/ 2765425 w 2978150"/>
                <a:gd name="connsiteY14" fmla="*/ 514350 h 587375"/>
                <a:gd name="connsiteX15" fmla="*/ 2736850 w 2978150"/>
                <a:gd name="connsiteY15" fmla="*/ 546100 h 587375"/>
                <a:gd name="connsiteX16" fmla="*/ 2717800 w 2978150"/>
                <a:gd name="connsiteY16" fmla="*/ 565150 h 587375"/>
                <a:gd name="connsiteX17" fmla="*/ 2676525 w 2978150"/>
                <a:gd name="connsiteY17" fmla="*/ 584200 h 587375"/>
                <a:gd name="connsiteX18" fmla="*/ 2641600 w 2978150"/>
                <a:gd name="connsiteY18" fmla="*/ 587375 h 587375"/>
                <a:gd name="connsiteX19" fmla="*/ 2590800 w 2978150"/>
                <a:gd name="connsiteY19" fmla="*/ 577850 h 587375"/>
                <a:gd name="connsiteX20" fmla="*/ 2546350 w 2978150"/>
                <a:gd name="connsiteY20" fmla="*/ 561975 h 587375"/>
                <a:gd name="connsiteX21" fmla="*/ 2486025 w 2978150"/>
                <a:gd name="connsiteY21" fmla="*/ 552450 h 587375"/>
                <a:gd name="connsiteX22" fmla="*/ 2203450 w 2978150"/>
                <a:gd name="connsiteY22" fmla="*/ 555625 h 587375"/>
                <a:gd name="connsiteX23" fmla="*/ 1679575 w 2978150"/>
                <a:gd name="connsiteY23" fmla="*/ 552450 h 587375"/>
                <a:gd name="connsiteX24" fmla="*/ 1600200 w 2978150"/>
                <a:gd name="connsiteY24" fmla="*/ 533400 h 587375"/>
                <a:gd name="connsiteX25" fmla="*/ 1511300 w 2978150"/>
                <a:gd name="connsiteY25" fmla="*/ 530225 h 587375"/>
                <a:gd name="connsiteX26" fmla="*/ 0 w 2978150"/>
                <a:gd name="connsiteY26" fmla="*/ 527050 h 587375"/>
                <a:gd name="connsiteX27" fmla="*/ 6350 w 2978150"/>
                <a:gd name="connsiteY27" fmla="*/ 288925 h 587375"/>
                <a:gd name="connsiteX28" fmla="*/ 955675 w 2978150"/>
                <a:gd name="connsiteY28" fmla="*/ 28892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8150" h="587375">
                  <a:moveTo>
                    <a:pt x="955675" y="288925"/>
                  </a:moveTo>
                  <a:lnTo>
                    <a:pt x="2508250" y="285750"/>
                  </a:lnTo>
                  <a:lnTo>
                    <a:pt x="2552700" y="285750"/>
                  </a:lnTo>
                  <a:lnTo>
                    <a:pt x="2613025" y="279400"/>
                  </a:lnTo>
                  <a:lnTo>
                    <a:pt x="2673350" y="263525"/>
                  </a:lnTo>
                  <a:lnTo>
                    <a:pt x="2743200" y="228600"/>
                  </a:lnTo>
                  <a:lnTo>
                    <a:pt x="2806700" y="184150"/>
                  </a:lnTo>
                  <a:lnTo>
                    <a:pt x="2873375" y="127000"/>
                  </a:lnTo>
                  <a:lnTo>
                    <a:pt x="2952750" y="28575"/>
                  </a:lnTo>
                  <a:lnTo>
                    <a:pt x="2978150" y="0"/>
                  </a:lnTo>
                  <a:lnTo>
                    <a:pt x="2962275" y="206375"/>
                  </a:lnTo>
                  <a:lnTo>
                    <a:pt x="2921000" y="263525"/>
                  </a:lnTo>
                  <a:lnTo>
                    <a:pt x="2835275" y="396875"/>
                  </a:lnTo>
                  <a:lnTo>
                    <a:pt x="2787650" y="473075"/>
                  </a:lnTo>
                  <a:lnTo>
                    <a:pt x="2765425" y="514350"/>
                  </a:lnTo>
                  <a:lnTo>
                    <a:pt x="2736850" y="546100"/>
                  </a:lnTo>
                  <a:lnTo>
                    <a:pt x="2717800" y="565150"/>
                  </a:lnTo>
                  <a:lnTo>
                    <a:pt x="2676525" y="584200"/>
                  </a:lnTo>
                  <a:lnTo>
                    <a:pt x="2641600" y="587375"/>
                  </a:lnTo>
                  <a:lnTo>
                    <a:pt x="2590800" y="577850"/>
                  </a:lnTo>
                  <a:lnTo>
                    <a:pt x="2546350" y="561975"/>
                  </a:lnTo>
                  <a:lnTo>
                    <a:pt x="2486025" y="552450"/>
                  </a:lnTo>
                  <a:lnTo>
                    <a:pt x="2203450" y="555625"/>
                  </a:lnTo>
                  <a:lnTo>
                    <a:pt x="1679575" y="552450"/>
                  </a:lnTo>
                  <a:lnTo>
                    <a:pt x="1600200" y="533400"/>
                  </a:lnTo>
                  <a:lnTo>
                    <a:pt x="1511300" y="530225"/>
                  </a:lnTo>
                  <a:lnTo>
                    <a:pt x="0" y="527050"/>
                  </a:lnTo>
                  <a:lnTo>
                    <a:pt x="6350" y="288925"/>
                  </a:lnTo>
                  <a:lnTo>
                    <a:pt x="955675" y="288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8">
              <a:extLst>
                <a:ext uri="{FF2B5EF4-FFF2-40B4-BE49-F238E27FC236}">
                  <a16:creationId xmlns:a16="http://schemas.microsoft.com/office/drawing/2014/main" id="{A994CE2E-5219-4F41-8544-6FE541655800}"/>
                </a:ext>
              </a:extLst>
            </p:cNvPr>
            <p:cNvSpPr/>
            <p:nvPr/>
          </p:nvSpPr>
          <p:spPr>
            <a:xfrm>
              <a:off x="7059614" y="3359150"/>
              <a:ext cx="1174750" cy="349250"/>
            </a:xfrm>
            <a:custGeom>
              <a:avLst/>
              <a:gdLst>
                <a:gd name="connsiteX0" fmla="*/ 240493 w 1173455"/>
                <a:gd name="connsiteY0" fmla="*/ 155924 h 348847"/>
                <a:gd name="connsiteX1" fmla="*/ 393774 w 1173455"/>
                <a:gd name="connsiteY1" fmla="*/ 137425 h 348847"/>
                <a:gd name="connsiteX2" fmla="*/ 544412 w 1173455"/>
                <a:gd name="connsiteY2" fmla="*/ 103069 h 348847"/>
                <a:gd name="connsiteX3" fmla="*/ 636909 w 1173455"/>
                <a:gd name="connsiteY3" fmla="*/ 68713 h 348847"/>
                <a:gd name="connsiteX4" fmla="*/ 697693 w 1173455"/>
                <a:gd name="connsiteY4" fmla="*/ 36999 h 348847"/>
                <a:gd name="connsiteX5" fmla="*/ 742620 w 1173455"/>
                <a:gd name="connsiteY5" fmla="*/ 13214 h 348847"/>
                <a:gd name="connsiteX6" fmla="*/ 779619 w 1173455"/>
                <a:gd name="connsiteY6" fmla="*/ 0 h 348847"/>
                <a:gd name="connsiteX7" fmla="*/ 837760 w 1173455"/>
                <a:gd name="connsiteY7" fmla="*/ 0 h 348847"/>
                <a:gd name="connsiteX8" fmla="*/ 961970 w 1173455"/>
                <a:gd name="connsiteY8" fmla="*/ 21143 h 348847"/>
                <a:gd name="connsiteX9" fmla="*/ 1051825 w 1173455"/>
                <a:gd name="connsiteY9" fmla="*/ 50213 h 348847"/>
                <a:gd name="connsiteX10" fmla="*/ 1115251 w 1173455"/>
                <a:gd name="connsiteY10" fmla="*/ 81926 h 348847"/>
                <a:gd name="connsiteX11" fmla="*/ 1146964 w 1173455"/>
                <a:gd name="connsiteY11" fmla="*/ 110997 h 348847"/>
                <a:gd name="connsiteX12" fmla="*/ 1170749 w 1173455"/>
                <a:gd name="connsiteY12" fmla="*/ 147996 h 348847"/>
                <a:gd name="connsiteX13" fmla="*/ 1173392 w 1173455"/>
                <a:gd name="connsiteY13" fmla="*/ 187637 h 348847"/>
                <a:gd name="connsiteX14" fmla="*/ 1154893 w 1173455"/>
                <a:gd name="connsiteY14" fmla="*/ 216708 h 348847"/>
                <a:gd name="connsiteX15" fmla="*/ 1128465 w 1173455"/>
                <a:gd name="connsiteY15" fmla="*/ 229922 h 348847"/>
                <a:gd name="connsiteX16" fmla="*/ 1075610 w 1173455"/>
                <a:gd name="connsiteY16" fmla="*/ 245779 h 348847"/>
                <a:gd name="connsiteX17" fmla="*/ 988398 w 1173455"/>
                <a:gd name="connsiteY17" fmla="*/ 248421 h 348847"/>
                <a:gd name="connsiteX18" fmla="*/ 724120 w 1173455"/>
                <a:gd name="connsiteY18" fmla="*/ 272206 h 348847"/>
                <a:gd name="connsiteX19" fmla="*/ 2643 w 1173455"/>
                <a:gd name="connsiteY19" fmla="*/ 348847 h 348847"/>
                <a:gd name="connsiteX20" fmla="*/ 0 w 1173455"/>
                <a:gd name="connsiteY20" fmla="*/ 163852 h 348847"/>
                <a:gd name="connsiteX21" fmla="*/ 240493 w 1173455"/>
                <a:gd name="connsiteY21" fmla="*/ 155924 h 3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3455" h="348847">
                  <a:moveTo>
                    <a:pt x="240493" y="155924"/>
                  </a:moveTo>
                  <a:lnTo>
                    <a:pt x="393774" y="137425"/>
                  </a:lnTo>
                  <a:lnTo>
                    <a:pt x="544412" y="103069"/>
                  </a:lnTo>
                  <a:lnTo>
                    <a:pt x="636909" y="68713"/>
                  </a:lnTo>
                  <a:lnTo>
                    <a:pt x="697693" y="36999"/>
                  </a:lnTo>
                  <a:lnTo>
                    <a:pt x="742620" y="13214"/>
                  </a:lnTo>
                  <a:lnTo>
                    <a:pt x="779619" y="0"/>
                  </a:lnTo>
                  <a:lnTo>
                    <a:pt x="837760" y="0"/>
                  </a:lnTo>
                  <a:lnTo>
                    <a:pt x="961970" y="21143"/>
                  </a:lnTo>
                  <a:lnTo>
                    <a:pt x="1051825" y="50213"/>
                  </a:lnTo>
                  <a:lnTo>
                    <a:pt x="1115251" y="81926"/>
                  </a:lnTo>
                  <a:lnTo>
                    <a:pt x="1146964" y="110997"/>
                  </a:lnTo>
                  <a:lnTo>
                    <a:pt x="1170749" y="147996"/>
                  </a:lnTo>
                  <a:cubicBezTo>
                    <a:pt x="1173455" y="185873"/>
                    <a:pt x="1173392" y="172631"/>
                    <a:pt x="1173392" y="187637"/>
                  </a:cubicBezTo>
                  <a:lnTo>
                    <a:pt x="1154893" y="216708"/>
                  </a:lnTo>
                  <a:lnTo>
                    <a:pt x="1128465" y="229922"/>
                  </a:lnTo>
                  <a:lnTo>
                    <a:pt x="1075610" y="245779"/>
                  </a:lnTo>
                  <a:cubicBezTo>
                    <a:pt x="1046540" y="246687"/>
                    <a:pt x="1017482" y="248421"/>
                    <a:pt x="988398" y="248421"/>
                  </a:cubicBezTo>
                  <a:cubicBezTo>
                    <a:pt x="900313" y="256429"/>
                    <a:pt x="812569" y="272206"/>
                    <a:pt x="724120" y="272206"/>
                  </a:cubicBezTo>
                  <a:lnTo>
                    <a:pt x="2643" y="348847"/>
                  </a:lnTo>
                  <a:lnTo>
                    <a:pt x="0" y="163852"/>
                  </a:lnTo>
                  <a:lnTo>
                    <a:pt x="240493" y="15592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9">
              <a:extLst>
                <a:ext uri="{FF2B5EF4-FFF2-40B4-BE49-F238E27FC236}">
                  <a16:creationId xmlns:a16="http://schemas.microsoft.com/office/drawing/2014/main" id="{137618A9-210B-4150-A8A4-05EFF241A9CF}"/>
                </a:ext>
              </a:extLst>
            </p:cNvPr>
            <p:cNvSpPr/>
            <p:nvPr/>
          </p:nvSpPr>
          <p:spPr>
            <a:xfrm>
              <a:off x="5570539" y="5038726"/>
              <a:ext cx="2960687" cy="555625"/>
            </a:xfrm>
            <a:custGeom>
              <a:avLst/>
              <a:gdLst>
                <a:gd name="connsiteX0" fmla="*/ 1055549 w 2961060"/>
                <a:gd name="connsiteY0" fmla="*/ 223998 h 555391"/>
                <a:gd name="connsiteX1" fmla="*/ 1390010 w 2961060"/>
                <a:gd name="connsiteY1" fmla="*/ 193313 h 555391"/>
                <a:gd name="connsiteX2" fmla="*/ 1552638 w 2961060"/>
                <a:gd name="connsiteY2" fmla="*/ 159560 h 555391"/>
                <a:gd name="connsiteX3" fmla="*/ 1702993 w 2961060"/>
                <a:gd name="connsiteY3" fmla="*/ 144218 h 555391"/>
                <a:gd name="connsiteX4" fmla="*/ 2325889 w 2961060"/>
                <a:gd name="connsiteY4" fmla="*/ 88986 h 555391"/>
                <a:gd name="connsiteX5" fmla="*/ 2417943 w 2961060"/>
                <a:gd name="connsiteY5" fmla="*/ 49096 h 555391"/>
                <a:gd name="connsiteX6" fmla="*/ 2500791 w 2961060"/>
                <a:gd name="connsiteY6" fmla="*/ 15343 h 555391"/>
                <a:gd name="connsiteX7" fmla="*/ 2546818 w 2961060"/>
                <a:gd name="connsiteY7" fmla="*/ 0 h 555391"/>
                <a:gd name="connsiteX8" fmla="*/ 2586708 w 2961060"/>
                <a:gd name="connsiteY8" fmla="*/ 6137 h 555391"/>
                <a:gd name="connsiteX9" fmla="*/ 2672625 w 2961060"/>
                <a:gd name="connsiteY9" fmla="*/ 30685 h 555391"/>
                <a:gd name="connsiteX10" fmla="*/ 2792295 w 2961060"/>
                <a:gd name="connsiteY10" fmla="*/ 79780 h 555391"/>
                <a:gd name="connsiteX11" fmla="*/ 2862869 w 2961060"/>
                <a:gd name="connsiteY11" fmla="*/ 119670 h 555391"/>
                <a:gd name="connsiteX12" fmla="*/ 2908896 w 2961060"/>
                <a:gd name="connsiteY12" fmla="*/ 156492 h 555391"/>
                <a:gd name="connsiteX13" fmla="*/ 2933444 w 2961060"/>
                <a:gd name="connsiteY13" fmla="*/ 190245 h 555391"/>
                <a:gd name="connsiteX14" fmla="*/ 2951855 w 2961060"/>
                <a:gd name="connsiteY14" fmla="*/ 236272 h 555391"/>
                <a:gd name="connsiteX15" fmla="*/ 2961060 w 2961060"/>
                <a:gd name="connsiteY15" fmla="*/ 273093 h 555391"/>
                <a:gd name="connsiteX16" fmla="*/ 2954923 w 2961060"/>
                <a:gd name="connsiteY16" fmla="*/ 312983 h 555391"/>
                <a:gd name="connsiteX17" fmla="*/ 2939581 w 2961060"/>
                <a:gd name="connsiteY17" fmla="*/ 331394 h 555391"/>
                <a:gd name="connsiteX18" fmla="*/ 2905828 w 2961060"/>
                <a:gd name="connsiteY18" fmla="*/ 349804 h 555391"/>
                <a:gd name="connsiteX19" fmla="*/ 2847527 w 2961060"/>
                <a:gd name="connsiteY19" fmla="*/ 355941 h 555391"/>
                <a:gd name="connsiteX20" fmla="*/ 2792295 w 2961060"/>
                <a:gd name="connsiteY20" fmla="*/ 352873 h 555391"/>
                <a:gd name="connsiteX21" fmla="*/ 2660351 w 2961060"/>
                <a:gd name="connsiteY21" fmla="*/ 337531 h 555391"/>
                <a:gd name="connsiteX22" fmla="*/ 2485449 w 2961060"/>
                <a:gd name="connsiteY22" fmla="*/ 322188 h 555391"/>
                <a:gd name="connsiteX23" fmla="*/ 2279863 w 2961060"/>
                <a:gd name="connsiteY23" fmla="*/ 309914 h 555391"/>
                <a:gd name="connsiteX24" fmla="*/ 1844142 w 2961060"/>
                <a:gd name="connsiteY24" fmla="*/ 328325 h 555391"/>
                <a:gd name="connsiteX25" fmla="*/ 1457516 w 2961060"/>
                <a:gd name="connsiteY25" fmla="*/ 359010 h 555391"/>
                <a:gd name="connsiteX26" fmla="*/ 1126123 w 2961060"/>
                <a:gd name="connsiteY26" fmla="*/ 405037 h 555391"/>
                <a:gd name="connsiteX27" fmla="*/ 831551 w 2961060"/>
                <a:gd name="connsiteY27" fmla="*/ 463337 h 555391"/>
                <a:gd name="connsiteX28" fmla="*/ 583006 w 2961060"/>
                <a:gd name="connsiteY28" fmla="*/ 518569 h 555391"/>
                <a:gd name="connsiteX29" fmla="*/ 451063 w 2961060"/>
                <a:gd name="connsiteY29" fmla="*/ 555391 h 555391"/>
                <a:gd name="connsiteX30" fmla="*/ 362077 w 2961060"/>
                <a:gd name="connsiteY30" fmla="*/ 527775 h 555391"/>
                <a:gd name="connsiteX31" fmla="*/ 257750 w 2961060"/>
                <a:gd name="connsiteY31" fmla="*/ 475611 h 555391"/>
                <a:gd name="connsiteX32" fmla="*/ 141149 w 2961060"/>
                <a:gd name="connsiteY32" fmla="*/ 398900 h 555391"/>
                <a:gd name="connsiteX33" fmla="*/ 30684 w 2961060"/>
                <a:gd name="connsiteY33" fmla="*/ 309914 h 555391"/>
                <a:gd name="connsiteX34" fmla="*/ 6136 w 2961060"/>
                <a:gd name="connsiteY34" fmla="*/ 285367 h 555391"/>
                <a:gd name="connsiteX35" fmla="*/ 0 w 2961060"/>
                <a:gd name="connsiteY35" fmla="*/ 257751 h 555391"/>
                <a:gd name="connsiteX36" fmla="*/ 12273 w 2961060"/>
                <a:gd name="connsiteY36" fmla="*/ 242408 h 555391"/>
                <a:gd name="connsiteX37" fmla="*/ 36821 w 2961060"/>
                <a:gd name="connsiteY37" fmla="*/ 242408 h 555391"/>
                <a:gd name="connsiteX38" fmla="*/ 79779 w 2961060"/>
                <a:gd name="connsiteY38" fmla="*/ 260819 h 555391"/>
                <a:gd name="connsiteX39" fmla="*/ 144217 w 2961060"/>
                <a:gd name="connsiteY39" fmla="*/ 276161 h 555391"/>
                <a:gd name="connsiteX40" fmla="*/ 211723 w 2961060"/>
                <a:gd name="connsiteY40" fmla="*/ 288435 h 555391"/>
                <a:gd name="connsiteX41" fmla="*/ 340598 w 2961060"/>
                <a:gd name="connsiteY41" fmla="*/ 291504 h 555391"/>
                <a:gd name="connsiteX42" fmla="*/ 549253 w 2961060"/>
                <a:gd name="connsiteY42" fmla="*/ 266956 h 555391"/>
                <a:gd name="connsiteX43" fmla="*/ 1055549 w 2961060"/>
                <a:gd name="connsiteY43" fmla="*/ 223998 h 55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61060" h="555391">
                  <a:moveTo>
                    <a:pt x="1055549" y="223998"/>
                  </a:moveTo>
                  <a:lnTo>
                    <a:pt x="1390010" y="193313"/>
                  </a:lnTo>
                  <a:lnTo>
                    <a:pt x="1552638" y="159560"/>
                  </a:lnTo>
                  <a:lnTo>
                    <a:pt x="1702993" y="144218"/>
                  </a:lnTo>
                  <a:lnTo>
                    <a:pt x="2325889" y="88986"/>
                  </a:lnTo>
                  <a:lnTo>
                    <a:pt x="2417943" y="49096"/>
                  </a:lnTo>
                  <a:lnTo>
                    <a:pt x="2500791" y="15343"/>
                  </a:lnTo>
                  <a:lnTo>
                    <a:pt x="2546818" y="0"/>
                  </a:lnTo>
                  <a:lnTo>
                    <a:pt x="2586708" y="6137"/>
                  </a:lnTo>
                  <a:lnTo>
                    <a:pt x="2672625" y="30685"/>
                  </a:lnTo>
                  <a:lnTo>
                    <a:pt x="2792295" y="79780"/>
                  </a:lnTo>
                  <a:lnTo>
                    <a:pt x="2862869" y="119670"/>
                  </a:lnTo>
                  <a:lnTo>
                    <a:pt x="2908896" y="156492"/>
                  </a:lnTo>
                  <a:lnTo>
                    <a:pt x="2933444" y="190245"/>
                  </a:lnTo>
                  <a:lnTo>
                    <a:pt x="2951855" y="236272"/>
                  </a:lnTo>
                  <a:lnTo>
                    <a:pt x="2961060" y="273093"/>
                  </a:lnTo>
                  <a:lnTo>
                    <a:pt x="2954923" y="312983"/>
                  </a:lnTo>
                  <a:lnTo>
                    <a:pt x="2939581" y="331394"/>
                  </a:lnTo>
                  <a:lnTo>
                    <a:pt x="2905828" y="349804"/>
                  </a:lnTo>
                  <a:lnTo>
                    <a:pt x="2847527" y="355941"/>
                  </a:lnTo>
                  <a:lnTo>
                    <a:pt x="2792295" y="352873"/>
                  </a:lnTo>
                  <a:lnTo>
                    <a:pt x="2660351" y="337531"/>
                  </a:lnTo>
                  <a:lnTo>
                    <a:pt x="2485449" y="322188"/>
                  </a:lnTo>
                  <a:lnTo>
                    <a:pt x="2279863" y="309914"/>
                  </a:lnTo>
                  <a:lnTo>
                    <a:pt x="1844142" y="328325"/>
                  </a:lnTo>
                  <a:lnTo>
                    <a:pt x="1457516" y="359010"/>
                  </a:lnTo>
                  <a:lnTo>
                    <a:pt x="1126123" y="405037"/>
                  </a:lnTo>
                  <a:lnTo>
                    <a:pt x="831551" y="463337"/>
                  </a:lnTo>
                  <a:lnTo>
                    <a:pt x="583006" y="518569"/>
                  </a:lnTo>
                  <a:lnTo>
                    <a:pt x="451063" y="555391"/>
                  </a:lnTo>
                  <a:lnTo>
                    <a:pt x="362077" y="527775"/>
                  </a:lnTo>
                  <a:lnTo>
                    <a:pt x="257750" y="475611"/>
                  </a:lnTo>
                  <a:lnTo>
                    <a:pt x="141149" y="398900"/>
                  </a:lnTo>
                  <a:lnTo>
                    <a:pt x="30684" y="309914"/>
                  </a:lnTo>
                  <a:lnTo>
                    <a:pt x="6136" y="285367"/>
                  </a:lnTo>
                  <a:lnTo>
                    <a:pt x="0" y="257751"/>
                  </a:lnTo>
                  <a:lnTo>
                    <a:pt x="12273" y="242408"/>
                  </a:lnTo>
                  <a:lnTo>
                    <a:pt x="36821" y="242408"/>
                  </a:lnTo>
                  <a:lnTo>
                    <a:pt x="79779" y="260819"/>
                  </a:lnTo>
                  <a:lnTo>
                    <a:pt x="144217" y="276161"/>
                  </a:lnTo>
                  <a:lnTo>
                    <a:pt x="211723" y="288435"/>
                  </a:lnTo>
                  <a:lnTo>
                    <a:pt x="340598" y="291504"/>
                  </a:lnTo>
                  <a:lnTo>
                    <a:pt x="549253" y="266956"/>
                  </a:lnTo>
                  <a:lnTo>
                    <a:pt x="1055549" y="22399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55013DC7-6F18-450C-96C2-B86F2245ECA7}"/>
              </a:ext>
            </a:extLst>
          </p:cNvPr>
          <p:cNvGrpSpPr/>
          <p:nvPr/>
        </p:nvGrpSpPr>
        <p:grpSpPr>
          <a:xfrm>
            <a:off x="3556003" y="1573211"/>
            <a:ext cx="4975223" cy="4102099"/>
            <a:chOff x="3556003" y="1585914"/>
            <a:chExt cx="4975223" cy="4102099"/>
          </a:xfrm>
          <a:solidFill>
            <a:schemeClr val="tx1"/>
          </a:solidFill>
        </p:grpSpPr>
        <p:sp>
          <p:nvSpPr>
            <p:cNvPr id="28" name="フリーフォーム 50">
              <a:extLst>
                <a:ext uri="{FF2B5EF4-FFF2-40B4-BE49-F238E27FC236}">
                  <a16:creationId xmlns:a16="http://schemas.microsoft.com/office/drawing/2014/main" id="{533CB78D-198D-4007-BF39-782AE349CE61}"/>
                </a:ext>
              </a:extLst>
            </p:cNvPr>
            <p:cNvSpPr/>
            <p:nvPr/>
          </p:nvSpPr>
          <p:spPr>
            <a:xfrm>
              <a:off x="4205290" y="1585914"/>
              <a:ext cx="1079500" cy="504825"/>
            </a:xfrm>
            <a:custGeom>
              <a:avLst/>
              <a:gdLst>
                <a:gd name="connsiteX0" fmla="*/ 228600 w 1078706"/>
                <a:gd name="connsiteY0" fmla="*/ 85725 h 504825"/>
                <a:gd name="connsiteX1" fmla="*/ 350043 w 1078706"/>
                <a:gd name="connsiteY1" fmla="*/ 116681 h 504825"/>
                <a:gd name="connsiteX2" fmla="*/ 426243 w 1078706"/>
                <a:gd name="connsiteY2" fmla="*/ 130968 h 504825"/>
                <a:gd name="connsiteX3" fmla="*/ 519112 w 1078706"/>
                <a:gd name="connsiteY3" fmla="*/ 147637 h 504825"/>
                <a:gd name="connsiteX4" fmla="*/ 692943 w 1078706"/>
                <a:gd name="connsiteY4" fmla="*/ 166687 h 504825"/>
                <a:gd name="connsiteX5" fmla="*/ 797718 w 1078706"/>
                <a:gd name="connsiteY5" fmla="*/ 171450 h 504825"/>
                <a:gd name="connsiteX6" fmla="*/ 873918 w 1078706"/>
                <a:gd name="connsiteY6" fmla="*/ 171450 h 504825"/>
                <a:gd name="connsiteX7" fmla="*/ 914400 w 1078706"/>
                <a:gd name="connsiteY7" fmla="*/ 188118 h 504825"/>
                <a:gd name="connsiteX8" fmla="*/ 947737 w 1078706"/>
                <a:gd name="connsiteY8" fmla="*/ 207168 h 504825"/>
                <a:gd name="connsiteX9" fmla="*/ 983456 w 1078706"/>
                <a:gd name="connsiteY9" fmla="*/ 235743 h 504825"/>
                <a:gd name="connsiteX10" fmla="*/ 1021556 w 1078706"/>
                <a:gd name="connsiteY10" fmla="*/ 271462 h 504825"/>
                <a:gd name="connsiteX11" fmla="*/ 1042987 w 1078706"/>
                <a:gd name="connsiteY11" fmla="*/ 309562 h 504825"/>
                <a:gd name="connsiteX12" fmla="*/ 1064418 w 1078706"/>
                <a:gd name="connsiteY12" fmla="*/ 357187 h 504825"/>
                <a:gd name="connsiteX13" fmla="*/ 1078706 w 1078706"/>
                <a:gd name="connsiteY13" fmla="*/ 402431 h 504825"/>
                <a:gd name="connsiteX14" fmla="*/ 1078706 w 1078706"/>
                <a:gd name="connsiteY14" fmla="*/ 423862 h 504825"/>
                <a:gd name="connsiteX15" fmla="*/ 1069181 w 1078706"/>
                <a:gd name="connsiteY15" fmla="*/ 457200 h 504825"/>
                <a:gd name="connsiteX16" fmla="*/ 1047750 w 1078706"/>
                <a:gd name="connsiteY16" fmla="*/ 478631 h 504825"/>
                <a:gd name="connsiteX17" fmla="*/ 1014412 w 1078706"/>
                <a:gd name="connsiteY17" fmla="*/ 490537 h 504825"/>
                <a:gd name="connsiteX18" fmla="*/ 962025 w 1078706"/>
                <a:gd name="connsiteY18" fmla="*/ 502443 h 504825"/>
                <a:gd name="connsiteX19" fmla="*/ 900112 w 1078706"/>
                <a:gd name="connsiteY19" fmla="*/ 504825 h 504825"/>
                <a:gd name="connsiteX20" fmla="*/ 826293 w 1078706"/>
                <a:gd name="connsiteY20" fmla="*/ 488156 h 504825"/>
                <a:gd name="connsiteX21" fmla="*/ 702468 w 1078706"/>
                <a:gd name="connsiteY21" fmla="*/ 447675 h 504825"/>
                <a:gd name="connsiteX22" fmla="*/ 604837 w 1078706"/>
                <a:gd name="connsiteY22" fmla="*/ 411956 h 504825"/>
                <a:gd name="connsiteX23" fmla="*/ 428625 w 1078706"/>
                <a:gd name="connsiteY23" fmla="*/ 338137 h 504825"/>
                <a:gd name="connsiteX24" fmla="*/ 335756 w 1078706"/>
                <a:gd name="connsiteY24" fmla="*/ 292893 h 504825"/>
                <a:gd name="connsiteX25" fmla="*/ 238125 w 1078706"/>
                <a:gd name="connsiteY25" fmla="*/ 240506 h 504825"/>
                <a:gd name="connsiteX26" fmla="*/ 178593 w 1078706"/>
                <a:gd name="connsiteY26" fmla="*/ 200025 h 504825"/>
                <a:gd name="connsiteX27" fmla="*/ 109537 w 1078706"/>
                <a:gd name="connsiteY27" fmla="*/ 154781 h 504825"/>
                <a:gd name="connsiteX28" fmla="*/ 57150 w 1078706"/>
                <a:gd name="connsiteY28" fmla="*/ 107156 h 504825"/>
                <a:gd name="connsiteX29" fmla="*/ 9525 w 1078706"/>
                <a:gd name="connsiteY29" fmla="*/ 54768 h 504825"/>
                <a:gd name="connsiteX30" fmla="*/ 0 w 1078706"/>
                <a:gd name="connsiteY30" fmla="*/ 21431 h 504825"/>
                <a:gd name="connsiteX31" fmla="*/ 4762 w 1078706"/>
                <a:gd name="connsiteY31" fmla="*/ 0 h 504825"/>
                <a:gd name="connsiteX32" fmla="*/ 23812 w 1078706"/>
                <a:gd name="connsiteY32" fmla="*/ 0 h 504825"/>
                <a:gd name="connsiteX33" fmla="*/ 69056 w 1078706"/>
                <a:gd name="connsiteY33" fmla="*/ 16668 h 504825"/>
                <a:gd name="connsiteX34" fmla="*/ 138112 w 1078706"/>
                <a:gd name="connsiteY34" fmla="*/ 50006 h 504825"/>
                <a:gd name="connsiteX35" fmla="*/ 228600 w 1078706"/>
                <a:gd name="connsiteY35" fmla="*/ 857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8706" h="504825">
                  <a:moveTo>
                    <a:pt x="228600" y="85725"/>
                  </a:moveTo>
                  <a:lnTo>
                    <a:pt x="350043" y="116681"/>
                  </a:lnTo>
                  <a:lnTo>
                    <a:pt x="426243" y="130968"/>
                  </a:lnTo>
                  <a:lnTo>
                    <a:pt x="519112" y="147637"/>
                  </a:lnTo>
                  <a:lnTo>
                    <a:pt x="692943" y="166687"/>
                  </a:lnTo>
                  <a:lnTo>
                    <a:pt x="797718" y="171450"/>
                  </a:lnTo>
                  <a:lnTo>
                    <a:pt x="873918" y="171450"/>
                  </a:lnTo>
                  <a:lnTo>
                    <a:pt x="914400" y="188118"/>
                  </a:lnTo>
                  <a:lnTo>
                    <a:pt x="947737" y="207168"/>
                  </a:lnTo>
                  <a:lnTo>
                    <a:pt x="983456" y="235743"/>
                  </a:lnTo>
                  <a:lnTo>
                    <a:pt x="1021556" y="271462"/>
                  </a:lnTo>
                  <a:lnTo>
                    <a:pt x="1042987" y="309562"/>
                  </a:lnTo>
                  <a:lnTo>
                    <a:pt x="1064418" y="357187"/>
                  </a:lnTo>
                  <a:lnTo>
                    <a:pt x="1078706" y="402431"/>
                  </a:lnTo>
                  <a:lnTo>
                    <a:pt x="1078706" y="423862"/>
                  </a:lnTo>
                  <a:lnTo>
                    <a:pt x="1069181" y="457200"/>
                  </a:lnTo>
                  <a:lnTo>
                    <a:pt x="1047750" y="478631"/>
                  </a:lnTo>
                  <a:lnTo>
                    <a:pt x="1014412" y="490537"/>
                  </a:lnTo>
                  <a:lnTo>
                    <a:pt x="962025" y="502443"/>
                  </a:lnTo>
                  <a:lnTo>
                    <a:pt x="900112" y="504825"/>
                  </a:lnTo>
                  <a:lnTo>
                    <a:pt x="826293" y="488156"/>
                  </a:lnTo>
                  <a:lnTo>
                    <a:pt x="702468" y="447675"/>
                  </a:lnTo>
                  <a:lnTo>
                    <a:pt x="604837" y="411956"/>
                  </a:lnTo>
                  <a:lnTo>
                    <a:pt x="428625" y="338137"/>
                  </a:lnTo>
                  <a:lnTo>
                    <a:pt x="335756" y="292893"/>
                  </a:lnTo>
                  <a:lnTo>
                    <a:pt x="238125" y="240506"/>
                  </a:lnTo>
                  <a:lnTo>
                    <a:pt x="178593" y="200025"/>
                  </a:lnTo>
                  <a:lnTo>
                    <a:pt x="109537" y="154781"/>
                  </a:lnTo>
                  <a:lnTo>
                    <a:pt x="57150" y="107156"/>
                  </a:lnTo>
                  <a:lnTo>
                    <a:pt x="9525" y="54768"/>
                  </a:lnTo>
                  <a:lnTo>
                    <a:pt x="0" y="21431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69056" y="16668"/>
                  </a:lnTo>
                  <a:lnTo>
                    <a:pt x="138112" y="50006"/>
                  </a:lnTo>
                  <a:lnTo>
                    <a:pt x="2286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1">
              <a:extLst>
                <a:ext uri="{FF2B5EF4-FFF2-40B4-BE49-F238E27FC236}">
                  <a16:creationId xmlns:a16="http://schemas.microsoft.com/office/drawing/2014/main" id="{CE8BD2A9-FC9D-4041-9912-746F847FCB60}"/>
                </a:ext>
              </a:extLst>
            </p:cNvPr>
            <p:cNvSpPr/>
            <p:nvPr/>
          </p:nvSpPr>
          <p:spPr>
            <a:xfrm>
              <a:off x="3556003" y="2381251"/>
              <a:ext cx="2195513" cy="581025"/>
            </a:xfrm>
            <a:custGeom>
              <a:avLst/>
              <a:gdLst>
                <a:gd name="connsiteX0" fmla="*/ 802482 w 2195513"/>
                <a:gd name="connsiteY0" fmla="*/ 252413 h 581025"/>
                <a:gd name="connsiteX1" fmla="*/ 1302544 w 2195513"/>
                <a:gd name="connsiteY1" fmla="*/ 147638 h 581025"/>
                <a:gd name="connsiteX2" fmla="*/ 1638300 w 2195513"/>
                <a:gd name="connsiteY2" fmla="*/ 71438 h 581025"/>
                <a:gd name="connsiteX3" fmla="*/ 1688307 w 2195513"/>
                <a:gd name="connsiteY3" fmla="*/ 47625 h 581025"/>
                <a:gd name="connsiteX4" fmla="*/ 1750219 w 2195513"/>
                <a:gd name="connsiteY4" fmla="*/ 19050 h 581025"/>
                <a:gd name="connsiteX5" fmla="*/ 1785938 w 2195513"/>
                <a:gd name="connsiteY5" fmla="*/ 7144 h 581025"/>
                <a:gd name="connsiteX6" fmla="*/ 1809750 w 2195513"/>
                <a:gd name="connsiteY6" fmla="*/ 0 h 581025"/>
                <a:gd name="connsiteX7" fmla="*/ 1845469 w 2195513"/>
                <a:gd name="connsiteY7" fmla="*/ 2381 h 581025"/>
                <a:gd name="connsiteX8" fmla="*/ 1902619 w 2195513"/>
                <a:gd name="connsiteY8" fmla="*/ 14288 h 581025"/>
                <a:gd name="connsiteX9" fmla="*/ 2009775 w 2195513"/>
                <a:gd name="connsiteY9" fmla="*/ 40481 h 581025"/>
                <a:gd name="connsiteX10" fmla="*/ 2081213 w 2195513"/>
                <a:gd name="connsiteY10" fmla="*/ 64294 h 581025"/>
                <a:gd name="connsiteX11" fmla="*/ 2140744 w 2195513"/>
                <a:gd name="connsiteY11" fmla="*/ 90488 h 581025"/>
                <a:gd name="connsiteX12" fmla="*/ 2166938 w 2195513"/>
                <a:gd name="connsiteY12" fmla="*/ 104775 h 581025"/>
                <a:gd name="connsiteX13" fmla="*/ 2185988 w 2195513"/>
                <a:gd name="connsiteY13" fmla="*/ 130969 h 581025"/>
                <a:gd name="connsiteX14" fmla="*/ 2195513 w 2195513"/>
                <a:gd name="connsiteY14" fmla="*/ 159544 h 581025"/>
                <a:gd name="connsiteX15" fmla="*/ 2190750 w 2195513"/>
                <a:gd name="connsiteY15" fmla="*/ 190500 h 581025"/>
                <a:gd name="connsiteX16" fmla="*/ 2176463 w 2195513"/>
                <a:gd name="connsiteY16" fmla="*/ 209550 h 581025"/>
                <a:gd name="connsiteX17" fmla="*/ 2150269 w 2195513"/>
                <a:gd name="connsiteY17" fmla="*/ 226219 h 581025"/>
                <a:gd name="connsiteX18" fmla="*/ 2109788 w 2195513"/>
                <a:gd name="connsiteY18" fmla="*/ 240506 h 581025"/>
                <a:gd name="connsiteX19" fmla="*/ 2038350 w 2195513"/>
                <a:gd name="connsiteY19" fmla="*/ 250031 h 581025"/>
                <a:gd name="connsiteX20" fmla="*/ 1871663 w 2195513"/>
                <a:gd name="connsiteY20" fmla="*/ 264319 h 581025"/>
                <a:gd name="connsiteX21" fmla="*/ 1614488 w 2195513"/>
                <a:gd name="connsiteY21" fmla="*/ 297656 h 581025"/>
                <a:gd name="connsiteX22" fmla="*/ 1362075 w 2195513"/>
                <a:gd name="connsiteY22" fmla="*/ 330994 h 581025"/>
                <a:gd name="connsiteX23" fmla="*/ 1209675 w 2195513"/>
                <a:gd name="connsiteY23" fmla="*/ 359569 h 581025"/>
                <a:gd name="connsiteX24" fmla="*/ 1038225 w 2195513"/>
                <a:gd name="connsiteY24" fmla="*/ 395288 h 581025"/>
                <a:gd name="connsiteX25" fmla="*/ 871538 w 2195513"/>
                <a:gd name="connsiteY25" fmla="*/ 438150 h 581025"/>
                <a:gd name="connsiteX26" fmla="*/ 757238 w 2195513"/>
                <a:gd name="connsiteY26" fmla="*/ 471488 h 581025"/>
                <a:gd name="connsiteX27" fmla="*/ 611982 w 2195513"/>
                <a:gd name="connsiteY27" fmla="*/ 519113 h 581025"/>
                <a:gd name="connsiteX28" fmla="*/ 490538 w 2195513"/>
                <a:gd name="connsiteY28" fmla="*/ 564356 h 581025"/>
                <a:gd name="connsiteX29" fmla="*/ 454819 w 2195513"/>
                <a:gd name="connsiteY29" fmla="*/ 581025 h 581025"/>
                <a:gd name="connsiteX30" fmla="*/ 411957 w 2195513"/>
                <a:gd name="connsiteY30" fmla="*/ 559594 h 581025"/>
                <a:gd name="connsiteX31" fmla="*/ 357188 w 2195513"/>
                <a:gd name="connsiteY31" fmla="*/ 531019 h 581025"/>
                <a:gd name="connsiteX32" fmla="*/ 292894 w 2195513"/>
                <a:gd name="connsiteY32" fmla="*/ 492919 h 581025"/>
                <a:gd name="connsiteX33" fmla="*/ 228600 w 2195513"/>
                <a:gd name="connsiteY33" fmla="*/ 445294 h 581025"/>
                <a:gd name="connsiteX34" fmla="*/ 157163 w 2195513"/>
                <a:gd name="connsiteY34" fmla="*/ 392906 h 581025"/>
                <a:gd name="connsiteX35" fmla="*/ 90488 w 2195513"/>
                <a:gd name="connsiteY35" fmla="*/ 330994 h 581025"/>
                <a:gd name="connsiteX36" fmla="*/ 30957 w 2195513"/>
                <a:gd name="connsiteY36" fmla="*/ 271463 h 581025"/>
                <a:gd name="connsiteX37" fmla="*/ 9525 w 2195513"/>
                <a:gd name="connsiteY37" fmla="*/ 240506 h 581025"/>
                <a:gd name="connsiteX38" fmla="*/ 0 w 2195513"/>
                <a:gd name="connsiteY38" fmla="*/ 211931 h 581025"/>
                <a:gd name="connsiteX39" fmla="*/ 2382 w 2195513"/>
                <a:gd name="connsiteY39" fmla="*/ 190500 h 581025"/>
                <a:gd name="connsiteX40" fmla="*/ 14288 w 2195513"/>
                <a:gd name="connsiteY40" fmla="*/ 188119 h 581025"/>
                <a:gd name="connsiteX41" fmla="*/ 35719 w 2195513"/>
                <a:gd name="connsiteY41" fmla="*/ 190500 h 581025"/>
                <a:gd name="connsiteX42" fmla="*/ 78582 w 2195513"/>
                <a:gd name="connsiteY42" fmla="*/ 214313 h 581025"/>
                <a:gd name="connsiteX43" fmla="*/ 128588 w 2195513"/>
                <a:gd name="connsiteY43" fmla="*/ 238125 h 581025"/>
                <a:gd name="connsiteX44" fmla="*/ 171450 w 2195513"/>
                <a:gd name="connsiteY44" fmla="*/ 252413 h 581025"/>
                <a:gd name="connsiteX45" fmla="*/ 233363 w 2195513"/>
                <a:gd name="connsiteY45" fmla="*/ 271463 h 581025"/>
                <a:gd name="connsiteX46" fmla="*/ 309563 w 2195513"/>
                <a:gd name="connsiteY46" fmla="*/ 285750 h 581025"/>
                <a:gd name="connsiteX47" fmla="*/ 376238 w 2195513"/>
                <a:gd name="connsiteY47" fmla="*/ 290513 h 581025"/>
                <a:gd name="connsiteX48" fmla="*/ 442913 w 2195513"/>
                <a:gd name="connsiteY48" fmla="*/ 292894 h 581025"/>
                <a:gd name="connsiteX49" fmla="*/ 561975 w 2195513"/>
                <a:gd name="connsiteY49" fmla="*/ 285750 h 581025"/>
                <a:gd name="connsiteX50" fmla="*/ 695325 w 2195513"/>
                <a:gd name="connsiteY50" fmla="*/ 273844 h 581025"/>
                <a:gd name="connsiteX51" fmla="*/ 802482 w 2195513"/>
                <a:gd name="connsiteY51" fmla="*/ 2524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95513" h="581025">
                  <a:moveTo>
                    <a:pt x="802482" y="252413"/>
                  </a:moveTo>
                  <a:lnTo>
                    <a:pt x="1302544" y="147638"/>
                  </a:lnTo>
                  <a:lnTo>
                    <a:pt x="1638300" y="71438"/>
                  </a:lnTo>
                  <a:lnTo>
                    <a:pt x="1688307" y="47625"/>
                  </a:lnTo>
                  <a:lnTo>
                    <a:pt x="1750219" y="19050"/>
                  </a:lnTo>
                  <a:lnTo>
                    <a:pt x="1785938" y="7144"/>
                  </a:lnTo>
                  <a:lnTo>
                    <a:pt x="1809750" y="0"/>
                  </a:lnTo>
                  <a:lnTo>
                    <a:pt x="1845469" y="2381"/>
                  </a:lnTo>
                  <a:lnTo>
                    <a:pt x="1902619" y="14288"/>
                  </a:lnTo>
                  <a:lnTo>
                    <a:pt x="2009775" y="40481"/>
                  </a:lnTo>
                  <a:lnTo>
                    <a:pt x="2081213" y="64294"/>
                  </a:lnTo>
                  <a:lnTo>
                    <a:pt x="2140744" y="90488"/>
                  </a:lnTo>
                  <a:lnTo>
                    <a:pt x="2166938" y="104775"/>
                  </a:lnTo>
                  <a:lnTo>
                    <a:pt x="2185988" y="130969"/>
                  </a:lnTo>
                  <a:lnTo>
                    <a:pt x="2195513" y="159544"/>
                  </a:lnTo>
                  <a:lnTo>
                    <a:pt x="2190750" y="190500"/>
                  </a:lnTo>
                  <a:lnTo>
                    <a:pt x="2176463" y="209550"/>
                  </a:lnTo>
                  <a:lnTo>
                    <a:pt x="2150269" y="226219"/>
                  </a:lnTo>
                  <a:lnTo>
                    <a:pt x="2109788" y="240506"/>
                  </a:lnTo>
                  <a:lnTo>
                    <a:pt x="2038350" y="250031"/>
                  </a:lnTo>
                  <a:lnTo>
                    <a:pt x="1871663" y="264319"/>
                  </a:lnTo>
                  <a:lnTo>
                    <a:pt x="1614488" y="297656"/>
                  </a:lnTo>
                  <a:lnTo>
                    <a:pt x="1362075" y="330994"/>
                  </a:lnTo>
                  <a:lnTo>
                    <a:pt x="1209675" y="359569"/>
                  </a:lnTo>
                  <a:lnTo>
                    <a:pt x="1038225" y="395288"/>
                  </a:lnTo>
                  <a:lnTo>
                    <a:pt x="871538" y="438150"/>
                  </a:lnTo>
                  <a:lnTo>
                    <a:pt x="757238" y="471488"/>
                  </a:lnTo>
                  <a:lnTo>
                    <a:pt x="611982" y="519113"/>
                  </a:lnTo>
                  <a:lnTo>
                    <a:pt x="490538" y="564356"/>
                  </a:lnTo>
                  <a:lnTo>
                    <a:pt x="454819" y="581025"/>
                  </a:lnTo>
                  <a:lnTo>
                    <a:pt x="411957" y="559594"/>
                  </a:lnTo>
                  <a:lnTo>
                    <a:pt x="357188" y="531019"/>
                  </a:lnTo>
                  <a:lnTo>
                    <a:pt x="292894" y="492919"/>
                  </a:lnTo>
                  <a:lnTo>
                    <a:pt x="228600" y="445294"/>
                  </a:lnTo>
                  <a:lnTo>
                    <a:pt x="157163" y="392906"/>
                  </a:lnTo>
                  <a:lnTo>
                    <a:pt x="90488" y="330994"/>
                  </a:lnTo>
                  <a:lnTo>
                    <a:pt x="30957" y="271463"/>
                  </a:lnTo>
                  <a:lnTo>
                    <a:pt x="9525" y="240506"/>
                  </a:lnTo>
                  <a:lnTo>
                    <a:pt x="0" y="211931"/>
                  </a:lnTo>
                  <a:lnTo>
                    <a:pt x="2382" y="190500"/>
                  </a:lnTo>
                  <a:lnTo>
                    <a:pt x="14288" y="188119"/>
                  </a:lnTo>
                  <a:lnTo>
                    <a:pt x="35719" y="190500"/>
                  </a:lnTo>
                  <a:lnTo>
                    <a:pt x="78582" y="214313"/>
                  </a:lnTo>
                  <a:lnTo>
                    <a:pt x="128588" y="238125"/>
                  </a:lnTo>
                  <a:lnTo>
                    <a:pt x="171450" y="252413"/>
                  </a:lnTo>
                  <a:lnTo>
                    <a:pt x="233363" y="271463"/>
                  </a:lnTo>
                  <a:lnTo>
                    <a:pt x="309563" y="285750"/>
                  </a:lnTo>
                  <a:lnTo>
                    <a:pt x="376238" y="290513"/>
                  </a:lnTo>
                  <a:lnTo>
                    <a:pt x="442913" y="292894"/>
                  </a:lnTo>
                  <a:lnTo>
                    <a:pt x="561975" y="285750"/>
                  </a:lnTo>
                  <a:lnTo>
                    <a:pt x="695325" y="273844"/>
                  </a:lnTo>
                  <a:lnTo>
                    <a:pt x="802482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2">
              <a:extLst>
                <a:ext uri="{FF2B5EF4-FFF2-40B4-BE49-F238E27FC236}">
                  <a16:creationId xmlns:a16="http://schemas.microsoft.com/office/drawing/2014/main" id="{38855D4F-4FBE-4468-8F29-3A9FF3A6D82A}"/>
                </a:ext>
              </a:extLst>
            </p:cNvPr>
            <p:cNvSpPr/>
            <p:nvPr/>
          </p:nvSpPr>
          <p:spPr>
            <a:xfrm>
              <a:off x="4160841" y="3119439"/>
              <a:ext cx="1158875" cy="333375"/>
            </a:xfrm>
            <a:custGeom>
              <a:avLst/>
              <a:gdLst>
                <a:gd name="connsiteX0" fmla="*/ 300037 w 1159669"/>
                <a:gd name="connsiteY0" fmla="*/ 154781 h 333375"/>
                <a:gd name="connsiteX1" fmla="*/ 426244 w 1159669"/>
                <a:gd name="connsiteY1" fmla="*/ 140493 h 333375"/>
                <a:gd name="connsiteX2" fmla="*/ 564356 w 1159669"/>
                <a:gd name="connsiteY2" fmla="*/ 116681 h 333375"/>
                <a:gd name="connsiteX3" fmla="*/ 676275 w 1159669"/>
                <a:gd name="connsiteY3" fmla="*/ 88106 h 333375"/>
                <a:gd name="connsiteX4" fmla="*/ 781050 w 1159669"/>
                <a:gd name="connsiteY4" fmla="*/ 38100 h 333375"/>
                <a:gd name="connsiteX5" fmla="*/ 850106 w 1159669"/>
                <a:gd name="connsiteY5" fmla="*/ 0 h 333375"/>
                <a:gd name="connsiteX6" fmla="*/ 869156 w 1159669"/>
                <a:gd name="connsiteY6" fmla="*/ 0 h 333375"/>
                <a:gd name="connsiteX7" fmla="*/ 900112 w 1159669"/>
                <a:gd name="connsiteY7" fmla="*/ 2381 h 333375"/>
                <a:gd name="connsiteX8" fmla="*/ 964406 w 1159669"/>
                <a:gd name="connsiteY8" fmla="*/ 16668 h 333375"/>
                <a:gd name="connsiteX9" fmla="*/ 1033462 w 1159669"/>
                <a:gd name="connsiteY9" fmla="*/ 40481 h 333375"/>
                <a:gd name="connsiteX10" fmla="*/ 1092994 w 1159669"/>
                <a:gd name="connsiteY10" fmla="*/ 69056 h 333375"/>
                <a:gd name="connsiteX11" fmla="*/ 1135856 w 1159669"/>
                <a:gd name="connsiteY11" fmla="*/ 95250 h 333375"/>
                <a:gd name="connsiteX12" fmla="*/ 1152525 w 1159669"/>
                <a:gd name="connsiteY12" fmla="*/ 114300 h 333375"/>
                <a:gd name="connsiteX13" fmla="*/ 1159669 w 1159669"/>
                <a:gd name="connsiteY13" fmla="*/ 138112 h 333375"/>
                <a:gd name="connsiteX14" fmla="*/ 1150144 w 1159669"/>
                <a:gd name="connsiteY14" fmla="*/ 164306 h 333375"/>
                <a:gd name="connsiteX15" fmla="*/ 1131094 w 1159669"/>
                <a:gd name="connsiteY15" fmla="*/ 190500 h 333375"/>
                <a:gd name="connsiteX16" fmla="*/ 1092994 w 1159669"/>
                <a:gd name="connsiteY16" fmla="*/ 216693 h 333375"/>
                <a:gd name="connsiteX17" fmla="*/ 1064419 w 1159669"/>
                <a:gd name="connsiteY17" fmla="*/ 226218 h 333375"/>
                <a:gd name="connsiteX18" fmla="*/ 890587 w 1159669"/>
                <a:gd name="connsiteY18" fmla="*/ 261937 h 333375"/>
                <a:gd name="connsiteX19" fmla="*/ 602456 w 1159669"/>
                <a:gd name="connsiteY19" fmla="*/ 314325 h 333375"/>
                <a:gd name="connsiteX20" fmla="*/ 428625 w 1159669"/>
                <a:gd name="connsiteY20" fmla="*/ 333375 h 333375"/>
                <a:gd name="connsiteX21" fmla="*/ 350044 w 1159669"/>
                <a:gd name="connsiteY21" fmla="*/ 333375 h 333375"/>
                <a:gd name="connsiteX22" fmla="*/ 261937 w 1159669"/>
                <a:gd name="connsiteY22" fmla="*/ 319087 h 333375"/>
                <a:gd name="connsiteX23" fmla="*/ 195262 w 1159669"/>
                <a:gd name="connsiteY23" fmla="*/ 302418 h 333375"/>
                <a:gd name="connsiteX24" fmla="*/ 145256 w 1159669"/>
                <a:gd name="connsiteY24" fmla="*/ 280987 h 333375"/>
                <a:gd name="connsiteX25" fmla="*/ 83344 w 1159669"/>
                <a:gd name="connsiteY25" fmla="*/ 240506 h 333375"/>
                <a:gd name="connsiteX26" fmla="*/ 40481 w 1159669"/>
                <a:gd name="connsiteY26" fmla="*/ 197643 h 333375"/>
                <a:gd name="connsiteX27" fmla="*/ 16669 w 1159669"/>
                <a:gd name="connsiteY27" fmla="*/ 159543 h 333375"/>
                <a:gd name="connsiteX28" fmla="*/ 2381 w 1159669"/>
                <a:gd name="connsiteY28" fmla="*/ 130968 h 333375"/>
                <a:gd name="connsiteX29" fmla="*/ 0 w 1159669"/>
                <a:gd name="connsiteY29" fmla="*/ 104775 h 333375"/>
                <a:gd name="connsiteX30" fmla="*/ 14287 w 1159669"/>
                <a:gd name="connsiteY30" fmla="*/ 100012 h 333375"/>
                <a:gd name="connsiteX31" fmla="*/ 45244 w 1159669"/>
                <a:gd name="connsiteY31" fmla="*/ 107156 h 333375"/>
                <a:gd name="connsiteX32" fmla="*/ 116681 w 1159669"/>
                <a:gd name="connsiteY32" fmla="*/ 135731 h 333375"/>
                <a:gd name="connsiteX33" fmla="*/ 176212 w 1159669"/>
                <a:gd name="connsiteY33" fmla="*/ 150018 h 333375"/>
                <a:gd name="connsiteX34" fmla="*/ 300037 w 1159669"/>
                <a:gd name="connsiteY34" fmla="*/ 15478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9669" h="333375">
                  <a:moveTo>
                    <a:pt x="300037" y="154781"/>
                  </a:moveTo>
                  <a:lnTo>
                    <a:pt x="426244" y="140493"/>
                  </a:lnTo>
                  <a:lnTo>
                    <a:pt x="564356" y="116681"/>
                  </a:lnTo>
                  <a:lnTo>
                    <a:pt x="676275" y="88106"/>
                  </a:lnTo>
                  <a:lnTo>
                    <a:pt x="781050" y="38100"/>
                  </a:lnTo>
                  <a:lnTo>
                    <a:pt x="850106" y="0"/>
                  </a:lnTo>
                  <a:lnTo>
                    <a:pt x="869156" y="0"/>
                  </a:lnTo>
                  <a:lnTo>
                    <a:pt x="900112" y="2381"/>
                  </a:lnTo>
                  <a:lnTo>
                    <a:pt x="964406" y="16668"/>
                  </a:lnTo>
                  <a:lnTo>
                    <a:pt x="1033462" y="40481"/>
                  </a:lnTo>
                  <a:lnTo>
                    <a:pt x="1092994" y="69056"/>
                  </a:lnTo>
                  <a:lnTo>
                    <a:pt x="1135856" y="95250"/>
                  </a:lnTo>
                  <a:lnTo>
                    <a:pt x="1152525" y="114300"/>
                  </a:lnTo>
                  <a:lnTo>
                    <a:pt x="1159669" y="138112"/>
                  </a:lnTo>
                  <a:lnTo>
                    <a:pt x="1150144" y="164306"/>
                  </a:lnTo>
                  <a:lnTo>
                    <a:pt x="1131094" y="190500"/>
                  </a:lnTo>
                  <a:lnTo>
                    <a:pt x="1092994" y="216693"/>
                  </a:lnTo>
                  <a:lnTo>
                    <a:pt x="1064419" y="226218"/>
                  </a:lnTo>
                  <a:lnTo>
                    <a:pt x="890587" y="261937"/>
                  </a:lnTo>
                  <a:lnTo>
                    <a:pt x="602456" y="314325"/>
                  </a:lnTo>
                  <a:lnTo>
                    <a:pt x="428625" y="333375"/>
                  </a:lnTo>
                  <a:lnTo>
                    <a:pt x="350044" y="333375"/>
                  </a:lnTo>
                  <a:lnTo>
                    <a:pt x="261937" y="319087"/>
                  </a:lnTo>
                  <a:lnTo>
                    <a:pt x="195262" y="302418"/>
                  </a:lnTo>
                  <a:lnTo>
                    <a:pt x="145256" y="280987"/>
                  </a:lnTo>
                  <a:lnTo>
                    <a:pt x="83344" y="240506"/>
                  </a:lnTo>
                  <a:lnTo>
                    <a:pt x="40481" y="197643"/>
                  </a:lnTo>
                  <a:lnTo>
                    <a:pt x="16669" y="159543"/>
                  </a:lnTo>
                  <a:lnTo>
                    <a:pt x="2381" y="130968"/>
                  </a:lnTo>
                  <a:lnTo>
                    <a:pt x="0" y="104775"/>
                  </a:lnTo>
                  <a:cubicBezTo>
                    <a:pt x="12643" y="99717"/>
                    <a:pt x="7632" y="100012"/>
                    <a:pt x="14287" y="100012"/>
                  </a:cubicBezTo>
                  <a:lnTo>
                    <a:pt x="45244" y="107156"/>
                  </a:lnTo>
                  <a:lnTo>
                    <a:pt x="116681" y="135731"/>
                  </a:lnTo>
                  <a:lnTo>
                    <a:pt x="176212" y="150018"/>
                  </a:lnTo>
                  <a:lnTo>
                    <a:pt x="300037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C737AE9A-156A-4551-8B54-EB77EF11964F}"/>
                </a:ext>
              </a:extLst>
            </p:cNvPr>
            <p:cNvSpPr/>
            <p:nvPr/>
          </p:nvSpPr>
          <p:spPr>
            <a:xfrm>
              <a:off x="4090991" y="3810001"/>
              <a:ext cx="1233487" cy="334963"/>
            </a:xfrm>
            <a:custGeom>
              <a:avLst/>
              <a:gdLst>
                <a:gd name="connsiteX0" fmla="*/ 445293 w 1233487"/>
                <a:gd name="connsiteY0" fmla="*/ 140494 h 335756"/>
                <a:gd name="connsiteX1" fmla="*/ 638175 w 1233487"/>
                <a:gd name="connsiteY1" fmla="*/ 104775 h 335756"/>
                <a:gd name="connsiteX2" fmla="*/ 764381 w 1233487"/>
                <a:gd name="connsiteY2" fmla="*/ 69056 h 335756"/>
                <a:gd name="connsiteX3" fmla="*/ 835818 w 1233487"/>
                <a:gd name="connsiteY3" fmla="*/ 38100 h 335756"/>
                <a:gd name="connsiteX4" fmla="*/ 914400 w 1233487"/>
                <a:gd name="connsiteY4" fmla="*/ 11906 h 335756"/>
                <a:gd name="connsiteX5" fmla="*/ 942975 w 1233487"/>
                <a:gd name="connsiteY5" fmla="*/ 2381 h 335756"/>
                <a:gd name="connsiteX6" fmla="*/ 983456 w 1233487"/>
                <a:gd name="connsiteY6" fmla="*/ 0 h 335756"/>
                <a:gd name="connsiteX7" fmla="*/ 1035843 w 1233487"/>
                <a:gd name="connsiteY7" fmla="*/ 7144 h 335756"/>
                <a:gd name="connsiteX8" fmla="*/ 1119187 w 1233487"/>
                <a:gd name="connsiteY8" fmla="*/ 33338 h 335756"/>
                <a:gd name="connsiteX9" fmla="*/ 1185862 w 1233487"/>
                <a:gd name="connsiteY9" fmla="*/ 59531 h 335756"/>
                <a:gd name="connsiteX10" fmla="*/ 1214437 w 1233487"/>
                <a:gd name="connsiteY10" fmla="*/ 78581 h 335756"/>
                <a:gd name="connsiteX11" fmla="*/ 1231106 w 1233487"/>
                <a:gd name="connsiteY11" fmla="*/ 104775 h 335756"/>
                <a:gd name="connsiteX12" fmla="*/ 1233487 w 1233487"/>
                <a:gd name="connsiteY12" fmla="*/ 140494 h 335756"/>
                <a:gd name="connsiteX13" fmla="*/ 1221581 w 1233487"/>
                <a:gd name="connsiteY13" fmla="*/ 173831 h 335756"/>
                <a:gd name="connsiteX14" fmla="*/ 1195387 w 1233487"/>
                <a:gd name="connsiteY14" fmla="*/ 192881 h 335756"/>
                <a:gd name="connsiteX15" fmla="*/ 1154906 w 1233487"/>
                <a:gd name="connsiteY15" fmla="*/ 209550 h 335756"/>
                <a:gd name="connsiteX16" fmla="*/ 1095375 w 1233487"/>
                <a:gd name="connsiteY16" fmla="*/ 221456 h 335756"/>
                <a:gd name="connsiteX17" fmla="*/ 931068 w 1233487"/>
                <a:gd name="connsiteY17" fmla="*/ 245269 h 335756"/>
                <a:gd name="connsiteX18" fmla="*/ 326231 w 1233487"/>
                <a:gd name="connsiteY18" fmla="*/ 335756 h 335756"/>
                <a:gd name="connsiteX19" fmla="*/ 271462 w 1233487"/>
                <a:gd name="connsiteY19" fmla="*/ 319088 h 335756"/>
                <a:gd name="connsiteX20" fmla="*/ 200025 w 1233487"/>
                <a:gd name="connsiteY20" fmla="*/ 285750 h 335756"/>
                <a:gd name="connsiteX21" fmla="*/ 140493 w 1233487"/>
                <a:gd name="connsiteY21" fmla="*/ 247650 h 335756"/>
                <a:gd name="connsiteX22" fmla="*/ 80962 w 1233487"/>
                <a:gd name="connsiteY22" fmla="*/ 202406 h 335756"/>
                <a:gd name="connsiteX23" fmla="*/ 26193 w 1233487"/>
                <a:gd name="connsiteY23" fmla="*/ 152400 h 335756"/>
                <a:gd name="connsiteX24" fmla="*/ 7143 w 1233487"/>
                <a:gd name="connsiteY24" fmla="*/ 123825 h 335756"/>
                <a:gd name="connsiteX25" fmla="*/ 0 w 1233487"/>
                <a:gd name="connsiteY25" fmla="*/ 102394 h 335756"/>
                <a:gd name="connsiteX26" fmla="*/ 0 w 1233487"/>
                <a:gd name="connsiteY26" fmla="*/ 85725 h 335756"/>
                <a:gd name="connsiteX27" fmla="*/ 9525 w 1233487"/>
                <a:gd name="connsiteY27" fmla="*/ 73819 h 335756"/>
                <a:gd name="connsiteX28" fmla="*/ 38100 w 1233487"/>
                <a:gd name="connsiteY28" fmla="*/ 76200 h 335756"/>
                <a:gd name="connsiteX29" fmla="*/ 78581 w 1233487"/>
                <a:gd name="connsiteY29" fmla="*/ 100013 h 335756"/>
                <a:gd name="connsiteX30" fmla="*/ 150018 w 1233487"/>
                <a:gd name="connsiteY30" fmla="*/ 133350 h 335756"/>
                <a:gd name="connsiteX31" fmla="*/ 219075 w 1233487"/>
                <a:gd name="connsiteY31" fmla="*/ 150019 h 335756"/>
                <a:gd name="connsiteX32" fmla="*/ 302418 w 1233487"/>
                <a:gd name="connsiteY32" fmla="*/ 157163 h 335756"/>
                <a:gd name="connsiteX33" fmla="*/ 445293 w 1233487"/>
                <a:gd name="connsiteY33" fmla="*/ 1404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3487" h="335756">
                  <a:moveTo>
                    <a:pt x="445293" y="140494"/>
                  </a:moveTo>
                  <a:lnTo>
                    <a:pt x="638175" y="104775"/>
                  </a:lnTo>
                  <a:lnTo>
                    <a:pt x="764381" y="69056"/>
                  </a:lnTo>
                  <a:lnTo>
                    <a:pt x="835818" y="38100"/>
                  </a:lnTo>
                  <a:lnTo>
                    <a:pt x="914400" y="11906"/>
                  </a:lnTo>
                  <a:lnTo>
                    <a:pt x="942975" y="2381"/>
                  </a:lnTo>
                  <a:lnTo>
                    <a:pt x="983456" y="0"/>
                  </a:lnTo>
                  <a:lnTo>
                    <a:pt x="1035843" y="7144"/>
                  </a:lnTo>
                  <a:lnTo>
                    <a:pt x="1119187" y="33338"/>
                  </a:lnTo>
                  <a:lnTo>
                    <a:pt x="1185862" y="59531"/>
                  </a:lnTo>
                  <a:lnTo>
                    <a:pt x="1214437" y="78581"/>
                  </a:lnTo>
                  <a:lnTo>
                    <a:pt x="1231106" y="104775"/>
                  </a:lnTo>
                  <a:lnTo>
                    <a:pt x="1233487" y="140494"/>
                  </a:lnTo>
                  <a:lnTo>
                    <a:pt x="1221581" y="173831"/>
                  </a:lnTo>
                  <a:lnTo>
                    <a:pt x="1195387" y="192881"/>
                  </a:lnTo>
                  <a:lnTo>
                    <a:pt x="1154906" y="209550"/>
                  </a:lnTo>
                  <a:lnTo>
                    <a:pt x="1095375" y="221456"/>
                  </a:lnTo>
                  <a:lnTo>
                    <a:pt x="931068" y="245269"/>
                  </a:lnTo>
                  <a:lnTo>
                    <a:pt x="326231" y="335756"/>
                  </a:lnTo>
                  <a:lnTo>
                    <a:pt x="271462" y="319088"/>
                  </a:lnTo>
                  <a:lnTo>
                    <a:pt x="200025" y="285750"/>
                  </a:lnTo>
                  <a:lnTo>
                    <a:pt x="140493" y="247650"/>
                  </a:lnTo>
                  <a:lnTo>
                    <a:pt x="80962" y="202406"/>
                  </a:lnTo>
                  <a:lnTo>
                    <a:pt x="26193" y="152400"/>
                  </a:lnTo>
                  <a:lnTo>
                    <a:pt x="7143" y="123825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9525" y="73819"/>
                  </a:lnTo>
                  <a:lnTo>
                    <a:pt x="38100" y="76200"/>
                  </a:lnTo>
                  <a:lnTo>
                    <a:pt x="78581" y="100013"/>
                  </a:lnTo>
                  <a:lnTo>
                    <a:pt x="150018" y="133350"/>
                  </a:lnTo>
                  <a:lnTo>
                    <a:pt x="219075" y="150019"/>
                  </a:lnTo>
                  <a:lnTo>
                    <a:pt x="302418" y="157163"/>
                  </a:lnTo>
                  <a:lnTo>
                    <a:pt x="44529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4">
              <a:extLst>
                <a:ext uri="{FF2B5EF4-FFF2-40B4-BE49-F238E27FC236}">
                  <a16:creationId xmlns:a16="http://schemas.microsoft.com/office/drawing/2014/main" id="{8704789C-1396-44E6-9195-875082C1AECB}"/>
                </a:ext>
              </a:extLst>
            </p:cNvPr>
            <p:cNvSpPr/>
            <p:nvPr/>
          </p:nvSpPr>
          <p:spPr>
            <a:xfrm>
              <a:off x="3841752" y="4627563"/>
              <a:ext cx="630238" cy="1060450"/>
            </a:xfrm>
            <a:custGeom>
              <a:avLst/>
              <a:gdLst>
                <a:gd name="connsiteX0" fmla="*/ 440532 w 642938"/>
                <a:gd name="connsiteY0" fmla="*/ 333375 h 1062037"/>
                <a:gd name="connsiteX1" fmla="*/ 566738 w 642938"/>
                <a:gd name="connsiteY1" fmla="*/ 816769 h 1062037"/>
                <a:gd name="connsiteX2" fmla="*/ 642938 w 642938"/>
                <a:gd name="connsiteY2" fmla="*/ 909637 h 1062037"/>
                <a:gd name="connsiteX3" fmla="*/ 631032 w 642938"/>
                <a:gd name="connsiteY3" fmla="*/ 950119 h 1062037"/>
                <a:gd name="connsiteX4" fmla="*/ 607219 w 642938"/>
                <a:gd name="connsiteY4" fmla="*/ 1002506 h 1062037"/>
                <a:gd name="connsiteX5" fmla="*/ 578644 w 642938"/>
                <a:gd name="connsiteY5" fmla="*/ 1042987 h 1062037"/>
                <a:gd name="connsiteX6" fmla="*/ 545307 w 642938"/>
                <a:gd name="connsiteY6" fmla="*/ 1062037 h 1062037"/>
                <a:gd name="connsiteX7" fmla="*/ 511969 w 642938"/>
                <a:gd name="connsiteY7" fmla="*/ 1062037 h 1062037"/>
                <a:gd name="connsiteX8" fmla="*/ 473869 w 642938"/>
                <a:gd name="connsiteY8" fmla="*/ 1054894 h 1062037"/>
                <a:gd name="connsiteX9" fmla="*/ 433388 w 642938"/>
                <a:gd name="connsiteY9" fmla="*/ 1033462 h 1062037"/>
                <a:gd name="connsiteX10" fmla="*/ 381000 w 642938"/>
                <a:gd name="connsiteY10" fmla="*/ 995362 h 1062037"/>
                <a:gd name="connsiteX11" fmla="*/ 350044 w 642938"/>
                <a:gd name="connsiteY11" fmla="*/ 962025 h 1062037"/>
                <a:gd name="connsiteX12" fmla="*/ 326232 w 642938"/>
                <a:gd name="connsiteY12" fmla="*/ 928687 h 1062037"/>
                <a:gd name="connsiteX13" fmla="*/ 309563 w 642938"/>
                <a:gd name="connsiteY13" fmla="*/ 885825 h 1062037"/>
                <a:gd name="connsiteX14" fmla="*/ 300038 w 642938"/>
                <a:gd name="connsiteY14" fmla="*/ 840581 h 1062037"/>
                <a:gd name="connsiteX15" fmla="*/ 254794 w 642938"/>
                <a:gd name="connsiteY15" fmla="*/ 559594 h 1062037"/>
                <a:gd name="connsiteX16" fmla="*/ 226219 w 642938"/>
                <a:gd name="connsiteY16" fmla="*/ 414337 h 1062037"/>
                <a:gd name="connsiteX17" fmla="*/ 202407 w 642938"/>
                <a:gd name="connsiteY17" fmla="*/ 342900 h 1062037"/>
                <a:gd name="connsiteX18" fmla="*/ 180975 w 642938"/>
                <a:gd name="connsiteY18" fmla="*/ 283369 h 1062037"/>
                <a:gd name="connsiteX19" fmla="*/ 145257 w 642938"/>
                <a:gd name="connsiteY19" fmla="*/ 216694 h 1062037"/>
                <a:gd name="connsiteX20" fmla="*/ 109538 w 642938"/>
                <a:gd name="connsiteY20" fmla="*/ 157162 h 1062037"/>
                <a:gd name="connsiteX21" fmla="*/ 45244 w 642938"/>
                <a:gd name="connsiteY21" fmla="*/ 85725 h 1062037"/>
                <a:gd name="connsiteX22" fmla="*/ 14288 w 642938"/>
                <a:gd name="connsiteY22" fmla="*/ 50006 h 1062037"/>
                <a:gd name="connsiteX23" fmla="*/ 0 w 642938"/>
                <a:gd name="connsiteY23" fmla="*/ 26194 h 1062037"/>
                <a:gd name="connsiteX24" fmla="*/ 4763 w 642938"/>
                <a:gd name="connsiteY24" fmla="*/ 7144 h 1062037"/>
                <a:gd name="connsiteX25" fmla="*/ 19050 w 642938"/>
                <a:gd name="connsiteY25" fmla="*/ 0 h 1062037"/>
                <a:gd name="connsiteX26" fmla="*/ 50007 w 642938"/>
                <a:gd name="connsiteY26" fmla="*/ 4762 h 1062037"/>
                <a:gd name="connsiteX27" fmla="*/ 381000 w 642938"/>
                <a:gd name="connsiteY27" fmla="*/ 66675 h 1062037"/>
                <a:gd name="connsiteX28" fmla="*/ 440532 w 642938"/>
                <a:gd name="connsiteY28" fmla="*/ 333375 h 1062037"/>
                <a:gd name="connsiteX0" fmla="*/ 440532 w 631032"/>
                <a:gd name="connsiteY0" fmla="*/ 333375 h 1062037"/>
                <a:gd name="connsiteX1" fmla="*/ 566738 w 631032"/>
                <a:gd name="connsiteY1" fmla="*/ 816769 h 1062037"/>
                <a:gd name="connsiteX2" fmla="*/ 631032 w 631032"/>
                <a:gd name="connsiteY2" fmla="*/ 950119 h 1062037"/>
                <a:gd name="connsiteX3" fmla="*/ 607219 w 631032"/>
                <a:gd name="connsiteY3" fmla="*/ 1002506 h 1062037"/>
                <a:gd name="connsiteX4" fmla="*/ 578644 w 631032"/>
                <a:gd name="connsiteY4" fmla="*/ 1042987 h 1062037"/>
                <a:gd name="connsiteX5" fmla="*/ 545307 w 631032"/>
                <a:gd name="connsiteY5" fmla="*/ 1062037 h 1062037"/>
                <a:gd name="connsiteX6" fmla="*/ 511969 w 631032"/>
                <a:gd name="connsiteY6" fmla="*/ 1062037 h 1062037"/>
                <a:gd name="connsiteX7" fmla="*/ 473869 w 631032"/>
                <a:gd name="connsiteY7" fmla="*/ 1054894 h 1062037"/>
                <a:gd name="connsiteX8" fmla="*/ 433388 w 631032"/>
                <a:gd name="connsiteY8" fmla="*/ 1033462 h 1062037"/>
                <a:gd name="connsiteX9" fmla="*/ 381000 w 631032"/>
                <a:gd name="connsiteY9" fmla="*/ 995362 h 1062037"/>
                <a:gd name="connsiteX10" fmla="*/ 350044 w 631032"/>
                <a:gd name="connsiteY10" fmla="*/ 962025 h 1062037"/>
                <a:gd name="connsiteX11" fmla="*/ 326232 w 631032"/>
                <a:gd name="connsiteY11" fmla="*/ 928687 h 1062037"/>
                <a:gd name="connsiteX12" fmla="*/ 309563 w 631032"/>
                <a:gd name="connsiteY12" fmla="*/ 885825 h 1062037"/>
                <a:gd name="connsiteX13" fmla="*/ 300038 w 631032"/>
                <a:gd name="connsiteY13" fmla="*/ 840581 h 1062037"/>
                <a:gd name="connsiteX14" fmla="*/ 254794 w 631032"/>
                <a:gd name="connsiteY14" fmla="*/ 559594 h 1062037"/>
                <a:gd name="connsiteX15" fmla="*/ 226219 w 631032"/>
                <a:gd name="connsiteY15" fmla="*/ 414337 h 1062037"/>
                <a:gd name="connsiteX16" fmla="*/ 202407 w 631032"/>
                <a:gd name="connsiteY16" fmla="*/ 342900 h 1062037"/>
                <a:gd name="connsiteX17" fmla="*/ 180975 w 631032"/>
                <a:gd name="connsiteY17" fmla="*/ 283369 h 1062037"/>
                <a:gd name="connsiteX18" fmla="*/ 145257 w 631032"/>
                <a:gd name="connsiteY18" fmla="*/ 216694 h 1062037"/>
                <a:gd name="connsiteX19" fmla="*/ 109538 w 631032"/>
                <a:gd name="connsiteY19" fmla="*/ 157162 h 1062037"/>
                <a:gd name="connsiteX20" fmla="*/ 45244 w 631032"/>
                <a:gd name="connsiteY20" fmla="*/ 85725 h 1062037"/>
                <a:gd name="connsiteX21" fmla="*/ 14288 w 631032"/>
                <a:gd name="connsiteY21" fmla="*/ 50006 h 1062037"/>
                <a:gd name="connsiteX22" fmla="*/ 0 w 631032"/>
                <a:gd name="connsiteY22" fmla="*/ 26194 h 1062037"/>
                <a:gd name="connsiteX23" fmla="*/ 4763 w 631032"/>
                <a:gd name="connsiteY23" fmla="*/ 7144 h 1062037"/>
                <a:gd name="connsiteX24" fmla="*/ 19050 w 631032"/>
                <a:gd name="connsiteY24" fmla="*/ 0 h 1062037"/>
                <a:gd name="connsiteX25" fmla="*/ 50007 w 631032"/>
                <a:gd name="connsiteY25" fmla="*/ 4762 h 1062037"/>
                <a:gd name="connsiteX26" fmla="*/ 381000 w 631032"/>
                <a:gd name="connsiteY26" fmla="*/ 66675 h 1062037"/>
                <a:gd name="connsiteX27" fmla="*/ 440532 w 631032"/>
                <a:gd name="connsiteY27" fmla="*/ 333375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2" h="1062037">
                  <a:moveTo>
                    <a:pt x="440532" y="333375"/>
                  </a:moveTo>
                  <a:lnTo>
                    <a:pt x="566738" y="816769"/>
                  </a:lnTo>
                  <a:lnTo>
                    <a:pt x="631032" y="950119"/>
                  </a:lnTo>
                  <a:lnTo>
                    <a:pt x="607219" y="1002506"/>
                  </a:lnTo>
                  <a:lnTo>
                    <a:pt x="578644" y="1042987"/>
                  </a:lnTo>
                  <a:lnTo>
                    <a:pt x="545307" y="1062037"/>
                  </a:lnTo>
                  <a:lnTo>
                    <a:pt x="511969" y="1062037"/>
                  </a:lnTo>
                  <a:lnTo>
                    <a:pt x="473869" y="1054894"/>
                  </a:lnTo>
                  <a:lnTo>
                    <a:pt x="433388" y="1033462"/>
                  </a:lnTo>
                  <a:lnTo>
                    <a:pt x="381000" y="995362"/>
                  </a:lnTo>
                  <a:lnTo>
                    <a:pt x="350044" y="962025"/>
                  </a:lnTo>
                  <a:lnTo>
                    <a:pt x="326232" y="928687"/>
                  </a:lnTo>
                  <a:lnTo>
                    <a:pt x="309563" y="885825"/>
                  </a:lnTo>
                  <a:lnTo>
                    <a:pt x="300038" y="840581"/>
                  </a:lnTo>
                  <a:lnTo>
                    <a:pt x="254794" y="559594"/>
                  </a:lnTo>
                  <a:lnTo>
                    <a:pt x="226219" y="414337"/>
                  </a:lnTo>
                  <a:lnTo>
                    <a:pt x="202407" y="342900"/>
                  </a:lnTo>
                  <a:lnTo>
                    <a:pt x="180975" y="283369"/>
                  </a:lnTo>
                  <a:lnTo>
                    <a:pt x="145257" y="216694"/>
                  </a:lnTo>
                  <a:lnTo>
                    <a:pt x="109538" y="157162"/>
                  </a:lnTo>
                  <a:lnTo>
                    <a:pt x="45244" y="85725"/>
                  </a:lnTo>
                  <a:lnTo>
                    <a:pt x="14288" y="50006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7" y="4762"/>
                  </a:lnTo>
                  <a:lnTo>
                    <a:pt x="381000" y="66675"/>
                  </a:lnTo>
                  <a:lnTo>
                    <a:pt x="440532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7">
              <a:extLst>
                <a:ext uri="{FF2B5EF4-FFF2-40B4-BE49-F238E27FC236}">
                  <a16:creationId xmlns:a16="http://schemas.microsoft.com/office/drawing/2014/main" id="{25878474-FC83-4638-875D-DE1F036E2DFE}"/>
                </a:ext>
              </a:extLst>
            </p:cNvPr>
            <p:cNvSpPr/>
            <p:nvPr/>
          </p:nvSpPr>
          <p:spPr>
            <a:xfrm>
              <a:off x="5743578" y="1955801"/>
              <a:ext cx="2424113" cy="512763"/>
            </a:xfrm>
            <a:custGeom>
              <a:avLst/>
              <a:gdLst>
                <a:gd name="connsiteX0" fmla="*/ 985754 w 2423424"/>
                <a:gd name="connsiteY0" fmla="*/ 206137 h 512698"/>
                <a:gd name="connsiteX1" fmla="*/ 1516952 w 2423424"/>
                <a:gd name="connsiteY1" fmla="*/ 137424 h 512698"/>
                <a:gd name="connsiteX2" fmla="*/ 1659662 w 2423424"/>
                <a:gd name="connsiteY2" fmla="*/ 113639 h 512698"/>
                <a:gd name="connsiteX3" fmla="*/ 1762730 w 2423424"/>
                <a:gd name="connsiteY3" fmla="*/ 73998 h 512698"/>
                <a:gd name="connsiteX4" fmla="*/ 1926582 w 2423424"/>
                <a:gd name="connsiteY4" fmla="*/ 0 h 512698"/>
                <a:gd name="connsiteX5" fmla="*/ 1955653 w 2423424"/>
                <a:gd name="connsiteY5" fmla="*/ 0 h 512698"/>
                <a:gd name="connsiteX6" fmla="*/ 2021722 w 2423424"/>
                <a:gd name="connsiteY6" fmla="*/ 15857 h 512698"/>
                <a:gd name="connsiteX7" fmla="*/ 2196145 w 2423424"/>
                <a:gd name="connsiteY7" fmla="*/ 58141 h 512698"/>
                <a:gd name="connsiteX8" fmla="*/ 2315070 w 2423424"/>
                <a:gd name="connsiteY8" fmla="*/ 95140 h 512698"/>
                <a:gd name="connsiteX9" fmla="*/ 2359997 w 2423424"/>
                <a:gd name="connsiteY9" fmla="*/ 113639 h 512698"/>
                <a:gd name="connsiteX10" fmla="*/ 2399639 w 2423424"/>
                <a:gd name="connsiteY10" fmla="*/ 153281 h 512698"/>
                <a:gd name="connsiteX11" fmla="*/ 2423424 w 2423424"/>
                <a:gd name="connsiteY11" fmla="*/ 190280 h 512698"/>
                <a:gd name="connsiteX12" fmla="*/ 2423424 w 2423424"/>
                <a:gd name="connsiteY12" fmla="*/ 214065 h 512698"/>
                <a:gd name="connsiteX13" fmla="*/ 2418138 w 2423424"/>
                <a:gd name="connsiteY13" fmla="*/ 243135 h 512698"/>
                <a:gd name="connsiteX14" fmla="*/ 2391711 w 2423424"/>
                <a:gd name="connsiteY14" fmla="*/ 272206 h 512698"/>
                <a:gd name="connsiteX15" fmla="*/ 2349426 w 2423424"/>
                <a:gd name="connsiteY15" fmla="*/ 298634 h 512698"/>
                <a:gd name="connsiteX16" fmla="*/ 2309784 w 2423424"/>
                <a:gd name="connsiteY16" fmla="*/ 311848 h 512698"/>
                <a:gd name="connsiteX17" fmla="*/ 2219930 w 2423424"/>
                <a:gd name="connsiteY17" fmla="*/ 314490 h 512698"/>
                <a:gd name="connsiteX18" fmla="*/ 1852584 w 2423424"/>
                <a:gd name="connsiteY18" fmla="*/ 311848 h 512698"/>
                <a:gd name="connsiteX19" fmla="*/ 1514309 w 2423424"/>
                <a:gd name="connsiteY19" fmla="*/ 338275 h 512698"/>
                <a:gd name="connsiteX20" fmla="*/ 1057109 w 2423424"/>
                <a:gd name="connsiteY20" fmla="*/ 383202 h 512698"/>
                <a:gd name="connsiteX21" fmla="*/ 887972 w 2423424"/>
                <a:gd name="connsiteY21" fmla="*/ 406987 h 512698"/>
                <a:gd name="connsiteX22" fmla="*/ 713549 w 2423424"/>
                <a:gd name="connsiteY22" fmla="*/ 441344 h 512698"/>
                <a:gd name="connsiteX23" fmla="*/ 605195 w 2423424"/>
                <a:gd name="connsiteY23" fmla="*/ 470414 h 512698"/>
                <a:gd name="connsiteX24" fmla="*/ 433415 w 2423424"/>
                <a:gd name="connsiteY24" fmla="*/ 512698 h 512698"/>
                <a:gd name="connsiteX25" fmla="*/ 367345 w 2423424"/>
                <a:gd name="connsiteY25" fmla="*/ 483628 h 512698"/>
                <a:gd name="connsiteX26" fmla="*/ 285419 w 2423424"/>
                <a:gd name="connsiteY26" fmla="*/ 433415 h 512698"/>
                <a:gd name="connsiteX27" fmla="*/ 153280 w 2423424"/>
                <a:gd name="connsiteY27" fmla="*/ 330347 h 512698"/>
                <a:gd name="connsiteX28" fmla="*/ 68712 w 2423424"/>
                <a:gd name="connsiteY28" fmla="*/ 253707 h 512698"/>
                <a:gd name="connsiteX29" fmla="*/ 10571 w 2423424"/>
                <a:gd name="connsiteY29" fmla="*/ 198208 h 512698"/>
                <a:gd name="connsiteX30" fmla="*/ 0 w 2423424"/>
                <a:gd name="connsiteY30" fmla="*/ 169138 h 512698"/>
                <a:gd name="connsiteX31" fmla="*/ 0 w 2423424"/>
                <a:gd name="connsiteY31" fmla="*/ 145353 h 512698"/>
                <a:gd name="connsiteX32" fmla="*/ 18499 w 2423424"/>
                <a:gd name="connsiteY32" fmla="*/ 137424 h 512698"/>
                <a:gd name="connsiteX33" fmla="*/ 50212 w 2423424"/>
                <a:gd name="connsiteY33" fmla="*/ 145353 h 512698"/>
                <a:gd name="connsiteX34" fmla="*/ 105711 w 2423424"/>
                <a:gd name="connsiteY34" fmla="*/ 169138 h 512698"/>
                <a:gd name="connsiteX35" fmla="*/ 195565 w 2423424"/>
                <a:gd name="connsiteY35" fmla="*/ 200851 h 512698"/>
                <a:gd name="connsiteX36" fmla="*/ 282776 w 2423424"/>
                <a:gd name="connsiteY36" fmla="*/ 221993 h 512698"/>
                <a:gd name="connsiteX37" fmla="*/ 388487 w 2423424"/>
                <a:gd name="connsiteY37" fmla="*/ 237850 h 512698"/>
                <a:gd name="connsiteX38" fmla="*/ 478342 w 2423424"/>
                <a:gd name="connsiteY38" fmla="*/ 240493 h 512698"/>
                <a:gd name="connsiteX39" fmla="*/ 652765 w 2423424"/>
                <a:gd name="connsiteY39" fmla="*/ 240493 h 512698"/>
                <a:gd name="connsiteX40" fmla="*/ 843045 w 2423424"/>
                <a:gd name="connsiteY40" fmla="*/ 224636 h 512698"/>
                <a:gd name="connsiteX41" fmla="*/ 985754 w 2423424"/>
                <a:gd name="connsiteY41" fmla="*/ 206137 h 5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3424" h="512698">
                  <a:moveTo>
                    <a:pt x="985754" y="206137"/>
                  </a:moveTo>
                  <a:lnTo>
                    <a:pt x="1516952" y="137424"/>
                  </a:lnTo>
                  <a:lnTo>
                    <a:pt x="1659662" y="113639"/>
                  </a:lnTo>
                  <a:lnTo>
                    <a:pt x="1762730" y="73998"/>
                  </a:lnTo>
                  <a:lnTo>
                    <a:pt x="1926582" y="0"/>
                  </a:lnTo>
                  <a:lnTo>
                    <a:pt x="1955653" y="0"/>
                  </a:lnTo>
                  <a:lnTo>
                    <a:pt x="2021722" y="15857"/>
                  </a:lnTo>
                  <a:lnTo>
                    <a:pt x="2196145" y="58141"/>
                  </a:lnTo>
                  <a:lnTo>
                    <a:pt x="2315070" y="95140"/>
                  </a:lnTo>
                  <a:lnTo>
                    <a:pt x="2359997" y="113639"/>
                  </a:lnTo>
                  <a:lnTo>
                    <a:pt x="2399639" y="153281"/>
                  </a:lnTo>
                  <a:lnTo>
                    <a:pt x="2423424" y="190280"/>
                  </a:lnTo>
                  <a:lnTo>
                    <a:pt x="2423424" y="214065"/>
                  </a:lnTo>
                  <a:lnTo>
                    <a:pt x="2418138" y="243135"/>
                  </a:lnTo>
                  <a:lnTo>
                    <a:pt x="2391711" y="272206"/>
                  </a:lnTo>
                  <a:lnTo>
                    <a:pt x="2349426" y="298634"/>
                  </a:lnTo>
                  <a:lnTo>
                    <a:pt x="2309784" y="311848"/>
                  </a:lnTo>
                  <a:lnTo>
                    <a:pt x="2219930" y="314490"/>
                  </a:lnTo>
                  <a:lnTo>
                    <a:pt x="1852584" y="311848"/>
                  </a:lnTo>
                  <a:lnTo>
                    <a:pt x="1514309" y="338275"/>
                  </a:lnTo>
                  <a:lnTo>
                    <a:pt x="1057109" y="383202"/>
                  </a:lnTo>
                  <a:lnTo>
                    <a:pt x="887972" y="406987"/>
                  </a:lnTo>
                  <a:lnTo>
                    <a:pt x="713549" y="441344"/>
                  </a:lnTo>
                  <a:lnTo>
                    <a:pt x="605195" y="470414"/>
                  </a:lnTo>
                  <a:lnTo>
                    <a:pt x="433415" y="512698"/>
                  </a:lnTo>
                  <a:lnTo>
                    <a:pt x="367345" y="483628"/>
                  </a:lnTo>
                  <a:lnTo>
                    <a:pt x="285419" y="433415"/>
                  </a:lnTo>
                  <a:lnTo>
                    <a:pt x="153280" y="330347"/>
                  </a:lnTo>
                  <a:lnTo>
                    <a:pt x="68712" y="253707"/>
                  </a:lnTo>
                  <a:lnTo>
                    <a:pt x="10571" y="198208"/>
                  </a:lnTo>
                  <a:lnTo>
                    <a:pt x="0" y="169138"/>
                  </a:lnTo>
                  <a:lnTo>
                    <a:pt x="0" y="145353"/>
                  </a:lnTo>
                  <a:lnTo>
                    <a:pt x="18499" y="137424"/>
                  </a:lnTo>
                  <a:lnTo>
                    <a:pt x="50212" y="145353"/>
                  </a:lnTo>
                  <a:lnTo>
                    <a:pt x="105711" y="169138"/>
                  </a:lnTo>
                  <a:lnTo>
                    <a:pt x="195565" y="200851"/>
                  </a:lnTo>
                  <a:lnTo>
                    <a:pt x="282776" y="221993"/>
                  </a:lnTo>
                  <a:lnTo>
                    <a:pt x="388487" y="237850"/>
                  </a:lnTo>
                  <a:lnTo>
                    <a:pt x="478342" y="240493"/>
                  </a:lnTo>
                  <a:lnTo>
                    <a:pt x="652765" y="240493"/>
                  </a:lnTo>
                  <a:lnTo>
                    <a:pt x="843045" y="224636"/>
                  </a:lnTo>
                  <a:lnTo>
                    <a:pt x="985754" y="20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1">
              <a:extLst>
                <a:ext uri="{FF2B5EF4-FFF2-40B4-BE49-F238E27FC236}">
                  <a16:creationId xmlns:a16="http://schemas.microsoft.com/office/drawing/2014/main" id="{97E84B0A-1A9A-44D9-840C-D5D11348F88B}"/>
                </a:ext>
              </a:extLst>
            </p:cNvPr>
            <p:cNvSpPr/>
            <p:nvPr/>
          </p:nvSpPr>
          <p:spPr>
            <a:xfrm rot="16200000">
              <a:off x="5125246" y="4060032"/>
              <a:ext cx="1998662" cy="555625"/>
            </a:xfrm>
            <a:custGeom>
              <a:avLst/>
              <a:gdLst>
                <a:gd name="connsiteX0" fmla="*/ 621507 w 1997869"/>
                <a:gd name="connsiteY0" fmla="*/ 266700 h 554831"/>
                <a:gd name="connsiteX1" fmla="*/ 1140619 w 1997869"/>
                <a:gd name="connsiteY1" fmla="*/ 250031 h 554831"/>
                <a:gd name="connsiteX2" fmla="*/ 1490663 w 1997869"/>
                <a:gd name="connsiteY2" fmla="*/ 230981 h 554831"/>
                <a:gd name="connsiteX3" fmla="*/ 1674019 w 1997869"/>
                <a:gd name="connsiteY3" fmla="*/ 223838 h 554831"/>
                <a:gd name="connsiteX4" fmla="*/ 1747838 w 1997869"/>
                <a:gd name="connsiteY4" fmla="*/ 211931 h 554831"/>
                <a:gd name="connsiteX5" fmla="*/ 1804988 w 1997869"/>
                <a:gd name="connsiteY5" fmla="*/ 190500 h 554831"/>
                <a:gd name="connsiteX6" fmla="*/ 1862138 w 1997869"/>
                <a:gd name="connsiteY6" fmla="*/ 150019 h 554831"/>
                <a:gd name="connsiteX7" fmla="*/ 1900238 w 1997869"/>
                <a:gd name="connsiteY7" fmla="*/ 107156 h 554831"/>
                <a:gd name="connsiteX8" fmla="*/ 1924050 w 1997869"/>
                <a:gd name="connsiteY8" fmla="*/ 59531 h 554831"/>
                <a:gd name="connsiteX9" fmla="*/ 1940719 w 1997869"/>
                <a:gd name="connsiteY9" fmla="*/ 23813 h 554831"/>
                <a:gd name="connsiteX10" fmla="*/ 1952625 w 1997869"/>
                <a:gd name="connsiteY10" fmla="*/ 2381 h 554831"/>
                <a:gd name="connsiteX11" fmla="*/ 1964532 w 1997869"/>
                <a:gd name="connsiteY11" fmla="*/ 0 h 554831"/>
                <a:gd name="connsiteX12" fmla="*/ 1976438 w 1997869"/>
                <a:gd name="connsiteY12" fmla="*/ 4763 h 554831"/>
                <a:gd name="connsiteX13" fmla="*/ 1988344 w 1997869"/>
                <a:gd name="connsiteY13" fmla="*/ 23813 h 554831"/>
                <a:gd name="connsiteX14" fmla="*/ 1997869 w 1997869"/>
                <a:gd name="connsiteY14" fmla="*/ 54769 h 554831"/>
                <a:gd name="connsiteX15" fmla="*/ 1995488 w 1997869"/>
                <a:gd name="connsiteY15" fmla="*/ 157163 h 554831"/>
                <a:gd name="connsiteX16" fmla="*/ 1993107 w 1997869"/>
                <a:gd name="connsiteY16" fmla="*/ 219075 h 554831"/>
                <a:gd name="connsiteX17" fmla="*/ 1978819 w 1997869"/>
                <a:gd name="connsiteY17" fmla="*/ 266700 h 554831"/>
                <a:gd name="connsiteX18" fmla="*/ 1938338 w 1997869"/>
                <a:gd name="connsiteY18" fmla="*/ 359569 h 554831"/>
                <a:gd name="connsiteX19" fmla="*/ 1902619 w 1997869"/>
                <a:gd name="connsiteY19" fmla="*/ 438150 h 554831"/>
                <a:gd name="connsiteX20" fmla="*/ 1862138 w 1997869"/>
                <a:gd name="connsiteY20" fmla="*/ 490538 h 554831"/>
                <a:gd name="connsiteX21" fmla="*/ 1831182 w 1997869"/>
                <a:gd name="connsiteY21" fmla="*/ 521494 h 554831"/>
                <a:gd name="connsiteX22" fmla="*/ 1802607 w 1997869"/>
                <a:gd name="connsiteY22" fmla="*/ 545306 h 554831"/>
                <a:gd name="connsiteX23" fmla="*/ 1778794 w 1997869"/>
                <a:gd name="connsiteY23" fmla="*/ 554831 h 554831"/>
                <a:gd name="connsiteX24" fmla="*/ 1747838 w 1997869"/>
                <a:gd name="connsiteY24" fmla="*/ 550069 h 554831"/>
                <a:gd name="connsiteX25" fmla="*/ 1712119 w 1997869"/>
                <a:gd name="connsiteY25" fmla="*/ 535781 h 554831"/>
                <a:gd name="connsiteX26" fmla="*/ 1664494 w 1997869"/>
                <a:gd name="connsiteY26" fmla="*/ 521494 h 554831"/>
                <a:gd name="connsiteX27" fmla="*/ 1585913 w 1997869"/>
                <a:gd name="connsiteY27" fmla="*/ 514350 h 554831"/>
                <a:gd name="connsiteX28" fmla="*/ 1264444 w 1997869"/>
                <a:gd name="connsiteY28" fmla="*/ 497681 h 554831"/>
                <a:gd name="connsiteX29" fmla="*/ 909638 w 1997869"/>
                <a:gd name="connsiteY29" fmla="*/ 488156 h 554831"/>
                <a:gd name="connsiteX30" fmla="*/ 509588 w 1997869"/>
                <a:gd name="connsiteY30" fmla="*/ 492919 h 554831"/>
                <a:gd name="connsiteX31" fmla="*/ 19050 w 1997869"/>
                <a:gd name="connsiteY31" fmla="*/ 511969 h 554831"/>
                <a:gd name="connsiteX32" fmla="*/ 0 w 1997869"/>
                <a:gd name="connsiteY32" fmla="*/ 288131 h 554831"/>
                <a:gd name="connsiteX33" fmla="*/ 130969 w 1997869"/>
                <a:gd name="connsiteY33" fmla="*/ 285750 h 554831"/>
                <a:gd name="connsiteX34" fmla="*/ 621507 w 1997869"/>
                <a:gd name="connsiteY34" fmla="*/ 2667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97869" h="554831">
                  <a:moveTo>
                    <a:pt x="621507" y="266700"/>
                  </a:moveTo>
                  <a:lnTo>
                    <a:pt x="1140619" y="250031"/>
                  </a:lnTo>
                  <a:lnTo>
                    <a:pt x="1490663" y="230981"/>
                  </a:lnTo>
                  <a:lnTo>
                    <a:pt x="1674019" y="223838"/>
                  </a:lnTo>
                  <a:lnTo>
                    <a:pt x="1747838" y="211931"/>
                  </a:lnTo>
                  <a:lnTo>
                    <a:pt x="1804988" y="190500"/>
                  </a:lnTo>
                  <a:lnTo>
                    <a:pt x="1862138" y="150019"/>
                  </a:lnTo>
                  <a:lnTo>
                    <a:pt x="1900238" y="107156"/>
                  </a:lnTo>
                  <a:lnTo>
                    <a:pt x="1924050" y="59531"/>
                  </a:lnTo>
                  <a:lnTo>
                    <a:pt x="1940719" y="23813"/>
                  </a:lnTo>
                  <a:lnTo>
                    <a:pt x="1952625" y="2381"/>
                  </a:lnTo>
                  <a:lnTo>
                    <a:pt x="1964532" y="0"/>
                  </a:lnTo>
                  <a:lnTo>
                    <a:pt x="1976438" y="4763"/>
                  </a:lnTo>
                  <a:lnTo>
                    <a:pt x="1988344" y="23813"/>
                  </a:lnTo>
                  <a:lnTo>
                    <a:pt x="1997869" y="54769"/>
                  </a:lnTo>
                  <a:cubicBezTo>
                    <a:pt x="1997075" y="88900"/>
                    <a:pt x="1996282" y="123032"/>
                    <a:pt x="1995488" y="157163"/>
                  </a:cubicBezTo>
                  <a:cubicBezTo>
                    <a:pt x="1994694" y="177800"/>
                    <a:pt x="1993901" y="198438"/>
                    <a:pt x="1993107" y="219075"/>
                  </a:cubicBezTo>
                  <a:lnTo>
                    <a:pt x="1978819" y="266700"/>
                  </a:lnTo>
                  <a:lnTo>
                    <a:pt x="1938338" y="359569"/>
                  </a:lnTo>
                  <a:lnTo>
                    <a:pt x="1902619" y="438150"/>
                  </a:lnTo>
                  <a:lnTo>
                    <a:pt x="1862138" y="490538"/>
                  </a:lnTo>
                  <a:lnTo>
                    <a:pt x="1831182" y="521494"/>
                  </a:lnTo>
                  <a:lnTo>
                    <a:pt x="1802607" y="545306"/>
                  </a:lnTo>
                  <a:lnTo>
                    <a:pt x="1778794" y="554831"/>
                  </a:lnTo>
                  <a:lnTo>
                    <a:pt x="1747838" y="550069"/>
                  </a:lnTo>
                  <a:lnTo>
                    <a:pt x="1712119" y="535781"/>
                  </a:lnTo>
                  <a:lnTo>
                    <a:pt x="1664494" y="521494"/>
                  </a:lnTo>
                  <a:lnTo>
                    <a:pt x="1585913" y="514350"/>
                  </a:lnTo>
                  <a:lnTo>
                    <a:pt x="1264444" y="497681"/>
                  </a:lnTo>
                  <a:lnTo>
                    <a:pt x="909638" y="488156"/>
                  </a:lnTo>
                  <a:lnTo>
                    <a:pt x="509588" y="492919"/>
                  </a:lnTo>
                  <a:lnTo>
                    <a:pt x="19050" y="511969"/>
                  </a:lnTo>
                  <a:lnTo>
                    <a:pt x="0" y="288131"/>
                  </a:lnTo>
                  <a:lnTo>
                    <a:pt x="130969" y="285750"/>
                  </a:lnTo>
                  <a:lnTo>
                    <a:pt x="621507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8E1FEDEC-C74A-4251-B09D-F1903AA9097D}"/>
                </a:ext>
              </a:extLst>
            </p:cNvPr>
            <p:cNvSpPr/>
            <p:nvPr/>
          </p:nvSpPr>
          <p:spPr>
            <a:xfrm>
              <a:off x="4148141" y="4476750"/>
              <a:ext cx="1374775" cy="1074738"/>
            </a:xfrm>
            <a:custGeom>
              <a:avLst/>
              <a:gdLst>
                <a:gd name="connsiteX0" fmla="*/ 178593 w 1373981"/>
                <a:gd name="connsiteY0" fmla="*/ 197644 h 1073944"/>
                <a:gd name="connsiteX1" fmla="*/ 314325 w 1373981"/>
                <a:gd name="connsiteY1" fmla="*/ 185738 h 1073944"/>
                <a:gd name="connsiteX2" fmla="*/ 645318 w 1373981"/>
                <a:gd name="connsiteY2" fmla="*/ 130969 h 1073944"/>
                <a:gd name="connsiteX3" fmla="*/ 931068 w 1373981"/>
                <a:gd name="connsiteY3" fmla="*/ 69056 h 1073944"/>
                <a:gd name="connsiteX4" fmla="*/ 957262 w 1373981"/>
                <a:gd name="connsiteY4" fmla="*/ 42863 h 1073944"/>
                <a:gd name="connsiteX5" fmla="*/ 1004887 w 1373981"/>
                <a:gd name="connsiteY5" fmla="*/ 7144 h 1073944"/>
                <a:gd name="connsiteX6" fmla="*/ 1033462 w 1373981"/>
                <a:gd name="connsiteY6" fmla="*/ 2381 h 1073944"/>
                <a:gd name="connsiteX7" fmla="*/ 1078706 w 1373981"/>
                <a:gd name="connsiteY7" fmla="*/ 0 h 1073944"/>
                <a:gd name="connsiteX8" fmla="*/ 1104900 w 1373981"/>
                <a:gd name="connsiteY8" fmla="*/ 4763 h 1073944"/>
                <a:gd name="connsiteX9" fmla="*/ 1150143 w 1373981"/>
                <a:gd name="connsiteY9" fmla="*/ 23813 h 1073944"/>
                <a:gd name="connsiteX10" fmla="*/ 1212056 w 1373981"/>
                <a:gd name="connsiteY10" fmla="*/ 64294 h 1073944"/>
                <a:gd name="connsiteX11" fmla="*/ 1307306 w 1373981"/>
                <a:gd name="connsiteY11" fmla="*/ 142875 h 1073944"/>
                <a:gd name="connsiteX12" fmla="*/ 1359693 w 1373981"/>
                <a:gd name="connsiteY12" fmla="*/ 202406 h 1073944"/>
                <a:gd name="connsiteX13" fmla="*/ 1373981 w 1373981"/>
                <a:gd name="connsiteY13" fmla="*/ 235744 h 1073944"/>
                <a:gd name="connsiteX14" fmla="*/ 1371600 w 1373981"/>
                <a:gd name="connsiteY14" fmla="*/ 259556 h 1073944"/>
                <a:gd name="connsiteX15" fmla="*/ 1362075 w 1373981"/>
                <a:gd name="connsiteY15" fmla="*/ 290513 h 1073944"/>
                <a:gd name="connsiteX16" fmla="*/ 1326356 w 1373981"/>
                <a:gd name="connsiteY16" fmla="*/ 330994 h 1073944"/>
                <a:gd name="connsiteX17" fmla="*/ 1290637 w 1373981"/>
                <a:gd name="connsiteY17" fmla="*/ 402431 h 1073944"/>
                <a:gd name="connsiteX18" fmla="*/ 1252537 w 1373981"/>
                <a:gd name="connsiteY18" fmla="*/ 519113 h 1073944"/>
                <a:gd name="connsiteX19" fmla="*/ 1145381 w 1373981"/>
                <a:gd name="connsiteY19" fmla="*/ 947738 h 1073944"/>
                <a:gd name="connsiteX20" fmla="*/ 1140618 w 1373981"/>
                <a:gd name="connsiteY20" fmla="*/ 983456 h 1073944"/>
                <a:gd name="connsiteX21" fmla="*/ 1121568 w 1373981"/>
                <a:gd name="connsiteY21" fmla="*/ 1009650 h 1073944"/>
                <a:gd name="connsiteX22" fmla="*/ 1081087 w 1373981"/>
                <a:gd name="connsiteY22" fmla="*/ 1059656 h 1073944"/>
                <a:gd name="connsiteX23" fmla="*/ 1064418 w 1373981"/>
                <a:gd name="connsiteY23" fmla="*/ 1073944 h 1073944"/>
                <a:gd name="connsiteX24" fmla="*/ 1023937 w 1373981"/>
                <a:gd name="connsiteY24" fmla="*/ 1066800 h 1073944"/>
                <a:gd name="connsiteX25" fmla="*/ 940593 w 1373981"/>
                <a:gd name="connsiteY25" fmla="*/ 1038225 h 1073944"/>
                <a:gd name="connsiteX26" fmla="*/ 921543 w 1373981"/>
                <a:gd name="connsiteY26" fmla="*/ 1021556 h 1073944"/>
                <a:gd name="connsiteX27" fmla="*/ 942975 w 1373981"/>
                <a:gd name="connsiteY27" fmla="*/ 821531 h 1073944"/>
                <a:gd name="connsiteX28" fmla="*/ 973931 w 1373981"/>
                <a:gd name="connsiteY28" fmla="*/ 557213 h 1073944"/>
                <a:gd name="connsiteX29" fmla="*/ 1000125 w 1373981"/>
                <a:gd name="connsiteY29" fmla="*/ 345281 h 1073944"/>
                <a:gd name="connsiteX30" fmla="*/ 1002506 w 1373981"/>
                <a:gd name="connsiteY30" fmla="*/ 304800 h 1073944"/>
                <a:gd name="connsiteX31" fmla="*/ 995362 w 1373981"/>
                <a:gd name="connsiteY31" fmla="*/ 278606 h 1073944"/>
                <a:gd name="connsiteX32" fmla="*/ 976312 w 1373981"/>
                <a:gd name="connsiteY32" fmla="*/ 259556 h 1073944"/>
                <a:gd name="connsiteX33" fmla="*/ 942975 w 1373981"/>
                <a:gd name="connsiteY33" fmla="*/ 247650 h 1073944"/>
                <a:gd name="connsiteX34" fmla="*/ 885825 w 1373981"/>
                <a:gd name="connsiteY34" fmla="*/ 254794 h 1073944"/>
                <a:gd name="connsiteX35" fmla="*/ 45243 w 1373981"/>
                <a:gd name="connsiteY35" fmla="*/ 392906 h 1073944"/>
                <a:gd name="connsiteX36" fmla="*/ 0 w 1373981"/>
                <a:gd name="connsiteY36" fmla="*/ 204788 h 1073944"/>
                <a:gd name="connsiteX37" fmla="*/ 178593 w 1373981"/>
                <a:gd name="connsiteY37" fmla="*/ 197644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73981" h="1073944">
                  <a:moveTo>
                    <a:pt x="178593" y="197644"/>
                  </a:moveTo>
                  <a:lnTo>
                    <a:pt x="314325" y="185738"/>
                  </a:lnTo>
                  <a:lnTo>
                    <a:pt x="645318" y="130969"/>
                  </a:lnTo>
                  <a:lnTo>
                    <a:pt x="931068" y="69056"/>
                  </a:lnTo>
                  <a:lnTo>
                    <a:pt x="957262" y="42863"/>
                  </a:lnTo>
                  <a:lnTo>
                    <a:pt x="1004887" y="7144"/>
                  </a:lnTo>
                  <a:lnTo>
                    <a:pt x="1033462" y="2381"/>
                  </a:lnTo>
                  <a:lnTo>
                    <a:pt x="1078706" y="0"/>
                  </a:lnTo>
                  <a:lnTo>
                    <a:pt x="1104900" y="4763"/>
                  </a:lnTo>
                  <a:lnTo>
                    <a:pt x="1150143" y="23813"/>
                  </a:lnTo>
                  <a:lnTo>
                    <a:pt x="1212056" y="64294"/>
                  </a:lnTo>
                  <a:lnTo>
                    <a:pt x="1307306" y="142875"/>
                  </a:lnTo>
                  <a:lnTo>
                    <a:pt x="1359693" y="202406"/>
                  </a:lnTo>
                  <a:lnTo>
                    <a:pt x="1373981" y="235744"/>
                  </a:lnTo>
                  <a:lnTo>
                    <a:pt x="1371600" y="259556"/>
                  </a:lnTo>
                  <a:lnTo>
                    <a:pt x="1362075" y="290513"/>
                  </a:lnTo>
                  <a:lnTo>
                    <a:pt x="1326356" y="330994"/>
                  </a:lnTo>
                  <a:lnTo>
                    <a:pt x="1290637" y="402431"/>
                  </a:lnTo>
                  <a:lnTo>
                    <a:pt x="1252537" y="519113"/>
                  </a:lnTo>
                  <a:lnTo>
                    <a:pt x="1145381" y="947738"/>
                  </a:lnTo>
                  <a:lnTo>
                    <a:pt x="1140618" y="983456"/>
                  </a:lnTo>
                  <a:lnTo>
                    <a:pt x="1121568" y="1009650"/>
                  </a:lnTo>
                  <a:lnTo>
                    <a:pt x="1081087" y="1059656"/>
                  </a:lnTo>
                  <a:lnTo>
                    <a:pt x="1064418" y="1073944"/>
                  </a:lnTo>
                  <a:lnTo>
                    <a:pt x="1023937" y="1066800"/>
                  </a:lnTo>
                  <a:lnTo>
                    <a:pt x="940593" y="1038225"/>
                  </a:lnTo>
                  <a:lnTo>
                    <a:pt x="921543" y="1021556"/>
                  </a:lnTo>
                  <a:lnTo>
                    <a:pt x="942975" y="821531"/>
                  </a:lnTo>
                  <a:lnTo>
                    <a:pt x="973931" y="557213"/>
                  </a:lnTo>
                  <a:lnTo>
                    <a:pt x="1000125" y="345281"/>
                  </a:lnTo>
                  <a:lnTo>
                    <a:pt x="1002506" y="304800"/>
                  </a:lnTo>
                  <a:lnTo>
                    <a:pt x="995362" y="278606"/>
                  </a:lnTo>
                  <a:lnTo>
                    <a:pt x="976312" y="259556"/>
                  </a:lnTo>
                  <a:lnTo>
                    <a:pt x="942975" y="247650"/>
                  </a:lnTo>
                  <a:lnTo>
                    <a:pt x="885825" y="254794"/>
                  </a:lnTo>
                  <a:lnTo>
                    <a:pt x="45243" y="392906"/>
                  </a:lnTo>
                  <a:lnTo>
                    <a:pt x="0" y="204788"/>
                  </a:lnTo>
                  <a:lnTo>
                    <a:pt x="178593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5">
              <a:extLst>
                <a:ext uri="{FF2B5EF4-FFF2-40B4-BE49-F238E27FC236}">
                  <a16:creationId xmlns:a16="http://schemas.microsoft.com/office/drawing/2014/main" id="{08444E93-C363-4C77-BFD9-D6DB598CA211}"/>
                </a:ext>
              </a:extLst>
            </p:cNvPr>
            <p:cNvSpPr/>
            <p:nvPr/>
          </p:nvSpPr>
          <p:spPr>
            <a:xfrm>
              <a:off x="4360866" y="5281613"/>
              <a:ext cx="777875" cy="311150"/>
            </a:xfrm>
            <a:custGeom>
              <a:avLst/>
              <a:gdLst>
                <a:gd name="connsiteX0" fmla="*/ 147637 w 778669"/>
                <a:gd name="connsiteY0" fmla="*/ 90487 h 311943"/>
                <a:gd name="connsiteX1" fmla="*/ 583406 w 778669"/>
                <a:gd name="connsiteY1" fmla="*/ 0 h 311943"/>
                <a:gd name="connsiteX2" fmla="*/ 645319 w 778669"/>
                <a:gd name="connsiteY2" fmla="*/ 21431 h 311943"/>
                <a:gd name="connsiteX3" fmla="*/ 778669 w 778669"/>
                <a:gd name="connsiteY3" fmla="*/ 59531 h 311943"/>
                <a:gd name="connsiteX4" fmla="*/ 728662 w 778669"/>
                <a:gd name="connsiteY4" fmla="*/ 238125 h 311943"/>
                <a:gd name="connsiteX5" fmla="*/ 661987 w 778669"/>
                <a:gd name="connsiteY5" fmla="*/ 204787 h 311943"/>
                <a:gd name="connsiteX6" fmla="*/ 616744 w 778669"/>
                <a:gd name="connsiteY6" fmla="*/ 207168 h 311943"/>
                <a:gd name="connsiteX7" fmla="*/ 209550 w 778669"/>
                <a:gd name="connsiteY7" fmla="*/ 254793 h 311943"/>
                <a:gd name="connsiteX8" fmla="*/ 119062 w 778669"/>
                <a:gd name="connsiteY8" fmla="*/ 266700 h 311943"/>
                <a:gd name="connsiteX9" fmla="*/ 107156 w 778669"/>
                <a:gd name="connsiteY9" fmla="*/ 300037 h 311943"/>
                <a:gd name="connsiteX10" fmla="*/ 97631 w 778669"/>
                <a:gd name="connsiteY10" fmla="*/ 311943 h 311943"/>
                <a:gd name="connsiteX11" fmla="*/ 0 w 778669"/>
                <a:gd name="connsiteY11" fmla="*/ 111918 h 311943"/>
                <a:gd name="connsiteX12" fmla="*/ 147637 w 778669"/>
                <a:gd name="connsiteY12" fmla="*/ 90487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669" h="311943">
                  <a:moveTo>
                    <a:pt x="147637" y="90487"/>
                  </a:moveTo>
                  <a:lnTo>
                    <a:pt x="583406" y="0"/>
                  </a:lnTo>
                  <a:lnTo>
                    <a:pt x="645319" y="21431"/>
                  </a:lnTo>
                  <a:lnTo>
                    <a:pt x="778669" y="59531"/>
                  </a:lnTo>
                  <a:lnTo>
                    <a:pt x="728662" y="238125"/>
                  </a:lnTo>
                  <a:lnTo>
                    <a:pt x="661987" y="204787"/>
                  </a:lnTo>
                  <a:lnTo>
                    <a:pt x="616744" y="207168"/>
                  </a:lnTo>
                  <a:lnTo>
                    <a:pt x="209550" y="254793"/>
                  </a:lnTo>
                  <a:lnTo>
                    <a:pt x="119062" y="266700"/>
                  </a:lnTo>
                  <a:lnTo>
                    <a:pt x="107156" y="300037"/>
                  </a:lnTo>
                  <a:lnTo>
                    <a:pt x="97631" y="311943"/>
                  </a:lnTo>
                  <a:lnTo>
                    <a:pt x="0" y="111918"/>
                  </a:lnTo>
                  <a:lnTo>
                    <a:pt x="147637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2">
              <a:extLst>
                <a:ext uri="{FF2B5EF4-FFF2-40B4-BE49-F238E27FC236}">
                  <a16:creationId xmlns:a16="http://schemas.microsoft.com/office/drawing/2014/main" id="{B08EC33B-1533-4229-A4FD-DE69248319AB}"/>
                </a:ext>
              </a:extLst>
            </p:cNvPr>
            <p:cNvSpPr/>
            <p:nvPr/>
          </p:nvSpPr>
          <p:spPr>
            <a:xfrm rot="16200000">
              <a:off x="5435603" y="3502026"/>
              <a:ext cx="2978150" cy="587375"/>
            </a:xfrm>
            <a:custGeom>
              <a:avLst/>
              <a:gdLst>
                <a:gd name="connsiteX0" fmla="*/ 955675 w 2978150"/>
                <a:gd name="connsiteY0" fmla="*/ 288925 h 587375"/>
                <a:gd name="connsiteX1" fmla="*/ 2508250 w 2978150"/>
                <a:gd name="connsiteY1" fmla="*/ 285750 h 587375"/>
                <a:gd name="connsiteX2" fmla="*/ 2552700 w 2978150"/>
                <a:gd name="connsiteY2" fmla="*/ 285750 h 587375"/>
                <a:gd name="connsiteX3" fmla="*/ 2613025 w 2978150"/>
                <a:gd name="connsiteY3" fmla="*/ 279400 h 587375"/>
                <a:gd name="connsiteX4" fmla="*/ 2673350 w 2978150"/>
                <a:gd name="connsiteY4" fmla="*/ 263525 h 587375"/>
                <a:gd name="connsiteX5" fmla="*/ 2743200 w 2978150"/>
                <a:gd name="connsiteY5" fmla="*/ 228600 h 587375"/>
                <a:gd name="connsiteX6" fmla="*/ 2806700 w 2978150"/>
                <a:gd name="connsiteY6" fmla="*/ 184150 h 587375"/>
                <a:gd name="connsiteX7" fmla="*/ 2873375 w 2978150"/>
                <a:gd name="connsiteY7" fmla="*/ 127000 h 587375"/>
                <a:gd name="connsiteX8" fmla="*/ 2952750 w 2978150"/>
                <a:gd name="connsiteY8" fmla="*/ 28575 h 587375"/>
                <a:gd name="connsiteX9" fmla="*/ 2978150 w 2978150"/>
                <a:gd name="connsiteY9" fmla="*/ 0 h 587375"/>
                <a:gd name="connsiteX10" fmla="*/ 2962275 w 2978150"/>
                <a:gd name="connsiteY10" fmla="*/ 206375 h 587375"/>
                <a:gd name="connsiteX11" fmla="*/ 2921000 w 2978150"/>
                <a:gd name="connsiteY11" fmla="*/ 263525 h 587375"/>
                <a:gd name="connsiteX12" fmla="*/ 2835275 w 2978150"/>
                <a:gd name="connsiteY12" fmla="*/ 396875 h 587375"/>
                <a:gd name="connsiteX13" fmla="*/ 2787650 w 2978150"/>
                <a:gd name="connsiteY13" fmla="*/ 473075 h 587375"/>
                <a:gd name="connsiteX14" fmla="*/ 2765425 w 2978150"/>
                <a:gd name="connsiteY14" fmla="*/ 514350 h 587375"/>
                <a:gd name="connsiteX15" fmla="*/ 2736850 w 2978150"/>
                <a:gd name="connsiteY15" fmla="*/ 546100 h 587375"/>
                <a:gd name="connsiteX16" fmla="*/ 2717800 w 2978150"/>
                <a:gd name="connsiteY16" fmla="*/ 565150 h 587375"/>
                <a:gd name="connsiteX17" fmla="*/ 2676525 w 2978150"/>
                <a:gd name="connsiteY17" fmla="*/ 584200 h 587375"/>
                <a:gd name="connsiteX18" fmla="*/ 2641600 w 2978150"/>
                <a:gd name="connsiteY18" fmla="*/ 587375 h 587375"/>
                <a:gd name="connsiteX19" fmla="*/ 2590800 w 2978150"/>
                <a:gd name="connsiteY19" fmla="*/ 577850 h 587375"/>
                <a:gd name="connsiteX20" fmla="*/ 2546350 w 2978150"/>
                <a:gd name="connsiteY20" fmla="*/ 561975 h 587375"/>
                <a:gd name="connsiteX21" fmla="*/ 2486025 w 2978150"/>
                <a:gd name="connsiteY21" fmla="*/ 552450 h 587375"/>
                <a:gd name="connsiteX22" fmla="*/ 2203450 w 2978150"/>
                <a:gd name="connsiteY22" fmla="*/ 555625 h 587375"/>
                <a:gd name="connsiteX23" fmla="*/ 1679575 w 2978150"/>
                <a:gd name="connsiteY23" fmla="*/ 552450 h 587375"/>
                <a:gd name="connsiteX24" fmla="*/ 1600200 w 2978150"/>
                <a:gd name="connsiteY24" fmla="*/ 533400 h 587375"/>
                <a:gd name="connsiteX25" fmla="*/ 1511300 w 2978150"/>
                <a:gd name="connsiteY25" fmla="*/ 530225 h 587375"/>
                <a:gd name="connsiteX26" fmla="*/ 0 w 2978150"/>
                <a:gd name="connsiteY26" fmla="*/ 527050 h 587375"/>
                <a:gd name="connsiteX27" fmla="*/ 6350 w 2978150"/>
                <a:gd name="connsiteY27" fmla="*/ 288925 h 587375"/>
                <a:gd name="connsiteX28" fmla="*/ 955675 w 2978150"/>
                <a:gd name="connsiteY28" fmla="*/ 28892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8150" h="587375">
                  <a:moveTo>
                    <a:pt x="955675" y="288925"/>
                  </a:moveTo>
                  <a:lnTo>
                    <a:pt x="2508250" y="285750"/>
                  </a:lnTo>
                  <a:lnTo>
                    <a:pt x="2552700" y="285750"/>
                  </a:lnTo>
                  <a:lnTo>
                    <a:pt x="2613025" y="279400"/>
                  </a:lnTo>
                  <a:lnTo>
                    <a:pt x="2673350" y="263525"/>
                  </a:lnTo>
                  <a:lnTo>
                    <a:pt x="2743200" y="228600"/>
                  </a:lnTo>
                  <a:lnTo>
                    <a:pt x="2806700" y="184150"/>
                  </a:lnTo>
                  <a:lnTo>
                    <a:pt x="2873375" y="127000"/>
                  </a:lnTo>
                  <a:lnTo>
                    <a:pt x="2952750" y="28575"/>
                  </a:lnTo>
                  <a:lnTo>
                    <a:pt x="2978150" y="0"/>
                  </a:lnTo>
                  <a:lnTo>
                    <a:pt x="2962275" y="206375"/>
                  </a:lnTo>
                  <a:lnTo>
                    <a:pt x="2921000" y="263525"/>
                  </a:lnTo>
                  <a:lnTo>
                    <a:pt x="2835275" y="396875"/>
                  </a:lnTo>
                  <a:lnTo>
                    <a:pt x="2787650" y="473075"/>
                  </a:lnTo>
                  <a:lnTo>
                    <a:pt x="2765425" y="514350"/>
                  </a:lnTo>
                  <a:lnTo>
                    <a:pt x="2736850" y="546100"/>
                  </a:lnTo>
                  <a:lnTo>
                    <a:pt x="2717800" y="565150"/>
                  </a:lnTo>
                  <a:lnTo>
                    <a:pt x="2676525" y="584200"/>
                  </a:lnTo>
                  <a:lnTo>
                    <a:pt x="2641600" y="587375"/>
                  </a:lnTo>
                  <a:lnTo>
                    <a:pt x="2590800" y="577850"/>
                  </a:lnTo>
                  <a:lnTo>
                    <a:pt x="2546350" y="561975"/>
                  </a:lnTo>
                  <a:lnTo>
                    <a:pt x="2486025" y="552450"/>
                  </a:lnTo>
                  <a:lnTo>
                    <a:pt x="2203450" y="555625"/>
                  </a:lnTo>
                  <a:lnTo>
                    <a:pt x="1679575" y="552450"/>
                  </a:lnTo>
                  <a:lnTo>
                    <a:pt x="1600200" y="533400"/>
                  </a:lnTo>
                  <a:lnTo>
                    <a:pt x="1511300" y="530225"/>
                  </a:lnTo>
                  <a:lnTo>
                    <a:pt x="0" y="527050"/>
                  </a:lnTo>
                  <a:lnTo>
                    <a:pt x="6350" y="288925"/>
                  </a:lnTo>
                  <a:lnTo>
                    <a:pt x="955675" y="288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8">
              <a:extLst>
                <a:ext uri="{FF2B5EF4-FFF2-40B4-BE49-F238E27FC236}">
                  <a16:creationId xmlns:a16="http://schemas.microsoft.com/office/drawing/2014/main" id="{4AE1FD99-7847-4784-A3E3-6C56071D622E}"/>
                </a:ext>
              </a:extLst>
            </p:cNvPr>
            <p:cNvSpPr/>
            <p:nvPr/>
          </p:nvSpPr>
          <p:spPr>
            <a:xfrm>
              <a:off x="7059614" y="3359150"/>
              <a:ext cx="1174750" cy="349250"/>
            </a:xfrm>
            <a:custGeom>
              <a:avLst/>
              <a:gdLst>
                <a:gd name="connsiteX0" fmla="*/ 240493 w 1173455"/>
                <a:gd name="connsiteY0" fmla="*/ 155924 h 348847"/>
                <a:gd name="connsiteX1" fmla="*/ 393774 w 1173455"/>
                <a:gd name="connsiteY1" fmla="*/ 137425 h 348847"/>
                <a:gd name="connsiteX2" fmla="*/ 544412 w 1173455"/>
                <a:gd name="connsiteY2" fmla="*/ 103069 h 348847"/>
                <a:gd name="connsiteX3" fmla="*/ 636909 w 1173455"/>
                <a:gd name="connsiteY3" fmla="*/ 68713 h 348847"/>
                <a:gd name="connsiteX4" fmla="*/ 697693 w 1173455"/>
                <a:gd name="connsiteY4" fmla="*/ 36999 h 348847"/>
                <a:gd name="connsiteX5" fmla="*/ 742620 w 1173455"/>
                <a:gd name="connsiteY5" fmla="*/ 13214 h 348847"/>
                <a:gd name="connsiteX6" fmla="*/ 779619 w 1173455"/>
                <a:gd name="connsiteY6" fmla="*/ 0 h 348847"/>
                <a:gd name="connsiteX7" fmla="*/ 837760 w 1173455"/>
                <a:gd name="connsiteY7" fmla="*/ 0 h 348847"/>
                <a:gd name="connsiteX8" fmla="*/ 961970 w 1173455"/>
                <a:gd name="connsiteY8" fmla="*/ 21143 h 348847"/>
                <a:gd name="connsiteX9" fmla="*/ 1051825 w 1173455"/>
                <a:gd name="connsiteY9" fmla="*/ 50213 h 348847"/>
                <a:gd name="connsiteX10" fmla="*/ 1115251 w 1173455"/>
                <a:gd name="connsiteY10" fmla="*/ 81926 h 348847"/>
                <a:gd name="connsiteX11" fmla="*/ 1146964 w 1173455"/>
                <a:gd name="connsiteY11" fmla="*/ 110997 h 348847"/>
                <a:gd name="connsiteX12" fmla="*/ 1170749 w 1173455"/>
                <a:gd name="connsiteY12" fmla="*/ 147996 h 348847"/>
                <a:gd name="connsiteX13" fmla="*/ 1173392 w 1173455"/>
                <a:gd name="connsiteY13" fmla="*/ 187637 h 348847"/>
                <a:gd name="connsiteX14" fmla="*/ 1154893 w 1173455"/>
                <a:gd name="connsiteY14" fmla="*/ 216708 h 348847"/>
                <a:gd name="connsiteX15" fmla="*/ 1128465 w 1173455"/>
                <a:gd name="connsiteY15" fmla="*/ 229922 h 348847"/>
                <a:gd name="connsiteX16" fmla="*/ 1075610 w 1173455"/>
                <a:gd name="connsiteY16" fmla="*/ 245779 h 348847"/>
                <a:gd name="connsiteX17" fmla="*/ 988398 w 1173455"/>
                <a:gd name="connsiteY17" fmla="*/ 248421 h 348847"/>
                <a:gd name="connsiteX18" fmla="*/ 724120 w 1173455"/>
                <a:gd name="connsiteY18" fmla="*/ 272206 h 348847"/>
                <a:gd name="connsiteX19" fmla="*/ 2643 w 1173455"/>
                <a:gd name="connsiteY19" fmla="*/ 348847 h 348847"/>
                <a:gd name="connsiteX20" fmla="*/ 0 w 1173455"/>
                <a:gd name="connsiteY20" fmla="*/ 163852 h 348847"/>
                <a:gd name="connsiteX21" fmla="*/ 240493 w 1173455"/>
                <a:gd name="connsiteY21" fmla="*/ 155924 h 3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3455" h="348847">
                  <a:moveTo>
                    <a:pt x="240493" y="155924"/>
                  </a:moveTo>
                  <a:lnTo>
                    <a:pt x="393774" y="137425"/>
                  </a:lnTo>
                  <a:lnTo>
                    <a:pt x="544412" y="103069"/>
                  </a:lnTo>
                  <a:lnTo>
                    <a:pt x="636909" y="68713"/>
                  </a:lnTo>
                  <a:lnTo>
                    <a:pt x="697693" y="36999"/>
                  </a:lnTo>
                  <a:lnTo>
                    <a:pt x="742620" y="13214"/>
                  </a:lnTo>
                  <a:lnTo>
                    <a:pt x="779619" y="0"/>
                  </a:lnTo>
                  <a:lnTo>
                    <a:pt x="837760" y="0"/>
                  </a:lnTo>
                  <a:lnTo>
                    <a:pt x="961970" y="21143"/>
                  </a:lnTo>
                  <a:lnTo>
                    <a:pt x="1051825" y="50213"/>
                  </a:lnTo>
                  <a:lnTo>
                    <a:pt x="1115251" y="81926"/>
                  </a:lnTo>
                  <a:lnTo>
                    <a:pt x="1146964" y="110997"/>
                  </a:lnTo>
                  <a:lnTo>
                    <a:pt x="1170749" y="147996"/>
                  </a:lnTo>
                  <a:cubicBezTo>
                    <a:pt x="1173455" y="185873"/>
                    <a:pt x="1173392" y="172631"/>
                    <a:pt x="1173392" y="187637"/>
                  </a:cubicBezTo>
                  <a:lnTo>
                    <a:pt x="1154893" y="216708"/>
                  </a:lnTo>
                  <a:lnTo>
                    <a:pt x="1128465" y="229922"/>
                  </a:lnTo>
                  <a:lnTo>
                    <a:pt x="1075610" y="245779"/>
                  </a:lnTo>
                  <a:cubicBezTo>
                    <a:pt x="1046540" y="246687"/>
                    <a:pt x="1017482" y="248421"/>
                    <a:pt x="988398" y="248421"/>
                  </a:cubicBezTo>
                  <a:cubicBezTo>
                    <a:pt x="900313" y="256429"/>
                    <a:pt x="812569" y="272206"/>
                    <a:pt x="724120" y="272206"/>
                  </a:cubicBezTo>
                  <a:lnTo>
                    <a:pt x="2643" y="348847"/>
                  </a:lnTo>
                  <a:lnTo>
                    <a:pt x="0" y="163852"/>
                  </a:lnTo>
                  <a:lnTo>
                    <a:pt x="240493" y="155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9">
              <a:extLst>
                <a:ext uri="{FF2B5EF4-FFF2-40B4-BE49-F238E27FC236}">
                  <a16:creationId xmlns:a16="http://schemas.microsoft.com/office/drawing/2014/main" id="{51CD501F-9144-4FAB-8C9E-CD35FF51C205}"/>
                </a:ext>
              </a:extLst>
            </p:cNvPr>
            <p:cNvSpPr/>
            <p:nvPr/>
          </p:nvSpPr>
          <p:spPr>
            <a:xfrm>
              <a:off x="5570539" y="5038726"/>
              <a:ext cx="2960687" cy="555625"/>
            </a:xfrm>
            <a:custGeom>
              <a:avLst/>
              <a:gdLst>
                <a:gd name="connsiteX0" fmla="*/ 1055549 w 2961060"/>
                <a:gd name="connsiteY0" fmla="*/ 223998 h 555391"/>
                <a:gd name="connsiteX1" fmla="*/ 1390010 w 2961060"/>
                <a:gd name="connsiteY1" fmla="*/ 193313 h 555391"/>
                <a:gd name="connsiteX2" fmla="*/ 1552638 w 2961060"/>
                <a:gd name="connsiteY2" fmla="*/ 159560 h 555391"/>
                <a:gd name="connsiteX3" fmla="*/ 1702993 w 2961060"/>
                <a:gd name="connsiteY3" fmla="*/ 144218 h 555391"/>
                <a:gd name="connsiteX4" fmla="*/ 2325889 w 2961060"/>
                <a:gd name="connsiteY4" fmla="*/ 88986 h 555391"/>
                <a:gd name="connsiteX5" fmla="*/ 2417943 w 2961060"/>
                <a:gd name="connsiteY5" fmla="*/ 49096 h 555391"/>
                <a:gd name="connsiteX6" fmla="*/ 2500791 w 2961060"/>
                <a:gd name="connsiteY6" fmla="*/ 15343 h 555391"/>
                <a:gd name="connsiteX7" fmla="*/ 2546818 w 2961060"/>
                <a:gd name="connsiteY7" fmla="*/ 0 h 555391"/>
                <a:gd name="connsiteX8" fmla="*/ 2586708 w 2961060"/>
                <a:gd name="connsiteY8" fmla="*/ 6137 h 555391"/>
                <a:gd name="connsiteX9" fmla="*/ 2672625 w 2961060"/>
                <a:gd name="connsiteY9" fmla="*/ 30685 h 555391"/>
                <a:gd name="connsiteX10" fmla="*/ 2792295 w 2961060"/>
                <a:gd name="connsiteY10" fmla="*/ 79780 h 555391"/>
                <a:gd name="connsiteX11" fmla="*/ 2862869 w 2961060"/>
                <a:gd name="connsiteY11" fmla="*/ 119670 h 555391"/>
                <a:gd name="connsiteX12" fmla="*/ 2908896 w 2961060"/>
                <a:gd name="connsiteY12" fmla="*/ 156492 h 555391"/>
                <a:gd name="connsiteX13" fmla="*/ 2933444 w 2961060"/>
                <a:gd name="connsiteY13" fmla="*/ 190245 h 555391"/>
                <a:gd name="connsiteX14" fmla="*/ 2951855 w 2961060"/>
                <a:gd name="connsiteY14" fmla="*/ 236272 h 555391"/>
                <a:gd name="connsiteX15" fmla="*/ 2961060 w 2961060"/>
                <a:gd name="connsiteY15" fmla="*/ 273093 h 555391"/>
                <a:gd name="connsiteX16" fmla="*/ 2954923 w 2961060"/>
                <a:gd name="connsiteY16" fmla="*/ 312983 h 555391"/>
                <a:gd name="connsiteX17" fmla="*/ 2939581 w 2961060"/>
                <a:gd name="connsiteY17" fmla="*/ 331394 h 555391"/>
                <a:gd name="connsiteX18" fmla="*/ 2905828 w 2961060"/>
                <a:gd name="connsiteY18" fmla="*/ 349804 h 555391"/>
                <a:gd name="connsiteX19" fmla="*/ 2847527 w 2961060"/>
                <a:gd name="connsiteY19" fmla="*/ 355941 h 555391"/>
                <a:gd name="connsiteX20" fmla="*/ 2792295 w 2961060"/>
                <a:gd name="connsiteY20" fmla="*/ 352873 h 555391"/>
                <a:gd name="connsiteX21" fmla="*/ 2660351 w 2961060"/>
                <a:gd name="connsiteY21" fmla="*/ 337531 h 555391"/>
                <a:gd name="connsiteX22" fmla="*/ 2485449 w 2961060"/>
                <a:gd name="connsiteY22" fmla="*/ 322188 h 555391"/>
                <a:gd name="connsiteX23" fmla="*/ 2279863 w 2961060"/>
                <a:gd name="connsiteY23" fmla="*/ 309914 h 555391"/>
                <a:gd name="connsiteX24" fmla="*/ 1844142 w 2961060"/>
                <a:gd name="connsiteY24" fmla="*/ 328325 h 555391"/>
                <a:gd name="connsiteX25" fmla="*/ 1457516 w 2961060"/>
                <a:gd name="connsiteY25" fmla="*/ 359010 h 555391"/>
                <a:gd name="connsiteX26" fmla="*/ 1126123 w 2961060"/>
                <a:gd name="connsiteY26" fmla="*/ 405037 h 555391"/>
                <a:gd name="connsiteX27" fmla="*/ 831551 w 2961060"/>
                <a:gd name="connsiteY27" fmla="*/ 463337 h 555391"/>
                <a:gd name="connsiteX28" fmla="*/ 583006 w 2961060"/>
                <a:gd name="connsiteY28" fmla="*/ 518569 h 555391"/>
                <a:gd name="connsiteX29" fmla="*/ 451063 w 2961060"/>
                <a:gd name="connsiteY29" fmla="*/ 555391 h 555391"/>
                <a:gd name="connsiteX30" fmla="*/ 362077 w 2961060"/>
                <a:gd name="connsiteY30" fmla="*/ 527775 h 555391"/>
                <a:gd name="connsiteX31" fmla="*/ 257750 w 2961060"/>
                <a:gd name="connsiteY31" fmla="*/ 475611 h 555391"/>
                <a:gd name="connsiteX32" fmla="*/ 141149 w 2961060"/>
                <a:gd name="connsiteY32" fmla="*/ 398900 h 555391"/>
                <a:gd name="connsiteX33" fmla="*/ 30684 w 2961060"/>
                <a:gd name="connsiteY33" fmla="*/ 309914 h 555391"/>
                <a:gd name="connsiteX34" fmla="*/ 6136 w 2961060"/>
                <a:gd name="connsiteY34" fmla="*/ 285367 h 555391"/>
                <a:gd name="connsiteX35" fmla="*/ 0 w 2961060"/>
                <a:gd name="connsiteY35" fmla="*/ 257751 h 555391"/>
                <a:gd name="connsiteX36" fmla="*/ 12273 w 2961060"/>
                <a:gd name="connsiteY36" fmla="*/ 242408 h 555391"/>
                <a:gd name="connsiteX37" fmla="*/ 36821 w 2961060"/>
                <a:gd name="connsiteY37" fmla="*/ 242408 h 555391"/>
                <a:gd name="connsiteX38" fmla="*/ 79779 w 2961060"/>
                <a:gd name="connsiteY38" fmla="*/ 260819 h 555391"/>
                <a:gd name="connsiteX39" fmla="*/ 144217 w 2961060"/>
                <a:gd name="connsiteY39" fmla="*/ 276161 h 555391"/>
                <a:gd name="connsiteX40" fmla="*/ 211723 w 2961060"/>
                <a:gd name="connsiteY40" fmla="*/ 288435 h 555391"/>
                <a:gd name="connsiteX41" fmla="*/ 340598 w 2961060"/>
                <a:gd name="connsiteY41" fmla="*/ 291504 h 555391"/>
                <a:gd name="connsiteX42" fmla="*/ 549253 w 2961060"/>
                <a:gd name="connsiteY42" fmla="*/ 266956 h 555391"/>
                <a:gd name="connsiteX43" fmla="*/ 1055549 w 2961060"/>
                <a:gd name="connsiteY43" fmla="*/ 223998 h 55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61060" h="555391">
                  <a:moveTo>
                    <a:pt x="1055549" y="223998"/>
                  </a:moveTo>
                  <a:lnTo>
                    <a:pt x="1390010" y="193313"/>
                  </a:lnTo>
                  <a:lnTo>
                    <a:pt x="1552638" y="159560"/>
                  </a:lnTo>
                  <a:lnTo>
                    <a:pt x="1702993" y="144218"/>
                  </a:lnTo>
                  <a:lnTo>
                    <a:pt x="2325889" y="88986"/>
                  </a:lnTo>
                  <a:lnTo>
                    <a:pt x="2417943" y="49096"/>
                  </a:lnTo>
                  <a:lnTo>
                    <a:pt x="2500791" y="15343"/>
                  </a:lnTo>
                  <a:lnTo>
                    <a:pt x="2546818" y="0"/>
                  </a:lnTo>
                  <a:lnTo>
                    <a:pt x="2586708" y="6137"/>
                  </a:lnTo>
                  <a:lnTo>
                    <a:pt x="2672625" y="30685"/>
                  </a:lnTo>
                  <a:lnTo>
                    <a:pt x="2792295" y="79780"/>
                  </a:lnTo>
                  <a:lnTo>
                    <a:pt x="2862869" y="119670"/>
                  </a:lnTo>
                  <a:lnTo>
                    <a:pt x="2908896" y="156492"/>
                  </a:lnTo>
                  <a:lnTo>
                    <a:pt x="2933444" y="190245"/>
                  </a:lnTo>
                  <a:lnTo>
                    <a:pt x="2951855" y="236272"/>
                  </a:lnTo>
                  <a:lnTo>
                    <a:pt x="2961060" y="273093"/>
                  </a:lnTo>
                  <a:lnTo>
                    <a:pt x="2954923" y="312983"/>
                  </a:lnTo>
                  <a:lnTo>
                    <a:pt x="2939581" y="331394"/>
                  </a:lnTo>
                  <a:lnTo>
                    <a:pt x="2905828" y="349804"/>
                  </a:lnTo>
                  <a:lnTo>
                    <a:pt x="2847527" y="355941"/>
                  </a:lnTo>
                  <a:lnTo>
                    <a:pt x="2792295" y="352873"/>
                  </a:lnTo>
                  <a:lnTo>
                    <a:pt x="2660351" y="337531"/>
                  </a:lnTo>
                  <a:lnTo>
                    <a:pt x="2485449" y="322188"/>
                  </a:lnTo>
                  <a:lnTo>
                    <a:pt x="2279863" y="309914"/>
                  </a:lnTo>
                  <a:lnTo>
                    <a:pt x="1844142" y="328325"/>
                  </a:lnTo>
                  <a:lnTo>
                    <a:pt x="1457516" y="359010"/>
                  </a:lnTo>
                  <a:lnTo>
                    <a:pt x="1126123" y="405037"/>
                  </a:lnTo>
                  <a:lnTo>
                    <a:pt x="831551" y="463337"/>
                  </a:lnTo>
                  <a:lnTo>
                    <a:pt x="583006" y="518569"/>
                  </a:lnTo>
                  <a:lnTo>
                    <a:pt x="451063" y="555391"/>
                  </a:lnTo>
                  <a:lnTo>
                    <a:pt x="362077" y="527775"/>
                  </a:lnTo>
                  <a:lnTo>
                    <a:pt x="257750" y="475611"/>
                  </a:lnTo>
                  <a:lnTo>
                    <a:pt x="141149" y="398900"/>
                  </a:lnTo>
                  <a:lnTo>
                    <a:pt x="30684" y="309914"/>
                  </a:lnTo>
                  <a:lnTo>
                    <a:pt x="6136" y="285367"/>
                  </a:lnTo>
                  <a:lnTo>
                    <a:pt x="0" y="257751"/>
                  </a:lnTo>
                  <a:lnTo>
                    <a:pt x="12273" y="242408"/>
                  </a:lnTo>
                  <a:lnTo>
                    <a:pt x="36821" y="242408"/>
                  </a:lnTo>
                  <a:lnTo>
                    <a:pt x="79779" y="260819"/>
                  </a:lnTo>
                  <a:lnTo>
                    <a:pt x="144217" y="276161"/>
                  </a:lnTo>
                  <a:lnTo>
                    <a:pt x="211723" y="288435"/>
                  </a:lnTo>
                  <a:lnTo>
                    <a:pt x="340598" y="291504"/>
                  </a:lnTo>
                  <a:lnTo>
                    <a:pt x="549253" y="266956"/>
                  </a:lnTo>
                  <a:lnTo>
                    <a:pt x="1055549" y="2239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63884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53" grpId="0" animBg="1"/>
      <p:bldP spid="54" grpId="0" animBg="1"/>
      <p:bldP spid="55" grpId="0" animBg="1"/>
      <p:bldP spid="58" grpId="0" animBg="1"/>
      <p:bldP spid="62" grpId="0" animBg="1"/>
      <p:bldP spid="57" grpId="0" animBg="1"/>
      <p:bldP spid="56" grpId="0" animBg="1"/>
      <p:bldP spid="63" grpId="0" animBg="1"/>
      <p:bldP spid="59" grpId="0" animBg="1"/>
      <p:bldP spid="6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4D889AAE-3FC2-420B-8496-C668F25A7B5F}"/>
              </a:ext>
            </a:extLst>
          </p:cNvPr>
          <p:cNvGrpSpPr/>
          <p:nvPr/>
        </p:nvGrpSpPr>
        <p:grpSpPr>
          <a:xfrm>
            <a:off x="3556003" y="1585914"/>
            <a:ext cx="4975223" cy="4102099"/>
            <a:chOff x="3556003" y="1585914"/>
            <a:chExt cx="4975223" cy="4102099"/>
          </a:xfrm>
          <a:solidFill>
            <a:schemeClr val="tx1"/>
          </a:solidFill>
        </p:grpSpPr>
        <p:sp>
          <p:nvSpPr>
            <p:cNvPr id="3" name="フリーフォーム 50">
              <a:extLst>
                <a:ext uri="{FF2B5EF4-FFF2-40B4-BE49-F238E27FC236}">
                  <a16:creationId xmlns:a16="http://schemas.microsoft.com/office/drawing/2014/main" id="{1A910F83-5FC6-4076-8B7D-5FAFF895F0C4}"/>
                </a:ext>
              </a:extLst>
            </p:cNvPr>
            <p:cNvSpPr/>
            <p:nvPr/>
          </p:nvSpPr>
          <p:spPr>
            <a:xfrm>
              <a:off x="4205290" y="1585914"/>
              <a:ext cx="1079500" cy="504825"/>
            </a:xfrm>
            <a:custGeom>
              <a:avLst/>
              <a:gdLst>
                <a:gd name="connsiteX0" fmla="*/ 228600 w 1078706"/>
                <a:gd name="connsiteY0" fmla="*/ 85725 h 504825"/>
                <a:gd name="connsiteX1" fmla="*/ 350043 w 1078706"/>
                <a:gd name="connsiteY1" fmla="*/ 116681 h 504825"/>
                <a:gd name="connsiteX2" fmla="*/ 426243 w 1078706"/>
                <a:gd name="connsiteY2" fmla="*/ 130968 h 504825"/>
                <a:gd name="connsiteX3" fmla="*/ 519112 w 1078706"/>
                <a:gd name="connsiteY3" fmla="*/ 147637 h 504825"/>
                <a:gd name="connsiteX4" fmla="*/ 692943 w 1078706"/>
                <a:gd name="connsiteY4" fmla="*/ 166687 h 504825"/>
                <a:gd name="connsiteX5" fmla="*/ 797718 w 1078706"/>
                <a:gd name="connsiteY5" fmla="*/ 171450 h 504825"/>
                <a:gd name="connsiteX6" fmla="*/ 873918 w 1078706"/>
                <a:gd name="connsiteY6" fmla="*/ 171450 h 504825"/>
                <a:gd name="connsiteX7" fmla="*/ 914400 w 1078706"/>
                <a:gd name="connsiteY7" fmla="*/ 188118 h 504825"/>
                <a:gd name="connsiteX8" fmla="*/ 947737 w 1078706"/>
                <a:gd name="connsiteY8" fmla="*/ 207168 h 504825"/>
                <a:gd name="connsiteX9" fmla="*/ 983456 w 1078706"/>
                <a:gd name="connsiteY9" fmla="*/ 235743 h 504825"/>
                <a:gd name="connsiteX10" fmla="*/ 1021556 w 1078706"/>
                <a:gd name="connsiteY10" fmla="*/ 271462 h 504825"/>
                <a:gd name="connsiteX11" fmla="*/ 1042987 w 1078706"/>
                <a:gd name="connsiteY11" fmla="*/ 309562 h 504825"/>
                <a:gd name="connsiteX12" fmla="*/ 1064418 w 1078706"/>
                <a:gd name="connsiteY12" fmla="*/ 357187 h 504825"/>
                <a:gd name="connsiteX13" fmla="*/ 1078706 w 1078706"/>
                <a:gd name="connsiteY13" fmla="*/ 402431 h 504825"/>
                <a:gd name="connsiteX14" fmla="*/ 1078706 w 1078706"/>
                <a:gd name="connsiteY14" fmla="*/ 423862 h 504825"/>
                <a:gd name="connsiteX15" fmla="*/ 1069181 w 1078706"/>
                <a:gd name="connsiteY15" fmla="*/ 457200 h 504825"/>
                <a:gd name="connsiteX16" fmla="*/ 1047750 w 1078706"/>
                <a:gd name="connsiteY16" fmla="*/ 478631 h 504825"/>
                <a:gd name="connsiteX17" fmla="*/ 1014412 w 1078706"/>
                <a:gd name="connsiteY17" fmla="*/ 490537 h 504825"/>
                <a:gd name="connsiteX18" fmla="*/ 962025 w 1078706"/>
                <a:gd name="connsiteY18" fmla="*/ 502443 h 504825"/>
                <a:gd name="connsiteX19" fmla="*/ 900112 w 1078706"/>
                <a:gd name="connsiteY19" fmla="*/ 504825 h 504825"/>
                <a:gd name="connsiteX20" fmla="*/ 826293 w 1078706"/>
                <a:gd name="connsiteY20" fmla="*/ 488156 h 504825"/>
                <a:gd name="connsiteX21" fmla="*/ 702468 w 1078706"/>
                <a:gd name="connsiteY21" fmla="*/ 447675 h 504825"/>
                <a:gd name="connsiteX22" fmla="*/ 604837 w 1078706"/>
                <a:gd name="connsiteY22" fmla="*/ 411956 h 504825"/>
                <a:gd name="connsiteX23" fmla="*/ 428625 w 1078706"/>
                <a:gd name="connsiteY23" fmla="*/ 338137 h 504825"/>
                <a:gd name="connsiteX24" fmla="*/ 335756 w 1078706"/>
                <a:gd name="connsiteY24" fmla="*/ 292893 h 504825"/>
                <a:gd name="connsiteX25" fmla="*/ 238125 w 1078706"/>
                <a:gd name="connsiteY25" fmla="*/ 240506 h 504825"/>
                <a:gd name="connsiteX26" fmla="*/ 178593 w 1078706"/>
                <a:gd name="connsiteY26" fmla="*/ 200025 h 504825"/>
                <a:gd name="connsiteX27" fmla="*/ 109537 w 1078706"/>
                <a:gd name="connsiteY27" fmla="*/ 154781 h 504825"/>
                <a:gd name="connsiteX28" fmla="*/ 57150 w 1078706"/>
                <a:gd name="connsiteY28" fmla="*/ 107156 h 504825"/>
                <a:gd name="connsiteX29" fmla="*/ 9525 w 1078706"/>
                <a:gd name="connsiteY29" fmla="*/ 54768 h 504825"/>
                <a:gd name="connsiteX30" fmla="*/ 0 w 1078706"/>
                <a:gd name="connsiteY30" fmla="*/ 21431 h 504825"/>
                <a:gd name="connsiteX31" fmla="*/ 4762 w 1078706"/>
                <a:gd name="connsiteY31" fmla="*/ 0 h 504825"/>
                <a:gd name="connsiteX32" fmla="*/ 23812 w 1078706"/>
                <a:gd name="connsiteY32" fmla="*/ 0 h 504825"/>
                <a:gd name="connsiteX33" fmla="*/ 69056 w 1078706"/>
                <a:gd name="connsiteY33" fmla="*/ 16668 h 504825"/>
                <a:gd name="connsiteX34" fmla="*/ 138112 w 1078706"/>
                <a:gd name="connsiteY34" fmla="*/ 50006 h 504825"/>
                <a:gd name="connsiteX35" fmla="*/ 228600 w 1078706"/>
                <a:gd name="connsiteY35" fmla="*/ 857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8706" h="504825">
                  <a:moveTo>
                    <a:pt x="228600" y="85725"/>
                  </a:moveTo>
                  <a:lnTo>
                    <a:pt x="350043" y="116681"/>
                  </a:lnTo>
                  <a:lnTo>
                    <a:pt x="426243" y="130968"/>
                  </a:lnTo>
                  <a:lnTo>
                    <a:pt x="519112" y="147637"/>
                  </a:lnTo>
                  <a:lnTo>
                    <a:pt x="692943" y="166687"/>
                  </a:lnTo>
                  <a:lnTo>
                    <a:pt x="797718" y="171450"/>
                  </a:lnTo>
                  <a:lnTo>
                    <a:pt x="873918" y="171450"/>
                  </a:lnTo>
                  <a:lnTo>
                    <a:pt x="914400" y="188118"/>
                  </a:lnTo>
                  <a:lnTo>
                    <a:pt x="947737" y="207168"/>
                  </a:lnTo>
                  <a:lnTo>
                    <a:pt x="983456" y="235743"/>
                  </a:lnTo>
                  <a:lnTo>
                    <a:pt x="1021556" y="271462"/>
                  </a:lnTo>
                  <a:lnTo>
                    <a:pt x="1042987" y="309562"/>
                  </a:lnTo>
                  <a:lnTo>
                    <a:pt x="1064418" y="357187"/>
                  </a:lnTo>
                  <a:lnTo>
                    <a:pt x="1078706" y="402431"/>
                  </a:lnTo>
                  <a:lnTo>
                    <a:pt x="1078706" y="423862"/>
                  </a:lnTo>
                  <a:lnTo>
                    <a:pt x="1069181" y="457200"/>
                  </a:lnTo>
                  <a:lnTo>
                    <a:pt x="1047750" y="478631"/>
                  </a:lnTo>
                  <a:lnTo>
                    <a:pt x="1014412" y="490537"/>
                  </a:lnTo>
                  <a:lnTo>
                    <a:pt x="962025" y="502443"/>
                  </a:lnTo>
                  <a:lnTo>
                    <a:pt x="900112" y="504825"/>
                  </a:lnTo>
                  <a:lnTo>
                    <a:pt x="826293" y="488156"/>
                  </a:lnTo>
                  <a:lnTo>
                    <a:pt x="702468" y="447675"/>
                  </a:lnTo>
                  <a:lnTo>
                    <a:pt x="604837" y="411956"/>
                  </a:lnTo>
                  <a:lnTo>
                    <a:pt x="428625" y="338137"/>
                  </a:lnTo>
                  <a:lnTo>
                    <a:pt x="335756" y="292893"/>
                  </a:lnTo>
                  <a:lnTo>
                    <a:pt x="238125" y="240506"/>
                  </a:lnTo>
                  <a:lnTo>
                    <a:pt x="178593" y="200025"/>
                  </a:lnTo>
                  <a:lnTo>
                    <a:pt x="109537" y="154781"/>
                  </a:lnTo>
                  <a:lnTo>
                    <a:pt x="57150" y="107156"/>
                  </a:lnTo>
                  <a:lnTo>
                    <a:pt x="9525" y="54768"/>
                  </a:lnTo>
                  <a:lnTo>
                    <a:pt x="0" y="21431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69056" y="16668"/>
                  </a:lnTo>
                  <a:lnTo>
                    <a:pt x="138112" y="50006"/>
                  </a:lnTo>
                  <a:lnTo>
                    <a:pt x="2286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1">
              <a:extLst>
                <a:ext uri="{FF2B5EF4-FFF2-40B4-BE49-F238E27FC236}">
                  <a16:creationId xmlns:a16="http://schemas.microsoft.com/office/drawing/2014/main" id="{98013951-9BE2-4536-B540-B940283B6173}"/>
                </a:ext>
              </a:extLst>
            </p:cNvPr>
            <p:cNvSpPr/>
            <p:nvPr/>
          </p:nvSpPr>
          <p:spPr>
            <a:xfrm>
              <a:off x="3556003" y="2381251"/>
              <a:ext cx="2195513" cy="581025"/>
            </a:xfrm>
            <a:custGeom>
              <a:avLst/>
              <a:gdLst>
                <a:gd name="connsiteX0" fmla="*/ 802482 w 2195513"/>
                <a:gd name="connsiteY0" fmla="*/ 252413 h 581025"/>
                <a:gd name="connsiteX1" fmla="*/ 1302544 w 2195513"/>
                <a:gd name="connsiteY1" fmla="*/ 147638 h 581025"/>
                <a:gd name="connsiteX2" fmla="*/ 1638300 w 2195513"/>
                <a:gd name="connsiteY2" fmla="*/ 71438 h 581025"/>
                <a:gd name="connsiteX3" fmla="*/ 1688307 w 2195513"/>
                <a:gd name="connsiteY3" fmla="*/ 47625 h 581025"/>
                <a:gd name="connsiteX4" fmla="*/ 1750219 w 2195513"/>
                <a:gd name="connsiteY4" fmla="*/ 19050 h 581025"/>
                <a:gd name="connsiteX5" fmla="*/ 1785938 w 2195513"/>
                <a:gd name="connsiteY5" fmla="*/ 7144 h 581025"/>
                <a:gd name="connsiteX6" fmla="*/ 1809750 w 2195513"/>
                <a:gd name="connsiteY6" fmla="*/ 0 h 581025"/>
                <a:gd name="connsiteX7" fmla="*/ 1845469 w 2195513"/>
                <a:gd name="connsiteY7" fmla="*/ 2381 h 581025"/>
                <a:gd name="connsiteX8" fmla="*/ 1902619 w 2195513"/>
                <a:gd name="connsiteY8" fmla="*/ 14288 h 581025"/>
                <a:gd name="connsiteX9" fmla="*/ 2009775 w 2195513"/>
                <a:gd name="connsiteY9" fmla="*/ 40481 h 581025"/>
                <a:gd name="connsiteX10" fmla="*/ 2081213 w 2195513"/>
                <a:gd name="connsiteY10" fmla="*/ 64294 h 581025"/>
                <a:gd name="connsiteX11" fmla="*/ 2140744 w 2195513"/>
                <a:gd name="connsiteY11" fmla="*/ 90488 h 581025"/>
                <a:gd name="connsiteX12" fmla="*/ 2166938 w 2195513"/>
                <a:gd name="connsiteY12" fmla="*/ 104775 h 581025"/>
                <a:gd name="connsiteX13" fmla="*/ 2185988 w 2195513"/>
                <a:gd name="connsiteY13" fmla="*/ 130969 h 581025"/>
                <a:gd name="connsiteX14" fmla="*/ 2195513 w 2195513"/>
                <a:gd name="connsiteY14" fmla="*/ 159544 h 581025"/>
                <a:gd name="connsiteX15" fmla="*/ 2190750 w 2195513"/>
                <a:gd name="connsiteY15" fmla="*/ 190500 h 581025"/>
                <a:gd name="connsiteX16" fmla="*/ 2176463 w 2195513"/>
                <a:gd name="connsiteY16" fmla="*/ 209550 h 581025"/>
                <a:gd name="connsiteX17" fmla="*/ 2150269 w 2195513"/>
                <a:gd name="connsiteY17" fmla="*/ 226219 h 581025"/>
                <a:gd name="connsiteX18" fmla="*/ 2109788 w 2195513"/>
                <a:gd name="connsiteY18" fmla="*/ 240506 h 581025"/>
                <a:gd name="connsiteX19" fmla="*/ 2038350 w 2195513"/>
                <a:gd name="connsiteY19" fmla="*/ 250031 h 581025"/>
                <a:gd name="connsiteX20" fmla="*/ 1871663 w 2195513"/>
                <a:gd name="connsiteY20" fmla="*/ 264319 h 581025"/>
                <a:gd name="connsiteX21" fmla="*/ 1614488 w 2195513"/>
                <a:gd name="connsiteY21" fmla="*/ 297656 h 581025"/>
                <a:gd name="connsiteX22" fmla="*/ 1362075 w 2195513"/>
                <a:gd name="connsiteY22" fmla="*/ 330994 h 581025"/>
                <a:gd name="connsiteX23" fmla="*/ 1209675 w 2195513"/>
                <a:gd name="connsiteY23" fmla="*/ 359569 h 581025"/>
                <a:gd name="connsiteX24" fmla="*/ 1038225 w 2195513"/>
                <a:gd name="connsiteY24" fmla="*/ 395288 h 581025"/>
                <a:gd name="connsiteX25" fmla="*/ 871538 w 2195513"/>
                <a:gd name="connsiteY25" fmla="*/ 438150 h 581025"/>
                <a:gd name="connsiteX26" fmla="*/ 757238 w 2195513"/>
                <a:gd name="connsiteY26" fmla="*/ 471488 h 581025"/>
                <a:gd name="connsiteX27" fmla="*/ 611982 w 2195513"/>
                <a:gd name="connsiteY27" fmla="*/ 519113 h 581025"/>
                <a:gd name="connsiteX28" fmla="*/ 490538 w 2195513"/>
                <a:gd name="connsiteY28" fmla="*/ 564356 h 581025"/>
                <a:gd name="connsiteX29" fmla="*/ 454819 w 2195513"/>
                <a:gd name="connsiteY29" fmla="*/ 581025 h 581025"/>
                <a:gd name="connsiteX30" fmla="*/ 411957 w 2195513"/>
                <a:gd name="connsiteY30" fmla="*/ 559594 h 581025"/>
                <a:gd name="connsiteX31" fmla="*/ 357188 w 2195513"/>
                <a:gd name="connsiteY31" fmla="*/ 531019 h 581025"/>
                <a:gd name="connsiteX32" fmla="*/ 292894 w 2195513"/>
                <a:gd name="connsiteY32" fmla="*/ 492919 h 581025"/>
                <a:gd name="connsiteX33" fmla="*/ 228600 w 2195513"/>
                <a:gd name="connsiteY33" fmla="*/ 445294 h 581025"/>
                <a:gd name="connsiteX34" fmla="*/ 157163 w 2195513"/>
                <a:gd name="connsiteY34" fmla="*/ 392906 h 581025"/>
                <a:gd name="connsiteX35" fmla="*/ 90488 w 2195513"/>
                <a:gd name="connsiteY35" fmla="*/ 330994 h 581025"/>
                <a:gd name="connsiteX36" fmla="*/ 30957 w 2195513"/>
                <a:gd name="connsiteY36" fmla="*/ 271463 h 581025"/>
                <a:gd name="connsiteX37" fmla="*/ 9525 w 2195513"/>
                <a:gd name="connsiteY37" fmla="*/ 240506 h 581025"/>
                <a:gd name="connsiteX38" fmla="*/ 0 w 2195513"/>
                <a:gd name="connsiteY38" fmla="*/ 211931 h 581025"/>
                <a:gd name="connsiteX39" fmla="*/ 2382 w 2195513"/>
                <a:gd name="connsiteY39" fmla="*/ 190500 h 581025"/>
                <a:gd name="connsiteX40" fmla="*/ 14288 w 2195513"/>
                <a:gd name="connsiteY40" fmla="*/ 188119 h 581025"/>
                <a:gd name="connsiteX41" fmla="*/ 35719 w 2195513"/>
                <a:gd name="connsiteY41" fmla="*/ 190500 h 581025"/>
                <a:gd name="connsiteX42" fmla="*/ 78582 w 2195513"/>
                <a:gd name="connsiteY42" fmla="*/ 214313 h 581025"/>
                <a:gd name="connsiteX43" fmla="*/ 128588 w 2195513"/>
                <a:gd name="connsiteY43" fmla="*/ 238125 h 581025"/>
                <a:gd name="connsiteX44" fmla="*/ 171450 w 2195513"/>
                <a:gd name="connsiteY44" fmla="*/ 252413 h 581025"/>
                <a:gd name="connsiteX45" fmla="*/ 233363 w 2195513"/>
                <a:gd name="connsiteY45" fmla="*/ 271463 h 581025"/>
                <a:gd name="connsiteX46" fmla="*/ 309563 w 2195513"/>
                <a:gd name="connsiteY46" fmla="*/ 285750 h 581025"/>
                <a:gd name="connsiteX47" fmla="*/ 376238 w 2195513"/>
                <a:gd name="connsiteY47" fmla="*/ 290513 h 581025"/>
                <a:gd name="connsiteX48" fmla="*/ 442913 w 2195513"/>
                <a:gd name="connsiteY48" fmla="*/ 292894 h 581025"/>
                <a:gd name="connsiteX49" fmla="*/ 561975 w 2195513"/>
                <a:gd name="connsiteY49" fmla="*/ 285750 h 581025"/>
                <a:gd name="connsiteX50" fmla="*/ 695325 w 2195513"/>
                <a:gd name="connsiteY50" fmla="*/ 273844 h 581025"/>
                <a:gd name="connsiteX51" fmla="*/ 802482 w 2195513"/>
                <a:gd name="connsiteY51" fmla="*/ 2524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95513" h="581025">
                  <a:moveTo>
                    <a:pt x="802482" y="252413"/>
                  </a:moveTo>
                  <a:lnTo>
                    <a:pt x="1302544" y="147638"/>
                  </a:lnTo>
                  <a:lnTo>
                    <a:pt x="1638300" y="71438"/>
                  </a:lnTo>
                  <a:lnTo>
                    <a:pt x="1688307" y="47625"/>
                  </a:lnTo>
                  <a:lnTo>
                    <a:pt x="1750219" y="19050"/>
                  </a:lnTo>
                  <a:lnTo>
                    <a:pt x="1785938" y="7144"/>
                  </a:lnTo>
                  <a:lnTo>
                    <a:pt x="1809750" y="0"/>
                  </a:lnTo>
                  <a:lnTo>
                    <a:pt x="1845469" y="2381"/>
                  </a:lnTo>
                  <a:lnTo>
                    <a:pt x="1902619" y="14288"/>
                  </a:lnTo>
                  <a:lnTo>
                    <a:pt x="2009775" y="40481"/>
                  </a:lnTo>
                  <a:lnTo>
                    <a:pt x="2081213" y="64294"/>
                  </a:lnTo>
                  <a:lnTo>
                    <a:pt x="2140744" y="90488"/>
                  </a:lnTo>
                  <a:lnTo>
                    <a:pt x="2166938" y="104775"/>
                  </a:lnTo>
                  <a:lnTo>
                    <a:pt x="2185988" y="130969"/>
                  </a:lnTo>
                  <a:lnTo>
                    <a:pt x="2195513" y="159544"/>
                  </a:lnTo>
                  <a:lnTo>
                    <a:pt x="2190750" y="190500"/>
                  </a:lnTo>
                  <a:lnTo>
                    <a:pt x="2176463" y="209550"/>
                  </a:lnTo>
                  <a:lnTo>
                    <a:pt x="2150269" y="226219"/>
                  </a:lnTo>
                  <a:lnTo>
                    <a:pt x="2109788" y="240506"/>
                  </a:lnTo>
                  <a:lnTo>
                    <a:pt x="2038350" y="250031"/>
                  </a:lnTo>
                  <a:lnTo>
                    <a:pt x="1871663" y="264319"/>
                  </a:lnTo>
                  <a:lnTo>
                    <a:pt x="1614488" y="297656"/>
                  </a:lnTo>
                  <a:lnTo>
                    <a:pt x="1362075" y="330994"/>
                  </a:lnTo>
                  <a:lnTo>
                    <a:pt x="1209675" y="359569"/>
                  </a:lnTo>
                  <a:lnTo>
                    <a:pt x="1038225" y="395288"/>
                  </a:lnTo>
                  <a:lnTo>
                    <a:pt x="871538" y="438150"/>
                  </a:lnTo>
                  <a:lnTo>
                    <a:pt x="757238" y="471488"/>
                  </a:lnTo>
                  <a:lnTo>
                    <a:pt x="611982" y="519113"/>
                  </a:lnTo>
                  <a:lnTo>
                    <a:pt x="490538" y="564356"/>
                  </a:lnTo>
                  <a:lnTo>
                    <a:pt x="454819" y="581025"/>
                  </a:lnTo>
                  <a:lnTo>
                    <a:pt x="411957" y="559594"/>
                  </a:lnTo>
                  <a:lnTo>
                    <a:pt x="357188" y="531019"/>
                  </a:lnTo>
                  <a:lnTo>
                    <a:pt x="292894" y="492919"/>
                  </a:lnTo>
                  <a:lnTo>
                    <a:pt x="228600" y="445294"/>
                  </a:lnTo>
                  <a:lnTo>
                    <a:pt x="157163" y="392906"/>
                  </a:lnTo>
                  <a:lnTo>
                    <a:pt x="90488" y="330994"/>
                  </a:lnTo>
                  <a:lnTo>
                    <a:pt x="30957" y="271463"/>
                  </a:lnTo>
                  <a:lnTo>
                    <a:pt x="9525" y="240506"/>
                  </a:lnTo>
                  <a:lnTo>
                    <a:pt x="0" y="211931"/>
                  </a:lnTo>
                  <a:lnTo>
                    <a:pt x="2382" y="190500"/>
                  </a:lnTo>
                  <a:lnTo>
                    <a:pt x="14288" y="188119"/>
                  </a:lnTo>
                  <a:lnTo>
                    <a:pt x="35719" y="190500"/>
                  </a:lnTo>
                  <a:lnTo>
                    <a:pt x="78582" y="214313"/>
                  </a:lnTo>
                  <a:lnTo>
                    <a:pt x="128588" y="238125"/>
                  </a:lnTo>
                  <a:lnTo>
                    <a:pt x="171450" y="252413"/>
                  </a:lnTo>
                  <a:lnTo>
                    <a:pt x="233363" y="271463"/>
                  </a:lnTo>
                  <a:lnTo>
                    <a:pt x="309563" y="285750"/>
                  </a:lnTo>
                  <a:lnTo>
                    <a:pt x="376238" y="290513"/>
                  </a:lnTo>
                  <a:lnTo>
                    <a:pt x="442913" y="292894"/>
                  </a:lnTo>
                  <a:lnTo>
                    <a:pt x="561975" y="285750"/>
                  </a:lnTo>
                  <a:lnTo>
                    <a:pt x="695325" y="273844"/>
                  </a:lnTo>
                  <a:lnTo>
                    <a:pt x="802482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2">
              <a:extLst>
                <a:ext uri="{FF2B5EF4-FFF2-40B4-BE49-F238E27FC236}">
                  <a16:creationId xmlns:a16="http://schemas.microsoft.com/office/drawing/2014/main" id="{D8BC8A25-DB3A-4582-9A26-BB524073AC54}"/>
                </a:ext>
              </a:extLst>
            </p:cNvPr>
            <p:cNvSpPr/>
            <p:nvPr/>
          </p:nvSpPr>
          <p:spPr>
            <a:xfrm>
              <a:off x="4160841" y="3119439"/>
              <a:ext cx="1158875" cy="333375"/>
            </a:xfrm>
            <a:custGeom>
              <a:avLst/>
              <a:gdLst>
                <a:gd name="connsiteX0" fmla="*/ 300037 w 1159669"/>
                <a:gd name="connsiteY0" fmla="*/ 154781 h 333375"/>
                <a:gd name="connsiteX1" fmla="*/ 426244 w 1159669"/>
                <a:gd name="connsiteY1" fmla="*/ 140493 h 333375"/>
                <a:gd name="connsiteX2" fmla="*/ 564356 w 1159669"/>
                <a:gd name="connsiteY2" fmla="*/ 116681 h 333375"/>
                <a:gd name="connsiteX3" fmla="*/ 676275 w 1159669"/>
                <a:gd name="connsiteY3" fmla="*/ 88106 h 333375"/>
                <a:gd name="connsiteX4" fmla="*/ 781050 w 1159669"/>
                <a:gd name="connsiteY4" fmla="*/ 38100 h 333375"/>
                <a:gd name="connsiteX5" fmla="*/ 850106 w 1159669"/>
                <a:gd name="connsiteY5" fmla="*/ 0 h 333375"/>
                <a:gd name="connsiteX6" fmla="*/ 869156 w 1159669"/>
                <a:gd name="connsiteY6" fmla="*/ 0 h 333375"/>
                <a:gd name="connsiteX7" fmla="*/ 900112 w 1159669"/>
                <a:gd name="connsiteY7" fmla="*/ 2381 h 333375"/>
                <a:gd name="connsiteX8" fmla="*/ 964406 w 1159669"/>
                <a:gd name="connsiteY8" fmla="*/ 16668 h 333375"/>
                <a:gd name="connsiteX9" fmla="*/ 1033462 w 1159669"/>
                <a:gd name="connsiteY9" fmla="*/ 40481 h 333375"/>
                <a:gd name="connsiteX10" fmla="*/ 1092994 w 1159669"/>
                <a:gd name="connsiteY10" fmla="*/ 69056 h 333375"/>
                <a:gd name="connsiteX11" fmla="*/ 1135856 w 1159669"/>
                <a:gd name="connsiteY11" fmla="*/ 95250 h 333375"/>
                <a:gd name="connsiteX12" fmla="*/ 1152525 w 1159669"/>
                <a:gd name="connsiteY12" fmla="*/ 114300 h 333375"/>
                <a:gd name="connsiteX13" fmla="*/ 1159669 w 1159669"/>
                <a:gd name="connsiteY13" fmla="*/ 138112 h 333375"/>
                <a:gd name="connsiteX14" fmla="*/ 1150144 w 1159669"/>
                <a:gd name="connsiteY14" fmla="*/ 164306 h 333375"/>
                <a:gd name="connsiteX15" fmla="*/ 1131094 w 1159669"/>
                <a:gd name="connsiteY15" fmla="*/ 190500 h 333375"/>
                <a:gd name="connsiteX16" fmla="*/ 1092994 w 1159669"/>
                <a:gd name="connsiteY16" fmla="*/ 216693 h 333375"/>
                <a:gd name="connsiteX17" fmla="*/ 1064419 w 1159669"/>
                <a:gd name="connsiteY17" fmla="*/ 226218 h 333375"/>
                <a:gd name="connsiteX18" fmla="*/ 890587 w 1159669"/>
                <a:gd name="connsiteY18" fmla="*/ 261937 h 333375"/>
                <a:gd name="connsiteX19" fmla="*/ 602456 w 1159669"/>
                <a:gd name="connsiteY19" fmla="*/ 314325 h 333375"/>
                <a:gd name="connsiteX20" fmla="*/ 428625 w 1159669"/>
                <a:gd name="connsiteY20" fmla="*/ 333375 h 333375"/>
                <a:gd name="connsiteX21" fmla="*/ 350044 w 1159669"/>
                <a:gd name="connsiteY21" fmla="*/ 333375 h 333375"/>
                <a:gd name="connsiteX22" fmla="*/ 261937 w 1159669"/>
                <a:gd name="connsiteY22" fmla="*/ 319087 h 333375"/>
                <a:gd name="connsiteX23" fmla="*/ 195262 w 1159669"/>
                <a:gd name="connsiteY23" fmla="*/ 302418 h 333375"/>
                <a:gd name="connsiteX24" fmla="*/ 145256 w 1159669"/>
                <a:gd name="connsiteY24" fmla="*/ 280987 h 333375"/>
                <a:gd name="connsiteX25" fmla="*/ 83344 w 1159669"/>
                <a:gd name="connsiteY25" fmla="*/ 240506 h 333375"/>
                <a:gd name="connsiteX26" fmla="*/ 40481 w 1159669"/>
                <a:gd name="connsiteY26" fmla="*/ 197643 h 333375"/>
                <a:gd name="connsiteX27" fmla="*/ 16669 w 1159669"/>
                <a:gd name="connsiteY27" fmla="*/ 159543 h 333375"/>
                <a:gd name="connsiteX28" fmla="*/ 2381 w 1159669"/>
                <a:gd name="connsiteY28" fmla="*/ 130968 h 333375"/>
                <a:gd name="connsiteX29" fmla="*/ 0 w 1159669"/>
                <a:gd name="connsiteY29" fmla="*/ 104775 h 333375"/>
                <a:gd name="connsiteX30" fmla="*/ 14287 w 1159669"/>
                <a:gd name="connsiteY30" fmla="*/ 100012 h 333375"/>
                <a:gd name="connsiteX31" fmla="*/ 45244 w 1159669"/>
                <a:gd name="connsiteY31" fmla="*/ 107156 h 333375"/>
                <a:gd name="connsiteX32" fmla="*/ 116681 w 1159669"/>
                <a:gd name="connsiteY32" fmla="*/ 135731 h 333375"/>
                <a:gd name="connsiteX33" fmla="*/ 176212 w 1159669"/>
                <a:gd name="connsiteY33" fmla="*/ 150018 h 333375"/>
                <a:gd name="connsiteX34" fmla="*/ 300037 w 1159669"/>
                <a:gd name="connsiteY34" fmla="*/ 15478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9669" h="333375">
                  <a:moveTo>
                    <a:pt x="300037" y="154781"/>
                  </a:moveTo>
                  <a:lnTo>
                    <a:pt x="426244" y="140493"/>
                  </a:lnTo>
                  <a:lnTo>
                    <a:pt x="564356" y="116681"/>
                  </a:lnTo>
                  <a:lnTo>
                    <a:pt x="676275" y="88106"/>
                  </a:lnTo>
                  <a:lnTo>
                    <a:pt x="781050" y="38100"/>
                  </a:lnTo>
                  <a:lnTo>
                    <a:pt x="850106" y="0"/>
                  </a:lnTo>
                  <a:lnTo>
                    <a:pt x="869156" y="0"/>
                  </a:lnTo>
                  <a:lnTo>
                    <a:pt x="900112" y="2381"/>
                  </a:lnTo>
                  <a:lnTo>
                    <a:pt x="964406" y="16668"/>
                  </a:lnTo>
                  <a:lnTo>
                    <a:pt x="1033462" y="40481"/>
                  </a:lnTo>
                  <a:lnTo>
                    <a:pt x="1092994" y="69056"/>
                  </a:lnTo>
                  <a:lnTo>
                    <a:pt x="1135856" y="95250"/>
                  </a:lnTo>
                  <a:lnTo>
                    <a:pt x="1152525" y="114300"/>
                  </a:lnTo>
                  <a:lnTo>
                    <a:pt x="1159669" y="138112"/>
                  </a:lnTo>
                  <a:lnTo>
                    <a:pt x="1150144" y="164306"/>
                  </a:lnTo>
                  <a:lnTo>
                    <a:pt x="1131094" y="190500"/>
                  </a:lnTo>
                  <a:lnTo>
                    <a:pt x="1092994" y="216693"/>
                  </a:lnTo>
                  <a:lnTo>
                    <a:pt x="1064419" y="226218"/>
                  </a:lnTo>
                  <a:lnTo>
                    <a:pt x="890587" y="261937"/>
                  </a:lnTo>
                  <a:lnTo>
                    <a:pt x="602456" y="314325"/>
                  </a:lnTo>
                  <a:lnTo>
                    <a:pt x="428625" y="333375"/>
                  </a:lnTo>
                  <a:lnTo>
                    <a:pt x="350044" y="333375"/>
                  </a:lnTo>
                  <a:lnTo>
                    <a:pt x="261937" y="319087"/>
                  </a:lnTo>
                  <a:lnTo>
                    <a:pt x="195262" y="302418"/>
                  </a:lnTo>
                  <a:lnTo>
                    <a:pt x="145256" y="280987"/>
                  </a:lnTo>
                  <a:lnTo>
                    <a:pt x="83344" y="240506"/>
                  </a:lnTo>
                  <a:lnTo>
                    <a:pt x="40481" y="197643"/>
                  </a:lnTo>
                  <a:lnTo>
                    <a:pt x="16669" y="159543"/>
                  </a:lnTo>
                  <a:lnTo>
                    <a:pt x="2381" y="130968"/>
                  </a:lnTo>
                  <a:lnTo>
                    <a:pt x="0" y="104775"/>
                  </a:lnTo>
                  <a:cubicBezTo>
                    <a:pt x="12643" y="99717"/>
                    <a:pt x="7632" y="100012"/>
                    <a:pt x="14287" y="100012"/>
                  </a:cubicBezTo>
                  <a:lnTo>
                    <a:pt x="45244" y="107156"/>
                  </a:lnTo>
                  <a:lnTo>
                    <a:pt x="116681" y="135731"/>
                  </a:lnTo>
                  <a:lnTo>
                    <a:pt x="176212" y="150018"/>
                  </a:lnTo>
                  <a:lnTo>
                    <a:pt x="300037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3">
              <a:extLst>
                <a:ext uri="{FF2B5EF4-FFF2-40B4-BE49-F238E27FC236}">
                  <a16:creationId xmlns:a16="http://schemas.microsoft.com/office/drawing/2014/main" id="{5534C032-9CFD-4736-B38A-035CE321014F}"/>
                </a:ext>
              </a:extLst>
            </p:cNvPr>
            <p:cNvSpPr/>
            <p:nvPr/>
          </p:nvSpPr>
          <p:spPr>
            <a:xfrm>
              <a:off x="4090991" y="3810001"/>
              <a:ext cx="1233487" cy="334963"/>
            </a:xfrm>
            <a:custGeom>
              <a:avLst/>
              <a:gdLst>
                <a:gd name="connsiteX0" fmla="*/ 445293 w 1233487"/>
                <a:gd name="connsiteY0" fmla="*/ 140494 h 335756"/>
                <a:gd name="connsiteX1" fmla="*/ 638175 w 1233487"/>
                <a:gd name="connsiteY1" fmla="*/ 104775 h 335756"/>
                <a:gd name="connsiteX2" fmla="*/ 764381 w 1233487"/>
                <a:gd name="connsiteY2" fmla="*/ 69056 h 335756"/>
                <a:gd name="connsiteX3" fmla="*/ 835818 w 1233487"/>
                <a:gd name="connsiteY3" fmla="*/ 38100 h 335756"/>
                <a:gd name="connsiteX4" fmla="*/ 914400 w 1233487"/>
                <a:gd name="connsiteY4" fmla="*/ 11906 h 335756"/>
                <a:gd name="connsiteX5" fmla="*/ 942975 w 1233487"/>
                <a:gd name="connsiteY5" fmla="*/ 2381 h 335756"/>
                <a:gd name="connsiteX6" fmla="*/ 983456 w 1233487"/>
                <a:gd name="connsiteY6" fmla="*/ 0 h 335756"/>
                <a:gd name="connsiteX7" fmla="*/ 1035843 w 1233487"/>
                <a:gd name="connsiteY7" fmla="*/ 7144 h 335756"/>
                <a:gd name="connsiteX8" fmla="*/ 1119187 w 1233487"/>
                <a:gd name="connsiteY8" fmla="*/ 33338 h 335756"/>
                <a:gd name="connsiteX9" fmla="*/ 1185862 w 1233487"/>
                <a:gd name="connsiteY9" fmla="*/ 59531 h 335756"/>
                <a:gd name="connsiteX10" fmla="*/ 1214437 w 1233487"/>
                <a:gd name="connsiteY10" fmla="*/ 78581 h 335756"/>
                <a:gd name="connsiteX11" fmla="*/ 1231106 w 1233487"/>
                <a:gd name="connsiteY11" fmla="*/ 104775 h 335756"/>
                <a:gd name="connsiteX12" fmla="*/ 1233487 w 1233487"/>
                <a:gd name="connsiteY12" fmla="*/ 140494 h 335756"/>
                <a:gd name="connsiteX13" fmla="*/ 1221581 w 1233487"/>
                <a:gd name="connsiteY13" fmla="*/ 173831 h 335756"/>
                <a:gd name="connsiteX14" fmla="*/ 1195387 w 1233487"/>
                <a:gd name="connsiteY14" fmla="*/ 192881 h 335756"/>
                <a:gd name="connsiteX15" fmla="*/ 1154906 w 1233487"/>
                <a:gd name="connsiteY15" fmla="*/ 209550 h 335756"/>
                <a:gd name="connsiteX16" fmla="*/ 1095375 w 1233487"/>
                <a:gd name="connsiteY16" fmla="*/ 221456 h 335756"/>
                <a:gd name="connsiteX17" fmla="*/ 931068 w 1233487"/>
                <a:gd name="connsiteY17" fmla="*/ 245269 h 335756"/>
                <a:gd name="connsiteX18" fmla="*/ 326231 w 1233487"/>
                <a:gd name="connsiteY18" fmla="*/ 335756 h 335756"/>
                <a:gd name="connsiteX19" fmla="*/ 271462 w 1233487"/>
                <a:gd name="connsiteY19" fmla="*/ 319088 h 335756"/>
                <a:gd name="connsiteX20" fmla="*/ 200025 w 1233487"/>
                <a:gd name="connsiteY20" fmla="*/ 285750 h 335756"/>
                <a:gd name="connsiteX21" fmla="*/ 140493 w 1233487"/>
                <a:gd name="connsiteY21" fmla="*/ 247650 h 335756"/>
                <a:gd name="connsiteX22" fmla="*/ 80962 w 1233487"/>
                <a:gd name="connsiteY22" fmla="*/ 202406 h 335756"/>
                <a:gd name="connsiteX23" fmla="*/ 26193 w 1233487"/>
                <a:gd name="connsiteY23" fmla="*/ 152400 h 335756"/>
                <a:gd name="connsiteX24" fmla="*/ 7143 w 1233487"/>
                <a:gd name="connsiteY24" fmla="*/ 123825 h 335756"/>
                <a:gd name="connsiteX25" fmla="*/ 0 w 1233487"/>
                <a:gd name="connsiteY25" fmla="*/ 102394 h 335756"/>
                <a:gd name="connsiteX26" fmla="*/ 0 w 1233487"/>
                <a:gd name="connsiteY26" fmla="*/ 85725 h 335756"/>
                <a:gd name="connsiteX27" fmla="*/ 9525 w 1233487"/>
                <a:gd name="connsiteY27" fmla="*/ 73819 h 335756"/>
                <a:gd name="connsiteX28" fmla="*/ 38100 w 1233487"/>
                <a:gd name="connsiteY28" fmla="*/ 76200 h 335756"/>
                <a:gd name="connsiteX29" fmla="*/ 78581 w 1233487"/>
                <a:gd name="connsiteY29" fmla="*/ 100013 h 335756"/>
                <a:gd name="connsiteX30" fmla="*/ 150018 w 1233487"/>
                <a:gd name="connsiteY30" fmla="*/ 133350 h 335756"/>
                <a:gd name="connsiteX31" fmla="*/ 219075 w 1233487"/>
                <a:gd name="connsiteY31" fmla="*/ 150019 h 335756"/>
                <a:gd name="connsiteX32" fmla="*/ 302418 w 1233487"/>
                <a:gd name="connsiteY32" fmla="*/ 157163 h 335756"/>
                <a:gd name="connsiteX33" fmla="*/ 445293 w 1233487"/>
                <a:gd name="connsiteY33" fmla="*/ 1404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3487" h="335756">
                  <a:moveTo>
                    <a:pt x="445293" y="140494"/>
                  </a:moveTo>
                  <a:lnTo>
                    <a:pt x="638175" y="104775"/>
                  </a:lnTo>
                  <a:lnTo>
                    <a:pt x="764381" y="69056"/>
                  </a:lnTo>
                  <a:lnTo>
                    <a:pt x="835818" y="38100"/>
                  </a:lnTo>
                  <a:lnTo>
                    <a:pt x="914400" y="11906"/>
                  </a:lnTo>
                  <a:lnTo>
                    <a:pt x="942975" y="2381"/>
                  </a:lnTo>
                  <a:lnTo>
                    <a:pt x="983456" y="0"/>
                  </a:lnTo>
                  <a:lnTo>
                    <a:pt x="1035843" y="7144"/>
                  </a:lnTo>
                  <a:lnTo>
                    <a:pt x="1119187" y="33338"/>
                  </a:lnTo>
                  <a:lnTo>
                    <a:pt x="1185862" y="59531"/>
                  </a:lnTo>
                  <a:lnTo>
                    <a:pt x="1214437" y="78581"/>
                  </a:lnTo>
                  <a:lnTo>
                    <a:pt x="1231106" y="104775"/>
                  </a:lnTo>
                  <a:lnTo>
                    <a:pt x="1233487" y="140494"/>
                  </a:lnTo>
                  <a:lnTo>
                    <a:pt x="1221581" y="173831"/>
                  </a:lnTo>
                  <a:lnTo>
                    <a:pt x="1195387" y="192881"/>
                  </a:lnTo>
                  <a:lnTo>
                    <a:pt x="1154906" y="209550"/>
                  </a:lnTo>
                  <a:lnTo>
                    <a:pt x="1095375" y="221456"/>
                  </a:lnTo>
                  <a:lnTo>
                    <a:pt x="931068" y="245269"/>
                  </a:lnTo>
                  <a:lnTo>
                    <a:pt x="326231" y="335756"/>
                  </a:lnTo>
                  <a:lnTo>
                    <a:pt x="271462" y="319088"/>
                  </a:lnTo>
                  <a:lnTo>
                    <a:pt x="200025" y="285750"/>
                  </a:lnTo>
                  <a:lnTo>
                    <a:pt x="140493" y="247650"/>
                  </a:lnTo>
                  <a:lnTo>
                    <a:pt x="80962" y="202406"/>
                  </a:lnTo>
                  <a:lnTo>
                    <a:pt x="26193" y="152400"/>
                  </a:lnTo>
                  <a:lnTo>
                    <a:pt x="7143" y="123825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9525" y="73819"/>
                  </a:lnTo>
                  <a:lnTo>
                    <a:pt x="38100" y="76200"/>
                  </a:lnTo>
                  <a:lnTo>
                    <a:pt x="78581" y="100013"/>
                  </a:lnTo>
                  <a:lnTo>
                    <a:pt x="150018" y="133350"/>
                  </a:lnTo>
                  <a:lnTo>
                    <a:pt x="219075" y="150019"/>
                  </a:lnTo>
                  <a:lnTo>
                    <a:pt x="302418" y="157163"/>
                  </a:lnTo>
                  <a:lnTo>
                    <a:pt x="44529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4">
              <a:extLst>
                <a:ext uri="{FF2B5EF4-FFF2-40B4-BE49-F238E27FC236}">
                  <a16:creationId xmlns:a16="http://schemas.microsoft.com/office/drawing/2014/main" id="{50D9443D-DCFF-4594-B656-222D51E23812}"/>
                </a:ext>
              </a:extLst>
            </p:cNvPr>
            <p:cNvSpPr/>
            <p:nvPr/>
          </p:nvSpPr>
          <p:spPr>
            <a:xfrm>
              <a:off x="3841752" y="4627563"/>
              <a:ext cx="630238" cy="1060450"/>
            </a:xfrm>
            <a:custGeom>
              <a:avLst/>
              <a:gdLst>
                <a:gd name="connsiteX0" fmla="*/ 440532 w 642938"/>
                <a:gd name="connsiteY0" fmla="*/ 333375 h 1062037"/>
                <a:gd name="connsiteX1" fmla="*/ 566738 w 642938"/>
                <a:gd name="connsiteY1" fmla="*/ 816769 h 1062037"/>
                <a:gd name="connsiteX2" fmla="*/ 642938 w 642938"/>
                <a:gd name="connsiteY2" fmla="*/ 909637 h 1062037"/>
                <a:gd name="connsiteX3" fmla="*/ 631032 w 642938"/>
                <a:gd name="connsiteY3" fmla="*/ 950119 h 1062037"/>
                <a:gd name="connsiteX4" fmla="*/ 607219 w 642938"/>
                <a:gd name="connsiteY4" fmla="*/ 1002506 h 1062037"/>
                <a:gd name="connsiteX5" fmla="*/ 578644 w 642938"/>
                <a:gd name="connsiteY5" fmla="*/ 1042987 h 1062037"/>
                <a:gd name="connsiteX6" fmla="*/ 545307 w 642938"/>
                <a:gd name="connsiteY6" fmla="*/ 1062037 h 1062037"/>
                <a:gd name="connsiteX7" fmla="*/ 511969 w 642938"/>
                <a:gd name="connsiteY7" fmla="*/ 1062037 h 1062037"/>
                <a:gd name="connsiteX8" fmla="*/ 473869 w 642938"/>
                <a:gd name="connsiteY8" fmla="*/ 1054894 h 1062037"/>
                <a:gd name="connsiteX9" fmla="*/ 433388 w 642938"/>
                <a:gd name="connsiteY9" fmla="*/ 1033462 h 1062037"/>
                <a:gd name="connsiteX10" fmla="*/ 381000 w 642938"/>
                <a:gd name="connsiteY10" fmla="*/ 995362 h 1062037"/>
                <a:gd name="connsiteX11" fmla="*/ 350044 w 642938"/>
                <a:gd name="connsiteY11" fmla="*/ 962025 h 1062037"/>
                <a:gd name="connsiteX12" fmla="*/ 326232 w 642938"/>
                <a:gd name="connsiteY12" fmla="*/ 928687 h 1062037"/>
                <a:gd name="connsiteX13" fmla="*/ 309563 w 642938"/>
                <a:gd name="connsiteY13" fmla="*/ 885825 h 1062037"/>
                <a:gd name="connsiteX14" fmla="*/ 300038 w 642938"/>
                <a:gd name="connsiteY14" fmla="*/ 840581 h 1062037"/>
                <a:gd name="connsiteX15" fmla="*/ 254794 w 642938"/>
                <a:gd name="connsiteY15" fmla="*/ 559594 h 1062037"/>
                <a:gd name="connsiteX16" fmla="*/ 226219 w 642938"/>
                <a:gd name="connsiteY16" fmla="*/ 414337 h 1062037"/>
                <a:gd name="connsiteX17" fmla="*/ 202407 w 642938"/>
                <a:gd name="connsiteY17" fmla="*/ 342900 h 1062037"/>
                <a:gd name="connsiteX18" fmla="*/ 180975 w 642938"/>
                <a:gd name="connsiteY18" fmla="*/ 283369 h 1062037"/>
                <a:gd name="connsiteX19" fmla="*/ 145257 w 642938"/>
                <a:gd name="connsiteY19" fmla="*/ 216694 h 1062037"/>
                <a:gd name="connsiteX20" fmla="*/ 109538 w 642938"/>
                <a:gd name="connsiteY20" fmla="*/ 157162 h 1062037"/>
                <a:gd name="connsiteX21" fmla="*/ 45244 w 642938"/>
                <a:gd name="connsiteY21" fmla="*/ 85725 h 1062037"/>
                <a:gd name="connsiteX22" fmla="*/ 14288 w 642938"/>
                <a:gd name="connsiteY22" fmla="*/ 50006 h 1062037"/>
                <a:gd name="connsiteX23" fmla="*/ 0 w 642938"/>
                <a:gd name="connsiteY23" fmla="*/ 26194 h 1062037"/>
                <a:gd name="connsiteX24" fmla="*/ 4763 w 642938"/>
                <a:gd name="connsiteY24" fmla="*/ 7144 h 1062037"/>
                <a:gd name="connsiteX25" fmla="*/ 19050 w 642938"/>
                <a:gd name="connsiteY25" fmla="*/ 0 h 1062037"/>
                <a:gd name="connsiteX26" fmla="*/ 50007 w 642938"/>
                <a:gd name="connsiteY26" fmla="*/ 4762 h 1062037"/>
                <a:gd name="connsiteX27" fmla="*/ 381000 w 642938"/>
                <a:gd name="connsiteY27" fmla="*/ 66675 h 1062037"/>
                <a:gd name="connsiteX28" fmla="*/ 440532 w 642938"/>
                <a:gd name="connsiteY28" fmla="*/ 333375 h 1062037"/>
                <a:gd name="connsiteX0" fmla="*/ 440532 w 631032"/>
                <a:gd name="connsiteY0" fmla="*/ 333375 h 1062037"/>
                <a:gd name="connsiteX1" fmla="*/ 566738 w 631032"/>
                <a:gd name="connsiteY1" fmla="*/ 816769 h 1062037"/>
                <a:gd name="connsiteX2" fmla="*/ 631032 w 631032"/>
                <a:gd name="connsiteY2" fmla="*/ 950119 h 1062037"/>
                <a:gd name="connsiteX3" fmla="*/ 607219 w 631032"/>
                <a:gd name="connsiteY3" fmla="*/ 1002506 h 1062037"/>
                <a:gd name="connsiteX4" fmla="*/ 578644 w 631032"/>
                <a:gd name="connsiteY4" fmla="*/ 1042987 h 1062037"/>
                <a:gd name="connsiteX5" fmla="*/ 545307 w 631032"/>
                <a:gd name="connsiteY5" fmla="*/ 1062037 h 1062037"/>
                <a:gd name="connsiteX6" fmla="*/ 511969 w 631032"/>
                <a:gd name="connsiteY6" fmla="*/ 1062037 h 1062037"/>
                <a:gd name="connsiteX7" fmla="*/ 473869 w 631032"/>
                <a:gd name="connsiteY7" fmla="*/ 1054894 h 1062037"/>
                <a:gd name="connsiteX8" fmla="*/ 433388 w 631032"/>
                <a:gd name="connsiteY8" fmla="*/ 1033462 h 1062037"/>
                <a:gd name="connsiteX9" fmla="*/ 381000 w 631032"/>
                <a:gd name="connsiteY9" fmla="*/ 995362 h 1062037"/>
                <a:gd name="connsiteX10" fmla="*/ 350044 w 631032"/>
                <a:gd name="connsiteY10" fmla="*/ 962025 h 1062037"/>
                <a:gd name="connsiteX11" fmla="*/ 326232 w 631032"/>
                <a:gd name="connsiteY11" fmla="*/ 928687 h 1062037"/>
                <a:gd name="connsiteX12" fmla="*/ 309563 w 631032"/>
                <a:gd name="connsiteY12" fmla="*/ 885825 h 1062037"/>
                <a:gd name="connsiteX13" fmla="*/ 300038 w 631032"/>
                <a:gd name="connsiteY13" fmla="*/ 840581 h 1062037"/>
                <a:gd name="connsiteX14" fmla="*/ 254794 w 631032"/>
                <a:gd name="connsiteY14" fmla="*/ 559594 h 1062037"/>
                <a:gd name="connsiteX15" fmla="*/ 226219 w 631032"/>
                <a:gd name="connsiteY15" fmla="*/ 414337 h 1062037"/>
                <a:gd name="connsiteX16" fmla="*/ 202407 w 631032"/>
                <a:gd name="connsiteY16" fmla="*/ 342900 h 1062037"/>
                <a:gd name="connsiteX17" fmla="*/ 180975 w 631032"/>
                <a:gd name="connsiteY17" fmla="*/ 283369 h 1062037"/>
                <a:gd name="connsiteX18" fmla="*/ 145257 w 631032"/>
                <a:gd name="connsiteY18" fmla="*/ 216694 h 1062037"/>
                <a:gd name="connsiteX19" fmla="*/ 109538 w 631032"/>
                <a:gd name="connsiteY19" fmla="*/ 157162 h 1062037"/>
                <a:gd name="connsiteX20" fmla="*/ 45244 w 631032"/>
                <a:gd name="connsiteY20" fmla="*/ 85725 h 1062037"/>
                <a:gd name="connsiteX21" fmla="*/ 14288 w 631032"/>
                <a:gd name="connsiteY21" fmla="*/ 50006 h 1062037"/>
                <a:gd name="connsiteX22" fmla="*/ 0 w 631032"/>
                <a:gd name="connsiteY22" fmla="*/ 26194 h 1062037"/>
                <a:gd name="connsiteX23" fmla="*/ 4763 w 631032"/>
                <a:gd name="connsiteY23" fmla="*/ 7144 h 1062037"/>
                <a:gd name="connsiteX24" fmla="*/ 19050 w 631032"/>
                <a:gd name="connsiteY24" fmla="*/ 0 h 1062037"/>
                <a:gd name="connsiteX25" fmla="*/ 50007 w 631032"/>
                <a:gd name="connsiteY25" fmla="*/ 4762 h 1062037"/>
                <a:gd name="connsiteX26" fmla="*/ 381000 w 631032"/>
                <a:gd name="connsiteY26" fmla="*/ 66675 h 1062037"/>
                <a:gd name="connsiteX27" fmla="*/ 440532 w 631032"/>
                <a:gd name="connsiteY27" fmla="*/ 333375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2" h="1062037">
                  <a:moveTo>
                    <a:pt x="440532" y="333375"/>
                  </a:moveTo>
                  <a:lnTo>
                    <a:pt x="566738" y="816769"/>
                  </a:lnTo>
                  <a:lnTo>
                    <a:pt x="631032" y="950119"/>
                  </a:lnTo>
                  <a:lnTo>
                    <a:pt x="607219" y="1002506"/>
                  </a:lnTo>
                  <a:lnTo>
                    <a:pt x="578644" y="1042987"/>
                  </a:lnTo>
                  <a:lnTo>
                    <a:pt x="545307" y="1062037"/>
                  </a:lnTo>
                  <a:lnTo>
                    <a:pt x="511969" y="1062037"/>
                  </a:lnTo>
                  <a:lnTo>
                    <a:pt x="473869" y="1054894"/>
                  </a:lnTo>
                  <a:lnTo>
                    <a:pt x="433388" y="1033462"/>
                  </a:lnTo>
                  <a:lnTo>
                    <a:pt x="381000" y="995362"/>
                  </a:lnTo>
                  <a:lnTo>
                    <a:pt x="350044" y="962025"/>
                  </a:lnTo>
                  <a:lnTo>
                    <a:pt x="326232" y="928687"/>
                  </a:lnTo>
                  <a:lnTo>
                    <a:pt x="309563" y="885825"/>
                  </a:lnTo>
                  <a:lnTo>
                    <a:pt x="300038" y="840581"/>
                  </a:lnTo>
                  <a:lnTo>
                    <a:pt x="254794" y="559594"/>
                  </a:lnTo>
                  <a:lnTo>
                    <a:pt x="226219" y="414337"/>
                  </a:lnTo>
                  <a:lnTo>
                    <a:pt x="202407" y="342900"/>
                  </a:lnTo>
                  <a:lnTo>
                    <a:pt x="180975" y="283369"/>
                  </a:lnTo>
                  <a:lnTo>
                    <a:pt x="145257" y="216694"/>
                  </a:lnTo>
                  <a:lnTo>
                    <a:pt x="109538" y="157162"/>
                  </a:lnTo>
                  <a:lnTo>
                    <a:pt x="45244" y="85725"/>
                  </a:lnTo>
                  <a:lnTo>
                    <a:pt x="14288" y="50006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7" y="4762"/>
                  </a:lnTo>
                  <a:lnTo>
                    <a:pt x="381000" y="66675"/>
                  </a:lnTo>
                  <a:lnTo>
                    <a:pt x="440532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7">
              <a:extLst>
                <a:ext uri="{FF2B5EF4-FFF2-40B4-BE49-F238E27FC236}">
                  <a16:creationId xmlns:a16="http://schemas.microsoft.com/office/drawing/2014/main" id="{9070F677-70DE-4934-AD0E-FB04B47C9847}"/>
                </a:ext>
              </a:extLst>
            </p:cNvPr>
            <p:cNvSpPr/>
            <p:nvPr/>
          </p:nvSpPr>
          <p:spPr>
            <a:xfrm>
              <a:off x="5743578" y="1955801"/>
              <a:ext cx="2424113" cy="512763"/>
            </a:xfrm>
            <a:custGeom>
              <a:avLst/>
              <a:gdLst>
                <a:gd name="connsiteX0" fmla="*/ 985754 w 2423424"/>
                <a:gd name="connsiteY0" fmla="*/ 206137 h 512698"/>
                <a:gd name="connsiteX1" fmla="*/ 1516952 w 2423424"/>
                <a:gd name="connsiteY1" fmla="*/ 137424 h 512698"/>
                <a:gd name="connsiteX2" fmla="*/ 1659662 w 2423424"/>
                <a:gd name="connsiteY2" fmla="*/ 113639 h 512698"/>
                <a:gd name="connsiteX3" fmla="*/ 1762730 w 2423424"/>
                <a:gd name="connsiteY3" fmla="*/ 73998 h 512698"/>
                <a:gd name="connsiteX4" fmla="*/ 1926582 w 2423424"/>
                <a:gd name="connsiteY4" fmla="*/ 0 h 512698"/>
                <a:gd name="connsiteX5" fmla="*/ 1955653 w 2423424"/>
                <a:gd name="connsiteY5" fmla="*/ 0 h 512698"/>
                <a:gd name="connsiteX6" fmla="*/ 2021722 w 2423424"/>
                <a:gd name="connsiteY6" fmla="*/ 15857 h 512698"/>
                <a:gd name="connsiteX7" fmla="*/ 2196145 w 2423424"/>
                <a:gd name="connsiteY7" fmla="*/ 58141 h 512698"/>
                <a:gd name="connsiteX8" fmla="*/ 2315070 w 2423424"/>
                <a:gd name="connsiteY8" fmla="*/ 95140 h 512698"/>
                <a:gd name="connsiteX9" fmla="*/ 2359997 w 2423424"/>
                <a:gd name="connsiteY9" fmla="*/ 113639 h 512698"/>
                <a:gd name="connsiteX10" fmla="*/ 2399639 w 2423424"/>
                <a:gd name="connsiteY10" fmla="*/ 153281 h 512698"/>
                <a:gd name="connsiteX11" fmla="*/ 2423424 w 2423424"/>
                <a:gd name="connsiteY11" fmla="*/ 190280 h 512698"/>
                <a:gd name="connsiteX12" fmla="*/ 2423424 w 2423424"/>
                <a:gd name="connsiteY12" fmla="*/ 214065 h 512698"/>
                <a:gd name="connsiteX13" fmla="*/ 2418138 w 2423424"/>
                <a:gd name="connsiteY13" fmla="*/ 243135 h 512698"/>
                <a:gd name="connsiteX14" fmla="*/ 2391711 w 2423424"/>
                <a:gd name="connsiteY14" fmla="*/ 272206 h 512698"/>
                <a:gd name="connsiteX15" fmla="*/ 2349426 w 2423424"/>
                <a:gd name="connsiteY15" fmla="*/ 298634 h 512698"/>
                <a:gd name="connsiteX16" fmla="*/ 2309784 w 2423424"/>
                <a:gd name="connsiteY16" fmla="*/ 311848 h 512698"/>
                <a:gd name="connsiteX17" fmla="*/ 2219930 w 2423424"/>
                <a:gd name="connsiteY17" fmla="*/ 314490 h 512698"/>
                <a:gd name="connsiteX18" fmla="*/ 1852584 w 2423424"/>
                <a:gd name="connsiteY18" fmla="*/ 311848 h 512698"/>
                <a:gd name="connsiteX19" fmla="*/ 1514309 w 2423424"/>
                <a:gd name="connsiteY19" fmla="*/ 338275 h 512698"/>
                <a:gd name="connsiteX20" fmla="*/ 1057109 w 2423424"/>
                <a:gd name="connsiteY20" fmla="*/ 383202 h 512698"/>
                <a:gd name="connsiteX21" fmla="*/ 887972 w 2423424"/>
                <a:gd name="connsiteY21" fmla="*/ 406987 h 512698"/>
                <a:gd name="connsiteX22" fmla="*/ 713549 w 2423424"/>
                <a:gd name="connsiteY22" fmla="*/ 441344 h 512698"/>
                <a:gd name="connsiteX23" fmla="*/ 605195 w 2423424"/>
                <a:gd name="connsiteY23" fmla="*/ 470414 h 512698"/>
                <a:gd name="connsiteX24" fmla="*/ 433415 w 2423424"/>
                <a:gd name="connsiteY24" fmla="*/ 512698 h 512698"/>
                <a:gd name="connsiteX25" fmla="*/ 367345 w 2423424"/>
                <a:gd name="connsiteY25" fmla="*/ 483628 h 512698"/>
                <a:gd name="connsiteX26" fmla="*/ 285419 w 2423424"/>
                <a:gd name="connsiteY26" fmla="*/ 433415 h 512698"/>
                <a:gd name="connsiteX27" fmla="*/ 153280 w 2423424"/>
                <a:gd name="connsiteY27" fmla="*/ 330347 h 512698"/>
                <a:gd name="connsiteX28" fmla="*/ 68712 w 2423424"/>
                <a:gd name="connsiteY28" fmla="*/ 253707 h 512698"/>
                <a:gd name="connsiteX29" fmla="*/ 10571 w 2423424"/>
                <a:gd name="connsiteY29" fmla="*/ 198208 h 512698"/>
                <a:gd name="connsiteX30" fmla="*/ 0 w 2423424"/>
                <a:gd name="connsiteY30" fmla="*/ 169138 h 512698"/>
                <a:gd name="connsiteX31" fmla="*/ 0 w 2423424"/>
                <a:gd name="connsiteY31" fmla="*/ 145353 h 512698"/>
                <a:gd name="connsiteX32" fmla="*/ 18499 w 2423424"/>
                <a:gd name="connsiteY32" fmla="*/ 137424 h 512698"/>
                <a:gd name="connsiteX33" fmla="*/ 50212 w 2423424"/>
                <a:gd name="connsiteY33" fmla="*/ 145353 h 512698"/>
                <a:gd name="connsiteX34" fmla="*/ 105711 w 2423424"/>
                <a:gd name="connsiteY34" fmla="*/ 169138 h 512698"/>
                <a:gd name="connsiteX35" fmla="*/ 195565 w 2423424"/>
                <a:gd name="connsiteY35" fmla="*/ 200851 h 512698"/>
                <a:gd name="connsiteX36" fmla="*/ 282776 w 2423424"/>
                <a:gd name="connsiteY36" fmla="*/ 221993 h 512698"/>
                <a:gd name="connsiteX37" fmla="*/ 388487 w 2423424"/>
                <a:gd name="connsiteY37" fmla="*/ 237850 h 512698"/>
                <a:gd name="connsiteX38" fmla="*/ 478342 w 2423424"/>
                <a:gd name="connsiteY38" fmla="*/ 240493 h 512698"/>
                <a:gd name="connsiteX39" fmla="*/ 652765 w 2423424"/>
                <a:gd name="connsiteY39" fmla="*/ 240493 h 512698"/>
                <a:gd name="connsiteX40" fmla="*/ 843045 w 2423424"/>
                <a:gd name="connsiteY40" fmla="*/ 224636 h 512698"/>
                <a:gd name="connsiteX41" fmla="*/ 985754 w 2423424"/>
                <a:gd name="connsiteY41" fmla="*/ 206137 h 5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3424" h="512698">
                  <a:moveTo>
                    <a:pt x="985754" y="206137"/>
                  </a:moveTo>
                  <a:lnTo>
                    <a:pt x="1516952" y="137424"/>
                  </a:lnTo>
                  <a:lnTo>
                    <a:pt x="1659662" y="113639"/>
                  </a:lnTo>
                  <a:lnTo>
                    <a:pt x="1762730" y="73998"/>
                  </a:lnTo>
                  <a:lnTo>
                    <a:pt x="1926582" y="0"/>
                  </a:lnTo>
                  <a:lnTo>
                    <a:pt x="1955653" y="0"/>
                  </a:lnTo>
                  <a:lnTo>
                    <a:pt x="2021722" y="15857"/>
                  </a:lnTo>
                  <a:lnTo>
                    <a:pt x="2196145" y="58141"/>
                  </a:lnTo>
                  <a:lnTo>
                    <a:pt x="2315070" y="95140"/>
                  </a:lnTo>
                  <a:lnTo>
                    <a:pt x="2359997" y="113639"/>
                  </a:lnTo>
                  <a:lnTo>
                    <a:pt x="2399639" y="153281"/>
                  </a:lnTo>
                  <a:lnTo>
                    <a:pt x="2423424" y="190280"/>
                  </a:lnTo>
                  <a:lnTo>
                    <a:pt x="2423424" y="214065"/>
                  </a:lnTo>
                  <a:lnTo>
                    <a:pt x="2418138" y="243135"/>
                  </a:lnTo>
                  <a:lnTo>
                    <a:pt x="2391711" y="272206"/>
                  </a:lnTo>
                  <a:lnTo>
                    <a:pt x="2349426" y="298634"/>
                  </a:lnTo>
                  <a:lnTo>
                    <a:pt x="2309784" y="311848"/>
                  </a:lnTo>
                  <a:lnTo>
                    <a:pt x="2219930" y="314490"/>
                  </a:lnTo>
                  <a:lnTo>
                    <a:pt x="1852584" y="311848"/>
                  </a:lnTo>
                  <a:lnTo>
                    <a:pt x="1514309" y="338275"/>
                  </a:lnTo>
                  <a:lnTo>
                    <a:pt x="1057109" y="383202"/>
                  </a:lnTo>
                  <a:lnTo>
                    <a:pt x="887972" y="406987"/>
                  </a:lnTo>
                  <a:lnTo>
                    <a:pt x="713549" y="441344"/>
                  </a:lnTo>
                  <a:lnTo>
                    <a:pt x="605195" y="470414"/>
                  </a:lnTo>
                  <a:lnTo>
                    <a:pt x="433415" y="512698"/>
                  </a:lnTo>
                  <a:lnTo>
                    <a:pt x="367345" y="483628"/>
                  </a:lnTo>
                  <a:lnTo>
                    <a:pt x="285419" y="433415"/>
                  </a:lnTo>
                  <a:lnTo>
                    <a:pt x="153280" y="330347"/>
                  </a:lnTo>
                  <a:lnTo>
                    <a:pt x="68712" y="253707"/>
                  </a:lnTo>
                  <a:lnTo>
                    <a:pt x="10571" y="198208"/>
                  </a:lnTo>
                  <a:lnTo>
                    <a:pt x="0" y="169138"/>
                  </a:lnTo>
                  <a:lnTo>
                    <a:pt x="0" y="145353"/>
                  </a:lnTo>
                  <a:lnTo>
                    <a:pt x="18499" y="137424"/>
                  </a:lnTo>
                  <a:lnTo>
                    <a:pt x="50212" y="145353"/>
                  </a:lnTo>
                  <a:lnTo>
                    <a:pt x="105711" y="169138"/>
                  </a:lnTo>
                  <a:lnTo>
                    <a:pt x="195565" y="200851"/>
                  </a:lnTo>
                  <a:lnTo>
                    <a:pt x="282776" y="221993"/>
                  </a:lnTo>
                  <a:lnTo>
                    <a:pt x="388487" y="237850"/>
                  </a:lnTo>
                  <a:lnTo>
                    <a:pt x="478342" y="240493"/>
                  </a:lnTo>
                  <a:lnTo>
                    <a:pt x="652765" y="240493"/>
                  </a:lnTo>
                  <a:lnTo>
                    <a:pt x="843045" y="224636"/>
                  </a:lnTo>
                  <a:lnTo>
                    <a:pt x="985754" y="20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1">
              <a:extLst>
                <a:ext uri="{FF2B5EF4-FFF2-40B4-BE49-F238E27FC236}">
                  <a16:creationId xmlns:a16="http://schemas.microsoft.com/office/drawing/2014/main" id="{4D97BD0B-2D80-4ED4-8799-1D62D9D47905}"/>
                </a:ext>
              </a:extLst>
            </p:cNvPr>
            <p:cNvSpPr/>
            <p:nvPr/>
          </p:nvSpPr>
          <p:spPr>
            <a:xfrm rot="16200000">
              <a:off x="5125246" y="4060032"/>
              <a:ext cx="1998662" cy="555625"/>
            </a:xfrm>
            <a:custGeom>
              <a:avLst/>
              <a:gdLst>
                <a:gd name="connsiteX0" fmla="*/ 621507 w 1997869"/>
                <a:gd name="connsiteY0" fmla="*/ 266700 h 554831"/>
                <a:gd name="connsiteX1" fmla="*/ 1140619 w 1997869"/>
                <a:gd name="connsiteY1" fmla="*/ 250031 h 554831"/>
                <a:gd name="connsiteX2" fmla="*/ 1490663 w 1997869"/>
                <a:gd name="connsiteY2" fmla="*/ 230981 h 554831"/>
                <a:gd name="connsiteX3" fmla="*/ 1674019 w 1997869"/>
                <a:gd name="connsiteY3" fmla="*/ 223838 h 554831"/>
                <a:gd name="connsiteX4" fmla="*/ 1747838 w 1997869"/>
                <a:gd name="connsiteY4" fmla="*/ 211931 h 554831"/>
                <a:gd name="connsiteX5" fmla="*/ 1804988 w 1997869"/>
                <a:gd name="connsiteY5" fmla="*/ 190500 h 554831"/>
                <a:gd name="connsiteX6" fmla="*/ 1862138 w 1997869"/>
                <a:gd name="connsiteY6" fmla="*/ 150019 h 554831"/>
                <a:gd name="connsiteX7" fmla="*/ 1900238 w 1997869"/>
                <a:gd name="connsiteY7" fmla="*/ 107156 h 554831"/>
                <a:gd name="connsiteX8" fmla="*/ 1924050 w 1997869"/>
                <a:gd name="connsiteY8" fmla="*/ 59531 h 554831"/>
                <a:gd name="connsiteX9" fmla="*/ 1940719 w 1997869"/>
                <a:gd name="connsiteY9" fmla="*/ 23813 h 554831"/>
                <a:gd name="connsiteX10" fmla="*/ 1952625 w 1997869"/>
                <a:gd name="connsiteY10" fmla="*/ 2381 h 554831"/>
                <a:gd name="connsiteX11" fmla="*/ 1964532 w 1997869"/>
                <a:gd name="connsiteY11" fmla="*/ 0 h 554831"/>
                <a:gd name="connsiteX12" fmla="*/ 1976438 w 1997869"/>
                <a:gd name="connsiteY12" fmla="*/ 4763 h 554831"/>
                <a:gd name="connsiteX13" fmla="*/ 1988344 w 1997869"/>
                <a:gd name="connsiteY13" fmla="*/ 23813 h 554831"/>
                <a:gd name="connsiteX14" fmla="*/ 1997869 w 1997869"/>
                <a:gd name="connsiteY14" fmla="*/ 54769 h 554831"/>
                <a:gd name="connsiteX15" fmla="*/ 1995488 w 1997869"/>
                <a:gd name="connsiteY15" fmla="*/ 157163 h 554831"/>
                <a:gd name="connsiteX16" fmla="*/ 1993107 w 1997869"/>
                <a:gd name="connsiteY16" fmla="*/ 219075 h 554831"/>
                <a:gd name="connsiteX17" fmla="*/ 1978819 w 1997869"/>
                <a:gd name="connsiteY17" fmla="*/ 266700 h 554831"/>
                <a:gd name="connsiteX18" fmla="*/ 1938338 w 1997869"/>
                <a:gd name="connsiteY18" fmla="*/ 359569 h 554831"/>
                <a:gd name="connsiteX19" fmla="*/ 1902619 w 1997869"/>
                <a:gd name="connsiteY19" fmla="*/ 438150 h 554831"/>
                <a:gd name="connsiteX20" fmla="*/ 1862138 w 1997869"/>
                <a:gd name="connsiteY20" fmla="*/ 490538 h 554831"/>
                <a:gd name="connsiteX21" fmla="*/ 1831182 w 1997869"/>
                <a:gd name="connsiteY21" fmla="*/ 521494 h 554831"/>
                <a:gd name="connsiteX22" fmla="*/ 1802607 w 1997869"/>
                <a:gd name="connsiteY22" fmla="*/ 545306 h 554831"/>
                <a:gd name="connsiteX23" fmla="*/ 1778794 w 1997869"/>
                <a:gd name="connsiteY23" fmla="*/ 554831 h 554831"/>
                <a:gd name="connsiteX24" fmla="*/ 1747838 w 1997869"/>
                <a:gd name="connsiteY24" fmla="*/ 550069 h 554831"/>
                <a:gd name="connsiteX25" fmla="*/ 1712119 w 1997869"/>
                <a:gd name="connsiteY25" fmla="*/ 535781 h 554831"/>
                <a:gd name="connsiteX26" fmla="*/ 1664494 w 1997869"/>
                <a:gd name="connsiteY26" fmla="*/ 521494 h 554831"/>
                <a:gd name="connsiteX27" fmla="*/ 1585913 w 1997869"/>
                <a:gd name="connsiteY27" fmla="*/ 514350 h 554831"/>
                <a:gd name="connsiteX28" fmla="*/ 1264444 w 1997869"/>
                <a:gd name="connsiteY28" fmla="*/ 497681 h 554831"/>
                <a:gd name="connsiteX29" fmla="*/ 909638 w 1997869"/>
                <a:gd name="connsiteY29" fmla="*/ 488156 h 554831"/>
                <a:gd name="connsiteX30" fmla="*/ 509588 w 1997869"/>
                <a:gd name="connsiteY30" fmla="*/ 492919 h 554831"/>
                <a:gd name="connsiteX31" fmla="*/ 19050 w 1997869"/>
                <a:gd name="connsiteY31" fmla="*/ 511969 h 554831"/>
                <a:gd name="connsiteX32" fmla="*/ 0 w 1997869"/>
                <a:gd name="connsiteY32" fmla="*/ 288131 h 554831"/>
                <a:gd name="connsiteX33" fmla="*/ 130969 w 1997869"/>
                <a:gd name="connsiteY33" fmla="*/ 285750 h 554831"/>
                <a:gd name="connsiteX34" fmla="*/ 621507 w 1997869"/>
                <a:gd name="connsiteY34" fmla="*/ 2667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97869" h="554831">
                  <a:moveTo>
                    <a:pt x="621507" y="266700"/>
                  </a:moveTo>
                  <a:lnTo>
                    <a:pt x="1140619" y="250031"/>
                  </a:lnTo>
                  <a:lnTo>
                    <a:pt x="1490663" y="230981"/>
                  </a:lnTo>
                  <a:lnTo>
                    <a:pt x="1674019" y="223838"/>
                  </a:lnTo>
                  <a:lnTo>
                    <a:pt x="1747838" y="211931"/>
                  </a:lnTo>
                  <a:lnTo>
                    <a:pt x="1804988" y="190500"/>
                  </a:lnTo>
                  <a:lnTo>
                    <a:pt x="1862138" y="150019"/>
                  </a:lnTo>
                  <a:lnTo>
                    <a:pt x="1900238" y="107156"/>
                  </a:lnTo>
                  <a:lnTo>
                    <a:pt x="1924050" y="59531"/>
                  </a:lnTo>
                  <a:lnTo>
                    <a:pt x="1940719" y="23813"/>
                  </a:lnTo>
                  <a:lnTo>
                    <a:pt x="1952625" y="2381"/>
                  </a:lnTo>
                  <a:lnTo>
                    <a:pt x="1964532" y="0"/>
                  </a:lnTo>
                  <a:lnTo>
                    <a:pt x="1976438" y="4763"/>
                  </a:lnTo>
                  <a:lnTo>
                    <a:pt x="1988344" y="23813"/>
                  </a:lnTo>
                  <a:lnTo>
                    <a:pt x="1997869" y="54769"/>
                  </a:lnTo>
                  <a:cubicBezTo>
                    <a:pt x="1997075" y="88900"/>
                    <a:pt x="1996282" y="123032"/>
                    <a:pt x="1995488" y="157163"/>
                  </a:cubicBezTo>
                  <a:cubicBezTo>
                    <a:pt x="1994694" y="177800"/>
                    <a:pt x="1993901" y="198438"/>
                    <a:pt x="1993107" y="219075"/>
                  </a:cubicBezTo>
                  <a:lnTo>
                    <a:pt x="1978819" y="266700"/>
                  </a:lnTo>
                  <a:lnTo>
                    <a:pt x="1938338" y="359569"/>
                  </a:lnTo>
                  <a:lnTo>
                    <a:pt x="1902619" y="438150"/>
                  </a:lnTo>
                  <a:lnTo>
                    <a:pt x="1862138" y="490538"/>
                  </a:lnTo>
                  <a:lnTo>
                    <a:pt x="1831182" y="521494"/>
                  </a:lnTo>
                  <a:lnTo>
                    <a:pt x="1802607" y="545306"/>
                  </a:lnTo>
                  <a:lnTo>
                    <a:pt x="1778794" y="554831"/>
                  </a:lnTo>
                  <a:lnTo>
                    <a:pt x="1747838" y="550069"/>
                  </a:lnTo>
                  <a:lnTo>
                    <a:pt x="1712119" y="535781"/>
                  </a:lnTo>
                  <a:lnTo>
                    <a:pt x="1664494" y="521494"/>
                  </a:lnTo>
                  <a:lnTo>
                    <a:pt x="1585913" y="514350"/>
                  </a:lnTo>
                  <a:lnTo>
                    <a:pt x="1264444" y="497681"/>
                  </a:lnTo>
                  <a:lnTo>
                    <a:pt x="909638" y="488156"/>
                  </a:lnTo>
                  <a:lnTo>
                    <a:pt x="509588" y="492919"/>
                  </a:lnTo>
                  <a:lnTo>
                    <a:pt x="19050" y="511969"/>
                  </a:lnTo>
                  <a:lnTo>
                    <a:pt x="0" y="288131"/>
                  </a:lnTo>
                  <a:lnTo>
                    <a:pt x="130969" y="285750"/>
                  </a:lnTo>
                  <a:lnTo>
                    <a:pt x="621507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6">
              <a:extLst>
                <a:ext uri="{FF2B5EF4-FFF2-40B4-BE49-F238E27FC236}">
                  <a16:creationId xmlns:a16="http://schemas.microsoft.com/office/drawing/2014/main" id="{9B48BCFD-D1F6-4C35-9754-979C59C942E4}"/>
                </a:ext>
              </a:extLst>
            </p:cNvPr>
            <p:cNvSpPr/>
            <p:nvPr/>
          </p:nvSpPr>
          <p:spPr>
            <a:xfrm>
              <a:off x="4148141" y="4476750"/>
              <a:ext cx="1374775" cy="1074738"/>
            </a:xfrm>
            <a:custGeom>
              <a:avLst/>
              <a:gdLst>
                <a:gd name="connsiteX0" fmla="*/ 178593 w 1373981"/>
                <a:gd name="connsiteY0" fmla="*/ 197644 h 1073944"/>
                <a:gd name="connsiteX1" fmla="*/ 314325 w 1373981"/>
                <a:gd name="connsiteY1" fmla="*/ 185738 h 1073944"/>
                <a:gd name="connsiteX2" fmla="*/ 645318 w 1373981"/>
                <a:gd name="connsiteY2" fmla="*/ 130969 h 1073944"/>
                <a:gd name="connsiteX3" fmla="*/ 931068 w 1373981"/>
                <a:gd name="connsiteY3" fmla="*/ 69056 h 1073944"/>
                <a:gd name="connsiteX4" fmla="*/ 957262 w 1373981"/>
                <a:gd name="connsiteY4" fmla="*/ 42863 h 1073944"/>
                <a:gd name="connsiteX5" fmla="*/ 1004887 w 1373981"/>
                <a:gd name="connsiteY5" fmla="*/ 7144 h 1073944"/>
                <a:gd name="connsiteX6" fmla="*/ 1033462 w 1373981"/>
                <a:gd name="connsiteY6" fmla="*/ 2381 h 1073944"/>
                <a:gd name="connsiteX7" fmla="*/ 1078706 w 1373981"/>
                <a:gd name="connsiteY7" fmla="*/ 0 h 1073944"/>
                <a:gd name="connsiteX8" fmla="*/ 1104900 w 1373981"/>
                <a:gd name="connsiteY8" fmla="*/ 4763 h 1073944"/>
                <a:gd name="connsiteX9" fmla="*/ 1150143 w 1373981"/>
                <a:gd name="connsiteY9" fmla="*/ 23813 h 1073944"/>
                <a:gd name="connsiteX10" fmla="*/ 1212056 w 1373981"/>
                <a:gd name="connsiteY10" fmla="*/ 64294 h 1073944"/>
                <a:gd name="connsiteX11" fmla="*/ 1307306 w 1373981"/>
                <a:gd name="connsiteY11" fmla="*/ 142875 h 1073944"/>
                <a:gd name="connsiteX12" fmla="*/ 1359693 w 1373981"/>
                <a:gd name="connsiteY12" fmla="*/ 202406 h 1073944"/>
                <a:gd name="connsiteX13" fmla="*/ 1373981 w 1373981"/>
                <a:gd name="connsiteY13" fmla="*/ 235744 h 1073944"/>
                <a:gd name="connsiteX14" fmla="*/ 1371600 w 1373981"/>
                <a:gd name="connsiteY14" fmla="*/ 259556 h 1073944"/>
                <a:gd name="connsiteX15" fmla="*/ 1362075 w 1373981"/>
                <a:gd name="connsiteY15" fmla="*/ 290513 h 1073944"/>
                <a:gd name="connsiteX16" fmla="*/ 1326356 w 1373981"/>
                <a:gd name="connsiteY16" fmla="*/ 330994 h 1073944"/>
                <a:gd name="connsiteX17" fmla="*/ 1290637 w 1373981"/>
                <a:gd name="connsiteY17" fmla="*/ 402431 h 1073944"/>
                <a:gd name="connsiteX18" fmla="*/ 1252537 w 1373981"/>
                <a:gd name="connsiteY18" fmla="*/ 519113 h 1073944"/>
                <a:gd name="connsiteX19" fmla="*/ 1145381 w 1373981"/>
                <a:gd name="connsiteY19" fmla="*/ 947738 h 1073944"/>
                <a:gd name="connsiteX20" fmla="*/ 1140618 w 1373981"/>
                <a:gd name="connsiteY20" fmla="*/ 983456 h 1073944"/>
                <a:gd name="connsiteX21" fmla="*/ 1121568 w 1373981"/>
                <a:gd name="connsiteY21" fmla="*/ 1009650 h 1073944"/>
                <a:gd name="connsiteX22" fmla="*/ 1081087 w 1373981"/>
                <a:gd name="connsiteY22" fmla="*/ 1059656 h 1073944"/>
                <a:gd name="connsiteX23" fmla="*/ 1064418 w 1373981"/>
                <a:gd name="connsiteY23" fmla="*/ 1073944 h 1073944"/>
                <a:gd name="connsiteX24" fmla="*/ 1023937 w 1373981"/>
                <a:gd name="connsiteY24" fmla="*/ 1066800 h 1073944"/>
                <a:gd name="connsiteX25" fmla="*/ 940593 w 1373981"/>
                <a:gd name="connsiteY25" fmla="*/ 1038225 h 1073944"/>
                <a:gd name="connsiteX26" fmla="*/ 921543 w 1373981"/>
                <a:gd name="connsiteY26" fmla="*/ 1021556 h 1073944"/>
                <a:gd name="connsiteX27" fmla="*/ 942975 w 1373981"/>
                <a:gd name="connsiteY27" fmla="*/ 821531 h 1073944"/>
                <a:gd name="connsiteX28" fmla="*/ 973931 w 1373981"/>
                <a:gd name="connsiteY28" fmla="*/ 557213 h 1073944"/>
                <a:gd name="connsiteX29" fmla="*/ 1000125 w 1373981"/>
                <a:gd name="connsiteY29" fmla="*/ 345281 h 1073944"/>
                <a:gd name="connsiteX30" fmla="*/ 1002506 w 1373981"/>
                <a:gd name="connsiteY30" fmla="*/ 304800 h 1073944"/>
                <a:gd name="connsiteX31" fmla="*/ 995362 w 1373981"/>
                <a:gd name="connsiteY31" fmla="*/ 278606 h 1073944"/>
                <a:gd name="connsiteX32" fmla="*/ 976312 w 1373981"/>
                <a:gd name="connsiteY32" fmla="*/ 259556 h 1073944"/>
                <a:gd name="connsiteX33" fmla="*/ 942975 w 1373981"/>
                <a:gd name="connsiteY33" fmla="*/ 247650 h 1073944"/>
                <a:gd name="connsiteX34" fmla="*/ 885825 w 1373981"/>
                <a:gd name="connsiteY34" fmla="*/ 254794 h 1073944"/>
                <a:gd name="connsiteX35" fmla="*/ 45243 w 1373981"/>
                <a:gd name="connsiteY35" fmla="*/ 392906 h 1073944"/>
                <a:gd name="connsiteX36" fmla="*/ 0 w 1373981"/>
                <a:gd name="connsiteY36" fmla="*/ 204788 h 1073944"/>
                <a:gd name="connsiteX37" fmla="*/ 178593 w 1373981"/>
                <a:gd name="connsiteY37" fmla="*/ 197644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73981" h="1073944">
                  <a:moveTo>
                    <a:pt x="178593" y="197644"/>
                  </a:moveTo>
                  <a:lnTo>
                    <a:pt x="314325" y="185738"/>
                  </a:lnTo>
                  <a:lnTo>
                    <a:pt x="645318" y="130969"/>
                  </a:lnTo>
                  <a:lnTo>
                    <a:pt x="931068" y="69056"/>
                  </a:lnTo>
                  <a:lnTo>
                    <a:pt x="957262" y="42863"/>
                  </a:lnTo>
                  <a:lnTo>
                    <a:pt x="1004887" y="7144"/>
                  </a:lnTo>
                  <a:lnTo>
                    <a:pt x="1033462" y="2381"/>
                  </a:lnTo>
                  <a:lnTo>
                    <a:pt x="1078706" y="0"/>
                  </a:lnTo>
                  <a:lnTo>
                    <a:pt x="1104900" y="4763"/>
                  </a:lnTo>
                  <a:lnTo>
                    <a:pt x="1150143" y="23813"/>
                  </a:lnTo>
                  <a:lnTo>
                    <a:pt x="1212056" y="64294"/>
                  </a:lnTo>
                  <a:lnTo>
                    <a:pt x="1307306" y="142875"/>
                  </a:lnTo>
                  <a:lnTo>
                    <a:pt x="1359693" y="202406"/>
                  </a:lnTo>
                  <a:lnTo>
                    <a:pt x="1373981" y="235744"/>
                  </a:lnTo>
                  <a:lnTo>
                    <a:pt x="1371600" y="259556"/>
                  </a:lnTo>
                  <a:lnTo>
                    <a:pt x="1362075" y="290513"/>
                  </a:lnTo>
                  <a:lnTo>
                    <a:pt x="1326356" y="330994"/>
                  </a:lnTo>
                  <a:lnTo>
                    <a:pt x="1290637" y="402431"/>
                  </a:lnTo>
                  <a:lnTo>
                    <a:pt x="1252537" y="519113"/>
                  </a:lnTo>
                  <a:lnTo>
                    <a:pt x="1145381" y="947738"/>
                  </a:lnTo>
                  <a:lnTo>
                    <a:pt x="1140618" y="983456"/>
                  </a:lnTo>
                  <a:lnTo>
                    <a:pt x="1121568" y="1009650"/>
                  </a:lnTo>
                  <a:lnTo>
                    <a:pt x="1081087" y="1059656"/>
                  </a:lnTo>
                  <a:lnTo>
                    <a:pt x="1064418" y="1073944"/>
                  </a:lnTo>
                  <a:lnTo>
                    <a:pt x="1023937" y="1066800"/>
                  </a:lnTo>
                  <a:lnTo>
                    <a:pt x="940593" y="1038225"/>
                  </a:lnTo>
                  <a:lnTo>
                    <a:pt x="921543" y="1021556"/>
                  </a:lnTo>
                  <a:lnTo>
                    <a:pt x="942975" y="821531"/>
                  </a:lnTo>
                  <a:lnTo>
                    <a:pt x="973931" y="557213"/>
                  </a:lnTo>
                  <a:lnTo>
                    <a:pt x="1000125" y="345281"/>
                  </a:lnTo>
                  <a:lnTo>
                    <a:pt x="1002506" y="304800"/>
                  </a:lnTo>
                  <a:lnTo>
                    <a:pt x="995362" y="278606"/>
                  </a:lnTo>
                  <a:lnTo>
                    <a:pt x="976312" y="259556"/>
                  </a:lnTo>
                  <a:lnTo>
                    <a:pt x="942975" y="247650"/>
                  </a:lnTo>
                  <a:lnTo>
                    <a:pt x="885825" y="254794"/>
                  </a:lnTo>
                  <a:lnTo>
                    <a:pt x="45243" y="392906"/>
                  </a:lnTo>
                  <a:lnTo>
                    <a:pt x="0" y="204788"/>
                  </a:lnTo>
                  <a:lnTo>
                    <a:pt x="178593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31193652-3DB9-4A26-AC5E-46833019C74C}"/>
                </a:ext>
              </a:extLst>
            </p:cNvPr>
            <p:cNvSpPr/>
            <p:nvPr/>
          </p:nvSpPr>
          <p:spPr>
            <a:xfrm>
              <a:off x="4360866" y="5281613"/>
              <a:ext cx="777875" cy="311150"/>
            </a:xfrm>
            <a:custGeom>
              <a:avLst/>
              <a:gdLst>
                <a:gd name="connsiteX0" fmla="*/ 147637 w 778669"/>
                <a:gd name="connsiteY0" fmla="*/ 90487 h 311943"/>
                <a:gd name="connsiteX1" fmla="*/ 583406 w 778669"/>
                <a:gd name="connsiteY1" fmla="*/ 0 h 311943"/>
                <a:gd name="connsiteX2" fmla="*/ 645319 w 778669"/>
                <a:gd name="connsiteY2" fmla="*/ 21431 h 311943"/>
                <a:gd name="connsiteX3" fmla="*/ 778669 w 778669"/>
                <a:gd name="connsiteY3" fmla="*/ 59531 h 311943"/>
                <a:gd name="connsiteX4" fmla="*/ 728662 w 778669"/>
                <a:gd name="connsiteY4" fmla="*/ 238125 h 311943"/>
                <a:gd name="connsiteX5" fmla="*/ 661987 w 778669"/>
                <a:gd name="connsiteY5" fmla="*/ 204787 h 311943"/>
                <a:gd name="connsiteX6" fmla="*/ 616744 w 778669"/>
                <a:gd name="connsiteY6" fmla="*/ 207168 h 311943"/>
                <a:gd name="connsiteX7" fmla="*/ 209550 w 778669"/>
                <a:gd name="connsiteY7" fmla="*/ 254793 h 311943"/>
                <a:gd name="connsiteX8" fmla="*/ 119062 w 778669"/>
                <a:gd name="connsiteY8" fmla="*/ 266700 h 311943"/>
                <a:gd name="connsiteX9" fmla="*/ 107156 w 778669"/>
                <a:gd name="connsiteY9" fmla="*/ 300037 h 311943"/>
                <a:gd name="connsiteX10" fmla="*/ 97631 w 778669"/>
                <a:gd name="connsiteY10" fmla="*/ 311943 h 311943"/>
                <a:gd name="connsiteX11" fmla="*/ 0 w 778669"/>
                <a:gd name="connsiteY11" fmla="*/ 111918 h 311943"/>
                <a:gd name="connsiteX12" fmla="*/ 147637 w 778669"/>
                <a:gd name="connsiteY12" fmla="*/ 90487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669" h="311943">
                  <a:moveTo>
                    <a:pt x="147637" y="90487"/>
                  </a:moveTo>
                  <a:lnTo>
                    <a:pt x="583406" y="0"/>
                  </a:lnTo>
                  <a:lnTo>
                    <a:pt x="645319" y="21431"/>
                  </a:lnTo>
                  <a:lnTo>
                    <a:pt x="778669" y="59531"/>
                  </a:lnTo>
                  <a:lnTo>
                    <a:pt x="728662" y="238125"/>
                  </a:lnTo>
                  <a:lnTo>
                    <a:pt x="661987" y="204787"/>
                  </a:lnTo>
                  <a:lnTo>
                    <a:pt x="616744" y="207168"/>
                  </a:lnTo>
                  <a:lnTo>
                    <a:pt x="209550" y="254793"/>
                  </a:lnTo>
                  <a:lnTo>
                    <a:pt x="119062" y="266700"/>
                  </a:lnTo>
                  <a:lnTo>
                    <a:pt x="107156" y="300037"/>
                  </a:lnTo>
                  <a:lnTo>
                    <a:pt x="97631" y="311943"/>
                  </a:lnTo>
                  <a:lnTo>
                    <a:pt x="0" y="111918"/>
                  </a:lnTo>
                  <a:lnTo>
                    <a:pt x="147637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2">
              <a:extLst>
                <a:ext uri="{FF2B5EF4-FFF2-40B4-BE49-F238E27FC236}">
                  <a16:creationId xmlns:a16="http://schemas.microsoft.com/office/drawing/2014/main" id="{95469474-5B8D-4DF0-8E5D-275EC58AA15B}"/>
                </a:ext>
              </a:extLst>
            </p:cNvPr>
            <p:cNvSpPr/>
            <p:nvPr/>
          </p:nvSpPr>
          <p:spPr>
            <a:xfrm rot="16200000">
              <a:off x="5435603" y="3502026"/>
              <a:ext cx="2978150" cy="587375"/>
            </a:xfrm>
            <a:custGeom>
              <a:avLst/>
              <a:gdLst>
                <a:gd name="connsiteX0" fmla="*/ 955675 w 2978150"/>
                <a:gd name="connsiteY0" fmla="*/ 288925 h 587375"/>
                <a:gd name="connsiteX1" fmla="*/ 2508250 w 2978150"/>
                <a:gd name="connsiteY1" fmla="*/ 285750 h 587375"/>
                <a:gd name="connsiteX2" fmla="*/ 2552700 w 2978150"/>
                <a:gd name="connsiteY2" fmla="*/ 285750 h 587375"/>
                <a:gd name="connsiteX3" fmla="*/ 2613025 w 2978150"/>
                <a:gd name="connsiteY3" fmla="*/ 279400 h 587375"/>
                <a:gd name="connsiteX4" fmla="*/ 2673350 w 2978150"/>
                <a:gd name="connsiteY4" fmla="*/ 263525 h 587375"/>
                <a:gd name="connsiteX5" fmla="*/ 2743200 w 2978150"/>
                <a:gd name="connsiteY5" fmla="*/ 228600 h 587375"/>
                <a:gd name="connsiteX6" fmla="*/ 2806700 w 2978150"/>
                <a:gd name="connsiteY6" fmla="*/ 184150 h 587375"/>
                <a:gd name="connsiteX7" fmla="*/ 2873375 w 2978150"/>
                <a:gd name="connsiteY7" fmla="*/ 127000 h 587375"/>
                <a:gd name="connsiteX8" fmla="*/ 2952750 w 2978150"/>
                <a:gd name="connsiteY8" fmla="*/ 28575 h 587375"/>
                <a:gd name="connsiteX9" fmla="*/ 2978150 w 2978150"/>
                <a:gd name="connsiteY9" fmla="*/ 0 h 587375"/>
                <a:gd name="connsiteX10" fmla="*/ 2962275 w 2978150"/>
                <a:gd name="connsiteY10" fmla="*/ 206375 h 587375"/>
                <a:gd name="connsiteX11" fmla="*/ 2921000 w 2978150"/>
                <a:gd name="connsiteY11" fmla="*/ 263525 h 587375"/>
                <a:gd name="connsiteX12" fmla="*/ 2835275 w 2978150"/>
                <a:gd name="connsiteY12" fmla="*/ 396875 h 587375"/>
                <a:gd name="connsiteX13" fmla="*/ 2787650 w 2978150"/>
                <a:gd name="connsiteY13" fmla="*/ 473075 h 587375"/>
                <a:gd name="connsiteX14" fmla="*/ 2765425 w 2978150"/>
                <a:gd name="connsiteY14" fmla="*/ 514350 h 587375"/>
                <a:gd name="connsiteX15" fmla="*/ 2736850 w 2978150"/>
                <a:gd name="connsiteY15" fmla="*/ 546100 h 587375"/>
                <a:gd name="connsiteX16" fmla="*/ 2717800 w 2978150"/>
                <a:gd name="connsiteY16" fmla="*/ 565150 h 587375"/>
                <a:gd name="connsiteX17" fmla="*/ 2676525 w 2978150"/>
                <a:gd name="connsiteY17" fmla="*/ 584200 h 587375"/>
                <a:gd name="connsiteX18" fmla="*/ 2641600 w 2978150"/>
                <a:gd name="connsiteY18" fmla="*/ 587375 h 587375"/>
                <a:gd name="connsiteX19" fmla="*/ 2590800 w 2978150"/>
                <a:gd name="connsiteY19" fmla="*/ 577850 h 587375"/>
                <a:gd name="connsiteX20" fmla="*/ 2546350 w 2978150"/>
                <a:gd name="connsiteY20" fmla="*/ 561975 h 587375"/>
                <a:gd name="connsiteX21" fmla="*/ 2486025 w 2978150"/>
                <a:gd name="connsiteY21" fmla="*/ 552450 h 587375"/>
                <a:gd name="connsiteX22" fmla="*/ 2203450 w 2978150"/>
                <a:gd name="connsiteY22" fmla="*/ 555625 h 587375"/>
                <a:gd name="connsiteX23" fmla="*/ 1679575 w 2978150"/>
                <a:gd name="connsiteY23" fmla="*/ 552450 h 587375"/>
                <a:gd name="connsiteX24" fmla="*/ 1600200 w 2978150"/>
                <a:gd name="connsiteY24" fmla="*/ 533400 h 587375"/>
                <a:gd name="connsiteX25" fmla="*/ 1511300 w 2978150"/>
                <a:gd name="connsiteY25" fmla="*/ 530225 h 587375"/>
                <a:gd name="connsiteX26" fmla="*/ 0 w 2978150"/>
                <a:gd name="connsiteY26" fmla="*/ 527050 h 587375"/>
                <a:gd name="connsiteX27" fmla="*/ 6350 w 2978150"/>
                <a:gd name="connsiteY27" fmla="*/ 288925 h 587375"/>
                <a:gd name="connsiteX28" fmla="*/ 955675 w 2978150"/>
                <a:gd name="connsiteY28" fmla="*/ 28892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8150" h="587375">
                  <a:moveTo>
                    <a:pt x="955675" y="288925"/>
                  </a:moveTo>
                  <a:lnTo>
                    <a:pt x="2508250" y="285750"/>
                  </a:lnTo>
                  <a:lnTo>
                    <a:pt x="2552700" y="285750"/>
                  </a:lnTo>
                  <a:lnTo>
                    <a:pt x="2613025" y="279400"/>
                  </a:lnTo>
                  <a:lnTo>
                    <a:pt x="2673350" y="263525"/>
                  </a:lnTo>
                  <a:lnTo>
                    <a:pt x="2743200" y="228600"/>
                  </a:lnTo>
                  <a:lnTo>
                    <a:pt x="2806700" y="184150"/>
                  </a:lnTo>
                  <a:lnTo>
                    <a:pt x="2873375" y="127000"/>
                  </a:lnTo>
                  <a:lnTo>
                    <a:pt x="2952750" y="28575"/>
                  </a:lnTo>
                  <a:lnTo>
                    <a:pt x="2978150" y="0"/>
                  </a:lnTo>
                  <a:lnTo>
                    <a:pt x="2962275" y="206375"/>
                  </a:lnTo>
                  <a:lnTo>
                    <a:pt x="2921000" y="263525"/>
                  </a:lnTo>
                  <a:lnTo>
                    <a:pt x="2835275" y="396875"/>
                  </a:lnTo>
                  <a:lnTo>
                    <a:pt x="2787650" y="473075"/>
                  </a:lnTo>
                  <a:lnTo>
                    <a:pt x="2765425" y="514350"/>
                  </a:lnTo>
                  <a:lnTo>
                    <a:pt x="2736850" y="546100"/>
                  </a:lnTo>
                  <a:lnTo>
                    <a:pt x="2717800" y="565150"/>
                  </a:lnTo>
                  <a:lnTo>
                    <a:pt x="2676525" y="584200"/>
                  </a:lnTo>
                  <a:lnTo>
                    <a:pt x="2641600" y="587375"/>
                  </a:lnTo>
                  <a:lnTo>
                    <a:pt x="2590800" y="577850"/>
                  </a:lnTo>
                  <a:lnTo>
                    <a:pt x="2546350" y="561975"/>
                  </a:lnTo>
                  <a:lnTo>
                    <a:pt x="2486025" y="552450"/>
                  </a:lnTo>
                  <a:lnTo>
                    <a:pt x="2203450" y="555625"/>
                  </a:lnTo>
                  <a:lnTo>
                    <a:pt x="1679575" y="552450"/>
                  </a:lnTo>
                  <a:lnTo>
                    <a:pt x="1600200" y="533400"/>
                  </a:lnTo>
                  <a:lnTo>
                    <a:pt x="1511300" y="530225"/>
                  </a:lnTo>
                  <a:lnTo>
                    <a:pt x="0" y="527050"/>
                  </a:lnTo>
                  <a:lnTo>
                    <a:pt x="6350" y="288925"/>
                  </a:lnTo>
                  <a:lnTo>
                    <a:pt x="955675" y="288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8">
              <a:extLst>
                <a:ext uri="{FF2B5EF4-FFF2-40B4-BE49-F238E27FC236}">
                  <a16:creationId xmlns:a16="http://schemas.microsoft.com/office/drawing/2014/main" id="{8D3CB839-EC09-4458-B445-3F0FE32B90EC}"/>
                </a:ext>
              </a:extLst>
            </p:cNvPr>
            <p:cNvSpPr/>
            <p:nvPr/>
          </p:nvSpPr>
          <p:spPr>
            <a:xfrm>
              <a:off x="7059614" y="3359150"/>
              <a:ext cx="1174750" cy="349250"/>
            </a:xfrm>
            <a:custGeom>
              <a:avLst/>
              <a:gdLst>
                <a:gd name="connsiteX0" fmla="*/ 240493 w 1173455"/>
                <a:gd name="connsiteY0" fmla="*/ 155924 h 348847"/>
                <a:gd name="connsiteX1" fmla="*/ 393774 w 1173455"/>
                <a:gd name="connsiteY1" fmla="*/ 137425 h 348847"/>
                <a:gd name="connsiteX2" fmla="*/ 544412 w 1173455"/>
                <a:gd name="connsiteY2" fmla="*/ 103069 h 348847"/>
                <a:gd name="connsiteX3" fmla="*/ 636909 w 1173455"/>
                <a:gd name="connsiteY3" fmla="*/ 68713 h 348847"/>
                <a:gd name="connsiteX4" fmla="*/ 697693 w 1173455"/>
                <a:gd name="connsiteY4" fmla="*/ 36999 h 348847"/>
                <a:gd name="connsiteX5" fmla="*/ 742620 w 1173455"/>
                <a:gd name="connsiteY5" fmla="*/ 13214 h 348847"/>
                <a:gd name="connsiteX6" fmla="*/ 779619 w 1173455"/>
                <a:gd name="connsiteY6" fmla="*/ 0 h 348847"/>
                <a:gd name="connsiteX7" fmla="*/ 837760 w 1173455"/>
                <a:gd name="connsiteY7" fmla="*/ 0 h 348847"/>
                <a:gd name="connsiteX8" fmla="*/ 961970 w 1173455"/>
                <a:gd name="connsiteY8" fmla="*/ 21143 h 348847"/>
                <a:gd name="connsiteX9" fmla="*/ 1051825 w 1173455"/>
                <a:gd name="connsiteY9" fmla="*/ 50213 h 348847"/>
                <a:gd name="connsiteX10" fmla="*/ 1115251 w 1173455"/>
                <a:gd name="connsiteY10" fmla="*/ 81926 h 348847"/>
                <a:gd name="connsiteX11" fmla="*/ 1146964 w 1173455"/>
                <a:gd name="connsiteY11" fmla="*/ 110997 h 348847"/>
                <a:gd name="connsiteX12" fmla="*/ 1170749 w 1173455"/>
                <a:gd name="connsiteY12" fmla="*/ 147996 h 348847"/>
                <a:gd name="connsiteX13" fmla="*/ 1173392 w 1173455"/>
                <a:gd name="connsiteY13" fmla="*/ 187637 h 348847"/>
                <a:gd name="connsiteX14" fmla="*/ 1154893 w 1173455"/>
                <a:gd name="connsiteY14" fmla="*/ 216708 h 348847"/>
                <a:gd name="connsiteX15" fmla="*/ 1128465 w 1173455"/>
                <a:gd name="connsiteY15" fmla="*/ 229922 h 348847"/>
                <a:gd name="connsiteX16" fmla="*/ 1075610 w 1173455"/>
                <a:gd name="connsiteY16" fmla="*/ 245779 h 348847"/>
                <a:gd name="connsiteX17" fmla="*/ 988398 w 1173455"/>
                <a:gd name="connsiteY17" fmla="*/ 248421 h 348847"/>
                <a:gd name="connsiteX18" fmla="*/ 724120 w 1173455"/>
                <a:gd name="connsiteY18" fmla="*/ 272206 h 348847"/>
                <a:gd name="connsiteX19" fmla="*/ 2643 w 1173455"/>
                <a:gd name="connsiteY19" fmla="*/ 348847 h 348847"/>
                <a:gd name="connsiteX20" fmla="*/ 0 w 1173455"/>
                <a:gd name="connsiteY20" fmla="*/ 163852 h 348847"/>
                <a:gd name="connsiteX21" fmla="*/ 240493 w 1173455"/>
                <a:gd name="connsiteY21" fmla="*/ 155924 h 3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3455" h="348847">
                  <a:moveTo>
                    <a:pt x="240493" y="155924"/>
                  </a:moveTo>
                  <a:lnTo>
                    <a:pt x="393774" y="137425"/>
                  </a:lnTo>
                  <a:lnTo>
                    <a:pt x="544412" y="103069"/>
                  </a:lnTo>
                  <a:lnTo>
                    <a:pt x="636909" y="68713"/>
                  </a:lnTo>
                  <a:lnTo>
                    <a:pt x="697693" y="36999"/>
                  </a:lnTo>
                  <a:lnTo>
                    <a:pt x="742620" y="13214"/>
                  </a:lnTo>
                  <a:lnTo>
                    <a:pt x="779619" y="0"/>
                  </a:lnTo>
                  <a:lnTo>
                    <a:pt x="837760" y="0"/>
                  </a:lnTo>
                  <a:lnTo>
                    <a:pt x="961970" y="21143"/>
                  </a:lnTo>
                  <a:lnTo>
                    <a:pt x="1051825" y="50213"/>
                  </a:lnTo>
                  <a:lnTo>
                    <a:pt x="1115251" y="81926"/>
                  </a:lnTo>
                  <a:lnTo>
                    <a:pt x="1146964" y="110997"/>
                  </a:lnTo>
                  <a:lnTo>
                    <a:pt x="1170749" y="147996"/>
                  </a:lnTo>
                  <a:cubicBezTo>
                    <a:pt x="1173455" y="185873"/>
                    <a:pt x="1173392" y="172631"/>
                    <a:pt x="1173392" y="187637"/>
                  </a:cubicBezTo>
                  <a:lnTo>
                    <a:pt x="1154893" y="216708"/>
                  </a:lnTo>
                  <a:lnTo>
                    <a:pt x="1128465" y="229922"/>
                  </a:lnTo>
                  <a:lnTo>
                    <a:pt x="1075610" y="245779"/>
                  </a:lnTo>
                  <a:cubicBezTo>
                    <a:pt x="1046540" y="246687"/>
                    <a:pt x="1017482" y="248421"/>
                    <a:pt x="988398" y="248421"/>
                  </a:cubicBezTo>
                  <a:cubicBezTo>
                    <a:pt x="900313" y="256429"/>
                    <a:pt x="812569" y="272206"/>
                    <a:pt x="724120" y="272206"/>
                  </a:cubicBezTo>
                  <a:lnTo>
                    <a:pt x="2643" y="348847"/>
                  </a:lnTo>
                  <a:lnTo>
                    <a:pt x="0" y="163852"/>
                  </a:lnTo>
                  <a:lnTo>
                    <a:pt x="240493" y="155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9">
              <a:extLst>
                <a:ext uri="{FF2B5EF4-FFF2-40B4-BE49-F238E27FC236}">
                  <a16:creationId xmlns:a16="http://schemas.microsoft.com/office/drawing/2014/main" id="{AFCE2138-8F92-479B-8B94-A129824504D3}"/>
                </a:ext>
              </a:extLst>
            </p:cNvPr>
            <p:cNvSpPr/>
            <p:nvPr/>
          </p:nvSpPr>
          <p:spPr>
            <a:xfrm>
              <a:off x="5570539" y="5038726"/>
              <a:ext cx="2960687" cy="555625"/>
            </a:xfrm>
            <a:custGeom>
              <a:avLst/>
              <a:gdLst>
                <a:gd name="connsiteX0" fmla="*/ 1055549 w 2961060"/>
                <a:gd name="connsiteY0" fmla="*/ 223998 h 555391"/>
                <a:gd name="connsiteX1" fmla="*/ 1390010 w 2961060"/>
                <a:gd name="connsiteY1" fmla="*/ 193313 h 555391"/>
                <a:gd name="connsiteX2" fmla="*/ 1552638 w 2961060"/>
                <a:gd name="connsiteY2" fmla="*/ 159560 h 555391"/>
                <a:gd name="connsiteX3" fmla="*/ 1702993 w 2961060"/>
                <a:gd name="connsiteY3" fmla="*/ 144218 h 555391"/>
                <a:gd name="connsiteX4" fmla="*/ 2325889 w 2961060"/>
                <a:gd name="connsiteY4" fmla="*/ 88986 h 555391"/>
                <a:gd name="connsiteX5" fmla="*/ 2417943 w 2961060"/>
                <a:gd name="connsiteY5" fmla="*/ 49096 h 555391"/>
                <a:gd name="connsiteX6" fmla="*/ 2500791 w 2961060"/>
                <a:gd name="connsiteY6" fmla="*/ 15343 h 555391"/>
                <a:gd name="connsiteX7" fmla="*/ 2546818 w 2961060"/>
                <a:gd name="connsiteY7" fmla="*/ 0 h 555391"/>
                <a:gd name="connsiteX8" fmla="*/ 2586708 w 2961060"/>
                <a:gd name="connsiteY8" fmla="*/ 6137 h 555391"/>
                <a:gd name="connsiteX9" fmla="*/ 2672625 w 2961060"/>
                <a:gd name="connsiteY9" fmla="*/ 30685 h 555391"/>
                <a:gd name="connsiteX10" fmla="*/ 2792295 w 2961060"/>
                <a:gd name="connsiteY10" fmla="*/ 79780 h 555391"/>
                <a:gd name="connsiteX11" fmla="*/ 2862869 w 2961060"/>
                <a:gd name="connsiteY11" fmla="*/ 119670 h 555391"/>
                <a:gd name="connsiteX12" fmla="*/ 2908896 w 2961060"/>
                <a:gd name="connsiteY12" fmla="*/ 156492 h 555391"/>
                <a:gd name="connsiteX13" fmla="*/ 2933444 w 2961060"/>
                <a:gd name="connsiteY13" fmla="*/ 190245 h 555391"/>
                <a:gd name="connsiteX14" fmla="*/ 2951855 w 2961060"/>
                <a:gd name="connsiteY14" fmla="*/ 236272 h 555391"/>
                <a:gd name="connsiteX15" fmla="*/ 2961060 w 2961060"/>
                <a:gd name="connsiteY15" fmla="*/ 273093 h 555391"/>
                <a:gd name="connsiteX16" fmla="*/ 2954923 w 2961060"/>
                <a:gd name="connsiteY16" fmla="*/ 312983 h 555391"/>
                <a:gd name="connsiteX17" fmla="*/ 2939581 w 2961060"/>
                <a:gd name="connsiteY17" fmla="*/ 331394 h 555391"/>
                <a:gd name="connsiteX18" fmla="*/ 2905828 w 2961060"/>
                <a:gd name="connsiteY18" fmla="*/ 349804 h 555391"/>
                <a:gd name="connsiteX19" fmla="*/ 2847527 w 2961060"/>
                <a:gd name="connsiteY19" fmla="*/ 355941 h 555391"/>
                <a:gd name="connsiteX20" fmla="*/ 2792295 w 2961060"/>
                <a:gd name="connsiteY20" fmla="*/ 352873 h 555391"/>
                <a:gd name="connsiteX21" fmla="*/ 2660351 w 2961060"/>
                <a:gd name="connsiteY21" fmla="*/ 337531 h 555391"/>
                <a:gd name="connsiteX22" fmla="*/ 2485449 w 2961060"/>
                <a:gd name="connsiteY22" fmla="*/ 322188 h 555391"/>
                <a:gd name="connsiteX23" fmla="*/ 2279863 w 2961060"/>
                <a:gd name="connsiteY23" fmla="*/ 309914 h 555391"/>
                <a:gd name="connsiteX24" fmla="*/ 1844142 w 2961060"/>
                <a:gd name="connsiteY24" fmla="*/ 328325 h 555391"/>
                <a:gd name="connsiteX25" fmla="*/ 1457516 w 2961060"/>
                <a:gd name="connsiteY25" fmla="*/ 359010 h 555391"/>
                <a:gd name="connsiteX26" fmla="*/ 1126123 w 2961060"/>
                <a:gd name="connsiteY26" fmla="*/ 405037 h 555391"/>
                <a:gd name="connsiteX27" fmla="*/ 831551 w 2961060"/>
                <a:gd name="connsiteY27" fmla="*/ 463337 h 555391"/>
                <a:gd name="connsiteX28" fmla="*/ 583006 w 2961060"/>
                <a:gd name="connsiteY28" fmla="*/ 518569 h 555391"/>
                <a:gd name="connsiteX29" fmla="*/ 451063 w 2961060"/>
                <a:gd name="connsiteY29" fmla="*/ 555391 h 555391"/>
                <a:gd name="connsiteX30" fmla="*/ 362077 w 2961060"/>
                <a:gd name="connsiteY30" fmla="*/ 527775 h 555391"/>
                <a:gd name="connsiteX31" fmla="*/ 257750 w 2961060"/>
                <a:gd name="connsiteY31" fmla="*/ 475611 h 555391"/>
                <a:gd name="connsiteX32" fmla="*/ 141149 w 2961060"/>
                <a:gd name="connsiteY32" fmla="*/ 398900 h 555391"/>
                <a:gd name="connsiteX33" fmla="*/ 30684 w 2961060"/>
                <a:gd name="connsiteY33" fmla="*/ 309914 h 555391"/>
                <a:gd name="connsiteX34" fmla="*/ 6136 w 2961060"/>
                <a:gd name="connsiteY34" fmla="*/ 285367 h 555391"/>
                <a:gd name="connsiteX35" fmla="*/ 0 w 2961060"/>
                <a:gd name="connsiteY35" fmla="*/ 257751 h 555391"/>
                <a:gd name="connsiteX36" fmla="*/ 12273 w 2961060"/>
                <a:gd name="connsiteY36" fmla="*/ 242408 h 555391"/>
                <a:gd name="connsiteX37" fmla="*/ 36821 w 2961060"/>
                <a:gd name="connsiteY37" fmla="*/ 242408 h 555391"/>
                <a:gd name="connsiteX38" fmla="*/ 79779 w 2961060"/>
                <a:gd name="connsiteY38" fmla="*/ 260819 h 555391"/>
                <a:gd name="connsiteX39" fmla="*/ 144217 w 2961060"/>
                <a:gd name="connsiteY39" fmla="*/ 276161 h 555391"/>
                <a:gd name="connsiteX40" fmla="*/ 211723 w 2961060"/>
                <a:gd name="connsiteY40" fmla="*/ 288435 h 555391"/>
                <a:gd name="connsiteX41" fmla="*/ 340598 w 2961060"/>
                <a:gd name="connsiteY41" fmla="*/ 291504 h 555391"/>
                <a:gd name="connsiteX42" fmla="*/ 549253 w 2961060"/>
                <a:gd name="connsiteY42" fmla="*/ 266956 h 555391"/>
                <a:gd name="connsiteX43" fmla="*/ 1055549 w 2961060"/>
                <a:gd name="connsiteY43" fmla="*/ 223998 h 55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61060" h="555391">
                  <a:moveTo>
                    <a:pt x="1055549" y="223998"/>
                  </a:moveTo>
                  <a:lnTo>
                    <a:pt x="1390010" y="193313"/>
                  </a:lnTo>
                  <a:lnTo>
                    <a:pt x="1552638" y="159560"/>
                  </a:lnTo>
                  <a:lnTo>
                    <a:pt x="1702993" y="144218"/>
                  </a:lnTo>
                  <a:lnTo>
                    <a:pt x="2325889" y="88986"/>
                  </a:lnTo>
                  <a:lnTo>
                    <a:pt x="2417943" y="49096"/>
                  </a:lnTo>
                  <a:lnTo>
                    <a:pt x="2500791" y="15343"/>
                  </a:lnTo>
                  <a:lnTo>
                    <a:pt x="2546818" y="0"/>
                  </a:lnTo>
                  <a:lnTo>
                    <a:pt x="2586708" y="6137"/>
                  </a:lnTo>
                  <a:lnTo>
                    <a:pt x="2672625" y="30685"/>
                  </a:lnTo>
                  <a:lnTo>
                    <a:pt x="2792295" y="79780"/>
                  </a:lnTo>
                  <a:lnTo>
                    <a:pt x="2862869" y="119670"/>
                  </a:lnTo>
                  <a:lnTo>
                    <a:pt x="2908896" y="156492"/>
                  </a:lnTo>
                  <a:lnTo>
                    <a:pt x="2933444" y="190245"/>
                  </a:lnTo>
                  <a:lnTo>
                    <a:pt x="2951855" y="236272"/>
                  </a:lnTo>
                  <a:lnTo>
                    <a:pt x="2961060" y="273093"/>
                  </a:lnTo>
                  <a:lnTo>
                    <a:pt x="2954923" y="312983"/>
                  </a:lnTo>
                  <a:lnTo>
                    <a:pt x="2939581" y="331394"/>
                  </a:lnTo>
                  <a:lnTo>
                    <a:pt x="2905828" y="349804"/>
                  </a:lnTo>
                  <a:lnTo>
                    <a:pt x="2847527" y="355941"/>
                  </a:lnTo>
                  <a:lnTo>
                    <a:pt x="2792295" y="352873"/>
                  </a:lnTo>
                  <a:lnTo>
                    <a:pt x="2660351" y="337531"/>
                  </a:lnTo>
                  <a:lnTo>
                    <a:pt x="2485449" y="322188"/>
                  </a:lnTo>
                  <a:lnTo>
                    <a:pt x="2279863" y="309914"/>
                  </a:lnTo>
                  <a:lnTo>
                    <a:pt x="1844142" y="328325"/>
                  </a:lnTo>
                  <a:lnTo>
                    <a:pt x="1457516" y="359010"/>
                  </a:lnTo>
                  <a:lnTo>
                    <a:pt x="1126123" y="405037"/>
                  </a:lnTo>
                  <a:lnTo>
                    <a:pt x="831551" y="463337"/>
                  </a:lnTo>
                  <a:lnTo>
                    <a:pt x="583006" y="518569"/>
                  </a:lnTo>
                  <a:lnTo>
                    <a:pt x="451063" y="555391"/>
                  </a:lnTo>
                  <a:lnTo>
                    <a:pt x="362077" y="527775"/>
                  </a:lnTo>
                  <a:lnTo>
                    <a:pt x="257750" y="475611"/>
                  </a:lnTo>
                  <a:lnTo>
                    <a:pt x="141149" y="398900"/>
                  </a:lnTo>
                  <a:lnTo>
                    <a:pt x="30684" y="309914"/>
                  </a:lnTo>
                  <a:lnTo>
                    <a:pt x="6136" y="285367"/>
                  </a:lnTo>
                  <a:lnTo>
                    <a:pt x="0" y="257751"/>
                  </a:lnTo>
                  <a:lnTo>
                    <a:pt x="12273" y="242408"/>
                  </a:lnTo>
                  <a:lnTo>
                    <a:pt x="36821" y="242408"/>
                  </a:lnTo>
                  <a:lnTo>
                    <a:pt x="79779" y="260819"/>
                  </a:lnTo>
                  <a:lnTo>
                    <a:pt x="144217" y="276161"/>
                  </a:lnTo>
                  <a:lnTo>
                    <a:pt x="211723" y="288435"/>
                  </a:lnTo>
                  <a:lnTo>
                    <a:pt x="340598" y="291504"/>
                  </a:lnTo>
                  <a:lnTo>
                    <a:pt x="549253" y="266956"/>
                  </a:lnTo>
                  <a:lnTo>
                    <a:pt x="1055549" y="2239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39666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2C3B761-7D56-486B-8D14-B04D018F101F}"/>
              </a:ext>
            </a:extLst>
          </p:cNvPr>
          <p:cNvSpPr/>
          <p:nvPr/>
        </p:nvSpPr>
        <p:spPr>
          <a:xfrm>
            <a:off x="4319588" y="1700214"/>
            <a:ext cx="1238250" cy="454025"/>
          </a:xfrm>
          <a:custGeom>
            <a:avLst/>
            <a:gdLst>
              <a:gd name="connsiteX0" fmla="*/ 550068 w 1238250"/>
              <a:gd name="connsiteY0" fmla="*/ 326231 h 454818"/>
              <a:gd name="connsiteX1" fmla="*/ 97631 w 1238250"/>
              <a:gd name="connsiteY1" fmla="*/ 454818 h 454818"/>
              <a:gd name="connsiteX2" fmla="*/ 0 w 1238250"/>
              <a:gd name="connsiteY2" fmla="*/ 273843 h 454818"/>
              <a:gd name="connsiteX3" fmla="*/ 200025 w 1238250"/>
              <a:gd name="connsiteY3" fmla="*/ 242887 h 454818"/>
              <a:gd name="connsiteX4" fmla="*/ 431006 w 1238250"/>
              <a:gd name="connsiteY4" fmla="*/ 190500 h 454818"/>
              <a:gd name="connsiteX5" fmla="*/ 673893 w 1238250"/>
              <a:gd name="connsiteY5" fmla="*/ 126206 h 454818"/>
              <a:gd name="connsiteX6" fmla="*/ 759618 w 1238250"/>
              <a:gd name="connsiteY6" fmla="*/ 102393 h 454818"/>
              <a:gd name="connsiteX7" fmla="*/ 781050 w 1238250"/>
              <a:gd name="connsiteY7" fmla="*/ 90487 h 454818"/>
              <a:gd name="connsiteX8" fmla="*/ 831056 w 1238250"/>
              <a:gd name="connsiteY8" fmla="*/ 52387 h 454818"/>
              <a:gd name="connsiteX9" fmla="*/ 864393 w 1238250"/>
              <a:gd name="connsiteY9" fmla="*/ 16668 h 454818"/>
              <a:gd name="connsiteX10" fmla="*/ 878681 w 1238250"/>
              <a:gd name="connsiteY10" fmla="*/ 4762 h 454818"/>
              <a:gd name="connsiteX11" fmla="*/ 904875 w 1238250"/>
              <a:gd name="connsiteY11" fmla="*/ 0 h 454818"/>
              <a:gd name="connsiteX12" fmla="*/ 942975 w 1238250"/>
              <a:gd name="connsiteY12" fmla="*/ 2381 h 454818"/>
              <a:gd name="connsiteX13" fmla="*/ 976312 w 1238250"/>
              <a:gd name="connsiteY13" fmla="*/ 9525 h 454818"/>
              <a:gd name="connsiteX14" fmla="*/ 1038225 w 1238250"/>
              <a:gd name="connsiteY14" fmla="*/ 40481 h 454818"/>
              <a:gd name="connsiteX15" fmla="*/ 1104900 w 1238250"/>
              <a:gd name="connsiteY15" fmla="*/ 80962 h 454818"/>
              <a:gd name="connsiteX16" fmla="*/ 1159668 w 1238250"/>
              <a:gd name="connsiteY16" fmla="*/ 123825 h 454818"/>
              <a:gd name="connsiteX17" fmla="*/ 1204912 w 1238250"/>
              <a:gd name="connsiteY17" fmla="*/ 161925 h 454818"/>
              <a:gd name="connsiteX18" fmla="*/ 1221581 w 1238250"/>
              <a:gd name="connsiteY18" fmla="*/ 178593 h 454818"/>
              <a:gd name="connsiteX19" fmla="*/ 1233487 w 1238250"/>
              <a:gd name="connsiteY19" fmla="*/ 197643 h 454818"/>
              <a:gd name="connsiteX20" fmla="*/ 1238250 w 1238250"/>
              <a:gd name="connsiteY20" fmla="*/ 221456 h 454818"/>
              <a:gd name="connsiteX21" fmla="*/ 1238250 w 1238250"/>
              <a:gd name="connsiteY21" fmla="*/ 245268 h 454818"/>
              <a:gd name="connsiteX22" fmla="*/ 1233487 w 1238250"/>
              <a:gd name="connsiteY22" fmla="*/ 266700 h 454818"/>
              <a:gd name="connsiteX23" fmla="*/ 1214437 w 1238250"/>
              <a:gd name="connsiteY23" fmla="*/ 285750 h 454818"/>
              <a:gd name="connsiteX24" fmla="*/ 1188243 w 1238250"/>
              <a:gd name="connsiteY24" fmla="*/ 300037 h 454818"/>
              <a:gd name="connsiteX25" fmla="*/ 1164431 w 1238250"/>
              <a:gd name="connsiteY25" fmla="*/ 314325 h 454818"/>
              <a:gd name="connsiteX26" fmla="*/ 1133475 w 1238250"/>
              <a:gd name="connsiteY26" fmla="*/ 340518 h 454818"/>
              <a:gd name="connsiteX27" fmla="*/ 916781 w 1238250"/>
              <a:gd name="connsiteY27" fmla="*/ 266700 h 454818"/>
              <a:gd name="connsiteX28" fmla="*/ 873918 w 1238250"/>
              <a:gd name="connsiteY28" fmla="*/ 257175 h 454818"/>
              <a:gd name="connsiteX29" fmla="*/ 838200 w 1238250"/>
              <a:gd name="connsiteY29" fmla="*/ 254793 h 454818"/>
              <a:gd name="connsiteX30" fmla="*/ 785812 w 1238250"/>
              <a:gd name="connsiteY30" fmla="*/ 261937 h 454818"/>
              <a:gd name="connsiteX31" fmla="*/ 550068 w 1238250"/>
              <a:gd name="connsiteY31" fmla="*/ 326231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38250" h="454818">
                <a:moveTo>
                  <a:pt x="550068" y="326231"/>
                </a:moveTo>
                <a:lnTo>
                  <a:pt x="97631" y="454818"/>
                </a:lnTo>
                <a:lnTo>
                  <a:pt x="0" y="273843"/>
                </a:lnTo>
                <a:lnTo>
                  <a:pt x="200025" y="242887"/>
                </a:lnTo>
                <a:lnTo>
                  <a:pt x="431006" y="190500"/>
                </a:lnTo>
                <a:lnTo>
                  <a:pt x="673893" y="126206"/>
                </a:lnTo>
                <a:lnTo>
                  <a:pt x="759618" y="102393"/>
                </a:lnTo>
                <a:lnTo>
                  <a:pt x="781050" y="90487"/>
                </a:lnTo>
                <a:lnTo>
                  <a:pt x="831056" y="52387"/>
                </a:lnTo>
                <a:lnTo>
                  <a:pt x="864393" y="16668"/>
                </a:lnTo>
                <a:lnTo>
                  <a:pt x="878681" y="4762"/>
                </a:lnTo>
                <a:lnTo>
                  <a:pt x="904875" y="0"/>
                </a:lnTo>
                <a:lnTo>
                  <a:pt x="942975" y="2381"/>
                </a:lnTo>
                <a:lnTo>
                  <a:pt x="976312" y="9525"/>
                </a:lnTo>
                <a:lnTo>
                  <a:pt x="1038225" y="40481"/>
                </a:lnTo>
                <a:lnTo>
                  <a:pt x="1104900" y="80962"/>
                </a:lnTo>
                <a:lnTo>
                  <a:pt x="1159668" y="123825"/>
                </a:lnTo>
                <a:lnTo>
                  <a:pt x="1204912" y="161925"/>
                </a:lnTo>
                <a:lnTo>
                  <a:pt x="1221581" y="178593"/>
                </a:lnTo>
                <a:lnTo>
                  <a:pt x="1233487" y="197643"/>
                </a:lnTo>
                <a:lnTo>
                  <a:pt x="1238250" y="221456"/>
                </a:lnTo>
                <a:lnTo>
                  <a:pt x="1238250" y="245268"/>
                </a:lnTo>
                <a:lnTo>
                  <a:pt x="1233487" y="266700"/>
                </a:lnTo>
                <a:lnTo>
                  <a:pt x="1214437" y="285750"/>
                </a:lnTo>
                <a:lnTo>
                  <a:pt x="1188243" y="300037"/>
                </a:lnTo>
                <a:lnTo>
                  <a:pt x="1164431" y="314325"/>
                </a:lnTo>
                <a:lnTo>
                  <a:pt x="1133475" y="340518"/>
                </a:lnTo>
                <a:lnTo>
                  <a:pt x="916781" y="266700"/>
                </a:lnTo>
                <a:lnTo>
                  <a:pt x="873918" y="257175"/>
                </a:lnTo>
                <a:lnTo>
                  <a:pt x="838200" y="254793"/>
                </a:lnTo>
                <a:lnTo>
                  <a:pt x="785812" y="261937"/>
                </a:lnTo>
                <a:lnTo>
                  <a:pt x="550068" y="3262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939B2AB-13EF-42B1-A95D-DC5391C0C9ED}"/>
              </a:ext>
            </a:extLst>
          </p:cNvPr>
          <p:cNvSpPr/>
          <p:nvPr/>
        </p:nvSpPr>
        <p:spPr>
          <a:xfrm>
            <a:off x="4875214" y="1900238"/>
            <a:ext cx="587375" cy="881062"/>
          </a:xfrm>
          <a:custGeom>
            <a:avLst/>
            <a:gdLst>
              <a:gd name="connsiteX0" fmla="*/ 164306 w 588169"/>
              <a:gd name="connsiteY0" fmla="*/ 457200 h 881062"/>
              <a:gd name="connsiteX1" fmla="*/ 252412 w 588169"/>
              <a:gd name="connsiteY1" fmla="*/ 269081 h 881062"/>
              <a:gd name="connsiteX2" fmla="*/ 307181 w 588169"/>
              <a:gd name="connsiteY2" fmla="*/ 154781 h 881062"/>
              <a:gd name="connsiteX3" fmla="*/ 330994 w 588169"/>
              <a:gd name="connsiteY3" fmla="*/ 104775 h 881062"/>
              <a:gd name="connsiteX4" fmla="*/ 335756 w 588169"/>
              <a:gd name="connsiteY4" fmla="*/ 88106 h 881062"/>
              <a:gd name="connsiteX5" fmla="*/ 335756 w 588169"/>
              <a:gd name="connsiteY5" fmla="*/ 69056 h 881062"/>
              <a:gd name="connsiteX6" fmla="*/ 288131 w 588169"/>
              <a:gd name="connsiteY6" fmla="*/ 0 h 881062"/>
              <a:gd name="connsiteX7" fmla="*/ 588169 w 588169"/>
              <a:gd name="connsiteY7" fmla="*/ 88106 h 881062"/>
              <a:gd name="connsiteX8" fmla="*/ 585787 w 588169"/>
              <a:gd name="connsiteY8" fmla="*/ 130968 h 881062"/>
              <a:gd name="connsiteX9" fmla="*/ 566737 w 588169"/>
              <a:gd name="connsiteY9" fmla="*/ 154781 h 881062"/>
              <a:gd name="connsiteX10" fmla="*/ 469106 w 588169"/>
              <a:gd name="connsiteY10" fmla="*/ 295275 h 881062"/>
              <a:gd name="connsiteX11" fmla="*/ 352425 w 588169"/>
              <a:gd name="connsiteY11" fmla="*/ 464343 h 881062"/>
              <a:gd name="connsiteX12" fmla="*/ 207169 w 588169"/>
              <a:gd name="connsiteY12" fmla="*/ 664368 h 881062"/>
              <a:gd name="connsiteX13" fmla="*/ 69056 w 588169"/>
              <a:gd name="connsiteY13" fmla="*/ 881062 h 881062"/>
              <a:gd name="connsiteX14" fmla="*/ 0 w 588169"/>
              <a:gd name="connsiteY14" fmla="*/ 804862 h 881062"/>
              <a:gd name="connsiteX15" fmla="*/ 38100 w 588169"/>
              <a:gd name="connsiteY15" fmla="*/ 733425 h 881062"/>
              <a:gd name="connsiteX16" fmla="*/ 71437 w 588169"/>
              <a:gd name="connsiteY16" fmla="*/ 659606 h 881062"/>
              <a:gd name="connsiteX17" fmla="*/ 121444 w 588169"/>
              <a:gd name="connsiteY17" fmla="*/ 552450 h 881062"/>
              <a:gd name="connsiteX18" fmla="*/ 164306 w 588169"/>
              <a:gd name="connsiteY18" fmla="*/ 457200 h 8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88169" h="881062">
                <a:moveTo>
                  <a:pt x="164306" y="457200"/>
                </a:moveTo>
                <a:lnTo>
                  <a:pt x="252412" y="269081"/>
                </a:lnTo>
                <a:lnTo>
                  <a:pt x="307181" y="154781"/>
                </a:lnTo>
                <a:lnTo>
                  <a:pt x="330994" y="104775"/>
                </a:lnTo>
                <a:lnTo>
                  <a:pt x="335756" y="88106"/>
                </a:lnTo>
                <a:lnTo>
                  <a:pt x="335756" y="69056"/>
                </a:lnTo>
                <a:lnTo>
                  <a:pt x="288131" y="0"/>
                </a:lnTo>
                <a:lnTo>
                  <a:pt x="588169" y="88106"/>
                </a:lnTo>
                <a:lnTo>
                  <a:pt x="585787" y="130968"/>
                </a:lnTo>
                <a:lnTo>
                  <a:pt x="566737" y="154781"/>
                </a:lnTo>
                <a:lnTo>
                  <a:pt x="469106" y="295275"/>
                </a:lnTo>
                <a:lnTo>
                  <a:pt x="352425" y="464343"/>
                </a:lnTo>
                <a:lnTo>
                  <a:pt x="207169" y="664368"/>
                </a:lnTo>
                <a:lnTo>
                  <a:pt x="69056" y="881062"/>
                </a:lnTo>
                <a:lnTo>
                  <a:pt x="0" y="804862"/>
                </a:lnTo>
                <a:lnTo>
                  <a:pt x="38100" y="733425"/>
                </a:lnTo>
                <a:lnTo>
                  <a:pt x="71437" y="659606"/>
                </a:lnTo>
                <a:lnTo>
                  <a:pt x="121444" y="552450"/>
                </a:lnTo>
                <a:lnTo>
                  <a:pt x="164306" y="4572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1C3E83E-42C3-4219-BE1D-89D5037031D5}"/>
              </a:ext>
            </a:extLst>
          </p:cNvPr>
          <p:cNvSpPr/>
          <p:nvPr/>
        </p:nvSpPr>
        <p:spPr>
          <a:xfrm>
            <a:off x="4860925" y="2667001"/>
            <a:ext cx="533400" cy="792163"/>
          </a:xfrm>
          <a:custGeom>
            <a:avLst/>
            <a:gdLst>
              <a:gd name="connsiteX0" fmla="*/ 230982 w 533400"/>
              <a:gd name="connsiteY0" fmla="*/ 485775 h 792956"/>
              <a:gd name="connsiteX1" fmla="*/ 145257 w 533400"/>
              <a:gd name="connsiteY1" fmla="*/ 333375 h 792956"/>
              <a:gd name="connsiteX2" fmla="*/ 119063 w 533400"/>
              <a:gd name="connsiteY2" fmla="*/ 288131 h 792956"/>
              <a:gd name="connsiteX3" fmla="*/ 71438 w 533400"/>
              <a:gd name="connsiteY3" fmla="*/ 219075 h 792956"/>
              <a:gd name="connsiteX4" fmla="*/ 47625 w 533400"/>
              <a:gd name="connsiteY4" fmla="*/ 190500 h 792956"/>
              <a:gd name="connsiteX5" fmla="*/ 30957 w 533400"/>
              <a:gd name="connsiteY5" fmla="*/ 171450 h 792956"/>
              <a:gd name="connsiteX6" fmla="*/ 14288 w 533400"/>
              <a:gd name="connsiteY6" fmla="*/ 150019 h 792956"/>
              <a:gd name="connsiteX7" fmla="*/ 4763 w 533400"/>
              <a:gd name="connsiteY7" fmla="*/ 126206 h 792956"/>
              <a:gd name="connsiteX8" fmla="*/ 0 w 533400"/>
              <a:gd name="connsiteY8" fmla="*/ 92869 h 792956"/>
              <a:gd name="connsiteX9" fmla="*/ 4763 w 533400"/>
              <a:gd name="connsiteY9" fmla="*/ 61913 h 792956"/>
              <a:gd name="connsiteX10" fmla="*/ 9525 w 533400"/>
              <a:gd name="connsiteY10" fmla="*/ 40481 h 792956"/>
              <a:gd name="connsiteX11" fmla="*/ 38100 w 533400"/>
              <a:gd name="connsiteY11" fmla="*/ 0 h 792956"/>
              <a:gd name="connsiteX12" fmla="*/ 109538 w 533400"/>
              <a:gd name="connsiteY12" fmla="*/ 23813 h 792956"/>
              <a:gd name="connsiteX13" fmla="*/ 126207 w 533400"/>
              <a:gd name="connsiteY13" fmla="*/ 21431 h 792956"/>
              <a:gd name="connsiteX14" fmla="*/ 130969 w 533400"/>
              <a:gd name="connsiteY14" fmla="*/ 66675 h 792956"/>
              <a:gd name="connsiteX15" fmla="*/ 133350 w 533400"/>
              <a:gd name="connsiteY15" fmla="*/ 83344 h 792956"/>
              <a:gd name="connsiteX16" fmla="*/ 142875 w 533400"/>
              <a:gd name="connsiteY16" fmla="*/ 100013 h 792956"/>
              <a:gd name="connsiteX17" fmla="*/ 169069 w 533400"/>
              <a:gd name="connsiteY17" fmla="*/ 126206 h 792956"/>
              <a:gd name="connsiteX18" fmla="*/ 202407 w 533400"/>
              <a:gd name="connsiteY18" fmla="*/ 159544 h 792956"/>
              <a:gd name="connsiteX19" fmla="*/ 285750 w 533400"/>
              <a:gd name="connsiteY19" fmla="*/ 257175 h 792956"/>
              <a:gd name="connsiteX20" fmla="*/ 335757 w 533400"/>
              <a:gd name="connsiteY20" fmla="*/ 323850 h 792956"/>
              <a:gd name="connsiteX21" fmla="*/ 373857 w 533400"/>
              <a:gd name="connsiteY21" fmla="*/ 385763 h 792956"/>
              <a:gd name="connsiteX22" fmla="*/ 402432 w 533400"/>
              <a:gd name="connsiteY22" fmla="*/ 438150 h 792956"/>
              <a:gd name="connsiteX23" fmla="*/ 442913 w 533400"/>
              <a:gd name="connsiteY23" fmla="*/ 528638 h 792956"/>
              <a:gd name="connsiteX24" fmla="*/ 466725 w 533400"/>
              <a:gd name="connsiteY24" fmla="*/ 576263 h 792956"/>
              <a:gd name="connsiteX25" fmla="*/ 502444 w 533400"/>
              <a:gd name="connsiteY25" fmla="*/ 671513 h 792956"/>
              <a:gd name="connsiteX26" fmla="*/ 533400 w 533400"/>
              <a:gd name="connsiteY26" fmla="*/ 773906 h 792956"/>
              <a:gd name="connsiteX27" fmla="*/ 311944 w 533400"/>
              <a:gd name="connsiteY27" fmla="*/ 792956 h 792956"/>
              <a:gd name="connsiteX28" fmla="*/ 302419 w 533400"/>
              <a:gd name="connsiteY28" fmla="*/ 707231 h 792956"/>
              <a:gd name="connsiteX29" fmla="*/ 292894 w 533400"/>
              <a:gd name="connsiteY29" fmla="*/ 654844 h 792956"/>
              <a:gd name="connsiteX30" fmla="*/ 276225 w 533400"/>
              <a:gd name="connsiteY30" fmla="*/ 597694 h 792956"/>
              <a:gd name="connsiteX31" fmla="*/ 230982 w 533400"/>
              <a:gd name="connsiteY31" fmla="*/ 485775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3400" h="792956">
                <a:moveTo>
                  <a:pt x="230982" y="485775"/>
                </a:moveTo>
                <a:lnTo>
                  <a:pt x="145257" y="333375"/>
                </a:lnTo>
                <a:lnTo>
                  <a:pt x="119063" y="288131"/>
                </a:lnTo>
                <a:lnTo>
                  <a:pt x="71438" y="219075"/>
                </a:lnTo>
                <a:lnTo>
                  <a:pt x="47625" y="190500"/>
                </a:lnTo>
                <a:lnTo>
                  <a:pt x="30957" y="171450"/>
                </a:lnTo>
                <a:lnTo>
                  <a:pt x="14288" y="150019"/>
                </a:lnTo>
                <a:lnTo>
                  <a:pt x="4763" y="126206"/>
                </a:lnTo>
                <a:lnTo>
                  <a:pt x="0" y="92869"/>
                </a:lnTo>
                <a:lnTo>
                  <a:pt x="4763" y="61913"/>
                </a:lnTo>
                <a:lnTo>
                  <a:pt x="9525" y="40481"/>
                </a:lnTo>
                <a:lnTo>
                  <a:pt x="38100" y="0"/>
                </a:lnTo>
                <a:lnTo>
                  <a:pt x="109538" y="23813"/>
                </a:lnTo>
                <a:lnTo>
                  <a:pt x="126207" y="21431"/>
                </a:lnTo>
                <a:lnTo>
                  <a:pt x="130969" y="66675"/>
                </a:lnTo>
                <a:lnTo>
                  <a:pt x="133350" y="83344"/>
                </a:lnTo>
                <a:lnTo>
                  <a:pt x="142875" y="100013"/>
                </a:lnTo>
                <a:lnTo>
                  <a:pt x="169069" y="126206"/>
                </a:lnTo>
                <a:lnTo>
                  <a:pt x="202407" y="159544"/>
                </a:lnTo>
                <a:lnTo>
                  <a:pt x="285750" y="257175"/>
                </a:lnTo>
                <a:lnTo>
                  <a:pt x="335757" y="323850"/>
                </a:lnTo>
                <a:lnTo>
                  <a:pt x="373857" y="385763"/>
                </a:lnTo>
                <a:lnTo>
                  <a:pt x="402432" y="438150"/>
                </a:lnTo>
                <a:lnTo>
                  <a:pt x="442913" y="528638"/>
                </a:lnTo>
                <a:lnTo>
                  <a:pt x="466725" y="576263"/>
                </a:lnTo>
                <a:lnTo>
                  <a:pt x="502444" y="671513"/>
                </a:lnTo>
                <a:lnTo>
                  <a:pt x="533400" y="773906"/>
                </a:lnTo>
                <a:lnTo>
                  <a:pt x="311944" y="792956"/>
                </a:lnTo>
                <a:lnTo>
                  <a:pt x="302419" y="707231"/>
                </a:lnTo>
                <a:lnTo>
                  <a:pt x="292894" y="654844"/>
                </a:lnTo>
                <a:lnTo>
                  <a:pt x="276225" y="597694"/>
                </a:lnTo>
                <a:lnTo>
                  <a:pt x="230982" y="4857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F81E5CD-5980-4D44-B3EF-6B5F281BC7AA}"/>
              </a:ext>
            </a:extLst>
          </p:cNvPr>
          <p:cNvSpPr/>
          <p:nvPr/>
        </p:nvSpPr>
        <p:spPr>
          <a:xfrm>
            <a:off x="4889500" y="3390900"/>
            <a:ext cx="533400" cy="954088"/>
          </a:xfrm>
          <a:custGeom>
            <a:avLst/>
            <a:gdLst>
              <a:gd name="connsiteX0" fmla="*/ 216694 w 533400"/>
              <a:gd name="connsiteY0" fmla="*/ 442913 h 954881"/>
              <a:gd name="connsiteX1" fmla="*/ 240507 w 533400"/>
              <a:gd name="connsiteY1" fmla="*/ 395288 h 954881"/>
              <a:gd name="connsiteX2" fmla="*/ 254794 w 533400"/>
              <a:gd name="connsiteY2" fmla="*/ 347663 h 954881"/>
              <a:gd name="connsiteX3" fmla="*/ 269082 w 533400"/>
              <a:gd name="connsiteY3" fmla="*/ 300038 h 954881"/>
              <a:gd name="connsiteX4" fmla="*/ 276225 w 533400"/>
              <a:gd name="connsiteY4" fmla="*/ 242888 h 954881"/>
              <a:gd name="connsiteX5" fmla="*/ 280988 w 533400"/>
              <a:gd name="connsiteY5" fmla="*/ 190500 h 954881"/>
              <a:gd name="connsiteX6" fmla="*/ 285750 w 533400"/>
              <a:gd name="connsiteY6" fmla="*/ 123825 h 954881"/>
              <a:gd name="connsiteX7" fmla="*/ 278607 w 533400"/>
              <a:gd name="connsiteY7" fmla="*/ 16669 h 954881"/>
              <a:gd name="connsiteX8" fmla="*/ 483394 w 533400"/>
              <a:gd name="connsiteY8" fmla="*/ 0 h 954881"/>
              <a:gd name="connsiteX9" fmla="*/ 504825 w 533400"/>
              <a:gd name="connsiteY9" fmla="*/ 47625 h 954881"/>
              <a:gd name="connsiteX10" fmla="*/ 519113 w 533400"/>
              <a:gd name="connsiteY10" fmla="*/ 123825 h 954881"/>
              <a:gd name="connsiteX11" fmla="*/ 531019 w 533400"/>
              <a:gd name="connsiteY11" fmla="*/ 216694 h 954881"/>
              <a:gd name="connsiteX12" fmla="*/ 533400 w 533400"/>
              <a:gd name="connsiteY12" fmla="*/ 319088 h 954881"/>
              <a:gd name="connsiteX13" fmla="*/ 528638 w 533400"/>
              <a:gd name="connsiteY13" fmla="*/ 392906 h 954881"/>
              <a:gd name="connsiteX14" fmla="*/ 519113 w 533400"/>
              <a:gd name="connsiteY14" fmla="*/ 447675 h 954881"/>
              <a:gd name="connsiteX15" fmla="*/ 504825 w 533400"/>
              <a:gd name="connsiteY15" fmla="*/ 497681 h 954881"/>
              <a:gd name="connsiteX16" fmla="*/ 483394 w 533400"/>
              <a:gd name="connsiteY16" fmla="*/ 557213 h 954881"/>
              <a:gd name="connsiteX17" fmla="*/ 454819 w 533400"/>
              <a:gd name="connsiteY17" fmla="*/ 619125 h 954881"/>
              <a:gd name="connsiteX18" fmla="*/ 411957 w 533400"/>
              <a:gd name="connsiteY18" fmla="*/ 685800 h 954881"/>
              <a:gd name="connsiteX19" fmla="*/ 369094 w 533400"/>
              <a:gd name="connsiteY19" fmla="*/ 738188 h 954881"/>
              <a:gd name="connsiteX20" fmla="*/ 304800 w 533400"/>
              <a:gd name="connsiteY20" fmla="*/ 804863 h 954881"/>
              <a:gd name="connsiteX21" fmla="*/ 250032 w 533400"/>
              <a:gd name="connsiteY21" fmla="*/ 857250 h 954881"/>
              <a:gd name="connsiteX22" fmla="*/ 195263 w 533400"/>
              <a:gd name="connsiteY22" fmla="*/ 897731 h 954881"/>
              <a:gd name="connsiteX23" fmla="*/ 150019 w 533400"/>
              <a:gd name="connsiteY23" fmla="*/ 926306 h 954881"/>
              <a:gd name="connsiteX24" fmla="*/ 111919 w 533400"/>
              <a:gd name="connsiteY24" fmla="*/ 942975 h 954881"/>
              <a:gd name="connsiteX25" fmla="*/ 80963 w 533400"/>
              <a:gd name="connsiteY25" fmla="*/ 952500 h 954881"/>
              <a:gd name="connsiteX26" fmla="*/ 54769 w 533400"/>
              <a:gd name="connsiteY26" fmla="*/ 954881 h 954881"/>
              <a:gd name="connsiteX27" fmla="*/ 42863 w 533400"/>
              <a:gd name="connsiteY27" fmla="*/ 950119 h 954881"/>
              <a:gd name="connsiteX28" fmla="*/ 35719 w 533400"/>
              <a:gd name="connsiteY28" fmla="*/ 940594 h 954881"/>
              <a:gd name="connsiteX29" fmla="*/ 35719 w 533400"/>
              <a:gd name="connsiteY29" fmla="*/ 907256 h 954881"/>
              <a:gd name="connsiteX30" fmla="*/ 30957 w 533400"/>
              <a:gd name="connsiteY30" fmla="*/ 883444 h 954881"/>
              <a:gd name="connsiteX31" fmla="*/ 21432 w 533400"/>
              <a:gd name="connsiteY31" fmla="*/ 857250 h 954881"/>
              <a:gd name="connsiteX32" fmla="*/ 0 w 533400"/>
              <a:gd name="connsiteY32" fmla="*/ 828675 h 954881"/>
              <a:gd name="connsiteX33" fmla="*/ 21432 w 533400"/>
              <a:gd name="connsiteY33" fmla="*/ 619125 h 954881"/>
              <a:gd name="connsiteX34" fmla="*/ 54769 w 533400"/>
              <a:gd name="connsiteY34" fmla="*/ 607219 h 954881"/>
              <a:gd name="connsiteX35" fmla="*/ 90488 w 533400"/>
              <a:gd name="connsiteY35" fmla="*/ 590550 h 954881"/>
              <a:gd name="connsiteX36" fmla="*/ 130969 w 533400"/>
              <a:gd name="connsiteY36" fmla="*/ 561975 h 954881"/>
              <a:gd name="connsiteX37" fmla="*/ 161925 w 533400"/>
              <a:gd name="connsiteY37" fmla="*/ 531019 h 954881"/>
              <a:gd name="connsiteX38" fmla="*/ 185738 w 533400"/>
              <a:gd name="connsiteY38" fmla="*/ 497681 h 954881"/>
              <a:gd name="connsiteX39" fmla="*/ 216694 w 533400"/>
              <a:gd name="connsiteY39" fmla="*/ 442913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3400" h="954881">
                <a:moveTo>
                  <a:pt x="216694" y="442913"/>
                </a:moveTo>
                <a:lnTo>
                  <a:pt x="240507" y="395288"/>
                </a:lnTo>
                <a:lnTo>
                  <a:pt x="254794" y="347663"/>
                </a:lnTo>
                <a:lnTo>
                  <a:pt x="269082" y="300038"/>
                </a:lnTo>
                <a:lnTo>
                  <a:pt x="276225" y="242888"/>
                </a:lnTo>
                <a:lnTo>
                  <a:pt x="280988" y="190500"/>
                </a:lnTo>
                <a:lnTo>
                  <a:pt x="285750" y="123825"/>
                </a:lnTo>
                <a:lnTo>
                  <a:pt x="278607" y="16669"/>
                </a:lnTo>
                <a:lnTo>
                  <a:pt x="483394" y="0"/>
                </a:lnTo>
                <a:lnTo>
                  <a:pt x="504825" y="47625"/>
                </a:lnTo>
                <a:lnTo>
                  <a:pt x="519113" y="123825"/>
                </a:lnTo>
                <a:lnTo>
                  <a:pt x="531019" y="216694"/>
                </a:lnTo>
                <a:cubicBezTo>
                  <a:pt x="531813" y="250825"/>
                  <a:pt x="532606" y="284957"/>
                  <a:pt x="533400" y="319088"/>
                </a:cubicBezTo>
                <a:lnTo>
                  <a:pt x="528638" y="392906"/>
                </a:lnTo>
                <a:lnTo>
                  <a:pt x="519113" y="447675"/>
                </a:lnTo>
                <a:lnTo>
                  <a:pt x="504825" y="497681"/>
                </a:lnTo>
                <a:lnTo>
                  <a:pt x="483394" y="557213"/>
                </a:lnTo>
                <a:lnTo>
                  <a:pt x="454819" y="619125"/>
                </a:lnTo>
                <a:lnTo>
                  <a:pt x="411957" y="685800"/>
                </a:lnTo>
                <a:lnTo>
                  <a:pt x="369094" y="738188"/>
                </a:lnTo>
                <a:lnTo>
                  <a:pt x="304800" y="804863"/>
                </a:lnTo>
                <a:lnTo>
                  <a:pt x="250032" y="857250"/>
                </a:lnTo>
                <a:lnTo>
                  <a:pt x="195263" y="897731"/>
                </a:lnTo>
                <a:lnTo>
                  <a:pt x="150019" y="926306"/>
                </a:lnTo>
                <a:lnTo>
                  <a:pt x="111919" y="942975"/>
                </a:lnTo>
                <a:lnTo>
                  <a:pt x="80963" y="952500"/>
                </a:lnTo>
                <a:lnTo>
                  <a:pt x="54769" y="954881"/>
                </a:lnTo>
                <a:lnTo>
                  <a:pt x="42863" y="950119"/>
                </a:lnTo>
                <a:lnTo>
                  <a:pt x="35719" y="940594"/>
                </a:lnTo>
                <a:lnTo>
                  <a:pt x="35719" y="907256"/>
                </a:lnTo>
                <a:lnTo>
                  <a:pt x="30957" y="883444"/>
                </a:lnTo>
                <a:lnTo>
                  <a:pt x="21432" y="857250"/>
                </a:lnTo>
                <a:lnTo>
                  <a:pt x="0" y="828675"/>
                </a:lnTo>
                <a:lnTo>
                  <a:pt x="21432" y="619125"/>
                </a:lnTo>
                <a:lnTo>
                  <a:pt x="54769" y="607219"/>
                </a:lnTo>
                <a:lnTo>
                  <a:pt x="90488" y="590550"/>
                </a:lnTo>
                <a:lnTo>
                  <a:pt x="130969" y="561975"/>
                </a:lnTo>
                <a:lnTo>
                  <a:pt x="161925" y="531019"/>
                </a:lnTo>
                <a:lnTo>
                  <a:pt x="185738" y="497681"/>
                </a:lnTo>
                <a:lnTo>
                  <a:pt x="216694" y="4429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346BBED-6864-43D4-BFED-13F2D549D9CC}"/>
              </a:ext>
            </a:extLst>
          </p:cNvPr>
          <p:cNvSpPr/>
          <p:nvPr/>
        </p:nvSpPr>
        <p:spPr>
          <a:xfrm>
            <a:off x="4572001" y="4002088"/>
            <a:ext cx="409575" cy="234950"/>
          </a:xfrm>
          <a:custGeom>
            <a:avLst/>
            <a:gdLst>
              <a:gd name="connsiteX0" fmla="*/ 119063 w 409575"/>
              <a:gd name="connsiteY0" fmla="*/ 7144 h 233363"/>
              <a:gd name="connsiteX1" fmla="*/ 247650 w 409575"/>
              <a:gd name="connsiteY1" fmla="*/ 9525 h 233363"/>
              <a:gd name="connsiteX2" fmla="*/ 309563 w 409575"/>
              <a:gd name="connsiteY2" fmla="*/ 9525 h 233363"/>
              <a:gd name="connsiteX3" fmla="*/ 409575 w 409575"/>
              <a:gd name="connsiteY3" fmla="*/ 0 h 233363"/>
              <a:gd name="connsiteX4" fmla="*/ 342900 w 409575"/>
              <a:gd name="connsiteY4" fmla="*/ 233363 h 233363"/>
              <a:gd name="connsiteX5" fmla="*/ 319088 w 409575"/>
              <a:gd name="connsiteY5" fmla="*/ 219075 h 233363"/>
              <a:gd name="connsiteX6" fmla="*/ 280988 w 409575"/>
              <a:gd name="connsiteY6" fmla="*/ 180975 h 233363"/>
              <a:gd name="connsiteX7" fmla="*/ 250031 w 409575"/>
              <a:gd name="connsiteY7" fmla="*/ 152400 h 233363"/>
              <a:gd name="connsiteX8" fmla="*/ 207169 w 409575"/>
              <a:gd name="connsiteY8" fmla="*/ 126207 h 233363"/>
              <a:gd name="connsiteX9" fmla="*/ 157163 w 409575"/>
              <a:gd name="connsiteY9" fmla="*/ 100013 h 233363"/>
              <a:gd name="connsiteX10" fmla="*/ 100013 w 409575"/>
              <a:gd name="connsiteY10" fmla="*/ 76200 h 233363"/>
              <a:gd name="connsiteX11" fmla="*/ 50006 w 409575"/>
              <a:gd name="connsiteY11" fmla="*/ 61913 h 233363"/>
              <a:gd name="connsiteX12" fmla="*/ 23813 w 409575"/>
              <a:gd name="connsiteY12" fmla="*/ 52388 h 233363"/>
              <a:gd name="connsiteX13" fmla="*/ 9525 w 409575"/>
              <a:gd name="connsiteY13" fmla="*/ 40482 h 233363"/>
              <a:gd name="connsiteX14" fmla="*/ 0 w 409575"/>
              <a:gd name="connsiteY14" fmla="*/ 26194 h 233363"/>
              <a:gd name="connsiteX15" fmla="*/ 4763 w 409575"/>
              <a:gd name="connsiteY15" fmla="*/ 9525 h 233363"/>
              <a:gd name="connsiteX16" fmla="*/ 16669 w 409575"/>
              <a:gd name="connsiteY16" fmla="*/ 2382 h 233363"/>
              <a:gd name="connsiteX17" fmla="*/ 119063 w 409575"/>
              <a:gd name="connsiteY17" fmla="*/ 7144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9575" h="233363">
                <a:moveTo>
                  <a:pt x="119063" y="7144"/>
                </a:moveTo>
                <a:lnTo>
                  <a:pt x="247650" y="9525"/>
                </a:lnTo>
                <a:lnTo>
                  <a:pt x="309563" y="9525"/>
                </a:lnTo>
                <a:lnTo>
                  <a:pt x="409575" y="0"/>
                </a:lnTo>
                <a:lnTo>
                  <a:pt x="342900" y="233363"/>
                </a:lnTo>
                <a:lnTo>
                  <a:pt x="319088" y="219075"/>
                </a:lnTo>
                <a:lnTo>
                  <a:pt x="280988" y="180975"/>
                </a:lnTo>
                <a:lnTo>
                  <a:pt x="250031" y="152400"/>
                </a:lnTo>
                <a:lnTo>
                  <a:pt x="207169" y="126207"/>
                </a:lnTo>
                <a:lnTo>
                  <a:pt x="157163" y="100013"/>
                </a:lnTo>
                <a:lnTo>
                  <a:pt x="100013" y="76200"/>
                </a:lnTo>
                <a:lnTo>
                  <a:pt x="50006" y="61913"/>
                </a:lnTo>
                <a:lnTo>
                  <a:pt x="23813" y="52388"/>
                </a:lnTo>
                <a:lnTo>
                  <a:pt x="9525" y="40482"/>
                </a:lnTo>
                <a:lnTo>
                  <a:pt x="0" y="26194"/>
                </a:lnTo>
                <a:lnTo>
                  <a:pt x="4763" y="9525"/>
                </a:lnTo>
                <a:lnTo>
                  <a:pt x="16669" y="2382"/>
                </a:lnTo>
                <a:lnTo>
                  <a:pt x="119063" y="71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3E5184B-A98B-42B0-8002-B0C933748D5D}"/>
              </a:ext>
            </a:extLst>
          </p:cNvPr>
          <p:cNvSpPr/>
          <p:nvPr/>
        </p:nvSpPr>
        <p:spPr>
          <a:xfrm rot="16200000">
            <a:off x="2236789" y="3636964"/>
            <a:ext cx="4065587" cy="439737"/>
          </a:xfrm>
          <a:custGeom>
            <a:avLst/>
            <a:gdLst>
              <a:gd name="connsiteX0" fmla="*/ 2478058 w 4065511"/>
              <a:gd name="connsiteY0" fmla="*/ 414709 h 438504"/>
              <a:gd name="connsiteX1" fmla="*/ 1825401 w 4065511"/>
              <a:gd name="connsiteY1" fmla="*/ 411310 h 438504"/>
              <a:gd name="connsiteX2" fmla="*/ 1186341 w 4065511"/>
              <a:gd name="connsiteY2" fmla="*/ 407911 h 438504"/>
              <a:gd name="connsiteX3" fmla="*/ 873609 w 4065511"/>
              <a:gd name="connsiteY3" fmla="*/ 407911 h 438504"/>
              <a:gd name="connsiteX4" fmla="*/ 805624 w 4065511"/>
              <a:gd name="connsiteY4" fmla="*/ 424907 h 438504"/>
              <a:gd name="connsiteX5" fmla="*/ 758034 w 4065511"/>
              <a:gd name="connsiteY5" fmla="*/ 431705 h 438504"/>
              <a:gd name="connsiteX6" fmla="*/ 673053 w 4065511"/>
              <a:gd name="connsiteY6" fmla="*/ 438504 h 438504"/>
              <a:gd name="connsiteX7" fmla="*/ 557478 w 4065511"/>
              <a:gd name="connsiteY7" fmla="*/ 438504 h 438504"/>
              <a:gd name="connsiteX8" fmla="*/ 445303 w 4065511"/>
              <a:gd name="connsiteY8" fmla="*/ 431705 h 438504"/>
              <a:gd name="connsiteX9" fmla="*/ 210754 w 4065511"/>
              <a:gd name="connsiteY9" fmla="*/ 401112 h 438504"/>
              <a:gd name="connsiteX10" fmla="*/ 142769 w 4065511"/>
              <a:gd name="connsiteY10" fmla="*/ 390914 h 438504"/>
              <a:gd name="connsiteX11" fmla="*/ 98579 w 4065511"/>
              <a:gd name="connsiteY11" fmla="*/ 380716 h 438504"/>
              <a:gd name="connsiteX12" fmla="*/ 78183 w 4065511"/>
              <a:gd name="connsiteY12" fmla="*/ 373918 h 438504"/>
              <a:gd name="connsiteX13" fmla="*/ 57788 w 4065511"/>
              <a:gd name="connsiteY13" fmla="*/ 363720 h 438504"/>
              <a:gd name="connsiteX14" fmla="*/ 37392 w 4065511"/>
              <a:gd name="connsiteY14" fmla="*/ 346724 h 438504"/>
              <a:gd name="connsiteX15" fmla="*/ 16996 w 4065511"/>
              <a:gd name="connsiteY15" fmla="*/ 312731 h 438504"/>
              <a:gd name="connsiteX16" fmla="*/ 3399 w 4065511"/>
              <a:gd name="connsiteY16" fmla="*/ 271940 h 438504"/>
              <a:gd name="connsiteX17" fmla="*/ 0 w 4065511"/>
              <a:gd name="connsiteY17" fmla="*/ 237948 h 438504"/>
              <a:gd name="connsiteX18" fmla="*/ 3399 w 4065511"/>
              <a:gd name="connsiteY18" fmla="*/ 224351 h 438504"/>
              <a:gd name="connsiteX19" fmla="*/ 44191 w 4065511"/>
              <a:gd name="connsiteY19" fmla="*/ 197157 h 438504"/>
              <a:gd name="connsiteX20" fmla="*/ 108776 w 4065511"/>
              <a:gd name="connsiteY20" fmla="*/ 159765 h 438504"/>
              <a:gd name="connsiteX21" fmla="*/ 156366 w 4065511"/>
              <a:gd name="connsiteY21" fmla="*/ 135970 h 438504"/>
              <a:gd name="connsiteX22" fmla="*/ 207355 w 4065511"/>
              <a:gd name="connsiteY22" fmla="*/ 115574 h 438504"/>
              <a:gd name="connsiteX23" fmla="*/ 265142 w 4065511"/>
              <a:gd name="connsiteY23" fmla="*/ 95179 h 438504"/>
              <a:gd name="connsiteX24" fmla="*/ 353523 w 4065511"/>
              <a:gd name="connsiteY24" fmla="*/ 78183 h 438504"/>
              <a:gd name="connsiteX25" fmla="*/ 445303 w 4065511"/>
              <a:gd name="connsiteY25" fmla="*/ 74783 h 438504"/>
              <a:gd name="connsiteX26" fmla="*/ 486094 w 4065511"/>
              <a:gd name="connsiteY26" fmla="*/ 88380 h 438504"/>
              <a:gd name="connsiteX27" fmla="*/ 526885 w 4065511"/>
              <a:gd name="connsiteY27" fmla="*/ 98578 h 438504"/>
              <a:gd name="connsiteX28" fmla="*/ 571075 w 4065511"/>
              <a:gd name="connsiteY28" fmla="*/ 108776 h 438504"/>
              <a:gd name="connsiteX29" fmla="*/ 656057 w 4065511"/>
              <a:gd name="connsiteY29" fmla="*/ 122373 h 438504"/>
              <a:gd name="connsiteX30" fmla="*/ 822620 w 4065511"/>
              <a:gd name="connsiteY30" fmla="*/ 139369 h 438504"/>
              <a:gd name="connsiteX31" fmla="*/ 1261124 w 4065511"/>
              <a:gd name="connsiteY31" fmla="*/ 163164 h 438504"/>
              <a:gd name="connsiteX32" fmla="*/ 1774412 w 4065511"/>
              <a:gd name="connsiteY32" fmla="*/ 183560 h 438504"/>
              <a:gd name="connsiteX33" fmla="*/ 2308095 w 4065511"/>
              <a:gd name="connsiteY33" fmla="*/ 197157 h 438504"/>
              <a:gd name="connsiteX34" fmla="*/ 2828182 w 4065511"/>
              <a:gd name="connsiteY34" fmla="*/ 210754 h 438504"/>
              <a:gd name="connsiteX35" fmla="*/ 3178305 w 4065511"/>
              <a:gd name="connsiteY35" fmla="*/ 210754 h 438504"/>
              <a:gd name="connsiteX36" fmla="*/ 3542025 w 4065511"/>
              <a:gd name="connsiteY36" fmla="*/ 203955 h 438504"/>
              <a:gd name="connsiteX37" fmla="*/ 3677996 w 4065511"/>
              <a:gd name="connsiteY37" fmla="*/ 193757 h 438504"/>
              <a:gd name="connsiteX38" fmla="*/ 3756179 w 4065511"/>
              <a:gd name="connsiteY38" fmla="*/ 183560 h 438504"/>
              <a:gd name="connsiteX39" fmla="*/ 3817365 w 4065511"/>
              <a:gd name="connsiteY39" fmla="*/ 163164 h 438504"/>
              <a:gd name="connsiteX40" fmla="*/ 3885350 w 4065511"/>
              <a:gd name="connsiteY40" fmla="*/ 125772 h 438504"/>
              <a:gd name="connsiteX41" fmla="*/ 3932940 w 4065511"/>
              <a:gd name="connsiteY41" fmla="*/ 88380 h 438504"/>
              <a:gd name="connsiteX42" fmla="*/ 3977130 w 4065511"/>
              <a:gd name="connsiteY42" fmla="*/ 47589 h 438504"/>
              <a:gd name="connsiteX43" fmla="*/ 4007724 w 4065511"/>
              <a:gd name="connsiteY43" fmla="*/ 16996 h 438504"/>
              <a:gd name="connsiteX44" fmla="*/ 4034918 w 4065511"/>
              <a:gd name="connsiteY44" fmla="*/ 0 h 438504"/>
              <a:gd name="connsiteX45" fmla="*/ 4041716 w 4065511"/>
              <a:gd name="connsiteY45" fmla="*/ 0 h 438504"/>
              <a:gd name="connsiteX46" fmla="*/ 4051914 w 4065511"/>
              <a:gd name="connsiteY46" fmla="*/ 0 h 438504"/>
              <a:gd name="connsiteX47" fmla="*/ 4058712 w 4065511"/>
              <a:gd name="connsiteY47" fmla="*/ 13597 h 438504"/>
              <a:gd name="connsiteX48" fmla="*/ 4065511 w 4065511"/>
              <a:gd name="connsiteY48" fmla="*/ 40791 h 438504"/>
              <a:gd name="connsiteX49" fmla="*/ 4062112 w 4065511"/>
              <a:gd name="connsiteY49" fmla="*/ 71384 h 438504"/>
              <a:gd name="connsiteX50" fmla="*/ 4048515 w 4065511"/>
              <a:gd name="connsiteY50" fmla="*/ 115574 h 438504"/>
              <a:gd name="connsiteX51" fmla="*/ 4007724 w 4065511"/>
              <a:gd name="connsiteY51" fmla="*/ 210754 h 438504"/>
              <a:gd name="connsiteX52" fmla="*/ 3922742 w 4065511"/>
              <a:gd name="connsiteY52" fmla="*/ 373918 h 438504"/>
              <a:gd name="connsiteX53" fmla="*/ 3766376 w 4065511"/>
              <a:gd name="connsiteY53" fmla="*/ 428306 h 438504"/>
              <a:gd name="connsiteX54" fmla="*/ 3297279 w 4065511"/>
              <a:gd name="connsiteY54" fmla="*/ 421508 h 438504"/>
              <a:gd name="connsiteX55" fmla="*/ 2896167 w 4065511"/>
              <a:gd name="connsiteY55" fmla="*/ 418108 h 438504"/>
              <a:gd name="connsiteX56" fmla="*/ 2478058 w 4065511"/>
              <a:gd name="connsiteY56" fmla="*/ 414709 h 438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065511" h="438504">
                <a:moveTo>
                  <a:pt x="2478058" y="414709"/>
                </a:moveTo>
                <a:lnTo>
                  <a:pt x="1825401" y="411310"/>
                </a:lnTo>
                <a:lnTo>
                  <a:pt x="1186341" y="407911"/>
                </a:lnTo>
                <a:lnTo>
                  <a:pt x="873609" y="407911"/>
                </a:lnTo>
                <a:lnTo>
                  <a:pt x="805624" y="424907"/>
                </a:lnTo>
                <a:lnTo>
                  <a:pt x="758034" y="431705"/>
                </a:lnTo>
                <a:lnTo>
                  <a:pt x="673053" y="438504"/>
                </a:lnTo>
                <a:lnTo>
                  <a:pt x="557478" y="438504"/>
                </a:lnTo>
                <a:lnTo>
                  <a:pt x="445303" y="431705"/>
                </a:lnTo>
                <a:lnTo>
                  <a:pt x="210754" y="401112"/>
                </a:lnTo>
                <a:lnTo>
                  <a:pt x="142769" y="390914"/>
                </a:lnTo>
                <a:lnTo>
                  <a:pt x="98579" y="380716"/>
                </a:lnTo>
                <a:lnTo>
                  <a:pt x="78183" y="373918"/>
                </a:lnTo>
                <a:lnTo>
                  <a:pt x="57788" y="363720"/>
                </a:lnTo>
                <a:lnTo>
                  <a:pt x="37392" y="346724"/>
                </a:lnTo>
                <a:lnTo>
                  <a:pt x="16996" y="312731"/>
                </a:lnTo>
                <a:lnTo>
                  <a:pt x="3399" y="271940"/>
                </a:lnTo>
                <a:lnTo>
                  <a:pt x="0" y="237948"/>
                </a:lnTo>
                <a:lnTo>
                  <a:pt x="3399" y="224351"/>
                </a:lnTo>
                <a:lnTo>
                  <a:pt x="44191" y="197157"/>
                </a:lnTo>
                <a:lnTo>
                  <a:pt x="108776" y="159765"/>
                </a:lnTo>
                <a:lnTo>
                  <a:pt x="156366" y="135970"/>
                </a:lnTo>
                <a:lnTo>
                  <a:pt x="207355" y="115574"/>
                </a:lnTo>
                <a:lnTo>
                  <a:pt x="265142" y="95179"/>
                </a:lnTo>
                <a:lnTo>
                  <a:pt x="353523" y="78183"/>
                </a:lnTo>
                <a:lnTo>
                  <a:pt x="445303" y="74783"/>
                </a:lnTo>
                <a:lnTo>
                  <a:pt x="486094" y="88380"/>
                </a:lnTo>
                <a:lnTo>
                  <a:pt x="526885" y="98578"/>
                </a:lnTo>
                <a:lnTo>
                  <a:pt x="571075" y="108776"/>
                </a:lnTo>
                <a:lnTo>
                  <a:pt x="656057" y="122373"/>
                </a:lnTo>
                <a:lnTo>
                  <a:pt x="822620" y="139369"/>
                </a:lnTo>
                <a:lnTo>
                  <a:pt x="1261124" y="163164"/>
                </a:lnTo>
                <a:lnTo>
                  <a:pt x="1774412" y="183560"/>
                </a:lnTo>
                <a:lnTo>
                  <a:pt x="2308095" y="197157"/>
                </a:lnTo>
                <a:lnTo>
                  <a:pt x="2828182" y="210754"/>
                </a:lnTo>
                <a:lnTo>
                  <a:pt x="3178305" y="210754"/>
                </a:lnTo>
                <a:lnTo>
                  <a:pt x="3542025" y="203955"/>
                </a:lnTo>
                <a:lnTo>
                  <a:pt x="3677996" y="193757"/>
                </a:lnTo>
                <a:lnTo>
                  <a:pt x="3756179" y="183560"/>
                </a:lnTo>
                <a:lnTo>
                  <a:pt x="3817365" y="163164"/>
                </a:lnTo>
                <a:lnTo>
                  <a:pt x="3885350" y="125772"/>
                </a:lnTo>
                <a:lnTo>
                  <a:pt x="3932940" y="88380"/>
                </a:lnTo>
                <a:lnTo>
                  <a:pt x="3977130" y="47589"/>
                </a:lnTo>
                <a:lnTo>
                  <a:pt x="4007724" y="16996"/>
                </a:lnTo>
                <a:lnTo>
                  <a:pt x="4034918" y="0"/>
                </a:lnTo>
                <a:lnTo>
                  <a:pt x="4041716" y="0"/>
                </a:lnTo>
                <a:lnTo>
                  <a:pt x="4051914" y="0"/>
                </a:lnTo>
                <a:lnTo>
                  <a:pt x="4058712" y="13597"/>
                </a:lnTo>
                <a:lnTo>
                  <a:pt x="4065511" y="40791"/>
                </a:lnTo>
                <a:lnTo>
                  <a:pt x="4062112" y="71384"/>
                </a:lnTo>
                <a:lnTo>
                  <a:pt x="4048515" y="115574"/>
                </a:lnTo>
                <a:lnTo>
                  <a:pt x="4007724" y="210754"/>
                </a:lnTo>
                <a:lnTo>
                  <a:pt x="3922742" y="373918"/>
                </a:lnTo>
                <a:lnTo>
                  <a:pt x="3766376" y="428306"/>
                </a:lnTo>
                <a:lnTo>
                  <a:pt x="3297279" y="421508"/>
                </a:lnTo>
                <a:lnTo>
                  <a:pt x="2896167" y="418108"/>
                </a:lnTo>
                <a:lnTo>
                  <a:pt x="2478058" y="41470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5AB9FFB-6F25-4F66-913F-1F148F2EBF6F}"/>
              </a:ext>
            </a:extLst>
          </p:cNvPr>
          <p:cNvSpPr/>
          <p:nvPr/>
        </p:nvSpPr>
        <p:spPr>
          <a:xfrm>
            <a:off x="6072188" y="1639888"/>
            <a:ext cx="1733550" cy="1682750"/>
          </a:xfrm>
          <a:custGeom>
            <a:avLst/>
            <a:gdLst>
              <a:gd name="connsiteX0" fmla="*/ 711993 w 1733550"/>
              <a:gd name="connsiteY0" fmla="*/ 328613 h 1681163"/>
              <a:gd name="connsiteX1" fmla="*/ 533400 w 1733550"/>
              <a:gd name="connsiteY1" fmla="*/ 359569 h 1681163"/>
              <a:gd name="connsiteX2" fmla="*/ 445293 w 1733550"/>
              <a:gd name="connsiteY2" fmla="*/ 373857 h 1681163"/>
              <a:gd name="connsiteX3" fmla="*/ 116681 w 1733550"/>
              <a:gd name="connsiteY3" fmla="*/ 416719 h 1681163"/>
              <a:gd name="connsiteX4" fmla="*/ 0 w 1733550"/>
              <a:gd name="connsiteY4" fmla="*/ 276225 h 1681163"/>
              <a:gd name="connsiteX5" fmla="*/ 140493 w 1733550"/>
              <a:gd name="connsiteY5" fmla="*/ 266700 h 1681163"/>
              <a:gd name="connsiteX6" fmla="*/ 459581 w 1733550"/>
              <a:gd name="connsiteY6" fmla="*/ 216694 h 1681163"/>
              <a:gd name="connsiteX7" fmla="*/ 895350 w 1733550"/>
              <a:gd name="connsiteY7" fmla="*/ 135732 h 1681163"/>
              <a:gd name="connsiteX8" fmla="*/ 1195387 w 1733550"/>
              <a:gd name="connsiteY8" fmla="*/ 76200 h 1681163"/>
              <a:gd name="connsiteX9" fmla="*/ 1231106 w 1733550"/>
              <a:gd name="connsiteY9" fmla="*/ 66675 h 1681163"/>
              <a:gd name="connsiteX10" fmla="*/ 1271587 w 1733550"/>
              <a:gd name="connsiteY10" fmla="*/ 50007 h 1681163"/>
              <a:gd name="connsiteX11" fmla="*/ 1328737 w 1733550"/>
              <a:gd name="connsiteY11" fmla="*/ 19050 h 1681163"/>
              <a:gd name="connsiteX12" fmla="*/ 1359693 w 1733550"/>
              <a:gd name="connsiteY12" fmla="*/ 0 h 1681163"/>
              <a:gd name="connsiteX13" fmla="*/ 1390650 w 1733550"/>
              <a:gd name="connsiteY13" fmla="*/ 0 h 1681163"/>
              <a:gd name="connsiteX14" fmla="*/ 1440656 w 1733550"/>
              <a:gd name="connsiteY14" fmla="*/ 7144 h 1681163"/>
              <a:gd name="connsiteX15" fmla="*/ 1493043 w 1733550"/>
              <a:gd name="connsiteY15" fmla="*/ 23813 h 1681163"/>
              <a:gd name="connsiteX16" fmla="*/ 1564481 w 1733550"/>
              <a:gd name="connsiteY16" fmla="*/ 54769 h 1681163"/>
              <a:gd name="connsiteX17" fmla="*/ 1635918 w 1733550"/>
              <a:gd name="connsiteY17" fmla="*/ 95250 h 1681163"/>
              <a:gd name="connsiteX18" fmla="*/ 1685925 w 1733550"/>
              <a:gd name="connsiteY18" fmla="*/ 128588 h 1681163"/>
              <a:gd name="connsiteX19" fmla="*/ 1712118 w 1733550"/>
              <a:gd name="connsiteY19" fmla="*/ 154782 h 1681163"/>
              <a:gd name="connsiteX20" fmla="*/ 1726406 w 1733550"/>
              <a:gd name="connsiteY20" fmla="*/ 180975 h 1681163"/>
              <a:gd name="connsiteX21" fmla="*/ 1733550 w 1733550"/>
              <a:gd name="connsiteY21" fmla="*/ 209550 h 1681163"/>
              <a:gd name="connsiteX22" fmla="*/ 1724025 w 1733550"/>
              <a:gd name="connsiteY22" fmla="*/ 240507 h 1681163"/>
              <a:gd name="connsiteX23" fmla="*/ 1709737 w 1733550"/>
              <a:gd name="connsiteY23" fmla="*/ 273844 h 1681163"/>
              <a:gd name="connsiteX24" fmla="*/ 1693068 w 1733550"/>
              <a:gd name="connsiteY24" fmla="*/ 309563 h 1681163"/>
              <a:gd name="connsiteX25" fmla="*/ 1678781 w 1733550"/>
              <a:gd name="connsiteY25" fmla="*/ 376238 h 1681163"/>
              <a:gd name="connsiteX26" fmla="*/ 1666875 w 1733550"/>
              <a:gd name="connsiteY26" fmla="*/ 438150 h 1681163"/>
              <a:gd name="connsiteX27" fmla="*/ 1666875 w 1733550"/>
              <a:gd name="connsiteY27" fmla="*/ 481013 h 1681163"/>
              <a:gd name="connsiteX28" fmla="*/ 1631156 w 1733550"/>
              <a:gd name="connsiteY28" fmla="*/ 704850 h 1681163"/>
              <a:gd name="connsiteX29" fmla="*/ 1583531 w 1733550"/>
              <a:gd name="connsiteY29" fmla="*/ 997744 h 1681163"/>
              <a:gd name="connsiteX30" fmla="*/ 1526381 w 1733550"/>
              <a:gd name="connsiteY30" fmla="*/ 1354932 h 1681163"/>
              <a:gd name="connsiteX31" fmla="*/ 1490662 w 1733550"/>
              <a:gd name="connsiteY31" fmla="*/ 1583532 h 1681163"/>
              <a:gd name="connsiteX32" fmla="*/ 1483518 w 1733550"/>
              <a:gd name="connsiteY32" fmla="*/ 1600200 h 1681163"/>
              <a:gd name="connsiteX33" fmla="*/ 1469231 w 1733550"/>
              <a:gd name="connsiteY33" fmla="*/ 1619250 h 1681163"/>
              <a:gd name="connsiteX34" fmla="*/ 1447800 w 1733550"/>
              <a:gd name="connsiteY34" fmla="*/ 1638300 h 1681163"/>
              <a:gd name="connsiteX35" fmla="*/ 1426368 w 1733550"/>
              <a:gd name="connsiteY35" fmla="*/ 1659732 h 1681163"/>
              <a:gd name="connsiteX36" fmla="*/ 1402556 w 1733550"/>
              <a:gd name="connsiteY36" fmla="*/ 1674019 h 1681163"/>
              <a:gd name="connsiteX37" fmla="*/ 1376362 w 1733550"/>
              <a:gd name="connsiteY37" fmla="*/ 1681163 h 1681163"/>
              <a:gd name="connsiteX38" fmla="*/ 1345406 w 1733550"/>
              <a:gd name="connsiteY38" fmla="*/ 1681163 h 1681163"/>
              <a:gd name="connsiteX39" fmla="*/ 1262062 w 1733550"/>
              <a:gd name="connsiteY39" fmla="*/ 1674019 h 1681163"/>
              <a:gd name="connsiteX40" fmla="*/ 1259681 w 1733550"/>
              <a:gd name="connsiteY40" fmla="*/ 1485900 h 1681163"/>
              <a:gd name="connsiteX41" fmla="*/ 1288256 w 1733550"/>
              <a:gd name="connsiteY41" fmla="*/ 1343025 h 1681163"/>
              <a:gd name="connsiteX42" fmla="*/ 1300162 w 1733550"/>
              <a:gd name="connsiteY42" fmla="*/ 1278732 h 1681163"/>
              <a:gd name="connsiteX43" fmla="*/ 1307306 w 1733550"/>
              <a:gd name="connsiteY43" fmla="*/ 1223963 h 1681163"/>
              <a:gd name="connsiteX44" fmla="*/ 1333500 w 1733550"/>
              <a:gd name="connsiteY44" fmla="*/ 912019 h 1681163"/>
              <a:gd name="connsiteX45" fmla="*/ 1331118 w 1733550"/>
              <a:gd name="connsiteY45" fmla="*/ 790575 h 1681163"/>
              <a:gd name="connsiteX46" fmla="*/ 1347787 w 1733550"/>
              <a:gd name="connsiteY46" fmla="*/ 490538 h 1681163"/>
              <a:gd name="connsiteX47" fmla="*/ 1357312 w 1733550"/>
              <a:gd name="connsiteY47" fmla="*/ 316707 h 1681163"/>
              <a:gd name="connsiteX48" fmla="*/ 1354931 w 1733550"/>
              <a:gd name="connsiteY48" fmla="*/ 278607 h 1681163"/>
              <a:gd name="connsiteX49" fmla="*/ 1350168 w 1733550"/>
              <a:gd name="connsiteY49" fmla="*/ 259557 h 1681163"/>
              <a:gd name="connsiteX50" fmla="*/ 1335881 w 1733550"/>
              <a:gd name="connsiteY50" fmla="*/ 238125 h 1681163"/>
              <a:gd name="connsiteX51" fmla="*/ 1328737 w 1733550"/>
              <a:gd name="connsiteY51" fmla="*/ 230982 h 1681163"/>
              <a:gd name="connsiteX52" fmla="*/ 1307306 w 1733550"/>
              <a:gd name="connsiteY52" fmla="*/ 223838 h 1681163"/>
              <a:gd name="connsiteX53" fmla="*/ 1271587 w 1733550"/>
              <a:gd name="connsiteY53" fmla="*/ 223838 h 1681163"/>
              <a:gd name="connsiteX54" fmla="*/ 1131093 w 1733550"/>
              <a:gd name="connsiteY54" fmla="*/ 252413 h 1681163"/>
              <a:gd name="connsiteX55" fmla="*/ 711993 w 1733550"/>
              <a:gd name="connsiteY55" fmla="*/ 328613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33550" h="1681163">
                <a:moveTo>
                  <a:pt x="711993" y="328613"/>
                </a:moveTo>
                <a:lnTo>
                  <a:pt x="533400" y="359569"/>
                </a:lnTo>
                <a:lnTo>
                  <a:pt x="445293" y="373857"/>
                </a:lnTo>
                <a:lnTo>
                  <a:pt x="116681" y="416719"/>
                </a:lnTo>
                <a:lnTo>
                  <a:pt x="0" y="276225"/>
                </a:lnTo>
                <a:lnTo>
                  <a:pt x="140493" y="266700"/>
                </a:lnTo>
                <a:lnTo>
                  <a:pt x="459581" y="216694"/>
                </a:lnTo>
                <a:lnTo>
                  <a:pt x="895350" y="135732"/>
                </a:lnTo>
                <a:lnTo>
                  <a:pt x="1195387" y="76200"/>
                </a:lnTo>
                <a:lnTo>
                  <a:pt x="1231106" y="66675"/>
                </a:lnTo>
                <a:lnTo>
                  <a:pt x="1271587" y="50007"/>
                </a:lnTo>
                <a:lnTo>
                  <a:pt x="1328737" y="19050"/>
                </a:lnTo>
                <a:lnTo>
                  <a:pt x="1359693" y="0"/>
                </a:lnTo>
                <a:lnTo>
                  <a:pt x="1390650" y="0"/>
                </a:lnTo>
                <a:lnTo>
                  <a:pt x="1440656" y="7144"/>
                </a:lnTo>
                <a:lnTo>
                  <a:pt x="1493043" y="23813"/>
                </a:lnTo>
                <a:lnTo>
                  <a:pt x="1564481" y="54769"/>
                </a:lnTo>
                <a:lnTo>
                  <a:pt x="1635918" y="95250"/>
                </a:lnTo>
                <a:lnTo>
                  <a:pt x="1685925" y="128588"/>
                </a:lnTo>
                <a:lnTo>
                  <a:pt x="1712118" y="154782"/>
                </a:lnTo>
                <a:lnTo>
                  <a:pt x="1726406" y="180975"/>
                </a:lnTo>
                <a:lnTo>
                  <a:pt x="1733550" y="209550"/>
                </a:lnTo>
                <a:lnTo>
                  <a:pt x="1724025" y="240507"/>
                </a:lnTo>
                <a:lnTo>
                  <a:pt x="1709737" y="273844"/>
                </a:lnTo>
                <a:lnTo>
                  <a:pt x="1693068" y="309563"/>
                </a:lnTo>
                <a:lnTo>
                  <a:pt x="1678781" y="376238"/>
                </a:lnTo>
                <a:lnTo>
                  <a:pt x="1666875" y="438150"/>
                </a:lnTo>
                <a:lnTo>
                  <a:pt x="1666875" y="481013"/>
                </a:lnTo>
                <a:lnTo>
                  <a:pt x="1631156" y="704850"/>
                </a:lnTo>
                <a:lnTo>
                  <a:pt x="1583531" y="997744"/>
                </a:lnTo>
                <a:lnTo>
                  <a:pt x="1526381" y="1354932"/>
                </a:lnTo>
                <a:lnTo>
                  <a:pt x="1490662" y="1583532"/>
                </a:lnTo>
                <a:lnTo>
                  <a:pt x="1483518" y="1600200"/>
                </a:lnTo>
                <a:lnTo>
                  <a:pt x="1469231" y="1619250"/>
                </a:lnTo>
                <a:lnTo>
                  <a:pt x="1447800" y="1638300"/>
                </a:lnTo>
                <a:lnTo>
                  <a:pt x="1426368" y="1659732"/>
                </a:lnTo>
                <a:lnTo>
                  <a:pt x="1402556" y="1674019"/>
                </a:lnTo>
                <a:lnTo>
                  <a:pt x="1376362" y="1681163"/>
                </a:lnTo>
                <a:lnTo>
                  <a:pt x="1345406" y="1681163"/>
                </a:lnTo>
                <a:lnTo>
                  <a:pt x="1262062" y="1674019"/>
                </a:lnTo>
                <a:cubicBezTo>
                  <a:pt x="1261268" y="1611313"/>
                  <a:pt x="1260475" y="1548606"/>
                  <a:pt x="1259681" y="1485900"/>
                </a:cubicBezTo>
                <a:lnTo>
                  <a:pt x="1288256" y="1343025"/>
                </a:lnTo>
                <a:lnTo>
                  <a:pt x="1300162" y="1278732"/>
                </a:lnTo>
                <a:lnTo>
                  <a:pt x="1307306" y="1223963"/>
                </a:lnTo>
                <a:lnTo>
                  <a:pt x="1333500" y="912019"/>
                </a:lnTo>
                <a:lnTo>
                  <a:pt x="1331118" y="790575"/>
                </a:lnTo>
                <a:lnTo>
                  <a:pt x="1347787" y="490538"/>
                </a:lnTo>
                <a:lnTo>
                  <a:pt x="1357312" y="316707"/>
                </a:lnTo>
                <a:lnTo>
                  <a:pt x="1354931" y="278607"/>
                </a:lnTo>
                <a:lnTo>
                  <a:pt x="1350168" y="259557"/>
                </a:lnTo>
                <a:lnTo>
                  <a:pt x="1335881" y="238125"/>
                </a:lnTo>
                <a:lnTo>
                  <a:pt x="1328737" y="230982"/>
                </a:lnTo>
                <a:lnTo>
                  <a:pt x="1307306" y="223838"/>
                </a:lnTo>
                <a:lnTo>
                  <a:pt x="1271587" y="223838"/>
                </a:lnTo>
                <a:lnTo>
                  <a:pt x="1131093" y="252413"/>
                </a:lnTo>
                <a:lnTo>
                  <a:pt x="711993" y="328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D8E7B5D-922A-4D52-AB80-F0A5ADFC5DBF}"/>
              </a:ext>
            </a:extLst>
          </p:cNvPr>
          <p:cNvSpPr/>
          <p:nvPr/>
        </p:nvSpPr>
        <p:spPr>
          <a:xfrm>
            <a:off x="6215063" y="2395539"/>
            <a:ext cx="1270000" cy="365125"/>
          </a:xfrm>
          <a:custGeom>
            <a:avLst/>
            <a:gdLst>
              <a:gd name="connsiteX0" fmla="*/ 642937 w 1269206"/>
              <a:gd name="connsiteY0" fmla="*/ 238125 h 364331"/>
              <a:gd name="connsiteX1" fmla="*/ 364331 w 1269206"/>
              <a:gd name="connsiteY1" fmla="*/ 280987 h 364331"/>
              <a:gd name="connsiteX2" fmla="*/ 190500 w 1269206"/>
              <a:gd name="connsiteY2" fmla="*/ 311943 h 364331"/>
              <a:gd name="connsiteX3" fmla="*/ 0 w 1269206"/>
              <a:gd name="connsiteY3" fmla="*/ 364331 h 364331"/>
              <a:gd name="connsiteX4" fmla="*/ 7143 w 1269206"/>
              <a:gd name="connsiteY4" fmla="*/ 150018 h 364331"/>
              <a:gd name="connsiteX5" fmla="*/ 166687 w 1269206"/>
              <a:gd name="connsiteY5" fmla="*/ 123825 h 364331"/>
              <a:gd name="connsiteX6" fmla="*/ 407193 w 1269206"/>
              <a:gd name="connsiteY6" fmla="*/ 90487 h 364331"/>
              <a:gd name="connsiteX7" fmla="*/ 740568 w 1269206"/>
              <a:gd name="connsiteY7" fmla="*/ 54768 h 364331"/>
              <a:gd name="connsiteX8" fmla="*/ 1023937 w 1269206"/>
              <a:gd name="connsiteY8" fmla="*/ 23812 h 364331"/>
              <a:gd name="connsiteX9" fmla="*/ 1252537 w 1269206"/>
              <a:gd name="connsiteY9" fmla="*/ 0 h 364331"/>
              <a:gd name="connsiteX10" fmla="*/ 1269206 w 1269206"/>
              <a:gd name="connsiteY10" fmla="*/ 180975 h 364331"/>
              <a:gd name="connsiteX11" fmla="*/ 966787 w 1269206"/>
              <a:gd name="connsiteY11" fmla="*/ 200025 h 364331"/>
              <a:gd name="connsiteX12" fmla="*/ 800100 w 1269206"/>
              <a:gd name="connsiteY12" fmla="*/ 219075 h 364331"/>
              <a:gd name="connsiteX13" fmla="*/ 642937 w 1269206"/>
              <a:gd name="connsiteY13" fmla="*/ 238125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69206" h="364331">
                <a:moveTo>
                  <a:pt x="642937" y="238125"/>
                </a:moveTo>
                <a:lnTo>
                  <a:pt x="364331" y="280987"/>
                </a:lnTo>
                <a:lnTo>
                  <a:pt x="190500" y="311943"/>
                </a:lnTo>
                <a:lnTo>
                  <a:pt x="0" y="364331"/>
                </a:lnTo>
                <a:lnTo>
                  <a:pt x="7143" y="150018"/>
                </a:lnTo>
                <a:lnTo>
                  <a:pt x="166687" y="123825"/>
                </a:lnTo>
                <a:lnTo>
                  <a:pt x="407193" y="90487"/>
                </a:lnTo>
                <a:lnTo>
                  <a:pt x="740568" y="54768"/>
                </a:lnTo>
                <a:lnTo>
                  <a:pt x="1023937" y="23812"/>
                </a:lnTo>
                <a:lnTo>
                  <a:pt x="1252537" y="0"/>
                </a:lnTo>
                <a:lnTo>
                  <a:pt x="1269206" y="180975"/>
                </a:lnTo>
                <a:lnTo>
                  <a:pt x="966787" y="200025"/>
                </a:lnTo>
                <a:lnTo>
                  <a:pt x="800100" y="219075"/>
                </a:lnTo>
                <a:lnTo>
                  <a:pt x="642937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4238670-6402-47C5-9C85-97C05F682E33}"/>
              </a:ext>
            </a:extLst>
          </p:cNvPr>
          <p:cNvSpPr/>
          <p:nvPr/>
        </p:nvSpPr>
        <p:spPr>
          <a:xfrm>
            <a:off x="6194426" y="3084514"/>
            <a:ext cx="1211263" cy="384175"/>
          </a:xfrm>
          <a:custGeom>
            <a:avLst/>
            <a:gdLst>
              <a:gd name="connsiteX0" fmla="*/ 516732 w 1212057"/>
              <a:gd name="connsiteY0" fmla="*/ 283369 h 385762"/>
              <a:gd name="connsiteX1" fmla="*/ 0 w 1212057"/>
              <a:gd name="connsiteY1" fmla="*/ 385762 h 385762"/>
              <a:gd name="connsiteX2" fmla="*/ 2382 w 1212057"/>
              <a:gd name="connsiteY2" fmla="*/ 204787 h 385762"/>
              <a:gd name="connsiteX3" fmla="*/ 121444 w 1212057"/>
              <a:gd name="connsiteY3" fmla="*/ 176212 h 385762"/>
              <a:gd name="connsiteX4" fmla="*/ 230982 w 1212057"/>
              <a:gd name="connsiteY4" fmla="*/ 152400 h 385762"/>
              <a:gd name="connsiteX5" fmla="*/ 445294 w 1212057"/>
              <a:gd name="connsiteY5" fmla="*/ 116681 h 385762"/>
              <a:gd name="connsiteX6" fmla="*/ 702469 w 1212057"/>
              <a:gd name="connsiteY6" fmla="*/ 76200 h 385762"/>
              <a:gd name="connsiteX7" fmla="*/ 1023938 w 1212057"/>
              <a:gd name="connsiteY7" fmla="*/ 26194 h 385762"/>
              <a:gd name="connsiteX8" fmla="*/ 1212057 w 1212057"/>
              <a:gd name="connsiteY8" fmla="*/ 0 h 385762"/>
              <a:gd name="connsiteX9" fmla="*/ 1212057 w 1212057"/>
              <a:gd name="connsiteY9" fmla="*/ 223837 h 385762"/>
              <a:gd name="connsiteX10" fmla="*/ 1143000 w 1212057"/>
              <a:gd name="connsiteY10" fmla="*/ 230981 h 385762"/>
              <a:gd name="connsiteX11" fmla="*/ 1016794 w 1212057"/>
              <a:gd name="connsiteY11" fmla="*/ 223837 h 385762"/>
              <a:gd name="connsiteX12" fmla="*/ 921544 w 1212057"/>
              <a:gd name="connsiteY12" fmla="*/ 223837 h 385762"/>
              <a:gd name="connsiteX13" fmla="*/ 840582 w 1212057"/>
              <a:gd name="connsiteY13" fmla="*/ 228600 h 385762"/>
              <a:gd name="connsiteX14" fmla="*/ 766763 w 1212057"/>
              <a:gd name="connsiteY14" fmla="*/ 235744 h 385762"/>
              <a:gd name="connsiteX15" fmla="*/ 516732 w 1212057"/>
              <a:gd name="connsiteY15" fmla="*/ 283369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2057" h="385762">
                <a:moveTo>
                  <a:pt x="516732" y="283369"/>
                </a:moveTo>
                <a:lnTo>
                  <a:pt x="0" y="385762"/>
                </a:lnTo>
                <a:lnTo>
                  <a:pt x="2382" y="204787"/>
                </a:lnTo>
                <a:lnTo>
                  <a:pt x="121444" y="176212"/>
                </a:lnTo>
                <a:lnTo>
                  <a:pt x="230982" y="152400"/>
                </a:lnTo>
                <a:lnTo>
                  <a:pt x="445294" y="116681"/>
                </a:lnTo>
                <a:lnTo>
                  <a:pt x="702469" y="76200"/>
                </a:lnTo>
                <a:lnTo>
                  <a:pt x="1023938" y="26194"/>
                </a:lnTo>
                <a:lnTo>
                  <a:pt x="1212057" y="0"/>
                </a:lnTo>
                <a:lnTo>
                  <a:pt x="1212057" y="223837"/>
                </a:lnTo>
                <a:lnTo>
                  <a:pt x="1143000" y="230981"/>
                </a:lnTo>
                <a:lnTo>
                  <a:pt x="1016794" y="223837"/>
                </a:lnTo>
                <a:lnTo>
                  <a:pt x="921544" y="223837"/>
                </a:lnTo>
                <a:lnTo>
                  <a:pt x="840582" y="228600"/>
                </a:lnTo>
                <a:lnTo>
                  <a:pt x="766763" y="235744"/>
                </a:lnTo>
                <a:lnTo>
                  <a:pt x="516732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9D9123A-1FD4-43BD-9BFE-3E34F07299A4}"/>
              </a:ext>
            </a:extLst>
          </p:cNvPr>
          <p:cNvSpPr/>
          <p:nvPr/>
        </p:nvSpPr>
        <p:spPr>
          <a:xfrm rot="16200000">
            <a:off x="4052889" y="3571876"/>
            <a:ext cx="4016375" cy="466725"/>
          </a:xfrm>
          <a:custGeom>
            <a:avLst/>
            <a:gdLst>
              <a:gd name="connsiteX0" fmla="*/ 2065623 w 4016123"/>
              <a:gd name="connsiteY0" fmla="*/ 421018 h 467067"/>
              <a:gd name="connsiteX1" fmla="*/ 1545928 w 4016123"/>
              <a:gd name="connsiteY1" fmla="*/ 394705 h 467067"/>
              <a:gd name="connsiteX2" fmla="*/ 1170958 w 4016123"/>
              <a:gd name="connsiteY2" fmla="*/ 374969 h 467067"/>
              <a:gd name="connsiteX3" fmla="*/ 795988 w 4016123"/>
              <a:gd name="connsiteY3" fmla="*/ 361813 h 467067"/>
              <a:gd name="connsiteX4" fmla="*/ 401283 w 4016123"/>
              <a:gd name="connsiteY4" fmla="*/ 348656 h 467067"/>
              <a:gd name="connsiteX5" fmla="*/ 144725 w 4016123"/>
              <a:gd name="connsiteY5" fmla="*/ 371680 h 467067"/>
              <a:gd name="connsiteX6" fmla="*/ 69073 w 4016123"/>
              <a:gd name="connsiteY6" fmla="*/ 302607 h 467067"/>
              <a:gd name="connsiteX7" fmla="*/ 32892 w 4016123"/>
              <a:gd name="connsiteY7" fmla="*/ 263136 h 467067"/>
              <a:gd name="connsiteX8" fmla="*/ 13156 w 4016123"/>
              <a:gd name="connsiteY8" fmla="*/ 240112 h 467067"/>
              <a:gd name="connsiteX9" fmla="*/ 3289 w 4016123"/>
              <a:gd name="connsiteY9" fmla="*/ 217087 h 467067"/>
              <a:gd name="connsiteX10" fmla="*/ 0 w 4016123"/>
              <a:gd name="connsiteY10" fmla="*/ 197352 h 467067"/>
              <a:gd name="connsiteX11" fmla="*/ 9867 w 4016123"/>
              <a:gd name="connsiteY11" fmla="*/ 174328 h 467067"/>
              <a:gd name="connsiteX12" fmla="*/ 46049 w 4016123"/>
              <a:gd name="connsiteY12" fmla="*/ 144725 h 467067"/>
              <a:gd name="connsiteX13" fmla="*/ 95387 w 4016123"/>
              <a:gd name="connsiteY13" fmla="*/ 115122 h 467067"/>
              <a:gd name="connsiteX14" fmla="*/ 154592 w 4016123"/>
              <a:gd name="connsiteY14" fmla="*/ 85519 h 467067"/>
              <a:gd name="connsiteX15" fmla="*/ 210509 w 4016123"/>
              <a:gd name="connsiteY15" fmla="*/ 62495 h 467067"/>
              <a:gd name="connsiteX16" fmla="*/ 305896 w 4016123"/>
              <a:gd name="connsiteY16" fmla="*/ 42759 h 467067"/>
              <a:gd name="connsiteX17" fmla="*/ 394705 w 4016123"/>
              <a:gd name="connsiteY17" fmla="*/ 36181 h 467067"/>
              <a:gd name="connsiteX18" fmla="*/ 411151 w 4016123"/>
              <a:gd name="connsiteY18" fmla="*/ 49338 h 467067"/>
              <a:gd name="connsiteX19" fmla="*/ 447332 w 4016123"/>
              <a:gd name="connsiteY19" fmla="*/ 69073 h 467067"/>
              <a:gd name="connsiteX20" fmla="*/ 506538 w 4016123"/>
              <a:gd name="connsiteY20" fmla="*/ 88808 h 467067"/>
              <a:gd name="connsiteX21" fmla="*/ 575611 w 4016123"/>
              <a:gd name="connsiteY21" fmla="*/ 105254 h 467067"/>
              <a:gd name="connsiteX22" fmla="*/ 641395 w 4016123"/>
              <a:gd name="connsiteY22" fmla="*/ 118411 h 467067"/>
              <a:gd name="connsiteX23" fmla="*/ 759807 w 4016123"/>
              <a:gd name="connsiteY23" fmla="*/ 131568 h 467067"/>
              <a:gd name="connsiteX24" fmla="*/ 1289369 w 4016123"/>
              <a:gd name="connsiteY24" fmla="*/ 157882 h 467067"/>
              <a:gd name="connsiteX25" fmla="*/ 1973525 w 4016123"/>
              <a:gd name="connsiteY25" fmla="*/ 194063 h 467067"/>
              <a:gd name="connsiteX26" fmla="*/ 2542558 w 4016123"/>
              <a:gd name="connsiteY26" fmla="*/ 220377 h 467067"/>
              <a:gd name="connsiteX27" fmla="*/ 3003047 w 4016123"/>
              <a:gd name="connsiteY27" fmla="*/ 236823 h 467067"/>
              <a:gd name="connsiteX28" fmla="*/ 3170797 w 4016123"/>
              <a:gd name="connsiteY28" fmla="*/ 240112 h 467067"/>
              <a:gd name="connsiteX29" fmla="*/ 3341836 w 4016123"/>
              <a:gd name="connsiteY29" fmla="*/ 240112 h 467067"/>
              <a:gd name="connsiteX30" fmla="*/ 3404331 w 4016123"/>
              <a:gd name="connsiteY30" fmla="*/ 240112 h 467067"/>
              <a:gd name="connsiteX31" fmla="*/ 3493139 w 4016123"/>
              <a:gd name="connsiteY31" fmla="*/ 233534 h 467067"/>
              <a:gd name="connsiteX32" fmla="*/ 3624708 w 4016123"/>
              <a:gd name="connsiteY32" fmla="*/ 207220 h 467067"/>
              <a:gd name="connsiteX33" fmla="*/ 3733251 w 4016123"/>
              <a:gd name="connsiteY33" fmla="*/ 167749 h 467067"/>
              <a:gd name="connsiteX34" fmla="*/ 3815482 w 4016123"/>
              <a:gd name="connsiteY34" fmla="*/ 121700 h 467067"/>
              <a:gd name="connsiteX35" fmla="*/ 3884555 w 4016123"/>
              <a:gd name="connsiteY35" fmla="*/ 75651 h 467067"/>
              <a:gd name="connsiteX36" fmla="*/ 3924026 w 4016123"/>
              <a:gd name="connsiteY36" fmla="*/ 39470 h 467067"/>
              <a:gd name="connsiteX37" fmla="*/ 3960207 w 4016123"/>
              <a:gd name="connsiteY37" fmla="*/ 9867 h 467067"/>
              <a:gd name="connsiteX38" fmla="*/ 3983231 w 4016123"/>
              <a:gd name="connsiteY38" fmla="*/ 0 h 467067"/>
              <a:gd name="connsiteX39" fmla="*/ 3999677 w 4016123"/>
              <a:gd name="connsiteY39" fmla="*/ 3289 h 467067"/>
              <a:gd name="connsiteX40" fmla="*/ 4009545 w 4016123"/>
              <a:gd name="connsiteY40" fmla="*/ 19735 h 467067"/>
              <a:gd name="connsiteX41" fmla="*/ 4016123 w 4016123"/>
              <a:gd name="connsiteY41" fmla="*/ 49338 h 467067"/>
              <a:gd name="connsiteX42" fmla="*/ 4006256 w 4016123"/>
              <a:gd name="connsiteY42" fmla="*/ 105254 h 467067"/>
              <a:gd name="connsiteX43" fmla="*/ 3960207 w 4016123"/>
              <a:gd name="connsiteY43" fmla="*/ 226955 h 467067"/>
              <a:gd name="connsiteX44" fmla="*/ 3887844 w 4016123"/>
              <a:gd name="connsiteY44" fmla="*/ 374969 h 467067"/>
              <a:gd name="connsiteX45" fmla="*/ 3785879 w 4016123"/>
              <a:gd name="connsiteY45" fmla="*/ 437464 h 467067"/>
              <a:gd name="connsiteX46" fmla="*/ 3249738 w 4016123"/>
              <a:gd name="connsiteY46" fmla="*/ 467067 h 467067"/>
              <a:gd name="connsiteX47" fmla="*/ 3095145 w 4016123"/>
              <a:gd name="connsiteY47" fmla="*/ 463778 h 467067"/>
              <a:gd name="connsiteX48" fmla="*/ 2529401 w 4016123"/>
              <a:gd name="connsiteY48" fmla="*/ 437464 h 467067"/>
              <a:gd name="connsiteX49" fmla="*/ 2371519 w 4016123"/>
              <a:gd name="connsiteY49" fmla="*/ 440754 h 467067"/>
              <a:gd name="connsiteX50" fmla="*/ 2065623 w 4016123"/>
              <a:gd name="connsiteY50" fmla="*/ 421018 h 46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16123" h="467067">
                <a:moveTo>
                  <a:pt x="2065623" y="421018"/>
                </a:moveTo>
                <a:lnTo>
                  <a:pt x="1545928" y="394705"/>
                </a:lnTo>
                <a:lnTo>
                  <a:pt x="1170958" y="374969"/>
                </a:lnTo>
                <a:lnTo>
                  <a:pt x="795988" y="361813"/>
                </a:lnTo>
                <a:lnTo>
                  <a:pt x="401283" y="348656"/>
                </a:lnTo>
                <a:lnTo>
                  <a:pt x="144725" y="371680"/>
                </a:lnTo>
                <a:lnTo>
                  <a:pt x="69073" y="302607"/>
                </a:lnTo>
                <a:lnTo>
                  <a:pt x="32892" y="263136"/>
                </a:lnTo>
                <a:lnTo>
                  <a:pt x="13156" y="240112"/>
                </a:lnTo>
                <a:lnTo>
                  <a:pt x="3289" y="217087"/>
                </a:lnTo>
                <a:lnTo>
                  <a:pt x="0" y="197352"/>
                </a:lnTo>
                <a:lnTo>
                  <a:pt x="9867" y="174328"/>
                </a:lnTo>
                <a:lnTo>
                  <a:pt x="46049" y="144725"/>
                </a:lnTo>
                <a:lnTo>
                  <a:pt x="95387" y="115122"/>
                </a:lnTo>
                <a:lnTo>
                  <a:pt x="154592" y="85519"/>
                </a:lnTo>
                <a:lnTo>
                  <a:pt x="210509" y="62495"/>
                </a:lnTo>
                <a:lnTo>
                  <a:pt x="305896" y="42759"/>
                </a:lnTo>
                <a:lnTo>
                  <a:pt x="394705" y="36181"/>
                </a:lnTo>
                <a:lnTo>
                  <a:pt x="411151" y="49338"/>
                </a:lnTo>
                <a:lnTo>
                  <a:pt x="447332" y="69073"/>
                </a:lnTo>
                <a:lnTo>
                  <a:pt x="506538" y="88808"/>
                </a:lnTo>
                <a:lnTo>
                  <a:pt x="575611" y="105254"/>
                </a:lnTo>
                <a:lnTo>
                  <a:pt x="641395" y="118411"/>
                </a:lnTo>
                <a:lnTo>
                  <a:pt x="759807" y="131568"/>
                </a:lnTo>
                <a:lnTo>
                  <a:pt x="1289369" y="157882"/>
                </a:lnTo>
                <a:lnTo>
                  <a:pt x="1973525" y="194063"/>
                </a:lnTo>
                <a:lnTo>
                  <a:pt x="2542558" y="220377"/>
                </a:lnTo>
                <a:lnTo>
                  <a:pt x="3003047" y="236823"/>
                </a:lnTo>
                <a:lnTo>
                  <a:pt x="3170797" y="240112"/>
                </a:lnTo>
                <a:lnTo>
                  <a:pt x="3341836" y="240112"/>
                </a:lnTo>
                <a:lnTo>
                  <a:pt x="3404331" y="240112"/>
                </a:lnTo>
                <a:lnTo>
                  <a:pt x="3493139" y="233534"/>
                </a:lnTo>
                <a:lnTo>
                  <a:pt x="3624708" y="207220"/>
                </a:lnTo>
                <a:lnTo>
                  <a:pt x="3733251" y="167749"/>
                </a:lnTo>
                <a:lnTo>
                  <a:pt x="3815482" y="121700"/>
                </a:lnTo>
                <a:lnTo>
                  <a:pt x="3884555" y="75651"/>
                </a:lnTo>
                <a:lnTo>
                  <a:pt x="3924026" y="39470"/>
                </a:lnTo>
                <a:lnTo>
                  <a:pt x="3960207" y="9867"/>
                </a:lnTo>
                <a:lnTo>
                  <a:pt x="3983231" y="0"/>
                </a:lnTo>
                <a:lnTo>
                  <a:pt x="3999677" y="3289"/>
                </a:lnTo>
                <a:lnTo>
                  <a:pt x="4009545" y="19735"/>
                </a:lnTo>
                <a:lnTo>
                  <a:pt x="4016123" y="49338"/>
                </a:lnTo>
                <a:lnTo>
                  <a:pt x="4006256" y="105254"/>
                </a:lnTo>
                <a:lnTo>
                  <a:pt x="3960207" y="226955"/>
                </a:lnTo>
                <a:lnTo>
                  <a:pt x="3887844" y="374969"/>
                </a:lnTo>
                <a:lnTo>
                  <a:pt x="3785879" y="437464"/>
                </a:lnTo>
                <a:lnTo>
                  <a:pt x="3249738" y="467067"/>
                </a:lnTo>
                <a:lnTo>
                  <a:pt x="3095145" y="463778"/>
                </a:lnTo>
                <a:lnTo>
                  <a:pt x="2529401" y="437464"/>
                </a:lnTo>
                <a:lnTo>
                  <a:pt x="2371519" y="440754"/>
                </a:lnTo>
                <a:lnTo>
                  <a:pt x="2065623" y="421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3E8C650-8A04-4318-84A5-D38D771CE00E}"/>
              </a:ext>
            </a:extLst>
          </p:cNvPr>
          <p:cNvSpPr/>
          <p:nvPr/>
        </p:nvSpPr>
        <p:spPr>
          <a:xfrm>
            <a:off x="6076951" y="4799014"/>
            <a:ext cx="1122363" cy="892175"/>
          </a:xfrm>
          <a:custGeom>
            <a:avLst/>
            <a:gdLst>
              <a:gd name="connsiteX0" fmla="*/ 442913 w 1121569"/>
              <a:gd name="connsiteY0" fmla="*/ 597694 h 892969"/>
              <a:gd name="connsiteX1" fmla="*/ 261938 w 1121569"/>
              <a:gd name="connsiteY1" fmla="*/ 747712 h 892969"/>
              <a:gd name="connsiteX2" fmla="*/ 100013 w 1121569"/>
              <a:gd name="connsiteY2" fmla="*/ 892969 h 892969"/>
              <a:gd name="connsiteX3" fmla="*/ 0 w 1121569"/>
              <a:gd name="connsiteY3" fmla="*/ 581025 h 892969"/>
              <a:gd name="connsiteX4" fmla="*/ 128588 w 1121569"/>
              <a:gd name="connsiteY4" fmla="*/ 535781 h 892969"/>
              <a:gd name="connsiteX5" fmla="*/ 223838 w 1121569"/>
              <a:gd name="connsiteY5" fmla="*/ 483394 h 892969"/>
              <a:gd name="connsiteX6" fmla="*/ 476250 w 1121569"/>
              <a:gd name="connsiteY6" fmla="*/ 338137 h 892969"/>
              <a:gd name="connsiteX7" fmla="*/ 735806 w 1121569"/>
              <a:gd name="connsiteY7" fmla="*/ 195262 h 892969"/>
              <a:gd name="connsiteX8" fmla="*/ 902494 w 1121569"/>
              <a:gd name="connsiteY8" fmla="*/ 104775 h 892969"/>
              <a:gd name="connsiteX9" fmla="*/ 1000125 w 1121569"/>
              <a:gd name="connsiteY9" fmla="*/ 47625 h 892969"/>
              <a:gd name="connsiteX10" fmla="*/ 1050131 w 1121569"/>
              <a:gd name="connsiteY10" fmla="*/ 19050 h 892969"/>
              <a:gd name="connsiteX11" fmla="*/ 1081088 w 1121569"/>
              <a:gd name="connsiteY11" fmla="*/ 4762 h 892969"/>
              <a:gd name="connsiteX12" fmla="*/ 1104900 w 1121569"/>
              <a:gd name="connsiteY12" fmla="*/ 0 h 892969"/>
              <a:gd name="connsiteX13" fmla="*/ 1116806 w 1121569"/>
              <a:gd name="connsiteY13" fmla="*/ 2381 h 892969"/>
              <a:gd name="connsiteX14" fmla="*/ 1121569 w 1121569"/>
              <a:gd name="connsiteY14" fmla="*/ 11906 h 892969"/>
              <a:gd name="connsiteX15" fmla="*/ 1119188 w 1121569"/>
              <a:gd name="connsiteY15" fmla="*/ 35719 h 892969"/>
              <a:gd name="connsiteX16" fmla="*/ 1104900 w 1121569"/>
              <a:gd name="connsiteY16" fmla="*/ 64294 h 892969"/>
              <a:gd name="connsiteX17" fmla="*/ 1033463 w 1121569"/>
              <a:gd name="connsiteY17" fmla="*/ 119062 h 892969"/>
              <a:gd name="connsiteX18" fmla="*/ 833438 w 1121569"/>
              <a:gd name="connsiteY18" fmla="*/ 276225 h 892969"/>
              <a:gd name="connsiteX19" fmla="*/ 590550 w 1121569"/>
              <a:gd name="connsiteY19" fmla="*/ 473869 h 892969"/>
              <a:gd name="connsiteX20" fmla="*/ 442913 w 1121569"/>
              <a:gd name="connsiteY20" fmla="*/ 597694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21569" h="892969">
                <a:moveTo>
                  <a:pt x="442913" y="597694"/>
                </a:moveTo>
                <a:lnTo>
                  <a:pt x="261938" y="747712"/>
                </a:lnTo>
                <a:lnTo>
                  <a:pt x="100013" y="892969"/>
                </a:lnTo>
                <a:lnTo>
                  <a:pt x="0" y="581025"/>
                </a:lnTo>
                <a:lnTo>
                  <a:pt x="128588" y="535781"/>
                </a:lnTo>
                <a:lnTo>
                  <a:pt x="223838" y="483394"/>
                </a:lnTo>
                <a:lnTo>
                  <a:pt x="476250" y="338137"/>
                </a:lnTo>
                <a:lnTo>
                  <a:pt x="735806" y="195262"/>
                </a:lnTo>
                <a:lnTo>
                  <a:pt x="902494" y="104775"/>
                </a:lnTo>
                <a:lnTo>
                  <a:pt x="1000125" y="47625"/>
                </a:lnTo>
                <a:lnTo>
                  <a:pt x="1050131" y="19050"/>
                </a:lnTo>
                <a:lnTo>
                  <a:pt x="1081088" y="4762"/>
                </a:lnTo>
                <a:lnTo>
                  <a:pt x="1104900" y="0"/>
                </a:lnTo>
                <a:lnTo>
                  <a:pt x="1116806" y="2381"/>
                </a:lnTo>
                <a:lnTo>
                  <a:pt x="1121569" y="11906"/>
                </a:lnTo>
                <a:lnTo>
                  <a:pt x="1119188" y="35719"/>
                </a:lnTo>
                <a:lnTo>
                  <a:pt x="1104900" y="64294"/>
                </a:lnTo>
                <a:lnTo>
                  <a:pt x="1033463" y="119062"/>
                </a:lnTo>
                <a:lnTo>
                  <a:pt x="833438" y="276225"/>
                </a:lnTo>
                <a:lnTo>
                  <a:pt x="590550" y="473869"/>
                </a:lnTo>
                <a:lnTo>
                  <a:pt x="442913" y="597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B04FC14-F047-4EAA-ADF4-2AEEA7BEB177}"/>
              </a:ext>
            </a:extLst>
          </p:cNvPr>
          <p:cNvSpPr/>
          <p:nvPr/>
        </p:nvSpPr>
        <p:spPr>
          <a:xfrm>
            <a:off x="7042151" y="3128964"/>
            <a:ext cx="1147763" cy="1004887"/>
          </a:xfrm>
          <a:custGeom>
            <a:avLst/>
            <a:gdLst>
              <a:gd name="connsiteX0" fmla="*/ 528638 w 1147763"/>
              <a:gd name="connsiteY0" fmla="*/ 733425 h 1004887"/>
              <a:gd name="connsiteX1" fmla="*/ 42863 w 1147763"/>
              <a:gd name="connsiteY1" fmla="*/ 1004887 h 1004887"/>
              <a:gd name="connsiteX2" fmla="*/ 0 w 1147763"/>
              <a:gd name="connsiteY2" fmla="*/ 959643 h 1004887"/>
              <a:gd name="connsiteX3" fmla="*/ 88107 w 1147763"/>
              <a:gd name="connsiteY3" fmla="*/ 890587 h 1004887"/>
              <a:gd name="connsiteX4" fmla="*/ 257175 w 1147763"/>
              <a:gd name="connsiteY4" fmla="*/ 752475 h 1004887"/>
              <a:gd name="connsiteX5" fmla="*/ 438150 w 1147763"/>
              <a:gd name="connsiteY5" fmla="*/ 595312 h 1004887"/>
              <a:gd name="connsiteX6" fmla="*/ 616744 w 1147763"/>
              <a:gd name="connsiteY6" fmla="*/ 431006 h 1004887"/>
              <a:gd name="connsiteX7" fmla="*/ 766763 w 1147763"/>
              <a:gd name="connsiteY7" fmla="*/ 280987 h 1004887"/>
              <a:gd name="connsiteX8" fmla="*/ 773907 w 1147763"/>
              <a:gd name="connsiteY8" fmla="*/ 261937 h 1004887"/>
              <a:gd name="connsiteX9" fmla="*/ 783432 w 1147763"/>
              <a:gd name="connsiteY9" fmla="*/ 214312 h 1004887"/>
              <a:gd name="connsiteX10" fmla="*/ 785813 w 1147763"/>
              <a:gd name="connsiteY10" fmla="*/ 188118 h 1004887"/>
              <a:gd name="connsiteX11" fmla="*/ 783432 w 1147763"/>
              <a:gd name="connsiteY11" fmla="*/ 161925 h 1004887"/>
              <a:gd name="connsiteX12" fmla="*/ 773907 w 1147763"/>
              <a:gd name="connsiteY12" fmla="*/ 130968 h 1004887"/>
              <a:gd name="connsiteX13" fmla="*/ 742950 w 1147763"/>
              <a:gd name="connsiteY13" fmla="*/ 83343 h 1004887"/>
              <a:gd name="connsiteX14" fmla="*/ 721519 w 1147763"/>
              <a:gd name="connsiteY14" fmla="*/ 57150 h 1004887"/>
              <a:gd name="connsiteX15" fmla="*/ 707232 w 1147763"/>
              <a:gd name="connsiteY15" fmla="*/ 35718 h 1004887"/>
              <a:gd name="connsiteX16" fmla="*/ 702469 w 1147763"/>
              <a:gd name="connsiteY16" fmla="*/ 23812 h 1004887"/>
              <a:gd name="connsiteX17" fmla="*/ 704850 w 1147763"/>
              <a:gd name="connsiteY17" fmla="*/ 14287 h 1004887"/>
              <a:gd name="connsiteX18" fmla="*/ 711994 w 1147763"/>
              <a:gd name="connsiteY18" fmla="*/ 4762 h 1004887"/>
              <a:gd name="connsiteX19" fmla="*/ 728663 w 1147763"/>
              <a:gd name="connsiteY19" fmla="*/ 0 h 1004887"/>
              <a:gd name="connsiteX20" fmla="*/ 762000 w 1147763"/>
              <a:gd name="connsiteY20" fmla="*/ 2381 h 1004887"/>
              <a:gd name="connsiteX21" fmla="*/ 800100 w 1147763"/>
              <a:gd name="connsiteY21" fmla="*/ 14287 h 1004887"/>
              <a:gd name="connsiteX22" fmla="*/ 842963 w 1147763"/>
              <a:gd name="connsiteY22" fmla="*/ 30956 h 1004887"/>
              <a:gd name="connsiteX23" fmla="*/ 900113 w 1147763"/>
              <a:gd name="connsiteY23" fmla="*/ 59531 h 1004887"/>
              <a:gd name="connsiteX24" fmla="*/ 938213 w 1147763"/>
              <a:gd name="connsiteY24" fmla="*/ 80962 h 1004887"/>
              <a:gd name="connsiteX25" fmla="*/ 978694 w 1147763"/>
              <a:gd name="connsiteY25" fmla="*/ 114300 h 1004887"/>
              <a:gd name="connsiteX26" fmla="*/ 1023938 w 1147763"/>
              <a:gd name="connsiteY26" fmla="*/ 154781 h 1004887"/>
              <a:gd name="connsiteX27" fmla="*/ 1069182 w 1147763"/>
              <a:gd name="connsiteY27" fmla="*/ 207168 h 1004887"/>
              <a:gd name="connsiteX28" fmla="*/ 1102519 w 1147763"/>
              <a:gd name="connsiteY28" fmla="*/ 245268 h 1004887"/>
              <a:gd name="connsiteX29" fmla="*/ 1123950 w 1147763"/>
              <a:gd name="connsiteY29" fmla="*/ 276225 h 1004887"/>
              <a:gd name="connsiteX30" fmla="*/ 1140619 w 1147763"/>
              <a:gd name="connsiteY30" fmla="*/ 307181 h 1004887"/>
              <a:gd name="connsiteX31" fmla="*/ 1147763 w 1147763"/>
              <a:gd name="connsiteY31" fmla="*/ 333375 h 1004887"/>
              <a:gd name="connsiteX32" fmla="*/ 1145382 w 1147763"/>
              <a:gd name="connsiteY32" fmla="*/ 364331 h 1004887"/>
              <a:gd name="connsiteX33" fmla="*/ 1138238 w 1147763"/>
              <a:gd name="connsiteY33" fmla="*/ 388143 h 1004887"/>
              <a:gd name="connsiteX34" fmla="*/ 1123950 w 1147763"/>
              <a:gd name="connsiteY34" fmla="*/ 404812 h 1004887"/>
              <a:gd name="connsiteX35" fmla="*/ 1057275 w 1147763"/>
              <a:gd name="connsiteY35" fmla="*/ 447675 h 1004887"/>
              <a:gd name="connsiteX36" fmla="*/ 873919 w 1147763"/>
              <a:gd name="connsiteY36" fmla="*/ 545306 h 1004887"/>
              <a:gd name="connsiteX37" fmla="*/ 528638 w 1147763"/>
              <a:gd name="connsiteY37" fmla="*/ 733425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47763" h="1004887">
                <a:moveTo>
                  <a:pt x="528638" y="733425"/>
                </a:moveTo>
                <a:lnTo>
                  <a:pt x="42863" y="1004887"/>
                </a:lnTo>
                <a:lnTo>
                  <a:pt x="0" y="959643"/>
                </a:lnTo>
                <a:lnTo>
                  <a:pt x="88107" y="890587"/>
                </a:lnTo>
                <a:lnTo>
                  <a:pt x="257175" y="752475"/>
                </a:lnTo>
                <a:lnTo>
                  <a:pt x="438150" y="595312"/>
                </a:lnTo>
                <a:lnTo>
                  <a:pt x="616744" y="431006"/>
                </a:lnTo>
                <a:lnTo>
                  <a:pt x="766763" y="280987"/>
                </a:lnTo>
                <a:lnTo>
                  <a:pt x="773907" y="261937"/>
                </a:lnTo>
                <a:lnTo>
                  <a:pt x="783432" y="214312"/>
                </a:lnTo>
                <a:lnTo>
                  <a:pt x="785813" y="188118"/>
                </a:lnTo>
                <a:lnTo>
                  <a:pt x="783432" y="161925"/>
                </a:lnTo>
                <a:lnTo>
                  <a:pt x="773907" y="130968"/>
                </a:lnTo>
                <a:lnTo>
                  <a:pt x="742950" y="83343"/>
                </a:lnTo>
                <a:lnTo>
                  <a:pt x="721519" y="57150"/>
                </a:lnTo>
                <a:lnTo>
                  <a:pt x="707232" y="35718"/>
                </a:lnTo>
                <a:lnTo>
                  <a:pt x="702469" y="23812"/>
                </a:lnTo>
                <a:lnTo>
                  <a:pt x="704850" y="14287"/>
                </a:lnTo>
                <a:lnTo>
                  <a:pt x="711994" y="4762"/>
                </a:lnTo>
                <a:lnTo>
                  <a:pt x="728663" y="0"/>
                </a:lnTo>
                <a:lnTo>
                  <a:pt x="762000" y="2381"/>
                </a:lnTo>
                <a:lnTo>
                  <a:pt x="800100" y="14287"/>
                </a:lnTo>
                <a:lnTo>
                  <a:pt x="842963" y="30956"/>
                </a:lnTo>
                <a:lnTo>
                  <a:pt x="900113" y="59531"/>
                </a:lnTo>
                <a:lnTo>
                  <a:pt x="938213" y="80962"/>
                </a:lnTo>
                <a:lnTo>
                  <a:pt x="978694" y="114300"/>
                </a:lnTo>
                <a:lnTo>
                  <a:pt x="1023938" y="154781"/>
                </a:lnTo>
                <a:lnTo>
                  <a:pt x="1069182" y="207168"/>
                </a:lnTo>
                <a:lnTo>
                  <a:pt x="1102519" y="245268"/>
                </a:lnTo>
                <a:lnTo>
                  <a:pt x="1123950" y="276225"/>
                </a:lnTo>
                <a:lnTo>
                  <a:pt x="1140619" y="307181"/>
                </a:lnTo>
                <a:lnTo>
                  <a:pt x="1147763" y="333375"/>
                </a:lnTo>
                <a:lnTo>
                  <a:pt x="1145382" y="364331"/>
                </a:lnTo>
                <a:lnTo>
                  <a:pt x="1138238" y="388143"/>
                </a:lnTo>
                <a:lnTo>
                  <a:pt x="1123950" y="404812"/>
                </a:lnTo>
                <a:lnTo>
                  <a:pt x="1057275" y="447675"/>
                </a:lnTo>
                <a:lnTo>
                  <a:pt x="873919" y="545306"/>
                </a:lnTo>
                <a:lnTo>
                  <a:pt x="528638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49F5926-7AC0-4C80-977B-C1E7E6DAC008}"/>
              </a:ext>
            </a:extLst>
          </p:cNvPr>
          <p:cNvSpPr/>
          <p:nvPr/>
        </p:nvSpPr>
        <p:spPr>
          <a:xfrm>
            <a:off x="6513513" y="3668714"/>
            <a:ext cx="2076450" cy="1819275"/>
          </a:xfrm>
          <a:custGeom>
            <a:avLst/>
            <a:gdLst>
              <a:gd name="connsiteX0" fmla="*/ 940594 w 2076450"/>
              <a:gd name="connsiteY0" fmla="*/ 1081088 h 1819275"/>
              <a:gd name="connsiteX1" fmla="*/ 773906 w 2076450"/>
              <a:gd name="connsiteY1" fmla="*/ 847725 h 1819275"/>
              <a:gd name="connsiteX2" fmla="*/ 659606 w 2076450"/>
              <a:gd name="connsiteY2" fmla="*/ 692944 h 1819275"/>
              <a:gd name="connsiteX3" fmla="*/ 550069 w 2076450"/>
              <a:gd name="connsiteY3" fmla="*/ 552450 h 1819275"/>
              <a:gd name="connsiteX4" fmla="*/ 397669 w 2076450"/>
              <a:gd name="connsiteY4" fmla="*/ 371475 h 1819275"/>
              <a:gd name="connsiteX5" fmla="*/ 273844 w 2076450"/>
              <a:gd name="connsiteY5" fmla="*/ 242888 h 1819275"/>
              <a:gd name="connsiteX6" fmla="*/ 178594 w 2076450"/>
              <a:gd name="connsiteY6" fmla="*/ 154782 h 1819275"/>
              <a:gd name="connsiteX7" fmla="*/ 123825 w 2076450"/>
              <a:gd name="connsiteY7" fmla="*/ 107157 h 1819275"/>
              <a:gd name="connsiteX8" fmla="*/ 104775 w 2076450"/>
              <a:gd name="connsiteY8" fmla="*/ 95250 h 1819275"/>
              <a:gd name="connsiteX9" fmla="*/ 64294 w 2076450"/>
              <a:gd name="connsiteY9" fmla="*/ 78582 h 1819275"/>
              <a:gd name="connsiteX10" fmla="*/ 40481 w 2076450"/>
              <a:gd name="connsiteY10" fmla="*/ 64294 h 1819275"/>
              <a:gd name="connsiteX11" fmla="*/ 16669 w 2076450"/>
              <a:gd name="connsiteY11" fmla="*/ 45244 h 1819275"/>
              <a:gd name="connsiteX12" fmla="*/ 2381 w 2076450"/>
              <a:gd name="connsiteY12" fmla="*/ 26194 h 1819275"/>
              <a:gd name="connsiteX13" fmla="*/ 0 w 2076450"/>
              <a:gd name="connsiteY13" fmla="*/ 14288 h 1819275"/>
              <a:gd name="connsiteX14" fmla="*/ 4762 w 2076450"/>
              <a:gd name="connsiteY14" fmla="*/ 2382 h 1819275"/>
              <a:gd name="connsiteX15" fmla="*/ 16669 w 2076450"/>
              <a:gd name="connsiteY15" fmla="*/ 0 h 1819275"/>
              <a:gd name="connsiteX16" fmla="*/ 64294 w 2076450"/>
              <a:gd name="connsiteY16" fmla="*/ 2382 h 1819275"/>
              <a:gd name="connsiteX17" fmla="*/ 147637 w 2076450"/>
              <a:gd name="connsiteY17" fmla="*/ 4763 h 1819275"/>
              <a:gd name="connsiteX18" fmla="*/ 176212 w 2076450"/>
              <a:gd name="connsiteY18" fmla="*/ 9525 h 1819275"/>
              <a:gd name="connsiteX19" fmla="*/ 200025 w 2076450"/>
              <a:gd name="connsiteY19" fmla="*/ 26194 h 1819275"/>
              <a:gd name="connsiteX20" fmla="*/ 290512 w 2076450"/>
              <a:gd name="connsiteY20" fmla="*/ 102394 h 1819275"/>
              <a:gd name="connsiteX21" fmla="*/ 383381 w 2076450"/>
              <a:gd name="connsiteY21" fmla="*/ 192882 h 1819275"/>
              <a:gd name="connsiteX22" fmla="*/ 511969 w 2076450"/>
              <a:gd name="connsiteY22" fmla="*/ 316707 h 1819275"/>
              <a:gd name="connsiteX23" fmla="*/ 585787 w 2076450"/>
              <a:gd name="connsiteY23" fmla="*/ 390525 h 1819275"/>
              <a:gd name="connsiteX24" fmla="*/ 731044 w 2076450"/>
              <a:gd name="connsiteY24" fmla="*/ 552450 h 1819275"/>
              <a:gd name="connsiteX25" fmla="*/ 816769 w 2076450"/>
              <a:gd name="connsiteY25" fmla="*/ 645319 h 1819275"/>
              <a:gd name="connsiteX26" fmla="*/ 912019 w 2076450"/>
              <a:gd name="connsiteY26" fmla="*/ 745332 h 1819275"/>
              <a:gd name="connsiteX27" fmla="*/ 1031081 w 2076450"/>
              <a:gd name="connsiteY27" fmla="*/ 876300 h 1819275"/>
              <a:gd name="connsiteX28" fmla="*/ 1185862 w 2076450"/>
              <a:gd name="connsiteY28" fmla="*/ 1031082 h 1819275"/>
              <a:gd name="connsiteX29" fmla="*/ 1283494 w 2076450"/>
              <a:gd name="connsiteY29" fmla="*/ 1126332 h 1819275"/>
              <a:gd name="connsiteX30" fmla="*/ 1343025 w 2076450"/>
              <a:gd name="connsiteY30" fmla="*/ 1183482 h 1819275"/>
              <a:gd name="connsiteX31" fmla="*/ 1440656 w 2076450"/>
              <a:gd name="connsiteY31" fmla="*/ 1266825 h 1819275"/>
              <a:gd name="connsiteX32" fmla="*/ 1564481 w 2076450"/>
              <a:gd name="connsiteY32" fmla="*/ 1371600 h 1819275"/>
              <a:gd name="connsiteX33" fmla="*/ 1714500 w 2076450"/>
              <a:gd name="connsiteY33" fmla="*/ 1490663 h 1819275"/>
              <a:gd name="connsiteX34" fmla="*/ 1859756 w 2076450"/>
              <a:gd name="connsiteY34" fmla="*/ 1600200 h 1819275"/>
              <a:gd name="connsiteX35" fmla="*/ 2024062 w 2076450"/>
              <a:gd name="connsiteY35" fmla="*/ 1721644 h 1819275"/>
              <a:gd name="connsiteX36" fmla="*/ 2057400 w 2076450"/>
              <a:gd name="connsiteY36" fmla="*/ 1750219 h 1819275"/>
              <a:gd name="connsiteX37" fmla="*/ 2069306 w 2076450"/>
              <a:gd name="connsiteY37" fmla="*/ 1769269 h 1819275"/>
              <a:gd name="connsiteX38" fmla="*/ 2076450 w 2076450"/>
              <a:gd name="connsiteY38" fmla="*/ 1785938 h 1819275"/>
              <a:gd name="connsiteX39" fmla="*/ 2074069 w 2076450"/>
              <a:gd name="connsiteY39" fmla="*/ 1812132 h 1819275"/>
              <a:gd name="connsiteX40" fmla="*/ 2064544 w 2076450"/>
              <a:gd name="connsiteY40" fmla="*/ 1819275 h 1819275"/>
              <a:gd name="connsiteX41" fmla="*/ 2026444 w 2076450"/>
              <a:gd name="connsiteY41" fmla="*/ 1819275 h 1819275"/>
              <a:gd name="connsiteX42" fmla="*/ 1888331 w 2076450"/>
              <a:gd name="connsiteY42" fmla="*/ 1807369 h 1819275"/>
              <a:gd name="connsiteX43" fmla="*/ 1740694 w 2076450"/>
              <a:gd name="connsiteY43" fmla="*/ 1785938 h 1819275"/>
              <a:gd name="connsiteX44" fmla="*/ 1631156 w 2076450"/>
              <a:gd name="connsiteY44" fmla="*/ 1764507 h 1819275"/>
              <a:gd name="connsiteX45" fmla="*/ 1531144 w 2076450"/>
              <a:gd name="connsiteY45" fmla="*/ 1735932 h 1819275"/>
              <a:gd name="connsiteX46" fmla="*/ 1454944 w 2076450"/>
              <a:gd name="connsiteY46" fmla="*/ 1707357 h 1819275"/>
              <a:gd name="connsiteX47" fmla="*/ 1416844 w 2076450"/>
              <a:gd name="connsiteY47" fmla="*/ 1688307 h 1819275"/>
              <a:gd name="connsiteX48" fmla="*/ 1364456 w 2076450"/>
              <a:gd name="connsiteY48" fmla="*/ 1659732 h 1819275"/>
              <a:gd name="connsiteX49" fmla="*/ 1335881 w 2076450"/>
              <a:gd name="connsiteY49" fmla="*/ 1640682 h 1819275"/>
              <a:gd name="connsiteX50" fmla="*/ 1314450 w 2076450"/>
              <a:gd name="connsiteY50" fmla="*/ 1621632 h 1819275"/>
              <a:gd name="connsiteX51" fmla="*/ 1290637 w 2076450"/>
              <a:gd name="connsiteY51" fmla="*/ 1595438 h 1819275"/>
              <a:gd name="connsiteX52" fmla="*/ 1154906 w 2076450"/>
              <a:gd name="connsiteY52" fmla="*/ 1388269 h 1819275"/>
              <a:gd name="connsiteX53" fmla="*/ 940594 w 2076450"/>
              <a:gd name="connsiteY53" fmla="*/ 1081088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76450" h="1819275">
                <a:moveTo>
                  <a:pt x="940594" y="1081088"/>
                </a:moveTo>
                <a:lnTo>
                  <a:pt x="773906" y="847725"/>
                </a:lnTo>
                <a:lnTo>
                  <a:pt x="659606" y="692944"/>
                </a:lnTo>
                <a:lnTo>
                  <a:pt x="550069" y="552450"/>
                </a:lnTo>
                <a:lnTo>
                  <a:pt x="397669" y="371475"/>
                </a:lnTo>
                <a:lnTo>
                  <a:pt x="273844" y="242888"/>
                </a:lnTo>
                <a:lnTo>
                  <a:pt x="178594" y="154782"/>
                </a:lnTo>
                <a:lnTo>
                  <a:pt x="123825" y="107157"/>
                </a:lnTo>
                <a:lnTo>
                  <a:pt x="104775" y="95250"/>
                </a:lnTo>
                <a:lnTo>
                  <a:pt x="64294" y="78582"/>
                </a:lnTo>
                <a:lnTo>
                  <a:pt x="40481" y="64294"/>
                </a:lnTo>
                <a:lnTo>
                  <a:pt x="16669" y="45244"/>
                </a:lnTo>
                <a:lnTo>
                  <a:pt x="2381" y="26194"/>
                </a:lnTo>
                <a:lnTo>
                  <a:pt x="0" y="14288"/>
                </a:lnTo>
                <a:lnTo>
                  <a:pt x="4762" y="2382"/>
                </a:lnTo>
                <a:lnTo>
                  <a:pt x="16669" y="0"/>
                </a:lnTo>
                <a:lnTo>
                  <a:pt x="64294" y="2382"/>
                </a:lnTo>
                <a:lnTo>
                  <a:pt x="147637" y="4763"/>
                </a:lnTo>
                <a:lnTo>
                  <a:pt x="176212" y="9525"/>
                </a:lnTo>
                <a:lnTo>
                  <a:pt x="200025" y="26194"/>
                </a:lnTo>
                <a:lnTo>
                  <a:pt x="290512" y="102394"/>
                </a:lnTo>
                <a:lnTo>
                  <a:pt x="383381" y="192882"/>
                </a:lnTo>
                <a:lnTo>
                  <a:pt x="511969" y="316707"/>
                </a:lnTo>
                <a:lnTo>
                  <a:pt x="585787" y="390525"/>
                </a:lnTo>
                <a:lnTo>
                  <a:pt x="731044" y="552450"/>
                </a:lnTo>
                <a:lnTo>
                  <a:pt x="816769" y="645319"/>
                </a:lnTo>
                <a:lnTo>
                  <a:pt x="912019" y="745332"/>
                </a:lnTo>
                <a:lnTo>
                  <a:pt x="1031081" y="876300"/>
                </a:lnTo>
                <a:lnTo>
                  <a:pt x="1185862" y="1031082"/>
                </a:lnTo>
                <a:lnTo>
                  <a:pt x="1283494" y="1126332"/>
                </a:lnTo>
                <a:lnTo>
                  <a:pt x="1343025" y="1183482"/>
                </a:lnTo>
                <a:lnTo>
                  <a:pt x="1440656" y="1266825"/>
                </a:lnTo>
                <a:lnTo>
                  <a:pt x="1564481" y="1371600"/>
                </a:lnTo>
                <a:lnTo>
                  <a:pt x="1714500" y="1490663"/>
                </a:lnTo>
                <a:lnTo>
                  <a:pt x="1859756" y="1600200"/>
                </a:lnTo>
                <a:lnTo>
                  <a:pt x="2024062" y="1721644"/>
                </a:lnTo>
                <a:lnTo>
                  <a:pt x="2057400" y="1750219"/>
                </a:lnTo>
                <a:lnTo>
                  <a:pt x="2069306" y="1769269"/>
                </a:lnTo>
                <a:lnTo>
                  <a:pt x="2076450" y="1785938"/>
                </a:lnTo>
                <a:lnTo>
                  <a:pt x="2074069" y="1812132"/>
                </a:lnTo>
                <a:lnTo>
                  <a:pt x="2064544" y="1819275"/>
                </a:lnTo>
                <a:lnTo>
                  <a:pt x="2026444" y="1819275"/>
                </a:lnTo>
                <a:lnTo>
                  <a:pt x="1888331" y="1807369"/>
                </a:lnTo>
                <a:lnTo>
                  <a:pt x="1740694" y="1785938"/>
                </a:lnTo>
                <a:lnTo>
                  <a:pt x="1631156" y="1764507"/>
                </a:lnTo>
                <a:lnTo>
                  <a:pt x="1531144" y="1735932"/>
                </a:lnTo>
                <a:lnTo>
                  <a:pt x="1454944" y="1707357"/>
                </a:lnTo>
                <a:lnTo>
                  <a:pt x="1416844" y="1688307"/>
                </a:lnTo>
                <a:lnTo>
                  <a:pt x="1364456" y="1659732"/>
                </a:lnTo>
                <a:lnTo>
                  <a:pt x="1335881" y="1640682"/>
                </a:lnTo>
                <a:lnTo>
                  <a:pt x="1314450" y="1621632"/>
                </a:lnTo>
                <a:lnTo>
                  <a:pt x="1290637" y="1595438"/>
                </a:lnTo>
                <a:lnTo>
                  <a:pt x="1154906" y="1388269"/>
                </a:lnTo>
                <a:lnTo>
                  <a:pt x="940594" y="1081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C296AB9-32FD-4839-A473-BD61C0665715}"/>
              </a:ext>
            </a:extLst>
          </p:cNvPr>
          <p:cNvGrpSpPr/>
          <p:nvPr/>
        </p:nvGrpSpPr>
        <p:grpSpPr>
          <a:xfrm>
            <a:off x="4049714" y="1639888"/>
            <a:ext cx="4540249" cy="4249738"/>
            <a:chOff x="4049714" y="1639888"/>
            <a:chExt cx="4540249" cy="4249738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9529E4B-80F0-455F-92A1-440A5587C164}"/>
                </a:ext>
              </a:extLst>
            </p:cNvPr>
            <p:cNvSpPr/>
            <p:nvPr/>
          </p:nvSpPr>
          <p:spPr>
            <a:xfrm>
              <a:off x="4319588" y="1700214"/>
              <a:ext cx="1238250" cy="454025"/>
            </a:xfrm>
            <a:custGeom>
              <a:avLst/>
              <a:gdLst>
                <a:gd name="connsiteX0" fmla="*/ 550068 w 1238250"/>
                <a:gd name="connsiteY0" fmla="*/ 326231 h 454818"/>
                <a:gd name="connsiteX1" fmla="*/ 97631 w 1238250"/>
                <a:gd name="connsiteY1" fmla="*/ 454818 h 454818"/>
                <a:gd name="connsiteX2" fmla="*/ 0 w 1238250"/>
                <a:gd name="connsiteY2" fmla="*/ 273843 h 454818"/>
                <a:gd name="connsiteX3" fmla="*/ 200025 w 1238250"/>
                <a:gd name="connsiteY3" fmla="*/ 242887 h 454818"/>
                <a:gd name="connsiteX4" fmla="*/ 431006 w 1238250"/>
                <a:gd name="connsiteY4" fmla="*/ 190500 h 454818"/>
                <a:gd name="connsiteX5" fmla="*/ 673893 w 1238250"/>
                <a:gd name="connsiteY5" fmla="*/ 126206 h 454818"/>
                <a:gd name="connsiteX6" fmla="*/ 759618 w 1238250"/>
                <a:gd name="connsiteY6" fmla="*/ 102393 h 454818"/>
                <a:gd name="connsiteX7" fmla="*/ 781050 w 1238250"/>
                <a:gd name="connsiteY7" fmla="*/ 90487 h 454818"/>
                <a:gd name="connsiteX8" fmla="*/ 831056 w 1238250"/>
                <a:gd name="connsiteY8" fmla="*/ 52387 h 454818"/>
                <a:gd name="connsiteX9" fmla="*/ 864393 w 1238250"/>
                <a:gd name="connsiteY9" fmla="*/ 16668 h 454818"/>
                <a:gd name="connsiteX10" fmla="*/ 878681 w 1238250"/>
                <a:gd name="connsiteY10" fmla="*/ 4762 h 454818"/>
                <a:gd name="connsiteX11" fmla="*/ 904875 w 1238250"/>
                <a:gd name="connsiteY11" fmla="*/ 0 h 454818"/>
                <a:gd name="connsiteX12" fmla="*/ 942975 w 1238250"/>
                <a:gd name="connsiteY12" fmla="*/ 2381 h 454818"/>
                <a:gd name="connsiteX13" fmla="*/ 976312 w 1238250"/>
                <a:gd name="connsiteY13" fmla="*/ 9525 h 454818"/>
                <a:gd name="connsiteX14" fmla="*/ 1038225 w 1238250"/>
                <a:gd name="connsiteY14" fmla="*/ 40481 h 454818"/>
                <a:gd name="connsiteX15" fmla="*/ 1104900 w 1238250"/>
                <a:gd name="connsiteY15" fmla="*/ 80962 h 454818"/>
                <a:gd name="connsiteX16" fmla="*/ 1159668 w 1238250"/>
                <a:gd name="connsiteY16" fmla="*/ 123825 h 454818"/>
                <a:gd name="connsiteX17" fmla="*/ 1204912 w 1238250"/>
                <a:gd name="connsiteY17" fmla="*/ 161925 h 454818"/>
                <a:gd name="connsiteX18" fmla="*/ 1221581 w 1238250"/>
                <a:gd name="connsiteY18" fmla="*/ 178593 h 454818"/>
                <a:gd name="connsiteX19" fmla="*/ 1233487 w 1238250"/>
                <a:gd name="connsiteY19" fmla="*/ 197643 h 454818"/>
                <a:gd name="connsiteX20" fmla="*/ 1238250 w 1238250"/>
                <a:gd name="connsiteY20" fmla="*/ 221456 h 454818"/>
                <a:gd name="connsiteX21" fmla="*/ 1238250 w 1238250"/>
                <a:gd name="connsiteY21" fmla="*/ 245268 h 454818"/>
                <a:gd name="connsiteX22" fmla="*/ 1233487 w 1238250"/>
                <a:gd name="connsiteY22" fmla="*/ 266700 h 454818"/>
                <a:gd name="connsiteX23" fmla="*/ 1214437 w 1238250"/>
                <a:gd name="connsiteY23" fmla="*/ 285750 h 454818"/>
                <a:gd name="connsiteX24" fmla="*/ 1188243 w 1238250"/>
                <a:gd name="connsiteY24" fmla="*/ 300037 h 454818"/>
                <a:gd name="connsiteX25" fmla="*/ 1164431 w 1238250"/>
                <a:gd name="connsiteY25" fmla="*/ 314325 h 454818"/>
                <a:gd name="connsiteX26" fmla="*/ 1133475 w 1238250"/>
                <a:gd name="connsiteY26" fmla="*/ 340518 h 454818"/>
                <a:gd name="connsiteX27" fmla="*/ 916781 w 1238250"/>
                <a:gd name="connsiteY27" fmla="*/ 266700 h 454818"/>
                <a:gd name="connsiteX28" fmla="*/ 873918 w 1238250"/>
                <a:gd name="connsiteY28" fmla="*/ 257175 h 454818"/>
                <a:gd name="connsiteX29" fmla="*/ 838200 w 1238250"/>
                <a:gd name="connsiteY29" fmla="*/ 254793 h 454818"/>
                <a:gd name="connsiteX30" fmla="*/ 785812 w 1238250"/>
                <a:gd name="connsiteY30" fmla="*/ 261937 h 454818"/>
                <a:gd name="connsiteX31" fmla="*/ 550068 w 1238250"/>
                <a:gd name="connsiteY31" fmla="*/ 326231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8250" h="454818">
                  <a:moveTo>
                    <a:pt x="550068" y="326231"/>
                  </a:moveTo>
                  <a:lnTo>
                    <a:pt x="97631" y="454818"/>
                  </a:lnTo>
                  <a:lnTo>
                    <a:pt x="0" y="273843"/>
                  </a:lnTo>
                  <a:lnTo>
                    <a:pt x="200025" y="242887"/>
                  </a:lnTo>
                  <a:lnTo>
                    <a:pt x="431006" y="190500"/>
                  </a:lnTo>
                  <a:lnTo>
                    <a:pt x="673893" y="126206"/>
                  </a:lnTo>
                  <a:lnTo>
                    <a:pt x="759618" y="102393"/>
                  </a:lnTo>
                  <a:lnTo>
                    <a:pt x="781050" y="90487"/>
                  </a:lnTo>
                  <a:lnTo>
                    <a:pt x="831056" y="52387"/>
                  </a:lnTo>
                  <a:lnTo>
                    <a:pt x="864393" y="16668"/>
                  </a:lnTo>
                  <a:lnTo>
                    <a:pt x="878681" y="4762"/>
                  </a:lnTo>
                  <a:lnTo>
                    <a:pt x="904875" y="0"/>
                  </a:lnTo>
                  <a:lnTo>
                    <a:pt x="942975" y="2381"/>
                  </a:lnTo>
                  <a:lnTo>
                    <a:pt x="976312" y="9525"/>
                  </a:lnTo>
                  <a:lnTo>
                    <a:pt x="1038225" y="40481"/>
                  </a:lnTo>
                  <a:lnTo>
                    <a:pt x="1104900" y="80962"/>
                  </a:lnTo>
                  <a:lnTo>
                    <a:pt x="1159668" y="123825"/>
                  </a:lnTo>
                  <a:lnTo>
                    <a:pt x="1204912" y="161925"/>
                  </a:lnTo>
                  <a:lnTo>
                    <a:pt x="1221581" y="178593"/>
                  </a:lnTo>
                  <a:lnTo>
                    <a:pt x="1233487" y="197643"/>
                  </a:lnTo>
                  <a:lnTo>
                    <a:pt x="1238250" y="221456"/>
                  </a:lnTo>
                  <a:lnTo>
                    <a:pt x="1238250" y="245268"/>
                  </a:lnTo>
                  <a:lnTo>
                    <a:pt x="1233487" y="266700"/>
                  </a:lnTo>
                  <a:lnTo>
                    <a:pt x="1214437" y="285750"/>
                  </a:lnTo>
                  <a:lnTo>
                    <a:pt x="1188243" y="300037"/>
                  </a:lnTo>
                  <a:lnTo>
                    <a:pt x="1164431" y="314325"/>
                  </a:lnTo>
                  <a:lnTo>
                    <a:pt x="1133475" y="340518"/>
                  </a:lnTo>
                  <a:lnTo>
                    <a:pt x="916781" y="266700"/>
                  </a:lnTo>
                  <a:lnTo>
                    <a:pt x="873918" y="257175"/>
                  </a:lnTo>
                  <a:lnTo>
                    <a:pt x="838200" y="254793"/>
                  </a:lnTo>
                  <a:lnTo>
                    <a:pt x="785812" y="261937"/>
                  </a:lnTo>
                  <a:lnTo>
                    <a:pt x="550068" y="3262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31EC4B73-698C-48EE-8677-444E7D19FE58}"/>
                </a:ext>
              </a:extLst>
            </p:cNvPr>
            <p:cNvSpPr/>
            <p:nvPr/>
          </p:nvSpPr>
          <p:spPr>
            <a:xfrm>
              <a:off x="4875214" y="1900238"/>
              <a:ext cx="587375" cy="881062"/>
            </a:xfrm>
            <a:custGeom>
              <a:avLst/>
              <a:gdLst>
                <a:gd name="connsiteX0" fmla="*/ 164306 w 588169"/>
                <a:gd name="connsiteY0" fmla="*/ 457200 h 881062"/>
                <a:gd name="connsiteX1" fmla="*/ 252412 w 588169"/>
                <a:gd name="connsiteY1" fmla="*/ 269081 h 881062"/>
                <a:gd name="connsiteX2" fmla="*/ 307181 w 588169"/>
                <a:gd name="connsiteY2" fmla="*/ 154781 h 881062"/>
                <a:gd name="connsiteX3" fmla="*/ 330994 w 588169"/>
                <a:gd name="connsiteY3" fmla="*/ 104775 h 881062"/>
                <a:gd name="connsiteX4" fmla="*/ 335756 w 588169"/>
                <a:gd name="connsiteY4" fmla="*/ 88106 h 881062"/>
                <a:gd name="connsiteX5" fmla="*/ 335756 w 588169"/>
                <a:gd name="connsiteY5" fmla="*/ 69056 h 881062"/>
                <a:gd name="connsiteX6" fmla="*/ 288131 w 588169"/>
                <a:gd name="connsiteY6" fmla="*/ 0 h 881062"/>
                <a:gd name="connsiteX7" fmla="*/ 588169 w 588169"/>
                <a:gd name="connsiteY7" fmla="*/ 88106 h 881062"/>
                <a:gd name="connsiteX8" fmla="*/ 585787 w 588169"/>
                <a:gd name="connsiteY8" fmla="*/ 130968 h 881062"/>
                <a:gd name="connsiteX9" fmla="*/ 566737 w 588169"/>
                <a:gd name="connsiteY9" fmla="*/ 154781 h 881062"/>
                <a:gd name="connsiteX10" fmla="*/ 469106 w 588169"/>
                <a:gd name="connsiteY10" fmla="*/ 295275 h 881062"/>
                <a:gd name="connsiteX11" fmla="*/ 352425 w 588169"/>
                <a:gd name="connsiteY11" fmla="*/ 464343 h 881062"/>
                <a:gd name="connsiteX12" fmla="*/ 207169 w 588169"/>
                <a:gd name="connsiteY12" fmla="*/ 664368 h 881062"/>
                <a:gd name="connsiteX13" fmla="*/ 69056 w 588169"/>
                <a:gd name="connsiteY13" fmla="*/ 881062 h 881062"/>
                <a:gd name="connsiteX14" fmla="*/ 0 w 588169"/>
                <a:gd name="connsiteY14" fmla="*/ 804862 h 881062"/>
                <a:gd name="connsiteX15" fmla="*/ 38100 w 588169"/>
                <a:gd name="connsiteY15" fmla="*/ 733425 h 881062"/>
                <a:gd name="connsiteX16" fmla="*/ 71437 w 588169"/>
                <a:gd name="connsiteY16" fmla="*/ 659606 h 881062"/>
                <a:gd name="connsiteX17" fmla="*/ 121444 w 588169"/>
                <a:gd name="connsiteY17" fmla="*/ 552450 h 881062"/>
                <a:gd name="connsiteX18" fmla="*/ 164306 w 588169"/>
                <a:gd name="connsiteY18" fmla="*/ 457200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8169" h="881062">
                  <a:moveTo>
                    <a:pt x="164306" y="457200"/>
                  </a:moveTo>
                  <a:lnTo>
                    <a:pt x="252412" y="269081"/>
                  </a:lnTo>
                  <a:lnTo>
                    <a:pt x="307181" y="154781"/>
                  </a:lnTo>
                  <a:lnTo>
                    <a:pt x="330994" y="104775"/>
                  </a:lnTo>
                  <a:lnTo>
                    <a:pt x="335756" y="88106"/>
                  </a:lnTo>
                  <a:lnTo>
                    <a:pt x="335756" y="69056"/>
                  </a:lnTo>
                  <a:lnTo>
                    <a:pt x="288131" y="0"/>
                  </a:lnTo>
                  <a:lnTo>
                    <a:pt x="588169" y="88106"/>
                  </a:lnTo>
                  <a:lnTo>
                    <a:pt x="585787" y="130968"/>
                  </a:lnTo>
                  <a:lnTo>
                    <a:pt x="566737" y="154781"/>
                  </a:lnTo>
                  <a:lnTo>
                    <a:pt x="469106" y="295275"/>
                  </a:lnTo>
                  <a:lnTo>
                    <a:pt x="352425" y="464343"/>
                  </a:lnTo>
                  <a:lnTo>
                    <a:pt x="207169" y="664368"/>
                  </a:lnTo>
                  <a:lnTo>
                    <a:pt x="69056" y="881062"/>
                  </a:lnTo>
                  <a:lnTo>
                    <a:pt x="0" y="804862"/>
                  </a:lnTo>
                  <a:lnTo>
                    <a:pt x="38100" y="733425"/>
                  </a:lnTo>
                  <a:lnTo>
                    <a:pt x="71437" y="659606"/>
                  </a:lnTo>
                  <a:lnTo>
                    <a:pt x="121444" y="552450"/>
                  </a:lnTo>
                  <a:lnTo>
                    <a:pt x="164306" y="4572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1C01181B-FBB6-4F8F-A7BB-C7F010F58DAE}"/>
                </a:ext>
              </a:extLst>
            </p:cNvPr>
            <p:cNvSpPr/>
            <p:nvPr/>
          </p:nvSpPr>
          <p:spPr>
            <a:xfrm>
              <a:off x="4860925" y="2667001"/>
              <a:ext cx="533400" cy="792163"/>
            </a:xfrm>
            <a:custGeom>
              <a:avLst/>
              <a:gdLst>
                <a:gd name="connsiteX0" fmla="*/ 230982 w 533400"/>
                <a:gd name="connsiteY0" fmla="*/ 485775 h 792956"/>
                <a:gd name="connsiteX1" fmla="*/ 145257 w 533400"/>
                <a:gd name="connsiteY1" fmla="*/ 333375 h 792956"/>
                <a:gd name="connsiteX2" fmla="*/ 119063 w 533400"/>
                <a:gd name="connsiteY2" fmla="*/ 288131 h 792956"/>
                <a:gd name="connsiteX3" fmla="*/ 71438 w 533400"/>
                <a:gd name="connsiteY3" fmla="*/ 219075 h 792956"/>
                <a:gd name="connsiteX4" fmla="*/ 47625 w 533400"/>
                <a:gd name="connsiteY4" fmla="*/ 190500 h 792956"/>
                <a:gd name="connsiteX5" fmla="*/ 30957 w 533400"/>
                <a:gd name="connsiteY5" fmla="*/ 171450 h 792956"/>
                <a:gd name="connsiteX6" fmla="*/ 14288 w 533400"/>
                <a:gd name="connsiteY6" fmla="*/ 150019 h 792956"/>
                <a:gd name="connsiteX7" fmla="*/ 4763 w 533400"/>
                <a:gd name="connsiteY7" fmla="*/ 126206 h 792956"/>
                <a:gd name="connsiteX8" fmla="*/ 0 w 533400"/>
                <a:gd name="connsiteY8" fmla="*/ 92869 h 792956"/>
                <a:gd name="connsiteX9" fmla="*/ 4763 w 533400"/>
                <a:gd name="connsiteY9" fmla="*/ 61913 h 792956"/>
                <a:gd name="connsiteX10" fmla="*/ 9525 w 533400"/>
                <a:gd name="connsiteY10" fmla="*/ 40481 h 792956"/>
                <a:gd name="connsiteX11" fmla="*/ 38100 w 533400"/>
                <a:gd name="connsiteY11" fmla="*/ 0 h 792956"/>
                <a:gd name="connsiteX12" fmla="*/ 109538 w 533400"/>
                <a:gd name="connsiteY12" fmla="*/ 23813 h 792956"/>
                <a:gd name="connsiteX13" fmla="*/ 126207 w 533400"/>
                <a:gd name="connsiteY13" fmla="*/ 21431 h 792956"/>
                <a:gd name="connsiteX14" fmla="*/ 130969 w 533400"/>
                <a:gd name="connsiteY14" fmla="*/ 66675 h 792956"/>
                <a:gd name="connsiteX15" fmla="*/ 133350 w 533400"/>
                <a:gd name="connsiteY15" fmla="*/ 83344 h 792956"/>
                <a:gd name="connsiteX16" fmla="*/ 142875 w 533400"/>
                <a:gd name="connsiteY16" fmla="*/ 100013 h 792956"/>
                <a:gd name="connsiteX17" fmla="*/ 169069 w 533400"/>
                <a:gd name="connsiteY17" fmla="*/ 126206 h 792956"/>
                <a:gd name="connsiteX18" fmla="*/ 202407 w 533400"/>
                <a:gd name="connsiteY18" fmla="*/ 159544 h 792956"/>
                <a:gd name="connsiteX19" fmla="*/ 285750 w 533400"/>
                <a:gd name="connsiteY19" fmla="*/ 257175 h 792956"/>
                <a:gd name="connsiteX20" fmla="*/ 335757 w 533400"/>
                <a:gd name="connsiteY20" fmla="*/ 323850 h 792956"/>
                <a:gd name="connsiteX21" fmla="*/ 373857 w 533400"/>
                <a:gd name="connsiteY21" fmla="*/ 385763 h 792956"/>
                <a:gd name="connsiteX22" fmla="*/ 402432 w 533400"/>
                <a:gd name="connsiteY22" fmla="*/ 438150 h 792956"/>
                <a:gd name="connsiteX23" fmla="*/ 442913 w 533400"/>
                <a:gd name="connsiteY23" fmla="*/ 528638 h 792956"/>
                <a:gd name="connsiteX24" fmla="*/ 466725 w 533400"/>
                <a:gd name="connsiteY24" fmla="*/ 576263 h 792956"/>
                <a:gd name="connsiteX25" fmla="*/ 502444 w 533400"/>
                <a:gd name="connsiteY25" fmla="*/ 671513 h 792956"/>
                <a:gd name="connsiteX26" fmla="*/ 533400 w 533400"/>
                <a:gd name="connsiteY26" fmla="*/ 773906 h 792956"/>
                <a:gd name="connsiteX27" fmla="*/ 311944 w 533400"/>
                <a:gd name="connsiteY27" fmla="*/ 792956 h 792956"/>
                <a:gd name="connsiteX28" fmla="*/ 302419 w 533400"/>
                <a:gd name="connsiteY28" fmla="*/ 707231 h 792956"/>
                <a:gd name="connsiteX29" fmla="*/ 292894 w 533400"/>
                <a:gd name="connsiteY29" fmla="*/ 654844 h 792956"/>
                <a:gd name="connsiteX30" fmla="*/ 276225 w 533400"/>
                <a:gd name="connsiteY30" fmla="*/ 597694 h 792956"/>
                <a:gd name="connsiteX31" fmla="*/ 230982 w 533400"/>
                <a:gd name="connsiteY31" fmla="*/ 4857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3400" h="792956">
                  <a:moveTo>
                    <a:pt x="230982" y="485775"/>
                  </a:moveTo>
                  <a:lnTo>
                    <a:pt x="145257" y="333375"/>
                  </a:lnTo>
                  <a:lnTo>
                    <a:pt x="119063" y="288131"/>
                  </a:lnTo>
                  <a:lnTo>
                    <a:pt x="71438" y="219075"/>
                  </a:lnTo>
                  <a:lnTo>
                    <a:pt x="47625" y="190500"/>
                  </a:lnTo>
                  <a:lnTo>
                    <a:pt x="30957" y="171450"/>
                  </a:lnTo>
                  <a:lnTo>
                    <a:pt x="14288" y="150019"/>
                  </a:lnTo>
                  <a:lnTo>
                    <a:pt x="4763" y="126206"/>
                  </a:lnTo>
                  <a:lnTo>
                    <a:pt x="0" y="92869"/>
                  </a:lnTo>
                  <a:lnTo>
                    <a:pt x="4763" y="61913"/>
                  </a:lnTo>
                  <a:lnTo>
                    <a:pt x="9525" y="40481"/>
                  </a:lnTo>
                  <a:lnTo>
                    <a:pt x="38100" y="0"/>
                  </a:lnTo>
                  <a:lnTo>
                    <a:pt x="109538" y="23813"/>
                  </a:lnTo>
                  <a:lnTo>
                    <a:pt x="126207" y="21431"/>
                  </a:lnTo>
                  <a:lnTo>
                    <a:pt x="130969" y="66675"/>
                  </a:lnTo>
                  <a:lnTo>
                    <a:pt x="133350" y="83344"/>
                  </a:lnTo>
                  <a:lnTo>
                    <a:pt x="142875" y="100013"/>
                  </a:lnTo>
                  <a:lnTo>
                    <a:pt x="169069" y="126206"/>
                  </a:lnTo>
                  <a:lnTo>
                    <a:pt x="202407" y="159544"/>
                  </a:lnTo>
                  <a:lnTo>
                    <a:pt x="285750" y="257175"/>
                  </a:lnTo>
                  <a:lnTo>
                    <a:pt x="335757" y="323850"/>
                  </a:lnTo>
                  <a:lnTo>
                    <a:pt x="373857" y="385763"/>
                  </a:lnTo>
                  <a:lnTo>
                    <a:pt x="402432" y="438150"/>
                  </a:lnTo>
                  <a:lnTo>
                    <a:pt x="442913" y="528638"/>
                  </a:lnTo>
                  <a:lnTo>
                    <a:pt x="466725" y="576263"/>
                  </a:lnTo>
                  <a:lnTo>
                    <a:pt x="502444" y="671513"/>
                  </a:lnTo>
                  <a:lnTo>
                    <a:pt x="533400" y="773906"/>
                  </a:lnTo>
                  <a:lnTo>
                    <a:pt x="311944" y="792956"/>
                  </a:lnTo>
                  <a:lnTo>
                    <a:pt x="302419" y="707231"/>
                  </a:lnTo>
                  <a:lnTo>
                    <a:pt x="292894" y="654844"/>
                  </a:lnTo>
                  <a:lnTo>
                    <a:pt x="276225" y="597694"/>
                  </a:lnTo>
                  <a:lnTo>
                    <a:pt x="230982" y="4857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066809FA-9165-4A33-810F-08F2292C3F2A}"/>
                </a:ext>
              </a:extLst>
            </p:cNvPr>
            <p:cNvSpPr/>
            <p:nvPr/>
          </p:nvSpPr>
          <p:spPr>
            <a:xfrm>
              <a:off x="4889500" y="3390900"/>
              <a:ext cx="533400" cy="954088"/>
            </a:xfrm>
            <a:custGeom>
              <a:avLst/>
              <a:gdLst>
                <a:gd name="connsiteX0" fmla="*/ 216694 w 533400"/>
                <a:gd name="connsiteY0" fmla="*/ 442913 h 954881"/>
                <a:gd name="connsiteX1" fmla="*/ 240507 w 533400"/>
                <a:gd name="connsiteY1" fmla="*/ 395288 h 954881"/>
                <a:gd name="connsiteX2" fmla="*/ 254794 w 533400"/>
                <a:gd name="connsiteY2" fmla="*/ 347663 h 954881"/>
                <a:gd name="connsiteX3" fmla="*/ 269082 w 533400"/>
                <a:gd name="connsiteY3" fmla="*/ 300038 h 954881"/>
                <a:gd name="connsiteX4" fmla="*/ 276225 w 533400"/>
                <a:gd name="connsiteY4" fmla="*/ 242888 h 954881"/>
                <a:gd name="connsiteX5" fmla="*/ 280988 w 533400"/>
                <a:gd name="connsiteY5" fmla="*/ 190500 h 954881"/>
                <a:gd name="connsiteX6" fmla="*/ 285750 w 533400"/>
                <a:gd name="connsiteY6" fmla="*/ 123825 h 954881"/>
                <a:gd name="connsiteX7" fmla="*/ 278607 w 533400"/>
                <a:gd name="connsiteY7" fmla="*/ 16669 h 954881"/>
                <a:gd name="connsiteX8" fmla="*/ 483394 w 533400"/>
                <a:gd name="connsiteY8" fmla="*/ 0 h 954881"/>
                <a:gd name="connsiteX9" fmla="*/ 504825 w 533400"/>
                <a:gd name="connsiteY9" fmla="*/ 47625 h 954881"/>
                <a:gd name="connsiteX10" fmla="*/ 519113 w 533400"/>
                <a:gd name="connsiteY10" fmla="*/ 123825 h 954881"/>
                <a:gd name="connsiteX11" fmla="*/ 531019 w 533400"/>
                <a:gd name="connsiteY11" fmla="*/ 216694 h 954881"/>
                <a:gd name="connsiteX12" fmla="*/ 533400 w 533400"/>
                <a:gd name="connsiteY12" fmla="*/ 319088 h 954881"/>
                <a:gd name="connsiteX13" fmla="*/ 528638 w 533400"/>
                <a:gd name="connsiteY13" fmla="*/ 392906 h 954881"/>
                <a:gd name="connsiteX14" fmla="*/ 519113 w 533400"/>
                <a:gd name="connsiteY14" fmla="*/ 447675 h 954881"/>
                <a:gd name="connsiteX15" fmla="*/ 504825 w 533400"/>
                <a:gd name="connsiteY15" fmla="*/ 497681 h 954881"/>
                <a:gd name="connsiteX16" fmla="*/ 483394 w 533400"/>
                <a:gd name="connsiteY16" fmla="*/ 557213 h 954881"/>
                <a:gd name="connsiteX17" fmla="*/ 454819 w 533400"/>
                <a:gd name="connsiteY17" fmla="*/ 619125 h 954881"/>
                <a:gd name="connsiteX18" fmla="*/ 411957 w 533400"/>
                <a:gd name="connsiteY18" fmla="*/ 685800 h 954881"/>
                <a:gd name="connsiteX19" fmla="*/ 369094 w 533400"/>
                <a:gd name="connsiteY19" fmla="*/ 738188 h 954881"/>
                <a:gd name="connsiteX20" fmla="*/ 304800 w 533400"/>
                <a:gd name="connsiteY20" fmla="*/ 804863 h 954881"/>
                <a:gd name="connsiteX21" fmla="*/ 250032 w 533400"/>
                <a:gd name="connsiteY21" fmla="*/ 857250 h 954881"/>
                <a:gd name="connsiteX22" fmla="*/ 195263 w 533400"/>
                <a:gd name="connsiteY22" fmla="*/ 897731 h 954881"/>
                <a:gd name="connsiteX23" fmla="*/ 150019 w 533400"/>
                <a:gd name="connsiteY23" fmla="*/ 926306 h 954881"/>
                <a:gd name="connsiteX24" fmla="*/ 111919 w 533400"/>
                <a:gd name="connsiteY24" fmla="*/ 942975 h 954881"/>
                <a:gd name="connsiteX25" fmla="*/ 80963 w 533400"/>
                <a:gd name="connsiteY25" fmla="*/ 952500 h 954881"/>
                <a:gd name="connsiteX26" fmla="*/ 54769 w 533400"/>
                <a:gd name="connsiteY26" fmla="*/ 954881 h 954881"/>
                <a:gd name="connsiteX27" fmla="*/ 42863 w 533400"/>
                <a:gd name="connsiteY27" fmla="*/ 950119 h 954881"/>
                <a:gd name="connsiteX28" fmla="*/ 35719 w 533400"/>
                <a:gd name="connsiteY28" fmla="*/ 940594 h 954881"/>
                <a:gd name="connsiteX29" fmla="*/ 35719 w 533400"/>
                <a:gd name="connsiteY29" fmla="*/ 907256 h 954881"/>
                <a:gd name="connsiteX30" fmla="*/ 30957 w 533400"/>
                <a:gd name="connsiteY30" fmla="*/ 883444 h 954881"/>
                <a:gd name="connsiteX31" fmla="*/ 21432 w 533400"/>
                <a:gd name="connsiteY31" fmla="*/ 857250 h 954881"/>
                <a:gd name="connsiteX32" fmla="*/ 0 w 533400"/>
                <a:gd name="connsiteY32" fmla="*/ 828675 h 954881"/>
                <a:gd name="connsiteX33" fmla="*/ 21432 w 533400"/>
                <a:gd name="connsiteY33" fmla="*/ 619125 h 954881"/>
                <a:gd name="connsiteX34" fmla="*/ 54769 w 533400"/>
                <a:gd name="connsiteY34" fmla="*/ 607219 h 954881"/>
                <a:gd name="connsiteX35" fmla="*/ 90488 w 533400"/>
                <a:gd name="connsiteY35" fmla="*/ 590550 h 954881"/>
                <a:gd name="connsiteX36" fmla="*/ 130969 w 533400"/>
                <a:gd name="connsiteY36" fmla="*/ 561975 h 954881"/>
                <a:gd name="connsiteX37" fmla="*/ 161925 w 533400"/>
                <a:gd name="connsiteY37" fmla="*/ 531019 h 954881"/>
                <a:gd name="connsiteX38" fmla="*/ 185738 w 533400"/>
                <a:gd name="connsiteY38" fmla="*/ 497681 h 954881"/>
                <a:gd name="connsiteX39" fmla="*/ 216694 w 533400"/>
                <a:gd name="connsiteY39" fmla="*/ 442913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954881">
                  <a:moveTo>
                    <a:pt x="216694" y="442913"/>
                  </a:moveTo>
                  <a:lnTo>
                    <a:pt x="240507" y="395288"/>
                  </a:lnTo>
                  <a:lnTo>
                    <a:pt x="254794" y="347663"/>
                  </a:lnTo>
                  <a:lnTo>
                    <a:pt x="269082" y="300038"/>
                  </a:lnTo>
                  <a:lnTo>
                    <a:pt x="276225" y="242888"/>
                  </a:lnTo>
                  <a:lnTo>
                    <a:pt x="280988" y="190500"/>
                  </a:lnTo>
                  <a:lnTo>
                    <a:pt x="285750" y="123825"/>
                  </a:lnTo>
                  <a:lnTo>
                    <a:pt x="278607" y="16669"/>
                  </a:lnTo>
                  <a:lnTo>
                    <a:pt x="483394" y="0"/>
                  </a:lnTo>
                  <a:lnTo>
                    <a:pt x="504825" y="47625"/>
                  </a:lnTo>
                  <a:lnTo>
                    <a:pt x="519113" y="123825"/>
                  </a:lnTo>
                  <a:lnTo>
                    <a:pt x="531019" y="216694"/>
                  </a:lnTo>
                  <a:cubicBezTo>
                    <a:pt x="531813" y="250825"/>
                    <a:pt x="532606" y="284957"/>
                    <a:pt x="533400" y="319088"/>
                  </a:cubicBezTo>
                  <a:lnTo>
                    <a:pt x="528638" y="392906"/>
                  </a:lnTo>
                  <a:lnTo>
                    <a:pt x="519113" y="447675"/>
                  </a:lnTo>
                  <a:lnTo>
                    <a:pt x="504825" y="497681"/>
                  </a:lnTo>
                  <a:lnTo>
                    <a:pt x="483394" y="557213"/>
                  </a:lnTo>
                  <a:lnTo>
                    <a:pt x="454819" y="619125"/>
                  </a:lnTo>
                  <a:lnTo>
                    <a:pt x="411957" y="685800"/>
                  </a:lnTo>
                  <a:lnTo>
                    <a:pt x="369094" y="738188"/>
                  </a:lnTo>
                  <a:lnTo>
                    <a:pt x="304800" y="804863"/>
                  </a:lnTo>
                  <a:lnTo>
                    <a:pt x="250032" y="857250"/>
                  </a:lnTo>
                  <a:lnTo>
                    <a:pt x="195263" y="897731"/>
                  </a:lnTo>
                  <a:lnTo>
                    <a:pt x="150019" y="926306"/>
                  </a:lnTo>
                  <a:lnTo>
                    <a:pt x="111919" y="942975"/>
                  </a:lnTo>
                  <a:lnTo>
                    <a:pt x="80963" y="952500"/>
                  </a:lnTo>
                  <a:lnTo>
                    <a:pt x="54769" y="954881"/>
                  </a:lnTo>
                  <a:lnTo>
                    <a:pt x="42863" y="950119"/>
                  </a:lnTo>
                  <a:lnTo>
                    <a:pt x="35719" y="940594"/>
                  </a:lnTo>
                  <a:lnTo>
                    <a:pt x="35719" y="907256"/>
                  </a:lnTo>
                  <a:lnTo>
                    <a:pt x="30957" y="883444"/>
                  </a:lnTo>
                  <a:lnTo>
                    <a:pt x="21432" y="857250"/>
                  </a:lnTo>
                  <a:lnTo>
                    <a:pt x="0" y="828675"/>
                  </a:lnTo>
                  <a:lnTo>
                    <a:pt x="21432" y="619125"/>
                  </a:lnTo>
                  <a:lnTo>
                    <a:pt x="54769" y="607219"/>
                  </a:lnTo>
                  <a:lnTo>
                    <a:pt x="90488" y="590550"/>
                  </a:lnTo>
                  <a:lnTo>
                    <a:pt x="130969" y="561975"/>
                  </a:lnTo>
                  <a:lnTo>
                    <a:pt x="161925" y="531019"/>
                  </a:lnTo>
                  <a:lnTo>
                    <a:pt x="185738" y="497681"/>
                  </a:lnTo>
                  <a:lnTo>
                    <a:pt x="216694" y="4429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3F22D666-BEDF-49C2-B0B5-CEC5E8EBE0F3}"/>
                </a:ext>
              </a:extLst>
            </p:cNvPr>
            <p:cNvSpPr/>
            <p:nvPr/>
          </p:nvSpPr>
          <p:spPr>
            <a:xfrm>
              <a:off x="4572001" y="4002088"/>
              <a:ext cx="409575" cy="234950"/>
            </a:xfrm>
            <a:custGeom>
              <a:avLst/>
              <a:gdLst>
                <a:gd name="connsiteX0" fmla="*/ 119063 w 409575"/>
                <a:gd name="connsiteY0" fmla="*/ 7144 h 233363"/>
                <a:gd name="connsiteX1" fmla="*/ 247650 w 409575"/>
                <a:gd name="connsiteY1" fmla="*/ 9525 h 233363"/>
                <a:gd name="connsiteX2" fmla="*/ 309563 w 409575"/>
                <a:gd name="connsiteY2" fmla="*/ 9525 h 233363"/>
                <a:gd name="connsiteX3" fmla="*/ 409575 w 409575"/>
                <a:gd name="connsiteY3" fmla="*/ 0 h 233363"/>
                <a:gd name="connsiteX4" fmla="*/ 342900 w 409575"/>
                <a:gd name="connsiteY4" fmla="*/ 233363 h 233363"/>
                <a:gd name="connsiteX5" fmla="*/ 319088 w 409575"/>
                <a:gd name="connsiteY5" fmla="*/ 219075 h 233363"/>
                <a:gd name="connsiteX6" fmla="*/ 280988 w 409575"/>
                <a:gd name="connsiteY6" fmla="*/ 180975 h 233363"/>
                <a:gd name="connsiteX7" fmla="*/ 250031 w 409575"/>
                <a:gd name="connsiteY7" fmla="*/ 152400 h 233363"/>
                <a:gd name="connsiteX8" fmla="*/ 207169 w 409575"/>
                <a:gd name="connsiteY8" fmla="*/ 126207 h 233363"/>
                <a:gd name="connsiteX9" fmla="*/ 157163 w 409575"/>
                <a:gd name="connsiteY9" fmla="*/ 100013 h 233363"/>
                <a:gd name="connsiteX10" fmla="*/ 100013 w 409575"/>
                <a:gd name="connsiteY10" fmla="*/ 76200 h 233363"/>
                <a:gd name="connsiteX11" fmla="*/ 50006 w 409575"/>
                <a:gd name="connsiteY11" fmla="*/ 61913 h 233363"/>
                <a:gd name="connsiteX12" fmla="*/ 23813 w 409575"/>
                <a:gd name="connsiteY12" fmla="*/ 52388 h 233363"/>
                <a:gd name="connsiteX13" fmla="*/ 9525 w 409575"/>
                <a:gd name="connsiteY13" fmla="*/ 40482 h 233363"/>
                <a:gd name="connsiteX14" fmla="*/ 0 w 409575"/>
                <a:gd name="connsiteY14" fmla="*/ 26194 h 233363"/>
                <a:gd name="connsiteX15" fmla="*/ 4763 w 409575"/>
                <a:gd name="connsiteY15" fmla="*/ 9525 h 233363"/>
                <a:gd name="connsiteX16" fmla="*/ 16669 w 409575"/>
                <a:gd name="connsiteY16" fmla="*/ 2382 h 233363"/>
                <a:gd name="connsiteX17" fmla="*/ 119063 w 409575"/>
                <a:gd name="connsiteY17" fmla="*/ 7144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9575" h="233363">
                  <a:moveTo>
                    <a:pt x="119063" y="7144"/>
                  </a:moveTo>
                  <a:lnTo>
                    <a:pt x="247650" y="9525"/>
                  </a:lnTo>
                  <a:lnTo>
                    <a:pt x="309563" y="9525"/>
                  </a:lnTo>
                  <a:lnTo>
                    <a:pt x="409575" y="0"/>
                  </a:lnTo>
                  <a:lnTo>
                    <a:pt x="342900" y="233363"/>
                  </a:lnTo>
                  <a:lnTo>
                    <a:pt x="319088" y="219075"/>
                  </a:lnTo>
                  <a:lnTo>
                    <a:pt x="280988" y="180975"/>
                  </a:lnTo>
                  <a:lnTo>
                    <a:pt x="250031" y="152400"/>
                  </a:lnTo>
                  <a:lnTo>
                    <a:pt x="207169" y="126207"/>
                  </a:lnTo>
                  <a:lnTo>
                    <a:pt x="157163" y="100013"/>
                  </a:lnTo>
                  <a:lnTo>
                    <a:pt x="100013" y="76200"/>
                  </a:lnTo>
                  <a:lnTo>
                    <a:pt x="50006" y="61913"/>
                  </a:lnTo>
                  <a:lnTo>
                    <a:pt x="23813" y="52388"/>
                  </a:lnTo>
                  <a:lnTo>
                    <a:pt x="9525" y="40482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2382"/>
                  </a:lnTo>
                  <a:lnTo>
                    <a:pt x="119063" y="71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6">
              <a:extLst>
                <a:ext uri="{FF2B5EF4-FFF2-40B4-BE49-F238E27FC236}">
                  <a16:creationId xmlns:a16="http://schemas.microsoft.com/office/drawing/2014/main" id="{752665B7-7DC6-4C2B-BE24-4CAB5B1691A7}"/>
                </a:ext>
              </a:extLst>
            </p:cNvPr>
            <p:cNvSpPr/>
            <p:nvPr/>
          </p:nvSpPr>
          <p:spPr>
            <a:xfrm rot="16200000">
              <a:off x="2236789" y="3636964"/>
              <a:ext cx="4065587" cy="439737"/>
            </a:xfrm>
            <a:custGeom>
              <a:avLst/>
              <a:gdLst>
                <a:gd name="connsiteX0" fmla="*/ 2478058 w 4065511"/>
                <a:gd name="connsiteY0" fmla="*/ 414709 h 438504"/>
                <a:gd name="connsiteX1" fmla="*/ 1825401 w 4065511"/>
                <a:gd name="connsiteY1" fmla="*/ 411310 h 438504"/>
                <a:gd name="connsiteX2" fmla="*/ 1186341 w 4065511"/>
                <a:gd name="connsiteY2" fmla="*/ 407911 h 438504"/>
                <a:gd name="connsiteX3" fmla="*/ 873609 w 4065511"/>
                <a:gd name="connsiteY3" fmla="*/ 407911 h 438504"/>
                <a:gd name="connsiteX4" fmla="*/ 805624 w 4065511"/>
                <a:gd name="connsiteY4" fmla="*/ 424907 h 438504"/>
                <a:gd name="connsiteX5" fmla="*/ 758034 w 4065511"/>
                <a:gd name="connsiteY5" fmla="*/ 431705 h 438504"/>
                <a:gd name="connsiteX6" fmla="*/ 673053 w 4065511"/>
                <a:gd name="connsiteY6" fmla="*/ 438504 h 438504"/>
                <a:gd name="connsiteX7" fmla="*/ 557478 w 4065511"/>
                <a:gd name="connsiteY7" fmla="*/ 438504 h 438504"/>
                <a:gd name="connsiteX8" fmla="*/ 445303 w 4065511"/>
                <a:gd name="connsiteY8" fmla="*/ 431705 h 438504"/>
                <a:gd name="connsiteX9" fmla="*/ 210754 w 4065511"/>
                <a:gd name="connsiteY9" fmla="*/ 401112 h 438504"/>
                <a:gd name="connsiteX10" fmla="*/ 142769 w 4065511"/>
                <a:gd name="connsiteY10" fmla="*/ 390914 h 438504"/>
                <a:gd name="connsiteX11" fmla="*/ 98579 w 4065511"/>
                <a:gd name="connsiteY11" fmla="*/ 380716 h 438504"/>
                <a:gd name="connsiteX12" fmla="*/ 78183 w 4065511"/>
                <a:gd name="connsiteY12" fmla="*/ 373918 h 438504"/>
                <a:gd name="connsiteX13" fmla="*/ 57788 w 4065511"/>
                <a:gd name="connsiteY13" fmla="*/ 363720 h 438504"/>
                <a:gd name="connsiteX14" fmla="*/ 37392 w 4065511"/>
                <a:gd name="connsiteY14" fmla="*/ 346724 h 438504"/>
                <a:gd name="connsiteX15" fmla="*/ 16996 w 4065511"/>
                <a:gd name="connsiteY15" fmla="*/ 312731 h 438504"/>
                <a:gd name="connsiteX16" fmla="*/ 3399 w 4065511"/>
                <a:gd name="connsiteY16" fmla="*/ 271940 h 438504"/>
                <a:gd name="connsiteX17" fmla="*/ 0 w 4065511"/>
                <a:gd name="connsiteY17" fmla="*/ 237948 h 438504"/>
                <a:gd name="connsiteX18" fmla="*/ 3399 w 4065511"/>
                <a:gd name="connsiteY18" fmla="*/ 224351 h 438504"/>
                <a:gd name="connsiteX19" fmla="*/ 44191 w 4065511"/>
                <a:gd name="connsiteY19" fmla="*/ 197157 h 438504"/>
                <a:gd name="connsiteX20" fmla="*/ 108776 w 4065511"/>
                <a:gd name="connsiteY20" fmla="*/ 159765 h 438504"/>
                <a:gd name="connsiteX21" fmla="*/ 156366 w 4065511"/>
                <a:gd name="connsiteY21" fmla="*/ 135970 h 438504"/>
                <a:gd name="connsiteX22" fmla="*/ 207355 w 4065511"/>
                <a:gd name="connsiteY22" fmla="*/ 115574 h 438504"/>
                <a:gd name="connsiteX23" fmla="*/ 265142 w 4065511"/>
                <a:gd name="connsiteY23" fmla="*/ 95179 h 438504"/>
                <a:gd name="connsiteX24" fmla="*/ 353523 w 4065511"/>
                <a:gd name="connsiteY24" fmla="*/ 78183 h 438504"/>
                <a:gd name="connsiteX25" fmla="*/ 445303 w 4065511"/>
                <a:gd name="connsiteY25" fmla="*/ 74783 h 438504"/>
                <a:gd name="connsiteX26" fmla="*/ 486094 w 4065511"/>
                <a:gd name="connsiteY26" fmla="*/ 88380 h 438504"/>
                <a:gd name="connsiteX27" fmla="*/ 526885 w 4065511"/>
                <a:gd name="connsiteY27" fmla="*/ 98578 h 438504"/>
                <a:gd name="connsiteX28" fmla="*/ 571075 w 4065511"/>
                <a:gd name="connsiteY28" fmla="*/ 108776 h 438504"/>
                <a:gd name="connsiteX29" fmla="*/ 656057 w 4065511"/>
                <a:gd name="connsiteY29" fmla="*/ 122373 h 438504"/>
                <a:gd name="connsiteX30" fmla="*/ 822620 w 4065511"/>
                <a:gd name="connsiteY30" fmla="*/ 139369 h 438504"/>
                <a:gd name="connsiteX31" fmla="*/ 1261124 w 4065511"/>
                <a:gd name="connsiteY31" fmla="*/ 163164 h 438504"/>
                <a:gd name="connsiteX32" fmla="*/ 1774412 w 4065511"/>
                <a:gd name="connsiteY32" fmla="*/ 183560 h 438504"/>
                <a:gd name="connsiteX33" fmla="*/ 2308095 w 4065511"/>
                <a:gd name="connsiteY33" fmla="*/ 197157 h 438504"/>
                <a:gd name="connsiteX34" fmla="*/ 2828182 w 4065511"/>
                <a:gd name="connsiteY34" fmla="*/ 210754 h 438504"/>
                <a:gd name="connsiteX35" fmla="*/ 3178305 w 4065511"/>
                <a:gd name="connsiteY35" fmla="*/ 210754 h 438504"/>
                <a:gd name="connsiteX36" fmla="*/ 3542025 w 4065511"/>
                <a:gd name="connsiteY36" fmla="*/ 203955 h 438504"/>
                <a:gd name="connsiteX37" fmla="*/ 3677996 w 4065511"/>
                <a:gd name="connsiteY37" fmla="*/ 193757 h 438504"/>
                <a:gd name="connsiteX38" fmla="*/ 3756179 w 4065511"/>
                <a:gd name="connsiteY38" fmla="*/ 183560 h 438504"/>
                <a:gd name="connsiteX39" fmla="*/ 3817365 w 4065511"/>
                <a:gd name="connsiteY39" fmla="*/ 163164 h 438504"/>
                <a:gd name="connsiteX40" fmla="*/ 3885350 w 4065511"/>
                <a:gd name="connsiteY40" fmla="*/ 125772 h 438504"/>
                <a:gd name="connsiteX41" fmla="*/ 3932940 w 4065511"/>
                <a:gd name="connsiteY41" fmla="*/ 88380 h 438504"/>
                <a:gd name="connsiteX42" fmla="*/ 3977130 w 4065511"/>
                <a:gd name="connsiteY42" fmla="*/ 47589 h 438504"/>
                <a:gd name="connsiteX43" fmla="*/ 4007724 w 4065511"/>
                <a:gd name="connsiteY43" fmla="*/ 16996 h 438504"/>
                <a:gd name="connsiteX44" fmla="*/ 4034918 w 4065511"/>
                <a:gd name="connsiteY44" fmla="*/ 0 h 438504"/>
                <a:gd name="connsiteX45" fmla="*/ 4041716 w 4065511"/>
                <a:gd name="connsiteY45" fmla="*/ 0 h 438504"/>
                <a:gd name="connsiteX46" fmla="*/ 4051914 w 4065511"/>
                <a:gd name="connsiteY46" fmla="*/ 0 h 438504"/>
                <a:gd name="connsiteX47" fmla="*/ 4058712 w 4065511"/>
                <a:gd name="connsiteY47" fmla="*/ 13597 h 438504"/>
                <a:gd name="connsiteX48" fmla="*/ 4065511 w 4065511"/>
                <a:gd name="connsiteY48" fmla="*/ 40791 h 438504"/>
                <a:gd name="connsiteX49" fmla="*/ 4062112 w 4065511"/>
                <a:gd name="connsiteY49" fmla="*/ 71384 h 438504"/>
                <a:gd name="connsiteX50" fmla="*/ 4048515 w 4065511"/>
                <a:gd name="connsiteY50" fmla="*/ 115574 h 438504"/>
                <a:gd name="connsiteX51" fmla="*/ 4007724 w 4065511"/>
                <a:gd name="connsiteY51" fmla="*/ 210754 h 438504"/>
                <a:gd name="connsiteX52" fmla="*/ 3922742 w 4065511"/>
                <a:gd name="connsiteY52" fmla="*/ 373918 h 438504"/>
                <a:gd name="connsiteX53" fmla="*/ 3766376 w 4065511"/>
                <a:gd name="connsiteY53" fmla="*/ 428306 h 438504"/>
                <a:gd name="connsiteX54" fmla="*/ 3297279 w 4065511"/>
                <a:gd name="connsiteY54" fmla="*/ 421508 h 438504"/>
                <a:gd name="connsiteX55" fmla="*/ 2896167 w 4065511"/>
                <a:gd name="connsiteY55" fmla="*/ 418108 h 438504"/>
                <a:gd name="connsiteX56" fmla="*/ 2478058 w 4065511"/>
                <a:gd name="connsiteY56" fmla="*/ 414709 h 4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65511" h="438504">
                  <a:moveTo>
                    <a:pt x="2478058" y="414709"/>
                  </a:moveTo>
                  <a:lnTo>
                    <a:pt x="1825401" y="411310"/>
                  </a:lnTo>
                  <a:lnTo>
                    <a:pt x="1186341" y="407911"/>
                  </a:lnTo>
                  <a:lnTo>
                    <a:pt x="873609" y="407911"/>
                  </a:lnTo>
                  <a:lnTo>
                    <a:pt x="805624" y="424907"/>
                  </a:lnTo>
                  <a:lnTo>
                    <a:pt x="758034" y="431705"/>
                  </a:lnTo>
                  <a:lnTo>
                    <a:pt x="673053" y="438504"/>
                  </a:lnTo>
                  <a:lnTo>
                    <a:pt x="557478" y="438504"/>
                  </a:lnTo>
                  <a:lnTo>
                    <a:pt x="445303" y="431705"/>
                  </a:lnTo>
                  <a:lnTo>
                    <a:pt x="210754" y="401112"/>
                  </a:lnTo>
                  <a:lnTo>
                    <a:pt x="142769" y="390914"/>
                  </a:lnTo>
                  <a:lnTo>
                    <a:pt x="98579" y="380716"/>
                  </a:lnTo>
                  <a:lnTo>
                    <a:pt x="78183" y="373918"/>
                  </a:lnTo>
                  <a:lnTo>
                    <a:pt x="57788" y="363720"/>
                  </a:lnTo>
                  <a:lnTo>
                    <a:pt x="37392" y="346724"/>
                  </a:lnTo>
                  <a:lnTo>
                    <a:pt x="16996" y="312731"/>
                  </a:lnTo>
                  <a:lnTo>
                    <a:pt x="3399" y="271940"/>
                  </a:lnTo>
                  <a:lnTo>
                    <a:pt x="0" y="237948"/>
                  </a:lnTo>
                  <a:lnTo>
                    <a:pt x="3399" y="224351"/>
                  </a:lnTo>
                  <a:lnTo>
                    <a:pt x="44191" y="197157"/>
                  </a:lnTo>
                  <a:lnTo>
                    <a:pt x="108776" y="159765"/>
                  </a:lnTo>
                  <a:lnTo>
                    <a:pt x="156366" y="135970"/>
                  </a:lnTo>
                  <a:lnTo>
                    <a:pt x="207355" y="115574"/>
                  </a:lnTo>
                  <a:lnTo>
                    <a:pt x="265142" y="95179"/>
                  </a:lnTo>
                  <a:lnTo>
                    <a:pt x="353523" y="78183"/>
                  </a:lnTo>
                  <a:lnTo>
                    <a:pt x="445303" y="74783"/>
                  </a:lnTo>
                  <a:lnTo>
                    <a:pt x="486094" y="88380"/>
                  </a:lnTo>
                  <a:lnTo>
                    <a:pt x="526885" y="98578"/>
                  </a:lnTo>
                  <a:lnTo>
                    <a:pt x="571075" y="108776"/>
                  </a:lnTo>
                  <a:lnTo>
                    <a:pt x="656057" y="122373"/>
                  </a:lnTo>
                  <a:lnTo>
                    <a:pt x="822620" y="139369"/>
                  </a:lnTo>
                  <a:lnTo>
                    <a:pt x="1261124" y="163164"/>
                  </a:lnTo>
                  <a:lnTo>
                    <a:pt x="1774412" y="183560"/>
                  </a:lnTo>
                  <a:lnTo>
                    <a:pt x="2308095" y="197157"/>
                  </a:lnTo>
                  <a:lnTo>
                    <a:pt x="2828182" y="210754"/>
                  </a:lnTo>
                  <a:lnTo>
                    <a:pt x="3178305" y="210754"/>
                  </a:lnTo>
                  <a:lnTo>
                    <a:pt x="3542025" y="203955"/>
                  </a:lnTo>
                  <a:lnTo>
                    <a:pt x="3677996" y="193757"/>
                  </a:lnTo>
                  <a:lnTo>
                    <a:pt x="3756179" y="183560"/>
                  </a:lnTo>
                  <a:lnTo>
                    <a:pt x="3817365" y="163164"/>
                  </a:lnTo>
                  <a:lnTo>
                    <a:pt x="3885350" y="125772"/>
                  </a:lnTo>
                  <a:lnTo>
                    <a:pt x="3932940" y="88380"/>
                  </a:lnTo>
                  <a:lnTo>
                    <a:pt x="3977130" y="47589"/>
                  </a:lnTo>
                  <a:lnTo>
                    <a:pt x="4007724" y="16996"/>
                  </a:lnTo>
                  <a:lnTo>
                    <a:pt x="4034918" y="0"/>
                  </a:lnTo>
                  <a:lnTo>
                    <a:pt x="4041716" y="0"/>
                  </a:lnTo>
                  <a:lnTo>
                    <a:pt x="4051914" y="0"/>
                  </a:lnTo>
                  <a:lnTo>
                    <a:pt x="4058712" y="13597"/>
                  </a:lnTo>
                  <a:lnTo>
                    <a:pt x="4065511" y="40791"/>
                  </a:lnTo>
                  <a:lnTo>
                    <a:pt x="4062112" y="71384"/>
                  </a:lnTo>
                  <a:lnTo>
                    <a:pt x="4048515" y="115574"/>
                  </a:lnTo>
                  <a:lnTo>
                    <a:pt x="4007724" y="210754"/>
                  </a:lnTo>
                  <a:lnTo>
                    <a:pt x="3922742" y="373918"/>
                  </a:lnTo>
                  <a:lnTo>
                    <a:pt x="3766376" y="428306"/>
                  </a:lnTo>
                  <a:lnTo>
                    <a:pt x="3297279" y="421508"/>
                  </a:lnTo>
                  <a:lnTo>
                    <a:pt x="2896167" y="418108"/>
                  </a:lnTo>
                  <a:lnTo>
                    <a:pt x="2478058" y="41470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5157D72F-912C-42DC-8504-232F2C64133B}"/>
                </a:ext>
              </a:extLst>
            </p:cNvPr>
            <p:cNvSpPr/>
            <p:nvPr/>
          </p:nvSpPr>
          <p:spPr>
            <a:xfrm>
              <a:off x="6072188" y="1639888"/>
              <a:ext cx="1733550" cy="1682750"/>
            </a:xfrm>
            <a:custGeom>
              <a:avLst/>
              <a:gdLst>
                <a:gd name="connsiteX0" fmla="*/ 711993 w 1733550"/>
                <a:gd name="connsiteY0" fmla="*/ 328613 h 1681163"/>
                <a:gd name="connsiteX1" fmla="*/ 533400 w 1733550"/>
                <a:gd name="connsiteY1" fmla="*/ 359569 h 1681163"/>
                <a:gd name="connsiteX2" fmla="*/ 445293 w 1733550"/>
                <a:gd name="connsiteY2" fmla="*/ 373857 h 1681163"/>
                <a:gd name="connsiteX3" fmla="*/ 116681 w 1733550"/>
                <a:gd name="connsiteY3" fmla="*/ 416719 h 1681163"/>
                <a:gd name="connsiteX4" fmla="*/ 0 w 1733550"/>
                <a:gd name="connsiteY4" fmla="*/ 276225 h 1681163"/>
                <a:gd name="connsiteX5" fmla="*/ 140493 w 1733550"/>
                <a:gd name="connsiteY5" fmla="*/ 266700 h 1681163"/>
                <a:gd name="connsiteX6" fmla="*/ 459581 w 1733550"/>
                <a:gd name="connsiteY6" fmla="*/ 216694 h 1681163"/>
                <a:gd name="connsiteX7" fmla="*/ 895350 w 1733550"/>
                <a:gd name="connsiteY7" fmla="*/ 135732 h 1681163"/>
                <a:gd name="connsiteX8" fmla="*/ 1195387 w 1733550"/>
                <a:gd name="connsiteY8" fmla="*/ 76200 h 1681163"/>
                <a:gd name="connsiteX9" fmla="*/ 1231106 w 1733550"/>
                <a:gd name="connsiteY9" fmla="*/ 66675 h 1681163"/>
                <a:gd name="connsiteX10" fmla="*/ 1271587 w 1733550"/>
                <a:gd name="connsiteY10" fmla="*/ 50007 h 1681163"/>
                <a:gd name="connsiteX11" fmla="*/ 1328737 w 1733550"/>
                <a:gd name="connsiteY11" fmla="*/ 19050 h 1681163"/>
                <a:gd name="connsiteX12" fmla="*/ 1359693 w 1733550"/>
                <a:gd name="connsiteY12" fmla="*/ 0 h 1681163"/>
                <a:gd name="connsiteX13" fmla="*/ 1390650 w 1733550"/>
                <a:gd name="connsiteY13" fmla="*/ 0 h 1681163"/>
                <a:gd name="connsiteX14" fmla="*/ 1440656 w 1733550"/>
                <a:gd name="connsiteY14" fmla="*/ 7144 h 1681163"/>
                <a:gd name="connsiteX15" fmla="*/ 1493043 w 1733550"/>
                <a:gd name="connsiteY15" fmla="*/ 23813 h 1681163"/>
                <a:gd name="connsiteX16" fmla="*/ 1564481 w 1733550"/>
                <a:gd name="connsiteY16" fmla="*/ 54769 h 1681163"/>
                <a:gd name="connsiteX17" fmla="*/ 1635918 w 1733550"/>
                <a:gd name="connsiteY17" fmla="*/ 95250 h 1681163"/>
                <a:gd name="connsiteX18" fmla="*/ 1685925 w 1733550"/>
                <a:gd name="connsiteY18" fmla="*/ 128588 h 1681163"/>
                <a:gd name="connsiteX19" fmla="*/ 1712118 w 1733550"/>
                <a:gd name="connsiteY19" fmla="*/ 154782 h 1681163"/>
                <a:gd name="connsiteX20" fmla="*/ 1726406 w 1733550"/>
                <a:gd name="connsiteY20" fmla="*/ 180975 h 1681163"/>
                <a:gd name="connsiteX21" fmla="*/ 1733550 w 1733550"/>
                <a:gd name="connsiteY21" fmla="*/ 209550 h 1681163"/>
                <a:gd name="connsiteX22" fmla="*/ 1724025 w 1733550"/>
                <a:gd name="connsiteY22" fmla="*/ 240507 h 1681163"/>
                <a:gd name="connsiteX23" fmla="*/ 1709737 w 1733550"/>
                <a:gd name="connsiteY23" fmla="*/ 273844 h 1681163"/>
                <a:gd name="connsiteX24" fmla="*/ 1693068 w 1733550"/>
                <a:gd name="connsiteY24" fmla="*/ 309563 h 1681163"/>
                <a:gd name="connsiteX25" fmla="*/ 1678781 w 1733550"/>
                <a:gd name="connsiteY25" fmla="*/ 376238 h 1681163"/>
                <a:gd name="connsiteX26" fmla="*/ 1666875 w 1733550"/>
                <a:gd name="connsiteY26" fmla="*/ 438150 h 1681163"/>
                <a:gd name="connsiteX27" fmla="*/ 1666875 w 1733550"/>
                <a:gd name="connsiteY27" fmla="*/ 481013 h 1681163"/>
                <a:gd name="connsiteX28" fmla="*/ 1631156 w 1733550"/>
                <a:gd name="connsiteY28" fmla="*/ 704850 h 1681163"/>
                <a:gd name="connsiteX29" fmla="*/ 1583531 w 1733550"/>
                <a:gd name="connsiteY29" fmla="*/ 997744 h 1681163"/>
                <a:gd name="connsiteX30" fmla="*/ 1526381 w 1733550"/>
                <a:gd name="connsiteY30" fmla="*/ 1354932 h 1681163"/>
                <a:gd name="connsiteX31" fmla="*/ 1490662 w 1733550"/>
                <a:gd name="connsiteY31" fmla="*/ 1583532 h 1681163"/>
                <a:gd name="connsiteX32" fmla="*/ 1483518 w 1733550"/>
                <a:gd name="connsiteY32" fmla="*/ 1600200 h 1681163"/>
                <a:gd name="connsiteX33" fmla="*/ 1469231 w 1733550"/>
                <a:gd name="connsiteY33" fmla="*/ 1619250 h 1681163"/>
                <a:gd name="connsiteX34" fmla="*/ 1447800 w 1733550"/>
                <a:gd name="connsiteY34" fmla="*/ 1638300 h 1681163"/>
                <a:gd name="connsiteX35" fmla="*/ 1426368 w 1733550"/>
                <a:gd name="connsiteY35" fmla="*/ 1659732 h 1681163"/>
                <a:gd name="connsiteX36" fmla="*/ 1402556 w 1733550"/>
                <a:gd name="connsiteY36" fmla="*/ 1674019 h 1681163"/>
                <a:gd name="connsiteX37" fmla="*/ 1376362 w 1733550"/>
                <a:gd name="connsiteY37" fmla="*/ 1681163 h 1681163"/>
                <a:gd name="connsiteX38" fmla="*/ 1345406 w 1733550"/>
                <a:gd name="connsiteY38" fmla="*/ 1681163 h 1681163"/>
                <a:gd name="connsiteX39" fmla="*/ 1262062 w 1733550"/>
                <a:gd name="connsiteY39" fmla="*/ 1674019 h 1681163"/>
                <a:gd name="connsiteX40" fmla="*/ 1259681 w 1733550"/>
                <a:gd name="connsiteY40" fmla="*/ 1485900 h 1681163"/>
                <a:gd name="connsiteX41" fmla="*/ 1288256 w 1733550"/>
                <a:gd name="connsiteY41" fmla="*/ 1343025 h 1681163"/>
                <a:gd name="connsiteX42" fmla="*/ 1300162 w 1733550"/>
                <a:gd name="connsiteY42" fmla="*/ 1278732 h 1681163"/>
                <a:gd name="connsiteX43" fmla="*/ 1307306 w 1733550"/>
                <a:gd name="connsiteY43" fmla="*/ 1223963 h 1681163"/>
                <a:gd name="connsiteX44" fmla="*/ 1333500 w 1733550"/>
                <a:gd name="connsiteY44" fmla="*/ 912019 h 1681163"/>
                <a:gd name="connsiteX45" fmla="*/ 1331118 w 1733550"/>
                <a:gd name="connsiteY45" fmla="*/ 790575 h 1681163"/>
                <a:gd name="connsiteX46" fmla="*/ 1347787 w 1733550"/>
                <a:gd name="connsiteY46" fmla="*/ 490538 h 1681163"/>
                <a:gd name="connsiteX47" fmla="*/ 1357312 w 1733550"/>
                <a:gd name="connsiteY47" fmla="*/ 316707 h 1681163"/>
                <a:gd name="connsiteX48" fmla="*/ 1354931 w 1733550"/>
                <a:gd name="connsiteY48" fmla="*/ 278607 h 1681163"/>
                <a:gd name="connsiteX49" fmla="*/ 1350168 w 1733550"/>
                <a:gd name="connsiteY49" fmla="*/ 259557 h 1681163"/>
                <a:gd name="connsiteX50" fmla="*/ 1335881 w 1733550"/>
                <a:gd name="connsiteY50" fmla="*/ 238125 h 1681163"/>
                <a:gd name="connsiteX51" fmla="*/ 1328737 w 1733550"/>
                <a:gd name="connsiteY51" fmla="*/ 230982 h 1681163"/>
                <a:gd name="connsiteX52" fmla="*/ 1307306 w 1733550"/>
                <a:gd name="connsiteY52" fmla="*/ 223838 h 1681163"/>
                <a:gd name="connsiteX53" fmla="*/ 1271587 w 1733550"/>
                <a:gd name="connsiteY53" fmla="*/ 223838 h 1681163"/>
                <a:gd name="connsiteX54" fmla="*/ 1131093 w 1733550"/>
                <a:gd name="connsiteY54" fmla="*/ 252413 h 1681163"/>
                <a:gd name="connsiteX55" fmla="*/ 711993 w 1733550"/>
                <a:gd name="connsiteY55" fmla="*/ 328613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33550" h="1681163">
                  <a:moveTo>
                    <a:pt x="711993" y="328613"/>
                  </a:moveTo>
                  <a:lnTo>
                    <a:pt x="533400" y="359569"/>
                  </a:lnTo>
                  <a:lnTo>
                    <a:pt x="445293" y="373857"/>
                  </a:lnTo>
                  <a:lnTo>
                    <a:pt x="116681" y="416719"/>
                  </a:lnTo>
                  <a:lnTo>
                    <a:pt x="0" y="276225"/>
                  </a:lnTo>
                  <a:lnTo>
                    <a:pt x="140493" y="266700"/>
                  </a:lnTo>
                  <a:lnTo>
                    <a:pt x="459581" y="216694"/>
                  </a:lnTo>
                  <a:lnTo>
                    <a:pt x="895350" y="135732"/>
                  </a:lnTo>
                  <a:lnTo>
                    <a:pt x="1195387" y="76200"/>
                  </a:lnTo>
                  <a:lnTo>
                    <a:pt x="1231106" y="66675"/>
                  </a:lnTo>
                  <a:lnTo>
                    <a:pt x="1271587" y="50007"/>
                  </a:lnTo>
                  <a:lnTo>
                    <a:pt x="1328737" y="19050"/>
                  </a:lnTo>
                  <a:lnTo>
                    <a:pt x="1359693" y="0"/>
                  </a:lnTo>
                  <a:lnTo>
                    <a:pt x="1390650" y="0"/>
                  </a:lnTo>
                  <a:lnTo>
                    <a:pt x="1440656" y="7144"/>
                  </a:lnTo>
                  <a:lnTo>
                    <a:pt x="1493043" y="23813"/>
                  </a:lnTo>
                  <a:lnTo>
                    <a:pt x="1564481" y="54769"/>
                  </a:lnTo>
                  <a:lnTo>
                    <a:pt x="1635918" y="95250"/>
                  </a:lnTo>
                  <a:lnTo>
                    <a:pt x="1685925" y="128588"/>
                  </a:lnTo>
                  <a:lnTo>
                    <a:pt x="1712118" y="154782"/>
                  </a:lnTo>
                  <a:lnTo>
                    <a:pt x="1726406" y="180975"/>
                  </a:lnTo>
                  <a:lnTo>
                    <a:pt x="1733550" y="209550"/>
                  </a:lnTo>
                  <a:lnTo>
                    <a:pt x="1724025" y="240507"/>
                  </a:lnTo>
                  <a:lnTo>
                    <a:pt x="1709737" y="273844"/>
                  </a:lnTo>
                  <a:lnTo>
                    <a:pt x="1693068" y="309563"/>
                  </a:lnTo>
                  <a:lnTo>
                    <a:pt x="1678781" y="376238"/>
                  </a:lnTo>
                  <a:lnTo>
                    <a:pt x="1666875" y="438150"/>
                  </a:lnTo>
                  <a:lnTo>
                    <a:pt x="1666875" y="481013"/>
                  </a:lnTo>
                  <a:lnTo>
                    <a:pt x="1631156" y="704850"/>
                  </a:lnTo>
                  <a:lnTo>
                    <a:pt x="1583531" y="997744"/>
                  </a:lnTo>
                  <a:lnTo>
                    <a:pt x="1526381" y="1354932"/>
                  </a:lnTo>
                  <a:lnTo>
                    <a:pt x="1490662" y="1583532"/>
                  </a:lnTo>
                  <a:lnTo>
                    <a:pt x="1483518" y="1600200"/>
                  </a:lnTo>
                  <a:lnTo>
                    <a:pt x="1469231" y="1619250"/>
                  </a:lnTo>
                  <a:lnTo>
                    <a:pt x="1447800" y="1638300"/>
                  </a:lnTo>
                  <a:lnTo>
                    <a:pt x="1426368" y="1659732"/>
                  </a:lnTo>
                  <a:lnTo>
                    <a:pt x="1402556" y="1674019"/>
                  </a:lnTo>
                  <a:lnTo>
                    <a:pt x="1376362" y="1681163"/>
                  </a:lnTo>
                  <a:lnTo>
                    <a:pt x="1345406" y="1681163"/>
                  </a:lnTo>
                  <a:lnTo>
                    <a:pt x="1262062" y="1674019"/>
                  </a:lnTo>
                  <a:cubicBezTo>
                    <a:pt x="1261268" y="1611313"/>
                    <a:pt x="1260475" y="1548606"/>
                    <a:pt x="1259681" y="1485900"/>
                  </a:cubicBezTo>
                  <a:lnTo>
                    <a:pt x="1288256" y="1343025"/>
                  </a:lnTo>
                  <a:lnTo>
                    <a:pt x="1300162" y="1278732"/>
                  </a:lnTo>
                  <a:lnTo>
                    <a:pt x="1307306" y="1223963"/>
                  </a:lnTo>
                  <a:lnTo>
                    <a:pt x="1333500" y="912019"/>
                  </a:lnTo>
                  <a:lnTo>
                    <a:pt x="1331118" y="790575"/>
                  </a:lnTo>
                  <a:lnTo>
                    <a:pt x="1347787" y="490538"/>
                  </a:lnTo>
                  <a:lnTo>
                    <a:pt x="1357312" y="316707"/>
                  </a:lnTo>
                  <a:lnTo>
                    <a:pt x="1354931" y="278607"/>
                  </a:lnTo>
                  <a:lnTo>
                    <a:pt x="1350168" y="259557"/>
                  </a:lnTo>
                  <a:lnTo>
                    <a:pt x="1335881" y="238125"/>
                  </a:lnTo>
                  <a:lnTo>
                    <a:pt x="1328737" y="230982"/>
                  </a:lnTo>
                  <a:lnTo>
                    <a:pt x="1307306" y="223838"/>
                  </a:lnTo>
                  <a:lnTo>
                    <a:pt x="1271587" y="223838"/>
                  </a:lnTo>
                  <a:lnTo>
                    <a:pt x="1131093" y="252413"/>
                  </a:lnTo>
                  <a:lnTo>
                    <a:pt x="711993" y="328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98DAA5A6-ECE7-41AF-A3E0-E6CDC7790EAF}"/>
                </a:ext>
              </a:extLst>
            </p:cNvPr>
            <p:cNvSpPr/>
            <p:nvPr/>
          </p:nvSpPr>
          <p:spPr>
            <a:xfrm>
              <a:off x="6215063" y="2395539"/>
              <a:ext cx="1270000" cy="365125"/>
            </a:xfrm>
            <a:custGeom>
              <a:avLst/>
              <a:gdLst>
                <a:gd name="connsiteX0" fmla="*/ 642937 w 1269206"/>
                <a:gd name="connsiteY0" fmla="*/ 238125 h 364331"/>
                <a:gd name="connsiteX1" fmla="*/ 364331 w 1269206"/>
                <a:gd name="connsiteY1" fmla="*/ 280987 h 364331"/>
                <a:gd name="connsiteX2" fmla="*/ 190500 w 1269206"/>
                <a:gd name="connsiteY2" fmla="*/ 311943 h 364331"/>
                <a:gd name="connsiteX3" fmla="*/ 0 w 1269206"/>
                <a:gd name="connsiteY3" fmla="*/ 364331 h 364331"/>
                <a:gd name="connsiteX4" fmla="*/ 7143 w 1269206"/>
                <a:gd name="connsiteY4" fmla="*/ 150018 h 364331"/>
                <a:gd name="connsiteX5" fmla="*/ 166687 w 1269206"/>
                <a:gd name="connsiteY5" fmla="*/ 123825 h 364331"/>
                <a:gd name="connsiteX6" fmla="*/ 407193 w 1269206"/>
                <a:gd name="connsiteY6" fmla="*/ 90487 h 364331"/>
                <a:gd name="connsiteX7" fmla="*/ 740568 w 1269206"/>
                <a:gd name="connsiteY7" fmla="*/ 54768 h 364331"/>
                <a:gd name="connsiteX8" fmla="*/ 1023937 w 1269206"/>
                <a:gd name="connsiteY8" fmla="*/ 23812 h 364331"/>
                <a:gd name="connsiteX9" fmla="*/ 1252537 w 1269206"/>
                <a:gd name="connsiteY9" fmla="*/ 0 h 364331"/>
                <a:gd name="connsiteX10" fmla="*/ 1269206 w 1269206"/>
                <a:gd name="connsiteY10" fmla="*/ 180975 h 364331"/>
                <a:gd name="connsiteX11" fmla="*/ 966787 w 1269206"/>
                <a:gd name="connsiteY11" fmla="*/ 200025 h 364331"/>
                <a:gd name="connsiteX12" fmla="*/ 800100 w 1269206"/>
                <a:gd name="connsiteY12" fmla="*/ 219075 h 364331"/>
                <a:gd name="connsiteX13" fmla="*/ 642937 w 1269206"/>
                <a:gd name="connsiteY13" fmla="*/ 2381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9206" h="364331">
                  <a:moveTo>
                    <a:pt x="642937" y="238125"/>
                  </a:moveTo>
                  <a:lnTo>
                    <a:pt x="364331" y="280987"/>
                  </a:lnTo>
                  <a:lnTo>
                    <a:pt x="190500" y="311943"/>
                  </a:lnTo>
                  <a:lnTo>
                    <a:pt x="0" y="364331"/>
                  </a:lnTo>
                  <a:lnTo>
                    <a:pt x="7143" y="150018"/>
                  </a:lnTo>
                  <a:lnTo>
                    <a:pt x="166687" y="123825"/>
                  </a:lnTo>
                  <a:lnTo>
                    <a:pt x="407193" y="90487"/>
                  </a:lnTo>
                  <a:lnTo>
                    <a:pt x="740568" y="54768"/>
                  </a:lnTo>
                  <a:lnTo>
                    <a:pt x="1023937" y="23812"/>
                  </a:lnTo>
                  <a:lnTo>
                    <a:pt x="1252537" y="0"/>
                  </a:lnTo>
                  <a:lnTo>
                    <a:pt x="1269206" y="180975"/>
                  </a:lnTo>
                  <a:lnTo>
                    <a:pt x="966787" y="200025"/>
                  </a:lnTo>
                  <a:lnTo>
                    <a:pt x="800100" y="219075"/>
                  </a:lnTo>
                  <a:lnTo>
                    <a:pt x="642937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2EE0224C-B916-42DA-B572-1163A8F2D850}"/>
                </a:ext>
              </a:extLst>
            </p:cNvPr>
            <p:cNvSpPr/>
            <p:nvPr/>
          </p:nvSpPr>
          <p:spPr>
            <a:xfrm>
              <a:off x="6194426" y="3084514"/>
              <a:ext cx="1211263" cy="384175"/>
            </a:xfrm>
            <a:custGeom>
              <a:avLst/>
              <a:gdLst>
                <a:gd name="connsiteX0" fmla="*/ 516732 w 1212057"/>
                <a:gd name="connsiteY0" fmla="*/ 283369 h 385762"/>
                <a:gd name="connsiteX1" fmla="*/ 0 w 1212057"/>
                <a:gd name="connsiteY1" fmla="*/ 385762 h 385762"/>
                <a:gd name="connsiteX2" fmla="*/ 2382 w 1212057"/>
                <a:gd name="connsiteY2" fmla="*/ 204787 h 385762"/>
                <a:gd name="connsiteX3" fmla="*/ 121444 w 1212057"/>
                <a:gd name="connsiteY3" fmla="*/ 176212 h 385762"/>
                <a:gd name="connsiteX4" fmla="*/ 230982 w 1212057"/>
                <a:gd name="connsiteY4" fmla="*/ 152400 h 385762"/>
                <a:gd name="connsiteX5" fmla="*/ 445294 w 1212057"/>
                <a:gd name="connsiteY5" fmla="*/ 116681 h 385762"/>
                <a:gd name="connsiteX6" fmla="*/ 702469 w 1212057"/>
                <a:gd name="connsiteY6" fmla="*/ 76200 h 385762"/>
                <a:gd name="connsiteX7" fmla="*/ 1023938 w 1212057"/>
                <a:gd name="connsiteY7" fmla="*/ 26194 h 385762"/>
                <a:gd name="connsiteX8" fmla="*/ 1212057 w 1212057"/>
                <a:gd name="connsiteY8" fmla="*/ 0 h 385762"/>
                <a:gd name="connsiteX9" fmla="*/ 1212057 w 1212057"/>
                <a:gd name="connsiteY9" fmla="*/ 223837 h 385762"/>
                <a:gd name="connsiteX10" fmla="*/ 1143000 w 1212057"/>
                <a:gd name="connsiteY10" fmla="*/ 230981 h 385762"/>
                <a:gd name="connsiteX11" fmla="*/ 1016794 w 1212057"/>
                <a:gd name="connsiteY11" fmla="*/ 223837 h 385762"/>
                <a:gd name="connsiteX12" fmla="*/ 921544 w 1212057"/>
                <a:gd name="connsiteY12" fmla="*/ 223837 h 385762"/>
                <a:gd name="connsiteX13" fmla="*/ 840582 w 1212057"/>
                <a:gd name="connsiteY13" fmla="*/ 228600 h 385762"/>
                <a:gd name="connsiteX14" fmla="*/ 766763 w 1212057"/>
                <a:gd name="connsiteY14" fmla="*/ 235744 h 385762"/>
                <a:gd name="connsiteX15" fmla="*/ 516732 w 1212057"/>
                <a:gd name="connsiteY15" fmla="*/ 283369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2057" h="385762">
                  <a:moveTo>
                    <a:pt x="516732" y="283369"/>
                  </a:moveTo>
                  <a:lnTo>
                    <a:pt x="0" y="385762"/>
                  </a:lnTo>
                  <a:lnTo>
                    <a:pt x="2382" y="204787"/>
                  </a:lnTo>
                  <a:lnTo>
                    <a:pt x="121444" y="176212"/>
                  </a:lnTo>
                  <a:lnTo>
                    <a:pt x="230982" y="152400"/>
                  </a:lnTo>
                  <a:lnTo>
                    <a:pt x="445294" y="116681"/>
                  </a:lnTo>
                  <a:lnTo>
                    <a:pt x="702469" y="76200"/>
                  </a:lnTo>
                  <a:lnTo>
                    <a:pt x="1023938" y="26194"/>
                  </a:lnTo>
                  <a:lnTo>
                    <a:pt x="1212057" y="0"/>
                  </a:lnTo>
                  <a:lnTo>
                    <a:pt x="1212057" y="223837"/>
                  </a:lnTo>
                  <a:lnTo>
                    <a:pt x="1143000" y="230981"/>
                  </a:lnTo>
                  <a:lnTo>
                    <a:pt x="1016794" y="223837"/>
                  </a:lnTo>
                  <a:lnTo>
                    <a:pt x="921544" y="223837"/>
                  </a:lnTo>
                  <a:lnTo>
                    <a:pt x="840582" y="228600"/>
                  </a:lnTo>
                  <a:lnTo>
                    <a:pt x="766763" y="235744"/>
                  </a:lnTo>
                  <a:lnTo>
                    <a:pt x="516732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9BCFDCAD-8F97-4685-A90C-F662B33F3EC6}"/>
                </a:ext>
              </a:extLst>
            </p:cNvPr>
            <p:cNvSpPr/>
            <p:nvPr/>
          </p:nvSpPr>
          <p:spPr>
            <a:xfrm rot="16200000">
              <a:off x="4052889" y="3571876"/>
              <a:ext cx="4016375" cy="466725"/>
            </a:xfrm>
            <a:custGeom>
              <a:avLst/>
              <a:gdLst>
                <a:gd name="connsiteX0" fmla="*/ 2065623 w 4016123"/>
                <a:gd name="connsiteY0" fmla="*/ 421018 h 467067"/>
                <a:gd name="connsiteX1" fmla="*/ 1545928 w 4016123"/>
                <a:gd name="connsiteY1" fmla="*/ 394705 h 467067"/>
                <a:gd name="connsiteX2" fmla="*/ 1170958 w 4016123"/>
                <a:gd name="connsiteY2" fmla="*/ 374969 h 467067"/>
                <a:gd name="connsiteX3" fmla="*/ 795988 w 4016123"/>
                <a:gd name="connsiteY3" fmla="*/ 361813 h 467067"/>
                <a:gd name="connsiteX4" fmla="*/ 401283 w 4016123"/>
                <a:gd name="connsiteY4" fmla="*/ 348656 h 467067"/>
                <a:gd name="connsiteX5" fmla="*/ 144725 w 4016123"/>
                <a:gd name="connsiteY5" fmla="*/ 371680 h 467067"/>
                <a:gd name="connsiteX6" fmla="*/ 69073 w 4016123"/>
                <a:gd name="connsiteY6" fmla="*/ 302607 h 467067"/>
                <a:gd name="connsiteX7" fmla="*/ 32892 w 4016123"/>
                <a:gd name="connsiteY7" fmla="*/ 263136 h 467067"/>
                <a:gd name="connsiteX8" fmla="*/ 13156 w 4016123"/>
                <a:gd name="connsiteY8" fmla="*/ 240112 h 467067"/>
                <a:gd name="connsiteX9" fmla="*/ 3289 w 4016123"/>
                <a:gd name="connsiteY9" fmla="*/ 217087 h 467067"/>
                <a:gd name="connsiteX10" fmla="*/ 0 w 4016123"/>
                <a:gd name="connsiteY10" fmla="*/ 197352 h 467067"/>
                <a:gd name="connsiteX11" fmla="*/ 9867 w 4016123"/>
                <a:gd name="connsiteY11" fmla="*/ 174328 h 467067"/>
                <a:gd name="connsiteX12" fmla="*/ 46049 w 4016123"/>
                <a:gd name="connsiteY12" fmla="*/ 144725 h 467067"/>
                <a:gd name="connsiteX13" fmla="*/ 95387 w 4016123"/>
                <a:gd name="connsiteY13" fmla="*/ 115122 h 467067"/>
                <a:gd name="connsiteX14" fmla="*/ 154592 w 4016123"/>
                <a:gd name="connsiteY14" fmla="*/ 85519 h 467067"/>
                <a:gd name="connsiteX15" fmla="*/ 210509 w 4016123"/>
                <a:gd name="connsiteY15" fmla="*/ 62495 h 467067"/>
                <a:gd name="connsiteX16" fmla="*/ 305896 w 4016123"/>
                <a:gd name="connsiteY16" fmla="*/ 42759 h 467067"/>
                <a:gd name="connsiteX17" fmla="*/ 394705 w 4016123"/>
                <a:gd name="connsiteY17" fmla="*/ 36181 h 467067"/>
                <a:gd name="connsiteX18" fmla="*/ 411151 w 4016123"/>
                <a:gd name="connsiteY18" fmla="*/ 49338 h 467067"/>
                <a:gd name="connsiteX19" fmla="*/ 447332 w 4016123"/>
                <a:gd name="connsiteY19" fmla="*/ 69073 h 467067"/>
                <a:gd name="connsiteX20" fmla="*/ 506538 w 4016123"/>
                <a:gd name="connsiteY20" fmla="*/ 88808 h 467067"/>
                <a:gd name="connsiteX21" fmla="*/ 575611 w 4016123"/>
                <a:gd name="connsiteY21" fmla="*/ 105254 h 467067"/>
                <a:gd name="connsiteX22" fmla="*/ 641395 w 4016123"/>
                <a:gd name="connsiteY22" fmla="*/ 118411 h 467067"/>
                <a:gd name="connsiteX23" fmla="*/ 759807 w 4016123"/>
                <a:gd name="connsiteY23" fmla="*/ 131568 h 467067"/>
                <a:gd name="connsiteX24" fmla="*/ 1289369 w 4016123"/>
                <a:gd name="connsiteY24" fmla="*/ 157882 h 467067"/>
                <a:gd name="connsiteX25" fmla="*/ 1973525 w 4016123"/>
                <a:gd name="connsiteY25" fmla="*/ 194063 h 467067"/>
                <a:gd name="connsiteX26" fmla="*/ 2542558 w 4016123"/>
                <a:gd name="connsiteY26" fmla="*/ 220377 h 467067"/>
                <a:gd name="connsiteX27" fmla="*/ 3003047 w 4016123"/>
                <a:gd name="connsiteY27" fmla="*/ 236823 h 467067"/>
                <a:gd name="connsiteX28" fmla="*/ 3170797 w 4016123"/>
                <a:gd name="connsiteY28" fmla="*/ 240112 h 467067"/>
                <a:gd name="connsiteX29" fmla="*/ 3341836 w 4016123"/>
                <a:gd name="connsiteY29" fmla="*/ 240112 h 467067"/>
                <a:gd name="connsiteX30" fmla="*/ 3404331 w 4016123"/>
                <a:gd name="connsiteY30" fmla="*/ 240112 h 467067"/>
                <a:gd name="connsiteX31" fmla="*/ 3493139 w 4016123"/>
                <a:gd name="connsiteY31" fmla="*/ 233534 h 467067"/>
                <a:gd name="connsiteX32" fmla="*/ 3624708 w 4016123"/>
                <a:gd name="connsiteY32" fmla="*/ 207220 h 467067"/>
                <a:gd name="connsiteX33" fmla="*/ 3733251 w 4016123"/>
                <a:gd name="connsiteY33" fmla="*/ 167749 h 467067"/>
                <a:gd name="connsiteX34" fmla="*/ 3815482 w 4016123"/>
                <a:gd name="connsiteY34" fmla="*/ 121700 h 467067"/>
                <a:gd name="connsiteX35" fmla="*/ 3884555 w 4016123"/>
                <a:gd name="connsiteY35" fmla="*/ 75651 h 467067"/>
                <a:gd name="connsiteX36" fmla="*/ 3924026 w 4016123"/>
                <a:gd name="connsiteY36" fmla="*/ 39470 h 467067"/>
                <a:gd name="connsiteX37" fmla="*/ 3960207 w 4016123"/>
                <a:gd name="connsiteY37" fmla="*/ 9867 h 467067"/>
                <a:gd name="connsiteX38" fmla="*/ 3983231 w 4016123"/>
                <a:gd name="connsiteY38" fmla="*/ 0 h 467067"/>
                <a:gd name="connsiteX39" fmla="*/ 3999677 w 4016123"/>
                <a:gd name="connsiteY39" fmla="*/ 3289 h 467067"/>
                <a:gd name="connsiteX40" fmla="*/ 4009545 w 4016123"/>
                <a:gd name="connsiteY40" fmla="*/ 19735 h 467067"/>
                <a:gd name="connsiteX41" fmla="*/ 4016123 w 4016123"/>
                <a:gd name="connsiteY41" fmla="*/ 49338 h 467067"/>
                <a:gd name="connsiteX42" fmla="*/ 4006256 w 4016123"/>
                <a:gd name="connsiteY42" fmla="*/ 105254 h 467067"/>
                <a:gd name="connsiteX43" fmla="*/ 3960207 w 4016123"/>
                <a:gd name="connsiteY43" fmla="*/ 226955 h 467067"/>
                <a:gd name="connsiteX44" fmla="*/ 3887844 w 4016123"/>
                <a:gd name="connsiteY44" fmla="*/ 374969 h 467067"/>
                <a:gd name="connsiteX45" fmla="*/ 3785879 w 4016123"/>
                <a:gd name="connsiteY45" fmla="*/ 437464 h 467067"/>
                <a:gd name="connsiteX46" fmla="*/ 3249738 w 4016123"/>
                <a:gd name="connsiteY46" fmla="*/ 467067 h 467067"/>
                <a:gd name="connsiteX47" fmla="*/ 3095145 w 4016123"/>
                <a:gd name="connsiteY47" fmla="*/ 463778 h 467067"/>
                <a:gd name="connsiteX48" fmla="*/ 2529401 w 4016123"/>
                <a:gd name="connsiteY48" fmla="*/ 437464 h 467067"/>
                <a:gd name="connsiteX49" fmla="*/ 2371519 w 4016123"/>
                <a:gd name="connsiteY49" fmla="*/ 440754 h 467067"/>
                <a:gd name="connsiteX50" fmla="*/ 2065623 w 4016123"/>
                <a:gd name="connsiteY50" fmla="*/ 421018 h 4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6123" h="467067">
                  <a:moveTo>
                    <a:pt x="2065623" y="421018"/>
                  </a:moveTo>
                  <a:lnTo>
                    <a:pt x="1545928" y="394705"/>
                  </a:lnTo>
                  <a:lnTo>
                    <a:pt x="1170958" y="374969"/>
                  </a:lnTo>
                  <a:lnTo>
                    <a:pt x="795988" y="361813"/>
                  </a:lnTo>
                  <a:lnTo>
                    <a:pt x="401283" y="348656"/>
                  </a:lnTo>
                  <a:lnTo>
                    <a:pt x="144725" y="371680"/>
                  </a:lnTo>
                  <a:lnTo>
                    <a:pt x="69073" y="302607"/>
                  </a:lnTo>
                  <a:lnTo>
                    <a:pt x="32892" y="263136"/>
                  </a:lnTo>
                  <a:lnTo>
                    <a:pt x="13156" y="240112"/>
                  </a:lnTo>
                  <a:lnTo>
                    <a:pt x="3289" y="217087"/>
                  </a:lnTo>
                  <a:lnTo>
                    <a:pt x="0" y="197352"/>
                  </a:lnTo>
                  <a:lnTo>
                    <a:pt x="9867" y="174328"/>
                  </a:lnTo>
                  <a:lnTo>
                    <a:pt x="46049" y="144725"/>
                  </a:lnTo>
                  <a:lnTo>
                    <a:pt x="95387" y="115122"/>
                  </a:lnTo>
                  <a:lnTo>
                    <a:pt x="154592" y="85519"/>
                  </a:lnTo>
                  <a:lnTo>
                    <a:pt x="210509" y="62495"/>
                  </a:lnTo>
                  <a:lnTo>
                    <a:pt x="305896" y="42759"/>
                  </a:lnTo>
                  <a:lnTo>
                    <a:pt x="394705" y="36181"/>
                  </a:lnTo>
                  <a:lnTo>
                    <a:pt x="411151" y="49338"/>
                  </a:lnTo>
                  <a:lnTo>
                    <a:pt x="447332" y="69073"/>
                  </a:lnTo>
                  <a:lnTo>
                    <a:pt x="506538" y="88808"/>
                  </a:lnTo>
                  <a:lnTo>
                    <a:pt x="575611" y="105254"/>
                  </a:lnTo>
                  <a:lnTo>
                    <a:pt x="641395" y="118411"/>
                  </a:lnTo>
                  <a:lnTo>
                    <a:pt x="759807" y="131568"/>
                  </a:lnTo>
                  <a:lnTo>
                    <a:pt x="1289369" y="157882"/>
                  </a:lnTo>
                  <a:lnTo>
                    <a:pt x="1973525" y="194063"/>
                  </a:lnTo>
                  <a:lnTo>
                    <a:pt x="2542558" y="220377"/>
                  </a:lnTo>
                  <a:lnTo>
                    <a:pt x="3003047" y="236823"/>
                  </a:lnTo>
                  <a:lnTo>
                    <a:pt x="3170797" y="240112"/>
                  </a:lnTo>
                  <a:lnTo>
                    <a:pt x="3341836" y="240112"/>
                  </a:lnTo>
                  <a:lnTo>
                    <a:pt x="3404331" y="240112"/>
                  </a:lnTo>
                  <a:lnTo>
                    <a:pt x="3493139" y="233534"/>
                  </a:lnTo>
                  <a:lnTo>
                    <a:pt x="3624708" y="207220"/>
                  </a:lnTo>
                  <a:lnTo>
                    <a:pt x="3733251" y="167749"/>
                  </a:lnTo>
                  <a:lnTo>
                    <a:pt x="3815482" y="121700"/>
                  </a:lnTo>
                  <a:lnTo>
                    <a:pt x="3884555" y="75651"/>
                  </a:lnTo>
                  <a:lnTo>
                    <a:pt x="3924026" y="39470"/>
                  </a:lnTo>
                  <a:lnTo>
                    <a:pt x="3960207" y="9867"/>
                  </a:lnTo>
                  <a:lnTo>
                    <a:pt x="3983231" y="0"/>
                  </a:lnTo>
                  <a:lnTo>
                    <a:pt x="3999677" y="3289"/>
                  </a:lnTo>
                  <a:lnTo>
                    <a:pt x="4009545" y="19735"/>
                  </a:lnTo>
                  <a:lnTo>
                    <a:pt x="4016123" y="49338"/>
                  </a:lnTo>
                  <a:lnTo>
                    <a:pt x="4006256" y="105254"/>
                  </a:lnTo>
                  <a:lnTo>
                    <a:pt x="3960207" y="226955"/>
                  </a:lnTo>
                  <a:lnTo>
                    <a:pt x="3887844" y="374969"/>
                  </a:lnTo>
                  <a:lnTo>
                    <a:pt x="3785879" y="437464"/>
                  </a:lnTo>
                  <a:lnTo>
                    <a:pt x="3249738" y="467067"/>
                  </a:lnTo>
                  <a:lnTo>
                    <a:pt x="3095145" y="463778"/>
                  </a:lnTo>
                  <a:lnTo>
                    <a:pt x="2529401" y="437464"/>
                  </a:lnTo>
                  <a:lnTo>
                    <a:pt x="2371519" y="440754"/>
                  </a:lnTo>
                  <a:lnTo>
                    <a:pt x="2065623" y="421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9">
              <a:extLst>
                <a:ext uri="{FF2B5EF4-FFF2-40B4-BE49-F238E27FC236}">
                  <a16:creationId xmlns:a16="http://schemas.microsoft.com/office/drawing/2014/main" id="{EF490641-FF93-456D-92BF-274321D72DF5}"/>
                </a:ext>
              </a:extLst>
            </p:cNvPr>
            <p:cNvSpPr/>
            <p:nvPr/>
          </p:nvSpPr>
          <p:spPr>
            <a:xfrm>
              <a:off x="6076951" y="4799014"/>
              <a:ext cx="1122363" cy="892175"/>
            </a:xfrm>
            <a:custGeom>
              <a:avLst/>
              <a:gdLst>
                <a:gd name="connsiteX0" fmla="*/ 442913 w 1121569"/>
                <a:gd name="connsiteY0" fmla="*/ 597694 h 892969"/>
                <a:gd name="connsiteX1" fmla="*/ 261938 w 1121569"/>
                <a:gd name="connsiteY1" fmla="*/ 747712 h 892969"/>
                <a:gd name="connsiteX2" fmla="*/ 100013 w 1121569"/>
                <a:gd name="connsiteY2" fmla="*/ 892969 h 892969"/>
                <a:gd name="connsiteX3" fmla="*/ 0 w 1121569"/>
                <a:gd name="connsiteY3" fmla="*/ 581025 h 892969"/>
                <a:gd name="connsiteX4" fmla="*/ 128588 w 1121569"/>
                <a:gd name="connsiteY4" fmla="*/ 535781 h 892969"/>
                <a:gd name="connsiteX5" fmla="*/ 223838 w 1121569"/>
                <a:gd name="connsiteY5" fmla="*/ 483394 h 892969"/>
                <a:gd name="connsiteX6" fmla="*/ 476250 w 1121569"/>
                <a:gd name="connsiteY6" fmla="*/ 338137 h 892969"/>
                <a:gd name="connsiteX7" fmla="*/ 735806 w 1121569"/>
                <a:gd name="connsiteY7" fmla="*/ 195262 h 892969"/>
                <a:gd name="connsiteX8" fmla="*/ 902494 w 1121569"/>
                <a:gd name="connsiteY8" fmla="*/ 104775 h 892969"/>
                <a:gd name="connsiteX9" fmla="*/ 1000125 w 1121569"/>
                <a:gd name="connsiteY9" fmla="*/ 47625 h 892969"/>
                <a:gd name="connsiteX10" fmla="*/ 1050131 w 1121569"/>
                <a:gd name="connsiteY10" fmla="*/ 19050 h 892969"/>
                <a:gd name="connsiteX11" fmla="*/ 1081088 w 1121569"/>
                <a:gd name="connsiteY11" fmla="*/ 4762 h 892969"/>
                <a:gd name="connsiteX12" fmla="*/ 1104900 w 1121569"/>
                <a:gd name="connsiteY12" fmla="*/ 0 h 892969"/>
                <a:gd name="connsiteX13" fmla="*/ 1116806 w 1121569"/>
                <a:gd name="connsiteY13" fmla="*/ 2381 h 892969"/>
                <a:gd name="connsiteX14" fmla="*/ 1121569 w 1121569"/>
                <a:gd name="connsiteY14" fmla="*/ 11906 h 892969"/>
                <a:gd name="connsiteX15" fmla="*/ 1119188 w 1121569"/>
                <a:gd name="connsiteY15" fmla="*/ 35719 h 892969"/>
                <a:gd name="connsiteX16" fmla="*/ 1104900 w 1121569"/>
                <a:gd name="connsiteY16" fmla="*/ 64294 h 892969"/>
                <a:gd name="connsiteX17" fmla="*/ 1033463 w 1121569"/>
                <a:gd name="connsiteY17" fmla="*/ 119062 h 892969"/>
                <a:gd name="connsiteX18" fmla="*/ 833438 w 1121569"/>
                <a:gd name="connsiteY18" fmla="*/ 276225 h 892969"/>
                <a:gd name="connsiteX19" fmla="*/ 590550 w 1121569"/>
                <a:gd name="connsiteY19" fmla="*/ 473869 h 892969"/>
                <a:gd name="connsiteX20" fmla="*/ 442913 w 1121569"/>
                <a:gd name="connsiteY20" fmla="*/ 597694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1569" h="892969">
                  <a:moveTo>
                    <a:pt x="442913" y="597694"/>
                  </a:moveTo>
                  <a:lnTo>
                    <a:pt x="261938" y="747712"/>
                  </a:lnTo>
                  <a:lnTo>
                    <a:pt x="100013" y="892969"/>
                  </a:lnTo>
                  <a:lnTo>
                    <a:pt x="0" y="581025"/>
                  </a:lnTo>
                  <a:lnTo>
                    <a:pt x="128588" y="535781"/>
                  </a:lnTo>
                  <a:lnTo>
                    <a:pt x="223838" y="483394"/>
                  </a:lnTo>
                  <a:lnTo>
                    <a:pt x="476250" y="338137"/>
                  </a:lnTo>
                  <a:lnTo>
                    <a:pt x="735806" y="195262"/>
                  </a:lnTo>
                  <a:lnTo>
                    <a:pt x="902494" y="104775"/>
                  </a:lnTo>
                  <a:lnTo>
                    <a:pt x="1000125" y="47625"/>
                  </a:lnTo>
                  <a:lnTo>
                    <a:pt x="1050131" y="19050"/>
                  </a:lnTo>
                  <a:lnTo>
                    <a:pt x="1081088" y="4762"/>
                  </a:lnTo>
                  <a:lnTo>
                    <a:pt x="1104900" y="0"/>
                  </a:lnTo>
                  <a:lnTo>
                    <a:pt x="1116806" y="2381"/>
                  </a:lnTo>
                  <a:lnTo>
                    <a:pt x="1121569" y="11906"/>
                  </a:lnTo>
                  <a:lnTo>
                    <a:pt x="1119188" y="35719"/>
                  </a:lnTo>
                  <a:lnTo>
                    <a:pt x="1104900" y="64294"/>
                  </a:lnTo>
                  <a:lnTo>
                    <a:pt x="1033463" y="119062"/>
                  </a:lnTo>
                  <a:lnTo>
                    <a:pt x="833438" y="276225"/>
                  </a:lnTo>
                  <a:lnTo>
                    <a:pt x="590550" y="473869"/>
                  </a:lnTo>
                  <a:lnTo>
                    <a:pt x="442913" y="597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3858C3B9-F673-443E-89F7-5240C1A54BCC}"/>
                </a:ext>
              </a:extLst>
            </p:cNvPr>
            <p:cNvSpPr/>
            <p:nvPr/>
          </p:nvSpPr>
          <p:spPr>
            <a:xfrm>
              <a:off x="7042151" y="3128964"/>
              <a:ext cx="1147763" cy="1004887"/>
            </a:xfrm>
            <a:custGeom>
              <a:avLst/>
              <a:gdLst>
                <a:gd name="connsiteX0" fmla="*/ 528638 w 1147763"/>
                <a:gd name="connsiteY0" fmla="*/ 733425 h 1004887"/>
                <a:gd name="connsiteX1" fmla="*/ 42863 w 1147763"/>
                <a:gd name="connsiteY1" fmla="*/ 1004887 h 1004887"/>
                <a:gd name="connsiteX2" fmla="*/ 0 w 1147763"/>
                <a:gd name="connsiteY2" fmla="*/ 959643 h 1004887"/>
                <a:gd name="connsiteX3" fmla="*/ 88107 w 1147763"/>
                <a:gd name="connsiteY3" fmla="*/ 890587 h 1004887"/>
                <a:gd name="connsiteX4" fmla="*/ 257175 w 1147763"/>
                <a:gd name="connsiteY4" fmla="*/ 752475 h 1004887"/>
                <a:gd name="connsiteX5" fmla="*/ 438150 w 1147763"/>
                <a:gd name="connsiteY5" fmla="*/ 595312 h 1004887"/>
                <a:gd name="connsiteX6" fmla="*/ 616744 w 1147763"/>
                <a:gd name="connsiteY6" fmla="*/ 431006 h 1004887"/>
                <a:gd name="connsiteX7" fmla="*/ 766763 w 1147763"/>
                <a:gd name="connsiteY7" fmla="*/ 280987 h 1004887"/>
                <a:gd name="connsiteX8" fmla="*/ 773907 w 1147763"/>
                <a:gd name="connsiteY8" fmla="*/ 261937 h 1004887"/>
                <a:gd name="connsiteX9" fmla="*/ 783432 w 1147763"/>
                <a:gd name="connsiteY9" fmla="*/ 214312 h 1004887"/>
                <a:gd name="connsiteX10" fmla="*/ 785813 w 1147763"/>
                <a:gd name="connsiteY10" fmla="*/ 188118 h 1004887"/>
                <a:gd name="connsiteX11" fmla="*/ 783432 w 1147763"/>
                <a:gd name="connsiteY11" fmla="*/ 161925 h 1004887"/>
                <a:gd name="connsiteX12" fmla="*/ 773907 w 1147763"/>
                <a:gd name="connsiteY12" fmla="*/ 130968 h 1004887"/>
                <a:gd name="connsiteX13" fmla="*/ 742950 w 1147763"/>
                <a:gd name="connsiteY13" fmla="*/ 83343 h 1004887"/>
                <a:gd name="connsiteX14" fmla="*/ 721519 w 1147763"/>
                <a:gd name="connsiteY14" fmla="*/ 57150 h 1004887"/>
                <a:gd name="connsiteX15" fmla="*/ 707232 w 1147763"/>
                <a:gd name="connsiteY15" fmla="*/ 35718 h 1004887"/>
                <a:gd name="connsiteX16" fmla="*/ 702469 w 1147763"/>
                <a:gd name="connsiteY16" fmla="*/ 23812 h 1004887"/>
                <a:gd name="connsiteX17" fmla="*/ 704850 w 1147763"/>
                <a:gd name="connsiteY17" fmla="*/ 14287 h 1004887"/>
                <a:gd name="connsiteX18" fmla="*/ 711994 w 1147763"/>
                <a:gd name="connsiteY18" fmla="*/ 4762 h 1004887"/>
                <a:gd name="connsiteX19" fmla="*/ 728663 w 1147763"/>
                <a:gd name="connsiteY19" fmla="*/ 0 h 1004887"/>
                <a:gd name="connsiteX20" fmla="*/ 762000 w 1147763"/>
                <a:gd name="connsiteY20" fmla="*/ 2381 h 1004887"/>
                <a:gd name="connsiteX21" fmla="*/ 800100 w 1147763"/>
                <a:gd name="connsiteY21" fmla="*/ 14287 h 1004887"/>
                <a:gd name="connsiteX22" fmla="*/ 842963 w 1147763"/>
                <a:gd name="connsiteY22" fmla="*/ 30956 h 1004887"/>
                <a:gd name="connsiteX23" fmla="*/ 900113 w 1147763"/>
                <a:gd name="connsiteY23" fmla="*/ 59531 h 1004887"/>
                <a:gd name="connsiteX24" fmla="*/ 938213 w 1147763"/>
                <a:gd name="connsiteY24" fmla="*/ 80962 h 1004887"/>
                <a:gd name="connsiteX25" fmla="*/ 978694 w 1147763"/>
                <a:gd name="connsiteY25" fmla="*/ 114300 h 1004887"/>
                <a:gd name="connsiteX26" fmla="*/ 1023938 w 1147763"/>
                <a:gd name="connsiteY26" fmla="*/ 154781 h 1004887"/>
                <a:gd name="connsiteX27" fmla="*/ 1069182 w 1147763"/>
                <a:gd name="connsiteY27" fmla="*/ 207168 h 1004887"/>
                <a:gd name="connsiteX28" fmla="*/ 1102519 w 1147763"/>
                <a:gd name="connsiteY28" fmla="*/ 245268 h 1004887"/>
                <a:gd name="connsiteX29" fmla="*/ 1123950 w 1147763"/>
                <a:gd name="connsiteY29" fmla="*/ 276225 h 1004887"/>
                <a:gd name="connsiteX30" fmla="*/ 1140619 w 1147763"/>
                <a:gd name="connsiteY30" fmla="*/ 307181 h 1004887"/>
                <a:gd name="connsiteX31" fmla="*/ 1147763 w 1147763"/>
                <a:gd name="connsiteY31" fmla="*/ 333375 h 1004887"/>
                <a:gd name="connsiteX32" fmla="*/ 1145382 w 1147763"/>
                <a:gd name="connsiteY32" fmla="*/ 364331 h 1004887"/>
                <a:gd name="connsiteX33" fmla="*/ 1138238 w 1147763"/>
                <a:gd name="connsiteY33" fmla="*/ 388143 h 1004887"/>
                <a:gd name="connsiteX34" fmla="*/ 1123950 w 1147763"/>
                <a:gd name="connsiteY34" fmla="*/ 404812 h 1004887"/>
                <a:gd name="connsiteX35" fmla="*/ 1057275 w 1147763"/>
                <a:gd name="connsiteY35" fmla="*/ 447675 h 1004887"/>
                <a:gd name="connsiteX36" fmla="*/ 873919 w 1147763"/>
                <a:gd name="connsiteY36" fmla="*/ 545306 h 1004887"/>
                <a:gd name="connsiteX37" fmla="*/ 528638 w 1147763"/>
                <a:gd name="connsiteY37" fmla="*/ 733425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7763" h="1004887">
                  <a:moveTo>
                    <a:pt x="528638" y="733425"/>
                  </a:moveTo>
                  <a:lnTo>
                    <a:pt x="42863" y="1004887"/>
                  </a:lnTo>
                  <a:lnTo>
                    <a:pt x="0" y="959643"/>
                  </a:lnTo>
                  <a:lnTo>
                    <a:pt x="88107" y="890587"/>
                  </a:lnTo>
                  <a:lnTo>
                    <a:pt x="257175" y="752475"/>
                  </a:lnTo>
                  <a:lnTo>
                    <a:pt x="438150" y="595312"/>
                  </a:lnTo>
                  <a:lnTo>
                    <a:pt x="616744" y="431006"/>
                  </a:lnTo>
                  <a:lnTo>
                    <a:pt x="766763" y="280987"/>
                  </a:lnTo>
                  <a:lnTo>
                    <a:pt x="773907" y="261937"/>
                  </a:lnTo>
                  <a:lnTo>
                    <a:pt x="783432" y="214312"/>
                  </a:lnTo>
                  <a:lnTo>
                    <a:pt x="785813" y="188118"/>
                  </a:lnTo>
                  <a:lnTo>
                    <a:pt x="783432" y="161925"/>
                  </a:lnTo>
                  <a:lnTo>
                    <a:pt x="773907" y="130968"/>
                  </a:lnTo>
                  <a:lnTo>
                    <a:pt x="742950" y="83343"/>
                  </a:lnTo>
                  <a:lnTo>
                    <a:pt x="721519" y="57150"/>
                  </a:lnTo>
                  <a:lnTo>
                    <a:pt x="707232" y="35718"/>
                  </a:lnTo>
                  <a:lnTo>
                    <a:pt x="702469" y="23812"/>
                  </a:lnTo>
                  <a:lnTo>
                    <a:pt x="704850" y="14287"/>
                  </a:lnTo>
                  <a:lnTo>
                    <a:pt x="711994" y="4762"/>
                  </a:lnTo>
                  <a:lnTo>
                    <a:pt x="728663" y="0"/>
                  </a:lnTo>
                  <a:lnTo>
                    <a:pt x="762000" y="2381"/>
                  </a:lnTo>
                  <a:lnTo>
                    <a:pt x="800100" y="14287"/>
                  </a:lnTo>
                  <a:lnTo>
                    <a:pt x="842963" y="30956"/>
                  </a:lnTo>
                  <a:lnTo>
                    <a:pt x="900113" y="59531"/>
                  </a:lnTo>
                  <a:lnTo>
                    <a:pt x="938213" y="80962"/>
                  </a:lnTo>
                  <a:lnTo>
                    <a:pt x="978694" y="114300"/>
                  </a:lnTo>
                  <a:lnTo>
                    <a:pt x="1023938" y="154781"/>
                  </a:lnTo>
                  <a:lnTo>
                    <a:pt x="1069182" y="207168"/>
                  </a:lnTo>
                  <a:lnTo>
                    <a:pt x="1102519" y="245268"/>
                  </a:lnTo>
                  <a:lnTo>
                    <a:pt x="1123950" y="276225"/>
                  </a:lnTo>
                  <a:lnTo>
                    <a:pt x="1140619" y="307181"/>
                  </a:lnTo>
                  <a:lnTo>
                    <a:pt x="1147763" y="333375"/>
                  </a:lnTo>
                  <a:lnTo>
                    <a:pt x="1145382" y="364331"/>
                  </a:lnTo>
                  <a:lnTo>
                    <a:pt x="1138238" y="388143"/>
                  </a:lnTo>
                  <a:lnTo>
                    <a:pt x="1123950" y="404812"/>
                  </a:lnTo>
                  <a:lnTo>
                    <a:pt x="1057275" y="447675"/>
                  </a:lnTo>
                  <a:lnTo>
                    <a:pt x="873919" y="545306"/>
                  </a:lnTo>
                  <a:lnTo>
                    <a:pt x="528638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EF79C30D-2AE4-4CFA-96B4-7CA6AF53C945}"/>
                </a:ext>
              </a:extLst>
            </p:cNvPr>
            <p:cNvSpPr/>
            <p:nvPr/>
          </p:nvSpPr>
          <p:spPr>
            <a:xfrm>
              <a:off x="6513513" y="3668714"/>
              <a:ext cx="2076450" cy="1819275"/>
            </a:xfrm>
            <a:custGeom>
              <a:avLst/>
              <a:gdLst>
                <a:gd name="connsiteX0" fmla="*/ 940594 w 2076450"/>
                <a:gd name="connsiteY0" fmla="*/ 1081088 h 1819275"/>
                <a:gd name="connsiteX1" fmla="*/ 773906 w 2076450"/>
                <a:gd name="connsiteY1" fmla="*/ 847725 h 1819275"/>
                <a:gd name="connsiteX2" fmla="*/ 659606 w 2076450"/>
                <a:gd name="connsiteY2" fmla="*/ 692944 h 1819275"/>
                <a:gd name="connsiteX3" fmla="*/ 550069 w 2076450"/>
                <a:gd name="connsiteY3" fmla="*/ 552450 h 1819275"/>
                <a:gd name="connsiteX4" fmla="*/ 397669 w 2076450"/>
                <a:gd name="connsiteY4" fmla="*/ 371475 h 1819275"/>
                <a:gd name="connsiteX5" fmla="*/ 273844 w 2076450"/>
                <a:gd name="connsiteY5" fmla="*/ 242888 h 1819275"/>
                <a:gd name="connsiteX6" fmla="*/ 178594 w 2076450"/>
                <a:gd name="connsiteY6" fmla="*/ 154782 h 1819275"/>
                <a:gd name="connsiteX7" fmla="*/ 123825 w 2076450"/>
                <a:gd name="connsiteY7" fmla="*/ 107157 h 1819275"/>
                <a:gd name="connsiteX8" fmla="*/ 104775 w 2076450"/>
                <a:gd name="connsiteY8" fmla="*/ 95250 h 1819275"/>
                <a:gd name="connsiteX9" fmla="*/ 64294 w 2076450"/>
                <a:gd name="connsiteY9" fmla="*/ 78582 h 1819275"/>
                <a:gd name="connsiteX10" fmla="*/ 40481 w 2076450"/>
                <a:gd name="connsiteY10" fmla="*/ 64294 h 1819275"/>
                <a:gd name="connsiteX11" fmla="*/ 16669 w 2076450"/>
                <a:gd name="connsiteY11" fmla="*/ 45244 h 1819275"/>
                <a:gd name="connsiteX12" fmla="*/ 2381 w 2076450"/>
                <a:gd name="connsiteY12" fmla="*/ 26194 h 1819275"/>
                <a:gd name="connsiteX13" fmla="*/ 0 w 2076450"/>
                <a:gd name="connsiteY13" fmla="*/ 14288 h 1819275"/>
                <a:gd name="connsiteX14" fmla="*/ 4762 w 2076450"/>
                <a:gd name="connsiteY14" fmla="*/ 2382 h 1819275"/>
                <a:gd name="connsiteX15" fmla="*/ 16669 w 2076450"/>
                <a:gd name="connsiteY15" fmla="*/ 0 h 1819275"/>
                <a:gd name="connsiteX16" fmla="*/ 64294 w 2076450"/>
                <a:gd name="connsiteY16" fmla="*/ 2382 h 1819275"/>
                <a:gd name="connsiteX17" fmla="*/ 147637 w 2076450"/>
                <a:gd name="connsiteY17" fmla="*/ 4763 h 1819275"/>
                <a:gd name="connsiteX18" fmla="*/ 176212 w 2076450"/>
                <a:gd name="connsiteY18" fmla="*/ 9525 h 1819275"/>
                <a:gd name="connsiteX19" fmla="*/ 200025 w 2076450"/>
                <a:gd name="connsiteY19" fmla="*/ 26194 h 1819275"/>
                <a:gd name="connsiteX20" fmla="*/ 290512 w 2076450"/>
                <a:gd name="connsiteY20" fmla="*/ 102394 h 1819275"/>
                <a:gd name="connsiteX21" fmla="*/ 383381 w 2076450"/>
                <a:gd name="connsiteY21" fmla="*/ 192882 h 1819275"/>
                <a:gd name="connsiteX22" fmla="*/ 511969 w 2076450"/>
                <a:gd name="connsiteY22" fmla="*/ 316707 h 1819275"/>
                <a:gd name="connsiteX23" fmla="*/ 585787 w 2076450"/>
                <a:gd name="connsiteY23" fmla="*/ 390525 h 1819275"/>
                <a:gd name="connsiteX24" fmla="*/ 731044 w 2076450"/>
                <a:gd name="connsiteY24" fmla="*/ 552450 h 1819275"/>
                <a:gd name="connsiteX25" fmla="*/ 816769 w 2076450"/>
                <a:gd name="connsiteY25" fmla="*/ 645319 h 1819275"/>
                <a:gd name="connsiteX26" fmla="*/ 912019 w 2076450"/>
                <a:gd name="connsiteY26" fmla="*/ 745332 h 1819275"/>
                <a:gd name="connsiteX27" fmla="*/ 1031081 w 2076450"/>
                <a:gd name="connsiteY27" fmla="*/ 876300 h 1819275"/>
                <a:gd name="connsiteX28" fmla="*/ 1185862 w 2076450"/>
                <a:gd name="connsiteY28" fmla="*/ 1031082 h 1819275"/>
                <a:gd name="connsiteX29" fmla="*/ 1283494 w 2076450"/>
                <a:gd name="connsiteY29" fmla="*/ 1126332 h 1819275"/>
                <a:gd name="connsiteX30" fmla="*/ 1343025 w 2076450"/>
                <a:gd name="connsiteY30" fmla="*/ 1183482 h 1819275"/>
                <a:gd name="connsiteX31" fmla="*/ 1440656 w 2076450"/>
                <a:gd name="connsiteY31" fmla="*/ 1266825 h 1819275"/>
                <a:gd name="connsiteX32" fmla="*/ 1564481 w 2076450"/>
                <a:gd name="connsiteY32" fmla="*/ 1371600 h 1819275"/>
                <a:gd name="connsiteX33" fmla="*/ 1714500 w 2076450"/>
                <a:gd name="connsiteY33" fmla="*/ 1490663 h 1819275"/>
                <a:gd name="connsiteX34" fmla="*/ 1859756 w 2076450"/>
                <a:gd name="connsiteY34" fmla="*/ 1600200 h 1819275"/>
                <a:gd name="connsiteX35" fmla="*/ 2024062 w 2076450"/>
                <a:gd name="connsiteY35" fmla="*/ 1721644 h 1819275"/>
                <a:gd name="connsiteX36" fmla="*/ 2057400 w 2076450"/>
                <a:gd name="connsiteY36" fmla="*/ 1750219 h 1819275"/>
                <a:gd name="connsiteX37" fmla="*/ 2069306 w 2076450"/>
                <a:gd name="connsiteY37" fmla="*/ 1769269 h 1819275"/>
                <a:gd name="connsiteX38" fmla="*/ 2076450 w 2076450"/>
                <a:gd name="connsiteY38" fmla="*/ 1785938 h 1819275"/>
                <a:gd name="connsiteX39" fmla="*/ 2074069 w 2076450"/>
                <a:gd name="connsiteY39" fmla="*/ 1812132 h 1819275"/>
                <a:gd name="connsiteX40" fmla="*/ 2064544 w 2076450"/>
                <a:gd name="connsiteY40" fmla="*/ 1819275 h 1819275"/>
                <a:gd name="connsiteX41" fmla="*/ 2026444 w 2076450"/>
                <a:gd name="connsiteY41" fmla="*/ 1819275 h 1819275"/>
                <a:gd name="connsiteX42" fmla="*/ 1888331 w 2076450"/>
                <a:gd name="connsiteY42" fmla="*/ 1807369 h 1819275"/>
                <a:gd name="connsiteX43" fmla="*/ 1740694 w 2076450"/>
                <a:gd name="connsiteY43" fmla="*/ 1785938 h 1819275"/>
                <a:gd name="connsiteX44" fmla="*/ 1631156 w 2076450"/>
                <a:gd name="connsiteY44" fmla="*/ 1764507 h 1819275"/>
                <a:gd name="connsiteX45" fmla="*/ 1531144 w 2076450"/>
                <a:gd name="connsiteY45" fmla="*/ 1735932 h 1819275"/>
                <a:gd name="connsiteX46" fmla="*/ 1454944 w 2076450"/>
                <a:gd name="connsiteY46" fmla="*/ 1707357 h 1819275"/>
                <a:gd name="connsiteX47" fmla="*/ 1416844 w 2076450"/>
                <a:gd name="connsiteY47" fmla="*/ 1688307 h 1819275"/>
                <a:gd name="connsiteX48" fmla="*/ 1364456 w 2076450"/>
                <a:gd name="connsiteY48" fmla="*/ 1659732 h 1819275"/>
                <a:gd name="connsiteX49" fmla="*/ 1335881 w 2076450"/>
                <a:gd name="connsiteY49" fmla="*/ 1640682 h 1819275"/>
                <a:gd name="connsiteX50" fmla="*/ 1314450 w 2076450"/>
                <a:gd name="connsiteY50" fmla="*/ 1621632 h 1819275"/>
                <a:gd name="connsiteX51" fmla="*/ 1290637 w 2076450"/>
                <a:gd name="connsiteY51" fmla="*/ 1595438 h 1819275"/>
                <a:gd name="connsiteX52" fmla="*/ 1154906 w 2076450"/>
                <a:gd name="connsiteY52" fmla="*/ 1388269 h 1819275"/>
                <a:gd name="connsiteX53" fmla="*/ 940594 w 2076450"/>
                <a:gd name="connsiteY53" fmla="*/ 1081088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76450" h="1819275">
                  <a:moveTo>
                    <a:pt x="940594" y="1081088"/>
                  </a:moveTo>
                  <a:lnTo>
                    <a:pt x="773906" y="847725"/>
                  </a:lnTo>
                  <a:lnTo>
                    <a:pt x="659606" y="692944"/>
                  </a:lnTo>
                  <a:lnTo>
                    <a:pt x="550069" y="552450"/>
                  </a:lnTo>
                  <a:lnTo>
                    <a:pt x="397669" y="371475"/>
                  </a:lnTo>
                  <a:lnTo>
                    <a:pt x="273844" y="242888"/>
                  </a:lnTo>
                  <a:lnTo>
                    <a:pt x="178594" y="154782"/>
                  </a:lnTo>
                  <a:lnTo>
                    <a:pt x="123825" y="107157"/>
                  </a:lnTo>
                  <a:lnTo>
                    <a:pt x="104775" y="95250"/>
                  </a:lnTo>
                  <a:lnTo>
                    <a:pt x="64294" y="78582"/>
                  </a:lnTo>
                  <a:lnTo>
                    <a:pt x="40481" y="64294"/>
                  </a:lnTo>
                  <a:lnTo>
                    <a:pt x="16669" y="45244"/>
                  </a:lnTo>
                  <a:lnTo>
                    <a:pt x="2381" y="26194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6669" y="0"/>
                  </a:lnTo>
                  <a:lnTo>
                    <a:pt x="64294" y="2382"/>
                  </a:lnTo>
                  <a:lnTo>
                    <a:pt x="147637" y="4763"/>
                  </a:lnTo>
                  <a:lnTo>
                    <a:pt x="176212" y="9525"/>
                  </a:lnTo>
                  <a:lnTo>
                    <a:pt x="200025" y="26194"/>
                  </a:lnTo>
                  <a:lnTo>
                    <a:pt x="290512" y="102394"/>
                  </a:lnTo>
                  <a:lnTo>
                    <a:pt x="383381" y="192882"/>
                  </a:lnTo>
                  <a:lnTo>
                    <a:pt x="511969" y="316707"/>
                  </a:lnTo>
                  <a:lnTo>
                    <a:pt x="585787" y="390525"/>
                  </a:lnTo>
                  <a:lnTo>
                    <a:pt x="731044" y="552450"/>
                  </a:lnTo>
                  <a:lnTo>
                    <a:pt x="816769" y="645319"/>
                  </a:lnTo>
                  <a:lnTo>
                    <a:pt x="912019" y="745332"/>
                  </a:lnTo>
                  <a:lnTo>
                    <a:pt x="1031081" y="876300"/>
                  </a:lnTo>
                  <a:lnTo>
                    <a:pt x="1185862" y="1031082"/>
                  </a:lnTo>
                  <a:lnTo>
                    <a:pt x="1283494" y="1126332"/>
                  </a:lnTo>
                  <a:lnTo>
                    <a:pt x="1343025" y="1183482"/>
                  </a:lnTo>
                  <a:lnTo>
                    <a:pt x="1440656" y="1266825"/>
                  </a:lnTo>
                  <a:lnTo>
                    <a:pt x="1564481" y="1371600"/>
                  </a:lnTo>
                  <a:lnTo>
                    <a:pt x="1714500" y="1490663"/>
                  </a:lnTo>
                  <a:lnTo>
                    <a:pt x="1859756" y="1600200"/>
                  </a:lnTo>
                  <a:lnTo>
                    <a:pt x="2024062" y="1721644"/>
                  </a:lnTo>
                  <a:lnTo>
                    <a:pt x="2057400" y="1750219"/>
                  </a:lnTo>
                  <a:lnTo>
                    <a:pt x="2069306" y="1769269"/>
                  </a:lnTo>
                  <a:lnTo>
                    <a:pt x="2076450" y="1785938"/>
                  </a:lnTo>
                  <a:lnTo>
                    <a:pt x="2074069" y="1812132"/>
                  </a:lnTo>
                  <a:lnTo>
                    <a:pt x="2064544" y="1819275"/>
                  </a:lnTo>
                  <a:lnTo>
                    <a:pt x="2026444" y="1819275"/>
                  </a:lnTo>
                  <a:lnTo>
                    <a:pt x="1888331" y="1807369"/>
                  </a:lnTo>
                  <a:lnTo>
                    <a:pt x="1740694" y="1785938"/>
                  </a:lnTo>
                  <a:lnTo>
                    <a:pt x="1631156" y="1764507"/>
                  </a:lnTo>
                  <a:lnTo>
                    <a:pt x="1531144" y="1735932"/>
                  </a:lnTo>
                  <a:lnTo>
                    <a:pt x="1454944" y="1707357"/>
                  </a:lnTo>
                  <a:lnTo>
                    <a:pt x="1416844" y="1688307"/>
                  </a:lnTo>
                  <a:lnTo>
                    <a:pt x="1364456" y="1659732"/>
                  </a:lnTo>
                  <a:lnTo>
                    <a:pt x="1335881" y="1640682"/>
                  </a:lnTo>
                  <a:lnTo>
                    <a:pt x="1314450" y="1621632"/>
                  </a:lnTo>
                  <a:lnTo>
                    <a:pt x="1290637" y="1595438"/>
                  </a:lnTo>
                  <a:lnTo>
                    <a:pt x="1154906" y="1388269"/>
                  </a:lnTo>
                  <a:lnTo>
                    <a:pt x="940594" y="1081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DCB39806-1ECE-4BBD-975F-AED9F0B3CA1A}"/>
              </a:ext>
            </a:extLst>
          </p:cNvPr>
          <p:cNvGrpSpPr/>
          <p:nvPr/>
        </p:nvGrpSpPr>
        <p:grpSpPr>
          <a:xfrm>
            <a:off x="4049714" y="1639888"/>
            <a:ext cx="4540249" cy="4249738"/>
            <a:chOff x="4049714" y="1639888"/>
            <a:chExt cx="4540249" cy="4249738"/>
          </a:xfrm>
          <a:solidFill>
            <a:schemeClr val="tx1"/>
          </a:solidFill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2B6AA1BC-81C2-4B7A-95B3-A98D342773E9}"/>
                </a:ext>
              </a:extLst>
            </p:cNvPr>
            <p:cNvSpPr/>
            <p:nvPr/>
          </p:nvSpPr>
          <p:spPr>
            <a:xfrm>
              <a:off x="4319588" y="1700214"/>
              <a:ext cx="1238250" cy="454025"/>
            </a:xfrm>
            <a:custGeom>
              <a:avLst/>
              <a:gdLst>
                <a:gd name="connsiteX0" fmla="*/ 550068 w 1238250"/>
                <a:gd name="connsiteY0" fmla="*/ 326231 h 454818"/>
                <a:gd name="connsiteX1" fmla="*/ 97631 w 1238250"/>
                <a:gd name="connsiteY1" fmla="*/ 454818 h 454818"/>
                <a:gd name="connsiteX2" fmla="*/ 0 w 1238250"/>
                <a:gd name="connsiteY2" fmla="*/ 273843 h 454818"/>
                <a:gd name="connsiteX3" fmla="*/ 200025 w 1238250"/>
                <a:gd name="connsiteY3" fmla="*/ 242887 h 454818"/>
                <a:gd name="connsiteX4" fmla="*/ 431006 w 1238250"/>
                <a:gd name="connsiteY4" fmla="*/ 190500 h 454818"/>
                <a:gd name="connsiteX5" fmla="*/ 673893 w 1238250"/>
                <a:gd name="connsiteY5" fmla="*/ 126206 h 454818"/>
                <a:gd name="connsiteX6" fmla="*/ 759618 w 1238250"/>
                <a:gd name="connsiteY6" fmla="*/ 102393 h 454818"/>
                <a:gd name="connsiteX7" fmla="*/ 781050 w 1238250"/>
                <a:gd name="connsiteY7" fmla="*/ 90487 h 454818"/>
                <a:gd name="connsiteX8" fmla="*/ 831056 w 1238250"/>
                <a:gd name="connsiteY8" fmla="*/ 52387 h 454818"/>
                <a:gd name="connsiteX9" fmla="*/ 864393 w 1238250"/>
                <a:gd name="connsiteY9" fmla="*/ 16668 h 454818"/>
                <a:gd name="connsiteX10" fmla="*/ 878681 w 1238250"/>
                <a:gd name="connsiteY10" fmla="*/ 4762 h 454818"/>
                <a:gd name="connsiteX11" fmla="*/ 904875 w 1238250"/>
                <a:gd name="connsiteY11" fmla="*/ 0 h 454818"/>
                <a:gd name="connsiteX12" fmla="*/ 942975 w 1238250"/>
                <a:gd name="connsiteY12" fmla="*/ 2381 h 454818"/>
                <a:gd name="connsiteX13" fmla="*/ 976312 w 1238250"/>
                <a:gd name="connsiteY13" fmla="*/ 9525 h 454818"/>
                <a:gd name="connsiteX14" fmla="*/ 1038225 w 1238250"/>
                <a:gd name="connsiteY14" fmla="*/ 40481 h 454818"/>
                <a:gd name="connsiteX15" fmla="*/ 1104900 w 1238250"/>
                <a:gd name="connsiteY15" fmla="*/ 80962 h 454818"/>
                <a:gd name="connsiteX16" fmla="*/ 1159668 w 1238250"/>
                <a:gd name="connsiteY16" fmla="*/ 123825 h 454818"/>
                <a:gd name="connsiteX17" fmla="*/ 1204912 w 1238250"/>
                <a:gd name="connsiteY17" fmla="*/ 161925 h 454818"/>
                <a:gd name="connsiteX18" fmla="*/ 1221581 w 1238250"/>
                <a:gd name="connsiteY18" fmla="*/ 178593 h 454818"/>
                <a:gd name="connsiteX19" fmla="*/ 1233487 w 1238250"/>
                <a:gd name="connsiteY19" fmla="*/ 197643 h 454818"/>
                <a:gd name="connsiteX20" fmla="*/ 1238250 w 1238250"/>
                <a:gd name="connsiteY20" fmla="*/ 221456 h 454818"/>
                <a:gd name="connsiteX21" fmla="*/ 1238250 w 1238250"/>
                <a:gd name="connsiteY21" fmla="*/ 245268 h 454818"/>
                <a:gd name="connsiteX22" fmla="*/ 1233487 w 1238250"/>
                <a:gd name="connsiteY22" fmla="*/ 266700 h 454818"/>
                <a:gd name="connsiteX23" fmla="*/ 1214437 w 1238250"/>
                <a:gd name="connsiteY23" fmla="*/ 285750 h 454818"/>
                <a:gd name="connsiteX24" fmla="*/ 1188243 w 1238250"/>
                <a:gd name="connsiteY24" fmla="*/ 300037 h 454818"/>
                <a:gd name="connsiteX25" fmla="*/ 1164431 w 1238250"/>
                <a:gd name="connsiteY25" fmla="*/ 314325 h 454818"/>
                <a:gd name="connsiteX26" fmla="*/ 1133475 w 1238250"/>
                <a:gd name="connsiteY26" fmla="*/ 340518 h 454818"/>
                <a:gd name="connsiteX27" fmla="*/ 916781 w 1238250"/>
                <a:gd name="connsiteY27" fmla="*/ 266700 h 454818"/>
                <a:gd name="connsiteX28" fmla="*/ 873918 w 1238250"/>
                <a:gd name="connsiteY28" fmla="*/ 257175 h 454818"/>
                <a:gd name="connsiteX29" fmla="*/ 838200 w 1238250"/>
                <a:gd name="connsiteY29" fmla="*/ 254793 h 454818"/>
                <a:gd name="connsiteX30" fmla="*/ 785812 w 1238250"/>
                <a:gd name="connsiteY30" fmla="*/ 261937 h 454818"/>
                <a:gd name="connsiteX31" fmla="*/ 550068 w 1238250"/>
                <a:gd name="connsiteY31" fmla="*/ 326231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8250" h="454818">
                  <a:moveTo>
                    <a:pt x="550068" y="326231"/>
                  </a:moveTo>
                  <a:lnTo>
                    <a:pt x="97631" y="454818"/>
                  </a:lnTo>
                  <a:lnTo>
                    <a:pt x="0" y="273843"/>
                  </a:lnTo>
                  <a:lnTo>
                    <a:pt x="200025" y="242887"/>
                  </a:lnTo>
                  <a:lnTo>
                    <a:pt x="431006" y="190500"/>
                  </a:lnTo>
                  <a:lnTo>
                    <a:pt x="673893" y="126206"/>
                  </a:lnTo>
                  <a:lnTo>
                    <a:pt x="759618" y="102393"/>
                  </a:lnTo>
                  <a:lnTo>
                    <a:pt x="781050" y="90487"/>
                  </a:lnTo>
                  <a:lnTo>
                    <a:pt x="831056" y="52387"/>
                  </a:lnTo>
                  <a:lnTo>
                    <a:pt x="864393" y="16668"/>
                  </a:lnTo>
                  <a:lnTo>
                    <a:pt x="878681" y="4762"/>
                  </a:lnTo>
                  <a:lnTo>
                    <a:pt x="904875" y="0"/>
                  </a:lnTo>
                  <a:lnTo>
                    <a:pt x="942975" y="2381"/>
                  </a:lnTo>
                  <a:lnTo>
                    <a:pt x="976312" y="9525"/>
                  </a:lnTo>
                  <a:lnTo>
                    <a:pt x="1038225" y="40481"/>
                  </a:lnTo>
                  <a:lnTo>
                    <a:pt x="1104900" y="80962"/>
                  </a:lnTo>
                  <a:lnTo>
                    <a:pt x="1159668" y="123825"/>
                  </a:lnTo>
                  <a:lnTo>
                    <a:pt x="1204912" y="161925"/>
                  </a:lnTo>
                  <a:lnTo>
                    <a:pt x="1221581" y="178593"/>
                  </a:lnTo>
                  <a:lnTo>
                    <a:pt x="1233487" y="197643"/>
                  </a:lnTo>
                  <a:lnTo>
                    <a:pt x="1238250" y="221456"/>
                  </a:lnTo>
                  <a:lnTo>
                    <a:pt x="1238250" y="245268"/>
                  </a:lnTo>
                  <a:lnTo>
                    <a:pt x="1233487" y="266700"/>
                  </a:lnTo>
                  <a:lnTo>
                    <a:pt x="1214437" y="285750"/>
                  </a:lnTo>
                  <a:lnTo>
                    <a:pt x="1188243" y="300037"/>
                  </a:lnTo>
                  <a:lnTo>
                    <a:pt x="1164431" y="314325"/>
                  </a:lnTo>
                  <a:lnTo>
                    <a:pt x="1133475" y="340518"/>
                  </a:lnTo>
                  <a:lnTo>
                    <a:pt x="916781" y="266700"/>
                  </a:lnTo>
                  <a:lnTo>
                    <a:pt x="873918" y="257175"/>
                  </a:lnTo>
                  <a:lnTo>
                    <a:pt x="838200" y="254793"/>
                  </a:lnTo>
                  <a:lnTo>
                    <a:pt x="785812" y="261937"/>
                  </a:lnTo>
                  <a:lnTo>
                    <a:pt x="55006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9B4AD86C-1655-466C-8F86-05D2D0020612}"/>
                </a:ext>
              </a:extLst>
            </p:cNvPr>
            <p:cNvSpPr/>
            <p:nvPr/>
          </p:nvSpPr>
          <p:spPr>
            <a:xfrm>
              <a:off x="4875214" y="1900238"/>
              <a:ext cx="587375" cy="881062"/>
            </a:xfrm>
            <a:custGeom>
              <a:avLst/>
              <a:gdLst>
                <a:gd name="connsiteX0" fmla="*/ 164306 w 588169"/>
                <a:gd name="connsiteY0" fmla="*/ 457200 h 881062"/>
                <a:gd name="connsiteX1" fmla="*/ 252412 w 588169"/>
                <a:gd name="connsiteY1" fmla="*/ 269081 h 881062"/>
                <a:gd name="connsiteX2" fmla="*/ 307181 w 588169"/>
                <a:gd name="connsiteY2" fmla="*/ 154781 h 881062"/>
                <a:gd name="connsiteX3" fmla="*/ 330994 w 588169"/>
                <a:gd name="connsiteY3" fmla="*/ 104775 h 881062"/>
                <a:gd name="connsiteX4" fmla="*/ 335756 w 588169"/>
                <a:gd name="connsiteY4" fmla="*/ 88106 h 881062"/>
                <a:gd name="connsiteX5" fmla="*/ 335756 w 588169"/>
                <a:gd name="connsiteY5" fmla="*/ 69056 h 881062"/>
                <a:gd name="connsiteX6" fmla="*/ 288131 w 588169"/>
                <a:gd name="connsiteY6" fmla="*/ 0 h 881062"/>
                <a:gd name="connsiteX7" fmla="*/ 588169 w 588169"/>
                <a:gd name="connsiteY7" fmla="*/ 88106 h 881062"/>
                <a:gd name="connsiteX8" fmla="*/ 585787 w 588169"/>
                <a:gd name="connsiteY8" fmla="*/ 130968 h 881062"/>
                <a:gd name="connsiteX9" fmla="*/ 566737 w 588169"/>
                <a:gd name="connsiteY9" fmla="*/ 154781 h 881062"/>
                <a:gd name="connsiteX10" fmla="*/ 469106 w 588169"/>
                <a:gd name="connsiteY10" fmla="*/ 295275 h 881062"/>
                <a:gd name="connsiteX11" fmla="*/ 352425 w 588169"/>
                <a:gd name="connsiteY11" fmla="*/ 464343 h 881062"/>
                <a:gd name="connsiteX12" fmla="*/ 207169 w 588169"/>
                <a:gd name="connsiteY12" fmla="*/ 664368 h 881062"/>
                <a:gd name="connsiteX13" fmla="*/ 69056 w 588169"/>
                <a:gd name="connsiteY13" fmla="*/ 881062 h 881062"/>
                <a:gd name="connsiteX14" fmla="*/ 0 w 588169"/>
                <a:gd name="connsiteY14" fmla="*/ 804862 h 881062"/>
                <a:gd name="connsiteX15" fmla="*/ 38100 w 588169"/>
                <a:gd name="connsiteY15" fmla="*/ 733425 h 881062"/>
                <a:gd name="connsiteX16" fmla="*/ 71437 w 588169"/>
                <a:gd name="connsiteY16" fmla="*/ 659606 h 881062"/>
                <a:gd name="connsiteX17" fmla="*/ 121444 w 588169"/>
                <a:gd name="connsiteY17" fmla="*/ 552450 h 881062"/>
                <a:gd name="connsiteX18" fmla="*/ 164306 w 588169"/>
                <a:gd name="connsiteY18" fmla="*/ 457200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8169" h="881062">
                  <a:moveTo>
                    <a:pt x="164306" y="457200"/>
                  </a:moveTo>
                  <a:lnTo>
                    <a:pt x="252412" y="269081"/>
                  </a:lnTo>
                  <a:lnTo>
                    <a:pt x="307181" y="154781"/>
                  </a:lnTo>
                  <a:lnTo>
                    <a:pt x="330994" y="104775"/>
                  </a:lnTo>
                  <a:lnTo>
                    <a:pt x="335756" y="88106"/>
                  </a:lnTo>
                  <a:lnTo>
                    <a:pt x="335756" y="69056"/>
                  </a:lnTo>
                  <a:lnTo>
                    <a:pt x="288131" y="0"/>
                  </a:lnTo>
                  <a:lnTo>
                    <a:pt x="588169" y="88106"/>
                  </a:lnTo>
                  <a:lnTo>
                    <a:pt x="585787" y="130968"/>
                  </a:lnTo>
                  <a:lnTo>
                    <a:pt x="566737" y="154781"/>
                  </a:lnTo>
                  <a:lnTo>
                    <a:pt x="469106" y="295275"/>
                  </a:lnTo>
                  <a:lnTo>
                    <a:pt x="352425" y="464343"/>
                  </a:lnTo>
                  <a:lnTo>
                    <a:pt x="207169" y="664368"/>
                  </a:lnTo>
                  <a:lnTo>
                    <a:pt x="69056" y="881062"/>
                  </a:lnTo>
                  <a:lnTo>
                    <a:pt x="0" y="804862"/>
                  </a:lnTo>
                  <a:lnTo>
                    <a:pt x="38100" y="733425"/>
                  </a:lnTo>
                  <a:lnTo>
                    <a:pt x="71437" y="659606"/>
                  </a:lnTo>
                  <a:lnTo>
                    <a:pt x="121444" y="552450"/>
                  </a:lnTo>
                  <a:lnTo>
                    <a:pt x="1643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8F510D4E-F722-482C-AE96-969FE0858CF3}"/>
                </a:ext>
              </a:extLst>
            </p:cNvPr>
            <p:cNvSpPr/>
            <p:nvPr/>
          </p:nvSpPr>
          <p:spPr>
            <a:xfrm>
              <a:off x="4860925" y="2667001"/>
              <a:ext cx="533400" cy="792163"/>
            </a:xfrm>
            <a:custGeom>
              <a:avLst/>
              <a:gdLst>
                <a:gd name="connsiteX0" fmla="*/ 230982 w 533400"/>
                <a:gd name="connsiteY0" fmla="*/ 485775 h 792956"/>
                <a:gd name="connsiteX1" fmla="*/ 145257 w 533400"/>
                <a:gd name="connsiteY1" fmla="*/ 333375 h 792956"/>
                <a:gd name="connsiteX2" fmla="*/ 119063 w 533400"/>
                <a:gd name="connsiteY2" fmla="*/ 288131 h 792956"/>
                <a:gd name="connsiteX3" fmla="*/ 71438 w 533400"/>
                <a:gd name="connsiteY3" fmla="*/ 219075 h 792956"/>
                <a:gd name="connsiteX4" fmla="*/ 47625 w 533400"/>
                <a:gd name="connsiteY4" fmla="*/ 190500 h 792956"/>
                <a:gd name="connsiteX5" fmla="*/ 30957 w 533400"/>
                <a:gd name="connsiteY5" fmla="*/ 171450 h 792956"/>
                <a:gd name="connsiteX6" fmla="*/ 14288 w 533400"/>
                <a:gd name="connsiteY6" fmla="*/ 150019 h 792956"/>
                <a:gd name="connsiteX7" fmla="*/ 4763 w 533400"/>
                <a:gd name="connsiteY7" fmla="*/ 126206 h 792956"/>
                <a:gd name="connsiteX8" fmla="*/ 0 w 533400"/>
                <a:gd name="connsiteY8" fmla="*/ 92869 h 792956"/>
                <a:gd name="connsiteX9" fmla="*/ 4763 w 533400"/>
                <a:gd name="connsiteY9" fmla="*/ 61913 h 792956"/>
                <a:gd name="connsiteX10" fmla="*/ 9525 w 533400"/>
                <a:gd name="connsiteY10" fmla="*/ 40481 h 792956"/>
                <a:gd name="connsiteX11" fmla="*/ 38100 w 533400"/>
                <a:gd name="connsiteY11" fmla="*/ 0 h 792956"/>
                <a:gd name="connsiteX12" fmla="*/ 109538 w 533400"/>
                <a:gd name="connsiteY12" fmla="*/ 23813 h 792956"/>
                <a:gd name="connsiteX13" fmla="*/ 126207 w 533400"/>
                <a:gd name="connsiteY13" fmla="*/ 21431 h 792956"/>
                <a:gd name="connsiteX14" fmla="*/ 130969 w 533400"/>
                <a:gd name="connsiteY14" fmla="*/ 66675 h 792956"/>
                <a:gd name="connsiteX15" fmla="*/ 133350 w 533400"/>
                <a:gd name="connsiteY15" fmla="*/ 83344 h 792956"/>
                <a:gd name="connsiteX16" fmla="*/ 142875 w 533400"/>
                <a:gd name="connsiteY16" fmla="*/ 100013 h 792956"/>
                <a:gd name="connsiteX17" fmla="*/ 169069 w 533400"/>
                <a:gd name="connsiteY17" fmla="*/ 126206 h 792956"/>
                <a:gd name="connsiteX18" fmla="*/ 202407 w 533400"/>
                <a:gd name="connsiteY18" fmla="*/ 159544 h 792956"/>
                <a:gd name="connsiteX19" fmla="*/ 285750 w 533400"/>
                <a:gd name="connsiteY19" fmla="*/ 257175 h 792956"/>
                <a:gd name="connsiteX20" fmla="*/ 335757 w 533400"/>
                <a:gd name="connsiteY20" fmla="*/ 323850 h 792956"/>
                <a:gd name="connsiteX21" fmla="*/ 373857 w 533400"/>
                <a:gd name="connsiteY21" fmla="*/ 385763 h 792956"/>
                <a:gd name="connsiteX22" fmla="*/ 402432 w 533400"/>
                <a:gd name="connsiteY22" fmla="*/ 438150 h 792956"/>
                <a:gd name="connsiteX23" fmla="*/ 442913 w 533400"/>
                <a:gd name="connsiteY23" fmla="*/ 528638 h 792956"/>
                <a:gd name="connsiteX24" fmla="*/ 466725 w 533400"/>
                <a:gd name="connsiteY24" fmla="*/ 576263 h 792956"/>
                <a:gd name="connsiteX25" fmla="*/ 502444 w 533400"/>
                <a:gd name="connsiteY25" fmla="*/ 671513 h 792956"/>
                <a:gd name="connsiteX26" fmla="*/ 533400 w 533400"/>
                <a:gd name="connsiteY26" fmla="*/ 773906 h 792956"/>
                <a:gd name="connsiteX27" fmla="*/ 311944 w 533400"/>
                <a:gd name="connsiteY27" fmla="*/ 792956 h 792956"/>
                <a:gd name="connsiteX28" fmla="*/ 302419 w 533400"/>
                <a:gd name="connsiteY28" fmla="*/ 707231 h 792956"/>
                <a:gd name="connsiteX29" fmla="*/ 292894 w 533400"/>
                <a:gd name="connsiteY29" fmla="*/ 654844 h 792956"/>
                <a:gd name="connsiteX30" fmla="*/ 276225 w 533400"/>
                <a:gd name="connsiteY30" fmla="*/ 597694 h 792956"/>
                <a:gd name="connsiteX31" fmla="*/ 230982 w 533400"/>
                <a:gd name="connsiteY31" fmla="*/ 4857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3400" h="792956">
                  <a:moveTo>
                    <a:pt x="230982" y="485775"/>
                  </a:moveTo>
                  <a:lnTo>
                    <a:pt x="145257" y="333375"/>
                  </a:lnTo>
                  <a:lnTo>
                    <a:pt x="119063" y="288131"/>
                  </a:lnTo>
                  <a:lnTo>
                    <a:pt x="71438" y="219075"/>
                  </a:lnTo>
                  <a:lnTo>
                    <a:pt x="47625" y="190500"/>
                  </a:lnTo>
                  <a:lnTo>
                    <a:pt x="30957" y="171450"/>
                  </a:lnTo>
                  <a:lnTo>
                    <a:pt x="14288" y="150019"/>
                  </a:lnTo>
                  <a:lnTo>
                    <a:pt x="4763" y="126206"/>
                  </a:lnTo>
                  <a:lnTo>
                    <a:pt x="0" y="92869"/>
                  </a:lnTo>
                  <a:lnTo>
                    <a:pt x="4763" y="61913"/>
                  </a:lnTo>
                  <a:lnTo>
                    <a:pt x="9525" y="40481"/>
                  </a:lnTo>
                  <a:lnTo>
                    <a:pt x="38100" y="0"/>
                  </a:lnTo>
                  <a:lnTo>
                    <a:pt x="109538" y="23813"/>
                  </a:lnTo>
                  <a:lnTo>
                    <a:pt x="126207" y="21431"/>
                  </a:lnTo>
                  <a:lnTo>
                    <a:pt x="130969" y="66675"/>
                  </a:lnTo>
                  <a:lnTo>
                    <a:pt x="133350" y="83344"/>
                  </a:lnTo>
                  <a:lnTo>
                    <a:pt x="142875" y="100013"/>
                  </a:lnTo>
                  <a:lnTo>
                    <a:pt x="169069" y="126206"/>
                  </a:lnTo>
                  <a:lnTo>
                    <a:pt x="202407" y="159544"/>
                  </a:lnTo>
                  <a:lnTo>
                    <a:pt x="285750" y="257175"/>
                  </a:lnTo>
                  <a:lnTo>
                    <a:pt x="335757" y="323850"/>
                  </a:lnTo>
                  <a:lnTo>
                    <a:pt x="373857" y="385763"/>
                  </a:lnTo>
                  <a:lnTo>
                    <a:pt x="402432" y="438150"/>
                  </a:lnTo>
                  <a:lnTo>
                    <a:pt x="442913" y="528638"/>
                  </a:lnTo>
                  <a:lnTo>
                    <a:pt x="466725" y="576263"/>
                  </a:lnTo>
                  <a:lnTo>
                    <a:pt x="502444" y="671513"/>
                  </a:lnTo>
                  <a:lnTo>
                    <a:pt x="533400" y="773906"/>
                  </a:lnTo>
                  <a:lnTo>
                    <a:pt x="311944" y="792956"/>
                  </a:lnTo>
                  <a:lnTo>
                    <a:pt x="302419" y="707231"/>
                  </a:lnTo>
                  <a:lnTo>
                    <a:pt x="292894" y="654844"/>
                  </a:lnTo>
                  <a:lnTo>
                    <a:pt x="276225" y="597694"/>
                  </a:lnTo>
                  <a:lnTo>
                    <a:pt x="230982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6E5BA698-E04F-41F8-B3B8-CC9A1BEAFD8E}"/>
                </a:ext>
              </a:extLst>
            </p:cNvPr>
            <p:cNvSpPr/>
            <p:nvPr/>
          </p:nvSpPr>
          <p:spPr>
            <a:xfrm>
              <a:off x="4889500" y="3390900"/>
              <a:ext cx="533400" cy="954088"/>
            </a:xfrm>
            <a:custGeom>
              <a:avLst/>
              <a:gdLst>
                <a:gd name="connsiteX0" fmla="*/ 216694 w 533400"/>
                <a:gd name="connsiteY0" fmla="*/ 442913 h 954881"/>
                <a:gd name="connsiteX1" fmla="*/ 240507 w 533400"/>
                <a:gd name="connsiteY1" fmla="*/ 395288 h 954881"/>
                <a:gd name="connsiteX2" fmla="*/ 254794 w 533400"/>
                <a:gd name="connsiteY2" fmla="*/ 347663 h 954881"/>
                <a:gd name="connsiteX3" fmla="*/ 269082 w 533400"/>
                <a:gd name="connsiteY3" fmla="*/ 300038 h 954881"/>
                <a:gd name="connsiteX4" fmla="*/ 276225 w 533400"/>
                <a:gd name="connsiteY4" fmla="*/ 242888 h 954881"/>
                <a:gd name="connsiteX5" fmla="*/ 280988 w 533400"/>
                <a:gd name="connsiteY5" fmla="*/ 190500 h 954881"/>
                <a:gd name="connsiteX6" fmla="*/ 285750 w 533400"/>
                <a:gd name="connsiteY6" fmla="*/ 123825 h 954881"/>
                <a:gd name="connsiteX7" fmla="*/ 278607 w 533400"/>
                <a:gd name="connsiteY7" fmla="*/ 16669 h 954881"/>
                <a:gd name="connsiteX8" fmla="*/ 483394 w 533400"/>
                <a:gd name="connsiteY8" fmla="*/ 0 h 954881"/>
                <a:gd name="connsiteX9" fmla="*/ 504825 w 533400"/>
                <a:gd name="connsiteY9" fmla="*/ 47625 h 954881"/>
                <a:gd name="connsiteX10" fmla="*/ 519113 w 533400"/>
                <a:gd name="connsiteY10" fmla="*/ 123825 h 954881"/>
                <a:gd name="connsiteX11" fmla="*/ 531019 w 533400"/>
                <a:gd name="connsiteY11" fmla="*/ 216694 h 954881"/>
                <a:gd name="connsiteX12" fmla="*/ 533400 w 533400"/>
                <a:gd name="connsiteY12" fmla="*/ 319088 h 954881"/>
                <a:gd name="connsiteX13" fmla="*/ 528638 w 533400"/>
                <a:gd name="connsiteY13" fmla="*/ 392906 h 954881"/>
                <a:gd name="connsiteX14" fmla="*/ 519113 w 533400"/>
                <a:gd name="connsiteY14" fmla="*/ 447675 h 954881"/>
                <a:gd name="connsiteX15" fmla="*/ 504825 w 533400"/>
                <a:gd name="connsiteY15" fmla="*/ 497681 h 954881"/>
                <a:gd name="connsiteX16" fmla="*/ 483394 w 533400"/>
                <a:gd name="connsiteY16" fmla="*/ 557213 h 954881"/>
                <a:gd name="connsiteX17" fmla="*/ 454819 w 533400"/>
                <a:gd name="connsiteY17" fmla="*/ 619125 h 954881"/>
                <a:gd name="connsiteX18" fmla="*/ 411957 w 533400"/>
                <a:gd name="connsiteY18" fmla="*/ 685800 h 954881"/>
                <a:gd name="connsiteX19" fmla="*/ 369094 w 533400"/>
                <a:gd name="connsiteY19" fmla="*/ 738188 h 954881"/>
                <a:gd name="connsiteX20" fmla="*/ 304800 w 533400"/>
                <a:gd name="connsiteY20" fmla="*/ 804863 h 954881"/>
                <a:gd name="connsiteX21" fmla="*/ 250032 w 533400"/>
                <a:gd name="connsiteY21" fmla="*/ 857250 h 954881"/>
                <a:gd name="connsiteX22" fmla="*/ 195263 w 533400"/>
                <a:gd name="connsiteY22" fmla="*/ 897731 h 954881"/>
                <a:gd name="connsiteX23" fmla="*/ 150019 w 533400"/>
                <a:gd name="connsiteY23" fmla="*/ 926306 h 954881"/>
                <a:gd name="connsiteX24" fmla="*/ 111919 w 533400"/>
                <a:gd name="connsiteY24" fmla="*/ 942975 h 954881"/>
                <a:gd name="connsiteX25" fmla="*/ 80963 w 533400"/>
                <a:gd name="connsiteY25" fmla="*/ 952500 h 954881"/>
                <a:gd name="connsiteX26" fmla="*/ 54769 w 533400"/>
                <a:gd name="connsiteY26" fmla="*/ 954881 h 954881"/>
                <a:gd name="connsiteX27" fmla="*/ 42863 w 533400"/>
                <a:gd name="connsiteY27" fmla="*/ 950119 h 954881"/>
                <a:gd name="connsiteX28" fmla="*/ 35719 w 533400"/>
                <a:gd name="connsiteY28" fmla="*/ 940594 h 954881"/>
                <a:gd name="connsiteX29" fmla="*/ 35719 w 533400"/>
                <a:gd name="connsiteY29" fmla="*/ 907256 h 954881"/>
                <a:gd name="connsiteX30" fmla="*/ 30957 w 533400"/>
                <a:gd name="connsiteY30" fmla="*/ 883444 h 954881"/>
                <a:gd name="connsiteX31" fmla="*/ 21432 w 533400"/>
                <a:gd name="connsiteY31" fmla="*/ 857250 h 954881"/>
                <a:gd name="connsiteX32" fmla="*/ 0 w 533400"/>
                <a:gd name="connsiteY32" fmla="*/ 828675 h 954881"/>
                <a:gd name="connsiteX33" fmla="*/ 21432 w 533400"/>
                <a:gd name="connsiteY33" fmla="*/ 619125 h 954881"/>
                <a:gd name="connsiteX34" fmla="*/ 54769 w 533400"/>
                <a:gd name="connsiteY34" fmla="*/ 607219 h 954881"/>
                <a:gd name="connsiteX35" fmla="*/ 90488 w 533400"/>
                <a:gd name="connsiteY35" fmla="*/ 590550 h 954881"/>
                <a:gd name="connsiteX36" fmla="*/ 130969 w 533400"/>
                <a:gd name="connsiteY36" fmla="*/ 561975 h 954881"/>
                <a:gd name="connsiteX37" fmla="*/ 161925 w 533400"/>
                <a:gd name="connsiteY37" fmla="*/ 531019 h 954881"/>
                <a:gd name="connsiteX38" fmla="*/ 185738 w 533400"/>
                <a:gd name="connsiteY38" fmla="*/ 497681 h 954881"/>
                <a:gd name="connsiteX39" fmla="*/ 216694 w 533400"/>
                <a:gd name="connsiteY39" fmla="*/ 442913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954881">
                  <a:moveTo>
                    <a:pt x="216694" y="442913"/>
                  </a:moveTo>
                  <a:lnTo>
                    <a:pt x="240507" y="395288"/>
                  </a:lnTo>
                  <a:lnTo>
                    <a:pt x="254794" y="347663"/>
                  </a:lnTo>
                  <a:lnTo>
                    <a:pt x="269082" y="300038"/>
                  </a:lnTo>
                  <a:lnTo>
                    <a:pt x="276225" y="242888"/>
                  </a:lnTo>
                  <a:lnTo>
                    <a:pt x="280988" y="190500"/>
                  </a:lnTo>
                  <a:lnTo>
                    <a:pt x="285750" y="123825"/>
                  </a:lnTo>
                  <a:lnTo>
                    <a:pt x="278607" y="16669"/>
                  </a:lnTo>
                  <a:lnTo>
                    <a:pt x="483394" y="0"/>
                  </a:lnTo>
                  <a:lnTo>
                    <a:pt x="504825" y="47625"/>
                  </a:lnTo>
                  <a:lnTo>
                    <a:pt x="519113" y="123825"/>
                  </a:lnTo>
                  <a:lnTo>
                    <a:pt x="531019" y="216694"/>
                  </a:lnTo>
                  <a:cubicBezTo>
                    <a:pt x="531813" y="250825"/>
                    <a:pt x="532606" y="284957"/>
                    <a:pt x="533400" y="319088"/>
                  </a:cubicBezTo>
                  <a:lnTo>
                    <a:pt x="528638" y="392906"/>
                  </a:lnTo>
                  <a:lnTo>
                    <a:pt x="519113" y="447675"/>
                  </a:lnTo>
                  <a:lnTo>
                    <a:pt x="504825" y="497681"/>
                  </a:lnTo>
                  <a:lnTo>
                    <a:pt x="483394" y="557213"/>
                  </a:lnTo>
                  <a:lnTo>
                    <a:pt x="454819" y="619125"/>
                  </a:lnTo>
                  <a:lnTo>
                    <a:pt x="411957" y="685800"/>
                  </a:lnTo>
                  <a:lnTo>
                    <a:pt x="369094" y="738188"/>
                  </a:lnTo>
                  <a:lnTo>
                    <a:pt x="304800" y="804863"/>
                  </a:lnTo>
                  <a:lnTo>
                    <a:pt x="250032" y="857250"/>
                  </a:lnTo>
                  <a:lnTo>
                    <a:pt x="195263" y="897731"/>
                  </a:lnTo>
                  <a:lnTo>
                    <a:pt x="150019" y="926306"/>
                  </a:lnTo>
                  <a:lnTo>
                    <a:pt x="111919" y="942975"/>
                  </a:lnTo>
                  <a:lnTo>
                    <a:pt x="80963" y="952500"/>
                  </a:lnTo>
                  <a:lnTo>
                    <a:pt x="54769" y="954881"/>
                  </a:lnTo>
                  <a:lnTo>
                    <a:pt x="42863" y="950119"/>
                  </a:lnTo>
                  <a:lnTo>
                    <a:pt x="35719" y="940594"/>
                  </a:lnTo>
                  <a:lnTo>
                    <a:pt x="35719" y="907256"/>
                  </a:lnTo>
                  <a:lnTo>
                    <a:pt x="30957" y="883444"/>
                  </a:lnTo>
                  <a:lnTo>
                    <a:pt x="21432" y="857250"/>
                  </a:lnTo>
                  <a:lnTo>
                    <a:pt x="0" y="828675"/>
                  </a:lnTo>
                  <a:lnTo>
                    <a:pt x="21432" y="619125"/>
                  </a:lnTo>
                  <a:lnTo>
                    <a:pt x="54769" y="607219"/>
                  </a:lnTo>
                  <a:lnTo>
                    <a:pt x="90488" y="590550"/>
                  </a:lnTo>
                  <a:lnTo>
                    <a:pt x="130969" y="561975"/>
                  </a:lnTo>
                  <a:lnTo>
                    <a:pt x="161925" y="531019"/>
                  </a:lnTo>
                  <a:lnTo>
                    <a:pt x="185738" y="497681"/>
                  </a:lnTo>
                  <a:lnTo>
                    <a:pt x="216694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ECD14514-248A-46A7-8004-27C4AADCBE34}"/>
                </a:ext>
              </a:extLst>
            </p:cNvPr>
            <p:cNvSpPr/>
            <p:nvPr/>
          </p:nvSpPr>
          <p:spPr>
            <a:xfrm>
              <a:off x="4572001" y="4002088"/>
              <a:ext cx="409575" cy="234950"/>
            </a:xfrm>
            <a:custGeom>
              <a:avLst/>
              <a:gdLst>
                <a:gd name="connsiteX0" fmla="*/ 119063 w 409575"/>
                <a:gd name="connsiteY0" fmla="*/ 7144 h 233363"/>
                <a:gd name="connsiteX1" fmla="*/ 247650 w 409575"/>
                <a:gd name="connsiteY1" fmla="*/ 9525 h 233363"/>
                <a:gd name="connsiteX2" fmla="*/ 309563 w 409575"/>
                <a:gd name="connsiteY2" fmla="*/ 9525 h 233363"/>
                <a:gd name="connsiteX3" fmla="*/ 409575 w 409575"/>
                <a:gd name="connsiteY3" fmla="*/ 0 h 233363"/>
                <a:gd name="connsiteX4" fmla="*/ 342900 w 409575"/>
                <a:gd name="connsiteY4" fmla="*/ 233363 h 233363"/>
                <a:gd name="connsiteX5" fmla="*/ 319088 w 409575"/>
                <a:gd name="connsiteY5" fmla="*/ 219075 h 233363"/>
                <a:gd name="connsiteX6" fmla="*/ 280988 w 409575"/>
                <a:gd name="connsiteY6" fmla="*/ 180975 h 233363"/>
                <a:gd name="connsiteX7" fmla="*/ 250031 w 409575"/>
                <a:gd name="connsiteY7" fmla="*/ 152400 h 233363"/>
                <a:gd name="connsiteX8" fmla="*/ 207169 w 409575"/>
                <a:gd name="connsiteY8" fmla="*/ 126207 h 233363"/>
                <a:gd name="connsiteX9" fmla="*/ 157163 w 409575"/>
                <a:gd name="connsiteY9" fmla="*/ 100013 h 233363"/>
                <a:gd name="connsiteX10" fmla="*/ 100013 w 409575"/>
                <a:gd name="connsiteY10" fmla="*/ 76200 h 233363"/>
                <a:gd name="connsiteX11" fmla="*/ 50006 w 409575"/>
                <a:gd name="connsiteY11" fmla="*/ 61913 h 233363"/>
                <a:gd name="connsiteX12" fmla="*/ 23813 w 409575"/>
                <a:gd name="connsiteY12" fmla="*/ 52388 h 233363"/>
                <a:gd name="connsiteX13" fmla="*/ 9525 w 409575"/>
                <a:gd name="connsiteY13" fmla="*/ 40482 h 233363"/>
                <a:gd name="connsiteX14" fmla="*/ 0 w 409575"/>
                <a:gd name="connsiteY14" fmla="*/ 26194 h 233363"/>
                <a:gd name="connsiteX15" fmla="*/ 4763 w 409575"/>
                <a:gd name="connsiteY15" fmla="*/ 9525 h 233363"/>
                <a:gd name="connsiteX16" fmla="*/ 16669 w 409575"/>
                <a:gd name="connsiteY16" fmla="*/ 2382 h 233363"/>
                <a:gd name="connsiteX17" fmla="*/ 119063 w 409575"/>
                <a:gd name="connsiteY17" fmla="*/ 7144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9575" h="233363">
                  <a:moveTo>
                    <a:pt x="119063" y="7144"/>
                  </a:moveTo>
                  <a:lnTo>
                    <a:pt x="247650" y="9525"/>
                  </a:lnTo>
                  <a:lnTo>
                    <a:pt x="309563" y="9525"/>
                  </a:lnTo>
                  <a:lnTo>
                    <a:pt x="409575" y="0"/>
                  </a:lnTo>
                  <a:lnTo>
                    <a:pt x="342900" y="233363"/>
                  </a:lnTo>
                  <a:lnTo>
                    <a:pt x="319088" y="219075"/>
                  </a:lnTo>
                  <a:lnTo>
                    <a:pt x="280988" y="180975"/>
                  </a:lnTo>
                  <a:lnTo>
                    <a:pt x="250031" y="152400"/>
                  </a:lnTo>
                  <a:lnTo>
                    <a:pt x="207169" y="126207"/>
                  </a:lnTo>
                  <a:lnTo>
                    <a:pt x="157163" y="100013"/>
                  </a:lnTo>
                  <a:lnTo>
                    <a:pt x="100013" y="76200"/>
                  </a:lnTo>
                  <a:lnTo>
                    <a:pt x="50006" y="61913"/>
                  </a:lnTo>
                  <a:lnTo>
                    <a:pt x="23813" y="52388"/>
                  </a:lnTo>
                  <a:lnTo>
                    <a:pt x="9525" y="40482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2382"/>
                  </a:lnTo>
                  <a:lnTo>
                    <a:pt x="119063" y="7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68581974-165C-4CDC-94D9-0C387EDE94EE}"/>
                </a:ext>
              </a:extLst>
            </p:cNvPr>
            <p:cNvSpPr/>
            <p:nvPr/>
          </p:nvSpPr>
          <p:spPr>
            <a:xfrm rot="16200000">
              <a:off x="2236789" y="3636964"/>
              <a:ext cx="4065587" cy="439737"/>
            </a:xfrm>
            <a:custGeom>
              <a:avLst/>
              <a:gdLst>
                <a:gd name="connsiteX0" fmla="*/ 2478058 w 4065511"/>
                <a:gd name="connsiteY0" fmla="*/ 414709 h 438504"/>
                <a:gd name="connsiteX1" fmla="*/ 1825401 w 4065511"/>
                <a:gd name="connsiteY1" fmla="*/ 411310 h 438504"/>
                <a:gd name="connsiteX2" fmla="*/ 1186341 w 4065511"/>
                <a:gd name="connsiteY2" fmla="*/ 407911 h 438504"/>
                <a:gd name="connsiteX3" fmla="*/ 873609 w 4065511"/>
                <a:gd name="connsiteY3" fmla="*/ 407911 h 438504"/>
                <a:gd name="connsiteX4" fmla="*/ 805624 w 4065511"/>
                <a:gd name="connsiteY4" fmla="*/ 424907 h 438504"/>
                <a:gd name="connsiteX5" fmla="*/ 758034 w 4065511"/>
                <a:gd name="connsiteY5" fmla="*/ 431705 h 438504"/>
                <a:gd name="connsiteX6" fmla="*/ 673053 w 4065511"/>
                <a:gd name="connsiteY6" fmla="*/ 438504 h 438504"/>
                <a:gd name="connsiteX7" fmla="*/ 557478 w 4065511"/>
                <a:gd name="connsiteY7" fmla="*/ 438504 h 438504"/>
                <a:gd name="connsiteX8" fmla="*/ 445303 w 4065511"/>
                <a:gd name="connsiteY8" fmla="*/ 431705 h 438504"/>
                <a:gd name="connsiteX9" fmla="*/ 210754 w 4065511"/>
                <a:gd name="connsiteY9" fmla="*/ 401112 h 438504"/>
                <a:gd name="connsiteX10" fmla="*/ 142769 w 4065511"/>
                <a:gd name="connsiteY10" fmla="*/ 390914 h 438504"/>
                <a:gd name="connsiteX11" fmla="*/ 98579 w 4065511"/>
                <a:gd name="connsiteY11" fmla="*/ 380716 h 438504"/>
                <a:gd name="connsiteX12" fmla="*/ 78183 w 4065511"/>
                <a:gd name="connsiteY12" fmla="*/ 373918 h 438504"/>
                <a:gd name="connsiteX13" fmla="*/ 57788 w 4065511"/>
                <a:gd name="connsiteY13" fmla="*/ 363720 h 438504"/>
                <a:gd name="connsiteX14" fmla="*/ 37392 w 4065511"/>
                <a:gd name="connsiteY14" fmla="*/ 346724 h 438504"/>
                <a:gd name="connsiteX15" fmla="*/ 16996 w 4065511"/>
                <a:gd name="connsiteY15" fmla="*/ 312731 h 438504"/>
                <a:gd name="connsiteX16" fmla="*/ 3399 w 4065511"/>
                <a:gd name="connsiteY16" fmla="*/ 271940 h 438504"/>
                <a:gd name="connsiteX17" fmla="*/ 0 w 4065511"/>
                <a:gd name="connsiteY17" fmla="*/ 237948 h 438504"/>
                <a:gd name="connsiteX18" fmla="*/ 3399 w 4065511"/>
                <a:gd name="connsiteY18" fmla="*/ 224351 h 438504"/>
                <a:gd name="connsiteX19" fmla="*/ 44191 w 4065511"/>
                <a:gd name="connsiteY19" fmla="*/ 197157 h 438504"/>
                <a:gd name="connsiteX20" fmla="*/ 108776 w 4065511"/>
                <a:gd name="connsiteY20" fmla="*/ 159765 h 438504"/>
                <a:gd name="connsiteX21" fmla="*/ 156366 w 4065511"/>
                <a:gd name="connsiteY21" fmla="*/ 135970 h 438504"/>
                <a:gd name="connsiteX22" fmla="*/ 207355 w 4065511"/>
                <a:gd name="connsiteY22" fmla="*/ 115574 h 438504"/>
                <a:gd name="connsiteX23" fmla="*/ 265142 w 4065511"/>
                <a:gd name="connsiteY23" fmla="*/ 95179 h 438504"/>
                <a:gd name="connsiteX24" fmla="*/ 353523 w 4065511"/>
                <a:gd name="connsiteY24" fmla="*/ 78183 h 438504"/>
                <a:gd name="connsiteX25" fmla="*/ 445303 w 4065511"/>
                <a:gd name="connsiteY25" fmla="*/ 74783 h 438504"/>
                <a:gd name="connsiteX26" fmla="*/ 486094 w 4065511"/>
                <a:gd name="connsiteY26" fmla="*/ 88380 h 438504"/>
                <a:gd name="connsiteX27" fmla="*/ 526885 w 4065511"/>
                <a:gd name="connsiteY27" fmla="*/ 98578 h 438504"/>
                <a:gd name="connsiteX28" fmla="*/ 571075 w 4065511"/>
                <a:gd name="connsiteY28" fmla="*/ 108776 h 438504"/>
                <a:gd name="connsiteX29" fmla="*/ 656057 w 4065511"/>
                <a:gd name="connsiteY29" fmla="*/ 122373 h 438504"/>
                <a:gd name="connsiteX30" fmla="*/ 822620 w 4065511"/>
                <a:gd name="connsiteY30" fmla="*/ 139369 h 438504"/>
                <a:gd name="connsiteX31" fmla="*/ 1261124 w 4065511"/>
                <a:gd name="connsiteY31" fmla="*/ 163164 h 438504"/>
                <a:gd name="connsiteX32" fmla="*/ 1774412 w 4065511"/>
                <a:gd name="connsiteY32" fmla="*/ 183560 h 438504"/>
                <a:gd name="connsiteX33" fmla="*/ 2308095 w 4065511"/>
                <a:gd name="connsiteY33" fmla="*/ 197157 h 438504"/>
                <a:gd name="connsiteX34" fmla="*/ 2828182 w 4065511"/>
                <a:gd name="connsiteY34" fmla="*/ 210754 h 438504"/>
                <a:gd name="connsiteX35" fmla="*/ 3178305 w 4065511"/>
                <a:gd name="connsiteY35" fmla="*/ 210754 h 438504"/>
                <a:gd name="connsiteX36" fmla="*/ 3542025 w 4065511"/>
                <a:gd name="connsiteY36" fmla="*/ 203955 h 438504"/>
                <a:gd name="connsiteX37" fmla="*/ 3677996 w 4065511"/>
                <a:gd name="connsiteY37" fmla="*/ 193757 h 438504"/>
                <a:gd name="connsiteX38" fmla="*/ 3756179 w 4065511"/>
                <a:gd name="connsiteY38" fmla="*/ 183560 h 438504"/>
                <a:gd name="connsiteX39" fmla="*/ 3817365 w 4065511"/>
                <a:gd name="connsiteY39" fmla="*/ 163164 h 438504"/>
                <a:gd name="connsiteX40" fmla="*/ 3885350 w 4065511"/>
                <a:gd name="connsiteY40" fmla="*/ 125772 h 438504"/>
                <a:gd name="connsiteX41" fmla="*/ 3932940 w 4065511"/>
                <a:gd name="connsiteY41" fmla="*/ 88380 h 438504"/>
                <a:gd name="connsiteX42" fmla="*/ 3977130 w 4065511"/>
                <a:gd name="connsiteY42" fmla="*/ 47589 h 438504"/>
                <a:gd name="connsiteX43" fmla="*/ 4007724 w 4065511"/>
                <a:gd name="connsiteY43" fmla="*/ 16996 h 438504"/>
                <a:gd name="connsiteX44" fmla="*/ 4034918 w 4065511"/>
                <a:gd name="connsiteY44" fmla="*/ 0 h 438504"/>
                <a:gd name="connsiteX45" fmla="*/ 4041716 w 4065511"/>
                <a:gd name="connsiteY45" fmla="*/ 0 h 438504"/>
                <a:gd name="connsiteX46" fmla="*/ 4051914 w 4065511"/>
                <a:gd name="connsiteY46" fmla="*/ 0 h 438504"/>
                <a:gd name="connsiteX47" fmla="*/ 4058712 w 4065511"/>
                <a:gd name="connsiteY47" fmla="*/ 13597 h 438504"/>
                <a:gd name="connsiteX48" fmla="*/ 4065511 w 4065511"/>
                <a:gd name="connsiteY48" fmla="*/ 40791 h 438504"/>
                <a:gd name="connsiteX49" fmla="*/ 4062112 w 4065511"/>
                <a:gd name="connsiteY49" fmla="*/ 71384 h 438504"/>
                <a:gd name="connsiteX50" fmla="*/ 4048515 w 4065511"/>
                <a:gd name="connsiteY50" fmla="*/ 115574 h 438504"/>
                <a:gd name="connsiteX51" fmla="*/ 4007724 w 4065511"/>
                <a:gd name="connsiteY51" fmla="*/ 210754 h 438504"/>
                <a:gd name="connsiteX52" fmla="*/ 3922742 w 4065511"/>
                <a:gd name="connsiteY52" fmla="*/ 373918 h 438504"/>
                <a:gd name="connsiteX53" fmla="*/ 3766376 w 4065511"/>
                <a:gd name="connsiteY53" fmla="*/ 428306 h 438504"/>
                <a:gd name="connsiteX54" fmla="*/ 3297279 w 4065511"/>
                <a:gd name="connsiteY54" fmla="*/ 421508 h 438504"/>
                <a:gd name="connsiteX55" fmla="*/ 2896167 w 4065511"/>
                <a:gd name="connsiteY55" fmla="*/ 418108 h 438504"/>
                <a:gd name="connsiteX56" fmla="*/ 2478058 w 4065511"/>
                <a:gd name="connsiteY56" fmla="*/ 414709 h 4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65511" h="438504">
                  <a:moveTo>
                    <a:pt x="2478058" y="414709"/>
                  </a:moveTo>
                  <a:lnTo>
                    <a:pt x="1825401" y="411310"/>
                  </a:lnTo>
                  <a:lnTo>
                    <a:pt x="1186341" y="407911"/>
                  </a:lnTo>
                  <a:lnTo>
                    <a:pt x="873609" y="407911"/>
                  </a:lnTo>
                  <a:lnTo>
                    <a:pt x="805624" y="424907"/>
                  </a:lnTo>
                  <a:lnTo>
                    <a:pt x="758034" y="431705"/>
                  </a:lnTo>
                  <a:lnTo>
                    <a:pt x="673053" y="438504"/>
                  </a:lnTo>
                  <a:lnTo>
                    <a:pt x="557478" y="438504"/>
                  </a:lnTo>
                  <a:lnTo>
                    <a:pt x="445303" y="431705"/>
                  </a:lnTo>
                  <a:lnTo>
                    <a:pt x="210754" y="401112"/>
                  </a:lnTo>
                  <a:lnTo>
                    <a:pt x="142769" y="390914"/>
                  </a:lnTo>
                  <a:lnTo>
                    <a:pt x="98579" y="380716"/>
                  </a:lnTo>
                  <a:lnTo>
                    <a:pt x="78183" y="373918"/>
                  </a:lnTo>
                  <a:lnTo>
                    <a:pt x="57788" y="363720"/>
                  </a:lnTo>
                  <a:lnTo>
                    <a:pt x="37392" y="346724"/>
                  </a:lnTo>
                  <a:lnTo>
                    <a:pt x="16996" y="312731"/>
                  </a:lnTo>
                  <a:lnTo>
                    <a:pt x="3399" y="271940"/>
                  </a:lnTo>
                  <a:lnTo>
                    <a:pt x="0" y="237948"/>
                  </a:lnTo>
                  <a:lnTo>
                    <a:pt x="3399" y="224351"/>
                  </a:lnTo>
                  <a:lnTo>
                    <a:pt x="44191" y="197157"/>
                  </a:lnTo>
                  <a:lnTo>
                    <a:pt x="108776" y="159765"/>
                  </a:lnTo>
                  <a:lnTo>
                    <a:pt x="156366" y="135970"/>
                  </a:lnTo>
                  <a:lnTo>
                    <a:pt x="207355" y="115574"/>
                  </a:lnTo>
                  <a:lnTo>
                    <a:pt x="265142" y="95179"/>
                  </a:lnTo>
                  <a:lnTo>
                    <a:pt x="353523" y="78183"/>
                  </a:lnTo>
                  <a:lnTo>
                    <a:pt x="445303" y="74783"/>
                  </a:lnTo>
                  <a:lnTo>
                    <a:pt x="486094" y="88380"/>
                  </a:lnTo>
                  <a:lnTo>
                    <a:pt x="526885" y="98578"/>
                  </a:lnTo>
                  <a:lnTo>
                    <a:pt x="571075" y="108776"/>
                  </a:lnTo>
                  <a:lnTo>
                    <a:pt x="656057" y="122373"/>
                  </a:lnTo>
                  <a:lnTo>
                    <a:pt x="822620" y="139369"/>
                  </a:lnTo>
                  <a:lnTo>
                    <a:pt x="1261124" y="163164"/>
                  </a:lnTo>
                  <a:lnTo>
                    <a:pt x="1774412" y="183560"/>
                  </a:lnTo>
                  <a:lnTo>
                    <a:pt x="2308095" y="197157"/>
                  </a:lnTo>
                  <a:lnTo>
                    <a:pt x="2828182" y="210754"/>
                  </a:lnTo>
                  <a:lnTo>
                    <a:pt x="3178305" y="210754"/>
                  </a:lnTo>
                  <a:lnTo>
                    <a:pt x="3542025" y="203955"/>
                  </a:lnTo>
                  <a:lnTo>
                    <a:pt x="3677996" y="193757"/>
                  </a:lnTo>
                  <a:lnTo>
                    <a:pt x="3756179" y="183560"/>
                  </a:lnTo>
                  <a:lnTo>
                    <a:pt x="3817365" y="163164"/>
                  </a:lnTo>
                  <a:lnTo>
                    <a:pt x="3885350" y="125772"/>
                  </a:lnTo>
                  <a:lnTo>
                    <a:pt x="3932940" y="88380"/>
                  </a:lnTo>
                  <a:lnTo>
                    <a:pt x="3977130" y="47589"/>
                  </a:lnTo>
                  <a:lnTo>
                    <a:pt x="4007724" y="16996"/>
                  </a:lnTo>
                  <a:lnTo>
                    <a:pt x="4034918" y="0"/>
                  </a:lnTo>
                  <a:lnTo>
                    <a:pt x="4041716" y="0"/>
                  </a:lnTo>
                  <a:lnTo>
                    <a:pt x="4051914" y="0"/>
                  </a:lnTo>
                  <a:lnTo>
                    <a:pt x="4058712" y="13597"/>
                  </a:lnTo>
                  <a:lnTo>
                    <a:pt x="4065511" y="40791"/>
                  </a:lnTo>
                  <a:lnTo>
                    <a:pt x="4062112" y="71384"/>
                  </a:lnTo>
                  <a:lnTo>
                    <a:pt x="4048515" y="115574"/>
                  </a:lnTo>
                  <a:lnTo>
                    <a:pt x="4007724" y="210754"/>
                  </a:lnTo>
                  <a:lnTo>
                    <a:pt x="3922742" y="373918"/>
                  </a:lnTo>
                  <a:lnTo>
                    <a:pt x="3766376" y="428306"/>
                  </a:lnTo>
                  <a:lnTo>
                    <a:pt x="3297279" y="421508"/>
                  </a:lnTo>
                  <a:lnTo>
                    <a:pt x="2896167" y="418108"/>
                  </a:lnTo>
                  <a:lnTo>
                    <a:pt x="2478058" y="4147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0A9ADAB9-B2B4-4BAD-94A4-CD7D6C4B339A}"/>
                </a:ext>
              </a:extLst>
            </p:cNvPr>
            <p:cNvSpPr/>
            <p:nvPr/>
          </p:nvSpPr>
          <p:spPr>
            <a:xfrm>
              <a:off x="6072188" y="1639888"/>
              <a:ext cx="1733550" cy="1682750"/>
            </a:xfrm>
            <a:custGeom>
              <a:avLst/>
              <a:gdLst>
                <a:gd name="connsiteX0" fmla="*/ 711993 w 1733550"/>
                <a:gd name="connsiteY0" fmla="*/ 328613 h 1681163"/>
                <a:gd name="connsiteX1" fmla="*/ 533400 w 1733550"/>
                <a:gd name="connsiteY1" fmla="*/ 359569 h 1681163"/>
                <a:gd name="connsiteX2" fmla="*/ 445293 w 1733550"/>
                <a:gd name="connsiteY2" fmla="*/ 373857 h 1681163"/>
                <a:gd name="connsiteX3" fmla="*/ 116681 w 1733550"/>
                <a:gd name="connsiteY3" fmla="*/ 416719 h 1681163"/>
                <a:gd name="connsiteX4" fmla="*/ 0 w 1733550"/>
                <a:gd name="connsiteY4" fmla="*/ 276225 h 1681163"/>
                <a:gd name="connsiteX5" fmla="*/ 140493 w 1733550"/>
                <a:gd name="connsiteY5" fmla="*/ 266700 h 1681163"/>
                <a:gd name="connsiteX6" fmla="*/ 459581 w 1733550"/>
                <a:gd name="connsiteY6" fmla="*/ 216694 h 1681163"/>
                <a:gd name="connsiteX7" fmla="*/ 895350 w 1733550"/>
                <a:gd name="connsiteY7" fmla="*/ 135732 h 1681163"/>
                <a:gd name="connsiteX8" fmla="*/ 1195387 w 1733550"/>
                <a:gd name="connsiteY8" fmla="*/ 76200 h 1681163"/>
                <a:gd name="connsiteX9" fmla="*/ 1231106 w 1733550"/>
                <a:gd name="connsiteY9" fmla="*/ 66675 h 1681163"/>
                <a:gd name="connsiteX10" fmla="*/ 1271587 w 1733550"/>
                <a:gd name="connsiteY10" fmla="*/ 50007 h 1681163"/>
                <a:gd name="connsiteX11" fmla="*/ 1328737 w 1733550"/>
                <a:gd name="connsiteY11" fmla="*/ 19050 h 1681163"/>
                <a:gd name="connsiteX12" fmla="*/ 1359693 w 1733550"/>
                <a:gd name="connsiteY12" fmla="*/ 0 h 1681163"/>
                <a:gd name="connsiteX13" fmla="*/ 1390650 w 1733550"/>
                <a:gd name="connsiteY13" fmla="*/ 0 h 1681163"/>
                <a:gd name="connsiteX14" fmla="*/ 1440656 w 1733550"/>
                <a:gd name="connsiteY14" fmla="*/ 7144 h 1681163"/>
                <a:gd name="connsiteX15" fmla="*/ 1493043 w 1733550"/>
                <a:gd name="connsiteY15" fmla="*/ 23813 h 1681163"/>
                <a:gd name="connsiteX16" fmla="*/ 1564481 w 1733550"/>
                <a:gd name="connsiteY16" fmla="*/ 54769 h 1681163"/>
                <a:gd name="connsiteX17" fmla="*/ 1635918 w 1733550"/>
                <a:gd name="connsiteY17" fmla="*/ 95250 h 1681163"/>
                <a:gd name="connsiteX18" fmla="*/ 1685925 w 1733550"/>
                <a:gd name="connsiteY18" fmla="*/ 128588 h 1681163"/>
                <a:gd name="connsiteX19" fmla="*/ 1712118 w 1733550"/>
                <a:gd name="connsiteY19" fmla="*/ 154782 h 1681163"/>
                <a:gd name="connsiteX20" fmla="*/ 1726406 w 1733550"/>
                <a:gd name="connsiteY20" fmla="*/ 180975 h 1681163"/>
                <a:gd name="connsiteX21" fmla="*/ 1733550 w 1733550"/>
                <a:gd name="connsiteY21" fmla="*/ 209550 h 1681163"/>
                <a:gd name="connsiteX22" fmla="*/ 1724025 w 1733550"/>
                <a:gd name="connsiteY22" fmla="*/ 240507 h 1681163"/>
                <a:gd name="connsiteX23" fmla="*/ 1709737 w 1733550"/>
                <a:gd name="connsiteY23" fmla="*/ 273844 h 1681163"/>
                <a:gd name="connsiteX24" fmla="*/ 1693068 w 1733550"/>
                <a:gd name="connsiteY24" fmla="*/ 309563 h 1681163"/>
                <a:gd name="connsiteX25" fmla="*/ 1678781 w 1733550"/>
                <a:gd name="connsiteY25" fmla="*/ 376238 h 1681163"/>
                <a:gd name="connsiteX26" fmla="*/ 1666875 w 1733550"/>
                <a:gd name="connsiteY26" fmla="*/ 438150 h 1681163"/>
                <a:gd name="connsiteX27" fmla="*/ 1666875 w 1733550"/>
                <a:gd name="connsiteY27" fmla="*/ 481013 h 1681163"/>
                <a:gd name="connsiteX28" fmla="*/ 1631156 w 1733550"/>
                <a:gd name="connsiteY28" fmla="*/ 704850 h 1681163"/>
                <a:gd name="connsiteX29" fmla="*/ 1583531 w 1733550"/>
                <a:gd name="connsiteY29" fmla="*/ 997744 h 1681163"/>
                <a:gd name="connsiteX30" fmla="*/ 1526381 w 1733550"/>
                <a:gd name="connsiteY30" fmla="*/ 1354932 h 1681163"/>
                <a:gd name="connsiteX31" fmla="*/ 1490662 w 1733550"/>
                <a:gd name="connsiteY31" fmla="*/ 1583532 h 1681163"/>
                <a:gd name="connsiteX32" fmla="*/ 1483518 w 1733550"/>
                <a:gd name="connsiteY32" fmla="*/ 1600200 h 1681163"/>
                <a:gd name="connsiteX33" fmla="*/ 1469231 w 1733550"/>
                <a:gd name="connsiteY33" fmla="*/ 1619250 h 1681163"/>
                <a:gd name="connsiteX34" fmla="*/ 1447800 w 1733550"/>
                <a:gd name="connsiteY34" fmla="*/ 1638300 h 1681163"/>
                <a:gd name="connsiteX35" fmla="*/ 1426368 w 1733550"/>
                <a:gd name="connsiteY35" fmla="*/ 1659732 h 1681163"/>
                <a:gd name="connsiteX36" fmla="*/ 1402556 w 1733550"/>
                <a:gd name="connsiteY36" fmla="*/ 1674019 h 1681163"/>
                <a:gd name="connsiteX37" fmla="*/ 1376362 w 1733550"/>
                <a:gd name="connsiteY37" fmla="*/ 1681163 h 1681163"/>
                <a:gd name="connsiteX38" fmla="*/ 1345406 w 1733550"/>
                <a:gd name="connsiteY38" fmla="*/ 1681163 h 1681163"/>
                <a:gd name="connsiteX39" fmla="*/ 1262062 w 1733550"/>
                <a:gd name="connsiteY39" fmla="*/ 1674019 h 1681163"/>
                <a:gd name="connsiteX40" fmla="*/ 1259681 w 1733550"/>
                <a:gd name="connsiteY40" fmla="*/ 1485900 h 1681163"/>
                <a:gd name="connsiteX41" fmla="*/ 1288256 w 1733550"/>
                <a:gd name="connsiteY41" fmla="*/ 1343025 h 1681163"/>
                <a:gd name="connsiteX42" fmla="*/ 1300162 w 1733550"/>
                <a:gd name="connsiteY42" fmla="*/ 1278732 h 1681163"/>
                <a:gd name="connsiteX43" fmla="*/ 1307306 w 1733550"/>
                <a:gd name="connsiteY43" fmla="*/ 1223963 h 1681163"/>
                <a:gd name="connsiteX44" fmla="*/ 1333500 w 1733550"/>
                <a:gd name="connsiteY44" fmla="*/ 912019 h 1681163"/>
                <a:gd name="connsiteX45" fmla="*/ 1331118 w 1733550"/>
                <a:gd name="connsiteY45" fmla="*/ 790575 h 1681163"/>
                <a:gd name="connsiteX46" fmla="*/ 1347787 w 1733550"/>
                <a:gd name="connsiteY46" fmla="*/ 490538 h 1681163"/>
                <a:gd name="connsiteX47" fmla="*/ 1357312 w 1733550"/>
                <a:gd name="connsiteY47" fmla="*/ 316707 h 1681163"/>
                <a:gd name="connsiteX48" fmla="*/ 1354931 w 1733550"/>
                <a:gd name="connsiteY48" fmla="*/ 278607 h 1681163"/>
                <a:gd name="connsiteX49" fmla="*/ 1350168 w 1733550"/>
                <a:gd name="connsiteY49" fmla="*/ 259557 h 1681163"/>
                <a:gd name="connsiteX50" fmla="*/ 1335881 w 1733550"/>
                <a:gd name="connsiteY50" fmla="*/ 238125 h 1681163"/>
                <a:gd name="connsiteX51" fmla="*/ 1328737 w 1733550"/>
                <a:gd name="connsiteY51" fmla="*/ 230982 h 1681163"/>
                <a:gd name="connsiteX52" fmla="*/ 1307306 w 1733550"/>
                <a:gd name="connsiteY52" fmla="*/ 223838 h 1681163"/>
                <a:gd name="connsiteX53" fmla="*/ 1271587 w 1733550"/>
                <a:gd name="connsiteY53" fmla="*/ 223838 h 1681163"/>
                <a:gd name="connsiteX54" fmla="*/ 1131093 w 1733550"/>
                <a:gd name="connsiteY54" fmla="*/ 252413 h 1681163"/>
                <a:gd name="connsiteX55" fmla="*/ 711993 w 1733550"/>
                <a:gd name="connsiteY55" fmla="*/ 328613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33550" h="1681163">
                  <a:moveTo>
                    <a:pt x="711993" y="328613"/>
                  </a:moveTo>
                  <a:lnTo>
                    <a:pt x="533400" y="359569"/>
                  </a:lnTo>
                  <a:lnTo>
                    <a:pt x="445293" y="373857"/>
                  </a:lnTo>
                  <a:lnTo>
                    <a:pt x="116681" y="416719"/>
                  </a:lnTo>
                  <a:lnTo>
                    <a:pt x="0" y="276225"/>
                  </a:lnTo>
                  <a:lnTo>
                    <a:pt x="140493" y="266700"/>
                  </a:lnTo>
                  <a:lnTo>
                    <a:pt x="459581" y="216694"/>
                  </a:lnTo>
                  <a:lnTo>
                    <a:pt x="895350" y="135732"/>
                  </a:lnTo>
                  <a:lnTo>
                    <a:pt x="1195387" y="76200"/>
                  </a:lnTo>
                  <a:lnTo>
                    <a:pt x="1231106" y="66675"/>
                  </a:lnTo>
                  <a:lnTo>
                    <a:pt x="1271587" y="50007"/>
                  </a:lnTo>
                  <a:lnTo>
                    <a:pt x="1328737" y="19050"/>
                  </a:lnTo>
                  <a:lnTo>
                    <a:pt x="1359693" y="0"/>
                  </a:lnTo>
                  <a:lnTo>
                    <a:pt x="1390650" y="0"/>
                  </a:lnTo>
                  <a:lnTo>
                    <a:pt x="1440656" y="7144"/>
                  </a:lnTo>
                  <a:lnTo>
                    <a:pt x="1493043" y="23813"/>
                  </a:lnTo>
                  <a:lnTo>
                    <a:pt x="1564481" y="54769"/>
                  </a:lnTo>
                  <a:lnTo>
                    <a:pt x="1635918" y="95250"/>
                  </a:lnTo>
                  <a:lnTo>
                    <a:pt x="1685925" y="128588"/>
                  </a:lnTo>
                  <a:lnTo>
                    <a:pt x="1712118" y="154782"/>
                  </a:lnTo>
                  <a:lnTo>
                    <a:pt x="1726406" y="180975"/>
                  </a:lnTo>
                  <a:lnTo>
                    <a:pt x="1733550" y="209550"/>
                  </a:lnTo>
                  <a:lnTo>
                    <a:pt x="1724025" y="240507"/>
                  </a:lnTo>
                  <a:lnTo>
                    <a:pt x="1709737" y="273844"/>
                  </a:lnTo>
                  <a:lnTo>
                    <a:pt x="1693068" y="309563"/>
                  </a:lnTo>
                  <a:lnTo>
                    <a:pt x="1678781" y="376238"/>
                  </a:lnTo>
                  <a:lnTo>
                    <a:pt x="1666875" y="438150"/>
                  </a:lnTo>
                  <a:lnTo>
                    <a:pt x="1666875" y="481013"/>
                  </a:lnTo>
                  <a:lnTo>
                    <a:pt x="1631156" y="704850"/>
                  </a:lnTo>
                  <a:lnTo>
                    <a:pt x="1583531" y="997744"/>
                  </a:lnTo>
                  <a:lnTo>
                    <a:pt x="1526381" y="1354932"/>
                  </a:lnTo>
                  <a:lnTo>
                    <a:pt x="1490662" y="1583532"/>
                  </a:lnTo>
                  <a:lnTo>
                    <a:pt x="1483518" y="1600200"/>
                  </a:lnTo>
                  <a:lnTo>
                    <a:pt x="1469231" y="1619250"/>
                  </a:lnTo>
                  <a:lnTo>
                    <a:pt x="1447800" y="1638300"/>
                  </a:lnTo>
                  <a:lnTo>
                    <a:pt x="1426368" y="1659732"/>
                  </a:lnTo>
                  <a:lnTo>
                    <a:pt x="1402556" y="1674019"/>
                  </a:lnTo>
                  <a:lnTo>
                    <a:pt x="1376362" y="1681163"/>
                  </a:lnTo>
                  <a:lnTo>
                    <a:pt x="1345406" y="1681163"/>
                  </a:lnTo>
                  <a:lnTo>
                    <a:pt x="1262062" y="1674019"/>
                  </a:lnTo>
                  <a:cubicBezTo>
                    <a:pt x="1261268" y="1611313"/>
                    <a:pt x="1260475" y="1548606"/>
                    <a:pt x="1259681" y="1485900"/>
                  </a:cubicBezTo>
                  <a:lnTo>
                    <a:pt x="1288256" y="1343025"/>
                  </a:lnTo>
                  <a:lnTo>
                    <a:pt x="1300162" y="1278732"/>
                  </a:lnTo>
                  <a:lnTo>
                    <a:pt x="1307306" y="1223963"/>
                  </a:lnTo>
                  <a:lnTo>
                    <a:pt x="1333500" y="912019"/>
                  </a:lnTo>
                  <a:lnTo>
                    <a:pt x="1331118" y="790575"/>
                  </a:lnTo>
                  <a:lnTo>
                    <a:pt x="1347787" y="490538"/>
                  </a:lnTo>
                  <a:lnTo>
                    <a:pt x="1357312" y="316707"/>
                  </a:lnTo>
                  <a:lnTo>
                    <a:pt x="1354931" y="278607"/>
                  </a:lnTo>
                  <a:lnTo>
                    <a:pt x="1350168" y="259557"/>
                  </a:lnTo>
                  <a:lnTo>
                    <a:pt x="1335881" y="238125"/>
                  </a:lnTo>
                  <a:lnTo>
                    <a:pt x="1328737" y="230982"/>
                  </a:lnTo>
                  <a:lnTo>
                    <a:pt x="1307306" y="223838"/>
                  </a:lnTo>
                  <a:lnTo>
                    <a:pt x="1271587" y="223838"/>
                  </a:lnTo>
                  <a:lnTo>
                    <a:pt x="1131093" y="252413"/>
                  </a:lnTo>
                  <a:lnTo>
                    <a:pt x="71199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72F34257-17A7-4972-B668-FBBBFB68873D}"/>
                </a:ext>
              </a:extLst>
            </p:cNvPr>
            <p:cNvSpPr/>
            <p:nvPr/>
          </p:nvSpPr>
          <p:spPr>
            <a:xfrm>
              <a:off x="6215063" y="2395539"/>
              <a:ext cx="1270000" cy="365125"/>
            </a:xfrm>
            <a:custGeom>
              <a:avLst/>
              <a:gdLst>
                <a:gd name="connsiteX0" fmla="*/ 642937 w 1269206"/>
                <a:gd name="connsiteY0" fmla="*/ 238125 h 364331"/>
                <a:gd name="connsiteX1" fmla="*/ 364331 w 1269206"/>
                <a:gd name="connsiteY1" fmla="*/ 280987 h 364331"/>
                <a:gd name="connsiteX2" fmla="*/ 190500 w 1269206"/>
                <a:gd name="connsiteY2" fmla="*/ 311943 h 364331"/>
                <a:gd name="connsiteX3" fmla="*/ 0 w 1269206"/>
                <a:gd name="connsiteY3" fmla="*/ 364331 h 364331"/>
                <a:gd name="connsiteX4" fmla="*/ 7143 w 1269206"/>
                <a:gd name="connsiteY4" fmla="*/ 150018 h 364331"/>
                <a:gd name="connsiteX5" fmla="*/ 166687 w 1269206"/>
                <a:gd name="connsiteY5" fmla="*/ 123825 h 364331"/>
                <a:gd name="connsiteX6" fmla="*/ 407193 w 1269206"/>
                <a:gd name="connsiteY6" fmla="*/ 90487 h 364331"/>
                <a:gd name="connsiteX7" fmla="*/ 740568 w 1269206"/>
                <a:gd name="connsiteY7" fmla="*/ 54768 h 364331"/>
                <a:gd name="connsiteX8" fmla="*/ 1023937 w 1269206"/>
                <a:gd name="connsiteY8" fmla="*/ 23812 h 364331"/>
                <a:gd name="connsiteX9" fmla="*/ 1252537 w 1269206"/>
                <a:gd name="connsiteY9" fmla="*/ 0 h 364331"/>
                <a:gd name="connsiteX10" fmla="*/ 1269206 w 1269206"/>
                <a:gd name="connsiteY10" fmla="*/ 180975 h 364331"/>
                <a:gd name="connsiteX11" fmla="*/ 966787 w 1269206"/>
                <a:gd name="connsiteY11" fmla="*/ 200025 h 364331"/>
                <a:gd name="connsiteX12" fmla="*/ 800100 w 1269206"/>
                <a:gd name="connsiteY12" fmla="*/ 219075 h 364331"/>
                <a:gd name="connsiteX13" fmla="*/ 642937 w 1269206"/>
                <a:gd name="connsiteY13" fmla="*/ 2381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9206" h="364331">
                  <a:moveTo>
                    <a:pt x="642937" y="238125"/>
                  </a:moveTo>
                  <a:lnTo>
                    <a:pt x="364331" y="280987"/>
                  </a:lnTo>
                  <a:lnTo>
                    <a:pt x="190500" y="311943"/>
                  </a:lnTo>
                  <a:lnTo>
                    <a:pt x="0" y="364331"/>
                  </a:lnTo>
                  <a:lnTo>
                    <a:pt x="7143" y="150018"/>
                  </a:lnTo>
                  <a:lnTo>
                    <a:pt x="166687" y="123825"/>
                  </a:lnTo>
                  <a:lnTo>
                    <a:pt x="407193" y="90487"/>
                  </a:lnTo>
                  <a:lnTo>
                    <a:pt x="740568" y="54768"/>
                  </a:lnTo>
                  <a:lnTo>
                    <a:pt x="1023937" y="23812"/>
                  </a:lnTo>
                  <a:lnTo>
                    <a:pt x="1252537" y="0"/>
                  </a:lnTo>
                  <a:lnTo>
                    <a:pt x="1269206" y="180975"/>
                  </a:lnTo>
                  <a:lnTo>
                    <a:pt x="966787" y="200025"/>
                  </a:lnTo>
                  <a:lnTo>
                    <a:pt x="800100" y="219075"/>
                  </a:lnTo>
                  <a:lnTo>
                    <a:pt x="64293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0F9818FC-CE1C-49C9-91FF-24348CC54389}"/>
                </a:ext>
              </a:extLst>
            </p:cNvPr>
            <p:cNvSpPr/>
            <p:nvPr/>
          </p:nvSpPr>
          <p:spPr>
            <a:xfrm>
              <a:off x="6194426" y="3084514"/>
              <a:ext cx="1211263" cy="384175"/>
            </a:xfrm>
            <a:custGeom>
              <a:avLst/>
              <a:gdLst>
                <a:gd name="connsiteX0" fmla="*/ 516732 w 1212057"/>
                <a:gd name="connsiteY0" fmla="*/ 283369 h 385762"/>
                <a:gd name="connsiteX1" fmla="*/ 0 w 1212057"/>
                <a:gd name="connsiteY1" fmla="*/ 385762 h 385762"/>
                <a:gd name="connsiteX2" fmla="*/ 2382 w 1212057"/>
                <a:gd name="connsiteY2" fmla="*/ 204787 h 385762"/>
                <a:gd name="connsiteX3" fmla="*/ 121444 w 1212057"/>
                <a:gd name="connsiteY3" fmla="*/ 176212 h 385762"/>
                <a:gd name="connsiteX4" fmla="*/ 230982 w 1212057"/>
                <a:gd name="connsiteY4" fmla="*/ 152400 h 385762"/>
                <a:gd name="connsiteX5" fmla="*/ 445294 w 1212057"/>
                <a:gd name="connsiteY5" fmla="*/ 116681 h 385762"/>
                <a:gd name="connsiteX6" fmla="*/ 702469 w 1212057"/>
                <a:gd name="connsiteY6" fmla="*/ 76200 h 385762"/>
                <a:gd name="connsiteX7" fmla="*/ 1023938 w 1212057"/>
                <a:gd name="connsiteY7" fmla="*/ 26194 h 385762"/>
                <a:gd name="connsiteX8" fmla="*/ 1212057 w 1212057"/>
                <a:gd name="connsiteY8" fmla="*/ 0 h 385762"/>
                <a:gd name="connsiteX9" fmla="*/ 1212057 w 1212057"/>
                <a:gd name="connsiteY9" fmla="*/ 223837 h 385762"/>
                <a:gd name="connsiteX10" fmla="*/ 1143000 w 1212057"/>
                <a:gd name="connsiteY10" fmla="*/ 230981 h 385762"/>
                <a:gd name="connsiteX11" fmla="*/ 1016794 w 1212057"/>
                <a:gd name="connsiteY11" fmla="*/ 223837 h 385762"/>
                <a:gd name="connsiteX12" fmla="*/ 921544 w 1212057"/>
                <a:gd name="connsiteY12" fmla="*/ 223837 h 385762"/>
                <a:gd name="connsiteX13" fmla="*/ 840582 w 1212057"/>
                <a:gd name="connsiteY13" fmla="*/ 228600 h 385762"/>
                <a:gd name="connsiteX14" fmla="*/ 766763 w 1212057"/>
                <a:gd name="connsiteY14" fmla="*/ 235744 h 385762"/>
                <a:gd name="connsiteX15" fmla="*/ 516732 w 1212057"/>
                <a:gd name="connsiteY15" fmla="*/ 283369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2057" h="385762">
                  <a:moveTo>
                    <a:pt x="516732" y="283369"/>
                  </a:moveTo>
                  <a:lnTo>
                    <a:pt x="0" y="385762"/>
                  </a:lnTo>
                  <a:lnTo>
                    <a:pt x="2382" y="204787"/>
                  </a:lnTo>
                  <a:lnTo>
                    <a:pt x="121444" y="176212"/>
                  </a:lnTo>
                  <a:lnTo>
                    <a:pt x="230982" y="152400"/>
                  </a:lnTo>
                  <a:lnTo>
                    <a:pt x="445294" y="116681"/>
                  </a:lnTo>
                  <a:lnTo>
                    <a:pt x="702469" y="76200"/>
                  </a:lnTo>
                  <a:lnTo>
                    <a:pt x="1023938" y="26194"/>
                  </a:lnTo>
                  <a:lnTo>
                    <a:pt x="1212057" y="0"/>
                  </a:lnTo>
                  <a:lnTo>
                    <a:pt x="1212057" y="223837"/>
                  </a:lnTo>
                  <a:lnTo>
                    <a:pt x="1143000" y="230981"/>
                  </a:lnTo>
                  <a:lnTo>
                    <a:pt x="1016794" y="223837"/>
                  </a:lnTo>
                  <a:lnTo>
                    <a:pt x="921544" y="223837"/>
                  </a:lnTo>
                  <a:lnTo>
                    <a:pt x="840582" y="228600"/>
                  </a:lnTo>
                  <a:lnTo>
                    <a:pt x="766763" y="235744"/>
                  </a:lnTo>
                  <a:lnTo>
                    <a:pt x="51673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7">
              <a:extLst>
                <a:ext uri="{FF2B5EF4-FFF2-40B4-BE49-F238E27FC236}">
                  <a16:creationId xmlns:a16="http://schemas.microsoft.com/office/drawing/2014/main" id="{C17527A7-E4B1-44A3-8F0B-D07769A9C04A}"/>
                </a:ext>
              </a:extLst>
            </p:cNvPr>
            <p:cNvSpPr/>
            <p:nvPr/>
          </p:nvSpPr>
          <p:spPr>
            <a:xfrm rot="16200000">
              <a:off x="4052889" y="3571876"/>
              <a:ext cx="4016375" cy="466725"/>
            </a:xfrm>
            <a:custGeom>
              <a:avLst/>
              <a:gdLst>
                <a:gd name="connsiteX0" fmla="*/ 2065623 w 4016123"/>
                <a:gd name="connsiteY0" fmla="*/ 421018 h 467067"/>
                <a:gd name="connsiteX1" fmla="*/ 1545928 w 4016123"/>
                <a:gd name="connsiteY1" fmla="*/ 394705 h 467067"/>
                <a:gd name="connsiteX2" fmla="*/ 1170958 w 4016123"/>
                <a:gd name="connsiteY2" fmla="*/ 374969 h 467067"/>
                <a:gd name="connsiteX3" fmla="*/ 795988 w 4016123"/>
                <a:gd name="connsiteY3" fmla="*/ 361813 h 467067"/>
                <a:gd name="connsiteX4" fmla="*/ 401283 w 4016123"/>
                <a:gd name="connsiteY4" fmla="*/ 348656 h 467067"/>
                <a:gd name="connsiteX5" fmla="*/ 144725 w 4016123"/>
                <a:gd name="connsiteY5" fmla="*/ 371680 h 467067"/>
                <a:gd name="connsiteX6" fmla="*/ 69073 w 4016123"/>
                <a:gd name="connsiteY6" fmla="*/ 302607 h 467067"/>
                <a:gd name="connsiteX7" fmla="*/ 32892 w 4016123"/>
                <a:gd name="connsiteY7" fmla="*/ 263136 h 467067"/>
                <a:gd name="connsiteX8" fmla="*/ 13156 w 4016123"/>
                <a:gd name="connsiteY8" fmla="*/ 240112 h 467067"/>
                <a:gd name="connsiteX9" fmla="*/ 3289 w 4016123"/>
                <a:gd name="connsiteY9" fmla="*/ 217087 h 467067"/>
                <a:gd name="connsiteX10" fmla="*/ 0 w 4016123"/>
                <a:gd name="connsiteY10" fmla="*/ 197352 h 467067"/>
                <a:gd name="connsiteX11" fmla="*/ 9867 w 4016123"/>
                <a:gd name="connsiteY11" fmla="*/ 174328 h 467067"/>
                <a:gd name="connsiteX12" fmla="*/ 46049 w 4016123"/>
                <a:gd name="connsiteY12" fmla="*/ 144725 h 467067"/>
                <a:gd name="connsiteX13" fmla="*/ 95387 w 4016123"/>
                <a:gd name="connsiteY13" fmla="*/ 115122 h 467067"/>
                <a:gd name="connsiteX14" fmla="*/ 154592 w 4016123"/>
                <a:gd name="connsiteY14" fmla="*/ 85519 h 467067"/>
                <a:gd name="connsiteX15" fmla="*/ 210509 w 4016123"/>
                <a:gd name="connsiteY15" fmla="*/ 62495 h 467067"/>
                <a:gd name="connsiteX16" fmla="*/ 305896 w 4016123"/>
                <a:gd name="connsiteY16" fmla="*/ 42759 h 467067"/>
                <a:gd name="connsiteX17" fmla="*/ 394705 w 4016123"/>
                <a:gd name="connsiteY17" fmla="*/ 36181 h 467067"/>
                <a:gd name="connsiteX18" fmla="*/ 411151 w 4016123"/>
                <a:gd name="connsiteY18" fmla="*/ 49338 h 467067"/>
                <a:gd name="connsiteX19" fmla="*/ 447332 w 4016123"/>
                <a:gd name="connsiteY19" fmla="*/ 69073 h 467067"/>
                <a:gd name="connsiteX20" fmla="*/ 506538 w 4016123"/>
                <a:gd name="connsiteY20" fmla="*/ 88808 h 467067"/>
                <a:gd name="connsiteX21" fmla="*/ 575611 w 4016123"/>
                <a:gd name="connsiteY21" fmla="*/ 105254 h 467067"/>
                <a:gd name="connsiteX22" fmla="*/ 641395 w 4016123"/>
                <a:gd name="connsiteY22" fmla="*/ 118411 h 467067"/>
                <a:gd name="connsiteX23" fmla="*/ 759807 w 4016123"/>
                <a:gd name="connsiteY23" fmla="*/ 131568 h 467067"/>
                <a:gd name="connsiteX24" fmla="*/ 1289369 w 4016123"/>
                <a:gd name="connsiteY24" fmla="*/ 157882 h 467067"/>
                <a:gd name="connsiteX25" fmla="*/ 1973525 w 4016123"/>
                <a:gd name="connsiteY25" fmla="*/ 194063 h 467067"/>
                <a:gd name="connsiteX26" fmla="*/ 2542558 w 4016123"/>
                <a:gd name="connsiteY26" fmla="*/ 220377 h 467067"/>
                <a:gd name="connsiteX27" fmla="*/ 3003047 w 4016123"/>
                <a:gd name="connsiteY27" fmla="*/ 236823 h 467067"/>
                <a:gd name="connsiteX28" fmla="*/ 3170797 w 4016123"/>
                <a:gd name="connsiteY28" fmla="*/ 240112 h 467067"/>
                <a:gd name="connsiteX29" fmla="*/ 3341836 w 4016123"/>
                <a:gd name="connsiteY29" fmla="*/ 240112 h 467067"/>
                <a:gd name="connsiteX30" fmla="*/ 3404331 w 4016123"/>
                <a:gd name="connsiteY30" fmla="*/ 240112 h 467067"/>
                <a:gd name="connsiteX31" fmla="*/ 3493139 w 4016123"/>
                <a:gd name="connsiteY31" fmla="*/ 233534 h 467067"/>
                <a:gd name="connsiteX32" fmla="*/ 3624708 w 4016123"/>
                <a:gd name="connsiteY32" fmla="*/ 207220 h 467067"/>
                <a:gd name="connsiteX33" fmla="*/ 3733251 w 4016123"/>
                <a:gd name="connsiteY33" fmla="*/ 167749 h 467067"/>
                <a:gd name="connsiteX34" fmla="*/ 3815482 w 4016123"/>
                <a:gd name="connsiteY34" fmla="*/ 121700 h 467067"/>
                <a:gd name="connsiteX35" fmla="*/ 3884555 w 4016123"/>
                <a:gd name="connsiteY35" fmla="*/ 75651 h 467067"/>
                <a:gd name="connsiteX36" fmla="*/ 3924026 w 4016123"/>
                <a:gd name="connsiteY36" fmla="*/ 39470 h 467067"/>
                <a:gd name="connsiteX37" fmla="*/ 3960207 w 4016123"/>
                <a:gd name="connsiteY37" fmla="*/ 9867 h 467067"/>
                <a:gd name="connsiteX38" fmla="*/ 3983231 w 4016123"/>
                <a:gd name="connsiteY38" fmla="*/ 0 h 467067"/>
                <a:gd name="connsiteX39" fmla="*/ 3999677 w 4016123"/>
                <a:gd name="connsiteY39" fmla="*/ 3289 h 467067"/>
                <a:gd name="connsiteX40" fmla="*/ 4009545 w 4016123"/>
                <a:gd name="connsiteY40" fmla="*/ 19735 h 467067"/>
                <a:gd name="connsiteX41" fmla="*/ 4016123 w 4016123"/>
                <a:gd name="connsiteY41" fmla="*/ 49338 h 467067"/>
                <a:gd name="connsiteX42" fmla="*/ 4006256 w 4016123"/>
                <a:gd name="connsiteY42" fmla="*/ 105254 h 467067"/>
                <a:gd name="connsiteX43" fmla="*/ 3960207 w 4016123"/>
                <a:gd name="connsiteY43" fmla="*/ 226955 h 467067"/>
                <a:gd name="connsiteX44" fmla="*/ 3887844 w 4016123"/>
                <a:gd name="connsiteY44" fmla="*/ 374969 h 467067"/>
                <a:gd name="connsiteX45" fmla="*/ 3785879 w 4016123"/>
                <a:gd name="connsiteY45" fmla="*/ 437464 h 467067"/>
                <a:gd name="connsiteX46" fmla="*/ 3249738 w 4016123"/>
                <a:gd name="connsiteY46" fmla="*/ 467067 h 467067"/>
                <a:gd name="connsiteX47" fmla="*/ 3095145 w 4016123"/>
                <a:gd name="connsiteY47" fmla="*/ 463778 h 467067"/>
                <a:gd name="connsiteX48" fmla="*/ 2529401 w 4016123"/>
                <a:gd name="connsiteY48" fmla="*/ 437464 h 467067"/>
                <a:gd name="connsiteX49" fmla="*/ 2371519 w 4016123"/>
                <a:gd name="connsiteY49" fmla="*/ 440754 h 467067"/>
                <a:gd name="connsiteX50" fmla="*/ 2065623 w 4016123"/>
                <a:gd name="connsiteY50" fmla="*/ 421018 h 4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6123" h="467067">
                  <a:moveTo>
                    <a:pt x="2065623" y="421018"/>
                  </a:moveTo>
                  <a:lnTo>
                    <a:pt x="1545928" y="394705"/>
                  </a:lnTo>
                  <a:lnTo>
                    <a:pt x="1170958" y="374969"/>
                  </a:lnTo>
                  <a:lnTo>
                    <a:pt x="795988" y="361813"/>
                  </a:lnTo>
                  <a:lnTo>
                    <a:pt x="401283" y="348656"/>
                  </a:lnTo>
                  <a:lnTo>
                    <a:pt x="144725" y="371680"/>
                  </a:lnTo>
                  <a:lnTo>
                    <a:pt x="69073" y="302607"/>
                  </a:lnTo>
                  <a:lnTo>
                    <a:pt x="32892" y="263136"/>
                  </a:lnTo>
                  <a:lnTo>
                    <a:pt x="13156" y="240112"/>
                  </a:lnTo>
                  <a:lnTo>
                    <a:pt x="3289" y="217087"/>
                  </a:lnTo>
                  <a:lnTo>
                    <a:pt x="0" y="197352"/>
                  </a:lnTo>
                  <a:lnTo>
                    <a:pt x="9867" y="174328"/>
                  </a:lnTo>
                  <a:lnTo>
                    <a:pt x="46049" y="144725"/>
                  </a:lnTo>
                  <a:lnTo>
                    <a:pt x="95387" y="115122"/>
                  </a:lnTo>
                  <a:lnTo>
                    <a:pt x="154592" y="85519"/>
                  </a:lnTo>
                  <a:lnTo>
                    <a:pt x="210509" y="62495"/>
                  </a:lnTo>
                  <a:lnTo>
                    <a:pt x="305896" y="42759"/>
                  </a:lnTo>
                  <a:lnTo>
                    <a:pt x="394705" y="36181"/>
                  </a:lnTo>
                  <a:lnTo>
                    <a:pt x="411151" y="49338"/>
                  </a:lnTo>
                  <a:lnTo>
                    <a:pt x="447332" y="69073"/>
                  </a:lnTo>
                  <a:lnTo>
                    <a:pt x="506538" y="88808"/>
                  </a:lnTo>
                  <a:lnTo>
                    <a:pt x="575611" y="105254"/>
                  </a:lnTo>
                  <a:lnTo>
                    <a:pt x="641395" y="118411"/>
                  </a:lnTo>
                  <a:lnTo>
                    <a:pt x="759807" y="131568"/>
                  </a:lnTo>
                  <a:lnTo>
                    <a:pt x="1289369" y="157882"/>
                  </a:lnTo>
                  <a:lnTo>
                    <a:pt x="1973525" y="194063"/>
                  </a:lnTo>
                  <a:lnTo>
                    <a:pt x="2542558" y="220377"/>
                  </a:lnTo>
                  <a:lnTo>
                    <a:pt x="3003047" y="236823"/>
                  </a:lnTo>
                  <a:lnTo>
                    <a:pt x="3170797" y="240112"/>
                  </a:lnTo>
                  <a:lnTo>
                    <a:pt x="3341836" y="240112"/>
                  </a:lnTo>
                  <a:lnTo>
                    <a:pt x="3404331" y="240112"/>
                  </a:lnTo>
                  <a:lnTo>
                    <a:pt x="3493139" y="233534"/>
                  </a:lnTo>
                  <a:lnTo>
                    <a:pt x="3624708" y="207220"/>
                  </a:lnTo>
                  <a:lnTo>
                    <a:pt x="3733251" y="167749"/>
                  </a:lnTo>
                  <a:lnTo>
                    <a:pt x="3815482" y="121700"/>
                  </a:lnTo>
                  <a:lnTo>
                    <a:pt x="3884555" y="75651"/>
                  </a:lnTo>
                  <a:lnTo>
                    <a:pt x="3924026" y="39470"/>
                  </a:lnTo>
                  <a:lnTo>
                    <a:pt x="3960207" y="9867"/>
                  </a:lnTo>
                  <a:lnTo>
                    <a:pt x="3983231" y="0"/>
                  </a:lnTo>
                  <a:lnTo>
                    <a:pt x="3999677" y="3289"/>
                  </a:lnTo>
                  <a:lnTo>
                    <a:pt x="4009545" y="19735"/>
                  </a:lnTo>
                  <a:lnTo>
                    <a:pt x="4016123" y="49338"/>
                  </a:lnTo>
                  <a:lnTo>
                    <a:pt x="4006256" y="105254"/>
                  </a:lnTo>
                  <a:lnTo>
                    <a:pt x="3960207" y="226955"/>
                  </a:lnTo>
                  <a:lnTo>
                    <a:pt x="3887844" y="374969"/>
                  </a:lnTo>
                  <a:lnTo>
                    <a:pt x="3785879" y="437464"/>
                  </a:lnTo>
                  <a:lnTo>
                    <a:pt x="3249738" y="467067"/>
                  </a:lnTo>
                  <a:lnTo>
                    <a:pt x="3095145" y="463778"/>
                  </a:lnTo>
                  <a:lnTo>
                    <a:pt x="2529401" y="437464"/>
                  </a:lnTo>
                  <a:lnTo>
                    <a:pt x="2371519" y="440754"/>
                  </a:lnTo>
                  <a:lnTo>
                    <a:pt x="2065623" y="421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323CA87C-EDF8-42BC-943F-476DAEEC2FA7}"/>
                </a:ext>
              </a:extLst>
            </p:cNvPr>
            <p:cNvSpPr/>
            <p:nvPr/>
          </p:nvSpPr>
          <p:spPr>
            <a:xfrm>
              <a:off x="6076951" y="4799014"/>
              <a:ext cx="1122363" cy="892175"/>
            </a:xfrm>
            <a:custGeom>
              <a:avLst/>
              <a:gdLst>
                <a:gd name="connsiteX0" fmla="*/ 442913 w 1121569"/>
                <a:gd name="connsiteY0" fmla="*/ 597694 h 892969"/>
                <a:gd name="connsiteX1" fmla="*/ 261938 w 1121569"/>
                <a:gd name="connsiteY1" fmla="*/ 747712 h 892969"/>
                <a:gd name="connsiteX2" fmla="*/ 100013 w 1121569"/>
                <a:gd name="connsiteY2" fmla="*/ 892969 h 892969"/>
                <a:gd name="connsiteX3" fmla="*/ 0 w 1121569"/>
                <a:gd name="connsiteY3" fmla="*/ 581025 h 892969"/>
                <a:gd name="connsiteX4" fmla="*/ 128588 w 1121569"/>
                <a:gd name="connsiteY4" fmla="*/ 535781 h 892969"/>
                <a:gd name="connsiteX5" fmla="*/ 223838 w 1121569"/>
                <a:gd name="connsiteY5" fmla="*/ 483394 h 892969"/>
                <a:gd name="connsiteX6" fmla="*/ 476250 w 1121569"/>
                <a:gd name="connsiteY6" fmla="*/ 338137 h 892969"/>
                <a:gd name="connsiteX7" fmla="*/ 735806 w 1121569"/>
                <a:gd name="connsiteY7" fmla="*/ 195262 h 892969"/>
                <a:gd name="connsiteX8" fmla="*/ 902494 w 1121569"/>
                <a:gd name="connsiteY8" fmla="*/ 104775 h 892969"/>
                <a:gd name="connsiteX9" fmla="*/ 1000125 w 1121569"/>
                <a:gd name="connsiteY9" fmla="*/ 47625 h 892969"/>
                <a:gd name="connsiteX10" fmla="*/ 1050131 w 1121569"/>
                <a:gd name="connsiteY10" fmla="*/ 19050 h 892969"/>
                <a:gd name="connsiteX11" fmla="*/ 1081088 w 1121569"/>
                <a:gd name="connsiteY11" fmla="*/ 4762 h 892969"/>
                <a:gd name="connsiteX12" fmla="*/ 1104900 w 1121569"/>
                <a:gd name="connsiteY12" fmla="*/ 0 h 892969"/>
                <a:gd name="connsiteX13" fmla="*/ 1116806 w 1121569"/>
                <a:gd name="connsiteY13" fmla="*/ 2381 h 892969"/>
                <a:gd name="connsiteX14" fmla="*/ 1121569 w 1121569"/>
                <a:gd name="connsiteY14" fmla="*/ 11906 h 892969"/>
                <a:gd name="connsiteX15" fmla="*/ 1119188 w 1121569"/>
                <a:gd name="connsiteY15" fmla="*/ 35719 h 892969"/>
                <a:gd name="connsiteX16" fmla="*/ 1104900 w 1121569"/>
                <a:gd name="connsiteY16" fmla="*/ 64294 h 892969"/>
                <a:gd name="connsiteX17" fmla="*/ 1033463 w 1121569"/>
                <a:gd name="connsiteY17" fmla="*/ 119062 h 892969"/>
                <a:gd name="connsiteX18" fmla="*/ 833438 w 1121569"/>
                <a:gd name="connsiteY18" fmla="*/ 276225 h 892969"/>
                <a:gd name="connsiteX19" fmla="*/ 590550 w 1121569"/>
                <a:gd name="connsiteY19" fmla="*/ 473869 h 892969"/>
                <a:gd name="connsiteX20" fmla="*/ 442913 w 1121569"/>
                <a:gd name="connsiteY20" fmla="*/ 597694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1569" h="892969">
                  <a:moveTo>
                    <a:pt x="442913" y="597694"/>
                  </a:moveTo>
                  <a:lnTo>
                    <a:pt x="261938" y="747712"/>
                  </a:lnTo>
                  <a:lnTo>
                    <a:pt x="100013" y="892969"/>
                  </a:lnTo>
                  <a:lnTo>
                    <a:pt x="0" y="581025"/>
                  </a:lnTo>
                  <a:lnTo>
                    <a:pt x="128588" y="535781"/>
                  </a:lnTo>
                  <a:lnTo>
                    <a:pt x="223838" y="483394"/>
                  </a:lnTo>
                  <a:lnTo>
                    <a:pt x="476250" y="338137"/>
                  </a:lnTo>
                  <a:lnTo>
                    <a:pt x="735806" y="195262"/>
                  </a:lnTo>
                  <a:lnTo>
                    <a:pt x="902494" y="104775"/>
                  </a:lnTo>
                  <a:lnTo>
                    <a:pt x="1000125" y="47625"/>
                  </a:lnTo>
                  <a:lnTo>
                    <a:pt x="1050131" y="19050"/>
                  </a:lnTo>
                  <a:lnTo>
                    <a:pt x="1081088" y="4762"/>
                  </a:lnTo>
                  <a:lnTo>
                    <a:pt x="1104900" y="0"/>
                  </a:lnTo>
                  <a:lnTo>
                    <a:pt x="1116806" y="2381"/>
                  </a:lnTo>
                  <a:lnTo>
                    <a:pt x="1121569" y="11906"/>
                  </a:lnTo>
                  <a:lnTo>
                    <a:pt x="1119188" y="35719"/>
                  </a:lnTo>
                  <a:lnTo>
                    <a:pt x="1104900" y="64294"/>
                  </a:lnTo>
                  <a:lnTo>
                    <a:pt x="1033463" y="119062"/>
                  </a:lnTo>
                  <a:lnTo>
                    <a:pt x="833438" y="276225"/>
                  </a:lnTo>
                  <a:lnTo>
                    <a:pt x="590550" y="473869"/>
                  </a:lnTo>
                  <a:lnTo>
                    <a:pt x="442913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C3389785-7F39-4184-BA45-8E719F58510D}"/>
                </a:ext>
              </a:extLst>
            </p:cNvPr>
            <p:cNvSpPr/>
            <p:nvPr/>
          </p:nvSpPr>
          <p:spPr>
            <a:xfrm>
              <a:off x="7042151" y="3128964"/>
              <a:ext cx="1147763" cy="1004887"/>
            </a:xfrm>
            <a:custGeom>
              <a:avLst/>
              <a:gdLst>
                <a:gd name="connsiteX0" fmla="*/ 528638 w 1147763"/>
                <a:gd name="connsiteY0" fmla="*/ 733425 h 1004887"/>
                <a:gd name="connsiteX1" fmla="*/ 42863 w 1147763"/>
                <a:gd name="connsiteY1" fmla="*/ 1004887 h 1004887"/>
                <a:gd name="connsiteX2" fmla="*/ 0 w 1147763"/>
                <a:gd name="connsiteY2" fmla="*/ 959643 h 1004887"/>
                <a:gd name="connsiteX3" fmla="*/ 88107 w 1147763"/>
                <a:gd name="connsiteY3" fmla="*/ 890587 h 1004887"/>
                <a:gd name="connsiteX4" fmla="*/ 257175 w 1147763"/>
                <a:gd name="connsiteY4" fmla="*/ 752475 h 1004887"/>
                <a:gd name="connsiteX5" fmla="*/ 438150 w 1147763"/>
                <a:gd name="connsiteY5" fmla="*/ 595312 h 1004887"/>
                <a:gd name="connsiteX6" fmla="*/ 616744 w 1147763"/>
                <a:gd name="connsiteY6" fmla="*/ 431006 h 1004887"/>
                <a:gd name="connsiteX7" fmla="*/ 766763 w 1147763"/>
                <a:gd name="connsiteY7" fmla="*/ 280987 h 1004887"/>
                <a:gd name="connsiteX8" fmla="*/ 773907 w 1147763"/>
                <a:gd name="connsiteY8" fmla="*/ 261937 h 1004887"/>
                <a:gd name="connsiteX9" fmla="*/ 783432 w 1147763"/>
                <a:gd name="connsiteY9" fmla="*/ 214312 h 1004887"/>
                <a:gd name="connsiteX10" fmla="*/ 785813 w 1147763"/>
                <a:gd name="connsiteY10" fmla="*/ 188118 h 1004887"/>
                <a:gd name="connsiteX11" fmla="*/ 783432 w 1147763"/>
                <a:gd name="connsiteY11" fmla="*/ 161925 h 1004887"/>
                <a:gd name="connsiteX12" fmla="*/ 773907 w 1147763"/>
                <a:gd name="connsiteY12" fmla="*/ 130968 h 1004887"/>
                <a:gd name="connsiteX13" fmla="*/ 742950 w 1147763"/>
                <a:gd name="connsiteY13" fmla="*/ 83343 h 1004887"/>
                <a:gd name="connsiteX14" fmla="*/ 721519 w 1147763"/>
                <a:gd name="connsiteY14" fmla="*/ 57150 h 1004887"/>
                <a:gd name="connsiteX15" fmla="*/ 707232 w 1147763"/>
                <a:gd name="connsiteY15" fmla="*/ 35718 h 1004887"/>
                <a:gd name="connsiteX16" fmla="*/ 702469 w 1147763"/>
                <a:gd name="connsiteY16" fmla="*/ 23812 h 1004887"/>
                <a:gd name="connsiteX17" fmla="*/ 704850 w 1147763"/>
                <a:gd name="connsiteY17" fmla="*/ 14287 h 1004887"/>
                <a:gd name="connsiteX18" fmla="*/ 711994 w 1147763"/>
                <a:gd name="connsiteY18" fmla="*/ 4762 h 1004887"/>
                <a:gd name="connsiteX19" fmla="*/ 728663 w 1147763"/>
                <a:gd name="connsiteY19" fmla="*/ 0 h 1004887"/>
                <a:gd name="connsiteX20" fmla="*/ 762000 w 1147763"/>
                <a:gd name="connsiteY20" fmla="*/ 2381 h 1004887"/>
                <a:gd name="connsiteX21" fmla="*/ 800100 w 1147763"/>
                <a:gd name="connsiteY21" fmla="*/ 14287 h 1004887"/>
                <a:gd name="connsiteX22" fmla="*/ 842963 w 1147763"/>
                <a:gd name="connsiteY22" fmla="*/ 30956 h 1004887"/>
                <a:gd name="connsiteX23" fmla="*/ 900113 w 1147763"/>
                <a:gd name="connsiteY23" fmla="*/ 59531 h 1004887"/>
                <a:gd name="connsiteX24" fmla="*/ 938213 w 1147763"/>
                <a:gd name="connsiteY24" fmla="*/ 80962 h 1004887"/>
                <a:gd name="connsiteX25" fmla="*/ 978694 w 1147763"/>
                <a:gd name="connsiteY25" fmla="*/ 114300 h 1004887"/>
                <a:gd name="connsiteX26" fmla="*/ 1023938 w 1147763"/>
                <a:gd name="connsiteY26" fmla="*/ 154781 h 1004887"/>
                <a:gd name="connsiteX27" fmla="*/ 1069182 w 1147763"/>
                <a:gd name="connsiteY27" fmla="*/ 207168 h 1004887"/>
                <a:gd name="connsiteX28" fmla="*/ 1102519 w 1147763"/>
                <a:gd name="connsiteY28" fmla="*/ 245268 h 1004887"/>
                <a:gd name="connsiteX29" fmla="*/ 1123950 w 1147763"/>
                <a:gd name="connsiteY29" fmla="*/ 276225 h 1004887"/>
                <a:gd name="connsiteX30" fmla="*/ 1140619 w 1147763"/>
                <a:gd name="connsiteY30" fmla="*/ 307181 h 1004887"/>
                <a:gd name="connsiteX31" fmla="*/ 1147763 w 1147763"/>
                <a:gd name="connsiteY31" fmla="*/ 333375 h 1004887"/>
                <a:gd name="connsiteX32" fmla="*/ 1145382 w 1147763"/>
                <a:gd name="connsiteY32" fmla="*/ 364331 h 1004887"/>
                <a:gd name="connsiteX33" fmla="*/ 1138238 w 1147763"/>
                <a:gd name="connsiteY33" fmla="*/ 388143 h 1004887"/>
                <a:gd name="connsiteX34" fmla="*/ 1123950 w 1147763"/>
                <a:gd name="connsiteY34" fmla="*/ 404812 h 1004887"/>
                <a:gd name="connsiteX35" fmla="*/ 1057275 w 1147763"/>
                <a:gd name="connsiteY35" fmla="*/ 447675 h 1004887"/>
                <a:gd name="connsiteX36" fmla="*/ 873919 w 1147763"/>
                <a:gd name="connsiteY36" fmla="*/ 545306 h 1004887"/>
                <a:gd name="connsiteX37" fmla="*/ 528638 w 1147763"/>
                <a:gd name="connsiteY37" fmla="*/ 733425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7763" h="1004887">
                  <a:moveTo>
                    <a:pt x="528638" y="733425"/>
                  </a:moveTo>
                  <a:lnTo>
                    <a:pt x="42863" y="1004887"/>
                  </a:lnTo>
                  <a:lnTo>
                    <a:pt x="0" y="959643"/>
                  </a:lnTo>
                  <a:lnTo>
                    <a:pt x="88107" y="890587"/>
                  </a:lnTo>
                  <a:lnTo>
                    <a:pt x="257175" y="752475"/>
                  </a:lnTo>
                  <a:lnTo>
                    <a:pt x="438150" y="595312"/>
                  </a:lnTo>
                  <a:lnTo>
                    <a:pt x="616744" y="431006"/>
                  </a:lnTo>
                  <a:lnTo>
                    <a:pt x="766763" y="280987"/>
                  </a:lnTo>
                  <a:lnTo>
                    <a:pt x="773907" y="261937"/>
                  </a:lnTo>
                  <a:lnTo>
                    <a:pt x="783432" y="214312"/>
                  </a:lnTo>
                  <a:lnTo>
                    <a:pt x="785813" y="188118"/>
                  </a:lnTo>
                  <a:lnTo>
                    <a:pt x="783432" y="161925"/>
                  </a:lnTo>
                  <a:lnTo>
                    <a:pt x="773907" y="130968"/>
                  </a:lnTo>
                  <a:lnTo>
                    <a:pt x="742950" y="83343"/>
                  </a:lnTo>
                  <a:lnTo>
                    <a:pt x="721519" y="57150"/>
                  </a:lnTo>
                  <a:lnTo>
                    <a:pt x="707232" y="35718"/>
                  </a:lnTo>
                  <a:lnTo>
                    <a:pt x="702469" y="23812"/>
                  </a:lnTo>
                  <a:lnTo>
                    <a:pt x="704850" y="14287"/>
                  </a:lnTo>
                  <a:lnTo>
                    <a:pt x="711994" y="4762"/>
                  </a:lnTo>
                  <a:lnTo>
                    <a:pt x="728663" y="0"/>
                  </a:lnTo>
                  <a:lnTo>
                    <a:pt x="762000" y="2381"/>
                  </a:lnTo>
                  <a:lnTo>
                    <a:pt x="800100" y="14287"/>
                  </a:lnTo>
                  <a:lnTo>
                    <a:pt x="842963" y="30956"/>
                  </a:lnTo>
                  <a:lnTo>
                    <a:pt x="900113" y="59531"/>
                  </a:lnTo>
                  <a:lnTo>
                    <a:pt x="938213" y="80962"/>
                  </a:lnTo>
                  <a:lnTo>
                    <a:pt x="978694" y="114300"/>
                  </a:lnTo>
                  <a:lnTo>
                    <a:pt x="1023938" y="154781"/>
                  </a:lnTo>
                  <a:lnTo>
                    <a:pt x="1069182" y="207168"/>
                  </a:lnTo>
                  <a:lnTo>
                    <a:pt x="1102519" y="245268"/>
                  </a:lnTo>
                  <a:lnTo>
                    <a:pt x="1123950" y="276225"/>
                  </a:lnTo>
                  <a:lnTo>
                    <a:pt x="1140619" y="307181"/>
                  </a:lnTo>
                  <a:lnTo>
                    <a:pt x="1147763" y="333375"/>
                  </a:lnTo>
                  <a:lnTo>
                    <a:pt x="1145382" y="364331"/>
                  </a:lnTo>
                  <a:lnTo>
                    <a:pt x="1138238" y="388143"/>
                  </a:lnTo>
                  <a:lnTo>
                    <a:pt x="1123950" y="404812"/>
                  </a:lnTo>
                  <a:lnTo>
                    <a:pt x="1057275" y="447675"/>
                  </a:lnTo>
                  <a:lnTo>
                    <a:pt x="873919" y="545306"/>
                  </a:lnTo>
                  <a:lnTo>
                    <a:pt x="528638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F8543DCF-389F-4729-81DB-AC75475DF12A}"/>
                </a:ext>
              </a:extLst>
            </p:cNvPr>
            <p:cNvSpPr/>
            <p:nvPr/>
          </p:nvSpPr>
          <p:spPr>
            <a:xfrm>
              <a:off x="6513513" y="3668714"/>
              <a:ext cx="2076450" cy="1819275"/>
            </a:xfrm>
            <a:custGeom>
              <a:avLst/>
              <a:gdLst>
                <a:gd name="connsiteX0" fmla="*/ 940594 w 2076450"/>
                <a:gd name="connsiteY0" fmla="*/ 1081088 h 1819275"/>
                <a:gd name="connsiteX1" fmla="*/ 773906 w 2076450"/>
                <a:gd name="connsiteY1" fmla="*/ 847725 h 1819275"/>
                <a:gd name="connsiteX2" fmla="*/ 659606 w 2076450"/>
                <a:gd name="connsiteY2" fmla="*/ 692944 h 1819275"/>
                <a:gd name="connsiteX3" fmla="*/ 550069 w 2076450"/>
                <a:gd name="connsiteY3" fmla="*/ 552450 h 1819275"/>
                <a:gd name="connsiteX4" fmla="*/ 397669 w 2076450"/>
                <a:gd name="connsiteY4" fmla="*/ 371475 h 1819275"/>
                <a:gd name="connsiteX5" fmla="*/ 273844 w 2076450"/>
                <a:gd name="connsiteY5" fmla="*/ 242888 h 1819275"/>
                <a:gd name="connsiteX6" fmla="*/ 178594 w 2076450"/>
                <a:gd name="connsiteY6" fmla="*/ 154782 h 1819275"/>
                <a:gd name="connsiteX7" fmla="*/ 123825 w 2076450"/>
                <a:gd name="connsiteY7" fmla="*/ 107157 h 1819275"/>
                <a:gd name="connsiteX8" fmla="*/ 104775 w 2076450"/>
                <a:gd name="connsiteY8" fmla="*/ 95250 h 1819275"/>
                <a:gd name="connsiteX9" fmla="*/ 64294 w 2076450"/>
                <a:gd name="connsiteY9" fmla="*/ 78582 h 1819275"/>
                <a:gd name="connsiteX10" fmla="*/ 40481 w 2076450"/>
                <a:gd name="connsiteY10" fmla="*/ 64294 h 1819275"/>
                <a:gd name="connsiteX11" fmla="*/ 16669 w 2076450"/>
                <a:gd name="connsiteY11" fmla="*/ 45244 h 1819275"/>
                <a:gd name="connsiteX12" fmla="*/ 2381 w 2076450"/>
                <a:gd name="connsiteY12" fmla="*/ 26194 h 1819275"/>
                <a:gd name="connsiteX13" fmla="*/ 0 w 2076450"/>
                <a:gd name="connsiteY13" fmla="*/ 14288 h 1819275"/>
                <a:gd name="connsiteX14" fmla="*/ 4762 w 2076450"/>
                <a:gd name="connsiteY14" fmla="*/ 2382 h 1819275"/>
                <a:gd name="connsiteX15" fmla="*/ 16669 w 2076450"/>
                <a:gd name="connsiteY15" fmla="*/ 0 h 1819275"/>
                <a:gd name="connsiteX16" fmla="*/ 64294 w 2076450"/>
                <a:gd name="connsiteY16" fmla="*/ 2382 h 1819275"/>
                <a:gd name="connsiteX17" fmla="*/ 147637 w 2076450"/>
                <a:gd name="connsiteY17" fmla="*/ 4763 h 1819275"/>
                <a:gd name="connsiteX18" fmla="*/ 176212 w 2076450"/>
                <a:gd name="connsiteY18" fmla="*/ 9525 h 1819275"/>
                <a:gd name="connsiteX19" fmla="*/ 200025 w 2076450"/>
                <a:gd name="connsiteY19" fmla="*/ 26194 h 1819275"/>
                <a:gd name="connsiteX20" fmla="*/ 290512 w 2076450"/>
                <a:gd name="connsiteY20" fmla="*/ 102394 h 1819275"/>
                <a:gd name="connsiteX21" fmla="*/ 383381 w 2076450"/>
                <a:gd name="connsiteY21" fmla="*/ 192882 h 1819275"/>
                <a:gd name="connsiteX22" fmla="*/ 511969 w 2076450"/>
                <a:gd name="connsiteY22" fmla="*/ 316707 h 1819275"/>
                <a:gd name="connsiteX23" fmla="*/ 585787 w 2076450"/>
                <a:gd name="connsiteY23" fmla="*/ 390525 h 1819275"/>
                <a:gd name="connsiteX24" fmla="*/ 731044 w 2076450"/>
                <a:gd name="connsiteY24" fmla="*/ 552450 h 1819275"/>
                <a:gd name="connsiteX25" fmla="*/ 816769 w 2076450"/>
                <a:gd name="connsiteY25" fmla="*/ 645319 h 1819275"/>
                <a:gd name="connsiteX26" fmla="*/ 912019 w 2076450"/>
                <a:gd name="connsiteY26" fmla="*/ 745332 h 1819275"/>
                <a:gd name="connsiteX27" fmla="*/ 1031081 w 2076450"/>
                <a:gd name="connsiteY27" fmla="*/ 876300 h 1819275"/>
                <a:gd name="connsiteX28" fmla="*/ 1185862 w 2076450"/>
                <a:gd name="connsiteY28" fmla="*/ 1031082 h 1819275"/>
                <a:gd name="connsiteX29" fmla="*/ 1283494 w 2076450"/>
                <a:gd name="connsiteY29" fmla="*/ 1126332 h 1819275"/>
                <a:gd name="connsiteX30" fmla="*/ 1343025 w 2076450"/>
                <a:gd name="connsiteY30" fmla="*/ 1183482 h 1819275"/>
                <a:gd name="connsiteX31" fmla="*/ 1440656 w 2076450"/>
                <a:gd name="connsiteY31" fmla="*/ 1266825 h 1819275"/>
                <a:gd name="connsiteX32" fmla="*/ 1564481 w 2076450"/>
                <a:gd name="connsiteY32" fmla="*/ 1371600 h 1819275"/>
                <a:gd name="connsiteX33" fmla="*/ 1714500 w 2076450"/>
                <a:gd name="connsiteY33" fmla="*/ 1490663 h 1819275"/>
                <a:gd name="connsiteX34" fmla="*/ 1859756 w 2076450"/>
                <a:gd name="connsiteY34" fmla="*/ 1600200 h 1819275"/>
                <a:gd name="connsiteX35" fmla="*/ 2024062 w 2076450"/>
                <a:gd name="connsiteY35" fmla="*/ 1721644 h 1819275"/>
                <a:gd name="connsiteX36" fmla="*/ 2057400 w 2076450"/>
                <a:gd name="connsiteY36" fmla="*/ 1750219 h 1819275"/>
                <a:gd name="connsiteX37" fmla="*/ 2069306 w 2076450"/>
                <a:gd name="connsiteY37" fmla="*/ 1769269 h 1819275"/>
                <a:gd name="connsiteX38" fmla="*/ 2076450 w 2076450"/>
                <a:gd name="connsiteY38" fmla="*/ 1785938 h 1819275"/>
                <a:gd name="connsiteX39" fmla="*/ 2074069 w 2076450"/>
                <a:gd name="connsiteY39" fmla="*/ 1812132 h 1819275"/>
                <a:gd name="connsiteX40" fmla="*/ 2064544 w 2076450"/>
                <a:gd name="connsiteY40" fmla="*/ 1819275 h 1819275"/>
                <a:gd name="connsiteX41" fmla="*/ 2026444 w 2076450"/>
                <a:gd name="connsiteY41" fmla="*/ 1819275 h 1819275"/>
                <a:gd name="connsiteX42" fmla="*/ 1888331 w 2076450"/>
                <a:gd name="connsiteY42" fmla="*/ 1807369 h 1819275"/>
                <a:gd name="connsiteX43" fmla="*/ 1740694 w 2076450"/>
                <a:gd name="connsiteY43" fmla="*/ 1785938 h 1819275"/>
                <a:gd name="connsiteX44" fmla="*/ 1631156 w 2076450"/>
                <a:gd name="connsiteY44" fmla="*/ 1764507 h 1819275"/>
                <a:gd name="connsiteX45" fmla="*/ 1531144 w 2076450"/>
                <a:gd name="connsiteY45" fmla="*/ 1735932 h 1819275"/>
                <a:gd name="connsiteX46" fmla="*/ 1454944 w 2076450"/>
                <a:gd name="connsiteY46" fmla="*/ 1707357 h 1819275"/>
                <a:gd name="connsiteX47" fmla="*/ 1416844 w 2076450"/>
                <a:gd name="connsiteY47" fmla="*/ 1688307 h 1819275"/>
                <a:gd name="connsiteX48" fmla="*/ 1364456 w 2076450"/>
                <a:gd name="connsiteY48" fmla="*/ 1659732 h 1819275"/>
                <a:gd name="connsiteX49" fmla="*/ 1335881 w 2076450"/>
                <a:gd name="connsiteY49" fmla="*/ 1640682 h 1819275"/>
                <a:gd name="connsiteX50" fmla="*/ 1314450 w 2076450"/>
                <a:gd name="connsiteY50" fmla="*/ 1621632 h 1819275"/>
                <a:gd name="connsiteX51" fmla="*/ 1290637 w 2076450"/>
                <a:gd name="connsiteY51" fmla="*/ 1595438 h 1819275"/>
                <a:gd name="connsiteX52" fmla="*/ 1154906 w 2076450"/>
                <a:gd name="connsiteY52" fmla="*/ 1388269 h 1819275"/>
                <a:gd name="connsiteX53" fmla="*/ 940594 w 2076450"/>
                <a:gd name="connsiteY53" fmla="*/ 1081088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76450" h="1819275">
                  <a:moveTo>
                    <a:pt x="940594" y="1081088"/>
                  </a:moveTo>
                  <a:lnTo>
                    <a:pt x="773906" y="847725"/>
                  </a:lnTo>
                  <a:lnTo>
                    <a:pt x="659606" y="692944"/>
                  </a:lnTo>
                  <a:lnTo>
                    <a:pt x="550069" y="552450"/>
                  </a:lnTo>
                  <a:lnTo>
                    <a:pt x="397669" y="371475"/>
                  </a:lnTo>
                  <a:lnTo>
                    <a:pt x="273844" y="242888"/>
                  </a:lnTo>
                  <a:lnTo>
                    <a:pt x="178594" y="154782"/>
                  </a:lnTo>
                  <a:lnTo>
                    <a:pt x="123825" y="107157"/>
                  </a:lnTo>
                  <a:lnTo>
                    <a:pt x="104775" y="95250"/>
                  </a:lnTo>
                  <a:lnTo>
                    <a:pt x="64294" y="78582"/>
                  </a:lnTo>
                  <a:lnTo>
                    <a:pt x="40481" y="64294"/>
                  </a:lnTo>
                  <a:lnTo>
                    <a:pt x="16669" y="45244"/>
                  </a:lnTo>
                  <a:lnTo>
                    <a:pt x="2381" y="26194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6669" y="0"/>
                  </a:lnTo>
                  <a:lnTo>
                    <a:pt x="64294" y="2382"/>
                  </a:lnTo>
                  <a:lnTo>
                    <a:pt x="147637" y="4763"/>
                  </a:lnTo>
                  <a:lnTo>
                    <a:pt x="176212" y="9525"/>
                  </a:lnTo>
                  <a:lnTo>
                    <a:pt x="200025" y="26194"/>
                  </a:lnTo>
                  <a:lnTo>
                    <a:pt x="290512" y="102394"/>
                  </a:lnTo>
                  <a:lnTo>
                    <a:pt x="383381" y="192882"/>
                  </a:lnTo>
                  <a:lnTo>
                    <a:pt x="511969" y="316707"/>
                  </a:lnTo>
                  <a:lnTo>
                    <a:pt x="585787" y="390525"/>
                  </a:lnTo>
                  <a:lnTo>
                    <a:pt x="731044" y="552450"/>
                  </a:lnTo>
                  <a:lnTo>
                    <a:pt x="816769" y="645319"/>
                  </a:lnTo>
                  <a:lnTo>
                    <a:pt x="912019" y="745332"/>
                  </a:lnTo>
                  <a:lnTo>
                    <a:pt x="1031081" y="876300"/>
                  </a:lnTo>
                  <a:lnTo>
                    <a:pt x="1185862" y="1031082"/>
                  </a:lnTo>
                  <a:lnTo>
                    <a:pt x="1283494" y="1126332"/>
                  </a:lnTo>
                  <a:lnTo>
                    <a:pt x="1343025" y="1183482"/>
                  </a:lnTo>
                  <a:lnTo>
                    <a:pt x="1440656" y="1266825"/>
                  </a:lnTo>
                  <a:lnTo>
                    <a:pt x="1564481" y="1371600"/>
                  </a:lnTo>
                  <a:lnTo>
                    <a:pt x="1714500" y="1490663"/>
                  </a:lnTo>
                  <a:lnTo>
                    <a:pt x="1859756" y="1600200"/>
                  </a:lnTo>
                  <a:lnTo>
                    <a:pt x="2024062" y="1721644"/>
                  </a:lnTo>
                  <a:lnTo>
                    <a:pt x="2057400" y="1750219"/>
                  </a:lnTo>
                  <a:lnTo>
                    <a:pt x="2069306" y="1769269"/>
                  </a:lnTo>
                  <a:lnTo>
                    <a:pt x="2076450" y="1785938"/>
                  </a:lnTo>
                  <a:lnTo>
                    <a:pt x="2074069" y="1812132"/>
                  </a:lnTo>
                  <a:lnTo>
                    <a:pt x="2064544" y="1819275"/>
                  </a:lnTo>
                  <a:lnTo>
                    <a:pt x="2026444" y="1819275"/>
                  </a:lnTo>
                  <a:lnTo>
                    <a:pt x="1888331" y="1807369"/>
                  </a:lnTo>
                  <a:lnTo>
                    <a:pt x="1740694" y="1785938"/>
                  </a:lnTo>
                  <a:lnTo>
                    <a:pt x="1631156" y="1764507"/>
                  </a:lnTo>
                  <a:lnTo>
                    <a:pt x="1531144" y="1735932"/>
                  </a:lnTo>
                  <a:lnTo>
                    <a:pt x="1454944" y="1707357"/>
                  </a:lnTo>
                  <a:lnTo>
                    <a:pt x="1416844" y="1688307"/>
                  </a:lnTo>
                  <a:lnTo>
                    <a:pt x="1364456" y="1659732"/>
                  </a:lnTo>
                  <a:lnTo>
                    <a:pt x="1335881" y="1640682"/>
                  </a:lnTo>
                  <a:lnTo>
                    <a:pt x="1314450" y="1621632"/>
                  </a:lnTo>
                  <a:lnTo>
                    <a:pt x="1290637" y="1595438"/>
                  </a:lnTo>
                  <a:lnTo>
                    <a:pt x="1154906" y="1388269"/>
                  </a:lnTo>
                  <a:lnTo>
                    <a:pt x="940594" y="1081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7571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0446EFE-C322-4F67-A226-32EB13BFA187}"/>
              </a:ext>
            </a:extLst>
          </p:cNvPr>
          <p:cNvGrpSpPr/>
          <p:nvPr/>
        </p:nvGrpSpPr>
        <p:grpSpPr>
          <a:xfrm>
            <a:off x="4049714" y="1639888"/>
            <a:ext cx="4540249" cy="4249738"/>
            <a:chOff x="4049714" y="1639888"/>
            <a:chExt cx="4540249" cy="42497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B99FE2E-9B75-43A6-82A6-FE0287EC80F1}"/>
                </a:ext>
              </a:extLst>
            </p:cNvPr>
            <p:cNvSpPr/>
            <p:nvPr/>
          </p:nvSpPr>
          <p:spPr>
            <a:xfrm>
              <a:off x="4319588" y="1700214"/>
              <a:ext cx="1238250" cy="454025"/>
            </a:xfrm>
            <a:custGeom>
              <a:avLst/>
              <a:gdLst>
                <a:gd name="connsiteX0" fmla="*/ 550068 w 1238250"/>
                <a:gd name="connsiteY0" fmla="*/ 326231 h 454818"/>
                <a:gd name="connsiteX1" fmla="*/ 97631 w 1238250"/>
                <a:gd name="connsiteY1" fmla="*/ 454818 h 454818"/>
                <a:gd name="connsiteX2" fmla="*/ 0 w 1238250"/>
                <a:gd name="connsiteY2" fmla="*/ 273843 h 454818"/>
                <a:gd name="connsiteX3" fmla="*/ 200025 w 1238250"/>
                <a:gd name="connsiteY3" fmla="*/ 242887 h 454818"/>
                <a:gd name="connsiteX4" fmla="*/ 431006 w 1238250"/>
                <a:gd name="connsiteY4" fmla="*/ 190500 h 454818"/>
                <a:gd name="connsiteX5" fmla="*/ 673893 w 1238250"/>
                <a:gd name="connsiteY5" fmla="*/ 126206 h 454818"/>
                <a:gd name="connsiteX6" fmla="*/ 759618 w 1238250"/>
                <a:gd name="connsiteY6" fmla="*/ 102393 h 454818"/>
                <a:gd name="connsiteX7" fmla="*/ 781050 w 1238250"/>
                <a:gd name="connsiteY7" fmla="*/ 90487 h 454818"/>
                <a:gd name="connsiteX8" fmla="*/ 831056 w 1238250"/>
                <a:gd name="connsiteY8" fmla="*/ 52387 h 454818"/>
                <a:gd name="connsiteX9" fmla="*/ 864393 w 1238250"/>
                <a:gd name="connsiteY9" fmla="*/ 16668 h 454818"/>
                <a:gd name="connsiteX10" fmla="*/ 878681 w 1238250"/>
                <a:gd name="connsiteY10" fmla="*/ 4762 h 454818"/>
                <a:gd name="connsiteX11" fmla="*/ 904875 w 1238250"/>
                <a:gd name="connsiteY11" fmla="*/ 0 h 454818"/>
                <a:gd name="connsiteX12" fmla="*/ 942975 w 1238250"/>
                <a:gd name="connsiteY12" fmla="*/ 2381 h 454818"/>
                <a:gd name="connsiteX13" fmla="*/ 976312 w 1238250"/>
                <a:gd name="connsiteY13" fmla="*/ 9525 h 454818"/>
                <a:gd name="connsiteX14" fmla="*/ 1038225 w 1238250"/>
                <a:gd name="connsiteY14" fmla="*/ 40481 h 454818"/>
                <a:gd name="connsiteX15" fmla="*/ 1104900 w 1238250"/>
                <a:gd name="connsiteY15" fmla="*/ 80962 h 454818"/>
                <a:gd name="connsiteX16" fmla="*/ 1159668 w 1238250"/>
                <a:gd name="connsiteY16" fmla="*/ 123825 h 454818"/>
                <a:gd name="connsiteX17" fmla="*/ 1204912 w 1238250"/>
                <a:gd name="connsiteY17" fmla="*/ 161925 h 454818"/>
                <a:gd name="connsiteX18" fmla="*/ 1221581 w 1238250"/>
                <a:gd name="connsiteY18" fmla="*/ 178593 h 454818"/>
                <a:gd name="connsiteX19" fmla="*/ 1233487 w 1238250"/>
                <a:gd name="connsiteY19" fmla="*/ 197643 h 454818"/>
                <a:gd name="connsiteX20" fmla="*/ 1238250 w 1238250"/>
                <a:gd name="connsiteY20" fmla="*/ 221456 h 454818"/>
                <a:gd name="connsiteX21" fmla="*/ 1238250 w 1238250"/>
                <a:gd name="connsiteY21" fmla="*/ 245268 h 454818"/>
                <a:gd name="connsiteX22" fmla="*/ 1233487 w 1238250"/>
                <a:gd name="connsiteY22" fmla="*/ 266700 h 454818"/>
                <a:gd name="connsiteX23" fmla="*/ 1214437 w 1238250"/>
                <a:gd name="connsiteY23" fmla="*/ 285750 h 454818"/>
                <a:gd name="connsiteX24" fmla="*/ 1188243 w 1238250"/>
                <a:gd name="connsiteY24" fmla="*/ 300037 h 454818"/>
                <a:gd name="connsiteX25" fmla="*/ 1164431 w 1238250"/>
                <a:gd name="connsiteY25" fmla="*/ 314325 h 454818"/>
                <a:gd name="connsiteX26" fmla="*/ 1133475 w 1238250"/>
                <a:gd name="connsiteY26" fmla="*/ 340518 h 454818"/>
                <a:gd name="connsiteX27" fmla="*/ 916781 w 1238250"/>
                <a:gd name="connsiteY27" fmla="*/ 266700 h 454818"/>
                <a:gd name="connsiteX28" fmla="*/ 873918 w 1238250"/>
                <a:gd name="connsiteY28" fmla="*/ 257175 h 454818"/>
                <a:gd name="connsiteX29" fmla="*/ 838200 w 1238250"/>
                <a:gd name="connsiteY29" fmla="*/ 254793 h 454818"/>
                <a:gd name="connsiteX30" fmla="*/ 785812 w 1238250"/>
                <a:gd name="connsiteY30" fmla="*/ 261937 h 454818"/>
                <a:gd name="connsiteX31" fmla="*/ 550068 w 1238250"/>
                <a:gd name="connsiteY31" fmla="*/ 326231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8250" h="454818">
                  <a:moveTo>
                    <a:pt x="550068" y="326231"/>
                  </a:moveTo>
                  <a:lnTo>
                    <a:pt x="97631" y="454818"/>
                  </a:lnTo>
                  <a:lnTo>
                    <a:pt x="0" y="273843"/>
                  </a:lnTo>
                  <a:lnTo>
                    <a:pt x="200025" y="242887"/>
                  </a:lnTo>
                  <a:lnTo>
                    <a:pt x="431006" y="190500"/>
                  </a:lnTo>
                  <a:lnTo>
                    <a:pt x="673893" y="126206"/>
                  </a:lnTo>
                  <a:lnTo>
                    <a:pt x="759618" y="102393"/>
                  </a:lnTo>
                  <a:lnTo>
                    <a:pt x="781050" y="90487"/>
                  </a:lnTo>
                  <a:lnTo>
                    <a:pt x="831056" y="52387"/>
                  </a:lnTo>
                  <a:lnTo>
                    <a:pt x="864393" y="16668"/>
                  </a:lnTo>
                  <a:lnTo>
                    <a:pt x="878681" y="4762"/>
                  </a:lnTo>
                  <a:lnTo>
                    <a:pt x="904875" y="0"/>
                  </a:lnTo>
                  <a:lnTo>
                    <a:pt x="942975" y="2381"/>
                  </a:lnTo>
                  <a:lnTo>
                    <a:pt x="976312" y="9525"/>
                  </a:lnTo>
                  <a:lnTo>
                    <a:pt x="1038225" y="40481"/>
                  </a:lnTo>
                  <a:lnTo>
                    <a:pt x="1104900" y="80962"/>
                  </a:lnTo>
                  <a:lnTo>
                    <a:pt x="1159668" y="123825"/>
                  </a:lnTo>
                  <a:lnTo>
                    <a:pt x="1204912" y="161925"/>
                  </a:lnTo>
                  <a:lnTo>
                    <a:pt x="1221581" y="178593"/>
                  </a:lnTo>
                  <a:lnTo>
                    <a:pt x="1233487" y="197643"/>
                  </a:lnTo>
                  <a:lnTo>
                    <a:pt x="1238250" y="221456"/>
                  </a:lnTo>
                  <a:lnTo>
                    <a:pt x="1238250" y="245268"/>
                  </a:lnTo>
                  <a:lnTo>
                    <a:pt x="1233487" y="266700"/>
                  </a:lnTo>
                  <a:lnTo>
                    <a:pt x="1214437" y="285750"/>
                  </a:lnTo>
                  <a:lnTo>
                    <a:pt x="1188243" y="300037"/>
                  </a:lnTo>
                  <a:lnTo>
                    <a:pt x="1164431" y="314325"/>
                  </a:lnTo>
                  <a:lnTo>
                    <a:pt x="1133475" y="340518"/>
                  </a:lnTo>
                  <a:lnTo>
                    <a:pt x="916781" y="266700"/>
                  </a:lnTo>
                  <a:lnTo>
                    <a:pt x="873918" y="257175"/>
                  </a:lnTo>
                  <a:lnTo>
                    <a:pt x="838200" y="254793"/>
                  </a:lnTo>
                  <a:lnTo>
                    <a:pt x="785812" y="261937"/>
                  </a:lnTo>
                  <a:lnTo>
                    <a:pt x="55006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75DDDCEE-340F-4830-8F92-A46698986AF4}"/>
                </a:ext>
              </a:extLst>
            </p:cNvPr>
            <p:cNvSpPr/>
            <p:nvPr/>
          </p:nvSpPr>
          <p:spPr>
            <a:xfrm>
              <a:off x="4875214" y="1900238"/>
              <a:ext cx="587375" cy="881062"/>
            </a:xfrm>
            <a:custGeom>
              <a:avLst/>
              <a:gdLst>
                <a:gd name="connsiteX0" fmla="*/ 164306 w 588169"/>
                <a:gd name="connsiteY0" fmla="*/ 457200 h 881062"/>
                <a:gd name="connsiteX1" fmla="*/ 252412 w 588169"/>
                <a:gd name="connsiteY1" fmla="*/ 269081 h 881062"/>
                <a:gd name="connsiteX2" fmla="*/ 307181 w 588169"/>
                <a:gd name="connsiteY2" fmla="*/ 154781 h 881062"/>
                <a:gd name="connsiteX3" fmla="*/ 330994 w 588169"/>
                <a:gd name="connsiteY3" fmla="*/ 104775 h 881062"/>
                <a:gd name="connsiteX4" fmla="*/ 335756 w 588169"/>
                <a:gd name="connsiteY4" fmla="*/ 88106 h 881062"/>
                <a:gd name="connsiteX5" fmla="*/ 335756 w 588169"/>
                <a:gd name="connsiteY5" fmla="*/ 69056 h 881062"/>
                <a:gd name="connsiteX6" fmla="*/ 288131 w 588169"/>
                <a:gd name="connsiteY6" fmla="*/ 0 h 881062"/>
                <a:gd name="connsiteX7" fmla="*/ 588169 w 588169"/>
                <a:gd name="connsiteY7" fmla="*/ 88106 h 881062"/>
                <a:gd name="connsiteX8" fmla="*/ 585787 w 588169"/>
                <a:gd name="connsiteY8" fmla="*/ 130968 h 881062"/>
                <a:gd name="connsiteX9" fmla="*/ 566737 w 588169"/>
                <a:gd name="connsiteY9" fmla="*/ 154781 h 881062"/>
                <a:gd name="connsiteX10" fmla="*/ 469106 w 588169"/>
                <a:gd name="connsiteY10" fmla="*/ 295275 h 881062"/>
                <a:gd name="connsiteX11" fmla="*/ 352425 w 588169"/>
                <a:gd name="connsiteY11" fmla="*/ 464343 h 881062"/>
                <a:gd name="connsiteX12" fmla="*/ 207169 w 588169"/>
                <a:gd name="connsiteY12" fmla="*/ 664368 h 881062"/>
                <a:gd name="connsiteX13" fmla="*/ 69056 w 588169"/>
                <a:gd name="connsiteY13" fmla="*/ 881062 h 881062"/>
                <a:gd name="connsiteX14" fmla="*/ 0 w 588169"/>
                <a:gd name="connsiteY14" fmla="*/ 804862 h 881062"/>
                <a:gd name="connsiteX15" fmla="*/ 38100 w 588169"/>
                <a:gd name="connsiteY15" fmla="*/ 733425 h 881062"/>
                <a:gd name="connsiteX16" fmla="*/ 71437 w 588169"/>
                <a:gd name="connsiteY16" fmla="*/ 659606 h 881062"/>
                <a:gd name="connsiteX17" fmla="*/ 121444 w 588169"/>
                <a:gd name="connsiteY17" fmla="*/ 552450 h 881062"/>
                <a:gd name="connsiteX18" fmla="*/ 164306 w 588169"/>
                <a:gd name="connsiteY18" fmla="*/ 457200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8169" h="881062">
                  <a:moveTo>
                    <a:pt x="164306" y="457200"/>
                  </a:moveTo>
                  <a:lnTo>
                    <a:pt x="252412" y="269081"/>
                  </a:lnTo>
                  <a:lnTo>
                    <a:pt x="307181" y="154781"/>
                  </a:lnTo>
                  <a:lnTo>
                    <a:pt x="330994" y="104775"/>
                  </a:lnTo>
                  <a:lnTo>
                    <a:pt x="335756" y="88106"/>
                  </a:lnTo>
                  <a:lnTo>
                    <a:pt x="335756" y="69056"/>
                  </a:lnTo>
                  <a:lnTo>
                    <a:pt x="288131" y="0"/>
                  </a:lnTo>
                  <a:lnTo>
                    <a:pt x="588169" y="88106"/>
                  </a:lnTo>
                  <a:lnTo>
                    <a:pt x="585787" y="130968"/>
                  </a:lnTo>
                  <a:lnTo>
                    <a:pt x="566737" y="154781"/>
                  </a:lnTo>
                  <a:lnTo>
                    <a:pt x="469106" y="295275"/>
                  </a:lnTo>
                  <a:lnTo>
                    <a:pt x="352425" y="464343"/>
                  </a:lnTo>
                  <a:lnTo>
                    <a:pt x="207169" y="664368"/>
                  </a:lnTo>
                  <a:lnTo>
                    <a:pt x="69056" y="881062"/>
                  </a:lnTo>
                  <a:lnTo>
                    <a:pt x="0" y="804862"/>
                  </a:lnTo>
                  <a:lnTo>
                    <a:pt x="38100" y="733425"/>
                  </a:lnTo>
                  <a:lnTo>
                    <a:pt x="71437" y="659606"/>
                  </a:lnTo>
                  <a:lnTo>
                    <a:pt x="121444" y="552450"/>
                  </a:lnTo>
                  <a:lnTo>
                    <a:pt x="1643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F3581AE2-D361-4947-9A33-11B8D343FA12}"/>
                </a:ext>
              </a:extLst>
            </p:cNvPr>
            <p:cNvSpPr/>
            <p:nvPr/>
          </p:nvSpPr>
          <p:spPr>
            <a:xfrm>
              <a:off x="4860925" y="2667001"/>
              <a:ext cx="533400" cy="792163"/>
            </a:xfrm>
            <a:custGeom>
              <a:avLst/>
              <a:gdLst>
                <a:gd name="connsiteX0" fmla="*/ 230982 w 533400"/>
                <a:gd name="connsiteY0" fmla="*/ 485775 h 792956"/>
                <a:gd name="connsiteX1" fmla="*/ 145257 w 533400"/>
                <a:gd name="connsiteY1" fmla="*/ 333375 h 792956"/>
                <a:gd name="connsiteX2" fmla="*/ 119063 w 533400"/>
                <a:gd name="connsiteY2" fmla="*/ 288131 h 792956"/>
                <a:gd name="connsiteX3" fmla="*/ 71438 w 533400"/>
                <a:gd name="connsiteY3" fmla="*/ 219075 h 792956"/>
                <a:gd name="connsiteX4" fmla="*/ 47625 w 533400"/>
                <a:gd name="connsiteY4" fmla="*/ 190500 h 792956"/>
                <a:gd name="connsiteX5" fmla="*/ 30957 w 533400"/>
                <a:gd name="connsiteY5" fmla="*/ 171450 h 792956"/>
                <a:gd name="connsiteX6" fmla="*/ 14288 w 533400"/>
                <a:gd name="connsiteY6" fmla="*/ 150019 h 792956"/>
                <a:gd name="connsiteX7" fmla="*/ 4763 w 533400"/>
                <a:gd name="connsiteY7" fmla="*/ 126206 h 792956"/>
                <a:gd name="connsiteX8" fmla="*/ 0 w 533400"/>
                <a:gd name="connsiteY8" fmla="*/ 92869 h 792956"/>
                <a:gd name="connsiteX9" fmla="*/ 4763 w 533400"/>
                <a:gd name="connsiteY9" fmla="*/ 61913 h 792956"/>
                <a:gd name="connsiteX10" fmla="*/ 9525 w 533400"/>
                <a:gd name="connsiteY10" fmla="*/ 40481 h 792956"/>
                <a:gd name="connsiteX11" fmla="*/ 38100 w 533400"/>
                <a:gd name="connsiteY11" fmla="*/ 0 h 792956"/>
                <a:gd name="connsiteX12" fmla="*/ 109538 w 533400"/>
                <a:gd name="connsiteY12" fmla="*/ 23813 h 792956"/>
                <a:gd name="connsiteX13" fmla="*/ 126207 w 533400"/>
                <a:gd name="connsiteY13" fmla="*/ 21431 h 792956"/>
                <a:gd name="connsiteX14" fmla="*/ 130969 w 533400"/>
                <a:gd name="connsiteY14" fmla="*/ 66675 h 792956"/>
                <a:gd name="connsiteX15" fmla="*/ 133350 w 533400"/>
                <a:gd name="connsiteY15" fmla="*/ 83344 h 792956"/>
                <a:gd name="connsiteX16" fmla="*/ 142875 w 533400"/>
                <a:gd name="connsiteY16" fmla="*/ 100013 h 792956"/>
                <a:gd name="connsiteX17" fmla="*/ 169069 w 533400"/>
                <a:gd name="connsiteY17" fmla="*/ 126206 h 792956"/>
                <a:gd name="connsiteX18" fmla="*/ 202407 w 533400"/>
                <a:gd name="connsiteY18" fmla="*/ 159544 h 792956"/>
                <a:gd name="connsiteX19" fmla="*/ 285750 w 533400"/>
                <a:gd name="connsiteY19" fmla="*/ 257175 h 792956"/>
                <a:gd name="connsiteX20" fmla="*/ 335757 w 533400"/>
                <a:gd name="connsiteY20" fmla="*/ 323850 h 792956"/>
                <a:gd name="connsiteX21" fmla="*/ 373857 w 533400"/>
                <a:gd name="connsiteY21" fmla="*/ 385763 h 792956"/>
                <a:gd name="connsiteX22" fmla="*/ 402432 w 533400"/>
                <a:gd name="connsiteY22" fmla="*/ 438150 h 792956"/>
                <a:gd name="connsiteX23" fmla="*/ 442913 w 533400"/>
                <a:gd name="connsiteY23" fmla="*/ 528638 h 792956"/>
                <a:gd name="connsiteX24" fmla="*/ 466725 w 533400"/>
                <a:gd name="connsiteY24" fmla="*/ 576263 h 792956"/>
                <a:gd name="connsiteX25" fmla="*/ 502444 w 533400"/>
                <a:gd name="connsiteY25" fmla="*/ 671513 h 792956"/>
                <a:gd name="connsiteX26" fmla="*/ 533400 w 533400"/>
                <a:gd name="connsiteY26" fmla="*/ 773906 h 792956"/>
                <a:gd name="connsiteX27" fmla="*/ 311944 w 533400"/>
                <a:gd name="connsiteY27" fmla="*/ 792956 h 792956"/>
                <a:gd name="connsiteX28" fmla="*/ 302419 w 533400"/>
                <a:gd name="connsiteY28" fmla="*/ 707231 h 792956"/>
                <a:gd name="connsiteX29" fmla="*/ 292894 w 533400"/>
                <a:gd name="connsiteY29" fmla="*/ 654844 h 792956"/>
                <a:gd name="connsiteX30" fmla="*/ 276225 w 533400"/>
                <a:gd name="connsiteY30" fmla="*/ 597694 h 792956"/>
                <a:gd name="connsiteX31" fmla="*/ 230982 w 533400"/>
                <a:gd name="connsiteY31" fmla="*/ 4857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3400" h="792956">
                  <a:moveTo>
                    <a:pt x="230982" y="485775"/>
                  </a:moveTo>
                  <a:lnTo>
                    <a:pt x="145257" y="333375"/>
                  </a:lnTo>
                  <a:lnTo>
                    <a:pt x="119063" y="288131"/>
                  </a:lnTo>
                  <a:lnTo>
                    <a:pt x="71438" y="219075"/>
                  </a:lnTo>
                  <a:lnTo>
                    <a:pt x="47625" y="190500"/>
                  </a:lnTo>
                  <a:lnTo>
                    <a:pt x="30957" y="171450"/>
                  </a:lnTo>
                  <a:lnTo>
                    <a:pt x="14288" y="150019"/>
                  </a:lnTo>
                  <a:lnTo>
                    <a:pt x="4763" y="126206"/>
                  </a:lnTo>
                  <a:lnTo>
                    <a:pt x="0" y="92869"/>
                  </a:lnTo>
                  <a:lnTo>
                    <a:pt x="4763" y="61913"/>
                  </a:lnTo>
                  <a:lnTo>
                    <a:pt x="9525" y="40481"/>
                  </a:lnTo>
                  <a:lnTo>
                    <a:pt x="38100" y="0"/>
                  </a:lnTo>
                  <a:lnTo>
                    <a:pt x="109538" y="23813"/>
                  </a:lnTo>
                  <a:lnTo>
                    <a:pt x="126207" y="21431"/>
                  </a:lnTo>
                  <a:lnTo>
                    <a:pt x="130969" y="66675"/>
                  </a:lnTo>
                  <a:lnTo>
                    <a:pt x="133350" y="83344"/>
                  </a:lnTo>
                  <a:lnTo>
                    <a:pt x="142875" y="100013"/>
                  </a:lnTo>
                  <a:lnTo>
                    <a:pt x="169069" y="126206"/>
                  </a:lnTo>
                  <a:lnTo>
                    <a:pt x="202407" y="159544"/>
                  </a:lnTo>
                  <a:lnTo>
                    <a:pt x="285750" y="257175"/>
                  </a:lnTo>
                  <a:lnTo>
                    <a:pt x="335757" y="323850"/>
                  </a:lnTo>
                  <a:lnTo>
                    <a:pt x="373857" y="385763"/>
                  </a:lnTo>
                  <a:lnTo>
                    <a:pt x="402432" y="438150"/>
                  </a:lnTo>
                  <a:lnTo>
                    <a:pt x="442913" y="528638"/>
                  </a:lnTo>
                  <a:lnTo>
                    <a:pt x="466725" y="576263"/>
                  </a:lnTo>
                  <a:lnTo>
                    <a:pt x="502444" y="671513"/>
                  </a:lnTo>
                  <a:lnTo>
                    <a:pt x="533400" y="773906"/>
                  </a:lnTo>
                  <a:lnTo>
                    <a:pt x="311944" y="792956"/>
                  </a:lnTo>
                  <a:lnTo>
                    <a:pt x="302419" y="707231"/>
                  </a:lnTo>
                  <a:lnTo>
                    <a:pt x="292894" y="654844"/>
                  </a:lnTo>
                  <a:lnTo>
                    <a:pt x="276225" y="597694"/>
                  </a:lnTo>
                  <a:lnTo>
                    <a:pt x="230982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C8B6B37D-576A-42C8-A84E-84738A618F39}"/>
                </a:ext>
              </a:extLst>
            </p:cNvPr>
            <p:cNvSpPr/>
            <p:nvPr/>
          </p:nvSpPr>
          <p:spPr>
            <a:xfrm>
              <a:off x="4889500" y="3390900"/>
              <a:ext cx="533400" cy="954088"/>
            </a:xfrm>
            <a:custGeom>
              <a:avLst/>
              <a:gdLst>
                <a:gd name="connsiteX0" fmla="*/ 216694 w 533400"/>
                <a:gd name="connsiteY0" fmla="*/ 442913 h 954881"/>
                <a:gd name="connsiteX1" fmla="*/ 240507 w 533400"/>
                <a:gd name="connsiteY1" fmla="*/ 395288 h 954881"/>
                <a:gd name="connsiteX2" fmla="*/ 254794 w 533400"/>
                <a:gd name="connsiteY2" fmla="*/ 347663 h 954881"/>
                <a:gd name="connsiteX3" fmla="*/ 269082 w 533400"/>
                <a:gd name="connsiteY3" fmla="*/ 300038 h 954881"/>
                <a:gd name="connsiteX4" fmla="*/ 276225 w 533400"/>
                <a:gd name="connsiteY4" fmla="*/ 242888 h 954881"/>
                <a:gd name="connsiteX5" fmla="*/ 280988 w 533400"/>
                <a:gd name="connsiteY5" fmla="*/ 190500 h 954881"/>
                <a:gd name="connsiteX6" fmla="*/ 285750 w 533400"/>
                <a:gd name="connsiteY6" fmla="*/ 123825 h 954881"/>
                <a:gd name="connsiteX7" fmla="*/ 278607 w 533400"/>
                <a:gd name="connsiteY7" fmla="*/ 16669 h 954881"/>
                <a:gd name="connsiteX8" fmla="*/ 483394 w 533400"/>
                <a:gd name="connsiteY8" fmla="*/ 0 h 954881"/>
                <a:gd name="connsiteX9" fmla="*/ 504825 w 533400"/>
                <a:gd name="connsiteY9" fmla="*/ 47625 h 954881"/>
                <a:gd name="connsiteX10" fmla="*/ 519113 w 533400"/>
                <a:gd name="connsiteY10" fmla="*/ 123825 h 954881"/>
                <a:gd name="connsiteX11" fmla="*/ 531019 w 533400"/>
                <a:gd name="connsiteY11" fmla="*/ 216694 h 954881"/>
                <a:gd name="connsiteX12" fmla="*/ 533400 w 533400"/>
                <a:gd name="connsiteY12" fmla="*/ 319088 h 954881"/>
                <a:gd name="connsiteX13" fmla="*/ 528638 w 533400"/>
                <a:gd name="connsiteY13" fmla="*/ 392906 h 954881"/>
                <a:gd name="connsiteX14" fmla="*/ 519113 w 533400"/>
                <a:gd name="connsiteY14" fmla="*/ 447675 h 954881"/>
                <a:gd name="connsiteX15" fmla="*/ 504825 w 533400"/>
                <a:gd name="connsiteY15" fmla="*/ 497681 h 954881"/>
                <a:gd name="connsiteX16" fmla="*/ 483394 w 533400"/>
                <a:gd name="connsiteY16" fmla="*/ 557213 h 954881"/>
                <a:gd name="connsiteX17" fmla="*/ 454819 w 533400"/>
                <a:gd name="connsiteY17" fmla="*/ 619125 h 954881"/>
                <a:gd name="connsiteX18" fmla="*/ 411957 w 533400"/>
                <a:gd name="connsiteY18" fmla="*/ 685800 h 954881"/>
                <a:gd name="connsiteX19" fmla="*/ 369094 w 533400"/>
                <a:gd name="connsiteY19" fmla="*/ 738188 h 954881"/>
                <a:gd name="connsiteX20" fmla="*/ 304800 w 533400"/>
                <a:gd name="connsiteY20" fmla="*/ 804863 h 954881"/>
                <a:gd name="connsiteX21" fmla="*/ 250032 w 533400"/>
                <a:gd name="connsiteY21" fmla="*/ 857250 h 954881"/>
                <a:gd name="connsiteX22" fmla="*/ 195263 w 533400"/>
                <a:gd name="connsiteY22" fmla="*/ 897731 h 954881"/>
                <a:gd name="connsiteX23" fmla="*/ 150019 w 533400"/>
                <a:gd name="connsiteY23" fmla="*/ 926306 h 954881"/>
                <a:gd name="connsiteX24" fmla="*/ 111919 w 533400"/>
                <a:gd name="connsiteY24" fmla="*/ 942975 h 954881"/>
                <a:gd name="connsiteX25" fmla="*/ 80963 w 533400"/>
                <a:gd name="connsiteY25" fmla="*/ 952500 h 954881"/>
                <a:gd name="connsiteX26" fmla="*/ 54769 w 533400"/>
                <a:gd name="connsiteY26" fmla="*/ 954881 h 954881"/>
                <a:gd name="connsiteX27" fmla="*/ 42863 w 533400"/>
                <a:gd name="connsiteY27" fmla="*/ 950119 h 954881"/>
                <a:gd name="connsiteX28" fmla="*/ 35719 w 533400"/>
                <a:gd name="connsiteY28" fmla="*/ 940594 h 954881"/>
                <a:gd name="connsiteX29" fmla="*/ 35719 w 533400"/>
                <a:gd name="connsiteY29" fmla="*/ 907256 h 954881"/>
                <a:gd name="connsiteX30" fmla="*/ 30957 w 533400"/>
                <a:gd name="connsiteY30" fmla="*/ 883444 h 954881"/>
                <a:gd name="connsiteX31" fmla="*/ 21432 w 533400"/>
                <a:gd name="connsiteY31" fmla="*/ 857250 h 954881"/>
                <a:gd name="connsiteX32" fmla="*/ 0 w 533400"/>
                <a:gd name="connsiteY32" fmla="*/ 828675 h 954881"/>
                <a:gd name="connsiteX33" fmla="*/ 21432 w 533400"/>
                <a:gd name="connsiteY33" fmla="*/ 619125 h 954881"/>
                <a:gd name="connsiteX34" fmla="*/ 54769 w 533400"/>
                <a:gd name="connsiteY34" fmla="*/ 607219 h 954881"/>
                <a:gd name="connsiteX35" fmla="*/ 90488 w 533400"/>
                <a:gd name="connsiteY35" fmla="*/ 590550 h 954881"/>
                <a:gd name="connsiteX36" fmla="*/ 130969 w 533400"/>
                <a:gd name="connsiteY36" fmla="*/ 561975 h 954881"/>
                <a:gd name="connsiteX37" fmla="*/ 161925 w 533400"/>
                <a:gd name="connsiteY37" fmla="*/ 531019 h 954881"/>
                <a:gd name="connsiteX38" fmla="*/ 185738 w 533400"/>
                <a:gd name="connsiteY38" fmla="*/ 497681 h 954881"/>
                <a:gd name="connsiteX39" fmla="*/ 216694 w 533400"/>
                <a:gd name="connsiteY39" fmla="*/ 442913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954881">
                  <a:moveTo>
                    <a:pt x="216694" y="442913"/>
                  </a:moveTo>
                  <a:lnTo>
                    <a:pt x="240507" y="395288"/>
                  </a:lnTo>
                  <a:lnTo>
                    <a:pt x="254794" y="347663"/>
                  </a:lnTo>
                  <a:lnTo>
                    <a:pt x="269082" y="300038"/>
                  </a:lnTo>
                  <a:lnTo>
                    <a:pt x="276225" y="242888"/>
                  </a:lnTo>
                  <a:lnTo>
                    <a:pt x="280988" y="190500"/>
                  </a:lnTo>
                  <a:lnTo>
                    <a:pt x="285750" y="123825"/>
                  </a:lnTo>
                  <a:lnTo>
                    <a:pt x="278607" y="16669"/>
                  </a:lnTo>
                  <a:lnTo>
                    <a:pt x="483394" y="0"/>
                  </a:lnTo>
                  <a:lnTo>
                    <a:pt x="504825" y="47625"/>
                  </a:lnTo>
                  <a:lnTo>
                    <a:pt x="519113" y="123825"/>
                  </a:lnTo>
                  <a:lnTo>
                    <a:pt x="531019" y="216694"/>
                  </a:lnTo>
                  <a:cubicBezTo>
                    <a:pt x="531813" y="250825"/>
                    <a:pt x="532606" y="284957"/>
                    <a:pt x="533400" y="319088"/>
                  </a:cubicBezTo>
                  <a:lnTo>
                    <a:pt x="528638" y="392906"/>
                  </a:lnTo>
                  <a:lnTo>
                    <a:pt x="519113" y="447675"/>
                  </a:lnTo>
                  <a:lnTo>
                    <a:pt x="504825" y="497681"/>
                  </a:lnTo>
                  <a:lnTo>
                    <a:pt x="483394" y="557213"/>
                  </a:lnTo>
                  <a:lnTo>
                    <a:pt x="454819" y="619125"/>
                  </a:lnTo>
                  <a:lnTo>
                    <a:pt x="411957" y="685800"/>
                  </a:lnTo>
                  <a:lnTo>
                    <a:pt x="369094" y="738188"/>
                  </a:lnTo>
                  <a:lnTo>
                    <a:pt x="304800" y="804863"/>
                  </a:lnTo>
                  <a:lnTo>
                    <a:pt x="250032" y="857250"/>
                  </a:lnTo>
                  <a:lnTo>
                    <a:pt x="195263" y="897731"/>
                  </a:lnTo>
                  <a:lnTo>
                    <a:pt x="150019" y="926306"/>
                  </a:lnTo>
                  <a:lnTo>
                    <a:pt x="111919" y="942975"/>
                  </a:lnTo>
                  <a:lnTo>
                    <a:pt x="80963" y="952500"/>
                  </a:lnTo>
                  <a:lnTo>
                    <a:pt x="54769" y="954881"/>
                  </a:lnTo>
                  <a:lnTo>
                    <a:pt x="42863" y="950119"/>
                  </a:lnTo>
                  <a:lnTo>
                    <a:pt x="35719" y="940594"/>
                  </a:lnTo>
                  <a:lnTo>
                    <a:pt x="35719" y="907256"/>
                  </a:lnTo>
                  <a:lnTo>
                    <a:pt x="30957" y="883444"/>
                  </a:lnTo>
                  <a:lnTo>
                    <a:pt x="21432" y="857250"/>
                  </a:lnTo>
                  <a:lnTo>
                    <a:pt x="0" y="828675"/>
                  </a:lnTo>
                  <a:lnTo>
                    <a:pt x="21432" y="619125"/>
                  </a:lnTo>
                  <a:lnTo>
                    <a:pt x="54769" y="607219"/>
                  </a:lnTo>
                  <a:lnTo>
                    <a:pt x="90488" y="590550"/>
                  </a:lnTo>
                  <a:lnTo>
                    <a:pt x="130969" y="561975"/>
                  </a:lnTo>
                  <a:lnTo>
                    <a:pt x="161925" y="531019"/>
                  </a:lnTo>
                  <a:lnTo>
                    <a:pt x="185738" y="497681"/>
                  </a:lnTo>
                  <a:lnTo>
                    <a:pt x="216694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62AF32DD-F98E-4435-B014-5ACB1B62130B}"/>
                </a:ext>
              </a:extLst>
            </p:cNvPr>
            <p:cNvSpPr/>
            <p:nvPr/>
          </p:nvSpPr>
          <p:spPr>
            <a:xfrm>
              <a:off x="4572001" y="4002088"/>
              <a:ext cx="409575" cy="234950"/>
            </a:xfrm>
            <a:custGeom>
              <a:avLst/>
              <a:gdLst>
                <a:gd name="connsiteX0" fmla="*/ 119063 w 409575"/>
                <a:gd name="connsiteY0" fmla="*/ 7144 h 233363"/>
                <a:gd name="connsiteX1" fmla="*/ 247650 w 409575"/>
                <a:gd name="connsiteY1" fmla="*/ 9525 h 233363"/>
                <a:gd name="connsiteX2" fmla="*/ 309563 w 409575"/>
                <a:gd name="connsiteY2" fmla="*/ 9525 h 233363"/>
                <a:gd name="connsiteX3" fmla="*/ 409575 w 409575"/>
                <a:gd name="connsiteY3" fmla="*/ 0 h 233363"/>
                <a:gd name="connsiteX4" fmla="*/ 342900 w 409575"/>
                <a:gd name="connsiteY4" fmla="*/ 233363 h 233363"/>
                <a:gd name="connsiteX5" fmla="*/ 319088 w 409575"/>
                <a:gd name="connsiteY5" fmla="*/ 219075 h 233363"/>
                <a:gd name="connsiteX6" fmla="*/ 280988 w 409575"/>
                <a:gd name="connsiteY6" fmla="*/ 180975 h 233363"/>
                <a:gd name="connsiteX7" fmla="*/ 250031 w 409575"/>
                <a:gd name="connsiteY7" fmla="*/ 152400 h 233363"/>
                <a:gd name="connsiteX8" fmla="*/ 207169 w 409575"/>
                <a:gd name="connsiteY8" fmla="*/ 126207 h 233363"/>
                <a:gd name="connsiteX9" fmla="*/ 157163 w 409575"/>
                <a:gd name="connsiteY9" fmla="*/ 100013 h 233363"/>
                <a:gd name="connsiteX10" fmla="*/ 100013 w 409575"/>
                <a:gd name="connsiteY10" fmla="*/ 76200 h 233363"/>
                <a:gd name="connsiteX11" fmla="*/ 50006 w 409575"/>
                <a:gd name="connsiteY11" fmla="*/ 61913 h 233363"/>
                <a:gd name="connsiteX12" fmla="*/ 23813 w 409575"/>
                <a:gd name="connsiteY12" fmla="*/ 52388 h 233363"/>
                <a:gd name="connsiteX13" fmla="*/ 9525 w 409575"/>
                <a:gd name="connsiteY13" fmla="*/ 40482 h 233363"/>
                <a:gd name="connsiteX14" fmla="*/ 0 w 409575"/>
                <a:gd name="connsiteY14" fmla="*/ 26194 h 233363"/>
                <a:gd name="connsiteX15" fmla="*/ 4763 w 409575"/>
                <a:gd name="connsiteY15" fmla="*/ 9525 h 233363"/>
                <a:gd name="connsiteX16" fmla="*/ 16669 w 409575"/>
                <a:gd name="connsiteY16" fmla="*/ 2382 h 233363"/>
                <a:gd name="connsiteX17" fmla="*/ 119063 w 409575"/>
                <a:gd name="connsiteY17" fmla="*/ 7144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9575" h="233363">
                  <a:moveTo>
                    <a:pt x="119063" y="7144"/>
                  </a:moveTo>
                  <a:lnTo>
                    <a:pt x="247650" y="9525"/>
                  </a:lnTo>
                  <a:lnTo>
                    <a:pt x="309563" y="9525"/>
                  </a:lnTo>
                  <a:lnTo>
                    <a:pt x="409575" y="0"/>
                  </a:lnTo>
                  <a:lnTo>
                    <a:pt x="342900" y="233363"/>
                  </a:lnTo>
                  <a:lnTo>
                    <a:pt x="319088" y="219075"/>
                  </a:lnTo>
                  <a:lnTo>
                    <a:pt x="280988" y="180975"/>
                  </a:lnTo>
                  <a:lnTo>
                    <a:pt x="250031" y="152400"/>
                  </a:lnTo>
                  <a:lnTo>
                    <a:pt x="207169" y="126207"/>
                  </a:lnTo>
                  <a:lnTo>
                    <a:pt x="157163" y="100013"/>
                  </a:lnTo>
                  <a:lnTo>
                    <a:pt x="100013" y="76200"/>
                  </a:lnTo>
                  <a:lnTo>
                    <a:pt x="50006" y="61913"/>
                  </a:lnTo>
                  <a:lnTo>
                    <a:pt x="23813" y="52388"/>
                  </a:lnTo>
                  <a:lnTo>
                    <a:pt x="9525" y="40482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2382"/>
                  </a:lnTo>
                  <a:lnTo>
                    <a:pt x="119063" y="7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6">
              <a:extLst>
                <a:ext uri="{FF2B5EF4-FFF2-40B4-BE49-F238E27FC236}">
                  <a16:creationId xmlns:a16="http://schemas.microsoft.com/office/drawing/2014/main" id="{139E8D6F-B385-4BF8-B75F-B83B28599730}"/>
                </a:ext>
              </a:extLst>
            </p:cNvPr>
            <p:cNvSpPr/>
            <p:nvPr/>
          </p:nvSpPr>
          <p:spPr>
            <a:xfrm rot="16200000">
              <a:off x="2236789" y="3636964"/>
              <a:ext cx="4065587" cy="439737"/>
            </a:xfrm>
            <a:custGeom>
              <a:avLst/>
              <a:gdLst>
                <a:gd name="connsiteX0" fmla="*/ 2478058 w 4065511"/>
                <a:gd name="connsiteY0" fmla="*/ 414709 h 438504"/>
                <a:gd name="connsiteX1" fmla="*/ 1825401 w 4065511"/>
                <a:gd name="connsiteY1" fmla="*/ 411310 h 438504"/>
                <a:gd name="connsiteX2" fmla="*/ 1186341 w 4065511"/>
                <a:gd name="connsiteY2" fmla="*/ 407911 h 438504"/>
                <a:gd name="connsiteX3" fmla="*/ 873609 w 4065511"/>
                <a:gd name="connsiteY3" fmla="*/ 407911 h 438504"/>
                <a:gd name="connsiteX4" fmla="*/ 805624 w 4065511"/>
                <a:gd name="connsiteY4" fmla="*/ 424907 h 438504"/>
                <a:gd name="connsiteX5" fmla="*/ 758034 w 4065511"/>
                <a:gd name="connsiteY5" fmla="*/ 431705 h 438504"/>
                <a:gd name="connsiteX6" fmla="*/ 673053 w 4065511"/>
                <a:gd name="connsiteY6" fmla="*/ 438504 h 438504"/>
                <a:gd name="connsiteX7" fmla="*/ 557478 w 4065511"/>
                <a:gd name="connsiteY7" fmla="*/ 438504 h 438504"/>
                <a:gd name="connsiteX8" fmla="*/ 445303 w 4065511"/>
                <a:gd name="connsiteY8" fmla="*/ 431705 h 438504"/>
                <a:gd name="connsiteX9" fmla="*/ 210754 w 4065511"/>
                <a:gd name="connsiteY9" fmla="*/ 401112 h 438504"/>
                <a:gd name="connsiteX10" fmla="*/ 142769 w 4065511"/>
                <a:gd name="connsiteY10" fmla="*/ 390914 h 438504"/>
                <a:gd name="connsiteX11" fmla="*/ 98579 w 4065511"/>
                <a:gd name="connsiteY11" fmla="*/ 380716 h 438504"/>
                <a:gd name="connsiteX12" fmla="*/ 78183 w 4065511"/>
                <a:gd name="connsiteY12" fmla="*/ 373918 h 438504"/>
                <a:gd name="connsiteX13" fmla="*/ 57788 w 4065511"/>
                <a:gd name="connsiteY13" fmla="*/ 363720 h 438504"/>
                <a:gd name="connsiteX14" fmla="*/ 37392 w 4065511"/>
                <a:gd name="connsiteY14" fmla="*/ 346724 h 438504"/>
                <a:gd name="connsiteX15" fmla="*/ 16996 w 4065511"/>
                <a:gd name="connsiteY15" fmla="*/ 312731 h 438504"/>
                <a:gd name="connsiteX16" fmla="*/ 3399 w 4065511"/>
                <a:gd name="connsiteY16" fmla="*/ 271940 h 438504"/>
                <a:gd name="connsiteX17" fmla="*/ 0 w 4065511"/>
                <a:gd name="connsiteY17" fmla="*/ 237948 h 438504"/>
                <a:gd name="connsiteX18" fmla="*/ 3399 w 4065511"/>
                <a:gd name="connsiteY18" fmla="*/ 224351 h 438504"/>
                <a:gd name="connsiteX19" fmla="*/ 44191 w 4065511"/>
                <a:gd name="connsiteY19" fmla="*/ 197157 h 438504"/>
                <a:gd name="connsiteX20" fmla="*/ 108776 w 4065511"/>
                <a:gd name="connsiteY20" fmla="*/ 159765 h 438504"/>
                <a:gd name="connsiteX21" fmla="*/ 156366 w 4065511"/>
                <a:gd name="connsiteY21" fmla="*/ 135970 h 438504"/>
                <a:gd name="connsiteX22" fmla="*/ 207355 w 4065511"/>
                <a:gd name="connsiteY22" fmla="*/ 115574 h 438504"/>
                <a:gd name="connsiteX23" fmla="*/ 265142 w 4065511"/>
                <a:gd name="connsiteY23" fmla="*/ 95179 h 438504"/>
                <a:gd name="connsiteX24" fmla="*/ 353523 w 4065511"/>
                <a:gd name="connsiteY24" fmla="*/ 78183 h 438504"/>
                <a:gd name="connsiteX25" fmla="*/ 445303 w 4065511"/>
                <a:gd name="connsiteY25" fmla="*/ 74783 h 438504"/>
                <a:gd name="connsiteX26" fmla="*/ 486094 w 4065511"/>
                <a:gd name="connsiteY26" fmla="*/ 88380 h 438504"/>
                <a:gd name="connsiteX27" fmla="*/ 526885 w 4065511"/>
                <a:gd name="connsiteY27" fmla="*/ 98578 h 438504"/>
                <a:gd name="connsiteX28" fmla="*/ 571075 w 4065511"/>
                <a:gd name="connsiteY28" fmla="*/ 108776 h 438504"/>
                <a:gd name="connsiteX29" fmla="*/ 656057 w 4065511"/>
                <a:gd name="connsiteY29" fmla="*/ 122373 h 438504"/>
                <a:gd name="connsiteX30" fmla="*/ 822620 w 4065511"/>
                <a:gd name="connsiteY30" fmla="*/ 139369 h 438504"/>
                <a:gd name="connsiteX31" fmla="*/ 1261124 w 4065511"/>
                <a:gd name="connsiteY31" fmla="*/ 163164 h 438504"/>
                <a:gd name="connsiteX32" fmla="*/ 1774412 w 4065511"/>
                <a:gd name="connsiteY32" fmla="*/ 183560 h 438504"/>
                <a:gd name="connsiteX33" fmla="*/ 2308095 w 4065511"/>
                <a:gd name="connsiteY33" fmla="*/ 197157 h 438504"/>
                <a:gd name="connsiteX34" fmla="*/ 2828182 w 4065511"/>
                <a:gd name="connsiteY34" fmla="*/ 210754 h 438504"/>
                <a:gd name="connsiteX35" fmla="*/ 3178305 w 4065511"/>
                <a:gd name="connsiteY35" fmla="*/ 210754 h 438504"/>
                <a:gd name="connsiteX36" fmla="*/ 3542025 w 4065511"/>
                <a:gd name="connsiteY36" fmla="*/ 203955 h 438504"/>
                <a:gd name="connsiteX37" fmla="*/ 3677996 w 4065511"/>
                <a:gd name="connsiteY37" fmla="*/ 193757 h 438504"/>
                <a:gd name="connsiteX38" fmla="*/ 3756179 w 4065511"/>
                <a:gd name="connsiteY38" fmla="*/ 183560 h 438504"/>
                <a:gd name="connsiteX39" fmla="*/ 3817365 w 4065511"/>
                <a:gd name="connsiteY39" fmla="*/ 163164 h 438504"/>
                <a:gd name="connsiteX40" fmla="*/ 3885350 w 4065511"/>
                <a:gd name="connsiteY40" fmla="*/ 125772 h 438504"/>
                <a:gd name="connsiteX41" fmla="*/ 3932940 w 4065511"/>
                <a:gd name="connsiteY41" fmla="*/ 88380 h 438504"/>
                <a:gd name="connsiteX42" fmla="*/ 3977130 w 4065511"/>
                <a:gd name="connsiteY42" fmla="*/ 47589 h 438504"/>
                <a:gd name="connsiteX43" fmla="*/ 4007724 w 4065511"/>
                <a:gd name="connsiteY43" fmla="*/ 16996 h 438504"/>
                <a:gd name="connsiteX44" fmla="*/ 4034918 w 4065511"/>
                <a:gd name="connsiteY44" fmla="*/ 0 h 438504"/>
                <a:gd name="connsiteX45" fmla="*/ 4041716 w 4065511"/>
                <a:gd name="connsiteY45" fmla="*/ 0 h 438504"/>
                <a:gd name="connsiteX46" fmla="*/ 4051914 w 4065511"/>
                <a:gd name="connsiteY46" fmla="*/ 0 h 438504"/>
                <a:gd name="connsiteX47" fmla="*/ 4058712 w 4065511"/>
                <a:gd name="connsiteY47" fmla="*/ 13597 h 438504"/>
                <a:gd name="connsiteX48" fmla="*/ 4065511 w 4065511"/>
                <a:gd name="connsiteY48" fmla="*/ 40791 h 438504"/>
                <a:gd name="connsiteX49" fmla="*/ 4062112 w 4065511"/>
                <a:gd name="connsiteY49" fmla="*/ 71384 h 438504"/>
                <a:gd name="connsiteX50" fmla="*/ 4048515 w 4065511"/>
                <a:gd name="connsiteY50" fmla="*/ 115574 h 438504"/>
                <a:gd name="connsiteX51" fmla="*/ 4007724 w 4065511"/>
                <a:gd name="connsiteY51" fmla="*/ 210754 h 438504"/>
                <a:gd name="connsiteX52" fmla="*/ 3922742 w 4065511"/>
                <a:gd name="connsiteY52" fmla="*/ 373918 h 438504"/>
                <a:gd name="connsiteX53" fmla="*/ 3766376 w 4065511"/>
                <a:gd name="connsiteY53" fmla="*/ 428306 h 438504"/>
                <a:gd name="connsiteX54" fmla="*/ 3297279 w 4065511"/>
                <a:gd name="connsiteY54" fmla="*/ 421508 h 438504"/>
                <a:gd name="connsiteX55" fmla="*/ 2896167 w 4065511"/>
                <a:gd name="connsiteY55" fmla="*/ 418108 h 438504"/>
                <a:gd name="connsiteX56" fmla="*/ 2478058 w 4065511"/>
                <a:gd name="connsiteY56" fmla="*/ 414709 h 4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65511" h="438504">
                  <a:moveTo>
                    <a:pt x="2478058" y="414709"/>
                  </a:moveTo>
                  <a:lnTo>
                    <a:pt x="1825401" y="411310"/>
                  </a:lnTo>
                  <a:lnTo>
                    <a:pt x="1186341" y="407911"/>
                  </a:lnTo>
                  <a:lnTo>
                    <a:pt x="873609" y="407911"/>
                  </a:lnTo>
                  <a:lnTo>
                    <a:pt x="805624" y="424907"/>
                  </a:lnTo>
                  <a:lnTo>
                    <a:pt x="758034" y="431705"/>
                  </a:lnTo>
                  <a:lnTo>
                    <a:pt x="673053" y="438504"/>
                  </a:lnTo>
                  <a:lnTo>
                    <a:pt x="557478" y="438504"/>
                  </a:lnTo>
                  <a:lnTo>
                    <a:pt x="445303" y="431705"/>
                  </a:lnTo>
                  <a:lnTo>
                    <a:pt x="210754" y="401112"/>
                  </a:lnTo>
                  <a:lnTo>
                    <a:pt x="142769" y="390914"/>
                  </a:lnTo>
                  <a:lnTo>
                    <a:pt x="98579" y="380716"/>
                  </a:lnTo>
                  <a:lnTo>
                    <a:pt x="78183" y="373918"/>
                  </a:lnTo>
                  <a:lnTo>
                    <a:pt x="57788" y="363720"/>
                  </a:lnTo>
                  <a:lnTo>
                    <a:pt x="37392" y="346724"/>
                  </a:lnTo>
                  <a:lnTo>
                    <a:pt x="16996" y="312731"/>
                  </a:lnTo>
                  <a:lnTo>
                    <a:pt x="3399" y="271940"/>
                  </a:lnTo>
                  <a:lnTo>
                    <a:pt x="0" y="237948"/>
                  </a:lnTo>
                  <a:lnTo>
                    <a:pt x="3399" y="224351"/>
                  </a:lnTo>
                  <a:lnTo>
                    <a:pt x="44191" y="197157"/>
                  </a:lnTo>
                  <a:lnTo>
                    <a:pt x="108776" y="159765"/>
                  </a:lnTo>
                  <a:lnTo>
                    <a:pt x="156366" y="135970"/>
                  </a:lnTo>
                  <a:lnTo>
                    <a:pt x="207355" y="115574"/>
                  </a:lnTo>
                  <a:lnTo>
                    <a:pt x="265142" y="95179"/>
                  </a:lnTo>
                  <a:lnTo>
                    <a:pt x="353523" y="78183"/>
                  </a:lnTo>
                  <a:lnTo>
                    <a:pt x="445303" y="74783"/>
                  </a:lnTo>
                  <a:lnTo>
                    <a:pt x="486094" y="88380"/>
                  </a:lnTo>
                  <a:lnTo>
                    <a:pt x="526885" y="98578"/>
                  </a:lnTo>
                  <a:lnTo>
                    <a:pt x="571075" y="108776"/>
                  </a:lnTo>
                  <a:lnTo>
                    <a:pt x="656057" y="122373"/>
                  </a:lnTo>
                  <a:lnTo>
                    <a:pt x="822620" y="139369"/>
                  </a:lnTo>
                  <a:lnTo>
                    <a:pt x="1261124" y="163164"/>
                  </a:lnTo>
                  <a:lnTo>
                    <a:pt x="1774412" y="183560"/>
                  </a:lnTo>
                  <a:lnTo>
                    <a:pt x="2308095" y="197157"/>
                  </a:lnTo>
                  <a:lnTo>
                    <a:pt x="2828182" y="210754"/>
                  </a:lnTo>
                  <a:lnTo>
                    <a:pt x="3178305" y="210754"/>
                  </a:lnTo>
                  <a:lnTo>
                    <a:pt x="3542025" y="203955"/>
                  </a:lnTo>
                  <a:lnTo>
                    <a:pt x="3677996" y="193757"/>
                  </a:lnTo>
                  <a:lnTo>
                    <a:pt x="3756179" y="183560"/>
                  </a:lnTo>
                  <a:lnTo>
                    <a:pt x="3817365" y="163164"/>
                  </a:lnTo>
                  <a:lnTo>
                    <a:pt x="3885350" y="125772"/>
                  </a:lnTo>
                  <a:lnTo>
                    <a:pt x="3932940" y="88380"/>
                  </a:lnTo>
                  <a:lnTo>
                    <a:pt x="3977130" y="47589"/>
                  </a:lnTo>
                  <a:lnTo>
                    <a:pt x="4007724" y="16996"/>
                  </a:lnTo>
                  <a:lnTo>
                    <a:pt x="4034918" y="0"/>
                  </a:lnTo>
                  <a:lnTo>
                    <a:pt x="4041716" y="0"/>
                  </a:lnTo>
                  <a:lnTo>
                    <a:pt x="4051914" y="0"/>
                  </a:lnTo>
                  <a:lnTo>
                    <a:pt x="4058712" y="13597"/>
                  </a:lnTo>
                  <a:lnTo>
                    <a:pt x="4065511" y="40791"/>
                  </a:lnTo>
                  <a:lnTo>
                    <a:pt x="4062112" y="71384"/>
                  </a:lnTo>
                  <a:lnTo>
                    <a:pt x="4048515" y="115574"/>
                  </a:lnTo>
                  <a:lnTo>
                    <a:pt x="4007724" y="210754"/>
                  </a:lnTo>
                  <a:lnTo>
                    <a:pt x="3922742" y="373918"/>
                  </a:lnTo>
                  <a:lnTo>
                    <a:pt x="3766376" y="428306"/>
                  </a:lnTo>
                  <a:lnTo>
                    <a:pt x="3297279" y="421508"/>
                  </a:lnTo>
                  <a:lnTo>
                    <a:pt x="2896167" y="418108"/>
                  </a:lnTo>
                  <a:lnTo>
                    <a:pt x="2478058" y="4147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0C45E574-EF3A-4B9C-878F-FC3074656977}"/>
                </a:ext>
              </a:extLst>
            </p:cNvPr>
            <p:cNvSpPr/>
            <p:nvPr/>
          </p:nvSpPr>
          <p:spPr>
            <a:xfrm>
              <a:off x="6072188" y="1639888"/>
              <a:ext cx="1733550" cy="1682750"/>
            </a:xfrm>
            <a:custGeom>
              <a:avLst/>
              <a:gdLst>
                <a:gd name="connsiteX0" fmla="*/ 711993 w 1733550"/>
                <a:gd name="connsiteY0" fmla="*/ 328613 h 1681163"/>
                <a:gd name="connsiteX1" fmla="*/ 533400 w 1733550"/>
                <a:gd name="connsiteY1" fmla="*/ 359569 h 1681163"/>
                <a:gd name="connsiteX2" fmla="*/ 445293 w 1733550"/>
                <a:gd name="connsiteY2" fmla="*/ 373857 h 1681163"/>
                <a:gd name="connsiteX3" fmla="*/ 116681 w 1733550"/>
                <a:gd name="connsiteY3" fmla="*/ 416719 h 1681163"/>
                <a:gd name="connsiteX4" fmla="*/ 0 w 1733550"/>
                <a:gd name="connsiteY4" fmla="*/ 276225 h 1681163"/>
                <a:gd name="connsiteX5" fmla="*/ 140493 w 1733550"/>
                <a:gd name="connsiteY5" fmla="*/ 266700 h 1681163"/>
                <a:gd name="connsiteX6" fmla="*/ 459581 w 1733550"/>
                <a:gd name="connsiteY6" fmla="*/ 216694 h 1681163"/>
                <a:gd name="connsiteX7" fmla="*/ 895350 w 1733550"/>
                <a:gd name="connsiteY7" fmla="*/ 135732 h 1681163"/>
                <a:gd name="connsiteX8" fmla="*/ 1195387 w 1733550"/>
                <a:gd name="connsiteY8" fmla="*/ 76200 h 1681163"/>
                <a:gd name="connsiteX9" fmla="*/ 1231106 w 1733550"/>
                <a:gd name="connsiteY9" fmla="*/ 66675 h 1681163"/>
                <a:gd name="connsiteX10" fmla="*/ 1271587 w 1733550"/>
                <a:gd name="connsiteY10" fmla="*/ 50007 h 1681163"/>
                <a:gd name="connsiteX11" fmla="*/ 1328737 w 1733550"/>
                <a:gd name="connsiteY11" fmla="*/ 19050 h 1681163"/>
                <a:gd name="connsiteX12" fmla="*/ 1359693 w 1733550"/>
                <a:gd name="connsiteY12" fmla="*/ 0 h 1681163"/>
                <a:gd name="connsiteX13" fmla="*/ 1390650 w 1733550"/>
                <a:gd name="connsiteY13" fmla="*/ 0 h 1681163"/>
                <a:gd name="connsiteX14" fmla="*/ 1440656 w 1733550"/>
                <a:gd name="connsiteY14" fmla="*/ 7144 h 1681163"/>
                <a:gd name="connsiteX15" fmla="*/ 1493043 w 1733550"/>
                <a:gd name="connsiteY15" fmla="*/ 23813 h 1681163"/>
                <a:gd name="connsiteX16" fmla="*/ 1564481 w 1733550"/>
                <a:gd name="connsiteY16" fmla="*/ 54769 h 1681163"/>
                <a:gd name="connsiteX17" fmla="*/ 1635918 w 1733550"/>
                <a:gd name="connsiteY17" fmla="*/ 95250 h 1681163"/>
                <a:gd name="connsiteX18" fmla="*/ 1685925 w 1733550"/>
                <a:gd name="connsiteY18" fmla="*/ 128588 h 1681163"/>
                <a:gd name="connsiteX19" fmla="*/ 1712118 w 1733550"/>
                <a:gd name="connsiteY19" fmla="*/ 154782 h 1681163"/>
                <a:gd name="connsiteX20" fmla="*/ 1726406 w 1733550"/>
                <a:gd name="connsiteY20" fmla="*/ 180975 h 1681163"/>
                <a:gd name="connsiteX21" fmla="*/ 1733550 w 1733550"/>
                <a:gd name="connsiteY21" fmla="*/ 209550 h 1681163"/>
                <a:gd name="connsiteX22" fmla="*/ 1724025 w 1733550"/>
                <a:gd name="connsiteY22" fmla="*/ 240507 h 1681163"/>
                <a:gd name="connsiteX23" fmla="*/ 1709737 w 1733550"/>
                <a:gd name="connsiteY23" fmla="*/ 273844 h 1681163"/>
                <a:gd name="connsiteX24" fmla="*/ 1693068 w 1733550"/>
                <a:gd name="connsiteY24" fmla="*/ 309563 h 1681163"/>
                <a:gd name="connsiteX25" fmla="*/ 1678781 w 1733550"/>
                <a:gd name="connsiteY25" fmla="*/ 376238 h 1681163"/>
                <a:gd name="connsiteX26" fmla="*/ 1666875 w 1733550"/>
                <a:gd name="connsiteY26" fmla="*/ 438150 h 1681163"/>
                <a:gd name="connsiteX27" fmla="*/ 1666875 w 1733550"/>
                <a:gd name="connsiteY27" fmla="*/ 481013 h 1681163"/>
                <a:gd name="connsiteX28" fmla="*/ 1631156 w 1733550"/>
                <a:gd name="connsiteY28" fmla="*/ 704850 h 1681163"/>
                <a:gd name="connsiteX29" fmla="*/ 1583531 w 1733550"/>
                <a:gd name="connsiteY29" fmla="*/ 997744 h 1681163"/>
                <a:gd name="connsiteX30" fmla="*/ 1526381 w 1733550"/>
                <a:gd name="connsiteY30" fmla="*/ 1354932 h 1681163"/>
                <a:gd name="connsiteX31" fmla="*/ 1490662 w 1733550"/>
                <a:gd name="connsiteY31" fmla="*/ 1583532 h 1681163"/>
                <a:gd name="connsiteX32" fmla="*/ 1483518 w 1733550"/>
                <a:gd name="connsiteY32" fmla="*/ 1600200 h 1681163"/>
                <a:gd name="connsiteX33" fmla="*/ 1469231 w 1733550"/>
                <a:gd name="connsiteY33" fmla="*/ 1619250 h 1681163"/>
                <a:gd name="connsiteX34" fmla="*/ 1447800 w 1733550"/>
                <a:gd name="connsiteY34" fmla="*/ 1638300 h 1681163"/>
                <a:gd name="connsiteX35" fmla="*/ 1426368 w 1733550"/>
                <a:gd name="connsiteY35" fmla="*/ 1659732 h 1681163"/>
                <a:gd name="connsiteX36" fmla="*/ 1402556 w 1733550"/>
                <a:gd name="connsiteY36" fmla="*/ 1674019 h 1681163"/>
                <a:gd name="connsiteX37" fmla="*/ 1376362 w 1733550"/>
                <a:gd name="connsiteY37" fmla="*/ 1681163 h 1681163"/>
                <a:gd name="connsiteX38" fmla="*/ 1345406 w 1733550"/>
                <a:gd name="connsiteY38" fmla="*/ 1681163 h 1681163"/>
                <a:gd name="connsiteX39" fmla="*/ 1262062 w 1733550"/>
                <a:gd name="connsiteY39" fmla="*/ 1674019 h 1681163"/>
                <a:gd name="connsiteX40" fmla="*/ 1259681 w 1733550"/>
                <a:gd name="connsiteY40" fmla="*/ 1485900 h 1681163"/>
                <a:gd name="connsiteX41" fmla="*/ 1288256 w 1733550"/>
                <a:gd name="connsiteY41" fmla="*/ 1343025 h 1681163"/>
                <a:gd name="connsiteX42" fmla="*/ 1300162 w 1733550"/>
                <a:gd name="connsiteY42" fmla="*/ 1278732 h 1681163"/>
                <a:gd name="connsiteX43" fmla="*/ 1307306 w 1733550"/>
                <a:gd name="connsiteY43" fmla="*/ 1223963 h 1681163"/>
                <a:gd name="connsiteX44" fmla="*/ 1333500 w 1733550"/>
                <a:gd name="connsiteY44" fmla="*/ 912019 h 1681163"/>
                <a:gd name="connsiteX45" fmla="*/ 1331118 w 1733550"/>
                <a:gd name="connsiteY45" fmla="*/ 790575 h 1681163"/>
                <a:gd name="connsiteX46" fmla="*/ 1347787 w 1733550"/>
                <a:gd name="connsiteY46" fmla="*/ 490538 h 1681163"/>
                <a:gd name="connsiteX47" fmla="*/ 1357312 w 1733550"/>
                <a:gd name="connsiteY47" fmla="*/ 316707 h 1681163"/>
                <a:gd name="connsiteX48" fmla="*/ 1354931 w 1733550"/>
                <a:gd name="connsiteY48" fmla="*/ 278607 h 1681163"/>
                <a:gd name="connsiteX49" fmla="*/ 1350168 w 1733550"/>
                <a:gd name="connsiteY49" fmla="*/ 259557 h 1681163"/>
                <a:gd name="connsiteX50" fmla="*/ 1335881 w 1733550"/>
                <a:gd name="connsiteY50" fmla="*/ 238125 h 1681163"/>
                <a:gd name="connsiteX51" fmla="*/ 1328737 w 1733550"/>
                <a:gd name="connsiteY51" fmla="*/ 230982 h 1681163"/>
                <a:gd name="connsiteX52" fmla="*/ 1307306 w 1733550"/>
                <a:gd name="connsiteY52" fmla="*/ 223838 h 1681163"/>
                <a:gd name="connsiteX53" fmla="*/ 1271587 w 1733550"/>
                <a:gd name="connsiteY53" fmla="*/ 223838 h 1681163"/>
                <a:gd name="connsiteX54" fmla="*/ 1131093 w 1733550"/>
                <a:gd name="connsiteY54" fmla="*/ 252413 h 1681163"/>
                <a:gd name="connsiteX55" fmla="*/ 711993 w 1733550"/>
                <a:gd name="connsiteY55" fmla="*/ 328613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33550" h="1681163">
                  <a:moveTo>
                    <a:pt x="711993" y="328613"/>
                  </a:moveTo>
                  <a:lnTo>
                    <a:pt x="533400" y="359569"/>
                  </a:lnTo>
                  <a:lnTo>
                    <a:pt x="445293" y="373857"/>
                  </a:lnTo>
                  <a:lnTo>
                    <a:pt x="116681" y="416719"/>
                  </a:lnTo>
                  <a:lnTo>
                    <a:pt x="0" y="276225"/>
                  </a:lnTo>
                  <a:lnTo>
                    <a:pt x="140493" y="266700"/>
                  </a:lnTo>
                  <a:lnTo>
                    <a:pt x="459581" y="216694"/>
                  </a:lnTo>
                  <a:lnTo>
                    <a:pt x="895350" y="135732"/>
                  </a:lnTo>
                  <a:lnTo>
                    <a:pt x="1195387" y="76200"/>
                  </a:lnTo>
                  <a:lnTo>
                    <a:pt x="1231106" y="66675"/>
                  </a:lnTo>
                  <a:lnTo>
                    <a:pt x="1271587" y="50007"/>
                  </a:lnTo>
                  <a:lnTo>
                    <a:pt x="1328737" y="19050"/>
                  </a:lnTo>
                  <a:lnTo>
                    <a:pt x="1359693" y="0"/>
                  </a:lnTo>
                  <a:lnTo>
                    <a:pt x="1390650" y="0"/>
                  </a:lnTo>
                  <a:lnTo>
                    <a:pt x="1440656" y="7144"/>
                  </a:lnTo>
                  <a:lnTo>
                    <a:pt x="1493043" y="23813"/>
                  </a:lnTo>
                  <a:lnTo>
                    <a:pt x="1564481" y="54769"/>
                  </a:lnTo>
                  <a:lnTo>
                    <a:pt x="1635918" y="95250"/>
                  </a:lnTo>
                  <a:lnTo>
                    <a:pt x="1685925" y="128588"/>
                  </a:lnTo>
                  <a:lnTo>
                    <a:pt x="1712118" y="154782"/>
                  </a:lnTo>
                  <a:lnTo>
                    <a:pt x="1726406" y="180975"/>
                  </a:lnTo>
                  <a:lnTo>
                    <a:pt x="1733550" y="209550"/>
                  </a:lnTo>
                  <a:lnTo>
                    <a:pt x="1724025" y="240507"/>
                  </a:lnTo>
                  <a:lnTo>
                    <a:pt x="1709737" y="273844"/>
                  </a:lnTo>
                  <a:lnTo>
                    <a:pt x="1693068" y="309563"/>
                  </a:lnTo>
                  <a:lnTo>
                    <a:pt x="1678781" y="376238"/>
                  </a:lnTo>
                  <a:lnTo>
                    <a:pt x="1666875" y="438150"/>
                  </a:lnTo>
                  <a:lnTo>
                    <a:pt x="1666875" y="481013"/>
                  </a:lnTo>
                  <a:lnTo>
                    <a:pt x="1631156" y="704850"/>
                  </a:lnTo>
                  <a:lnTo>
                    <a:pt x="1583531" y="997744"/>
                  </a:lnTo>
                  <a:lnTo>
                    <a:pt x="1526381" y="1354932"/>
                  </a:lnTo>
                  <a:lnTo>
                    <a:pt x="1490662" y="1583532"/>
                  </a:lnTo>
                  <a:lnTo>
                    <a:pt x="1483518" y="1600200"/>
                  </a:lnTo>
                  <a:lnTo>
                    <a:pt x="1469231" y="1619250"/>
                  </a:lnTo>
                  <a:lnTo>
                    <a:pt x="1447800" y="1638300"/>
                  </a:lnTo>
                  <a:lnTo>
                    <a:pt x="1426368" y="1659732"/>
                  </a:lnTo>
                  <a:lnTo>
                    <a:pt x="1402556" y="1674019"/>
                  </a:lnTo>
                  <a:lnTo>
                    <a:pt x="1376362" y="1681163"/>
                  </a:lnTo>
                  <a:lnTo>
                    <a:pt x="1345406" y="1681163"/>
                  </a:lnTo>
                  <a:lnTo>
                    <a:pt x="1262062" y="1674019"/>
                  </a:lnTo>
                  <a:cubicBezTo>
                    <a:pt x="1261268" y="1611313"/>
                    <a:pt x="1260475" y="1548606"/>
                    <a:pt x="1259681" y="1485900"/>
                  </a:cubicBezTo>
                  <a:lnTo>
                    <a:pt x="1288256" y="1343025"/>
                  </a:lnTo>
                  <a:lnTo>
                    <a:pt x="1300162" y="1278732"/>
                  </a:lnTo>
                  <a:lnTo>
                    <a:pt x="1307306" y="1223963"/>
                  </a:lnTo>
                  <a:lnTo>
                    <a:pt x="1333500" y="912019"/>
                  </a:lnTo>
                  <a:lnTo>
                    <a:pt x="1331118" y="790575"/>
                  </a:lnTo>
                  <a:lnTo>
                    <a:pt x="1347787" y="490538"/>
                  </a:lnTo>
                  <a:lnTo>
                    <a:pt x="1357312" y="316707"/>
                  </a:lnTo>
                  <a:lnTo>
                    <a:pt x="1354931" y="278607"/>
                  </a:lnTo>
                  <a:lnTo>
                    <a:pt x="1350168" y="259557"/>
                  </a:lnTo>
                  <a:lnTo>
                    <a:pt x="1335881" y="238125"/>
                  </a:lnTo>
                  <a:lnTo>
                    <a:pt x="1328737" y="230982"/>
                  </a:lnTo>
                  <a:lnTo>
                    <a:pt x="1307306" y="223838"/>
                  </a:lnTo>
                  <a:lnTo>
                    <a:pt x="1271587" y="223838"/>
                  </a:lnTo>
                  <a:lnTo>
                    <a:pt x="1131093" y="252413"/>
                  </a:lnTo>
                  <a:lnTo>
                    <a:pt x="71199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B057664F-4177-46D3-84B6-95E2B72B95C2}"/>
                </a:ext>
              </a:extLst>
            </p:cNvPr>
            <p:cNvSpPr/>
            <p:nvPr/>
          </p:nvSpPr>
          <p:spPr>
            <a:xfrm>
              <a:off x="6215063" y="2395539"/>
              <a:ext cx="1270000" cy="365125"/>
            </a:xfrm>
            <a:custGeom>
              <a:avLst/>
              <a:gdLst>
                <a:gd name="connsiteX0" fmla="*/ 642937 w 1269206"/>
                <a:gd name="connsiteY0" fmla="*/ 238125 h 364331"/>
                <a:gd name="connsiteX1" fmla="*/ 364331 w 1269206"/>
                <a:gd name="connsiteY1" fmla="*/ 280987 h 364331"/>
                <a:gd name="connsiteX2" fmla="*/ 190500 w 1269206"/>
                <a:gd name="connsiteY2" fmla="*/ 311943 h 364331"/>
                <a:gd name="connsiteX3" fmla="*/ 0 w 1269206"/>
                <a:gd name="connsiteY3" fmla="*/ 364331 h 364331"/>
                <a:gd name="connsiteX4" fmla="*/ 7143 w 1269206"/>
                <a:gd name="connsiteY4" fmla="*/ 150018 h 364331"/>
                <a:gd name="connsiteX5" fmla="*/ 166687 w 1269206"/>
                <a:gd name="connsiteY5" fmla="*/ 123825 h 364331"/>
                <a:gd name="connsiteX6" fmla="*/ 407193 w 1269206"/>
                <a:gd name="connsiteY6" fmla="*/ 90487 h 364331"/>
                <a:gd name="connsiteX7" fmla="*/ 740568 w 1269206"/>
                <a:gd name="connsiteY7" fmla="*/ 54768 h 364331"/>
                <a:gd name="connsiteX8" fmla="*/ 1023937 w 1269206"/>
                <a:gd name="connsiteY8" fmla="*/ 23812 h 364331"/>
                <a:gd name="connsiteX9" fmla="*/ 1252537 w 1269206"/>
                <a:gd name="connsiteY9" fmla="*/ 0 h 364331"/>
                <a:gd name="connsiteX10" fmla="*/ 1269206 w 1269206"/>
                <a:gd name="connsiteY10" fmla="*/ 180975 h 364331"/>
                <a:gd name="connsiteX11" fmla="*/ 966787 w 1269206"/>
                <a:gd name="connsiteY11" fmla="*/ 200025 h 364331"/>
                <a:gd name="connsiteX12" fmla="*/ 800100 w 1269206"/>
                <a:gd name="connsiteY12" fmla="*/ 219075 h 364331"/>
                <a:gd name="connsiteX13" fmla="*/ 642937 w 1269206"/>
                <a:gd name="connsiteY13" fmla="*/ 2381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9206" h="364331">
                  <a:moveTo>
                    <a:pt x="642937" y="238125"/>
                  </a:moveTo>
                  <a:lnTo>
                    <a:pt x="364331" y="280987"/>
                  </a:lnTo>
                  <a:lnTo>
                    <a:pt x="190500" y="311943"/>
                  </a:lnTo>
                  <a:lnTo>
                    <a:pt x="0" y="364331"/>
                  </a:lnTo>
                  <a:lnTo>
                    <a:pt x="7143" y="150018"/>
                  </a:lnTo>
                  <a:lnTo>
                    <a:pt x="166687" y="123825"/>
                  </a:lnTo>
                  <a:lnTo>
                    <a:pt x="407193" y="90487"/>
                  </a:lnTo>
                  <a:lnTo>
                    <a:pt x="740568" y="54768"/>
                  </a:lnTo>
                  <a:lnTo>
                    <a:pt x="1023937" y="23812"/>
                  </a:lnTo>
                  <a:lnTo>
                    <a:pt x="1252537" y="0"/>
                  </a:lnTo>
                  <a:lnTo>
                    <a:pt x="1269206" y="180975"/>
                  </a:lnTo>
                  <a:lnTo>
                    <a:pt x="966787" y="200025"/>
                  </a:lnTo>
                  <a:lnTo>
                    <a:pt x="800100" y="219075"/>
                  </a:lnTo>
                  <a:lnTo>
                    <a:pt x="64293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97A83225-724F-4176-B41F-F0DD4E29E9CC}"/>
                </a:ext>
              </a:extLst>
            </p:cNvPr>
            <p:cNvSpPr/>
            <p:nvPr/>
          </p:nvSpPr>
          <p:spPr>
            <a:xfrm>
              <a:off x="6194426" y="3084514"/>
              <a:ext cx="1211263" cy="384175"/>
            </a:xfrm>
            <a:custGeom>
              <a:avLst/>
              <a:gdLst>
                <a:gd name="connsiteX0" fmla="*/ 516732 w 1212057"/>
                <a:gd name="connsiteY0" fmla="*/ 283369 h 385762"/>
                <a:gd name="connsiteX1" fmla="*/ 0 w 1212057"/>
                <a:gd name="connsiteY1" fmla="*/ 385762 h 385762"/>
                <a:gd name="connsiteX2" fmla="*/ 2382 w 1212057"/>
                <a:gd name="connsiteY2" fmla="*/ 204787 h 385762"/>
                <a:gd name="connsiteX3" fmla="*/ 121444 w 1212057"/>
                <a:gd name="connsiteY3" fmla="*/ 176212 h 385762"/>
                <a:gd name="connsiteX4" fmla="*/ 230982 w 1212057"/>
                <a:gd name="connsiteY4" fmla="*/ 152400 h 385762"/>
                <a:gd name="connsiteX5" fmla="*/ 445294 w 1212057"/>
                <a:gd name="connsiteY5" fmla="*/ 116681 h 385762"/>
                <a:gd name="connsiteX6" fmla="*/ 702469 w 1212057"/>
                <a:gd name="connsiteY6" fmla="*/ 76200 h 385762"/>
                <a:gd name="connsiteX7" fmla="*/ 1023938 w 1212057"/>
                <a:gd name="connsiteY7" fmla="*/ 26194 h 385762"/>
                <a:gd name="connsiteX8" fmla="*/ 1212057 w 1212057"/>
                <a:gd name="connsiteY8" fmla="*/ 0 h 385762"/>
                <a:gd name="connsiteX9" fmla="*/ 1212057 w 1212057"/>
                <a:gd name="connsiteY9" fmla="*/ 223837 h 385762"/>
                <a:gd name="connsiteX10" fmla="*/ 1143000 w 1212057"/>
                <a:gd name="connsiteY10" fmla="*/ 230981 h 385762"/>
                <a:gd name="connsiteX11" fmla="*/ 1016794 w 1212057"/>
                <a:gd name="connsiteY11" fmla="*/ 223837 h 385762"/>
                <a:gd name="connsiteX12" fmla="*/ 921544 w 1212057"/>
                <a:gd name="connsiteY12" fmla="*/ 223837 h 385762"/>
                <a:gd name="connsiteX13" fmla="*/ 840582 w 1212057"/>
                <a:gd name="connsiteY13" fmla="*/ 228600 h 385762"/>
                <a:gd name="connsiteX14" fmla="*/ 766763 w 1212057"/>
                <a:gd name="connsiteY14" fmla="*/ 235744 h 385762"/>
                <a:gd name="connsiteX15" fmla="*/ 516732 w 1212057"/>
                <a:gd name="connsiteY15" fmla="*/ 283369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2057" h="385762">
                  <a:moveTo>
                    <a:pt x="516732" y="283369"/>
                  </a:moveTo>
                  <a:lnTo>
                    <a:pt x="0" y="385762"/>
                  </a:lnTo>
                  <a:lnTo>
                    <a:pt x="2382" y="204787"/>
                  </a:lnTo>
                  <a:lnTo>
                    <a:pt x="121444" y="176212"/>
                  </a:lnTo>
                  <a:lnTo>
                    <a:pt x="230982" y="152400"/>
                  </a:lnTo>
                  <a:lnTo>
                    <a:pt x="445294" y="116681"/>
                  </a:lnTo>
                  <a:lnTo>
                    <a:pt x="702469" y="76200"/>
                  </a:lnTo>
                  <a:lnTo>
                    <a:pt x="1023938" y="26194"/>
                  </a:lnTo>
                  <a:lnTo>
                    <a:pt x="1212057" y="0"/>
                  </a:lnTo>
                  <a:lnTo>
                    <a:pt x="1212057" y="223837"/>
                  </a:lnTo>
                  <a:lnTo>
                    <a:pt x="1143000" y="230981"/>
                  </a:lnTo>
                  <a:lnTo>
                    <a:pt x="1016794" y="223837"/>
                  </a:lnTo>
                  <a:lnTo>
                    <a:pt x="921544" y="223837"/>
                  </a:lnTo>
                  <a:lnTo>
                    <a:pt x="840582" y="228600"/>
                  </a:lnTo>
                  <a:lnTo>
                    <a:pt x="766763" y="235744"/>
                  </a:lnTo>
                  <a:lnTo>
                    <a:pt x="51673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A9F67EF3-7DBC-4B71-BEF9-B032C98BD467}"/>
                </a:ext>
              </a:extLst>
            </p:cNvPr>
            <p:cNvSpPr/>
            <p:nvPr/>
          </p:nvSpPr>
          <p:spPr>
            <a:xfrm rot="16200000">
              <a:off x="4052889" y="3571876"/>
              <a:ext cx="4016375" cy="466725"/>
            </a:xfrm>
            <a:custGeom>
              <a:avLst/>
              <a:gdLst>
                <a:gd name="connsiteX0" fmla="*/ 2065623 w 4016123"/>
                <a:gd name="connsiteY0" fmla="*/ 421018 h 467067"/>
                <a:gd name="connsiteX1" fmla="*/ 1545928 w 4016123"/>
                <a:gd name="connsiteY1" fmla="*/ 394705 h 467067"/>
                <a:gd name="connsiteX2" fmla="*/ 1170958 w 4016123"/>
                <a:gd name="connsiteY2" fmla="*/ 374969 h 467067"/>
                <a:gd name="connsiteX3" fmla="*/ 795988 w 4016123"/>
                <a:gd name="connsiteY3" fmla="*/ 361813 h 467067"/>
                <a:gd name="connsiteX4" fmla="*/ 401283 w 4016123"/>
                <a:gd name="connsiteY4" fmla="*/ 348656 h 467067"/>
                <a:gd name="connsiteX5" fmla="*/ 144725 w 4016123"/>
                <a:gd name="connsiteY5" fmla="*/ 371680 h 467067"/>
                <a:gd name="connsiteX6" fmla="*/ 69073 w 4016123"/>
                <a:gd name="connsiteY6" fmla="*/ 302607 h 467067"/>
                <a:gd name="connsiteX7" fmla="*/ 32892 w 4016123"/>
                <a:gd name="connsiteY7" fmla="*/ 263136 h 467067"/>
                <a:gd name="connsiteX8" fmla="*/ 13156 w 4016123"/>
                <a:gd name="connsiteY8" fmla="*/ 240112 h 467067"/>
                <a:gd name="connsiteX9" fmla="*/ 3289 w 4016123"/>
                <a:gd name="connsiteY9" fmla="*/ 217087 h 467067"/>
                <a:gd name="connsiteX10" fmla="*/ 0 w 4016123"/>
                <a:gd name="connsiteY10" fmla="*/ 197352 h 467067"/>
                <a:gd name="connsiteX11" fmla="*/ 9867 w 4016123"/>
                <a:gd name="connsiteY11" fmla="*/ 174328 h 467067"/>
                <a:gd name="connsiteX12" fmla="*/ 46049 w 4016123"/>
                <a:gd name="connsiteY12" fmla="*/ 144725 h 467067"/>
                <a:gd name="connsiteX13" fmla="*/ 95387 w 4016123"/>
                <a:gd name="connsiteY13" fmla="*/ 115122 h 467067"/>
                <a:gd name="connsiteX14" fmla="*/ 154592 w 4016123"/>
                <a:gd name="connsiteY14" fmla="*/ 85519 h 467067"/>
                <a:gd name="connsiteX15" fmla="*/ 210509 w 4016123"/>
                <a:gd name="connsiteY15" fmla="*/ 62495 h 467067"/>
                <a:gd name="connsiteX16" fmla="*/ 305896 w 4016123"/>
                <a:gd name="connsiteY16" fmla="*/ 42759 h 467067"/>
                <a:gd name="connsiteX17" fmla="*/ 394705 w 4016123"/>
                <a:gd name="connsiteY17" fmla="*/ 36181 h 467067"/>
                <a:gd name="connsiteX18" fmla="*/ 411151 w 4016123"/>
                <a:gd name="connsiteY18" fmla="*/ 49338 h 467067"/>
                <a:gd name="connsiteX19" fmla="*/ 447332 w 4016123"/>
                <a:gd name="connsiteY19" fmla="*/ 69073 h 467067"/>
                <a:gd name="connsiteX20" fmla="*/ 506538 w 4016123"/>
                <a:gd name="connsiteY20" fmla="*/ 88808 h 467067"/>
                <a:gd name="connsiteX21" fmla="*/ 575611 w 4016123"/>
                <a:gd name="connsiteY21" fmla="*/ 105254 h 467067"/>
                <a:gd name="connsiteX22" fmla="*/ 641395 w 4016123"/>
                <a:gd name="connsiteY22" fmla="*/ 118411 h 467067"/>
                <a:gd name="connsiteX23" fmla="*/ 759807 w 4016123"/>
                <a:gd name="connsiteY23" fmla="*/ 131568 h 467067"/>
                <a:gd name="connsiteX24" fmla="*/ 1289369 w 4016123"/>
                <a:gd name="connsiteY24" fmla="*/ 157882 h 467067"/>
                <a:gd name="connsiteX25" fmla="*/ 1973525 w 4016123"/>
                <a:gd name="connsiteY25" fmla="*/ 194063 h 467067"/>
                <a:gd name="connsiteX26" fmla="*/ 2542558 w 4016123"/>
                <a:gd name="connsiteY26" fmla="*/ 220377 h 467067"/>
                <a:gd name="connsiteX27" fmla="*/ 3003047 w 4016123"/>
                <a:gd name="connsiteY27" fmla="*/ 236823 h 467067"/>
                <a:gd name="connsiteX28" fmla="*/ 3170797 w 4016123"/>
                <a:gd name="connsiteY28" fmla="*/ 240112 h 467067"/>
                <a:gd name="connsiteX29" fmla="*/ 3341836 w 4016123"/>
                <a:gd name="connsiteY29" fmla="*/ 240112 h 467067"/>
                <a:gd name="connsiteX30" fmla="*/ 3404331 w 4016123"/>
                <a:gd name="connsiteY30" fmla="*/ 240112 h 467067"/>
                <a:gd name="connsiteX31" fmla="*/ 3493139 w 4016123"/>
                <a:gd name="connsiteY31" fmla="*/ 233534 h 467067"/>
                <a:gd name="connsiteX32" fmla="*/ 3624708 w 4016123"/>
                <a:gd name="connsiteY32" fmla="*/ 207220 h 467067"/>
                <a:gd name="connsiteX33" fmla="*/ 3733251 w 4016123"/>
                <a:gd name="connsiteY33" fmla="*/ 167749 h 467067"/>
                <a:gd name="connsiteX34" fmla="*/ 3815482 w 4016123"/>
                <a:gd name="connsiteY34" fmla="*/ 121700 h 467067"/>
                <a:gd name="connsiteX35" fmla="*/ 3884555 w 4016123"/>
                <a:gd name="connsiteY35" fmla="*/ 75651 h 467067"/>
                <a:gd name="connsiteX36" fmla="*/ 3924026 w 4016123"/>
                <a:gd name="connsiteY36" fmla="*/ 39470 h 467067"/>
                <a:gd name="connsiteX37" fmla="*/ 3960207 w 4016123"/>
                <a:gd name="connsiteY37" fmla="*/ 9867 h 467067"/>
                <a:gd name="connsiteX38" fmla="*/ 3983231 w 4016123"/>
                <a:gd name="connsiteY38" fmla="*/ 0 h 467067"/>
                <a:gd name="connsiteX39" fmla="*/ 3999677 w 4016123"/>
                <a:gd name="connsiteY39" fmla="*/ 3289 h 467067"/>
                <a:gd name="connsiteX40" fmla="*/ 4009545 w 4016123"/>
                <a:gd name="connsiteY40" fmla="*/ 19735 h 467067"/>
                <a:gd name="connsiteX41" fmla="*/ 4016123 w 4016123"/>
                <a:gd name="connsiteY41" fmla="*/ 49338 h 467067"/>
                <a:gd name="connsiteX42" fmla="*/ 4006256 w 4016123"/>
                <a:gd name="connsiteY42" fmla="*/ 105254 h 467067"/>
                <a:gd name="connsiteX43" fmla="*/ 3960207 w 4016123"/>
                <a:gd name="connsiteY43" fmla="*/ 226955 h 467067"/>
                <a:gd name="connsiteX44" fmla="*/ 3887844 w 4016123"/>
                <a:gd name="connsiteY44" fmla="*/ 374969 h 467067"/>
                <a:gd name="connsiteX45" fmla="*/ 3785879 w 4016123"/>
                <a:gd name="connsiteY45" fmla="*/ 437464 h 467067"/>
                <a:gd name="connsiteX46" fmla="*/ 3249738 w 4016123"/>
                <a:gd name="connsiteY46" fmla="*/ 467067 h 467067"/>
                <a:gd name="connsiteX47" fmla="*/ 3095145 w 4016123"/>
                <a:gd name="connsiteY47" fmla="*/ 463778 h 467067"/>
                <a:gd name="connsiteX48" fmla="*/ 2529401 w 4016123"/>
                <a:gd name="connsiteY48" fmla="*/ 437464 h 467067"/>
                <a:gd name="connsiteX49" fmla="*/ 2371519 w 4016123"/>
                <a:gd name="connsiteY49" fmla="*/ 440754 h 467067"/>
                <a:gd name="connsiteX50" fmla="*/ 2065623 w 4016123"/>
                <a:gd name="connsiteY50" fmla="*/ 421018 h 4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6123" h="467067">
                  <a:moveTo>
                    <a:pt x="2065623" y="421018"/>
                  </a:moveTo>
                  <a:lnTo>
                    <a:pt x="1545928" y="394705"/>
                  </a:lnTo>
                  <a:lnTo>
                    <a:pt x="1170958" y="374969"/>
                  </a:lnTo>
                  <a:lnTo>
                    <a:pt x="795988" y="361813"/>
                  </a:lnTo>
                  <a:lnTo>
                    <a:pt x="401283" y="348656"/>
                  </a:lnTo>
                  <a:lnTo>
                    <a:pt x="144725" y="371680"/>
                  </a:lnTo>
                  <a:lnTo>
                    <a:pt x="69073" y="302607"/>
                  </a:lnTo>
                  <a:lnTo>
                    <a:pt x="32892" y="263136"/>
                  </a:lnTo>
                  <a:lnTo>
                    <a:pt x="13156" y="240112"/>
                  </a:lnTo>
                  <a:lnTo>
                    <a:pt x="3289" y="217087"/>
                  </a:lnTo>
                  <a:lnTo>
                    <a:pt x="0" y="197352"/>
                  </a:lnTo>
                  <a:lnTo>
                    <a:pt x="9867" y="174328"/>
                  </a:lnTo>
                  <a:lnTo>
                    <a:pt x="46049" y="144725"/>
                  </a:lnTo>
                  <a:lnTo>
                    <a:pt x="95387" y="115122"/>
                  </a:lnTo>
                  <a:lnTo>
                    <a:pt x="154592" y="85519"/>
                  </a:lnTo>
                  <a:lnTo>
                    <a:pt x="210509" y="62495"/>
                  </a:lnTo>
                  <a:lnTo>
                    <a:pt x="305896" y="42759"/>
                  </a:lnTo>
                  <a:lnTo>
                    <a:pt x="394705" y="36181"/>
                  </a:lnTo>
                  <a:lnTo>
                    <a:pt x="411151" y="49338"/>
                  </a:lnTo>
                  <a:lnTo>
                    <a:pt x="447332" y="69073"/>
                  </a:lnTo>
                  <a:lnTo>
                    <a:pt x="506538" y="88808"/>
                  </a:lnTo>
                  <a:lnTo>
                    <a:pt x="575611" y="105254"/>
                  </a:lnTo>
                  <a:lnTo>
                    <a:pt x="641395" y="118411"/>
                  </a:lnTo>
                  <a:lnTo>
                    <a:pt x="759807" y="131568"/>
                  </a:lnTo>
                  <a:lnTo>
                    <a:pt x="1289369" y="157882"/>
                  </a:lnTo>
                  <a:lnTo>
                    <a:pt x="1973525" y="194063"/>
                  </a:lnTo>
                  <a:lnTo>
                    <a:pt x="2542558" y="220377"/>
                  </a:lnTo>
                  <a:lnTo>
                    <a:pt x="3003047" y="236823"/>
                  </a:lnTo>
                  <a:lnTo>
                    <a:pt x="3170797" y="240112"/>
                  </a:lnTo>
                  <a:lnTo>
                    <a:pt x="3341836" y="240112"/>
                  </a:lnTo>
                  <a:lnTo>
                    <a:pt x="3404331" y="240112"/>
                  </a:lnTo>
                  <a:lnTo>
                    <a:pt x="3493139" y="233534"/>
                  </a:lnTo>
                  <a:lnTo>
                    <a:pt x="3624708" y="207220"/>
                  </a:lnTo>
                  <a:lnTo>
                    <a:pt x="3733251" y="167749"/>
                  </a:lnTo>
                  <a:lnTo>
                    <a:pt x="3815482" y="121700"/>
                  </a:lnTo>
                  <a:lnTo>
                    <a:pt x="3884555" y="75651"/>
                  </a:lnTo>
                  <a:lnTo>
                    <a:pt x="3924026" y="39470"/>
                  </a:lnTo>
                  <a:lnTo>
                    <a:pt x="3960207" y="9867"/>
                  </a:lnTo>
                  <a:lnTo>
                    <a:pt x="3983231" y="0"/>
                  </a:lnTo>
                  <a:lnTo>
                    <a:pt x="3999677" y="3289"/>
                  </a:lnTo>
                  <a:lnTo>
                    <a:pt x="4009545" y="19735"/>
                  </a:lnTo>
                  <a:lnTo>
                    <a:pt x="4016123" y="49338"/>
                  </a:lnTo>
                  <a:lnTo>
                    <a:pt x="4006256" y="105254"/>
                  </a:lnTo>
                  <a:lnTo>
                    <a:pt x="3960207" y="226955"/>
                  </a:lnTo>
                  <a:lnTo>
                    <a:pt x="3887844" y="374969"/>
                  </a:lnTo>
                  <a:lnTo>
                    <a:pt x="3785879" y="437464"/>
                  </a:lnTo>
                  <a:lnTo>
                    <a:pt x="3249738" y="467067"/>
                  </a:lnTo>
                  <a:lnTo>
                    <a:pt x="3095145" y="463778"/>
                  </a:lnTo>
                  <a:lnTo>
                    <a:pt x="2529401" y="437464"/>
                  </a:lnTo>
                  <a:lnTo>
                    <a:pt x="2371519" y="440754"/>
                  </a:lnTo>
                  <a:lnTo>
                    <a:pt x="2065623" y="421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9">
              <a:extLst>
                <a:ext uri="{FF2B5EF4-FFF2-40B4-BE49-F238E27FC236}">
                  <a16:creationId xmlns:a16="http://schemas.microsoft.com/office/drawing/2014/main" id="{2700765C-6A16-47AB-957F-91A82657197A}"/>
                </a:ext>
              </a:extLst>
            </p:cNvPr>
            <p:cNvSpPr/>
            <p:nvPr/>
          </p:nvSpPr>
          <p:spPr>
            <a:xfrm>
              <a:off x="6076951" y="4799014"/>
              <a:ext cx="1122363" cy="892175"/>
            </a:xfrm>
            <a:custGeom>
              <a:avLst/>
              <a:gdLst>
                <a:gd name="connsiteX0" fmla="*/ 442913 w 1121569"/>
                <a:gd name="connsiteY0" fmla="*/ 597694 h 892969"/>
                <a:gd name="connsiteX1" fmla="*/ 261938 w 1121569"/>
                <a:gd name="connsiteY1" fmla="*/ 747712 h 892969"/>
                <a:gd name="connsiteX2" fmla="*/ 100013 w 1121569"/>
                <a:gd name="connsiteY2" fmla="*/ 892969 h 892969"/>
                <a:gd name="connsiteX3" fmla="*/ 0 w 1121569"/>
                <a:gd name="connsiteY3" fmla="*/ 581025 h 892969"/>
                <a:gd name="connsiteX4" fmla="*/ 128588 w 1121569"/>
                <a:gd name="connsiteY4" fmla="*/ 535781 h 892969"/>
                <a:gd name="connsiteX5" fmla="*/ 223838 w 1121569"/>
                <a:gd name="connsiteY5" fmla="*/ 483394 h 892969"/>
                <a:gd name="connsiteX6" fmla="*/ 476250 w 1121569"/>
                <a:gd name="connsiteY6" fmla="*/ 338137 h 892969"/>
                <a:gd name="connsiteX7" fmla="*/ 735806 w 1121569"/>
                <a:gd name="connsiteY7" fmla="*/ 195262 h 892969"/>
                <a:gd name="connsiteX8" fmla="*/ 902494 w 1121569"/>
                <a:gd name="connsiteY8" fmla="*/ 104775 h 892969"/>
                <a:gd name="connsiteX9" fmla="*/ 1000125 w 1121569"/>
                <a:gd name="connsiteY9" fmla="*/ 47625 h 892969"/>
                <a:gd name="connsiteX10" fmla="*/ 1050131 w 1121569"/>
                <a:gd name="connsiteY10" fmla="*/ 19050 h 892969"/>
                <a:gd name="connsiteX11" fmla="*/ 1081088 w 1121569"/>
                <a:gd name="connsiteY11" fmla="*/ 4762 h 892969"/>
                <a:gd name="connsiteX12" fmla="*/ 1104900 w 1121569"/>
                <a:gd name="connsiteY12" fmla="*/ 0 h 892969"/>
                <a:gd name="connsiteX13" fmla="*/ 1116806 w 1121569"/>
                <a:gd name="connsiteY13" fmla="*/ 2381 h 892969"/>
                <a:gd name="connsiteX14" fmla="*/ 1121569 w 1121569"/>
                <a:gd name="connsiteY14" fmla="*/ 11906 h 892969"/>
                <a:gd name="connsiteX15" fmla="*/ 1119188 w 1121569"/>
                <a:gd name="connsiteY15" fmla="*/ 35719 h 892969"/>
                <a:gd name="connsiteX16" fmla="*/ 1104900 w 1121569"/>
                <a:gd name="connsiteY16" fmla="*/ 64294 h 892969"/>
                <a:gd name="connsiteX17" fmla="*/ 1033463 w 1121569"/>
                <a:gd name="connsiteY17" fmla="*/ 119062 h 892969"/>
                <a:gd name="connsiteX18" fmla="*/ 833438 w 1121569"/>
                <a:gd name="connsiteY18" fmla="*/ 276225 h 892969"/>
                <a:gd name="connsiteX19" fmla="*/ 590550 w 1121569"/>
                <a:gd name="connsiteY19" fmla="*/ 473869 h 892969"/>
                <a:gd name="connsiteX20" fmla="*/ 442913 w 1121569"/>
                <a:gd name="connsiteY20" fmla="*/ 597694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1569" h="892969">
                  <a:moveTo>
                    <a:pt x="442913" y="597694"/>
                  </a:moveTo>
                  <a:lnTo>
                    <a:pt x="261938" y="747712"/>
                  </a:lnTo>
                  <a:lnTo>
                    <a:pt x="100013" y="892969"/>
                  </a:lnTo>
                  <a:lnTo>
                    <a:pt x="0" y="581025"/>
                  </a:lnTo>
                  <a:lnTo>
                    <a:pt x="128588" y="535781"/>
                  </a:lnTo>
                  <a:lnTo>
                    <a:pt x="223838" y="483394"/>
                  </a:lnTo>
                  <a:lnTo>
                    <a:pt x="476250" y="338137"/>
                  </a:lnTo>
                  <a:lnTo>
                    <a:pt x="735806" y="195262"/>
                  </a:lnTo>
                  <a:lnTo>
                    <a:pt x="902494" y="104775"/>
                  </a:lnTo>
                  <a:lnTo>
                    <a:pt x="1000125" y="47625"/>
                  </a:lnTo>
                  <a:lnTo>
                    <a:pt x="1050131" y="19050"/>
                  </a:lnTo>
                  <a:lnTo>
                    <a:pt x="1081088" y="4762"/>
                  </a:lnTo>
                  <a:lnTo>
                    <a:pt x="1104900" y="0"/>
                  </a:lnTo>
                  <a:lnTo>
                    <a:pt x="1116806" y="2381"/>
                  </a:lnTo>
                  <a:lnTo>
                    <a:pt x="1121569" y="11906"/>
                  </a:lnTo>
                  <a:lnTo>
                    <a:pt x="1119188" y="35719"/>
                  </a:lnTo>
                  <a:lnTo>
                    <a:pt x="1104900" y="64294"/>
                  </a:lnTo>
                  <a:lnTo>
                    <a:pt x="1033463" y="119062"/>
                  </a:lnTo>
                  <a:lnTo>
                    <a:pt x="833438" y="276225"/>
                  </a:lnTo>
                  <a:lnTo>
                    <a:pt x="590550" y="473869"/>
                  </a:lnTo>
                  <a:lnTo>
                    <a:pt x="442913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C6399674-048E-4C1B-A278-A84F930F7BF3}"/>
                </a:ext>
              </a:extLst>
            </p:cNvPr>
            <p:cNvSpPr/>
            <p:nvPr/>
          </p:nvSpPr>
          <p:spPr>
            <a:xfrm>
              <a:off x="7042151" y="3128964"/>
              <a:ext cx="1147763" cy="1004887"/>
            </a:xfrm>
            <a:custGeom>
              <a:avLst/>
              <a:gdLst>
                <a:gd name="connsiteX0" fmla="*/ 528638 w 1147763"/>
                <a:gd name="connsiteY0" fmla="*/ 733425 h 1004887"/>
                <a:gd name="connsiteX1" fmla="*/ 42863 w 1147763"/>
                <a:gd name="connsiteY1" fmla="*/ 1004887 h 1004887"/>
                <a:gd name="connsiteX2" fmla="*/ 0 w 1147763"/>
                <a:gd name="connsiteY2" fmla="*/ 959643 h 1004887"/>
                <a:gd name="connsiteX3" fmla="*/ 88107 w 1147763"/>
                <a:gd name="connsiteY3" fmla="*/ 890587 h 1004887"/>
                <a:gd name="connsiteX4" fmla="*/ 257175 w 1147763"/>
                <a:gd name="connsiteY4" fmla="*/ 752475 h 1004887"/>
                <a:gd name="connsiteX5" fmla="*/ 438150 w 1147763"/>
                <a:gd name="connsiteY5" fmla="*/ 595312 h 1004887"/>
                <a:gd name="connsiteX6" fmla="*/ 616744 w 1147763"/>
                <a:gd name="connsiteY6" fmla="*/ 431006 h 1004887"/>
                <a:gd name="connsiteX7" fmla="*/ 766763 w 1147763"/>
                <a:gd name="connsiteY7" fmla="*/ 280987 h 1004887"/>
                <a:gd name="connsiteX8" fmla="*/ 773907 w 1147763"/>
                <a:gd name="connsiteY8" fmla="*/ 261937 h 1004887"/>
                <a:gd name="connsiteX9" fmla="*/ 783432 w 1147763"/>
                <a:gd name="connsiteY9" fmla="*/ 214312 h 1004887"/>
                <a:gd name="connsiteX10" fmla="*/ 785813 w 1147763"/>
                <a:gd name="connsiteY10" fmla="*/ 188118 h 1004887"/>
                <a:gd name="connsiteX11" fmla="*/ 783432 w 1147763"/>
                <a:gd name="connsiteY11" fmla="*/ 161925 h 1004887"/>
                <a:gd name="connsiteX12" fmla="*/ 773907 w 1147763"/>
                <a:gd name="connsiteY12" fmla="*/ 130968 h 1004887"/>
                <a:gd name="connsiteX13" fmla="*/ 742950 w 1147763"/>
                <a:gd name="connsiteY13" fmla="*/ 83343 h 1004887"/>
                <a:gd name="connsiteX14" fmla="*/ 721519 w 1147763"/>
                <a:gd name="connsiteY14" fmla="*/ 57150 h 1004887"/>
                <a:gd name="connsiteX15" fmla="*/ 707232 w 1147763"/>
                <a:gd name="connsiteY15" fmla="*/ 35718 h 1004887"/>
                <a:gd name="connsiteX16" fmla="*/ 702469 w 1147763"/>
                <a:gd name="connsiteY16" fmla="*/ 23812 h 1004887"/>
                <a:gd name="connsiteX17" fmla="*/ 704850 w 1147763"/>
                <a:gd name="connsiteY17" fmla="*/ 14287 h 1004887"/>
                <a:gd name="connsiteX18" fmla="*/ 711994 w 1147763"/>
                <a:gd name="connsiteY18" fmla="*/ 4762 h 1004887"/>
                <a:gd name="connsiteX19" fmla="*/ 728663 w 1147763"/>
                <a:gd name="connsiteY19" fmla="*/ 0 h 1004887"/>
                <a:gd name="connsiteX20" fmla="*/ 762000 w 1147763"/>
                <a:gd name="connsiteY20" fmla="*/ 2381 h 1004887"/>
                <a:gd name="connsiteX21" fmla="*/ 800100 w 1147763"/>
                <a:gd name="connsiteY21" fmla="*/ 14287 h 1004887"/>
                <a:gd name="connsiteX22" fmla="*/ 842963 w 1147763"/>
                <a:gd name="connsiteY22" fmla="*/ 30956 h 1004887"/>
                <a:gd name="connsiteX23" fmla="*/ 900113 w 1147763"/>
                <a:gd name="connsiteY23" fmla="*/ 59531 h 1004887"/>
                <a:gd name="connsiteX24" fmla="*/ 938213 w 1147763"/>
                <a:gd name="connsiteY24" fmla="*/ 80962 h 1004887"/>
                <a:gd name="connsiteX25" fmla="*/ 978694 w 1147763"/>
                <a:gd name="connsiteY25" fmla="*/ 114300 h 1004887"/>
                <a:gd name="connsiteX26" fmla="*/ 1023938 w 1147763"/>
                <a:gd name="connsiteY26" fmla="*/ 154781 h 1004887"/>
                <a:gd name="connsiteX27" fmla="*/ 1069182 w 1147763"/>
                <a:gd name="connsiteY27" fmla="*/ 207168 h 1004887"/>
                <a:gd name="connsiteX28" fmla="*/ 1102519 w 1147763"/>
                <a:gd name="connsiteY28" fmla="*/ 245268 h 1004887"/>
                <a:gd name="connsiteX29" fmla="*/ 1123950 w 1147763"/>
                <a:gd name="connsiteY29" fmla="*/ 276225 h 1004887"/>
                <a:gd name="connsiteX30" fmla="*/ 1140619 w 1147763"/>
                <a:gd name="connsiteY30" fmla="*/ 307181 h 1004887"/>
                <a:gd name="connsiteX31" fmla="*/ 1147763 w 1147763"/>
                <a:gd name="connsiteY31" fmla="*/ 333375 h 1004887"/>
                <a:gd name="connsiteX32" fmla="*/ 1145382 w 1147763"/>
                <a:gd name="connsiteY32" fmla="*/ 364331 h 1004887"/>
                <a:gd name="connsiteX33" fmla="*/ 1138238 w 1147763"/>
                <a:gd name="connsiteY33" fmla="*/ 388143 h 1004887"/>
                <a:gd name="connsiteX34" fmla="*/ 1123950 w 1147763"/>
                <a:gd name="connsiteY34" fmla="*/ 404812 h 1004887"/>
                <a:gd name="connsiteX35" fmla="*/ 1057275 w 1147763"/>
                <a:gd name="connsiteY35" fmla="*/ 447675 h 1004887"/>
                <a:gd name="connsiteX36" fmla="*/ 873919 w 1147763"/>
                <a:gd name="connsiteY36" fmla="*/ 545306 h 1004887"/>
                <a:gd name="connsiteX37" fmla="*/ 528638 w 1147763"/>
                <a:gd name="connsiteY37" fmla="*/ 733425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7763" h="1004887">
                  <a:moveTo>
                    <a:pt x="528638" y="733425"/>
                  </a:moveTo>
                  <a:lnTo>
                    <a:pt x="42863" y="1004887"/>
                  </a:lnTo>
                  <a:lnTo>
                    <a:pt x="0" y="959643"/>
                  </a:lnTo>
                  <a:lnTo>
                    <a:pt x="88107" y="890587"/>
                  </a:lnTo>
                  <a:lnTo>
                    <a:pt x="257175" y="752475"/>
                  </a:lnTo>
                  <a:lnTo>
                    <a:pt x="438150" y="595312"/>
                  </a:lnTo>
                  <a:lnTo>
                    <a:pt x="616744" y="431006"/>
                  </a:lnTo>
                  <a:lnTo>
                    <a:pt x="766763" y="280987"/>
                  </a:lnTo>
                  <a:lnTo>
                    <a:pt x="773907" y="261937"/>
                  </a:lnTo>
                  <a:lnTo>
                    <a:pt x="783432" y="214312"/>
                  </a:lnTo>
                  <a:lnTo>
                    <a:pt x="785813" y="188118"/>
                  </a:lnTo>
                  <a:lnTo>
                    <a:pt x="783432" y="161925"/>
                  </a:lnTo>
                  <a:lnTo>
                    <a:pt x="773907" y="130968"/>
                  </a:lnTo>
                  <a:lnTo>
                    <a:pt x="742950" y="83343"/>
                  </a:lnTo>
                  <a:lnTo>
                    <a:pt x="721519" y="57150"/>
                  </a:lnTo>
                  <a:lnTo>
                    <a:pt x="707232" y="35718"/>
                  </a:lnTo>
                  <a:lnTo>
                    <a:pt x="702469" y="23812"/>
                  </a:lnTo>
                  <a:lnTo>
                    <a:pt x="704850" y="14287"/>
                  </a:lnTo>
                  <a:lnTo>
                    <a:pt x="711994" y="4762"/>
                  </a:lnTo>
                  <a:lnTo>
                    <a:pt x="728663" y="0"/>
                  </a:lnTo>
                  <a:lnTo>
                    <a:pt x="762000" y="2381"/>
                  </a:lnTo>
                  <a:lnTo>
                    <a:pt x="800100" y="14287"/>
                  </a:lnTo>
                  <a:lnTo>
                    <a:pt x="842963" y="30956"/>
                  </a:lnTo>
                  <a:lnTo>
                    <a:pt x="900113" y="59531"/>
                  </a:lnTo>
                  <a:lnTo>
                    <a:pt x="938213" y="80962"/>
                  </a:lnTo>
                  <a:lnTo>
                    <a:pt x="978694" y="114300"/>
                  </a:lnTo>
                  <a:lnTo>
                    <a:pt x="1023938" y="154781"/>
                  </a:lnTo>
                  <a:lnTo>
                    <a:pt x="1069182" y="207168"/>
                  </a:lnTo>
                  <a:lnTo>
                    <a:pt x="1102519" y="245268"/>
                  </a:lnTo>
                  <a:lnTo>
                    <a:pt x="1123950" y="276225"/>
                  </a:lnTo>
                  <a:lnTo>
                    <a:pt x="1140619" y="307181"/>
                  </a:lnTo>
                  <a:lnTo>
                    <a:pt x="1147763" y="333375"/>
                  </a:lnTo>
                  <a:lnTo>
                    <a:pt x="1145382" y="364331"/>
                  </a:lnTo>
                  <a:lnTo>
                    <a:pt x="1138238" y="388143"/>
                  </a:lnTo>
                  <a:lnTo>
                    <a:pt x="1123950" y="404812"/>
                  </a:lnTo>
                  <a:lnTo>
                    <a:pt x="1057275" y="447675"/>
                  </a:lnTo>
                  <a:lnTo>
                    <a:pt x="873919" y="545306"/>
                  </a:lnTo>
                  <a:lnTo>
                    <a:pt x="528638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54BD6E9C-AA07-4711-86D1-0C66C6A0AD11}"/>
                </a:ext>
              </a:extLst>
            </p:cNvPr>
            <p:cNvSpPr/>
            <p:nvPr/>
          </p:nvSpPr>
          <p:spPr>
            <a:xfrm>
              <a:off x="6513513" y="3668714"/>
              <a:ext cx="2076450" cy="1819275"/>
            </a:xfrm>
            <a:custGeom>
              <a:avLst/>
              <a:gdLst>
                <a:gd name="connsiteX0" fmla="*/ 940594 w 2076450"/>
                <a:gd name="connsiteY0" fmla="*/ 1081088 h 1819275"/>
                <a:gd name="connsiteX1" fmla="*/ 773906 w 2076450"/>
                <a:gd name="connsiteY1" fmla="*/ 847725 h 1819275"/>
                <a:gd name="connsiteX2" fmla="*/ 659606 w 2076450"/>
                <a:gd name="connsiteY2" fmla="*/ 692944 h 1819275"/>
                <a:gd name="connsiteX3" fmla="*/ 550069 w 2076450"/>
                <a:gd name="connsiteY3" fmla="*/ 552450 h 1819275"/>
                <a:gd name="connsiteX4" fmla="*/ 397669 w 2076450"/>
                <a:gd name="connsiteY4" fmla="*/ 371475 h 1819275"/>
                <a:gd name="connsiteX5" fmla="*/ 273844 w 2076450"/>
                <a:gd name="connsiteY5" fmla="*/ 242888 h 1819275"/>
                <a:gd name="connsiteX6" fmla="*/ 178594 w 2076450"/>
                <a:gd name="connsiteY6" fmla="*/ 154782 h 1819275"/>
                <a:gd name="connsiteX7" fmla="*/ 123825 w 2076450"/>
                <a:gd name="connsiteY7" fmla="*/ 107157 h 1819275"/>
                <a:gd name="connsiteX8" fmla="*/ 104775 w 2076450"/>
                <a:gd name="connsiteY8" fmla="*/ 95250 h 1819275"/>
                <a:gd name="connsiteX9" fmla="*/ 64294 w 2076450"/>
                <a:gd name="connsiteY9" fmla="*/ 78582 h 1819275"/>
                <a:gd name="connsiteX10" fmla="*/ 40481 w 2076450"/>
                <a:gd name="connsiteY10" fmla="*/ 64294 h 1819275"/>
                <a:gd name="connsiteX11" fmla="*/ 16669 w 2076450"/>
                <a:gd name="connsiteY11" fmla="*/ 45244 h 1819275"/>
                <a:gd name="connsiteX12" fmla="*/ 2381 w 2076450"/>
                <a:gd name="connsiteY12" fmla="*/ 26194 h 1819275"/>
                <a:gd name="connsiteX13" fmla="*/ 0 w 2076450"/>
                <a:gd name="connsiteY13" fmla="*/ 14288 h 1819275"/>
                <a:gd name="connsiteX14" fmla="*/ 4762 w 2076450"/>
                <a:gd name="connsiteY14" fmla="*/ 2382 h 1819275"/>
                <a:gd name="connsiteX15" fmla="*/ 16669 w 2076450"/>
                <a:gd name="connsiteY15" fmla="*/ 0 h 1819275"/>
                <a:gd name="connsiteX16" fmla="*/ 64294 w 2076450"/>
                <a:gd name="connsiteY16" fmla="*/ 2382 h 1819275"/>
                <a:gd name="connsiteX17" fmla="*/ 147637 w 2076450"/>
                <a:gd name="connsiteY17" fmla="*/ 4763 h 1819275"/>
                <a:gd name="connsiteX18" fmla="*/ 176212 w 2076450"/>
                <a:gd name="connsiteY18" fmla="*/ 9525 h 1819275"/>
                <a:gd name="connsiteX19" fmla="*/ 200025 w 2076450"/>
                <a:gd name="connsiteY19" fmla="*/ 26194 h 1819275"/>
                <a:gd name="connsiteX20" fmla="*/ 290512 w 2076450"/>
                <a:gd name="connsiteY20" fmla="*/ 102394 h 1819275"/>
                <a:gd name="connsiteX21" fmla="*/ 383381 w 2076450"/>
                <a:gd name="connsiteY21" fmla="*/ 192882 h 1819275"/>
                <a:gd name="connsiteX22" fmla="*/ 511969 w 2076450"/>
                <a:gd name="connsiteY22" fmla="*/ 316707 h 1819275"/>
                <a:gd name="connsiteX23" fmla="*/ 585787 w 2076450"/>
                <a:gd name="connsiteY23" fmla="*/ 390525 h 1819275"/>
                <a:gd name="connsiteX24" fmla="*/ 731044 w 2076450"/>
                <a:gd name="connsiteY24" fmla="*/ 552450 h 1819275"/>
                <a:gd name="connsiteX25" fmla="*/ 816769 w 2076450"/>
                <a:gd name="connsiteY25" fmla="*/ 645319 h 1819275"/>
                <a:gd name="connsiteX26" fmla="*/ 912019 w 2076450"/>
                <a:gd name="connsiteY26" fmla="*/ 745332 h 1819275"/>
                <a:gd name="connsiteX27" fmla="*/ 1031081 w 2076450"/>
                <a:gd name="connsiteY27" fmla="*/ 876300 h 1819275"/>
                <a:gd name="connsiteX28" fmla="*/ 1185862 w 2076450"/>
                <a:gd name="connsiteY28" fmla="*/ 1031082 h 1819275"/>
                <a:gd name="connsiteX29" fmla="*/ 1283494 w 2076450"/>
                <a:gd name="connsiteY29" fmla="*/ 1126332 h 1819275"/>
                <a:gd name="connsiteX30" fmla="*/ 1343025 w 2076450"/>
                <a:gd name="connsiteY30" fmla="*/ 1183482 h 1819275"/>
                <a:gd name="connsiteX31" fmla="*/ 1440656 w 2076450"/>
                <a:gd name="connsiteY31" fmla="*/ 1266825 h 1819275"/>
                <a:gd name="connsiteX32" fmla="*/ 1564481 w 2076450"/>
                <a:gd name="connsiteY32" fmla="*/ 1371600 h 1819275"/>
                <a:gd name="connsiteX33" fmla="*/ 1714500 w 2076450"/>
                <a:gd name="connsiteY33" fmla="*/ 1490663 h 1819275"/>
                <a:gd name="connsiteX34" fmla="*/ 1859756 w 2076450"/>
                <a:gd name="connsiteY34" fmla="*/ 1600200 h 1819275"/>
                <a:gd name="connsiteX35" fmla="*/ 2024062 w 2076450"/>
                <a:gd name="connsiteY35" fmla="*/ 1721644 h 1819275"/>
                <a:gd name="connsiteX36" fmla="*/ 2057400 w 2076450"/>
                <a:gd name="connsiteY36" fmla="*/ 1750219 h 1819275"/>
                <a:gd name="connsiteX37" fmla="*/ 2069306 w 2076450"/>
                <a:gd name="connsiteY37" fmla="*/ 1769269 h 1819275"/>
                <a:gd name="connsiteX38" fmla="*/ 2076450 w 2076450"/>
                <a:gd name="connsiteY38" fmla="*/ 1785938 h 1819275"/>
                <a:gd name="connsiteX39" fmla="*/ 2074069 w 2076450"/>
                <a:gd name="connsiteY39" fmla="*/ 1812132 h 1819275"/>
                <a:gd name="connsiteX40" fmla="*/ 2064544 w 2076450"/>
                <a:gd name="connsiteY40" fmla="*/ 1819275 h 1819275"/>
                <a:gd name="connsiteX41" fmla="*/ 2026444 w 2076450"/>
                <a:gd name="connsiteY41" fmla="*/ 1819275 h 1819275"/>
                <a:gd name="connsiteX42" fmla="*/ 1888331 w 2076450"/>
                <a:gd name="connsiteY42" fmla="*/ 1807369 h 1819275"/>
                <a:gd name="connsiteX43" fmla="*/ 1740694 w 2076450"/>
                <a:gd name="connsiteY43" fmla="*/ 1785938 h 1819275"/>
                <a:gd name="connsiteX44" fmla="*/ 1631156 w 2076450"/>
                <a:gd name="connsiteY44" fmla="*/ 1764507 h 1819275"/>
                <a:gd name="connsiteX45" fmla="*/ 1531144 w 2076450"/>
                <a:gd name="connsiteY45" fmla="*/ 1735932 h 1819275"/>
                <a:gd name="connsiteX46" fmla="*/ 1454944 w 2076450"/>
                <a:gd name="connsiteY46" fmla="*/ 1707357 h 1819275"/>
                <a:gd name="connsiteX47" fmla="*/ 1416844 w 2076450"/>
                <a:gd name="connsiteY47" fmla="*/ 1688307 h 1819275"/>
                <a:gd name="connsiteX48" fmla="*/ 1364456 w 2076450"/>
                <a:gd name="connsiteY48" fmla="*/ 1659732 h 1819275"/>
                <a:gd name="connsiteX49" fmla="*/ 1335881 w 2076450"/>
                <a:gd name="connsiteY49" fmla="*/ 1640682 h 1819275"/>
                <a:gd name="connsiteX50" fmla="*/ 1314450 w 2076450"/>
                <a:gd name="connsiteY50" fmla="*/ 1621632 h 1819275"/>
                <a:gd name="connsiteX51" fmla="*/ 1290637 w 2076450"/>
                <a:gd name="connsiteY51" fmla="*/ 1595438 h 1819275"/>
                <a:gd name="connsiteX52" fmla="*/ 1154906 w 2076450"/>
                <a:gd name="connsiteY52" fmla="*/ 1388269 h 1819275"/>
                <a:gd name="connsiteX53" fmla="*/ 940594 w 2076450"/>
                <a:gd name="connsiteY53" fmla="*/ 1081088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76450" h="1819275">
                  <a:moveTo>
                    <a:pt x="940594" y="1081088"/>
                  </a:moveTo>
                  <a:lnTo>
                    <a:pt x="773906" y="847725"/>
                  </a:lnTo>
                  <a:lnTo>
                    <a:pt x="659606" y="692944"/>
                  </a:lnTo>
                  <a:lnTo>
                    <a:pt x="550069" y="552450"/>
                  </a:lnTo>
                  <a:lnTo>
                    <a:pt x="397669" y="371475"/>
                  </a:lnTo>
                  <a:lnTo>
                    <a:pt x="273844" y="242888"/>
                  </a:lnTo>
                  <a:lnTo>
                    <a:pt x="178594" y="154782"/>
                  </a:lnTo>
                  <a:lnTo>
                    <a:pt x="123825" y="107157"/>
                  </a:lnTo>
                  <a:lnTo>
                    <a:pt x="104775" y="95250"/>
                  </a:lnTo>
                  <a:lnTo>
                    <a:pt x="64294" y="78582"/>
                  </a:lnTo>
                  <a:lnTo>
                    <a:pt x="40481" y="64294"/>
                  </a:lnTo>
                  <a:lnTo>
                    <a:pt x="16669" y="45244"/>
                  </a:lnTo>
                  <a:lnTo>
                    <a:pt x="2381" y="26194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6669" y="0"/>
                  </a:lnTo>
                  <a:lnTo>
                    <a:pt x="64294" y="2382"/>
                  </a:lnTo>
                  <a:lnTo>
                    <a:pt x="147637" y="4763"/>
                  </a:lnTo>
                  <a:lnTo>
                    <a:pt x="176212" y="9525"/>
                  </a:lnTo>
                  <a:lnTo>
                    <a:pt x="200025" y="26194"/>
                  </a:lnTo>
                  <a:lnTo>
                    <a:pt x="290512" y="102394"/>
                  </a:lnTo>
                  <a:lnTo>
                    <a:pt x="383381" y="192882"/>
                  </a:lnTo>
                  <a:lnTo>
                    <a:pt x="511969" y="316707"/>
                  </a:lnTo>
                  <a:lnTo>
                    <a:pt x="585787" y="390525"/>
                  </a:lnTo>
                  <a:lnTo>
                    <a:pt x="731044" y="552450"/>
                  </a:lnTo>
                  <a:lnTo>
                    <a:pt x="816769" y="645319"/>
                  </a:lnTo>
                  <a:lnTo>
                    <a:pt x="912019" y="745332"/>
                  </a:lnTo>
                  <a:lnTo>
                    <a:pt x="1031081" y="876300"/>
                  </a:lnTo>
                  <a:lnTo>
                    <a:pt x="1185862" y="1031082"/>
                  </a:lnTo>
                  <a:lnTo>
                    <a:pt x="1283494" y="1126332"/>
                  </a:lnTo>
                  <a:lnTo>
                    <a:pt x="1343025" y="1183482"/>
                  </a:lnTo>
                  <a:lnTo>
                    <a:pt x="1440656" y="1266825"/>
                  </a:lnTo>
                  <a:lnTo>
                    <a:pt x="1564481" y="1371600"/>
                  </a:lnTo>
                  <a:lnTo>
                    <a:pt x="1714500" y="1490663"/>
                  </a:lnTo>
                  <a:lnTo>
                    <a:pt x="1859756" y="1600200"/>
                  </a:lnTo>
                  <a:lnTo>
                    <a:pt x="2024062" y="1721644"/>
                  </a:lnTo>
                  <a:lnTo>
                    <a:pt x="2057400" y="1750219"/>
                  </a:lnTo>
                  <a:lnTo>
                    <a:pt x="2069306" y="1769269"/>
                  </a:lnTo>
                  <a:lnTo>
                    <a:pt x="2076450" y="1785938"/>
                  </a:lnTo>
                  <a:lnTo>
                    <a:pt x="2074069" y="1812132"/>
                  </a:lnTo>
                  <a:lnTo>
                    <a:pt x="2064544" y="1819275"/>
                  </a:lnTo>
                  <a:lnTo>
                    <a:pt x="2026444" y="1819275"/>
                  </a:lnTo>
                  <a:lnTo>
                    <a:pt x="1888331" y="1807369"/>
                  </a:lnTo>
                  <a:lnTo>
                    <a:pt x="1740694" y="1785938"/>
                  </a:lnTo>
                  <a:lnTo>
                    <a:pt x="1631156" y="1764507"/>
                  </a:lnTo>
                  <a:lnTo>
                    <a:pt x="1531144" y="1735932"/>
                  </a:lnTo>
                  <a:lnTo>
                    <a:pt x="1454944" y="1707357"/>
                  </a:lnTo>
                  <a:lnTo>
                    <a:pt x="1416844" y="1688307"/>
                  </a:lnTo>
                  <a:lnTo>
                    <a:pt x="1364456" y="1659732"/>
                  </a:lnTo>
                  <a:lnTo>
                    <a:pt x="1335881" y="1640682"/>
                  </a:lnTo>
                  <a:lnTo>
                    <a:pt x="1314450" y="1621632"/>
                  </a:lnTo>
                  <a:lnTo>
                    <a:pt x="1290637" y="1595438"/>
                  </a:lnTo>
                  <a:lnTo>
                    <a:pt x="1154906" y="1388269"/>
                  </a:lnTo>
                  <a:lnTo>
                    <a:pt x="940594" y="1081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161705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FAC19539-2EFE-43D2-9A5C-723E3077FD34}"/>
              </a:ext>
            </a:extLst>
          </p:cNvPr>
          <p:cNvSpPr/>
          <p:nvPr/>
        </p:nvSpPr>
        <p:spPr>
          <a:xfrm>
            <a:off x="4538664" y="1641475"/>
            <a:ext cx="2643187" cy="476250"/>
          </a:xfrm>
          <a:custGeom>
            <a:avLst/>
            <a:gdLst>
              <a:gd name="connsiteX0" fmla="*/ 751114 w 2642507"/>
              <a:gd name="connsiteY0" fmla="*/ 206829 h 476250"/>
              <a:gd name="connsiteX1" fmla="*/ 1219200 w 2642507"/>
              <a:gd name="connsiteY1" fmla="*/ 149679 h 476250"/>
              <a:gd name="connsiteX2" fmla="*/ 1583871 w 2642507"/>
              <a:gd name="connsiteY2" fmla="*/ 111579 h 476250"/>
              <a:gd name="connsiteX3" fmla="*/ 1880507 w 2642507"/>
              <a:gd name="connsiteY3" fmla="*/ 81643 h 476250"/>
              <a:gd name="connsiteX4" fmla="*/ 2008414 w 2642507"/>
              <a:gd name="connsiteY4" fmla="*/ 54429 h 476250"/>
              <a:gd name="connsiteX5" fmla="*/ 2185307 w 2642507"/>
              <a:gd name="connsiteY5" fmla="*/ 16329 h 476250"/>
              <a:gd name="connsiteX6" fmla="*/ 2247900 w 2642507"/>
              <a:gd name="connsiteY6" fmla="*/ 2722 h 476250"/>
              <a:gd name="connsiteX7" fmla="*/ 2280557 w 2642507"/>
              <a:gd name="connsiteY7" fmla="*/ 0 h 476250"/>
              <a:gd name="connsiteX8" fmla="*/ 2332264 w 2642507"/>
              <a:gd name="connsiteY8" fmla="*/ 10886 h 476250"/>
              <a:gd name="connsiteX9" fmla="*/ 2457450 w 2642507"/>
              <a:gd name="connsiteY9" fmla="*/ 57150 h 476250"/>
              <a:gd name="connsiteX10" fmla="*/ 2533650 w 2642507"/>
              <a:gd name="connsiteY10" fmla="*/ 100693 h 476250"/>
              <a:gd name="connsiteX11" fmla="*/ 2593521 w 2642507"/>
              <a:gd name="connsiteY11" fmla="*/ 136072 h 476250"/>
              <a:gd name="connsiteX12" fmla="*/ 2626178 w 2642507"/>
              <a:gd name="connsiteY12" fmla="*/ 163286 h 476250"/>
              <a:gd name="connsiteX13" fmla="*/ 2637064 w 2642507"/>
              <a:gd name="connsiteY13" fmla="*/ 176893 h 476250"/>
              <a:gd name="connsiteX14" fmla="*/ 2642507 w 2642507"/>
              <a:gd name="connsiteY14" fmla="*/ 201386 h 476250"/>
              <a:gd name="connsiteX15" fmla="*/ 2634343 w 2642507"/>
              <a:gd name="connsiteY15" fmla="*/ 220436 h 476250"/>
              <a:gd name="connsiteX16" fmla="*/ 2607128 w 2642507"/>
              <a:gd name="connsiteY16" fmla="*/ 244929 h 476250"/>
              <a:gd name="connsiteX17" fmla="*/ 2558143 w 2642507"/>
              <a:gd name="connsiteY17" fmla="*/ 266700 h 476250"/>
              <a:gd name="connsiteX18" fmla="*/ 2514600 w 2642507"/>
              <a:gd name="connsiteY18" fmla="*/ 274865 h 476250"/>
              <a:gd name="connsiteX19" fmla="*/ 2473778 w 2642507"/>
              <a:gd name="connsiteY19" fmla="*/ 280308 h 476250"/>
              <a:gd name="connsiteX20" fmla="*/ 2427514 w 2642507"/>
              <a:gd name="connsiteY20" fmla="*/ 280308 h 476250"/>
              <a:gd name="connsiteX21" fmla="*/ 2392136 w 2642507"/>
              <a:gd name="connsiteY21" fmla="*/ 272143 h 476250"/>
              <a:gd name="connsiteX22" fmla="*/ 2321378 w 2642507"/>
              <a:gd name="connsiteY22" fmla="*/ 263979 h 476250"/>
              <a:gd name="connsiteX23" fmla="*/ 2209800 w 2642507"/>
              <a:gd name="connsiteY23" fmla="*/ 263979 h 476250"/>
              <a:gd name="connsiteX24" fmla="*/ 1796143 w 2642507"/>
              <a:gd name="connsiteY24" fmla="*/ 283029 h 476250"/>
              <a:gd name="connsiteX25" fmla="*/ 1445078 w 2642507"/>
              <a:gd name="connsiteY25" fmla="*/ 304800 h 476250"/>
              <a:gd name="connsiteX26" fmla="*/ 1213757 w 2642507"/>
              <a:gd name="connsiteY26" fmla="*/ 326572 h 476250"/>
              <a:gd name="connsiteX27" fmla="*/ 971550 w 2642507"/>
              <a:gd name="connsiteY27" fmla="*/ 359229 h 476250"/>
              <a:gd name="connsiteX28" fmla="*/ 650421 w 2642507"/>
              <a:gd name="connsiteY28" fmla="*/ 405493 h 476250"/>
              <a:gd name="connsiteX29" fmla="*/ 361950 w 2642507"/>
              <a:gd name="connsiteY29" fmla="*/ 462643 h 476250"/>
              <a:gd name="connsiteX30" fmla="*/ 310243 w 2642507"/>
              <a:gd name="connsiteY30" fmla="*/ 473529 h 476250"/>
              <a:gd name="connsiteX31" fmla="*/ 288471 w 2642507"/>
              <a:gd name="connsiteY31" fmla="*/ 476250 h 476250"/>
              <a:gd name="connsiteX32" fmla="*/ 244928 w 2642507"/>
              <a:gd name="connsiteY32" fmla="*/ 459922 h 476250"/>
              <a:gd name="connsiteX33" fmla="*/ 201386 w 2642507"/>
              <a:gd name="connsiteY33" fmla="*/ 435429 h 476250"/>
              <a:gd name="connsiteX34" fmla="*/ 152400 w 2642507"/>
              <a:gd name="connsiteY34" fmla="*/ 397329 h 476250"/>
              <a:gd name="connsiteX35" fmla="*/ 100693 w 2642507"/>
              <a:gd name="connsiteY35" fmla="*/ 337458 h 476250"/>
              <a:gd name="connsiteX36" fmla="*/ 40821 w 2642507"/>
              <a:gd name="connsiteY36" fmla="*/ 272143 h 476250"/>
              <a:gd name="connsiteX37" fmla="*/ 5443 w 2642507"/>
              <a:gd name="connsiteY37" fmla="*/ 214993 h 476250"/>
              <a:gd name="connsiteX38" fmla="*/ 0 w 2642507"/>
              <a:gd name="connsiteY38" fmla="*/ 193222 h 476250"/>
              <a:gd name="connsiteX39" fmla="*/ 5443 w 2642507"/>
              <a:gd name="connsiteY39" fmla="*/ 171450 h 476250"/>
              <a:gd name="connsiteX40" fmla="*/ 24493 w 2642507"/>
              <a:gd name="connsiteY40" fmla="*/ 171450 h 476250"/>
              <a:gd name="connsiteX41" fmla="*/ 65314 w 2642507"/>
              <a:gd name="connsiteY41" fmla="*/ 193222 h 476250"/>
              <a:gd name="connsiteX42" fmla="*/ 130628 w 2642507"/>
              <a:gd name="connsiteY42" fmla="*/ 220436 h 476250"/>
              <a:gd name="connsiteX43" fmla="*/ 220436 w 2642507"/>
              <a:gd name="connsiteY43" fmla="*/ 244929 h 476250"/>
              <a:gd name="connsiteX44" fmla="*/ 310243 w 2642507"/>
              <a:gd name="connsiteY44" fmla="*/ 250372 h 476250"/>
              <a:gd name="connsiteX45" fmla="*/ 405493 w 2642507"/>
              <a:gd name="connsiteY45" fmla="*/ 244929 h 476250"/>
              <a:gd name="connsiteX46" fmla="*/ 751114 w 2642507"/>
              <a:gd name="connsiteY46" fmla="*/ 206829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642507" h="476250">
                <a:moveTo>
                  <a:pt x="751114" y="206829"/>
                </a:moveTo>
                <a:lnTo>
                  <a:pt x="1219200" y="149679"/>
                </a:lnTo>
                <a:lnTo>
                  <a:pt x="1583871" y="111579"/>
                </a:lnTo>
                <a:lnTo>
                  <a:pt x="1880507" y="81643"/>
                </a:lnTo>
                <a:lnTo>
                  <a:pt x="2008414" y="54429"/>
                </a:lnTo>
                <a:lnTo>
                  <a:pt x="2185307" y="16329"/>
                </a:lnTo>
                <a:lnTo>
                  <a:pt x="2247900" y="2722"/>
                </a:lnTo>
                <a:lnTo>
                  <a:pt x="2280557" y="0"/>
                </a:lnTo>
                <a:lnTo>
                  <a:pt x="2332264" y="10886"/>
                </a:lnTo>
                <a:lnTo>
                  <a:pt x="2457450" y="57150"/>
                </a:lnTo>
                <a:lnTo>
                  <a:pt x="2533650" y="100693"/>
                </a:lnTo>
                <a:lnTo>
                  <a:pt x="2593521" y="136072"/>
                </a:lnTo>
                <a:lnTo>
                  <a:pt x="2626178" y="163286"/>
                </a:lnTo>
                <a:lnTo>
                  <a:pt x="2637064" y="176893"/>
                </a:lnTo>
                <a:lnTo>
                  <a:pt x="2642507" y="201386"/>
                </a:lnTo>
                <a:lnTo>
                  <a:pt x="2634343" y="220436"/>
                </a:lnTo>
                <a:lnTo>
                  <a:pt x="2607128" y="244929"/>
                </a:lnTo>
                <a:lnTo>
                  <a:pt x="2558143" y="266700"/>
                </a:lnTo>
                <a:lnTo>
                  <a:pt x="2514600" y="274865"/>
                </a:lnTo>
                <a:lnTo>
                  <a:pt x="2473778" y="280308"/>
                </a:lnTo>
                <a:lnTo>
                  <a:pt x="2427514" y="280308"/>
                </a:lnTo>
                <a:lnTo>
                  <a:pt x="2392136" y="272143"/>
                </a:lnTo>
                <a:lnTo>
                  <a:pt x="2321378" y="263979"/>
                </a:lnTo>
                <a:lnTo>
                  <a:pt x="2209800" y="263979"/>
                </a:lnTo>
                <a:lnTo>
                  <a:pt x="1796143" y="283029"/>
                </a:lnTo>
                <a:lnTo>
                  <a:pt x="1445078" y="304800"/>
                </a:lnTo>
                <a:lnTo>
                  <a:pt x="1213757" y="326572"/>
                </a:lnTo>
                <a:lnTo>
                  <a:pt x="971550" y="359229"/>
                </a:lnTo>
                <a:lnTo>
                  <a:pt x="650421" y="405493"/>
                </a:lnTo>
                <a:lnTo>
                  <a:pt x="361950" y="462643"/>
                </a:lnTo>
                <a:lnTo>
                  <a:pt x="310243" y="473529"/>
                </a:lnTo>
                <a:lnTo>
                  <a:pt x="288471" y="476250"/>
                </a:lnTo>
                <a:lnTo>
                  <a:pt x="244928" y="459922"/>
                </a:lnTo>
                <a:lnTo>
                  <a:pt x="201386" y="435429"/>
                </a:lnTo>
                <a:lnTo>
                  <a:pt x="152400" y="397329"/>
                </a:lnTo>
                <a:lnTo>
                  <a:pt x="100693" y="337458"/>
                </a:lnTo>
                <a:lnTo>
                  <a:pt x="40821" y="272143"/>
                </a:lnTo>
                <a:lnTo>
                  <a:pt x="5443" y="214993"/>
                </a:lnTo>
                <a:lnTo>
                  <a:pt x="0" y="193222"/>
                </a:lnTo>
                <a:lnTo>
                  <a:pt x="5443" y="171450"/>
                </a:lnTo>
                <a:lnTo>
                  <a:pt x="24493" y="171450"/>
                </a:lnTo>
                <a:lnTo>
                  <a:pt x="65314" y="193222"/>
                </a:lnTo>
                <a:lnTo>
                  <a:pt x="130628" y="220436"/>
                </a:lnTo>
                <a:lnTo>
                  <a:pt x="220436" y="244929"/>
                </a:lnTo>
                <a:lnTo>
                  <a:pt x="310243" y="250372"/>
                </a:lnTo>
                <a:lnTo>
                  <a:pt x="405493" y="244929"/>
                </a:lnTo>
                <a:lnTo>
                  <a:pt x="751114" y="20682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9880670F-6773-4F93-981D-0492C7718800}"/>
              </a:ext>
            </a:extLst>
          </p:cNvPr>
          <p:cNvSpPr/>
          <p:nvPr/>
        </p:nvSpPr>
        <p:spPr>
          <a:xfrm>
            <a:off x="6340476" y="5299076"/>
            <a:ext cx="1331913" cy="811213"/>
          </a:xfrm>
          <a:custGeom>
            <a:avLst/>
            <a:gdLst>
              <a:gd name="connsiteX0" fmla="*/ 258535 w 1330778"/>
              <a:gd name="connsiteY0" fmla="*/ 48986 h 810986"/>
              <a:gd name="connsiteX1" fmla="*/ 563335 w 1330778"/>
              <a:gd name="connsiteY1" fmla="*/ 114300 h 810986"/>
              <a:gd name="connsiteX2" fmla="*/ 783771 w 1330778"/>
              <a:gd name="connsiteY2" fmla="*/ 168729 h 810986"/>
              <a:gd name="connsiteX3" fmla="*/ 957942 w 1330778"/>
              <a:gd name="connsiteY3" fmla="*/ 225879 h 810986"/>
              <a:gd name="connsiteX4" fmla="*/ 1009650 w 1330778"/>
              <a:gd name="connsiteY4" fmla="*/ 247650 h 810986"/>
              <a:gd name="connsiteX5" fmla="*/ 1064078 w 1330778"/>
              <a:gd name="connsiteY5" fmla="*/ 280308 h 810986"/>
              <a:gd name="connsiteX6" fmla="*/ 1113064 w 1330778"/>
              <a:gd name="connsiteY6" fmla="*/ 318408 h 810986"/>
              <a:gd name="connsiteX7" fmla="*/ 1156607 w 1330778"/>
              <a:gd name="connsiteY7" fmla="*/ 359229 h 810986"/>
              <a:gd name="connsiteX8" fmla="*/ 1197428 w 1330778"/>
              <a:gd name="connsiteY8" fmla="*/ 410936 h 810986"/>
              <a:gd name="connsiteX9" fmla="*/ 1238250 w 1330778"/>
              <a:gd name="connsiteY9" fmla="*/ 473529 h 810986"/>
              <a:gd name="connsiteX10" fmla="*/ 1281792 w 1330778"/>
              <a:gd name="connsiteY10" fmla="*/ 549729 h 810986"/>
              <a:gd name="connsiteX11" fmla="*/ 1317171 w 1330778"/>
              <a:gd name="connsiteY11" fmla="*/ 615043 h 810986"/>
              <a:gd name="connsiteX12" fmla="*/ 1330778 w 1330778"/>
              <a:gd name="connsiteY12" fmla="*/ 666750 h 810986"/>
              <a:gd name="connsiteX13" fmla="*/ 1328057 w 1330778"/>
              <a:gd name="connsiteY13" fmla="*/ 702129 h 810986"/>
              <a:gd name="connsiteX14" fmla="*/ 1306285 w 1330778"/>
              <a:gd name="connsiteY14" fmla="*/ 753836 h 810986"/>
              <a:gd name="connsiteX15" fmla="*/ 1268185 w 1330778"/>
              <a:gd name="connsiteY15" fmla="*/ 791936 h 810986"/>
              <a:gd name="connsiteX16" fmla="*/ 1238250 w 1330778"/>
              <a:gd name="connsiteY16" fmla="*/ 810986 h 810986"/>
              <a:gd name="connsiteX17" fmla="*/ 1197428 w 1330778"/>
              <a:gd name="connsiteY17" fmla="*/ 802822 h 810986"/>
              <a:gd name="connsiteX18" fmla="*/ 1148442 w 1330778"/>
              <a:gd name="connsiteY18" fmla="*/ 775608 h 810986"/>
              <a:gd name="connsiteX19" fmla="*/ 1069521 w 1330778"/>
              <a:gd name="connsiteY19" fmla="*/ 704850 h 810986"/>
              <a:gd name="connsiteX20" fmla="*/ 917121 w 1330778"/>
              <a:gd name="connsiteY20" fmla="*/ 579665 h 810986"/>
              <a:gd name="connsiteX21" fmla="*/ 734785 w 1330778"/>
              <a:gd name="connsiteY21" fmla="*/ 451758 h 810986"/>
              <a:gd name="connsiteX22" fmla="*/ 547007 w 1330778"/>
              <a:gd name="connsiteY22" fmla="*/ 334736 h 810986"/>
              <a:gd name="connsiteX23" fmla="*/ 370114 w 1330778"/>
              <a:gd name="connsiteY23" fmla="*/ 228600 h 810986"/>
              <a:gd name="connsiteX24" fmla="*/ 136071 w 1330778"/>
              <a:gd name="connsiteY24" fmla="*/ 111579 h 810986"/>
              <a:gd name="connsiteX25" fmla="*/ 35378 w 1330778"/>
              <a:gd name="connsiteY25" fmla="*/ 62593 h 810986"/>
              <a:gd name="connsiteX26" fmla="*/ 13607 w 1330778"/>
              <a:gd name="connsiteY26" fmla="*/ 51708 h 810986"/>
              <a:gd name="connsiteX27" fmla="*/ 0 w 1330778"/>
              <a:gd name="connsiteY27" fmla="*/ 24493 h 810986"/>
              <a:gd name="connsiteX28" fmla="*/ 10885 w 1330778"/>
              <a:gd name="connsiteY28" fmla="*/ 0 h 810986"/>
              <a:gd name="connsiteX29" fmla="*/ 57150 w 1330778"/>
              <a:gd name="connsiteY29" fmla="*/ 5443 h 810986"/>
              <a:gd name="connsiteX30" fmla="*/ 258535 w 1330778"/>
              <a:gd name="connsiteY30" fmla="*/ 48986 h 81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30778" h="810986">
                <a:moveTo>
                  <a:pt x="258535" y="48986"/>
                </a:moveTo>
                <a:lnTo>
                  <a:pt x="563335" y="114300"/>
                </a:lnTo>
                <a:lnTo>
                  <a:pt x="783771" y="168729"/>
                </a:lnTo>
                <a:lnTo>
                  <a:pt x="957942" y="225879"/>
                </a:lnTo>
                <a:lnTo>
                  <a:pt x="1009650" y="247650"/>
                </a:lnTo>
                <a:lnTo>
                  <a:pt x="1064078" y="280308"/>
                </a:lnTo>
                <a:lnTo>
                  <a:pt x="1113064" y="318408"/>
                </a:lnTo>
                <a:lnTo>
                  <a:pt x="1156607" y="359229"/>
                </a:lnTo>
                <a:lnTo>
                  <a:pt x="1197428" y="410936"/>
                </a:lnTo>
                <a:lnTo>
                  <a:pt x="1238250" y="473529"/>
                </a:lnTo>
                <a:lnTo>
                  <a:pt x="1281792" y="549729"/>
                </a:lnTo>
                <a:lnTo>
                  <a:pt x="1317171" y="615043"/>
                </a:lnTo>
                <a:lnTo>
                  <a:pt x="1330778" y="666750"/>
                </a:lnTo>
                <a:lnTo>
                  <a:pt x="1328057" y="702129"/>
                </a:lnTo>
                <a:lnTo>
                  <a:pt x="1306285" y="753836"/>
                </a:lnTo>
                <a:lnTo>
                  <a:pt x="1268185" y="791936"/>
                </a:lnTo>
                <a:lnTo>
                  <a:pt x="1238250" y="810986"/>
                </a:lnTo>
                <a:lnTo>
                  <a:pt x="1197428" y="802822"/>
                </a:lnTo>
                <a:lnTo>
                  <a:pt x="1148442" y="775608"/>
                </a:lnTo>
                <a:lnTo>
                  <a:pt x="1069521" y="704850"/>
                </a:lnTo>
                <a:lnTo>
                  <a:pt x="917121" y="579665"/>
                </a:lnTo>
                <a:lnTo>
                  <a:pt x="734785" y="451758"/>
                </a:lnTo>
                <a:lnTo>
                  <a:pt x="547007" y="334736"/>
                </a:lnTo>
                <a:lnTo>
                  <a:pt x="370114" y="228600"/>
                </a:lnTo>
                <a:lnTo>
                  <a:pt x="136071" y="111579"/>
                </a:lnTo>
                <a:lnTo>
                  <a:pt x="35378" y="62593"/>
                </a:lnTo>
                <a:lnTo>
                  <a:pt x="13607" y="51708"/>
                </a:lnTo>
                <a:lnTo>
                  <a:pt x="0" y="24493"/>
                </a:lnTo>
                <a:lnTo>
                  <a:pt x="10885" y="0"/>
                </a:lnTo>
                <a:lnTo>
                  <a:pt x="57150" y="5443"/>
                </a:lnTo>
                <a:lnTo>
                  <a:pt x="258535" y="4898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F45702D1-FDCF-43D1-8050-920D74EBE402}"/>
              </a:ext>
            </a:extLst>
          </p:cNvPr>
          <p:cNvSpPr/>
          <p:nvPr/>
        </p:nvSpPr>
        <p:spPr>
          <a:xfrm rot="16200000">
            <a:off x="4074320" y="4190208"/>
            <a:ext cx="1984375" cy="376237"/>
          </a:xfrm>
          <a:custGeom>
            <a:avLst/>
            <a:gdLst>
              <a:gd name="connsiteX0" fmla="*/ 957262 w 1983581"/>
              <a:gd name="connsiteY0" fmla="*/ 140494 h 376238"/>
              <a:gd name="connsiteX1" fmla="*/ 1716881 w 1983581"/>
              <a:gd name="connsiteY1" fmla="*/ 142875 h 376238"/>
              <a:gd name="connsiteX2" fmla="*/ 1778794 w 1983581"/>
              <a:gd name="connsiteY2" fmla="*/ 135732 h 376238"/>
              <a:gd name="connsiteX3" fmla="*/ 1814512 w 1983581"/>
              <a:gd name="connsiteY3" fmla="*/ 119063 h 376238"/>
              <a:gd name="connsiteX4" fmla="*/ 1869281 w 1983581"/>
              <a:gd name="connsiteY4" fmla="*/ 71438 h 376238"/>
              <a:gd name="connsiteX5" fmla="*/ 1902619 w 1983581"/>
              <a:gd name="connsiteY5" fmla="*/ 28575 h 376238"/>
              <a:gd name="connsiteX6" fmla="*/ 1919287 w 1983581"/>
              <a:gd name="connsiteY6" fmla="*/ 11907 h 376238"/>
              <a:gd name="connsiteX7" fmla="*/ 1938337 w 1983581"/>
              <a:gd name="connsiteY7" fmla="*/ 0 h 376238"/>
              <a:gd name="connsiteX8" fmla="*/ 1957387 w 1983581"/>
              <a:gd name="connsiteY8" fmla="*/ 0 h 376238"/>
              <a:gd name="connsiteX9" fmla="*/ 1971675 w 1983581"/>
              <a:gd name="connsiteY9" fmla="*/ 9525 h 376238"/>
              <a:gd name="connsiteX10" fmla="*/ 1981200 w 1983581"/>
              <a:gd name="connsiteY10" fmla="*/ 30957 h 376238"/>
              <a:gd name="connsiteX11" fmla="*/ 1983581 w 1983581"/>
              <a:gd name="connsiteY11" fmla="*/ 54769 h 376238"/>
              <a:gd name="connsiteX12" fmla="*/ 1947862 w 1983581"/>
              <a:gd name="connsiteY12" fmla="*/ 164307 h 376238"/>
              <a:gd name="connsiteX13" fmla="*/ 1900237 w 1983581"/>
              <a:gd name="connsiteY13" fmla="*/ 376238 h 376238"/>
              <a:gd name="connsiteX14" fmla="*/ 1688306 w 1983581"/>
              <a:gd name="connsiteY14" fmla="*/ 366713 h 376238"/>
              <a:gd name="connsiteX15" fmla="*/ 1207294 w 1983581"/>
              <a:gd name="connsiteY15" fmla="*/ 361950 h 376238"/>
              <a:gd name="connsiteX16" fmla="*/ 695325 w 1983581"/>
              <a:gd name="connsiteY16" fmla="*/ 364332 h 376238"/>
              <a:gd name="connsiteX17" fmla="*/ 166687 w 1983581"/>
              <a:gd name="connsiteY17" fmla="*/ 361950 h 376238"/>
              <a:gd name="connsiteX18" fmla="*/ 19050 w 1983581"/>
              <a:gd name="connsiteY18" fmla="*/ 364332 h 376238"/>
              <a:gd name="connsiteX19" fmla="*/ 9525 w 1983581"/>
              <a:gd name="connsiteY19" fmla="*/ 330994 h 376238"/>
              <a:gd name="connsiteX20" fmla="*/ 0 w 1983581"/>
              <a:gd name="connsiteY20" fmla="*/ 295275 h 376238"/>
              <a:gd name="connsiteX21" fmla="*/ 16669 w 1983581"/>
              <a:gd name="connsiteY21" fmla="*/ 257175 h 376238"/>
              <a:gd name="connsiteX22" fmla="*/ 50006 w 1983581"/>
              <a:gd name="connsiteY22" fmla="*/ 204788 h 376238"/>
              <a:gd name="connsiteX23" fmla="*/ 90487 w 1983581"/>
              <a:gd name="connsiteY23" fmla="*/ 169069 h 376238"/>
              <a:gd name="connsiteX24" fmla="*/ 145256 w 1983581"/>
              <a:gd name="connsiteY24" fmla="*/ 135732 h 376238"/>
              <a:gd name="connsiteX25" fmla="*/ 219075 w 1983581"/>
              <a:gd name="connsiteY25" fmla="*/ 111919 h 376238"/>
              <a:gd name="connsiteX26" fmla="*/ 283369 w 1983581"/>
              <a:gd name="connsiteY26" fmla="*/ 97632 h 376238"/>
              <a:gd name="connsiteX27" fmla="*/ 340519 w 1983581"/>
              <a:gd name="connsiteY27" fmla="*/ 97632 h 376238"/>
              <a:gd name="connsiteX28" fmla="*/ 385762 w 1983581"/>
              <a:gd name="connsiteY28" fmla="*/ 97632 h 376238"/>
              <a:gd name="connsiteX29" fmla="*/ 419100 w 1983581"/>
              <a:gd name="connsiteY29" fmla="*/ 107157 h 376238"/>
              <a:gd name="connsiteX30" fmla="*/ 459581 w 1983581"/>
              <a:gd name="connsiteY30" fmla="*/ 123825 h 376238"/>
              <a:gd name="connsiteX31" fmla="*/ 521494 w 1983581"/>
              <a:gd name="connsiteY31" fmla="*/ 138113 h 376238"/>
              <a:gd name="connsiteX32" fmla="*/ 685800 w 1983581"/>
              <a:gd name="connsiteY32" fmla="*/ 142875 h 376238"/>
              <a:gd name="connsiteX33" fmla="*/ 957262 w 1983581"/>
              <a:gd name="connsiteY33" fmla="*/ 140494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83581" h="376238">
                <a:moveTo>
                  <a:pt x="957262" y="140494"/>
                </a:moveTo>
                <a:lnTo>
                  <a:pt x="1716881" y="142875"/>
                </a:lnTo>
                <a:lnTo>
                  <a:pt x="1778794" y="135732"/>
                </a:lnTo>
                <a:lnTo>
                  <a:pt x="1814512" y="119063"/>
                </a:lnTo>
                <a:lnTo>
                  <a:pt x="1869281" y="71438"/>
                </a:lnTo>
                <a:lnTo>
                  <a:pt x="1902619" y="28575"/>
                </a:lnTo>
                <a:lnTo>
                  <a:pt x="1919287" y="11907"/>
                </a:lnTo>
                <a:lnTo>
                  <a:pt x="1938337" y="0"/>
                </a:lnTo>
                <a:lnTo>
                  <a:pt x="1957387" y="0"/>
                </a:lnTo>
                <a:lnTo>
                  <a:pt x="1971675" y="9525"/>
                </a:lnTo>
                <a:lnTo>
                  <a:pt x="1981200" y="30957"/>
                </a:lnTo>
                <a:lnTo>
                  <a:pt x="1983581" y="54769"/>
                </a:lnTo>
                <a:lnTo>
                  <a:pt x="1947862" y="164307"/>
                </a:lnTo>
                <a:lnTo>
                  <a:pt x="1900237" y="376238"/>
                </a:lnTo>
                <a:lnTo>
                  <a:pt x="1688306" y="366713"/>
                </a:lnTo>
                <a:lnTo>
                  <a:pt x="1207294" y="361950"/>
                </a:lnTo>
                <a:lnTo>
                  <a:pt x="695325" y="364332"/>
                </a:lnTo>
                <a:lnTo>
                  <a:pt x="166687" y="361950"/>
                </a:lnTo>
                <a:lnTo>
                  <a:pt x="19050" y="364332"/>
                </a:lnTo>
                <a:lnTo>
                  <a:pt x="9525" y="330994"/>
                </a:lnTo>
                <a:lnTo>
                  <a:pt x="0" y="295275"/>
                </a:lnTo>
                <a:lnTo>
                  <a:pt x="16669" y="257175"/>
                </a:lnTo>
                <a:lnTo>
                  <a:pt x="50006" y="204788"/>
                </a:lnTo>
                <a:lnTo>
                  <a:pt x="90487" y="169069"/>
                </a:lnTo>
                <a:lnTo>
                  <a:pt x="145256" y="135732"/>
                </a:lnTo>
                <a:lnTo>
                  <a:pt x="219075" y="111919"/>
                </a:lnTo>
                <a:lnTo>
                  <a:pt x="283369" y="97632"/>
                </a:lnTo>
                <a:lnTo>
                  <a:pt x="340519" y="97632"/>
                </a:lnTo>
                <a:lnTo>
                  <a:pt x="385762" y="97632"/>
                </a:lnTo>
                <a:lnTo>
                  <a:pt x="419100" y="107157"/>
                </a:lnTo>
                <a:lnTo>
                  <a:pt x="459581" y="123825"/>
                </a:lnTo>
                <a:lnTo>
                  <a:pt x="521494" y="138113"/>
                </a:lnTo>
                <a:lnTo>
                  <a:pt x="685800" y="142875"/>
                </a:lnTo>
                <a:lnTo>
                  <a:pt x="957262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8D324C2F-5F39-44B1-99AB-92E675D6C3AA}"/>
              </a:ext>
            </a:extLst>
          </p:cNvPr>
          <p:cNvSpPr/>
          <p:nvPr/>
        </p:nvSpPr>
        <p:spPr>
          <a:xfrm rot="16200000">
            <a:off x="5076826" y="1849439"/>
            <a:ext cx="1565275" cy="485775"/>
          </a:xfrm>
          <a:custGeom>
            <a:avLst/>
            <a:gdLst>
              <a:gd name="connsiteX0" fmla="*/ 692944 w 1564481"/>
              <a:gd name="connsiteY0" fmla="*/ 207169 h 485775"/>
              <a:gd name="connsiteX1" fmla="*/ 1128712 w 1564481"/>
              <a:gd name="connsiteY1" fmla="*/ 204787 h 485775"/>
              <a:gd name="connsiteX2" fmla="*/ 1252537 w 1564481"/>
              <a:gd name="connsiteY2" fmla="*/ 197644 h 485775"/>
              <a:gd name="connsiteX3" fmla="*/ 1307306 w 1564481"/>
              <a:gd name="connsiteY3" fmla="*/ 178594 h 485775"/>
              <a:gd name="connsiteX4" fmla="*/ 1385887 w 1564481"/>
              <a:gd name="connsiteY4" fmla="*/ 126206 h 485775"/>
              <a:gd name="connsiteX5" fmla="*/ 1464469 w 1564481"/>
              <a:gd name="connsiteY5" fmla="*/ 61912 h 485775"/>
              <a:gd name="connsiteX6" fmla="*/ 1514475 w 1564481"/>
              <a:gd name="connsiteY6" fmla="*/ 14287 h 485775"/>
              <a:gd name="connsiteX7" fmla="*/ 1535906 w 1564481"/>
              <a:gd name="connsiteY7" fmla="*/ 0 h 485775"/>
              <a:gd name="connsiteX8" fmla="*/ 1554956 w 1564481"/>
              <a:gd name="connsiteY8" fmla="*/ 2381 h 485775"/>
              <a:gd name="connsiteX9" fmla="*/ 1564481 w 1564481"/>
              <a:gd name="connsiteY9" fmla="*/ 28575 h 485775"/>
              <a:gd name="connsiteX10" fmla="*/ 1564481 w 1564481"/>
              <a:gd name="connsiteY10" fmla="*/ 64294 h 485775"/>
              <a:gd name="connsiteX11" fmla="*/ 1559719 w 1564481"/>
              <a:gd name="connsiteY11" fmla="*/ 176212 h 485775"/>
              <a:gd name="connsiteX12" fmla="*/ 1538287 w 1564481"/>
              <a:gd name="connsiteY12" fmla="*/ 247650 h 485775"/>
              <a:gd name="connsiteX13" fmla="*/ 1509712 w 1564481"/>
              <a:gd name="connsiteY13" fmla="*/ 335756 h 485775"/>
              <a:gd name="connsiteX14" fmla="*/ 1457325 w 1564481"/>
              <a:gd name="connsiteY14" fmla="*/ 423862 h 485775"/>
              <a:gd name="connsiteX15" fmla="*/ 1428750 w 1564481"/>
              <a:gd name="connsiteY15" fmla="*/ 457200 h 485775"/>
              <a:gd name="connsiteX16" fmla="*/ 1404937 w 1564481"/>
              <a:gd name="connsiteY16" fmla="*/ 476250 h 485775"/>
              <a:gd name="connsiteX17" fmla="*/ 1378744 w 1564481"/>
              <a:gd name="connsiteY17" fmla="*/ 483394 h 485775"/>
              <a:gd name="connsiteX18" fmla="*/ 1340644 w 1564481"/>
              <a:gd name="connsiteY18" fmla="*/ 485775 h 485775"/>
              <a:gd name="connsiteX19" fmla="*/ 1302544 w 1564481"/>
              <a:gd name="connsiteY19" fmla="*/ 478631 h 485775"/>
              <a:gd name="connsiteX20" fmla="*/ 1226344 w 1564481"/>
              <a:gd name="connsiteY20" fmla="*/ 450056 h 485775"/>
              <a:gd name="connsiteX21" fmla="*/ 1097756 w 1564481"/>
              <a:gd name="connsiteY21" fmla="*/ 447675 h 485775"/>
              <a:gd name="connsiteX22" fmla="*/ 7144 w 1564481"/>
              <a:gd name="connsiteY22" fmla="*/ 450056 h 485775"/>
              <a:gd name="connsiteX23" fmla="*/ 0 w 1564481"/>
              <a:gd name="connsiteY23" fmla="*/ 204787 h 485775"/>
              <a:gd name="connsiteX24" fmla="*/ 692944 w 1564481"/>
              <a:gd name="connsiteY24" fmla="*/ 20716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564481" h="485775">
                <a:moveTo>
                  <a:pt x="692944" y="207169"/>
                </a:moveTo>
                <a:lnTo>
                  <a:pt x="1128712" y="204787"/>
                </a:lnTo>
                <a:lnTo>
                  <a:pt x="1252537" y="197644"/>
                </a:lnTo>
                <a:lnTo>
                  <a:pt x="1307306" y="178594"/>
                </a:lnTo>
                <a:lnTo>
                  <a:pt x="1385887" y="126206"/>
                </a:lnTo>
                <a:lnTo>
                  <a:pt x="1464469" y="61912"/>
                </a:lnTo>
                <a:lnTo>
                  <a:pt x="1514475" y="14287"/>
                </a:lnTo>
                <a:lnTo>
                  <a:pt x="1535906" y="0"/>
                </a:lnTo>
                <a:lnTo>
                  <a:pt x="1554956" y="2381"/>
                </a:lnTo>
                <a:lnTo>
                  <a:pt x="1564481" y="28575"/>
                </a:lnTo>
                <a:lnTo>
                  <a:pt x="1564481" y="64294"/>
                </a:lnTo>
                <a:lnTo>
                  <a:pt x="1559719" y="176212"/>
                </a:lnTo>
                <a:lnTo>
                  <a:pt x="1538287" y="247650"/>
                </a:lnTo>
                <a:lnTo>
                  <a:pt x="1509712" y="335756"/>
                </a:lnTo>
                <a:lnTo>
                  <a:pt x="1457325" y="423862"/>
                </a:lnTo>
                <a:lnTo>
                  <a:pt x="1428750" y="457200"/>
                </a:lnTo>
                <a:lnTo>
                  <a:pt x="1404937" y="476250"/>
                </a:lnTo>
                <a:lnTo>
                  <a:pt x="1378744" y="483394"/>
                </a:lnTo>
                <a:lnTo>
                  <a:pt x="1340644" y="485775"/>
                </a:lnTo>
                <a:lnTo>
                  <a:pt x="1302544" y="478631"/>
                </a:lnTo>
                <a:lnTo>
                  <a:pt x="1226344" y="450056"/>
                </a:lnTo>
                <a:lnTo>
                  <a:pt x="1097756" y="447675"/>
                </a:lnTo>
                <a:lnTo>
                  <a:pt x="7144" y="450056"/>
                </a:lnTo>
                <a:lnTo>
                  <a:pt x="0" y="204787"/>
                </a:lnTo>
                <a:lnTo>
                  <a:pt x="692944" y="2071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87591513-B583-4BCB-962E-A46B0F17AE83}"/>
              </a:ext>
            </a:extLst>
          </p:cNvPr>
          <p:cNvSpPr/>
          <p:nvPr/>
        </p:nvSpPr>
        <p:spPr>
          <a:xfrm>
            <a:off x="4583113" y="2157414"/>
            <a:ext cx="2603500" cy="517525"/>
          </a:xfrm>
          <a:custGeom>
            <a:avLst/>
            <a:gdLst>
              <a:gd name="connsiteX0" fmla="*/ 721178 w 2604407"/>
              <a:gd name="connsiteY0" fmla="*/ 236764 h 517071"/>
              <a:gd name="connsiteX1" fmla="*/ 1298121 w 2604407"/>
              <a:gd name="connsiteY1" fmla="*/ 144236 h 517071"/>
              <a:gd name="connsiteX2" fmla="*/ 1562100 w 2604407"/>
              <a:gd name="connsiteY2" fmla="*/ 103414 h 517071"/>
              <a:gd name="connsiteX3" fmla="*/ 1956707 w 2604407"/>
              <a:gd name="connsiteY3" fmla="*/ 65314 h 517071"/>
              <a:gd name="connsiteX4" fmla="*/ 2041071 w 2604407"/>
              <a:gd name="connsiteY4" fmla="*/ 46264 h 517071"/>
              <a:gd name="connsiteX5" fmla="*/ 2128157 w 2604407"/>
              <a:gd name="connsiteY5" fmla="*/ 19050 h 517071"/>
              <a:gd name="connsiteX6" fmla="*/ 2174421 w 2604407"/>
              <a:gd name="connsiteY6" fmla="*/ 0 h 517071"/>
              <a:gd name="connsiteX7" fmla="*/ 2204357 w 2604407"/>
              <a:gd name="connsiteY7" fmla="*/ 0 h 517071"/>
              <a:gd name="connsiteX8" fmla="*/ 2253343 w 2604407"/>
              <a:gd name="connsiteY8" fmla="*/ 2721 h 517071"/>
              <a:gd name="connsiteX9" fmla="*/ 2351314 w 2604407"/>
              <a:gd name="connsiteY9" fmla="*/ 29936 h 517071"/>
              <a:gd name="connsiteX10" fmla="*/ 2427514 w 2604407"/>
              <a:gd name="connsiteY10" fmla="*/ 57150 h 517071"/>
              <a:gd name="connsiteX11" fmla="*/ 2511878 w 2604407"/>
              <a:gd name="connsiteY11" fmla="*/ 95250 h 517071"/>
              <a:gd name="connsiteX12" fmla="*/ 2566307 w 2604407"/>
              <a:gd name="connsiteY12" fmla="*/ 127907 h 517071"/>
              <a:gd name="connsiteX13" fmla="*/ 2596243 w 2604407"/>
              <a:gd name="connsiteY13" fmla="*/ 149678 h 517071"/>
              <a:gd name="connsiteX14" fmla="*/ 2604407 w 2604407"/>
              <a:gd name="connsiteY14" fmla="*/ 174171 h 517071"/>
              <a:gd name="connsiteX15" fmla="*/ 2604407 w 2604407"/>
              <a:gd name="connsiteY15" fmla="*/ 190500 h 517071"/>
              <a:gd name="connsiteX16" fmla="*/ 2601685 w 2604407"/>
              <a:gd name="connsiteY16" fmla="*/ 209550 h 517071"/>
              <a:gd name="connsiteX17" fmla="*/ 2579914 w 2604407"/>
              <a:gd name="connsiteY17" fmla="*/ 236764 h 517071"/>
              <a:gd name="connsiteX18" fmla="*/ 2552700 w 2604407"/>
              <a:gd name="connsiteY18" fmla="*/ 250371 h 517071"/>
              <a:gd name="connsiteX19" fmla="*/ 2520043 w 2604407"/>
              <a:gd name="connsiteY19" fmla="*/ 255814 h 517071"/>
              <a:gd name="connsiteX20" fmla="*/ 2473778 w 2604407"/>
              <a:gd name="connsiteY20" fmla="*/ 255814 h 517071"/>
              <a:gd name="connsiteX21" fmla="*/ 2413907 w 2604407"/>
              <a:gd name="connsiteY21" fmla="*/ 250371 h 517071"/>
              <a:gd name="connsiteX22" fmla="*/ 2375807 w 2604407"/>
              <a:gd name="connsiteY22" fmla="*/ 244928 h 517071"/>
              <a:gd name="connsiteX23" fmla="*/ 2302328 w 2604407"/>
              <a:gd name="connsiteY23" fmla="*/ 234043 h 517071"/>
              <a:gd name="connsiteX24" fmla="*/ 2198914 w 2604407"/>
              <a:gd name="connsiteY24" fmla="*/ 231321 h 517071"/>
              <a:gd name="connsiteX25" fmla="*/ 1945821 w 2604407"/>
              <a:gd name="connsiteY25" fmla="*/ 250371 h 517071"/>
              <a:gd name="connsiteX26" fmla="*/ 1436914 w 2604407"/>
              <a:gd name="connsiteY26" fmla="*/ 296636 h 517071"/>
              <a:gd name="connsiteX27" fmla="*/ 1178378 w 2604407"/>
              <a:gd name="connsiteY27" fmla="*/ 321128 h 517071"/>
              <a:gd name="connsiteX28" fmla="*/ 911678 w 2604407"/>
              <a:gd name="connsiteY28" fmla="*/ 370114 h 517071"/>
              <a:gd name="connsiteX29" fmla="*/ 721178 w 2604407"/>
              <a:gd name="connsiteY29" fmla="*/ 405493 h 517071"/>
              <a:gd name="connsiteX30" fmla="*/ 519793 w 2604407"/>
              <a:gd name="connsiteY30" fmla="*/ 451757 h 517071"/>
              <a:gd name="connsiteX31" fmla="*/ 394607 w 2604407"/>
              <a:gd name="connsiteY31" fmla="*/ 489857 h 517071"/>
              <a:gd name="connsiteX32" fmla="*/ 348343 w 2604407"/>
              <a:gd name="connsiteY32" fmla="*/ 508907 h 517071"/>
              <a:gd name="connsiteX33" fmla="*/ 321128 w 2604407"/>
              <a:gd name="connsiteY33" fmla="*/ 517071 h 517071"/>
              <a:gd name="connsiteX34" fmla="*/ 293914 w 2604407"/>
              <a:gd name="connsiteY34" fmla="*/ 517071 h 517071"/>
              <a:gd name="connsiteX35" fmla="*/ 253093 w 2604407"/>
              <a:gd name="connsiteY35" fmla="*/ 506186 h 517071"/>
              <a:gd name="connsiteX36" fmla="*/ 212271 w 2604407"/>
              <a:gd name="connsiteY36" fmla="*/ 484414 h 517071"/>
              <a:gd name="connsiteX37" fmla="*/ 160564 w 2604407"/>
              <a:gd name="connsiteY37" fmla="*/ 443593 h 517071"/>
              <a:gd name="connsiteX38" fmla="*/ 108857 w 2604407"/>
              <a:gd name="connsiteY38" fmla="*/ 386443 h 517071"/>
              <a:gd name="connsiteX39" fmla="*/ 59871 w 2604407"/>
              <a:gd name="connsiteY39" fmla="*/ 332014 h 517071"/>
              <a:gd name="connsiteX40" fmla="*/ 19050 w 2604407"/>
              <a:gd name="connsiteY40" fmla="*/ 280307 h 517071"/>
              <a:gd name="connsiteX41" fmla="*/ 0 w 2604407"/>
              <a:gd name="connsiteY41" fmla="*/ 242207 h 517071"/>
              <a:gd name="connsiteX42" fmla="*/ 0 w 2604407"/>
              <a:gd name="connsiteY42" fmla="*/ 212271 h 517071"/>
              <a:gd name="connsiteX43" fmla="*/ 13607 w 2604407"/>
              <a:gd name="connsiteY43" fmla="*/ 206828 h 517071"/>
              <a:gd name="connsiteX44" fmla="*/ 38100 w 2604407"/>
              <a:gd name="connsiteY44" fmla="*/ 214993 h 517071"/>
              <a:gd name="connsiteX45" fmla="*/ 100693 w 2604407"/>
              <a:gd name="connsiteY45" fmla="*/ 247650 h 517071"/>
              <a:gd name="connsiteX46" fmla="*/ 160564 w 2604407"/>
              <a:gd name="connsiteY46" fmla="*/ 272143 h 517071"/>
              <a:gd name="connsiteX47" fmla="*/ 209550 w 2604407"/>
              <a:gd name="connsiteY47" fmla="*/ 283028 h 517071"/>
              <a:gd name="connsiteX48" fmla="*/ 266700 w 2604407"/>
              <a:gd name="connsiteY48" fmla="*/ 291193 h 517071"/>
              <a:gd name="connsiteX49" fmla="*/ 337457 w 2604407"/>
              <a:gd name="connsiteY49" fmla="*/ 291193 h 517071"/>
              <a:gd name="connsiteX50" fmla="*/ 563335 w 2604407"/>
              <a:gd name="connsiteY50" fmla="*/ 263978 h 517071"/>
              <a:gd name="connsiteX51" fmla="*/ 721178 w 2604407"/>
              <a:gd name="connsiteY51" fmla="*/ 236764 h 517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04407" h="517071">
                <a:moveTo>
                  <a:pt x="721178" y="236764"/>
                </a:moveTo>
                <a:lnTo>
                  <a:pt x="1298121" y="144236"/>
                </a:lnTo>
                <a:lnTo>
                  <a:pt x="1562100" y="103414"/>
                </a:lnTo>
                <a:lnTo>
                  <a:pt x="1956707" y="65314"/>
                </a:lnTo>
                <a:lnTo>
                  <a:pt x="2041071" y="46264"/>
                </a:lnTo>
                <a:lnTo>
                  <a:pt x="2128157" y="19050"/>
                </a:lnTo>
                <a:lnTo>
                  <a:pt x="2174421" y="0"/>
                </a:lnTo>
                <a:lnTo>
                  <a:pt x="2204357" y="0"/>
                </a:lnTo>
                <a:lnTo>
                  <a:pt x="2253343" y="2721"/>
                </a:lnTo>
                <a:lnTo>
                  <a:pt x="2351314" y="29936"/>
                </a:lnTo>
                <a:lnTo>
                  <a:pt x="2427514" y="57150"/>
                </a:lnTo>
                <a:lnTo>
                  <a:pt x="2511878" y="95250"/>
                </a:lnTo>
                <a:lnTo>
                  <a:pt x="2566307" y="127907"/>
                </a:lnTo>
                <a:lnTo>
                  <a:pt x="2596243" y="149678"/>
                </a:lnTo>
                <a:lnTo>
                  <a:pt x="2604407" y="174171"/>
                </a:lnTo>
                <a:lnTo>
                  <a:pt x="2604407" y="190500"/>
                </a:lnTo>
                <a:lnTo>
                  <a:pt x="2601685" y="209550"/>
                </a:lnTo>
                <a:lnTo>
                  <a:pt x="2579914" y="236764"/>
                </a:lnTo>
                <a:lnTo>
                  <a:pt x="2552700" y="250371"/>
                </a:lnTo>
                <a:lnTo>
                  <a:pt x="2520043" y="255814"/>
                </a:lnTo>
                <a:lnTo>
                  <a:pt x="2473778" y="255814"/>
                </a:lnTo>
                <a:lnTo>
                  <a:pt x="2413907" y="250371"/>
                </a:lnTo>
                <a:lnTo>
                  <a:pt x="2375807" y="244928"/>
                </a:lnTo>
                <a:lnTo>
                  <a:pt x="2302328" y="234043"/>
                </a:lnTo>
                <a:lnTo>
                  <a:pt x="2198914" y="231321"/>
                </a:lnTo>
                <a:lnTo>
                  <a:pt x="1945821" y="250371"/>
                </a:lnTo>
                <a:lnTo>
                  <a:pt x="1436914" y="296636"/>
                </a:lnTo>
                <a:lnTo>
                  <a:pt x="1178378" y="321128"/>
                </a:lnTo>
                <a:lnTo>
                  <a:pt x="911678" y="370114"/>
                </a:lnTo>
                <a:lnTo>
                  <a:pt x="721178" y="405493"/>
                </a:lnTo>
                <a:lnTo>
                  <a:pt x="519793" y="451757"/>
                </a:lnTo>
                <a:lnTo>
                  <a:pt x="394607" y="489857"/>
                </a:lnTo>
                <a:lnTo>
                  <a:pt x="348343" y="508907"/>
                </a:lnTo>
                <a:lnTo>
                  <a:pt x="321128" y="517071"/>
                </a:lnTo>
                <a:lnTo>
                  <a:pt x="293914" y="517071"/>
                </a:lnTo>
                <a:lnTo>
                  <a:pt x="253093" y="506186"/>
                </a:lnTo>
                <a:lnTo>
                  <a:pt x="212271" y="484414"/>
                </a:lnTo>
                <a:lnTo>
                  <a:pt x="160564" y="443593"/>
                </a:lnTo>
                <a:lnTo>
                  <a:pt x="108857" y="386443"/>
                </a:lnTo>
                <a:lnTo>
                  <a:pt x="59871" y="332014"/>
                </a:lnTo>
                <a:lnTo>
                  <a:pt x="19050" y="280307"/>
                </a:lnTo>
                <a:lnTo>
                  <a:pt x="0" y="242207"/>
                </a:lnTo>
                <a:lnTo>
                  <a:pt x="0" y="212271"/>
                </a:lnTo>
                <a:lnTo>
                  <a:pt x="13607" y="206828"/>
                </a:lnTo>
                <a:lnTo>
                  <a:pt x="38100" y="214993"/>
                </a:lnTo>
                <a:lnTo>
                  <a:pt x="100693" y="247650"/>
                </a:lnTo>
                <a:lnTo>
                  <a:pt x="160564" y="272143"/>
                </a:lnTo>
                <a:lnTo>
                  <a:pt x="209550" y="283028"/>
                </a:lnTo>
                <a:lnTo>
                  <a:pt x="266700" y="291193"/>
                </a:lnTo>
                <a:lnTo>
                  <a:pt x="337457" y="291193"/>
                </a:lnTo>
                <a:lnTo>
                  <a:pt x="563335" y="263978"/>
                </a:lnTo>
                <a:lnTo>
                  <a:pt x="721178" y="23676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7BA91F52-8BE4-41D5-A901-FEBFAF9399B9}"/>
              </a:ext>
            </a:extLst>
          </p:cNvPr>
          <p:cNvSpPr/>
          <p:nvPr/>
        </p:nvSpPr>
        <p:spPr>
          <a:xfrm>
            <a:off x="3803651" y="2630489"/>
            <a:ext cx="4213225" cy="636587"/>
          </a:xfrm>
          <a:custGeom>
            <a:avLst/>
            <a:gdLst>
              <a:gd name="connsiteX0" fmla="*/ 1495109 w 4212307"/>
              <a:gd name="connsiteY0" fmla="*/ 450700 h 637047"/>
              <a:gd name="connsiteX1" fmla="*/ 2049816 w 4212307"/>
              <a:gd name="connsiteY1" fmla="*/ 372694 h 637047"/>
              <a:gd name="connsiteX2" fmla="*/ 2348838 w 4212307"/>
              <a:gd name="connsiteY2" fmla="*/ 342358 h 637047"/>
              <a:gd name="connsiteX3" fmla="*/ 2786536 w 4212307"/>
              <a:gd name="connsiteY3" fmla="*/ 316357 h 637047"/>
              <a:gd name="connsiteX4" fmla="*/ 3297907 w 4212307"/>
              <a:gd name="connsiteY4" fmla="*/ 303356 h 637047"/>
              <a:gd name="connsiteX5" fmla="*/ 3735605 w 4212307"/>
              <a:gd name="connsiteY5" fmla="*/ 312023 h 637047"/>
              <a:gd name="connsiteX6" fmla="*/ 3995624 w 4212307"/>
              <a:gd name="connsiteY6" fmla="*/ 320690 h 637047"/>
              <a:gd name="connsiteX7" fmla="*/ 4073630 w 4212307"/>
              <a:gd name="connsiteY7" fmla="*/ 325024 h 637047"/>
              <a:gd name="connsiteX8" fmla="*/ 4125634 w 4212307"/>
              <a:gd name="connsiteY8" fmla="*/ 325024 h 637047"/>
              <a:gd name="connsiteX9" fmla="*/ 4151636 w 4212307"/>
              <a:gd name="connsiteY9" fmla="*/ 320690 h 637047"/>
              <a:gd name="connsiteX10" fmla="*/ 4190639 w 4212307"/>
              <a:gd name="connsiteY10" fmla="*/ 307689 h 637047"/>
              <a:gd name="connsiteX11" fmla="*/ 4207973 w 4212307"/>
              <a:gd name="connsiteY11" fmla="*/ 281687 h 637047"/>
              <a:gd name="connsiteX12" fmla="*/ 4212307 w 4212307"/>
              <a:gd name="connsiteY12" fmla="*/ 264353 h 637047"/>
              <a:gd name="connsiteX13" fmla="*/ 4203639 w 4212307"/>
              <a:gd name="connsiteY13" fmla="*/ 221016 h 637047"/>
              <a:gd name="connsiteX14" fmla="*/ 4194972 w 4212307"/>
              <a:gd name="connsiteY14" fmla="*/ 182013 h 637047"/>
              <a:gd name="connsiteX15" fmla="*/ 4134301 w 4212307"/>
              <a:gd name="connsiteY15" fmla="*/ 147344 h 637047"/>
              <a:gd name="connsiteX16" fmla="*/ 4025960 w 4212307"/>
              <a:gd name="connsiteY16" fmla="*/ 91007 h 637047"/>
              <a:gd name="connsiteX17" fmla="*/ 3900284 w 4212307"/>
              <a:gd name="connsiteY17" fmla="*/ 43337 h 637047"/>
              <a:gd name="connsiteX18" fmla="*/ 3796276 w 4212307"/>
              <a:gd name="connsiteY18" fmla="*/ 8667 h 637047"/>
              <a:gd name="connsiteX19" fmla="*/ 3757274 w 4212307"/>
              <a:gd name="connsiteY19" fmla="*/ 0 h 637047"/>
              <a:gd name="connsiteX20" fmla="*/ 3709603 w 4212307"/>
              <a:gd name="connsiteY20" fmla="*/ 21668 h 637047"/>
              <a:gd name="connsiteX21" fmla="*/ 3609930 w 4212307"/>
              <a:gd name="connsiteY21" fmla="*/ 65005 h 637047"/>
              <a:gd name="connsiteX22" fmla="*/ 3544925 w 4212307"/>
              <a:gd name="connsiteY22" fmla="*/ 86673 h 637047"/>
              <a:gd name="connsiteX23" fmla="*/ 3475586 w 4212307"/>
              <a:gd name="connsiteY23" fmla="*/ 86673 h 637047"/>
              <a:gd name="connsiteX24" fmla="*/ 2803871 w 4212307"/>
              <a:gd name="connsiteY24" fmla="*/ 125676 h 637047"/>
              <a:gd name="connsiteX25" fmla="*/ 2210161 w 4212307"/>
              <a:gd name="connsiteY25" fmla="*/ 177680 h 637047"/>
              <a:gd name="connsiteX26" fmla="*/ 1924140 w 4212307"/>
              <a:gd name="connsiteY26" fmla="*/ 203682 h 637047"/>
              <a:gd name="connsiteX27" fmla="*/ 1421437 w 4212307"/>
              <a:gd name="connsiteY27" fmla="*/ 268686 h 637047"/>
              <a:gd name="connsiteX28" fmla="*/ 970737 w 4212307"/>
              <a:gd name="connsiteY28" fmla="*/ 342358 h 637047"/>
              <a:gd name="connsiteX29" fmla="*/ 754055 w 4212307"/>
              <a:gd name="connsiteY29" fmla="*/ 372694 h 637047"/>
              <a:gd name="connsiteX30" fmla="*/ 637046 w 4212307"/>
              <a:gd name="connsiteY30" fmla="*/ 390029 h 637047"/>
              <a:gd name="connsiteX31" fmla="*/ 533039 w 4212307"/>
              <a:gd name="connsiteY31" fmla="*/ 398696 h 637047"/>
              <a:gd name="connsiteX32" fmla="*/ 481035 w 4212307"/>
              <a:gd name="connsiteY32" fmla="*/ 398696 h 637047"/>
              <a:gd name="connsiteX33" fmla="*/ 385694 w 4212307"/>
              <a:gd name="connsiteY33" fmla="*/ 385695 h 637047"/>
              <a:gd name="connsiteX34" fmla="*/ 299021 w 4212307"/>
              <a:gd name="connsiteY34" fmla="*/ 364027 h 637047"/>
              <a:gd name="connsiteX35" fmla="*/ 190680 w 4212307"/>
              <a:gd name="connsiteY35" fmla="*/ 329357 h 637047"/>
              <a:gd name="connsiteX36" fmla="*/ 39003 w 4212307"/>
              <a:gd name="connsiteY36" fmla="*/ 277354 h 637047"/>
              <a:gd name="connsiteX37" fmla="*/ 17334 w 4212307"/>
              <a:gd name="connsiteY37" fmla="*/ 273020 h 637047"/>
              <a:gd name="connsiteX38" fmla="*/ 0 w 4212307"/>
              <a:gd name="connsiteY38" fmla="*/ 277354 h 637047"/>
              <a:gd name="connsiteX39" fmla="*/ 0 w 4212307"/>
              <a:gd name="connsiteY39" fmla="*/ 303356 h 637047"/>
              <a:gd name="connsiteX40" fmla="*/ 13001 w 4212307"/>
              <a:gd name="connsiteY40" fmla="*/ 329357 h 637047"/>
              <a:gd name="connsiteX41" fmla="*/ 56337 w 4212307"/>
              <a:gd name="connsiteY41" fmla="*/ 368360 h 637047"/>
              <a:gd name="connsiteX42" fmla="*/ 134343 w 4212307"/>
              <a:gd name="connsiteY42" fmla="*/ 437699 h 637047"/>
              <a:gd name="connsiteX43" fmla="*/ 247018 w 4212307"/>
              <a:gd name="connsiteY43" fmla="*/ 528705 h 637047"/>
              <a:gd name="connsiteX44" fmla="*/ 329357 w 4212307"/>
              <a:gd name="connsiteY44" fmla="*/ 580709 h 637047"/>
              <a:gd name="connsiteX45" fmla="*/ 442032 w 4212307"/>
              <a:gd name="connsiteY45" fmla="*/ 628379 h 637047"/>
              <a:gd name="connsiteX46" fmla="*/ 494036 w 4212307"/>
              <a:gd name="connsiteY46" fmla="*/ 637047 h 637047"/>
              <a:gd name="connsiteX47" fmla="*/ 550373 w 4212307"/>
              <a:gd name="connsiteY47" fmla="*/ 632713 h 637047"/>
              <a:gd name="connsiteX48" fmla="*/ 823393 w 4212307"/>
              <a:gd name="connsiteY48" fmla="*/ 576375 h 637047"/>
              <a:gd name="connsiteX49" fmla="*/ 1174419 w 4212307"/>
              <a:gd name="connsiteY49" fmla="*/ 502703 h 637047"/>
              <a:gd name="connsiteX50" fmla="*/ 1495109 w 4212307"/>
              <a:gd name="connsiteY50" fmla="*/ 450700 h 63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12307" h="637047">
                <a:moveTo>
                  <a:pt x="1495109" y="450700"/>
                </a:moveTo>
                <a:lnTo>
                  <a:pt x="2049816" y="372694"/>
                </a:lnTo>
                <a:lnTo>
                  <a:pt x="2348838" y="342358"/>
                </a:lnTo>
                <a:lnTo>
                  <a:pt x="2786536" y="316357"/>
                </a:lnTo>
                <a:lnTo>
                  <a:pt x="3297907" y="303356"/>
                </a:lnTo>
                <a:lnTo>
                  <a:pt x="3735605" y="312023"/>
                </a:lnTo>
                <a:lnTo>
                  <a:pt x="3995624" y="320690"/>
                </a:lnTo>
                <a:lnTo>
                  <a:pt x="4073630" y="325024"/>
                </a:lnTo>
                <a:lnTo>
                  <a:pt x="4125634" y="325024"/>
                </a:lnTo>
                <a:lnTo>
                  <a:pt x="4151636" y="320690"/>
                </a:lnTo>
                <a:lnTo>
                  <a:pt x="4190639" y="307689"/>
                </a:lnTo>
                <a:lnTo>
                  <a:pt x="4207973" y="281687"/>
                </a:lnTo>
                <a:lnTo>
                  <a:pt x="4212307" y="264353"/>
                </a:lnTo>
                <a:lnTo>
                  <a:pt x="4203639" y="221016"/>
                </a:lnTo>
                <a:lnTo>
                  <a:pt x="4194972" y="182013"/>
                </a:lnTo>
                <a:lnTo>
                  <a:pt x="4134301" y="147344"/>
                </a:lnTo>
                <a:lnTo>
                  <a:pt x="4025960" y="91007"/>
                </a:lnTo>
                <a:lnTo>
                  <a:pt x="3900284" y="43337"/>
                </a:lnTo>
                <a:lnTo>
                  <a:pt x="3796276" y="8667"/>
                </a:lnTo>
                <a:lnTo>
                  <a:pt x="3757274" y="0"/>
                </a:lnTo>
                <a:lnTo>
                  <a:pt x="3709603" y="21668"/>
                </a:lnTo>
                <a:lnTo>
                  <a:pt x="3609930" y="65005"/>
                </a:lnTo>
                <a:lnTo>
                  <a:pt x="3544925" y="86673"/>
                </a:lnTo>
                <a:lnTo>
                  <a:pt x="3475586" y="86673"/>
                </a:lnTo>
                <a:lnTo>
                  <a:pt x="2803871" y="125676"/>
                </a:lnTo>
                <a:lnTo>
                  <a:pt x="2210161" y="177680"/>
                </a:lnTo>
                <a:lnTo>
                  <a:pt x="1924140" y="203682"/>
                </a:lnTo>
                <a:lnTo>
                  <a:pt x="1421437" y="268686"/>
                </a:lnTo>
                <a:lnTo>
                  <a:pt x="970737" y="342358"/>
                </a:lnTo>
                <a:lnTo>
                  <a:pt x="754055" y="372694"/>
                </a:lnTo>
                <a:lnTo>
                  <a:pt x="637046" y="390029"/>
                </a:lnTo>
                <a:lnTo>
                  <a:pt x="533039" y="398696"/>
                </a:lnTo>
                <a:lnTo>
                  <a:pt x="481035" y="398696"/>
                </a:lnTo>
                <a:lnTo>
                  <a:pt x="385694" y="385695"/>
                </a:lnTo>
                <a:lnTo>
                  <a:pt x="299021" y="364027"/>
                </a:lnTo>
                <a:lnTo>
                  <a:pt x="190680" y="329357"/>
                </a:lnTo>
                <a:lnTo>
                  <a:pt x="39003" y="277354"/>
                </a:lnTo>
                <a:lnTo>
                  <a:pt x="17334" y="273020"/>
                </a:lnTo>
                <a:lnTo>
                  <a:pt x="0" y="277354"/>
                </a:lnTo>
                <a:lnTo>
                  <a:pt x="0" y="303356"/>
                </a:lnTo>
                <a:lnTo>
                  <a:pt x="13001" y="329357"/>
                </a:lnTo>
                <a:lnTo>
                  <a:pt x="56337" y="368360"/>
                </a:lnTo>
                <a:lnTo>
                  <a:pt x="134343" y="437699"/>
                </a:lnTo>
                <a:lnTo>
                  <a:pt x="247018" y="528705"/>
                </a:lnTo>
                <a:lnTo>
                  <a:pt x="329357" y="580709"/>
                </a:lnTo>
                <a:lnTo>
                  <a:pt x="442032" y="628379"/>
                </a:lnTo>
                <a:lnTo>
                  <a:pt x="494036" y="637047"/>
                </a:lnTo>
                <a:lnTo>
                  <a:pt x="550373" y="632713"/>
                </a:lnTo>
                <a:lnTo>
                  <a:pt x="823393" y="576375"/>
                </a:lnTo>
                <a:lnTo>
                  <a:pt x="1174419" y="502703"/>
                </a:lnTo>
                <a:lnTo>
                  <a:pt x="1495109" y="450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BED848C7-3269-46EC-8EAE-DBAC29A229FD}"/>
              </a:ext>
            </a:extLst>
          </p:cNvPr>
          <p:cNvSpPr/>
          <p:nvPr/>
        </p:nvSpPr>
        <p:spPr>
          <a:xfrm rot="16200000">
            <a:off x="5149851" y="3270251"/>
            <a:ext cx="1985963" cy="1909763"/>
          </a:xfrm>
          <a:custGeom>
            <a:avLst/>
            <a:gdLst>
              <a:gd name="connsiteX0" fmla="*/ 1770278 w 1986076"/>
              <a:gd name="connsiteY0" fmla="*/ 259690 h 1909268"/>
              <a:gd name="connsiteX1" fmla="*/ 1839772 w 1986076"/>
              <a:gd name="connsiteY1" fmla="*/ 793700 h 1909268"/>
              <a:gd name="connsiteX2" fmla="*/ 1920240 w 1986076"/>
              <a:gd name="connsiteY2" fmla="*/ 1378916 h 1909268"/>
              <a:gd name="connsiteX3" fmla="*/ 1927555 w 1986076"/>
              <a:gd name="connsiteY3" fmla="*/ 1415492 h 1909268"/>
              <a:gd name="connsiteX4" fmla="*/ 1942185 w 1986076"/>
              <a:gd name="connsiteY4" fmla="*/ 1448410 h 1909268"/>
              <a:gd name="connsiteX5" fmla="*/ 1964131 w 1986076"/>
              <a:gd name="connsiteY5" fmla="*/ 1492301 h 1909268"/>
              <a:gd name="connsiteX6" fmla="*/ 1982419 w 1986076"/>
              <a:gd name="connsiteY6" fmla="*/ 1539850 h 1909268"/>
              <a:gd name="connsiteX7" fmla="*/ 1986076 w 1986076"/>
              <a:gd name="connsiteY7" fmla="*/ 1591056 h 1909268"/>
              <a:gd name="connsiteX8" fmla="*/ 1975104 w 1986076"/>
              <a:gd name="connsiteY8" fmla="*/ 1623975 h 1909268"/>
              <a:gd name="connsiteX9" fmla="*/ 1938528 w 1986076"/>
              <a:gd name="connsiteY9" fmla="*/ 1678839 h 1909268"/>
              <a:gd name="connsiteX10" fmla="*/ 1876348 w 1986076"/>
              <a:gd name="connsiteY10" fmla="*/ 1766621 h 1909268"/>
              <a:gd name="connsiteX11" fmla="*/ 1825142 w 1986076"/>
              <a:gd name="connsiteY11" fmla="*/ 1825143 h 1909268"/>
              <a:gd name="connsiteX12" fmla="*/ 1766620 w 1986076"/>
              <a:gd name="connsiteY12" fmla="*/ 1880007 h 1909268"/>
              <a:gd name="connsiteX13" fmla="*/ 1730044 w 1986076"/>
              <a:gd name="connsiteY13" fmla="*/ 1905610 h 1909268"/>
              <a:gd name="connsiteX14" fmla="*/ 1708099 w 1986076"/>
              <a:gd name="connsiteY14" fmla="*/ 1909268 h 1909268"/>
              <a:gd name="connsiteX15" fmla="*/ 1671523 w 1986076"/>
              <a:gd name="connsiteY15" fmla="*/ 1890980 h 1909268"/>
              <a:gd name="connsiteX16" fmla="*/ 1594713 w 1986076"/>
              <a:gd name="connsiteY16" fmla="*/ 1854404 h 1909268"/>
              <a:gd name="connsiteX17" fmla="*/ 1510588 w 1986076"/>
              <a:gd name="connsiteY17" fmla="*/ 1825143 h 1909268"/>
              <a:gd name="connsiteX18" fmla="*/ 1430121 w 1986076"/>
              <a:gd name="connsiteY18" fmla="*/ 1817828 h 1909268"/>
              <a:gd name="connsiteX19" fmla="*/ 1100937 w 1986076"/>
              <a:gd name="connsiteY19" fmla="*/ 1817828 h 1909268"/>
              <a:gd name="connsiteX20" fmla="*/ 636422 w 1986076"/>
              <a:gd name="connsiteY20" fmla="*/ 1817828 h 1909268"/>
              <a:gd name="connsiteX21" fmla="*/ 274320 w 1986076"/>
              <a:gd name="connsiteY21" fmla="*/ 1821485 h 1909268"/>
              <a:gd name="connsiteX22" fmla="*/ 168249 w 1986076"/>
              <a:gd name="connsiteY22" fmla="*/ 1814170 h 1909268"/>
              <a:gd name="connsiteX23" fmla="*/ 113385 w 1986076"/>
              <a:gd name="connsiteY23" fmla="*/ 1806855 h 1909268"/>
              <a:gd name="connsiteX24" fmla="*/ 47548 w 1986076"/>
              <a:gd name="connsiteY24" fmla="*/ 1792224 h 1909268"/>
              <a:gd name="connsiteX25" fmla="*/ 21945 w 1986076"/>
              <a:gd name="connsiteY25" fmla="*/ 1759306 h 1909268"/>
              <a:gd name="connsiteX26" fmla="*/ 3657 w 1986076"/>
              <a:gd name="connsiteY26" fmla="*/ 1715415 h 1909268"/>
              <a:gd name="connsiteX27" fmla="*/ 0 w 1986076"/>
              <a:gd name="connsiteY27" fmla="*/ 1671524 h 1909268"/>
              <a:gd name="connsiteX28" fmla="*/ 7315 w 1986076"/>
              <a:gd name="connsiteY28" fmla="*/ 1642263 h 1909268"/>
              <a:gd name="connsiteX29" fmla="*/ 25603 w 1986076"/>
              <a:gd name="connsiteY29" fmla="*/ 1613002 h 1909268"/>
              <a:gd name="connsiteX30" fmla="*/ 69494 w 1986076"/>
              <a:gd name="connsiteY30" fmla="*/ 1565453 h 1909268"/>
              <a:gd name="connsiteX31" fmla="*/ 325526 w 1986076"/>
              <a:gd name="connsiteY31" fmla="*/ 1587399 h 1909268"/>
              <a:gd name="connsiteX32" fmla="*/ 757123 w 1986076"/>
              <a:gd name="connsiteY32" fmla="*/ 1591056 h 1909268"/>
              <a:gd name="connsiteX33" fmla="*/ 1349654 w 1986076"/>
              <a:gd name="connsiteY33" fmla="*/ 1594714 h 1909268"/>
              <a:gd name="connsiteX34" fmla="*/ 1656892 w 1986076"/>
              <a:gd name="connsiteY34" fmla="*/ 1594714 h 1909268"/>
              <a:gd name="connsiteX35" fmla="*/ 1704441 w 1986076"/>
              <a:gd name="connsiteY35" fmla="*/ 1587399 h 1909268"/>
              <a:gd name="connsiteX36" fmla="*/ 1737360 w 1986076"/>
              <a:gd name="connsiteY36" fmla="*/ 1576426 h 1909268"/>
              <a:gd name="connsiteX37" fmla="*/ 1759305 w 1986076"/>
              <a:gd name="connsiteY37" fmla="*/ 1554480 h 1909268"/>
              <a:gd name="connsiteX38" fmla="*/ 1770278 w 1986076"/>
              <a:gd name="connsiteY38" fmla="*/ 1521562 h 1909268"/>
              <a:gd name="connsiteX39" fmla="*/ 1762963 w 1986076"/>
              <a:gd name="connsiteY39" fmla="*/ 1466698 h 1909268"/>
              <a:gd name="connsiteX40" fmla="*/ 1726387 w 1986076"/>
              <a:gd name="connsiteY40" fmla="*/ 1196036 h 1909268"/>
              <a:gd name="connsiteX41" fmla="*/ 1561795 w 1986076"/>
              <a:gd name="connsiteY41" fmla="*/ 0 h 1909268"/>
              <a:gd name="connsiteX42" fmla="*/ 1744675 w 1986076"/>
              <a:gd name="connsiteY42" fmla="*/ 3658 h 1909268"/>
              <a:gd name="connsiteX43" fmla="*/ 1755648 w 1986076"/>
              <a:gd name="connsiteY43" fmla="*/ 124359 h 1909268"/>
              <a:gd name="connsiteX44" fmla="*/ 1770278 w 1986076"/>
              <a:gd name="connsiteY44" fmla="*/ 259690 h 1909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86076" h="1909268">
                <a:moveTo>
                  <a:pt x="1770278" y="259690"/>
                </a:moveTo>
                <a:lnTo>
                  <a:pt x="1839772" y="793700"/>
                </a:lnTo>
                <a:lnTo>
                  <a:pt x="1920240" y="1378916"/>
                </a:lnTo>
                <a:lnTo>
                  <a:pt x="1927555" y="1415492"/>
                </a:lnTo>
                <a:lnTo>
                  <a:pt x="1942185" y="1448410"/>
                </a:lnTo>
                <a:lnTo>
                  <a:pt x="1964131" y="1492301"/>
                </a:lnTo>
                <a:lnTo>
                  <a:pt x="1982419" y="1539850"/>
                </a:lnTo>
                <a:lnTo>
                  <a:pt x="1986076" y="1591056"/>
                </a:lnTo>
                <a:lnTo>
                  <a:pt x="1975104" y="1623975"/>
                </a:lnTo>
                <a:lnTo>
                  <a:pt x="1938528" y="1678839"/>
                </a:lnTo>
                <a:lnTo>
                  <a:pt x="1876348" y="1766621"/>
                </a:lnTo>
                <a:lnTo>
                  <a:pt x="1825142" y="1825143"/>
                </a:lnTo>
                <a:lnTo>
                  <a:pt x="1766620" y="1880007"/>
                </a:lnTo>
                <a:lnTo>
                  <a:pt x="1730044" y="1905610"/>
                </a:lnTo>
                <a:lnTo>
                  <a:pt x="1708099" y="1909268"/>
                </a:lnTo>
                <a:lnTo>
                  <a:pt x="1671523" y="1890980"/>
                </a:lnTo>
                <a:lnTo>
                  <a:pt x="1594713" y="1854404"/>
                </a:lnTo>
                <a:lnTo>
                  <a:pt x="1510588" y="1825143"/>
                </a:lnTo>
                <a:lnTo>
                  <a:pt x="1430121" y="1817828"/>
                </a:lnTo>
                <a:lnTo>
                  <a:pt x="1100937" y="1817828"/>
                </a:lnTo>
                <a:lnTo>
                  <a:pt x="636422" y="1817828"/>
                </a:lnTo>
                <a:lnTo>
                  <a:pt x="274320" y="1821485"/>
                </a:lnTo>
                <a:lnTo>
                  <a:pt x="168249" y="1814170"/>
                </a:lnTo>
                <a:lnTo>
                  <a:pt x="113385" y="1806855"/>
                </a:lnTo>
                <a:lnTo>
                  <a:pt x="47548" y="1792224"/>
                </a:lnTo>
                <a:lnTo>
                  <a:pt x="21945" y="1759306"/>
                </a:lnTo>
                <a:lnTo>
                  <a:pt x="3657" y="1715415"/>
                </a:lnTo>
                <a:lnTo>
                  <a:pt x="0" y="1671524"/>
                </a:lnTo>
                <a:lnTo>
                  <a:pt x="7315" y="1642263"/>
                </a:lnTo>
                <a:lnTo>
                  <a:pt x="25603" y="1613002"/>
                </a:lnTo>
                <a:lnTo>
                  <a:pt x="69494" y="1565453"/>
                </a:lnTo>
                <a:lnTo>
                  <a:pt x="325526" y="1587399"/>
                </a:lnTo>
                <a:lnTo>
                  <a:pt x="757123" y="1591056"/>
                </a:lnTo>
                <a:lnTo>
                  <a:pt x="1349654" y="1594714"/>
                </a:lnTo>
                <a:lnTo>
                  <a:pt x="1656892" y="1594714"/>
                </a:lnTo>
                <a:lnTo>
                  <a:pt x="1704441" y="1587399"/>
                </a:lnTo>
                <a:lnTo>
                  <a:pt x="1737360" y="1576426"/>
                </a:lnTo>
                <a:lnTo>
                  <a:pt x="1759305" y="1554480"/>
                </a:lnTo>
                <a:lnTo>
                  <a:pt x="1770278" y="1521562"/>
                </a:lnTo>
                <a:lnTo>
                  <a:pt x="1762963" y="1466698"/>
                </a:lnTo>
                <a:lnTo>
                  <a:pt x="1726387" y="1196036"/>
                </a:lnTo>
                <a:lnTo>
                  <a:pt x="1561795" y="0"/>
                </a:lnTo>
                <a:lnTo>
                  <a:pt x="1744675" y="3658"/>
                </a:lnTo>
                <a:lnTo>
                  <a:pt x="1755648" y="124359"/>
                </a:lnTo>
                <a:lnTo>
                  <a:pt x="1770278" y="25969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E2460CE8-740B-471D-BFBF-703989363A40}"/>
              </a:ext>
            </a:extLst>
          </p:cNvPr>
          <p:cNvSpPr/>
          <p:nvPr/>
        </p:nvSpPr>
        <p:spPr>
          <a:xfrm>
            <a:off x="5165725" y="3779839"/>
            <a:ext cx="1708150" cy="320675"/>
          </a:xfrm>
          <a:custGeom>
            <a:avLst/>
            <a:gdLst>
              <a:gd name="connsiteX0" fmla="*/ 307522 w 1709058"/>
              <a:gd name="connsiteY0" fmla="*/ 152400 h 321129"/>
              <a:gd name="connsiteX1" fmla="*/ 737508 w 1709058"/>
              <a:gd name="connsiteY1" fmla="*/ 92529 h 321129"/>
              <a:gd name="connsiteX2" fmla="*/ 1216479 w 1709058"/>
              <a:gd name="connsiteY2" fmla="*/ 27215 h 321129"/>
              <a:gd name="connsiteX3" fmla="*/ 1311729 w 1709058"/>
              <a:gd name="connsiteY3" fmla="*/ 8165 h 321129"/>
              <a:gd name="connsiteX4" fmla="*/ 1390650 w 1709058"/>
              <a:gd name="connsiteY4" fmla="*/ 0 h 321129"/>
              <a:gd name="connsiteX5" fmla="*/ 1453243 w 1709058"/>
              <a:gd name="connsiteY5" fmla="*/ 0 h 321129"/>
              <a:gd name="connsiteX6" fmla="*/ 1556658 w 1709058"/>
              <a:gd name="connsiteY6" fmla="*/ 10886 h 321129"/>
              <a:gd name="connsiteX7" fmla="*/ 1635579 w 1709058"/>
              <a:gd name="connsiteY7" fmla="*/ 32657 h 321129"/>
              <a:gd name="connsiteX8" fmla="*/ 1703615 w 1709058"/>
              <a:gd name="connsiteY8" fmla="*/ 62593 h 321129"/>
              <a:gd name="connsiteX9" fmla="*/ 1709058 w 1709058"/>
              <a:gd name="connsiteY9" fmla="*/ 190500 h 321129"/>
              <a:gd name="connsiteX10" fmla="*/ 1564822 w 1709058"/>
              <a:gd name="connsiteY10" fmla="*/ 187779 h 321129"/>
              <a:gd name="connsiteX11" fmla="*/ 1289958 w 1709058"/>
              <a:gd name="connsiteY11" fmla="*/ 185057 h 321129"/>
              <a:gd name="connsiteX12" fmla="*/ 1189265 w 1709058"/>
              <a:gd name="connsiteY12" fmla="*/ 195943 h 321129"/>
              <a:gd name="connsiteX13" fmla="*/ 212272 w 1709058"/>
              <a:gd name="connsiteY13" fmla="*/ 318407 h 321129"/>
              <a:gd name="connsiteX14" fmla="*/ 174172 w 1709058"/>
              <a:gd name="connsiteY14" fmla="*/ 321129 h 321129"/>
              <a:gd name="connsiteX15" fmla="*/ 125186 w 1709058"/>
              <a:gd name="connsiteY15" fmla="*/ 310243 h 321129"/>
              <a:gd name="connsiteX16" fmla="*/ 0 w 1709058"/>
              <a:gd name="connsiteY16" fmla="*/ 283029 h 321129"/>
              <a:gd name="connsiteX17" fmla="*/ 0 w 1709058"/>
              <a:gd name="connsiteY17" fmla="*/ 152400 h 321129"/>
              <a:gd name="connsiteX18" fmla="*/ 138793 w 1709058"/>
              <a:gd name="connsiteY18" fmla="*/ 163286 h 321129"/>
              <a:gd name="connsiteX19" fmla="*/ 228600 w 1709058"/>
              <a:gd name="connsiteY19" fmla="*/ 163286 h 321129"/>
              <a:gd name="connsiteX20" fmla="*/ 307522 w 1709058"/>
              <a:gd name="connsiteY20" fmla="*/ 152400 h 32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09058" h="321129">
                <a:moveTo>
                  <a:pt x="307522" y="152400"/>
                </a:moveTo>
                <a:lnTo>
                  <a:pt x="737508" y="92529"/>
                </a:lnTo>
                <a:lnTo>
                  <a:pt x="1216479" y="27215"/>
                </a:lnTo>
                <a:lnTo>
                  <a:pt x="1311729" y="8165"/>
                </a:lnTo>
                <a:lnTo>
                  <a:pt x="1390650" y="0"/>
                </a:lnTo>
                <a:lnTo>
                  <a:pt x="1453243" y="0"/>
                </a:lnTo>
                <a:lnTo>
                  <a:pt x="1556658" y="10886"/>
                </a:lnTo>
                <a:lnTo>
                  <a:pt x="1635579" y="32657"/>
                </a:lnTo>
                <a:lnTo>
                  <a:pt x="1703615" y="62593"/>
                </a:lnTo>
                <a:lnTo>
                  <a:pt x="1709058" y="190500"/>
                </a:lnTo>
                <a:lnTo>
                  <a:pt x="1564822" y="187779"/>
                </a:lnTo>
                <a:lnTo>
                  <a:pt x="1289958" y="185057"/>
                </a:lnTo>
                <a:lnTo>
                  <a:pt x="1189265" y="195943"/>
                </a:lnTo>
                <a:lnTo>
                  <a:pt x="212272" y="318407"/>
                </a:lnTo>
                <a:lnTo>
                  <a:pt x="174172" y="321129"/>
                </a:lnTo>
                <a:lnTo>
                  <a:pt x="125186" y="310243"/>
                </a:lnTo>
                <a:lnTo>
                  <a:pt x="0" y="283029"/>
                </a:lnTo>
                <a:lnTo>
                  <a:pt x="0" y="152400"/>
                </a:lnTo>
                <a:lnTo>
                  <a:pt x="138793" y="163286"/>
                </a:lnTo>
                <a:lnTo>
                  <a:pt x="228600" y="163286"/>
                </a:lnTo>
                <a:lnTo>
                  <a:pt x="307522" y="1524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38887623-787B-4877-9A46-14F058C5EC02}"/>
              </a:ext>
            </a:extLst>
          </p:cNvPr>
          <p:cNvSpPr/>
          <p:nvPr/>
        </p:nvSpPr>
        <p:spPr>
          <a:xfrm>
            <a:off x="5167313" y="4294189"/>
            <a:ext cx="1693862" cy="320675"/>
          </a:xfrm>
          <a:custGeom>
            <a:avLst/>
            <a:gdLst>
              <a:gd name="connsiteX0" fmla="*/ 381000 w 1692728"/>
              <a:gd name="connsiteY0" fmla="*/ 146957 h 321129"/>
              <a:gd name="connsiteX1" fmla="*/ 1197428 w 1692728"/>
              <a:gd name="connsiteY1" fmla="*/ 29936 h 321129"/>
              <a:gd name="connsiteX2" fmla="*/ 1249136 w 1692728"/>
              <a:gd name="connsiteY2" fmla="*/ 19050 h 321129"/>
              <a:gd name="connsiteX3" fmla="*/ 1357993 w 1692728"/>
              <a:gd name="connsiteY3" fmla="*/ 0 h 321129"/>
              <a:gd name="connsiteX4" fmla="*/ 1401536 w 1692728"/>
              <a:gd name="connsiteY4" fmla="*/ 0 h 321129"/>
              <a:gd name="connsiteX5" fmla="*/ 1447800 w 1692728"/>
              <a:gd name="connsiteY5" fmla="*/ 0 h 321129"/>
              <a:gd name="connsiteX6" fmla="*/ 1513114 w 1692728"/>
              <a:gd name="connsiteY6" fmla="*/ 10886 h 321129"/>
              <a:gd name="connsiteX7" fmla="*/ 1551214 w 1692728"/>
              <a:gd name="connsiteY7" fmla="*/ 21772 h 321129"/>
              <a:gd name="connsiteX8" fmla="*/ 1643743 w 1692728"/>
              <a:gd name="connsiteY8" fmla="*/ 57150 h 321129"/>
              <a:gd name="connsiteX9" fmla="*/ 1690007 w 1692728"/>
              <a:gd name="connsiteY9" fmla="*/ 87086 h 321129"/>
              <a:gd name="connsiteX10" fmla="*/ 1692728 w 1692728"/>
              <a:gd name="connsiteY10" fmla="*/ 209550 h 321129"/>
              <a:gd name="connsiteX11" fmla="*/ 1540328 w 1692728"/>
              <a:gd name="connsiteY11" fmla="*/ 209550 h 321129"/>
              <a:gd name="connsiteX12" fmla="*/ 1262743 w 1692728"/>
              <a:gd name="connsiteY12" fmla="*/ 209550 h 321129"/>
              <a:gd name="connsiteX13" fmla="*/ 1088571 w 1692728"/>
              <a:gd name="connsiteY13" fmla="*/ 225879 h 321129"/>
              <a:gd name="connsiteX14" fmla="*/ 345621 w 1692728"/>
              <a:gd name="connsiteY14" fmla="*/ 304800 h 321129"/>
              <a:gd name="connsiteX15" fmla="*/ 209550 w 1692728"/>
              <a:gd name="connsiteY15" fmla="*/ 321129 h 321129"/>
              <a:gd name="connsiteX16" fmla="*/ 0 w 1692728"/>
              <a:gd name="connsiteY16" fmla="*/ 291193 h 321129"/>
              <a:gd name="connsiteX17" fmla="*/ 0 w 1692728"/>
              <a:gd name="connsiteY17" fmla="*/ 163286 h 321129"/>
              <a:gd name="connsiteX18" fmla="*/ 125186 w 1692728"/>
              <a:gd name="connsiteY18" fmla="*/ 163286 h 321129"/>
              <a:gd name="connsiteX19" fmla="*/ 239486 w 1692728"/>
              <a:gd name="connsiteY19" fmla="*/ 166007 h 321129"/>
              <a:gd name="connsiteX20" fmla="*/ 381000 w 1692728"/>
              <a:gd name="connsiteY20" fmla="*/ 146957 h 32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92728" h="321129">
                <a:moveTo>
                  <a:pt x="381000" y="146957"/>
                </a:moveTo>
                <a:lnTo>
                  <a:pt x="1197428" y="29936"/>
                </a:lnTo>
                <a:lnTo>
                  <a:pt x="1249136" y="19050"/>
                </a:lnTo>
                <a:lnTo>
                  <a:pt x="1357993" y="0"/>
                </a:lnTo>
                <a:lnTo>
                  <a:pt x="1401536" y="0"/>
                </a:lnTo>
                <a:lnTo>
                  <a:pt x="1447800" y="0"/>
                </a:lnTo>
                <a:lnTo>
                  <a:pt x="1513114" y="10886"/>
                </a:lnTo>
                <a:lnTo>
                  <a:pt x="1551214" y="21772"/>
                </a:lnTo>
                <a:lnTo>
                  <a:pt x="1643743" y="57150"/>
                </a:lnTo>
                <a:lnTo>
                  <a:pt x="1690007" y="87086"/>
                </a:lnTo>
                <a:lnTo>
                  <a:pt x="1692728" y="209550"/>
                </a:lnTo>
                <a:lnTo>
                  <a:pt x="1540328" y="209550"/>
                </a:lnTo>
                <a:lnTo>
                  <a:pt x="1262743" y="209550"/>
                </a:lnTo>
                <a:lnTo>
                  <a:pt x="1088571" y="225879"/>
                </a:lnTo>
                <a:lnTo>
                  <a:pt x="345621" y="304800"/>
                </a:lnTo>
                <a:lnTo>
                  <a:pt x="209550" y="321129"/>
                </a:lnTo>
                <a:lnTo>
                  <a:pt x="0" y="291193"/>
                </a:lnTo>
                <a:lnTo>
                  <a:pt x="0" y="163286"/>
                </a:lnTo>
                <a:lnTo>
                  <a:pt x="125186" y="163286"/>
                </a:lnTo>
                <a:lnTo>
                  <a:pt x="239486" y="166007"/>
                </a:lnTo>
                <a:lnTo>
                  <a:pt x="381000" y="1469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80AFACAE-106C-4D25-85CE-E2F19740E892}"/>
              </a:ext>
            </a:extLst>
          </p:cNvPr>
          <p:cNvSpPr/>
          <p:nvPr/>
        </p:nvSpPr>
        <p:spPr>
          <a:xfrm>
            <a:off x="5176839" y="4873626"/>
            <a:ext cx="1673225" cy="303213"/>
          </a:xfrm>
          <a:custGeom>
            <a:avLst/>
            <a:gdLst>
              <a:gd name="connsiteX0" fmla="*/ 187779 w 1673679"/>
              <a:gd name="connsiteY0" fmla="*/ 130628 h 302078"/>
              <a:gd name="connsiteX1" fmla="*/ 1181100 w 1673679"/>
              <a:gd name="connsiteY1" fmla="*/ 46264 h 302078"/>
              <a:gd name="connsiteX2" fmla="*/ 1673679 w 1673679"/>
              <a:gd name="connsiteY2" fmla="*/ 0 h 302078"/>
              <a:gd name="connsiteX3" fmla="*/ 1597479 w 1673679"/>
              <a:gd name="connsiteY3" fmla="*/ 291192 h 302078"/>
              <a:gd name="connsiteX4" fmla="*/ 1545772 w 1673679"/>
              <a:gd name="connsiteY4" fmla="*/ 255814 h 302078"/>
              <a:gd name="connsiteX5" fmla="*/ 1496786 w 1673679"/>
              <a:gd name="connsiteY5" fmla="*/ 225878 h 302078"/>
              <a:gd name="connsiteX6" fmla="*/ 1453243 w 1673679"/>
              <a:gd name="connsiteY6" fmla="*/ 212271 h 302078"/>
              <a:gd name="connsiteX7" fmla="*/ 1415143 w 1673679"/>
              <a:gd name="connsiteY7" fmla="*/ 209550 h 302078"/>
              <a:gd name="connsiteX8" fmla="*/ 1102179 w 1673679"/>
              <a:gd name="connsiteY8" fmla="*/ 231321 h 302078"/>
              <a:gd name="connsiteX9" fmla="*/ 10886 w 1673679"/>
              <a:gd name="connsiteY9" fmla="*/ 302078 h 302078"/>
              <a:gd name="connsiteX10" fmla="*/ 0 w 1673679"/>
              <a:gd name="connsiteY10" fmla="*/ 146957 h 302078"/>
              <a:gd name="connsiteX11" fmla="*/ 187779 w 1673679"/>
              <a:gd name="connsiteY11" fmla="*/ 130628 h 30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3679" h="302078">
                <a:moveTo>
                  <a:pt x="187779" y="130628"/>
                </a:moveTo>
                <a:lnTo>
                  <a:pt x="1181100" y="46264"/>
                </a:lnTo>
                <a:lnTo>
                  <a:pt x="1673679" y="0"/>
                </a:lnTo>
                <a:lnTo>
                  <a:pt x="1597479" y="291192"/>
                </a:lnTo>
                <a:lnTo>
                  <a:pt x="1545772" y="255814"/>
                </a:lnTo>
                <a:lnTo>
                  <a:pt x="1496786" y="225878"/>
                </a:lnTo>
                <a:lnTo>
                  <a:pt x="1453243" y="212271"/>
                </a:lnTo>
                <a:lnTo>
                  <a:pt x="1415143" y="209550"/>
                </a:lnTo>
                <a:lnTo>
                  <a:pt x="1102179" y="231321"/>
                </a:lnTo>
                <a:lnTo>
                  <a:pt x="10886" y="302078"/>
                </a:lnTo>
                <a:lnTo>
                  <a:pt x="0" y="146957"/>
                </a:lnTo>
                <a:lnTo>
                  <a:pt x="187779" y="13062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BDE2C391-0959-4907-9F00-0A2E67669EF2}"/>
              </a:ext>
            </a:extLst>
          </p:cNvPr>
          <p:cNvSpPr/>
          <p:nvPr/>
        </p:nvSpPr>
        <p:spPr>
          <a:xfrm>
            <a:off x="4264026" y="5284789"/>
            <a:ext cx="1400175" cy="758825"/>
          </a:xfrm>
          <a:custGeom>
            <a:avLst/>
            <a:gdLst>
              <a:gd name="connsiteX0" fmla="*/ 966107 w 1399011"/>
              <a:gd name="connsiteY0" fmla="*/ 446315 h 759279"/>
              <a:gd name="connsiteX1" fmla="*/ 966107 w 1399011"/>
              <a:gd name="connsiteY1" fmla="*/ 446315 h 759279"/>
              <a:gd name="connsiteX2" fmla="*/ 753835 w 1399011"/>
              <a:gd name="connsiteY2" fmla="*/ 530679 h 759279"/>
              <a:gd name="connsiteX3" fmla="*/ 446314 w 1399011"/>
              <a:gd name="connsiteY3" fmla="*/ 639536 h 759279"/>
              <a:gd name="connsiteX4" fmla="*/ 163285 w 1399011"/>
              <a:gd name="connsiteY4" fmla="*/ 726622 h 759279"/>
              <a:gd name="connsiteX5" fmla="*/ 51707 w 1399011"/>
              <a:gd name="connsiteY5" fmla="*/ 756557 h 759279"/>
              <a:gd name="connsiteX6" fmla="*/ 21771 w 1399011"/>
              <a:gd name="connsiteY6" fmla="*/ 759279 h 759279"/>
              <a:gd name="connsiteX7" fmla="*/ 0 w 1399011"/>
              <a:gd name="connsiteY7" fmla="*/ 748393 h 759279"/>
              <a:gd name="connsiteX8" fmla="*/ 0 w 1399011"/>
              <a:gd name="connsiteY8" fmla="*/ 734786 h 759279"/>
              <a:gd name="connsiteX9" fmla="*/ 19050 w 1399011"/>
              <a:gd name="connsiteY9" fmla="*/ 710293 h 759279"/>
              <a:gd name="connsiteX10" fmla="*/ 68035 w 1399011"/>
              <a:gd name="connsiteY10" fmla="*/ 685800 h 759279"/>
              <a:gd name="connsiteX11" fmla="*/ 261257 w 1399011"/>
              <a:gd name="connsiteY11" fmla="*/ 582386 h 759279"/>
              <a:gd name="connsiteX12" fmla="*/ 576942 w 1399011"/>
              <a:gd name="connsiteY12" fmla="*/ 408215 h 759279"/>
              <a:gd name="connsiteX13" fmla="*/ 898071 w 1399011"/>
              <a:gd name="connsiteY13" fmla="*/ 198665 h 759279"/>
              <a:gd name="connsiteX14" fmla="*/ 955221 w 1399011"/>
              <a:gd name="connsiteY14" fmla="*/ 155122 h 759279"/>
              <a:gd name="connsiteX15" fmla="*/ 971550 w 1399011"/>
              <a:gd name="connsiteY15" fmla="*/ 125186 h 759279"/>
              <a:gd name="connsiteX16" fmla="*/ 974271 w 1399011"/>
              <a:gd name="connsiteY16" fmla="*/ 92529 h 759279"/>
              <a:gd name="connsiteX17" fmla="*/ 971550 w 1399011"/>
              <a:gd name="connsiteY17" fmla="*/ 76200 h 759279"/>
              <a:gd name="connsiteX18" fmla="*/ 955221 w 1399011"/>
              <a:gd name="connsiteY18" fmla="*/ 57150 h 759279"/>
              <a:gd name="connsiteX19" fmla="*/ 925285 w 1399011"/>
              <a:gd name="connsiteY19" fmla="*/ 19050 h 759279"/>
              <a:gd name="connsiteX20" fmla="*/ 982435 w 1399011"/>
              <a:gd name="connsiteY20" fmla="*/ 2722 h 759279"/>
              <a:gd name="connsiteX21" fmla="*/ 1025978 w 1399011"/>
              <a:gd name="connsiteY21" fmla="*/ 0 h 759279"/>
              <a:gd name="connsiteX22" fmla="*/ 1072242 w 1399011"/>
              <a:gd name="connsiteY22" fmla="*/ 2722 h 759279"/>
              <a:gd name="connsiteX23" fmla="*/ 1162050 w 1399011"/>
              <a:gd name="connsiteY23" fmla="*/ 21772 h 759279"/>
              <a:gd name="connsiteX24" fmla="*/ 1246414 w 1399011"/>
              <a:gd name="connsiteY24" fmla="*/ 57150 h 759279"/>
              <a:gd name="connsiteX25" fmla="*/ 1325335 w 1399011"/>
              <a:gd name="connsiteY25" fmla="*/ 103415 h 759279"/>
              <a:gd name="connsiteX26" fmla="*/ 1371600 w 1399011"/>
              <a:gd name="connsiteY26" fmla="*/ 138793 h 759279"/>
              <a:gd name="connsiteX27" fmla="*/ 1393371 w 1399011"/>
              <a:gd name="connsiteY27" fmla="*/ 157843 h 759279"/>
              <a:gd name="connsiteX28" fmla="*/ 1398814 w 1399011"/>
              <a:gd name="connsiteY28" fmla="*/ 185057 h 759279"/>
              <a:gd name="connsiteX29" fmla="*/ 1398814 w 1399011"/>
              <a:gd name="connsiteY29" fmla="*/ 214993 h 759279"/>
              <a:gd name="connsiteX30" fmla="*/ 1387928 w 1399011"/>
              <a:gd name="connsiteY30" fmla="*/ 242207 h 759279"/>
              <a:gd name="connsiteX31" fmla="*/ 1357992 w 1399011"/>
              <a:gd name="connsiteY31" fmla="*/ 272143 h 759279"/>
              <a:gd name="connsiteX32" fmla="*/ 1314450 w 1399011"/>
              <a:gd name="connsiteY32" fmla="*/ 296636 h 759279"/>
              <a:gd name="connsiteX33" fmla="*/ 1126671 w 1399011"/>
              <a:gd name="connsiteY33" fmla="*/ 370115 h 759279"/>
              <a:gd name="connsiteX34" fmla="*/ 966107 w 1399011"/>
              <a:gd name="connsiteY34" fmla="*/ 446315 h 759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99011" h="759279">
                <a:moveTo>
                  <a:pt x="966107" y="446315"/>
                </a:moveTo>
                <a:lnTo>
                  <a:pt x="966107" y="446315"/>
                </a:lnTo>
                <a:lnTo>
                  <a:pt x="753835" y="530679"/>
                </a:lnTo>
                <a:lnTo>
                  <a:pt x="446314" y="639536"/>
                </a:lnTo>
                <a:lnTo>
                  <a:pt x="163285" y="726622"/>
                </a:lnTo>
                <a:lnTo>
                  <a:pt x="51707" y="756557"/>
                </a:lnTo>
                <a:lnTo>
                  <a:pt x="21771" y="759279"/>
                </a:lnTo>
                <a:lnTo>
                  <a:pt x="0" y="748393"/>
                </a:lnTo>
                <a:lnTo>
                  <a:pt x="0" y="734786"/>
                </a:lnTo>
                <a:lnTo>
                  <a:pt x="19050" y="710293"/>
                </a:lnTo>
                <a:lnTo>
                  <a:pt x="68035" y="685800"/>
                </a:lnTo>
                <a:lnTo>
                  <a:pt x="261257" y="582386"/>
                </a:lnTo>
                <a:lnTo>
                  <a:pt x="576942" y="408215"/>
                </a:lnTo>
                <a:lnTo>
                  <a:pt x="898071" y="198665"/>
                </a:lnTo>
                <a:lnTo>
                  <a:pt x="955221" y="155122"/>
                </a:lnTo>
                <a:lnTo>
                  <a:pt x="971550" y="125186"/>
                </a:lnTo>
                <a:lnTo>
                  <a:pt x="974271" y="92529"/>
                </a:lnTo>
                <a:lnTo>
                  <a:pt x="971550" y="76200"/>
                </a:lnTo>
                <a:lnTo>
                  <a:pt x="955221" y="57150"/>
                </a:lnTo>
                <a:lnTo>
                  <a:pt x="925285" y="19050"/>
                </a:lnTo>
                <a:lnTo>
                  <a:pt x="982435" y="2722"/>
                </a:lnTo>
                <a:lnTo>
                  <a:pt x="1025978" y="0"/>
                </a:lnTo>
                <a:lnTo>
                  <a:pt x="1072242" y="2722"/>
                </a:lnTo>
                <a:lnTo>
                  <a:pt x="1162050" y="21772"/>
                </a:lnTo>
                <a:lnTo>
                  <a:pt x="1246414" y="57150"/>
                </a:lnTo>
                <a:lnTo>
                  <a:pt x="1325335" y="103415"/>
                </a:lnTo>
                <a:lnTo>
                  <a:pt x="1371600" y="138793"/>
                </a:lnTo>
                <a:lnTo>
                  <a:pt x="1393371" y="157843"/>
                </a:lnTo>
                <a:cubicBezTo>
                  <a:pt x="1399011" y="183221"/>
                  <a:pt x="1398814" y="173972"/>
                  <a:pt x="1398814" y="185057"/>
                </a:cubicBezTo>
                <a:lnTo>
                  <a:pt x="1398814" y="214993"/>
                </a:lnTo>
                <a:lnTo>
                  <a:pt x="1387928" y="242207"/>
                </a:lnTo>
                <a:lnTo>
                  <a:pt x="1357992" y="272143"/>
                </a:lnTo>
                <a:lnTo>
                  <a:pt x="1314450" y="296636"/>
                </a:lnTo>
                <a:lnTo>
                  <a:pt x="1126671" y="370115"/>
                </a:lnTo>
                <a:lnTo>
                  <a:pt x="966107" y="44631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5456109-55AB-4B59-A8CB-38A7821B4480}"/>
              </a:ext>
            </a:extLst>
          </p:cNvPr>
          <p:cNvGrpSpPr/>
          <p:nvPr/>
        </p:nvGrpSpPr>
        <p:grpSpPr>
          <a:xfrm>
            <a:off x="3803651" y="1309689"/>
            <a:ext cx="4213225" cy="4800600"/>
            <a:chOff x="3803651" y="1309689"/>
            <a:chExt cx="4213225" cy="4800600"/>
          </a:xfrm>
        </p:grpSpPr>
        <p:sp>
          <p:nvSpPr>
            <p:cNvPr id="14" name="フリーフォーム 101">
              <a:extLst>
                <a:ext uri="{FF2B5EF4-FFF2-40B4-BE49-F238E27FC236}">
                  <a16:creationId xmlns:a16="http://schemas.microsoft.com/office/drawing/2014/main" id="{085B409B-DA63-4734-8603-2C3BE7404B88}"/>
                </a:ext>
              </a:extLst>
            </p:cNvPr>
            <p:cNvSpPr/>
            <p:nvPr/>
          </p:nvSpPr>
          <p:spPr>
            <a:xfrm>
              <a:off x="4538664" y="1641475"/>
              <a:ext cx="2643187" cy="476250"/>
            </a:xfrm>
            <a:custGeom>
              <a:avLst/>
              <a:gdLst>
                <a:gd name="connsiteX0" fmla="*/ 751114 w 2642507"/>
                <a:gd name="connsiteY0" fmla="*/ 206829 h 476250"/>
                <a:gd name="connsiteX1" fmla="*/ 1219200 w 2642507"/>
                <a:gd name="connsiteY1" fmla="*/ 149679 h 476250"/>
                <a:gd name="connsiteX2" fmla="*/ 1583871 w 2642507"/>
                <a:gd name="connsiteY2" fmla="*/ 111579 h 476250"/>
                <a:gd name="connsiteX3" fmla="*/ 1880507 w 2642507"/>
                <a:gd name="connsiteY3" fmla="*/ 81643 h 476250"/>
                <a:gd name="connsiteX4" fmla="*/ 2008414 w 2642507"/>
                <a:gd name="connsiteY4" fmla="*/ 54429 h 476250"/>
                <a:gd name="connsiteX5" fmla="*/ 2185307 w 2642507"/>
                <a:gd name="connsiteY5" fmla="*/ 16329 h 476250"/>
                <a:gd name="connsiteX6" fmla="*/ 2247900 w 2642507"/>
                <a:gd name="connsiteY6" fmla="*/ 2722 h 476250"/>
                <a:gd name="connsiteX7" fmla="*/ 2280557 w 2642507"/>
                <a:gd name="connsiteY7" fmla="*/ 0 h 476250"/>
                <a:gd name="connsiteX8" fmla="*/ 2332264 w 2642507"/>
                <a:gd name="connsiteY8" fmla="*/ 10886 h 476250"/>
                <a:gd name="connsiteX9" fmla="*/ 2457450 w 2642507"/>
                <a:gd name="connsiteY9" fmla="*/ 57150 h 476250"/>
                <a:gd name="connsiteX10" fmla="*/ 2533650 w 2642507"/>
                <a:gd name="connsiteY10" fmla="*/ 100693 h 476250"/>
                <a:gd name="connsiteX11" fmla="*/ 2593521 w 2642507"/>
                <a:gd name="connsiteY11" fmla="*/ 136072 h 476250"/>
                <a:gd name="connsiteX12" fmla="*/ 2626178 w 2642507"/>
                <a:gd name="connsiteY12" fmla="*/ 163286 h 476250"/>
                <a:gd name="connsiteX13" fmla="*/ 2637064 w 2642507"/>
                <a:gd name="connsiteY13" fmla="*/ 176893 h 476250"/>
                <a:gd name="connsiteX14" fmla="*/ 2642507 w 2642507"/>
                <a:gd name="connsiteY14" fmla="*/ 201386 h 476250"/>
                <a:gd name="connsiteX15" fmla="*/ 2634343 w 2642507"/>
                <a:gd name="connsiteY15" fmla="*/ 220436 h 476250"/>
                <a:gd name="connsiteX16" fmla="*/ 2607128 w 2642507"/>
                <a:gd name="connsiteY16" fmla="*/ 244929 h 476250"/>
                <a:gd name="connsiteX17" fmla="*/ 2558143 w 2642507"/>
                <a:gd name="connsiteY17" fmla="*/ 266700 h 476250"/>
                <a:gd name="connsiteX18" fmla="*/ 2514600 w 2642507"/>
                <a:gd name="connsiteY18" fmla="*/ 274865 h 476250"/>
                <a:gd name="connsiteX19" fmla="*/ 2473778 w 2642507"/>
                <a:gd name="connsiteY19" fmla="*/ 280308 h 476250"/>
                <a:gd name="connsiteX20" fmla="*/ 2427514 w 2642507"/>
                <a:gd name="connsiteY20" fmla="*/ 280308 h 476250"/>
                <a:gd name="connsiteX21" fmla="*/ 2392136 w 2642507"/>
                <a:gd name="connsiteY21" fmla="*/ 272143 h 476250"/>
                <a:gd name="connsiteX22" fmla="*/ 2321378 w 2642507"/>
                <a:gd name="connsiteY22" fmla="*/ 263979 h 476250"/>
                <a:gd name="connsiteX23" fmla="*/ 2209800 w 2642507"/>
                <a:gd name="connsiteY23" fmla="*/ 263979 h 476250"/>
                <a:gd name="connsiteX24" fmla="*/ 1796143 w 2642507"/>
                <a:gd name="connsiteY24" fmla="*/ 283029 h 476250"/>
                <a:gd name="connsiteX25" fmla="*/ 1445078 w 2642507"/>
                <a:gd name="connsiteY25" fmla="*/ 304800 h 476250"/>
                <a:gd name="connsiteX26" fmla="*/ 1213757 w 2642507"/>
                <a:gd name="connsiteY26" fmla="*/ 326572 h 476250"/>
                <a:gd name="connsiteX27" fmla="*/ 971550 w 2642507"/>
                <a:gd name="connsiteY27" fmla="*/ 359229 h 476250"/>
                <a:gd name="connsiteX28" fmla="*/ 650421 w 2642507"/>
                <a:gd name="connsiteY28" fmla="*/ 405493 h 476250"/>
                <a:gd name="connsiteX29" fmla="*/ 361950 w 2642507"/>
                <a:gd name="connsiteY29" fmla="*/ 462643 h 476250"/>
                <a:gd name="connsiteX30" fmla="*/ 310243 w 2642507"/>
                <a:gd name="connsiteY30" fmla="*/ 473529 h 476250"/>
                <a:gd name="connsiteX31" fmla="*/ 288471 w 2642507"/>
                <a:gd name="connsiteY31" fmla="*/ 476250 h 476250"/>
                <a:gd name="connsiteX32" fmla="*/ 244928 w 2642507"/>
                <a:gd name="connsiteY32" fmla="*/ 459922 h 476250"/>
                <a:gd name="connsiteX33" fmla="*/ 201386 w 2642507"/>
                <a:gd name="connsiteY33" fmla="*/ 435429 h 476250"/>
                <a:gd name="connsiteX34" fmla="*/ 152400 w 2642507"/>
                <a:gd name="connsiteY34" fmla="*/ 397329 h 476250"/>
                <a:gd name="connsiteX35" fmla="*/ 100693 w 2642507"/>
                <a:gd name="connsiteY35" fmla="*/ 337458 h 476250"/>
                <a:gd name="connsiteX36" fmla="*/ 40821 w 2642507"/>
                <a:gd name="connsiteY36" fmla="*/ 272143 h 476250"/>
                <a:gd name="connsiteX37" fmla="*/ 5443 w 2642507"/>
                <a:gd name="connsiteY37" fmla="*/ 214993 h 476250"/>
                <a:gd name="connsiteX38" fmla="*/ 0 w 2642507"/>
                <a:gd name="connsiteY38" fmla="*/ 193222 h 476250"/>
                <a:gd name="connsiteX39" fmla="*/ 5443 w 2642507"/>
                <a:gd name="connsiteY39" fmla="*/ 171450 h 476250"/>
                <a:gd name="connsiteX40" fmla="*/ 24493 w 2642507"/>
                <a:gd name="connsiteY40" fmla="*/ 171450 h 476250"/>
                <a:gd name="connsiteX41" fmla="*/ 65314 w 2642507"/>
                <a:gd name="connsiteY41" fmla="*/ 193222 h 476250"/>
                <a:gd name="connsiteX42" fmla="*/ 130628 w 2642507"/>
                <a:gd name="connsiteY42" fmla="*/ 220436 h 476250"/>
                <a:gd name="connsiteX43" fmla="*/ 220436 w 2642507"/>
                <a:gd name="connsiteY43" fmla="*/ 244929 h 476250"/>
                <a:gd name="connsiteX44" fmla="*/ 310243 w 2642507"/>
                <a:gd name="connsiteY44" fmla="*/ 250372 h 476250"/>
                <a:gd name="connsiteX45" fmla="*/ 405493 w 2642507"/>
                <a:gd name="connsiteY45" fmla="*/ 244929 h 476250"/>
                <a:gd name="connsiteX46" fmla="*/ 751114 w 2642507"/>
                <a:gd name="connsiteY46" fmla="*/ 20682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42507" h="476250">
                  <a:moveTo>
                    <a:pt x="751114" y="206829"/>
                  </a:moveTo>
                  <a:lnTo>
                    <a:pt x="1219200" y="149679"/>
                  </a:lnTo>
                  <a:lnTo>
                    <a:pt x="1583871" y="111579"/>
                  </a:lnTo>
                  <a:lnTo>
                    <a:pt x="1880507" y="81643"/>
                  </a:lnTo>
                  <a:lnTo>
                    <a:pt x="2008414" y="54429"/>
                  </a:lnTo>
                  <a:lnTo>
                    <a:pt x="2185307" y="16329"/>
                  </a:lnTo>
                  <a:lnTo>
                    <a:pt x="2247900" y="2722"/>
                  </a:lnTo>
                  <a:lnTo>
                    <a:pt x="2280557" y="0"/>
                  </a:lnTo>
                  <a:lnTo>
                    <a:pt x="2332264" y="10886"/>
                  </a:lnTo>
                  <a:lnTo>
                    <a:pt x="2457450" y="57150"/>
                  </a:lnTo>
                  <a:lnTo>
                    <a:pt x="2533650" y="100693"/>
                  </a:lnTo>
                  <a:lnTo>
                    <a:pt x="2593521" y="136072"/>
                  </a:lnTo>
                  <a:lnTo>
                    <a:pt x="2626178" y="163286"/>
                  </a:lnTo>
                  <a:lnTo>
                    <a:pt x="2637064" y="176893"/>
                  </a:lnTo>
                  <a:lnTo>
                    <a:pt x="2642507" y="201386"/>
                  </a:lnTo>
                  <a:lnTo>
                    <a:pt x="2634343" y="220436"/>
                  </a:lnTo>
                  <a:lnTo>
                    <a:pt x="2607128" y="244929"/>
                  </a:lnTo>
                  <a:lnTo>
                    <a:pt x="2558143" y="266700"/>
                  </a:lnTo>
                  <a:lnTo>
                    <a:pt x="2514600" y="274865"/>
                  </a:lnTo>
                  <a:lnTo>
                    <a:pt x="2473778" y="280308"/>
                  </a:lnTo>
                  <a:lnTo>
                    <a:pt x="2427514" y="280308"/>
                  </a:lnTo>
                  <a:lnTo>
                    <a:pt x="2392136" y="272143"/>
                  </a:lnTo>
                  <a:lnTo>
                    <a:pt x="2321378" y="263979"/>
                  </a:lnTo>
                  <a:lnTo>
                    <a:pt x="2209800" y="263979"/>
                  </a:lnTo>
                  <a:lnTo>
                    <a:pt x="1796143" y="283029"/>
                  </a:lnTo>
                  <a:lnTo>
                    <a:pt x="1445078" y="304800"/>
                  </a:lnTo>
                  <a:lnTo>
                    <a:pt x="1213757" y="326572"/>
                  </a:lnTo>
                  <a:lnTo>
                    <a:pt x="971550" y="359229"/>
                  </a:lnTo>
                  <a:lnTo>
                    <a:pt x="650421" y="405493"/>
                  </a:lnTo>
                  <a:lnTo>
                    <a:pt x="361950" y="462643"/>
                  </a:lnTo>
                  <a:lnTo>
                    <a:pt x="310243" y="473529"/>
                  </a:lnTo>
                  <a:lnTo>
                    <a:pt x="288471" y="476250"/>
                  </a:lnTo>
                  <a:lnTo>
                    <a:pt x="244928" y="459922"/>
                  </a:lnTo>
                  <a:lnTo>
                    <a:pt x="201386" y="435429"/>
                  </a:lnTo>
                  <a:lnTo>
                    <a:pt x="152400" y="397329"/>
                  </a:lnTo>
                  <a:lnTo>
                    <a:pt x="100693" y="337458"/>
                  </a:lnTo>
                  <a:lnTo>
                    <a:pt x="40821" y="272143"/>
                  </a:lnTo>
                  <a:lnTo>
                    <a:pt x="5443" y="214993"/>
                  </a:lnTo>
                  <a:lnTo>
                    <a:pt x="0" y="193222"/>
                  </a:lnTo>
                  <a:lnTo>
                    <a:pt x="5443" y="171450"/>
                  </a:lnTo>
                  <a:lnTo>
                    <a:pt x="24493" y="171450"/>
                  </a:lnTo>
                  <a:lnTo>
                    <a:pt x="65314" y="193222"/>
                  </a:lnTo>
                  <a:lnTo>
                    <a:pt x="130628" y="220436"/>
                  </a:lnTo>
                  <a:lnTo>
                    <a:pt x="220436" y="244929"/>
                  </a:lnTo>
                  <a:lnTo>
                    <a:pt x="310243" y="250372"/>
                  </a:lnTo>
                  <a:lnTo>
                    <a:pt x="405493" y="244929"/>
                  </a:lnTo>
                  <a:lnTo>
                    <a:pt x="751114" y="20682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7">
              <a:extLst>
                <a:ext uri="{FF2B5EF4-FFF2-40B4-BE49-F238E27FC236}">
                  <a16:creationId xmlns:a16="http://schemas.microsoft.com/office/drawing/2014/main" id="{C018E95A-BD73-4682-A439-A169B83E2567}"/>
                </a:ext>
              </a:extLst>
            </p:cNvPr>
            <p:cNvSpPr/>
            <p:nvPr/>
          </p:nvSpPr>
          <p:spPr>
            <a:xfrm>
              <a:off x="6340476" y="5299076"/>
              <a:ext cx="1331913" cy="811213"/>
            </a:xfrm>
            <a:custGeom>
              <a:avLst/>
              <a:gdLst>
                <a:gd name="connsiteX0" fmla="*/ 258535 w 1330778"/>
                <a:gd name="connsiteY0" fmla="*/ 48986 h 810986"/>
                <a:gd name="connsiteX1" fmla="*/ 563335 w 1330778"/>
                <a:gd name="connsiteY1" fmla="*/ 114300 h 810986"/>
                <a:gd name="connsiteX2" fmla="*/ 783771 w 1330778"/>
                <a:gd name="connsiteY2" fmla="*/ 168729 h 810986"/>
                <a:gd name="connsiteX3" fmla="*/ 957942 w 1330778"/>
                <a:gd name="connsiteY3" fmla="*/ 225879 h 810986"/>
                <a:gd name="connsiteX4" fmla="*/ 1009650 w 1330778"/>
                <a:gd name="connsiteY4" fmla="*/ 247650 h 810986"/>
                <a:gd name="connsiteX5" fmla="*/ 1064078 w 1330778"/>
                <a:gd name="connsiteY5" fmla="*/ 280308 h 810986"/>
                <a:gd name="connsiteX6" fmla="*/ 1113064 w 1330778"/>
                <a:gd name="connsiteY6" fmla="*/ 318408 h 810986"/>
                <a:gd name="connsiteX7" fmla="*/ 1156607 w 1330778"/>
                <a:gd name="connsiteY7" fmla="*/ 359229 h 810986"/>
                <a:gd name="connsiteX8" fmla="*/ 1197428 w 1330778"/>
                <a:gd name="connsiteY8" fmla="*/ 410936 h 810986"/>
                <a:gd name="connsiteX9" fmla="*/ 1238250 w 1330778"/>
                <a:gd name="connsiteY9" fmla="*/ 473529 h 810986"/>
                <a:gd name="connsiteX10" fmla="*/ 1281792 w 1330778"/>
                <a:gd name="connsiteY10" fmla="*/ 549729 h 810986"/>
                <a:gd name="connsiteX11" fmla="*/ 1317171 w 1330778"/>
                <a:gd name="connsiteY11" fmla="*/ 615043 h 810986"/>
                <a:gd name="connsiteX12" fmla="*/ 1330778 w 1330778"/>
                <a:gd name="connsiteY12" fmla="*/ 666750 h 810986"/>
                <a:gd name="connsiteX13" fmla="*/ 1328057 w 1330778"/>
                <a:gd name="connsiteY13" fmla="*/ 702129 h 810986"/>
                <a:gd name="connsiteX14" fmla="*/ 1306285 w 1330778"/>
                <a:gd name="connsiteY14" fmla="*/ 753836 h 810986"/>
                <a:gd name="connsiteX15" fmla="*/ 1268185 w 1330778"/>
                <a:gd name="connsiteY15" fmla="*/ 791936 h 810986"/>
                <a:gd name="connsiteX16" fmla="*/ 1238250 w 1330778"/>
                <a:gd name="connsiteY16" fmla="*/ 810986 h 810986"/>
                <a:gd name="connsiteX17" fmla="*/ 1197428 w 1330778"/>
                <a:gd name="connsiteY17" fmla="*/ 802822 h 810986"/>
                <a:gd name="connsiteX18" fmla="*/ 1148442 w 1330778"/>
                <a:gd name="connsiteY18" fmla="*/ 775608 h 810986"/>
                <a:gd name="connsiteX19" fmla="*/ 1069521 w 1330778"/>
                <a:gd name="connsiteY19" fmla="*/ 704850 h 810986"/>
                <a:gd name="connsiteX20" fmla="*/ 917121 w 1330778"/>
                <a:gd name="connsiteY20" fmla="*/ 579665 h 810986"/>
                <a:gd name="connsiteX21" fmla="*/ 734785 w 1330778"/>
                <a:gd name="connsiteY21" fmla="*/ 451758 h 810986"/>
                <a:gd name="connsiteX22" fmla="*/ 547007 w 1330778"/>
                <a:gd name="connsiteY22" fmla="*/ 334736 h 810986"/>
                <a:gd name="connsiteX23" fmla="*/ 370114 w 1330778"/>
                <a:gd name="connsiteY23" fmla="*/ 228600 h 810986"/>
                <a:gd name="connsiteX24" fmla="*/ 136071 w 1330778"/>
                <a:gd name="connsiteY24" fmla="*/ 111579 h 810986"/>
                <a:gd name="connsiteX25" fmla="*/ 35378 w 1330778"/>
                <a:gd name="connsiteY25" fmla="*/ 62593 h 810986"/>
                <a:gd name="connsiteX26" fmla="*/ 13607 w 1330778"/>
                <a:gd name="connsiteY26" fmla="*/ 51708 h 810986"/>
                <a:gd name="connsiteX27" fmla="*/ 0 w 1330778"/>
                <a:gd name="connsiteY27" fmla="*/ 24493 h 810986"/>
                <a:gd name="connsiteX28" fmla="*/ 10885 w 1330778"/>
                <a:gd name="connsiteY28" fmla="*/ 0 h 810986"/>
                <a:gd name="connsiteX29" fmla="*/ 57150 w 1330778"/>
                <a:gd name="connsiteY29" fmla="*/ 5443 h 810986"/>
                <a:gd name="connsiteX30" fmla="*/ 258535 w 1330778"/>
                <a:gd name="connsiteY30" fmla="*/ 48986 h 81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0778" h="810986">
                  <a:moveTo>
                    <a:pt x="258535" y="48986"/>
                  </a:moveTo>
                  <a:lnTo>
                    <a:pt x="563335" y="114300"/>
                  </a:lnTo>
                  <a:lnTo>
                    <a:pt x="783771" y="168729"/>
                  </a:lnTo>
                  <a:lnTo>
                    <a:pt x="957942" y="225879"/>
                  </a:lnTo>
                  <a:lnTo>
                    <a:pt x="1009650" y="247650"/>
                  </a:lnTo>
                  <a:lnTo>
                    <a:pt x="1064078" y="280308"/>
                  </a:lnTo>
                  <a:lnTo>
                    <a:pt x="1113064" y="318408"/>
                  </a:lnTo>
                  <a:lnTo>
                    <a:pt x="1156607" y="359229"/>
                  </a:lnTo>
                  <a:lnTo>
                    <a:pt x="1197428" y="410936"/>
                  </a:lnTo>
                  <a:lnTo>
                    <a:pt x="1238250" y="473529"/>
                  </a:lnTo>
                  <a:lnTo>
                    <a:pt x="1281792" y="549729"/>
                  </a:lnTo>
                  <a:lnTo>
                    <a:pt x="1317171" y="615043"/>
                  </a:lnTo>
                  <a:lnTo>
                    <a:pt x="1330778" y="666750"/>
                  </a:lnTo>
                  <a:lnTo>
                    <a:pt x="1328057" y="702129"/>
                  </a:lnTo>
                  <a:lnTo>
                    <a:pt x="1306285" y="753836"/>
                  </a:lnTo>
                  <a:lnTo>
                    <a:pt x="1268185" y="791936"/>
                  </a:lnTo>
                  <a:lnTo>
                    <a:pt x="1238250" y="810986"/>
                  </a:lnTo>
                  <a:lnTo>
                    <a:pt x="1197428" y="802822"/>
                  </a:lnTo>
                  <a:lnTo>
                    <a:pt x="1148442" y="775608"/>
                  </a:lnTo>
                  <a:lnTo>
                    <a:pt x="1069521" y="704850"/>
                  </a:lnTo>
                  <a:lnTo>
                    <a:pt x="917121" y="579665"/>
                  </a:lnTo>
                  <a:lnTo>
                    <a:pt x="734785" y="451758"/>
                  </a:lnTo>
                  <a:lnTo>
                    <a:pt x="547007" y="334736"/>
                  </a:lnTo>
                  <a:lnTo>
                    <a:pt x="370114" y="228600"/>
                  </a:lnTo>
                  <a:lnTo>
                    <a:pt x="136071" y="111579"/>
                  </a:lnTo>
                  <a:lnTo>
                    <a:pt x="35378" y="62593"/>
                  </a:lnTo>
                  <a:lnTo>
                    <a:pt x="13607" y="51708"/>
                  </a:lnTo>
                  <a:lnTo>
                    <a:pt x="0" y="24493"/>
                  </a:lnTo>
                  <a:lnTo>
                    <a:pt x="10885" y="0"/>
                  </a:lnTo>
                  <a:lnTo>
                    <a:pt x="57150" y="5443"/>
                  </a:lnTo>
                  <a:lnTo>
                    <a:pt x="258535" y="4898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0">
              <a:extLst>
                <a:ext uri="{FF2B5EF4-FFF2-40B4-BE49-F238E27FC236}">
                  <a16:creationId xmlns:a16="http://schemas.microsoft.com/office/drawing/2014/main" id="{632E24CD-27F1-4AE6-AABA-A5D452DBC78C}"/>
                </a:ext>
              </a:extLst>
            </p:cNvPr>
            <p:cNvSpPr/>
            <p:nvPr/>
          </p:nvSpPr>
          <p:spPr>
            <a:xfrm rot="16200000">
              <a:off x="4074320" y="4190208"/>
              <a:ext cx="1984375" cy="376237"/>
            </a:xfrm>
            <a:custGeom>
              <a:avLst/>
              <a:gdLst>
                <a:gd name="connsiteX0" fmla="*/ 957262 w 1983581"/>
                <a:gd name="connsiteY0" fmla="*/ 140494 h 376238"/>
                <a:gd name="connsiteX1" fmla="*/ 1716881 w 1983581"/>
                <a:gd name="connsiteY1" fmla="*/ 142875 h 376238"/>
                <a:gd name="connsiteX2" fmla="*/ 1778794 w 1983581"/>
                <a:gd name="connsiteY2" fmla="*/ 135732 h 376238"/>
                <a:gd name="connsiteX3" fmla="*/ 1814512 w 1983581"/>
                <a:gd name="connsiteY3" fmla="*/ 119063 h 376238"/>
                <a:gd name="connsiteX4" fmla="*/ 1869281 w 1983581"/>
                <a:gd name="connsiteY4" fmla="*/ 71438 h 376238"/>
                <a:gd name="connsiteX5" fmla="*/ 1902619 w 1983581"/>
                <a:gd name="connsiteY5" fmla="*/ 28575 h 376238"/>
                <a:gd name="connsiteX6" fmla="*/ 1919287 w 1983581"/>
                <a:gd name="connsiteY6" fmla="*/ 11907 h 376238"/>
                <a:gd name="connsiteX7" fmla="*/ 1938337 w 1983581"/>
                <a:gd name="connsiteY7" fmla="*/ 0 h 376238"/>
                <a:gd name="connsiteX8" fmla="*/ 1957387 w 1983581"/>
                <a:gd name="connsiteY8" fmla="*/ 0 h 376238"/>
                <a:gd name="connsiteX9" fmla="*/ 1971675 w 1983581"/>
                <a:gd name="connsiteY9" fmla="*/ 9525 h 376238"/>
                <a:gd name="connsiteX10" fmla="*/ 1981200 w 1983581"/>
                <a:gd name="connsiteY10" fmla="*/ 30957 h 376238"/>
                <a:gd name="connsiteX11" fmla="*/ 1983581 w 1983581"/>
                <a:gd name="connsiteY11" fmla="*/ 54769 h 376238"/>
                <a:gd name="connsiteX12" fmla="*/ 1947862 w 1983581"/>
                <a:gd name="connsiteY12" fmla="*/ 164307 h 376238"/>
                <a:gd name="connsiteX13" fmla="*/ 1900237 w 1983581"/>
                <a:gd name="connsiteY13" fmla="*/ 376238 h 376238"/>
                <a:gd name="connsiteX14" fmla="*/ 1688306 w 1983581"/>
                <a:gd name="connsiteY14" fmla="*/ 366713 h 376238"/>
                <a:gd name="connsiteX15" fmla="*/ 1207294 w 1983581"/>
                <a:gd name="connsiteY15" fmla="*/ 361950 h 376238"/>
                <a:gd name="connsiteX16" fmla="*/ 695325 w 1983581"/>
                <a:gd name="connsiteY16" fmla="*/ 364332 h 376238"/>
                <a:gd name="connsiteX17" fmla="*/ 166687 w 1983581"/>
                <a:gd name="connsiteY17" fmla="*/ 361950 h 376238"/>
                <a:gd name="connsiteX18" fmla="*/ 19050 w 1983581"/>
                <a:gd name="connsiteY18" fmla="*/ 364332 h 376238"/>
                <a:gd name="connsiteX19" fmla="*/ 9525 w 1983581"/>
                <a:gd name="connsiteY19" fmla="*/ 330994 h 376238"/>
                <a:gd name="connsiteX20" fmla="*/ 0 w 1983581"/>
                <a:gd name="connsiteY20" fmla="*/ 295275 h 376238"/>
                <a:gd name="connsiteX21" fmla="*/ 16669 w 1983581"/>
                <a:gd name="connsiteY21" fmla="*/ 257175 h 376238"/>
                <a:gd name="connsiteX22" fmla="*/ 50006 w 1983581"/>
                <a:gd name="connsiteY22" fmla="*/ 204788 h 376238"/>
                <a:gd name="connsiteX23" fmla="*/ 90487 w 1983581"/>
                <a:gd name="connsiteY23" fmla="*/ 169069 h 376238"/>
                <a:gd name="connsiteX24" fmla="*/ 145256 w 1983581"/>
                <a:gd name="connsiteY24" fmla="*/ 135732 h 376238"/>
                <a:gd name="connsiteX25" fmla="*/ 219075 w 1983581"/>
                <a:gd name="connsiteY25" fmla="*/ 111919 h 376238"/>
                <a:gd name="connsiteX26" fmla="*/ 283369 w 1983581"/>
                <a:gd name="connsiteY26" fmla="*/ 97632 h 376238"/>
                <a:gd name="connsiteX27" fmla="*/ 340519 w 1983581"/>
                <a:gd name="connsiteY27" fmla="*/ 97632 h 376238"/>
                <a:gd name="connsiteX28" fmla="*/ 385762 w 1983581"/>
                <a:gd name="connsiteY28" fmla="*/ 97632 h 376238"/>
                <a:gd name="connsiteX29" fmla="*/ 419100 w 1983581"/>
                <a:gd name="connsiteY29" fmla="*/ 107157 h 376238"/>
                <a:gd name="connsiteX30" fmla="*/ 459581 w 1983581"/>
                <a:gd name="connsiteY30" fmla="*/ 123825 h 376238"/>
                <a:gd name="connsiteX31" fmla="*/ 521494 w 1983581"/>
                <a:gd name="connsiteY31" fmla="*/ 138113 h 376238"/>
                <a:gd name="connsiteX32" fmla="*/ 685800 w 1983581"/>
                <a:gd name="connsiteY32" fmla="*/ 142875 h 376238"/>
                <a:gd name="connsiteX33" fmla="*/ 957262 w 1983581"/>
                <a:gd name="connsiteY33" fmla="*/ 140494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83581" h="376238">
                  <a:moveTo>
                    <a:pt x="957262" y="140494"/>
                  </a:moveTo>
                  <a:lnTo>
                    <a:pt x="1716881" y="142875"/>
                  </a:lnTo>
                  <a:lnTo>
                    <a:pt x="1778794" y="135732"/>
                  </a:lnTo>
                  <a:lnTo>
                    <a:pt x="1814512" y="119063"/>
                  </a:lnTo>
                  <a:lnTo>
                    <a:pt x="1869281" y="71438"/>
                  </a:lnTo>
                  <a:lnTo>
                    <a:pt x="1902619" y="28575"/>
                  </a:lnTo>
                  <a:lnTo>
                    <a:pt x="1919287" y="11907"/>
                  </a:lnTo>
                  <a:lnTo>
                    <a:pt x="1938337" y="0"/>
                  </a:lnTo>
                  <a:lnTo>
                    <a:pt x="1957387" y="0"/>
                  </a:lnTo>
                  <a:lnTo>
                    <a:pt x="1971675" y="9525"/>
                  </a:lnTo>
                  <a:lnTo>
                    <a:pt x="1981200" y="30957"/>
                  </a:lnTo>
                  <a:lnTo>
                    <a:pt x="1983581" y="54769"/>
                  </a:lnTo>
                  <a:lnTo>
                    <a:pt x="1947862" y="164307"/>
                  </a:lnTo>
                  <a:lnTo>
                    <a:pt x="1900237" y="376238"/>
                  </a:lnTo>
                  <a:lnTo>
                    <a:pt x="1688306" y="366713"/>
                  </a:lnTo>
                  <a:lnTo>
                    <a:pt x="1207294" y="361950"/>
                  </a:lnTo>
                  <a:lnTo>
                    <a:pt x="695325" y="364332"/>
                  </a:lnTo>
                  <a:lnTo>
                    <a:pt x="166687" y="361950"/>
                  </a:lnTo>
                  <a:lnTo>
                    <a:pt x="19050" y="364332"/>
                  </a:lnTo>
                  <a:lnTo>
                    <a:pt x="9525" y="330994"/>
                  </a:lnTo>
                  <a:lnTo>
                    <a:pt x="0" y="295275"/>
                  </a:lnTo>
                  <a:lnTo>
                    <a:pt x="16669" y="257175"/>
                  </a:lnTo>
                  <a:lnTo>
                    <a:pt x="50006" y="204788"/>
                  </a:lnTo>
                  <a:lnTo>
                    <a:pt x="90487" y="169069"/>
                  </a:lnTo>
                  <a:lnTo>
                    <a:pt x="145256" y="135732"/>
                  </a:lnTo>
                  <a:lnTo>
                    <a:pt x="219075" y="111919"/>
                  </a:lnTo>
                  <a:lnTo>
                    <a:pt x="283369" y="97632"/>
                  </a:lnTo>
                  <a:lnTo>
                    <a:pt x="340519" y="97632"/>
                  </a:lnTo>
                  <a:lnTo>
                    <a:pt x="385762" y="97632"/>
                  </a:lnTo>
                  <a:lnTo>
                    <a:pt x="419100" y="107157"/>
                  </a:lnTo>
                  <a:lnTo>
                    <a:pt x="459581" y="123825"/>
                  </a:lnTo>
                  <a:lnTo>
                    <a:pt x="521494" y="138113"/>
                  </a:lnTo>
                  <a:lnTo>
                    <a:pt x="685800" y="142875"/>
                  </a:lnTo>
                  <a:lnTo>
                    <a:pt x="957262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9">
              <a:extLst>
                <a:ext uri="{FF2B5EF4-FFF2-40B4-BE49-F238E27FC236}">
                  <a16:creationId xmlns:a16="http://schemas.microsoft.com/office/drawing/2014/main" id="{109E8FF4-47BE-4C9F-B362-94AA3FF9ABDC}"/>
                </a:ext>
              </a:extLst>
            </p:cNvPr>
            <p:cNvSpPr/>
            <p:nvPr/>
          </p:nvSpPr>
          <p:spPr>
            <a:xfrm rot="16200000">
              <a:off x="5076826" y="1849439"/>
              <a:ext cx="1565275" cy="485775"/>
            </a:xfrm>
            <a:custGeom>
              <a:avLst/>
              <a:gdLst>
                <a:gd name="connsiteX0" fmla="*/ 692944 w 1564481"/>
                <a:gd name="connsiteY0" fmla="*/ 207169 h 485775"/>
                <a:gd name="connsiteX1" fmla="*/ 1128712 w 1564481"/>
                <a:gd name="connsiteY1" fmla="*/ 204787 h 485775"/>
                <a:gd name="connsiteX2" fmla="*/ 1252537 w 1564481"/>
                <a:gd name="connsiteY2" fmla="*/ 197644 h 485775"/>
                <a:gd name="connsiteX3" fmla="*/ 1307306 w 1564481"/>
                <a:gd name="connsiteY3" fmla="*/ 178594 h 485775"/>
                <a:gd name="connsiteX4" fmla="*/ 1385887 w 1564481"/>
                <a:gd name="connsiteY4" fmla="*/ 126206 h 485775"/>
                <a:gd name="connsiteX5" fmla="*/ 1464469 w 1564481"/>
                <a:gd name="connsiteY5" fmla="*/ 61912 h 485775"/>
                <a:gd name="connsiteX6" fmla="*/ 1514475 w 1564481"/>
                <a:gd name="connsiteY6" fmla="*/ 14287 h 485775"/>
                <a:gd name="connsiteX7" fmla="*/ 1535906 w 1564481"/>
                <a:gd name="connsiteY7" fmla="*/ 0 h 485775"/>
                <a:gd name="connsiteX8" fmla="*/ 1554956 w 1564481"/>
                <a:gd name="connsiteY8" fmla="*/ 2381 h 485775"/>
                <a:gd name="connsiteX9" fmla="*/ 1564481 w 1564481"/>
                <a:gd name="connsiteY9" fmla="*/ 28575 h 485775"/>
                <a:gd name="connsiteX10" fmla="*/ 1564481 w 1564481"/>
                <a:gd name="connsiteY10" fmla="*/ 64294 h 485775"/>
                <a:gd name="connsiteX11" fmla="*/ 1559719 w 1564481"/>
                <a:gd name="connsiteY11" fmla="*/ 176212 h 485775"/>
                <a:gd name="connsiteX12" fmla="*/ 1538287 w 1564481"/>
                <a:gd name="connsiteY12" fmla="*/ 247650 h 485775"/>
                <a:gd name="connsiteX13" fmla="*/ 1509712 w 1564481"/>
                <a:gd name="connsiteY13" fmla="*/ 335756 h 485775"/>
                <a:gd name="connsiteX14" fmla="*/ 1457325 w 1564481"/>
                <a:gd name="connsiteY14" fmla="*/ 423862 h 485775"/>
                <a:gd name="connsiteX15" fmla="*/ 1428750 w 1564481"/>
                <a:gd name="connsiteY15" fmla="*/ 457200 h 485775"/>
                <a:gd name="connsiteX16" fmla="*/ 1404937 w 1564481"/>
                <a:gd name="connsiteY16" fmla="*/ 476250 h 485775"/>
                <a:gd name="connsiteX17" fmla="*/ 1378744 w 1564481"/>
                <a:gd name="connsiteY17" fmla="*/ 483394 h 485775"/>
                <a:gd name="connsiteX18" fmla="*/ 1340644 w 1564481"/>
                <a:gd name="connsiteY18" fmla="*/ 485775 h 485775"/>
                <a:gd name="connsiteX19" fmla="*/ 1302544 w 1564481"/>
                <a:gd name="connsiteY19" fmla="*/ 478631 h 485775"/>
                <a:gd name="connsiteX20" fmla="*/ 1226344 w 1564481"/>
                <a:gd name="connsiteY20" fmla="*/ 450056 h 485775"/>
                <a:gd name="connsiteX21" fmla="*/ 1097756 w 1564481"/>
                <a:gd name="connsiteY21" fmla="*/ 447675 h 485775"/>
                <a:gd name="connsiteX22" fmla="*/ 7144 w 1564481"/>
                <a:gd name="connsiteY22" fmla="*/ 450056 h 485775"/>
                <a:gd name="connsiteX23" fmla="*/ 0 w 1564481"/>
                <a:gd name="connsiteY23" fmla="*/ 204787 h 485775"/>
                <a:gd name="connsiteX24" fmla="*/ 692944 w 1564481"/>
                <a:gd name="connsiteY24" fmla="*/ 2071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4481" h="485775">
                  <a:moveTo>
                    <a:pt x="692944" y="207169"/>
                  </a:moveTo>
                  <a:lnTo>
                    <a:pt x="1128712" y="204787"/>
                  </a:lnTo>
                  <a:lnTo>
                    <a:pt x="1252537" y="197644"/>
                  </a:lnTo>
                  <a:lnTo>
                    <a:pt x="1307306" y="178594"/>
                  </a:lnTo>
                  <a:lnTo>
                    <a:pt x="1385887" y="126206"/>
                  </a:lnTo>
                  <a:lnTo>
                    <a:pt x="1464469" y="61912"/>
                  </a:lnTo>
                  <a:lnTo>
                    <a:pt x="1514475" y="14287"/>
                  </a:lnTo>
                  <a:lnTo>
                    <a:pt x="1535906" y="0"/>
                  </a:lnTo>
                  <a:lnTo>
                    <a:pt x="1554956" y="2381"/>
                  </a:lnTo>
                  <a:lnTo>
                    <a:pt x="1564481" y="28575"/>
                  </a:lnTo>
                  <a:lnTo>
                    <a:pt x="1564481" y="64294"/>
                  </a:lnTo>
                  <a:lnTo>
                    <a:pt x="1559719" y="176212"/>
                  </a:lnTo>
                  <a:lnTo>
                    <a:pt x="1538287" y="247650"/>
                  </a:lnTo>
                  <a:lnTo>
                    <a:pt x="1509712" y="335756"/>
                  </a:lnTo>
                  <a:lnTo>
                    <a:pt x="1457325" y="423862"/>
                  </a:lnTo>
                  <a:lnTo>
                    <a:pt x="1428750" y="457200"/>
                  </a:lnTo>
                  <a:lnTo>
                    <a:pt x="1404937" y="476250"/>
                  </a:lnTo>
                  <a:lnTo>
                    <a:pt x="1378744" y="483394"/>
                  </a:lnTo>
                  <a:lnTo>
                    <a:pt x="1340644" y="485775"/>
                  </a:lnTo>
                  <a:lnTo>
                    <a:pt x="1302544" y="478631"/>
                  </a:lnTo>
                  <a:lnTo>
                    <a:pt x="1226344" y="450056"/>
                  </a:lnTo>
                  <a:lnTo>
                    <a:pt x="1097756" y="447675"/>
                  </a:lnTo>
                  <a:lnTo>
                    <a:pt x="7144" y="450056"/>
                  </a:lnTo>
                  <a:lnTo>
                    <a:pt x="0" y="204787"/>
                  </a:lnTo>
                  <a:lnTo>
                    <a:pt x="692944" y="2071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2">
              <a:extLst>
                <a:ext uri="{FF2B5EF4-FFF2-40B4-BE49-F238E27FC236}">
                  <a16:creationId xmlns:a16="http://schemas.microsoft.com/office/drawing/2014/main" id="{431110CB-498F-4693-91B9-F64200C6C0AE}"/>
                </a:ext>
              </a:extLst>
            </p:cNvPr>
            <p:cNvSpPr/>
            <p:nvPr/>
          </p:nvSpPr>
          <p:spPr>
            <a:xfrm>
              <a:off x="4583113" y="2157414"/>
              <a:ext cx="2603500" cy="517525"/>
            </a:xfrm>
            <a:custGeom>
              <a:avLst/>
              <a:gdLst>
                <a:gd name="connsiteX0" fmla="*/ 721178 w 2604407"/>
                <a:gd name="connsiteY0" fmla="*/ 236764 h 517071"/>
                <a:gd name="connsiteX1" fmla="*/ 1298121 w 2604407"/>
                <a:gd name="connsiteY1" fmla="*/ 144236 h 517071"/>
                <a:gd name="connsiteX2" fmla="*/ 1562100 w 2604407"/>
                <a:gd name="connsiteY2" fmla="*/ 103414 h 517071"/>
                <a:gd name="connsiteX3" fmla="*/ 1956707 w 2604407"/>
                <a:gd name="connsiteY3" fmla="*/ 65314 h 517071"/>
                <a:gd name="connsiteX4" fmla="*/ 2041071 w 2604407"/>
                <a:gd name="connsiteY4" fmla="*/ 46264 h 517071"/>
                <a:gd name="connsiteX5" fmla="*/ 2128157 w 2604407"/>
                <a:gd name="connsiteY5" fmla="*/ 19050 h 517071"/>
                <a:gd name="connsiteX6" fmla="*/ 2174421 w 2604407"/>
                <a:gd name="connsiteY6" fmla="*/ 0 h 517071"/>
                <a:gd name="connsiteX7" fmla="*/ 2204357 w 2604407"/>
                <a:gd name="connsiteY7" fmla="*/ 0 h 517071"/>
                <a:gd name="connsiteX8" fmla="*/ 2253343 w 2604407"/>
                <a:gd name="connsiteY8" fmla="*/ 2721 h 517071"/>
                <a:gd name="connsiteX9" fmla="*/ 2351314 w 2604407"/>
                <a:gd name="connsiteY9" fmla="*/ 29936 h 517071"/>
                <a:gd name="connsiteX10" fmla="*/ 2427514 w 2604407"/>
                <a:gd name="connsiteY10" fmla="*/ 57150 h 517071"/>
                <a:gd name="connsiteX11" fmla="*/ 2511878 w 2604407"/>
                <a:gd name="connsiteY11" fmla="*/ 95250 h 517071"/>
                <a:gd name="connsiteX12" fmla="*/ 2566307 w 2604407"/>
                <a:gd name="connsiteY12" fmla="*/ 127907 h 517071"/>
                <a:gd name="connsiteX13" fmla="*/ 2596243 w 2604407"/>
                <a:gd name="connsiteY13" fmla="*/ 149678 h 517071"/>
                <a:gd name="connsiteX14" fmla="*/ 2604407 w 2604407"/>
                <a:gd name="connsiteY14" fmla="*/ 174171 h 517071"/>
                <a:gd name="connsiteX15" fmla="*/ 2604407 w 2604407"/>
                <a:gd name="connsiteY15" fmla="*/ 190500 h 517071"/>
                <a:gd name="connsiteX16" fmla="*/ 2601685 w 2604407"/>
                <a:gd name="connsiteY16" fmla="*/ 209550 h 517071"/>
                <a:gd name="connsiteX17" fmla="*/ 2579914 w 2604407"/>
                <a:gd name="connsiteY17" fmla="*/ 236764 h 517071"/>
                <a:gd name="connsiteX18" fmla="*/ 2552700 w 2604407"/>
                <a:gd name="connsiteY18" fmla="*/ 250371 h 517071"/>
                <a:gd name="connsiteX19" fmla="*/ 2520043 w 2604407"/>
                <a:gd name="connsiteY19" fmla="*/ 255814 h 517071"/>
                <a:gd name="connsiteX20" fmla="*/ 2473778 w 2604407"/>
                <a:gd name="connsiteY20" fmla="*/ 255814 h 517071"/>
                <a:gd name="connsiteX21" fmla="*/ 2413907 w 2604407"/>
                <a:gd name="connsiteY21" fmla="*/ 250371 h 517071"/>
                <a:gd name="connsiteX22" fmla="*/ 2375807 w 2604407"/>
                <a:gd name="connsiteY22" fmla="*/ 244928 h 517071"/>
                <a:gd name="connsiteX23" fmla="*/ 2302328 w 2604407"/>
                <a:gd name="connsiteY23" fmla="*/ 234043 h 517071"/>
                <a:gd name="connsiteX24" fmla="*/ 2198914 w 2604407"/>
                <a:gd name="connsiteY24" fmla="*/ 231321 h 517071"/>
                <a:gd name="connsiteX25" fmla="*/ 1945821 w 2604407"/>
                <a:gd name="connsiteY25" fmla="*/ 250371 h 517071"/>
                <a:gd name="connsiteX26" fmla="*/ 1436914 w 2604407"/>
                <a:gd name="connsiteY26" fmla="*/ 296636 h 517071"/>
                <a:gd name="connsiteX27" fmla="*/ 1178378 w 2604407"/>
                <a:gd name="connsiteY27" fmla="*/ 321128 h 517071"/>
                <a:gd name="connsiteX28" fmla="*/ 911678 w 2604407"/>
                <a:gd name="connsiteY28" fmla="*/ 370114 h 517071"/>
                <a:gd name="connsiteX29" fmla="*/ 721178 w 2604407"/>
                <a:gd name="connsiteY29" fmla="*/ 405493 h 517071"/>
                <a:gd name="connsiteX30" fmla="*/ 519793 w 2604407"/>
                <a:gd name="connsiteY30" fmla="*/ 451757 h 517071"/>
                <a:gd name="connsiteX31" fmla="*/ 394607 w 2604407"/>
                <a:gd name="connsiteY31" fmla="*/ 489857 h 517071"/>
                <a:gd name="connsiteX32" fmla="*/ 348343 w 2604407"/>
                <a:gd name="connsiteY32" fmla="*/ 508907 h 517071"/>
                <a:gd name="connsiteX33" fmla="*/ 321128 w 2604407"/>
                <a:gd name="connsiteY33" fmla="*/ 517071 h 517071"/>
                <a:gd name="connsiteX34" fmla="*/ 293914 w 2604407"/>
                <a:gd name="connsiteY34" fmla="*/ 517071 h 517071"/>
                <a:gd name="connsiteX35" fmla="*/ 253093 w 2604407"/>
                <a:gd name="connsiteY35" fmla="*/ 506186 h 517071"/>
                <a:gd name="connsiteX36" fmla="*/ 212271 w 2604407"/>
                <a:gd name="connsiteY36" fmla="*/ 484414 h 517071"/>
                <a:gd name="connsiteX37" fmla="*/ 160564 w 2604407"/>
                <a:gd name="connsiteY37" fmla="*/ 443593 h 517071"/>
                <a:gd name="connsiteX38" fmla="*/ 108857 w 2604407"/>
                <a:gd name="connsiteY38" fmla="*/ 386443 h 517071"/>
                <a:gd name="connsiteX39" fmla="*/ 59871 w 2604407"/>
                <a:gd name="connsiteY39" fmla="*/ 332014 h 517071"/>
                <a:gd name="connsiteX40" fmla="*/ 19050 w 2604407"/>
                <a:gd name="connsiteY40" fmla="*/ 280307 h 517071"/>
                <a:gd name="connsiteX41" fmla="*/ 0 w 2604407"/>
                <a:gd name="connsiteY41" fmla="*/ 242207 h 517071"/>
                <a:gd name="connsiteX42" fmla="*/ 0 w 2604407"/>
                <a:gd name="connsiteY42" fmla="*/ 212271 h 517071"/>
                <a:gd name="connsiteX43" fmla="*/ 13607 w 2604407"/>
                <a:gd name="connsiteY43" fmla="*/ 206828 h 517071"/>
                <a:gd name="connsiteX44" fmla="*/ 38100 w 2604407"/>
                <a:gd name="connsiteY44" fmla="*/ 214993 h 517071"/>
                <a:gd name="connsiteX45" fmla="*/ 100693 w 2604407"/>
                <a:gd name="connsiteY45" fmla="*/ 247650 h 517071"/>
                <a:gd name="connsiteX46" fmla="*/ 160564 w 2604407"/>
                <a:gd name="connsiteY46" fmla="*/ 272143 h 517071"/>
                <a:gd name="connsiteX47" fmla="*/ 209550 w 2604407"/>
                <a:gd name="connsiteY47" fmla="*/ 283028 h 517071"/>
                <a:gd name="connsiteX48" fmla="*/ 266700 w 2604407"/>
                <a:gd name="connsiteY48" fmla="*/ 291193 h 517071"/>
                <a:gd name="connsiteX49" fmla="*/ 337457 w 2604407"/>
                <a:gd name="connsiteY49" fmla="*/ 291193 h 517071"/>
                <a:gd name="connsiteX50" fmla="*/ 563335 w 2604407"/>
                <a:gd name="connsiteY50" fmla="*/ 263978 h 517071"/>
                <a:gd name="connsiteX51" fmla="*/ 721178 w 2604407"/>
                <a:gd name="connsiteY51" fmla="*/ 236764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4407" h="517071">
                  <a:moveTo>
                    <a:pt x="721178" y="236764"/>
                  </a:moveTo>
                  <a:lnTo>
                    <a:pt x="1298121" y="144236"/>
                  </a:lnTo>
                  <a:lnTo>
                    <a:pt x="1562100" y="103414"/>
                  </a:lnTo>
                  <a:lnTo>
                    <a:pt x="1956707" y="65314"/>
                  </a:lnTo>
                  <a:lnTo>
                    <a:pt x="2041071" y="46264"/>
                  </a:lnTo>
                  <a:lnTo>
                    <a:pt x="2128157" y="19050"/>
                  </a:lnTo>
                  <a:lnTo>
                    <a:pt x="2174421" y="0"/>
                  </a:lnTo>
                  <a:lnTo>
                    <a:pt x="2204357" y="0"/>
                  </a:lnTo>
                  <a:lnTo>
                    <a:pt x="2253343" y="2721"/>
                  </a:lnTo>
                  <a:lnTo>
                    <a:pt x="2351314" y="29936"/>
                  </a:lnTo>
                  <a:lnTo>
                    <a:pt x="2427514" y="57150"/>
                  </a:lnTo>
                  <a:lnTo>
                    <a:pt x="2511878" y="95250"/>
                  </a:lnTo>
                  <a:lnTo>
                    <a:pt x="2566307" y="127907"/>
                  </a:lnTo>
                  <a:lnTo>
                    <a:pt x="2596243" y="149678"/>
                  </a:lnTo>
                  <a:lnTo>
                    <a:pt x="2604407" y="174171"/>
                  </a:lnTo>
                  <a:lnTo>
                    <a:pt x="2604407" y="190500"/>
                  </a:lnTo>
                  <a:lnTo>
                    <a:pt x="2601685" y="209550"/>
                  </a:lnTo>
                  <a:lnTo>
                    <a:pt x="2579914" y="236764"/>
                  </a:lnTo>
                  <a:lnTo>
                    <a:pt x="2552700" y="250371"/>
                  </a:lnTo>
                  <a:lnTo>
                    <a:pt x="2520043" y="255814"/>
                  </a:lnTo>
                  <a:lnTo>
                    <a:pt x="2473778" y="255814"/>
                  </a:lnTo>
                  <a:lnTo>
                    <a:pt x="2413907" y="250371"/>
                  </a:lnTo>
                  <a:lnTo>
                    <a:pt x="2375807" y="244928"/>
                  </a:lnTo>
                  <a:lnTo>
                    <a:pt x="2302328" y="234043"/>
                  </a:lnTo>
                  <a:lnTo>
                    <a:pt x="2198914" y="231321"/>
                  </a:lnTo>
                  <a:lnTo>
                    <a:pt x="1945821" y="250371"/>
                  </a:lnTo>
                  <a:lnTo>
                    <a:pt x="1436914" y="296636"/>
                  </a:lnTo>
                  <a:lnTo>
                    <a:pt x="1178378" y="321128"/>
                  </a:lnTo>
                  <a:lnTo>
                    <a:pt x="911678" y="370114"/>
                  </a:lnTo>
                  <a:lnTo>
                    <a:pt x="721178" y="405493"/>
                  </a:lnTo>
                  <a:lnTo>
                    <a:pt x="519793" y="451757"/>
                  </a:lnTo>
                  <a:lnTo>
                    <a:pt x="394607" y="489857"/>
                  </a:lnTo>
                  <a:lnTo>
                    <a:pt x="348343" y="508907"/>
                  </a:lnTo>
                  <a:lnTo>
                    <a:pt x="321128" y="517071"/>
                  </a:lnTo>
                  <a:lnTo>
                    <a:pt x="293914" y="517071"/>
                  </a:lnTo>
                  <a:lnTo>
                    <a:pt x="253093" y="506186"/>
                  </a:lnTo>
                  <a:lnTo>
                    <a:pt x="212271" y="484414"/>
                  </a:lnTo>
                  <a:lnTo>
                    <a:pt x="160564" y="443593"/>
                  </a:lnTo>
                  <a:lnTo>
                    <a:pt x="108857" y="386443"/>
                  </a:lnTo>
                  <a:lnTo>
                    <a:pt x="59871" y="332014"/>
                  </a:lnTo>
                  <a:lnTo>
                    <a:pt x="19050" y="280307"/>
                  </a:lnTo>
                  <a:lnTo>
                    <a:pt x="0" y="242207"/>
                  </a:lnTo>
                  <a:lnTo>
                    <a:pt x="0" y="212271"/>
                  </a:lnTo>
                  <a:lnTo>
                    <a:pt x="13607" y="206828"/>
                  </a:lnTo>
                  <a:lnTo>
                    <a:pt x="38100" y="214993"/>
                  </a:lnTo>
                  <a:lnTo>
                    <a:pt x="100693" y="247650"/>
                  </a:lnTo>
                  <a:lnTo>
                    <a:pt x="160564" y="272143"/>
                  </a:lnTo>
                  <a:lnTo>
                    <a:pt x="209550" y="283028"/>
                  </a:lnTo>
                  <a:lnTo>
                    <a:pt x="266700" y="291193"/>
                  </a:lnTo>
                  <a:lnTo>
                    <a:pt x="337457" y="291193"/>
                  </a:lnTo>
                  <a:lnTo>
                    <a:pt x="563335" y="263978"/>
                  </a:lnTo>
                  <a:lnTo>
                    <a:pt x="721178" y="23676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0">
              <a:extLst>
                <a:ext uri="{FF2B5EF4-FFF2-40B4-BE49-F238E27FC236}">
                  <a16:creationId xmlns:a16="http://schemas.microsoft.com/office/drawing/2014/main" id="{625B2F15-8F14-4437-8FD5-8522229FC47B}"/>
                </a:ext>
              </a:extLst>
            </p:cNvPr>
            <p:cNvSpPr/>
            <p:nvPr/>
          </p:nvSpPr>
          <p:spPr>
            <a:xfrm>
              <a:off x="3803651" y="2630489"/>
              <a:ext cx="4213225" cy="636587"/>
            </a:xfrm>
            <a:custGeom>
              <a:avLst/>
              <a:gdLst>
                <a:gd name="connsiteX0" fmla="*/ 1495109 w 4212307"/>
                <a:gd name="connsiteY0" fmla="*/ 450700 h 637047"/>
                <a:gd name="connsiteX1" fmla="*/ 2049816 w 4212307"/>
                <a:gd name="connsiteY1" fmla="*/ 372694 h 637047"/>
                <a:gd name="connsiteX2" fmla="*/ 2348838 w 4212307"/>
                <a:gd name="connsiteY2" fmla="*/ 342358 h 637047"/>
                <a:gd name="connsiteX3" fmla="*/ 2786536 w 4212307"/>
                <a:gd name="connsiteY3" fmla="*/ 316357 h 637047"/>
                <a:gd name="connsiteX4" fmla="*/ 3297907 w 4212307"/>
                <a:gd name="connsiteY4" fmla="*/ 303356 h 637047"/>
                <a:gd name="connsiteX5" fmla="*/ 3735605 w 4212307"/>
                <a:gd name="connsiteY5" fmla="*/ 312023 h 637047"/>
                <a:gd name="connsiteX6" fmla="*/ 3995624 w 4212307"/>
                <a:gd name="connsiteY6" fmla="*/ 320690 h 637047"/>
                <a:gd name="connsiteX7" fmla="*/ 4073630 w 4212307"/>
                <a:gd name="connsiteY7" fmla="*/ 325024 h 637047"/>
                <a:gd name="connsiteX8" fmla="*/ 4125634 w 4212307"/>
                <a:gd name="connsiteY8" fmla="*/ 325024 h 637047"/>
                <a:gd name="connsiteX9" fmla="*/ 4151636 w 4212307"/>
                <a:gd name="connsiteY9" fmla="*/ 320690 h 637047"/>
                <a:gd name="connsiteX10" fmla="*/ 4190639 w 4212307"/>
                <a:gd name="connsiteY10" fmla="*/ 307689 h 637047"/>
                <a:gd name="connsiteX11" fmla="*/ 4207973 w 4212307"/>
                <a:gd name="connsiteY11" fmla="*/ 281687 h 637047"/>
                <a:gd name="connsiteX12" fmla="*/ 4212307 w 4212307"/>
                <a:gd name="connsiteY12" fmla="*/ 264353 h 637047"/>
                <a:gd name="connsiteX13" fmla="*/ 4203639 w 4212307"/>
                <a:gd name="connsiteY13" fmla="*/ 221016 h 637047"/>
                <a:gd name="connsiteX14" fmla="*/ 4194972 w 4212307"/>
                <a:gd name="connsiteY14" fmla="*/ 182013 h 637047"/>
                <a:gd name="connsiteX15" fmla="*/ 4134301 w 4212307"/>
                <a:gd name="connsiteY15" fmla="*/ 147344 h 637047"/>
                <a:gd name="connsiteX16" fmla="*/ 4025960 w 4212307"/>
                <a:gd name="connsiteY16" fmla="*/ 91007 h 637047"/>
                <a:gd name="connsiteX17" fmla="*/ 3900284 w 4212307"/>
                <a:gd name="connsiteY17" fmla="*/ 43337 h 637047"/>
                <a:gd name="connsiteX18" fmla="*/ 3796276 w 4212307"/>
                <a:gd name="connsiteY18" fmla="*/ 8667 h 637047"/>
                <a:gd name="connsiteX19" fmla="*/ 3757274 w 4212307"/>
                <a:gd name="connsiteY19" fmla="*/ 0 h 637047"/>
                <a:gd name="connsiteX20" fmla="*/ 3709603 w 4212307"/>
                <a:gd name="connsiteY20" fmla="*/ 21668 h 637047"/>
                <a:gd name="connsiteX21" fmla="*/ 3609930 w 4212307"/>
                <a:gd name="connsiteY21" fmla="*/ 65005 h 637047"/>
                <a:gd name="connsiteX22" fmla="*/ 3544925 w 4212307"/>
                <a:gd name="connsiteY22" fmla="*/ 86673 h 637047"/>
                <a:gd name="connsiteX23" fmla="*/ 3475586 w 4212307"/>
                <a:gd name="connsiteY23" fmla="*/ 86673 h 637047"/>
                <a:gd name="connsiteX24" fmla="*/ 2803871 w 4212307"/>
                <a:gd name="connsiteY24" fmla="*/ 125676 h 637047"/>
                <a:gd name="connsiteX25" fmla="*/ 2210161 w 4212307"/>
                <a:gd name="connsiteY25" fmla="*/ 177680 h 637047"/>
                <a:gd name="connsiteX26" fmla="*/ 1924140 w 4212307"/>
                <a:gd name="connsiteY26" fmla="*/ 203682 h 637047"/>
                <a:gd name="connsiteX27" fmla="*/ 1421437 w 4212307"/>
                <a:gd name="connsiteY27" fmla="*/ 268686 h 637047"/>
                <a:gd name="connsiteX28" fmla="*/ 970737 w 4212307"/>
                <a:gd name="connsiteY28" fmla="*/ 342358 h 637047"/>
                <a:gd name="connsiteX29" fmla="*/ 754055 w 4212307"/>
                <a:gd name="connsiteY29" fmla="*/ 372694 h 637047"/>
                <a:gd name="connsiteX30" fmla="*/ 637046 w 4212307"/>
                <a:gd name="connsiteY30" fmla="*/ 390029 h 637047"/>
                <a:gd name="connsiteX31" fmla="*/ 533039 w 4212307"/>
                <a:gd name="connsiteY31" fmla="*/ 398696 h 637047"/>
                <a:gd name="connsiteX32" fmla="*/ 481035 w 4212307"/>
                <a:gd name="connsiteY32" fmla="*/ 398696 h 637047"/>
                <a:gd name="connsiteX33" fmla="*/ 385694 w 4212307"/>
                <a:gd name="connsiteY33" fmla="*/ 385695 h 637047"/>
                <a:gd name="connsiteX34" fmla="*/ 299021 w 4212307"/>
                <a:gd name="connsiteY34" fmla="*/ 364027 h 637047"/>
                <a:gd name="connsiteX35" fmla="*/ 190680 w 4212307"/>
                <a:gd name="connsiteY35" fmla="*/ 329357 h 637047"/>
                <a:gd name="connsiteX36" fmla="*/ 39003 w 4212307"/>
                <a:gd name="connsiteY36" fmla="*/ 277354 h 637047"/>
                <a:gd name="connsiteX37" fmla="*/ 17334 w 4212307"/>
                <a:gd name="connsiteY37" fmla="*/ 273020 h 637047"/>
                <a:gd name="connsiteX38" fmla="*/ 0 w 4212307"/>
                <a:gd name="connsiteY38" fmla="*/ 277354 h 637047"/>
                <a:gd name="connsiteX39" fmla="*/ 0 w 4212307"/>
                <a:gd name="connsiteY39" fmla="*/ 303356 h 637047"/>
                <a:gd name="connsiteX40" fmla="*/ 13001 w 4212307"/>
                <a:gd name="connsiteY40" fmla="*/ 329357 h 637047"/>
                <a:gd name="connsiteX41" fmla="*/ 56337 w 4212307"/>
                <a:gd name="connsiteY41" fmla="*/ 368360 h 637047"/>
                <a:gd name="connsiteX42" fmla="*/ 134343 w 4212307"/>
                <a:gd name="connsiteY42" fmla="*/ 437699 h 637047"/>
                <a:gd name="connsiteX43" fmla="*/ 247018 w 4212307"/>
                <a:gd name="connsiteY43" fmla="*/ 528705 h 637047"/>
                <a:gd name="connsiteX44" fmla="*/ 329357 w 4212307"/>
                <a:gd name="connsiteY44" fmla="*/ 580709 h 637047"/>
                <a:gd name="connsiteX45" fmla="*/ 442032 w 4212307"/>
                <a:gd name="connsiteY45" fmla="*/ 628379 h 637047"/>
                <a:gd name="connsiteX46" fmla="*/ 494036 w 4212307"/>
                <a:gd name="connsiteY46" fmla="*/ 637047 h 637047"/>
                <a:gd name="connsiteX47" fmla="*/ 550373 w 4212307"/>
                <a:gd name="connsiteY47" fmla="*/ 632713 h 637047"/>
                <a:gd name="connsiteX48" fmla="*/ 823393 w 4212307"/>
                <a:gd name="connsiteY48" fmla="*/ 576375 h 637047"/>
                <a:gd name="connsiteX49" fmla="*/ 1174419 w 4212307"/>
                <a:gd name="connsiteY49" fmla="*/ 502703 h 637047"/>
                <a:gd name="connsiteX50" fmla="*/ 1495109 w 4212307"/>
                <a:gd name="connsiteY50" fmla="*/ 450700 h 63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2307" h="637047">
                  <a:moveTo>
                    <a:pt x="1495109" y="450700"/>
                  </a:moveTo>
                  <a:lnTo>
                    <a:pt x="2049816" y="372694"/>
                  </a:lnTo>
                  <a:lnTo>
                    <a:pt x="2348838" y="342358"/>
                  </a:lnTo>
                  <a:lnTo>
                    <a:pt x="2786536" y="316357"/>
                  </a:lnTo>
                  <a:lnTo>
                    <a:pt x="3297907" y="303356"/>
                  </a:lnTo>
                  <a:lnTo>
                    <a:pt x="3735605" y="312023"/>
                  </a:lnTo>
                  <a:lnTo>
                    <a:pt x="3995624" y="320690"/>
                  </a:lnTo>
                  <a:lnTo>
                    <a:pt x="4073630" y="325024"/>
                  </a:lnTo>
                  <a:lnTo>
                    <a:pt x="4125634" y="325024"/>
                  </a:lnTo>
                  <a:lnTo>
                    <a:pt x="4151636" y="320690"/>
                  </a:lnTo>
                  <a:lnTo>
                    <a:pt x="4190639" y="307689"/>
                  </a:lnTo>
                  <a:lnTo>
                    <a:pt x="4207973" y="281687"/>
                  </a:lnTo>
                  <a:lnTo>
                    <a:pt x="4212307" y="264353"/>
                  </a:lnTo>
                  <a:lnTo>
                    <a:pt x="4203639" y="221016"/>
                  </a:lnTo>
                  <a:lnTo>
                    <a:pt x="4194972" y="182013"/>
                  </a:lnTo>
                  <a:lnTo>
                    <a:pt x="4134301" y="147344"/>
                  </a:lnTo>
                  <a:lnTo>
                    <a:pt x="4025960" y="91007"/>
                  </a:lnTo>
                  <a:lnTo>
                    <a:pt x="3900284" y="43337"/>
                  </a:lnTo>
                  <a:lnTo>
                    <a:pt x="3796276" y="8667"/>
                  </a:lnTo>
                  <a:lnTo>
                    <a:pt x="3757274" y="0"/>
                  </a:lnTo>
                  <a:lnTo>
                    <a:pt x="3709603" y="21668"/>
                  </a:lnTo>
                  <a:lnTo>
                    <a:pt x="3609930" y="65005"/>
                  </a:lnTo>
                  <a:lnTo>
                    <a:pt x="3544925" y="86673"/>
                  </a:lnTo>
                  <a:lnTo>
                    <a:pt x="3475586" y="86673"/>
                  </a:lnTo>
                  <a:lnTo>
                    <a:pt x="2803871" y="125676"/>
                  </a:lnTo>
                  <a:lnTo>
                    <a:pt x="2210161" y="177680"/>
                  </a:lnTo>
                  <a:lnTo>
                    <a:pt x="1924140" y="203682"/>
                  </a:lnTo>
                  <a:lnTo>
                    <a:pt x="1421437" y="268686"/>
                  </a:lnTo>
                  <a:lnTo>
                    <a:pt x="970737" y="342358"/>
                  </a:lnTo>
                  <a:lnTo>
                    <a:pt x="754055" y="372694"/>
                  </a:lnTo>
                  <a:lnTo>
                    <a:pt x="637046" y="390029"/>
                  </a:lnTo>
                  <a:lnTo>
                    <a:pt x="533039" y="398696"/>
                  </a:lnTo>
                  <a:lnTo>
                    <a:pt x="481035" y="398696"/>
                  </a:lnTo>
                  <a:lnTo>
                    <a:pt x="385694" y="385695"/>
                  </a:lnTo>
                  <a:lnTo>
                    <a:pt x="299021" y="364027"/>
                  </a:lnTo>
                  <a:lnTo>
                    <a:pt x="190680" y="329357"/>
                  </a:lnTo>
                  <a:lnTo>
                    <a:pt x="39003" y="277354"/>
                  </a:lnTo>
                  <a:lnTo>
                    <a:pt x="17334" y="273020"/>
                  </a:lnTo>
                  <a:lnTo>
                    <a:pt x="0" y="277354"/>
                  </a:lnTo>
                  <a:lnTo>
                    <a:pt x="0" y="303356"/>
                  </a:lnTo>
                  <a:lnTo>
                    <a:pt x="13001" y="329357"/>
                  </a:lnTo>
                  <a:lnTo>
                    <a:pt x="56337" y="368360"/>
                  </a:lnTo>
                  <a:lnTo>
                    <a:pt x="134343" y="437699"/>
                  </a:lnTo>
                  <a:lnTo>
                    <a:pt x="247018" y="528705"/>
                  </a:lnTo>
                  <a:lnTo>
                    <a:pt x="329357" y="580709"/>
                  </a:lnTo>
                  <a:lnTo>
                    <a:pt x="442032" y="628379"/>
                  </a:lnTo>
                  <a:lnTo>
                    <a:pt x="494036" y="637047"/>
                  </a:lnTo>
                  <a:lnTo>
                    <a:pt x="550373" y="632713"/>
                  </a:lnTo>
                  <a:lnTo>
                    <a:pt x="823393" y="576375"/>
                  </a:lnTo>
                  <a:lnTo>
                    <a:pt x="1174419" y="502703"/>
                  </a:lnTo>
                  <a:lnTo>
                    <a:pt x="1495109" y="450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6F941E3F-D469-43DB-87CF-A2262EED82AB}"/>
                </a:ext>
              </a:extLst>
            </p:cNvPr>
            <p:cNvSpPr/>
            <p:nvPr/>
          </p:nvSpPr>
          <p:spPr>
            <a:xfrm rot="16200000">
              <a:off x="5149851" y="3270251"/>
              <a:ext cx="1985963" cy="1909763"/>
            </a:xfrm>
            <a:custGeom>
              <a:avLst/>
              <a:gdLst>
                <a:gd name="connsiteX0" fmla="*/ 1770278 w 1986076"/>
                <a:gd name="connsiteY0" fmla="*/ 259690 h 1909268"/>
                <a:gd name="connsiteX1" fmla="*/ 1839772 w 1986076"/>
                <a:gd name="connsiteY1" fmla="*/ 793700 h 1909268"/>
                <a:gd name="connsiteX2" fmla="*/ 1920240 w 1986076"/>
                <a:gd name="connsiteY2" fmla="*/ 1378916 h 1909268"/>
                <a:gd name="connsiteX3" fmla="*/ 1927555 w 1986076"/>
                <a:gd name="connsiteY3" fmla="*/ 1415492 h 1909268"/>
                <a:gd name="connsiteX4" fmla="*/ 1942185 w 1986076"/>
                <a:gd name="connsiteY4" fmla="*/ 1448410 h 1909268"/>
                <a:gd name="connsiteX5" fmla="*/ 1964131 w 1986076"/>
                <a:gd name="connsiteY5" fmla="*/ 1492301 h 1909268"/>
                <a:gd name="connsiteX6" fmla="*/ 1982419 w 1986076"/>
                <a:gd name="connsiteY6" fmla="*/ 1539850 h 1909268"/>
                <a:gd name="connsiteX7" fmla="*/ 1986076 w 1986076"/>
                <a:gd name="connsiteY7" fmla="*/ 1591056 h 1909268"/>
                <a:gd name="connsiteX8" fmla="*/ 1975104 w 1986076"/>
                <a:gd name="connsiteY8" fmla="*/ 1623975 h 1909268"/>
                <a:gd name="connsiteX9" fmla="*/ 1938528 w 1986076"/>
                <a:gd name="connsiteY9" fmla="*/ 1678839 h 1909268"/>
                <a:gd name="connsiteX10" fmla="*/ 1876348 w 1986076"/>
                <a:gd name="connsiteY10" fmla="*/ 1766621 h 1909268"/>
                <a:gd name="connsiteX11" fmla="*/ 1825142 w 1986076"/>
                <a:gd name="connsiteY11" fmla="*/ 1825143 h 1909268"/>
                <a:gd name="connsiteX12" fmla="*/ 1766620 w 1986076"/>
                <a:gd name="connsiteY12" fmla="*/ 1880007 h 1909268"/>
                <a:gd name="connsiteX13" fmla="*/ 1730044 w 1986076"/>
                <a:gd name="connsiteY13" fmla="*/ 1905610 h 1909268"/>
                <a:gd name="connsiteX14" fmla="*/ 1708099 w 1986076"/>
                <a:gd name="connsiteY14" fmla="*/ 1909268 h 1909268"/>
                <a:gd name="connsiteX15" fmla="*/ 1671523 w 1986076"/>
                <a:gd name="connsiteY15" fmla="*/ 1890980 h 1909268"/>
                <a:gd name="connsiteX16" fmla="*/ 1594713 w 1986076"/>
                <a:gd name="connsiteY16" fmla="*/ 1854404 h 1909268"/>
                <a:gd name="connsiteX17" fmla="*/ 1510588 w 1986076"/>
                <a:gd name="connsiteY17" fmla="*/ 1825143 h 1909268"/>
                <a:gd name="connsiteX18" fmla="*/ 1430121 w 1986076"/>
                <a:gd name="connsiteY18" fmla="*/ 1817828 h 1909268"/>
                <a:gd name="connsiteX19" fmla="*/ 1100937 w 1986076"/>
                <a:gd name="connsiteY19" fmla="*/ 1817828 h 1909268"/>
                <a:gd name="connsiteX20" fmla="*/ 636422 w 1986076"/>
                <a:gd name="connsiteY20" fmla="*/ 1817828 h 1909268"/>
                <a:gd name="connsiteX21" fmla="*/ 274320 w 1986076"/>
                <a:gd name="connsiteY21" fmla="*/ 1821485 h 1909268"/>
                <a:gd name="connsiteX22" fmla="*/ 168249 w 1986076"/>
                <a:gd name="connsiteY22" fmla="*/ 1814170 h 1909268"/>
                <a:gd name="connsiteX23" fmla="*/ 113385 w 1986076"/>
                <a:gd name="connsiteY23" fmla="*/ 1806855 h 1909268"/>
                <a:gd name="connsiteX24" fmla="*/ 47548 w 1986076"/>
                <a:gd name="connsiteY24" fmla="*/ 1792224 h 1909268"/>
                <a:gd name="connsiteX25" fmla="*/ 21945 w 1986076"/>
                <a:gd name="connsiteY25" fmla="*/ 1759306 h 1909268"/>
                <a:gd name="connsiteX26" fmla="*/ 3657 w 1986076"/>
                <a:gd name="connsiteY26" fmla="*/ 1715415 h 1909268"/>
                <a:gd name="connsiteX27" fmla="*/ 0 w 1986076"/>
                <a:gd name="connsiteY27" fmla="*/ 1671524 h 1909268"/>
                <a:gd name="connsiteX28" fmla="*/ 7315 w 1986076"/>
                <a:gd name="connsiteY28" fmla="*/ 1642263 h 1909268"/>
                <a:gd name="connsiteX29" fmla="*/ 25603 w 1986076"/>
                <a:gd name="connsiteY29" fmla="*/ 1613002 h 1909268"/>
                <a:gd name="connsiteX30" fmla="*/ 69494 w 1986076"/>
                <a:gd name="connsiteY30" fmla="*/ 1565453 h 1909268"/>
                <a:gd name="connsiteX31" fmla="*/ 325526 w 1986076"/>
                <a:gd name="connsiteY31" fmla="*/ 1587399 h 1909268"/>
                <a:gd name="connsiteX32" fmla="*/ 757123 w 1986076"/>
                <a:gd name="connsiteY32" fmla="*/ 1591056 h 1909268"/>
                <a:gd name="connsiteX33" fmla="*/ 1349654 w 1986076"/>
                <a:gd name="connsiteY33" fmla="*/ 1594714 h 1909268"/>
                <a:gd name="connsiteX34" fmla="*/ 1656892 w 1986076"/>
                <a:gd name="connsiteY34" fmla="*/ 1594714 h 1909268"/>
                <a:gd name="connsiteX35" fmla="*/ 1704441 w 1986076"/>
                <a:gd name="connsiteY35" fmla="*/ 1587399 h 1909268"/>
                <a:gd name="connsiteX36" fmla="*/ 1737360 w 1986076"/>
                <a:gd name="connsiteY36" fmla="*/ 1576426 h 1909268"/>
                <a:gd name="connsiteX37" fmla="*/ 1759305 w 1986076"/>
                <a:gd name="connsiteY37" fmla="*/ 1554480 h 1909268"/>
                <a:gd name="connsiteX38" fmla="*/ 1770278 w 1986076"/>
                <a:gd name="connsiteY38" fmla="*/ 1521562 h 1909268"/>
                <a:gd name="connsiteX39" fmla="*/ 1762963 w 1986076"/>
                <a:gd name="connsiteY39" fmla="*/ 1466698 h 1909268"/>
                <a:gd name="connsiteX40" fmla="*/ 1726387 w 1986076"/>
                <a:gd name="connsiteY40" fmla="*/ 1196036 h 1909268"/>
                <a:gd name="connsiteX41" fmla="*/ 1561795 w 1986076"/>
                <a:gd name="connsiteY41" fmla="*/ 0 h 1909268"/>
                <a:gd name="connsiteX42" fmla="*/ 1744675 w 1986076"/>
                <a:gd name="connsiteY42" fmla="*/ 3658 h 1909268"/>
                <a:gd name="connsiteX43" fmla="*/ 1755648 w 1986076"/>
                <a:gd name="connsiteY43" fmla="*/ 124359 h 1909268"/>
                <a:gd name="connsiteX44" fmla="*/ 1770278 w 1986076"/>
                <a:gd name="connsiteY44" fmla="*/ 259690 h 190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6076" h="1909268">
                  <a:moveTo>
                    <a:pt x="1770278" y="259690"/>
                  </a:moveTo>
                  <a:lnTo>
                    <a:pt x="1839772" y="793700"/>
                  </a:lnTo>
                  <a:lnTo>
                    <a:pt x="1920240" y="1378916"/>
                  </a:lnTo>
                  <a:lnTo>
                    <a:pt x="1927555" y="1415492"/>
                  </a:lnTo>
                  <a:lnTo>
                    <a:pt x="1942185" y="1448410"/>
                  </a:lnTo>
                  <a:lnTo>
                    <a:pt x="1964131" y="1492301"/>
                  </a:lnTo>
                  <a:lnTo>
                    <a:pt x="1982419" y="1539850"/>
                  </a:lnTo>
                  <a:lnTo>
                    <a:pt x="1986076" y="1591056"/>
                  </a:lnTo>
                  <a:lnTo>
                    <a:pt x="1975104" y="1623975"/>
                  </a:lnTo>
                  <a:lnTo>
                    <a:pt x="1938528" y="1678839"/>
                  </a:lnTo>
                  <a:lnTo>
                    <a:pt x="1876348" y="1766621"/>
                  </a:lnTo>
                  <a:lnTo>
                    <a:pt x="1825142" y="1825143"/>
                  </a:lnTo>
                  <a:lnTo>
                    <a:pt x="1766620" y="1880007"/>
                  </a:lnTo>
                  <a:lnTo>
                    <a:pt x="1730044" y="1905610"/>
                  </a:lnTo>
                  <a:lnTo>
                    <a:pt x="1708099" y="1909268"/>
                  </a:lnTo>
                  <a:lnTo>
                    <a:pt x="1671523" y="1890980"/>
                  </a:lnTo>
                  <a:lnTo>
                    <a:pt x="1594713" y="1854404"/>
                  </a:lnTo>
                  <a:lnTo>
                    <a:pt x="1510588" y="1825143"/>
                  </a:lnTo>
                  <a:lnTo>
                    <a:pt x="1430121" y="1817828"/>
                  </a:lnTo>
                  <a:lnTo>
                    <a:pt x="1100937" y="1817828"/>
                  </a:lnTo>
                  <a:lnTo>
                    <a:pt x="636422" y="1817828"/>
                  </a:lnTo>
                  <a:lnTo>
                    <a:pt x="274320" y="1821485"/>
                  </a:lnTo>
                  <a:lnTo>
                    <a:pt x="168249" y="1814170"/>
                  </a:lnTo>
                  <a:lnTo>
                    <a:pt x="113385" y="1806855"/>
                  </a:lnTo>
                  <a:lnTo>
                    <a:pt x="47548" y="1792224"/>
                  </a:lnTo>
                  <a:lnTo>
                    <a:pt x="21945" y="1759306"/>
                  </a:lnTo>
                  <a:lnTo>
                    <a:pt x="3657" y="1715415"/>
                  </a:lnTo>
                  <a:lnTo>
                    <a:pt x="0" y="1671524"/>
                  </a:lnTo>
                  <a:lnTo>
                    <a:pt x="7315" y="1642263"/>
                  </a:lnTo>
                  <a:lnTo>
                    <a:pt x="25603" y="1613002"/>
                  </a:lnTo>
                  <a:lnTo>
                    <a:pt x="69494" y="1565453"/>
                  </a:lnTo>
                  <a:lnTo>
                    <a:pt x="325526" y="1587399"/>
                  </a:lnTo>
                  <a:lnTo>
                    <a:pt x="757123" y="1591056"/>
                  </a:lnTo>
                  <a:lnTo>
                    <a:pt x="1349654" y="1594714"/>
                  </a:lnTo>
                  <a:lnTo>
                    <a:pt x="1656892" y="1594714"/>
                  </a:lnTo>
                  <a:lnTo>
                    <a:pt x="1704441" y="1587399"/>
                  </a:lnTo>
                  <a:lnTo>
                    <a:pt x="1737360" y="1576426"/>
                  </a:lnTo>
                  <a:lnTo>
                    <a:pt x="1759305" y="1554480"/>
                  </a:lnTo>
                  <a:lnTo>
                    <a:pt x="1770278" y="1521562"/>
                  </a:lnTo>
                  <a:lnTo>
                    <a:pt x="1762963" y="1466698"/>
                  </a:lnTo>
                  <a:lnTo>
                    <a:pt x="1726387" y="1196036"/>
                  </a:lnTo>
                  <a:lnTo>
                    <a:pt x="1561795" y="0"/>
                  </a:lnTo>
                  <a:lnTo>
                    <a:pt x="1744675" y="3658"/>
                  </a:lnTo>
                  <a:lnTo>
                    <a:pt x="1755648" y="124359"/>
                  </a:lnTo>
                  <a:lnTo>
                    <a:pt x="1770278" y="25969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3">
              <a:extLst>
                <a:ext uri="{FF2B5EF4-FFF2-40B4-BE49-F238E27FC236}">
                  <a16:creationId xmlns:a16="http://schemas.microsoft.com/office/drawing/2014/main" id="{A306247B-5F7F-4DF1-AAF8-84366C53832C}"/>
                </a:ext>
              </a:extLst>
            </p:cNvPr>
            <p:cNvSpPr/>
            <p:nvPr/>
          </p:nvSpPr>
          <p:spPr>
            <a:xfrm>
              <a:off x="5165725" y="3779839"/>
              <a:ext cx="1708150" cy="320675"/>
            </a:xfrm>
            <a:custGeom>
              <a:avLst/>
              <a:gdLst>
                <a:gd name="connsiteX0" fmla="*/ 307522 w 1709058"/>
                <a:gd name="connsiteY0" fmla="*/ 152400 h 321129"/>
                <a:gd name="connsiteX1" fmla="*/ 737508 w 1709058"/>
                <a:gd name="connsiteY1" fmla="*/ 92529 h 321129"/>
                <a:gd name="connsiteX2" fmla="*/ 1216479 w 1709058"/>
                <a:gd name="connsiteY2" fmla="*/ 27215 h 321129"/>
                <a:gd name="connsiteX3" fmla="*/ 1311729 w 1709058"/>
                <a:gd name="connsiteY3" fmla="*/ 8165 h 321129"/>
                <a:gd name="connsiteX4" fmla="*/ 1390650 w 1709058"/>
                <a:gd name="connsiteY4" fmla="*/ 0 h 321129"/>
                <a:gd name="connsiteX5" fmla="*/ 1453243 w 1709058"/>
                <a:gd name="connsiteY5" fmla="*/ 0 h 321129"/>
                <a:gd name="connsiteX6" fmla="*/ 1556658 w 1709058"/>
                <a:gd name="connsiteY6" fmla="*/ 10886 h 321129"/>
                <a:gd name="connsiteX7" fmla="*/ 1635579 w 1709058"/>
                <a:gd name="connsiteY7" fmla="*/ 32657 h 321129"/>
                <a:gd name="connsiteX8" fmla="*/ 1703615 w 1709058"/>
                <a:gd name="connsiteY8" fmla="*/ 62593 h 321129"/>
                <a:gd name="connsiteX9" fmla="*/ 1709058 w 1709058"/>
                <a:gd name="connsiteY9" fmla="*/ 190500 h 321129"/>
                <a:gd name="connsiteX10" fmla="*/ 1564822 w 1709058"/>
                <a:gd name="connsiteY10" fmla="*/ 187779 h 321129"/>
                <a:gd name="connsiteX11" fmla="*/ 1289958 w 1709058"/>
                <a:gd name="connsiteY11" fmla="*/ 185057 h 321129"/>
                <a:gd name="connsiteX12" fmla="*/ 1189265 w 1709058"/>
                <a:gd name="connsiteY12" fmla="*/ 195943 h 321129"/>
                <a:gd name="connsiteX13" fmla="*/ 212272 w 1709058"/>
                <a:gd name="connsiteY13" fmla="*/ 318407 h 321129"/>
                <a:gd name="connsiteX14" fmla="*/ 174172 w 1709058"/>
                <a:gd name="connsiteY14" fmla="*/ 321129 h 321129"/>
                <a:gd name="connsiteX15" fmla="*/ 125186 w 1709058"/>
                <a:gd name="connsiteY15" fmla="*/ 310243 h 321129"/>
                <a:gd name="connsiteX16" fmla="*/ 0 w 1709058"/>
                <a:gd name="connsiteY16" fmla="*/ 283029 h 321129"/>
                <a:gd name="connsiteX17" fmla="*/ 0 w 1709058"/>
                <a:gd name="connsiteY17" fmla="*/ 152400 h 321129"/>
                <a:gd name="connsiteX18" fmla="*/ 138793 w 1709058"/>
                <a:gd name="connsiteY18" fmla="*/ 163286 h 321129"/>
                <a:gd name="connsiteX19" fmla="*/ 228600 w 1709058"/>
                <a:gd name="connsiteY19" fmla="*/ 163286 h 321129"/>
                <a:gd name="connsiteX20" fmla="*/ 307522 w 1709058"/>
                <a:gd name="connsiteY20" fmla="*/ 152400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9058" h="321129">
                  <a:moveTo>
                    <a:pt x="307522" y="152400"/>
                  </a:moveTo>
                  <a:lnTo>
                    <a:pt x="737508" y="92529"/>
                  </a:lnTo>
                  <a:lnTo>
                    <a:pt x="1216479" y="27215"/>
                  </a:lnTo>
                  <a:lnTo>
                    <a:pt x="1311729" y="8165"/>
                  </a:lnTo>
                  <a:lnTo>
                    <a:pt x="1390650" y="0"/>
                  </a:lnTo>
                  <a:lnTo>
                    <a:pt x="1453243" y="0"/>
                  </a:lnTo>
                  <a:lnTo>
                    <a:pt x="1556658" y="10886"/>
                  </a:lnTo>
                  <a:lnTo>
                    <a:pt x="1635579" y="32657"/>
                  </a:lnTo>
                  <a:lnTo>
                    <a:pt x="1703615" y="62593"/>
                  </a:lnTo>
                  <a:lnTo>
                    <a:pt x="1709058" y="190500"/>
                  </a:lnTo>
                  <a:lnTo>
                    <a:pt x="1564822" y="187779"/>
                  </a:lnTo>
                  <a:lnTo>
                    <a:pt x="1289958" y="185057"/>
                  </a:lnTo>
                  <a:lnTo>
                    <a:pt x="1189265" y="195943"/>
                  </a:lnTo>
                  <a:lnTo>
                    <a:pt x="212272" y="318407"/>
                  </a:lnTo>
                  <a:lnTo>
                    <a:pt x="174172" y="321129"/>
                  </a:lnTo>
                  <a:lnTo>
                    <a:pt x="125186" y="310243"/>
                  </a:lnTo>
                  <a:lnTo>
                    <a:pt x="0" y="283029"/>
                  </a:lnTo>
                  <a:lnTo>
                    <a:pt x="0" y="152400"/>
                  </a:lnTo>
                  <a:lnTo>
                    <a:pt x="138793" y="163286"/>
                  </a:lnTo>
                  <a:lnTo>
                    <a:pt x="228600" y="163286"/>
                  </a:lnTo>
                  <a:lnTo>
                    <a:pt x="307522" y="1524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4">
              <a:extLst>
                <a:ext uri="{FF2B5EF4-FFF2-40B4-BE49-F238E27FC236}">
                  <a16:creationId xmlns:a16="http://schemas.microsoft.com/office/drawing/2014/main" id="{B62813F4-36AB-4F3E-8872-F69B0C198A9B}"/>
                </a:ext>
              </a:extLst>
            </p:cNvPr>
            <p:cNvSpPr/>
            <p:nvPr/>
          </p:nvSpPr>
          <p:spPr>
            <a:xfrm>
              <a:off x="5167313" y="4294189"/>
              <a:ext cx="1693862" cy="320675"/>
            </a:xfrm>
            <a:custGeom>
              <a:avLst/>
              <a:gdLst>
                <a:gd name="connsiteX0" fmla="*/ 381000 w 1692728"/>
                <a:gd name="connsiteY0" fmla="*/ 146957 h 321129"/>
                <a:gd name="connsiteX1" fmla="*/ 1197428 w 1692728"/>
                <a:gd name="connsiteY1" fmla="*/ 29936 h 321129"/>
                <a:gd name="connsiteX2" fmla="*/ 1249136 w 1692728"/>
                <a:gd name="connsiteY2" fmla="*/ 19050 h 321129"/>
                <a:gd name="connsiteX3" fmla="*/ 1357993 w 1692728"/>
                <a:gd name="connsiteY3" fmla="*/ 0 h 321129"/>
                <a:gd name="connsiteX4" fmla="*/ 1401536 w 1692728"/>
                <a:gd name="connsiteY4" fmla="*/ 0 h 321129"/>
                <a:gd name="connsiteX5" fmla="*/ 1447800 w 1692728"/>
                <a:gd name="connsiteY5" fmla="*/ 0 h 321129"/>
                <a:gd name="connsiteX6" fmla="*/ 1513114 w 1692728"/>
                <a:gd name="connsiteY6" fmla="*/ 10886 h 321129"/>
                <a:gd name="connsiteX7" fmla="*/ 1551214 w 1692728"/>
                <a:gd name="connsiteY7" fmla="*/ 21772 h 321129"/>
                <a:gd name="connsiteX8" fmla="*/ 1643743 w 1692728"/>
                <a:gd name="connsiteY8" fmla="*/ 57150 h 321129"/>
                <a:gd name="connsiteX9" fmla="*/ 1690007 w 1692728"/>
                <a:gd name="connsiteY9" fmla="*/ 87086 h 321129"/>
                <a:gd name="connsiteX10" fmla="*/ 1692728 w 1692728"/>
                <a:gd name="connsiteY10" fmla="*/ 209550 h 321129"/>
                <a:gd name="connsiteX11" fmla="*/ 1540328 w 1692728"/>
                <a:gd name="connsiteY11" fmla="*/ 209550 h 321129"/>
                <a:gd name="connsiteX12" fmla="*/ 1262743 w 1692728"/>
                <a:gd name="connsiteY12" fmla="*/ 209550 h 321129"/>
                <a:gd name="connsiteX13" fmla="*/ 1088571 w 1692728"/>
                <a:gd name="connsiteY13" fmla="*/ 225879 h 321129"/>
                <a:gd name="connsiteX14" fmla="*/ 345621 w 1692728"/>
                <a:gd name="connsiteY14" fmla="*/ 304800 h 321129"/>
                <a:gd name="connsiteX15" fmla="*/ 209550 w 1692728"/>
                <a:gd name="connsiteY15" fmla="*/ 321129 h 321129"/>
                <a:gd name="connsiteX16" fmla="*/ 0 w 1692728"/>
                <a:gd name="connsiteY16" fmla="*/ 291193 h 321129"/>
                <a:gd name="connsiteX17" fmla="*/ 0 w 1692728"/>
                <a:gd name="connsiteY17" fmla="*/ 163286 h 321129"/>
                <a:gd name="connsiteX18" fmla="*/ 125186 w 1692728"/>
                <a:gd name="connsiteY18" fmla="*/ 163286 h 321129"/>
                <a:gd name="connsiteX19" fmla="*/ 239486 w 1692728"/>
                <a:gd name="connsiteY19" fmla="*/ 166007 h 321129"/>
                <a:gd name="connsiteX20" fmla="*/ 381000 w 1692728"/>
                <a:gd name="connsiteY20" fmla="*/ 146957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2728" h="321129">
                  <a:moveTo>
                    <a:pt x="381000" y="146957"/>
                  </a:moveTo>
                  <a:lnTo>
                    <a:pt x="1197428" y="29936"/>
                  </a:lnTo>
                  <a:lnTo>
                    <a:pt x="1249136" y="19050"/>
                  </a:lnTo>
                  <a:lnTo>
                    <a:pt x="1357993" y="0"/>
                  </a:lnTo>
                  <a:lnTo>
                    <a:pt x="1401536" y="0"/>
                  </a:lnTo>
                  <a:lnTo>
                    <a:pt x="1447800" y="0"/>
                  </a:lnTo>
                  <a:lnTo>
                    <a:pt x="1513114" y="10886"/>
                  </a:lnTo>
                  <a:lnTo>
                    <a:pt x="1551214" y="21772"/>
                  </a:lnTo>
                  <a:lnTo>
                    <a:pt x="1643743" y="57150"/>
                  </a:lnTo>
                  <a:lnTo>
                    <a:pt x="1690007" y="87086"/>
                  </a:lnTo>
                  <a:lnTo>
                    <a:pt x="1692728" y="209550"/>
                  </a:lnTo>
                  <a:lnTo>
                    <a:pt x="1540328" y="209550"/>
                  </a:lnTo>
                  <a:lnTo>
                    <a:pt x="1262743" y="209550"/>
                  </a:lnTo>
                  <a:lnTo>
                    <a:pt x="1088571" y="225879"/>
                  </a:lnTo>
                  <a:lnTo>
                    <a:pt x="345621" y="304800"/>
                  </a:lnTo>
                  <a:lnTo>
                    <a:pt x="209550" y="321129"/>
                  </a:lnTo>
                  <a:lnTo>
                    <a:pt x="0" y="291193"/>
                  </a:lnTo>
                  <a:lnTo>
                    <a:pt x="0" y="163286"/>
                  </a:lnTo>
                  <a:lnTo>
                    <a:pt x="125186" y="163286"/>
                  </a:lnTo>
                  <a:lnTo>
                    <a:pt x="239486" y="166007"/>
                  </a:lnTo>
                  <a:lnTo>
                    <a:pt x="381000" y="1469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5">
              <a:extLst>
                <a:ext uri="{FF2B5EF4-FFF2-40B4-BE49-F238E27FC236}">
                  <a16:creationId xmlns:a16="http://schemas.microsoft.com/office/drawing/2014/main" id="{9BD03E93-EBB5-46B8-B3B5-11E6027F7BAE}"/>
                </a:ext>
              </a:extLst>
            </p:cNvPr>
            <p:cNvSpPr/>
            <p:nvPr/>
          </p:nvSpPr>
          <p:spPr>
            <a:xfrm>
              <a:off x="5176839" y="4873626"/>
              <a:ext cx="1673225" cy="303213"/>
            </a:xfrm>
            <a:custGeom>
              <a:avLst/>
              <a:gdLst>
                <a:gd name="connsiteX0" fmla="*/ 187779 w 1673679"/>
                <a:gd name="connsiteY0" fmla="*/ 130628 h 302078"/>
                <a:gd name="connsiteX1" fmla="*/ 1181100 w 1673679"/>
                <a:gd name="connsiteY1" fmla="*/ 46264 h 302078"/>
                <a:gd name="connsiteX2" fmla="*/ 1673679 w 1673679"/>
                <a:gd name="connsiteY2" fmla="*/ 0 h 302078"/>
                <a:gd name="connsiteX3" fmla="*/ 1597479 w 1673679"/>
                <a:gd name="connsiteY3" fmla="*/ 291192 h 302078"/>
                <a:gd name="connsiteX4" fmla="*/ 1545772 w 1673679"/>
                <a:gd name="connsiteY4" fmla="*/ 255814 h 302078"/>
                <a:gd name="connsiteX5" fmla="*/ 1496786 w 1673679"/>
                <a:gd name="connsiteY5" fmla="*/ 225878 h 302078"/>
                <a:gd name="connsiteX6" fmla="*/ 1453243 w 1673679"/>
                <a:gd name="connsiteY6" fmla="*/ 212271 h 302078"/>
                <a:gd name="connsiteX7" fmla="*/ 1415143 w 1673679"/>
                <a:gd name="connsiteY7" fmla="*/ 209550 h 302078"/>
                <a:gd name="connsiteX8" fmla="*/ 1102179 w 1673679"/>
                <a:gd name="connsiteY8" fmla="*/ 231321 h 302078"/>
                <a:gd name="connsiteX9" fmla="*/ 10886 w 1673679"/>
                <a:gd name="connsiteY9" fmla="*/ 302078 h 302078"/>
                <a:gd name="connsiteX10" fmla="*/ 0 w 1673679"/>
                <a:gd name="connsiteY10" fmla="*/ 146957 h 302078"/>
                <a:gd name="connsiteX11" fmla="*/ 187779 w 1673679"/>
                <a:gd name="connsiteY11" fmla="*/ 130628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3679" h="302078">
                  <a:moveTo>
                    <a:pt x="187779" y="130628"/>
                  </a:moveTo>
                  <a:lnTo>
                    <a:pt x="1181100" y="46264"/>
                  </a:lnTo>
                  <a:lnTo>
                    <a:pt x="1673679" y="0"/>
                  </a:lnTo>
                  <a:lnTo>
                    <a:pt x="1597479" y="291192"/>
                  </a:lnTo>
                  <a:lnTo>
                    <a:pt x="1545772" y="255814"/>
                  </a:lnTo>
                  <a:lnTo>
                    <a:pt x="1496786" y="225878"/>
                  </a:lnTo>
                  <a:lnTo>
                    <a:pt x="1453243" y="212271"/>
                  </a:lnTo>
                  <a:lnTo>
                    <a:pt x="1415143" y="209550"/>
                  </a:lnTo>
                  <a:lnTo>
                    <a:pt x="1102179" y="231321"/>
                  </a:lnTo>
                  <a:lnTo>
                    <a:pt x="10886" y="302078"/>
                  </a:lnTo>
                  <a:lnTo>
                    <a:pt x="0" y="146957"/>
                  </a:lnTo>
                  <a:lnTo>
                    <a:pt x="187779" y="13062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CD651DFE-CB3B-4E0D-85E1-7FAF050BD799}"/>
                </a:ext>
              </a:extLst>
            </p:cNvPr>
            <p:cNvSpPr/>
            <p:nvPr/>
          </p:nvSpPr>
          <p:spPr>
            <a:xfrm>
              <a:off x="4264026" y="5284789"/>
              <a:ext cx="1400175" cy="758825"/>
            </a:xfrm>
            <a:custGeom>
              <a:avLst/>
              <a:gdLst>
                <a:gd name="connsiteX0" fmla="*/ 966107 w 1399011"/>
                <a:gd name="connsiteY0" fmla="*/ 446315 h 759279"/>
                <a:gd name="connsiteX1" fmla="*/ 966107 w 1399011"/>
                <a:gd name="connsiteY1" fmla="*/ 446315 h 759279"/>
                <a:gd name="connsiteX2" fmla="*/ 753835 w 1399011"/>
                <a:gd name="connsiteY2" fmla="*/ 530679 h 759279"/>
                <a:gd name="connsiteX3" fmla="*/ 446314 w 1399011"/>
                <a:gd name="connsiteY3" fmla="*/ 639536 h 759279"/>
                <a:gd name="connsiteX4" fmla="*/ 163285 w 1399011"/>
                <a:gd name="connsiteY4" fmla="*/ 726622 h 759279"/>
                <a:gd name="connsiteX5" fmla="*/ 51707 w 1399011"/>
                <a:gd name="connsiteY5" fmla="*/ 756557 h 759279"/>
                <a:gd name="connsiteX6" fmla="*/ 21771 w 1399011"/>
                <a:gd name="connsiteY6" fmla="*/ 759279 h 759279"/>
                <a:gd name="connsiteX7" fmla="*/ 0 w 1399011"/>
                <a:gd name="connsiteY7" fmla="*/ 748393 h 759279"/>
                <a:gd name="connsiteX8" fmla="*/ 0 w 1399011"/>
                <a:gd name="connsiteY8" fmla="*/ 734786 h 759279"/>
                <a:gd name="connsiteX9" fmla="*/ 19050 w 1399011"/>
                <a:gd name="connsiteY9" fmla="*/ 710293 h 759279"/>
                <a:gd name="connsiteX10" fmla="*/ 68035 w 1399011"/>
                <a:gd name="connsiteY10" fmla="*/ 685800 h 759279"/>
                <a:gd name="connsiteX11" fmla="*/ 261257 w 1399011"/>
                <a:gd name="connsiteY11" fmla="*/ 582386 h 759279"/>
                <a:gd name="connsiteX12" fmla="*/ 576942 w 1399011"/>
                <a:gd name="connsiteY12" fmla="*/ 408215 h 759279"/>
                <a:gd name="connsiteX13" fmla="*/ 898071 w 1399011"/>
                <a:gd name="connsiteY13" fmla="*/ 198665 h 759279"/>
                <a:gd name="connsiteX14" fmla="*/ 955221 w 1399011"/>
                <a:gd name="connsiteY14" fmla="*/ 155122 h 759279"/>
                <a:gd name="connsiteX15" fmla="*/ 971550 w 1399011"/>
                <a:gd name="connsiteY15" fmla="*/ 125186 h 759279"/>
                <a:gd name="connsiteX16" fmla="*/ 974271 w 1399011"/>
                <a:gd name="connsiteY16" fmla="*/ 92529 h 759279"/>
                <a:gd name="connsiteX17" fmla="*/ 971550 w 1399011"/>
                <a:gd name="connsiteY17" fmla="*/ 76200 h 759279"/>
                <a:gd name="connsiteX18" fmla="*/ 955221 w 1399011"/>
                <a:gd name="connsiteY18" fmla="*/ 57150 h 759279"/>
                <a:gd name="connsiteX19" fmla="*/ 925285 w 1399011"/>
                <a:gd name="connsiteY19" fmla="*/ 19050 h 759279"/>
                <a:gd name="connsiteX20" fmla="*/ 982435 w 1399011"/>
                <a:gd name="connsiteY20" fmla="*/ 2722 h 759279"/>
                <a:gd name="connsiteX21" fmla="*/ 1025978 w 1399011"/>
                <a:gd name="connsiteY21" fmla="*/ 0 h 759279"/>
                <a:gd name="connsiteX22" fmla="*/ 1072242 w 1399011"/>
                <a:gd name="connsiteY22" fmla="*/ 2722 h 759279"/>
                <a:gd name="connsiteX23" fmla="*/ 1162050 w 1399011"/>
                <a:gd name="connsiteY23" fmla="*/ 21772 h 759279"/>
                <a:gd name="connsiteX24" fmla="*/ 1246414 w 1399011"/>
                <a:gd name="connsiteY24" fmla="*/ 57150 h 759279"/>
                <a:gd name="connsiteX25" fmla="*/ 1325335 w 1399011"/>
                <a:gd name="connsiteY25" fmla="*/ 103415 h 759279"/>
                <a:gd name="connsiteX26" fmla="*/ 1371600 w 1399011"/>
                <a:gd name="connsiteY26" fmla="*/ 138793 h 759279"/>
                <a:gd name="connsiteX27" fmla="*/ 1393371 w 1399011"/>
                <a:gd name="connsiteY27" fmla="*/ 157843 h 759279"/>
                <a:gd name="connsiteX28" fmla="*/ 1398814 w 1399011"/>
                <a:gd name="connsiteY28" fmla="*/ 185057 h 759279"/>
                <a:gd name="connsiteX29" fmla="*/ 1398814 w 1399011"/>
                <a:gd name="connsiteY29" fmla="*/ 214993 h 759279"/>
                <a:gd name="connsiteX30" fmla="*/ 1387928 w 1399011"/>
                <a:gd name="connsiteY30" fmla="*/ 242207 h 759279"/>
                <a:gd name="connsiteX31" fmla="*/ 1357992 w 1399011"/>
                <a:gd name="connsiteY31" fmla="*/ 272143 h 759279"/>
                <a:gd name="connsiteX32" fmla="*/ 1314450 w 1399011"/>
                <a:gd name="connsiteY32" fmla="*/ 296636 h 759279"/>
                <a:gd name="connsiteX33" fmla="*/ 1126671 w 1399011"/>
                <a:gd name="connsiteY33" fmla="*/ 370115 h 759279"/>
                <a:gd name="connsiteX34" fmla="*/ 966107 w 1399011"/>
                <a:gd name="connsiteY34" fmla="*/ 446315 h 7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9011" h="759279">
                  <a:moveTo>
                    <a:pt x="966107" y="446315"/>
                  </a:moveTo>
                  <a:lnTo>
                    <a:pt x="966107" y="446315"/>
                  </a:lnTo>
                  <a:lnTo>
                    <a:pt x="753835" y="530679"/>
                  </a:lnTo>
                  <a:lnTo>
                    <a:pt x="446314" y="639536"/>
                  </a:lnTo>
                  <a:lnTo>
                    <a:pt x="163285" y="726622"/>
                  </a:lnTo>
                  <a:lnTo>
                    <a:pt x="51707" y="756557"/>
                  </a:lnTo>
                  <a:lnTo>
                    <a:pt x="21771" y="759279"/>
                  </a:lnTo>
                  <a:lnTo>
                    <a:pt x="0" y="748393"/>
                  </a:lnTo>
                  <a:lnTo>
                    <a:pt x="0" y="734786"/>
                  </a:lnTo>
                  <a:lnTo>
                    <a:pt x="19050" y="710293"/>
                  </a:lnTo>
                  <a:lnTo>
                    <a:pt x="68035" y="685800"/>
                  </a:lnTo>
                  <a:lnTo>
                    <a:pt x="261257" y="582386"/>
                  </a:lnTo>
                  <a:lnTo>
                    <a:pt x="576942" y="408215"/>
                  </a:lnTo>
                  <a:lnTo>
                    <a:pt x="898071" y="198665"/>
                  </a:lnTo>
                  <a:lnTo>
                    <a:pt x="955221" y="155122"/>
                  </a:lnTo>
                  <a:lnTo>
                    <a:pt x="971550" y="125186"/>
                  </a:lnTo>
                  <a:lnTo>
                    <a:pt x="974271" y="92529"/>
                  </a:lnTo>
                  <a:lnTo>
                    <a:pt x="971550" y="76200"/>
                  </a:lnTo>
                  <a:lnTo>
                    <a:pt x="955221" y="57150"/>
                  </a:lnTo>
                  <a:lnTo>
                    <a:pt x="925285" y="19050"/>
                  </a:lnTo>
                  <a:lnTo>
                    <a:pt x="982435" y="2722"/>
                  </a:lnTo>
                  <a:lnTo>
                    <a:pt x="1025978" y="0"/>
                  </a:lnTo>
                  <a:lnTo>
                    <a:pt x="1072242" y="2722"/>
                  </a:lnTo>
                  <a:lnTo>
                    <a:pt x="1162050" y="21772"/>
                  </a:lnTo>
                  <a:lnTo>
                    <a:pt x="1246414" y="57150"/>
                  </a:lnTo>
                  <a:lnTo>
                    <a:pt x="1325335" y="103415"/>
                  </a:lnTo>
                  <a:lnTo>
                    <a:pt x="1371600" y="138793"/>
                  </a:lnTo>
                  <a:lnTo>
                    <a:pt x="1393371" y="157843"/>
                  </a:lnTo>
                  <a:cubicBezTo>
                    <a:pt x="1399011" y="183221"/>
                    <a:pt x="1398814" y="173972"/>
                    <a:pt x="1398814" y="185057"/>
                  </a:cubicBezTo>
                  <a:lnTo>
                    <a:pt x="1398814" y="214993"/>
                  </a:lnTo>
                  <a:lnTo>
                    <a:pt x="1387928" y="242207"/>
                  </a:lnTo>
                  <a:lnTo>
                    <a:pt x="1357992" y="272143"/>
                  </a:lnTo>
                  <a:lnTo>
                    <a:pt x="1314450" y="296636"/>
                  </a:lnTo>
                  <a:lnTo>
                    <a:pt x="1126671" y="370115"/>
                  </a:lnTo>
                  <a:lnTo>
                    <a:pt x="966107" y="44631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7472996-1227-4935-988C-833200DD89D0}"/>
              </a:ext>
            </a:extLst>
          </p:cNvPr>
          <p:cNvGrpSpPr/>
          <p:nvPr/>
        </p:nvGrpSpPr>
        <p:grpSpPr>
          <a:xfrm>
            <a:off x="3803650" y="1309689"/>
            <a:ext cx="4213225" cy="4800600"/>
            <a:chOff x="3803651" y="1309689"/>
            <a:chExt cx="4213225" cy="4800600"/>
          </a:xfrm>
          <a:solidFill>
            <a:schemeClr val="tx1"/>
          </a:solidFill>
        </p:grpSpPr>
        <p:sp>
          <p:nvSpPr>
            <p:cNvPr id="26" name="フリーフォーム 101">
              <a:extLst>
                <a:ext uri="{FF2B5EF4-FFF2-40B4-BE49-F238E27FC236}">
                  <a16:creationId xmlns:a16="http://schemas.microsoft.com/office/drawing/2014/main" id="{DF173488-125C-48D6-BD45-2FDDF8ABB843}"/>
                </a:ext>
              </a:extLst>
            </p:cNvPr>
            <p:cNvSpPr/>
            <p:nvPr/>
          </p:nvSpPr>
          <p:spPr>
            <a:xfrm>
              <a:off x="4538664" y="1641475"/>
              <a:ext cx="2643187" cy="476250"/>
            </a:xfrm>
            <a:custGeom>
              <a:avLst/>
              <a:gdLst>
                <a:gd name="connsiteX0" fmla="*/ 751114 w 2642507"/>
                <a:gd name="connsiteY0" fmla="*/ 206829 h 476250"/>
                <a:gd name="connsiteX1" fmla="*/ 1219200 w 2642507"/>
                <a:gd name="connsiteY1" fmla="*/ 149679 h 476250"/>
                <a:gd name="connsiteX2" fmla="*/ 1583871 w 2642507"/>
                <a:gd name="connsiteY2" fmla="*/ 111579 h 476250"/>
                <a:gd name="connsiteX3" fmla="*/ 1880507 w 2642507"/>
                <a:gd name="connsiteY3" fmla="*/ 81643 h 476250"/>
                <a:gd name="connsiteX4" fmla="*/ 2008414 w 2642507"/>
                <a:gd name="connsiteY4" fmla="*/ 54429 h 476250"/>
                <a:gd name="connsiteX5" fmla="*/ 2185307 w 2642507"/>
                <a:gd name="connsiteY5" fmla="*/ 16329 h 476250"/>
                <a:gd name="connsiteX6" fmla="*/ 2247900 w 2642507"/>
                <a:gd name="connsiteY6" fmla="*/ 2722 h 476250"/>
                <a:gd name="connsiteX7" fmla="*/ 2280557 w 2642507"/>
                <a:gd name="connsiteY7" fmla="*/ 0 h 476250"/>
                <a:gd name="connsiteX8" fmla="*/ 2332264 w 2642507"/>
                <a:gd name="connsiteY8" fmla="*/ 10886 h 476250"/>
                <a:gd name="connsiteX9" fmla="*/ 2457450 w 2642507"/>
                <a:gd name="connsiteY9" fmla="*/ 57150 h 476250"/>
                <a:gd name="connsiteX10" fmla="*/ 2533650 w 2642507"/>
                <a:gd name="connsiteY10" fmla="*/ 100693 h 476250"/>
                <a:gd name="connsiteX11" fmla="*/ 2593521 w 2642507"/>
                <a:gd name="connsiteY11" fmla="*/ 136072 h 476250"/>
                <a:gd name="connsiteX12" fmla="*/ 2626178 w 2642507"/>
                <a:gd name="connsiteY12" fmla="*/ 163286 h 476250"/>
                <a:gd name="connsiteX13" fmla="*/ 2637064 w 2642507"/>
                <a:gd name="connsiteY13" fmla="*/ 176893 h 476250"/>
                <a:gd name="connsiteX14" fmla="*/ 2642507 w 2642507"/>
                <a:gd name="connsiteY14" fmla="*/ 201386 h 476250"/>
                <a:gd name="connsiteX15" fmla="*/ 2634343 w 2642507"/>
                <a:gd name="connsiteY15" fmla="*/ 220436 h 476250"/>
                <a:gd name="connsiteX16" fmla="*/ 2607128 w 2642507"/>
                <a:gd name="connsiteY16" fmla="*/ 244929 h 476250"/>
                <a:gd name="connsiteX17" fmla="*/ 2558143 w 2642507"/>
                <a:gd name="connsiteY17" fmla="*/ 266700 h 476250"/>
                <a:gd name="connsiteX18" fmla="*/ 2514600 w 2642507"/>
                <a:gd name="connsiteY18" fmla="*/ 274865 h 476250"/>
                <a:gd name="connsiteX19" fmla="*/ 2473778 w 2642507"/>
                <a:gd name="connsiteY19" fmla="*/ 280308 h 476250"/>
                <a:gd name="connsiteX20" fmla="*/ 2427514 w 2642507"/>
                <a:gd name="connsiteY20" fmla="*/ 280308 h 476250"/>
                <a:gd name="connsiteX21" fmla="*/ 2392136 w 2642507"/>
                <a:gd name="connsiteY21" fmla="*/ 272143 h 476250"/>
                <a:gd name="connsiteX22" fmla="*/ 2321378 w 2642507"/>
                <a:gd name="connsiteY22" fmla="*/ 263979 h 476250"/>
                <a:gd name="connsiteX23" fmla="*/ 2209800 w 2642507"/>
                <a:gd name="connsiteY23" fmla="*/ 263979 h 476250"/>
                <a:gd name="connsiteX24" fmla="*/ 1796143 w 2642507"/>
                <a:gd name="connsiteY24" fmla="*/ 283029 h 476250"/>
                <a:gd name="connsiteX25" fmla="*/ 1445078 w 2642507"/>
                <a:gd name="connsiteY25" fmla="*/ 304800 h 476250"/>
                <a:gd name="connsiteX26" fmla="*/ 1213757 w 2642507"/>
                <a:gd name="connsiteY26" fmla="*/ 326572 h 476250"/>
                <a:gd name="connsiteX27" fmla="*/ 971550 w 2642507"/>
                <a:gd name="connsiteY27" fmla="*/ 359229 h 476250"/>
                <a:gd name="connsiteX28" fmla="*/ 650421 w 2642507"/>
                <a:gd name="connsiteY28" fmla="*/ 405493 h 476250"/>
                <a:gd name="connsiteX29" fmla="*/ 361950 w 2642507"/>
                <a:gd name="connsiteY29" fmla="*/ 462643 h 476250"/>
                <a:gd name="connsiteX30" fmla="*/ 310243 w 2642507"/>
                <a:gd name="connsiteY30" fmla="*/ 473529 h 476250"/>
                <a:gd name="connsiteX31" fmla="*/ 288471 w 2642507"/>
                <a:gd name="connsiteY31" fmla="*/ 476250 h 476250"/>
                <a:gd name="connsiteX32" fmla="*/ 244928 w 2642507"/>
                <a:gd name="connsiteY32" fmla="*/ 459922 h 476250"/>
                <a:gd name="connsiteX33" fmla="*/ 201386 w 2642507"/>
                <a:gd name="connsiteY33" fmla="*/ 435429 h 476250"/>
                <a:gd name="connsiteX34" fmla="*/ 152400 w 2642507"/>
                <a:gd name="connsiteY34" fmla="*/ 397329 h 476250"/>
                <a:gd name="connsiteX35" fmla="*/ 100693 w 2642507"/>
                <a:gd name="connsiteY35" fmla="*/ 337458 h 476250"/>
                <a:gd name="connsiteX36" fmla="*/ 40821 w 2642507"/>
                <a:gd name="connsiteY36" fmla="*/ 272143 h 476250"/>
                <a:gd name="connsiteX37" fmla="*/ 5443 w 2642507"/>
                <a:gd name="connsiteY37" fmla="*/ 214993 h 476250"/>
                <a:gd name="connsiteX38" fmla="*/ 0 w 2642507"/>
                <a:gd name="connsiteY38" fmla="*/ 193222 h 476250"/>
                <a:gd name="connsiteX39" fmla="*/ 5443 w 2642507"/>
                <a:gd name="connsiteY39" fmla="*/ 171450 h 476250"/>
                <a:gd name="connsiteX40" fmla="*/ 24493 w 2642507"/>
                <a:gd name="connsiteY40" fmla="*/ 171450 h 476250"/>
                <a:gd name="connsiteX41" fmla="*/ 65314 w 2642507"/>
                <a:gd name="connsiteY41" fmla="*/ 193222 h 476250"/>
                <a:gd name="connsiteX42" fmla="*/ 130628 w 2642507"/>
                <a:gd name="connsiteY42" fmla="*/ 220436 h 476250"/>
                <a:gd name="connsiteX43" fmla="*/ 220436 w 2642507"/>
                <a:gd name="connsiteY43" fmla="*/ 244929 h 476250"/>
                <a:gd name="connsiteX44" fmla="*/ 310243 w 2642507"/>
                <a:gd name="connsiteY44" fmla="*/ 250372 h 476250"/>
                <a:gd name="connsiteX45" fmla="*/ 405493 w 2642507"/>
                <a:gd name="connsiteY45" fmla="*/ 244929 h 476250"/>
                <a:gd name="connsiteX46" fmla="*/ 751114 w 2642507"/>
                <a:gd name="connsiteY46" fmla="*/ 20682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42507" h="476250">
                  <a:moveTo>
                    <a:pt x="751114" y="206829"/>
                  </a:moveTo>
                  <a:lnTo>
                    <a:pt x="1219200" y="149679"/>
                  </a:lnTo>
                  <a:lnTo>
                    <a:pt x="1583871" y="111579"/>
                  </a:lnTo>
                  <a:lnTo>
                    <a:pt x="1880507" y="81643"/>
                  </a:lnTo>
                  <a:lnTo>
                    <a:pt x="2008414" y="54429"/>
                  </a:lnTo>
                  <a:lnTo>
                    <a:pt x="2185307" y="16329"/>
                  </a:lnTo>
                  <a:lnTo>
                    <a:pt x="2247900" y="2722"/>
                  </a:lnTo>
                  <a:lnTo>
                    <a:pt x="2280557" y="0"/>
                  </a:lnTo>
                  <a:lnTo>
                    <a:pt x="2332264" y="10886"/>
                  </a:lnTo>
                  <a:lnTo>
                    <a:pt x="2457450" y="57150"/>
                  </a:lnTo>
                  <a:lnTo>
                    <a:pt x="2533650" y="100693"/>
                  </a:lnTo>
                  <a:lnTo>
                    <a:pt x="2593521" y="136072"/>
                  </a:lnTo>
                  <a:lnTo>
                    <a:pt x="2626178" y="163286"/>
                  </a:lnTo>
                  <a:lnTo>
                    <a:pt x="2637064" y="176893"/>
                  </a:lnTo>
                  <a:lnTo>
                    <a:pt x="2642507" y="201386"/>
                  </a:lnTo>
                  <a:lnTo>
                    <a:pt x="2634343" y="220436"/>
                  </a:lnTo>
                  <a:lnTo>
                    <a:pt x="2607128" y="244929"/>
                  </a:lnTo>
                  <a:lnTo>
                    <a:pt x="2558143" y="266700"/>
                  </a:lnTo>
                  <a:lnTo>
                    <a:pt x="2514600" y="274865"/>
                  </a:lnTo>
                  <a:lnTo>
                    <a:pt x="2473778" y="280308"/>
                  </a:lnTo>
                  <a:lnTo>
                    <a:pt x="2427514" y="280308"/>
                  </a:lnTo>
                  <a:lnTo>
                    <a:pt x="2392136" y="272143"/>
                  </a:lnTo>
                  <a:lnTo>
                    <a:pt x="2321378" y="263979"/>
                  </a:lnTo>
                  <a:lnTo>
                    <a:pt x="2209800" y="263979"/>
                  </a:lnTo>
                  <a:lnTo>
                    <a:pt x="1796143" y="283029"/>
                  </a:lnTo>
                  <a:lnTo>
                    <a:pt x="1445078" y="304800"/>
                  </a:lnTo>
                  <a:lnTo>
                    <a:pt x="1213757" y="326572"/>
                  </a:lnTo>
                  <a:lnTo>
                    <a:pt x="971550" y="359229"/>
                  </a:lnTo>
                  <a:lnTo>
                    <a:pt x="650421" y="405493"/>
                  </a:lnTo>
                  <a:lnTo>
                    <a:pt x="361950" y="462643"/>
                  </a:lnTo>
                  <a:lnTo>
                    <a:pt x="310243" y="473529"/>
                  </a:lnTo>
                  <a:lnTo>
                    <a:pt x="288471" y="476250"/>
                  </a:lnTo>
                  <a:lnTo>
                    <a:pt x="244928" y="459922"/>
                  </a:lnTo>
                  <a:lnTo>
                    <a:pt x="201386" y="435429"/>
                  </a:lnTo>
                  <a:lnTo>
                    <a:pt x="152400" y="397329"/>
                  </a:lnTo>
                  <a:lnTo>
                    <a:pt x="100693" y="337458"/>
                  </a:lnTo>
                  <a:lnTo>
                    <a:pt x="40821" y="272143"/>
                  </a:lnTo>
                  <a:lnTo>
                    <a:pt x="5443" y="214993"/>
                  </a:lnTo>
                  <a:lnTo>
                    <a:pt x="0" y="193222"/>
                  </a:lnTo>
                  <a:lnTo>
                    <a:pt x="5443" y="171450"/>
                  </a:lnTo>
                  <a:lnTo>
                    <a:pt x="24493" y="171450"/>
                  </a:lnTo>
                  <a:lnTo>
                    <a:pt x="65314" y="193222"/>
                  </a:lnTo>
                  <a:lnTo>
                    <a:pt x="130628" y="220436"/>
                  </a:lnTo>
                  <a:lnTo>
                    <a:pt x="220436" y="244929"/>
                  </a:lnTo>
                  <a:lnTo>
                    <a:pt x="310243" y="250372"/>
                  </a:lnTo>
                  <a:lnTo>
                    <a:pt x="405493" y="244929"/>
                  </a:lnTo>
                  <a:lnTo>
                    <a:pt x="751114" y="206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7">
              <a:extLst>
                <a:ext uri="{FF2B5EF4-FFF2-40B4-BE49-F238E27FC236}">
                  <a16:creationId xmlns:a16="http://schemas.microsoft.com/office/drawing/2014/main" id="{E6FDE0D0-8FAB-423C-A44B-B838494F60FA}"/>
                </a:ext>
              </a:extLst>
            </p:cNvPr>
            <p:cNvSpPr/>
            <p:nvPr/>
          </p:nvSpPr>
          <p:spPr>
            <a:xfrm>
              <a:off x="6340476" y="5299076"/>
              <a:ext cx="1331913" cy="811213"/>
            </a:xfrm>
            <a:custGeom>
              <a:avLst/>
              <a:gdLst>
                <a:gd name="connsiteX0" fmla="*/ 258535 w 1330778"/>
                <a:gd name="connsiteY0" fmla="*/ 48986 h 810986"/>
                <a:gd name="connsiteX1" fmla="*/ 563335 w 1330778"/>
                <a:gd name="connsiteY1" fmla="*/ 114300 h 810986"/>
                <a:gd name="connsiteX2" fmla="*/ 783771 w 1330778"/>
                <a:gd name="connsiteY2" fmla="*/ 168729 h 810986"/>
                <a:gd name="connsiteX3" fmla="*/ 957942 w 1330778"/>
                <a:gd name="connsiteY3" fmla="*/ 225879 h 810986"/>
                <a:gd name="connsiteX4" fmla="*/ 1009650 w 1330778"/>
                <a:gd name="connsiteY4" fmla="*/ 247650 h 810986"/>
                <a:gd name="connsiteX5" fmla="*/ 1064078 w 1330778"/>
                <a:gd name="connsiteY5" fmla="*/ 280308 h 810986"/>
                <a:gd name="connsiteX6" fmla="*/ 1113064 w 1330778"/>
                <a:gd name="connsiteY6" fmla="*/ 318408 h 810986"/>
                <a:gd name="connsiteX7" fmla="*/ 1156607 w 1330778"/>
                <a:gd name="connsiteY7" fmla="*/ 359229 h 810986"/>
                <a:gd name="connsiteX8" fmla="*/ 1197428 w 1330778"/>
                <a:gd name="connsiteY8" fmla="*/ 410936 h 810986"/>
                <a:gd name="connsiteX9" fmla="*/ 1238250 w 1330778"/>
                <a:gd name="connsiteY9" fmla="*/ 473529 h 810986"/>
                <a:gd name="connsiteX10" fmla="*/ 1281792 w 1330778"/>
                <a:gd name="connsiteY10" fmla="*/ 549729 h 810986"/>
                <a:gd name="connsiteX11" fmla="*/ 1317171 w 1330778"/>
                <a:gd name="connsiteY11" fmla="*/ 615043 h 810986"/>
                <a:gd name="connsiteX12" fmla="*/ 1330778 w 1330778"/>
                <a:gd name="connsiteY12" fmla="*/ 666750 h 810986"/>
                <a:gd name="connsiteX13" fmla="*/ 1328057 w 1330778"/>
                <a:gd name="connsiteY13" fmla="*/ 702129 h 810986"/>
                <a:gd name="connsiteX14" fmla="*/ 1306285 w 1330778"/>
                <a:gd name="connsiteY14" fmla="*/ 753836 h 810986"/>
                <a:gd name="connsiteX15" fmla="*/ 1268185 w 1330778"/>
                <a:gd name="connsiteY15" fmla="*/ 791936 h 810986"/>
                <a:gd name="connsiteX16" fmla="*/ 1238250 w 1330778"/>
                <a:gd name="connsiteY16" fmla="*/ 810986 h 810986"/>
                <a:gd name="connsiteX17" fmla="*/ 1197428 w 1330778"/>
                <a:gd name="connsiteY17" fmla="*/ 802822 h 810986"/>
                <a:gd name="connsiteX18" fmla="*/ 1148442 w 1330778"/>
                <a:gd name="connsiteY18" fmla="*/ 775608 h 810986"/>
                <a:gd name="connsiteX19" fmla="*/ 1069521 w 1330778"/>
                <a:gd name="connsiteY19" fmla="*/ 704850 h 810986"/>
                <a:gd name="connsiteX20" fmla="*/ 917121 w 1330778"/>
                <a:gd name="connsiteY20" fmla="*/ 579665 h 810986"/>
                <a:gd name="connsiteX21" fmla="*/ 734785 w 1330778"/>
                <a:gd name="connsiteY21" fmla="*/ 451758 h 810986"/>
                <a:gd name="connsiteX22" fmla="*/ 547007 w 1330778"/>
                <a:gd name="connsiteY22" fmla="*/ 334736 h 810986"/>
                <a:gd name="connsiteX23" fmla="*/ 370114 w 1330778"/>
                <a:gd name="connsiteY23" fmla="*/ 228600 h 810986"/>
                <a:gd name="connsiteX24" fmla="*/ 136071 w 1330778"/>
                <a:gd name="connsiteY24" fmla="*/ 111579 h 810986"/>
                <a:gd name="connsiteX25" fmla="*/ 35378 w 1330778"/>
                <a:gd name="connsiteY25" fmla="*/ 62593 h 810986"/>
                <a:gd name="connsiteX26" fmla="*/ 13607 w 1330778"/>
                <a:gd name="connsiteY26" fmla="*/ 51708 h 810986"/>
                <a:gd name="connsiteX27" fmla="*/ 0 w 1330778"/>
                <a:gd name="connsiteY27" fmla="*/ 24493 h 810986"/>
                <a:gd name="connsiteX28" fmla="*/ 10885 w 1330778"/>
                <a:gd name="connsiteY28" fmla="*/ 0 h 810986"/>
                <a:gd name="connsiteX29" fmla="*/ 57150 w 1330778"/>
                <a:gd name="connsiteY29" fmla="*/ 5443 h 810986"/>
                <a:gd name="connsiteX30" fmla="*/ 258535 w 1330778"/>
                <a:gd name="connsiteY30" fmla="*/ 48986 h 81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0778" h="810986">
                  <a:moveTo>
                    <a:pt x="258535" y="48986"/>
                  </a:moveTo>
                  <a:lnTo>
                    <a:pt x="563335" y="114300"/>
                  </a:lnTo>
                  <a:lnTo>
                    <a:pt x="783771" y="168729"/>
                  </a:lnTo>
                  <a:lnTo>
                    <a:pt x="957942" y="225879"/>
                  </a:lnTo>
                  <a:lnTo>
                    <a:pt x="1009650" y="247650"/>
                  </a:lnTo>
                  <a:lnTo>
                    <a:pt x="1064078" y="280308"/>
                  </a:lnTo>
                  <a:lnTo>
                    <a:pt x="1113064" y="318408"/>
                  </a:lnTo>
                  <a:lnTo>
                    <a:pt x="1156607" y="359229"/>
                  </a:lnTo>
                  <a:lnTo>
                    <a:pt x="1197428" y="410936"/>
                  </a:lnTo>
                  <a:lnTo>
                    <a:pt x="1238250" y="473529"/>
                  </a:lnTo>
                  <a:lnTo>
                    <a:pt x="1281792" y="549729"/>
                  </a:lnTo>
                  <a:lnTo>
                    <a:pt x="1317171" y="615043"/>
                  </a:lnTo>
                  <a:lnTo>
                    <a:pt x="1330778" y="666750"/>
                  </a:lnTo>
                  <a:lnTo>
                    <a:pt x="1328057" y="702129"/>
                  </a:lnTo>
                  <a:lnTo>
                    <a:pt x="1306285" y="753836"/>
                  </a:lnTo>
                  <a:lnTo>
                    <a:pt x="1268185" y="791936"/>
                  </a:lnTo>
                  <a:lnTo>
                    <a:pt x="1238250" y="810986"/>
                  </a:lnTo>
                  <a:lnTo>
                    <a:pt x="1197428" y="802822"/>
                  </a:lnTo>
                  <a:lnTo>
                    <a:pt x="1148442" y="775608"/>
                  </a:lnTo>
                  <a:lnTo>
                    <a:pt x="1069521" y="704850"/>
                  </a:lnTo>
                  <a:lnTo>
                    <a:pt x="917121" y="579665"/>
                  </a:lnTo>
                  <a:lnTo>
                    <a:pt x="734785" y="451758"/>
                  </a:lnTo>
                  <a:lnTo>
                    <a:pt x="547007" y="334736"/>
                  </a:lnTo>
                  <a:lnTo>
                    <a:pt x="370114" y="228600"/>
                  </a:lnTo>
                  <a:lnTo>
                    <a:pt x="136071" y="111579"/>
                  </a:lnTo>
                  <a:lnTo>
                    <a:pt x="35378" y="62593"/>
                  </a:lnTo>
                  <a:lnTo>
                    <a:pt x="13607" y="51708"/>
                  </a:lnTo>
                  <a:lnTo>
                    <a:pt x="0" y="24493"/>
                  </a:lnTo>
                  <a:lnTo>
                    <a:pt x="10885" y="0"/>
                  </a:lnTo>
                  <a:lnTo>
                    <a:pt x="57150" y="5443"/>
                  </a:lnTo>
                  <a:lnTo>
                    <a:pt x="258535" y="489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0">
              <a:extLst>
                <a:ext uri="{FF2B5EF4-FFF2-40B4-BE49-F238E27FC236}">
                  <a16:creationId xmlns:a16="http://schemas.microsoft.com/office/drawing/2014/main" id="{A5F342DA-66B3-42FC-8957-426021879282}"/>
                </a:ext>
              </a:extLst>
            </p:cNvPr>
            <p:cNvSpPr/>
            <p:nvPr/>
          </p:nvSpPr>
          <p:spPr>
            <a:xfrm rot="16200000">
              <a:off x="4074320" y="4190208"/>
              <a:ext cx="1984375" cy="376237"/>
            </a:xfrm>
            <a:custGeom>
              <a:avLst/>
              <a:gdLst>
                <a:gd name="connsiteX0" fmla="*/ 957262 w 1983581"/>
                <a:gd name="connsiteY0" fmla="*/ 140494 h 376238"/>
                <a:gd name="connsiteX1" fmla="*/ 1716881 w 1983581"/>
                <a:gd name="connsiteY1" fmla="*/ 142875 h 376238"/>
                <a:gd name="connsiteX2" fmla="*/ 1778794 w 1983581"/>
                <a:gd name="connsiteY2" fmla="*/ 135732 h 376238"/>
                <a:gd name="connsiteX3" fmla="*/ 1814512 w 1983581"/>
                <a:gd name="connsiteY3" fmla="*/ 119063 h 376238"/>
                <a:gd name="connsiteX4" fmla="*/ 1869281 w 1983581"/>
                <a:gd name="connsiteY4" fmla="*/ 71438 h 376238"/>
                <a:gd name="connsiteX5" fmla="*/ 1902619 w 1983581"/>
                <a:gd name="connsiteY5" fmla="*/ 28575 h 376238"/>
                <a:gd name="connsiteX6" fmla="*/ 1919287 w 1983581"/>
                <a:gd name="connsiteY6" fmla="*/ 11907 h 376238"/>
                <a:gd name="connsiteX7" fmla="*/ 1938337 w 1983581"/>
                <a:gd name="connsiteY7" fmla="*/ 0 h 376238"/>
                <a:gd name="connsiteX8" fmla="*/ 1957387 w 1983581"/>
                <a:gd name="connsiteY8" fmla="*/ 0 h 376238"/>
                <a:gd name="connsiteX9" fmla="*/ 1971675 w 1983581"/>
                <a:gd name="connsiteY9" fmla="*/ 9525 h 376238"/>
                <a:gd name="connsiteX10" fmla="*/ 1981200 w 1983581"/>
                <a:gd name="connsiteY10" fmla="*/ 30957 h 376238"/>
                <a:gd name="connsiteX11" fmla="*/ 1983581 w 1983581"/>
                <a:gd name="connsiteY11" fmla="*/ 54769 h 376238"/>
                <a:gd name="connsiteX12" fmla="*/ 1947862 w 1983581"/>
                <a:gd name="connsiteY12" fmla="*/ 164307 h 376238"/>
                <a:gd name="connsiteX13" fmla="*/ 1900237 w 1983581"/>
                <a:gd name="connsiteY13" fmla="*/ 376238 h 376238"/>
                <a:gd name="connsiteX14" fmla="*/ 1688306 w 1983581"/>
                <a:gd name="connsiteY14" fmla="*/ 366713 h 376238"/>
                <a:gd name="connsiteX15" fmla="*/ 1207294 w 1983581"/>
                <a:gd name="connsiteY15" fmla="*/ 361950 h 376238"/>
                <a:gd name="connsiteX16" fmla="*/ 695325 w 1983581"/>
                <a:gd name="connsiteY16" fmla="*/ 364332 h 376238"/>
                <a:gd name="connsiteX17" fmla="*/ 166687 w 1983581"/>
                <a:gd name="connsiteY17" fmla="*/ 361950 h 376238"/>
                <a:gd name="connsiteX18" fmla="*/ 19050 w 1983581"/>
                <a:gd name="connsiteY18" fmla="*/ 364332 h 376238"/>
                <a:gd name="connsiteX19" fmla="*/ 9525 w 1983581"/>
                <a:gd name="connsiteY19" fmla="*/ 330994 h 376238"/>
                <a:gd name="connsiteX20" fmla="*/ 0 w 1983581"/>
                <a:gd name="connsiteY20" fmla="*/ 295275 h 376238"/>
                <a:gd name="connsiteX21" fmla="*/ 16669 w 1983581"/>
                <a:gd name="connsiteY21" fmla="*/ 257175 h 376238"/>
                <a:gd name="connsiteX22" fmla="*/ 50006 w 1983581"/>
                <a:gd name="connsiteY22" fmla="*/ 204788 h 376238"/>
                <a:gd name="connsiteX23" fmla="*/ 90487 w 1983581"/>
                <a:gd name="connsiteY23" fmla="*/ 169069 h 376238"/>
                <a:gd name="connsiteX24" fmla="*/ 145256 w 1983581"/>
                <a:gd name="connsiteY24" fmla="*/ 135732 h 376238"/>
                <a:gd name="connsiteX25" fmla="*/ 219075 w 1983581"/>
                <a:gd name="connsiteY25" fmla="*/ 111919 h 376238"/>
                <a:gd name="connsiteX26" fmla="*/ 283369 w 1983581"/>
                <a:gd name="connsiteY26" fmla="*/ 97632 h 376238"/>
                <a:gd name="connsiteX27" fmla="*/ 340519 w 1983581"/>
                <a:gd name="connsiteY27" fmla="*/ 97632 h 376238"/>
                <a:gd name="connsiteX28" fmla="*/ 385762 w 1983581"/>
                <a:gd name="connsiteY28" fmla="*/ 97632 h 376238"/>
                <a:gd name="connsiteX29" fmla="*/ 419100 w 1983581"/>
                <a:gd name="connsiteY29" fmla="*/ 107157 h 376238"/>
                <a:gd name="connsiteX30" fmla="*/ 459581 w 1983581"/>
                <a:gd name="connsiteY30" fmla="*/ 123825 h 376238"/>
                <a:gd name="connsiteX31" fmla="*/ 521494 w 1983581"/>
                <a:gd name="connsiteY31" fmla="*/ 138113 h 376238"/>
                <a:gd name="connsiteX32" fmla="*/ 685800 w 1983581"/>
                <a:gd name="connsiteY32" fmla="*/ 142875 h 376238"/>
                <a:gd name="connsiteX33" fmla="*/ 957262 w 1983581"/>
                <a:gd name="connsiteY33" fmla="*/ 140494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83581" h="376238">
                  <a:moveTo>
                    <a:pt x="957262" y="140494"/>
                  </a:moveTo>
                  <a:lnTo>
                    <a:pt x="1716881" y="142875"/>
                  </a:lnTo>
                  <a:lnTo>
                    <a:pt x="1778794" y="135732"/>
                  </a:lnTo>
                  <a:lnTo>
                    <a:pt x="1814512" y="119063"/>
                  </a:lnTo>
                  <a:lnTo>
                    <a:pt x="1869281" y="71438"/>
                  </a:lnTo>
                  <a:lnTo>
                    <a:pt x="1902619" y="28575"/>
                  </a:lnTo>
                  <a:lnTo>
                    <a:pt x="1919287" y="11907"/>
                  </a:lnTo>
                  <a:lnTo>
                    <a:pt x="1938337" y="0"/>
                  </a:lnTo>
                  <a:lnTo>
                    <a:pt x="1957387" y="0"/>
                  </a:lnTo>
                  <a:lnTo>
                    <a:pt x="1971675" y="9525"/>
                  </a:lnTo>
                  <a:lnTo>
                    <a:pt x="1981200" y="30957"/>
                  </a:lnTo>
                  <a:lnTo>
                    <a:pt x="1983581" y="54769"/>
                  </a:lnTo>
                  <a:lnTo>
                    <a:pt x="1947862" y="164307"/>
                  </a:lnTo>
                  <a:lnTo>
                    <a:pt x="1900237" y="376238"/>
                  </a:lnTo>
                  <a:lnTo>
                    <a:pt x="1688306" y="366713"/>
                  </a:lnTo>
                  <a:lnTo>
                    <a:pt x="1207294" y="361950"/>
                  </a:lnTo>
                  <a:lnTo>
                    <a:pt x="695325" y="364332"/>
                  </a:lnTo>
                  <a:lnTo>
                    <a:pt x="166687" y="361950"/>
                  </a:lnTo>
                  <a:lnTo>
                    <a:pt x="19050" y="364332"/>
                  </a:lnTo>
                  <a:lnTo>
                    <a:pt x="9525" y="330994"/>
                  </a:lnTo>
                  <a:lnTo>
                    <a:pt x="0" y="295275"/>
                  </a:lnTo>
                  <a:lnTo>
                    <a:pt x="16669" y="257175"/>
                  </a:lnTo>
                  <a:lnTo>
                    <a:pt x="50006" y="204788"/>
                  </a:lnTo>
                  <a:lnTo>
                    <a:pt x="90487" y="169069"/>
                  </a:lnTo>
                  <a:lnTo>
                    <a:pt x="145256" y="135732"/>
                  </a:lnTo>
                  <a:lnTo>
                    <a:pt x="219075" y="111919"/>
                  </a:lnTo>
                  <a:lnTo>
                    <a:pt x="283369" y="97632"/>
                  </a:lnTo>
                  <a:lnTo>
                    <a:pt x="340519" y="97632"/>
                  </a:lnTo>
                  <a:lnTo>
                    <a:pt x="385762" y="97632"/>
                  </a:lnTo>
                  <a:lnTo>
                    <a:pt x="419100" y="107157"/>
                  </a:lnTo>
                  <a:lnTo>
                    <a:pt x="459581" y="123825"/>
                  </a:lnTo>
                  <a:lnTo>
                    <a:pt x="521494" y="138113"/>
                  </a:lnTo>
                  <a:lnTo>
                    <a:pt x="685800" y="142875"/>
                  </a:lnTo>
                  <a:lnTo>
                    <a:pt x="957262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9">
              <a:extLst>
                <a:ext uri="{FF2B5EF4-FFF2-40B4-BE49-F238E27FC236}">
                  <a16:creationId xmlns:a16="http://schemas.microsoft.com/office/drawing/2014/main" id="{684F1A70-7F67-44A0-9971-27AEFEB02FB1}"/>
                </a:ext>
              </a:extLst>
            </p:cNvPr>
            <p:cNvSpPr/>
            <p:nvPr/>
          </p:nvSpPr>
          <p:spPr>
            <a:xfrm rot="16200000">
              <a:off x="5076826" y="1849439"/>
              <a:ext cx="1565275" cy="485775"/>
            </a:xfrm>
            <a:custGeom>
              <a:avLst/>
              <a:gdLst>
                <a:gd name="connsiteX0" fmla="*/ 692944 w 1564481"/>
                <a:gd name="connsiteY0" fmla="*/ 207169 h 485775"/>
                <a:gd name="connsiteX1" fmla="*/ 1128712 w 1564481"/>
                <a:gd name="connsiteY1" fmla="*/ 204787 h 485775"/>
                <a:gd name="connsiteX2" fmla="*/ 1252537 w 1564481"/>
                <a:gd name="connsiteY2" fmla="*/ 197644 h 485775"/>
                <a:gd name="connsiteX3" fmla="*/ 1307306 w 1564481"/>
                <a:gd name="connsiteY3" fmla="*/ 178594 h 485775"/>
                <a:gd name="connsiteX4" fmla="*/ 1385887 w 1564481"/>
                <a:gd name="connsiteY4" fmla="*/ 126206 h 485775"/>
                <a:gd name="connsiteX5" fmla="*/ 1464469 w 1564481"/>
                <a:gd name="connsiteY5" fmla="*/ 61912 h 485775"/>
                <a:gd name="connsiteX6" fmla="*/ 1514475 w 1564481"/>
                <a:gd name="connsiteY6" fmla="*/ 14287 h 485775"/>
                <a:gd name="connsiteX7" fmla="*/ 1535906 w 1564481"/>
                <a:gd name="connsiteY7" fmla="*/ 0 h 485775"/>
                <a:gd name="connsiteX8" fmla="*/ 1554956 w 1564481"/>
                <a:gd name="connsiteY8" fmla="*/ 2381 h 485775"/>
                <a:gd name="connsiteX9" fmla="*/ 1564481 w 1564481"/>
                <a:gd name="connsiteY9" fmla="*/ 28575 h 485775"/>
                <a:gd name="connsiteX10" fmla="*/ 1564481 w 1564481"/>
                <a:gd name="connsiteY10" fmla="*/ 64294 h 485775"/>
                <a:gd name="connsiteX11" fmla="*/ 1559719 w 1564481"/>
                <a:gd name="connsiteY11" fmla="*/ 176212 h 485775"/>
                <a:gd name="connsiteX12" fmla="*/ 1538287 w 1564481"/>
                <a:gd name="connsiteY12" fmla="*/ 247650 h 485775"/>
                <a:gd name="connsiteX13" fmla="*/ 1509712 w 1564481"/>
                <a:gd name="connsiteY13" fmla="*/ 335756 h 485775"/>
                <a:gd name="connsiteX14" fmla="*/ 1457325 w 1564481"/>
                <a:gd name="connsiteY14" fmla="*/ 423862 h 485775"/>
                <a:gd name="connsiteX15" fmla="*/ 1428750 w 1564481"/>
                <a:gd name="connsiteY15" fmla="*/ 457200 h 485775"/>
                <a:gd name="connsiteX16" fmla="*/ 1404937 w 1564481"/>
                <a:gd name="connsiteY16" fmla="*/ 476250 h 485775"/>
                <a:gd name="connsiteX17" fmla="*/ 1378744 w 1564481"/>
                <a:gd name="connsiteY17" fmla="*/ 483394 h 485775"/>
                <a:gd name="connsiteX18" fmla="*/ 1340644 w 1564481"/>
                <a:gd name="connsiteY18" fmla="*/ 485775 h 485775"/>
                <a:gd name="connsiteX19" fmla="*/ 1302544 w 1564481"/>
                <a:gd name="connsiteY19" fmla="*/ 478631 h 485775"/>
                <a:gd name="connsiteX20" fmla="*/ 1226344 w 1564481"/>
                <a:gd name="connsiteY20" fmla="*/ 450056 h 485775"/>
                <a:gd name="connsiteX21" fmla="*/ 1097756 w 1564481"/>
                <a:gd name="connsiteY21" fmla="*/ 447675 h 485775"/>
                <a:gd name="connsiteX22" fmla="*/ 7144 w 1564481"/>
                <a:gd name="connsiteY22" fmla="*/ 450056 h 485775"/>
                <a:gd name="connsiteX23" fmla="*/ 0 w 1564481"/>
                <a:gd name="connsiteY23" fmla="*/ 204787 h 485775"/>
                <a:gd name="connsiteX24" fmla="*/ 692944 w 1564481"/>
                <a:gd name="connsiteY24" fmla="*/ 2071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4481" h="485775">
                  <a:moveTo>
                    <a:pt x="692944" y="207169"/>
                  </a:moveTo>
                  <a:lnTo>
                    <a:pt x="1128712" y="204787"/>
                  </a:lnTo>
                  <a:lnTo>
                    <a:pt x="1252537" y="197644"/>
                  </a:lnTo>
                  <a:lnTo>
                    <a:pt x="1307306" y="178594"/>
                  </a:lnTo>
                  <a:lnTo>
                    <a:pt x="1385887" y="126206"/>
                  </a:lnTo>
                  <a:lnTo>
                    <a:pt x="1464469" y="61912"/>
                  </a:lnTo>
                  <a:lnTo>
                    <a:pt x="1514475" y="14287"/>
                  </a:lnTo>
                  <a:lnTo>
                    <a:pt x="1535906" y="0"/>
                  </a:lnTo>
                  <a:lnTo>
                    <a:pt x="1554956" y="2381"/>
                  </a:lnTo>
                  <a:lnTo>
                    <a:pt x="1564481" y="28575"/>
                  </a:lnTo>
                  <a:lnTo>
                    <a:pt x="1564481" y="64294"/>
                  </a:lnTo>
                  <a:lnTo>
                    <a:pt x="1559719" y="176212"/>
                  </a:lnTo>
                  <a:lnTo>
                    <a:pt x="1538287" y="247650"/>
                  </a:lnTo>
                  <a:lnTo>
                    <a:pt x="1509712" y="335756"/>
                  </a:lnTo>
                  <a:lnTo>
                    <a:pt x="1457325" y="423862"/>
                  </a:lnTo>
                  <a:lnTo>
                    <a:pt x="1428750" y="457200"/>
                  </a:lnTo>
                  <a:lnTo>
                    <a:pt x="1404937" y="476250"/>
                  </a:lnTo>
                  <a:lnTo>
                    <a:pt x="1378744" y="483394"/>
                  </a:lnTo>
                  <a:lnTo>
                    <a:pt x="1340644" y="485775"/>
                  </a:lnTo>
                  <a:lnTo>
                    <a:pt x="1302544" y="478631"/>
                  </a:lnTo>
                  <a:lnTo>
                    <a:pt x="1226344" y="450056"/>
                  </a:lnTo>
                  <a:lnTo>
                    <a:pt x="1097756" y="447675"/>
                  </a:lnTo>
                  <a:lnTo>
                    <a:pt x="7144" y="450056"/>
                  </a:lnTo>
                  <a:lnTo>
                    <a:pt x="0" y="204787"/>
                  </a:lnTo>
                  <a:lnTo>
                    <a:pt x="692944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2">
              <a:extLst>
                <a:ext uri="{FF2B5EF4-FFF2-40B4-BE49-F238E27FC236}">
                  <a16:creationId xmlns:a16="http://schemas.microsoft.com/office/drawing/2014/main" id="{E0F548DA-EB37-4F3D-8D39-8A73EE3B5889}"/>
                </a:ext>
              </a:extLst>
            </p:cNvPr>
            <p:cNvSpPr/>
            <p:nvPr/>
          </p:nvSpPr>
          <p:spPr>
            <a:xfrm>
              <a:off x="4583113" y="2157414"/>
              <a:ext cx="2603500" cy="517525"/>
            </a:xfrm>
            <a:custGeom>
              <a:avLst/>
              <a:gdLst>
                <a:gd name="connsiteX0" fmla="*/ 721178 w 2604407"/>
                <a:gd name="connsiteY0" fmla="*/ 236764 h 517071"/>
                <a:gd name="connsiteX1" fmla="*/ 1298121 w 2604407"/>
                <a:gd name="connsiteY1" fmla="*/ 144236 h 517071"/>
                <a:gd name="connsiteX2" fmla="*/ 1562100 w 2604407"/>
                <a:gd name="connsiteY2" fmla="*/ 103414 h 517071"/>
                <a:gd name="connsiteX3" fmla="*/ 1956707 w 2604407"/>
                <a:gd name="connsiteY3" fmla="*/ 65314 h 517071"/>
                <a:gd name="connsiteX4" fmla="*/ 2041071 w 2604407"/>
                <a:gd name="connsiteY4" fmla="*/ 46264 h 517071"/>
                <a:gd name="connsiteX5" fmla="*/ 2128157 w 2604407"/>
                <a:gd name="connsiteY5" fmla="*/ 19050 h 517071"/>
                <a:gd name="connsiteX6" fmla="*/ 2174421 w 2604407"/>
                <a:gd name="connsiteY6" fmla="*/ 0 h 517071"/>
                <a:gd name="connsiteX7" fmla="*/ 2204357 w 2604407"/>
                <a:gd name="connsiteY7" fmla="*/ 0 h 517071"/>
                <a:gd name="connsiteX8" fmla="*/ 2253343 w 2604407"/>
                <a:gd name="connsiteY8" fmla="*/ 2721 h 517071"/>
                <a:gd name="connsiteX9" fmla="*/ 2351314 w 2604407"/>
                <a:gd name="connsiteY9" fmla="*/ 29936 h 517071"/>
                <a:gd name="connsiteX10" fmla="*/ 2427514 w 2604407"/>
                <a:gd name="connsiteY10" fmla="*/ 57150 h 517071"/>
                <a:gd name="connsiteX11" fmla="*/ 2511878 w 2604407"/>
                <a:gd name="connsiteY11" fmla="*/ 95250 h 517071"/>
                <a:gd name="connsiteX12" fmla="*/ 2566307 w 2604407"/>
                <a:gd name="connsiteY12" fmla="*/ 127907 h 517071"/>
                <a:gd name="connsiteX13" fmla="*/ 2596243 w 2604407"/>
                <a:gd name="connsiteY13" fmla="*/ 149678 h 517071"/>
                <a:gd name="connsiteX14" fmla="*/ 2604407 w 2604407"/>
                <a:gd name="connsiteY14" fmla="*/ 174171 h 517071"/>
                <a:gd name="connsiteX15" fmla="*/ 2604407 w 2604407"/>
                <a:gd name="connsiteY15" fmla="*/ 190500 h 517071"/>
                <a:gd name="connsiteX16" fmla="*/ 2601685 w 2604407"/>
                <a:gd name="connsiteY16" fmla="*/ 209550 h 517071"/>
                <a:gd name="connsiteX17" fmla="*/ 2579914 w 2604407"/>
                <a:gd name="connsiteY17" fmla="*/ 236764 h 517071"/>
                <a:gd name="connsiteX18" fmla="*/ 2552700 w 2604407"/>
                <a:gd name="connsiteY18" fmla="*/ 250371 h 517071"/>
                <a:gd name="connsiteX19" fmla="*/ 2520043 w 2604407"/>
                <a:gd name="connsiteY19" fmla="*/ 255814 h 517071"/>
                <a:gd name="connsiteX20" fmla="*/ 2473778 w 2604407"/>
                <a:gd name="connsiteY20" fmla="*/ 255814 h 517071"/>
                <a:gd name="connsiteX21" fmla="*/ 2413907 w 2604407"/>
                <a:gd name="connsiteY21" fmla="*/ 250371 h 517071"/>
                <a:gd name="connsiteX22" fmla="*/ 2375807 w 2604407"/>
                <a:gd name="connsiteY22" fmla="*/ 244928 h 517071"/>
                <a:gd name="connsiteX23" fmla="*/ 2302328 w 2604407"/>
                <a:gd name="connsiteY23" fmla="*/ 234043 h 517071"/>
                <a:gd name="connsiteX24" fmla="*/ 2198914 w 2604407"/>
                <a:gd name="connsiteY24" fmla="*/ 231321 h 517071"/>
                <a:gd name="connsiteX25" fmla="*/ 1945821 w 2604407"/>
                <a:gd name="connsiteY25" fmla="*/ 250371 h 517071"/>
                <a:gd name="connsiteX26" fmla="*/ 1436914 w 2604407"/>
                <a:gd name="connsiteY26" fmla="*/ 296636 h 517071"/>
                <a:gd name="connsiteX27" fmla="*/ 1178378 w 2604407"/>
                <a:gd name="connsiteY27" fmla="*/ 321128 h 517071"/>
                <a:gd name="connsiteX28" fmla="*/ 911678 w 2604407"/>
                <a:gd name="connsiteY28" fmla="*/ 370114 h 517071"/>
                <a:gd name="connsiteX29" fmla="*/ 721178 w 2604407"/>
                <a:gd name="connsiteY29" fmla="*/ 405493 h 517071"/>
                <a:gd name="connsiteX30" fmla="*/ 519793 w 2604407"/>
                <a:gd name="connsiteY30" fmla="*/ 451757 h 517071"/>
                <a:gd name="connsiteX31" fmla="*/ 394607 w 2604407"/>
                <a:gd name="connsiteY31" fmla="*/ 489857 h 517071"/>
                <a:gd name="connsiteX32" fmla="*/ 348343 w 2604407"/>
                <a:gd name="connsiteY32" fmla="*/ 508907 h 517071"/>
                <a:gd name="connsiteX33" fmla="*/ 321128 w 2604407"/>
                <a:gd name="connsiteY33" fmla="*/ 517071 h 517071"/>
                <a:gd name="connsiteX34" fmla="*/ 293914 w 2604407"/>
                <a:gd name="connsiteY34" fmla="*/ 517071 h 517071"/>
                <a:gd name="connsiteX35" fmla="*/ 253093 w 2604407"/>
                <a:gd name="connsiteY35" fmla="*/ 506186 h 517071"/>
                <a:gd name="connsiteX36" fmla="*/ 212271 w 2604407"/>
                <a:gd name="connsiteY36" fmla="*/ 484414 h 517071"/>
                <a:gd name="connsiteX37" fmla="*/ 160564 w 2604407"/>
                <a:gd name="connsiteY37" fmla="*/ 443593 h 517071"/>
                <a:gd name="connsiteX38" fmla="*/ 108857 w 2604407"/>
                <a:gd name="connsiteY38" fmla="*/ 386443 h 517071"/>
                <a:gd name="connsiteX39" fmla="*/ 59871 w 2604407"/>
                <a:gd name="connsiteY39" fmla="*/ 332014 h 517071"/>
                <a:gd name="connsiteX40" fmla="*/ 19050 w 2604407"/>
                <a:gd name="connsiteY40" fmla="*/ 280307 h 517071"/>
                <a:gd name="connsiteX41" fmla="*/ 0 w 2604407"/>
                <a:gd name="connsiteY41" fmla="*/ 242207 h 517071"/>
                <a:gd name="connsiteX42" fmla="*/ 0 w 2604407"/>
                <a:gd name="connsiteY42" fmla="*/ 212271 h 517071"/>
                <a:gd name="connsiteX43" fmla="*/ 13607 w 2604407"/>
                <a:gd name="connsiteY43" fmla="*/ 206828 h 517071"/>
                <a:gd name="connsiteX44" fmla="*/ 38100 w 2604407"/>
                <a:gd name="connsiteY44" fmla="*/ 214993 h 517071"/>
                <a:gd name="connsiteX45" fmla="*/ 100693 w 2604407"/>
                <a:gd name="connsiteY45" fmla="*/ 247650 h 517071"/>
                <a:gd name="connsiteX46" fmla="*/ 160564 w 2604407"/>
                <a:gd name="connsiteY46" fmla="*/ 272143 h 517071"/>
                <a:gd name="connsiteX47" fmla="*/ 209550 w 2604407"/>
                <a:gd name="connsiteY47" fmla="*/ 283028 h 517071"/>
                <a:gd name="connsiteX48" fmla="*/ 266700 w 2604407"/>
                <a:gd name="connsiteY48" fmla="*/ 291193 h 517071"/>
                <a:gd name="connsiteX49" fmla="*/ 337457 w 2604407"/>
                <a:gd name="connsiteY49" fmla="*/ 291193 h 517071"/>
                <a:gd name="connsiteX50" fmla="*/ 563335 w 2604407"/>
                <a:gd name="connsiteY50" fmla="*/ 263978 h 517071"/>
                <a:gd name="connsiteX51" fmla="*/ 721178 w 2604407"/>
                <a:gd name="connsiteY51" fmla="*/ 236764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4407" h="517071">
                  <a:moveTo>
                    <a:pt x="721178" y="236764"/>
                  </a:moveTo>
                  <a:lnTo>
                    <a:pt x="1298121" y="144236"/>
                  </a:lnTo>
                  <a:lnTo>
                    <a:pt x="1562100" y="103414"/>
                  </a:lnTo>
                  <a:lnTo>
                    <a:pt x="1956707" y="65314"/>
                  </a:lnTo>
                  <a:lnTo>
                    <a:pt x="2041071" y="46264"/>
                  </a:lnTo>
                  <a:lnTo>
                    <a:pt x="2128157" y="19050"/>
                  </a:lnTo>
                  <a:lnTo>
                    <a:pt x="2174421" y="0"/>
                  </a:lnTo>
                  <a:lnTo>
                    <a:pt x="2204357" y="0"/>
                  </a:lnTo>
                  <a:lnTo>
                    <a:pt x="2253343" y="2721"/>
                  </a:lnTo>
                  <a:lnTo>
                    <a:pt x="2351314" y="29936"/>
                  </a:lnTo>
                  <a:lnTo>
                    <a:pt x="2427514" y="57150"/>
                  </a:lnTo>
                  <a:lnTo>
                    <a:pt x="2511878" y="95250"/>
                  </a:lnTo>
                  <a:lnTo>
                    <a:pt x="2566307" y="127907"/>
                  </a:lnTo>
                  <a:lnTo>
                    <a:pt x="2596243" y="149678"/>
                  </a:lnTo>
                  <a:lnTo>
                    <a:pt x="2604407" y="174171"/>
                  </a:lnTo>
                  <a:lnTo>
                    <a:pt x="2604407" y="190500"/>
                  </a:lnTo>
                  <a:lnTo>
                    <a:pt x="2601685" y="209550"/>
                  </a:lnTo>
                  <a:lnTo>
                    <a:pt x="2579914" y="236764"/>
                  </a:lnTo>
                  <a:lnTo>
                    <a:pt x="2552700" y="250371"/>
                  </a:lnTo>
                  <a:lnTo>
                    <a:pt x="2520043" y="255814"/>
                  </a:lnTo>
                  <a:lnTo>
                    <a:pt x="2473778" y="255814"/>
                  </a:lnTo>
                  <a:lnTo>
                    <a:pt x="2413907" y="250371"/>
                  </a:lnTo>
                  <a:lnTo>
                    <a:pt x="2375807" y="244928"/>
                  </a:lnTo>
                  <a:lnTo>
                    <a:pt x="2302328" y="234043"/>
                  </a:lnTo>
                  <a:lnTo>
                    <a:pt x="2198914" y="231321"/>
                  </a:lnTo>
                  <a:lnTo>
                    <a:pt x="1945821" y="250371"/>
                  </a:lnTo>
                  <a:lnTo>
                    <a:pt x="1436914" y="296636"/>
                  </a:lnTo>
                  <a:lnTo>
                    <a:pt x="1178378" y="321128"/>
                  </a:lnTo>
                  <a:lnTo>
                    <a:pt x="911678" y="370114"/>
                  </a:lnTo>
                  <a:lnTo>
                    <a:pt x="721178" y="405493"/>
                  </a:lnTo>
                  <a:lnTo>
                    <a:pt x="519793" y="451757"/>
                  </a:lnTo>
                  <a:lnTo>
                    <a:pt x="394607" y="489857"/>
                  </a:lnTo>
                  <a:lnTo>
                    <a:pt x="348343" y="508907"/>
                  </a:lnTo>
                  <a:lnTo>
                    <a:pt x="321128" y="517071"/>
                  </a:lnTo>
                  <a:lnTo>
                    <a:pt x="293914" y="517071"/>
                  </a:lnTo>
                  <a:lnTo>
                    <a:pt x="253093" y="506186"/>
                  </a:lnTo>
                  <a:lnTo>
                    <a:pt x="212271" y="484414"/>
                  </a:lnTo>
                  <a:lnTo>
                    <a:pt x="160564" y="443593"/>
                  </a:lnTo>
                  <a:lnTo>
                    <a:pt x="108857" y="386443"/>
                  </a:lnTo>
                  <a:lnTo>
                    <a:pt x="59871" y="332014"/>
                  </a:lnTo>
                  <a:lnTo>
                    <a:pt x="19050" y="280307"/>
                  </a:lnTo>
                  <a:lnTo>
                    <a:pt x="0" y="242207"/>
                  </a:lnTo>
                  <a:lnTo>
                    <a:pt x="0" y="212271"/>
                  </a:lnTo>
                  <a:lnTo>
                    <a:pt x="13607" y="206828"/>
                  </a:lnTo>
                  <a:lnTo>
                    <a:pt x="38100" y="214993"/>
                  </a:lnTo>
                  <a:lnTo>
                    <a:pt x="100693" y="247650"/>
                  </a:lnTo>
                  <a:lnTo>
                    <a:pt x="160564" y="272143"/>
                  </a:lnTo>
                  <a:lnTo>
                    <a:pt x="209550" y="283028"/>
                  </a:lnTo>
                  <a:lnTo>
                    <a:pt x="266700" y="291193"/>
                  </a:lnTo>
                  <a:lnTo>
                    <a:pt x="337457" y="291193"/>
                  </a:lnTo>
                  <a:lnTo>
                    <a:pt x="563335" y="263978"/>
                  </a:lnTo>
                  <a:lnTo>
                    <a:pt x="721178" y="236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0">
              <a:extLst>
                <a:ext uri="{FF2B5EF4-FFF2-40B4-BE49-F238E27FC236}">
                  <a16:creationId xmlns:a16="http://schemas.microsoft.com/office/drawing/2014/main" id="{59F6FB8D-CE23-4406-960B-21522B20C325}"/>
                </a:ext>
              </a:extLst>
            </p:cNvPr>
            <p:cNvSpPr/>
            <p:nvPr/>
          </p:nvSpPr>
          <p:spPr>
            <a:xfrm>
              <a:off x="3803651" y="2630489"/>
              <a:ext cx="4213225" cy="636587"/>
            </a:xfrm>
            <a:custGeom>
              <a:avLst/>
              <a:gdLst>
                <a:gd name="connsiteX0" fmla="*/ 1495109 w 4212307"/>
                <a:gd name="connsiteY0" fmla="*/ 450700 h 637047"/>
                <a:gd name="connsiteX1" fmla="*/ 2049816 w 4212307"/>
                <a:gd name="connsiteY1" fmla="*/ 372694 h 637047"/>
                <a:gd name="connsiteX2" fmla="*/ 2348838 w 4212307"/>
                <a:gd name="connsiteY2" fmla="*/ 342358 h 637047"/>
                <a:gd name="connsiteX3" fmla="*/ 2786536 w 4212307"/>
                <a:gd name="connsiteY3" fmla="*/ 316357 h 637047"/>
                <a:gd name="connsiteX4" fmla="*/ 3297907 w 4212307"/>
                <a:gd name="connsiteY4" fmla="*/ 303356 h 637047"/>
                <a:gd name="connsiteX5" fmla="*/ 3735605 w 4212307"/>
                <a:gd name="connsiteY5" fmla="*/ 312023 h 637047"/>
                <a:gd name="connsiteX6" fmla="*/ 3995624 w 4212307"/>
                <a:gd name="connsiteY6" fmla="*/ 320690 h 637047"/>
                <a:gd name="connsiteX7" fmla="*/ 4073630 w 4212307"/>
                <a:gd name="connsiteY7" fmla="*/ 325024 h 637047"/>
                <a:gd name="connsiteX8" fmla="*/ 4125634 w 4212307"/>
                <a:gd name="connsiteY8" fmla="*/ 325024 h 637047"/>
                <a:gd name="connsiteX9" fmla="*/ 4151636 w 4212307"/>
                <a:gd name="connsiteY9" fmla="*/ 320690 h 637047"/>
                <a:gd name="connsiteX10" fmla="*/ 4190639 w 4212307"/>
                <a:gd name="connsiteY10" fmla="*/ 307689 h 637047"/>
                <a:gd name="connsiteX11" fmla="*/ 4207973 w 4212307"/>
                <a:gd name="connsiteY11" fmla="*/ 281687 h 637047"/>
                <a:gd name="connsiteX12" fmla="*/ 4212307 w 4212307"/>
                <a:gd name="connsiteY12" fmla="*/ 264353 h 637047"/>
                <a:gd name="connsiteX13" fmla="*/ 4203639 w 4212307"/>
                <a:gd name="connsiteY13" fmla="*/ 221016 h 637047"/>
                <a:gd name="connsiteX14" fmla="*/ 4194972 w 4212307"/>
                <a:gd name="connsiteY14" fmla="*/ 182013 h 637047"/>
                <a:gd name="connsiteX15" fmla="*/ 4134301 w 4212307"/>
                <a:gd name="connsiteY15" fmla="*/ 147344 h 637047"/>
                <a:gd name="connsiteX16" fmla="*/ 4025960 w 4212307"/>
                <a:gd name="connsiteY16" fmla="*/ 91007 h 637047"/>
                <a:gd name="connsiteX17" fmla="*/ 3900284 w 4212307"/>
                <a:gd name="connsiteY17" fmla="*/ 43337 h 637047"/>
                <a:gd name="connsiteX18" fmla="*/ 3796276 w 4212307"/>
                <a:gd name="connsiteY18" fmla="*/ 8667 h 637047"/>
                <a:gd name="connsiteX19" fmla="*/ 3757274 w 4212307"/>
                <a:gd name="connsiteY19" fmla="*/ 0 h 637047"/>
                <a:gd name="connsiteX20" fmla="*/ 3709603 w 4212307"/>
                <a:gd name="connsiteY20" fmla="*/ 21668 h 637047"/>
                <a:gd name="connsiteX21" fmla="*/ 3609930 w 4212307"/>
                <a:gd name="connsiteY21" fmla="*/ 65005 h 637047"/>
                <a:gd name="connsiteX22" fmla="*/ 3544925 w 4212307"/>
                <a:gd name="connsiteY22" fmla="*/ 86673 h 637047"/>
                <a:gd name="connsiteX23" fmla="*/ 3475586 w 4212307"/>
                <a:gd name="connsiteY23" fmla="*/ 86673 h 637047"/>
                <a:gd name="connsiteX24" fmla="*/ 2803871 w 4212307"/>
                <a:gd name="connsiteY24" fmla="*/ 125676 h 637047"/>
                <a:gd name="connsiteX25" fmla="*/ 2210161 w 4212307"/>
                <a:gd name="connsiteY25" fmla="*/ 177680 h 637047"/>
                <a:gd name="connsiteX26" fmla="*/ 1924140 w 4212307"/>
                <a:gd name="connsiteY26" fmla="*/ 203682 h 637047"/>
                <a:gd name="connsiteX27" fmla="*/ 1421437 w 4212307"/>
                <a:gd name="connsiteY27" fmla="*/ 268686 h 637047"/>
                <a:gd name="connsiteX28" fmla="*/ 970737 w 4212307"/>
                <a:gd name="connsiteY28" fmla="*/ 342358 h 637047"/>
                <a:gd name="connsiteX29" fmla="*/ 754055 w 4212307"/>
                <a:gd name="connsiteY29" fmla="*/ 372694 h 637047"/>
                <a:gd name="connsiteX30" fmla="*/ 637046 w 4212307"/>
                <a:gd name="connsiteY30" fmla="*/ 390029 h 637047"/>
                <a:gd name="connsiteX31" fmla="*/ 533039 w 4212307"/>
                <a:gd name="connsiteY31" fmla="*/ 398696 h 637047"/>
                <a:gd name="connsiteX32" fmla="*/ 481035 w 4212307"/>
                <a:gd name="connsiteY32" fmla="*/ 398696 h 637047"/>
                <a:gd name="connsiteX33" fmla="*/ 385694 w 4212307"/>
                <a:gd name="connsiteY33" fmla="*/ 385695 h 637047"/>
                <a:gd name="connsiteX34" fmla="*/ 299021 w 4212307"/>
                <a:gd name="connsiteY34" fmla="*/ 364027 h 637047"/>
                <a:gd name="connsiteX35" fmla="*/ 190680 w 4212307"/>
                <a:gd name="connsiteY35" fmla="*/ 329357 h 637047"/>
                <a:gd name="connsiteX36" fmla="*/ 39003 w 4212307"/>
                <a:gd name="connsiteY36" fmla="*/ 277354 h 637047"/>
                <a:gd name="connsiteX37" fmla="*/ 17334 w 4212307"/>
                <a:gd name="connsiteY37" fmla="*/ 273020 h 637047"/>
                <a:gd name="connsiteX38" fmla="*/ 0 w 4212307"/>
                <a:gd name="connsiteY38" fmla="*/ 277354 h 637047"/>
                <a:gd name="connsiteX39" fmla="*/ 0 w 4212307"/>
                <a:gd name="connsiteY39" fmla="*/ 303356 h 637047"/>
                <a:gd name="connsiteX40" fmla="*/ 13001 w 4212307"/>
                <a:gd name="connsiteY40" fmla="*/ 329357 h 637047"/>
                <a:gd name="connsiteX41" fmla="*/ 56337 w 4212307"/>
                <a:gd name="connsiteY41" fmla="*/ 368360 h 637047"/>
                <a:gd name="connsiteX42" fmla="*/ 134343 w 4212307"/>
                <a:gd name="connsiteY42" fmla="*/ 437699 h 637047"/>
                <a:gd name="connsiteX43" fmla="*/ 247018 w 4212307"/>
                <a:gd name="connsiteY43" fmla="*/ 528705 h 637047"/>
                <a:gd name="connsiteX44" fmla="*/ 329357 w 4212307"/>
                <a:gd name="connsiteY44" fmla="*/ 580709 h 637047"/>
                <a:gd name="connsiteX45" fmla="*/ 442032 w 4212307"/>
                <a:gd name="connsiteY45" fmla="*/ 628379 h 637047"/>
                <a:gd name="connsiteX46" fmla="*/ 494036 w 4212307"/>
                <a:gd name="connsiteY46" fmla="*/ 637047 h 637047"/>
                <a:gd name="connsiteX47" fmla="*/ 550373 w 4212307"/>
                <a:gd name="connsiteY47" fmla="*/ 632713 h 637047"/>
                <a:gd name="connsiteX48" fmla="*/ 823393 w 4212307"/>
                <a:gd name="connsiteY48" fmla="*/ 576375 h 637047"/>
                <a:gd name="connsiteX49" fmla="*/ 1174419 w 4212307"/>
                <a:gd name="connsiteY49" fmla="*/ 502703 h 637047"/>
                <a:gd name="connsiteX50" fmla="*/ 1495109 w 4212307"/>
                <a:gd name="connsiteY50" fmla="*/ 450700 h 63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2307" h="637047">
                  <a:moveTo>
                    <a:pt x="1495109" y="450700"/>
                  </a:moveTo>
                  <a:lnTo>
                    <a:pt x="2049816" y="372694"/>
                  </a:lnTo>
                  <a:lnTo>
                    <a:pt x="2348838" y="342358"/>
                  </a:lnTo>
                  <a:lnTo>
                    <a:pt x="2786536" y="316357"/>
                  </a:lnTo>
                  <a:lnTo>
                    <a:pt x="3297907" y="303356"/>
                  </a:lnTo>
                  <a:lnTo>
                    <a:pt x="3735605" y="312023"/>
                  </a:lnTo>
                  <a:lnTo>
                    <a:pt x="3995624" y="320690"/>
                  </a:lnTo>
                  <a:lnTo>
                    <a:pt x="4073630" y="325024"/>
                  </a:lnTo>
                  <a:lnTo>
                    <a:pt x="4125634" y="325024"/>
                  </a:lnTo>
                  <a:lnTo>
                    <a:pt x="4151636" y="320690"/>
                  </a:lnTo>
                  <a:lnTo>
                    <a:pt x="4190639" y="307689"/>
                  </a:lnTo>
                  <a:lnTo>
                    <a:pt x="4207973" y="281687"/>
                  </a:lnTo>
                  <a:lnTo>
                    <a:pt x="4212307" y="264353"/>
                  </a:lnTo>
                  <a:lnTo>
                    <a:pt x="4203639" y="221016"/>
                  </a:lnTo>
                  <a:lnTo>
                    <a:pt x="4194972" y="182013"/>
                  </a:lnTo>
                  <a:lnTo>
                    <a:pt x="4134301" y="147344"/>
                  </a:lnTo>
                  <a:lnTo>
                    <a:pt x="4025960" y="91007"/>
                  </a:lnTo>
                  <a:lnTo>
                    <a:pt x="3900284" y="43337"/>
                  </a:lnTo>
                  <a:lnTo>
                    <a:pt x="3796276" y="8667"/>
                  </a:lnTo>
                  <a:lnTo>
                    <a:pt x="3757274" y="0"/>
                  </a:lnTo>
                  <a:lnTo>
                    <a:pt x="3709603" y="21668"/>
                  </a:lnTo>
                  <a:lnTo>
                    <a:pt x="3609930" y="65005"/>
                  </a:lnTo>
                  <a:lnTo>
                    <a:pt x="3544925" y="86673"/>
                  </a:lnTo>
                  <a:lnTo>
                    <a:pt x="3475586" y="86673"/>
                  </a:lnTo>
                  <a:lnTo>
                    <a:pt x="2803871" y="125676"/>
                  </a:lnTo>
                  <a:lnTo>
                    <a:pt x="2210161" y="177680"/>
                  </a:lnTo>
                  <a:lnTo>
                    <a:pt x="1924140" y="203682"/>
                  </a:lnTo>
                  <a:lnTo>
                    <a:pt x="1421437" y="268686"/>
                  </a:lnTo>
                  <a:lnTo>
                    <a:pt x="970737" y="342358"/>
                  </a:lnTo>
                  <a:lnTo>
                    <a:pt x="754055" y="372694"/>
                  </a:lnTo>
                  <a:lnTo>
                    <a:pt x="637046" y="390029"/>
                  </a:lnTo>
                  <a:lnTo>
                    <a:pt x="533039" y="398696"/>
                  </a:lnTo>
                  <a:lnTo>
                    <a:pt x="481035" y="398696"/>
                  </a:lnTo>
                  <a:lnTo>
                    <a:pt x="385694" y="385695"/>
                  </a:lnTo>
                  <a:lnTo>
                    <a:pt x="299021" y="364027"/>
                  </a:lnTo>
                  <a:lnTo>
                    <a:pt x="190680" y="329357"/>
                  </a:lnTo>
                  <a:lnTo>
                    <a:pt x="39003" y="277354"/>
                  </a:lnTo>
                  <a:lnTo>
                    <a:pt x="17334" y="273020"/>
                  </a:lnTo>
                  <a:lnTo>
                    <a:pt x="0" y="277354"/>
                  </a:lnTo>
                  <a:lnTo>
                    <a:pt x="0" y="303356"/>
                  </a:lnTo>
                  <a:lnTo>
                    <a:pt x="13001" y="329357"/>
                  </a:lnTo>
                  <a:lnTo>
                    <a:pt x="56337" y="368360"/>
                  </a:lnTo>
                  <a:lnTo>
                    <a:pt x="134343" y="437699"/>
                  </a:lnTo>
                  <a:lnTo>
                    <a:pt x="247018" y="528705"/>
                  </a:lnTo>
                  <a:lnTo>
                    <a:pt x="329357" y="580709"/>
                  </a:lnTo>
                  <a:lnTo>
                    <a:pt x="442032" y="628379"/>
                  </a:lnTo>
                  <a:lnTo>
                    <a:pt x="494036" y="637047"/>
                  </a:lnTo>
                  <a:lnTo>
                    <a:pt x="550373" y="632713"/>
                  </a:lnTo>
                  <a:lnTo>
                    <a:pt x="823393" y="576375"/>
                  </a:lnTo>
                  <a:lnTo>
                    <a:pt x="1174419" y="502703"/>
                  </a:lnTo>
                  <a:lnTo>
                    <a:pt x="1495109" y="450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1">
              <a:extLst>
                <a:ext uri="{FF2B5EF4-FFF2-40B4-BE49-F238E27FC236}">
                  <a16:creationId xmlns:a16="http://schemas.microsoft.com/office/drawing/2014/main" id="{9FE97E61-075B-4B80-95F4-62177BA30266}"/>
                </a:ext>
              </a:extLst>
            </p:cNvPr>
            <p:cNvSpPr/>
            <p:nvPr/>
          </p:nvSpPr>
          <p:spPr>
            <a:xfrm rot="16200000">
              <a:off x="5149851" y="3270251"/>
              <a:ext cx="1985963" cy="1909763"/>
            </a:xfrm>
            <a:custGeom>
              <a:avLst/>
              <a:gdLst>
                <a:gd name="connsiteX0" fmla="*/ 1770278 w 1986076"/>
                <a:gd name="connsiteY0" fmla="*/ 259690 h 1909268"/>
                <a:gd name="connsiteX1" fmla="*/ 1839772 w 1986076"/>
                <a:gd name="connsiteY1" fmla="*/ 793700 h 1909268"/>
                <a:gd name="connsiteX2" fmla="*/ 1920240 w 1986076"/>
                <a:gd name="connsiteY2" fmla="*/ 1378916 h 1909268"/>
                <a:gd name="connsiteX3" fmla="*/ 1927555 w 1986076"/>
                <a:gd name="connsiteY3" fmla="*/ 1415492 h 1909268"/>
                <a:gd name="connsiteX4" fmla="*/ 1942185 w 1986076"/>
                <a:gd name="connsiteY4" fmla="*/ 1448410 h 1909268"/>
                <a:gd name="connsiteX5" fmla="*/ 1964131 w 1986076"/>
                <a:gd name="connsiteY5" fmla="*/ 1492301 h 1909268"/>
                <a:gd name="connsiteX6" fmla="*/ 1982419 w 1986076"/>
                <a:gd name="connsiteY6" fmla="*/ 1539850 h 1909268"/>
                <a:gd name="connsiteX7" fmla="*/ 1986076 w 1986076"/>
                <a:gd name="connsiteY7" fmla="*/ 1591056 h 1909268"/>
                <a:gd name="connsiteX8" fmla="*/ 1975104 w 1986076"/>
                <a:gd name="connsiteY8" fmla="*/ 1623975 h 1909268"/>
                <a:gd name="connsiteX9" fmla="*/ 1938528 w 1986076"/>
                <a:gd name="connsiteY9" fmla="*/ 1678839 h 1909268"/>
                <a:gd name="connsiteX10" fmla="*/ 1876348 w 1986076"/>
                <a:gd name="connsiteY10" fmla="*/ 1766621 h 1909268"/>
                <a:gd name="connsiteX11" fmla="*/ 1825142 w 1986076"/>
                <a:gd name="connsiteY11" fmla="*/ 1825143 h 1909268"/>
                <a:gd name="connsiteX12" fmla="*/ 1766620 w 1986076"/>
                <a:gd name="connsiteY12" fmla="*/ 1880007 h 1909268"/>
                <a:gd name="connsiteX13" fmla="*/ 1730044 w 1986076"/>
                <a:gd name="connsiteY13" fmla="*/ 1905610 h 1909268"/>
                <a:gd name="connsiteX14" fmla="*/ 1708099 w 1986076"/>
                <a:gd name="connsiteY14" fmla="*/ 1909268 h 1909268"/>
                <a:gd name="connsiteX15" fmla="*/ 1671523 w 1986076"/>
                <a:gd name="connsiteY15" fmla="*/ 1890980 h 1909268"/>
                <a:gd name="connsiteX16" fmla="*/ 1594713 w 1986076"/>
                <a:gd name="connsiteY16" fmla="*/ 1854404 h 1909268"/>
                <a:gd name="connsiteX17" fmla="*/ 1510588 w 1986076"/>
                <a:gd name="connsiteY17" fmla="*/ 1825143 h 1909268"/>
                <a:gd name="connsiteX18" fmla="*/ 1430121 w 1986076"/>
                <a:gd name="connsiteY18" fmla="*/ 1817828 h 1909268"/>
                <a:gd name="connsiteX19" fmla="*/ 1100937 w 1986076"/>
                <a:gd name="connsiteY19" fmla="*/ 1817828 h 1909268"/>
                <a:gd name="connsiteX20" fmla="*/ 636422 w 1986076"/>
                <a:gd name="connsiteY20" fmla="*/ 1817828 h 1909268"/>
                <a:gd name="connsiteX21" fmla="*/ 274320 w 1986076"/>
                <a:gd name="connsiteY21" fmla="*/ 1821485 h 1909268"/>
                <a:gd name="connsiteX22" fmla="*/ 168249 w 1986076"/>
                <a:gd name="connsiteY22" fmla="*/ 1814170 h 1909268"/>
                <a:gd name="connsiteX23" fmla="*/ 113385 w 1986076"/>
                <a:gd name="connsiteY23" fmla="*/ 1806855 h 1909268"/>
                <a:gd name="connsiteX24" fmla="*/ 47548 w 1986076"/>
                <a:gd name="connsiteY24" fmla="*/ 1792224 h 1909268"/>
                <a:gd name="connsiteX25" fmla="*/ 21945 w 1986076"/>
                <a:gd name="connsiteY25" fmla="*/ 1759306 h 1909268"/>
                <a:gd name="connsiteX26" fmla="*/ 3657 w 1986076"/>
                <a:gd name="connsiteY26" fmla="*/ 1715415 h 1909268"/>
                <a:gd name="connsiteX27" fmla="*/ 0 w 1986076"/>
                <a:gd name="connsiteY27" fmla="*/ 1671524 h 1909268"/>
                <a:gd name="connsiteX28" fmla="*/ 7315 w 1986076"/>
                <a:gd name="connsiteY28" fmla="*/ 1642263 h 1909268"/>
                <a:gd name="connsiteX29" fmla="*/ 25603 w 1986076"/>
                <a:gd name="connsiteY29" fmla="*/ 1613002 h 1909268"/>
                <a:gd name="connsiteX30" fmla="*/ 69494 w 1986076"/>
                <a:gd name="connsiteY30" fmla="*/ 1565453 h 1909268"/>
                <a:gd name="connsiteX31" fmla="*/ 325526 w 1986076"/>
                <a:gd name="connsiteY31" fmla="*/ 1587399 h 1909268"/>
                <a:gd name="connsiteX32" fmla="*/ 757123 w 1986076"/>
                <a:gd name="connsiteY32" fmla="*/ 1591056 h 1909268"/>
                <a:gd name="connsiteX33" fmla="*/ 1349654 w 1986076"/>
                <a:gd name="connsiteY33" fmla="*/ 1594714 h 1909268"/>
                <a:gd name="connsiteX34" fmla="*/ 1656892 w 1986076"/>
                <a:gd name="connsiteY34" fmla="*/ 1594714 h 1909268"/>
                <a:gd name="connsiteX35" fmla="*/ 1704441 w 1986076"/>
                <a:gd name="connsiteY35" fmla="*/ 1587399 h 1909268"/>
                <a:gd name="connsiteX36" fmla="*/ 1737360 w 1986076"/>
                <a:gd name="connsiteY36" fmla="*/ 1576426 h 1909268"/>
                <a:gd name="connsiteX37" fmla="*/ 1759305 w 1986076"/>
                <a:gd name="connsiteY37" fmla="*/ 1554480 h 1909268"/>
                <a:gd name="connsiteX38" fmla="*/ 1770278 w 1986076"/>
                <a:gd name="connsiteY38" fmla="*/ 1521562 h 1909268"/>
                <a:gd name="connsiteX39" fmla="*/ 1762963 w 1986076"/>
                <a:gd name="connsiteY39" fmla="*/ 1466698 h 1909268"/>
                <a:gd name="connsiteX40" fmla="*/ 1726387 w 1986076"/>
                <a:gd name="connsiteY40" fmla="*/ 1196036 h 1909268"/>
                <a:gd name="connsiteX41" fmla="*/ 1561795 w 1986076"/>
                <a:gd name="connsiteY41" fmla="*/ 0 h 1909268"/>
                <a:gd name="connsiteX42" fmla="*/ 1744675 w 1986076"/>
                <a:gd name="connsiteY42" fmla="*/ 3658 h 1909268"/>
                <a:gd name="connsiteX43" fmla="*/ 1755648 w 1986076"/>
                <a:gd name="connsiteY43" fmla="*/ 124359 h 1909268"/>
                <a:gd name="connsiteX44" fmla="*/ 1770278 w 1986076"/>
                <a:gd name="connsiteY44" fmla="*/ 259690 h 190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6076" h="1909268">
                  <a:moveTo>
                    <a:pt x="1770278" y="259690"/>
                  </a:moveTo>
                  <a:lnTo>
                    <a:pt x="1839772" y="793700"/>
                  </a:lnTo>
                  <a:lnTo>
                    <a:pt x="1920240" y="1378916"/>
                  </a:lnTo>
                  <a:lnTo>
                    <a:pt x="1927555" y="1415492"/>
                  </a:lnTo>
                  <a:lnTo>
                    <a:pt x="1942185" y="1448410"/>
                  </a:lnTo>
                  <a:lnTo>
                    <a:pt x="1964131" y="1492301"/>
                  </a:lnTo>
                  <a:lnTo>
                    <a:pt x="1982419" y="1539850"/>
                  </a:lnTo>
                  <a:lnTo>
                    <a:pt x="1986076" y="1591056"/>
                  </a:lnTo>
                  <a:lnTo>
                    <a:pt x="1975104" y="1623975"/>
                  </a:lnTo>
                  <a:lnTo>
                    <a:pt x="1938528" y="1678839"/>
                  </a:lnTo>
                  <a:lnTo>
                    <a:pt x="1876348" y="1766621"/>
                  </a:lnTo>
                  <a:lnTo>
                    <a:pt x="1825142" y="1825143"/>
                  </a:lnTo>
                  <a:lnTo>
                    <a:pt x="1766620" y="1880007"/>
                  </a:lnTo>
                  <a:lnTo>
                    <a:pt x="1730044" y="1905610"/>
                  </a:lnTo>
                  <a:lnTo>
                    <a:pt x="1708099" y="1909268"/>
                  </a:lnTo>
                  <a:lnTo>
                    <a:pt x="1671523" y="1890980"/>
                  </a:lnTo>
                  <a:lnTo>
                    <a:pt x="1594713" y="1854404"/>
                  </a:lnTo>
                  <a:lnTo>
                    <a:pt x="1510588" y="1825143"/>
                  </a:lnTo>
                  <a:lnTo>
                    <a:pt x="1430121" y="1817828"/>
                  </a:lnTo>
                  <a:lnTo>
                    <a:pt x="1100937" y="1817828"/>
                  </a:lnTo>
                  <a:lnTo>
                    <a:pt x="636422" y="1817828"/>
                  </a:lnTo>
                  <a:lnTo>
                    <a:pt x="274320" y="1821485"/>
                  </a:lnTo>
                  <a:lnTo>
                    <a:pt x="168249" y="1814170"/>
                  </a:lnTo>
                  <a:lnTo>
                    <a:pt x="113385" y="1806855"/>
                  </a:lnTo>
                  <a:lnTo>
                    <a:pt x="47548" y="1792224"/>
                  </a:lnTo>
                  <a:lnTo>
                    <a:pt x="21945" y="1759306"/>
                  </a:lnTo>
                  <a:lnTo>
                    <a:pt x="3657" y="1715415"/>
                  </a:lnTo>
                  <a:lnTo>
                    <a:pt x="0" y="1671524"/>
                  </a:lnTo>
                  <a:lnTo>
                    <a:pt x="7315" y="1642263"/>
                  </a:lnTo>
                  <a:lnTo>
                    <a:pt x="25603" y="1613002"/>
                  </a:lnTo>
                  <a:lnTo>
                    <a:pt x="69494" y="1565453"/>
                  </a:lnTo>
                  <a:lnTo>
                    <a:pt x="325526" y="1587399"/>
                  </a:lnTo>
                  <a:lnTo>
                    <a:pt x="757123" y="1591056"/>
                  </a:lnTo>
                  <a:lnTo>
                    <a:pt x="1349654" y="1594714"/>
                  </a:lnTo>
                  <a:lnTo>
                    <a:pt x="1656892" y="1594714"/>
                  </a:lnTo>
                  <a:lnTo>
                    <a:pt x="1704441" y="1587399"/>
                  </a:lnTo>
                  <a:lnTo>
                    <a:pt x="1737360" y="1576426"/>
                  </a:lnTo>
                  <a:lnTo>
                    <a:pt x="1759305" y="1554480"/>
                  </a:lnTo>
                  <a:lnTo>
                    <a:pt x="1770278" y="1521562"/>
                  </a:lnTo>
                  <a:lnTo>
                    <a:pt x="1762963" y="1466698"/>
                  </a:lnTo>
                  <a:lnTo>
                    <a:pt x="1726387" y="1196036"/>
                  </a:lnTo>
                  <a:lnTo>
                    <a:pt x="1561795" y="0"/>
                  </a:lnTo>
                  <a:lnTo>
                    <a:pt x="1744675" y="3658"/>
                  </a:lnTo>
                  <a:lnTo>
                    <a:pt x="1755648" y="124359"/>
                  </a:lnTo>
                  <a:lnTo>
                    <a:pt x="1770278" y="2596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3">
              <a:extLst>
                <a:ext uri="{FF2B5EF4-FFF2-40B4-BE49-F238E27FC236}">
                  <a16:creationId xmlns:a16="http://schemas.microsoft.com/office/drawing/2014/main" id="{D36EE0DD-9916-4894-8B29-1C4EC1C78626}"/>
                </a:ext>
              </a:extLst>
            </p:cNvPr>
            <p:cNvSpPr/>
            <p:nvPr/>
          </p:nvSpPr>
          <p:spPr>
            <a:xfrm>
              <a:off x="5165725" y="3779839"/>
              <a:ext cx="1708150" cy="320675"/>
            </a:xfrm>
            <a:custGeom>
              <a:avLst/>
              <a:gdLst>
                <a:gd name="connsiteX0" fmla="*/ 307522 w 1709058"/>
                <a:gd name="connsiteY0" fmla="*/ 152400 h 321129"/>
                <a:gd name="connsiteX1" fmla="*/ 737508 w 1709058"/>
                <a:gd name="connsiteY1" fmla="*/ 92529 h 321129"/>
                <a:gd name="connsiteX2" fmla="*/ 1216479 w 1709058"/>
                <a:gd name="connsiteY2" fmla="*/ 27215 h 321129"/>
                <a:gd name="connsiteX3" fmla="*/ 1311729 w 1709058"/>
                <a:gd name="connsiteY3" fmla="*/ 8165 h 321129"/>
                <a:gd name="connsiteX4" fmla="*/ 1390650 w 1709058"/>
                <a:gd name="connsiteY4" fmla="*/ 0 h 321129"/>
                <a:gd name="connsiteX5" fmla="*/ 1453243 w 1709058"/>
                <a:gd name="connsiteY5" fmla="*/ 0 h 321129"/>
                <a:gd name="connsiteX6" fmla="*/ 1556658 w 1709058"/>
                <a:gd name="connsiteY6" fmla="*/ 10886 h 321129"/>
                <a:gd name="connsiteX7" fmla="*/ 1635579 w 1709058"/>
                <a:gd name="connsiteY7" fmla="*/ 32657 h 321129"/>
                <a:gd name="connsiteX8" fmla="*/ 1703615 w 1709058"/>
                <a:gd name="connsiteY8" fmla="*/ 62593 h 321129"/>
                <a:gd name="connsiteX9" fmla="*/ 1709058 w 1709058"/>
                <a:gd name="connsiteY9" fmla="*/ 190500 h 321129"/>
                <a:gd name="connsiteX10" fmla="*/ 1564822 w 1709058"/>
                <a:gd name="connsiteY10" fmla="*/ 187779 h 321129"/>
                <a:gd name="connsiteX11" fmla="*/ 1289958 w 1709058"/>
                <a:gd name="connsiteY11" fmla="*/ 185057 h 321129"/>
                <a:gd name="connsiteX12" fmla="*/ 1189265 w 1709058"/>
                <a:gd name="connsiteY12" fmla="*/ 195943 h 321129"/>
                <a:gd name="connsiteX13" fmla="*/ 212272 w 1709058"/>
                <a:gd name="connsiteY13" fmla="*/ 318407 h 321129"/>
                <a:gd name="connsiteX14" fmla="*/ 174172 w 1709058"/>
                <a:gd name="connsiteY14" fmla="*/ 321129 h 321129"/>
                <a:gd name="connsiteX15" fmla="*/ 125186 w 1709058"/>
                <a:gd name="connsiteY15" fmla="*/ 310243 h 321129"/>
                <a:gd name="connsiteX16" fmla="*/ 0 w 1709058"/>
                <a:gd name="connsiteY16" fmla="*/ 283029 h 321129"/>
                <a:gd name="connsiteX17" fmla="*/ 0 w 1709058"/>
                <a:gd name="connsiteY17" fmla="*/ 152400 h 321129"/>
                <a:gd name="connsiteX18" fmla="*/ 138793 w 1709058"/>
                <a:gd name="connsiteY18" fmla="*/ 163286 h 321129"/>
                <a:gd name="connsiteX19" fmla="*/ 228600 w 1709058"/>
                <a:gd name="connsiteY19" fmla="*/ 163286 h 321129"/>
                <a:gd name="connsiteX20" fmla="*/ 307522 w 1709058"/>
                <a:gd name="connsiteY20" fmla="*/ 152400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9058" h="321129">
                  <a:moveTo>
                    <a:pt x="307522" y="152400"/>
                  </a:moveTo>
                  <a:lnTo>
                    <a:pt x="737508" y="92529"/>
                  </a:lnTo>
                  <a:lnTo>
                    <a:pt x="1216479" y="27215"/>
                  </a:lnTo>
                  <a:lnTo>
                    <a:pt x="1311729" y="8165"/>
                  </a:lnTo>
                  <a:lnTo>
                    <a:pt x="1390650" y="0"/>
                  </a:lnTo>
                  <a:lnTo>
                    <a:pt x="1453243" y="0"/>
                  </a:lnTo>
                  <a:lnTo>
                    <a:pt x="1556658" y="10886"/>
                  </a:lnTo>
                  <a:lnTo>
                    <a:pt x="1635579" y="32657"/>
                  </a:lnTo>
                  <a:lnTo>
                    <a:pt x="1703615" y="62593"/>
                  </a:lnTo>
                  <a:lnTo>
                    <a:pt x="1709058" y="190500"/>
                  </a:lnTo>
                  <a:lnTo>
                    <a:pt x="1564822" y="187779"/>
                  </a:lnTo>
                  <a:lnTo>
                    <a:pt x="1289958" y="185057"/>
                  </a:lnTo>
                  <a:lnTo>
                    <a:pt x="1189265" y="195943"/>
                  </a:lnTo>
                  <a:lnTo>
                    <a:pt x="212272" y="318407"/>
                  </a:lnTo>
                  <a:lnTo>
                    <a:pt x="174172" y="321129"/>
                  </a:lnTo>
                  <a:lnTo>
                    <a:pt x="125186" y="310243"/>
                  </a:lnTo>
                  <a:lnTo>
                    <a:pt x="0" y="283029"/>
                  </a:lnTo>
                  <a:lnTo>
                    <a:pt x="0" y="152400"/>
                  </a:lnTo>
                  <a:lnTo>
                    <a:pt x="138793" y="163286"/>
                  </a:lnTo>
                  <a:lnTo>
                    <a:pt x="228600" y="163286"/>
                  </a:lnTo>
                  <a:lnTo>
                    <a:pt x="307522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4">
              <a:extLst>
                <a:ext uri="{FF2B5EF4-FFF2-40B4-BE49-F238E27FC236}">
                  <a16:creationId xmlns:a16="http://schemas.microsoft.com/office/drawing/2014/main" id="{9BB3BAA8-85F4-4019-A279-AEFBEEB8CF39}"/>
                </a:ext>
              </a:extLst>
            </p:cNvPr>
            <p:cNvSpPr/>
            <p:nvPr/>
          </p:nvSpPr>
          <p:spPr>
            <a:xfrm>
              <a:off x="5167313" y="4294189"/>
              <a:ext cx="1693862" cy="320675"/>
            </a:xfrm>
            <a:custGeom>
              <a:avLst/>
              <a:gdLst>
                <a:gd name="connsiteX0" fmla="*/ 381000 w 1692728"/>
                <a:gd name="connsiteY0" fmla="*/ 146957 h 321129"/>
                <a:gd name="connsiteX1" fmla="*/ 1197428 w 1692728"/>
                <a:gd name="connsiteY1" fmla="*/ 29936 h 321129"/>
                <a:gd name="connsiteX2" fmla="*/ 1249136 w 1692728"/>
                <a:gd name="connsiteY2" fmla="*/ 19050 h 321129"/>
                <a:gd name="connsiteX3" fmla="*/ 1357993 w 1692728"/>
                <a:gd name="connsiteY3" fmla="*/ 0 h 321129"/>
                <a:gd name="connsiteX4" fmla="*/ 1401536 w 1692728"/>
                <a:gd name="connsiteY4" fmla="*/ 0 h 321129"/>
                <a:gd name="connsiteX5" fmla="*/ 1447800 w 1692728"/>
                <a:gd name="connsiteY5" fmla="*/ 0 h 321129"/>
                <a:gd name="connsiteX6" fmla="*/ 1513114 w 1692728"/>
                <a:gd name="connsiteY6" fmla="*/ 10886 h 321129"/>
                <a:gd name="connsiteX7" fmla="*/ 1551214 w 1692728"/>
                <a:gd name="connsiteY7" fmla="*/ 21772 h 321129"/>
                <a:gd name="connsiteX8" fmla="*/ 1643743 w 1692728"/>
                <a:gd name="connsiteY8" fmla="*/ 57150 h 321129"/>
                <a:gd name="connsiteX9" fmla="*/ 1690007 w 1692728"/>
                <a:gd name="connsiteY9" fmla="*/ 87086 h 321129"/>
                <a:gd name="connsiteX10" fmla="*/ 1692728 w 1692728"/>
                <a:gd name="connsiteY10" fmla="*/ 209550 h 321129"/>
                <a:gd name="connsiteX11" fmla="*/ 1540328 w 1692728"/>
                <a:gd name="connsiteY11" fmla="*/ 209550 h 321129"/>
                <a:gd name="connsiteX12" fmla="*/ 1262743 w 1692728"/>
                <a:gd name="connsiteY12" fmla="*/ 209550 h 321129"/>
                <a:gd name="connsiteX13" fmla="*/ 1088571 w 1692728"/>
                <a:gd name="connsiteY13" fmla="*/ 225879 h 321129"/>
                <a:gd name="connsiteX14" fmla="*/ 345621 w 1692728"/>
                <a:gd name="connsiteY14" fmla="*/ 304800 h 321129"/>
                <a:gd name="connsiteX15" fmla="*/ 209550 w 1692728"/>
                <a:gd name="connsiteY15" fmla="*/ 321129 h 321129"/>
                <a:gd name="connsiteX16" fmla="*/ 0 w 1692728"/>
                <a:gd name="connsiteY16" fmla="*/ 291193 h 321129"/>
                <a:gd name="connsiteX17" fmla="*/ 0 w 1692728"/>
                <a:gd name="connsiteY17" fmla="*/ 163286 h 321129"/>
                <a:gd name="connsiteX18" fmla="*/ 125186 w 1692728"/>
                <a:gd name="connsiteY18" fmla="*/ 163286 h 321129"/>
                <a:gd name="connsiteX19" fmla="*/ 239486 w 1692728"/>
                <a:gd name="connsiteY19" fmla="*/ 166007 h 321129"/>
                <a:gd name="connsiteX20" fmla="*/ 381000 w 1692728"/>
                <a:gd name="connsiteY20" fmla="*/ 146957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2728" h="321129">
                  <a:moveTo>
                    <a:pt x="381000" y="146957"/>
                  </a:moveTo>
                  <a:lnTo>
                    <a:pt x="1197428" y="29936"/>
                  </a:lnTo>
                  <a:lnTo>
                    <a:pt x="1249136" y="19050"/>
                  </a:lnTo>
                  <a:lnTo>
                    <a:pt x="1357993" y="0"/>
                  </a:lnTo>
                  <a:lnTo>
                    <a:pt x="1401536" y="0"/>
                  </a:lnTo>
                  <a:lnTo>
                    <a:pt x="1447800" y="0"/>
                  </a:lnTo>
                  <a:lnTo>
                    <a:pt x="1513114" y="10886"/>
                  </a:lnTo>
                  <a:lnTo>
                    <a:pt x="1551214" y="21772"/>
                  </a:lnTo>
                  <a:lnTo>
                    <a:pt x="1643743" y="57150"/>
                  </a:lnTo>
                  <a:lnTo>
                    <a:pt x="1690007" y="87086"/>
                  </a:lnTo>
                  <a:lnTo>
                    <a:pt x="1692728" y="209550"/>
                  </a:lnTo>
                  <a:lnTo>
                    <a:pt x="1540328" y="209550"/>
                  </a:lnTo>
                  <a:lnTo>
                    <a:pt x="1262743" y="209550"/>
                  </a:lnTo>
                  <a:lnTo>
                    <a:pt x="1088571" y="225879"/>
                  </a:lnTo>
                  <a:lnTo>
                    <a:pt x="345621" y="304800"/>
                  </a:lnTo>
                  <a:lnTo>
                    <a:pt x="209550" y="321129"/>
                  </a:lnTo>
                  <a:lnTo>
                    <a:pt x="0" y="291193"/>
                  </a:lnTo>
                  <a:lnTo>
                    <a:pt x="0" y="163286"/>
                  </a:lnTo>
                  <a:lnTo>
                    <a:pt x="125186" y="163286"/>
                  </a:lnTo>
                  <a:lnTo>
                    <a:pt x="239486" y="166007"/>
                  </a:lnTo>
                  <a:lnTo>
                    <a:pt x="381000" y="146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5">
              <a:extLst>
                <a:ext uri="{FF2B5EF4-FFF2-40B4-BE49-F238E27FC236}">
                  <a16:creationId xmlns:a16="http://schemas.microsoft.com/office/drawing/2014/main" id="{1B05C577-55B8-45BF-B91B-71DE2A969B97}"/>
                </a:ext>
              </a:extLst>
            </p:cNvPr>
            <p:cNvSpPr/>
            <p:nvPr/>
          </p:nvSpPr>
          <p:spPr>
            <a:xfrm>
              <a:off x="5176839" y="4873626"/>
              <a:ext cx="1673225" cy="303213"/>
            </a:xfrm>
            <a:custGeom>
              <a:avLst/>
              <a:gdLst>
                <a:gd name="connsiteX0" fmla="*/ 187779 w 1673679"/>
                <a:gd name="connsiteY0" fmla="*/ 130628 h 302078"/>
                <a:gd name="connsiteX1" fmla="*/ 1181100 w 1673679"/>
                <a:gd name="connsiteY1" fmla="*/ 46264 h 302078"/>
                <a:gd name="connsiteX2" fmla="*/ 1673679 w 1673679"/>
                <a:gd name="connsiteY2" fmla="*/ 0 h 302078"/>
                <a:gd name="connsiteX3" fmla="*/ 1597479 w 1673679"/>
                <a:gd name="connsiteY3" fmla="*/ 291192 h 302078"/>
                <a:gd name="connsiteX4" fmla="*/ 1545772 w 1673679"/>
                <a:gd name="connsiteY4" fmla="*/ 255814 h 302078"/>
                <a:gd name="connsiteX5" fmla="*/ 1496786 w 1673679"/>
                <a:gd name="connsiteY5" fmla="*/ 225878 h 302078"/>
                <a:gd name="connsiteX6" fmla="*/ 1453243 w 1673679"/>
                <a:gd name="connsiteY6" fmla="*/ 212271 h 302078"/>
                <a:gd name="connsiteX7" fmla="*/ 1415143 w 1673679"/>
                <a:gd name="connsiteY7" fmla="*/ 209550 h 302078"/>
                <a:gd name="connsiteX8" fmla="*/ 1102179 w 1673679"/>
                <a:gd name="connsiteY8" fmla="*/ 231321 h 302078"/>
                <a:gd name="connsiteX9" fmla="*/ 10886 w 1673679"/>
                <a:gd name="connsiteY9" fmla="*/ 302078 h 302078"/>
                <a:gd name="connsiteX10" fmla="*/ 0 w 1673679"/>
                <a:gd name="connsiteY10" fmla="*/ 146957 h 302078"/>
                <a:gd name="connsiteX11" fmla="*/ 187779 w 1673679"/>
                <a:gd name="connsiteY11" fmla="*/ 130628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3679" h="302078">
                  <a:moveTo>
                    <a:pt x="187779" y="130628"/>
                  </a:moveTo>
                  <a:lnTo>
                    <a:pt x="1181100" y="46264"/>
                  </a:lnTo>
                  <a:lnTo>
                    <a:pt x="1673679" y="0"/>
                  </a:lnTo>
                  <a:lnTo>
                    <a:pt x="1597479" y="291192"/>
                  </a:lnTo>
                  <a:lnTo>
                    <a:pt x="1545772" y="255814"/>
                  </a:lnTo>
                  <a:lnTo>
                    <a:pt x="1496786" y="225878"/>
                  </a:lnTo>
                  <a:lnTo>
                    <a:pt x="1453243" y="212271"/>
                  </a:lnTo>
                  <a:lnTo>
                    <a:pt x="1415143" y="209550"/>
                  </a:lnTo>
                  <a:lnTo>
                    <a:pt x="1102179" y="231321"/>
                  </a:lnTo>
                  <a:lnTo>
                    <a:pt x="10886" y="302078"/>
                  </a:lnTo>
                  <a:lnTo>
                    <a:pt x="0" y="146957"/>
                  </a:lnTo>
                  <a:lnTo>
                    <a:pt x="187779" y="1306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6">
              <a:extLst>
                <a:ext uri="{FF2B5EF4-FFF2-40B4-BE49-F238E27FC236}">
                  <a16:creationId xmlns:a16="http://schemas.microsoft.com/office/drawing/2014/main" id="{78494EC2-F96D-4CAF-9279-2AFC26CACCBE}"/>
                </a:ext>
              </a:extLst>
            </p:cNvPr>
            <p:cNvSpPr/>
            <p:nvPr/>
          </p:nvSpPr>
          <p:spPr>
            <a:xfrm>
              <a:off x="4264026" y="5284789"/>
              <a:ext cx="1400175" cy="758825"/>
            </a:xfrm>
            <a:custGeom>
              <a:avLst/>
              <a:gdLst>
                <a:gd name="connsiteX0" fmla="*/ 966107 w 1399011"/>
                <a:gd name="connsiteY0" fmla="*/ 446315 h 759279"/>
                <a:gd name="connsiteX1" fmla="*/ 966107 w 1399011"/>
                <a:gd name="connsiteY1" fmla="*/ 446315 h 759279"/>
                <a:gd name="connsiteX2" fmla="*/ 753835 w 1399011"/>
                <a:gd name="connsiteY2" fmla="*/ 530679 h 759279"/>
                <a:gd name="connsiteX3" fmla="*/ 446314 w 1399011"/>
                <a:gd name="connsiteY3" fmla="*/ 639536 h 759279"/>
                <a:gd name="connsiteX4" fmla="*/ 163285 w 1399011"/>
                <a:gd name="connsiteY4" fmla="*/ 726622 h 759279"/>
                <a:gd name="connsiteX5" fmla="*/ 51707 w 1399011"/>
                <a:gd name="connsiteY5" fmla="*/ 756557 h 759279"/>
                <a:gd name="connsiteX6" fmla="*/ 21771 w 1399011"/>
                <a:gd name="connsiteY6" fmla="*/ 759279 h 759279"/>
                <a:gd name="connsiteX7" fmla="*/ 0 w 1399011"/>
                <a:gd name="connsiteY7" fmla="*/ 748393 h 759279"/>
                <a:gd name="connsiteX8" fmla="*/ 0 w 1399011"/>
                <a:gd name="connsiteY8" fmla="*/ 734786 h 759279"/>
                <a:gd name="connsiteX9" fmla="*/ 19050 w 1399011"/>
                <a:gd name="connsiteY9" fmla="*/ 710293 h 759279"/>
                <a:gd name="connsiteX10" fmla="*/ 68035 w 1399011"/>
                <a:gd name="connsiteY10" fmla="*/ 685800 h 759279"/>
                <a:gd name="connsiteX11" fmla="*/ 261257 w 1399011"/>
                <a:gd name="connsiteY11" fmla="*/ 582386 h 759279"/>
                <a:gd name="connsiteX12" fmla="*/ 576942 w 1399011"/>
                <a:gd name="connsiteY12" fmla="*/ 408215 h 759279"/>
                <a:gd name="connsiteX13" fmla="*/ 898071 w 1399011"/>
                <a:gd name="connsiteY13" fmla="*/ 198665 h 759279"/>
                <a:gd name="connsiteX14" fmla="*/ 955221 w 1399011"/>
                <a:gd name="connsiteY14" fmla="*/ 155122 h 759279"/>
                <a:gd name="connsiteX15" fmla="*/ 971550 w 1399011"/>
                <a:gd name="connsiteY15" fmla="*/ 125186 h 759279"/>
                <a:gd name="connsiteX16" fmla="*/ 974271 w 1399011"/>
                <a:gd name="connsiteY16" fmla="*/ 92529 h 759279"/>
                <a:gd name="connsiteX17" fmla="*/ 971550 w 1399011"/>
                <a:gd name="connsiteY17" fmla="*/ 76200 h 759279"/>
                <a:gd name="connsiteX18" fmla="*/ 955221 w 1399011"/>
                <a:gd name="connsiteY18" fmla="*/ 57150 h 759279"/>
                <a:gd name="connsiteX19" fmla="*/ 925285 w 1399011"/>
                <a:gd name="connsiteY19" fmla="*/ 19050 h 759279"/>
                <a:gd name="connsiteX20" fmla="*/ 982435 w 1399011"/>
                <a:gd name="connsiteY20" fmla="*/ 2722 h 759279"/>
                <a:gd name="connsiteX21" fmla="*/ 1025978 w 1399011"/>
                <a:gd name="connsiteY21" fmla="*/ 0 h 759279"/>
                <a:gd name="connsiteX22" fmla="*/ 1072242 w 1399011"/>
                <a:gd name="connsiteY22" fmla="*/ 2722 h 759279"/>
                <a:gd name="connsiteX23" fmla="*/ 1162050 w 1399011"/>
                <a:gd name="connsiteY23" fmla="*/ 21772 h 759279"/>
                <a:gd name="connsiteX24" fmla="*/ 1246414 w 1399011"/>
                <a:gd name="connsiteY24" fmla="*/ 57150 h 759279"/>
                <a:gd name="connsiteX25" fmla="*/ 1325335 w 1399011"/>
                <a:gd name="connsiteY25" fmla="*/ 103415 h 759279"/>
                <a:gd name="connsiteX26" fmla="*/ 1371600 w 1399011"/>
                <a:gd name="connsiteY26" fmla="*/ 138793 h 759279"/>
                <a:gd name="connsiteX27" fmla="*/ 1393371 w 1399011"/>
                <a:gd name="connsiteY27" fmla="*/ 157843 h 759279"/>
                <a:gd name="connsiteX28" fmla="*/ 1398814 w 1399011"/>
                <a:gd name="connsiteY28" fmla="*/ 185057 h 759279"/>
                <a:gd name="connsiteX29" fmla="*/ 1398814 w 1399011"/>
                <a:gd name="connsiteY29" fmla="*/ 214993 h 759279"/>
                <a:gd name="connsiteX30" fmla="*/ 1387928 w 1399011"/>
                <a:gd name="connsiteY30" fmla="*/ 242207 h 759279"/>
                <a:gd name="connsiteX31" fmla="*/ 1357992 w 1399011"/>
                <a:gd name="connsiteY31" fmla="*/ 272143 h 759279"/>
                <a:gd name="connsiteX32" fmla="*/ 1314450 w 1399011"/>
                <a:gd name="connsiteY32" fmla="*/ 296636 h 759279"/>
                <a:gd name="connsiteX33" fmla="*/ 1126671 w 1399011"/>
                <a:gd name="connsiteY33" fmla="*/ 370115 h 759279"/>
                <a:gd name="connsiteX34" fmla="*/ 966107 w 1399011"/>
                <a:gd name="connsiteY34" fmla="*/ 446315 h 7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9011" h="759279">
                  <a:moveTo>
                    <a:pt x="966107" y="446315"/>
                  </a:moveTo>
                  <a:lnTo>
                    <a:pt x="966107" y="446315"/>
                  </a:lnTo>
                  <a:lnTo>
                    <a:pt x="753835" y="530679"/>
                  </a:lnTo>
                  <a:lnTo>
                    <a:pt x="446314" y="639536"/>
                  </a:lnTo>
                  <a:lnTo>
                    <a:pt x="163285" y="726622"/>
                  </a:lnTo>
                  <a:lnTo>
                    <a:pt x="51707" y="756557"/>
                  </a:lnTo>
                  <a:lnTo>
                    <a:pt x="21771" y="759279"/>
                  </a:lnTo>
                  <a:lnTo>
                    <a:pt x="0" y="748393"/>
                  </a:lnTo>
                  <a:lnTo>
                    <a:pt x="0" y="734786"/>
                  </a:lnTo>
                  <a:lnTo>
                    <a:pt x="19050" y="710293"/>
                  </a:lnTo>
                  <a:lnTo>
                    <a:pt x="68035" y="685800"/>
                  </a:lnTo>
                  <a:lnTo>
                    <a:pt x="261257" y="582386"/>
                  </a:lnTo>
                  <a:lnTo>
                    <a:pt x="576942" y="408215"/>
                  </a:lnTo>
                  <a:lnTo>
                    <a:pt x="898071" y="198665"/>
                  </a:lnTo>
                  <a:lnTo>
                    <a:pt x="955221" y="155122"/>
                  </a:lnTo>
                  <a:lnTo>
                    <a:pt x="971550" y="125186"/>
                  </a:lnTo>
                  <a:lnTo>
                    <a:pt x="974271" y="92529"/>
                  </a:lnTo>
                  <a:lnTo>
                    <a:pt x="971550" y="76200"/>
                  </a:lnTo>
                  <a:lnTo>
                    <a:pt x="955221" y="57150"/>
                  </a:lnTo>
                  <a:lnTo>
                    <a:pt x="925285" y="19050"/>
                  </a:lnTo>
                  <a:lnTo>
                    <a:pt x="982435" y="2722"/>
                  </a:lnTo>
                  <a:lnTo>
                    <a:pt x="1025978" y="0"/>
                  </a:lnTo>
                  <a:lnTo>
                    <a:pt x="1072242" y="2722"/>
                  </a:lnTo>
                  <a:lnTo>
                    <a:pt x="1162050" y="21772"/>
                  </a:lnTo>
                  <a:lnTo>
                    <a:pt x="1246414" y="57150"/>
                  </a:lnTo>
                  <a:lnTo>
                    <a:pt x="1325335" y="103415"/>
                  </a:lnTo>
                  <a:lnTo>
                    <a:pt x="1371600" y="138793"/>
                  </a:lnTo>
                  <a:lnTo>
                    <a:pt x="1393371" y="157843"/>
                  </a:lnTo>
                  <a:cubicBezTo>
                    <a:pt x="1399011" y="183221"/>
                    <a:pt x="1398814" y="173972"/>
                    <a:pt x="1398814" y="185057"/>
                  </a:cubicBezTo>
                  <a:lnTo>
                    <a:pt x="1398814" y="214993"/>
                  </a:lnTo>
                  <a:lnTo>
                    <a:pt x="1387928" y="242207"/>
                  </a:lnTo>
                  <a:lnTo>
                    <a:pt x="1357992" y="272143"/>
                  </a:lnTo>
                  <a:lnTo>
                    <a:pt x="1314450" y="296636"/>
                  </a:lnTo>
                  <a:lnTo>
                    <a:pt x="1126671" y="370115"/>
                  </a:lnTo>
                  <a:lnTo>
                    <a:pt x="966107" y="4463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9074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08" grpId="0" animBg="1"/>
      <p:bldP spid="111" grpId="0" animBg="1"/>
      <p:bldP spid="110" grpId="0" animBg="1"/>
      <p:bldP spid="103" grpId="0" animBg="1"/>
      <p:bldP spid="101" grpId="0" animBg="1"/>
      <p:bldP spid="112" grpId="0" animBg="1"/>
      <p:bldP spid="104" grpId="0" animBg="1"/>
      <p:bldP spid="105" grpId="0" animBg="1"/>
      <p:bldP spid="106" grpId="0" animBg="1"/>
      <p:bldP spid="10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ED085CA-1A22-4E77-80FC-417BA4B29C14}"/>
              </a:ext>
            </a:extLst>
          </p:cNvPr>
          <p:cNvGrpSpPr/>
          <p:nvPr/>
        </p:nvGrpSpPr>
        <p:grpSpPr>
          <a:xfrm>
            <a:off x="3803651" y="1309689"/>
            <a:ext cx="4213225" cy="4800600"/>
            <a:chOff x="3803651" y="1309689"/>
            <a:chExt cx="4213225" cy="4800600"/>
          </a:xfrm>
          <a:solidFill>
            <a:schemeClr val="tx1"/>
          </a:solidFill>
        </p:grpSpPr>
        <p:sp>
          <p:nvSpPr>
            <p:cNvPr id="3" name="フリーフォーム 101">
              <a:extLst>
                <a:ext uri="{FF2B5EF4-FFF2-40B4-BE49-F238E27FC236}">
                  <a16:creationId xmlns:a16="http://schemas.microsoft.com/office/drawing/2014/main" id="{C4506475-247D-4651-867C-E241FC038450}"/>
                </a:ext>
              </a:extLst>
            </p:cNvPr>
            <p:cNvSpPr/>
            <p:nvPr/>
          </p:nvSpPr>
          <p:spPr>
            <a:xfrm>
              <a:off x="4538664" y="1641475"/>
              <a:ext cx="2643187" cy="476250"/>
            </a:xfrm>
            <a:custGeom>
              <a:avLst/>
              <a:gdLst>
                <a:gd name="connsiteX0" fmla="*/ 751114 w 2642507"/>
                <a:gd name="connsiteY0" fmla="*/ 206829 h 476250"/>
                <a:gd name="connsiteX1" fmla="*/ 1219200 w 2642507"/>
                <a:gd name="connsiteY1" fmla="*/ 149679 h 476250"/>
                <a:gd name="connsiteX2" fmla="*/ 1583871 w 2642507"/>
                <a:gd name="connsiteY2" fmla="*/ 111579 h 476250"/>
                <a:gd name="connsiteX3" fmla="*/ 1880507 w 2642507"/>
                <a:gd name="connsiteY3" fmla="*/ 81643 h 476250"/>
                <a:gd name="connsiteX4" fmla="*/ 2008414 w 2642507"/>
                <a:gd name="connsiteY4" fmla="*/ 54429 h 476250"/>
                <a:gd name="connsiteX5" fmla="*/ 2185307 w 2642507"/>
                <a:gd name="connsiteY5" fmla="*/ 16329 h 476250"/>
                <a:gd name="connsiteX6" fmla="*/ 2247900 w 2642507"/>
                <a:gd name="connsiteY6" fmla="*/ 2722 h 476250"/>
                <a:gd name="connsiteX7" fmla="*/ 2280557 w 2642507"/>
                <a:gd name="connsiteY7" fmla="*/ 0 h 476250"/>
                <a:gd name="connsiteX8" fmla="*/ 2332264 w 2642507"/>
                <a:gd name="connsiteY8" fmla="*/ 10886 h 476250"/>
                <a:gd name="connsiteX9" fmla="*/ 2457450 w 2642507"/>
                <a:gd name="connsiteY9" fmla="*/ 57150 h 476250"/>
                <a:gd name="connsiteX10" fmla="*/ 2533650 w 2642507"/>
                <a:gd name="connsiteY10" fmla="*/ 100693 h 476250"/>
                <a:gd name="connsiteX11" fmla="*/ 2593521 w 2642507"/>
                <a:gd name="connsiteY11" fmla="*/ 136072 h 476250"/>
                <a:gd name="connsiteX12" fmla="*/ 2626178 w 2642507"/>
                <a:gd name="connsiteY12" fmla="*/ 163286 h 476250"/>
                <a:gd name="connsiteX13" fmla="*/ 2637064 w 2642507"/>
                <a:gd name="connsiteY13" fmla="*/ 176893 h 476250"/>
                <a:gd name="connsiteX14" fmla="*/ 2642507 w 2642507"/>
                <a:gd name="connsiteY14" fmla="*/ 201386 h 476250"/>
                <a:gd name="connsiteX15" fmla="*/ 2634343 w 2642507"/>
                <a:gd name="connsiteY15" fmla="*/ 220436 h 476250"/>
                <a:gd name="connsiteX16" fmla="*/ 2607128 w 2642507"/>
                <a:gd name="connsiteY16" fmla="*/ 244929 h 476250"/>
                <a:gd name="connsiteX17" fmla="*/ 2558143 w 2642507"/>
                <a:gd name="connsiteY17" fmla="*/ 266700 h 476250"/>
                <a:gd name="connsiteX18" fmla="*/ 2514600 w 2642507"/>
                <a:gd name="connsiteY18" fmla="*/ 274865 h 476250"/>
                <a:gd name="connsiteX19" fmla="*/ 2473778 w 2642507"/>
                <a:gd name="connsiteY19" fmla="*/ 280308 h 476250"/>
                <a:gd name="connsiteX20" fmla="*/ 2427514 w 2642507"/>
                <a:gd name="connsiteY20" fmla="*/ 280308 h 476250"/>
                <a:gd name="connsiteX21" fmla="*/ 2392136 w 2642507"/>
                <a:gd name="connsiteY21" fmla="*/ 272143 h 476250"/>
                <a:gd name="connsiteX22" fmla="*/ 2321378 w 2642507"/>
                <a:gd name="connsiteY22" fmla="*/ 263979 h 476250"/>
                <a:gd name="connsiteX23" fmla="*/ 2209800 w 2642507"/>
                <a:gd name="connsiteY23" fmla="*/ 263979 h 476250"/>
                <a:gd name="connsiteX24" fmla="*/ 1796143 w 2642507"/>
                <a:gd name="connsiteY24" fmla="*/ 283029 h 476250"/>
                <a:gd name="connsiteX25" fmla="*/ 1445078 w 2642507"/>
                <a:gd name="connsiteY25" fmla="*/ 304800 h 476250"/>
                <a:gd name="connsiteX26" fmla="*/ 1213757 w 2642507"/>
                <a:gd name="connsiteY26" fmla="*/ 326572 h 476250"/>
                <a:gd name="connsiteX27" fmla="*/ 971550 w 2642507"/>
                <a:gd name="connsiteY27" fmla="*/ 359229 h 476250"/>
                <a:gd name="connsiteX28" fmla="*/ 650421 w 2642507"/>
                <a:gd name="connsiteY28" fmla="*/ 405493 h 476250"/>
                <a:gd name="connsiteX29" fmla="*/ 361950 w 2642507"/>
                <a:gd name="connsiteY29" fmla="*/ 462643 h 476250"/>
                <a:gd name="connsiteX30" fmla="*/ 310243 w 2642507"/>
                <a:gd name="connsiteY30" fmla="*/ 473529 h 476250"/>
                <a:gd name="connsiteX31" fmla="*/ 288471 w 2642507"/>
                <a:gd name="connsiteY31" fmla="*/ 476250 h 476250"/>
                <a:gd name="connsiteX32" fmla="*/ 244928 w 2642507"/>
                <a:gd name="connsiteY32" fmla="*/ 459922 h 476250"/>
                <a:gd name="connsiteX33" fmla="*/ 201386 w 2642507"/>
                <a:gd name="connsiteY33" fmla="*/ 435429 h 476250"/>
                <a:gd name="connsiteX34" fmla="*/ 152400 w 2642507"/>
                <a:gd name="connsiteY34" fmla="*/ 397329 h 476250"/>
                <a:gd name="connsiteX35" fmla="*/ 100693 w 2642507"/>
                <a:gd name="connsiteY35" fmla="*/ 337458 h 476250"/>
                <a:gd name="connsiteX36" fmla="*/ 40821 w 2642507"/>
                <a:gd name="connsiteY36" fmla="*/ 272143 h 476250"/>
                <a:gd name="connsiteX37" fmla="*/ 5443 w 2642507"/>
                <a:gd name="connsiteY37" fmla="*/ 214993 h 476250"/>
                <a:gd name="connsiteX38" fmla="*/ 0 w 2642507"/>
                <a:gd name="connsiteY38" fmla="*/ 193222 h 476250"/>
                <a:gd name="connsiteX39" fmla="*/ 5443 w 2642507"/>
                <a:gd name="connsiteY39" fmla="*/ 171450 h 476250"/>
                <a:gd name="connsiteX40" fmla="*/ 24493 w 2642507"/>
                <a:gd name="connsiteY40" fmla="*/ 171450 h 476250"/>
                <a:gd name="connsiteX41" fmla="*/ 65314 w 2642507"/>
                <a:gd name="connsiteY41" fmla="*/ 193222 h 476250"/>
                <a:gd name="connsiteX42" fmla="*/ 130628 w 2642507"/>
                <a:gd name="connsiteY42" fmla="*/ 220436 h 476250"/>
                <a:gd name="connsiteX43" fmla="*/ 220436 w 2642507"/>
                <a:gd name="connsiteY43" fmla="*/ 244929 h 476250"/>
                <a:gd name="connsiteX44" fmla="*/ 310243 w 2642507"/>
                <a:gd name="connsiteY44" fmla="*/ 250372 h 476250"/>
                <a:gd name="connsiteX45" fmla="*/ 405493 w 2642507"/>
                <a:gd name="connsiteY45" fmla="*/ 244929 h 476250"/>
                <a:gd name="connsiteX46" fmla="*/ 751114 w 2642507"/>
                <a:gd name="connsiteY46" fmla="*/ 20682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42507" h="476250">
                  <a:moveTo>
                    <a:pt x="751114" y="206829"/>
                  </a:moveTo>
                  <a:lnTo>
                    <a:pt x="1219200" y="149679"/>
                  </a:lnTo>
                  <a:lnTo>
                    <a:pt x="1583871" y="111579"/>
                  </a:lnTo>
                  <a:lnTo>
                    <a:pt x="1880507" y="81643"/>
                  </a:lnTo>
                  <a:lnTo>
                    <a:pt x="2008414" y="54429"/>
                  </a:lnTo>
                  <a:lnTo>
                    <a:pt x="2185307" y="16329"/>
                  </a:lnTo>
                  <a:lnTo>
                    <a:pt x="2247900" y="2722"/>
                  </a:lnTo>
                  <a:lnTo>
                    <a:pt x="2280557" y="0"/>
                  </a:lnTo>
                  <a:lnTo>
                    <a:pt x="2332264" y="10886"/>
                  </a:lnTo>
                  <a:lnTo>
                    <a:pt x="2457450" y="57150"/>
                  </a:lnTo>
                  <a:lnTo>
                    <a:pt x="2533650" y="100693"/>
                  </a:lnTo>
                  <a:lnTo>
                    <a:pt x="2593521" y="136072"/>
                  </a:lnTo>
                  <a:lnTo>
                    <a:pt x="2626178" y="163286"/>
                  </a:lnTo>
                  <a:lnTo>
                    <a:pt x="2637064" y="176893"/>
                  </a:lnTo>
                  <a:lnTo>
                    <a:pt x="2642507" y="201386"/>
                  </a:lnTo>
                  <a:lnTo>
                    <a:pt x="2634343" y="220436"/>
                  </a:lnTo>
                  <a:lnTo>
                    <a:pt x="2607128" y="244929"/>
                  </a:lnTo>
                  <a:lnTo>
                    <a:pt x="2558143" y="266700"/>
                  </a:lnTo>
                  <a:lnTo>
                    <a:pt x="2514600" y="274865"/>
                  </a:lnTo>
                  <a:lnTo>
                    <a:pt x="2473778" y="280308"/>
                  </a:lnTo>
                  <a:lnTo>
                    <a:pt x="2427514" y="280308"/>
                  </a:lnTo>
                  <a:lnTo>
                    <a:pt x="2392136" y="272143"/>
                  </a:lnTo>
                  <a:lnTo>
                    <a:pt x="2321378" y="263979"/>
                  </a:lnTo>
                  <a:lnTo>
                    <a:pt x="2209800" y="263979"/>
                  </a:lnTo>
                  <a:lnTo>
                    <a:pt x="1796143" y="283029"/>
                  </a:lnTo>
                  <a:lnTo>
                    <a:pt x="1445078" y="304800"/>
                  </a:lnTo>
                  <a:lnTo>
                    <a:pt x="1213757" y="326572"/>
                  </a:lnTo>
                  <a:lnTo>
                    <a:pt x="971550" y="359229"/>
                  </a:lnTo>
                  <a:lnTo>
                    <a:pt x="650421" y="405493"/>
                  </a:lnTo>
                  <a:lnTo>
                    <a:pt x="361950" y="462643"/>
                  </a:lnTo>
                  <a:lnTo>
                    <a:pt x="310243" y="473529"/>
                  </a:lnTo>
                  <a:lnTo>
                    <a:pt x="288471" y="476250"/>
                  </a:lnTo>
                  <a:lnTo>
                    <a:pt x="244928" y="459922"/>
                  </a:lnTo>
                  <a:lnTo>
                    <a:pt x="201386" y="435429"/>
                  </a:lnTo>
                  <a:lnTo>
                    <a:pt x="152400" y="397329"/>
                  </a:lnTo>
                  <a:lnTo>
                    <a:pt x="100693" y="337458"/>
                  </a:lnTo>
                  <a:lnTo>
                    <a:pt x="40821" y="272143"/>
                  </a:lnTo>
                  <a:lnTo>
                    <a:pt x="5443" y="214993"/>
                  </a:lnTo>
                  <a:lnTo>
                    <a:pt x="0" y="193222"/>
                  </a:lnTo>
                  <a:lnTo>
                    <a:pt x="5443" y="171450"/>
                  </a:lnTo>
                  <a:lnTo>
                    <a:pt x="24493" y="171450"/>
                  </a:lnTo>
                  <a:lnTo>
                    <a:pt x="65314" y="193222"/>
                  </a:lnTo>
                  <a:lnTo>
                    <a:pt x="130628" y="220436"/>
                  </a:lnTo>
                  <a:lnTo>
                    <a:pt x="220436" y="244929"/>
                  </a:lnTo>
                  <a:lnTo>
                    <a:pt x="310243" y="250372"/>
                  </a:lnTo>
                  <a:lnTo>
                    <a:pt x="405493" y="244929"/>
                  </a:lnTo>
                  <a:lnTo>
                    <a:pt x="751114" y="206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7">
              <a:extLst>
                <a:ext uri="{FF2B5EF4-FFF2-40B4-BE49-F238E27FC236}">
                  <a16:creationId xmlns:a16="http://schemas.microsoft.com/office/drawing/2014/main" id="{D33DBE5D-D770-45A3-BCD8-35757A1EB68C}"/>
                </a:ext>
              </a:extLst>
            </p:cNvPr>
            <p:cNvSpPr/>
            <p:nvPr/>
          </p:nvSpPr>
          <p:spPr>
            <a:xfrm>
              <a:off x="6340476" y="5299076"/>
              <a:ext cx="1331913" cy="811213"/>
            </a:xfrm>
            <a:custGeom>
              <a:avLst/>
              <a:gdLst>
                <a:gd name="connsiteX0" fmla="*/ 258535 w 1330778"/>
                <a:gd name="connsiteY0" fmla="*/ 48986 h 810986"/>
                <a:gd name="connsiteX1" fmla="*/ 563335 w 1330778"/>
                <a:gd name="connsiteY1" fmla="*/ 114300 h 810986"/>
                <a:gd name="connsiteX2" fmla="*/ 783771 w 1330778"/>
                <a:gd name="connsiteY2" fmla="*/ 168729 h 810986"/>
                <a:gd name="connsiteX3" fmla="*/ 957942 w 1330778"/>
                <a:gd name="connsiteY3" fmla="*/ 225879 h 810986"/>
                <a:gd name="connsiteX4" fmla="*/ 1009650 w 1330778"/>
                <a:gd name="connsiteY4" fmla="*/ 247650 h 810986"/>
                <a:gd name="connsiteX5" fmla="*/ 1064078 w 1330778"/>
                <a:gd name="connsiteY5" fmla="*/ 280308 h 810986"/>
                <a:gd name="connsiteX6" fmla="*/ 1113064 w 1330778"/>
                <a:gd name="connsiteY6" fmla="*/ 318408 h 810986"/>
                <a:gd name="connsiteX7" fmla="*/ 1156607 w 1330778"/>
                <a:gd name="connsiteY7" fmla="*/ 359229 h 810986"/>
                <a:gd name="connsiteX8" fmla="*/ 1197428 w 1330778"/>
                <a:gd name="connsiteY8" fmla="*/ 410936 h 810986"/>
                <a:gd name="connsiteX9" fmla="*/ 1238250 w 1330778"/>
                <a:gd name="connsiteY9" fmla="*/ 473529 h 810986"/>
                <a:gd name="connsiteX10" fmla="*/ 1281792 w 1330778"/>
                <a:gd name="connsiteY10" fmla="*/ 549729 h 810986"/>
                <a:gd name="connsiteX11" fmla="*/ 1317171 w 1330778"/>
                <a:gd name="connsiteY11" fmla="*/ 615043 h 810986"/>
                <a:gd name="connsiteX12" fmla="*/ 1330778 w 1330778"/>
                <a:gd name="connsiteY12" fmla="*/ 666750 h 810986"/>
                <a:gd name="connsiteX13" fmla="*/ 1328057 w 1330778"/>
                <a:gd name="connsiteY13" fmla="*/ 702129 h 810986"/>
                <a:gd name="connsiteX14" fmla="*/ 1306285 w 1330778"/>
                <a:gd name="connsiteY14" fmla="*/ 753836 h 810986"/>
                <a:gd name="connsiteX15" fmla="*/ 1268185 w 1330778"/>
                <a:gd name="connsiteY15" fmla="*/ 791936 h 810986"/>
                <a:gd name="connsiteX16" fmla="*/ 1238250 w 1330778"/>
                <a:gd name="connsiteY16" fmla="*/ 810986 h 810986"/>
                <a:gd name="connsiteX17" fmla="*/ 1197428 w 1330778"/>
                <a:gd name="connsiteY17" fmla="*/ 802822 h 810986"/>
                <a:gd name="connsiteX18" fmla="*/ 1148442 w 1330778"/>
                <a:gd name="connsiteY18" fmla="*/ 775608 h 810986"/>
                <a:gd name="connsiteX19" fmla="*/ 1069521 w 1330778"/>
                <a:gd name="connsiteY19" fmla="*/ 704850 h 810986"/>
                <a:gd name="connsiteX20" fmla="*/ 917121 w 1330778"/>
                <a:gd name="connsiteY20" fmla="*/ 579665 h 810986"/>
                <a:gd name="connsiteX21" fmla="*/ 734785 w 1330778"/>
                <a:gd name="connsiteY21" fmla="*/ 451758 h 810986"/>
                <a:gd name="connsiteX22" fmla="*/ 547007 w 1330778"/>
                <a:gd name="connsiteY22" fmla="*/ 334736 h 810986"/>
                <a:gd name="connsiteX23" fmla="*/ 370114 w 1330778"/>
                <a:gd name="connsiteY23" fmla="*/ 228600 h 810986"/>
                <a:gd name="connsiteX24" fmla="*/ 136071 w 1330778"/>
                <a:gd name="connsiteY24" fmla="*/ 111579 h 810986"/>
                <a:gd name="connsiteX25" fmla="*/ 35378 w 1330778"/>
                <a:gd name="connsiteY25" fmla="*/ 62593 h 810986"/>
                <a:gd name="connsiteX26" fmla="*/ 13607 w 1330778"/>
                <a:gd name="connsiteY26" fmla="*/ 51708 h 810986"/>
                <a:gd name="connsiteX27" fmla="*/ 0 w 1330778"/>
                <a:gd name="connsiteY27" fmla="*/ 24493 h 810986"/>
                <a:gd name="connsiteX28" fmla="*/ 10885 w 1330778"/>
                <a:gd name="connsiteY28" fmla="*/ 0 h 810986"/>
                <a:gd name="connsiteX29" fmla="*/ 57150 w 1330778"/>
                <a:gd name="connsiteY29" fmla="*/ 5443 h 810986"/>
                <a:gd name="connsiteX30" fmla="*/ 258535 w 1330778"/>
                <a:gd name="connsiteY30" fmla="*/ 48986 h 81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0778" h="810986">
                  <a:moveTo>
                    <a:pt x="258535" y="48986"/>
                  </a:moveTo>
                  <a:lnTo>
                    <a:pt x="563335" y="114300"/>
                  </a:lnTo>
                  <a:lnTo>
                    <a:pt x="783771" y="168729"/>
                  </a:lnTo>
                  <a:lnTo>
                    <a:pt x="957942" y="225879"/>
                  </a:lnTo>
                  <a:lnTo>
                    <a:pt x="1009650" y="247650"/>
                  </a:lnTo>
                  <a:lnTo>
                    <a:pt x="1064078" y="280308"/>
                  </a:lnTo>
                  <a:lnTo>
                    <a:pt x="1113064" y="318408"/>
                  </a:lnTo>
                  <a:lnTo>
                    <a:pt x="1156607" y="359229"/>
                  </a:lnTo>
                  <a:lnTo>
                    <a:pt x="1197428" y="410936"/>
                  </a:lnTo>
                  <a:lnTo>
                    <a:pt x="1238250" y="473529"/>
                  </a:lnTo>
                  <a:lnTo>
                    <a:pt x="1281792" y="549729"/>
                  </a:lnTo>
                  <a:lnTo>
                    <a:pt x="1317171" y="615043"/>
                  </a:lnTo>
                  <a:lnTo>
                    <a:pt x="1330778" y="666750"/>
                  </a:lnTo>
                  <a:lnTo>
                    <a:pt x="1328057" y="702129"/>
                  </a:lnTo>
                  <a:lnTo>
                    <a:pt x="1306285" y="753836"/>
                  </a:lnTo>
                  <a:lnTo>
                    <a:pt x="1268185" y="791936"/>
                  </a:lnTo>
                  <a:lnTo>
                    <a:pt x="1238250" y="810986"/>
                  </a:lnTo>
                  <a:lnTo>
                    <a:pt x="1197428" y="802822"/>
                  </a:lnTo>
                  <a:lnTo>
                    <a:pt x="1148442" y="775608"/>
                  </a:lnTo>
                  <a:lnTo>
                    <a:pt x="1069521" y="704850"/>
                  </a:lnTo>
                  <a:lnTo>
                    <a:pt x="917121" y="579665"/>
                  </a:lnTo>
                  <a:lnTo>
                    <a:pt x="734785" y="451758"/>
                  </a:lnTo>
                  <a:lnTo>
                    <a:pt x="547007" y="334736"/>
                  </a:lnTo>
                  <a:lnTo>
                    <a:pt x="370114" y="228600"/>
                  </a:lnTo>
                  <a:lnTo>
                    <a:pt x="136071" y="111579"/>
                  </a:lnTo>
                  <a:lnTo>
                    <a:pt x="35378" y="62593"/>
                  </a:lnTo>
                  <a:lnTo>
                    <a:pt x="13607" y="51708"/>
                  </a:lnTo>
                  <a:lnTo>
                    <a:pt x="0" y="24493"/>
                  </a:lnTo>
                  <a:lnTo>
                    <a:pt x="10885" y="0"/>
                  </a:lnTo>
                  <a:lnTo>
                    <a:pt x="57150" y="5443"/>
                  </a:lnTo>
                  <a:lnTo>
                    <a:pt x="258535" y="489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0">
              <a:extLst>
                <a:ext uri="{FF2B5EF4-FFF2-40B4-BE49-F238E27FC236}">
                  <a16:creationId xmlns:a16="http://schemas.microsoft.com/office/drawing/2014/main" id="{64C7EB02-0D97-4FB3-826D-5B8BB75486FB}"/>
                </a:ext>
              </a:extLst>
            </p:cNvPr>
            <p:cNvSpPr/>
            <p:nvPr/>
          </p:nvSpPr>
          <p:spPr>
            <a:xfrm rot="16200000">
              <a:off x="4074320" y="4190208"/>
              <a:ext cx="1984375" cy="376237"/>
            </a:xfrm>
            <a:custGeom>
              <a:avLst/>
              <a:gdLst>
                <a:gd name="connsiteX0" fmla="*/ 957262 w 1983581"/>
                <a:gd name="connsiteY0" fmla="*/ 140494 h 376238"/>
                <a:gd name="connsiteX1" fmla="*/ 1716881 w 1983581"/>
                <a:gd name="connsiteY1" fmla="*/ 142875 h 376238"/>
                <a:gd name="connsiteX2" fmla="*/ 1778794 w 1983581"/>
                <a:gd name="connsiteY2" fmla="*/ 135732 h 376238"/>
                <a:gd name="connsiteX3" fmla="*/ 1814512 w 1983581"/>
                <a:gd name="connsiteY3" fmla="*/ 119063 h 376238"/>
                <a:gd name="connsiteX4" fmla="*/ 1869281 w 1983581"/>
                <a:gd name="connsiteY4" fmla="*/ 71438 h 376238"/>
                <a:gd name="connsiteX5" fmla="*/ 1902619 w 1983581"/>
                <a:gd name="connsiteY5" fmla="*/ 28575 h 376238"/>
                <a:gd name="connsiteX6" fmla="*/ 1919287 w 1983581"/>
                <a:gd name="connsiteY6" fmla="*/ 11907 h 376238"/>
                <a:gd name="connsiteX7" fmla="*/ 1938337 w 1983581"/>
                <a:gd name="connsiteY7" fmla="*/ 0 h 376238"/>
                <a:gd name="connsiteX8" fmla="*/ 1957387 w 1983581"/>
                <a:gd name="connsiteY8" fmla="*/ 0 h 376238"/>
                <a:gd name="connsiteX9" fmla="*/ 1971675 w 1983581"/>
                <a:gd name="connsiteY9" fmla="*/ 9525 h 376238"/>
                <a:gd name="connsiteX10" fmla="*/ 1981200 w 1983581"/>
                <a:gd name="connsiteY10" fmla="*/ 30957 h 376238"/>
                <a:gd name="connsiteX11" fmla="*/ 1983581 w 1983581"/>
                <a:gd name="connsiteY11" fmla="*/ 54769 h 376238"/>
                <a:gd name="connsiteX12" fmla="*/ 1947862 w 1983581"/>
                <a:gd name="connsiteY12" fmla="*/ 164307 h 376238"/>
                <a:gd name="connsiteX13" fmla="*/ 1900237 w 1983581"/>
                <a:gd name="connsiteY13" fmla="*/ 376238 h 376238"/>
                <a:gd name="connsiteX14" fmla="*/ 1688306 w 1983581"/>
                <a:gd name="connsiteY14" fmla="*/ 366713 h 376238"/>
                <a:gd name="connsiteX15" fmla="*/ 1207294 w 1983581"/>
                <a:gd name="connsiteY15" fmla="*/ 361950 h 376238"/>
                <a:gd name="connsiteX16" fmla="*/ 695325 w 1983581"/>
                <a:gd name="connsiteY16" fmla="*/ 364332 h 376238"/>
                <a:gd name="connsiteX17" fmla="*/ 166687 w 1983581"/>
                <a:gd name="connsiteY17" fmla="*/ 361950 h 376238"/>
                <a:gd name="connsiteX18" fmla="*/ 19050 w 1983581"/>
                <a:gd name="connsiteY18" fmla="*/ 364332 h 376238"/>
                <a:gd name="connsiteX19" fmla="*/ 9525 w 1983581"/>
                <a:gd name="connsiteY19" fmla="*/ 330994 h 376238"/>
                <a:gd name="connsiteX20" fmla="*/ 0 w 1983581"/>
                <a:gd name="connsiteY20" fmla="*/ 295275 h 376238"/>
                <a:gd name="connsiteX21" fmla="*/ 16669 w 1983581"/>
                <a:gd name="connsiteY21" fmla="*/ 257175 h 376238"/>
                <a:gd name="connsiteX22" fmla="*/ 50006 w 1983581"/>
                <a:gd name="connsiteY22" fmla="*/ 204788 h 376238"/>
                <a:gd name="connsiteX23" fmla="*/ 90487 w 1983581"/>
                <a:gd name="connsiteY23" fmla="*/ 169069 h 376238"/>
                <a:gd name="connsiteX24" fmla="*/ 145256 w 1983581"/>
                <a:gd name="connsiteY24" fmla="*/ 135732 h 376238"/>
                <a:gd name="connsiteX25" fmla="*/ 219075 w 1983581"/>
                <a:gd name="connsiteY25" fmla="*/ 111919 h 376238"/>
                <a:gd name="connsiteX26" fmla="*/ 283369 w 1983581"/>
                <a:gd name="connsiteY26" fmla="*/ 97632 h 376238"/>
                <a:gd name="connsiteX27" fmla="*/ 340519 w 1983581"/>
                <a:gd name="connsiteY27" fmla="*/ 97632 h 376238"/>
                <a:gd name="connsiteX28" fmla="*/ 385762 w 1983581"/>
                <a:gd name="connsiteY28" fmla="*/ 97632 h 376238"/>
                <a:gd name="connsiteX29" fmla="*/ 419100 w 1983581"/>
                <a:gd name="connsiteY29" fmla="*/ 107157 h 376238"/>
                <a:gd name="connsiteX30" fmla="*/ 459581 w 1983581"/>
                <a:gd name="connsiteY30" fmla="*/ 123825 h 376238"/>
                <a:gd name="connsiteX31" fmla="*/ 521494 w 1983581"/>
                <a:gd name="connsiteY31" fmla="*/ 138113 h 376238"/>
                <a:gd name="connsiteX32" fmla="*/ 685800 w 1983581"/>
                <a:gd name="connsiteY32" fmla="*/ 142875 h 376238"/>
                <a:gd name="connsiteX33" fmla="*/ 957262 w 1983581"/>
                <a:gd name="connsiteY33" fmla="*/ 140494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83581" h="376238">
                  <a:moveTo>
                    <a:pt x="957262" y="140494"/>
                  </a:moveTo>
                  <a:lnTo>
                    <a:pt x="1716881" y="142875"/>
                  </a:lnTo>
                  <a:lnTo>
                    <a:pt x="1778794" y="135732"/>
                  </a:lnTo>
                  <a:lnTo>
                    <a:pt x="1814512" y="119063"/>
                  </a:lnTo>
                  <a:lnTo>
                    <a:pt x="1869281" y="71438"/>
                  </a:lnTo>
                  <a:lnTo>
                    <a:pt x="1902619" y="28575"/>
                  </a:lnTo>
                  <a:lnTo>
                    <a:pt x="1919287" y="11907"/>
                  </a:lnTo>
                  <a:lnTo>
                    <a:pt x="1938337" y="0"/>
                  </a:lnTo>
                  <a:lnTo>
                    <a:pt x="1957387" y="0"/>
                  </a:lnTo>
                  <a:lnTo>
                    <a:pt x="1971675" y="9525"/>
                  </a:lnTo>
                  <a:lnTo>
                    <a:pt x="1981200" y="30957"/>
                  </a:lnTo>
                  <a:lnTo>
                    <a:pt x="1983581" y="54769"/>
                  </a:lnTo>
                  <a:lnTo>
                    <a:pt x="1947862" y="164307"/>
                  </a:lnTo>
                  <a:lnTo>
                    <a:pt x="1900237" y="376238"/>
                  </a:lnTo>
                  <a:lnTo>
                    <a:pt x="1688306" y="366713"/>
                  </a:lnTo>
                  <a:lnTo>
                    <a:pt x="1207294" y="361950"/>
                  </a:lnTo>
                  <a:lnTo>
                    <a:pt x="695325" y="364332"/>
                  </a:lnTo>
                  <a:lnTo>
                    <a:pt x="166687" y="361950"/>
                  </a:lnTo>
                  <a:lnTo>
                    <a:pt x="19050" y="364332"/>
                  </a:lnTo>
                  <a:lnTo>
                    <a:pt x="9525" y="330994"/>
                  </a:lnTo>
                  <a:lnTo>
                    <a:pt x="0" y="295275"/>
                  </a:lnTo>
                  <a:lnTo>
                    <a:pt x="16669" y="257175"/>
                  </a:lnTo>
                  <a:lnTo>
                    <a:pt x="50006" y="204788"/>
                  </a:lnTo>
                  <a:lnTo>
                    <a:pt x="90487" y="169069"/>
                  </a:lnTo>
                  <a:lnTo>
                    <a:pt x="145256" y="135732"/>
                  </a:lnTo>
                  <a:lnTo>
                    <a:pt x="219075" y="111919"/>
                  </a:lnTo>
                  <a:lnTo>
                    <a:pt x="283369" y="97632"/>
                  </a:lnTo>
                  <a:lnTo>
                    <a:pt x="340519" y="97632"/>
                  </a:lnTo>
                  <a:lnTo>
                    <a:pt x="385762" y="97632"/>
                  </a:lnTo>
                  <a:lnTo>
                    <a:pt x="419100" y="107157"/>
                  </a:lnTo>
                  <a:lnTo>
                    <a:pt x="459581" y="123825"/>
                  </a:lnTo>
                  <a:lnTo>
                    <a:pt x="521494" y="138113"/>
                  </a:lnTo>
                  <a:lnTo>
                    <a:pt x="685800" y="142875"/>
                  </a:lnTo>
                  <a:lnTo>
                    <a:pt x="957262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9">
              <a:extLst>
                <a:ext uri="{FF2B5EF4-FFF2-40B4-BE49-F238E27FC236}">
                  <a16:creationId xmlns:a16="http://schemas.microsoft.com/office/drawing/2014/main" id="{B8FB69C5-4DA9-4253-BFEA-A4CA78494855}"/>
                </a:ext>
              </a:extLst>
            </p:cNvPr>
            <p:cNvSpPr/>
            <p:nvPr/>
          </p:nvSpPr>
          <p:spPr>
            <a:xfrm rot="16200000">
              <a:off x="5076826" y="1849439"/>
              <a:ext cx="1565275" cy="485775"/>
            </a:xfrm>
            <a:custGeom>
              <a:avLst/>
              <a:gdLst>
                <a:gd name="connsiteX0" fmla="*/ 692944 w 1564481"/>
                <a:gd name="connsiteY0" fmla="*/ 207169 h 485775"/>
                <a:gd name="connsiteX1" fmla="*/ 1128712 w 1564481"/>
                <a:gd name="connsiteY1" fmla="*/ 204787 h 485775"/>
                <a:gd name="connsiteX2" fmla="*/ 1252537 w 1564481"/>
                <a:gd name="connsiteY2" fmla="*/ 197644 h 485775"/>
                <a:gd name="connsiteX3" fmla="*/ 1307306 w 1564481"/>
                <a:gd name="connsiteY3" fmla="*/ 178594 h 485775"/>
                <a:gd name="connsiteX4" fmla="*/ 1385887 w 1564481"/>
                <a:gd name="connsiteY4" fmla="*/ 126206 h 485775"/>
                <a:gd name="connsiteX5" fmla="*/ 1464469 w 1564481"/>
                <a:gd name="connsiteY5" fmla="*/ 61912 h 485775"/>
                <a:gd name="connsiteX6" fmla="*/ 1514475 w 1564481"/>
                <a:gd name="connsiteY6" fmla="*/ 14287 h 485775"/>
                <a:gd name="connsiteX7" fmla="*/ 1535906 w 1564481"/>
                <a:gd name="connsiteY7" fmla="*/ 0 h 485775"/>
                <a:gd name="connsiteX8" fmla="*/ 1554956 w 1564481"/>
                <a:gd name="connsiteY8" fmla="*/ 2381 h 485775"/>
                <a:gd name="connsiteX9" fmla="*/ 1564481 w 1564481"/>
                <a:gd name="connsiteY9" fmla="*/ 28575 h 485775"/>
                <a:gd name="connsiteX10" fmla="*/ 1564481 w 1564481"/>
                <a:gd name="connsiteY10" fmla="*/ 64294 h 485775"/>
                <a:gd name="connsiteX11" fmla="*/ 1559719 w 1564481"/>
                <a:gd name="connsiteY11" fmla="*/ 176212 h 485775"/>
                <a:gd name="connsiteX12" fmla="*/ 1538287 w 1564481"/>
                <a:gd name="connsiteY12" fmla="*/ 247650 h 485775"/>
                <a:gd name="connsiteX13" fmla="*/ 1509712 w 1564481"/>
                <a:gd name="connsiteY13" fmla="*/ 335756 h 485775"/>
                <a:gd name="connsiteX14" fmla="*/ 1457325 w 1564481"/>
                <a:gd name="connsiteY14" fmla="*/ 423862 h 485775"/>
                <a:gd name="connsiteX15" fmla="*/ 1428750 w 1564481"/>
                <a:gd name="connsiteY15" fmla="*/ 457200 h 485775"/>
                <a:gd name="connsiteX16" fmla="*/ 1404937 w 1564481"/>
                <a:gd name="connsiteY16" fmla="*/ 476250 h 485775"/>
                <a:gd name="connsiteX17" fmla="*/ 1378744 w 1564481"/>
                <a:gd name="connsiteY17" fmla="*/ 483394 h 485775"/>
                <a:gd name="connsiteX18" fmla="*/ 1340644 w 1564481"/>
                <a:gd name="connsiteY18" fmla="*/ 485775 h 485775"/>
                <a:gd name="connsiteX19" fmla="*/ 1302544 w 1564481"/>
                <a:gd name="connsiteY19" fmla="*/ 478631 h 485775"/>
                <a:gd name="connsiteX20" fmla="*/ 1226344 w 1564481"/>
                <a:gd name="connsiteY20" fmla="*/ 450056 h 485775"/>
                <a:gd name="connsiteX21" fmla="*/ 1097756 w 1564481"/>
                <a:gd name="connsiteY21" fmla="*/ 447675 h 485775"/>
                <a:gd name="connsiteX22" fmla="*/ 7144 w 1564481"/>
                <a:gd name="connsiteY22" fmla="*/ 450056 h 485775"/>
                <a:gd name="connsiteX23" fmla="*/ 0 w 1564481"/>
                <a:gd name="connsiteY23" fmla="*/ 204787 h 485775"/>
                <a:gd name="connsiteX24" fmla="*/ 692944 w 1564481"/>
                <a:gd name="connsiteY24" fmla="*/ 2071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4481" h="485775">
                  <a:moveTo>
                    <a:pt x="692944" y="207169"/>
                  </a:moveTo>
                  <a:lnTo>
                    <a:pt x="1128712" y="204787"/>
                  </a:lnTo>
                  <a:lnTo>
                    <a:pt x="1252537" y="197644"/>
                  </a:lnTo>
                  <a:lnTo>
                    <a:pt x="1307306" y="178594"/>
                  </a:lnTo>
                  <a:lnTo>
                    <a:pt x="1385887" y="126206"/>
                  </a:lnTo>
                  <a:lnTo>
                    <a:pt x="1464469" y="61912"/>
                  </a:lnTo>
                  <a:lnTo>
                    <a:pt x="1514475" y="14287"/>
                  </a:lnTo>
                  <a:lnTo>
                    <a:pt x="1535906" y="0"/>
                  </a:lnTo>
                  <a:lnTo>
                    <a:pt x="1554956" y="2381"/>
                  </a:lnTo>
                  <a:lnTo>
                    <a:pt x="1564481" y="28575"/>
                  </a:lnTo>
                  <a:lnTo>
                    <a:pt x="1564481" y="64294"/>
                  </a:lnTo>
                  <a:lnTo>
                    <a:pt x="1559719" y="176212"/>
                  </a:lnTo>
                  <a:lnTo>
                    <a:pt x="1538287" y="247650"/>
                  </a:lnTo>
                  <a:lnTo>
                    <a:pt x="1509712" y="335756"/>
                  </a:lnTo>
                  <a:lnTo>
                    <a:pt x="1457325" y="423862"/>
                  </a:lnTo>
                  <a:lnTo>
                    <a:pt x="1428750" y="457200"/>
                  </a:lnTo>
                  <a:lnTo>
                    <a:pt x="1404937" y="476250"/>
                  </a:lnTo>
                  <a:lnTo>
                    <a:pt x="1378744" y="483394"/>
                  </a:lnTo>
                  <a:lnTo>
                    <a:pt x="1340644" y="485775"/>
                  </a:lnTo>
                  <a:lnTo>
                    <a:pt x="1302544" y="478631"/>
                  </a:lnTo>
                  <a:lnTo>
                    <a:pt x="1226344" y="450056"/>
                  </a:lnTo>
                  <a:lnTo>
                    <a:pt x="1097756" y="447675"/>
                  </a:lnTo>
                  <a:lnTo>
                    <a:pt x="7144" y="450056"/>
                  </a:lnTo>
                  <a:lnTo>
                    <a:pt x="0" y="204787"/>
                  </a:lnTo>
                  <a:lnTo>
                    <a:pt x="692944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2">
              <a:extLst>
                <a:ext uri="{FF2B5EF4-FFF2-40B4-BE49-F238E27FC236}">
                  <a16:creationId xmlns:a16="http://schemas.microsoft.com/office/drawing/2014/main" id="{8BF7C84B-BA36-46FD-8D60-E8C21FF9C4B3}"/>
                </a:ext>
              </a:extLst>
            </p:cNvPr>
            <p:cNvSpPr/>
            <p:nvPr/>
          </p:nvSpPr>
          <p:spPr>
            <a:xfrm>
              <a:off x="4583113" y="2157414"/>
              <a:ext cx="2603500" cy="517525"/>
            </a:xfrm>
            <a:custGeom>
              <a:avLst/>
              <a:gdLst>
                <a:gd name="connsiteX0" fmla="*/ 721178 w 2604407"/>
                <a:gd name="connsiteY0" fmla="*/ 236764 h 517071"/>
                <a:gd name="connsiteX1" fmla="*/ 1298121 w 2604407"/>
                <a:gd name="connsiteY1" fmla="*/ 144236 h 517071"/>
                <a:gd name="connsiteX2" fmla="*/ 1562100 w 2604407"/>
                <a:gd name="connsiteY2" fmla="*/ 103414 h 517071"/>
                <a:gd name="connsiteX3" fmla="*/ 1956707 w 2604407"/>
                <a:gd name="connsiteY3" fmla="*/ 65314 h 517071"/>
                <a:gd name="connsiteX4" fmla="*/ 2041071 w 2604407"/>
                <a:gd name="connsiteY4" fmla="*/ 46264 h 517071"/>
                <a:gd name="connsiteX5" fmla="*/ 2128157 w 2604407"/>
                <a:gd name="connsiteY5" fmla="*/ 19050 h 517071"/>
                <a:gd name="connsiteX6" fmla="*/ 2174421 w 2604407"/>
                <a:gd name="connsiteY6" fmla="*/ 0 h 517071"/>
                <a:gd name="connsiteX7" fmla="*/ 2204357 w 2604407"/>
                <a:gd name="connsiteY7" fmla="*/ 0 h 517071"/>
                <a:gd name="connsiteX8" fmla="*/ 2253343 w 2604407"/>
                <a:gd name="connsiteY8" fmla="*/ 2721 h 517071"/>
                <a:gd name="connsiteX9" fmla="*/ 2351314 w 2604407"/>
                <a:gd name="connsiteY9" fmla="*/ 29936 h 517071"/>
                <a:gd name="connsiteX10" fmla="*/ 2427514 w 2604407"/>
                <a:gd name="connsiteY10" fmla="*/ 57150 h 517071"/>
                <a:gd name="connsiteX11" fmla="*/ 2511878 w 2604407"/>
                <a:gd name="connsiteY11" fmla="*/ 95250 h 517071"/>
                <a:gd name="connsiteX12" fmla="*/ 2566307 w 2604407"/>
                <a:gd name="connsiteY12" fmla="*/ 127907 h 517071"/>
                <a:gd name="connsiteX13" fmla="*/ 2596243 w 2604407"/>
                <a:gd name="connsiteY13" fmla="*/ 149678 h 517071"/>
                <a:gd name="connsiteX14" fmla="*/ 2604407 w 2604407"/>
                <a:gd name="connsiteY14" fmla="*/ 174171 h 517071"/>
                <a:gd name="connsiteX15" fmla="*/ 2604407 w 2604407"/>
                <a:gd name="connsiteY15" fmla="*/ 190500 h 517071"/>
                <a:gd name="connsiteX16" fmla="*/ 2601685 w 2604407"/>
                <a:gd name="connsiteY16" fmla="*/ 209550 h 517071"/>
                <a:gd name="connsiteX17" fmla="*/ 2579914 w 2604407"/>
                <a:gd name="connsiteY17" fmla="*/ 236764 h 517071"/>
                <a:gd name="connsiteX18" fmla="*/ 2552700 w 2604407"/>
                <a:gd name="connsiteY18" fmla="*/ 250371 h 517071"/>
                <a:gd name="connsiteX19" fmla="*/ 2520043 w 2604407"/>
                <a:gd name="connsiteY19" fmla="*/ 255814 h 517071"/>
                <a:gd name="connsiteX20" fmla="*/ 2473778 w 2604407"/>
                <a:gd name="connsiteY20" fmla="*/ 255814 h 517071"/>
                <a:gd name="connsiteX21" fmla="*/ 2413907 w 2604407"/>
                <a:gd name="connsiteY21" fmla="*/ 250371 h 517071"/>
                <a:gd name="connsiteX22" fmla="*/ 2375807 w 2604407"/>
                <a:gd name="connsiteY22" fmla="*/ 244928 h 517071"/>
                <a:gd name="connsiteX23" fmla="*/ 2302328 w 2604407"/>
                <a:gd name="connsiteY23" fmla="*/ 234043 h 517071"/>
                <a:gd name="connsiteX24" fmla="*/ 2198914 w 2604407"/>
                <a:gd name="connsiteY24" fmla="*/ 231321 h 517071"/>
                <a:gd name="connsiteX25" fmla="*/ 1945821 w 2604407"/>
                <a:gd name="connsiteY25" fmla="*/ 250371 h 517071"/>
                <a:gd name="connsiteX26" fmla="*/ 1436914 w 2604407"/>
                <a:gd name="connsiteY26" fmla="*/ 296636 h 517071"/>
                <a:gd name="connsiteX27" fmla="*/ 1178378 w 2604407"/>
                <a:gd name="connsiteY27" fmla="*/ 321128 h 517071"/>
                <a:gd name="connsiteX28" fmla="*/ 911678 w 2604407"/>
                <a:gd name="connsiteY28" fmla="*/ 370114 h 517071"/>
                <a:gd name="connsiteX29" fmla="*/ 721178 w 2604407"/>
                <a:gd name="connsiteY29" fmla="*/ 405493 h 517071"/>
                <a:gd name="connsiteX30" fmla="*/ 519793 w 2604407"/>
                <a:gd name="connsiteY30" fmla="*/ 451757 h 517071"/>
                <a:gd name="connsiteX31" fmla="*/ 394607 w 2604407"/>
                <a:gd name="connsiteY31" fmla="*/ 489857 h 517071"/>
                <a:gd name="connsiteX32" fmla="*/ 348343 w 2604407"/>
                <a:gd name="connsiteY32" fmla="*/ 508907 h 517071"/>
                <a:gd name="connsiteX33" fmla="*/ 321128 w 2604407"/>
                <a:gd name="connsiteY33" fmla="*/ 517071 h 517071"/>
                <a:gd name="connsiteX34" fmla="*/ 293914 w 2604407"/>
                <a:gd name="connsiteY34" fmla="*/ 517071 h 517071"/>
                <a:gd name="connsiteX35" fmla="*/ 253093 w 2604407"/>
                <a:gd name="connsiteY35" fmla="*/ 506186 h 517071"/>
                <a:gd name="connsiteX36" fmla="*/ 212271 w 2604407"/>
                <a:gd name="connsiteY36" fmla="*/ 484414 h 517071"/>
                <a:gd name="connsiteX37" fmla="*/ 160564 w 2604407"/>
                <a:gd name="connsiteY37" fmla="*/ 443593 h 517071"/>
                <a:gd name="connsiteX38" fmla="*/ 108857 w 2604407"/>
                <a:gd name="connsiteY38" fmla="*/ 386443 h 517071"/>
                <a:gd name="connsiteX39" fmla="*/ 59871 w 2604407"/>
                <a:gd name="connsiteY39" fmla="*/ 332014 h 517071"/>
                <a:gd name="connsiteX40" fmla="*/ 19050 w 2604407"/>
                <a:gd name="connsiteY40" fmla="*/ 280307 h 517071"/>
                <a:gd name="connsiteX41" fmla="*/ 0 w 2604407"/>
                <a:gd name="connsiteY41" fmla="*/ 242207 h 517071"/>
                <a:gd name="connsiteX42" fmla="*/ 0 w 2604407"/>
                <a:gd name="connsiteY42" fmla="*/ 212271 h 517071"/>
                <a:gd name="connsiteX43" fmla="*/ 13607 w 2604407"/>
                <a:gd name="connsiteY43" fmla="*/ 206828 h 517071"/>
                <a:gd name="connsiteX44" fmla="*/ 38100 w 2604407"/>
                <a:gd name="connsiteY44" fmla="*/ 214993 h 517071"/>
                <a:gd name="connsiteX45" fmla="*/ 100693 w 2604407"/>
                <a:gd name="connsiteY45" fmla="*/ 247650 h 517071"/>
                <a:gd name="connsiteX46" fmla="*/ 160564 w 2604407"/>
                <a:gd name="connsiteY46" fmla="*/ 272143 h 517071"/>
                <a:gd name="connsiteX47" fmla="*/ 209550 w 2604407"/>
                <a:gd name="connsiteY47" fmla="*/ 283028 h 517071"/>
                <a:gd name="connsiteX48" fmla="*/ 266700 w 2604407"/>
                <a:gd name="connsiteY48" fmla="*/ 291193 h 517071"/>
                <a:gd name="connsiteX49" fmla="*/ 337457 w 2604407"/>
                <a:gd name="connsiteY49" fmla="*/ 291193 h 517071"/>
                <a:gd name="connsiteX50" fmla="*/ 563335 w 2604407"/>
                <a:gd name="connsiteY50" fmla="*/ 263978 h 517071"/>
                <a:gd name="connsiteX51" fmla="*/ 721178 w 2604407"/>
                <a:gd name="connsiteY51" fmla="*/ 236764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4407" h="517071">
                  <a:moveTo>
                    <a:pt x="721178" y="236764"/>
                  </a:moveTo>
                  <a:lnTo>
                    <a:pt x="1298121" y="144236"/>
                  </a:lnTo>
                  <a:lnTo>
                    <a:pt x="1562100" y="103414"/>
                  </a:lnTo>
                  <a:lnTo>
                    <a:pt x="1956707" y="65314"/>
                  </a:lnTo>
                  <a:lnTo>
                    <a:pt x="2041071" y="46264"/>
                  </a:lnTo>
                  <a:lnTo>
                    <a:pt x="2128157" y="19050"/>
                  </a:lnTo>
                  <a:lnTo>
                    <a:pt x="2174421" y="0"/>
                  </a:lnTo>
                  <a:lnTo>
                    <a:pt x="2204357" y="0"/>
                  </a:lnTo>
                  <a:lnTo>
                    <a:pt x="2253343" y="2721"/>
                  </a:lnTo>
                  <a:lnTo>
                    <a:pt x="2351314" y="29936"/>
                  </a:lnTo>
                  <a:lnTo>
                    <a:pt x="2427514" y="57150"/>
                  </a:lnTo>
                  <a:lnTo>
                    <a:pt x="2511878" y="95250"/>
                  </a:lnTo>
                  <a:lnTo>
                    <a:pt x="2566307" y="127907"/>
                  </a:lnTo>
                  <a:lnTo>
                    <a:pt x="2596243" y="149678"/>
                  </a:lnTo>
                  <a:lnTo>
                    <a:pt x="2604407" y="174171"/>
                  </a:lnTo>
                  <a:lnTo>
                    <a:pt x="2604407" y="190500"/>
                  </a:lnTo>
                  <a:lnTo>
                    <a:pt x="2601685" y="209550"/>
                  </a:lnTo>
                  <a:lnTo>
                    <a:pt x="2579914" y="236764"/>
                  </a:lnTo>
                  <a:lnTo>
                    <a:pt x="2552700" y="250371"/>
                  </a:lnTo>
                  <a:lnTo>
                    <a:pt x="2520043" y="255814"/>
                  </a:lnTo>
                  <a:lnTo>
                    <a:pt x="2473778" y="255814"/>
                  </a:lnTo>
                  <a:lnTo>
                    <a:pt x="2413907" y="250371"/>
                  </a:lnTo>
                  <a:lnTo>
                    <a:pt x="2375807" y="244928"/>
                  </a:lnTo>
                  <a:lnTo>
                    <a:pt x="2302328" y="234043"/>
                  </a:lnTo>
                  <a:lnTo>
                    <a:pt x="2198914" y="231321"/>
                  </a:lnTo>
                  <a:lnTo>
                    <a:pt x="1945821" y="250371"/>
                  </a:lnTo>
                  <a:lnTo>
                    <a:pt x="1436914" y="296636"/>
                  </a:lnTo>
                  <a:lnTo>
                    <a:pt x="1178378" y="321128"/>
                  </a:lnTo>
                  <a:lnTo>
                    <a:pt x="911678" y="370114"/>
                  </a:lnTo>
                  <a:lnTo>
                    <a:pt x="721178" y="405493"/>
                  </a:lnTo>
                  <a:lnTo>
                    <a:pt x="519793" y="451757"/>
                  </a:lnTo>
                  <a:lnTo>
                    <a:pt x="394607" y="489857"/>
                  </a:lnTo>
                  <a:lnTo>
                    <a:pt x="348343" y="508907"/>
                  </a:lnTo>
                  <a:lnTo>
                    <a:pt x="321128" y="517071"/>
                  </a:lnTo>
                  <a:lnTo>
                    <a:pt x="293914" y="517071"/>
                  </a:lnTo>
                  <a:lnTo>
                    <a:pt x="253093" y="506186"/>
                  </a:lnTo>
                  <a:lnTo>
                    <a:pt x="212271" y="484414"/>
                  </a:lnTo>
                  <a:lnTo>
                    <a:pt x="160564" y="443593"/>
                  </a:lnTo>
                  <a:lnTo>
                    <a:pt x="108857" y="386443"/>
                  </a:lnTo>
                  <a:lnTo>
                    <a:pt x="59871" y="332014"/>
                  </a:lnTo>
                  <a:lnTo>
                    <a:pt x="19050" y="280307"/>
                  </a:lnTo>
                  <a:lnTo>
                    <a:pt x="0" y="242207"/>
                  </a:lnTo>
                  <a:lnTo>
                    <a:pt x="0" y="212271"/>
                  </a:lnTo>
                  <a:lnTo>
                    <a:pt x="13607" y="206828"/>
                  </a:lnTo>
                  <a:lnTo>
                    <a:pt x="38100" y="214993"/>
                  </a:lnTo>
                  <a:lnTo>
                    <a:pt x="100693" y="247650"/>
                  </a:lnTo>
                  <a:lnTo>
                    <a:pt x="160564" y="272143"/>
                  </a:lnTo>
                  <a:lnTo>
                    <a:pt x="209550" y="283028"/>
                  </a:lnTo>
                  <a:lnTo>
                    <a:pt x="266700" y="291193"/>
                  </a:lnTo>
                  <a:lnTo>
                    <a:pt x="337457" y="291193"/>
                  </a:lnTo>
                  <a:lnTo>
                    <a:pt x="563335" y="263978"/>
                  </a:lnTo>
                  <a:lnTo>
                    <a:pt x="721178" y="236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0">
              <a:extLst>
                <a:ext uri="{FF2B5EF4-FFF2-40B4-BE49-F238E27FC236}">
                  <a16:creationId xmlns:a16="http://schemas.microsoft.com/office/drawing/2014/main" id="{D384F1F3-5CF0-4282-A554-ED9F6DF2E448}"/>
                </a:ext>
              </a:extLst>
            </p:cNvPr>
            <p:cNvSpPr/>
            <p:nvPr/>
          </p:nvSpPr>
          <p:spPr>
            <a:xfrm>
              <a:off x="3803651" y="2630489"/>
              <a:ext cx="4213225" cy="636587"/>
            </a:xfrm>
            <a:custGeom>
              <a:avLst/>
              <a:gdLst>
                <a:gd name="connsiteX0" fmla="*/ 1495109 w 4212307"/>
                <a:gd name="connsiteY0" fmla="*/ 450700 h 637047"/>
                <a:gd name="connsiteX1" fmla="*/ 2049816 w 4212307"/>
                <a:gd name="connsiteY1" fmla="*/ 372694 h 637047"/>
                <a:gd name="connsiteX2" fmla="*/ 2348838 w 4212307"/>
                <a:gd name="connsiteY2" fmla="*/ 342358 h 637047"/>
                <a:gd name="connsiteX3" fmla="*/ 2786536 w 4212307"/>
                <a:gd name="connsiteY3" fmla="*/ 316357 h 637047"/>
                <a:gd name="connsiteX4" fmla="*/ 3297907 w 4212307"/>
                <a:gd name="connsiteY4" fmla="*/ 303356 h 637047"/>
                <a:gd name="connsiteX5" fmla="*/ 3735605 w 4212307"/>
                <a:gd name="connsiteY5" fmla="*/ 312023 h 637047"/>
                <a:gd name="connsiteX6" fmla="*/ 3995624 w 4212307"/>
                <a:gd name="connsiteY6" fmla="*/ 320690 h 637047"/>
                <a:gd name="connsiteX7" fmla="*/ 4073630 w 4212307"/>
                <a:gd name="connsiteY7" fmla="*/ 325024 h 637047"/>
                <a:gd name="connsiteX8" fmla="*/ 4125634 w 4212307"/>
                <a:gd name="connsiteY8" fmla="*/ 325024 h 637047"/>
                <a:gd name="connsiteX9" fmla="*/ 4151636 w 4212307"/>
                <a:gd name="connsiteY9" fmla="*/ 320690 h 637047"/>
                <a:gd name="connsiteX10" fmla="*/ 4190639 w 4212307"/>
                <a:gd name="connsiteY10" fmla="*/ 307689 h 637047"/>
                <a:gd name="connsiteX11" fmla="*/ 4207973 w 4212307"/>
                <a:gd name="connsiteY11" fmla="*/ 281687 h 637047"/>
                <a:gd name="connsiteX12" fmla="*/ 4212307 w 4212307"/>
                <a:gd name="connsiteY12" fmla="*/ 264353 h 637047"/>
                <a:gd name="connsiteX13" fmla="*/ 4203639 w 4212307"/>
                <a:gd name="connsiteY13" fmla="*/ 221016 h 637047"/>
                <a:gd name="connsiteX14" fmla="*/ 4194972 w 4212307"/>
                <a:gd name="connsiteY14" fmla="*/ 182013 h 637047"/>
                <a:gd name="connsiteX15" fmla="*/ 4134301 w 4212307"/>
                <a:gd name="connsiteY15" fmla="*/ 147344 h 637047"/>
                <a:gd name="connsiteX16" fmla="*/ 4025960 w 4212307"/>
                <a:gd name="connsiteY16" fmla="*/ 91007 h 637047"/>
                <a:gd name="connsiteX17" fmla="*/ 3900284 w 4212307"/>
                <a:gd name="connsiteY17" fmla="*/ 43337 h 637047"/>
                <a:gd name="connsiteX18" fmla="*/ 3796276 w 4212307"/>
                <a:gd name="connsiteY18" fmla="*/ 8667 h 637047"/>
                <a:gd name="connsiteX19" fmla="*/ 3757274 w 4212307"/>
                <a:gd name="connsiteY19" fmla="*/ 0 h 637047"/>
                <a:gd name="connsiteX20" fmla="*/ 3709603 w 4212307"/>
                <a:gd name="connsiteY20" fmla="*/ 21668 h 637047"/>
                <a:gd name="connsiteX21" fmla="*/ 3609930 w 4212307"/>
                <a:gd name="connsiteY21" fmla="*/ 65005 h 637047"/>
                <a:gd name="connsiteX22" fmla="*/ 3544925 w 4212307"/>
                <a:gd name="connsiteY22" fmla="*/ 86673 h 637047"/>
                <a:gd name="connsiteX23" fmla="*/ 3475586 w 4212307"/>
                <a:gd name="connsiteY23" fmla="*/ 86673 h 637047"/>
                <a:gd name="connsiteX24" fmla="*/ 2803871 w 4212307"/>
                <a:gd name="connsiteY24" fmla="*/ 125676 h 637047"/>
                <a:gd name="connsiteX25" fmla="*/ 2210161 w 4212307"/>
                <a:gd name="connsiteY25" fmla="*/ 177680 h 637047"/>
                <a:gd name="connsiteX26" fmla="*/ 1924140 w 4212307"/>
                <a:gd name="connsiteY26" fmla="*/ 203682 h 637047"/>
                <a:gd name="connsiteX27" fmla="*/ 1421437 w 4212307"/>
                <a:gd name="connsiteY27" fmla="*/ 268686 h 637047"/>
                <a:gd name="connsiteX28" fmla="*/ 970737 w 4212307"/>
                <a:gd name="connsiteY28" fmla="*/ 342358 h 637047"/>
                <a:gd name="connsiteX29" fmla="*/ 754055 w 4212307"/>
                <a:gd name="connsiteY29" fmla="*/ 372694 h 637047"/>
                <a:gd name="connsiteX30" fmla="*/ 637046 w 4212307"/>
                <a:gd name="connsiteY30" fmla="*/ 390029 h 637047"/>
                <a:gd name="connsiteX31" fmla="*/ 533039 w 4212307"/>
                <a:gd name="connsiteY31" fmla="*/ 398696 h 637047"/>
                <a:gd name="connsiteX32" fmla="*/ 481035 w 4212307"/>
                <a:gd name="connsiteY32" fmla="*/ 398696 h 637047"/>
                <a:gd name="connsiteX33" fmla="*/ 385694 w 4212307"/>
                <a:gd name="connsiteY33" fmla="*/ 385695 h 637047"/>
                <a:gd name="connsiteX34" fmla="*/ 299021 w 4212307"/>
                <a:gd name="connsiteY34" fmla="*/ 364027 h 637047"/>
                <a:gd name="connsiteX35" fmla="*/ 190680 w 4212307"/>
                <a:gd name="connsiteY35" fmla="*/ 329357 h 637047"/>
                <a:gd name="connsiteX36" fmla="*/ 39003 w 4212307"/>
                <a:gd name="connsiteY36" fmla="*/ 277354 h 637047"/>
                <a:gd name="connsiteX37" fmla="*/ 17334 w 4212307"/>
                <a:gd name="connsiteY37" fmla="*/ 273020 h 637047"/>
                <a:gd name="connsiteX38" fmla="*/ 0 w 4212307"/>
                <a:gd name="connsiteY38" fmla="*/ 277354 h 637047"/>
                <a:gd name="connsiteX39" fmla="*/ 0 w 4212307"/>
                <a:gd name="connsiteY39" fmla="*/ 303356 h 637047"/>
                <a:gd name="connsiteX40" fmla="*/ 13001 w 4212307"/>
                <a:gd name="connsiteY40" fmla="*/ 329357 h 637047"/>
                <a:gd name="connsiteX41" fmla="*/ 56337 w 4212307"/>
                <a:gd name="connsiteY41" fmla="*/ 368360 h 637047"/>
                <a:gd name="connsiteX42" fmla="*/ 134343 w 4212307"/>
                <a:gd name="connsiteY42" fmla="*/ 437699 h 637047"/>
                <a:gd name="connsiteX43" fmla="*/ 247018 w 4212307"/>
                <a:gd name="connsiteY43" fmla="*/ 528705 h 637047"/>
                <a:gd name="connsiteX44" fmla="*/ 329357 w 4212307"/>
                <a:gd name="connsiteY44" fmla="*/ 580709 h 637047"/>
                <a:gd name="connsiteX45" fmla="*/ 442032 w 4212307"/>
                <a:gd name="connsiteY45" fmla="*/ 628379 h 637047"/>
                <a:gd name="connsiteX46" fmla="*/ 494036 w 4212307"/>
                <a:gd name="connsiteY46" fmla="*/ 637047 h 637047"/>
                <a:gd name="connsiteX47" fmla="*/ 550373 w 4212307"/>
                <a:gd name="connsiteY47" fmla="*/ 632713 h 637047"/>
                <a:gd name="connsiteX48" fmla="*/ 823393 w 4212307"/>
                <a:gd name="connsiteY48" fmla="*/ 576375 h 637047"/>
                <a:gd name="connsiteX49" fmla="*/ 1174419 w 4212307"/>
                <a:gd name="connsiteY49" fmla="*/ 502703 h 637047"/>
                <a:gd name="connsiteX50" fmla="*/ 1495109 w 4212307"/>
                <a:gd name="connsiteY50" fmla="*/ 450700 h 63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2307" h="637047">
                  <a:moveTo>
                    <a:pt x="1495109" y="450700"/>
                  </a:moveTo>
                  <a:lnTo>
                    <a:pt x="2049816" y="372694"/>
                  </a:lnTo>
                  <a:lnTo>
                    <a:pt x="2348838" y="342358"/>
                  </a:lnTo>
                  <a:lnTo>
                    <a:pt x="2786536" y="316357"/>
                  </a:lnTo>
                  <a:lnTo>
                    <a:pt x="3297907" y="303356"/>
                  </a:lnTo>
                  <a:lnTo>
                    <a:pt x="3735605" y="312023"/>
                  </a:lnTo>
                  <a:lnTo>
                    <a:pt x="3995624" y="320690"/>
                  </a:lnTo>
                  <a:lnTo>
                    <a:pt x="4073630" y="325024"/>
                  </a:lnTo>
                  <a:lnTo>
                    <a:pt x="4125634" y="325024"/>
                  </a:lnTo>
                  <a:lnTo>
                    <a:pt x="4151636" y="320690"/>
                  </a:lnTo>
                  <a:lnTo>
                    <a:pt x="4190639" y="307689"/>
                  </a:lnTo>
                  <a:lnTo>
                    <a:pt x="4207973" y="281687"/>
                  </a:lnTo>
                  <a:lnTo>
                    <a:pt x="4212307" y="264353"/>
                  </a:lnTo>
                  <a:lnTo>
                    <a:pt x="4203639" y="221016"/>
                  </a:lnTo>
                  <a:lnTo>
                    <a:pt x="4194972" y="182013"/>
                  </a:lnTo>
                  <a:lnTo>
                    <a:pt x="4134301" y="147344"/>
                  </a:lnTo>
                  <a:lnTo>
                    <a:pt x="4025960" y="91007"/>
                  </a:lnTo>
                  <a:lnTo>
                    <a:pt x="3900284" y="43337"/>
                  </a:lnTo>
                  <a:lnTo>
                    <a:pt x="3796276" y="8667"/>
                  </a:lnTo>
                  <a:lnTo>
                    <a:pt x="3757274" y="0"/>
                  </a:lnTo>
                  <a:lnTo>
                    <a:pt x="3709603" y="21668"/>
                  </a:lnTo>
                  <a:lnTo>
                    <a:pt x="3609930" y="65005"/>
                  </a:lnTo>
                  <a:lnTo>
                    <a:pt x="3544925" y="86673"/>
                  </a:lnTo>
                  <a:lnTo>
                    <a:pt x="3475586" y="86673"/>
                  </a:lnTo>
                  <a:lnTo>
                    <a:pt x="2803871" y="125676"/>
                  </a:lnTo>
                  <a:lnTo>
                    <a:pt x="2210161" y="177680"/>
                  </a:lnTo>
                  <a:lnTo>
                    <a:pt x="1924140" y="203682"/>
                  </a:lnTo>
                  <a:lnTo>
                    <a:pt x="1421437" y="268686"/>
                  </a:lnTo>
                  <a:lnTo>
                    <a:pt x="970737" y="342358"/>
                  </a:lnTo>
                  <a:lnTo>
                    <a:pt x="754055" y="372694"/>
                  </a:lnTo>
                  <a:lnTo>
                    <a:pt x="637046" y="390029"/>
                  </a:lnTo>
                  <a:lnTo>
                    <a:pt x="533039" y="398696"/>
                  </a:lnTo>
                  <a:lnTo>
                    <a:pt x="481035" y="398696"/>
                  </a:lnTo>
                  <a:lnTo>
                    <a:pt x="385694" y="385695"/>
                  </a:lnTo>
                  <a:lnTo>
                    <a:pt x="299021" y="364027"/>
                  </a:lnTo>
                  <a:lnTo>
                    <a:pt x="190680" y="329357"/>
                  </a:lnTo>
                  <a:lnTo>
                    <a:pt x="39003" y="277354"/>
                  </a:lnTo>
                  <a:lnTo>
                    <a:pt x="17334" y="273020"/>
                  </a:lnTo>
                  <a:lnTo>
                    <a:pt x="0" y="277354"/>
                  </a:lnTo>
                  <a:lnTo>
                    <a:pt x="0" y="303356"/>
                  </a:lnTo>
                  <a:lnTo>
                    <a:pt x="13001" y="329357"/>
                  </a:lnTo>
                  <a:lnTo>
                    <a:pt x="56337" y="368360"/>
                  </a:lnTo>
                  <a:lnTo>
                    <a:pt x="134343" y="437699"/>
                  </a:lnTo>
                  <a:lnTo>
                    <a:pt x="247018" y="528705"/>
                  </a:lnTo>
                  <a:lnTo>
                    <a:pt x="329357" y="580709"/>
                  </a:lnTo>
                  <a:lnTo>
                    <a:pt x="442032" y="628379"/>
                  </a:lnTo>
                  <a:lnTo>
                    <a:pt x="494036" y="637047"/>
                  </a:lnTo>
                  <a:lnTo>
                    <a:pt x="550373" y="632713"/>
                  </a:lnTo>
                  <a:lnTo>
                    <a:pt x="823393" y="576375"/>
                  </a:lnTo>
                  <a:lnTo>
                    <a:pt x="1174419" y="502703"/>
                  </a:lnTo>
                  <a:lnTo>
                    <a:pt x="1495109" y="450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1">
              <a:extLst>
                <a:ext uri="{FF2B5EF4-FFF2-40B4-BE49-F238E27FC236}">
                  <a16:creationId xmlns:a16="http://schemas.microsoft.com/office/drawing/2014/main" id="{B44F13CF-285F-480D-B49E-E75D2FB89114}"/>
                </a:ext>
              </a:extLst>
            </p:cNvPr>
            <p:cNvSpPr/>
            <p:nvPr/>
          </p:nvSpPr>
          <p:spPr>
            <a:xfrm rot="16200000">
              <a:off x="5149851" y="3270251"/>
              <a:ext cx="1985963" cy="1909763"/>
            </a:xfrm>
            <a:custGeom>
              <a:avLst/>
              <a:gdLst>
                <a:gd name="connsiteX0" fmla="*/ 1770278 w 1986076"/>
                <a:gd name="connsiteY0" fmla="*/ 259690 h 1909268"/>
                <a:gd name="connsiteX1" fmla="*/ 1839772 w 1986076"/>
                <a:gd name="connsiteY1" fmla="*/ 793700 h 1909268"/>
                <a:gd name="connsiteX2" fmla="*/ 1920240 w 1986076"/>
                <a:gd name="connsiteY2" fmla="*/ 1378916 h 1909268"/>
                <a:gd name="connsiteX3" fmla="*/ 1927555 w 1986076"/>
                <a:gd name="connsiteY3" fmla="*/ 1415492 h 1909268"/>
                <a:gd name="connsiteX4" fmla="*/ 1942185 w 1986076"/>
                <a:gd name="connsiteY4" fmla="*/ 1448410 h 1909268"/>
                <a:gd name="connsiteX5" fmla="*/ 1964131 w 1986076"/>
                <a:gd name="connsiteY5" fmla="*/ 1492301 h 1909268"/>
                <a:gd name="connsiteX6" fmla="*/ 1982419 w 1986076"/>
                <a:gd name="connsiteY6" fmla="*/ 1539850 h 1909268"/>
                <a:gd name="connsiteX7" fmla="*/ 1986076 w 1986076"/>
                <a:gd name="connsiteY7" fmla="*/ 1591056 h 1909268"/>
                <a:gd name="connsiteX8" fmla="*/ 1975104 w 1986076"/>
                <a:gd name="connsiteY8" fmla="*/ 1623975 h 1909268"/>
                <a:gd name="connsiteX9" fmla="*/ 1938528 w 1986076"/>
                <a:gd name="connsiteY9" fmla="*/ 1678839 h 1909268"/>
                <a:gd name="connsiteX10" fmla="*/ 1876348 w 1986076"/>
                <a:gd name="connsiteY10" fmla="*/ 1766621 h 1909268"/>
                <a:gd name="connsiteX11" fmla="*/ 1825142 w 1986076"/>
                <a:gd name="connsiteY11" fmla="*/ 1825143 h 1909268"/>
                <a:gd name="connsiteX12" fmla="*/ 1766620 w 1986076"/>
                <a:gd name="connsiteY12" fmla="*/ 1880007 h 1909268"/>
                <a:gd name="connsiteX13" fmla="*/ 1730044 w 1986076"/>
                <a:gd name="connsiteY13" fmla="*/ 1905610 h 1909268"/>
                <a:gd name="connsiteX14" fmla="*/ 1708099 w 1986076"/>
                <a:gd name="connsiteY14" fmla="*/ 1909268 h 1909268"/>
                <a:gd name="connsiteX15" fmla="*/ 1671523 w 1986076"/>
                <a:gd name="connsiteY15" fmla="*/ 1890980 h 1909268"/>
                <a:gd name="connsiteX16" fmla="*/ 1594713 w 1986076"/>
                <a:gd name="connsiteY16" fmla="*/ 1854404 h 1909268"/>
                <a:gd name="connsiteX17" fmla="*/ 1510588 w 1986076"/>
                <a:gd name="connsiteY17" fmla="*/ 1825143 h 1909268"/>
                <a:gd name="connsiteX18" fmla="*/ 1430121 w 1986076"/>
                <a:gd name="connsiteY18" fmla="*/ 1817828 h 1909268"/>
                <a:gd name="connsiteX19" fmla="*/ 1100937 w 1986076"/>
                <a:gd name="connsiteY19" fmla="*/ 1817828 h 1909268"/>
                <a:gd name="connsiteX20" fmla="*/ 636422 w 1986076"/>
                <a:gd name="connsiteY20" fmla="*/ 1817828 h 1909268"/>
                <a:gd name="connsiteX21" fmla="*/ 274320 w 1986076"/>
                <a:gd name="connsiteY21" fmla="*/ 1821485 h 1909268"/>
                <a:gd name="connsiteX22" fmla="*/ 168249 w 1986076"/>
                <a:gd name="connsiteY22" fmla="*/ 1814170 h 1909268"/>
                <a:gd name="connsiteX23" fmla="*/ 113385 w 1986076"/>
                <a:gd name="connsiteY23" fmla="*/ 1806855 h 1909268"/>
                <a:gd name="connsiteX24" fmla="*/ 47548 w 1986076"/>
                <a:gd name="connsiteY24" fmla="*/ 1792224 h 1909268"/>
                <a:gd name="connsiteX25" fmla="*/ 21945 w 1986076"/>
                <a:gd name="connsiteY25" fmla="*/ 1759306 h 1909268"/>
                <a:gd name="connsiteX26" fmla="*/ 3657 w 1986076"/>
                <a:gd name="connsiteY26" fmla="*/ 1715415 h 1909268"/>
                <a:gd name="connsiteX27" fmla="*/ 0 w 1986076"/>
                <a:gd name="connsiteY27" fmla="*/ 1671524 h 1909268"/>
                <a:gd name="connsiteX28" fmla="*/ 7315 w 1986076"/>
                <a:gd name="connsiteY28" fmla="*/ 1642263 h 1909268"/>
                <a:gd name="connsiteX29" fmla="*/ 25603 w 1986076"/>
                <a:gd name="connsiteY29" fmla="*/ 1613002 h 1909268"/>
                <a:gd name="connsiteX30" fmla="*/ 69494 w 1986076"/>
                <a:gd name="connsiteY30" fmla="*/ 1565453 h 1909268"/>
                <a:gd name="connsiteX31" fmla="*/ 325526 w 1986076"/>
                <a:gd name="connsiteY31" fmla="*/ 1587399 h 1909268"/>
                <a:gd name="connsiteX32" fmla="*/ 757123 w 1986076"/>
                <a:gd name="connsiteY32" fmla="*/ 1591056 h 1909268"/>
                <a:gd name="connsiteX33" fmla="*/ 1349654 w 1986076"/>
                <a:gd name="connsiteY33" fmla="*/ 1594714 h 1909268"/>
                <a:gd name="connsiteX34" fmla="*/ 1656892 w 1986076"/>
                <a:gd name="connsiteY34" fmla="*/ 1594714 h 1909268"/>
                <a:gd name="connsiteX35" fmla="*/ 1704441 w 1986076"/>
                <a:gd name="connsiteY35" fmla="*/ 1587399 h 1909268"/>
                <a:gd name="connsiteX36" fmla="*/ 1737360 w 1986076"/>
                <a:gd name="connsiteY36" fmla="*/ 1576426 h 1909268"/>
                <a:gd name="connsiteX37" fmla="*/ 1759305 w 1986076"/>
                <a:gd name="connsiteY37" fmla="*/ 1554480 h 1909268"/>
                <a:gd name="connsiteX38" fmla="*/ 1770278 w 1986076"/>
                <a:gd name="connsiteY38" fmla="*/ 1521562 h 1909268"/>
                <a:gd name="connsiteX39" fmla="*/ 1762963 w 1986076"/>
                <a:gd name="connsiteY39" fmla="*/ 1466698 h 1909268"/>
                <a:gd name="connsiteX40" fmla="*/ 1726387 w 1986076"/>
                <a:gd name="connsiteY40" fmla="*/ 1196036 h 1909268"/>
                <a:gd name="connsiteX41" fmla="*/ 1561795 w 1986076"/>
                <a:gd name="connsiteY41" fmla="*/ 0 h 1909268"/>
                <a:gd name="connsiteX42" fmla="*/ 1744675 w 1986076"/>
                <a:gd name="connsiteY42" fmla="*/ 3658 h 1909268"/>
                <a:gd name="connsiteX43" fmla="*/ 1755648 w 1986076"/>
                <a:gd name="connsiteY43" fmla="*/ 124359 h 1909268"/>
                <a:gd name="connsiteX44" fmla="*/ 1770278 w 1986076"/>
                <a:gd name="connsiteY44" fmla="*/ 259690 h 190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6076" h="1909268">
                  <a:moveTo>
                    <a:pt x="1770278" y="259690"/>
                  </a:moveTo>
                  <a:lnTo>
                    <a:pt x="1839772" y="793700"/>
                  </a:lnTo>
                  <a:lnTo>
                    <a:pt x="1920240" y="1378916"/>
                  </a:lnTo>
                  <a:lnTo>
                    <a:pt x="1927555" y="1415492"/>
                  </a:lnTo>
                  <a:lnTo>
                    <a:pt x="1942185" y="1448410"/>
                  </a:lnTo>
                  <a:lnTo>
                    <a:pt x="1964131" y="1492301"/>
                  </a:lnTo>
                  <a:lnTo>
                    <a:pt x="1982419" y="1539850"/>
                  </a:lnTo>
                  <a:lnTo>
                    <a:pt x="1986076" y="1591056"/>
                  </a:lnTo>
                  <a:lnTo>
                    <a:pt x="1975104" y="1623975"/>
                  </a:lnTo>
                  <a:lnTo>
                    <a:pt x="1938528" y="1678839"/>
                  </a:lnTo>
                  <a:lnTo>
                    <a:pt x="1876348" y="1766621"/>
                  </a:lnTo>
                  <a:lnTo>
                    <a:pt x="1825142" y="1825143"/>
                  </a:lnTo>
                  <a:lnTo>
                    <a:pt x="1766620" y="1880007"/>
                  </a:lnTo>
                  <a:lnTo>
                    <a:pt x="1730044" y="1905610"/>
                  </a:lnTo>
                  <a:lnTo>
                    <a:pt x="1708099" y="1909268"/>
                  </a:lnTo>
                  <a:lnTo>
                    <a:pt x="1671523" y="1890980"/>
                  </a:lnTo>
                  <a:lnTo>
                    <a:pt x="1594713" y="1854404"/>
                  </a:lnTo>
                  <a:lnTo>
                    <a:pt x="1510588" y="1825143"/>
                  </a:lnTo>
                  <a:lnTo>
                    <a:pt x="1430121" y="1817828"/>
                  </a:lnTo>
                  <a:lnTo>
                    <a:pt x="1100937" y="1817828"/>
                  </a:lnTo>
                  <a:lnTo>
                    <a:pt x="636422" y="1817828"/>
                  </a:lnTo>
                  <a:lnTo>
                    <a:pt x="274320" y="1821485"/>
                  </a:lnTo>
                  <a:lnTo>
                    <a:pt x="168249" y="1814170"/>
                  </a:lnTo>
                  <a:lnTo>
                    <a:pt x="113385" y="1806855"/>
                  </a:lnTo>
                  <a:lnTo>
                    <a:pt x="47548" y="1792224"/>
                  </a:lnTo>
                  <a:lnTo>
                    <a:pt x="21945" y="1759306"/>
                  </a:lnTo>
                  <a:lnTo>
                    <a:pt x="3657" y="1715415"/>
                  </a:lnTo>
                  <a:lnTo>
                    <a:pt x="0" y="1671524"/>
                  </a:lnTo>
                  <a:lnTo>
                    <a:pt x="7315" y="1642263"/>
                  </a:lnTo>
                  <a:lnTo>
                    <a:pt x="25603" y="1613002"/>
                  </a:lnTo>
                  <a:lnTo>
                    <a:pt x="69494" y="1565453"/>
                  </a:lnTo>
                  <a:lnTo>
                    <a:pt x="325526" y="1587399"/>
                  </a:lnTo>
                  <a:lnTo>
                    <a:pt x="757123" y="1591056"/>
                  </a:lnTo>
                  <a:lnTo>
                    <a:pt x="1349654" y="1594714"/>
                  </a:lnTo>
                  <a:lnTo>
                    <a:pt x="1656892" y="1594714"/>
                  </a:lnTo>
                  <a:lnTo>
                    <a:pt x="1704441" y="1587399"/>
                  </a:lnTo>
                  <a:lnTo>
                    <a:pt x="1737360" y="1576426"/>
                  </a:lnTo>
                  <a:lnTo>
                    <a:pt x="1759305" y="1554480"/>
                  </a:lnTo>
                  <a:lnTo>
                    <a:pt x="1770278" y="1521562"/>
                  </a:lnTo>
                  <a:lnTo>
                    <a:pt x="1762963" y="1466698"/>
                  </a:lnTo>
                  <a:lnTo>
                    <a:pt x="1726387" y="1196036"/>
                  </a:lnTo>
                  <a:lnTo>
                    <a:pt x="1561795" y="0"/>
                  </a:lnTo>
                  <a:lnTo>
                    <a:pt x="1744675" y="3658"/>
                  </a:lnTo>
                  <a:lnTo>
                    <a:pt x="1755648" y="124359"/>
                  </a:lnTo>
                  <a:lnTo>
                    <a:pt x="1770278" y="2596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3">
              <a:extLst>
                <a:ext uri="{FF2B5EF4-FFF2-40B4-BE49-F238E27FC236}">
                  <a16:creationId xmlns:a16="http://schemas.microsoft.com/office/drawing/2014/main" id="{15F79611-A4D6-490C-A3E0-2D56FF09220C}"/>
                </a:ext>
              </a:extLst>
            </p:cNvPr>
            <p:cNvSpPr/>
            <p:nvPr/>
          </p:nvSpPr>
          <p:spPr>
            <a:xfrm>
              <a:off x="5165725" y="3779839"/>
              <a:ext cx="1708150" cy="320675"/>
            </a:xfrm>
            <a:custGeom>
              <a:avLst/>
              <a:gdLst>
                <a:gd name="connsiteX0" fmla="*/ 307522 w 1709058"/>
                <a:gd name="connsiteY0" fmla="*/ 152400 h 321129"/>
                <a:gd name="connsiteX1" fmla="*/ 737508 w 1709058"/>
                <a:gd name="connsiteY1" fmla="*/ 92529 h 321129"/>
                <a:gd name="connsiteX2" fmla="*/ 1216479 w 1709058"/>
                <a:gd name="connsiteY2" fmla="*/ 27215 h 321129"/>
                <a:gd name="connsiteX3" fmla="*/ 1311729 w 1709058"/>
                <a:gd name="connsiteY3" fmla="*/ 8165 h 321129"/>
                <a:gd name="connsiteX4" fmla="*/ 1390650 w 1709058"/>
                <a:gd name="connsiteY4" fmla="*/ 0 h 321129"/>
                <a:gd name="connsiteX5" fmla="*/ 1453243 w 1709058"/>
                <a:gd name="connsiteY5" fmla="*/ 0 h 321129"/>
                <a:gd name="connsiteX6" fmla="*/ 1556658 w 1709058"/>
                <a:gd name="connsiteY6" fmla="*/ 10886 h 321129"/>
                <a:gd name="connsiteX7" fmla="*/ 1635579 w 1709058"/>
                <a:gd name="connsiteY7" fmla="*/ 32657 h 321129"/>
                <a:gd name="connsiteX8" fmla="*/ 1703615 w 1709058"/>
                <a:gd name="connsiteY8" fmla="*/ 62593 h 321129"/>
                <a:gd name="connsiteX9" fmla="*/ 1709058 w 1709058"/>
                <a:gd name="connsiteY9" fmla="*/ 190500 h 321129"/>
                <a:gd name="connsiteX10" fmla="*/ 1564822 w 1709058"/>
                <a:gd name="connsiteY10" fmla="*/ 187779 h 321129"/>
                <a:gd name="connsiteX11" fmla="*/ 1289958 w 1709058"/>
                <a:gd name="connsiteY11" fmla="*/ 185057 h 321129"/>
                <a:gd name="connsiteX12" fmla="*/ 1189265 w 1709058"/>
                <a:gd name="connsiteY12" fmla="*/ 195943 h 321129"/>
                <a:gd name="connsiteX13" fmla="*/ 212272 w 1709058"/>
                <a:gd name="connsiteY13" fmla="*/ 318407 h 321129"/>
                <a:gd name="connsiteX14" fmla="*/ 174172 w 1709058"/>
                <a:gd name="connsiteY14" fmla="*/ 321129 h 321129"/>
                <a:gd name="connsiteX15" fmla="*/ 125186 w 1709058"/>
                <a:gd name="connsiteY15" fmla="*/ 310243 h 321129"/>
                <a:gd name="connsiteX16" fmla="*/ 0 w 1709058"/>
                <a:gd name="connsiteY16" fmla="*/ 283029 h 321129"/>
                <a:gd name="connsiteX17" fmla="*/ 0 w 1709058"/>
                <a:gd name="connsiteY17" fmla="*/ 152400 h 321129"/>
                <a:gd name="connsiteX18" fmla="*/ 138793 w 1709058"/>
                <a:gd name="connsiteY18" fmla="*/ 163286 h 321129"/>
                <a:gd name="connsiteX19" fmla="*/ 228600 w 1709058"/>
                <a:gd name="connsiteY19" fmla="*/ 163286 h 321129"/>
                <a:gd name="connsiteX20" fmla="*/ 307522 w 1709058"/>
                <a:gd name="connsiteY20" fmla="*/ 152400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9058" h="321129">
                  <a:moveTo>
                    <a:pt x="307522" y="152400"/>
                  </a:moveTo>
                  <a:lnTo>
                    <a:pt x="737508" y="92529"/>
                  </a:lnTo>
                  <a:lnTo>
                    <a:pt x="1216479" y="27215"/>
                  </a:lnTo>
                  <a:lnTo>
                    <a:pt x="1311729" y="8165"/>
                  </a:lnTo>
                  <a:lnTo>
                    <a:pt x="1390650" y="0"/>
                  </a:lnTo>
                  <a:lnTo>
                    <a:pt x="1453243" y="0"/>
                  </a:lnTo>
                  <a:lnTo>
                    <a:pt x="1556658" y="10886"/>
                  </a:lnTo>
                  <a:lnTo>
                    <a:pt x="1635579" y="32657"/>
                  </a:lnTo>
                  <a:lnTo>
                    <a:pt x="1703615" y="62593"/>
                  </a:lnTo>
                  <a:lnTo>
                    <a:pt x="1709058" y="190500"/>
                  </a:lnTo>
                  <a:lnTo>
                    <a:pt x="1564822" y="187779"/>
                  </a:lnTo>
                  <a:lnTo>
                    <a:pt x="1289958" y="185057"/>
                  </a:lnTo>
                  <a:lnTo>
                    <a:pt x="1189265" y="195943"/>
                  </a:lnTo>
                  <a:lnTo>
                    <a:pt x="212272" y="318407"/>
                  </a:lnTo>
                  <a:lnTo>
                    <a:pt x="174172" y="321129"/>
                  </a:lnTo>
                  <a:lnTo>
                    <a:pt x="125186" y="310243"/>
                  </a:lnTo>
                  <a:lnTo>
                    <a:pt x="0" y="283029"/>
                  </a:lnTo>
                  <a:lnTo>
                    <a:pt x="0" y="152400"/>
                  </a:lnTo>
                  <a:lnTo>
                    <a:pt x="138793" y="163286"/>
                  </a:lnTo>
                  <a:lnTo>
                    <a:pt x="228600" y="163286"/>
                  </a:lnTo>
                  <a:lnTo>
                    <a:pt x="307522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4">
              <a:extLst>
                <a:ext uri="{FF2B5EF4-FFF2-40B4-BE49-F238E27FC236}">
                  <a16:creationId xmlns:a16="http://schemas.microsoft.com/office/drawing/2014/main" id="{4BEE0D61-6039-44B9-94E6-DADB606ED516}"/>
                </a:ext>
              </a:extLst>
            </p:cNvPr>
            <p:cNvSpPr/>
            <p:nvPr/>
          </p:nvSpPr>
          <p:spPr>
            <a:xfrm>
              <a:off x="5167313" y="4294189"/>
              <a:ext cx="1693862" cy="320675"/>
            </a:xfrm>
            <a:custGeom>
              <a:avLst/>
              <a:gdLst>
                <a:gd name="connsiteX0" fmla="*/ 381000 w 1692728"/>
                <a:gd name="connsiteY0" fmla="*/ 146957 h 321129"/>
                <a:gd name="connsiteX1" fmla="*/ 1197428 w 1692728"/>
                <a:gd name="connsiteY1" fmla="*/ 29936 h 321129"/>
                <a:gd name="connsiteX2" fmla="*/ 1249136 w 1692728"/>
                <a:gd name="connsiteY2" fmla="*/ 19050 h 321129"/>
                <a:gd name="connsiteX3" fmla="*/ 1357993 w 1692728"/>
                <a:gd name="connsiteY3" fmla="*/ 0 h 321129"/>
                <a:gd name="connsiteX4" fmla="*/ 1401536 w 1692728"/>
                <a:gd name="connsiteY4" fmla="*/ 0 h 321129"/>
                <a:gd name="connsiteX5" fmla="*/ 1447800 w 1692728"/>
                <a:gd name="connsiteY5" fmla="*/ 0 h 321129"/>
                <a:gd name="connsiteX6" fmla="*/ 1513114 w 1692728"/>
                <a:gd name="connsiteY6" fmla="*/ 10886 h 321129"/>
                <a:gd name="connsiteX7" fmla="*/ 1551214 w 1692728"/>
                <a:gd name="connsiteY7" fmla="*/ 21772 h 321129"/>
                <a:gd name="connsiteX8" fmla="*/ 1643743 w 1692728"/>
                <a:gd name="connsiteY8" fmla="*/ 57150 h 321129"/>
                <a:gd name="connsiteX9" fmla="*/ 1690007 w 1692728"/>
                <a:gd name="connsiteY9" fmla="*/ 87086 h 321129"/>
                <a:gd name="connsiteX10" fmla="*/ 1692728 w 1692728"/>
                <a:gd name="connsiteY10" fmla="*/ 209550 h 321129"/>
                <a:gd name="connsiteX11" fmla="*/ 1540328 w 1692728"/>
                <a:gd name="connsiteY11" fmla="*/ 209550 h 321129"/>
                <a:gd name="connsiteX12" fmla="*/ 1262743 w 1692728"/>
                <a:gd name="connsiteY12" fmla="*/ 209550 h 321129"/>
                <a:gd name="connsiteX13" fmla="*/ 1088571 w 1692728"/>
                <a:gd name="connsiteY13" fmla="*/ 225879 h 321129"/>
                <a:gd name="connsiteX14" fmla="*/ 345621 w 1692728"/>
                <a:gd name="connsiteY14" fmla="*/ 304800 h 321129"/>
                <a:gd name="connsiteX15" fmla="*/ 209550 w 1692728"/>
                <a:gd name="connsiteY15" fmla="*/ 321129 h 321129"/>
                <a:gd name="connsiteX16" fmla="*/ 0 w 1692728"/>
                <a:gd name="connsiteY16" fmla="*/ 291193 h 321129"/>
                <a:gd name="connsiteX17" fmla="*/ 0 w 1692728"/>
                <a:gd name="connsiteY17" fmla="*/ 163286 h 321129"/>
                <a:gd name="connsiteX18" fmla="*/ 125186 w 1692728"/>
                <a:gd name="connsiteY18" fmla="*/ 163286 h 321129"/>
                <a:gd name="connsiteX19" fmla="*/ 239486 w 1692728"/>
                <a:gd name="connsiteY19" fmla="*/ 166007 h 321129"/>
                <a:gd name="connsiteX20" fmla="*/ 381000 w 1692728"/>
                <a:gd name="connsiteY20" fmla="*/ 146957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2728" h="321129">
                  <a:moveTo>
                    <a:pt x="381000" y="146957"/>
                  </a:moveTo>
                  <a:lnTo>
                    <a:pt x="1197428" y="29936"/>
                  </a:lnTo>
                  <a:lnTo>
                    <a:pt x="1249136" y="19050"/>
                  </a:lnTo>
                  <a:lnTo>
                    <a:pt x="1357993" y="0"/>
                  </a:lnTo>
                  <a:lnTo>
                    <a:pt x="1401536" y="0"/>
                  </a:lnTo>
                  <a:lnTo>
                    <a:pt x="1447800" y="0"/>
                  </a:lnTo>
                  <a:lnTo>
                    <a:pt x="1513114" y="10886"/>
                  </a:lnTo>
                  <a:lnTo>
                    <a:pt x="1551214" y="21772"/>
                  </a:lnTo>
                  <a:lnTo>
                    <a:pt x="1643743" y="57150"/>
                  </a:lnTo>
                  <a:lnTo>
                    <a:pt x="1690007" y="87086"/>
                  </a:lnTo>
                  <a:lnTo>
                    <a:pt x="1692728" y="209550"/>
                  </a:lnTo>
                  <a:lnTo>
                    <a:pt x="1540328" y="209550"/>
                  </a:lnTo>
                  <a:lnTo>
                    <a:pt x="1262743" y="209550"/>
                  </a:lnTo>
                  <a:lnTo>
                    <a:pt x="1088571" y="225879"/>
                  </a:lnTo>
                  <a:lnTo>
                    <a:pt x="345621" y="304800"/>
                  </a:lnTo>
                  <a:lnTo>
                    <a:pt x="209550" y="321129"/>
                  </a:lnTo>
                  <a:lnTo>
                    <a:pt x="0" y="291193"/>
                  </a:lnTo>
                  <a:lnTo>
                    <a:pt x="0" y="163286"/>
                  </a:lnTo>
                  <a:lnTo>
                    <a:pt x="125186" y="163286"/>
                  </a:lnTo>
                  <a:lnTo>
                    <a:pt x="239486" y="166007"/>
                  </a:lnTo>
                  <a:lnTo>
                    <a:pt x="381000" y="146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05">
              <a:extLst>
                <a:ext uri="{FF2B5EF4-FFF2-40B4-BE49-F238E27FC236}">
                  <a16:creationId xmlns:a16="http://schemas.microsoft.com/office/drawing/2014/main" id="{C29FA01C-35A8-40FC-A4C1-7916A8AC0B62}"/>
                </a:ext>
              </a:extLst>
            </p:cNvPr>
            <p:cNvSpPr/>
            <p:nvPr/>
          </p:nvSpPr>
          <p:spPr>
            <a:xfrm>
              <a:off x="5176839" y="4873626"/>
              <a:ext cx="1673225" cy="303213"/>
            </a:xfrm>
            <a:custGeom>
              <a:avLst/>
              <a:gdLst>
                <a:gd name="connsiteX0" fmla="*/ 187779 w 1673679"/>
                <a:gd name="connsiteY0" fmla="*/ 130628 h 302078"/>
                <a:gd name="connsiteX1" fmla="*/ 1181100 w 1673679"/>
                <a:gd name="connsiteY1" fmla="*/ 46264 h 302078"/>
                <a:gd name="connsiteX2" fmla="*/ 1673679 w 1673679"/>
                <a:gd name="connsiteY2" fmla="*/ 0 h 302078"/>
                <a:gd name="connsiteX3" fmla="*/ 1597479 w 1673679"/>
                <a:gd name="connsiteY3" fmla="*/ 291192 h 302078"/>
                <a:gd name="connsiteX4" fmla="*/ 1545772 w 1673679"/>
                <a:gd name="connsiteY4" fmla="*/ 255814 h 302078"/>
                <a:gd name="connsiteX5" fmla="*/ 1496786 w 1673679"/>
                <a:gd name="connsiteY5" fmla="*/ 225878 h 302078"/>
                <a:gd name="connsiteX6" fmla="*/ 1453243 w 1673679"/>
                <a:gd name="connsiteY6" fmla="*/ 212271 h 302078"/>
                <a:gd name="connsiteX7" fmla="*/ 1415143 w 1673679"/>
                <a:gd name="connsiteY7" fmla="*/ 209550 h 302078"/>
                <a:gd name="connsiteX8" fmla="*/ 1102179 w 1673679"/>
                <a:gd name="connsiteY8" fmla="*/ 231321 h 302078"/>
                <a:gd name="connsiteX9" fmla="*/ 10886 w 1673679"/>
                <a:gd name="connsiteY9" fmla="*/ 302078 h 302078"/>
                <a:gd name="connsiteX10" fmla="*/ 0 w 1673679"/>
                <a:gd name="connsiteY10" fmla="*/ 146957 h 302078"/>
                <a:gd name="connsiteX11" fmla="*/ 187779 w 1673679"/>
                <a:gd name="connsiteY11" fmla="*/ 130628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3679" h="302078">
                  <a:moveTo>
                    <a:pt x="187779" y="130628"/>
                  </a:moveTo>
                  <a:lnTo>
                    <a:pt x="1181100" y="46264"/>
                  </a:lnTo>
                  <a:lnTo>
                    <a:pt x="1673679" y="0"/>
                  </a:lnTo>
                  <a:lnTo>
                    <a:pt x="1597479" y="291192"/>
                  </a:lnTo>
                  <a:lnTo>
                    <a:pt x="1545772" y="255814"/>
                  </a:lnTo>
                  <a:lnTo>
                    <a:pt x="1496786" y="225878"/>
                  </a:lnTo>
                  <a:lnTo>
                    <a:pt x="1453243" y="212271"/>
                  </a:lnTo>
                  <a:lnTo>
                    <a:pt x="1415143" y="209550"/>
                  </a:lnTo>
                  <a:lnTo>
                    <a:pt x="1102179" y="231321"/>
                  </a:lnTo>
                  <a:lnTo>
                    <a:pt x="10886" y="302078"/>
                  </a:lnTo>
                  <a:lnTo>
                    <a:pt x="0" y="146957"/>
                  </a:lnTo>
                  <a:lnTo>
                    <a:pt x="187779" y="1306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06">
              <a:extLst>
                <a:ext uri="{FF2B5EF4-FFF2-40B4-BE49-F238E27FC236}">
                  <a16:creationId xmlns:a16="http://schemas.microsoft.com/office/drawing/2014/main" id="{106E811E-A290-4E98-AD7A-0AF7E2F07C28}"/>
                </a:ext>
              </a:extLst>
            </p:cNvPr>
            <p:cNvSpPr/>
            <p:nvPr/>
          </p:nvSpPr>
          <p:spPr>
            <a:xfrm>
              <a:off x="4264026" y="5284789"/>
              <a:ext cx="1400175" cy="758825"/>
            </a:xfrm>
            <a:custGeom>
              <a:avLst/>
              <a:gdLst>
                <a:gd name="connsiteX0" fmla="*/ 966107 w 1399011"/>
                <a:gd name="connsiteY0" fmla="*/ 446315 h 759279"/>
                <a:gd name="connsiteX1" fmla="*/ 966107 w 1399011"/>
                <a:gd name="connsiteY1" fmla="*/ 446315 h 759279"/>
                <a:gd name="connsiteX2" fmla="*/ 753835 w 1399011"/>
                <a:gd name="connsiteY2" fmla="*/ 530679 h 759279"/>
                <a:gd name="connsiteX3" fmla="*/ 446314 w 1399011"/>
                <a:gd name="connsiteY3" fmla="*/ 639536 h 759279"/>
                <a:gd name="connsiteX4" fmla="*/ 163285 w 1399011"/>
                <a:gd name="connsiteY4" fmla="*/ 726622 h 759279"/>
                <a:gd name="connsiteX5" fmla="*/ 51707 w 1399011"/>
                <a:gd name="connsiteY5" fmla="*/ 756557 h 759279"/>
                <a:gd name="connsiteX6" fmla="*/ 21771 w 1399011"/>
                <a:gd name="connsiteY6" fmla="*/ 759279 h 759279"/>
                <a:gd name="connsiteX7" fmla="*/ 0 w 1399011"/>
                <a:gd name="connsiteY7" fmla="*/ 748393 h 759279"/>
                <a:gd name="connsiteX8" fmla="*/ 0 w 1399011"/>
                <a:gd name="connsiteY8" fmla="*/ 734786 h 759279"/>
                <a:gd name="connsiteX9" fmla="*/ 19050 w 1399011"/>
                <a:gd name="connsiteY9" fmla="*/ 710293 h 759279"/>
                <a:gd name="connsiteX10" fmla="*/ 68035 w 1399011"/>
                <a:gd name="connsiteY10" fmla="*/ 685800 h 759279"/>
                <a:gd name="connsiteX11" fmla="*/ 261257 w 1399011"/>
                <a:gd name="connsiteY11" fmla="*/ 582386 h 759279"/>
                <a:gd name="connsiteX12" fmla="*/ 576942 w 1399011"/>
                <a:gd name="connsiteY12" fmla="*/ 408215 h 759279"/>
                <a:gd name="connsiteX13" fmla="*/ 898071 w 1399011"/>
                <a:gd name="connsiteY13" fmla="*/ 198665 h 759279"/>
                <a:gd name="connsiteX14" fmla="*/ 955221 w 1399011"/>
                <a:gd name="connsiteY14" fmla="*/ 155122 h 759279"/>
                <a:gd name="connsiteX15" fmla="*/ 971550 w 1399011"/>
                <a:gd name="connsiteY15" fmla="*/ 125186 h 759279"/>
                <a:gd name="connsiteX16" fmla="*/ 974271 w 1399011"/>
                <a:gd name="connsiteY16" fmla="*/ 92529 h 759279"/>
                <a:gd name="connsiteX17" fmla="*/ 971550 w 1399011"/>
                <a:gd name="connsiteY17" fmla="*/ 76200 h 759279"/>
                <a:gd name="connsiteX18" fmla="*/ 955221 w 1399011"/>
                <a:gd name="connsiteY18" fmla="*/ 57150 h 759279"/>
                <a:gd name="connsiteX19" fmla="*/ 925285 w 1399011"/>
                <a:gd name="connsiteY19" fmla="*/ 19050 h 759279"/>
                <a:gd name="connsiteX20" fmla="*/ 982435 w 1399011"/>
                <a:gd name="connsiteY20" fmla="*/ 2722 h 759279"/>
                <a:gd name="connsiteX21" fmla="*/ 1025978 w 1399011"/>
                <a:gd name="connsiteY21" fmla="*/ 0 h 759279"/>
                <a:gd name="connsiteX22" fmla="*/ 1072242 w 1399011"/>
                <a:gd name="connsiteY22" fmla="*/ 2722 h 759279"/>
                <a:gd name="connsiteX23" fmla="*/ 1162050 w 1399011"/>
                <a:gd name="connsiteY23" fmla="*/ 21772 h 759279"/>
                <a:gd name="connsiteX24" fmla="*/ 1246414 w 1399011"/>
                <a:gd name="connsiteY24" fmla="*/ 57150 h 759279"/>
                <a:gd name="connsiteX25" fmla="*/ 1325335 w 1399011"/>
                <a:gd name="connsiteY25" fmla="*/ 103415 h 759279"/>
                <a:gd name="connsiteX26" fmla="*/ 1371600 w 1399011"/>
                <a:gd name="connsiteY26" fmla="*/ 138793 h 759279"/>
                <a:gd name="connsiteX27" fmla="*/ 1393371 w 1399011"/>
                <a:gd name="connsiteY27" fmla="*/ 157843 h 759279"/>
                <a:gd name="connsiteX28" fmla="*/ 1398814 w 1399011"/>
                <a:gd name="connsiteY28" fmla="*/ 185057 h 759279"/>
                <a:gd name="connsiteX29" fmla="*/ 1398814 w 1399011"/>
                <a:gd name="connsiteY29" fmla="*/ 214993 h 759279"/>
                <a:gd name="connsiteX30" fmla="*/ 1387928 w 1399011"/>
                <a:gd name="connsiteY30" fmla="*/ 242207 h 759279"/>
                <a:gd name="connsiteX31" fmla="*/ 1357992 w 1399011"/>
                <a:gd name="connsiteY31" fmla="*/ 272143 h 759279"/>
                <a:gd name="connsiteX32" fmla="*/ 1314450 w 1399011"/>
                <a:gd name="connsiteY32" fmla="*/ 296636 h 759279"/>
                <a:gd name="connsiteX33" fmla="*/ 1126671 w 1399011"/>
                <a:gd name="connsiteY33" fmla="*/ 370115 h 759279"/>
                <a:gd name="connsiteX34" fmla="*/ 966107 w 1399011"/>
                <a:gd name="connsiteY34" fmla="*/ 446315 h 7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9011" h="759279">
                  <a:moveTo>
                    <a:pt x="966107" y="446315"/>
                  </a:moveTo>
                  <a:lnTo>
                    <a:pt x="966107" y="446315"/>
                  </a:lnTo>
                  <a:lnTo>
                    <a:pt x="753835" y="530679"/>
                  </a:lnTo>
                  <a:lnTo>
                    <a:pt x="446314" y="639536"/>
                  </a:lnTo>
                  <a:lnTo>
                    <a:pt x="163285" y="726622"/>
                  </a:lnTo>
                  <a:lnTo>
                    <a:pt x="51707" y="756557"/>
                  </a:lnTo>
                  <a:lnTo>
                    <a:pt x="21771" y="759279"/>
                  </a:lnTo>
                  <a:lnTo>
                    <a:pt x="0" y="748393"/>
                  </a:lnTo>
                  <a:lnTo>
                    <a:pt x="0" y="734786"/>
                  </a:lnTo>
                  <a:lnTo>
                    <a:pt x="19050" y="710293"/>
                  </a:lnTo>
                  <a:lnTo>
                    <a:pt x="68035" y="685800"/>
                  </a:lnTo>
                  <a:lnTo>
                    <a:pt x="261257" y="582386"/>
                  </a:lnTo>
                  <a:lnTo>
                    <a:pt x="576942" y="408215"/>
                  </a:lnTo>
                  <a:lnTo>
                    <a:pt x="898071" y="198665"/>
                  </a:lnTo>
                  <a:lnTo>
                    <a:pt x="955221" y="155122"/>
                  </a:lnTo>
                  <a:lnTo>
                    <a:pt x="971550" y="125186"/>
                  </a:lnTo>
                  <a:lnTo>
                    <a:pt x="974271" y="92529"/>
                  </a:lnTo>
                  <a:lnTo>
                    <a:pt x="971550" y="76200"/>
                  </a:lnTo>
                  <a:lnTo>
                    <a:pt x="955221" y="57150"/>
                  </a:lnTo>
                  <a:lnTo>
                    <a:pt x="925285" y="19050"/>
                  </a:lnTo>
                  <a:lnTo>
                    <a:pt x="982435" y="2722"/>
                  </a:lnTo>
                  <a:lnTo>
                    <a:pt x="1025978" y="0"/>
                  </a:lnTo>
                  <a:lnTo>
                    <a:pt x="1072242" y="2722"/>
                  </a:lnTo>
                  <a:lnTo>
                    <a:pt x="1162050" y="21772"/>
                  </a:lnTo>
                  <a:lnTo>
                    <a:pt x="1246414" y="57150"/>
                  </a:lnTo>
                  <a:lnTo>
                    <a:pt x="1325335" y="103415"/>
                  </a:lnTo>
                  <a:lnTo>
                    <a:pt x="1371600" y="138793"/>
                  </a:lnTo>
                  <a:lnTo>
                    <a:pt x="1393371" y="157843"/>
                  </a:lnTo>
                  <a:cubicBezTo>
                    <a:pt x="1399011" y="183221"/>
                    <a:pt x="1398814" y="173972"/>
                    <a:pt x="1398814" y="185057"/>
                  </a:cubicBezTo>
                  <a:lnTo>
                    <a:pt x="1398814" y="214993"/>
                  </a:lnTo>
                  <a:lnTo>
                    <a:pt x="1387928" y="242207"/>
                  </a:lnTo>
                  <a:lnTo>
                    <a:pt x="1357992" y="272143"/>
                  </a:lnTo>
                  <a:lnTo>
                    <a:pt x="1314450" y="296636"/>
                  </a:lnTo>
                  <a:lnTo>
                    <a:pt x="1126671" y="370115"/>
                  </a:lnTo>
                  <a:lnTo>
                    <a:pt x="966107" y="4463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439787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E93BDBA-C4A2-4D04-8312-C12E94B91D4B}"/>
              </a:ext>
            </a:extLst>
          </p:cNvPr>
          <p:cNvSpPr/>
          <p:nvPr/>
        </p:nvSpPr>
        <p:spPr>
          <a:xfrm>
            <a:off x="3741740" y="2773363"/>
            <a:ext cx="1652587" cy="546100"/>
          </a:xfrm>
          <a:custGeom>
            <a:avLst/>
            <a:gdLst>
              <a:gd name="connsiteX0" fmla="*/ 1212056 w 1652587"/>
              <a:gd name="connsiteY0" fmla="*/ 283369 h 545307"/>
              <a:gd name="connsiteX1" fmla="*/ 1009650 w 1652587"/>
              <a:gd name="connsiteY1" fmla="*/ 350044 h 545307"/>
              <a:gd name="connsiteX2" fmla="*/ 835819 w 1652587"/>
              <a:gd name="connsiteY2" fmla="*/ 402432 h 545307"/>
              <a:gd name="connsiteX3" fmla="*/ 628650 w 1652587"/>
              <a:gd name="connsiteY3" fmla="*/ 473869 h 545307"/>
              <a:gd name="connsiteX4" fmla="*/ 483394 w 1652587"/>
              <a:gd name="connsiteY4" fmla="*/ 519113 h 545307"/>
              <a:gd name="connsiteX5" fmla="*/ 392906 w 1652587"/>
              <a:gd name="connsiteY5" fmla="*/ 540544 h 545307"/>
              <a:gd name="connsiteX6" fmla="*/ 345281 w 1652587"/>
              <a:gd name="connsiteY6" fmla="*/ 545307 h 545307"/>
              <a:gd name="connsiteX7" fmla="*/ 278606 w 1652587"/>
              <a:gd name="connsiteY7" fmla="*/ 540544 h 545307"/>
              <a:gd name="connsiteX8" fmla="*/ 223837 w 1652587"/>
              <a:gd name="connsiteY8" fmla="*/ 531019 h 545307"/>
              <a:gd name="connsiteX9" fmla="*/ 185737 w 1652587"/>
              <a:gd name="connsiteY9" fmla="*/ 521494 h 545307"/>
              <a:gd name="connsiteX10" fmla="*/ 154781 w 1652587"/>
              <a:gd name="connsiteY10" fmla="*/ 511969 h 545307"/>
              <a:gd name="connsiteX11" fmla="*/ 121444 w 1652587"/>
              <a:gd name="connsiteY11" fmla="*/ 497682 h 545307"/>
              <a:gd name="connsiteX12" fmla="*/ 92869 w 1652587"/>
              <a:gd name="connsiteY12" fmla="*/ 478632 h 545307"/>
              <a:gd name="connsiteX13" fmla="*/ 71437 w 1652587"/>
              <a:gd name="connsiteY13" fmla="*/ 457200 h 545307"/>
              <a:gd name="connsiteX14" fmla="*/ 47625 w 1652587"/>
              <a:gd name="connsiteY14" fmla="*/ 428625 h 545307"/>
              <a:gd name="connsiteX15" fmla="*/ 30956 w 1652587"/>
              <a:gd name="connsiteY15" fmla="*/ 404813 h 545307"/>
              <a:gd name="connsiteX16" fmla="*/ 19050 w 1652587"/>
              <a:gd name="connsiteY16" fmla="*/ 369094 h 545307"/>
              <a:gd name="connsiteX17" fmla="*/ 9525 w 1652587"/>
              <a:gd name="connsiteY17" fmla="*/ 323850 h 545307"/>
              <a:gd name="connsiteX18" fmla="*/ 4762 w 1652587"/>
              <a:gd name="connsiteY18" fmla="*/ 290513 h 545307"/>
              <a:gd name="connsiteX19" fmla="*/ 0 w 1652587"/>
              <a:gd name="connsiteY19" fmla="*/ 261938 h 545307"/>
              <a:gd name="connsiteX20" fmla="*/ 2381 w 1652587"/>
              <a:gd name="connsiteY20" fmla="*/ 252413 h 545307"/>
              <a:gd name="connsiteX21" fmla="*/ 14287 w 1652587"/>
              <a:gd name="connsiteY21" fmla="*/ 247650 h 545307"/>
              <a:gd name="connsiteX22" fmla="*/ 35719 w 1652587"/>
              <a:gd name="connsiteY22" fmla="*/ 252413 h 545307"/>
              <a:gd name="connsiteX23" fmla="*/ 95250 w 1652587"/>
              <a:gd name="connsiteY23" fmla="*/ 283369 h 545307"/>
              <a:gd name="connsiteX24" fmla="*/ 159544 w 1652587"/>
              <a:gd name="connsiteY24" fmla="*/ 319088 h 545307"/>
              <a:gd name="connsiteX25" fmla="*/ 178594 w 1652587"/>
              <a:gd name="connsiteY25" fmla="*/ 323850 h 545307"/>
              <a:gd name="connsiteX26" fmla="*/ 238125 w 1652587"/>
              <a:gd name="connsiteY26" fmla="*/ 326232 h 545307"/>
              <a:gd name="connsiteX27" fmla="*/ 340519 w 1652587"/>
              <a:gd name="connsiteY27" fmla="*/ 319088 h 545307"/>
              <a:gd name="connsiteX28" fmla="*/ 485775 w 1652587"/>
              <a:gd name="connsiteY28" fmla="*/ 295275 h 545307"/>
              <a:gd name="connsiteX29" fmla="*/ 690562 w 1652587"/>
              <a:gd name="connsiteY29" fmla="*/ 242888 h 545307"/>
              <a:gd name="connsiteX30" fmla="*/ 835819 w 1652587"/>
              <a:gd name="connsiteY30" fmla="*/ 202407 h 545307"/>
              <a:gd name="connsiteX31" fmla="*/ 1023937 w 1652587"/>
              <a:gd name="connsiteY31" fmla="*/ 135732 h 545307"/>
              <a:gd name="connsiteX32" fmla="*/ 1102519 w 1652587"/>
              <a:gd name="connsiteY32" fmla="*/ 109538 h 545307"/>
              <a:gd name="connsiteX33" fmla="*/ 1159669 w 1652587"/>
              <a:gd name="connsiteY33" fmla="*/ 90488 h 545307"/>
              <a:gd name="connsiteX34" fmla="*/ 1200150 w 1652587"/>
              <a:gd name="connsiteY34" fmla="*/ 71438 h 545307"/>
              <a:gd name="connsiteX35" fmla="*/ 1238250 w 1652587"/>
              <a:gd name="connsiteY35" fmla="*/ 52388 h 545307"/>
              <a:gd name="connsiteX36" fmla="*/ 1278731 w 1652587"/>
              <a:gd name="connsiteY36" fmla="*/ 23813 h 545307"/>
              <a:gd name="connsiteX37" fmla="*/ 1297781 w 1652587"/>
              <a:gd name="connsiteY37" fmla="*/ 7144 h 545307"/>
              <a:gd name="connsiteX38" fmla="*/ 1323975 w 1652587"/>
              <a:gd name="connsiteY38" fmla="*/ 0 h 545307"/>
              <a:gd name="connsiteX39" fmla="*/ 1364456 w 1652587"/>
              <a:gd name="connsiteY39" fmla="*/ 0 h 545307"/>
              <a:gd name="connsiteX40" fmla="*/ 1433512 w 1652587"/>
              <a:gd name="connsiteY40" fmla="*/ 7144 h 545307"/>
              <a:gd name="connsiteX41" fmla="*/ 1507331 w 1652587"/>
              <a:gd name="connsiteY41" fmla="*/ 26194 h 545307"/>
              <a:gd name="connsiteX42" fmla="*/ 1569244 w 1652587"/>
              <a:gd name="connsiteY42" fmla="*/ 42863 h 545307"/>
              <a:gd name="connsiteX43" fmla="*/ 1602581 w 1652587"/>
              <a:gd name="connsiteY43" fmla="*/ 57150 h 545307"/>
              <a:gd name="connsiteX44" fmla="*/ 1619250 w 1652587"/>
              <a:gd name="connsiteY44" fmla="*/ 64294 h 545307"/>
              <a:gd name="connsiteX45" fmla="*/ 1635919 w 1652587"/>
              <a:gd name="connsiteY45" fmla="*/ 80963 h 545307"/>
              <a:gd name="connsiteX46" fmla="*/ 1645444 w 1652587"/>
              <a:gd name="connsiteY46" fmla="*/ 95250 h 545307"/>
              <a:gd name="connsiteX47" fmla="*/ 1650206 w 1652587"/>
              <a:gd name="connsiteY47" fmla="*/ 107157 h 545307"/>
              <a:gd name="connsiteX48" fmla="*/ 1652587 w 1652587"/>
              <a:gd name="connsiteY48" fmla="*/ 119063 h 545307"/>
              <a:gd name="connsiteX49" fmla="*/ 1647825 w 1652587"/>
              <a:gd name="connsiteY49" fmla="*/ 142875 h 545307"/>
              <a:gd name="connsiteX50" fmla="*/ 1612106 w 1652587"/>
              <a:gd name="connsiteY50" fmla="*/ 207169 h 545307"/>
              <a:gd name="connsiteX51" fmla="*/ 1535906 w 1652587"/>
              <a:gd name="connsiteY51" fmla="*/ 219075 h 545307"/>
              <a:gd name="connsiteX52" fmla="*/ 1428750 w 1652587"/>
              <a:gd name="connsiteY52" fmla="*/ 233363 h 545307"/>
              <a:gd name="connsiteX53" fmla="*/ 1212056 w 1652587"/>
              <a:gd name="connsiteY53" fmla="*/ 283369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652587" h="545307">
                <a:moveTo>
                  <a:pt x="1212056" y="283369"/>
                </a:moveTo>
                <a:lnTo>
                  <a:pt x="1009650" y="350044"/>
                </a:lnTo>
                <a:lnTo>
                  <a:pt x="835819" y="402432"/>
                </a:lnTo>
                <a:lnTo>
                  <a:pt x="628650" y="473869"/>
                </a:lnTo>
                <a:lnTo>
                  <a:pt x="483394" y="519113"/>
                </a:lnTo>
                <a:lnTo>
                  <a:pt x="392906" y="540544"/>
                </a:lnTo>
                <a:lnTo>
                  <a:pt x="345281" y="545307"/>
                </a:lnTo>
                <a:lnTo>
                  <a:pt x="278606" y="540544"/>
                </a:lnTo>
                <a:lnTo>
                  <a:pt x="223837" y="531019"/>
                </a:lnTo>
                <a:lnTo>
                  <a:pt x="185737" y="521494"/>
                </a:lnTo>
                <a:lnTo>
                  <a:pt x="154781" y="511969"/>
                </a:lnTo>
                <a:lnTo>
                  <a:pt x="121444" y="497682"/>
                </a:lnTo>
                <a:lnTo>
                  <a:pt x="92869" y="478632"/>
                </a:lnTo>
                <a:lnTo>
                  <a:pt x="71437" y="457200"/>
                </a:lnTo>
                <a:lnTo>
                  <a:pt x="47625" y="428625"/>
                </a:lnTo>
                <a:lnTo>
                  <a:pt x="30956" y="404813"/>
                </a:lnTo>
                <a:lnTo>
                  <a:pt x="19050" y="369094"/>
                </a:lnTo>
                <a:lnTo>
                  <a:pt x="9525" y="323850"/>
                </a:lnTo>
                <a:lnTo>
                  <a:pt x="4762" y="290513"/>
                </a:lnTo>
                <a:lnTo>
                  <a:pt x="0" y="261938"/>
                </a:lnTo>
                <a:lnTo>
                  <a:pt x="2381" y="252413"/>
                </a:lnTo>
                <a:lnTo>
                  <a:pt x="14287" y="247650"/>
                </a:lnTo>
                <a:lnTo>
                  <a:pt x="35719" y="252413"/>
                </a:lnTo>
                <a:lnTo>
                  <a:pt x="95250" y="283369"/>
                </a:lnTo>
                <a:lnTo>
                  <a:pt x="159544" y="319088"/>
                </a:lnTo>
                <a:lnTo>
                  <a:pt x="178594" y="323850"/>
                </a:lnTo>
                <a:lnTo>
                  <a:pt x="238125" y="326232"/>
                </a:lnTo>
                <a:lnTo>
                  <a:pt x="340519" y="319088"/>
                </a:lnTo>
                <a:lnTo>
                  <a:pt x="485775" y="295275"/>
                </a:lnTo>
                <a:lnTo>
                  <a:pt x="690562" y="242888"/>
                </a:lnTo>
                <a:lnTo>
                  <a:pt x="835819" y="202407"/>
                </a:lnTo>
                <a:lnTo>
                  <a:pt x="1023937" y="135732"/>
                </a:lnTo>
                <a:lnTo>
                  <a:pt x="1102519" y="109538"/>
                </a:lnTo>
                <a:lnTo>
                  <a:pt x="1159669" y="90488"/>
                </a:lnTo>
                <a:lnTo>
                  <a:pt x="1200150" y="71438"/>
                </a:lnTo>
                <a:lnTo>
                  <a:pt x="1238250" y="52388"/>
                </a:lnTo>
                <a:lnTo>
                  <a:pt x="1278731" y="23813"/>
                </a:lnTo>
                <a:lnTo>
                  <a:pt x="1297781" y="7144"/>
                </a:lnTo>
                <a:lnTo>
                  <a:pt x="1323975" y="0"/>
                </a:lnTo>
                <a:lnTo>
                  <a:pt x="1364456" y="0"/>
                </a:lnTo>
                <a:lnTo>
                  <a:pt x="1433512" y="7144"/>
                </a:lnTo>
                <a:lnTo>
                  <a:pt x="1507331" y="26194"/>
                </a:lnTo>
                <a:lnTo>
                  <a:pt x="1569244" y="42863"/>
                </a:lnTo>
                <a:lnTo>
                  <a:pt x="1602581" y="57150"/>
                </a:lnTo>
                <a:lnTo>
                  <a:pt x="1619250" y="64294"/>
                </a:lnTo>
                <a:lnTo>
                  <a:pt x="1635919" y="80963"/>
                </a:lnTo>
                <a:lnTo>
                  <a:pt x="1645444" y="95250"/>
                </a:lnTo>
                <a:lnTo>
                  <a:pt x="1650206" y="107157"/>
                </a:lnTo>
                <a:lnTo>
                  <a:pt x="1652587" y="119063"/>
                </a:lnTo>
                <a:lnTo>
                  <a:pt x="1647825" y="142875"/>
                </a:lnTo>
                <a:lnTo>
                  <a:pt x="1612106" y="207169"/>
                </a:lnTo>
                <a:lnTo>
                  <a:pt x="1535906" y="219075"/>
                </a:lnTo>
                <a:lnTo>
                  <a:pt x="1428750" y="233363"/>
                </a:lnTo>
                <a:lnTo>
                  <a:pt x="1212056" y="2833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324E4C3-463C-48A8-BE67-58FEE2A6CFD9}"/>
              </a:ext>
            </a:extLst>
          </p:cNvPr>
          <p:cNvSpPr/>
          <p:nvPr/>
        </p:nvSpPr>
        <p:spPr>
          <a:xfrm>
            <a:off x="5089527" y="1617664"/>
            <a:ext cx="1539875" cy="1982787"/>
          </a:xfrm>
          <a:custGeom>
            <a:avLst/>
            <a:gdLst>
              <a:gd name="connsiteX0" fmla="*/ 1285311 w 1540313"/>
              <a:gd name="connsiteY0" fmla="*/ 669702 h 1983347"/>
              <a:gd name="connsiteX1" fmla="*/ 1092128 w 1540313"/>
              <a:gd name="connsiteY1" fmla="*/ 937582 h 1983347"/>
              <a:gd name="connsiteX2" fmla="*/ 1020007 w 1540313"/>
              <a:gd name="connsiteY2" fmla="*/ 1027735 h 1983347"/>
              <a:gd name="connsiteX3" fmla="*/ 880915 w 1540313"/>
              <a:gd name="connsiteY3" fmla="*/ 1192584 h 1983347"/>
              <a:gd name="connsiteX4" fmla="*/ 734096 w 1540313"/>
              <a:gd name="connsiteY4" fmla="*/ 1367737 h 1983347"/>
              <a:gd name="connsiteX5" fmla="*/ 569246 w 1540313"/>
              <a:gd name="connsiteY5" fmla="*/ 1548041 h 1983347"/>
              <a:gd name="connsiteX6" fmla="*/ 466215 w 1540313"/>
              <a:gd name="connsiteY6" fmla="*/ 1653648 h 1983347"/>
              <a:gd name="connsiteX7" fmla="*/ 345154 w 1540313"/>
              <a:gd name="connsiteY7" fmla="*/ 1754103 h 1983347"/>
              <a:gd name="connsiteX8" fmla="*/ 218941 w 1540313"/>
              <a:gd name="connsiteY8" fmla="*/ 1854558 h 1983347"/>
              <a:gd name="connsiteX9" fmla="*/ 59243 w 1540313"/>
              <a:gd name="connsiteY9" fmla="*/ 1970468 h 1983347"/>
              <a:gd name="connsiteX10" fmla="*/ 28333 w 1540313"/>
              <a:gd name="connsiteY10" fmla="*/ 1983347 h 1983347"/>
              <a:gd name="connsiteX11" fmla="*/ 10303 w 1540313"/>
              <a:gd name="connsiteY11" fmla="*/ 1980771 h 1983347"/>
              <a:gd name="connsiteX12" fmla="*/ 2576 w 1540313"/>
              <a:gd name="connsiteY12" fmla="*/ 1973044 h 1983347"/>
              <a:gd name="connsiteX13" fmla="*/ 0 w 1540313"/>
              <a:gd name="connsiteY13" fmla="*/ 1955013 h 1983347"/>
              <a:gd name="connsiteX14" fmla="*/ 15454 w 1540313"/>
              <a:gd name="connsiteY14" fmla="*/ 1924104 h 1983347"/>
              <a:gd name="connsiteX15" fmla="*/ 128788 w 1540313"/>
              <a:gd name="connsiteY15" fmla="*/ 1815922 h 1983347"/>
              <a:gd name="connsiteX16" fmla="*/ 267880 w 1540313"/>
              <a:gd name="connsiteY16" fmla="*/ 1671678 h 1983347"/>
              <a:gd name="connsiteX17" fmla="*/ 391518 w 1540313"/>
              <a:gd name="connsiteY17" fmla="*/ 1532586 h 1983347"/>
              <a:gd name="connsiteX18" fmla="*/ 504852 w 1540313"/>
              <a:gd name="connsiteY18" fmla="*/ 1390919 h 1983347"/>
              <a:gd name="connsiteX19" fmla="*/ 623337 w 1540313"/>
              <a:gd name="connsiteY19" fmla="*/ 1231221 h 1983347"/>
              <a:gd name="connsiteX20" fmla="*/ 752126 w 1540313"/>
              <a:gd name="connsiteY20" fmla="*/ 1040613 h 1983347"/>
              <a:gd name="connsiteX21" fmla="*/ 834551 w 1540313"/>
              <a:gd name="connsiteY21" fmla="*/ 901522 h 1983347"/>
              <a:gd name="connsiteX22" fmla="*/ 911824 w 1540313"/>
              <a:gd name="connsiteY22" fmla="*/ 746975 h 1983347"/>
              <a:gd name="connsiteX23" fmla="*/ 991673 w 1540313"/>
              <a:gd name="connsiteY23" fmla="*/ 595004 h 1983347"/>
              <a:gd name="connsiteX24" fmla="*/ 1084401 w 1540313"/>
              <a:gd name="connsiteY24" fmla="*/ 406973 h 1983347"/>
              <a:gd name="connsiteX25" fmla="*/ 1130765 w 1540313"/>
              <a:gd name="connsiteY25" fmla="*/ 293639 h 1983347"/>
              <a:gd name="connsiteX26" fmla="*/ 1151371 w 1540313"/>
              <a:gd name="connsiteY26" fmla="*/ 242123 h 1983347"/>
              <a:gd name="connsiteX27" fmla="*/ 1156523 w 1540313"/>
              <a:gd name="connsiteY27" fmla="*/ 213790 h 1983347"/>
              <a:gd name="connsiteX28" fmla="*/ 1153947 w 1540313"/>
              <a:gd name="connsiteY28" fmla="*/ 180305 h 1983347"/>
              <a:gd name="connsiteX29" fmla="*/ 1141068 w 1540313"/>
              <a:gd name="connsiteY29" fmla="*/ 157123 h 1983347"/>
              <a:gd name="connsiteX30" fmla="*/ 1107583 w 1540313"/>
              <a:gd name="connsiteY30" fmla="*/ 136517 h 1983347"/>
              <a:gd name="connsiteX31" fmla="*/ 1032885 w 1540313"/>
              <a:gd name="connsiteY31" fmla="*/ 92728 h 1983347"/>
              <a:gd name="connsiteX32" fmla="*/ 1007128 w 1540313"/>
              <a:gd name="connsiteY32" fmla="*/ 77274 h 1983347"/>
              <a:gd name="connsiteX33" fmla="*/ 983946 w 1540313"/>
              <a:gd name="connsiteY33" fmla="*/ 61819 h 1983347"/>
              <a:gd name="connsiteX34" fmla="*/ 968491 w 1540313"/>
              <a:gd name="connsiteY34" fmla="*/ 43789 h 1983347"/>
              <a:gd name="connsiteX35" fmla="*/ 968491 w 1540313"/>
              <a:gd name="connsiteY35" fmla="*/ 25758 h 1983347"/>
              <a:gd name="connsiteX36" fmla="*/ 971067 w 1540313"/>
              <a:gd name="connsiteY36" fmla="*/ 12879 h 1983347"/>
              <a:gd name="connsiteX37" fmla="*/ 983946 w 1540313"/>
              <a:gd name="connsiteY37" fmla="*/ 5152 h 1983347"/>
              <a:gd name="connsiteX38" fmla="*/ 1025158 w 1540313"/>
              <a:gd name="connsiteY38" fmla="*/ 0 h 1983347"/>
              <a:gd name="connsiteX39" fmla="*/ 1068946 w 1540313"/>
              <a:gd name="connsiteY39" fmla="*/ 2576 h 1983347"/>
              <a:gd name="connsiteX40" fmla="*/ 1128189 w 1540313"/>
              <a:gd name="connsiteY40" fmla="*/ 12879 h 1983347"/>
              <a:gd name="connsiteX41" fmla="*/ 1166826 w 1540313"/>
              <a:gd name="connsiteY41" fmla="*/ 25758 h 1983347"/>
              <a:gd name="connsiteX42" fmla="*/ 1210614 w 1540313"/>
              <a:gd name="connsiteY42" fmla="*/ 38637 h 1983347"/>
              <a:gd name="connsiteX43" fmla="*/ 1277584 w 1540313"/>
              <a:gd name="connsiteY43" fmla="*/ 72122 h 1983347"/>
              <a:gd name="connsiteX44" fmla="*/ 1344554 w 1540313"/>
              <a:gd name="connsiteY44" fmla="*/ 108183 h 1983347"/>
              <a:gd name="connsiteX45" fmla="*/ 1398645 w 1540313"/>
              <a:gd name="connsiteY45" fmla="*/ 141668 h 1983347"/>
              <a:gd name="connsiteX46" fmla="*/ 1434706 w 1540313"/>
              <a:gd name="connsiteY46" fmla="*/ 167426 h 1983347"/>
              <a:gd name="connsiteX47" fmla="*/ 1468191 w 1540313"/>
              <a:gd name="connsiteY47" fmla="*/ 193184 h 1983347"/>
              <a:gd name="connsiteX48" fmla="*/ 1501676 w 1540313"/>
              <a:gd name="connsiteY48" fmla="*/ 229244 h 1983347"/>
              <a:gd name="connsiteX49" fmla="*/ 1522283 w 1540313"/>
              <a:gd name="connsiteY49" fmla="*/ 252426 h 1983347"/>
              <a:gd name="connsiteX50" fmla="*/ 1530010 w 1540313"/>
              <a:gd name="connsiteY50" fmla="*/ 270457 h 1983347"/>
              <a:gd name="connsiteX51" fmla="*/ 1535161 w 1540313"/>
              <a:gd name="connsiteY51" fmla="*/ 288487 h 1983347"/>
              <a:gd name="connsiteX52" fmla="*/ 1540313 w 1540313"/>
              <a:gd name="connsiteY52" fmla="*/ 314245 h 1983347"/>
              <a:gd name="connsiteX53" fmla="*/ 1535161 w 1540313"/>
              <a:gd name="connsiteY53" fmla="*/ 340003 h 1983347"/>
              <a:gd name="connsiteX54" fmla="*/ 1452737 w 1540313"/>
              <a:gd name="connsiteY54" fmla="*/ 443034 h 1983347"/>
              <a:gd name="connsiteX55" fmla="*/ 1285311 w 1540313"/>
              <a:gd name="connsiteY55" fmla="*/ 669702 h 198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40313" h="1983347">
                <a:moveTo>
                  <a:pt x="1285311" y="669702"/>
                </a:moveTo>
                <a:lnTo>
                  <a:pt x="1092128" y="937582"/>
                </a:lnTo>
                <a:lnTo>
                  <a:pt x="1020007" y="1027735"/>
                </a:lnTo>
                <a:lnTo>
                  <a:pt x="880915" y="1192584"/>
                </a:lnTo>
                <a:lnTo>
                  <a:pt x="734096" y="1367737"/>
                </a:lnTo>
                <a:lnTo>
                  <a:pt x="569246" y="1548041"/>
                </a:lnTo>
                <a:lnTo>
                  <a:pt x="466215" y="1653648"/>
                </a:lnTo>
                <a:lnTo>
                  <a:pt x="345154" y="1754103"/>
                </a:lnTo>
                <a:lnTo>
                  <a:pt x="218941" y="1854558"/>
                </a:lnTo>
                <a:lnTo>
                  <a:pt x="59243" y="1970468"/>
                </a:lnTo>
                <a:lnTo>
                  <a:pt x="28333" y="1983347"/>
                </a:lnTo>
                <a:lnTo>
                  <a:pt x="10303" y="1980771"/>
                </a:lnTo>
                <a:lnTo>
                  <a:pt x="2576" y="1973044"/>
                </a:lnTo>
                <a:lnTo>
                  <a:pt x="0" y="1955013"/>
                </a:lnTo>
                <a:lnTo>
                  <a:pt x="15454" y="1924104"/>
                </a:lnTo>
                <a:lnTo>
                  <a:pt x="128788" y="1815922"/>
                </a:lnTo>
                <a:lnTo>
                  <a:pt x="267880" y="1671678"/>
                </a:lnTo>
                <a:lnTo>
                  <a:pt x="391518" y="1532586"/>
                </a:lnTo>
                <a:lnTo>
                  <a:pt x="504852" y="1390919"/>
                </a:lnTo>
                <a:lnTo>
                  <a:pt x="623337" y="1231221"/>
                </a:lnTo>
                <a:lnTo>
                  <a:pt x="752126" y="1040613"/>
                </a:lnTo>
                <a:lnTo>
                  <a:pt x="834551" y="901522"/>
                </a:lnTo>
                <a:lnTo>
                  <a:pt x="911824" y="746975"/>
                </a:lnTo>
                <a:lnTo>
                  <a:pt x="991673" y="595004"/>
                </a:lnTo>
                <a:lnTo>
                  <a:pt x="1084401" y="406973"/>
                </a:lnTo>
                <a:lnTo>
                  <a:pt x="1130765" y="293639"/>
                </a:lnTo>
                <a:lnTo>
                  <a:pt x="1151371" y="242123"/>
                </a:lnTo>
                <a:lnTo>
                  <a:pt x="1156523" y="213790"/>
                </a:lnTo>
                <a:lnTo>
                  <a:pt x="1153947" y="180305"/>
                </a:lnTo>
                <a:lnTo>
                  <a:pt x="1141068" y="157123"/>
                </a:lnTo>
                <a:lnTo>
                  <a:pt x="1107583" y="136517"/>
                </a:lnTo>
                <a:lnTo>
                  <a:pt x="1032885" y="92728"/>
                </a:lnTo>
                <a:lnTo>
                  <a:pt x="1007128" y="77274"/>
                </a:lnTo>
                <a:lnTo>
                  <a:pt x="983946" y="61819"/>
                </a:lnTo>
                <a:lnTo>
                  <a:pt x="968491" y="43789"/>
                </a:lnTo>
                <a:lnTo>
                  <a:pt x="968491" y="25758"/>
                </a:lnTo>
                <a:lnTo>
                  <a:pt x="971067" y="12879"/>
                </a:lnTo>
                <a:lnTo>
                  <a:pt x="983946" y="5152"/>
                </a:lnTo>
                <a:lnTo>
                  <a:pt x="1025158" y="0"/>
                </a:lnTo>
                <a:lnTo>
                  <a:pt x="1068946" y="2576"/>
                </a:lnTo>
                <a:lnTo>
                  <a:pt x="1128189" y="12879"/>
                </a:lnTo>
                <a:lnTo>
                  <a:pt x="1166826" y="25758"/>
                </a:lnTo>
                <a:lnTo>
                  <a:pt x="1210614" y="38637"/>
                </a:lnTo>
                <a:lnTo>
                  <a:pt x="1277584" y="72122"/>
                </a:lnTo>
                <a:lnTo>
                  <a:pt x="1344554" y="108183"/>
                </a:lnTo>
                <a:lnTo>
                  <a:pt x="1398645" y="141668"/>
                </a:lnTo>
                <a:lnTo>
                  <a:pt x="1434706" y="167426"/>
                </a:lnTo>
                <a:lnTo>
                  <a:pt x="1468191" y="193184"/>
                </a:lnTo>
                <a:lnTo>
                  <a:pt x="1501676" y="229244"/>
                </a:lnTo>
                <a:lnTo>
                  <a:pt x="1522283" y="252426"/>
                </a:lnTo>
                <a:lnTo>
                  <a:pt x="1530010" y="270457"/>
                </a:lnTo>
                <a:lnTo>
                  <a:pt x="1535161" y="288487"/>
                </a:lnTo>
                <a:lnTo>
                  <a:pt x="1540313" y="314245"/>
                </a:lnTo>
                <a:lnTo>
                  <a:pt x="1535161" y="340003"/>
                </a:lnTo>
                <a:lnTo>
                  <a:pt x="1452737" y="443034"/>
                </a:lnTo>
                <a:lnTo>
                  <a:pt x="1285311" y="6697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A3DC80-52B3-4B3B-99F8-4034AEF15ACC}"/>
              </a:ext>
            </a:extLst>
          </p:cNvPr>
          <p:cNvSpPr/>
          <p:nvPr/>
        </p:nvSpPr>
        <p:spPr>
          <a:xfrm>
            <a:off x="5957888" y="3219451"/>
            <a:ext cx="800100" cy="657225"/>
          </a:xfrm>
          <a:custGeom>
            <a:avLst/>
            <a:gdLst>
              <a:gd name="connsiteX0" fmla="*/ 550068 w 800100"/>
              <a:gd name="connsiteY0" fmla="*/ 547688 h 657225"/>
              <a:gd name="connsiteX1" fmla="*/ 473868 w 800100"/>
              <a:gd name="connsiteY1" fmla="*/ 447675 h 657225"/>
              <a:gd name="connsiteX2" fmla="*/ 409575 w 800100"/>
              <a:gd name="connsiteY2" fmla="*/ 342900 h 657225"/>
              <a:gd name="connsiteX3" fmla="*/ 378618 w 800100"/>
              <a:gd name="connsiteY3" fmla="*/ 297656 h 657225"/>
              <a:gd name="connsiteX4" fmla="*/ 342900 w 800100"/>
              <a:gd name="connsiteY4" fmla="*/ 257175 h 657225"/>
              <a:gd name="connsiteX5" fmla="*/ 285750 w 800100"/>
              <a:gd name="connsiteY5" fmla="*/ 209550 h 657225"/>
              <a:gd name="connsiteX6" fmla="*/ 238125 w 800100"/>
              <a:gd name="connsiteY6" fmla="*/ 171450 h 657225"/>
              <a:gd name="connsiteX7" fmla="*/ 176212 w 800100"/>
              <a:gd name="connsiteY7" fmla="*/ 135731 h 657225"/>
              <a:gd name="connsiteX8" fmla="*/ 78581 w 800100"/>
              <a:gd name="connsiteY8" fmla="*/ 85725 h 657225"/>
              <a:gd name="connsiteX9" fmla="*/ 28575 w 800100"/>
              <a:gd name="connsiteY9" fmla="*/ 61913 h 657225"/>
              <a:gd name="connsiteX10" fmla="*/ 9525 w 800100"/>
              <a:gd name="connsiteY10" fmla="*/ 50006 h 657225"/>
              <a:gd name="connsiteX11" fmla="*/ 0 w 800100"/>
              <a:gd name="connsiteY11" fmla="*/ 30956 h 657225"/>
              <a:gd name="connsiteX12" fmla="*/ 2381 w 800100"/>
              <a:gd name="connsiteY12" fmla="*/ 11906 h 657225"/>
              <a:gd name="connsiteX13" fmla="*/ 14287 w 800100"/>
              <a:gd name="connsiteY13" fmla="*/ 2381 h 657225"/>
              <a:gd name="connsiteX14" fmla="*/ 40481 w 800100"/>
              <a:gd name="connsiteY14" fmla="*/ 0 h 657225"/>
              <a:gd name="connsiteX15" fmla="*/ 107156 w 800100"/>
              <a:gd name="connsiteY15" fmla="*/ 11906 h 657225"/>
              <a:gd name="connsiteX16" fmla="*/ 226218 w 800100"/>
              <a:gd name="connsiteY16" fmla="*/ 47625 h 657225"/>
              <a:gd name="connsiteX17" fmla="*/ 302418 w 800100"/>
              <a:gd name="connsiteY17" fmla="*/ 71438 h 657225"/>
              <a:gd name="connsiteX18" fmla="*/ 388143 w 800100"/>
              <a:gd name="connsiteY18" fmla="*/ 102394 h 657225"/>
              <a:gd name="connsiteX19" fmla="*/ 459581 w 800100"/>
              <a:gd name="connsiteY19" fmla="*/ 130969 h 657225"/>
              <a:gd name="connsiteX20" fmla="*/ 519112 w 800100"/>
              <a:gd name="connsiteY20" fmla="*/ 157163 h 657225"/>
              <a:gd name="connsiteX21" fmla="*/ 564356 w 800100"/>
              <a:gd name="connsiteY21" fmla="*/ 180975 h 657225"/>
              <a:gd name="connsiteX22" fmla="*/ 607218 w 800100"/>
              <a:gd name="connsiteY22" fmla="*/ 207169 h 657225"/>
              <a:gd name="connsiteX23" fmla="*/ 661987 w 800100"/>
              <a:gd name="connsiteY23" fmla="*/ 247650 h 657225"/>
              <a:gd name="connsiteX24" fmla="*/ 702468 w 800100"/>
              <a:gd name="connsiteY24" fmla="*/ 288131 h 657225"/>
              <a:gd name="connsiteX25" fmla="*/ 740568 w 800100"/>
              <a:gd name="connsiteY25" fmla="*/ 330994 h 657225"/>
              <a:gd name="connsiteX26" fmla="*/ 764381 w 800100"/>
              <a:gd name="connsiteY26" fmla="*/ 364331 h 657225"/>
              <a:gd name="connsiteX27" fmla="*/ 783431 w 800100"/>
              <a:gd name="connsiteY27" fmla="*/ 400050 h 657225"/>
              <a:gd name="connsiteX28" fmla="*/ 795337 w 800100"/>
              <a:gd name="connsiteY28" fmla="*/ 431006 h 657225"/>
              <a:gd name="connsiteX29" fmla="*/ 800100 w 800100"/>
              <a:gd name="connsiteY29" fmla="*/ 469106 h 657225"/>
              <a:gd name="connsiteX30" fmla="*/ 800100 w 800100"/>
              <a:gd name="connsiteY30" fmla="*/ 504825 h 657225"/>
              <a:gd name="connsiteX31" fmla="*/ 795337 w 800100"/>
              <a:gd name="connsiteY31" fmla="*/ 552450 h 657225"/>
              <a:gd name="connsiteX32" fmla="*/ 785812 w 800100"/>
              <a:gd name="connsiteY32" fmla="*/ 588169 h 657225"/>
              <a:gd name="connsiteX33" fmla="*/ 771525 w 800100"/>
              <a:gd name="connsiteY33" fmla="*/ 616744 h 657225"/>
              <a:gd name="connsiteX34" fmla="*/ 754856 w 800100"/>
              <a:gd name="connsiteY34" fmla="*/ 638175 h 657225"/>
              <a:gd name="connsiteX35" fmla="*/ 731043 w 800100"/>
              <a:gd name="connsiteY35" fmla="*/ 654844 h 657225"/>
              <a:gd name="connsiteX36" fmla="*/ 690562 w 800100"/>
              <a:gd name="connsiteY36" fmla="*/ 657225 h 657225"/>
              <a:gd name="connsiteX37" fmla="*/ 654843 w 800100"/>
              <a:gd name="connsiteY37" fmla="*/ 650081 h 657225"/>
              <a:gd name="connsiteX38" fmla="*/ 623887 w 800100"/>
              <a:gd name="connsiteY38" fmla="*/ 631031 h 657225"/>
              <a:gd name="connsiteX39" fmla="*/ 550068 w 800100"/>
              <a:gd name="connsiteY39" fmla="*/ 547688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00100" h="657225">
                <a:moveTo>
                  <a:pt x="550068" y="547688"/>
                </a:moveTo>
                <a:lnTo>
                  <a:pt x="473868" y="447675"/>
                </a:lnTo>
                <a:lnTo>
                  <a:pt x="409575" y="342900"/>
                </a:lnTo>
                <a:lnTo>
                  <a:pt x="378618" y="297656"/>
                </a:lnTo>
                <a:lnTo>
                  <a:pt x="342900" y="257175"/>
                </a:lnTo>
                <a:lnTo>
                  <a:pt x="285750" y="209550"/>
                </a:lnTo>
                <a:lnTo>
                  <a:pt x="238125" y="171450"/>
                </a:lnTo>
                <a:lnTo>
                  <a:pt x="176212" y="135731"/>
                </a:lnTo>
                <a:lnTo>
                  <a:pt x="78581" y="85725"/>
                </a:lnTo>
                <a:lnTo>
                  <a:pt x="28575" y="61913"/>
                </a:lnTo>
                <a:lnTo>
                  <a:pt x="9525" y="50006"/>
                </a:lnTo>
                <a:lnTo>
                  <a:pt x="0" y="30956"/>
                </a:lnTo>
                <a:lnTo>
                  <a:pt x="2381" y="11906"/>
                </a:lnTo>
                <a:lnTo>
                  <a:pt x="14287" y="2381"/>
                </a:lnTo>
                <a:lnTo>
                  <a:pt x="40481" y="0"/>
                </a:lnTo>
                <a:lnTo>
                  <a:pt x="107156" y="11906"/>
                </a:lnTo>
                <a:lnTo>
                  <a:pt x="226218" y="47625"/>
                </a:lnTo>
                <a:lnTo>
                  <a:pt x="302418" y="71438"/>
                </a:lnTo>
                <a:lnTo>
                  <a:pt x="388143" y="102394"/>
                </a:lnTo>
                <a:lnTo>
                  <a:pt x="459581" y="130969"/>
                </a:lnTo>
                <a:lnTo>
                  <a:pt x="519112" y="157163"/>
                </a:lnTo>
                <a:lnTo>
                  <a:pt x="564356" y="180975"/>
                </a:lnTo>
                <a:lnTo>
                  <a:pt x="607218" y="207169"/>
                </a:lnTo>
                <a:lnTo>
                  <a:pt x="661987" y="247650"/>
                </a:lnTo>
                <a:lnTo>
                  <a:pt x="702468" y="288131"/>
                </a:lnTo>
                <a:lnTo>
                  <a:pt x="740568" y="330994"/>
                </a:lnTo>
                <a:lnTo>
                  <a:pt x="764381" y="364331"/>
                </a:lnTo>
                <a:lnTo>
                  <a:pt x="783431" y="400050"/>
                </a:lnTo>
                <a:lnTo>
                  <a:pt x="795337" y="431006"/>
                </a:lnTo>
                <a:lnTo>
                  <a:pt x="800100" y="469106"/>
                </a:lnTo>
                <a:lnTo>
                  <a:pt x="800100" y="504825"/>
                </a:lnTo>
                <a:lnTo>
                  <a:pt x="795337" y="552450"/>
                </a:lnTo>
                <a:lnTo>
                  <a:pt x="785812" y="588169"/>
                </a:lnTo>
                <a:lnTo>
                  <a:pt x="771525" y="616744"/>
                </a:lnTo>
                <a:lnTo>
                  <a:pt x="754856" y="638175"/>
                </a:lnTo>
                <a:lnTo>
                  <a:pt x="731043" y="654844"/>
                </a:lnTo>
                <a:lnTo>
                  <a:pt x="690562" y="657225"/>
                </a:lnTo>
                <a:lnTo>
                  <a:pt x="654843" y="650081"/>
                </a:lnTo>
                <a:lnTo>
                  <a:pt x="623887" y="631031"/>
                </a:lnTo>
                <a:lnTo>
                  <a:pt x="550068" y="5476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0B575BB-1F5D-4B81-AA86-A75A5A4DFBAA}"/>
              </a:ext>
            </a:extLst>
          </p:cNvPr>
          <p:cNvSpPr/>
          <p:nvPr/>
        </p:nvSpPr>
        <p:spPr>
          <a:xfrm>
            <a:off x="5538788" y="3884613"/>
            <a:ext cx="1790700" cy="1130300"/>
          </a:xfrm>
          <a:custGeom>
            <a:avLst/>
            <a:gdLst>
              <a:gd name="connsiteX0" fmla="*/ 1200150 w 1790700"/>
              <a:gd name="connsiteY0" fmla="*/ 535781 h 1131094"/>
              <a:gd name="connsiteX1" fmla="*/ 928687 w 1790700"/>
              <a:gd name="connsiteY1" fmla="*/ 752475 h 1131094"/>
              <a:gd name="connsiteX2" fmla="*/ 740568 w 1790700"/>
              <a:gd name="connsiteY2" fmla="*/ 892969 h 1131094"/>
              <a:gd name="connsiteX3" fmla="*/ 561975 w 1790700"/>
              <a:gd name="connsiteY3" fmla="*/ 1014412 h 1131094"/>
              <a:gd name="connsiteX4" fmla="*/ 416718 w 1790700"/>
              <a:gd name="connsiteY4" fmla="*/ 1102519 h 1131094"/>
              <a:gd name="connsiteX5" fmla="*/ 359568 w 1790700"/>
              <a:gd name="connsiteY5" fmla="*/ 1126331 h 1131094"/>
              <a:gd name="connsiteX6" fmla="*/ 330993 w 1790700"/>
              <a:gd name="connsiteY6" fmla="*/ 1131094 h 1131094"/>
              <a:gd name="connsiteX7" fmla="*/ 292893 w 1790700"/>
              <a:gd name="connsiteY7" fmla="*/ 1131094 h 1131094"/>
              <a:gd name="connsiteX8" fmla="*/ 250031 w 1790700"/>
              <a:gd name="connsiteY8" fmla="*/ 1121569 h 1131094"/>
              <a:gd name="connsiteX9" fmla="*/ 214312 w 1790700"/>
              <a:gd name="connsiteY9" fmla="*/ 1107281 h 1131094"/>
              <a:gd name="connsiteX10" fmla="*/ 185737 w 1790700"/>
              <a:gd name="connsiteY10" fmla="*/ 1088231 h 1131094"/>
              <a:gd name="connsiteX11" fmla="*/ 147637 w 1790700"/>
              <a:gd name="connsiteY11" fmla="*/ 1035844 h 1131094"/>
              <a:gd name="connsiteX12" fmla="*/ 95250 w 1790700"/>
              <a:gd name="connsiteY12" fmla="*/ 940594 h 1131094"/>
              <a:gd name="connsiteX13" fmla="*/ 54768 w 1790700"/>
              <a:gd name="connsiteY13" fmla="*/ 842962 h 1131094"/>
              <a:gd name="connsiteX14" fmla="*/ 7143 w 1790700"/>
              <a:gd name="connsiteY14" fmla="*/ 714375 h 1131094"/>
              <a:gd name="connsiteX15" fmla="*/ 0 w 1790700"/>
              <a:gd name="connsiteY15" fmla="*/ 692944 h 1131094"/>
              <a:gd name="connsiteX16" fmla="*/ 0 w 1790700"/>
              <a:gd name="connsiteY16" fmla="*/ 681037 h 1131094"/>
              <a:gd name="connsiteX17" fmla="*/ 2381 w 1790700"/>
              <a:gd name="connsiteY17" fmla="*/ 671512 h 1131094"/>
              <a:gd name="connsiteX18" fmla="*/ 11906 w 1790700"/>
              <a:gd name="connsiteY18" fmla="*/ 664369 h 1131094"/>
              <a:gd name="connsiteX19" fmla="*/ 19050 w 1790700"/>
              <a:gd name="connsiteY19" fmla="*/ 664369 h 1131094"/>
              <a:gd name="connsiteX20" fmla="*/ 40481 w 1790700"/>
              <a:gd name="connsiteY20" fmla="*/ 671512 h 1131094"/>
              <a:gd name="connsiteX21" fmla="*/ 69056 w 1790700"/>
              <a:gd name="connsiteY21" fmla="*/ 688181 h 1131094"/>
              <a:gd name="connsiteX22" fmla="*/ 102393 w 1790700"/>
              <a:gd name="connsiteY22" fmla="*/ 721519 h 1131094"/>
              <a:gd name="connsiteX23" fmla="*/ 135731 w 1790700"/>
              <a:gd name="connsiteY23" fmla="*/ 745331 h 1131094"/>
              <a:gd name="connsiteX24" fmla="*/ 166687 w 1790700"/>
              <a:gd name="connsiteY24" fmla="*/ 762000 h 1131094"/>
              <a:gd name="connsiteX25" fmla="*/ 200025 w 1790700"/>
              <a:gd name="connsiteY25" fmla="*/ 776287 h 1131094"/>
              <a:gd name="connsiteX26" fmla="*/ 233362 w 1790700"/>
              <a:gd name="connsiteY26" fmla="*/ 785812 h 1131094"/>
              <a:gd name="connsiteX27" fmla="*/ 273843 w 1790700"/>
              <a:gd name="connsiteY27" fmla="*/ 795337 h 1131094"/>
              <a:gd name="connsiteX28" fmla="*/ 304800 w 1790700"/>
              <a:gd name="connsiteY28" fmla="*/ 797719 h 1131094"/>
              <a:gd name="connsiteX29" fmla="*/ 335756 w 1790700"/>
              <a:gd name="connsiteY29" fmla="*/ 795337 h 1131094"/>
              <a:gd name="connsiteX30" fmla="*/ 388143 w 1790700"/>
              <a:gd name="connsiteY30" fmla="*/ 776287 h 1131094"/>
              <a:gd name="connsiteX31" fmla="*/ 609600 w 1790700"/>
              <a:gd name="connsiteY31" fmla="*/ 669131 h 1131094"/>
              <a:gd name="connsiteX32" fmla="*/ 904875 w 1790700"/>
              <a:gd name="connsiteY32" fmla="*/ 507206 h 1131094"/>
              <a:gd name="connsiteX33" fmla="*/ 1150143 w 1790700"/>
              <a:gd name="connsiteY33" fmla="*/ 364331 h 1131094"/>
              <a:gd name="connsiteX34" fmla="*/ 1395412 w 1790700"/>
              <a:gd name="connsiteY34" fmla="*/ 219075 h 1131094"/>
              <a:gd name="connsiteX35" fmla="*/ 1562100 w 1790700"/>
              <a:gd name="connsiteY35" fmla="*/ 119062 h 1131094"/>
              <a:gd name="connsiteX36" fmla="*/ 1674018 w 1790700"/>
              <a:gd name="connsiteY36" fmla="*/ 50006 h 1131094"/>
              <a:gd name="connsiteX37" fmla="*/ 1728787 w 1790700"/>
              <a:gd name="connsiteY37" fmla="*/ 16669 h 1131094"/>
              <a:gd name="connsiteX38" fmla="*/ 1759743 w 1790700"/>
              <a:gd name="connsiteY38" fmla="*/ 2381 h 1131094"/>
              <a:gd name="connsiteX39" fmla="*/ 1778793 w 1790700"/>
              <a:gd name="connsiteY39" fmla="*/ 0 h 1131094"/>
              <a:gd name="connsiteX40" fmla="*/ 1790700 w 1790700"/>
              <a:gd name="connsiteY40" fmla="*/ 9525 h 1131094"/>
              <a:gd name="connsiteX41" fmla="*/ 1790700 w 1790700"/>
              <a:gd name="connsiteY41" fmla="*/ 30956 h 1131094"/>
              <a:gd name="connsiteX42" fmla="*/ 1774031 w 1790700"/>
              <a:gd name="connsiteY42" fmla="*/ 64294 h 1131094"/>
              <a:gd name="connsiteX43" fmla="*/ 1674018 w 1790700"/>
              <a:gd name="connsiteY43" fmla="*/ 147637 h 1131094"/>
              <a:gd name="connsiteX44" fmla="*/ 1500187 w 1790700"/>
              <a:gd name="connsiteY44" fmla="*/ 288131 h 1131094"/>
              <a:gd name="connsiteX45" fmla="*/ 1200150 w 1790700"/>
              <a:gd name="connsiteY45" fmla="*/ 535781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90700" h="1131094">
                <a:moveTo>
                  <a:pt x="1200150" y="535781"/>
                </a:moveTo>
                <a:lnTo>
                  <a:pt x="928687" y="752475"/>
                </a:lnTo>
                <a:lnTo>
                  <a:pt x="740568" y="892969"/>
                </a:lnTo>
                <a:lnTo>
                  <a:pt x="561975" y="1014412"/>
                </a:lnTo>
                <a:lnTo>
                  <a:pt x="416718" y="1102519"/>
                </a:lnTo>
                <a:lnTo>
                  <a:pt x="359568" y="1126331"/>
                </a:lnTo>
                <a:lnTo>
                  <a:pt x="330993" y="1131094"/>
                </a:lnTo>
                <a:lnTo>
                  <a:pt x="292893" y="1131094"/>
                </a:lnTo>
                <a:lnTo>
                  <a:pt x="250031" y="1121569"/>
                </a:lnTo>
                <a:lnTo>
                  <a:pt x="214312" y="1107281"/>
                </a:lnTo>
                <a:lnTo>
                  <a:pt x="185737" y="1088231"/>
                </a:lnTo>
                <a:lnTo>
                  <a:pt x="147637" y="1035844"/>
                </a:lnTo>
                <a:lnTo>
                  <a:pt x="95250" y="940594"/>
                </a:lnTo>
                <a:lnTo>
                  <a:pt x="54768" y="842962"/>
                </a:lnTo>
                <a:lnTo>
                  <a:pt x="7143" y="714375"/>
                </a:lnTo>
                <a:lnTo>
                  <a:pt x="0" y="692944"/>
                </a:lnTo>
                <a:lnTo>
                  <a:pt x="0" y="681037"/>
                </a:lnTo>
                <a:lnTo>
                  <a:pt x="2381" y="671512"/>
                </a:lnTo>
                <a:lnTo>
                  <a:pt x="11906" y="664369"/>
                </a:lnTo>
                <a:lnTo>
                  <a:pt x="19050" y="664369"/>
                </a:lnTo>
                <a:lnTo>
                  <a:pt x="40481" y="671512"/>
                </a:lnTo>
                <a:lnTo>
                  <a:pt x="69056" y="688181"/>
                </a:lnTo>
                <a:lnTo>
                  <a:pt x="102393" y="721519"/>
                </a:lnTo>
                <a:lnTo>
                  <a:pt x="135731" y="745331"/>
                </a:lnTo>
                <a:lnTo>
                  <a:pt x="166687" y="762000"/>
                </a:lnTo>
                <a:lnTo>
                  <a:pt x="200025" y="776287"/>
                </a:lnTo>
                <a:lnTo>
                  <a:pt x="233362" y="785812"/>
                </a:lnTo>
                <a:lnTo>
                  <a:pt x="273843" y="795337"/>
                </a:lnTo>
                <a:lnTo>
                  <a:pt x="304800" y="797719"/>
                </a:lnTo>
                <a:lnTo>
                  <a:pt x="335756" y="795337"/>
                </a:lnTo>
                <a:lnTo>
                  <a:pt x="388143" y="776287"/>
                </a:lnTo>
                <a:lnTo>
                  <a:pt x="609600" y="669131"/>
                </a:lnTo>
                <a:lnTo>
                  <a:pt x="904875" y="507206"/>
                </a:lnTo>
                <a:lnTo>
                  <a:pt x="1150143" y="364331"/>
                </a:lnTo>
                <a:lnTo>
                  <a:pt x="1395412" y="219075"/>
                </a:lnTo>
                <a:lnTo>
                  <a:pt x="1562100" y="119062"/>
                </a:lnTo>
                <a:lnTo>
                  <a:pt x="1674018" y="50006"/>
                </a:lnTo>
                <a:lnTo>
                  <a:pt x="1728787" y="16669"/>
                </a:lnTo>
                <a:lnTo>
                  <a:pt x="1759743" y="2381"/>
                </a:lnTo>
                <a:lnTo>
                  <a:pt x="1778793" y="0"/>
                </a:lnTo>
                <a:lnTo>
                  <a:pt x="1790700" y="9525"/>
                </a:lnTo>
                <a:lnTo>
                  <a:pt x="1790700" y="30956"/>
                </a:lnTo>
                <a:lnTo>
                  <a:pt x="1774031" y="64294"/>
                </a:lnTo>
                <a:lnTo>
                  <a:pt x="1674018" y="147637"/>
                </a:lnTo>
                <a:lnTo>
                  <a:pt x="1500187" y="288131"/>
                </a:lnTo>
                <a:lnTo>
                  <a:pt x="1200150" y="5357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1107DD7-71AB-4F8D-90D9-3075DFFE4079}"/>
              </a:ext>
            </a:extLst>
          </p:cNvPr>
          <p:cNvSpPr/>
          <p:nvPr/>
        </p:nvSpPr>
        <p:spPr>
          <a:xfrm rot="16200000">
            <a:off x="3306764" y="2833688"/>
            <a:ext cx="2609850" cy="495300"/>
          </a:xfrm>
          <a:custGeom>
            <a:avLst/>
            <a:gdLst>
              <a:gd name="connsiteX0" fmla="*/ 802481 w 2609850"/>
              <a:gd name="connsiteY0" fmla="*/ 397669 h 495300"/>
              <a:gd name="connsiteX1" fmla="*/ 126206 w 2609850"/>
              <a:gd name="connsiteY1" fmla="*/ 385763 h 495300"/>
              <a:gd name="connsiteX2" fmla="*/ 0 w 2609850"/>
              <a:gd name="connsiteY2" fmla="*/ 190500 h 495300"/>
              <a:gd name="connsiteX3" fmla="*/ 745331 w 2609850"/>
              <a:gd name="connsiteY3" fmla="*/ 185738 h 495300"/>
              <a:gd name="connsiteX4" fmla="*/ 1212056 w 2609850"/>
              <a:gd name="connsiteY4" fmla="*/ 185738 h 495300"/>
              <a:gd name="connsiteX5" fmla="*/ 1390650 w 2609850"/>
              <a:gd name="connsiteY5" fmla="*/ 185738 h 495300"/>
              <a:gd name="connsiteX6" fmla="*/ 1771650 w 2609850"/>
              <a:gd name="connsiteY6" fmla="*/ 173832 h 495300"/>
              <a:gd name="connsiteX7" fmla="*/ 2245519 w 2609850"/>
              <a:gd name="connsiteY7" fmla="*/ 164307 h 495300"/>
              <a:gd name="connsiteX8" fmla="*/ 2355056 w 2609850"/>
              <a:gd name="connsiteY8" fmla="*/ 161925 h 495300"/>
              <a:gd name="connsiteX9" fmla="*/ 2388394 w 2609850"/>
              <a:gd name="connsiteY9" fmla="*/ 157163 h 495300"/>
              <a:gd name="connsiteX10" fmla="*/ 2416969 w 2609850"/>
              <a:gd name="connsiteY10" fmla="*/ 150019 h 495300"/>
              <a:gd name="connsiteX11" fmla="*/ 2445544 w 2609850"/>
              <a:gd name="connsiteY11" fmla="*/ 123825 h 495300"/>
              <a:gd name="connsiteX12" fmla="*/ 2509838 w 2609850"/>
              <a:gd name="connsiteY12" fmla="*/ 59532 h 495300"/>
              <a:gd name="connsiteX13" fmla="*/ 2536031 w 2609850"/>
              <a:gd name="connsiteY13" fmla="*/ 30957 h 495300"/>
              <a:gd name="connsiteX14" fmla="*/ 2559844 w 2609850"/>
              <a:gd name="connsiteY14" fmla="*/ 9525 h 495300"/>
              <a:gd name="connsiteX15" fmla="*/ 2581275 w 2609850"/>
              <a:gd name="connsiteY15" fmla="*/ 0 h 495300"/>
              <a:gd name="connsiteX16" fmla="*/ 2593181 w 2609850"/>
              <a:gd name="connsiteY16" fmla="*/ 2382 h 495300"/>
              <a:gd name="connsiteX17" fmla="*/ 2607469 w 2609850"/>
              <a:gd name="connsiteY17" fmla="*/ 14288 h 495300"/>
              <a:gd name="connsiteX18" fmla="*/ 2609850 w 2609850"/>
              <a:gd name="connsiteY18" fmla="*/ 47625 h 495300"/>
              <a:gd name="connsiteX19" fmla="*/ 2597944 w 2609850"/>
              <a:gd name="connsiteY19" fmla="*/ 114300 h 495300"/>
              <a:gd name="connsiteX20" fmla="*/ 2583656 w 2609850"/>
              <a:gd name="connsiteY20" fmla="*/ 190500 h 495300"/>
              <a:gd name="connsiteX21" fmla="*/ 2559844 w 2609850"/>
              <a:gd name="connsiteY21" fmla="*/ 261938 h 495300"/>
              <a:gd name="connsiteX22" fmla="*/ 2526506 w 2609850"/>
              <a:gd name="connsiteY22" fmla="*/ 342900 h 495300"/>
              <a:gd name="connsiteX23" fmla="*/ 2488406 w 2609850"/>
              <a:gd name="connsiteY23" fmla="*/ 409575 h 495300"/>
              <a:gd name="connsiteX24" fmla="*/ 2450306 w 2609850"/>
              <a:gd name="connsiteY24" fmla="*/ 457200 h 495300"/>
              <a:gd name="connsiteX25" fmla="*/ 2421731 w 2609850"/>
              <a:gd name="connsiteY25" fmla="*/ 478632 h 495300"/>
              <a:gd name="connsiteX26" fmla="*/ 2395538 w 2609850"/>
              <a:gd name="connsiteY26" fmla="*/ 490538 h 495300"/>
              <a:gd name="connsiteX27" fmla="*/ 2371725 w 2609850"/>
              <a:gd name="connsiteY27" fmla="*/ 495300 h 495300"/>
              <a:gd name="connsiteX28" fmla="*/ 2340769 w 2609850"/>
              <a:gd name="connsiteY28" fmla="*/ 495300 h 495300"/>
              <a:gd name="connsiteX29" fmla="*/ 2314575 w 2609850"/>
              <a:gd name="connsiteY29" fmla="*/ 490538 h 495300"/>
              <a:gd name="connsiteX30" fmla="*/ 2288381 w 2609850"/>
              <a:gd name="connsiteY30" fmla="*/ 471488 h 495300"/>
              <a:gd name="connsiteX31" fmla="*/ 2257425 w 2609850"/>
              <a:gd name="connsiteY31" fmla="*/ 459582 h 495300"/>
              <a:gd name="connsiteX32" fmla="*/ 2205038 w 2609850"/>
              <a:gd name="connsiteY32" fmla="*/ 445294 h 495300"/>
              <a:gd name="connsiteX33" fmla="*/ 2119313 w 2609850"/>
              <a:gd name="connsiteY33" fmla="*/ 433388 h 495300"/>
              <a:gd name="connsiteX34" fmla="*/ 2033588 w 2609850"/>
              <a:gd name="connsiteY34" fmla="*/ 426244 h 495300"/>
              <a:gd name="connsiteX35" fmla="*/ 1459706 w 2609850"/>
              <a:gd name="connsiteY35" fmla="*/ 431007 h 495300"/>
              <a:gd name="connsiteX36" fmla="*/ 1278731 w 2609850"/>
              <a:gd name="connsiteY36" fmla="*/ 404813 h 495300"/>
              <a:gd name="connsiteX37" fmla="*/ 802481 w 2609850"/>
              <a:gd name="connsiteY37" fmla="*/ 397669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09850" h="495300">
                <a:moveTo>
                  <a:pt x="802481" y="397669"/>
                </a:moveTo>
                <a:lnTo>
                  <a:pt x="126206" y="385763"/>
                </a:lnTo>
                <a:lnTo>
                  <a:pt x="0" y="190500"/>
                </a:lnTo>
                <a:lnTo>
                  <a:pt x="745331" y="185738"/>
                </a:lnTo>
                <a:lnTo>
                  <a:pt x="1212056" y="185738"/>
                </a:lnTo>
                <a:lnTo>
                  <a:pt x="1390650" y="185738"/>
                </a:lnTo>
                <a:lnTo>
                  <a:pt x="1771650" y="173832"/>
                </a:lnTo>
                <a:lnTo>
                  <a:pt x="2245519" y="164307"/>
                </a:lnTo>
                <a:lnTo>
                  <a:pt x="2355056" y="161925"/>
                </a:lnTo>
                <a:lnTo>
                  <a:pt x="2388394" y="157163"/>
                </a:lnTo>
                <a:lnTo>
                  <a:pt x="2416969" y="150019"/>
                </a:lnTo>
                <a:lnTo>
                  <a:pt x="2445544" y="123825"/>
                </a:lnTo>
                <a:lnTo>
                  <a:pt x="2509838" y="59532"/>
                </a:lnTo>
                <a:lnTo>
                  <a:pt x="2536031" y="30957"/>
                </a:lnTo>
                <a:lnTo>
                  <a:pt x="2559844" y="9525"/>
                </a:lnTo>
                <a:lnTo>
                  <a:pt x="2581275" y="0"/>
                </a:lnTo>
                <a:lnTo>
                  <a:pt x="2593181" y="2382"/>
                </a:lnTo>
                <a:lnTo>
                  <a:pt x="2607469" y="14288"/>
                </a:lnTo>
                <a:lnTo>
                  <a:pt x="2609850" y="47625"/>
                </a:lnTo>
                <a:lnTo>
                  <a:pt x="2597944" y="114300"/>
                </a:lnTo>
                <a:lnTo>
                  <a:pt x="2583656" y="190500"/>
                </a:lnTo>
                <a:lnTo>
                  <a:pt x="2559844" y="261938"/>
                </a:lnTo>
                <a:lnTo>
                  <a:pt x="2526506" y="342900"/>
                </a:lnTo>
                <a:lnTo>
                  <a:pt x="2488406" y="409575"/>
                </a:lnTo>
                <a:lnTo>
                  <a:pt x="2450306" y="457200"/>
                </a:lnTo>
                <a:lnTo>
                  <a:pt x="2421731" y="478632"/>
                </a:lnTo>
                <a:lnTo>
                  <a:pt x="2395538" y="490538"/>
                </a:lnTo>
                <a:lnTo>
                  <a:pt x="2371725" y="495300"/>
                </a:lnTo>
                <a:lnTo>
                  <a:pt x="2340769" y="495300"/>
                </a:lnTo>
                <a:lnTo>
                  <a:pt x="2314575" y="490538"/>
                </a:lnTo>
                <a:lnTo>
                  <a:pt x="2288381" y="471488"/>
                </a:lnTo>
                <a:lnTo>
                  <a:pt x="2257425" y="459582"/>
                </a:lnTo>
                <a:lnTo>
                  <a:pt x="2205038" y="445294"/>
                </a:lnTo>
                <a:lnTo>
                  <a:pt x="2119313" y="433388"/>
                </a:lnTo>
                <a:lnTo>
                  <a:pt x="2033588" y="426244"/>
                </a:lnTo>
                <a:lnTo>
                  <a:pt x="1459706" y="431007"/>
                </a:lnTo>
                <a:lnTo>
                  <a:pt x="1278731" y="404813"/>
                </a:lnTo>
                <a:lnTo>
                  <a:pt x="802481" y="3976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7C3A469-4A6D-4ED4-8C2D-283E0ED5277F}"/>
              </a:ext>
            </a:extLst>
          </p:cNvPr>
          <p:cNvSpPr/>
          <p:nvPr/>
        </p:nvSpPr>
        <p:spPr>
          <a:xfrm>
            <a:off x="3684590" y="3767139"/>
            <a:ext cx="1773237" cy="1138237"/>
          </a:xfrm>
          <a:custGeom>
            <a:avLst/>
            <a:gdLst>
              <a:gd name="connsiteX0" fmla="*/ 1171575 w 1774031"/>
              <a:gd name="connsiteY0" fmla="*/ 540543 h 1138237"/>
              <a:gd name="connsiteX1" fmla="*/ 873919 w 1774031"/>
              <a:gd name="connsiteY1" fmla="*/ 745331 h 1138237"/>
              <a:gd name="connsiteX2" fmla="*/ 631031 w 1774031"/>
              <a:gd name="connsiteY2" fmla="*/ 919162 h 1138237"/>
              <a:gd name="connsiteX3" fmla="*/ 466725 w 1774031"/>
              <a:gd name="connsiteY3" fmla="*/ 1040606 h 1138237"/>
              <a:gd name="connsiteX4" fmla="*/ 421481 w 1774031"/>
              <a:gd name="connsiteY4" fmla="*/ 1090612 h 1138237"/>
              <a:gd name="connsiteX5" fmla="*/ 378619 w 1774031"/>
              <a:gd name="connsiteY5" fmla="*/ 1123950 h 1138237"/>
              <a:gd name="connsiteX6" fmla="*/ 345281 w 1774031"/>
              <a:gd name="connsiteY6" fmla="*/ 1135856 h 1138237"/>
              <a:gd name="connsiteX7" fmla="*/ 307181 w 1774031"/>
              <a:gd name="connsiteY7" fmla="*/ 1138237 h 1138237"/>
              <a:gd name="connsiteX8" fmla="*/ 278606 w 1774031"/>
              <a:gd name="connsiteY8" fmla="*/ 1133475 h 1138237"/>
              <a:gd name="connsiteX9" fmla="*/ 235744 w 1774031"/>
              <a:gd name="connsiteY9" fmla="*/ 1112043 h 1138237"/>
              <a:gd name="connsiteX10" fmla="*/ 207169 w 1774031"/>
              <a:gd name="connsiteY10" fmla="*/ 1092993 h 1138237"/>
              <a:gd name="connsiteX11" fmla="*/ 169069 w 1774031"/>
              <a:gd name="connsiteY11" fmla="*/ 1054893 h 1138237"/>
              <a:gd name="connsiteX12" fmla="*/ 126206 w 1774031"/>
              <a:gd name="connsiteY12" fmla="*/ 992981 h 1138237"/>
              <a:gd name="connsiteX13" fmla="*/ 80962 w 1774031"/>
              <a:gd name="connsiteY13" fmla="*/ 904875 h 1138237"/>
              <a:gd name="connsiteX14" fmla="*/ 47625 w 1774031"/>
              <a:gd name="connsiteY14" fmla="*/ 823912 h 1138237"/>
              <a:gd name="connsiteX15" fmla="*/ 23812 w 1774031"/>
              <a:gd name="connsiteY15" fmla="*/ 762000 h 1138237"/>
              <a:gd name="connsiteX16" fmla="*/ 7144 w 1774031"/>
              <a:gd name="connsiteY16" fmla="*/ 719137 h 1138237"/>
              <a:gd name="connsiteX17" fmla="*/ 0 w 1774031"/>
              <a:gd name="connsiteY17" fmla="*/ 697706 h 1138237"/>
              <a:gd name="connsiteX18" fmla="*/ 2381 w 1774031"/>
              <a:gd name="connsiteY18" fmla="*/ 681037 h 1138237"/>
              <a:gd name="connsiteX19" fmla="*/ 11906 w 1774031"/>
              <a:gd name="connsiteY19" fmla="*/ 673893 h 1138237"/>
              <a:gd name="connsiteX20" fmla="*/ 23812 w 1774031"/>
              <a:gd name="connsiteY20" fmla="*/ 671512 h 1138237"/>
              <a:gd name="connsiteX21" fmla="*/ 45244 w 1774031"/>
              <a:gd name="connsiteY21" fmla="*/ 678656 h 1138237"/>
              <a:gd name="connsiteX22" fmla="*/ 102394 w 1774031"/>
              <a:gd name="connsiteY22" fmla="*/ 709612 h 1138237"/>
              <a:gd name="connsiteX23" fmla="*/ 154781 w 1774031"/>
              <a:gd name="connsiteY23" fmla="*/ 735806 h 1138237"/>
              <a:gd name="connsiteX24" fmla="*/ 216694 w 1774031"/>
              <a:gd name="connsiteY24" fmla="*/ 754856 h 1138237"/>
              <a:gd name="connsiteX25" fmla="*/ 266700 w 1774031"/>
              <a:gd name="connsiteY25" fmla="*/ 757237 h 1138237"/>
              <a:gd name="connsiteX26" fmla="*/ 309562 w 1774031"/>
              <a:gd name="connsiteY26" fmla="*/ 750093 h 1138237"/>
              <a:gd name="connsiteX27" fmla="*/ 488156 w 1774031"/>
              <a:gd name="connsiteY27" fmla="*/ 688181 h 1138237"/>
              <a:gd name="connsiteX28" fmla="*/ 897731 w 1774031"/>
              <a:gd name="connsiteY28" fmla="*/ 500062 h 1138237"/>
              <a:gd name="connsiteX29" fmla="*/ 1038225 w 1774031"/>
              <a:gd name="connsiteY29" fmla="*/ 433387 h 1138237"/>
              <a:gd name="connsiteX30" fmla="*/ 1247775 w 1774031"/>
              <a:gd name="connsiteY30" fmla="*/ 309562 h 1138237"/>
              <a:gd name="connsiteX31" fmla="*/ 1421606 w 1774031"/>
              <a:gd name="connsiteY31" fmla="*/ 204787 h 1138237"/>
              <a:gd name="connsiteX32" fmla="*/ 1569244 w 1774031"/>
              <a:gd name="connsiteY32" fmla="*/ 111918 h 1138237"/>
              <a:gd name="connsiteX33" fmla="*/ 1693069 w 1774031"/>
              <a:gd name="connsiteY33" fmla="*/ 30956 h 1138237"/>
              <a:gd name="connsiteX34" fmla="*/ 1728787 w 1774031"/>
              <a:gd name="connsiteY34" fmla="*/ 9525 h 1138237"/>
              <a:gd name="connsiteX35" fmla="*/ 1752600 w 1774031"/>
              <a:gd name="connsiteY35" fmla="*/ 0 h 1138237"/>
              <a:gd name="connsiteX36" fmla="*/ 1769269 w 1774031"/>
              <a:gd name="connsiteY36" fmla="*/ 2381 h 1138237"/>
              <a:gd name="connsiteX37" fmla="*/ 1774031 w 1774031"/>
              <a:gd name="connsiteY37" fmla="*/ 14287 h 1138237"/>
              <a:gd name="connsiteX38" fmla="*/ 1764506 w 1774031"/>
              <a:gd name="connsiteY38" fmla="*/ 54768 h 1138237"/>
              <a:gd name="connsiteX39" fmla="*/ 1743075 w 1774031"/>
              <a:gd name="connsiteY39" fmla="*/ 80962 h 1138237"/>
              <a:gd name="connsiteX40" fmla="*/ 1609725 w 1774031"/>
              <a:gd name="connsiteY40" fmla="*/ 197643 h 1138237"/>
              <a:gd name="connsiteX41" fmla="*/ 1404937 w 1774031"/>
              <a:gd name="connsiteY41" fmla="*/ 369093 h 1138237"/>
              <a:gd name="connsiteX42" fmla="*/ 1171575 w 1774031"/>
              <a:gd name="connsiteY42" fmla="*/ 540543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74031" h="1138237">
                <a:moveTo>
                  <a:pt x="1171575" y="540543"/>
                </a:moveTo>
                <a:lnTo>
                  <a:pt x="873919" y="745331"/>
                </a:lnTo>
                <a:lnTo>
                  <a:pt x="631031" y="919162"/>
                </a:lnTo>
                <a:lnTo>
                  <a:pt x="466725" y="1040606"/>
                </a:lnTo>
                <a:lnTo>
                  <a:pt x="421481" y="1090612"/>
                </a:lnTo>
                <a:lnTo>
                  <a:pt x="378619" y="1123950"/>
                </a:lnTo>
                <a:lnTo>
                  <a:pt x="345281" y="1135856"/>
                </a:lnTo>
                <a:lnTo>
                  <a:pt x="307181" y="1138237"/>
                </a:lnTo>
                <a:lnTo>
                  <a:pt x="278606" y="1133475"/>
                </a:lnTo>
                <a:lnTo>
                  <a:pt x="235744" y="1112043"/>
                </a:lnTo>
                <a:lnTo>
                  <a:pt x="207169" y="1092993"/>
                </a:lnTo>
                <a:lnTo>
                  <a:pt x="169069" y="1054893"/>
                </a:lnTo>
                <a:lnTo>
                  <a:pt x="126206" y="992981"/>
                </a:lnTo>
                <a:lnTo>
                  <a:pt x="80962" y="904875"/>
                </a:lnTo>
                <a:lnTo>
                  <a:pt x="47625" y="823912"/>
                </a:lnTo>
                <a:lnTo>
                  <a:pt x="23812" y="762000"/>
                </a:lnTo>
                <a:lnTo>
                  <a:pt x="7144" y="719137"/>
                </a:lnTo>
                <a:lnTo>
                  <a:pt x="0" y="697706"/>
                </a:lnTo>
                <a:lnTo>
                  <a:pt x="2381" y="681037"/>
                </a:lnTo>
                <a:lnTo>
                  <a:pt x="11906" y="673893"/>
                </a:lnTo>
                <a:lnTo>
                  <a:pt x="23812" y="671512"/>
                </a:lnTo>
                <a:lnTo>
                  <a:pt x="45244" y="678656"/>
                </a:lnTo>
                <a:lnTo>
                  <a:pt x="102394" y="709612"/>
                </a:lnTo>
                <a:lnTo>
                  <a:pt x="154781" y="735806"/>
                </a:lnTo>
                <a:lnTo>
                  <a:pt x="216694" y="754856"/>
                </a:lnTo>
                <a:lnTo>
                  <a:pt x="266700" y="757237"/>
                </a:lnTo>
                <a:lnTo>
                  <a:pt x="309562" y="750093"/>
                </a:lnTo>
                <a:lnTo>
                  <a:pt x="488156" y="688181"/>
                </a:lnTo>
                <a:lnTo>
                  <a:pt x="897731" y="500062"/>
                </a:lnTo>
                <a:lnTo>
                  <a:pt x="1038225" y="433387"/>
                </a:lnTo>
                <a:lnTo>
                  <a:pt x="1247775" y="309562"/>
                </a:lnTo>
                <a:lnTo>
                  <a:pt x="1421606" y="204787"/>
                </a:lnTo>
                <a:lnTo>
                  <a:pt x="1569244" y="111918"/>
                </a:lnTo>
                <a:lnTo>
                  <a:pt x="1693069" y="30956"/>
                </a:lnTo>
                <a:lnTo>
                  <a:pt x="1728787" y="9525"/>
                </a:lnTo>
                <a:lnTo>
                  <a:pt x="1752600" y="0"/>
                </a:lnTo>
                <a:lnTo>
                  <a:pt x="1769269" y="2381"/>
                </a:lnTo>
                <a:lnTo>
                  <a:pt x="1774031" y="14287"/>
                </a:lnTo>
                <a:lnTo>
                  <a:pt x="1764506" y="54768"/>
                </a:lnTo>
                <a:lnTo>
                  <a:pt x="1743075" y="80962"/>
                </a:lnTo>
                <a:lnTo>
                  <a:pt x="1609725" y="197643"/>
                </a:lnTo>
                <a:lnTo>
                  <a:pt x="1404937" y="369093"/>
                </a:lnTo>
                <a:lnTo>
                  <a:pt x="1171575" y="5405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29CF1FC-BF86-4416-AC5B-A63BA67E54DA}"/>
              </a:ext>
            </a:extLst>
          </p:cNvPr>
          <p:cNvSpPr/>
          <p:nvPr/>
        </p:nvSpPr>
        <p:spPr>
          <a:xfrm>
            <a:off x="6034089" y="2265364"/>
            <a:ext cx="2379662" cy="473075"/>
          </a:xfrm>
          <a:custGeom>
            <a:avLst/>
            <a:gdLst>
              <a:gd name="connsiteX0" fmla="*/ 1400175 w 2378868"/>
              <a:gd name="connsiteY0" fmla="*/ 297656 h 473869"/>
              <a:gd name="connsiteX1" fmla="*/ 921543 w 2378868"/>
              <a:gd name="connsiteY1" fmla="*/ 378619 h 473869"/>
              <a:gd name="connsiteX2" fmla="*/ 545306 w 2378868"/>
              <a:gd name="connsiteY2" fmla="*/ 440531 h 473869"/>
              <a:gd name="connsiteX3" fmla="*/ 309562 w 2378868"/>
              <a:gd name="connsiteY3" fmla="*/ 471487 h 473869"/>
              <a:gd name="connsiteX4" fmla="*/ 278606 w 2378868"/>
              <a:gd name="connsiteY4" fmla="*/ 473869 h 473869"/>
              <a:gd name="connsiteX5" fmla="*/ 247650 w 2378868"/>
              <a:gd name="connsiteY5" fmla="*/ 471487 h 473869"/>
              <a:gd name="connsiteX6" fmla="*/ 211931 w 2378868"/>
              <a:gd name="connsiteY6" fmla="*/ 464344 h 473869"/>
              <a:gd name="connsiteX7" fmla="*/ 0 w 2378868"/>
              <a:gd name="connsiteY7" fmla="*/ 381000 h 473869"/>
              <a:gd name="connsiteX8" fmla="*/ 88106 w 2378868"/>
              <a:gd name="connsiteY8" fmla="*/ 242887 h 473869"/>
              <a:gd name="connsiteX9" fmla="*/ 216693 w 2378868"/>
              <a:gd name="connsiteY9" fmla="*/ 278606 h 473869"/>
              <a:gd name="connsiteX10" fmla="*/ 311943 w 2378868"/>
              <a:gd name="connsiteY10" fmla="*/ 290512 h 473869"/>
              <a:gd name="connsiteX11" fmla="*/ 361950 w 2378868"/>
              <a:gd name="connsiteY11" fmla="*/ 295275 h 473869"/>
              <a:gd name="connsiteX12" fmla="*/ 404812 w 2378868"/>
              <a:gd name="connsiteY12" fmla="*/ 292894 h 473869"/>
              <a:gd name="connsiteX13" fmla="*/ 633412 w 2378868"/>
              <a:gd name="connsiteY13" fmla="*/ 257175 h 473869"/>
              <a:gd name="connsiteX14" fmla="*/ 1073943 w 2378868"/>
              <a:gd name="connsiteY14" fmla="*/ 180975 h 473869"/>
              <a:gd name="connsiteX15" fmla="*/ 1395412 w 2378868"/>
              <a:gd name="connsiteY15" fmla="*/ 121444 h 473869"/>
              <a:gd name="connsiteX16" fmla="*/ 1626393 w 2378868"/>
              <a:gd name="connsiteY16" fmla="*/ 80962 h 473869"/>
              <a:gd name="connsiteX17" fmla="*/ 1781175 w 2378868"/>
              <a:gd name="connsiteY17" fmla="*/ 52387 h 473869"/>
              <a:gd name="connsiteX18" fmla="*/ 1866900 w 2378868"/>
              <a:gd name="connsiteY18" fmla="*/ 28575 h 473869"/>
              <a:gd name="connsiteX19" fmla="*/ 1914525 w 2378868"/>
              <a:gd name="connsiteY19" fmla="*/ 16669 h 473869"/>
              <a:gd name="connsiteX20" fmla="*/ 1971675 w 2378868"/>
              <a:gd name="connsiteY20" fmla="*/ 4762 h 473869"/>
              <a:gd name="connsiteX21" fmla="*/ 2012156 w 2378868"/>
              <a:gd name="connsiteY21" fmla="*/ 0 h 473869"/>
              <a:gd name="connsiteX22" fmla="*/ 2059781 w 2378868"/>
              <a:gd name="connsiteY22" fmla="*/ 7144 h 473869"/>
              <a:gd name="connsiteX23" fmla="*/ 2095500 w 2378868"/>
              <a:gd name="connsiteY23" fmla="*/ 21431 h 473869"/>
              <a:gd name="connsiteX24" fmla="*/ 2143125 w 2378868"/>
              <a:gd name="connsiteY24" fmla="*/ 52387 h 473869"/>
              <a:gd name="connsiteX25" fmla="*/ 2219325 w 2378868"/>
              <a:gd name="connsiteY25" fmla="*/ 111919 h 473869"/>
              <a:gd name="connsiteX26" fmla="*/ 2309812 w 2378868"/>
              <a:gd name="connsiteY26" fmla="*/ 202406 h 473869"/>
              <a:gd name="connsiteX27" fmla="*/ 2369343 w 2378868"/>
              <a:gd name="connsiteY27" fmla="*/ 273844 h 473869"/>
              <a:gd name="connsiteX28" fmla="*/ 2376487 w 2378868"/>
              <a:gd name="connsiteY28" fmla="*/ 288131 h 473869"/>
              <a:gd name="connsiteX29" fmla="*/ 2378868 w 2378868"/>
              <a:gd name="connsiteY29" fmla="*/ 304800 h 473869"/>
              <a:gd name="connsiteX30" fmla="*/ 2369343 w 2378868"/>
              <a:gd name="connsiteY30" fmla="*/ 335756 h 473869"/>
              <a:gd name="connsiteX31" fmla="*/ 2340768 w 2378868"/>
              <a:gd name="connsiteY31" fmla="*/ 376237 h 473869"/>
              <a:gd name="connsiteX32" fmla="*/ 2319337 w 2378868"/>
              <a:gd name="connsiteY32" fmla="*/ 411956 h 473869"/>
              <a:gd name="connsiteX33" fmla="*/ 1974056 w 2378868"/>
              <a:gd name="connsiteY33" fmla="*/ 247650 h 473869"/>
              <a:gd name="connsiteX34" fmla="*/ 1400175 w 2378868"/>
              <a:gd name="connsiteY34" fmla="*/ 297656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78868" h="473869">
                <a:moveTo>
                  <a:pt x="1400175" y="297656"/>
                </a:moveTo>
                <a:lnTo>
                  <a:pt x="921543" y="378619"/>
                </a:lnTo>
                <a:lnTo>
                  <a:pt x="545306" y="440531"/>
                </a:lnTo>
                <a:lnTo>
                  <a:pt x="309562" y="471487"/>
                </a:lnTo>
                <a:lnTo>
                  <a:pt x="278606" y="473869"/>
                </a:lnTo>
                <a:lnTo>
                  <a:pt x="247650" y="471487"/>
                </a:lnTo>
                <a:lnTo>
                  <a:pt x="211931" y="464344"/>
                </a:lnTo>
                <a:lnTo>
                  <a:pt x="0" y="381000"/>
                </a:lnTo>
                <a:lnTo>
                  <a:pt x="88106" y="242887"/>
                </a:lnTo>
                <a:lnTo>
                  <a:pt x="216693" y="278606"/>
                </a:lnTo>
                <a:lnTo>
                  <a:pt x="311943" y="290512"/>
                </a:lnTo>
                <a:lnTo>
                  <a:pt x="361950" y="295275"/>
                </a:lnTo>
                <a:lnTo>
                  <a:pt x="404812" y="292894"/>
                </a:lnTo>
                <a:lnTo>
                  <a:pt x="633412" y="257175"/>
                </a:lnTo>
                <a:lnTo>
                  <a:pt x="1073943" y="180975"/>
                </a:lnTo>
                <a:lnTo>
                  <a:pt x="1395412" y="121444"/>
                </a:lnTo>
                <a:lnTo>
                  <a:pt x="1626393" y="80962"/>
                </a:lnTo>
                <a:lnTo>
                  <a:pt x="1781175" y="52387"/>
                </a:lnTo>
                <a:lnTo>
                  <a:pt x="1866900" y="28575"/>
                </a:lnTo>
                <a:lnTo>
                  <a:pt x="1914525" y="16669"/>
                </a:lnTo>
                <a:lnTo>
                  <a:pt x="1971675" y="4762"/>
                </a:lnTo>
                <a:lnTo>
                  <a:pt x="2012156" y="0"/>
                </a:lnTo>
                <a:lnTo>
                  <a:pt x="2059781" y="7144"/>
                </a:lnTo>
                <a:lnTo>
                  <a:pt x="2095500" y="21431"/>
                </a:lnTo>
                <a:lnTo>
                  <a:pt x="2143125" y="52387"/>
                </a:lnTo>
                <a:lnTo>
                  <a:pt x="2219325" y="111919"/>
                </a:lnTo>
                <a:lnTo>
                  <a:pt x="2309812" y="202406"/>
                </a:lnTo>
                <a:lnTo>
                  <a:pt x="2369343" y="273844"/>
                </a:lnTo>
                <a:lnTo>
                  <a:pt x="2376487" y="288131"/>
                </a:lnTo>
                <a:lnTo>
                  <a:pt x="2378868" y="304800"/>
                </a:lnTo>
                <a:lnTo>
                  <a:pt x="2369343" y="335756"/>
                </a:lnTo>
                <a:lnTo>
                  <a:pt x="2340768" y="376237"/>
                </a:lnTo>
                <a:lnTo>
                  <a:pt x="2319337" y="411956"/>
                </a:lnTo>
                <a:lnTo>
                  <a:pt x="1974056" y="247650"/>
                </a:lnTo>
                <a:lnTo>
                  <a:pt x="1400175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236D3CC-4EA2-4A05-930C-3B37D9E63FBA}"/>
              </a:ext>
            </a:extLst>
          </p:cNvPr>
          <p:cNvSpPr/>
          <p:nvPr/>
        </p:nvSpPr>
        <p:spPr>
          <a:xfrm rot="16200000">
            <a:off x="6067427" y="3575051"/>
            <a:ext cx="3425825" cy="1206500"/>
          </a:xfrm>
          <a:custGeom>
            <a:avLst/>
            <a:gdLst>
              <a:gd name="connsiteX0" fmla="*/ 2025650 w 3425825"/>
              <a:gd name="connsiteY0" fmla="*/ 990600 h 1206500"/>
              <a:gd name="connsiteX1" fmla="*/ 1670050 w 3425825"/>
              <a:gd name="connsiteY1" fmla="*/ 920750 h 1206500"/>
              <a:gd name="connsiteX2" fmla="*/ 1406525 w 3425825"/>
              <a:gd name="connsiteY2" fmla="*/ 860425 h 1206500"/>
              <a:gd name="connsiteX3" fmla="*/ 1143000 w 3425825"/>
              <a:gd name="connsiteY3" fmla="*/ 787400 h 1206500"/>
              <a:gd name="connsiteX4" fmla="*/ 838200 w 3425825"/>
              <a:gd name="connsiteY4" fmla="*/ 692150 h 1206500"/>
              <a:gd name="connsiteX5" fmla="*/ 600075 w 3425825"/>
              <a:gd name="connsiteY5" fmla="*/ 606425 h 1206500"/>
              <a:gd name="connsiteX6" fmla="*/ 441325 w 3425825"/>
              <a:gd name="connsiteY6" fmla="*/ 536575 h 1206500"/>
              <a:gd name="connsiteX7" fmla="*/ 279400 w 3425825"/>
              <a:gd name="connsiteY7" fmla="*/ 450850 h 1206500"/>
              <a:gd name="connsiteX8" fmla="*/ 133350 w 3425825"/>
              <a:gd name="connsiteY8" fmla="*/ 361950 h 1206500"/>
              <a:gd name="connsiteX9" fmla="*/ 57150 w 3425825"/>
              <a:gd name="connsiteY9" fmla="*/ 301625 h 1206500"/>
              <a:gd name="connsiteX10" fmla="*/ 22225 w 3425825"/>
              <a:gd name="connsiteY10" fmla="*/ 263525 h 1206500"/>
              <a:gd name="connsiteX11" fmla="*/ 6350 w 3425825"/>
              <a:gd name="connsiteY11" fmla="*/ 234950 h 1206500"/>
              <a:gd name="connsiteX12" fmla="*/ 0 w 3425825"/>
              <a:gd name="connsiteY12" fmla="*/ 196850 h 1206500"/>
              <a:gd name="connsiteX13" fmla="*/ 12700 w 3425825"/>
              <a:gd name="connsiteY13" fmla="*/ 149225 h 1206500"/>
              <a:gd name="connsiteX14" fmla="*/ 41275 w 3425825"/>
              <a:gd name="connsiteY14" fmla="*/ 95250 h 1206500"/>
              <a:gd name="connsiteX15" fmla="*/ 82550 w 3425825"/>
              <a:gd name="connsiteY15" fmla="*/ 57150 h 1206500"/>
              <a:gd name="connsiteX16" fmla="*/ 161925 w 3425825"/>
              <a:gd name="connsiteY16" fmla="*/ 0 h 1206500"/>
              <a:gd name="connsiteX17" fmla="*/ 492125 w 3425825"/>
              <a:gd name="connsiteY17" fmla="*/ 200025 h 1206500"/>
              <a:gd name="connsiteX18" fmla="*/ 523875 w 3425825"/>
              <a:gd name="connsiteY18" fmla="*/ 238125 h 1206500"/>
              <a:gd name="connsiteX19" fmla="*/ 555625 w 3425825"/>
              <a:gd name="connsiteY19" fmla="*/ 269875 h 1206500"/>
              <a:gd name="connsiteX20" fmla="*/ 622300 w 3425825"/>
              <a:gd name="connsiteY20" fmla="*/ 314325 h 1206500"/>
              <a:gd name="connsiteX21" fmla="*/ 711200 w 3425825"/>
              <a:gd name="connsiteY21" fmla="*/ 368300 h 1206500"/>
              <a:gd name="connsiteX22" fmla="*/ 885825 w 3425825"/>
              <a:gd name="connsiteY22" fmla="*/ 447675 h 1206500"/>
              <a:gd name="connsiteX23" fmla="*/ 1028700 w 3425825"/>
              <a:gd name="connsiteY23" fmla="*/ 501650 h 1206500"/>
              <a:gd name="connsiteX24" fmla="*/ 1187450 w 3425825"/>
              <a:gd name="connsiteY24" fmla="*/ 552450 h 1206500"/>
              <a:gd name="connsiteX25" fmla="*/ 1416050 w 3425825"/>
              <a:gd name="connsiteY25" fmla="*/ 615950 h 1206500"/>
              <a:gd name="connsiteX26" fmla="*/ 1660525 w 3425825"/>
              <a:gd name="connsiteY26" fmla="*/ 673100 h 1206500"/>
              <a:gd name="connsiteX27" fmla="*/ 1854200 w 3425825"/>
              <a:gd name="connsiteY27" fmla="*/ 714375 h 1206500"/>
              <a:gd name="connsiteX28" fmla="*/ 2073275 w 3425825"/>
              <a:gd name="connsiteY28" fmla="*/ 749300 h 1206500"/>
              <a:gd name="connsiteX29" fmla="*/ 2273300 w 3425825"/>
              <a:gd name="connsiteY29" fmla="*/ 777875 h 1206500"/>
              <a:gd name="connsiteX30" fmla="*/ 2501900 w 3425825"/>
              <a:gd name="connsiteY30" fmla="*/ 806450 h 1206500"/>
              <a:gd name="connsiteX31" fmla="*/ 2759075 w 3425825"/>
              <a:gd name="connsiteY31" fmla="*/ 828675 h 1206500"/>
              <a:gd name="connsiteX32" fmla="*/ 3022600 w 3425825"/>
              <a:gd name="connsiteY32" fmla="*/ 844550 h 1206500"/>
              <a:gd name="connsiteX33" fmla="*/ 3260725 w 3425825"/>
              <a:gd name="connsiteY33" fmla="*/ 854075 h 1206500"/>
              <a:gd name="connsiteX34" fmla="*/ 3292475 w 3425825"/>
              <a:gd name="connsiteY34" fmla="*/ 847725 h 1206500"/>
              <a:gd name="connsiteX35" fmla="*/ 3333750 w 3425825"/>
              <a:gd name="connsiteY35" fmla="*/ 835025 h 1206500"/>
              <a:gd name="connsiteX36" fmla="*/ 3425825 w 3425825"/>
              <a:gd name="connsiteY36" fmla="*/ 746125 h 1206500"/>
              <a:gd name="connsiteX37" fmla="*/ 3298825 w 3425825"/>
              <a:gd name="connsiteY37" fmla="*/ 1206500 h 1206500"/>
              <a:gd name="connsiteX38" fmla="*/ 3216275 w 3425825"/>
              <a:gd name="connsiteY38" fmla="*/ 1174750 h 1206500"/>
              <a:gd name="connsiteX39" fmla="*/ 3175000 w 3425825"/>
              <a:gd name="connsiteY39" fmla="*/ 1158875 h 1206500"/>
              <a:gd name="connsiteX40" fmla="*/ 3130550 w 3425825"/>
              <a:gd name="connsiteY40" fmla="*/ 1146175 h 1206500"/>
              <a:gd name="connsiteX41" fmla="*/ 3041650 w 3425825"/>
              <a:gd name="connsiteY41" fmla="*/ 1139825 h 1206500"/>
              <a:gd name="connsiteX42" fmla="*/ 2740025 w 3425825"/>
              <a:gd name="connsiteY42" fmla="*/ 1098550 h 1206500"/>
              <a:gd name="connsiteX43" fmla="*/ 2352675 w 3425825"/>
              <a:gd name="connsiteY43" fmla="*/ 1047750 h 1206500"/>
              <a:gd name="connsiteX44" fmla="*/ 2025650 w 3425825"/>
              <a:gd name="connsiteY44" fmla="*/ 99060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25825" h="1206500">
                <a:moveTo>
                  <a:pt x="2025650" y="990600"/>
                </a:moveTo>
                <a:lnTo>
                  <a:pt x="1670050" y="920750"/>
                </a:lnTo>
                <a:lnTo>
                  <a:pt x="1406525" y="860425"/>
                </a:lnTo>
                <a:lnTo>
                  <a:pt x="1143000" y="787400"/>
                </a:lnTo>
                <a:lnTo>
                  <a:pt x="838200" y="692150"/>
                </a:lnTo>
                <a:lnTo>
                  <a:pt x="600075" y="606425"/>
                </a:lnTo>
                <a:lnTo>
                  <a:pt x="441325" y="536575"/>
                </a:lnTo>
                <a:lnTo>
                  <a:pt x="279400" y="450850"/>
                </a:lnTo>
                <a:lnTo>
                  <a:pt x="133350" y="361950"/>
                </a:lnTo>
                <a:lnTo>
                  <a:pt x="57150" y="301625"/>
                </a:lnTo>
                <a:lnTo>
                  <a:pt x="22225" y="263525"/>
                </a:lnTo>
                <a:lnTo>
                  <a:pt x="6350" y="234950"/>
                </a:lnTo>
                <a:lnTo>
                  <a:pt x="0" y="196850"/>
                </a:lnTo>
                <a:lnTo>
                  <a:pt x="12700" y="149225"/>
                </a:lnTo>
                <a:lnTo>
                  <a:pt x="41275" y="95250"/>
                </a:lnTo>
                <a:lnTo>
                  <a:pt x="82550" y="57150"/>
                </a:lnTo>
                <a:lnTo>
                  <a:pt x="161925" y="0"/>
                </a:lnTo>
                <a:lnTo>
                  <a:pt x="492125" y="200025"/>
                </a:lnTo>
                <a:lnTo>
                  <a:pt x="523875" y="238125"/>
                </a:lnTo>
                <a:lnTo>
                  <a:pt x="555625" y="269875"/>
                </a:lnTo>
                <a:lnTo>
                  <a:pt x="622300" y="314325"/>
                </a:lnTo>
                <a:lnTo>
                  <a:pt x="711200" y="368300"/>
                </a:lnTo>
                <a:lnTo>
                  <a:pt x="885825" y="447675"/>
                </a:lnTo>
                <a:lnTo>
                  <a:pt x="1028700" y="501650"/>
                </a:lnTo>
                <a:lnTo>
                  <a:pt x="1187450" y="552450"/>
                </a:lnTo>
                <a:lnTo>
                  <a:pt x="1416050" y="615950"/>
                </a:lnTo>
                <a:lnTo>
                  <a:pt x="1660525" y="673100"/>
                </a:lnTo>
                <a:lnTo>
                  <a:pt x="1854200" y="714375"/>
                </a:lnTo>
                <a:lnTo>
                  <a:pt x="2073275" y="749300"/>
                </a:lnTo>
                <a:lnTo>
                  <a:pt x="2273300" y="777875"/>
                </a:lnTo>
                <a:lnTo>
                  <a:pt x="2501900" y="806450"/>
                </a:lnTo>
                <a:lnTo>
                  <a:pt x="2759075" y="828675"/>
                </a:lnTo>
                <a:lnTo>
                  <a:pt x="3022600" y="844550"/>
                </a:lnTo>
                <a:lnTo>
                  <a:pt x="3260725" y="854075"/>
                </a:lnTo>
                <a:lnTo>
                  <a:pt x="3292475" y="847725"/>
                </a:lnTo>
                <a:lnTo>
                  <a:pt x="3333750" y="835025"/>
                </a:lnTo>
                <a:lnTo>
                  <a:pt x="3425825" y="746125"/>
                </a:lnTo>
                <a:lnTo>
                  <a:pt x="3298825" y="1206500"/>
                </a:lnTo>
                <a:lnTo>
                  <a:pt x="3216275" y="1174750"/>
                </a:lnTo>
                <a:lnTo>
                  <a:pt x="3175000" y="1158875"/>
                </a:lnTo>
                <a:lnTo>
                  <a:pt x="3130550" y="1146175"/>
                </a:lnTo>
                <a:lnTo>
                  <a:pt x="3041650" y="1139825"/>
                </a:lnTo>
                <a:lnTo>
                  <a:pt x="2740025" y="1098550"/>
                </a:lnTo>
                <a:lnTo>
                  <a:pt x="2352675" y="1047750"/>
                </a:lnTo>
                <a:lnTo>
                  <a:pt x="2025650" y="990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1A9E333-898F-4A84-BF12-5B3D1C83B33F}"/>
              </a:ext>
            </a:extLst>
          </p:cNvPr>
          <p:cNvSpPr/>
          <p:nvPr/>
        </p:nvSpPr>
        <p:spPr>
          <a:xfrm>
            <a:off x="6729414" y="5208588"/>
            <a:ext cx="746125" cy="577850"/>
          </a:xfrm>
          <a:custGeom>
            <a:avLst/>
            <a:gdLst>
              <a:gd name="connsiteX0" fmla="*/ 219075 w 745331"/>
              <a:gd name="connsiteY0" fmla="*/ 90487 h 578644"/>
              <a:gd name="connsiteX1" fmla="*/ 416718 w 745331"/>
              <a:gd name="connsiteY1" fmla="*/ 178594 h 578644"/>
              <a:gd name="connsiteX2" fmla="*/ 469106 w 745331"/>
              <a:gd name="connsiteY2" fmla="*/ 195262 h 578644"/>
              <a:gd name="connsiteX3" fmla="*/ 509587 w 745331"/>
              <a:gd name="connsiteY3" fmla="*/ 204787 h 578644"/>
              <a:gd name="connsiteX4" fmla="*/ 545306 w 745331"/>
              <a:gd name="connsiteY4" fmla="*/ 207169 h 578644"/>
              <a:gd name="connsiteX5" fmla="*/ 573881 w 745331"/>
              <a:gd name="connsiteY5" fmla="*/ 209550 h 578644"/>
              <a:gd name="connsiteX6" fmla="*/ 597693 w 745331"/>
              <a:gd name="connsiteY6" fmla="*/ 207169 h 578644"/>
              <a:gd name="connsiteX7" fmla="*/ 745331 w 745331"/>
              <a:gd name="connsiteY7" fmla="*/ 159544 h 578644"/>
              <a:gd name="connsiteX8" fmla="*/ 509587 w 745331"/>
              <a:gd name="connsiteY8" fmla="*/ 578644 h 578644"/>
              <a:gd name="connsiteX9" fmla="*/ 447675 w 745331"/>
              <a:gd name="connsiteY9" fmla="*/ 519112 h 578644"/>
              <a:gd name="connsiteX10" fmla="*/ 381000 w 745331"/>
              <a:gd name="connsiteY10" fmla="*/ 435769 h 578644"/>
              <a:gd name="connsiteX11" fmla="*/ 319087 w 745331"/>
              <a:gd name="connsiteY11" fmla="*/ 357187 h 578644"/>
              <a:gd name="connsiteX12" fmla="*/ 228600 w 745331"/>
              <a:gd name="connsiteY12" fmla="*/ 259556 h 578644"/>
              <a:gd name="connsiteX13" fmla="*/ 152400 w 745331"/>
              <a:gd name="connsiteY13" fmla="*/ 185737 h 578644"/>
              <a:gd name="connsiteX14" fmla="*/ 59531 w 745331"/>
              <a:gd name="connsiteY14" fmla="*/ 104775 h 578644"/>
              <a:gd name="connsiteX15" fmla="*/ 35718 w 745331"/>
              <a:gd name="connsiteY15" fmla="*/ 88106 h 578644"/>
              <a:gd name="connsiteX16" fmla="*/ 21431 w 745331"/>
              <a:gd name="connsiteY16" fmla="*/ 76200 h 578644"/>
              <a:gd name="connsiteX17" fmla="*/ 9525 w 745331"/>
              <a:gd name="connsiteY17" fmla="*/ 57150 h 578644"/>
              <a:gd name="connsiteX18" fmla="*/ 0 w 745331"/>
              <a:gd name="connsiteY18" fmla="*/ 35719 h 578644"/>
              <a:gd name="connsiteX19" fmla="*/ 0 w 745331"/>
              <a:gd name="connsiteY19" fmla="*/ 19050 h 578644"/>
              <a:gd name="connsiteX20" fmla="*/ 7143 w 745331"/>
              <a:gd name="connsiteY20" fmla="*/ 7144 h 578644"/>
              <a:gd name="connsiteX21" fmla="*/ 26193 w 745331"/>
              <a:gd name="connsiteY21" fmla="*/ 2381 h 578644"/>
              <a:gd name="connsiteX22" fmla="*/ 52387 w 745331"/>
              <a:gd name="connsiteY22" fmla="*/ 0 h 578644"/>
              <a:gd name="connsiteX23" fmla="*/ 76200 w 745331"/>
              <a:gd name="connsiteY23" fmla="*/ 7144 h 578644"/>
              <a:gd name="connsiteX24" fmla="*/ 109537 w 745331"/>
              <a:gd name="connsiteY24" fmla="*/ 26194 h 578644"/>
              <a:gd name="connsiteX25" fmla="*/ 219075 w 745331"/>
              <a:gd name="connsiteY25" fmla="*/ 90487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5331" h="578644">
                <a:moveTo>
                  <a:pt x="219075" y="90487"/>
                </a:moveTo>
                <a:lnTo>
                  <a:pt x="416718" y="178594"/>
                </a:lnTo>
                <a:lnTo>
                  <a:pt x="469106" y="195262"/>
                </a:lnTo>
                <a:lnTo>
                  <a:pt x="509587" y="204787"/>
                </a:lnTo>
                <a:lnTo>
                  <a:pt x="545306" y="207169"/>
                </a:lnTo>
                <a:lnTo>
                  <a:pt x="573881" y="209550"/>
                </a:lnTo>
                <a:lnTo>
                  <a:pt x="597693" y="207169"/>
                </a:lnTo>
                <a:lnTo>
                  <a:pt x="745331" y="159544"/>
                </a:lnTo>
                <a:lnTo>
                  <a:pt x="509587" y="578644"/>
                </a:lnTo>
                <a:lnTo>
                  <a:pt x="447675" y="519112"/>
                </a:lnTo>
                <a:lnTo>
                  <a:pt x="381000" y="435769"/>
                </a:lnTo>
                <a:lnTo>
                  <a:pt x="319087" y="357187"/>
                </a:lnTo>
                <a:lnTo>
                  <a:pt x="228600" y="259556"/>
                </a:lnTo>
                <a:lnTo>
                  <a:pt x="152400" y="185737"/>
                </a:lnTo>
                <a:lnTo>
                  <a:pt x="59531" y="104775"/>
                </a:lnTo>
                <a:lnTo>
                  <a:pt x="35718" y="88106"/>
                </a:lnTo>
                <a:lnTo>
                  <a:pt x="21431" y="76200"/>
                </a:lnTo>
                <a:lnTo>
                  <a:pt x="9525" y="57150"/>
                </a:lnTo>
                <a:lnTo>
                  <a:pt x="0" y="35719"/>
                </a:lnTo>
                <a:lnTo>
                  <a:pt x="0" y="19050"/>
                </a:lnTo>
                <a:lnTo>
                  <a:pt x="7143" y="7144"/>
                </a:lnTo>
                <a:lnTo>
                  <a:pt x="26193" y="2381"/>
                </a:lnTo>
                <a:lnTo>
                  <a:pt x="52387" y="0"/>
                </a:lnTo>
                <a:lnTo>
                  <a:pt x="76200" y="7144"/>
                </a:lnTo>
                <a:lnTo>
                  <a:pt x="109537" y="26194"/>
                </a:lnTo>
                <a:lnTo>
                  <a:pt x="219075" y="904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7F814C17-1628-44AC-8423-39A87A4945FF}"/>
              </a:ext>
            </a:extLst>
          </p:cNvPr>
          <p:cNvGrpSpPr/>
          <p:nvPr/>
        </p:nvGrpSpPr>
        <p:grpSpPr>
          <a:xfrm>
            <a:off x="3684591" y="1617664"/>
            <a:ext cx="4729161" cy="4273549"/>
            <a:chOff x="3684591" y="1617664"/>
            <a:chExt cx="4729161" cy="427354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60A0BEE-E07E-4301-A907-6199B031425C}"/>
                </a:ext>
              </a:extLst>
            </p:cNvPr>
            <p:cNvSpPr/>
            <p:nvPr/>
          </p:nvSpPr>
          <p:spPr>
            <a:xfrm>
              <a:off x="3741741" y="2773363"/>
              <a:ext cx="1652587" cy="546100"/>
            </a:xfrm>
            <a:custGeom>
              <a:avLst/>
              <a:gdLst>
                <a:gd name="connsiteX0" fmla="*/ 1212056 w 1652587"/>
                <a:gd name="connsiteY0" fmla="*/ 283369 h 545307"/>
                <a:gd name="connsiteX1" fmla="*/ 1009650 w 1652587"/>
                <a:gd name="connsiteY1" fmla="*/ 350044 h 545307"/>
                <a:gd name="connsiteX2" fmla="*/ 835819 w 1652587"/>
                <a:gd name="connsiteY2" fmla="*/ 402432 h 545307"/>
                <a:gd name="connsiteX3" fmla="*/ 628650 w 1652587"/>
                <a:gd name="connsiteY3" fmla="*/ 473869 h 545307"/>
                <a:gd name="connsiteX4" fmla="*/ 483394 w 1652587"/>
                <a:gd name="connsiteY4" fmla="*/ 519113 h 545307"/>
                <a:gd name="connsiteX5" fmla="*/ 392906 w 1652587"/>
                <a:gd name="connsiteY5" fmla="*/ 540544 h 545307"/>
                <a:gd name="connsiteX6" fmla="*/ 345281 w 1652587"/>
                <a:gd name="connsiteY6" fmla="*/ 545307 h 545307"/>
                <a:gd name="connsiteX7" fmla="*/ 278606 w 1652587"/>
                <a:gd name="connsiteY7" fmla="*/ 540544 h 545307"/>
                <a:gd name="connsiteX8" fmla="*/ 223837 w 1652587"/>
                <a:gd name="connsiteY8" fmla="*/ 531019 h 545307"/>
                <a:gd name="connsiteX9" fmla="*/ 185737 w 1652587"/>
                <a:gd name="connsiteY9" fmla="*/ 521494 h 545307"/>
                <a:gd name="connsiteX10" fmla="*/ 154781 w 1652587"/>
                <a:gd name="connsiteY10" fmla="*/ 511969 h 545307"/>
                <a:gd name="connsiteX11" fmla="*/ 121444 w 1652587"/>
                <a:gd name="connsiteY11" fmla="*/ 497682 h 545307"/>
                <a:gd name="connsiteX12" fmla="*/ 92869 w 1652587"/>
                <a:gd name="connsiteY12" fmla="*/ 478632 h 545307"/>
                <a:gd name="connsiteX13" fmla="*/ 71437 w 1652587"/>
                <a:gd name="connsiteY13" fmla="*/ 457200 h 545307"/>
                <a:gd name="connsiteX14" fmla="*/ 47625 w 1652587"/>
                <a:gd name="connsiteY14" fmla="*/ 428625 h 545307"/>
                <a:gd name="connsiteX15" fmla="*/ 30956 w 1652587"/>
                <a:gd name="connsiteY15" fmla="*/ 404813 h 545307"/>
                <a:gd name="connsiteX16" fmla="*/ 19050 w 1652587"/>
                <a:gd name="connsiteY16" fmla="*/ 369094 h 545307"/>
                <a:gd name="connsiteX17" fmla="*/ 9525 w 1652587"/>
                <a:gd name="connsiteY17" fmla="*/ 323850 h 545307"/>
                <a:gd name="connsiteX18" fmla="*/ 4762 w 1652587"/>
                <a:gd name="connsiteY18" fmla="*/ 290513 h 545307"/>
                <a:gd name="connsiteX19" fmla="*/ 0 w 1652587"/>
                <a:gd name="connsiteY19" fmla="*/ 261938 h 545307"/>
                <a:gd name="connsiteX20" fmla="*/ 2381 w 1652587"/>
                <a:gd name="connsiteY20" fmla="*/ 252413 h 545307"/>
                <a:gd name="connsiteX21" fmla="*/ 14287 w 1652587"/>
                <a:gd name="connsiteY21" fmla="*/ 247650 h 545307"/>
                <a:gd name="connsiteX22" fmla="*/ 35719 w 1652587"/>
                <a:gd name="connsiteY22" fmla="*/ 252413 h 545307"/>
                <a:gd name="connsiteX23" fmla="*/ 95250 w 1652587"/>
                <a:gd name="connsiteY23" fmla="*/ 283369 h 545307"/>
                <a:gd name="connsiteX24" fmla="*/ 159544 w 1652587"/>
                <a:gd name="connsiteY24" fmla="*/ 319088 h 545307"/>
                <a:gd name="connsiteX25" fmla="*/ 178594 w 1652587"/>
                <a:gd name="connsiteY25" fmla="*/ 323850 h 545307"/>
                <a:gd name="connsiteX26" fmla="*/ 238125 w 1652587"/>
                <a:gd name="connsiteY26" fmla="*/ 326232 h 545307"/>
                <a:gd name="connsiteX27" fmla="*/ 340519 w 1652587"/>
                <a:gd name="connsiteY27" fmla="*/ 319088 h 545307"/>
                <a:gd name="connsiteX28" fmla="*/ 485775 w 1652587"/>
                <a:gd name="connsiteY28" fmla="*/ 295275 h 545307"/>
                <a:gd name="connsiteX29" fmla="*/ 690562 w 1652587"/>
                <a:gd name="connsiteY29" fmla="*/ 242888 h 545307"/>
                <a:gd name="connsiteX30" fmla="*/ 835819 w 1652587"/>
                <a:gd name="connsiteY30" fmla="*/ 202407 h 545307"/>
                <a:gd name="connsiteX31" fmla="*/ 1023937 w 1652587"/>
                <a:gd name="connsiteY31" fmla="*/ 135732 h 545307"/>
                <a:gd name="connsiteX32" fmla="*/ 1102519 w 1652587"/>
                <a:gd name="connsiteY32" fmla="*/ 109538 h 545307"/>
                <a:gd name="connsiteX33" fmla="*/ 1159669 w 1652587"/>
                <a:gd name="connsiteY33" fmla="*/ 90488 h 545307"/>
                <a:gd name="connsiteX34" fmla="*/ 1200150 w 1652587"/>
                <a:gd name="connsiteY34" fmla="*/ 71438 h 545307"/>
                <a:gd name="connsiteX35" fmla="*/ 1238250 w 1652587"/>
                <a:gd name="connsiteY35" fmla="*/ 52388 h 545307"/>
                <a:gd name="connsiteX36" fmla="*/ 1278731 w 1652587"/>
                <a:gd name="connsiteY36" fmla="*/ 23813 h 545307"/>
                <a:gd name="connsiteX37" fmla="*/ 1297781 w 1652587"/>
                <a:gd name="connsiteY37" fmla="*/ 7144 h 545307"/>
                <a:gd name="connsiteX38" fmla="*/ 1323975 w 1652587"/>
                <a:gd name="connsiteY38" fmla="*/ 0 h 545307"/>
                <a:gd name="connsiteX39" fmla="*/ 1364456 w 1652587"/>
                <a:gd name="connsiteY39" fmla="*/ 0 h 545307"/>
                <a:gd name="connsiteX40" fmla="*/ 1433512 w 1652587"/>
                <a:gd name="connsiteY40" fmla="*/ 7144 h 545307"/>
                <a:gd name="connsiteX41" fmla="*/ 1507331 w 1652587"/>
                <a:gd name="connsiteY41" fmla="*/ 26194 h 545307"/>
                <a:gd name="connsiteX42" fmla="*/ 1569244 w 1652587"/>
                <a:gd name="connsiteY42" fmla="*/ 42863 h 545307"/>
                <a:gd name="connsiteX43" fmla="*/ 1602581 w 1652587"/>
                <a:gd name="connsiteY43" fmla="*/ 57150 h 545307"/>
                <a:gd name="connsiteX44" fmla="*/ 1619250 w 1652587"/>
                <a:gd name="connsiteY44" fmla="*/ 64294 h 545307"/>
                <a:gd name="connsiteX45" fmla="*/ 1635919 w 1652587"/>
                <a:gd name="connsiteY45" fmla="*/ 80963 h 545307"/>
                <a:gd name="connsiteX46" fmla="*/ 1645444 w 1652587"/>
                <a:gd name="connsiteY46" fmla="*/ 95250 h 545307"/>
                <a:gd name="connsiteX47" fmla="*/ 1650206 w 1652587"/>
                <a:gd name="connsiteY47" fmla="*/ 107157 h 545307"/>
                <a:gd name="connsiteX48" fmla="*/ 1652587 w 1652587"/>
                <a:gd name="connsiteY48" fmla="*/ 119063 h 545307"/>
                <a:gd name="connsiteX49" fmla="*/ 1647825 w 1652587"/>
                <a:gd name="connsiteY49" fmla="*/ 142875 h 545307"/>
                <a:gd name="connsiteX50" fmla="*/ 1612106 w 1652587"/>
                <a:gd name="connsiteY50" fmla="*/ 207169 h 545307"/>
                <a:gd name="connsiteX51" fmla="*/ 1535906 w 1652587"/>
                <a:gd name="connsiteY51" fmla="*/ 219075 h 545307"/>
                <a:gd name="connsiteX52" fmla="*/ 1428750 w 1652587"/>
                <a:gd name="connsiteY52" fmla="*/ 233363 h 545307"/>
                <a:gd name="connsiteX53" fmla="*/ 1212056 w 1652587"/>
                <a:gd name="connsiteY53" fmla="*/ 283369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52587" h="545307">
                  <a:moveTo>
                    <a:pt x="1212056" y="283369"/>
                  </a:moveTo>
                  <a:lnTo>
                    <a:pt x="1009650" y="350044"/>
                  </a:lnTo>
                  <a:lnTo>
                    <a:pt x="835819" y="402432"/>
                  </a:lnTo>
                  <a:lnTo>
                    <a:pt x="628650" y="473869"/>
                  </a:lnTo>
                  <a:lnTo>
                    <a:pt x="483394" y="519113"/>
                  </a:lnTo>
                  <a:lnTo>
                    <a:pt x="392906" y="540544"/>
                  </a:lnTo>
                  <a:lnTo>
                    <a:pt x="345281" y="545307"/>
                  </a:lnTo>
                  <a:lnTo>
                    <a:pt x="278606" y="540544"/>
                  </a:lnTo>
                  <a:lnTo>
                    <a:pt x="223837" y="531019"/>
                  </a:lnTo>
                  <a:lnTo>
                    <a:pt x="185737" y="521494"/>
                  </a:lnTo>
                  <a:lnTo>
                    <a:pt x="154781" y="511969"/>
                  </a:lnTo>
                  <a:lnTo>
                    <a:pt x="121444" y="497682"/>
                  </a:lnTo>
                  <a:lnTo>
                    <a:pt x="92869" y="478632"/>
                  </a:lnTo>
                  <a:lnTo>
                    <a:pt x="71437" y="457200"/>
                  </a:lnTo>
                  <a:lnTo>
                    <a:pt x="47625" y="428625"/>
                  </a:lnTo>
                  <a:lnTo>
                    <a:pt x="30956" y="404813"/>
                  </a:lnTo>
                  <a:lnTo>
                    <a:pt x="19050" y="369094"/>
                  </a:lnTo>
                  <a:lnTo>
                    <a:pt x="9525" y="323850"/>
                  </a:lnTo>
                  <a:lnTo>
                    <a:pt x="4762" y="290513"/>
                  </a:lnTo>
                  <a:lnTo>
                    <a:pt x="0" y="261938"/>
                  </a:lnTo>
                  <a:lnTo>
                    <a:pt x="2381" y="252413"/>
                  </a:lnTo>
                  <a:lnTo>
                    <a:pt x="14287" y="247650"/>
                  </a:lnTo>
                  <a:lnTo>
                    <a:pt x="35719" y="252413"/>
                  </a:lnTo>
                  <a:lnTo>
                    <a:pt x="95250" y="283369"/>
                  </a:lnTo>
                  <a:lnTo>
                    <a:pt x="159544" y="319088"/>
                  </a:lnTo>
                  <a:lnTo>
                    <a:pt x="178594" y="323850"/>
                  </a:lnTo>
                  <a:lnTo>
                    <a:pt x="238125" y="326232"/>
                  </a:lnTo>
                  <a:lnTo>
                    <a:pt x="340519" y="319088"/>
                  </a:lnTo>
                  <a:lnTo>
                    <a:pt x="485775" y="295275"/>
                  </a:lnTo>
                  <a:lnTo>
                    <a:pt x="690562" y="242888"/>
                  </a:lnTo>
                  <a:lnTo>
                    <a:pt x="835819" y="202407"/>
                  </a:lnTo>
                  <a:lnTo>
                    <a:pt x="1023937" y="135732"/>
                  </a:lnTo>
                  <a:lnTo>
                    <a:pt x="1102519" y="109538"/>
                  </a:lnTo>
                  <a:lnTo>
                    <a:pt x="1159669" y="90488"/>
                  </a:lnTo>
                  <a:lnTo>
                    <a:pt x="1200150" y="71438"/>
                  </a:lnTo>
                  <a:lnTo>
                    <a:pt x="1238250" y="52388"/>
                  </a:lnTo>
                  <a:lnTo>
                    <a:pt x="1278731" y="23813"/>
                  </a:lnTo>
                  <a:lnTo>
                    <a:pt x="1297781" y="7144"/>
                  </a:lnTo>
                  <a:lnTo>
                    <a:pt x="1323975" y="0"/>
                  </a:lnTo>
                  <a:lnTo>
                    <a:pt x="1364456" y="0"/>
                  </a:lnTo>
                  <a:lnTo>
                    <a:pt x="1433512" y="7144"/>
                  </a:lnTo>
                  <a:lnTo>
                    <a:pt x="1507331" y="26194"/>
                  </a:lnTo>
                  <a:lnTo>
                    <a:pt x="1569244" y="42863"/>
                  </a:lnTo>
                  <a:lnTo>
                    <a:pt x="1602581" y="57150"/>
                  </a:lnTo>
                  <a:lnTo>
                    <a:pt x="1619250" y="64294"/>
                  </a:lnTo>
                  <a:lnTo>
                    <a:pt x="1635919" y="80963"/>
                  </a:lnTo>
                  <a:lnTo>
                    <a:pt x="1645444" y="95250"/>
                  </a:lnTo>
                  <a:lnTo>
                    <a:pt x="1650206" y="107157"/>
                  </a:lnTo>
                  <a:lnTo>
                    <a:pt x="1652587" y="119063"/>
                  </a:lnTo>
                  <a:lnTo>
                    <a:pt x="1647825" y="142875"/>
                  </a:lnTo>
                  <a:lnTo>
                    <a:pt x="1612106" y="207169"/>
                  </a:lnTo>
                  <a:lnTo>
                    <a:pt x="1535906" y="219075"/>
                  </a:lnTo>
                  <a:lnTo>
                    <a:pt x="1428750" y="233363"/>
                  </a:lnTo>
                  <a:lnTo>
                    <a:pt x="1212056" y="2833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AB567F19-B50A-462C-AF06-184F6EF271E3}"/>
                </a:ext>
              </a:extLst>
            </p:cNvPr>
            <p:cNvSpPr/>
            <p:nvPr/>
          </p:nvSpPr>
          <p:spPr>
            <a:xfrm>
              <a:off x="5089528" y="1617664"/>
              <a:ext cx="1539875" cy="1982787"/>
            </a:xfrm>
            <a:custGeom>
              <a:avLst/>
              <a:gdLst>
                <a:gd name="connsiteX0" fmla="*/ 1285311 w 1540313"/>
                <a:gd name="connsiteY0" fmla="*/ 669702 h 1983347"/>
                <a:gd name="connsiteX1" fmla="*/ 1092128 w 1540313"/>
                <a:gd name="connsiteY1" fmla="*/ 937582 h 1983347"/>
                <a:gd name="connsiteX2" fmla="*/ 1020007 w 1540313"/>
                <a:gd name="connsiteY2" fmla="*/ 1027735 h 1983347"/>
                <a:gd name="connsiteX3" fmla="*/ 880915 w 1540313"/>
                <a:gd name="connsiteY3" fmla="*/ 1192584 h 1983347"/>
                <a:gd name="connsiteX4" fmla="*/ 734096 w 1540313"/>
                <a:gd name="connsiteY4" fmla="*/ 1367737 h 1983347"/>
                <a:gd name="connsiteX5" fmla="*/ 569246 w 1540313"/>
                <a:gd name="connsiteY5" fmla="*/ 1548041 h 1983347"/>
                <a:gd name="connsiteX6" fmla="*/ 466215 w 1540313"/>
                <a:gd name="connsiteY6" fmla="*/ 1653648 h 1983347"/>
                <a:gd name="connsiteX7" fmla="*/ 345154 w 1540313"/>
                <a:gd name="connsiteY7" fmla="*/ 1754103 h 1983347"/>
                <a:gd name="connsiteX8" fmla="*/ 218941 w 1540313"/>
                <a:gd name="connsiteY8" fmla="*/ 1854558 h 1983347"/>
                <a:gd name="connsiteX9" fmla="*/ 59243 w 1540313"/>
                <a:gd name="connsiteY9" fmla="*/ 1970468 h 1983347"/>
                <a:gd name="connsiteX10" fmla="*/ 28333 w 1540313"/>
                <a:gd name="connsiteY10" fmla="*/ 1983347 h 1983347"/>
                <a:gd name="connsiteX11" fmla="*/ 10303 w 1540313"/>
                <a:gd name="connsiteY11" fmla="*/ 1980771 h 1983347"/>
                <a:gd name="connsiteX12" fmla="*/ 2576 w 1540313"/>
                <a:gd name="connsiteY12" fmla="*/ 1973044 h 1983347"/>
                <a:gd name="connsiteX13" fmla="*/ 0 w 1540313"/>
                <a:gd name="connsiteY13" fmla="*/ 1955013 h 1983347"/>
                <a:gd name="connsiteX14" fmla="*/ 15454 w 1540313"/>
                <a:gd name="connsiteY14" fmla="*/ 1924104 h 1983347"/>
                <a:gd name="connsiteX15" fmla="*/ 128788 w 1540313"/>
                <a:gd name="connsiteY15" fmla="*/ 1815922 h 1983347"/>
                <a:gd name="connsiteX16" fmla="*/ 267880 w 1540313"/>
                <a:gd name="connsiteY16" fmla="*/ 1671678 h 1983347"/>
                <a:gd name="connsiteX17" fmla="*/ 391518 w 1540313"/>
                <a:gd name="connsiteY17" fmla="*/ 1532586 h 1983347"/>
                <a:gd name="connsiteX18" fmla="*/ 504852 w 1540313"/>
                <a:gd name="connsiteY18" fmla="*/ 1390919 h 1983347"/>
                <a:gd name="connsiteX19" fmla="*/ 623337 w 1540313"/>
                <a:gd name="connsiteY19" fmla="*/ 1231221 h 1983347"/>
                <a:gd name="connsiteX20" fmla="*/ 752126 w 1540313"/>
                <a:gd name="connsiteY20" fmla="*/ 1040613 h 1983347"/>
                <a:gd name="connsiteX21" fmla="*/ 834551 w 1540313"/>
                <a:gd name="connsiteY21" fmla="*/ 901522 h 1983347"/>
                <a:gd name="connsiteX22" fmla="*/ 911824 w 1540313"/>
                <a:gd name="connsiteY22" fmla="*/ 746975 h 1983347"/>
                <a:gd name="connsiteX23" fmla="*/ 991673 w 1540313"/>
                <a:gd name="connsiteY23" fmla="*/ 595004 h 1983347"/>
                <a:gd name="connsiteX24" fmla="*/ 1084401 w 1540313"/>
                <a:gd name="connsiteY24" fmla="*/ 406973 h 1983347"/>
                <a:gd name="connsiteX25" fmla="*/ 1130765 w 1540313"/>
                <a:gd name="connsiteY25" fmla="*/ 293639 h 1983347"/>
                <a:gd name="connsiteX26" fmla="*/ 1151371 w 1540313"/>
                <a:gd name="connsiteY26" fmla="*/ 242123 h 1983347"/>
                <a:gd name="connsiteX27" fmla="*/ 1156523 w 1540313"/>
                <a:gd name="connsiteY27" fmla="*/ 213790 h 1983347"/>
                <a:gd name="connsiteX28" fmla="*/ 1153947 w 1540313"/>
                <a:gd name="connsiteY28" fmla="*/ 180305 h 1983347"/>
                <a:gd name="connsiteX29" fmla="*/ 1141068 w 1540313"/>
                <a:gd name="connsiteY29" fmla="*/ 157123 h 1983347"/>
                <a:gd name="connsiteX30" fmla="*/ 1107583 w 1540313"/>
                <a:gd name="connsiteY30" fmla="*/ 136517 h 1983347"/>
                <a:gd name="connsiteX31" fmla="*/ 1032885 w 1540313"/>
                <a:gd name="connsiteY31" fmla="*/ 92728 h 1983347"/>
                <a:gd name="connsiteX32" fmla="*/ 1007128 w 1540313"/>
                <a:gd name="connsiteY32" fmla="*/ 77274 h 1983347"/>
                <a:gd name="connsiteX33" fmla="*/ 983946 w 1540313"/>
                <a:gd name="connsiteY33" fmla="*/ 61819 h 1983347"/>
                <a:gd name="connsiteX34" fmla="*/ 968491 w 1540313"/>
                <a:gd name="connsiteY34" fmla="*/ 43789 h 1983347"/>
                <a:gd name="connsiteX35" fmla="*/ 968491 w 1540313"/>
                <a:gd name="connsiteY35" fmla="*/ 25758 h 1983347"/>
                <a:gd name="connsiteX36" fmla="*/ 971067 w 1540313"/>
                <a:gd name="connsiteY36" fmla="*/ 12879 h 1983347"/>
                <a:gd name="connsiteX37" fmla="*/ 983946 w 1540313"/>
                <a:gd name="connsiteY37" fmla="*/ 5152 h 1983347"/>
                <a:gd name="connsiteX38" fmla="*/ 1025158 w 1540313"/>
                <a:gd name="connsiteY38" fmla="*/ 0 h 1983347"/>
                <a:gd name="connsiteX39" fmla="*/ 1068946 w 1540313"/>
                <a:gd name="connsiteY39" fmla="*/ 2576 h 1983347"/>
                <a:gd name="connsiteX40" fmla="*/ 1128189 w 1540313"/>
                <a:gd name="connsiteY40" fmla="*/ 12879 h 1983347"/>
                <a:gd name="connsiteX41" fmla="*/ 1166826 w 1540313"/>
                <a:gd name="connsiteY41" fmla="*/ 25758 h 1983347"/>
                <a:gd name="connsiteX42" fmla="*/ 1210614 w 1540313"/>
                <a:gd name="connsiteY42" fmla="*/ 38637 h 1983347"/>
                <a:gd name="connsiteX43" fmla="*/ 1277584 w 1540313"/>
                <a:gd name="connsiteY43" fmla="*/ 72122 h 1983347"/>
                <a:gd name="connsiteX44" fmla="*/ 1344554 w 1540313"/>
                <a:gd name="connsiteY44" fmla="*/ 108183 h 1983347"/>
                <a:gd name="connsiteX45" fmla="*/ 1398645 w 1540313"/>
                <a:gd name="connsiteY45" fmla="*/ 141668 h 1983347"/>
                <a:gd name="connsiteX46" fmla="*/ 1434706 w 1540313"/>
                <a:gd name="connsiteY46" fmla="*/ 167426 h 1983347"/>
                <a:gd name="connsiteX47" fmla="*/ 1468191 w 1540313"/>
                <a:gd name="connsiteY47" fmla="*/ 193184 h 1983347"/>
                <a:gd name="connsiteX48" fmla="*/ 1501676 w 1540313"/>
                <a:gd name="connsiteY48" fmla="*/ 229244 h 1983347"/>
                <a:gd name="connsiteX49" fmla="*/ 1522283 w 1540313"/>
                <a:gd name="connsiteY49" fmla="*/ 252426 h 1983347"/>
                <a:gd name="connsiteX50" fmla="*/ 1530010 w 1540313"/>
                <a:gd name="connsiteY50" fmla="*/ 270457 h 1983347"/>
                <a:gd name="connsiteX51" fmla="*/ 1535161 w 1540313"/>
                <a:gd name="connsiteY51" fmla="*/ 288487 h 1983347"/>
                <a:gd name="connsiteX52" fmla="*/ 1540313 w 1540313"/>
                <a:gd name="connsiteY52" fmla="*/ 314245 h 1983347"/>
                <a:gd name="connsiteX53" fmla="*/ 1535161 w 1540313"/>
                <a:gd name="connsiteY53" fmla="*/ 340003 h 1983347"/>
                <a:gd name="connsiteX54" fmla="*/ 1452737 w 1540313"/>
                <a:gd name="connsiteY54" fmla="*/ 443034 h 1983347"/>
                <a:gd name="connsiteX55" fmla="*/ 1285311 w 1540313"/>
                <a:gd name="connsiteY55" fmla="*/ 669702 h 19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40313" h="1983347">
                  <a:moveTo>
                    <a:pt x="1285311" y="669702"/>
                  </a:moveTo>
                  <a:lnTo>
                    <a:pt x="1092128" y="937582"/>
                  </a:lnTo>
                  <a:lnTo>
                    <a:pt x="1020007" y="1027735"/>
                  </a:lnTo>
                  <a:lnTo>
                    <a:pt x="880915" y="1192584"/>
                  </a:lnTo>
                  <a:lnTo>
                    <a:pt x="734096" y="1367737"/>
                  </a:lnTo>
                  <a:lnTo>
                    <a:pt x="569246" y="1548041"/>
                  </a:lnTo>
                  <a:lnTo>
                    <a:pt x="466215" y="1653648"/>
                  </a:lnTo>
                  <a:lnTo>
                    <a:pt x="345154" y="1754103"/>
                  </a:lnTo>
                  <a:lnTo>
                    <a:pt x="218941" y="1854558"/>
                  </a:lnTo>
                  <a:lnTo>
                    <a:pt x="59243" y="1970468"/>
                  </a:lnTo>
                  <a:lnTo>
                    <a:pt x="28333" y="1983347"/>
                  </a:lnTo>
                  <a:lnTo>
                    <a:pt x="10303" y="1980771"/>
                  </a:lnTo>
                  <a:lnTo>
                    <a:pt x="2576" y="1973044"/>
                  </a:lnTo>
                  <a:lnTo>
                    <a:pt x="0" y="1955013"/>
                  </a:lnTo>
                  <a:lnTo>
                    <a:pt x="15454" y="1924104"/>
                  </a:lnTo>
                  <a:lnTo>
                    <a:pt x="128788" y="1815922"/>
                  </a:lnTo>
                  <a:lnTo>
                    <a:pt x="267880" y="1671678"/>
                  </a:lnTo>
                  <a:lnTo>
                    <a:pt x="391518" y="1532586"/>
                  </a:lnTo>
                  <a:lnTo>
                    <a:pt x="504852" y="1390919"/>
                  </a:lnTo>
                  <a:lnTo>
                    <a:pt x="623337" y="1231221"/>
                  </a:lnTo>
                  <a:lnTo>
                    <a:pt x="752126" y="1040613"/>
                  </a:lnTo>
                  <a:lnTo>
                    <a:pt x="834551" y="901522"/>
                  </a:lnTo>
                  <a:lnTo>
                    <a:pt x="911824" y="746975"/>
                  </a:lnTo>
                  <a:lnTo>
                    <a:pt x="991673" y="595004"/>
                  </a:lnTo>
                  <a:lnTo>
                    <a:pt x="1084401" y="406973"/>
                  </a:lnTo>
                  <a:lnTo>
                    <a:pt x="1130765" y="293639"/>
                  </a:lnTo>
                  <a:lnTo>
                    <a:pt x="1151371" y="242123"/>
                  </a:lnTo>
                  <a:lnTo>
                    <a:pt x="1156523" y="213790"/>
                  </a:lnTo>
                  <a:lnTo>
                    <a:pt x="1153947" y="180305"/>
                  </a:lnTo>
                  <a:lnTo>
                    <a:pt x="1141068" y="157123"/>
                  </a:lnTo>
                  <a:lnTo>
                    <a:pt x="1107583" y="136517"/>
                  </a:lnTo>
                  <a:lnTo>
                    <a:pt x="1032885" y="92728"/>
                  </a:lnTo>
                  <a:lnTo>
                    <a:pt x="1007128" y="77274"/>
                  </a:lnTo>
                  <a:lnTo>
                    <a:pt x="983946" y="61819"/>
                  </a:lnTo>
                  <a:lnTo>
                    <a:pt x="968491" y="43789"/>
                  </a:lnTo>
                  <a:lnTo>
                    <a:pt x="968491" y="25758"/>
                  </a:lnTo>
                  <a:lnTo>
                    <a:pt x="971067" y="12879"/>
                  </a:lnTo>
                  <a:lnTo>
                    <a:pt x="983946" y="5152"/>
                  </a:lnTo>
                  <a:lnTo>
                    <a:pt x="1025158" y="0"/>
                  </a:lnTo>
                  <a:lnTo>
                    <a:pt x="1068946" y="2576"/>
                  </a:lnTo>
                  <a:lnTo>
                    <a:pt x="1128189" y="12879"/>
                  </a:lnTo>
                  <a:lnTo>
                    <a:pt x="1166826" y="25758"/>
                  </a:lnTo>
                  <a:lnTo>
                    <a:pt x="1210614" y="38637"/>
                  </a:lnTo>
                  <a:lnTo>
                    <a:pt x="1277584" y="72122"/>
                  </a:lnTo>
                  <a:lnTo>
                    <a:pt x="1344554" y="108183"/>
                  </a:lnTo>
                  <a:lnTo>
                    <a:pt x="1398645" y="141668"/>
                  </a:lnTo>
                  <a:lnTo>
                    <a:pt x="1434706" y="167426"/>
                  </a:lnTo>
                  <a:lnTo>
                    <a:pt x="1468191" y="193184"/>
                  </a:lnTo>
                  <a:lnTo>
                    <a:pt x="1501676" y="229244"/>
                  </a:lnTo>
                  <a:lnTo>
                    <a:pt x="1522283" y="252426"/>
                  </a:lnTo>
                  <a:lnTo>
                    <a:pt x="1530010" y="270457"/>
                  </a:lnTo>
                  <a:lnTo>
                    <a:pt x="1535161" y="288487"/>
                  </a:lnTo>
                  <a:lnTo>
                    <a:pt x="1540313" y="314245"/>
                  </a:lnTo>
                  <a:lnTo>
                    <a:pt x="1535161" y="340003"/>
                  </a:lnTo>
                  <a:lnTo>
                    <a:pt x="1452737" y="443034"/>
                  </a:lnTo>
                  <a:lnTo>
                    <a:pt x="1285311" y="6697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87F0E7E-2E02-493C-B404-C8A4B632F66E}"/>
                </a:ext>
              </a:extLst>
            </p:cNvPr>
            <p:cNvSpPr/>
            <p:nvPr/>
          </p:nvSpPr>
          <p:spPr>
            <a:xfrm>
              <a:off x="5957888" y="3219451"/>
              <a:ext cx="800100" cy="657225"/>
            </a:xfrm>
            <a:custGeom>
              <a:avLst/>
              <a:gdLst>
                <a:gd name="connsiteX0" fmla="*/ 550068 w 800100"/>
                <a:gd name="connsiteY0" fmla="*/ 547688 h 657225"/>
                <a:gd name="connsiteX1" fmla="*/ 473868 w 800100"/>
                <a:gd name="connsiteY1" fmla="*/ 447675 h 657225"/>
                <a:gd name="connsiteX2" fmla="*/ 409575 w 800100"/>
                <a:gd name="connsiteY2" fmla="*/ 342900 h 657225"/>
                <a:gd name="connsiteX3" fmla="*/ 378618 w 800100"/>
                <a:gd name="connsiteY3" fmla="*/ 297656 h 657225"/>
                <a:gd name="connsiteX4" fmla="*/ 342900 w 800100"/>
                <a:gd name="connsiteY4" fmla="*/ 257175 h 657225"/>
                <a:gd name="connsiteX5" fmla="*/ 285750 w 800100"/>
                <a:gd name="connsiteY5" fmla="*/ 209550 h 657225"/>
                <a:gd name="connsiteX6" fmla="*/ 238125 w 800100"/>
                <a:gd name="connsiteY6" fmla="*/ 171450 h 657225"/>
                <a:gd name="connsiteX7" fmla="*/ 176212 w 800100"/>
                <a:gd name="connsiteY7" fmla="*/ 135731 h 657225"/>
                <a:gd name="connsiteX8" fmla="*/ 78581 w 800100"/>
                <a:gd name="connsiteY8" fmla="*/ 85725 h 657225"/>
                <a:gd name="connsiteX9" fmla="*/ 28575 w 800100"/>
                <a:gd name="connsiteY9" fmla="*/ 61913 h 657225"/>
                <a:gd name="connsiteX10" fmla="*/ 9525 w 800100"/>
                <a:gd name="connsiteY10" fmla="*/ 50006 h 657225"/>
                <a:gd name="connsiteX11" fmla="*/ 0 w 800100"/>
                <a:gd name="connsiteY11" fmla="*/ 30956 h 657225"/>
                <a:gd name="connsiteX12" fmla="*/ 2381 w 800100"/>
                <a:gd name="connsiteY12" fmla="*/ 11906 h 657225"/>
                <a:gd name="connsiteX13" fmla="*/ 14287 w 800100"/>
                <a:gd name="connsiteY13" fmla="*/ 2381 h 657225"/>
                <a:gd name="connsiteX14" fmla="*/ 40481 w 800100"/>
                <a:gd name="connsiteY14" fmla="*/ 0 h 657225"/>
                <a:gd name="connsiteX15" fmla="*/ 107156 w 800100"/>
                <a:gd name="connsiteY15" fmla="*/ 11906 h 657225"/>
                <a:gd name="connsiteX16" fmla="*/ 226218 w 800100"/>
                <a:gd name="connsiteY16" fmla="*/ 47625 h 657225"/>
                <a:gd name="connsiteX17" fmla="*/ 302418 w 800100"/>
                <a:gd name="connsiteY17" fmla="*/ 71438 h 657225"/>
                <a:gd name="connsiteX18" fmla="*/ 388143 w 800100"/>
                <a:gd name="connsiteY18" fmla="*/ 102394 h 657225"/>
                <a:gd name="connsiteX19" fmla="*/ 459581 w 800100"/>
                <a:gd name="connsiteY19" fmla="*/ 130969 h 657225"/>
                <a:gd name="connsiteX20" fmla="*/ 519112 w 800100"/>
                <a:gd name="connsiteY20" fmla="*/ 157163 h 657225"/>
                <a:gd name="connsiteX21" fmla="*/ 564356 w 800100"/>
                <a:gd name="connsiteY21" fmla="*/ 180975 h 657225"/>
                <a:gd name="connsiteX22" fmla="*/ 607218 w 800100"/>
                <a:gd name="connsiteY22" fmla="*/ 207169 h 657225"/>
                <a:gd name="connsiteX23" fmla="*/ 661987 w 800100"/>
                <a:gd name="connsiteY23" fmla="*/ 247650 h 657225"/>
                <a:gd name="connsiteX24" fmla="*/ 702468 w 800100"/>
                <a:gd name="connsiteY24" fmla="*/ 288131 h 657225"/>
                <a:gd name="connsiteX25" fmla="*/ 740568 w 800100"/>
                <a:gd name="connsiteY25" fmla="*/ 330994 h 657225"/>
                <a:gd name="connsiteX26" fmla="*/ 764381 w 800100"/>
                <a:gd name="connsiteY26" fmla="*/ 364331 h 657225"/>
                <a:gd name="connsiteX27" fmla="*/ 783431 w 800100"/>
                <a:gd name="connsiteY27" fmla="*/ 400050 h 657225"/>
                <a:gd name="connsiteX28" fmla="*/ 795337 w 800100"/>
                <a:gd name="connsiteY28" fmla="*/ 431006 h 657225"/>
                <a:gd name="connsiteX29" fmla="*/ 800100 w 800100"/>
                <a:gd name="connsiteY29" fmla="*/ 469106 h 657225"/>
                <a:gd name="connsiteX30" fmla="*/ 800100 w 800100"/>
                <a:gd name="connsiteY30" fmla="*/ 504825 h 657225"/>
                <a:gd name="connsiteX31" fmla="*/ 795337 w 800100"/>
                <a:gd name="connsiteY31" fmla="*/ 552450 h 657225"/>
                <a:gd name="connsiteX32" fmla="*/ 785812 w 800100"/>
                <a:gd name="connsiteY32" fmla="*/ 588169 h 657225"/>
                <a:gd name="connsiteX33" fmla="*/ 771525 w 800100"/>
                <a:gd name="connsiteY33" fmla="*/ 616744 h 657225"/>
                <a:gd name="connsiteX34" fmla="*/ 754856 w 800100"/>
                <a:gd name="connsiteY34" fmla="*/ 638175 h 657225"/>
                <a:gd name="connsiteX35" fmla="*/ 731043 w 800100"/>
                <a:gd name="connsiteY35" fmla="*/ 654844 h 657225"/>
                <a:gd name="connsiteX36" fmla="*/ 690562 w 800100"/>
                <a:gd name="connsiteY36" fmla="*/ 657225 h 657225"/>
                <a:gd name="connsiteX37" fmla="*/ 654843 w 800100"/>
                <a:gd name="connsiteY37" fmla="*/ 650081 h 657225"/>
                <a:gd name="connsiteX38" fmla="*/ 623887 w 800100"/>
                <a:gd name="connsiteY38" fmla="*/ 631031 h 657225"/>
                <a:gd name="connsiteX39" fmla="*/ 550068 w 800100"/>
                <a:gd name="connsiteY39" fmla="*/ 5476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0100" h="657225">
                  <a:moveTo>
                    <a:pt x="550068" y="547688"/>
                  </a:moveTo>
                  <a:lnTo>
                    <a:pt x="473868" y="447675"/>
                  </a:lnTo>
                  <a:lnTo>
                    <a:pt x="409575" y="342900"/>
                  </a:lnTo>
                  <a:lnTo>
                    <a:pt x="378618" y="297656"/>
                  </a:lnTo>
                  <a:lnTo>
                    <a:pt x="342900" y="257175"/>
                  </a:lnTo>
                  <a:lnTo>
                    <a:pt x="285750" y="209550"/>
                  </a:lnTo>
                  <a:lnTo>
                    <a:pt x="238125" y="171450"/>
                  </a:lnTo>
                  <a:lnTo>
                    <a:pt x="176212" y="135731"/>
                  </a:lnTo>
                  <a:lnTo>
                    <a:pt x="78581" y="85725"/>
                  </a:lnTo>
                  <a:lnTo>
                    <a:pt x="28575" y="61913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107156" y="11906"/>
                  </a:lnTo>
                  <a:lnTo>
                    <a:pt x="226218" y="47625"/>
                  </a:lnTo>
                  <a:lnTo>
                    <a:pt x="302418" y="71438"/>
                  </a:lnTo>
                  <a:lnTo>
                    <a:pt x="388143" y="102394"/>
                  </a:lnTo>
                  <a:lnTo>
                    <a:pt x="459581" y="130969"/>
                  </a:lnTo>
                  <a:lnTo>
                    <a:pt x="519112" y="157163"/>
                  </a:lnTo>
                  <a:lnTo>
                    <a:pt x="564356" y="180975"/>
                  </a:lnTo>
                  <a:lnTo>
                    <a:pt x="607218" y="207169"/>
                  </a:lnTo>
                  <a:lnTo>
                    <a:pt x="661987" y="247650"/>
                  </a:lnTo>
                  <a:lnTo>
                    <a:pt x="702468" y="288131"/>
                  </a:lnTo>
                  <a:lnTo>
                    <a:pt x="740568" y="330994"/>
                  </a:lnTo>
                  <a:lnTo>
                    <a:pt x="764381" y="364331"/>
                  </a:lnTo>
                  <a:lnTo>
                    <a:pt x="783431" y="400050"/>
                  </a:lnTo>
                  <a:lnTo>
                    <a:pt x="795337" y="431006"/>
                  </a:lnTo>
                  <a:lnTo>
                    <a:pt x="800100" y="469106"/>
                  </a:lnTo>
                  <a:lnTo>
                    <a:pt x="800100" y="504825"/>
                  </a:lnTo>
                  <a:lnTo>
                    <a:pt x="795337" y="552450"/>
                  </a:lnTo>
                  <a:lnTo>
                    <a:pt x="785812" y="588169"/>
                  </a:lnTo>
                  <a:lnTo>
                    <a:pt x="771525" y="616744"/>
                  </a:lnTo>
                  <a:lnTo>
                    <a:pt x="754856" y="638175"/>
                  </a:lnTo>
                  <a:lnTo>
                    <a:pt x="731043" y="654844"/>
                  </a:lnTo>
                  <a:lnTo>
                    <a:pt x="690562" y="657225"/>
                  </a:lnTo>
                  <a:lnTo>
                    <a:pt x="654843" y="650081"/>
                  </a:lnTo>
                  <a:lnTo>
                    <a:pt x="623887" y="631031"/>
                  </a:lnTo>
                  <a:lnTo>
                    <a:pt x="550068" y="5476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051487AF-FB66-4273-98ED-F95638A99F09}"/>
                </a:ext>
              </a:extLst>
            </p:cNvPr>
            <p:cNvSpPr/>
            <p:nvPr/>
          </p:nvSpPr>
          <p:spPr>
            <a:xfrm>
              <a:off x="5538788" y="3884613"/>
              <a:ext cx="1790700" cy="1130300"/>
            </a:xfrm>
            <a:custGeom>
              <a:avLst/>
              <a:gdLst>
                <a:gd name="connsiteX0" fmla="*/ 1200150 w 1790700"/>
                <a:gd name="connsiteY0" fmla="*/ 535781 h 1131094"/>
                <a:gd name="connsiteX1" fmla="*/ 928687 w 1790700"/>
                <a:gd name="connsiteY1" fmla="*/ 752475 h 1131094"/>
                <a:gd name="connsiteX2" fmla="*/ 740568 w 1790700"/>
                <a:gd name="connsiteY2" fmla="*/ 892969 h 1131094"/>
                <a:gd name="connsiteX3" fmla="*/ 561975 w 1790700"/>
                <a:gd name="connsiteY3" fmla="*/ 1014412 h 1131094"/>
                <a:gd name="connsiteX4" fmla="*/ 416718 w 1790700"/>
                <a:gd name="connsiteY4" fmla="*/ 1102519 h 1131094"/>
                <a:gd name="connsiteX5" fmla="*/ 359568 w 1790700"/>
                <a:gd name="connsiteY5" fmla="*/ 1126331 h 1131094"/>
                <a:gd name="connsiteX6" fmla="*/ 330993 w 1790700"/>
                <a:gd name="connsiteY6" fmla="*/ 1131094 h 1131094"/>
                <a:gd name="connsiteX7" fmla="*/ 292893 w 1790700"/>
                <a:gd name="connsiteY7" fmla="*/ 1131094 h 1131094"/>
                <a:gd name="connsiteX8" fmla="*/ 250031 w 1790700"/>
                <a:gd name="connsiteY8" fmla="*/ 1121569 h 1131094"/>
                <a:gd name="connsiteX9" fmla="*/ 214312 w 1790700"/>
                <a:gd name="connsiteY9" fmla="*/ 1107281 h 1131094"/>
                <a:gd name="connsiteX10" fmla="*/ 185737 w 1790700"/>
                <a:gd name="connsiteY10" fmla="*/ 1088231 h 1131094"/>
                <a:gd name="connsiteX11" fmla="*/ 147637 w 1790700"/>
                <a:gd name="connsiteY11" fmla="*/ 1035844 h 1131094"/>
                <a:gd name="connsiteX12" fmla="*/ 95250 w 1790700"/>
                <a:gd name="connsiteY12" fmla="*/ 940594 h 1131094"/>
                <a:gd name="connsiteX13" fmla="*/ 54768 w 1790700"/>
                <a:gd name="connsiteY13" fmla="*/ 842962 h 1131094"/>
                <a:gd name="connsiteX14" fmla="*/ 7143 w 1790700"/>
                <a:gd name="connsiteY14" fmla="*/ 714375 h 1131094"/>
                <a:gd name="connsiteX15" fmla="*/ 0 w 1790700"/>
                <a:gd name="connsiteY15" fmla="*/ 692944 h 1131094"/>
                <a:gd name="connsiteX16" fmla="*/ 0 w 1790700"/>
                <a:gd name="connsiteY16" fmla="*/ 681037 h 1131094"/>
                <a:gd name="connsiteX17" fmla="*/ 2381 w 1790700"/>
                <a:gd name="connsiteY17" fmla="*/ 671512 h 1131094"/>
                <a:gd name="connsiteX18" fmla="*/ 11906 w 1790700"/>
                <a:gd name="connsiteY18" fmla="*/ 664369 h 1131094"/>
                <a:gd name="connsiteX19" fmla="*/ 19050 w 1790700"/>
                <a:gd name="connsiteY19" fmla="*/ 664369 h 1131094"/>
                <a:gd name="connsiteX20" fmla="*/ 40481 w 1790700"/>
                <a:gd name="connsiteY20" fmla="*/ 671512 h 1131094"/>
                <a:gd name="connsiteX21" fmla="*/ 69056 w 1790700"/>
                <a:gd name="connsiteY21" fmla="*/ 688181 h 1131094"/>
                <a:gd name="connsiteX22" fmla="*/ 102393 w 1790700"/>
                <a:gd name="connsiteY22" fmla="*/ 721519 h 1131094"/>
                <a:gd name="connsiteX23" fmla="*/ 135731 w 1790700"/>
                <a:gd name="connsiteY23" fmla="*/ 745331 h 1131094"/>
                <a:gd name="connsiteX24" fmla="*/ 166687 w 1790700"/>
                <a:gd name="connsiteY24" fmla="*/ 762000 h 1131094"/>
                <a:gd name="connsiteX25" fmla="*/ 200025 w 1790700"/>
                <a:gd name="connsiteY25" fmla="*/ 776287 h 1131094"/>
                <a:gd name="connsiteX26" fmla="*/ 233362 w 1790700"/>
                <a:gd name="connsiteY26" fmla="*/ 785812 h 1131094"/>
                <a:gd name="connsiteX27" fmla="*/ 273843 w 1790700"/>
                <a:gd name="connsiteY27" fmla="*/ 795337 h 1131094"/>
                <a:gd name="connsiteX28" fmla="*/ 304800 w 1790700"/>
                <a:gd name="connsiteY28" fmla="*/ 797719 h 1131094"/>
                <a:gd name="connsiteX29" fmla="*/ 335756 w 1790700"/>
                <a:gd name="connsiteY29" fmla="*/ 795337 h 1131094"/>
                <a:gd name="connsiteX30" fmla="*/ 388143 w 1790700"/>
                <a:gd name="connsiteY30" fmla="*/ 776287 h 1131094"/>
                <a:gd name="connsiteX31" fmla="*/ 609600 w 1790700"/>
                <a:gd name="connsiteY31" fmla="*/ 669131 h 1131094"/>
                <a:gd name="connsiteX32" fmla="*/ 904875 w 1790700"/>
                <a:gd name="connsiteY32" fmla="*/ 507206 h 1131094"/>
                <a:gd name="connsiteX33" fmla="*/ 1150143 w 1790700"/>
                <a:gd name="connsiteY33" fmla="*/ 364331 h 1131094"/>
                <a:gd name="connsiteX34" fmla="*/ 1395412 w 1790700"/>
                <a:gd name="connsiteY34" fmla="*/ 219075 h 1131094"/>
                <a:gd name="connsiteX35" fmla="*/ 1562100 w 1790700"/>
                <a:gd name="connsiteY35" fmla="*/ 119062 h 1131094"/>
                <a:gd name="connsiteX36" fmla="*/ 1674018 w 1790700"/>
                <a:gd name="connsiteY36" fmla="*/ 50006 h 1131094"/>
                <a:gd name="connsiteX37" fmla="*/ 1728787 w 1790700"/>
                <a:gd name="connsiteY37" fmla="*/ 16669 h 1131094"/>
                <a:gd name="connsiteX38" fmla="*/ 1759743 w 1790700"/>
                <a:gd name="connsiteY38" fmla="*/ 2381 h 1131094"/>
                <a:gd name="connsiteX39" fmla="*/ 1778793 w 1790700"/>
                <a:gd name="connsiteY39" fmla="*/ 0 h 1131094"/>
                <a:gd name="connsiteX40" fmla="*/ 1790700 w 1790700"/>
                <a:gd name="connsiteY40" fmla="*/ 9525 h 1131094"/>
                <a:gd name="connsiteX41" fmla="*/ 1790700 w 1790700"/>
                <a:gd name="connsiteY41" fmla="*/ 30956 h 1131094"/>
                <a:gd name="connsiteX42" fmla="*/ 1774031 w 1790700"/>
                <a:gd name="connsiteY42" fmla="*/ 64294 h 1131094"/>
                <a:gd name="connsiteX43" fmla="*/ 1674018 w 1790700"/>
                <a:gd name="connsiteY43" fmla="*/ 147637 h 1131094"/>
                <a:gd name="connsiteX44" fmla="*/ 1500187 w 1790700"/>
                <a:gd name="connsiteY44" fmla="*/ 288131 h 1131094"/>
                <a:gd name="connsiteX45" fmla="*/ 1200150 w 1790700"/>
                <a:gd name="connsiteY45" fmla="*/ 535781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90700" h="1131094">
                  <a:moveTo>
                    <a:pt x="1200150" y="535781"/>
                  </a:moveTo>
                  <a:lnTo>
                    <a:pt x="928687" y="752475"/>
                  </a:lnTo>
                  <a:lnTo>
                    <a:pt x="740568" y="892969"/>
                  </a:lnTo>
                  <a:lnTo>
                    <a:pt x="561975" y="1014412"/>
                  </a:lnTo>
                  <a:lnTo>
                    <a:pt x="416718" y="1102519"/>
                  </a:lnTo>
                  <a:lnTo>
                    <a:pt x="359568" y="1126331"/>
                  </a:lnTo>
                  <a:lnTo>
                    <a:pt x="330993" y="1131094"/>
                  </a:lnTo>
                  <a:lnTo>
                    <a:pt x="292893" y="1131094"/>
                  </a:lnTo>
                  <a:lnTo>
                    <a:pt x="250031" y="1121569"/>
                  </a:lnTo>
                  <a:lnTo>
                    <a:pt x="214312" y="1107281"/>
                  </a:lnTo>
                  <a:lnTo>
                    <a:pt x="185737" y="1088231"/>
                  </a:lnTo>
                  <a:lnTo>
                    <a:pt x="147637" y="1035844"/>
                  </a:lnTo>
                  <a:lnTo>
                    <a:pt x="95250" y="940594"/>
                  </a:lnTo>
                  <a:lnTo>
                    <a:pt x="54768" y="842962"/>
                  </a:lnTo>
                  <a:lnTo>
                    <a:pt x="7143" y="714375"/>
                  </a:lnTo>
                  <a:lnTo>
                    <a:pt x="0" y="692944"/>
                  </a:lnTo>
                  <a:lnTo>
                    <a:pt x="0" y="681037"/>
                  </a:lnTo>
                  <a:lnTo>
                    <a:pt x="2381" y="671512"/>
                  </a:lnTo>
                  <a:lnTo>
                    <a:pt x="11906" y="664369"/>
                  </a:lnTo>
                  <a:lnTo>
                    <a:pt x="19050" y="664369"/>
                  </a:lnTo>
                  <a:lnTo>
                    <a:pt x="40481" y="671512"/>
                  </a:lnTo>
                  <a:lnTo>
                    <a:pt x="69056" y="688181"/>
                  </a:lnTo>
                  <a:lnTo>
                    <a:pt x="102393" y="721519"/>
                  </a:lnTo>
                  <a:lnTo>
                    <a:pt x="135731" y="745331"/>
                  </a:lnTo>
                  <a:lnTo>
                    <a:pt x="166687" y="762000"/>
                  </a:lnTo>
                  <a:lnTo>
                    <a:pt x="200025" y="776287"/>
                  </a:lnTo>
                  <a:lnTo>
                    <a:pt x="233362" y="785812"/>
                  </a:lnTo>
                  <a:lnTo>
                    <a:pt x="273843" y="795337"/>
                  </a:lnTo>
                  <a:lnTo>
                    <a:pt x="304800" y="797719"/>
                  </a:lnTo>
                  <a:lnTo>
                    <a:pt x="335756" y="795337"/>
                  </a:lnTo>
                  <a:lnTo>
                    <a:pt x="388143" y="776287"/>
                  </a:lnTo>
                  <a:lnTo>
                    <a:pt x="609600" y="669131"/>
                  </a:lnTo>
                  <a:lnTo>
                    <a:pt x="904875" y="507206"/>
                  </a:lnTo>
                  <a:lnTo>
                    <a:pt x="1150143" y="364331"/>
                  </a:lnTo>
                  <a:lnTo>
                    <a:pt x="1395412" y="219075"/>
                  </a:lnTo>
                  <a:lnTo>
                    <a:pt x="1562100" y="119062"/>
                  </a:lnTo>
                  <a:lnTo>
                    <a:pt x="1674018" y="50006"/>
                  </a:lnTo>
                  <a:lnTo>
                    <a:pt x="1728787" y="16669"/>
                  </a:lnTo>
                  <a:lnTo>
                    <a:pt x="1759743" y="2381"/>
                  </a:lnTo>
                  <a:lnTo>
                    <a:pt x="1778793" y="0"/>
                  </a:lnTo>
                  <a:lnTo>
                    <a:pt x="1790700" y="9525"/>
                  </a:lnTo>
                  <a:lnTo>
                    <a:pt x="1790700" y="30956"/>
                  </a:lnTo>
                  <a:lnTo>
                    <a:pt x="1774031" y="64294"/>
                  </a:lnTo>
                  <a:lnTo>
                    <a:pt x="1674018" y="147637"/>
                  </a:lnTo>
                  <a:lnTo>
                    <a:pt x="1500187" y="288131"/>
                  </a:lnTo>
                  <a:lnTo>
                    <a:pt x="1200150" y="5357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626FFDB1-6E19-45B1-8E4A-383CF5D1F6EF}"/>
                </a:ext>
              </a:extLst>
            </p:cNvPr>
            <p:cNvSpPr/>
            <p:nvPr/>
          </p:nvSpPr>
          <p:spPr>
            <a:xfrm rot="16200000">
              <a:off x="3306765" y="2833688"/>
              <a:ext cx="2609850" cy="495300"/>
            </a:xfrm>
            <a:custGeom>
              <a:avLst/>
              <a:gdLst>
                <a:gd name="connsiteX0" fmla="*/ 802481 w 2609850"/>
                <a:gd name="connsiteY0" fmla="*/ 397669 h 495300"/>
                <a:gd name="connsiteX1" fmla="*/ 126206 w 2609850"/>
                <a:gd name="connsiteY1" fmla="*/ 385763 h 495300"/>
                <a:gd name="connsiteX2" fmla="*/ 0 w 2609850"/>
                <a:gd name="connsiteY2" fmla="*/ 190500 h 495300"/>
                <a:gd name="connsiteX3" fmla="*/ 745331 w 2609850"/>
                <a:gd name="connsiteY3" fmla="*/ 185738 h 495300"/>
                <a:gd name="connsiteX4" fmla="*/ 1212056 w 2609850"/>
                <a:gd name="connsiteY4" fmla="*/ 185738 h 495300"/>
                <a:gd name="connsiteX5" fmla="*/ 1390650 w 2609850"/>
                <a:gd name="connsiteY5" fmla="*/ 185738 h 495300"/>
                <a:gd name="connsiteX6" fmla="*/ 1771650 w 2609850"/>
                <a:gd name="connsiteY6" fmla="*/ 173832 h 495300"/>
                <a:gd name="connsiteX7" fmla="*/ 2245519 w 2609850"/>
                <a:gd name="connsiteY7" fmla="*/ 164307 h 495300"/>
                <a:gd name="connsiteX8" fmla="*/ 2355056 w 2609850"/>
                <a:gd name="connsiteY8" fmla="*/ 161925 h 495300"/>
                <a:gd name="connsiteX9" fmla="*/ 2388394 w 2609850"/>
                <a:gd name="connsiteY9" fmla="*/ 157163 h 495300"/>
                <a:gd name="connsiteX10" fmla="*/ 2416969 w 2609850"/>
                <a:gd name="connsiteY10" fmla="*/ 150019 h 495300"/>
                <a:gd name="connsiteX11" fmla="*/ 2445544 w 2609850"/>
                <a:gd name="connsiteY11" fmla="*/ 123825 h 495300"/>
                <a:gd name="connsiteX12" fmla="*/ 2509838 w 2609850"/>
                <a:gd name="connsiteY12" fmla="*/ 59532 h 495300"/>
                <a:gd name="connsiteX13" fmla="*/ 2536031 w 2609850"/>
                <a:gd name="connsiteY13" fmla="*/ 30957 h 495300"/>
                <a:gd name="connsiteX14" fmla="*/ 2559844 w 2609850"/>
                <a:gd name="connsiteY14" fmla="*/ 9525 h 495300"/>
                <a:gd name="connsiteX15" fmla="*/ 2581275 w 2609850"/>
                <a:gd name="connsiteY15" fmla="*/ 0 h 495300"/>
                <a:gd name="connsiteX16" fmla="*/ 2593181 w 2609850"/>
                <a:gd name="connsiteY16" fmla="*/ 2382 h 495300"/>
                <a:gd name="connsiteX17" fmla="*/ 2607469 w 2609850"/>
                <a:gd name="connsiteY17" fmla="*/ 14288 h 495300"/>
                <a:gd name="connsiteX18" fmla="*/ 2609850 w 2609850"/>
                <a:gd name="connsiteY18" fmla="*/ 47625 h 495300"/>
                <a:gd name="connsiteX19" fmla="*/ 2597944 w 2609850"/>
                <a:gd name="connsiteY19" fmla="*/ 114300 h 495300"/>
                <a:gd name="connsiteX20" fmla="*/ 2583656 w 2609850"/>
                <a:gd name="connsiteY20" fmla="*/ 190500 h 495300"/>
                <a:gd name="connsiteX21" fmla="*/ 2559844 w 2609850"/>
                <a:gd name="connsiteY21" fmla="*/ 261938 h 495300"/>
                <a:gd name="connsiteX22" fmla="*/ 2526506 w 2609850"/>
                <a:gd name="connsiteY22" fmla="*/ 342900 h 495300"/>
                <a:gd name="connsiteX23" fmla="*/ 2488406 w 2609850"/>
                <a:gd name="connsiteY23" fmla="*/ 409575 h 495300"/>
                <a:gd name="connsiteX24" fmla="*/ 2450306 w 2609850"/>
                <a:gd name="connsiteY24" fmla="*/ 457200 h 495300"/>
                <a:gd name="connsiteX25" fmla="*/ 2421731 w 2609850"/>
                <a:gd name="connsiteY25" fmla="*/ 478632 h 495300"/>
                <a:gd name="connsiteX26" fmla="*/ 2395538 w 2609850"/>
                <a:gd name="connsiteY26" fmla="*/ 490538 h 495300"/>
                <a:gd name="connsiteX27" fmla="*/ 2371725 w 2609850"/>
                <a:gd name="connsiteY27" fmla="*/ 495300 h 495300"/>
                <a:gd name="connsiteX28" fmla="*/ 2340769 w 2609850"/>
                <a:gd name="connsiteY28" fmla="*/ 495300 h 495300"/>
                <a:gd name="connsiteX29" fmla="*/ 2314575 w 2609850"/>
                <a:gd name="connsiteY29" fmla="*/ 490538 h 495300"/>
                <a:gd name="connsiteX30" fmla="*/ 2288381 w 2609850"/>
                <a:gd name="connsiteY30" fmla="*/ 471488 h 495300"/>
                <a:gd name="connsiteX31" fmla="*/ 2257425 w 2609850"/>
                <a:gd name="connsiteY31" fmla="*/ 459582 h 495300"/>
                <a:gd name="connsiteX32" fmla="*/ 2205038 w 2609850"/>
                <a:gd name="connsiteY32" fmla="*/ 445294 h 495300"/>
                <a:gd name="connsiteX33" fmla="*/ 2119313 w 2609850"/>
                <a:gd name="connsiteY33" fmla="*/ 433388 h 495300"/>
                <a:gd name="connsiteX34" fmla="*/ 2033588 w 2609850"/>
                <a:gd name="connsiteY34" fmla="*/ 426244 h 495300"/>
                <a:gd name="connsiteX35" fmla="*/ 1459706 w 2609850"/>
                <a:gd name="connsiteY35" fmla="*/ 431007 h 495300"/>
                <a:gd name="connsiteX36" fmla="*/ 1278731 w 2609850"/>
                <a:gd name="connsiteY36" fmla="*/ 404813 h 495300"/>
                <a:gd name="connsiteX37" fmla="*/ 802481 w 2609850"/>
                <a:gd name="connsiteY37" fmla="*/ 39766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09850" h="495300">
                  <a:moveTo>
                    <a:pt x="802481" y="397669"/>
                  </a:moveTo>
                  <a:lnTo>
                    <a:pt x="126206" y="385763"/>
                  </a:lnTo>
                  <a:lnTo>
                    <a:pt x="0" y="190500"/>
                  </a:lnTo>
                  <a:lnTo>
                    <a:pt x="745331" y="185738"/>
                  </a:lnTo>
                  <a:lnTo>
                    <a:pt x="1212056" y="185738"/>
                  </a:lnTo>
                  <a:lnTo>
                    <a:pt x="1390650" y="185738"/>
                  </a:lnTo>
                  <a:lnTo>
                    <a:pt x="1771650" y="173832"/>
                  </a:lnTo>
                  <a:lnTo>
                    <a:pt x="2245519" y="164307"/>
                  </a:lnTo>
                  <a:lnTo>
                    <a:pt x="2355056" y="161925"/>
                  </a:lnTo>
                  <a:lnTo>
                    <a:pt x="2388394" y="157163"/>
                  </a:lnTo>
                  <a:lnTo>
                    <a:pt x="2416969" y="150019"/>
                  </a:lnTo>
                  <a:lnTo>
                    <a:pt x="2445544" y="123825"/>
                  </a:lnTo>
                  <a:lnTo>
                    <a:pt x="2509838" y="59532"/>
                  </a:lnTo>
                  <a:lnTo>
                    <a:pt x="2536031" y="30957"/>
                  </a:lnTo>
                  <a:lnTo>
                    <a:pt x="2559844" y="9525"/>
                  </a:lnTo>
                  <a:lnTo>
                    <a:pt x="2581275" y="0"/>
                  </a:lnTo>
                  <a:lnTo>
                    <a:pt x="2593181" y="2382"/>
                  </a:lnTo>
                  <a:lnTo>
                    <a:pt x="2607469" y="14288"/>
                  </a:lnTo>
                  <a:lnTo>
                    <a:pt x="2609850" y="47625"/>
                  </a:lnTo>
                  <a:lnTo>
                    <a:pt x="2597944" y="114300"/>
                  </a:lnTo>
                  <a:lnTo>
                    <a:pt x="2583656" y="190500"/>
                  </a:lnTo>
                  <a:lnTo>
                    <a:pt x="2559844" y="261938"/>
                  </a:lnTo>
                  <a:lnTo>
                    <a:pt x="2526506" y="342900"/>
                  </a:lnTo>
                  <a:lnTo>
                    <a:pt x="2488406" y="409575"/>
                  </a:lnTo>
                  <a:lnTo>
                    <a:pt x="2450306" y="457200"/>
                  </a:lnTo>
                  <a:lnTo>
                    <a:pt x="2421731" y="478632"/>
                  </a:lnTo>
                  <a:lnTo>
                    <a:pt x="2395538" y="490538"/>
                  </a:lnTo>
                  <a:lnTo>
                    <a:pt x="2371725" y="495300"/>
                  </a:lnTo>
                  <a:lnTo>
                    <a:pt x="2340769" y="495300"/>
                  </a:lnTo>
                  <a:lnTo>
                    <a:pt x="2314575" y="490538"/>
                  </a:lnTo>
                  <a:lnTo>
                    <a:pt x="2288381" y="471488"/>
                  </a:lnTo>
                  <a:lnTo>
                    <a:pt x="2257425" y="459582"/>
                  </a:lnTo>
                  <a:lnTo>
                    <a:pt x="2205038" y="445294"/>
                  </a:lnTo>
                  <a:lnTo>
                    <a:pt x="2119313" y="433388"/>
                  </a:lnTo>
                  <a:lnTo>
                    <a:pt x="2033588" y="426244"/>
                  </a:lnTo>
                  <a:lnTo>
                    <a:pt x="1459706" y="431007"/>
                  </a:lnTo>
                  <a:lnTo>
                    <a:pt x="1278731" y="404813"/>
                  </a:lnTo>
                  <a:lnTo>
                    <a:pt x="802481" y="3976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FB102D7D-A226-465D-8D9B-91AC76F50E4A}"/>
                </a:ext>
              </a:extLst>
            </p:cNvPr>
            <p:cNvSpPr/>
            <p:nvPr/>
          </p:nvSpPr>
          <p:spPr>
            <a:xfrm>
              <a:off x="3684591" y="3767139"/>
              <a:ext cx="1773237" cy="1138237"/>
            </a:xfrm>
            <a:custGeom>
              <a:avLst/>
              <a:gdLst>
                <a:gd name="connsiteX0" fmla="*/ 1171575 w 1774031"/>
                <a:gd name="connsiteY0" fmla="*/ 540543 h 1138237"/>
                <a:gd name="connsiteX1" fmla="*/ 873919 w 1774031"/>
                <a:gd name="connsiteY1" fmla="*/ 745331 h 1138237"/>
                <a:gd name="connsiteX2" fmla="*/ 631031 w 1774031"/>
                <a:gd name="connsiteY2" fmla="*/ 919162 h 1138237"/>
                <a:gd name="connsiteX3" fmla="*/ 466725 w 1774031"/>
                <a:gd name="connsiteY3" fmla="*/ 1040606 h 1138237"/>
                <a:gd name="connsiteX4" fmla="*/ 421481 w 1774031"/>
                <a:gd name="connsiteY4" fmla="*/ 1090612 h 1138237"/>
                <a:gd name="connsiteX5" fmla="*/ 378619 w 1774031"/>
                <a:gd name="connsiteY5" fmla="*/ 1123950 h 1138237"/>
                <a:gd name="connsiteX6" fmla="*/ 345281 w 1774031"/>
                <a:gd name="connsiteY6" fmla="*/ 1135856 h 1138237"/>
                <a:gd name="connsiteX7" fmla="*/ 307181 w 1774031"/>
                <a:gd name="connsiteY7" fmla="*/ 1138237 h 1138237"/>
                <a:gd name="connsiteX8" fmla="*/ 278606 w 1774031"/>
                <a:gd name="connsiteY8" fmla="*/ 1133475 h 1138237"/>
                <a:gd name="connsiteX9" fmla="*/ 235744 w 1774031"/>
                <a:gd name="connsiteY9" fmla="*/ 1112043 h 1138237"/>
                <a:gd name="connsiteX10" fmla="*/ 207169 w 1774031"/>
                <a:gd name="connsiteY10" fmla="*/ 1092993 h 1138237"/>
                <a:gd name="connsiteX11" fmla="*/ 169069 w 1774031"/>
                <a:gd name="connsiteY11" fmla="*/ 1054893 h 1138237"/>
                <a:gd name="connsiteX12" fmla="*/ 126206 w 1774031"/>
                <a:gd name="connsiteY12" fmla="*/ 992981 h 1138237"/>
                <a:gd name="connsiteX13" fmla="*/ 80962 w 1774031"/>
                <a:gd name="connsiteY13" fmla="*/ 904875 h 1138237"/>
                <a:gd name="connsiteX14" fmla="*/ 47625 w 1774031"/>
                <a:gd name="connsiteY14" fmla="*/ 823912 h 1138237"/>
                <a:gd name="connsiteX15" fmla="*/ 23812 w 1774031"/>
                <a:gd name="connsiteY15" fmla="*/ 762000 h 1138237"/>
                <a:gd name="connsiteX16" fmla="*/ 7144 w 1774031"/>
                <a:gd name="connsiteY16" fmla="*/ 719137 h 1138237"/>
                <a:gd name="connsiteX17" fmla="*/ 0 w 1774031"/>
                <a:gd name="connsiteY17" fmla="*/ 697706 h 1138237"/>
                <a:gd name="connsiteX18" fmla="*/ 2381 w 1774031"/>
                <a:gd name="connsiteY18" fmla="*/ 681037 h 1138237"/>
                <a:gd name="connsiteX19" fmla="*/ 11906 w 1774031"/>
                <a:gd name="connsiteY19" fmla="*/ 673893 h 1138237"/>
                <a:gd name="connsiteX20" fmla="*/ 23812 w 1774031"/>
                <a:gd name="connsiteY20" fmla="*/ 671512 h 1138237"/>
                <a:gd name="connsiteX21" fmla="*/ 45244 w 1774031"/>
                <a:gd name="connsiteY21" fmla="*/ 678656 h 1138237"/>
                <a:gd name="connsiteX22" fmla="*/ 102394 w 1774031"/>
                <a:gd name="connsiteY22" fmla="*/ 709612 h 1138237"/>
                <a:gd name="connsiteX23" fmla="*/ 154781 w 1774031"/>
                <a:gd name="connsiteY23" fmla="*/ 735806 h 1138237"/>
                <a:gd name="connsiteX24" fmla="*/ 216694 w 1774031"/>
                <a:gd name="connsiteY24" fmla="*/ 754856 h 1138237"/>
                <a:gd name="connsiteX25" fmla="*/ 266700 w 1774031"/>
                <a:gd name="connsiteY25" fmla="*/ 757237 h 1138237"/>
                <a:gd name="connsiteX26" fmla="*/ 309562 w 1774031"/>
                <a:gd name="connsiteY26" fmla="*/ 750093 h 1138237"/>
                <a:gd name="connsiteX27" fmla="*/ 488156 w 1774031"/>
                <a:gd name="connsiteY27" fmla="*/ 688181 h 1138237"/>
                <a:gd name="connsiteX28" fmla="*/ 897731 w 1774031"/>
                <a:gd name="connsiteY28" fmla="*/ 500062 h 1138237"/>
                <a:gd name="connsiteX29" fmla="*/ 1038225 w 1774031"/>
                <a:gd name="connsiteY29" fmla="*/ 433387 h 1138237"/>
                <a:gd name="connsiteX30" fmla="*/ 1247775 w 1774031"/>
                <a:gd name="connsiteY30" fmla="*/ 309562 h 1138237"/>
                <a:gd name="connsiteX31" fmla="*/ 1421606 w 1774031"/>
                <a:gd name="connsiteY31" fmla="*/ 204787 h 1138237"/>
                <a:gd name="connsiteX32" fmla="*/ 1569244 w 1774031"/>
                <a:gd name="connsiteY32" fmla="*/ 111918 h 1138237"/>
                <a:gd name="connsiteX33" fmla="*/ 1693069 w 1774031"/>
                <a:gd name="connsiteY33" fmla="*/ 30956 h 1138237"/>
                <a:gd name="connsiteX34" fmla="*/ 1728787 w 1774031"/>
                <a:gd name="connsiteY34" fmla="*/ 9525 h 1138237"/>
                <a:gd name="connsiteX35" fmla="*/ 1752600 w 1774031"/>
                <a:gd name="connsiteY35" fmla="*/ 0 h 1138237"/>
                <a:gd name="connsiteX36" fmla="*/ 1769269 w 1774031"/>
                <a:gd name="connsiteY36" fmla="*/ 2381 h 1138237"/>
                <a:gd name="connsiteX37" fmla="*/ 1774031 w 1774031"/>
                <a:gd name="connsiteY37" fmla="*/ 14287 h 1138237"/>
                <a:gd name="connsiteX38" fmla="*/ 1764506 w 1774031"/>
                <a:gd name="connsiteY38" fmla="*/ 54768 h 1138237"/>
                <a:gd name="connsiteX39" fmla="*/ 1743075 w 1774031"/>
                <a:gd name="connsiteY39" fmla="*/ 80962 h 1138237"/>
                <a:gd name="connsiteX40" fmla="*/ 1609725 w 1774031"/>
                <a:gd name="connsiteY40" fmla="*/ 197643 h 1138237"/>
                <a:gd name="connsiteX41" fmla="*/ 1404937 w 1774031"/>
                <a:gd name="connsiteY41" fmla="*/ 369093 h 1138237"/>
                <a:gd name="connsiteX42" fmla="*/ 1171575 w 1774031"/>
                <a:gd name="connsiteY42" fmla="*/ 540543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4031" h="1138237">
                  <a:moveTo>
                    <a:pt x="1171575" y="540543"/>
                  </a:moveTo>
                  <a:lnTo>
                    <a:pt x="873919" y="745331"/>
                  </a:lnTo>
                  <a:lnTo>
                    <a:pt x="631031" y="919162"/>
                  </a:lnTo>
                  <a:lnTo>
                    <a:pt x="466725" y="1040606"/>
                  </a:lnTo>
                  <a:lnTo>
                    <a:pt x="421481" y="1090612"/>
                  </a:lnTo>
                  <a:lnTo>
                    <a:pt x="378619" y="1123950"/>
                  </a:lnTo>
                  <a:lnTo>
                    <a:pt x="345281" y="1135856"/>
                  </a:lnTo>
                  <a:lnTo>
                    <a:pt x="307181" y="1138237"/>
                  </a:lnTo>
                  <a:lnTo>
                    <a:pt x="278606" y="1133475"/>
                  </a:lnTo>
                  <a:lnTo>
                    <a:pt x="235744" y="1112043"/>
                  </a:lnTo>
                  <a:lnTo>
                    <a:pt x="207169" y="1092993"/>
                  </a:lnTo>
                  <a:lnTo>
                    <a:pt x="169069" y="1054893"/>
                  </a:lnTo>
                  <a:lnTo>
                    <a:pt x="126206" y="992981"/>
                  </a:lnTo>
                  <a:lnTo>
                    <a:pt x="80962" y="904875"/>
                  </a:lnTo>
                  <a:lnTo>
                    <a:pt x="47625" y="823912"/>
                  </a:lnTo>
                  <a:lnTo>
                    <a:pt x="23812" y="762000"/>
                  </a:lnTo>
                  <a:lnTo>
                    <a:pt x="7144" y="719137"/>
                  </a:lnTo>
                  <a:lnTo>
                    <a:pt x="0" y="697706"/>
                  </a:lnTo>
                  <a:lnTo>
                    <a:pt x="2381" y="681037"/>
                  </a:lnTo>
                  <a:lnTo>
                    <a:pt x="11906" y="673893"/>
                  </a:lnTo>
                  <a:lnTo>
                    <a:pt x="23812" y="671512"/>
                  </a:lnTo>
                  <a:lnTo>
                    <a:pt x="45244" y="678656"/>
                  </a:lnTo>
                  <a:lnTo>
                    <a:pt x="102394" y="709612"/>
                  </a:lnTo>
                  <a:lnTo>
                    <a:pt x="154781" y="735806"/>
                  </a:lnTo>
                  <a:lnTo>
                    <a:pt x="216694" y="754856"/>
                  </a:lnTo>
                  <a:lnTo>
                    <a:pt x="266700" y="757237"/>
                  </a:lnTo>
                  <a:lnTo>
                    <a:pt x="309562" y="750093"/>
                  </a:lnTo>
                  <a:lnTo>
                    <a:pt x="488156" y="688181"/>
                  </a:lnTo>
                  <a:lnTo>
                    <a:pt x="897731" y="500062"/>
                  </a:lnTo>
                  <a:lnTo>
                    <a:pt x="1038225" y="433387"/>
                  </a:lnTo>
                  <a:lnTo>
                    <a:pt x="1247775" y="309562"/>
                  </a:lnTo>
                  <a:lnTo>
                    <a:pt x="1421606" y="204787"/>
                  </a:lnTo>
                  <a:lnTo>
                    <a:pt x="1569244" y="111918"/>
                  </a:lnTo>
                  <a:lnTo>
                    <a:pt x="1693069" y="30956"/>
                  </a:lnTo>
                  <a:lnTo>
                    <a:pt x="1728787" y="9525"/>
                  </a:lnTo>
                  <a:lnTo>
                    <a:pt x="1752600" y="0"/>
                  </a:lnTo>
                  <a:lnTo>
                    <a:pt x="1769269" y="2381"/>
                  </a:lnTo>
                  <a:lnTo>
                    <a:pt x="1774031" y="14287"/>
                  </a:lnTo>
                  <a:lnTo>
                    <a:pt x="1764506" y="54768"/>
                  </a:lnTo>
                  <a:lnTo>
                    <a:pt x="1743075" y="80962"/>
                  </a:lnTo>
                  <a:lnTo>
                    <a:pt x="1609725" y="197643"/>
                  </a:lnTo>
                  <a:lnTo>
                    <a:pt x="1404937" y="369093"/>
                  </a:lnTo>
                  <a:lnTo>
                    <a:pt x="1171575" y="5405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B9FAF4CE-D040-4B69-A09D-3FDD612E188A}"/>
                </a:ext>
              </a:extLst>
            </p:cNvPr>
            <p:cNvSpPr/>
            <p:nvPr/>
          </p:nvSpPr>
          <p:spPr>
            <a:xfrm>
              <a:off x="6034090" y="2265364"/>
              <a:ext cx="2379662" cy="473075"/>
            </a:xfrm>
            <a:custGeom>
              <a:avLst/>
              <a:gdLst>
                <a:gd name="connsiteX0" fmla="*/ 1400175 w 2378868"/>
                <a:gd name="connsiteY0" fmla="*/ 297656 h 473869"/>
                <a:gd name="connsiteX1" fmla="*/ 921543 w 2378868"/>
                <a:gd name="connsiteY1" fmla="*/ 378619 h 473869"/>
                <a:gd name="connsiteX2" fmla="*/ 545306 w 2378868"/>
                <a:gd name="connsiteY2" fmla="*/ 440531 h 473869"/>
                <a:gd name="connsiteX3" fmla="*/ 309562 w 2378868"/>
                <a:gd name="connsiteY3" fmla="*/ 471487 h 473869"/>
                <a:gd name="connsiteX4" fmla="*/ 278606 w 2378868"/>
                <a:gd name="connsiteY4" fmla="*/ 473869 h 473869"/>
                <a:gd name="connsiteX5" fmla="*/ 247650 w 2378868"/>
                <a:gd name="connsiteY5" fmla="*/ 471487 h 473869"/>
                <a:gd name="connsiteX6" fmla="*/ 211931 w 2378868"/>
                <a:gd name="connsiteY6" fmla="*/ 464344 h 473869"/>
                <a:gd name="connsiteX7" fmla="*/ 0 w 2378868"/>
                <a:gd name="connsiteY7" fmla="*/ 381000 h 473869"/>
                <a:gd name="connsiteX8" fmla="*/ 88106 w 2378868"/>
                <a:gd name="connsiteY8" fmla="*/ 242887 h 473869"/>
                <a:gd name="connsiteX9" fmla="*/ 216693 w 2378868"/>
                <a:gd name="connsiteY9" fmla="*/ 278606 h 473869"/>
                <a:gd name="connsiteX10" fmla="*/ 311943 w 2378868"/>
                <a:gd name="connsiteY10" fmla="*/ 290512 h 473869"/>
                <a:gd name="connsiteX11" fmla="*/ 361950 w 2378868"/>
                <a:gd name="connsiteY11" fmla="*/ 295275 h 473869"/>
                <a:gd name="connsiteX12" fmla="*/ 404812 w 2378868"/>
                <a:gd name="connsiteY12" fmla="*/ 292894 h 473869"/>
                <a:gd name="connsiteX13" fmla="*/ 633412 w 2378868"/>
                <a:gd name="connsiteY13" fmla="*/ 257175 h 473869"/>
                <a:gd name="connsiteX14" fmla="*/ 1073943 w 2378868"/>
                <a:gd name="connsiteY14" fmla="*/ 180975 h 473869"/>
                <a:gd name="connsiteX15" fmla="*/ 1395412 w 2378868"/>
                <a:gd name="connsiteY15" fmla="*/ 121444 h 473869"/>
                <a:gd name="connsiteX16" fmla="*/ 1626393 w 2378868"/>
                <a:gd name="connsiteY16" fmla="*/ 80962 h 473869"/>
                <a:gd name="connsiteX17" fmla="*/ 1781175 w 2378868"/>
                <a:gd name="connsiteY17" fmla="*/ 52387 h 473869"/>
                <a:gd name="connsiteX18" fmla="*/ 1866900 w 2378868"/>
                <a:gd name="connsiteY18" fmla="*/ 28575 h 473869"/>
                <a:gd name="connsiteX19" fmla="*/ 1914525 w 2378868"/>
                <a:gd name="connsiteY19" fmla="*/ 16669 h 473869"/>
                <a:gd name="connsiteX20" fmla="*/ 1971675 w 2378868"/>
                <a:gd name="connsiteY20" fmla="*/ 4762 h 473869"/>
                <a:gd name="connsiteX21" fmla="*/ 2012156 w 2378868"/>
                <a:gd name="connsiteY21" fmla="*/ 0 h 473869"/>
                <a:gd name="connsiteX22" fmla="*/ 2059781 w 2378868"/>
                <a:gd name="connsiteY22" fmla="*/ 7144 h 473869"/>
                <a:gd name="connsiteX23" fmla="*/ 2095500 w 2378868"/>
                <a:gd name="connsiteY23" fmla="*/ 21431 h 473869"/>
                <a:gd name="connsiteX24" fmla="*/ 2143125 w 2378868"/>
                <a:gd name="connsiteY24" fmla="*/ 52387 h 473869"/>
                <a:gd name="connsiteX25" fmla="*/ 2219325 w 2378868"/>
                <a:gd name="connsiteY25" fmla="*/ 111919 h 473869"/>
                <a:gd name="connsiteX26" fmla="*/ 2309812 w 2378868"/>
                <a:gd name="connsiteY26" fmla="*/ 202406 h 473869"/>
                <a:gd name="connsiteX27" fmla="*/ 2369343 w 2378868"/>
                <a:gd name="connsiteY27" fmla="*/ 273844 h 473869"/>
                <a:gd name="connsiteX28" fmla="*/ 2376487 w 2378868"/>
                <a:gd name="connsiteY28" fmla="*/ 288131 h 473869"/>
                <a:gd name="connsiteX29" fmla="*/ 2378868 w 2378868"/>
                <a:gd name="connsiteY29" fmla="*/ 304800 h 473869"/>
                <a:gd name="connsiteX30" fmla="*/ 2369343 w 2378868"/>
                <a:gd name="connsiteY30" fmla="*/ 335756 h 473869"/>
                <a:gd name="connsiteX31" fmla="*/ 2340768 w 2378868"/>
                <a:gd name="connsiteY31" fmla="*/ 376237 h 473869"/>
                <a:gd name="connsiteX32" fmla="*/ 2319337 w 2378868"/>
                <a:gd name="connsiteY32" fmla="*/ 411956 h 473869"/>
                <a:gd name="connsiteX33" fmla="*/ 1974056 w 2378868"/>
                <a:gd name="connsiteY33" fmla="*/ 247650 h 473869"/>
                <a:gd name="connsiteX34" fmla="*/ 1400175 w 2378868"/>
                <a:gd name="connsiteY34" fmla="*/ 297656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8868" h="473869">
                  <a:moveTo>
                    <a:pt x="1400175" y="297656"/>
                  </a:moveTo>
                  <a:lnTo>
                    <a:pt x="921543" y="378619"/>
                  </a:lnTo>
                  <a:lnTo>
                    <a:pt x="545306" y="440531"/>
                  </a:lnTo>
                  <a:lnTo>
                    <a:pt x="309562" y="471487"/>
                  </a:lnTo>
                  <a:lnTo>
                    <a:pt x="278606" y="473869"/>
                  </a:lnTo>
                  <a:lnTo>
                    <a:pt x="247650" y="471487"/>
                  </a:lnTo>
                  <a:lnTo>
                    <a:pt x="211931" y="464344"/>
                  </a:lnTo>
                  <a:lnTo>
                    <a:pt x="0" y="381000"/>
                  </a:lnTo>
                  <a:lnTo>
                    <a:pt x="88106" y="242887"/>
                  </a:lnTo>
                  <a:lnTo>
                    <a:pt x="216693" y="278606"/>
                  </a:lnTo>
                  <a:lnTo>
                    <a:pt x="311943" y="290512"/>
                  </a:lnTo>
                  <a:lnTo>
                    <a:pt x="361950" y="295275"/>
                  </a:lnTo>
                  <a:lnTo>
                    <a:pt x="404812" y="292894"/>
                  </a:lnTo>
                  <a:lnTo>
                    <a:pt x="633412" y="257175"/>
                  </a:lnTo>
                  <a:lnTo>
                    <a:pt x="1073943" y="180975"/>
                  </a:lnTo>
                  <a:lnTo>
                    <a:pt x="1395412" y="121444"/>
                  </a:lnTo>
                  <a:lnTo>
                    <a:pt x="1626393" y="80962"/>
                  </a:lnTo>
                  <a:lnTo>
                    <a:pt x="1781175" y="52387"/>
                  </a:lnTo>
                  <a:lnTo>
                    <a:pt x="1866900" y="28575"/>
                  </a:lnTo>
                  <a:lnTo>
                    <a:pt x="1914525" y="16669"/>
                  </a:lnTo>
                  <a:lnTo>
                    <a:pt x="1971675" y="4762"/>
                  </a:lnTo>
                  <a:lnTo>
                    <a:pt x="2012156" y="0"/>
                  </a:lnTo>
                  <a:lnTo>
                    <a:pt x="2059781" y="7144"/>
                  </a:lnTo>
                  <a:lnTo>
                    <a:pt x="2095500" y="21431"/>
                  </a:lnTo>
                  <a:lnTo>
                    <a:pt x="2143125" y="52387"/>
                  </a:lnTo>
                  <a:lnTo>
                    <a:pt x="2219325" y="111919"/>
                  </a:lnTo>
                  <a:lnTo>
                    <a:pt x="2309812" y="202406"/>
                  </a:lnTo>
                  <a:lnTo>
                    <a:pt x="2369343" y="273844"/>
                  </a:lnTo>
                  <a:lnTo>
                    <a:pt x="2376487" y="288131"/>
                  </a:lnTo>
                  <a:lnTo>
                    <a:pt x="2378868" y="304800"/>
                  </a:lnTo>
                  <a:lnTo>
                    <a:pt x="2369343" y="335756"/>
                  </a:lnTo>
                  <a:lnTo>
                    <a:pt x="2340768" y="376237"/>
                  </a:lnTo>
                  <a:lnTo>
                    <a:pt x="2319337" y="411956"/>
                  </a:lnTo>
                  <a:lnTo>
                    <a:pt x="1974056" y="247650"/>
                  </a:lnTo>
                  <a:lnTo>
                    <a:pt x="1400175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9">
              <a:extLst>
                <a:ext uri="{FF2B5EF4-FFF2-40B4-BE49-F238E27FC236}">
                  <a16:creationId xmlns:a16="http://schemas.microsoft.com/office/drawing/2014/main" id="{840AE382-7305-4166-9C13-9B60FFB10D96}"/>
                </a:ext>
              </a:extLst>
            </p:cNvPr>
            <p:cNvSpPr/>
            <p:nvPr/>
          </p:nvSpPr>
          <p:spPr>
            <a:xfrm rot="16200000">
              <a:off x="6067428" y="3575051"/>
              <a:ext cx="3425825" cy="1206500"/>
            </a:xfrm>
            <a:custGeom>
              <a:avLst/>
              <a:gdLst>
                <a:gd name="connsiteX0" fmla="*/ 2025650 w 3425825"/>
                <a:gd name="connsiteY0" fmla="*/ 990600 h 1206500"/>
                <a:gd name="connsiteX1" fmla="*/ 1670050 w 3425825"/>
                <a:gd name="connsiteY1" fmla="*/ 920750 h 1206500"/>
                <a:gd name="connsiteX2" fmla="*/ 1406525 w 3425825"/>
                <a:gd name="connsiteY2" fmla="*/ 860425 h 1206500"/>
                <a:gd name="connsiteX3" fmla="*/ 1143000 w 3425825"/>
                <a:gd name="connsiteY3" fmla="*/ 787400 h 1206500"/>
                <a:gd name="connsiteX4" fmla="*/ 838200 w 3425825"/>
                <a:gd name="connsiteY4" fmla="*/ 692150 h 1206500"/>
                <a:gd name="connsiteX5" fmla="*/ 600075 w 3425825"/>
                <a:gd name="connsiteY5" fmla="*/ 606425 h 1206500"/>
                <a:gd name="connsiteX6" fmla="*/ 441325 w 3425825"/>
                <a:gd name="connsiteY6" fmla="*/ 536575 h 1206500"/>
                <a:gd name="connsiteX7" fmla="*/ 279400 w 3425825"/>
                <a:gd name="connsiteY7" fmla="*/ 450850 h 1206500"/>
                <a:gd name="connsiteX8" fmla="*/ 133350 w 3425825"/>
                <a:gd name="connsiteY8" fmla="*/ 361950 h 1206500"/>
                <a:gd name="connsiteX9" fmla="*/ 57150 w 3425825"/>
                <a:gd name="connsiteY9" fmla="*/ 301625 h 1206500"/>
                <a:gd name="connsiteX10" fmla="*/ 22225 w 3425825"/>
                <a:gd name="connsiteY10" fmla="*/ 263525 h 1206500"/>
                <a:gd name="connsiteX11" fmla="*/ 6350 w 3425825"/>
                <a:gd name="connsiteY11" fmla="*/ 234950 h 1206500"/>
                <a:gd name="connsiteX12" fmla="*/ 0 w 3425825"/>
                <a:gd name="connsiteY12" fmla="*/ 196850 h 1206500"/>
                <a:gd name="connsiteX13" fmla="*/ 12700 w 3425825"/>
                <a:gd name="connsiteY13" fmla="*/ 149225 h 1206500"/>
                <a:gd name="connsiteX14" fmla="*/ 41275 w 3425825"/>
                <a:gd name="connsiteY14" fmla="*/ 95250 h 1206500"/>
                <a:gd name="connsiteX15" fmla="*/ 82550 w 3425825"/>
                <a:gd name="connsiteY15" fmla="*/ 57150 h 1206500"/>
                <a:gd name="connsiteX16" fmla="*/ 161925 w 3425825"/>
                <a:gd name="connsiteY16" fmla="*/ 0 h 1206500"/>
                <a:gd name="connsiteX17" fmla="*/ 492125 w 3425825"/>
                <a:gd name="connsiteY17" fmla="*/ 200025 h 1206500"/>
                <a:gd name="connsiteX18" fmla="*/ 523875 w 3425825"/>
                <a:gd name="connsiteY18" fmla="*/ 238125 h 1206500"/>
                <a:gd name="connsiteX19" fmla="*/ 555625 w 3425825"/>
                <a:gd name="connsiteY19" fmla="*/ 269875 h 1206500"/>
                <a:gd name="connsiteX20" fmla="*/ 622300 w 3425825"/>
                <a:gd name="connsiteY20" fmla="*/ 314325 h 1206500"/>
                <a:gd name="connsiteX21" fmla="*/ 711200 w 3425825"/>
                <a:gd name="connsiteY21" fmla="*/ 368300 h 1206500"/>
                <a:gd name="connsiteX22" fmla="*/ 885825 w 3425825"/>
                <a:gd name="connsiteY22" fmla="*/ 447675 h 1206500"/>
                <a:gd name="connsiteX23" fmla="*/ 1028700 w 3425825"/>
                <a:gd name="connsiteY23" fmla="*/ 501650 h 1206500"/>
                <a:gd name="connsiteX24" fmla="*/ 1187450 w 3425825"/>
                <a:gd name="connsiteY24" fmla="*/ 552450 h 1206500"/>
                <a:gd name="connsiteX25" fmla="*/ 1416050 w 3425825"/>
                <a:gd name="connsiteY25" fmla="*/ 615950 h 1206500"/>
                <a:gd name="connsiteX26" fmla="*/ 1660525 w 3425825"/>
                <a:gd name="connsiteY26" fmla="*/ 673100 h 1206500"/>
                <a:gd name="connsiteX27" fmla="*/ 1854200 w 3425825"/>
                <a:gd name="connsiteY27" fmla="*/ 714375 h 1206500"/>
                <a:gd name="connsiteX28" fmla="*/ 2073275 w 3425825"/>
                <a:gd name="connsiteY28" fmla="*/ 749300 h 1206500"/>
                <a:gd name="connsiteX29" fmla="*/ 2273300 w 3425825"/>
                <a:gd name="connsiteY29" fmla="*/ 777875 h 1206500"/>
                <a:gd name="connsiteX30" fmla="*/ 2501900 w 3425825"/>
                <a:gd name="connsiteY30" fmla="*/ 806450 h 1206500"/>
                <a:gd name="connsiteX31" fmla="*/ 2759075 w 3425825"/>
                <a:gd name="connsiteY31" fmla="*/ 828675 h 1206500"/>
                <a:gd name="connsiteX32" fmla="*/ 3022600 w 3425825"/>
                <a:gd name="connsiteY32" fmla="*/ 844550 h 1206500"/>
                <a:gd name="connsiteX33" fmla="*/ 3260725 w 3425825"/>
                <a:gd name="connsiteY33" fmla="*/ 854075 h 1206500"/>
                <a:gd name="connsiteX34" fmla="*/ 3292475 w 3425825"/>
                <a:gd name="connsiteY34" fmla="*/ 847725 h 1206500"/>
                <a:gd name="connsiteX35" fmla="*/ 3333750 w 3425825"/>
                <a:gd name="connsiteY35" fmla="*/ 835025 h 1206500"/>
                <a:gd name="connsiteX36" fmla="*/ 3425825 w 3425825"/>
                <a:gd name="connsiteY36" fmla="*/ 746125 h 1206500"/>
                <a:gd name="connsiteX37" fmla="*/ 3298825 w 3425825"/>
                <a:gd name="connsiteY37" fmla="*/ 1206500 h 1206500"/>
                <a:gd name="connsiteX38" fmla="*/ 3216275 w 3425825"/>
                <a:gd name="connsiteY38" fmla="*/ 1174750 h 1206500"/>
                <a:gd name="connsiteX39" fmla="*/ 3175000 w 3425825"/>
                <a:gd name="connsiteY39" fmla="*/ 1158875 h 1206500"/>
                <a:gd name="connsiteX40" fmla="*/ 3130550 w 3425825"/>
                <a:gd name="connsiteY40" fmla="*/ 1146175 h 1206500"/>
                <a:gd name="connsiteX41" fmla="*/ 3041650 w 3425825"/>
                <a:gd name="connsiteY41" fmla="*/ 1139825 h 1206500"/>
                <a:gd name="connsiteX42" fmla="*/ 2740025 w 3425825"/>
                <a:gd name="connsiteY42" fmla="*/ 1098550 h 1206500"/>
                <a:gd name="connsiteX43" fmla="*/ 2352675 w 3425825"/>
                <a:gd name="connsiteY43" fmla="*/ 1047750 h 1206500"/>
                <a:gd name="connsiteX44" fmla="*/ 2025650 w 3425825"/>
                <a:gd name="connsiteY44" fmla="*/ 9906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25825" h="1206500">
                  <a:moveTo>
                    <a:pt x="2025650" y="990600"/>
                  </a:moveTo>
                  <a:lnTo>
                    <a:pt x="1670050" y="920750"/>
                  </a:lnTo>
                  <a:lnTo>
                    <a:pt x="1406525" y="860425"/>
                  </a:lnTo>
                  <a:lnTo>
                    <a:pt x="1143000" y="787400"/>
                  </a:lnTo>
                  <a:lnTo>
                    <a:pt x="838200" y="692150"/>
                  </a:lnTo>
                  <a:lnTo>
                    <a:pt x="600075" y="606425"/>
                  </a:lnTo>
                  <a:lnTo>
                    <a:pt x="441325" y="536575"/>
                  </a:lnTo>
                  <a:lnTo>
                    <a:pt x="279400" y="450850"/>
                  </a:lnTo>
                  <a:lnTo>
                    <a:pt x="133350" y="361950"/>
                  </a:lnTo>
                  <a:lnTo>
                    <a:pt x="57150" y="301625"/>
                  </a:lnTo>
                  <a:lnTo>
                    <a:pt x="22225" y="263525"/>
                  </a:lnTo>
                  <a:lnTo>
                    <a:pt x="6350" y="234950"/>
                  </a:lnTo>
                  <a:lnTo>
                    <a:pt x="0" y="196850"/>
                  </a:lnTo>
                  <a:lnTo>
                    <a:pt x="12700" y="149225"/>
                  </a:lnTo>
                  <a:lnTo>
                    <a:pt x="41275" y="95250"/>
                  </a:lnTo>
                  <a:lnTo>
                    <a:pt x="82550" y="57150"/>
                  </a:lnTo>
                  <a:lnTo>
                    <a:pt x="161925" y="0"/>
                  </a:lnTo>
                  <a:lnTo>
                    <a:pt x="492125" y="200025"/>
                  </a:lnTo>
                  <a:lnTo>
                    <a:pt x="523875" y="238125"/>
                  </a:lnTo>
                  <a:lnTo>
                    <a:pt x="555625" y="269875"/>
                  </a:lnTo>
                  <a:lnTo>
                    <a:pt x="622300" y="314325"/>
                  </a:lnTo>
                  <a:lnTo>
                    <a:pt x="711200" y="368300"/>
                  </a:lnTo>
                  <a:lnTo>
                    <a:pt x="885825" y="447675"/>
                  </a:lnTo>
                  <a:lnTo>
                    <a:pt x="1028700" y="501650"/>
                  </a:lnTo>
                  <a:lnTo>
                    <a:pt x="1187450" y="552450"/>
                  </a:lnTo>
                  <a:lnTo>
                    <a:pt x="1416050" y="615950"/>
                  </a:lnTo>
                  <a:lnTo>
                    <a:pt x="1660525" y="673100"/>
                  </a:lnTo>
                  <a:lnTo>
                    <a:pt x="1854200" y="714375"/>
                  </a:lnTo>
                  <a:lnTo>
                    <a:pt x="2073275" y="749300"/>
                  </a:lnTo>
                  <a:lnTo>
                    <a:pt x="2273300" y="777875"/>
                  </a:lnTo>
                  <a:lnTo>
                    <a:pt x="2501900" y="806450"/>
                  </a:lnTo>
                  <a:lnTo>
                    <a:pt x="2759075" y="828675"/>
                  </a:lnTo>
                  <a:lnTo>
                    <a:pt x="3022600" y="844550"/>
                  </a:lnTo>
                  <a:lnTo>
                    <a:pt x="3260725" y="854075"/>
                  </a:lnTo>
                  <a:lnTo>
                    <a:pt x="3292475" y="847725"/>
                  </a:lnTo>
                  <a:lnTo>
                    <a:pt x="3333750" y="835025"/>
                  </a:lnTo>
                  <a:lnTo>
                    <a:pt x="3425825" y="746125"/>
                  </a:lnTo>
                  <a:lnTo>
                    <a:pt x="3298825" y="1206500"/>
                  </a:lnTo>
                  <a:lnTo>
                    <a:pt x="3216275" y="1174750"/>
                  </a:lnTo>
                  <a:lnTo>
                    <a:pt x="3175000" y="1158875"/>
                  </a:lnTo>
                  <a:lnTo>
                    <a:pt x="3130550" y="1146175"/>
                  </a:lnTo>
                  <a:lnTo>
                    <a:pt x="3041650" y="1139825"/>
                  </a:lnTo>
                  <a:lnTo>
                    <a:pt x="2740025" y="1098550"/>
                  </a:lnTo>
                  <a:lnTo>
                    <a:pt x="2352675" y="1047750"/>
                  </a:lnTo>
                  <a:lnTo>
                    <a:pt x="2025650" y="990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2">
              <a:extLst>
                <a:ext uri="{FF2B5EF4-FFF2-40B4-BE49-F238E27FC236}">
                  <a16:creationId xmlns:a16="http://schemas.microsoft.com/office/drawing/2014/main" id="{E469BD28-A519-4EEA-B2F5-D30521ABFDD3}"/>
                </a:ext>
              </a:extLst>
            </p:cNvPr>
            <p:cNvSpPr/>
            <p:nvPr/>
          </p:nvSpPr>
          <p:spPr>
            <a:xfrm>
              <a:off x="6729414" y="5208588"/>
              <a:ext cx="746125" cy="577850"/>
            </a:xfrm>
            <a:custGeom>
              <a:avLst/>
              <a:gdLst>
                <a:gd name="connsiteX0" fmla="*/ 219075 w 745331"/>
                <a:gd name="connsiteY0" fmla="*/ 90487 h 578644"/>
                <a:gd name="connsiteX1" fmla="*/ 416718 w 745331"/>
                <a:gd name="connsiteY1" fmla="*/ 178594 h 578644"/>
                <a:gd name="connsiteX2" fmla="*/ 469106 w 745331"/>
                <a:gd name="connsiteY2" fmla="*/ 195262 h 578644"/>
                <a:gd name="connsiteX3" fmla="*/ 509587 w 745331"/>
                <a:gd name="connsiteY3" fmla="*/ 204787 h 578644"/>
                <a:gd name="connsiteX4" fmla="*/ 545306 w 745331"/>
                <a:gd name="connsiteY4" fmla="*/ 207169 h 578644"/>
                <a:gd name="connsiteX5" fmla="*/ 573881 w 745331"/>
                <a:gd name="connsiteY5" fmla="*/ 209550 h 578644"/>
                <a:gd name="connsiteX6" fmla="*/ 597693 w 745331"/>
                <a:gd name="connsiteY6" fmla="*/ 207169 h 578644"/>
                <a:gd name="connsiteX7" fmla="*/ 745331 w 745331"/>
                <a:gd name="connsiteY7" fmla="*/ 159544 h 578644"/>
                <a:gd name="connsiteX8" fmla="*/ 509587 w 745331"/>
                <a:gd name="connsiteY8" fmla="*/ 578644 h 578644"/>
                <a:gd name="connsiteX9" fmla="*/ 447675 w 745331"/>
                <a:gd name="connsiteY9" fmla="*/ 519112 h 578644"/>
                <a:gd name="connsiteX10" fmla="*/ 381000 w 745331"/>
                <a:gd name="connsiteY10" fmla="*/ 435769 h 578644"/>
                <a:gd name="connsiteX11" fmla="*/ 319087 w 745331"/>
                <a:gd name="connsiteY11" fmla="*/ 357187 h 578644"/>
                <a:gd name="connsiteX12" fmla="*/ 228600 w 745331"/>
                <a:gd name="connsiteY12" fmla="*/ 259556 h 578644"/>
                <a:gd name="connsiteX13" fmla="*/ 152400 w 745331"/>
                <a:gd name="connsiteY13" fmla="*/ 185737 h 578644"/>
                <a:gd name="connsiteX14" fmla="*/ 59531 w 745331"/>
                <a:gd name="connsiteY14" fmla="*/ 104775 h 578644"/>
                <a:gd name="connsiteX15" fmla="*/ 35718 w 745331"/>
                <a:gd name="connsiteY15" fmla="*/ 88106 h 578644"/>
                <a:gd name="connsiteX16" fmla="*/ 21431 w 745331"/>
                <a:gd name="connsiteY16" fmla="*/ 76200 h 578644"/>
                <a:gd name="connsiteX17" fmla="*/ 9525 w 745331"/>
                <a:gd name="connsiteY17" fmla="*/ 57150 h 578644"/>
                <a:gd name="connsiteX18" fmla="*/ 0 w 745331"/>
                <a:gd name="connsiteY18" fmla="*/ 35719 h 578644"/>
                <a:gd name="connsiteX19" fmla="*/ 0 w 745331"/>
                <a:gd name="connsiteY19" fmla="*/ 19050 h 578644"/>
                <a:gd name="connsiteX20" fmla="*/ 7143 w 745331"/>
                <a:gd name="connsiteY20" fmla="*/ 7144 h 578644"/>
                <a:gd name="connsiteX21" fmla="*/ 26193 w 745331"/>
                <a:gd name="connsiteY21" fmla="*/ 2381 h 578644"/>
                <a:gd name="connsiteX22" fmla="*/ 52387 w 745331"/>
                <a:gd name="connsiteY22" fmla="*/ 0 h 578644"/>
                <a:gd name="connsiteX23" fmla="*/ 76200 w 745331"/>
                <a:gd name="connsiteY23" fmla="*/ 7144 h 578644"/>
                <a:gd name="connsiteX24" fmla="*/ 109537 w 745331"/>
                <a:gd name="connsiteY24" fmla="*/ 26194 h 578644"/>
                <a:gd name="connsiteX25" fmla="*/ 219075 w 745331"/>
                <a:gd name="connsiteY25" fmla="*/ 9048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5331" h="578644">
                  <a:moveTo>
                    <a:pt x="219075" y="90487"/>
                  </a:moveTo>
                  <a:lnTo>
                    <a:pt x="416718" y="178594"/>
                  </a:lnTo>
                  <a:lnTo>
                    <a:pt x="469106" y="195262"/>
                  </a:lnTo>
                  <a:lnTo>
                    <a:pt x="509587" y="204787"/>
                  </a:lnTo>
                  <a:lnTo>
                    <a:pt x="545306" y="207169"/>
                  </a:lnTo>
                  <a:lnTo>
                    <a:pt x="573881" y="209550"/>
                  </a:lnTo>
                  <a:lnTo>
                    <a:pt x="597693" y="207169"/>
                  </a:lnTo>
                  <a:lnTo>
                    <a:pt x="745331" y="159544"/>
                  </a:lnTo>
                  <a:lnTo>
                    <a:pt x="509587" y="578644"/>
                  </a:lnTo>
                  <a:lnTo>
                    <a:pt x="447675" y="519112"/>
                  </a:lnTo>
                  <a:lnTo>
                    <a:pt x="381000" y="435769"/>
                  </a:lnTo>
                  <a:lnTo>
                    <a:pt x="319087" y="357187"/>
                  </a:lnTo>
                  <a:lnTo>
                    <a:pt x="228600" y="259556"/>
                  </a:lnTo>
                  <a:lnTo>
                    <a:pt x="152400" y="185737"/>
                  </a:lnTo>
                  <a:lnTo>
                    <a:pt x="59531" y="104775"/>
                  </a:lnTo>
                  <a:lnTo>
                    <a:pt x="35718" y="881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3" y="7144"/>
                  </a:lnTo>
                  <a:lnTo>
                    <a:pt x="26193" y="2381"/>
                  </a:lnTo>
                  <a:lnTo>
                    <a:pt x="52387" y="0"/>
                  </a:lnTo>
                  <a:lnTo>
                    <a:pt x="76200" y="7144"/>
                  </a:lnTo>
                  <a:lnTo>
                    <a:pt x="109537" y="26194"/>
                  </a:lnTo>
                  <a:lnTo>
                    <a:pt x="219075" y="904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1B6B10AD-7271-4054-91B2-3C611A47B05D}"/>
              </a:ext>
            </a:extLst>
          </p:cNvPr>
          <p:cNvGrpSpPr/>
          <p:nvPr/>
        </p:nvGrpSpPr>
        <p:grpSpPr>
          <a:xfrm>
            <a:off x="3684590" y="1617664"/>
            <a:ext cx="4729161" cy="4273549"/>
            <a:chOff x="3684591" y="1617664"/>
            <a:chExt cx="4729161" cy="4273549"/>
          </a:xfrm>
          <a:solidFill>
            <a:schemeClr val="tx1"/>
          </a:solidFill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F91965C4-18D6-4305-BDBD-D95DF8CE6352}"/>
                </a:ext>
              </a:extLst>
            </p:cNvPr>
            <p:cNvSpPr/>
            <p:nvPr/>
          </p:nvSpPr>
          <p:spPr>
            <a:xfrm>
              <a:off x="3741741" y="2773363"/>
              <a:ext cx="1652587" cy="546100"/>
            </a:xfrm>
            <a:custGeom>
              <a:avLst/>
              <a:gdLst>
                <a:gd name="connsiteX0" fmla="*/ 1212056 w 1652587"/>
                <a:gd name="connsiteY0" fmla="*/ 283369 h 545307"/>
                <a:gd name="connsiteX1" fmla="*/ 1009650 w 1652587"/>
                <a:gd name="connsiteY1" fmla="*/ 350044 h 545307"/>
                <a:gd name="connsiteX2" fmla="*/ 835819 w 1652587"/>
                <a:gd name="connsiteY2" fmla="*/ 402432 h 545307"/>
                <a:gd name="connsiteX3" fmla="*/ 628650 w 1652587"/>
                <a:gd name="connsiteY3" fmla="*/ 473869 h 545307"/>
                <a:gd name="connsiteX4" fmla="*/ 483394 w 1652587"/>
                <a:gd name="connsiteY4" fmla="*/ 519113 h 545307"/>
                <a:gd name="connsiteX5" fmla="*/ 392906 w 1652587"/>
                <a:gd name="connsiteY5" fmla="*/ 540544 h 545307"/>
                <a:gd name="connsiteX6" fmla="*/ 345281 w 1652587"/>
                <a:gd name="connsiteY6" fmla="*/ 545307 h 545307"/>
                <a:gd name="connsiteX7" fmla="*/ 278606 w 1652587"/>
                <a:gd name="connsiteY7" fmla="*/ 540544 h 545307"/>
                <a:gd name="connsiteX8" fmla="*/ 223837 w 1652587"/>
                <a:gd name="connsiteY8" fmla="*/ 531019 h 545307"/>
                <a:gd name="connsiteX9" fmla="*/ 185737 w 1652587"/>
                <a:gd name="connsiteY9" fmla="*/ 521494 h 545307"/>
                <a:gd name="connsiteX10" fmla="*/ 154781 w 1652587"/>
                <a:gd name="connsiteY10" fmla="*/ 511969 h 545307"/>
                <a:gd name="connsiteX11" fmla="*/ 121444 w 1652587"/>
                <a:gd name="connsiteY11" fmla="*/ 497682 h 545307"/>
                <a:gd name="connsiteX12" fmla="*/ 92869 w 1652587"/>
                <a:gd name="connsiteY12" fmla="*/ 478632 h 545307"/>
                <a:gd name="connsiteX13" fmla="*/ 71437 w 1652587"/>
                <a:gd name="connsiteY13" fmla="*/ 457200 h 545307"/>
                <a:gd name="connsiteX14" fmla="*/ 47625 w 1652587"/>
                <a:gd name="connsiteY14" fmla="*/ 428625 h 545307"/>
                <a:gd name="connsiteX15" fmla="*/ 30956 w 1652587"/>
                <a:gd name="connsiteY15" fmla="*/ 404813 h 545307"/>
                <a:gd name="connsiteX16" fmla="*/ 19050 w 1652587"/>
                <a:gd name="connsiteY16" fmla="*/ 369094 h 545307"/>
                <a:gd name="connsiteX17" fmla="*/ 9525 w 1652587"/>
                <a:gd name="connsiteY17" fmla="*/ 323850 h 545307"/>
                <a:gd name="connsiteX18" fmla="*/ 4762 w 1652587"/>
                <a:gd name="connsiteY18" fmla="*/ 290513 h 545307"/>
                <a:gd name="connsiteX19" fmla="*/ 0 w 1652587"/>
                <a:gd name="connsiteY19" fmla="*/ 261938 h 545307"/>
                <a:gd name="connsiteX20" fmla="*/ 2381 w 1652587"/>
                <a:gd name="connsiteY20" fmla="*/ 252413 h 545307"/>
                <a:gd name="connsiteX21" fmla="*/ 14287 w 1652587"/>
                <a:gd name="connsiteY21" fmla="*/ 247650 h 545307"/>
                <a:gd name="connsiteX22" fmla="*/ 35719 w 1652587"/>
                <a:gd name="connsiteY22" fmla="*/ 252413 h 545307"/>
                <a:gd name="connsiteX23" fmla="*/ 95250 w 1652587"/>
                <a:gd name="connsiteY23" fmla="*/ 283369 h 545307"/>
                <a:gd name="connsiteX24" fmla="*/ 159544 w 1652587"/>
                <a:gd name="connsiteY24" fmla="*/ 319088 h 545307"/>
                <a:gd name="connsiteX25" fmla="*/ 178594 w 1652587"/>
                <a:gd name="connsiteY25" fmla="*/ 323850 h 545307"/>
                <a:gd name="connsiteX26" fmla="*/ 238125 w 1652587"/>
                <a:gd name="connsiteY26" fmla="*/ 326232 h 545307"/>
                <a:gd name="connsiteX27" fmla="*/ 340519 w 1652587"/>
                <a:gd name="connsiteY27" fmla="*/ 319088 h 545307"/>
                <a:gd name="connsiteX28" fmla="*/ 485775 w 1652587"/>
                <a:gd name="connsiteY28" fmla="*/ 295275 h 545307"/>
                <a:gd name="connsiteX29" fmla="*/ 690562 w 1652587"/>
                <a:gd name="connsiteY29" fmla="*/ 242888 h 545307"/>
                <a:gd name="connsiteX30" fmla="*/ 835819 w 1652587"/>
                <a:gd name="connsiteY30" fmla="*/ 202407 h 545307"/>
                <a:gd name="connsiteX31" fmla="*/ 1023937 w 1652587"/>
                <a:gd name="connsiteY31" fmla="*/ 135732 h 545307"/>
                <a:gd name="connsiteX32" fmla="*/ 1102519 w 1652587"/>
                <a:gd name="connsiteY32" fmla="*/ 109538 h 545307"/>
                <a:gd name="connsiteX33" fmla="*/ 1159669 w 1652587"/>
                <a:gd name="connsiteY33" fmla="*/ 90488 h 545307"/>
                <a:gd name="connsiteX34" fmla="*/ 1200150 w 1652587"/>
                <a:gd name="connsiteY34" fmla="*/ 71438 h 545307"/>
                <a:gd name="connsiteX35" fmla="*/ 1238250 w 1652587"/>
                <a:gd name="connsiteY35" fmla="*/ 52388 h 545307"/>
                <a:gd name="connsiteX36" fmla="*/ 1278731 w 1652587"/>
                <a:gd name="connsiteY36" fmla="*/ 23813 h 545307"/>
                <a:gd name="connsiteX37" fmla="*/ 1297781 w 1652587"/>
                <a:gd name="connsiteY37" fmla="*/ 7144 h 545307"/>
                <a:gd name="connsiteX38" fmla="*/ 1323975 w 1652587"/>
                <a:gd name="connsiteY38" fmla="*/ 0 h 545307"/>
                <a:gd name="connsiteX39" fmla="*/ 1364456 w 1652587"/>
                <a:gd name="connsiteY39" fmla="*/ 0 h 545307"/>
                <a:gd name="connsiteX40" fmla="*/ 1433512 w 1652587"/>
                <a:gd name="connsiteY40" fmla="*/ 7144 h 545307"/>
                <a:gd name="connsiteX41" fmla="*/ 1507331 w 1652587"/>
                <a:gd name="connsiteY41" fmla="*/ 26194 h 545307"/>
                <a:gd name="connsiteX42" fmla="*/ 1569244 w 1652587"/>
                <a:gd name="connsiteY42" fmla="*/ 42863 h 545307"/>
                <a:gd name="connsiteX43" fmla="*/ 1602581 w 1652587"/>
                <a:gd name="connsiteY43" fmla="*/ 57150 h 545307"/>
                <a:gd name="connsiteX44" fmla="*/ 1619250 w 1652587"/>
                <a:gd name="connsiteY44" fmla="*/ 64294 h 545307"/>
                <a:gd name="connsiteX45" fmla="*/ 1635919 w 1652587"/>
                <a:gd name="connsiteY45" fmla="*/ 80963 h 545307"/>
                <a:gd name="connsiteX46" fmla="*/ 1645444 w 1652587"/>
                <a:gd name="connsiteY46" fmla="*/ 95250 h 545307"/>
                <a:gd name="connsiteX47" fmla="*/ 1650206 w 1652587"/>
                <a:gd name="connsiteY47" fmla="*/ 107157 h 545307"/>
                <a:gd name="connsiteX48" fmla="*/ 1652587 w 1652587"/>
                <a:gd name="connsiteY48" fmla="*/ 119063 h 545307"/>
                <a:gd name="connsiteX49" fmla="*/ 1647825 w 1652587"/>
                <a:gd name="connsiteY49" fmla="*/ 142875 h 545307"/>
                <a:gd name="connsiteX50" fmla="*/ 1612106 w 1652587"/>
                <a:gd name="connsiteY50" fmla="*/ 207169 h 545307"/>
                <a:gd name="connsiteX51" fmla="*/ 1535906 w 1652587"/>
                <a:gd name="connsiteY51" fmla="*/ 219075 h 545307"/>
                <a:gd name="connsiteX52" fmla="*/ 1428750 w 1652587"/>
                <a:gd name="connsiteY52" fmla="*/ 233363 h 545307"/>
                <a:gd name="connsiteX53" fmla="*/ 1212056 w 1652587"/>
                <a:gd name="connsiteY53" fmla="*/ 283369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52587" h="545307">
                  <a:moveTo>
                    <a:pt x="1212056" y="283369"/>
                  </a:moveTo>
                  <a:lnTo>
                    <a:pt x="1009650" y="350044"/>
                  </a:lnTo>
                  <a:lnTo>
                    <a:pt x="835819" y="402432"/>
                  </a:lnTo>
                  <a:lnTo>
                    <a:pt x="628650" y="473869"/>
                  </a:lnTo>
                  <a:lnTo>
                    <a:pt x="483394" y="519113"/>
                  </a:lnTo>
                  <a:lnTo>
                    <a:pt x="392906" y="540544"/>
                  </a:lnTo>
                  <a:lnTo>
                    <a:pt x="345281" y="545307"/>
                  </a:lnTo>
                  <a:lnTo>
                    <a:pt x="278606" y="540544"/>
                  </a:lnTo>
                  <a:lnTo>
                    <a:pt x="223837" y="531019"/>
                  </a:lnTo>
                  <a:lnTo>
                    <a:pt x="185737" y="521494"/>
                  </a:lnTo>
                  <a:lnTo>
                    <a:pt x="154781" y="511969"/>
                  </a:lnTo>
                  <a:lnTo>
                    <a:pt x="121444" y="497682"/>
                  </a:lnTo>
                  <a:lnTo>
                    <a:pt x="92869" y="478632"/>
                  </a:lnTo>
                  <a:lnTo>
                    <a:pt x="71437" y="457200"/>
                  </a:lnTo>
                  <a:lnTo>
                    <a:pt x="47625" y="428625"/>
                  </a:lnTo>
                  <a:lnTo>
                    <a:pt x="30956" y="404813"/>
                  </a:lnTo>
                  <a:lnTo>
                    <a:pt x="19050" y="369094"/>
                  </a:lnTo>
                  <a:lnTo>
                    <a:pt x="9525" y="323850"/>
                  </a:lnTo>
                  <a:lnTo>
                    <a:pt x="4762" y="290513"/>
                  </a:lnTo>
                  <a:lnTo>
                    <a:pt x="0" y="261938"/>
                  </a:lnTo>
                  <a:lnTo>
                    <a:pt x="2381" y="252413"/>
                  </a:lnTo>
                  <a:lnTo>
                    <a:pt x="14287" y="247650"/>
                  </a:lnTo>
                  <a:lnTo>
                    <a:pt x="35719" y="252413"/>
                  </a:lnTo>
                  <a:lnTo>
                    <a:pt x="95250" y="283369"/>
                  </a:lnTo>
                  <a:lnTo>
                    <a:pt x="159544" y="319088"/>
                  </a:lnTo>
                  <a:lnTo>
                    <a:pt x="178594" y="323850"/>
                  </a:lnTo>
                  <a:lnTo>
                    <a:pt x="238125" y="326232"/>
                  </a:lnTo>
                  <a:lnTo>
                    <a:pt x="340519" y="319088"/>
                  </a:lnTo>
                  <a:lnTo>
                    <a:pt x="485775" y="295275"/>
                  </a:lnTo>
                  <a:lnTo>
                    <a:pt x="690562" y="242888"/>
                  </a:lnTo>
                  <a:lnTo>
                    <a:pt x="835819" y="202407"/>
                  </a:lnTo>
                  <a:lnTo>
                    <a:pt x="1023937" y="135732"/>
                  </a:lnTo>
                  <a:lnTo>
                    <a:pt x="1102519" y="109538"/>
                  </a:lnTo>
                  <a:lnTo>
                    <a:pt x="1159669" y="90488"/>
                  </a:lnTo>
                  <a:lnTo>
                    <a:pt x="1200150" y="71438"/>
                  </a:lnTo>
                  <a:lnTo>
                    <a:pt x="1238250" y="52388"/>
                  </a:lnTo>
                  <a:lnTo>
                    <a:pt x="1278731" y="23813"/>
                  </a:lnTo>
                  <a:lnTo>
                    <a:pt x="1297781" y="7144"/>
                  </a:lnTo>
                  <a:lnTo>
                    <a:pt x="1323975" y="0"/>
                  </a:lnTo>
                  <a:lnTo>
                    <a:pt x="1364456" y="0"/>
                  </a:lnTo>
                  <a:lnTo>
                    <a:pt x="1433512" y="7144"/>
                  </a:lnTo>
                  <a:lnTo>
                    <a:pt x="1507331" y="26194"/>
                  </a:lnTo>
                  <a:lnTo>
                    <a:pt x="1569244" y="42863"/>
                  </a:lnTo>
                  <a:lnTo>
                    <a:pt x="1602581" y="57150"/>
                  </a:lnTo>
                  <a:lnTo>
                    <a:pt x="1619250" y="64294"/>
                  </a:lnTo>
                  <a:lnTo>
                    <a:pt x="1635919" y="80963"/>
                  </a:lnTo>
                  <a:lnTo>
                    <a:pt x="1645444" y="95250"/>
                  </a:lnTo>
                  <a:lnTo>
                    <a:pt x="1650206" y="107157"/>
                  </a:lnTo>
                  <a:lnTo>
                    <a:pt x="1652587" y="119063"/>
                  </a:lnTo>
                  <a:lnTo>
                    <a:pt x="1647825" y="142875"/>
                  </a:lnTo>
                  <a:lnTo>
                    <a:pt x="1612106" y="207169"/>
                  </a:lnTo>
                  <a:lnTo>
                    <a:pt x="1535906" y="219075"/>
                  </a:lnTo>
                  <a:lnTo>
                    <a:pt x="1428750" y="233363"/>
                  </a:lnTo>
                  <a:lnTo>
                    <a:pt x="121205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511FD799-4E7F-4AF3-92CC-B503FD032F91}"/>
                </a:ext>
              </a:extLst>
            </p:cNvPr>
            <p:cNvSpPr/>
            <p:nvPr/>
          </p:nvSpPr>
          <p:spPr>
            <a:xfrm>
              <a:off x="5089528" y="1617664"/>
              <a:ext cx="1539875" cy="1982787"/>
            </a:xfrm>
            <a:custGeom>
              <a:avLst/>
              <a:gdLst>
                <a:gd name="connsiteX0" fmla="*/ 1285311 w 1540313"/>
                <a:gd name="connsiteY0" fmla="*/ 669702 h 1983347"/>
                <a:gd name="connsiteX1" fmla="*/ 1092128 w 1540313"/>
                <a:gd name="connsiteY1" fmla="*/ 937582 h 1983347"/>
                <a:gd name="connsiteX2" fmla="*/ 1020007 w 1540313"/>
                <a:gd name="connsiteY2" fmla="*/ 1027735 h 1983347"/>
                <a:gd name="connsiteX3" fmla="*/ 880915 w 1540313"/>
                <a:gd name="connsiteY3" fmla="*/ 1192584 h 1983347"/>
                <a:gd name="connsiteX4" fmla="*/ 734096 w 1540313"/>
                <a:gd name="connsiteY4" fmla="*/ 1367737 h 1983347"/>
                <a:gd name="connsiteX5" fmla="*/ 569246 w 1540313"/>
                <a:gd name="connsiteY5" fmla="*/ 1548041 h 1983347"/>
                <a:gd name="connsiteX6" fmla="*/ 466215 w 1540313"/>
                <a:gd name="connsiteY6" fmla="*/ 1653648 h 1983347"/>
                <a:gd name="connsiteX7" fmla="*/ 345154 w 1540313"/>
                <a:gd name="connsiteY7" fmla="*/ 1754103 h 1983347"/>
                <a:gd name="connsiteX8" fmla="*/ 218941 w 1540313"/>
                <a:gd name="connsiteY8" fmla="*/ 1854558 h 1983347"/>
                <a:gd name="connsiteX9" fmla="*/ 59243 w 1540313"/>
                <a:gd name="connsiteY9" fmla="*/ 1970468 h 1983347"/>
                <a:gd name="connsiteX10" fmla="*/ 28333 w 1540313"/>
                <a:gd name="connsiteY10" fmla="*/ 1983347 h 1983347"/>
                <a:gd name="connsiteX11" fmla="*/ 10303 w 1540313"/>
                <a:gd name="connsiteY11" fmla="*/ 1980771 h 1983347"/>
                <a:gd name="connsiteX12" fmla="*/ 2576 w 1540313"/>
                <a:gd name="connsiteY12" fmla="*/ 1973044 h 1983347"/>
                <a:gd name="connsiteX13" fmla="*/ 0 w 1540313"/>
                <a:gd name="connsiteY13" fmla="*/ 1955013 h 1983347"/>
                <a:gd name="connsiteX14" fmla="*/ 15454 w 1540313"/>
                <a:gd name="connsiteY14" fmla="*/ 1924104 h 1983347"/>
                <a:gd name="connsiteX15" fmla="*/ 128788 w 1540313"/>
                <a:gd name="connsiteY15" fmla="*/ 1815922 h 1983347"/>
                <a:gd name="connsiteX16" fmla="*/ 267880 w 1540313"/>
                <a:gd name="connsiteY16" fmla="*/ 1671678 h 1983347"/>
                <a:gd name="connsiteX17" fmla="*/ 391518 w 1540313"/>
                <a:gd name="connsiteY17" fmla="*/ 1532586 h 1983347"/>
                <a:gd name="connsiteX18" fmla="*/ 504852 w 1540313"/>
                <a:gd name="connsiteY18" fmla="*/ 1390919 h 1983347"/>
                <a:gd name="connsiteX19" fmla="*/ 623337 w 1540313"/>
                <a:gd name="connsiteY19" fmla="*/ 1231221 h 1983347"/>
                <a:gd name="connsiteX20" fmla="*/ 752126 w 1540313"/>
                <a:gd name="connsiteY20" fmla="*/ 1040613 h 1983347"/>
                <a:gd name="connsiteX21" fmla="*/ 834551 w 1540313"/>
                <a:gd name="connsiteY21" fmla="*/ 901522 h 1983347"/>
                <a:gd name="connsiteX22" fmla="*/ 911824 w 1540313"/>
                <a:gd name="connsiteY22" fmla="*/ 746975 h 1983347"/>
                <a:gd name="connsiteX23" fmla="*/ 991673 w 1540313"/>
                <a:gd name="connsiteY23" fmla="*/ 595004 h 1983347"/>
                <a:gd name="connsiteX24" fmla="*/ 1084401 w 1540313"/>
                <a:gd name="connsiteY24" fmla="*/ 406973 h 1983347"/>
                <a:gd name="connsiteX25" fmla="*/ 1130765 w 1540313"/>
                <a:gd name="connsiteY25" fmla="*/ 293639 h 1983347"/>
                <a:gd name="connsiteX26" fmla="*/ 1151371 w 1540313"/>
                <a:gd name="connsiteY26" fmla="*/ 242123 h 1983347"/>
                <a:gd name="connsiteX27" fmla="*/ 1156523 w 1540313"/>
                <a:gd name="connsiteY27" fmla="*/ 213790 h 1983347"/>
                <a:gd name="connsiteX28" fmla="*/ 1153947 w 1540313"/>
                <a:gd name="connsiteY28" fmla="*/ 180305 h 1983347"/>
                <a:gd name="connsiteX29" fmla="*/ 1141068 w 1540313"/>
                <a:gd name="connsiteY29" fmla="*/ 157123 h 1983347"/>
                <a:gd name="connsiteX30" fmla="*/ 1107583 w 1540313"/>
                <a:gd name="connsiteY30" fmla="*/ 136517 h 1983347"/>
                <a:gd name="connsiteX31" fmla="*/ 1032885 w 1540313"/>
                <a:gd name="connsiteY31" fmla="*/ 92728 h 1983347"/>
                <a:gd name="connsiteX32" fmla="*/ 1007128 w 1540313"/>
                <a:gd name="connsiteY32" fmla="*/ 77274 h 1983347"/>
                <a:gd name="connsiteX33" fmla="*/ 983946 w 1540313"/>
                <a:gd name="connsiteY33" fmla="*/ 61819 h 1983347"/>
                <a:gd name="connsiteX34" fmla="*/ 968491 w 1540313"/>
                <a:gd name="connsiteY34" fmla="*/ 43789 h 1983347"/>
                <a:gd name="connsiteX35" fmla="*/ 968491 w 1540313"/>
                <a:gd name="connsiteY35" fmla="*/ 25758 h 1983347"/>
                <a:gd name="connsiteX36" fmla="*/ 971067 w 1540313"/>
                <a:gd name="connsiteY36" fmla="*/ 12879 h 1983347"/>
                <a:gd name="connsiteX37" fmla="*/ 983946 w 1540313"/>
                <a:gd name="connsiteY37" fmla="*/ 5152 h 1983347"/>
                <a:gd name="connsiteX38" fmla="*/ 1025158 w 1540313"/>
                <a:gd name="connsiteY38" fmla="*/ 0 h 1983347"/>
                <a:gd name="connsiteX39" fmla="*/ 1068946 w 1540313"/>
                <a:gd name="connsiteY39" fmla="*/ 2576 h 1983347"/>
                <a:gd name="connsiteX40" fmla="*/ 1128189 w 1540313"/>
                <a:gd name="connsiteY40" fmla="*/ 12879 h 1983347"/>
                <a:gd name="connsiteX41" fmla="*/ 1166826 w 1540313"/>
                <a:gd name="connsiteY41" fmla="*/ 25758 h 1983347"/>
                <a:gd name="connsiteX42" fmla="*/ 1210614 w 1540313"/>
                <a:gd name="connsiteY42" fmla="*/ 38637 h 1983347"/>
                <a:gd name="connsiteX43" fmla="*/ 1277584 w 1540313"/>
                <a:gd name="connsiteY43" fmla="*/ 72122 h 1983347"/>
                <a:gd name="connsiteX44" fmla="*/ 1344554 w 1540313"/>
                <a:gd name="connsiteY44" fmla="*/ 108183 h 1983347"/>
                <a:gd name="connsiteX45" fmla="*/ 1398645 w 1540313"/>
                <a:gd name="connsiteY45" fmla="*/ 141668 h 1983347"/>
                <a:gd name="connsiteX46" fmla="*/ 1434706 w 1540313"/>
                <a:gd name="connsiteY46" fmla="*/ 167426 h 1983347"/>
                <a:gd name="connsiteX47" fmla="*/ 1468191 w 1540313"/>
                <a:gd name="connsiteY47" fmla="*/ 193184 h 1983347"/>
                <a:gd name="connsiteX48" fmla="*/ 1501676 w 1540313"/>
                <a:gd name="connsiteY48" fmla="*/ 229244 h 1983347"/>
                <a:gd name="connsiteX49" fmla="*/ 1522283 w 1540313"/>
                <a:gd name="connsiteY49" fmla="*/ 252426 h 1983347"/>
                <a:gd name="connsiteX50" fmla="*/ 1530010 w 1540313"/>
                <a:gd name="connsiteY50" fmla="*/ 270457 h 1983347"/>
                <a:gd name="connsiteX51" fmla="*/ 1535161 w 1540313"/>
                <a:gd name="connsiteY51" fmla="*/ 288487 h 1983347"/>
                <a:gd name="connsiteX52" fmla="*/ 1540313 w 1540313"/>
                <a:gd name="connsiteY52" fmla="*/ 314245 h 1983347"/>
                <a:gd name="connsiteX53" fmla="*/ 1535161 w 1540313"/>
                <a:gd name="connsiteY53" fmla="*/ 340003 h 1983347"/>
                <a:gd name="connsiteX54" fmla="*/ 1452737 w 1540313"/>
                <a:gd name="connsiteY54" fmla="*/ 443034 h 1983347"/>
                <a:gd name="connsiteX55" fmla="*/ 1285311 w 1540313"/>
                <a:gd name="connsiteY55" fmla="*/ 669702 h 19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40313" h="1983347">
                  <a:moveTo>
                    <a:pt x="1285311" y="669702"/>
                  </a:moveTo>
                  <a:lnTo>
                    <a:pt x="1092128" y="937582"/>
                  </a:lnTo>
                  <a:lnTo>
                    <a:pt x="1020007" y="1027735"/>
                  </a:lnTo>
                  <a:lnTo>
                    <a:pt x="880915" y="1192584"/>
                  </a:lnTo>
                  <a:lnTo>
                    <a:pt x="734096" y="1367737"/>
                  </a:lnTo>
                  <a:lnTo>
                    <a:pt x="569246" y="1548041"/>
                  </a:lnTo>
                  <a:lnTo>
                    <a:pt x="466215" y="1653648"/>
                  </a:lnTo>
                  <a:lnTo>
                    <a:pt x="345154" y="1754103"/>
                  </a:lnTo>
                  <a:lnTo>
                    <a:pt x="218941" y="1854558"/>
                  </a:lnTo>
                  <a:lnTo>
                    <a:pt x="59243" y="1970468"/>
                  </a:lnTo>
                  <a:lnTo>
                    <a:pt x="28333" y="1983347"/>
                  </a:lnTo>
                  <a:lnTo>
                    <a:pt x="10303" y="1980771"/>
                  </a:lnTo>
                  <a:lnTo>
                    <a:pt x="2576" y="1973044"/>
                  </a:lnTo>
                  <a:lnTo>
                    <a:pt x="0" y="1955013"/>
                  </a:lnTo>
                  <a:lnTo>
                    <a:pt x="15454" y="1924104"/>
                  </a:lnTo>
                  <a:lnTo>
                    <a:pt x="128788" y="1815922"/>
                  </a:lnTo>
                  <a:lnTo>
                    <a:pt x="267880" y="1671678"/>
                  </a:lnTo>
                  <a:lnTo>
                    <a:pt x="391518" y="1532586"/>
                  </a:lnTo>
                  <a:lnTo>
                    <a:pt x="504852" y="1390919"/>
                  </a:lnTo>
                  <a:lnTo>
                    <a:pt x="623337" y="1231221"/>
                  </a:lnTo>
                  <a:lnTo>
                    <a:pt x="752126" y="1040613"/>
                  </a:lnTo>
                  <a:lnTo>
                    <a:pt x="834551" y="901522"/>
                  </a:lnTo>
                  <a:lnTo>
                    <a:pt x="911824" y="746975"/>
                  </a:lnTo>
                  <a:lnTo>
                    <a:pt x="991673" y="595004"/>
                  </a:lnTo>
                  <a:lnTo>
                    <a:pt x="1084401" y="406973"/>
                  </a:lnTo>
                  <a:lnTo>
                    <a:pt x="1130765" y="293639"/>
                  </a:lnTo>
                  <a:lnTo>
                    <a:pt x="1151371" y="242123"/>
                  </a:lnTo>
                  <a:lnTo>
                    <a:pt x="1156523" y="213790"/>
                  </a:lnTo>
                  <a:lnTo>
                    <a:pt x="1153947" y="180305"/>
                  </a:lnTo>
                  <a:lnTo>
                    <a:pt x="1141068" y="157123"/>
                  </a:lnTo>
                  <a:lnTo>
                    <a:pt x="1107583" y="136517"/>
                  </a:lnTo>
                  <a:lnTo>
                    <a:pt x="1032885" y="92728"/>
                  </a:lnTo>
                  <a:lnTo>
                    <a:pt x="1007128" y="77274"/>
                  </a:lnTo>
                  <a:lnTo>
                    <a:pt x="983946" y="61819"/>
                  </a:lnTo>
                  <a:lnTo>
                    <a:pt x="968491" y="43789"/>
                  </a:lnTo>
                  <a:lnTo>
                    <a:pt x="968491" y="25758"/>
                  </a:lnTo>
                  <a:lnTo>
                    <a:pt x="971067" y="12879"/>
                  </a:lnTo>
                  <a:lnTo>
                    <a:pt x="983946" y="5152"/>
                  </a:lnTo>
                  <a:lnTo>
                    <a:pt x="1025158" y="0"/>
                  </a:lnTo>
                  <a:lnTo>
                    <a:pt x="1068946" y="2576"/>
                  </a:lnTo>
                  <a:lnTo>
                    <a:pt x="1128189" y="12879"/>
                  </a:lnTo>
                  <a:lnTo>
                    <a:pt x="1166826" y="25758"/>
                  </a:lnTo>
                  <a:lnTo>
                    <a:pt x="1210614" y="38637"/>
                  </a:lnTo>
                  <a:lnTo>
                    <a:pt x="1277584" y="72122"/>
                  </a:lnTo>
                  <a:lnTo>
                    <a:pt x="1344554" y="108183"/>
                  </a:lnTo>
                  <a:lnTo>
                    <a:pt x="1398645" y="141668"/>
                  </a:lnTo>
                  <a:lnTo>
                    <a:pt x="1434706" y="167426"/>
                  </a:lnTo>
                  <a:lnTo>
                    <a:pt x="1468191" y="193184"/>
                  </a:lnTo>
                  <a:lnTo>
                    <a:pt x="1501676" y="229244"/>
                  </a:lnTo>
                  <a:lnTo>
                    <a:pt x="1522283" y="252426"/>
                  </a:lnTo>
                  <a:lnTo>
                    <a:pt x="1530010" y="270457"/>
                  </a:lnTo>
                  <a:lnTo>
                    <a:pt x="1535161" y="288487"/>
                  </a:lnTo>
                  <a:lnTo>
                    <a:pt x="1540313" y="314245"/>
                  </a:lnTo>
                  <a:lnTo>
                    <a:pt x="1535161" y="340003"/>
                  </a:lnTo>
                  <a:lnTo>
                    <a:pt x="1452737" y="443034"/>
                  </a:lnTo>
                  <a:lnTo>
                    <a:pt x="1285311" y="66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45B00ED9-FC7F-4E16-AA98-39B0FA9E9C28}"/>
                </a:ext>
              </a:extLst>
            </p:cNvPr>
            <p:cNvSpPr/>
            <p:nvPr/>
          </p:nvSpPr>
          <p:spPr>
            <a:xfrm>
              <a:off x="5957888" y="3219451"/>
              <a:ext cx="800100" cy="657225"/>
            </a:xfrm>
            <a:custGeom>
              <a:avLst/>
              <a:gdLst>
                <a:gd name="connsiteX0" fmla="*/ 550068 w 800100"/>
                <a:gd name="connsiteY0" fmla="*/ 547688 h 657225"/>
                <a:gd name="connsiteX1" fmla="*/ 473868 w 800100"/>
                <a:gd name="connsiteY1" fmla="*/ 447675 h 657225"/>
                <a:gd name="connsiteX2" fmla="*/ 409575 w 800100"/>
                <a:gd name="connsiteY2" fmla="*/ 342900 h 657225"/>
                <a:gd name="connsiteX3" fmla="*/ 378618 w 800100"/>
                <a:gd name="connsiteY3" fmla="*/ 297656 h 657225"/>
                <a:gd name="connsiteX4" fmla="*/ 342900 w 800100"/>
                <a:gd name="connsiteY4" fmla="*/ 257175 h 657225"/>
                <a:gd name="connsiteX5" fmla="*/ 285750 w 800100"/>
                <a:gd name="connsiteY5" fmla="*/ 209550 h 657225"/>
                <a:gd name="connsiteX6" fmla="*/ 238125 w 800100"/>
                <a:gd name="connsiteY6" fmla="*/ 171450 h 657225"/>
                <a:gd name="connsiteX7" fmla="*/ 176212 w 800100"/>
                <a:gd name="connsiteY7" fmla="*/ 135731 h 657225"/>
                <a:gd name="connsiteX8" fmla="*/ 78581 w 800100"/>
                <a:gd name="connsiteY8" fmla="*/ 85725 h 657225"/>
                <a:gd name="connsiteX9" fmla="*/ 28575 w 800100"/>
                <a:gd name="connsiteY9" fmla="*/ 61913 h 657225"/>
                <a:gd name="connsiteX10" fmla="*/ 9525 w 800100"/>
                <a:gd name="connsiteY10" fmla="*/ 50006 h 657225"/>
                <a:gd name="connsiteX11" fmla="*/ 0 w 800100"/>
                <a:gd name="connsiteY11" fmla="*/ 30956 h 657225"/>
                <a:gd name="connsiteX12" fmla="*/ 2381 w 800100"/>
                <a:gd name="connsiteY12" fmla="*/ 11906 h 657225"/>
                <a:gd name="connsiteX13" fmla="*/ 14287 w 800100"/>
                <a:gd name="connsiteY13" fmla="*/ 2381 h 657225"/>
                <a:gd name="connsiteX14" fmla="*/ 40481 w 800100"/>
                <a:gd name="connsiteY14" fmla="*/ 0 h 657225"/>
                <a:gd name="connsiteX15" fmla="*/ 107156 w 800100"/>
                <a:gd name="connsiteY15" fmla="*/ 11906 h 657225"/>
                <a:gd name="connsiteX16" fmla="*/ 226218 w 800100"/>
                <a:gd name="connsiteY16" fmla="*/ 47625 h 657225"/>
                <a:gd name="connsiteX17" fmla="*/ 302418 w 800100"/>
                <a:gd name="connsiteY17" fmla="*/ 71438 h 657225"/>
                <a:gd name="connsiteX18" fmla="*/ 388143 w 800100"/>
                <a:gd name="connsiteY18" fmla="*/ 102394 h 657225"/>
                <a:gd name="connsiteX19" fmla="*/ 459581 w 800100"/>
                <a:gd name="connsiteY19" fmla="*/ 130969 h 657225"/>
                <a:gd name="connsiteX20" fmla="*/ 519112 w 800100"/>
                <a:gd name="connsiteY20" fmla="*/ 157163 h 657225"/>
                <a:gd name="connsiteX21" fmla="*/ 564356 w 800100"/>
                <a:gd name="connsiteY21" fmla="*/ 180975 h 657225"/>
                <a:gd name="connsiteX22" fmla="*/ 607218 w 800100"/>
                <a:gd name="connsiteY22" fmla="*/ 207169 h 657225"/>
                <a:gd name="connsiteX23" fmla="*/ 661987 w 800100"/>
                <a:gd name="connsiteY23" fmla="*/ 247650 h 657225"/>
                <a:gd name="connsiteX24" fmla="*/ 702468 w 800100"/>
                <a:gd name="connsiteY24" fmla="*/ 288131 h 657225"/>
                <a:gd name="connsiteX25" fmla="*/ 740568 w 800100"/>
                <a:gd name="connsiteY25" fmla="*/ 330994 h 657225"/>
                <a:gd name="connsiteX26" fmla="*/ 764381 w 800100"/>
                <a:gd name="connsiteY26" fmla="*/ 364331 h 657225"/>
                <a:gd name="connsiteX27" fmla="*/ 783431 w 800100"/>
                <a:gd name="connsiteY27" fmla="*/ 400050 h 657225"/>
                <a:gd name="connsiteX28" fmla="*/ 795337 w 800100"/>
                <a:gd name="connsiteY28" fmla="*/ 431006 h 657225"/>
                <a:gd name="connsiteX29" fmla="*/ 800100 w 800100"/>
                <a:gd name="connsiteY29" fmla="*/ 469106 h 657225"/>
                <a:gd name="connsiteX30" fmla="*/ 800100 w 800100"/>
                <a:gd name="connsiteY30" fmla="*/ 504825 h 657225"/>
                <a:gd name="connsiteX31" fmla="*/ 795337 w 800100"/>
                <a:gd name="connsiteY31" fmla="*/ 552450 h 657225"/>
                <a:gd name="connsiteX32" fmla="*/ 785812 w 800100"/>
                <a:gd name="connsiteY32" fmla="*/ 588169 h 657225"/>
                <a:gd name="connsiteX33" fmla="*/ 771525 w 800100"/>
                <a:gd name="connsiteY33" fmla="*/ 616744 h 657225"/>
                <a:gd name="connsiteX34" fmla="*/ 754856 w 800100"/>
                <a:gd name="connsiteY34" fmla="*/ 638175 h 657225"/>
                <a:gd name="connsiteX35" fmla="*/ 731043 w 800100"/>
                <a:gd name="connsiteY35" fmla="*/ 654844 h 657225"/>
                <a:gd name="connsiteX36" fmla="*/ 690562 w 800100"/>
                <a:gd name="connsiteY36" fmla="*/ 657225 h 657225"/>
                <a:gd name="connsiteX37" fmla="*/ 654843 w 800100"/>
                <a:gd name="connsiteY37" fmla="*/ 650081 h 657225"/>
                <a:gd name="connsiteX38" fmla="*/ 623887 w 800100"/>
                <a:gd name="connsiteY38" fmla="*/ 631031 h 657225"/>
                <a:gd name="connsiteX39" fmla="*/ 550068 w 800100"/>
                <a:gd name="connsiteY39" fmla="*/ 5476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0100" h="657225">
                  <a:moveTo>
                    <a:pt x="550068" y="547688"/>
                  </a:moveTo>
                  <a:lnTo>
                    <a:pt x="473868" y="447675"/>
                  </a:lnTo>
                  <a:lnTo>
                    <a:pt x="409575" y="342900"/>
                  </a:lnTo>
                  <a:lnTo>
                    <a:pt x="378618" y="297656"/>
                  </a:lnTo>
                  <a:lnTo>
                    <a:pt x="342900" y="257175"/>
                  </a:lnTo>
                  <a:lnTo>
                    <a:pt x="285750" y="209550"/>
                  </a:lnTo>
                  <a:lnTo>
                    <a:pt x="238125" y="171450"/>
                  </a:lnTo>
                  <a:lnTo>
                    <a:pt x="176212" y="135731"/>
                  </a:lnTo>
                  <a:lnTo>
                    <a:pt x="78581" y="85725"/>
                  </a:lnTo>
                  <a:lnTo>
                    <a:pt x="28575" y="61913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107156" y="11906"/>
                  </a:lnTo>
                  <a:lnTo>
                    <a:pt x="226218" y="47625"/>
                  </a:lnTo>
                  <a:lnTo>
                    <a:pt x="302418" y="71438"/>
                  </a:lnTo>
                  <a:lnTo>
                    <a:pt x="388143" y="102394"/>
                  </a:lnTo>
                  <a:lnTo>
                    <a:pt x="459581" y="130969"/>
                  </a:lnTo>
                  <a:lnTo>
                    <a:pt x="519112" y="157163"/>
                  </a:lnTo>
                  <a:lnTo>
                    <a:pt x="564356" y="180975"/>
                  </a:lnTo>
                  <a:lnTo>
                    <a:pt x="607218" y="207169"/>
                  </a:lnTo>
                  <a:lnTo>
                    <a:pt x="661987" y="247650"/>
                  </a:lnTo>
                  <a:lnTo>
                    <a:pt x="702468" y="288131"/>
                  </a:lnTo>
                  <a:lnTo>
                    <a:pt x="740568" y="330994"/>
                  </a:lnTo>
                  <a:lnTo>
                    <a:pt x="764381" y="364331"/>
                  </a:lnTo>
                  <a:lnTo>
                    <a:pt x="783431" y="400050"/>
                  </a:lnTo>
                  <a:lnTo>
                    <a:pt x="795337" y="431006"/>
                  </a:lnTo>
                  <a:lnTo>
                    <a:pt x="800100" y="469106"/>
                  </a:lnTo>
                  <a:lnTo>
                    <a:pt x="800100" y="504825"/>
                  </a:lnTo>
                  <a:lnTo>
                    <a:pt x="795337" y="552450"/>
                  </a:lnTo>
                  <a:lnTo>
                    <a:pt x="785812" y="588169"/>
                  </a:lnTo>
                  <a:lnTo>
                    <a:pt x="771525" y="616744"/>
                  </a:lnTo>
                  <a:lnTo>
                    <a:pt x="754856" y="638175"/>
                  </a:lnTo>
                  <a:lnTo>
                    <a:pt x="731043" y="654844"/>
                  </a:lnTo>
                  <a:lnTo>
                    <a:pt x="690562" y="657225"/>
                  </a:lnTo>
                  <a:lnTo>
                    <a:pt x="654843" y="650081"/>
                  </a:lnTo>
                  <a:lnTo>
                    <a:pt x="623887" y="631031"/>
                  </a:lnTo>
                  <a:lnTo>
                    <a:pt x="550068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53787789-05DD-4455-937D-5F009116BCCA}"/>
                </a:ext>
              </a:extLst>
            </p:cNvPr>
            <p:cNvSpPr/>
            <p:nvPr/>
          </p:nvSpPr>
          <p:spPr>
            <a:xfrm>
              <a:off x="5538788" y="3884613"/>
              <a:ext cx="1790700" cy="1130300"/>
            </a:xfrm>
            <a:custGeom>
              <a:avLst/>
              <a:gdLst>
                <a:gd name="connsiteX0" fmla="*/ 1200150 w 1790700"/>
                <a:gd name="connsiteY0" fmla="*/ 535781 h 1131094"/>
                <a:gd name="connsiteX1" fmla="*/ 928687 w 1790700"/>
                <a:gd name="connsiteY1" fmla="*/ 752475 h 1131094"/>
                <a:gd name="connsiteX2" fmla="*/ 740568 w 1790700"/>
                <a:gd name="connsiteY2" fmla="*/ 892969 h 1131094"/>
                <a:gd name="connsiteX3" fmla="*/ 561975 w 1790700"/>
                <a:gd name="connsiteY3" fmla="*/ 1014412 h 1131094"/>
                <a:gd name="connsiteX4" fmla="*/ 416718 w 1790700"/>
                <a:gd name="connsiteY4" fmla="*/ 1102519 h 1131094"/>
                <a:gd name="connsiteX5" fmla="*/ 359568 w 1790700"/>
                <a:gd name="connsiteY5" fmla="*/ 1126331 h 1131094"/>
                <a:gd name="connsiteX6" fmla="*/ 330993 w 1790700"/>
                <a:gd name="connsiteY6" fmla="*/ 1131094 h 1131094"/>
                <a:gd name="connsiteX7" fmla="*/ 292893 w 1790700"/>
                <a:gd name="connsiteY7" fmla="*/ 1131094 h 1131094"/>
                <a:gd name="connsiteX8" fmla="*/ 250031 w 1790700"/>
                <a:gd name="connsiteY8" fmla="*/ 1121569 h 1131094"/>
                <a:gd name="connsiteX9" fmla="*/ 214312 w 1790700"/>
                <a:gd name="connsiteY9" fmla="*/ 1107281 h 1131094"/>
                <a:gd name="connsiteX10" fmla="*/ 185737 w 1790700"/>
                <a:gd name="connsiteY10" fmla="*/ 1088231 h 1131094"/>
                <a:gd name="connsiteX11" fmla="*/ 147637 w 1790700"/>
                <a:gd name="connsiteY11" fmla="*/ 1035844 h 1131094"/>
                <a:gd name="connsiteX12" fmla="*/ 95250 w 1790700"/>
                <a:gd name="connsiteY12" fmla="*/ 940594 h 1131094"/>
                <a:gd name="connsiteX13" fmla="*/ 54768 w 1790700"/>
                <a:gd name="connsiteY13" fmla="*/ 842962 h 1131094"/>
                <a:gd name="connsiteX14" fmla="*/ 7143 w 1790700"/>
                <a:gd name="connsiteY14" fmla="*/ 714375 h 1131094"/>
                <a:gd name="connsiteX15" fmla="*/ 0 w 1790700"/>
                <a:gd name="connsiteY15" fmla="*/ 692944 h 1131094"/>
                <a:gd name="connsiteX16" fmla="*/ 0 w 1790700"/>
                <a:gd name="connsiteY16" fmla="*/ 681037 h 1131094"/>
                <a:gd name="connsiteX17" fmla="*/ 2381 w 1790700"/>
                <a:gd name="connsiteY17" fmla="*/ 671512 h 1131094"/>
                <a:gd name="connsiteX18" fmla="*/ 11906 w 1790700"/>
                <a:gd name="connsiteY18" fmla="*/ 664369 h 1131094"/>
                <a:gd name="connsiteX19" fmla="*/ 19050 w 1790700"/>
                <a:gd name="connsiteY19" fmla="*/ 664369 h 1131094"/>
                <a:gd name="connsiteX20" fmla="*/ 40481 w 1790700"/>
                <a:gd name="connsiteY20" fmla="*/ 671512 h 1131094"/>
                <a:gd name="connsiteX21" fmla="*/ 69056 w 1790700"/>
                <a:gd name="connsiteY21" fmla="*/ 688181 h 1131094"/>
                <a:gd name="connsiteX22" fmla="*/ 102393 w 1790700"/>
                <a:gd name="connsiteY22" fmla="*/ 721519 h 1131094"/>
                <a:gd name="connsiteX23" fmla="*/ 135731 w 1790700"/>
                <a:gd name="connsiteY23" fmla="*/ 745331 h 1131094"/>
                <a:gd name="connsiteX24" fmla="*/ 166687 w 1790700"/>
                <a:gd name="connsiteY24" fmla="*/ 762000 h 1131094"/>
                <a:gd name="connsiteX25" fmla="*/ 200025 w 1790700"/>
                <a:gd name="connsiteY25" fmla="*/ 776287 h 1131094"/>
                <a:gd name="connsiteX26" fmla="*/ 233362 w 1790700"/>
                <a:gd name="connsiteY26" fmla="*/ 785812 h 1131094"/>
                <a:gd name="connsiteX27" fmla="*/ 273843 w 1790700"/>
                <a:gd name="connsiteY27" fmla="*/ 795337 h 1131094"/>
                <a:gd name="connsiteX28" fmla="*/ 304800 w 1790700"/>
                <a:gd name="connsiteY28" fmla="*/ 797719 h 1131094"/>
                <a:gd name="connsiteX29" fmla="*/ 335756 w 1790700"/>
                <a:gd name="connsiteY29" fmla="*/ 795337 h 1131094"/>
                <a:gd name="connsiteX30" fmla="*/ 388143 w 1790700"/>
                <a:gd name="connsiteY30" fmla="*/ 776287 h 1131094"/>
                <a:gd name="connsiteX31" fmla="*/ 609600 w 1790700"/>
                <a:gd name="connsiteY31" fmla="*/ 669131 h 1131094"/>
                <a:gd name="connsiteX32" fmla="*/ 904875 w 1790700"/>
                <a:gd name="connsiteY32" fmla="*/ 507206 h 1131094"/>
                <a:gd name="connsiteX33" fmla="*/ 1150143 w 1790700"/>
                <a:gd name="connsiteY33" fmla="*/ 364331 h 1131094"/>
                <a:gd name="connsiteX34" fmla="*/ 1395412 w 1790700"/>
                <a:gd name="connsiteY34" fmla="*/ 219075 h 1131094"/>
                <a:gd name="connsiteX35" fmla="*/ 1562100 w 1790700"/>
                <a:gd name="connsiteY35" fmla="*/ 119062 h 1131094"/>
                <a:gd name="connsiteX36" fmla="*/ 1674018 w 1790700"/>
                <a:gd name="connsiteY36" fmla="*/ 50006 h 1131094"/>
                <a:gd name="connsiteX37" fmla="*/ 1728787 w 1790700"/>
                <a:gd name="connsiteY37" fmla="*/ 16669 h 1131094"/>
                <a:gd name="connsiteX38" fmla="*/ 1759743 w 1790700"/>
                <a:gd name="connsiteY38" fmla="*/ 2381 h 1131094"/>
                <a:gd name="connsiteX39" fmla="*/ 1778793 w 1790700"/>
                <a:gd name="connsiteY39" fmla="*/ 0 h 1131094"/>
                <a:gd name="connsiteX40" fmla="*/ 1790700 w 1790700"/>
                <a:gd name="connsiteY40" fmla="*/ 9525 h 1131094"/>
                <a:gd name="connsiteX41" fmla="*/ 1790700 w 1790700"/>
                <a:gd name="connsiteY41" fmla="*/ 30956 h 1131094"/>
                <a:gd name="connsiteX42" fmla="*/ 1774031 w 1790700"/>
                <a:gd name="connsiteY42" fmla="*/ 64294 h 1131094"/>
                <a:gd name="connsiteX43" fmla="*/ 1674018 w 1790700"/>
                <a:gd name="connsiteY43" fmla="*/ 147637 h 1131094"/>
                <a:gd name="connsiteX44" fmla="*/ 1500187 w 1790700"/>
                <a:gd name="connsiteY44" fmla="*/ 288131 h 1131094"/>
                <a:gd name="connsiteX45" fmla="*/ 1200150 w 1790700"/>
                <a:gd name="connsiteY45" fmla="*/ 535781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90700" h="1131094">
                  <a:moveTo>
                    <a:pt x="1200150" y="535781"/>
                  </a:moveTo>
                  <a:lnTo>
                    <a:pt x="928687" y="752475"/>
                  </a:lnTo>
                  <a:lnTo>
                    <a:pt x="740568" y="892969"/>
                  </a:lnTo>
                  <a:lnTo>
                    <a:pt x="561975" y="1014412"/>
                  </a:lnTo>
                  <a:lnTo>
                    <a:pt x="416718" y="1102519"/>
                  </a:lnTo>
                  <a:lnTo>
                    <a:pt x="359568" y="1126331"/>
                  </a:lnTo>
                  <a:lnTo>
                    <a:pt x="330993" y="1131094"/>
                  </a:lnTo>
                  <a:lnTo>
                    <a:pt x="292893" y="1131094"/>
                  </a:lnTo>
                  <a:lnTo>
                    <a:pt x="250031" y="1121569"/>
                  </a:lnTo>
                  <a:lnTo>
                    <a:pt x="214312" y="1107281"/>
                  </a:lnTo>
                  <a:lnTo>
                    <a:pt x="185737" y="1088231"/>
                  </a:lnTo>
                  <a:lnTo>
                    <a:pt x="147637" y="1035844"/>
                  </a:lnTo>
                  <a:lnTo>
                    <a:pt x="95250" y="940594"/>
                  </a:lnTo>
                  <a:lnTo>
                    <a:pt x="54768" y="842962"/>
                  </a:lnTo>
                  <a:lnTo>
                    <a:pt x="7143" y="714375"/>
                  </a:lnTo>
                  <a:lnTo>
                    <a:pt x="0" y="692944"/>
                  </a:lnTo>
                  <a:lnTo>
                    <a:pt x="0" y="681037"/>
                  </a:lnTo>
                  <a:lnTo>
                    <a:pt x="2381" y="671512"/>
                  </a:lnTo>
                  <a:lnTo>
                    <a:pt x="11906" y="664369"/>
                  </a:lnTo>
                  <a:lnTo>
                    <a:pt x="19050" y="664369"/>
                  </a:lnTo>
                  <a:lnTo>
                    <a:pt x="40481" y="671512"/>
                  </a:lnTo>
                  <a:lnTo>
                    <a:pt x="69056" y="688181"/>
                  </a:lnTo>
                  <a:lnTo>
                    <a:pt x="102393" y="721519"/>
                  </a:lnTo>
                  <a:lnTo>
                    <a:pt x="135731" y="745331"/>
                  </a:lnTo>
                  <a:lnTo>
                    <a:pt x="166687" y="762000"/>
                  </a:lnTo>
                  <a:lnTo>
                    <a:pt x="200025" y="776287"/>
                  </a:lnTo>
                  <a:lnTo>
                    <a:pt x="233362" y="785812"/>
                  </a:lnTo>
                  <a:lnTo>
                    <a:pt x="273843" y="795337"/>
                  </a:lnTo>
                  <a:lnTo>
                    <a:pt x="304800" y="797719"/>
                  </a:lnTo>
                  <a:lnTo>
                    <a:pt x="335756" y="795337"/>
                  </a:lnTo>
                  <a:lnTo>
                    <a:pt x="388143" y="776287"/>
                  </a:lnTo>
                  <a:lnTo>
                    <a:pt x="609600" y="669131"/>
                  </a:lnTo>
                  <a:lnTo>
                    <a:pt x="904875" y="507206"/>
                  </a:lnTo>
                  <a:lnTo>
                    <a:pt x="1150143" y="364331"/>
                  </a:lnTo>
                  <a:lnTo>
                    <a:pt x="1395412" y="219075"/>
                  </a:lnTo>
                  <a:lnTo>
                    <a:pt x="1562100" y="119062"/>
                  </a:lnTo>
                  <a:lnTo>
                    <a:pt x="1674018" y="50006"/>
                  </a:lnTo>
                  <a:lnTo>
                    <a:pt x="1728787" y="16669"/>
                  </a:lnTo>
                  <a:lnTo>
                    <a:pt x="1759743" y="2381"/>
                  </a:lnTo>
                  <a:lnTo>
                    <a:pt x="1778793" y="0"/>
                  </a:lnTo>
                  <a:lnTo>
                    <a:pt x="1790700" y="9525"/>
                  </a:lnTo>
                  <a:lnTo>
                    <a:pt x="1790700" y="30956"/>
                  </a:lnTo>
                  <a:lnTo>
                    <a:pt x="1774031" y="64294"/>
                  </a:lnTo>
                  <a:lnTo>
                    <a:pt x="1674018" y="147637"/>
                  </a:lnTo>
                  <a:lnTo>
                    <a:pt x="1500187" y="288131"/>
                  </a:lnTo>
                  <a:lnTo>
                    <a:pt x="1200150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A12A737B-E74A-4D7C-9D67-03E3E459E60D}"/>
                </a:ext>
              </a:extLst>
            </p:cNvPr>
            <p:cNvSpPr/>
            <p:nvPr/>
          </p:nvSpPr>
          <p:spPr>
            <a:xfrm rot="16200000">
              <a:off x="3306765" y="2833688"/>
              <a:ext cx="2609850" cy="495300"/>
            </a:xfrm>
            <a:custGeom>
              <a:avLst/>
              <a:gdLst>
                <a:gd name="connsiteX0" fmla="*/ 802481 w 2609850"/>
                <a:gd name="connsiteY0" fmla="*/ 397669 h 495300"/>
                <a:gd name="connsiteX1" fmla="*/ 126206 w 2609850"/>
                <a:gd name="connsiteY1" fmla="*/ 385763 h 495300"/>
                <a:gd name="connsiteX2" fmla="*/ 0 w 2609850"/>
                <a:gd name="connsiteY2" fmla="*/ 190500 h 495300"/>
                <a:gd name="connsiteX3" fmla="*/ 745331 w 2609850"/>
                <a:gd name="connsiteY3" fmla="*/ 185738 h 495300"/>
                <a:gd name="connsiteX4" fmla="*/ 1212056 w 2609850"/>
                <a:gd name="connsiteY4" fmla="*/ 185738 h 495300"/>
                <a:gd name="connsiteX5" fmla="*/ 1390650 w 2609850"/>
                <a:gd name="connsiteY5" fmla="*/ 185738 h 495300"/>
                <a:gd name="connsiteX6" fmla="*/ 1771650 w 2609850"/>
                <a:gd name="connsiteY6" fmla="*/ 173832 h 495300"/>
                <a:gd name="connsiteX7" fmla="*/ 2245519 w 2609850"/>
                <a:gd name="connsiteY7" fmla="*/ 164307 h 495300"/>
                <a:gd name="connsiteX8" fmla="*/ 2355056 w 2609850"/>
                <a:gd name="connsiteY8" fmla="*/ 161925 h 495300"/>
                <a:gd name="connsiteX9" fmla="*/ 2388394 w 2609850"/>
                <a:gd name="connsiteY9" fmla="*/ 157163 h 495300"/>
                <a:gd name="connsiteX10" fmla="*/ 2416969 w 2609850"/>
                <a:gd name="connsiteY10" fmla="*/ 150019 h 495300"/>
                <a:gd name="connsiteX11" fmla="*/ 2445544 w 2609850"/>
                <a:gd name="connsiteY11" fmla="*/ 123825 h 495300"/>
                <a:gd name="connsiteX12" fmla="*/ 2509838 w 2609850"/>
                <a:gd name="connsiteY12" fmla="*/ 59532 h 495300"/>
                <a:gd name="connsiteX13" fmla="*/ 2536031 w 2609850"/>
                <a:gd name="connsiteY13" fmla="*/ 30957 h 495300"/>
                <a:gd name="connsiteX14" fmla="*/ 2559844 w 2609850"/>
                <a:gd name="connsiteY14" fmla="*/ 9525 h 495300"/>
                <a:gd name="connsiteX15" fmla="*/ 2581275 w 2609850"/>
                <a:gd name="connsiteY15" fmla="*/ 0 h 495300"/>
                <a:gd name="connsiteX16" fmla="*/ 2593181 w 2609850"/>
                <a:gd name="connsiteY16" fmla="*/ 2382 h 495300"/>
                <a:gd name="connsiteX17" fmla="*/ 2607469 w 2609850"/>
                <a:gd name="connsiteY17" fmla="*/ 14288 h 495300"/>
                <a:gd name="connsiteX18" fmla="*/ 2609850 w 2609850"/>
                <a:gd name="connsiteY18" fmla="*/ 47625 h 495300"/>
                <a:gd name="connsiteX19" fmla="*/ 2597944 w 2609850"/>
                <a:gd name="connsiteY19" fmla="*/ 114300 h 495300"/>
                <a:gd name="connsiteX20" fmla="*/ 2583656 w 2609850"/>
                <a:gd name="connsiteY20" fmla="*/ 190500 h 495300"/>
                <a:gd name="connsiteX21" fmla="*/ 2559844 w 2609850"/>
                <a:gd name="connsiteY21" fmla="*/ 261938 h 495300"/>
                <a:gd name="connsiteX22" fmla="*/ 2526506 w 2609850"/>
                <a:gd name="connsiteY22" fmla="*/ 342900 h 495300"/>
                <a:gd name="connsiteX23" fmla="*/ 2488406 w 2609850"/>
                <a:gd name="connsiteY23" fmla="*/ 409575 h 495300"/>
                <a:gd name="connsiteX24" fmla="*/ 2450306 w 2609850"/>
                <a:gd name="connsiteY24" fmla="*/ 457200 h 495300"/>
                <a:gd name="connsiteX25" fmla="*/ 2421731 w 2609850"/>
                <a:gd name="connsiteY25" fmla="*/ 478632 h 495300"/>
                <a:gd name="connsiteX26" fmla="*/ 2395538 w 2609850"/>
                <a:gd name="connsiteY26" fmla="*/ 490538 h 495300"/>
                <a:gd name="connsiteX27" fmla="*/ 2371725 w 2609850"/>
                <a:gd name="connsiteY27" fmla="*/ 495300 h 495300"/>
                <a:gd name="connsiteX28" fmla="*/ 2340769 w 2609850"/>
                <a:gd name="connsiteY28" fmla="*/ 495300 h 495300"/>
                <a:gd name="connsiteX29" fmla="*/ 2314575 w 2609850"/>
                <a:gd name="connsiteY29" fmla="*/ 490538 h 495300"/>
                <a:gd name="connsiteX30" fmla="*/ 2288381 w 2609850"/>
                <a:gd name="connsiteY30" fmla="*/ 471488 h 495300"/>
                <a:gd name="connsiteX31" fmla="*/ 2257425 w 2609850"/>
                <a:gd name="connsiteY31" fmla="*/ 459582 h 495300"/>
                <a:gd name="connsiteX32" fmla="*/ 2205038 w 2609850"/>
                <a:gd name="connsiteY32" fmla="*/ 445294 h 495300"/>
                <a:gd name="connsiteX33" fmla="*/ 2119313 w 2609850"/>
                <a:gd name="connsiteY33" fmla="*/ 433388 h 495300"/>
                <a:gd name="connsiteX34" fmla="*/ 2033588 w 2609850"/>
                <a:gd name="connsiteY34" fmla="*/ 426244 h 495300"/>
                <a:gd name="connsiteX35" fmla="*/ 1459706 w 2609850"/>
                <a:gd name="connsiteY35" fmla="*/ 431007 h 495300"/>
                <a:gd name="connsiteX36" fmla="*/ 1278731 w 2609850"/>
                <a:gd name="connsiteY36" fmla="*/ 404813 h 495300"/>
                <a:gd name="connsiteX37" fmla="*/ 802481 w 2609850"/>
                <a:gd name="connsiteY37" fmla="*/ 39766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09850" h="495300">
                  <a:moveTo>
                    <a:pt x="802481" y="397669"/>
                  </a:moveTo>
                  <a:lnTo>
                    <a:pt x="126206" y="385763"/>
                  </a:lnTo>
                  <a:lnTo>
                    <a:pt x="0" y="190500"/>
                  </a:lnTo>
                  <a:lnTo>
                    <a:pt x="745331" y="185738"/>
                  </a:lnTo>
                  <a:lnTo>
                    <a:pt x="1212056" y="185738"/>
                  </a:lnTo>
                  <a:lnTo>
                    <a:pt x="1390650" y="185738"/>
                  </a:lnTo>
                  <a:lnTo>
                    <a:pt x="1771650" y="173832"/>
                  </a:lnTo>
                  <a:lnTo>
                    <a:pt x="2245519" y="164307"/>
                  </a:lnTo>
                  <a:lnTo>
                    <a:pt x="2355056" y="161925"/>
                  </a:lnTo>
                  <a:lnTo>
                    <a:pt x="2388394" y="157163"/>
                  </a:lnTo>
                  <a:lnTo>
                    <a:pt x="2416969" y="150019"/>
                  </a:lnTo>
                  <a:lnTo>
                    <a:pt x="2445544" y="123825"/>
                  </a:lnTo>
                  <a:lnTo>
                    <a:pt x="2509838" y="59532"/>
                  </a:lnTo>
                  <a:lnTo>
                    <a:pt x="2536031" y="30957"/>
                  </a:lnTo>
                  <a:lnTo>
                    <a:pt x="2559844" y="9525"/>
                  </a:lnTo>
                  <a:lnTo>
                    <a:pt x="2581275" y="0"/>
                  </a:lnTo>
                  <a:lnTo>
                    <a:pt x="2593181" y="2382"/>
                  </a:lnTo>
                  <a:lnTo>
                    <a:pt x="2607469" y="14288"/>
                  </a:lnTo>
                  <a:lnTo>
                    <a:pt x="2609850" y="47625"/>
                  </a:lnTo>
                  <a:lnTo>
                    <a:pt x="2597944" y="114300"/>
                  </a:lnTo>
                  <a:lnTo>
                    <a:pt x="2583656" y="190500"/>
                  </a:lnTo>
                  <a:lnTo>
                    <a:pt x="2559844" y="261938"/>
                  </a:lnTo>
                  <a:lnTo>
                    <a:pt x="2526506" y="342900"/>
                  </a:lnTo>
                  <a:lnTo>
                    <a:pt x="2488406" y="409575"/>
                  </a:lnTo>
                  <a:lnTo>
                    <a:pt x="2450306" y="457200"/>
                  </a:lnTo>
                  <a:lnTo>
                    <a:pt x="2421731" y="478632"/>
                  </a:lnTo>
                  <a:lnTo>
                    <a:pt x="2395538" y="490538"/>
                  </a:lnTo>
                  <a:lnTo>
                    <a:pt x="2371725" y="495300"/>
                  </a:lnTo>
                  <a:lnTo>
                    <a:pt x="2340769" y="495300"/>
                  </a:lnTo>
                  <a:lnTo>
                    <a:pt x="2314575" y="490538"/>
                  </a:lnTo>
                  <a:lnTo>
                    <a:pt x="2288381" y="471488"/>
                  </a:lnTo>
                  <a:lnTo>
                    <a:pt x="2257425" y="459582"/>
                  </a:lnTo>
                  <a:lnTo>
                    <a:pt x="2205038" y="445294"/>
                  </a:lnTo>
                  <a:lnTo>
                    <a:pt x="2119313" y="433388"/>
                  </a:lnTo>
                  <a:lnTo>
                    <a:pt x="2033588" y="426244"/>
                  </a:lnTo>
                  <a:lnTo>
                    <a:pt x="1459706" y="431007"/>
                  </a:lnTo>
                  <a:lnTo>
                    <a:pt x="1278731" y="404813"/>
                  </a:lnTo>
                  <a:lnTo>
                    <a:pt x="802481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5940180D-0392-4D0A-BE75-638598BF8695}"/>
                </a:ext>
              </a:extLst>
            </p:cNvPr>
            <p:cNvSpPr/>
            <p:nvPr/>
          </p:nvSpPr>
          <p:spPr>
            <a:xfrm>
              <a:off x="3684591" y="3767139"/>
              <a:ext cx="1773237" cy="1138237"/>
            </a:xfrm>
            <a:custGeom>
              <a:avLst/>
              <a:gdLst>
                <a:gd name="connsiteX0" fmla="*/ 1171575 w 1774031"/>
                <a:gd name="connsiteY0" fmla="*/ 540543 h 1138237"/>
                <a:gd name="connsiteX1" fmla="*/ 873919 w 1774031"/>
                <a:gd name="connsiteY1" fmla="*/ 745331 h 1138237"/>
                <a:gd name="connsiteX2" fmla="*/ 631031 w 1774031"/>
                <a:gd name="connsiteY2" fmla="*/ 919162 h 1138237"/>
                <a:gd name="connsiteX3" fmla="*/ 466725 w 1774031"/>
                <a:gd name="connsiteY3" fmla="*/ 1040606 h 1138237"/>
                <a:gd name="connsiteX4" fmla="*/ 421481 w 1774031"/>
                <a:gd name="connsiteY4" fmla="*/ 1090612 h 1138237"/>
                <a:gd name="connsiteX5" fmla="*/ 378619 w 1774031"/>
                <a:gd name="connsiteY5" fmla="*/ 1123950 h 1138237"/>
                <a:gd name="connsiteX6" fmla="*/ 345281 w 1774031"/>
                <a:gd name="connsiteY6" fmla="*/ 1135856 h 1138237"/>
                <a:gd name="connsiteX7" fmla="*/ 307181 w 1774031"/>
                <a:gd name="connsiteY7" fmla="*/ 1138237 h 1138237"/>
                <a:gd name="connsiteX8" fmla="*/ 278606 w 1774031"/>
                <a:gd name="connsiteY8" fmla="*/ 1133475 h 1138237"/>
                <a:gd name="connsiteX9" fmla="*/ 235744 w 1774031"/>
                <a:gd name="connsiteY9" fmla="*/ 1112043 h 1138237"/>
                <a:gd name="connsiteX10" fmla="*/ 207169 w 1774031"/>
                <a:gd name="connsiteY10" fmla="*/ 1092993 h 1138237"/>
                <a:gd name="connsiteX11" fmla="*/ 169069 w 1774031"/>
                <a:gd name="connsiteY11" fmla="*/ 1054893 h 1138237"/>
                <a:gd name="connsiteX12" fmla="*/ 126206 w 1774031"/>
                <a:gd name="connsiteY12" fmla="*/ 992981 h 1138237"/>
                <a:gd name="connsiteX13" fmla="*/ 80962 w 1774031"/>
                <a:gd name="connsiteY13" fmla="*/ 904875 h 1138237"/>
                <a:gd name="connsiteX14" fmla="*/ 47625 w 1774031"/>
                <a:gd name="connsiteY14" fmla="*/ 823912 h 1138237"/>
                <a:gd name="connsiteX15" fmla="*/ 23812 w 1774031"/>
                <a:gd name="connsiteY15" fmla="*/ 762000 h 1138237"/>
                <a:gd name="connsiteX16" fmla="*/ 7144 w 1774031"/>
                <a:gd name="connsiteY16" fmla="*/ 719137 h 1138237"/>
                <a:gd name="connsiteX17" fmla="*/ 0 w 1774031"/>
                <a:gd name="connsiteY17" fmla="*/ 697706 h 1138237"/>
                <a:gd name="connsiteX18" fmla="*/ 2381 w 1774031"/>
                <a:gd name="connsiteY18" fmla="*/ 681037 h 1138237"/>
                <a:gd name="connsiteX19" fmla="*/ 11906 w 1774031"/>
                <a:gd name="connsiteY19" fmla="*/ 673893 h 1138237"/>
                <a:gd name="connsiteX20" fmla="*/ 23812 w 1774031"/>
                <a:gd name="connsiteY20" fmla="*/ 671512 h 1138237"/>
                <a:gd name="connsiteX21" fmla="*/ 45244 w 1774031"/>
                <a:gd name="connsiteY21" fmla="*/ 678656 h 1138237"/>
                <a:gd name="connsiteX22" fmla="*/ 102394 w 1774031"/>
                <a:gd name="connsiteY22" fmla="*/ 709612 h 1138237"/>
                <a:gd name="connsiteX23" fmla="*/ 154781 w 1774031"/>
                <a:gd name="connsiteY23" fmla="*/ 735806 h 1138237"/>
                <a:gd name="connsiteX24" fmla="*/ 216694 w 1774031"/>
                <a:gd name="connsiteY24" fmla="*/ 754856 h 1138237"/>
                <a:gd name="connsiteX25" fmla="*/ 266700 w 1774031"/>
                <a:gd name="connsiteY25" fmla="*/ 757237 h 1138237"/>
                <a:gd name="connsiteX26" fmla="*/ 309562 w 1774031"/>
                <a:gd name="connsiteY26" fmla="*/ 750093 h 1138237"/>
                <a:gd name="connsiteX27" fmla="*/ 488156 w 1774031"/>
                <a:gd name="connsiteY27" fmla="*/ 688181 h 1138237"/>
                <a:gd name="connsiteX28" fmla="*/ 897731 w 1774031"/>
                <a:gd name="connsiteY28" fmla="*/ 500062 h 1138237"/>
                <a:gd name="connsiteX29" fmla="*/ 1038225 w 1774031"/>
                <a:gd name="connsiteY29" fmla="*/ 433387 h 1138237"/>
                <a:gd name="connsiteX30" fmla="*/ 1247775 w 1774031"/>
                <a:gd name="connsiteY30" fmla="*/ 309562 h 1138237"/>
                <a:gd name="connsiteX31" fmla="*/ 1421606 w 1774031"/>
                <a:gd name="connsiteY31" fmla="*/ 204787 h 1138237"/>
                <a:gd name="connsiteX32" fmla="*/ 1569244 w 1774031"/>
                <a:gd name="connsiteY32" fmla="*/ 111918 h 1138237"/>
                <a:gd name="connsiteX33" fmla="*/ 1693069 w 1774031"/>
                <a:gd name="connsiteY33" fmla="*/ 30956 h 1138237"/>
                <a:gd name="connsiteX34" fmla="*/ 1728787 w 1774031"/>
                <a:gd name="connsiteY34" fmla="*/ 9525 h 1138237"/>
                <a:gd name="connsiteX35" fmla="*/ 1752600 w 1774031"/>
                <a:gd name="connsiteY35" fmla="*/ 0 h 1138237"/>
                <a:gd name="connsiteX36" fmla="*/ 1769269 w 1774031"/>
                <a:gd name="connsiteY36" fmla="*/ 2381 h 1138237"/>
                <a:gd name="connsiteX37" fmla="*/ 1774031 w 1774031"/>
                <a:gd name="connsiteY37" fmla="*/ 14287 h 1138237"/>
                <a:gd name="connsiteX38" fmla="*/ 1764506 w 1774031"/>
                <a:gd name="connsiteY38" fmla="*/ 54768 h 1138237"/>
                <a:gd name="connsiteX39" fmla="*/ 1743075 w 1774031"/>
                <a:gd name="connsiteY39" fmla="*/ 80962 h 1138237"/>
                <a:gd name="connsiteX40" fmla="*/ 1609725 w 1774031"/>
                <a:gd name="connsiteY40" fmla="*/ 197643 h 1138237"/>
                <a:gd name="connsiteX41" fmla="*/ 1404937 w 1774031"/>
                <a:gd name="connsiteY41" fmla="*/ 369093 h 1138237"/>
                <a:gd name="connsiteX42" fmla="*/ 1171575 w 1774031"/>
                <a:gd name="connsiteY42" fmla="*/ 540543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4031" h="1138237">
                  <a:moveTo>
                    <a:pt x="1171575" y="540543"/>
                  </a:moveTo>
                  <a:lnTo>
                    <a:pt x="873919" y="745331"/>
                  </a:lnTo>
                  <a:lnTo>
                    <a:pt x="631031" y="919162"/>
                  </a:lnTo>
                  <a:lnTo>
                    <a:pt x="466725" y="1040606"/>
                  </a:lnTo>
                  <a:lnTo>
                    <a:pt x="421481" y="1090612"/>
                  </a:lnTo>
                  <a:lnTo>
                    <a:pt x="378619" y="1123950"/>
                  </a:lnTo>
                  <a:lnTo>
                    <a:pt x="345281" y="1135856"/>
                  </a:lnTo>
                  <a:lnTo>
                    <a:pt x="307181" y="1138237"/>
                  </a:lnTo>
                  <a:lnTo>
                    <a:pt x="278606" y="1133475"/>
                  </a:lnTo>
                  <a:lnTo>
                    <a:pt x="235744" y="1112043"/>
                  </a:lnTo>
                  <a:lnTo>
                    <a:pt x="207169" y="1092993"/>
                  </a:lnTo>
                  <a:lnTo>
                    <a:pt x="169069" y="1054893"/>
                  </a:lnTo>
                  <a:lnTo>
                    <a:pt x="126206" y="992981"/>
                  </a:lnTo>
                  <a:lnTo>
                    <a:pt x="80962" y="904875"/>
                  </a:lnTo>
                  <a:lnTo>
                    <a:pt x="47625" y="823912"/>
                  </a:lnTo>
                  <a:lnTo>
                    <a:pt x="23812" y="762000"/>
                  </a:lnTo>
                  <a:lnTo>
                    <a:pt x="7144" y="719137"/>
                  </a:lnTo>
                  <a:lnTo>
                    <a:pt x="0" y="697706"/>
                  </a:lnTo>
                  <a:lnTo>
                    <a:pt x="2381" y="681037"/>
                  </a:lnTo>
                  <a:lnTo>
                    <a:pt x="11906" y="673893"/>
                  </a:lnTo>
                  <a:lnTo>
                    <a:pt x="23812" y="671512"/>
                  </a:lnTo>
                  <a:lnTo>
                    <a:pt x="45244" y="678656"/>
                  </a:lnTo>
                  <a:lnTo>
                    <a:pt x="102394" y="709612"/>
                  </a:lnTo>
                  <a:lnTo>
                    <a:pt x="154781" y="735806"/>
                  </a:lnTo>
                  <a:lnTo>
                    <a:pt x="216694" y="754856"/>
                  </a:lnTo>
                  <a:lnTo>
                    <a:pt x="266700" y="757237"/>
                  </a:lnTo>
                  <a:lnTo>
                    <a:pt x="309562" y="750093"/>
                  </a:lnTo>
                  <a:lnTo>
                    <a:pt x="488156" y="688181"/>
                  </a:lnTo>
                  <a:lnTo>
                    <a:pt x="897731" y="500062"/>
                  </a:lnTo>
                  <a:lnTo>
                    <a:pt x="1038225" y="433387"/>
                  </a:lnTo>
                  <a:lnTo>
                    <a:pt x="1247775" y="309562"/>
                  </a:lnTo>
                  <a:lnTo>
                    <a:pt x="1421606" y="204787"/>
                  </a:lnTo>
                  <a:lnTo>
                    <a:pt x="1569244" y="111918"/>
                  </a:lnTo>
                  <a:lnTo>
                    <a:pt x="1693069" y="30956"/>
                  </a:lnTo>
                  <a:lnTo>
                    <a:pt x="1728787" y="9525"/>
                  </a:lnTo>
                  <a:lnTo>
                    <a:pt x="1752600" y="0"/>
                  </a:lnTo>
                  <a:lnTo>
                    <a:pt x="1769269" y="2381"/>
                  </a:lnTo>
                  <a:lnTo>
                    <a:pt x="1774031" y="14287"/>
                  </a:lnTo>
                  <a:lnTo>
                    <a:pt x="1764506" y="54768"/>
                  </a:lnTo>
                  <a:lnTo>
                    <a:pt x="1743075" y="80962"/>
                  </a:lnTo>
                  <a:lnTo>
                    <a:pt x="1609725" y="197643"/>
                  </a:lnTo>
                  <a:lnTo>
                    <a:pt x="1404937" y="369093"/>
                  </a:lnTo>
                  <a:lnTo>
                    <a:pt x="11715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64E35991-3BAE-44BC-BFEF-0C9003B9E52B}"/>
                </a:ext>
              </a:extLst>
            </p:cNvPr>
            <p:cNvSpPr/>
            <p:nvPr/>
          </p:nvSpPr>
          <p:spPr>
            <a:xfrm>
              <a:off x="6034090" y="2265364"/>
              <a:ext cx="2379662" cy="473075"/>
            </a:xfrm>
            <a:custGeom>
              <a:avLst/>
              <a:gdLst>
                <a:gd name="connsiteX0" fmla="*/ 1400175 w 2378868"/>
                <a:gd name="connsiteY0" fmla="*/ 297656 h 473869"/>
                <a:gd name="connsiteX1" fmla="*/ 921543 w 2378868"/>
                <a:gd name="connsiteY1" fmla="*/ 378619 h 473869"/>
                <a:gd name="connsiteX2" fmla="*/ 545306 w 2378868"/>
                <a:gd name="connsiteY2" fmla="*/ 440531 h 473869"/>
                <a:gd name="connsiteX3" fmla="*/ 309562 w 2378868"/>
                <a:gd name="connsiteY3" fmla="*/ 471487 h 473869"/>
                <a:gd name="connsiteX4" fmla="*/ 278606 w 2378868"/>
                <a:gd name="connsiteY4" fmla="*/ 473869 h 473869"/>
                <a:gd name="connsiteX5" fmla="*/ 247650 w 2378868"/>
                <a:gd name="connsiteY5" fmla="*/ 471487 h 473869"/>
                <a:gd name="connsiteX6" fmla="*/ 211931 w 2378868"/>
                <a:gd name="connsiteY6" fmla="*/ 464344 h 473869"/>
                <a:gd name="connsiteX7" fmla="*/ 0 w 2378868"/>
                <a:gd name="connsiteY7" fmla="*/ 381000 h 473869"/>
                <a:gd name="connsiteX8" fmla="*/ 88106 w 2378868"/>
                <a:gd name="connsiteY8" fmla="*/ 242887 h 473869"/>
                <a:gd name="connsiteX9" fmla="*/ 216693 w 2378868"/>
                <a:gd name="connsiteY9" fmla="*/ 278606 h 473869"/>
                <a:gd name="connsiteX10" fmla="*/ 311943 w 2378868"/>
                <a:gd name="connsiteY10" fmla="*/ 290512 h 473869"/>
                <a:gd name="connsiteX11" fmla="*/ 361950 w 2378868"/>
                <a:gd name="connsiteY11" fmla="*/ 295275 h 473869"/>
                <a:gd name="connsiteX12" fmla="*/ 404812 w 2378868"/>
                <a:gd name="connsiteY12" fmla="*/ 292894 h 473869"/>
                <a:gd name="connsiteX13" fmla="*/ 633412 w 2378868"/>
                <a:gd name="connsiteY13" fmla="*/ 257175 h 473869"/>
                <a:gd name="connsiteX14" fmla="*/ 1073943 w 2378868"/>
                <a:gd name="connsiteY14" fmla="*/ 180975 h 473869"/>
                <a:gd name="connsiteX15" fmla="*/ 1395412 w 2378868"/>
                <a:gd name="connsiteY15" fmla="*/ 121444 h 473869"/>
                <a:gd name="connsiteX16" fmla="*/ 1626393 w 2378868"/>
                <a:gd name="connsiteY16" fmla="*/ 80962 h 473869"/>
                <a:gd name="connsiteX17" fmla="*/ 1781175 w 2378868"/>
                <a:gd name="connsiteY17" fmla="*/ 52387 h 473869"/>
                <a:gd name="connsiteX18" fmla="*/ 1866900 w 2378868"/>
                <a:gd name="connsiteY18" fmla="*/ 28575 h 473869"/>
                <a:gd name="connsiteX19" fmla="*/ 1914525 w 2378868"/>
                <a:gd name="connsiteY19" fmla="*/ 16669 h 473869"/>
                <a:gd name="connsiteX20" fmla="*/ 1971675 w 2378868"/>
                <a:gd name="connsiteY20" fmla="*/ 4762 h 473869"/>
                <a:gd name="connsiteX21" fmla="*/ 2012156 w 2378868"/>
                <a:gd name="connsiteY21" fmla="*/ 0 h 473869"/>
                <a:gd name="connsiteX22" fmla="*/ 2059781 w 2378868"/>
                <a:gd name="connsiteY22" fmla="*/ 7144 h 473869"/>
                <a:gd name="connsiteX23" fmla="*/ 2095500 w 2378868"/>
                <a:gd name="connsiteY23" fmla="*/ 21431 h 473869"/>
                <a:gd name="connsiteX24" fmla="*/ 2143125 w 2378868"/>
                <a:gd name="connsiteY24" fmla="*/ 52387 h 473869"/>
                <a:gd name="connsiteX25" fmla="*/ 2219325 w 2378868"/>
                <a:gd name="connsiteY25" fmla="*/ 111919 h 473869"/>
                <a:gd name="connsiteX26" fmla="*/ 2309812 w 2378868"/>
                <a:gd name="connsiteY26" fmla="*/ 202406 h 473869"/>
                <a:gd name="connsiteX27" fmla="*/ 2369343 w 2378868"/>
                <a:gd name="connsiteY27" fmla="*/ 273844 h 473869"/>
                <a:gd name="connsiteX28" fmla="*/ 2376487 w 2378868"/>
                <a:gd name="connsiteY28" fmla="*/ 288131 h 473869"/>
                <a:gd name="connsiteX29" fmla="*/ 2378868 w 2378868"/>
                <a:gd name="connsiteY29" fmla="*/ 304800 h 473869"/>
                <a:gd name="connsiteX30" fmla="*/ 2369343 w 2378868"/>
                <a:gd name="connsiteY30" fmla="*/ 335756 h 473869"/>
                <a:gd name="connsiteX31" fmla="*/ 2340768 w 2378868"/>
                <a:gd name="connsiteY31" fmla="*/ 376237 h 473869"/>
                <a:gd name="connsiteX32" fmla="*/ 2319337 w 2378868"/>
                <a:gd name="connsiteY32" fmla="*/ 411956 h 473869"/>
                <a:gd name="connsiteX33" fmla="*/ 1974056 w 2378868"/>
                <a:gd name="connsiteY33" fmla="*/ 247650 h 473869"/>
                <a:gd name="connsiteX34" fmla="*/ 1400175 w 2378868"/>
                <a:gd name="connsiteY34" fmla="*/ 297656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8868" h="473869">
                  <a:moveTo>
                    <a:pt x="1400175" y="297656"/>
                  </a:moveTo>
                  <a:lnTo>
                    <a:pt x="921543" y="378619"/>
                  </a:lnTo>
                  <a:lnTo>
                    <a:pt x="545306" y="440531"/>
                  </a:lnTo>
                  <a:lnTo>
                    <a:pt x="309562" y="471487"/>
                  </a:lnTo>
                  <a:lnTo>
                    <a:pt x="278606" y="473869"/>
                  </a:lnTo>
                  <a:lnTo>
                    <a:pt x="247650" y="471487"/>
                  </a:lnTo>
                  <a:lnTo>
                    <a:pt x="211931" y="464344"/>
                  </a:lnTo>
                  <a:lnTo>
                    <a:pt x="0" y="381000"/>
                  </a:lnTo>
                  <a:lnTo>
                    <a:pt x="88106" y="242887"/>
                  </a:lnTo>
                  <a:lnTo>
                    <a:pt x="216693" y="278606"/>
                  </a:lnTo>
                  <a:lnTo>
                    <a:pt x="311943" y="290512"/>
                  </a:lnTo>
                  <a:lnTo>
                    <a:pt x="361950" y="295275"/>
                  </a:lnTo>
                  <a:lnTo>
                    <a:pt x="404812" y="292894"/>
                  </a:lnTo>
                  <a:lnTo>
                    <a:pt x="633412" y="257175"/>
                  </a:lnTo>
                  <a:lnTo>
                    <a:pt x="1073943" y="180975"/>
                  </a:lnTo>
                  <a:lnTo>
                    <a:pt x="1395412" y="121444"/>
                  </a:lnTo>
                  <a:lnTo>
                    <a:pt x="1626393" y="80962"/>
                  </a:lnTo>
                  <a:lnTo>
                    <a:pt x="1781175" y="52387"/>
                  </a:lnTo>
                  <a:lnTo>
                    <a:pt x="1866900" y="28575"/>
                  </a:lnTo>
                  <a:lnTo>
                    <a:pt x="1914525" y="16669"/>
                  </a:lnTo>
                  <a:lnTo>
                    <a:pt x="1971675" y="4762"/>
                  </a:lnTo>
                  <a:lnTo>
                    <a:pt x="2012156" y="0"/>
                  </a:lnTo>
                  <a:lnTo>
                    <a:pt x="2059781" y="7144"/>
                  </a:lnTo>
                  <a:lnTo>
                    <a:pt x="2095500" y="21431"/>
                  </a:lnTo>
                  <a:lnTo>
                    <a:pt x="2143125" y="52387"/>
                  </a:lnTo>
                  <a:lnTo>
                    <a:pt x="2219325" y="111919"/>
                  </a:lnTo>
                  <a:lnTo>
                    <a:pt x="2309812" y="202406"/>
                  </a:lnTo>
                  <a:lnTo>
                    <a:pt x="2369343" y="273844"/>
                  </a:lnTo>
                  <a:lnTo>
                    <a:pt x="2376487" y="288131"/>
                  </a:lnTo>
                  <a:lnTo>
                    <a:pt x="2378868" y="304800"/>
                  </a:lnTo>
                  <a:lnTo>
                    <a:pt x="2369343" y="335756"/>
                  </a:lnTo>
                  <a:lnTo>
                    <a:pt x="2340768" y="376237"/>
                  </a:lnTo>
                  <a:lnTo>
                    <a:pt x="2319337" y="411956"/>
                  </a:lnTo>
                  <a:lnTo>
                    <a:pt x="1974056" y="247650"/>
                  </a:lnTo>
                  <a:lnTo>
                    <a:pt x="14001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115971E2-A834-4C8F-AFA1-8252C3C3EEF2}"/>
                </a:ext>
              </a:extLst>
            </p:cNvPr>
            <p:cNvSpPr/>
            <p:nvPr/>
          </p:nvSpPr>
          <p:spPr>
            <a:xfrm rot="16200000">
              <a:off x="6067428" y="3575051"/>
              <a:ext cx="3425825" cy="1206500"/>
            </a:xfrm>
            <a:custGeom>
              <a:avLst/>
              <a:gdLst>
                <a:gd name="connsiteX0" fmla="*/ 2025650 w 3425825"/>
                <a:gd name="connsiteY0" fmla="*/ 990600 h 1206500"/>
                <a:gd name="connsiteX1" fmla="*/ 1670050 w 3425825"/>
                <a:gd name="connsiteY1" fmla="*/ 920750 h 1206500"/>
                <a:gd name="connsiteX2" fmla="*/ 1406525 w 3425825"/>
                <a:gd name="connsiteY2" fmla="*/ 860425 h 1206500"/>
                <a:gd name="connsiteX3" fmla="*/ 1143000 w 3425825"/>
                <a:gd name="connsiteY3" fmla="*/ 787400 h 1206500"/>
                <a:gd name="connsiteX4" fmla="*/ 838200 w 3425825"/>
                <a:gd name="connsiteY4" fmla="*/ 692150 h 1206500"/>
                <a:gd name="connsiteX5" fmla="*/ 600075 w 3425825"/>
                <a:gd name="connsiteY5" fmla="*/ 606425 h 1206500"/>
                <a:gd name="connsiteX6" fmla="*/ 441325 w 3425825"/>
                <a:gd name="connsiteY6" fmla="*/ 536575 h 1206500"/>
                <a:gd name="connsiteX7" fmla="*/ 279400 w 3425825"/>
                <a:gd name="connsiteY7" fmla="*/ 450850 h 1206500"/>
                <a:gd name="connsiteX8" fmla="*/ 133350 w 3425825"/>
                <a:gd name="connsiteY8" fmla="*/ 361950 h 1206500"/>
                <a:gd name="connsiteX9" fmla="*/ 57150 w 3425825"/>
                <a:gd name="connsiteY9" fmla="*/ 301625 h 1206500"/>
                <a:gd name="connsiteX10" fmla="*/ 22225 w 3425825"/>
                <a:gd name="connsiteY10" fmla="*/ 263525 h 1206500"/>
                <a:gd name="connsiteX11" fmla="*/ 6350 w 3425825"/>
                <a:gd name="connsiteY11" fmla="*/ 234950 h 1206500"/>
                <a:gd name="connsiteX12" fmla="*/ 0 w 3425825"/>
                <a:gd name="connsiteY12" fmla="*/ 196850 h 1206500"/>
                <a:gd name="connsiteX13" fmla="*/ 12700 w 3425825"/>
                <a:gd name="connsiteY13" fmla="*/ 149225 h 1206500"/>
                <a:gd name="connsiteX14" fmla="*/ 41275 w 3425825"/>
                <a:gd name="connsiteY14" fmla="*/ 95250 h 1206500"/>
                <a:gd name="connsiteX15" fmla="*/ 82550 w 3425825"/>
                <a:gd name="connsiteY15" fmla="*/ 57150 h 1206500"/>
                <a:gd name="connsiteX16" fmla="*/ 161925 w 3425825"/>
                <a:gd name="connsiteY16" fmla="*/ 0 h 1206500"/>
                <a:gd name="connsiteX17" fmla="*/ 492125 w 3425825"/>
                <a:gd name="connsiteY17" fmla="*/ 200025 h 1206500"/>
                <a:gd name="connsiteX18" fmla="*/ 523875 w 3425825"/>
                <a:gd name="connsiteY18" fmla="*/ 238125 h 1206500"/>
                <a:gd name="connsiteX19" fmla="*/ 555625 w 3425825"/>
                <a:gd name="connsiteY19" fmla="*/ 269875 h 1206500"/>
                <a:gd name="connsiteX20" fmla="*/ 622300 w 3425825"/>
                <a:gd name="connsiteY20" fmla="*/ 314325 h 1206500"/>
                <a:gd name="connsiteX21" fmla="*/ 711200 w 3425825"/>
                <a:gd name="connsiteY21" fmla="*/ 368300 h 1206500"/>
                <a:gd name="connsiteX22" fmla="*/ 885825 w 3425825"/>
                <a:gd name="connsiteY22" fmla="*/ 447675 h 1206500"/>
                <a:gd name="connsiteX23" fmla="*/ 1028700 w 3425825"/>
                <a:gd name="connsiteY23" fmla="*/ 501650 h 1206500"/>
                <a:gd name="connsiteX24" fmla="*/ 1187450 w 3425825"/>
                <a:gd name="connsiteY24" fmla="*/ 552450 h 1206500"/>
                <a:gd name="connsiteX25" fmla="*/ 1416050 w 3425825"/>
                <a:gd name="connsiteY25" fmla="*/ 615950 h 1206500"/>
                <a:gd name="connsiteX26" fmla="*/ 1660525 w 3425825"/>
                <a:gd name="connsiteY26" fmla="*/ 673100 h 1206500"/>
                <a:gd name="connsiteX27" fmla="*/ 1854200 w 3425825"/>
                <a:gd name="connsiteY27" fmla="*/ 714375 h 1206500"/>
                <a:gd name="connsiteX28" fmla="*/ 2073275 w 3425825"/>
                <a:gd name="connsiteY28" fmla="*/ 749300 h 1206500"/>
                <a:gd name="connsiteX29" fmla="*/ 2273300 w 3425825"/>
                <a:gd name="connsiteY29" fmla="*/ 777875 h 1206500"/>
                <a:gd name="connsiteX30" fmla="*/ 2501900 w 3425825"/>
                <a:gd name="connsiteY30" fmla="*/ 806450 h 1206500"/>
                <a:gd name="connsiteX31" fmla="*/ 2759075 w 3425825"/>
                <a:gd name="connsiteY31" fmla="*/ 828675 h 1206500"/>
                <a:gd name="connsiteX32" fmla="*/ 3022600 w 3425825"/>
                <a:gd name="connsiteY32" fmla="*/ 844550 h 1206500"/>
                <a:gd name="connsiteX33" fmla="*/ 3260725 w 3425825"/>
                <a:gd name="connsiteY33" fmla="*/ 854075 h 1206500"/>
                <a:gd name="connsiteX34" fmla="*/ 3292475 w 3425825"/>
                <a:gd name="connsiteY34" fmla="*/ 847725 h 1206500"/>
                <a:gd name="connsiteX35" fmla="*/ 3333750 w 3425825"/>
                <a:gd name="connsiteY35" fmla="*/ 835025 h 1206500"/>
                <a:gd name="connsiteX36" fmla="*/ 3425825 w 3425825"/>
                <a:gd name="connsiteY36" fmla="*/ 746125 h 1206500"/>
                <a:gd name="connsiteX37" fmla="*/ 3298825 w 3425825"/>
                <a:gd name="connsiteY37" fmla="*/ 1206500 h 1206500"/>
                <a:gd name="connsiteX38" fmla="*/ 3216275 w 3425825"/>
                <a:gd name="connsiteY38" fmla="*/ 1174750 h 1206500"/>
                <a:gd name="connsiteX39" fmla="*/ 3175000 w 3425825"/>
                <a:gd name="connsiteY39" fmla="*/ 1158875 h 1206500"/>
                <a:gd name="connsiteX40" fmla="*/ 3130550 w 3425825"/>
                <a:gd name="connsiteY40" fmla="*/ 1146175 h 1206500"/>
                <a:gd name="connsiteX41" fmla="*/ 3041650 w 3425825"/>
                <a:gd name="connsiteY41" fmla="*/ 1139825 h 1206500"/>
                <a:gd name="connsiteX42" fmla="*/ 2740025 w 3425825"/>
                <a:gd name="connsiteY42" fmla="*/ 1098550 h 1206500"/>
                <a:gd name="connsiteX43" fmla="*/ 2352675 w 3425825"/>
                <a:gd name="connsiteY43" fmla="*/ 1047750 h 1206500"/>
                <a:gd name="connsiteX44" fmla="*/ 2025650 w 3425825"/>
                <a:gd name="connsiteY44" fmla="*/ 9906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25825" h="1206500">
                  <a:moveTo>
                    <a:pt x="2025650" y="990600"/>
                  </a:moveTo>
                  <a:lnTo>
                    <a:pt x="1670050" y="920750"/>
                  </a:lnTo>
                  <a:lnTo>
                    <a:pt x="1406525" y="860425"/>
                  </a:lnTo>
                  <a:lnTo>
                    <a:pt x="1143000" y="787400"/>
                  </a:lnTo>
                  <a:lnTo>
                    <a:pt x="838200" y="692150"/>
                  </a:lnTo>
                  <a:lnTo>
                    <a:pt x="600075" y="606425"/>
                  </a:lnTo>
                  <a:lnTo>
                    <a:pt x="441325" y="536575"/>
                  </a:lnTo>
                  <a:lnTo>
                    <a:pt x="279400" y="450850"/>
                  </a:lnTo>
                  <a:lnTo>
                    <a:pt x="133350" y="361950"/>
                  </a:lnTo>
                  <a:lnTo>
                    <a:pt x="57150" y="301625"/>
                  </a:lnTo>
                  <a:lnTo>
                    <a:pt x="22225" y="263525"/>
                  </a:lnTo>
                  <a:lnTo>
                    <a:pt x="6350" y="234950"/>
                  </a:lnTo>
                  <a:lnTo>
                    <a:pt x="0" y="196850"/>
                  </a:lnTo>
                  <a:lnTo>
                    <a:pt x="12700" y="149225"/>
                  </a:lnTo>
                  <a:lnTo>
                    <a:pt x="41275" y="95250"/>
                  </a:lnTo>
                  <a:lnTo>
                    <a:pt x="82550" y="57150"/>
                  </a:lnTo>
                  <a:lnTo>
                    <a:pt x="161925" y="0"/>
                  </a:lnTo>
                  <a:lnTo>
                    <a:pt x="492125" y="200025"/>
                  </a:lnTo>
                  <a:lnTo>
                    <a:pt x="523875" y="238125"/>
                  </a:lnTo>
                  <a:lnTo>
                    <a:pt x="555625" y="269875"/>
                  </a:lnTo>
                  <a:lnTo>
                    <a:pt x="622300" y="314325"/>
                  </a:lnTo>
                  <a:lnTo>
                    <a:pt x="711200" y="368300"/>
                  </a:lnTo>
                  <a:lnTo>
                    <a:pt x="885825" y="447675"/>
                  </a:lnTo>
                  <a:lnTo>
                    <a:pt x="1028700" y="501650"/>
                  </a:lnTo>
                  <a:lnTo>
                    <a:pt x="1187450" y="552450"/>
                  </a:lnTo>
                  <a:lnTo>
                    <a:pt x="1416050" y="615950"/>
                  </a:lnTo>
                  <a:lnTo>
                    <a:pt x="1660525" y="673100"/>
                  </a:lnTo>
                  <a:lnTo>
                    <a:pt x="1854200" y="714375"/>
                  </a:lnTo>
                  <a:lnTo>
                    <a:pt x="2073275" y="749300"/>
                  </a:lnTo>
                  <a:lnTo>
                    <a:pt x="2273300" y="777875"/>
                  </a:lnTo>
                  <a:lnTo>
                    <a:pt x="2501900" y="806450"/>
                  </a:lnTo>
                  <a:lnTo>
                    <a:pt x="2759075" y="828675"/>
                  </a:lnTo>
                  <a:lnTo>
                    <a:pt x="3022600" y="844550"/>
                  </a:lnTo>
                  <a:lnTo>
                    <a:pt x="3260725" y="854075"/>
                  </a:lnTo>
                  <a:lnTo>
                    <a:pt x="3292475" y="847725"/>
                  </a:lnTo>
                  <a:lnTo>
                    <a:pt x="3333750" y="835025"/>
                  </a:lnTo>
                  <a:lnTo>
                    <a:pt x="3425825" y="746125"/>
                  </a:lnTo>
                  <a:lnTo>
                    <a:pt x="3298825" y="1206500"/>
                  </a:lnTo>
                  <a:lnTo>
                    <a:pt x="3216275" y="1174750"/>
                  </a:lnTo>
                  <a:lnTo>
                    <a:pt x="3175000" y="1158875"/>
                  </a:lnTo>
                  <a:lnTo>
                    <a:pt x="3130550" y="1146175"/>
                  </a:lnTo>
                  <a:lnTo>
                    <a:pt x="3041650" y="1139825"/>
                  </a:lnTo>
                  <a:lnTo>
                    <a:pt x="2740025" y="1098550"/>
                  </a:lnTo>
                  <a:lnTo>
                    <a:pt x="2352675" y="1047750"/>
                  </a:lnTo>
                  <a:lnTo>
                    <a:pt x="202565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F4B89349-22A8-428D-8326-6227D67EB1DE}"/>
                </a:ext>
              </a:extLst>
            </p:cNvPr>
            <p:cNvSpPr/>
            <p:nvPr/>
          </p:nvSpPr>
          <p:spPr>
            <a:xfrm>
              <a:off x="6729414" y="5208588"/>
              <a:ext cx="746125" cy="577850"/>
            </a:xfrm>
            <a:custGeom>
              <a:avLst/>
              <a:gdLst>
                <a:gd name="connsiteX0" fmla="*/ 219075 w 745331"/>
                <a:gd name="connsiteY0" fmla="*/ 90487 h 578644"/>
                <a:gd name="connsiteX1" fmla="*/ 416718 w 745331"/>
                <a:gd name="connsiteY1" fmla="*/ 178594 h 578644"/>
                <a:gd name="connsiteX2" fmla="*/ 469106 w 745331"/>
                <a:gd name="connsiteY2" fmla="*/ 195262 h 578644"/>
                <a:gd name="connsiteX3" fmla="*/ 509587 w 745331"/>
                <a:gd name="connsiteY3" fmla="*/ 204787 h 578644"/>
                <a:gd name="connsiteX4" fmla="*/ 545306 w 745331"/>
                <a:gd name="connsiteY4" fmla="*/ 207169 h 578644"/>
                <a:gd name="connsiteX5" fmla="*/ 573881 w 745331"/>
                <a:gd name="connsiteY5" fmla="*/ 209550 h 578644"/>
                <a:gd name="connsiteX6" fmla="*/ 597693 w 745331"/>
                <a:gd name="connsiteY6" fmla="*/ 207169 h 578644"/>
                <a:gd name="connsiteX7" fmla="*/ 745331 w 745331"/>
                <a:gd name="connsiteY7" fmla="*/ 159544 h 578644"/>
                <a:gd name="connsiteX8" fmla="*/ 509587 w 745331"/>
                <a:gd name="connsiteY8" fmla="*/ 578644 h 578644"/>
                <a:gd name="connsiteX9" fmla="*/ 447675 w 745331"/>
                <a:gd name="connsiteY9" fmla="*/ 519112 h 578644"/>
                <a:gd name="connsiteX10" fmla="*/ 381000 w 745331"/>
                <a:gd name="connsiteY10" fmla="*/ 435769 h 578644"/>
                <a:gd name="connsiteX11" fmla="*/ 319087 w 745331"/>
                <a:gd name="connsiteY11" fmla="*/ 357187 h 578644"/>
                <a:gd name="connsiteX12" fmla="*/ 228600 w 745331"/>
                <a:gd name="connsiteY12" fmla="*/ 259556 h 578644"/>
                <a:gd name="connsiteX13" fmla="*/ 152400 w 745331"/>
                <a:gd name="connsiteY13" fmla="*/ 185737 h 578644"/>
                <a:gd name="connsiteX14" fmla="*/ 59531 w 745331"/>
                <a:gd name="connsiteY14" fmla="*/ 104775 h 578644"/>
                <a:gd name="connsiteX15" fmla="*/ 35718 w 745331"/>
                <a:gd name="connsiteY15" fmla="*/ 88106 h 578644"/>
                <a:gd name="connsiteX16" fmla="*/ 21431 w 745331"/>
                <a:gd name="connsiteY16" fmla="*/ 76200 h 578644"/>
                <a:gd name="connsiteX17" fmla="*/ 9525 w 745331"/>
                <a:gd name="connsiteY17" fmla="*/ 57150 h 578644"/>
                <a:gd name="connsiteX18" fmla="*/ 0 w 745331"/>
                <a:gd name="connsiteY18" fmla="*/ 35719 h 578644"/>
                <a:gd name="connsiteX19" fmla="*/ 0 w 745331"/>
                <a:gd name="connsiteY19" fmla="*/ 19050 h 578644"/>
                <a:gd name="connsiteX20" fmla="*/ 7143 w 745331"/>
                <a:gd name="connsiteY20" fmla="*/ 7144 h 578644"/>
                <a:gd name="connsiteX21" fmla="*/ 26193 w 745331"/>
                <a:gd name="connsiteY21" fmla="*/ 2381 h 578644"/>
                <a:gd name="connsiteX22" fmla="*/ 52387 w 745331"/>
                <a:gd name="connsiteY22" fmla="*/ 0 h 578644"/>
                <a:gd name="connsiteX23" fmla="*/ 76200 w 745331"/>
                <a:gd name="connsiteY23" fmla="*/ 7144 h 578644"/>
                <a:gd name="connsiteX24" fmla="*/ 109537 w 745331"/>
                <a:gd name="connsiteY24" fmla="*/ 26194 h 578644"/>
                <a:gd name="connsiteX25" fmla="*/ 219075 w 745331"/>
                <a:gd name="connsiteY25" fmla="*/ 9048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5331" h="578644">
                  <a:moveTo>
                    <a:pt x="219075" y="90487"/>
                  </a:moveTo>
                  <a:lnTo>
                    <a:pt x="416718" y="178594"/>
                  </a:lnTo>
                  <a:lnTo>
                    <a:pt x="469106" y="195262"/>
                  </a:lnTo>
                  <a:lnTo>
                    <a:pt x="509587" y="204787"/>
                  </a:lnTo>
                  <a:lnTo>
                    <a:pt x="545306" y="207169"/>
                  </a:lnTo>
                  <a:lnTo>
                    <a:pt x="573881" y="209550"/>
                  </a:lnTo>
                  <a:lnTo>
                    <a:pt x="597693" y="207169"/>
                  </a:lnTo>
                  <a:lnTo>
                    <a:pt x="745331" y="159544"/>
                  </a:lnTo>
                  <a:lnTo>
                    <a:pt x="509587" y="578644"/>
                  </a:lnTo>
                  <a:lnTo>
                    <a:pt x="447675" y="519112"/>
                  </a:lnTo>
                  <a:lnTo>
                    <a:pt x="381000" y="435769"/>
                  </a:lnTo>
                  <a:lnTo>
                    <a:pt x="319087" y="357187"/>
                  </a:lnTo>
                  <a:lnTo>
                    <a:pt x="228600" y="259556"/>
                  </a:lnTo>
                  <a:lnTo>
                    <a:pt x="152400" y="185737"/>
                  </a:lnTo>
                  <a:lnTo>
                    <a:pt x="59531" y="104775"/>
                  </a:lnTo>
                  <a:lnTo>
                    <a:pt x="35718" y="881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3" y="7144"/>
                  </a:lnTo>
                  <a:lnTo>
                    <a:pt x="26193" y="2381"/>
                  </a:lnTo>
                  <a:lnTo>
                    <a:pt x="52387" y="0"/>
                  </a:lnTo>
                  <a:lnTo>
                    <a:pt x="76200" y="7144"/>
                  </a:lnTo>
                  <a:lnTo>
                    <a:pt x="109537" y="26194"/>
                  </a:lnTo>
                  <a:lnTo>
                    <a:pt x="219075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6312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8AFE56-52F8-4288-811C-50AABFBF6EF2}"/>
              </a:ext>
            </a:extLst>
          </p:cNvPr>
          <p:cNvGrpSpPr/>
          <p:nvPr/>
        </p:nvGrpSpPr>
        <p:grpSpPr>
          <a:xfrm>
            <a:off x="3684591" y="1617664"/>
            <a:ext cx="4729161" cy="4273549"/>
            <a:chOff x="3684591" y="1617664"/>
            <a:chExt cx="4729161" cy="42735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2784546-BA5E-434F-8215-79D4885AAE85}"/>
                </a:ext>
              </a:extLst>
            </p:cNvPr>
            <p:cNvSpPr/>
            <p:nvPr/>
          </p:nvSpPr>
          <p:spPr>
            <a:xfrm>
              <a:off x="3741741" y="2773363"/>
              <a:ext cx="1652587" cy="546100"/>
            </a:xfrm>
            <a:custGeom>
              <a:avLst/>
              <a:gdLst>
                <a:gd name="connsiteX0" fmla="*/ 1212056 w 1652587"/>
                <a:gd name="connsiteY0" fmla="*/ 283369 h 545307"/>
                <a:gd name="connsiteX1" fmla="*/ 1009650 w 1652587"/>
                <a:gd name="connsiteY1" fmla="*/ 350044 h 545307"/>
                <a:gd name="connsiteX2" fmla="*/ 835819 w 1652587"/>
                <a:gd name="connsiteY2" fmla="*/ 402432 h 545307"/>
                <a:gd name="connsiteX3" fmla="*/ 628650 w 1652587"/>
                <a:gd name="connsiteY3" fmla="*/ 473869 h 545307"/>
                <a:gd name="connsiteX4" fmla="*/ 483394 w 1652587"/>
                <a:gd name="connsiteY4" fmla="*/ 519113 h 545307"/>
                <a:gd name="connsiteX5" fmla="*/ 392906 w 1652587"/>
                <a:gd name="connsiteY5" fmla="*/ 540544 h 545307"/>
                <a:gd name="connsiteX6" fmla="*/ 345281 w 1652587"/>
                <a:gd name="connsiteY6" fmla="*/ 545307 h 545307"/>
                <a:gd name="connsiteX7" fmla="*/ 278606 w 1652587"/>
                <a:gd name="connsiteY7" fmla="*/ 540544 h 545307"/>
                <a:gd name="connsiteX8" fmla="*/ 223837 w 1652587"/>
                <a:gd name="connsiteY8" fmla="*/ 531019 h 545307"/>
                <a:gd name="connsiteX9" fmla="*/ 185737 w 1652587"/>
                <a:gd name="connsiteY9" fmla="*/ 521494 h 545307"/>
                <a:gd name="connsiteX10" fmla="*/ 154781 w 1652587"/>
                <a:gd name="connsiteY10" fmla="*/ 511969 h 545307"/>
                <a:gd name="connsiteX11" fmla="*/ 121444 w 1652587"/>
                <a:gd name="connsiteY11" fmla="*/ 497682 h 545307"/>
                <a:gd name="connsiteX12" fmla="*/ 92869 w 1652587"/>
                <a:gd name="connsiteY12" fmla="*/ 478632 h 545307"/>
                <a:gd name="connsiteX13" fmla="*/ 71437 w 1652587"/>
                <a:gd name="connsiteY13" fmla="*/ 457200 h 545307"/>
                <a:gd name="connsiteX14" fmla="*/ 47625 w 1652587"/>
                <a:gd name="connsiteY14" fmla="*/ 428625 h 545307"/>
                <a:gd name="connsiteX15" fmla="*/ 30956 w 1652587"/>
                <a:gd name="connsiteY15" fmla="*/ 404813 h 545307"/>
                <a:gd name="connsiteX16" fmla="*/ 19050 w 1652587"/>
                <a:gd name="connsiteY16" fmla="*/ 369094 h 545307"/>
                <a:gd name="connsiteX17" fmla="*/ 9525 w 1652587"/>
                <a:gd name="connsiteY17" fmla="*/ 323850 h 545307"/>
                <a:gd name="connsiteX18" fmla="*/ 4762 w 1652587"/>
                <a:gd name="connsiteY18" fmla="*/ 290513 h 545307"/>
                <a:gd name="connsiteX19" fmla="*/ 0 w 1652587"/>
                <a:gd name="connsiteY19" fmla="*/ 261938 h 545307"/>
                <a:gd name="connsiteX20" fmla="*/ 2381 w 1652587"/>
                <a:gd name="connsiteY20" fmla="*/ 252413 h 545307"/>
                <a:gd name="connsiteX21" fmla="*/ 14287 w 1652587"/>
                <a:gd name="connsiteY21" fmla="*/ 247650 h 545307"/>
                <a:gd name="connsiteX22" fmla="*/ 35719 w 1652587"/>
                <a:gd name="connsiteY22" fmla="*/ 252413 h 545307"/>
                <a:gd name="connsiteX23" fmla="*/ 95250 w 1652587"/>
                <a:gd name="connsiteY23" fmla="*/ 283369 h 545307"/>
                <a:gd name="connsiteX24" fmla="*/ 159544 w 1652587"/>
                <a:gd name="connsiteY24" fmla="*/ 319088 h 545307"/>
                <a:gd name="connsiteX25" fmla="*/ 178594 w 1652587"/>
                <a:gd name="connsiteY25" fmla="*/ 323850 h 545307"/>
                <a:gd name="connsiteX26" fmla="*/ 238125 w 1652587"/>
                <a:gd name="connsiteY26" fmla="*/ 326232 h 545307"/>
                <a:gd name="connsiteX27" fmla="*/ 340519 w 1652587"/>
                <a:gd name="connsiteY27" fmla="*/ 319088 h 545307"/>
                <a:gd name="connsiteX28" fmla="*/ 485775 w 1652587"/>
                <a:gd name="connsiteY28" fmla="*/ 295275 h 545307"/>
                <a:gd name="connsiteX29" fmla="*/ 690562 w 1652587"/>
                <a:gd name="connsiteY29" fmla="*/ 242888 h 545307"/>
                <a:gd name="connsiteX30" fmla="*/ 835819 w 1652587"/>
                <a:gd name="connsiteY30" fmla="*/ 202407 h 545307"/>
                <a:gd name="connsiteX31" fmla="*/ 1023937 w 1652587"/>
                <a:gd name="connsiteY31" fmla="*/ 135732 h 545307"/>
                <a:gd name="connsiteX32" fmla="*/ 1102519 w 1652587"/>
                <a:gd name="connsiteY32" fmla="*/ 109538 h 545307"/>
                <a:gd name="connsiteX33" fmla="*/ 1159669 w 1652587"/>
                <a:gd name="connsiteY33" fmla="*/ 90488 h 545307"/>
                <a:gd name="connsiteX34" fmla="*/ 1200150 w 1652587"/>
                <a:gd name="connsiteY34" fmla="*/ 71438 h 545307"/>
                <a:gd name="connsiteX35" fmla="*/ 1238250 w 1652587"/>
                <a:gd name="connsiteY35" fmla="*/ 52388 h 545307"/>
                <a:gd name="connsiteX36" fmla="*/ 1278731 w 1652587"/>
                <a:gd name="connsiteY36" fmla="*/ 23813 h 545307"/>
                <a:gd name="connsiteX37" fmla="*/ 1297781 w 1652587"/>
                <a:gd name="connsiteY37" fmla="*/ 7144 h 545307"/>
                <a:gd name="connsiteX38" fmla="*/ 1323975 w 1652587"/>
                <a:gd name="connsiteY38" fmla="*/ 0 h 545307"/>
                <a:gd name="connsiteX39" fmla="*/ 1364456 w 1652587"/>
                <a:gd name="connsiteY39" fmla="*/ 0 h 545307"/>
                <a:gd name="connsiteX40" fmla="*/ 1433512 w 1652587"/>
                <a:gd name="connsiteY40" fmla="*/ 7144 h 545307"/>
                <a:gd name="connsiteX41" fmla="*/ 1507331 w 1652587"/>
                <a:gd name="connsiteY41" fmla="*/ 26194 h 545307"/>
                <a:gd name="connsiteX42" fmla="*/ 1569244 w 1652587"/>
                <a:gd name="connsiteY42" fmla="*/ 42863 h 545307"/>
                <a:gd name="connsiteX43" fmla="*/ 1602581 w 1652587"/>
                <a:gd name="connsiteY43" fmla="*/ 57150 h 545307"/>
                <a:gd name="connsiteX44" fmla="*/ 1619250 w 1652587"/>
                <a:gd name="connsiteY44" fmla="*/ 64294 h 545307"/>
                <a:gd name="connsiteX45" fmla="*/ 1635919 w 1652587"/>
                <a:gd name="connsiteY45" fmla="*/ 80963 h 545307"/>
                <a:gd name="connsiteX46" fmla="*/ 1645444 w 1652587"/>
                <a:gd name="connsiteY46" fmla="*/ 95250 h 545307"/>
                <a:gd name="connsiteX47" fmla="*/ 1650206 w 1652587"/>
                <a:gd name="connsiteY47" fmla="*/ 107157 h 545307"/>
                <a:gd name="connsiteX48" fmla="*/ 1652587 w 1652587"/>
                <a:gd name="connsiteY48" fmla="*/ 119063 h 545307"/>
                <a:gd name="connsiteX49" fmla="*/ 1647825 w 1652587"/>
                <a:gd name="connsiteY49" fmla="*/ 142875 h 545307"/>
                <a:gd name="connsiteX50" fmla="*/ 1612106 w 1652587"/>
                <a:gd name="connsiteY50" fmla="*/ 207169 h 545307"/>
                <a:gd name="connsiteX51" fmla="*/ 1535906 w 1652587"/>
                <a:gd name="connsiteY51" fmla="*/ 219075 h 545307"/>
                <a:gd name="connsiteX52" fmla="*/ 1428750 w 1652587"/>
                <a:gd name="connsiteY52" fmla="*/ 233363 h 545307"/>
                <a:gd name="connsiteX53" fmla="*/ 1212056 w 1652587"/>
                <a:gd name="connsiteY53" fmla="*/ 283369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52587" h="545307">
                  <a:moveTo>
                    <a:pt x="1212056" y="283369"/>
                  </a:moveTo>
                  <a:lnTo>
                    <a:pt x="1009650" y="350044"/>
                  </a:lnTo>
                  <a:lnTo>
                    <a:pt x="835819" y="402432"/>
                  </a:lnTo>
                  <a:lnTo>
                    <a:pt x="628650" y="473869"/>
                  </a:lnTo>
                  <a:lnTo>
                    <a:pt x="483394" y="519113"/>
                  </a:lnTo>
                  <a:lnTo>
                    <a:pt x="392906" y="540544"/>
                  </a:lnTo>
                  <a:lnTo>
                    <a:pt x="345281" y="545307"/>
                  </a:lnTo>
                  <a:lnTo>
                    <a:pt x="278606" y="540544"/>
                  </a:lnTo>
                  <a:lnTo>
                    <a:pt x="223837" y="531019"/>
                  </a:lnTo>
                  <a:lnTo>
                    <a:pt x="185737" y="521494"/>
                  </a:lnTo>
                  <a:lnTo>
                    <a:pt x="154781" y="511969"/>
                  </a:lnTo>
                  <a:lnTo>
                    <a:pt x="121444" y="497682"/>
                  </a:lnTo>
                  <a:lnTo>
                    <a:pt x="92869" y="478632"/>
                  </a:lnTo>
                  <a:lnTo>
                    <a:pt x="71437" y="457200"/>
                  </a:lnTo>
                  <a:lnTo>
                    <a:pt x="47625" y="428625"/>
                  </a:lnTo>
                  <a:lnTo>
                    <a:pt x="30956" y="404813"/>
                  </a:lnTo>
                  <a:lnTo>
                    <a:pt x="19050" y="369094"/>
                  </a:lnTo>
                  <a:lnTo>
                    <a:pt x="9525" y="323850"/>
                  </a:lnTo>
                  <a:lnTo>
                    <a:pt x="4762" y="290513"/>
                  </a:lnTo>
                  <a:lnTo>
                    <a:pt x="0" y="261938"/>
                  </a:lnTo>
                  <a:lnTo>
                    <a:pt x="2381" y="252413"/>
                  </a:lnTo>
                  <a:lnTo>
                    <a:pt x="14287" y="247650"/>
                  </a:lnTo>
                  <a:lnTo>
                    <a:pt x="35719" y="252413"/>
                  </a:lnTo>
                  <a:lnTo>
                    <a:pt x="95250" y="283369"/>
                  </a:lnTo>
                  <a:lnTo>
                    <a:pt x="159544" y="319088"/>
                  </a:lnTo>
                  <a:lnTo>
                    <a:pt x="178594" y="323850"/>
                  </a:lnTo>
                  <a:lnTo>
                    <a:pt x="238125" y="326232"/>
                  </a:lnTo>
                  <a:lnTo>
                    <a:pt x="340519" y="319088"/>
                  </a:lnTo>
                  <a:lnTo>
                    <a:pt x="485775" y="295275"/>
                  </a:lnTo>
                  <a:lnTo>
                    <a:pt x="690562" y="242888"/>
                  </a:lnTo>
                  <a:lnTo>
                    <a:pt x="835819" y="202407"/>
                  </a:lnTo>
                  <a:lnTo>
                    <a:pt x="1023937" y="135732"/>
                  </a:lnTo>
                  <a:lnTo>
                    <a:pt x="1102519" y="109538"/>
                  </a:lnTo>
                  <a:lnTo>
                    <a:pt x="1159669" y="90488"/>
                  </a:lnTo>
                  <a:lnTo>
                    <a:pt x="1200150" y="71438"/>
                  </a:lnTo>
                  <a:lnTo>
                    <a:pt x="1238250" y="52388"/>
                  </a:lnTo>
                  <a:lnTo>
                    <a:pt x="1278731" y="23813"/>
                  </a:lnTo>
                  <a:lnTo>
                    <a:pt x="1297781" y="7144"/>
                  </a:lnTo>
                  <a:lnTo>
                    <a:pt x="1323975" y="0"/>
                  </a:lnTo>
                  <a:lnTo>
                    <a:pt x="1364456" y="0"/>
                  </a:lnTo>
                  <a:lnTo>
                    <a:pt x="1433512" y="7144"/>
                  </a:lnTo>
                  <a:lnTo>
                    <a:pt x="1507331" y="26194"/>
                  </a:lnTo>
                  <a:lnTo>
                    <a:pt x="1569244" y="42863"/>
                  </a:lnTo>
                  <a:lnTo>
                    <a:pt x="1602581" y="57150"/>
                  </a:lnTo>
                  <a:lnTo>
                    <a:pt x="1619250" y="64294"/>
                  </a:lnTo>
                  <a:lnTo>
                    <a:pt x="1635919" y="80963"/>
                  </a:lnTo>
                  <a:lnTo>
                    <a:pt x="1645444" y="95250"/>
                  </a:lnTo>
                  <a:lnTo>
                    <a:pt x="1650206" y="107157"/>
                  </a:lnTo>
                  <a:lnTo>
                    <a:pt x="1652587" y="119063"/>
                  </a:lnTo>
                  <a:lnTo>
                    <a:pt x="1647825" y="142875"/>
                  </a:lnTo>
                  <a:lnTo>
                    <a:pt x="1612106" y="207169"/>
                  </a:lnTo>
                  <a:lnTo>
                    <a:pt x="1535906" y="219075"/>
                  </a:lnTo>
                  <a:lnTo>
                    <a:pt x="1428750" y="233363"/>
                  </a:lnTo>
                  <a:lnTo>
                    <a:pt x="121205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113E440E-98FA-46E4-9D6A-1F9249B780F6}"/>
                </a:ext>
              </a:extLst>
            </p:cNvPr>
            <p:cNvSpPr/>
            <p:nvPr/>
          </p:nvSpPr>
          <p:spPr>
            <a:xfrm>
              <a:off x="5089528" y="1617664"/>
              <a:ext cx="1539875" cy="1982787"/>
            </a:xfrm>
            <a:custGeom>
              <a:avLst/>
              <a:gdLst>
                <a:gd name="connsiteX0" fmla="*/ 1285311 w 1540313"/>
                <a:gd name="connsiteY0" fmla="*/ 669702 h 1983347"/>
                <a:gd name="connsiteX1" fmla="*/ 1092128 w 1540313"/>
                <a:gd name="connsiteY1" fmla="*/ 937582 h 1983347"/>
                <a:gd name="connsiteX2" fmla="*/ 1020007 w 1540313"/>
                <a:gd name="connsiteY2" fmla="*/ 1027735 h 1983347"/>
                <a:gd name="connsiteX3" fmla="*/ 880915 w 1540313"/>
                <a:gd name="connsiteY3" fmla="*/ 1192584 h 1983347"/>
                <a:gd name="connsiteX4" fmla="*/ 734096 w 1540313"/>
                <a:gd name="connsiteY4" fmla="*/ 1367737 h 1983347"/>
                <a:gd name="connsiteX5" fmla="*/ 569246 w 1540313"/>
                <a:gd name="connsiteY5" fmla="*/ 1548041 h 1983347"/>
                <a:gd name="connsiteX6" fmla="*/ 466215 w 1540313"/>
                <a:gd name="connsiteY6" fmla="*/ 1653648 h 1983347"/>
                <a:gd name="connsiteX7" fmla="*/ 345154 w 1540313"/>
                <a:gd name="connsiteY7" fmla="*/ 1754103 h 1983347"/>
                <a:gd name="connsiteX8" fmla="*/ 218941 w 1540313"/>
                <a:gd name="connsiteY8" fmla="*/ 1854558 h 1983347"/>
                <a:gd name="connsiteX9" fmla="*/ 59243 w 1540313"/>
                <a:gd name="connsiteY9" fmla="*/ 1970468 h 1983347"/>
                <a:gd name="connsiteX10" fmla="*/ 28333 w 1540313"/>
                <a:gd name="connsiteY10" fmla="*/ 1983347 h 1983347"/>
                <a:gd name="connsiteX11" fmla="*/ 10303 w 1540313"/>
                <a:gd name="connsiteY11" fmla="*/ 1980771 h 1983347"/>
                <a:gd name="connsiteX12" fmla="*/ 2576 w 1540313"/>
                <a:gd name="connsiteY12" fmla="*/ 1973044 h 1983347"/>
                <a:gd name="connsiteX13" fmla="*/ 0 w 1540313"/>
                <a:gd name="connsiteY13" fmla="*/ 1955013 h 1983347"/>
                <a:gd name="connsiteX14" fmla="*/ 15454 w 1540313"/>
                <a:gd name="connsiteY14" fmla="*/ 1924104 h 1983347"/>
                <a:gd name="connsiteX15" fmla="*/ 128788 w 1540313"/>
                <a:gd name="connsiteY15" fmla="*/ 1815922 h 1983347"/>
                <a:gd name="connsiteX16" fmla="*/ 267880 w 1540313"/>
                <a:gd name="connsiteY16" fmla="*/ 1671678 h 1983347"/>
                <a:gd name="connsiteX17" fmla="*/ 391518 w 1540313"/>
                <a:gd name="connsiteY17" fmla="*/ 1532586 h 1983347"/>
                <a:gd name="connsiteX18" fmla="*/ 504852 w 1540313"/>
                <a:gd name="connsiteY18" fmla="*/ 1390919 h 1983347"/>
                <a:gd name="connsiteX19" fmla="*/ 623337 w 1540313"/>
                <a:gd name="connsiteY19" fmla="*/ 1231221 h 1983347"/>
                <a:gd name="connsiteX20" fmla="*/ 752126 w 1540313"/>
                <a:gd name="connsiteY20" fmla="*/ 1040613 h 1983347"/>
                <a:gd name="connsiteX21" fmla="*/ 834551 w 1540313"/>
                <a:gd name="connsiteY21" fmla="*/ 901522 h 1983347"/>
                <a:gd name="connsiteX22" fmla="*/ 911824 w 1540313"/>
                <a:gd name="connsiteY22" fmla="*/ 746975 h 1983347"/>
                <a:gd name="connsiteX23" fmla="*/ 991673 w 1540313"/>
                <a:gd name="connsiteY23" fmla="*/ 595004 h 1983347"/>
                <a:gd name="connsiteX24" fmla="*/ 1084401 w 1540313"/>
                <a:gd name="connsiteY24" fmla="*/ 406973 h 1983347"/>
                <a:gd name="connsiteX25" fmla="*/ 1130765 w 1540313"/>
                <a:gd name="connsiteY25" fmla="*/ 293639 h 1983347"/>
                <a:gd name="connsiteX26" fmla="*/ 1151371 w 1540313"/>
                <a:gd name="connsiteY26" fmla="*/ 242123 h 1983347"/>
                <a:gd name="connsiteX27" fmla="*/ 1156523 w 1540313"/>
                <a:gd name="connsiteY27" fmla="*/ 213790 h 1983347"/>
                <a:gd name="connsiteX28" fmla="*/ 1153947 w 1540313"/>
                <a:gd name="connsiteY28" fmla="*/ 180305 h 1983347"/>
                <a:gd name="connsiteX29" fmla="*/ 1141068 w 1540313"/>
                <a:gd name="connsiteY29" fmla="*/ 157123 h 1983347"/>
                <a:gd name="connsiteX30" fmla="*/ 1107583 w 1540313"/>
                <a:gd name="connsiteY30" fmla="*/ 136517 h 1983347"/>
                <a:gd name="connsiteX31" fmla="*/ 1032885 w 1540313"/>
                <a:gd name="connsiteY31" fmla="*/ 92728 h 1983347"/>
                <a:gd name="connsiteX32" fmla="*/ 1007128 w 1540313"/>
                <a:gd name="connsiteY32" fmla="*/ 77274 h 1983347"/>
                <a:gd name="connsiteX33" fmla="*/ 983946 w 1540313"/>
                <a:gd name="connsiteY33" fmla="*/ 61819 h 1983347"/>
                <a:gd name="connsiteX34" fmla="*/ 968491 w 1540313"/>
                <a:gd name="connsiteY34" fmla="*/ 43789 h 1983347"/>
                <a:gd name="connsiteX35" fmla="*/ 968491 w 1540313"/>
                <a:gd name="connsiteY35" fmla="*/ 25758 h 1983347"/>
                <a:gd name="connsiteX36" fmla="*/ 971067 w 1540313"/>
                <a:gd name="connsiteY36" fmla="*/ 12879 h 1983347"/>
                <a:gd name="connsiteX37" fmla="*/ 983946 w 1540313"/>
                <a:gd name="connsiteY37" fmla="*/ 5152 h 1983347"/>
                <a:gd name="connsiteX38" fmla="*/ 1025158 w 1540313"/>
                <a:gd name="connsiteY38" fmla="*/ 0 h 1983347"/>
                <a:gd name="connsiteX39" fmla="*/ 1068946 w 1540313"/>
                <a:gd name="connsiteY39" fmla="*/ 2576 h 1983347"/>
                <a:gd name="connsiteX40" fmla="*/ 1128189 w 1540313"/>
                <a:gd name="connsiteY40" fmla="*/ 12879 h 1983347"/>
                <a:gd name="connsiteX41" fmla="*/ 1166826 w 1540313"/>
                <a:gd name="connsiteY41" fmla="*/ 25758 h 1983347"/>
                <a:gd name="connsiteX42" fmla="*/ 1210614 w 1540313"/>
                <a:gd name="connsiteY42" fmla="*/ 38637 h 1983347"/>
                <a:gd name="connsiteX43" fmla="*/ 1277584 w 1540313"/>
                <a:gd name="connsiteY43" fmla="*/ 72122 h 1983347"/>
                <a:gd name="connsiteX44" fmla="*/ 1344554 w 1540313"/>
                <a:gd name="connsiteY44" fmla="*/ 108183 h 1983347"/>
                <a:gd name="connsiteX45" fmla="*/ 1398645 w 1540313"/>
                <a:gd name="connsiteY45" fmla="*/ 141668 h 1983347"/>
                <a:gd name="connsiteX46" fmla="*/ 1434706 w 1540313"/>
                <a:gd name="connsiteY46" fmla="*/ 167426 h 1983347"/>
                <a:gd name="connsiteX47" fmla="*/ 1468191 w 1540313"/>
                <a:gd name="connsiteY47" fmla="*/ 193184 h 1983347"/>
                <a:gd name="connsiteX48" fmla="*/ 1501676 w 1540313"/>
                <a:gd name="connsiteY48" fmla="*/ 229244 h 1983347"/>
                <a:gd name="connsiteX49" fmla="*/ 1522283 w 1540313"/>
                <a:gd name="connsiteY49" fmla="*/ 252426 h 1983347"/>
                <a:gd name="connsiteX50" fmla="*/ 1530010 w 1540313"/>
                <a:gd name="connsiteY50" fmla="*/ 270457 h 1983347"/>
                <a:gd name="connsiteX51" fmla="*/ 1535161 w 1540313"/>
                <a:gd name="connsiteY51" fmla="*/ 288487 h 1983347"/>
                <a:gd name="connsiteX52" fmla="*/ 1540313 w 1540313"/>
                <a:gd name="connsiteY52" fmla="*/ 314245 h 1983347"/>
                <a:gd name="connsiteX53" fmla="*/ 1535161 w 1540313"/>
                <a:gd name="connsiteY53" fmla="*/ 340003 h 1983347"/>
                <a:gd name="connsiteX54" fmla="*/ 1452737 w 1540313"/>
                <a:gd name="connsiteY54" fmla="*/ 443034 h 1983347"/>
                <a:gd name="connsiteX55" fmla="*/ 1285311 w 1540313"/>
                <a:gd name="connsiteY55" fmla="*/ 669702 h 19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40313" h="1983347">
                  <a:moveTo>
                    <a:pt x="1285311" y="669702"/>
                  </a:moveTo>
                  <a:lnTo>
                    <a:pt x="1092128" y="937582"/>
                  </a:lnTo>
                  <a:lnTo>
                    <a:pt x="1020007" y="1027735"/>
                  </a:lnTo>
                  <a:lnTo>
                    <a:pt x="880915" y="1192584"/>
                  </a:lnTo>
                  <a:lnTo>
                    <a:pt x="734096" y="1367737"/>
                  </a:lnTo>
                  <a:lnTo>
                    <a:pt x="569246" y="1548041"/>
                  </a:lnTo>
                  <a:lnTo>
                    <a:pt x="466215" y="1653648"/>
                  </a:lnTo>
                  <a:lnTo>
                    <a:pt x="345154" y="1754103"/>
                  </a:lnTo>
                  <a:lnTo>
                    <a:pt x="218941" y="1854558"/>
                  </a:lnTo>
                  <a:lnTo>
                    <a:pt x="59243" y="1970468"/>
                  </a:lnTo>
                  <a:lnTo>
                    <a:pt x="28333" y="1983347"/>
                  </a:lnTo>
                  <a:lnTo>
                    <a:pt x="10303" y="1980771"/>
                  </a:lnTo>
                  <a:lnTo>
                    <a:pt x="2576" y="1973044"/>
                  </a:lnTo>
                  <a:lnTo>
                    <a:pt x="0" y="1955013"/>
                  </a:lnTo>
                  <a:lnTo>
                    <a:pt x="15454" y="1924104"/>
                  </a:lnTo>
                  <a:lnTo>
                    <a:pt x="128788" y="1815922"/>
                  </a:lnTo>
                  <a:lnTo>
                    <a:pt x="267880" y="1671678"/>
                  </a:lnTo>
                  <a:lnTo>
                    <a:pt x="391518" y="1532586"/>
                  </a:lnTo>
                  <a:lnTo>
                    <a:pt x="504852" y="1390919"/>
                  </a:lnTo>
                  <a:lnTo>
                    <a:pt x="623337" y="1231221"/>
                  </a:lnTo>
                  <a:lnTo>
                    <a:pt x="752126" y="1040613"/>
                  </a:lnTo>
                  <a:lnTo>
                    <a:pt x="834551" y="901522"/>
                  </a:lnTo>
                  <a:lnTo>
                    <a:pt x="911824" y="746975"/>
                  </a:lnTo>
                  <a:lnTo>
                    <a:pt x="991673" y="595004"/>
                  </a:lnTo>
                  <a:lnTo>
                    <a:pt x="1084401" y="406973"/>
                  </a:lnTo>
                  <a:lnTo>
                    <a:pt x="1130765" y="293639"/>
                  </a:lnTo>
                  <a:lnTo>
                    <a:pt x="1151371" y="242123"/>
                  </a:lnTo>
                  <a:lnTo>
                    <a:pt x="1156523" y="213790"/>
                  </a:lnTo>
                  <a:lnTo>
                    <a:pt x="1153947" y="180305"/>
                  </a:lnTo>
                  <a:lnTo>
                    <a:pt x="1141068" y="157123"/>
                  </a:lnTo>
                  <a:lnTo>
                    <a:pt x="1107583" y="136517"/>
                  </a:lnTo>
                  <a:lnTo>
                    <a:pt x="1032885" y="92728"/>
                  </a:lnTo>
                  <a:lnTo>
                    <a:pt x="1007128" y="77274"/>
                  </a:lnTo>
                  <a:lnTo>
                    <a:pt x="983946" y="61819"/>
                  </a:lnTo>
                  <a:lnTo>
                    <a:pt x="968491" y="43789"/>
                  </a:lnTo>
                  <a:lnTo>
                    <a:pt x="968491" y="25758"/>
                  </a:lnTo>
                  <a:lnTo>
                    <a:pt x="971067" y="12879"/>
                  </a:lnTo>
                  <a:lnTo>
                    <a:pt x="983946" y="5152"/>
                  </a:lnTo>
                  <a:lnTo>
                    <a:pt x="1025158" y="0"/>
                  </a:lnTo>
                  <a:lnTo>
                    <a:pt x="1068946" y="2576"/>
                  </a:lnTo>
                  <a:lnTo>
                    <a:pt x="1128189" y="12879"/>
                  </a:lnTo>
                  <a:lnTo>
                    <a:pt x="1166826" y="25758"/>
                  </a:lnTo>
                  <a:lnTo>
                    <a:pt x="1210614" y="38637"/>
                  </a:lnTo>
                  <a:lnTo>
                    <a:pt x="1277584" y="72122"/>
                  </a:lnTo>
                  <a:lnTo>
                    <a:pt x="1344554" y="108183"/>
                  </a:lnTo>
                  <a:lnTo>
                    <a:pt x="1398645" y="141668"/>
                  </a:lnTo>
                  <a:lnTo>
                    <a:pt x="1434706" y="167426"/>
                  </a:lnTo>
                  <a:lnTo>
                    <a:pt x="1468191" y="193184"/>
                  </a:lnTo>
                  <a:lnTo>
                    <a:pt x="1501676" y="229244"/>
                  </a:lnTo>
                  <a:lnTo>
                    <a:pt x="1522283" y="252426"/>
                  </a:lnTo>
                  <a:lnTo>
                    <a:pt x="1530010" y="270457"/>
                  </a:lnTo>
                  <a:lnTo>
                    <a:pt x="1535161" y="288487"/>
                  </a:lnTo>
                  <a:lnTo>
                    <a:pt x="1540313" y="314245"/>
                  </a:lnTo>
                  <a:lnTo>
                    <a:pt x="1535161" y="340003"/>
                  </a:lnTo>
                  <a:lnTo>
                    <a:pt x="1452737" y="443034"/>
                  </a:lnTo>
                  <a:lnTo>
                    <a:pt x="1285311" y="66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742B5E12-FF3F-4868-AE5E-C8C853BBC303}"/>
                </a:ext>
              </a:extLst>
            </p:cNvPr>
            <p:cNvSpPr/>
            <p:nvPr/>
          </p:nvSpPr>
          <p:spPr>
            <a:xfrm>
              <a:off x="5957888" y="3219451"/>
              <a:ext cx="800100" cy="657225"/>
            </a:xfrm>
            <a:custGeom>
              <a:avLst/>
              <a:gdLst>
                <a:gd name="connsiteX0" fmla="*/ 550068 w 800100"/>
                <a:gd name="connsiteY0" fmla="*/ 547688 h 657225"/>
                <a:gd name="connsiteX1" fmla="*/ 473868 w 800100"/>
                <a:gd name="connsiteY1" fmla="*/ 447675 h 657225"/>
                <a:gd name="connsiteX2" fmla="*/ 409575 w 800100"/>
                <a:gd name="connsiteY2" fmla="*/ 342900 h 657225"/>
                <a:gd name="connsiteX3" fmla="*/ 378618 w 800100"/>
                <a:gd name="connsiteY3" fmla="*/ 297656 h 657225"/>
                <a:gd name="connsiteX4" fmla="*/ 342900 w 800100"/>
                <a:gd name="connsiteY4" fmla="*/ 257175 h 657225"/>
                <a:gd name="connsiteX5" fmla="*/ 285750 w 800100"/>
                <a:gd name="connsiteY5" fmla="*/ 209550 h 657225"/>
                <a:gd name="connsiteX6" fmla="*/ 238125 w 800100"/>
                <a:gd name="connsiteY6" fmla="*/ 171450 h 657225"/>
                <a:gd name="connsiteX7" fmla="*/ 176212 w 800100"/>
                <a:gd name="connsiteY7" fmla="*/ 135731 h 657225"/>
                <a:gd name="connsiteX8" fmla="*/ 78581 w 800100"/>
                <a:gd name="connsiteY8" fmla="*/ 85725 h 657225"/>
                <a:gd name="connsiteX9" fmla="*/ 28575 w 800100"/>
                <a:gd name="connsiteY9" fmla="*/ 61913 h 657225"/>
                <a:gd name="connsiteX10" fmla="*/ 9525 w 800100"/>
                <a:gd name="connsiteY10" fmla="*/ 50006 h 657225"/>
                <a:gd name="connsiteX11" fmla="*/ 0 w 800100"/>
                <a:gd name="connsiteY11" fmla="*/ 30956 h 657225"/>
                <a:gd name="connsiteX12" fmla="*/ 2381 w 800100"/>
                <a:gd name="connsiteY12" fmla="*/ 11906 h 657225"/>
                <a:gd name="connsiteX13" fmla="*/ 14287 w 800100"/>
                <a:gd name="connsiteY13" fmla="*/ 2381 h 657225"/>
                <a:gd name="connsiteX14" fmla="*/ 40481 w 800100"/>
                <a:gd name="connsiteY14" fmla="*/ 0 h 657225"/>
                <a:gd name="connsiteX15" fmla="*/ 107156 w 800100"/>
                <a:gd name="connsiteY15" fmla="*/ 11906 h 657225"/>
                <a:gd name="connsiteX16" fmla="*/ 226218 w 800100"/>
                <a:gd name="connsiteY16" fmla="*/ 47625 h 657225"/>
                <a:gd name="connsiteX17" fmla="*/ 302418 w 800100"/>
                <a:gd name="connsiteY17" fmla="*/ 71438 h 657225"/>
                <a:gd name="connsiteX18" fmla="*/ 388143 w 800100"/>
                <a:gd name="connsiteY18" fmla="*/ 102394 h 657225"/>
                <a:gd name="connsiteX19" fmla="*/ 459581 w 800100"/>
                <a:gd name="connsiteY19" fmla="*/ 130969 h 657225"/>
                <a:gd name="connsiteX20" fmla="*/ 519112 w 800100"/>
                <a:gd name="connsiteY20" fmla="*/ 157163 h 657225"/>
                <a:gd name="connsiteX21" fmla="*/ 564356 w 800100"/>
                <a:gd name="connsiteY21" fmla="*/ 180975 h 657225"/>
                <a:gd name="connsiteX22" fmla="*/ 607218 w 800100"/>
                <a:gd name="connsiteY22" fmla="*/ 207169 h 657225"/>
                <a:gd name="connsiteX23" fmla="*/ 661987 w 800100"/>
                <a:gd name="connsiteY23" fmla="*/ 247650 h 657225"/>
                <a:gd name="connsiteX24" fmla="*/ 702468 w 800100"/>
                <a:gd name="connsiteY24" fmla="*/ 288131 h 657225"/>
                <a:gd name="connsiteX25" fmla="*/ 740568 w 800100"/>
                <a:gd name="connsiteY25" fmla="*/ 330994 h 657225"/>
                <a:gd name="connsiteX26" fmla="*/ 764381 w 800100"/>
                <a:gd name="connsiteY26" fmla="*/ 364331 h 657225"/>
                <a:gd name="connsiteX27" fmla="*/ 783431 w 800100"/>
                <a:gd name="connsiteY27" fmla="*/ 400050 h 657225"/>
                <a:gd name="connsiteX28" fmla="*/ 795337 w 800100"/>
                <a:gd name="connsiteY28" fmla="*/ 431006 h 657225"/>
                <a:gd name="connsiteX29" fmla="*/ 800100 w 800100"/>
                <a:gd name="connsiteY29" fmla="*/ 469106 h 657225"/>
                <a:gd name="connsiteX30" fmla="*/ 800100 w 800100"/>
                <a:gd name="connsiteY30" fmla="*/ 504825 h 657225"/>
                <a:gd name="connsiteX31" fmla="*/ 795337 w 800100"/>
                <a:gd name="connsiteY31" fmla="*/ 552450 h 657225"/>
                <a:gd name="connsiteX32" fmla="*/ 785812 w 800100"/>
                <a:gd name="connsiteY32" fmla="*/ 588169 h 657225"/>
                <a:gd name="connsiteX33" fmla="*/ 771525 w 800100"/>
                <a:gd name="connsiteY33" fmla="*/ 616744 h 657225"/>
                <a:gd name="connsiteX34" fmla="*/ 754856 w 800100"/>
                <a:gd name="connsiteY34" fmla="*/ 638175 h 657225"/>
                <a:gd name="connsiteX35" fmla="*/ 731043 w 800100"/>
                <a:gd name="connsiteY35" fmla="*/ 654844 h 657225"/>
                <a:gd name="connsiteX36" fmla="*/ 690562 w 800100"/>
                <a:gd name="connsiteY36" fmla="*/ 657225 h 657225"/>
                <a:gd name="connsiteX37" fmla="*/ 654843 w 800100"/>
                <a:gd name="connsiteY37" fmla="*/ 650081 h 657225"/>
                <a:gd name="connsiteX38" fmla="*/ 623887 w 800100"/>
                <a:gd name="connsiteY38" fmla="*/ 631031 h 657225"/>
                <a:gd name="connsiteX39" fmla="*/ 550068 w 800100"/>
                <a:gd name="connsiteY39" fmla="*/ 5476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0100" h="657225">
                  <a:moveTo>
                    <a:pt x="550068" y="547688"/>
                  </a:moveTo>
                  <a:lnTo>
                    <a:pt x="473868" y="447675"/>
                  </a:lnTo>
                  <a:lnTo>
                    <a:pt x="409575" y="342900"/>
                  </a:lnTo>
                  <a:lnTo>
                    <a:pt x="378618" y="297656"/>
                  </a:lnTo>
                  <a:lnTo>
                    <a:pt x="342900" y="257175"/>
                  </a:lnTo>
                  <a:lnTo>
                    <a:pt x="285750" y="209550"/>
                  </a:lnTo>
                  <a:lnTo>
                    <a:pt x="238125" y="171450"/>
                  </a:lnTo>
                  <a:lnTo>
                    <a:pt x="176212" y="135731"/>
                  </a:lnTo>
                  <a:lnTo>
                    <a:pt x="78581" y="85725"/>
                  </a:lnTo>
                  <a:lnTo>
                    <a:pt x="28575" y="61913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107156" y="11906"/>
                  </a:lnTo>
                  <a:lnTo>
                    <a:pt x="226218" y="47625"/>
                  </a:lnTo>
                  <a:lnTo>
                    <a:pt x="302418" y="71438"/>
                  </a:lnTo>
                  <a:lnTo>
                    <a:pt x="388143" y="102394"/>
                  </a:lnTo>
                  <a:lnTo>
                    <a:pt x="459581" y="130969"/>
                  </a:lnTo>
                  <a:lnTo>
                    <a:pt x="519112" y="157163"/>
                  </a:lnTo>
                  <a:lnTo>
                    <a:pt x="564356" y="180975"/>
                  </a:lnTo>
                  <a:lnTo>
                    <a:pt x="607218" y="207169"/>
                  </a:lnTo>
                  <a:lnTo>
                    <a:pt x="661987" y="247650"/>
                  </a:lnTo>
                  <a:lnTo>
                    <a:pt x="702468" y="288131"/>
                  </a:lnTo>
                  <a:lnTo>
                    <a:pt x="740568" y="330994"/>
                  </a:lnTo>
                  <a:lnTo>
                    <a:pt x="764381" y="364331"/>
                  </a:lnTo>
                  <a:lnTo>
                    <a:pt x="783431" y="400050"/>
                  </a:lnTo>
                  <a:lnTo>
                    <a:pt x="795337" y="431006"/>
                  </a:lnTo>
                  <a:lnTo>
                    <a:pt x="800100" y="469106"/>
                  </a:lnTo>
                  <a:lnTo>
                    <a:pt x="800100" y="504825"/>
                  </a:lnTo>
                  <a:lnTo>
                    <a:pt x="795337" y="552450"/>
                  </a:lnTo>
                  <a:lnTo>
                    <a:pt x="785812" y="588169"/>
                  </a:lnTo>
                  <a:lnTo>
                    <a:pt x="771525" y="616744"/>
                  </a:lnTo>
                  <a:lnTo>
                    <a:pt x="754856" y="638175"/>
                  </a:lnTo>
                  <a:lnTo>
                    <a:pt x="731043" y="654844"/>
                  </a:lnTo>
                  <a:lnTo>
                    <a:pt x="690562" y="657225"/>
                  </a:lnTo>
                  <a:lnTo>
                    <a:pt x="654843" y="650081"/>
                  </a:lnTo>
                  <a:lnTo>
                    <a:pt x="623887" y="631031"/>
                  </a:lnTo>
                  <a:lnTo>
                    <a:pt x="550068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938BC2F4-B5E3-4FCF-8FAD-AA982C8D7BC7}"/>
                </a:ext>
              </a:extLst>
            </p:cNvPr>
            <p:cNvSpPr/>
            <p:nvPr/>
          </p:nvSpPr>
          <p:spPr>
            <a:xfrm>
              <a:off x="5538788" y="3884613"/>
              <a:ext cx="1790700" cy="1130300"/>
            </a:xfrm>
            <a:custGeom>
              <a:avLst/>
              <a:gdLst>
                <a:gd name="connsiteX0" fmla="*/ 1200150 w 1790700"/>
                <a:gd name="connsiteY0" fmla="*/ 535781 h 1131094"/>
                <a:gd name="connsiteX1" fmla="*/ 928687 w 1790700"/>
                <a:gd name="connsiteY1" fmla="*/ 752475 h 1131094"/>
                <a:gd name="connsiteX2" fmla="*/ 740568 w 1790700"/>
                <a:gd name="connsiteY2" fmla="*/ 892969 h 1131094"/>
                <a:gd name="connsiteX3" fmla="*/ 561975 w 1790700"/>
                <a:gd name="connsiteY3" fmla="*/ 1014412 h 1131094"/>
                <a:gd name="connsiteX4" fmla="*/ 416718 w 1790700"/>
                <a:gd name="connsiteY4" fmla="*/ 1102519 h 1131094"/>
                <a:gd name="connsiteX5" fmla="*/ 359568 w 1790700"/>
                <a:gd name="connsiteY5" fmla="*/ 1126331 h 1131094"/>
                <a:gd name="connsiteX6" fmla="*/ 330993 w 1790700"/>
                <a:gd name="connsiteY6" fmla="*/ 1131094 h 1131094"/>
                <a:gd name="connsiteX7" fmla="*/ 292893 w 1790700"/>
                <a:gd name="connsiteY7" fmla="*/ 1131094 h 1131094"/>
                <a:gd name="connsiteX8" fmla="*/ 250031 w 1790700"/>
                <a:gd name="connsiteY8" fmla="*/ 1121569 h 1131094"/>
                <a:gd name="connsiteX9" fmla="*/ 214312 w 1790700"/>
                <a:gd name="connsiteY9" fmla="*/ 1107281 h 1131094"/>
                <a:gd name="connsiteX10" fmla="*/ 185737 w 1790700"/>
                <a:gd name="connsiteY10" fmla="*/ 1088231 h 1131094"/>
                <a:gd name="connsiteX11" fmla="*/ 147637 w 1790700"/>
                <a:gd name="connsiteY11" fmla="*/ 1035844 h 1131094"/>
                <a:gd name="connsiteX12" fmla="*/ 95250 w 1790700"/>
                <a:gd name="connsiteY12" fmla="*/ 940594 h 1131094"/>
                <a:gd name="connsiteX13" fmla="*/ 54768 w 1790700"/>
                <a:gd name="connsiteY13" fmla="*/ 842962 h 1131094"/>
                <a:gd name="connsiteX14" fmla="*/ 7143 w 1790700"/>
                <a:gd name="connsiteY14" fmla="*/ 714375 h 1131094"/>
                <a:gd name="connsiteX15" fmla="*/ 0 w 1790700"/>
                <a:gd name="connsiteY15" fmla="*/ 692944 h 1131094"/>
                <a:gd name="connsiteX16" fmla="*/ 0 w 1790700"/>
                <a:gd name="connsiteY16" fmla="*/ 681037 h 1131094"/>
                <a:gd name="connsiteX17" fmla="*/ 2381 w 1790700"/>
                <a:gd name="connsiteY17" fmla="*/ 671512 h 1131094"/>
                <a:gd name="connsiteX18" fmla="*/ 11906 w 1790700"/>
                <a:gd name="connsiteY18" fmla="*/ 664369 h 1131094"/>
                <a:gd name="connsiteX19" fmla="*/ 19050 w 1790700"/>
                <a:gd name="connsiteY19" fmla="*/ 664369 h 1131094"/>
                <a:gd name="connsiteX20" fmla="*/ 40481 w 1790700"/>
                <a:gd name="connsiteY20" fmla="*/ 671512 h 1131094"/>
                <a:gd name="connsiteX21" fmla="*/ 69056 w 1790700"/>
                <a:gd name="connsiteY21" fmla="*/ 688181 h 1131094"/>
                <a:gd name="connsiteX22" fmla="*/ 102393 w 1790700"/>
                <a:gd name="connsiteY22" fmla="*/ 721519 h 1131094"/>
                <a:gd name="connsiteX23" fmla="*/ 135731 w 1790700"/>
                <a:gd name="connsiteY23" fmla="*/ 745331 h 1131094"/>
                <a:gd name="connsiteX24" fmla="*/ 166687 w 1790700"/>
                <a:gd name="connsiteY24" fmla="*/ 762000 h 1131094"/>
                <a:gd name="connsiteX25" fmla="*/ 200025 w 1790700"/>
                <a:gd name="connsiteY25" fmla="*/ 776287 h 1131094"/>
                <a:gd name="connsiteX26" fmla="*/ 233362 w 1790700"/>
                <a:gd name="connsiteY26" fmla="*/ 785812 h 1131094"/>
                <a:gd name="connsiteX27" fmla="*/ 273843 w 1790700"/>
                <a:gd name="connsiteY27" fmla="*/ 795337 h 1131094"/>
                <a:gd name="connsiteX28" fmla="*/ 304800 w 1790700"/>
                <a:gd name="connsiteY28" fmla="*/ 797719 h 1131094"/>
                <a:gd name="connsiteX29" fmla="*/ 335756 w 1790700"/>
                <a:gd name="connsiteY29" fmla="*/ 795337 h 1131094"/>
                <a:gd name="connsiteX30" fmla="*/ 388143 w 1790700"/>
                <a:gd name="connsiteY30" fmla="*/ 776287 h 1131094"/>
                <a:gd name="connsiteX31" fmla="*/ 609600 w 1790700"/>
                <a:gd name="connsiteY31" fmla="*/ 669131 h 1131094"/>
                <a:gd name="connsiteX32" fmla="*/ 904875 w 1790700"/>
                <a:gd name="connsiteY32" fmla="*/ 507206 h 1131094"/>
                <a:gd name="connsiteX33" fmla="*/ 1150143 w 1790700"/>
                <a:gd name="connsiteY33" fmla="*/ 364331 h 1131094"/>
                <a:gd name="connsiteX34" fmla="*/ 1395412 w 1790700"/>
                <a:gd name="connsiteY34" fmla="*/ 219075 h 1131094"/>
                <a:gd name="connsiteX35" fmla="*/ 1562100 w 1790700"/>
                <a:gd name="connsiteY35" fmla="*/ 119062 h 1131094"/>
                <a:gd name="connsiteX36" fmla="*/ 1674018 w 1790700"/>
                <a:gd name="connsiteY36" fmla="*/ 50006 h 1131094"/>
                <a:gd name="connsiteX37" fmla="*/ 1728787 w 1790700"/>
                <a:gd name="connsiteY37" fmla="*/ 16669 h 1131094"/>
                <a:gd name="connsiteX38" fmla="*/ 1759743 w 1790700"/>
                <a:gd name="connsiteY38" fmla="*/ 2381 h 1131094"/>
                <a:gd name="connsiteX39" fmla="*/ 1778793 w 1790700"/>
                <a:gd name="connsiteY39" fmla="*/ 0 h 1131094"/>
                <a:gd name="connsiteX40" fmla="*/ 1790700 w 1790700"/>
                <a:gd name="connsiteY40" fmla="*/ 9525 h 1131094"/>
                <a:gd name="connsiteX41" fmla="*/ 1790700 w 1790700"/>
                <a:gd name="connsiteY41" fmla="*/ 30956 h 1131094"/>
                <a:gd name="connsiteX42" fmla="*/ 1774031 w 1790700"/>
                <a:gd name="connsiteY42" fmla="*/ 64294 h 1131094"/>
                <a:gd name="connsiteX43" fmla="*/ 1674018 w 1790700"/>
                <a:gd name="connsiteY43" fmla="*/ 147637 h 1131094"/>
                <a:gd name="connsiteX44" fmla="*/ 1500187 w 1790700"/>
                <a:gd name="connsiteY44" fmla="*/ 288131 h 1131094"/>
                <a:gd name="connsiteX45" fmla="*/ 1200150 w 1790700"/>
                <a:gd name="connsiteY45" fmla="*/ 535781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90700" h="1131094">
                  <a:moveTo>
                    <a:pt x="1200150" y="535781"/>
                  </a:moveTo>
                  <a:lnTo>
                    <a:pt x="928687" y="752475"/>
                  </a:lnTo>
                  <a:lnTo>
                    <a:pt x="740568" y="892969"/>
                  </a:lnTo>
                  <a:lnTo>
                    <a:pt x="561975" y="1014412"/>
                  </a:lnTo>
                  <a:lnTo>
                    <a:pt x="416718" y="1102519"/>
                  </a:lnTo>
                  <a:lnTo>
                    <a:pt x="359568" y="1126331"/>
                  </a:lnTo>
                  <a:lnTo>
                    <a:pt x="330993" y="1131094"/>
                  </a:lnTo>
                  <a:lnTo>
                    <a:pt x="292893" y="1131094"/>
                  </a:lnTo>
                  <a:lnTo>
                    <a:pt x="250031" y="1121569"/>
                  </a:lnTo>
                  <a:lnTo>
                    <a:pt x="214312" y="1107281"/>
                  </a:lnTo>
                  <a:lnTo>
                    <a:pt x="185737" y="1088231"/>
                  </a:lnTo>
                  <a:lnTo>
                    <a:pt x="147637" y="1035844"/>
                  </a:lnTo>
                  <a:lnTo>
                    <a:pt x="95250" y="940594"/>
                  </a:lnTo>
                  <a:lnTo>
                    <a:pt x="54768" y="842962"/>
                  </a:lnTo>
                  <a:lnTo>
                    <a:pt x="7143" y="714375"/>
                  </a:lnTo>
                  <a:lnTo>
                    <a:pt x="0" y="692944"/>
                  </a:lnTo>
                  <a:lnTo>
                    <a:pt x="0" y="681037"/>
                  </a:lnTo>
                  <a:lnTo>
                    <a:pt x="2381" y="671512"/>
                  </a:lnTo>
                  <a:lnTo>
                    <a:pt x="11906" y="664369"/>
                  </a:lnTo>
                  <a:lnTo>
                    <a:pt x="19050" y="664369"/>
                  </a:lnTo>
                  <a:lnTo>
                    <a:pt x="40481" y="671512"/>
                  </a:lnTo>
                  <a:lnTo>
                    <a:pt x="69056" y="688181"/>
                  </a:lnTo>
                  <a:lnTo>
                    <a:pt x="102393" y="721519"/>
                  </a:lnTo>
                  <a:lnTo>
                    <a:pt x="135731" y="745331"/>
                  </a:lnTo>
                  <a:lnTo>
                    <a:pt x="166687" y="762000"/>
                  </a:lnTo>
                  <a:lnTo>
                    <a:pt x="200025" y="776287"/>
                  </a:lnTo>
                  <a:lnTo>
                    <a:pt x="233362" y="785812"/>
                  </a:lnTo>
                  <a:lnTo>
                    <a:pt x="273843" y="795337"/>
                  </a:lnTo>
                  <a:lnTo>
                    <a:pt x="304800" y="797719"/>
                  </a:lnTo>
                  <a:lnTo>
                    <a:pt x="335756" y="795337"/>
                  </a:lnTo>
                  <a:lnTo>
                    <a:pt x="388143" y="776287"/>
                  </a:lnTo>
                  <a:lnTo>
                    <a:pt x="609600" y="669131"/>
                  </a:lnTo>
                  <a:lnTo>
                    <a:pt x="904875" y="507206"/>
                  </a:lnTo>
                  <a:lnTo>
                    <a:pt x="1150143" y="364331"/>
                  </a:lnTo>
                  <a:lnTo>
                    <a:pt x="1395412" y="219075"/>
                  </a:lnTo>
                  <a:lnTo>
                    <a:pt x="1562100" y="119062"/>
                  </a:lnTo>
                  <a:lnTo>
                    <a:pt x="1674018" y="50006"/>
                  </a:lnTo>
                  <a:lnTo>
                    <a:pt x="1728787" y="16669"/>
                  </a:lnTo>
                  <a:lnTo>
                    <a:pt x="1759743" y="2381"/>
                  </a:lnTo>
                  <a:lnTo>
                    <a:pt x="1778793" y="0"/>
                  </a:lnTo>
                  <a:lnTo>
                    <a:pt x="1790700" y="9525"/>
                  </a:lnTo>
                  <a:lnTo>
                    <a:pt x="1790700" y="30956"/>
                  </a:lnTo>
                  <a:lnTo>
                    <a:pt x="1774031" y="64294"/>
                  </a:lnTo>
                  <a:lnTo>
                    <a:pt x="1674018" y="147637"/>
                  </a:lnTo>
                  <a:lnTo>
                    <a:pt x="1500187" y="288131"/>
                  </a:lnTo>
                  <a:lnTo>
                    <a:pt x="1200150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16AAF542-E003-42A9-9460-2BB87D48DE2D}"/>
                </a:ext>
              </a:extLst>
            </p:cNvPr>
            <p:cNvSpPr/>
            <p:nvPr/>
          </p:nvSpPr>
          <p:spPr>
            <a:xfrm rot="16200000">
              <a:off x="3306765" y="2833688"/>
              <a:ext cx="2609850" cy="495300"/>
            </a:xfrm>
            <a:custGeom>
              <a:avLst/>
              <a:gdLst>
                <a:gd name="connsiteX0" fmla="*/ 802481 w 2609850"/>
                <a:gd name="connsiteY0" fmla="*/ 397669 h 495300"/>
                <a:gd name="connsiteX1" fmla="*/ 126206 w 2609850"/>
                <a:gd name="connsiteY1" fmla="*/ 385763 h 495300"/>
                <a:gd name="connsiteX2" fmla="*/ 0 w 2609850"/>
                <a:gd name="connsiteY2" fmla="*/ 190500 h 495300"/>
                <a:gd name="connsiteX3" fmla="*/ 745331 w 2609850"/>
                <a:gd name="connsiteY3" fmla="*/ 185738 h 495300"/>
                <a:gd name="connsiteX4" fmla="*/ 1212056 w 2609850"/>
                <a:gd name="connsiteY4" fmla="*/ 185738 h 495300"/>
                <a:gd name="connsiteX5" fmla="*/ 1390650 w 2609850"/>
                <a:gd name="connsiteY5" fmla="*/ 185738 h 495300"/>
                <a:gd name="connsiteX6" fmla="*/ 1771650 w 2609850"/>
                <a:gd name="connsiteY6" fmla="*/ 173832 h 495300"/>
                <a:gd name="connsiteX7" fmla="*/ 2245519 w 2609850"/>
                <a:gd name="connsiteY7" fmla="*/ 164307 h 495300"/>
                <a:gd name="connsiteX8" fmla="*/ 2355056 w 2609850"/>
                <a:gd name="connsiteY8" fmla="*/ 161925 h 495300"/>
                <a:gd name="connsiteX9" fmla="*/ 2388394 w 2609850"/>
                <a:gd name="connsiteY9" fmla="*/ 157163 h 495300"/>
                <a:gd name="connsiteX10" fmla="*/ 2416969 w 2609850"/>
                <a:gd name="connsiteY10" fmla="*/ 150019 h 495300"/>
                <a:gd name="connsiteX11" fmla="*/ 2445544 w 2609850"/>
                <a:gd name="connsiteY11" fmla="*/ 123825 h 495300"/>
                <a:gd name="connsiteX12" fmla="*/ 2509838 w 2609850"/>
                <a:gd name="connsiteY12" fmla="*/ 59532 h 495300"/>
                <a:gd name="connsiteX13" fmla="*/ 2536031 w 2609850"/>
                <a:gd name="connsiteY13" fmla="*/ 30957 h 495300"/>
                <a:gd name="connsiteX14" fmla="*/ 2559844 w 2609850"/>
                <a:gd name="connsiteY14" fmla="*/ 9525 h 495300"/>
                <a:gd name="connsiteX15" fmla="*/ 2581275 w 2609850"/>
                <a:gd name="connsiteY15" fmla="*/ 0 h 495300"/>
                <a:gd name="connsiteX16" fmla="*/ 2593181 w 2609850"/>
                <a:gd name="connsiteY16" fmla="*/ 2382 h 495300"/>
                <a:gd name="connsiteX17" fmla="*/ 2607469 w 2609850"/>
                <a:gd name="connsiteY17" fmla="*/ 14288 h 495300"/>
                <a:gd name="connsiteX18" fmla="*/ 2609850 w 2609850"/>
                <a:gd name="connsiteY18" fmla="*/ 47625 h 495300"/>
                <a:gd name="connsiteX19" fmla="*/ 2597944 w 2609850"/>
                <a:gd name="connsiteY19" fmla="*/ 114300 h 495300"/>
                <a:gd name="connsiteX20" fmla="*/ 2583656 w 2609850"/>
                <a:gd name="connsiteY20" fmla="*/ 190500 h 495300"/>
                <a:gd name="connsiteX21" fmla="*/ 2559844 w 2609850"/>
                <a:gd name="connsiteY21" fmla="*/ 261938 h 495300"/>
                <a:gd name="connsiteX22" fmla="*/ 2526506 w 2609850"/>
                <a:gd name="connsiteY22" fmla="*/ 342900 h 495300"/>
                <a:gd name="connsiteX23" fmla="*/ 2488406 w 2609850"/>
                <a:gd name="connsiteY23" fmla="*/ 409575 h 495300"/>
                <a:gd name="connsiteX24" fmla="*/ 2450306 w 2609850"/>
                <a:gd name="connsiteY24" fmla="*/ 457200 h 495300"/>
                <a:gd name="connsiteX25" fmla="*/ 2421731 w 2609850"/>
                <a:gd name="connsiteY25" fmla="*/ 478632 h 495300"/>
                <a:gd name="connsiteX26" fmla="*/ 2395538 w 2609850"/>
                <a:gd name="connsiteY26" fmla="*/ 490538 h 495300"/>
                <a:gd name="connsiteX27" fmla="*/ 2371725 w 2609850"/>
                <a:gd name="connsiteY27" fmla="*/ 495300 h 495300"/>
                <a:gd name="connsiteX28" fmla="*/ 2340769 w 2609850"/>
                <a:gd name="connsiteY28" fmla="*/ 495300 h 495300"/>
                <a:gd name="connsiteX29" fmla="*/ 2314575 w 2609850"/>
                <a:gd name="connsiteY29" fmla="*/ 490538 h 495300"/>
                <a:gd name="connsiteX30" fmla="*/ 2288381 w 2609850"/>
                <a:gd name="connsiteY30" fmla="*/ 471488 h 495300"/>
                <a:gd name="connsiteX31" fmla="*/ 2257425 w 2609850"/>
                <a:gd name="connsiteY31" fmla="*/ 459582 h 495300"/>
                <a:gd name="connsiteX32" fmla="*/ 2205038 w 2609850"/>
                <a:gd name="connsiteY32" fmla="*/ 445294 h 495300"/>
                <a:gd name="connsiteX33" fmla="*/ 2119313 w 2609850"/>
                <a:gd name="connsiteY33" fmla="*/ 433388 h 495300"/>
                <a:gd name="connsiteX34" fmla="*/ 2033588 w 2609850"/>
                <a:gd name="connsiteY34" fmla="*/ 426244 h 495300"/>
                <a:gd name="connsiteX35" fmla="*/ 1459706 w 2609850"/>
                <a:gd name="connsiteY35" fmla="*/ 431007 h 495300"/>
                <a:gd name="connsiteX36" fmla="*/ 1278731 w 2609850"/>
                <a:gd name="connsiteY36" fmla="*/ 404813 h 495300"/>
                <a:gd name="connsiteX37" fmla="*/ 802481 w 2609850"/>
                <a:gd name="connsiteY37" fmla="*/ 39766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09850" h="495300">
                  <a:moveTo>
                    <a:pt x="802481" y="397669"/>
                  </a:moveTo>
                  <a:lnTo>
                    <a:pt x="126206" y="385763"/>
                  </a:lnTo>
                  <a:lnTo>
                    <a:pt x="0" y="190500"/>
                  </a:lnTo>
                  <a:lnTo>
                    <a:pt x="745331" y="185738"/>
                  </a:lnTo>
                  <a:lnTo>
                    <a:pt x="1212056" y="185738"/>
                  </a:lnTo>
                  <a:lnTo>
                    <a:pt x="1390650" y="185738"/>
                  </a:lnTo>
                  <a:lnTo>
                    <a:pt x="1771650" y="173832"/>
                  </a:lnTo>
                  <a:lnTo>
                    <a:pt x="2245519" y="164307"/>
                  </a:lnTo>
                  <a:lnTo>
                    <a:pt x="2355056" y="161925"/>
                  </a:lnTo>
                  <a:lnTo>
                    <a:pt x="2388394" y="157163"/>
                  </a:lnTo>
                  <a:lnTo>
                    <a:pt x="2416969" y="150019"/>
                  </a:lnTo>
                  <a:lnTo>
                    <a:pt x="2445544" y="123825"/>
                  </a:lnTo>
                  <a:lnTo>
                    <a:pt x="2509838" y="59532"/>
                  </a:lnTo>
                  <a:lnTo>
                    <a:pt x="2536031" y="30957"/>
                  </a:lnTo>
                  <a:lnTo>
                    <a:pt x="2559844" y="9525"/>
                  </a:lnTo>
                  <a:lnTo>
                    <a:pt x="2581275" y="0"/>
                  </a:lnTo>
                  <a:lnTo>
                    <a:pt x="2593181" y="2382"/>
                  </a:lnTo>
                  <a:lnTo>
                    <a:pt x="2607469" y="14288"/>
                  </a:lnTo>
                  <a:lnTo>
                    <a:pt x="2609850" y="47625"/>
                  </a:lnTo>
                  <a:lnTo>
                    <a:pt x="2597944" y="114300"/>
                  </a:lnTo>
                  <a:lnTo>
                    <a:pt x="2583656" y="190500"/>
                  </a:lnTo>
                  <a:lnTo>
                    <a:pt x="2559844" y="261938"/>
                  </a:lnTo>
                  <a:lnTo>
                    <a:pt x="2526506" y="342900"/>
                  </a:lnTo>
                  <a:lnTo>
                    <a:pt x="2488406" y="409575"/>
                  </a:lnTo>
                  <a:lnTo>
                    <a:pt x="2450306" y="457200"/>
                  </a:lnTo>
                  <a:lnTo>
                    <a:pt x="2421731" y="478632"/>
                  </a:lnTo>
                  <a:lnTo>
                    <a:pt x="2395538" y="490538"/>
                  </a:lnTo>
                  <a:lnTo>
                    <a:pt x="2371725" y="495300"/>
                  </a:lnTo>
                  <a:lnTo>
                    <a:pt x="2340769" y="495300"/>
                  </a:lnTo>
                  <a:lnTo>
                    <a:pt x="2314575" y="490538"/>
                  </a:lnTo>
                  <a:lnTo>
                    <a:pt x="2288381" y="471488"/>
                  </a:lnTo>
                  <a:lnTo>
                    <a:pt x="2257425" y="459582"/>
                  </a:lnTo>
                  <a:lnTo>
                    <a:pt x="2205038" y="445294"/>
                  </a:lnTo>
                  <a:lnTo>
                    <a:pt x="2119313" y="433388"/>
                  </a:lnTo>
                  <a:lnTo>
                    <a:pt x="2033588" y="426244"/>
                  </a:lnTo>
                  <a:lnTo>
                    <a:pt x="1459706" y="431007"/>
                  </a:lnTo>
                  <a:lnTo>
                    <a:pt x="1278731" y="404813"/>
                  </a:lnTo>
                  <a:lnTo>
                    <a:pt x="802481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080EA51-9E3B-4A61-A730-7D01289A4070}"/>
                </a:ext>
              </a:extLst>
            </p:cNvPr>
            <p:cNvSpPr/>
            <p:nvPr/>
          </p:nvSpPr>
          <p:spPr>
            <a:xfrm>
              <a:off x="3684591" y="3767139"/>
              <a:ext cx="1773237" cy="1138237"/>
            </a:xfrm>
            <a:custGeom>
              <a:avLst/>
              <a:gdLst>
                <a:gd name="connsiteX0" fmla="*/ 1171575 w 1774031"/>
                <a:gd name="connsiteY0" fmla="*/ 540543 h 1138237"/>
                <a:gd name="connsiteX1" fmla="*/ 873919 w 1774031"/>
                <a:gd name="connsiteY1" fmla="*/ 745331 h 1138237"/>
                <a:gd name="connsiteX2" fmla="*/ 631031 w 1774031"/>
                <a:gd name="connsiteY2" fmla="*/ 919162 h 1138237"/>
                <a:gd name="connsiteX3" fmla="*/ 466725 w 1774031"/>
                <a:gd name="connsiteY3" fmla="*/ 1040606 h 1138237"/>
                <a:gd name="connsiteX4" fmla="*/ 421481 w 1774031"/>
                <a:gd name="connsiteY4" fmla="*/ 1090612 h 1138237"/>
                <a:gd name="connsiteX5" fmla="*/ 378619 w 1774031"/>
                <a:gd name="connsiteY5" fmla="*/ 1123950 h 1138237"/>
                <a:gd name="connsiteX6" fmla="*/ 345281 w 1774031"/>
                <a:gd name="connsiteY6" fmla="*/ 1135856 h 1138237"/>
                <a:gd name="connsiteX7" fmla="*/ 307181 w 1774031"/>
                <a:gd name="connsiteY7" fmla="*/ 1138237 h 1138237"/>
                <a:gd name="connsiteX8" fmla="*/ 278606 w 1774031"/>
                <a:gd name="connsiteY8" fmla="*/ 1133475 h 1138237"/>
                <a:gd name="connsiteX9" fmla="*/ 235744 w 1774031"/>
                <a:gd name="connsiteY9" fmla="*/ 1112043 h 1138237"/>
                <a:gd name="connsiteX10" fmla="*/ 207169 w 1774031"/>
                <a:gd name="connsiteY10" fmla="*/ 1092993 h 1138237"/>
                <a:gd name="connsiteX11" fmla="*/ 169069 w 1774031"/>
                <a:gd name="connsiteY11" fmla="*/ 1054893 h 1138237"/>
                <a:gd name="connsiteX12" fmla="*/ 126206 w 1774031"/>
                <a:gd name="connsiteY12" fmla="*/ 992981 h 1138237"/>
                <a:gd name="connsiteX13" fmla="*/ 80962 w 1774031"/>
                <a:gd name="connsiteY13" fmla="*/ 904875 h 1138237"/>
                <a:gd name="connsiteX14" fmla="*/ 47625 w 1774031"/>
                <a:gd name="connsiteY14" fmla="*/ 823912 h 1138237"/>
                <a:gd name="connsiteX15" fmla="*/ 23812 w 1774031"/>
                <a:gd name="connsiteY15" fmla="*/ 762000 h 1138237"/>
                <a:gd name="connsiteX16" fmla="*/ 7144 w 1774031"/>
                <a:gd name="connsiteY16" fmla="*/ 719137 h 1138237"/>
                <a:gd name="connsiteX17" fmla="*/ 0 w 1774031"/>
                <a:gd name="connsiteY17" fmla="*/ 697706 h 1138237"/>
                <a:gd name="connsiteX18" fmla="*/ 2381 w 1774031"/>
                <a:gd name="connsiteY18" fmla="*/ 681037 h 1138237"/>
                <a:gd name="connsiteX19" fmla="*/ 11906 w 1774031"/>
                <a:gd name="connsiteY19" fmla="*/ 673893 h 1138237"/>
                <a:gd name="connsiteX20" fmla="*/ 23812 w 1774031"/>
                <a:gd name="connsiteY20" fmla="*/ 671512 h 1138237"/>
                <a:gd name="connsiteX21" fmla="*/ 45244 w 1774031"/>
                <a:gd name="connsiteY21" fmla="*/ 678656 h 1138237"/>
                <a:gd name="connsiteX22" fmla="*/ 102394 w 1774031"/>
                <a:gd name="connsiteY22" fmla="*/ 709612 h 1138237"/>
                <a:gd name="connsiteX23" fmla="*/ 154781 w 1774031"/>
                <a:gd name="connsiteY23" fmla="*/ 735806 h 1138237"/>
                <a:gd name="connsiteX24" fmla="*/ 216694 w 1774031"/>
                <a:gd name="connsiteY24" fmla="*/ 754856 h 1138237"/>
                <a:gd name="connsiteX25" fmla="*/ 266700 w 1774031"/>
                <a:gd name="connsiteY25" fmla="*/ 757237 h 1138237"/>
                <a:gd name="connsiteX26" fmla="*/ 309562 w 1774031"/>
                <a:gd name="connsiteY26" fmla="*/ 750093 h 1138237"/>
                <a:gd name="connsiteX27" fmla="*/ 488156 w 1774031"/>
                <a:gd name="connsiteY27" fmla="*/ 688181 h 1138237"/>
                <a:gd name="connsiteX28" fmla="*/ 897731 w 1774031"/>
                <a:gd name="connsiteY28" fmla="*/ 500062 h 1138237"/>
                <a:gd name="connsiteX29" fmla="*/ 1038225 w 1774031"/>
                <a:gd name="connsiteY29" fmla="*/ 433387 h 1138237"/>
                <a:gd name="connsiteX30" fmla="*/ 1247775 w 1774031"/>
                <a:gd name="connsiteY30" fmla="*/ 309562 h 1138237"/>
                <a:gd name="connsiteX31" fmla="*/ 1421606 w 1774031"/>
                <a:gd name="connsiteY31" fmla="*/ 204787 h 1138237"/>
                <a:gd name="connsiteX32" fmla="*/ 1569244 w 1774031"/>
                <a:gd name="connsiteY32" fmla="*/ 111918 h 1138237"/>
                <a:gd name="connsiteX33" fmla="*/ 1693069 w 1774031"/>
                <a:gd name="connsiteY33" fmla="*/ 30956 h 1138237"/>
                <a:gd name="connsiteX34" fmla="*/ 1728787 w 1774031"/>
                <a:gd name="connsiteY34" fmla="*/ 9525 h 1138237"/>
                <a:gd name="connsiteX35" fmla="*/ 1752600 w 1774031"/>
                <a:gd name="connsiteY35" fmla="*/ 0 h 1138237"/>
                <a:gd name="connsiteX36" fmla="*/ 1769269 w 1774031"/>
                <a:gd name="connsiteY36" fmla="*/ 2381 h 1138237"/>
                <a:gd name="connsiteX37" fmla="*/ 1774031 w 1774031"/>
                <a:gd name="connsiteY37" fmla="*/ 14287 h 1138237"/>
                <a:gd name="connsiteX38" fmla="*/ 1764506 w 1774031"/>
                <a:gd name="connsiteY38" fmla="*/ 54768 h 1138237"/>
                <a:gd name="connsiteX39" fmla="*/ 1743075 w 1774031"/>
                <a:gd name="connsiteY39" fmla="*/ 80962 h 1138237"/>
                <a:gd name="connsiteX40" fmla="*/ 1609725 w 1774031"/>
                <a:gd name="connsiteY40" fmla="*/ 197643 h 1138237"/>
                <a:gd name="connsiteX41" fmla="*/ 1404937 w 1774031"/>
                <a:gd name="connsiteY41" fmla="*/ 369093 h 1138237"/>
                <a:gd name="connsiteX42" fmla="*/ 1171575 w 1774031"/>
                <a:gd name="connsiteY42" fmla="*/ 540543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4031" h="1138237">
                  <a:moveTo>
                    <a:pt x="1171575" y="540543"/>
                  </a:moveTo>
                  <a:lnTo>
                    <a:pt x="873919" y="745331"/>
                  </a:lnTo>
                  <a:lnTo>
                    <a:pt x="631031" y="919162"/>
                  </a:lnTo>
                  <a:lnTo>
                    <a:pt x="466725" y="1040606"/>
                  </a:lnTo>
                  <a:lnTo>
                    <a:pt x="421481" y="1090612"/>
                  </a:lnTo>
                  <a:lnTo>
                    <a:pt x="378619" y="1123950"/>
                  </a:lnTo>
                  <a:lnTo>
                    <a:pt x="345281" y="1135856"/>
                  </a:lnTo>
                  <a:lnTo>
                    <a:pt x="307181" y="1138237"/>
                  </a:lnTo>
                  <a:lnTo>
                    <a:pt x="278606" y="1133475"/>
                  </a:lnTo>
                  <a:lnTo>
                    <a:pt x="235744" y="1112043"/>
                  </a:lnTo>
                  <a:lnTo>
                    <a:pt x="207169" y="1092993"/>
                  </a:lnTo>
                  <a:lnTo>
                    <a:pt x="169069" y="1054893"/>
                  </a:lnTo>
                  <a:lnTo>
                    <a:pt x="126206" y="992981"/>
                  </a:lnTo>
                  <a:lnTo>
                    <a:pt x="80962" y="904875"/>
                  </a:lnTo>
                  <a:lnTo>
                    <a:pt x="47625" y="823912"/>
                  </a:lnTo>
                  <a:lnTo>
                    <a:pt x="23812" y="762000"/>
                  </a:lnTo>
                  <a:lnTo>
                    <a:pt x="7144" y="719137"/>
                  </a:lnTo>
                  <a:lnTo>
                    <a:pt x="0" y="697706"/>
                  </a:lnTo>
                  <a:lnTo>
                    <a:pt x="2381" y="681037"/>
                  </a:lnTo>
                  <a:lnTo>
                    <a:pt x="11906" y="673893"/>
                  </a:lnTo>
                  <a:lnTo>
                    <a:pt x="23812" y="671512"/>
                  </a:lnTo>
                  <a:lnTo>
                    <a:pt x="45244" y="678656"/>
                  </a:lnTo>
                  <a:lnTo>
                    <a:pt x="102394" y="709612"/>
                  </a:lnTo>
                  <a:lnTo>
                    <a:pt x="154781" y="735806"/>
                  </a:lnTo>
                  <a:lnTo>
                    <a:pt x="216694" y="754856"/>
                  </a:lnTo>
                  <a:lnTo>
                    <a:pt x="266700" y="757237"/>
                  </a:lnTo>
                  <a:lnTo>
                    <a:pt x="309562" y="750093"/>
                  </a:lnTo>
                  <a:lnTo>
                    <a:pt x="488156" y="688181"/>
                  </a:lnTo>
                  <a:lnTo>
                    <a:pt x="897731" y="500062"/>
                  </a:lnTo>
                  <a:lnTo>
                    <a:pt x="1038225" y="433387"/>
                  </a:lnTo>
                  <a:lnTo>
                    <a:pt x="1247775" y="309562"/>
                  </a:lnTo>
                  <a:lnTo>
                    <a:pt x="1421606" y="204787"/>
                  </a:lnTo>
                  <a:lnTo>
                    <a:pt x="1569244" y="111918"/>
                  </a:lnTo>
                  <a:lnTo>
                    <a:pt x="1693069" y="30956"/>
                  </a:lnTo>
                  <a:lnTo>
                    <a:pt x="1728787" y="9525"/>
                  </a:lnTo>
                  <a:lnTo>
                    <a:pt x="1752600" y="0"/>
                  </a:lnTo>
                  <a:lnTo>
                    <a:pt x="1769269" y="2381"/>
                  </a:lnTo>
                  <a:lnTo>
                    <a:pt x="1774031" y="14287"/>
                  </a:lnTo>
                  <a:lnTo>
                    <a:pt x="1764506" y="54768"/>
                  </a:lnTo>
                  <a:lnTo>
                    <a:pt x="1743075" y="80962"/>
                  </a:lnTo>
                  <a:lnTo>
                    <a:pt x="1609725" y="197643"/>
                  </a:lnTo>
                  <a:lnTo>
                    <a:pt x="1404937" y="369093"/>
                  </a:lnTo>
                  <a:lnTo>
                    <a:pt x="11715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56B8AED2-AC9E-4B05-B842-DDED44E28214}"/>
                </a:ext>
              </a:extLst>
            </p:cNvPr>
            <p:cNvSpPr/>
            <p:nvPr/>
          </p:nvSpPr>
          <p:spPr>
            <a:xfrm>
              <a:off x="6034090" y="2265364"/>
              <a:ext cx="2379662" cy="473075"/>
            </a:xfrm>
            <a:custGeom>
              <a:avLst/>
              <a:gdLst>
                <a:gd name="connsiteX0" fmla="*/ 1400175 w 2378868"/>
                <a:gd name="connsiteY0" fmla="*/ 297656 h 473869"/>
                <a:gd name="connsiteX1" fmla="*/ 921543 w 2378868"/>
                <a:gd name="connsiteY1" fmla="*/ 378619 h 473869"/>
                <a:gd name="connsiteX2" fmla="*/ 545306 w 2378868"/>
                <a:gd name="connsiteY2" fmla="*/ 440531 h 473869"/>
                <a:gd name="connsiteX3" fmla="*/ 309562 w 2378868"/>
                <a:gd name="connsiteY3" fmla="*/ 471487 h 473869"/>
                <a:gd name="connsiteX4" fmla="*/ 278606 w 2378868"/>
                <a:gd name="connsiteY4" fmla="*/ 473869 h 473869"/>
                <a:gd name="connsiteX5" fmla="*/ 247650 w 2378868"/>
                <a:gd name="connsiteY5" fmla="*/ 471487 h 473869"/>
                <a:gd name="connsiteX6" fmla="*/ 211931 w 2378868"/>
                <a:gd name="connsiteY6" fmla="*/ 464344 h 473869"/>
                <a:gd name="connsiteX7" fmla="*/ 0 w 2378868"/>
                <a:gd name="connsiteY7" fmla="*/ 381000 h 473869"/>
                <a:gd name="connsiteX8" fmla="*/ 88106 w 2378868"/>
                <a:gd name="connsiteY8" fmla="*/ 242887 h 473869"/>
                <a:gd name="connsiteX9" fmla="*/ 216693 w 2378868"/>
                <a:gd name="connsiteY9" fmla="*/ 278606 h 473869"/>
                <a:gd name="connsiteX10" fmla="*/ 311943 w 2378868"/>
                <a:gd name="connsiteY10" fmla="*/ 290512 h 473869"/>
                <a:gd name="connsiteX11" fmla="*/ 361950 w 2378868"/>
                <a:gd name="connsiteY11" fmla="*/ 295275 h 473869"/>
                <a:gd name="connsiteX12" fmla="*/ 404812 w 2378868"/>
                <a:gd name="connsiteY12" fmla="*/ 292894 h 473869"/>
                <a:gd name="connsiteX13" fmla="*/ 633412 w 2378868"/>
                <a:gd name="connsiteY13" fmla="*/ 257175 h 473869"/>
                <a:gd name="connsiteX14" fmla="*/ 1073943 w 2378868"/>
                <a:gd name="connsiteY14" fmla="*/ 180975 h 473869"/>
                <a:gd name="connsiteX15" fmla="*/ 1395412 w 2378868"/>
                <a:gd name="connsiteY15" fmla="*/ 121444 h 473869"/>
                <a:gd name="connsiteX16" fmla="*/ 1626393 w 2378868"/>
                <a:gd name="connsiteY16" fmla="*/ 80962 h 473869"/>
                <a:gd name="connsiteX17" fmla="*/ 1781175 w 2378868"/>
                <a:gd name="connsiteY17" fmla="*/ 52387 h 473869"/>
                <a:gd name="connsiteX18" fmla="*/ 1866900 w 2378868"/>
                <a:gd name="connsiteY18" fmla="*/ 28575 h 473869"/>
                <a:gd name="connsiteX19" fmla="*/ 1914525 w 2378868"/>
                <a:gd name="connsiteY19" fmla="*/ 16669 h 473869"/>
                <a:gd name="connsiteX20" fmla="*/ 1971675 w 2378868"/>
                <a:gd name="connsiteY20" fmla="*/ 4762 h 473869"/>
                <a:gd name="connsiteX21" fmla="*/ 2012156 w 2378868"/>
                <a:gd name="connsiteY21" fmla="*/ 0 h 473869"/>
                <a:gd name="connsiteX22" fmla="*/ 2059781 w 2378868"/>
                <a:gd name="connsiteY22" fmla="*/ 7144 h 473869"/>
                <a:gd name="connsiteX23" fmla="*/ 2095500 w 2378868"/>
                <a:gd name="connsiteY23" fmla="*/ 21431 h 473869"/>
                <a:gd name="connsiteX24" fmla="*/ 2143125 w 2378868"/>
                <a:gd name="connsiteY24" fmla="*/ 52387 h 473869"/>
                <a:gd name="connsiteX25" fmla="*/ 2219325 w 2378868"/>
                <a:gd name="connsiteY25" fmla="*/ 111919 h 473869"/>
                <a:gd name="connsiteX26" fmla="*/ 2309812 w 2378868"/>
                <a:gd name="connsiteY26" fmla="*/ 202406 h 473869"/>
                <a:gd name="connsiteX27" fmla="*/ 2369343 w 2378868"/>
                <a:gd name="connsiteY27" fmla="*/ 273844 h 473869"/>
                <a:gd name="connsiteX28" fmla="*/ 2376487 w 2378868"/>
                <a:gd name="connsiteY28" fmla="*/ 288131 h 473869"/>
                <a:gd name="connsiteX29" fmla="*/ 2378868 w 2378868"/>
                <a:gd name="connsiteY29" fmla="*/ 304800 h 473869"/>
                <a:gd name="connsiteX30" fmla="*/ 2369343 w 2378868"/>
                <a:gd name="connsiteY30" fmla="*/ 335756 h 473869"/>
                <a:gd name="connsiteX31" fmla="*/ 2340768 w 2378868"/>
                <a:gd name="connsiteY31" fmla="*/ 376237 h 473869"/>
                <a:gd name="connsiteX32" fmla="*/ 2319337 w 2378868"/>
                <a:gd name="connsiteY32" fmla="*/ 411956 h 473869"/>
                <a:gd name="connsiteX33" fmla="*/ 1974056 w 2378868"/>
                <a:gd name="connsiteY33" fmla="*/ 247650 h 473869"/>
                <a:gd name="connsiteX34" fmla="*/ 1400175 w 2378868"/>
                <a:gd name="connsiteY34" fmla="*/ 297656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8868" h="473869">
                  <a:moveTo>
                    <a:pt x="1400175" y="297656"/>
                  </a:moveTo>
                  <a:lnTo>
                    <a:pt x="921543" y="378619"/>
                  </a:lnTo>
                  <a:lnTo>
                    <a:pt x="545306" y="440531"/>
                  </a:lnTo>
                  <a:lnTo>
                    <a:pt x="309562" y="471487"/>
                  </a:lnTo>
                  <a:lnTo>
                    <a:pt x="278606" y="473869"/>
                  </a:lnTo>
                  <a:lnTo>
                    <a:pt x="247650" y="471487"/>
                  </a:lnTo>
                  <a:lnTo>
                    <a:pt x="211931" y="464344"/>
                  </a:lnTo>
                  <a:lnTo>
                    <a:pt x="0" y="381000"/>
                  </a:lnTo>
                  <a:lnTo>
                    <a:pt x="88106" y="242887"/>
                  </a:lnTo>
                  <a:lnTo>
                    <a:pt x="216693" y="278606"/>
                  </a:lnTo>
                  <a:lnTo>
                    <a:pt x="311943" y="290512"/>
                  </a:lnTo>
                  <a:lnTo>
                    <a:pt x="361950" y="295275"/>
                  </a:lnTo>
                  <a:lnTo>
                    <a:pt x="404812" y="292894"/>
                  </a:lnTo>
                  <a:lnTo>
                    <a:pt x="633412" y="257175"/>
                  </a:lnTo>
                  <a:lnTo>
                    <a:pt x="1073943" y="180975"/>
                  </a:lnTo>
                  <a:lnTo>
                    <a:pt x="1395412" y="121444"/>
                  </a:lnTo>
                  <a:lnTo>
                    <a:pt x="1626393" y="80962"/>
                  </a:lnTo>
                  <a:lnTo>
                    <a:pt x="1781175" y="52387"/>
                  </a:lnTo>
                  <a:lnTo>
                    <a:pt x="1866900" y="28575"/>
                  </a:lnTo>
                  <a:lnTo>
                    <a:pt x="1914525" y="16669"/>
                  </a:lnTo>
                  <a:lnTo>
                    <a:pt x="1971675" y="4762"/>
                  </a:lnTo>
                  <a:lnTo>
                    <a:pt x="2012156" y="0"/>
                  </a:lnTo>
                  <a:lnTo>
                    <a:pt x="2059781" y="7144"/>
                  </a:lnTo>
                  <a:lnTo>
                    <a:pt x="2095500" y="21431"/>
                  </a:lnTo>
                  <a:lnTo>
                    <a:pt x="2143125" y="52387"/>
                  </a:lnTo>
                  <a:lnTo>
                    <a:pt x="2219325" y="111919"/>
                  </a:lnTo>
                  <a:lnTo>
                    <a:pt x="2309812" y="202406"/>
                  </a:lnTo>
                  <a:lnTo>
                    <a:pt x="2369343" y="273844"/>
                  </a:lnTo>
                  <a:lnTo>
                    <a:pt x="2376487" y="288131"/>
                  </a:lnTo>
                  <a:lnTo>
                    <a:pt x="2378868" y="304800"/>
                  </a:lnTo>
                  <a:lnTo>
                    <a:pt x="2369343" y="335756"/>
                  </a:lnTo>
                  <a:lnTo>
                    <a:pt x="2340768" y="376237"/>
                  </a:lnTo>
                  <a:lnTo>
                    <a:pt x="2319337" y="411956"/>
                  </a:lnTo>
                  <a:lnTo>
                    <a:pt x="1974056" y="247650"/>
                  </a:lnTo>
                  <a:lnTo>
                    <a:pt x="14001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EBB79411-DECD-4EB2-8B02-024E7804A7B4}"/>
                </a:ext>
              </a:extLst>
            </p:cNvPr>
            <p:cNvSpPr/>
            <p:nvPr/>
          </p:nvSpPr>
          <p:spPr>
            <a:xfrm rot="16200000">
              <a:off x="6067428" y="3575051"/>
              <a:ext cx="3425825" cy="1206500"/>
            </a:xfrm>
            <a:custGeom>
              <a:avLst/>
              <a:gdLst>
                <a:gd name="connsiteX0" fmla="*/ 2025650 w 3425825"/>
                <a:gd name="connsiteY0" fmla="*/ 990600 h 1206500"/>
                <a:gd name="connsiteX1" fmla="*/ 1670050 w 3425825"/>
                <a:gd name="connsiteY1" fmla="*/ 920750 h 1206500"/>
                <a:gd name="connsiteX2" fmla="*/ 1406525 w 3425825"/>
                <a:gd name="connsiteY2" fmla="*/ 860425 h 1206500"/>
                <a:gd name="connsiteX3" fmla="*/ 1143000 w 3425825"/>
                <a:gd name="connsiteY3" fmla="*/ 787400 h 1206500"/>
                <a:gd name="connsiteX4" fmla="*/ 838200 w 3425825"/>
                <a:gd name="connsiteY4" fmla="*/ 692150 h 1206500"/>
                <a:gd name="connsiteX5" fmla="*/ 600075 w 3425825"/>
                <a:gd name="connsiteY5" fmla="*/ 606425 h 1206500"/>
                <a:gd name="connsiteX6" fmla="*/ 441325 w 3425825"/>
                <a:gd name="connsiteY6" fmla="*/ 536575 h 1206500"/>
                <a:gd name="connsiteX7" fmla="*/ 279400 w 3425825"/>
                <a:gd name="connsiteY7" fmla="*/ 450850 h 1206500"/>
                <a:gd name="connsiteX8" fmla="*/ 133350 w 3425825"/>
                <a:gd name="connsiteY8" fmla="*/ 361950 h 1206500"/>
                <a:gd name="connsiteX9" fmla="*/ 57150 w 3425825"/>
                <a:gd name="connsiteY9" fmla="*/ 301625 h 1206500"/>
                <a:gd name="connsiteX10" fmla="*/ 22225 w 3425825"/>
                <a:gd name="connsiteY10" fmla="*/ 263525 h 1206500"/>
                <a:gd name="connsiteX11" fmla="*/ 6350 w 3425825"/>
                <a:gd name="connsiteY11" fmla="*/ 234950 h 1206500"/>
                <a:gd name="connsiteX12" fmla="*/ 0 w 3425825"/>
                <a:gd name="connsiteY12" fmla="*/ 196850 h 1206500"/>
                <a:gd name="connsiteX13" fmla="*/ 12700 w 3425825"/>
                <a:gd name="connsiteY13" fmla="*/ 149225 h 1206500"/>
                <a:gd name="connsiteX14" fmla="*/ 41275 w 3425825"/>
                <a:gd name="connsiteY14" fmla="*/ 95250 h 1206500"/>
                <a:gd name="connsiteX15" fmla="*/ 82550 w 3425825"/>
                <a:gd name="connsiteY15" fmla="*/ 57150 h 1206500"/>
                <a:gd name="connsiteX16" fmla="*/ 161925 w 3425825"/>
                <a:gd name="connsiteY16" fmla="*/ 0 h 1206500"/>
                <a:gd name="connsiteX17" fmla="*/ 492125 w 3425825"/>
                <a:gd name="connsiteY17" fmla="*/ 200025 h 1206500"/>
                <a:gd name="connsiteX18" fmla="*/ 523875 w 3425825"/>
                <a:gd name="connsiteY18" fmla="*/ 238125 h 1206500"/>
                <a:gd name="connsiteX19" fmla="*/ 555625 w 3425825"/>
                <a:gd name="connsiteY19" fmla="*/ 269875 h 1206500"/>
                <a:gd name="connsiteX20" fmla="*/ 622300 w 3425825"/>
                <a:gd name="connsiteY20" fmla="*/ 314325 h 1206500"/>
                <a:gd name="connsiteX21" fmla="*/ 711200 w 3425825"/>
                <a:gd name="connsiteY21" fmla="*/ 368300 h 1206500"/>
                <a:gd name="connsiteX22" fmla="*/ 885825 w 3425825"/>
                <a:gd name="connsiteY22" fmla="*/ 447675 h 1206500"/>
                <a:gd name="connsiteX23" fmla="*/ 1028700 w 3425825"/>
                <a:gd name="connsiteY23" fmla="*/ 501650 h 1206500"/>
                <a:gd name="connsiteX24" fmla="*/ 1187450 w 3425825"/>
                <a:gd name="connsiteY24" fmla="*/ 552450 h 1206500"/>
                <a:gd name="connsiteX25" fmla="*/ 1416050 w 3425825"/>
                <a:gd name="connsiteY25" fmla="*/ 615950 h 1206500"/>
                <a:gd name="connsiteX26" fmla="*/ 1660525 w 3425825"/>
                <a:gd name="connsiteY26" fmla="*/ 673100 h 1206500"/>
                <a:gd name="connsiteX27" fmla="*/ 1854200 w 3425825"/>
                <a:gd name="connsiteY27" fmla="*/ 714375 h 1206500"/>
                <a:gd name="connsiteX28" fmla="*/ 2073275 w 3425825"/>
                <a:gd name="connsiteY28" fmla="*/ 749300 h 1206500"/>
                <a:gd name="connsiteX29" fmla="*/ 2273300 w 3425825"/>
                <a:gd name="connsiteY29" fmla="*/ 777875 h 1206500"/>
                <a:gd name="connsiteX30" fmla="*/ 2501900 w 3425825"/>
                <a:gd name="connsiteY30" fmla="*/ 806450 h 1206500"/>
                <a:gd name="connsiteX31" fmla="*/ 2759075 w 3425825"/>
                <a:gd name="connsiteY31" fmla="*/ 828675 h 1206500"/>
                <a:gd name="connsiteX32" fmla="*/ 3022600 w 3425825"/>
                <a:gd name="connsiteY32" fmla="*/ 844550 h 1206500"/>
                <a:gd name="connsiteX33" fmla="*/ 3260725 w 3425825"/>
                <a:gd name="connsiteY33" fmla="*/ 854075 h 1206500"/>
                <a:gd name="connsiteX34" fmla="*/ 3292475 w 3425825"/>
                <a:gd name="connsiteY34" fmla="*/ 847725 h 1206500"/>
                <a:gd name="connsiteX35" fmla="*/ 3333750 w 3425825"/>
                <a:gd name="connsiteY35" fmla="*/ 835025 h 1206500"/>
                <a:gd name="connsiteX36" fmla="*/ 3425825 w 3425825"/>
                <a:gd name="connsiteY36" fmla="*/ 746125 h 1206500"/>
                <a:gd name="connsiteX37" fmla="*/ 3298825 w 3425825"/>
                <a:gd name="connsiteY37" fmla="*/ 1206500 h 1206500"/>
                <a:gd name="connsiteX38" fmla="*/ 3216275 w 3425825"/>
                <a:gd name="connsiteY38" fmla="*/ 1174750 h 1206500"/>
                <a:gd name="connsiteX39" fmla="*/ 3175000 w 3425825"/>
                <a:gd name="connsiteY39" fmla="*/ 1158875 h 1206500"/>
                <a:gd name="connsiteX40" fmla="*/ 3130550 w 3425825"/>
                <a:gd name="connsiteY40" fmla="*/ 1146175 h 1206500"/>
                <a:gd name="connsiteX41" fmla="*/ 3041650 w 3425825"/>
                <a:gd name="connsiteY41" fmla="*/ 1139825 h 1206500"/>
                <a:gd name="connsiteX42" fmla="*/ 2740025 w 3425825"/>
                <a:gd name="connsiteY42" fmla="*/ 1098550 h 1206500"/>
                <a:gd name="connsiteX43" fmla="*/ 2352675 w 3425825"/>
                <a:gd name="connsiteY43" fmla="*/ 1047750 h 1206500"/>
                <a:gd name="connsiteX44" fmla="*/ 2025650 w 3425825"/>
                <a:gd name="connsiteY44" fmla="*/ 9906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25825" h="1206500">
                  <a:moveTo>
                    <a:pt x="2025650" y="990600"/>
                  </a:moveTo>
                  <a:lnTo>
                    <a:pt x="1670050" y="920750"/>
                  </a:lnTo>
                  <a:lnTo>
                    <a:pt x="1406525" y="860425"/>
                  </a:lnTo>
                  <a:lnTo>
                    <a:pt x="1143000" y="787400"/>
                  </a:lnTo>
                  <a:lnTo>
                    <a:pt x="838200" y="692150"/>
                  </a:lnTo>
                  <a:lnTo>
                    <a:pt x="600075" y="606425"/>
                  </a:lnTo>
                  <a:lnTo>
                    <a:pt x="441325" y="536575"/>
                  </a:lnTo>
                  <a:lnTo>
                    <a:pt x="279400" y="450850"/>
                  </a:lnTo>
                  <a:lnTo>
                    <a:pt x="133350" y="361950"/>
                  </a:lnTo>
                  <a:lnTo>
                    <a:pt x="57150" y="301625"/>
                  </a:lnTo>
                  <a:lnTo>
                    <a:pt x="22225" y="263525"/>
                  </a:lnTo>
                  <a:lnTo>
                    <a:pt x="6350" y="234950"/>
                  </a:lnTo>
                  <a:lnTo>
                    <a:pt x="0" y="196850"/>
                  </a:lnTo>
                  <a:lnTo>
                    <a:pt x="12700" y="149225"/>
                  </a:lnTo>
                  <a:lnTo>
                    <a:pt x="41275" y="95250"/>
                  </a:lnTo>
                  <a:lnTo>
                    <a:pt x="82550" y="57150"/>
                  </a:lnTo>
                  <a:lnTo>
                    <a:pt x="161925" y="0"/>
                  </a:lnTo>
                  <a:lnTo>
                    <a:pt x="492125" y="200025"/>
                  </a:lnTo>
                  <a:lnTo>
                    <a:pt x="523875" y="238125"/>
                  </a:lnTo>
                  <a:lnTo>
                    <a:pt x="555625" y="269875"/>
                  </a:lnTo>
                  <a:lnTo>
                    <a:pt x="622300" y="314325"/>
                  </a:lnTo>
                  <a:lnTo>
                    <a:pt x="711200" y="368300"/>
                  </a:lnTo>
                  <a:lnTo>
                    <a:pt x="885825" y="447675"/>
                  </a:lnTo>
                  <a:lnTo>
                    <a:pt x="1028700" y="501650"/>
                  </a:lnTo>
                  <a:lnTo>
                    <a:pt x="1187450" y="552450"/>
                  </a:lnTo>
                  <a:lnTo>
                    <a:pt x="1416050" y="615950"/>
                  </a:lnTo>
                  <a:lnTo>
                    <a:pt x="1660525" y="673100"/>
                  </a:lnTo>
                  <a:lnTo>
                    <a:pt x="1854200" y="714375"/>
                  </a:lnTo>
                  <a:lnTo>
                    <a:pt x="2073275" y="749300"/>
                  </a:lnTo>
                  <a:lnTo>
                    <a:pt x="2273300" y="777875"/>
                  </a:lnTo>
                  <a:lnTo>
                    <a:pt x="2501900" y="806450"/>
                  </a:lnTo>
                  <a:lnTo>
                    <a:pt x="2759075" y="828675"/>
                  </a:lnTo>
                  <a:lnTo>
                    <a:pt x="3022600" y="844550"/>
                  </a:lnTo>
                  <a:lnTo>
                    <a:pt x="3260725" y="854075"/>
                  </a:lnTo>
                  <a:lnTo>
                    <a:pt x="3292475" y="847725"/>
                  </a:lnTo>
                  <a:lnTo>
                    <a:pt x="3333750" y="835025"/>
                  </a:lnTo>
                  <a:lnTo>
                    <a:pt x="3425825" y="746125"/>
                  </a:lnTo>
                  <a:lnTo>
                    <a:pt x="3298825" y="1206500"/>
                  </a:lnTo>
                  <a:lnTo>
                    <a:pt x="3216275" y="1174750"/>
                  </a:lnTo>
                  <a:lnTo>
                    <a:pt x="3175000" y="1158875"/>
                  </a:lnTo>
                  <a:lnTo>
                    <a:pt x="3130550" y="1146175"/>
                  </a:lnTo>
                  <a:lnTo>
                    <a:pt x="3041650" y="1139825"/>
                  </a:lnTo>
                  <a:lnTo>
                    <a:pt x="2740025" y="1098550"/>
                  </a:lnTo>
                  <a:lnTo>
                    <a:pt x="2352675" y="1047750"/>
                  </a:lnTo>
                  <a:lnTo>
                    <a:pt x="202565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02F6C041-BD0D-40BC-999F-C9A3A09E77E9}"/>
                </a:ext>
              </a:extLst>
            </p:cNvPr>
            <p:cNvSpPr/>
            <p:nvPr/>
          </p:nvSpPr>
          <p:spPr>
            <a:xfrm>
              <a:off x="6729414" y="5208588"/>
              <a:ext cx="746125" cy="577850"/>
            </a:xfrm>
            <a:custGeom>
              <a:avLst/>
              <a:gdLst>
                <a:gd name="connsiteX0" fmla="*/ 219075 w 745331"/>
                <a:gd name="connsiteY0" fmla="*/ 90487 h 578644"/>
                <a:gd name="connsiteX1" fmla="*/ 416718 w 745331"/>
                <a:gd name="connsiteY1" fmla="*/ 178594 h 578644"/>
                <a:gd name="connsiteX2" fmla="*/ 469106 w 745331"/>
                <a:gd name="connsiteY2" fmla="*/ 195262 h 578644"/>
                <a:gd name="connsiteX3" fmla="*/ 509587 w 745331"/>
                <a:gd name="connsiteY3" fmla="*/ 204787 h 578644"/>
                <a:gd name="connsiteX4" fmla="*/ 545306 w 745331"/>
                <a:gd name="connsiteY4" fmla="*/ 207169 h 578644"/>
                <a:gd name="connsiteX5" fmla="*/ 573881 w 745331"/>
                <a:gd name="connsiteY5" fmla="*/ 209550 h 578644"/>
                <a:gd name="connsiteX6" fmla="*/ 597693 w 745331"/>
                <a:gd name="connsiteY6" fmla="*/ 207169 h 578644"/>
                <a:gd name="connsiteX7" fmla="*/ 745331 w 745331"/>
                <a:gd name="connsiteY7" fmla="*/ 159544 h 578644"/>
                <a:gd name="connsiteX8" fmla="*/ 509587 w 745331"/>
                <a:gd name="connsiteY8" fmla="*/ 578644 h 578644"/>
                <a:gd name="connsiteX9" fmla="*/ 447675 w 745331"/>
                <a:gd name="connsiteY9" fmla="*/ 519112 h 578644"/>
                <a:gd name="connsiteX10" fmla="*/ 381000 w 745331"/>
                <a:gd name="connsiteY10" fmla="*/ 435769 h 578644"/>
                <a:gd name="connsiteX11" fmla="*/ 319087 w 745331"/>
                <a:gd name="connsiteY11" fmla="*/ 357187 h 578644"/>
                <a:gd name="connsiteX12" fmla="*/ 228600 w 745331"/>
                <a:gd name="connsiteY12" fmla="*/ 259556 h 578644"/>
                <a:gd name="connsiteX13" fmla="*/ 152400 w 745331"/>
                <a:gd name="connsiteY13" fmla="*/ 185737 h 578644"/>
                <a:gd name="connsiteX14" fmla="*/ 59531 w 745331"/>
                <a:gd name="connsiteY14" fmla="*/ 104775 h 578644"/>
                <a:gd name="connsiteX15" fmla="*/ 35718 w 745331"/>
                <a:gd name="connsiteY15" fmla="*/ 88106 h 578644"/>
                <a:gd name="connsiteX16" fmla="*/ 21431 w 745331"/>
                <a:gd name="connsiteY16" fmla="*/ 76200 h 578644"/>
                <a:gd name="connsiteX17" fmla="*/ 9525 w 745331"/>
                <a:gd name="connsiteY17" fmla="*/ 57150 h 578644"/>
                <a:gd name="connsiteX18" fmla="*/ 0 w 745331"/>
                <a:gd name="connsiteY18" fmla="*/ 35719 h 578644"/>
                <a:gd name="connsiteX19" fmla="*/ 0 w 745331"/>
                <a:gd name="connsiteY19" fmla="*/ 19050 h 578644"/>
                <a:gd name="connsiteX20" fmla="*/ 7143 w 745331"/>
                <a:gd name="connsiteY20" fmla="*/ 7144 h 578644"/>
                <a:gd name="connsiteX21" fmla="*/ 26193 w 745331"/>
                <a:gd name="connsiteY21" fmla="*/ 2381 h 578644"/>
                <a:gd name="connsiteX22" fmla="*/ 52387 w 745331"/>
                <a:gd name="connsiteY22" fmla="*/ 0 h 578644"/>
                <a:gd name="connsiteX23" fmla="*/ 76200 w 745331"/>
                <a:gd name="connsiteY23" fmla="*/ 7144 h 578644"/>
                <a:gd name="connsiteX24" fmla="*/ 109537 w 745331"/>
                <a:gd name="connsiteY24" fmla="*/ 26194 h 578644"/>
                <a:gd name="connsiteX25" fmla="*/ 219075 w 745331"/>
                <a:gd name="connsiteY25" fmla="*/ 9048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5331" h="578644">
                  <a:moveTo>
                    <a:pt x="219075" y="90487"/>
                  </a:moveTo>
                  <a:lnTo>
                    <a:pt x="416718" y="178594"/>
                  </a:lnTo>
                  <a:lnTo>
                    <a:pt x="469106" y="195262"/>
                  </a:lnTo>
                  <a:lnTo>
                    <a:pt x="509587" y="204787"/>
                  </a:lnTo>
                  <a:lnTo>
                    <a:pt x="545306" y="207169"/>
                  </a:lnTo>
                  <a:lnTo>
                    <a:pt x="573881" y="209550"/>
                  </a:lnTo>
                  <a:lnTo>
                    <a:pt x="597693" y="207169"/>
                  </a:lnTo>
                  <a:lnTo>
                    <a:pt x="745331" y="159544"/>
                  </a:lnTo>
                  <a:lnTo>
                    <a:pt x="509587" y="578644"/>
                  </a:lnTo>
                  <a:lnTo>
                    <a:pt x="447675" y="519112"/>
                  </a:lnTo>
                  <a:lnTo>
                    <a:pt x="381000" y="435769"/>
                  </a:lnTo>
                  <a:lnTo>
                    <a:pt x="319087" y="357187"/>
                  </a:lnTo>
                  <a:lnTo>
                    <a:pt x="228600" y="259556"/>
                  </a:lnTo>
                  <a:lnTo>
                    <a:pt x="152400" y="185737"/>
                  </a:lnTo>
                  <a:lnTo>
                    <a:pt x="59531" y="104775"/>
                  </a:lnTo>
                  <a:lnTo>
                    <a:pt x="35718" y="881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3" y="7144"/>
                  </a:lnTo>
                  <a:lnTo>
                    <a:pt x="26193" y="2381"/>
                  </a:lnTo>
                  <a:lnTo>
                    <a:pt x="52387" y="0"/>
                  </a:lnTo>
                  <a:lnTo>
                    <a:pt x="76200" y="7144"/>
                  </a:lnTo>
                  <a:lnTo>
                    <a:pt x="109537" y="26194"/>
                  </a:lnTo>
                  <a:lnTo>
                    <a:pt x="219075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546661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965AC5-6F36-4050-9961-21652C90DA63}"/>
              </a:ext>
            </a:extLst>
          </p:cNvPr>
          <p:cNvSpPr/>
          <p:nvPr/>
        </p:nvSpPr>
        <p:spPr>
          <a:xfrm>
            <a:off x="3571877" y="2514600"/>
            <a:ext cx="1838325" cy="609600"/>
          </a:xfrm>
          <a:custGeom>
            <a:avLst/>
            <a:gdLst>
              <a:gd name="connsiteX0" fmla="*/ 1407319 w 1838325"/>
              <a:gd name="connsiteY0" fmla="*/ 250031 h 609600"/>
              <a:gd name="connsiteX1" fmla="*/ 1216819 w 1838325"/>
              <a:gd name="connsiteY1" fmla="*/ 295275 h 609600"/>
              <a:gd name="connsiteX2" fmla="*/ 1042988 w 1838325"/>
              <a:gd name="connsiteY2" fmla="*/ 345281 h 609600"/>
              <a:gd name="connsiteX3" fmla="*/ 802481 w 1838325"/>
              <a:gd name="connsiteY3" fmla="*/ 428625 h 609600"/>
              <a:gd name="connsiteX4" fmla="*/ 561975 w 1838325"/>
              <a:gd name="connsiteY4" fmla="*/ 514350 h 609600"/>
              <a:gd name="connsiteX5" fmla="*/ 323850 w 1838325"/>
              <a:gd name="connsiteY5" fmla="*/ 604838 h 609600"/>
              <a:gd name="connsiteX6" fmla="*/ 292894 w 1838325"/>
              <a:gd name="connsiteY6" fmla="*/ 609600 h 609600"/>
              <a:gd name="connsiteX7" fmla="*/ 259556 w 1838325"/>
              <a:gd name="connsiteY7" fmla="*/ 600075 h 609600"/>
              <a:gd name="connsiteX8" fmla="*/ 200025 w 1838325"/>
              <a:gd name="connsiteY8" fmla="*/ 554831 h 609600"/>
              <a:gd name="connsiteX9" fmla="*/ 126206 w 1838325"/>
              <a:gd name="connsiteY9" fmla="*/ 481013 h 609600"/>
              <a:gd name="connsiteX10" fmla="*/ 61913 w 1838325"/>
              <a:gd name="connsiteY10" fmla="*/ 400050 h 609600"/>
              <a:gd name="connsiteX11" fmla="*/ 19050 w 1838325"/>
              <a:gd name="connsiteY11" fmla="*/ 345281 h 609600"/>
              <a:gd name="connsiteX12" fmla="*/ 4763 w 1838325"/>
              <a:gd name="connsiteY12" fmla="*/ 319088 h 609600"/>
              <a:gd name="connsiteX13" fmla="*/ 0 w 1838325"/>
              <a:gd name="connsiteY13" fmla="*/ 295275 h 609600"/>
              <a:gd name="connsiteX14" fmla="*/ 2381 w 1838325"/>
              <a:gd name="connsiteY14" fmla="*/ 278606 h 609600"/>
              <a:gd name="connsiteX15" fmla="*/ 14288 w 1838325"/>
              <a:gd name="connsiteY15" fmla="*/ 271463 h 609600"/>
              <a:gd name="connsiteX16" fmla="*/ 42863 w 1838325"/>
              <a:gd name="connsiteY16" fmla="*/ 276225 h 609600"/>
              <a:gd name="connsiteX17" fmla="*/ 90488 w 1838325"/>
              <a:gd name="connsiteY17" fmla="*/ 309563 h 609600"/>
              <a:gd name="connsiteX18" fmla="*/ 140494 w 1838325"/>
              <a:gd name="connsiteY18" fmla="*/ 340519 h 609600"/>
              <a:gd name="connsiteX19" fmla="*/ 192881 w 1838325"/>
              <a:gd name="connsiteY19" fmla="*/ 364331 h 609600"/>
              <a:gd name="connsiteX20" fmla="*/ 259556 w 1838325"/>
              <a:gd name="connsiteY20" fmla="*/ 385763 h 609600"/>
              <a:gd name="connsiteX21" fmla="*/ 311944 w 1838325"/>
              <a:gd name="connsiteY21" fmla="*/ 397669 h 609600"/>
              <a:gd name="connsiteX22" fmla="*/ 354806 w 1838325"/>
              <a:gd name="connsiteY22" fmla="*/ 400050 h 609600"/>
              <a:gd name="connsiteX23" fmla="*/ 511969 w 1838325"/>
              <a:gd name="connsiteY23" fmla="*/ 345281 h 609600"/>
              <a:gd name="connsiteX24" fmla="*/ 704850 w 1838325"/>
              <a:gd name="connsiteY24" fmla="*/ 278606 h 609600"/>
              <a:gd name="connsiteX25" fmla="*/ 888206 w 1838325"/>
              <a:gd name="connsiteY25" fmla="*/ 219075 h 609600"/>
              <a:gd name="connsiteX26" fmla="*/ 1052513 w 1838325"/>
              <a:gd name="connsiteY26" fmla="*/ 166688 h 609600"/>
              <a:gd name="connsiteX27" fmla="*/ 1216819 w 1838325"/>
              <a:gd name="connsiteY27" fmla="*/ 119063 h 609600"/>
              <a:gd name="connsiteX28" fmla="*/ 1428750 w 1838325"/>
              <a:gd name="connsiteY28" fmla="*/ 54769 h 609600"/>
              <a:gd name="connsiteX29" fmla="*/ 1593056 w 1838325"/>
              <a:gd name="connsiteY29" fmla="*/ 2381 h 609600"/>
              <a:gd name="connsiteX30" fmla="*/ 1635919 w 1838325"/>
              <a:gd name="connsiteY30" fmla="*/ 0 h 609600"/>
              <a:gd name="connsiteX31" fmla="*/ 1693069 w 1838325"/>
              <a:gd name="connsiteY31" fmla="*/ 16669 h 609600"/>
              <a:gd name="connsiteX32" fmla="*/ 1745456 w 1838325"/>
              <a:gd name="connsiteY32" fmla="*/ 35719 h 609600"/>
              <a:gd name="connsiteX33" fmla="*/ 1778794 w 1838325"/>
              <a:gd name="connsiteY33" fmla="*/ 52388 h 609600"/>
              <a:gd name="connsiteX34" fmla="*/ 1804988 w 1838325"/>
              <a:gd name="connsiteY34" fmla="*/ 71438 h 609600"/>
              <a:gd name="connsiteX35" fmla="*/ 1828800 w 1838325"/>
              <a:gd name="connsiteY35" fmla="*/ 90488 h 609600"/>
              <a:gd name="connsiteX36" fmla="*/ 1838325 w 1838325"/>
              <a:gd name="connsiteY36" fmla="*/ 109538 h 609600"/>
              <a:gd name="connsiteX37" fmla="*/ 1835944 w 1838325"/>
              <a:gd name="connsiteY37" fmla="*/ 133350 h 609600"/>
              <a:gd name="connsiteX38" fmla="*/ 1819275 w 1838325"/>
              <a:gd name="connsiteY38" fmla="*/ 159544 h 609600"/>
              <a:gd name="connsiteX39" fmla="*/ 1769269 w 1838325"/>
              <a:gd name="connsiteY39" fmla="*/ 185738 h 609600"/>
              <a:gd name="connsiteX40" fmla="*/ 1688306 w 1838325"/>
              <a:gd name="connsiteY40" fmla="*/ 204788 h 609600"/>
              <a:gd name="connsiteX41" fmla="*/ 1407319 w 1838325"/>
              <a:gd name="connsiteY41" fmla="*/ 25003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38325" h="609600">
                <a:moveTo>
                  <a:pt x="1407319" y="250031"/>
                </a:moveTo>
                <a:lnTo>
                  <a:pt x="1216819" y="295275"/>
                </a:lnTo>
                <a:lnTo>
                  <a:pt x="1042988" y="345281"/>
                </a:lnTo>
                <a:lnTo>
                  <a:pt x="802481" y="428625"/>
                </a:lnTo>
                <a:lnTo>
                  <a:pt x="561975" y="514350"/>
                </a:lnTo>
                <a:lnTo>
                  <a:pt x="323850" y="604838"/>
                </a:lnTo>
                <a:lnTo>
                  <a:pt x="292894" y="609600"/>
                </a:lnTo>
                <a:lnTo>
                  <a:pt x="259556" y="600075"/>
                </a:lnTo>
                <a:lnTo>
                  <a:pt x="200025" y="554831"/>
                </a:lnTo>
                <a:lnTo>
                  <a:pt x="126206" y="481013"/>
                </a:lnTo>
                <a:lnTo>
                  <a:pt x="61913" y="400050"/>
                </a:lnTo>
                <a:lnTo>
                  <a:pt x="19050" y="345281"/>
                </a:lnTo>
                <a:lnTo>
                  <a:pt x="4763" y="319088"/>
                </a:lnTo>
                <a:lnTo>
                  <a:pt x="0" y="295275"/>
                </a:lnTo>
                <a:lnTo>
                  <a:pt x="2381" y="278606"/>
                </a:lnTo>
                <a:lnTo>
                  <a:pt x="14288" y="271463"/>
                </a:lnTo>
                <a:lnTo>
                  <a:pt x="42863" y="276225"/>
                </a:lnTo>
                <a:lnTo>
                  <a:pt x="90488" y="309563"/>
                </a:lnTo>
                <a:lnTo>
                  <a:pt x="140494" y="340519"/>
                </a:lnTo>
                <a:lnTo>
                  <a:pt x="192881" y="364331"/>
                </a:lnTo>
                <a:lnTo>
                  <a:pt x="259556" y="385763"/>
                </a:lnTo>
                <a:lnTo>
                  <a:pt x="311944" y="397669"/>
                </a:lnTo>
                <a:lnTo>
                  <a:pt x="354806" y="400050"/>
                </a:lnTo>
                <a:lnTo>
                  <a:pt x="511969" y="345281"/>
                </a:lnTo>
                <a:lnTo>
                  <a:pt x="704850" y="278606"/>
                </a:lnTo>
                <a:lnTo>
                  <a:pt x="888206" y="219075"/>
                </a:lnTo>
                <a:lnTo>
                  <a:pt x="1052513" y="166688"/>
                </a:lnTo>
                <a:lnTo>
                  <a:pt x="1216819" y="119063"/>
                </a:lnTo>
                <a:lnTo>
                  <a:pt x="1428750" y="54769"/>
                </a:lnTo>
                <a:lnTo>
                  <a:pt x="1593056" y="2381"/>
                </a:lnTo>
                <a:lnTo>
                  <a:pt x="1635919" y="0"/>
                </a:lnTo>
                <a:lnTo>
                  <a:pt x="1693069" y="16669"/>
                </a:lnTo>
                <a:lnTo>
                  <a:pt x="1745456" y="35719"/>
                </a:lnTo>
                <a:lnTo>
                  <a:pt x="1778794" y="52388"/>
                </a:lnTo>
                <a:lnTo>
                  <a:pt x="1804988" y="71438"/>
                </a:lnTo>
                <a:lnTo>
                  <a:pt x="1828800" y="90488"/>
                </a:lnTo>
                <a:lnTo>
                  <a:pt x="1838325" y="109538"/>
                </a:lnTo>
                <a:lnTo>
                  <a:pt x="1835944" y="133350"/>
                </a:lnTo>
                <a:lnTo>
                  <a:pt x="1819275" y="159544"/>
                </a:lnTo>
                <a:lnTo>
                  <a:pt x="1769269" y="185738"/>
                </a:lnTo>
                <a:lnTo>
                  <a:pt x="1688306" y="204788"/>
                </a:lnTo>
                <a:lnTo>
                  <a:pt x="1407319" y="2500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15434D1-7A7A-45D4-A01F-88EF1CE90E66}"/>
              </a:ext>
            </a:extLst>
          </p:cNvPr>
          <p:cNvSpPr/>
          <p:nvPr/>
        </p:nvSpPr>
        <p:spPr>
          <a:xfrm>
            <a:off x="5775326" y="1357313"/>
            <a:ext cx="1630363" cy="895350"/>
          </a:xfrm>
          <a:custGeom>
            <a:avLst/>
            <a:gdLst>
              <a:gd name="connsiteX0" fmla="*/ 1059657 w 1631157"/>
              <a:gd name="connsiteY0" fmla="*/ 602456 h 895350"/>
              <a:gd name="connsiteX1" fmla="*/ 766763 w 1631157"/>
              <a:gd name="connsiteY1" fmla="*/ 707231 h 895350"/>
              <a:gd name="connsiteX2" fmla="*/ 604838 w 1631157"/>
              <a:gd name="connsiteY2" fmla="*/ 762000 h 895350"/>
              <a:gd name="connsiteX3" fmla="*/ 383382 w 1631157"/>
              <a:gd name="connsiteY3" fmla="*/ 828675 h 895350"/>
              <a:gd name="connsiteX4" fmla="*/ 276225 w 1631157"/>
              <a:gd name="connsiteY4" fmla="*/ 854868 h 895350"/>
              <a:gd name="connsiteX5" fmla="*/ 200025 w 1631157"/>
              <a:gd name="connsiteY5" fmla="*/ 871537 h 895350"/>
              <a:gd name="connsiteX6" fmla="*/ 100013 w 1631157"/>
              <a:gd name="connsiteY6" fmla="*/ 888206 h 895350"/>
              <a:gd name="connsiteX7" fmla="*/ 52388 w 1631157"/>
              <a:gd name="connsiteY7" fmla="*/ 892968 h 895350"/>
              <a:gd name="connsiteX8" fmla="*/ 21432 w 1631157"/>
              <a:gd name="connsiteY8" fmla="*/ 895350 h 895350"/>
              <a:gd name="connsiteX9" fmla="*/ 4763 w 1631157"/>
              <a:gd name="connsiteY9" fmla="*/ 892968 h 895350"/>
              <a:gd name="connsiteX10" fmla="*/ 0 w 1631157"/>
              <a:gd name="connsiteY10" fmla="*/ 885825 h 895350"/>
              <a:gd name="connsiteX11" fmla="*/ 0 w 1631157"/>
              <a:gd name="connsiteY11" fmla="*/ 871537 h 895350"/>
              <a:gd name="connsiteX12" fmla="*/ 11907 w 1631157"/>
              <a:gd name="connsiteY12" fmla="*/ 859631 h 895350"/>
              <a:gd name="connsiteX13" fmla="*/ 66675 w 1631157"/>
              <a:gd name="connsiteY13" fmla="*/ 835818 h 895350"/>
              <a:gd name="connsiteX14" fmla="*/ 238125 w 1631157"/>
              <a:gd name="connsiteY14" fmla="*/ 776287 h 895350"/>
              <a:gd name="connsiteX15" fmla="*/ 397669 w 1631157"/>
              <a:gd name="connsiteY15" fmla="*/ 714375 h 895350"/>
              <a:gd name="connsiteX16" fmla="*/ 578644 w 1631157"/>
              <a:gd name="connsiteY16" fmla="*/ 631031 h 895350"/>
              <a:gd name="connsiteX17" fmla="*/ 740569 w 1631157"/>
              <a:gd name="connsiteY17" fmla="*/ 545306 h 895350"/>
              <a:gd name="connsiteX18" fmla="*/ 890588 w 1631157"/>
              <a:gd name="connsiteY18" fmla="*/ 459581 h 895350"/>
              <a:gd name="connsiteX19" fmla="*/ 1014413 w 1631157"/>
              <a:gd name="connsiteY19" fmla="*/ 378618 h 895350"/>
              <a:gd name="connsiteX20" fmla="*/ 1100138 w 1631157"/>
              <a:gd name="connsiteY20" fmla="*/ 314325 h 895350"/>
              <a:gd name="connsiteX21" fmla="*/ 1128713 w 1631157"/>
              <a:gd name="connsiteY21" fmla="*/ 278606 h 895350"/>
              <a:gd name="connsiteX22" fmla="*/ 1138238 w 1631157"/>
              <a:gd name="connsiteY22" fmla="*/ 259556 h 895350"/>
              <a:gd name="connsiteX23" fmla="*/ 1140619 w 1631157"/>
              <a:gd name="connsiteY23" fmla="*/ 240506 h 895350"/>
              <a:gd name="connsiteX24" fmla="*/ 1133475 w 1631157"/>
              <a:gd name="connsiteY24" fmla="*/ 204787 h 895350"/>
              <a:gd name="connsiteX25" fmla="*/ 1109663 w 1631157"/>
              <a:gd name="connsiteY25" fmla="*/ 159543 h 895350"/>
              <a:gd name="connsiteX26" fmla="*/ 1071563 w 1631157"/>
              <a:gd name="connsiteY26" fmla="*/ 111918 h 895350"/>
              <a:gd name="connsiteX27" fmla="*/ 1031082 w 1631157"/>
              <a:gd name="connsiteY27" fmla="*/ 71437 h 895350"/>
              <a:gd name="connsiteX28" fmla="*/ 1016794 w 1631157"/>
              <a:gd name="connsiteY28" fmla="*/ 54768 h 895350"/>
              <a:gd name="connsiteX29" fmla="*/ 1009650 w 1631157"/>
              <a:gd name="connsiteY29" fmla="*/ 33337 h 895350"/>
              <a:gd name="connsiteX30" fmla="*/ 1009650 w 1631157"/>
              <a:gd name="connsiteY30" fmla="*/ 11906 h 895350"/>
              <a:gd name="connsiteX31" fmla="*/ 1021557 w 1631157"/>
              <a:gd name="connsiteY31" fmla="*/ 0 h 895350"/>
              <a:gd name="connsiteX32" fmla="*/ 1035844 w 1631157"/>
              <a:gd name="connsiteY32" fmla="*/ 0 h 895350"/>
              <a:gd name="connsiteX33" fmla="*/ 1062038 w 1631157"/>
              <a:gd name="connsiteY33" fmla="*/ 7143 h 895350"/>
              <a:gd name="connsiteX34" fmla="*/ 1114425 w 1631157"/>
              <a:gd name="connsiteY34" fmla="*/ 23812 h 895350"/>
              <a:gd name="connsiteX35" fmla="*/ 1178719 w 1631157"/>
              <a:gd name="connsiteY35" fmla="*/ 50006 h 895350"/>
              <a:gd name="connsiteX36" fmla="*/ 1257300 w 1631157"/>
              <a:gd name="connsiteY36" fmla="*/ 88106 h 895350"/>
              <a:gd name="connsiteX37" fmla="*/ 1343025 w 1631157"/>
              <a:gd name="connsiteY37" fmla="*/ 133350 h 895350"/>
              <a:gd name="connsiteX38" fmla="*/ 1414463 w 1631157"/>
              <a:gd name="connsiteY38" fmla="*/ 173831 h 895350"/>
              <a:gd name="connsiteX39" fmla="*/ 1473994 w 1631157"/>
              <a:gd name="connsiteY39" fmla="*/ 214312 h 895350"/>
              <a:gd name="connsiteX40" fmla="*/ 1528763 w 1631157"/>
              <a:gd name="connsiteY40" fmla="*/ 264318 h 895350"/>
              <a:gd name="connsiteX41" fmla="*/ 1562100 w 1631157"/>
              <a:gd name="connsiteY41" fmla="*/ 295275 h 895350"/>
              <a:gd name="connsiteX42" fmla="*/ 1590675 w 1631157"/>
              <a:gd name="connsiteY42" fmla="*/ 326231 h 895350"/>
              <a:gd name="connsiteX43" fmla="*/ 1604963 w 1631157"/>
              <a:gd name="connsiteY43" fmla="*/ 345281 h 895350"/>
              <a:gd name="connsiteX44" fmla="*/ 1621632 w 1631157"/>
              <a:gd name="connsiteY44" fmla="*/ 369093 h 895350"/>
              <a:gd name="connsiteX45" fmla="*/ 1631157 w 1631157"/>
              <a:gd name="connsiteY45" fmla="*/ 392906 h 895350"/>
              <a:gd name="connsiteX46" fmla="*/ 1631157 w 1631157"/>
              <a:gd name="connsiteY46" fmla="*/ 409575 h 895350"/>
              <a:gd name="connsiteX47" fmla="*/ 1626394 w 1631157"/>
              <a:gd name="connsiteY47" fmla="*/ 426243 h 895350"/>
              <a:gd name="connsiteX48" fmla="*/ 1614488 w 1631157"/>
              <a:gd name="connsiteY48" fmla="*/ 442912 h 895350"/>
              <a:gd name="connsiteX49" fmla="*/ 1593057 w 1631157"/>
              <a:gd name="connsiteY49" fmla="*/ 454818 h 895350"/>
              <a:gd name="connsiteX50" fmla="*/ 1547813 w 1631157"/>
              <a:gd name="connsiteY50" fmla="*/ 461962 h 895350"/>
              <a:gd name="connsiteX51" fmla="*/ 1457325 w 1631157"/>
              <a:gd name="connsiteY51" fmla="*/ 466725 h 895350"/>
              <a:gd name="connsiteX52" fmla="*/ 1390650 w 1631157"/>
              <a:gd name="connsiteY52" fmla="*/ 476250 h 895350"/>
              <a:gd name="connsiteX53" fmla="*/ 1326357 w 1631157"/>
              <a:gd name="connsiteY53" fmla="*/ 495300 h 895350"/>
              <a:gd name="connsiteX54" fmla="*/ 1254919 w 1631157"/>
              <a:gd name="connsiteY54" fmla="*/ 523875 h 895350"/>
              <a:gd name="connsiteX55" fmla="*/ 1059657 w 1631157"/>
              <a:gd name="connsiteY55" fmla="*/ 602456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31157" h="895350">
                <a:moveTo>
                  <a:pt x="1059657" y="602456"/>
                </a:moveTo>
                <a:lnTo>
                  <a:pt x="766763" y="707231"/>
                </a:lnTo>
                <a:lnTo>
                  <a:pt x="604838" y="762000"/>
                </a:lnTo>
                <a:lnTo>
                  <a:pt x="383382" y="828675"/>
                </a:lnTo>
                <a:lnTo>
                  <a:pt x="276225" y="854868"/>
                </a:lnTo>
                <a:lnTo>
                  <a:pt x="200025" y="871537"/>
                </a:lnTo>
                <a:lnTo>
                  <a:pt x="100013" y="888206"/>
                </a:lnTo>
                <a:lnTo>
                  <a:pt x="52388" y="892968"/>
                </a:lnTo>
                <a:lnTo>
                  <a:pt x="21432" y="895350"/>
                </a:lnTo>
                <a:lnTo>
                  <a:pt x="4763" y="892968"/>
                </a:lnTo>
                <a:lnTo>
                  <a:pt x="0" y="885825"/>
                </a:lnTo>
                <a:lnTo>
                  <a:pt x="0" y="871537"/>
                </a:lnTo>
                <a:lnTo>
                  <a:pt x="11907" y="859631"/>
                </a:lnTo>
                <a:lnTo>
                  <a:pt x="66675" y="835818"/>
                </a:lnTo>
                <a:lnTo>
                  <a:pt x="238125" y="776287"/>
                </a:lnTo>
                <a:lnTo>
                  <a:pt x="397669" y="714375"/>
                </a:lnTo>
                <a:lnTo>
                  <a:pt x="578644" y="631031"/>
                </a:lnTo>
                <a:lnTo>
                  <a:pt x="740569" y="545306"/>
                </a:lnTo>
                <a:lnTo>
                  <a:pt x="890588" y="459581"/>
                </a:lnTo>
                <a:lnTo>
                  <a:pt x="1014413" y="378618"/>
                </a:lnTo>
                <a:lnTo>
                  <a:pt x="1100138" y="314325"/>
                </a:lnTo>
                <a:lnTo>
                  <a:pt x="1128713" y="278606"/>
                </a:lnTo>
                <a:lnTo>
                  <a:pt x="1138238" y="259556"/>
                </a:lnTo>
                <a:lnTo>
                  <a:pt x="1140619" y="240506"/>
                </a:lnTo>
                <a:lnTo>
                  <a:pt x="1133475" y="204787"/>
                </a:lnTo>
                <a:lnTo>
                  <a:pt x="1109663" y="159543"/>
                </a:lnTo>
                <a:lnTo>
                  <a:pt x="1071563" y="111918"/>
                </a:lnTo>
                <a:lnTo>
                  <a:pt x="1031082" y="71437"/>
                </a:lnTo>
                <a:lnTo>
                  <a:pt x="1016794" y="54768"/>
                </a:lnTo>
                <a:lnTo>
                  <a:pt x="1009650" y="33337"/>
                </a:lnTo>
                <a:lnTo>
                  <a:pt x="1009650" y="11906"/>
                </a:lnTo>
                <a:lnTo>
                  <a:pt x="1021557" y="0"/>
                </a:lnTo>
                <a:lnTo>
                  <a:pt x="1035844" y="0"/>
                </a:lnTo>
                <a:lnTo>
                  <a:pt x="1062038" y="7143"/>
                </a:lnTo>
                <a:lnTo>
                  <a:pt x="1114425" y="23812"/>
                </a:lnTo>
                <a:lnTo>
                  <a:pt x="1178719" y="50006"/>
                </a:lnTo>
                <a:lnTo>
                  <a:pt x="1257300" y="88106"/>
                </a:lnTo>
                <a:lnTo>
                  <a:pt x="1343025" y="133350"/>
                </a:lnTo>
                <a:lnTo>
                  <a:pt x="1414463" y="173831"/>
                </a:lnTo>
                <a:lnTo>
                  <a:pt x="1473994" y="214312"/>
                </a:lnTo>
                <a:lnTo>
                  <a:pt x="1528763" y="264318"/>
                </a:lnTo>
                <a:lnTo>
                  <a:pt x="1562100" y="295275"/>
                </a:lnTo>
                <a:lnTo>
                  <a:pt x="1590675" y="326231"/>
                </a:lnTo>
                <a:lnTo>
                  <a:pt x="1604963" y="345281"/>
                </a:lnTo>
                <a:lnTo>
                  <a:pt x="1621632" y="369093"/>
                </a:lnTo>
                <a:lnTo>
                  <a:pt x="1631157" y="392906"/>
                </a:lnTo>
                <a:lnTo>
                  <a:pt x="1631157" y="409575"/>
                </a:lnTo>
                <a:lnTo>
                  <a:pt x="1626394" y="426243"/>
                </a:lnTo>
                <a:lnTo>
                  <a:pt x="1614488" y="442912"/>
                </a:lnTo>
                <a:lnTo>
                  <a:pt x="1593057" y="454818"/>
                </a:lnTo>
                <a:lnTo>
                  <a:pt x="1547813" y="461962"/>
                </a:lnTo>
                <a:lnTo>
                  <a:pt x="1457325" y="466725"/>
                </a:lnTo>
                <a:lnTo>
                  <a:pt x="1390650" y="476250"/>
                </a:lnTo>
                <a:lnTo>
                  <a:pt x="1326357" y="495300"/>
                </a:lnTo>
                <a:lnTo>
                  <a:pt x="1254919" y="523875"/>
                </a:lnTo>
                <a:lnTo>
                  <a:pt x="1059657" y="602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C28B285-1A17-4D65-BF65-A0C61A0106C6}"/>
              </a:ext>
            </a:extLst>
          </p:cNvPr>
          <p:cNvSpPr/>
          <p:nvPr/>
        </p:nvSpPr>
        <p:spPr>
          <a:xfrm>
            <a:off x="5303838" y="2976564"/>
            <a:ext cx="315912" cy="1101725"/>
          </a:xfrm>
          <a:custGeom>
            <a:avLst/>
            <a:gdLst>
              <a:gd name="connsiteX0" fmla="*/ 57150 w 316706"/>
              <a:gd name="connsiteY0" fmla="*/ 697706 h 1102518"/>
              <a:gd name="connsiteX1" fmla="*/ 97631 w 316706"/>
              <a:gd name="connsiteY1" fmla="*/ 552450 h 1102518"/>
              <a:gd name="connsiteX2" fmla="*/ 128587 w 316706"/>
              <a:gd name="connsiteY2" fmla="*/ 445293 h 1102518"/>
              <a:gd name="connsiteX3" fmla="*/ 145256 w 316706"/>
              <a:gd name="connsiteY3" fmla="*/ 388143 h 1102518"/>
              <a:gd name="connsiteX4" fmla="*/ 152400 w 316706"/>
              <a:gd name="connsiteY4" fmla="*/ 352425 h 1102518"/>
              <a:gd name="connsiteX5" fmla="*/ 159544 w 316706"/>
              <a:gd name="connsiteY5" fmla="*/ 233362 h 1102518"/>
              <a:gd name="connsiteX6" fmla="*/ 140494 w 316706"/>
              <a:gd name="connsiteY6" fmla="*/ 161925 h 1102518"/>
              <a:gd name="connsiteX7" fmla="*/ 116681 w 316706"/>
              <a:gd name="connsiteY7" fmla="*/ 100012 h 1102518"/>
              <a:gd name="connsiteX8" fmla="*/ 102394 w 316706"/>
              <a:gd name="connsiteY8" fmla="*/ 57150 h 1102518"/>
              <a:gd name="connsiteX9" fmla="*/ 100012 w 316706"/>
              <a:gd name="connsiteY9" fmla="*/ 30956 h 1102518"/>
              <a:gd name="connsiteX10" fmla="*/ 104775 w 316706"/>
              <a:gd name="connsiteY10" fmla="*/ 7143 h 1102518"/>
              <a:gd name="connsiteX11" fmla="*/ 116681 w 316706"/>
              <a:gd name="connsiteY11" fmla="*/ 0 h 1102518"/>
              <a:gd name="connsiteX12" fmla="*/ 140494 w 316706"/>
              <a:gd name="connsiteY12" fmla="*/ 4762 h 1102518"/>
              <a:gd name="connsiteX13" fmla="*/ 166687 w 316706"/>
              <a:gd name="connsiteY13" fmla="*/ 28575 h 1102518"/>
              <a:gd name="connsiteX14" fmla="*/ 197644 w 316706"/>
              <a:gd name="connsiteY14" fmla="*/ 66675 h 1102518"/>
              <a:gd name="connsiteX15" fmla="*/ 226219 w 316706"/>
              <a:gd name="connsiteY15" fmla="*/ 107156 h 1102518"/>
              <a:gd name="connsiteX16" fmla="*/ 250031 w 316706"/>
              <a:gd name="connsiteY16" fmla="*/ 150018 h 1102518"/>
              <a:gd name="connsiteX17" fmla="*/ 266700 w 316706"/>
              <a:gd name="connsiteY17" fmla="*/ 202406 h 1102518"/>
              <a:gd name="connsiteX18" fmla="*/ 276225 w 316706"/>
              <a:gd name="connsiteY18" fmla="*/ 252412 h 1102518"/>
              <a:gd name="connsiteX19" fmla="*/ 316706 w 316706"/>
              <a:gd name="connsiteY19" fmla="*/ 378618 h 1102518"/>
              <a:gd name="connsiteX20" fmla="*/ 304800 w 316706"/>
              <a:gd name="connsiteY20" fmla="*/ 478631 h 1102518"/>
              <a:gd name="connsiteX21" fmla="*/ 278606 w 316706"/>
              <a:gd name="connsiteY21" fmla="*/ 657225 h 1102518"/>
              <a:gd name="connsiteX22" fmla="*/ 257175 w 316706"/>
              <a:gd name="connsiteY22" fmla="*/ 785812 h 1102518"/>
              <a:gd name="connsiteX23" fmla="*/ 233362 w 316706"/>
              <a:gd name="connsiteY23" fmla="*/ 888206 h 1102518"/>
              <a:gd name="connsiteX24" fmla="*/ 207169 w 316706"/>
              <a:gd name="connsiteY24" fmla="*/ 992981 h 1102518"/>
              <a:gd name="connsiteX25" fmla="*/ 183356 w 316706"/>
              <a:gd name="connsiteY25" fmla="*/ 1042987 h 1102518"/>
              <a:gd name="connsiteX26" fmla="*/ 161925 w 316706"/>
              <a:gd name="connsiteY26" fmla="*/ 1069181 h 1102518"/>
              <a:gd name="connsiteX27" fmla="*/ 140494 w 316706"/>
              <a:gd name="connsiteY27" fmla="*/ 1088231 h 1102518"/>
              <a:gd name="connsiteX28" fmla="*/ 114300 w 316706"/>
              <a:gd name="connsiteY28" fmla="*/ 1097756 h 1102518"/>
              <a:gd name="connsiteX29" fmla="*/ 88106 w 316706"/>
              <a:gd name="connsiteY29" fmla="*/ 1102518 h 1102518"/>
              <a:gd name="connsiteX30" fmla="*/ 61912 w 316706"/>
              <a:gd name="connsiteY30" fmla="*/ 1097756 h 1102518"/>
              <a:gd name="connsiteX31" fmla="*/ 38100 w 316706"/>
              <a:gd name="connsiteY31" fmla="*/ 1078706 h 1102518"/>
              <a:gd name="connsiteX32" fmla="*/ 21431 w 316706"/>
              <a:gd name="connsiteY32" fmla="*/ 1059656 h 1102518"/>
              <a:gd name="connsiteX33" fmla="*/ 4762 w 316706"/>
              <a:gd name="connsiteY33" fmla="*/ 1026318 h 1102518"/>
              <a:gd name="connsiteX34" fmla="*/ 0 w 316706"/>
              <a:gd name="connsiteY34" fmla="*/ 973931 h 1102518"/>
              <a:gd name="connsiteX35" fmla="*/ 4762 w 316706"/>
              <a:gd name="connsiteY35" fmla="*/ 916781 h 1102518"/>
              <a:gd name="connsiteX36" fmla="*/ 14287 w 316706"/>
              <a:gd name="connsiteY36" fmla="*/ 859631 h 1102518"/>
              <a:gd name="connsiteX37" fmla="*/ 30956 w 316706"/>
              <a:gd name="connsiteY37" fmla="*/ 800100 h 1102518"/>
              <a:gd name="connsiteX38" fmla="*/ 57150 w 316706"/>
              <a:gd name="connsiteY38" fmla="*/ 697706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16706" h="1102518">
                <a:moveTo>
                  <a:pt x="57150" y="697706"/>
                </a:moveTo>
                <a:lnTo>
                  <a:pt x="97631" y="552450"/>
                </a:lnTo>
                <a:lnTo>
                  <a:pt x="128587" y="445293"/>
                </a:lnTo>
                <a:lnTo>
                  <a:pt x="145256" y="388143"/>
                </a:lnTo>
                <a:lnTo>
                  <a:pt x="152400" y="352425"/>
                </a:lnTo>
                <a:lnTo>
                  <a:pt x="159544" y="233362"/>
                </a:lnTo>
                <a:lnTo>
                  <a:pt x="140494" y="161925"/>
                </a:lnTo>
                <a:lnTo>
                  <a:pt x="116681" y="100012"/>
                </a:lnTo>
                <a:lnTo>
                  <a:pt x="102394" y="57150"/>
                </a:lnTo>
                <a:lnTo>
                  <a:pt x="100012" y="30956"/>
                </a:lnTo>
                <a:lnTo>
                  <a:pt x="104775" y="7143"/>
                </a:lnTo>
                <a:lnTo>
                  <a:pt x="116681" y="0"/>
                </a:lnTo>
                <a:lnTo>
                  <a:pt x="140494" y="4762"/>
                </a:lnTo>
                <a:lnTo>
                  <a:pt x="166687" y="28575"/>
                </a:lnTo>
                <a:lnTo>
                  <a:pt x="197644" y="66675"/>
                </a:lnTo>
                <a:lnTo>
                  <a:pt x="226219" y="107156"/>
                </a:lnTo>
                <a:lnTo>
                  <a:pt x="250031" y="150018"/>
                </a:lnTo>
                <a:lnTo>
                  <a:pt x="266700" y="202406"/>
                </a:lnTo>
                <a:lnTo>
                  <a:pt x="276225" y="252412"/>
                </a:lnTo>
                <a:lnTo>
                  <a:pt x="316706" y="378618"/>
                </a:lnTo>
                <a:lnTo>
                  <a:pt x="304800" y="478631"/>
                </a:lnTo>
                <a:lnTo>
                  <a:pt x="278606" y="657225"/>
                </a:lnTo>
                <a:lnTo>
                  <a:pt x="257175" y="785812"/>
                </a:lnTo>
                <a:lnTo>
                  <a:pt x="233362" y="888206"/>
                </a:lnTo>
                <a:lnTo>
                  <a:pt x="207169" y="992981"/>
                </a:lnTo>
                <a:lnTo>
                  <a:pt x="183356" y="1042987"/>
                </a:lnTo>
                <a:lnTo>
                  <a:pt x="161925" y="1069181"/>
                </a:lnTo>
                <a:lnTo>
                  <a:pt x="140494" y="1088231"/>
                </a:lnTo>
                <a:lnTo>
                  <a:pt x="114300" y="1097756"/>
                </a:lnTo>
                <a:lnTo>
                  <a:pt x="88106" y="1102518"/>
                </a:lnTo>
                <a:lnTo>
                  <a:pt x="61912" y="1097756"/>
                </a:lnTo>
                <a:lnTo>
                  <a:pt x="38100" y="1078706"/>
                </a:lnTo>
                <a:lnTo>
                  <a:pt x="21431" y="1059656"/>
                </a:lnTo>
                <a:lnTo>
                  <a:pt x="4762" y="1026318"/>
                </a:lnTo>
                <a:lnTo>
                  <a:pt x="0" y="973931"/>
                </a:lnTo>
                <a:lnTo>
                  <a:pt x="4762" y="916781"/>
                </a:lnTo>
                <a:lnTo>
                  <a:pt x="14287" y="859631"/>
                </a:lnTo>
                <a:lnTo>
                  <a:pt x="30956" y="800100"/>
                </a:lnTo>
                <a:lnTo>
                  <a:pt x="57150" y="697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DDBAF66-EEF6-4927-BDC6-1129E0798AD9}"/>
              </a:ext>
            </a:extLst>
          </p:cNvPr>
          <p:cNvSpPr/>
          <p:nvPr/>
        </p:nvSpPr>
        <p:spPr>
          <a:xfrm rot="16200000">
            <a:off x="2349502" y="3509963"/>
            <a:ext cx="4583112" cy="538163"/>
          </a:xfrm>
          <a:custGeom>
            <a:avLst/>
            <a:gdLst>
              <a:gd name="connsiteX0" fmla="*/ 2160270 w 4583430"/>
              <a:gd name="connsiteY0" fmla="*/ 438150 h 537210"/>
              <a:gd name="connsiteX1" fmla="*/ 1535430 w 4583430"/>
              <a:gd name="connsiteY1" fmla="*/ 441960 h 537210"/>
              <a:gd name="connsiteX2" fmla="*/ 1196340 w 4583430"/>
              <a:gd name="connsiteY2" fmla="*/ 449580 h 537210"/>
              <a:gd name="connsiteX3" fmla="*/ 845820 w 4583430"/>
              <a:gd name="connsiteY3" fmla="*/ 461010 h 537210"/>
              <a:gd name="connsiteX4" fmla="*/ 502920 w 4583430"/>
              <a:gd name="connsiteY4" fmla="*/ 487680 h 537210"/>
              <a:gd name="connsiteX5" fmla="*/ 430530 w 4583430"/>
              <a:gd name="connsiteY5" fmla="*/ 472440 h 537210"/>
              <a:gd name="connsiteX6" fmla="*/ 251460 w 4583430"/>
              <a:gd name="connsiteY6" fmla="*/ 411480 h 537210"/>
              <a:gd name="connsiteX7" fmla="*/ 137160 w 4583430"/>
              <a:gd name="connsiteY7" fmla="*/ 365760 h 537210"/>
              <a:gd name="connsiteX8" fmla="*/ 53340 w 4583430"/>
              <a:gd name="connsiteY8" fmla="*/ 320040 h 537210"/>
              <a:gd name="connsiteX9" fmla="*/ 22860 w 4583430"/>
              <a:gd name="connsiteY9" fmla="*/ 293370 h 537210"/>
              <a:gd name="connsiteX10" fmla="*/ 3810 w 4583430"/>
              <a:gd name="connsiteY10" fmla="*/ 262890 h 537210"/>
              <a:gd name="connsiteX11" fmla="*/ 0 w 4583430"/>
              <a:gd name="connsiteY11" fmla="*/ 232410 h 537210"/>
              <a:gd name="connsiteX12" fmla="*/ 11430 w 4583430"/>
              <a:gd name="connsiteY12" fmla="*/ 201930 h 537210"/>
              <a:gd name="connsiteX13" fmla="*/ 34290 w 4583430"/>
              <a:gd name="connsiteY13" fmla="*/ 175260 h 537210"/>
              <a:gd name="connsiteX14" fmla="*/ 76200 w 4583430"/>
              <a:gd name="connsiteY14" fmla="*/ 160020 h 537210"/>
              <a:gd name="connsiteX15" fmla="*/ 198120 w 4583430"/>
              <a:gd name="connsiteY15" fmla="*/ 99060 h 537210"/>
              <a:gd name="connsiteX16" fmla="*/ 529590 w 4583430"/>
              <a:gd name="connsiteY16" fmla="*/ 209550 h 537210"/>
              <a:gd name="connsiteX17" fmla="*/ 575310 w 4583430"/>
              <a:gd name="connsiteY17" fmla="*/ 220980 h 537210"/>
              <a:gd name="connsiteX18" fmla="*/ 876300 w 4583430"/>
              <a:gd name="connsiteY18" fmla="*/ 220980 h 537210"/>
              <a:gd name="connsiteX19" fmla="*/ 1539240 w 4583430"/>
              <a:gd name="connsiteY19" fmla="*/ 220980 h 537210"/>
              <a:gd name="connsiteX20" fmla="*/ 2228850 w 4583430"/>
              <a:gd name="connsiteY20" fmla="*/ 220980 h 537210"/>
              <a:gd name="connsiteX21" fmla="*/ 2411730 w 4583430"/>
              <a:gd name="connsiteY21" fmla="*/ 224790 h 537210"/>
              <a:gd name="connsiteX22" fmla="*/ 3208020 w 4583430"/>
              <a:gd name="connsiteY22" fmla="*/ 220980 h 537210"/>
              <a:gd name="connsiteX23" fmla="*/ 3497580 w 4583430"/>
              <a:gd name="connsiteY23" fmla="*/ 220980 h 537210"/>
              <a:gd name="connsiteX24" fmla="*/ 3829050 w 4583430"/>
              <a:gd name="connsiteY24" fmla="*/ 220980 h 537210"/>
              <a:gd name="connsiteX25" fmla="*/ 4126230 w 4583430"/>
              <a:gd name="connsiteY25" fmla="*/ 220980 h 537210"/>
              <a:gd name="connsiteX26" fmla="*/ 4225290 w 4583430"/>
              <a:gd name="connsiteY26" fmla="*/ 213360 h 537210"/>
              <a:gd name="connsiteX27" fmla="*/ 4309110 w 4583430"/>
              <a:gd name="connsiteY27" fmla="*/ 198120 h 537210"/>
              <a:gd name="connsiteX28" fmla="*/ 4362450 w 4583430"/>
              <a:gd name="connsiteY28" fmla="*/ 175260 h 537210"/>
              <a:gd name="connsiteX29" fmla="*/ 4419600 w 4583430"/>
              <a:gd name="connsiteY29" fmla="*/ 137160 h 537210"/>
              <a:gd name="connsiteX30" fmla="*/ 4461510 w 4583430"/>
              <a:gd name="connsiteY30" fmla="*/ 99060 h 537210"/>
              <a:gd name="connsiteX31" fmla="*/ 4488180 w 4583430"/>
              <a:gd name="connsiteY31" fmla="*/ 57150 h 537210"/>
              <a:gd name="connsiteX32" fmla="*/ 4503420 w 4583430"/>
              <a:gd name="connsiteY32" fmla="*/ 26670 h 537210"/>
              <a:gd name="connsiteX33" fmla="*/ 4522470 w 4583430"/>
              <a:gd name="connsiteY33" fmla="*/ 11430 h 537210"/>
              <a:gd name="connsiteX34" fmla="*/ 4545330 w 4583430"/>
              <a:gd name="connsiteY34" fmla="*/ 0 h 537210"/>
              <a:gd name="connsiteX35" fmla="*/ 4564380 w 4583430"/>
              <a:gd name="connsiteY35" fmla="*/ 3810 h 537210"/>
              <a:gd name="connsiteX36" fmla="*/ 4575810 w 4583430"/>
              <a:gd name="connsiteY36" fmla="*/ 15240 h 537210"/>
              <a:gd name="connsiteX37" fmla="*/ 4583430 w 4583430"/>
              <a:gd name="connsiteY37" fmla="*/ 45720 h 537210"/>
              <a:gd name="connsiteX38" fmla="*/ 4575810 w 4583430"/>
              <a:gd name="connsiteY38" fmla="*/ 95250 h 537210"/>
              <a:gd name="connsiteX39" fmla="*/ 4545330 w 4583430"/>
              <a:gd name="connsiteY39" fmla="*/ 194310 h 537210"/>
              <a:gd name="connsiteX40" fmla="*/ 4503420 w 4583430"/>
              <a:gd name="connsiteY40" fmla="*/ 293370 h 537210"/>
              <a:gd name="connsiteX41" fmla="*/ 4450080 w 4583430"/>
              <a:gd name="connsiteY41" fmla="*/ 392430 h 537210"/>
              <a:gd name="connsiteX42" fmla="*/ 4381500 w 4583430"/>
              <a:gd name="connsiteY42" fmla="*/ 487680 h 537210"/>
              <a:gd name="connsiteX43" fmla="*/ 4347210 w 4583430"/>
              <a:gd name="connsiteY43" fmla="*/ 525780 h 537210"/>
              <a:gd name="connsiteX44" fmla="*/ 4316730 w 4583430"/>
              <a:gd name="connsiteY44" fmla="*/ 537210 h 537210"/>
              <a:gd name="connsiteX45" fmla="*/ 4271010 w 4583430"/>
              <a:gd name="connsiteY45" fmla="*/ 537210 h 537210"/>
              <a:gd name="connsiteX46" fmla="*/ 4229100 w 4583430"/>
              <a:gd name="connsiteY46" fmla="*/ 525780 h 537210"/>
              <a:gd name="connsiteX47" fmla="*/ 4168140 w 4583430"/>
              <a:gd name="connsiteY47" fmla="*/ 502920 h 537210"/>
              <a:gd name="connsiteX48" fmla="*/ 4118610 w 4583430"/>
              <a:gd name="connsiteY48" fmla="*/ 480060 h 537210"/>
              <a:gd name="connsiteX49" fmla="*/ 3985260 w 4583430"/>
              <a:gd name="connsiteY49" fmla="*/ 457200 h 537210"/>
              <a:gd name="connsiteX50" fmla="*/ 3844290 w 4583430"/>
              <a:gd name="connsiteY50" fmla="*/ 441960 h 537210"/>
              <a:gd name="connsiteX51" fmla="*/ 3646170 w 4583430"/>
              <a:gd name="connsiteY51" fmla="*/ 445770 h 537210"/>
              <a:gd name="connsiteX52" fmla="*/ 3436620 w 4583430"/>
              <a:gd name="connsiteY52" fmla="*/ 445770 h 537210"/>
              <a:gd name="connsiteX53" fmla="*/ 3280410 w 4583430"/>
              <a:gd name="connsiteY53" fmla="*/ 449580 h 537210"/>
              <a:gd name="connsiteX54" fmla="*/ 2579370 w 4583430"/>
              <a:gd name="connsiteY54" fmla="*/ 445770 h 537210"/>
              <a:gd name="connsiteX55" fmla="*/ 2430780 w 4583430"/>
              <a:gd name="connsiteY55" fmla="*/ 441960 h 537210"/>
              <a:gd name="connsiteX56" fmla="*/ 2160270 w 4583430"/>
              <a:gd name="connsiteY56" fmla="*/ 438150 h 5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583430" h="537210">
                <a:moveTo>
                  <a:pt x="2160270" y="438150"/>
                </a:moveTo>
                <a:lnTo>
                  <a:pt x="1535430" y="441960"/>
                </a:lnTo>
                <a:lnTo>
                  <a:pt x="1196340" y="449580"/>
                </a:lnTo>
                <a:lnTo>
                  <a:pt x="845820" y="461010"/>
                </a:lnTo>
                <a:lnTo>
                  <a:pt x="502920" y="487680"/>
                </a:lnTo>
                <a:lnTo>
                  <a:pt x="430530" y="472440"/>
                </a:lnTo>
                <a:lnTo>
                  <a:pt x="251460" y="411480"/>
                </a:lnTo>
                <a:lnTo>
                  <a:pt x="137160" y="365760"/>
                </a:lnTo>
                <a:lnTo>
                  <a:pt x="53340" y="320040"/>
                </a:lnTo>
                <a:lnTo>
                  <a:pt x="22860" y="293370"/>
                </a:lnTo>
                <a:lnTo>
                  <a:pt x="3810" y="262890"/>
                </a:lnTo>
                <a:lnTo>
                  <a:pt x="0" y="232410"/>
                </a:lnTo>
                <a:lnTo>
                  <a:pt x="11430" y="201930"/>
                </a:lnTo>
                <a:lnTo>
                  <a:pt x="34290" y="175260"/>
                </a:lnTo>
                <a:lnTo>
                  <a:pt x="76200" y="160020"/>
                </a:lnTo>
                <a:lnTo>
                  <a:pt x="198120" y="99060"/>
                </a:lnTo>
                <a:lnTo>
                  <a:pt x="529590" y="209550"/>
                </a:lnTo>
                <a:lnTo>
                  <a:pt x="575310" y="220980"/>
                </a:lnTo>
                <a:lnTo>
                  <a:pt x="876300" y="220980"/>
                </a:lnTo>
                <a:lnTo>
                  <a:pt x="1539240" y="220980"/>
                </a:lnTo>
                <a:lnTo>
                  <a:pt x="2228850" y="220980"/>
                </a:lnTo>
                <a:lnTo>
                  <a:pt x="2411730" y="224790"/>
                </a:lnTo>
                <a:lnTo>
                  <a:pt x="3208020" y="220980"/>
                </a:lnTo>
                <a:lnTo>
                  <a:pt x="3497580" y="220980"/>
                </a:lnTo>
                <a:lnTo>
                  <a:pt x="3829050" y="220980"/>
                </a:lnTo>
                <a:lnTo>
                  <a:pt x="4126230" y="220980"/>
                </a:lnTo>
                <a:lnTo>
                  <a:pt x="4225290" y="213360"/>
                </a:lnTo>
                <a:lnTo>
                  <a:pt x="4309110" y="198120"/>
                </a:lnTo>
                <a:lnTo>
                  <a:pt x="4362450" y="175260"/>
                </a:lnTo>
                <a:lnTo>
                  <a:pt x="4419600" y="137160"/>
                </a:lnTo>
                <a:lnTo>
                  <a:pt x="4461510" y="99060"/>
                </a:lnTo>
                <a:lnTo>
                  <a:pt x="4488180" y="57150"/>
                </a:lnTo>
                <a:lnTo>
                  <a:pt x="4503420" y="26670"/>
                </a:lnTo>
                <a:lnTo>
                  <a:pt x="4522470" y="11430"/>
                </a:lnTo>
                <a:lnTo>
                  <a:pt x="4545330" y="0"/>
                </a:lnTo>
                <a:lnTo>
                  <a:pt x="4564380" y="3810"/>
                </a:lnTo>
                <a:lnTo>
                  <a:pt x="4575810" y="15240"/>
                </a:lnTo>
                <a:lnTo>
                  <a:pt x="4583430" y="45720"/>
                </a:lnTo>
                <a:lnTo>
                  <a:pt x="4575810" y="95250"/>
                </a:lnTo>
                <a:lnTo>
                  <a:pt x="4545330" y="194310"/>
                </a:lnTo>
                <a:lnTo>
                  <a:pt x="4503420" y="293370"/>
                </a:lnTo>
                <a:lnTo>
                  <a:pt x="4450080" y="392430"/>
                </a:lnTo>
                <a:lnTo>
                  <a:pt x="4381500" y="487680"/>
                </a:lnTo>
                <a:lnTo>
                  <a:pt x="4347210" y="525780"/>
                </a:lnTo>
                <a:lnTo>
                  <a:pt x="4316730" y="537210"/>
                </a:lnTo>
                <a:lnTo>
                  <a:pt x="4271010" y="537210"/>
                </a:lnTo>
                <a:lnTo>
                  <a:pt x="4229100" y="525780"/>
                </a:lnTo>
                <a:lnTo>
                  <a:pt x="4168140" y="502920"/>
                </a:lnTo>
                <a:lnTo>
                  <a:pt x="4118610" y="480060"/>
                </a:lnTo>
                <a:lnTo>
                  <a:pt x="3985260" y="457200"/>
                </a:lnTo>
                <a:lnTo>
                  <a:pt x="3844290" y="441960"/>
                </a:lnTo>
                <a:lnTo>
                  <a:pt x="3646170" y="445770"/>
                </a:lnTo>
                <a:lnTo>
                  <a:pt x="3436620" y="445770"/>
                </a:lnTo>
                <a:lnTo>
                  <a:pt x="3280410" y="449580"/>
                </a:lnTo>
                <a:lnTo>
                  <a:pt x="2579370" y="445770"/>
                </a:lnTo>
                <a:lnTo>
                  <a:pt x="2430780" y="441960"/>
                </a:lnTo>
                <a:lnTo>
                  <a:pt x="2160270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9EC3F22-4BA3-46A1-B845-1B9BC59FAF50}"/>
              </a:ext>
            </a:extLst>
          </p:cNvPr>
          <p:cNvSpPr/>
          <p:nvPr/>
        </p:nvSpPr>
        <p:spPr>
          <a:xfrm>
            <a:off x="3992563" y="5419725"/>
            <a:ext cx="641350" cy="495300"/>
          </a:xfrm>
          <a:custGeom>
            <a:avLst/>
            <a:gdLst>
              <a:gd name="connsiteX0" fmla="*/ 226219 w 640557"/>
              <a:gd name="connsiteY0" fmla="*/ 80963 h 495300"/>
              <a:gd name="connsiteX1" fmla="*/ 497682 w 640557"/>
              <a:gd name="connsiteY1" fmla="*/ 154781 h 495300"/>
              <a:gd name="connsiteX2" fmla="*/ 519113 w 640557"/>
              <a:gd name="connsiteY2" fmla="*/ 157163 h 495300"/>
              <a:gd name="connsiteX3" fmla="*/ 552450 w 640557"/>
              <a:gd name="connsiteY3" fmla="*/ 152400 h 495300"/>
              <a:gd name="connsiteX4" fmla="*/ 576263 w 640557"/>
              <a:gd name="connsiteY4" fmla="*/ 128588 h 495300"/>
              <a:gd name="connsiteX5" fmla="*/ 640557 w 640557"/>
              <a:gd name="connsiteY5" fmla="*/ 0 h 495300"/>
              <a:gd name="connsiteX6" fmla="*/ 540544 w 640557"/>
              <a:gd name="connsiteY6" fmla="*/ 495300 h 495300"/>
              <a:gd name="connsiteX7" fmla="*/ 478632 w 640557"/>
              <a:gd name="connsiteY7" fmla="*/ 454819 h 495300"/>
              <a:gd name="connsiteX8" fmla="*/ 426244 w 640557"/>
              <a:gd name="connsiteY8" fmla="*/ 361950 h 495300"/>
              <a:gd name="connsiteX9" fmla="*/ 383382 w 640557"/>
              <a:gd name="connsiteY9" fmla="*/ 314325 h 495300"/>
              <a:gd name="connsiteX10" fmla="*/ 304800 w 640557"/>
              <a:gd name="connsiteY10" fmla="*/ 252413 h 495300"/>
              <a:gd name="connsiteX11" fmla="*/ 166688 w 640557"/>
              <a:gd name="connsiteY11" fmla="*/ 166688 h 495300"/>
              <a:gd name="connsiteX12" fmla="*/ 42863 w 640557"/>
              <a:gd name="connsiteY12" fmla="*/ 100013 h 495300"/>
              <a:gd name="connsiteX13" fmla="*/ 21432 w 640557"/>
              <a:gd name="connsiteY13" fmla="*/ 88106 h 495300"/>
              <a:gd name="connsiteX14" fmla="*/ 7144 w 640557"/>
              <a:gd name="connsiteY14" fmla="*/ 73819 h 495300"/>
              <a:gd name="connsiteX15" fmla="*/ 0 w 640557"/>
              <a:gd name="connsiteY15" fmla="*/ 57150 h 495300"/>
              <a:gd name="connsiteX16" fmla="*/ 4763 w 640557"/>
              <a:gd name="connsiteY16" fmla="*/ 38100 h 495300"/>
              <a:gd name="connsiteX17" fmla="*/ 23813 w 640557"/>
              <a:gd name="connsiteY17" fmla="*/ 28575 h 495300"/>
              <a:gd name="connsiteX18" fmla="*/ 73819 w 640557"/>
              <a:gd name="connsiteY18" fmla="*/ 35719 h 495300"/>
              <a:gd name="connsiteX19" fmla="*/ 226219 w 640557"/>
              <a:gd name="connsiteY19" fmla="*/ 80963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40557" h="495300">
                <a:moveTo>
                  <a:pt x="226219" y="80963"/>
                </a:moveTo>
                <a:lnTo>
                  <a:pt x="497682" y="154781"/>
                </a:lnTo>
                <a:lnTo>
                  <a:pt x="519113" y="157163"/>
                </a:lnTo>
                <a:lnTo>
                  <a:pt x="552450" y="152400"/>
                </a:lnTo>
                <a:lnTo>
                  <a:pt x="576263" y="128588"/>
                </a:lnTo>
                <a:lnTo>
                  <a:pt x="640557" y="0"/>
                </a:lnTo>
                <a:lnTo>
                  <a:pt x="540544" y="495300"/>
                </a:lnTo>
                <a:lnTo>
                  <a:pt x="478632" y="454819"/>
                </a:lnTo>
                <a:lnTo>
                  <a:pt x="426244" y="361950"/>
                </a:lnTo>
                <a:lnTo>
                  <a:pt x="383382" y="314325"/>
                </a:lnTo>
                <a:lnTo>
                  <a:pt x="304800" y="252413"/>
                </a:lnTo>
                <a:lnTo>
                  <a:pt x="166688" y="166688"/>
                </a:lnTo>
                <a:lnTo>
                  <a:pt x="42863" y="100013"/>
                </a:lnTo>
                <a:lnTo>
                  <a:pt x="21432" y="88106"/>
                </a:lnTo>
                <a:lnTo>
                  <a:pt x="7144" y="73819"/>
                </a:lnTo>
                <a:lnTo>
                  <a:pt x="0" y="57150"/>
                </a:lnTo>
                <a:lnTo>
                  <a:pt x="4763" y="38100"/>
                </a:lnTo>
                <a:lnTo>
                  <a:pt x="23813" y="28575"/>
                </a:lnTo>
                <a:lnTo>
                  <a:pt x="73819" y="35719"/>
                </a:lnTo>
                <a:lnTo>
                  <a:pt x="226219" y="809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323D124-36D5-4D12-A83D-38C755765A67}"/>
              </a:ext>
            </a:extLst>
          </p:cNvPr>
          <p:cNvSpPr/>
          <p:nvPr/>
        </p:nvSpPr>
        <p:spPr>
          <a:xfrm>
            <a:off x="3498851" y="3173414"/>
            <a:ext cx="1709738" cy="1444625"/>
          </a:xfrm>
          <a:custGeom>
            <a:avLst/>
            <a:gdLst>
              <a:gd name="connsiteX0" fmla="*/ 881063 w 1709738"/>
              <a:gd name="connsiteY0" fmla="*/ 866775 h 1443038"/>
              <a:gd name="connsiteX1" fmla="*/ 681038 w 1709738"/>
              <a:gd name="connsiteY1" fmla="*/ 1040607 h 1443038"/>
              <a:gd name="connsiteX2" fmla="*/ 473869 w 1709738"/>
              <a:gd name="connsiteY2" fmla="*/ 1226344 h 1443038"/>
              <a:gd name="connsiteX3" fmla="*/ 335757 w 1709738"/>
              <a:gd name="connsiteY3" fmla="*/ 1350169 h 1443038"/>
              <a:gd name="connsiteX4" fmla="*/ 285750 w 1709738"/>
              <a:gd name="connsiteY4" fmla="*/ 1404938 h 1443038"/>
              <a:gd name="connsiteX5" fmla="*/ 271463 w 1709738"/>
              <a:gd name="connsiteY5" fmla="*/ 1421607 h 1443038"/>
              <a:gd name="connsiteX6" fmla="*/ 245269 w 1709738"/>
              <a:gd name="connsiteY6" fmla="*/ 1438275 h 1443038"/>
              <a:gd name="connsiteX7" fmla="*/ 223838 w 1709738"/>
              <a:gd name="connsiteY7" fmla="*/ 1443038 h 1443038"/>
              <a:gd name="connsiteX8" fmla="*/ 207169 w 1709738"/>
              <a:gd name="connsiteY8" fmla="*/ 1438275 h 1443038"/>
              <a:gd name="connsiteX9" fmla="*/ 188119 w 1709738"/>
              <a:gd name="connsiteY9" fmla="*/ 1421607 h 1443038"/>
              <a:gd name="connsiteX10" fmla="*/ 145257 w 1709738"/>
              <a:gd name="connsiteY10" fmla="*/ 1359694 h 1443038"/>
              <a:gd name="connsiteX11" fmla="*/ 102394 w 1709738"/>
              <a:gd name="connsiteY11" fmla="*/ 1278732 h 1443038"/>
              <a:gd name="connsiteX12" fmla="*/ 78582 w 1709738"/>
              <a:gd name="connsiteY12" fmla="*/ 1214438 h 1443038"/>
              <a:gd name="connsiteX13" fmla="*/ 52388 w 1709738"/>
              <a:gd name="connsiteY13" fmla="*/ 1133475 h 1443038"/>
              <a:gd name="connsiteX14" fmla="*/ 26194 w 1709738"/>
              <a:gd name="connsiteY14" fmla="*/ 1050132 h 1443038"/>
              <a:gd name="connsiteX15" fmla="*/ 11907 w 1709738"/>
              <a:gd name="connsiteY15" fmla="*/ 995363 h 1443038"/>
              <a:gd name="connsiteX16" fmla="*/ 2382 w 1709738"/>
              <a:gd name="connsiteY16" fmla="*/ 947738 h 1443038"/>
              <a:gd name="connsiteX17" fmla="*/ 0 w 1709738"/>
              <a:gd name="connsiteY17" fmla="*/ 914400 h 1443038"/>
              <a:gd name="connsiteX18" fmla="*/ 2382 w 1709738"/>
              <a:gd name="connsiteY18" fmla="*/ 892969 h 1443038"/>
              <a:gd name="connsiteX19" fmla="*/ 9525 w 1709738"/>
              <a:gd name="connsiteY19" fmla="*/ 881063 h 1443038"/>
              <a:gd name="connsiteX20" fmla="*/ 23813 w 1709738"/>
              <a:gd name="connsiteY20" fmla="*/ 881063 h 1443038"/>
              <a:gd name="connsiteX21" fmla="*/ 40482 w 1709738"/>
              <a:gd name="connsiteY21" fmla="*/ 890588 h 1443038"/>
              <a:gd name="connsiteX22" fmla="*/ 114300 w 1709738"/>
              <a:gd name="connsiteY22" fmla="*/ 971550 h 1443038"/>
              <a:gd name="connsiteX23" fmla="*/ 142875 w 1709738"/>
              <a:gd name="connsiteY23" fmla="*/ 1000125 h 1443038"/>
              <a:gd name="connsiteX24" fmla="*/ 173832 w 1709738"/>
              <a:gd name="connsiteY24" fmla="*/ 1028700 h 1443038"/>
              <a:gd name="connsiteX25" fmla="*/ 192882 w 1709738"/>
              <a:gd name="connsiteY25" fmla="*/ 1042988 h 1443038"/>
              <a:gd name="connsiteX26" fmla="*/ 219075 w 1709738"/>
              <a:gd name="connsiteY26" fmla="*/ 1050132 h 1443038"/>
              <a:gd name="connsiteX27" fmla="*/ 247650 w 1709738"/>
              <a:gd name="connsiteY27" fmla="*/ 1050132 h 1443038"/>
              <a:gd name="connsiteX28" fmla="*/ 285750 w 1709738"/>
              <a:gd name="connsiteY28" fmla="*/ 1035844 h 1443038"/>
              <a:gd name="connsiteX29" fmla="*/ 395288 w 1709738"/>
              <a:gd name="connsiteY29" fmla="*/ 959644 h 1443038"/>
              <a:gd name="connsiteX30" fmla="*/ 564357 w 1709738"/>
              <a:gd name="connsiteY30" fmla="*/ 838200 h 1443038"/>
              <a:gd name="connsiteX31" fmla="*/ 762000 w 1709738"/>
              <a:gd name="connsiteY31" fmla="*/ 704850 h 1443038"/>
              <a:gd name="connsiteX32" fmla="*/ 962025 w 1709738"/>
              <a:gd name="connsiteY32" fmla="*/ 569119 h 1443038"/>
              <a:gd name="connsiteX33" fmla="*/ 1121569 w 1709738"/>
              <a:gd name="connsiteY33" fmla="*/ 464344 h 1443038"/>
              <a:gd name="connsiteX34" fmla="*/ 1295400 w 1709738"/>
              <a:gd name="connsiteY34" fmla="*/ 316707 h 1443038"/>
              <a:gd name="connsiteX35" fmla="*/ 1447800 w 1709738"/>
              <a:gd name="connsiteY35" fmla="*/ 190500 h 1443038"/>
              <a:gd name="connsiteX36" fmla="*/ 1557338 w 1709738"/>
              <a:gd name="connsiteY36" fmla="*/ 102394 h 1443038"/>
              <a:gd name="connsiteX37" fmla="*/ 1635919 w 1709738"/>
              <a:gd name="connsiteY37" fmla="*/ 38100 h 1443038"/>
              <a:gd name="connsiteX38" fmla="*/ 1659732 w 1709738"/>
              <a:gd name="connsiteY38" fmla="*/ 14288 h 1443038"/>
              <a:gd name="connsiteX39" fmla="*/ 1676400 w 1709738"/>
              <a:gd name="connsiteY39" fmla="*/ 2382 h 1443038"/>
              <a:gd name="connsiteX40" fmla="*/ 1690688 w 1709738"/>
              <a:gd name="connsiteY40" fmla="*/ 0 h 1443038"/>
              <a:gd name="connsiteX41" fmla="*/ 1702594 w 1709738"/>
              <a:gd name="connsiteY41" fmla="*/ 4763 h 1443038"/>
              <a:gd name="connsiteX42" fmla="*/ 1704975 w 1709738"/>
              <a:gd name="connsiteY42" fmla="*/ 9525 h 1443038"/>
              <a:gd name="connsiteX43" fmla="*/ 1709738 w 1709738"/>
              <a:gd name="connsiteY43" fmla="*/ 19050 h 1443038"/>
              <a:gd name="connsiteX44" fmla="*/ 1707357 w 1709738"/>
              <a:gd name="connsiteY44" fmla="*/ 38100 h 1443038"/>
              <a:gd name="connsiteX45" fmla="*/ 1671638 w 1709738"/>
              <a:gd name="connsiteY45" fmla="*/ 83344 h 1443038"/>
              <a:gd name="connsiteX46" fmla="*/ 1554957 w 1709738"/>
              <a:gd name="connsiteY46" fmla="*/ 211932 h 1443038"/>
              <a:gd name="connsiteX47" fmla="*/ 1426369 w 1709738"/>
              <a:gd name="connsiteY47" fmla="*/ 357188 h 1443038"/>
              <a:gd name="connsiteX48" fmla="*/ 1288257 w 1709738"/>
              <a:gd name="connsiteY48" fmla="*/ 504825 h 1443038"/>
              <a:gd name="connsiteX49" fmla="*/ 1114425 w 1709738"/>
              <a:gd name="connsiteY49" fmla="*/ 661988 h 1443038"/>
              <a:gd name="connsiteX50" fmla="*/ 881063 w 1709738"/>
              <a:gd name="connsiteY50" fmla="*/ 866775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09738" h="1443038">
                <a:moveTo>
                  <a:pt x="881063" y="866775"/>
                </a:moveTo>
                <a:lnTo>
                  <a:pt x="681038" y="1040607"/>
                </a:lnTo>
                <a:lnTo>
                  <a:pt x="473869" y="1226344"/>
                </a:lnTo>
                <a:lnTo>
                  <a:pt x="335757" y="1350169"/>
                </a:lnTo>
                <a:lnTo>
                  <a:pt x="285750" y="1404938"/>
                </a:lnTo>
                <a:lnTo>
                  <a:pt x="271463" y="1421607"/>
                </a:lnTo>
                <a:lnTo>
                  <a:pt x="245269" y="1438275"/>
                </a:lnTo>
                <a:lnTo>
                  <a:pt x="223838" y="1443038"/>
                </a:lnTo>
                <a:lnTo>
                  <a:pt x="207169" y="1438275"/>
                </a:lnTo>
                <a:lnTo>
                  <a:pt x="188119" y="1421607"/>
                </a:lnTo>
                <a:lnTo>
                  <a:pt x="145257" y="1359694"/>
                </a:lnTo>
                <a:lnTo>
                  <a:pt x="102394" y="1278732"/>
                </a:lnTo>
                <a:lnTo>
                  <a:pt x="78582" y="1214438"/>
                </a:lnTo>
                <a:lnTo>
                  <a:pt x="52388" y="1133475"/>
                </a:lnTo>
                <a:lnTo>
                  <a:pt x="26194" y="1050132"/>
                </a:lnTo>
                <a:lnTo>
                  <a:pt x="11907" y="995363"/>
                </a:lnTo>
                <a:lnTo>
                  <a:pt x="2382" y="947738"/>
                </a:lnTo>
                <a:lnTo>
                  <a:pt x="0" y="914400"/>
                </a:lnTo>
                <a:lnTo>
                  <a:pt x="2382" y="892969"/>
                </a:lnTo>
                <a:lnTo>
                  <a:pt x="9525" y="881063"/>
                </a:lnTo>
                <a:lnTo>
                  <a:pt x="23813" y="881063"/>
                </a:lnTo>
                <a:lnTo>
                  <a:pt x="40482" y="890588"/>
                </a:lnTo>
                <a:lnTo>
                  <a:pt x="114300" y="971550"/>
                </a:lnTo>
                <a:lnTo>
                  <a:pt x="142875" y="1000125"/>
                </a:lnTo>
                <a:lnTo>
                  <a:pt x="173832" y="1028700"/>
                </a:lnTo>
                <a:lnTo>
                  <a:pt x="192882" y="1042988"/>
                </a:lnTo>
                <a:lnTo>
                  <a:pt x="219075" y="1050132"/>
                </a:lnTo>
                <a:lnTo>
                  <a:pt x="247650" y="1050132"/>
                </a:lnTo>
                <a:lnTo>
                  <a:pt x="285750" y="1035844"/>
                </a:lnTo>
                <a:lnTo>
                  <a:pt x="395288" y="959644"/>
                </a:lnTo>
                <a:lnTo>
                  <a:pt x="564357" y="838200"/>
                </a:lnTo>
                <a:lnTo>
                  <a:pt x="762000" y="704850"/>
                </a:lnTo>
                <a:lnTo>
                  <a:pt x="962025" y="569119"/>
                </a:lnTo>
                <a:lnTo>
                  <a:pt x="1121569" y="464344"/>
                </a:lnTo>
                <a:lnTo>
                  <a:pt x="1295400" y="316707"/>
                </a:lnTo>
                <a:lnTo>
                  <a:pt x="1447800" y="190500"/>
                </a:lnTo>
                <a:lnTo>
                  <a:pt x="1557338" y="102394"/>
                </a:lnTo>
                <a:lnTo>
                  <a:pt x="1635919" y="38100"/>
                </a:lnTo>
                <a:lnTo>
                  <a:pt x="1659732" y="14288"/>
                </a:lnTo>
                <a:lnTo>
                  <a:pt x="1676400" y="2382"/>
                </a:lnTo>
                <a:lnTo>
                  <a:pt x="1690688" y="0"/>
                </a:lnTo>
                <a:lnTo>
                  <a:pt x="1702594" y="4763"/>
                </a:lnTo>
                <a:lnTo>
                  <a:pt x="1704975" y="9525"/>
                </a:lnTo>
                <a:lnTo>
                  <a:pt x="1709738" y="19050"/>
                </a:lnTo>
                <a:lnTo>
                  <a:pt x="1707357" y="38100"/>
                </a:lnTo>
                <a:lnTo>
                  <a:pt x="1671638" y="83344"/>
                </a:lnTo>
                <a:lnTo>
                  <a:pt x="1554957" y="211932"/>
                </a:lnTo>
                <a:lnTo>
                  <a:pt x="1426369" y="357188"/>
                </a:lnTo>
                <a:lnTo>
                  <a:pt x="1288257" y="504825"/>
                </a:lnTo>
                <a:lnTo>
                  <a:pt x="1114425" y="661988"/>
                </a:lnTo>
                <a:lnTo>
                  <a:pt x="881063" y="8667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51A395A-624B-463B-80BB-8970BC674179}"/>
              </a:ext>
            </a:extLst>
          </p:cNvPr>
          <p:cNvSpPr/>
          <p:nvPr/>
        </p:nvSpPr>
        <p:spPr>
          <a:xfrm>
            <a:off x="5534025" y="2386013"/>
            <a:ext cx="604838" cy="673100"/>
          </a:xfrm>
          <a:custGeom>
            <a:avLst/>
            <a:gdLst>
              <a:gd name="connsiteX0" fmla="*/ 211931 w 604838"/>
              <a:gd name="connsiteY0" fmla="*/ 273843 h 673893"/>
              <a:gd name="connsiteX1" fmla="*/ 121444 w 604838"/>
              <a:gd name="connsiteY1" fmla="*/ 173831 h 673893"/>
              <a:gd name="connsiteX2" fmla="*/ 40481 w 604838"/>
              <a:gd name="connsiteY2" fmla="*/ 92868 h 673893"/>
              <a:gd name="connsiteX3" fmla="*/ 26194 w 604838"/>
              <a:gd name="connsiteY3" fmla="*/ 73818 h 673893"/>
              <a:gd name="connsiteX4" fmla="*/ 4763 w 604838"/>
              <a:gd name="connsiteY4" fmla="*/ 42862 h 673893"/>
              <a:gd name="connsiteX5" fmla="*/ 0 w 604838"/>
              <a:gd name="connsiteY5" fmla="*/ 26193 h 673893"/>
              <a:gd name="connsiteX6" fmla="*/ 0 w 604838"/>
              <a:gd name="connsiteY6" fmla="*/ 9525 h 673893"/>
              <a:gd name="connsiteX7" fmla="*/ 11906 w 604838"/>
              <a:gd name="connsiteY7" fmla="*/ 0 h 673893"/>
              <a:gd name="connsiteX8" fmla="*/ 42863 w 604838"/>
              <a:gd name="connsiteY8" fmla="*/ 0 h 673893"/>
              <a:gd name="connsiteX9" fmla="*/ 123825 w 604838"/>
              <a:gd name="connsiteY9" fmla="*/ 40481 h 673893"/>
              <a:gd name="connsiteX10" fmla="*/ 250031 w 604838"/>
              <a:gd name="connsiteY10" fmla="*/ 104775 h 673893"/>
              <a:gd name="connsiteX11" fmla="*/ 319088 w 604838"/>
              <a:gd name="connsiteY11" fmla="*/ 140493 h 673893"/>
              <a:gd name="connsiteX12" fmla="*/ 402431 w 604838"/>
              <a:gd name="connsiteY12" fmla="*/ 192881 h 673893"/>
              <a:gd name="connsiteX13" fmla="*/ 457200 w 604838"/>
              <a:gd name="connsiteY13" fmla="*/ 230981 h 673893"/>
              <a:gd name="connsiteX14" fmla="*/ 495300 w 604838"/>
              <a:gd name="connsiteY14" fmla="*/ 264318 h 673893"/>
              <a:gd name="connsiteX15" fmla="*/ 523875 w 604838"/>
              <a:gd name="connsiteY15" fmla="*/ 292893 h 673893"/>
              <a:gd name="connsiteX16" fmla="*/ 547688 w 604838"/>
              <a:gd name="connsiteY16" fmla="*/ 323850 h 673893"/>
              <a:gd name="connsiteX17" fmla="*/ 573881 w 604838"/>
              <a:gd name="connsiteY17" fmla="*/ 371475 h 673893"/>
              <a:gd name="connsiteX18" fmla="*/ 590550 w 604838"/>
              <a:gd name="connsiteY18" fmla="*/ 414337 h 673893"/>
              <a:gd name="connsiteX19" fmla="*/ 602456 w 604838"/>
              <a:gd name="connsiteY19" fmla="*/ 466725 h 673893"/>
              <a:gd name="connsiteX20" fmla="*/ 604838 w 604838"/>
              <a:gd name="connsiteY20" fmla="*/ 531018 h 673893"/>
              <a:gd name="connsiteX21" fmla="*/ 604838 w 604838"/>
              <a:gd name="connsiteY21" fmla="*/ 547687 h 673893"/>
              <a:gd name="connsiteX22" fmla="*/ 597694 w 604838"/>
              <a:gd name="connsiteY22" fmla="*/ 581025 h 673893"/>
              <a:gd name="connsiteX23" fmla="*/ 585788 w 604838"/>
              <a:gd name="connsiteY23" fmla="*/ 611981 h 673893"/>
              <a:gd name="connsiteX24" fmla="*/ 561975 w 604838"/>
              <a:gd name="connsiteY24" fmla="*/ 645318 h 673893"/>
              <a:gd name="connsiteX25" fmla="*/ 538163 w 604838"/>
              <a:gd name="connsiteY25" fmla="*/ 661987 h 673893"/>
              <a:gd name="connsiteX26" fmla="*/ 516731 w 604838"/>
              <a:gd name="connsiteY26" fmla="*/ 671512 h 673893"/>
              <a:gd name="connsiteX27" fmla="*/ 492919 w 604838"/>
              <a:gd name="connsiteY27" fmla="*/ 673893 h 673893"/>
              <a:gd name="connsiteX28" fmla="*/ 461963 w 604838"/>
              <a:gd name="connsiteY28" fmla="*/ 666750 h 673893"/>
              <a:gd name="connsiteX29" fmla="*/ 435769 w 604838"/>
              <a:gd name="connsiteY29" fmla="*/ 652462 h 673893"/>
              <a:gd name="connsiteX30" fmla="*/ 416719 w 604838"/>
              <a:gd name="connsiteY30" fmla="*/ 638175 h 673893"/>
              <a:gd name="connsiteX31" fmla="*/ 364331 w 604838"/>
              <a:gd name="connsiteY31" fmla="*/ 535781 h 673893"/>
              <a:gd name="connsiteX32" fmla="*/ 309563 w 604838"/>
              <a:gd name="connsiteY32" fmla="*/ 423862 h 673893"/>
              <a:gd name="connsiteX33" fmla="*/ 290513 w 604838"/>
              <a:gd name="connsiteY33" fmla="*/ 378618 h 673893"/>
              <a:gd name="connsiteX34" fmla="*/ 211931 w 604838"/>
              <a:gd name="connsiteY34" fmla="*/ 273843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04838" h="673893">
                <a:moveTo>
                  <a:pt x="211931" y="273843"/>
                </a:moveTo>
                <a:lnTo>
                  <a:pt x="121444" y="173831"/>
                </a:lnTo>
                <a:lnTo>
                  <a:pt x="40481" y="92868"/>
                </a:lnTo>
                <a:lnTo>
                  <a:pt x="26194" y="73818"/>
                </a:lnTo>
                <a:lnTo>
                  <a:pt x="4763" y="42862"/>
                </a:lnTo>
                <a:lnTo>
                  <a:pt x="0" y="26193"/>
                </a:lnTo>
                <a:lnTo>
                  <a:pt x="0" y="9525"/>
                </a:lnTo>
                <a:lnTo>
                  <a:pt x="11906" y="0"/>
                </a:lnTo>
                <a:lnTo>
                  <a:pt x="42863" y="0"/>
                </a:lnTo>
                <a:lnTo>
                  <a:pt x="123825" y="40481"/>
                </a:lnTo>
                <a:lnTo>
                  <a:pt x="250031" y="104775"/>
                </a:lnTo>
                <a:lnTo>
                  <a:pt x="319088" y="140493"/>
                </a:lnTo>
                <a:lnTo>
                  <a:pt x="402431" y="192881"/>
                </a:lnTo>
                <a:lnTo>
                  <a:pt x="457200" y="230981"/>
                </a:lnTo>
                <a:lnTo>
                  <a:pt x="495300" y="264318"/>
                </a:lnTo>
                <a:lnTo>
                  <a:pt x="523875" y="292893"/>
                </a:lnTo>
                <a:lnTo>
                  <a:pt x="547688" y="323850"/>
                </a:lnTo>
                <a:lnTo>
                  <a:pt x="573881" y="371475"/>
                </a:lnTo>
                <a:lnTo>
                  <a:pt x="590550" y="414337"/>
                </a:lnTo>
                <a:lnTo>
                  <a:pt x="602456" y="466725"/>
                </a:lnTo>
                <a:lnTo>
                  <a:pt x="604838" y="531018"/>
                </a:lnTo>
                <a:lnTo>
                  <a:pt x="604838" y="547687"/>
                </a:lnTo>
                <a:lnTo>
                  <a:pt x="597694" y="581025"/>
                </a:lnTo>
                <a:lnTo>
                  <a:pt x="585788" y="611981"/>
                </a:lnTo>
                <a:lnTo>
                  <a:pt x="561975" y="645318"/>
                </a:lnTo>
                <a:lnTo>
                  <a:pt x="538163" y="661987"/>
                </a:lnTo>
                <a:lnTo>
                  <a:pt x="516731" y="671512"/>
                </a:lnTo>
                <a:lnTo>
                  <a:pt x="492919" y="673893"/>
                </a:lnTo>
                <a:lnTo>
                  <a:pt x="461963" y="666750"/>
                </a:lnTo>
                <a:lnTo>
                  <a:pt x="435769" y="652462"/>
                </a:lnTo>
                <a:lnTo>
                  <a:pt x="416719" y="638175"/>
                </a:lnTo>
                <a:lnTo>
                  <a:pt x="364331" y="535781"/>
                </a:lnTo>
                <a:lnTo>
                  <a:pt x="309563" y="423862"/>
                </a:lnTo>
                <a:lnTo>
                  <a:pt x="290513" y="378618"/>
                </a:lnTo>
                <a:lnTo>
                  <a:pt x="211931" y="2738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13EDF4E-BD0F-4C7B-8255-BCE35D332C38}"/>
              </a:ext>
            </a:extLst>
          </p:cNvPr>
          <p:cNvSpPr/>
          <p:nvPr/>
        </p:nvSpPr>
        <p:spPr>
          <a:xfrm>
            <a:off x="6291264" y="2087564"/>
            <a:ext cx="541337" cy="712787"/>
          </a:xfrm>
          <a:custGeom>
            <a:avLst/>
            <a:gdLst>
              <a:gd name="connsiteX0" fmla="*/ 185737 w 540543"/>
              <a:gd name="connsiteY0" fmla="*/ 247650 h 711994"/>
              <a:gd name="connsiteX1" fmla="*/ 88106 w 540543"/>
              <a:gd name="connsiteY1" fmla="*/ 107157 h 711994"/>
              <a:gd name="connsiteX2" fmla="*/ 0 w 540543"/>
              <a:gd name="connsiteY2" fmla="*/ 2382 h 711994"/>
              <a:gd name="connsiteX3" fmla="*/ 69056 w 540543"/>
              <a:gd name="connsiteY3" fmla="*/ 0 h 711994"/>
              <a:gd name="connsiteX4" fmla="*/ 178593 w 540543"/>
              <a:gd name="connsiteY4" fmla="*/ 61913 h 711994"/>
              <a:gd name="connsiteX5" fmla="*/ 257175 w 540543"/>
              <a:gd name="connsiteY5" fmla="*/ 111919 h 711994"/>
              <a:gd name="connsiteX6" fmla="*/ 321468 w 540543"/>
              <a:gd name="connsiteY6" fmla="*/ 161925 h 711994"/>
              <a:gd name="connsiteX7" fmla="*/ 381000 w 540543"/>
              <a:gd name="connsiteY7" fmla="*/ 214313 h 711994"/>
              <a:gd name="connsiteX8" fmla="*/ 433387 w 540543"/>
              <a:gd name="connsiteY8" fmla="*/ 266700 h 711994"/>
              <a:gd name="connsiteX9" fmla="*/ 471487 w 540543"/>
              <a:gd name="connsiteY9" fmla="*/ 316707 h 711994"/>
              <a:gd name="connsiteX10" fmla="*/ 504825 w 540543"/>
              <a:gd name="connsiteY10" fmla="*/ 364332 h 711994"/>
              <a:gd name="connsiteX11" fmla="*/ 526256 w 540543"/>
              <a:gd name="connsiteY11" fmla="*/ 414338 h 711994"/>
              <a:gd name="connsiteX12" fmla="*/ 540543 w 540543"/>
              <a:gd name="connsiteY12" fmla="*/ 452438 h 711994"/>
              <a:gd name="connsiteX13" fmla="*/ 540543 w 540543"/>
              <a:gd name="connsiteY13" fmla="*/ 504825 h 711994"/>
              <a:gd name="connsiteX14" fmla="*/ 531018 w 540543"/>
              <a:gd name="connsiteY14" fmla="*/ 557213 h 711994"/>
              <a:gd name="connsiteX15" fmla="*/ 509587 w 540543"/>
              <a:gd name="connsiteY15" fmla="*/ 607219 h 711994"/>
              <a:gd name="connsiteX16" fmla="*/ 490537 w 540543"/>
              <a:gd name="connsiteY16" fmla="*/ 645319 h 711994"/>
              <a:gd name="connsiteX17" fmla="*/ 461962 w 540543"/>
              <a:gd name="connsiteY17" fmla="*/ 681038 h 711994"/>
              <a:gd name="connsiteX18" fmla="*/ 428625 w 540543"/>
              <a:gd name="connsiteY18" fmla="*/ 704850 h 711994"/>
              <a:gd name="connsiteX19" fmla="*/ 402431 w 540543"/>
              <a:gd name="connsiteY19" fmla="*/ 711994 h 711994"/>
              <a:gd name="connsiteX20" fmla="*/ 378618 w 540543"/>
              <a:gd name="connsiteY20" fmla="*/ 709613 h 711994"/>
              <a:gd name="connsiteX21" fmla="*/ 352425 w 540543"/>
              <a:gd name="connsiteY21" fmla="*/ 700088 h 711994"/>
              <a:gd name="connsiteX22" fmla="*/ 323850 w 540543"/>
              <a:gd name="connsiteY22" fmla="*/ 669132 h 711994"/>
              <a:gd name="connsiteX23" fmla="*/ 307181 w 540543"/>
              <a:gd name="connsiteY23" fmla="*/ 633413 h 711994"/>
              <a:gd name="connsiteX24" fmla="*/ 295275 w 540543"/>
              <a:gd name="connsiteY24" fmla="*/ 569119 h 711994"/>
              <a:gd name="connsiteX25" fmla="*/ 276225 w 540543"/>
              <a:gd name="connsiteY25" fmla="*/ 454819 h 711994"/>
              <a:gd name="connsiteX26" fmla="*/ 254793 w 540543"/>
              <a:gd name="connsiteY26" fmla="*/ 381000 h 711994"/>
              <a:gd name="connsiteX27" fmla="*/ 185737 w 540543"/>
              <a:gd name="connsiteY27" fmla="*/ 247650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0543" h="711994">
                <a:moveTo>
                  <a:pt x="185737" y="247650"/>
                </a:moveTo>
                <a:lnTo>
                  <a:pt x="88106" y="107157"/>
                </a:lnTo>
                <a:lnTo>
                  <a:pt x="0" y="2382"/>
                </a:lnTo>
                <a:lnTo>
                  <a:pt x="69056" y="0"/>
                </a:lnTo>
                <a:lnTo>
                  <a:pt x="178593" y="61913"/>
                </a:lnTo>
                <a:lnTo>
                  <a:pt x="257175" y="111919"/>
                </a:lnTo>
                <a:lnTo>
                  <a:pt x="321468" y="161925"/>
                </a:lnTo>
                <a:lnTo>
                  <a:pt x="381000" y="214313"/>
                </a:lnTo>
                <a:lnTo>
                  <a:pt x="433387" y="266700"/>
                </a:lnTo>
                <a:lnTo>
                  <a:pt x="471487" y="316707"/>
                </a:lnTo>
                <a:lnTo>
                  <a:pt x="504825" y="364332"/>
                </a:lnTo>
                <a:lnTo>
                  <a:pt x="526256" y="414338"/>
                </a:lnTo>
                <a:lnTo>
                  <a:pt x="540543" y="452438"/>
                </a:lnTo>
                <a:lnTo>
                  <a:pt x="540543" y="504825"/>
                </a:lnTo>
                <a:lnTo>
                  <a:pt x="531018" y="557213"/>
                </a:lnTo>
                <a:lnTo>
                  <a:pt x="509587" y="607219"/>
                </a:lnTo>
                <a:lnTo>
                  <a:pt x="490537" y="645319"/>
                </a:lnTo>
                <a:lnTo>
                  <a:pt x="461962" y="681038"/>
                </a:lnTo>
                <a:lnTo>
                  <a:pt x="428625" y="704850"/>
                </a:lnTo>
                <a:lnTo>
                  <a:pt x="402431" y="711994"/>
                </a:lnTo>
                <a:lnTo>
                  <a:pt x="378618" y="709613"/>
                </a:lnTo>
                <a:lnTo>
                  <a:pt x="352425" y="700088"/>
                </a:lnTo>
                <a:lnTo>
                  <a:pt x="323850" y="669132"/>
                </a:lnTo>
                <a:lnTo>
                  <a:pt x="307181" y="633413"/>
                </a:lnTo>
                <a:lnTo>
                  <a:pt x="295275" y="569119"/>
                </a:lnTo>
                <a:lnTo>
                  <a:pt x="276225" y="454819"/>
                </a:lnTo>
                <a:lnTo>
                  <a:pt x="254793" y="381000"/>
                </a:lnTo>
                <a:lnTo>
                  <a:pt x="185737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CD91EB3-51FF-4DA1-A746-062389546EDD}"/>
              </a:ext>
            </a:extLst>
          </p:cNvPr>
          <p:cNvSpPr/>
          <p:nvPr/>
        </p:nvSpPr>
        <p:spPr>
          <a:xfrm>
            <a:off x="7008813" y="1858964"/>
            <a:ext cx="1047750" cy="1050925"/>
          </a:xfrm>
          <a:custGeom>
            <a:avLst/>
            <a:gdLst>
              <a:gd name="connsiteX0" fmla="*/ 626269 w 1047750"/>
              <a:gd name="connsiteY0" fmla="*/ 671513 h 1050132"/>
              <a:gd name="connsiteX1" fmla="*/ 435769 w 1047750"/>
              <a:gd name="connsiteY1" fmla="*/ 814388 h 1050132"/>
              <a:gd name="connsiteX2" fmla="*/ 276225 w 1047750"/>
              <a:gd name="connsiteY2" fmla="*/ 914400 h 1050132"/>
              <a:gd name="connsiteX3" fmla="*/ 128587 w 1047750"/>
              <a:gd name="connsiteY3" fmla="*/ 1000125 h 1050132"/>
              <a:gd name="connsiteX4" fmla="*/ 40481 w 1047750"/>
              <a:gd name="connsiteY4" fmla="*/ 1045369 h 1050132"/>
              <a:gd name="connsiteX5" fmla="*/ 19050 w 1047750"/>
              <a:gd name="connsiteY5" fmla="*/ 1050132 h 1050132"/>
              <a:gd name="connsiteX6" fmla="*/ 7144 w 1047750"/>
              <a:gd name="connsiteY6" fmla="*/ 1042988 h 1050132"/>
              <a:gd name="connsiteX7" fmla="*/ 0 w 1047750"/>
              <a:gd name="connsiteY7" fmla="*/ 1023938 h 1050132"/>
              <a:gd name="connsiteX8" fmla="*/ 11906 w 1047750"/>
              <a:gd name="connsiteY8" fmla="*/ 995363 h 1050132"/>
              <a:gd name="connsiteX9" fmla="*/ 38100 w 1047750"/>
              <a:gd name="connsiteY9" fmla="*/ 971550 h 1050132"/>
              <a:gd name="connsiteX10" fmla="*/ 176212 w 1047750"/>
              <a:gd name="connsiteY10" fmla="*/ 864394 h 1050132"/>
              <a:gd name="connsiteX11" fmla="*/ 271462 w 1047750"/>
              <a:gd name="connsiteY11" fmla="*/ 783432 h 1050132"/>
              <a:gd name="connsiteX12" fmla="*/ 385762 w 1047750"/>
              <a:gd name="connsiteY12" fmla="*/ 676275 h 1050132"/>
              <a:gd name="connsiteX13" fmla="*/ 473869 w 1047750"/>
              <a:gd name="connsiteY13" fmla="*/ 581025 h 1050132"/>
              <a:gd name="connsiteX14" fmla="*/ 578644 w 1047750"/>
              <a:gd name="connsiteY14" fmla="*/ 452438 h 1050132"/>
              <a:gd name="connsiteX15" fmla="*/ 616744 w 1047750"/>
              <a:gd name="connsiteY15" fmla="*/ 395288 h 1050132"/>
              <a:gd name="connsiteX16" fmla="*/ 635794 w 1047750"/>
              <a:gd name="connsiteY16" fmla="*/ 350044 h 1050132"/>
              <a:gd name="connsiteX17" fmla="*/ 642937 w 1047750"/>
              <a:gd name="connsiteY17" fmla="*/ 297657 h 1050132"/>
              <a:gd name="connsiteX18" fmla="*/ 635794 w 1047750"/>
              <a:gd name="connsiteY18" fmla="*/ 233363 h 1050132"/>
              <a:gd name="connsiteX19" fmla="*/ 616744 w 1047750"/>
              <a:gd name="connsiteY19" fmla="*/ 173832 h 1050132"/>
              <a:gd name="connsiteX20" fmla="*/ 564356 w 1047750"/>
              <a:gd name="connsiteY20" fmla="*/ 92869 h 1050132"/>
              <a:gd name="connsiteX21" fmla="*/ 547687 w 1047750"/>
              <a:gd name="connsiteY21" fmla="*/ 66675 h 1050132"/>
              <a:gd name="connsiteX22" fmla="*/ 538162 w 1047750"/>
              <a:gd name="connsiteY22" fmla="*/ 42863 h 1050132"/>
              <a:gd name="connsiteX23" fmla="*/ 538162 w 1047750"/>
              <a:gd name="connsiteY23" fmla="*/ 16669 h 1050132"/>
              <a:gd name="connsiteX24" fmla="*/ 545306 w 1047750"/>
              <a:gd name="connsiteY24" fmla="*/ 2382 h 1050132"/>
              <a:gd name="connsiteX25" fmla="*/ 569119 w 1047750"/>
              <a:gd name="connsiteY25" fmla="*/ 0 h 1050132"/>
              <a:gd name="connsiteX26" fmla="*/ 600075 w 1047750"/>
              <a:gd name="connsiteY26" fmla="*/ 7144 h 1050132"/>
              <a:gd name="connsiteX27" fmla="*/ 666750 w 1047750"/>
              <a:gd name="connsiteY27" fmla="*/ 28575 h 1050132"/>
              <a:gd name="connsiteX28" fmla="*/ 764381 w 1047750"/>
              <a:gd name="connsiteY28" fmla="*/ 69057 h 1050132"/>
              <a:gd name="connsiteX29" fmla="*/ 854869 w 1047750"/>
              <a:gd name="connsiteY29" fmla="*/ 111919 h 1050132"/>
              <a:gd name="connsiteX30" fmla="*/ 921544 w 1047750"/>
              <a:gd name="connsiteY30" fmla="*/ 154782 h 1050132"/>
              <a:gd name="connsiteX31" fmla="*/ 976312 w 1047750"/>
              <a:gd name="connsiteY31" fmla="*/ 200025 h 1050132"/>
              <a:gd name="connsiteX32" fmla="*/ 1031081 w 1047750"/>
              <a:gd name="connsiteY32" fmla="*/ 259557 h 1050132"/>
              <a:gd name="connsiteX33" fmla="*/ 1045369 w 1047750"/>
              <a:gd name="connsiteY33" fmla="*/ 288132 h 1050132"/>
              <a:gd name="connsiteX34" fmla="*/ 1047750 w 1047750"/>
              <a:gd name="connsiteY34" fmla="*/ 307182 h 1050132"/>
              <a:gd name="connsiteX35" fmla="*/ 1042987 w 1047750"/>
              <a:gd name="connsiteY35" fmla="*/ 333375 h 1050132"/>
              <a:gd name="connsiteX36" fmla="*/ 1021556 w 1047750"/>
              <a:gd name="connsiteY36" fmla="*/ 352425 h 1050132"/>
              <a:gd name="connsiteX37" fmla="*/ 945356 w 1047750"/>
              <a:gd name="connsiteY37" fmla="*/ 390525 h 1050132"/>
              <a:gd name="connsiteX38" fmla="*/ 890587 w 1047750"/>
              <a:gd name="connsiteY38" fmla="*/ 431007 h 1050132"/>
              <a:gd name="connsiteX39" fmla="*/ 816769 w 1047750"/>
              <a:gd name="connsiteY39" fmla="*/ 504825 h 1050132"/>
              <a:gd name="connsiteX40" fmla="*/ 723900 w 1047750"/>
              <a:gd name="connsiteY40" fmla="*/ 590550 h 1050132"/>
              <a:gd name="connsiteX41" fmla="*/ 626269 w 1047750"/>
              <a:gd name="connsiteY41" fmla="*/ 671513 h 105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7750" h="1050132">
                <a:moveTo>
                  <a:pt x="626269" y="671513"/>
                </a:moveTo>
                <a:lnTo>
                  <a:pt x="435769" y="814388"/>
                </a:lnTo>
                <a:lnTo>
                  <a:pt x="276225" y="914400"/>
                </a:lnTo>
                <a:lnTo>
                  <a:pt x="128587" y="1000125"/>
                </a:lnTo>
                <a:lnTo>
                  <a:pt x="40481" y="1045369"/>
                </a:lnTo>
                <a:lnTo>
                  <a:pt x="19050" y="1050132"/>
                </a:lnTo>
                <a:lnTo>
                  <a:pt x="7144" y="1042988"/>
                </a:lnTo>
                <a:lnTo>
                  <a:pt x="0" y="1023938"/>
                </a:lnTo>
                <a:lnTo>
                  <a:pt x="11906" y="995363"/>
                </a:lnTo>
                <a:lnTo>
                  <a:pt x="38100" y="971550"/>
                </a:lnTo>
                <a:lnTo>
                  <a:pt x="176212" y="864394"/>
                </a:lnTo>
                <a:lnTo>
                  <a:pt x="271462" y="783432"/>
                </a:lnTo>
                <a:lnTo>
                  <a:pt x="385762" y="676275"/>
                </a:lnTo>
                <a:lnTo>
                  <a:pt x="473869" y="581025"/>
                </a:lnTo>
                <a:lnTo>
                  <a:pt x="578644" y="452438"/>
                </a:lnTo>
                <a:lnTo>
                  <a:pt x="616744" y="395288"/>
                </a:lnTo>
                <a:lnTo>
                  <a:pt x="635794" y="350044"/>
                </a:lnTo>
                <a:lnTo>
                  <a:pt x="642937" y="297657"/>
                </a:lnTo>
                <a:lnTo>
                  <a:pt x="635794" y="233363"/>
                </a:lnTo>
                <a:lnTo>
                  <a:pt x="616744" y="173832"/>
                </a:lnTo>
                <a:lnTo>
                  <a:pt x="564356" y="92869"/>
                </a:lnTo>
                <a:lnTo>
                  <a:pt x="547687" y="66675"/>
                </a:lnTo>
                <a:lnTo>
                  <a:pt x="538162" y="42863"/>
                </a:lnTo>
                <a:lnTo>
                  <a:pt x="538162" y="16669"/>
                </a:lnTo>
                <a:lnTo>
                  <a:pt x="545306" y="2382"/>
                </a:lnTo>
                <a:lnTo>
                  <a:pt x="569119" y="0"/>
                </a:lnTo>
                <a:lnTo>
                  <a:pt x="600075" y="7144"/>
                </a:lnTo>
                <a:lnTo>
                  <a:pt x="666750" y="28575"/>
                </a:lnTo>
                <a:lnTo>
                  <a:pt x="764381" y="69057"/>
                </a:lnTo>
                <a:lnTo>
                  <a:pt x="854869" y="111919"/>
                </a:lnTo>
                <a:lnTo>
                  <a:pt x="921544" y="154782"/>
                </a:lnTo>
                <a:lnTo>
                  <a:pt x="976312" y="200025"/>
                </a:lnTo>
                <a:lnTo>
                  <a:pt x="1031081" y="259557"/>
                </a:lnTo>
                <a:lnTo>
                  <a:pt x="1045369" y="288132"/>
                </a:lnTo>
                <a:lnTo>
                  <a:pt x="1047750" y="307182"/>
                </a:lnTo>
                <a:lnTo>
                  <a:pt x="1042987" y="333375"/>
                </a:lnTo>
                <a:lnTo>
                  <a:pt x="1021556" y="352425"/>
                </a:lnTo>
                <a:lnTo>
                  <a:pt x="945356" y="390525"/>
                </a:lnTo>
                <a:lnTo>
                  <a:pt x="890587" y="431007"/>
                </a:lnTo>
                <a:lnTo>
                  <a:pt x="816769" y="504825"/>
                </a:lnTo>
                <a:lnTo>
                  <a:pt x="723900" y="590550"/>
                </a:lnTo>
                <a:lnTo>
                  <a:pt x="626269" y="6715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F5BA953-1267-4C52-AC09-C1B769DCE6E0}"/>
              </a:ext>
            </a:extLst>
          </p:cNvPr>
          <p:cNvSpPr/>
          <p:nvPr/>
        </p:nvSpPr>
        <p:spPr>
          <a:xfrm>
            <a:off x="5524500" y="2890839"/>
            <a:ext cx="2851150" cy="523875"/>
          </a:xfrm>
          <a:custGeom>
            <a:avLst/>
            <a:gdLst>
              <a:gd name="connsiteX0" fmla="*/ 1521619 w 2850356"/>
              <a:gd name="connsiteY0" fmla="*/ 288131 h 523875"/>
              <a:gd name="connsiteX1" fmla="*/ 1164431 w 2850356"/>
              <a:gd name="connsiteY1" fmla="*/ 345281 h 523875"/>
              <a:gd name="connsiteX2" fmla="*/ 888206 w 2850356"/>
              <a:gd name="connsiteY2" fmla="*/ 397668 h 523875"/>
              <a:gd name="connsiteX3" fmla="*/ 738188 w 2850356"/>
              <a:gd name="connsiteY3" fmla="*/ 431006 h 523875"/>
              <a:gd name="connsiteX4" fmla="*/ 533400 w 2850356"/>
              <a:gd name="connsiteY4" fmla="*/ 473868 h 523875"/>
              <a:gd name="connsiteX5" fmla="*/ 483394 w 2850356"/>
              <a:gd name="connsiteY5" fmla="*/ 490537 h 523875"/>
              <a:gd name="connsiteX6" fmla="*/ 426244 w 2850356"/>
              <a:gd name="connsiteY6" fmla="*/ 504825 h 523875"/>
              <a:gd name="connsiteX7" fmla="*/ 371475 w 2850356"/>
              <a:gd name="connsiteY7" fmla="*/ 514350 h 523875"/>
              <a:gd name="connsiteX8" fmla="*/ 295275 w 2850356"/>
              <a:gd name="connsiteY8" fmla="*/ 523875 h 523875"/>
              <a:gd name="connsiteX9" fmla="*/ 228600 w 2850356"/>
              <a:gd name="connsiteY9" fmla="*/ 521493 h 523875"/>
              <a:gd name="connsiteX10" fmla="*/ 180975 w 2850356"/>
              <a:gd name="connsiteY10" fmla="*/ 519112 h 523875"/>
              <a:gd name="connsiteX11" fmla="*/ 126206 w 2850356"/>
              <a:gd name="connsiteY11" fmla="*/ 509587 h 523875"/>
              <a:gd name="connsiteX12" fmla="*/ 52388 w 2850356"/>
              <a:gd name="connsiteY12" fmla="*/ 488156 h 523875"/>
              <a:gd name="connsiteX13" fmla="*/ 0 w 2850356"/>
              <a:gd name="connsiteY13" fmla="*/ 314325 h 523875"/>
              <a:gd name="connsiteX14" fmla="*/ 195263 w 2850356"/>
              <a:gd name="connsiteY14" fmla="*/ 323850 h 523875"/>
              <a:gd name="connsiteX15" fmla="*/ 278606 w 2850356"/>
              <a:gd name="connsiteY15" fmla="*/ 321468 h 523875"/>
              <a:gd name="connsiteX16" fmla="*/ 383381 w 2850356"/>
              <a:gd name="connsiteY16" fmla="*/ 314325 h 523875"/>
              <a:gd name="connsiteX17" fmla="*/ 569119 w 2850356"/>
              <a:gd name="connsiteY17" fmla="*/ 288131 h 523875"/>
              <a:gd name="connsiteX18" fmla="*/ 842963 w 2850356"/>
              <a:gd name="connsiteY18" fmla="*/ 240506 h 523875"/>
              <a:gd name="connsiteX19" fmla="*/ 1245394 w 2850356"/>
              <a:gd name="connsiteY19" fmla="*/ 178593 h 523875"/>
              <a:gd name="connsiteX20" fmla="*/ 1593056 w 2850356"/>
              <a:gd name="connsiteY20" fmla="*/ 126206 h 523875"/>
              <a:gd name="connsiteX21" fmla="*/ 1893094 w 2850356"/>
              <a:gd name="connsiteY21" fmla="*/ 83343 h 523875"/>
              <a:gd name="connsiteX22" fmla="*/ 2224088 w 2850356"/>
              <a:gd name="connsiteY22" fmla="*/ 45243 h 523875"/>
              <a:gd name="connsiteX23" fmla="*/ 2443163 w 2850356"/>
              <a:gd name="connsiteY23" fmla="*/ 26193 h 523875"/>
              <a:gd name="connsiteX24" fmla="*/ 2552700 w 2850356"/>
              <a:gd name="connsiteY24" fmla="*/ 0 h 523875"/>
              <a:gd name="connsiteX25" fmla="*/ 2597944 w 2850356"/>
              <a:gd name="connsiteY25" fmla="*/ 38100 h 523875"/>
              <a:gd name="connsiteX26" fmla="*/ 2667000 w 2850356"/>
              <a:gd name="connsiteY26" fmla="*/ 107156 h 523875"/>
              <a:gd name="connsiteX27" fmla="*/ 2721769 w 2850356"/>
              <a:gd name="connsiteY27" fmla="*/ 159543 h 523875"/>
              <a:gd name="connsiteX28" fmla="*/ 2774156 w 2850356"/>
              <a:gd name="connsiteY28" fmla="*/ 223837 h 523875"/>
              <a:gd name="connsiteX29" fmla="*/ 2802731 w 2850356"/>
              <a:gd name="connsiteY29" fmla="*/ 264318 h 523875"/>
              <a:gd name="connsiteX30" fmla="*/ 2831306 w 2850356"/>
              <a:gd name="connsiteY30" fmla="*/ 307181 h 523875"/>
              <a:gd name="connsiteX31" fmla="*/ 2845594 w 2850356"/>
              <a:gd name="connsiteY31" fmla="*/ 335756 h 523875"/>
              <a:gd name="connsiteX32" fmla="*/ 2850356 w 2850356"/>
              <a:gd name="connsiteY32" fmla="*/ 364331 h 523875"/>
              <a:gd name="connsiteX33" fmla="*/ 2843213 w 2850356"/>
              <a:gd name="connsiteY33" fmla="*/ 392906 h 523875"/>
              <a:gd name="connsiteX34" fmla="*/ 2828925 w 2850356"/>
              <a:gd name="connsiteY34" fmla="*/ 407193 h 523875"/>
              <a:gd name="connsiteX35" fmla="*/ 2795588 w 2850356"/>
              <a:gd name="connsiteY35" fmla="*/ 414337 h 523875"/>
              <a:gd name="connsiteX36" fmla="*/ 2721769 w 2850356"/>
              <a:gd name="connsiteY36" fmla="*/ 407193 h 523875"/>
              <a:gd name="connsiteX37" fmla="*/ 2647950 w 2850356"/>
              <a:gd name="connsiteY37" fmla="*/ 404812 h 523875"/>
              <a:gd name="connsiteX38" fmla="*/ 2574131 w 2850356"/>
              <a:gd name="connsiteY38" fmla="*/ 409575 h 523875"/>
              <a:gd name="connsiteX39" fmla="*/ 2550319 w 2850356"/>
              <a:gd name="connsiteY39" fmla="*/ 416718 h 523875"/>
              <a:gd name="connsiteX40" fmla="*/ 2345531 w 2850356"/>
              <a:gd name="connsiteY40" fmla="*/ 257175 h 523875"/>
              <a:gd name="connsiteX41" fmla="*/ 2309813 w 2850356"/>
              <a:gd name="connsiteY41" fmla="*/ 235743 h 523875"/>
              <a:gd name="connsiteX42" fmla="*/ 2259806 w 2850356"/>
              <a:gd name="connsiteY42" fmla="*/ 226218 h 523875"/>
              <a:gd name="connsiteX43" fmla="*/ 2012156 w 2850356"/>
              <a:gd name="connsiteY43" fmla="*/ 235743 h 523875"/>
              <a:gd name="connsiteX44" fmla="*/ 1754981 w 2850356"/>
              <a:gd name="connsiteY44" fmla="*/ 257175 h 523875"/>
              <a:gd name="connsiteX45" fmla="*/ 1521619 w 2850356"/>
              <a:gd name="connsiteY45" fmla="*/ 288131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50356" h="523875">
                <a:moveTo>
                  <a:pt x="1521619" y="288131"/>
                </a:moveTo>
                <a:lnTo>
                  <a:pt x="1164431" y="345281"/>
                </a:lnTo>
                <a:lnTo>
                  <a:pt x="888206" y="397668"/>
                </a:lnTo>
                <a:lnTo>
                  <a:pt x="738188" y="431006"/>
                </a:lnTo>
                <a:lnTo>
                  <a:pt x="533400" y="473868"/>
                </a:lnTo>
                <a:lnTo>
                  <a:pt x="483394" y="490537"/>
                </a:lnTo>
                <a:lnTo>
                  <a:pt x="426244" y="504825"/>
                </a:lnTo>
                <a:lnTo>
                  <a:pt x="371475" y="514350"/>
                </a:lnTo>
                <a:lnTo>
                  <a:pt x="295275" y="523875"/>
                </a:lnTo>
                <a:lnTo>
                  <a:pt x="228600" y="521493"/>
                </a:lnTo>
                <a:lnTo>
                  <a:pt x="180975" y="519112"/>
                </a:lnTo>
                <a:lnTo>
                  <a:pt x="126206" y="509587"/>
                </a:lnTo>
                <a:lnTo>
                  <a:pt x="52388" y="488156"/>
                </a:lnTo>
                <a:lnTo>
                  <a:pt x="0" y="314325"/>
                </a:lnTo>
                <a:lnTo>
                  <a:pt x="195263" y="323850"/>
                </a:lnTo>
                <a:lnTo>
                  <a:pt x="278606" y="321468"/>
                </a:lnTo>
                <a:lnTo>
                  <a:pt x="383381" y="314325"/>
                </a:lnTo>
                <a:lnTo>
                  <a:pt x="569119" y="288131"/>
                </a:lnTo>
                <a:lnTo>
                  <a:pt x="842963" y="240506"/>
                </a:lnTo>
                <a:lnTo>
                  <a:pt x="1245394" y="178593"/>
                </a:lnTo>
                <a:lnTo>
                  <a:pt x="1593056" y="126206"/>
                </a:lnTo>
                <a:lnTo>
                  <a:pt x="1893094" y="83343"/>
                </a:lnTo>
                <a:lnTo>
                  <a:pt x="2224088" y="45243"/>
                </a:lnTo>
                <a:lnTo>
                  <a:pt x="2443163" y="26193"/>
                </a:lnTo>
                <a:lnTo>
                  <a:pt x="2552700" y="0"/>
                </a:lnTo>
                <a:lnTo>
                  <a:pt x="2597944" y="38100"/>
                </a:lnTo>
                <a:lnTo>
                  <a:pt x="2667000" y="107156"/>
                </a:lnTo>
                <a:lnTo>
                  <a:pt x="2721769" y="159543"/>
                </a:lnTo>
                <a:lnTo>
                  <a:pt x="2774156" y="223837"/>
                </a:lnTo>
                <a:lnTo>
                  <a:pt x="2802731" y="264318"/>
                </a:lnTo>
                <a:lnTo>
                  <a:pt x="2831306" y="307181"/>
                </a:lnTo>
                <a:lnTo>
                  <a:pt x="2845594" y="335756"/>
                </a:lnTo>
                <a:lnTo>
                  <a:pt x="2850356" y="364331"/>
                </a:lnTo>
                <a:lnTo>
                  <a:pt x="2843213" y="392906"/>
                </a:lnTo>
                <a:lnTo>
                  <a:pt x="2828925" y="407193"/>
                </a:lnTo>
                <a:lnTo>
                  <a:pt x="2795588" y="414337"/>
                </a:lnTo>
                <a:lnTo>
                  <a:pt x="2721769" y="407193"/>
                </a:lnTo>
                <a:lnTo>
                  <a:pt x="2647950" y="404812"/>
                </a:lnTo>
                <a:lnTo>
                  <a:pt x="2574131" y="409575"/>
                </a:lnTo>
                <a:lnTo>
                  <a:pt x="2550319" y="416718"/>
                </a:lnTo>
                <a:lnTo>
                  <a:pt x="2345531" y="257175"/>
                </a:lnTo>
                <a:lnTo>
                  <a:pt x="2309813" y="235743"/>
                </a:lnTo>
                <a:lnTo>
                  <a:pt x="2259806" y="226218"/>
                </a:lnTo>
                <a:lnTo>
                  <a:pt x="2012156" y="235743"/>
                </a:lnTo>
                <a:lnTo>
                  <a:pt x="1754981" y="257175"/>
                </a:lnTo>
                <a:lnTo>
                  <a:pt x="1521619" y="288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145D054-BC65-465B-B3D5-547AE47A24D8}"/>
              </a:ext>
            </a:extLst>
          </p:cNvPr>
          <p:cNvSpPr/>
          <p:nvPr/>
        </p:nvSpPr>
        <p:spPr>
          <a:xfrm>
            <a:off x="7677151" y="3109914"/>
            <a:ext cx="447675" cy="447675"/>
          </a:xfrm>
          <a:custGeom>
            <a:avLst/>
            <a:gdLst>
              <a:gd name="connsiteX0" fmla="*/ 116681 w 447675"/>
              <a:gd name="connsiteY0" fmla="*/ 240506 h 447675"/>
              <a:gd name="connsiteX1" fmla="*/ 192881 w 447675"/>
              <a:gd name="connsiteY1" fmla="*/ 121443 h 447675"/>
              <a:gd name="connsiteX2" fmla="*/ 202406 w 447675"/>
              <a:gd name="connsiteY2" fmla="*/ 95250 h 447675"/>
              <a:gd name="connsiteX3" fmla="*/ 204788 w 447675"/>
              <a:gd name="connsiteY3" fmla="*/ 76200 h 447675"/>
              <a:gd name="connsiteX4" fmla="*/ 190500 w 447675"/>
              <a:gd name="connsiteY4" fmla="*/ 0 h 447675"/>
              <a:gd name="connsiteX5" fmla="*/ 447675 w 447675"/>
              <a:gd name="connsiteY5" fmla="*/ 166687 h 447675"/>
              <a:gd name="connsiteX6" fmla="*/ 402431 w 447675"/>
              <a:gd name="connsiteY6" fmla="*/ 195262 h 447675"/>
              <a:gd name="connsiteX7" fmla="*/ 330994 w 447675"/>
              <a:gd name="connsiteY7" fmla="*/ 226218 h 447675"/>
              <a:gd name="connsiteX8" fmla="*/ 259556 w 447675"/>
              <a:gd name="connsiteY8" fmla="*/ 269081 h 447675"/>
              <a:gd name="connsiteX9" fmla="*/ 195263 w 447675"/>
              <a:gd name="connsiteY9" fmla="*/ 316706 h 447675"/>
              <a:gd name="connsiteX10" fmla="*/ 126206 w 447675"/>
              <a:gd name="connsiteY10" fmla="*/ 373856 h 447675"/>
              <a:gd name="connsiteX11" fmla="*/ 64294 w 447675"/>
              <a:gd name="connsiteY11" fmla="*/ 433387 h 447675"/>
              <a:gd name="connsiteX12" fmla="*/ 42863 w 447675"/>
              <a:gd name="connsiteY12" fmla="*/ 445293 h 447675"/>
              <a:gd name="connsiteX13" fmla="*/ 16669 w 447675"/>
              <a:gd name="connsiteY13" fmla="*/ 447675 h 447675"/>
              <a:gd name="connsiteX14" fmla="*/ 2381 w 447675"/>
              <a:gd name="connsiteY14" fmla="*/ 440531 h 447675"/>
              <a:gd name="connsiteX15" fmla="*/ 0 w 447675"/>
              <a:gd name="connsiteY15" fmla="*/ 428625 h 447675"/>
              <a:gd name="connsiteX16" fmla="*/ 7144 w 447675"/>
              <a:gd name="connsiteY16" fmla="*/ 402431 h 447675"/>
              <a:gd name="connsiteX17" fmla="*/ 23813 w 447675"/>
              <a:gd name="connsiteY17" fmla="*/ 369093 h 447675"/>
              <a:gd name="connsiteX18" fmla="*/ 64294 w 447675"/>
              <a:gd name="connsiteY18" fmla="*/ 314325 h 447675"/>
              <a:gd name="connsiteX19" fmla="*/ 116681 w 447675"/>
              <a:gd name="connsiteY19" fmla="*/ 24050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7675" h="447675">
                <a:moveTo>
                  <a:pt x="116681" y="240506"/>
                </a:moveTo>
                <a:lnTo>
                  <a:pt x="192881" y="121443"/>
                </a:lnTo>
                <a:lnTo>
                  <a:pt x="202406" y="95250"/>
                </a:lnTo>
                <a:lnTo>
                  <a:pt x="204788" y="76200"/>
                </a:lnTo>
                <a:lnTo>
                  <a:pt x="190500" y="0"/>
                </a:lnTo>
                <a:lnTo>
                  <a:pt x="447675" y="166687"/>
                </a:lnTo>
                <a:lnTo>
                  <a:pt x="402431" y="195262"/>
                </a:lnTo>
                <a:lnTo>
                  <a:pt x="330994" y="226218"/>
                </a:lnTo>
                <a:lnTo>
                  <a:pt x="259556" y="269081"/>
                </a:lnTo>
                <a:lnTo>
                  <a:pt x="195263" y="316706"/>
                </a:lnTo>
                <a:lnTo>
                  <a:pt x="126206" y="373856"/>
                </a:lnTo>
                <a:lnTo>
                  <a:pt x="64294" y="433387"/>
                </a:lnTo>
                <a:lnTo>
                  <a:pt x="42863" y="445293"/>
                </a:lnTo>
                <a:lnTo>
                  <a:pt x="16669" y="447675"/>
                </a:lnTo>
                <a:lnTo>
                  <a:pt x="2381" y="440531"/>
                </a:lnTo>
                <a:lnTo>
                  <a:pt x="0" y="428625"/>
                </a:lnTo>
                <a:lnTo>
                  <a:pt x="7144" y="402431"/>
                </a:lnTo>
                <a:lnTo>
                  <a:pt x="23813" y="369093"/>
                </a:lnTo>
                <a:lnTo>
                  <a:pt x="64294" y="314325"/>
                </a:lnTo>
                <a:lnTo>
                  <a:pt x="116681" y="2405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7759813-06EE-41B7-8D1B-4979476D3B9F}"/>
              </a:ext>
            </a:extLst>
          </p:cNvPr>
          <p:cNvSpPr/>
          <p:nvPr/>
        </p:nvSpPr>
        <p:spPr>
          <a:xfrm>
            <a:off x="5805488" y="3538539"/>
            <a:ext cx="1841500" cy="587375"/>
          </a:xfrm>
          <a:custGeom>
            <a:avLst/>
            <a:gdLst>
              <a:gd name="connsiteX0" fmla="*/ 988218 w 1840706"/>
              <a:gd name="connsiteY0" fmla="*/ 376237 h 588168"/>
              <a:gd name="connsiteX1" fmla="*/ 711993 w 1840706"/>
              <a:gd name="connsiteY1" fmla="*/ 459581 h 588168"/>
              <a:gd name="connsiteX2" fmla="*/ 585787 w 1840706"/>
              <a:gd name="connsiteY2" fmla="*/ 511968 h 588168"/>
              <a:gd name="connsiteX3" fmla="*/ 481012 w 1840706"/>
              <a:gd name="connsiteY3" fmla="*/ 557212 h 588168"/>
              <a:gd name="connsiteX4" fmla="*/ 423862 w 1840706"/>
              <a:gd name="connsiteY4" fmla="*/ 576262 h 588168"/>
              <a:gd name="connsiteX5" fmla="*/ 378618 w 1840706"/>
              <a:gd name="connsiteY5" fmla="*/ 588168 h 588168"/>
              <a:gd name="connsiteX6" fmla="*/ 347662 w 1840706"/>
              <a:gd name="connsiteY6" fmla="*/ 588168 h 588168"/>
              <a:gd name="connsiteX7" fmla="*/ 311943 w 1840706"/>
              <a:gd name="connsiteY7" fmla="*/ 578643 h 588168"/>
              <a:gd name="connsiteX8" fmla="*/ 247650 w 1840706"/>
              <a:gd name="connsiteY8" fmla="*/ 545306 h 588168"/>
              <a:gd name="connsiteX9" fmla="*/ 166687 w 1840706"/>
              <a:gd name="connsiteY9" fmla="*/ 485775 h 588168"/>
              <a:gd name="connsiteX10" fmla="*/ 73818 w 1840706"/>
              <a:gd name="connsiteY10" fmla="*/ 390525 h 588168"/>
              <a:gd name="connsiteX11" fmla="*/ 23812 w 1840706"/>
              <a:gd name="connsiteY11" fmla="*/ 335756 h 588168"/>
              <a:gd name="connsiteX12" fmla="*/ 7143 w 1840706"/>
              <a:gd name="connsiteY12" fmla="*/ 314325 h 588168"/>
              <a:gd name="connsiteX13" fmla="*/ 0 w 1840706"/>
              <a:gd name="connsiteY13" fmla="*/ 283368 h 588168"/>
              <a:gd name="connsiteX14" fmla="*/ 2381 w 1840706"/>
              <a:gd name="connsiteY14" fmla="*/ 264318 h 588168"/>
              <a:gd name="connsiteX15" fmla="*/ 14287 w 1840706"/>
              <a:gd name="connsiteY15" fmla="*/ 254793 h 588168"/>
              <a:gd name="connsiteX16" fmla="*/ 33337 w 1840706"/>
              <a:gd name="connsiteY16" fmla="*/ 254793 h 588168"/>
              <a:gd name="connsiteX17" fmla="*/ 69056 w 1840706"/>
              <a:gd name="connsiteY17" fmla="*/ 271462 h 588168"/>
              <a:gd name="connsiteX18" fmla="*/ 142875 w 1840706"/>
              <a:gd name="connsiteY18" fmla="*/ 307181 h 588168"/>
              <a:gd name="connsiteX19" fmla="*/ 214312 w 1840706"/>
              <a:gd name="connsiteY19" fmla="*/ 335756 h 588168"/>
              <a:gd name="connsiteX20" fmla="*/ 295275 w 1840706"/>
              <a:gd name="connsiteY20" fmla="*/ 359568 h 588168"/>
              <a:gd name="connsiteX21" fmla="*/ 345281 w 1840706"/>
              <a:gd name="connsiteY21" fmla="*/ 366712 h 588168"/>
              <a:gd name="connsiteX22" fmla="*/ 390525 w 1840706"/>
              <a:gd name="connsiteY22" fmla="*/ 359568 h 588168"/>
              <a:gd name="connsiteX23" fmla="*/ 623887 w 1840706"/>
              <a:gd name="connsiteY23" fmla="*/ 302418 h 588168"/>
              <a:gd name="connsiteX24" fmla="*/ 885825 w 1840706"/>
              <a:gd name="connsiteY24" fmla="*/ 233362 h 588168"/>
              <a:gd name="connsiteX25" fmla="*/ 1183481 w 1840706"/>
              <a:gd name="connsiteY25" fmla="*/ 150018 h 588168"/>
              <a:gd name="connsiteX26" fmla="*/ 1309687 w 1840706"/>
              <a:gd name="connsiteY26" fmla="*/ 114300 h 588168"/>
              <a:gd name="connsiteX27" fmla="*/ 1359693 w 1840706"/>
              <a:gd name="connsiteY27" fmla="*/ 92868 h 588168"/>
              <a:gd name="connsiteX28" fmla="*/ 1423987 w 1840706"/>
              <a:gd name="connsiteY28" fmla="*/ 50006 h 588168"/>
              <a:gd name="connsiteX29" fmla="*/ 1485900 w 1840706"/>
              <a:gd name="connsiteY29" fmla="*/ 0 h 588168"/>
              <a:gd name="connsiteX30" fmla="*/ 1507331 w 1840706"/>
              <a:gd name="connsiteY30" fmla="*/ 9525 h 588168"/>
              <a:gd name="connsiteX31" fmla="*/ 1604962 w 1840706"/>
              <a:gd name="connsiteY31" fmla="*/ 78581 h 588168"/>
              <a:gd name="connsiteX32" fmla="*/ 1714500 w 1840706"/>
              <a:gd name="connsiteY32" fmla="*/ 152400 h 588168"/>
              <a:gd name="connsiteX33" fmla="*/ 1778793 w 1840706"/>
              <a:gd name="connsiteY33" fmla="*/ 202406 h 588168"/>
              <a:gd name="connsiteX34" fmla="*/ 1802606 w 1840706"/>
              <a:gd name="connsiteY34" fmla="*/ 226218 h 588168"/>
              <a:gd name="connsiteX35" fmla="*/ 1819275 w 1840706"/>
              <a:gd name="connsiteY35" fmla="*/ 247650 h 588168"/>
              <a:gd name="connsiteX36" fmla="*/ 1833562 w 1840706"/>
              <a:gd name="connsiteY36" fmla="*/ 271462 h 588168"/>
              <a:gd name="connsiteX37" fmla="*/ 1840706 w 1840706"/>
              <a:gd name="connsiteY37" fmla="*/ 297656 h 588168"/>
              <a:gd name="connsiteX38" fmla="*/ 1840706 w 1840706"/>
              <a:gd name="connsiteY38" fmla="*/ 321468 h 588168"/>
              <a:gd name="connsiteX39" fmla="*/ 1833562 w 1840706"/>
              <a:gd name="connsiteY39" fmla="*/ 347662 h 588168"/>
              <a:gd name="connsiteX40" fmla="*/ 1804987 w 1840706"/>
              <a:gd name="connsiteY40" fmla="*/ 378618 h 588168"/>
              <a:gd name="connsiteX41" fmla="*/ 1769268 w 1840706"/>
              <a:gd name="connsiteY41" fmla="*/ 400050 h 588168"/>
              <a:gd name="connsiteX42" fmla="*/ 1738312 w 1840706"/>
              <a:gd name="connsiteY42" fmla="*/ 419100 h 588168"/>
              <a:gd name="connsiteX43" fmla="*/ 1704975 w 1840706"/>
              <a:gd name="connsiteY43" fmla="*/ 454818 h 588168"/>
              <a:gd name="connsiteX44" fmla="*/ 1345406 w 1840706"/>
              <a:gd name="connsiteY44" fmla="*/ 319087 h 588168"/>
              <a:gd name="connsiteX45" fmla="*/ 1259681 w 1840706"/>
              <a:gd name="connsiteY45" fmla="*/ 314325 h 588168"/>
              <a:gd name="connsiteX46" fmla="*/ 1207293 w 1840706"/>
              <a:gd name="connsiteY46" fmla="*/ 323850 h 588168"/>
              <a:gd name="connsiteX47" fmla="*/ 988218 w 1840706"/>
              <a:gd name="connsiteY47" fmla="*/ 376237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40706" h="588168">
                <a:moveTo>
                  <a:pt x="988218" y="376237"/>
                </a:moveTo>
                <a:lnTo>
                  <a:pt x="711993" y="459581"/>
                </a:lnTo>
                <a:lnTo>
                  <a:pt x="585787" y="511968"/>
                </a:lnTo>
                <a:lnTo>
                  <a:pt x="481012" y="557212"/>
                </a:lnTo>
                <a:lnTo>
                  <a:pt x="423862" y="576262"/>
                </a:lnTo>
                <a:lnTo>
                  <a:pt x="378618" y="588168"/>
                </a:lnTo>
                <a:lnTo>
                  <a:pt x="347662" y="588168"/>
                </a:lnTo>
                <a:lnTo>
                  <a:pt x="311943" y="578643"/>
                </a:lnTo>
                <a:lnTo>
                  <a:pt x="247650" y="545306"/>
                </a:lnTo>
                <a:lnTo>
                  <a:pt x="166687" y="485775"/>
                </a:lnTo>
                <a:lnTo>
                  <a:pt x="73818" y="390525"/>
                </a:lnTo>
                <a:lnTo>
                  <a:pt x="23812" y="335756"/>
                </a:lnTo>
                <a:lnTo>
                  <a:pt x="7143" y="314325"/>
                </a:lnTo>
                <a:lnTo>
                  <a:pt x="0" y="283368"/>
                </a:lnTo>
                <a:lnTo>
                  <a:pt x="2381" y="264318"/>
                </a:lnTo>
                <a:lnTo>
                  <a:pt x="14287" y="254793"/>
                </a:lnTo>
                <a:lnTo>
                  <a:pt x="33337" y="254793"/>
                </a:lnTo>
                <a:lnTo>
                  <a:pt x="69056" y="271462"/>
                </a:lnTo>
                <a:lnTo>
                  <a:pt x="142875" y="307181"/>
                </a:lnTo>
                <a:lnTo>
                  <a:pt x="214312" y="335756"/>
                </a:lnTo>
                <a:lnTo>
                  <a:pt x="295275" y="359568"/>
                </a:lnTo>
                <a:lnTo>
                  <a:pt x="345281" y="366712"/>
                </a:lnTo>
                <a:lnTo>
                  <a:pt x="390525" y="359568"/>
                </a:lnTo>
                <a:lnTo>
                  <a:pt x="623887" y="302418"/>
                </a:lnTo>
                <a:lnTo>
                  <a:pt x="885825" y="233362"/>
                </a:lnTo>
                <a:lnTo>
                  <a:pt x="1183481" y="150018"/>
                </a:lnTo>
                <a:lnTo>
                  <a:pt x="1309687" y="114300"/>
                </a:lnTo>
                <a:lnTo>
                  <a:pt x="1359693" y="92868"/>
                </a:lnTo>
                <a:lnTo>
                  <a:pt x="1423987" y="50006"/>
                </a:lnTo>
                <a:lnTo>
                  <a:pt x="1485900" y="0"/>
                </a:lnTo>
                <a:lnTo>
                  <a:pt x="1507331" y="9525"/>
                </a:lnTo>
                <a:lnTo>
                  <a:pt x="1604962" y="78581"/>
                </a:lnTo>
                <a:lnTo>
                  <a:pt x="1714500" y="152400"/>
                </a:lnTo>
                <a:lnTo>
                  <a:pt x="1778793" y="202406"/>
                </a:lnTo>
                <a:lnTo>
                  <a:pt x="1802606" y="226218"/>
                </a:lnTo>
                <a:lnTo>
                  <a:pt x="1819275" y="247650"/>
                </a:lnTo>
                <a:lnTo>
                  <a:pt x="1833562" y="271462"/>
                </a:lnTo>
                <a:lnTo>
                  <a:pt x="1840706" y="297656"/>
                </a:lnTo>
                <a:lnTo>
                  <a:pt x="1840706" y="321468"/>
                </a:lnTo>
                <a:lnTo>
                  <a:pt x="1833562" y="347662"/>
                </a:lnTo>
                <a:lnTo>
                  <a:pt x="1804987" y="378618"/>
                </a:lnTo>
                <a:lnTo>
                  <a:pt x="1769268" y="400050"/>
                </a:lnTo>
                <a:lnTo>
                  <a:pt x="1738312" y="419100"/>
                </a:lnTo>
                <a:lnTo>
                  <a:pt x="1704975" y="454818"/>
                </a:lnTo>
                <a:lnTo>
                  <a:pt x="1345406" y="319087"/>
                </a:lnTo>
                <a:lnTo>
                  <a:pt x="1259681" y="314325"/>
                </a:lnTo>
                <a:lnTo>
                  <a:pt x="1207293" y="323850"/>
                </a:lnTo>
                <a:lnTo>
                  <a:pt x="988218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EC8D068-5984-4B3B-854F-A80ED59927BE}"/>
              </a:ext>
            </a:extLst>
          </p:cNvPr>
          <p:cNvSpPr/>
          <p:nvPr/>
        </p:nvSpPr>
        <p:spPr>
          <a:xfrm rot="16200000">
            <a:off x="5220494" y="3632994"/>
            <a:ext cx="2120900" cy="2481262"/>
          </a:xfrm>
          <a:custGeom>
            <a:avLst/>
            <a:gdLst>
              <a:gd name="connsiteX0" fmla="*/ 1233930 w 2121136"/>
              <a:gd name="connsiteY0" fmla="*/ 2002162 h 2481458"/>
              <a:gd name="connsiteX1" fmla="*/ 1029975 w 2121136"/>
              <a:gd name="connsiteY1" fmla="*/ 1842397 h 2481458"/>
              <a:gd name="connsiteX2" fmla="*/ 900803 w 2121136"/>
              <a:gd name="connsiteY2" fmla="*/ 1723423 h 2481458"/>
              <a:gd name="connsiteX3" fmla="*/ 798825 w 2121136"/>
              <a:gd name="connsiteY3" fmla="*/ 1614647 h 2481458"/>
              <a:gd name="connsiteX4" fmla="*/ 666254 w 2121136"/>
              <a:gd name="connsiteY4" fmla="*/ 1458281 h 2481458"/>
              <a:gd name="connsiteX5" fmla="*/ 560877 w 2121136"/>
              <a:gd name="connsiteY5" fmla="*/ 1329110 h 2481458"/>
              <a:gd name="connsiteX6" fmla="*/ 448702 w 2121136"/>
              <a:gd name="connsiteY6" fmla="*/ 1169345 h 2481458"/>
              <a:gd name="connsiteX7" fmla="*/ 356922 w 2121136"/>
              <a:gd name="connsiteY7" fmla="*/ 1023177 h 2481458"/>
              <a:gd name="connsiteX8" fmla="*/ 292336 w 2121136"/>
              <a:gd name="connsiteY8" fmla="*/ 904203 h 2481458"/>
              <a:gd name="connsiteX9" fmla="*/ 217552 w 2121136"/>
              <a:gd name="connsiteY9" fmla="*/ 751236 h 2481458"/>
              <a:gd name="connsiteX10" fmla="*/ 166563 w 2121136"/>
              <a:gd name="connsiteY10" fmla="*/ 635661 h 2481458"/>
              <a:gd name="connsiteX11" fmla="*/ 108776 w 2121136"/>
              <a:gd name="connsiteY11" fmla="*/ 482695 h 2481458"/>
              <a:gd name="connsiteX12" fmla="*/ 67985 w 2121136"/>
              <a:gd name="connsiteY12" fmla="*/ 363721 h 2481458"/>
              <a:gd name="connsiteX13" fmla="*/ 30593 w 2121136"/>
              <a:gd name="connsiteY13" fmla="*/ 227751 h 2481458"/>
              <a:gd name="connsiteX14" fmla="*/ 10198 w 2121136"/>
              <a:gd name="connsiteY14" fmla="*/ 125773 h 2481458"/>
              <a:gd name="connsiteX15" fmla="*/ 0 w 2121136"/>
              <a:gd name="connsiteY15" fmla="*/ 50989 h 2481458"/>
              <a:gd name="connsiteX16" fmla="*/ 0 w 2121136"/>
              <a:gd name="connsiteY16" fmla="*/ 23795 h 2481458"/>
              <a:gd name="connsiteX17" fmla="*/ 6798 w 2121136"/>
              <a:gd name="connsiteY17" fmla="*/ 10198 h 2481458"/>
              <a:gd name="connsiteX18" fmla="*/ 16996 w 2121136"/>
              <a:gd name="connsiteY18" fmla="*/ 0 h 2481458"/>
              <a:gd name="connsiteX19" fmla="*/ 33992 w 2121136"/>
              <a:gd name="connsiteY19" fmla="*/ 3400 h 2481458"/>
              <a:gd name="connsiteX20" fmla="*/ 57787 w 2121136"/>
              <a:gd name="connsiteY20" fmla="*/ 50989 h 2481458"/>
              <a:gd name="connsiteX21" fmla="*/ 122373 w 2121136"/>
              <a:gd name="connsiteY21" fmla="*/ 241348 h 2481458"/>
              <a:gd name="connsiteX22" fmla="*/ 180160 w 2121136"/>
              <a:gd name="connsiteY22" fmla="*/ 380717 h 2481458"/>
              <a:gd name="connsiteX23" fmla="*/ 275340 w 2121136"/>
              <a:gd name="connsiteY23" fmla="*/ 588072 h 2481458"/>
              <a:gd name="connsiteX24" fmla="*/ 384116 w 2121136"/>
              <a:gd name="connsiteY24" fmla="*/ 775031 h 2481458"/>
              <a:gd name="connsiteX25" fmla="*/ 496291 w 2121136"/>
              <a:gd name="connsiteY25" fmla="*/ 941594 h 2481458"/>
              <a:gd name="connsiteX26" fmla="*/ 625463 w 2121136"/>
              <a:gd name="connsiteY26" fmla="*/ 1111557 h 2481458"/>
              <a:gd name="connsiteX27" fmla="*/ 751236 w 2121136"/>
              <a:gd name="connsiteY27" fmla="*/ 1261125 h 2481458"/>
              <a:gd name="connsiteX28" fmla="*/ 877008 w 2121136"/>
              <a:gd name="connsiteY28" fmla="*/ 1393696 h 2481458"/>
              <a:gd name="connsiteX29" fmla="*/ 989183 w 2121136"/>
              <a:gd name="connsiteY29" fmla="*/ 1502472 h 2481458"/>
              <a:gd name="connsiteX30" fmla="*/ 1063967 w 2121136"/>
              <a:gd name="connsiteY30" fmla="*/ 1567058 h 2481458"/>
              <a:gd name="connsiteX31" fmla="*/ 1169344 w 2121136"/>
              <a:gd name="connsiteY31" fmla="*/ 1662237 h 2481458"/>
              <a:gd name="connsiteX32" fmla="*/ 1261124 w 2121136"/>
              <a:gd name="connsiteY32" fmla="*/ 1737020 h 2481458"/>
              <a:gd name="connsiteX33" fmla="*/ 1380098 w 2121136"/>
              <a:gd name="connsiteY33" fmla="*/ 1825401 h 2481458"/>
              <a:gd name="connsiteX34" fmla="*/ 1560259 w 2121136"/>
              <a:gd name="connsiteY34" fmla="*/ 1947774 h 2481458"/>
              <a:gd name="connsiteX35" fmla="*/ 1669035 w 2121136"/>
              <a:gd name="connsiteY35" fmla="*/ 2005562 h 2481458"/>
              <a:gd name="connsiteX36" fmla="*/ 1774412 w 2121136"/>
              <a:gd name="connsiteY36" fmla="*/ 2053151 h 2481458"/>
              <a:gd name="connsiteX37" fmla="*/ 1872990 w 2121136"/>
              <a:gd name="connsiteY37" fmla="*/ 2090543 h 2481458"/>
              <a:gd name="connsiteX38" fmla="*/ 1944375 w 2121136"/>
              <a:gd name="connsiteY38" fmla="*/ 2114338 h 2481458"/>
              <a:gd name="connsiteX39" fmla="*/ 1988565 w 2121136"/>
              <a:gd name="connsiteY39" fmla="*/ 2124536 h 2481458"/>
              <a:gd name="connsiteX40" fmla="*/ 2025957 w 2121136"/>
              <a:gd name="connsiteY40" fmla="*/ 2121136 h 2481458"/>
              <a:gd name="connsiteX41" fmla="*/ 2056550 w 2121136"/>
              <a:gd name="connsiteY41" fmla="*/ 2104140 h 2481458"/>
              <a:gd name="connsiteX42" fmla="*/ 2121136 w 2121136"/>
              <a:gd name="connsiteY42" fmla="*/ 2015760 h 2481458"/>
              <a:gd name="connsiteX43" fmla="*/ 2019158 w 2121136"/>
              <a:gd name="connsiteY43" fmla="*/ 2481458 h 2481458"/>
              <a:gd name="connsiteX44" fmla="*/ 1944375 w 2121136"/>
              <a:gd name="connsiteY44" fmla="*/ 2471260 h 2481458"/>
              <a:gd name="connsiteX45" fmla="*/ 1798207 w 2121136"/>
              <a:gd name="connsiteY45" fmla="*/ 2386278 h 2481458"/>
              <a:gd name="connsiteX46" fmla="*/ 1536464 w 2121136"/>
              <a:gd name="connsiteY46" fmla="*/ 2223114 h 2481458"/>
              <a:gd name="connsiteX47" fmla="*/ 1233930 w 2121136"/>
              <a:gd name="connsiteY47" fmla="*/ 2002162 h 248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121136" h="2481458">
                <a:moveTo>
                  <a:pt x="1233930" y="2002162"/>
                </a:moveTo>
                <a:lnTo>
                  <a:pt x="1029975" y="1842397"/>
                </a:lnTo>
                <a:lnTo>
                  <a:pt x="900803" y="1723423"/>
                </a:lnTo>
                <a:lnTo>
                  <a:pt x="798825" y="1614647"/>
                </a:lnTo>
                <a:lnTo>
                  <a:pt x="666254" y="1458281"/>
                </a:lnTo>
                <a:lnTo>
                  <a:pt x="560877" y="1329110"/>
                </a:lnTo>
                <a:lnTo>
                  <a:pt x="448702" y="1169345"/>
                </a:lnTo>
                <a:lnTo>
                  <a:pt x="356922" y="1023177"/>
                </a:lnTo>
                <a:lnTo>
                  <a:pt x="292336" y="904203"/>
                </a:lnTo>
                <a:lnTo>
                  <a:pt x="217552" y="751236"/>
                </a:lnTo>
                <a:lnTo>
                  <a:pt x="166563" y="635661"/>
                </a:lnTo>
                <a:lnTo>
                  <a:pt x="108776" y="482695"/>
                </a:lnTo>
                <a:lnTo>
                  <a:pt x="67985" y="363721"/>
                </a:lnTo>
                <a:lnTo>
                  <a:pt x="30593" y="227751"/>
                </a:lnTo>
                <a:lnTo>
                  <a:pt x="10198" y="125773"/>
                </a:lnTo>
                <a:lnTo>
                  <a:pt x="0" y="50989"/>
                </a:lnTo>
                <a:lnTo>
                  <a:pt x="0" y="23795"/>
                </a:lnTo>
                <a:lnTo>
                  <a:pt x="6798" y="10198"/>
                </a:lnTo>
                <a:lnTo>
                  <a:pt x="16996" y="0"/>
                </a:lnTo>
                <a:lnTo>
                  <a:pt x="33992" y="3400"/>
                </a:lnTo>
                <a:lnTo>
                  <a:pt x="57787" y="50989"/>
                </a:lnTo>
                <a:lnTo>
                  <a:pt x="122373" y="241348"/>
                </a:lnTo>
                <a:lnTo>
                  <a:pt x="180160" y="380717"/>
                </a:lnTo>
                <a:lnTo>
                  <a:pt x="275340" y="588072"/>
                </a:lnTo>
                <a:lnTo>
                  <a:pt x="384116" y="775031"/>
                </a:lnTo>
                <a:lnTo>
                  <a:pt x="496291" y="941594"/>
                </a:lnTo>
                <a:lnTo>
                  <a:pt x="625463" y="1111557"/>
                </a:lnTo>
                <a:lnTo>
                  <a:pt x="751236" y="1261125"/>
                </a:lnTo>
                <a:lnTo>
                  <a:pt x="877008" y="1393696"/>
                </a:lnTo>
                <a:lnTo>
                  <a:pt x="989183" y="1502472"/>
                </a:lnTo>
                <a:lnTo>
                  <a:pt x="1063967" y="1567058"/>
                </a:lnTo>
                <a:lnTo>
                  <a:pt x="1169344" y="1662237"/>
                </a:lnTo>
                <a:lnTo>
                  <a:pt x="1261124" y="1737020"/>
                </a:lnTo>
                <a:lnTo>
                  <a:pt x="1380098" y="1825401"/>
                </a:lnTo>
                <a:lnTo>
                  <a:pt x="1560259" y="1947774"/>
                </a:lnTo>
                <a:lnTo>
                  <a:pt x="1669035" y="2005562"/>
                </a:lnTo>
                <a:lnTo>
                  <a:pt x="1774412" y="2053151"/>
                </a:lnTo>
                <a:lnTo>
                  <a:pt x="1872990" y="2090543"/>
                </a:lnTo>
                <a:lnTo>
                  <a:pt x="1944375" y="2114338"/>
                </a:lnTo>
                <a:lnTo>
                  <a:pt x="1988565" y="2124536"/>
                </a:lnTo>
                <a:lnTo>
                  <a:pt x="2025957" y="2121136"/>
                </a:lnTo>
                <a:lnTo>
                  <a:pt x="2056550" y="2104140"/>
                </a:lnTo>
                <a:lnTo>
                  <a:pt x="2121136" y="2015760"/>
                </a:lnTo>
                <a:lnTo>
                  <a:pt x="2019158" y="2481458"/>
                </a:lnTo>
                <a:lnTo>
                  <a:pt x="1944375" y="2471260"/>
                </a:lnTo>
                <a:lnTo>
                  <a:pt x="1798207" y="2386278"/>
                </a:lnTo>
                <a:lnTo>
                  <a:pt x="1536464" y="2223114"/>
                </a:lnTo>
                <a:lnTo>
                  <a:pt x="1233930" y="20021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D986A5D-9BE8-4E53-8712-070D7328D20C}"/>
              </a:ext>
            </a:extLst>
          </p:cNvPr>
          <p:cNvSpPr/>
          <p:nvPr/>
        </p:nvSpPr>
        <p:spPr>
          <a:xfrm>
            <a:off x="5857876" y="4271963"/>
            <a:ext cx="2727325" cy="1708150"/>
          </a:xfrm>
          <a:custGeom>
            <a:avLst/>
            <a:gdLst>
              <a:gd name="connsiteX0" fmla="*/ 1488281 w 2726531"/>
              <a:gd name="connsiteY0" fmla="*/ 1257300 h 1707356"/>
              <a:gd name="connsiteX1" fmla="*/ 1254919 w 2726531"/>
              <a:gd name="connsiteY1" fmla="*/ 1064418 h 1707356"/>
              <a:gd name="connsiteX2" fmla="*/ 966788 w 2726531"/>
              <a:gd name="connsiteY2" fmla="*/ 826293 h 1707356"/>
              <a:gd name="connsiteX3" fmla="*/ 878681 w 2726531"/>
              <a:gd name="connsiteY3" fmla="*/ 750093 h 1707356"/>
              <a:gd name="connsiteX4" fmla="*/ 764381 w 2726531"/>
              <a:gd name="connsiteY4" fmla="*/ 631031 h 1707356"/>
              <a:gd name="connsiteX5" fmla="*/ 619125 w 2726531"/>
              <a:gd name="connsiteY5" fmla="*/ 490537 h 1707356"/>
              <a:gd name="connsiteX6" fmla="*/ 507206 w 2726531"/>
              <a:gd name="connsiteY6" fmla="*/ 385762 h 1707356"/>
              <a:gd name="connsiteX7" fmla="*/ 411956 w 2726531"/>
              <a:gd name="connsiteY7" fmla="*/ 309562 h 1707356"/>
              <a:gd name="connsiteX8" fmla="*/ 319088 w 2726531"/>
              <a:gd name="connsiteY8" fmla="*/ 240506 h 1707356"/>
              <a:gd name="connsiteX9" fmla="*/ 159544 w 2726531"/>
              <a:gd name="connsiteY9" fmla="*/ 138112 h 1707356"/>
              <a:gd name="connsiteX10" fmla="*/ 100013 w 2726531"/>
              <a:gd name="connsiteY10" fmla="*/ 107156 h 1707356"/>
              <a:gd name="connsiteX11" fmla="*/ 45244 w 2726531"/>
              <a:gd name="connsiteY11" fmla="*/ 83343 h 1707356"/>
              <a:gd name="connsiteX12" fmla="*/ 21431 w 2726531"/>
              <a:gd name="connsiteY12" fmla="*/ 71437 h 1707356"/>
              <a:gd name="connsiteX13" fmla="*/ 7144 w 2726531"/>
              <a:gd name="connsiteY13" fmla="*/ 52387 h 1707356"/>
              <a:gd name="connsiteX14" fmla="*/ 0 w 2726531"/>
              <a:gd name="connsiteY14" fmla="*/ 33337 h 1707356"/>
              <a:gd name="connsiteX15" fmla="*/ 0 w 2726531"/>
              <a:gd name="connsiteY15" fmla="*/ 16668 h 1707356"/>
              <a:gd name="connsiteX16" fmla="*/ 7144 w 2726531"/>
              <a:gd name="connsiteY16" fmla="*/ 7143 h 1707356"/>
              <a:gd name="connsiteX17" fmla="*/ 35719 w 2726531"/>
              <a:gd name="connsiteY17" fmla="*/ 0 h 1707356"/>
              <a:gd name="connsiteX18" fmla="*/ 69056 w 2726531"/>
              <a:gd name="connsiteY18" fmla="*/ 4762 h 1707356"/>
              <a:gd name="connsiteX19" fmla="*/ 161925 w 2726531"/>
              <a:gd name="connsiteY19" fmla="*/ 30956 h 1707356"/>
              <a:gd name="connsiteX20" fmla="*/ 269081 w 2726531"/>
              <a:gd name="connsiteY20" fmla="*/ 78581 h 1707356"/>
              <a:gd name="connsiteX21" fmla="*/ 364331 w 2726531"/>
              <a:gd name="connsiteY21" fmla="*/ 133350 h 1707356"/>
              <a:gd name="connsiteX22" fmla="*/ 497681 w 2726531"/>
              <a:gd name="connsiteY22" fmla="*/ 221456 h 1707356"/>
              <a:gd name="connsiteX23" fmla="*/ 695325 w 2726531"/>
              <a:gd name="connsiteY23" fmla="*/ 357187 h 1707356"/>
              <a:gd name="connsiteX24" fmla="*/ 876300 w 2726531"/>
              <a:gd name="connsiteY24" fmla="*/ 488156 h 1707356"/>
              <a:gd name="connsiteX25" fmla="*/ 1007269 w 2726531"/>
              <a:gd name="connsiteY25" fmla="*/ 585787 h 1707356"/>
              <a:gd name="connsiteX26" fmla="*/ 1271588 w 2726531"/>
              <a:gd name="connsiteY26" fmla="*/ 773906 h 1707356"/>
              <a:gd name="connsiteX27" fmla="*/ 1483519 w 2726531"/>
              <a:gd name="connsiteY27" fmla="*/ 914400 h 1707356"/>
              <a:gd name="connsiteX28" fmla="*/ 1650206 w 2726531"/>
              <a:gd name="connsiteY28" fmla="*/ 1026318 h 1707356"/>
              <a:gd name="connsiteX29" fmla="*/ 1926431 w 2726531"/>
              <a:gd name="connsiteY29" fmla="*/ 1197768 h 1707356"/>
              <a:gd name="connsiteX30" fmla="*/ 2124075 w 2726531"/>
              <a:gd name="connsiteY30" fmla="*/ 1321593 h 1707356"/>
              <a:gd name="connsiteX31" fmla="*/ 2412206 w 2726531"/>
              <a:gd name="connsiteY31" fmla="*/ 1471612 h 1707356"/>
              <a:gd name="connsiteX32" fmla="*/ 2602706 w 2726531"/>
              <a:gd name="connsiteY32" fmla="*/ 1554956 h 1707356"/>
              <a:gd name="connsiteX33" fmla="*/ 2650331 w 2726531"/>
              <a:gd name="connsiteY33" fmla="*/ 1578768 h 1707356"/>
              <a:gd name="connsiteX34" fmla="*/ 2693194 w 2726531"/>
              <a:gd name="connsiteY34" fmla="*/ 1600200 h 1707356"/>
              <a:gd name="connsiteX35" fmla="*/ 2717006 w 2726531"/>
              <a:gd name="connsiteY35" fmla="*/ 1619250 h 1707356"/>
              <a:gd name="connsiteX36" fmla="*/ 2726531 w 2726531"/>
              <a:gd name="connsiteY36" fmla="*/ 1635918 h 1707356"/>
              <a:gd name="connsiteX37" fmla="*/ 2724150 w 2726531"/>
              <a:gd name="connsiteY37" fmla="*/ 1654968 h 1707356"/>
              <a:gd name="connsiteX38" fmla="*/ 2707481 w 2726531"/>
              <a:gd name="connsiteY38" fmla="*/ 1674018 h 1707356"/>
              <a:gd name="connsiteX39" fmla="*/ 2671763 w 2726531"/>
              <a:gd name="connsiteY39" fmla="*/ 1683543 h 1707356"/>
              <a:gd name="connsiteX40" fmla="*/ 2476500 w 2726531"/>
              <a:gd name="connsiteY40" fmla="*/ 1676400 h 1707356"/>
              <a:gd name="connsiteX41" fmla="*/ 2390775 w 2726531"/>
              <a:gd name="connsiteY41" fmla="*/ 1681162 h 1707356"/>
              <a:gd name="connsiteX42" fmla="*/ 2314575 w 2726531"/>
              <a:gd name="connsiteY42" fmla="*/ 1693068 h 1707356"/>
              <a:gd name="connsiteX43" fmla="*/ 2233613 w 2726531"/>
              <a:gd name="connsiteY43" fmla="*/ 1707356 h 1707356"/>
              <a:gd name="connsiteX44" fmla="*/ 2190750 w 2726531"/>
              <a:gd name="connsiteY44" fmla="*/ 1707356 h 1707356"/>
              <a:gd name="connsiteX45" fmla="*/ 2107406 w 2726531"/>
              <a:gd name="connsiteY45" fmla="*/ 1690687 h 1707356"/>
              <a:gd name="connsiteX46" fmla="*/ 2002631 w 2726531"/>
              <a:gd name="connsiteY46" fmla="*/ 1643062 h 1707356"/>
              <a:gd name="connsiteX47" fmla="*/ 1857375 w 2726531"/>
              <a:gd name="connsiteY47" fmla="*/ 1552575 h 1707356"/>
              <a:gd name="connsiteX48" fmla="*/ 1624013 w 2726531"/>
              <a:gd name="connsiteY48" fmla="*/ 1369218 h 1707356"/>
              <a:gd name="connsiteX49" fmla="*/ 1488281 w 2726531"/>
              <a:gd name="connsiteY49" fmla="*/ 1257300 h 1707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26531" h="1707356">
                <a:moveTo>
                  <a:pt x="1488281" y="1257300"/>
                </a:moveTo>
                <a:lnTo>
                  <a:pt x="1254919" y="1064418"/>
                </a:lnTo>
                <a:lnTo>
                  <a:pt x="966788" y="826293"/>
                </a:lnTo>
                <a:lnTo>
                  <a:pt x="878681" y="750093"/>
                </a:lnTo>
                <a:lnTo>
                  <a:pt x="764381" y="631031"/>
                </a:lnTo>
                <a:lnTo>
                  <a:pt x="619125" y="490537"/>
                </a:lnTo>
                <a:lnTo>
                  <a:pt x="507206" y="385762"/>
                </a:lnTo>
                <a:lnTo>
                  <a:pt x="411956" y="309562"/>
                </a:lnTo>
                <a:lnTo>
                  <a:pt x="319088" y="240506"/>
                </a:lnTo>
                <a:lnTo>
                  <a:pt x="159544" y="138112"/>
                </a:lnTo>
                <a:lnTo>
                  <a:pt x="100013" y="107156"/>
                </a:lnTo>
                <a:lnTo>
                  <a:pt x="45244" y="83343"/>
                </a:lnTo>
                <a:lnTo>
                  <a:pt x="21431" y="71437"/>
                </a:lnTo>
                <a:lnTo>
                  <a:pt x="7144" y="52387"/>
                </a:lnTo>
                <a:lnTo>
                  <a:pt x="0" y="33337"/>
                </a:lnTo>
                <a:lnTo>
                  <a:pt x="0" y="16668"/>
                </a:lnTo>
                <a:lnTo>
                  <a:pt x="7144" y="7143"/>
                </a:lnTo>
                <a:lnTo>
                  <a:pt x="35719" y="0"/>
                </a:lnTo>
                <a:lnTo>
                  <a:pt x="69056" y="4762"/>
                </a:lnTo>
                <a:lnTo>
                  <a:pt x="161925" y="30956"/>
                </a:lnTo>
                <a:lnTo>
                  <a:pt x="269081" y="78581"/>
                </a:lnTo>
                <a:lnTo>
                  <a:pt x="364331" y="133350"/>
                </a:lnTo>
                <a:lnTo>
                  <a:pt x="497681" y="221456"/>
                </a:lnTo>
                <a:lnTo>
                  <a:pt x="695325" y="357187"/>
                </a:lnTo>
                <a:lnTo>
                  <a:pt x="876300" y="488156"/>
                </a:lnTo>
                <a:lnTo>
                  <a:pt x="1007269" y="585787"/>
                </a:lnTo>
                <a:lnTo>
                  <a:pt x="1271588" y="773906"/>
                </a:lnTo>
                <a:lnTo>
                  <a:pt x="1483519" y="914400"/>
                </a:lnTo>
                <a:lnTo>
                  <a:pt x="1650206" y="1026318"/>
                </a:lnTo>
                <a:lnTo>
                  <a:pt x="1926431" y="1197768"/>
                </a:lnTo>
                <a:lnTo>
                  <a:pt x="2124075" y="1321593"/>
                </a:lnTo>
                <a:lnTo>
                  <a:pt x="2412206" y="1471612"/>
                </a:lnTo>
                <a:lnTo>
                  <a:pt x="2602706" y="1554956"/>
                </a:lnTo>
                <a:lnTo>
                  <a:pt x="2650331" y="1578768"/>
                </a:lnTo>
                <a:lnTo>
                  <a:pt x="2693194" y="1600200"/>
                </a:lnTo>
                <a:lnTo>
                  <a:pt x="2717006" y="1619250"/>
                </a:lnTo>
                <a:lnTo>
                  <a:pt x="2726531" y="1635918"/>
                </a:lnTo>
                <a:lnTo>
                  <a:pt x="2724150" y="1654968"/>
                </a:lnTo>
                <a:lnTo>
                  <a:pt x="2707481" y="1674018"/>
                </a:lnTo>
                <a:lnTo>
                  <a:pt x="2671763" y="1683543"/>
                </a:lnTo>
                <a:lnTo>
                  <a:pt x="2476500" y="1676400"/>
                </a:lnTo>
                <a:lnTo>
                  <a:pt x="2390775" y="1681162"/>
                </a:lnTo>
                <a:lnTo>
                  <a:pt x="2314575" y="1693068"/>
                </a:lnTo>
                <a:lnTo>
                  <a:pt x="2233613" y="1707356"/>
                </a:lnTo>
                <a:lnTo>
                  <a:pt x="2190750" y="1707356"/>
                </a:lnTo>
                <a:lnTo>
                  <a:pt x="2107406" y="1690687"/>
                </a:lnTo>
                <a:lnTo>
                  <a:pt x="2002631" y="1643062"/>
                </a:lnTo>
                <a:lnTo>
                  <a:pt x="1857375" y="1552575"/>
                </a:lnTo>
                <a:lnTo>
                  <a:pt x="1624013" y="1369218"/>
                </a:lnTo>
                <a:lnTo>
                  <a:pt x="1488281" y="1257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5680839-3C29-46A2-BC71-25C76ABA6A7C}"/>
              </a:ext>
            </a:extLst>
          </p:cNvPr>
          <p:cNvGrpSpPr/>
          <p:nvPr/>
        </p:nvGrpSpPr>
        <p:grpSpPr>
          <a:xfrm>
            <a:off x="3498851" y="1357313"/>
            <a:ext cx="5086350" cy="4713288"/>
            <a:chOff x="3498851" y="1357313"/>
            <a:chExt cx="5086350" cy="4713288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CDF0A8A7-C7BE-4954-BE50-1EC7CF1D12E8}"/>
                </a:ext>
              </a:extLst>
            </p:cNvPr>
            <p:cNvSpPr/>
            <p:nvPr/>
          </p:nvSpPr>
          <p:spPr>
            <a:xfrm>
              <a:off x="3571877" y="2514600"/>
              <a:ext cx="1838325" cy="609600"/>
            </a:xfrm>
            <a:custGeom>
              <a:avLst/>
              <a:gdLst>
                <a:gd name="connsiteX0" fmla="*/ 1407319 w 1838325"/>
                <a:gd name="connsiteY0" fmla="*/ 250031 h 609600"/>
                <a:gd name="connsiteX1" fmla="*/ 1216819 w 1838325"/>
                <a:gd name="connsiteY1" fmla="*/ 295275 h 609600"/>
                <a:gd name="connsiteX2" fmla="*/ 1042988 w 1838325"/>
                <a:gd name="connsiteY2" fmla="*/ 345281 h 609600"/>
                <a:gd name="connsiteX3" fmla="*/ 802481 w 1838325"/>
                <a:gd name="connsiteY3" fmla="*/ 428625 h 609600"/>
                <a:gd name="connsiteX4" fmla="*/ 561975 w 1838325"/>
                <a:gd name="connsiteY4" fmla="*/ 514350 h 609600"/>
                <a:gd name="connsiteX5" fmla="*/ 323850 w 1838325"/>
                <a:gd name="connsiteY5" fmla="*/ 604838 h 609600"/>
                <a:gd name="connsiteX6" fmla="*/ 292894 w 1838325"/>
                <a:gd name="connsiteY6" fmla="*/ 609600 h 609600"/>
                <a:gd name="connsiteX7" fmla="*/ 259556 w 1838325"/>
                <a:gd name="connsiteY7" fmla="*/ 600075 h 609600"/>
                <a:gd name="connsiteX8" fmla="*/ 200025 w 1838325"/>
                <a:gd name="connsiteY8" fmla="*/ 554831 h 609600"/>
                <a:gd name="connsiteX9" fmla="*/ 126206 w 1838325"/>
                <a:gd name="connsiteY9" fmla="*/ 481013 h 609600"/>
                <a:gd name="connsiteX10" fmla="*/ 61913 w 1838325"/>
                <a:gd name="connsiteY10" fmla="*/ 400050 h 609600"/>
                <a:gd name="connsiteX11" fmla="*/ 19050 w 1838325"/>
                <a:gd name="connsiteY11" fmla="*/ 345281 h 609600"/>
                <a:gd name="connsiteX12" fmla="*/ 4763 w 1838325"/>
                <a:gd name="connsiteY12" fmla="*/ 319088 h 609600"/>
                <a:gd name="connsiteX13" fmla="*/ 0 w 1838325"/>
                <a:gd name="connsiteY13" fmla="*/ 295275 h 609600"/>
                <a:gd name="connsiteX14" fmla="*/ 2381 w 1838325"/>
                <a:gd name="connsiteY14" fmla="*/ 278606 h 609600"/>
                <a:gd name="connsiteX15" fmla="*/ 14288 w 1838325"/>
                <a:gd name="connsiteY15" fmla="*/ 271463 h 609600"/>
                <a:gd name="connsiteX16" fmla="*/ 42863 w 1838325"/>
                <a:gd name="connsiteY16" fmla="*/ 276225 h 609600"/>
                <a:gd name="connsiteX17" fmla="*/ 90488 w 1838325"/>
                <a:gd name="connsiteY17" fmla="*/ 309563 h 609600"/>
                <a:gd name="connsiteX18" fmla="*/ 140494 w 1838325"/>
                <a:gd name="connsiteY18" fmla="*/ 340519 h 609600"/>
                <a:gd name="connsiteX19" fmla="*/ 192881 w 1838325"/>
                <a:gd name="connsiteY19" fmla="*/ 364331 h 609600"/>
                <a:gd name="connsiteX20" fmla="*/ 259556 w 1838325"/>
                <a:gd name="connsiteY20" fmla="*/ 385763 h 609600"/>
                <a:gd name="connsiteX21" fmla="*/ 311944 w 1838325"/>
                <a:gd name="connsiteY21" fmla="*/ 397669 h 609600"/>
                <a:gd name="connsiteX22" fmla="*/ 354806 w 1838325"/>
                <a:gd name="connsiteY22" fmla="*/ 400050 h 609600"/>
                <a:gd name="connsiteX23" fmla="*/ 511969 w 1838325"/>
                <a:gd name="connsiteY23" fmla="*/ 345281 h 609600"/>
                <a:gd name="connsiteX24" fmla="*/ 704850 w 1838325"/>
                <a:gd name="connsiteY24" fmla="*/ 278606 h 609600"/>
                <a:gd name="connsiteX25" fmla="*/ 888206 w 1838325"/>
                <a:gd name="connsiteY25" fmla="*/ 219075 h 609600"/>
                <a:gd name="connsiteX26" fmla="*/ 1052513 w 1838325"/>
                <a:gd name="connsiteY26" fmla="*/ 166688 h 609600"/>
                <a:gd name="connsiteX27" fmla="*/ 1216819 w 1838325"/>
                <a:gd name="connsiteY27" fmla="*/ 119063 h 609600"/>
                <a:gd name="connsiteX28" fmla="*/ 1428750 w 1838325"/>
                <a:gd name="connsiteY28" fmla="*/ 54769 h 609600"/>
                <a:gd name="connsiteX29" fmla="*/ 1593056 w 1838325"/>
                <a:gd name="connsiteY29" fmla="*/ 2381 h 609600"/>
                <a:gd name="connsiteX30" fmla="*/ 1635919 w 1838325"/>
                <a:gd name="connsiteY30" fmla="*/ 0 h 609600"/>
                <a:gd name="connsiteX31" fmla="*/ 1693069 w 1838325"/>
                <a:gd name="connsiteY31" fmla="*/ 16669 h 609600"/>
                <a:gd name="connsiteX32" fmla="*/ 1745456 w 1838325"/>
                <a:gd name="connsiteY32" fmla="*/ 35719 h 609600"/>
                <a:gd name="connsiteX33" fmla="*/ 1778794 w 1838325"/>
                <a:gd name="connsiteY33" fmla="*/ 52388 h 609600"/>
                <a:gd name="connsiteX34" fmla="*/ 1804988 w 1838325"/>
                <a:gd name="connsiteY34" fmla="*/ 71438 h 609600"/>
                <a:gd name="connsiteX35" fmla="*/ 1828800 w 1838325"/>
                <a:gd name="connsiteY35" fmla="*/ 90488 h 609600"/>
                <a:gd name="connsiteX36" fmla="*/ 1838325 w 1838325"/>
                <a:gd name="connsiteY36" fmla="*/ 109538 h 609600"/>
                <a:gd name="connsiteX37" fmla="*/ 1835944 w 1838325"/>
                <a:gd name="connsiteY37" fmla="*/ 133350 h 609600"/>
                <a:gd name="connsiteX38" fmla="*/ 1819275 w 1838325"/>
                <a:gd name="connsiteY38" fmla="*/ 159544 h 609600"/>
                <a:gd name="connsiteX39" fmla="*/ 1769269 w 1838325"/>
                <a:gd name="connsiteY39" fmla="*/ 185738 h 609600"/>
                <a:gd name="connsiteX40" fmla="*/ 1688306 w 1838325"/>
                <a:gd name="connsiteY40" fmla="*/ 204788 h 609600"/>
                <a:gd name="connsiteX41" fmla="*/ 1407319 w 1838325"/>
                <a:gd name="connsiteY41" fmla="*/ 2500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8325" h="609600">
                  <a:moveTo>
                    <a:pt x="1407319" y="250031"/>
                  </a:moveTo>
                  <a:lnTo>
                    <a:pt x="1216819" y="295275"/>
                  </a:lnTo>
                  <a:lnTo>
                    <a:pt x="1042988" y="345281"/>
                  </a:lnTo>
                  <a:lnTo>
                    <a:pt x="802481" y="428625"/>
                  </a:lnTo>
                  <a:lnTo>
                    <a:pt x="561975" y="514350"/>
                  </a:lnTo>
                  <a:lnTo>
                    <a:pt x="323850" y="604838"/>
                  </a:lnTo>
                  <a:lnTo>
                    <a:pt x="292894" y="609600"/>
                  </a:lnTo>
                  <a:lnTo>
                    <a:pt x="259556" y="600075"/>
                  </a:lnTo>
                  <a:lnTo>
                    <a:pt x="200025" y="554831"/>
                  </a:lnTo>
                  <a:lnTo>
                    <a:pt x="126206" y="481013"/>
                  </a:lnTo>
                  <a:lnTo>
                    <a:pt x="61913" y="400050"/>
                  </a:lnTo>
                  <a:lnTo>
                    <a:pt x="19050" y="345281"/>
                  </a:lnTo>
                  <a:lnTo>
                    <a:pt x="4763" y="319088"/>
                  </a:lnTo>
                  <a:lnTo>
                    <a:pt x="0" y="295275"/>
                  </a:lnTo>
                  <a:lnTo>
                    <a:pt x="2381" y="278606"/>
                  </a:lnTo>
                  <a:lnTo>
                    <a:pt x="14288" y="271463"/>
                  </a:lnTo>
                  <a:lnTo>
                    <a:pt x="42863" y="276225"/>
                  </a:lnTo>
                  <a:lnTo>
                    <a:pt x="90488" y="309563"/>
                  </a:lnTo>
                  <a:lnTo>
                    <a:pt x="140494" y="340519"/>
                  </a:lnTo>
                  <a:lnTo>
                    <a:pt x="192881" y="364331"/>
                  </a:lnTo>
                  <a:lnTo>
                    <a:pt x="259556" y="385763"/>
                  </a:lnTo>
                  <a:lnTo>
                    <a:pt x="311944" y="397669"/>
                  </a:lnTo>
                  <a:lnTo>
                    <a:pt x="354806" y="400050"/>
                  </a:lnTo>
                  <a:lnTo>
                    <a:pt x="511969" y="345281"/>
                  </a:lnTo>
                  <a:lnTo>
                    <a:pt x="704850" y="278606"/>
                  </a:lnTo>
                  <a:lnTo>
                    <a:pt x="888206" y="219075"/>
                  </a:lnTo>
                  <a:lnTo>
                    <a:pt x="1052513" y="166688"/>
                  </a:lnTo>
                  <a:lnTo>
                    <a:pt x="1216819" y="119063"/>
                  </a:lnTo>
                  <a:lnTo>
                    <a:pt x="1428750" y="54769"/>
                  </a:lnTo>
                  <a:lnTo>
                    <a:pt x="1593056" y="2381"/>
                  </a:lnTo>
                  <a:lnTo>
                    <a:pt x="1635919" y="0"/>
                  </a:lnTo>
                  <a:lnTo>
                    <a:pt x="1693069" y="16669"/>
                  </a:lnTo>
                  <a:lnTo>
                    <a:pt x="1745456" y="35719"/>
                  </a:lnTo>
                  <a:lnTo>
                    <a:pt x="1778794" y="52388"/>
                  </a:lnTo>
                  <a:lnTo>
                    <a:pt x="1804988" y="71438"/>
                  </a:lnTo>
                  <a:lnTo>
                    <a:pt x="1828800" y="90488"/>
                  </a:lnTo>
                  <a:lnTo>
                    <a:pt x="1838325" y="109538"/>
                  </a:lnTo>
                  <a:lnTo>
                    <a:pt x="1835944" y="133350"/>
                  </a:lnTo>
                  <a:lnTo>
                    <a:pt x="1819275" y="159544"/>
                  </a:lnTo>
                  <a:lnTo>
                    <a:pt x="1769269" y="185738"/>
                  </a:lnTo>
                  <a:lnTo>
                    <a:pt x="1688306" y="204788"/>
                  </a:lnTo>
                  <a:lnTo>
                    <a:pt x="1407319" y="2500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86260208-4765-4960-8E3B-BBF8AEBDBCD1}"/>
                </a:ext>
              </a:extLst>
            </p:cNvPr>
            <p:cNvSpPr/>
            <p:nvPr/>
          </p:nvSpPr>
          <p:spPr>
            <a:xfrm>
              <a:off x="5775326" y="1357313"/>
              <a:ext cx="1630363" cy="895350"/>
            </a:xfrm>
            <a:custGeom>
              <a:avLst/>
              <a:gdLst>
                <a:gd name="connsiteX0" fmla="*/ 1059657 w 1631157"/>
                <a:gd name="connsiteY0" fmla="*/ 602456 h 895350"/>
                <a:gd name="connsiteX1" fmla="*/ 766763 w 1631157"/>
                <a:gd name="connsiteY1" fmla="*/ 707231 h 895350"/>
                <a:gd name="connsiteX2" fmla="*/ 604838 w 1631157"/>
                <a:gd name="connsiteY2" fmla="*/ 762000 h 895350"/>
                <a:gd name="connsiteX3" fmla="*/ 383382 w 1631157"/>
                <a:gd name="connsiteY3" fmla="*/ 828675 h 895350"/>
                <a:gd name="connsiteX4" fmla="*/ 276225 w 1631157"/>
                <a:gd name="connsiteY4" fmla="*/ 854868 h 895350"/>
                <a:gd name="connsiteX5" fmla="*/ 200025 w 1631157"/>
                <a:gd name="connsiteY5" fmla="*/ 871537 h 895350"/>
                <a:gd name="connsiteX6" fmla="*/ 100013 w 1631157"/>
                <a:gd name="connsiteY6" fmla="*/ 888206 h 895350"/>
                <a:gd name="connsiteX7" fmla="*/ 52388 w 1631157"/>
                <a:gd name="connsiteY7" fmla="*/ 892968 h 895350"/>
                <a:gd name="connsiteX8" fmla="*/ 21432 w 1631157"/>
                <a:gd name="connsiteY8" fmla="*/ 895350 h 895350"/>
                <a:gd name="connsiteX9" fmla="*/ 4763 w 1631157"/>
                <a:gd name="connsiteY9" fmla="*/ 892968 h 895350"/>
                <a:gd name="connsiteX10" fmla="*/ 0 w 1631157"/>
                <a:gd name="connsiteY10" fmla="*/ 885825 h 895350"/>
                <a:gd name="connsiteX11" fmla="*/ 0 w 1631157"/>
                <a:gd name="connsiteY11" fmla="*/ 871537 h 895350"/>
                <a:gd name="connsiteX12" fmla="*/ 11907 w 1631157"/>
                <a:gd name="connsiteY12" fmla="*/ 859631 h 895350"/>
                <a:gd name="connsiteX13" fmla="*/ 66675 w 1631157"/>
                <a:gd name="connsiteY13" fmla="*/ 835818 h 895350"/>
                <a:gd name="connsiteX14" fmla="*/ 238125 w 1631157"/>
                <a:gd name="connsiteY14" fmla="*/ 776287 h 895350"/>
                <a:gd name="connsiteX15" fmla="*/ 397669 w 1631157"/>
                <a:gd name="connsiteY15" fmla="*/ 714375 h 895350"/>
                <a:gd name="connsiteX16" fmla="*/ 578644 w 1631157"/>
                <a:gd name="connsiteY16" fmla="*/ 631031 h 895350"/>
                <a:gd name="connsiteX17" fmla="*/ 740569 w 1631157"/>
                <a:gd name="connsiteY17" fmla="*/ 545306 h 895350"/>
                <a:gd name="connsiteX18" fmla="*/ 890588 w 1631157"/>
                <a:gd name="connsiteY18" fmla="*/ 459581 h 895350"/>
                <a:gd name="connsiteX19" fmla="*/ 1014413 w 1631157"/>
                <a:gd name="connsiteY19" fmla="*/ 378618 h 895350"/>
                <a:gd name="connsiteX20" fmla="*/ 1100138 w 1631157"/>
                <a:gd name="connsiteY20" fmla="*/ 314325 h 895350"/>
                <a:gd name="connsiteX21" fmla="*/ 1128713 w 1631157"/>
                <a:gd name="connsiteY21" fmla="*/ 278606 h 895350"/>
                <a:gd name="connsiteX22" fmla="*/ 1138238 w 1631157"/>
                <a:gd name="connsiteY22" fmla="*/ 259556 h 895350"/>
                <a:gd name="connsiteX23" fmla="*/ 1140619 w 1631157"/>
                <a:gd name="connsiteY23" fmla="*/ 240506 h 895350"/>
                <a:gd name="connsiteX24" fmla="*/ 1133475 w 1631157"/>
                <a:gd name="connsiteY24" fmla="*/ 204787 h 895350"/>
                <a:gd name="connsiteX25" fmla="*/ 1109663 w 1631157"/>
                <a:gd name="connsiteY25" fmla="*/ 159543 h 895350"/>
                <a:gd name="connsiteX26" fmla="*/ 1071563 w 1631157"/>
                <a:gd name="connsiteY26" fmla="*/ 111918 h 895350"/>
                <a:gd name="connsiteX27" fmla="*/ 1031082 w 1631157"/>
                <a:gd name="connsiteY27" fmla="*/ 71437 h 895350"/>
                <a:gd name="connsiteX28" fmla="*/ 1016794 w 1631157"/>
                <a:gd name="connsiteY28" fmla="*/ 54768 h 895350"/>
                <a:gd name="connsiteX29" fmla="*/ 1009650 w 1631157"/>
                <a:gd name="connsiteY29" fmla="*/ 33337 h 895350"/>
                <a:gd name="connsiteX30" fmla="*/ 1009650 w 1631157"/>
                <a:gd name="connsiteY30" fmla="*/ 11906 h 895350"/>
                <a:gd name="connsiteX31" fmla="*/ 1021557 w 1631157"/>
                <a:gd name="connsiteY31" fmla="*/ 0 h 895350"/>
                <a:gd name="connsiteX32" fmla="*/ 1035844 w 1631157"/>
                <a:gd name="connsiteY32" fmla="*/ 0 h 895350"/>
                <a:gd name="connsiteX33" fmla="*/ 1062038 w 1631157"/>
                <a:gd name="connsiteY33" fmla="*/ 7143 h 895350"/>
                <a:gd name="connsiteX34" fmla="*/ 1114425 w 1631157"/>
                <a:gd name="connsiteY34" fmla="*/ 23812 h 895350"/>
                <a:gd name="connsiteX35" fmla="*/ 1178719 w 1631157"/>
                <a:gd name="connsiteY35" fmla="*/ 50006 h 895350"/>
                <a:gd name="connsiteX36" fmla="*/ 1257300 w 1631157"/>
                <a:gd name="connsiteY36" fmla="*/ 88106 h 895350"/>
                <a:gd name="connsiteX37" fmla="*/ 1343025 w 1631157"/>
                <a:gd name="connsiteY37" fmla="*/ 133350 h 895350"/>
                <a:gd name="connsiteX38" fmla="*/ 1414463 w 1631157"/>
                <a:gd name="connsiteY38" fmla="*/ 173831 h 895350"/>
                <a:gd name="connsiteX39" fmla="*/ 1473994 w 1631157"/>
                <a:gd name="connsiteY39" fmla="*/ 214312 h 895350"/>
                <a:gd name="connsiteX40" fmla="*/ 1528763 w 1631157"/>
                <a:gd name="connsiteY40" fmla="*/ 264318 h 895350"/>
                <a:gd name="connsiteX41" fmla="*/ 1562100 w 1631157"/>
                <a:gd name="connsiteY41" fmla="*/ 295275 h 895350"/>
                <a:gd name="connsiteX42" fmla="*/ 1590675 w 1631157"/>
                <a:gd name="connsiteY42" fmla="*/ 326231 h 895350"/>
                <a:gd name="connsiteX43" fmla="*/ 1604963 w 1631157"/>
                <a:gd name="connsiteY43" fmla="*/ 345281 h 895350"/>
                <a:gd name="connsiteX44" fmla="*/ 1621632 w 1631157"/>
                <a:gd name="connsiteY44" fmla="*/ 369093 h 895350"/>
                <a:gd name="connsiteX45" fmla="*/ 1631157 w 1631157"/>
                <a:gd name="connsiteY45" fmla="*/ 392906 h 895350"/>
                <a:gd name="connsiteX46" fmla="*/ 1631157 w 1631157"/>
                <a:gd name="connsiteY46" fmla="*/ 409575 h 895350"/>
                <a:gd name="connsiteX47" fmla="*/ 1626394 w 1631157"/>
                <a:gd name="connsiteY47" fmla="*/ 426243 h 895350"/>
                <a:gd name="connsiteX48" fmla="*/ 1614488 w 1631157"/>
                <a:gd name="connsiteY48" fmla="*/ 442912 h 895350"/>
                <a:gd name="connsiteX49" fmla="*/ 1593057 w 1631157"/>
                <a:gd name="connsiteY49" fmla="*/ 454818 h 895350"/>
                <a:gd name="connsiteX50" fmla="*/ 1547813 w 1631157"/>
                <a:gd name="connsiteY50" fmla="*/ 461962 h 895350"/>
                <a:gd name="connsiteX51" fmla="*/ 1457325 w 1631157"/>
                <a:gd name="connsiteY51" fmla="*/ 466725 h 895350"/>
                <a:gd name="connsiteX52" fmla="*/ 1390650 w 1631157"/>
                <a:gd name="connsiteY52" fmla="*/ 476250 h 895350"/>
                <a:gd name="connsiteX53" fmla="*/ 1326357 w 1631157"/>
                <a:gd name="connsiteY53" fmla="*/ 495300 h 895350"/>
                <a:gd name="connsiteX54" fmla="*/ 1254919 w 1631157"/>
                <a:gd name="connsiteY54" fmla="*/ 523875 h 895350"/>
                <a:gd name="connsiteX55" fmla="*/ 1059657 w 1631157"/>
                <a:gd name="connsiteY55" fmla="*/ 60245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1157" h="895350">
                  <a:moveTo>
                    <a:pt x="1059657" y="602456"/>
                  </a:moveTo>
                  <a:lnTo>
                    <a:pt x="766763" y="707231"/>
                  </a:lnTo>
                  <a:lnTo>
                    <a:pt x="604838" y="762000"/>
                  </a:lnTo>
                  <a:lnTo>
                    <a:pt x="383382" y="828675"/>
                  </a:lnTo>
                  <a:lnTo>
                    <a:pt x="276225" y="854868"/>
                  </a:lnTo>
                  <a:lnTo>
                    <a:pt x="200025" y="871537"/>
                  </a:lnTo>
                  <a:lnTo>
                    <a:pt x="100013" y="888206"/>
                  </a:lnTo>
                  <a:lnTo>
                    <a:pt x="52388" y="892968"/>
                  </a:lnTo>
                  <a:lnTo>
                    <a:pt x="21432" y="895350"/>
                  </a:lnTo>
                  <a:lnTo>
                    <a:pt x="4763" y="892968"/>
                  </a:lnTo>
                  <a:lnTo>
                    <a:pt x="0" y="885825"/>
                  </a:lnTo>
                  <a:lnTo>
                    <a:pt x="0" y="871537"/>
                  </a:lnTo>
                  <a:lnTo>
                    <a:pt x="11907" y="859631"/>
                  </a:lnTo>
                  <a:lnTo>
                    <a:pt x="66675" y="835818"/>
                  </a:lnTo>
                  <a:lnTo>
                    <a:pt x="238125" y="776287"/>
                  </a:lnTo>
                  <a:lnTo>
                    <a:pt x="397669" y="714375"/>
                  </a:lnTo>
                  <a:lnTo>
                    <a:pt x="578644" y="631031"/>
                  </a:lnTo>
                  <a:lnTo>
                    <a:pt x="740569" y="545306"/>
                  </a:lnTo>
                  <a:lnTo>
                    <a:pt x="890588" y="459581"/>
                  </a:lnTo>
                  <a:lnTo>
                    <a:pt x="1014413" y="378618"/>
                  </a:lnTo>
                  <a:lnTo>
                    <a:pt x="1100138" y="314325"/>
                  </a:lnTo>
                  <a:lnTo>
                    <a:pt x="1128713" y="278606"/>
                  </a:lnTo>
                  <a:lnTo>
                    <a:pt x="1138238" y="259556"/>
                  </a:lnTo>
                  <a:lnTo>
                    <a:pt x="1140619" y="240506"/>
                  </a:lnTo>
                  <a:lnTo>
                    <a:pt x="1133475" y="204787"/>
                  </a:lnTo>
                  <a:lnTo>
                    <a:pt x="1109663" y="159543"/>
                  </a:lnTo>
                  <a:lnTo>
                    <a:pt x="1071563" y="111918"/>
                  </a:lnTo>
                  <a:lnTo>
                    <a:pt x="1031082" y="71437"/>
                  </a:lnTo>
                  <a:lnTo>
                    <a:pt x="1016794" y="54768"/>
                  </a:lnTo>
                  <a:lnTo>
                    <a:pt x="1009650" y="33337"/>
                  </a:lnTo>
                  <a:lnTo>
                    <a:pt x="1009650" y="11906"/>
                  </a:lnTo>
                  <a:lnTo>
                    <a:pt x="1021557" y="0"/>
                  </a:lnTo>
                  <a:lnTo>
                    <a:pt x="1035844" y="0"/>
                  </a:lnTo>
                  <a:lnTo>
                    <a:pt x="1062038" y="7143"/>
                  </a:lnTo>
                  <a:lnTo>
                    <a:pt x="1114425" y="23812"/>
                  </a:lnTo>
                  <a:lnTo>
                    <a:pt x="1178719" y="50006"/>
                  </a:lnTo>
                  <a:lnTo>
                    <a:pt x="1257300" y="88106"/>
                  </a:lnTo>
                  <a:lnTo>
                    <a:pt x="1343025" y="133350"/>
                  </a:lnTo>
                  <a:lnTo>
                    <a:pt x="1414463" y="173831"/>
                  </a:lnTo>
                  <a:lnTo>
                    <a:pt x="1473994" y="214312"/>
                  </a:lnTo>
                  <a:lnTo>
                    <a:pt x="1528763" y="264318"/>
                  </a:lnTo>
                  <a:lnTo>
                    <a:pt x="1562100" y="295275"/>
                  </a:lnTo>
                  <a:lnTo>
                    <a:pt x="1590675" y="326231"/>
                  </a:lnTo>
                  <a:lnTo>
                    <a:pt x="1604963" y="345281"/>
                  </a:lnTo>
                  <a:lnTo>
                    <a:pt x="1621632" y="369093"/>
                  </a:lnTo>
                  <a:lnTo>
                    <a:pt x="1631157" y="392906"/>
                  </a:lnTo>
                  <a:lnTo>
                    <a:pt x="1631157" y="409575"/>
                  </a:lnTo>
                  <a:lnTo>
                    <a:pt x="1626394" y="426243"/>
                  </a:lnTo>
                  <a:lnTo>
                    <a:pt x="1614488" y="442912"/>
                  </a:lnTo>
                  <a:lnTo>
                    <a:pt x="1593057" y="454818"/>
                  </a:lnTo>
                  <a:lnTo>
                    <a:pt x="1547813" y="461962"/>
                  </a:lnTo>
                  <a:lnTo>
                    <a:pt x="1457325" y="466725"/>
                  </a:lnTo>
                  <a:lnTo>
                    <a:pt x="1390650" y="476250"/>
                  </a:lnTo>
                  <a:lnTo>
                    <a:pt x="1326357" y="495300"/>
                  </a:lnTo>
                  <a:lnTo>
                    <a:pt x="1254919" y="523875"/>
                  </a:lnTo>
                  <a:lnTo>
                    <a:pt x="1059657" y="602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2197388C-8542-46AC-8E94-802F1AA68A55}"/>
                </a:ext>
              </a:extLst>
            </p:cNvPr>
            <p:cNvSpPr/>
            <p:nvPr/>
          </p:nvSpPr>
          <p:spPr>
            <a:xfrm>
              <a:off x="5303838" y="2976564"/>
              <a:ext cx="315912" cy="1101725"/>
            </a:xfrm>
            <a:custGeom>
              <a:avLst/>
              <a:gdLst>
                <a:gd name="connsiteX0" fmla="*/ 57150 w 316706"/>
                <a:gd name="connsiteY0" fmla="*/ 697706 h 1102518"/>
                <a:gd name="connsiteX1" fmla="*/ 97631 w 316706"/>
                <a:gd name="connsiteY1" fmla="*/ 552450 h 1102518"/>
                <a:gd name="connsiteX2" fmla="*/ 128587 w 316706"/>
                <a:gd name="connsiteY2" fmla="*/ 445293 h 1102518"/>
                <a:gd name="connsiteX3" fmla="*/ 145256 w 316706"/>
                <a:gd name="connsiteY3" fmla="*/ 388143 h 1102518"/>
                <a:gd name="connsiteX4" fmla="*/ 152400 w 316706"/>
                <a:gd name="connsiteY4" fmla="*/ 352425 h 1102518"/>
                <a:gd name="connsiteX5" fmla="*/ 159544 w 316706"/>
                <a:gd name="connsiteY5" fmla="*/ 233362 h 1102518"/>
                <a:gd name="connsiteX6" fmla="*/ 140494 w 316706"/>
                <a:gd name="connsiteY6" fmla="*/ 161925 h 1102518"/>
                <a:gd name="connsiteX7" fmla="*/ 116681 w 316706"/>
                <a:gd name="connsiteY7" fmla="*/ 100012 h 1102518"/>
                <a:gd name="connsiteX8" fmla="*/ 102394 w 316706"/>
                <a:gd name="connsiteY8" fmla="*/ 57150 h 1102518"/>
                <a:gd name="connsiteX9" fmla="*/ 100012 w 316706"/>
                <a:gd name="connsiteY9" fmla="*/ 30956 h 1102518"/>
                <a:gd name="connsiteX10" fmla="*/ 104775 w 316706"/>
                <a:gd name="connsiteY10" fmla="*/ 7143 h 1102518"/>
                <a:gd name="connsiteX11" fmla="*/ 116681 w 316706"/>
                <a:gd name="connsiteY11" fmla="*/ 0 h 1102518"/>
                <a:gd name="connsiteX12" fmla="*/ 140494 w 316706"/>
                <a:gd name="connsiteY12" fmla="*/ 4762 h 1102518"/>
                <a:gd name="connsiteX13" fmla="*/ 166687 w 316706"/>
                <a:gd name="connsiteY13" fmla="*/ 28575 h 1102518"/>
                <a:gd name="connsiteX14" fmla="*/ 197644 w 316706"/>
                <a:gd name="connsiteY14" fmla="*/ 66675 h 1102518"/>
                <a:gd name="connsiteX15" fmla="*/ 226219 w 316706"/>
                <a:gd name="connsiteY15" fmla="*/ 107156 h 1102518"/>
                <a:gd name="connsiteX16" fmla="*/ 250031 w 316706"/>
                <a:gd name="connsiteY16" fmla="*/ 150018 h 1102518"/>
                <a:gd name="connsiteX17" fmla="*/ 266700 w 316706"/>
                <a:gd name="connsiteY17" fmla="*/ 202406 h 1102518"/>
                <a:gd name="connsiteX18" fmla="*/ 276225 w 316706"/>
                <a:gd name="connsiteY18" fmla="*/ 252412 h 1102518"/>
                <a:gd name="connsiteX19" fmla="*/ 316706 w 316706"/>
                <a:gd name="connsiteY19" fmla="*/ 378618 h 1102518"/>
                <a:gd name="connsiteX20" fmla="*/ 304800 w 316706"/>
                <a:gd name="connsiteY20" fmla="*/ 478631 h 1102518"/>
                <a:gd name="connsiteX21" fmla="*/ 278606 w 316706"/>
                <a:gd name="connsiteY21" fmla="*/ 657225 h 1102518"/>
                <a:gd name="connsiteX22" fmla="*/ 257175 w 316706"/>
                <a:gd name="connsiteY22" fmla="*/ 785812 h 1102518"/>
                <a:gd name="connsiteX23" fmla="*/ 233362 w 316706"/>
                <a:gd name="connsiteY23" fmla="*/ 888206 h 1102518"/>
                <a:gd name="connsiteX24" fmla="*/ 207169 w 316706"/>
                <a:gd name="connsiteY24" fmla="*/ 992981 h 1102518"/>
                <a:gd name="connsiteX25" fmla="*/ 183356 w 316706"/>
                <a:gd name="connsiteY25" fmla="*/ 1042987 h 1102518"/>
                <a:gd name="connsiteX26" fmla="*/ 161925 w 316706"/>
                <a:gd name="connsiteY26" fmla="*/ 1069181 h 1102518"/>
                <a:gd name="connsiteX27" fmla="*/ 140494 w 316706"/>
                <a:gd name="connsiteY27" fmla="*/ 1088231 h 1102518"/>
                <a:gd name="connsiteX28" fmla="*/ 114300 w 316706"/>
                <a:gd name="connsiteY28" fmla="*/ 1097756 h 1102518"/>
                <a:gd name="connsiteX29" fmla="*/ 88106 w 316706"/>
                <a:gd name="connsiteY29" fmla="*/ 1102518 h 1102518"/>
                <a:gd name="connsiteX30" fmla="*/ 61912 w 316706"/>
                <a:gd name="connsiteY30" fmla="*/ 1097756 h 1102518"/>
                <a:gd name="connsiteX31" fmla="*/ 38100 w 316706"/>
                <a:gd name="connsiteY31" fmla="*/ 1078706 h 1102518"/>
                <a:gd name="connsiteX32" fmla="*/ 21431 w 316706"/>
                <a:gd name="connsiteY32" fmla="*/ 1059656 h 1102518"/>
                <a:gd name="connsiteX33" fmla="*/ 4762 w 316706"/>
                <a:gd name="connsiteY33" fmla="*/ 1026318 h 1102518"/>
                <a:gd name="connsiteX34" fmla="*/ 0 w 316706"/>
                <a:gd name="connsiteY34" fmla="*/ 973931 h 1102518"/>
                <a:gd name="connsiteX35" fmla="*/ 4762 w 316706"/>
                <a:gd name="connsiteY35" fmla="*/ 916781 h 1102518"/>
                <a:gd name="connsiteX36" fmla="*/ 14287 w 316706"/>
                <a:gd name="connsiteY36" fmla="*/ 859631 h 1102518"/>
                <a:gd name="connsiteX37" fmla="*/ 30956 w 316706"/>
                <a:gd name="connsiteY37" fmla="*/ 800100 h 1102518"/>
                <a:gd name="connsiteX38" fmla="*/ 57150 w 316706"/>
                <a:gd name="connsiteY38" fmla="*/ 697706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6706" h="1102518">
                  <a:moveTo>
                    <a:pt x="57150" y="697706"/>
                  </a:moveTo>
                  <a:lnTo>
                    <a:pt x="97631" y="552450"/>
                  </a:lnTo>
                  <a:lnTo>
                    <a:pt x="128587" y="445293"/>
                  </a:lnTo>
                  <a:lnTo>
                    <a:pt x="145256" y="388143"/>
                  </a:lnTo>
                  <a:lnTo>
                    <a:pt x="152400" y="352425"/>
                  </a:lnTo>
                  <a:lnTo>
                    <a:pt x="159544" y="233362"/>
                  </a:lnTo>
                  <a:lnTo>
                    <a:pt x="140494" y="161925"/>
                  </a:lnTo>
                  <a:lnTo>
                    <a:pt x="116681" y="100012"/>
                  </a:lnTo>
                  <a:lnTo>
                    <a:pt x="102394" y="57150"/>
                  </a:lnTo>
                  <a:lnTo>
                    <a:pt x="100012" y="30956"/>
                  </a:lnTo>
                  <a:lnTo>
                    <a:pt x="104775" y="7143"/>
                  </a:lnTo>
                  <a:lnTo>
                    <a:pt x="116681" y="0"/>
                  </a:lnTo>
                  <a:lnTo>
                    <a:pt x="140494" y="4762"/>
                  </a:lnTo>
                  <a:lnTo>
                    <a:pt x="166687" y="28575"/>
                  </a:lnTo>
                  <a:lnTo>
                    <a:pt x="197644" y="66675"/>
                  </a:lnTo>
                  <a:lnTo>
                    <a:pt x="226219" y="107156"/>
                  </a:lnTo>
                  <a:lnTo>
                    <a:pt x="250031" y="150018"/>
                  </a:lnTo>
                  <a:lnTo>
                    <a:pt x="266700" y="202406"/>
                  </a:lnTo>
                  <a:lnTo>
                    <a:pt x="276225" y="252412"/>
                  </a:lnTo>
                  <a:lnTo>
                    <a:pt x="316706" y="378618"/>
                  </a:lnTo>
                  <a:lnTo>
                    <a:pt x="304800" y="478631"/>
                  </a:lnTo>
                  <a:lnTo>
                    <a:pt x="278606" y="657225"/>
                  </a:lnTo>
                  <a:lnTo>
                    <a:pt x="257175" y="785812"/>
                  </a:lnTo>
                  <a:lnTo>
                    <a:pt x="233362" y="888206"/>
                  </a:lnTo>
                  <a:lnTo>
                    <a:pt x="207169" y="992981"/>
                  </a:lnTo>
                  <a:lnTo>
                    <a:pt x="183356" y="1042987"/>
                  </a:lnTo>
                  <a:lnTo>
                    <a:pt x="161925" y="1069181"/>
                  </a:lnTo>
                  <a:lnTo>
                    <a:pt x="140494" y="1088231"/>
                  </a:lnTo>
                  <a:lnTo>
                    <a:pt x="114300" y="1097756"/>
                  </a:lnTo>
                  <a:lnTo>
                    <a:pt x="88106" y="1102518"/>
                  </a:lnTo>
                  <a:lnTo>
                    <a:pt x="61912" y="1097756"/>
                  </a:lnTo>
                  <a:lnTo>
                    <a:pt x="38100" y="1078706"/>
                  </a:lnTo>
                  <a:lnTo>
                    <a:pt x="21431" y="1059656"/>
                  </a:lnTo>
                  <a:lnTo>
                    <a:pt x="4762" y="1026318"/>
                  </a:lnTo>
                  <a:lnTo>
                    <a:pt x="0" y="973931"/>
                  </a:lnTo>
                  <a:lnTo>
                    <a:pt x="4762" y="916781"/>
                  </a:lnTo>
                  <a:lnTo>
                    <a:pt x="14287" y="859631"/>
                  </a:lnTo>
                  <a:lnTo>
                    <a:pt x="30956" y="800100"/>
                  </a:lnTo>
                  <a:lnTo>
                    <a:pt x="57150" y="6977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5">
              <a:extLst>
                <a:ext uri="{FF2B5EF4-FFF2-40B4-BE49-F238E27FC236}">
                  <a16:creationId xmlns:a16="http://schemas.microsoft.com/office/drawing/2014/main" id="{93C4028C-0DDA-46F0-8277-E0C425C9225B}"/>
                </a:ext>
              </a:extLst>
            </p:cNvPr>
            <p:cNvSpPr/>
            <p:nvPr/>
          </p:nvSpPr>
          <p:spPr>
            <a:xfrm rot="16200000">
              <a:off x="2349502" y="3509963"/>
              <a:ext cx="4583112" cy="538163"/>
            </a:xfrm>
            <a:custGeom>
              <a:avLst/>
              <a:gdLst>
                <a:gd name="connsiteX0" fmla="*/ 2160270 w 4583430"/>
                <a:gd name="connsiteY0" fmla="*/ 438150 h 537210"/>
                <a:gd name="connsiteX1" fmla="*/ 1535430 w 4583430"/>
                <a:gd name="connsiteY1" fmla="*/ 441960 h 537210"/>
                <a:gd name="connsiteX2" fmla="*/ 1196340 w 4583430"/>
                <a:gd name="connsiteY2" fmla="*/ 449580 h 537210"/>
                <a:gd name="connsiteX3" fmla="*/ 845820 w 4583430"/>
                <a:gd name="connsiteY3" fmla="*/ 461010 h 537210"/>
                <a:gd name="connsiteX4" fmla="*/ 502920 w 4583430"/>
                <a:gd name="connsiteY4" fmla="*/ 487680 h 537210"/>
                <a:gd name="connsiteX5" fmla="*/ 430530 w 4583430"/>
                <a:gd name="connsiteY5" fmla="*/ 472440 h 537210"/>
                <a:gd name="connsiteX6" fmla="*/ 251460 w 4583430"/>
                <a:gd name="connsiteY6" fmla="*/ 411480 h 537210"/>
                <a:gd name="connsiteX7" fmla="*/ 137160 w 4583430"/>
                <a:gd name="connsiteY7" fmla="*/ 365760 h 537210"/>
                <a:gd name="connsiteX8" fmla="*/ 53340 w 4583430"/>
                <a:gd name="connsiteY8" fmla="*/ 320040 h 537210"/>
                <a:gd name="connsiteX9" fmla="*/ 22860 w 4583430"/>
                <a:gd name="connsiteY9" fmla="*/ 293370 h 537210"/>
                <a:gd name="connsiteX10" fmla="*/ 3810 w 4583430"/>
                <a:gd name="connsiteY10" fmla="*/ 262890 h 537210"/>
                <a:gd name="connsiteX11" fmla="*/ 0 w 4583430"/>
                <a:gd name="connsiteY11" fmla="*/ 232410 h 537210"/>
                <a:gd name="connsiteX12" fmla="*/ 11430 w 4583430"/>
                <a:gd name="connsiteY12" fmla="*/ 201930 h 537210"/>
                <a:gd name="connsiteX13" fmla="*/ 34290 w 4583430"/>
                <a:gd name="connsiteY13" fmla="*/ 175260 h 537210"/>
                <a:gd name="connsiteX14" fmla="*/ 76200 w 4583430"/>
                <a:gd name="connsiteY14" fmla="*/ 160020 h 537210"/>
                <a:gd name="connsiteX15" fmla="*/ 198120 w 4583430"/>
                <a:gd name="connsiteY15" fmla="*/ 99060 h 537210"/>
                <a:gd name="connsiteX16" fmla="*/ 529590 w 4583430"/>
                <a:gd name="connsiteY16" fmla="*/ 209550 h 537210"/>
                <a:gd name="connsiteX17" fmla="*/ 575310 w 4583430"/>
                <a:gd name="connsiteY17" fmla="*/ 220980 h 537210"/>
                <a:gd name="connsiteX18" fmla="*/ 876300 w 4583430"/>
                <a:gd name="connsiteY18" fmla="*/ 220980 h 537210"/>
                <a:gd name="connsiteX19" fmla="*/ 1539240 w 4583430"/>
                <a:gd name="connsiteY19" fmla="*/ 220980 h 537210"/>
                <a:gd name="connsiteX20" fmla="*/ 2228850 w 4583430"/>
                <a:gd name="connsiteY20" fmla="*/ 220980 h 537210"/>
                <a:gd name="connsiteX21" fmla="*/ 2411730 w 4583430"/>
                <a:gd name="connsiteY21" fmla="*/ 224790 h 537210"/>
                <a:gd name="connsiteX22" fmla="*/ 3208020 w 4583430"/>
                <a:gd name="connsiteY22" fmla="*/ 220980 h 537210"/>
                <a:gd name="connsiteX23" fmla="*/ 3497580 w 4583430"/>
                <a:gd name="connsiteY23" fmla="*/ 220980 h 537210"/>
                <a:gd name="connsiteX24" fmla="*/ 3829050 w 4583430"/>
                <a:gd name="connsiteY24" fmla="*/ 220980 h 537210"/>
                <a:gd name="connsiteX25" fmla="*/ 4126230 w 4583430"/>
                <a:gd name="connsiteY25" fmla="*/ 220980 h 537210"/>
                <a:gd name="connsiteX26" fmla="*/ 4225290 w 4583430"/>
                <a:gd name="connsiteY26" fmla="*/ 213360 h 537210"/>
                <a:gd name="connsiteX27" fmla="*/ 4309110 w 4583430"/>
                <a:gd name="connsiteY27" fmla="*/ 198120 h 537210"/>
                <a:gd name="connsiteX28" fmla="*/ 4362450 w 4583430"/>
                <a:gd name="connsiteY28" fmla="*/ 175260 h 537210"/>
                <a:gd name="connsiteX29" fmla="*/ 4419600 w 4583430"/>
                <a:gd name="connsiteY29" fmla="*/ 137160 h 537210"/>
                <a:gd name="connsiteX30" fmla="*/ 4461510 w 4583430"/>
                <a:gd name="connsiteY30" fmla="*/ 99060 h 537210"/>
                <a:gd name="connsiteX31" fmla="*/ 4488180 w 4583430"/>
                <a:gd name="connsiteY31" fmla="*/ 57150 h 537210"/>
                <a:gd name="connsiteX32" fmla="*/ 4503420 w 4583430"/>
                <a:gd name="connsiteY32" fmla="*/ 26670 h 537210"/>
                <a:gd name="connsiteX33" fmla="*/ 4522470 w 4583430"/>
                <a:gd name="connsiteY33" fmla="*/ 11430 h 537210"/>
                <a:gd name="connsiteX34" fmla="*/ 4545330 w 4583430"/>
                <a:gd name="connsiteY34" fmla="*/ 0 h 537210"/>
                <a:gd name="connsiteX35" fmla="*/ 4564380 w 4583430"/>
                <a:gd name="connsiteY35" fmla="*/ 3810 h 537210"/>
                <a:gd name="connsiteX36" fmla="*/ 4575810 w 4583430"/>
                <a:gd name="connsiteY36" fmla="*/ 15240 h 537210"/>
                <a:gd name="connsiteX37" fmla="*/ 4583430 w 4583430"/>
                <a:gd name="connsiteY37" fmla="*/ 45720 h 537210"/>
                <a:gd name="connsiteX38" fmla="*/ 4575810 w 4583430"/>
                <a:gd name="connsiteY38" fmla="*/ 95250 h 537210"/>
                <a:gd name="connsiteX39" fmla="*/ 4545330 w 4583430"/>
                <a:gd name="connsiteY39" fmla="*/ 194310 h 537210"/>
                <a:gd name="connsiteX40" fmla="*/ 4503420 w 4583430"/>
                <a:gd name="connsiteY40" fmla="*/ 293370 h 537210"/>
                <a:gd name="connsiteX41" fmla="*/ 4450080 w 4583430"/>
                <a:gd name="connsiteY41" fmla="*/ 392430 h 537210"/>
                <a:gd name="connsiteX42" fmla="*/ 4381500 w 4583430"/>
                <a:gd name="connsiteY42" fmla="*/ 487680 h 537210"/>
                <a:gd name="connsiteX43" fmla="*/ 4347210 w 4583430"/>
                <a:gd name="connsiteY43" fmla="*/ 525780 h 537210"/>
                <a:gd name="connsiteX44" fmla="*/ 4316730 w 4583430"/>
                <a:gd name="connsiteY44" fmla="*/ 537210 h 537210"/>
                <a:gd name="connsiteX45" fmla="*/ 4271010 w 4583430"/>
                <a:gd name="connsiteY45" fmla="*/ 537210 h 537210"/>
                <a:gd name="connsiteX46" fmla="*/ 4229100 w 4583430"/>
                <a:gd name="connsiteY46" fmla="*/ 525780 h 537210"/>
                <a:gd name="connsiteX47" fmla="*/ 4168140 w 4583430"/>
                <a:gd name="connsiteY47" fmla="*/ 502920 h 537210"/>
                <a:gd name="connsiteX48" fmla="*/ 4118610 w 4583430"/>
                <a:gd name="connsiteY48" fmla="*/ 480060 h 537210"/>
                <a:gd name="connsiteX49" fmla="*/ 3985260 w 4583430"/>
                <a:gd name="connsiteY49" fmla="*/ 457200 h 537210"/>
                <a:gd name="connsiteX50" fmla="*/ 3844290 w 4583430"/>
                <a:gd name="connsiteY50" fmla="*/ 441960 h 537210"/>
                <a:gd name="connsiteX51" fmla="*/ 3646170 w 4583430"/>
                <a:gd name="connsiteY51" fmla="*/ 445770 h 537210"/>
                <a:gd name="connsiteX52" fmla="*/ 3436620 w 4583430"/>
                <a:gd name="connsiteY52" fmla="*/ 445770 h 537210"/>
                <a:gd name="connsiteX53" fmla="*/ 3280410 w 4583430"/>
                <a:gd name="connsiteY53" fmla="*/ 449580 h 537210"/>
                <a:gd name="connsiteX54" fmla="*/ 2579370 w 4583430"/>
                <a:gd name="connsiteY54" fmla="*/ 445770 h 537210"/>
                <a:gd name="connsiteX55" fmla="*/ 2430780 w 4583430"/>
                <a:gd name="connsiteY55" fmla="*/ 441960 h 537210"/>
                <a:gd name="connsiteX56" fmla="*/ 2160270 w 4583430"/>
                <a:gd name="connsiteY56" fmla="*/ 438150 h 53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83430" h="537210">
                  <a:moveTo>
                    <a:pt x="2160270" y="438150"/>
                  </a:moveTo>
                  <a:lnTo>
                    <a:pt x="1535430" y="441960"/>
                  </a:lnTo>
                  <a:lnTo>
                    <a:pt x="1196340" y="449580"/>
                  </a:lnTo>
                  <a:lnTo>
                    <a:pt x="845820" y="461010"/>
                  </a:lnTo>
                  <a:lnTo>
                    <a:pt x="502920" y="487680"/>
                  </a:lnTo>
                  <a:lnTo>
                    <a:pt x="430530" y="472440"/>
                  </a:lnTo>
                  <a:lnTo>
                    <a:pt x="251460" y="411480"/>
                  </a:lnTo>
                  <a:lnTo>
                    <a:pt x="137160" y="365760"/>
                  </a:lnTo>
                  <a:lnTo>
                    <a:pt x="53340" y="320040"/>
                  </a:lnTo>
                  <a:lnTo>
                    <a:pt x="22860" y="293370"/>
                  </a:lnTo>
                  <a:lnTo>
                    <a:pt x="3810" y="262890"/>
                  </a:lnTo>
                  <a:lnTo>
                    <a:pt x="0" y="232410"/>
                  </a:lnTo>
                  <a:lnTo>
                    <a:pt x="11430" y="201930"/>
                  </a:lnTo>
                  <a:lnTo>
                    <a:pt x="34290" y="175260"/>
                  </a:lnTo>
                  <a:lnTo>
                    <a:pt x="76200" y="160020"/>
                  </a:lnTo>
                  <a:lnTo>
                    <a:pt x="198120" y="99060"/>
                  </a:lnTo>
                  <a:lnTo>
                    <a:pt x="529590" y="209550"/>
                  </a:lnTo>
                  <a:lnTo>
                    <a:pt x="575310" y="220980"/>
                  </a:lnTo>
                  <a:lnTo>
                    <a:pt x="876300" y="220980"/>
                  </a:lnTo>
                  <a:lnTo>
                    <a:pt x="1539240" y="220980"/>
                  </a:lnTo>
                  <a:lnTo>
                    <a:pt x="2228850" y="220980"/>
                  </a:lnTo>
                  <a:lnTo>
                    <a:pt x="2411730" y="224790"/>
                  </a:lnTo>
                  <a:lnTo>
                    <a:pt x="3208020" y="220980"/>
                  </a:lnTo>
                  <a:lnTo>
                    <a:pt x="3497580" y="220980"/>
                  </a:lnTo>
                  <a:lnTo>
                    <a:pt x="3829050" y="220980"/>
                  </a:lnTo>
                  <a:lnTo>
                    <a:pt x="4126230" y="220980"/>
                  </a:lnTo>
                  <a:lnTo>
                    <a:pt x="4225290" y="213360"/>
                  </a:lnTo>
                  <a:lnTo>
                    <a:pt x="4309110" y="198120"/>
                  </a:lnTo>
                  <a:lnTo>
                    <a:pt x="4362450" y="175260"/>
                  </a:lnTo>
                  <a:lnTo>
                    <a:pt x="4419600" y="137160"/>
                  </a:lnTo>
                  <a:lnTo>
                    <a:pt x="4461510" y="99060"/>
                  </a:lnTo>
                  <a:lnTo>
                    <a:pt x="4488180" y="57150"/>
                  </a:lnTo>
                  <a:lnTo>
                    <a:pt x="4503420" y="26670"/>
                  </a:lnTo>
                  <a:lnTo>
                    <a:pt x="4522470" y="11430"/>
                  </a:lnTo>
                  <a:lnTo>
                    <a:pt x="4545330" y="0"/>
                  </a:lnTo>
                  <a:lnTo>
                    <a:pt x="4564380" y="3810"/>
                  </a:lnTo>
                  <a:lnTo>
                    <a:pt x="4575810" y="15240"/>
                  </a:lnTo>
                  <a:lnTo>
                    <a:pt x="4583430" y="45720"/>
                  </a:lnTo>
                  <a:lnTo>
                    <a:pt x="4575810" y="95250"/>
                  </a:lnTo>
                  <a:lnTo>
                    <a:pt x="4545330" y="194310"/>
                  </a:lnTo>
                  <a:lnTo>
                    <a:pt x="4503420" y="293370"/>
                  </a:lnTo>
                  <a:lnTo>
                    <a:pt x="4450080" y="392430"/>
                  </a:lnTo>
                  <a:lnTo>
                    <a:pt x="4381500" y="487680"/>
                  </a:lnTo>
                  <a:lnTo>
                    <a:pt x="4347210" y="525780"/>
                  </a:lnTo>
                  <a:lnTo>
                    <a:pt x="4316730" y="537210"/>
                  </a:lnTo>
                  <a:lnTo>
                    <a:pt x="4271010" y="537210"/>
                  </a:lnTo>
                  <a:lnTo>
                    <a:pt x="4229100" y="525780"/>
                  </a:lnTo>
                  <a:lnTo>
                    <a:pt x="4168140" y="502920"/>
                  </a:lnTo>
                  <a:lnTo>
                    <a:pt x="4118610" y="480060"/>
                  </a:lnTo>
                  <a:lnTo>
                    <a:pt x="3985260" y="457200"/>
                  </a:lnTo>
                  <a:lnTo>
                    <a:pt x="3844290" y="441960"/>
                  </a:lnTo>
                  <a:lnTo>
                    <a:pt x="3646170" y="445770"/>
                  </a:lnTo>
                  <a:lnTo>
                    <a:pt x="3436620" y="445770"/>
                  </a:lnTo>
                  <a:lnTo>
                    <a:pt x="3280410" y="449580"/>
                  </a:lnTo>
                  <a:lnTo>
                    <a:pt x="2579370" y="445770"/>
                  </a:lnTo>
                  <a:lnTo>
                    <a:pt x="2430780" y="441960"/>
                  </a:lnTo>
                  <a:lnTo>
                    <a:pt x="2160270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7">
              <a:extLst>
                <a:ext uri="{FF2B5EF4-FFF2-40B4-BE49-F238E27FC236}">
                  <a16:creationId xmlns:a16="http://schemas.microsoft.com/office/drawing/2014/main" id="{DB3688F1-E01A-444E-87EA-004FA8C88E08}"/>
                </a:ext>
              </a:extLst>
            </p:cNvPr>
            <p:cNvSpPr/>
            <p:nvPr/>
          </p:nvSpPr>
          <p:spPr>
            <a:xfrm>
              <a:off x="3992563" y="5419725"/>
              <a:ext cx="641350" cy="495300"/>
            </a:xfrm>
            <a:custGeom>
              <a:avLst/>
              <a:gdLst>
                <a:gd name="connsiteX0" fmla="*/ 226219 w 640557"/>
                <a:gd name="connsiteY0" fmla="*/ 80963 h 495300"/>
                <a:gd name="connsiteX1" fmla="*/ 497682 w 640557"/>
                <a:gd name="connsiteY1" fmla="*/ 154781 h 495300"/>
                <a:gd name="connsiteX2" fmla="*/ 519113 w 640557"/>
                <a:gd name="connsiteY2" fmla="*/ 157163 h 495300"/>
                <a:gd name="connsiteX3" fmla="*/ 552450 w 640557"/>
                <a:gd name="connsiteY3" fmla="*/ 152400 h 495300"/>
                <a:gd name="connsiteX4" fmla="*/ 576263 w 640557"/>
                <a:gd name="connsiteY4" fmla="*/ 128588 h 495300"/>
                <a:gd name="connsiteX5" fmla="*/ 640557 w 640557"/>
                <a:gd name="connsiteY5" fmla="*/ 0 h 495300"/>
                <a:gd name="connsiteX6" fmla="*/ 540544 w 640557"/>
                <a:gd name="connsiteY6" fmla="*/ 495300 h 495300"/>
                <a:gd name="connsiteX7" fmla="*/ 478632 w 640557"/>
                <a:gd name="connsiteY7" fmla="*/ 454819 h 495300"/>
                <a:gd name="connsiteX8" fmla="*/ 426244 w 640557"/>
                <a:gd name="connsiteY8" fmla="*/ 361950 h 495300"/>
                <a:gd name="connsiteX9" fmla="*/ 383382 w 640557"/>
                <a:gd name="connsiteY9" fmla="*/ 314325 h 495300"/>
                <a:gd name="connsiteX10" fmla="*/ 304800 w 640557"/>
                <a:gd name="connsiteY10" fmla="*/ 252413 h 495300"/>
                <a:gd name="connsiteX11" fmla="*/ 166688 w 640557"/>
                <a:gd name="connsiteY11" fmla="*/ 166688 h 495300"/>
                <a:gd name="connsiteX12" fmla="*/ 42863 w 640557"/>
                <a:gd name="connsiteY12" fmla="*/ 100013 h 495300"/>
                <a:gd name="connsiteX13" fmla="*/ 21432 w 640557"/>
                <a:gd name="connsiteY13" fmla="*/ 88106 h 495300"/>
                <a:gd name="connsiteX14" fmla="*/ 7144 w 640557"/>
                <a:gd name="connsiteY14" fmla="*/ 73819 h 495300"/>
                <a:gd name="connsiteX15" fmla="*/ 0 w 640557"/>
                <a:gd name="connsiteY15" fmla="*/ 57150 h 495300"/>
                <a:gd name="connsiteX16" fmla="*/ 4763 w 640557"/>
                <a:gd name="connsiteY16" fmla="*/ 38100 h 495300"/>
                <a:gd name="connsiteX17" fmla="*/ 23813 w 640557"/>
                <a:gd name="connsiteY17" fmla="*/ 28575 h 495300"/>
                <a:gd name="connsiteX18" fmla="*/ 73819 w 640557"/>
                <a:gd name="connsiteY18" fmla="*/ 35719 h 495300"/>
                <a:gd name="connsiteX19" fmla="*/ 226219 w 640557"/>
                <a:gd name="connsiteY19" fmla="*/ 809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7" h="495300">
                  <a:moveTo>
                    <a:pt x="226219" y="80963"/>
                  </a:moveTo>
                  <a:lnTo>
                    <a:pt x="497682" y="154781"/>
                  </a:lnTo>
                  <a:lnTo>
                    <a:pt x="519113" y="157163"/>
                  </a:lnTo>
                  <a:lnTo>
                    <a:pt x="552450" y="152400"/>
                  </a:lnTo>
                  <a:lnTo>
                    <a:pt x="576263" y="128588"/>
                  </a:lnTo>
                  <a:lnTo>
                    <a:pt x="640557" y="0"/>
                  </a:lnTo>
                  <a:lnTo>
                    <a:pt x="540544" y="495300"/>
                  </a:lnTo>
                  <a:lnTo>
                    <a:pt x="478632" y="454819"/>
                  </a:lnTo>
                  <a:lnTo>
                    <a:pt x="426244" y="361950"/>
                  </a:lnTo>
                  <a:lnTo>
                    <a:pt x="383382" y="314325"/>
                  </a:lnTo>
                  <a:lnTo>
                    <a:pt x="304800" y="252413"/>
                  </a:lnTo>
                  <a:lnTo>
                    <a:pt x="166688" y="166688"/>
                  </a:lnTo>
                  <a:lnTo>
                    <a:pt x="42863" y="100013"/>
                  </a:lnTo>
                  <a:lnTo>
                    <a:pt x="21432" y="88106"/>
                  </a:lnTo>
                  <a:lnTo>
                    <a:pt x="7144" y="73819"/>
                  </a:lnTo>
                  <a:lnTo>
                    <a:pt x="0" y="57150"/>
                  </a:lnTo>
                  <a:lnTo>
                    <a:pt x="4763" y="38100"/>
                  </a:lnTo>
                  <a:lnTo>
                    <a:pt x="23813" y="28575"/>
                  </a:lnTo>
                  <a:lnTo>
                    <a:pt x="73819" y="35719"/>
                  </a:lnTo>
                  <a:lnTo>
                    <a:pt x="226219" y="809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EEF9F3EE-8A72-411F-B737-B8D5391A063A}"/>
                </a:ext>
              </a:extLst>
            </p:cNvPr>
            <p:cNvSpPr/>
            <p:nvPr/>
          </p:nvSpPr>
          <p:spPr>
            <a:xfrm>
              <a:off x="3498851" y="3173414"/>
              <a:ext cx="1709738" cy="1444625"/>
            </a:xfrm>
            <a:custGeom>
              <a:avLst/>
              <a:gdLst>
                <a:gd name="connsiteX0" fmla="*/ 881063 w 1709738"/>
                <a:gd name="connsiteY0" fmla="*/ 866775 h 1443038"/>
                <a:gd name="connsiteX1" fmla="*/ 681038 w 1709738"/>
                <a:gd name="connsiteY1" fmla="*/ 1040607 h 1443038"/>
                <a:gd name="connsiteX2" fmla="*/ 473869 w 1709738"/>
                <a:gd name="connsiteY2" fmla="*/ 1226344 h 1443038"/>
                <a:gd name="connsiteX3" fmla="*/ 335757 w 1709738"/>
                <a:gd name="connsiteY3" fmla="*/ 1350169 h 1443038"/>
                <a:gd name="connsiteX4" fmla="*/ 285750 w 1709738"/>
                <a:gd name="connsiteY4" fmla="*/ 1404938 h 1443038"/>
                <a:gd name="connsiteX5" fmla="*/ 271463 w 1709738"/>
                <a:gd name="connsiteY5" fmla="*/ 1421607 h 1443038"/>
                <a:gd name="connsiteX6" fmla="*/ 245269 w 1709738"/>
                <a:gd name="connsiteY6" fmla="*/ 1438275 h 1443038"/>
                <a:gd name="connsiteX7" fmla="*/ 223838 w 1709738"/>
                <a:gd name="connsiteY7" fmla="*/ 1443038 h 1443038"/>
                <a:gd name="connsiteX8" fmla="*/ 207169 w 1709738"/>
                <a:gd name="connsiteY8" fmla="*/ 1438275 h 1443038"/>
                <a:gd name="connsiteX9" fmla="*/ 188119 w 1709738"/>
                <a:gd name="connsiteY9" fmla="*/ 1421607 h 1443038"/>
                <a:gd name="connsiteX10" fmla="*/ 145257 w 1709738"/>
                <a:gd name="connsiteY10" fmla="*/ 1359694 h 1443038"/>
                <a:gd name="connsiteX11" fmla="*/ 102394 w 1709738"/>
                <a:gd name="connsiteY11" fmla="*/ 1278732 h 1443038"/>
                <a:gd name="connsiteX12" fmla="*/ 78582 w 1709738"/>
                <a:gd name="connsiteY12" fmla="*/ 1214438 h 1443038"/>
                <a:gd name="connsiteX13" fmla="*/ 52388 w 1709738"/>
                <a:gd name="connsiteY13" fmla="*/ 1133475 h 1443038"/>
                <a:gd name="connsiteX14" fmla="*/ 26194 w 1709738"/>
                <a:gd name="connsiteY14" fmla="*/ 1050132 h 1443038"/>
                <a:gd name="connsiteX15" fmla="*/ 11907 w 1709738"/>
                <a:gd name="connsiteY15" fmla="*/ 995363 h 1443038"/>
                <a:gd name="connsiteX16" fmla="*/ 2382 w 1709738"/>
                <a:gd name="connsiteY16" fmla="*/ 947738 h 1443038"/>
                <a:gd name="connsiteX17" fmla="*/ 0 w 1709738"/>
                <a:gd name="connsiteY17" fmla="*/ 914400 h 1443038"/>
                <a:gd name="connsiteX18" fmla="*/ 2382 w 1709738"/>
                <a:gd name="connsiteY18" fmla="*/ 892969 h 1443038"/>
                <a:gd name="connsiteX19" fmla="*/ 9525 w 1709738"/>
                <a:gd name="connsiteY19" fmla="*/ 881063 h 1443038"/>
                <a:gd name="connsiteX20" fmla="*/ 23813 w 1709738"/>
                <a:gd name="connsiteY20" fmla="*/ 881063 h 1443038"/>
                <a:gd name="connsiteX21" fmla="*/ 40482 w 1709738"/>
                <a:gd name="connsiteY21" fmla="*/ 890588 h 1443038"/>
                <a:gd name="connsiteX22" fmla="*/ 114300 w 1709738"/>
                <a:gd name="connsiteY22" fmla="*/ 971550 h 1443038"/>
                <a:gd name="connsiteX23" fmla="*/ 142875 w 1709738"/>
                <a:gd name="connsiteY23" fmla="*/ 1000125 h 1443038"/>
                <a:gd name="connsiteX24" fmla="*/ 173832 w 1709738"/>
                <a:gd name="connsiteY24" fmla="*/ 1028700 h 1443038"/>
                <a:gd name="connsiteX25" fmla="*/ 192882 w 1709738"/>
                <a:gd name="connsiteY25" fmla="*/ 1042988 h 1443038"/>
                <a:gd name="connsiteX26" fmla="*/ 219075 w 1709738"/>
                <a:gd name="connsiteY26" fmla="*/ 1050132 h 1443038"/>
                <a:gd name="connsiteX27" fmla="*/ 247650 w 1709738"/>
                <a:gd name="connsiteY27" fmla="*/ 1050132 h 1443038"/>
                <a:gd name="connsiteX28" fmla="*/ 285750 w 1709738"/>
                <a:gd name="connsiteY28" fmla="*/ 1035844 h 1443038"/>
                <a:gd name="connsiteX29" fmla="*/ 395288 w 1709738"/>
                <a:gd name="connsiteY29" fmla="*/ 959644 h 1443038"/>
                <a:gd name="connsiteX30" fmla="*/ 564357 w 1709738"/>
                <a:gd name="connsiteY30" fmla="*/ 838200 h 1443038"/>
                <a:gd name="connsiteX31" fmla="*/ 762000 w 1709738"/>
                <a:gd name="connsiteY31" fmla="*/ 704850 h 1443038"/>
                <a:gd name="connsiteX32" fmla="*/ 962025 w 1709738"/>
                <a:gd name="connsiteY32" fmla="*/ 569119 h 1443038"/>
                <a:gd name="connsiteX33" fmla="*/ 1121569 w 1709738"/>
                <a:gd name="connsiteY33" fmla="*/ 464344 h 1443038"/>
                <a:gd name="connsiteX34" fmla="*/ 1295400 w 1709738"/>
                <a:gd name="connsiteY34" fmla="*/ 316707 h 1443038"/>
                <a:gd name="connsiteX35" fmla="*/ 1447800 w 1709738"/>
                <a:gd name="connsiteY35" fmla="*/ 190500 h 1443038"/>
                <a:gd name="connsiteX36" fmla="*/ 1557338 w 1709738"/>
                <a:gd name="connsiteY36" fmla="*/ 102394 h 1443038"/>
                <a:gd name="connsiteX37" fmla="*/ 1635919 w 1709738"/>
                <a:gd name="connsiteY37" fmla="*/ 38100 h 1443038"/>
                <a:gd name="connsiteX38" fmla="*/ 1659732 w 1709738"/>
                <a:gd name="connsiteY38" fmla="*/ 14288 h 1443038"/>
                <a:gd name="connsiteX39" fmla="*/ 1676400 w 1709738"/>
                <a:gd name="connsiteY39" fmla="*/ 2382 h 1443038"/>
                <a:gd name="connsiteX40" fmla="*/ 1690688 w 1709738"/>
                <a:gd name="connsiteY40" fmla="*/ 0 h 1443038"/>
                <a:gd name="connsiteX41" fmla="*/ 1702594 w 1709738"/>
                <a:gd name="connsiteY41" fmla="*/ 4763 h 1443038"/>
                <a:gd name="connsiteX42" fmla="*/ 1704975 w 1709738"/>
                <a:gd name="connsiteY42" fmla="*/ 9525 h 1443038"/>
                <a:gd name="connsiteX43" fmla="*/ 1709738 w 1709738"/>
                <a:gd name="connsiteY43" fmla="*/ 19050 h 1443038"/>
                <a:gd name="connsiteX44" fmla="*/ 1707357 w 1709738"/>
                <a:gd name="connsiteY44" fmla="*/ 38100 h 1443038"/>
                <a:gd name="connsiteX45" fmla="*/ 1671638 w 1709738"/>
                <a:gd name="connsiteY45" fmla="*/ 83344 h 1443038"/>
                <a:gd name="connsiteX46" fmla="*/ 1554957 w 1709738"/>
                <a:gd name="connsiteY46" fmla="*/ 211932 h 1443038"/>
                <a:gd name="connsiteX47" fmla="*/ 1426369 w 1709738"/>
                <a:gd name="connsiteY47" fmla="*/ 357188 h 1443038"/>
                <a:gd name="connsiteX48" fmla="*/ 1288257 w 1709738"/>
                <a:gd name="connsiteY48" fmla="*/ 504825 h 1443038"/>
                <a:gd name="connsiteX49" fmla="*/ 1114425 w 1709738"/>
                <a:gd name="connsiteY49" fmla="*/ 661988 h 1443038"/>
                <a:gd name="connsiteX50" fmla="*/ 881063 w 1709738"/>
                <a:gd name="connsiteY50" fmla="*/ 866775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8" h="1443038">
                  <a:moveTo>
                    <a:pt x="881063" y="866775"/>
                  </a:moveTo>
                  <a:lnTo>
                    <a:pt x="681038" y="1040607"/>
                  </a:lnTo>
                  <a:lnTo>
                    <a:pt x="473869" y="1226344"/>
                  </a:lnTo>
                  <a:lnTo>
                    <a:pt x="335757" y="1350169"/>
                  </a:lnTo>
                  <a:lnTo>
                    <a:pt x="285750" y="1404938"/>
                  </a:lnTo>
                  <a:lnTo>
                    <a:pt x="271463" y="1421607"/>
                  </a:lnTo>
                  <a:lnTo>
                    <a:pt x="245269" y="1438275"/>
                  </a:lnTo>
                  <a:lnTo>
                    <a:pt x="223838" y="1443038"/>
                  </a:lnTo>
                  <a:lnTo>
                    <a:pt x="207169" y="1438275"/>
                  </a:lnTo>
                  <a:lnTo>
                    <a:pt x="188119" y="1421607"/>
                  </a:lnTo>
                  <a:lnTo>
                    <a:pt x="145257" y="1359694"/>
                  </a:lnTo>
                  <a:lnTo>
                    <a:pt x="102394" y="1278732"/>
                  </a:lnTo>
                  <a:lnTo>
                    <a:pt x="78582" y="1214438"/>
                  </a:lnTo>
                  <a:lnTo>
                    <a:pt x="52388" y="1133475"/>
                  </a:lnTo>
                  <a:lnTo>
                    <a:pt x="26194" y="1050132"/>
                  </a:lnTo>
                  <a:lnTo>
                    <a:pt x="11907" y="995363"/>
                  </a:lnTo>
                  <a:lnTo>
                    <a:pt x="2382" y="947738"/>
                  </a:lnTo>
                  <a:lnTo>
                    <a:pt x="0" y="914400"/>
                  </a:lnTo>
                  <a:lnTo>
                    <a:pt x="2382" y="892969"/>
                  </a:lnTo>
                  <a:lnTo>
                    <a:pt x="9525" y="881063"/>
                  </a:lnTo>
                  <a:lnTo>
                    <a:pt x="23813" y="881063"/>
                  </a:lnTo>
                  <a:lnTo>
                    <a:pt x="40482" y="890588"/>
                  </a:lnTo>
                  <a:lnTo>
                    <a:pt x="114300" y="971550"/>
                  </a:lnTo>
                  <a:lnTo>
                    <a:pt x="142875" y="1000125"/>
                  </a:lnTo>
                  <a:lnTo>
                    <a:pt x="173832" y="1028700"/>
                  </a:lnTo>
                  <a:lnTo>
                    <a:pt x="192882" y="1042988"/>
                  </a:lnTo>
                  <a:lnTo>
                    <a:pt x="219075" y="1050132"/>
                  </a:lnTo>
                  <a:lnTo>
                    <a:pt x="247650" y="1050132"/>
                  </a:lnTo>
                  <a:lnTo>
                    <a:pt x="285750" y="1035844"/>
                  </a:lnTo>
                  <a:lnTo>
                    <a:pt x="395288" y="959644"/>
                  </a:lnTo>
                  <a:lnTo>
                    <a:pt x="564357" y="838200"/>
                  </a:lnTo>
                  <a:lnTo>
                    <a:pt x="762000" y="704850"/>
                  </a:lnTo>
                  <a:lnTo>
                    <a:pt x="962025" y="569119"/>
                  </a:lnTo>
                  <a:lnTo>
                    <a:pt x="1121569" y="464344"/>
                  </a:lnTo>
                  <a:lnTo>
                    <a:pt x="1295400" y="316707"/>
                  </a:lnTo>
                  <a:lnTo>
                    <a:pt x="1447800" y="190500"/>
                  </a:lnTo>
                  <a:lnTo>
                    <a:pt x="1557338" y="102394"/>
                  </a:lnTo>
                  <a:lnTo>
                    <a:pt x="1635919" y="38100"/>
                  </a:lnTo>
                  <a:lnTo>
                    <a:pt x="1659732" y="14288"/>
                  </a:lnTo>
                  <a:lnTo>
                    <a:pt x="1676400" y="2382"/>
                  </a:lnTo>
                  <a:lnTo>
                    <a:pt x="1690688" y="0"/>
                  </a:lnTo>
                  <a:lnTo>
                    <a:pt x="1702594" y="4763"/>
                  </a:lnTo>
                  <a:lnTo>
                    <a:pt x="1704975" y="9525"/>
                  </a:lnTo>
                  <a:lnTo>
                    <a:pt x="1709738" y="19050"/>
                  </a:lnTo>
                  <a:lnTo>
                    <a:pt x="1707357" y="38100"/>
                  </a:lnTo>
                  <a:lnTo>
                    <a:pt x="1671638" y="83344"/>
                  </a:lnTo>
                  <a:lnTo>
                    <a:pt x="1554957" y="211932"/>
                  </a:lnTo>
                  <a:lnTo>
                    <a:pt x="1426369" y="357188"/>
                  </a:lnTo>
                  <a:lnTo>
                    <a:pt x="1288257" y="504825"/>
                  </a:lnTo>
                  <a:lnTo>
                    <a:pt x="1114425" y="661988"/>
                  </a:lnTo>
                  <a:lnTo>
                    <a:pt x="881063" y="8667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08E0D9F1-B023-4A82-A674-3A3927B39A71}"/>
                </a:ext>
              </a:extLst>
            </p:cNvPr>
            <p:cNvSpPr/>
            <p:nvPr/>
          </p:nvSpPr>
          <p:spPr>
            <a:xfrm>
              <a:off x="5534025" y="2386013"/>
              <a:ext cx="604838" cy="673100"/>
            </a:xfrm>
            <a:custGeom>
              <a:avLst/>
              <a:gdLst>
                <a:gd name="connsiteX0" fmla="*/ 211931 w 604838"/>
                <a:gd name="connsiteY0" fmla="*/ 273843 h 673893"/>
                <a:gd name="connsiteX1" fmla="*/ 121444 w 604838"/>
                <a:gd name="connsiteY1" fmla="*/ 173831 h 673893"/>
                <a:gd name="connsiteX2" fmla="*/ 40481 w 604838"/>
                <a:gd name="connsiteY2" fmla="*/ 92868 h 673893"/>
                <a:gd name="connsiteX3" fmla="*/ 26194 w 604838"/>
                <a:gd name="connsiteY3" fmla="*/ 73818 h 673893"/>
                <a:gd name="connsiteX4" fmla="*/ 4763 w 604838"/>
                <a:gd name="connsiteY4" fmla="*/ 42862 h 673893"/>
                <a:gd name="connsiteX5" fmla="*/ 0 w 604838"/>
                <a:gd name="connsiteY5" fmla="*/ 26193 h 673893"/>
                <a:gd name="connsiteX6" fmla="*/ 0 w 604838"/>
                <a:gd name="connsiteY6" fmla="*/ 9525 h 673893"/>
                <a:gd name="connsiteX7" fmla="*/ 11906 w 604838"/>
                <a:gd name="connsiteY7" fmla="*/ 0 h 673893"/>
                <a:gd name="connsiteX8" fmla="*/ 42863 w 604838"/>
                <a:gd name="connsiteY8" fmla="*/ 0 h 673893"/>
                <a:gd name="connsiteX9" fmla="*/ 123825 w 604838"/>
                <a:gd name="connsiteY9" fmla="*/ 40481 h 673893"/>
                <a:gd name="connsiteX10" fmla="*/ 250031 w 604838"/>
                <a:gd name="connsiteY10" fmla="*/ 104775 h 673893"/>
                <a:gd name="connsiteX11" fmla="*/ 319088 w 604838"/>
                <a:gd name="connsiteY11" fmla="*/ 140493 h 673893"/>
                <a:gd name="connsiteX12" fmla="*/ 402431 w 604838"/>
                <a:gd name="connsiteY12" fmla="*/ 192881 h 673893"/>
                <a:gd name="connsiteX13" fmla="*/ 457200 w 604838"/>
                <a:gd name="connsiteY13" fmla="*/ 230981 h 673893"/>
                <a:gd name="connsiteX14" fmla="*/ 495300 w 604838"/>
                <a:gd name="connsiteY14" fmla="*/ 264318 h 673893"/>
                <a:gd name="connsiteX15" fmla="*/ 523875 w 604838"/>
                <a:gd name="connsiteY15" fmla="*/ 292893 h 673893"/>
                <a:gd name="connsiteX16" fmla="*/ 547688 w 604838"/>
                <a:gd name="connsiteY16" fmla="*/ 323850 h 673893"/>
                <a:gd name="connsiteX17" fmla="*/ 573881 w 604838"/>
                <a:gd name="connsiteY17" fmla="*/ 371475 h 673893"/>
                <a:gd name="connsiteX18" fmla="*/ 590550 w 604838"/>
                <a:gd name="connsiteY18" fmla="*/ 414337 h 673893"/>
                <a:gd name="connsiteX19" fmla="*/ 602456 w 604838"/>
                <a:gd name="connsiteY19" fmla="*/ 466725 h 673893"/>
                <a:gd name="connsiteX20" fmla="*/ 604838 w 604838"/>
                <a:gd name="connsiteY20" fmla="*/ 531018 h 673893"/>
                <a:gd name="connsiteX21" fmla="*/ 604838 w 604838"/>
                <a:gd name="connsiteY21" fmla="*/ 547687 h 673893"/>
                <a:gd name="connsiteX22" fmla="*/ 597694 w 604838"/>
                <a:gd name="connsiteY22" fmla="*/ 581025 h 673893"/>
                <a:gd name="connsiteX23" fmla="*/ 585788 w 604838"/>
                <a:gd name="connsiteY23" fmla="*/ 611981 h 673893"/>
                <a:gd name="connsiteX24" fmla="*/ 561975 w 604838"/>
                <a:gd name="connsiteY24" fmla="*/ 645318 h 673893"/>
                <a:gd name="connsiteX25" fmla="*/ 538163 w 604838"/>
                <a:gd name="connsiteY25" fmla="*/ 661987 h 673893"/>
                <a:gd name="connsiteX26" fmla="*/ 516731 w 604838"/>
                <a:gd name="connsiteY26" fmla="*/ 671512 h 673893"/>
                <a:gd name="connsiteX27" fmla="*/ 492919 w 604838"/>
                <a:gd name="connsiteY27" fmla="*/ 673893 h 673893"/>
                <a:gd name="connsiteX28" fmla="*/ 461963 w 604838"/>
                <a:gd name="connsiteY28" fmla="*/ 666750 h 673893"/>
                <a:gd name="connsiteX29" fmla="*/ 435769 w 604838"/>
                <a:gd name="connsiteY29" fmla="*/ 652462 h 673893"/>
                <a:gd name="connsiteX30" fmla="*/ 416719 w 604838"/>
                <a:gd name="connsiteY30" fmla="*/ 638175 h 673893"/>
                <a:gd name="connsiteX31" fmla="*/ 364331 w 604838"/>
                <a:gd name="connsiteY31" fmla="*/ 535781 h 673893"/>
                <a:gd name="connsiteX32" fmla="*/ 309563 w 604838"/>
                <a:gd name="connsiteY32" fmla="*/ 423862 h 673893"/>
                <a:gd name="connsiteX33" fmla="*/ 290513 w 604838"/>
                <a:gd name="connsiteY33" fmla="*/ 378618 h 673893"/>
                <a:gd name="connsiteX34" fmla="*/ 211931 w 604838"/>
                <a:gd name="connsiteY34" fmla="*/ 2738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4838" h="673893">
                  <a:moveTo>
                    <a:pt x="211931" y="273843"/>
                  </a:moveTo>
                  <a:lnTo>
                    <a:pt x="121444" y="173831"/>
                  </a:lnTo>
                  <a:lnTo>
                    <a:pt x="40481" y="92868"/>
                  </a:lnTo>
                  <a:lnTo>
                    <a:pt x="26194" y="73818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42863" y="0"/>
                  </a:lnTo>
                  <a:lnTo>
                    <a:pt x="123825" y="40481"/>
                  </a:lnTo>
                  <a:lnTo>
                    <a:pt x="250031" y="104775"/>
                  </a:lnTo>
                  <a:lnTo>
                    <a:pt x="319088" y="140493"/>
                  </a:lnTo>
                  <a:lnTo>
                    <a:pt x="402431" y="192881"/>
                  </a:lnTo>
                  <a:lnTo>
                    <a:pt x="457200" y="230981"/>
                  </a:lnTo>
                  <a:lnTo>
                    <a:pt x="495300" y="264318"/>
                  </a:lnTo>
                  <a:lnTo>
                    <a:pt x="523875" y="292893"/>
                  </a:lnTo>
                  <a:lnTo>
                    <a:pt x="547688" y="323850"/>
                  </a:lnTo>
                  <a:lnTo>
                    <a:pt x="573881" y="371475"/>
                  </a:lnTo>
                  <a:lnTo>
                    <a:pt x="590550" y="414337"/>
                  </a:lnTo>
                  <a:lnTo>
                    <a:pt x="602456" y="466725"/>
                  </a:lnTo>
                  <a:lnTo>
                    <a:pt x="604838" y="531018"/>
                  </a:lnTo>
                  <a:lnTo>
                    <a:pt x="604838" y="547687"/>
                  </a:lnTo>
                  <a:lnTo>
                    <a:pt x="597694" y="581025"/>
                  </a:lnTo>
                  <a:lnTo>
                    <a:pt x="585788" y="611981"/>
                  </a:lnTo>
                  <a:lnTo>
                    <a:pt x="561975" y="645318"/>
                  </a:lnTo>
                  <a:lnTo>
                    <a:pt x="538163" y="661987"/>
                  </a:lnTo>
                  <a:lnTo>
                    <a:pt x="516731" y="671512"/>
                  </a:lnTo>
                  <a:lnTo>
                    <a:pt x="492919" y="673893"/>
                  </a:lnTo>
                  <a:lnTo>
                    <a:pt x="461963" y="666750"/>
                  </a:lnTo>
                  <a:lnTo>
                    <a:pt x="435769" y="652462"/>
                  </a:lnTo>
                  <a:lnTo>
                    <a:pt x="416719" y="638175"/>
                  </a:lnTo>
                  <a:lnTo>
                    <a:pt x="364331" y="535781"/>
                  </a:lnTo>
                  <a:lnTo>
                    <a:pt x="309563" y="423862"/>
                  </a:lnTo>
                  <a:lnTo>
                    <a:pt x="290513" y="378618"/>
                  </a:lnTo>
                  <a:lnTo>
                    <a:pt x="211931" y="2738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7DDDB5D7-4D44-45B6-AB2A-466174CFC68A}"/>
                </a:ext>
              </a:extLst>
            </p:cNvPr>
            <p:cNvSpPr/>
            <p:nvPr/>
          </p:nvSpPr>
          <p:spPr>
            <a:xfrm>
              <a:off x="6291264" y="2087564"/>
              <a:ext cx="541337" cy="712787"/>
            </a:xfrm>
            <a:custGeom>
              <a:avLst/>
              <a:gdLst>
                <a:gd name="connsiteX0" fmla="*/ 185737 w 540543"/>
                <a:gd name="connsiteY0" fmla="*/ 247650 h 711994"/>
                <a:gd name="connsiteX1" fmla="*/ 88106 w 540543"/>
                <a:gd name="connsiteY1" fmla="*/ 107157 h 711994"/>
                <a:gd name="connsiteX2" fmla="*/ 0 w 540543"/>
                <a:gd name="connsiteY2" fmla="*/ 2382 h 711994"/>
                <a:gd name="connsiteX3" fmla="*/ 69056 w 540543"/>
                <a:gd name="connsiteY3" fmla="*/ 0 h 711994"/>
                <a:gd name="connsiteX4" fmla="*/ 178593 w 540543"/>
                <a:gd name="connsiteY4" fmla="*/ 61913 h 711994"/>
                <a:gd name="connsiteX5" fmla="*/ 257175 w 540543"/>
                <a:gd name="connsiteY5" fmla="*/ 111919 h 711994"/>
                <a:gd name="connsiteX6" fmla="*/ 321468 w 540543"/>
                <a:gd name="connsiteY6" fmla="*/ 161925 h 711994"/>
                <a:gd name="connsiteX7" fmla="*/ 381000 w 540543"/>
                <a:gd name="connsiteY7" fmla="*/ 214313 h 711994"/>
                <a:gd name="connsiteX8" fmla="*/ 433387 w 540543"/>
                <a:gd name="connsiteY8" fmla="*/ 266700 h 711994"/>
                <a:gd name="connsiteX9" fmla="*/ 471487 w 540543"/>
                <a:gd name="connsiteY9" fmla="*/ 316707 h 711994"/>
                <a:gd name="connsiteX10" fmla="*/ 504825 w 540543"/>
                <a:gd name="connsiteY10" fmla="*/ 364332 h 711994"/>
                <a:gd name="connsiteX11" fmla="*/ 526256 w 540543"/>
                <a:gd name="connsiteY11" fmla="*/ 414338 h 711994"/>
                <a:gd name="connsiteX12" fmla="*/ 540543 w 540543"/>
                <a:gd name="connsiteY12" fmla="*/ 452438 h 711994"/>
                <a:gd name="connsiteX13" fmla="*/ 540543 w 540543"/>
                <a:gd name="connsiteY13" fmla="*/ 504825 h 711994"/>
                <a:gd name="connsiteX14" fmla="*/ 531018 w 540543"/>
                <a:gd name="connsiteY14" fmla="*/ 557213 h 711994"/>
                <a:gd name="connsiteX15" fmla="*/ 509587 w 540543"/>
                <a:gd name="connsiteY15" fmla="*/ 607219 h 711994"/>
                <a:gd name="connsiteX16" fmla="*/ 490537 w 540543"/>
                <a:gd name="connsiteY16" fmla="*/ 645319 h 711994"/>
                <a:gd name="connsiteX17" fmla="*/ 461962 w 540543"/>
                <a:gd name="connsiteY17" fmla="*/ 681038 h 711994"/>
                <a:gd name="connsiteX18" fmla="*/ 428625 w 540543"/>
                <a:gd name="connsiteY18" fmla="*/ 704850 h 711994"/>
                <a:gd name="connsiteX19" fmla="*/ 402431 w 540543"/>
                <a:gd name="connsiteY19" fmla="*/ 711994 h 711994"/>
                <a:gd name="connsiteX20" fmla="*/ 378618 w 540543"/>
                <a:gd name="connsiteY20" fmla="*/ 709613 h 711994"/>
                <a:gd name="connsiteX21" fmla="*/ 352425 w 540543"/>
                <a:gd name="connsiteY21" fmla="*/ 700088 h 711994"/>
                <a:gd name="connsiteX22" fmla="*/ 323850 w 540543"/>
                <a:gd name="connsiteY22" fmla="*/ 669132 h 711994"/>
                <a:gd name="connsiteX23" fmla="*/ 307181 w 540543"/>
                <a:gd name="connsiteY23" fmla="*/ 633413 h 711994"/>
                <a:gd name="connsiteX24" fmla="*/ 295275 w 540543"/>
                <a:gd name="connsiteY24" fmla="*/ 569119 h 711994"/>
                <a:gd name="connsiteX25" fmla="*/ 276225 w 540543"/>
                <a:gd name="connsiteY25" fmla="*/ 454819 h 711994"/>
                <a:gd name="connsiteX26" fmla="*/ 254793 w 540543"/>
                <a:gd name="connsiteY26" fmla="*/ 381000 h 711994"/>
                <a:gd name="connsiteX27" fmla="*/ 185737 w 540543"/>
                <a:gd name="connsiteY27" fmla="*/ 2476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0543" h="711994">
                  <a:moveTo>
                    <a:pt x="185737" y="247650"/>
                  </a:moveTo>
                  <a:lnTo>
                    <a:pt x="88106" y="107157"/>
                  </a:lnTo>
                  <a:lnTo>
                    <a:pt x="0" y="2382"/>
                  </a:lnTo>
                  <a:lnTo>
                    <a:pt x="69056" y="0"/>
                  </a:lnTo>
                  <a:lnTo>
                    <a:pt x="178593" y="61913"/>
                  </a:lnTo>
                  <a:lnTo>
                    <a:pt x="257175" y="111919"/>
                  </a:lnTo>
                  <a:lnTo>
                    <a:pt x="321468" y="161925"/>
                  </a:lnTo>
                  <a:lnTo>
                    <a:pt x="381000" y="214313"/>
                  </a:lnTo>
                  <a:lnTo>
                    <a:pt x="433387" y="266700"/>
                  </a:lnTo>
                  <a:lnTo>
                    <a:pt x="471487" y="316707"/>
                  </a:lnTo>
                  <a:lnTo>
                    <a:pt x="504825" y="364332"/>
                  </a:lnTo>
                  <a:lnTo>
                    <a:pt x="526256" y="414338"/>
                  </a:lnTo>
                  <a:lnTo>
                    <a:pt x="540543" y="452438"/>
                  </a:lnTo>
                  <a:lnTo>
                    <a:pt x="540543" y="504825"/>
                  </a:lnTo>
                  <a:lnTo>
                    <a:pt x="531018" y="557213"/>
                  </a:lnTo>
                  <a:lnTo>
                    <a:pt x="509587" y="607219"/>
                  </a:lnTo>
                  <a:lnTo>
                    <a:pt x="490537" y="645319"/>
                  </a:lnTo>
                  <a:lnTo>
                    <a:pt x="461962" y="681038"/>
                  </a:lnTo>
                  <a:lnTo>
                    <a:pt x="428625" y="704850"/>
                  </a:lnTo>
                  <a:lnTo>
                    <a:pt x="402431" y="711994"/>
                  </a:lnTo>
                  <a:lnTo>
                    <a:pt x="378618" y="709613"/>
                  </a:lnTo>
                  <a:lnTo>
                    <a:pt x="352425" y="700088"/>
                  </a:lnTo>
                  <a:lnTo>
                    <a:pt x="323850" y="669132"/>
                  </a:lnTo>
                  <a:lnTo>
                    <a:pt x="307181" y="633413"/>
                  </a:lnTo>
                  <a:lnTo>
                    <a:pt x="295275" y="569119"/>
                  </a:lnTo>
                  <a:lnTo>
                    <a:pt x="276225" y="454819"/>
                  </a:lnTo>
                  <a:lnTo>
                    <a:pt x="254793" y="381000"/>
                  </a:lnTo>
                  <a:lnTo>
                    <a:pt x="185737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78EF6D68-56A9-437F-AB8A-028D8AC12F06}"/>
                </a:ext>
              </a:extLst>
            </p:cNvPr>
            <p:cNvSpPr/>
            <p:nvPr/>
          </p:nvSpPr>
          <p:spPr>
            <a:xfrm>
              <a:off x="7008813" y="1858964"/>
              <a:ext cx="1047750" cy="1050925"/>
            </a:xfrm>
            <a:custGeom>
              <a:avLst/>
              <a:gdLst>
                <a:gd name="connsiteX0" fmla="*/ 626269 w 1047750"/>
                <a:gd name="connsiteY0" fmla="*/ 671513 h 1050132"/>
                <a:gd name="connsiteX1" fmla="*/ 435769 w 1047750"/>
                <a:gd name="connsiteY1" fmla="*/ 814388 h 1050132"/>
                <a:gd name="connsiteX2" fmla="*/ 276225 w 1047750"/>
                <a:gd name="connsiteY2" fmla="*/ 914400 h 1050132"/>
                <a:gd name="connsiteX3" fmla="*/ 128587 w 1047750"/>
                <a:gd name="connsiteY3" fmla="*/ 1000125 h 1050132"/>
                <a:gd name="connsiteX4" fmla="*/ 40481 w 1047750"/>
                <a:gd name="connsiteY4" fmla="*/ 1045369 h 1050132"/>
                <a:gd name="connsiteX5" fmla="*/ 19050 w 1047750"/>
                <a:gd name="connsiteY5" fmla="*/ 1050132 h 1050132"/>
                <a:gd name="connsiteX6" fmla="*/ 7144 w 1047750"/>
                <a:gd name="connsiteY6" fmla="*/ 1042988 h 1050132"/>
                <a:gd name="connsiteX7" fmla="*/ 0 w 1047750"/>
                <a:gd name="connsiteY7" fmla="*/ 1023938 h 1050132"/>
                <a:gd name="connsiteX8" fmla="*/ 11906 w 1047750"/>
                <a:gd name="connsiteY8" fmla="*/ 995363 h 1050132"/>
                <a:gd name="connsiteX9" fmla="*/ 38100 w 1047750"/>
                <a:gd name="connsiteY9" fmla="*/ 971550 h 1050132"/>
                <a:gd name="connsiteX10" fmla="*/ 176212 w 1047750"/>
                <a:gd name="connsiteY10" fmla="*/ 864394 h 1050132"/>
                <a:gd name="connsiteX11" fmla="*/ 271462 w 1047750"/>
                <a:gd name="connsiteY11" fmla="*/ 783432 h 1050132"/>
                <a:gd name="connsiteX12" fmla="*/ 385762 w 1047750"/>
                <a:gd name="connsiteY12" fmla="*/ 676275 h 1050132"/>
                <a:gd name="connsiteX13" fmla="*/ 473869 w 1047750"/>
                <a:gd name="connsiteY13" fmla="*/ 581025 h 1050132"/>
                <a:gd name="connsiteX14" fmla="*/ 578644 w 1047750"/>
                <a:gd name="connsiteY14" fmla="*/ 452438 h 1050132"/>
                <a:gd name="connsiteX15" fmla="*/ 616744 w 1047750"/>
                <a:gd name="connsiteY15" fmla="*/ 395288 h 1050132"/>
                <a:gd name="connsiteX16" fmla="*/ 635794 w 1047750"/>
                <a:gd name="connsiteY16" fmla="*/ 350044 h 1050132"/>
                <a:gd name="connsiteX17" fmla="*/ 642937 w 1047750"/>
                <a:gd name="connsiteY17" fmla="*/ 297657 h 1050132"/>
                <a:gd name="connsiteX18" fmla="*/ 635794 w 1047750"/>
                <a:gd name="connsiteY18" fmla="*/ 233363 h 1050132"/>
                <a:gd name="connsiteX19" fmla="*/ 616744 w 1047750"/>
                <a:gd name="connsiteY19" fmla="*/ 173832 h 1050132"/>
                <a:gd name="connsiteX20" fmla="*/ 564356 w 1047750"/>
                <a:gd name="connsiteY20" fmla="*/ 92869 h 1050132"/>
                <a:gd name="connsiteX21" fmla="*/ 547687 w 1047750"/>
                <a:gd name="connsiteY21" fmla="*/ 66675 h 1050132"/>
                <a:gd name="connsiteX22" fmla="*/ 538162 w 1047750"/>
                <a:gd name="connsiteY22" fmla="*/ 42863 h 1050132"/>
                <a:gd name="connsiteX23" fmla="*/ 538162 w 1047750"/>
                <a:gd name="connsiteY23" fmla="*/ 16669 h 1050132"/>
                <a:gd name="connsiteX24" fmla="*/ 545306 w 1047750"/>
                <a:gd name="connsiteY24" fmla="*/ 2382 h 1050132"/>
                <a:gd name="connsiteX25" fmla="*/ 569119 w 1047750"/>
                <a:gd name="connsiteY25" fmla="*/ 0 h 1050132"/>
                <a:gd name="connsiteX26" fmla="*/ 600075 w 1047750"/>
                <a:gd name="connsiteY26" fmla="*/ 7144 h 1050132"/>
                <a:gd name="connsiteX27" fmla="*/ 666750 w 1047750"/>
                <a:gd name="connsiteY27" fmla="*/ 28575 h 1050132"/>
                <a:gd name="connsiteX28" fmla="*/ 764381 w 1047750"/>
                <a:gd name="connsiteY28" fmla="*/ 69057 h 1050132"/>
                <a:gd name="connsiteX29" fmla="*/ 854869 w 1047750"/>
                <a:gd name="connsiteY29" fmla="*/ 111919 h 1050132"/>
                <a:gd name="connsiteX30" fmla="*/ 921544 w 1047750"/>
                <a:gd name="connsiteY30" fmla="*/ 154782 h 1050132"/>
                <a:gd name="connsiteX31" fmla="*/ 976312 w 1047750"/>
                <a:gd name="connsiteY31" fmla="*/ 200025 h 1050132"/>
                <a:gd name="connsiteX32" fmla="*/ 1031081 w 1047750"/>
                <a:gd name="connsiteY32" fmla="*/ 259557 h 1050132"/>
                <a:gd name="connsiteX33" fmla="*/ 1045369 w 1047750"/>
                <a:gd name="connsiteY33" fmla="*/ 288132 h 1050132"/>
                <a:gd name="connsiteX34" fmla="*/ 1047750 w 1047750"/>
                <a:gd name="connsiteY34" fmla="*/ 307182 h 1050132"/>
                <a:gd name="connsiteX35" fmla="*/ 1042987 w 1047750"/>
                <a:gd name="connsiteY35" fmla="*/ 333375 h 1050132"/>
                <a:gd name="connsiteX36" fmla="*/ 1021556 w 1047750"/>
                <a:gd name="connsiteY36" fmla="*/ 352425 h 1050132"/>
                <a:gd name="connsiteX37" fmla="*/ 945356 w 1047750"/>
                <a:gd name="connsiteY37" fmla="*/ 390525 h 1050132"/>
                <a:gd name="connsiteX38" fmla="*/ 890587 w 1047750"/>
                <a:gd name="connsiteY38" fmla="*/ 431007 h 1050132"/>
                <a:gd name="connsiteX39" fmla="*/ 816769 w 1047750"/>
                <a:gd name="connsiteY39" fmla="*/ 504825 h 1050132"/>
                <a:gd name="connsiteX40" fmla="*/ 723900 w 1047750"/>
                <a:gd name="connsiteY40" fmla="*/ 590550 h 1050132"/>
                <a:gd name="connsiteX41" fmla="*/ 626269 w 1047750"/>
                <a:gd name="connsiteY41" fmla="*/ 671513 h 105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7750" h="1050132">
                  <a:moveTo>
                    <a:pt x="626269" y="671513"/>
                  </a:moveTo>
                  <a:lnTo>
                    <a:pt x="435769" y="814388"/>
                  </a:lnTo>
                  <a:lnTo>
                    <a:pt x="276225" y="914400"/>
                  </a:lnTo>
                  <a:lnTo>
                    <a:pt x="128587" y="1000125"/>
                  </a:lnTo>
                  <a:lnTo>
                    <a:pt x="40481" y="1045369"/>
                  </a:lnTo>
                  <a:lnTo>
                    <a:pt x="19050" y="1050132"/>
                  </a:lnTo>
                  <a:lnTo>
                    <a:pt x="7144" y="1042988"/>
                  </a:lnTo>
                  <a:lnTo>
                    <a:pt x="0" y="1023938"/>
                  </a:lnTo>
                  <a:lnTo>
                    <a:pt x="11906" y="995363"/>
                  </a:lnTo>
                  <a:lnTo>
                    <a:pt x="38100" y="971550"/>
                  </a:lnTo>
                  <a:lnTo>
                    <a:pt x="176212" y="864394"/>
                  </a:lnTo>
                  <a:lnTo>
                    <a:pt x="271462" y="783432"/>
                  </a:lnTo>
                  <a:lnTo>
                    <a:pt x="385762" y="676275"/>
                  </a:lnTo>
                  <a:lnTo>
                    <a:pt x="473869" y="581025"/>
                  </a:lnTo>
                  <a:lnTo>
                    <a:pt x="578644" y="452438"/>
                  </a:lnTo>
                  <a:lnTo>
                    <a:pt x="616744" y="395288"/>
                  </a:lnTo>
                  <a:lnTo>
                    <a:pt x="635794" y="350044"/>
                  </a:lnTo>
                  <a:lnTo>
                    <a:pt x="642937" y="297657"/>
                  </a:lnTo>
                  <a:lnTo>
                    <a:pt x="635794" y="233363"/>
                  </a:lnTo>
                  <a:lnTo>
                    <a:pt x="616744" y="173832"/>
                  </a:lnTo>
                  <a:lnTo>
                    <a:pt x="564356" y="92869"/>
                  </a:lnTo>
                  <a:lnTo>
                    <a:pt x="547687" y="66675"/>
                  </a:lnTo>
                  <a:lnTo>
                    <a:pt x="538162" y="42863"/>
                  </a:lnTo>
                  <a:lnTo>
                    <a:pt x="538162" y="16669"/>
                  </a:lnTo>
                  <a:lnTo>
                    <a:pt x="545306" y="2382"/>
                  </a:lnTo>
                  <a:lnTo>
                    <a:pt x="569119" y="0"/>
                  </a:lnTo>
                  <a:lnTo>
                    <a:pt x="600075" y="7144"/>
                  </a:lnTo>
                  <a:lnTo>
                    <a:pt x="666750" y="28575"/>
                  </a:lnTo>
                  <a:lnTo>
                    <a:pt x="764381" y="69057"/>
                  </a:lnTo>
                  <a:lnTo>
                    <a:pt x="854869" y="111919"/>
                  </a:lnTo>
                  <a:lnTo>
                    <a:pt x="921544" y="154782"/>
                  </a:lnTo>
                  <a:lnTo>
                    <a:pt x="976312" y="200025"/>
                  </a:lnTo>
                  <a:lnTo>
                    <a:pt x="1031081" y="259557"/>
                  </a:lnTo>
                  <a:lnTo>
                    <a:pt x="1045369" y="288132"/>
                  </a:lnTo>
                  <a:lnTo>
                    <a:pt x="1047750" y="307182"/>
                  </a:lnTo>
                  <a:lnTo>
                    <a:pt x="1042987" y="333375"/>
                  </a:lnTo>
                  <a:lnTo>
                    <a:pt x="1021556" y="352425"/>
                  </a:lnTo>
                  <a:lnTo>
                    <a:pt x="945356" y="390525"/>
                  </a:lnTo>
                  <a:lnTo>
                    <a:pt x="890587" y="431007"/>
                  </a:lnTo>
                  <a:lnTo>
                    <a:pt x="816769" y="504825"/>
                  </a:lnTo>
                  <a:lnTo>
                    <a:pt x="723900" y="590550"/>
                  </a:lnTo>
                  <a:lnTo>
                    <a:pt x="626269" y="6715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1A899ECC-78D6-4BD4-843A-630A87EB3947}"/>
                </a:ext>
              </a:extLst>
            </p:cNvPr>
            <p:cNvSpPr/>
            <p:nvPr/>
          </p:nvSpPr>
          <p:spPr>
            <a:xfrm>
              <a:off x="5524500" y="2890839"/>
              <a:ext cx="2851150" cy="523875"/>
            </a:xfrm>
            <a:custGeom>
              <a:avLst/>
              <a:gdLst>
                <a:gd name="connsiteX0" fmla="*/ 1521619 w 2850356"/>
                <a:gd name="connsiteY0" fmla="*/ 288131 h 523875"/>
                <a:gd name="connsiteX1" fmla="*/ 1164431 w 2850356"/>
                <a:gd name="connsiteY1" fmla="*/ 345281 h 523875"/>
                <a:gd name="connsiteX2" fmla="*/ 888206 w 2850356"/>
                <a:gd name="connsiteY2" fmla="*/ 397668 h 523875"/>
                <a:gd name="connsiteX3" fmla="*/ 738188 w 2850356"/>
                <a:gd name="connsiteY3" fmla="*/ 431006 h 523875"/>
                <a:gd name="connsiteX4" fmla="*/ 533400 w 2850356"/>
                <a:gd name="connsiteY4" fmla="*/ 473868 h 523875"/>
                <a:gd name="connsiteX5" fmla="*/ 483394 w 2850356"/>
                <a:gd name="connsiteY5" fmla="*/ 490537 h 523875"/>
                <a:gd name="connsiteX6" fmla="*/ 426244 w 2850356"/>
                <a:gd name="connsiteY6" fmla="*/ 504825 h 523875"/>
                <a:gd name="connsiteX7" fmla="*/ 371475 w 2850356"/>
                <a:gd name="connsiteY7" fmla="*/ 514350 h 523875"/>
                <a:gd name="connsiteX8" fmla="*/ 295275 w 2850356"/>
                <a:gd name="connsiteY8" fmla="*/ 523875 h 523875"/>
                <a:gd name="connsiteX9" fmla="*/ 228600 w 2850356"/>
                <a:gd name="connsiteY9" fmla="*/ 521493 h 523875"/>
                <a:gd name="connsiteX10" fmla="*/ 180975 w 2850356"/>
                <a:gd name="connsiteY10" fmla="*/ 519112 h 523875"/>
                <a:gd name="connsiteX11" fmla="*/ 126206 w 2850356"/>
                <a:gd name="connsiteY11" fmla="*/ 509587 h 523875"/>
                <a:gd name="connsiteX12" fmla="*/ 52388 w 2850356"/>
                <a:gd name="connsiteY12" fmla="*/ 488156 h 523875"/>
                <a:gd name="connsiteX13" fmla="*/ 0 w 2850356"/>
                <a:gd name="connsiteY13" fmla="*/ 314325 h 523875"/>
                <a:gd name="connsiteX14" fmla="*/ 195263 w 2850356"/>
                <a:gd name="connsiteY14" fmla="*/ 323850 h 523875"/>
                <a:gd name="connsiteX15" fmla="*/ 278606 w 2850356"/>
                <a:gd name="connsiteY15" fmla="*/ 321468 h 523875"/>
                <a:gd name="connsiteX16" fmla="*/ 383381 w 2850356"/>
                <a:gd name="connsiteY16" fmla="*/ 314325 h 523875"/>
                <a:gd name="connsiteX17" fmla="*/ 569119 w 2850356"/>
                <a:gd name="connsiteY17" fmla="*/ 288131 h 523875"/>
                <a:gd name="connsiteX18" fmla="*/ 842963 w 2850356"/>
                <a:gd name="connsiteY18" fmla="*/ 240506 h 523875"/>
                <a:gd name="connsiteX19" fmla="*/ 1245394 w 2850356"/>
                <a:gd name="connsiteY19" fmla="*/ 178593 h 523875"/>
                <a:gd name="connsiteX20" fmla="*/ 1593056 w 2850356"/>
                <a:gd name="connsiteY20" fmla="*/ 126206 h 523875"/>
                <a:gd name="connsiteX21" fmla="*/ 1893094 w 2850356"/>
                <a:gd name="connsiteY21" fmla="*/ 83343 h 523875"/>
                <a:gd name="connsiteX22" fmla="*/ 2224088 w 2850356"/>
                <a:gd name="connsiteY22" fmla="*/ 45243 h 523875"/>
                <a:gd name="connsiteX23" fmla="*/ 2443163 w 2850356"/>
                <a:gd name="connsiteY23" fmla="*/ 26193 h 523875"/>
                <a:gd name="connsiteX24" fmla="*/ 2552700 w 2850356"/>
                <a:gd name="connsiteY24" fmla="*/ 0 h 523875"/>
                <a:gd name="connsiteX25" fmla="*/ 2597944 w 2850356"/>
                <a:gd name="connsiteY25" fmla="*/ 38100 h 523875"/>
                <a:gd name="connsiteX26" fmla="*/ 2667000 w 2850356"/>
                <a:gd name="connsiteY26" fmla="*/ 107156 h 523875"/>
                <a:gd name="connsiteX27" fmla="*/ 2721769 w 2850356"/>
                <a:gd name="connsiteY27" fmla="*/ 159543 h 523875"/>
                <a:gd name="connsiteX28" fmla="*/ 2774156 w 2850356"/>
                <a:gd name="connsiteY28" fmla="*/ 223837 h 523875"/>
                <a:gd name="connsiteX29" fmla="*/ 2802731 w 2850356"/>
                <a:gd name="connsiteY29" fmla="*/ 264318 h 523875"/>
                <a:gd name="connsiteX30" fmla="*/ 2831306 w 2850356"/>
                <a:gd name="connsiteY30" fmla="*/ 307181 h 523875"/>
                <a:gd name="connsiteX31" fmla="*/ 2845594 w 2850356"/>
                <a:gd name="connsiteY31" fmla="*/ 335756 h 523875"/>
                <a:gd name="connsiteX32" fmla="*/ 2850356 w 2850356"/>
                <a:gd name="connsiteY32" fmla="*/ 364331 h 523875"/>
                <a:gd name="connsiteX33" fmla="*/ 2843213 w 2850356"/>
                <a:gd name="connsiteY33" fmla="*/ 392906 h 523875"/>
                <a:gd name="connsiteX34" fmla="*/ 2828925 w 2850356"/>
                <a:gd name="connsiteY34" fmla="*/ 407193 h 523875"/>
                <a:gd name="connsiteX35" fmla="*/ 2795588 w 2850356"/>
                <a:gd name="connsiteY35" fmla="*/ 414337 h 523875"/>
                <a:gd name="connsiteX36" fmla="*/ 2721769 w 2850356"/>
                <a:gd name="connsiteY36" fmla="*/ 407193 h 523875"/>
                <a:gd name="connsiteX37" fmla="*/ 2647950 w 2850356"/>
                <a:gd name="connsiteY37" fmla="*/ 404812 h 523875"/>
                <a:gd name="connsiteX38" fmla="*/ 2574131 w 2850356"/>
                <a:gd name="connsiteY38" fmla="*/ 409575 h 523875"/>
                <a:gd name="connsiteX39" fmla="*/ 2550319 w 2850356"/>
                <a:gd name="connsiteY39" fmla="*/ 416718 h 523875"/>
                <a:gd name="connsiteX40" fmla="*/ 2345531 w 2850356"/>
                <a:gd name="connsiteY40" fmla="*/ 257175 h 523875"/>
                <a:gd name="connsiteX41" fmla="*/ 2309813 w 2850356"/>
                <a:gd name="connsiteY41" fmla="*/ 235743 h 523875"/>
                <a:gd name="connsiteX42" fmla="*/ 2259806 w 2850356"/>
                <a:gd name="connsiteY42" fmla="*/ 226218 h 523875"/>
                <a:gd name="connsiteX43" fmla="*/ 2012156 w 2850356"/>
                <a:gd name="connsiteY43" fmla="*/ 235743 h 523875"/>
                <a:gd name="connsiteX44" fmla="*/ 1754981 w 2850356"/>
                <a:gd name="connsiteY44" fmla="*/ 257175 h 523875"/>
                <a:gd name="connsiteX45" fmla="*/ 1521619 w 2850356"/>
                <a:gd name="connsiteY45" fmla="*/ 28813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50356" h="523875">
                  <a:moveTo>
                    <a:pt x="1521619" y="288131"/>
                  </a:moveTo>
                  <a:lnTo>
                    <a:pt x="1164431" y="345281"/>
                  </a:lnTo>
                  <a:lnTo>
                    <a:pt x="888206" y="397668"/>
                  </a:lnTo>
                  <a:lnTo>
                    <a:pt x="738188" y="431006"/>
                  </a:lnTo>
                  <a:lnTo>
                    <a:pt x="533400" y="473868"/>
                  </a:lnTo>
                  <a:lnTo>
                    <a:pt x="483394" y="490537"/>
                  </a:lnTo>
                  <a:lnTo>
                    <a:pt x="426244" y="504825"/>
                  </a:lnTo>
                  <a:lnTo>
                    <a:pt x="371475" y="514350"/>
                  </a:lnTo>
                  <a:lnTo>
                    <a:pt x="295275" y="523875"/>
                  </a:lnTo>
                  <a:lnTo>
                    <a:pt x="228600" y="521493"/>
                  </a:lnTo>
                  <a:lnTo>
                    <a:pt x="180975" y="519112"/>
                  </a:lnTo>
                  <a:lnTo>
                    <a:pt x="126206" y="509587"/>
                  </a:lnTo>
                  <a:lnTo>
                    <a:pt x="52388" y="488156"/>
                  </a:lnTo>
                  <a:lnTo>
                    <a:pt x="0" y="314325"/>
                  </a:lnTo>
                  <a:lnTo>
                    <a:pt x="195263" y="323850"/>
                  </a:lnTo>
                  <a:lnTo>
                    <a:pt x="278606" y="321468"/>
                  </a:lnTo>
                  <a:lnTo>
                    <a:pt x="383381" y="314325"/>
                  </a:lnTo>
                  <a:lnTo>
                    <a:pt x="569119" y="288131"/>
                  </a:lnTo>
                  <a:lnTo>
                    <a:pt x="842963" y="240506"/>
                  </a:lnTo>
                  <a:lnTo>
                    <a:pt x="1245394" y="178593"/>
                  </a:lnTo>
                  <a:lnTo>
                    <a:pt x="1593056" y="126206"/>
                  </a:lnTo>
                  <a:lnTo>
                    <a:pt x="1893094" y="83343"/>
                  </a:lnTo>
                  <a:lnTo>
                    <a:pt x="2224088" y="45243"/>
                  </a:lnTo>
                  <a:lnTo>
                    <a:pt x="2443163" y="26193"/>
                  </a:lnTo>
                  <a:lnTo>
                    <a:pt x="2552700" y="0"/>
                  </a:lnTo>
                  <a:lnTo>
                    <a:pt x="2597944" y="38100"/>
                  </a:lnTo>
                  <a:lnTo>
                    <a:pt x="2667000" y="107156"/>
                  </a:lnTo>
                  <a:lnTo>
                    <a:pt x="2721769" y="159543"/>
                  </a:lnTo>
                  <a:lnTo>
                    <a:pt x="2774156" y="223837"/>
                  </a:lnTo>
                  <a:lnTo>
                    <a:pt x="2802731" y="264318"/>
                  </a:lnTo>
                  <a:lnTo>
                    <a:pt x="2831306" y="307181"/>
                  </a:lnTo>
                  <a:lnTo>
                    <a:pt x="2845594" y="335756"/>
                  </a:lnTo>
                  <a:lnTo>
                    <a:pt x="2850356" y="364331"/>
                  </a:lnTo>
                  <a:lnTo>
                    <a:pt x="2843213" y="392906"/>
                  </a:lnTo>
                  <a:lnTo>
                    <a:pt x="2828925" y="407193"/>
                  </a:lnTo>
                  <a:lnTo>
                    <a:pt x="2795588" y="414337"/>
                  </a:lnTo>
                  <a:lnTo>
                    <a:pt x="2721769" y="407193"/>
                  </a:lnTo>
                  <a:lnTo>
                    <a:pt x="2647950" y="404812"/>
                  </a:lnTo>
                  <a:lnTo>
                    <a:pt x="2574131" y="409575"/>
                  </a:lnTo>
                  <a:lnTo>
                    <a:pt x="2550319" y="416718"/>
                  </a:lnTo>
                  <a:lnTo>
                    <a:pt x="2345531" y="257175"/>
                  </a:lnTo>
                  <a:lnTo>
                    <a:pt x="2309813" y="235743"/>
                  </a:lnTo>
                  <a:lnTo>
                    <a:pt x="2259806" y="226218"/>
                  </a:lnTo>
                  <a:lnTo>
                    <a:pt x="2012156" y="235743"/>
                  </a:lnTo>
                  <a:lnTo>
                    <a:pt x="1754981" y="257175"/>
                  </a:lnTo>
                  <a:lnTo>
                    <a:pt x="1521619" y="288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2D8765BA-E012-41D0-B807-BAF71FF0FD91}"/>
                </a:ext>
              </a:extLst>
            </p:cNvPr>
            <p:cNvSpPr/>
            <p:nvPr/>
          </p:nvSpPr>
          <p:spPr>
            <a:xfrm>
              <a:off x="7677151" y="3109914"/>
              <a:ext cx="447675" cy="447675"/>
            </a:xfrm>
            <a:custGeom>
              <a:avLst/>
              <a:gdLst>
                <a:gd name="connsiteX0" fmla="*/ 116681 w 447675"/>
                <a:gd name="connsiteY0" fmla="*/ 240506 h 447675"/>
                <a:gd name="connsiteX1" fmla="*/ 192881 w 447675"/>
                <a:gd name="connsiteY1" fmla="*/ 121443 h 447675"/>
                <a:gd name="connsiteX2" fmla="*/ 202406 w 447675"/>
                <a:gd name="connsiteY2" fmla="*/ 95250 h 447675"/>
                <a:gd name="connsiteX3" fmla="*/ 204788 w 447675"/>
                <a:gd name="connsiteY3" fmla="*/ 76200 h 447675"/>
                <a:gd name="connsiteX4" fmla="*/ 190500 w 447675"/>
                <a:gd name="connsiteY4" fmla="*/ 0 h 447675"/>
                <a:gd name="connsiteX5" fmla="*/ 447675 w 447675"/>
                <a:gd name="connsiteY5" fmla="*/ 166687 h 447675"/>
                <a:gd name="connsiteX6" fmla="*/ 402431 w 447675"/>
                <a:gd name="connsiteY6" fmla="*/ 195262 h 447675"/>
                <a:gd name="connsiteX7" fmla="*/ 330994 w 447675"/>
                <a:gd name="connsiteY7" fmla="*/ 226218 h 447675"/>
                <a:gd name="connsiteX8" fmla="*/ 259556 w 447675"/>
                <a:gd name="connsiteY8" fmla="*/ 269081 h 447675"/>
                <a:gd name="connsiteX9" fmla="*/ 195263 w 447675"/>
                <a:gd name="connsiteY9" fmla="*/ 316706 h 447675"/>
                <a:gd name="connsiteX10" fmla="*/ 126206 w 447675"/>
                <a:gd name="connsiteY10" fmla="*/ 373856 h 447675"/>
                <a:gd name="connsiteX11" fmla="*/ 64294 w 447675"/>
                <a:gd name="connsiteY11" fmla="*/ 433387 h 447675"/>
                <a:gd name="connsiteX12" fmla="*/ 42863 w 447675"/>
                <a:gd name="connsiteY12" fmla="*/ 445293 h 447675"/>
                <a:gd name="connsiteX13" fmla="*/ 16669 w 447675"/>
                <a:gd name="connsiteY13" fmla="*/ 447675 h 447675"/>
                <a:gd name="connsiteX14" fmla="*/ 2381 w 447675"/>
                <a:gd name="connsiteY14" fmla="*/ 440531 h 447675"/>
                <a:gd name="connsiteX15" fmla="*/ 0 w 447675"/>
                <a:gd name="connsiteY15" fmla="*/ 428625 h 447675"/>
                <a:gd name="connsiteX16" fmla="*/ 7144 w 447675"/>
                <a:gd name="connsiteY16" fmla="*/ 402431 h 447675"/>
                <a:gd name="connsiteX17" fmla="*/ 23813 w 447675"/>
                <a:gd name="connsiteY17" fmla="*/ 369093 h 447675"/>
                <a:gd name="connsiteX18" fmla="*/ 64294 w 447675"/>
                <a:gd name="connsiteY18" fmla="*/ 314325 h 447675"/>
                <a:gd name="connsiteX19" fmla="*/ 116681 w 447675"/>
                <a:gd name="connsiteY19" fmla="*/ 2405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675" h="447675">
                  <a:moveTo>
                    <a:pt x="116681" y="240506"/>
                  </a:moveTo>
                  <a:lnTo>
                    <a:pt x="192881" y="121443"/>
                  </a:lnTo>
                  <a:lnTo>
                    <a:pt x="202406" y="95250"/>
                  </a:lnTo>
                  <a:lnTo>
                    <a:pt x="204788" y="76200"/>
                  </a:lnTo>
                  <a:lnTo>
                    <a:pt x="190500" y="0"/>
                  </a:lnTo>
                  <a:lnTo>
                    <a:pt x="447675" y="166687"/>
                  </a:lnTo>
                  <a:lnTo>
                    <a:pt x="402431" y="195262"/>
                  </a:lnTo>
                  <a:lnTo>
                    <a:pt x="330994" y="226218"/>
                  </a:lnTo>
                  <a:lnTo>
                    <a:pt x="259556" y="269081"/>
                  </a:lnTo>
                  <a:lnTo>
                    <a:pt x="195263" y="316706"/>
                  </a:lnTo>
                  <a:lnTo>
                    <a:pt x="126206" y="373856"/>
                  </a:lnTo>
                  <a:lnTo>
                    <a:pt x="64294" y="433387"/>
                  </a:lnTo>
                  <a:lnTo>
                    <a:pt x="42863" y="445293"/>
                  </a:lnTo>
                  <a:lnTo>
                    <a:pt x="16669" y="447675"/>
                  </a:lnTo>
                  <a:lnTo>
                    <a:pt x="2381" y="440531"/>
                  </a:lnTo>
                  <a:lnTo>
                    <a:pt x="0" y="428625"/>
                  </a:lnTo>
                  <a:lnTo>
                    <a:pt x="7144" y="402431"/>
                  </a:lnTo>
                  <a:lnTo>
                    <a:pt x="23813" y="369093"/>
                  </a:lnTo>
                  <a:lnTo>
                    <a:pt x="64294" y="314325"/>
                  </a:lnTo>
                  <a:lnTo>
                    <a:pt x="116681" y="2405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4CEA31DE-7BAD-45DE-8C21-A32D3F68B144}"/>
                </a:ext>
              </a:extLst>
            </p:cNvPr>
            <p:cNvSpPr/>
            <p:nvPr/>
          </p:nvSpPr>
          <p:spPr>
            <a:xfrm>
              <a:off x="5805488" y="3538539"/>
              <a:ext cx="1841500" cy="587375"/>
            </a:xfrm>
            <a:custGeom>
              <a:avLst/>
              <a:gdLst>
                <a:gd name="connsiteX0" fmla="*/ 988218 w 1840706"/>
                <a:gd name="connsiteY0" fmla="*/ 376237 h 588168"/>
                <a:gd name="connsiteX1" fmla="*/ 711993 w 1840706"/>
                <a:gd name="connsiteY1" fmla="*/ 459581 h 588168"/>
                <a:gd name="connsiteX2" fmla="*/ 585787 w 1840706"/>
                <a:gd name="connsiteY2" fmla="*/ 511968 h 588168"/>
                <a:gd name="connsiteX3" fmla="*/ 481012 w 1840706"/>
                <a:gd name="connsiteY3" fmla="*/ 557212 h 588168"/>
                <a:gd name="connsiteX4" fmla="*/ 423862 w 1840706"/>
                <a:gd name="connsiteY4" fmla="*/ 576262 h 588168"/>
                <a:gd name="connsiteX5" fmla="*/ 378618 w 1840706"/>
                <a:gd name="connsiteY5" fmla="*/ 588168 h 588168"/>
                <a:gd name="connsiteX6" fmla="*/ 347662 w 1840706"/>
                <a:gd name="connsiteY6" fmla="*/ 588168 h 588168"/>
                <a:gd name="connsiteX7" fmla="*/ 311943 w 1840706"/>
                <a:gd name="connsiteY7" fmla="*/ 578643 h 588168"/>
                <a:gd name="connsiteX8" fmla="*/ 247650 w 1840706"/>
                <a:gd name="connsiteY8" fmla="*/ 545306 h 588168"/>
                <a:gd name="connsiteX9" fmla="*/ 166687 w 1840706"/>
                <a:gd name="connsiteY9" fmla="*/ 485775 h 588168"/>
                <a:gd name="connsiteX10" fmla="*/ 73818 w 1840706"/>
                <a:gd name="connsiteY10" fmla="*/ 390525 h 588168"/>
                <a:gd name="connsiteX11" fmla="*/ 23812 w 1840706"/>
                <a:gd name="connsiteY11" fmla="*/ 335756 h 588168"/>
                <a:gd name="connsiteX12" fmla="*/ 7143 w 1840706"/>
                <a:gd name="connsiteY12" fmla="*/ 314325 h 588168"/>
                <a:gd name="connsiteX13" fmla="*/ 0 w 1840706"/>
                <a:gd name="connsiteY13" fmla="*/ 283368 h 588168"/>
                <a:gd name="connsiteX14" fmla="*/ 2381 w 1840706"/>
                <a:gd name="connsiteY14" fmla="*/ 264318 h 588168"/>
                <a:gd name="connsiteX15" fmla="*/ 14287 w 1840706"/>
                <a:gd name="connsiteY15" fmla="*/ 254793 h 588168"/>
                <a:gd name="connsiteX16" fmla="*/ 33337 w 1840706"/>
                <a:gd name="connsiteY16" fmla="*/ 254793 h 588168"/>
                <a:gd name="connsiteX17" fmla="*/ 69056 w 1840706"/>
                <a:gd name="connsiteY17" fmla="*/ 271462 h 588168"/>
                <a:gd name="connsiteX18" fmla="*/ 142875 w 1840706"/>
                <a:gd name="connsiteY18" fmla="*/ 307181 h 588168"/>
                <a:gd name="connsiteX19" fmla="*/ 214312 w 1840706"/>
                <a:gd name="connsiteY19" fmla="*/ 335756 h 588168"/>
                <a:gd name="connsiteX20" fmla="*/ 295275 w 1840706"/>
                <a:gd name="connsiteY20" fmla="*/ 359568 h 588168"/>
                <a:gd name="connsiteX21" fmla="*/ 345281 w 1840706"/>
                <a:gd name="connsiteY21" fmla="*/ 366712 h 588168"/>
                <a:gd name="connsiteX22" fmla="*/ 390525 w 1840706"/>
                <a:gd name="connsiteY22" fmla="*/ 359568 h 588168"/>
                <a:gd name="connsiteX23" fmla="*/ 623887 w 1840706"/>
                <a:gd name="connsiteY23" fmla="*/ 302418 h 588168"/>
                <a:gd name="connsiteX24" fmla="*/ 885825 w 1840706"/>
                <a:gd name="connsiteY24" fmla="*/ 233362 h 588168"/>
                <a:gd name="connsiteX25" fmla="*/ 1183481 w 1840706"/>
                <a:gd name="connsiteY25" fmla="*/ 150018 h 588168"/>
                <a:gd name="connsiteX26" fmla="*/ 1309687 w 1840706"/>
                <a:gd name="connsiteY26" fmla="*/ 114300 h 588168"/>
                <a:gd name="connsiteX27" fmla="*/ 1359693 w 1840706"/>
                <a:gd name="connsiteY27" fmla="*/ 92868 h 588168"/>
                <a:gd name="connsiteX28" fmla="*/ 1423987 w 1840706"/>
                <a:gd name="connsiteY28" fmla="*/ 50006 h 588168"/>
                <a:gd name="connsiteX29" fmla="*/ 1485900 w 1840706"/>
                <a:gd name="connsiteY29" fmla="*/ 0 h 588168"/>
                <a:gd name="connsiteX30" fmla="*/ 1507331 w 1840706"/>
                <a:gd name="connsiteY30" fmla="*/ 9525 h 588168"/>
                <a:gd name="connsiteX31" fmla="*/ 1604962 w 1840706"/>
                <a:gd name="connsiteY31" fmla="*/ 78581 h 588168"/>
                <a:gd name="connsiteX32" fmla="*/ 1714500 w 1840706"/>
                <a:gd name="connsiteY32" fmla="*/ 152400 h 588168"/>
                <a:gd name="connsiteX33" fmla="*/ 1778793 w 1840706"/>
                <a:gd name="connsiteY33" fmla="*/ 202406 h 588168"/>
                <a:gd name="connsiteX34" fmla="*/ 1802606 w 1840706"/>
                <a:gd name="connsiteY34" fmla="*/ 226218 h 588168"/>
                <a:gd name="connsiteX35" fmla="*/ 1819275 w 1840706"/>
                <a:gd name="connsiteY35" fmla="*/ 247650 h 588168"/>
                <a:gd name="connsiteX36" fmla="*/ 1833562 w 1840706"/>
                <a:gd name="connsiteY36" fmla="*/ 271462 h 588168"/>
                <a:gd name="connsiteX37" fmla="*/ 1840706 w 1840706"/>
                <a:gd name="connsiteY37" fmla="*/ 297656 h 588168"/>
                <a:gd name="connsiteX38" fmla="*/ 1840706 w 1840706"/>
                <a:gd name="connsiteY38" fmla="*/ 321468 h 588168"/>
                <a:gd name="connsiteX39" fmla="*/ 1833562 w 1840706"/>
                <a:gd name="connsiteY39" fmla="*/ 347662 h 588168"/>
                <a:gd name="connsiteX40" fmla="*/ 1804987 w 1840706"/>
                <a:gd name="connsiteY40" fmla="*/ 378618 h 588168"/>
                <a:gd name="connsiteX41" fmla="*/ 1769268 w 1840706"/>
                <a:gd name="connsiteY41" fmla="*/ 400050 h 588168"/>
                <a:gd name="connsiteX42" fmla="*/ 1738312 w 1840706"/>
                <a:gd name="connsiteY42" fmla="*/ 419100 h 588168"/>
                <a:gd name="connsiteX43" fmla="*/ 1704975 w 1840706"/>
                <a:gd name="connsiteY43" fmla="*/ 454818 h 588168"/>
                <a:gd name="connsiteX44" fmla="*/ 1345406 w 1840706"/>
                <a:gd name="connsiteY44" fmla="*/ 319087 h 588168"/>
                <a:gd name="connsiteX45" fmla="*/ 1259681 w 1840706"/>
                <a:gd name="connsiteY45" fmla="*/ 314325 h 588168"/>
                <a:gd name="connsiteX46" fmla="*/ 1207293 w 1840706"/>
                <a:gd name="connsiteY46" fmla="*/ 323850 h 588168"/>
                <a:gd name="connsiteX47" fmla="*/ 988218 w 1840706"/>
                <a:gd name="connsiteY47" fmla="*/ 3762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0706" h="588168">
                  <a:moveTo>
                    <a:pt x="988218" y="376237"/>
                  </a:moveTo>
                  <a:lnTo>
                    <a:pt x="711993" y="459581"/>
                  </a:lnTo>
                  <a:lnTo>
                    <a:pt x="585787" y="511968"/>
                  </a:lnTo>
                  <a:lnTo>
                    <a:pt x="481012" y="557212"/>
                  </a:lnTo>
                  <a:lnTo>
                    <a:pt x="423862" y="576262"/>
                  </a:lnTo>
                  <a:lnTo>
                    <a:pt x="378618" y="588168"/>
                  </a:lnTo>
                  <a:lnTo>
                    <a:pt x="347662" y="588168"/>
                  </a:lnTo>
                  <a:lnTo>
                    <a:pt x="311943" y="578643"/>
                  </a:lnTo>
                  <a:lnTo>
                    <a:pt x="247650" y="545306"/>
                  </a:lnTo>
                  <a:lnTo>
                    <a:pt x="166687" y="485775"/>
                  </a:lnTo>
                  <a:lnTo>
                    <a:pt x="73818" y="390525"/>
                  </a:lnTo>
                  <a:lnTo>
                    <a:pt x="23812" y="335756"/>
                  </a:lnTo>
                  <a:lnTo>
                    <a:pt x="7143" y="314325"/>
                  </a:lnTo>
                  <a:lnTo>
                    <a:pt x="0" y="283368"/>
                  </a:lnTo>
                  <a:lnTo>
                    <a:pt x="2381" y="264318"/>
                  </a:lnTo>
                  <a:lnTo>
                    <a:pt x="14287" y="254793"/>
                  </a:lnTo>
                  <a:lnTo>
                    <a:pt x="33337" y="254793"/>
                  </a:lnTo>
                  <a:lnTo>
                    <a:pt x="69056" y="271462"/>
                  </a:lnTo>
                  <a:lnTo>
                    <a:pt x="142875" y="307181"/>
                  </a:lnTo>
                  <a:lnTo>
                    <a:pt x="214312" y="335756"/>
                  </a:lnTo>
                  <a:lnTo>
                    <a:pt x="295275" y="359568"/>
                  </a:lnTo>
                  <a:lnTo>
                    <a:pt x="345281" y="366712"/>
                  </a:lnTo>
                  <a:lnTo>
                    <a:pt x="390525" y="359568"/>
                  </a:lnTo>
                  <a:lnTo>
                    <a:pt x="623887" y="302418"/>
                  </a:lnTo>
                  <a:lnTo>
                    <a:pt x="885825" y="233362"/>
                  </a:lnTo>
                  <a:lnTo>
                    <a:pt x="1183481" y="150018"/>
                  </a:lnTo>
                  <a:lnTo>
                    <a:pt x="1309687" y="114300"/>
                  </a:lnTo>
                  <a:lnTo>
                    <a:pt x="1359693" y="92868"/>
                  </a:lnTo>
                  <a:lnTo>
                    <a:pt x="1423987" y="50006"/>
                  </a:lnTo>
                  <a:lnTo>
                    <a:pt x="1485900" y="0"/>
                  </a:lnTo>
                  <a:lnTo>
                    <a:pt x="1507331" y="9525"/>
                  </a:lnTo>
                  <a:lnTo>
                    <a:pt x="1604962" y="78581"/>
                  </a:lnTo>
                  <a:lnTo>
                    <a:pt x="1714500" y="152400"/>
                  </a:lnTo>
                  <a:lnTo>
                    <a:pt x="1778793" y="202406"/>
                  </a:lnTo>
                  <a:lnTo>
                    <a:pt x="1802606" y="226218"/>
                  </a:lnTo>
                  <a:lnTo>
                    <a:pt x="1819275" y="247650"/>
                  </a:lnTo>
                  <a:lnTo>
                    <a:pt x="1833562" y="271462"/>
                  </a:lnTo>
                  <a:lnTo>
                    <a:pt x="1840706" y="297656"/>
                  </a:lnTo>
                  <a:lnTo>
                    <a:pt x="1840706" y="321468"/>
                  </a:lnTo>
                  <a:lnTo>
                    <a:pt x="1833562" y="347662"/>
                  </a:lnTo>
                  <a:lnTo>
                    <a:pt x="1804987" y="378618"/>
                  </a:lnTo>
                  <a:lnTo>
                    <a:pt x="1769268" y="400050"/>
                  </a:lnTo>
                  <a:lnTo>
                    <a:pt x="1738312" y="419100"/>
                  </a:lnTo>
                  <a:lnTo>
                    <a:pt x="1704975" y="454818"/>
                  </a:lnTo>
                  <a:lnTo>
                    <a:pt x="1345406" y="319087"/>
                  </a:lnTo>
                  <a:lnTo>
                    <a:pt x="1259681" y="314325"/>
                  </a:lnTo>
                  <a:lnTo>
                    <a:pt x="1207293" y="323850"/>
                  </a:lnTo>
                  <a:lnTo>
                    <a:pt x="988218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0584A21E-B45C-45E2-9555-E22A366A5A55}"/>
                </a:ext>
              </a:extLst>
            </p:cNvPr>
            <p:cNvSpPr/>
            <p:nvPr/>
          </p:nvSpPr>
          <p:spPr>
            <a:xfrm rot="16200000">
              <a:off x="5220494" y="3632994"/>
              <a:ext cx="2120900" cy="2481262"/>
            </a:xfrm>
            <a:custGeom>
              <a:avLst/>
              <a:gdLst>
                <a:gd name="connsiteX0" fmla="*/ 1233930 w 2121136"/>
                <a:gd name="connsiteY0" fmla="*/ 2002162 h 2481458"/>
                <a:gd name="connsiteX1" fmla="*/ 1029975 w 2121136"/>
                <a:gd name="connsiteY1" fmla="*/ 1842397 h 2481458"/>
                <a:gd name="connsiteX2" fmla="*/ 900803 w 2121136"/>
                <a:gd name="connsiteY2" fmla="*/ 1723423 h 2481458"/>
                <a:gd name="connsiteX3" fmla="*/ 798825 w 2121136"/>
                <a:gd name="connsiteY3" fmla="*/ 1614647 h 2481458"/>
                <a:gd name="connsiteX4" fmla="*/ 666254 w 2121136"/>
                <a:gd name="connsiteY4" fmla="*/ 1458281 h 2481458"/>
                <a:gd name="connsiteX5" fmla="*/ 560877 w 2121136"/>
                <a:gd name="connsiteY5" fmla="*/ 1329110 h 2481458"/>
                <a:gd name="connsiteX6" fmla="*/ 448702 w 2121136"/>
                <a:gd name="connsiteY6" fmla="*/ 1169345 h 2481458"/>
                <a:gd name="connsiteX7" fmla="*/ 356922 w 2121136"/>
                <a:gd name="connsiteY7" fmla="*/ 1023177 h 2481458"/>
                <a:gd name="connsiteX8" fmla="*/ 292336 w 2121136"/>
                <a:gd name="connsiteY8" fmla="*/ 904203 h 2481458"/>
                <a:gd name="connsiteX9" fmla="*/ 217552 w 2121136"/>
                <a:gd name="connsiteY9" fmla="*/ 751236 h 2481458"/>
                <a:gd name="connsiteX10" fmla="*/ 166563 w 2121136"/>
                <a:gd name="connsiteY10" fmla="*/ 635661 h 2481458"/>
                <a:gd name="connsiteX11" fmla="*/ 108776 w 2121136"/>
                <a:gd name="connsiteY11" fmla="*/ 482695 h 2481458"/>
                <a:gd name="connsiteX12" fmla="*/ 67985 w 2121136"/>
                <a:gd name="connsiteY12" fmla="*/ 363721 h 2481458"/>
                <a:gd name="connsiteX13" fmla="*/ 30593 w 2121136"/>
                <a:gd name="connsiteY13" fmla="*/ 227751 h 2481458"/>
                <a:gd name="connsiteX14" fmla="*/ 10198 w 2121136"/>
                <a:gd name="connsiteY14" fmla="*/ 125773 h 2481458"/>
                <a:gd name="connsiteX15" fmla="*/ 0 w 2121136"/>
                <a:gd name="connsiteY15" fmla="*/ 50989 h 2481458"/>
                <a:gd name="connsiteX16" fmla="*/ 0 w 2121136"/>
                <a:gd name="connsiteY16" fmla="*/ 23795 h 2481458"/>
                <a:gd name="connsiteX17" fmla="*/ 6798 w 2121136"/>
                <a:gd name="connsiteY17" fmla="*/ 10198 h 2481458"/>
                <a:gd name="connsiteX18" fmla="*/ 16996 w 2121136"/>
                <a:gd name="connsiteY18" fmla="*/ 0 h 2481458"/>
                <a:gd name="connsiteX19" fmla="*/ 33992 w 2121136"/>
                <a:gd name="connsiteY19" fmla="*/ 3400 h 2481458"/>
                <a:gd name="connsiteX20" fmla="*/ 57787 w 2121136"/>
                <a:gd name="connsiteY20" fmla="*/ 50989 h 2481458"/>
                <a:gd name="connsiteX21" fmla="*/ 122373 w 2121136"/>
                <a:gd name="connsiteY21" fmla="*/ 241348 h 2481458"/>
                <a:gd name="connsiteX22" fmla="*/ 180160 w 2121136"/>
                <a:gd name="connsiteY22" fmla="*/ 380717 h 2481458"/>
                <a:gd name="connsiteX23" fmla="*/ 275340 w 2121136"/>
                <a:gd name="connsiteY23" fmla="*/ 588072 h 2481458"/>
                <a:gd name="connsiteX24" fmla="*/ 384116 w 2121136"/>
                <a:gd name="connsiteY24" fmla="*/ 775031 h 2481458"/>
                <a:gd name="connsiteX25" fmla="*/ 496291 w 2121136"/>
                <a:gd name="connsiteY25" fmla="*/ 941594 h 2481458"/>
                <a:gd name="connsiteX26" fmla="*/ 625463 w 2121136"/>
                <a:gd name="connsiteY26" fmla="*/ 1111557 h 2481458"/>
                <a:gd name="connsiteX27" fmla="*/ 751236 w 2121136"/>
                <a:gd name="connsiteY27" fmla="*/ 1261125 h 2481458"/>
                <a:gd name="connsiteX28" fmla="*/ 877008 w 2121136"/>
                <a:gd name="connsiteY28" fmla="*/ 1393696 h 2481458"/>
                <a:gd name="connsiteX29" fmla="*/ 989183 w 2121136"/>
                <a:gd name="connsiteY29" fmla="*/ 1502472 h 2481458"/>
                <a:gd name="connsiteX30" fmla="*/ 1063967 w 2121136"/>
                <a:gd name="connsiteY30" fmla="*/ 1567058 h 2481458"/>
                <a:gd name="connsiteX31" fmla="*/ 1169344 w 2121136"/>
                <a:gd name="connsiteY31" fmla="*/ 1662237 h 2481458"/>
                <a:gd name="connsiteX32" fmla="*/ 1261124 w 2121136"/>
                <a:gd name="connsiteY32" fmla="*/ 1737020 h 2481458"/>
                <a:gd name="connsiteX33" fmla="*/ 1380098 w 2121136"/>
                <a:gd name="connsiteY33" fmla="*/ 1825401 h 2481458"/>
                <a:gd name="connsiteX34" fmla="*/ 1560259 w 2121136"/>
                <a:gd name="connsiteY34" fmla="*/ 1947774 h 2481458"/>
                <a:gd name="connsiteX35" fmla="*/ 1669035 w 2121136"/>
                <a:gd name="connsiteY35" fmla="*/ 2005562 h 2481458"/>
                <a:gd name="connsiteX36" fmla="*/ 1774412 w 2121136"/>
                <a:gd name="connsiteY36" fmla="*/ 2053151 h 2481458"/>
                <a:gd name="connsiteX37" fmla="*/ 1872990 w 2121136"/>
                <a:gd name="connsiteY37" fmla="*/ 2090543 h 2481458"/>
                <a:gd name="connsiteX38" fmla="*/ 1944375 w 2121136"/>
                <a:gd name="connsiteY38" fmla="*/ 2114338 h 2481458"/>
                <a:gd name="connsiteX39" fmla="*/ 1988565 w 2121136"/>
                <a:gd name="connsiteY39" fmla="*/ 2124536 h 2481458"/>
                <a:gd name="connsiteX40" fmla="*/ 2025957 w 2121136"/>
                <a:gd name="connsiteY40" fmla="*/ 2121136 h 2481458"/>
                <a:gd name="connsiteX41" fmla="*/ 2056550 w 2121136"/>
                <a:gd name="connsiteY41" fmla="*/ 2104140 h 2481458"/>
                <a:gd name="connsiteX42" fmla="*/ 2121136 w 2121136"/>
                <a:gd name="connsiteY42" fmla="*/ 2015760 h 2481458"/>
                <a:gd name="connsiteX43" fmla="*/ 2019158 w 2121136"/>
                <a:gd name="connsiteY43" fmla="*/ 2481458 h 2481458"/>
                <a:gd name="connsiteX44" fmla="*/ 1944375 w 2121136"/>
                <a:gd name="connsiteY44" fmla="*/ 2471260 h 2481458"/>
                <a:gd name="connsiteX45" fmla="*/ 1798207 w 2121136"/>
                <a:gd name="connsiteY45" fmla="*/ 2386278 h 2481458"/>
                <a:gd name="connsiteX46" fmla="*/ 1536464 w 2121136"/>
                <a:gd name="connsiteY46" fmla="*/ 2223114 h 2481458"/>
                <a:gd name="connsiteX47" fmla="*/ 1233930 w 2121136"/>
                <a:gd name="connsiteY47" fmla="*/ 2002162 h 248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1136" h="2481458">
                  <a:moveTo>
                    <a:pt x="1233930" y="2002162"/>
                  </a:moveTo>
                  <a:lnTo>
                    <a:pt x="1029975" y="1842397"/>
                  </a:lnTo>
                  <a:lnTo>
                    <a:pt x="900803" y="1723423"/>
                  </a:lnTo>
                  <a:lnTo>
                    <a:pt x="798825" y="1614647"/>
                  </a:lnTo>
                  <a:lnTo>
                    <a:pt x="666254" y="1458281"/>
                  </a:lnTo>
                  <a:lnTo>
                    <a:pt x="560877" y="1329110"/>
                  </a:lnTo>
                  <a:lnTo>
                    <a:pt x="448702" y="1169345"/>
                  </a:lnTo>
                  <a:lnTo>
                    <a:pt x="356922" y="1023177"/>
                  </a:lnTo>
                  <a:lnTo>
                    <a:pt x="292336" y="904203"/>
                  </a:lnTo>
                  <a:lnTo>
                    <a:pt x="217552" y="751236"/>
                  </a:lnTo>
                  <a:lnTo>
                    <a:pt x="166563" y="635661"/>
                  </a:lnTo>
                  <a:lnTo>
                    <a:pt x="108776" y="482695"/>
                  </a:lnTo>
                  <a:lnTo>
                    <a:pt x="67985" y="363721"/>
                  </a:lnTo>
                  <a:lnTo>
                    <a:pt x="30593" y="227751"/>
                  </a:lnTo>
                  <a:lnTo>
                    <a:pt x="10198" y="125773"/>
                  </a:lnTo>
                  <a:lnTo>
                    <a:pt x="0" y="50989"/>
                  </a:lnTo>
                  <a:lnTo>
                    <a:pt x="0" y="23795"/>
                  </a:lnTo>
                  <a:lnTo>
                    <a:pt x="6798" y="10198"/>
                  </a:lnTo>
                  <a:lnTo>
                    <a:pt x="16996" y="0"/>
                  </a:lnTo>
                  <a:lnTo>
                    <a:pt x="33992" y="3400"/>
                  </a:lnTo>
                  <a:lnTo>
                    <a:pt x="57787" y="50989"/>
                  </a:lnTo>
                  <a:lnTo>
                    <a:pt x="122373" y="241348"/>
                  </a:lnTo>
                  <a:lnTo>
                    <a:pt x="180160" y="380717"/>
                  </a:lnTo>
                  <a:lnTo>
                    <a:pt x="275340" y="588072"/>
                  </a:lnTo>
                  <a:lnTo>
                    <a:pt x="384116" y="775031"/>
                  </a:lnTo>
                  <a:lnTo>
                    <a:pt x="496291" y="941594"/>
                  </a:lnTo>
                  <a:lnTo>
                    <a:pt x="625463" y="1111557"/>
                  </a:lnTo>
                  <a:lnTo>
                    <a:pt x="751236" y="1261125"/>
                  </a:lnTo>
                  <a:lnTo>
                    <a:pt x="877008" y="1393696"/>
                  </a:lnTo>
                  <a:lnTo>
                    <a:pt x="989183" y="1502472"/>
                  </a:lnTo>
                  <a:lnTo>
                    <a:pt x="1063967" y="1567058"/>
                  </a:lnTo>
                  <a:lnTo>
                    <a:pt x="1169344" y="1662237"/>
                  </a:lnTo>
                  <a:lnTo>
                    <a:pt x="1261124" y="1737020"/>
                  </a:lnTo>
                  <a:lnTo>
                    <a:pt x="1380098" y="1825401"/>
                  </a:lnTo>
                  <a:lnTo>
                    <a:pt x="1560259" y="1947774"/>
                  </a:lnTo>
                  <a:lnTo>
                    <a:pt x="1669035" y="2005562"/>
                  </a:lnTo>
                  <a:lnTo>
                    <a:pt x="1774412" y="2053151"/>
                  </a:lnTo>
                  <a:lnTo>
                    <a:pt x="1872990" y="2090543"/>
                  </a:lnTo>
                  <a:lnTo>
                    <a:pt x="1944375" y="2114338"/>
                  </a:lnTo>
                  <a:lnTo>
                    <a:pt x="1988565" y="2124536"/>
                  </a:lnTo>
                  <a:lnTo>
                    <a:pt x="2025957" y="2121136"/>
                  </a:lnTo>
                  <a:lnTo>
                    <a:pt x="2056550" y="2104140"/>
                  </a:lnTo>
                  <a:lnTo>
                    <a:pt x="2121136" y="2015760"/>
                  </a:lnTo>
                  <a:lnTo>
                    <a:pt x="2019158" y="2481458"/>
                  </a:lnTo>
                  <a:lnTo>
                    <a:pt x="1944375" y="2471260"/>
                  </a:lnTo>
                  <a:lnTo>
                    <a:pt x="1798207" y="2386278"/>
                  </a:lnTo>
                  <a:lnTo>
                    <a:pt x="1536464" y="2223114"/>
                  </a:lnTo>
                  <a:lnTo>
                    <a:pt x="1233930" y="20021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81B55679-30BE-43B7-A246-2B74714A6FDB}"/>
                </a:ext>
              </a:extLst>
            </p:cNvPr>
            <p:cNvSpPr/>
            <p:nvPr/>
          </p:nvSpPr>
          <p:spPr>
            <a:xfrm>
              <a:off x="5857876" y="4271963"/>
              <a:ext cx="2727325" cy="1708150"/>
            </a:xfrm>
            <a:custGeom>
              <a:avLst/>
              <a:gdLst>
                <a:gd name="connsiteX0" fmla="*/ 1488281 w 2726531"/>
                <a:gd name="connsiteY0" fmla="*/ 1257300 h 1707356"/>
                <a:gd name="connsiteX1" fmla="*/ 1254919 w 2726531"/>
                <a:gd name="connsiteY1" fmla="*/ 1064418 h 1707356"/>
                <a:gd name="connsiteX2" fmla="*/ 966788 w 2726531"/>
                <a:gd name="connsiteY2" fmla="*/ 826293 h 1707356"/>
                <a:gd name="connsiteX3" fmla="*/ 878681 w 2726531"/>
                <a:gd name="connsiteY3" fmla="*/ 750093 h 1707356"/>
                <a:gd name="connsiteX4" fmla="*/ 764381 w 2726531"/>
                <a:gd name="connsiteY4" fmla="*/ 631031 h 1707356"/>
                <a:gd name="connsiteX5" fmla="*/ 619125 w 2726531"/>
                <a:gd name="connsiteY5" fmla="*/ 490537 h 1707356"/>
                <a:gd name="connsiteX6" fmla="*/ 507206 w 2726531"/>
                <a:gd name="connsiteY6" fmla="*/ 385762 h 1707356"/>
                <a:gd name="connsiteX7" fmla="*/ 411956 w 2726531"/>
                <a:gd name="connsiteY7" fmla="*/ 309562 h 1707356"/>
                <a:gd name="connsiteX8" fmla="*/ 319088 w 2726531"/>
                <a:gd name="connsiteY8" fmla="*/ 240506 h 1707356"/>
                <a:gd name="connsiteX9" fmla="*/ 159544 w 2726531"/>
                <a:gd name="connsiteY9" fmla="*/ 138112 h 1707356"/>
                <a:gd name="connsiteX10" fmla="*/ 100013 w 2726531"/>
                <a:gd name="connsiteY10" fmla="*/ 107156 h 1707356"/>
                <a:gd name="connsiteX11" fmla="*/ 45244 w 2726531"/>
                <a:gd name="connsiteY11" fmla="*/ 83343 h 1707356"/>
                <a:gd name="connsiteX12" fmla="*/ 21431 w 2726531"/>
                <a:gd name="connsiteY12" fmla="*/ 71437 h 1707356"/>
                <a:gd name="connsiteX13" fmla="*/ 7144 w 2726531"/>
                <a:gd name="connsiteY13" fmla="*/ 52387 h 1707356"/>
                <a:gd name="connsiteX14" fmla="*/ 0 w 2726531"/>
                <a:gd name="connsiteY14" fmla="*/ 33337 h 1707356"/>
                <a:gd name="connsiteX15" fmla="*/ 0 w 2726531"/>
                <a:gd name="connsiteY15" fmla="*/ 16668 h 1707356"/>
                <a:gd name="connsiteX16" fmla="*/ 7144 w 2726531"/>
                <a:gd name="connsiteY16" fmla="*/ 7143 h 1707356"/>
                <a:gd name="connsiteX17" fmla="*/ 35719 w 2726531"/>
                <a:gd name="connsiteY17" fmla="*/ 0 h 1707356"/>
                <a:gd name="connsiteX18" fmla="*/ 69056 w 2726531"/>
                <a:gd name="connsiteY18" fmla="*/ 4762 h 1707356"/>
                <a:gd name="connsiteX19" fmla="*/ 161925 w 2726531"/>
                <a:gd name="connsiteY19" fmla="*/ 30956 h 1707356"/>
                <a:gd name="connsiteX20" fmla="*/ 269081 w 2726531"/>
                <a:gd name="connsiteY20" fmla="*/ 78581 h 1707356"/>
                <a:gd name="connsiteX21" fmla="*/ 364331 w 2726531"/>
                <a:gd name="connsiteY21" fmla="*/ 133350 h 1707356"/>
                <a:gd name="connsiteX22" fmla="*/ 497681 w 2726531"/>
                <a:gd name="connsiteY22" fmla="*/ 221456 h 1707356"/>
                <a:gd name="connsiteX23" fmla="*/ 695325 w 2726531"/>
                <a:gd name="connsiteY23" fmla="*/ 357187 h 1707356"/>
                <a:gd name="connsiteX24" fmla="*/ 876300 w 2726531"/>
                <a:gd name="connsiteY24" fmla="*/ 488156 h 1707356"/>
                <a:gd name="connsiteX25" fmla="*/ 1007269 w 2726531"/>
                <a:gd name="connsiteY25" fmla="*/ 585787 h 1707356"/>
                <a:gd name="connsiteX26" fmla="*/ 1271588 w 2726531"/>
                <a:gd name="connsiteY26" fmla="*/ 773906 h 1707356"/>
                <a:gd name="connsiteX27" fmla="*/ 1483519 w 2726531"/>
                <a:gd name="connsiteY27" fmla="*/ 914400 h 1707356"/>
                <a:gd name="connsiteX28" fmla="*/ 1650206 w 2726531"/>
                <a:gd name="connsiteY28" fmla="*/ 1026318 h 1707356"/>
                <a:gd name="connsiteX29" fmla="*/ 1926431 w 2726531"/>
                <a:gd name="connsiteY29" fmla="*/ 1197768 h 1707356"/>
                <a:gd name="connsiteX30" fmla="*/ 2124075 w 2726531"/>
                <a:gd name="connsiteY30" fmla="*/ 1321593 h 1707356"/>
                <a:gd name="connsiteX31" fmla="*/ 2412206 w 2726531"/>
                <a:gd name="connsiteY31" fmla="*/ 1471612 h 1707356"/>
                <a:gd name="connsiteX32" fmla="*/ 2602706 w 2726531"/>
                <a:gd name="connsiteY32" fmla="*/ 1554956 h 1707356"/>
                <a:gd name="connsiteX33" fmla="*/ 2650331 w 2726531"/>
                <a:gd name="connsiteY33" fmla="*/ 1578768 h 1707356"/>
                <a:gd name="connsiteX34" fmla="*/ 2693194 w 2726531"/>
                <a:gd name="connsiteY34" fmla="*/ 1600200 h 1707356"/>
                <a:gd name="connsiteX35" fmla="*/ 2717006 w 2726531"/>
                <a:gd name="connsiteY35" fmla="*/ 1619250 h 1707356"/>
                <a:gd name="connsiteX36" fmla="*/ 2726531 w 2726531"/>
                <a:gd name="connsiteY36" fmla="*/ 1635918 h 1707356"/>
                <a:gd name="connsiteX37" fmla="*/ 2724150 w 2726531"/>
                <a:gd name="connsiteY37" fmla="*/ 1654968 h 1707356"/>
                <a:gd name="connsiteX38" fmla="*/ 2707481 w 2726531"/>
                <a:gd name="connsiteY38" fmla="*/ 1674018 h 1707356"/>
                <a:gd name="connsiteX39" fmla="*/ 2671763 w 2726531"/>
                <a:gd name="connsiteY39" fmla="*/ 1683543 h 1707356"/>
                <a:gd name="connsiteX40" fmla="*/ 2476500 w 2726531"/>
                <a:gd name="connsiteY40" fmla="*/ 1676400 h 1707356"/>
                <a:gd name="connsiteX41" fmla="*/ 2390775 w 2726531"/>
                <a:gd name="connsiteY41" fmla="*/ 1681162 h 1707356"/>
                <a:gd name="connsiteX42" fmla="*/ 2314575 w 2726531"/>
                <a:gd name="connsiteY42" fmla="*/ 1693068 h 1707356"/>
                <a:gd name="connsiteX43" fmla="*/ 2233613 w 2726531"/>
                <a:gd name="connsiteY43" fmla="*/ 1707356 h 1707356"/>
                <a:gd name="connsiteX44" fmla="*/ 2190750 w 2726531"/>
                <a:gd name="connsiteY44" fmla="*/ 1707356 h 1707356"/>
                <a:gd name="connsiteX45" fmla="*/ 2107406 w 2726531"/>
                <a:gd name="connsiteY45" fmla="*/ 1690687 h 1707356"/>
                <a:gd name="connsiteX46" fmla="*/ 2002631 w 2726531"/>
                <a:gd name="connsiteY46" fmla="*/ 1643062 h 1707356"/>
                <a:gd name="connsiteX47" fmla="*/ 1857375 w 2726531"/>
                <a:gd name="connsiteY47" fmla="*/ 1552575 h 1707356"/>
                <a:gd name="connsiteX48" fmla="*/ 1624013 w 2726531"/>
                <a:gd name="connsiteY48" fmla="*/ 1369218 h 1707356"/>
                <a:gd name="connsiteX49" fmla="*/ 1488281 w 2726531"/>
                <a:gd name="connsiteY49" fmla="*/ 1257300 h 170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26531" h="1707356">
                  <a:moveTo>
                    <a:pt x="1488281" y="1257300"/>
                  </a:moveTo>
                  <a:lnTo>
                    <a:pt x="1254919" y="1064418"/>
                  </a:lnTo>
                  <a:lnTo>
                    <a:pt x="966788" y="826293"/>
                  </a:lnTo>
                  <a:lnTo>
                    <a:pt x="878681" y="750093"/>
                  </a:lnTo>
                  <a:lnTo>
                    <a:pt x="764381" y="631031"/>
                  </a:lnTo>
                  <a:lnTo>
                    <a:pt x="619125" y="490537"/>
                  </a:lnTo>
                  <a:lnTo>
                    <a:pt x="507206" y="385762"/>
                  </a:lnTo>
                  <a:lnTo>
                    <a:pt x="411956" y="309562"/>
                  </a:lnTo>
                  <a:lnTo>
                    <a:pt x="319088" y="240506"/>
                  </a:lnTo>
                  <a:lnTo>
                    <a:pt x="159544" y="138112"/>
                  </a:lnTo>
                  <a:lnTo>
                    <a:pt x="100013" y="107156"/>
                  </a:lnTo>
                  <a:lnTo>
                    <a:pt x="45244" y="83343"/>
                  </a:lnTo>
                  <a:lnTo>
                    <a:pt x="21431" y="71437"/>
                  </a:lnTo>
                  <a:lnTo>
                    <a:pt x="7144" y="52387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69056" y="4762"/>
                  </a:lnTo>
                  <a:lnTo>
                    <a:pt x="161925" y="30956"/>
                  </a:lnTo>
                  <a:lnTo>
                    <a:pt x="269081" y="78581"/>
                  </a:lnTo>
                  <a:lnTo>
                    <a:pt x="364331" y="133350"/>
                  </a:lnTo>
                  <a:lnTo>
                    <a:pt x="497681" y="221456"/>
                  </a:lnTo>
                  <a:lnTo>
                    <a:pt x="695325" y="357187"/>
                  </a:lnTo>
                  <a:lnTo>
                    <a:pt x="876300" y="488156"/>
                  </a:lnTo>
                  <a:lnTo>
                    <a:pt x="1007269" y="585787"/>
                  </a:lnTo>
                  <a:lnTo>
                    <a:pt x="1271588" y="773906"/>
                  </a:lnTo>
                  <a:lnTo>
                    <a:pt x="1483519" y="914400"/>
                  </a:lnTo>
                  <a:lnTo>
                    <a:pt x="1650206" y="1026318"/>
                  </a:lnTo>
                  <a:lnTo>
                    <a:pt x="1926431" y="1197768"/>
                  </a:lnTo>
                  <a:lnTo>
                    <a:pt x="2124075" y="1321593"/>
                  </a:lnTo>
                  <a:lnTo>
                    <a:pt x="2412206" y="1471612"/>
                  </a:lnTo>
                  <a:lnTo>
                    <a:pt x="2602706" y="1554956"/>
                  </a:lnTo>
                  <a:lnTo>
                    <a:pt x="2650331" y="1578768"/>
                  </a:lnTo>
                  <a:lnTo>
                    <a:pt x="2693194" y="1600200"/>
                  </a:lnTo>
                  <a:lnTo>
                    <a:pt x="2717006" y="1619250"/>
                  </a:lnTo>
                  <a:lnTo>
                    <a:pt x="2726531" y="1635918"/>
                  </a:lnTo>
                  <a:lnTo>
                    <a:pt x="2724150" y="1654968"/>
                  </a:lnTo>
                  <a:lnTo>
                    <a:pt x="2707481" y="1674018"/>
                  </a:lnTo>
                  <a:lnTo>
                    <a:pt x="2671763" y="1683543"/>
                  </a:lnTo>
                  <a:lnTo>
                    <a:pt x="2476500" y="1676400"/>
                  </a:lnTo>
                  <a:lnTo>
                    <a:pt x="2390775" y="1681162"/>
                  </a:lnTo>
                  <a:lnTo>
                    <a:pt x="2314575" y="1693068"/>
                  </a:lnTo>
                  <a:lnTo>
                    <a:pt x="2233613" y="1707356"/>
                  </a:lnTo>
                  <a:lnTo>
                    <a:pt x="2190750" y="1707356"/>
                  </a:lnTo>
                  <a:lnTo>
                    <a:pt x="2107406" y="1690687"/>
                  </a:lnTo>
                  <a:lnTo>
                    <a:pt x="2002631" y="1643062"/>
                  </a:lnTo>
                  <a:lnTo>
                    <a:pt x="1857375" y="1552575"/>
                  </a:lnTo>
                  <a:lnTo>
                    <a:pt x="1624013" y="1369218"/>
                  </a:lnTo>
                  <a:lnTo>
                    <a:pt x="1488281" y="1257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11E2D739-52E3-4EA7-8159-926393B9F86F}"/>
              </a:ext>
            </a:extLst>
          </p:cNvPr>
          <p:cNvGrpSpPr/>
          <p:nvPr/>
        </p:nvGrpSpPr>
        <p:grpSpPr>
          <a:xfrm>
            <a:off x="3498851" y="1357313"/>
            <a:ext cx="5086350" cy="4713288"/>
            <a:chOff x="3498851" y="1357313"/>
            <a:chExt cx="5086350" cy="4713288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15FF9E10-D7CD-4FBE-8269-F7C02BF89D30}"/>
                </a:ext>
              </a:extLst>
            </p:cNvPr>
            <p:cNvSpPr/>
            <p:nvPr/>
          </p:nvSpPr>
          <p:spPr>
            <a:xfrm>
              <a:off x="3571877" y="2514600"/>
              <a:ext cx="1838325" cy="609600"/>
            </a:xfrm>
            <a:custGeom>
              <a:avLst/>
              <a:gdLst>
                <a:gd name="connsiteX0" fmla="*/ 1407319 w 1838325"/>
                <a:gd name="connsiteY0" fmla="*/ 250031 h 609600"/>
                <a:gd name="connsiteX1" fmla="*/ 1216819 w 1838325"/>
                <a:gd name="connsiteY1" fmla="*/ 295275 h 609600"/>
                <a:gd name="connsiteX2" fmla="*/ 1042988 w 1838325"/>
                <a:gd name="connsiteY2" fmla="*/ 345281 h 609600"/>
                <a:gd name="connsiteX3" fmla="*/ 802481 w 1838325"/>
                <a:gd name="connsiteY3" fmla="*/ 428625 h 609600"/>
                <a:gd name="connsiteX4" fmla="*/ 561975 w 1838325"/>
                <a:gd name="connsiteY4" fmla="*/ 514350 h 609600"/>
                <a:gd name="connsiteX5" fmla="*/ 323850 w 1838325"/>
                <a:gd name="connsiteY5" fmla="*/ 604838 h 609600"/>
                <a:gd name="connsiteX6" fmla="*/ 292894 w 1838325"/>
                <a:gd name="connsiteY6" fmla="*/ 609600 h 609600"/>
                <a:gd name="connsiteX7" fmla="*/ 259556 w 1838325"/>
                <a:gd name="connsiteY7" fmla="*/ 600075 h 609600"/>
                <a:gd name="connsiteX8" fmla="*/ 200025 w 1838325"/>
                <a:gd name="connsiteY8" fmla="*/ 554831 h 609600"/>
                <a:gd name="connsiteX9" fmla="*/ 126206 w 1838325"/>
                <a:gd name="connsiteY9" fmla="*/ 481013 h 609600"/>
                <a:gd name="connsiteX10" fmla="*/ 61913 w 1838325"/>
                <a:gd name="connsiteY10" fmla="*/ 400050 h 609600"/>
                <a:gd name="connsiteX11" fmla="*/ 19050 w 1838325"/>
                <a:gd name="connsiteY11" fmla="*/ 345281 h 609600"/>
                <a:gd name="connsiteX12" fmla="*/ 4763 w 1838325"/>
                <a:gd name="connsiteY12" fmla="*/ 319088 h 609600"/>
                <a:gd name="connsiteX13" fmla="*/ 0 w 1838325"/>
                <a:gd name="connsiteY13" fmla="*/ 295275 h 609600"/>
                <a:gd name="connsiteX14" fmla="*/ 2381 w 1838325"/>
                <a:gd name="connsiteY14" fmla="*/ 278606 h 609600"/>
                <a:gd name="connsiteX15" fmla="*/ 14288 w 1838325"/>
                <a:gd name="connsiteY15" fmla="*/ 271463 h 609600"/>
                <a:gd name="connsiteX16" fmla="*/ 42863 w 1838325"/>
                <a:gd name="connsiteY16" fmla="*/ 276225 h 609600"/>
                <a:gd name="connsiteX17" fmla="*/ 90488 w 1838325"/>
                <a:gd name="connsiteY17" fmla="*/ 309563 h 609600"/>
                <a:gd name="connsiteX18" fmla="*/ 140494 w 1838325"/>
                <a:gd name="connsiteY18" fmla="*/ 340519 h 609600"/>
                <a:gd name="connsiteX19" fmla="*/ 192881 w 1838325"/>
                <a:gd name="connsiteY19" fmla="*/ 364331 h 609600"/>
                <a:gd name="connsiteX20" fmla="*/ 259556 w 1838325"/>
                <a:gd name="connsiteY20" fmla="*/ 385763 h 609600"/>
                <a:gd name="connsiteX21" fmla="*/ 311944 w 1838325"/>
                <a:gd name="connsiteY21" fmla="*/ 397669 h 609600"/>
                <a:gd name="connsiteX22" fmla="*/ 354806 w 1838325"/>
                <a:gd name="connsiteY22" fmla="*/ 400050 h 609600"/>
                <a:gd name="connsiteX23" fmla="*/ 511969 w 1838325"/>
                <a:gd name="connsiteY23" fmla="*/ 345281 h 609600"/>
                <a:gd name="connsiteX24" fmla="*/ 704850 w 1838325"/>
                <a:gd name="connsiteY24" fmla="*/ 278606 h 609600"/>
                <a:gd name="connsiteX25" fmla="*/ 888206 w 1838325"/>
                <a:gd name="connsiteY25" fmla="*/ 219075 h 609600"/>
                <a:gd name="connsiteX26" fmla="*/ 1052513 w 1838325"/>
                <a:gd name="connsiteY26" fmla="*/ 166688 h 609600"/>
                <a:gd name="connsiteX27" fmla="*/ 1216819 w 1838325"/>
                <a:gd name="connsiteY27" fmla="*/ 119063 h 609600"/>
                <a:gd name="connsiteX28" fmla="*/ 1428750 w 1838325"/>
                <a:gd name="connsiteY28" fmla="*/ 54769 h 609600"/>
                <a:gd name="connsiteX29" fmla="*/ 1593056 w 1838325"/>
                <a:gd name="connsiteY29" fmla="*/ 2381 h 609600"/>
                <a:gd name="connsiteX30" fmla="*/ 1635919 w 1838325"/>
                <a:gd name="connsiteY30" fmla="*/ 0 h 609600"/>
                <a:gd name="connsiteX31" fmla="*/ 1693069 w 1838325"/>
                <a:gd name="connsiteY31" fmla="*/ 16669 h 609600"/>
                <a:gd name="connsiteX32" fmla="*/ 1745456 w 1838325"/>
                <a:gd name="connsiteY32" fmla="*/ 35719 h 609600"/>
                <a:gd name="connsiteX33" fmla="*/ 1778794 w 1838325"/>
                <a:gd name="connsiteY33" fmla="*/ 52388 h 609600"/>
                <a:gd name="connsiteX34" fmla="*/ 1804988 w 1838325"/>
                <a:gd name="connsiteY34" fmla="*/ 71438 h 609600"/>
                <a:gd name="connsiteX35" fmla="*/ 1828800 w 1838325"/>
                <a:gd name="connsiteY35" fmla="*/ 90488 h 609600"/>
                <a:gd name="connsiteX36" fmla="*/ 1838325 w 1838325"/>
                <a:gd name="connsiteY36" fmla="*/ 109538 h 609600"/>
                <a:gd name="connsiteX37" fmla="*/ 1835944 w 1838325"/>
                <a:gd name="connsiteY37" fmla="*/ 133350 h 609600"/>
                <a:gd name="connsiteX38" fmla="*/ 1819275 w 1838325"/>
                <a:gd name="connsiteY38" fmla="*/ 159544 h 609600"/>
                <a:gd name="connsiteX39" fmla="*/ 1769269 w 1838325"/>
                <a:gd name="connsiteY39" fmla="*/ 185738 h 609600"/>
                <a:gd name="connsiteX40" fmla="*/ 1688306 w 1838325"/>
                <a:gd name="connsiteY40" fmla="*/ 204788 h 609600"/>
                <a:gd name="connsiteX41" fmla="*/ 1407319 w 1838325"/>
                <a:gd name="connsiteY41" fmla="*/ 2500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8325" h="609600">
                  <a:moveTo>
                    <a:pt x="1407319" y="250031"/>
                  </a:moveTo>
                  <a:lnTo>
                    <a:pt x="1216819" y="295275"/>
                  </a:lnTo>
                  <a:lnTo>
                    <a:pt x="1042988" y="345281"/>
                  </a:lnTo>
                  <a:lnTo>
                    <a:pt x="802481" y="428625"/>
                  </a:lnTo>
                  <a:lnTo>
                    <a:pt x="561975" y="514350"/>
                  </a:lnTo>
                  <a:lnTo>
                    <a:pt x="323850" y="604838"/>
                  </a:lnTo>
                  <a:lnTo>
                    <a:pt x="292894" y="609600"/>
                  </a:lnTo>
                  <a:lnTo>
                    <a:pt x="259556" y="600075"/>
                  </a:lnTo>
                  <a:lnTo>
                    <a:pt x="200025" y="554831"/>
                  </a:lnTo>
                  <a:lnTo>
                    <a:pt x="126206" y="481013"/>
                  </a:lnTo>
                  <a:lnTo>
                    <a:pt x="61913" y="400050"/>
                  </a:lnTo>
                  <a:lnTo>
                    <a:pt x="19050" y="345281"/>
                  </a:lnTo>
                  <a:lnTo>
                    <a:pt x="4763" y="319088"/>
                  </a:lnTo>
                  <a:lnTo>
                    <a:pt x="0" y="295275"/>
                  </a:lnTo>
                  <a:lnTo>
                    <a:pt x="2381" y="278606"/>
                  </a:lnTo>
                  <a:lnTo>
                    <a:pt x="14288" y="271463"/>
                  </a:lnTo>
                  <a:lnTo>
                    <a:pt x="42863" y="276225"/>
                  </a:lnTo>
                  <a:lnTo>
                    <a:pt x="90488" y="309563"/>
                  </a:lnTo>
                  <a:lnTo>
                    <a:pt x="140494" y="340519"/>
                  </a:lnTo>
                  <a:lnTo>
                    <a:pt x="192881" y="364331"/>
                  </a:lnTo>
                  <a:lnTo>
                    <a:pt x="259556" y="385763"/>
                  </a:lnTo>
                  <a:lnTo>
                    <a:pt x="311944" y="397669"/>
                  </a:lnTo>
                  <a:lnTo>
                    <a:pt x="354806" y="400050"/>
                  </a:lnTo>
                  <a:lnTo>
                    <a:pt x="511969" y="345281"/>
                  </a:lnTo>
                  <a:lnTo>
                    <a:pt x="704850" y="278606"/>
                  </a:lnTo>
                  <a:lnTo>
                    <a:pt x="888206" y="219075"/>
                  </a:lnTo>
                  <a:lnTo>
                    <a:pt x="1052513" y="166688"/>
                  </a:lnTo>
                  <a:lnTo>
                    <a:pt x="1216819" y="119063"/>
                  </a:lnTo>
                  <a:lnTo>
                    <a:pt x="1428750" y="54769"/>
                  </a:lnTo>
                  <a:lnTo>
                    <a:pt x="1593056" y="2381"/>
                  </a:lnTo>
                  <a:lnTo>
                    <a:pt x="1635919" y="0"/>
                  </a:lnTo>
                  <a:lnTo>
                    <a:pt x="1693069" y="16669"/>
                  </a:lnTo>
                  <a:lnTo>
                    <a:pt x="1745456" y="35719"/>
                  </a:lnTo>
                  <a:lnTo>
                    <a:pt x="1778794" y="52388"/>
                  </a:lnTo>
                  <a:lnTo>
                    <a:pt x="1804988" y="71438"/>
                  </a:lnTo>
                  <a:lnTo>
                    <a:pt x="1828800" y="90488"/>
                  </a:lnTo>
                  <a:lnTo>
                    <a:pt x="1838325" y="109538"/>
                  </a:lnTo>
                  <a:lnTo>
                    <a:pt x="1835944" y="133350"/>
                  </a:lnTo>
                  <a:lnTo>
                    <a:pt x="1819275" y="159544"/>
                  </a:lnTo>
                  <a:lnTo>
                    <a:pt x="1769269" y="185738"/>
                  </a:lnTo>
                  <a:lnTo>
                    <a:pt x="1688306" y="204788"/>
                  </a:lnTo>
                  <a:lnTo>
                    <a:pt x="1407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">
              <a:extLst>
                <a:ext uri="{FF2B5EF4-FFF2-40B4-BE49-F238E27FC236}">
                  <a16:creationId xmlns:a16="http://schemas.microsoft.com/office/drawing/2014/main" id="{4264C02E-C6A3-468A-AB94-3155CD406E48}"/>
                </a:ext>
              </a:extLst>
            </p:cNvPr>
            <p:cNvSpPr/>
            <p:nvPr/>
          </p:nvSpPr>
          <p:spPr>
            <a:xfrm>
              <a:off x="5775326" y="1357313"/>
              <a:ext cx="1630363" cy="895350"/>
            </a:xfrm>
            <a:custGeom>
              <a:avLst/>
              <a:gdLst>
                <a:gd name="connsiteX0" fmla="*/ 1059657 w 1631157"/>
                <a:gd name="connsiteY0" fmla="*/ 602456 h 895350"/>
                <a:gd name="connsiteX1" fmla="*/ 766763 w 1631157"/>
                <a:gd name="connsiteY1" fmla="*/ 707231 h 895350"/>
                <a:gd name="connsiteX2" fmla="*/ 604838 w 1631157"/>
                <a:gd name="connsiteY2" fmla="*/ 762000 h 895350"/>
                <a:gd name="connsiteX3" fmla="*/ 383382 w 1631157"/>
                <a:gd name="connsiteY3" fmla="*/ 828675 h 895350"/>
                <a:gd name="connsiteX4" fmla="*/ 276225 w 1631157"/>
                <a:gd name="connsiteY4" fmla="*/ 854868 h 895350"/>
                <a:gd name="connsiteX5" fmla="*/ 200025 w 1631157"/>
                <a:gd name="connsiteY5" fmla="*/ 871537 h 895350"/>
                <a:gd name="connsiteX6" fmla="*/ 100013 w 1631157"/>
                <a:gd name="connsiteY6" fmla="*/ 888206 h 895350"/>
                <a:gd name="connsiteX7" fmla="*/ 52388 w 1631157"/>
                <a:gd name="connsiteY7" fmla="*/ 892968 h 895350"/>
                <a:gd name="connsiteX8" fmla="*/ 21432 w 1631157"/>
                <a:gd name="connsiteY8" fmla="*/ 895350 h 895350"/>
                <a:gd name="connsiteX9" fmla="*/ 4763 w 1631157"/>
                <a:gd name="connsiteY9" fmla="*/ 892968 h 895350"/>
                <a:gd name="connsiteX10" fmla="*/ 0 w 1631157"/>
                <a:gd name="connsiteY10" fmla="*/ 885825 h 895350"/>
                <a:gd name="connsiteX11" fmla="*/ 0 w 1631157"/>
                <a:gd name="connsiteY11" fmla="*/ 871537 h 895350"/>
                <a:gd name="connsiteX12" fmla="*/ 11907 w 1631157"/>
                <a:gd name="connsiteY12" fmla="*/ 859631 h 895350"/>
                <a:gd name="connsiteX13" fmla="*/ 66675 w 1631157"/>
                <a:gd name="connsiteY13" fmla="*/ 835818 h 895350"/>
                <a:gd name="connsiteX14" fmla="*/ 238125 w 1631157"/>
                <a:gd name="connsiteY14" fmla="*/ 776287 h 895350"/>
                <a:gd name="connsiteX15" fmla="*/ 397669 w 1631157"/>
                <a:gd name="connsiteY15" fmla="*/ 714375 h 895350"/>
                <a:gd name="connsiteX16" fmla="*/ 578644 w 1631157"/>
                <a:gd name="connsiteY16" fmla="*/ 631031 h 895350"/>
                <a:gd name="connsiteX17" fmla="*/ 740569 w 1631157"/>
                <a:gd name="connsiteY17" fmla="*/ 545306 h 895350"/>
                <a:gd name="connsiteX18" fmla="*/ 890588 w 1631157"/>
                <a:gd name="connsiteY18" fmla="*/ 459581 h 895350"/>
                <a:gd name="connsiteX19" fmla="*/ 1014413 w 1631157"/>
                <a:gd name="connsiteY19" fmla="*/ 378618 h 895350"/>
                <a:gd name="connsiteX20" fmla="*/ 1100138 w 1631157"/>
                <a:gd name="connsiteY20" fmla="*/ 314325 h 895350"/>
                <a:gd name="connsiteX21" fmla="*/ 1128713 w 1631157"/>
                <a:gd name="connsiteY21" fmla="*/ 278606 h 895350"/>
                <a:gd name="connsiteX22" fmla="*/ 1138238 w 1631157"/>
                <a:gd name="connsiteY22" fmla="*/ 259556 h 895350"/>
                <a:gd name="connsiteX23" fmla="*/ 1140619 w 1631157"/>
                <a:gd name="connsiteY23" fmla="*/ 240506 h 895350"/>
                <a:gd name="connsiteX24" fmla="*/ 1133475 w 1631157"/>
                <a:gd name="connsiteY24" fmla="*/ 204787 h 895350"/>
                <a:gd name="connsiteX25" fmla="*/ 1109663 w 1631157"/>
                <a:gd name="connsiteY25" fmla="*/ 159543 h 895350"/>
                <a:gd name="connsiteX26" fmla="*/ 1071563 w 1631157"/>
                <a:gd name="connsiteY26" fmla="*/ 111918 h 895350"/>
                <a:gd name="connsiteX27" fmla="*/ 1031082 w 1631157"/>
                <a:gd name="connsiteY27" fmla="*/ 71437 h 895350"/>
                <a:gd name="connsiteX28" fmla="*/ 1016794 w 1631157"/>
                <a:gd name="connsiteY28" fmla="*/ 54768 h 895350"/>
                <a:gd name="connsiteX29" fmla="*/ 1009650 w 1631157"/>
                <a:gd name="connsiteY29" fmla="*/ 33337 h 895350"/>
                <a:gd name="connsiteX30" fmla="*/ 1009650 w 1631157"/>
                <a:gd name="connsiteY30" fmla="*/ 11906 h 895350"/>
                <a:gd name="connsiteX31" fmla="*/ 1021557 w 1631157"/>
                <a:gd name="connsiteY31" fmla="*/ 0 h 895350"/>
                <a:gd name="connsiteX32" fmla="*/ 1035844 w 1631157"/>
                <a:gd name="connsiteY32" fmla="*/ 0 h 895350"/>
                <a:gd name="connsiteX33" fmla="*/ 1062038 w 1631157"/>
                <a:gd name="connsiteY33" fmla="*/ 7143 h 895350"/>
                <a:gd name="connsiteX34" fmla="*/ 1114425 w 1631157"/>
                <a:gd name="connsiteY34" fmla="*/ 23812 h 895350"/>
                <a:gd name="connsiteX35" fmla="*/ 1178719 w 1631157"/>
                <a:gd name="connsiteY35" fmla="*/ 50006 h 895350"/>
                <a:gd name="connsiteX36" fmla="*/ 1257300 w 1631157"/>
                <a:gd name="connsiteY36" fmla="*/ 88106 h 895350"/>
                <a:gd name="connsiteX37" fmla="*/ 1343025 w 1631157"/>
                <a:gd name="connsiteY37" fmla="*/ 133350 h 895350"/>
                <a:gd name="connsiteX38" fmla="*/ 1414463 w 1631157"/>
                <a:gd name="connsiteY38" fmla="*/ 173831 h 895350"/>
                <a:gd name="connsiteX39" fmla="*/ 1473994 w 1631157"/>
                <a:gd name="connsiteY39" fmla="*/ 214312 h 895350"/>
                <a:gd name="connsiteX40" fmla="*/ 1528763 w 1631157"/>
                <a:gd name="connsiteY40" fmla="*/ 264318 h 895350"/>
                <a:gd name="connsiteX41" fmla="*/ 1562100 w 1631157"/>
                <a:gd name="connsiteY41" fmla="*/ 295275 h 895350"/>
                <a:gd name="connsiteX42" fmla="*/ 1590675 w 1631157"/>
                <a:gd name="connsiteY42" fmla="*/ 326231 h 895350"/>
                <a:gd name="connsiteX43" fmla="*/ 1604963 w 1631157"/>
                <a:gd name="connsiteY43" fmla="*/ 345281 h 895350"/>
                <a:gd name="connsiteX44" fmla="*/ 1621632 w 1631157"/>
                <a:gd name="connsiteY44" fmla="*/ 369093 h 895350"/>
                <a:gd name="connsiteX45" fmla="*/ 1631157 w 1631157"/>
                <a:gd name="connsiteY45" fmla="*/ 392906 h 895350"/>
                <a:gd name="connsiteX46" fmla="*/ 1631157 w 1631157"/>
                <a:gd name="connsiteY46" fmla="*/ 409575 h 895350"/>
                <a:gd name="connsiteX47" fmla="*/ 1626394 w 1631157"/>
                <a:gd name="connsiteY47" fmla="*/ 426243 h 895350"/>
                <a:gd name="connsiteX48" fmla="*/ 1614488 w 1631157"/>
                <a:gd name="connsiteY48" fmla="*/ 442912 h 895350"/>
                <a:gd name="connsiteX49" fmla="*/ 1593057 w 1631157"/>
                <a:gd name="connsiteY49" fmla="*/ 454818 h 895350"/>
                <a:gd name="connsiteX50" fmla="*/ 1547813 w 1631157"/>
                <a:gd name="connsiteY50" fmla="*/ 461962 h 895350"/>
                <a:gd name="connsiteX51" fmla="*/ 1457325 w 1631157"/>
                <a:gd name="connsiteY51" fmla="*/ 466725 h 895350"/>
                <a:gd name="connsiteX52" fmla="*/ 1390650 w 1631157"/>
                <a:gd name="connsiteY52" fmla="*/ 476250 h 895350"/>
                <a:gd name="connsiteX53" fmla="*/ 1326357 w 1631157"/>
                <a:gd name="connsiteY53" fmla="*/ 495300 h 895350"/>
                <a:gd name="connsiteX54" fmla="*/ 1254919 w 1631157"/>
                <a:gd name="connsiteY54" fmla="*/ 523875 h 895350"/>
                <a:gd name="connsiteX55" fmla="*/ 1059657 w 1631157"/>
                <a:gd name="connsiteY55" fmla="*/ 60245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1157" h="895350">
                  <a:moveTo>
                    <a:pt x="1059657" y="602456"/>
                  </a:moveTo>
                  <a:lnTo>
                    <a:pt x="766763" y="707231"/>
                  </a:lnTo>
                  <a:lnTo>
                    <a:pt x="604838" y="762000"/>
                  </a:lnTo>
                  <a:lnTo>
                    <a:pt x="383382" y="828675"/>
                  </a:lnTo>
                  <a:lnTo>
                    <a:pt x="276225" y="854868"/>
                  </a:lnTo>
                  <a:lnTo>
                    <a:pt x="200025" y="871537"/>
                  </a:lnTo>
                  <a:lnTo>
                    <a:pt x="100013" y="888206"/>
                  </a:lnTo>
                  <a:lnTo>
                    <a:pt x="52388" y="892968"/>
                  </a:lnTo>
                  <a:lnTo>
                    <a:pt x="21432" y="895350"/>
                  </a:lnTo>
                  <a:lnTo>
                    <a:pt x="4763" y="892968"/>
                  </a:lnTo>
                  <a:lnTo>
                    <a:pt x="0" y="885825"/>
                  </a:lnTo>
                  <a:lnTo>
                    <a:pt x="0" y="871537"/>
                  </a:lnTo>
                  <a:lnTo>
                    <a:pt x="11907" y="859631"/>
                  </a:lnTo>
                  <a:lnTo>
                    <a:pt x="66675" y="835818"/>
                  </a:lnTo>
                  <a:lnTo>
                    <a:pt x="238125" y="776287"/>
                  </a:lnTo>
                  <a:lnTo>
                    <a:pt x="397669" y="714375"/>
                  </a:lnTo>
                  <a:lnTo>
                    <a:pt x="578644" y="631031"/>
                  </a:lnTo>
                  <a:lnTo>
                    <a:pt x="740569" y="545306"/>
                  </a:lnTo>
                  <a:lnTo>
                    <a:pt x="890588" y="459581"/>
                  </a:lnTo>
                  <a:lnTo>
                    <a:pt x="1014413" y="378618"/>
                  </a:lnTo>
                  <a:lnTo>
                    <a:pt x="1100138" y="314325"/>
                  </a:lnTo>
                  <a:lnTo>
                    <a:pt x="1128713" y="278606"/>
                  </a:lnTo>
                  <a:lnTo>
                    <a:pt x="1138238" y="259556"/>
                  </a:lnTo>
                  <a:lnTo>
                    <a:pt x="1140619" y="240506"/>
                  </a:lnTo>
                  <a:lnTo>
                    <a:pt x="1133475" y="204787"/>
                  </a:lnTo>
                  <a:lnTo>
                    <a:pt x="1109663" y="159543"/>
                  </a:lnTo>
                  <a:lnTo>
                    <a:pt x="1071563" y="111918"/>
                  </a:lnTo>
                  <a:lnTo>
                    <a:pt x="1031082" y="71437"/>
                  </a:lnTo>
                  <a:lnTo>
                    <a:pt x="1016794" y="54768"/>
                  </a:lnTo>
                  <a:lnTo>
                    <a:pt x="1009650" y="33337"/>
                  </a:lnTo>
                  <a:lnTo>
                    <a:pt x="1009650" y="11906"/>
                  </a:lnTo>
                  <a:lnTo>
                    <a:pt x="1021557" y="0"/>
                  </a:lnTo>
                  <a:lnTo>
                    <a:pt x="1035844" y="0"/>
                  </a:lnTo>
                  <a:lnTo>
                    <a:pt x="1062038" y="7143"/>
                  </a:lnTo>
                  <a:lnTo>
                    <a:pt x="1114425" y="23812"/>
                  </a:lnTo>
                  <a:lnTo>
                    <a:pt x="1178719" y="50006"/>
                  </a:lnTo>
                  <a:lnTo>
                    <a:pt x="1257300" y="88106"/>
                  </a:lnTo>
                  <a:lnTo>
                    <a:pt x="1343025" y="133350"/>
                  </a:lnTo>
                  <a:lnTo>
                    <a:pt x="1414463" y="173831"/>
                  </a:lnTo>
                  <a:lnTo>
                    <a:pt x="1473994" y="214312"/>
                  </a:lnTo>
                  <a:lnTo>
                    <a:pt x="1528763" y="264318"/>
                  </a:lnTo>
                  <a:lnTo>
                    <a:pt x="1562100" y="295275"/>
                  </a:lnTo>
                  <a:lnTo>
                    <a:pt x="1590675" y="326231"/>
                  </a:lnTo>
                  <a:lnTo>
                    <a:pt x="1604963" y="345281"/>
                  </a:lnTo>
                  <a:lnTo>
                    <a:pt x="1621632" y="369093"/>
                  </a:lnTo>
                  <a:lnTo>
                    <a:pt x="1631157" y="392906"/>
                  </a:lnTo>
                  <a:lnTo>
                    <a:pt x="1631157" y="409575"/>
                  </a:lnTo>
                  <a:lnTo>
                    <a:pt x="1626394" y="426243"/>
                  </a:lnTo>
                  <a:lnTo>
                    <a:pt x="1614488" y="442912"/>
                  </a:lnTo>
                  <a:lnTo>
                    <a:pt x="1593057" y="454818"/>
                  </a:lnTo>
                  <a:lnTo>
                    <a:pt x="1547813" y="461962"/>
                  </a:lnTo>
                  <a:lnTo>
                    <a:pt x="1457325" y="466725"/>
                  </a:lnTo>
                  <a:lnTo>
                    <a:pt x="1390650" y="476250"/>
                  </a:lnTo>
                  <a:lnTo>
                    <a:pt x="1326357" y="495300"/>
                  </a:lnTo>
                  <a:lnTo>
                    <a:pt x="1254919" y="523875"/>
                  </a:lnTo>
                  <a:lnTo>
                    <a:pt x="1059657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02CCD7ED-277B-4826-A2D4-51C7EBA33199}"/>
                </a:ext>
              </a:extLst>
            </p:cNvPr>
            <p:cNvSpPr/>
            <p:nvPr/>
          </p:nvSpPr>
          <p:spPr>
            <a:xfrm>
              <a:off x="5303838" y="2976564"/>
              <a:ext cx="315912" cy="1101725"/>
            </a:xfrm>
            <a:custGeom>
              <a:avLst/>
              <a:gdLst>
                <a:gd name="connsiteX0" fmla="*/ 57150 w 316706"/>
                <a:gd name="connsiteY0" fmla="*/ 697706 h 1102518"/>
                <a:gd name="connsiteX1" fmla="*/ 97631 w 316706"/>
                <a:gd name="connsiteY1" fmla="*/ 552450 h 1102518"/>
                <a:gd name="connsiteX2" fmla="*/ 128587 w 316706"/>
                <a:gd name="connsiteY2" fmla="*/ 445293 h 1102518"/>
                <a:gd name="connsiteX3" fmla="*/ 145256 w 316706"/>
                <a:gd name="connsiteY3" fmla="*/ 388143 h 1102518"/>
                <a:gd name="connsiteX4" fmla="*/ 152400 w 316706"/>
                <a:gd name="connsiteY4" fmla="*/ 352425 h 1102518"/>
                <a:gd name="connsiteX5" fmla="*/ 159544 w 316706"/>
                <a:gd name="connsiteY5" fmla="*/ 233362 h 1102518"/>
                <a:gd name="connsiteX6" fmla="*/ 140494 w 316706"/>
                <a:gd name="connsiteY6" fmla="*/ 161925 h 1102518"/>
                <a:gd name="connsiteX7" fmla="*/ 116681 w 316706"/>
                <a:gd name="connsiteY7" fmla="*/ 100012 h 1102518"/>
                <a:gd name="connsiteX8" fmla="*/ 102394 w 316706"/>
                <a:gd name="connsiteY8" fmla="*/ 57150 h 1102518"/>
                <a:gd name="connsiteX9" fmla="*/ 100012 w 316706"/>
                <a:gd name="connsiteY9" fmla="*/ 30956 h 1102518"/>
                <a:gd name="connsiteX10" fmla="*/ 104775 w 316706"/>
                <a:gd name="connsiteY10" fmla="*/ 7143 h 1102518"/>
                <a:gd name="connsiteX11" fmla="*/ 116681 w 316706"/>
                <a:gd name="connsiteY11" fmla="*/ 0 h 1102518"/>
                <a:gd name="connsiteX12" fmla="*/ 140494 w 316706"/>
                <a:gd name="connsiteY12" fmla="*/ 4762 h 1102518"/>
                <a:gd name="connsiteX13" fmla="*/ 166687 w 316706"/>
                <a:gd name="connsiteY13" fmla="*/ 28575 h 1102518"/>
                <a:gd name="connsiteX14" fmla="*/ 197644 w 316706"/>
                <a:gd name="connsiteY14" fmla="*/ 66675 h 1102518"/>
                <a:gd name="connsiteX15" fmla="*/ 226219 w 316706"/>
                <a:gd name="connsiteY15" fmla="*/ 107156 h 1102518"/>
                <a:gd name="connsiteX16" fmla="*/ 250031 w 316706"/>
                <a:gd name="connsiteY16" fmla="*/ 150018 h 1102518"/>
                <a:gd name="connsiteX17" fmla="*/ 266700 w 316706"/>
                <a:gd name="connsiteY17" fmla="*/ 202406 h 1102518"/>
                <a:gd name="connsiteX18" fmla="*/ 276225 w 316706"/>
                <a:gd name="connsiteY18" fmla="*/ 252412 h 1102518"/>
                <a:gd name="connsiteX19" fmla="*/ 316706 w 316706"/>
                <a:gd name="connsiteY19" fmla="*/ 378618 h 1102518"/>
                <a:gd name="connsiteX20" fmla="*/ 304800 w 316706"/>
                <a:gd name="connsiteY20" fmla="*/ 478631 h 1102518"/>
                <a:gd name="connsiteX21" fmla="*/ 278606 w 316706"/>
                <a:gd name="connsiteY21" fmla="*/ 657225 h 1102518"/>
                <a:gd name="connsiteX22" fmla="*/ 257175 w 316706"/>
                <a:gd name="connsiteY22" fmla="*/ 785812 h 1102518"/>
                <a:gd name="connsiteX23" fmla="*/ 233362 w 316706"/>
                <a:gd name="connsiteY23" fmla="*/ 888206 h 1102518"/>
                <a:gd name="connsiteX24" fmla="*/ 207169 w 316706"/>
                <a:gd name="connsiteY24" fmla="*/ 992981 h 1102518"/>
                <a:gd name="connsiteX25" fmla="*/ 183356 w 316706"/>
                <a:gd name="connsiteY25" fmla="*/ 1042987 h 1102518"/>
                <a:gd name="connsiteX26" fmla="*/ 161925 w 316706"/>
                <a:gd name="connsiteY26" fmla="*/ 1069181 h 1102518"/>
                <a:gd name="connsiteX27" fmla="*/ 140494 w 316706"/>
                <a:gd name="connsiteY27" fmla="*/ 1088231 h 1102518"/>
                <a:gd name="connsiteX28" fmla="*/ 114300 w 316706"/>
                <a:gd name="connsiteY28" fmla="*/ 1097756 h 1102518"/>
                <a:gd name="connsiteX29" fmla="*/ 88106 w 316706"/>
                <a:gd name="connsiteY29" fmla="*/ 1102518 h 1102518"/>
                <a:gd name="connsiteX30" fmla="*/ 61912 w 316706"/>
                <a:gd name="connsiteY30" fmla="*/ 1097756 h 1102518"/>
                <a:gd name="connsiteX31" fmla="*/ 38100 w 316706"/>
                <a:gd name="connsiteY31" fmla="*/ 1078706 h 1102518"/>
                <a:gd name="connsiteX32" fmla="*/ 21431 w 316706"/>
                <a:gd name="connsiteY32" fmla="*/ 1059656 h 1102518"/>
                <a:gd name="connsiteX33" fmla="*/ 4762 w 316706"/>
                <a:gd name="connsiteY33" fmla="*/ 1026318 h 1102518"/>
                <a:gd name="connsiteX34" fmla="*/ 0 w 316706"/>
                <a:gd name="connsiteY34" fmla="*/ 973931 h 1102518"/>
                <a:gd name="connsiteX35" fmla="*/ 4762 w 316706"/>
                <a:gd name="connsiteY35" fmla="*/ 916781 h 1102518"/>
                <a:gd name="connsiteX36" fmla="*/ 14287 w 316706"/>
                <a:gd name="connsiteY36" fmla="*/ 859631 h 1102518"/>
                <a:gd name="connsiteX37" fmla="*/ 30956 w 316706"/>
                <a:gd name="connsiteY37" fmla="*/ 800100 h 1102518"/>
                <a:gd name="connsiteX38" fmla="*/ 57150 w 316706"/>
                <a:gd name="connsiteY38" fmla="*/ 697706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6706" h="1102518">
                  <a:moveTo>
                    <a:pt x="57150" y="697706"/>
                  </a:moveTo>
                  <a:lnTo>
                    <a:pt x="97631" y="552450"/>
                  </a:lnTo>
                  <a:lnTo>
                    <a:pt x="128587" y="445293"/>
                  </a:lnTo>
                  <a:lnTo>
                    <a:pt x="145256" y="388143"/>
                  </a:lnTo>
                  <a:lnTo>
                    <a:pt x="152400" y="352425"/>
                  </a:lnTo>
                  <a:lnTo>
                    <a:pt x="159544" y="233362"/>
                  </a:lnTo>
                  <a:lnTo>
                    <a:pt x="140494" y="161925"/>
                  </a:lnTo>
                  <a:lnTo>
                    <a:pt x="116681" y="100012"/>
                  </a:lnTo>
                  <a:lnTo>
                    <a:pt x="102394" y="57150"/>
                  </a:lnTo>
                  <a:lnTo>
                    <a:pt x="100012" y="30956"/>
                  </a:lnTo>
                  <a:lnTo>
                    <a:pt x="104775" y="7143"/>
                  </a:lnTo>
                  <a:lnTo>
                    <a:pt x="116681" y="0"/>
                  </a:lnTo>
                  <a:lnTo>
                    <a:pt x="140494" y="4762"/>
                  </a:lnTo>
                  <a:lnTo>
                    <a:pt x="166687" y="28575"/>
                  </a:lnTo>
                  <a:lnTo>
                    <a:pt x="197644" y="66675"/>
                  </a:lnTo>
                  <a:lnTo>
                    <a:pt x="226219" y="107156"/>
                  </a:lnTo>
                  <a:lnTo>
                    <a:pt x="250031" y="150018"/>
                  </a:lnTo>
                  <a:lnTo>
                    <a:pt x="266700" y="202406"/>
                  </a:lnTo>
                  <a:lnTo>
                    <a:pt x="276225" y="252412"/>
                  </a:lnTo>
                  <a:lnTo>
                    <a:pt x="316706" y="378618"/>
                  </a:lnTo>
                  <a:lnTo>
                    <a:pt x="304800" y="478631"/>
                  </a:lnTo>
                  <a:lnTo>
                    <a:pt x="278606" y="657225"/>
                  </a:lnTo>
                  <a:lnTo>
                    <a:pt x="257175" y="785812"/>
                  </a:lnTo>
                  <a:lnTo>
                    <a:pt x="233362" y="888206"/>
                  </a:lnTo>
                  <a:lnTo>
                    <a:pt x="207169" y="992981"/>
                  </a:lnTo>
                  <a:lnTo>
                    <a:pt x="183356" y="1042987"/>
                  </a:lnTo>
                  <a:lnTo>
                    <a:pt x="161925" y="1069181"/>
                  </a:lnTo>
                  <a:lnTo>
                    <a:pt x="140494" y="1088231"/>
                  </a:lnTo>
                  <a:lnTo>
                    <a:pt x="114300" y="1097756"/>
                  </a:lnTo>
                  <a:lnTo>
                    <a:pt x="88106" y="1102518"/>
                  </a:lnTo>
                  <a:lnTo>
                    <a:pt x="61912" y="1097756"/>
                  </a:lnTo>
                  <a:lnTo>
                    <a:pt x="38100" y="1078706"/>
                  </a:lnTo>
                  <a:lnTo>
                    <a:pt x="21431" y="1059656"/>
                  </a:lnTo>
                  <a:lnTo>
                    <a:pt x="4762" y="1026318"/>
                  </a:lnTo>
                  <a:lnTo>
                    <a:pt x="0" y="973931"/>
                  </a:lnTo>
                  <a:lnTo>
                    <a:pt x="4762" y="916781"/>
                  </a:lnTo>
                  <a:lnTo>
                    <a:pt x="14287" y="859631"/>
                  </a:lnTo>
                  <a:lnTo>
                    <a:pt x="30956" y="800100"/>
                  </a:lnTo>
                  <a:lnTo>
                    <a:pt x="57150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CC6C0566-56D1-430F-A1E9-F74C69E83A0F}"/>
                </a:ext>
              </a:extLst>
            </p:cNvPr>
            <p:cNvSpPr/>
            <p:nvPr/>
          </p:nvSpPr>
          <p:spPr>
            <a:xfrm rot="16200000">
              <a:off x="2349502" y="3509963"/>
              <a:ext cx="4583112" cy="538163"/>
            </a:xfrm>
            <a:custGeom>
              <a:avLst/>
              <a:gdLst>
                <a:gd name="connsiteX0" fmla="*/ 2160270 w 4583430"/>
                <a:gd name="connsiteY0" fmla="*/ 438150 h 537210"/>
                <a:gd name="connsiteX1" fmla="*/ 1535430 w 4583430"/>
                <a:gd name="connsiteY1" fmla="*/ 441960 h 537210"/>
                <a:gd name="connsiteX2" fmla="*/ 1196340 w 4583430"/>
                <a:gd name="connsiteY2" fmla="*/ 449580 h 537210"/>
                <a:gd name="connsiteX3" fmla="*/ 845820 w 4583430"/>
                <a:gd name="connsiteY3" fmla="*/ 461010 h 537210"/>
                <a:gd name="connsiteX4" fmla="*/ 502920 w 4583430"/>
                <a:gd name="connsiteY4" fmla="*/ 487680 h 537210"/>
                <a:gd name="connsiteX5" fmla="*/ 430530 w 4583430"/>
                <a:gd name="connsiteY5" fmla="*/ 472440 h 537210"/>
                <a:gd name="connsiteX6" fmla="*/ 251460 w 4583430"/>
                <a:gd name="connsiteY6" fmla="*/ 411480 h 537210"/>
                <a:gd name="connsiteX7" fmla="*/ 137160 w 4583430"/>
                <a:gd name="connsiteY7" fmla="*/ 365760 h 537210"/>
                <a:gd name="connsiteX8" fmla="*/ 53340 w 4583430"/>
                <a:gd name="connsiteY8" fmla="*/ 320040 h 537210"/>
                <a:gd name="connsiteX9" fmla="*/ 22860 w 4583430"/>
                <a:gd name="connsiteY9" fmla="*/ 293370 h 537210"/>
                <a:gd name="connsiteX10" fmla="*/ 3810 w 4583430"/>
                <a:gd name="connsiteY10" fmla="*/ 262890 h 537210"/>
                <a:gd name="connsiteX11" fmla="*/ 0 w 4583430"/>
                <a:gd name="connsiteY11" fmla="*/ 232410 h 537210"/>
                <a:gd name="connsiteX12" fmla="*/ 11430 w 4583430"/>
                <a:gd name="connsiteY12" fmla="*/ 201930 h 537210"/>
                <a:gd name="connsiteX13" fmla="*/ 34290 w 4583430"/>
                <a:gd name="connsiteY13" fmla="*/ 175260 h 537210"/>
                <a:gd name="connsiteX14" fmla="*/ 76200 w 4583430"/>
                <a:gd name="connsiteY14" fmla="*/ 160020 h 537210"/>
                <a:gd name="connsiteX15" fmla="*/ 198120 w 4583430"/>
                <a:gd name="connsiteY15" fmla="*/ 99060 h 537210"/>
                <a:gd name="connsiteX16" fmla="*/ 529590 w 4583430"/>
                <a:gd name="connsiteY16" fmla="*/ 209550 h 537210"/>
                <a:gd name="connsiteX17" fmla="*/ 575310 w 4583430"/>
                <a:gd name="connsiteY17" fmla="*/ 220980 h 537210"/>
                <a:gd name="connsiteX18" fmla="*/ 876300 w 4583430"/>
                <a:gd name="connsiteY18" fmla="*/ 220980 h 537210"/>
                <a:gd name="connsiteX19" fmla="*/ 1539240 w 4583430"/>
                <a:gd name="connsiteY19" fmla="*/ 220980 h 537210"/>
                <a:gd name="connsiteX20" fmla="*/ 2228850 w 4583430"/>
                <a:gd name="connsiteY20" fmla="*/ 220980 h 537210"/>
                <a:gd name="connsiteX21" fmla="*/ 2411730 w 4583430"/>
                <a:gd name="connsiteY21" fmla="*/ 224790 h 537210"/>
                <a:gd name="connsiteX22" fmla="*/ 3208020 w 4583430"/>
                <a:gd name="connsiteY22" fmla="*/ 220980 h 537210"/>
                <a:gd name="connsiteX23" fmla="*/ 3497580 w 4583430"/>
                <a:gd name="connsiteY23" fmla="*/ 220980 h 537210"/>
                <a:gd name="connsiteX24" fmla="*/ 3829050 w 4583430"/>
                <a:gd name="connsiteY24" fmla="*/ 220980 h 537210"/>
                <a:gd name="connsiteX25" fmla="*/ 4126230 w 4583430"/>
                <a:gd name="connsiteY25" fmla="*/ 220980 h 537210"/>
                <a:gd name="connsiteX26" fmla="*/ 4225290 w 4583430"/>
                <a:gd name="connsiteY26" fmla="*/ 213360 h 537210"/>
                <a:gd name="connsiteX27" fmla="*/ 4309110 w 4583430"/>
                <a:gd name="connsiteY27" fmla="*/ 198120 h 537210"/>
                <a:gd name="connsiteX28" fmla="*/ 4362450 w 4583430"/>
                <a:gd name="connsiteY28" fmla="*/ 175260 h 537210"/>
                <a:gd name="connsiteX29" fmla="*/ 4419600 w 4583430"/>
                <a:gd name="connsiteY29" fmla="*/ 137160 h 537210"/>
                <a:gd name="connsiteX30" fmla="*/ 4461510 w 4583430"/>
                <a:gd name="connsiteY30" fmla="*/ 99060 h 537210"/>
                <a:gd name="connsiteX31" fmla="*/ 4488180 w 4583430"/>
                <a:gd name="connsiteY31" fmla="*/ 57150 h 537210"/>
                <a:gd name="connsiteX32" fmla="*/ 4503420 w 4583430"/>
                <a:gd name="connsiteY32" fmla="*/ 26670 h 537210"/>
                <a:gd name="connsiteX33" fmla="*/ 4522470 w 4583430"/>
                <a:gd name="connsiteY33" fmla="*/ 11430 h 537210"/>
                <a:gd name="connsiteX34" fmla="*/ 4545330 w 4583430"/>
                <a:gd name="connsiteY34" fmla="*/ 0 h 537210"/>
                <a:gd name="connsiteX35" fmla="*/ 4564380 w 4583430"/>
                <a:gd name="connsiteY35" fmla="*/ 3810 h 537210"/>
                <a:gd name="connsiteX36" fmla="*/ 4575810 w 4583430"/>
                <a:gd name="connsiteY36" fmla="*/ 15240 h 537210"/>
                <a:gd name="connsiteX37" fmla="*/ 4583430 w 4583430"/>
                <a:gd name="connsiteY37" fmla="*/ 45720 h 537210"/>
                <a:gd name="connsiteX38" fmla="*/ 4575810 w 4583430"/>
                <a:gd name="connsiteY38" fmla="*/ 95250 h 537210"/>
                <a:gd name="connsiteX39" fmla="*/ 4545330 w 4583430"/>
                <a:gd name="connsiteY39" fmla="*/ 194310 h 537210"/>
                <a:gd name="connsiteX40" fmla="*/ 4503420 w 4583430"/>
                <a:gd name="connsiteY40" fmla="*/ 293370 h 537210"/>
                <a:gd name="connsiteX41" fmla="*/ 4450080 w 4583430"/>
                <a:gd name="connsiteY41" fmla="*/ 392430 h 537210"/>
                <a:gd name="connsiteX42" fmla="*/ 4381500 w 4583430"/>
                <a:gd name="connsiteY42" fmla="*/ 487680 h 537210"/>
                <a:gd name="connsiteX43" fmla="*/ 4347210 w 4583430"/>
                <a:gd name="connsiteY43" fmla="*/ 525780 h 537210"/>
                <a:gd name="connsiteX44" fmla="*/ 4316730 w 4583430"/>
                <a:gd name="connsiteY44" fmla="*/ 537210 h 537210"/>
                <a:gd name="connsiteX45" fmla="*/ 4271010 w 4583430"/>
                <a:gd name="connsiteY45" fmla="*/ 537210 h 537210"/>
                <a:gd name="connsiteX46" fmla="*/ 4229100 w 4583430"/>
                <a:gd name="connsiteY46" fmla="*/ 525780 h 537210"/>
                <a:gd name="connsiteX47" fmla="*/ 4168140 w 4583430"/>
                <a:gd name="connsiteY47" fmla="*/ 502920 h 537210"/>
                <a:gd name="connsiteX48" fmla="*/ 4118610 w 4583430"/>
                <a:gd name="connsiteY48" fmla="*/ 480060 h 537210"/>
                <a:gd name="connsiteX49" fmla="*/ 3985260 w 4583430"/>
                <a:gd name="connsiteY49" fmla="*/ 457200 h 537210"/>
                <a:gd name="connsiteX50" fmla="*/ 3844290 w 4583430"/>
                <a:gd name="connsiteY50" fmla="*/ 441960 h 537210"/>
                <a:gd name="connsiteX51" fmla="*/ 3646170 w 4583430"/>
                <a:gd name="connsiteY51" fmla="*/ 445770 h 537210"/>
                <a:gd name="connsiteX52" fmla="*/ 3436620 w 4583430"/>
                <a:gd name="connsiteY52" fmla="*/ 445770 h 537210"/>
                <a:gd name="connsiteX53" fmla="*/ 3280410 w 4583430"/>
                <a:gd name="connsiteY53" fmla="*/ 449580 h 537210"/>
                <a:gd name="connsiteX54" fmla="*/ 2579370 w 4583430"/>
                <a:gd name="connsiteY54" fmla="*/ 445770 h 537210"/>
                <a:gd name="connsiteX55" fmla="*/ 2430780 w 4583430"/>
                <a:gd name="connsiteY55" fmla="*/ 441960 h 537210"/>
                <a:gd name="connsiteX56" fmla="*/ 2160270 w 4583430"/>
                <a:gd name="connsiteY56" fmla="*/ 438150 h 53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83430" h="537210">
                  <a:moveTo>
                    <a:pt x="2160270" y="438150"/>
                  </a:moveTo>
                  <a:lnTo>
                    <a:pt x="1535430" y="441960"/>
                  </a:lnTo>
                  <a:lnTo>
                    <a:pt x="1196340" y="449580"/>
                  </a:lnTo>
                  <a:lnTo>
                    <a:pt x="845820" y="461010"/>
                  </a:lnTo>
                  <a:lnTo>
                    <a:pt x="502920" y="487680"/>
                  </a:lnTo>
                  <a:lnTo>
                    <a:pt x="430530" y="472440"/>
                  </a:lnTo>
                  <a:lnTo>
                    <a:pt x="251460" y="411480"/>
                  </a:lnTo>
                  <a:lnTo>
                    <a:pt x="137160" y="365760"/>
                  </a:lnTo>
                  <a:lnTo>
                    <a:pt x="53340" y="320040"/>
                  </a:lnTo>
                  <a:lnTo>
                    <a:pt x="22860" y="293370"/>
                  </a:lnTo>
                  <a:lnTo>
                    <a:pt x="3810" y="262890"/>
                  </a:lnTo>
                  <a:lnTo>
                    <a:pt x="0" y="232410"/>
                  </a:lnTo>
                  <a:lnTo>
                    <a:pt x="11430" y="201930"/>
                  </a:lnTo>
                  <a:lnTo>
                    <a:pt x="34290" y="175260"/>
                  </a:lnTo>
                  <a:lnTo>
                    <a:pt x="76200" y="160020"/>
                  </a:lnTo>
                  <a:lnTo>
                    <a:pt x="198120" y="99060"/>
                  </a:lnTo>
                  <a:lnTo>
                    <a:pt x="529590" y="209550"/>
                  </a:lnTo>
                  <a:lnTo>
                    <a:pt x="575310" y="220980"/>
                  </a:lnTo>
                  <a:lnTo>
                    <a:pt x="876300" y="220980"/>
                  </a:lnTo>
                  <a:lnTo>
                    <a:pt x="1539240" y="220980"/>
                  </a:lnTo>
                  <a:lnTo>
                    <a:pt x="2228850" y="220980"/>
                  </a:lnTo>
                  <a:lnTo>
                    <a:pt x="2411730" y="224790"/>
                  </a:lnTo>
                  <a:lnTo>
                    <a:pt x="3208020" y="220980"/>
                  </a:lnTo>
                  <a:lnTo>
                    <a:pt x="3497580" y="220980"/>
                  </a:lnTo>
                  <a:lnTo>
                    <a:pt x="3829050" y="220980"/>
                  </a:lnTo>
                  <a:lnTo>
                    <a:pt x="4126230" y="220980"/>
                  </a:lnTo>
                  <a:lnTo>
                    <a:pt x="4225290" y="213360"/>
                  </a:lnTo>
                  <a:lnTo>
                    <a:pt x="4309110" y="198120"/>
                  </a:lnTo>
                  <a:lnTo>
                    <a:pt x="4362450" y="175260"/>
                  </a:lnTo>
                  <a:lnTo>
                    <a:pt x="4419600" y="137160"/>
                  </a:lnTo>
                  <a:lnTo>
                    <a:pt x="4461510" y="99060"/>
                  </a:lnTo>
                  <a:lnTo>
                    <a:pt x="4488180" y="57150"/>
                  </a:lnTo>
                  <a:lnTo>
                    <a:pt x="4503420" y="26670"/>
                  </a:lnTo>
                  <a:lnTo>
                    <a:pt x="4522470" y="11430"/>
                  </a:lnTo>
                  <a:lnTo>
                    <a:pt x="4545330" y="0"/>
                  </a:lnTo>
                  <a:lnTo>
                    <a:pt x="4564380" y="3810"/>
                  </a:lnTo>
                  <a:lnTo>
                    <a:pt x="4575810" y="15240"/>
                  </a:lnTo>
                  <a:lnTo>
                    <a:pt x="4583430" y="45720"/>
                  </a:lnTo>
                  <a:lnTo>
                    <a:pt x="4575810" y="95250"/>
                  </a:lnTo>
                  <a:lnTo>
                    <a:pt x="4545330" y="194310"/>
                  </a:lnTo>
                  <a:lnTo>
                    <a:pt x="4503420" y="293370"/>
                  </a:lnTo>
                  <a:lnTo>
                    <a:pt x="4450080" y="392430"/>
                  </a:lnTo>
                  <a:lnTo>
                    <a:pt x="4381500" y="487680"/>
                  </a:lnTo>
                  <a:lnTo>
                    <a:pt x="4347210" y="525780"/>
                  </a:lnTo>
                  <a:lnTo>
                    <a:pt x="4316730" y="537210"/>
                  </a:lnTo>
                  <a:lnTo>
                    <a:pt x="4271010" y="537210"/>
                  </a:lnTo>
                  <a:lnTo>
                    <a:pt x="4229100" y="525780"/>
                  </a:lnTo>
                  <a:lnTo>
                    <a:pt x="4168140" y="502920"/>
                  </a:lnTo>
                  <a:lnTo>
                    <a:pt x="4118610" y="480060"/>
                  </a:lnTo>
                  <a:lnTo>
                    <a:pt x="3985260" y="457200"/>
                  </a:lnTo>
                  <a:lnTo>
                    <a:pt x="3844290" y="441960"/>
                  </a:lnTo>
                  <a:lnTo>
                    <a:pt x="3646170" y="445770"/>
                  </a:lnTo>
                  <a:lnTo>
                    <a:pt x="3436620" y="445770"/>
                  </a:lnTo>
                  <a:lnTo>
                    <a:pt x="3280410" y="449580"/>
                  </a:lnTo>
                  <a:lnTo>
                    <a:pt x="2579370" y="445770"/>
                  </a:lnTo>
                  <a:lnTo>
                    <a:pt x="2430780" y="441960"/>
                  </a:lnTo>
                  <a:lnTo>
                    <a:pt x="216027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70EAC6F5-36D3-4DFF-A9D6-EE51181828DE}"/>
                </a:ext>
              </a:extLst>
            </p:cNvPr>
            <p:cNvSpPr/>
            <p:nvPr/>
          </p:nvSpPr>
          <p:spPr>
            <a:xfrm>
              <a:off x="3992563" y="5419725"/>
              <a:ext cx="641350" cy="495300"/>
            </a:xfrm>
            <a:custGeom>
              <a:avLst/>
              <a:gdLst>
                <a:gd name="connsiteX0" fmla="*/ 226219 w 640557"/>
                <a:gd name="connsiteY0" fmla="*/ 80963 h 495300"/>
                <a:gd name="connsiteX1" fmla="*/ 497682 w 640557"/>
                <a:gd name="connsiteY1" fmla="*/ 154781 h 495300"/>
                <a:gd name="connsiteX2" fmla="*/ 519113 w 640557"/>
                <a:gd name="connsiteY2" fmla="*/ 157163 h 495300"/>
                <a:gd name="connsiteX3" fmla="*/ 552450 w 640557"/>
                <a:gd name="connsiteY3" fmla="*/ 152400 h 495300"/>
                <a:gd name="connsiteX4" fmla="*/ 576263 w 640557"/>
                <a:gd name="connsiteY4" fmla="*/ 128588 h 495300"/>
                <a:gd name="connsiteX5" fmla="*/ 640557 w 640557"/>
                <a:gd name="connsiteY5" fmla="*/ 0 h 495300"/>
                <a:gd name="connsiteX6" fmla="*/ 540544 w 640557"/>
                <a:gd name="connsiteY6" fmla="*/ 495300 h 495300"/>
                <a:gd name="connsiteX7" fmla="*/ 478632 w 640557"/>
                <a:gd name="connsiteY7" fmla="*/ 454819 h 495300"/>
                <a:gd name="connsiteX8" fmla="*/ 426244 w 640557"/>
                <a:gd name="connsiteY8" fmla="*/ 361950 h 495300"/>
                <a:gd name="connsiteX9" fmla="*/ 383382 w 640557"/>
                <a:gd name="connsiteY9" fmla="*/ 314325 h 495300"/>
                <a:gd name="connsiteX10" fmla="*/ 304800 w 640557"/>
                <a:gd name="connsiteY10" fmla="*/ 252413 h 495300"/>
                <a:gd name="connsiteX11" fmla="*/ 166688 w 640557"/>
                <a:gd name="connsiteY11" fmla="*/ 166688 h 495300"/>
                <a:gd name="connsiteX12" fmla="*/ 42863 w 640557"/>
                <a:gd name="connsiteY12" fmla="*/ 100013 h 495300"/>
                <a:gd name="connsiteX13" fmla="*/ 21432 w 640557"/>
                <a:gd name="connsiteY13" fmla="*/ 88106 h 495300"/>
                <a:gd name="connsiteX14" fmla="*/ 7144 w 640557"/>
                <a:gd name="connsiteY14" fmla="*/ 73819 h 495300"/>
                <a:gd name="connsiteX15" fmla="*/ 0 w 640557"/>
                <a:gd name="connsiteY15" fmla="*/ 57150 h 495300"/>
                <a:gd name="connsiteX16" fmla="*/ 4763 w 640557"/>
                <a:gd name="connsiteY16" fmla="*/ 38100 h 495300"/>
                <a:gd name="connsiteX17" fmla="*/ 23813 w 640557"/>
                <a:gd name="connsiteY17" fmla="*/ 28575 h 495300"/>
                <a:gd name="connsiteX18" fmla="*/ 73819 w 640557"/>
                <a:gd name="connsiteY18" fmla="*/ 35719 h 495300"/>
                <a:gd name="connsiteX19" fmla="*/ 226219 w 640557"/>
                <a:gd name="connsiteY19" fmla="*/ 809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7" h="495300">
                  <a:moveTo>
                    <a:pt x="226219" y="80963"/>
                  </a:moveTo>
                  <a:lnTo>
                    <a:pt x="497682" y="154781"/>
                  </a:lnTo>
                  <a:lnTo>
                    <a:pt x="519113" y="157163"/>
                  </a:lnTo>
                  <a:lnTo>
                    <a:pt x="552450" y="152400"/>
                  </a:lnTo>
                  <a:lnTo>
                    <a:pt x="576263" y="128588"/>
                  </a:lnTo>
                  <a:lnTo>
                    <a:pt x="640557" y="0"/>
                  </a:lnTo>
                  <a:lnTo>
                    <a:pt x="540544" y="495300"/>
                  </a:lnTo>
                  <a:lnTo>
                    <a:pt x="478632" y="454819"/>
                  </a:lnTo>
                  <a:lnTo>
                    <a:pt x="426244" y="361950"/>
                  </a:lnTo>
                  <a:lnTo>
                    <a:pt x="383382" y="314325"/>
                  </a:lnTo>
                  <a:lnTo>
                    <a:pt x="304800" y="252413"/>
                  </a:lnTo>
                  <a:lnTo>
                    <a:pt x="166688" y="166688"/>
                  </a:lnTo>
                  <a:lnTo>
                    <a:pt x="42863" y="100013"/>
                  </a:lnTo>
                  <a:lnTo>
                    <a:pt x="21432" y="88106"/>
                  </a:lnTo>
                  <a:lnTo>
                    <a:pt x="7144" y="73819"/>
                  </a:lnTo>
                  <a:lnTo>
                    <a:pt x="0" y="57150"/>
                  </a:lnTo>
                  <a:lnTo>
                    <a:pt x="4763" y="38100"/>
                  </a:lnTo>
                  <a:lnTo>
                    <a:pt x="23813" y="28575"/>
                  </a:lnTo>
                  <a:lnTo>
                    <a:pt x="73819" y="35719"/>
                  </a:lnTo>
                  <a:lnTo>
                    <a:pt x="2262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5F6636B2-9D60-40FE-A0A3-048BF5598B33}"/>
                </a:ext>
              </a:extLst>
            </p:cNvPr>
            <p:cNvSpPr/>
            <p:nvPr/>
          </p:nvSpPr>
          <p:spPr>
            <a:xfrm>
              <a:off x="3498851" y="3173414"/>
              <a:ext cx="1709738" cy="1444625"/>
            </a:xfrm>
            <a:custGeom>
              <a:avLst/>
              <a:gdLst>
                <a:gd name="connsiteX0" fmla="*/ 881063 w 1709738"/>
                <a:gd name="connsiteY0" fmla="*/ 866775 h 1443038"/>
                <a:gd name="connsiteX1" fmla="*/ 681038 w 1709738"/>
                <a:gd name="connsiteY1" fmla="*/ 1040607 h 1443038"/>
                <a:gd name="connsiteX2" fmla="*/ 473869 w 1709738"/>
                <a:gd name="connsiteY2" fmla="*/ 1226344 h 1443038"/>
                <a:gd name="connsiteX3" fmla="*/ 335757 w 1709738"/>
                <a:gd name="connsiteY3" fmla="*/ 1350169 h 1443038"/>
                <a:gd name="connsiteX4" fmla="*/ 285750 w 1709738"/>
                <a:gd name="connsiteY4" fmla="*/ 1404938 h 1443038"/>
                <a:gd name="connsiteX5" fmla="*/ 271463 w 1709738"/>
                <a:gd name="connsiteY5" fmla="*/ 1421607 h 1443038"/>
                <a:gd name="connsiteX6" fmla="*/ 245269 w 1709738"/>
                <a:gd name="connsiteY6" fmla="*/ 1438275 h 1443038"/>
                <a:gd name="connsiteX7" fmla="*/ 223838 w 1709738"/>
                <a:gd name="connsiteY7" fmla="*/ 1443038 h 1443038"/>
                <a:gd name="connsiteX8" fmla="*/ 207169 w 1709738"/>
                <a:gd name="connsiteY8" fmla="*/ 1438275 h 1443038"/>
                <a:gd name="connsiteX9" fmla="*/ 188119 w 1709738"/>
                <a:gd name="connsiteY9" fmla="*/ 1421607 h 1443038"/>
                <a:gd name="connsiteX10" fmla="*/ 145257 w 1709738"/>
                <a:gd name="connsiteY10" fmla="*/ 1359694 h 1443038"/>
                <a:gd name="connsiteX11" fmla="*/ 102394 w 1709738"/>
                <a:gd name="connsiteY11" fmla="*/ 1278732 h 1443038"/>
                <a:gd name="connsiteX12" fmla="*/ 78582 w 1709738"/>
                <a:gd name="connsiteY12" fmla="*/ 1214438 h 1443038"/>
                <a:gd name="connsiteX13" fmla="*/ 52388 w 1709738"/>
                <a:gd name="connsiteY13" fmla="*/ 1133475 h 1443038"/>
                <a:gd name="connsiteX14" fmla="*/ 26194 w 1709738"/>
                <a:gd name="connsiteY14" fmla="*/ 1050132 h 1443038"/>
                <a:gd name="connsiteX15" fmla="*/ 11907 w 1709738"/>
                <a:gd name="connsiteY15" fmla="*/ 995363 h 1443038"/>
                <a:gd name="connsiteX16" fmla="*/ 2382 w 1709738"/>
                <a:gd name="connsiteY16" fmla="*/ 947738 h 1443038"/>
                <a:gd name="connsiteX17" fmla="*/ 0 w 1709738"/>
                <a:gd name="connsiteY17" fmla="*/ 914400 h 1443038"/>
                <a:gd name="connsiteX18" fmla="*/ 2382 w 1709738"/>
                <a:gd name="connsiteY18" fmla="*/ 892969 h 1443038"/>
                <a:gd name="connsiteX19" fmla="*/ 9525 w 1709738"/>
                <a:gd name="connsiteY19" fmla="*/ 881063 h 1443038"/>
                <a:gd name="connsiteX20" fmla="*/ 23813 w 1709738"/>
                <a:gd name="connsiteY20" fmla="*/ 881063 h 1443038"/>
                <a:gd name="connsiteX21" fmla="*/ 40482 w 1709738"/>
                <a:gd name="connsiteY21" fmla="*/ 890588 h 1443038"/>
                <a:gd name="connsiteX22" fmla="*/ 114300 w 1709738"/>
                <a:gd name="connsiteY22" fmla="*/ 971550 h 1443038"/>
                <a:gd name="connsiteX23" fmla="*/ 142875 w 1709738"/>
                <a:gd name="connsiteY23" fmla="*/ 1000125 h 1443038"/>
                <a:gd name="connsiteX24" fmla="*/ 173832 w 1709738"/>
                <a:gd name="connsiteY24" fmla="*/ 1028700 h 1443038"/>
                <a:gd name="connsiteX25" fmla="*/ 192882 w 1709738"/>
                <a:gd name="connsiteY25" fmla="*/ 1042988 h 1443038"/>
                <a:gd name="connsiteX26" fmla="*/ 219075 w 1709738"/>
                <a:gd name="connsiteY26" fmla="*/ 1050132 h 1443038"/>
                <a:gd name="connsiteX27" fmla="*/ 247650 w 1709738"/>
                <a:gd name="connsiteY27" fmla="*/ 1050132 h 1443038"/>
                <a:gd name="connsiteX28" fmla="*/ 285750 w 1709738"/>
                <a:gd name="connsiteY28" fmla="*/ 1035844 h 1443038"/>
                <a:gd name="connsiteX29" fmla="*/ 395288 w 1709738"/>
                <a:gd name="connsiteY29" fmla="*/ 959644 h 1443038"/>
                <a:gd name="connsiteX30" fmla="*/ 564357 w 1709738"/>
                <a:gd name="connsiteY30" fmla="*/ 838200 h 1443038"/>
                <a:gd name="connsiteX31" fmla="*/ 762000 w 1709738"/>
                <a:gd name="connsiteY31" fmla="*/ 704850 h 1443038"/>
                <a:gd name="connsiteX32" fmla="*/ 962025 w 1709738"/>
                <a:gd name="connsiteY32" fmla="*/ 569119 h 1443038"/>
                <a:gd name="connsiteX33" fmla="*/ 1121569 w 1709738"/>
                <a:gd name="connsiteY33" fmla="*/ 464344 h 1443038"/>
                <a:gd name="connsiteX34" fmla="*/ 1295400 w 1709738"/>
                <a:gd name="connsiteY34" fmla="*/ 316707 h 1443038"/>
                <a:gd name="connsiteX35" fmla="*/ 1447800 w 1709738"/>
                <a:gd name="connsiteY35" fmla="*/ 190500 h 1443038"/>
                <a:gd name="connsiteX36" fmla="*/ 1557338 w 1709738"/>
                <a:gd name="connsiteY36" fmla="*/ 102394 h 1443038"/>
                <a:gd name="connsiteX37" fmla="*/ 1635919 w 1709738"/>
                <a:gd name="connsiteY37" fmla="*/ 38100 h 1443038"/>
                <a:gd name="connsiteX38" fmla="*/ 1659732 w 1709738"/>
                <a:gd name="connsiteY38" fmla="*/ 14288 h 1443038"/>
                <a:gd name="connsiteX39" fmla="*/ 1676400 w 1709738"/>
                <a:gd name="connsiteY39" fmla="*/ 2382 h 1443038"/>
                <a:gd name="connsiteX40" fmla="*/ 1690688 w 1709738"/>
                <a:gd name="connsiteY40" fmla="*/ 0 h 1443038"/>
                <a:gd name="connsiteX41" fmla="*/ 1702594 w 1709738"/>
                <a:gd name="connsiteY41" fmla="*/ 4763 h 1443038"/>
                <a:gd name="connsiteX42" fmla="*/ 1704975 w 1709738"/>
                <a:gd name="connsiteY42" fmla="*/ 9525 h 1443038"/>
                <a:gd name="connsiteX43" fmla="*/ 1709738 w 1709738"/>
                <a:gd name="connsiteY43" fmla="*/ 19050 h 1443038"/>
                <a:gd name="connsiteX44" fmla="*/ 1707357 w 1709738"/>
                <a:gd name="connsiteY44" fmla="*/ 38100 h 1443038"/>
                <a:gd name="connsiteX45" fmla="*/ 1671638 w 1709738"/>
                <a:gd name="connsiteY45" fmla="*/ 83344 h 1443038"/>
                <a:gd name="connsiteX46" fmla="*/ 1554957 w 1709738"/>
                <a:gd name="connsiteY46" fmla="*/ 211932 h 1443038"/>
                <a:gd name="connsiteX47" fmla="*/ 1426369 w 1709738"/>
                <a:gd name="connsiteY47" fmla="*/ 357188 h 1443038"/>
                <a:gd name="connsiteX48" fmla="*/ 1288257 w 1709738"/>
                <a:gd name="connsiteY48" fmla="*/ 504825 h 1443038"/>
                <a:gd name="connsiteX49" fmla="*/ 1114425 w 1709738"/>
                <a:gd name="connsiteY49" fmla="*/ 661988 h 1443038"/>
                <a:gd name="connsiteX50" fmla="*/ 881063 w 1709738"/>
                <a:gd name="connsiteY50" fmla="*/ 866775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8" h="1443038">
                  <a:moveTo>
                    <a:pt x="881063" y="866775"/>
                  </a:moveTo>
                  <a:lnTo>
                    <a:pt x="681038" y="1040607"/>
                  </a:lnTo>
                  <a:lnTo>
                    <a:pt x="473869" y="1226344"/>
                  </a:lnTo>
                  <a:lnTo>
                    <a:pt x="335757" y="1350169"/>
                  </a:lnTo>
                  <a:lnTo>
                    <a:pt x="285750" y="1404938"/>
                  </a:lnTo>
                  <a:lnTo>
                    <a:pt x="271463" y="1421607"/>
                  </a:lnTo>
                  <a:lnTo>
                    <a:pt x="245269" y="1438275"/>
                  </a:lnTo>
                  <a:lnTo>
                    <a:pt x="223838" y="1443038"/>
                  </a:lnTo>
                  <a:lnTo>
                    <a:pt x="207169" y="1438275"/>
                  </a:lnTo>
                  <a:lnTo>
                    <a:pt x="188119" y="1421607"/>
                  </a:lnTo>
                  <a:lnTo>
                    <a:pt x="145257" y="1359694"/>
                  </a:lnTo>
                  <a:lnTo>
                    <a:pt x="102394" y="1278732"/>
                  </a:lnTo>
                  <a:lnTo>
                    <a:pt x="78582" y="1214438"/>
                  </a:lnTo>
                  <a:lnTo>
                    <a:pt x="52388" y="1133475"/>
                  </a:lnTo>
                  <a:lnTo>
                    <a:pt x="26194" y="1050132"/>
                  </a:lnTo>
                  <a:lnTo>
                    <a:pt x="11907" y="995363"/>
                  </a:lnTo>
                  <a:lnTo>
                    <a:pt x="2382" y="947738"/>
                  </a:lnTo>
                  <a:lnTo>
                    <a:pt x="0" y="914400"/>
                  </a:lnTo>
                  <a:lnTo>
                    <a:pt x="2382" y="892969"/>
                  </a:lnTo>
                  <a:lnTo>
                    <a:pt x="9525" y="881063"/>
                  </a:lnTo>
                  <a:lnTo>
                    <a:pt x="23813" y="881063"/>
                  </a:lnTo>
                  <a:lnTo>
                    <a:pt x="40482" y="890588"/>
                  </a:lnTo>
                  <a:lnTo>
                    <a:pt x="114300" y="971550"/>
                  </a:lnTo>
                  <a:lnTo>
                    <a:pt x="142875" y="1000125"/>
                  </a:lnTo>
                  <a:lnTo>
                    <a:pt x="173832" y="1028700"/>
                  </a:lnTo>
                  <a:lnTo>
                    <a:pt x="192882" y="1042988"/>
                  </a:lnTo>
                  <a:lnTo>
                    <a:pt x="219075" y="1050132"/>
                  </a:lnTo>
                  <a:lnTo>
                    <a:pt x="247650" y="1050132"/>
                  </a:lnTo>
                  <a:lnTo>
                    <a:pt x="285750" y="1035844"/>
                  </a:lnTo>
                  <a:lnTo>
                    <a:pt x="395288" y="959644"/>
                  </a:lnTo>
                  <a:lnTo>
                    <a:pt x="564357" y="838200"/>
                  </a:lnTo>
                  <a:lnTo>
                    <a:pt x="762000" y="704850"/>
                  </a:lnTo>
                  <a:lnTo>
                    <a:pt x="962025" y="569119"/>
                  </a:lnTo>
                  <a:lnTo>
                    <a:pt x="1121569" y="464344"/>
                  </a:lnTo>
                  <a:lnTo>
                    <a:pt x="1295400" y="316707"/>
                  </a:lnTo>
                  <a:lnTo>
                    <a:pt x="1447800" y="190500"/>
                  </a:lnTo>
                  <a:lnTo>
                    <a:pt x="1557338" y="102394"/>
                  </a:lnTo>
                  <a:lnTo>
                    <a:pt x="1635919" y="38100"/>
                  </a:lnTo>
                  <a:lnTo>
                    <a:pt x="1659732" y="14288"/>
                  </a:lnTo>
                  <a:lnTo>
                    <a:pt x="1676400" y="2382"/>
                  </a:lnTo>
                  <a:lnTo>
                    <a:pt x="1690688" y="0"/>
                  </a:lnTo>
                  <a:lnTo>
                    <a:pt x="1702594" y="4763"/>
                  </a:lnTo>
                  <a:lnTo>
                    <a:pt x="1704975" y="9525"/>
                  </a:lnTo>
                  <a:lnTo>
                    <a:pt x="1709738" y="19050"/>
                  </a:lnTo>
                  <a:lnTo>
                    <a:pt x="1707357" y="38100"/>
                  </a:lnTo>
                  <a:lnTo>
                    <a:pt x="1671638" y="83344"/>
                  </a:lnTo>
                  <a:lnTo>
                    <a:pt x="1554957" y="211932"/>
                  </a:lnTo>
                  <a:lnTo>
                    <a:pt x="1426369" y="357188"/>
                  </a:lnTo>
                  <a:lnTo>
                    <a:pt x="1288257" y="504825"/>
                  </a:lnTo>
                  <a:lnTo>
                    <a:pt x="1114425" y="661988"/>
                  </a:lnTo>
                  <a:lnTo>
                    <a:pt x="881063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FE22B0EC-ACD0-4EAB-AA9F-DB29BF553527}"/>
                </a:ext>
              </a:extLst>
            </p:cNvPr>
            <p:cNvSpPr/>
            <p:nvPr/>
          </p:nvSpPr>
          <p:spPr>
            <a:xfrm>
              <a:off x="5534025" y="2386013"/>
              <a:ext cx="604838" cy="673100"/>
            </a:xfrm>
            <a:custGeom>
              <a:avLst/>
              <a:gdLst>
                <a:gd name="connsiteX0" fmla="*/ 211931 w 604838"/>
                <a:gd name="connsiteY0" fmla="*/ 273843 h 673893"/>
                <a:gd name="connsiteX1" fmla="*/ 121444 w 604838"/>
                <a:gd name="connsiteY1" fmla="*/ 173831 h 673893"/>
                <a:gd name="connsiteX2" fmla="*/ 40481 w 604838"/>
                <a:gd name="connsiteY2" fmla="*/ 92868 h 673893"/>
                <a:gd name="connsiteX3" fmla="*/ 26194 w 604838"/>
                <a:gd name="connsiteY3" fmla="*/ 73818 h 673893"/>
                <a:gd name="connsiteX4" fmla="*/ 4763 w 604838"/>
                <a:gd name="connsiteY4" fmla="*/ 42862 h 673893"/>
                <a:gd name="connsiteX5" fmla="*/ 0 w 604838"/>
                <a:gd name="connsiteY5" fmla="*/ 26193 h 673893"/>
                <a:gd name="connsiteX6" fmla="*/ 0 w 604838"/>
                <a:gd name="connsiteY6" fmla="*/ 9525 h 673893"/>
                <a:gd name="connsiteX7" fmla="*/ 11906 w 604838"/>
                <a:gd name="connsiteY7" fmla="*/ 0 h 673893"/>
                <a:gd name="connsiteX8" fmla="*/ 42863 w 604838"/>
                <a:gd name="connsiteY8" fmla="*/ 0 h 673893"/>
                <a:gd name="connsiteX9" fmla="*/ 123825 w 604838"/>
                <a:gd name="connsiteY9" fmla="*/ 40481 h 673893"/>
                <a:gd name="connsiteX10" fmla="*/ 250031 w 604838"/>
                <a:gd name="connsiteY10" fmla="*/ 104775 h 673893"/>
                <a:gd name="connsiteX11" fmla="*/ 319088 w 604838"/>
                <a:gd name="connsiteY11" fmla="*/ 140493 h 673893"/>
                <a:gd name="connsiteX12" fmla="*/ 402431 w 604838"/>
                <a:gd name="connsiteY12" fmla="*/ 192881 h 673893"/>
                <a:gd name="connsiteX13" fmla="*/ 457200 w 604838"/>
                <a:gd name="connsiteY13" fmla="*/ 230981 h 673893"/>
                <a:gd name="connsiteX14" fmla="*/ 495300 w 604838"/>
                <a:gd name="connsiteY14" fmla="*/ 264318 h 673893"/>
                <a:gd name="connsiteX15" fmla="*/ 523875 w 604838"/>
                <a:gd name="connsiteY15" fmla="*/ 292893 h 673893"/>
                <a:gd name="connsiteX16" fmla="*/ 547688 w 604838"/>
                <a:gd name="connsiteY16" fmla="*/ 323850 h 673893"/>
                <a:gd name="connsiteX17" fmla="*/ 573881 w 604838"/>
                <a:gd name="connsiteY17" fmla="*/ 371475 h 673893"/>
                <a:gd name="connsiteX18" fmla="*/ 590550 w 604838"/>
                <a:gd name="connsiteY18" fmla="*/ 414337 h 673893"/>
                <a:gd name="connsiteX19" fmla="*/ 602456 w 604838"/>
                <a:gd name="connsiteY19" fmla="*/ 466725 h 673893"/>
                <a:gd name="connsiteX20" fmla="*/ 604838 w 604838"/>
                <a:gd name="connsiteY20" fmla="*/ 531018 h 673893"/>
                <a:gd name="connsiteX21" fmla="*/ 604838 w 604838"/>
                <a:gd name="connsiteY21" fmla="*/ 547687 h 673893"/>
                <a:gd name="connsiteX22" fmla="*/ 597694 w 604838"/>
                <a:gd name="connsiteY22" fmla="*/ 581025 h 673893"/>
                <a:gd name="connsiteX23" fmla="*/ 585788 w 604838"/>
                <a:gd name="connsiteY23" fmla="*/ 611981 h 673893"/>
                <a:gd name="connsiteX24" fmla="*/ 561975 w 604838"/>
                <a:gd name="connsiteY24" fmla="*/ 645318 h 673893"/>
                <a:gd name="connsiteX25" fmla="*/ 538163 w 604838"/>
                <a:gd name="connsiteY25" fmla="*/ 661987 h 673893"/>
                <a:gd name="connsiteX26" fmla="*/ 516731 w 604838"/>
                <a:gd name="connsiteY26" fmla="*/ 671512 h 673893"/>
                <a:gd name="connsiteX27" fmla="*/ 492919 w 604838"/>
                <a:gd name="connsiteY27" fmla="*/ 673893 h 673893"/>
                <a:gd name="connsiteX28" fmla="*/ 461963 w 604838"/>
                <a:gd name="connsiteY28" fmla="*/ 666750 h 673893"/>
                <a:gd name="connsiteX29" fmla="*/ 435769 w 604838"/>
                <a:gd name="connsiteY29" fmla="*/ 652462 h 673893"/>
                <a:gd name="connsiteX30" fmla="*/ 416719 w 604838"/>
                <a:gd name="connsiteY30" fmla="*/ 638175 h 673893"/>
                <a:gd name="connsiteX31" fmla="*/ 364331 w 604838"/>
                <a:gd name="connsiteY31" fmla="*/ 535781 h 673893"/>
                <a:gd name="connsiteX32" fmla="*/ 309563 w 604838"/>
                <a:gd name="connsiteY32" fmla="*/ 423862 h 673893"/>
                <a:gd name="connsiteX33" fmla="*/ 290513 w 604838"/>
                <a:gd name="connsiteY33" fmla="*/ 378618 h 673893"/>
                <a:gd name="connsiteX34" fmla="*/ 211931 w 604838"/>
                <a:gd name="connsiteY34" fmla="*/ 2738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4838" h="673893">
                  <a:moveTo>
                    <a:pt x="211931" y="273843"/>
                  </a:moveTo>
                  <a:lnTo>
                    <a:pt x="121444" y="173831"/>
                  </a:lnTo>
                  <a:lnTo>
                    <a:pt x="40481" y="92868"/>
                  </a:lnTo>
                  <a:lnTo>
                    <a:pt x="26194" y="73818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42863" y="0"/>
                  </a:lnTo>
                  <a:lnTo>
                    <a:pt x="123825" y="40481"/>
                  </a:lnTo>
                  <a:lnTo>
                    <a:pt x="250031" y="104775"/>
                  </a:lnTo>
                  <a:lnTo>
                    <a:pt x="319088" y="140493"/>
                  </a:lnTo>
                  <a:lnTo>
                    <a:pt x="402431" y="192881"/>
                  </a:lnTo>
                  <a:lnTo>
                    <a:pt x="457200" y="230981"/>
                  </a:lnTo>
                  <a:lnTo>
                    <a:pt x="495300" y="264318"/>
                  </a:lnTo>
                  <a:lnTo>
                    <a:pt x="523875" y="292893"/>
                  </a:lnTo>
                  <a:lnTo>
                    <a:pt x="547688" y="323850"/>
                  </a:lnTo>
                  <a:lnTo>
                    <a:pt x="573881" y="371475"/>
                  </a:lnTo>
                  <a:lnTo>
                    <a:pt x="590550" y="414337"/>
                  </a:lnTo>
                  <a:lnTo>
                    <a:pt x="602456" y="466725"/>
                  </a:lnTo>
                  <a:lnTo>
                    <a:pt x="604838" y="531018"/>
                  </a:lnTo>
                  <a:lnTo>
                    <a:pt x="604838" y="547687"/>
                  </a:lnTo>
                  <a:lnTo>
                    <a:pt x="597694" y="581025"/>
                  </a:lnTo>
                  <a:lnTo>
                    <a:pt x="585788" y="611981"/>
                  </a:lnTo>
                  <a:lnTo>
                    <a:pt x="561975" y="645318"/>
                  </a:lnTo>
                  <a:lnTo>
                    <a:pt x="538163" y="661987"/>
                  </a:lnTo>
                  <a:lnTo>
                    <a:pt x="516731" y="671512"/>
                  </a:lnTo>
                  <a:lnTo>
                    <a:pt x="492919" y="673893"/>
                  </a:lnTo>
                  <a:lnTo>
                    <a:pt x="461963" y="666750"/>
                  </a:lnTo>
                  <a:lnTo>
                    <a:pt x="435769" y="652462"/>
                  </a:lnTo>
                  <a:lnTo>
                    <a:pt x="416719" y="638175"/>
                  </a:lnTo>
                  <a:lnTo>
                    <a:pt x="364331" y="535781"/>
                  </a:lnTo>
                  <a:lnTo>
                    <a:pt x="309563" y="423862"/>
                  </a:lnTo>
                  <a:lnTo>
                    <a:pt x="290513" y="378618"/>
                  </a:lnTo>
                  <a:lnTo>
                    <a:pt x="211931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F4FB7B87-0914-4302-B623-65B3FB631941}"/>
                </a:ext>
              </a:extLst>
            </p:cNvPr>
            <p:cNvSpPr/>
            <p:nvPr/>
          </p:nvSpPr>
          <p:spPr>
            <a:xfrm>
              <a:off x="6291264" y="2087564"/>
              <a:ext cx="541337" cy="712787"/>
            </a:xfrm>
            <a:custGeom>
              <a:avLst/>
              <a:gdLst>
                <a:gd name="connsiteX0" fmla="*/ 185737 w 540543"/>
                <a:gd name="connsiteY0" fmla="*/ 247650 h 711994"/>
                <a:gd name="connsiteX1" fmla="*/ 88106 w 540543"/>
                <a:gd name="connsiteY1" fmla="*/ 107157 h 711994"/>
                <a:gd name="connsiteX2" fmla="*/ 0 w 540543"/>
                <a:gd name="connsiteY2" fmla="*/ 2382 h 711994"/>
                <a:gd name="connsiteX3" fmla="*/ 69056 w 540543"/>
                <a:gd name="connsiteY3" fmla="*/ 0 h 711994"/>
                <a:gd name="connsiteX4" fmla="*/ 178593 w 540543"/>
                <a:gd name="connsiteY4" fmla="*/ 61913 h 711994"/>
                <a:gd name="connsiteX5" fmla="*/ 257175 w 540543"/>
                <a:gd name="connsiteY5" fmla="*/ 111919 h 711994"/>
                <a:gd name="connsiteX6" fmla="*/ 321468 w 540543"/>
                <a:gd name="connsiteY6" fmla="*/ 161925 h 711994"/>
                <a:gd name="connsiteX7" fmla="*/ 381000 w 540543"/>
                <a:gd name="connsiteY7" fmla="*/ 214313 h 711994"/>
                <a:gd name="connsiteX8" fmla="*/ 433387 w 540543"/>
                <a:gd name="connsiteY8" fmla="*/ 266700 h 711994"/>
                <a:gd name="connsiteX9" fmla="*/ 471487 w 540543"/>
                <a:gd name="connsiteY9" fmla="*/ 316707 h 711994"/>
                <a:gd name="connsiteX10" fmla="*/ 504825 w 540543"/>
                <a:gd name="connsiteY10" fmla="*/ 364332 h 711994"/>
                <a:gd name="connsiteX11" fmla="*/ 526256 w 540543"/>
                <a:gd name="connsiteY11" fmla="*/ 414338 h 711994"/>
                <a:gd name="connsiteX12" fmla="*/ 540543 w 540543"/>
                <a:gd name="connsiteY12" fmla="*/ 452438 h 711994"/>
                <a:gd name="connsiteX13" fmla="*/ 540543 w 540543"/>
                <a:gd name="connsiteY13" fmla="*/ 504825 h 711994"/>
                <a:gd name="connsiteX14" fmla="*/ 531018 w 540543"/>
                <a:gd name="connsiteY14" fmla="*/ 557213 h 711994"/>
                <a:gd name="connsiteX15" fmla="*/ 509587 w 540543"/>
                <a:gd name="connsiteY15" fmla="*/ 607219 h 711994"/>
                <a:gd name="connsiteX16" fmla="*/ 490537 w 540543"/>
                <a:gd name="connsiteY16" fmla="*/ 645319 h 711994"/>
                <a:gd name="connsiteX17" fmla="*/ 461962 w 540543"/>
                <a:gd name="connsiteY17" fmla="*/ 681038 h 711994"/>
                <a:gd name="connsiteX18" fmla="*/ 428625 w 540543"/>
                <a:gd name="connsiteY18" fmla="*/ 704850 h 711994"/>
                <a:gd name="connsiteX19" fmla="*/ 402431 w 540543"/>
                <a:gd name="connsiteY19" fmla="*/ 711994 h 711994"/>
                <a:gd name="connsiteX20" fmla="*/ 378618 w 540543"/>
                <a:gd name="connsiteY20" fmla="*/ 709613 h 711994"/>
                <a:gd name="connsiteX21" fmla="*/ 352425 w 540543"/>
                <a:gd name="connsiteY21" fmla="*/ 700088 h 711994"/>
                <a:gd name="connsiteX22" fmla="*/ 323850 w 540543"/>
                <a:gd name="connsiteY22" fmla="*/ 669132 h 711994"/>
                <a:gd name="connsiteX23" fmla="*/ 307181 w 540543"/>
                <a:gd name="connsiteY23" fmla="*/ 633413 h 711994"/>
                <a:gd name="connsiteX24" fmla="*/ 295275 w 540543"/>
                <a:gd name="connsiteY24" fmla="*/ 569119 h 711994"/>
                <a:gd name="connsiteX25" fmla="*/ 276225 w 540543"/>
                <a:gd name="connsiteY25" fmla="*/ 454819 h 711994"/>
                <a:gd name="connsiteX26" fmla="*/ 254793 w 540543"/>
                <a:gd name="connsiteY26" fmla="*/ 381000 h 711994"/>
                <a:gd name="connsiteX27" fmla="*/ 185737 w 540543"/>
                <a:gd name="connsiteY27" fmla="*/ 2476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0543" h="711994">
                  <a:moveTo>
                    <a:pt x="185737" y="247650"/>
                  </a:moveTo>
                  <a:lnTo>
                    <a:pt x="88106" y="107157"/>
                  </a:lnTo>
                  <a:lnTo>
                    <a:pt x="0" y="2382"/>
                  </a:lnTo>
                  <a:lnTo>
                    <a:pt x="69056" y="0"/>
                  </a:lnTo>
                  <a:lnTo>
                    <a:pt x="178593" y="61913"/>
                  </a:lnTo>
                  <a:lnTo>
                    <a:pt x="257175" y="111919"/>
                  </a:lnTo>
                  <a:lnTo>
                    <a:pt x="321468" y="161925"/>
                  </a:lnTo>
                  <a:lnTo>
                    <a:pt x="381000" y="214313"/>
                  </a:lnTo>
                  <a:lnTo>
                    <a:pt x="433387" y="266700"/>
                  </a:lnTo>
                  <a:lnTo>
                    <a:pt x="471487" y="316707"/>
                  </a:lnTo>
                  <a:lnTo>
                    <a:pt x="504825" y="364332"/>
                  </a:lnTo>
                  <a:lnTo>
                    <a:pt x="526256" y="414338"/>
                  </a:lnTo>
                  <a:lnTo>
                    <a:pt x="540543" y="452438"/>
                  </a:lnTo>
                  <a:lnTo>
                    <a:pt x="540543" y="504825"/>
                  </a:lnTo>
                  <a:lnTo>
                    <a:pt x="531018" y="557213"/>
                  </a:lnTo>
                  <a:lnTo>
                    <a:pt x="509587" y="607219"/>
                  </a:lnTo>
                  <a:lnTo>
                    <a:pt x="490537" y="645319"/>
                  </a:lnTo>
                  <a:lnTo>
                    <a:pt x="461962" y="681038"/>
                  </a:lnTo>
                  <a:lnTo>
                    <a:pt x="428625" y="704850"/>
                  </a:lnTo>
                  <a:lnTo>
                    <a:pt x="402431" y="711994"/>
                  </a:lnTo>
                  <a:lnTo>
                    <a:pt x="378618" y="709613"/>
                  </a:lnTo>
                  <a:lnTo>
                    <a:pt x="352425" y="700088"/>
                  </a:lnTo>
                  <a:lnTo>
                    <a:pt x="323850" y="669132"/>
                  </a:lnTo>
                  <a:lnTo>
                    <a:pt x="307181" y="633413"/>
                  </a:lnTo>
                  <a:lnTo>
                    <a:pt x="295275" y="569119"/>
                  </a:lnTo>
                  <a:lnTo>
                    <a:pt x="276225" y="454819"/>
                  </a:lnTo>
                  <a:lnTo>
                    <a:pt x="254793" y="381000"/>
                  </a:lnTo>
                  <a:lnTo>
                    <a:pt x="185737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4AF94FA2-D7AB-4A9C-836B-9A00CF26D346}"/>
                </a:ext>
              </a:extLst>
            </p:cNvPr>
            <p:cNvSpPr/>
            <p:nvPr/>
          </p:nvSpPr>
          <p:spPr>
            <a:xfrm>
              <a:off x="7008813" y="1858964"/>
              <a:ext cx="1047750" cy="1050925"/>
            </a:xfrm>
            <a:custGeom>
              <a:avLst/>
              <a:gdLst>
                <a:gd name="connsiteX0" fmla="*/ 626269 w 1047750"/>
                <a:gd name="connsiteY0" fmla="*/ 671513 h 1050132"/>
                <a:gd name="connsiteX1" fmla="*/ 435769 w 1047750"/>
                <a:gd name="connsiteY1" fmla="*/ 814388 h 1050132"/>
                <a:gd name="connsiteX2" fmla="*/ 276225 w 1047750"/>
                <a:gd name="connsiteY2" fmla="*/ 914400 h 1050132"/>
                <a:gd name="connsiteX3" fmla="*/ 128587 w 1047750"/>
                <a:gd name="connsiteY3" fmla="*/ 1000125 h 1050132"/>
                <a:gd name="connsiteX4" fmla="*/ 40481 w 1047750"/>
                <a:gd name="connsiteY4" fmla="*/ 1045369 h 1050132"/>
                <a:gd name="connsiteX5" fmla="*/ 19050 w 1047750"/>
                <a:gd name="connsiteY5" fmla="*/ 1050132 h 1050132"/>
                <a:gd name="connsiteX6" fmla="*/ 7144 w 1047750"/>
                <a:gd name="connsiteY6" fmla="*/ 1042988 h 1050132"/>
                <a:gd name="connsiteX7" fmla="*/ 0 w 1047750"/>
                <a:gd name="connsiteY7" fmla="*/ 1023938 h 1050132"/>
                <a:gd name="connsiteX8" fmla="*/ 11906 w 1047750"/>
                <a:gd name="connsiteY8" fmla="*/ 995363 h 1050132"/>
                <a:gd name="connsiteX9" fmla="*/ 38100 w 1047750"/>
                <a:gd name="connsiteY9" fmla="*/ 971550 h 1050132"/>
                <a:gd name="connsiteX10" fmla="*/ 176212 w 1047750"/>
                <a:gd name="connsiteY10" fmla="*/ 864394 h 1050132"/>
                <a:gd name="connsiteX11" fmla="*/ 271462 w 1047750"/>
                <a:gd name="connsiteY11" fmla="*/ 783432 h 1050132"/>
                <a:gd name="connsiteX12" fmla="*/ 385762 w 1047750"/>
                <a:gd name="connsiteY12" fmla="*/ 676275 h 1050132"/>
                <a:gd name="connsiteX13" fmla="*/ 473869 w 1047750"/>
                <a:gd name="connsiteY13" fmla="*/ 581025 h 1050132"/>
                <a:gd name="connsiteX14" fmla="*/ 578644 w 1047750"/>
                <a:gd name="connsiteY14" fmla="*/ 452438 h 1050132"/>
                <a:gd name="connsiteX15" fmla="*/ 616744 w 1047750"/>
                <a:gd name="connsiteY15" fmla="*/ 395288 h 1050132"/>
                <a:gd name="connsiteX16" fmla="*/ 635794 w 1047750"/>
                <a:gd name="connsiteY16" fmla="*/ 350044 h 1050132"/>
                <a:gd name="connsiteX17" fmla="*/ 642937 w 1047750"/>
                <a:gd name="connsiteY17" fmla="*/ 297657 h 1050132"/>
                <a:gd name="connsiteX18" fmla="*/ 635794 w 1047750"/>
                <a:gd name="connsiteY18" fmla="*/ 233363 h 1050132"/>
                <a:gd name="connsiteX19" fmla="*/ 616744 w 1047750"/>
                <a:gd name="connsiteY19" fmla="*/ 173832 h 1050132"/>
                <a:gd name="connsiteX20" fmla="*/ 564356 w 1047750"/>
                <a:gd name="connsiteY20" fmla="*/ 92869 h 1050132"/>
                <a:gd name="connsiteX21" fmla="*/ 547687 w 1047750"/>
                <a:gd name="connsiteY21" fmla="*/ 66675 h 1050132"/>
                <a:gd name="connsiteX22" fmla="*/ 538162 w 1047750"/>
                <a:gd name="connsiteY22" fmla="*/ 42863 h 1050132"/>
                <a:gd name="connsiteX23" fmla="*/ 538162 w 1047750"/>
                <a:gd name="connsiteY23" fmla="*/ 16669 h 1050132"/>
                <a:gd name="connsiteX24" fmla="*/ 545306 w 1047750"/>
                <a:gd name="connsiteY24" fmla="*/ 2382 h 1050132"/>
                <a:gd name="connsiteX25" fmla="*/ 569119 w 1047750"/>
                <a:gd name="connsiteY25" fmla="*/ 0 h 1050132"/>
                <a:gd name="connsiteX26" fmla="*/ 600075 w 1047750"/>
                <a:gd name="connsiteY26" fmla="*/ 7144 h 1050132"/>
                <a:gd name="connsiteX27" fmla="*/ 666750 w 1047750"/>
                <a:gd name="connsiteY27" fmla="*/ 28575 h 1050132"/>
                <a:gd name="connsiteX28" fmla="*/ 764381 w 1047750"/>
                <a:gd name="connsiteY28" fmla="*/ 69057 h 1050132"/>
                <a:gd name="connsiteX29" fmla="*/ 854869 w 1047750"/>
                <a:gd name="connsiteY29" fmla="*/ 111919 h 1050132"/>
                <a:gd name="connsiteX30" fmla="*/ 921544 w 1047750"/>
                <a:gd name="connsiteY30" fmla="*/ 154782 h 1050132"/>
                <a:gd name="connsiteX31" fmla="*/ 976312 w 1047750"/>
                <a:gd name="connsiteY31" fmla="*/ 200025 h 1050132"/>
                <a:gd name="connsiteX32" fmla="*/ 1031081 w 1047750"/>
                <a:gd name="connsiteY32" fmla="*/ 259557 h 1050132"/>
                <a:gd name="connsiteX33" fmla="*/ 1045369 w 1047750"/>
                <a:gd name="connsiteY33" fmla="*/ 288132 h 1050132"/>
                <a:gd name="connsiteX34" fmla="*/ 1047750 w 1047750"/>
                <a:gd name="connsiteY34" fmla="*/ 307182 h 1050132"/>
                <a:gd name="connsiteX35" fmla="*/ 1042987 w 1047750"/>
                <a:gd name="connsiteY35" fmla="*/ 333375 h 1050132"/>
                <a:gd name="connsiteX36" fmla="*/ 1021556 w 1047750"/>
                <a:gd name="connsiteY36" fmla="*/ 352425 h 1050132"/>
                <a:gd name="connsiteX37" fmla="*/ 945356 w 1047750"/>
                <a:gd name="connsiteY37" fmla="*/ 390525 h 1050132"/>
                <a:gd name="connsiteX38" fmla="*/ 890587 w 1047750"/>
                <a:gd name="connsiteY38" fmla="*/ 431007 h 1050132"/>
                <a:gd name="connsiteX39" fmla="*/ 816769 w 1047750"/>
                <a:gd name="connsiteY39" fmla="*/ 504825 h 1050132"/>
                <a:gd name="connsiteX40" fmla="*/ 723900 w 1047750"/>
                <a:gd name="connsiteY40" fmla="*/ 590550 h 1050132"/>
                <a:gd name="connsiteX41" fmla="*/ 626269 w 1047750"/>
                <a:gd name="connsiteY41" fmla="*/ 671513 h 105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7750" h="1050132">
                  <a:moveTo>
                    <a:pt x="626269" y="671513"/>
                  </a:moveTo>
                  <a:lnTo>
                    <a:pt x="435769" y="814388"/>
                  </a:lnTo>
                  <a:lnTo>
                    <a:pt x="276225" y="914400"/>
                  </a:lnTo>
                  <a:lnTo>
                    <a:pt x="128587" y="1000125"/>
                  </a:lnTo>
                  <a:lnTo>
                    <a:pt x="40481" y="1045369"/>
                  </a:lnTo>
                  <a:lnTo>
                    <a:pt x="19050" y="1050132"/>
                  </a:lnTo>
                  <a:lnTo>
                    <a:pt x="7144" y="1042988"/>
                  </a:lnTo>
                  <a:lnTo>
                    <a:pt x="0" y="1023938"/>
                  </a:lnTo>
                  <a:lnTo>
                    <a:pt x="11906" y="995363"/>
                  </a:lnTo>
                  <a:lnTo>
                    <a:pt x="38100" y="971550"/>
                  </a:lnTo>
                  <a:lnTo>
                    <a:pt x="176212" y="864394"/>
                  </a:lnTo>
                  <a:lnTo>
                    <a:pt x="271462" y="783432"/>
                  </a:lnTo>
                  <a:lnTo>
                    <a:pt x="385762" y="676275"/>
                  </a:lnTo>
                  <a:lnTo>
                    <a:pt x="473869" y="581025"/>
                  </a:lnTo>
                  <a:lnTo>
                    <a:pt x="578644" y="452438"/>
                  </a:lnTo>
                  <a:lnTo>
                    <a:pt x="616744" y="395288"/>
                  </a:lnTo>
                  <a:lnTo>
                    <a:pt x="635794" y="350044"/>
                  </a:lnTo>
                  <a:lnTo>
                    <a:pt x="642937" y="297657"/>
                  </a:lnTo>
                  <a:lnTo>
                    <a:pt x="635794" y="233363"/>
                  </a:lnTo>
                  <a:lnTo>
                    <a:pt x="616744" y="173832"/>
                  </a:lnTo>
                  <a:lnTo>
                    <a:pt x="564356" y="92869"/>
                  </a:lnTo>
                  <a:lnTo>
                    <a:pt x="547687" y="66675"/>
                  </a:lnTo>
                  <a:lnTo>
                    <a:pt x="538162" y="42863"/>
                  </a:lnTo>
                  <a:lnTo>
                    <a:pt x="538162" y="16669"/>
                  </a:lnTo>
                  <a:lnTo>
                    <a:pt x="545306" y="2382"/>
                  </a:lnTo>
                  <a:lnTo>
                    <a:pt x="569119" y="0"/>
                  </a:lnTo>
                  <a:lnTo>
                    <a:pt x="600075" y="7144"/>
                  </a:lnTo>
                  <a:lnTo>
                    <a:pt x="666750" y="28575"/>
                  </a:lnTo>
                  <a:lnTo>
                    <a:pt x="764381" y="69057"/>
                  </a:lnTo>
                  <a:lnTo>
                    <a:pt x="854869" y="111919"/>
                  </a:lnTo>
                  <a:lnTo>
                    <a:pt x="921544" y="154782"/>
                  </a:lnTo>
                  <a:lnTo>
                    <a:pt x="976312" y="200025"/>
                  </a:lnTo>
                  <a:lnTo>
                    <a:pt x="1031081" y="259557"/>
                  </a:lnTo>
                  <a:lnTo>
                    <a:pt x="1045369" y="288132"/>
                  </a:lnTo>
                  <a:lnTo>
                    <a:pt x="1047750" y="307182"/>
                  </a:lnTo>
                  <a:lnTo>
                    <a:pt x="1042987" y="333375"/>
                  </a:lnTo>
                  <a:lnTo>
                    <a:pt x="1021556" y="352425"/>
                  </a:lnTo>
                  <a:lnTo>
                    <a:pt x="945356" y="390525"/>
                  </a:lnTo>
                  <a:lnTo>
                    <a:pt x="890587" y="431007"/>
                  </a:lnTo>
                  <a:lnTo>
                    <a:pt x="816769" y="504825"/>
                  </a:lnTo>
                  <a:lnTo>
                    <a:pt x="723900" y="590550"/>
                  </a:lnTo>
                  <a:lnTo>
                    <a:pt x="626269" y="671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7606611D-C8A5-49B9-829A-DBA73D1806E8}"/>
                </a:ext>
              </a:extLst>
            </p:cNvPr>
            <p:cNvSpPr/>
            <p:nvPr/>
          </p:nvSpPr>
          <p:spPr>
            <a:xfrm>
              <a:off x="5524500" y="2890839"/>
              <a:ext cx="2851150" cy="523875"/>
            </a:xfrm>
            <a:custGeom>
              <a:avLst/>
              <a:gdLst>
                <a:gd name="connsiteX0" fmla="*/ 1521619 w 2850356"/>
                <a:gd name="connsiteY0" fmla="*/ 288131 h 523875"/>
                <a:gd name="connsiteX1" fmla="*/ 1164431 w 2850356"/>
                <a:gd name="connsiteY1" fmla="*/ 345281 h 523875"/>
                <a:gd name="connsiteX2" fmla="*/ 888206 w 2850356"/>
                <a:gd name="connsiteY2" fmla="*/ 397668 h 523875"/>
                <a:gd name="connsiteX3" fmla="*/ 738188 w 2850356"/>
                <a:gd name="connsiteY3" fmla="*/ 431006 h 523875"/>
                <a:gd name="connsiteX4" fmla="*/ 533400 w 2850356"/>
                <a:gd name="connsiteY4" fmla="*/ 473868 h 523875"/>
                <a:gd name="connsiteX5" fmla="*/ 483394 w 2850356"/>
                <a:gd name="connsiteY5" fmla="*/ 490537 h 523875"/>
                <a:gd name="connsiteX6" fmla="*/ 426244 w 2850356"/>
                <a:gd name="connsiteY6" fmla="*/ 504825 h 523875"/>
                <a:gd name="connsiteX7" fmla="*/ 371475 w 2850356"/>
                <a:gd name="connsiteY7" fmla="*/ 514350 h 523875"/>
                <a:gd name="connsiteX8" fmla="*/ 295275 w 2850356"/>
                <a:gd name="connsiteY8" fmla="*/ 523875 h 523875"/>
                <a:gd name="connsiteX9" fmla="*/ 228600 w 2850356"/>
                <a:gd name="connsiteY9" fmla="*/ 521493 h 523875"/>
                <a:gd name="connsiteX10" fmla="*/ 180975 w 2850356"/>
                <a:gd name="connsiteY10" fmla="*/ 519112 h 523875"/>
                <a:gd name="connsiteX11" fmla="*/ 126206 w 2850356"/>
                <a:gd name="connsiteY11" fmla="*/ 509587 h 523875"/>
                <a:gd name="connsiteX12" fmla="*/ 52388 w 2850356"/>
                <a:gd name="connsiteY12" fmla="*/ 488156 h 523875"/>
                <a:gd name="connsiteX13" fmla="*/ 0 w 2850356"/>
                <a:gd name="connsiteY13" fmla="*/ 314325 h 523875"/>
                <a:gd name="connsiteX14" fmla="*/ 195263 w 2850356"/>
                <a:gd name="connsiteY14" fmla="*/ 323850 h 523875"/>
                <a:gd name="connsiteX15" fmla="*/ 278606 w 2850356"/>
                <a:gd name="connsiteY15" fmla="*/ 321468 h 523875"/>
                <a:gd name="connsiteX16" fmla="*/ 383381 w 2850356"/>
                <a:gd name="connsiteY16" fmla="*/ 314325 h 523875"/>
                <a:gd name="connsiteX17" fmla="*/ 569119 w 2850356"/>
                <a:gd name="connsiteY17" fmla="*/ 288131 h 523875"/>
                <a:gd name="connsiteX18" fmla="*/ 842963 w 2850356"/>
                <a:gd name="connsiteY18" fmla="*/ 240506 h 523875"/>
                <a:gd name="connsiteX19" fmla="*/ 1245394 w 2850356"/>
                <a:gd name="connsiteY19" fmla="*/ 178593 h 523875"/>
                <a:gd name="connsiteX20" fmla="*/ 1593056 w 2850356"/>
                <a:gd name="connsiteY20" fmla="*/ 126206 h 523875"/>
                <a:gd name="connsiteX21" fmla="*/ 1893094 w 2850356"/>
                <a:gd name="connsiteY21" fmla="*/ 83343 h 523875"/>
                <a:gd name="connsiteX22" fmla="*/ 2224088 w 2850356"/>
                <a:gd name="connsiteY22" fmla="*/ 45243 h 523875"/>
                <a:gd name="connsiteX23" fmla="*/ 2443163 w 2850356"/>
                <a:gd name="connsiteY23" fmla="*/ 26193 h 523875"/>
                <a:gd name="connsiteX24" fmla="*/ 2552700 w 2850356"/>
                <a:gd name="connsiteY24" fmla="*/ 0 h 523875"/>
                <a:gd name="connsiteX25" fmla="*/ 2597944 w 2850356"/>
                <a:gd name="connsiteY25" fmla="*/ 38100 h 523875"/>
                <a:gd name="connsiteX26" fmla="*/ 2667000 w 2850356"/>
                <a:gd name="connsiteY26" fmla="*/ 107156 h 523875"/>
                <a:gd name="connsiteX27" fmla="*/ 2721769 w 2850356"/>
                <a:gd name="connsiteY27" fmla="*/ 159543 h 523875"/>
                <a:gd name="connsiteX28" fmla="*/ 2774156 w 2850356"/>
                <a:gd name="connsiteY28" fmla="*/ 223837 h 523875"/>
                <a:gd name="connsiteX29" fmla="*/ 2802731 w 2850356"/>
                <a:gd name="connsiteY29" fmla="*/ 264318 h 523875"/>
                <a:gd name="connsiteX30" fmla="*/ 2831306 w 2850356"/>
                <a:gd name="connsiteY30" fmla="*/ 307181 h 523875"/>
                <a:gd name="connsiteX31" fmla="*/ 2845594 w 2850356"/>
                <a:gd name="connsiteY31" fmla="*/ 335756 h 523875"/>
                <a:gd name="connsiteX32" fmla="*/ 2850356 w 2850356"/>
                <a:gd name="connsiteY32" fmla="*/ 364331 h 523875"/>
                <a:gd name="connsiteX33" fmla="*/ 2843213 w 2850356"/>
                <a:gd name="connsiteY33" fmla="*/ 392906 h 523875"/>
                <a:gd name="connsiteX34" fmla="*/ 2828925 w 2850356"/>
                <a:gd name="connsiteY34" fmla="*/ 407193 h 523875"/>
                <a:gd name="connsiteX35" fmla="*/ 2795588 w 2850356"/>
                <a:gd name="connsiteY35" fmla="*/ 414337 h 523875"/>
                <a:gd name="connsiteX36" fmla="*/ 2721769 w 2850356"/>
                <a:gd name="connsiteY36" fmla="*/ 407193 h 523875"/>
                <a:gd name="connsiteX37" fmla="*/ 2647950 w 2850356"/>
                <a:gd name="connsiteY37" fmla="*/ 404812 h 523875"/>
                <a:gd name="connsiteX38" fmla="*/ 2574131 w 2850356"/>
                <a:gd name="connsiteY38" fmla="*/ 409575 h 523875"/>
                <a:gd name="connsiteX39" fmla="*/ 2550319 w 2850356"/>
                <a:gd name="connsiteY39" fmla="*/ 416718 h 523875"/>
                <a:gd name="connsiteX40" fmla="*/ 2345531 w 2850356"/>
                <a:gd name="connsiteY40" fmla="*/ 257175 h 523875"/>
                <a:gd name="connsiteX41" fmla="*/ 2309813 w 2850356"/>
                <a:gd name="connsiteY41" fmla="*/ 235743 h 523875"/>
                <a:gd name="connsiteX42" fmla="*/ 2259806 w 2850356"/>
                <a:gd name="connsiteY42" fmla="*/ 226218 h 523875"/>
                <a:gd name="connsiteX43" fmla="*/ 2012156 w 2850356"/>
                <a:gd name="connsiteY43" fmla="*/ 235743 h 523875"/>
                <a:gd name="connsiteX44" fmla="*/ 1754981 w 2850356"/>
                <a:gd name="connsiteY44" fmla="*/ 257175 h 523875"/>
                <a:gd name="connsiteX45" fmla="*/ 1521619 w 2850356"/>
                <a:gd name="connsiteY45" fmla="*/ 28813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50356" h="523875">
                  <a:moveTo>
                    <a:pt x="1521619" y="288131"/>
                  </a:moveTo>
                  <a:lnTo>
                    <a:pt x="1164431" y="345281"/>
                  </a:lnTo>
                  <a:lnTo>
                    <a:pt x="888206" y="397668"/>
                  </a:lnTo>
                  <a:lnTo>
                    <a:pt x="738188" y="431006"/>
                  </a:lnTo>
                  <a:lnTo>
                    <a:pt x="533400" y="473868"/>
                  </a:lnTo>
                  <a:lnTo>
                    <a:pt x="483394" y="490537"/>
                  </a:lnTo>
                  <a:lnTo>
                    <a:pt x="426244" y="504825"/>
                  </a:lnTo>
                  <a:lnTo>
                    <a:pt x="371475" y="514350"/>
                  </a:lnTo>
                  <a:lnTo>
                    <a:pt x="295275" y="523875"/>
                  </a:lnTo>
                  <a:lnTo>
                    <a:pt x="228600" y="521493"/>
                  </a:lnTo>
                  <a:lnTo>
                    <a:pt x="180975" y="519112"/>
                  </a:lnTo>
                  <a:lnTo>
                    <a:pt x="126206" y="509587"/>
                  </a:lnTo>
                  <a:lnTo>
                    <a:pt x="52388" y="488156"/>
                  </a:lnTo>
                  <a:lnTo>
                    <a:pt x="0" y="314325"/>
                  </a:lnTo>
                  <a:lnTo>
                    <a:pt x="195263" y="323850"/>
                  </a:lnTo>
                  <a:lnTo>
                    <a:pt x="278606" y="321468"/>
                  </a:lnTo>
                  <a:lnTo>
                    <a:pt x="383381" y="314325"/>
                  </a:lnTo>
                  <a:lnTo>
                    <a:pt x="569119" y="288131"/>
                  </a:lnTo>
                  <a:lnTo>
                    <a:pt x="842963" y="240506"/>
                  </a:lnTo>
                  <a:lnTo>
                    <a:pt x="1245394" y="178593"/>
                  </a:lnTo>
                  <a:lnTo>
                    <a:pt x="1593056" y="126206"/>
                  </a:lnTo>
                  <a:lnTo>
                    <a:pt x="1893094" y="83343"/>
                  </a:lnTo>
                  <a:lnTo>
                    <a:pt x="2224088" y="45243"/>
                  </a:lnTo>
                  <a:lnTo>
                    <a:pt x="2443163" y="26193"/>
                  </a:lnTo>
                  <a:lnTo>
                    <a:pt x="2552700" y="0"/>
                  </a:lnTo>
                  <a:lnTo>
                    <a:pt x="2597944" y="38100"/>
                  </a:lnTo>
                  <a:lnTo>
                    <a:pt x="2667000" y="107156"/>
                  </a:lnTo>
                  <a:lnTo>
                    <a:pt x="2721769" y="159543"/>
                  </a:lnTo>
                  <a:lnTo>
                    <a:pt x="2774156" y="223837"/>
                  </a:lnTo>
                  <a:lnTo>
                    <a:pt x="2802731" y="264318"/>
                  </a:lnTo>
                  <a:lnTo>
                    <a:pt x="2831306" y="307181"/>
                  </a:lnTo>
                  <a:lnTo>
                    <a:pt x="2845594" y="335756"/>
                  </a:lnTo>
                  <a:lnTo>
                    <a:pt x="2850356" y="364331"/>
                  </a:lnTo>
                  <a:lnTo>
                    <a:pt x="2843213" y="392906"/>
                  </a:lnTo>
                  <a:lnTo>
                    <a:pt x="2828925" y="407193"/>
                  </a:lnTo>
                  <a:lnTo>
                    <a:pt x="2795588" y="414337"/>
                  </a:lnTo>
                  <a:lnTo>
                    <a:pt x="2721769" y="407193"/>
                  </a:lnTo>
                  <a:lnTo>
                    <a:pt x="2647950" y="404812"/>
                  </a:lnTo>
                  <a:lnTo>
                    <a:pt x="2574131" y="409575"/>
                  </a:lnTo>
                  <a:lnTo>
                    <a:pt x="2550319" y="416718"/>
                  </a:lnTo>
                  <a:lnTo>
                    <a:pt x="2345531" y="257175"/>
                  </a:lnTo>
                  <a:lnTo>
                    <a:pt x="2309813" y="235743"/>
                  </a:lnTo>
                  <a:lnTo>
                    <a:pt x="2259806" y="226218"/>
                  </a:lnTo>
                  <a:lnTo>
                    <a:pt x="2012156" y="235743"/>
                  </a:lnTo>
                  <a:lnTo>
                    <a:pt x="1754981" y="257175"/>
                  </a:lnTo>
                  <a:lnTo>
                    <a:pt x="15216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6090220A-F8C4-4D02-9F96-688D4BAE8844}"/>
                </a:ext>
              </a:extLst>
            </p:cNvPr>
            <p:cNvSpPr/>
            <p:nvPr/>
          </p:nvSpPr>
          <p:spPr>
            <a:xfrm>
              <a:off x="7677151" y="3109914"/>
              <a:ext cx="447675" cy="447675"/>
            </a:xfrm>
            <a:custGeom>
              <a:avLst/>
              <a:gdLst>
                <a:gd name="connsiteX0" fmla="*/ 116681 w 447675"/>
                <a:gd name="connsiteY0" fmla="*/ 240506 h 447675"/>
                <a:gd name="connsiteX1" fmla="*/ 192881 w 447675"/>
                <a:gd name="connsiteY1" fmla="*/ 121443 h 447675"/>
                <a:gd name="connsiteX2" fmla="*/ 202406 w 447675"/>
                <a:gd name="connsiteY2" fmla="*/ 95250 h 447675"/>
                <a:gd name="connsiteX3" fmla="*/ 204788 w 447675"/>
                <a:gd name="connsiteY3" fmla="*/ 76200 h 447675"/>
                <a:gd name="connsiteX4" fmla="*/ 190500 w 447675"/>
                <a:gd name="connsiteY4" fmla="*/ 0 h 447675"/>
                <a:gd name="connsiteX5" fmla="*/ 447675 w 447675"/>
                <a:gd name="connsiteY5" fmla="*/ 166687 h 447675"/>
                <a:gd name="connsiteX6" fmla="*/ 402431 w 447675"/>
                <a:gd name="connsiteY6" fmla="*/ 195262 h 447675"/>
                <a:gd name="connsiteX7" fmla="*/ 330994 w 447675"/>
                <a:gd name="connsiteY7" fmla="*/ 226218 h 447675"/>
                <a:gd name="connsiteX8" fmla="*/ 259556 w 447675"/>
                <a:gd name="connsiteY8" fmla="*/ 269081 h 447675"/>
                <a:gd name="connsiteX9" fmla="*/ 195263 w 447675"/>
                <a:gd name="connsiteY9" fmla="*/ 316706 h 447675"/>
                <a:gd name="connsiteX10" fmla="*/ 126206 w 447675"/>
                <a:gd name="connsiteY10" fmla="*/ 373856 h 447675"/>
                <a:gd name="connsiteX11" fmla="*/ 64294 w 447675"/>
                <a:gd name="connsiteY11" fmla="*/ 433387 h 447675"/>
                <a:gd name="connsiteX12" fmla="*/ 42863 w 447675"/>
                <a:gd name="connsiteY12" fmla="*/ 445293 h 447675"/>
                <a:gd name="connsiteX13" fmla="*/ 16669 w 447675"/>
                <a:gd name="connsiteY13" fmla="*/ 447675 h 447675"/>
                <a:gd name="connsiteX14" fmla="*/ 2381 w 447675"/>
                <a:gd name="connsiteY14" fmla="*/ 440531 h 447675"/>
                <a:gd name="connsiteX15" fmla="*/ 0 w 447675"/>
                <a:gd name="connsiteY15" fmla="*/ 428625 h 447675"/>
                <a:gd name="connsiteX16" fmla="*/ 7144 w 447675"/>
                <a:gd name="connsiteY16" fmla="*/ 402431 h 447675"/>
                <a:gd name="connsiteX17" fmla="*/ 23813 w 447675"/>
                <a:gd name="connsiteY17" fmla="*/ 369093 h 447675"/>
                <a:gd name="connsiteX18" fmla="*/ 64294 w 447675"/>
                <a:gd name="connsiteY18" fmla="*/ 314325 h 447675"/>
                <a:gd name="connsiteX19" fmla="*/ 116681 w 447675"/>
                <a:gd name="connsiteY19" fmla="*/ 2405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675" h="447675">
                  <a:moveTo>
                    <a:pt x="116681" y="240506"/>
                  </a:moveTo>
                  <a:lnTo>
                    <a:pt x="192881" y="121443"/>
                  </a:lnTo>
                  <a:lnTo>
                    <a:pt x="202406" y="95250"/>
                  </a:lnTo>
                  <a:lnTo>
                    <a:pt x="204788" y="76200"/>
                  </a:lnTo>
                  <a:lnTo>
                    <a:pt x="190500" y="0"/>
                  </a:lnTo>
                  <a:lnTo>
                    <a:pt x="447675" y="166687"/>
                  </a:lnTo>
                  <a:lnTo>
                    <a:pt x="402431" y="195262"/>
                  </a:lnTo>
                  <a:lnTo>
                    <a:pt x="330994" y="226218"/>
                  </a:lnTo>
                  <a:lnTo>
                    <a:pt x="259556" y="269081"/>
                  </a:lnTo>
                  <a:lnTo>
                    <a:pt x="195263" y="316706"/>
                  </a:lnTo>
                  <a:lnTo>
                    <a:pt x="126206" y="373856"/>
                  </a:lnTo>
                  <a:lnTo>
                    <a:pt x="64294" y="433387"/>
                  </a:lnTo>
                  <a:lnTo>
                    <a:pt x="42863" y="445293"/>
                  </a:lnTo>
                  <a:lnTo>
                    <a:pt x="16669" y="447675"/>
                  </a:lnTo>
                  <a:lnTo>
                    <a:pt x="2381" y="440531"/>
                  </a:lnTo>
                  <a:lnTo>
                    <a:pt x="0" y="428625"/>
                  </a:lnTo>
                  <a:lnTo>
                    <a:pt x="7144" y="402431"/>
                  </a:lnTo>
                  <a:lnTo>
                    <a:pt x="23813" y="369093"/>
                  </a:lnTo>
                  <a:lnTo>
                    <a:pt x="64294" y="314325"/>
                  </a:lnTo>
                  <a:lnTo>
                    <a:pt x="116681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CA685861-B5AB-4769-8A2A-69D94BA8CC41}"/>
                </a:ext>
              </a:extLst>
            </p:cNvPr>
            <p:cNvSpPr/>
            <p:nvPr/>
          </p:nvSpPr>
          <p:spPr>
            <a:xfrm>
              <a:off x="5805488" y="3538539"/>
              <a:ext cx="1841500" cy="587375"/>
            </a:xfrm>
            <a:custGeom>
              <a:avLst/>
              <a:gdLst>
                <a:gd name="connsiteX0" fmla="*/ 988218 w 1840706"/>
                <a:gd name="connsiteY0" fmla="*/ 376237 h 588168"/>
                <a:gd name="connsiteX1" fmla="*/ 711993 w 1840706"/>
                <a:gd name="connsiteY1" fmla="*/ 459581 h 588168"/>
                <a:gd name="connsiteX2" fmla="*/ 585787 w 1840706"/>
                <a:gd name="connsiteY2" fmla="*/ 511968 h 588168"/>
                <a:gd name="connsiteX3" fmla="*/ 481012 w 1840706"/>
                <a:gd name="connsiteY3" fmla="*/ 557212 h 588168"/>
                <a:gd name="connsiteX4" fmla="*/ 423862 w 1840706"/>
                <a:gd name="connsiteY4" fmla="*/ 576262 h 588168"/>
                <a:gd name="connsiteX5" fmla="*/ 378618 w 1840706"/>
                <a:gd name="connsiteY5" fmla="*/ 588168 h 588168"/>
                <a:gd name="connsiteX6" fmla="*/ 347662 w 1840706"/>
                <a:gd name="connsiteY6" fmla="*/ 588168 h 588168"/>
                <a:gd name="connsiteX7" fmla="*/ 311943 w 1840706"/>
                <a:gd name="connsiteY7" fmla="*/ 578643 h 588168"/>
                <a:gd name="connsiteX8" fmla="*/ 247650 w 1840706"/>
                <a:gd name="connsiteY8" fmla="*/ 545306 h 588168"/>
                <a:gd name="connsiteX9" fmla="*/ 166687 w 1840706"/>
                <a:gd name="connsiteY9" fmla="*/ 485775 h 588168"/>
                <a:gd name="connsiteX10" fmla="*/ 73818 w 1840706"/>
                <a:gd name="connsiteY10" fmla="*/ 390525 h 588168"/>
                <a:gd name="connsiteX11" fmla="*/ 23812 w 1840706"/>
                <a:gd name="connsiteY11" fmla="*/ 335756 h 588168"/>
                <a:gd name="connsiteX12" fmla="*/ 7143 w 1840706"/>
                <a:gd name="connsiteY12" fmla="*/ 314325 h 588168"/>
                <a:gd name="connsiteX13" fmla="*/ 0 w 1840706"/>
                <a:gd name="connsiteY13" fmla="*/ 283368 h 588168"/>
                <a:gd name="connsiteX14" fmla="*/ 2381 w 1840706"/>
                <a:gd name="connsiteY14" fmla="*/ 264318 h 588168"/>
                <a:gd name="connsiteX15" fmla="*/ 14287 w 1840706"/>
                <a:gd name="connsiteY15" fmla="*/ 254793 h 588168"/>
                <a:gd name="connsiteX16" fmla="*/ 33337 w 1840706"/>
                <a:gd name="connsiteY16" fmla="*/ 254793 h 588168"/>
                <a:gd name="connsiteX17" fmla="*/ 69056 w 1840706"/>
                <a:gd name="connsiteY17" fmla="*/ 271462 h 588168"/>
                <a:gd name="connsiteX18" fmla="*/ 142875 w 1840706"/>
                <a:gd name="connsiteY18" fmla="*/ 307181 h 588168"/>
                <a:gd name="connsiteX19" fmla="*/ 214312 w 1840706"/>
                <a:gd name="connsiteY19" fmla="*/ 335756 h 588168"/>
                <a:gd name="connsiteX20" fmla="*/ 295275 w 1840706"/>
                <a:gd name="connsiteY20" fmla="*/ 359568 h 588168"/>
                <a:gd name="connsiteX21" fmla="*/ 345281 w 1840706"/>
                <a:gd name="connsiteY21" fmla="*/ 366712 h 588168"/>
                <a:gd name="connsiteX22" fmla="*/ 390525 w 1840706"/>
                <a:gd name="connsiteY22" fmla="*/ 359568 h 588168"/>
                <a:gd name="connsiteX23" fmla="*/ 623887 w 1840706"/>
                <a:gd name="connsiteY23" fmla="*/ 302418 h 588168"/>
                <a:gd name="connsiteX24" fmla="*/ 885825 w 1840706"/>
                <a:gd name="connsiteY24" fmla="*/ 233362 h 588168"/>
                <a:gd name="connsiteX25" fmla="*/ 1183481 w 1840706"/>
                <a:gd name="connsiteY25" fmla="*/ 150018 h 588168"/>
                <a:gd name="connsiteX26" fmla="*/ 1309687 w 1840706"/>
                <a:gd name="connsiteY26" fmla="*/ 114300 h 588168"/>
                <a:gd name="connsiteX27" fmla="*/ 1359693 w 1840706"/>
                <a:gd name="connsiteY27" fmla="*/ 92868 h 588168"/>
                <a:gd name="connsiteX28" fmla="*/ 1423987 w 1840706"/>
                <a:gd name="connsiteY28" fmla="*/ 50006 h 588168"/>
                <a:gd name="connsiteX29" fmla="*/ 1485900 w 1840706"/>
                <a:gd name="connsiteY29" fmla="*/ 0 h 588168"/>
                <a:gd name="connsiteX30" fmla="*/ 1507331 w 1840706"/>
                <a:gd name="connsiteY30" fmla="*/ 9525 h 588168"/>
                <a:gd name="connsiteX31" fmla="*/ 1604962 w 1840706"/>
                <a:gd name="connsiteY31" fmla="*/ 78581 h 588168"/>
                <a:gd name="connsiteX32" fmla="*/ 1714500 w 1840706"/>
                <a:gd name="connsiteY32" fmla="*/ 152400 h 588168"/>
                <a:gd name="connsiteX33" fmla="*/ 1778793 w 1840706"/>
                <a:gd name="connsiteY33" fmla="*/ 202406 h 588168"/>
                <a:gd name="connsiteX34" fmla="*/ 1802606 w 1840706"/>
                <a:gd name="connsiteY34" fmla="*/ 226218 h 588168"/>
                <a:gd name="connsiteX35" fmla="*/ 1819275 w 1840706"/>
                <a:gd name="connsiteY35" fmla="*/ 247650 h 588168"/>
                <a:gd name="connsiteX36" fmla="*/ 1833562 w 1840706"/>
                <a:gd name="connsiteY36" fmla="*/ 271462 h 588168"/>
                <a:gd name="connsiteX37" fmla="*/ 1840706 w 1840706"/>
                <a:gd name="connsiteY37" fmla="*/ 297656 h 588168"/>
                <a:gd name="connsiteX38" fmla="*/ 1840706 w 1840706"/>
                <a:gd name="connsiteY38" fmla="*/ 321468 h 588168"/>
                <a:gd name="connsiteX39" fmla="*/ 1833562 w 1840706"/>
                <a:gd name="connsiteY39" fmla="*/ 347662 h 588168"/>
                <a:gd name="connsiteX40" fmla="*/ 1804987 w 1840706"/>
                <a:gd name="connsiteY40" fmla="*/ 378618 h 588168"/>
                <a:gd name="connsiteX41" fmla="*/ 1769268 w 1840706"/>
                <a:gd name="connsiteY41" fmla="*/ 400050 h 588168"/>
                <a:gd name="connsiteX42" fmla="*/ 1738312 w 1840706"/>
                <a:gd name="connsiteY42" fmla="*/ 419100 h 588168"/>
                <a:gd name="connsiteX43" fmla="*/ 1704975 w 1840706"/>
                <a:gd name="connsiteY43" fmla="*/ 454818 h 588168"/>
                <a:gd name="connsiteX44" fmla="*/ 1345406 w 1840706"/>
                <a:gd name="connsiteY44" fmla="*/ 319087 h 588168"/>
                <a:gd name="connsiteX45" fmla="*/ 1259681 w 1840706"/>
                <a:gd name="connsiteY45" fmla="*/ 314325 h 588168"/>
                <a:gd name="connsiteX46" fmla="*/ 1207293 w 1840706"/>
                <a:gd name="connsiteY46" fmla="*/ 323850 h 588168"/>
                <a:gd name="connsiteX47" fmla="*/ 988218 w 1840706"/>
                <a:gd name="connsiteY47" fmla="*/ 3762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0706" h="588168">
                  <a:moveTo>
                    <a:pt x="988218" y="376237"/>
                  </a:moveTo>
                  <a:lnTo>
                    <a:pt x="711993" y="459581"/>
                  </a:lnTo>
                  <a:lnTo>
                    <a:pt x="585787" y="511968"/>
                  </a:lnTo>
                  <a:lnTo>
                    <a:pt x="481012" y="557212"/>
                  </a:lnTo>
                  <a:lnTo>
                    <a:pt x="423862" y="576262"/>
                  </a:lnTo>
                  <a:lnTo>
                    <a:pt x="378618" y="588168"/>
                  </a:lnTo>
                  <a:lnTo>
                    <a:pt x="347662" y="588168"/>
                  </a:lnTo>
                  <a:lnTo>
                    <a:pt x="311943" y="578643"/>
                  </a:lnTo>
                  <a:lnTo>
                    <a:pt x="247650" y="545306"/>
                  </a:lnTo>
                  <a:lnTo>
                    <a:pt x="166687" y="485775"/>
                  </a:lnTo>
                  <a:lnTo>
                    <a:pt x="73818" y="390525"/>
                  </a:lnTo>
                  <a:lnTo>
                    <a:pt x="23812" y="335756"/>
                  </a:lnTo>
                  <a:lnTo>
                    <a:pt x="7143" y="314325"/>
                  </a:lnTo>
                  <a:lnTo>
                    <a:pt x="0" y="283368"/>
                  </a:lnTo>
                  <a:lnTo>
                    <a:pt x="2381" y="264318"/>
                  </a:lnTo>
                  <a:lnTo>
                    <a:pt x="14287" y="254793"/>
                  </a:lnTo>
                  <a:lnTo>
                    <a:pt x="33337" y="254793"/>
                  </a:lnTo>
                  <a:lnTo>
                    <a:pt x="69056" y="271462"/>
                  </a:lnTo>
                  <a:lnTo>
                    <a:pt x="142875" y="307181"/>
                  </a:lnTo>
                  <a:lnTo>
                    <a:pt x="214312" y="335756"/>
                  </a:lnTo>
                  <a:lnTo>
                    <a:pt x="295275" y="359568"/>
                  </a:lnTo>
                  <a:lnTo>
                    <a:pt x="345281" y="366712"/>
                  </a:lnTo>
                  <a:lnTo>
                    <a:pt x="390525" y="359568"/>
                  </a:lnTo>
                  <a:lnTo>
                    <a:pt x="623887" y="302418"/>
                  </a:lnTo>
                  <a:lnTo>
                    <a:pt x="885825" y="233362"/>
                  </a:lnTo>
                  <a:lnTo>
                    <a:pt x="1183481" y="150018"/>
                  </a:lnTo>
                  <a:lnTo>
                    <a:pt x="1309687" y="114300"/>
                  </a:lnTo>
                  <a:lnTo>
                    <a:pt x="1359693" y="92868"/>
                  </a:lnTo>
                  <a:lnTo>
                    <a:pt x="1423987" y="50006"/>
                  </a:lnTo>
                  <a:lnTo>
                    <a:pt x="1485900" y="0"/>
                  </a:lnTo>
                  <a:lnTo>
                    <a:pt x="1507331" y="9525"/>
                  </a:lnTo>
                  <a:lnTo>
                    <a:pt x="1604962" y="78581"/>
                  </a:lnTo>
                  <a:lnTo>
                    <a:pt x="1714500" y="152400"/>
                  </a:lnTo>
                  <a:lnTo>
                    <a:pt x="1778793" y="202406"/>
                  </a:lnTo>
                  <a:lnTo>
                    <a:pt x="1802606" y="226218"/>
                  </a:lnTo>
                  <a:lnTo>
                    <a:pt x="1819275" y="247650"/>
                  </a:lnTo>
                  <a:lnTo>
                    <a:pt x="1833562" y="271462"/>
                  </a:lnTo>
                  <a:lnTo>
                    <a:pt x="1840706" y="297656"/>
                  </a:lnTo>
                  <a:lnTo>
                    <a:pt x="1840706" y="321468"/>
                  </a:lnTo>
                  <a:lnTo>
                    <a:pt x="1833562" y="347662"/>
                  </a:lnTo>
                  <a:lnTo>
                    <a:pt x="1804987" y="378618"/>
                  </a:lnTo>
                  <a:lnTo>
                    <a:pt x="1769268" y="400050"/>
                  </a:lnTo>
                  <a:lnTo>
                    <a:pt x="1738312" y="419100"/>
                  </a:lnTo>
                  <a:lnTo>
                    <a:pt x="1704975" y="454818"/>
                  </a:lnTo>
                  <a:lnTo>
                    <a:pt x="1345406" y="319087"/>
                  </a:lnTo>
                  <a:lnTo>
                    <a:pt x="1259681" y="314325"/>
                  </a:lnTo>
                  <a:lnTo>
                    <a:pt x="1207293" y="323850"/>
                  </a:lnTo>
                  <a:lnTo>
                    <a:pt x="988218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876EC556-D8FF-4AEC-9F35-AF7F838A3A90}"/>
                </a:ext>
              </a:extLst>
            </p:cNvPr>
            <p:cNvSpPr/>
            <p:nvPr/>
          </p:nvSpPr>
          <p:spPr>
            <a:xfrm rot="16200000">
              <a:off x="5220494" y="3632994"/>
              <a:ext cx="2120900" cy="2481262"/>
            </a:xfrm>
            <a:custGeom>
              <a:avLst/>
              <a:gdLst>
                <a:gd name="connsiteX0" fmla="*/ 1233930 w 2121136"/>
                <a:gd name="connsiteY0" fmla="*/ 2002162 h 2481458"/>
                <a:gd name="connsiteX1" fmla="*/ 1029975 w 2121136"/>
                <a:gd name="connsiteY1" fmla="*/ 1842397 h 2481458"/>
                <a:gd name="connsiteX2" fmla="*/ 900803 w 2121136"/>
                <a:gd name="connsiteY2" fmla="*/ 1723423 h 2481458"/>
                <a:gd name="connsiteX3" fmla="*/ 798825 w 2121136"/>
                <a:gd name="connsiteY3" fmla="*/ 1614647 h 2481458"/>
                <a:gd name="connsiteX4" fmla="*/ 666254 w 2121136"/>
                <a:gd name="connsiteY4" fmla="*/ 1458281 h 2481458"/>
                <a:gd name="connsiteX5" fmla="*/ 560877 w 2121136"/>
                <a:gd name="connsiteY5" fmla="*/ 1329110 h 2481458"/>
                <a:gd name="connsiteX6" fmla="*/ 448702 w 2121136"/>
                <a:gd name="connsiteY6" fmla="*/ 1169345 h 2481458"/>
                <a:gd name="connsiteX7" fmla="*/ 356922 w 2121136"/>
                <a:gd name="connsiteY7" fmla="*/ 1023177 h 2481458"/>
                <a:gd name="connsiteX8" fmla="*/ 292336 w 2121136"/>
                <a:gd name="connsiteY8" fmla="*/ 904203 h 2481458"/>
                <a:gd name="connsiteX9" fmla="*/ 217552 w 2121136"/>
                <a:gd name="connsiteY9" fmla="*/ 751236 h 2481458"/>
                <a:gd name="connsiteX10" fmla="*/ 166563 w 2121136"/>
                <a:gd name="connsiteY10" fmla="*/ 635661 h 2481458"/>
                <a:gd name="connsiteX11" fmla="*/ 108776 w 2121136"/>
                <a:gd name="connsiteY11" fmla="*/ 482695 h 2481458"/>
                <a:gd name="connsiteX12" fmla="*/ 67985 w 2121136"/>
                <a:gd name="connsiteY12" fmla="*/ 363721 h 2481458"/>
                <a:gd name="connsiteX13" fmla="*/ 30593 w 2121136"/>
                <a:gd name="connsiteY13" fmla="*/ 227751 h 2481458"/>
                <a:gd name="connsiteX14" fmla="*/ 10198 w 2121136"/>
                <a:gd name="connsiteY14" fmla="*/ 125773 h 2481458"/>
                <a:gd name="connsiteX15" fmla="*/ 0 w 2121136"/>
                <a:gd name="connsiteY15" fmla="*/ 50989 h 2481458"/>
                <a:gd name="connsiteX16" fmla="*/ 0 w 2121136"/>
                <a:gd name="connsiteY16" fmla="*/ 23795 h 2481458"/>
                <a:gd name="connsiteX17" fmla="*/ 6798 w 2121136"/>
                <a:gd name="connsiteY17" fmla="*/ 10198 h 2481458"/>
                <a:gd name="connsiteX18" fmla="*/ 16996 w 2121136"/>
                <a:gd name="connsiteY18" fmla="*/ 0 h 2481458"/>
                <a:gd name="connsiteX19" fmla="*/ 33992 w 2121136"/>
                <a:gd name="connsiteY19" fmla="*/ 3400 h 2481458"/>
                <a:gd name="connsiteX20" fmla="*/ 57787 w 2121136"/>
                <a:gd name="connsiteY20" fmla="*/ 50989 h 2481458"/>
                <a:gd name="connsiteX21" fmla="*/ 122373 w 2121136"/>
                <a:gd name="connsiteY21" fmla="*/ 241348 h 2481458"/>
                <a:gd name="connsiteX22" fmla="*/ 180160 w 2121136"/>
                <a:gd name="connsiteY22" fmla="*/ 380717 h 2481458"/>
                <a:gd name="connsiteX23" fmla="*/ 275340 w 2121136"/>
                <a:gd name="connsiteY23" fmla="*/ 588072 h 2481458"/>
                <a:gd name="connsiteX24" fmla="*/ 384116 w 2121136"/>
                <a:gd name="connsiteY24" fmla="*/ 775031 h 2481458"/>
                <a:gd name="connsiteX25" fmla="*/ 496291 w 2121136"/>
                <a:gd name="connsiteY25" fmla="*/ 941594 h 2481458"/>
                <a:gd name="connsiteX26" fmla="*/ 625463 w 2121136"/>
                <a:gd name="connsiteY26" fmla="*/ 1111557 h 2481458"/>
                <a:gd name="connsiteX27" fmla="*/ 751236 w 2121136"/>
                <a:gd name="connsiteY27" fmla="*/ 1261125 h 2481458"/>
                <a:gd name="connsiteX28" fmla="*/ 877008 w 2121136"/>
                <a:gd name="connsiteY28" fmla="*/ 1393696 h 2481458"/>
                <a:gd name="connsiteX29" fmla="*/ 989183 w 2121136"/>
                <a:gd name="connsiteY29" fmla="*/ 1502472 h 2481458"/>
                <a:gd name="connsiteX30" fmla="*/ 1063967 w 2121136"/>
                <a:gd name="connsiteY30" fmla="*/ 1567058 h 2481458"/>
                <a:gd name="connsiteX31" fmla="*/ 1169344 w 2121136"/>
                <a:gd name="connsiteY31" fmla="*/ 1662237 h 2481458"/>
                <a:gd name="connsiteX32" fmla="*/ 1261124 w 2121136"/>
                <a:gd name="connsiteY32" fmla="*/ 1737020 h 2481458"/>
                <a:gd name="connsiteX33" fmla="*/ 1380098 w 2121136"/>
                <a:gd name="connsiteY33" fmla="*/ 1825401 h 2481458"/>
                <a:gd name="connsiteX34" fmla="*/ 1560259 w 2121136"/>
                <a:gd name="connsiteY34" fmla="*/ 1947774 h 2481458"/>
                <a:gd name="connsiteX35" fmla="*/ 1669035 w 2121136"/>
                <a:gd name="connsiteY35" fmla="*/ 2005562 h 2481458"/>
                <a:gd name="connsiteX36" fmla="*/ 1774412 w 2121136"/>
                <a:gd name="connsiteY36" fmla="*/ 2053151 h 2481458"/>
                <a:gd name="connsiteX37" fmla="*/ 1872990 w 2121136"/>
                <a:gd name="connsiteY37" fmla="*/ 2090543 h 2481458"/>
                <a:gd name="connsiteX38" fmla="*/ 1944375 w 2121136"/>
                <a:gd name="connsiteY38" fmla="*/ 2114338 h 2481458"/>
                <a:gd name="connsiteX39" fmla="*/ 1988565 w 2121136"/>
                <a:gd name="connsiteY39" fmla="*/ 2124536 h 2481458"/>
                <a:gd name="connsiteX40" fmla="*/ 2025957 w 2121136"/>
                <a:gd name="connsiteY40" fmla="*/ 2121136 h 2481458"/>
                <a:gd name="connsiteX41" fmla="*/ 2056550 w 2121136"/>
                <a:gd name="connsiteY41" fmla="*/ 2104140 h 2481458"/>
                <a:gd name="connsiteX42" fmla="*/ 2121136 w 2121136"/>
                <a:gd name="connsiteY42" fmla="*/ 2015760 h 2481458"/>
                <a:gd name="connsiteX43" fmla="*/ 2019158 w 2121136"/>
                <a:gd name="connsiteY43" fmla="*/ 2481458 h 2481458"/>
                <a:gd name="connsiteX44" fmla="*/ 1944375 w 2121136"/>
                <a:gd name="connsiteY44" fmla="*/ 2471260 h 2481458"/>
                <a:gd name="connsiteX45" fmla="*/ 1798207 w 2121136"/>
                <a:gd name="connsiteY45" fmla="*/ 2386278 h 2481458"/>
                <a:gd name="connsiteX46" fmla="*/ 1536464 w 2121136"/>
                <a:gd name="connsiteY46" fmla="*/ 2223114 h 2481458"/>
                <a:gd name="connsiteX47" fmla="*/ 1233930 w 2121136"/>
                <a:gd name="connsiteY47" fmla="*/ 2002162 h 248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1136" h="2481458">
                  <a:moveTo>
                    <a:pt x="1233930" y="2002162"/>
                  </a:moveTo>
                  <a:lnTo>
                    <a:pt x="1029975" y="1842397"/>
                  </a:lnTo>
                  <a:lnTo>
                    <a:pt x="900803" y="1723423"/>
                  </a:lnTo>
                  <a:lnTo>
                    <a:pt x="798825" y="1614647"/>
                  </a:lnTo>
                  <a:lnTo>
                    <a:pt x="666254" y="1458281"/>
                  </a:lnTo>
                  <a:lnTo>
                    <a:pt x="560877" y="1329110"/>
                  </a:lnTo>
                  <a:lnTo>
                    <a:pt x="448702" y="1169345"/>
                  </a:lnTo>
                  <a:lnTo>
                    <a:pt x="356922" y="1023177"/>
                  </a:lnTo>
                  <a:lnTo>
                    <a:pt x="292336" y="904203"/>
                  </a:lnTo>
                  <a:lnTo>
                    <a:pt x="217552" y="751236"/>
                  </a:lnTo>
                  <a:lnTo>
                    <a:pt x="166563" y="635661"/>
                  </a:lnTo>
                  <a:lnTo>
                    <a:pt x="108776" y="482695"/>
                  </a:lnTo>
                  <a:lnTo>
                    <a:pt x="67985" y="363721"/>
                  </a:lnTo>
                  <a:lnTo>
                    <a:pt x="30593" y="227751"/>
                  </a:lnTo>
                  <a:lnTo>
                    <a:pt x="10198" y="125773"/>
                  </a:lnTo>
                  <a:lnTo>
                    <a:pt x="0" y="50989"/>
                  </a:lnTo>
                  <a:lnTo>
                    <a:pt x="0" y="23795"/>
                  </a:lnTo>
                  <a:lnTo>
                    <a:pt x="6798" y="10198"/>
                  </a:lnTo>
                  <a:lnTo>
                    <a:pt x="16996" y="0"/>
                  </a:lnTo>
                  <a:lnTo>
                    <a:pt x="33992" y="3400"/>
                  </a:lnTo>
                  <a:lnTo>
                    <a:pt x="57787" y="50989"/>
                  </a:lnTo>
                  <a:lnTo>
                    <a:pt x="122373" y="241348"/>
                  </a:lnTo>
                  <a:lnTo>
                    <a:pt x="180160" y="380717"/>
                  </a:lnTo>
                  <a:lnTo>
                    <a:pt x="275340" y="588072"/>
                  </a:lnTo>
                  <a:lnTo>
                    <a:pt x="384116" y="775031"/>
                  </a:lnTo>
                  <a:lnTo>
                    <a:pt x="496291" y="941594"/>
                  </a:lnTo>
                  <a:lnTo>
                    <a:pt x="625463" y="1111557"/>
                  </a:lnTo>
                  <a:lnTo>
                    <a:pt x="751236" y="1261125"/>
                  </a:lnTo>
                  <a:lnTo>
                    <a:pt x="877008" y="1393696"/>
                  </a:lnTo>
                  <a:lnTo>
                    <a:pt x="989183" y="1502472"/>
                  </a:lnTo>
                  <a:lnTo>
                    <a:pt x="1063967" y="1567058"/>
                  </a:lnTo>
                  <a:lnTo>
                    <a:pt x="1169344" y="1662237"/>
                  </a:lnTo>
                  <a:lnTo>
                    <a:pt x="1261124" y="1737020"/>
                  </a:lnTo>
                  <a:lnTo>
                    <a:pt x="1380098" y="1825401"/>
                  </a:lnTo>
                  <a:lnTo>
                    <a:pt x="1560259" y="1947774"/>
                  </a:lnTo>
                  <a:lnTo>
                    <a:pt x="1669035" y="2005562"/>
                  </a:lnTo>
                  <a:lnTo>
                    <a:pt x="1774412" y="2053151"/>
                  </a:lnTo>
                  <a:lnTo>
                    <a:pt x="1872990" y="2090543"/>
                  </a:lnTo>
                  <a:lnTo>
                    <a:pt x="1944375" y="2114338"/>
                  </a:lnTo>
                  <a:lnTo>
                    <a:pt x="1988565" y="2124536"/>
                  </a:lnTo>
                  <a:lnTo>
                    <a:pt x="2025957" y="2121136"/>
                  </a:lnTo>
                  <a:lnTo>
                    <a:pt x="2056550" y="2104140"/>
                  </a:lnTo>
                  <a:lnTo>
                    <a:pt x="2121136" y="2015760"/>
                  </a:lnTo>
                  <a:lnTo>
                    <a:pt x="2019158" y="2481458"/>
                  </a:lnTo>
                  <a:lnTo>
                    <a:pt x="1944375" y="2471260"/>
                  </a:lnTo>
                  <a:lnTo>
                    <a:pt x="1798207" y="2386278"/>
                  </a:lnTo>
                  <a:lnTo>
                    <a:pt x="1536464" y="2223114"/>
                  </a:lnTo>
                  <a:lnTo>
                    <a:pt x="1233930" y="2002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7EE5356E-A909-4FB9-8FD1-E2DCBA2F4FF2}"/>
                </a:ext>
              </a:extLst>
            </p:cNvPr>
            <p:cNvSpPr/>
            <p:nvPr/>
          </p:nvSpPr>
          <p:spPr>
            <a:xfrm>
              <a:off x="5857876" y="4271963"/>
              <a:ext cx="2727325" cy="1708150"/>
            </a:xfrm>
            <a:custGeom>
              <a:avLst/>
              <a:gdLst>
                <a:gd name="connsiteX0" fmla="*/ 1488281 w 2726531"/>
                <a:gd name="connsiteY0" fmla="*/ 1257300 h 1707356"/>
                <a:gd name="connsiteX1" fmla="*/ 1254919 w 2726531"/>
                <a:gd name="connsiteY1" fmla="*/ 1064418 h 1707356"/>
                <a:gd name="connsiteX2" fmla="*/ 966788 w 2726531"/>
                <a:gd name="connsiteY2" fmla="*/ 826293 h 1707356"/>
                <a:gd name="connsiteX3" fmla="*/ 878681 w 2726531"/>
                <a:gd name="connsiteY3" fmla="*/ 750093 h 1707356"/>
                <a:gd name="connsiteX4" fmla="*/ 764381 w 2726531"/>
                <a:gd name="connsiteY4" fmla="*/ 631031 h 1707356"/>
                <a:gd name="connsiteX5" fmla="*/ 619125 w 2726531"/>
                <a:gd name="connsiteY5" fmla="*/ 490537 h 1707356"/>
                <a:gd name="connsiteX6" fmla="*/ 507206 w 2726531"/>
                <a:gd name="connsiteY6" fmla="*/ 385762 h 1707356"/>
                <a:gd name="connsiteX7" fmla="*/ 411956 w 2726531"/>
                <a:gd name="connsiteY7" fmla="*/ 309562 h 1707356"/>
                <a:gd name="connsiteX8" fmla="*/ 319088 w 2726531"/>
                <a:gd name="connsiteY8" fmla="*/ 240506 h 1707356"/>
                <a:gd name="connsiteX9" fmla="*/ 159544 w 2726531"/>
                <a:gd name="connsiteY9" fmla="*/ 138112 h 1707356"/>
                <a:gd name="connsiteX10" fmla="*/ 100013 w 2726531"/>
                <a:gd name="connsiteY10" fmla="*/ 107156 h 1707356"/>
                <a:gd name="connsiteX11" fmla="*/ 45244 w 2726531"/>
                <a:gd name="connsiteY11" fmla="*/ 83343 h 1707356"/>
                <a:gd name="connsiteX12" fmla="*/ 21431 w 2726531"/>
                <a:gd name="connsiteY12" fmla="*/ 71437 h 1707356"/>
                <a:gd name="connsiteX13" fmla="*/ 7144 w 2726531"/>
                <a:gd name="connsiteY13" fmla="*/ 52387 h 1707356"/>
                <a:gd name="connsiteX14" fmla="*/ 0 w 2726531"/>
                <a:gd name="connsiteY14" fmla="*/ 33337 h 1707356"/>
                <a:gd name="connsiteX15" fmla="*/ 0 w 2726531"/>
                <a:gd name="connsiteY15" fmla="*/ 16668 h 1707356"/>
                <a:gd name="connsiteX16" fmla="*/ 7144 w 2726531"/>
                <a:gd name="connsiteY16" fmla="*/ 7143 h 1707356"/>
                <a:gd name="connsiteX17" fmla="*/ 35719 w 2726531"/>
                <a:gd name="connsiteY17" fmla="*/ 0 h 1707356"/>
                <a:gd name="connsiteX18" fmla="*/ 69056 w 2726531"/>
                <a:gd name="connsiteY18" fmla="*/ 4762 h 1707356"/>
                <a:gd name="connsiteX19" fmla="*/ 161925 w 2726531"/>
                <a:gd name="connsiteY19" fmla="*/ 30956 h 1707356"/>
                <a:gd name="connsiteX20" fmla="*/ 269081 w 2726531"/>
                <a:gd name="connsiteY20" fmla="*/ 78581 h 1707356"/>
                <a:gd name="connsiteX21" fmla="*/ 364331 w 2726531"/>
                <a:gd name="connsiteY21" fmla="*/ 133350 h 1707356"/>
                <a:gd name="connsiteX22" fmla="*/ 497681 w 2726531"/>
                <a:gd name="connsiteY22" fmla="*/ 221456 h 1707356"/>
                <a:gd name="connsiteX23" fmla="*/ 695325 w 2726531"/>
                <a:gd name="connsiteY23" fmla="*/ 357187 h 1707356"/>
                <a:gd name="connsiteX24" fmla="*/ 876300 w 2726531"/>
                <a:gd name="connsiteY24" fmla="*/ 488156 h 1707356"/>
                <a:gd name="connsiteX25" fmla="*/ 1007269 w 2726531"/>
                <a:gd name="connsiteY25" fmla="*/ 585787 h 1707356"/>
                <a:gd name="connsiteX26" fmla="*/ 1271588 w 2726531"/>
                <a:gd name="connsiteY26" fmla="*/ 773906 h 1707356"/>
                <a:gd name="connsiteX27" fmla="*/ 1483519 w 2726531"/>
                <a:gd name="connsiteY27" fmla="*/ 914400 h 1707356"/>
                <a:gd name="connsiteX28" fmla="*/ 1650206 w 2726531"/>
                <a:gd name="connsiteY28" fmla="*/ 1026318 h 1707356"/>
                <a:gd name="connsiteX29" fmla="*/ 1926431 w 2726531"/>
                <a:gd name="connsiteY29" fmla="*/ 1197768 h 1707356"/>
                <a:gd name="connsiteX30" fmla="*/ 2124075 w 2726531"/>
                <a:gd name="connsiteY30" fmla="*/ 1321593 h 1707356"/>
                <a:gd name="connsiteX31" fmla="*/ 2412206 w 2726531"/>
                <a:gd name="connsiteY31" fmla="*/ 1471612 h 1707356"/>
                <a:gd name="connsiteX32" fmla="*/ 2602706 w 2726531"/>
                <a:gd name="connsiteY32" fmla="*/ 1554956 h 1707356"/>
                <a:gd name="connsiteX33" fmla="*/ 2650331 w 2726531"/>
                <a:gd name="connsiteY33" fmla="*/ 1578768 h 1707356"/>
                <a:gd name="connsiteX34" fmla="*/ 2693194 w 2726531"/>
                <a:gd name="connsiteY34" fmla="*/ 1600200 h 1707356"/>
                <a:gd name="connsiteX35" fmla="*/ 2717006 w 2726531"/>
                <a:gd name="connsiteY35" fmla="*/ 1619250 h 1707356"/>
                <a:gd name="connsiteX36" fmla="*/ 2726531 w 2726531"/>
                <a:gd name="connsiteY36" fmla="*/ 1635918 h 1707356"/>
                <a:gd name="connsiteX37" fmla="*/ 2724150 w 2726531"/>
                <a:gd name="connsiteY37" fmla="*/ 1654968 h 1707356"/>
                <a:gd name="connsiteX38" fmla="*/ 2707481 w 2726531"/>
                <a:gd name="connsiteY38" fmla="*/ 1674018 h 1707356"/>
                <a:gd name="connsiteX39" fmla="*/ 2671763 w 2726531"/>
                <a:gd name="connsiteY39" fmla="*/ 1683543 h 1707356"/>
                <a:gd name="connsiteX40" fmla="*/ 2476500 w 2726531"/>
                <a:gd name="connsiteY40" fmla="*/ 1676400 h 1707356"/>
                <a:gd name="connsiteX41" fmla="*/ 2390775 w 2726531"/>
                <a:gd name="connsiteY41" fmla="*/ 1681162 h 1707356"/>
                <a:gd name="connsiteX42" fmla="*/ 2314575 w 2726531"/>
                <a:gd name="connsiteY42" fmla="*/ 1693068 h 1707356"/>
                <a:gd name="connsiteX43" fmla="*/ 2233613 w 2726531"/>
                <a:gd name="connsiteY43" fmla="*/ 1707356 h 1707356"/>
                <a:gd name="connsiteX44" fmla="*/ 2190750 w 2726531"/>
                <a:gd name="connsiteY44" fmla="*/ 1707356 h 1707356"/>
                <a:gd name="connsiteX45" fmla="*/ 2107406 w 2726531"/>
                <a:gd name="connsiteY45" fmla="*/ 1690687 h 1707356"/>
                <a:gd name="connsiteX46" fmla="*/ 2002631 w 2726531"/>
                <a:gd name="connsiteY46" fmla="*/ 1643062 h 1707356"/>
                <a:gd name="connsiteX47" fmla="*/ 1857375 w 2726531"/>
                <a:gd name="connsiteY47" fmla="*/ 1552575 h 1707356"/>
                <a:gd name="connsiteX48" fmla="*/ 1624013 w 2726531"/>
                <a:gd name="connsiteY48" fmla="*/ 1369218 h 1707356"/>
                <a:gd name="connsiteX49" fmla="*/ 1488281 w 2726531"/>
                <a:gd name="connsiteY49" fmla="*/ 1257300 h 170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26531" h="1707356">
                  <a:moveTo>
                    <a:pt x="1488281" y="1257300"/>
                  </a:moveTo>
                  <a:lnTo>
                    <a:pt x="1254919" y="1064418"/>
                  </a:lnTo>
                  <a:lnTo>
                    <a:pt x="966788" y="826293"/>
                  </a:lnTo>
                  <a:lnTo>
                    <a:pt x="878681" y="750093"/>
                  </a:lnTo>
                  <a:lnTo>
                    <a:pt x="764381" y="631031"/>
                  </a:lnTo>
                  <a:lnTo>
                    <a:pt x="619125" y="490537"/>
                  </a:lnTo>
                  <a:lnTo>
                    <a:pt x="507206" y="385762"/>
                  </a:lnTo>
                  <a:lnTo>
                    <a:pt x="411956" y="309562"/>
                  </a:lnTo>
                  <a:lnTo>
                    <a:pt x="319088" y="240506"/>
                  </a:lnTo>
                  <a:lnTo>
                    <a:pt x="159544" y="138112"/>
                  </a:lnTo>
                  <a:lnTo>
                    <a:pt x="100013" y="107156"/>
                  </a:lnTo>
                  <a:lnTo>
                    <a:pt x="45244" y="83343"/>
                  </a:lnTo>
                  <a:lnTo>
                    <a:pt x="21431" y="71437"/>
                  </a:lnTo>
                  <a:lnTo>
                    <a:pt x="7144" y="52387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69056" y="4762"/>
                  </a:lnTo>
                  <a:lnTo>
                    <a:pt x="161925" y="30956"/>
                  </a:lnTo>
                  <a:lnTo>
                    <a:pt x="269081" y="78581"/>
                  </a:lnTo>
                  <a:lnTo>
                    <a:pt x="364331" y="133350"/>
                  </a:lnTo>
                  <a:lnTo>
                    <a:pt x="497681" y="221456"/>
                  </a:lnTo>
                  <a:lnTo>
                    <a:pt x="695325" y="357187"/>
                  </a:lnTo>
                  <a:lnTo>
                    <a:pt x="876300" y="488156"/>
                  </a:lnTo>
                  <a:lnTo>
                    <a:pt x="1007269" y="585787"/>
                  </a:lnTo>
                  <a:lnTo>
                    <a:pt x="1271588" y="773906"/>
                  </a:lnTo>
                  <a:lnTo>
                    <a:pt x="1483519" y="914400"/>
                  </a:lnTo>
                  <a:lnTo>
                    <a:pt x="1650206" y="1026318"/>
                  </a:lnTo>
                  <a:lnTo>
                    <a:pt x="1926431" y="1197768"/>
                  </a:lnTo>
                  <a:lnTo>
                    <a:pt x="2124075" y="1321593"/>
                  </a:lnTo>
                  <a:lnTo>
                    <a:pt x="2412206" y="1471612"/>
                  </a:lnTo>
                  <a:lnTo>
                    <a:pt x="2602706" y="1554956"/>
                  </a:lnTo>
                  <a:lnTo>
                    <a:pt x="2650331" y="1578768"/>
                  </a:lnTo>
                  <a:lnTo>
                    <a:pt x="2693194" y="1600200"/>
                  </a:lnTo>
                  <a:lnTo>
                    <a:pt x="2717006" y="1619250"/>
                  </a:lnTo>
                  <a:lnTo>
                    <a:pt x="2726531" y="1635918"/>
                  </a:lnTo>
                  <a:lnTo>
                    <a:pt x="2724150" y="1654968"/>
                  </a:lnTo>
                  <a:lnTo>
                    <a:pt x="2707481" y="1674018"/>
                  </a:lnTo>
                  <a:lnTo>
                    <a:pt x="2671763" y="1683543"/>
                  </a:lnTo>
                  <a:lnTo>
                    <a:pt x="2476500" y="1676400"/>
                  </a:lnTo>
                  <a:lnTo>
                    <a:pt x="2390775" y="1681162"/>
                  </a:lnTo>
                  <a:lnTo>
                    <a:pt x="2314575" y="1693068"/>
                  </a:lnTo>
                  <a:lnTo>
                    <a:pt x="2233613" y="1707356"/>
                  </a:lnTo>
                  <a:lnTo>
                    <a:pt x="2190750" y="1707356"/>
                  </a:lnTo>
                  <a:lnTo>
                    <a:pt x="2107406" y="1690687"/>
                  </a:lnTo>
                  <a:lnTo>
                    <a:pt x="2002631" y="1643062"/>
                  </a:lnTo>
                  <a:lnTo>
                    <a:pt x="1857375" y="1552575"/>
                  </a:lnTo>
                  <a:lnTo>
                    <a:pt x="1624013" y="1369218"/>
                  </a:lnTo>
                  <a:lnTo>
                    <a:pt x="1488281" y="1257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9416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3" grpId="0" animBg="1"/>
      <p:bldP spid="26" grpId="0" animBg="1"/>
      <p:bldP spid="28" grpId="0" animBg="1"/>
      <p:bldP spid="8" grpId="0" animBg="1"/>
      <p:bldP spid="10" grpId="0" animBg="1"/>
      <p:bldP spid="11" grpId="0" animBg="1"/>
      <p:bldP spid="12" grpId="0" animBg="1"/>
      <p:bldP spid="14" grpId="0" animBg="1"/>
      <p:bldP spid="19" grpId="0" animBg="1"/>
      <p:bldP spid="20" grpId="0" animBg="1"/>
      <p:bldP spid="25" grpId="0" animBg="1"/>
      <p:bldP spid="2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CE6FE91-9F96-451A-8175-0BD844A17BD2}"/>
              </a:ext>
            </a:extLst>
          </p:cNvPr>
          <p:cNvGrpSpPr/>
          <p:nvPr/>
        </p:nvGrpSpPr>
        <p:grpSpPr>
          <a:xfrm>
            <a:off x="3498851" y="1357313"/>
            <a:ext cx="5086350" cy="4713288"/>
            <a:chOff x="3498851" y="1357313"/>
            <a:chExt cx="5086350" cy="47132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FFA43C8-BBF4-4FB9-A71C-9CE1E653A13D}"/>
                </a:ext>
              </a:extLst>
            </p:cNvPr>
            <p:cNvSpPr/>
            <p:nvPr/>
          </p:nvSpPr>
          <p:spPr>
            <a:xfrm>
              <a:off x="3571877" y="2514600"/>
              <a:ext cx="1838325" cy="609600"/>
            </a:xfrm>
            <a:custGeom>
              <a:avLst/>
              <a:gdLst>
                <a:gd name="connsiteX0" fmla="*/ 1407319 w 1838325"/>
                <a:gd name="connsiteY0" fmla="*/ 250031 h 609600"/>
                <a:gd name="connsiteX1" fmla="*/ 1216819 w 1838325"/>
                <a:gd name="connsiteY1" fmla="*/ 295275 h 609600"/>
                <a:gd name="connsiteX2" fmla="*/ 1042988 w 1838325"/>
                <a:gd name="connsiteY2" fmla="*/ 345281 h 609600"/>
                <a:gd name="connsiteX3" fmla="*/ 802481 w 1838325"/>
                <a:gd name="connsiteY3" fmla="*/ 428625 h 609600"/>
                <a:gd name="connsiteX4" fmla="*/ 561975 w 1838325"/>
                <a:gd name="connsiteY4" fmla="*/ 514350 h 609600"/>
                <a:gd name="connsiteX5" fmla="*/ 323850 w 1838325"/>
                <a:gd name="connsiteY5" fmla="*/ 604838 h 609600"/>
                <a:gd name="connsiteX6" fmla="*/ 292894 w 1838325"/>
                <a:gd name="connsiteY6" fmla="*/ 609600 h 609600"/>
                <a:gd name="connsiteX7" fmla="*/ 259556 w 1838325"/>
                <a:gd name="connsiteY7" fmla="*/ 600075 h 609600"/>
                <a:gd name="connsiteX8" fmla="*/ 200025 w 1838325"/>
                <a:gd name="connsiteY8" fmla="*/ 554831 h 609600"/>
                <a:gd name="connsiteX9" fmla="*/ 126206 w 1838325"/>
                <a:gd name="connsiteY9" fmla="*/ 481013 h 609600"/>
                <a:gd name="connsiteX10" fmla="*/ 61913 w 1838325"/>
                <a:gd name="connsiteY10" fmla="*/ 400050 h 609600"/>
                <a:gd name="connsiteX11" fmla="*/ 19050 w 1838325"/>
                <a:gd name="connsiteY11" fmla="*/ 345281 h 609600"/>
                <a:gd name="connsiteX12" fmla="*/ 4763 w 1838325"/>
                <a:gd name="connsiteY12" fmla="*/ 319088 h 609600"/>
                <a:gd name="connsiteX13" fmla="*/ 0 w 1838325"/>
                <a:gd name="connsiteY13" fmla="*/ 295275 h 609600"/>
                <a:gd name="connsiteX14" fmla="*/ 2381 w 1838325"/>
                <a:gd name="connsiteY14" fmla="*/ 278606 h 609600"/>
                <a:gd name="connsiteX15" fmla="*/ 14288 w 1838325"/>
                <a:gd name="connsiteY15" fmla="*/ 271463 h 609600"/>
                <a:gd name="connsiteX16" fmla="*/ 42863 w 1838325"/>
                <a:gd name="connsiteY16" fmla="*/ 276225 h 609600"/>
                <a:gd name="connsiteX17" fmla="*/ 90488 w 1838325"/>
                <a:gd name="connsiteY17" fmla="*/ 309563 h 609600"/>
                <a:gd name="connsiteX18" fmla="*/ 140494 w 1838325"/>
                <a:gd name="connsiteY18" fmla="*/ 340519 h 609600"/>
                <a:gd name="connsiteX19" fmla="*/ 192881 w 1838325"/>
                <a:gd name="connsiteY19" fmla="*/ 364331 h 609600"/>
                <a:gd name="connsiteX20" fmla="*/ 259556 w 1838325"/>
                <a:gd name="connsiteY20" fmla="*/ 385763 h 609600"/>
                <a:gd name="connsiteX21" fmla="*/ 311944 w 1838325"/>
                <a:gd name="connsiteY21" fmla="*/ 397669 h 609600"/>
                <a:gd name="connsiteX22" fmla="*/ 354806 w 1838325"/>
                <a:gd name="connsiteY22" fmla="*/ 400050 h 609600"/>
                <a:gd name="connsiteX23" fmla="*/ 511969 w 1838325"/>
                <a:gd name="connsiteY23" fmla="*/ 345281 h 609600"/>
                <a:gd name="connsiteX24" fmla="*/ 704850 w 1838325"/>
                <a:gd name="connsiteY24" fmla="*/ 278606 h 609600"/>
                <a:gd name="connsiteX25" fmla="*/ 888206 w 1838325"/>
                <a:gd name="connsiteY25" fmla="*/ 219075 h 609600"/>
                <a:gd name="connsiteX26" fmla="*/ 1052513 w 1838325"/>
                <a:gd name="connsiteY26" fmla="*/ 166688 h 609600"/>
                <a:gd name="connsiteX27" fmla="*/ 1216819 w 1838325"/>
                <a:gd name="connsiteY27" fmla="*/ 119063 h 609600"/>
                <a:gd name="connsiteX28" fmla="*/ 1428750 w 1838325"/>
                <a:gd name="connsiteY28" fmla="*/ 54769 h 609600"/>
                <a:gd name="connsiteX29" fmla="*/ 1593056 w 1838325"/>
                <a:gd name="connsiteY29" fmla="*/ 2381 h 609600"/>
                <a:gd name="connsiteX30" fmla="*/ 1635919 w 1838325"/>
                <a:gd name="connsiteY30" fmla="*/ 0 h 609600"/>
                <a:gd name="connsiteX31" fmla="*/ 1693069 w 1838325"/>
                <a:gd name="connsiteY31" fmla="*/ 16669 h 609600"/>
                <a:gd name="connsiteX32" fmla="*/ 1745456 w 1838325"/>
                <a:gd name="connsiteY32" fmla="*/ 35719 h 609600"/>
                <a:gd name="connsiteX33" fmla="*/ 1778794 w 1838325"/>
                <a:gd name="connsiteY33" fmla="*/ 52388 h 609600"/>
                <a:gd name="connsiteX34" fmla="*/ 1804988 w 1838325"/>
                <a:gd name="connsiteY34" fmla="*/ 71438 h 609600"/>
                <a:gd name="connsiteX35" fmla="*/ 1828800 w 1838325"/>
                <a:gd name="connsiteY35" fmla="*/ 90488 h 609600"/>
                <a:gd name="connsiteX36" fmla="*/ 1838325 w 1838325"/>
                <a:gd name="connsiteY36" fmla="*/ 109538 h 609600"/>
                <a:gd name="connsiteX37" fmla="*/ 1835944 w 1838325"/>
                <a:gd name="connsiteY37" fmla="*/ 133350 h 609600"/>
                <a:gd name="connsiteX38" fmla="*/ 1819275 w 1838325"/>
                <a:gd name="connsiteY38" fmla="*/ 159544 h 609600"/>
                <a:gd name="connsiteX39" fmla="*/ 1769269 w 1838325"/>
                <a:gd name="connsiteY39" fmla="*/ 185738 h 609600"/>
                <a:gd name="connsiteX40" fmla="*/ 1688306 w 1838325"/>
                <a:gd name="connsiteY40" fmla="*/ 204788 h 609600"/>
                <a:gd name="connsiteX41" fmla="*/ 1407319 w 1838325"/>
                <a:gd name="connsiteY41" fmla="*/ 2500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8325" h="609600">
                  <a:moveTo>
                    <a:pt x="1407319" y="250031"/>
                  </a:moveTo>
                  <a:lnTo>
                    <a:pt x="1216819" y="295275"/>
                  </a:lnTo>
                  <a:lnTo>
                    <a:pt x="1042988" y="345281"/>
                  </a:lnTo>
                  <a:lnTo>
                    <a:pt x="802481" y="428625"/>
                  </a:lnTo>
                  <a:lnTo>
                    <a:pt x="561975" y="514350"/>
                  </a:lnTo>
                  <a:lnTo>
                    <a:pt x="323850" y="604838"/>
                  </a:lnTo>
                  <a:lnTo>
                    <a:pt x="292894" y="609600"/>
                  </a:lnTo>
                  <a:lnTo>
                    <a:pt x="259556" y="600075"/>
                  </a:lnTo>
                  <a:lnTo>
                    <a:pt x="200025" y="554831"/>
                  </a:lnTo>
                  <a:lnTo>
                    <a:pt x="126206" y="481013"/>
                  </a:lnTo>
                  <a:lnTo>
                    <a:pt x="61913" y="400050"/>
                  </a:lnTo>
                  <a:lnTo>
                    <a:pt x="19050" y="345281"/>
                  </a:lnTo>
                  <a:lnTo>
                    <a:pt x="4763" y="319088"/>
                  </a:lnTo>
                  <a:lnTo>
                    <a:pt x="0" y="295275"/>
                  </a:lnTo>
                  <a:lnTo>
                    <a:pt x="2381" y="278606"/>
                  </a:lnTo>
                  <a:lnTo>
                    <a:pt x="14288" y="271463"/>
                  </a:lnTo>
                  <a:lnTo>
                    <a:pt x="42863" y="276225"/>
                  </a:lnTo>
                  <a:lnTo>
                    <a:pt x="90488" y="309563"/>
                  </a:lnTo>
                  <a:lnTo>
                    <a:pt x="140494" y="340519"/>
                  </a:lnTo>
                  <a:lnTo>
                    <a:pt x="192881" y="364331"/>
                  </a:lnTo>
                  <a:lnTo>
                    <a:pt x="259556" y="385763"/>
                  </a:lnTo>
                  <a:lnTo>
                    <a:pt x="311944" y="397669"/>
                  </a:lnTo>
                  <a:lnTo>
                    <a:pt x="354806" y="400050"/>
                  </a:lnTo>
                  <a:lnTo>
                    <a:pt x="511969" y="345281"/>
                  </a:lnTo>
                  <a:lnTo>
                    <a:pt x="704850" y="278606"/>
                  </a:lnTo>
                  <a:lnTo>
                    <a:pt x="888206" y="219075"/>
                  </a:lnTo>
                  <a:lnTo>
                    <a:pt x="1052513" y="166688"/>
                  </a:lnTo>
                  <a:lnTo>
                    <a:pt x="1216819" y="119063"/>
                  </a:lnTo>
                  <a:lnTo>
                    <a:pt x="1428750" y="54769"/>
                  </a:lnTo>
                  <a:lnTo>
                    <a:pt x="1593056" y="2381"/>
                  </a:lnTo>
                  <a:lnTo>
                    <a:pt x="1635919" y="0"/>
                  </a:lnTo>
                  <a:lnTo>
                    <a:pt x="1693069" y="16669"/>
                  </a:lnTo>
                  <a:lnTo>
                    <a:pt x="1745456" y="35719"/>
                  </a:lnTo>
                  <a:lnTo>
                    <a:pt x="1778794" y="52388"/>
                  </a:lnTo>
                  <a:lnTo>
                    <a:pt x="1804988" y="71438"/>
                  </a:lnTo>
                  <a:lnTo>
                    <a:pt x="1828800" y="90488"/>
                  </a:lnTo>
                  <a:lnTo>
                    <a:pt x="1838325" y="109538"/>
                  </a:lnTo>
                  <a:lnTo>
                    <a:pt x="1835944" y="133350"/>
                  </a:lnTo>
                  <a:lnTo>
                    <a:pt x="1819275" y="159544"/>
                  </a:lnTo>
                  <a:lnTo>
                    <a:pt x="1769269" y="185738"/>
                  </a:lnTo>
                  <a:lnTo>
                    <a:pt x="1688306" y="204788"/>
                  </a:lnTo>
                  <a:lnTo>
                    <a:pt x="1407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1070882-5A86-4EDD-ABBB-BE4A983FF729}"/>
                </a:ext>
              </a:extLst>
            </p:cNvPr>
            <p:cNvSpPr/>
            <p:nvPr/>
          </p:nvSpPr>
          <p:spPr>
            <a:xfrm>
              <a:off x="5775326" y="1357313"/>
              <a:ext cx="1630363" cy="895350"/>
            </a:xfrm>
            <a:custGeom>
              <a:avLst/>
              <a:gdLst>
                <a:gd name="connsiteX0" fmla="*/ 1059657 w 1631157"/>
                <a:gd name="connsiteY0" fmla="*/ 602456 h 895350"/>
                <a:gd name="connsiteX1" fmla="*/ 766763 w 1631157"/>
                <a:gd name="connsiteY1" fmla="*/ 707231 h 895350"/>
                <a:gd name="connsiteX2" fmla="*/ 604838 w 1631157"/>
                <a:gd name="connsiteY2" fmla="*/ 762000 h 895350"/>
                <a:gd name="connsiteX3" fmla="*/ 383382 w 1631157"/>
                <a:gd name="connsiteY3" fmla="*/ 828675 h 895350"/>
                <a:gd name="connsiteX4" fmla="*/ 276225 w 1631157"/>
                <a:gd name="connsiteY4" fmla="*/ 854868 h 895350"/>
                <a:gd name="connsiteX5" fmla="*/ 200025 w 1631157"/>
                <a:gd name="connsiteY5" fmla="*/ 871537 h 895350"/>
                <a:gd name="connsiteX6" fmla="*/ 100013 w 1631157"/>
                <a:gd name="connsiteY6" fmla="*/ 888206 h 895350"/>
                <a:gd name="connsiteX7" fmla="*/ 52388 w 1631157"/>
                <a:gd name="connsiteY7" fmla="*/ 892968 h 895350"/>
                <a:gd name="connsiteX8" fmla="*/ 21432 w 1631157"/>
                <a:gd name="connsiteY8" fmla="*/ 895350 h 895350"/>
                <a:gd name="connsiteX9" fmla="*/ 4763 w 1631157"/>
                <a:gd name="connsiteY9" fmla="*/ 892968 h 895350"/>
                <a:gd name="connsiteX10" fmla="*/ 0 w 1631157"/>
                <a:gd name="connsiteY10" fmla="*/ 885825 h 895350"/>
                <a:gd name="connsiteX11" fmla="*/ 0 w 1631157"/>
                <a:gd name="connsiteY11" fmla="*/ 871537 h 895350"/>
                <a:gd name="connsiteX12" fmla="*/ 11907 w 1631157"/>
                <a:gd name="connsiteY12" fmla="*/ 859631 h 895350"/>
                <a:gd name="connsiteX13" fmla="*/ 66675 w 1631157"/>
                <a:gd name="connsiteY13" fmla="*/ 835818 h 895350"/>
                <a:gd name="connsiteX14" fmla="*/ 238125 w 1631157"/>
                <a:gd name="connsiteY14" fmla="*/ 776287 h 895350"/>
                <a:gd name="connsiteX15" fmla="*/ 397669 w 1631157"/>
                <a:gd name="connsiteY15" fmla="*/ 714375 h 895350"/>
                <a:gd name="connsiteX16" fmla="*/ 578644 w 1631157"/>
                <a:gd name="connsiteY16" fmla="*/ 631031 h 895350"/>
                <a:gd name="connsiteX17" fmla="*/ 740569 w 1631157"/>
                <a:gd name="connsiteY17" fmla="*/ 545306 h 895350"/>
                <a:gd name="connsiteX18" fmla="*/ 890588 w 1631157"/>
                <a:gd name="connsiteY18" fmla="*/ 459581 h 895350"/>
                <a:gd name="connsiteX19" fmla="*/ 1014413 w 1631157"/>
                <a:gd name="connsiteY19" fmla="*/ 378618 h 895350"/>
                <a:gd name="connsiteX20" fmla="*/ 1100138 w 1631157"/>
                <a:gd name="connsiteY20" fmla="*/ 314325 h 895350"/>
                <a:gd name="connsiteX21" fmla="*/ 1128713 w 1631157"/>
                <a:gd name="connsiteY21" fmla="*/ 278606 h 895350"/>
                <a:gd name="connsiteX22" fmla="*/ 1138238 w 1631157"/>
                <a:gd name="connsiteY22" fmla="*/ 259556 h 895350"/>
                <a:gd name="connsiteX23" fmla="*/ 1140619 w 1631157"/>
                <a:gd name="connsiteY23" fmla="*/ 240506 h 895350"/>
                <a:gd name="connsiteX24" fmla="*/ 1133475 w 1631157"/>
                <a:gd name="connsiteY24" fmla="*/ 204787 h 895350"/>
                <a:gd name="connsiteX25" fmla="*/ 1109663 w 1631157"/>
                <a:gd name="connsiteY25" fmla="*/ 159543 h 895350"/>
                <a:gd name="connsiteX26" fmla="*/ 1071563 w 1631157"/>
                <a:gd name="connsiteY26" fmla="*/ 111918 h 895350"/>
                <a:gd name="connsiteX27" fmla="*/ 1031082 w 1631157"/>
                <a:gd name="connsiteY27" fmla="*/ 71437 h 895350"/>
                <a:gd name="connsiteX28" fmla="*/ 1016794 w 1631157"/>
                <a:gd name="connsiteY28" fmla="*/ 54768 h 895350"/>
                <a:gd name="connsiteX29" fmla="*/ 1009650 w 1631157"/>
                <a:gd name="connsiteY29" fmla="*/ 33337 h 895350"/>
                <a:gd name="connsiteX30" fmla="*/ 1009650 w 1631157"/>
                <a:gd name="connsiteY30" fmla="*/ 11906 h 895350"/>
                <a:gd name="connsiteX31" fmla="*/ 1021557 w 1631157"/>
                <a:gd name="connsiteY31" fmla="*/ 0 h 895350"/>
                <a:gd name="connsiteX32" fmla="*/ 1035844 w 1631157"/>
                <a:gd name="connsiteY32" fmla="*/ 0 h 895350"/>
                <a:gd name="connsiteX33" fmla="*/ 1062038 w 1631157"/>
                <a:gd name="connsiteY33" fmla="*/ 7143 h 895350"/>
                <a:gd name="connsiteX34" fmla="*/ 1114425 w 1631157"/>
                <a:gd name="connsiteY34" fmla="*/ 23812 h 895350"/>
                <a:gd name="connsiteX35" fmla="*/ 1178719 w 1631157"/>
                <a:gd name="connsiteY35" fmla="*/ 50006 h 895350"/>
                <a:gd name="connsiteX36" fmla="*/ 1257300 w 1631157"/>
                <a:gd name="connsiteY36" fmla="*/ 88106 h 895350"/>
                <a:gd name="connsiteX37" fmla="*/ 1343025 w 1631157"/>
                <a:gd name="connsiteY37" fmla="*/ 133350 h 895350"/>
                <a:gd name="connsiteX38" fmla="*/ 1414463 w 1631157"/>
                <a:gd name="connsiteY38" fmla="*/ 173831 h 895350"/>
                <a:gd name="connsiteX39" fmla="*/ 1473994 w 1631157"/>
                <a:gd name="connsiteY39" fmla="*/ 214312 h 895350"/>
                <a:gd name="connsiteX40" fmla="*/ 1528763 w 1631157"/>
                <a:gd name="connsiteY40" fmla="*/ 264318 h 895350"/>
                <a:gd name="connsiteX41" fmla="*/ 1562100 w 1631157"/>
                <a:gd name="connsiteY41" fmla="*/ 295275 h 895350"/>
                <a:gd name="connsiteX42" fmla="*/ 1590675 w 1631157"/>
                <a:gd name="connsiteY42" fmla="*/ 326231 h 895350"/>
                <a:gd name="connsiteX43" fmla="*/ 1604963 w 1631157"/>
                <a:gd name="connsiteY43" fmla="*/ 345281 h 895350"/>
                <a:gd name="connsiteX44" fmla="*/ 1621632 w 1631157"/>
                <a:gd name="connsiteY44" fmla="*/ 369093 h 895350"/>
                <a:gd name="connsiteX45" fmla="*/ 1631157 w 1631157"/>
                <a:gd name="connsiteY45" fmla="*/ 392906 h 895350"/>
                <a:gd name="connsiteX46" fmla="*/ 1631157 w 1631157"/>
                <a:gd name="connsiteY46" fmla="*/ 409575 h 895350"/>
                <a:gd name="connsiteX47" fmla="*/ 1626394 w 1631157"/>
                <a:gd name="connsiteY47" fmla="*/ 426243 h 895350"/>
                <a:gd name="connsiteX48" fmla="*/ 1614488 w 1631157"/>
                <a:gd name="connsiteY48" fmla="*/ 442912 h 895350"/>
                <a:gd name="connsiteX49" fmla="*/ 1593057 w 1631157"/>
                <a:gd name="connsiteY49" fmla="*/ 454818 h 895350"/>
                <a:gd name="connsiteX50" fmla="*/ 1547813 w 1631157"/>
                <a:gd name="connsiteY50" fmla="*/ 461962 h 895350"/>
                <a:gd name="connsiteX51" fmla="*/ 1457325 w 1631157"/>
                <a:gd name="connsiteY51" fmla="*/ 466725 h 895350"/>
                <a:gd name="connsiteX52" fmla="*/ 1390650 w 1631157"/>
                <a:gd name="connsiteY52" fmla="*/ 476250 h 895350"/>
                <a:gd name="connsiteX53" fmla="*/ 1326357 w 1631157"/>
                <a:gd name="connsiteY53" fmla="*/ 495300 h 895350"/>
                <a:gd name="connsiteX54" fmla="*/ 1254919 w 1631157"/>
                <a:gd name="connsiteY54" fmla="*/ 523875 h 895350"/>
                <a:gd name="connsiteX55" fmla="*/ 1059657 w 1631157"/>
                <a:gd name="connsiteY55" fmla="*/ 60245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1157" h="895350">
                  <a:moveTo>
                    <a:pt x="1059657" y="602456"/>
                  </a:moveTo>
                  <a:lnTo>
                    <a:pt x="766763" y="707231"/>
                  </a:lnTo>
                  <a:lnTo>
                    <a:pt x="604838" y="762000"/>
                  </a:lnTo>
                  <a:lnTo>
                    <a:pt x="383382" y="828675"/>
                  </a:lnTo>
                  <a:lnTo>
                    <a:pt x="276225" y="854868"/>
                  </a:lnTo>
                  <a:lnTo>
                    <a:pt x="200025" y="871537"/>
                  </a:lnTo>
                  <a:lnTo>
                    <a:pt x="100013" y="888206"/>
                  </a:lnTo>
                  <a:lnTo>
                    <a:pt x="52388" y="892968"/>
                  </a:lnTo>
                  <a:lnTo>
                    <a:pt x="21432" y="895350"/>
                  </a:lnTo>
                  <a:lnTo>
                    <a:pt x="4763" y="892968"/>
                  </a:lnTo>
                  <a:lnTo>
                    <a:pt x="0" y="885825"/>
                  </a:lnTo>
                  <a:lnTo>
                    <a:pt x="0" y="871537"/>
                  </a:lnTo>
                  <a:lnTo>
                    <a:pt x="11907" y="859631"/>
                  </a:lnTo>
                  <a:lnTo>
                    <a:pt x="66675" y="835818"/>
                  </a:lnTo>
                  <a:lnTo>
                    <a:pt x="238125" y="776287"/>
                  </a:lnTo>
                  <a:lnTo>
                    <a:pt x="397669" y="714375"/>
                  </a:lnTo>
                  <a:lnTo>
                    <a:pt x="578644" y="631031"/>
                  </a:lnTo>
                  <a:lnTo>
                    <a:pt x="740569" y="545306"/>
                  </a:lnTo>
                  <a:lnTo>
                    <a:pt x="890588" y="459581"/>
                  </a:lnTo>
                  <a:lnTo>
                    <a:pt x="1014413" y="378618"/>
                  </a:lnTo>
                  <a:lnTo>
                    <a:pt x="1100138" y="314325"/>
                  </a:lnTo>
                  <a:lnTo>
                    <a:pt x="1128713" y="278606"/>
                  </a:lnTo>
                  <a:lnTo>
                    <a:pt x="1138238" y="259556"/>
                  </a:lnTo>
                  <a:lnTo>
                    <a:pt x="1140619" y="240506"/>
                  </a:lnTo>
                  <a:lnTo>
                    <a:pt x="1133475" y="204787"/>
                  </a:lnTo>
                  <a:lnTo>
                    <a:pt x="1109663" y="159543"/>
                  </a:lnTo>
                  <a:lnTo>
                    <a:pt x="1071563" y="111918"/>
                  </a:lnTo>
                  <a:lnTo>
                    <a:pt x="1031082" y="71437"/>
                  </a:lnTo>
                  <a:lnTo>
                    <a:pt x="1016794" y="54768"/>
                  </a:lnTo>
                  <a:lnTo>
                    <a:pt x="1009650" y="33337"/>
                  </a:lnTo>
                  <a:lnTo>
                    <a:pt x="1009650" y="11906"/>
                  </a:lnTo>
                  <a:lnTo>
                    <a:pt x="1021557" y="0"/>
                  </a:lnTo>
                  <a:lnTo>
                    <a:pt x="1035844" y="0"/>
                  </a:lnTo>
                  <a:lnTo>
                    <a:pt x="1062038" y="7143"/>
                  </a:lnTo>
                  <a:lnTo>
                    <a:pt x="1114425" y="23812"/>
                  </a:lnTo>
                  <a:lnTo>
                    <a:pt x="1178719" y="50006"/>
                  </a:lnTo>
                  <a:lnTo>
                    <a:pt x="1257300" y="88106"/>
                  </a:lnTo>
                  <a:lnTo>
                    <a:pt x="1343025" y="133350"/>
                  </a:lnTo>
                  <a:lnTo>
                    <a:pt x="1414463" y="173831"/>
                  </a:lnTo>
                  <a:lnTo>
                    <a:pt x="1473994" y="214312"/>
                  </a:lnTo>
                  <a:lnTo>
                    <a:pt x="1528763" y="264318"/>
                  </a:lnTo>
                  <a:lnTo>
                    <a:pt x="1562100" y="295275"/>
                  </a:lnTo>
                  <a:lnTo>
                    <a:pt x="1590675" y="326231"/>
                  </a:lnTo>
                  <a:lnTo>
                    <a:pt x="1604963" y="345281"/>
                  </a:lnTo>
                  <a:lnTo>
                    <a:pt x="1621632" y="369093"/>
                  </a:lnTo>
                  <a:lnTo>
                    <a:pt x="1631157" y="392906"/>
                  </a:lnTo>
                  <a:lnTo>
                    <a:pt x="1631157" y="409575"/>
                  </a:lnTo>
                  <a:lnTo>
                    <a:pt x="1626394" y="426243"/>
                  </a:lnTo>
                  <a:lnTo>
                    <a:pt x="1614488" y="442912"/>
                  </a:lnTo>
                  <a:lnTo>
                    <a:pt x="1593057" y="454818"/>
                  </a:lnTo>
                  <a:lnTo>
                    <a:pt x="1547813" y="461962"/>
                  </a:lnTo>
                  <a:lnTo>
                    <a:pt x="1457325" y="466725"/>
                  </a:lnTo>
                  <a:lnTo>
                    <a:pt x="1390650" y="476250"/>
                  </a:lnTo>
                  <a:lnTo>
                    <a:pt x="1326357" y="495300"/>
                  </a:lnTo>
                  <a:lnTo>
                    <a:pt x="1254919" y="523875"/>
                  </a:lnTo>
                  <a:lnTo>
                    <a:pt x="1059657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132ADA61-FBAD-47D9-876C-4E6C6521DBB3}"/>
                </a:ext>
              </a:extLst>
            </p:cNvPr>
            <p:cNvSpPr/>
            <p:nvPr/>
          </p:nvSpPr>
          <p:spPr>
            <a:xfrm>
              <a:off x="5303838" y="2976564"/>
              <a:ext cx="315912" cy="1101725"/>
            </a:xfrm>
            <a:custGeom>
              <a:avLst/>
              <a:gdLst>
                <a:gd name="connsiteX0" fmla="*/ 57150 w 316706"/>
                <a:gd name="connsiteY0" fmla="*/ 697706 h 1102518"/>
                <a:gd name="connsiteX1" fmla="*/ 97631 w 316706"/>
                <a:gd name="connsiteY1" fmla="*/ 552450 h 1102518"/>
                <a:gd name="connsiteX2" fmla="*/ 128587 w 316706"/>
                <a:gd name="connsiteY2" fmla="*/ 445293 h 1102518"/>
                <a:gd name="connsiteX3" fmla="*/ 145256 w 316706"/>
                <a:gd name="connsiteY3" fmla="*/ 388143 h 1102518"/>
                <a:gd name="connsiteX4" fmla="*/ 152400 w 316706"/>
                <a:gd name="connsiteY4" fmla="*/ 352425 h 1102518"/>
                <a:gd name="connsiteX5" fmla="*/ 159544 w 316706"/>
                <a:gd name="connsiteY5" fmla="*/ 233362 h 1102518"/>
                <a:gd name="connsiteX6" fmla="*/ 140494 w 316706"/>
                <a:gd name="connsiteY6" fmla="*/ 161925 h 1102518"/>
                <a:gd name="connsiteX7" fmla="*/ 116681 w 316706"/>
                <a:gd name="connsiteY7" fmla="*/ 100012 h 1102518"/>
                <a:gd name="connsiteX8" fmla="*/ 102394 w 316706"/>
                <a:gd name="connsiteY8" fmla="*/ 57150 h 1102518"/>
                <a:gd name="connsiteX9" fmla="*/ 100012 w 316706"/>
                <a:gd name="connsiteY9" fmla="*/ 30956 h 1102518"/>
                <a:gd name="connsiteX10" fmla="*/ 104775 w 316706"/>
                <a:gd name="connsiteY10" fmla="*/ 7143 h 1102518"/>
                <a:gd name="connsiteX11" fmla="*/ 116681 w 316706"/>
                <a:gd name="connsiteY11" fmla="*/ 0 h 1102518"/>
                <a:gd name="connsiteX12" fmla="*/ 140494 w 316706"/>
                <a:gd name="connsiteY12" fmla="*/ 4762 h 1102518"/>
                <a:gd name="connsiteX13" fmla="*/ 166687 w 316706"/>
                <a:gd name="connsiteY13" fmla="*/ 28575 h 1102518"/>
                <a:gd name="connsiteX14" fmla="*/ 197644 w 316706"/>
                <a:gd name="connsiteY14" fmla="*/ 66675 h 1102518"/>
                <a:gd name="connsiteX15" fmla="*/ 226219 w 316706"/>
                <a:gd name="connsiteY15" fmla="*/ 107156 h 1102518"/>
                <a:gd name="connsiteX16" fmla="*/ 250031 w 316706"/>
                <a:gd name="connsiteY16" fmla="*/ 150018 h 1102518"/>
                <a:gd name="connsiteX17" fmla="*/ 266700 w 316706"/>
                <a:gd name="connsiteY17" fmla="*/ 202406 h 1102518"/>
                <a:gd name="connsiteX18" fmla="*/ 276225 w 316706"/>
                <a:gd name="connsiteY18" fmla="*/ 252412 h 1102518"/>
                <a:gd name="connsiteX19" fmla="*/ 316706 w 316706"/>
                <a:gd name="connsiteY19" fmla="*/ 378618 h 1102518"/>
                <a:gd name="connsiteX20" fmla="*/ 304800 w 316706"/>
                <a:gd name="connsiteY20" fmla="*/ 478631 h 1102518"/>
                <a:gd name="connsiteX21" fmla="*/ 278606 w 316706"/>
                <a:gd name="connsiteY21" fmla="*/ 657225 h 1102518"/>
                <a:gd name="connsiteX22" fmla="*/ 257175 w 316706"/>
                <a:gd name="connsiteY22" fmla="*/ 785812 h 1102518"/>
                <a:gd name="connsiteX23" fmla="*/ 233362 w 316706"/>
                <a:gd name="connsiteY23" fmla="*/ 888206 h 1102518"/>
                <a:gd name="connsiteX24" fmla="*/ 207169 w 316706"/>
                <a:gd name="connsiteY24" fmla="*/ 992981 h 1102518"/>
                <a:gd name="connsiteX25" fmla="*/ 183356 w 316706"/>
                <a:gd name="connsiteY25" fmla="*/ 1042987 h 1102518"/>
                <a:gd name="connsiteX26" fmla="*/ 161925 w 316706"/>
                <a:gd name="connsiteY26" fmla="*/ 1069181 h 1102518"/>
                <a:gd name="connsiteX27" fmla="*/ 140494 w 316706"/>
                <a:gd name="connsiteY27" fmla="*/ 1088231 h 1102518"/>
                <a:gd name="connsiteX28" fmla="*/ 114300 w 316706"/>
                <a:gd name="connsiteY28" fmla="*/ 1097756 h 1102518"/>
                <a:gd name="connsiteX29" fmla="*/ 88106 w 316706"/>
                <a:gd name="connsiteY29" fmla="*/ 1102518 h 1102518"/>
                <a:gd name="connsiteX30" fmla="*/ 61912 w 316706"/>
                <a:gd name="connsiteY30" fmla="*/ 1097756 h 1102518"/>
                <a:gd name="connsiteX31" fmla="*/ 38100 w 316706"/>
                <a:gd name="connsiteY31" fmla="*/ 1078706 h 1102518"/>
                <a:gd name="connsiteX32" fmla="*/ 21431 w 316706"/>
                <a:gd name="connsiteY32" fmla="*/ 1059656 h 1102518"/>
                <a:gd name="connsiteX33" fmla="*/ 4762 w 316706"/>
                <a:gd name="connsiteY33" fmla="*/ 1026318 h 1102518"/>
                <a:gd name="connsiteX34" fmla="*/ 0 w 316706"/>
                <a:gd name="connsiteY34" fmla="*/ 973931 h 1102518"/>
                <a:gd name="connsiteX35" fmla="*/ 4762 w 316706"/>
                <a:gd name="connsiteY35" fmla="*/ 916781 h 1102518"/>
                <a:gd name="connsiteX36" fmla="*/ 14287 w 316706"/>
                <a:gd name="connsiteY36" fmla="*/ 859631 h 1102518"/>
                <a:gd name="connsiteX37" fmla="*/ 30956 w 316706"/>
                <a:gd name="connsiteY37" fmla="*/ 800100 h 1102518"/>
                <a:gd name="connsiteX38" fmla="*/ 57150 w 316706"/>
                <a:gd name="connsiteY38" fmla="*/ 697706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6706" h="1102518">
                  <a:moveTo>
                    <a:pt x="57150" y="697706"/>
                  </a:moveTo>
                  <a:lnTo>
                    <a:pt x="97631" y="552450"/>
                  </a:lnTo>
                  <a:lnTo>
                    <a:pt x="128587" y="445293"/>
                  </a:lnTo>
                  <a:lnTo>
                    <a:pt x="145256" y="388143"/>
                  </a:lnTo>
                  <a:lnTo>
                    <a:pt x="152400" y="352425"/>
                  </a:lnTo>
                  <a:lnTo>
                    <a:pt x="159544" y="233362"/>
                  </a:lnTo>
                  <a:lnTo>
                    <a:pt x="140494" y="161925"/>
                  </a:lnTo>
                  <a:lnTo>
                    <a:pt x="116681" y="100012"/>
                  </a:lnTo>
                  <a:lnTo>
                    <a:pt x="102394" y="57150"/>
                  </a:lnTo>
                  <a:lnTo>
                    <a:pt x="100012" y="30956"/>
                  </a:lnTo>
                  <a:lnTo>
                    <a:pt x="104775" y="7143"/>
                  </a:lnTo>
                  <a:lnTo>
                    <a:pt x="116681" y="0"/>
                  </a:lnTo>
                  <a:lnTo>
                    <a:pt x="140494" y="4762"/>
                  </a:lnTo>
                  <a:lnTo>
                    <a:pt x="166687" y="28575"/>
                  </a:lnTo>
                  <a:lnTo>
                    <a:pt x="197644" y="66675"/>
                  </a:lnTo>
                  <a:lnTo>
                    <a:pt x="226219" y="107156"/>
                  </a:lnTo>
                  <a:lnTo>
                    <a:pt x="250031" y="150018"/>
                  </a:lnTo>
                  <a:lnTo>
                    <a:pt x="266700" y="202406"/>
                  </a:lnTo>
                  <a:lnTo>
                    <a:pt x="276225" y="252412"/>
                  </a:lnTo>
                  <a:lnTo>
                    <a:pt x="316706" y="378618"/>
                  </a:lnTo>
                  <a:lnTo>
                    <a:pt x="304800" y="478631"/>
                  </a:lnTo>
                  <a:lnTo>
                    <a:pt x="278606" y="657225"/>
                  </a:lnTo>
                  <a:lnTo>
                    <a:pt x="257175" y="785812"/>
                  </a:lnTo>
                  <a:lnTo>
                    <a:pt x="233362" y="888206"/>
                  </a:lnTo>
                  <a:lnTo>
                    <a:pt x="207169" y="992981"/>
                  </a:lnTo>
                  <a:lnTo>
                    <a:pt x="183356" y="1042987"/>
                  </a:lnTo>
                  <a:lnTo>
                    <a:pt x="161925" y="1069181"/>
                  </a:lnTo>
                  <a:lnTo>
                    <a:pt x="140494" y="1088231"/>
                  </a:lnTo>
                  <a:lnTo>
                    <a:pt x="114300" y="1097756"/>
                  </a:lnTo>
                  <a:lnTo>
                    <a:pt x="88106" y="1102518"/>
                  </a:lnTo>
                  <a:lnTo>
                    <a:pt x="61912" y="1097756"/>
                  </a:lnTo>
                  <a:lnTo>
                    <a:pt x="38100" y="1078706"/>
                  </a:lnTo>
                  <a:lnTo>
                    <a:pt x="21431" y="1059656"/>
                  </a:lnTo>
                  <a:lnTo>
                    <a:pt x="4762" y="1026318"/>
                  </a:lnTo>
                  <a:lnTo>
                    <a:pt x="0" y="973931"/>
                  </a:lnTo>
                  <a:lnTo>
                    <a:pt x="4762" y="916781"/>
                  </a:lnTo>
                  <a:lnTo>
                    <a:pt x="14287" y="859631"/>
                  </a:lnTo>
                  <a:lnTo>
                    <a:pt x="30956" y="800100"/>
                  </a:lnTo>
                  <a:lnTo>
                    <a:pt x="57150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5">
              <a:extLst>
                <a:ext uri="{FF2B5EF4-FFF2-40B4-BE49-F238E27FC236}">
                  <a16:creationId xmlns:a16="http://schemas.microsoft.com/office/drawing/2014/main" id="{7BCF0047-5099-4268-8387-41D786DDDDE8}"/>
                </a:ext>
              </a:extLst>
            </p:cNvPr>
            <p:cNvSpPr/>
            <p:nvPr/>
          </p:nvSpPr>
          <p:spPr>
            <a:xfrm rot="16200000">
              <a:off x="2349502" y="3509963"/>
              <a:ext cx="4583112" cy="538163"/>
            </a:xfrm>
            <a:custGeom>
              <a:avLst/>
              <a:gdLst>
                <a:gd name="connsiteX0" fmla="*/ 2160270 w 4583430"/>
                <a:gd name="connsiteY0" fmla="*/ 438150 h 537210"/>
                <a:gd name="connsiteX1" fmla="*/ 1535430 w 4583430"/>
                <a:gd name="connsiteY1" fmla="*/ 441960 h 537210"/>
                <a:gd name="connsiteX2" fmla="*/ 1196340 w 4583430"/>
                <a:gd name="connsiteY2" fmla="*/ 449580 h 537210"/>
                <a:gd name="connsiteX3" fmla="*/ 845820 w 4583430"/>
                <a:gd name="connsiteY3" fmla="*/ 461010 h 537210"/>
                <a:gd name="connsiteX4" fmla="*/ 502920 w 4583430"/>
                <a:gd name="connsiteY4" fmla="*/ 487680 h 537210"/>
                <a:gd name="connsiteX5" fmla="*/ 430530 w 4583430"/>
                <a:gd name="connsiteY5" fmla="*/ 472440 h 537210"/>
                <a:gd name="connsiteX6" fmla="*/ 251460 w 4583430"/>
                <a:gd name="connsiteY6" fmla="*/ 411480 h 537210"/>
                <a:gd name="connsiteX7" fmla="*/ 137160 w 4583430"/>
                <a:gd name="connsiteY7" fmla="*/ 365760 h 537210"/>
                <a:gd name="connsiteX8" fmla="*/ 53340 w 4583430"/>
                <a:gd name="connsiteY8" fmla="*/ 320040 h 537210"/>
                <a:gd name="connsiteX9" fmla="*/ 22860 w 4583430"/>
                <a:gd name="connsiteY9" fmla="*/ 293370 h 537210"/>
                <a:gd name="connsiteX10" fmla="*/ 3810 w 4583430"/>
                <a:gd name="connsiteY10" fmla="*/ 262890 h 537210"/>
                <a:gd name="connsiteX11" fmla="*/ 0 w 4583430"/>
                <a:gd name="connsiteY11" fmla="*/ 232410 h 537210"/>
                <a:gd name="connsiteX12" fmla="*/ 11430 w 4583430"/>
                <a:gd name="connsiteY12" fmla="*/ 201930 h 537210"/>
                <a:gd name="connsiteX13" fmla="*/ 34290 w 4583430"/>
                <a:gd name="connsiteY13" fmla="*/ 175260 h 537210"/>
                <a:gd name="connsiteX14" fmla="*/ 76200 w 4583430"/>
                <a:gd name="connsiteY14" fmla="*/ 160020 h 537210"/>
                <a:gd name="connsiteX15" fmla="*/ 198120 w 4583430"/>
                <a:gd name="connsiteY15" fmla="*/ 99060 h 537210"/>
                <a:gd name="connsiteX16" fmla="*/ 529590 w 4583430"/>
                <a:gd name="connsiteY16" fmla="*/ 209550 h 537210"/>
                <a:gd name="connsiteX17" fmla="*/ 575310 w 4583430"/>
                <a:gd name="connsiteY17" fmla="*/ 220980 h 537210"/>
                <a:gd name="connsiteX18" fmla="*/ 876300 w 4583430"/>
                <a:gd name="connsiteY18" fmla="*/ 220980 h 537210"/>
                <a:gd name="connsiteX19" fmla="*/ 1539240 w 4583430"/>
                <a:gd name="connsiteY19" fmla="*/ 220980 h 537210"/>
                <a:gd name="connsiteX20" fmla="*/ 2228850 w 4583430"/>
                <a:gd name="connsiteY20" fmla="*/ 220980 h 537210"/>
                <a:gd name="connsiteX21" fmla="*/ 2411730 w 4583430"/>
                <a:gd name="connsiteY21" fmla="*/ 224790 h 537210"/>
                <a:gd name="connsiteX22" fmla="*/ 3208020 w 4583430"/>
                <a:gd name="connsiteY22" fmla="*/ 220980 h 537210"/>
                <a:gd name="connsiteX23" fmla="*/ 3497580 w 4583430"/>
                <a:gd name="connsiteY23" fmla="*/ 220980 h 537210"/>
                <a:gd name="connsiteX24" fmla="*/ 3829050 w 4583430"/>
                <a:gd name="connsiteY24" fmla="*/ 220980 h 537210"/>
                <a:gd name="connsiteX25" fmla="*/ 4126230 w 4583430"/>
                <a:gd name="connsiteY25" fmla="*/ 220980 h 537210"/>
                <a:gd name="connsiteX26" fmla="*/ 4225290 w 4583430"/>
                <a:gd name="connsiteY26" fmla="*/ 213360 h 537210"/>
                <a:gd name="connsiteX27" fmla="*/ 4309110 w 4583430"/>
                <a:gd name="connsiteY27" fmla="*/ 198120 h 537210"/>
                <a:gd name="connsiteX28" fmla="*/ 4362450 w 4583430"/>
                <a:gd name="connsiteY28" fmla="*/ 175260 h 537210"/>
                <a:gd name="connsiteX29" fmla="*/ 4419600 w 4583430"/>
                <a:gd name="connsiteY29" fmla="*/ 137160 h 537210"/>
                <a:gd name="connsiteX30" fmla="*/ 4461510 w 4583430"/>
                <a:gd name="connsiteY30" fmla="*/ 99060 h 537210"/>
                <a:gd name="connsiteX31" fmla="*/ 4488180 w 4583430"/>
                <a:gd name="connsiteY31" fmla="*/ 57150 h 537210"/>
                <a:gd name="connsiteX32" fmla="*/ 4503420 w 4583430"/>
                <a:gd name="connsiteY32" fmla="*/ 26670 h 537210"/>
                <a:gd name="connsiteX33" fmla="*/ 4522470 w 4583430"/>
                <a:gd name="connsiteY33" fmla="*/ 11430 h 537210"/>
                <a:gd name="connsiteX34" fmla="*/ 4545330 w 4583430"/>
                <a:gd name="connsiteY34" fmla="*/ 0 h 537210"/>
                <a:gd name="connsiteX35" fmla="*/ 4564380 w 4583430"/>
                <a:gd name="connsiteY35" fmla="*/ 3810 h 537210"/>
                <a:gd name="connsiteX36" fmla="*/ 4575810 w 4583430"/>
                <a:gd name="connsiteY36" fmla="*/ 15240 h 537210"/>
                <a:gd name="connsiteX37" fmla="*/ 4583430 w 4583430"/>
                <a:gd name="connsiteY37" fmla="*/ 45720 h 537210"/>
                <a:gd name="connsiteX38" fmla="*/ 4575810 w 4583430"/>
                <a:gd name="connsiteY38" fmla="*/ 95250 h 537210"/>
                <a:gd name="connsiteX39" fmla="*/ 4545330 w 4583430"/>
                <a:gd name="connsiteY39" fmla="*/ 194310 h 537210"/>
                <a:gd name="connsiteX40" fmla="*/ 4503420 w 4583430"/>
                <a:gd name="connsiteY40" fmla="*/ 293370 h 537210"/>
                <a:gd name="connsiteX41" fmla="*/ 4450080 w 4583430"/>
                <a:gd name="connsiteY41" fmla="*/ 392430 h 537210"/>
                <a:gd name="connsiteX42" fmla="*/ 4381500 w 4583430"/>
                <a:gd name="connsiteY42" fmla="*/ 487680 h 537210"/>
                <a:gd name="connsiteX43" fmla="*/ 4347210 w 4583430"/>
                <a:gd name="connsiteY43" fmla="*/ 525780 h 537210"/>
                <a:gd name="connsiteX44" fmla="*/ 4316730 w 4583430"/>
                <a:gd name="connsiteY44" fmla="*/ 537210 h 537210"/>
                <a:gd name="connsiteX45" fmla="*/ 4271010 w 4583430"/>
                <a:gd name="connsiteY45" fmla="*/ 537210 h 537210"/>
                <a:gd name="connsiteX46" fmla="*/ 4229100 w 4583430"/>
                <a:gd name="connsiteY46" fmla="*/ 525780 h 537210"/>
                <a:gd name="connsiteX47" fmla="*/ 4168140 w 4583430"/>
                <a:gd name="connsiteY47" fmla="*/ 502920 h 537210"/>
                <a:gd name="connsiteX48" fmla="*/ 4118610 w 4583430"/>
                <a:gd name="connsiteY48" fmla="*/ 480060 h 537210"/>
                <a:gd name="connsiteX49" fmla="*/ 3985260 w 4583430"/>
                <a:gd name="connsiteY49" fmla="*/ 457200 h 537210"/>
                <a:gd name="connsiteX50" fmla="*/ 3844290 w 4583430"/>
                <a:gd name="connsiteY50" fmla="*/ 441960 h 537210"/>
                <a:gd name="connsiteX51" fmla="*/ 3646170 w 4583430"/>
                <a:gd name="connsiteY51" fmla="*/ 445770 h 537210"/>
                <a:gd name="connsiteX52" fmla="*/ 3436620 w 4583430"/>
                <a:gd name="connsiteY52" fmla="*/ 445770 h 537210"/>
                <a:gd name="connsiteX53" fmla="*/ 3280410 w 4583430"/>
                <a:gd name="connsiteY53" fmla="*/ 449580 h 537210"/>
                <a:gd name="connsiteX54" fmla="*/ 2579370 w 4583430"/>
                <a:gd name="connsiteY54" fmla="*/ 445770 h 537210"/>
                <a:gd name="connsiteX55" fmla="*/ 2430780 w 4583430"/>
                <a:gd name="connsiteY55" fmla="*/ 441960 h 537210"/>
                <a:gd name="connsiteX56" fmla="*/ 2160270 w 4583430"/>
                <a:gd name="connsiteY56" fmla="*/ 438150 h 53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83430" h="537210">
                  <a:moveTo>
                    <a:pt x="2160270" y="438150"/>
                  </a:moveTo>
                  <a:lnTo>
                    <a:pt x="1535430" y="441960"/>
                  </a:lnTo>
                  <a:lnTo>
                    <a:pt x="1196340" y="449580"/>
                  </a:lnTo>
                  <a:lnTo>
                    <a:pt x="845820" y="461010"/>
                  </a:lnTo>
                  <a:lnTo>
                    <a:pt x="502920" y="487680"/>
                  </a:lnTo>
                  <a:lnTo>
                    <a:pt x="430530" y="472440"/>
                  </a:lnTo>
                  <a:lnTo>
                    <a:pt x="251460" y="411480"/>
                  </a:lnTo>
                  <a:lnTo>
                    <a:pt x="137160" y="365760"/>
                  </a:lnTo>
                  <a:lnTo>
                    <a:pt x="53340" y="320040"/>
                  </a:lnTo>
                  <a:lnTo>
                    <a:pt x="22860" y="293370"/>
                  </a:lnTo>
                  <a:lnTo>
                    <a:pt x="3810" y="262890"/>
                  </a:lnTo>
                  <a:lnTo>
                    <a:pt x="0" y="232410"/>
                  </a:lnTo>
                  <a:lnTo>
                    <a:pt x="11430" y="201930"/>
                  </a:lnTo>
                  <a:lnTo>
                    <a:pt x="34290" y="175260"/>
                  </a:lnTo>
                  <a:lnTo>
                    <a:pt x="76200" y="160020"/>
                  </a:lnTo>
                  <a:lnTo>
                    <a:pt x="198120" y="99060"/>
                  </a:lnTo>
                  <a:lnTo>
                    <a:pt x="529590" y="209550"/>
                  </a:lnTo>
                  <a:lnTo>
                    <a:pt x="575310" y="220980"/>
                  </a:lnTo>
                  <a:lnTo>
                    <a:pt x="876300" y="220980"/>
                  </a:lnTo>
                  <a:lnTo>
                    <a:pt x="1539240" y="220980"/>
                  </a:lnTo>
                  <a:lnTo>
                    <a:pt x="2228850" y="220980"/>
                  </a:lnTo>
                  <a:lnTo>
                    <a:pt x="2411730" y="224790"/>
                  </a:lnTo>
                  <a:lnTo>
                    <a:pt x="3208020" y="220980"/>
                  </a:lnTo>
                  <a:lnTo>
                    <a:pt x="3497580" y="220980"/>
                  </a:lnTo>
                  <a:lnTo>
                    <a:pt x="3829050" y="220980"/>
                  </a:lnTo>
                  <a:lnTo>
                    <a:pt x="4126230" y="220980"/>
                  </a:lnTo>
                  <a:lnTo>
                    <a:pt x="4225290" y="213360"/>
                  </a:lnTo>
                  <a:lnTo>
                    <a:pt x="4309110" y="198120"/>
                  </a:lnTo>
                  <a:lnTo>
                    <a:pt x="4362450" y="175260"/>
                  </a:lnTo>
                  <a:lnTo>
                    <a:pt x="4419600" y="137160"/>
                  </a:lnTo>
                  <a:lnTo>
                    <a:pt x="4461510" y="99060"/>
                  </a:lnTo>
                  <a:lnTo>
                    <a:pt x="4488180" y="57150"/>
                  </a:lnTo>
                  <a:lnTo>
                    <a:pt x="4503420" y="26670"/>
                  </a:lnTo>
                  <a:lnTo>
                    <a:pt x="4522470" y="11430"/>
                  </a:lnTo>
                  <a:lnTo>
                    <a:pt x="4545330" y="0"/>
                  </a:lnTo>
                  <a:lnTo>
                    <a:pt x="4564380" y="3810"/>
                  </a:lnTo>
                  <a:lnTo>
                    <a:pt x="4575810" y="15240"/>
                  </a:lnTo>
                  <a:lnTo>
                    <a:pt x="4583430" y="45720"/>
                  </a:lnTo>
                  <a:lnTo>
                    <a:pt x="4575810" y="95250"/>
                  </a:lnTo>
                  <a:lnTo>
                    <a:pt x="4545330" y="194310"/>
                  </a:lnTo>
                  <a:lnTo>
                    <a:pt x="4503420" y="293370"/>
                  </a:lnTo>
                  <a:lnTo>
                    <a:pt x="4450080" y="392430"/>
                  </a:lnTo>
                  <a:lnTo>
                    <a:pt x="4381500" y="487680"/>
                  </a:lnTo>
                  <a:lnTo>
                    <a:pt x="4347210" y="525780"/>
                  </a:lnTo>
                  <a:lnTo>
                    <a:pt x="4316730" y="537210"/>
                  </a:lnTo>
                  <a:lnTo>
                    <a:pt x="4271010" y="537210"/>
                  </a:lnTo>
                  <a:lnTo>
                    <a:pt x="4229100" y="525780"/>
                  </a:lnTo>
                  <a:lnTo>
                    <a:pt x="4168140" y="502920"/>
                  </a:lnTo>
                  <a:lnTo>
                    <a:pt x="4118610" y="480060"/>
                  </a:lnTo>
                  <a:lnTo>
                    <a:pt x="3985260" y="457200"/>
                  </a:lnTo>
                  <a:lnTo>
                    <a:pt x="3844290" y="441960"/>
                  </a:lnTo>
                  <a:lnTo>
                    <a:pt x="3646170" y="445770"/>
                  </a:lnTo>
                  <a:lnTo>
                    <a:pt x="3436620" y="445770"/>
                  </a:lnTo>
                  <a:lnTo>
                    <a:pt x="3280410" y="449580"/>
                  </a:lnTo>
                  <a:lnTo>
                    <a:pt x="2579370" y="445770"/>
                  </a:lnTo>
                  <a:lnTo>
                    <a:pt x="2430780" y="441960"/>
                  </a:lnTo>
                  <a:lnTo>
                    <a:pt x="216027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7">
              <a:extLst>
                <a:ext uri="{FF2B5EF4-FFF2-40B4-BE49-F238E27FC236}">
                  <a16:creationId xmlns:a16="http://schemas.microsoft.com/office/drawing/2014/main" id="{17FAAD1A-5BC4-405F-9D6F-119E65649FF0}"/>
                </a:ext>
              </a:extLst>
            </p:cNvPr>
            <p:cNvSpPr/>
            <p:nvPr/>
          </p:nvSpPr>
          <p:spPr>
            <a:xfrm>
              <a:off x="3992563" y="5419725"/>
              <a:ext cx="641350" cy="495300"/>
            </a:xfrm>
            <a:custGeom>
              <a:avLst/>
              <a:gdLst>
                <a:gd name="connsiteX0" fmla="*/ 226219 w 640557"/>
                <a:gd name="connsiteY0" fmla="*/ 80963 h 495300"/>
                <a:gd name="connsiteX1" fmla="*/ 497682 w 640557"/>
                <a:gd name="connsiteY1" fmla="*/ 154781 h 495300"/>
                <a:gd name="connsiteX2" fmla="*/ 519113 w 640557"/>
                <a:gd name="connsiteY2" fmla="*/ 157163 h 495300"/>
                <a:gd name="connsiteX3" fmla="*/ 552450 w 640557"/>
                <a:gd name="connsiteY3" fmla="*/ 152400 h 495300"/>
                <a:gd name="connsiteX4" fmla="*/ 576263 w 640557"/>
                <a:gd name="connsiteY4" fmla="*/ 128588 h 495300"/>
                <a:gd name="connsiteX5" fmla="*/ 640557 w 640557"/>
                <a:gd name="connsiteY5" fmla="*/ 0 h 495300"/>
                <a:gd name="connsiteX6" fmla="*/ 540544 w 640557"/>
                <a:gd name="connsiteY6" fmla="*/ 495300 h 495300"/>
                <a:gd name="connsiteX7" fmla="*/ 478632 w 640557"/>
                <a:gd name="connsiteY7" fmla="*/ 454819 h 495300"/>
                <a:gd name="connsiteX8" fmla="*/ 426244 w 640557"/>
                <a:gd name="connsiteY8" fmla="*/ 361950 h 495300"/>
                <a:gd name="connsiteX9" fmla="*/ 383382 w 640557"/>
                <a:gd name="connsiteY9" fmla="*/ 314325 h 495300"/>
                <a:gd name="connsiteX10" fmla="*/ 304800 w 640557"/>
                <a:gd name="connsiteY10" fmla="*/ 252413 h 495300"/>
                <a:gd name="connsiteX11" fmla="*/ 166688 w 640557"/>
                <a:gd name="connsiteY11" fmla="*/ 166688 h 495300"/>
                <a:gd name="connsiteX12" fmla="*/ 42863 w 640557"/>
                <a:gd name="connsiteY12" fmla="*/ 100013 h 495300"/>
                <a:gd name="connsiteX13" fmla="*/ 21432 w 640557"/>
                <a:gd name="connsiteY13" fmla="*/ 88106 h 495300"/>
                <a:gd name="connsiteX14" fmla="*/ 7144 w 640557"/>
                <a:gd name="connsiteY14" fmla="*/ 73819 h 495300"/>
                <a:gd name="connsiteX15" fmla="*/ 0 w 640557"/>
                <a:gd name="connsiteY15" fmla="*/ 57150 h 495300"/>
                <a:gd name="connsiteX16" fmla="*/ 4763 w 640557"/>
                <a:gd name="connsiteY16" fmla="*/ 38100 h 495300"/>
                <a:gd name="connsiteX17" fmla="*/ 23813 w 640557"/>
                <a:gd name="connsiteY17" fmla="*/ 28575 h 495300"/>
                <a:gd name="connsiteX18" fmla="*/ 73819 w 640557"/>
                <a:gd name="connsiteY18" fmla="*/ 35719 h 495300"/>
                <a:gd name="connsiteX19" fmla="*/ 226219 w 640557"/>
                <a:gd name="connsiteY19" fmla="*/ 809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7" h="495300">
                  <a:moveTo>
                    <a:pt x="226219" y="80963"/>
                  </a:moveTo>
                  <a:lnTo>
                    <a:pt x="497682" y="154781"/>
                  </a:lnTo>
                  <a:lnTo>
                    <a:pt x="519113" y="157163"/>
                  </a:lnTo>
                  <a:lnTo>
                    <a:pt x="552450" y="152400"/>
                  </a:lnTo>
                  <a:lnTo>
                    <a:pt x="576263" y="128588"/>
                  </a:lnTo>
                  <a:lnTo>
                    <a:pt x="640557" y="0"/>
                  </a:lnTo>
                  <a:lnTo>
                    <a:pt x="540544" y="495300"/>
                  </a:lnTo>
                  <a:lnTo>
                    <a:pt x="478632" y="454819"/>
                  </a:lnTo>
                  <a:lnTo>
                    <a:pt x="426244" y="361950"/>
                  </a:lnTo>
                  <a:lnTo>
                    <a:pt x="383382" y="314325"/>
                  </a:lnTo>
                  <a:lnTo>
                    <a:pt x="304800" y="252413"/>
                  </a:lnTo>
                  <a:lnTo>
                    <a:pt x="166688" y="166688"/>
                  </a:lnTo>
                  <a:lnTo>
                    <a:pt x="42863" y="100013"/>
                  </a:lnTo>
                  <a:lnTo>
                    <a:pt x="21432" y="88106"/>
                  </a:lnTo>
                  <a:lnTo>
                    <a:pt x="7144" y="73819"/>
                  </a:lnTo>
                  <a:lnTo>
                    <a:pt x="0" y="57150"/>
                  </a:lnTo>
                  <a:lnTo>
                    <a:pt x="4763" y="38100"/>
                  </a:lnTo>
                  <a:lnTo>
                    <a:pt x="23813" y="28575"/>
                  </a:lnTo>
                  <a:lnTo>
                    <a:pt x="73819" y="35719"/>
                  </a:lnTo>
                  <a:lnTo>
                    <a:pt x="2262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C1C6D73D-E18C-4748-BE92-3AD1395D0FA1}"/>
                </a:ext>
              </a:extLst>
            </p:cNvPr>
            <p:cNvSpPr/>
            <p:nvPr/>
          </p:nvSpPr>
          <p:spPr>
            <a:xfrm>
              <a:off x="3498851" y="3173414"/>
              <a:ext cx="1709738" cy="1444625"/>
            </a:xfrm>
            <a:custGeom>
              <a:avLst/>
              <a:gdLst>
                <a:gd name="connsiteX0" fmla="*/ 881063 w 1709738"/>
                <a:gd name="connsiteY0" fmla="*/ 866775 h 1443038"/>
                <a:gd name="connsiteX1" fmla="*/ 681038 w 1709738"/>
                <a:gd name="connsiteY1" fmla="*/ 1040607 h 1443038"/>
                <a:gd name="connsiteX2" fmla="*/ 473869 w 1709738"/>
                <a:gd name="connsiteY2" fmla="*/ 1226344 h 1443038"/>
                <a:gd name="connsiteX3" fmla="*/ 335757 w 1709738"/>
                <a:gd name="connsiteY3" fmla="*/ 1350169 h 1443038"/>
                <a:gd name="connsiteX4" fmla="*/ 285750 w 1709738"/>
                <a:gd name="connsiteY4" fmla="*/ 1404938 h 1443038"/>
                <a:gd name="connsiteX5" fmla="*/ 271463 w 1709738"/>
                <a:gd name="connsiteY5" fmla="*/ 1421607 h 1443038"/>
                <a:gd name="connsiteX6" fmla="*/ 245269 w 1709738"/>
                <a:gd name="connsiteY6" fmla="*/ 1438275 h 1443038"/>
                <a:gd name="connsiteX7" fmla="*/ 223838 w 1709738"/>
                <a:gd name="connsiteY7" fmla="*/ 1443038 h 1443038"/>
                <a:gd name="connsiteX8" fmla="*/ 207169 w 1709738"/>
                <a:gd name="connsiteY8" fmla="*/ 1438275 h 1443038"/>
                <a:gd name="connsiteX9" fmla="*/ 188119 w 1709738"/>
                <a:gd name="connsiteY9" fmla="*/ 1421607 h 1443038"/>
                <a:gd name="connsiteX10" fmla="*/ 145257 w 1709738"/>
                <a:gd name="connsiteY10" fmla="*/ 1359694 h 1443038"/>
                <a:gd name="connsiteX11" fmla="*/ 102394 w 1709738"/>
                <a:gd name="connsiteY11" fmla="*/ 1278732 h 1443038"/>
                <a:gd name="connsiteX12" fmla="*/ 78582 w 1709738"/>
                <a:gd name="connsiteY12" fmla="*/ 1214438 h 1443038"/>
                <a:gd name="connsiteX13" fmla="*/ 52388 w 1709738"/>
                <a:gd name="connsiteY13" fmla="*/ 1133475 h 1443038"/>
                <a:gd name="connsiteX14" fmla="*/ 26194 w 1709738"/>
                <a:gd name="connsiteY14" fmla="*/ 1050132 h 1443038"/>
                <a:gd name="connsiteX15" fmla="*/ 11907 w 1709738"/>
                <a:gd name="connsiteY15" fmla="*/ 995363 h 1443038"/>
                <a:gd name="connsiteX16" fmla="*/ 2382 w 1709738"/>
                <a:gd name="connsiteY16" fmla="*/ 947738 h 1443038"/>
                <a:gd name="connsiteX17" fmla="*/ 0 w 1709738"/>
                <a:gd name="connsiteY17" fmla="*/ 914400 h 1443038"/>
                <a:gd name="connsiteX18" fmla="*/ 2382 w 1709738"/>
                <a:gd name="connsiteY18" fmla="*/ 892969 h 1443038"/>
                <a:gd name="connsiteX19" fmla="*/ 9525 w 1709738"/>
                <a:gd name="connsiteY19" fmla="*/ 881063 h 1443038"/>
                <a:gd name="connsiteX20" fmla="*/ 23813 w 1709738"/>
                <a:gd name="connsiteY20" fmla="*/ 881063 h 1443038"/>
                <a:gd name="connsiteX21" fmla="*/ 40482 w 1709738"/>
                <a:gd name="connsiteY21" fmla="*/ 890588 h 1443038"/>
                <a:gd name="connsiteX22" fmla="*/ 114300 w 1709738"/>
                <a:gd name="connsiteY22" fmla="*/ 971550 h 1443038"/>
                <a:gd name="connsiteX23" fmla="*/ 142875 w 1709738"/>
                <a:gd name="connsiteY23" fmla="*/ 1000125 h 1443038"/>
                <a:gd name="connsiteX24" fmla="*/ 173832 w 1709738"/>
                <a:gd name="connsiteY24" fmla="*/ 1028700 h 1443038"/>
                <a:gd name="connsiteX25" fmla="*/ 192882 w 1709738"/>
                <a:gd name="connsiteY25" fmla="*/ 1042988 h 1443038"/>
                <a:gd name="connsiteX26" fmla="*/ 219075 w 1709738"/>
                <a:gd name="connsiteY26" fmla="*/ 1050132 h 1443038"/>
                <a:gd name="connsiteX27" fmla="*/ 247650 w 1709738"/>
                <a:gd name="connsiteY27" fmla="*/ 1050132 h 1443038"/>
                <a:gd name="connsiteX28" fmla="*/ 285750 w 1709738"/>
                <a:gd name="connsiteY28" fmla="*/ 1035844 h 1443038"/>
                <a:gd name="connsiteX29" fmla="*/ 395288 w 1709738"/>
                <a:gd name="connsiteY29" fmla="*/ 959644 h 1443038"/>
                <a:gd name="connsiteX30" fmla="*/ 564357 w 1709738"/>
                <a:gd name="connsiteY30" fmla="*/ 838200 h 1443038"/>
                <a:gd name="connsiteX31" fmla="*/ 762000 w 1709738"/>
                <a:gd name="connsiteY31" fmla="*/ 704850 h 1443038"/>
                <a:gd name="connsiteX32" fmla="*/ 962025 w 1709738"/>
                <a:gd name="connsiteY32" fmla="*/ 569119 h 1443038"/>
                <a:gd name="connsiteX33" fmla="*/ 1121569 w 1709738"/>
                <a:gd name="connsiteY33" fmla="*/ 464344 h 1443038"/>
                <a:gd name="connsiteX34" fmla="*/ 1295400 w 1709738"/>
                <a:gd name="connsiteY34" fmla="*/ 316707 h 1443038"/>
                <a:gd name="connsiteX35" fmla="*/ 1447800 w 1709738"/>
                <a:gd name="connsiteY35" fmla="*/ 190500 h 1443038"/>
                <a:gd name="connsiteX36" fmla="*/ 1557338 w 1709738"/>
                <a:gd name="connsiteY36" fmla="*/ 102394 h 1443038"/>
                <a:gd name="connsiteX37" fmla="*/ 1635919 w 1709738"/>
                <a:gd name="connsiteY37" fmla="*/ 38100 h 1443038"/>
                <a:gd name="connsiteX38" fmla="*/ 1659732 w 1709738"/>
                <a:gd name="connsiteY38" fmla="*/ 14288 h 1443038"/>
                <a:gd name="connsiteX39" fmla="*/ 1676400 w 1709738"/>
                <a:gd name="connsiteY39" fmla="*/ 2382 h 1443038"/>
                <a:gd name="connsiteX40" fmla="*/ 1690688 w 1709738"/>
                <a:gd name="connsiteY40" fmla="*/ 0 h 1443038"/>
                <a:gd name="connsiteX41" fmla="*/ 1702594 w 1709738"/>
                <a:gd name="connsiteY41" fmla="*/ 4763 h 1443038"/>
                <a:gd name="connsiteX42" fmla="*/ 1704975 w 1709738"/>
                <a:gd name="connsiteY42" fmla="*/ 9525 h 1443038"/>
                <a:gd name="connsiteX43" fmla="*/ 1709738 w 1709738"/>
                <a:gd name="connsiteY43" fmla="*/ 19050 h 1443038"/>
                <a:gd name="connsiteX44" fmla="*/ 1707357 w 1709738"/>
                <a:gd name="connsiteY44" fmla="*/ 38100 h 1443038"/>
                <a:gd name="connsiteX45" fmla="*/ 1671638 w 1709738"/>
                <a:gd name="connsiteY45" fmla="*/ 83344 h 1443038"/>
                <a:gd name="connsiteX46" fmla="*/ 1554957 w 1709738"/>
                <a:gd name="connsiteY46" fmla="*/ 211932 h 1443038"/>
                <a:gd name="connsiteX47" fmla="*/ 1426369 w 1709738"/>
                <a:gd name="connsiteY47" fmla="*/ 357188 h 1443038"/>
                <a:gd name="connsiteX48" fmla="*/ 1288257 w 1709738"/>
                <a:gd name="connsiteY48" fmla="*/ 504825 h 1443038"/>
                <a:gd name="connsiteX49" fmla="*/ 1114425 w 1709738"/>
                <a:gd name="connsiteY49" fmla="*/ 661988 h 1443038"/>
                <a:gd name="connsiteX50" fmla="*/ 881063 w 1709738"/>
                <a:gd name="connsiteY50" fmla="*/ 866775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8" h="1443038">
                  <a:moveTo>
                    <a:pt x="881063" y="866775"/>
                  </a:moveTo>
                  <a:lnTo>
                    <a:pt x="681038" y="1040607"/>
                  </a:lnTo>
                  <a:lnTo>
                    <a:pt x="473869" y="1226344"/>
                  </a:lnTo>
                  <a:lnTo>
                    <a:pt x="335757" y="1350169"/>
                  </a:lnTo>
                  <a:lnTo>
                    <a:pt x="285750" y="1404938"/>
                  </a:lnTo>
                  <a:lnTo>
                    <a:pt x="271463" y="1421607"/>
                  </a:lnTo>
                  <a:lnTo>
                    <a:pt x="245269" y="1438275"/>
                  </a:lnTo>
                  <a:lnTo>
                    <a:pt x="223838" y="1443038"/>
                  </a:lnTo>
                  <a:lnTo>
                    <a:pt x="207169" y="1438275"/>
                  </a:lnTo>
                  <a:lnTo>
                    <a:pt x="188119" y="1421607"/>
                  </a:lnTo>
                  <a:lnTo>
                    <a:pt x="145257" y="1359694"/>
                  </a:lnTo>
                  <a:lnTo>
                    <a:pt x="102394" y="1278732"/>
                  </a:lnTo>
                  <a:lnTo>
                    <a:pt x="78582" y="1214438"/>
                  </a:lnTo>
                  <a:lnTo>
                    <a:pt x="52388" y="1133475"/>
                  </a:lnTo>
                  <a:lnTo>
                    <a:pt x="26194" y="1050132"/>
                  </a:lnTo>
                  <a:lnTo>
                    <a:pt x="11907" y="995363"/>
                  </a:lnTo>
                  <a:lnTo>
                    <a:pt x="2382" y="947738"/>
                  </a:lnTo>
                  <a:lnTo>
                    <a:pt x="0" y="914400"/>
                  </a:lnTo>
                  <a:lnTo>
                    <a:pt x="2382" y="892969"/>
                  </a:lnTo>
                  <a:lnTo>
                    <a:pt x="9525" y="881063"/>
                  </a:lnTo>
                  <a:lnTo>
                    <a:pt x="23813" y="881063"/>
                  </a:lnTo>
                  <a:lnTo>
                    <a:pt x="40482" y="890588"/>
                  </a:lnTo>
                  <a:lnTo>
                    <a:pt x="114300" y="971550"/>
                  </a:lnTo>
                  <a:lnTo>
                    <a:pt x="142875" y="1000125"/>
                  </a:lnTo>
                  <a:lnTo>
                    <a:pt x="173832" y="1028700"/>
                  </a:lnTo>
                  <a:lnTo>
                    <a:pt x="192882" y="1042988"/>
                  </a:lnTo>
                  <a:lnTo>
                    <a:pt x="219075" y="1050132"/>
                  </a:lnTo>
                  <a:lnTo>
                    <a:pt x="247650" y="1050132"/>
                  </a:lnTo>
                  <a:lnTo>
                    <a:pt x="285750" y="1035844"/>
                  </a:lnTo>
                  <a:lnTo>
                    <a:pt x="395288" y="959644"/>
                  </a:lnTo>
                  <a:lnTo>
                    <a:pt x="564357" y="838200"/>
                  </a:lnTo>
                  <a:lnTo>
                    <a:pt x="762000" y="704850"/>
                  </a:lnTo>
                  <a:lnTo>
                    <a:pt x="962025" y="569119"/>
                  </a:lnTo>
                  <a:lnTo>
                    <a:pt x="1121569" y="464344"/>
                  </a:lnTo>
                  <a:lnTo>
                    <a:pt x="1295400" y="316707"/>
                  </a:lnTo>
                  <a:lnTo>
                    <a:pt x="1447800" y="190500"/>
                  </a:lnTo>
                  <a:lnTo>
                    <a:pt x="1557338" y="102394"/>
                  </a:lnTo>
                  <a:lnTo>
                    <a:pt x="1635919" y="38100"/>
                  </a:lnTo>
                  <a:lnTo>
                    <a:pt x="1659732" y="14288"/>
                  </a:lnTo>
                  <a:lnTo>
                    <a:pt x="1676400" y="2382"/>
                  </a:lnTo>
                  <a:lnTo>
                    <a:pt x="1690688" y="0"/>
                  </a:lnTo>
                  <a:lnTo>
                    <a:pt x="1702594" y="4763"/>
                  </a:lnTo>
                  <a:lnTo>
                    <a:pt x="1704975" y="9525"/>
                  </a:lnTo>
                  <a:lnTo>
                    <a:pt x="1709738" y="19050"/>
                  </a:lnTo>
                  <a:lnTo>
                    <a:pt x="1707357" y="38100"/>
                  </a:lnTo>
                  <a:lnTo>
                    <a:pt x="1671638" y="83344"/>
                  </a:lnTo>
                  <a:lnTo>
                    <a:pt x="1554957" y="211932"/>
                  </a:lnTo>
                  <a:lnTo>
                    <a:pt x="1426369" y="357188"/>
                  </a:lnTo>
                  <a:lnTo>
                    <a:pt x="1288257" y="504825"/>
                  </a:lnTo>
                  <a:lnTo>
                    <a:pt x="1114425" y="661988"/>
                  </a:lnTo>
                  <a:lnTo>
                    <a:pt x="881063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375C983-4FEF-4469-B45F-2C5BB49D9996}"/>
                </a:ext>
              </a:extLst>
            </p:cNvPr>
            <p:cNvSpPr/>
            <p:nvPr/>
          </p:nvSpPr>
          <p:spPr>
            <a:xfrm>
              <a:off x="5534025" y="2386013"/>
              <a:ext cx="604838" cy="673100"/>
            </a:xfrm>
            <a:custGeom>
              <a:avLst/>
              <a:gdLst>
                <a:gd name="connsiteX0" fmla="*/ 211931 w 604838"/>
                <a:gd name="connsiteY0" fmla="*/ 273843 h 673893"/>
                <a:gd name="connsiteX1" fmla="*/ 121444 w 604838"/>
                <a:gd name="connsiteY1" fmla="*/ 173831 h 673893"/>
                <a:gd name="connsiteX2" fmla="*/ 40481 w 604838"/>
                <a:gd name="connsiteY2" fmla="*/ 92868 h 673893"/>
                <a:gd name="connsiteX3" fmla="*/ 26194 w 604838"/>
                <a:gd name="connsiteY3" fmla="*/ 73818 h 673893"/>
                <a:gd name="connsiteX4" fmla="*/ 4763 w 604838"/>
                <a:gd name="connsiteY4" fmla="*/ 42862 h 673893"/>
                <a:gd name="connsiteX5" fmla="*/ 0 w 604838"/>
                <a:gd name="connsiteY5" fmla="*/ 26193 h 673893"/>
                <a:gd name="connsiteX6" fmla="*/ 0 w 604838"/>
                <a:gd name="connsiteY6" fmla="*/ 9525 h 673893"/>
                <a:gd name="connsiteX7" fmla="*/ 11906 w 604838"/>
                <a:gd name="connsiteY7" fmla="*/ 0 h 673893"/>
                <a:gd name="connsiteX8" fmla="*/ 42863 w 604838"/>
                <a:gd name="connsiteY8" fmla="*/ 0 h 673893"/>
                <a:gd name="connsiteX9" fmla="*/ 123825 w 604838"/>
                <a:gd name="connsiteY9" fmla="*/ 40481 h 673893"/>
                <a:gd name="connsiteX10" fmla="*/ 250031 w 604838"/>
                <a:gd name="connsiteY10" fmla="*/ 104775 h 673893"/>
                <a:gd name="connsiteX11" fmla="*/ 319088 w 604838"/>
                <a:gd name="connsiteY11" fmla="*/ 140493 h 673893"/>
                <a:gd name="connsiteX12" fmla="*/ 402431 w 604838"/>
                <a:gd name="connsiteY12" fmla="*/ 192881 h 673893"/>
                <a:gd name="connsiteX13" fmla="*/ 457200 w 604838"/>
                <a:gd name="connsiteY13" fmla="*/ 230981 h 673893"/>
                <a:gd name="connsiteX14" fmla="*/ 495300 w 604838"/>
                <a:gd name="connsiteY14" fmla="*/ 264318 h 673893"/>
                <a:gd name="connsiteX15" fmla="*/ 523875 w 604838"/>
                <a:gd name="connsiteY15" fmla="*/ 292893 h 673893"/>
                <a:gd name="connsiteX16" fmla="*/ 547688 w 604838"/>
                <a:gd name="connsiteY16" fmla="*/ 323850 h 673893"/>
                <a:gd name="connsiteX17" fmla="*/ 573881 w 604838"/>
                <a:gd name="connsiteY17" fmla="*/ 371475 h 673893"/>
                <a:gd name="connsiteX18" fmla="*/ 590550 w 604838"/>
                <a:gd name="connsiteY18" fmla="*/ 414337 h 673893"/>
                <a:gd name="connsiteX19" fmla="*/ 602456 w 604838"/>
                <a:gd name="connsiteY19" fmla="*/ 466725 h 673893"/>
                <a:gd name="connsiteX20" fmla="*/ 604838 w 604838"/>
                <a:gd name="connsiteY20" fmla="*/ 531018 h 673893"/>
                <a:gd name="connsiteX21" fmla="*/ 604838 w 604838"/>
                <a:gd name="connsiteY21" fmla="*/ 547687 h 673893"/>
                <a:gd name="connsiteX22" fmla="*/ 597694 w 604838"/>
                <a:gd name="connsiteY22" fmla="*/ 581025 h 673893"/>
                <a:gd name="connsiteX23" fmla="*/ 585788 w 604838"/>
                <a:gd name="connsiteY23" fmla="*/ 611981 h 673893"/>
                <a:gd name="connsiteX24" fmla="*/ 561975 w 604838"/>
                <a:gd name="connsiteY24" fmla="*/ 645318 h 673893"/>
                <a:gd name="connsiteX25" fmla="*/ 538163 w 604838"/>
                <a:gd name="connsiteY25" fmla="*/ 661987 h 673893"/>
                <a:gd name="connsiteX26" fmla="*/ 516731 w 604838"/>
                <a:gd name="connsiteY26" fmla="*/ 671512 h 673893"/>
                <a:gd name="connsiteX27" fmla="*/ 492919 w 604838"/>
                <a:gd name="connsiteY27" fmla="*/ 673893 h 673893"/>
                <a:gd name="connsiteX28" fmla="*/ 461963 w 604838"/>
                <a:gd name="connsiteY28" fmla="*/ 666750 h 673893"/>
                <a:gd name="connsiteX29" fmla="*/ 435769 w 604838"/>
                <a:gd name="connsiteY29" fmla="*/ 652462 h 673893"/>
                <a:gd name="connsiteX30" fmla="*/ 416719 w 604838"/>
                <a:gd name="connsiteY30" fmla="*/ 638175 h 673893"/>
                <a:gd name="connsiteX31" fmla="*/ 364331 w 604838"/>
                <a:gd name="connsiteY31" fmla="*/ 535781 h 673893"/>
                <a:gd name="connsiteX32" fmla="*/ 309563 w 604838"/>
                <a:gd name="connsiteY32" fmla="*/ 423862 h 673893"/>
                <a:gd name="connsiteX33" fmla="*/ 290513 w 604838"/>
                <a:gd name="connsiteY33" fmla="*/ 378618 h 673893"/>
                <a:gd name="connsiteX34" fmla="*/ 211931 w 604838"/>
                <a:gd name="connsiteY34" fmla="*/ 2738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4838" h="673893">
                  <a:moveTo>
                    <a:pt x="211931" y="273843"/>
                  </a:moveTo>
                  <a:lnTo>
                    <a:pt x="121444" y="173831"/>
                  </a:lnTo>
                  <a:lnTo>
                    <a:pt x="40481" y="92868"/>
                  </a:lnTo>
                  <a:lnTo>
                    <a:pt x="26194" y="73818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42863" y="0"/>
                  </a:lnTo>
                  <a:lnTo>
                    <a:pt x="123825" y="40481"/>
                  </a:lnTo>
                  <a:lnTo>
                    <a:pt x="250031" y="104775"/>
                  </a:lnTo>
                  <a:lnTo>
                    <a:pt x="319088" y="140493"/>
                  </a:lnTo>
                  <a:lnTo>
                    <a:pt x="402431" y="192881"/>
                  </a:lnTo>
                  <a:lnTo>
                    <a:pt x="457200" y="230981"/>
                  </a:lnTo>
                  <a:lnTo>
                    <a:pt x="495300" y="264318"/>
                  </a:lnTo>
                  <a:lnTo>
                    <a:pt x="523875" y="292893"/>
                  </a:lnTo>
                  <a:lnTo>
                    <a:pt x="547688" y="323850"/>
                  </a:lnTo>
                  <a:lnTo>
                    <a:pt x="573881" y="371475"/>
                  </a:lnTo>
                  <a:lnTo>
                    <a:pt x="590550" y="414337"/>
                  </a:lnTo>
                  <a:lnTo>
                    <a:pt x="602456" y="466725"/>
                  </a:lnTo>
                  <a:lnTo>
                    <a:pt x="604838" y="531018"/>
                  </a:lnTo>
                  <a:lnTo>
                    <a:pt x="604838" y="547687"/>
                  </a:lnTo>
                  <a:lnTo>
                    <a:pt x="597694" y="581025"/>
                  </a:lnTo>
                  <a:lnTo>
                    <a:pt x="585788" y="611981"/>
                  </a:lnTo>
                  <a:lnTo>
                    <a:pt x="561975" y="645318"/>
                  </a:lnTo>
                  <a:lnTo>
                    <a:pt x="538163" y="661987"/>
                  </a:lnTo>
                  <a:lnTo>
                    <a:pt x="516731" y="671512"/>
                  </a:lnTo>
                  <a:lnTo>
                    <a:pt x="492919" y="673893"/>
                  </a:lnTo>
                  <a:lnTo>
                    <a:pt x="461963" y="666750"/>
                  </a:lnTo>
                  <a:lnTo>
                    <a:pt x="435769" y="652462"/>
                  </a:lnTo>
                  <a:lnTo>
                    <a:pt x="416719" y="638175"/>
                  </a:lnTo>
                  <a:lnTo>
                    <a:pt x="364331" y="535781"/>
                  </a:lnTo>
                  <a:lnTo>
                    <a:pt x="309563" y="423862"/>
                  </a:lnTo>
                  <a:lnTo>
                    <a:pt x="290513" y="378618"/>
                  </a:lnTo>
                  <a:lnTo>
                    <a:pt x="211931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0E82175-D4B6-412F-9A44-35F8BD54C38A}"/>
                </a:ext>
              </a:extLst>
            </p:cNvPr>
            <p:cNvSpPr/>
            <p:nvPr/>
          </p:nvSpPr>
          <p:spPr>
            <a:xfrm>
              <a:off x="6291264" y="2087564"/>
              <a:ext cx="541337" cy="712787"/>
            </a:xfrm>
            <a:custGeom>
              <a:avLst/>
              <a:gdLst>
                <a:gd name="connsiteX0" fmla="*/ 185737 w 540543"/>
                <a:gd name="connsiteY0" fmla="*/ 247650 h 711994"/>
                <a:gd name="connsiteX1" fmla="*/ 88106 w 540543"/>
                <a:gd name="connsiteY1" fmla="*/ 107157 h 711994"/>
                <a:gd name="connsiteX2" fmla="*/ 0 w 540543"/>
                <a:gd name="connsiteY2" fmla="*/ 2382 h 711994"/>
                <a:gd name="connsiteX3" fmla="*/ 69056 w 540543"/>
                <a:gd name="connsiteY3" fmla="*/ 0 h 711994"/>
                <a:gd name="connsiteX4" fmla="*/ 178593 w 540543"/>
                <a:gd name="connsiteY4" fmla="*/ 61913 h 711994"/>
                <a:gd name="connsiteX5" fmla="*/ 257175 w 540543"/>
                <a:gd name="connsiteY5" fmla="*/ 111919 h 711994"/>
                <a:gd name="connsiteX6" fmla="*/ 321468 w 540543"/>
                <a:gd name="connsiteY6" fmla="*/ 161925 h 711994"/>
                <a:gd name="connsiteX7" fmla="*/ 381000 w 540543"/>
                <a:gd name="connsiteY7" fmla="*/ 214313 h 711994"/>
                <a:gd name="connsiteX8" fmla="*/ 433387 w 540543"/>
                <a:gd name="connsiteY8" fmla="*/ 266700 h 711994"/>
                <a:gd name="connsiteX9" fmla="*/ 471487 w 540543"/>
                <a:gd name="connsiteY9" fmla="*/ 316707 h 711994"/>
                <a:gd name="connsiteX10" fmla="*/ 504825 w 540543"/>
                <a:gd name="connsiteY10" fmla="*/ 364332 h 711994"/>
                <a:gd name="connsiteX11" fmla="*/ 526256 w 540543"/>
                <a:gd name="connsiteY11" fmla="*/ 414338 h 711994"/>
                <a:gd name="connsiteX12" fmla="*/ 540543 w 540543"/>
                <a:gd name="connsiteY12" fmla="*/ 452438 h 711994"/>
                <a:gd name="connsiteX13" fmla="*/ 540543 w 540543"/>
                <a:gd name="connsiteY13" fmla="*/ 504825 h 711994"/>
                <a:gd name="connsiteX14" fmla="*/ 531018 w 540543"/>
                <a:gd name="connsiteY14" fmla="*/ 557213 h 711994"/>
                <a:gd name="connsiteX15" fmla="*/ 509587 w 540543"/>
                <a:gd name="connsiteY15" fmla="*/ 607219 h 711994"/>
                <a:gd name="connsiteX16" fmla="*/ 490537 w 540543"/>
                <a:gd name="connsiteY16" fmla="*/ 645319 h 711994"/>
                <a:gd name="connsiteX17" fmla="*/ 461962 w 540543"/>
                <a:gd name="connsiteY17" fmla="*/ 681038 h 711994"/>
                <a:gd name="connsiteX18" fmla="*/ 428625 w 540543"/>
                <a:gd name="connsiteY18" fmla="*/ 704850 h 711994"/>
                <a:gd name="connsiteX19" fmla="*/ 402431 w 540543"/>
                <a:gd name="connsiteY19" fmla="*/ 711994 h 711994"/>
                <a:gd name="connsiteX20" fmla="*/ 378618 w 540543"/>
                <a:gd name="connsiteY20" fmla="*/ 709613 h 711994"/>
                <a:gd name="connsiteX21" fmla="*/ 352425 w 540543"/>
                <a:gd name="connsiteY21" fmla="*/ 700088 h 711994"/>
                <a:gd name="connsiteX22" fmla="*/ 323850 w 540543"/>
                <a:gd name="connsiteY22" fmla="*/ 669132 h 711994"/>
                <a:gd name="connsiteX23" fmla="*/ 307181 w 540543"/>
                <a:gd name="connsiteY23" fmla="*/ 633413 h 711994"/>
                <a:gd name="connsiteX24" fmla="*/ 295275 w 540543"/>
                <a:gd name="connsiteY24" fmla="*/ 569119 h 711994"/>
                <a:gd name="connsiteX25" fmla="*/ 276225 w 540543"/>
                <a:gd name="connsiteY25" fmla="*/ 454819 h 711994"/>
                <a:gd name="connsiteX26" fmla="*/ 254793 w 540543"/>
                <a:gd name="connsiteY26" fmla="*/ 381000 h 711994"/>
                <a:gd name="connsiteX27" fmla="*/ 185737 w 540543"/>
                <a:gd name="connsiteY27" fmla="*/ 2476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0543" h="711994">
                  <a:moveTo>
                    <a:pt x="185737" y="247650"/>
                  </a:moveTo>
                  <a:lnTo>
                    <a:pt x="88106" y="107157"/>
                  </a:lnTo>
                  <a:lnTo>
                    <a:pt x="0" y="2382"/>
                  </a:lnTo>
                  <a:lnTo>
                    <a:pt x="69056" y="0"/>
                  </a:lnTo>
                  <a:lnTo>
                    <a:pt x="178593" y="61913"/>
                  </a:lnTo>
                  <a:lnTo>
                    <a:pt x="257175" y="111919"/>
                  </a:lnTo>
                  <a:lnTo>
                    <a:pt x="321468" y="161925"/>
                  </a:lnTo>
                  <a:lnTo>
                    <a:pt x="381000" y="214313"/>
                  </a:lnTo>
                  <a:lnTo>
                    <a:pt x="433387" y="266700"/>
                  </a:lnTo>
                  <a:lnTo>
                    <a:pt x="471487" y="316707"/>
                  </a:lnTo>
                  <a:lnTo>
                    <a:pt x="504825" y="364332"/>
                  </a:lnTo>
                  <a:lnTo>
                    <a:pt x="526256" y="414338"/>
                  </a:lnTo>
                  <a:lnTo>
                    <a:pt x="540543" y="452438"/>
                  </a:lnTo>
                  <a:lnTo>
                    <a:pt x="540543" y="504825"/>
                  </a:lnTo>
                  <a:lnTo>
                    <a:pt x="531018" y="557213"/>
                  </a:lnTo>
                  <a:lnTo>
                    <a:pt x="509587" y="607219"/>
                  </a:lnTo>
                  <a:lnTo>
                    <a:pt x="490537" y="645319"/>
                  </a:lnTo>
                  <a:lnTo>
                    <a:pt x="461962" y="681038"/>
                  </a:lnTo>
                  <a:lnTo>
                    <a:pt x="428625" y="704850"/>
                  </a:lnTo>
                  <a:lnTo>
                    <a:pt x="402431" y="711994"/>
                  </a:lnTo>
                  <a:lnTo>
                    <a:pt x="378618" y="709613"/>
                  </a:lnTo>
                  <a:lnTo>
                    <a:pt x="352425" y="700088"/>
                  </a:lnTo>
                  <a:lnTo>
                    <a:pt x="323850" y="669132"/>
                  </a:lnTo>
                  <a:lnTo>
                    <a:pt x="307181" y="633413"/>
                  </a:lnTo>
                  <a:lnTo>
                    <a:pt x="295275" y="569119"/>
                  </a:lnTo>
                  <a:lnTo>
                    <a:pt x="276225" y="454819"/>
                  </a:lnTo>
                  <a:lnTo>
                    <a:pt x="254793" y="381000"/>
                  </a:lnTo>
                  <a:lnTo>
                    <a:pt x="185737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E604736-ED0F-4248-87E6-FFAC4E0E4539}"/>
                </a:ext>
              </a:extLst>
            </p:cNvPr>
            <p:cNvSpPr/>
            <p:nvPr/>
          </p:nvSpPr>
          <p:spPr>
            <a:xfrm>
              <a:off x="7008813" y="1858964"/>
              <a:ext cx="1047750" cy="1050925"/>
            </a:xfrm>
            <a:custGeom>
              <a:avLst/>
              <a:gdLst>
                <a:gd name="connsiteX0" fmla="*/ 626269 w 1047750"/>
                <a:gd name="connsiteY0" fmla="*/ 671513 h 1050132"/>
                <a:gd name="connsiteX1" fmla="*/ 435769 w 1047750"/>
                <a:gd name="connsiteY1" fmla="*/ 814388 h 1050132"/>
                <a:gd name="connsiteX2" fmla="*/ 276225 w 1047750"/>
                <a:gd name="connsiteY2" fmla="*/ 914400 h 1050132"/>
                <a:gd name="connsiteX3" fmla="*/ 128587 w 1047750"/>
                <a:gd name="connsiteY3" fmla="*/ 1000125 h 1050132"/>
                <a:gd name="connsiteX4" fmla="*/ 40481 w 1047750"/>
                <a:gd name="connsiteY4" fmla="*/ 1045369 h 1050132"/>
                <a:gd name="connsiteX5" fmla="*/ 19050 w 1047750"/>
                <a:gd name="connsiteY5" fmla="*/ 1050132 h 1050132"/>
                <a:gd name="connsiteX6" fmla="*/ 7144 w 1047750"/>
                <a:gd name="connsiteY6" fmla="*/ 1042988 h 1050132"/>
                <a:gd name="connsiteX7" fmla="*/ 0 w 1047750"/>
                <a:gd name="connsiteY7" fmla="*/ 1023938 h 1050132"/>
                <a:gd name="connsiteX8" fmla="*/ 11906 w 1047750"/>
                <a:gd name="connsiteY8" fmla="*/ 995363 h 1050132"/>
                <a:gd name="connsiteX9" fmla="*/ 38100 w 1047750"/>
                <a:gd name="connsiteY9" fmla="*/ 971550 h 1050132"/>
                <a:gd name="connsiteX10" fmla="*/ 176212 w 1047750"/>
                <a:gd name="connsiteY10" fmla="*/ 864394 h 1050132"/>
                <a:gd name="connsiteX11" fmla="*/ 271462 w 1047750"/>
                <a:gd name="connsiteY11" fmla="*/ 783432 h 1050132"/>
                <a:gd name="connsiteX12" fmla="*/ 385762 w 1047750"/>
                <a:gd name="connsiteY12" fmla="*/ 676275 h 1050132"/>
                <a:gd name="connsiteX13" fmla="*/ 473869 w 1047750"/>
                <a:gd name="connsiteY13" fmla="*/ 581025 h 1050132"/>
                <a:gd name="connsiteX14" fmla="*/ 578644 w 1047750"/>
                <a:gd name="connsiteY14" fmla="*/ 452438 h 1050132"/>
                <a:gd name="connsiteX15" fmla="*/ 616744 w 1047750"/>
                <a:gd name="connsiteY15" fmla="*/ 395288 h 1050132"/>
                <a:gd name="connsiteX16" fmla="*/ 635794 w 1047750"/>
                <a:gd name="connsiteY16" fmla="*/ 350044 h 1050132"/>
                <a:gd name="connsiteX17" fmla="*/ 642937 w 1047750"/>
                <a:gd name="connsiteY17" fmla="*/ 297657 h 1050132"/>
                <a:gd name="connsiteX18" fmla="*/ 635794 w 1047750"/>
                <a:gd name="connsiteY18" fmla="*/ 233363 h 1050132"/>
                <a:gd name="connsiteX19" fmla="*/ 616744 w 1047750"/>
                <a:gd name="connsiteY19" fmla="*/ 173832 h 1050132"/>
                <a:gd name="connsiteX20" fmla="*/ 564356 w 1047750"/>
                <a:gd name="connsiteY20" fmla="*/ 92869 h 1050132"/>
                <a:gd name="connsiteX21" fmla="*/ 547687 w 1047750"/>
                <a:gd name="connsiteY21" fmla="*/ 66675 h 1050132"/>
                <a:gd name="connsiteX22" fmla="*/ 538162 w 1047750"/>
                <a:gd name="connsiteY22" fmla="*/ 42863 h 1050132"/>
                <a:gd name="connsiteX23" fmla="*/ 538162 w 1047750"/>
                <a:gd name="connsiteY23" fmla="*/ 16669 h 1050132"/>
                <a:gd name="connsiteX24" fmla="*/ 545306 w 1047750"/>
                <a:gd name="connsiteY24" fmla="*/ 2382 h 1050132"/>
                <a:gd name="connsiteX25" fmla="*/ 569119 w 1047750"/>
                <a:gd name="connsiteY25" fmla="*/ 0 h 1050132"/>
                <a:gd name="connsiteX26" fmla="*/ 600075 w 1047750"/>
                <a:gd name="connsiteY26" fmla="*/ 7144 h 1050132"/>
                <a:gd name="connsiteX27" fmla="*/ 666750 w 1047750"/>
                <a:gd name="connsiteY27" fmla="*/ 28575 h 1050132"/>
                <a:gd name="connsiteX28" fmla="*/ 764381 w 1047750"/>
                <a:gd name="connsiteY28" fmla="*/ 69057 h 1050132"/>
                <a:gd name="connsiteX29" fmla="*/ 854869 w 1047750"/>
                <a:gd name="connsiteY29" fmla="*/ 111919 h 1050132"/>
                <a:gd name="connsiteX30" fmla="*/ 921544 w 1047750"/>
                <a:gd name="connsiteY30" fmla="*/ 154782 h 1050132"/>
                <a:gd name="connsiteX31" fmla="*/ 976312 w 1047750"/>
                <a:gd name="connsiteY31" fmla="*/ 200025 h 1050132"/>
                <a:gd name="connsiteX32" fmla="*/ 1031081 w 1047750"/>
                <a:gd name="connsiteY32" fmla="*/ 259557 h 1050132"/>
                <a:gd name="connsiteX33" fmla="*/ 1045369 w 1047750"/>
                <a:gd name="connsiteY33" fmla="*/ 288132 h 1050132"/>
                <a:gd name="connsiteX34" fmla="*/ 1047750 w 1047750"/>
                <a:gd name="connsiteY34" fmla="*/ 307182 h 1050132"/>
                <a:gd name="connsiteX35" fmla="*/ 1042987 w 1047750"/>
                <a:gd name="connsiteY35" fmla="*/ 333375 h 1050132"/>
                <a:gd name="connsiteX36" fmla="*/ 1021556 w 1047750"/>
                <a:gd name="connsiteY36" fmla="*/ 352425 h 1050132"/>
                <a:gd name="connsiteX37" fmla="*/ 945356 w 1047750"/>
                <a:gd name="connsiteY37" fmla="*/ 390525 h 1050132"/>
                <a:gd name="connsiteX38" fmla="*/ 890587 w 1047750"/>
                <a:gd name="connsiteY38" fmla="*/ 431007 h 1050132"/>
                <a:gd name="connsiteX39" fmla="*/ 816769 w 1047750"/>
                <a:gd name="connsiteY39" fmla="*/ 504825 h 1050132"/>
                <a:gd name="connsiteX40" fmla="*/ 723900 w 1047750"/>
                <a:gd name="connsiteY40" fmla="*/ 590550 h 1050132"/>
                <a:gd name="connsiteX41" fmla="*/ 626269 w 1047750"/>
                <a:gd name="connsiteY41" fmla="*/ 671513 h 105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7750" h="1050132">
                  <a:moveTo>
                    <a:pt x="626269" y="671513"/>
                  </a:moveTo>
                  <a:lnTo>
                    <a:pt x="435769" y="814388"/>
                  </a:lnTo>
                  <a:lnTo>
                    <a:pt x="276225" y="914400"/>
                  </a:lnTo>
                  <a:lnTo>
                    <a:pt x="128587" y="1000125"/>
                  </a:lnTo>
                  <a:lnTo>
                    <a:pt x="40481" y="1045369"/>
                  </a:lnTo>
                  <a:lnTo>
                    <a:pt x="19050" y="1050132"/>
                  </a:lnTo>
                  <a:lnTo>
                    <a:pt x="7144" y="1042988"/>
                  </a:lnTo>
                  <a:lnTo>
                    <a:pt x="0" y="1023938"/>
                  </a:lnTo>
                  <a:lnTo>
                    <a:pt x="11906" y="995363"/>
                  </a:lnTo>
                  <a:lnTo>
                    <a:pt x="38100" y="971550"/>
                  </a:lnTo>
                  <a:lnTo>
                    <a:pt x="176212" y="864394"/>
                  </a:lnTo>
                  <a:lnTo>
                    <a:pt x="271462" y="783432"/>
                  </a:lnTo>
                  <a:lnTo>
                    <a:pt x="385762" y="676275"/>
                  </a:lnTo>
                  <a:lnTo>
                    <a:pt x="473869" y="581025"/>
                  </a:lnTo>
                  <a:lnTo>
                    <a:pt x="578644" y="452438"/>
                  </a:lnTo>
                  <a:lnTo>
                    <a:pt x="616744" y="395288"/>
                  </a:lnTo>
                  <a:lnTo>
                    <a:pt x="635794" y="350044"/>
                  </a:lnTo>
                  <a:lnTo>
                    <a:pt x="642937" y="297657"/>
                  </a:lnTo>
                  <a:lnTo>
                    <a:pt x="635794" y="233363"/>
                  </a:lnTo>
                  <a:lnTo>
                    <a:pt x="616744" y="173832"/>
                  </a:lnTo>
                  <a:lnTo>
                    <a:pt x="564356" y="92869"/>
                  </a:lnTo>
                  <a:lnTo>
                    <a:pt x="547687" y="66675"/>
                  </a:lnTo>
                  <a:lnTo>
                    <a:pt x="538162" y="42863"/>
                  </a:lnTo>
                  <a:lnTo>
                    <a:pt x="538162" y="16669"/>
                  </a:lnTo>
                  <a:lnTo>
                    <a:pt x="545306" y="2382"/>
                  </a:lnTo>
                  <a:lnTo>
                    <a:pt x="569119" y="0"/>
                  </a:lnTo>
                  <a:lnTo>
                    <a:pt x="600075" y="7144"/>
                  </a:lnTo>
                  <a:lnTo>
                    <a:pt x="666750" y="28575"/>
                  </a:lnTo>
                  <a:lnTo>
                    <a:pt x="764381" y="69057"/>
                  </a:lnTo>
                  <a:lnTo>
                    <a:pt x="854869" y="111919"/>
                  </a:lnTo>
                  <a:lnTo>
                    <a:pt x="921544" y="154782"/>
                  </a:lnTo>
                  <a:lnTo>
                    <a:pt x="976312" y="200025"/>
                  </a:lnTo>
                  <a:lnTo>
                    <a:pt x="1031081" y="259557"/>
                  </a:lnTo>
                  <a:lnTo>
                    <a:pt x="1045369" y="288132"/>
                  </a:lnTo>
                  <a:lnTo>
                    <a:pt x="1047750" y="307182"/>
                  </a:lnTo>
                  <a:lnTo>
                    <a:pt x="1042987" y="333375"/>
                  </a:lnTo>
                  <a:lnTo>
                    <a:pt x="1021556" y="352425"/>
                  </a:lnTo>
                  <a:lnTo>
                    <a:pt x="945356" y="390525"/>
                  </a:lnTo>
                  <a:lnTo>
                    <a:pt x="890587" y="431007"/>
                  </a:lnTo>
                  <a:lnTo>
                    <a:pt x="816769" y="504825"/>
                  </a:lnTo>
                  <a:lnTo>
                    <a:pt x="723900" y="590550"/>
                  </a:lnTo>
                  <a:lnTo>
                    <a:pt x="626269" y="671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0F76D2BD-2439-4A2C-A981-3F9DF554D147}"/>
                </a:ext>
              </a:extLst>
            </p:cNvPr>
            <p:cNvSpPr/>
            <p:nvPr/>
          </p:nvSpPr>
          <p:spPr>
            <a:xfrm>
              <a:off x="5524500" y="2890839"/>
              <a:ext cx="2851150" cy="523875"/>
            </a:xfrm>
            <a:custGeom>
              <a:avLst/>
              <a:gdLst>
                <a:gd name="connsiteX0" fmla="*/ 1521619 w 2850356"/>
                <a:gd name="connsiteY0" fmla="*/ 288131 h 523875"/>
                <a:gd name="connsiteX1" fmla="*/ 1164431 w 2850356"/>
                <a:gd name="connsiteY1" fmla="*/ 345281 h 523875"/>
                <a:gd name="connsiteX2" fmla="*/ 888206 w 2850356"/>
                <a:gd name="connsiteY2" fmla="*/ 397668 h 523875"/>
                <a:gd name="connsiteX3" fmla="*/ 738188 w 2850356"/>
                <a:gd name="connsiteY3" fmla="*/ 431006 h 523875"/>
                <a:gd name="connsiteX4" fmla="*/ 533400 w 2850356"/>
                <a:gd name="connsiteY4" fmla="*/ 473868 h 523875"/>
                <a:gd name="connsiteX5" fmla="*/ 483394 w 2850356"/>
                <a:gd name="connsiteY5" fmla="*/ 490537 h 523875"/>
                <a:gd name="connsiteX6" fmla="*/ 426244 w 2850356"/>
                <a:gd name="connsiteY6" fmla="*/ 504825 h 523875"/>
                <a:gd name="connsiteX7" fmla="*/ 371475 w 2850356"/>
                <a:gd name="connsiteY7" fmla="*/ 514350 h 523875"/>
                <a:gd name="connsiteX8" fmla="*/ 295275 w 2850356"/>
                <a:gd name="connsiteY8" fmla="*/ 523875 h 523875"/>
                <a:gd name="connsiteX9" fmla="*/ 228600 w 2850356"/>
                <a:gd name="connsiteY9" fmla="*/ 521493 h 523875"/>
                <a:gd name="connsiteX10" fmla="*/ 180975 w 2850356"/>
                <a:gd name="connsiteY10" fmla="*/ 519112 h 523875"/>
                <a:gd name="connsiteX11" fmla="*/ 126206 w 2850356"/>
                <a:gd name="connsiteY11" fmla="*/ 509587 h 523875"/>
                <a:gd name="connsiteX12" fmla="*/ 52388 w 2850356"/>
                <a:gd name="connsiteY12" fmla="*/ 488156 h 523875"/>
                <a:gd name="connsiteX13" fmla="*/ 0 w 2850356"/>
                <a:gd name="connsiteY13" fmla="*/ 314325 h 523875"/>
                <a:gd name="connsiteX14" fmla="*/ 195263 w 2850356"/>
                <a:gd name="connsiteY14" fmla="*/ 323850 h 523875"/>
                <a:gd name="connsiteX15" fmla="*/ 278606 w 2850356"/>
                <a:gd name="connsiteY15" fmla="*/ 321468 h 523875"/>
                <a:gd name="connsiteX16" fmla="*/ 383381 w 2850356"/>
                <a:gd name="connsiteY16" fmla="*/ 314325 h 523875"/>
                <a:gd name="connsiteX17" fmla="*/ 569119 w 2850356"/>
                <a:gd name="connsiteY17" fmla="*/ 288131 h 523875"/>
                <a:gd name="connsiteX18" fmla="*/ 842963 w 2850356"/>
                <a:gd name="connsiteY18" fmla="*/ 240506 h 523875"/>
                <a:gd name="connsiteX19" fmla="*/ 1245394 w 2850356"/>
                <a:gd name="connsiteY19" fmla="*/ 178593 h 523875"/>
                <a:gd name="connsiteX20" fmla="*/ 1593056 w 2850356"/>
                <a:gd name="connsiteY20" fmla="*/ 126206 h 523875"/>
                <a:gd name="connsiteX21" fmla="*/ 1893094 w 2850356"/>
                <a:gd name="connsiteY21" fmla="*/ 83343 h 523875"/>
                <a:gd name="connsiteX22" fmla="*/ 2224088 w 2850356"/>
                <a:gd name="connsiteY22" fmla="*/ 45243 h 523875"/>
                <a:gd name="connsiteX23" fmla="*/ 2443163 w 2850356"/>
                <a:gd name="connsiteY23" fmla="*/ 26193 h 523875"/>
                <a:gd name="connsiteX24" fmla="*/ 2552700 w 2850356"/>
                <a:gd name="connsiteY24" fmla="*/ 0 h 523875"/>
                <a:gd name="connsiteX25" fmla="*/ 2597944 w 2850356"/>
                <a:gd name="connsiteY25" fmla="*/ 38100 h 523875"/>
                <a:gd name="connsiteX26" fmla="*/ 2667000 w 2850356"/>
                <a:gd name="connsiteY26" fmla="*/ 107156 h 523875"/>
                <a:gd name="connsiteX27" fmla="*/ 2721769 w 2850356"/>
                <a:gd name="connsiteY27" fmla="*/ 159543 h 523875"/>
                <a:gd name="connsiteX28" fmla="*/ 2774156 w 2850356"/>
                <a:gd name="connsiteY28" fmla="*/ 223837 h 523875"/>
                <a:gd name="connsiteX29" fmla="*/ 2802731 w 2850356"/>
                <a:gd name="connsiteY29" fmla="*/ 264318 h 523875"/>
                <a:gd name="connsiteX30" fmla="*/ 2831306 w 2850356"/>
                <a:gd name="connsiteY30" fmla="*/ 307181 h 523875"/>
                <a:gd name="connsiteX31" fmla="*/ 2845594 w 2850356"/>
                <a:gd name="connsiteY31" fmla="*/ 335756 h 523875"/>
                <a:gd name="connsiteX32" fmla="*/ 2850356 w 2850356"/>
                <a:gd name="connsiteY32" fmla="*/ 364331 h 523875"/>
                <a:gd name="connsiteX33" fmla="*/ 2843213 w 2850356"/>
                <a:gd name="connsiteY33" fmla="*/ 392906 h 523875"/>
                <a:gd name="connsiteX34" fmla="*/ 2828925 w 2850356"/>
                <a:gd name="connsiteY34" fmla="*/ 407193 h 523875"/>
                <a:gd name="connsiteX35" fmla="*/ 2795588 w 2850356"/>
                <a:gd name="connsiteY35" fmla="*/ 414337 h 523875"/>
                <a:gd name="connsiteX36" fmla="*/ 2721769 w 2850356"/>
                <a:gd name="connsiteY36" fmla="*/ 407193 h 523875"/>
                <a:gd name="connsiteX37" fmla="*/ 2647950 w 2850356"/>
                <a:gd name="connsiteY37" fmla="*/ 404812 h 523875"/>
                <a:gd name="connsiteX38" fmla="*/ 2574131 w 2850356"/>
                <a:gd name="connsiteY38" fmla="*/ 409575 h 523875"/>
                <a:gd name="connsiteX39" fmla="*/ 2550319 w 2850356"/>
                <a:gd name="connsiteY39" fmla="*/ 416718 h 523875"/>
                <a:gd name="connsiteX40" fmla="*/ 2345531 w 2850356"/>
                <a:gd name="connsiteY40" fmla="*/ 257175 h 523875"/>
                <a:gd name="connsiteX41" fmla="*/ 2309813 w 2850356"/>
                <a:gd name="connsiteY41" fmla="*/ 235743 h 523875"/>
                <a:gd name="connsiteX42" fmla="*/ 2259806 w 2850356"/>
                <a:gd name="connsiteY42" fmla="*/ 226218 h 523875"/>
                <a:gd name="connsiteX43" fmla="*/ 2012156 w 2850356"/>
                <a:gd name="connsiteY43" fmla="*/ 235743 h 523875"/>
                <a:gd name="connsiteX44" fmla="*/ 1754981 w 2850356"/>
                <a:gd name="connsiteY44" fmla="*/ 257175 h 523875"/>
                <a:gd name="connsiteX45" fmla="*/ 1521619 w 2850356"/>
                <a:gd name="connsiteY45" fmla="*/ 28813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50356" h="523875">
                  <a:moveTo>
                    <a:pt x="1521619" y="288131"/>
                  </a:moveTo>
                  <a:lnTo>
                    <a:pt x="1164431" y="345281"/>
                  </a:lnTo>
                  <a:lnTo>
                    <a:pt x="888206" y="397668"/>
                  </a:lnTo>
                  <a:lnTo>
                    <a:pt x="738188" y="431006"/>
                  </a:lnTo>
                  <a:lnTo>
                    <a:pt x="533400" y="473868"/>
                  </a:lnTo>
                  <a:lnTo>
                    <a:pt x="483394" y="490537"/>
                  </a:lnTo>
                  <a:lnTo>
                    <a:pt x="426244" y="504825"/>
                  </a:lnTo>
                  <a:lnTo>
                    <a:pt x="371475" y="514350"/>
                  </a:lnTo>
                  <a:lnTo>
                    <a:pt x="295275" y="523875"/>
                  </a:lnTo>
                  <a:lnTo>
                    <a:pt x="228600" y="521493"/>
                  </a:lnTo>
                  <a:lnTo>
                    <a:pt x="180975" y="519112"/>
                  </a:lnTo>
                  <a:lnTo>
                    <a:pt x="126206" y="509587"/>
                  </a:lnTo>
                  <a:lnTo>
                    <a:pt x="52388" y="488156"/>
                  </a:lnTo>
                  <a:lnTo>
                    <a:pt x="0" y="314325"/>
                  </a:lnTo>
                  <a:lnTo>
                    <a:pt x="195263" y="323850"/>
                  </a:lnTo>
                  <a:lnTo>
                    <a:pt x="278606" y="321468"/>
                  </a:lnTo>
                  <a:lnTo>
                    <a:pt x="383381" y="314325"/>
                  </a:lnTo>
                  <a:lnTo>
                    <a:pt x="569119" y="288131"/>
                  </a:lnTo>
                  <a:lnTo>
                    <a:pt x="842963" y="240506"/>
                  </a:lnTo>
                  <a:lnTo>
                    <a:pt x="1245394" y="178593"/>
                  </a:lnTo>
                  <a:lnTo>
                    <a:pt x="1593056" y="126206"/>
                  </a:lnTo>
                  <a:lnTo>
                    <a:pt x="1893094" y="83343"/>
                  </a:lnTo>
                  <a:lnTo>
                    <a:pt x="2224088" y="45243"/>
                  </a:lnTo>
                  <a:lnTo>
                    <a:pt x="2443163" y="26193"/>
                  </a:lnTo>
                  <a:lnTo>
                    <a:pt x="2552700" y="0"/>
                  </a:lnTo>
                  <a:lnTo>
                    <a:pt x="2597944" y="38100"/>
                  </a:lnTo>
                  <a:lnTo>
                    <a:pt x="2667000" y="107156"/>
                  </a:lnTo>
                  <a:lnTo>
                    <a:pt x="2721769" y="159543"/>
                  </a:lnTo>
                  <a:lnTo>
                    <a:pt x="2774156" y="223837"/>
                  </a:lnTo>
                  <a:lnTo>
                    <a:pt x="2802731" y="264318"/>
                  </a:lnTo>
                  <a:lnTo>
                    <a:pt x="2831306" y="307181"/>
                  </a:lnTo>
                  <a:lnTo>
                    <a:pt x="2845594" y="335756"/>
                  </a:lnTo>
                  <a:lnTo>
                    <a:pt x="2850356" y="364331"/>
                  </a:lnTo>
                  <a:lnTo>
                    <a:pt x="2843213" y="392906"/>
                  </a:lnTo>
                  <a:lnTo>
                    <a:pt x="2828925" y="407193"/>
                  </a:lnTo>
                  <a:lnTo>
                    <a:pt x="2795588" y="414337"/>
                  </a:lnTo>
                  <a:lnTo>
                    <a:pt x="2721769" y="407193"/>
                  </a:lnTo>
                  <a:lnTo>
                    <a:pt x="2647950" y="404812"/>
                  </a:lnTo>
                  <a:lnTo>
                    <a:pt x="2574131" y="409575"/>
                  </a:lnTo>
                  <a:lnTo>
                    <a:pt x="2550319" y="416718"/>
                  </a:lnTo>
                  <a:lnTo>
                    <a:pt x="2345531" y="257175"/>
                  </a:lnTo>
                  <a:lnTo>
                    <a:pt x="2309813" y="235743"/>
                  </a:lnTo>
                  <a:lnTo>
                    <a:pt x="2259806" y="226218"/>
                  </a:lnTo>
                  <a:lnTo>
                    <a:pt x="2012156" y="235743"/>
                  </a:lnTo>
                  <a:lnTo>
                    <a:pt x="1754981" y="257175"/>
                  </a:lnTo>
                  <a:lnTo>
                    <a:pt x="15216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D3D34933-C735-4669-9EBD-E29270D40F39}"/>
                </a:ext>
              </a:extLst>
            </p:cNvPr>
            <p:cNvSpPr/>
            <p:nvPr/>
          </p:nvSpPr>
          <p:spPr>
            <a:xfrm>
              <a:off x="7677151" y="3109914"/>
              <a:ext cx="447675" cy="447675"/>
            </a:xfrm>
            <a:custGeom>
              <a:avLst/>
              <a:gdLst>
                <a:gd name="connsiteX0" fmla="*/ 116681 w 447675"/>
                <a:gd name="connsiteY0" fmla="*/ 240506 h 447675"/>
                <a:gd name="connsiteX1" fmla="*/ 192881 w 447675"/>
                <a:gd name="connsiteY1" fmla="*/ 121443 h 447675"/>
                <a:gd name="connsiteX2" fmla="*/ 202406 w 447675"/>
                <a:gd name="connsiteY2" fmla="*/ 95250 h 447675"/>
                <a:gd name="connsiteX3" fmla="*/ 204788 w 447675"/>
                <a:gd name="connsiteY3" fmla="*/ 76200 h 447675"/>
                <a:gd name="connsiteX4" fmla="*/ 190500 w 447675"/>
                <a:gd name="connsiteY4" fmla="*/ 0 h 447675"/>
                <a:gd name="connsiteX5" fmla="*/ 447675 w 447675"/>
                <a:gd name="connsiteY5" fmla="*/ 166687 h 447675"/>
                <a:gd name="connsiteX6" fmla="*/ 402431 w 447675"/>
                <a:gd name="connsiteY6" fmla="*/ 195262 h 447675"/>
                <a:gd name="connsiteX7" fmla="*/ 330994 w 447675"/>
                <a:gd name="connsiteY7" fmla="*/ 226218 h 447675"/>
                <a:gd name="connsiteX8" fmla="*/ 259556 w 447675"/>
                <a:gd name="connsiteY8" fmla="*/ 269081 h 447675"/>
                <a:gd name="connsiteX9" fmla="*/ 195263 w 447675"/>
                <a:gd name="connsiteY9" fmla="*/ 316706 h 447675"/>
                <a:gd name="connsiteX10" fmla="*/ 126206 w 447675"/>
                <a:gd name="connsiteY10" fmla="*/ 373856 h 447675"/>
                <a:gd name="connsiteX11" fmla="*/ 64294 w 447675"/>
                <a:gd name="connsiteY11" fmla="*/ 433387 h 447675"/>
                <a:gd name="connsiteX12" fmla="*/ 42863 w 447675"/>
                <a:gd name="connsiteY12" fmla="*/ 445293 h 447675"/>
                <a:gd name="connsiteX13" fmla="*/ 16669 w 447675"/>
                <a:gd name="connsiteY13" fmla="*/ 447675 h 447675"/>
                <a:gd name="connsiteX14" fmla="*/ 2381 w 447675"/>
                <a:gd name="connsiteY14" fmla="*/ 440531 h 447675"/>
                <a:gd name="connsiteX15" fmla="*/ 0 w 447675"/>
                <a:gd name="connsiteY15" fmla="*/ 428625 h 447675"/>
                <a:gd name="connsiteX16" fmla="*/ 7144 w 447675"/>
                <a:gd name="connsiteY16" fmla="*/ 402431 h 447675"/>
                <a:gd name="connsiteX17" fmla="*/ 23813 w 447675"/>
                <a:gd name="connsiteY17" fmla="*/ 369093 h 447675"/>
                <a:gd name="connsiteX18" fmla="*/ 64294 w 447675"/>
                <a:gd name="connsiteY18" fmla="*/ 314325 h 447675"/>
                <a:gd name="connsiteX19" fmla="*/ 116681 w 447675"/>
                <a:gd name="connsiteY19" fmla="*/ 2405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675" h="447675">
                  <a:moveTo>
                    <a:pt x="116681" y="240506"/>
                  </a:moveTo>
                  <a:lnTo>
                    <a:pt x="192881" y="121443"/>
                  </a:lnTo>
                  <a:lnTo>
                    <a:pt x="202406" y="95250"/>
                  </a:lnTo>
                  <a:lnTo>
                    <a:pt x="204788" y="76200"/>
                  </a:lnTo>
                  <a:lnTo>
                    <a:pt x="190500" y="0"/>
                  </a:lnTo>
                  <a:lnTo>
                    <a:pt x="447675" y="166687"/>
                  </a:lnTo>
                  <a:lnTo>
                    <a:pt x="402431" y="195262"/>
                  </a:lnTo>
                  <a:lnTo>
                    <a:pt x="330994" y="226218"/>
                  </a:lnTo>
                  <a:lnTo>
                    <a:pt x="259556" y="269081"/>
                  </a:lnTo>
                  <a:lnTo>
                    <a:pt x="195263" y="316706"/>
                  </a:lnTo>
                  <a:lnTo>
                    <a:pt x="126206" y="373856"/>
                  </a:lnTo>
                  <a:lnTo>
                    <a:pt x="64294" y="433387"/>
                  </a:lnTo>
                  <a:lnTo>
                    <a:pt x="42863" y="445293"/>
                  </a:lnTo>
                  <a:lnTo>
                    <a:pt x="16669" y="447675"/>
                  </a:lnTo>
                  <a:lnTo>
                    <a:pt x="2381" y="440531"/>
                  </a:lnTo>
                  <a:lnTo>
                    <a:pt x="0" y="428625"/>
                  </a:lnTo>
                  <a:lnTo>
                    <a:pt x="7144" y="402431"/>
                  </a:lnTo>
                  <a:lnTo>
                    <a:pt x="23813" y="369093"/>
                  </a:lnTo>
                  <a:lnTo>
                    <a:pt x="64294" y="314325"/>
                  </a:lnTo>
                  <a:lnTo>
                    <a:pt x="116681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82EBB6BC-9727-49A6-B476-40AB9552EB42}"/>
                </a:ext>
              </a:extLst>
            </p:cNvPr>
            <p:cNvSpPr/>
            <p:nvPr/>
          </p:nvSpPr>
          <p:spPr>
            <a:xfrm>
              <a:off x="5805488" y="3538539"/>
              <a:ext cx="1841500" cy="587375"/>
            </a:xfrm>
            <a:custGeom>
              <a:avLst/>
              <a:gdLst>
                <a:gd name="connsiteX0" fmla="*/ 988218 w 1840706"/>
                <a:gd name="connsiteY0" fmla="*/ 376237 h 588168"/>
                <a:gd name="connsiteX1" fmla="*/ 711993 w 1840706"/>
                <a:gd name="connsiteY1" fmla="*/ 459581 h 588168"/>
                <a:gd name="connsiteX2" fmla="*/ 585787 w 1840706"/>
                <a:gd name="connsiteY2" fmla="*/ 511968 h 588168"/>
                <a:gd name="connsiteX3" fmla="*/ 481012 w 1840706"/>
                <a:gd name="connsiteY3" fmla="*/ 557212 h 588168"/>
                <a:gd name="connsiteX4" fmla="*/ 423862 w 1840706"/>
                <a:gd name="connsiteY4" fmla="*/ 576262 h 588168"/>
                <a:gd name="connsiteX5" fmla="*/ 378618 w 1840706"/>
                <a:gd name="connsiteY5" fmla="*/ 588168 h 588168"/>
                <a:gd name="connsiteX6" fmla="*/ 347662 w 1840706"/>
                <a:gd name="connsiteY6" fmla="*/ 588168 h 588168"/>
                <a:gd name="connsiteX7" fmla="*/ 311943 w 1840706"/>
                <a:gd name="connsiteY7" fmla="*/ 578643 h 588168"/>
                <a:gd name="connsiteX8" fmla="*/ 247650 w 1840706"/>
                <a:gd name="connsiteY8" fmla="*/ 545306 h 588168"/>
                <a:gd name="connsiteX9" fmla="*/ 166687 w 1840706"/>
                <a:gd name="connsiteY9" fmla="*/ 485775 h 588168"/>
                <a:gd name="connsiteX10" fmla="*/ 73818 w 1840706"/>
                <a:gd name="connsiteY10" fmla="*/ 390525 h 588168"/>
                <a:gd name="connsiteX11" fmla="*/ 23812 w 1840706"/>
                <a:gd name="connsiteY11" fmla="*/ 335756 h 588168"/>
                <a:gd name="connsiteX12" fmla="*/ 7143 w 1840706"/>
                <a:gd name="connsiteY12" fmla="*/ 314325 h 588168"/>
                <a:gd name="connsiteX13" fmla="*/ 0 w 1840706"/>
                <a:gd name="connsiteY13" fmla="*/ 283368 h 588168"/>
                <a:gd name="connsiteX14" fmla="*/ 2381 w 1840706"/>
                <a:gd name="connsiteY14" fmla="*/ 264318 h 588168"/>
                <a:gd name="connsiteX15" fmla="*/ 14287 w 1840706"/>
                <a:gd name="connsiteY15" fmla="*/ 254793 h 588168"/>
                <a:gd name="connsiteX16" fmla="*/ 33337 w 1840706"/>
                <a:gd name="connsiteY16" fmla="*/ 254793 h 588168"/>
                <a:gd name="connsiteX17" fmla="*/ 69056 w 1840706"/>
                <a:gd name="connsiteY17" fmla="*/ 271462 h 588168"/>
                <a:gd name="connsiteX18" fmla="*/ 142875 w 1840706"/>
                <a:gd name="connsiteY18" fmla="*/ 307181 h 588168"/>
                <a:gd name="connsiteX19" fmla="*/ 214312 w 1840706"/>
                <a:gd name="connsiteY19" fmla="*/ 335756 h 588168"/>
                <a:gd name="connsiteX20" fmla="*/ 295275 w 1840706"/>
                <a:gd name="connsiteY20" fmla="*/ 359568 h 588168"/>
                <a:gd name="connsiteX21" fmla="*/ 345281 w 1840706"/>
                <a:gd name="connsiteY21" fmla="*/ 366712 h 588168"/>
                <a:gd name="connsiteX22" fmla="*/ 390525 w 1840706"/>
                <a:gd name="connsiteY22" fmla="*/ 359568 h 588168"/>
                <a:gd name="connsiteX23" fmla="*/ 623887 w 1840706"/>
                <a:gd name="connsiteY23" fmla="*/ 302418 h 588168"/>
                <a:gd name="connsiteX24" fmla="*/ 885825 w 1840706"/>
                <a:gd name="connsiteY24" fmla="*/ 233362 h 588168"/>
                <a:gd name="connsiteX25" fmla="*/ 1183481 w 1840706"/>
                <a:gd name="connsiteY25" fmla="*/ 150018 h 588168"/>
                <a:gd name="connsiteX26" fmla="*/ 1309687 w 1840706"/>
                <a:gd name="connsiteY26" fmla="*/ 114300 h 588168"/>
                <a:gd name="connsiteX27" fmla="*/ 1359693 w 1840706"/>
                <a:gd name="connsiteY27" fmla="*/ 92868 h 588168"/>
                <a:gd name="connsiteX28" fmla="*/ 1423987 w 1840706"/>
                <a:gd name="connsiteY28" fmla="*/ 50006 h 588168"/>
                <a:gd name="connsiteX29" fmla="*/ 1485900 w 1840706"/>
                <a:gd name="connsiteY29" fmla="*/ 0 h 588168"/>
                <a:gd name="connsiteX30" fmla="*/ 1507331 w 1840706"/>
                <a:gd name="connsiteY30" fmla="*/ 9525 h 588168"/>
                <a:gd name="connsiteX31" fmla="*/ 1604962 w 1840706"/>
                <a:gd name="connsiteY31" fmla="*/ 78581 h 588168"/>
                <a:gd name="connsiteX32" fmla="*/ 1714500 w 1840706"/>
                <a:gd name="connsiteY32" fmla="*/ 152400 h 588168"/>
                <a:gd name="connsiteX33" fmla="*/ 1778793 w 1840706"/>
                <a:gd name="connsiteY33" fmla="*/ 202406 h 588168"/>
                <a:gd name="connsiteX34" fmla="*/ 1802606 w 1840706"/>
                <a:gd name="connsiteY34" fmla="*/ 226218 h 588168"/>
                <a:gd name="connsiteX35" fmla="*/ 1819275 w 1840706"/>
                <a:gd name="connsiteY35" fmla="*/ 247650 h 588168"/>
                <a:gd name="connsiteX36" fmla="*/ 1833562 w 1840706"/>
                <a:gd name="connsiteY36" fmla="*/ 271462 h 588168"/>
                <a:gd name="connsiteX37" fmla="*/ 1840706 w 1840706"/>
                <a:gd name="connsiteY37" fmla="*/ 297656 h 588168"/>
                <a:gd name="connsiteX38" fmla="*/ 1840706 w 1840706"/>
                <a:gd name="connsiteY38" fmla="*/ 321468 h 588168"/>
                <a:gd name="connsiteX39" fmla="*/ 1833562 w 1840706"/>
                <a:gd name="connsiteY39" fmla="*/ 347662 h 588168"/>
                <a:gd name="connsiteX40" fmla="*/ 1804987 w 1840706"/>
                <a:gd name="connsiteY40" fmla="*/ 378618 h 588168"/>
                <a:gd name="connsiteX41" fmla="*/ 1769268 w 1840706"/>
                <a:gd name="connsiteY41" fmla="*/ 400050 h 588168"/>
                <a:gd name="connsiteX42" fmla="*/ 1738312 w 1840706"/>
                <a:gd name="connsiteY42" fmla="*/ 419100 h 588168"/>
                <a:gd name="connsiteX43" fmla="*/ 1704975 w 1840706"/>
                <a:gd name="connsiteY43" fmla="*/ 454818 h 588168"/>
                <a:gd name="connsiteX44" fmla="*/ 1345406 w 1840706"/>
                <a:gd name="connsiteY44" fmla="*/ 319087 h 588168"/>
                <a:gd name="connsiteX45" fmla="*/ 1259681 w 1840706"/>
                <a:gd name="connsiteY45" fmla="*/ 314325 h 588168"/>
                <a:gd name="connsiteX46" fmla="*/ 1207293 w 1840706"/>
                <a:gd name="connsiteY46" fmla="*/ 323850 h 588168"/>
                <a:gd name="connsiteX47" fmla="*/ 988218 w 1840706"/>
                <a:gd name="connsiteY47" fmla="*/ 3762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0706" h="588168">
                  <a:moveTo>
                    <a:pt x="988218" y="376237"/>
                  </a:moveTo>
                  <a:lnTo>
                    <a:pt x="711993" y="459581"/>
                  </a:lnTo>
                  <a:lnTo>
                    <a:pt x="585787" y="511968"/>
                  </a:lnTo>
                  <a:lnTo>
                    <a:pt x="481012" y="557212"/>
                  </a:lnTo>
                  <a:lnTo>
                    <a:pt x="423862" y="576262"/>
                  </a:lnTo>
                  <a:lnTo>
                    <a:pt x="378618" y="588168"/>
                  </a:lnTo>
                  <a:lnTo>
                    <a:pt x="347662" y="588168"/>
                  </a:lnTo>
                  <a:lnTo>
                    <a:pt x="311943" y="578643"/>
                  </a:lnTo>
                  <a:lnTo>
                    <a:pt x="247650" y="545306"/>
                  </a:lnTo>
                  <a:lnTo>
                    <a:pt x="166687" y="485775"/>
                  </a:lnTo>
                  <a:lnTo>
                    <a:pt x="73818" y="390525"/>
                  </a:lnTo>
                  <a:lnTo>
                    <a:pt x="23812" y="335756"/>
                  </a:lnTo>
                  <a:lnTo>
                    <a:pt x="7143" y="314325"/>
                  </a:lnTo>
                  <a:lnTo>
                    <a:pt x="0" y="283368"/>
                  </a:lnTo>
                  <a:lnTo>
                    <a:pt x="2381" y="264318"/>
                  </a:lnTo>
                  <a:lnTo>
                    <a:pt x="14287" y="254793"/>
                  </a:lnTo>
                  <a:lnTo>
                    <a:pt x="33337" y="254793"/>
                  </a:lnTo>
                  <a:lnTo>
                    <a:pt x="69056" y="271462"/>
                  </a:lnTo>
                  <a:lnTo>
                    <a:pt x="142875" y="307181"/>
                  </a:lnTo>
                  <a:lnTo>
                    <a:pt x="214312" y="335756"/>
                  </a:lnTo>
                  <a:lnTo>
                    <a:pt x="295275" y="359568"/>
                  </a:lnTo>
                  <a:lnTo>
                    <a:pt x="345281" y="366712"/>
                  </a:lnTo>
                  <a:lnTo>
                    <a:pt x="390525" y="359568"/>
                  </a:lnTo>
                  <a:lnTo>
                    <a:pt x="623887" y="302418"/>
                  </a:lnTo>
                  <a:lnTo>
                    <a:pt x="885825" y="233362"/>
                  </a:lnTo>
                  <a:lnTo>
                    <a:pt x="1183481" y="150018"/>
                  </a:lnTo>
                  <a:lnTo>
                    <a:pt x="1309687" y="114300"/>
                  </a:lnTo>
                  <a:lnTo>
                    <a:pt x="1359693" y="92868"/>
                  </a:lnTo>
                  <a:lnTo>
                    <a:pt x="1423987" y="50006"/>
                  </a:lnTo>
                  <a:lnTo>
                    <a:pt x="1485900" y="0"/>
                  </a:lnTo>
                  <a:lnTo>
                    <a:pt x="1507331" y="9525"/>
                  </a:lnTo>
                  <a:lnTo>
                    <a:pt x="1604962" y="78581"/>
                  </a:lnTo>
                  <a:lnTo>
                    <a:pt x="1714500" y="152400"/>
                  </a:lnTo>
                  <a:lnTo>
                    <a:pt x="1778793" y="202406"/>
                  </a:lnTo>
                  <a:lnTo>
                    <a:pt x="1802606" y="226218"/>
                  </a:lnTo>
                  <a:lnTo>
                    <a:pt x="1819275" y="247650"/>
                  </a:lnTo>
                  <a:lnTo>
                    <a:pt x="1833562" y="271462"/>
                  </a:lnTo>
                  <a:lnTo>
                    <a:pt x="1840706" y="297656"/>
                  </a:lnTo>
                  <a:lnTo>
                    <a:pt x="1840706" y="321468"/>
                  </a:lnTo>
                  <a:lnTo>
                    <a:pt x="1833562" y="347662"/>
                  </a:lnTo>
                  <a:lnTo>
                    <a:pt x="1804987" y="378618"/>
                  </a:lnTo>
                  <a:lnTo>
                    <a:pt x="1769268" y="400050"/>
                  </a:lnTo>
                  <a:lnTo>
                    <a:pt x="1738312" y="419100"/>
                  </a:lnTo>
                  <a:lnTo>
                    <a:pt x="1704975" y="454818"/>
                  </a:lnTo>
                  <a:lnTo>
                    <a:pt x="1345406" y="319087"/>
                  </a:lnTo>
                  <a:lnTo>
                    <a:pt x="1259681" y="314325"/>
                  </a:lnTo>
                  <a:lnTo>
                    <a:pt x="1207293" y="323850"/>
                  </a:lnTo>
                  <a:lnTo>
                    <a:pt x="988218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E4EDC173-01EA-4EBB-A9CB-C68703D8B697}"/>
                </a:ext>
              </a:extLst>
            </p:cNvPr>
            <p:cNvSpPr/>
            <p:nvPr/>
          </p:nvSpPr>
          <p:spPr>
            <a:xfrm rot="16200000">
              <a:off x="5220494" y="3632994"/>
              <a:ext cx="2120900" cy="2481262"/>
            </a:xfrm>
            <a:custGeom>
              <a:avLst/>
              <a:gdLst>
                <a:gd name="connsiteX0" fmla="*/ 1233930 w 2121136"/>
                <a:gd name="connsiteY0" fmla="*/ 2002162 h 2481458"/>
                <a:gd name="connsiteX1" fmla="*/ 1029975 w 2121136"/>
                <a:gd name="connsiteY1" fmla="*/ 1842397 h 2481458"/>
                <a:gd name="connsiteX2" fmla="*/ 900803 w 2121136"/>
                <a:gd name="connsiteY2" fmla="*/ 1723423 h 2481458"/>
                <a:gd name="connsiteX3" fmla="*/ 798825 w 2121136"/>
                <a:gd name="connsiteY3" fmla="*/ 1614647 h 2481458"/>
                <a:gd name="connsiteX4" fmla="*/ 666254 w 2121136"/>
                <a:gd name="connsiteY4" fmla="*/ 1458281 h 2481458"/>
                <a:gd name="connsiteX5" fmla="*/ 560877 w 2121136"/>
                <a:gd name="connsiteY5" fmla="*/ 1329110 h 2481458"/>
                <a:gd name="connsiteX6" fmla="*/ 448702 w 2121136"/>
                <a:gd name="connsiteY6" fmla="*/ 1169345 h 2481458"/>
                <a:gd name="connsiteX7" fmla="*/ 356922 w 2121136"/>
                <a:gd name="connsiteY7" fmla="*/ 1023177 h 2481458"/>
                <a:gd name="connsiteX8" fmla="*/ 292336 w 2121136"/>
                <a:gd name="connsiteY8" fmla="*/ 904203 h 2481458"/>
                <a:gd name="connsiteX9" fmla="*/ 217552 w 2121136"/>
                <a:gd name="connsiteY9" fmla="*/ 751236 h 2481458"/>
                <a:gd name="connsiteX10" fmla="*/ 166563 w 2121136"/>
                <a:gd name="connsiteY10" fmla="*/ 635661 h 2481458"/>
                <a:gd name="connsiteX11" fmla="*/ 108776 w 2121136"/>
                <a:gd name="connsiteY11" fmla="*/ 482695 h 2481458"/>
                <a:gd name="connsiteX12" fmla="*/ 67985 w 2121136"/>
                <a:gd name="connsiteY12" fmla="*/ 363721 h 2481458"/>
                <a:gd name="connsiteX13" fmla="*/ 30593 w 2121136"/>
                <a:gd name="connsiteY13" fmla="*/ 227751 h 2481458"/>
                <a:gd name="connsiteX14" fmla="*/ 10198 w 2121136"/>
                <a:gd name="connsiteY14" fmla="*/ 125773 h 2481458"/>
                <a:gd name="connsiteX15" fmla="*/ 0 w 2121136"/>
                <a:gd name="connsiteY15" fmla="*/ 50989 h 2481458"/>
                <a:gd name="connsiteX16" fmla="*/ 0 w 2121136"/>
                <a:gd name="connsiteY16" fmla="*/ 23795 h 2481458"/>
                <a:gd name="connsiteX17" fmla="*/ 6798 w 2121136"/>
                <a:gd name="connsiteY17" fmla="*/ 10198 h 2481458"/>
                <a:gd name="connsiteX18" fmla="*/ 16996 w 2121136"/>
                <a:gd name="connsiteY18" fmla="*/ 0 h 2481458"/>
                <a:gd name="connsiteX19" fmla="*/ 33992 w 2121136"/>
                <a:gd name="connsiteY19" fmla="*/ 3400 h 2481458"/>
                <a:gd name="connsiteX20" fmla="*/ 57787 w 2121136"/>
                <a:gd name="connsiteY20" fmla="*/ 50989 h 2481458"/>
                <a:gd name="connsiteX21" fmla="*/ 122373 w 2121136"/>
                <a:gd name="connsiteY21" fmla="*/ 241348 h 2481458"/>
                <a:gd name="connsiteX22" fmla="*/ 180160 w 2121136"/>
                <a:gd name="connsiteY22" fmla="*/ 380717 h 2481458"/>
                <a:gd name="connsiteX23" fmla="*/ 275340 w 2121136"/>
                <a:gd name="connsiteY23" fmla="*/ 588072 h 2481458"/>
                <a:gd name="connsiteX24" fmla="*/ 384116 w 2121136"/>
                <a:gd name="connsiteY24" fmla="*/ 775031 h 2481458"/>
                <a:gd name="connsiteX25" fmla="*/ 496291 w 2121136"/>
                <a:gd name="connsiteY25" fmla="*/ 941594 h 2481458"/>
                <a:gd name="connsiteX26" fmla="*/ 625463 w 2121136"/>
                <a:gd name="connsiteY26" fmla="*/ 1111557 h 2481458"/>
                <a:gd name="connsiteX27" fmla="*/ 751236 w 2121136"/>
                <a:gd name="connsiteY27" fmla="*/ 1261125 h 2481458"/>
                <a:gd name="connsiteX28" fmla="*/ 877008 w 2121136"/>
                <a:gd name="connsiteY28" fmla="*/ 1393696 h 2481458"/>
                <a:gd name="connsiteX29" fmla="*/ 989183 w 2121136"/>
                <a:gd name="connsiteY29" fmla="*/ 1502472 h 2481458"/>
                <a:gd name="connsiteX30" fmla="*/ 1063967 w 2121136"/>
                <a:gd name="connsiteY30" fmla="*/ 1567058 h 2481458"/>
                <a:gd name="connsiteX31" fmla="*/ 1169344 w 2121136"/>
                <a:gd name="connsiteY31" fmla="*/ 1662237 h 2481458"/>
                <a:gd name="connsiteX32" fmla="*/ 1261124 w 2121136"/>
                <a:gd name="connsiteY32" fmla="*/ 1737020 h 2481458"/>
                <a:gd name="connsiteX33" fmla="*/ 1380098 w 2121136"/>
                <a:gd name="connsiteY33" fmla="*/ 1825401 h 2481458"/>
                <a:gd name="connsiteX34" fmla="*/ 1560259 w 2121136"/>
                <a:gd name="connsiteY34" fmla="*/ 1947774 h 2481458"/>
                <a:gd name="connsiteX35" fmla="*/ 1669035 w 2121136"/>
                <a:gd name="connsiteY35" fmla="*/ 2005562 h 2481458"/>
                <a:gd name="connsiteX36" fmla="*/ 1774412 w 2121136"/>
                <a:gd name="connsiteY36" fmla="*/ 2053151 h 2481458"/>
                <a:gd name="connsiteX37" fmla="*/ 1872990 w 2121136"/>
                <a:gd name="connsiteY37" fmla="*/ 2090543 h 2481458"/>
                <a:gd name="connsiteX38" fmla="*/ 1944375 w 2121136"/>
                <a:gd name="connsiteY38" fmla="*/ 2114338 h 2481458"/>
                <a:gd name="connsiteX39" fmla="*/ 1988565 w 2121136"/>
                <a:gd name="connsiteY39" fmla="*/ 2124536 h 2481458"/>
                <a:gd name="connsiteX40" fmla="*/ 2025957 w 2121136"/>
                <a:gd name="connsiteY40" fmla="*/ 2121136 h 2481458"/>
                <a:gd name="connsiteX41" fmla="*/ 2056550 w 2121136"/>
                <a:gd name="connsiteY41" fmla="*/ 2104140 h 2481458"/>
                <a:gd name="connsiteX42" fmla="*/ 2121136 w 2121136"/>
                <a:gd name="connsiteY42" fmla="*/ 2015760 h 2481458"/>
                <a:gd name="connsiteX43" fmla="*/ 2019158 w 2121136"/>
                <a:gd name="connsiteY43" fmla="*/ 2481458 h 2481458"/>
                <a:gd name="connsiteX44" fmla="*/ 1944375 w 2121136"/>
                <a:gd name="connsiteY44" fmla="*/ 2471260 h 2481458"/>
                <a:gd name="connsiteX45" fmla="*/ 1798207 w 2121136"/>
                <a:gd name="connsiteY45" fmla="*/ 2386278 h 2481458"/>
                <a:gd name="connsiteX46" fmla="*/ 1536464 w 2121136"/>
                <a:gd name="connsiteY46" fmla="*/ 2223114 h 2481458"/>
                <a:gd name="connsiteX47" fmla="*/ 1233930 w 2121136"/>
                <a:gd name="connsiteY47" fmla="*/ 2002162 h 248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1136" h="2481458">
                  <a:moveTo>
                    <a:pt x="1233930" y="2002162"/>
                  </a:moveTo>
                  <a:lnTo>
                    <a:pt x="1029975" y="1842397"/>
                  </a:lnTo>
                  <a:lnTo>
                    <a:pt x="900803" y="1723423"/>
                  </a:lnTo>
                  <a:lnTo>
                    <a:pt x="798825" y="1614647"/>
                  </a:lnTo>
                  <a:lnTo>
                    <a:pt x="666254" y="1458281"/>
                  </a:lnTo>
                  <a:lnTo>
                    <a:pt x="560877" y="1329110"/>
                  </a:lnTo>
                  <a:lnTo>
                    <a:pt x="448702" y="1169345"/>
                  </a:lnTo>
                  <a:lnTo>
                    <a:pt x="356922" y="1023177"/>
                  </a:lnTo>
                  <a:lnTo>
                    <a:pt x="292336" y="904203"/>
                  </a:lnTo>
                  <a:lnTo>
                    <a:pt x="217552" y="751236"/>
                  </a:lnTo>
                  <a:lnTo>
                    <a:pt x="166563" y="635661"/>
                  </a:lnTo>
                  <a:lnTo>
                    <a:pt x="108776" y="482695"/>
                  </a:lnTo>
                  <a:lnTo>
                    <a:pt x="67985" y="363721"/>
                  </a:lnTo>
                  <a:lnTo>
                    <a:pt x="30593" y="227751"/>
                  </a:lnTo>
                  <a:lnTo>
                    <a:pt x="10198" y="125773"/>
                  </a:lnTo>
                  <a:lnTo>
                    <a:pt x="0" y="50989"/>
                  </a:lnTo>
                  <a:lnTo>
                    <a:pt x="0" y="23795"/>
                  </a:lnTo>
                  <a:lnTo>
                    <a:pt x="6798" y="10198"/>
                  </a:lnTo>
                  <a:lnTo>
                    <a:pt x="16996" y="0"/>
                  </a:lnTo>
                  <a:lnTo>
                    <a:pt x="33992" y="3400"/>
                  </a:lnTo>
                  <a:lnTo>
                    <a:pt x="57787" y="50989"/>
                  </a:lnTo>
                  <a:lnTo>
                    <a:pt x="122373" y="241348"/>
                  </a:lnTo>
                  <a:lnTo>
                    <a:pt x="180160" y="380717"/>
                  </a:lnTo>
                  <a:lnTo>
                    <a:pt x="275340" y="588072"/>
                  </a:lnTo>
                  <a:lnTo>
                    <a:pt x="384116" y="775031"/>
                  </a:lnTo>
                  <a:lnTo>
                    <a:pt x="496291" y="941594"/>
                  </a:lnTo>
                  <a:lnTo>
                    <a:pt x="625463" y="1111557"/>
                  </a:lnTo>
                  <a:lnTo>
                    <a:pt x="751236" y="1261125"/>
                  </a:lnTo>
                  <a:lnTo>
                    <a:pt x="877008" y="1393696"/>
                  </a:lnTo>
                  <a:lnTo>
                    <a:pt x="989183" y="1502472"/>
                  </a:lnTo>
                  <a:lnTo>
                    <a:pt x="1063967" y="1567058"/>
                  </a:lnTo>
                  <a:lnTo>
                    <a:pt x="1169344" y="1662237"/>
                  </a:lnTo>
                  <a:lnTo>
                    <a:pt x="1261124" y="1737020"/>
                  </a:lnTo>
                  <a:lnTo>
                    <a:pt x="1380098" y="1825401"/>
                  </a:lnTo>
                  <a:lnTo>
                    <a:pt x="1560259" y="1947774"/>
                  </a:lnTo>
                  <a:lnTo>
                    <a:pt x="1669035" y="2005562"/>
                  </a:lnTo>
                  <a:lnTo>
                    <a:pt x="1774412" y="2053151"/>
                  </a:lnTo>
                  <a:lnTo>
                    <a:pt x="1872990" y="2090543"/>
                  </a:lnTo>
                  <a:lnTo>
                    <a:pt x="1944375" y="2114338"/>
                  </a:lnTo>
                  <a:lnTo>
                    <a:pt x="1988565" y="2124536"/>
                  </a:lnTo>
                  <a:lnTo>
                    <a:pt x="2025957" y="2121136"/>
                  </a:lnTo>
                  <a:lnTo>
                    <a:pt x="2056550" y="2104140"/>
                  </a:lnTo>
                  <a:lnTo>
                    <a:pt x="2121136" y="2015760"/>
                  </a:lnTo>
                  <a:lnTo>
                    <a:pt x="2019158" y="2481458"/>
                  </a:lnTo>
                  <a:lnTo>
                    <a:pt x="1944375" y="2471260"/>
                  </a:lnTo>
                  <a:lnTo>
                    <a:pt x="1798207" y="2386278"/>
                  </a:lnTo>
                  <a:lnTo>
                    <a:pt x="1536464" y="2223114"/>
                  </a:lnTo>
                  <a:lnTo>
                    <a:pt x="1233930" y="2002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35E319F3-7BA3-4B01-9308-ACDE6F3E8A72}"/>
                </a:ext>
              </a:extLst>
            </p:cNvPr>
            <p:cNvSpPr/>
            <p:nvPr/>
          </p:nvSpPr>
          <p:spPr>
            <a:xfrm>
              <a:off x="5857876" y="4271963"/>
              <a:ext cx="2727325" cy="1708150"/>
            </a:xfrm>
            <a:custGeom>
              <a:avLst/>
              <a:gdLst>
                <a:gd name="connsiteX0" fmla="*/ 1488281 w 2726531"/>
                <a:gd name="connsiteY0" fmla="*/ 1257300 h 1707356"/>
                <a:gd name="connsiteX1" fmla="*/ 1254919 w 2726531"/>
                <a:gd name="connsiteY1" fmla="*/ 1064418 h 1707356"/>
                <a:gd name="connsiteX2" fmla="*/ 966788 w 2726531"/>
                <a:gd name="connsiteY2" fmla="*/ 826293 h 1707356"/>
                <a:gd name="connsiteX3" fmla="*/ 878681 w 2726531"/>
                <a:gd name="connsiteY3" fmla="*/ 750093 h 1707356"/>
                <a:gd name="connsiteX4" fmla="*/ 764381 w 2726531"/>
                <a:gd name="connsiteY4" fmla="*/ 631031 h 1707356"/>
                <a:gd name="connsiteX5" fmla="*/ 619125 w 2726531"/>
                <a:gd name="connsiteY5" fmla="*/ 490537 h 1707356"/>
                <a:gd name="connsiteX6" fmla="*/ 507206 w 2726531"/>
                <a:gd name="connsiteY6" fmla="*/ 385762 h 1707356"/>
                <a:gd name="connsiteX7" fmla="*/ 411956 w 2726531"/>
                <a:gd name="connsiteY7" fmla="*/ 309562 h 1707356"/>
                <a:gd name="connsiteX8" fmla="*/ 319088 w 2726531"/>
                <a:gd name="connsiteY8" fmla="*/ 240506 h 1707356"/>
                <a:gd name="connsiteX9" fmla="*/ 159544 w 2726531"/>
                <a:gd name="connsiteY9" fmla="*/ 138112 h 1707356"/>
                <a:gd name="connsiteX10" fmla="*/ 100013 w 2726531"/>
                <a:gd name="connsiteY10" fmla="*/ 107156 h 1707356"/>
                <a:gd name="connsiteX11" fmla="*/ 45244 w 2726531"/>
                <a:gd name="connsiteY11" fmla="*/ 83343 h 1707356"/>
                <a:gd name="connsiteX12" fmla="*/ 21431 w 2726531"/>
                <a:gd name="connsiteY12" fmla="*/ 71437 h 1707356"/>
                <a:gd name="connsiteX13" fmla="*/ 7144 w 2726531"/>
                <a:gd name="connsiteY13" fmla="*/ 52387 h 1707356"/>
                <a:gd name="connsiteX14" fmla="*/ 0 w 2726531"/>
                <a:gd name="connsiteY14" fmla="*/ 33337 h 1707356"/>
                <a:gd name="connsiteX15" fmla="*/ 0 w 2726531"/>
                <a:gd name="connsiteY15" fmla="*/ 16668 h 1707356"/>
                <a:gd name="connsiteX16" fmla="*/ 7144 w 2726531"/>
                <a:gd name="connsiteY16" fmla="*/ 7143 h 1707356"/>
                <a:gd name="connsiteX17" fmla="*/ 35719 w 2726531"/>
                <a:gd name="connsiteY17" fmla="*/ 0 h 1707356"/>
                <a:gd name="connsiteX18" fmla="*/ 69056 w 2726531"/>
                <a:gd name="connsiteY18" fmla="*/ 4762 h 1707356"/>
                <a:gd name="connsiteX19" fmla="*/ 161925 w 2726531"/>
                <a:gd name="connsiteY19" fmla="*/ 30956 h 1707356"/>
                <a:gd name="connsiteX20" fmla="*/ 269081 w 2726531"/>
                <a:gd name="connsiteY20" fmla="*/ 78581 h 1707356"/>
                <a:gd name="connsiteX21" fmla="*/ 364331 w 2726531"/>
                <a:gd name="connsiteY21" fmla="*/ 133350 h 1707356"/>
                <a:gd name="connsiteX22" fmla="*/ 497681 w 2726531"/>
                <a:gd name="connsiteY22" fmla="*/ 221456 h 1707356"/>
                <a:gd name="connsiteX23" fmla="*/ 695325 w 2726531"/>
                <a:gd name="connsiteY23" fmla="*/ 357187 h 1707356"/>
                <a:gd name="connsiteX24" fmla="*/ 876300 w 2726531"/>
                <a:gd name="connsiteY24" fmla="*/ 488156 h 1707356"/>
                <a:gd name="connsiteX25" fmla="*/ 1007269 w 2726531"/>
                <a:gd name="connsiteY25" fmla="*/ 585787 h 1707356"/>
                <a:gd name="connsiteX26" fmla="*/ 1271588 w 2726531"/>
                <a:gd name="connsiteY26" fmla="*/ 773906 h 1707356"/>
                <a:gd name="connsiteX27" fmla="*/ 1483519 w 2726531"/>
                <a:gd name="connsiteY27" fmla="*/ 914400 h 1707356"/>
                <a:gd name="connsiteX28" fmla="*/ 1650206 w 2726531"/>
                <a:gd name="connsiteY28" fmla="*/ 1026318 h 1707356"/>
                <a:gd name="connsiteX29" fmla="*/ 1926431 w 2726531"/>
                <a:gd name="connsiteY29" fmla="*/ 1197768 h 1707356"/>
                <a:gd name="connsiteX30" fmla="*/ 2124075 w 2726531"/>
                <a:gd name="connsiteY30" fmla="*/ 1321593 h 1707356"/>
                <a:gd name="connsiteX31" fmla="*/ 2412206 w 2726531"/>
                <a:gd name="connsiteY31" fmla="*/ 1471612 h 1707356"/>
                <a:gd name="connsiteX32" fmla="*/ 2602706 w 2726531"/>
                <a:gd name="connsiteY32" fmla="*/ 1554956 h 1707356"/>
                <a:gd name="connsiteX33" fmla="*/ 2650331 w 2726531"/>
                <a:gd name="connsiteY33" fmla="*/ 1578768 h 1707356"/>
                <a:gd name="connsiteX34" fmla="*/ 2693194 w 2726531"/>
                <a:gd name="connsiteY34" fmla="*/ 1600200 h 1707356"/>
                <a:gd name="connsiteX35" fmla="*/ 2717006 w 2726531"/>
                <a:gd name="connsiteY35" fmla="*/ 1619250 h 1707356"/>
                <a:gd name="connsiteX36" fmla="*/ 2726531 w 2726531"/>
                <a:gd name="connsiteY36" fmla="*/ 1635918 h 1707356"/>
                <a:gd name="connsiteX37" fmla="*/ 2724150 w 2726531"/>
                <a:gd name="connsiteY37" fmla="*/ 1654968 h 1707356"/>
                <a:gd name="connsiteX38" fmla="*/ 2707481 w 2726531"/>
                <a:gd name="connsiteY38" fmla="*/ 1674018 h 1707356"/>
                <a:gd name="connsiteX39" fmla="*/ 2671763 w 2726531"/>
                <a:gd name="connsiteY39" fmla="*/ 1683543 h 1707356"/>
                <a:gd name="connsiteX40" fmla="*/ 2476500 w 2726531"/>
                <a:gd name="connsiteY40" fmla="*/ 1676400 h 1707356"/>
                <a:gd name="connsiteX41" fmla="*/ 2390775 w 2726531"/>
                <a:gd name="connsiteY41" fmla="*/ 1681162 h 1707356"/>
                <a:gd name="connsiteX42" fmla="*/ 2314575 w 2726531"/>
                <a:gd name="connsiteY42" fmla="*/ 1693068 h 1707356"/>
                <a:gd name="connsiteX43" fmla="*/ 2233613 w 2726531"/>
                <a:gd name="connsiteY43" fmla="*/ 1707356 h 1707356"/>
                <a:gd name="connsiteX44" fmla="*/ 2190750 w 2726531"/>
                <a:gd name="connsiteY44" fmla="*/ 1707356 h 1707356"/>
                <a:gd name="connsiteX45" fmla="*/ 2107406 w 2726531"/>
                <a:gd name="connsiteY45" fmla="*/ 1690687 h 1707356"/>
                <a:gd name="connsiteX46" fmla="*/ 2002631 w 2726531"/>
                <a:gd name="connsiteY46" fmla="*/ 1643062 h 1707356"/>
                <a:gd name="connsiteX47" fmla="*/ 1857375 w 2726531"/>
                <a:gd name="connsiteY47" fmla="*/ 1552575 h 1707356"/>
                <a:gd name="connsiteX48" fmla="*/ 1624013 w 2726531"/>
                <a:gd name="connsiteY48" fmla="*/ 1369218 h 1707356"/>
                <a:gd name="connsiteX49" fmla="*/ 1488281 w 2726531"/>
                <a:gd name="connsiteY49" fmla="*/ 1257300 h 170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26531" h="1707356">
                  <a:moveTo>
                    <a:pt x="1488281" y="1257300"/>
                  </a:moveTo>
                  <a:lnTo>
                    <a:pt x="1254919" y="1064418"/>
                  </a:lnTo>
                  <a:lnTo>
                    <a:pt x="966788" y="826293"/>
                  </a:lnTo>
                  <a:lnTo>
                    <a:pt x="878681" y="750093"/>
                  </a:lnTo>
                  <a:lnTo>
                    <a:pt x="764381" y="631031"/>
                  </a:lnTo>
                  <a:lnTo>
                    <a:pt x="619125" y="490537"/>
                  </a:lnTo>
                  <a:lnTo>
                    <a:pt x="507206" y="385762"/>
                  </a:lnTo>
                  <a:lnTo>
                    <a:pt x="411956" y="309562"/>
                  </a:lnTo>
                  <a:lnTo>
                    <a:pt x="319088" y="240506"/>
                  </a:lnTo>
                  <a:lnTo>
                    <a:pt x="159544" y="138112"/>
                  </a:lnTo>
                  <a:lnTo>
                    <a:pt x="100013" y="107156"/>
                  </a:lnTo>
                  <a:lnTo>
                    <a:pt x="45244" y="83343"/>
                  </a:lnTo>
                  <a:lnTo>
                    <a:pt x="21431" y="71437"/>
                  </a:lnTo>
                  <a:lnTo>
                    <a:pt x="7144" y="52387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69056" y="4762"/>
                  </a:lnTo>
                  <a:lnTo>
                    <a:pt x="161925" y="30956"/>
                  </a:lnTo>
                  <a:lnTo>
                    <a:pt x="269081" y="78581"/>
                  </a:lnTo>
                  <a:lnTo>
                    <a:pt x="364331" y="133350"/>
                  </a:lnTo>
                  <a:lnTo>
                    <a:pt x="497681" y="221456"/>
                  </a:lnTo>
                  <a:lnTo>
                    <a:pt x="695325" y="357187"/>
                  </a:lnTo>
                  <a:lnTo>
                    <a:pt x="876300" y="488156"/>
                  </a:lnTo>
                  <a:lnTo>
                    <a:pt x="1007269" y="585787"/>
                  </a:lnTo>
                  <a:lnTo>
                    <a:pt x="1271588" y="773906"/>
                  </a:lnTo>
                  <a:lnTo>
                    <a:pt x="1483519" y="914400"/>
                  </a:lnTo>
                  <a:lnTo>
                    <a:pt x="1650206" y="1026318"/>
                  </a:lnTo>
                  <a:lnTo>
                    <a:pt x="1926431" y="1197768"/>
                  </a:lnTo>
                  <a:lnTo>
                    <a:pt x="2124075" y="1321593"/>
                  </a:lnTo>
                  <a:lnTo>
                    <a:pt x="2412206" y="1471612"/>
                  </a:lnTo>
                  <a:lnTo>
                    <a:pt x="2602706" y="1554956"/>
                  </a:lnTo>
                  <a:lnTo>
                    <a:pt x="2650331" y="1578768"/>
                  </a:lnTo>
                  <a:lnTo>
                    <a:pt x="2693194" y="1600200"/>
                  </a:lnTo>
                  <a:lnTo>
                    <a:pt x="2717006" y="1619250"/>
                  </a:lnTo>
                  <a:lnTo>
                    <a:pt x="2726531" y="1635918"/>
                  </a:lnTo>
                  <a:lnTo>
                    <a:pt x="2724150" y="1654968"/>
                  </a:lnTo>
                  <a:lnTo>
                    <a:pt x="2707481" y="1674018"/>
                  </a:lnTo>
                  <a:lnTo>
                    <a:pt x="2671763" y="1683543"/>
                  </a:lnTo>
                  <a:lnTo>
                    <a:pt x="2476500" y="1676400"/>
                  </a:lnTo>
                  <a:lnTo>
                    <a:pt x="2390775" y="1681162"/>
                  </a:lnTo>
                  <a:lnTo>
                    <a:pt x="2314575" y="1693068"/>
                  </a:lnTo>
                  <a:lnTo>
                    <a:pt x="2233613" y="1707356"/>
                  </a:lnTo>
                  <a:lnTo>
                    <a:pt x="2190750" y="1707356"/>
                  </a:lnTo>
                  <a:lnTo>
                    <a:pt x="2107406" y="1690687"/>
                  </a:lnTo>
                  <a:lnTo>
                    <a:pt x="2002631" y="1643062"/>
                  </a:lnTo>
                  <a:lnTo>
                    <a:pt x="1857375" y="1552575"/>
                  </a:lnTo>
                  <a:lnTo>
                    <a:pt x="1624013" y="1369218"/>
                  </a:lnTo>
                  <a:lnTo>
                    <a:pt x="1488281" y="1257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71116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367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固有種が教えてくれること</a:t>
            </a:r>
            <a:br>
              <a:rPr lang="en-US" altLang="ja-JP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グラフや表を用いて書こう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効 統 境 布 減 護 再 増 証 限 責 均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4675942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カンジー博士の暗号解読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授 紀 脈 織 築 圧 仮 基 額 故 旧 規 則 貯 液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6768328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A5BDC2F-52E7-483F-A66C-AC5620031638}"/>
              </a:ext>
            </a:extLst>
          </p:cNvPr>
          <p:cNvSpPr/>
          <p:nvPr/>
        </p:nvSpPr>
        <p:spPr>
          <a:xfrm>
            <a:off x="4137026" y="1485901"/>
            <a:ext cx="1044575" cy="1281113"/>
          </a:xfrm>
          <a:custGeom>
            <a:avLst/>
            <a:gdLst>
              <a:gd name="connsiteX0" fmla="*/ 492919 w 1045369"/>
              <a:gd name="connsiteY0" fmla="*/ 862013 h 1281113"/>
              <a:gd name="connsiteX1" fmla="*/ 335757 w 1045369"/>
              <a:gd name="connsiteY1" fmla="*/ 1047750 h 1281113"/>
              <a:gd name="connsiteX2" fmla="*/ 147638 w 1045369"/>
              <a:gd name="connsiteY2" fmla="*/ 1281113 h 1281113"/>
              <a:gd name="connsiteX3" fmla="*/ 0 w 1045369"/>
              <a:gd name="connsiteY3" fmla="*/ 1169194 h 1281113"/>
              <a:gd name="connsiteX4" fmla="*/ 126207 w 1045369"/>
              <a:gd name="connsiteY4" fmla="*/ 1088231 h 1281113"/>
              <a:gd name="connsiteX5" fmla="*/ 269082 w 1045369"/>
              <a:gd name="connsiteY5" fmla="*/ 892969 h 1281113"/>
              <a:gd name="connsiteX6" fmla="*/ 461963 w 1045369"/>
              <a:gd name="connsiteY6" fmla="*/ 623888 h 1281113"/>
              <a:gd name="connsiteX7" fmla="*/ 700088 w 1045369"/>
              <a:gd name="connsiteY7" fmla="*/ 300038 h 1281113"/>
              <a:gd name="connsiteX8" fmla="*/ 721519 w 1045369"/>
              <a:gd name="connsiteY8" fmla="*/ 228600 h 1281113"/>
              <a:gd name="connsiteX9" fmla="*/ 721519 w 1045369"/>
              <a:gd name="connsiteY9" fmla="*/ 216694 h 1281113"/>
              <a:gd name="connsiteX10" fmla="*/ 714375 w 1045369"/>
              <a:gd name="connsiteY10" fmla="*/ 200025 h 1281113"/>
              <a:gd name="connsiteX11" fmla="*/ 692944 w 1045369"/>
              <a:gd name="connsiteY11" fmla="*/ 171450 h 1281113"/>
              <a:gd name="connsiteX12" fmla="*/ 638175 w 1045369"/>
              <a:gd name="connsiteY12" fmla="*/ 128588 h 1281113"/>
              <a:gd name="connsiteX13" fmla="*/ 602457 w 1045369"/>
              <a:gd name="connsiteY13" fmla="*/ 97631 h 1281113"/>
              <a:gd name="connsiteX14" fmla="*/ 569119 w 1045369"/>
              <a:gd name="connsiteY14" fmla="*/ 73819 h 1281113"/>
              <a:gd name="connsiteX15" fmla="*/ 554832 w 1045369"/>
              <a:gd name="connsiteY15" fmla="*/ 61913 h 1281113"/>
              <a:gd name="connsiteX16" fmla="*/ 540544 w 1045369"/>
              <a:gd name="connsiteY16" fmla="*/ 45244 h 1281113"/>
              <a:gd name="connsiteX17" fmla="*/ 538163 w 1045369"/>
              <a:gd name="connsiteY17" fmla="*/ 28575 h 1281113"/>
              <a:gd name="connsiteX18" fmla="*/ 540544 w 1045369"/>
              <a:gd name="connsiteY18" fmla="*/ 14288 h 1281113"/>
              <a:gd name="connsiteX19" fmla="*/ 552450 w 1045369"/>
              <a:gd name="connsiteY19" fmla="*/ 4763 h 1281113"/>
              <a:gd name="connsiteX20" fmla="*/ 566738 w 1045369"/>
              <a:gd name="connsiteY20" fmla="*/ 0 h 1281113"/>
              <a:gd name="connsiteX21" fmla="*/ 616744 w 1045369"/>
              <a:gd name="connsiteY21" fmla="*/ 0 h 1281113"/>
              <a:gd name="connsiteX22" fmla="*/ 678657 w 1045369"/>
              <a:gd name="connsiteY22" fmla="*/ 11906 h 1281113"/>
              <a:gd name="connsiteX23" fmla="*/ 752475 w 1045369"/>
              <a:gd name="connsiteY23" fmla="*/ 33338 h 1281113"/>
              <a:gd name="connsiteX24" fmla="*/ 816769 w 1045369"/>
              <a:gd name="connsiteY24" fmla="*/ 54769 h 1281113"/>
              <a:gd name="connsiteX25" fmla="*/ 869157 w 1045369"/>
              <a:gd name="connsiteY25" fmla="*/ 78581 h 1281113"/>
              <a:gd name="connsiteX26" fmla="*/ 919163 w 1045369"/>
              <a:gd name="connsiteY26" fmla="*/ 109538 h 1281113"/>
              <a:gd name="connsiteX27" fmla="*/ 947738 w 1045369"/>
              <a:gd name="connsiteY27" fmla="*/ 128588 h 1281113"/>
              <a:gd name="connsiteX28" fmla="*/ 981075 w 1045369"/>
              <a:gd name="connsiteY28" fmla="*/ 157163 h 1281113"/>
              <a:gd name="connsiteX29" fmla="*/ 1012032 w 1045369"/>
              <a:gd name="connsiteY29" fmla="*/ 190500 h 1281113"/>
              <a:gd name="connsiteX30" fmla="*/ 1028700 w 1045369"/>
              <a:gd name="connsiteY30" fmla="*/ 221456 h 1281113"/>
              <a:gd name="connsiteX31" fmla="*/ 1038225 w 1045369"/>
              <a:gd name="connsiteY31" fmla="*/ 245269 h 1281113"/>
              <a:gd name="connsiteX32" fmla="*/ 1045369 w 1045369"/>
              <a:gd name="connsiteY32" fmla="*/ 271463 h 1281113"/>
              <a:gd name="connsiteX33" fmla="*/ 1040607 w 1045369"/>
              <a:gd name="connsiteY33" fmla="*/ 330994 h 1281113"/>
              <a:gd name="connsiteX34" fmla="*/ 1016794 w 1045369"/>
              <a:gd name="connsiteY34" fmla="*/ 350044 h 1281113"/>
              <a:gd name="connsiteX35" fmla="*/ 928688 w 1045369"/>
              <a:gd name="connsiteY35" fmla="*/ 419100 h 1281113"/>
              <a:gd name="connsiteX36" fmla="*/ 752475 w 1045369"/>
              <a:gd name="connsiteY36" fmla="*/ 583406 h 1281113"/>
              <a:gd name="connsiteX37" fmla="*/ 600075 w 1045369"/>
              <a:gd name="connsiteY37" fmla="*/ 745331 h 1281113"/>
              <a:gd name="connsiteX38" fmla="*/ 492919 w 1045369"/>
              <a:gd name="connsiteY38" fmla="*/ 862013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45369" h="1281113">
                <a:moveTo>
                  <a:pt x="492919" y="862013"/>
                </a:moveTo>
                <a:lnTo>
                  <a:pt x="335757" y="1047750"/>
                </a:lnTo>
                <a:lnTo>
                  <a:pt x="147638" y="1281113"/>
                </a:lnTo>
                <a:lnTo>
                  <a:pt x="0" y="1169194"/>
                </a:lnTo>
                <a:lnTo>
                  <a:pt x="126207" y="1088231"/>
                </a:lnTo>
                <a:lnTo>
                  <a:pt x="269082" y="892969"/>
                </a:lnTo>
                <a:lnTo>
                  <a:pt x="461963" y="623888"/>
                </a:lnTo>
                <a:lnTo>
                  <a:pt x="700088" y="300038"/>
                </a:lnTo>
                <a:lnTo>
                  <a:pt x="721519" y="228600"/>
                </a:lnTo>
                <a:lnTo>
                  <a:pt x="721519" y="216694"/>
                </a:lnTo>
                <a:lnTo>
                  <a:pt x="714375" y="200025"/>
                </a:lnTo>
                <a:lnTo>
                  <a:pt x="692944" y="171450"/>
                </a:lnTo>
                <a:lnTo>
                  <a:pt x="638175" y="128588"/>
                </a:lnTo>
                <a:lnTo>
                  <a:pt x="602457" y="97631"/>
                </a:lnTo>
                <a:lnTo>
                  <a:pt x="569119" y="73819"/>
                </a:lnTo>
                <a:lnTo>
                  <a:pt x="554832" y="61913"/>
                </a:lnTo>
                <a:lnTo>
                  <a:pt x="540544" y="45244"/>
                </a:lnTo>
                <a:lnTo>
                  <a:pt x="538163" y="28575"/>
                </a:lnTo>
                <a:lnTo>
                  <a:pt x="540544" y="14288"/>
                </a:lnTo>
                <a:lnTo>
                  <a:pt x="552450" y="4763"/>
                </a:lnTo>
                <a:lnTo>
                  <a:pt x="566738" y="0"/>
                </a:lnTo>
                <a:lnTo>
                  <a:pt x="616744" y="0"/>
                </a:lnTo>
                <a:lnTo>
                  <a:pt x="678657" y="11906"/>
                </a:lnTo>
                <a:lnTo>
                  <a:pt x="752475" y="33338"/>
                </a:lnTo>
                <a:lnTo>
                  <a:pt x="816769" y="54769"/>
                </a:lnTo>
                <a:lnTo>
                  <a:pt x="869157" y="78581"/>
                </a:lnTo>
                <a:lnTo>
                  <a:pt x="919163" y="109538"/>
                </a:lnTo>
                <a:lnTo>
                  <a:pt x="947738" y="128588"/>
                </a:lnTo>
                <a:lnTo>
                  <a:pt x="981075" y="157163"/>
                </a:lnTo>
                <a:lnTo>
                  <a:pt x="1012032" y="190500"/>
                </a:lnTo>
                <a:lnTo>
                  <a:pt x="1028700" y="221456"/>
                </a:lnTo>
                <a:lnTo>
                  <a:pt x="1038225" y="245269"/>
                </a:lnTo>
                <a:lnTo>
                  <a:pt x="1045369" y="271463"/>
                </a:lnTo>
                <a:lnTo>
                  <a:pt x="1040607" y="330994"/>
                </a:lnTo>
                <a:lnTo>
                  <a:pt x="1016794" y="350044"/>
                </a:lnTo>
                <a:lnTo>
                  <a:pt x="928688" y="419100"/>
                </a:lnTo>
                <a:lnTo>
                  <a:pt x="752475" y="583406"/>
                </a:lnTo>
                <a:lnTo>
                  <a:pt x="600075" y="745331"/>
                </a:lnTo>
                <a:lnTo>
                  <a:pt x="492919" y="8620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ECA8B41-ABDF-49F0-83C0-57310A2F6426}"/>
              </a:ext>
            </a:extLst>
          </p:cNvPr>
          <p:cNvSpPr/>
          <p:nvPr/>
        </p:nvSpPr>
        <p:spPr>
          <a:xfrm>
            <a:off x="3708401" y="4343400"/>
            <a:ext cx="790575" cy="1309688"/>
          </a:xfrm>
          <a:custGeom>
            <a:avLst/>
            <a:gdLst>
              <a:gd name="connsiteX0" fmla="*/ 323850 w 790575"/>
              <a:gd name="connsiteY0" fmla="*/ 950119 h 1309688"/>
              <a:gd name="connsiteX1" fmla="*/ 204788 w 790575"/>
              <a:gd name="connsiteY1" fmla="*/ 1116806 h 1309688"/>
              <a:gd name="connsiteX2" fmla="*/ 64294 w 790575"/>
              <a:gd name="connsiteY2" fmla="*/ 1293019 h 1309688"/>
              <a:gd name="connsiteX3" fmla="*/ 30957 w 790575"/>
              <a:gd name="connsiteY3" fmla="*/ 1309688 h 1309688"/>
              <a:gd name="connsiteX4" fmla="*/ 4763 w 790575"/>
              <a:gd name="connsiteY4" fmla="*/ 1307306 h 1309688"/>
              <a:gd name="connsiteX5" fmla="*/ 0 w 790575"/>
              <a:gd name="connsiteY5" fmla="*/ 1297781 h 1309688"/>
              <a:gd name="connsiteX6" fmla="*/ 9525 w 790575"/>
              <a:gd name="connsiteY6" fmla="*/ 1259681 h 1309688"/>
              <a:gd name="connsiteX7" fmla="*/ 85725 w 790575"/>
              <a:gd name="connsiteY7" fmla="*/ 1119188 h 1309688"/>
              <a:gd name="connsiteX8" fmla="*/ 178594 w 790575"/>
              <a:gd name="connsiteY8" fmla="*/ 940594 h 1309688"/>
              <a:gd name="connsiteX9" fmla="*/ 278607 w 790575"/>
              <a:gd name="connsiteY9" fmla="*/ 723900 h 1309688"/>
              <a:gd name="connsiteX10" fmla="*/ 361950 w 790575"/>
              <a:gd name="connsiteY10" fmla="*/ 545306 h 1309688"/>
              <a:gd name="connsiteX11" fmla="*/ 407194 w 790575"/>
              <a:gd name="connsiteY11" fmla="*/ 409575 h 1309688"/>
              <a:gd name="connsiteX12" fmla="*/ 433388 w 790575"/>
              <a:gd name="connsiteY12" fmla="*/ 311944 h 1309688"/>
              <a:gd name="connsiteX13" fmla="*/ 440532 w 790575"/>
              <a:gd name="connsiteY13" fmla="*/ 238125 h 1309688"/>
              <a:gd name="connsiteX14" fmla="*/ 438150 w 790575"/>
              <a:gd name="connsiteY14" fmla="*/ 204788 h 1309688"/>
              <a:gd name="connsiteX15" fmla="*/ 423863 w 790575"/>
              <a:gd name="connsiteY15" fmla="*/ 171450 h 1309688"/>
              <a:gd name="connsiteX16" fmla="*/ 400050 w 790575"/>
              <a:gd name="connsiteY16" fmla="*/ 140494 h 1309688"/>
              <a:gd name="connsiteX17" fmla="*/ 359569 w 790575"/>
              <a:gd name="connsiteY17" fmla="*/ 102394 h 1309688"/>
              <a:gd name="connsiteX18" fmla="*/ 321469 w 790575"/>
              <a:gd name="connsiteY18" fmla="*/ 69056 h 1309688"/>
              <a:gd name="connsiteX19" fmla="*/ 302419 w 790575"/>
              <a:gd name="connsiteY19" fmla="*/ 42863 h 1309688"/>
              <a:gd name="connsiteX20" fmla="*/ 295275 w 790575"/>
              <a:gd name="connsiteY20" fmla="*/ 30956 h 1309688"/>
              <a:gd name="connsiteX21" fmla="*/ 300038 w 790575"/>
              <a:gd name="connsiteY21" fmla="*/ 11906 h 1309688"/>
              <a:gd name="connsiteX22" fmla="*/ 319088 w 790575"/>
              <a:gd name="connsiteY22" fmla="*/ 2381 h 1309688"/>
              <a:gd name="connsiteX23" fmla="*/ 354807 w 790575"/>
              <a:gd name="connsiteY23" fmla="*/ 0 h 1309688"/>
              <a:gd name="connsiteX24" fmla="*/ 407194 w 790575"/>
              <a:gd name="connsiteY24" fmla="*/ 2381 h 1309688"/>
              <a:gd name="connsiteX25" fmla="*/ 481013 w 790575"/>
              <a:gd name="connsiteY25" fmla="*/ 16669 h 1309688"/>
              <a:gd name="connsiteX26" fmla="*/ 550069 w 790575"/>
              <a:gd name="connsiteY26" fmla="*/ 38100 h 1309688"/>
              <a:gd name="connsiteX27" fmla="*/ 616744 w 790575"/>
              <a:gd name="connsiteY27" fmla="*/ 66675 h 1309688"/>
              <a:gd name="connsiteX28" fmla="*/ 685800 w 790575"/>
              <a:gd name="connsiteY28" fmla="*/ 102394 h 1309688"/>
              <a:gd name="connsiteX29" fmla="*/ 747713 w 790575"/>
              <a:gd name="connsiteY29" fmla="*/ 145256 h 1309688"/>
              <a:gd name="connsiteX30" fmla="*/ 778669 w 790575"/>
              <a:gd name="connsiteY30" fmla="*/ 178594 h 1309688"/>
              <a:gd name="connsiteX31" fmla="*/ 790575 w 790575"/>
              <a:gd name="connsiteY31" fmla="*/ 202406 h 1309688"/>
              <a:gd name="connsiteX32" fmla="*/ 790575 w 790575"/>
              <a:gd name="connsiteY32" fmla="*/ 221456 h 1309688"/>
              <a:gd name="connsiteX33" fmla="*/ 785813 w 790575"/>
              <a:gd name="connsiteY33" fmla="*/ 245269 h 1309688"/>
              <a:gd name="connsiteX34" fmla="*/ 762000 w 790575"/>
              <a:gd name="connsiteY34" fmla="*/ 276225 h 1309688"/>
              <a:gd name="connsiteX35" fmla="*/ 716757 w 790575"/>
              <a:gd name="connsiteY35" fmla="*/ 335756 h 1309688"/>
              <a:gd name="connsiteX36" fmla="*/ 652463 w 790575"/>
              <a:gd name="connsiteY36" fmla="*/ 438150 h 1309688"/>
              <a:gd name="connsiteX37" fmla="*/ 535782 w 790575"/>
              <a:gd name="connsiteY37" fmla="*/ 626269 h 1309688"/>
              <a:gd name="connsiteX38" fmla="*/ 414338 w 790575"/>
              <a:gd name="connsiteY38" fmla="*/ 826294 h 1309688"/>
              <a:gd name="connsiteX39" fmla="*/ 323850 w 790575"/>
              <a:gd name="connsiteY39" fmla="*/ 950119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90575" h="1309688">
                <a:moveTo>
                  <a:pt x="323850" y="950119"/>
                </a:moveTo>
                <a:lnTo>
                  <a:pt x="204788" y="1116806"/>
                </a:lnTo>
                <a:lnTo>
                  <a:pt x="64294" y="1293019"/>
                </a:lnTo>
                <a:lnTo>
                  <a:pt x="30957" y="1309688"/>
                </a:lnTo>
                <a:lnTo>
                  <a:pt x="4763" y="1307306"/>
                </a:lnTo>
                <a:lnTo>
                  <a:pt x="0" y="1297781"/>
                </a:lnTo>
                <a:lnTo>
                  <a:pt x="9525" y="1259681"/>
                </a:lnTo>
                <a:lnTo>
                  <a:pt x="85725" y="1119188"/>
                </a:lnTo>
                <a:lnTo>
                  <a:pt x="178594" y="940594"/>
                </a:lnTo>
                <a:lnTo>
                  <a:pt x="278607" y="723900"/>
                </a:lnTo>
                <a:lnTo>
                  <a:pt x="361950" y="545306"/>
                </a:lnTo>
                <a:lnTo>
                  <a:pt x="407194" y="409575"/>
                </a:lnTo>
                <a:lnTo>
                  <a:pt x="433388" y="311944"/>
                </a:lnTo>
                <a:lnTo>
                  <a:pt x="440532" y="238125"/>
                </a:lnTo>
                <a:lnTo>
                  <a:pt x="438150" y="204788"/>
                </a:lnTo>
                <a:lnTo>
                  <a:pt x="423863" y="171450"/>
                </a:lnTo>
                <a:lnTo>
                  <a:pt x="400050" y="140494"/>
                </a:lnTo>
                <a:lnTo>
                  <a:pt x="359569" y="102394"/>
                </a:lnTo>
                <a:lnTo>
                  <a:pt x="321469" y="69056"/>
                </a:lnTo>
                <a:lnTo>
                  <a:pt x="302419" y="42863"/>
                </a:lnTo>
                <a:lnTo>
                  <a:pt x="295275" y="30956"/>
                </a:lnTo>
                <a:lnTo>
                  <a:pt x="300038" y="11906"/>
                </a:lnTo>
                <a:lnTo>
                  <a:pt x="319088" y="2381"/>
                </a:lnTo>
                <a:lnTo>
                  <a:pt x="354807" y="0"/>
                </a:lnTo>
                <a:lnTo>
                  <a:pt x="407194" y="2381"/>
                </a:lnTo>
                <a:lnTo>
                  <a:pt x="481013" y="16669"/>
                </a:lnTo>
                <a:lnTo>
                  <a:pt x="550069" y="38100"/>
                </a:lnTo>
                <a:lnTo>
                  <a:pt x="616744" y="66675"/>
                </a:lnTo>
                <a:lnTo>
                  <a:pt x="685800" y="102394"/>
                </a:lnTo>
                <a:lnTo>
                  <a:pt x="747713" y="145256"/>
                </a:lnTo>
                <a:lnTo>
                  <a:pt x="778669" y="178594"/>
                </a:lnTo>
                <a:lnTo>
                  <a:pt x="790575" y="202406"/>
                </a:lnTo>
                <a:lnTo>
                  <a:pt x="790575" y="221456"/>
                </a:lnTo>
                <a:lnTo>
                  <a:pt x="785813" y="245269"/>
                </a:lnTo>
                <a:lnTo>
                  <a:pt x="762000" y="276225"/>
                </a:lnTo>
                <a:lnTo>
                  <a:pt x="716757" y="335756"/>
                </a:lnTo>
                <a:lnTo>
                  <a:pt x="652463" y="438150"/>
                </a:lnTo>
                <a:lnTo>
                  <a:pt x="535782" y="626269"/>
                </a:lnTo>
                <a:lnTo>
                  <a:pt x="414338" y="826294"/>
                </a:lnTo>
                <a:lnTo>
                  <a:pt x="323850" y="9501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147353E-4C0B-4A2C-BE2B-EDEB1ED1F0BA}"/>
              </a:ext>
            </a:extLst>
          </p:cNvPr>
          <p:cNvSpPr/>
          <p:nvPr/>
        </p:nvSpPr>
        <p:spPr>
          <a:xfrm>
            <a:off x="5294313" y="4192588"/>
            <a:ext cx="525462" cy="1046162"/>
          </a:xfrm>
          <a:custGeom>
            <a:avLst/>
            <a:gdLst>
              <a:gd name="connsiteX0" fmla="*/ 209550 w 526256"/>
              <a:gd name="connsiteY0" fmla="*/ 754857 h 1045369"/>
              <a:gd name="connsiteX1" fmla="*/ 169069 w 526256"/>
              <a:gd name="connsiteY1" fmla="*/ 588169 h 1045369"/>
              <a:gd name="connsiteX2" fmla="*/ 78581 w 526256"/>
              <a:gd name="connsiteY2" fmla="*/ 266700 h 1045369"/>
              <a:gd name="connsiteX3" fmla="*/ 21431 w 526256"/>
              <a:gd name="connsiteY3" fmla="*/ 90488 h 1045369"/>
              <a:gd name="connsiteX4" fmla="*/ 4762 w 526256"/>
              <a:gd name="connsiteY4" fmla="*/ 38100 h 1045369"/>
              <a:gd name="connsiteX5" fmla="*/ 0 w 526256"/>
              <a:gd name="connsiteY5" fmla="*/ 19050 h 1045369"/>
              <a:gd name="connsiteX6" fmla="*/ 2381 w 526256"/>
              <a:gd name="connsiteY6" fmla="*/ 9525 h 1045369"/>
              <a:gd name="connsiteX7" fmla="*/ 11906 w 526256"/>
              <a:gd name="connsiteY7" fmla="*/ 0 h 1045369"/>
              <a:gd name="connsiteX8" fmla="*/ 28575 w 526256"/>
              <a:gd name="connsiteY8" fmla="*/ 0 h 1045369"/>
              <a:gd name="connsiteX9" fmla="*/ 52387 w 526256"/>
              <a:gd name="connsiteY9" fmla="*/ 4763 h 1045369"/>
              <a:gd name="connsiteX10" fmla="*/ 142875 w 526256"/>
              <a:gd name="connsiteY10" fmla="*/ 116682 h 1045369"/>
              <a:gd name="connsiteX11" fmla="*/ 295275 w 526256"/>
              <a:gd name="connsiteY11" fmla="*/ 304800 h 1045369"/>
              <a:gd name="connsiteX12" fmla="*/ 428625 w 526256"/>
              <a:gd name="connsiteY12" fmla="*/ 485775 h 1045369"/>
              <a:gd name="connsiteX13" fmla="*/ 466725 w 526256"/>
              <a:gd name="connsiteY13" fmla="*/ 535782 h 1045369"/>
              <a:gd name="connsiteX14" fmla="*/ 485775 w 526256"/>
              <a:gd name="connsiteY14" fmla="*/ 566738 h 1045369"/>
              <a:gd name="connsiteX15" fmla="*/ 502444 w 526256"/>
              <a:gd name="connsiteY15" fmla="*/ 607219 h 1045369"/>
              <a:gd name="connsiteX16" fmla="*/ 516731 w 526256"/>
              <a:gd name="connsiteY16" fmla="*/ 671513 h 1045369"/>
              <a:gd name="connsiteX17" fmla="*/ 523875 w 526256"/>
              <a:gd name="connsiteY17" fmla="*/ 740569 h 1045369"/>
              <a:gd name="connsiteX18" fmla="*/ 526256 w 526256"/>
              <a:gd name="connsiteY18" fmla="*/ 842963 h 1045369"/>
              <a:gd name="connsiteX19" fmla="*/ 519112 w 526256"/>
              <a:gd name="connsiteY19" fmla="*/ 916782 h 1045369"/>
              <a:gd name="connsiteX20" fmla="*/ 507206 w 526256"/>
              <a:gd name="connsiteY20" fmla="*/ 978694 h 1045369"/>
              <a:gd name="connsiteX21" fmla="*/ 488156 w 526256"/>
              <a:gd name="connsiteY21" fmla="*/ 1016794 h 1045369"/>
              <a:gd name="connsiteX22" fmla="*/ 457200 w 526256"/>
              <a:gd name="connsiteY22" fmla="*/ 1038225 h 1045369"/>
              <a:gd name="connsiteX23" fmla="*/ 431006 w 526256"/>
              <a:gd name="connsiteY23" fmla="*/ 1042988 h 1045369"/>
              <a:gd name="connsiteX24" fmla="*/ 407194 w 526256"/>
              <a:gd name="connsiteY24" fmla="*/ 1045369 h 1045369"/>
              <a:gd name="connsiteX25" fmla="*/ 378619 w 526256"/>
              <a:gd name="connsiteY25" fmla="*/ 1042988 h 1045369"/>
              <a:gd name="connsiteX26" fmla="*/ 347662 w 526256"/>
              <a:gd name="connsiteY26" fmla="*/ 1023938 h 1045369"/>
              <a:gd name="connsiteX27" fmla="*/ 323850 w 526256"/>
              <a:gd name="connsiteY27" fmla="*/ 1000125 h 1045369"/>
              <a:gd name="connsiteX28" fmla="*/ 300037 w 526256"/>
              <a:gd name="connsiteY28" fmla="*/ 969169 h 1045369"/>
              <a:gd name="connsiteX29" fmla="*/ 278606 w 526256"/>
              <a:gd name="connsiteY29" fmla="*/ 933450 h 1045369"/>
              <a:gd name="connsiteX30" fmla="*/ 254794 w 526256"/>
              <a:gd name="connsiteY30" fmla="*/ 888207 h 1045369"/>
              <a:gd name="connsiteX31" fmla="*/ 209550 w 526256"/>
              <a:gd name="connsiteY31" fmla="*/ 754857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26256" h="1045369">
                <a:moveTo>
                  <a:pt x="209550" y="754857"/>
                </a:moveTo>
                <a:lnTo>
                  <a:pt x="169069" y="588169"/>
                </a:lnTo>
                <a:lnTo>
                  <a:pt x="78581" y="266700"/>
                </a:lnTo>
                <a:lnTo>
                  <a:pt x="21431" y="90488"/>
                </a:lnTo>
                <a:lnTo>
                  <a:pt x="4762" y="38100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0"/>
                </a:lnTo>
                <a:lnTo>
                  <a:pt x="28575" y="0"/>
                </a:lnTo>
                <a:lnTo>
                  <a:pt x="52387" y="4763"/>
                </a:lnTo>
                <a:lnTo>
                  <a:pt x="142875" y="116682"/>
                </a:lnTo>
                <a:lnTo>
                  <a:pt x="295275" y="304800"/>
                </a:lnTo>
                <a:lnTo>
                  <a:pt x="428625" y="485775"/>
                </a:lnTo>
                <a:lnTo>
                  <a:pt x="466725" y="535782"/>
                </a:lnTo>
                <a:lnTo>
                  <a:pt x="485775" y="566738"/>
                </a:lnTo>
                <a:lnTo>
                  <a:pt x="502444" y="607219"/>
                </a:lnTo>
                <a:lnTo>
                  <a:pt x="516731" y="671513"/>
                </a:lnTo>
                <a:lnTo>
                  <a:pt x="523875" y="740569"/>
                </a:lnTo>
                <a:cubicBezTo>
                  <a:pt x="524669" y="774700"/>
                  <a:pt x="525462" y="808832"/>
                  <a:pt x="526256" y="842963"/>
                </a:cubicBezTo>
                <a:lnTo>
                  <a:pt x="519112" y="916782"/>
                </a:lnTo>
                <a:lnTo>
                  <a:pt x="507206" y="978694"/>
                </a:lnTo>
                <a:lnTo>
                  <a:pt x="488156" y="1016794"/>
                </a:lnTo>
                <a:lnTo>
                  <a:pt x="457200" y="1038225"/>
                </a:lnTo>
                <a:lnTo>
                  <a:pt x="431006" y="1042988"/>
                </a:lnTo>
                <a:lnTo>
                  <a:pt x="407194" y="1045369"/>
                </a:lnTo>
                <a:lnTo>
                  <a:pt x="378619" y="1042988"/>
                </a:lnTo>
                <a:lnTo>
                  <a:pt x="347662" y="1023938"/>
                </a:lnTo>
                <a:lnTo>
                  <a:pt x="323850" y="1000125"/>
                </a:lnTo>
                <a:lnTo>
                  <a:pt x="300037" y="969169"/>
                </a:lnTo>
                <a:lnTo>
                  <a:pt x="278606" y="933450"/>
                </a:lnTo>
                <a:lnTo>
                  <a:pt x="254794" y="888207"/>
                </a:lnTo>
                <a:lnTo>
                  <a:pt x="209550" y="7548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EC7C669-0909-4922-9921-84D5F70EE63E}"/>
              </a:ext>
            </a:extLst>
          </p:cNvPr>
          <p:cNvSpPr/>
          <p:nvPr/>
        </p:nvSpPr>
        <p:spPr>
          <a:xfrm>
            <a:off x="5915025" y="2157414"/>
            <a:ext cx="2357438" cy="1546225"/>
          </a:xfrm>
          <a:custGeom>
            <a:avLst/>
            <a:gdLst>
              <a:gd name="connsiteX0" fmla="*/ 1328738 w 2357438"/>
              <a:gd name="connsiteY0" fmla="*/ 326231 h 1545431"/>
              <a:gd name="connsiteX1" fmla="*/ 745331 w 2357438"/>
              <a:gd name="connsiteY1" fmla="*/ 419100 h 1545431"/>
              <a:gd name="connsiteX2" fmla="*/ 692944 w 2357438"/>
              <a:gd name="connsiteY2" fmla="*/ 426243 h 1545431"/>
              <a:gd name="connsiteX3" fmla="*/ 576263 w 2357438"/>
              <a:gd name="connsiteY3" fmla="*/ 457200 h 1545431"/>
              <a:gd name="connsiteX4" fmla="*/ 450056 w 2357438"/>
              <a:gd name="connsiteY4" fmla="*/ 495300 h 1545431"/>
              <a:gd name="connsiteX5" fmla="*/ 402431 w 2357438"/>
              <a:gd name="connsiteY5" fmla="*/ 507206 h 1545431"/>
              <a:gd name="connsiteX6" fmla="*/ 378619 w 2357438"/>
              <a:gd name="connsiteY6" fmla="*/ 509587 h 1545431"/>
              <a:gd name="connsiteX7" fmla="*/ 340519 w 2357438"/>
              <a:gd name="connsiteY7" fmla="*/ 507206 h 1545431"/>
              <a:gd name="connsiteX8" fmla="*/ 307181 w 2357438"/>
              <a:gd name="connsiteY8" fmla="*/ 497681 h 1545431"/>
              <a:gd name="connsiteX9" fmla="*/ 261938 w 2357438"/>
              <a:gd name="connsiteY9" fmla="*/ 476250 h 1545431"/>
              <a:gd name="connsiteX10" fmla="*/ 209550 w 2357438"/>
              <a:gd name="connsiteY10" fmla="*/ 442912 h 1545431"/>
              <a:gd name="connsiteX11" fmla="*/ 154781 w 2357438"/>
              <a:gd name="connsiteY11" fmla="*/ 397668 h 1545431"/>
              <a:gd name="connsiteX12" fmla="*/ 100013 w 2357438"/>
              <a:gd name="connsiteY12" fmla="*/ 342900 h 1545431"/>
              <a:gd name="connsiteX13" fmla="*/ 42863 w 2357438"/>
              <a:gd name="connsiteY13" fmla="*/ 271462 h 1545431"/>
              <a:gd name="connsiteX14" fmla="*/ 7144 w 2357438"/>
              <a:gd name="connsiteY14" fmla="*/ 216693 h 1545431"/>
              <a:gd name="connsiteX15" fmla="*/ 0 w 2357438"/>
              <a:gd name="connsiteY15" fmla="*/ 192881 h 1545431"/>
              <a:gd name="connsiteX16" fmla="*/ 2381 w 2357438"/>
              <a:gd name="connsiteY16" fmla="*/ 180975 h 1545431"/>
              <a:gd name="connsiteX17" fmla="*/ 16669 w 2357438"/>
              <a:gd name="connsiteY17" fmla="*/ 173831 h 1545431"/>
              <a:gd name="connsiteX18" fmla="*/ 61913 w 2357438"/>
              <a:gd name="connsiteY18" fmla="*/ 176212 h 1545431"/>
              <a:gd name="connsiteX19" fmla="*/ 166688 w 2357438"/>
              <a:gd name="connsiteY19" fmla="*/ 204787 h 1545431"/>
              <a:gd name="connsiteX20" fmla="*/ 276225 w 2357438"/>
              <a:gd name="connsiteY20" fmla="*/ 228600 h 1545431"/>
              <a:gd name="connsiteX21" fmla="*/ 373856 w 2357438"/>
              <a:gd name="connsiteY21" fmla="*/ 245268 h 1545431"/>
              <a:gd name="connsiteX22" fmla="*/ 452438 w 2357438"/>
              <a:gd name="connsiteY22" fmla="*/ 250031 h 1545431"/>
              <a:gd name="connsiteX23" fmla="*/ 550069 w 2357438"/>
              <a:gd name="connsiteY23" fmla="*/ 242887 h 1545431"/>
              <a:gd name="connsiteX24" fmla="*/ 766763 w 2357438"/>
              <a:gd name="connsiteY24" fmla="*/ 219075 h 1545431"/>
              <a:gd name="connsiteX25" fmla="*/ 1204913 w 2357438"/>
              <a:gd name="connsiteY25" fmla="*/ 161925 h 1545431"/>
              <a:gd name="connsiteX26" fmla="*/ 1431131 w 2357438"/>
              <a:gd name="connsiteY26" fmla="*/ 133350 h 1545431"/>
              <a:gd name="connsiteX27" fmla="*/ 1826419 w 2357438"/>
              <a:gd name="connsiteY27" fmla="*/ 88106 h 1545431"/>
              <a:gd name="connsiteX28" fmla="*/ 1897856 w 2357438"/>
              <a:gd name="connsiteY28" fmla="*/ 50006 h 1545431"/>
              <a:gd name="connsiteX29" fmla="*/ 1993106 w 2357438"/>
              <a:gd name="connsiteY29" fmla="*/ 2381 h 1545431"/>
              <a:gd name="connsiteX30" fmla="*/ 2012156 w 2357438"/>
              <a:gd name="connsiteY30" fmla="*/ 0 h 1545431"/>
              <a:gd name="connsiteX31" fmla="*/ 2095500 w 2357438"/>
              <a:gd name="connsiteY31" fmla="*/ 40481 h 1545431"/>
              <a:gd name="connsiteX32" fmla="*/ 2183606 w 2357438"/>
              <a:gd name="connsiteY32" fmla="*/ 92868 h 1545431"/>
              <a:gd name="connsiteX33" fmla="*/ 2286000 w 2357438"/>
              <a:gd name="connsiteY33" fmla="*/ 169068 h 1545431"/>
              <a:gd name="connsiteX34" fmla="*/ 2326481 w 2357438"/>
              <a:gd name="connsiteY34" fmla="*/ 204787 h 1545431"/>
              <a:gd name="connsiteX35" fmla="*/ 2355056 w 2357438"/>
              <a:gd name="connsiteY35" fmla="*/ 250031 h 1545431"/>
              <a:gd name="connsiteX36" fmla="*/ 2357438 w 2357438"/>
              <a:gd name="connsiteY36" fmla="*/ 269081 h 1545431"/>
              <a:gd name="connsiteX37" fmla="*/ 2347913 w 2357438"/>
              <a:gd name="connsiteY37" fmla="*/ 290512 h 1545431"/>
              <a:gd name="connsiteX38" fmla="*/ 2293144 w 2357438"/>
              <a:gd name="connsiteY38" fmla="*/ 352425 h 1545431"/>
              <a:gd name="connsiteX39" fmla="*/ 2259806 w 2357438"/>
              <a:gd name="connsiteY39" fmla="*/ 402431 h 1545431"/>
              <a:gd name="connsiteX40" fmla="*/ 2240756 w 2357438"/>
              <a:gd name="connsiteY40" fmla="*/ 454818 h 1545431"/>
              <a:gd name="connsiteX41" fmla="*/ 2214563 w 2357438"/>
              <a:gd name="connsiteY41" fmla="*/ 585787 h 1545431"/>
              <a:gd name="connsiteX42" fmla="*/ 2174081 w 2357438"/>
              <a:gd name="connsiteY42" fmla="*/ 790575 h 1545431"/>
              <a:gd name="connsiteX43" fmla="*/ 2126456 w 2357438"/>
              <a:gd name="connsiteY43" fmla="*/ 976312 h 1545431"/>
              <a:gd name="connsiteX44" fmla="*/ 2074069 w 2357438"/>
              <a:gd name="connsiteY44" fmla="*/ 1159668 h 1545431"/>
              <a:gd name="connsiteX45" fmla="*/ 2000250 w 2357438"/>
              <a:gd name="connsiteY45" fmla="*/ 1369218 h 1545431"/>
              <a:gd name="connsiteX46" fmla="*/ 1943100 w 2357438"/>
              <a:gd name="connsiteY46" fmla="*/ 1507331 h 1545431"/>
              <a:gd name="connsiteX47" fmla="*/ 1924050 w 2357438"/>
              <a:gd name="connsiteY47" fmla="*/ 1531143 h 1545431"/>
              <a:gd name="connsiteX48" fmla="*/ 1912144 w 2357438"/>
              <a:gd name="connsiteY48" fmla="*/ 1538287 h 1545431"/>
              <a:gd name="connsiteX49" fmla="*/ 1888331 w 2357438"/>
              <a:gd name="connsiteY49" fmla="*/ 1545431 h 1545431"/>
              <a:gd name="connsiteX50" fmla="*/ 1864519 w 2357438"/>
              <a:gd name="connsiteY50" fmla="*/ 1543050 h 1545431"/>
              <a:gd name="connsiteX51" fmla="*/ 1835944 w 2357438"/>
              <a:gd name="connsiteY51" fmla="*/ 1535906 h 1545431"/>
              <a:gd name="connsiteX52" fmla="*/ 1812131 w 2357438"/>
              <a:gd name="connsiteY52" fmla="*/ 1528762 h 1545431"/>
              <a:gd name="connsiteX53" fmla="*/ 1781175 w 2357438"/>
              <a:gd name="connsiteY53" fmla="*/ 1509712 h 1545431"/>
              <a:gd name="connsiteX54" fmla="*/ 1752600 w 2357438"/>
              <a:gd name="connsiteY54" fmla="*/ 1483518 h 1545431"/>
              <a:gd name="connsiteX55" fmla="*/ 1731169 w 2357438"/>
              <a:gd name="connsiteY55" fmla="*/ 1457325 h 1545431"/>
              <a:gd name="connsiteX56" fmla="*/ 1716881 w 2357438"/>
              <a:gd name="connsiteY56" fmla="*/ 1419225 h 1545431"/>
              <a:gd name="connsiteX57" fmla="*/ 1712119 w 2357438"/>
              <a:gd name="connsiteY57" fmla="*/ 1364456 h 1545431"/>
              <a:gd name="connsiteX58" fmla="*/ 1783556 w 2357438"/>
              <a:gd name="connsiteY58" fmla="*/ 1197768 h 1545431"/>
              <a:gd name="connsiteX59" fmla="*/ 1854994 w 2357438"/>
              <a:gd name="connsiteY59" fmla="*/ 900112 h 1545431"/>
              <a:gd name="connsiteX60" fmla="*/ 1905000 w 2357438"/>
              <a:gd name="connsiteY60" fmla="*/ 664368 h 1545431"/>
              <a:gd name="connsiteX61" fmla="*/ 1957388 w 2357438"/>
              <a:gd name="connsiteY61" fmla="*/ 335756 h 1545431"/>
              <a:gd name="connsiteX62" fmla="*/ 1931194 w 2357438"/>
              <a:gd name="connsiteY62" fmla="*/ 292893 h 1545431"/>
              <a:gd name="connsiteX63" fmla="*/ 1890713 w 2357438"/>
              <a:gd name="connsiteY63" fmla="*/ 250031 h 1545431"/>
              <a:gd name="connsiteX64" fmla="*/ 1871663 w 2357438"/>
              <a:gd name="connsiteY64" fmla="*/ 247650 h 1545431"/>
              <a:gd name="connsiteX65" fmla="*/ 1328738 w 2357438"/>
              <a:gd name="connsiteY65" fmla="*/ 326231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357438" h="1545431">
                <a:moveTo>
                  <a:pt x="1328738" y="326231"/>
                </a:moveTo>
                <a:lnTo>
                  <a:pt x="745331" y="419100"/>
                </a:lnTo>
                <a:lnTo>
                  <a:pt x="692944" y="426243"/>
                </a:lnTo>
                <a:lnTo>
                  <a:pt x="576263" y="457200"/>
                </a:lnTo>
                <a:lnTo>
                  <a:pt x="450056" y="495300"/>
                </a:lnTo>
                <a:lnTo>
                  <a:pt x="402431" y="507206"/>
                </a:lnTo>
                <a:lnTo>
                  <a:pt x="378619" y="509587"/>
                </a:lnTo>
                <a:lnTo>
                  <a:pt x="340519" y="507206"/>
                </a:lnTo>
                <a:lnTo>
                  <a:pt x="307181" y="497681"/>
                </a:lnTo>
                <a:lnTo>
                  <a:pt x="261938" y="476250"/>
                </a:lnTo>
                <a:lnTo>
                  <a:pt x="209550" y="442912"/>
                </a:lnTo>
                <a:lnTo>
                  <a:pt x="154781" y="397668"/>
                </a:lnTo>
                <a:lnTo>
                  <a:pt x="100013" y="342900"/>
                </a:lnTo>
                <a:lnTo>
                  <a:pt x="42863" y="271462"/>
                </a:lnTo>
                <a:lnTo>
                  <a:pt x="7144" y="216693"/>
                </a:lnTo>
                <a:lnTo>
                  <a:pt x="0" y="192881"/>
                </a:lnTo>
                <a:lnTo>
                  <a:pt x="2381" y="180975"/>
                </a:lnTo>
                <a:lnTo>
                  <a:pt x="16669" y="173831"/>
                </a:lnTo>
                <a:lnTo>
                  <a:pt x="61913" y="176212"/>
                </a:lnTo>
                <a:lnTo>
                  <a:pt x="166688" y="204787"/>
                </a:lnTo>
                <a:lnTo>
                  <a:pt x="276225" y="228600"/>
                </a:lnTo>
                <a:lnTo>
                  <a:pt x="373856" y="245268"/>
                </a:lnTo>
                <a:lnTo>
                  <a:pt x="452438" y="250031"/>
                </a:lnTo>
                <a:lnTo>
                  <a:pt x="550069" y="242887"/>
                </a:lnTo>
                <a:lnTo>
                  <a:pt x="766763" y="219075"/>
                </a:lnTo>
                <a:lnTo>
                  <a:pt x="1204913" y="161925"/>
                </a:lnTo>
                <a:lnTo>
                  <a:pt x="1431131" y="133350"/>
                </a:lnTo>
                <a:lnTo>
                  <a:pt x="1826419" y="88106"/>
                </a:lnTo>
                <a:lnTo>
                  <a:pt x="1897856" y="50006"/>
                </a:lnTo>
                <a:lnTo>
                  <a:pt x="1993106" y="2381"/>
                </a:lnTo>
                <a:lnTo>
                  <a:pt x="2012156" y="0"/>
                </a:lnTo>
                <a:lnTo>
                  <a:pt x="2095500" y="40481"/>
                </a:lnTo>
                <a:lnTo>
                  <a:pt x="2183606" y="92868"/>
                </a:lnTo>
                <a:lnTo>
                  <a:pt x="2286000" y="169068"/>
                </a:lnTo>
                <a:lnTo>
                  <a:pt x="2326481" y="204787"/>
                </a:lnTo>
                <a:lnTo>
                  <a:pt x="2355056" y="250031"/>
                </a:lnTo>
                <a:lnTo>
                  <a:pt x="2357438" y="269081"/>
                </a:lnTo>
                <a:lnTo>
                  <a:pt x="2347913" y="290512"/>
                </a:lnTo>
                <a:lnTo>
                  <a:pt x="2293144" y="352425"/>
                </a:lnTo>
                <a:lnTo>
                  <a:pt x="2259806" y="402431"/>
                </a:lnTo>
                <a:lnTo>
                  <a:pt x="2240756" y="454818"/>
                </a:lnTo>
                <a:lnTo>
                  <a:pt x="2214563" y="585787"/>
                </a:lnTo>
                <a:lnTo>
                  <a:pt x="2174081" y="790575"/>
                </a:lnTo>
                <a:lnTo>
                  <a:pt x="2126456" y="976312"/>
                </a:lnTo>
                <a:lnTo>
                  <a:pt x="2074069" y="1159668"/>
                </a:lnTo>
                <a:lnTo>
                  <a:pt x="2000250" y="1369218"/>
                </a:lnTo>
                <a:lnTo>
                  <a:pt x="1943100" y="1507331"/>
                </a:lnTo>
                <a:lnTo>
                  <a:pt x="1924050" y="1531143"/>
                </a:lnTo>
                <a:lnTo>
                  <a:pt x="1912144" y="1538287"/>
                </a:lnTo>
                <a:lnTo>
                  <a:pt x="1888331" y="1545431"/>
                </a:lnTo>
                <a:lnTo>
                  <a:pt x="1864519" y="1543050"/>
                </a:lnTo>
                <a:lnTo>
                  <a:pt x="1835944" y="1535906"/>
                </a:lnTo>
                <a:lnTo>
                  <a:pt x="1812131" y="1528762"/>
                </a:lnTo>
                <a:lnTo>
                  <a:pt x="1781175" y="1509712"/>
                </a:lnTo>
                <a:lnTo>
                  <a:pt x="1752600" y="1483518"/>
                </a:lnTo>
                <a:lnTo>
                  <a:pt x="1731169" y="1457325"/>
                </a:lnTo>
                <a:lnTo>
                  <a:pt x="1716881" y="1419225"/>
                </a:lnTo>
                <a:lnTo>
                  <a:pt x="1712119" y="1364456"/>
                </a:lnTo>
                <a:lnTo>
                  <a:pt x="1783556" y="1197768"/>
                </a:lnTo>
                <a:lnTo>
                  <a:pt x="1854994" y="900112"/>
                </a:lnTo>
                <a:lnTo>
                  <a:pt x="1905000" y="664368"/>
                </a:lnTo>
                <a:lnTo>
                  <a:pt x="1957388" y="335756"/>
                </a:lnTo>
                <a:lnTo>
                  <a:pt x="1931194" y="292893"/>
                </a:lnTo>
                <a:lnTo>
                  <a:pt x="1890713" y="250031"/>
                </a:lnTo>
                <a:lnTo>
                  <a:pt x="1871663" y="247650"/>
                </a:lnTo>
                <a:lnTo>
                  <a:pt x="1328738" y="3262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892D05B-84C3-424C-B968-16E47DBD2D34}"/>
              </a:ext>
            </a:extLst>
          </p:cNvPr>
          <p:cNvSpPr/>
          <p:nvPr/>
        </p:nvSpPr>
        <p:spPr>
          <a:xfrm>
            <a:off x="4008438" y="2619375"/>
            <a:ext cx="811212" cy="592138"/>
          </a:xfrm>
          <a:custGeom>
            <a:avLst/>
            <a:gdLst>
              <a:gd name="connsiteX0" fmla="*/ 388144 w 812006"/>
              <a:gd name="connsiteY0" fmla="*/ 383381 h 592931"/>
              <a:gd name="connsiteX1" fmla="*/ 140494 w 812006"/>
              <a:gd name="connsiteY1" fmla="*/ 233363 h 592931"/>
              <a:gd name="connsiteX2" fmla="*/ 83344 w 812006"/>
              <a:gd name="connsiteY2" fmla="*/ 223838 h 592931"/>
              <a:gd name="connsiteX3" fmla="*/ 11906 w 812006"/>
              <a:gd name="connsiteY3" fmla="*/ 211931 h 592931"/>
              <a:gd name="connsiteX4" fmla="*/ 2381 w 812006"/>
              <a:gd name="connsiteY4" fmla="*/ 207169 h 592931"/>
              <a:gd name="connsiteX5" fmla="*/ 0 w 812006"/>
              <a:gd name="connsiteY5" fmla="*/ 178594 h 592931"/>
              <a:gd name="connsiteX6" fmla="*/ 9525 w 812006"/>
              <a:gd name="connsiteY6" fmla="*/ 119063 h 592931"/>
              <a:gd name="connsiteX7" fmla="*/ 26194 w 812006"/>
              <a:gd name="connsiteY7" fmla="*/ 92869 h 592931"/>
              <a:gd name="connsiteX8" fmla="*/ 61912 w 812006"/>
              <a:gd name="connsiteY8" fmla="*/ 69056 h 592931"/>
              <a:gd name="connsiteX9" fmla="*/ 150019 w 812006"/>
              <a:gd name="connsiteY9" fmla="*/ 26194 h 592931"/>
              <a:gd name="connsiteX10" fmla="*/ 209550 w 812006"/>
              <a:gd name="connsiteY10" fmla="*/ 0 h 592931"/>
              <a:gd name="connsiteX11" fmla="*/ 423862 w 812006"/>
              <a:gd name="connsiteY11" fmla="*/ 180975 h 592931"/>
              <a:gd name="connsiteX12" fmla="*/ 604837 w 812006"/>
              <a:gd name="connsiteY12" fmla="*/ 319088 h 592931"/>
              <a:gd name="connsiteX13" fmla="*/ 812006 w 812006"/>
              <a:gd name="connsiteY13" fmla="*/ 488156 h 592931"/>
              <a:gd name="connsiteX14" fmla="*/ 726281 w 812006"/>
              <a:gd name="connsiteY14" fmla="*/ 592931 h 592931"/>
              <a:gd name="connsiteX15" fmla="*/ 388144 w 812006"/>
              <a:gd name="connsiteY15" fmla="*/ 383381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2006" h="592931">
                <a:moveTo>
                  <a:pt x="388144" y="383381"/>
                </a:moveTo>
                <a:lnTo>
                  <a:pt x="140494" y="233363"/>
                </a:lnTo>
                <a:lnTo>
                  <a:pt x="83344" y="223838"/>
                </a:lnTo>
                <a:lnTo>
                  <a:pt x="11906" y="211931"/>
                </a:lnTo>
                <a:lnTo>
                  <a:pt x="2381" y="207169"/>
                </a:lnTo>
                <a:lnTo>
                  <a:pt x="0" y="178594"/>
                </a:lnTo>
                <a:lnTo>
                  <a:pt x="9525" y="119063"/>
                </a:lnTo>
                <a:lnTo>
                  <a:pt x="26194" y="92869"/>
                </a:lnTo>
                <a:lnTo>
                  <a:pt x="61912" y="69056"/>
                </a:lnTo>
                <a:lnTo>
                  <a:pt x="150019" y="26194"/>
                </a:lnTo>
                <a:lnTo>
                  <a:pt x="209550" y="0"/>
                </a:lnTo>
                <a:lnTo>
                  <a:pt x="423862" y="180975"/>
                </a:lnTo>
                <a:lnTo>
                  <a:pt x="604837" y="319088"/>
                </a:lnTo>
                <a:lnTo>
                  <a:pt x="812006" y="488156"/>
                </a:lnTo>
                <a:lnTo>
                  <a:pt x="726281" y="592931"/>
                </a:lnTo>
                <a:lnTo>
                  <a:pt x="388144" y="3833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AB70502-61DA-4343-BBA0-BFC18A68724C}"/>
              </a:ext>
            </a:extLst>
          </p:cNvPr>
          <p:cNvSpPr/>
          <p:nvPr/>
        </p:nvSpPr>
        <p:spPr>
          <a:xfrm>
            <a:off x="4094164" y="2176463"/>
            <a:ext cx="1544637" cy="1719262"/>
          </a:xfrm>
          <a:custGeom>
            <a:avLst/>
            <a:gdLst>
              <a:gd name="connsiteX0" fmla="*/ 488156 w 1545431"/>
              <a:gd name="connsiteY0" fmla="*/ 1302543 h 1719262"/>
              <a:gd name="connsiteX1" fmla="*/ 83344 w 1545431"/>
              <a:gd name="connsiteY1" fmla="*/ 1719262 h 1719262"/>
              <a:gd name="connsiteX2" fmla="*/ 0 w 1545431"/>
              <a:gd name="connsiteY2" fmla="*/ 1709737 h 1719262"/>
              <a:gd name="connsiteX3" fmla="*/ 38100 w 1545431"/>
              <a:gd name="connsiteY3" fmla="*/ 1643062 h 1719262"/>
              <a:gd name="connsiteX4" fmla="*/ 238125 w 1545431"/>
              <a:gd name="connsiteY4" fmla="*/ 1414462 h 1719262"/>
              <a:gd name="connsiteX5" fmla="*/ 416719 w 1545431"/>
              <a:gd name="connsiteY5" fmla="*/ 1209675 h 1719262"/>
              <a:gd name="connsiteX6" fmla="*/ 600075 w 1545431"/>
              <a:gd name="connsiteY6" fmla="*/ 997743 h 1719262"/>
              <a:gd name="connsiteX7" fmla="*/ 842962 w 1545431"/>
              <a:gd name="connsiteY7" fmla="*/ 683418 h 1719262"/>
              <a:gd name="connsiteX8" fmla="*/ 1050131 w 1545431"/>
              <a:gd name="connsiteY8" fmla="*/ 414337 h 1719262"/>
              <a:gd name="connsiteX9" fmla="*/ 1221581 w 1545431"/>
              <a:gd name="connsiteY9" fmla="*/ 192881 h 1719262"/>
              <a:gd name="connsiteX10" fmla="*/ 1221581 w 1545431"/>
              <a:gd name="connsiteY10" fmla="*/ 178593 h 1719262"/>
              <a:gd name="connsiteX11" fmla="*/ 1216819 w 1545431"/>
              <a:gd name="connsiteY11" fmla="*/ 150018 h 1719262"/>
              <a:gd name="connsiteX12" fmla="*/ 1181100 w 1545431"/>
              <a:gd name="connsiteY12" fmla="*/ 104775 h 1719262"/>
              <a:gd name="connsiteX13" fmla="*/ 1133475 w 1545431"/>
              <a:gd name="connsiteY13" fmla="*/ 61912 h 1719262"/>
              <a:gd name="connsiteX14" fmla="*/ 1116806 w 1545431"/>
              <a:gd name="connsiteY14" fmla="*/ 40481 h 1719262"/>
              <a:gd name="connsiteX15" fmla="*/ 1116806 w 1545431"/>
              <a:gd name="connsiteY15" fmla="*/ 23812 h 1719262"/>
              <a:gd name="connsiteX16" fmla="*/ 1119187 w 1545431"/>
              <a:gd name="connsiteY16" fmla="*/ 11906 h 1719262"/>
              <a:gd name="connsiteX17" fmla="*/ 1133475 w 1545431"/>
              <a:gd name="connsiteY17" fmla="*/ 2381 h 1719262"/>
              <a:gd name="connsiteX18" fmla="*/ 1152525 w 1545431"/>
              <a:gd name="connsiteY18" fmla="*/ 0 h 1719262"/>
              <a:gd name="connsiteX19" fmla="*/ 1178719 w 1545431"/>
              <a:gd name="connsiteY19" fmla="*/ 4762 h 1719262"/>
              <a:gd name="connsiteX20" fmla="*/ 1219200 w 1545431"/>
              <a:gd name="connsiteY20" fmla="*/ 26193 h 1719262"/>
              <a:gd name="connsiteX21" fmla="*/ 1314450 w 1545431"/>
              <a:gd name="connsiteY21" fmla="*/ 88106 h 1719262"/>
              <a:gd name="connsiteX22" fmla="*/ 1371600 w 1545431"/>
              <a:gd name="connsiteY22" fmla="*/ 123825 h 1719262"/>
              <a:gd name="connsiteX23" fmla="*/ 1421606 w 1545431"/>
              <a:gd name="connsiteY23" fmla="*/ 157162 h 1719262"/>
              <a:gd name="connsiteX24" fmla="*/ 1466850 w 1545431"/>
              <a:gd name="connsiteY24" fmla="*/ 195262 h 1719262"/>
              <a:gd name="connsiteX25" fmla="*/ 1512094 w 1545431"/>
              <a:gd name="connsiteY25" fmla="*/ 245268 h 1719262"/>
              <a:gd name="connsiteX26" fmla="*/ 1533525 w 1545431"/>
              <a:gd name="connsiteY26" fmla="*/ 280987 h 1719262"/>
              <a:gd name="connsiteX27" fmla="*/ 1543050 w 1545431"/>
              <a:gd name="connsiteY27" fmla="*/ 307181 h 1719262"/>
              <a:gd name="connsiteX28" fmla="*/ 1545431 w 1545431"/>
              <a:gd name="connsiteY28" fmla="*/ 333375 h 1719262"/>
              <a:gd name="connsiteX29" fmla="*/ 1540669 w 1545431"/>
              <a:gd name="connsiteY29" fmla="*/ 352425 h 1719262"/>
              <a:gd name="connsiteX30" fmla="*/ 1531144 w 1545431"/>
              <a:gd name="connsiteY30" fmla="*/ 364331 h 1719262"/>
              <a:gd name="connsiteX31" fmla="*/ 1519237 w 1545431"/>
              <a:gd name="connsiteY31" fmla="*/ 373856 h 1719262"/>
              <a:gd name="connsiteX32" fmla="*/ 1490662 w 1545431"/>
              <a:gd name="connsiteY32" fmla="*/ 378618 h 1719262"/>
              <a:gd name="connsiteX33" fmla="*/ 1440656 w 1545431"/>
              <a:gd name="connsiteY33" fmla="*/ 385762 h 1719262"/>
              <a:gd name="connsiteX34" fmla="*/ 1397794 w 1545431"/>
              <a:gd name="connsiteY34" fmla="*/ 400050 h 1719262"/>
              <a:gd name="connsiteX35" fmla="*/ 1333500 w 1545431"/>
              <a:gd name="connsiteY35" fmla="*/ 440531 h 1719262"/>
              <a:gd name="connsiteX36" fmla="*/ 1243012 w 1545431"/>
              <a:gd name="connsiteY36" fmla="*/ 516731 h 1719262"/>
              <a:gd name="connsiteX37" fmla="*/ 1126331 w 1545431"/>
              <a:gd name="connsiteY37" fmla="*/ 640556 h 1719262"/>
              <a:gd name="connsiteX38" fmla="*/ 957262 w 1545431"/>
              <a:gd name="connsiteY38" fmla="*/ 826293 h 1719262"/>
              <a:gd name="connsiteX39" fmla="*/ 792956 w 1545431"/>
              <a:gd name="connsiteY39" fmla="*/ 997743 h 1719262"/>
              <a:gd name="connsiteX40" fmla="*/ 488156 w 1545431"/>
              <a:gd name="connsiteY40" fmla="*/ 1302543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45431" h="1719262">
                <a:moveTo>
                  <a:pt x="488156" y="1302543"/>
                </a:moveTo>
                <a:lnTo>
                  <a:pt x="83344" y="1719262"/>
                </a:lnTo>
                <a:lnTo>
                  <a:pt x="0" y="1709737"/>
                </a:lnTo>
                <a:lnTo>
                  <a:pt x="38100" y="1643062"/>
                </a:lnTo>
                <a:lnTo>
                  <a:pt x="238125" y="1414462"/>
                </a:lnTo>
                <a:lnTo>
                  <a:pt x="416719" y="1209675"/>
                </a:lnTo>
                <a:lnTo>
                  <a:pt x="600075" y="997743"/>
                </a:lnTo>
                <a:lnTo>
                  <a:pt x="842962" y="683418"/>
                </a:lnTo>
                <a:lnTo>
                  <a:pt x="1050131" y="414337"/>
                </a:lnTo>
                <a:lnTo>
                  <a:pt x="1221581" y="192881"/>
                </a:lnTo>
                <a:lnTo>
                  <a:pt x="1221581" y="178593"/>
                </a:lnTo>
                <a:lnTo>
                  <a:pt x="1216819" y="150018"/>
                </a:lnTo>
                <a:lnTo>
                  <a:pt x="1181100" y="104775"/>
                </a:lnTo>
                <a:lnTo>
                  <a:pt x="1133475" y="61912"/>
                </a:lnTo>
                <a:lnTo>
                  <a:pt x="1116806" y="40481"/>
                </a:lnTo>
                <a:lnTo>
                  <a:pt x="1116806" y="23812"/>
                </a:lnTo>
                <a:lnTo>
                  <a:pt x="1119187" y="11906"/>
                </a:lnTo>
                <a:lnTo>
                  <a:pt x="1133475" y="2381"/>
                </a:lnTo>
                <a:lnTo>
                  <a:pt x="1152525" y="0"/>
                </a:lnTo>
                <a:lnTo>
                  <a:pt x="1178719" y="4762"/>
                </a:lnTo>
                <a:lnTo>
                  <a:pt x="1219200" y="26193"/>
                </a:lnTo>
                <a:lnTo>
                  <a:pt x="1314450" y="88106"/>
                </a:lnTo>
                <a:lnTo>
                  <a:pt x="1371600" y="123825"/>
                </a:lnTo>
                <a:lnTo>
                  <a:pt x="1421606" y="157162"/>
                </a:lnTo>
                <a:lnTo>
                  <a:pt x="1466850" y="195262"/>
                </a:lnTo>
                <a:lnTo>
                  <a:pt x="1512094" y="245268"/>
                </a:lnTo>
                <a:lnTo>
                  <a:pt x="1533525" y="280987"/>
                </a:lnTo>
                <a:lnTo>
                  <a:pt x="1543050" y="307181"/>
                </a:lnTo>
                <a:lnTo>
                  <a:pt x="1545431" y="333375"/>
                </a:lnTo>
                <a:lnTo>
                  <a:pt x="1540669" y="352425"/>
                </a:lnTo>
                <a:lnTo>
                  <a:pt x="1531144" y="364331"/>
                </a:lnTo>
                <a:lnTo>
                  <a:pt x="1519237" y="373856"/>
                </a:lnTo>
                <a:lnTo>
                  <a:pt x="1490662" y="378618"/>
                </a:lnTo>
                <a:lnTo>
                  <a:pt x="1440656" y="385762"/>
                </a:lnTo>
                <a:lnTo>
                  <a:pt x="1397794" y="400050"/>
                </a:lnTo>
                <a:lnTo>
                  <a:pt x="1333500" y="440531"/>
                </a:lnTo>
                <a:lnTo>
                  <a:pt x="1243012" y="516731"/>
                </a:lnTo>
                <a:lnTo>
                  <a:pt x="1126331" y="640556"/>
                </a:lnTo>
                <a:lnTo>
                  <a:pt x="957262" y="826293"/>
                </a:lnTo>
                <a:lnTo>
                  <a:pt x="792956" y="997743"/>
                </a:lnTo>
                <a:lnTo>
                  <a:pt x="488156" y="13025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BC0672D-5C1E-4D3E-8526-3958D0CBEFD0}"/>
              </a:ext>
            </a:extLst>
          </p:cNvPr>
          <p:cNvSpPr/>
          <p:nvPr/>
        </p:nvSpPr>
        <p:spPr>
          <a:xfrm>
            <a:off x="3970339" y="3586164"/>
            <a:ext cx="1563687" cy="587375"/>
          </a:xfrm>
          <a:custGeom>
            <a:avLst/>
            <a:gdLst>
              <a:gd name="connsiteX0" fmla="*/ 1181100 w 1564481"/>
              <a:gd name="connsiteY0" fmla="*/ 223837 h 588168"/>
              <a:gd name="connsiteX1" fmla="*/ 973931 w 1564481"/>
              <a:gd name="connsiteY1" fmla="*/ 295275 h 588168"/>
              <a:gd name="connsiteX2" fmla="*/ 762000 w 1564481"/>
              <a:gd name="connsiteY2" fmla="*/ 364331 h 588168"/>
              <a:gd name="connsiteX3" fmla="*/ 471487 w 1564481"/>
              <a:gd name="connsiteY3" fmla="*/ 469106 h 588168"/>
              <a:gd name="connsiteX4" fmla="*/ 290512 w 1564481"/>
              <a:gd name="connsiteY4" fmla="*/ 535781 h 588168"/>
              <a:gd name="connsiteX5" fmla="*/ 280987 w 1564481"/>
              <a:gd name="connsiteY5" fmla="*/ 564356 h 588168"/>
              <a:gd name="connsiteX6" fmla="*/ 271462 w 1564481"/>
              <a:gd name="connsiteY6" fmla="*/ 581025 h 588168"/>
              <a:gd name="connsiteX7" fmla="*/ 257175 w 1564481"/>
              <a:gd name="connsiteY7" fmla="*/ 588168 h 588168"/>
              <a:gd name="connsiteX8" fmla="*/ 228600 w 1564481"/>
              <a:gd name="connsiteY8" fmla="*/ 585787 h 588168"/>
              <a:gd name="connsiteX9" fmla="*/ 202406 w 1564481"/>
              <a:gd name="connsiteY9" fmla="*/ 581025 h 588168"/>
              <a:gd name="connsiteX10" fmla="*/ 169069 w 1564481"/>
              <a:gd name="connsiteY10" fmla="*/ 559593 h 588168"/>
              <a:gd name="connsiteX11" fmla="*/ 119062 w 1564481"/>
              <a:gd name="connsiteY11" fmla="*/ 514350 h 588168"/>
              <a:gd name="connsiteX12" fmla="*/ 73819 w 1564481"/>
              <a:gd name="connsiteY12" fmla="*/ 464343 h 588168"/>
              <a:gd name="connsiteX13" fmla="*/ 47625 w 1564481"/>
              <a:gd name="connsiteY13" fmla="*/ 426243 h 588168"/>
              <a:gd name="connsiteX14" fmla="*/ 23812 w 1564481"/>
              <a:gd name="connsiteY14" fmla="*/ 385762 h 588168"/>
              <a:gd name="connsiteX15" fmla="*/ 0 w 1564481"/>
              <a:gd name="connsiteY15" fmla="*/ 323850 h 588168"/>
              <a:gd name="connsiteX16" fmla="*/ 0 w 1564481"/>
              <a:gd name="connsiteY16" fmla="*/ 307181 h 588168"/>
              <a:gd name="connsiteX17" fmla="*/ 16669 w 1564481"/>
              <a:gd name="connsiteY17" fmla="*/ 285750 h 588168"/>
              <a:gd name="connsiteX18" fmla="*/ 47625 w 1564481"/>
              <a:gd name="connsiteY18" fmla="*/ 264318 h 588168"/>
              <a:gd name="connsiteX19" fmla="*/ 85725 w 1564481"/>
              <a:gd name="connsiteY19" fmla="*/ 252412 h 588168"/>
              <a:gd name="connsiteX20" fmla="*/ 169069 w 1564481"/>
              <a:gd name="connsiteY20" fmla="*/ 240506 h 588168"/>
              <a:gd name="connsiteX21" fmla="*/ 295275 w 1564481"/>
              <a:gd name="connsiteY21" fmla="*/ 226218 h 588168"/>
              <a:gd name="connsiteX22" fmla="*/ 531019 w 1564481"/>
              <a:gd name="connsiteY22" fmla="*/ 180975 h 588168"/>
              <a:gd name="connsiteX23" fmla="*/ 826294 w 1564481"/>
              <a:gd name="connsiteY23" fmla="*/ 128587 h 588168"/>
              <a:gd name="connsiteX24" fmla="*/ 1171575 w 1564481"/>
              <a:gd name="connsiteY24" fmla="*/ 66675 h 588168"/>
              <a:gd name="connsiteX25" fmla="*/ 1519237 w 1564481"/>
              <a:gd name="connsiteY25" fmla="*/ 0 h 588168"/>
              <a:gd name="connsiteX26" fmla="*/ 1564481 w 1564481"/>
              <a:gd name="connsiteY26" fmla="*/ 111918 h 588168"/>
              <a:gd name="connsiteX27" fmla="*/ 1181100 w 1564481"/>
              <a:gd name="connsiteY27" fmla="*/ 223837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64481" h="588168">
                <a:moveTo>
                  <a:pt x="1181100" y="223837"/>
                </a:moveTo>
                <a:lnTo>
                  <a:pt x="973931" y="295275"/>
                </a:lnTo>
                <a:lnTo>
                  <a:pt x="762000" y="364331"/>
                </a:lnTo>
                <a:lnTo>
                  <a:pt x="471487" y="469106"/>
                </a:lnTo>
                <a:lnTo>
                  <a:pt x="290512" y="535781"/>
                </a:lnTo>
                <a:lnTo>
                  <a:pt x="280987" y="564356"/>
                </a:lnTo>
                <a:lnTo>
                  <a:pt x="271462" y="581025"/>
                </a:lnTo>
                <a:lnTo>
                  <a:pt x="257175" y="588168"/>
                </a:lnTo>
                <a:lnTo>
                  <a:pt x="228600" y="585787"/>
                </a:lnTo>
                <a:lnTo>
                  <a:pt x="202406" y="581025"/>
                </a:lnTo>
                <a:lnTo>
                  <a:pt x="169069" y="559593"/>
                </a:lnTo>
                <a:lnTo>
                  <a:pt x="119062" y="514350"/>
                </a:lnTo>
                <a:lnTo>
                  <a:pt x="73819" y="464343"/>
                </a:lnTo>
                <a:lnTo>
                  <a:pt x="47625" y="426243"/>
                </a:lnTo>
                <a:lnTo>
                  <a:pt x="23812" y="385762"/>
                </a:lnTo>
                <a:lnTo>
                  <a:pt x="0" y="323850"/>
                </a:lnTo>
                <a:lnTo>
                  <a:pt x="0" y="307181"/>
                </a:lnTo>
                <a:lnTo>
                  <a:pt x="16669" y="285750"/>
                </a:lnTo>
                <a:lnTo>
                  <a:pt x="47625" y="264318"/>
                </a:lnTo>
                <a:lnTo>
                  <a:pt x="85725" y="252412"/>
                </a:lnTo>
                <a:lnTo>
                  <a:pt x="169069" y="240506"/>
                </a:lnTo>
                <a:lnTo>
                  <a:pt x="295275" y="226218"/>
                </a:lnTo>
                <a:lnTo>
                  <a:pt x="531019" y="180975"/>
                </a:lnTo>
                <a:lnTo>
                  <a:pt x="826294" y="128587"/>
                </a:lnTo>
                <a:lnTo>
                  <a:pt x="1171575" y="66675"/>
                </a:lnTo>
                <a:lnTo>
                  <a:pt x="1519237" y="0"/>
                </a:lnTo>
                <a:lnTo>
                  <a:pt x="1564481" y="111918"/>
                </a:lnTo>
                <a:lnTo>
                  <a:pt x="1181100" y="2238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C6EFD28-55CA-476D-B4B8-05C96B51CC6C}"/>
              </a:ext>
            </a:extLst>
          </p:cNvPr>
          <p:cNvSpPr/>
          <p:nvPr/>
        </p:nvSpPr>
        <p:spPr>
          <a:xfrm>
            <a:off x="5181601" y="3163888"/>
            <a:ext cx="638175" cy="933450"/>
          </a:xfrm>
          <a:custGeom>
            <a:avLst/>
            <a:gdLst>
              <a:gd name="connsiteX0" fmla="*/ 378619 w 638175"/>
              <a:gd name="connsiteY0" fmla="*/ 740569 h 933450"/>
              <a:gd name="connsiteX1" fmla="*/ 280988 w 638175"/>
              <a:gd name="connsiteY1" fmla="*/ 550069 h 933450"/>
              <a:gd name="connsiteX2" fmla="*/ 230981 w 638175"/>
              <a:gd name="connsiteY2" fmla="*/ 428625 h 933450"/>
              <a:gd name="connsiteX3" fmla="*/ 154781 w 638175"/>
              <a:gd name="connsiteY3" fmla="*/ 285750 h 933450"/>
              <a:gd name="connsiteX4" fmla="*/ 66675 w 638175"/>
              <a:gd name="connsiteY4" fmla="*/ 142875 h 933450"/>
              <a:gd name="connsiteX5" fmla="*/ 19050 w 638175"/>
              <a:gd name="connsiteY5" fmla="*/ 76200 h 933450"/>
              <a:gd name="connsiteX6" fmla="*/ 4763 w 638175"/>
              <a:gd name="connsiteY6" fmla="*/ 47625 h 933450"/>
              <a:gd name="connsiteX7" fmla="*/ 0 w 638175"/>
              <a:gd name="connsiteY7" fmla="*/ 26194 h 933450"/>
              <a:gd name="connsiteX8" fmla="*/ 0 w 638175"/>
              <a:gd name="connsiteY8" fmla="*/ 11907 h 933450"/>
              <a:gd name="connsiteX9" fmla="*/ 7144 w 638175"/>
              <a:gd name="connsiteY9" fmla="*/ 0 h 933450"/>
              <a:gd name="connsiteX10" fmla="*/ 28575 w 638175"/>
              <a:gd name="connsiteY10" fmla="*/ 2382 h 933450"/>
              <a:gd name="connsiteX11" fmla="*/ 66675 w 638175"/>
              <a:gd name="connsiteY11" fmla="*/ 19050 h 933450"/>
              <a:gd name="connsiteX12" fmla="*/ 200025 w 638175"/>
              <a:gd name="connsiteY12" fmla="*/ 133350 h 933450"/>
              <a:gd name="connsiteX13" fmla="*/ 338138 w 638175"/>
              <a:gd name="connsiteY13" fmla="*/ 245269 h 933450"/>
              <a:gd name="connsiteX14" fmla="*/ 466725 w 638175"/>
              <a:gd name="connsiteY14" fmla="*/ 359569 h 933450"/>
              <a:gd name="connsiteX15" fmla="*/ 511969 w 638175"/>
              <a:gd name="connsiteY15" fmla="*/ 407194 h 933450"/>
              <a:gd name="connsiteX16" fmla="*/ 557213 w 638175"/>
              <a:gd name="connsiteY16" fmla="*/ 509588 h 933450"/>
              <a:gd name="connsiteX17" fmla="*/ 609600 w 638175"/>
              <a:gd name="connsiteY17" fmla="*/ 659607 h 933450"/>
              <a:gd name="connsiteX18" fmla="*/ 633413 w 638175"/>
              <a:gd name="connsiteY18" fmla="*/ 773907 h 933450"/>
              <a:gd name="connsiteX19" fmla="*/ 638175 w 638175"/>
              <a:gd name="connsiteY19" fmla="*/ 816769 h 933450"/>
              <a:gd name="connsiteX20" fmla="*/ 633413 w 638175"/>
              <a:gd name="connsiteY20" fmla="*/ 854869 h 933450"/>
              <a:gd name="connsiteX21" fmla="*/ 611981 w 638175"/>
              <a:gd name="connsiteY21" fmla="*/ 897732 h 933450"/>
              <a:gd name="connsiteX22" fmla="*/ 592931 w 638175"/>
              <a:gd name="connsiteY22" fmla="*/ 923925 h 933450"/>
              <a:gd name="connsiteX23" fmla="*/ 564356 w 638175"/>
              <a:gd name="connsiteY23" fmla="*/ 933450 h 933450"/>
              <a:gd name="connsiteX24" fmla="*/ 535781 w 638175"/>
              <a:gd name="connsiteY24" fmla="*/ 926307 h 933450"/>
              <a:gd name="connsiteX25" fmla="*/ 509588 w 638175"/>
              <a:gd name="connsiteY25" fmla="*/ 919163 h 933450"/>
              <a:gd name="connsiteX26" fmla="*/ 464344 w 638175"/>
              <a:gd name="connsiteY26" fmla="*/ 892969 h 933450"/>
              <a:gd name="connsiteX27" fmla="*/ 378619 w 638175"/>
              <a:gd name="connsiteY27" fmla="*/ 740569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38175" h="933450">
                <a:moveTo>
                  <a:pt x="378619" y="740569"/>
                </a:moveTo>
                <a:lnTo>
                  <a:pt x="280988" y="550069"/>
                </a:lnTo>
                <a:lnTo>
                  <a:pt x="230981" y="428625"/>
                </a:lnTo>
                <a:lnTo>
                  <a:pt x="154781" y="285750"/>
                </a:lnTo>
                <a:lnTo>
                  <a:pt x="66675" y="142875"/>
                </a:lnTo>
                <a:lnTo>
                  <a:pt x="19050" y="76200"/>
                </a:lnTo>
                <a:lnTo>
                  <a:pt x="4763" y="47625"/>
                </a:lnTo>
                <a:lnTo>
                  <a:pt x="0" y="26194"/>
                </a:lnTo>
                <a:lnTo>
                  <a:pt x="0" y="11907"/>
                </a:lnTo>
                <a:lnTo>
                  <a:pt x="7144" y="0"/>
                </a:lnTo>
                <a:lnTo>
                  <a:pt x="28575" y="2382"/>
                </a:lnTo>
                <a:lnTo>
                  <a:pt x="66675" y="19050"/>
                </a:lnTo>
                <a:lnTo>
                  <a:pt x="200025" y="133350"/>
                </a:lnTo>
                <a:lnTo>
                  <a:pt x="338138" y="245269"/>
                </a:lnTo>
                <a:lnTo>
                  <a:pt x="466725" y="359569"/>
                </a:lnTo>
                <a:lnTo>
                  <a:pt x="511969" y="407194"/>
                </a:lnTo>
                <a:lnTo>
                  <a:pt x="557213" y="509588"/>
                </a:lnTo>
                <a:lnTo>
                  <a:pt x="609600" y="659607"/>
                </a:lnTo>
                <a:lnTo>
                  <a:pt x="633413" y="773907"/>
                </a:lnTo>
                <a:lnTo>
                  <a:pt x="638175" y="816769"/>
                </a:lnTo>
                <a:lnTo>
                  <a:pt x="633413" y="854869"/>
                </a:lnTo>
                <a:lnTo>
                  <a:pt x="611981" y="897732"/>
                </a:lnTo>
                <a:lnTo>
                  <a:pt x="592931" y="923925"/>
                </a:lnTo>
                <a:lnTo>
                  <a:pt x="564356" y="933450"/>
                </a:lnTo>
                <a:lnTo>
                  <a:pt x="535781" y="926307"/>
                </a:lnTo>
                <a:lnTo>
                  <a:pt x="509588" y="919163"/>
                </a:lnTo>
                <a:lnTo>
                  <a:pt x="464344" y="892969"/>
                </a:lnTo>
                <a:lnTo>
                  <a:pt x="378619" y="740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B4007AD-6757-4A17-AF24-0637B25EF125}"/>
              </a:ext>
            </a:extLst>
          </p:cNvPr>
          <p:cNvSpPr/>
          <p:nvPr/>
        </p:nvSpPr>
        <p:spPr>
          <a:xfrm rot="16200000">
            <a:off x="3756819" y="4736307"/>
            <a:ext cx="2159000" cy="322262"/>
          </a:xfrm>
          <a:custGeom>
            <a:avLst/>
            <a:gdLst>
              <a:gd name="connsiteX0" fmla="*/ 966788 w 2159794"/>
              <a:gd name="connsiteY0" fmla="*/ 319088 h 321469"/>
              <a:gd name="connsiteX1" fmla="*/ 369094 w 2159794"/>
              <a:gd name="connsiteY1" fmla="*/ 319088 h 321469"/>
              <a:gd name="connsiteX2" fmla="*/ 180975 w 2159794"/>
              <a:gd name="connsiteY2" fmla="*/ 321469 h 321469"/>
              <a:gd name="connsiteX3" fmla="*/ 140494 w 2159794"/>
              <a:gd name="connsiteY3" fmla="*/ 316706 h 321469"/>
              <a:gd name="connsiteX4" fmla="*/ 107156 w 2159794"/>
              <a:gd name="connsiteY4" fmla="*/ 309563 h 321469"/>
              <a:gd name="connsiteX5" fmla="*/ 61913 w 2159794"/>
              <a:gd name="connsiteY5" fmla="*/ 292894 h 321469"/>
              <a:gd name="connsiteX6" fmla="*/ 40481 w 2159794"/>
              <a:gd name="connsiteY6" fmla="*/ 280988 h 321469"/>
              <a:gd name="connsiteX7" fmla="*/ 16669 w 2159794"/>
              <a:gd name="connsiteY7" fmla="*/ 264319 h 321469"/>
              <a:gd name="connsiteX8" fmla="*/ 4763 w 2159794"/>
              <a:gd name="connsiteY8" fmla="*/ 240506 h 321469"/>
              <a:gd name="connsiteX9" fmla="*/ 0 w 2159794"/>
              <a:gd name="connsiteY9" fmla="*/ 204788 h 321469"/>
              <a:gd name="connsiteX10" fmla="*/ 11906 w 2159794"/>
              <a:gd name="connsiteY10" fmla="*/ 169069 h 321469"/>
              <a:gd name="connsiteX11" fmla="*/ 45244 w 2159794"/>
              <a:gd name="connsiteY11" fmla="*/ 135731 h 321469"/>
              <a:gd name="connsiteX12" fmla="*/ 76200 w 2159794"/>
              <a:gd name="connsiteY12" fmla="*/ 107156 h 321469"/>
              <a:gd name="connsiteX13" fmla="*/ 128588 w 2159794"/>
              <a:gd name="connsiteY13" fmla="*/ 71438 h 321469"/>
              <a:gd name="connsiteX14" fmla="*/ 178594 w 2159794"/>
              <a:gd name="connsiteY14" fmla="*/ 42863 h 321469"/>
              <a:gd name="connsiteX15" fmla="*/ 233363 w 2159794"/>
              <a:gd name="connsiteY15" fmla="*/ 21431 h 321469"/>
              <a:gd name="connsiteX16" fmla="*/ 283369 w 2159794"/>
              <a:gd name="connsiteY16" fmla="*/ 7144 h 321469"/>
              <a:gd name="connsiteX17" fmla="*/ 345281 w 2159794"/>
              <a:gd name="connsiteY17" fmla="*/ 0 h 321469"/>
              <a:gd name="connsiteX18" fmla="*/ 442913 w 2159794"/>
              <a:gd name="connsiteY18" fmla="*/ 16669 h 321469"/>
              <a:gd name="connsiteX19" fmla="*/ 545306 w 2159794"/>
              <a:gd name="connsiteY19" fmla="*/ 47625 h 321469"/>
              <a:gd name="connsiteX20" fmla="*/ 640556 w 2159794"/>
              <a:gd name="connsiteY20" fmla="*/ 73819 h 321469"/>
              <a:gd name="connsiteX21" fmla="*/ 714375 w 2159794"/>
              <a:gd name="connsiteY21" fmla="*/ 83344 h 321469"/>
              <a:gd name="connsiteX22" fmla="*/ 792956 w 2159794"/>
              <a:gd name="connsiteY22" fmla="*/ 92869 h 321469"/>
              <a:gd name="connsiteX23" fmla="*/ 1154906 w 2159794"/>
              <a:gd name="connsiteY23" fmla="*/ 97631 h 321469"/>
              <a:gd name="connsiteX24" fmla="*/ 1631156 w 2159794"/>
              <a:gd name="connsiteY24" fmla="*/ 95250 h 321469"/>
              <a:gd name="connsiteX25" fmla="*/ 1947863 w 2159794"/>
              <a:gd name="connsiteY25" fmla="*/ 95250 h 321469"/>
              <a:gd name="connsiteX26" fmla="*/ 1995488 w 2159794"/>
              <a:gd name="connsiteY26" fmla="*/ 88106 h 321469"/>
              <a:gd name="connsiteX27" fmla="*/ 2100263 w 2159794"/>
              <a:gd name="connsiteY27" fmla="*/ 45244 h 321469"/>
              <a:gd name="connsiteX28" fmla="*/ 2159794 w 2159794"/>
              <a:gd name="connsiteY28" fmla="*/ 247650 h 321469"/>
              <a:gd name="connsiteX29" fmla="*/ 2031206 w 2159794"/>
              <a:gd name="connsiteY29" fmla="*/ 295275 h 321469"/>
              <a:gd name="connsiteX30" fmla="*/ 1966913 w 2159794"/>
              <a:gd name="connsiteY30" fmla="*/ 314325 h 321469"/>
              <a:gd name="connsiteX31" fmla="*/ 1919288 w 2159794"/>
              <a:gd name="connsiteY31" fmla="*/ 319088 h 321469"/>
              <a:gd name="connsiteX32" fmla="*/ 1816894 w 2159794"/>
              <a:gd name="connsiteY32" fmla="*/ 319088 h 321469"/>
              <a:gd name="connsiteX33" fmla="*/ 966788 w 2159794"/>
              <a:gd name="connsiteY33" fmla="*/ 319088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159794" h="321469">
                <a:moveTo>
                  <a:pt x="966788" y="319088"/>
                </a:moveTo>
                <a:lnTo>
                  <a:pt x="369094" y="319088"/>
                </a:lnTo>
                <a:lnTo>
                  <a:pt x="180975" y="321469"/>
                </a:lnTo>
                <a:lnTo>
                  <a:pt x="140494" y="316706"/>
                </a:lnTo>
                <a:lnTo>
                  <a:pt x="107156" y="309563"/>
                </a:lnTo>
                <a:lnTo>
                  <a:pt x="61913" y="292894"/>
                </a:lnTo>
                <a:lnTo>
                  <a:pt x="40481" y="280988"/>
                </a:lnTo>
                <a:lnTo>
                  <a:pt x="16669" y="264319"/>
                </a:lnTo>
                <a:lnTo>
                  <a:pt x="4763" y="240506"/>
                </a:lnTo>
                <a:lnTo>
                  <a:pt x="0" y="204788"/>
                </a:lnTo>
                <a:lnTo>
                  <a:pt x="11906" y="169069"/>
                </a:lnTo>
                <a:lnTo>
                  <a:pt x="45244" y="135731"/>
                </a:lnTo>
                <a:lnTo>
                  <a:pt x="76200" y="107156"/>
                </a:lnTo>
                <a:lnTo>
                  <a:pt x="128588" y="71438"/>
                </a:lnTo>
                <a:lnTo>
                  <a:pt x="178594" y="42863"/>
                </a:lnTo>
                <a:lnTo>
                  <a:pt x="233363" y="21431"/>
                </a:lnTo>
                <a:lnTo>
                  <a:pt x="283369" y="7144"/>
                </a:lnTo>
                <a:lnTo>
                  <a:pt x="345281" y="0"/>
                </a:lnTo>
                <a:lnTo>
                  <a:pt x="442913" y="16669"/>
                </a:lnTo>
                <a:lnTo>
                  <a:pt x="545306" y="47625"/>
                </a:lnTo>
                <a:lnTo>
                  <a:pt x="640556" y="73819"/>
                </a:lnTo>
                <a:lnTo>
                  <a:pt x="714375" y="83344"/>
                </a:lnTo>
                <a:lnTo>
                  <a:pt x="792956" y="92869"/>
                </a:lnTo>
                <a:lnTo>
                  <a:pt x="1154906" y="97631"/>
                </a:lnTo>
                <a:lnTo>
                  <a:pt x="1631156" y="95250"/>
                </a:lnTo>
                <a:lnTo>
                  <a:pt x="1947863" y="95250"/>
                </a:lnTo>
                <a:lnTo>
                  <a:pt x="1995488" y="88106"/>
                </a:lnTo>
                <a:lnTo>
                  <a:pt x="2100263" y="45244"/>
                </a:lnTo>
                <a:lnTo>
                  <a:pt x="2159794" y="247650"/>
                </a:lnTo>
                <a:lnTo>
                  <a:pt x="2031206" y="295275"/>
                </a:lnTo>
                <a:lnTo>
                  <a:pt x="1966913" y="314325"/>
                </a:lnTo>
                <a:lnTo>
                  <a:pt x="1919288" y="319088"/>
                </a:lnTo>
                <a:lnTo>
                  <a:pt x="1816894" y="319088"/>
                </a:lnTo>
                <a:lnTo>
                  <a:pt x="966788" y="3190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ACA0816-82C3-4707-A3F6-854380237DBE}"/>
              </a:ext>
            </a:extLst>
          </p:cNvPr>
          <p:cNvSpPr/>
          <p:nvPr/>
        </p:nvSpPr>
        <p:spPr>
          <a:xfrm>
            <a:off x="6210301" y="3352801"/>
            <a:ext cx="1560513" cy="385763"/>
          </a:xfrm>
          <a:custGeom>
            <a:avLst/>
            <a:gdLst>
              <a:gd name="connsiteX0" fmla="*/ 742950 w 1559719"/>
              <a:gd name="connsiteY0" fmla="*/ 276225 h 385763"/>
              <a:gd name="connsiteX1" fmla="*/ 114300 w 1559719"/>
              <a:gd name="connsiteY1" fmla="*/ 385763 h 385763"/>
              <a:gd name="connsiteX2" fmla="*/ 0 w 1559719"/>
              <a:gd name="connsiteY2" fmla="*/ 228600 h 385763"/>
              <a:gd name="connsiteX3" fmla="*/ 97631 w 1559719"/>
              <a:gd name="connsiteY3" fmla="*/ 211931 h 385763"/>
              <a:gd name="connsiteX4" fmla="*/ 542925 w 1559719"/>
              <a:gd name="connsiteY4" fmla="*/ 145256 h 385763"/>
              <a:gd name="connsiteX5" fmla="*/ 1014413 w 1559719"/>
              <a:gd name="connsiteY5" fmla="*/ 73819 h 385763"/>
              <a:gd name="connsiteX6" fmla="*/ 1559719 w 1559719"/>
              <a:gd name="connsiteY6" fmla="*/ 0 h 385763"/>
              <a:gd name="connsiteX7" fmla="*/ 1478756 w 1559719"/>
              <a:gd name="connsiteY7" fmla="*/ 164306 h 385763"/>
              <a:gd name="connsiteX8" fmla="*/ 1138238 w 1559719"/>
              <a:gd name="connsiteY8" fmla="*/ 211931 h 385763"/>
              <a:gd name="connsiteX9" fmla="*/ 742950 w 1559719"/>
              <a:gd name="connsiteY9" fmla="*/ 276225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59719" h="385763">
                <a:moveTo>
                  <a:pt x="742950" y="276225"/>
                </a:moveTo>
                <a:lnTo>
                  <a:pt x="114300" y="385763"/>
                </a:lnTo>
                <a:lnTo>
                  <a:pt x="0" y="228600"/>
                </a:lnTo>
                <a:lnTo>
                  <a:pt x="97631" y="211931"/>
                </a:lnTo>
                <a:lnTo>
                  <a:pt x="542925" y="145256"/>
                </a:lnTo>
                <a:lnTo>
                  <a:pt x="1014413" y="73819"/>
                </a:lnTo>
                <a:lnTo>
                  <a:pt x="1559719" y="0"/>
                </a:lnTo>
                <a:lnTo>
                  <a:pt x="1478756" y="164306"/>
                </a:lnTo>
                <a:lnTo>
                  <a:pt x="1138238" y="211931"/>
                </a:lnTo>
                <a:lnTo>
                  <a:pt x="742950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A267CEC-3ED2-4294-A30F-8CBF9B6E77F7}"/>
              </a:ext>
            </a:extLst>
          </p:cNvPr>
          <p:cNvSpPr/>
          <p:nvPr/>
        </p:nvSpPr>
        <p:spPr>
          <a:xfrm>
            <a:off x="6038850" y="3482976"/>
            <a:ext cx="2482850" cy="2200275"/>
          </a:xfrm>
          <a:custGeom>
            <a:avLst/>
            <a:gdLst>
              <a:gd name="connsiteX0" fmla="*/ 136525 w 2482850"/>
              <a:gd name="connsiteY0" fmla="*/ 1228725 h 2200275"/>
              <a:gd name="connsiteX1" fmla="*/ 139700 w 2482850"/>
              <a:gd name="connsiteY1" fmla="*/ 352425 h 2200275"/>
              <a:gd name="connsiteX2" fmla="*/ 133350 w 2482850"/>
              <a:gd name="connsiteY2" fmla="*/ 307975 h 2200275"/>
              <a:gd name="connsiteX3" fmla="*/ 120650 w 2482850"/>
              <a:gd name="connsiteY3" fmla="*/ 260350 h 2200275"/>
              <a:gd name="connsiteX4" fmla="*/ 92075 w 2482850"/>
              <a:gd name="connsiteY4" fmla="*/ 196850 h 2200275"/>
              <a:gd name="connsiteX5" fmla="*/ 12700 w 2482850"/>
              <a:gd name="connsiteY5" fmla="*/ 73025 h 2200275"/>
              <a:gd name="connsiteX6" fmla="*/ 0 w 2482850"/>
              <a:gd name="connsiteY6" fmla="*/ 44450 h 2200275"/>
              <a:gd name="connsiteX7" fmla="*/ 0 w 2482850"/>
              <a:gd name="connsiteY7" fmla="*/ 12700 h 2200275"/>
              <a:gd name="connsiteX8" fmla="*/ 6350 w 2482850"/>
              <a:gd name="connsiteY8" fmla="*/ 0 h 2200275"/>
              <a:gd name="connsiteX9" fmla="*/ 38100 w 2482850"/>
              <a:gd name="connsiteY9" fmla="*/ 0 h 2200275"/>
              <a:gd name="connsiteX10" fmla="*/ 69850 w 2482850"/>
              <a:gd name="connsiteY10" fmla="*/ 12700 h 2200275"/>
              <a:gd name="connsiteX11" fmla="*/ 130175 w 2482850"/>
              <a:gd name="connsiteY11" fmla="*/ 31750 h 2200275"/>
              <a:gd name="connsiteX12" fmla="*/ 304800 w 2482850"/>
              <a:gd name="connsiteY12" fmla="*/ 95250 h 2200275"/>
              <a:gd name="connsiteX13" fmla="*/ 381000 w 2482850"/>
              <a:gd name="connsiteY13" fmla="*/ 234950 h 2200275"/>
              <a:gd name="connsiteX14" fmla="*/ 371475 w 2482850"/>
              <a:gd name="connsiteY14" fmla="*/ 631825 h 2200275"/>
              <a:gd name="connsiteX15" fmla="*/ 368300 w 2482850"/>
              <a:gd name="connsiteY15" fmla="*/ 1073150 h 2200275"/>
              <a:gd name="connsiteX16" fmla="*/ 355600 w 2482850"/>
              <a:gd name="connsiteY16" fmla="*/ 1479550 h 2200275"/>
              <a:gd name="connsiteX17" fmla="*/ 361950 w 2482850"/>
              <a:gd name="connsiteY17" fmla="*/ 1558925 h 2200275"/>
              <a:gd name="connsiteX18" fmla="*/ 368300 w 2482850"/>
              <a:gd name="connsiteY18" fmla="*/ 1644650 h 2200275"/>
              <a:gd name="connsiteX19" fmla="*/ 381000 w 2482850"/>
              <a:gd name="connsiteY19" fmla="*/ 1730375 h 2200275"/>
              <a:gd name="connsiteX20" fmla="*/ 406400 w 2482850"/>
              <a:gd name="connsiteY20" fmla="*/ 1812925 h 2200275"/>
              <a:gd name="connsiteX21" fmla="*/ 428625 w 2482850"/>
              <a:gd name="connsiteY21" fmla="*/ 1863725 h 2200275"/>
              <a:gd name="connsiteX22" fmla="*/ 460375 w 2482850"/>
              <a:gd name="connsiteY22" fmla="*/ 1895475 h 2200275"/>
              <a:gd name="connsiteX23" fmla="*/ 501650 w 2482850"/>
              <a:gd name="connsiteY23" fmla="*/ 1924050 h 2200275"/>
              <a:gd name="connsiteX24" fmla="*/ 552450 w 2482850"/>
              <a:gd name="connsiteY24" fmla="*/ 1943100 h 2200275"/>
              <a:gd name="connsiteX25" fmla="*/ 619125 w 2482850"/>
              <a:gd name="connsiteY25" fmla="*/ 1965325 h 2200275"/>
              <a:gd name="connsiteX26" fmla="*/ 758825 w 2482850"/>
              <a:gd name="connsiteY26" fmla="*/ 1987550 h 2200275"/>
              <a:gd name="connsiteX27" fmla="*/ 942975 w 2482850"/>
              <a:gd name="connsiteY27" fmla="*/ 1997075 h 2200275"/>
              <a:gd name="connsiteX28" fmla="*/ 1257300 w 2482850"/>
              <a:gd name="connsiteY28" fmla="*/ 1997075 h 2200275"/>
              <a:gd name="connsiteX29" fmla="*/ 1619250 w 2482850"/>
              <a:gd name="connsiteY29" fmla="*/ 1981200 h 2200275"/>
              <a:gd name="connsiteX30" fmla="*/ 1746250 w 2482850"/>
              <a:gd name="connsiteY30" fmla="*/ 1965325 h 2200275"/>
              <a:gd name="connsiteX31" fmla="*/ 1847850 w 2482850"/>
              <a:gd name="connsiteY31" fmla="*/ 1949450 h 2200275"/>
              <a:gd name="connsiteX32" fmla="*/ 1920875 w 2482850"/>
              <a:gd name="connsiteY32" fmla="*/ 1930400 h 2200275"/>
              <a:gd name="connsiteX33" fmla="*/ 1971675 w 2482850"/>
              <a:gd name="connsiteY33" fmla="*/ 1908175 h 2200275"/>
              <a:gd name="connsiteX34" fmla="*/ 2368550 w 2482850"/>
              <a:gd name="connsiteY34" fmla="*/ 1847850 h 2200275"/>
              <a:gd name="connsiteX35" fmla="*/ 2419350 w 2482850"/>
              <a:gd name="connsiteY35" fmla="*/ 1895475 h 2200275"/>
              <a:gd name="connsiteX36" fmla="*/ 2454275 w 2482850"/>
              <a:gd name="connsiteY36" fmla="*/ 1933575 h 2200275"/>
              <a:gd name="connsiteX37" fmla="*/ 2473325 w 2482850"/>
              <a:gd name="connsiteY37" fmla="*/ 1971675 h 2200275"/>
              <a:gd name="connsiteX38" fmla="*/ 2482850 w 2482850"/>
              <a:gd name="connsiteY38" fmla="*/ 2006600 h 2200275"/>
              <a:gd name="connsiteX39" fmla="*/ 2470150 w 2482850"/>
              <a:gd name="connsiteY39" fmla="*/ 2047875 h 2200275"/>
              <a:gd name="connsiteX40" fmla="*/ 2447925 w 2482850"/>
              <a:gd name="connsiteY40" fmla="*/ 2079625 h 2200275"/>
              <a:gd name="connsiteX41" fmla="*/ 2393950 w 2482850"/>
              <a:gd name="connsiteY41" fmla="*/ 2117725 h 2200275"/>
              <a:gd name="connsiteX42" fmla="*/ 2314575 w 2482850"/>
              <a:gd name="connsiteY42" fmla="*/ 2143125 h 2200275"/>
              <a:gd name="connsiteX43" fmla="*/ 2222500 w 2482850"/>
              <a:gd name="connsiteY43" fmla="*/ 2162175 h 2200275"/>
              <a:gd name="connsiteX44" fmla="*/ 2003425 w 2482850"/>
              <a:gd name="connsiteY44" fmla="*/ 2174875 h 2200275"/>
              <a:gd name="connsiteX45" fmla="*/ 1625600 w 2482850"/>
              <a:gd name="connsiteY45" fmla="*/ 2190750 h 2200275"/>
              <a:gd name="connsiteX46" fmla="*/ 1158875 w 2482850"/>
              <a:gd name="connsiteY46" fmla="*/ 2200275 h 2200275"/>
              <a:gd name="connsiteX47" fmla="*/ 942975 w 2482850"/>
              <a:gd name="connsiteY47" fmla="*/ 2197100 h 2200275"/>
              <a:gd name="connsiteX48" fmla="*/ 800100 w 2482850"/>
              <a:gd name="connsiteY48" fmla="*/ 2190750 h 2200275"/>
              <a:gd name="connsiteX49" fmla="*/ 641350 w 2482850"/>
              <a:gd name="connsiteY49" fmla="*/ 2174875 h 2200275"/>
              <a:gd name="connsiteX50" fmla="*/ 495300 w 2482850"/>
              <a:gd name="connsiteY50" fmla="*/ 2146300 h 2200275"/>
              <a:gd name="connsiteX51" fmla="*/ 409575 w 2482850"/>
              <a:gd name="connsiteY51" fmla="*/ 2120900 h 2200275"/>
              <a:gd name="connsiteX52" fmla="*/ 349250 w 2482850"/>
              <a:gd name="connsiteY52" fmla="*/ 2092325 h 2200275"/>
              <a:gd name="connsiteX53" fmla="*/ 311150 w 2482850"/>
              <a:gd name="connsiteY53" fmla="*/ 2066925 h 2200275"/>
              <a:gd name="connsiteX54" fmla="*/ 285750 w 2482850"/>
              <a:gd name="connsiteY54" fmla="*/ 2041525 h 2200275"/>
              <a:gd name="connsiteX55" fmla="*/ 257175 w 2482850"/>
              <a:gd name="connsiteY55" fmla="*/ 2003425 h 2200275"/>
              <a:gd name="connsiteX56" fmla="*/ 228600 w 2482850"/>
              <a:gd name="connsiteY56" fmla="*/ 1958975 h 2200275"/>
              <a:gd name="connsiteX57" fmla="*/ 200025 w 2482850"/>
              <a:gd name="connsiteY57" fmla="*/ 1892300 h 2200275"/>
              <a:gd name="connsiteX58" fmla="*/ 177800 w 2482850"/>
              <a:gd name="connsiteY58" fmla="*/ 1812925 h 2200275"/>
              <a:gd name="connsiteX59" fmla="*/ 158750 w 2482850"/>
              <a:gd name="connsiteY59" fmla="*/ 1730375 h 2200275"/>
              <a:gd name="connsiteX60" fmla="*/ 149225 w 2482850"/>
              <a:gd name="connsiteY60" fmla="*/ 1616075 h 2200275"/>
              <a:gd name="connsiteX61" fmla="*/ 139700 w 2482850"/>
              <a:gd name="connsiteY61" fmla="*/ 1501775 h 2200275"/>
              <a:gd name="connsiteX62" fmla="*/ 136525 w 2482850"/>
              <a:gd name="connsiteY62" fmla="*/ 1228725 h 220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2850" h="2200275">
                <a:moveTo>
                  <a:pt x="136525" y="1228725"/>
                </a:moveTo>
                <a:cubicBezTo>
                  <a:pt x="137583" y="936625"/>
                  <a:pt x="138642" y="644525"/>
                  <a:pt x="139700" y="352425"/>
                </a:cubicBezTo>
                <a:lnTo>
                  <a:pt x="133350" y="307975"/>
                </a:lnTo>
                <a:lnTo>
                  <a:pt x="120650" y="260350"/>
                </a:lnTo>
                <a:lnTo>
                  <a:pt x="92075" y="196850"/>
                </a:lnTo>
                <a:lnTo>
                  <a:pt x="12700" y="73025"/>
                </a:lnTo>
                <a:lnTo>
                  <a:pt x="0" y="44450"/>
                </a:lnTo>
                <a:lnTo>
                  <a:pt x="0" y="12700"/>
                </a:lnTo>
                <a:lnTo>
                  <a:pt x="6350" y="0"/>
                </a:lnTo>
                <a:lnTo>
                  <a:pt x="38100" y="0"/>
                </a:lnTo>
                <a:lnTo>
                  <a:pt x="69850" y="12700"/>
                </a:lnTo>
                <a:lnTo>
                  <a:pt x="130175" y="31750"/>
                </a:lnTo>
                <a:lnTo>
                  <a:pt x="304800" y="95250"/>
                </a:lnTo>
                <a:lnTo>
                  <a:pt x="381000" y="234950"/>
                </a:lnTo>
                <a:lnTo>
                  <a:pt x="371475" y="631825"/>
                </a:lnTo>
                <a:cubicBezTo>
                  <a:pt x="370417" y="778933"/>
                  <a:pt x="369358" y="926042"/>
                  <a:pt x="368300" y="1073150"/>
                </a:cubicBezTo>
                <a:lnTo>
                  <a:pt x="355600" y="1479550"/>
                </a:lnTo>
                <a:lnTo>
                  <a:pt x="361950" y="1558925"/>
                </a:lnTo>
                <a:lnTo>
                  <a:pt x="368300" y="1644650"/>
                </a:lnTo>
                <a:lnTo>
                  <a:pt x="381000" y="1730375"/>
                </a:lnTo>
                <a:lnTo>
                  <a:pt x="406400" y="1812925"/>
                </a:lnTo>
                <a:lnTo>
                  <a:pt x="428625" y="1863725"/>
                </a:lnTo>
                <a:lnTo>
                  <a:pt x="460375" y="1895475"/>
                </a:lnTo>
                <a:lnTo>
                  <a:pt x="501650" y="1924050"/>
                </a:lnTo>
                <a:lnTo>
                  <a:pt x="552450" y="1943100"/>
                </a:lnTo>
                <a:lnTo>
                  <a:pt x="619125" y="1965325"/>
                </a:lnTo>
                <a:lnTo>
                  <a:pt x="758825" y="1987550"/>
                </a:lnTo>
                <a:lnTo>
                  <a:pt x="942975" y="1997075"/>
                </a:lnTo>
                <a:lnTo>
                  <a:pt x="1257300" y="1997075"/>
                </a:lnTo>
                <a:lnTo>
                  <a:pt x="1619250" y="1981200"/>
                </a:lnTo>
                <a:lnTo>
                  <a:pt x="1746250" y="1965325"/>
                </a:lnTo>
                <a:lnTo>
                  <a:pt x="1847850" y="1949450"/>
                </a:lnTo>
                <a:lnTo>
                  <a:pt x="1920875" y="1930400"/>
                </a:lnTo>
                <a:lnTo>
                  <a:pt x="1971675" y="1908175"/>
                </a:lnTo>
                <a:lnTo>
                  <a:pt x="2368550" y="1847850"/>
                </a:lnTo>
                <a:lnTo>
                  <a:pt x="2419350" y="1895475"/>
                </a:lnTo>
                <a:lnTo>
                  <a:pt x="2454275" y="1933575"/>
                </a:lnTo>
                <a:lnTo>
                  <a:pt x="2473325" y="1971675"/>
                </a:lnTo>
                <a:lnTo>
                  <a:pt x="2482850" y="2006600"/>
                </a:lnTo>
                <a:lnTo>
                  <a:pt x="2470150" y="2047875"/>
                </a:lnTo>
                <a:lnTo>
                  <a:pt x="2447925" y="2079625"/>
                </a:lnTo>
                <a:lnTo>
                  <a:pt x="2393950" y="2117725"/>
                </a:lnTo>
                <a:lnTo>
                  <a:pt x="2314575" y="2143125"/>
                </a:lnTo>
                <a:lnTo>
                  <a:pt x="2222500" y="2162175"/>
                </a:lnTo>
                <a:lnTo>
                  <a:pt x="2003425" y="2174875"/>
                </a:lnTo>
                <a:lnTo>
                  <a:pt x="1625600" y="2190750"/>
                </a:lnTo>
                <a:lnTo>
                  <a:pt x="1158875" y="2200275"/>
                </a:lnTo>
                <a:lnTo>
                  <a:pt x="942975" y="2197100"/>
                </a:lnTo>
                <a:lnTo>
                  <a:pt x="800100" y="2190750"/>
                </a:lnTo>
                <a:lnTo>
                  <a:pt x="641350" y="2174875"/>
                </a:lnTo>
                <a:lnTo>
                  <a:pt x="495300" y="2146300"/>
                </a:lnTo>
                <a:lnTo>
                  <a:pt x="409575" y="2120900"/>
                </a:lnTo>
                <a:lnTo>
                  <a:pt x="349250" y="2092325"/>
                </a:lnTo>
                <a:lnTo>
                  <a:pt x="311150" y="2066925"/>
                </a:lnTo>
                <a:lnTo>
                  <a:pt x="285750" y="2041525"/>
                </a:lnTo>
                <a:lnTo>
                  <a:pt x="257175" y="2003425"/>
                </a:lnTo>
                <a:lnTo>
                  <a:pt x="228600" y="1958975"/>
                </a:lnTo>
                <a:lnTo>
                  <a:pt x="200025" y="1892300"/>
                </a:lnTo>
                <a:lnTo>
                  <a:pt x="177800" y="1812925"/>
                </a:lnTo>
                <a:lnTo>
                  <a:pt x="158750" y="1730375"/>
                </a:lnTo>
                <a:lnTo>
                  <a:pt x="149225" y="1616075"/>
                </a:lnTo>
                <a:lnTo>
                  <a:pt x="139700" y="1501775"/>
                </a:lnTo>
                <a:cubicBezTo>
                  <a:pt x="138642" y="1404408"/>
                  <a:pt x="137583" y="1307042"/>
                  <a:pt x="136525" y="122872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19E1AD6-D4CF-46B8-B6F3-7E2D1447BFCA}"/>
              </a:ext>
            </a:extLst>
          </p:cNvPr>
          <p:cNvSpPr/>
          <p:nvPr/>
        </p:nvSpPr>
        <p:spPr>
          <a:xfrm>
            <a:off x="7986713" y="4586289"/>
            <a:ext cx="436562" cy="815975"/>
          </a:xfrm>
          <a:custGeom>
            <a:avLst/>
            <a:gdLst>
              <a:gd name="connsiteX0" fmla="*/ 323850 w 435768"/>
              <a:gd name="connsiteY0" fmla="*/ 345281 h 816768"/>
              <a:gd name="connsiteX1" fmla="*/ 335756 w 435768"/>
              <a:gd name="connsiteY1" fmla="*/ 464343 h 816768"/>
              <a:gd name="connsiteX2" fmla="*/ 350043 w 435768"/>
              <a:gd name="connsiteY2" fmla="*/ 564356 h 816768"/>
              <a:gd name="connsiteX3" fmla="*/ 364331 w 435768"/>
              <a:gd name="connsiteY3" fmla="*/ 623887 h 816768"/>
              <a:gd name="connsiteX4" fmla="*/ 378618 w 435768"/>
              <a:gd name="connsiteY4" fmla="*/ 671512 h 816768"/>
              <a:gd name="connsiteX5" fmla="*/ 435768 w 435768"/>
              <a:gd name="connsiteY5" fmla="*/ 773906 h 816768"/>
              <a:gd name="connsiteX6" fmla="*/ 0 w 435768"/>
              <a:gd name="connsiteY6" fmla="*/ 816768 h 816768"/>
              <a:gd name="connsiteX7" fmla="*/ 35718 w 435768"/>
              <a:gd name="connsiteY7" fmla="*/ 800100 h 816768"/>
              <a:gd name="connsiteX8" fmla="*/ 57150 w 435768"/>
              <a:gd name="connsiteY8" fmla="*/ 778668 h 816768"/>
              <a:gd name="connsiteX9" fmla="*/ 83343 w 435768"/>
              <a:gd name="connsiteY9" fmla="*/ 740568 h 816768"/>
              <a:gd name="connsiteX10" fmla="*/ 104775 w 435768"/>
              <a:gd name="connsiteY10" fmla="*/ 697706 h 816768"/>
              <a:gd name="connsiteX11" fmla="*/ 138112 w 435768"/>
              <a:gd name="connsiteY11" fmla="*/ 623887 h 816768"/>
              <a:gd name="connsiteX12" fmla="*/ 157162 w 435768"/>
              <a:gd name="connsiteY12" fmla="*/ 557212 h 816768"/>
              <a:gd name="connsiteX13" fmla="*/ 185737 w 435768"/>
              <a:gd name="connsiteY13" fmla="*/ 438150 h 816768"/>
              <a:gd name="connsiteX14" fmla="*/ 216693 w 435768"/>
              <a:gd name="connsiteY14" fmla="*/ 273843 h 816768"/>
              <a:gd name="connsiteX15" fmla="*/ 245268 w 435768"/>
              <a:gd name="connsiteY15" fmla="*/ 47625 h 816768"/>
              <a:gd name="connsiteX16" fmla="*/ 261937 w 435768"/>
              <a:gd name="connsiteY16" fmla="*/ 26193 h 816768"/>
              <a:gd name="connsiteX17" fmla="*/ 278606 w 435768"/>
              <a:gd name="connsiteY17" fmla="*/ 9525 h 816768"/>
              <a:gd name="connsiteX18" fmla="*/ 295275 w 435768"/>
              <a:gd name="connsiteY18" fmla="*/ 0 h 816768"/>
              <a:gd name="connsiteX19" fmla="*/ 304800 w 435768"/>
              <a:gd name="connsiteY19" fmla="*/ 2381 h 816768"/>
              <a:gd name="connsiteX20" fmla="*/ 314325 w 435768"/>
              <a:gd name="connsiteY20" fmla="*/ 14287 h 816768"/>
              <a:gd name="connsiteX21" fmla="*/ 311943 w 435768"/>
              <a:gd name="connsiteY21" fmla="*/ 107156 h 816768"/>
              <a:gd name="connsiteX22" fmla="*/ 323850 w 435768"/>
              <a:gd name="connsiteY22" fmla="*/ 345281 h 81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35768" h="816768">
                <a:moveTo>
                  <a:pt x="323850" y="345281"/>
                </a:moveTo>
                <a:lnTo>
                  <a:pt x="335756" y="464343"/>
                </a:lnTo>
                <a:lnTo>
                  <a:pt x="350043" y="564356"/>
                </a:lnTo>
                <a:lnTo>
                  <a:pt x="364331" y="623887"/>
                </a:lnTo>
                <a:lnTo>
                  <a:pt x="378618" y="671512"/>
                </a:lnTo>
                <a:lnTo>
                  <a:pt x="435768" y="773906"/>
                </a:lnTo>
                <a:lnTo>
                  <a:pt x="0" y="816768"/>
                </a:lnTo>
                <a:lnTo>
                  <a:pt x="35718" y="800100"/>
                </a:lnTo>
                <a:lnTo>
                  <a:pt x="57150" y="778668"/>
                </a:lnTo>
                <a:lnTo>
                  <a:pt x="83343" y="740568"/>
                </a:lnTo>
                <a:lnTo>
                  <a:pt x="104775" y="697706"/>
                </a:lnTo>
                <a:lnTo>
                  <a:pt x="138112" y="623887"/>
                </a:lnTo>
                <a:lnTo>
                  <a:pt x="157162" y="557212"/>
                </a:lnTo>
                <a:lnTo>
                  <a:pt x="185737" y="438150"/>
                </a:lnTo>
                <a:lnTo>
                  <a:pt x="216693" y="273843"/>
                </a:lnTo>
                <a:lnTo>
                  <a:pt x="245268" y="47625"/>
                </a:lnTo>
                <a:lnTo>
                  <a:pt x="261937" y="26193"/>
                </a:lnTo>
                <a:lnTo>
                  <a:pt x="278606" y="9525"/>
                </a:lnTo>
                <a:lnTo>
                  <a:pt x="295275" y="0"/>
                </a:lnTo>
                <a:lnTo>
                  <a:pt x="304800" y="2381"/>
                </a:lnTo>
                <a:lnTo>
                  <a:pt x="314325" y="14287"/>
                </a:lnTo>
                <a:lnTo>
                  <a:pt x="311943" y="107156"/>
                </a:lnTo>
                <a:lnTo>
                  <a:pt x="323850" y="3452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AFD3A65-0C45-4CD9-8863-D39BBF1D5CF7}"/>
              </a:ext>
            </a:extLst>
          </p:cNvPr>
          <p:cNvGrpSpPr/>
          <p:nvPr/>
        </p:nvGrpSpPr>
        <p:grpSpPr>
          <a:xfrm>
            <a:off x="3708401" y="1485901"/>
            <a:ext cx="4813299" cy="4491037"/>
            <a:chOff x="3708401" y="1485901"/>
            <a:chExt cx="4813299" cy="449103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60AFF28-EE38-49AC-8F63-44ED3887FEB7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88A0CF4-FBC8-4D4E-8B01-BA9357F9B5E5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D99D55D1-9EE5-40CC-8D5A-59ED391C0336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EF1DB95F-0B88-4CF1-9E2D-A30A6C918E10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9AA2F241-1848-40A4-8004-817D0E149D38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F4E1FAB2-D580-4407-A330-BF7103E70637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C44E08B0-941E-4A5C-8799-E63E4E6547B8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B71AF9E3-DBFD-45C9-9327-BED28EB46FDF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3">
              <a:extLst>
                <a:ext uri="{FF2B5EF4-FFF2-40B4-BE49-F238E27FC236}">
                  <a16:creationId xmlns:a16="http://schemas.microsoft.com/office/drawing/2014/main" id="{50345B59-331B-431D-BC53-B72AD56884EF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8BF38F88-49B3-4CFB-B6C6-DF790E7FCDAF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F9E6E085-A637-491A-8D43-9AF4084B2A95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19FBFCA1-A36E-4056-A054-95BDAA2F1F54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5A43A84-FFEE-42F4-AC06-9BDF47FCEE41}"/>
              </a:ext>
            </a:extLst>
          </p:cNvPr>
          <p:cNvGrpSpPr/>
          <p:nvPr/>
        </p:nvGrpSpPr>
        <p:grpSpPr>
          <a:xfrm>
            <a:off x="3689350" y="1485901"/>
            <a:ext cx="4813299" cy="4491037"/>
            <a:chOff x="3708401" y="1485901"/>
            <a:chExt cx="4813299" cy="4491037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CF88133F-5BE6-4AB8-B07E-C65D33B86369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596C7B7-A9C9-4E10-BCD2-D5181C59B3FB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47BB6A13-67ED-4A3C-91F8-8F64684530B7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BC2E45CC-184E-4F9B-AF3D-54889C3EB00F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AD16C620-5939-433E-8699-DC3EE4E84A15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96E14A28-8EBA-4778-ABCC-E6835371F56C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337FAF00-E956-448C-8429-EF89807699B7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BE9E57F7-4F19-4BE6-AD64-6B306E146F7A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635716B3-0DAB-4D24-AEEC-32707A98221E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F7DFDA18-0DF8-4755-BDCF-5A6744DC163E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FB96E607-6582-4C89-BB9A-BD4634E52269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EC5F5E95-968A-4F51-B338-8ECCDD5ED6C0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958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8" grpId="0" animBg="1"/>
      <p:bldP spid="9" grpId="0" animBg="1"/>
      <p:bldP spid="10" grpId="0" animBg="1"/>
      <p:bldP spid="11" grpId="0" animBg="1"/>
      <p:bldP spid="24" grpId="0" animBg="1"/>
      <p:bldP spid="19" grpId="0" animBg="1"/>
      <p:bldP spid="20" grpId="0" animBg="1"/>
      <p:bldP spid="2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D478433-6338-4DC1-93A8-7E2BFE014923}"/>
              </a:ext>
            </a:extLst>
          </p:cNvPr>
          <p:cNvGrpSpPr/>
          <p:nvPr/>
        </p:nvGrpSpPr>
        <p:grpSpPr>
          <a:xfrm>
            <a:off x="3708401" y="1485901"/>
            <a:ext cx="4813299" cy="4491037"/>
            <a:chOff x="3708401" y="1485901"/>
            <a:chExt cx="4813299" cy="44910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4FEE3AD-BC23-46D1-9873-E7D0C8DA49A2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03C93C7F-385A-44FD-8E68-FCAADDB22C16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390D32E1-56CC-467F-8A63-AB9E126BA6EC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51DFF3AB-5E76-4FFF-8E6B-F9CF73C07F7F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CA4551A7-7AA6-451A-BAC1-20C90606CF03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5AC5138C-7568-4EF7-B263-D8B2E907A660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228FA793-96CF-47AE-BC20-17D547760D8A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1013D466-457B-4B2A-983C-907912F26880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5E07AB44-CB8F-42D7-94A3-D11B273D9912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2DFA008A-C77F-4233-ACD8-68BDACC04E45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6AAFA215-CA65-4CC3-8917-26AC09B1A694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27899DBC-C8EF-45FF-BB6B-644B348EE691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7243916-9FF9-4E2A-96AD-669F0EC07DBE}"/>
              </a:ext>
            </a:extLst>
          </p:cNvPr>
          <p:cNvGrpSpPr/>
          <p:nvPr/>
        </p:nvGrpSpPr>
        <p:grpSpPr>
          <a:xfrm>
            <a:off x="3689350" y="1485901"/>
            <a:ext cx="4813299" cy="4491037"/>
            <a:chOff x="3708401" y="1485901"/>
            <a:chExt cx="4813299" cy="4491037"/>
          </a:xfrm>
          <a:solidFill>
            <a:schemeClr val="tx1"/>
          </a:solidFill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FBF62030-3007-4200-ACF0-C21DEE1C3623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D354A33-0A8A-4C42-9AF0-8C84CF43CEA2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A2C1F90D-E349-4628-A2DB-3C302B123B34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4F1E7B16-6EEF-4FBC-8C17-668609E5C711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D75776D-3C32-4128-9B8A-D16F3D5B6C9E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731DC2E1-20DD-4057-AE75-F402E0EFED09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4A9663A8-900F-4D26-BF69-528C8588A820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00C2D2E4-BFDA-4922-A082-854D447CF070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3E660620-5C7A-4028-B047-3821EEF94795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C8B0FC25-1534-42B0-987B-7A43C315883B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2CE9E8E3-80DB-427F-BFD7-8A8EF0A8DF22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EF33E083-8D07-42D6-B720-6CA540F8E70B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408984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BB0AADE8-40EF-4B1F-8CE6-C2C4E14734AD}"/>
              </a:ext>
            </a:extLst>
          </p:cNvPr>
          <p:cNvSpPr/>
          <p:nvPr/>
        </p:nvSpPr>
        <p:spPr bwMode="auto">
          <a:xfrm>
            <a:off x="5573714" y="1430338"/>
            <a:ext cx="1600200" cy="1185862"/>
          </a:xfrm>
          <a:custGeom>
            <a:avLst/>
            <a:gdLst>
              <a:gd name="connsiteX0" fmla="*/ 654844 w 1583531"/>
              <a:gd name="connsiteY0" fmla="*/ 902494 h 1185863"/>
              <a:gd name="connsiteX1" fmla="*/ 890588 w 1583531"/>
              <a:gd name="connsiteY1" fmla="*/ 776288 h 1185863"/>
              <a:gd name="connsiteX2" fmla="*/ 1081088 w 1583531"/>
              <a:gd name="connsiteY2" fmla="*/ 664369 h 1185863"/>
              <a:gd name="connsiteX3" fmla="*/ 1207294 w 1583531"/>
              <a:gd name="connsiteY3" fmla="*/ 583406 h 1185863"/>
              <a:gd name="connsiteX4" fmla="*/ 1304925 w 1583531"/>
              <a:gd name="connsiteY4" fmla="*/ 521494 h 1185863"/>
              <a:gd name="connsiteX5" fmla="*/ 1381125 w 1583531"/>
              <a:gd name="connsiteY5" fmla="*/ 476250 h 1185863"/>
              <a:gd name="connsiteX6" fmla="*/ 1433513 w 1583531"/>
              <a:gd name="connsiteY6" fmla="*/ 454819 h 1185863"/>
              <a:gd name="connsiteX7" fmla="*/ 1495425 w 1583531"/>
              <a:gd name="connsiteY7" fmla="*/ 440531 h 1185863"/>
              <a:gd name="connsiteX8" fmla="*/ 1540669 w 1583531"/>
              <a:gd name="connsiteY8" fmla="*/ 435769 h 1185863"/>
              <a:gd name="connsiteX9" fmla="*/ 1564481 w 1583531"/>
              <a:gd name="connsiteY9" fmla="*/ 426244 h 1185863"/>
              <a:gd name="connsiteX10" fmla="*/ 1581150 w 1583531"/>
              <a:gd name="connsiteY10" fmla="*/ 411956 h 1185863"/>
              <a:gd name="connsiteX11" fmla="*/ 1583531 w 1583531"/>
              <a:gd name="connsiteY11" fmla="*/ 390525 h 1185863"/>
              <a:gd name="connsiteX12" fmla="*/ 1578769 w 1583531"/>
              <a:gd name="connsiteY12" fmla="*/ 369094 h 1185863"/>
              <a:gd name="connsiteX13" fmla="*/ 1557338 w 1583531"/>
              <a:gd name="connsiteY13" fmla="*/ 321469 h 1185863"/>
              <a:gd name="connsiteX14" fmla="*/ 1524000 w 1583531"/>
              <a:gd name="connsiteY14" fmla="*/ 280988 h 1185863"/>
              <a:gd name="connsiteX15" fmla="*/ 1473994 w 1583531"/>
              <a:gd name="connsiteY15" fmla="*/ 230981 h 1185863"/>
              <a:gd name="connsiteX16" fmla="*/ 1393031 w 1583531"/>
              <a:gd name="connsiteY16" fmla="*/ 161925 h 1185863"/>
              <a:gd name="connsiteX17" fmla="*/ 1312069 w 1583531"/>
              <a:gd name="connsiteY17" fmla="*/ 104775 h 1185863"/>
              <a:gd name="connsiteX18" fmla="*/ 1233488 w 1583531"/>
              <a:gd name="connsiteY18" fmla="*/ 59531 h 1185863"/>
              <a:gd name="connsiteX19" fmla="*/ 1176338 w 1583531"/>
              <a:gd name="connsiteY19" fmla="*/ 33338 h 1185863"/>
              <a:gd name="connsiteX20" fmla="*/ 1123950 w 1583531"/>
              <a:gd name="connsiteY20" fmla="*/ 14288 h 1185863"/>
              <a:gd name="connsiteX21" fmla="*/ 1090613 w 1583531"/>
              <a:gd name="connsiteY21" fmla="*/ 0 h 1185863"/>
              <a:gd name="connsiteX22" fmla="*/ 1076325 w 1583531"/>
              <a:gd name="connsiteY22" fmla="*/ 0 h 1185863"/>
              <a:gd name="connsiteX23" fmla="*/ 1066800 w 1583531"/>
              <a:gd name="connsiteY23" fmla="*/ 9525 h 1185863"/>
              <a:gd name="connsiteX24" fmla="*/ 1066800 w 1583531"/>
              <a:gd name="connsiteY24" fmla="*/ 26194 h 1185863"/>
              <a:gd name="connsiteX25" fmla="*/ 1076325 w 1583531"/>
              <a:gd name="connsiteY25" fmla="*/ 52388 h 1185863"/>
              <a:gd name="connsiteX26" fmla="*/ 1107281 w 1583531"/>
              <a:gd name="connsiteY26" fmla="*/ 80963 h 1185863"/>
              <a:gd name="connsiteX27" fmla="*/ 1131094 w 1583531"/>
              <a:gd name="connsiteY27" fmla="*/ 104775 h 1185863"/>
              <a:gd name="connsiteX28" fmla="*/ 1147763 w 1583531"/>
              <a:gd name="connsiteY28" fmla="*/ 130969 h 1185863"/>
              <a:gd name="connsiteX29" fmla="*/ 1159669 w 1583531"/>
              <a:gd name="connsiteY29" fmla="*/ 166688 h 1185863"/>
              <a:gd name="connsiteX30" fmla="*/ 1164431 w 1583531"/>
              <a:gd name="connsiteY30" fmla="*/ 209550 h 1185863"/>
              <a:gd name="connsiteX31" fmla="*/ 1159669 w 1583531"/>
              <a:gd name="connsiteY31" fmla="*/ 240506 h 1185863"/>
              <a:gd name="connsiteX32" fmla="*/ 1145381 w 1583531"/>
              <a:gd name="connsiteY32" fmla="*/ 269081 h 1185863"/>
              <a:gd name="connsiteX33" fmla="*/ 1097756 w 1583531"/>
              <a:gd name="connsiteY33" fmla="*/ 326231 h 1185863"/>
              <a:gd name="connsiteX34" fmla="*/ 997744 w 1583531"/>
              <a:gd name="connsiteY34" fmla="*/ 414338 h 1185863"/>
              <a:gd name="connsiteX35" fmla="*/ 850106 w 1583531"/>
              <a:gd name="connsiteY35" fmla="*/ 535781 h 1185863"/>
              <a:gd name="connsiteX36" fmla="*/ 631031 w 1583531"/>
              <a:gd name="connsiteY36" fmla="*/ 707231 h 1185863"/>
              <a:gd name="connsiteX37" fmla="*/ 440531 w 1583531"/>
              <a:gd name="connsiteY37" fmla="*/ 847725 h 1185863"/>
              <a:gd name="connsiteX38" fmla="*/ 238125 w 1583531"/>
              <a:gd name="connsiteY38" fmla="*/ 983456 h 1185863"/>
              <a:gd name="connsiteX39" fmla="*/ 66675 w 1583531"/>
              <a:gd name="connsiteY39" fmla="*/ 1090613 h 1185863"/>
              <a:gd name="connsiteX40" fmla="*/ 0 w 1583531"/>
              <a:gd name="connsiteY40" fmla="*/ 1135856 h 1185863"/>
              <a:gd name="connsiteX41" fmla="*/ 100013 w 1583531"/>
              <a:gd name="connsiteY41" fmla="*/ 1185863 h 1185863"/>
              <a:gd name="connsiteX42" fmla="*/ 269081 w 1583531"/>
              <a:gd name="connsiteY42" fmla="*/ 1097756 h 1185863"/>
              <a:gd name="connsiteX43" fmla="*/ 400050 w 1583531"/>
              <a:gd name="connsiteY43" fmla="*/ 1033463 h 1185863"/>
              <a:gd name="connsiteX44" fmla="*/ 654844 w 1583531"/>
              <a:gd name="connsiteY44" fmla="*/ 902494 h 1185863"/>
              <a:gd name="connsiteX0" fmla="*/ 774002 w 1702689"/>
              <a:gd name="connsiteY0" fmla="*/ 902494 h 1207271"/>
              <a:gd name="connsiteX1" fmla="*/ 1009746 w 1702689"/>
              <a:gd name="connsiteY1" fmla="*/ 776288 h 1207271"/>
              <a:gd name="connsiteX2" fmla="*/ 1200246 w 1702689"/>
              <a:gd name="connsiteY2" fmla="*/ 664369 h 1207271"/>
              <a:gd name="connsiteX3" fmla="*/ 1326452 w 1702689"/>
              <a:gd name="connsiteY3" fmla="*/ 583406 h 1207271"/>
              <a:gd name="connsiteX4" fmla="*/ 1424083 w 1702689"/>
              <a:gd name="connsiteY4" fmla="*/ 521494 h 1207271"/>
              <a:gd name="connsiteX5" fmla="*/ 1500283 w 1702689"/>
              <a:gd name="connsiteY5" fmla="*/ 476250 h 1207271"/>
              <a:gd name="connsiteX6" fmla="*/ 1552671 w 1702689"/>
              <a:gd name="connsiteY6" fmla="*/ 454819 h 1207271"/>
              <a:gd name="connsiteX7" fmla="*/ 1614583 w 1702689"/>
              <a:gd name="connsiteY7" fmla="*/ 440531 h 1207271"/>
              <a:gd name="connsiteX8" fmla="*/ 1659827 w 1702689"/>
              <a:gd name="connsiteY8" fmla="*/ 435769 h 1207271"/>
              <a:gd name="connsiteX9" fmla="*/ 1683639 w 1702689"/>
              <a:gd name="connsiteY9" fmla="*/ 426244 h 1207271"/>
              <a:gd name="connsiteX10" fmla="*/ 1700308 w 1702689"/>
              <a:gd name="connsiteY10" fmla="*/ 411956 h 1207271"/>
              <a:gd name="connsiteX11" fmla="*/ 1702689 w 1702689"/>
              <a:gd name="connsiteY11" fmla="*/ 390525 h 1207271"/>
              <a:gd name="connsiteX12" fmla="*/ 1697927 w 1702689"/>
              <a:gd name="connsiteY12" fmla="*/ 369094 h 1207271"/>
              <a:gd name="connsiteX13" fmla="*/ 1676496 w 1702689"/>
              <a:gd name="connsiteY13" fmla="*/ 321469 h 1207271"/>
              <a:gd name="connsiteX14" fmla="*/ 1643158 w 1702689"/>
              <a:gd name="connsiteY14" fmla="*/ 280988 h 1207271"/>
              <a:gd name="connsiteX15" fmla="*/ 1593152 w 1702689"/>
              <a:gd name="connsiteY15" fmla="*/ 230981 h 1207271"/>
              <a:gd name="connsiteX16" fmla="*/ 1512189 w 1702689"/>
              <a:gd name="connsiteY16" fmla="*/ 161925 h 1207271"/>
              <a:gd name="connsiteX17" fmla="*/ 1431227 w 1702689"/>
              <a:gd name="connsiteY17" fmla="*/ 104775 h 1207271"/>
              <a:gd name="connsiteX18" fmla="*/ 1352646 w 1702689"/>
              <a:gd name="connsiteY18" fmla="*/ 59531 h 1207271"/>
              <a:gd name="connsiteX19" fmla="*/ 1295496 w 1702689"/>
              <a:gd name="connsiteY19" fmla="*/ 33338 h 1207271"/>
              <a:gd name="connsiteX20" fmla="*/ 1243108 w 1702689"/>
              <a:gd name="connsiteY20" fmla="*/ 14288 h 1207271"/>
              <a:gd name="connsiteX21" fmla="*/ 1209771 w 1702689"/>
              <a:gd name="connsiteY21" fmla="*/ 0 h 1207271"/>
              <a:gd name="connsiteX22" fmla="*/ 1195483 w 1702689"/>
              <a:gd name="connsiteY22" fmla="*/ 0 h 1207271"/>
              <a:gd name="connsiteX23" fmla="*/ 1185958 w 1702689"/>
              <a:gd name="connsiteY23" fmla="*/ 9525 h 1207271"/>
              <a:gd name="connsiteX24" fmla="*/ 1185958 w 1702689"/>
              <a:gd name="connsiteY24" fmla="*/ 26194 h 1207271"/>
              <a:gd name="connsiteX25" fmla="*/ 1195483 w 1702689"/>
              <a:gd name="connsiteY25" fmla="*/ 52388 h 1207271"/>
              <a:gd name="connsiteX26" fmla="*/ 1226439 w 1702689"/>
              <a:gd name="connsiteY26" fmla="*/ 80963 h 1207271"/>
              <a:gd name="connsiteX27" fmla="*/ 1250252 w 1702689"/>
              <a:gd name="connsiteY27" fmla="*/ 104775 h 1207271"/>
              <a:gd name="connsiteX28" fmla="*/ 1266921 w 1702689"/>
              <a:gd name="connsiteY28" fmla="*/ 130969 h 1207271"/>
              <a:gd name="connsiteX29" fmla="*/ 1278827 w 1702689"/>
              <a:gd name="connsiteY29" fmla="*/ 166688 h 1207271"/>
              <a:gd name="connsiteX30" fmla="*/ 1283589 w 1702689"/>
              <a:gd name="connsiteY30" fmla="*/ 209550 h 1207271"/>
              <a:gd name="connsiteX31" fmla="*/ 1278827 w 1702689"/>
              <a:gd name="connsiteY31" fmla="*/ 240506 h 1207271"/>
              <a:gd name="connsiteX32" fmla="*/ 1264539 w 1702689"/>
              <a:gd name="connsiteY32" fmla="*/ 269081 h 1207271"/>
              <a:gd name="connsiteX33" fmla="*/ 1216914 w 1702689"/>
              <a:gd name="connsiteY33" fmla="*/ 326231 h 1207271"/>
              <a:gd name="connsiteX34" fmla="*/ 1116902 w 1702689"/>
              <a:gd name="connsiteY34" fmla="*/ 414338 h 1207271"/>
              <a:gd name="connsiteX35" fmla="*/ 969264 w 1702689"/>
              <a:gd name="connsiteY35" fmla="*/ 535781 h 1207271"/>
              <a:gd name="connsiteX36" fmla="*/ 750189 w 1702689"/>
              <a:gd name="connsiteY36" fmla="*/ 707231 h 1207271"/>
              <a:gd name="connsiteX37" fmla="*/ 559689 w 1702689"/>
              <a:gd name="connsiteY37" fmla="*/ 847725 h 1207271"/>
              <a:gd name="connsiteX38" fmla="*/ 357283 w 1702689"/>
              <a:gd name="connsiteY38" fmla="*/ 983456 h 1207271"/>
              <a:gd name="connsiteX39" fmla="*/ 185833 w 1702689"/>
              <a:gd name="connsiteY39" fmla="*/ 1090613 h 1207271"/>
              <a:gd name="connsiteX40" fmla="*/ 0 w 1702689"/>
              <a:gd name="connsiteY40" fmla="*/ 1207271 h 1207271"/>
              <a:gd name="connsiteX41" fmla="*/ 219171 w 1702689"/>
              <a:gd name="connsiteY41" fmla="*/ 1185863 h 1207271"/>
              <a:gd name="connsiteX42" fmla="*/ 388239 w 1702689"/>
              <a:gd name="connsiteY42" fmla="*/ 1097756 h 1207271"/>
              <a:gd name="connsiteX43" fmla="*/ 519208 w 1702689"/>
              <a:gd name="connsiteY43" fmla="*/ 1033463 h 1207271"/>
              <a:gd name="connsiteX44" fmla="*/ 774002 w 1702689"/>
              <a:gd name="connsiteY44" fmla="*/ 902494 h 1207271"/>
              <a:gd name="connsiteX0" fmla="*/ 774002 w 1702689"/>
              <a:gd name="connsiteY0" fmla="*/ 902494 h 1207271"/>
              <a:gd name="connsiteX1" fmla="*/ 1009746 w 1702689"/>
              <a:gd name="connsiteY1" fmla="*/ 776288 h 1207271"/>
              <a:gd name="connsiteX2" fmla="*/ 1200246 w 1702689"/>
              <a:gd name="connsiteY2" fmla="*/ 664369 h 1207271"/>
              <a:gd name="connsiteX3" fmla="*/ 1326452 w 1702689"/>
              <a:gd name="connsiteY3" fmla="*/ 583406 h 1207271"/>
              <a:gd name="connsiteX4" fmla="*/ 1424083 w 1702689"/>
              <a:gd name="connsiteY4" fmla="*/ 521494 h 1207271"/>
              <a:gd name="connsiteX5" fmla="*/ 1500283 w 1702689"/>
              <a:gd name="connsiteY5" fmla="*/ 476250 h 1207271"/>
              <a:gd name="connsiteX6" fmla="*/ 1552671 w 1702689"/>
              <a:gd name="connsiteY6" fmla="*/ 454819 h 1207271"/>
              <a:gd name="connsiteX7" fmla="*/ 1614583 w 1702689"/>
              <a:gd name="connsiteY7" fmla="*/ 440531 h 1207271"/>
              <a:gd name="connsiteX8" fmla="*/ 1659827 w 1702689"/>
              <a:gd name="connsiteY8" fmla="*/ 435769 h 1207271"/>
              <a:gd name="connsiteX9" fmla="*/ 1683639 w 1702689"/>
              <a:gd name="connsiteY9" fmla="*/ 426244 h 1207271"/>
              <a:gd name="connsiteX10" fmla="*/ 1700308 w 1702689"/>
              <a:gd name="connsiteY10" fmla="*/ 411956 h 1207271"/>
              <a:gd name="connsiteX11" fmla="*/ 1702689 w 1702689"/>
              <a:gd name="connsiteY11" fmla="*/ 390525 h 1207271"/>
              <a:gd name="connsiteX12" fmla="*/ 1697927 w 1702689"/>
              <a:gd name="connsiteY12" fmla="*/ 369094 h 1207271"/>
              <a:gd name="connsiteX13" fmla="*/ 1676496 w 1702689"/>
              <a:gd name="connsiteY13" fmla="*/ 321469 h 1207271"/>
              <a:gd name="connsiteX14" fmla="*/ 1643158 w 1702689"/>
              <a:gd name="connsiteY14" fmla="*/ 280988 h 1207271"/>
              <a:gd name="connsiteX15" fmla="*/ 1593152 w 1702689"/>
              <a:gd name="connsiteY15" fmla="*/ 230981 h 1207271"/>
              <a:gd name="connsiteX16" fmla="*/ 1512189 w 1702689"/>
              <a:gd name="connsiteY16" fmla="*/ 161925 h 1207271"/>
              <a:gd name="connsiteX17" fmla="*/ 1431227 w 1702689"/>
              <a:gd name="connsiteY17" fmla="*/ 104775 h 1207271"/>
              <a:gd name="connsiteX18" fmla="*/ 1352646 w 1702689"/>
              <a:gd name="connsiteY18" fmla="*/ 59531 h 1207271"/>
              <a:gd name="connsiteX19" fmla="*/ 1295496 w 1702689"/>
              <a:gd name="connsiteY19" fmla="*/ 33338 h 1207271"/>
              <a:gd name="connsiteX20" fmla="*/ 1243108 w 1702689"/>
              <a:gd name="connsiteY20" fmla="*/ 14288 h 1207271"/>
              <a:gd name="connsiteX21" fmla="*/ 1209771 w 1702689"/>
              <a:gd name="connsiteY21" fmla="*/ 0 h 1207271"/>
              <a:gd name="connsiteX22" fmla="*/ 1195483 w 1702689"/>
              <a:gd name="connsiteY22" fmla="*/ 0 h 1207271"/>
              <a:gd name="connsiteX23" fmla="*/ 1185958 w 1702689"/>
              <a:gd name="connsiteY23" fmla="*/ 9525 h 1207271"/>
              <a:gd name="connsiteX24" fmla="*/ 1185958 w 1702689"/>
              <a:gd name="connsiteY24" fmla="*/ 26194 h 1207271"/>
              <a:gd name="connsiteX25" fmla="*/ 1195483 w 1702689"/>
              <a:gd name="connsiteY25" fmla="*/ 52388 h 1207271"/>
              <a:gd name="connsiteX26" fmla="*/ 1226439 w 1702689"/>
              <a:gd name="connsiteY26" fmla="*/ 80963 h 1207271"/>
              <a:gd name="connsiteX27" fmla="*/ 1250252 w 1702689"/>
              <a:gd name="connsiteY27" fmla="*/ 104775 h 1207271"/>
              <a:gd name="connsiteX28" fmla="*/ 1266921 w 1702689"/>
              <a:gd name="connsiteY28" fmla="*/ 130969 h 1207271"/>
              <a:gd name="connsiteX29" fmla="*/ 1278827 w 1702689"/>
              <a:gd name="connsiteY29" fmla="*/ 166688 h 1207271"/>
              <a:gd name="connsiteX30" fmla="*/ 1283589 w 1702689"/>
              <a:gd name="connsiteY30" fmla="*/ 209550 h 1207271"/>
              <a:gd name="connsiteX31" fmla="*/ 1278827 w 1702689"/>
              <a:gd name="connsiteY31" fmla="*/ 240506 h 1207271"/>
              <a:gd name="connsiteX32" fmla="*/ 1264539 w 1702689"/>
              <a:gd name="connsiteY32" fmla="*/ 269081 h 1207271"/>
              <a:gd name="connsiteX33" fmla="*/ 1216914 w 1702689"/>
              <a:gd name="connsiteY33" fmla="*/ 326231 h 1207271"/>
              <a:gd name="connsiteX34" fmla="*/ 1116902 w 1702689"/>
              <a:gd name="connsiteY34" fmla="*/ 414338 h 1207271"/>
              <a:gd name="connsiteX35" fmla="*/ 969264 w 1702689"/>
              <a:gd name="connsiteY35" fmla="*/ 535781 h 1207271"/>
              <a:gd name="connsiteX36" fmla="*/ 750189 w 1702689"/>
              <a:gd name="connsiteY36" fmla="*/ 707231 h 1207271"/>
              <a:gd name="connsiteX37" fmla="*/ 559689 w 1702689"/>
              <a:gd name="connsiteY37" fmla="*/ 847725 h 1207271"/>
              <a:gd name="connsiteX38" fmla="*/ 357283 w 1702689"/>
              <a:gd name="connsiteY38" fmla="*/ 983456 h 1207271"/>
              <a:gd name="connsiteX39" fmla="*/ 185833 w 1702689"/>
              <a:gd name="connsiteY39" fmla="*/ 1090613 h 1207271"/>
              <a:gd name="connsiteX40" fmla="*/ 102480 w 1702689"/>
              <a:gd name="connsiteY40" fmla="*/ 1146176 h 1207271"/>
              <a:gd name="connsiteX41" fmla="*/ 0 w 1702689"/>
              <a:gd name="connsiteY41" fmla="*/ 1207271 h 1207271"/>
              <a:gd name="connsiteX42" fmla="*/ 219171 w 1702689"/>
              <a:gd name="connsiteY42" fmla="*/ 1185863 h 1207271"/>
              <a:gd name="connsiteX43" fmla="*/ 388239 w 1702689"/>
              <a:gd name="connsiteY43" fmla="*/ 1097756 h 1207271"/>
              <a:gd name="connsiteX44" fmla="*/ 519208 w 1702689"/>
              <a:gd name="connsiteY44" fmla="*/ 1033463 h 1207271"/>
              <a:gd name="connsiteX45" fmla="*/ 774002 w 1702689"/>
              <a:gd name="connsiteY45" fmla="*/ 902494 h 1207271"/>
              <a:gd name="connsiteX0" fmla="*/ 671522 w 1600209"/>
              <a:gd name="connsiteY0" fmla="*/ 902494 h 1185863"/>
              <a:gd name="connsiteX1" fmla="*/ 907266 w 1600209"/>
              <a:gd name="connsiteY1" fmla="*/ 776288 h 1185863"/>
              <a:gd name="connsiteX2" fmla="*/ 1097766 w 1600209"/>
              <a:gd name="connsiteY2" fmla="*/ 664369 h 1185863"/>
              <a:gd name="connsiteX3" fmla="*/ 1223972 w 1600209"/>
              <a:gd name="connsiteY3" fmla="*/ 583406 h 1185863"/>
              <a:gd name="connsiteX4" fmla="*/ 1321603 w 1600209"/>
              <a:gd name="connsiteY4" fmla="*/ 521494 h 1185863"/>
              <a:gd name="connsiteX5" fmla="*/ 1397803 w 1600209"/>
              <a:gd name="connsiteY5" fmla="*/ 476250 h 1185863"/>
              <a:gd name="connsiteX6" fmla="*/ 1450191 w 1600209"/>
              <a:gd name="connsiteY6" fmla="*/ 454819 h 1185863"/>
              <a:gd name="connsiteX7" fmla="*/ 1512103 w 1600209"/>
              <a:gd name="connsiteY7" fmla="*/ 440531 h 1185863"/>
              <a:gd name="connsiteX8" fmla="*/ 1557347 w 1600209"/>
              <a:gd name="connsiteY8" fmla="*/ 435769 h 1185863"/>
              <a:gd name="connsiteX9" fmla="*/ 1581159 w 1600209"/>
              <a:gd name="connsiteY9" fmla="*/ 426244 h 1185863"/>
              <a:gd name="connsiteX10" fmla="*/ 1597828 w 1600209"/>
              <a:gd name="connsiteY10" fmla="*/ 411956 h 1185863"/>
              <a:gd name="connsiteX11" fmla="*/ 1600209 w 1600209"/>
              <a:gd name="connsiteY11" fmla="*/ 390525 h 1185863"/>
              <a:gd name="connsiteX12" fmla="*/ 1595447 w 1600209"/>
              <a:gd name="connsiteY12" fmla="*/ 369094 h 1185863"/>
              <a:gd name="connsiteX13" fmla="*/ 1574016 w 1600209"/>
              <a:gd name="connsiteY13" fmla="*/ 321469 h 1185863"/>
              <a:gd name="connsiteX14" fmla="*/ 1540678 w 1600209"/>
              <a:gd name="connsiteY14" fmla="*/ 280988 h 1185863"/>
              <a:gd name="connsiteX15" fmla="*/ 1490672 w 1600209"/>
              <a:gd name="connsiteY15" fmla="*/ 230981 h 1185863"/>
              <a:gd name="connsiteX16" fmla="*/ 1409709 w 1600209"/>
              <a:gd name="connsiteY16" fmla="*/ 161925 h 1185863"/>
              <a:gd name="connsiteX17" fmla="*/ 1328747 w 1600209"/>
              <a:gd name="connsiteY17" fmla="*/ 104775 h 1185863"/>
              <a:gd name="connsiteX18" fmla="*/ 1250166 w 1600209"/>
              <a:gd name="connsiteY18" fmla="*/ 59531 h 1185863"/>
              <a:gd name="connsiteX19" fmla="*/ 1193016 w 1600209"/>
              <a:gd name="connsiteY19" fmla="*/ 33338 h 1185863"/>
              <a:gd name="connsiteX20" fmla="*/ 1140628 w 1600209"/>
              <a:gd name="connsiteY20" fmla="*/ 14288 h 1185863"/>
              <a:gd name="connsiteX21" fmla="*/ 1107291 w 1600209"/>
              <a:gd name="connsiteY21" fmla="*/ 0 h 1185863"/>
              <a:gd name="connsiteX22" fmla="*/ 1093003 w 1600209"/>
              <a:gd name="connsiteY22" fmla="*/ 0 h 1185863"/>
              <a:gd name="connsiteX23" fmla="*/ 1083478 w 1600209"/>
              <a:gd name="connsiteY23" fmla="*/ 9525 h 1185863"/>
              <a:gd name="connsiteX24" fmla="*/ 1083478 w 1600209"/>
              <a:gd name="connsiteY24" fmla="*/ 26194 h 1185863"/>
              <a:gd name="connsiteX25" fmla="*/ 1093003 w 1600209"/>
              <a:gd name="connsiteY25" fmla="*/ 52388 h 1185863"/>
              <a:gd name="connsiteX26" fmla="*/ 1123959 w 1600209"/>
              <a:gd name="connsiteY26" fmla="*/ 80963 h 1185863"/>
              <a:gd name="connsiteX27" fmla="*/ 1147772 w 1600209"/>
              <a:gd name="connsiteY27" fmla="*/ 104775 h 1185863"/>
              <a:gd name="connsiteX28" fmla="*/ 1164441 w 1600209"/>
              <a:gd name="connsiteY28" fmla="*/ 130969 h 1185863"/>
              <a:gd name="connsiteX29" fmla="*/ 1176347 w 1600209"/>
              <a:gd name="connsiteY29" fmla="*/ 166688 h 1185863"/>
              <a:gd name="connsiteX30" fmla="*/ 1181109 w 1600209"/>
              <a:gd name="connsiteY30" fmla="*/ 209550 h 1185863"/>
              <a:gd name="connsiteX31" fmla="*/ 1176347 w 1600209"/>
              <a:gd name="connsiteY31" fmla="*/ 240506 h 1185863"/>
              <a:gd name="connsiteX32" fmla="*/ 1162059 w 1600209"/>
              <a:gd name="connsiteY32" fmla="*/ 269081 h 1185863"/>
              <a:gd name="connsiteX33" fmla="*/ 1114434 w 1600209"/>
              <a:gd name="connsiteY33" fmla="*/ 326231 h 1185863"/>
              <a:gd name="connsiteX34" fmla="*/ 1014422 w 1600209"/>
              <a:gd name="connsiteY34" fmla="*/ 414338 h 1185863"/>
              <a:gd name="connsiteX35" fmla="*/ 866784 w 1600209"/>
              <a:gd name="connsiteY35" fmla="*/ 535781 h 1185863"/>
              <a:gd name="connsiteX36" fmla="*/ 647709 w 1600209"/>
              <a:gd name="connsiteY36" fmla="*/ 707231 h 1185863"/>
              <a:gd name="connsiteX37" fmla="*/ 457209 w 1600209"/>
              <a:gd name="connsiteY37" fmla="*/ 847725 h 1185863"/>
              <a:gd name="connsiteX38" fmla="*/ 254803 w 1600209"/>
              <a:gd name="connsiteY38" fmla="*/ 983456 h 1185863"/>
              <a:gd name="connsiteX39" fmla="*/ 83353 w 1600209"/>
              <a:gd name="connsiteY39" fmla="*/ 1090613 h 1185863"/>
              <a:gd name="connsiteX40" fmla="*/ 0 w 1600209"/>
              <a:gd name="connsiteY40" fmla="*/ 1146176 h 1185863"/>
              <a:gd name="connsiteX41" fmla="*/ 116691 w 1600209"/>
              <a:gd name="connsiteY41" fmla="*/ 1185863 h 1185863"/>
              <a:gd name="connsiteX42" fmla="*/ 285759 w 1600209"/>
              <a:gd name="connsiteY42" fmla="*/ 1097756 h 1185863"/>
              <a:gd name="connsiteX43" fmla="*/ 416728 w 1600209"/>
              <a:gd name="connsiteY43" fmla="*/ 1033463 h 1185863"/>
              <a:gd name="connsiteX44" fmla="*/ 671522 w 1600209"/>
              <a:gd name="connsiteY44" fmla="*/ 902494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0209" h="1185863">
                <a:moveTo>
                  <a:pt x="671522" y="902494"/>
                </a:moveTo>
                <a:lnTo>
                  <a:pt x="907266" y="776288"/>
                </a:lnTo>
                <a:lnTo>
                  <a:pt x="1097766" y="664369"/>
                </a:lnTo>
                <a:lnTo>
                  <a:pt x="1223972" y="583406"/>
                </a:lnTo>
                <a:lnTo>
                  <a:pt x="1321603" y="521494"/>
                </a:lnTo>
                <a:lnTo>
                  <a:pt x="1397803" y="476250"/>
                </a:lnTo>
                <a:lnTo>
                  <a:pt x="1450191" y="454819"/>
                </a:lnTo>
                <a:lnTo>
                  <a:pt x="1512103" y="440531"/>
                </a:lnTo>
                <a:lnTo>
                  <a:pt x="1557347" y="435769"/>
                </a:lnTo>
                <a:lnTo>
                  <a:pt x="1581159" y="426244"/>
                </a:lnTo>
                <a:lnTo>
                  <a:pt x="1597828" y="411956"/>
                </a:lnTo>
                <a:lnTo>
                  <a:pt x="1600209" y="390525"/>
                </a:lnTo>
                <a:lnTo>
                  <a:pt x="1595447" y="369094"/>
                </a:lnTo>
                <a:lnTo>
                  <a:pt x="1574016" y="321469"/>
                </a:lnTo>
                <a:lnTo>
                  <a:pt x="1540678" y="280988"/>
                </a:lnTo>
                <a:lnTo>
                  <a:pt x="1490672" y="230981"/>
                </a:lnTo>
                <a:lnTo>
                  <a:pt x="1409709" y="161925"/>
                </a:lnTo>
                <a:lnTo>
                  <a:pt x="1328747" y="104775"/>
                </a:lnTo>
                <a:lnTo>
                  <a:pt x="1250166" y="59531"/>
                </a:lnTo>
                <a:lnTo>
                  <a:pt x="1193016" y="33338"/>
                </a:lnTo>
                <a:lnTo>
                  <a:pt x="1140628" y="14288"/>
                </a:lnTo>
                <a:lnTo>
                  <a:pt x="1107291" y="0"/>
                </a:lnTo>
                <a:lnTo>
                  <a:pt x="1093003" y="0"/>
                </a:lnTo>
                <a:lnTo>
                  <a:pt x="1083478" y="9525"/>
                </a:lnTo>
                <a:lnTo>
                  <a:pt x="1083478" y="26194"/>
                </a:lnTo>
                <a:lnTo>
                  <a:pt x="1093003" y="52388"/>
                </a:lnTo>
                <a:lnTo>
                  <a:pt x="1123959" y="80963"/>
                </a:lnTo>
                <a:lnTo>
                  <a:pt x="1147772" y="104775"/>
                </a:lnTo>
                <a:lnTo>
                  <a:pt x="1164441" y="130969"/>
                </a:lnTo>
                <a:lnTo>
                  <a:pt x="1176347" y="166688"/>
                </a:lnTo>
                <a:lnTo>
                  <a:pt x="1181109" y="209550"/>
                </a:lnTo>
                <a:lnTo>
                  <a:pt x="1176347" y="240506"/>
                </a:lnTo>
                <a:lnTo>
                  <a:pt x="1162059" y="269081"/>
                </a:lnTo>
                <a:lnTo>
                  <a:pt x="1114434" y="326231"/>
                </a:lnTo>
                <a:lnTo>
                  <a:pt x="1014422" y="414338"/>
                </a:lnTo>
                <a:lnTo>
                  <a:pt x="866784" y="535781"/>
                </a:lnTo>
                <a:lnTo>
                  <a:pt x="647709" y="707231"/>
                </a:lnTo>
                <a:lnTo>
                  <a:pt x="457209" y="847725"/>
                </a:lnTo>
                <a:lnTo>
                  <a:pt x="254803" y="983456"/>
                </a:lnTo>
                <a:lnTo>
                  <a:pt x="83353" y="1090613"/>
                </a:lnTo>
                <a:lnTo>
                  <a:pt x="0" y="1146176"/>
                </a:lnTo>
                <a:lnTo>
                  <a:pt x="116691" y="1185863"/>
                </a:lnTo>
                <a:lnTo>
                  <a:pt x="285759" y="1097756"/>
                </a:lnTo>
                <a:lnTo>
                  <a:pt x="416728" y="1033463"/>
                </a:lnTo>
                <a:lnTo>
                  <a:pt x="671522" y="9024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E20D028-AE83-4AC3-BF85-4691164DFA6E}"/>
              </a:ext>
            </a:extLst>
          </p:cNvPr>
          <p:cNvSpPr/>
          <p:nvPr/>
        </p:nvSpPr>
        <p:spPr bwMode="auto">
          <a:xfrm>
            <a:off x="6572251" y="2011363"/>
            <a:ext cx="1081088" cy="971550"/>
          </a:xfrm>
          <a:custGeom>
            <a:avLst/>
            <a:gdLst>
              <a:gd name="connsiteX0" fmla="*/ 526256 w 1081088"/>
              <a:gd name="connsiteY0" fmla="*/ 704850 h 971550"/>
              <a:gd name="connsiteX1" fmla="*/ 773906 w 1081088"/>
              <a:gd name="connsiteY1" fmla="*/ 542925 h 971550"/>
              <a:gd name="connsiteX2" fmla="*/ 931069 w 1081088"/>
              <a:gd name="connsiteY2" fmla="*/ 438150 h 971550"/>
              <a:gd name="connsiteX3" fmla="*/ 957263 w 1081088"/>
              <a:gd name="connsiteY3" fmla="*/ 419100 h 971550"/>
              <a:gd name="connsiteX4" fmla="*/ 971550 w 1081088"/>
              <a:gd name="connsiteY4" fmla="*/ 419100 h 971550"/>
              <a:gd name="connsiteX5" fmla="*/ 1000125 w 1081088"/>
              <a:gd name="connsiteY5" fmla="*/ 419100 h 971550"/>
              <a:gd name="connsiteX6" fmla="*/ 1040606 w 1081088"/>
              <a:gd name="connsiteY6" fmla="*/ 416719 h 971550"/>
              <a:gd name="connsiteX7" fmla="*/ 1062038 w 1081088"/>
              <a:gd name="connsiteY7" fmla="*/ 409575 h 971550"/>
              <a:gd name="connsiteX8" fmla="*/ 1076325 w 1081088"/>
              <a:gd name="connsiteY8" fmla="*/ 395288 h 971550"/>
              <a:gd name="connsiteX9" fmla="*/ 1081088 w 1081088"/>
              <a:gd name="connsiteY9" fmla="*/ 383382 h 971550"/>
              <a:gd name="connsiteX10" fmla="*/ 1081088 w 1081088"/>
              <a:gd name="connsiteY10" fmla="*/ 357188 h 971550"/>
              <a:gd name="connsiteX11" fmla="*/ 1076325 w 1081088"/>
              <a:gd name="connsiteY11" fmla="*/ 340519 h 971550"/>
              <a:gd name="connsiteX12" fmla="*/ 1038225 w 1081088"/>
              <a:gd name="connsiteY12" fmla="*/ 290513 h 971550"/>
              <a:gd name="connsiteX13" fmla="*/ 971550 w 1081088"/>
              <a:gd name="connsiteY13" fmla="*/ 216694 h 971550"/>
              <a:gd name="connsiteX14" fmla="*/ 909638 w 1081088"/>
              <a:gd name="connsiteY14" fmla="*/ 154782 h 971550"/>
              <a:gd name="connsiteX15" fmla="*/ 845344 w 1081088"/>
              <a:gd name="connsiteY15" fmla="*/ 100013 h 971550"/>
              <a:gd name="connsiteX16" fmla="*/ 783431 w 1081088"/>
              <a:gd name="connsiteY16" fmla="*/ 57150 h 971550"/>
              <a:gd name="connsiteX17" fmla="*/ 726281 w 1081088"/>
              <a:gd name="connsiteY17" fmla="*/ 28575 h 971550"/>
              <a:gd name="connsiteX18" fmla="*/ 673894 w 1081088"/>
              <a:gd name="connsiteY18" fmla="*/ 7144 h 971550"/>
              <a:gd name="connsiteX19" fmla="*/ 647700 w 1081088"/>
              <a:gd name="connsiteY19" fmla="*/ 0 h 971550"/>
              <a:gd name="connsiteX20" fmla="*/ 631031 w 1081088"/>
              <a:gd name="connsiteY20" fmla="*/ 0 h 971550"/>
              <a:gd name="connsiteX21" fmla="*/ 623888 w 1081088"/>
              <a:gd name="connsiteY21" fmla="*/ 4763 h 971550"/>
              <a:gd name="connsiteX22" fmla="*/ 623888 w 1081088"/>
              <a:gd name="connsiteY22" fmla="*/ 19050 h 971550"/>
              <a:gd name="connsiteX23" fmla="*/ 633413 w 1081088"/>
              <a:gd name="connsiteY23" fmla="*/ 47625 h 971550"/>
              <a:gd name="connsiteX24" fmla="*/ 654844 w 1081088"/>
              <a:gd name="connsiteY24" fmla="*/ 76200 h 971550"/>
              <a:gd name="connsiteX25" fmla="*/ 678656 w 1081088"/>
              <a:gd name="connsiteY25" fmla="*/ 107157 h 971550"/>
              <a:gd name="connsiteX26" fmla="*/ 690563 w 1081088"/>
              <a:gd name="connsiteY26" fmla="*/ 133350 h 971550"/>
              <a:gd name="connsiteX27" fmla="*/ 697706 w 1081088"/>
              <a:gd name="connsiteY27" fmla="*/ 166688 h 971550"/>
              <a:gd name="connsiteX28" fmla="*/ 697706 w 1081088"/>
              <a:gd name="connsiteY28" fmla="*/ 214313 h 971550"/>
              <a:gd name="connsiteX29" fmla="*/ 683419 w 1081088"/>
              <a:gd name="connsiteY29" fmla="*/ 254794 h 971550"/>
              <a:gd name="connsiteX30" fmla="*/ 654844 w 1081088"/>
              <a:gd name="connsiteY30" fmla="*/ 302419 h 971550"/>
              <a:gd name="connsiteX31" fmla="*/ 616744 w 1081088"/>
              <a:gd name="connsiteY31" fmla="*/ 345282 h 971550"/>
              <a:gd name="connsiteX32" fmla="*/ 490538 w 1081088"/>
              <a:gd name="connsiteY32" fmla="*/ 466725 h 971550"/>
              <a:gd name="connsiteX33" fmla="*/ 340519 w 1081088"/>
              <a:gd name="connsiteY33" fmla="*/ 604838 h 971550"/>
              <a:gd name="connsiteX34" fmla="*/ 164306 w 1081088"/>
              <a:gd name="connsiteY34" fmla="*/ 762000 h 971550"/>
              <a:gd name="connsiteX35" fmla="*/ 45244 w 1081088"/>
              <a:gd name="connsiteY35" fmla="*/ 866775 h 971550"/>
              <a:gd name="connsiteX36" fmla="*/ 0 w 1081088"/>
              <a:gd name="connsiteY36" fmla="*/ 909638 h 971550"/>
              <a:gd name="connsiteX37" fmla="*/ 109538 w 1081088"/>
              <a:gd name="connsiteY37" fmla="*/ 971550 h 971550"/>
              <a:gd name="connsiteX38" fmla="*/ 266700 w 1081088"/>
              <a:gd name="connsiteY38" fmla="*/ 869157 h 971550"/>
              <a:gd name="connsiteX39" fmla="*/ 454819 w 1081088"/>
              <a:gd name="connsiteY39" fmla="*/ 750094 h 971550"/>
              <a:gd name="connsiteX40" fmla="*/ 526256 w 1081088"/>
              <a:gd name="connsiteY40" fmla="*/ 70485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81088" h="971550">
                <a:moveTo>
                  <a:pt x="526256" y="704850"/>
                </a:moveTo>
                <a:lnTo>
                  <a:pt x="773906" y="542925"/>
                </a:lnTo>
                <a:lnTo>
                  <a:pt x="931069" y="438150"/>
                </a:lnTo>
                <a:lnTo>
                  <a:pt x="957263" y="419100"/>
                </a:lnTo>
                <a:lnTo>
                  <a:pt x="971550" y="419100"/>
                </a:lnTo>
                <a:lnTo>
                  <a:pt x="1000125" y="419100"/>
                </a:lnTo>
                <a:lnTo>
                  <a:pt x="1040606" y="416719"/>
                </a:lnTo>
                <a:lnTo>
                  <a:pt x="1062038" y="409575"/>
                </a:lnTo>
                <a:lnTo>
                  <a:pt x="1076325" y="395288"/>
                </a:lnTo>
                <a:lnTo>
                  <a:pt x="1081088" y="383382"/>
                </a:lnTo>
                <a:lnTo>
                  <a:pt x="1081088" y="357188"/>
                </a:lnTo>
                <a:lnTo>
                  <a:pt x="1076325" y="340519"/>
                </a:lnTo>
                <a:lnTo>
                  <a:pt x="1038225" y="290513"/>
                </a:lnTo>
                <a:lnTo>
                  <a:pt x="971550" y="216694"/>
                </a:lnTo>
                <a:lnTo>
                  <a:pt x="909638" y="154782"/>
                </a:lnTo>
                <a:lnTo>
                  <a:pt x="845344" y="100013"/>
                </a:lnTo>
                <a:lnTo>
                  <a:pt x="783431" y="57150"/>
                </a:lnTo>
                <a:lnTo>
                  <a:pt x="726281" y="28575"/>
                </a:lnTo>
                <a:lnTo>
                  <a:pt x="673894" y="7144"/>
                </a:lnTo>
                <a:lnTo>
                  <a:pt x="647700" y="0"/>
                </a:lnTo>
                <a:lnTo>
                  <a:pt x="631031" y="0"/>
                </a:lnTo>
                <a:lnTo>
                  <a:pt x="623888" y="4763"/>
                </a:lnTo>
                <a:lnTo>
                  <a:pt x="623888" y="19050"/>
                </a:lnTo>
                <a:lnTo>
                  <a:pt x="633413" y="47625"/>
                </a:lnTo>
                <a:lnTo>
                  <a:pt x="654844" y="76200"/>
                </a:lnTo>
                <a:lnTo>
                  <a:pt x="678656" y="107157"/>
                </a:lnTo>
                <a:lnTo>
                  <a:pt x="690563" y="133350"/>
                </a:lnTo>
                <a:lnTo>
                  <a:pt x="697706" y="166688"/>
                </a:lnTo>
                <a:lnTo>
                  <a:pt x="697706" y="214313"/>
                </a:lnTo>
                <a:lnTo>
                  <a:pt x="683419" y="254794"/>
                </a:lnTo>
                <a:lnTo>
                  <a:pt x="654844" y="302419"/>
                </a:lnTo>
                <a:lnTo>
                  <a:pt x="616744" y="345282"/>
                </a:lnTo>
                <a:lnTo>
                  <a:pt x="490538" y="466725"/>
                </a:lnTo>
                <a:lnTo>
                  <a:pt x="340519" y="604838"/>
                </a:lnTo>
                <a:lnTo>
                  <a:pt x="164306" y="762000"/>
                </a:lnTo>
                <a:lnTo>
                  <a:pt x="45244" y="866775"/>
                </a:lnTo>
                <a:lnTo>
                  <a:pt x="0" y="909638"/>
                </a:lnTo>
                <a:lnTo>
                  <a:pt x="109538" y="971550"/>
                </a:lnTo>
                <a:lnTo>
                  <a:pt x="266700" y="869157"/>
                </a:lnTo>
                <a:lnTo>
                  <a:pt x="454819" y="750094"/>
                </a:lnTo>
                <a:lnTo>
                  <a:pt x="526256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58A01BD2-79E1-409E-B67B-F8DE4DDD11A0}"/>
              </a:ext>
            </a:extLst>
          </p:cNvPr>
          <p:cNvSpPr/>
          <p:nvPr/>
        </p:nvSpPr>
        <p:spPr bwMode="auto">
          <a:xfrm>
            <a:off x="7305676" y="2860675"/>
            <a:ext cx="820738" cy="909638"/>
          </a:xfrm>
          <a:custGeom>
            <a:avLst/>
            <a:gdLst>
              <a:gd name="connsiteX0" fmla="*/ 176213 w 821531"/>
              <a:gd name="connsiteY0" fmla="*/ 628650 h 909638"/>
              <a:gd name="connsiteX1" fmla="*/ 271463 w 821531"/>
              <a:gd name="connsiteY1" fmla="*/ 514350 h 909638"/>
              <a:gd name="connsiteX2" fmla="*/ 354806 w 821531"/>
              <a:gd name="connsiteY2" fmla="*/ 409575 h 909638"/>
              <a:gd name="connsiteX3" fmla="*/ 445294 w 821531"/>
              <a:gd name="connsiteY3" fmla="*/ 290513 h 909638"/>
              <a:gd name="connsiteX4" fmla="*/ 478631 w 821531"/>
              <a:gd name="connsiteY4" fmla="*/ 238125 h 909638"/>
              <a:gd name="connsiteX5" fmla="*/ 488156 w 821531"/>
              <a:gd name="connsiteY5" fmla="*/ 216694 h 909638"/>
              <a:gd name="connsiteX6" fmla="*/ 490538 w 821531"/>
              <a:gd name="connsiteY6" fmla="*/ 200025 h 909638"/>
              <a:gd name="connsiteX7" fmla="*/ 492919 w 821531"/>
              <a:gd name="connsiteY7" fmla="*/ 180975 h 909638"/>
              <a:gd name="connsiteX8" fmla="*/ 490538 w 821531"/>
              <a:gd name="connsiteY8" fmla="*/ 154782 h 909638"/>
              <a:gd name="connsiteX9" fmla="*/ 478631 w 821531"/>
              <a:gd name="connsiteY9" fmla="*/ 128588 h 909638"/>
              <a:gd name="connsiteX10" fmla="*/ 461963 w 821531"/>
              <a:gd name="connsiteY10" fmla="*/ 104775 h 909638"/>
              <a:gd name="connsiteX11" fmla="*/ 442913 w 821531"/>
              <a:gd name="connsiteY11" fmla="*/ 80963 h 909638"/>
              <a:gd name="connsiteX12" fmla="*/ 423863 w 821531"/>
              <a:gd name="connsiteY12" fmla="*/ 64294 h 909638"/>
              <a:gd name="connsiteX13" fmla="*/ 411956 w 821531"/>
              <a:gd name="connsiteY13" fmla="*/ 47625 h 909638"/>
              <a:gd name="connsiteX14" fmla="*/ 404813 w 821531"/>
              <a:gd name="connsiteY14" fmla="*/ 33338 h 909638"/>
              <a:gd name="connsiteX15" fmla="*/ 402431 w 821531"/>
              <a:gd name="connsiteY15" fmla="*/ 21432 h 909638"/>
              <a:gd name="connsiteX16" fmla="*/ 402431 w 821531"/>
              <a:gd name="connsiteY16" fmla="*/ 4763 h 909638"/>
              <a:gd name="connsiteX17" fmla="*/ 407194 w 821531"/>
              <a:gd name="connsiteY17" fmla="*/ 0 h 909638"/>
              <a:gd name="connsiteX18" fmla="*/ 431006 w 821531"/>
              <a:gd name="connsiteY18" fmla="*/ 2382 h 909638"/>
              <a:gd name="connsiteX19" fmla="*/ 507206 w 821531"/>
              <a:gd name="connsiteY19" fmla="*/ 33338 h 909638"/>
              <a:gd name="connsiteX20" fmla="*/ 554831 w 821531"/>
              <a:gd name="connsiteY20" fmla="*/ 59532 h 909638"/>
              <a:gd name="connsiteX21" fmla="*/ 609600 w 821531"/>
              <a:gd name="connsiteY21" fmla="*/ 97632 h 909638"/>
              <a:gd name="connsiteX22" fmla="*/ 659606 w 821531"/>
              <a:gd name="connsiteY22" fmla="*/ 138113 h 909638"/>
              <a:gd name="connsiteX23" fmla="*/ 719138 w 821531"/>
              <a:gd name="connsiteY23" fmla="*/ 195263 h 909638"/>
              <a:gd name="connsiteX24" fmla="*/ 764381 w 821531"/>
              <a:gd name="connsiteY24" fmla="*/ 242888 h 909638"/>
              <a:gd name="connsiteX25" fmla="*/ 785813 w 821531"/>
              <a:gd name="connsiteY25" fmla="*/ 269082 h 909638"/>
              <a:gd name="connsiteX26" fmla="*/ 802481 w 821531"/>
              <a:gd name="connsiteY26" fmla="*/ 297657 h 909638"/>
              <a:gd name="connsiteX27" fmla="*/ 819150 w 821531"/>
              <a:gd name="connsiteY27" fmla="*/ 338138 h 909638"/>
              <a:gd name="connsiteX28" fmla="*/ 821531 w 821531"/>
              <a:gd name="connsiteY28" fmla="*/ 364332 h 909638"/>
              <a:gd name="connsiteX29" fmla="*/ 816769 w 821531"/>
              <a:gd name="connsiteY29" fmla="*/ 383382 h 909638"/>
              <a:gd name="connsiteX30" fmla="*/ 802481 w 821531"/>
              <a:gd name="connsiteY30" fmla="*/ 402432 h 909638"/>
              <a:gd name="connsiteX31" fmla="*/ 783431 w 821531"/>
              <a:gd name="connsiteY31" fmla="*/ 409575 h 909638"/>
              <a:gd name="connsiteX32" fmla="*/ 759619 w 821531"/>
              <a:gd name="connsiteY32" fmla="*/ 414338 h 909638"/>
              <a:gd name="connsiteX33" fmla="*/ 723900 w 821531"/>
              <a:gd name="connsiteY33" fmla="*/ 414338 h 909638"/>
              <a:gd name="connsiteX34" fmla="*/ 697706 w 821531"/>
              <a:gd name="connsiteY34" fmla="*/ 414338 h 909638"/>
              <a:gd name="connsiteX35" fmla="*/ 616744 w 821531"/>
              <a:gd name="connsiteY35" fmla="*/ 485775 h 909638"/>
              <a:gd name="connsiteX36" fmla="*/ 438150 w 821531"/>
              <a:gd name="connsiteY36" fmla="*/ 633413 h 909638"/>
              <a:gd name="connsiteX37" fmla="*/ 269081 w 821531"/>
              <a:gd name="connsiteY37" fmla="*/ 762000 h 909638"/>
              <a:gd name="connsiteX38" fmla="*/ 52388 w 821531"/>
              <a:gd name="connsiteY38" fmla="*/ 900113 h 909638"/>
              <a:gd name="connsiteX39" fmla="*/ 30956 w 821531"/>
              <a:gd name="connsiteY39" fmla="*/ 909638 h 909638"/>
              <a:gd name="connsiteX40" fmla="*/ 0 w 821531"/>
              <a:gd name="connsiteY40" fmla="*/ 835819 h 909638"/>
              <a:gd name="connsiteX41" fmla="*/ 107156 w 821531"/>
              <a:gd name="connsiteY41" fmla="*/ 709613 h 909638"/>
              <a:gd name="connsiteX42" fmla="*/ 176213 w 821531"/>
              <a:gd name="connsiteY42" fmla="*/ 628650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21531" h="909638">
                <a:moveTo>
                  <a:pt x="176213" y="628650"/>
                </a:moveTo>
                <a:lnTo>
                  <a:pt x="271463" y="514350"/>
                </a:lnTo>
                <a:lnTo>
                  <a:pt x="354806" y="409575"/>
                </a:lnTo>
                <a:lnTo>
                  <a:pt x="445294" y="290513"/>
                </a:lnTo>
                <a:lnTo>
                  <a:pt x="478631" y="238125"/>
                </a:lnTo>
                <a:lnTo>
                  <a:pt x="488156" y="216694"/>
                </a:lnTo>
                <a:lnTo>
                  <a:pt x="490538" y="200025"/>
                </a:lnTo>
                <a:lnTo>
                  <a:pt x="492919" y="180975"/>
                </a:lnTo>
                <a:lnTo>
                  <a:pt x="490538" y="154782"/>
                </a:lnTo>
                <a:lnTo>
                  <a:pt x="478631" y="128588"/>
                </a:lnTo>
                <a:lnTo>
                  <a:pt x="461963" y="104775"/>
                </a:lnTo>
                <a:lnTo>
                  <a:pt x="442913" y="80963"/>
                </a:lnTo>
                <a:lnTo>
                  <a:pt x="423863" y="64294"/>
                </a:lnTo>
                <a:lnTo>
                  <a:pt x="411956" y="47625"/>
                </a:lnTo>
                <a:lnTo>
                  <a:pt x="404813" y="33338"/>
                </a:lnTo>
                <a:lnTo>
                  <a:pt x="402431" y="21432"/>
                </a:lnTo>
                <a:lnTo>
                  <a:pt x="402431" y="4763"/>
                </a:lnTo>
                <a:lnTo>
                  <a:pt x="407194" y="0"/>
                </a:lnTo>
                <a:lnTo>
                  <a:pt x="431006" y="2382"/>
                </a:lnTo>
                <a:lnTo>
                  <a:pt x="507206" y="33338"/>
                </a:lnTo>
                <a:lnTo>
                  <a:pt x="554831" y="59532"/>
                </a:lnTo>
                <a:lnTo>
                  <a:pt x="609600" y="97632"/>
                </a:lnTo>
                <a:lnTo>
                  <a:pt x="659606" y="138113"/>
                </a:lnTo>
                <a:lnTo>
                  <a:pt x="719138" y="195263"/>
                </a:lnTo>
                <a:lnTo>
                  <a:pt x="764381" y="242888"/>
                </a:lnTo>
                <a:lnTo>
                  <a:pt x="785813" y="269082"/>
                </a:lnTo>
                <a:lnTo>
                  <a:pt x="802481" y="297657"/>
                </a:lnTo>
                <a:lnTo>
                  <a:pt x="819150" y="338138"/>
                </a:lnTo>
                <a:lnTo>
                  <a:pt x="821531" y="364332"/>
                </a:lnTo>
                <a:lnTo>
                  <a:pt x="816769" y="383382"/>
                </a:lnTo>
                <a:lnTo>
                  <a:pt x="802481" y="402432"/>
                </a:lnTo>
                <a:lnTo>
                  <a:pt x="783431" y="409575"/>
                </a:lnTo>
                <a:lnTo>
                  <a:pt x="759619" y="414338"/>
                </a:lnTo>
                <a:lnTo>
                  <a:pt x="723900" y="414338"/>
                </a:lnTo>
                <a:lnTo>
                  <a:pt x="697706" y="414338"/>
                </a:lnTo>
                <a:lnTo>
                  <a:pt x="616744" y="485775"/>
                </a:lnTo>
                <a:lnTo>
                  <a:pt x="438150" y="633413"/>
                </a:lnTo>
                <a:lnTo>
                  <a:pt x="269081" y="762000"/>
                </a:lnTo>
                <a:lnTo>
                  <a:pt x="52388" y="900113"/>
                </a:lnTo>
                <a:lnTo>
                  <a:pt x="30956" y="909638"/>
                </a:lnTo>
                <a:lnTo>
                  <a:pt x="0" y="835819"/>
                </a:lnTo>
                <a:lnTo>
                  <a:pt x="107156" y="709613"/>
                </a:lnTo>
                <a:lnTo>
                  <a:pt x="176213" y="6286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76C61D17-6573-462C-B87C-FBAC2744F8FA}"/>
              </a:ext>
            </a:extLst>
          </p:cNvPr>
          <p:cNvSpPr/>
          <p:nvPr/>
        </p:nvSpPr>
        <p:spPr>
          <a:xfrm rot="16200000">
            <a:off x="1960564" y="3400426"/>
            <a:ext cx="4002088" cy="776287"/>
          </a:xfrm>
          <a:custGeom>
            <a:avLst/>
            <a:gdLst>
              <a:gd name="connsiteX0" fmla="*/ 2470196 w 4002967"/>
              <a:gd name="connsiteY0" fmla="*/ 522984 h 776253"/>
              <a:gd name="connsiteX1" fmla="*/ 2950420 w 4002967"/>
              <a:gd name="connsiteY1" fmla="*/ 529562 h 776253"/>
              <a:gd name="connsiteX2" fmla="*/ 3318812 w 4002967"/>
              <a:gd name="connsiteY2" fmla="*/ 529562 h 776253"/>
              <a:gd name="connsiteX3" fmla="*/ 3611551 w 4002967"/>
              <a:gd name="connsiteY3" fmla="*/ 529562 h 776253"/>
              <a:gd name="connsiteX4" fmla="*/ 3683914 w 4002967"/>
              <a:gd name="connsiteY4" fmla="*/ 526273 h 776253"/>
              <a:gd name="connsiteX5" fmla="*/ 3743119 w 4002967"/>
              <a:gd name="connsiteY5" fmla="*/ 506538 h 776253"/>
              <a:gd name="connsiteX6" fmla="*/ 3812193 w 4002967"/>
              <a:gd name="connsiteY6" fmla="*/ 470357 h 776253"/>
              <a:gd name="connsiteX7" fmla="*/ 3877977 w 4002967"/>
              <a:gd name="connsiteY7" fmla="*/ 427597 h 776253"/>
              <a:gd name="connsiteX8" fmla="*/ 3924026 w 4002967"/>
              <a:gd name="connsiteY8" fmla="*/ 394705 h 776253"/>
              <a:gd name="connsiteX9" fmla="*/ 3947050 w 4002967"/>
              <a:gd name="connsiteY9" fmla="*/ 374970 h 776253"/>
              <a:gd name="connsiteX10" fmla="*/ 3973364 w 4002967"/>
              <a:gd name="connsiteY10" fmla="*/ 361813 h 776253"/>
              <a:gd name="connsiteX11" fmla="*/ 3989810 w 4002967"/>
              <a:gd name="connsiteY11" fmla="*/ 358524 h 776253"/>
              <a:gd name="connsiteX12" fmla="*/ 3999678 w 4002967"/>
              <a:gd name="connsiteY12" fmla="*/ 365102 h 776253"/>
              <a:gd name="connsiteX13" fmla="*/ 4002967 w 4002967"/>
              <a:gd name="connsiteY13" fmla="*/ 381548 h 776253"/>
              <a:gd name="connsiteX14" fmla="*/ 3979943 w 4002967"/>
              <a:gd name="connsiteY14" fmla="*/ 437465 h 776253"/>
              <a:gd name="connsiteX15" fmla="*/ 3930604 w 4002967"/>
              <a:gd name="connsiteY15" fmla="*/ 549298 h 776253"/>
              <a:gd name="connsiteX16" fmla="*/ 3901002 w 4002967"/>
              <a:gd name="connsiteY16" fmla="*/ 615082 h 776253"/>
              <a:gd name="connsiteX17" fmla="*/ 3720095 w 4002967"/>
              <a:gd name="connsiteY17" fmla="*/ 776253 h 776253"/>
              <a:gd name="connsiteX18" fmla="*/ 3539189 w 4002967"/>
              <a:gd name="connsiteY18" fmla="*/ 776253 h 776253"/>
              <a:gd name="connsiteX19" fmla="*/ 3114881 w 4002967"/>
              <a:gd name="connsiteY19" fmla="*/ 776253 h 776253"/>
              <a:gd name="connsiteX20" fmla="*/ 2887925 w 4002967"/>
              <a:gd name="connsiteY20" fmla="*/ 772964 h 776253"/>
              <a:gd name="connsiteX21" fmla="*/ 2641235 w 4002967"/>
              <a:gd name="connsiteY21" fmla="*/ 772964 h 776253"/>
              <a:gd name="connsiteX22" fmla="*/ 2276132 w 4002967"/>
              <a:gd name="connsiteY22" fmla="*/ 753229 h 776253"/>
              <a:gd name="connsiteX23" fmla="*/ 1924187 w 4002967"/>
              <a:gd name="connsiteY23" fmla="*/ 736783 h 776253"/>
              <a:gd name="connsiteX24" fmla="*/ 1799197 w 4002967"/>
              <a:gd name="connsiteY24" fmla="*/ 726915 h 776253"/>
              <a:gd name="connsiteX25" fmla="*/ 1657761 w 4002967"/>
              <a:gd name="connsiteY25" fmla="*/ 730204 h 776253"/>
              <a:gd name="connsiteX26" fmla="*/ 1522904 w 4002967"/>
              <a:gd name="connsiteY26" fmla="*/ 703890 h 776253"/>
              <a:gd name="connsiteX27" fmla="*/ 1318973 w 4002967"/>
              <a:gd name="connsiteY27" fmla="*/ 657842 h 776253"/>
              <a:gd name="connsiteX28" fmla="*/ 1111753 w 4002967"/>
              <a:gd name="connsiteY28" fmla="*/ 605214 h 776253"/>
              <a:gd name="connsiteX29" fmla="*/ 953871 w 4002967"/>
              <a:gd name="connsiteY29" fmla="*/ 559165 h 776253"/>
              <a:gd name="connsiteX30" fmla="*/ 782832 w 4002967"/>
              <a:gd name="connsiteY30" fmla="*/ 503249 h 776253"/>
              <a:gd name="connsiteX31" fmla="*/ 657842 w 4002967"/>
              <a:gd name="connsiteY31" fmla="*/ 447332 h 776253"/>
              <a:gd name="connsiteX32" fmla="*/ 499960 w 4002967"/>
              <a:gd name="connsiteY32" fmla="*/ 368391 h 776253"/>
              <a:gd name="connsiteX33" fmla="*/ 322343 w 4002967"/>
              <a:gd name="connsiteY33" fmla="*/ 266426 h 776253"/>
              <a:gd name="connsiteX34" fmla="*/ 161171 w 4002967"/>
              <a:gd name="connsiteY34" fmla="*/ 161171 h 776253"/>
              <a:gd name="connsiteX35" fmla="*/ 36181 w 4002967"/>
              <a:gd name="connsiteY35" fmla="*/ 78941 h 776253"/>
              <a:gd name="connsiteX36" fmla="*/ 16446 w 4002967"/>
              <a:gd name="connsiteY36" fmla="*/ 62495 h 776253"/>
              <a:gd name="connsiteX37" fmla="*/ 0 w 4002967"/>
              <a:gd name="connsiteY37" fmla="*/ 32892 h 776253"/>
              <a:gd name="connsiteX38" fmla="*/ 0 w 4002967"/>
              <a:gd name="connsiteY38" fmla="*/ 13157 h 776253"/>
              <a:gd name="connsiteX39" fmla="*/ 6578 w 4002967"/>
              <a:gd name="connsiteY39" fmla="*/ 3289 h 776253"/>
              <a:gd name="connsiteX40" fmla="*/ 26314 w 4002967"/>
              <a:gd name="connsiteY40" fmla="*/ 0 h 776253"/>
              <a:gd name="connsiteX41" fmla="*/ 95387 w 4002967"/>
              <a:gd name="connsiteY41" fmla="*/ 29603 h 776253"/>
              <a:gd name="connsiteX42" fmla="*/ 256558 w 4002967"/>
              <a:gd name="connsiteY42" fmla="*/ 101965 h 776253"/>
              <a:gd name="connsiteX43" fmla="*/ 526273 w 4002967"/>
              <a:gd name="connsiteY43" fmla="*/ 210509 h 776253"/>
              <a:gd name="connsiteX44" fmla="*/ 684155 w 4002967"/>
              <a:gd name="connsiteY44" fmla="*/ 266426 h 776253"/>
              <a:gd name="connsiteX45" fmla="*/ 871640 w 4002967"/>
              <a:gd name="connsiteY45" fmla="*/ 332210 h 776253"/>
              <a:gd name="connsiteX46" fmla="*/ 1059125 w 4002967"/>
              <a:gd name="connsiteY46" fmla="*/ 388126 h 776253"/>
              <a:gd name="connsiteX47" fmla="*/ 1141355 w 4002967"/>
              <a:gd name="connsiteY47" fmla="*/ 407862 h 776253"/>
              <a:gd name="connsiteX48" fmla="*/ 1272924 w 4002967"/>
              <a:gd name="connsiteY48" fmla="*/ 437465 h 776253"/>
              <a:gd name="connsiteX49" fmla="*/ 1457119 w 4002967"/>
              <a:gd name="connsiteY49" fmla="*/ 467067 h 776253"/>
              <a:gd name="connsiteX50" fmla="*/ 1739991 w 4002967"/>
              <a:gd name="connsiteY50" fmla="*/ 493381 h 776253"/>
              <a:gd name="connsiteX51" fmla="*/ 2164299 w 4002967"/>
              <a:gd name="connsiteY51" fmla="*/ 516406 h 776253"/>
              <a:gd name="connsiteX52" fmla="*/ 2470196 w 4002967"/>
              <a:gd name="connsiteY52" fmla="*/ 522984 h 776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002967" h="776253">
                <a:moveTo>
                  <a:pt x="2470196" y="522984"/>
                </a:moveTo>
                <a:lnTo>
                  <a:pt x="2950420" y="529562"/>
                </a:lnTo>
                <a:lnTo>
                  <a:pt x="3318812" y="529562"/>
                </a:lnTo>
                <a:lnTo>
                  <a:pt x="3611551" y="529562"/>
                </a:lnTo>
                <a:lnTo>
                  <a:pt x="3683914" y="526273"/>
                </a:lnTo>
                <a:lnTo>
                  <a:pt x="3743119" y="506538"/>
                </a:lnTo>
                <a:lnTo>
                  <a:pt x="3812193" y="470357"/>
                </a:lnTo>
                <a:lnTo>
                  <a:pt x="3877977" y="427597"/>
                </a:lnTo>
                <a:lnTo>
                  <a:pt x="3924026" y="394705"/>
                </a:lnTo>
                <a:lnTo>
                  <a:pt x="3947050" y="374970"/>
                </a:lnTo>
                <a:lnTo>
                  <a:pt x="3973364" y="361813"/>
                </a:lnTo>
                <a:lnTo>
                  <a:pt x="3989810" y="358524"/>
                </a:lnTo>
                <a:lnTo>
                  <a:pt x="3999678" y="365102"/>
                </a:lnTo>
                <a:lnTo>
                  <a:pt x="4002967" y="381548"/>
                </a:lnTo>
                <a:lnTo>
                  <a:pt x="3979943" y="437465"/>
                </a:lnTo>
                <a:lnTo>
                  <a:pt x="3930604" y="549298"/>
                </a:lnTo>
                <a:lnTo>
                  <a:pt x="3901002" y="615082"/>
                </a:lnTo>
                <a:lnTo>
                  <a:pt x="3720095" y="776253"/>
                </a:lnTo>
                <a:lnTo>
                  <a:pt x="3539189" y="776253"/>
                </a:lnTo>
                <a:lnTo>
                  <a:pt x="3114881" y="776253"/>
                </a:lnTo>
                <a:lnTo>
                  <a:pt x="2887925" y="772964"/>
                </a:lnTo>
                <a:lnTo>
                  <a:pt x="2641235" y="772964"/>
                </a:lnTo>
                <a:lnTo>
                  <a:pt x="2276132" y="753229"/>
                </a:lnTo>
                <a:lnTo>
                  <a:pt x="1924187" y="736783"/>
                </a:lnTo>
                <a:lnTo>
                  <a:pt x="1799197" y="726915"/>
                </a:lnTo>
                <a:lnTo>
                  <a:pt x="1657761" y="730204"/>
                </a:lnTo>
                <a:lnTo>
                  <a:pt x="1522904" y="703890"/>
                </a:lnTo>
                <a:lnTo>
                  <a:pt x="1318973" y="657842"/>
                </a:lnTo>
                <a:lnTo>
                  <a:pt x="1111753" y="605214"/>
                </a:lnTo>
                <a:lnTo>
                  <a:pt x="953871" y="559165"/>
                </a:lnTo>
                <a:lnTo>
                  <a:pt x="782832" y="503249"/>
                </a:lnTo>
                <a:lnTo>
                  <a:pt x="657842" y="447332"/>
                </a:lnTo>
                <a:lnTo>
                  <a:pt x="499960" y="368391"/>
                </a:lnTo>
                <a:lnTo>
                  <a:pt x="322343" y="266426"/>
                </a:lnTo>
                <a:lnTo>
                  <a:pt x="161171" y="161171"/>
                </a:lnTo>
                <a:lnTo>
                  <a:pt x="36181" y="78941"/>
                </a:lnTo>
                <a:lnTo>
                  <a:pt x="16446" y="62495"/>
                </a:lnTo>
                <a:lnTo>
                  <a:pt x="0" y="32892"/>
                </a:lnTo>
                <a:lnTo>
                  <a:pt x="0" y="13157"/>
                </a:lnTo>
                <a:lnTo>
                  <a:pt x="6578" y="3289"/>
                </a:lnTo>
                <a:lnTo>
                  <a:pt x="26314" y="0"/>
                </a:lnTo>
                <a:lnTo>
                  <a:pt x="95387" y="29603"/>
                </a:lnTo>
                <a:lnTo>
                  <a:pt x="256558" y="101965"/>
                </a:lnTo>
                <a:lnTo>
                  <a:pt x="526273" y="210509"/>
                </a:lnTo>
                <a:lnTo>
                  <a:pt x="684155" y="266426"/>
                </a:lnTo>
                <a:lnTo>
                  <a:pt x="871640" y="332210"/>
                </a:lnTo>
                <a:lnTo>
                  <a:pt x="1059125" y="388126"/>
                </a:lnTo>
                <a:lnTo>
                  <a:pt x="1141355" y="407862"/>
                </a:lnTo>
                <a:lnTo>
                  <a:pt x="1272924" y="437465"/>
                </a:lnTo>
                <a:lnTo>
                  <a:pt x="1457119" y="467067"/>
                </a:lnTo>
                <a:lnTo>
                  <a:pt x="1739991" y="493381"/>
                </a:lnTo>
                <a:lnTo>
                  <a:pt x="2164299" y="516406"/>
                </a:lnTo>
                <a:lnTo>
                  <a:pt x="2470196" y="52298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3144B27-8DC9-4218-AF3C-CA6968CDAAC0}"/>
              </a:ext>
            </a:extLst>
          </p:cNvPr>
          <p:cNvSpPr/>
          <p:nvPr/>
        </p:nvSpPr>
        <p:spPr>
          <a:xfrm rot="16200000">
            <a:off x="2616201" y="3262313"/>
            <a:ext cx="4260850" cy="1206500"/>
          </a:xfrm>
          <a:custGeom>
            <a:avLst/>
            <a:gdLst>
              <a:gd name="connsiteX0" fmla="*/ 3364568 w 4261316"/>
              <a:gd name="connsiteY0" fmla="*/ 829668 h 1207432"/>
              <a:gd name="connsiteX1" fmla="*/ 3830594 w 4261316"/>
              <a:gd name="connsiteY1" fmla="*/ 829668 h 1207432"/>
              <a:gd name="connsiteX2" fmla="*/ 3922387 w 4261316"/>
              <a:gd name="connsiteY2" fmla="*/ 829668 h 1207432"/>
              <a:gd name="connsiteX3" fmla="*/ 3971814 w 4261316"/>
              <a:gd name="connsiteY3" fmla="*/ 833199 h 1207432"/>
              <a:gd name="connsiteX4" fmla="*/ 3978875 w 4261316"/>
              <a:gd name="connsiteY4" fmla="*/ 833199 h 1207432"/>
              <a:gd name="connsiteX5" fmla="*/ 3996528 w 4261316"/>
              <a:gd name="connsiteY5" fmla="*/ 826138 h 1207432"/>
              <a:gd name="connsiteX6" fmla="*/ 4010650 w 4261316"/>
              <a:gd name="connsiteY6" fmla="*/ 812016 h 1207432"/>
              <a:gd name="connsiteX7" fmla="*/ 4017711 w 4261316"/>
              <a:gd name="connsiteY7" fmla="*/ 794363 h 1207432"/>
              <a:gd name="connsiteX8" fmla="*/ 4021241 w 4261316"/>
              <a:gd name="connsiteY8" fmla="*/ 762589 h 1207432"/>
              <a:gd name="connsiteX9" fmla="*/ 4007119 w 4261316"/>
              <a:gd name="connsiteY9" fmla="*/ 667265 h 1207432"/>
              <a:gd name="connsiteX10" fmla="*/ 3978875 w 4261316"/>
              <a:gd name="connsiteY10" fmla="*/ 497801 h 1207432"/>
              <a:gd name="connsiteX11" fmla="*/ 3936509 w 4261316"/>
              <a:gd name="connsiteY11" fmla="*/ 261257 h 1207432"/>
              <a:gd name="connsiteX12" fmla="*/ 3915326 w 4261316"/>
              <a:gd name="connsiteY12" fmla="*/ 134159 h 1207432"/>
              <a:gd name="connsiteX13" fmla="*/ 4120096 w 4261316"/>
              <a:gd name="connsiteY13" fmla="*/ 0 h 1207432"/>
              <a:gd name="connsiteX14" fmla="*/ 4105974 w 4261316"/>
              <a:gd name="connsiteY14" fmla="*/ 45897 h 1207432"/>
              <a:gd name="connsiteX15" fmla="*/ 4091852 w 4261316"/>
              <a:gd name="connsiteY15" fmla="*/ 91793 h 1207432"/>
              <a:gd name="connsiteX16" fmla="*/ 4084791 w 4261316"/>
              <a:gd name="connsiteY16" fmla="*/ 137690 h 1207432"/>
              <a:gd name="connsiteX17" fmla="*/ 4084791 w 4261316"/>
              <a:gd name="connsiteY17" fmla="*/ 197708 h 1207432"/>
              <a:gd name="connsiteX18" fmla="*/ 4095382 w 4261316"/>
              <a:gd name="connsiteY18" fmla="*/ 310684 h 1207432"/>
              <a:gd name="connsiteX19" fmla="*/ 4116565 w 4261316"/>
              <a:gd name="connsiteY19" fmla="*/ 455435 h 1207432"/>
              <a:gd name="connsiteX20" fmla="*/ 4137748 w 4261316"/>
              <a:gd name="connsiteY20" fmla="*/ 582533 h 1207432"/>
              <a:gd name="connsiteX21" fmla="*/ 4155401 w 4261316"/>
              <a:gd name="connsiteY21" fmla="*/ 674326 h 1207432"/>
              <a:gd name="connsiteX22" fmla="*/ 4173053 w 4261316"/>
              <a:gd name="connsiteY22" fmla="*/ 737875 h 1207432"/>
              <a:gd name="connsiteX23" fmla="*/ 4201297 w 4261316"/>
              <a:gd name="connsiteY23" fmla="*/ 804955 h 1207432"/>
              <a:gd name="connsiteX24" fmla="*/ 4226011 w 4261316"/>
              <a:gd name="connsiteY24" fmla="*/ 854382 h 1207432"/>
              <a:gd name="connsiteX25" fmla="*/ 4257785 w 4261316"/>
              <a:gd name="connsiteY25" fmla="*/ 907339 h 1207432"/>
              <a:gd name="connsiteX26" fmla="*/ 4261316 w 4261316"/>
              <a:gd name="connsiteY26" fmla="*/ 924992 h 1207432"/>
              <a:gd name="connsiteX27" fmla="*/ 4247194 w 4261316"/>
              <a:gd name="connsiteY27" fmla="*/ 960297 h 1207432"/>
              <a:gd name="connsiteX28" fmla="*/ 4215419 w 4261316"/>
              <a:gd name="connsiteY28" fmla="*/ 1041498 h 1207432"/>
              <a:gd name="connsiteX29" fmla="*/ 4187175 w 4261316"/>
              <a:gd name="connsiteY29" fmla="*/ 1090925 h 1207432"/>
              <a:gd name="connsiteX30" fmla="*/ 4155401 w 4261316"/>
              <a:gd name="connsiteY30" fmla="*/ 1133291 h 1207432"/>
              <a:gd name="connsiteX31" fmla="*/ 4120096 w 4261316"/>
              <a:gd name="connsiteY31" fmla="*/ 1172127 h 1207432"/>
              <a:gd name="connsiteX32" fmla="*/ 4084791 w 4261316"/>
              <a:gd name="connsiteY32" fmla="*/ 1196840 h 1207432"/>
              <a:gd name="connsiteX33" fmla="*/ 4067138 w 4261316"/>
              <a:gd name="connsiteY33" fmla="*/ 1203901 h 1207432"/>
              <a:gd name="connsiteX34" fmla="*/ 4042424 w 4261316"/>
              <a:gd name="connsiteY34" fmla="*/ 1207432 h 1207432"/>
              <a:gd name="connsiteX35" fmla="*/ 4014180 w 4261316"/>
              <a:gd name="connsiteY35" fmla="*/ 1189779 h 1207432"/>
              <a:gd name="connsiteX36" fmla="*/ 3992997 w 4261316"/>
              <a:gd name="connsiteY36" fmla="*/ 1165066 h 1207432"/>
              <a:gd name="connsiteX37" fmla="*/ 3971814 w 4261316"/>
              <a:gd name="connsiteY37" fmla="*/ 1143883 h 1207432"/>
              <a:gd name="connsiteX38" fmla="*/ 3908265 w 4261316"/>
              <a:gd name="connsiteY38" fmla="*/ 1115639 h 1207432"/>
              <a:gd name="connsiteX39" fmla="*/ 3844716 w 4261316"/>
              <a:gd name="connsiteY39" fmla="*/ 1101517 h 1207432"/>
              <a:gd name="connsiteX40" fmla="*/ 3647008 w 4261316"/>
              <a:gd name="connsiteY40" fmla="*/ 1090925 h 1207432"/>
              <a:gd name="connsiteX41" fmla="*/ 3378690 w 4261316"/>
              <a:gd name="connsiteY41" fmla="*/ 1080334 h 1207432"/>
              <a:gd name="connsiteX42" fmla="*/ 3050353 w 4261316"/>
              <a:gd name="connsiteY42" fmla="*/ 1076803 h 1207432"/>
              <a:gd name="connsiteX43" fmla="*/ 2658468 w 4261316"/>
              <a:gd name="connsiteY43" fmla="*/ 1076803 h 1207432"/>
              <a:gd name="connsiteX44" fmla="*/ 2326601 w 4261316"/>
              <a:gd name="connsiteY44" fmla="*/ 1073273 h 1207432"/>
              <a:gd name="connsiteX45" fmla="*/ 1941776 w 4261316"/>
              <a:gd name="connsiteY45" fmla="*/ 1069742 h 1207432"/>
              <a:gd name="connsiteX46" fmla="*/ 1616970 w 4261316"/>
              <a:gd name="connsiteY46" fmla="*/ 1066212 h 1207432"/>
              <a:gd name="connsiteX47" fmla="*/ 1270980 w 4261316"/>
              <a:gd name="connsiteY47" fmla="*/ 1066212 h 1207432"/>
              <a:gd name="connsiteX48" fmla="*/ 977949 w 4261316"/>
              <a:gd name="connsiteY48" fmla="*/ 1059151 h 1207432"/>
              <a:gd name="connsiteX49" fmla="*/ 727283 w 4261316"/>
              <a:gd name="connsiteY49" fmla="*/ 1059151 h 1207432"/>
              <a:gd name="connsiteX50" fmla="*/ 533106 w 4261316"/>
              <a:gd name="connsiteY50" fmla="*/ 1055620 h 1207432"/>
              <a:gd name="connsiteX51" fmla="*/ 462496 w 4261316"/>
              <a:gd name="connsiteY51" fmla="*/ 1048559 h 1207432"/>
              <a:gd name="connsiteX52" fmla="*/ 370702 w 4261316"/>
              <a:gd name="connsiteY52" fmla="*/ 1030907 h 1207432"/>
              <a:gd name="connsiteX53" fmla="*/ 285970 w 4261316"/>
              <a:gd name="connsiteY53" fmla="*/ 1006193 h 1207432"/>
              <a:gd name="connsiteX54" fmla="*/ 183586 w 4261316"/>
              <a:gd name="connsiteY54" fmla="*/ 963827 h 1207432"/>
              <a:gd name="connsiteX55" fmla="*/ 109445 w 4261316"/>
              <a:gd name="connsiteY55" fmla="*/ 921461 h 1207432"/>
              <a:gd name="connsiteX56" fmla="*/ 52957 w 4261316"/>
              <a:gd name="connsiteY56" fmla="*/ 886156 h 1207432"/>
              <a:gd name="connsiteX57" fmla="*/ 14122 w 4261316"/>
              <a:gd name="connsiteY57" fmla="*/ 850851 h 1207432"/>
              <a:gd name="connsiteX58" fmla="*/ 3530 w 4261316"/>
              <a:gd name="connsiteY58" fmla="*/ 833199 h 1207432"/>
              <a:gd name="connsiteX59" fmla="*/ 0 w 4261316"/>
              <a:gd name="connsiteY59" fmla="*/ 815546 h 1207432"/>
              <a:gd name="connsiteX60" fmla="*/ 0 w 4261316"/>
              <a:gd name="connsiteY60" fmla="*/ 801424 h 1207432"/>
              <a:gd name="connsiteX61" fmla="*/ 7061 w 4261316"/>
              <a:gd name="connsiteY61" fmla="*/ 783772 h 1207432"/>
              <a:gd name="connsiteX62" fmla="*/ 24713 w 4261316"/>
              <a:gd name="connsiteY62" fmla="*/ 769650 h 1207432"/>
              <a:gd name="connsiteX63" fmla="*/ 56488 w 4261316"/>
              <a:gd name="connsiteY63" fmla="*/ 755528 h 1207432"/>
              <a:gd name="connsiteX64" fmla="*/ 91793 w 4261316"/>
              <a:gd name="connsiteY64" fmla="*/ 748467 h 1207432"/>
              <a:gd name="connsiteX65" fmla="*/ 586063 w 4261316"/>
              <a:gd name="connsiteY65" fmla="*/ 801424 h 1207432"/>
              <a:gd name="connsiteX66" fmla="*/ 667265 w 4261316"/>
              <a:gd name="connsiteY66" fmla="*/ 812016 h 1207432"/>
              <a:gd name="connsiteX67" fmla="*/ 886156 w 4261316"/>
              <a:gd name="connsiteY67" fmla="*/ 804955 h 1207432"/>
              <a:gd name="connsiteX68" fmla="*/ 1225084 w 4261316"/>
              <a:gd name="connsiteY68" fmla="*/ 808485 h 1207432"/>
              <a:gd name="connsiteX69" fmla="*/ 1751129 w 4261316"/>
              <a:gd name="connsiteY69" fmla="*/ 808485 h 1207432"/>
              <a:gd name="connsiteX70" fmla="*/ 1959428 w 4261316"/>
              <a:gd name="connsiteY70" fmla="*/ 808485 h 1207432"/>
              <a:gd name="connsiteX71" fmla="*/ 2273643 w 4261316"/>
              <a:gd name="connsiteY71" fmla="*/ 812016 h 1207432"/>
              <a:gd name="connsiteX72" fmla="*/ 2669059 w 4261316"/>
              <a:gd name="connsiteY72" fmla="*/ 826138 h 1207432"/>
              <a:gd name="connsiteX73" fmla="*/ 3046823 w 4261316"/>
              <a:gd name="connsiteY73" fmla="*/ 829668 h 1207432"/>
              <a:gd name="connsiteX74" fmla="*/ 3364568 w 4261316"/>
              <a:gd name="connsiteY74" fmla="*/ 829668 h 120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261316" h="1207432">
                <a:moveTo>
                  <a:pt x="3364568" y="829668"/>
                </a:moveTo>
                <a:lnTo>
                  <a:pt x="3830594" y="829668"/>
                </a:lnTo>
                <a:lnTo>
                  <a:pt x="3922387" y="829668"/>
                </a:lnTo>
                <a:lnTo>
                  <a:pt x="3971814" y="833199"/>
                </a:lnTo>
                <a:lnTo>
                  <a:pt x="3978875" y="833199"/>
                </a:lnTo>
                <a:lnTo>
                  <a:pt x="3996528" y="826138"/>
                </a:lnTo>
                <a:lnTo>
                  <a:pt x="4010650" y="812016"/>
                </a:lnTo>
                <a:lnTo>
                  <a:pt x="4017711" y="794363"/>
                </a:lnTo>
                <a:lnTo>
                  <a:pt x="4021241" y="762589"/>
                </a:lnTo>
                <a:lnTo>
                  <a:pt x="4007119" y="667265"/>
                </a:lnTo>
                <a:lnTo>
                  <a:pt x="3978875" y="497801"/>
                </a:lnTo>
                <a:lnTo>
                  <a:pt x="3936509" y="261257"/>
                </a:lnTo>
                <a:lnTo>
                  <a:pt x="3915326" y="134159"/>
                </a:lnTo>
                <a:lnTo>
                  <a:pt x="4120096" y="0"/>
                </a:lnTo>
                <a:lnTo>
                  <a:pt x="4105974" y="45897"/>
                </a:lnTo>
                <a:lnTo>
                  <a:pt x="4091852" y="91793"/>
                </a:lnTo>
                <a:lnTo>
                  <a:pt x="4084791" y="137690"/>
                </a:lnTo>
                <a:lnTo>
                  <a:pt x="4084791" y="197708"/>
                </a:lnTo>
                <a:lnTo>
                  <a:pt x="4095382" y="310684"/>
                </a:lnTo>
                <a:lnTo>
                  <a:pt x="4116565" y="455435"/>
                </a:lnTo>
                <a:lnTo>
                  <a:pt x="4137748" y="582533"/>
                </a:lnTo>
                <a:lnTo>
                  <a:pt x="4155401" y="674326"/>
                </a:lnTo>
                <a:lnTo>
                  <a:pt x="4173053" y="737875"/>
                </a:lnTo>
                <a:lnTo>
                  <a:pt x="4201297" y="804955"/>
                </a:lnTo>
                <a:lnTo>
                  <a:pt x="4226011" y="854382"/>
                </a:lnTo>
                <a:lnTo>
                  <a:pt x="4257785" y="907339"/>
                </a:lnTo>
                <a:lnTo>
                  <a:pt x="4261316" y="924992"/>
                </a:lnTo>
                <a:lnTo>
                  <a:pt x="4247194" y="960297"/>
                </a:lnTo>
                <a:lnTo>
                  <a:pt x="4215419" y="1041498"/>
                </a:lnTo>
                <a:lnTo>
                  <a:pt x="4187175" y="1090925"/>
                </a:lnTo>
                <a:lnTo>
                  <a:pt x="4155401" y="1133291"/>
                </a:lnTo>
                <a:lnTo>
                  <a:pt x="4120096" y="1172127"/>
                </a:lnTo>
                <a:lnTo>
                  <a:pt x="4084791" y="1196840"/>
                </a:lnTo>
                <a:lnTo>
                  <a:pt x="4067138" y="1203901"/>
                </a:lnTo>
                <a:lnTo>
                  <a:pt x="4042424" y="1207432"/>
                </a:lnTo>
                <a:lnTo>
                  <a:pt x="4014180" y="1189779"/>
                </a:lnTo>
                <a:lnTo>
                  <a:pt x="3992997" y="1165066"/>
                </a:lnTo>
                <a:lnTo>
                  <a:pt x="3971814" y="1143883"/>
                </a:lnTo>
                <a:lnTo>
                  <a:pt x="3908265" y="1115639"/>
                </a:lnTo>
                <a:lnTo>
                  <a:pt x="3844716" y="1101517"/>
                </a:lnTo>
                <a:lnTo>
                  <a:pt x="3647008" y="1090925"/>
                </a:lnTo>
                <a:lnTo>
                  <a:pt x="3378690" y="1080334"/>
                </a:lnTo>
                <a:lnTo>
                  <a:pt x="3050353" y="1076803"/>
                </a:lnTo>
                <a:lnTo>
                  <a:pt x="2658468" y="1076803"/>
                </a:lnTo>
                <a:lnTo>
                  <a:pt x="2326601" y="1073273"/>
                </a:lnTo>
                <a:lnTo>
                  <a:pt x="1941776" y="1069742"/>
                </a:lnTo>
                <a:lnTo>
                  <a:pt x="1616970" y="1066212"/>
                </a:lnTo>
                <a:lnTo>
                  <a:pt x="1270980" y="1066212"/>
                </a:lnTo>
                <a:lnTo>
                  <a:pt x="977949" y="1059151"/>
                </a:lnTo>
                <a:lnTo>
                  <a:pt x="727283" y="1059151"/>
                </a:lnTo>
                <a:lnTo>
                  <a:pt x="533106" y="1055620"/>
                </a:lnTo>
                <a:lnTo>
                  <a:pt x="462496" y="1048559"/>
                </a:lnTo>
                <a:lnTo>
                  <a:pt x="370702" y="1030907"/>
                </a:lnTo>
                <a:lnTo>
                  <a:pt x="285970" y="1006193"/>
                </a:lnTo>
                <a:lnTo>
                  <a:pt x="183586" y="963827"/>
                </a:lnTo>
                <a:lnTo>
                  <a:pt x="109445" y="921461"/>
                </a:lnTo>
                <a:lnTo>
                  <a:pt x="52957" y="886156"/>
                </a:lnTo>
                <a:lnTo>
                  <a:pt x="14122" y="850851"/>
                </a:lnTo>
                <a:lnTo>
                  <a:pt x="3530" y="833199"/>
                </a:lnTo>
                <a:lnTo>
                  <a:pt x="0" y="815546"/>
                </a:lnTo>
                <a:lnTo>
                  <a:pt x="0" y="801424"/>
                </a:lnTo>
                <a:lnTo>
                  <a:pt x="7061" y="783772"/>
                </a:lnTo>
                <a:lnTo>
                  <a:pt x="24713" y="769650"/>
                </a:lnTo>
                <a:lnTo>
                  <a:pt x="56488" y="755528"/>
                </a:lnTo>
                <a:lnTo>
                  <a:pt x="91793" y="748467"/>
                </a:lnTo>
                <a:lnTo>
                  <a:pt x="586063" y="801424"/>
                </a:lnTo>
                <a:lnTo>
                  <a:pt x="667265" y="812016"/>
                </a:lnTo>
                <a:lnTo>
                  <a:pt x="886156" y="804955"/>
                </a:lnTo>
                <a:lnTo>
                  <a:pt x="1225084" y="808485"/>
                </a:lnTo>
                <a:lnTo>
                  <a:pt x="1751129" y="808485"/>
                </a:lnTo>
                <a:lnTo>
                  <a:pt x="1959428" y="808485"/>
                </a:lnTo>
                <a:lnTo>
                  <a:pt x="2273643" y="812016"/>
                </a:lnTo>
                <a:lnTo>
                  <a:pt x="2669059" y="826138"/>
                </a:lnTo>
                <a:lnTo>
                  <a:pt x="3046823" y="829668"/>
                </a:lnTo>
                <a:lnTo>
                  <a:pt x="3364568" y="8296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A07D3F1-0115-4455-9FC2-EA7B74C65EC4}"/>
              </a:ext>
            </a:extLst>
          </p:cNvPr>
          <p:cNvSpPr/>
          <p:nvPr/>
        </p:nvSpPr>
        <p:spPr>
          <a:xfrm>
            <a:off x="4373565" y="5310189"/>
            <a:ext cx="636587" cy="663575"/>
          </a:xfrm>
          <a:custGeom>
            <a:avLst/>
            <a:gdLst>
              <a:gd name="connsiteX0" fmla="*/ 126207 w 635794"/>
              <a:gd name="connsiteY0" fmla="*/ 66675 h 664368"/>
              <a:gd name="connsiteX1" fmla="*/ 273844 w 635794"/>
              <a:gd name="connsiteY1" fmla="*/ 123825 h 664368"/>
              <a:gd name="connsiteX2" fmla="*/ 302419 w 635794"/>
              <a:gd name="connsiteY2" fmla="*/ 133350 h 664368"/>
              <a:gd name="connsiteX3" fmla="*/ 364332 w 635794"/>
              <a:gd name="connsiteY3" fmla="*/ 145256 h 664368"/>
              <a:gd name="connsiteX4" fmla="*/ 435769 w 635794"/>
              <a:gd name="connsiteY4" fmla="*/ 150018 h 664368"/>
              <a:gd name="connsiteX5" fmla="*/ 478632 w 635794"/>
              <a:gd name="connsiteY5" fmla="*/ 152400 h 664368"/>
              <a:gd name="connsiteX6" fmla="*/ 509588 w 635794"/>
              <a:gd name="connsiteY6" fmla="*/ 150018 h 664368"/>
              <a:gd name="connsiteX7" fmla="*/ 528638 w 635794"/>
              <a:gd name="connsiteY7" fmla="*/ 142875 h 664368"/>
              <a:gd name="connsiteX8" fmla="*/ 545307 w 635794"/>
              <a:gd name="connsiteY8" fmla="*/ 130968 h 664368"/>
              <a:gd name="connsiteX9" fmla="*/ 559594 w 635794"/>
              <a:gd name="connsiteY9" fmla="*/ 114300 h 664368"/>
              <a:gd name="connsiteX10" fmla="*/ 578644 w 635794"/>
              <a:gd name="connsiteY10" fmla="*/ 71437 h 664368"/>
              <a:gd name="connsiteX11" fmla="*/ 635794 w 635794"/>
              <a:gd name="connsiteY11" fmla="*/ 0 h 664368"/>
              <a:gd name="connsiteX12" fmla="*/ 542925 w 635794"/>
              <a:gd name="connsiteY12" fmla="*/ 664368 h 664368"/>
              <a:gd name="connsiteX13" fmla="*/ 516732 w 635794"/>
              <a:gd name="connsiteY13" fmla="*/ 595312 h 664368"/>
              <a:gd name="connsiteX14" fmla="*/ 497682 w 635794"/>
              <a:gd name="connsiteY14" fmla="*/ 547687 h 664368"/>
              <a:gd name="connsiteX15" fmla="*/ 461963 w 635794"/>
              <a:gd name="connsiteY15" fmla="*/ 485775 h 664368"/>
              <a:gd name="connsiteX16" fmla="*/ 402432 w 635794"/>
              <a:gd name="connsiteY16" fmla="*/ 390525 h 664368"/>
              <a:gd name="connsiteX17" fmla="*/ 376238 w 635794"/>
              <a:gd name="connsiteY17" fmla="*/ 352425 h 664368"/>
              <a:gd name="connsiteX18" fmla="*/ 330994 w 635794"/>
              <a:gd name="connsiteY18" fmla="*/ 304800 h 664368"/>
              <a:gd name="connsiteX19" fmla="*/ 264319 w 635794"/>
              <a:gd name="connsiteY19" fmla="*/ 245268 h 664368"/>
              <a:gd name="connsiteX20" fmla="*/ 164307 w 635794"/>
              <a:gd name="connsiteY20" fmla="*/ 173831 h 664368"/>
              <a:gd name="connsiteX21" fmla="*/ 83344 w 635794"/>
              <a:gd name="connsiteY21" fmla="*/ 126206 h 664368"/>
              <a:gd name="connsiteX22" fmla="*/ 35719 w 635794"/>
              <a:gd name="connsiteY22" fmla="*/ 97631 h 664368"/>
              <a:gd name="connsiteX23" fmla="*/ 26194 w 635794"/>
              <a:gd name="connsiteY23" fmla="*/ 90487 h 664368"/>
              <a:gd name="connsiteX24" fmla="*/ 11907 w 635794"/>
              <a:gd name="connsiteY24" fmla="*/ 73818 h 664368"/>
              <a:gd name="connsiteX25" fmla="*/ 0 w 635794"/>
              <a:gd name="connsiteY25" fmla="*/ 47625 h 664368"/>
              <a:gd name="connsiteX26" fmla="*/ 2382 w 635794"/>
              <a:gd name="connsiteY26" fmla="*/ 30956 h 664368"/>
              <a:gd name="connsiteX27" fmla="*/ 14288 w 635794"/>
              <a:gd name="connsiteY27" fmla="*/ 23812 h 664368"/>
              <a:gd name="connsiteX28" fmla="*/ 28575 w 635794"/>
              <a:gd name="connsiteY28" fmla="*/ 23812 h 664368"/>
              <a:gd name="connsiteX29" fmla="*/ 50007 w 635794"/>
              <a:gd name="connsiteY29" fmla="*/ 33337 h 664368"/>
              <a:gd name="connsiteX30" fmla="*/ 126207 w 635794"/>
              <a:gd name="connsiteY30" fmla="*/ 66675 h 6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35794" h="664368">
                <a:moveTo>
                  <a:pt x="126207" y="66675"/>
                </a:moveTo>
                <a:lnTo>
                  <a:pt x="273844" y="123825"/>
                </a:lnTo>
                <a:lnTo>
                  <a:pt x="302419" y="133350"/>
                </a:lnTo>
                <a:lnTo>
                  <a:pt x="364332" y="145256"/>
                </a:lnTo>
                <a:lnTo>
                  <a:pt x="435769" y="150018"/>
                </a:lnTo>
                <a:lnTo>
                  <a:pt x="478632" y="152400"/>
                </a:lnTo>
                <a:lnTo>
                  <a:pt x="509588" y="150018"/>
                </a:lnTo>
                <a:lnTo>
                  <a:pt x="528638" y="142875"/>
                </a:lnTo>
                <a:lnTo>
                  <a:pt x="545307" y="130968"/>
                </a:lnTo>
                <a:lnTo>
                  <a:pt x="559594" y="114300"/>
                </a:lnTo>
                <a:lnTo>
                  <a:pt x="578644" y="71437"/>
                </a:lnTo>
                <a:lnTo>
                  <a:pt x="635794" y="0"/>
                </a:lnTo>
                <a:lnTo>
                  <a:pt x="542925" y="664368"/>
                </a:lnTo>
                <a:lnTo>
                  <a:pt x="516732" y="595312"/>
                </a:lnTo>
                <a:lnTo>
                  <a:pt x="497682" y="547687"/>
                </a:lnTo>
                <a:lnTo>
                  <a:pt x="461963" y="485775"/>
                </a:lnTo>
                <a:lnTo>
                  <a:pt x="402432" y="390525"/>
                </a:lnTo>
                <a:lnTo>
                  <a:pt x="376238" y="352425"/>
                </a:lnTo>
                <a:lnTo>
                  <a:pt x="330994" y="304800"/>
                </a:lnTo>
                <a:lnTo>
                  <a:pt x="264319" y="245268"/>
                </a:lnTo>
                <a:lnTo>
                  <a:pt x="164307" y="173831"/>
                </a:lnTo>
                <a:lnTo>
                  <a:pt x="83344" y="126206"/>
                </a:lnTo>
                <a:lnTo>
                  <a:pt x="35719" y="97631"/>
                </a:lnTo>
                <a:lnTo>
                  <a:pt x="26194" y="90487"/>
                </a:lnTo>
                <a:lnTo>
                  <a:pt x="11907" y="73818"/>
                </a:lnTo>
                <a:lnTo>
                  <a:pt x="0" y="47625"/>
                </a:lnTo>
                <a:lnTo>
                  <a:pt x="2382" y="30956"/>
                </a:lnTo>
                <a:lnTo>
                  <a:pt x="14288" y="23812"/>
                </a:lnTo>
                <a:lnTo>
                  <a:pt x="28575" y="23812"/>
                </a:lnTo>
                <a:lnTo>
                  <a:pt x="50007" y="33337"/>
                </a:lnTo>
                <a:lnTo>
                  <a:pt x="126207" y="666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C33976E-9DA5-4FB5-ABF8-3AC91F0C9EB5}"/>
              </a:ext>
            </a:extLst>
          </p:cNvPr>
          <p:cNvSpPr/>
          <p:nvPr/>
        </p:nvSpPr>
        <p:spPr bwMode="auto">
          <a:xfrm>
            <a:off x="4268790" y="2751138"/>
            <a:ext cx="771525" cy="360362"/>
          </a:xfrm>
          <a:custGeom>
            <a:avLst/>
            <a:gdLst>
              <a:gd name="connsiteX0" fmla="*/ 340519 w 771525"/>
              <a:gd name="connsiteY0" fmla="*/ 288131 h 359569"/>
              <a:gd name="connsiteX1" fmla="*/ 542925 w 771525"/>
              <a:gd name="connsiteY1" fmla="*/ 245269 h 359569"/>
              <a:gd name="connsiteX2" fmla="*/ 735807 w 771525"/>
              <a:gd name="connsiteY2" fmla="*/ 204787 h 359569"/>
              <a:gd name="connsiteX3" fmla="*/ 771525 w 771525"/>
              <a:gd name="connsiteY3" fmla="*/ 195262 h 359569"/>
              <a:gd name="connsiteX4" fmla="*/ 752475 w 771525"/>
              <a:gd name="connsiteY4" fmla="*/ 0 h 359569"/>
              <a:gd name="connsiteX5" fmla="*/ 631032 w 771525"/>
              <a:gd name="connsiteY5" fmla="*/ 30956 h 359569"/>
              <a:gd name="connsiteX6" fmla="*/ 454819 w 771525"/>
              <a:gd name="connsiteY6" fmla="*/ 76200 h 359569"/>
              <a:gd name="connsiteX7" fmla="*/ 326232 w 771525"/>
              <a:gd name="connsiteY7" fmla="*/ 102394 h 359569"/>
              <a:gd name="connsiteX8" fmla="*/ 197644 w 771525"/>
              <a:gd name="connsiteY8" fmla="*/ 126206 h 359569"/>
              <a:gd name="connsiteX9" fmla="*/ 50007 w 771525"/>
              <a:gd name="connsiteY9" fmla="*/ 147637 h 359569"/>
              <a:gd name="connsiteX10" fmla="*/ 0 w 771525"/>
              <a:gd name="connsiteY10" fmla="*/ 154781 h 359569"/>
              <a:gd name="connsiteX11" fmla="*/ 9525 w 771525"/>
              <a:gd name="connsiteY11" fmla="*/ 359569 h 359569"/>
              <a:gd name="connsiteX12" fmla="*/ 233363 w 771525"/>
              <a:gd name="connsiteY12" fmla="*/ 311944 h 359569"/>
              <a:gd name="connsiteX13" fmla="*/ 340519 w 771525"/>
              <a:gd name="connsiteY13" fmla="*/ 288131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71525" h="359569">
                <a:moveTo>
                  <a:pt x="340519" y="288131"/>
                </a:moveTo>
                <a:lnTo>
                  <a:pt x="542925" y="245269"/>
                </a:lnTo>
                <a:lnTo>
                  <a:pt x="735807" y="204787"/>
                </a:lnTo>
                <a:lnTo>
                  <a:pt x="771525" y="195262"/>
                </a:lnTo>
                <a:lnTo>
                  <a:pt x="752475" y="0"/>
                </a:lnTo>
                <a:lnTo>
                  <a:pt x="631032" y="30956"/>
                </a:lnTo>
                <a:lnTo>
                  <a:pt x="454819" y="76200"/>
                </a:lnTo>
                <a:lnTo>
                  <a:pt x="326232" y="102394"/>
                </a:lnTo>
                <a:lnTo>
                  <a:pt x="197644" y="126206"/>
                </a:lnTo>
                <a:lnTo>
                  <a:pt x="50007" y="147637"/>
                </a:lnTo>
                <a:lnTo>
                  <a:pt x="0" y="154781"/>
                </a:lnTo>
                <a:lnTo>
                  <a:pt x="9525" y="359569"/>
                </a:lnTo>
                <a:lnTo>
                  <a:pt x="233363" y="311944"/>
                </a:lnTo>
                <a:lnTo>
                  <a:pt x="340519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127A9770-892A-44B2-80CC-F95C909CCE1D}"/>
              </a:ext>
            </a:extLst>
          </p:cNvPr>
          <p:cNvSpPr/>
          <p:nvPr/>
        </p:nvSpPr>
        <p:spPr bwMode="auto">
          <a:xfrm>
            <a:off x="4244976" y="3819526"/>
            <a:ext cx="769938" cy="333375"/>
          </a:xfrm>
          <a:custGeom>
            <a:avLst/>
            <a:gdLst>
              <a:gd name="connsiteX0" fmla="*/ 271462 w 769144"/>
              <a:gd name="connsiteY0" fmla="*/ 100013 h 333375"/>
              <a:gd name="connsiteX1" fmla="*/ 590550 w 769144"/>
              <a:gd name="connsiteY1" fmla="*/ 33338 h 333375"/>
              <a:gd name="connsiteX2" fmla="*/ 769144 w 769144"/>
              <a:gd name="connsiteY2" fmla="*/ 0 h 333375"/>
              <a:gd name="connsiteX3" fmla="*/ 762000 w 769144"/>
              <a:gd name="connsiteY3" fmla="*/ 219075 h 333375"/>
              <a:gd name="connsiteX4" fmla="*/ 683419 w 769144"/>
              <a:gd name="connsiteY4" fmla="*/ 214313 h 333375"/>
              <a:gd name="connsiteX5" fmla="*/ 585787 w 769144"/>
              <a:gd name="connsiteY5" fmla="*/ 211931 h 333375"/>
              <a:gd name="connsiteX6" fmla="*/ 552450 w 769144"/>
              <a:gd name="connsiteY6" fmla="*/ 211931 h 333375"/>
              <a:gd name="connsiteX7" fmla="*/ 509587 w 769144"/>
              <a:gd name="connsiteY7" fmla="*/ 223838 h 333375"/>
              <a:gd name="connsiteX8" fmla="*/ 342900 w 769144"/>
              <a:gd name="connsiteY8" fmla="*/ 264319 h 333375"/>
              <a:gd name="connsiteX9" fmla="*/ 226219 w 769144"/>
              <a:gd name="connsiteY9" fmla="*/ 292894 h 333375"/>
              <a:gd name="connsiteX10" fmla="*/ 90487 w 769144"/>
              <a:gd name="connsiteY10" fmla="*/ 316706 h 333375"/>
              <a:gd name="connsiteX11" fmla="*/ 0 w 769144"/>
              <a:gd name="connsiteY11" fmla="*/ 333375 h 333375"/>
              <a:gd name="connsiteX12" fmla="*/ 9525 w 769144"/>
              <a:gd name="connsiteY12" fmla="*/ 154781 h 333375"/>
              <a:gd name="connsiteX13" fmla="*/ 271462 w 769144"/>
              <a:gd name="connsiteY13" fmla="*/ 10001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69144" h="333375">
                <a:moveTo>
                  <a:pt x="271462" y="100013"/>
                </a:moveTo>
                <a:lnTo>
                  <a:pt x="590550" y="33338"/>
                </a:lnTo>
                <a:lnTo>
                  <a:pt x="769144" y="0"/>
                </a:lnTo>
                <a:lnTo>
                  <a:pt x="762000" y="219075"/>
                </a:lnTo>
                <a:lnTo>
                  <a:pt x="683419" y="214313"/>
                </a:lnTo>
                <a:lnTo>
                  <a:pt x="585787" y="211931"/>
                </a:lnTo>
                <a:lnTo>
                  <a:pt x="552450" y="211931"/>
                </a:lnTo>
                <a:lnTo>
                  <a:pt x="509587" y="223838"/>
                </a:lnTo>
                <a:lnTo>
                  <a:pt x="342900" y="264319"/>
                </a:lnTo>
                <a:lnTo>
                  <a:pt x="226219" y="292894"/>
                </a:lnTo>
                <a:lnTo>
                  <a:pt x="90487" y="316706"/>
                </a:lnTo>
                <a:lnTo>
                  <a:pt x="0" y="333375"/>
                </a:lnTo>
                <a:lnTo>
                  <a:pt x="9525" y="154781"/>
                </a:lnTo>
                <a:lnTo>
                  <a:pt x="271462" y="1000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1A07124-5A78-4250-8ED5-FC1B03CE8304}"/>
              </a:ext>
            </a:extLst>
          </p:cNvPr>
          <p:cNvSpPr/>
          <p:nvPr/>
        </p:nvSpPr>
        <p:spPr>
          <a:xfrm rot="16200000">
            <a:off x="4082257" y="3756819"/>
            <a:ext cx="3182938" cy="800100"/>
          </a:xfrm>
          <a:custGeom>
            <a:avLst/>
            <a:gdLst>
              <a:gd name="connsiteX0" fmla="*/ 1694018 w 3181900"/>
              <a:gd name="connsiteY0" fmla="*/ 520627 h 800761"/>
              <a:gd name="connsiteX1" fmla="*/ 2029651 w 3181900"/>
              <a:gd name="connsiteY1" fmla="*/ 539126 h 800761"/>
              <a:gd name="connsiteX2" fmla="*/ 2209359 w 3181900"/>
              <a:gd name="connsiteY2" fmla="*/ 547054 h 800761"/>
              <a:gd name="connsiteX3" fmla="*/ 2280714 w 3181900"/>
              <a:gd name="connsiteY3" fmla="*/ 547054 h 800761"/>
              <a:gd name="connsiteX4" fmla="*/ 2452495 w 3181900"/>
              <a:gd name="connsiteY4" fmla="*/ 536483 h 800761"/>
              <a:gd name="connsiteX5" fmla="*/ 2600490 w 3181900"/>
              <a:gd name="connsiteY5" fmla="*/ 528555 h 800761"/>
              <a:gd name="connsiteX6" fmla="*/ 2748485 w 3181900"/>
              <a:gd name="connsiteY6" fmla="*/ 525912 h 800761"/>
              <a:gd name="connsiteX7" fmla="*/ 2788127 w 3181900"/>
              <a:gd name="connsiteY7" fmla="*/ 525912 h 800761"/>
              <a:gd name="connsiteX8" fmla="*/ 2838340 w 3181900"/>
              <a:gd name="connsiteY8" fmla="*/ 517984 h 800761"/>
              <a:gd name="connsiteX9" fmla="*/ 2872696 w 3181900"/>
              <a:gd name="connsiteY9" fmla="*/ 507413 h 800761"/>
              <a:gd name="connsiteX10" fmla="*/ 2925551 w 3181900"/>
              <a:gd name="connsiteY10" fmla="*/ 486271 h 800761"/>
              <a:gd name="connsiteX11" fmla="*/ 2965193 w 3181900"/>
              <a:gd name="connsiteY11" fmla="*/ 459843 h 800761"/>
              <a:gd name="connsiteX12" fmla="*/ 3004834 w 3181900"/>
              <a:gd name="connsiteY12" fmla="*/ 425487 h 800761"/>
              <a:gd name="connsiteX13" fmla="*/ 3039191 w 3181900"/>
              <a:gd name="connsiteY13" fmla="*/ 388488 h 800761"/>
              <a:gd name="connsiteX14" fmla="*/ 3070904 w 3181900"/>
              <a:gd name="connsiteY14" fmla="*/ 346204 h 800761"/>
              <a:gd name="connsiteX15" fmla="*/ 3102617 w 3181900"/>
              <a:gd name="connsiteY15" fmla="*/ 295991 h 800761"/>
              <a:gd name="connsiteX16" fmla="*/ 3131688 w 3181900"/>
              <a:gd name="connsiteY16" fmla="*/ 258992 h 800761"/>
              <a:gd name="connsiteX17" fmla="*/ 3139616 w 3181900"/>
              <a:gd name="connsiteY17" fmla="*/ 251064 h 800761"/>
              <a:gd name="connsiteX18" fmla="*/ 3150187 w 3181900"/>
              <a:gd name="connsiteY18" fmla="*/ 245778 h 800761"/>
              <a:gd name="connsiteX19" fmla="*/ 3163401 w 3181900"/>
              <a:gd name="connsiteY19" fmla="*/ 253706 h 800761"/>
              <a:gd name="connsiteX20" fmla="*/ 3176615 w 3181900"/>
              <a:gd name="connsiteY20" fmla="*/ 272206 h 800761"/>
              <a:gd name="connsiteX21" fmla="*/ 3179258 w 3181900"/>
              <a:gd name="connsiteY21" fmla="*/ 285420 h 800761"/>
              <a:gd name="connsiteX22" fmla="*/ 3181900 w 3181900"/>
              <a:gd name="connsiteY22" fmla="*/ 317133 h 800761"/>
              <a:gd name="connsiteX23" fmla="*/ 3142259 w 3181900"/>
              <a:gd name="connsiteY23" fmla="*/ 430772 h 800761"/>
              <a:gd name="connsiteX24" fmla="*/ 3097332 w 3181900"/>
              <a:gd name="connsiteY24" fmla="*/ 549697 h 800761"/>
              <a:gd name="connsiteX25" fmla="*/ 3033905 w 3181900"/>
              <a:gd name="connsiteY25" fmla="*/ 721477 h 800761"/>
              <a:gd name="connsiteX26" fmla="*/ 3020691 w 3181900"/>
              <a:gd name="connsiteY26" fmla="*/ 742620 h 800761"/>
              <a:gd name="connsiteX27" fmla="*/ 2999549 w 3181900"/>
              <a:gd name="connsiteY27" fmla="*/ 769047 h 800761"/>
              <a:gd name="connsiteX28" fmla="*/ 2973121 w 3181900"/>
              <a:gd name="connsiteY28" fmla="*/ 787547 h 800761"/>
              <a:gd name="connsiteX29" fmla="*/ 2944051 w 3181900"/>
              <a:gd name="connsiteY29" fmla="*/ 798118 h 800761"/>
              <a:gd name="connsiteX30" fmla="*/ 2920266 w 3181900"/>
              <a:gd name="connsiteY30" fmla="*/ 800761 h 800761"/>
              <a:gd name="connsiteX31" fmla="*/ 2870053 w 3181900"/>
              <a:gd name="connsiteY31" fmla="*/ 795475 h 800761"/>
              <a:gd name="connsiteX32" fmla="*/ 2706201 w 3181900"/>
              <a:gd name="connsiteY32" fmla="*/ 792832 h 800761"/>
              <a:gd name="connsiteX33" fmla="*/ 2349426 w 3181900"/>
              <a:gd name="connsiteY33" fmla="*/ 784904 h 800761"/>
              <a:gd name="connsiteX34" fmla="*/ 2159147 w 3181900"/>
              <a:gd name="connsiteY34" fmla="*/ 771690 h 800761"/>
              <a:gd name="connsiteX35" fmla="*/ 1990009 w 3181900"/>
              <a:gd name="connsiteY35" fmla="*/ 769047 h 800761"/>
              <a:gd name="connsiteX36" fmla="*/ 1749517 w 3181900"/>
              <a:gd name="connsiteY36" fmla="*/ 747905 h 800761"/>
              <a:gd name="connsiteX37" fmla="*/ 1509024 w 3181900"/>
              <a:gd name="connsiteY37" fmla="*/ 710906 h 800761"/>
              <a:gd name="connsiteX38" fmla="*/ 1321387 w 3181900"/>
              <a:gd name="connsiteY38" fmla="*/ 673908 h 800761"/>
              <a:gd name="connsiteX39" fmla="*/ 1144321 w 3181900"/>
              <a:gd name="connsiteY39" fmla="*/ 631623 h 800761"/>
              <a:gd name="connsiteX40" fmla="*/ 975184 w 3181900"/>
              <a:gd name="connsiteY40" fmla="*/ 584053 h 800761"/>
              <a:gd name="connsiteX41" fmla="*/ 816617 w 3181900"/>
              <a:gd name="connsiteY41" fmla="*/ 523269 h 800761"/>
              <a:gd name="connsiteX42" fmla="*/ 676550 w 3181900"/>
              <a:gd name="connsiteY42" fmla="*/ 459843 h 800761"/>
              <a:gd name="connsiteX43" fmla="*/ 494199 w 3181900"/>
              <a:gd name="connsiteY43" fmla="*/ 367346 h 800761"/>
              <a:gd name="connsiteX44" fmla="*/ 362060 w 3181900"/>
              <a:gd name="connsiteY44" fmla="*/ 293348 h 800761"/>
              <a:gd name="connsiteX45" fmla="*/ 184994 w 3181900"/>
              <a:gd name="connsiteY45" fmla="*/ 179709 h 800761"/>
              <a:gd name="connsiteX46" fmla="*/ 47570 w 3181900"/>
              <a:gd name="connsiteY46" fmla="*/ 81926 h 800761"/>
              <a:gd name="connsiteX47" fmla="*/ 21142 w 3181900"/>
              <a:gd name="connsiteY47" fmla="*/ 60784 h 800761"/>
              <a:gd name="connsiteX48" fmla="*/ 13214 w 3181900"/>
              <a:gd name="connsiteY48" fmla="*/ 47570 h 800761"/>
              <a:gd name="connsiteX49" fmla="*/ 5285 w 3181900"/>
              <a:gd name="connsiteY49" fmla="*/ 29071 h 800761"/>
              <a:gd name="connsiteX50" fmla="*/ 0 w 3181900"/>
              <a:gd name="connsiteY50" fmla="*/ 10571 h 800761"/>
              <a:gd name="connsiteX51" fmla="*/ 5285 w 3181900"/>
              <a:gd name="connsiteY51" fmla="*/ 0 h 800761"/>
              <a:gd name="connsiteX52" fmla="*/ 29070 w 3181900"/>
              <a:gd name="connsiteY52" fmla="*/ 0 h 800761"/>
              <a:gd name="connsiteX53" fmla="*/ 73997 w 3181900"/>
              <a:gd name="connsiteY53" fmla="*/ 18499 h 800761"/>
              <a:gd name="connsiteX54" fmla="*/ 192922 w 3181900"/>
              <a:gd name="connsiteY54" fmla="*/ 76640 h 800761"/>
              <a:gd name="connsiteX55" fmla="*/ 330347 w 3181900"/>
              <a:gd name="connsiteY55" fmla="*/ 142710 h 800761"/>
              <a:gd name="connsiteX56" fmla="*/ 494199 w 3181900"/>
              <a:gd name="connsiteY56" fmla="*/ 216708 h 800761"/>
              <a:gd name="connsiteX57" fmla="*/ 700335 w 3181900"/>
              <a:gd name="connsiteY57" fmla="*/ 303919 h 800761"/>
              <a:gd name="connsiteX58" fmla="*/ 909114 w 3181900"/>
              <a:gd name="connsiteY58" fmla="*/ 380560 h 800761"/>
              <a:gd name="connsiteX59" fmla="*/ 1065038 w 3181900"/>
              <a:gd name="connsiteY59" fmla="*/ 430772 h 800761"/>
              <a:gd name="connsiteX60" fmla="*/ 1183963 w 3181900"/>
              <a:gd name="connsiteY60" fmla="*/ 457200 h 800761"/>
              <a:gd name="connsiteX61" fmla="*/ 1384814 w 3181900"/>
              <a:gd name="connsiteY61" fmla="*/ 488913 h 800761"/>
              <a:gd name="connsiteX62" fmla="*/ 1694018 w 3181900"/>
              <a:gd name="connsiteY62" fmla="*/ 520627 h 80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181900" h="800761">
                <a:moveTo>
                  <a:pt x="1694018" y="520627"/>
                </a:moveTo>
                <a:lnTo>
                  <a:pt x="2029651" y="539126"/>
                </a:lnTo>
                <a:lnTo>
                  <a:pt x="2209359" y="547054"/>
                </a:lnTo>
                <a:lnTo>
                  <a:pt x="2280714" y="547054"/>
                </a:lnTo>
                <a:lnTo>
                  <a:pt x="2452495" y="536483"/>
                </a:lnTo>
                <a:lnTo>
                  <a:pt x="2600490" y="528555"/>
                </a:lnTo>
                <a:lnTo>
                  <a:pt x="2748485" y="525912"/>
                </a:lnTo>
                <a:lnTo>
                  <a:pt x="2788127" y="525912"/>
                </a:lnTo>
                <a:lnTo>
                  <a:pt x="2838340" y="517984"/>
                </a:lnTo>
                <a:lnTo>
                  <a:pt x="2872696" y="507413"/>
                </a:lnTo>
                <a:lnTo>
                  <a:pt x="2925551" y="486271"/>
                </a:lnTo>
                <a:lnTo>
                  <a:pt x="2965193" y="459843"/>
                </a:lnTo>
                <a:lnTo>
                  <a:pt x="3004834" y="425487"/>
                </a:lnTo>
                <a:lnTo>
                  <a:pt x="3039191" y="388488"/>
                </a:lnTo>
                <a:lnTo>
                  <a:pt x="3070904" y="346204"/>
                </a:lnTo>
                <a:lnTo>
                  <a:pt x="3102617" y="295991"/>
                </a:lnTo>
                <a:lnTo>
                  <a:pt x="3131688" y="258992"/>
                </a:lnTo>
                <a:lnTo>
                  <a:pt x="3139616" y="251064"/>
                </a:lnTo>
                <a:lnTo>
                  <a:pt x="3150187" y="245778"/>
                </a:lnTo>
                <a:lnTo>
                  <a:pt x="3163401" y="253706"/>
                </a:lnTo>
                <a:lnTo>
                  <a:pt x="3176615" y="272206"/>
                </a:lnTo>
                <a:lnTo>
                  <a:pt x="3179258" y="285420"/>
                </a:lnTo>
                <a:lnTo>
                  <a:pt x="3181900" y="317133"/>
                </a:lnTo>
                <a:lnTo>
                  <a:pt x="3142259" y="430772"/>
                </a:lnTo>
                <a:lnTo>
                  <a:pt x="3097332" y="549697"/>
                </a:lnTo>
                <a:lnTo>
                  <a:pt x="3033905" y="721477"/>
                </a:lnTo>
                <a:lnTo>
                  <a:pt x="3020691" y="742620"/>
                </a:lnTo>
                <a:lnTo>
                  <a:pt x="2999549" y="769047"/>
                </a:lnTo>
                <a:lnTo>
                  <a:pt x="2973121" y="787547"/>
                </a:lnTo>
                <a:lnTo>
                  <a:pt x="2944051" y="798118"/>
                </a:lnTo>
                <a:lnTo>
                  <a:pt x="2920266" y="800761"/>
                </a:lnTo>
                <a:lnTo>
                  <a:pt x="2870053" y="795475"/>
                </a:lnTo>
                <a:lnTo>
                  <a:pt x="2706201" y="792832"/>
                </a:lnTo>
                <a:lnTo>
                  <a:pt x="2349426" y="784904"/>
                </a:lnTo>
                <a:lnTo>
                  <a:pt x="2159147" y="771690"/>
                </a:lnTo>
                <a:lnTo>
                  <a:pt x="1990009" y="769047"/>
                </a:lnTo>
                <a:lnTo>
                  <a:pt x="1749517" y="747905"/>
                </a:lnTo>
                <a:lnTo>
                  <a:pt x="1509024" y="710906"/>
                </a:lnTo>
                <a:lnTo>
                  <a:pt x="1321387" y="673908"/>
                </a:lnTo>
                <a:lnTo>
                  <a:pt x="1144321" y="631623"/>
                </a:lnTo>
                <a:lnTo>
                  <a:pt x="975184" y="584053"/>
                </a:lnTo>
                <a:lnTo>
                  <a:pt x="816617" y="523269"/>
                </a:lnTo>
                <a:lnTo>
                  <a:pt x="676550" y="459843"/>
                </a:lnTo>
                <a:lnTo>
                  <a:pt x="494199" y="367346"/>
                </a:lnTo>
                <a:lnTo>
                  <a:pt x="362060" y="293348"/>
                </a:lnTo>
                <a:lnTo>
                  <a:pt x="184994" y="179709"/>
                </a:lnTo>
                <a:lnTo>
                  <a:pt x="47570" y="81926"/>
                </a:lnTo>
                <a:lnTo>
                  <a:pt x="21142" y="60784"/>
                </a:lnTo>
                <a:lnTo>
                  <a:pt x="13214" y="47570"/>
                </a:lnTo>
                <a:lnTo>
                  <a:pt x="5285" y="29071"/>
                </a:lnTo>
                <a:lnTo>
                  <a:pt x="0" y="10571"/>
                </a:lnTo>
                <a:lnTo>
                  <a:pt x="5285" y="0"/>
                </a:lnTo>
                <a:lnTo>
                  <a:pt x="29070" y="0"/>
                </a:lnTo>
                <a:lnTo>
                  <a:pt x="73997" y="18499"/>
                </a:lnTo>
                <a:lnTo>
                  <a:pt x="192922" y="76640"/>
                </a:lnTo>
                <a:lnTo>
                  <a:pt x="330347" y="142710"/>
                </a:lnTo>
                <a:lnTo>
                  <a:pt x="494199" y="216708"/>
                </a:lnTo>
                <a:lnTo>
                  <a:pt x="700335" y="303919"/>
                </a:lnTo>
                <a:lnTo>
                  <a:pt x="909114" y="380560"/>
                </a:lnTo>
                <a:lnTo>
                  <a:pt x="1065038" y="430772"/>
                </a:lnTo>
                <a:lnTo>
                  <a:pt x="1183963" y="457200"/>
                </a:lnTo>
                <a:lnTo>
                  <a:pt x="1384814" y="488913"/>
                </a:lnTo>
                <a:lnTo>
                  <a:pt x="1694018" y="52062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70F9A13-AFB9-4FA9-B394-5C173BB34766}"/>
              </a:ext>
            </a:extLst>
          </p:cNvPr>
          <p:cNvSpPr/>
          <p:nvPr/>
        </p:nvSpPr>
        <p:spPr>
          <a:xfrm rot="16200000">
            <a:off x="5099052" y="4271964"/>
            <a:ext cx="3140075" cy="314325"/>
          </a:xfrm>
          <a:custGeom>
            <a:avLst/>
            <a:gdLst>
              <a:gd name="connsiteX0" fmla="*/ 1756678 w 3139869"/>
              <a:gd name="connsiteY0" fmla="*/ 59243 h 314245"/>
              <a:gd name="connsiteX1" fmla="*/ 2197136 w 3139869"/>
              <a:gd name="connsiteY1" fmla="*/ 64394 h 314245"/>
              <a:gd name="connsiteX2" fmla="*/ 2513956 w 3139869"/>
              <a:gd name="connsiteY2" fmla="*/ 66970 h 314245"/>
              <a:gd name="connsiteX3" fmla="*/ 2743200 w 3139869"/>
              <a:gd name="connsiteY3" fmla="*/ 66970 h 314245"/>
              <a:gd name="connsiteX4" fmla="*/ 2789564 w 3139869"/>
              <a:gd name="connsiteY4" fmla="*/ 66970 h 314245"/>
              <a:gd name="connsiteX5" fmla="*/ 2861686 w 3139869"/>
              <a:gd name="connsiteY5" fmla="*/ 56667 h 314245"/>
              <a:gd name="connsiteX6" fmla="*/ 2985323 w 3139869"/>
              <a:gd name="connsiteY6" fmla="*/ 33485 h 314245"/>
              <a:gd name="connsiteX7" fmla="*/ 3044566 w 3139869"/>
              <a:gd name="connsiteY7" fmla="*/ 20606 h 314245"/>
              <a:gd name="connsiteX8" fmla="*/ 3075475 w 3139869"/>
              <a:gd name="connsiteY8" fmla="*/ 10303 h 314245"/>
              <a:gd name="connsiteX9" fmla="*/ 3101233 w 3139869"/>
              <a:gd name="connsiteY9" fmla="*/ 5152 h 314245"/>
              <a:gd name="connsiteX10" fmla="*/ 3129566 w 3139869"/>
              <a:gd name="connsiteY10" fmla="*/ 5152 h 314245"/>
              <a:gd name="connsiteX11" fmla="*/ 3137294 w 3139869"/>
              <a:gd name="connsiteY11" fmla="*/ 7727 h 314245"/>
              <a:gd name="connsiteX12" fmla="*/ 3139869 w 3139869"/>
              <a:gd name="connsiteY12" fmla="*/ 23182 h 314245"/>
              <a:gd name="connsiteX13" fmla="*/ 3126990 w 3139869"/>
              <a:gd name="connsiteY13" fmla="*/ 51516 h 314245"/>
              <a:gd name="connsiteX14" fmla="*/ 3103809 w 3139869"/>
              <a:gd name="connsiteY14" fmla="*/ 103031 h 314245"/>
              <a:gd name="connsiteX15" fmla="*/ 3044566 w 3139869"/>
              <a:gd name="connsiteY15" fmla="*/ 200911 h 314245"/>
              <a:gd name="connsiteX16" fmla="*/ 2980171 w 3139869"/>
              <a:gd name="connsiteY16" fmla="*/ 247274 h 314245"/>
              <a:gd name="connsiteX17" fmla="*/ 2920929 w 3139869"/>
              <a:gd name="connsiteY17" fmla="*/ 280760 h 314245"/>
              <a:gd name="connsiteX18" fmla="*/ 2859110 w 3139869"/>
              <a:gd name="connsiteY18" fmla="*/ 303941 h 314245"/>
              <a:gd name="connsiteX19" fmla="*/ 2812746 w 3139869"/>
              <a:gd name="connsiteY19" fmla="*/ 311669 h 314245"/>
              <a:gd name="connsiteX20" fmla="*/ 2758655 w 3139869"/>
              <a:gd name="connsiteY20" fmla="*/ 314245 h 314245"/>
              <a:gd name="connsiteX21" fmla="*/ 2647896 w 3139869"/>
              <a:gd name="connsiteY21" fmla="*/ 303941 h 314245"/>
              <a:gd name="connsiteX22" fmla="*/ 2338803 w 3139869"/>
              <a:gd name="connsiteY22" fmla="*/ 291063 h 314245"/>
              <a:gd name="connsiteX23" fmla="*/ 2096681 w 3139869"/>
              <a:gd name="connsiteY23" fmla="*/ 291063 h 314245"/>
              <a:gd name="connsiteX24" fmla="*/ 1828800 w 3139869"/>
              <a:gd name="connsiteY24" fmla="*/ 285911 h 314245"/>
              <a:gd name="connsiteX25" fmla="*/ 1558344 w 3139869"/>
              <a:gd name="connsiteY25" fmla="*/ 285911 h 314245"/>
              <a:gd name="connsiteX26" fmla="*/ 1272433 w 3139869"/>
              <a:gd name="connsiteY26" fmla="*/ 285911 h 314245"/>
              <a:gd name="connsiteX27" fmla="*/ 1020007 w 3139869"/>
              <a:gd name="connsiteY27" fmla="*/ 283335 h 314245"/>
              <a:gd name="connsiteX28" fmla="*/ 806218 w 3139869"/>
              <a:gd name="connsiteY28" fmla="*/ 285911 h 314245"/>
              <a:gd name="connsiteX29" fmla="*/ 623338 w 3139869"/>
              <a:gd name="connsiteY29" fmla="*/ 285911 h 314245"/>
              <a:gd name="connsiteX30" fmla="*/ 453336 w 3139869"/>
              <a:gd name="connsiteY30" fmla="*/ 291063 h 314245"/>
              <a:gd name="connsiteX31" fmla="*/ 278184 w 3139869"/>
              <a:gd name="connsiteY31" fmla="*/ 291063 h 314245"/>
              <a:gd name="connsiteX32" fmla="*/ 198335 w 3139869"/>
              <a:gd name="connsiteY32" fmla="*/ 291063 h 314245"/>
              <a:gd name="connsiteX33" fmla="*/ 141668 w 3139869"/>
              <a:gd name="connsiteY33" fmla="*/ 280760 h 314245"/>
              <a:gd name="connsiteX34" fmla="*/ 74698 w 3139869"/>
              <a:gd name="connsiteY34" fmla="*/ 257578 h 314245"/>
              <a:gd name="connsiteX35" fmla="*/ 33485 w 3139869"/>
              <a:gd name="connsiteY35" fmla="*/ 236971 h 314245"/>
              <a:gd name="connsiteX36" fmla="*/ 15455 w 3139869"/>
              <a:gd name="connsiteY36" fmla="*/ 221517 h 314245"/>
              <a:gd name="connsiteX37" fmla="*/ 2576 w 3139869"/>
              <a:gd name="connsiteY37" fmla="*/ 206062 h 314245"/>
              <a:gd name="connsiteX38" fmla="*/ 0 w 3139869"/>
              <a:gd name="connsiteY38" fmla="*/ 190607 h 314245"/>
              <a:gd name="connsiteX39" fmla="*/ 0 w 3139869"/>
              <a:gd name="connsiteY39" fmla="*/ 172577 h 314245"/>
              <a:gd name="connsiteX40" fmla="*/ 7727 w 3139869"/>
              <a:gd name="connsiteY40" fmla="*/ 149395 h 314245"/>
              <a:gd name="connsiteX41" fmla="*/ 20606 w 3139869"/>
              <a:gd name="connsiteY41" fmla="*/ 131365 h 314245"/>
              <a:gd name="connsiteX42" fmla="*/ 38637 w 3139869"/>
              <a:gd name="connsiteY42" fmla="*/ 115910 h 314245"/>
              <a:gd name="connsiteX43" fmla="*/ 74698 w 3139869"/>
              <a:gd name="connsiteY43" fmla="*/ 90152 h 314245"/>
              <a:gd name="connsiteX44" fmla="*/ 123637 w 3139869"/>
              <a:gd name="connsiteY44" fmla="*/ 66970 h 314245"/>
              <a:gd name="connsiteX45" fmla="*/ 188032 w 3139869"/>
              <a:gd name="connsiteY45" fmla="*/ 43788 h 314245"/>
              <a:gd name="connsiteX46" fmla="*/ 298790 w 3139869"/>
              <a:gd name="connsiteY46" fmla="*/ 12879 h 314245"/>
              <a:gd name="connsiteX47" fmla="*/ 347730 w 3139869"/>
              <a:gd name="connsiteY47" fmla="*/ 7727 h 314245"/>
              <a:gd name="connsiteX48" fmla="*/ 440458 w 3139869"/>
              <a:gd name="connsiteY48" fmla="*/ 2576 h 314245"/>
              <a:gd name="connsiteX49" fmla="*/ 504852 w 3139869"/>
              <a:gd name="connsiteY49" fmla="*/ 2576 h 314245"/>
              <a:gd name="connsiteX50" fmla="*/ 538337 w 3139869"/>
              <a:gd name="connsiteY50" fmla="*/ 0 h 314245"/>
              <a:gd name="connsiteX51" fmla="*/ 610459 w 3139869"/>
              <a:gd name="connsiteY51" fmla="*/ 10303 h 314245"/>
              <a:gd name="connsiteX52" fmla="*/ 811369 w 3139869"/>
              <a:gd name="connsiteY52" fmla="*/ 33485 h 314245"/>
              <a:gd name="connsiteX53" fmla="*/ 1056068 w 3139869"/>
              <a:gd name="connsiteY53" fmla="*/ 46364 h 314245"/>
              <a:gd name="connsiteX54" fmla="*/ 1321372 w 3139869"/>
              <a:gd name="connsiteY54" fmla="*/ 48940 h 314245"/>
              <a:gd name="connsiteX55" fmla="*/ 1584101 w 3139869"/>
              <a:gd name="connsiteY55" fmla="*/ 56667 h 314245"/>
              <a:gd name="connsiteX56" fmla="*/ 1756678 w 3139869"/>
              <a:gd name="connsiteY56" fmla="*/ 59243 h 314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39869" h="314245">
                <a:moveTo>
                  <a:pt x="1756678" y="59243"/>
                </a:moveTo>
                <a:lnTo>
                  <a:pt x="2197136" y="64394"/>
                </a:lnTo>
                <a:lnTo>
                  <a:pt x="2513956" y="66970"/>
                </a:lnTo>
                <a:lnTo>
                  <a:pt x="2743200" y="66970"/>
                </a:lnTo>
                <a:lnTo>
                  <a:pt x="2789564" y="66970"/>
                </a:lnTo>
                <a:lnTo>
                  <a:pt x="2861686" y="56667"/>
                </a:lnTo>
                <a:lnTo>
                  <a:pt x="2985323" y="33485"/>
                </a:lnTo>
                <a:lnTo>
                  <a:pt x="3044566" y="20606"/>
                </a:lnTo>
                <a:lnTo>
                  <a:pt x="3075475" y="10303"/>
                </a:lnTo>
                <a:lnTo>
                  <a:pt x="3101233" y="5152"/>
                </a:lnTo>
                <a:lnTo>
                  <a:pt x="3129566" y="5152"/>
                </a:lnTo>
                <a:lnTo>
                  <a:pt x="3137294" y="7727"/>
                </a:lnTo>
                <a:lnTo>
                  <a:pt x="3139869" y="23182"/>
                </a:lnTo>
                <a:lnTo>
                  <a:pt x="3126990" y="51516"/>
                </a:lnTo>
                <a:lnTo>
                  <a:pt x="3103809" y="103031"/>
                </a:lnTo>
                <a:lnTo>
                  <a:pt x="3044566" y="200911"/>
                </a:lnTo>
                <a:lnTo>
                  <a:pt x="2980171" y="247274"/>
                </a:lnTo>
                <a:lnTo>
                  <a:pt x="2920929" y="280760"/>
                </a:lnTo>
                <a:lnTo>
                  <a:pt x="2859110" y="303941"/>
                </a:lnTo>
                <a:lnTo>
                  <a:pt x="2812746" y="311669"/>
                </a:lnTo>
                <a:lnTo>
                  <a:pt x="2758655" y="314245"/>
                </a:lnTo>
                <a:lnTo>
                  <a:pt x="2647896" y="303941"/>
                </a:lnTo>
                <a:lnTo>
                  <a:pt x="2338803" y="291063"/>
                </a:lnTo>
                <a:lnTo>
                  <a:pt x="2096681" y="291063"/>
                </a:lnTo>
                <a:lnTo>
                  <a:pt x="1828800" y="285911"/>
                </a:lnTo>
                <a:lnTo>
                  <a:pt x="1558344" y="285911"/>
                </a:lnTo>
                <a:lnTo>
                  <a:pt x="1272433" y="285911"/>
                </a:lnTo>
                <a:lnTo>
                  <a:pt x="1020007" y="283335"/>
                </a:lnTo>
                <a:lnTo>
                  <a:pt x="806218" y="285911"/>
                </a:lnTo>
                <a:lnTo>
                  <a:pt x="623338" y="285911"/>
                </a:lnTo>
                <a:lnTo>
                  <a:pt x="453336" y="291063"/>
                </a:lnTo>
                <a:lnTo>
                  <a:pt x="278184" y="291063"/>
                </a:lnTo>
                <a:lnTo>
                  <a:pt x="198335" y="291063"/>
                </a:lnTo>
                <a:lnTo>
                  <a:pt x="141668" y="280760"/>
                </a:lnTo>
                <a:lnTo>
                  <a:pt x="74698" y="257578"/>
                </a:lnTo>
                <a:lnTo>
                  <a:pt x="33485" y="236971"/>
                </a:lnTo>
                <a:lnTo>
                  <a:pt x="15455" y="221517"/>
                </a:lnTo>
                <a:lnTo>
                  <a:pt x="2576" y="206062"/>
                </a:lnTo>
                <a:lnTo>
                  <a:pt x="0" y="190607"/>
                </a:lnTo>
                <a:lnTo>
                  <a:pt x="0" y="172577"/>
                </a:lnTo>
                <a:lnTo>
                  <a:pt x="7727" y="149395"/>
                </a:lnTo>
                <a:lnTo>
                  <a:pt x="20606" y="131365"/>
                </a:lnTo>
                <a:lnTo>
                  <a:pt x="38637" y="115910"/>
                </a:lnTo>
                <a:lnTo>
                  <a:pt x="74698" y="90152"/>
                </a:lnTo>
                <a:lnTo>
                  <a:pt x="123637" y="66970"/>
                </a:lnTo>
                <a:lnTo>
                  <a:pt x="188032" y="43788"/>
                </a:lnTo>
                <a:lnTo>
                  <a:pt x="298790" y="12879"/>
                </a:lnTo>
                <a:lnTo>
                  <a:pt x="347730" y="7727"/>
                </a:lnTo>
                <a:lnTo>
                  <a:pt x="440458" y="2576"/>
                </a:lnTo>
                <a:lnTo>
                  <a:pt x="504852" y="2576"/>
                </a:lnTo>
                <a:lnTo>
                  <a:pt x="538337" y="0"/>
                </a:lnTo>
                <a:lnTo>
                  <a:pt x="610459" y="10303"/>
                </a:lnTo>
                <a:lnTo>
                  <a:pt x="811369" y="33485"/>
                </a:lnTo>
                <a:lnTo>
                  <a:pt x="1056068" y="46364"/>
                </a:lnTo>
                <a:lnTo>
                  <a:pt x="1321372" y="48940"/>
                </a:lnTo>
                <a:lnTo>
                  <a:pt x="1584101" y="56667"/>
                </a:lnTo>
                <a:lnTo>
                  <a:pt x="1756678" y="592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668A2A0-2B66-41D4-A36E-0A0EE09F135A}"/>
              </a:ext>
            </a:extLst>
          </p:cNvPr>
          <p:cNvSpPr/>
          <p:nvPr/>
        </p:nvSpPr>
        <p:spPr>
          <a:xfrm rot="16200000">
            <a:off x="6574633" y="3723482"/>
            <a:ext cx="2416175" cy="1462088"/>
          </a:xfrm>
          <a:custGeom>
            <a:avLst/>
            <a:gdLst>
              <a:gd name="connsiteX0" fmla="*/ 1281113 w 2416969"/>
              <a:gd name="connsiteY0" fmla="*/ 390525 h 1462087"/>
              <a:gd name="connsiteX1" fmla="*/ 1381125 w 2416969"/>
              <a:gd name="connsiteY1" fmla="*/ 354806 h 1462087"/>
              <a:gd name="connsiteX2" fmla="*/ 1564481 w 2416969"/>
              <a:gd name="connsiteY2" fmla="*/ 297656 h 1462087"/>
              <a:gd name="connsiteX3" fmla="*/ 1862138 w 2416969"/>
              <a:gd name="connsiteY3" fmla="*/ 207168 h 1462087"/>
              <a:gd name="connsiteX4" fmla="*/ 2112169 w 2416969"/>
              <a:gd name="connsiteY4" fmla="*/ 116681 h 1462087"/>
              <a:gd name="connsiteX5" fmla="*/ 2274094 w 2416969"/>
              <a:gd name="connsiteY5" fmla="*/ 47625 h 1462087"/>
              <a:gd name="connsiteX6" fmla="*/ 2309813 w 2416969"/>
              <a:gd name="connsiteY6" fmla="*/ 26193 h 1462087"/>
              <a:gd name="connsiteX7" fmla="*/ 2340769 w 2416969"/>
              <a:gd name="connsiteY7" fmla="*/ 14287 h 1462087"/>
              <a:gd name="connsiteX8" fmla="*/ 2378869 w 2416969"/>
              <a:gd name="connsiteY8" fmla="*/ 0 h 1462087"/>
              <a:gd name="connsiteX9" fmla="*/ 2402681 w 2416969"/>
              <a:gd name="connsiteY9" fmla="*/ 0 h 1462087"/>
              <a:gd name="connsiteX10" fmla="*/ 2409825 w 2416969"/>
              <a:gd name="connsiteY10" fmla="*/ 0 h 1462087"/>
              <a:gd name="connsiteX11" fmla="*/ 2414588 w 2416969"/>
              <a:gd name="connsiteY11" fmla="*/ 4762 h 1462087"/>
              <a:gd name="connsiteX12" fmla="*/ 2416969 w 2416969"/>
              <a:gd name="connsiteY12" fmla="*/ 19050 h 1462087"/>
              <a:gd name="connsiteX13" fmla="*/ 2407444 w 2416969"/>
              <a:gd name="connsiteY13" fmla="*/ 54768 h 1462087"/>
              <a:gd name="connsiteX14" fmla="*/ 2386013 w 2416969"/>
              <a:gd name="connsiteY14" fmla="*/ 88106 h 1462087"/>
              <a:gd name="connsiteX15" fmla="*/ 2328863 w 2416969"/>
              <a:gd name="connsiteY15" fmla="*/ 130968 h 1462087"/>
              <a:gd name="connsiteX16" fmla="*/ 2135981 w 2416969"/>
              <a:gd name="connsiteY16" fmla="*/ 233362 h 1462087"/>
              <a:gd name="connsiteX17" fmla="*/ 1983581 w 2416969"/>
              <a:gd name="connsiteY17" fmla="*/ 297656 h 1462087"/>
              <a:gd name="connsiteX18" fmla="*/ 1831181 w 2416969"/>
              <a:gd name="connsiteY18" fmla="*/ 369093 h 1462087"/>
              <a:gd name="connsiteX19" fmla="*/ 1654969 w 2416969"/>
              <a:gd name="connsiteY19" fmla="*/ 447675 h 1462087"/>
              <a:gd name="connsiteX20" fmla="*/ 1488281 w 2416969"/>
              <a:gd name="connsiteY20" fmla="*/ 523875 h 1462087"/>
              <a:gd name="connsiteX21" fmla="*/ 1276350 w 2416969"/>
              <a:gd name="connsiteY21" fmla="*/ 631031 h 1462087"/>
              <a:gd name="connsiteX22" fmla="*/ 1078706 w 2416969"/>
              <a:gd name="connsiteY22" fmla="*/ 735806 h 1462087"/>
              <a:gd name="connsiteX23" fmla="*/ 857250 w 2416969"/>
              <a:gd name="connsiteY23" fmla="*/ 864393 h 1462087"/>
              <a:gd name="connsiteX24" fmla="*/ 707231 w 2416969"/>
              <a:gd name="connsiteY24" fmla="*/ 962025 h 1462087"/>
              <a:gd name="connsiteX25" fmla="*/ 571500 w 2416969"/>
              <a:gd name="connsiteY25" fmla="*/ 1052512 h 1462087"/>
              <a:gd name="connsiteX26" fmla="*/ 402431 w 2416969"/>
              <a:gd name="connsiteY26" fmla="*/ 1171575 h 1462087"/>
              <a:gd name="connsiteX27" fmla="*/ 252413 w 2416969"/>
              <a:gd name="connsiteY27" fmla="*/ 1288256 h 1462087"/>
              <a:gd name="connsiteX28" fmla="*/ 133350 w 2416969"/>
              <a:gd name="connsiteY28" fmla="*/ 1385887 h 1462087"/>
              <a:gd name="connsiteX29" fmla="*/ 85725 w 2416969"/>
              <a:gd name="connsiteY29" fmla="*/ 1428750 h 1462087"/>
              <a:gd name="connsiteX30" fmla="*/ 59531 w 2416969"/>
              <a:gd name="connsiteY30" fmla="*/ 1450181 h 1462087"/>
              <a:gd name="connsiteX31" fmla="*/ 40481 w 2416969"/>
              <a:gd name="connsiteY31" fmla="*/ 1457325 h 1462087"/>
              <a:gd name="connsiteX32" fmla="*/ 19050 w 2416969"/>
              <a:gd name="connsiteY32" fmla="*/ 1462087 h 1462087"/>
              <a:gd name="connsiteX33" fmla="*/ 7144 w 2416969"/>
              <a:gd name="connsiteY33" fmla="*/ 1459706 h 1462087"/>
              <a:gd name="connsiteX34" fmla="*/ 0 w 2416969"/>
              <a:gd name="connsiteY34" fmla="*/ 1454943 h 1462087"/>
              <a:gd name="connsiteX35" fmla="*/ 0 w 2416969"/>
              <a:gd name="connsiteY35" fmla="*/ 1440656 h 1462087"/>
              <a:gd name="connsiteX36" fmla="*/ 9525 w 2416969"/>
              <a:gd name="connsiteY36" fmla="*/ 1385887 h 1462087"/>
              <a:gd name="connsiteX37" fmla="*/ 40481 w 2416969"/>
              <a:gd name="connsiteY37" fmla="*/ 1271587 h 1462087"/>
              <a:gd name="connsiteX38" fmla="*/ 76200 w 2416969"/>
              <a:gd name="connsiteY38" fmla="*/ 1157287 h 1462087"/>
              <a:gd name="connsiteX39" fmla="*/ 107156 w 2416969"/>
              <a:gd name="connsiteY39" fmla="*/ 1050131 h 1462087"/>
              <a:gd name="connsiteX40" fmla="*/ 135731 w 2416969"/>
              <a:gd name="connsiteY40" fmla="*/ 957262 h 1462087"/>
              <a:gd name="connsiteX41" fmla="*/ 154781 w 2416969"/>
              <a:gd name="connsiteY41" fmla="*/ 885825 h 1462087"/>
              <a:gd name="connsiteX42" fmla="*/ 166688 w 2416969"/>
              <a:gd name="connsiteY42" fmla="*/ 862012 h 1462087"/>
              <a:gd name="connsiteX43" fmla="*/ 188119 w 2416969"/>
              <a:gd name="connsiteY43" fmla="*/ 831056 h 1462087"/>
              <a:gd name="connsiteX44" fmla="*/ 209550 w 2416969"/>
              <a:gd name="connsiteY44" fmla="*/ 804862 h 1462087"/>
              <a:gd name="connsiteX45" fmla="*/ 250031 w 2416969"/>
              <a:gd name="connsiteY45" fmla="*/ 769143 h 1462087"/>
              <a:gd name="connsiteX46" fmla="*/ 290513 w 2416969"/>
              <a:gd name="connsiteY46" fmla="*/ 740568 h 1462087"/>
              <a:gd name="connsiteX47" fmla="*/ 354806 w 2416969"/>
              <a:gd name="connsiteY47" fmla="*/ 700087 h 1462087"/>
              <a:gd name="connsiteX48" fmla="*/ 433388 w 2416969"/>
              <a:gd name="connsiteY48" fmla="*/ 671512 h 1462087"/>
              <a:gd name="connsiteX49" fmla="*/ 723900 w 2416969"/>
              <a:gd name="connsiteY49" fmla="*/ 571500 h 1462087"/>
              <a:gd name="connsiteX50" fmla="*/ 1042988 w 2416969"/>
              <a:gd name="connsiteY50" fmla="*/ 464343 h 1462087"/>
              <a:gd name="connsiteX51" fmla="*/ 1281113 w 2416969"/>
              <a:gd name="connsiteY51" fmla="*/ 390525 h 1462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16969" h="1462087">
                <a:moveTo>
                  <a:pt x="1281113" y="390525"/>
                </a:moveTo>
                <a:lnTo>
                  <a:pt x="1381125" y="354806"/>
                </a:lnTo>
                <a:lnTo>
                  <a:pt x="1564481" y="297656"/>
                </a:lnTo>
                <a:lnTo>
                  <a:pt x="1862138" y="207168"/>
                </a:lnTo>
                <a:lnTo>
                  <a:pt x="2112169" y="116681"/>
                </a:lnTo>
                <a:lnTo>
                  <a:pt x="2274094" y="47625"/>
                </a:lnTo>
                <a:lnTo>
                  <a:pt x="2309813" y="26193"/>
                </a:lnTo>
                <a:lnTo>
                  <a:pt x="2340769" y="14287"/>
                </a:lnTo>
                <a:lnTo>
                  <a:pt x="2378869" y="0"/>
                </a:lnTo>
                <a:lnTo>
                  <a:pt x="2402681" y="0"/>
                </a:lnTo>
                <a:lnTo>
                  <a:pt x="2409825" y="0"/>
                </a:lnTo>
                <a:lnTo>
                  <a:pt x="2414588" y="4762"/>
                </a:lnTo>
                <a:lnTo>
                  <a:pt x="2416969" y="19050"/>
                </a:lnTo>
                <a:lnTo>
                  <a:pt x="2407444" y="54768"/>
                </a:lnTo>
                <a:lnTo>
                  <a:pt x="2386013" y="88106"/>
                </a:lnTo>
                <a:lnTo>
                  <a:pt x="2328863" y="130968"/>
                </a:lnTo>
                <a:lnTo>
                  <a:pt x="2135981" y="233362"/>
                </a:lnTo>
                <a:lnTo>
                  <a:pt x="1983581" y="297656"/>
                </a:lnTo>
                <a:lnTo>
                  <a:pt x="1831181" y="369093"/>
                </a:lnTo>
                <a:lnTo>
                  <a:pt x="1654969" y="447675"/>
                </a:lnTo>
                <a:lnTo>
                  <a:pt x="1488281" y="523875"/>
                </a:lnTo>
                <a:lnTo>
                  <a:pt x="1276350" y="631031"/>
                </a:lnTo>
                <a:lnTo>
                  <a:pt x="1078706" y="735806"/>
                </a:lnTo>
                <a:lnTo>
                  <a:pt x="857250" y="864393"/>
                </a:lnTo>
                <a:lnTo>
                  <a:pt x="707231" y="962025"/>
                </a:lnTo>
                <a:lnTo>
                  <a:pt x="571500" y="1052512"/>
                </a:lnTo>
                <a:lnTo>
                  <a:pt x="402431" y="1171575"/>
                </a:lnTo>
                <a:lnTo>
                  <a:pt x="252413" y="1288256"/>
                </a:lnTo>
                <a:lnTo>
                  <a:pt x="133350" y="1385887"/>
                </a:lnTo>
                <a:lnTo>
                  <a:pt x="85725" y="1428750"/>
                </a:lnTo>
                <a:lnTo>
                  <a:pt x="59531" y="1450181"/>
                </a:lnTo>
                <a:lnTo>
                  <a:pt x="40481" y="1457325"/>
                </a:lnTo>
                <a:lnTo>
                  <a:pt x="19050" y="1462087"/>
                </a:lnTo>
                <a:lnTo>
                  <a:pt x="7144" y="1459706"/>
                </a:lnTo>
                <a:lnTo>
                  <a:pt x="0" y="1454943"/>
                </a:lnTo>
                <a:lnTo>
                  <a:pt x="0" y="1440656"/>
                </a:lnTo>
                <a:lnTo>
                  <a:pt x="9525" y="1385887"/>
                </a:lnTo>
                <a:lnTo>
                  <a:pt x="40481" y="1271587"/>
                </a:lnTo>
                <a:lnTo>
                  <a:pt x="76200" y="1157287"/>
                </a:lnTo>
                <a:lnTo>
                  <a:pt x="107156" y="1050131"/>
                </a:lnTo>
                <a:lnTo>
                  <a:pt x="135731" y="957262"/>
                </a:lnTo>
                <a:lnTo>
                  <a:pt x="154781" y="885825"/>
                </a:lnTo>
                <a:lnTo>
                  <a:pt x="166688" y="862012"/>
                </a:lnTo>
                <a:lnTo>
                  <a:pt x="188119" y="831056"/>
                </a:lnTo>
                <a:lnTo>
                  <a:pt x="209550" y="804862"/>
                </a:lnTo>
                <a:lnTo>
                  <a:pt x="250031" y="769143"/>
                </a:lnTo>
                <a:lnTo>
                  <a:pt x="290513" y="740568"/>
                </a:lnTo>
                <a:lnTo>
                  <a:pt x="354806" y="700087"/>
                </a:lnTo>
                <a:lnTo>
                  <a:pt x="433388" y="671512"/>
                </a:lnTo>
                <a:lnTo>
                  <a:pt x="723900" y="571500"/>
                </a:lnTo>
                <a:lnTo>
                  <a:pt x="1042988" y="464343"/>
                </a:lnTo>
                <a:lnTo>
                  <a:pt x="1281113" y="3905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B4CA72B0-2AC8-4208-BDFD-2140F0435CC3}"/>
              </a:ext>
            </a:extLst>
          </p:cNvPr>
          <p:cNvGrpSpPr/>
          <p:nvPr/>
        </p:nvGrpSpPr>
        <p:grpSpPr>
          <a:xfrm>
            <a:off x="3573464" y="1430338"/>
            <a:ext cx="4940301" cy="4568826"/>
            <a:chOff x="3573464" y="1430338"/>
            <a:chExt cx="4940301" cy="4568826"/>
          </a:xfrm>
        </p:grpSpPr>
        <p:sp>
          <p:nvSpPr>
            <p:cNvPr id="16" name="フリーフォーム 62">
              <a:extLst>
                <a:ext uri="{FF2B5EF4-FFF2-40B4-BE49-F238E27FC236}">
                  <a16:creationId xmlns:a16="http://schemas.microsoft.com/office/drawing/2014/main" id="{576C260A-4C87-491E-968F-AC5D7D621EDD}"/>
                </a:ext>
              </a:extLst>
            </p:cNvPr>
            <p:cNvSpPr/>
            <p:nvPr/>
          </p:nvSpPr>
          <p:spPr bwMode="auto">
            <a:xfrm>
              <a:off x="5573714" y="1430338"/>
              <a:ext cx="1600200" cy="1185862"/>
            </a:xfrm>
            <a:custGeom>
              <a:avLst/>
              <a:gdLst>
                <a:gd name="connsiteX0" fmla="*/ 654844 w 1583531"/>
                <a:gd name="connsiteY0" fmla="*/ 902494 h 1185863"/>
                <a:gd name="connsiteX1" fmla="*/ 890588 w 1583531"/>
                <a:gd name="connsiteY1" fmla="*/ 776288 h 1185863"/>
                <a:gd name="connsiteX2" fmla="*/ 1081088 w 1583531"/>
                <a:gd name="connsiteY2" fmla="*/ 664369 h 1185863"/>
                <a:gd name="connsiteX3" fmla="*/ 1207294 w 1583531"/>
                <a:gd name="connsiteY3" fmla="*/ 583406 h 1185863"/>
                <a:gd name="connsiteX4" fmla="*/ 1304925 w 1583531"/>
                <a:gd name="connsiteY4" fmla="*/ 521494 h 1185863"/>
                <a:gd name="connsiteX5" fmla="*/ 1381125 w 1583531"/>
                <a:gd name="connsiteY5" fmla="*/ 476250 h 1185863"/>
                <a:gd name="connsiteX6" fmla="*/ 1433513 w 1583531"/>
                <a:gd name="connsiteY6" fmla="*/ 454819 h 1185863"/>
                <a:gd name="connsiteX7" fmla="*/ 1495425 w 1583531"/>
                <a:gd name="connsiteY7" fmla="*/ 440531 h 1185863"/>
                <a:gd name="connsiteX8" fmla="*/ 1540669 w 1583531"/>
                <a:gd name="connsiteY8" fmla="*/ 435769 h 1185863"/>
                <a:gd name="connsiteX9" fmla="*/ 1564481 w 1583531"/>
                <a:gd name="connsiteY9" fmla="*/ 426244 h 1185863"/>
                <a:gd name="connsiteX10" fmla="*/ 1581150 w 1583531"/>
                <a:gd name="connsiteY10" fmla="*/ 411956 h 1185863"/>
                <a:gd name="connsiteX11" fmla="*/ 1583531 w 1583531"/>
                <a:gd name="connsiteY11" fmla="*/ 390525 h 1185863"/>
                <a:gd name="connsiteX12" fmla="*/ 1578769 w 1583531"/>
                <a:gd name="connsiteY12" fmla="*/ 369094 h 1185863"/>
                <a:gd name="connsiteX13" fmla="*/ 1557338 w 1583531"/>
                <a:gd name="connsiteY13" fmla="*/ 321469 h 1185863"/>
                <a:gd name="connsiteX14" fmla="*/ 1524000 w 1583531"/>
                <a:gd name="connsiteY14" fmla="*/ 280988 h 1185863"/>
                <a:gd name="connsiteX15" fmla="*/ 1473994 w 1583531"/>
                <a:gd name="connsiteY15" fmla="*/ 230981 h 1185863"/>
                <a:gd name="connsiteX16" fmla="*/ 1393031 w 1583531"/>
                <a:gd name="connsiteY16" fmla="*/ 161925 h 1185863"/>
                <a:gd name="connsiteX17" fmla="*/ 1312069 w 1583531"/>
                <a:gd name="connsiteY17" fmla="*/ 104775 h 1185863"/>
                <a:gd name="connsiteX18" fmla="*/ 1233488 w 1583531"/>
                <a:gd name="connsiteY18" fmla="*/ 59531 h 1185863"/>
                <a:gd name="connsiteX19" fmla="*/ 1176338 w 1583531"/>
                <a:gd name="connsiteY19" fmla="*/ 33338 h 1185863"/>
                <a:gd name="connsiteX20" fmla="*/ 1123950 w 1583531"/>
                <a:gd name="connsiteY20" fmla="*/ 14288 h 1185863"/>
                <a:gd name="connsiteX21" fmla="*/ 1090613 w 1583531"/>
                <a:gd name="connsiteY21" fmla="*/ 0 h 1185863"/>
                <a:gd name="connsiteX22" fmla="*/ 1076325 w 1583531"/>
                <a:gd name="connsiteY22" fmla="*/ 0 h 1185863"/>
                <a:gd name="connsiteX23" fmla="*/ 1066800 w 1583531"/>
                <a:gd name="connsiteY23" fmla="*/ 9525 h 1185863"/>
                <a:gd name="connsiteX24" fmla="*/ 1066800 w 1583531"/>
                <a:gd name="connsiteY24" fmla="*/ 26194 h 1185863"/>
                <a:gd name="connsiteX25" fmla="*/ 1076325 w 1583531"/>
                <a:gd name="connsiteY25" fmla="*/ 52388 h 1185863"/>
                <a:gd name="connsiteX26" fmla="*/ 1107281 w 1583531"/>
                <a:gd name="connsiteY26" fmla="*/ 80963 h 1185863"/>
                <a:gd name="connsiteX27" fmla="*/ 1131094 w 1583531"/>
                <a:gd name="connsiteY27" fmla="*/ 104775 h 1185863"/>
                <a:gd name="connsiteX28" fmla="*/ 1147763 w 1583531"/>
                <a:gd name="connsiteY28" fmla="*/ 130969 h 1185863"/>
                <a:gd name="connsiteX29" fmla="*/ 1159669 w 1583531"/>
                <a:gd name="connsiteY29" fmla="*/ 166688 h 1185863"/>
                <a:gd name="connsiteX30" fmla="*/ 1164431 w 1583531"/>
                <a:gd name="connsiteY30" fmla="*/ 209550 h 1185863"/>
                <a:gd name="connsiteX31" fmla="*/ 1159669 w 1583531"/>
                <a:gd name="connsiteY31" fmla="*/ 240506 h 1185863"/>
                <a:gd name="connsiteX32" fmla="*/ 1145381 w 1583531"/>
                <a:gd name="connsiteY32" fmla="*/ 269081 h 1185863"/>
                <a:gd name="connsiteX33" fmla="*/ 1097756 w 1583531"/>
                <a:gd name="connsiteY33" fmla="*/ 326231 h 1185863"/>
                <a:gd name="connsiteX34" fmla="*/ 997744 w 1583531"/>
                <a:gd name="connsiteY34" fmla="*/ 414338 h 1185863"/>
                <a:gd name="connsiteX35" fmla="*/ 850106 w 1583531"/>
                <a:gd name="connsiteY35" fmla="*/ 535781 h 1185863"/>
                <a:gd name="connsiteX36" fmla="*/ 631031 w 1583531"/>
                <a:gd name="connsiteY36" fmla="*/ 707231 h 1185863"/>
                <a:gd name="connsiteX37" fmla="*/ 440531 w 1583531"/>
                <a:gd name="connsiteY37" fmla="*/ 847725 h 1185863"/>
                <a:gd name="connsiteX38" fmla="*/ 238125 w 1583531"/>
                <a:gd name="connsiteY38" fmla="*/ 983456 h 1185863"/>
                <a:gd name="connsiteX39" fmla="*/ 66675 w 1583531"/>
                <a:gd name="connsiteY39" fmla="*/ 1090613 h 1185863"/>
                <a:gd name="connsiteX40" fmla="*/ 0 w 1583531"/>
                <a:gd name="connsiteY40" fmla="*/ 1135856 h 1185863"/>
                <a:gd name="connsiteX41" fmla="*/ 100013 w 1583531"/>
                <a:gd name="connsiteY41" fmla="*/ 1185863 h 1185863"/>
                <a:gd name="connsiteX42" fmla="*/ 269081 w 1583531"/>
                <a:gd name="connsiteY42" fmla="*/ 1097756 h 1185863"/>
                <a:gd name="connsiteX43" fmla="*/ 400050 w 1583531"/>
                <a:gd name="connsiteY43" fmla="*/ 1033463 h 1185863"/>
                <a:gd name="connsiteX44" fmla="*/ 654844 w 1583531"/>
                <a:gd name="connsiteY44" fmla="*/ 902494 h 1185863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0 w 1702689"/>
                <a:gd name="connsiteY40" fmla="*/ 1207271 h 1207271"/>
                <a:gd name="connsiteX41" fmla="*/ 219171 w 1702689"/>
                <a:gd name="connsiteY41" fmla="*/ 1185863 h 1207271"/>
                <a:gd name="connsiteX42" fmla="*/ 388239 w 1702689"/>
                <a:gd name="connsiteY42" fmla="*/ 1097756 h 1207271"/>
                <a:gd name="connsiteX43" fmla="*/ 519208 w 1702689"/>
                <a:gd name="connsiteY43" fmla="*/ 1033463 h 1207271"/>
                <a:gd name="connsiteX44" fmla="*/ 774002 w 1702689"/>
                <a:gd name="connsiteY44" fmla="*/ 902494 h 1207271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102480 w 1702689"/>
                <a:gd name="connsiteY40" fmla="*/ 1146176 h 1207271"/>
                <a:gd name="connsiteX41" fmla="*/ 0 w 1702689"/>
                <a:gd name="connsiteY41" fmla="*/ 1207271 h 1207271"/>
                <a:gd name="connsiteX42" fmla="*/ 219171 w 1702689"/>
                <a:gd name="connsiteY42" fmla="*/ 1185863 h 1207271"/>
                <a:gd name="connsiteX43" fmla="*/ 388239 w 1702689"/>
                <a:gd name="connsiteY43" fmla="*/ 1097756 h 1207271"/>
                <a:gd name="connsiteX44" fmla="*/ 519208 w 1702689"/>
                <a:gd name="connsiteY44" fmla="*/ 1033463 h 1207271"/>
                <a:gd name="connsiteX45" fmla="*/ 774002 w 1702689"/>
                <a:gd name="connsiteY45" fmla="*/ 902494 h 1207271"/>
                <a:gd name="connsiteX0" fmla="*/ 671522 w 1600209"/>
                <a:gd name="connsiteY0" fmla="*/ 902494 h 1185863"/>
                <a:gd name="connsiteX1" fmla="*/ 907266 w 1600209"/>
                <a:gd name="connsiteY1" fmla="*/ 776288 h 1185863"/>
                <a:gd name="connsiteX2" fmla="*/ 1097766 w 1600209"/>
                <a:gd name="connsiteY2" fmla="*/ 664369 h 1185863"/>
                <a:gd name="connsiteX3" fmla="*/ 1223972 w 1600209"/>
                <a:gd name="connsiteY3" fmla="*/ 583406 h 1185863"/>
                <a:gd name="connsiteX4" fmla="*/ 1321603 w 1600209"/>
                <a:gd name="connsiteY4" fmla="*/ 521494 h 1185863"/>
                <a:gd name="connsiteX5" fmla="*/ 1397803 w 1600209"/>
                <a:gd name="connsiteY5" fmla="*/ 476250 h 1185863"/>
                <a:gd name="connsiteX6" fmla="*/ 1450191 w 1600209"/>
                <a:gd name="connsiteY6" fmla="*/ 454819 h 1185863"/>
                <a:gd name="connsiteX7" fmla="*/ 1512103 w 1600209"/>
                <a:gd name="connsiteY7" fmla="*/ 440531 h 1185863"/>
                <a:gd name="connsiteX8" fmla="*/ 1557347 w 1600209"/>
                <a:gd name="connsiteY8" fmla="*/ 435769 h 1185863"/>
                <a:gd name="connsiteX9" fmla="*/ 1581159 w 1600209"/>
                <a:gd name="connsiteY9" fmla="*/ 426244 h 1185863"/>
                <a:gd name="connsiteX10" fmla="*/ 1597828 w 1600209"/>
                <a:gd name="connsiteY10" fmla="*/ 411956 h 1185863"/>
                <a:gd name="connsiteX11" fmla="*/ 1600209 w 1600209"/>
                <a:gd name="connsiteY11" fmla="*/ 390525 h 1185863"/>
                <a:gd name="connsiteX12" fmla="*/ 1595447 w 1600209"/>
                <a:gd name="connsiteY12" fmla="*/ 369094 h 1185863"/>
                <a:gd name="connsiteX13" fmla="*/ 1574016 w 1600209"/>
                <a:gd name="connsiteY13" fmla="*/ 321469 h 1185863"/>
                <a:gd name="connsiteX14" fmla="*/ 1540678 w 1600209"/>
                <a:gd name="connsiteY14" fmla="*/ 280988 h 1185863"/>
                <a:gd name="connsiteX15" fmla="*/ 1490672 w 1600209"/>
                <a:gd name="connsiteY15" fmla="*/ 230981 h 1185863"/>
                <a:gd name="connsiteX16" fmla="*/ 1409709 w 1600209"/>
                <a:gd name="connsiteY16" fmla="*/ 161925 h 1185863"/>
                <a:gd name="connsiteX17" fmla="*/ 1328747 w 1600209"/>
                <a:gd name="connsiteY17" fmla="*/ 104775 h 1185863"/>
                <a:gd name="connsiteX18" fmla="*/ 1250166 w 1600209"/>
                <a:gd name="connsiteY18" fmla="*/ 59531 h 1185863"/>
                <a:gd name="connsiteX19" fmla="*/ 1193016 w 1600209"/>
                <a:gd name="connsiteY19" fmla="*/ 33338 h 1185863"/>
                <a:gd name="connsiteX20" fmla="*/ 1140628 w 1600209"/>
                <a:gd name="connsiteY20" fmla="*/ 14288 h 1185863"/>
                <a:gd name="connsiteX21" fmla="*/ 1107291 w 1600209"/>
                <a:gd name="connsiteY21" fmla="*/ 0 h 1185863"/>
                <a:gd name="connsiteX22" fmla="*/ 1093003 w 1600209"/>
                <a:gd name="connsiteY22" fmla="*/ 0 h 1185863"/>
                <a:gd name="connsiteX23" fmla="*/ 1083478 w 1600209"/>
                <a:gd name="connsiteY23" fmla="*/ 9525 h 1185863"/>
                <a:gd name="connsiteX24" fmla="*/ 1083478 w 1600209"/>
                <a:gd name="connsiteY24" fmla="*/ 26194 h 1185863"/>
                <a:gd name="connsiteX25" fmla="*/ 1093003 w 1600209"/>
                <a:gd name="connsiteY25" fmla="*/ 52388 h 1185863"/>
                <a:gd name="connsiteX26" fmla="*/ 1123959 w 1600209"/>
                <a:gd name="connsiteY26" fmla="*/ 80963 h 1185863"/>
                <a:gd name="connsiteX27" fmla="*/ 1147772 w 1600209"/>
                <a:gd name="connsiteY27" fmla="*/ 104775 h 1185863"/>
                <a:gd name="connsiteX28" fmla="*/ 1164441 w 1600209"/>
                <a:gd name="connsiteY28" fmla="*/ 130969 h 1185863"/>
                <a:gd name="connsiteX29" fmla="*/ 1176347 w 1600209"/>
                <a:gd name="connsiteY29" fmla="*/ 166688 h 1185863"/>
                <a:gd name="connsiteX30" fmla="*/ 1181109 w 1600209"/>
                <a:gd name="connsiteY30" fmla="*/ 209550 h 1185863"/>
                <a:gd name="connsiteX31" fmla="*/ 1176347 w 1600209"/>
                <a:gd name="connsiteY31" fmla="*/ 240506 h 1185863"/>
                <a:gd name="connsiteX32" fmla="*/ 1162059 w 1600209"/>
                <a:gd name="connsiteY32" fmla="*/ 269081 h 1185863"/>
                <a:gd name="connsiteX33" fmla="*/ 1114434 w 1600209"/>
                <a:gd name="connsiteY33" fmla="*/ 326231 h 1185863"/>
                <a:gd name="connsiteX34" fmla="*/ 1014422 w 1600209"/>
                <a:gd name="connsiteY34" fmla="*/ 414338 h 1185863"/>
                <a:gd name="connsiteX35" fmla="*/ 866784 w 1600209"/>
                <a:gd name="connsiteY35" fmla="*/ 535781 h 1185863"/>
                <a:gd name="connsiteX36" fmla="*/ 647709 w 1600209"/>
                <a:gd name="connsiteY36" fmla="*/ 707231 h 1185863"/>
                <a:gd name="connsiteX37" fmla="*/ 457209 w 1600209"/>
                <a:gd name="connsiteY37" fmla="*/ 847725 h 1185863"/>
                <a:gd name="connsiteX38" fmla="*/ 254803 w 1600209"/>
                <a:gd name="connsiteY38" fmla="*/ 983456 h 1185863"/>
                <a:gd name="connsiteX39" fmla="*/ 83353 w 1600209"/>
                <a:gd name="connsiteY39" fmla="*/ 1090613 h 1185863"/>
                <a:gd name="connsiteX40" fmla="*/ 0 w 1600209"/>
                <a:gd name="connsiteY40" fmla="*/ 1146176 h 1185863"/>
                <a:gd name="connsiteX41" fmla="*/ 116691 w 1600209"/>
                <a:gd name="connsiteY41" fmla="*/ 1185863 h 1185863"/>
                <a:gd name="connsiteX42" fmla="*/ 285759 w 1600209"/>
                <a:gd name="connsiteY42" fmla="*/ 1097756 h 1185863"/>
                <a:gd name="connsiteX43" fmla="*/ 416728 w 1600209"/>
                <a:gd name="connsiteY43" fmla="*/ 1033463 h 1185863"/>
                <a:gd name="connsiteX44" fmla="*/ 671522 w 1600209"/>
                <a:gd name="connsiteY44" fmla="*/ 902494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0209" h="1185863">
                  <a:moveTo>
                    <a:pt x="671522" y="902494"/>
                  </a:moveTo>
                  <a:lnTo>
                    <a:pt x="907266" y="776288"/>
                  </a:lnTo>
                  <a:lnTo>
                    <a:pt x="1097766" y="664369"/>
                  </a:lnTo>
                  <a:lnTo>
                    <a:pt x="1223972" y="583406"/>
                  </a:lnTo>
                  <a:lnTo>
                    <a:pt x="1321603" y="521494"/>
                  </a:lnTo>
                  <a:lnTo>
                    <a:pt x="1397803" y="476250"/>
                  </a:lnTo>
                  <a:lnTo>
                    <a:pt x="1450191" y="454819"/>
                  </a:lnTo>
                  <a:lnTo>
                    <a:pt x="1512103" y="440531"/>
                  </a:lnTo>
                  <a:lnTo>
                    <a:pt x="1557347" y="435769"/>
                  </a:lnTo>
                  <a:lnTo>
                    <a:pt x="1581159" y="426244"/>
                  </a:lnTo>
                  <a:lnTo>
                    <a:pt x="1597828" y="411956"/>
                  </a:lnTo>
                  <a:lnTo>
                    <a:pt x="1600209" y="390525"/>
                  </a:lnTo>
                  <a:lnTo>
                    <a:pt x="1595447" y="369094"/>
                  </a:lnTo>
                  <a:lnTo>
                    <a:pt x="1574016" y="321469"/>
                  </a:lnTo>
                  <a:lnTo>
                    <a:pt x="1540678" y="280988"/>
                  </a:lnTo>
                  <a:lnTo>
                    <a:pt x="1490672" y="230981"/>
                  </a:lnTo>
                  <a:lnTo>
                    <a:pt x="1409709" y="161925"/>
                  </a:lnTo>
                  <a:lnTo>
                    <a:pt x="1328747" y="104775"/>
                  </a:lnTo>
                  <a:lnTo>
                    <a:pt x="1250166" y="59531"/>
                  </a:lnTo>
                  <a:lnTo>
                    <a:pt x="1193016" y="33338"/>
                  </a:lnTo>
                  <a:lnTo>
                    <a:pt x="1140628" y="14288"/>
                  </a:lnTo>
                  <a:lnTo>
                    <a:pt x="1107291" y="0"/>
                  </a:lnTo>
                  <a:lnTo>
                    <a:pt x="1093003" y="0"/>
                  </a:lnTo>
                  <a:lnTo>
                    <a:pt x="1083478" y="9525"/>
                  </a:lnTo>
                  <a:lnTo>
                    <a:pt x="1083478" y="26194"/>
                  </a:lnTo>
                  <a:lnTo>
                    <a:pt x="1093003" y="52388"/>
                  </a:lnTo>
                  <a:lnTo>
                    <a:pt x="1123959" y="80963"/>
                  </a:lnTo>
                  <a:lnTo>
                    <a:pt x="1147772" y="104775"/>
                  </a:lnTo>
                  <a:lnTo>
                    <a:pt x="1164441" y="130969"/>
                  </a:lnTo>
                  <a:lnTo>
                    <a:pt x="1176347" y="166688"/>
                  </a:lnTo>
                  <a:lnTo>
                    <a:pt x="1181109" y="209550"/>
                  </a:lnTo>
                  <a:lnTo>
                    <a:pt x="1176347" y="240506"/>
                  </a:lnTo>
                  <a:lnTo>
                    <a:pt x="1162059" y="269081"/>
                  </a:lnTo>
                  <a:lnTo>
                    <a:pt x="1114434" y="326231"/>
                  </a:lnTo>
                  <a:lnTo>
                    <a:pt x="1014422" y="414338"/>
                  </a:lnTo>
                  <a:lnTo>
                    <a:pt x="866784" y="535781"/>
                  </a:lnTo>
                  <a:lnTo>
                    <a:pt x="647709" y="707231"/>
                  </a:lnTo>
                  <a:lnTo>
                    <a:pt x="457209" y="847725"/>
                  </a:lnTo>
                  <a:lnTo>
                    <a:pt x="254803" y="983456"/>
                  </a:lnTo>
                  <a:lnTo>
                    <a:pt x="83353" y="1090613"/>
                  </a:lnTo>
                  <a:lnTo>
                    <a:pt x="0" y="1146176"/>
                  </a:lnTo>
                  <a:lnTo>
                    <a:pt x="116691" y="1185863"/>
                  </a:lnTo>
                  <a:lnTo>
                    <a:pt x="285759" y="1097756"/>
                  </a:lnTo>
                  <a:lnTo>
                    <a:pt x="416728" y="1033463"/>
                  </a:lnTo>
                  <a:lnTo>
                    <a:pt x="671522" y="9024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7" name="フリーフォーム 63">
              <a:extLst>
                <a:ext uri="{FF2B5EF4-FFF2-40B4-BE49-F238E27FC236}">
                  <a16:creationId xmlns:a16="http://schemas.microsoft.com/office/drawing/2014/main" id="{F7FB9157-3AD0-407E-BED1-0B66733DFA92}"/>
                </a:ext>
              </a:extLst>
            </p:cNvPr>
            <p:cNvSpPr/>
            <p:nvPr/>
          </p:nvSpPr>
          <p:spPr bwMode="auto">
            <a:xfrm>
              <a:off x="6572251" y="2011363"/>
              <a:ext cx="1081088" cy="971550"/>
            </a:xfrm>
            <a:custGeom>
              <a:avLst/>
              <a:gdLst>
                <a:gd name="connsiteX0" fmla="*/ 526256 w 1081088"/>
                <a:gd name="connsiteY0" fmla="*/ 704850 h 971550"/>
                <a:gd name="connsiteX1" fmla="*/ 773906 w 1081088"/>
                <a:gd name="connsiteY1" fmla="*/ 542925 h 971550"/>
                <a:gd name="connsiteX2" fmla="*/ 931069 w 1081088"/>
                <a:gd name="connsiteY2" fmla="*/ 438150 h 971550"/>
                <a:gd name="connsiteX3" fmla="*/ 957263 w 1081088"/>
                <a:gd name="connsiteY3" fmla="*/ 419100 h 971550"/>
                <a:gd name="connsiteX4" fmla="*/ 971550 w 1081088"/>
                <a:gd name="connsiteY4" fmla="*/ 419100 h 971550"/>
                <a:gd name="connsiteX5" fmla="*/ 1000125 w 1081088"/>
                <a:gd name="connsiteY5" fmla="*/ 419100 h 971550"/>
                <a:gd name="connsiteX6" fmla="*/ 1040606 w 1081088"/>
                <a:gd name="connsiteY6" fmla="*/ 416719 h 971550"/>
                <a:gd name="connsiteX7" fmla="*/ 1062038 w 1081088"/>
                <a:gd name="connsiteY7" fmla="*/ 409575 h 971550"/>
                <a:gd name="connsiteX8" fmla="*/ 1076325 w 1081088"/>
                <a:gd name="connsiteY8" fmla="*/ 395288 h 971550"/>
                <a:gd name="connsiteX9" fmla="*/ 1081088 w 1081088"/>
                <a:gd name="connsiteY9" fmla="*/ 383382 h 971550"/>
                <a:gd name="connsiteX10" fmla="*/ 1081088 w 1081088"/>
                <a:gd name="connsiteY10" fmla="*/ 357188 h 971550"/>
                <a:gd name="connsiteX11" fmla="*/ 1076325 w 1081088"/>
                <a:gd name="connsiteY11" fmla="*/ 340519 h 971550"/>
                <a:gd name="connsiteX12" fmla="*/ 1038225 w 1081088"/>
                <a:gd name="connsiteY12" fmla="*/ 290513 h 971550"/>
                <a:gd name="connsiteX13" fmla="*/ 971550 w 1081088"/>
                <a:gd name="connsiteY13" fmla="*/ 216694 h 971550"/>
                <a:gd name="connsiteX14" fmla="*/ 909638 w 1081088"/>
                <a:gd name="connsiteY14" fmla="*/ 154782 h 971550"/>
                <a:gd name="connsiteX15" fmla="*/ 845344 w 1081088"/>
                <a:gd name="connsiteY15" fmla="*/ 100013 h 971550"/>
                <a:gd name="connsiteX16" fmla="*/ 783431 w 1081088"/>
                <a:gd name="connsiteY16" fmla="*/ 57150 h 971550"/>
                <a:gd name="connsiteX17" fmla="*/ 726281 w 1081088"/>
                <a:gd name="connsiteY17" fmla="*/ 28575 h 971550"/>
                <a:gd name="connsiteX18" fmla="*/ 673894 w 1081088"/>
                <a:gd name="connsiteY18" fmla="*/ 7144 h 971550"/>
                <a:gd name="connsiteX19" fmla="*/ 647700 w 1081088"/>
                <a:gd name="connsiteY19" fmla="*/ 0 h 971550"/>
                <a:gd name="connsiteX20" fmla="*/ 631031 w 1081088"/>
                <a:gd name="connsiteY20" fmla="*/ 0 h 971550"/>
                <a:gd name="connsiteX21" fmla="*/ 623888 w 1081088"/>
                <a:gd name="connsiteY21" fmla="*/ 4763 h 971550"/>
                <a:gd name="connsiteX22" fmla="*/ 623888 w 1081088"/>
                <a:gd name="connsiteY22" fmla="*/ 19050 h 971550"/>
                <a:gd name="connsiteX23" fmla="*/ 633413 w 1081088"/>
                <a:gd name="connsiteY23" fmla="*/ 47625 h 971550"/>
                <a:gd name="connsiteX24" fmla="*/ 654844 w 1081088"/>
                <a:gd name="connsiteY24" fmla="*/ 76200 h 971550"/>
                <a:gd name="connsiteX25" fmla="*/ 678656 w 1081088"/>
                <a:gd name="connsiteY25" fmla="*/ 107157 h 971550"/>
                <a:gd name="connsiteX26" fmla="*/ 690563 w 1081088"/>
                <a:gd name="connsiteY26" fmla="*/ 133350 h 971550"/>
                <a:gd name="connsiteX27" fmla="*/ 697706 w 1081088"/>
                <a:gd name="connsiteY27" fmla="*/ 166688 h 971550"/>
                <a:gd name="connsiteX28" fmla="*/ 697706 w 1081088"/>
                <a:gd name="connsiteY28" fmla="*/ 214313 h 971550"/>
                <a:gd name="connsiteX29" fmla="*/ 683419 w 1081088"/>
                <a:gd name="connsiteY29" fmla="*/ 254794 h 971550"/>
                <a:gd name="connsiteX30" fmla="*/ 654844 w 1081088"/>
                <a:gd name="connsiteY30" fmla="*/ 302419 h 971550"/>
                <a:gd name="connsiteX31" fmla="*/ 616744 w 1081088"/>
                <a:gd name="connsiteY31" fmla="*/ 345282 h 971550"/>
                <a:gd name="connsiteX32" fmla="*/ 490538 w 1081088"/>
                <a:gd name="connsiteY32" fmla="*/ 466725 h 971550"/>
                <a:gd name="connsiteX33" fmla="*/ 340519 w 1081088"/>
                <a:gd name="connsiteY33" fmla="*/ 604838 h 971550"/>
                <a:gd name="connsiteX34" fmla="*/ 164306 w 1081088"/>
                <a:gd name="connsiteY34" fmla="*/ 762000 h 971550"/>
                <a:gd name="connsiteX35" fmla="*/ 45244 w 1081088"/>
                <a:gd name="connsiteY35" fmla="*/ 866775 h 971550"/>
                <a:gd name="connsiteX36" fmla="*/ 0 w 1081088"/>
                <a:gd name="connsiteY36" fmla="*/ 909638 h 971550"/>
                <a:gd name="connsiteX37" fmla="*/ 109538 w 1081088"/>
                <a:gd name="connsiteY37" fmla="*/ 971550 h 971550"/>
                <a:gd name="connsiteX38" fmla="*/ 266700 w 1081088"/>
                <a:gd name="connsiteY38" fmla="*/ 869157 h 971550"/>
                <a:gd name="connsiteX39" fmla="*/ 454819 w 1081088"/>
                <a:gd name="connsiteY39" fmla="*/ 750094 h 971550"/>
                <a:gd name="connsiteX40" fmla="*/ 526256 w 1081088"/>
                <a:gd name="connsiteY40" fmla="*/ 7048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1088" h="971550">
                  <a:moveTo>
                    <a:pt x="526256" y="704850"/>
                  </a:moveTo>
                  <a:lnTo>
                    <a:pt x="773906" y="542925"/>
                  </a:lnTo>
                  <a:lnTo>
                    <a:pt x="931069" y="438150"/>
                  </a:lnTo>
                  <a:lnTo>
                    <a:pt x="957263" y="419100"/>
                  </a:lnTo>
                  <a:lnTo>
                    <a:pt x="971550" y="419100"/>
                  </a:lnTo>
                  <a:lnTo>
                    <a:pt x="1000125" y="419100"/>
                  </a:lnTo>
                  <a:lnTo>
                    <a:pt x="1040606" y="416719"/>
                  </a:lnTo>
                  <a:lnTo>
                    <a:pt x="1062038" y="409575"/>
                  </a:lnTo>
                  <a:lnTo>
                    <a:pt x="1076325" y="395288"/>
                  </a:lnTo>
                  <a:lnTo>
                    <a:pt x="1081088" y="383382"/>
                  </a:lnTo>
                  <a:lnTo>
                    <a:pt x="1081088" y="357188"/>
                  </a:lnTo>
                  <a:lnTo>
                    <a:pt x="1076325" y="340519"/>
                  </a:lnTo>
                  <a:lnTo>
                    <a:pt x="1038225" y="290513"/>
                  </a:lnTo>
                  <a:lnTo>
                    <a:pt x="971550" y="216694"/>
                  </a:lnTo>
                  <a:lnTo>
                    <a:pt x="909638" y="154782"/>
                  </a:lnTo>
                  <a:lnTo>
                    <a:pt x="845344" y="100013"/>
                  </a:lnTo>
                  <a:lnTo>
                    <a:pt x="783431" y="57150"/>
                  </a:lnTo>
                  <a:lnTo>
                    <a:pt x="726281" y="28575"/>
                  </a:lnTo>
                  <a:lnTo>
                    <a:pt x="673894" y="7144"/>
                  </a:lnTo>
                  <a:lnTo>
                    <a:pt x="647700" y="0"/>
                  </a:lnTo>
                  <a:lnTo>
                    <a:pt x="631031" y="0"/>
                  </a:lnTo>
                  <a:lnTo>
                    <a:pt x="623888" y="4763"/>
                  </a:lnTo>
                  <a:lnTo>
                    <a:pt x="623888" y="19050"/>
                  </a:lnTo>
                  <a:lnTo>
                    <a:pt x="633413" y="47625"/>
                  </a:lnTo>
                  <a:lnTo>
                    <a:pt x="654844" y="76200"/>
                  </a:lnTo>
                  <a:lnTo>
                    <a:pt x="678656" y="107157"/>
                  </a:lnTo>
                  <a:lnTo>
                    <a:pt x="690563" y="133350"/>
                  </a:lnTo>
                  <a:lnTo>
                    <a:pt x="697706" y="166688"/>
                  </a:lnTo>
                  <a:lnTo>
                    <a:pt x="697706" y="214313"/>
                  </a:lnTo>
                  <a:lnTo>
                    <a:pt x="683419" y="254794"/>
                  </a:lnTo>
                  <a:lnTo>
                    <a:pt x="654844" y="302419"/>
                  </a:lnTo>
                  <a:lnTo>
                    <a:pt x="616744" y="345282"/>
                  </a:lnTo>
                  <a:lnTo>
                    <a:pt x="490538" y="466725"/>
                  </a:lnTo>
                  <a:lnTo>
                    <a:pt x="340519" y="604838"/>
                  </a:lnTo>
                  <a:lnTo>
                    <a:pt x="164306" y="762000"/>
                  </a:lnTo>
                  <a:lnTo>
                    <a:pt x="45244" y="866775"/>
                  </a:lnTo>
                  <a:lnTo>
                    <a:pt x="0" y="909638"/>
                  </a:lnTo>
                  <a:lnTo>
                    <a:pt x="109538" y="971550"/>
                  </a:lnTo>
                  <a:lnTo>
                    <a:pt x="266700" y="869157"/>
                  </a:lnTo>
                  <a:lnTo>
                    <a:pt x="454819" y="750094"/>
                  </a:lnTo>
                  <a:lnTo>
                    <a:pt x="526256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4">
              <a:extLst>
                <a:ext uri="{FF2B5EF4-FFF2-40B4-BE49-F238E27FC236}">
                  <a16:creationId xmlns:a16="http://schemas.microsoft.com/office/drawing/2014/main" id="{B2A7E937-666A-407C-82C3-278DA987E500}"/>
                </a:ext>
              </a:extLst>
            </p:cNvPr>
            <p:cNvSpPr/>
            <p:nvPr/>
          </p:nvSpPr>
          <p:spPr bwMode="auto">
            <a:xfrm>
              <a:off x="7305676" y="2860675"/>
              <a:ext cx="820738" cy="909638"/>
            </a:xfrm>
            <a:custGeom>
              <a:avLst/>
              <a:gdLst>
                <a:gd name="connsiteX0" fmla="*/ 176213 w 821531"/>
                <a:gd name="connsiteY0" fmla="*/ 628650 h 909638"/>
                <a:gd name="connsiteX1" fmla="*/ 271463 w 821531"/>
                <a:gd name="connsiteY1" fmla="*/ 514350 h 909638"/>
                <a:gd name="connsiteX2" fmla="*/ 354806 w 821531"/>
                <a:gd name="connsiteY2" fmla="*/ 409575 h 909638"/>
                <a:gd name="connsiteX3" fmla="*/ 445294 w 821531"/>
                <a:gd name="connsiteY3" fmla="*/ 290513 h 909638"/>
                <a:gd name="connsiteX4" fmla="*/ 478631 w 821531"/>
                <a:gd name="connsiteY4" fmla="*/ 238125 h 909638"/>
                <a:gd name="connsiteX5" fmla="*/ 488156 w 821531"/>
                <a:gd name="connsiteY5" fmla="*/ 216694 h 909638"/>
                <a:gd name="connsiteX6" fmla="*/ 490538 w 821531"/>
                <a:gd name="connsiteY6" fmla="*/ 200025 h 909638"/>
                <a:gd name="connsiteX7" fmla="*/ 492919 w 821531"/>
                <a:gd name="connsiteY7" fmla="*/ 180975 h 909638"/>
                <a:gd name="connsiteX8" fmla="*/ 490538 w 821531"/>
                <a:gd name="connsiteY8" fmla="*/ 154782 h 909638"/>
                <a:gd name="connsiteX9" fmla="*/ 478631 w 821531"/>
                <a:gd name="connsiteY9" fmla="*/ 128588 h 909638"/>
                <a:gd name="connsiteX10" fmla="*/ 461963 w 821531"/>
                <a:gd name="connsiteY10" fmla="*/ 104775 h 909638"/>
                <a:gd name="connsiteX11" fmla="*/ 442913 w 821531"/>
                <a:gd name="connsiteY11" fmla="*/ 80963 h 909638"/>
                <a:gd name="connsiteX12" fmla="*/ 423863 w 821531"/>
                <a:gd name="connsiteY12" fmla="*/ 64294 h 909638"/>
                <a:gd name="connsiteX13" fmla="*/ 411956 w 821531"/>
                <a:gd name="connsiteY13" fmla="*/ 47625 h 909638"/>
                <a:gd name="connsiteX14" fmla="*/ 404813 w 821531"/>
                <a:gd name="connsiteY14" fmla="*/ 33338 h 909638"/>
                <a:gd name="connsiteX15" fmla="*/ 402431 w 821531"/>
                <a:gd name="connsiteY15" fmla="*/ 21432 h 909638"/>
                <a:gd name="connsiteX16" fmla="*/ 402431 w 821531"/>
                <a:gd name="connsiteY16" fmla="*/ 4763 h 909638"/>
                <a:gd name="connsiteX17" fmla="*/ 407194 w 821531"/>
                <a:gd name="connsiteY17" fmla="*/ 0 h 909638"/>
                <a:gd name="connsiteX18" fmla="*/ 431006 w 821531"/>
                <a:gd name="connsiteY18" fmla="*/ 2382 h 909638"/>
                <a:gd name="connsiteX19" fmla="*/ 507206 w 821531"/>
                <a:gd name="connsiteY19" fmla="*/ 33338 h 909638"/>
                <a:gd name="connsiteX20" fmla="*/ 554831 w 821531"/>
                <a:gd name="connsiteY20" fmla="*/ 59532 h 909638"/>
                <a:gd name="connsiteX21" fmla="*/ 609600 w 821531"/>
                <a:gd name="connsiteY21" fmla="*/ 97632 h 909638"/>
                <a:gd name="connsiteX22" fmla="*/ 659606 w 821531"/>
                <a:gd name="connsiteY22" fmla="*/ 138113 h 909638"/>
                <a:gd name="connsiteX23" fmla="*/ 719138 w 821531"/>
                <a:gd name="connsiteY23" fmla="*/ 195263 h 909638"/>
                <a:gd name="connsiteX24" fmla="*/ 764381 w 821531"/>
                <a:gd name="connsiteY24" fmla="*/ 242888 h 909638"/>
                <a:gd name="connsiteX25" fmla="*/ 785813 w 821531"/>
                <a:gd name="connsiteY25" fmla="*/ 269082 h 909638"/>
                <a:gd name="connsiteX26" fmla="*/ 802481 w 821531"/>
                <a:gd name="connsiteY26" fmla="*/ 297657 h 909638"/>
                <a:gd name="connsiteX27" fmla="*/ 819150 w 821531"/>
                <a:gd name="connsiteY27" fmla="*/ 338138 h 909638"/>
                <a:gd name="connsiteX28" fmla="*/ 821531 w 821531"/>
                <a:gd name="connsiteY28" fmla="*/ 364332 h 909638"/>
                <a:gd name="connsiteX29" fmla="*/ 816769 w 821531"/>
                <a:gd name="connsiteY29" fmla="*/ 383382 h 909638"/>
                <a:gd name="connsiteX30" fmla="*/ 802481 w 821531"/>
                <a:gd name="connsiteY30" fmla="*/ 402432 h 909638"/>
                <a:gd name="connsiteX31" fmla="*/ 783431 w 821531"/>
                <a:gd name="connsiteY31" fmla="*/ 409575 h 909638"/>
                <a:gd name="connsiteX32" fmla="*/ 759619 w 821531"/>
                <a:gd name="connsiteY32" fmla="*/ 414338 h 909638"/>
                <a:gd name="connsiteX33" fmla="*/ 723900 w 821531"/>
                <a:gd name="connsiteY33" fmla="*/ 414338 h 909638"/>
                <a:gd name="connsiteX34" fmla="*/ 697706 w 821531"/>
                <a:gd name="connsiteY34" fmla="*/ 414338 h 909638"/>
                <a:gd name="connsiteX35" fmla="*/ 616744 w 821531"/>
                <a:gd name="connsiteY35" fmla="*/ 485775 h 909638"/>
                <a:gd name="connsiteX36" fmla="*/ 438150 w 821531"/>
                <a:gd name="connsiteY36" fmla="*/ 633413 h 909638"/>
                <a:gd name="connsiteX37" fmla="*/ 269081 w 821531"/>
                <a:gd name="connsiteY37" fmla="*/ 762000 h 909638"/>
                <a:gd name="connsiteX38" fmla="*/ 52388 w 821531"/>
                <a:gd name="connsiteY38" fmla="*/ 900113 h 909638"/>
                <a:gd name="connsiteX39" fmla="*/ 30956 w 821531"/>
                <a:gd name="connsiteY39" fmla="*/ 909638 h 909638"/>
                <a:gd name="connsiteX40" fmla="*/ 0 w 821531"/>
                <a:gd name="connsiteY40" fmla="*/ 835819 h 909638"/>
                <a:gd name="connsiteX41" fmla="*/ 107156 w 821531"/>
                <a:gd name="connsiteY41" fmla="*/ 709613 h 909638"/>
                <a:gd name="connsiteX42" fmla="*/ 176213 w 821531"/>
                <a:gd name="connsiteY42" fmla="*/ 62865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21531" h="909638">
                  <a:moveTo>
                    <a:pt x="176213" y="628650"/>
                  </a:moveTo>
                  <a:lnTo>
                    <a:pt x="271463" y="514350"/>
                  </a:lnTo>
                  <a:lnTo>
                    <a:pt x="354806" y="409575"/>
                  </a:lnTo>
                  <a:lnTo>
                    <a:pt x="445294" y="290513"/>
                  </a:lnTo>
                  <a:lnTo>
                    <a:pt x="478631" y="238125"/>
                  </a:lnTo>
                  <a:lnTo>
                    <a:pt x="488156" y="216694"/>
                  </a:lnTo>
                  <a:lnTo>
                    <a:pt x="490538" y="200025"/>
                  </a:lnTo>
                  <a:lnTo>
                    <a:pt x="492919" y="180975"/>
                  </a:lnTo>
                  <a:lnTo>
                    <a:pt x="490538" y="154782"/>
                  </a:lnTo>
                  <a:lnTo>
                    <a:pt x="478631" y="128588"/>
                  </a:lnTo>
                  <a:lnTo>
                    <a:pt x="461963" y="104775"/>
                  </a:lnTo>
                  <a:lnTo>
                    <a:pt x="442913" y="80963"/>
                  </a:lnTo>
                  <a:lnTo>
                    <a:pt x="423863" y="64294"/>
                  </a:lnTo>
                  <a:lnTo>
                    <a:pt x="411956" y="47625"/>
                  </a:lnTo>
                  <a:lnTo>
                    <a:pt x="404813" y="33338"/>
                  </a:lnTo>
                  <a:lnTo>
                    <a:pt x="402431" y="21432"/>
                  </a:lnTo>
                  <a:lnTo>
                    <a:pt x="402431" y="4763"/>
                  </a:lnTo>
                  <a:lnTo>
                    <a:pt x="407194" y="0"/>
                  </a:lnTo>
                  <a:lnTo>
                    <a:pt x="431006" y="2382"/>
                  </a:lnTo>
                  <a:lnTo>
                    <a:pt x="507206" y="33338"/>
                  </a:lnTo>
                  <a:lnTo>
                    <a:pt x="554831" y="59532"/>
                  </a:lnTo>
                  <a:lnTo>
                    <a:pt x="609600" y="97632"/>
                  </a:lnTo>
                  <a:lnTo>
                    <a:pt x="659606" y="138113"/>
                  </a:lnTo>
                  <a:lnTo>
                    <a:pt x="719138" y="195263"/>
                  </a:lnTo>
                  <a:lnTo>
                    <a:pt x="764381" y="242888"/>
                  </a:lnTo>
                  <a:lnTo>
                    <a:pt x="785813" y="269082"/>
                  </a:lnTo>
                  <a:lnTo>
                    <a:pt x="802481" y="297657"/>
                  </a:lnTo>
                  <a:lnTo>
                    <a:pt x="819150" y="338138"/>
                  </a:lnTo>
                  <a:lnTo>
                    <a:pt x="821531" y="364332"/>
                  </a:lnTo>
                  <a:lnTo>
                    <a:pt x="816769" y="383382"/>
                  </a:lnTo>
                  <a:lnTo>
                    <a:pt x="802481" y="402432"/>
                  </a:lnTo>
                  <a:lnTo>
                    <a:pt x="783431" y="409575"/>
                  </a:lnTo>
                  <a:lnTo>
                    <a:pt x="759619" y="414338"/>
                  </a:lnTo>
                  <a:lnTo>
                    <a:pt x="723900" y="414338"/>
                  </a:lnTo>
                  <a:lnTo>
                    <a:pt x="697706" y="414338"/>
                  </a:lnTo>
                  <a:lnTo>
                    <a:pt x="616744" y="485775"/>
                  </a:lnTo>
                  <a:lnTo>
                    <a:pt x="438150" y="633413"/>
                  </a:lnTo>
                  <a:lnTo>
                    <a:pt x="269081" y="762000"/>
                  </a:lnTo>
                  <a:lnTo>
                    <a:pt x="52388" y="900113"/>
                  </a:lnTo>
                  <a:lnTo>
                    <a:pt x="30956" y="909638"/>
                  </a:lnTo>
                  <a:lnTo>
                    <a:pt x="0" y="835819"/>
                  </a:lnTo>
                  <a:lnTo>
                    <a:pt x="107156" y="709613"/>
                  </a:lnTo>
                  <a:lnTo>
                    <a:pt x="176213" y="6286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6">
              <a:extLst>
                <a:ext uri="{FF2B5EF4-FFF2-40B4-BE49-F238E27FC236}">
                  <a16:creationId xmlns:a16="http://schemas.microsoft.com/office/drawing/2014/main" id="{F796C53F-77FE-459F-94A6-2F5D4FE2BBB4}"/>
                </a:ext>
              </a:extLst>
            </p:cNvPr>
            <p:cNvSpPr/>
            <p:nvPr/>
          </p:nvSpPr>
          <p:spPr>
            <a:xfrm rot="16200000">
              <a:off x="1960564" y="3400426"/>
              <a:ext cx="4002088" cy="776287"/>
            </a:xfrm>
            <a:custGeom>
              <a:avLst/>
              <a:gdLst>
                <a:gd name="connsiteX0" fmla="*/ 2470196 w 4002967"/>
                <a:gd name="connsiteY0" fmla="*/ 522984 h 776253"/>
                <a:gd name="connsiteX1" fmla="*/ 2950420 w 4002967"/>
                <a:gd name="connsiteY1" fmla="*/ 529562 h 776253"/>
                <a:gd name="connsiteX2" fmla="*/ 3318812 w 4002967"/>
                <a:gd name="connsiteY2" fmla="*/ 529562 h 776253"/>
                <a:gd name="connsiteX3" fmla="*/ 3611551 w 4002967"/>
                <a:gd name="connsiteY3" fmla="*/ 529562 h 776253"/>
                <a:gd name="connsiteX4" fmla="*/ 3683914 w 4002967"/>
                <a:gd name="connsiteY4" fmla="*/ 526273 h 776253"/>
                <a:gd name="connsiteX5" fmla="*/ 3743119 w 4002967"/>
                <a:gd name="connsiteY5" fmla="*/ 506538 h 776253"/>
                <a:gd name="connsiteX6" fmla="*/ 3812193 w 4002967"/>
                <a:gd name="connsiteY6" fmla="*/ 470357 h 776253"/>
                <a:gd name="connsiteX7" fmla="*/ 3877977 w 4002967"/>
                <a:gd name="connsiteY7" fmla="*/ 427597 h 776253"/>
                <a:gd name="connsiteX8" fmla="*/ 3924026 w 4002967"/>
                <a:gd name="connsiteY8" fmla="*/ 394705 h 776253"/>
                <a:gd name="connsiteX9" fmla="*/ 3947050 w 4002967"/>
                <a:gd name="connsiteY9" fmla="*/ 374970 h 776253"/>
                <a:gd name="connsiteX10" fmla="*/ 3973364 w 4002967"/>
                <a:gd name="connsiteY10" fmla="*/ 361813 h 776253"/>
                <a:gd name="connsiteX11" fmla="*/ 3989810 w 4002967"/>
                <a:gd name="connsiteY11" fmla="*/ 358524 h 776253"/>
                <a:gd name="connsiteX12" fmla="*/ 3999678 w 4002967"/>
                <a:gd name="connsiteY12" fmla="*/ 365102 h 776253"/>
                <a:gd name="connsiteX13" fmla="*/ 4002967 w 4002967"/>
                <a:gd name="connsiteY13" fmla="*/ 381548 h 776253"/>
                <a:gd name="connsiteX14" fmla="*/ 3979943 w 4002967"/>
                <a:gd name="connsiteY14" fmla="*/ 437465 h 776253"/>
                <a:gd name="connsiteX15" fmla="*/ 3930604 w 4002967"/>
                <a:gd name="connsiteY15" fmla="*/ 549298 h 776253"/>
                <a:gd name="connsiteX16" fmla="*/ 3901002 w 4002967"/>
                <a:gd name="connsiteY16" fmla="*/ 615082 h 776253"/>
                <a:gd name="connsiteX17" fmla="*/ 3720095 w 4002967"/>
                <a:gd name="connsiteY17" fmla="*/ 776253 h 776253"/>
                <a:gd name="connsiteX18" fmla="*/ 3539189 w 4002967"/>
                <a:gd name="connsiteY18" fmla="*/ 776253 h 776253"/>
                <a:gd name="connsiteX19" fmla="*/ 3114881 w 4002967"/>
                <a:gd name="connsiteY19" fmla="*/ 776253 h 776253"/>
                <a:gd name="connsiteX20" fmla="*/ 2887925 w 4002967"/>
                <a:gd name="connsiteY20" fmla="*/ 772964 h 776253"/>
                <a:gd name="connsiteX21" fmla="*/ 2641235 w 4002967"/>
                <a:gd name="connsiteY21" fmla="*/ 772964 h 776253"/>
                <a:gd name="connsiteX22" fmla="*/ 2276132 w 4002967"/>
                <a:gd name="connsiteY22" fmla="*/ 753229 h 776253"/>
                <a:gd name="connsiteX23" fmla="*/ 1924187 w 4002967"/>
                <a:gd name="connsiteY23" fmla="*/ 736783 h 776253"/>
                <a:gd name="connsiteX24" fmla="*/ 1799197 w 4002967"/>
                <a:gd name="connsiteY24" fmla="*/ 726915 h 776253"/>
                <a:gd name="connsiteX25" fmla="*/ 1657761 w 4002967"/>
                <a:gd name="connsiteY25" fmla="*/ 730204 h 776253"/>
                <a:gd name="connsiteX26" fmla="*/ 1522904 w 4002967"/>
                <a:gd name="connsiteY26" fmla="*/ 703890 h 776253"/>
                <a:gd name="connsiteX27" fmla="*/ 1318973 w 4002967"/>
                <a:gd name="connsiteY27" fmla="*/ 657842 h 776253"/>
                <a:gd name="connsiteX28" fmla="*/ 1111753 w 4002967"/>
                <a:gd name="connsiteY28" fmla="*/ 605214 h 776253"/>
                <a:gd name="connsiteX29" fmla="*/ 953871 w 4002967"/>
                <a:gd name="connsiteY29" fmla="*/ 559165 h 776253"/>
                <a:gd name="connsiteX30" fmla="*/ 782832 w 4002967"/>
                <a:gd name="connsiteY30" fmla="*/ 503249 h 776253"/>
                <a:gd name="connsiteX31" fmla="*/ 657842 w 4002967"/>
                <a:gd name="connsiteY31" fmla="*/ 447332 h 776253"/>
                <a:gd name="connsiteX32" fmla="*/ 499960 w 4002967"/>
                <a:gd name="connsiteY32" fmla="*/ 368391 h 776253"/>
                <a:gd name="connsiteX33" fmla="*/ 322343 w 4002967"/>
                <a:gd name="connsiteY33" fmla="*/ 266426 h 776253"/>
                <a:gd name="connsiteX34" fmla="*/ 161171 w 4002967"/>
                <a:gd name="connsiteY34" fmla="*/ 161171 h 776253"/>
                <a:gd name="connsiteX35" fmla="*/ 36181 w 4002967"/>
                <a:gd name="connsiteY35" fmla="*/ 78941 h 776253"/>
                <a:gd name="connsiteX36" fmla="*/ 16446 w 4002967"/>
                <a:gd name="connsiteY36" fmla="*/ 62495 h 776253"/>
                <a:gd name="connsiteX37" fmla="*/ 0 w 4002967"/>
                <a:gd name="connsiteY37" fmla="*/ 32892 h 776253"/>
                <a:gd name="connsiteX38" fmla="*/ 0 w 4002967"/>
                <a:gd name="connsiteY38" fmla="*/ 13157 h 776253"/>
                <a:gd name="connsiteX39" fmla="*/ 6578 w 4002967"/>
                <a:gd name="connsiteY39" fmla="*/ 3289 h 776253"/>
                <a:gd name="connsiteX40" fmla="*/ 26314 w 4002967"/>
                <a:gd name="connsiteY40" fmla="*/ 0 h 776253"/>
                <a:gd name="connsiteX41" fmla="*/ 95387 w 4002967"/>
                <a:gd name="connsiteY41" fmla="*/ 29603 h 776253"/>
                <a:gd name="connsiteX42" fmla="*/ 256558 w 4002967"/>
                <a:gd name="connsiteY42" fmla="*/ 101965 h 776253"/>
                <a:gd name="connsiteX43" fmla="*/ 526273 w 4002967"/>
                <a:gd name="connsiteY43" fmla="*/ 210509 h 776253"/>
                <a:gd name="connsiteX44" fmla="*/ 684155 w 4002967"/>
                <a:gd name="connsiteY44" fmla="*/ 266426 h 776253"/>
                <a:gd name="connsiteX45" fmla="*/ 871640 w 4002967"/>
                <a:gd name="connsiteY45" fmla="*/ 332210 h 776253"/>
                <a:gd name="connsiteX46" fmla="*/ 1059125 w 4002967"/>
                <a:gd name="connsiteY46" fmla="*/ 388126 h 776253"/>
                <a:gd name="connsiteX47" fmla="*/ 1141355 w 4002967"/>
                <a:gd name="connsiteY47" fmla="*/ 407862 h 776253"/>
                <a:gd name="connsiteX48" fmla="*/ 1272924 w 4002967"/>
                <a:gd name="connsiteY48" fmla="*/ 437465 h 776253"/>
                <a:gd name="connsiteX49" fmla="*/ 1457119 w 4002967"/>
                <a:gd name="connsiteY49" fmla="*/ 467067 h 776253"/>
                <a:gd name="connsiteX50" fmla="*/ 1739991 w 4002967"/>
                <a:gd name="connsiteY50" fmla="*/ 493381 h 776253"/>
                <a:gd name="connsiteX51" fmla="*/ 2164299 w 4002967"/>
                <a:gd name="connsiteY51" fmla="*/ 516406 h 776253"/>
                <a:gd name="connsiteX52" fmla="*/ 2470196 w 4002967"/>
                <a:gd name="connsiteY52" fmla="*/ 522984 h 7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02967" h="776253">
                  <a:moveTo>
                    <a:pt x="2470196" y="522984"/>
                  </a:moveTo>
                  <a:lnTo>
                    <a:pt x="2950420" y="529562"/>
                  </a:lnTo>
                  <a:lnTo>
                    <a:pt x="3318812" y="529562"/>
                  </a:lnTo>
                  <a:lnTo>
                    <a:pt x="3611551" y="529562"/>
                  </a:lnTo>
                  <a:lnTo>
                    <a:pt x="3683914" y="526273"/>
                  </a:lnTo>
                  <a:lnTo>
                    <a:pt x="3743119" y="506538"/>
                  </a:lnTo>
                  <a:lnTo>
                    <a:pt x="3812193" y="470357"/>
                  </a:lnTo>
                  <a:lnTo>
                    <a:pt x="3877977" y="427597"/>
                  </a:lnTo>
                  <a:lnTo>
                    <a:pt x="3924026" y="394705"/>
                  </a:lnTo>
                  <a:lnTo>
                    <a:pt x="3947050" y="374970"/>
                  </a:lnTo>
                  <a:lnTo>
                    <a:pt x="3973364" y="361813"/>
                  </a:lnTo>
                  <a:lnTo>
                    <a:pt x="3989810" y="358524"/>
                  </a:lnTo>
                  <a:lnTo>
                    <a:pt x="3999678" y="365102"/>
                  </a:lnTo>
                  <a:lnTo>
                    <a:pt x="4002967" y="381548"/>
                  </a:lnTo>
                  <a:lnTo>
                    <a:pt x="3979943" y="437465"/>
                  </a:lnTo>
                  <a:lnTo>
                    <a:pt x="3930604" y="549298"/>
                  </a:lnTo>
                  <a:lnTo>
                    <a:pt x="3901002" y="615082"/>
                  </a:lnTo>
                  <a:lnTo>
                    <a:pt x="3720095" y="776253"/>
                  </a:lnTo>
                  <a:lnTo>
                    <a:pt x="3539189" y="776253"/>
                  </a:lnTo>
                  <a:lnTo>
                    <a:pt x="3114881" y="776253"/>
                  </a:lnTo>
                  <a:lnTo>
                    <a:pt x="2887925" y="772964"/>
                  </a:lnTo>
                  <a:lnTo>
                    <a:pt x="2641235" y="772964"/>
                  </a:lnTo>
                  <a:lnTo>
                    <a:pt x="2276132" y="753229"/>
                  </a:lnTo>
                  <a:lnTo>
                    <a:pt x="1924187" y="736783"/>
                  </a:lnTo>
                  <a:lnTo>
                    <a:pt x="1799197" y="726915"/>
                  </a:lnTo>
                  <a:lnTo>
                    <a:pt x="1657761" y="730204"/>
                  </a:lnTo>
                  <a:lnTo>
                    <a:pt x="1522904" y="703890"/>
                  </a:lnTo>
                  <a:lnTo>
                    <a:pt x="1318973" y="657842"/>
                  </a:lnTo>
                  <a:lnTo>
                    <a:pt x="1111753" y="605214"/>
                  </a:lnTo>
                  <a:lnTo>
                    <a:pt x="953871" y="559165"/>
                  </a:lnTo>
                  <a:lnTo>
                    <a:pt x="782832" y="503249"/>
                  </a:lnTo>
                  <a:lnTo>
                    <a:pt x="657842" y="447332"/>
                  </a:lnTo>
                  <a:lnTo>
                    <a:pt x="499960" y="368391"/>
                  </a:lnTo>
                  <a:lnTo>
                    <a:pt x="322343" y="266426"/>
                  </a:lnTo>
                  <a:lnTo>
                    <a:pt x="161171" y="161171"/>
                  </a:lnTo>
                  <a:lnTo>
                    <a:pt x="36181" y="78941"/>
                  </a:lnTo>
                  <a:lnTo>
                    <a:pt x="16446" y="62495"/>
                  </a:lnTo>
                  <a:lnTo>
                    <a:pt x="0" y="32892"/>
                  </a:lnTo>
                  <a:lnTo>
                    <a:pt x="0" y="13157"/>
                  </a:lnTo>
                  <a:lnTo>
                    <a:pt x="6578" y="3289"/>
                  </a:lnTo>
                  <a:lnTo>
                    <a:pt x="26314" y="0"/>
                  </a:lnTo>
                  <a:lnTo>
                    <a:pt x="95387" y="29603"/>
                  </a:lnTo>
                  <a:lnTo>
                    <a:pt x="256558" y="101965"/>
                  </a:lnTo>
                  <a:lnTo>
                    <a:pt x="526273" y="210509"/>
                  </a:lnTo>
                  <a:lnTo>
                    <a:pt x="684155" y="266426"/>
                  </a:lnTo>
                  <a:lnTo>
                    <a:pt x="871640" y="332210"/>
                  </a:lnTo>
                  <a:lnTo>
                    <a:pt x="1059125" y="388126"/>
                  </a:lnTo>
                  <a:lnTo>
                    <a:pt x="1141355" y="407862"/>
                  </a:lnTo>
                  <a:lnTo>
                    <a:pt x="1272924" y="437465"/>
                  </a:lnTo>
                  <a:lnTo>
                    <a:pt x="1457119" y="467067"/>
                  </a:lnTo>
                  <a:lnTo>
                    <a:pt x="1739991" y="493381"/>
                  </a:lnTo>
                  <a:lnTo>
                    <a:pt x="2164299" y="516406"/>
                  </a:lnTo>
                  <a:lnTo>
                    <a:pt x="2470196" y="52298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8DB3B714-7064-4515-ADEC-E7A0B60CF11E}"/>
                </a:ext>
              </a:extLst>
            </p:cNvPr>
            <p:cNvSpPr/>
            <p:nvPr/>
          </p:nvSpPr>
          <p:spPr>
            <a:xfrm rot="16200000">
              <a:off x="2616201" y="3262313"/>
              <a:ext cx="4260850" cy="1206500"/>
            </a:xfrm>
            <a:custGeom>
              <a:avLst/>
              <a:gdLst>
                <a:gd name="connsiteX0" fmla="*/ 3364568 w 4261316"/>
                <a:gd name="connsiteY0" fmla="*/ 829668 h 1207432"/>
                <a:gd name="connsiteX1" fmla="*/ 3830594 w 4261316"/>
                <a:gd name="connsiteY1" fmla="*/ 829668 h 1207432"/>
                <a:gd name="connsiteX2" fmla="*/ 3922387 w 4261316"/>
                <a:gd name="connsiteY2" fmla="*/ 829668 h 1207432"/>
                <a:gd name="connsiteX3" fmla="*/ 3971814 w 4261316"/>
                <a:gd name="connsiteY3" fmla="*/ 833199 h 1207432"/>
                <a:gd name="connsiteX4" fmla="*/ 3978875 w 4261316"/>
                <a:gd name="connsiteY4" fmla="*/ 833199 h 1207432"/>
                <a:gd name="connsiteX5" fmla="*/ 3996528 w 4261316"/>
                <a:gd name="connsiteY5" fmla="*/ 826138 h 1207432"/>
                <a:gd name="connsiteX6" fmla="*/ 4010650 w 4261316"/>
                <a:gd name="connsiteY6" fmla="*/ 812016 h 1207432"/>
                <a:gd name="connsiteX7" fmla="*/ 4017711 w 4261316"/>
                <a:gd name="connsiteY7" fmla="*/ 794363 h 1207432"/>
                <a:gd name="connsiteX8" fmla="*/ 4021241 w 4261316"/>
                <a:gd name="connsiteY8" fmla="*/ 762589 h 1207432"/>
                <a:gd name="connsiteX9" fmla="*/ 4007119 w 4261316"/>
                <a:gd name="connsiteY9" fmla="*/ 667265 h 1207432"/>
                <a:gd name="connsiteX10" fmla="*/ 3978875 w 4261316"/>
                <a:gd name="connsiteY10" fmla="*/ 497801 h 1207432"/>
                <a:gd name="connsiteX11" fmla="*/ 3936509 w 4261316"/>
                <a:gd name="connsiteY11" fmla="*/ 261257 h 1207432"/>
                <a:gd name="connsiteX12" fmla="*/ 3915326 w 4261316"/>
                <a:gd name="connsiteY12" fmla="*/ 134159 h 1207432"/>
                <a:gd name="connsiteX13" fmla="*/ 4120096 w 4261316"/>
                <a:gd name="connsiteY13" fmla="*/ 0 h 1207432"/>
                <a:gd name="connsiteX14" fmla="*/ 4105974 w 4261316"/>
                <a:gd name="connsiteY14" fmla="*/ 45897 h 1207432"/>
                <a:gd name="connsiteX15" fmla="*/ 4091852 w 4261316"/>
                <a:gd name="connsiteY15" fmla="*/ 91793 h 1207432"/>
                <a:gd name="connsiteX16" fmla="*/ 4084791 w 4261316"/>
                <a:gd name="connsiteY16" fmla="*/ 137690 h 1207432"/>
                <a:gd name="connsiteX17" fmla="*/ 4084791 w 4261316"/>
                <a:gd name="connsiteY17" fmla="*/ 197708 h 1207432"/>
                <a:gd name="connsiteX18" fmla="*/ 4095382 w 4261316"/>
                <a:gd name="connsiteY18" fmla="*/ 310684 h 1207432"/>
                <a:gd name="connsiteX19" fmla="*/ 4116565 w 4261316"/>
                <a:gd name="connsiteY19" fmla="*/ 455435 h 1207432"/>
                <a:gd name="connsiteX20" fmla="*/ 4137748 w 4261316"/>
                <a:gd name="connsiteY20" fmla="*/ 582533 h 1207432"/>
                <a:gd name="connsiteX21" fmla="*/ 4155401 w 4261316"/>
                <a:gd name="connsiteY21" fmla="*/ 674326 h 1207432"/>
                <a:gd name="connsiteX22" fmla="*/ 4173053 w 4261316"/>
                <a:gd name="connsiteY22" fmla="*/ 737875 h 1207432"/>
                <a:gd name="connsiteX23" fmla="*/ 4201297 w 4261316"/>
                <a:gd name="connsiteY23" fmla="*/ 804955 h 1207432"/>
                <a:gd name="connsiteX24" fmla="*/ 4226011 w 4261316"/>
                <a:gd name="connsiteY24" fmla="*/ 854382 h 1207432"/>
                <a:gd name="connsiteX25" fmla="*/ 4257785 w 4261316"/>
                <a:gd name="connsiteY25" fmla="*/ 907339 h 1207432"/>
                <a:gd name="connsiteX26" fmla="*/ 4261316 w 4261316"/>
                <a:gd name="connsiteY26" fmla="*/ 924992 h 1207432"/>
                <a:gd name="connsiteX27" fmla="*/ 4247194 w 4261316"/>
                <a:gd name="connsiteY27" fmla="*/ 960297 h 1207432"/>
                <a:gd name="connsiteX28" fmla="*/ 4215419 w 4261316"/>
                <a:gd name="connsiteY28" fmla="*/ 1041498 h 1207432"/>
                <a:gd name="connsiteX29" fmla="*/ 4187175 w 4261316"/>
                <a:gd name="connsiteY29" fmla="*/ 1090925 h 1207432"/>
                <a:gd name="connsiteX30" fmla="*/ 4155401 w 4261316"/>
                <a:gd name="connsiteY30" fmla="*/ 1133291 h 1207432"/>
                <a:gd name="connsiteX31" fmla="*/ 4120096 w 4261316"/>
                <a:gd name="connsiteY31" fmla="*/ 1172127 h 1207432"/>
                <a:gd name="connsiteX32" fmla="*/ 4084791 w 4261316"/>
                <a:gd name="connsiteY32" fmla="*/ 1196840 h 1207432"/>
                <a:gd name="connsiteX33" fmla="*/ 4067138 w 4261316"/>
                <a:gd name="connsiteY33" fmla="*/ 1203901 h 1207432"/>
                <a:gd name="connsiteX34" fmla="*/ 4042424 w 4261316"/>
                <a:gd name="connsiteY34" fmla="*/ 1207432 h 1207432"/>
                <a:gd name="connsiteX35" fmla="*/ 4014180 w 4261316"/>
                <a:gd name="connsiteY35" fmla="*/ 1189779 h 1207432"/>
                <a:gd name="connsiteX36" fmla="*/ 3992997 w 4261316"/>
                <a:gd name="connsiteY36" fmla="*/ 1165066 h 1207432"/>
                <a:gd name="connsiteX37" fmla="*/ 3971814 w 4261316"/>
                <a:gd name="connsiteY37" fmla="*/ 1143883 h 1207432"/>
                <a:gd name="connsiteX38" fmla="*/ 3908265 w 4261316"/>
                <a:gd name="connsiteY38" fmla="*/ 1115639 h 1207432"/>
                <a:gd name="connsiteX39" fmla="*/ 3844716 w 4261316"/>
                <a:gd name="connsiteY39" fmla="*/ 1101517 h 1207432"/>
                <a:gd name="connsiteX40" fmla="*/ 3647008 w 4261316"/>
                <a:gd name="connsiteY40" fmla="*/ 1090925 h 1207432"/>
                <a:gd name="connsiteX41" fmla="*/ 3378690 w 4261316"/>
                <a:gd name="connsiteY41" fmla="*/ 1080334 h 1207432"/>
                <a:gd name="connsiteX42" fmla="*/ 3050353 w 4261316"/>
                <a:gd name="connsiteY42" fmla="*/ 1076803 h 1207432"/>
                <a:gd name="connsiteX43" fmla="*/ 2658468 w 4261316"/>
                <a:gd name="connsiteY43" fmla="*/ 1076803 h 1207432"/>
                <a:gd name="connsiteX44" fmla="*/ 2326601 w 4261316"/>
                <a:gd name="connsiteY44" fmla="*/ 1073273 h 1207432"/>
                <a:gd name="connsiteX45" fmla="*/ 1941776 w 4261316"/>
                <a:gd name="connsiteY45" fmla="*/ 1069742 h 1207432"/>
                <a:gd name="connsiteX46" fmla="*/ 1616970 w 4261316"/>
                <a:gd name="connsiteY46" fmla="*/ 1066212 h 1207432"/>
                <a:gd name="connsiteX47" fmla="*/ 1270980 w 4261316"/>
                <a:gd name="connsiteY47" fmla="*/ 1066212 h 1207432"/>
                <a:gd name="connsiteX48" fmla="*/ 977949 w 4261316"/>
                <a:gd name="connsiteY48" fmla="*/ 1059151 h 1207432"/>
                <a:gd name="connsiteX49" fmla="*/ 727283 w 4261316"/>
                <a:gd name="connsiteY49" fmla="*/ 1059151 h 1207432"/>
                <a:gd name="connsiteX50" fmla="*/ 533106 w 4261316"/>
                <a:gd name="connsiteY50" fmla="*/ 1055620 h 1207432"/>
                <a:gd name="connsiteX51" fmla="*/ 462496 w 4261316"/>
                <a:gd name="connsiteY51" fmla="*/ 1048559 h 1207432"/>
                <a:gd name="connsiteX52" fmla="*/ 370702 w 4261316"/>
                <a:gd name="connsiteY52" fmla="*/ 1030907 h 1207432"/>
                <a:gd name="connsiteX53" fmla="*/ 285970 w 4261316"/>
                <a:gd name="connsiteY53" fmla="*/ 1006193 h 1207432"/>
                <a:gd name="connsiteX54" fmla="*/ 183586 w 4261316"/>
                <a:gd name="connsiteY54" fmla="*/ 963827 h 1207432"/>
                <a:gd name="connsiteX55" fmla="*/ 109445 w 4261316"/>
                <a:gd name="connsiteY55" fmla="*/ 921461 h 1207432"/>
                <a:gd name="connsiteX56" fmla="*/ 52957 w 4261316"/>
                <a:gd name="connsiteY56" fmla="*/ 886156 h 1207432"/>
                <a:gd name="connsiteX57" fmla="*/ 14122 w 4261316"/>
                <a:gd name="connsiteY57" fmla="*/ 850851 h 1207432"/>
                <a:gd name="connsiteX58" fmla="*/ 3530 w 4261316"/>
                <a:gd name="connsiteY58" fmla="*/ 833199 h 1207432"/>
                <a:gd name="connsiteX59" fmla="*/ 0 w 4261316"/>
                <a:gd name="connsiteY59" fmla="*/ 815546 h 1207432"/>
                <a:gd name="connsiteX60" fmla="*/ 0 w 4261316"/>
                <a:gd name="connsiteY60" fmla="*/ 801424 h 1207432"/>
                <a:gd name="connsiteX61" fmla="*/ 7061 w 4261316"/>
                <a:gd name="connsiteY61" fmla="*/ 783772 h 1207432"/>
                <a:gd name="connsiteX62" fmla="*/ 24713 w 4261316"/>
                <a:gd name="connsiteY62" fmla="*/ 769650 h 1207432"/>
                <a:gd name="connsiteX63" fmla="*/ 56488 w 4261316"/>
                <a:gd name="connsiteY63" fmla="*/ 755528 h 1207432"/>
                <a:gd name="connsiteX64" fmla="*/ 91793 w 4261316"/>
                <a:gd name="connsiteY64" fmla="*/ 748467 h 1207432"/>
                <a:gd name="connsiteX65" fmla="*/ 586063 w 4261316"/>
                <a:gd name="connsiteY65" fmla="*/ 801424 h 1207432"/>
                <a:gd name="connsiteX66" fmla="*/ 667265 w 4261316"/>
                <a:gd name="connsiteY66" fmla="*/ 812016 h 1207432"/>
                <a:gd name="connsiteX67" fmla="*/ 886156 w 4261316"/>
                <a:gd name="connsiteY67" fmla="*/ 804955 h 1207432"/>
                <a:gd name="connsiteX68" fmla="*/ 1225084 w 4261316"/>
                <a:gd name="connsiteY68" fmla="*/ 808485 h 1207432"/>
                <a:gd name="connsiteX69" fmla="*/ 1751129 w 4261316"/>
                <a:gd name="connsiteY69" fmla="*/ 808485 h 1207432"/>
                <a:gd name="connsiteX70" fmla="*/ 1959428 w 4261316"/>
                <a:gd name="connsiteY70" fmla="*/ 808485 h 1207432"/>
                <a:gd name="connsiteX71" fmla="*/ 2273643 w 4261316"/>
                <a:gd name="connsiteY71" fmla="*/ 812016 h 1207432"/>
                <a:gd name="connsiteX72" fmla="*/ 2669059 w 4261316"/>
                <a:gd name="connsiteY72" fmla="*/ 826138 h 1207432"/>
                <a:gd name="connsiteX73" fmla="*/ 3046823 w 4261316"/>
                <a:gd name="connsiteY73" fmla="*/ 829668 h 1207432"/>
                <a:gd name="connsiteX74" fmla="*/ 3364568 w 4261316"/>
                <a:gd name="connsiteY74" fmla="*/ 829668 h 120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1316" h="1207432">
                  <a:moveTo>
                    <a:pt x="3364568" y="829668"/>
                  </a:moveTo>
                  <a:lnTo>
                    <a:pt x="3830594" y="829668"/>
                  </a:lnTo>
                  <a:lnTo>
                    <a:pt x="3922387" y="829668"/>
                  </a:lnTo>
                  <a:lnTo>
                    <a:pt x="3971814" y="833199"/>
                  </a:lnTo>
                  <a:lnTo>
                    <a:pt x="3978875" y="833199"/>
                  </a:lnTo>
                  <a:lnTo>
                    <a:pt x="3996528" y="826138"/>
                  </a:lnTo>
                  <a:lnTo>
                    <a:pt x="4010650" y="812016"/>
                  </a:lnTo>
                  <a:lnTo>
                    <a:pt x="4017711" y="794363"/>
                  </a:lnTo>
                  <a:lnTo>
                    <a:pt x="4021241" y="762589"/>
                  </a:lnTo>
                  <a:lnTo>
                    <a:pt x="4007119" y="667265"/>
                  </a:lnTo>
                  <a:lnTo>
                    <a:pt x="3978875" y="497801"/>
                  </a:lnTo>
                  <a:lnTo>
                    <a:pt x="3936509" y="261257"/>
                  </a:lnTo>
                  <a:lnTo>
                    <a:pt x="3915326" y="134159"/>
                  </a:lnTo>
                  <a:lnTo>
                    <a:pt x="4120096" y="0"/>
                  </a:lnTo>
                  <a:lnTo>
                    <a:pt x="4105974" y="45897"/>
                  </a:lnTo>
                  <a:lnTo>
                    <a:pt x="4091852" y="91793"/>
                  </a:lnTo>
                  <a:lnTo>
                    <a:pt x="4084791" y="137690"/>
                  </a:lnTo>
                  <a:lnTo>
                    <a:pt x="4084791" y="197708"/>
                  </a:lnTo>
                  <a:lnTo>
                    <a:pt x="4095382" y="310684"/>
                  </a:lnTo>
                  <a:lnTo>
                    <a:pt x="4116565" y="455435"/>
                  </a:lnTo>
                  <a:lnTo>
                    <a:pt x="4137748" y="582533"/>
                  </a:lnTo>
                  <a:lnTo>
                    <a:pt x="4155401" y="674326"/>
                  </a:lnTo>
                  <a:lnTo>
                    <a:pt x="4173053" y="737875"/>
                  </a:lnTo>
                  <a:lnTo>
                    <a:pt x="4201297" y="804955"/>
                  </a:lnTo>
                  <a:lnTo>
                    <a:pt x="4226011" y="854382"/>
                  </a:lnTo>
                  <a:lnTo>
                    <a:pt x="4257785" y="907339"/>
                  </a:lnTo>
                  <a:lnTo>
                    <a:pt x="4261316" y="924992"/>
                  </a:lnTo>
                  <a:lnTo>
                    <a:pt x="4247194" y="960297"/>
                  </a:lnTo>
                  <a:lnTo>
                    <a:pt x="4215419" y="1041498"/>
                  </a:lnTo>
                  <a:lnTo>
                    <a:pt x="4187175" y="1090925"/>
                  </a:lnTo>
                  <a:lnTo>
                    <a:pt x="4155401" y="1133291"/>
                  </a:lnTo>
                  <a:lnTo>
                    <a:pt x="4120096" y="1172127"/>
                  </a:lnTo>
                  <a:lnTo>
                    <a:pt x="4084791" y="1196840"/>
                  </a:lnTo>
                  <a:lnTo>
                    <a:pt x="4067138" y="1203901"/>
                  </a:lnTo>
                  <a:lnTo>
                    <a:pt x="4042424" y="1207432"/>
                  </a:lnTo>
                  <a:lnTo>
                    <a:pt x="4014180" y="1189779"/>
                  </a:lnTo>
                  <a:lnTo>
                    <a:pt x="3992997" y="1165066"/>
                  </a:lnTo>
                  <a:lnTo>
                    <a:pt x="3971814" y="1143883"/>
                  </a:lnTo>
                  <a:lnTo>
                    <a:pt x="3908265" y="1115639"/>
                  </a:lnTo>
                  <a:lnTo>
                    <a:pt x="3844716" y="1101517"/>
                  </a:lnTo>
                  <a:lnTo>
                    <a:pt x="3647008" y="1090925"/>
                  </a:lnTo>
                  <a:lnTo>
                    <a:pt x="3378690" y="1080334"/>
                  </a:lnTo>
                  <a:lnTo>
                    <a:pt x="3050353" y="1076803"/>
                  </a:lnTo>
                  <a:lnTo>
                    <a:pt x="2658468" y="1076803"/>
                  </a:lnTo>
                  <a:lnTo>
                    <a:pt x="2326601" y="1073273"/>
                  </a:lnTo>
                  <a:lnTo>
                    <a:pt x="1941776" y="1069742"/>
                  </a:lnTo>
                  <a:lnTo>
                    <a:pt x="1616970" y="1066212"/>
                  </a:lnTo>
                  <a:lnTo>
                    <a:pt x="1270980" y="1066212"/>
                  </a:lnTo>
                  <a:lnTo>
                    <a:pt x="977949" y="1059151"/>
                  </a:lnTo>
                  <a:lnTo>
                    <a:pt x="727283" y="1059151"/>
                  </a:lnTo>
                  <a:lnTo>
                    <a:pt x="533106" y="1055620"/>
                  </a:lnTo>
                  <a:lnTo>
                    <a:pt x="462496" y="1048559"/>
                  </a:lnTo>
                  <a:lnTo>
                    <a:pt x="370702" y="1030907"/>
                  </a:lnTo>
                  <a:lnTo>
                    <a:pt x="285970" y="1006193"/>
                  </a:lnTo>
                  <a:lnTo>
                    <a:pt x="183586" y="963827"/>
                  </a:lnTo>
                  <a:lnTo>
                    <a:pt x="109445" y="921461"/>
                  </a:lnTo>
                  <a:lnTo>
                    <a:pt x="52957" y="886156"/>
                  </a:lnTo>
                  <a:lnTo>
                    <a:pt x="14122" y="850851"/>
                  </a:lnTo>
                  <a:lnTo>
                    <a:pt x="3530" y="833199"/>
                  </a:lnTo>
                  <a:lnTo>
                    <a:pt x="0" y="815546"/>
                  </a:lnTo>
                  <a:lnTo>
                    <a:pt x="0" y="801424"/>
                  </a:lnTo>
                  <a:lnTo>
                    <a:pt x="7061" y="783772"/>
                  </a:lnTo>
                  <a:lnTo>
                    <a:pt x="24713" y="769650"/>
                  </a:lnTo>
                  <a:lnTo>
                    <a:pt x="56488" y="755528"/>
                  </a:lnTo>
                  <a:lnTo>
                    <a:pt x="91793" y="748467"/>
                  </a:lnTo>
                  <a:lnTo>
                    <a:pt x="586063" y="801424"/>
                  </a:lnTo>
                  <a:lnTo>
                    <a:pt x="667265" y="812016"/>
                  </a:lnTo>
                  <a:lnTo>
                    <a:pt x="886156" y="804955"/>
                  </a:lnTo>
                  <a:lnTo>
                    <a:pt x="1225084" y="808485"/>
                  </a:lnTo>
                  <a:lnTo>
                    <a:pt x="1751129" y="808485"/>
                  </a:lnTo>
                  <a:lnTo>
                    <a:pt x="1959428" y="808485"/>
                  </a:lnTo>
                  <a:lnTo>
                    <a:pt x="2273643" y="812016"/>
                  </a:lnTo>
                  <a:lnTo>
                    <a:pt x="2669059" y="826138"/>
                  </a:lnTo>
                  <a:lnTo>
                    <a:pt x="3046823" y="829668"/>
                  </a:lnTo>
                  <a:lnTo>
                    <a:pt x="3364568" y="8296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7236C8BB-DBB6-4183-83A5-D3A78BDDAD01}"/>
                </a:ext>
              </a:extLst>
            </p:cNvPr>
            <p:cNvSpPr/>
            <p:nvPr/>
          </p:nvSpPr>
          <p:spPr>
            <a:xfrm>
              <a:off x="4373565" y="5310189"/>
              <a:ext cx="636587" cy="663575"/>
            </a:xfrm>
            <a:custGeom>
              <a:avLst/>
              <a:gdLst>
                <a:gd name="connsiteX0" fmla="*/ 126207 w 635794"/>
                <a:gd name="connsiteY0" fmla="*/ 66675 h 664368"/>
                <a:gd name="connsiteX1" fmla="*/ 273844 w 635794"/>
                <a:gd name="connsiteY1" fmla="*/ 123825 h 664368"/>
                <a:gd name="connsiteX2" fmla="*/ 302419 w 635794"/>
                <a:gd name="connsiteY2" fmla="*/ 133350 h 664368"/>
                <a:gd name="connsiteX3" fmla="*/ 364332 w 635794"/>
                <a:gd name="connsiteY3" fmla="*/ 145256 h 664368"/>
                <a:gd name="connsiteX4" fmla="*/ 435769 w 635794"/>
                <a:gd name="connsiteY4" fmla="*/ 150018 h 664368"/>
                <a:gd name="connsiteX5" fmla="*/ 478632 w 635794"/>
                <a:gd name="connsiteY5" fmla="*/ 152400 h 664368"/>
                <a:gd name="connsiteX6" fmla="*/ 509588 w 635794"/>
                <a:gd name="connsiteY6" fmla="*/ 150018 h 664368"/>
                <a:gd name="connsiteX7" fmla="*/ 528638 w 635794"/>
                <a:gd name="connsiteY7" fmla="*/ 142875 h 664368"/>
                <a:gd name="connsiteX8" fmla="*/ 545307 w 635794"/>
                <a:gd name="connsiteY8" fmla="*/ 130968 h 664368"/>
                <a:gd name="connsiteX9" fmla="*/ 559594 w 635794"/>
                <a:gd name="connsiteY9" fmla="*/ 114300 h 664368"/>
                <a:gd name="connsiteX10" fmla="*/ 578644 w 635794"/>
                <a:gd name="connsiteY10" fmla="*/ 71437 h 664368"/>
                <a:gd name="connsiteX11" fmla="*/ 635794 w 635794"/>
                <a:gd name="connsiteY11" fmla="*/ 0 h 664368"/>
                <a:gd name="connsiteX12" fmla="*/ 542925 w 635794"/>
                <a:gd name="connsiteY12" fmla="*/ 664368 h 664368"/>
                <a:gd name="connsiteX13" fmla="*/ 516732 w 635794"/>
                <a:gd name="connsiteY13" fmla="*/ 595312 h 664368"/>
                <a:gd name="connsiteX14" fmla="*/ 497682 w 635794"/>
                <a:gd name="connsiteY14" fmla="*/ 547687 h 664368"/>
                <a:gd name="connsiteX15" fmla="*/ 461963 w 635794"/>
                <a:gd name="connsiteY15" fmla="*/ 485775 h 664368"/>
                <a:gd name="connsiteX16" fmla="*/ 402432 w 635794"/>
                <a:gd name="connsiteY16" fmla="*/ 390525 h 664368"/>
                <a:gd name="connsiteX17" fmla="*/ 376238 w 635794"/>
                <a:gd name="connsiteY17" fmla="*/ 352425 h 664368"/>
                <a:gd name="connsiteX18" fmla="*/ 330994 w 635794"/>
                <a:gd name="connsiteY18" fmla="*/ 304800 h 664368"/>
                <a:gd name="connsiteX19" fmla="*/ 264319 w 635794"/>
                <a:gd name="connsiteY19" fmla="*/ 245268 h 664368"/>
                <a:gd name="connsiteX20" fmla="*/ 164307 w 635794"/>
                <a:gd name="connsiteY20" fmla="*/ 173831 h 664368"/>
                <a:gd name="connsiteX21" fmla="*/ 83344 w 635794"/>
                <a:gd name="connsiteY21" fmla="*/ 126206 h 664368"/>
                <a:gd name="connsiteX22" fmla="*/ 35719 w 635794"/>
                <a:gd name="connsiteY22" fmla="*/ 97631 h 664368"/>
                <a:gd name="connsiteX23" fmla="*/ 26194 w 635794"/>
                <a:gd name="connsiteY23" fmla="*/ 90487 h 664368"/>
                <a:gd name="connsiteX24" fmla="*/ 11907 w 635794"/>
                <a:gd name="connsiteY24" fmla="*/ 73818 h 664368"/>
                <a:gd name="connsiteX25" fmla="*/ 0 w 635794"/>
                <a:gd name="connsiteY25" fmla="*/ 47625 h 664368"/>
                <a:gd name="connsiteX26" fmla="*/ 2382 w 635794"/>
                <a:gd name="connsiteY26" fmla="*/ 30956 h 664368"/>
                <a:gd name="connsiteX27" fmla="*/ 14288 w 635794"/>
                <a:gd name="connsiteY27" fmla="*/ 23812 h 664368"/>
                <a:gd name="connsiteX28" fmla="*/ 28575 w 635794"/>
                <a:gd name="connsiteY28" fmla="*/ 23812 h 664368"/>
                <a:gd name="connsiteX29" fmla="*/ 50007 w 635794"/>
                <a:gd name="connsiteY29" fmla="*/ 33337 h 664368"/>
                <a:gd name="connsiteX30" fmla="*/ 126207 w 635794"/>
                <a:gd name="connsiteY30" fmla="*/ 66675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4" h="664368">
                  <a:moveTo>
                    <a:pt x="126207" y="66675"/>
                  </a:moveTo>
                  <a:lnTo>
                    <a:pt x="273844" y="123825"/>
                  </a:lnTo>
                  <a:lnTo>
                    <a:pt x="302419" y="133350"/>
                  </a:lnTo>
                  <a:lnTo>
                    <a:pt x="364332" y="145256"/>
                  </a:lnTo>
                  <a:lnTo>
                    <a:pt x="435769" y="150018"/>
                  </a:lnTo>
                  <a:lnTo>
                    <a:pt x="478632" y="152400"/>
                  </a:lnTo>
                  <a:lnTo>
                    <a:pt x="509588" y="150018"/>
                  </a:lnTo>
                  <a:lnTo>
                    <a:pt x="528638" y="142875"/>
                  </a:lnTo>
                  <a:lnTo>
                    <a:pt x="545307" y="130968"/>
                  </a:lnTo>
                  <a:lnTo>
                    <a:pt x="559594" y="114300"/>
                  </a:lnTo>
                  <a:lnTo>
                    <a:pt x="578644" y="71437"/>
                  </a:lnTo>
                  <a:lnTo>
                    <a:pt x="635794" y="0"/>
                  </a:lnTo>
                  <a:lnTo>
                    <a:pt x="542925" y="664368"/>
                  </a:lnTo>
                  <a:lnTo>
                    <a:pt x="516732" y="595312"/>
                  </a:lnTo>
                  <a:lnTo>
                    <a:pt x="497682" y="547687"/>
                  </a:lnTo>
                  <a:lnTo>
                    <a:pt x="461963" y="485775"/>
                  </a:lnTo>
                  <a:lnTo>
                    <a:pt x="402432" y="390525"/>
                  </a:lnTo>
                  <a:lnTo>
                    <a:pt x="376238" y="352425"/>
                  </a:lnTo>
                  <a:lnTo>
                    <a:pt x="330994" y="304800"/>
                  </a:lnTo>
                  <a:lnTo>
                    <a:pt x="264319" y="245268"/>
                  </a:lnTo>
                  <a:lnTo>
                    <a:pt x="164307" y="173831"/>
                  </a:lnTo>
                  <a:lnTo>
                    <a:pt x="83344" y="126206"/>
                  </a:lnTo>
                  <a:lnTo>
                    <a:pt x="35719" y="97631"/>
                  </a:lnTo>
                  <a:lnTo>
                    <a:pt x="26194" y="90487"/>
                  </a:lnTo>
                  <a:lnTo>
                    <a:pt x="11907" y="73818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14288" y="23812"/>
                  </a:lnTo>
                  <a:lnTo>
                    <a:pt x="28575" y="23812"/>
                  </a:lnTo>
                  <a:lnTo>
                    <a:pt x="50007" y="33337"/>
                  </a:lnTo>
                  <a:lnTo>
                    <a:pt x="126207" y="666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60">
              <a:extLst>
                <a:ext uri="{FF2B5EF4-FFF2-40B4-BE49-F238E27FC236}">
                  <a16:creationId xmlns:a16="http://schemas.microsoft.com/office/drawing/2014/main" id="{17238163-0D77-4270-800E-C2C75B0964B3}"/>
                </a:ext>
              </a:extLst>
            </p:cNvPr>
            <p:cNvSpPr/>
            <p:nvPr/>
          </p:nvSpPr>
          <p:spPr bwMode="auto">
            <a:xfrm>
              <a:off x="4268790" y="2751138"/>
              <a:ext cx="771525" cy="360362"/>
            </a:xfrm>
            <a:custGeom>
              <a:avLst/>
              <a:gdLst>
                <a:gd name="connsiteX0" fmla="*/ 340519 w 771525"/>
                <a:gd name="connsiteY0" fmla="*/ 288131 h 359569"/>
                <a:gd name="connsiteX1" fmla="*/ 542925 w 771525"/>
                <a:gd name="connsiteY1" fmla="*/ 245269 h 359569"/>
                <a:gd name="connsiteX2" fmla="*/ 735807 w 771525"/>
                <a:gd name="connsiteY2" fmla="*/ 204787 h 359569"/>
                <a:gd name="connsiteX3" fmla="*/ 771525 w 771525"/>
                <a:gd name="connsiteY3" fmla="*/ 195262 h 359569"/>
                <a:gd name="connsiteX4" fmla="*/ 752475 w 771525"/>
                <a:gd name="connsiteY4" fmla="*/ 0 h 359569"/>
                <a:gd name="connsiteX5" fmla="*/ 631032 w 771525"/>
                <a:gd name="connsiteY5" fmla="*/ 30956 h 359569"/>
                <a:gd name="connsiteX6" fmla="*/ 454819 w 771525"/>
                <a:gd name="connsiteY6" fmla="*/ 76200 h 359569"/>
                <a:gd name="connsiteX7" fmla="*/ 326232 w 771525"/>
                <a:gd name="connsiteY7" fmla="*/ 102394 h 359569"/>
                <a:gd name="connsiteX8" fmla="*/ 197644 w 771525"/>
                <a:gd name="connsiteY8" fmla="*/ 126206 h 359569"/>
                <a:gd name="connsiteX9" fmla="*/ 50007 w 771525"/>
                <a:gd name="connsiteY9" fmla="*/ 147637 h 359569"/>
                <a:gd name="connsiteX10" fmla="*/ 0 w 771525"/>
                <a:gd name="connsiteY10" fmla="*/ 154781 h 359569"/>
                <a:gd name="connsiteX11" fmla="*/ 9525 w 771525"/>
                <a:gd name="connsiteY11" fmla="*/ 359569 h 359569"/>
                <a:gd name="connsiteX12" fmla="*/ 233363 w 771525"/>
                <a:gd name="connsiteY12" fmla="*/ 311944 h 359569"/>
                <a:gd name="connsiteX13" fmla="*/ 340519 w 771525"/>
                <a:gd name="connsiteY13" fmla="*/ 288131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525" h="359569">
                  <a:moveTo>
                    <a:pt x="340519" y="288131"/>
                  </a:moveTo>
                  <a:lnTo>
                    <a:pt x="542925" y="245269"/>
                  </a:lnTo>
                  <a:lnTo>
                    <a:pt x="735807" y="204787"/>
                  </a:lnTo>
                  <a:lnTo>
                    <a:pt x="771525" y="195262"/>
                  </a:lnTo>
                  <a:lnTo>
                    <a:pt x="752475" y="0"/>
                  </a:lnTo>
                  <a:lnTo>
                    <a:pt x="631032" y="30956"/>
                  </a:lnTo>
                  <a:lnTo>
                    <a:pt x="454819" y="76200"/>
                  </a:lnTo>
                  <a:lnTo>
                    <a:pt x="326232" y="102394"/>
                  </a:lnTo>
                  <a:lnTo>
                    <a:pt x="197644" y="126206"/>
                  </a:lnTo>
                  <a:lnTo>
                    <a:pt x="50007" y="147637"/>
                  </a:lnTo>
                  <a:lnTo>
                    <a:pt x="0" y="154781"/>
                  </a:lnTo>
                  <a:lnTo>
                    <a:pt x="9525" y="359569"/>
                  </a:lnTo>
                  <a:lnTo>
                    <a:pt x="233363" y="311944"/>
                  </a:lnTo>
                  <a:lnTo>
                    <a:pt x="340519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5A87A080-FEF0-4D45-94FE-2AAB73DF9596}"/>
                </a:ext>
              </a:extLst>
            </p:cNvPr>
            <p:cNvSpPr/>
            <p:nvPr/>
          </p:nvSpPr>
          <p:spPr bwMode="auto">
            <a:xfrm>
              <a:off x="4244976" y="3819526"/>
              <a:ext cx="769938" cy="333375"/>
            </a:xfrm>
            <a:custGeom>
              <a:avLst/>
              <a:gdLst>
                <a:gd name="connsiteX0" fmla="*/ 271462 w 769144"/>
                <a:gd name="connsiteY0" fmla="*/ 100013 h 333375"/>
                <a:gd name="connsiteX1" fmla="*/ 590550 w 769144"/>
                <a:gd name="connsiteY1" fmla="*/ 33338 h 333375"/>
                <a:gd name="connsiteX2" fmla="*/ 769144 w 769144"/>
                <a:gd name="connsiteY2" fmla="*/ 0 h 333375"/>
                <a:gd name="connsiteX3" fmla="*/ 762000 w 769144"/>
                <a:gd name="connsiteY3" fmla="*/ 219075 h 333375"/>
                <a:gd name="connsiteX4" fmla="*/ 683419 w 769144"/>
                <a:gd name="connsiteY4" fmla="*/ 214313 h 333375"/>
                <a:gd name="connsiteX5" fmla="*/ 585787 w 769144"/>
                <a:gd name="connsiteY5" fmla="*/ 211931 h 333375"/>
                <a:gd name="connsiteX6" fmla="*/ 552450 w 769144"/>
                <a:gd name="connsiteY6" fmla="*/ 211931 h 333375"/>
                <a:gd name="connsiteX7" fmla="*/ 509587 w 769144"/>
                <a:gd name="connsiteY7" fmla="*/ 223838 h 333375"/>
                <a:gd name="connsiteX8" fmla="*/ 342900 w 769144"/>
                <a:gd name="connsiteY8" fmla="*/ 264319 h 333375"/>
                <a:gd name="connsiteX9" fmla="*/ 226219 w 769144"/>
                <a:gd name="connsiteY9" fmla="*/ 292894 h 333375"/>
                <a:gd name="connsiteX10" fmla="*/ 90487 w 769144"/>
                <a:gd name="connsiteY10" fmla="*/ 316706 h 333375"/>
                <a:gd name="connsiteX11" fmla="*/ 0 w 769144"/>
                <a:gd name="connsiteY11" fmla="*/ 333375 h 333375"/>
                <a:gd name="connsiteX12" fmla="*/ 9525 w 769144"/>
                <a:gd name="connsiteY12" fmla="*/ 154781 h 333375"/>
                <a:gd name="connsiteX13" fmla="*/ 271462 w 769144"/>
                <a:gd name="connsiteY13" fmla="*/ 1000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44" h="333375">
                  <a:moveTo>
                    <a:pt x="271462" y="100013"/>
                  </a:moveTo>
                  <a:lnTo>
                    <a:pt x="590550" y="33338"/>
                  </a:lnTo>
                  <a:lnTo>
                    <a:pt x="769144" y="0"/>
                  </a:lnTo>
                  <a:lnTo>
                    <a:pt x="762000" y="219075"/>
                  </a:lnTo>
                  <a:lnTo>
                    <a:pt x="683419" y="214313"/>
                  </a:lnTo>
                  <a:lnTo>
                    <a:pt x="585787" y="211931"/>
                  </a:lnTo>
                  <a:lnTo>
                    <a:pt x="552450" y="211931"/>
                  </a:lnTo>
                  <a:lnTo>
                    <a:pt x="509587" y="223838"/>
                  </a:lnTo>
                  <a:lnTo>
                    <a:pt x="342900" y="264319"/>
                  </a:lnTo>
                  <a:lnTo>
                    <a:pt x="226219" y="292894"/>
                  </a:lnTo>
                  <a:lnTo>
                    <a:pt x="90487" y="316706"/>
                  </a:lnTo>
                  <a:lnTo>
                    <a:pt x="0" y="333375"/>
                  </a:lnTo>
                  <a:lnTo>
                    <a:pt x="9525" y="154781"/>
                  </a:lnTo>
                  <a:lnTo>
                    <a:pt x="271462" y="1000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B6BE585D-8D19-4DA6-9CC6-3FD1EC38052B}"/>
                </a:ext>
              </a:extLst>
            </p:cNvPr>
            <p:cNvSpPr/>
            <p:nvPr/>
          </p:nvSpPr>
          <p:spPr>
            <a:xfrm rot="16200000">
              <a:off x="4082257" y="3756819"/>
              <a:ext cx="3182938" cy="800100"/>
            </a:xfrm>
            <a:custGeom>
              <a:avLst/>
              <a:gdLst>
                <a:gd name="connsiteX0" fmla="*/ 1694018 w 3181900"/>
                <a:gd name="connsiteY0" fmla="*/ 520627 h 800761"/>
                <a:gd name="connsiteX1" fmla="*/ 2029651 w 3181900"/>
                <a:gd name="connsiteY1" fmla="*/ 539126 h 800761"/>
                <a:gd name="connsiteX2" fmla="*/ 2209359 w 3181900"/>
                <a:gd name="connsiteY2" fmla="*/ 547054 h 800761"/>
                <a:gd name="connsiteX3" fmla="*/ 2280714 w 3181900"/>
                <a:gd name="connsiteY3" fmla="*/ 547054 h 800761"/>
                <a:gd name="connsiteX4" fmla="*/ 2452495 w 3181900"/>
                <a:gd name="connsiteY4" fmla="*/ 536483 h 800761"/>
                <a:gd name="connsiteX5" fmla="*/ 2600490 w 3181900"/>
                <a:gd name="connsiteY5" fmla="*/ 528555 h 800761"/>
                <a:gd name="connsiteX6" fmla="*/ 2748485 w 3181900"/>
                <a:gd name="connsiteY6" fmla="*/ 525912 h 800761"/>
                <a:gd name="connsiteX7" fmla="*/ 2788127 w 3181900"/>
                <a:gd name="connsiteY7" fmla="*/ 525912 h 800761"/>
                <a:gd name="connsiteX8" fmla="*/ 2838340 w 3181900"/>
                <a:gd name="connsiteY8" fmla="*/ 517984 h 800761"/>
                <a:gd name="connsiteX9" fmla="*/ 2872696 w 3181900"/>
                <a:gd name="connsiteY9" fmla="*/ 507413 h 800761"/>
                <a:gd name="connsiteX10" fmla="*/ 2925551 w 3181900"/>
                <a:gd name="connsiteY10" fmla="*/ 486271 h 800761"/>
                <a:gd name="connsiteX11" fmla="*/ 2965193 w 3181900"/>
                <a:gd name="connsiteY11" fmla="*/ 459843 h 800761"/>
                <a:gd name="connsiteX12" fmla="*/ 3004834 w 3181900"/>
                <a:gd name="connsiteY12" fmla="*/ 425487 h 800761"/>
                <a:gd name="connsiteX13" fmla="*/ 3039191 w 3181900"/>
                <a:gd name="connsiteY13" fmla="*/ 388488 h 800761"/>
                <a:gd name="connsiteX14" fmla="*/ 3070904 w 3181900"/>
                <a:gd name="connsiteY14" fmla="*/ 346204 h 800761"/>
                <a:gd name="connsiteX15" fmla="*/ 3102617 w 3181900"/>
                <a:gd name="connsiteY15" fmla="*/ 295991 h 800761"/>
                <a:gd name="connsiteX16" fmla="*/ 3131688 w 3181900"/>
                <a:gd name="connsiteY16" fmla="*/ 258992 h 800761"/>
                <a:gd name="connsiteX17" fmla="*/ 3139616 w 3181900"/>
                <a:gd name="connsiteY17" fmla="*/ 251064 h 800761"/>
                <a:gd name="connsiteX18" fmla="*/ 3150187 w 3181900"/>
                <a:gd name="connsiteY18" fmla="*/ 245778 h 800761"/>
                <a:gd name="connsiteX19" fmla="*/ 3163401 w 3181900"/>
                <a:gd name="connsiteY19" fmla="*/ 253706 h 800761"/>
                <a:gd name="connsiteX20" fmla="*/ 3176615 w 3181900"/>
                <a:gd name="connsiteY20" fmla="*/ 272206 h 800761"/>
                <a:gd name="connsiteX21" fmla="*/ 3179258 w 3181900"/>
                <a:gd name="connsiteY21" fmla="*/ 285420 h 800761"/>
                <a:gd name="connsiteX22" fmla="*/ 3181900 w 3181900"/>
                <a:gd name="connsiteY22" fmla="*/ 317133 h 800761"/>
                <a:gd name="connsiteX23" fmla="*/ 3142259 w 3181900"/>
                <a:gd name="connsiteY23" fmla="*/ 430772 h 800761"/>
                <a:gd name="connsiteX24" fmla="*/ 3097332 w 3181900"/>
                <a:gd name="connsiteY24" fmla="*/ 549697 h 800761"/>
                <a:gd name="connsiteX25" fmla="*/ 3033905 w 3181900"/>
                <a:gd name="connsiteY25" fmla="*/ 721477 h 800761"/>
                <a:gd name="connsiteX26" fmla="*/ 3020691 w 3181900"/>
                <a:gd name="connsiteY26" fmla="*/ 742620 h 800761"/>
                <a:gd name="connsiteX27" fmla="*/ 2999549 w 3181900"/>
                <a:gd name="connsiteY27" fmla="*/ 769047 h 800761"/>
                <a:gd name="connsiteX28" fmla="*/ 2973121 w 3181900"/>
                <a:gd name="connsiteY28" fmla="*/ 787547 h 800761"/>
                <a:gd name="connsiteX29" fmla="*/ 2944051 w 3181900"/>
                <a:gd name="connsiteY29" fmla="*/ 798118 h 800761"/>
                <a:gd name="connsiteX30" fmla="*/ 2920266 w 3181900"/>
                <a:gd name="connsiteY30" fmla="*/ 800761 h 800761"/>
                <a:gd name="connsiteX31" fmla="*/ 2870053 w 3181900"/>
                <a:gd name="connsiteY31" fmla="*/ 795475 h 800761"/>
                <a:gd name="connsiteX32" fmla="*/ 2706201 w 3181900"/>
                <a:gd name="connsiteY32" fmla="*/ 792832 h 800761"/>
                <a:gd name="connsiteX33" fmla="*/ 2349426 w 3181900"/>
                <a:gd name="connsiteY33" fmla="*/ 784904 h 800761"/>
                <a:gd name="connsiteX34" fmla="*/ 2159147 w 3181900"/>
                <a:gd name="connsiteY34" fmla="*/ 771690 h 800761"/>
                <a:gd name="connsiteX35" fmla="*/ 1990009 w 3181900"/>
                <a:gd name="connsiteY35" fmla="*/ 769047 h 800761"/>
                <a:gd name="connsiteX36" fmla="*/ 1749517 w 3181900"/>
                <a:gd name="connsiteY36" fmla="*/ 747905 h 800761"/>
                <a:gd name="connsiteX37" fmla="*/ 1509024 w 3181900"/>
                <a:gd name="connsiteY37" fmla="*/ 710906 h 800761"/>
                <a:gd name="connsiteX38" fmla="*/ 1321387 w 3181900"/>
                <a:gd name="connsiteY38" fmla="*/ 673908 h 800761"/>
                <a:gd name="connsiteX39" fmla="*/ 1144321 w 3181900"/>
                <a:gd name="connsiteY39" fmla="*/ 631623 h 800761"/>
                <a:gd name="connsiteX40" fmla="*/ 975184 w 3181900"/>
                <a:gd name="connsiteY40" fmla="*/ 584053 h 800761"/>
                <a:gd name="connsiteX41" fmla="*/ 816617 w 3181900"/>
                <a:gd name="connsiteY41" fmla="*/ 523269 h 800761"/>
                <a:gd name="connsiteX42" fmla="*/ 676550 w 3181900"/>
                <a:gd name="connsiteY42" fmla="*/ 459843 h 800761"/>
                <a:gd name="connsiteX43" fmla="*/ 494199 w 3181900"/>
                <a:gd name="connsiteY43" fmla="*/ 367346 h 800761"/>
                <a:gd name="connsiteX44" fmla="*/ 362060 w 3181900"/>
                <a:gd name="connsiteY44" fmla="*/ 293348 h 800761"/>
                <a:gd name="connsiteX45" fmla="*/ 184994 w 3181900"/>
                <a:gd name="connsiteY45" fmla="*/ 179709 h 800761"/>
                <a:gd name="connsiteX46" fmla="*/ 47570 w 3181900"/>
                <a:gd name="connsiteY46" fmla="*/ 81926 h 800761"/>
                <a:gd name="connsiteX47" fmla="*/ 21142 w 3181900"/>
                <a:gd name="connsiteY47" fmla="*/ 60784 h 800761"/>
                <a:gd name="connsiteX48" fmla="*/ 13214 w 3181900"/>
                <a:gd name="connsiteY48" fmla="*/ 47570 h 800761"/>
                <a:gd name="connsiteX49" fmla="*/ 5285 w 3181900"/>
                <a:gd name="connsiteY49" fmla="*/ 29071 h 800761"/>
                <a:gd name="connsiteX50" fmla="*/ 0 w 3181900"/>
                <a:gd name="connsiteY50" fmla="*/ 10571 h 800761"/>
                <a:gd name="connsiteX51" fmla="*/ 5285 w 3181900"/>
                <a:gd name="connsiteY51" fmla="*/ 0 h 800761"/>
                <a:gd name="connsiteX52" fmla="*/ 29070 w 3181900"/>
                <a:gd name="connsiteY52" fmla="*/ 0 h 800761"/>
                <a:gd name="connsiteX53" fmla="*/ 73997 w 3181900"/>
                <a:gd name="connsiteY53" fmla="*/ 18499 h 800761"/>
                <a:gd name="connsiteX54" fmla="*/ 192922 w 3181900"/>
                <a:gd name="connsiteY54" fmla="*/ 76640 h 800761"/>
                <a:gd name="connsiteX55" fmla="*/ 330347 w 3181900"/>
                <a:gd name="connsiteY55" fmla="*/ 142710 h 800761"/>
                <a:gd name="connsiteX56" fmla="*/ 494199 w 3181900"/>
                <a:gd name="connsiteY56" fmla="*/ 216708 h 800761"/>
                <a:gd name="connsiteX57" fmla="*/ 700335 w 3181900"/>
                <a:gd name="connsiteY57" fmla="*/ 303919 h 800761"/>
                <a:gd name="connsiteX58" fmla="*/ 909114 w 3181900"/>
                <a:gd name="connsiteY58" fmla="*/ 380560 h 800761"/>
                <a:gd name="connsiteX59" fmla="*/ 1065038 w 3181900"/>
                <a:gd name="connsiteY59" fmla="*/ 430772 h 800761"/>
                <a:gd name="connsiteX60" fmla="*/ 1183963 w 3181900"/>
                <a:gd name="connsiteY60" fmla="*/ 457200 h 800761"/>
                <a:gd name="connsiteX61" fmla="*/ 1384814 w 3181900"/>
                <a:gd name="connsiteY61" fmla="*/ 488913 h 800761"/>
                <a:gd name="connsiteX62" fmla="*/ 1694018 w 3181900"/>
                <a:gd name="connsiteY62" fmla="*/ 520627 h 80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1900" h="800761">
                  <a:moveTo>
                    <a:pt x="1694018" y="520627"/>
                  </a:moveTo>
                  <a:lnTo>
                    <a:pt x="2029651" y="539126"/>
                  </a:lnTo>
                  <a:lnTo>
                    <a:pt x="2209359" y="547054"/>
                  </a:lnTo>
                  <a:lnTo>
                    <a:pt x="2280714" y="547054"/>
                  </a:lnTo>
                  <a:lnTo>
                    <a:pt x="2452495" y="536483"/>
                  </a:lnTo>
                  <a:lnTo>
                    <a:pt x="2600490" y="528555"/>
                  </a:lnTo>
                  <a:lnTo>
                    <a:pt x="2748485" y="525912"/>
                  </a:lnTo>
                  <a:lnTo>
                    <a:pt x="2788127" y="525912"/>
                  </a:lnTo>
                  <a:lnTo>
                    <a:pt x="2838340" y="517984"/>
                  </a:lnTo>
                  <a:lnTo>
                    <a:pt x="2872696" y="507413"/>
                  </a:lnTo>
                  <a:lnTo>
                    <a:pt x="2925551" y="486271"/>
                  </a:lnTo>
                  <a:lnTo>
                    <a:pt x="2965193" y="459843"/>
                  </a:lnTo>
                  <a:lnTo>
                    <a:pt x="3004834" y="425487"/>
                  </a:lnTo>
                  <a:lnTo>
                    <a:pt x="3039191" y="388488"/>
                  </a:lnTo>
                  <a:lnTo>
                    <a:pt x="3070904" y="346204"/>
                  </a:lnTo>
                  <a:lnTo>
                    <a:pt x="3102617" y="295991"/>
                  </a:lnTo>
                  <a:lnTo>
                    <a:pt x="3131688" y="258992"/>
                  </a:lnTo>
                  <a:lnTo>
                    <a:pt x="3139616" y="251064"/>
                  </a:lnTo>
                  <a:lnTo>
                    <a:pt x="3150187" y="245778"/>
                  </a:lnTo>
                  <a:lnTo>
                    <a:pt x="3163401" y="253706"/>
                  </a:lnTo>
                  <a:lnTo>
                    <a:pt x="3176615" y="272206"/>
                  </a:lnTo>
                  <a:lnTo>
                    <a:pt x="3179258" y="285420"/>
                  </a:lnTo>
                  <a:lnTo>
                    <a:pt x="3181900" y="317133"/>
                  </a:lnTo>
                  <a:lnTo>
                    <a:pt x="3142259" y="430772"/>
                  </a:lnTo>
                  <a:lnTo>
                    <a:pt x="3097332" y="549697"/>
                  </a:lnTo>
                  <a:lnTo>
                    <a:pt x="3033905" y="721477"/>
                  </a:lnTo>
                  <a:lnTo>
                    <a:pt x="3020691" y="742620"/>
                  </a:lnTo>
                  <a:lnTo>
                    <a:pt x="2999549" y="769047"/>
                  </a:lnTo>
                  <a:lnTo>
                    <a:pt x="2973121" y="787547"/>
                  </a:lnTo>
                  <a:lnTo>
                    <a:pt x="2944051" y="798118"/>
                  </a:lnTo>
                  <a:lnTo>
                    <a:pt x="2920266" y="800761"/>
                  </a:lnTo>
                  <a:lnTo>
                    <a:pt x="2870053" y="795475"/>
                  </a:lnTo>
                  <a:lnTo>
                    <a:pt x="2706201" y="792832"/>
                  </a:lnTo>
                  <a:lnTo>
                    <a:pt x="2349426" y="784904"/>
                  </a:lnTo>
                  <a:lnTo>
                    <a:pt x="2159147" y="771690"/>
                  </a:lnTo>
                  <a:lnTo>
                    <a:pt x="1990009" y="769047"/>
                  </a:lnTo>
                  <a:lnTo>
                    <a:pt x="1749517" y="747905"/>
                  </a:lnTo>
                  <a:lnTo>
                    <a:pt x="1509024" y="710906"/>
                  </a:lnTo>
                  <a:lnTo>
                    <a:pt x="1321387" y="673908"/>
                  </a:lnTo>
                  <a:lnTo>
                    <a:pt x="1144321" y="631623"/>
                  </a:lnTo>
                  <a:lnTo>
                    <a:pt x="975184" y="584053"/>
                  </a:lnTo>
                  <a:lnTo>
                    <a:pt x="816617" y="523269"/>
                  </a:lnTo>
                  <a:lnTo>
                    <a:pt x="676550" y="459843"/>
                  </a:lnTo>
                  <a:lnTo>
                    <a:pt x="494199" y="367346"/>
                  </a:lnTo>
                  <a:lnTo>
                    <a:pt x="362060" y="293348"/>
                  </a:lnTo>
                  <a:lnTo>
                    <a:pt x="184994" y="179709"/>
                  </a:lnTo>
                  <a:lnTo>
                    <a:pt x="47570" y="81926"/>
                  </a:lnTo>
                  <a:lnTo>
                    <a:pt x="21142" y="60784"/>
                  </a:lnTo>
                  <a:lnTo>
                    <a:pt x="13214" y="47570"/>
                  </a:lnTo>
                  <a:lnTo>
                    <a:pt x="5285" y="29071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29070" y="0"/>
                  </a:lnTo>
                  <a:lnTo>
                    <a:pt x="73997" y="18499"/>
                  </a:lnTo>
                  <a:lnTo>
                    <a:pt x="192922" y="76640"/>
                  </a:lnTo>
                  <a:lnTo>
                    <a:pt x="330347" y="142710"/>
                  </a:lnTo>
                  <a:lnTo>
                    <a:pt x="494199" y="216708"/>
                  </a:lnTo>
                  <a:lnTo>
                    <a:pt x="700335" y="303919"/>
                  </a:lnTo>
                  <a:lnTo>
                    <a:pt x="909114" y="380560"/>
                  </a:lnTo>
                  <a:lnTo>
                    <a:pt x="1065038" y="430772"/>
                  </a:lnTo>
                  <a:lnTo>
                    <a:pt x="1183963" y="457200"/>
                  </a:lnTo>
                  <a:lnTo>
                    <a:pt x="1384814" y="488913"/>
                  </a:lnTo>
                  <a:lnTo>
                    <a:pt x="1694018" y="52062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58AA7177-69D9-4AA2-A63B-6E162669E766}"/>
                </a:ext>
              </a:extLst>
            </p:cNvPr>
            <p:cNvSpPr/>
            <p:nvPr/>
          </p:nvSpPr>
          <p:spPr>
            <a:xfrm rot="16200000">
              <a:off x="5099052" y="4271964"/>
              <a:ext cx="3140075" cy="314325"/>
            </a:xfrm>
            <a:custGeom>
              <a:avLst/>
              <a:gdLst>
                <a:gd name="connsiteX0" fmla="*/ 1756678 w 3139869"/>
                <a:gd name="connsiteY0" fmla="*/ 59243 h 314245"/>
                <a:gd name="connsiteX1" fmla="*/ 2197136 w 3139869"/>
                <a:gd name="connsiteY1" fmla="*/ 64394 h 314245"/>
                <a:gd name="connsiteX2" fmla="*/ 2513956 w 3139869"/>
                <a:gd name="connsiteY2" fmla="*/ 66970 h 314245"/>
                <a:gd name="connsiteX3" fmla="*/ 2743200 w 3139869"/>
                <a:gd name="connsiteY3" fmla="*/ 66970 h 314245"/>
                <a:gd name="connsiteX4" fmla="*/ 2789564 w 3139869"/>
                <a:gd name="connsiteY4" fmla="*/ 66970 h 314245"/>
                <a:gd name="connsiteX5" fmla="*/ 2861686 w 3139869"/>
                <a:gd name="connsiteY5" fmla="*/ 56667 h 314245"/>
                <a:gd name="connsiteX6" fmla="*/ 2985323 w 3139869"/>
                <a:gd name="connsiteY6" fmla="*/ 33485 h 314245"/>
                <a:gd name="connsiteX7" fmla="*/ 3044566 w 3139869"/>
                <a:gd name="connsiteY7" fmla="*/ 20606 h 314245"/>
                <a:gd name="connsiteX8" fmla="*/ 3075475 w 3139869"/>
                <a:gd name="connsiteY8" fmla="*/ 10303 h 314245"/>
                <a:gd name="connsiteX9" fmla="*/ 3101233 w 3139869"/>
                <a:gd name="connsiteY9" fmla="*/ 5152 h 314245"/>
                <a:gd name="connsiteX10" fmla="*/ 3129566 w 3139869"/>
                <a:gd name="connsiteY10" fmla="*/ 5152 h 314245"/>
                <a:gd name="connsiteX11" fmla="*/ 3137294 w 3139869"/>
                <a:gd name="connsiteY11" fmla="*/ 7727 h 314245"/>
                <a:gd name="connsiteX12" fmla="*/ 3139869 w 3139869"/>
                <a:gd name="connsiteY12" fmla="*/ 23182 h 314245"/>
                <a:gd name="connsiteX13" fmla="*/ 3126990 w 3139869"/>
                <a:gd name="connsiteY13" fmla="*/ 51516 h 314245"/>
                <a:gd name="connsiteX14" fmla="*/ 3103809 w 3139869"/>
                <a:gd name="connsiteY14" fmla="*/ 103031 h 314245"/>
                <a:gd name="connsiteX15" fmla="*/ 3044566 w 3139869"/>
                <a:gd name="connsiteY15" fmla="*/ 200911 h 314245"/>
                <a:gd name="connsiteX16" fmla="*/ 2980171 w 3139869"/>
                <a:gd name="connsiteY16" fmla="*/ 247274 h 314245"/>
                <a:gd name="connsiteX17" fmla="*/ 2920929 w 3139869"/>
                <a:gd name="connsiteY17" fmla="*/ 280760 h 314245"/>
                <a:gd name="connsiteX18" fmla="*/ 2859110 w 3139869"/>
                <a:gd name="connsiteY18" fmla="*/ 303941 h 314245"/>
                <a:gd name="connsiteX19" fmla="*/ 2812746 w 3139869"/>
                <a:gd name="connsiteY19" fmla="*/ 311669 h 314245"/>
                <a:gd name="connsiteX20" fmla="*/ 2758655 w 3139869"/>
                <a:gd name="connsiteY20" fmla="*/ 314245 h 314245"/>
                <a:gd name="connsiteX21" fmla="*/ 2647896 w 3139869"/>
                <a:gd name="connsiteY21" fmla="*/ 303941 h 314245"/>
                <a:gd name="connsiteX22" fmla="*/ 2338803 w 3139869"/>
                <a:gd name="connsiteY22" fmla="*/ 291063 h 314245"/>
                <a:gd name="connsiteX23" fmla="*/ 2096681 w 3139869"/>
                <a:gd name="connsiteY23" fmla="*/ 291063 h 314245"/>
                <a:gd name="connsiteX24" fmla="*/ 1828800 w 3139869"/>
                <a:gd name="connsiteY24" fmla="*/ 285911 h 314245"/>
                <a:gd name="connsiteX25" fmla="*/ 1558344 w 3139869"/>
                <a:gd name="connsiteY25" fmla="*/ 285911 h 314245"/>
                <a:gd name="connsiteX26" fmla="*/ 1272433 w 3139869"/>
                <a:gd name="connsiteY26" fmla="*/ 285911 h 314245"/>
                <a:gd name="connsiteX27" fmla="*/ 1020007 w 3139869"/>
                <a:gd name="connsiteY27" fmla="*/ 283335 h 314245"/>
                <a:gd name="connsiteX28" fmla="*/ 806218 w 3139869"/>
                <a:gd name="connsiteY28" fmla="*/ 285911 h 314245"/>
                <a:gd name="connsiteX29" fmla="*/ 623338 w 3139869"/>
                <a:gd name="connsiteY29" fmla="*/ 285911 h 314245"/>
                <a:gd name="connsiteX30" fmla="*/ 453336 w 3139869"/>
                <a:gd name="connsiteY30" fmla="*/ 291063 h 314245"/>
                <a:gd name="connsiteX31" fmla="*/ 278184 w 3139869"/>
                <a:gd name="connsiteY31" fmla="*/ 291063 h 314245"/>
                <a:gd name="connsiteX32" fmla="*/ 198335 w 3139869"/>
                <a:gd name="connsiteY32" fmla="*/ 291063 h 314245"/>
                <a:gd name="connsiteX33" fmla="*/ 141668 w 3139869"/>
                <a:gd name="connsiteY33" fmla="*/ 280760 h 314245"/>
                <a:gd name="connsiteX34" fmla="*/ 74698 w 3139869"/>
                <a:gd name="connsiteY34" fmla="*/ 257578 h 314245"/>
                <a:gd name="connsiteX35" fmla="*/ 33485 w 3139869"/>
                <a:gd name="connsiteY35" fmla="*/ 236971 h 314245"/>
                <a:gd name="connsiteX36" fmla="*/ 15455 w 3139869"/>
                <a:gd name="connsiteY36" fmla="*/ 221517 h 314245"/>
                <a:gd name="connsiteX37" fmla="*/ 2576 w 3139869"/>
                <a:gd name="connsiteY37" fmla="*/ 206062 h 314245"/>
                <a:gd name="connsiteX38" fmla="*/ 0 w 3139869"/>
                <a:gd name="connsiteY38" fmla="*/ 190607 h 314245"/>
                <a:gd name="connsiteX39" fmla="*/ 0 w 3139869"/>
                <a:gd name="connsiteY39" fmla="*/ 172577 h 314245"/>
                <a:gd name="connsiteX40" fmla="*/ 7727 w 3139869"/>
                <a:gd name="connsiteY40" fmla="*/ 149395 h 314245"/>
                <a:gd name="connsiteX41" fmla="*/ 20606 w 3139869"/>
                <a:gd name="connsiteY41" fmla="*/ 131365 h 314245"/>
                <a:gd name="connsiteX42" fmla="*/ 38637 w 3139869"/>
                <a:gd name="connsiteY42" fmla="*/ 115910 h 314245"/>
                <a:gd name="connsiteX43" fmla="*/ 74698 w 3139869"/>
                <a:gd name="connsiteY43" fmla="*/ 90152 h 314245"/>
                <a:gd name="connsiteX44" fmla="*/ 123637 w 3139869"/>
                <a:gd name="connsiteY44" fmla="*/ 66970 h 314245"/>
                <a:gd name="connsiteX45" fmla="*/ 188032 w 3139869"/>
                <a:gd name="connsiteY45" fmla="*/ 43788 h 314245"/>
                <a:gd name="connsiteX46" fmla="*/ 298790 w 3139869"/>
                <a:gd name="connsiteY46" fmla="*/ 12879 h 314245"/>
                <a:gd name="connsiteX47" fmla="*/ 347730 w 3139869"/>
                <a:gd name="connsiteY47" fmla="*/ 7727 h 314245"/>
                <a:gd name="connsiteX48" fmla="*/ 440458 w 3139869"/>
                <a:gd name="connsiteY48" fmla="*/ 2576 h 314245"/>
                <a:gd name="connsiteX49" fmla="*/ 504852 w 3139869"/>
                <a:gd name="connsiteY49" fmla="*/ 2576 h 314245"/>
                <a:gd name="connsiteX50" fmla="*/ 538337 w 3139869"/>
                <a:gd name="connsiteY50" fmla="*/ 0 h 314245"/>
                <a:gd name="connsiteX51" fmla="*/ 610459 w 3139869"/>
                <a:gd name="connsiteY51" fmla="*/ 10303 h 314245"/>
                <a:gd name="connsiteX52" fmla="*/ 811369 w 3139869"/>
                <a:gd name="connsiteY52" fmla="*/ 33485 h 314245"/>
                <a:gd name="connsiteX53" fmla="*/ 1056068 w 3139869"/>
                <a:gd name="connsiteY53" fmla="*/ 46364 h 314245"/>
                <a:gd name="connsiteX54" fmla="*/ 1321372 w 3139869"/>
                <a:gd name="connsiteY54" fmla="*/ 48940 h 314245"/>
                <a:gd name="connsiteX55" fmla="*/ 1584101 w 3139869"/>
                <a:gd name="connsiteY55" fmla="*/ 56667 h 314245"/>
                <a:gd name="connsiteX56" fmla="*/ 1756678 w 3139869"/>
                <a:gd name="connsiteY56" fmla="*/ 59243 h 31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39869" h="314245">
                  <a:moveTo>
                    <a:pt x="1756678" y="59243"/>
                  </a:moveTo>
                  <a:lnTo>
                    <a:pt x="2197136" y="64394"/>
                  </a:lnTo>
                  <a:lnTo>
                    <a:pt x="2513956" y="66970"/>
                  </a:lnTo>
                  <a:lnTo>
                    <a:pt x="2743200" y="66970"/>
                  </a:lnTo>
                  <a:lnTo>
                    <a:pt x="2789564" y="66970"/>
                  </a:lnTo>
                  <a:lnTo>
                    <a:pt x="2861686" y="56667"/>
                  </a:lnTo>
                  <a:lnTo>
                    <a:pt x="2985323" y="33485"/>
                  </a:lnTo>
                  <a:lnTo>
                    <a:pt x="3044566" y="20606"/>
                  </a:lnTo>
                  <a:lnTo>
                    <a:pt x="3075475" y="10303"/>
                  </a:lnTo>
                  <a:lnTo>
                    <a:pt x="3101233" y="5152"/>
                  </a:lnTo>
                  <a:lnTo>
                    <a:pt x="3129566" y="5152"/>
                  </a:lnTo>
                  <a:lnTo>
                    <a:pt x="3137294" y="7727"/>
                  </a:lnTo>
                  <a:lnTo>
                    <a:pt x="3139869" y="23182"/>
                  </a:lnTo>
                  <a:lnTo>
                    <a:pt x="3126990" y="51516"/>
                  </a:lnTo>
                  <a:lnTo>
                    <a:pt x="3103809" y="103031"/>
                  </a:lnTo>
                  <a:lnTo>
                    <a:pt x="3044566" y="200911"/>
                  </a:lnTo>
                  <a:lnTo>
                    <a:pt x="2980171" y="247274"/>
                  </a:lnTo>
                  <a:lnTo>
                    <a:pt x="2920929" y="280760"/>
                  </a:lnTo>
                  <a:lnTo>
                    <a:pt x="2859110" y="303941"/>
                  </a:lnTo>
                  <a:lnTo>
                    <a:pt x="2812746" y="311669"/>
                  </a:lnTo>
                  <a:lnTo>
                    <a:pt x="2758655" y="314245"/>
                  </a:lnTo>
                  <a:lnTo>
                    <a:pt x="2647896" y="303941"/>
                  </a:lnTo>
                  <a:lnTo>
                    <a:pt x="2338803" y="291063"/>
                  </a:lnTo>
                  <a:lnTo>
                    <a:pt x="2096681" y="291063"/>
                  </a:lnTo>
                  <a:lnTo>
                    <a:pt x="1828800" y="285911"/>
                  </a:lnTo>
                  <a:lnTo>
                    <a:pt x="1558344" y="285911"/>
                  </a:lnTo>
                  <a:lnTo>
                    <a:pt x="1272433" y="285911"/>
                  </a:lnTo>
                  <a:lnTo>
                    <a:pt x="1020007" y="283335"/>
                  </a:lnTo>
                  <a:lnTo>
                    <a:pt x="806218" y="285911"/>
                  </a:lnTo>
                  <a:lnTo>
                    <a:pt x="623338" y="285911"/>
                  </a:lnTo>
                  <a:lnTo>
                    <a:pt x="453336" y="291063"/>
                  </a:lnTo>
                  <a:lnTo>
                    <a:pt x="278184" y="291063"/>
                  </a:lnTo>
                  <a:lnTo>
                    <a:pt x="198335" y="291063"/>
                  </a:lnTo>
                  <a:lnTo>
                    <a:pt x="141668" y="280760"/>
                  </a:lnTo>
                  <a:lnTo>
                    <a:pt x="74698" y="257578"/>
                  </a:lnTo>
                  <a:lnTo>
                    <a:pt x="33485" y="236971"/>
                  </a:lnTo>
                  <a:lnTo>
                    <a:pt x="15455" y="221517"/>
                  </a:lnTo>
                  <a:lnTo>
                    <a:pt x="2576" y="206062"/>
                  </a:lnTo>
                  <a:lnTo>
                    <a:pt x="0" y="190607"/>
                  </a:lnTo>
                  <a:lnTo>
                    <a:pt x="0" y="172577"/>
                  </a:lnTo>
                  <a:lnTo>
                    <a:pt x="7727" y="149395"/>
                  </a:lnTo>
                  <a:lnTo>
                    <a:pt x="20606" y="131365"/>
                  </a:lnTo>
                  <a:lnTo>
                    <a:pt x="38637" y="115910"/>
                  </a:lnTo>
                  <a:lnTo>
                    <a:pt x="74698" y="90152"/>
                  </a:lnTo>
                  <a:lnTo>
                    <a:pt x="123637" y="66970"/>
                  </a:lnTo>
                  <a:lnTo>
                    <a:pt x="188032" y="43788"/>
                  </a:lnTo>
                  <a:lnTo>
                    <a:pt x="298790" y="12879"/>
                  </a:lnTo>
                  <a:lnTo>
                    <a:pt x="347730" y="7727"/>
                  </a:lnTo>
                  <a:lnTo>
                    <a:pt x="440458" y="2576"/>
                  </a:lnTo>
                  <a:lnTo>
                    <a:pt x="504852" y="2576"/>
                  </a:lnTo>
                  <a:lnTo>
                    <a:pt x="538337" y="0"/>
                  </a:lnTo>
                  <a:lnTo>
                    <a:pt x="610459" y="10303"/>
                  </a:lnTo>
                  <a:lnTo>
                    <a:pt x="811369" y="33485"/>
                  </a:lnTo>
                  <a:lnTo>
                    <a:pt x="1056068" y="46364"/>
                  </a:lnTo>
                  <a:lnTo>
                    <a:pt x="1321372" y="48940"/>
                  </a:lnTo>
                  <a:lnTo>
                    <a:pt x="1584101" y="56667"/>
                  </a:lnTo>
                  <a:lnTo>
                    <a:pt x="1756678" y="592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81AD7D44-37B3-446B-A66D-D66F86C864FD}"/>
                </a:ext>
              </a:extLst>
            </p:cNvPr>
            <p:cNvSpPr/>
            <p:nvPr/>
          </p:nvSpPr>
          <p:spPr>
            <a:xfrm rot="16200000">
              <a:off x="6574633" y="3723482"/>
              <a:ext cx="2416175" cy="1462088"/>
            </a:xfrm>
            <a:custGeom>
              <a:avLst/>
              <a:gdLst>
                <a:gd name="connsiteX0" fmla="*/ 1281113 w 2416969"/>
                <a:gd name="connsiteY0" fmla="*/ 390525 h 1462087"/>
                <a:gd name="connsiteX1" fmla="*/ 1381125 w 2416969"/>
                <a:gd name="connsiteY1" fmla="*/ 354806 h 1462087"/>
                <a:gd name="connsiteX2" fmla="*/ 1564481 w 2416969"/>
                <a:gd name="connsiteY2" fmla="*/ 297656 h 1462087"/>
                <a:gd name="connsiteX3" fmla="*/ 1862138 w 2416969"/>
                <a:gd name="connsiteY3" fmla="*/ 207168 h 1462087"/>
                <a:gd name="connsiteX4" fmla="*/ 2112169 w 2416969"/>
                <a:gd name="connsiteY4" fmla="*/ 116681 h 1462087"/>
                <a:gd name="connsiteX5" fmla="*/ 2274094 w 2416969"/>
                <a:gd name="connsiteY5" fmla="*/ 47625 h 1462087"/>
                <a:gd name="connsiteX6" fmla="*/ 2309813 w 2416969"/>
                <a:gd name="connsiteY6" fmla="*/ 26193 h 1462087"/>
                <a:gd name="connsiteX7" fmla="*/ 2340769 w 2416969"/>
                <a:gd name="connsiteY7" fmla="*/ 14287 h 1462087"/>
                <a:gd name="connsiteX8" fmla="*/ 2378869 w 2416969"/>
                <a:gd name="connsiteY8" fmla="*/ 0 h 1462087"/>
                <a:gd name="connsiteX9" fmla="*/ 2402681 w 2416969"/>
                <a:gd name="connsiteY9" fmla="*/ 0 h 1462087"/>
                <a:gd name="connsiteX10" fmla="*/ 2409825 w 2416969"/>
                <a:gd name="connsiteY10" fmla="*/ 0 h 1462087"/>
                <a:gd name="connsiteX11" fmla="*/ 2414588 w 2416969"/>
                <a:gd name="connsiteY11" fmla="*/ 4762 h 1462087"/>
                <a:gd name="connsiteX12" fmla="*/ 2416969 w 2416969"/>
                <a:gd name="connsiteY12" fmla="*/ 19050 h 1462087"/>
                <a:gd name="connsiteX13" fmla="*/ 2407444 w 2416969"/>
                <a:gd name="connsiteY13" fmla="*/ 54768 h 1462087"/>
                <a:gd name="connsiteX14" fmla="*/ 2386013 w 2416969"/>
                <a:gd name="connsiteY14" fmla="*/ 88106 h 1462087"/>
                <a:gd name="connsiteX15" fmla="*/ 2328863 w 2416969"/>
                <a:gd name="connsiteY15" fmla="*/ 130968 h 1462087"/>
                <a:gd name="connsiteX16" fmla="*/ 2135981 w 2416969"/>
                <a:gd name="connsiteY16" fmla="*/ 233362 h 1462087"/>
                <a:gd name="connsiteX17" fmla="*/ 1983581 w 2416969"/>
                <a:gd name="connsiteY17" fmla="*/ 297656 h 1462087"/>
                <a:gd name="connsiteX18" fmla="*/ 1831181 w 2416969"/>
                <a:gd name="connsiteY18" fmla="*/ 369093 h 1462087"/>
                <a:gd name="connsiteX19" fmla="*/ 1654969 w 2416969"/>
                <a:gd name="connsiteY19" fmla="*/ 447675 h 1462087"/>
                <a:gd name="connsiteX20" fmla="*/ 1488281 w 2416969"/>
                <a:gd name="connsiteY20" fmla="*/ 523875 h 1462087"/>
                <a:gd name="connsiteX21" fmla="*/ 1276350 w 2416969"/>
                <a:gd name="connsiteY21" fmla="*/ 631031 h 1462087"/>
                <a:gd name="connsiteX22" fmla="*/ 1078706 w 2416969"/>
                <a:gd name="connsiteY22" fmla="*/ 735806 h 1462087"/>
                <a:gd name="connsiteX23" fmla="*/ 857250 w 2416969"/>
                <a:gd name="connsiteY23" fmla="*/ 864393 h 1462087"/>
                <a:gd name="connsiteX24" fmla="*/ 707231 w 2416969"/>
                <a:gd name="connsiteY24" fmla="*/ 962025 h 1462087"/>
                <a:gd name="connsiteX25" fmla="*/ 571500 w 2416969"/>
                <a:gd name="connsiteY25" fmla="*/ 1052512 h 1462087"/>
                <a:gd name="connsiteX26" fmla="*/ 402431 w 2416969"/>
                <a:gd name="connsiteY26" fmla="*/ 1171575 h 1462087"/>
                <a:gd name="connsiteX27" fmla="*/ 252413 w 2416969"/>
                <a:gd name="connsiteY27" fmla="*/ 1288256 h 1462087"/>
                <a:gd name="connsiteX28" fmla="*/ 133350 w 2416969"/>
                <a:gd name="connsiteY28" fmla="*/ 1385887 h 1462087"/>
                <a:gd name="connsiteX29" fmla="*/ 85725 w 2416969"/>
                <a:gd name="connsiteY29" fmla="*/ 1428750 h 1462087"/>
                <a:gd name="connsiteX30" fmla="*/ 59531 w 2416969"/>
                <a:gd name="connsiteY30" fmla="*/ 1450181 h 1462087"/>
                <a:gd name="connsiteX31" fmla="*/ 40481 w 2416969"/>
                <a:gd name="connsiteY31" fmla="*/ 1457325 h 1462087"/>
                <a:gd name="connsiteX32" fmla="*/ 19050 w 2416969"/>
                <a:gd name="connsiteY32" fmla="*/ 1462087 h 1462087"/>
                <a:gd name="connsiteX33" fmla="*/ 7144 w 2416969"/>
                <a:gd name="connsiteY33" fmla="*/ 1459706 h 1462087"/>
                <a:gd name="connsiteX34" fmla="*/ 0 w 2416969"/>
                <a:gd name="connsiteY34" fmla="*/ 1454943 h 1462087"/>
                <a:gd name="connsiteX35" fmla="*/ 0 w 2416969"/>
                <a:gd name="connsiteY35" fmla="*/ 1440656 h 1462087"/>
                <a:gd name="connsiteX36" fmla="*/ 9525 w 2416969"/>
                <a:gd name="connsiteY36" fmla="*/ 1385887 h 1462087"/>
                <a:gd name="connsiteX37" fmla="*/ 40481 w 2416969"/>
                <a:gd name="connsiteY37" fmla="*/ 1271587 h 1462087"/>
                <a:gd name="connsiteX38" fmla="*/ 76200 w 2416969"/>
                <a:gd name="connsiteY38" fmla="*/ 1157287 h 1462087"/>
                <a:gd name="connsiteX39" fmla="*/ 107156 w 2416969"/>
                <a:gd name="connsiteY39" fmla="*/ 1050131 h 1462087"/>
                <a:gd name="connsiteX40" fmla="*/ 135731 w 2416969"/>
                <a:gd name="connsiteY40" fmla="*/ 957262 h 1462087"/>
                <a:gd name="connsiteX41" fmla="*/ 154781 w 2416969"/>
                <a:gd name="connsiteY41" fmla="*/ 885825 h 1462087"/>
                <a:gd name="connsiteX42" fmla="*/ 166688 w 2416969"/>
                <a:gd name="connsiteY42" fmla="*/ 862012 h 1462087"/>
                <a:gd name="connsiteX43" fmla="*/ 188119 w 2416969"/>
                <a:gd name="connsiteY43" fmla="*/ 831056 h 1462087"/>
                <a:gd name="connsiteX44" fmla="*/ 209550 w 2416969"/>
                <a:gd name="connsiteY44" fmla="*/ 804862 h 1462087"/>
                <a:gd name="connsiteX45" fmla="*/ 250031 w 2416969"/>
                <a:gd name="connsiteY45" fmla="*/ 769143 h 1462087"/>
                <a:gd name="connsiteX46" fmla="*/ 290513 w 2416969"/>
                <a:gd name="connsiteY46" fmla="*/ 740568 h 1462087"/>
                <a:gd name="connsiteX47" fmla="*/ 354806 w 2416969"/>
                <a:gd name="connsiteY47" fmla="*/ 700087 h 1462087"/>
                <a:gd name="connsiteX48" fmla="*/ 433388 w 2416969"/>
                <a:gd name="connsiteY48" fmla="*/ 671512 h 1462087"/>
                <a:gd name="connsiteX49" fmla="*/ 723900 w 2416969"/>
                <a:gd name="connsiteY49" fmla="*/ 571500 h 1462087"/>
                <a:gd name="connsiteX50" fmla="*/ 1042988 w 2416969"/>
                <a:gd name="connsiteY50" fmla="*/ 464343 h 1462087"/>
                <a:gd name="connsiteX51" fmla="*/ 1281113 w 2416969"/>
                <a:gd name="connsiteY51" fmla="*/ 390525 h 14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16969" h="1462087">
                  <a:moveTo>
                    <a:pt x="1281113" y="390525"/>
                  </a:moveTo>
                  <a:lnTo>
                    <a:pt x="1381125" y="354806"/>
                  </a:lnTo>
                  <a:lnTo>
                    <a:pt x="1564481" y="297656"/>
                  </a:lnTo>
                  <a:lnTo>
                    <a:pt x="1862138" y="207168"/>
                  </a:lnTo>
                  <a:lnTo>
                    <a:pt x="2112169" y="116681"/>
                  </a:lnTo>
                  <a:lnTo>
                    <a:pt x="2274094" y="47625"/>
                  </a:lnTo>
                  <a:lnTo>
                    <a:pt x="2309813" y="26193"/>
                  </a:lnTo>
                  <a:lnTo>
                    <a:pt x="2340769" y="14287"/>
                  </a:lnTo>
                  <a:lnTo>
                    <a:pt x="2378869" y="0"/>
                  </a:lnTo>
                  <a:lnTo>
                    <a:pt x="2402681" y="0"/>
                  </a:lnTo>
                  <a:lnTo>
                    <a:pt x="2409825" y="0"/>
                  </a:lnTo>
                  <a:lnTo>
                    <a:pt x="2414588" y="4762"/>
                  </a:lnTo>
                  <a:lnTo>
                    <a:pt x="2416969" y="19050"/>
                  </a:lnTo>
                  <a:lnTo>
                    <a:pt x="2407444" y="54768"/>
                  </a:lnTo>
                  <a:lnTo>
                    <a:pt x="2386013" y="88106"/>
                  </a:lnTo>
                  <a:lnTo>
                    <a:pt x="2328863" y="130968"/>
                  </a:lnTo>
                  <a:lnTo>
                    <a:pt x="2135981" y="233362"/>
                  </a:lnTo>
                  <a:lnTo>
                    <a:pt x="1983581" y="297656"/>
                  </a:lnTo>
                  <a:lnTo>
                    <a:pt x="1831181" y="369093"/>
                  </a:lnTo>
                  <a:lnTo>
                    <a:pt x="1654969" y="447675"/>
                  </a:lnTo>
                  <a:lnTo>
                    <a:pt x="1488281" y="523875"/>
                  </a:lnTo>
                  <a:lnTo>
                    <a:pt x="1276350" y="631031"/>
                  </a:lnTo>
                  <a:lnTo>
                    <a:pt x="1078706" y="735806"/>
                  </a:lnTo>
                  <a:lnTo>
                    <a:pt x="857250" y="864393"/>
                  </a:lnTo>
                  <a:lnTo>
                    <a:pt x="707231" y="962025"/>
                  </a:lnTo>
                  <a:lnTo>
                    <a:pt x="571500" y="1052512"/>
                  </a:lnTo>
                  <a:lnTo>
                    <a:pt x="402431" y="1171575"/>
                  </a:lnTo>
                  <a:lnTo>
                    <a:pt x="252413" y="1288256"/>
                  </a:lnTo>
                  <a:lnTo>
                    <a:pt x="133350" y="1385887"/>
                  </a:lnTo>
                  <a:lnTo>
                    <a:pt x="85725" y="1428750"/>
                  </a:lnTo>
                  <a:lnTo>
                    <a:pt x="59531" y="1450181"/>
                  </a:lnTo>
                  <a:lnTo>
                    <a:pt x="40481" y="1457325"/>
                  </a:lnTo>
                  <a:lnTo>
                    <a:pt x="19050" y="1462087"/>
                  </a:lnTo>
                  <a:lnTo>
                    <a:pt x="7144" y="1459706"/>
                  </a:lnTo>
                  <a:lnTo>
                    <a:pt x="0" y="1454943"/>
                  </a:lnTo>
                  <a:lnTo>
                    <a:pt x="0" y="1440656"/>
                  </a:lnTo>
                  <a:lnTo>
                    <a:pt x="9525" y="1385887"/>
                  </a:lnTo>
                  <a:lnTo>
                    <a:pt x="40481" y="1271587"/>
                  </a:lnTo>
                  <a:lnTo>
                    <a:pt x="76200" y="1157287"/>
                  </a:lnTo>
                  <a:lnTo>
                    <a:pt x="107156" y="1050131"/>
                  </a:lnTo>
                  <a:lnTo>
                    <a:pt x="135731" y="957262"/>
                  </a:lnTo>
                  <a:lnTo>
                    <a:pt x="154781" y="885825"/>
                  </a:lnTo>
                  <a:lnTo>
                    <a:pt x="166688" y="862012"/>
                  </a:lnTo>
                  <a:lnTo>
                    <a:pt x="188119" y="831056"/>
                  </a:lnTo>
                  <a:lnTo>
                    <a:pt x="209550" y="804862"/>
                  </a:lnTo>
                  <a:lnTo>
                    <a:pt x="250031" y="769143"/>
                  </a:lnTo>
                  <a:lnTo>
                    <a:pt x="290513" y="740568"/>
                  </a:lnTo>
                  <a:lnTo>
                    <a:pt x="354806" y="700087"/>
                  </a:lnTo>
                  <a:lnTo>
                    <a:pt x="433388" y="671512"/>
                  </a:lnTo>
                  <a:lnTo>
                    <a:pt x="723900" y="571500"/>
                  </a:lnTo>
                  <a:lnTo>
                    <a:pt x="1042988" y="464343"/>
                  </a:lnTo>
                  <a:lnTo>
                    <a:pt x="1281113" y="3905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DB9B5A6-C38D-4066-88A8-485E0C04B097}"/>
              </a:ext>
            </a:extLst>
          </p:cNvPr>
          <p:cNvGrpSpPr/>
          <p:nvPr/>
        </p:nvGrpSpPr>
        <p:grpSpPr>
          <a:xfrm>
            <a:off x="3573464" y="1427162"/>
            <a:ext cx="4940301" cy="4568826"/>
            <a:chOff x="3573464" y="1430338"/>
            <a:chExt cx="4940301" cy="4568826"/>
          </a:xfrm>
          <a:solidFill>
            <a:schemeClr val="tx1"/>
          </a:solidFill>
        </p:grpSpPr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C9587EBB-1B2B-4359-8A22-BE6B8A1CE7CF}"/>
                </a:ext>
              </a:extLst>
            </p:cNvPr>
            <p:cNvSpPr/>
            <p:nvPr/>
          </p:nvSpPr>
          <p:spPr bwMode="auto">
            <a:xfrm>
              <a:off x="5573714" y="1430338"/>
              <a:ext cx="1600200" cy="1185862"/>
            </a:xfrm>
            <a:custGeom>
              <a:avLst/>
              <a:gdLst>
                <a:gd name="connsiteX0" fmla="*/ 654844 w 1583531"/>
                <a:gd name="connsiteY0" fmla="*/ 902494 h 1185863"/>
                <a:gd name="connsiteX1" fmla="*/ 890588 w 1583531"/>
                <a:gd name="connsiteY1" fmla="*/ 776288 h 1185863"/>
                <a:gd name="connsiteX2" fmla="*/ 1081088 w 1583531"/>
                <a:gd name="connsiteY2" fmla="*/ 664369 h 1185863"/>
                <a:gd name="connsiteX3" fmla="*/ 1207294 w 1583531"/>
                <a:gd name="connsiteY3" fmla="*/ 583406 h 1185863"/>
                <a:gd name="connsiteX4" fmla="*/ 1304925 w 1583531"/>
                <a:gd name="connsiteY4" fmla="*/ 521494 h 1185863"/>
                <a:gd name="connsiteX5" fmla="*/ 1381125 w 1583531"/>
                <a:gd name="connsiteY5" fmla="*/ 476250 h 1185863"/>
                <a:gd name="connsiteX6" fmla="*/ 1433513 w 1583531"/>
                <a:gd name="connsiteY6" fmla="*/ 454819 h 1185863"/>
                <a:gd name="connsiteX7" fmla="*/ 1495425 w 1583531"/>
                <a:gd name="connsiteY7" fmla="*/ 440531 h 1185863"/>
                <a:gd name="connsiteX8" fmla="*/ 1540669 w 1583531"/>
                <a:gd name="connsiteY8" fmla="*/ 435769 h 1185863"/>
                <a:gd name="connsiteX9" fmla="*/ 1564481 w 1583531"/>
                <a:gd name="connsiteY9" fmla="*/ 426244 h 1185863"/>
                <a:gd name="connsiteX10" fmla="*/ 1581150 w 1583531"/>
                <a:gd name="connsiteY10" fmla="*/ 411956 h 1185863"/>
                <a:gd name="connsiteX11" fmla="*/ 1583531 w 1583531"/>
                <a:gd name="connsiteY11" fmla="*/ 390525 h 1185863"/>
                <a:gd name="connsiteX12" fmla="*/ 1578769 w 1583531"/>
                <a:gd name="connsiteY12" fmla="*/ 369094 h 1185863"/>
                <a:gd name="connsiteX13" fmla="*/ 1557338 w 1583531"/>
                <a:gd name="connsiteY13" fmla="*/ 321469 h 1185863"/>
                <a:gd name="connsiteX14" fmla="*/ 1524000 w 1583531"/>
                <a:gd name="connsiteY14" fmla="*/ 280988 h 1185863"/>
                <a:gd name="connsiteX15" fmla="*/ 1473994 w 1583531"/>
                <a:gd name="connsiteY15" fmla="*/ 230981 h 1185863"/>
                <a:gd name="connsiteX16" fmla="*/ 1393031 w 1583531"/>
                <a:gd name="connsiteY16" fmla="*/ 161925 h 1185863"/>
                <a:gd name="connsiteX17" fmla="*/ 1312069 w 1583531"/>
                <a:gd name="connsiteY17" fmla="*/ 104775 h 1185863"/>
                <a:gd name="connsiteX18" fmla="*/ 1233488 w 1583531"/>
                <a:gd name="connsiteY18" fmla="*/ 59531 h 1185863"/>
                <a:gd name="connsiteX19" fmla="*/ 1176338 w 1583531"/>
                <a:gd name="connsiteY19" fmla="*/ 33338 h 1185863"/>
                <a:gd name="connsiteX20" fmla="*/ 1123950 w 1583531"/>
                <a:gd name="connsiteY20" fmla="*/ 14288 h 1185863"/>
                <a:gd name="connsiteX21" fmla="*/ 1090613 w 1583531"/>
                <a:gd name="connsiteY21" fmla="*/ 0 h 1185863"/>
                <a:gd name="connsiteX22" fmla="*/ 1076325 w 1583531"/>
                <a:gd name="connsiteY22" fmla="*/ 0 h 1185863"/>
                <a:gd name="connsiteX23" fmla="*/ 1066800 w 1583531"/>
                <a:gd name="connsiteY23" fmla="*/ 9525 h 1185863"/>
                <a:gd name="connsiteX24" fmla="*/ 1066800 w 1583531"/>
                <a:gd name="connsiteY24" fmla="*/ 26194 h 1185863"/>
                <a:gd name="connsiteX25" fmla="*/ 1076325 w 1583531"/>
                <a:gd name="connsiteY25" fmla="*/ 52388 h 1185863"/>
                <a:gd name="connsiteX26" fmla="*/ 1107281 w 1583531"/>
                <a:gd name="connsiteY26" fmla="*/ 80963 h 1185863"/>
                <a:gd name="connsiteX27" fmla="*/ 1131094 w 1583531"/>
                <a:gd name="connsiteY27" fmla="*/ 104775 h 1185863"/>
                <a:gd name="connsiteX28" fmla="*/ 1147763 w 1583531"/>
                <a:gd name="connsiteY28" fmla="*/ 130969 h 1185863"/>
                <a:gd name="connsiteX29" fmla="*/ 1159669 w 1583531"/>
                <a:gd name="connsiteY29" fmla="*/ 166688 h 1185863"/>
                <a:gd name="connsiteX30" fmla="*/ 1164431 w 1583531"/>
                <a:gd name="connsiteY30" fmla="*/ 209550 h 1185863"/>
                <a:gd name="connsiteX31" fmla="*/ 1159669 w 1583531"/>
                <a:gd name="connsiteY31" fmla="*/ 240506 h 1185863"/>
                <a:gd name="connsiteX32" fmla="*/ 1145381 w 1583531"/>
                <a:gd name="connsiteY32" fmla="*/ 269081 h 1185863"/>
                <a:gd name="connsiteX33" fmla="*/ 1097756 w 1583531"/>
                <a:gd name="connsiteY33" fmla="*/ 326231 h 1185863"/>
                <a:gd name="connsiteX34" fmla="*/ 997744 w 1583531"/>
                <a:gd name="connsiteY34" fmla="*/ 414338 h 1185863"/>
                <a:gd name="connsiteX35" fmla="*/ 850106 w 1583531"/>
                <a:gd name="connsiteY35" fmla="*/ 535781 h 1185863"/>
                <a:gd name="connsiteX36" fmla="*/ 631031 w 1583531"/>
                <a:gd name="connsiteY36" fmla="*/ 707231 h 1185863"/>
                <a:gd name="connsiteX37" fmla="*/ 440531 w 1583531"/>
                <a:gd name="connsiteY37" fmla="*/ 847725 h 1185863"/>
                <a:gd name="connsiteX38" fmla="*/ 238125 w 1583531"/>
                <a:gd name="connsiteY38" fmla="*/ 983456 h 1185863"/>
                <a:gd name="connsiteX39" fmla="*/ 66675 w 1583531"/>
                <a:gd name="connsiteY39" fmla="*/ 1090613 h 1185863"/>
                <a:gd name="connsiteX40" fmla="*/ 0 w 1583531"/>
                <a:gd name="connsiteY40" fmla="*/ 1135856 h 1185863"/>
                <a:gd name="connsiteX41" fmla="*/ 100013 w 1583531"/>
                <a:gd name="connsiteY41" fmla="*/ 1185863 h 1185863"/>
                <a:gd name="connsiteX42" fmla="*/ 269081 w 1583531"/>
                <a:gd name="connsiteY42" fmla="*/ 1097756 h 1185863"/>
                <a:gd name="connsiteX43" fmla="*/ 400050 w 1583531"/>
                <a:gd name="connsiteY43" fmla="*/ 1033463 h 1185863"/>
                <a:gd name="connsiteX44" fmla="*/ 654844 w 1583531"/>
                <a:gd name="connsiteY44" fmla="*/ 902494 h 1185863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0 w 1702689"/>
                <a:gd name="connsiteY40" fmla="*/ 1207271 h 1207271"/>
                <a:gd name="connsiteX41" fmla="*/ 219171 w 1702689"/>
                <a:gd name="connsiteY41" fmla="*/ 1185863 h 1207271"/>
                <a:gd name="connsiteX42" fmla="*/ 388239 w 1702689"/>
                <a:gd name="connsiteY42" fmla="*/ 1097756 h 1207271"/>
                <a:gd name="connsiteX43" fmla="*/ 519208 w 1702689"/>
                <a:gd name="connsiteY43" fmla="*/ 1033463 h 1207271"/>
                <a:gd name="connsiteX44" fmla="*/ 774002 w 1702689"/>
                <a:gd name="connsiteY44" fmla="*/ 902494 h 1207271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102480 w 1702689"/>
                <a:gd name="connsiteY40" fmla="*/ 1146176 h 1207271"/>
                <a:gd name="connsiteX41" fmla="*/ 0 w 1702689"/>
                <a:gd name="connsiteY41" fmla="*/ 1207271 h 1207271"/>
                <a:gd name="connsiteX42" fmla="*/ 219171 w 1702689"/>
                <a:gd name="connsiteY42" fmla="*/ 1185863 h 1207271"/>
                <a:gd name="connsiteX43" fmla="*/ 388239 w 1702689"/>
                <a:gd name="connsiteY43" fmla="*/ 1097756 h 1207271"/>
                <a:gd name="connsiteX44" fmla="*/ 519208 w 1702689"/>
                <a:gd name="connsiteY44" fmla="*/ 1033463 h 1207271"/>
                <a:gd name="connsiteX45" fmla="*/ 774002 w 1702689"/>
                <a:gd name="connsiteY45" fmla="*/ 902494 h 1207271"/>
                <a:gd name="connsiteX0" fmla="*/ 671522 w 1600209"/>
                <a:gd name="connsiteY0" fmla="*/ 902494 h 1185863"/>
                <a:gd name="connsiteX1" fmla="*/ 907266 w 1600209"/>
                <a:gd name="connsiteY1" fmla="*/ 776288 h 1185863"/>
                <a:gd name="connsiteX2" fmla="*/ 1097766 w 1600209"/>
                <a:gd name="connsiteY2" fmla="*/ 664369 h 1185863"/>
                <a:gd name="connsiteX3" fmla="*/ 1223972 w 1600209"/>
                <a:gd name="connsiteY3" fmla="*/ 583406 h 1185863"/>
                <a:gd name="connsiteX4" fmla="*/ 1321603 w 1600209"/>
                <a:gd name="connsiteY4" fmla="*/ 521494 h 1185863"/>
                <a:gd name="connsiteX5" fmla="*/ 1397803 w 1600209"/>
                <a:gd name="connsiteY5" fmla="*/ 476250 h 1185863"/>
                <a:gd name="connsiteX6" fmla="*/ 1450191 w 1600209"/>
                <a:gd name="connsiteY6" fmla="*/ 454819 h 1185863"/>
                <a:gd name="connsiteX7" fmla="*/ 1512103 w 1600209"/>
                <a:gd name="connsiteY7" fmla="*/ 440531 h 1185863"/>
                <a:gd name="connsiteX8" fmla="*/ 1557347 w 1600209"/>
                <a:gd name="connsiteY8" fmla="*/ 435769 h 1185863"/>
                <a:gd name="connsiteX9" fmla="*/ 1581159 w 1600209"/>
                <a:gd name="connsiteY9" fmla="*/ 426244 h 1185863"/>
                <a:gd name="connsiteX10" fmla="*/ 1597828 w 1600209"/>
                <a:gd name="connsiteY10" fmla="*/ 411956 h 1185863"/>
                <a:gd name="connsiteX11" fmla="*/ 1600209 w 1600209"/>
                <a:gd name="connsiteY11" fmla="*/ 390525 h 1185863"/>
                <a:gd name="connsiteX12" fmla="*/ 1595447 w 1600209"/>
                <a:gd name="connsiteY12" fmla="*/ 369094 h 1185863"/>
                <a:gd name="connsiteX13" fmla="*/ 1574016 w 1600209"/>
                <a:gd name="connsiteY13" fmla="*/ 321469 h 1185863"/>
                <a:gd name="connsiteX14" fmla="*/ 1540678 w 1600209"/>
                <a:gd name="connsiteY14" fmla="*/ 280988 h 1185863"/>
                <a:gd name="connsiteX15" fmla="*/ 1490672 w 1600209"/>
                <a:gd name="connsiteY15" fmla="*/ 230981 h 1185863"/>
                <a:gd name="connsiteX16" fmla="*/ 1409709 w 1600209"/>
                <a:gd name="connsiteY16" fmla="*/ 161925 h 1185863"/>
                <a:gd name="connsiteX17" fmla="*/ 1328747 w 1600209"/>
                <a:gd name="connsiteY17" fmla="*/ 104775 h 1185863"/>
                <a:gd name="connsiteX18" fmla="*/ 1250166 w 1600209"/>
                <a:gd name="connsiteY18" fmla="*/ 59531 h 1185863"/>
                <a:gd name="connsiteX19" fmla="*/ 1193016 w 1600209"/>
                <a:gd name="connsiteY19" fmla="*/ 33338 h 1185863"/>
                <a:gd name="connsiteX20" fmla="*/ 1140628 w 1600209"/>
                <a:gd name="connsiteY20" fmla="*/ 14288 h 1185863"/>
                <a:gd name="connsiteX21" fmla="*/ 1107291 w 1600209"/>
                <a:gd name="connsiteY21" fmla="*/ 0 h 1185863"/>
                <a:gd name="connsiteX22" fmla="*/ 1093003 w 1600209"/>
                <a:gd name="connsiteY22" fmla="*/ 0 h 1185863"/>
                <a:gd name="connsiteX23" fmla="*/ 1083478 w 1600209"/>
                <a:gd name="connsiteY23" fmla="*/ 9525 h 1185863"/>
                <a:gd name="connsiteX24" fmla="*/ 1083478 w 1600209"/>
                <a:gd name="connsiteY24" fmla="*/ 26194 h 1185863"/>
                <a:gd name="connsiteX25" fmla="*/ 1093003 w 1600209"/>
                <a:gd name="connsiteY25" fmla="*/ 52388 h 1185863"/>
                <a:gd name="connsiteX26" fmla="*/ 1123959 w 1600209"/>
                <a:gd name="connsiteY26" fmla="*/ 80963 h 1185863"/>
                <a:gd name="connsiteX27" fmla="*/ 1147772 w 1600209"/>
                <a:gd name="connsiteY27" fmla="*/ 104775 h 1185863"/>
                <a:gd name="connsiteX28" fmla="*/ 1164441 w 1600209"/>
                <a:gd name="connsiteY28" fmla="*/ 130969 h 1185863"/>
                <a:gd name="connsiteX29" fmla="*/ 1176347 w 1600209"/>
                <a:gd name="connsiteY29" fmla="*/ 166688 h 1185863"/>
                <a:gd name="connsiteX30" fmla="*/ 1181109 w 1600209"/>
                <a:gd name="connsiteY30" fmla="*/ 209550 h 1185863"/>
                <a:gd name="connsiteX31" fmla="*/ 1176347 w 1600209"/>
                <a:gd name="connsiteY31" fmla="*/ 240506 h 1185863"/>
                <a:gd name="connsiteX32" fmla="*/ 1162059 w 1600209"/>
                <a:gd name="connsiteY32" fmla="*/ 269081 h 1185863"/>
                <a:gd name="connsiteX33" fmla="*/ 1114434 w 1600209"/>
                <a:gd name="connsiteY33" fmla="*/ 326231 h 1185863"/>
                <a:gd name="connsiteX34" fmla="*/ 1014422 w 1600209"/>
                <a:gd name="connsiteY34" fmla="*/ 414338 h 1185863"/>
                <a:gd name="connsiteX35" fmla="*/ 866784 w 1600209"/>
                <a:gd name="connsiteY35" fmla="*/ 535781 h 1185863"/>
                <a:gd name="connsiteX36" fmla="*/ 647709 w 1600209"/>
                <a:gd name="connsiteY36" fmla="*/ 707231 h 1185863"/>
                <a:gd name="connsiteX37" fmla="*/ 457209 w 1600209"/>
                <a:gd name="connsiteY37" fmla="*/ 847725 h 1185863"/>
                <a:gd name="connsiteX38" fmla="*/ 254803 w 1600209"/>
                <a:gd name="connsiteY38" fmla="*/ 983456 h 1185863"/>
                <a:gd name="connsiteX39" fmla="*/ 83353 w 1600209"/>
                <a:gd name="connsiteY39" fmla="*/ 1090613 h 1185863"/>
                <a:gd name="connsiteX40" fmla="*/ 0 w 1600209"/>
                <a:gd name="connsiteY40" fmla="*/ 1146176 h 1185863"/>
                <a:gd name="connsiteX41" fmla="*/ 116691 w 1600209"/>
                <a:gd name="connsiteY41" fmla="*/ 1185863 h 1185863"/>
                <a:gd name="connsiteX42" fmla="*/ 285759 w 1600209"/>
                <a:gd name="connsiteY42" fmla="*/ 1097756 h 1185863"/>
                <a:gd name="connsiteX43" fmla="*/ 416728 w 1600209"/>
                <a:gd name="connsiteY43" fmla="*/ 1033463 h 1185863"/>
                <a:gd name="connsiteX44" fmla="*/ 671522 w 1600209"/>
                <a:gd name="connsiteY44" fmla="*/ 902494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0209" h="1185863">
                  <a:moveTo>
                    <a:pt x="671522" y="902494"/>
                  </a:moveTo>
                  <a:lnTo>
                    <a:pt x="907266" y="776288"/>
                  </a:lnTo>
                  <a:lnTo>
                    <a:pt x="1097766" y="664369"/>
                  </a:lnTo>
                  <a:lnTo>
                    <a:pt x="1223972" y="583406"/>
                  </a:lnTo>
                  <a:lnTo>
                    <a:pt x="1321603" y="521494"/>
                  </a:lnTo>
                  <a:lnTo>
                    <a:pt x="1397803" y="476250"/>
                  </a:lnTo>
                  <a:lnTo>
                    <a:pt x="1450191" y="454819"/>
                  </a:lnTo>
                  <a:lnTo>
                    <a:pt x="1512103" y="440531"/>
                  </a:lnTo>
                  <a:lnTo>
                    <a:pt x="1557347" y="435769"/>
                  </a:lnTo>
                  <a:lnTo>
                    <a:pt x="1581159" y="426244"/>
                  </a:lnTo>
                  <a:lnTo>
                    <a:pt x="1597828" y="411956"/>
                  </a:lnTo>
                  <a:lnTo>
                    <a:pt x="1600209" y="390525"/>
                  </a:lnTo>
                  <a:lnTo>
                    <a:pt x="1595447" y="369094"/>
                  </a:lnTo>
                  <a:lnTo>
                    <a:pt x="1574016" y="321469"/>
                  </a:lnTo>
                  <a:lnTo>
                    <a:pt x="1540678" y="280988"/>
                  </a:lnTo>
                  <a:lnTo>
                    <a:pt x="1490672" y="230981"/>
                  </a:lnTo>
                  <a:lnTo>
                    <a:pt x="1409709" y="161925"/>
                  </a:lnTo>
                  <a:lnTo>
                    <a:pt x="1328747" y="104775"/>
                  </a:lnTo>
                  <a:lnTo>
                    <a:pt x="1250166" y="59531"/>
                  </a:lnTo>
                  <a:lnTo>
                    <a:pt x="1193016" y="33338"/>
                  </a:lnTo>
                  <a:lnTo>
                    <a:pt x="1140628" y="14288"/>
                  </a:lnTo>
                  <a:lnTo>
                    <a:pt x="1107291" y="0"/>
                  </a:lnTo>
                  <a:lnTo>
                    <a:pt x="1093003" y="0"/>
                  </a:lnTo>
                  <a:lnTo>
                    <a:pt x="1083478" y="9525"/>
                  </a:lnTo>
                  <a:lnTo>
                    <a:pt x="1083478" y="26194"/>
                  </a:lnTo>
                  <a:lnTo>
                    <a:pt x="1093003" y="52388"/>
                  </a:lnTo>
                  <a:lnTo>
                    <a:pt x="1123959" y="80963"/>
                  </a:lnTo>
                  <a:lnTo>
                    <a:pt x="1147772" y="104775"/>
                  </a:lnTo>
                  <a:lnTo>
                    <a:pt x="1164441" y="130969"/>
                  </a:lnTo>
                  <a:lnTo>
                    <a:pt x="1176347" y="166688"/>
                  </a:lnTo>
                  <a:lnTo>
                    <a:pt x="1181109" y="209550"/>
                  </a:lnTo>
                  <a:lnTo>
                    <a:pt x="1176347" y="240506"/>
                  </a:lnTo>
                  <a:lnTo>
                    <a:pt x="1162059" y="269081"/>
                  </a:lnTo>
                  <a:lnTo>
                    <a:pt x="1114434" y="326231"/>
                  </a:lnTo>
                  <a:lnTo>
                    <a:pt x="1014422" y="414338"/>
                  </a:lnTo>
                  <a:lnTo>
                    <a:pt x="866784" y="535781"/>
                  </a:lnTo>
                  <a:lnTo>
                    <a:pt x="647709" y="707231"/>
                  </a:lnTo>
                  <a:lnTo>
                    <a:pt x="457209" y="847725"/>
                  </a:lnTo>
                  <a:lnTo>
                    <a:pt x="254803" y="983456"/>
                  </a:lnTo>
                  <a:lnTo>
                    <a:pt x="83353" y="1090613"/>
                  </a:lnTo>
                  <a:lnTo>
                    <a:pt x="0" y="1146176"/>
                  </a:lnTo>
                  <a:lnTo>
                    <a:pt x="116691" y="1185863"/>
                  </a:lnTo>
                  <a:lnTo>
                    <a:pt x="285759" y="1097756"/>
                  </a:lnTo>
                  <a:lnTo>
                    <a:pt x="416728" y="1033463"/>
                  </a:lnTo>
                  <a:lnTo>
                    <a:pt x="671522" y="902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9" name="フリーフォーム 63">
              <a:extLst>
                <a:ext uri="{FF2B5EF4-FFF2-40B4-BE49-F238E27FC236}">
                  <a16:creationId xmlns:a16="http://schemas.microsoft.com/office/drawing/2014/main" id="{DC131570-3C1A-4127-96E8-3A33E4CF059D}"/>
                </a:ext>
              </a:extLst>
            </p:cNvPr>
            <p:cNvSpPr/>
            <p:nvPr/>
          </p:nvSpPr>
          <p:spPr bwMode="auto">
            <a:xfrm>
              <a:off x="6572251" y="2011363"/>
              <a:ext cx="1081088" cy="971550"/>
            </a:xfrm>
            <a:custGeom>
              <a:avLst/>
              <a:gdLst>
                <a:gd name="connsiteX0" fmla="*/ 526256 w 1081088"/>
                <a:gd name="connsiteY0" fmla="*/ 704850 h 971550"/>
                <a:gd name="connsiteX1" fmla="*/ 773906 w 1081088"/>
                <a:gd name="connsiteY1" fmla="*/ 542925 h 971550"/>
                <a:gd name="connsiteX2" fmla="*/ 931069 w 1081088"/>
                <a:gd name="connsiteY2" fmla="*/ 438150 h 971550"/>
                <a:gd name="connsiteX3" fmla="*/ 957263 w 1081088"/>
                <a:gd name="connsiteY3" fmla="*/ 419100 h 971550"/>
                <a:gd name="connsiteX4" fmla="*/ 971550 w 1081088"/>
                <a:gd name="connsiteY4" fmla="*/ 419100 h 971550"/>
                <a:gd name="connsiteX5" fmla="*/ 1000125 w 1081088"/>
                <a:gd name="connsiteY5" fmla="*/ 419100 h 971550"/>
                <a:gd name="connsiteX6" fmla="*/ 1040606 w 1081088"/>
                <a:gd name="connsiteY6" fmla="*/ 416719 h 971550"/>
                <a:gd name="connsiteX7" fmla="*/ 1062038 w 1081088"/>
                <a:gd name="connsiteY7" fmla="*/ 409575 h 971550"/>
                <a:gd name="connsiteX8" fmla="*/ 1076325 w 1081088"/>
                <a:gd name="connsiteY8" fmla="*/ 395288 h 971550"/>
                <a:gd name="connsiteX9" fmla="*/ 1081088 w 1081088"/>
                <a:gd name="connsiteY9" fmla="*/ 383382 h 971550"/>
                <a:gd name="connsiteX10" fmla="*/ 1081088 w 1081088"/>
                <a:gd name="connsiteY10" fmla="*/ 357188 h 971550"/>
                <a:gd name="connsiteX11" fmla="*/ 1076325 w 1081088"/>
                <a:gd name="connsiteY11" fmla="*/ 340519 h 971550"/>
                <a:gd name="connsiteX12" fmla="*/ 1038225 w 1081088"/>
                <a:gd name="connsiteY12" fmla="*/ 290513 h 971550"/>
                <a:gd name="connsiteX13" fmla="*/ 971550 w 1081088"/>
                <a:gd name="connsiteY13" fmla="*/ 216694 h 971550"/>
                <a:gd name="connsiteX14" fmla="*/ 909638 w 1081088"/>
                <a:gd name="connsiteY14" fmla="*/ 154782 h 971550"/>
                <a:gd name="connsiteX15" fmla="*/ 845344 w 1081088"/>
                <a:gd name="connsiteY15" fmla="*/ 100013 h 971550"/>
                <a:gd name="connsiteX16" fmla="*/ 783431 w 1081088"/>
                <a:gd name="connsiteY16" fmla="*/ 57150 h 971550"/>
                <a:gd name="connsiteX17" fmla="*/ 726281 w 1081088"/>
                <a:gd name="connsiteY17" fmla="*/ 28575 h 971550"/>
                <a:gd name="connsiteX18" fmla="*/ 673894 w 1081088"/>
                <a:gd name="connsiteY18" fmla="*/ 7144 h 971550"/>
                <a:gd name="connsiteX19" fmla="*/ 647700 w 1081088"/>
                <a:gd name="connsiteY19" fmla="*/ 0 h 971550"/>
                <a:gd name="connsiteX20" fmla="*/ 631031 w 1081088"/>
                <a:gd name="connsiteY20" fmla="*/ 0 h 971550"/>
                <a:gd name="connsiteX21" fmla="*/ 623888 w 1081088"/>
                <a:gd name="connsiteY21" fmla="*/ 4763 h 971550"/>
                <a:gd name="connsiteX22" fmla="*/ 623888 w 1081088"/>
                <a:gd name="connsiteY22" fmla="*/ 19050 h 971550"/>
                <a:gd name="connsiteX23" fmla="*/ 633413 w 1081088"/>
                <a:gd name="connsiteY23" fmla="*/ 47625 h 971550"/>
                <a:gd name="connsiteX24" fmla="*/ 654844 w 1081088"/>
                <a:gd name="connsiteY24" fmla="*/ 76200 h 971550"/>
                <a:gd name="connsiteX25" fmla="*/ 678656 w 1081088"/>
                <a:gd name="connsiteY25" fmla="*/ 107157 h 971550"/>
                <a:gd name="connsiteX26" fmla="*/ 690563 w 1081088"/>
                <a:gd name="connsiteY26" fmla="*/ 133350 h 971550"/>
                <a:gd name="connsiteX27" fmla="*/ 697706 w 1081088"/>
                <a:gd name="connsiteY27" fmla="*/ 166688 h 971550"/>
                <a:gd name="connsiteX28" fmla="*/ 697706 w 1081088"/>
                <a:gd name="connsiteY28" fmla="*/ 214313 h 971550"/>
                <a:gd name="connsiteX29" fmla="*/ 683419 w 1081088"/>
                <a:gd name="connsiteY29" fmla="*/ 254794 h 971550"/>
                <a:gd name="connsiteX30" fmla="*/ 654844 w 1081088"/>
                <a:gd name="connsiteY30" fmla="*/ 302419 h 971550"/>
                <a:gd name="connsiteX31" fmla="*/ 616744 w 1081088"/>
                <a:gd name="connsiteY31" fmla="*/ 345282 h 971550"/>
                <a:gd name="connsiteX32" fmla="*/ 490538 w 1081088"/>
                <a:gd name="connsiteY32" fmla="*/ 466725 h 971550"/>
                <a:gd name="connsiteX33" fmla="*/ 340519 w 1081088"/>
                <a:gd name="connsiteY33" fmla="*/ 604838 h 971550"/>
                <a:gd name="connsiteX34" fmla="*/ 164306 w 1081088"/>
                <a:gd name="connsiteY34" fmla="*/ 762000 h 971550"/>
                <a:gd name="connsiteX35" fmla="*/ 45244 w 1081088"/>
                <a:gd name="connsiteY35" fmla="*/ 866775 h 971550"/>
                <a:gd name="connsiteX36" fmla="*/ 0 w 1081088"/>
                <a:gd name="connsiteY36" fmla="*/ 909638 h 971550"/>
                <a:gd name="connsiteX37" fmla="*/ 109538 w 1081088"/>
                <a:gd name="connsiteY37" fmla="*/ 971550 h 971550"/>
                <a:gd name="connsiteX38" fmla="*/ 266700 w 1081088"/>
                <a:gd name="connsiteY38" fmla="*/ 869157 h 971550"/>
                <a:gd name="connsiteX39" fmla="*/ 454819 w 1081088"/>
                <a:gd name="connsiteY39" fmla="*/ 750094 h 971550"/>
                <a:gd name="connsiteX40" fmla="*/ 526256 w 1081088"/>
                <a:gd name="connsiteY40" fmla="*/ 7048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1088" h="971550">
                  <a:moveTo>
                    <a:pt x="526256" y="704850"/>
                  </a:moveTo>
                  <a:lnTo>
                    <a:pt x="773906" y="542925"/>
                  </a:lnTo>
                  <a:lnTo>
                    <a:pt x="931069" y="438150"/>
                  </a:lnTo>
                  <a:lnTo>
                    <a:pt x="957263" y="419100"/>
                  </a:lnTo>
                  <a:lnTo>
                    <a:pt x="971550" y="419100"/>
                  </a:lnTo>
                  <a:lnTo>
                    <a:pt x="1000125" y="419100"/>
                  </a:lnTo>
                  <a:lnTo>
                    <a:pt x="1040606" y="416719"/>
                  </a:lnTo>
                  <a:lnTo>
                    <a:pt x="1062038" y="409575"/>
                  </a:lnTo>
                  <a:lnTo>
                    <a:pt x="1076325" y="395288"/>
                  </a:lnTo>
                  <a:lnTo>
                    <a:pt x="1081088" y="383382"/>
                  </a:lnTo>
                  <a:lnTo>
                    <a:pt x="1081088" y="357188"/>
                  </a:lnTo>
                  <a:lnTo>
                    <a:pt x="1076325" y="340519"/>
                  </a:lnTo>
                  <a:lnTo>
                    <a:pt x="1038225" y="290513"/>
                  </a:lnTo>
                  <a:lnTo>
                    <a:pt x="971550" y="216694"/>
                  </a:lnTo>
                  <a:lnTo>
                    <a:pt x="909638" y="154782"/>
                  </a:lnTo>
                  <a:lnTo>
                    <a:pt x="845344" y="100013"/>
                  </a:lnTo>
                  <a:lnTo>
                    <a:pt x="783431" y="57150"/>
                  </a:lnTo>
                  <a:lnTo>
                    <a:pt x="726281" y="28575"/>
                  </a:lnTo>
                  <a:lnTo>
                    <a:pt x="673894" y="7144"/>
                  </a:lnTo>
                  <a:lnTo>
                    <a:pt x="647700" y="0"/>
                  </a:lnTo>
                  <a:lnTo>
                    <a:pt x="631031" y="0"/>
                  </a:lnTo>
                  <a:lnTo>
                    <a:pt x="623888" y="4763"/>
                  </a:lnTo>
                  <a:lnTo>
                    <a:pt x="623888" y="19050"/>
                  </a:lnTo>
                  <a:lnTo>
                    <a:pt x="633413" y="47625"/>
                  </a:lnTo>
                  <a:lnTo>
                    <a:pt x="654844" y="76200"/>
                  </a:lnTo>
                  <a:lnTo>
                    <a:pt x="678656" y="107157"/>
                  </a:lnTo>
                  <a:lnTo>
                    <a:pt x="690563" y="133350"/>
                  </a:lnTo>
                  <a:lnTo>
                    <a:pt x="697706" y="166688"/>
                  </a:lnTo>
                  <a:lnTo>
                    <a:pt x="697706" y="214313"/>
                  </a:lnTo>
                  <a:lnTo>
                    <a:pt x="683419" y="254794"/>
                  </a:lnTo>
                  <a:lnTo>
                    <a:pt x="654844" y="302419"/>
                  </a:lnTo>
                  <a:lnTo>
                    <a:pt x="616744" y="345282"/>
                  </a:lnTo>
                  <a:lnTo>
                    <a:pt x="490538" y="466725"/>
                  </a:lnTo>
                  <a:lnTo>
                    <a:pt x="340519" y="604838"/>
                  </a:lnTo>
                  <a:lnTo>
                    <a:pt x="164306" y="762000"/>
                  </a:lnTo>
                  <a:lnTo>
                    <a:pt x="45244" y="866775"/>
                  </a:lnTo>
                  <a:lnTo>
                    <a:pt x="0" y="909638"/>
                  </a:lnTo>
                  <a:lnTo>
                    <a:pt x="109538" y="971550"/>
                  </a:lnTo>
                  <a:lnTo>
                    <a:pt x="266700" y="869157"/>
                  </a:lnTo>
                  <a:lnTo>
                    <a:pt x="454819" y="750094"/>
                  </a:lnTo>
                  <a:lnTo>
                    <a:pt x="5262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4">
              <a:extLst>
                <a:ext uri="{FF2B5EF4-FFF2-40B4-BE49-F238E27FC236}">
                  <a16:creationId xmlns:a16="http://schemas.microsoft.com/office/drawing/2014/main" id="{07B427FC-959E-4ED9-AEE9-668269879AB8}"/>
                </a:ext>
              </a:extLst>
            </p:cNvPr>
            <p:cNvSpPr/>
            <p:nvPr/>
          </p:nvSpPr>
          <p:spPr bwMode="auto">
            <a:xfrm>
              <a:off x="7305676" y="2860675"/>
              <a:ext cx="820738" cy="909638"/>
            </a:xfrm>
            <a:custGeom>
              <a:avLst/>
              <a:gdLst>
                <a:gd name="connsiteX0" fmla="*/ 176213 w 821531"/>
                <a:gd name="connsiteY0" fmla="*/ 628650 h 909638"/>
                <a:gd name="connsiteX1" fmla="*/ 271463 w 821531"/>
                <a:gd name="connsiteY1" fmla="*/ 514350 h 909638"/>
                <a:gd name="connsiteX2" fmla="*/ 354806 w 821531"/>
                <a:gd name="connsiteY2" fmla="*/ 409575 h 909638"/>
                <a:gd name="connsiteX3" fmla="*/ 445294 w 821531"/>
                <a:gd name="connsiteY3" fmla="*/ 290513 h 909638"/>
                <a:gd name="connsiteX4" fmla="*/ 478631 w 821531"/>
                <a:gd name="connsiteY4" fmla="*/ 238125 h 909638"/>
                <a:gd name="connsiteX5" fmla="*/ 488156 w 821531"/>
                <a:gd name="connsiteY5" fmla="*/ 216694 h 909638"/>
                <a:gd name="connsiteX6" fmla="*/ 490538 w 821531"/>
                <a:gd name="connsiteY6" fmla="*/ 200025 h 909638"/>
                <a:gd name="connsiteX7" fmla="*/ 492919 w 821531"/>
                <a:gd name="connsiteY7" fmla="*/ 180975 h 909638"/>
                <a:gd name="connsiteX8" fmla="*/ 490538 w 821531"/>
                <a:gd name="connsiteY8" fmla="*/ 154782 h 909638"/>
                <a:gd name="connsiteX9" fmla="*/ 478631 w 821531"/>
                <a:gd name="connsiteY9" fmla="*/ 128588 h 909638"/>
                <a:gd name="connsiteX10" fmla="*/ 461963 w 821531"/>
                <a:gd name="connsiteY10" fmla="*/ 104775 h 909638"/>
                <a:gd name="connsiteX11" fmla="*/ 442913 w 821531"/>
                <a:gd name="connsiteY11" fmla="*/ 80963 h 909638"/>
                <a:gd name="connsiteX12" fmla="*/ 423863 w 821531"/>
                <a:gd name="connsiteY12" fmla="*/ 64294 h 909638"/>
                <a:gd name="connsiteX13" fmla="*/ 411956 w 821531"/>
                <a:gd name="connsiteY13" fmla="*/ 47625 h 909638"/>
                <a:gd name="connsiteX14" fmla="*/ 404813 w 821531"/>
                <a:gd name="connsiteY14" fmla="*/ 33338 h 909638"/>
                <a:gd name="connsiteX15" fmla="*/ 402431 w 821531"/>
                <a:gd name="connsiteY15" fmla="*/ 21432 h 909638"/>
                <a:gd name="connsiteX16" fmla="*/ 402431 w 821531"/>
                <a:gd name="connsiteY16" fmla="*/ 4763 h 909638"/>
                <a:gd name="connsiteX17" fmla="*/ 407194 w 821531"/>
                <a:gd name="connsiteY17" fmla="*/ 0 h 909638"/>
                <a:gd name="connsiteX18" fmla="*/ 431006 w 821531"/>
                <a:gd name="connsiteY18" fmla="*/ 2382 h 909638"/>
                <a:gd name="connsiteX19" fmla="*/ 507206 w 821531"/>
                <a:gd name="connsiteY19" fmla="*/ 33338 h 909638"/>
                <a:gd name="connsiteX20" fmla="*/ 554831 w 821531"/>
                <a:gd name="connsiteY20" fmla="*/ 59532 h 909638"/>
                <a:gd name="connsiteX21" fmla="*/ 609600 w 821531"/>
                <a:gd name="connsiteY21" fmla="*/ 97632 h 909638"/>
                <a:gd name="connsiteX22" fmla="*/ 659606 w 821531"/>
                <a:gd name="connsiteY22" fmla="*/ 138113 h 909638"/>
                <a:gd name="connsiteX23" fmla="*/ 719138 w 821531"/>
                <a:gd name="connsiteY23" fmla="*/ 195263 h 909638"/>
                <a:gd name="connsiteX24" fmla="*/ 764381 w 821531"/>
                <a:gd name="connsiteY24" fmla="*/ 242888 h 909638"/>
                <a:gd name="connsiteX25" fmla="*/ 785813 w 821531"/>
                <a:gd name="connsiteY25" fmla="*/ 269082 h 909638"/>
                <a:gd name="connsiteX26" fmla="*/ 802481 w 821531"/>
                <a:gd name="connsiteY26" fmla="*/ 297657 h 909638"/>
                <a:gd name="connsiteX27" fmla="*/ 819150 w 821531"/>
                <a:gd name="connsiteY27" fmla="*/ 338138 h 909638"/>
                <a:gd name="connsiteX28" fmla="*/ 821531 w 821531"/>
                <a:gd name="connsiteY28" fmla="*/ 364332 h 909638"/>
                <a:gd name="connsiteX29" fmla="*/ 816769 w 821531"/>
                <a:gd name="connsiteY29" fmla="*/ 383382 h 909638"/>
                <a:gd name="connsiteX30" fmla="*/ 802481 w 821531"/>
                <a:gd name="connsiteY30" fmla="*/ 402432 h 909638"/>
                <a:gd name="connsiteX31" fmla="*/ 783431 w 821531"/>
                <a:gd name="connsiteY31" fmla="*/ 409575 h 909638"/>
                <a:gd name="connsiteX32" fmla="*/ 759619 w 821531"/>
                <a:gd name="connsiteY32" fmla="*/ 414338 h 909638"/>
                <a:gd name="connsiteX33" fmla="*/ 723900 w 821531"/>
                <a:gd name="connsiteY33" fmla="*/ 414338 h 909638"/>
                <a:gd name="connsiteX34" fmla="*/ 697706 w 821531"/>
                <a:gd name="connsiteY34" fmla="*/ 414338 h 909638"/>
                <a:gd name="connsiteX35" fmla="*/ 616744 w 821531"/>
                <a:gd name="connsiteY35" fmla="*/ 485775 h 909638"/>
                <a:gd name="connsiteX36" fmla="*/ 438150 w 821531"/>
                <a:gd name="connsiteY36" fmla="*/ 633413 h 909638"/>
                <a:gd name="connsiteX37" fmla="*/ 269081 w 821531"/>
                <a:gd name="connsiteY37" fmla="*/ 762000 h 909638"/>
                <a:gd name="connsiteX38" fmla="*/ 52388 w 821531"/>
                <a:gd name="connsiteY38" fmla="*/ 900113 h 909638"/>
                <a:gd name="connsiteX39" fmla="*/ 30956 w 821531"/>
                <a:gd name="connsiteY39" fmla="*/ 909638 h 909638"/>
                <a:gd name="connsiteX40" fmla="*/ 0 w 821531"/>
                <a:gd name="connsiteY40" fmla="*/ 835819 h 909638"/>
                <a:gd name="connsiteX41" fmla="*/ 107156 w 821531"/>
                <a:gd name="connsiteY41" fmla="*/ 709613 h 909638"/>
                <a:gd name="connsiteX42" fmla="*/ 176213 w 821531"/>
                <a:gd name="connsiteY42" fmla="*/ 62865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21531" h="909638">
                  <a:moveTo>
                    <a:pt x="176213" y="628650"/>
                  </a:moveTo>
                  <a:lnTo>
                    <a:pt x="271463" y="514350"/>
                  </a:lnTo>
                  <a:lnTo>
                    <a:pt x="354806" y="409575"/>
                  </a:lnTo>
                  <a:lnTo>
                    <a:pt x="445294" y="290513"/>
                  </a:lnTo>
                  <a:lnTo>
                    <a:pt x="478631" y="238125"/>
                  </a:lnTo>
                  <a:lnTo>
                    <a:pt x="488156" y="216694"/>
                  </a:lnTo>
                  <a:lnTo>
                    <a:pt x="490538" y="200025"/>
                  </a:lnTo>
                  <a:lnTo>
                    <a:pt x="492919" y="180975"/>
                  </a:lnTo>
                  <a:lnTo>
                    <a:pt x="490538" y="154782"/>
                  </a:lnTo>
                  <a:lnTo>
                    <a:pt x="478631" y="128588"/>
                  </a:lnTo>
                  <a:lnTo>
                    <a:pt x="461963" y="104775"/>
                  </a:lnTo>
                  <a:lnTo>
                    <a:pt x="442913" y="80963"/>
                  </a:lnTo>
                  <a:lnTo>
                    <a:pt x="423863" y="64294"/>
                  </a:lnTo>
                  <a:lnTo>
                    <a:pt x="411956" y="47625"/>
                  </a:lnTo>
                  <a:lnTo>
                    <a:pt x="404813" y="33338"/>
                  </a:lnTo>
                  <a:lnTo>
                    <a:pt x="402431" y="21432"/>
                  </a:lnTo>
                  <a:lnTo>
                    <a:pt x="402431" y="4763"/>
                  </a:lnTo>
                  <a:lnTo>
                    <a:pt x="407194" y="0"/>
                  </a:lnTo>
                  <a:lnTo>
                    <a:pt x="431006" y="2382"/>
                  </a:lnTo>
                  <a:lnTo>
                    <a:pt x="507206" y="33338"/>
                  </a:lnTo>
                  <a:lnTo>
                    <a:pt x="554831" y="59532"/>
                  </a:lnTo>
                  <a:lnTo>
                    <a:pt x="609600" y="97632"/>
                  </a:lnTo>
                  <a:lnTo>
                    <a:pt x="659606" y="138113"/>
                  </a:lnTo>
                  <a:lnTo>
                    <a:pt x="719138" y="195263"/>
                  </a:lnTo>
                  <a:lnTo>
                    <a:pt x="764381" y="242888"/>
                  </a:lnTo>
                  <a:lnTo>
                    <a:pt x="785813" y="269082"/>
                  </a:lnTo>
                  <a:lnTo>
                    <a:pt x="802481" y="297657"/>
                  </a:lnTo>
                  <a:lnTo>
                    <a:pt x="819150" y="338138"/>
                  </a:lnTo>
                  <a:lnTo>
                    <a:pt x="821531" y="364332"/>
                  </a:lnTo>
                  <a:lnTo>
                    <a:pt x="816769" y="383382"/>
                  </a:lnTo>
                  <a:lnTo>
                    <a:pt x="802481" y="402432"/>
                  </a:lnTo>
                  <a:lnTo>
                    <a:pt x="783431" y="409575"/>
                  </a:lnTo>
                  <a:lnTo>
                    <a:pt x="759619" y="414338"/>
                  </a:lnTo>
                  <a:lnTo>
                    <a:pt x="723900" y="414338"/>
                  </a:lnTo>
                  <a:lnTo>
                    <a:pt x="697706" y="414338"/>
                  </a:lnTo>
                  <a:lnTo>
                    <a:pt x="616744" y="485775"/>
                  </a:lnTo>
                  <a:lnTo>
                    <a:pt x="438150" y="633413"/>
                  </a:lnTo>
                  <a:lnTo>
                    <a:pt x="269081" y="762000"/>
                  </a:lnTo>
                  <a:lnTo>
                    <a:pt x="52388" y="900113"/>
                  </a:lnTo>
                  <a:lnTo>
                    <a:pt x="30956" y="909638"/>
                  </a:lnTo>
                  <a:lnTo>
                    <a:pt x="0" y="835819"/>
                  </a:lnTo>
                  <a:lnTo>
                    <a:pt x="107156" y="709613"/>
                  </a:lnTo>
                  <a:lnTo>
                    <a:pt x="176213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6">
              <a:extLst>
                <a:ext uri="{FF2B5EF4-FFF2-40B4-BE49-F238E27FC236}">
                  <a16:creationId xmlns:a16="http://schemas.microsoft.com/office/drawing/2014/main" id="{A4F9FDE7-AA24-48E3-869D-6DAEC7D9E203}"/>
                </a:ext>
              </a:extLst>
            </p:cNvPr>
            <p:cNvSpPr/>
            <p:nvPr/>
          </p:nvSpPr>
          <p:spPr>
            <a:xfrm rot="16200000">
              <a:off x="1960564" y="3400426"/>
              <a:ext cx="4002088" cy="776287"/>
            </a:xfrm>
            <a:custGeom>
              <a:avLst/>
              <a:gdLst>
                <a:gd name="connsiteX0" fmla="*/ 2470196 w 4002967"/>
                <a:gd name="connsiteY0" fmla="*/ 522984 h 776253"/>
                <a:gd name="connsiteX1" fmla="*/ 2950420 w 4002967"/>
                <a:gd name="connsiteY1" fmla="*/ 529562 h 776253"/>
                <a:gd name="connsiteX2" fmla="*/ 3318812 w 4002967"/>
                <a:gd name="connsiteY2" fmla="*/ 529562 h 776253"/>
                <a:gd name="connsiteX3" fmla="*/ 3611551 w 4002967"/>
                <a:gd name="connsiteY3" fmla="*/ 529562 h 776253"/>
                <a:gd name="connsiteX4" fmla="*/ 3683914 w 4002967"/>
                <a:gd name="connsiteY4" fmla="*/ 526273 h 776253"/>
                <a:gd name="connsiteX5" fmla="*/ 3743119 w 4002967"/>
                <a:gd name="connsiteY5" fmla="*/ 506538 h 776253"/>
                <a:gd name="connsiteX6" fmla="*/ 3812193 w 4002967"/>
                <a:gd name="connsiteY6" fmla="*/ 470357 h 776253"/>
                <a:gd name="connsiteX7" fmla="*/ 3877977 w 4002967"/>
                <a:gd name="connsiteY7" fmla="*/ 427597 h 776253"/>
                <a:gd name="connsiteX8" fmla="*/ 3924026 w 4002967"/>
                <a:gd name="connsiteY8" fmla="*/ 394705 h 776253"/>
                <a:gd name="connsiteX9" fmla="*/ 3947050 w 4002967"/>
                <a:gd name="connsiteY9" fmla="*/ 374970 h 776253"/>
                <a:gd name="connsiteX10" fmla="*/ 3973364 w 4002967"/>
                <a:gd name="connsiteY10" fmla="*/ 361813 h 776253"/>
                <a:gd name="connsiteX11" fmla="*/ 3989810 w 4002967"/>
                <a:gd name="connsiteY11" fmla="*/ 358524 h 776253"/>
                <a:gd name="connsiteX12" fmla="*/ 3999678 w 4002967"/>
                <a:gd name="connsiteY12" fmla="*/ 365102 h 776253"/>
                <a:gd name="connsiteX13" fmla="*/ 4002967 w 4002967"/>
                <a:gd name="connsiteY13" fmla="*/ 381548 h 776253"/>
                <a:gd name="connsiteX14" fmla="*/ 3979943 w 4002967"/>
                <a:gd name="connsiteY14" fmla="*/ 437465 h 776253"/>
                <a:gd name="connsiteX15" fmla="*/ 3930604 w 4002967"/>
                <a:gd name="connsiteY15" fmla="*/ 549298 h 776253"/>
                <a:gd name="connsiteX16" fmla="*/ 3901002 w 4002967"/>
                <a:gd name="connsiteY16" fmla="*/ 615082 h 776253"/>
                <a:gd name="connsiteX17" fmla="*/ 3720095 w 4002967"/>
                <a:gd name="connsiteY17" fmla="*/ 776253 h 776253"/>
                <a:gd name="connsiteX18" fmla="*/ 3539189 w 4002967"/>
                <a:gd name="connsiteY18" fmla="*/ 776253 h 776253"/>
                <a:gd name="connsiteX19" fmla="*/ 3114881 w 4002967"/>
                <a:gd name="connsiteY19" fmla="*/ 776253 h 776253"/>
                <a:gd name="connsiteX20" fmla="*/ 2887925 w 4002967"/>
                <a:gd name="connsiteY20" fmla="*/ 772964 h 776253"/>
                <a:gd name="connsiteX21" fmla="*/ 2641235 w 4002967"/>
                <a:gd name="connsiteY21" fmla="*/ 772964 h 776253"/>
                <a:gd name="connsiteX22" fmla="*/ 2276132 w 4002967"/>
                <a:gd name="connsiteY22" fmla="*/ 753229 h 776253"/>
                <a:gd name="connsiteX23" fmla="*/ 1924187 w 4002967"/>
                <a:gd name="connsiteY23" fmla="*/ 736783 h 776253"/>
                <a:gd name="connsiteX24" fmla="*/ 1799197 w 4002967"/>
                <a:gd name="connsiteY24" fmla="*/ 726915 h 776253"/>
                <a:gd name="connsiteX25" fmla="*/ 1657761 w 4002967"/>
                <a:gd name="connsiteY25" fmla="*/ 730204 h 776253"/>
                <a:gd name="connsiteX26" fmla="*/ 1522904 w 4002967"/>
                <a:gd name="connsiteY26" fmla="*/ 703890 h 776253"/>
                <a:gd name="connsiteX27" fmla="*/ 1318973 w 4002967"/>
                <a:gd name="connsiteY27" fmla="*/ 657842 h 776253"/>
                <a:gd name="connsiteX28" fmla="*/ 1111753 w 4002967"/>
                <a:gd name="connsiteY28" fmla="*/ 605214 h 776253"/>
                <a:gd name="connsiteX29" fmla="*/ 953871 w 4002967"/>
                <a:gd name="connsiteY29" fmla="*/ 559165 h 776253"/>
                <a:gd name="connsiteX30" fmla="*/ 782832 w 4002967"/>
                <a:gd name="connsiteY30" fmla="*/ 503249 h 776253"/>
                <a:gd name="connsiteX31" fmla="*/ 657842 w 4002967"/>
                <a:gd name="connsiteY31" fmla="*/ 447332 h 776253"/>
                <a:gd name="connsiteX32" fmla="*/ 499960 w 4002967"/>
                <a:gd name="connsiteY32" fmla="*/ 368391 h 776253"/>
                <a:gd name="connsiteX33" fmla="*/ 322343 w 4002967"/>
                <a:gd name="connsiteY33" fmla="*/ 266426 h 776253"/>
                <a:gd name="connsiteX34" fmla="*/ 161171 w 4002967"/>
                <a:gd name="connsiteY34" fmla="*/ 161171 h 776253"/>
                <a:gd name="connsiteX35" fmla="*/ 36181 w 4002967"/>
                <a:gd name="connsiteY35" fmla="*/ 78941 h 776253"/>
                <a:gd name="connsiteX36" fmla="*/ 16446 w 4002967"/>
                <a:gd name="connsiteY36" fmla="*/ 62495 h 776253"/>
                <a:gd name="connsiteX37" fmla="*/ 0 w 4002967"/>
                <a:gd name="connsiteY37" fmla="*/ 32892 h 776253"/>
                <a:gd name="connsiteX38" fmla="*/ 0 w 4002967"/>
                <a:gd name="connsiteY38" fmla="*/ 13157 h 776253"/>
                <a:gd name="connsiteX39" fmla="*/ 6578 w 4002967"/>
                <a:gd name="connsiteY39" fmla="*/ 3289 h 776253"/>
                <a:gd name="connsiteX40" fmla="*/ 26314 w 4002967"/>
                <a:gd name="connsiteY40" fmla="*/ 0 h 776253"/>
                <a:gd name="connsiteX41" fmla="*/ 95387 w 4002967"/>
                <a:gd name="connsiteY41" fmla="*/ 29603 h 776253"/>
                <a:gd name="connsiteX42" fmla="*/ 256558 w 4002967"/>
                <a:gd name="connsiteY42" fmla="*/ 101965 h 776253"/>
                <a:gd name="connsiteX43" fmla="*/ 526273 w 4002967"/>
                <a:gd name="connsiteY43" fmla="*/ 210509 h 776253"/>
                <a:gd name="connsiteX44" fmla="*/ 684155 w 4002967"/>
                <a:gd name="connsiteY44" fmla="*/ 266426 h 776253"/>
                <a:gd name="connsiteX45" fmla="*/ 871640 w 4002967"/>
                <a:gd name="connsiteY45" fmla="*/ 332210 h 776253"/>
                <a:gd name="connsiteX46" fmla="*/ 1059125 w 4002967"/>
                <a:gd name="connsiteY46" fmla="*/ 388126 h 776253"/>
                <a:gd name="connsiteX47" fmla="*/ 1141355 w 4002967"/>
                <a:gd name="connsiteY47" fmla="*/ 407862 h 776253"/>
                <a:gd name="connsiteX48" fmla="*/ 1272924 w 4002967"/>
                <a:gd name="connsiteY48" fmla="*/ 437465 h 776253"/>
                <a:gd name="connsiteX49" fmla="*/ 1457119 w 4002967"/>
                <a:gd name="connsiteY49" fmla="*/ 467067 h 776253"/>
                <a:gd name="connsiteX50" fmla="*/ 1739991 w 4002967"/>
                <a:gd name="connsiteY50" fmla="*/ 493381 h 776253"/>
                <a:gd name="connsiteX51" fmla="*/ 2164299 w 4002967"/>
                <a:gd name="connsiteY51" fmla="*/ 516406 h 776253"/>
                <a:gd name="connsiteX52" fmla="*/ 2470196 w 4002967"/>
                <a:gd name="connsiteY52" fmla="*/ 522984 h 7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02967" h="776253">
                  <a:moveTo>
                    <a:pt x="2470196" y="522984"/>
                  </a:moveTo>
                  <a:lnTo>
                    <a:pt x="2950420" y="529562"/>
                  </a:lnTo>
                  <a:lnTo>
                    <a:pt x="3318812" y="529562"/>
                  </a:lnTo>
                  <a:lnTo>
                    <a:pt x="3611551" y="529562"/>
                  </a:lnTo>
                  <a:lnTo>
                    <a:pt x="3683914" y="526273"/>
                  </a:lnTo>
                  <a:lnTo>
                    <a:pt x="3743119" y="506538"/>
                  </a:lnTo>
                  <a:lnTo>
                    <a:pt x="3812193" y="470357"/>
                  </a:lnTo>
                  <a:lnTo>
                    <a:pt x="3877977" y="427597"/>
                  </a:lnTo>
                  <a:lnTo>
                    <a:pt x="3924026" y="394705"/>
                  </a:lnTo>
                  <a:lnTo>
                    <a:pt x="3947050" y="374970"/>
                  </a:lnTo>
                  <a:lnTo>
                    <a:pt x="3973364" y="361813"/>
                  </a:lnTo>
                  <a:lnTo>
                    <a:pt x="3989810" y="358524"/>
                  </a:lnTo>
                  <a:lnTo>
                    <a:pt x="3999678" y="365102"/>
                  </a:lnTo>
                  <a:lnTo>
                    <a:pt x="4002967" y="381548"/>
                  </a:lnTo>
                  <a:lnTo>
                    <a:pt x="3979943" y="437465"/>
                  </a:lnTo>
                  <a:lnTo>
                    <a:pt x="3930604" y="549298"/>
                  </a:lnTo>
                  <a:lnTo>
                    <a:pt x="3901002" y="615082"/>
                  </a:lnTo>
                  <a:lnTo>
                    <a:pt x="3720095" y="776253"/>
                  </a:lnTo>
                  <a:lnTo>
                    <a:pt x="3539189" y="776253"/>
                  </a:lnTo>
                  <a:lnTo>
                    <a:pt x="3114881" y="776253"/>
                  </a:lnTo>
                  <a:lnTo>
                    <a:pt x="2887925" y="772964"/>
                  </a:lnTo>
                  <a:lnTo>
                    <a:pt x="2641235" y="772964"/>
                  </a:lnTo>
                  <a:lnTo>
                    <a:pt x="2276132" y="753229"/>
                  </a:lnTo>
                  <a:lnTo>
                    <a:pt x="1924187" y="736783"/>
                  </a:lnTo>
                  <a:lnTo>
                    <a:pt x="1799197" y="726915"/>
                  </a:lnTo>
                  <a:lnTo>
                    <a:pt x="1657761" y="730204"/>
                  </a:lnTo>
                  <a:lnTo>
                    <a:pt x="1522904" y="703890"/>
                  </a:lnTo>
                  <a:lnTo>
                    <a:pt x="1318973" y="657842"/>
                  </a:lnTo>
                  <a:lnTo>
                    <a:pt x="1111753" y="605214"/>
                  </a:lnTo>
                  <a:lnTo>
                    <a:pt x="953871" y="559165"/>
                  </a:lnTo>
                  <a:lnTo>
                    <a:pt x="782832" y="503249"/>
                  </a:lnTo>
                  <a:lnTo>
                    <a:pt x="657842" y="447332"/>
                  </a:lnTo>
                  <a:lnTo>
                    <a:pt x="499960" y="368391"/>
                  </a:lnTo>
                  <a:lnTo>
                    <a:pt x="322343" y="266426"/>
                  </a:lnTo>
                  <a:lnTo>
                    <a:pt x="161171" y="161171"/>
                  </a:lnTo>
                  <a:lnTo>
                    <a:pt x="36181" y="78941"/>
                  </a:lnTo>
                  <a:lnTo>
                    <a:pt x="16446" y="62495"/>
                  </a:lnTo>
                  <a:lnTo>
                    <a:pt x="0" y="32892"/>
                  </a:lnTo>
                  <a:lnTo>
                    <a:pt x="0" y="13157"/>
                  </a:lnTo>
                  <a:lnTo>
                    <a:pt x="6578" y="3289"/>
                  </a:lnTo>
                  <a:lnTo>
                    <a:pt x="26314" y="0"/>
                  </a:lnTo>
                  <a:lnTo>
                    <a:pt x="95387" y="29603"/>
                  </a:lnTo>
                  <a:lnTo>
                    <a:pt x="256558" y="101965"/>
                  </a:lnTo>
                  <a:lnTo>
                    <a:pt x="526273" y="210509"/>
                  </a:lnTo>
                  <a:lnTo>
                    <a:pt x="684155" y="266426"/>
                  </a:lnTo>
                  <a:lnTo>
                    <a:pt x="871640" y="332210"/>
                  </a:lnTo>
                  <a:lnTo>
                    <a:pt x="1059125" y="388126"/>
                  </a:lnTo>
                  <a:lnTo>
                    <a:pt x="1141355" y="407862"/>
                  </a:lnTo>
                  <a:lnTo>
                    <a:pt x="1272924" y="437465"/>
                  </a:lnTo>
                  <a:lnTo>
                    <a:pt x="1457119" y="467067"/>
                  </a:lnTo>
                  <a:lnTo>
                    <a:pt x="1739991" y="493381"/>
                  </a:lnTo>
                  <a:lnTo>
                    <a:pt x="2164299" y="516406"/>
                  </a:lnTo>
                  <a:lnTo>
                    <a:pt x="2470196" y="5229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A6A49190-4448-4A0D-BD31-1E31421F880D}"/>
                </a:ext>
              </a:extLst>
            </p:cNvPr>
            <p:cNvSpPr/>
            <p:nvPr/>
          </p:nvSpPr>
          <p:spPr>
            <a:xfrm rot="16200000">
              <a:off x="2616201" y="3262313"/>
              <a:ext cx="4260850" cy="1206500"/>
            </a:xfrm>
            <a:custGeom>
              <a:avLst/>
              <a:gdLst>
                <a:gd name="connsiteX0" fmla="*/ 3364568 w 4261316"/>
                <a:gd name="connsiteY0" fmla="*/ 829668 h 1207432"/>
                <a:gd name="connsiteX1" fmla="*/ 3830594 w 4261316"/>
                <a:gd name="connsiteY1" fmla="*/ 829668 h 1207432"/>
                <a:gd name="connsiteX2" fmla="*/ 3922387 w 4261316"/>
                <a:gd name="connsiteY2" fmla="*/ 829668 h 1207432"/>
                <a:gd name="connsiteX3" fmla="*/ 3971814 w 4261316"/>
                <a:gd name="connsiteY3" fmla="*/ 833199 h 1207432"/>
                <a:gd name="connsiteX4" fmla="*/ 3978875 w 4261316"/>
                <a:gd name="connsiteY4" fmla="*/ 833199 h 1207432"/>
                <a:gd name="connsiteX5" fmla="*/ 3996528 w 4261316"/>
                <a:gd name="connsiteY5" fmla="*/ 826138 h 1207432"/>
                <a:gd name="connsiteX6" fmla="*/ 4010650 w 4261316"/>
                <a:gd name="connsiteY6" fmla="*/ 812016 h 1207432"/>
                <a:gd name="connsiteX7" fmla="*/ 4017711 w 4261316"/>
                <a:gd name="connsiteY7" fmla="*/ 794363 h 1207432"/>
                <a:gd name="connsiteX8" fmla="*/ 4021241 w 4261316"/>
                <a:gd name="connsiteY8" fmla="*/ 762589 h 1207432"/>
                <a:gd name="connsiteX9" fmla="*/ 4007119 w 4261316"/>
                <a:gd name="connsiteY9" fmla="*/ 667265 h 1207432"/>
                <a:gd name="connsiteX10" fmla="*/ 3978875 w 4261316"/>
                <a:gd name="connsiteY10" fmla="*/ 497801 h 1207432"/>
                <a:gd name="connsiteX11" fmla="*/ 3936509 w 4261316"/>
                <a:gd name="connsiteY11" fmla="*/ 261257 h 1207432"/>
                <a:gd name="connsiteX12" fmla="*/ 3915326 w 4261316"/>
                <a:gd name="connsiteY12" fmla="*/ 134159 h 1207432"/>
                <a:gd name="connsiteX13" fmla="*/ 4120096 w 4261316"/>
                <a:gd name="connsiteY13" fmla="*/ 0 h 1207432"/>
                <a:gd name="connsiteX14" fmla="*/ 4105974 w 4261316"/>
                <a:gd name="connsiteY14" fmla="*/ 45897 h 1207432"/>
                <a:gd name="connsiteX15" fmla="*/ 4091852 w 4261316"/>
                <a:gd name="connsiteY15" fmla="*/ 91793 h 1207432"/>
                <a:gd name="connsiteX16" fmla="*/ 4084791 w 4261316"/>
                <a:gd name="connsiteY16" fmla="*/ 137690 h 1207432"/>
                <a:gd name="connsiteX17" fmla="*/ 4084791 w 4261316"/>
                <a:gd name="connsiteY17" fmla="*/ 197708 h 1207432"/>
                <a:gd name="connsiteX18" fmla="*/ 4095382 w 4261316"/>
                <a:gd name="connsiteY18" fmla="*/ 310684 h 1207432"/>
                <a:gd name="connsiteX19" fmla="*/ 4116565 w 4261316"/>
                <a:gd name="connsiteY19" fmla="*/ 455435 h 1207432"/>
                <a:gd name="connsiteX20" fmla="*/ 4137748 w 4261316"/>
                <a:gd name="connsiteY20" fmla="*/ 582533 h 1207432"/>
                <a:gd name="connsiteX21" fmla="*/ 4155401 w 4261316"/>
                <a:gd name="connsiteY21" fmla="*/ 674326 h 1207432"/>
                <a:gd name="connsiteX22" fmla="*/ 4173053 w 4261316"/>
                <a:gd name="connsiteY22" fmla="*/ 737875 h 1207432"/>
                <a:gd name="connsiteX23" fmla="*/ 4201297 w 4261316"/>
                <a:gd name="connsiteY23" fmla="*/ 804955 h 1207432"/>
                <a:gd name="connsiteX24" fmla="*/ 4226011 w 4261316"/>
                <a:gd name="connsiteY24" fmla="*/ 854382 h 1207432"/>
                <a:gd name="connsiteX25" fmla="*/ 4257785 w 4261316"/>
                <a:gd name="connsiteY25" fmla="*/ 907339 h 1207432"/>
                <a:gd name="connsiteX26" fmla="*/ 4261316 w 4261316"/>
                <a:gd name="connsiteY26" fmla="*/ 924992 h 1207432"/>
                <a:gd name="connsiteX27" fmla="*/ 4247194 w 4261316"/>
                <a:gd name="connsiteY27" fmla="*/ 960297 h 1207432"/>
                <a:gd name="connsiteX28" fmla="*/ 4215419 w 4261316"/>
                <a:gd name="connsiteY28" fmla="*/ 1041498 h 1207432"/>
                <a:gd name="connsiteX29" fmla="*/ 4187175 w 4261316"/>
                <a:gd name="connsiteY29" fmla="*/ 1090925 h 1207432"/>
                <a:gd name="connsiteX30" fmla="*/ 4155401 w 4261316"/>
                <a:gd name="connsiteY30" fmla="*/ 1133291 h 1207432"/>
                <a:gd name="connsiteX31" fmla="*/ 4120096 w 4261316"/>
                <a:gd name="connsiteY31" fmla="*/ 1172127 h 1207432"/>
                <a:gd name="connsiteX32" fmla="*/ 4084791 w 4261316"/>
                <a:gd name="connsiteY32" fmla="*/ 1196840 h 1207432"/>
                <a:gd name="connsiteX33" fmla="*/ 4067138 w 4261316"/>
                <a:gd name="connsiteY33" fmla="*/ 1203901 h 1207432"/>
                <a:gd name="connsiteX34" fmla="*/ 4042424 w 4261316"/>
                <a:gd name="connsiteY34" fmla="*/ 1207432 h 1207432"/>
                <a:gd name="connsiteX35" fmla="*/ 4014180 w 4261316"/>
                <a:gd name="connsiteY35" fmla="*/ 1189779 h 1207432"/>
                <a:gd name="connsiteX36" fmla="*/ 3992997 w 4261316"/>
                <a:gd name="connsiteY36" fmla="*/ 1165066 h 1207432"/>
                <a:gd name="connsiteX37" fmla="*/ 3971814 w 4261316"/>
                <a:gd name="connsiteY37" fmla="*/ 1143883 h 1207432"/>
                <a:gd name="connsiteX38" fmla="*/ 3908265 w 4261316"/>
                <a:gd name="connsiteY38" fmla="*/ 1115639 h 1207432"/>
                <a:gd name="connsiteX39" fmla="*/ 3844716 w 4261316"/>
                <a:gd name="connsiteY39" fmla="*/ 1101517 h 1207432"/>
                <a:gd name="connsiteX40" fmla="*/ 3647008 w 4261316"/>
                <a:gd name="connsiteY40" fmla="*/ 1090925 h 1207432"/>
                <a:gd name="connsiteX41" fmla="*/ 3378690 w 4261316"/>
                <a:gd name="connsiteY41" fmla="*/ 1080334 h 1207432"/>
                <a:gd name="connsiteX42" fmla="*/ 3050353 w 4261316"/>
                <a:gd name="connsiteY42" fmla="*/ 1076803 h 1207432"/>
                <a:gd name="connsiteX43" fmla="*/ 2658468 w 4261316"/>
                <a:gd name="connsiteY43" fmla="*/ 1076803 h 1207432"/>
                <a:gd name="connsiteX44" fmla="*/ 2326601 w 4261316"/>
                <a:gd name="connsiteY44" fmla="*/ 1073273 h 1207432"/>
                <a:gd name="connsiteX45" fmla="*/ 1941776 w 4261316"/>
                <a:gd name="connsiteY45" fmla="*/ 1069742 h 1207432"/>
                <a:gd name="connsiteX46" fmla="*/ 1616970 w 4261316"/>
                <a:gd name="connsiteY46" fmla="*/ 1066212 h 1207432"/>
                <a:gd name="connsiteX47" fmla="*/ 1270980 w 4261316"/>
                <a:gd name="connsiteY47" fmla="*/ 1066212 h 1207432"/>
                <a:gd name="connsiteX48" fmla="*/ 977949 w 4261316"/>
                <a:gd name="connsiteY48" fmla="*/ 1059151 h 1207432"/>
                <a:gd name="connsiteX49" fmla="*/ 727283 w 4261316"/>
                <a:gd name="connsiteY49" fmla="*/ 1059151 h 1207432"/>
                <a:gd name="connsiteX50" fmla="*/ 533106 w 4261316"/>
                <a:gd name="connsiteY50" fmla="*/ 1055620 h 1207432"/>
                <a:gd name="connsiteX51" fmla="*/ 462496 w 4261316"/>
                <a:gd name="connsiteY51" fmla="*/ 1048559 h 1207432"/>
                <a:gd name="connsiteX52" fmla="*/ 370702 w 4261316"/>
                <a:gd name="connsiteY52" fmla="*/ 1030907 h 1207432"/>
                <a:gd name="connsiteX53" fmla="*/ 285970 w 4261316"/>
                <a:gd name="connsiteY53" fmla="*/ 1006193 h 1207432"/>
                <a:gd name="connsiteX54" fmla="*/ 183586 w 4261316"/>
                <a:gd name="connsiteY54" fmla="*/ 963827 h 1207432"/>
                <a:gd name="connsiteX55" fmla="*/ 109445 w 4261316"/>
                <a:gd name="connsiteY55" fmla="*/ 921461 h 1207432"/>
                <a:gd name="connsiteX56" fmla="*/ 52957 w 4261316"/>
                <a:gd name="connsiteY56" fmla="*/ 886156 h 1207432"/>
                <a:gd name="connsiteX57" fmla="*/ 14122 w 4261316"/>
                <a:gd name="connsiteY57" fmla="*/ 850851 h 1207432"/>
                <a:gd name="connsiteX58" fmla="*/ 3530 w 4261316"/>
                <a:gd name="connsiteY58" fmla="*/ 833199 h 1207432"/>
                <a:gd name="connsiteX59" fmla="*/ 0 w 4261316"/>
                <a:gd name="connsiteY59" fmla="*/ 815546 h 1207432"/>
                <a:gd name="connsiteX60" fmla="*/ 0 w 4261316"/>
                <a:gd name="connsiteY60" fmla="*/ 801424 h 1207432"/>
                <a:gd name="connsiteX61" fmla="*/ 7061 w 4261316"/>
                <a:gd name="connsiteY61" fmla="*/ 783772 h 1207432"/>
                <a:gd name="connsiteX62" fmla="*/ 24713 w 4261316"/>
                <a:gd name="connsiteY62" fmla="*/ 769650 h 1207432"/>
                <a:gd name="connsiteX63" fmla="*/ 56488 w 4261316"/>
                <a:gd name="connsiteY63" fmla="*/ 755528 h 1207432"/>
                <a:gd name="connsiteX64" fmla="*/ 91793 w 4261316"/>
                <a:gd name="connsiteY64" fmla="*/ 748467 h 1207432"/>
                <a:gd name="connsiteX65" fmla="*/ 586063 w 4261316"/>
                <a:gd name="connsiteY65" fmla="*/ 801424 h 1207432"/>
                <a:gd name="connsiteX66" fmla="*/ 667265 w 4261316"/>
                <a:gd name="connsiteY66" fmla="*/ 812016 h 1207432"/>
                <a:gd name="connsiteX67" fmla="*/ 886156 w 4261316"/>
                <a:gd name="connsiteY67" fmla="*/ 804955 h 1207432"/>
                <a:gd name="connsiteX68" fmla="*/ 1225084 w 4261316"/>
                <a:gd name="connsiteY68" fmla="*/ 808485 h 1207432"/>
                <a:gd name="connsiteX69" fmla="*/ 1751129 w 4261316"/>
                <a:gd name="connsiteY69" fmla="*/ 808485 h 1207432"/>
                <a:gd name="connsiteX70" fmla="*/ 1959428 w 4261316"/>
                <a:gd name="connsiteY70" fmla="*/ 808485 h 1207432"/>
                <a:gd name="connsiteX71" fmla="*/ 2273643 w 4261316"/>
                <a:gd name="connsiteY71" fmla="*/ 812016 h 1207432"/>
                <a:gd name="connsiteX72" fmla="*/ 2669059 w 4261316"/>
                <a:gd name="connsiteY72" fmla="*/ 826138 h 1207432"/>
                <a:gd name="connsiteX73" fmla="*/ 3046823 w 4261316"/>
                <a:gd name="connsiteY73" fmla="*/ 829668 h 1207432"/>
                <a:gd name="connsiteX74" fmla="*/ 3364568 w 4261316"/>
                <a:gd name="connsiteY74" fmla="*/ 829668 h 120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1316" h="1207432">
                  <a:moveTo>
                    <a:pt x="3364568" y="829668"/>
                  </a:moveTo>
                  <a:lnTo>
                    <a:pt x="3830594" y="829668"/>
                  </a:lnTo>
                  <a:lnTo>
                    <a:pt x="3922387" y="829668"/>
                  </a:lnTo>
                  <a:lnTo>
                    <a:pt x="3971814" y="833199"/>
                  </a:lnTo>
                  <a:lnTo>
                    <a:pt x="3978875" y="833199"/>
                  </a:lnTo>
                  <a:lnTo>
                    <a:pt x="3996528" y="826138"/>
                  </a:lnTo>
                  <a:lnTo>
                    <a:pt x="4010650" y="812016"/>
                  </a:lnTo>
                  <a:lnTo>
                    <a:pt x="4017711" y="794363"/>
                  </a:lnTo>
                  <a:lnTo>
                    <a:pt x="4021241" y="762589"/>
                  </a:lnTo>
                  <a:lnTo>
                    <a:pt x="4007119" y="667265"/>
                  </a:lnTo>
                  <a:lnTo>
                    <a:pt x="3978875" y="497801"/>
                  </a:lnTo>
                  <a:lnTo>
                    <a:pt x="3936509" y="261257"/>
                  </a:lnTo>
                  <a:lnTo>
                    <a:pt x="3915326" y="134159"/>
                  </a:lnTo>
                  <a:lnTo>
                    <a:pt x="4120096" y="0"/>
                  </a:lnTo>
                  <a:lnTo>
                    <a:pt x="4105974" y="45897"/>
                  </a:lnTo>
                  <a:lnTo>
                    <a:pt x="4091852" y="91793"/>
                  </a:lnTo>
                  <a:lnTo>
                    <a:pt x="4084791" y="137690"/>
                  </a:lnTo>
                  <a:lnTo>
                    <a:pt x="4084791" y="197708"/>
                  </a:lnTo>
                  <a:lnTo>
                    <a:pt x="4095382" y="310684"/>
                  </a:lnTo>
                  <a:lnTo>
                    <a:pt x="4116565" y="455435"/>
                  </a:lnTo>
                  <a:lnTo>
                    <a:pt x="4137748" y="582533"/>
                  </a:lnTo>
                  <a:lnTo>
                    <a:pt x="4155401" y="674326"/>
                  </a:lnTo>
                  <a:lnTo>
                    <a:pt x="4173053" y="737875"/>
                  </a:lnTo>
                  <a:lnTo>
                    <a:pt x="4201297" y="804955"/>
                  </a:lnTo>
                  <a:lnTo>
                    <a:pt x="4226011" y="854382"/>
                  </a:lnTo>
                  <a:lnTo>
                    <a:pt x="4257785" y="907339"/>
                  </a:lnTo>
                  <a:lnTo>
                    <a:pt x="4261316" y="924992"/>
                  </a:lnTo>
                  <a:lnTo>
                    <a:pt x="4247194" y="960297"/>
                  </a:lnTo>
                  <a:lnTo>
                    <a:pt x="4215419" y="1041498"/>
                  </a:lnTo>
                  <a:lnTo>
                    <a:pt x="4187175" y="1090925"/>
                  </a:lnTo>
                  <a:lnTo>
                    <a:pt x="4155401" y="1133291"/>
                  </a:lnTo>
                  <a:lnTo>
                    <a:pt x="4120096" y="1172127"/>
                  </a:lnTo>
                  <a:lnTo>
                    <a:pt x="4084791" y="1196840"/>
                  </a:lnTo>
                  <a:lnTo>
                    <a:pt x="4067138" y="1203901"/>
                  </a:lnTo>
                  <a:lnTo>
                    <a:pt x="4042424" y="1207432"/>
                  </a:lnTo>
                  <a:lnTo>
                    <a:pt x="4014180" y="1189779"/>
                  </a:lnTo>
                  <a:lnTo>
                    <a:pt x="3992997" y="1165066"/>
                  </a:lnTo>
                  <a:lnTo>
                    <a:pt x="3971814" y="1143883"/>
                  </a:lnTo>
                  <a:lnTo>
                    <a:pt x="3908265" y="1115639"/>
                  </a:lnTo>
                  <a:lnTo>
                    <a:pt x="3844716" y="1101517"/>
                  </a:lnTo>
                  <a:lnTo>
                    <a:pt x="3647008" y="1090925"/>
                  </a:lnTo>
                  <a:lnTo>
                    <a:pt x="3378690" y="1080334"/>
                  </a:lnTo>
                  <a:lnTo>
                    <a:pt x="3050353" y="1076803"/>
                  </a:lnTo>
                  <a:lnTo>
                    <a:pt x="2658468" y="1076803"/>
                  </a:lnTo>
                  <a:lnTo>
                    <a:pt x="2326601" y="1073273"/>
                  </a:lnTo>
                  <a:lnTo>
                    <a:pt x="1941776" y="1069742"/>
                  </a:lnTo>
                  <a:lnTo>
                    <a:pt x="1616970" y="1066212"/>
                  </a:lnTo>
                  <a:lnTo>
                    <a:pt x="1270980" y="1066212"/>
                  </a:lnTo>
                  <a:lnTo>
                    <a:pt x="977949" y="1059151"/>
                  </a:lnTo>
                  <a:lnTo>
                    <a:pt x="727283" y="1059151"/>
                  </a:lnTo>
                  <a:lnTo>
                    <a:pt x="533106" y="1055620"/>
                  </a:lnTo>
                  <a:lnTo>
                    <a:pt x="462496" y="1048559"/>
                  </a:lnTo>
                  <a:lnTo>
                    <a:pt x="370702" y="1030907"/>
                  </a:lnTo>
                  <a:lnTo>
                    <a:pt x="285970" y="1006193"/>
                  </a:lnTo>
                  <a:lnTo>
                    <a:pt x="183586" y="963827"/>
                  </a:lnTo>
                  <a:lnTo>
                    <a:pt x="109445" y="921461"/>
                  </a:lnTo>
                  <a:lnTo>
                    <a:pt x="52957" y="886156"/>
                  </a:lnTo>
                  <a:lnTo>
                    <a:pt x="14122" y="850851"/>
                  </a:lnTo>
                  <a:lnTo>
                    <a:pt x="3530" y="833199"/>
                  </a:lnTo>
                  <a:lnTo>
                    <a:pt x="0" y="815546"/>
                  </a:lnTo>
                  <a:lnTo>
                    <a:pt x="0" y="801424"/>
                  </a:lnTo>
                  <a:lnTo>
                    <a:pt x="7061" y="783772"/>
                  </a:lnTo>
                  <a:lnTo>
                    <a:pt x="24713" y="769650"/>
                  </a:lnTo>
                  <a:lnTo>
                    <a:pt x="56488" y="755528"/>
                  </a:lnTo>
                  <a:lnTo>
                    <a:pt x="91793" y="748467"/>
                  </a:lnTo>
                  <a:lnTo>
                    <a:pt x="586063" y="801424"/>
                  </a:lnTo>
                  <a:lnTo>
                    <a:pt x="667265" y="812016"/>
                  </a:lnTo>
                  <a:lnTo>
                    <a:pt x="886156" y="804955"/>
                  </a:lnTo>
                  <a:lnTo>
                    <a:pt x="1225084" y="808485"/>
                  </a:lnTo>
                  <a:lnTo>
                    <a:pt x="1751129" y="808485"/>
                  </a:lnTo>
                  <a:lnTo>
                    <a:pt x="1959428" y="808485"/>
                  </a:lnTo>
                  <a:lnTo>
                    <a:pt x="2273643" y="812016"/>
                  </a:lnTo>
                  <a:lnTo>
                    <a:pt x="2669059" y="826138"/>
                  </a:lnTo>
                  <a:lnTo>
                    <a:pt x="3046823" y="829668"/>
                  </a:lnTo>
                  <a:lnTo>
                    <a:pt x="3364568" y="829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4">
              <a:extLst>
                <a:ext uri="{FF2B5EF4-FFF2-40B4-BE49-F238E27FC236}">
                  <a16:creationId xmlns:a16="http://schemas.microsoft.com/office/drawing/2014/main" id="{9174F09F-4A4E-4EA0-A01B-CF7F014F77D2}"/>
                </a:ext>
              </a:extLst>
            </p:cNvPr>
            <p:cNvSpPr/>
            <p:nvPr/>
          </p:nvSpPr>
          <p:spPr>
            <a:xfrm>
              <a:off x="4373565" y="5310189"/>
              <a:ext cx="636587" cy="663575"/>
            </a:xfrm>
            <a:custGeom>
              <a:avLst/>
              <a:gdLst>
                <a:gd name="connsiteX0" fmla="*/ 126207 w 635794"/>
                <a:gd name="connsiteY0" fmla="*/ 66675 h 664368"/>
                <a:gd name="connsiteX1" fmla="*/ 273844 w 635794"/>
                <a:gd name="connsiteY1" fmla="*/ 123825 h 664368"/>
                <a:gd name="connsiteX2" fmla="*/ 302419 w 635794"/>
                <a:gd name="connsiteY2" fmla="*/ 133350 h 664368"/>
                <a:gd name="connsiteX3" fmla="*/ 364332 w 635794"/>
                <a:gd name="connsiteY3" fmla="*/ 145256 h 664368"/>
                <a:gd name="connsiteX4" fmla="*/ 435769 w 635794"/>
                <a:gd name="connsiteY4" fmla="*/ 150018 h 664368"/>
                <a:gd name="connsiteX5" fmla="*/ 478632 w 635794"/>
                <a:gd name="connsiteY5" fmla="*/ 152400 h 664368"/>
                <a:gd name="connsiteX6" fmla="*/ 509588 w 635794"/>
                <a:gd name="connsiteY6" fmla="*/ 150018 h 664368"/>
                <a:gd name="connsiteX7" fmla="*/ 528638 w 635794"/>
                <a:gd name="connsiteY7" fmla="*/ 142875 h 664368"/>
                <a:gd name="connsiteX8" fmla="*/ 545307 w 635794"/>
                <a:gd name="connsiteY8" fmla="*/ 130968 h 664368"/>
                <a:gd name="connsiteX9" fmla="*/ 559594 w 635794"/>
                <a:gd name="connsiteY9" fmla="*/ 114300 h 664368"/>
                <a:gd name="connsiteX10" fmla="*/ 578644 w 635794"/>
                <a:gd name="connsiteY10" fmla="*/ 71437 h 664368"/>
                <a:gd name="connsiteX11" fmla="*/ 635794 w 635794"/>
                <a:gd name="connsiteY11" fmla="*/ 0 h 664368"/>
                <a:gd name="connsiteX12" fmla="*/ 542925 w 635794"/>
                <a:gd name="connsiteY12" fmla="*/ 664368 h 664368"/>
                <a:gd name="connsiteX13" fmla="*/ 516732 w 635794"/>
                <a:gd name="connsiteY13" fmla="*/ 595312 h 664368"/>
                <a:gd name="connsiteX14" fmla="*/ 497682 w 635794"/>
                <a:gd name="connsiteY14" fmla="*/ 547687 h 664368"/>
                <a:gd name="connsiteX15" fmla="*/ 461963 w 635794"/>
                <a:gd name="connsiteY15" fmla="*/ 485775 h 664368"/>
                <a:gd name="connsiteX16" fmla="*/ 402432 w 635794"/>
                <a:gd name="connsiteY16" fmla="*/ 390525 h 664368"/>
                <a:gd name="connsiteX17" fmla="*/ 376238 w 635794"/>
                <a:gd name="connsiteY17" fmla="*/ 352425 h 664368"/>
                <a:gd name="connsiteX18" fmla="*/ 330994 w 635794"/>
                <a:gd name="connsiteY18" fmla="*/ 304800 h 664368"/>
                <a:gd name="connsiteX19" fmla="*/ 264319 w 635794"/>
                <a:gd name="connsiteY19" fmla="*/ 245268 h 664368"/>
                <a:gd name="connsiteX20" fmla="*/ 164307 w 635794"/>
                <a:gd name="connsiteY20" fmla="*/ 173831 h 664368"/>
                <a:gd name="connsiteX21" fmla="*/ 83344 w 635794"/>
                <a:gd name="connsiteY21" fmla="*/ 126206 h 664368"/>
                <a:gd name="connsiteX22" fmla="*/ 35719 w 635794"/>
                <a:gd name="connsiteY22" fmla="*/ 97631 h 664368"/>
                <a:gd name="connsiteX23" fmla="*/ 26194 w 635794"/>
                <a:gd name="connsiteY23" fmla="*/ 90487 h 664368"/>
                <a:gd name="connsiteX24" fmla="*/ 11907 w 635794"/>
                <a:gd name="connsiteY24" fmla="*/ 73818 h 664368"/>
                <a:gd name="connsiteX25" fmla="*/ 0 w 635794"/>
                <a:gd name="connsiteY25" fmla="*/ 47625 h 664368"/>
                <a:gd name="connsiteX26" fmla="*/ 2382 w 635794"/>
                <a:gd name="connsiteY26" fmla="*/ 30956 h 664368"/>
                <a:gd name="connsiteX27" fmla="*/ 14288 w 635794"/>
                <a:gd name="connsiteY27" fmla="*/ 23812 h 664368"/>
                <a:gd name="connsiteX28" fmla="*/ 28575 w 635794"/>
                <a:gd name="connsiteY28" fmla="*/ 23812 h 664368"/>
                <a:gd name="connsiteX29" fmla="*/ 50007 w 635794"/>
                <a:gd name="connsiteY29" fmla="*/ 33337 h 664368"/>
                <a:gd name="connsiteX30" fmla="*/ 126207 w 635794"/>
                <a:gd name="connsiteY30" fmla="*/ 66675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4" h="664368">
                  <a:moveTo>
                    <a:pt x="126207" y="66675"/>
                  </a:moveTo>
                  <a:lnTo>
                    <a:pt x="273844" y="123825"/>
                  </a:lnTo>
                  <a:lnTo>
                    <a:pt x="302419" y="133350"/>
                  </a:lnTo>
                  <a:lnTo>
                    <a:pt x="364332" y="145256"/>
                  </a:lnTo>
                  <a:lnTo>
                    <a:pt x="435769" y="150018"/>
                  </a:lnTo>
                  <a:lnTo>
                    <a:pt x="478632" y="152400"/>
                  </a:lnTo>
                  <a:lnTo>
                    <a:pt x="509588" y="150018"/>
                  </a:lnTo>
                  <a:lnTo>
                    <a:pt x="528638" y="142875"/>
                  </a:lnTo>
                  <a:lnTo>
                    <a:pt x="545307" y="130968"/>
                  </a:lnTo>
                  <a:lnTo>
                    <a:pt x="559594" y="114300"/>
                  </a:lnTo>
                  <a:lnTo>
                    <a:pt x="578644" y="71437"/>
                  </a:lnTo>
                  <a:lnTo>
                    <a:pt x="635794" y="0"/>
                  </a:lnTo>
                  <a:lnTo>
                    <a:pt x="542925" y="664368"/>
                  </a:lnTo>
                  <a:lnTo>
                    <a:pt x="516732" y="595312"/>
                  </a:lnTo>
                  <a:lnTo>
                    <a:pt x="497682" y="547687"/>
                  </a:lnTo>
                  <a:lnTo>
                    <a:pt x="461963" y="485775"/>
                  </a:lnTo>
                  <a:lnTo>
                    <a:pt x="402432" y="390525"/>
                  </a:lnTo>
                  <a:lnTo>
                    <a:pt x="376238" y="352425"/>
                  </a:lnTo>
                  <a:lnTo>
                    <a:pt x="330994" y="304800"/>
                  </a:lnTo>
                  <a:lnTo>
                    <a:pt x="264319" y="245268"/>
                  </a:lnTo>
                  <a:lnTo>
                    <a:pt x="164307" y="173831"/>
                  </a:lnTo>
                  <a:lnTo>
                    <a:pt x="83344" y="126206"/>
                  </a:lnTo>
                  <a:lnTo>
                    <a:pt x="35719" y="97631"/>
                  </a:lnTo>
                  <a:lnTo>
                    <a:pt x="26194" y="90487"/>
                  </a:lnTo>
                  <a:lnTo>
                    <a:pt x="11907" y="73818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14288" y="23812"/>
                  </a:lnTo>
                  <a:lnTo>
                    <a:pt x="28575" y="23812"/>
                  </a:lnTo>
                  <a:lnTo>
                    <a:pt x="50007" y="33337"/>
                  </a:lnTo>
                  <a:lnTo>
                    <a:pt x="126207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0">
              <a:extLst>
                <a:ext uri="{FF2B5EF4-FFF2-40B4-BE49-F238E27FC236}">
                  <a16:creationId xmlns:a16="http://schemas.microsoft.com/office/drawing/2014/main" id="{DA4A8DE7-738A-41CF-8873-4A32AB71DF24}"/>
                </a:ext>
              </a:extLst>
            </p:cNvPr>
            <p:cNvSpPr/>
            <p:nvPr/>
          </p:nvSpPr>
          <p:spPr bwMode="auto">
            <a:xfrm>
              <a:off x="4268790" y="2751138"/>
              <a:ext cx="771525" cy="360362"/>
            </a:xfrm>
            <a:custGeom>
              <a:avLst/>
              <a:gdLst>
                <a:gd name="connsiteX0" fmla="*/ 340519 w 771525"/>
                <a:gd name="connsiteY0" fmla="*/ 288131 h 359569"/>
                <a:gd name="connsiteX1" fmla="*/ 542925 w 771525"/>
                <a:gd name="connsiteY1" fmla="*/ 245269 h 359569"/>
                <a:gd name="connsiteX2" fmla="*/ 735807 w 771525"/>
                <a:gd name="connsiteY2" fmla="*/ 204787 h 359569"/>
                <a:gd name="connsiteX3" fmla="*/ 771525 w 771525"/>
                <a:gd name="connsiteY3" fmla="*/ 195262 h 359569"/>
                <a:gd name="connsiteX4" fmla="*/ 752475 w 771525"/>
                <a:gd name="connsiteY4" fmla="*/ 0 h 359569"/>
                <a:gd name="connsiteX5" fmla="*/ 631032 w 771525"/>
                <a:gd name="connsiteY5" fmla="*/ 30956 h 359569"/>
                <a:gd name="connsiteX6" fmla="*/ 454819 w 771525"/>
                <a:gd name="connsiteY6" fmla="*/ 76200 h 359569"/>
                <a:gd name="connsiteX7" fmla="*/ 326232 w 771525"/>
                <a:gd name="connsiteY7" fmla="*/ 102394 h 359569"/>
                <a:gd name="connsiteX8" fmla="*/ 197644 w 771525"/>
                <a:gd name="connsiteY8" fmla="*/ 126206 h 359569"/>
                <a:gd name="connsiteX9" fmla="*/ 50007 w 771525"/>
                <a:gd name="connsiteY9" fmla="*/ 147637 h 359569"/>
                <a:gd name="connsiteX10" fmla="*/ 0 w 771525"/>
                <a:gd name="connsiteY10" fmla="*/ 154781 h 359569"/>
                <a:gd name="connsiteX11" fmla="*/ 9525 w 771525"/>
                <a:gd name="connsiteY11" fmla="*/ 359569 h 359569"/>
                <a:gd name="connsiteX12" fmla="*/ 233363 w 771525"/>
                <a:gd name="connsiteY12" fmla="*/ 311944 h 359569"/>
                <a:gd name="connsiteX13" fmla="*/ 340519 w 771525"/>
                <a:gd name="connsiteY13" fmla="*/ 288131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525" h="359569">
                  <a:moveTo>
                    <a:pt x="340519" y="288131"/>
                  </a:moveTo>
                  <a:lnTo>
                    <a:pt x="542925" y="245269"/>
                  </a:lnTo>
                  <a:lnTo>
                    <a:pt x="735807" y="204787"/>
                  </a:lnTo>
                  <a:lnTo>
                    <a:pt x="771525" y="195262"/>
                  </a:lnTo>
                  <a:lnTo>
                    <a:pt x="752475" y="0"/>
                  </a:lnTo>
                  <a:lnTo>
                    <a:pt x="631032" y="30956"/>
                  </a:lnTo>
                  <a:lnTo>
                    <a:pt x="454819" y="76200"/>
                  </a:lnTo>
                  <a:lnTo>
                    <a:pt x="326232" y="102394"/>
                  </a:lnTo>
                  <a:lnTo>
                    <a:pt x="197644" y="126206"/>
                  </a:lnTo>
                  <a:lnTo>
                    <a:pt x="50007" y="147637"/>
                  </a:lnTo>
                  <a:lnTo>
                    <a:pt x="0" y="154781"/>
                  </a:lnTo>
                  <a:lnTo>
                    <a:pt x="9525" y="359569"/>
                  </a:lnTo>
                  <a:lnTo>
                    <a:pt x="233363" y="311944"/>
                  </a:lnTo>
                  <a:lnTo>
                    <a:pt x="3405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1">
              <a:extLst>
                <a:ext uri="{FF2B5EF4-FFF2-40B4-BE49-F238E27FC236}">
                  <a16:creationId xmlns:a16="http://schemas.microsoft.com/office/drawing/2014/main" id="{0D26EA7F-81E0-466B-9C07-9364F75FDAE2}"/>
                </a:ext>
              </a:extLst>
            </p:cNvPr>
            <p:cNvSpPr/>
            <p:nvPr/>
          </p:nvSpPr>
          <p:spPr bwMode="auto">
            <a:xfrm>
              <a:off x="4244976" y="3819526"/>
              <a:ext cx="769938" cy="333375"/>
            </a:xfrm>
            <a:custGeom>
              <a:avLst/>
              <a:gdLst>
                <a:gd name="connsiteX0" fmla="*/ 271462 w 769144"/>
                <a:gd name="connsiteY0" fmla="*/ 100013 h 333375"/>
                <a:gd name="connsiteX1" fmla="*/ 590550 w 769144"/>
                <a:gd name="connsiteY1" fmla="*/ 33338 h 333375"/>
                <a:gd name="connsiteX2" fmla="*/ 769144 w 769144"/>
                <a:gd name="connsiteY2" fmla="*/ 0 h 333375"/>
                <a:gd name="connsiteX3" fmla="*/ 762000 w 769144"/>
                <a:gd name="connsiteY3" fmla="*/ 219075 h 333375"/>
                <a:gd name="connsiteX4" fmla="*/ 683419 w 769144"/>
                <a:gd name="connsiteY4" fmla="*/ 214313 h 333375"/>
                <a:gd name="connsiteX5" fmla="*/ 585787 w 769144"/>
                <a:gd name="connsiteY5" fmla="*/ 211931 h 333375"/>
                <a:gd name="connsiteX6" fmla="*/ 552450 w 769144"/>
                <a:gd name="connsiteY6" fmla="*/ 211931 h 333375"/>
                <a:gd name="connsiteX7" fmla="*/ 509587 w 769144"/>
                <a:gd name="connsiteY7" fmla="*/ 223838 h 333375"/>
                <a:gd name="connsiteX8" fmla="*/ 342900 w 769144"/>
                <a:gd name="connsiteY8" fmla="*/ 264319 h 333375"/>
                <a:gd name="connsiteX9" fmla="*/ 226219 w 769144"/>
                <a:gd name="connsiteY9" fmla="*/ 292894 h 333375"/>
                <a:gd name="connsiteX10" fmla="*/ 90487 w 769144"/>
                <a:gd name="connsiteY10" fmla="*/ 316706 h 333375"/>
                <a:gd name="connsiteX11" fmla="*/ 0 w 769144"/>
                <a:gd name="connsiteY11" fmla="*/ 333375 h 333375"/>
                <a:gd name="connsiteX12" fmla="*/ 9525 w 769144"/>
                <a:gd name="connsiteY12" fmla="*/ 154781 h 333375"/>
                <a:gd name="connsiteX13" fmla="*/ 271462 w 769144"/>
                <a:gd name="connsiteY13" fmla="*/ 1000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44" h="333375">
                  <a:moveTo>
                    <a:pt x="271462" y="100013"/>
                  </a:moveTo>
                  <a:lnTo>
                    <a:pt x="590550" y="33338"/>
                  </a:lnTo>
                  <a:lnTo>
                    <a:pt x="769144" y="0"/>
                  </a:lnTo>
                  <a:lnTo>
                    <a:pt x="762000" y="219075"/>
                  </a:lnTo>
                  <a:lnTo>
                    <a:pt x="683419" y="214313"/>
                  </a:lnTo>
                  <a:lnTo>
                    <a:pt x="585787" y="211931"/>
                  </a:lnTo>
                  <a:lnTo>
                    <a:pt x="552450" y="211931"/>
                  </a:lnTo>
                  <a:lnTo>
                    <a:pt x="509587" y="223838"/>
                  </a:lnTo>
                  <a:lnTo>
                    <a:pt x="342900" y="264319"/>
                  </a:lnTo>
                  <a:lnTo>
                    <a:pt x="226219" y="292894"/>
                  </a:lnTo>
                  <a:lnTo>
                    <a:pt x="90487" y="316706"/>
                  </a:lnTo>
                  <a:lnTo>
                    <a:pt x="0" y="333375"/>
                  </a:lnTo>
                  <a:lnTo>
                    <a:pt x="9525" y="154781"/>
                  </a:lnTo>
                  <a:lnTo>
                    <a:pt x="271462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03BA916F-362C-4E0C-A2AB-F0A9DF1F45DB}"/>
                </a:ext>
              </a:extLst>
            </p:cNvPr>
            <p:cNvSpPr/>
            <p:nvPr/>
          </p:nvSpPr>
          <p:spPr>
            <a:xfrm rot="16200000">
              <a:off x="4082257" y="3756819"/>
              <a:ext cx="3182938" cy="800100"/>
            </a:xfrm>
            <a:custGeom>
              <a:avLst/>
              <a:gdLst>
                <a:gd name="connsiteX0" fmla="*/ 1694018 w 3181900"/>
                <a:gd name="connsiteY0" fmla="*/ 520627 h 800761"/>
                <a:gd name="connsiteX1" fmla="*/ 2029651 w 3181900"/>
                <a:gd name="connsiteY1" fmla="*/ 539126 h 800761"/>
                <a:gd name="connsiteX2" fmla="*/ 2209359 w 3181900"/>
                <a:gd name="connsiteY2" fmla="*/ 547054 h 800761"/>
                <a:gd name="connsiteX3" fmla="*/ 2280714 w 3181900"/>
                <a:gd name="connsiteY3" fmla="*/ 547054 h 800761"/>
                <a:gd name="connsiteX4" fmla="*/ 2452495 w 3181900"/>
                <a:gd name="connsiteY4" fmla="*/ 536483 h 800761"/>
                <a:gd name="connsiteX5" fmla="*/ 2600490 w 3181900"/>
                <a:gd name="connsiteY5" fmla="*/ 528555 h 800761"/>
                <a:gd name="connsiteX6" fmla="*/ 2748485 w 3181900"/>
                <a:gd name="connsiteY6" fmla="*/ 525912 h 800761"/>
                <a:gd name="connsiteX7" fmla="*/ 2788127 w 3181900"/>
                <a:gd name="connsiteY7" fmla="*/ 525912 h 800761"/>
                <a:gd name="connsiteX8" fmla="*/ 2838340 w 3181900"/>
                <a:gd name="connsiteY8" fmla="*/ 517984 h 800761"/>
                <a:gd name="connsiteX9" fmla="*/ 2872696 w 3181900"/>
                <a:gd name="connsiteY9" fmla="*/ 507413 h 800761"/>
                <a:gd name="connsiteX10" fmla="*/ 2925551 w 3181900"/>
                <a:gd name="connsiteY10" fmla="*/ 486271 h 800761"/>
                <a:gd name="connsiteX11" fmla="*/ 2965193 w 3181900"/>
                <a:gd name="connsiteY11" fmla="*/ 459843 h 800761"/>
                <a:gd name="connsiteX12" fmla="*/ 3004834 w 3181900"/>
                <a:gd name="connsiteY12" fmla="*/ 425487 h 800761"/>
                <a:gd name="connsiteX13" fmla="*/ 3039191 w 3181900"/>
                <a:gd name="connsiteY13" fmla="*/ 388488 h 800761"/>
                <a:gd name="connsiteX14" fmla="*/ 3070904 w 3181900"/>
                <a:gd name="connsiteY14" fmla="*/ 346204 h 800761"/>
                <a:gd name="connsiteX15" fmla="*/ 3102617 w 3181900"/>
                <a:gd name="connsiteY15" fmla="*/ 295991 h 800761"/>
                <a:gd name="connsiteX16" fmla="*/ 3131688 w 3181900"/>
                <a:gd name="connsiteY16" fmla="*/ 258992 h 800761"/>
                <a:gd name="connsiteX17" fmla="*/ 3139616 w 3181900"/>
                <a:gd name="connsiteY17" fmla="*/ 251064 h 800761"/>
                <a:gd name="connsiteX18" fmla="*/ 3150187 w 3181900"/>
                <a:gd name="connsiteY18" fmla="*/ 245778 h 800761"/>
                <a:gd name="connsiteX19" fmla="*/ 3163401 w 3181900"/>
                <a:gd name="connsiteY19" fmla="*/ 253706 h 800761"/>
                <a:gd name="connsiteX20" fmla="*/ 3176615 w 3181900"/>
                <a:gd name="connsiteY20" fmla="*/ 272206 h 800761"/>
                <a:gd name="connsiteX21" fmla="*/ 3179258 w 3181900"/>
                <a:gd name="connsiteY21" fmla="*/ 285420 h 800761"/>
                <a:gd name="connsiteX22" fmla="*/ 3181900 w 3181900"/>
                <a:gd name="connsiteY22" fmla="*/ 317133 h 800761"/>
                <a:gd name="connsiteX23" fmla="*/ 3142259 w 3181900"/>
                <a:gd name="connsiteY23" fmla="*/ 430772 h 800761"/>
                <a:gd name="connsiteX24" fmla="*/ 3097332 w 3181900"/>
                <a:gd name="connsiteY24" fmla="*/ 549697 h 800761"/>
                <a:gd name="connsiteX25" fmla="*/ 3033905 w 3181900"/>
                <a:gd name="connsiteY25" fmla="*/ 721477 h 800761"/>
                <a:gd name="connsiteX26" fmla="*/ 3020691 w 3181900"/>
                <a:gd name="connsiteY26" fmla="*/ 742620 h 800761"/>
                <a:gd name="connsiteX27" fmla="*/ 2999549 w 3181900"/>
                <a:gd name="connsiteY27" fmla="*/ 769047 h 800761"/>
                <a:gd name="connsiteX28" fmla="*/ 2973121 w 3181900"/>
                <a:gd name="connsiteY28" fmla="*/ 787547 h 800761"/>
                <a:gd name="connsiteX29" fmla="*/ 2944051 w 3181900"/>
                <a:gd name="connsiteY29" fmla="*/ 798118 h 800761"/>
                <a:gd name="connsiteX30" fmla="*/ 2920266 w 3181900"/>
                <a:gd name="connsiteY30" fmla="*/ 800761 h 800761"/>
                <a:gd name="connsiteX31" fmla="*/ 2870053 w 3181900"/>
                <a:gd name="connsiteY31" fmla="*/ 795475 h 800761"/>
                <a:gd name="connsiteX32" fmla="*/ 2706201 w 3181900"/>
                <a:gd name="connsiteY32" fmla="*/ 792832 h 800761"/>
                <a:gd name="connsiteX33" fmla="*/ 2349426 w 3181900"/>
                <a:gd name="connsiteY33" fmla="*/ 784904 h 800761"/>
                <a:gd name="connsiteX34" fmla="*/ 2159147 w 3181900"/>
                <a:gd name="connsiteY34" fmla="*/ 771690 h 800761"/>
                <a:gd name="connsiteX35" fmla="*/ 1990009 w 3181900"/>
                <a:gd name="connsiteY35" fmla="*/ 769047 h 800761"/>
                <a:gd name="connsiteX36" fmla="*/ 1749517 w 3181900"/>
                <a:gd name="connsiteY36" fmla="*/ 747905 h 800761"/>
                <a:gd name="connsiteX37" fmla="*/ 1509024 w 3181900"/>
                <a:gd name="connsiteY37" fmla="*/ 710906 h 800761"/>
                <a:gd name="connsiteX38" fmla="*/ 1321387 w 3181900"/>
                <a:gd name="connsiteY38" fmla="*/ 673908 h 800761"/>
                <a:gd name="connsiteX39" fmla="*/ 1144321 w 3181900"/>
                <a:gd name="connsiteY39" fmla="*/ 631623 h 800761"/>
                <a:gd name="connsiteX40" fmla="*/ 975184 w 3181900"/>
                <a:gd name="connsiteY40" fmla="*/ 584053 h 800761"/>
                <a:gd name="connsiteX41" fmla="*/ 816617 w 3181900"/>
                <a:gd name="connsiteY41" fmla="*/ 523269 h 800761"/>
                <a:gd name="connsiteX42" fmla="*/ 676550 w 3181900"/>
                <a:gd name="connsiteY42" fmla="*/ 459843 h 800761"/>
                <a:gd name="connsiteX43" fmla="*/ 494199 w 3181900"/>
                <a:gd name="connsiteY43" fmla="*/ 367346 h 800761"/>
                <a:gd name="connsiteX44" fmla="*/ 362060 w 3181900"/>
                <a:gd name="connsiteY44" fmla="*/ 293348 h 800761"/>
                <a:gd name="connsiteX45" fmla="*/ 184994 w 3181900"/>
                <a:gd name="connsiteY45" fmla="*/ 179709 h 800761"/>
                <a:gd name="connsiteX46" fmla="*/ 47570 w 3181900"/>
                <a:gd name="connsiteY46" fmla="*/ 81926 h 800761"/>
                <a:gd name="connsiteX47" fmla="*/ 21142 w 3181900"/>
                <a:gd name="connsiteY47" fmla="*/ 60784 h 800761"/>
                <a:gd name="connsiteX48" fmla="*/ 13214 w 3181900"/>
                <a:gd name="connsiteY48" fmla="*/ 47570 h 800761"/>
                <a:gd name="connsiteX49" fmla="*/ 5285 w 3181900"/>
                <a:gd name="connsiteY49" fmla="*/ 29071 h 800761"/>
                <a:gd name="connsiteX50" fmla="*/ 0 w 3181900"/>
                <a:gd name="connsiteY50" fmla="*/ 10571 h 800761"/>
                <a:gd name="connsiteX51" fmla="*/ 5285 w 3181900"/>
                <a:gd name="connsiteY51" fmla="*/ 0 h 800761"/>
                <a:gd name="connsiteX52" fmla="*/ 29070 w 3181900"/>
                <a:gd name="connsiteY52" fmla="*/ 0 h 800761"/>
                <a:gd name="connsiteX53" fmla="*/ 73997 w 3181900"/>
                <a:gd name="connsiteY53" fmla="*/ 18499 h 800761"/>
                <a:gd name="connsiteX54" fmla="*/ 192922 w 3181900"/>
                <a:gd name="connsiteY54" fmla="*/ 76640 h 800761"/>
                <a:gd name="connsiteX55" fmla="*/ 330347 w 3181900"/>
                <a:gd name="connsiteY55" fmla="*/ 142710 h 800761"/>
                <a:gd name="connsiteX56" fmla="*/ 494199 w 3181900"/>
                <a:gd name="connsiteY56" fmla="*/ 216708 h 800761"/>
                <a:gd name="connsiteX57" fmla="*/ 700335 w 3181900"/>
                <a:gd name="connsiteY57" fmla="*/ 303919 h 800761"/>
                <a:gd name="connsiteX58" fmla="*/ 909114 w 3181900"/>
                <a:gd name="connsiteY58" fmla="*/ 380560 h 800761"/>
                <a:gd name="connsiteX59" fmla="*/ 1065038 w 3181900"/>
                <a:gd name="connsiteY59" fmla="*/ 430772 h 800761"/>
                <a:gd name="connsiteX60" fmla="*/ 1183963 w 3181900"/>
                <a:gd name="connsiteY60" fmla="*/ 457200 h 800761"/>
                <a:gd name="connsiteX61" fmla="*/ 1384814 w 3181900"/>
                <a:gd name="connsiteY61" fmla="*/ 488913 h 800761"/>
                <a:gd name="connsiteX62" fmla="*/ 1694018 w 3181900"/>
                <a:gd name="connsiteY62" fmla="*/ 520627 h 80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1900" h="800761">
                  <a:moveTo>
                    <a:pt x="1694018" y="520627"/>
                  </a:moveTo>
                  <a:lnTo>
                    <a:pt x="2029651" y="539126"/>
                  </a:lnTo>
                  <a:lnTo>
                    <a:pt x="2209359" y="547054"/>
                  </a:lnTo>
                  <a:lnTo>
                    <a:pt x="2280714" y="547054"/>
                  </a:lnTo>
                  <a:lnTo>
                    <a:pt x="2452495" y="536483"/>
                  </a:lnTo>
                  <a:lnTo>
                    <a:pt x="2600490" y="528555"/>
                  </a:lnTo>
                  <a:lnTo>
                    <a:pt x="2748485" y="525912"/>
                  </a:lnTo>
                  <a:lnTo>
                    <a:pt x="2788127" y="525912"/>
                  </a:lnTo>
                  <a:lnTo>
                    <a:pt x="2838340" y="517984"/>
                  </a:lnTo>
                  <a:lnTo>
                    <a:pt x="2872696" y="507413"/>
                  </a:lnTo>
                  <a:lnTo>
                    <a:pt x="2925551" y="486271"/>
                  </a:lnTo>
                  <a:lnTo>
                    <a:pt x="2965193" y="459843"/>
                  </a:lnTo>
                  <a:lnTo>
                    <a:pt x="3004834" y="425487"/>
                  </a:lnTo>
                  <a:lnTo>
                    <a:pt x="3039191" y="388488"/>
                  </a:lnTo>
                  <a:lnTo>
                    <a:pt x="3070904" y="346204"/>
                  </a:lnTo>
                  <a:lnTo>
                    <a:pt x="3102617" y="295991"/>
                  </a:lnTo>
                  <a:lnTo>
                    <a:pt x="3131688" y="258992"/>
                  </a:lnTo>
                  <a:lnTo>
                    <a:pt x="3139616" y="251064"/>
                  </a:lnTo>
                  <a:lnTo>
                    <a:pt x="3150187" y="245778"/>
                  </a:lnTo>
                  <a:lnTo>
                    <a:pt x="3163401" y="253706"/>
                  </a:lnTo>
                  <a:lnTo>
                    <a:pt x="3176615" y="272206"/>
                  </a:lnTo>
                  <a:lnTo>
                    <a:pt x="3179258" y="285420"/>
                  </a:lnTo>
                  <a:lnTo>
                    <a:pt x="3181900" y="317133"/>
                  </a:lnTo>
                  <a:lnTo>
                    <a:pt x="3142259" y="430772"/>
                  </a:lnTo>
                  <a:lnTo>
                    <a:pt x="3097332" y="549697"/>
                  </a:lnTo>
                  <a:lnTo>
                    <a:pt x="3033905" y="721477"/>
                  </a:lnTo>
                  <a:lnTo>
                    <a:pt x="3020691" y="742620"/>
                  </a:lnTo>
                  <a:lnTo>
                    <a:pt x="2999549" y="769047"/>
                  </a:lnTo>
                  <a:lnTo>
                    <a:pt x="2973121" y="787547"/>
                  </a:lnTo>
                  <a:lnTo>
                    <a:pt x="2944051" y="798118"/>
                  </a:lnTo>
                  <a:lnTo>
                    <a:pt x="2920266" y="800761"/>
                  </a:lnTo>
                  <a:lnTo>
                    <a:pt x="2870053" y="795475"/>
                  </a:lnTo>
                  <a:lnTo>
                    <a:pt x="2706201" y="792832"/>
                  </a:lnTo>
                  <a:lnTo>
                    <a:pt x="2349426" y="784904"/>
                  </a:lnTo>
                  <a:lnTo>
                    <a:pt x="2159147" y="771690"/>
                  </a:lnTo>
                  <a:lnTo>
                    <a:pt x="1990009" y="769047"/>
                  </a:lnTo>
                  <a:lnTo>
                    <a:pt x="1749517" y="747905"/>
                  </a:lnTo>
                  <a:lnTo>
                    <a:pt x="1509024" y="710906"/>
                  </a:lnTo>
                  <a:lnTo>
                    <a:pt x="1321387" y="673908"/>
                  </a:lnTo>
                  <a:lnTo>
                    <a:pt x="1144321" y="631623"/>
                  </a:lnTo>
                  <a:lnTo>
                    <a:pt x="975184" y="584053"/>
                  </a:lnTo>
                  <a:lnTo>
                    <a:pt x="816617" y="523269"/>
                  </a:lnTo>
                  <a:lnTo>
                    <a:pt x="676550" y="459843"/>
                  </a:lnTo>
                  <a:lnTo>
                    <a:pt x="494199" y="367346"/>
                  </a:lnTo>
                  <a:lnTo>
                    <a:pt x="362060" y="293348"/>
                  </a:lnTo>
                  <a:lnTo>
                    <a:pt x="184994" y="179709"/>
                  </a:lnTo>
                  <a:lnTo>
                    <a:pt x="47570" y="81926"/>
                  </a:lnTo>
                  <a:lnTo>
                    <a:pt x="21142" y="60784"/>
                  </a:lnTo>
                  <a:lnTo>
                    <a:pt x="13214" y="47570"/>
                  </a:lnTo>
                  <a:lnTo>
                    <a:pt x="5285" y="29071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29070" y="0"/>
                  </a:lnTo>
                  <a:lnTo>
                    <a:pt x="73997" y="18499"/>
                  </a:lnTo>
                  <a:lnTo>
                    <a:pt x="192922" y="76640"/>
                  </a:lnTo>
                  <a:lnTo>
                    <a:pt x="330347" y="142710"/>
                  </a:lnTo>
                  <a:lnTo>
                    <a:pt x="494199" y="216708"/>
                  </a:lnTo>
                  <a:lnTo>
                    <a:pt x="700335" y="303919"/>
                  </a:lnTo>
                  <a:lnTo>
                    <a:pt x="909114" y="380560"/>
                  </a:lnTo>
                  <a:lnTo>
                    <a:pt x="1065038" y="430772"/>
                  </a:lnTo>
                  <a:lnTo>
                    <a:pt x="1183963" y="457200"/>
                  </a:lnTo>
                  <a:lnTo>
                    <a:pt x="1384814" y="488913"/>
                  </a:lnTo>
                  <a:lnTo>
                    <a:pt x="1694018" y="5206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F5B1184B-702C-46A8-8837-7D22C323EDD0}"/>
                </a:ext>
              </a:extLst>
            </p:cNvPr>
            <p:cNvSpPr/>
            <p:nvPr/>
          </p:nvSpPr>
          <p:spPr>
            <a:xfrm rot="16200000">
              <a:off x="5099052" y="4271964"/>
              <a:ext cx="3140075" cy="314325"/>
            </a:xfrm>
            <a:custGeom>
              <a:avLst/>
              <a:gdLst>
                <a:gd name="connsiteX0" fmla="*/ 1756678 w 3139869"/>
                <a:gd name="connsiteY0" fmla="*/ 59243 h 314245"/>
                <a:gd name="connsiteX1" fmla="*/ 2197136 w 3139869"/>
                <a:gd name="connsiteY1" fmla="*/ 64394 h 314245"/>
                <a:gd name="connsiteX2" fmla="*/ 2513956 w 3139869"/>
                <a:gd name="connsiteY2" fmla="*/ 66970 h 314245"/>
                <a:gd name="connsiteX3" fmla="*/ 2743200 w 3139869"/>
                <a:gd name="connsiteY3" fmla="*/ 66970 h 314245"/>
                <a:gd name="connsiteX4" fmla="*/ 2789564 w 3139869"/>
                <a:gd name="connsiteY4" fmla="*/ 66970 h 314245"/>
                <a:gd name="connsiteX5" fmla="*/ 2861686 w 3139869"/>
                <a:gd name="connsiteY5" fmla="*/ 56667 h 314245"/>
                <a:gd name="connsiteX6" fmla="*/ 2985323 w 3139869"/>
                <a:gd name="connsiteY6" fmla="*/ 33485 h 314245"/>
                <a:gd name="connsiteX7" fmla="*/ 3044566 w 3139869"/>
                <a:gd name="connsiteY7" fmla="*/ 20606 h 314245"/>
                <a:gd name="connsiteX8" fmla="*/ 3075475 w 3139869"/>
                <a:gd name="connsiteY8" fmla="*/ 10303 h 314245"/>
                <a:gd name="connsiteX9" fmla="*/ 3101233 w 3139869"/>
                <a:gd name="connsiteY9" fmla="*/ 5152 h 314245"/>
                <a:gd name="connsiteX10" fmla="*/ 3129566 w 3139869"/>
                <a:gd name="connsiteY10" fmla="*/ 5152 h 314245"/>
                <a:gd name="connsiteX11" fmla="*/ 3137294 w 3139869"/>
                <a:gd name="connsiteY11" fmla="*/ 7727 h 314245"/>
                <a:gd name="connsiteX12" fmla="*/ 3139869 w 3139869"/>
                <a:gd name="connsiteY12" fmla="*/ 23182 h 314245"/>
                <a:gd name="connsiteX13" fmla="*/ 3126990 w 3139869"/>
                <a:gd name="connsiteY13" fmla="*/ 51516 h 314245"/>
                <a:gd name="connsiteX14" fmla="*/ 3103809 w 3139869"/>
                <a:gd name="connsiteY14" fmla="*/ 103031 h 314245"/>
                <a:gd name="connsiteX15" fmla="*/ 3044566 w 3139869"/>
                <a:gd name="connsiteY15" fmla="*/ 200911 h 314245"/>
                <a:gd name="connsiteX16" fmla="*/ 2980171 w 3139869"/>
                <a:gd name="connsiteY16" fmla="*/ 247274 h 314245"/>
                <a:gd name="connsiteX17" fmla="*/ 2920929 w 3139869"/>
                <a:gd name="connsiteY17" fmla="*/ 280760 h 314245"/>
                <a:gd name="connsiteX18" fmla="*/ 2859110 w 3139869"/>
                <a:gd name="connsiteY18" fmla="*/ 303941 h 314245"/>
                <a:gd name="connsiteX19" fmla="*/ 2812746 w 3139869"/>
                <a:gd name="connsiteY19" fmla="*/ 311669 h 314245"/>
                <a:gd name="connsiteX20" fmla="*/ 2758655 w 3139869"/>
                <a:gd name="connsiteY20" fmla="*/ 314245 h 314245"/>
                <a:gd name="connsiteX21" fmla="*/ 2647896 w 3139869"/>
                <a:gd name="connsiteY21" fmla="*/ 303941 h 314245"/>
                <a:gd name="connsiteX22" fmla="*/ 2338803 w 3139869"/>
                <a:gd name="connsiteY22" fmla="*/ 291063 h 314245"/>
                <a:gd name="connsiteX23" fmla="*/ 2096681 w 3139869"/>
                <a:gd name="connsiteY23" fmla="*/ 291063 h 314245"/>
                <a:gd name="connsiteX24" fmla="*/ 1828800 w 3139869"/>
                <a:gd name="connsiteY24" fmla="*/ 285911 h 314245"/>
                <a:gd name="connsiteX25" fmla="*/ 1558344 w 3139869"/>
                <a:gd name="connsiteY25" fmla="*/ 285911 h 314245"/>
                <a:gd name="connsiteX26" fmla="*/ 1272433 w 3139869"/>
                <a:gd name="connsiteY26" fmla="*/ 285911 h 314245"/>
                <a:gd name="connsiteX27" fmla="*/ 1020007 w 3139869"/>
                <a:gd name="connsiteY27" fmla="*/ 283335 h 314245"/>
                <a:gd name="connsiteX28" fmla="*/ 806218 w 3139869"/>
                <a:gd name="connsiteY28" fmla="*/ 285911 h 314245"/>
                <a:gd name="connsiteX29" fmla="*/ 623338 w 3139869"/>
                <a:gd name="connsiteY29" fmla="*/ 285911 h 314245"/>
                <a:gd name="connsiteX30" fmla="*/ 453336 w 3139869"/>
                <a:gd name="connsiteY30" fmla="*/ 291063 h 314245"/>
                <a:gd name="connsiteX31" fmla="*/ 278184 w 3139869"/>
                <a:gd name="connsiteY31" fmla="*/ 291063 h 314245"/>
                <a:gd name="connsiteX32" fmla="*/ 198335 w 3139869"/>
                <a:gd name="connsiteY32" fmla="*/ 291063 h 314245"/>
                <a:gd name="connsiteX33" fmla="*/ 141668 w 3139869"/>
                <a:gd name="connsiteY33" fmla="*/ 280760 h 314245"/>
                <a:gd name="connsiteX34" fmla="*/ 74698 w 3139869"/>
                <a:gd name="connsiteY34" fmla="*/ 257578 h 314245"/>
                <a:gd name="connsiteX35" fmla="*/ 33485 w 3139869"/>
                <a:gd name="connsiteY35" fmla="*/ 236971 h 314245"/>
                <a:gd name="connsiteX36" fmla="*/ 15455 w 3139869"/>
                <a:gd name="connsiteY36" fmla="*/ 221517 h 314245"/>
                <a:gd name="connsiteX37" fmla="*/ 2576 w 3139869"/>
                <a:gd name="connsiteY37" fmla="*/ 206062 h 314245"/>
                <a:gd name="connsiteX38" fmla="*/ 0 w 3139869"/>
                <a:gd name="connsiteY38" fmla="*/ 190607 h 314245"/>
                <a:gd name="connsiteX39" fmla="*/ 0 w 3139869"/>
                <a:gd name="connsiteY39" fmla="*/ 172577 h 314245"/>
                <a:gd name="connsiteX40" fmla="*/ 7727 w 3139869"/>
                <a:gd name="connsiteY40" fmla="*/ 149395 h 314245"/>
                <a:gd name="connsiteX41" fmla="*/ 20606 w 3139869"/>
                <a:gd name="connsiteY41" fmla="*/ 131365 h 314245"/>
                <a:gd name="connsiteX42" fmla="*/ 38637 w 3139869"/>
                <a:gd name="connsiteY42" fmla="*/ 115910 h 314245"/>
                <a:gd name="connsiteX43" fmla="*/ 74698 w 3139869"/>
                <a:gd name="connsiteY43" fmla="*/ 90152 h 314245"/>
                <a:gd name="connsiteX44" fmla="*/ 123637 w 3139869"/>
                <a:gd name="connsiteY44" fmla="*/ 66970 h 314245"/>
                <a:gd name="connsiteX45" fmla="*/ 188032 w 3139869"/>
                <a:gd name="connsiteY45" fmla="*/ 43788 h 314245"/>
                <a:gd name="connsiteX46" fmla="*/ 298790 w 3139869"/>
                <a:gd name="connsiteY46" fmla="*/ 12879 h 314245"/>
                <a:gd name="connsiteX47" fmla="*/ 347730 w 3139869"/>
                <a:gd name="connsiteY47" fmla="*/ 7727 h 314245"/>
                <a:gd name="connsiteX48" fmla="*/ 440458 w 3139869"/>
                <a:gd name="connsiteY48" fmla="*/ 2576 h 314245"/>
                <a:gd name="connsiteX49" fmla="*/ 504852 w 3139869"/>
                <a:gd name="connsiteY49" fmla="*/ 2576 h 314245"/>
                <a:gd name="connsiteX50" fmla="*/ 538337 w 3139869"/>
                <a:gd name="connsiteY50" fmla="*/ 0 h 314245"/>
                <a:gd name="connsiteX51" fmla="*/ 610459 w 3139869"/>
                <a:gd name="connsiteY51" fmla="*/ 10303 h 314245"/>
                <a:gd name="connsiteX52" fmla="*/ 811369 w 3139869"/>
                <a:gd name="connsiteY52" fmla="*/ 33485 h 314245"/>
                <a:gd name="connsiteX53" fmla="*/ 1056068 w 3139869"/>
                <a:gd name="connsiteY53" fmla="*/ 46364 h 314245"/>
                <a:gd name="connsiteX54" fmla="*/ 1321372 w 3139869"/>
                <a:gd name="connsiteY54" fmla="*/ 48940 h 314245"/>
                <a:gd name="connsiteX55" fmla="*/ 1584101 w 3139869"/>
                <a:gd name="connsiteY55" fmla="*/ 56667 h 314245"/>
                <a:gd name="connsiteX56" fmla="*/ 1756678 w 3139869"/>
                <a:gd name="connsiteY56" fmla="*/ 59243 h 31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39869" h="314245">
                  <a:moveTo>
                    <a:pt x="1756678" y="59243"/>
                  </a:moveTo>
                  <a:lnTo>
                    <a:pt x="2197136" y="64394"/>
                  </a:lnTo>
                  <a:lnTo>
                    <a:pt x="2513956" y="66970"/>
                  </a:lnTo>
                  <a:lnTo>
                    <a:pt x="2743200" y="66970"/>
                  </a:lnTo>
                  <a:lnTo>
                    <a:pt x="2789564" y="66970"/>
                  </a:lnTo>
                  <a:lnTo>
                    <a:pt x="2861686" y="56667"/>
                  </a:lnTo>
                  <a:lnTo>
                    <a:pt x="2985323" y="33485"/>
                  </a:lnTo>
                  <a:lnTo>
                    <a:pt x="3044566" y="20606"/>
                  </a:lnTo>
                  <a:lnTo>
                    <a:pt x="3075475" y="10303"/>
                  </a:lnTo>
                  <a:lnTo>
                    <a:pt x="3101233" y="5152"/>
                  </a:lnTo>
                  <a:lnTo>
                    <a:pt x="3129566" y="5152"/>
                  </a:lnTo>
                  <a:lnTo>
                    <a:pt x="3137294" y="7727"/>
                  </a:lnTo>
                  <a:lnTo>
                    <a:pt x="3139869" y="23182"/>
                  </a:lnTo>
                  <a:lnTo>
                    <a:pt x="3126990" y="51516"/>
                  </a:lnTo>
                  <a:lnTo>
                    <a:pt x="3103809" y="103031"/>
                  </a:lnTo>
                  <a:lnTo>
                    <a:pt x="3044566" y="200911"/>
                  </a:lnTo>
                  <a:lnTo>
                    <a:pt x="2980171" y="247274"/>
                  </a:lnTo>
                  <a:lnTo>
                    <a:pt x="2920929" y="280760"/>
                  </a:lnTo>
                  <a:lnTo>
                    <a:pt x="2859110" y="303941"/>
                  </a:lnTo>
                  <a:lnTo>
                    <a:pt x="2812746" y="311669"/>
                  </a:lnTo>
                  <a:lnTo>
                    <a:pt x="2758655" y="314245"/>
                  </a:lnTo>
                  <a:lnTo>
                    <a:pt x="2647896" y="303941"/>
                  </a:lnTo>
                  <a:lnTo>
                    <a:pt x="2338803" y="291063"/>
                  </a:lnTo>
                  <a:lnTo>
                    <a:pt x="2096681" y="291063"/>
                  </a:lnTo>
                  <a:lnTo>
                    <a:pt x="1828800" y="285911"/>
                  </a:lnTo>
                  <a:lnTo>
                    <a:pt x="1558344" y="285911"/>
                  </a:lnTo>
                  <a:lnTo>
                    <a:pt x="1272433" y="285911"/>
                  </a:lnTo>
                  <a:lnTo>
                    <a:pt x="1020007" y="283335"/>
                  </a:lnTo>
                  <a:lnTo>
                    <a:pt x="806218" y="285911"/>
                  </a:lnTo>
                  <a:lnTo>
                    <a:pt x="623338" y="285911"/>
                  </a:lnTo>
                  <a:lnTo>
                    <a:pt x="453336" y="291063"/>
                  </a:lnTo>
                  <a:lnTo>
                    <a:pt x="278184" y="291063"/>
                  </a:lnTo>
                  <a:lnTo>
                    <a:pt x="198335" y="291063"/>
                  </a:lnTo>
                  <a:lnTo>
                    <a:pt x="141668" y="280760"/>
                  </a:lnTo>
                  <a:lnTo>
                    <a:pt x="74698" y="257578"/>
                  </a:lnTo>
                  <a:lnTo>
                    <a:pt x="33485" y="236971"/>
                  </a:lnTo>
                  <a:lnTo>
                    <a:pt x="15455" y="221517"/>
                  </a:lnTo>
                  <a:lnTo>
                    <a:pt x="2576" y="206062"/>
                  </a:lnTo>
                  <a:lnTo>
                    <a:pt x="0" y="190607"/>
                  </a:lnTo>
                  <a:lnTo>
                    <a:pt x="0" y="172577"/>
                  </a:lnTo>
                  <a:lnTo>
                    <a:pt x="7727" y="149395"/>
                  </a:lnTo>
                  <a:lnTo>
                    <a:pt x="20606" y="131365"/>
                  </a:lnTo>
                  <a:lnTo>
                    <a:pt x="38637" y="115910"/>
                  </a:lnTo>
                  <a:lnTo>
                    <a:pt x="74698" y="90152"/>
                  </a:lnTo>
                  <a:lnTo>
                    <a:pt x="123637" y="66970"/>
                  </a:lnTo>
                  <a:lnTo>
                    <a:pt x="188032" y="43788"/>
                  </a:lnTo>
                  <a:lnTo>
                    <a:pt x="298790" y="12879"/>
                  </a:lnTo>
                  <a:lnTo>
                    <a:pt x="347730" y="7727"/>
                  </a:lnTo>
                  <a:lnTo>
                    <a:pt x="440458" y="2576"/>
                  </a:lnTo>
                  <a:lnTo>
                    <a:pt x="504852" y="2576"/>
                  </a:lnTo>
                  <a:lnTo>
                    <a:pt x="538337" y="0"/>
                  </a:lnTo>
                  <a:lnTo>
                    <a:pt x="610459" y="10303"/>
                  </a:lnTo>
                  <a:lnTo>
                    <a:pt x="811369" y="33485"/>
                  </a:lnTo>
                  <a:lnTo>
                    <a:pt x="1056068" y="46364"/>
                  </a:lnTo>
                  <a:lnTo>
                    <a:pt x="1321372" y="48940"/>
                  </a:lnTo>
                  <a:lnTo>
                    <a:pt x="1584101" y="56667"/>
                  </a:lnTo>
                  <a:lnTo>
                    <a:pt x="1756678" y="59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804367DD-F455-4886-A7DA-E22741461BF7}"/>
                </a:ext>
              </a:extLst>
            </p:cNvPr>
            <p:cNvSpPr/>
            <p:nvPr/>
          </p:nvSpPr>
          <p:spPr>
            <a:xfrm rot="16200000">
              <a:off x="6574633" y="3723482"/>
              <a:ext cx="2416175" cy="1462088"/>
            </a:xfrm>
            <a:custGeom>
              <a:avLst/>
              <a:gdLst>
                <a:gd name="connsiteX0" fmla="*/ 1281113 w 2416969"/>
                <a:gd name="connsiteY0" fmla="*/ 390525 h 1462087"/>
                <a:gd name="connsiteX1" fmla="*/ 1381125 w 2416969"/>
                <a:gd name="connsiteY1" fmla="*/ 354806 h 1462087"/>
                <a:gd name="connsiteX2" fmla="*/ 1564481 w 2416969"/>
                <a:gd name="connsiteY2" fmla="*/ 297656 h 1462087"/>
                <a:gd name="connsiteX3" fmla="*/ 1862138 w 2416969"/>
                <a:gd name="connsiteY3" fmla="*/ 207168 h 1462087"/>
                <a:gd name="connsiteX4" fmla="*/ 2112169 w 2416969"/>
                <a:gd name="connsiteY4" fmla="*/ 116681 h 1462087"/>
                <a:gd name="connsiteX5" fmla="*/ 2274094 w 2416969"/>
                <a:gd name="connsiteY5" fmla="*/ 47625 h 1462087"/>
                <a:gd name="connsiteX6" fmla="*/ 2309813 w 2416969"/>
                <a:gd name="connsiteY6" fmla="*/ 26193 h 1462087"/>
                <a:gd name="connsiteX7" fmla="*/ 2340769 w 2416969"/>
                <a:gd name="connsiteY7" fmla="*/ 14287 h 1462087"/>
                <a:gd name="connsiteX8" fmla="*/ 2378869 w 2416969"/>
                <a:gd name="connsiteY8" fmla="*/ 0 h 1462087"/>
                <a:gd name="connsiteX9" fmla="*/ 2402681 w 2416969"/>
                <a:gd name="connsiteY9" fmla="*/ 0 h 1462087"/>
                <a:gd name="connsiteX10" fmla="*/ 2409825 w 2416969"/>
                <a:gd name="connsiteY10" fmla="*/ 0 h 1462087"/>
                <a:gd name="connsiteX11" fmla="*/ 2414588 w 2416969"/>
                <a:gd name="connsiteY11" fmla="*/ 4762 h 1462087"/>
                <a:gd name="connsiteX12" fmla="*/ 2416969 w 2416969"/>
                <a:gd name="connsiteY12" fmla="*/ 19050 h 1462087"/>
                <a:gd name="connsiteX13" fmla="*/ 2407444 w 2416969"/>
                <a:gd name="connsiteY13" fmla="*/ 54768 h 1462087"/>
                <a:gd name="connsiteX14" fmla="*/ 2386013 w 2416969"/>
                <a:gd name="connsiteY14" fmla="*/ 88106 h 1462087"/>
                <a:gd name="connsiteX15" fmla="*/ 2328863 w 2416969"/>
                <a:gd name="connsiteY15" fmla="*/ 130968 h 1462087"/>
                <a:gd name="connsiteX16" fmla="*/ 2135981 w 2416969"/>
                <a:gd name="connsiteY16" fmla="*/ 233362 h 1462087"/>
                <a:gd name="connsiteX17" fmla="*/ 1983581 w 2416969"/>
                <a:gd name="connsiteY17" fmla="*/ 297656 h 1462087"/>
                <a:gd name="connsiteX18" fmla="*/ 1831181 w 2416969"/>
                <a:gd name="connsiteY18" fmla="*/ 369093 h 1462087"/>
                <a:gd name="connsiteX19" fmla="*/ 1654969 w 2416969"/>
                <a:gd name="connsiteY19" fmla="*/ 447675 h 1462087"/>
                <a:gd name="connsiteX20" fmla="*/ 1488281 w 2416969"/>
                <a:gd name="connsiteY20" fmla="*/ 523875 h 1462087"/>
                <a:gd name="connsiteX21" fmla="*/ 1276350 w 2416969"/>
                <a:gd name="connsiteY21" fmla="*/ 631031 h 1462087"/>
                <a:gd name="connsiteX22" fmla="*/ 1078706 w 2416969"/>
                <a:gd name="connsiteY22" fmla="*/ 735806 h 1462087"/>
                <a:gd name="connsiteX23" fmla="*/ 857250 w 2416969"/>
                <a:gd name="connsiteY23" fmla="*/ 864393 h 1462087"/>
                <a:gd name="connsiteX24" fmla="*/ 707231 w 2416969"/>
                <a:gd name="connsiteY24" fmla="*/ 962025 h 1462087"/>
                <a:gd name="connsiteX25" fmla="*/ 571500 w 2416969"/>
                <a:gd name="connsiteY25" fmla="*/ 1052512 h 1462087"/>
                <a:gd name="connsiteX26" fmla="*/ 402431 w 2416969"/>
                <a:gd name="connsiteY26" fmla="*/ 1171575 h 1462087"/>
                <a:gd name="connsiteX27" fmla="*/ 252413 w 2416969"/>
                <a:gd name="connsiteY27" fmla="*/ 1288256 h 1462087"/>
                <a:gd name="connsiteX28" fmla="*/ 133350 w 2416969"/>
                <a:gd name="connsiteY28" fmla="*/ 1385887 h 1462087"/>
                <a:gd name="connsiteX29" fmla="*/ 85725 w 2416969"/>
                <a:gd name="connsiteY29" fmla="*/ 1428750 h 1462087"/>
                <a:gd name="connsiteX30" fmla="*/ 59531 w 2416969"/>
                <a:gd name="connsiteY30" fmla="*/ 1450181 h 1462087"/>
                <a:gd name="connsiteX31" fmla="*/ 40481 w 2416969"/>
                <a:gd name="connsiteY31" fmla="*/ 1457325 h 1462087"/>
                <a:gd name="connsiteX32" fmla="*/ 19050 w 2416969"/>
                <a:gd name="connsiteY32" fmla="*/ 1462087 h 1462087"/>
                <a:gd name="connsiteX33" fmla="*/ 7144 w 2416969"/>
                <a:gd name="connsiteY33" fmla="*/ 1459706 h 1462087"/>
                <a:gd name="connsiteX34" fmla="*/ 0 w 2416969"/>
                <a:gd name="connsiteY34" fmla="*/ 1454943 h 1462087"/>
                <a:gd name="connsiteX35" fmla="*/ 0 w 2416969"/>
                <a:gd name="connsiteY35" fmla="*/ 1440656 h 1462087"/>
                <a:gd name="connsiteX36" fmla="*/ 9525 w 2416969"/>
                <a:gd name="connsiteY36" fmla="*/ 1385887 h 1462087"/>
                <a:gd name="connsiteX37" fmla="*/ 40481 w 2416969"/>
                <a:gd name="connsiteY37" fmla="*/ 1271587 h 1462087"/>
                <a:gd name="connsiteX38" fmla="*/ 76200 w 2416969"/>
                <a:gd name="connsiteY38" fmla="*/ 1157287 h 1462087"/>
                <a:gd name="connsiteX39" fmla="*/ 107156 w 2416969"/>
                <a:gd name="connsiteY39" fmla="*/ 1050131 h 1462087"/>
                <a:gd name="connsiteX40" fmla="*/ 135731 w 2416969"/>
                <a:gd name="connsiteY40" fmla="*/ 957262 h 1462087"/>
                <a:gd name="connsiteX41" fmla="*/ 154781 w 2416969"/>
                <a:gd name="connsiteY41" fmla="*/ 885825 h 1462087"/>
                <a:gd name="connsiteX42" fmla="*/ 166688 w 2416969"/>
                <a:gd name="connsiteY42" fmla="*/ 862012 h 1462087"/>
                <a:gd name="connsiteX43" fmla="*/ 188119 w 2416969"/>
                <a:gd name="connsiteY43" fmla="*/ 831056 h 1462087"/>
                <a:gd name="connsiteX44" fmla="*/ 209550 w 2416969"/>
                <a:gd name="connsiteY44" fmla="*/ 804862 h 1462087"/>
                <a:gd name="connsiteX45" fmla="*/ 250031 w 2416969"/>
                <a:gd name="connsiteY45" fmla="*/ 769143 h 1462087"/>
                <a:gd name="connsiteX46" fmla="*/ 290513 w 2416969"/>
                <a:gd name="connsiteY46" fmla="*/ 740568 h 1462087"/>
                <a:gd name="connsiteX47" fmla="*/ 354806 w 2416969"/>
                <a:gd name="connsiteY47" fmla="*/ 700087 h 1462087"/>
                <a:gd name="connsiteX48" fmla="*/ 433388 w 2416969"/>
                <a:gd name="connsiteY48" fmla="*/ 671512 h 1462087"/>
                <a:gd name="connsiteX49" fmla="*/ 723900 w 2416969"/>
                <a:gd name="connsiteY49" fmla="*/ 571500 h 1462087"/>
                <a:gd name="connsiteX50" fmla="*/ 1042988 w 2416969"/>
                <a:gd name="connsiteY50" fmla="*/ 464343 h 1462087"/>
                <a:gd name="connsiteX51" fmla="*/ 1281113 w 2416969"/>
                <a:gd name="connsiteY51" fmla="*/ 390525 h 14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16969" h="1462087">
                  <a:moveTo>
                    <a:pt x="1281113" y="390525"/>
                  </a:moveTo>
                  <a:lnTo>
                    <a:pt x="1381125" y="354806"/>
                  </a:lnTo>
                  <a:lnTo>
                    <a:pt x="1564481" y="297656"/>
                  </a:lnTo>
                  <a:lnTo>
                    <a:pt x="1862138" y="207168"/>
                  </a:lnTo>
                  <a:lnTo>
                    <a:pt x="2112169" y="116681"/>
                  </a:lnTo>
                  <a:lnTo>
                    <a:pt x="2274094" y="47625"/>
                  </a:lnTo>
                  <a:lnTo>
                    <a:pt x="2309813" y="26193"/>
                  </a:lnTo>
                  <a:lnTo>
                    <a:pt x="2340769" y="14287"/>
                  </a:lnTo>
                  <a:lnTo>
                    <a:pt x="2378869" y="0"/>
                  </a:lnTo>
                  <a:lnTo>
                    <a:pt x="2402681" y="0"/>
                  </a:lnTo>
                  <a:lnTo>
                    <a:pt x="2409825" y="0"/>
                  </a:lnTo>
                  <a:lnTo>
                    <a:pt x="2414588" y="4762"/>
                  </a:lnTo>
                  <a:lnTo>
                    <a:pt x="2416969" y="19050"/>
                  </a:lnTo>
                  <a:lnTo>
                    <a:pt x="2407444" y="54768"/>
                  </a:lnTo>
                  <a:lnTo>
                    <a:pt x="2386013" y="88106"/>
                  </a:lnTo>
                  <a:lnTo>
                    <a:pt x="2328863" y="130968"/>
                  </a:lnTo>
                  <a:lnTo>
                    <a:pt x="2135981" y="233362"/>
                  </a:lnTo>
                  <a:lnTo>
                    <a:pt x="1983581" y="297656"/>
                  </a:lnTo>
                  <a:lnTo>
                    <a:pt x="1831181" y="369093"/>
                  </a:lnTo>
                  <a:lnTo>
                    <a:pt x="1654969" y="447675"/>
                  </a:lnTo>
                  <a:lnTo>
                    <a:pt x="1488281" y="523875"/>
                  </a:lnTo>
                  <a:lnTo>
                    <a:pt x="1276350" y="631031"/>
                  </a:lnTo>
                  <a:lnTo>
                    <a:pt x="1078706" y="735806"/>
                  </a:lnTo>
                  <a:lnTo>
                    <a:pt x="857250" y="864393"/>
                  </a:lnTo>
                  <a:lnTo>
                    <a:pt x="707231" y="962025"/>
                  </a:lnTo>
                  <a:lnTo>
                    <a:pt x="571500" y="1052512"/>
                  </a:lnTo>
                  <a:lnTo>
                    <a:pt x="402431" y="1171575"/>
                  </a:lnTo>
                  <a:lnTo>
                    <a:pt x="252413" y="1288256"/>
                  </a:lnTo>
                  <a:lnTo>
                    <a:pt x="133350" y="1385887"/>
                  </a:lnTo>
                  <a:lnTo>
                    <a:pt x="85725" y="1428750"/>
                  </a:lnTo>
                  <a:lnTo>
                    <a:pt x="59531" y="1450181"/>
                  </a:lnTo>
                  <a:lnTo>
                    <a:pt x="40481" y="1457325"/>
                  </a:lnTo>
                  <a:lnTo>
                    <a:pt x="19050" y="1462087"/>
                  </a:lnTo>
                  <a:lnTo>
                    <a:pt x="7144" y="1459706"/>
                  </a:lnTo>
                  <a:lnTo>
                    <a:pt x="0" y="1454943"/>
                  </a:lnTo>
                  <a:lnTo>
                    <a:pt x="0" y="1440656"/>
                  </a:lnTo>
                  <a:lnTo>
                    <a:pt x="9525" y="1385887"/>
                  </a:lnTo>
                  <a:lnTo>
                    <a:pt x="40481" y="1271587"/>
                  </a:lnTo>
                  <a:lnTo>
                    <a:pt x="76200" y="1157287"/>
                  </a:lnTo>
                  <a:lnTo>
                    <a:pt x="107156" y="1050131"/>
                  </a:lnTo>
                  <a:lnTo>
                    <a:pt x="135731" y="957262"/>
                  </a:lnTo>
                  <a:lnTo>
                    <a:pt x="154781" y="885825"/>
                  </a:lnTo>
                  <a:lnTo>
                    <a:pt x="166688" y="862012"/>
                  </a:lnTo>
                  <a:lnTo>
                    <a:pt x="188119" y="831056"/>
                  </a:lnTo>
                  <a:lnTo>
                    <a:pt x="209550" y="804862"/>
                  </a:lnTo>
                  <a:lnTo>
                    <a:pt x="250031" y="769143"/>
                  </a:lnTo>
                  <a:lnTo>
                    <a:pt x="290513" y="740568"/>
                  </a:lnTo>
                  <a:lnTo>
                    <a:pt x="354806" y="700087"/>
                  </a:lnTo>
                  <a:lnTo>
                    <a:pt x="433388" y="671512"/>
                  </a:lnTo>
                  <a:lnTo>
                    <a:pt x="723900" y="571500"/>
                  </a:lnTo>
                  <a:lnTo>
                    <a:pt x="1042988" y="464343"/>
                  </a:lnTo>
                  <a:lnTo>
                    <a:pt x="1281113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995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 animBg="1"/>
      <p:bldP spid="65" grpId="0" animBg="1"/>
      <p:bldP spid="67" grpId="0" animBg="1"/>
      <p:bldP spid="10" grpId="0" animBg="1"/>
      <p:bldP spid="15" grpId="0" animBg="1"/>
      <p:bldP spid="61" grpId="0" animBg="1"/>
      <p:bldP spid="62" grpId="0" animBg="1"/>
      <p:bldP spid="11" grpId="0" animBg="1"/>
      <p:bldP spid="12" grpId="0" animBg="1"/>
      <p:bldP spid="1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3D57B80F-735F-4382-8B2D-B7C90B586E6B}"/>
              </a:ext>
            </a:extLst>
          </p:cNvPr>
          <p:cNvGrpSpPr/>
          <p:nvPr/>
        </p:nvGrpSpPr>
        <p:grpSpPr>
          <a:xfrm>
            <a:off x="3573464" y="1430338"/>
            <a:ext cx="4940301" cy="4568826"/>
            <a:chOff x="3573464" y="1430338"/>
            <a:chExt cx="4940301" cy="4568826"/>
          </a:xfrm>
          <a:solidFill>
            <a:schemeClr val="tx1"/>
          </a:solidFill>
        </p:grpSpPr>
        <p:sp>
          <p:nvSpPr>
            <p:cNvPr id="3" name="フリーフォーム 62">
              <a:extLst>
                <a:ext uri="{FF2B5EF4-FFF2-40B4-BE49-F238E27FC236}">
                  <a16:creationId xmlns:a16="http://schemas.microsoft.com/office/drawing/2014/main" id="{741F6F79-0BCB-4E9C-A63D-F75A87FB0BC4}"/>
                </a:ext>
              </a:extLst>
            </p:cNvPr>
            <p:cNvSpPr/>
            <p:nvPr/>
          </p:nvSpPr>
          <p:spPr bwMode="auto">
            <a:xfrm>
              <a:off x="5573714" y="1430338"/>
              <a:ext cx="1600200" cy="1185862"/>
            </a:xfrm>
            <a:custGeom>
              <a:avLst/>
              <a:gdLst>
                <a:gd name="connsiteX0" fmla="*/ 654844 w 1583531"/>
                <a:gd name="connsiteY0" fmla="*/ 902494 h 1185863"/>
                <a:gd name="connsiteX1" fmla="*/ 890588 w 1583531"/>
                <a:gd name="connsiteY1" fmla="*/ 776288 h 1185863"/>
                <a:gd name="connsiteX2" fmla="*/ 1081088 w 1583531"/>
                <a:gd name="connsiteY2" fmla="*/ 664369 h 1185863"/>
                <a:gd name="connsiteX3" fmla="*/ 1207294 w 1583531"/>
                <a:gd name="connsiteY3" fmla="*/ 583406 h 1185863"/>
                <a:gd name="connsiteX4" fmla="*/ 1304925 w 1583531"/>
                <a:gd name="connsiteY4" fmla="*/ 521494 h 1185863"/>
                <a:gd name="connsiteX5" fmla="*/ 1381125 w 1583531"/>
                <a:gd name="connsiteY5" fmla="*/ 476250 h 1185863"/>
                <a:gd name="connsiteX6" fmla="*/ 1433513 w 1583531"/>
                <a:gd name="connsiteY6" fmla="*/ 454819 h 1185863"/>
                <a:gd name="connsiteX7" fmla="*/ 1495425 w 1583531"/>
                <a:gd name="connsiteY7" fmla="*/ 440531 h 1185863"/>
                <a:gd name="connsiteX8" fmla="*/ 1540669 w 1583531"/>
                <a:gd name="connsiteY8" fmla="*/ 435769 h 1185863"/>
                <a:gd name="connsiteX9" fmla="*/ 1564481 w 1583531"/>
                <a:gd name="connsiteY9" fmla="*/ 426244 h 1185863"/>
                <a:gd name="connsiteX10" fmla="*/ 1581150 w 1583531"/>
                <a:gd name="connsiteY10" fmla="*/ 411956 h 1185863"/>
                <a:gd name="connsiteX11" fmla="*/ 1583531 w 1583531"/>
                <a:gd name="connsiteY11" fmla="*/ 390525 h 1185863"/>
                <a:gd name="connsiteX12" fmla="*/ 1578769 w 1583531"/>
                <a:gd name="connsiteY12" fmla="*/ 369094 h 1185863"/>
                <a:gd name="connsiteX13" fmla="*/ 1557338 w 1583531"/>
                <a:gd name="connsiteY13" fmla="*/ 321469 h 1185863"/>
                <a:gd name="connsiteX14" fmla="*/ 1524000 w 1583531"/>
                <a:gd name="connsiteY14" fmla="*/ 280988 h 1185863"/>
                <a:gd name="connsiteX15" fmla="*/ 1473994 w 1583531"/>
                <a:gd name="connsiteY15" fmla="*/ 230981 h 1185863"/>
                <a:gd name="connsiteX16" fmla="*/ 1393031 w 1583531"/>
                <a:gd name="connsiteY16" fmla="*/ 161925 h 1185863"/>
                <a:gd name="connsiteX17" fmla="*/ 1312069 w 1583531"/>
                <a:gd name="connsiteY17" fmla="*/ 104775 h 1185863"/>
                <a:gd name="connsiteX18" fmla="*/ 1233488 w 1583531"/>
                <a:gd name="connsiteY18" fmla="*/ 59531 h 1185863"/>
                <a:gd name="connsiteX19" fmla="*/ 1176338 w 1583531"/>
                <a:gd name="connsiteY19" fmla="*/ 33338 h 1185863"/>
                <a:gd name="connsiteX20" fmla="*/ 1123950 w 1583531"/>
                <a:gd name="connsiteY20" fmla="*/ 14288 h 1185863"/>
                <a:gd name="connsiteX21" fmla="*/ 1090613 w 1583531"/>
                <a:gd name="connsiteY21" fmla="*/ 0 h 1185863"/>
                <a:gd name="connsiteX22" fmla="*/ 1076325 w 1583531"/>
                <a:gd name="connsiteY22" fmla="*/ 0 h 1185863"/>
                <a:gd name="connsiteX23" fmla="*/ 1066800 w 1583531"/>
                <a:gd name="connsiteY23" fmla="*/ 9525 h 1185863"/>
                <a:gd name="connsiteX24" fmla="*/ 1066800 w 1583531"/>
                <a:gd name="connsiteY24" fmla="*/ 26194 h 1185863"/>
                <a:gd name="connsiteX25" fmla="*/ 1076325 w 1583531"/>
                <a:gd name="connsiteY25" fmla="*/ 52388 h 1185863"/>
                <a:gd name="connsiteX26" fmla="*/ 1107281 w 1583531"/>
                <a:gd name="connsiteY26" fmla="*/ 80963 h 1185863"/>
                <a:gd name="connsiteX27" fmla="*/ 1131094 w 1583531"/>
                <a:gd name="connsiteY27" fmla="*/ 104775 h 1185863"/>
                <a:gd name="connsiteX28" fmla="*/ 1147763 w 1583531"/>
                <a:gd name="connsiteY28" fmla="*/ 130969 h 1185863"/>
                <a:gd name="connsiteX29" fmla="*/ 1159669 w 1583531"/>
                <a:gd name="connsiteY29" fmla="*/ 166688 h 1185863"/>
                <a:gd name="connsiteX30" fmla="*/ 1164431 w 1583531"/>
                <a:gd name="connsiteY30" fmla="*/ 209550 h 1185863"/>
                <a:gd name="connsiteX31" fmla="*/ 1159669 w 1583531"/>
                <a:gd name="connsiteY31" fmla="*/ 240506 h 1185863"/>
                <a:gd name="connsiteX32" fmla="*/ 1145381 w 1583531"/>
                <a:gd name="connsiteY32" fmla="*/ 269081 h 1185863"/>
                <a:gd name="connsiteX33" fmla="*/ 1097756 w 1583531"/>
                <a:gd name="connsiteY33" fmla="*/ 326231 h 1185863"/>
                <a:gd name="connsiteX34" fmla="*/ 997744 w 1583531"/>
                <a:gd name="connsiteY34" fmla="*/ 414338 h 1185863"/>
                <a:gd name="connsiteX35" fmla="*/ 850106 w 1583531"/>
                <a:gd name="connsiteY35" fmla="*/ 535781 h 1185863"/>
                <a:gd name="connsiteX36" fmla="*/ 631031 w 1583531"/>
                <a:gd name="connsiteY36" fmla="*/ 707231 h 1185863"/>
                <a:gd name="connsiteX37" fmla="*/ 440531 w 1583531"/>
                <a:gd name="connsiteY37" fmla="*/ 847725 h 1185863"/>
                <a:gd name="connsiteX38" fmla="*/ 238125 w 1583531"/>
                <a:gd name="connsiteY38" fmla="*/ 983456 h 1185863"/>
                <a:gd name="connsiteX39" fmla="*/ 66675 w 1583531"/>
                <a:gd name="connsiteY39" fmla="*/ 1090613 h 1185863"/>
                <a:gd name="connsiteX40" fmla="*/ 0 w 1583531"/>
                <a:gd name="connsiteY40" fmla="*/ 1135856 h 1185863"/>
                <a:gd name="connsiteX41" fmla="*/ 100013 w 1583531"/>
                <a:gd name="connsiteY41" fmla="*/ 1185863 h 1185863"/>
                <a:gd name="connsiteX42" fmla="*/ 269081 w 1583531"/>
                <a:gd name="connsiteY42" fmla="*/ 1097756 h 1185863"/>
                <a:gd name="connsiteX43" fmla="*/ 400050 w 1583531"/>
                <a:gd name="connsiteY43" fmla="*/ 1033463 h 1185863"/>
                <a:gd name="connsiteX44" fmla="*/ 654844 w 1583531"/>
                <a:gd name="connsiteY44" fmla="*/ 902494 h 1185863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0 w 1702689"/>
                <a:gd name="connsiteY40" fmla="*/ 1207271 h 1207271"/>
                <a:gd name="connsiteX41" fmla="*/ 219171 w 1702689"/>
                <a:gd name="connsiteY41" fmla="*/ 1185863 h 1207271"/>
                <a:gd name="connsiteX42" fmla="*/ 388239 w 1702689"/>
                <a:gd name="connsiteY42" fmla="*/ 1097756 h 1207271"/>
                <a:gd name="connsiteX43" fmla="*/ 519208 w 1702689"/>
                <a:gd name="connsiteY43" fmla="*/ 1033463 h 1207271"/>
                <a:gd name="connsiteX44" fmla="*/ 774002 w 1702689"/>
                <a:gd name="connsiteY44" fmla="*/ 902494 h 1207271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102480 w 1702689"/>
                <a:gd name="connsiteY40" fmla="*/ 1146176 h 1207271"/>
                <a:gd name="connsiteX41" fmla="*/ 0 w 1702689"/>
                <a:gd name="connsiteY41" fmla="*/ 1207271 h 1207271"/>
                <a:gd name="connsiteX42" fmla="*/ 219171 w 1702689"/>
                <a:gd name="connsiteY42" fmla="*/ 1185863 h 1207271"/>
                <a:gd name="connsiteX43" fmla="*/ 388239 w 1702689"/>
                <a:gd name="connsiteY43" fmla="*/ 1097756 h 1207271"/>
                <a:gd name="connsiteX44" fmla="*/ 519208 w 1702689"/>
                <a:gd name="connsiteY44" fmla="*/ 1033463 h 1207271"/>
                <a:gd name="connsiteX45" fmla="*/ 774002 w 1702689"/>
                <a:gd name="connsiteY45" fmla="*/ 902494 h 1207271"/>
                <a:gd name="connsiteX0" fmla="*/ 671522 w 1600209"/>
                <a:gd name="connsiteY0" fmla="*/ 902494 h 1185863"/>
                <a:gd name="connsiteX1" fmla="*/ 907266 w 1600209"/>
                <a:gd name="connsiteY1" fmla="*/ 776288 h 1185863"/>
                <a:gd name="connsiteX2" fmla="*/ 1097766 w 1600209"/>
                <a:gd name="connsiteY2" fmla="*/ 664369 h 1185863"/>
                <a:gd name="connsiteX3" fmla="*/ 1223972 w 1600209"/>
                <a:gd name="connsiteY3" fmla="*/ 583406 h 1185863"/>
                <a:gd name="connsiteX4" fmla="*/ 1321603 w 1600209"/>
                <a:gd name="connsiteY4" fmla="*/ 521494 h 1185863"/>
                <a:gd name="connsiteX5" fmla="*/ 1397803 w 1600209"/>
                <a:gd name="connsiteY5" fmla="*/ 476250 h 1185863"/>
                <a:gd name="connsiteX6" fmla="*/ 1450191 w 1600209"/>
                <a:gd name="connsiteY6" fmla="*/ 454819 h 1185863"/>
                <a:gd name="connsiteX7" fmla="*/ 1512103 w 1600209"/>
                <a:gd name="connsiteY7" fmla="*/ 440531 h 1185863"/>
                <a:gd name="connsiteX8" fmla="*/ 1557347 w 1600209"/>
                <a:gd name="connsiteY8" fmla="*/ 435769 h 1185863"/>
                <a:gd name="connsiteX9" fmla="*/ 1581159 w 1600209"/>
                <a:gd name="connsiteY9" fmla="*/ 426244 h 1185863"/>
                <a:gd name="connsiteX10" fmla="*/ 1597828 w 1600209"/>
                <a:gd name="connsiteY10" fmla="*/ 411956 h 1185863"/>
                <a:gd name="connsiteX11" fmla="*/ 1600209 w 1600209"/>
                <a:gd name="connsiteY11" fmla="*/ 390525 h 1185863"/>
                <a:gd name="connsiteX12" fmla="*/ 1595447 w 1600209"/>
                <a:gd name="connsiteY12" fmla="*/ 369094 h 1185863"/>
                <a:gd name="connsiteX13" fmla="*/ 1574016 w 1600209"/>
                <a:gd name="connsiteY13" fmla="*/ 321469 h 1185863"/>
                <a:gd name="connsiteX14" fmla="*/ 1540678 w 1600209"/>
                <a:gd name="connsiteY14" fmla="*/ 280988 h 1185863"/>
                <a:gd name="connsiteX15" fmla="*/ 1490672 w 1600209"/>
                <a:gd name="connsiteY15" fmla="*/ 230981 h 1185863"/>
                <a:gd name="connsiteX16" fmla="*/ 1409709 w 1600209"/>
                <a:gd name="connsiteY16" fmla="*/ 161925 h 1185863"/>
                <a:gd name="connsiteX17" fmla="*/ 1328747 w 1600209"/>
                <a:gd name="connsiteY17" fmla="*/ 104775 h 1185863"/>
                <a:gd name="connsiteX18" fmla="*/ 1250166 w 1600209"/>
                <a:gd name="connsiteY18" fmla="*/ 59531 h 1185863"/>
                <a:gd name="connsiteX19" fmla="*/ 1193016 w 1600209"/>
                <a:gd name="connsiteY19" fmla="*/ 33338 h 1185863"/>
                <a:gd name="connsiteX20" fmla="*/ 1140628 w 1600209"/>
                <a:gd name="connsiteY20" fmla="*/ 14288 h 1185863"/>
                <a:gd name="connsiteX21" fmla="*/ 1107291 w 1600209"/>
                <a:gd name="connsiteY21" fmla="*/ 0 h 1185863"/>
                <a:gd name="connsiteX22" fmla="*/ 1093003 w 1600209"/>
                <a:gd name="connsiteY22" fmla="*/ 0 h 1185863"/>
                <a:gd name="connsiteX23" fmla="*/ 1083478 w 1600209"/>
                <a:gd name="connsiteY23" fmla="*/ 9525 h 1185863"/>
                <a:gd name="connsiteX24" fmla="*/ 1083478 w 1600209"/>
                <a:gd name="connsiteY24" fmla="*/ 26194 h 1185863"/>
                <a:gd name="connsiteX25" fmla="*/ 1093003 w 1600209"/>
                <a:gd name="connsiteY25" fmla="*/ 52388 h 1185863"/>
                <a:gd name="connsiteX26" fmla="*/ 1123959 w 1600209"/>
                <a:gd name="connsiteY26" fmla="*/ 80963 h 1185863"/>
                <a:gd name="connsiteX27" fmla="*/ 1147772 w 1600209"/>
                <a:gd name="connsiteY27" fmla="*/ 104775 h 1185863"/>
                <a:gd name="connsiteX28" fmla="*/ 1164441 w 1600209"/>
                <a:gd name="connsiteY28" fmla="*/ 130969 h 1185863"/>
                <a:gd name="connsiteX29" fmla="*/ 1176347 w 1600209"/>
                <a:gd name="connsiteY29" fmla="*/ 166688 h 1185863"/>
                <a:gd name="connsiteX30" fmla="*/ 1181109 w 1600209"/>
                <a:gd name="connsiteY30" fmla="*/ 209550 h 1185863"/>
                <a:gd name="connsiteX31" fmla="*/ 1176347 w 1600209"/>
                <a:gd name="connsiteY31" fmla="*/ 240506 h 1185863"/>
                <a:gd name="connsiteX32" fmla="*/ 1162059 w 1600209"/>
                <a:gd name="connsiteY32" fmla="*/ 269081 h 1185863"/>
                <a:gd name="connsiteX33" fmla="*/ 1114434 w 1600209"/>
                <a:gd name="connsiteY33" fmla="*/ 326231 h 1185863"/>
                <a:gd name="connsiteX34" fmla="*/ 1014422 w 1600209"/>
                <a:gd name="connsiteY34" fmla="*/ 414338 h 1185863"/>
                <a:gd name="connsiteX35" fmla="*/ 866784 w 1600209"/>
                <a:gd name="connsiteY35" fmla="*/ 535781 h 1185863"/>
                <a:gd name="connsiteX36" fmla="*/ 647709 w 1600209"/>
                <a:gd name="connsiteY36" fmla="*/ 707231 h 1185863"/>
                <a:gd name="connsiteX37" fmla="*/ 457209 w 1600209"/>
                <a:gd name="connsiteY37" fmla="*/ 847725 h 1185863"/>
                <a:gd name="connsiteX38" fmla="*/ 254803 w 1600209"/>
                <a:gd name="connsiteY38" fmla="*/ 983456 h 1185863"/>
                <a:gd name="connsiteX39" fmla="*/ 83353 w 1600209"/>
                <a:gd name="connsiteY39" fmla="*/ 1090613 h 1185863"/>
                <a:gd name="connsiteX40" fmla="*/ 0 w 1600209"/>
                <a:gd name="connsiteY40" fmla="*/ 1146176 h 1185863"/>
                <a:gd name="connsiteX41" fmla="*/ 116691 w 1600209"/>
                <a:gd name="connsiteY41" fmla="*/ 1185863 h 1185863"/>
                <a:gd name="connsiteX42" fmla="*/ 285759 w 1600209"/>
                <a:gd name="connsiteY42" fmla="*/ 1097756 h 1185863"/>
                <a:gd name="connsiteX43" fmla="*/ 416728 w 1600209"/>
                <a:gd name="connsiteY43" fmla="*/ 1033463 h 1185863"/>
                <a:gd name="connsiteX44" fmla="*/ 671522 w 1600209"/>
                <a:gd name="connsiteY44" fmla="*/ 902494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0209" h="1185863">
                  <a:moveTo>
                    <a:pt x="671522" y="902494"/>
                  </a:moveTo>
                  <a:lnTo>
                    <a:pt x="907266" y="776288"/>
                  </a:lnTo>
                  <a:lnTo>
                    <a:pt x="1097766" y="664369"/>
                  </a:lnTo>
                  <a:lnTo>
                    <a:pt x="1223972" y="583406"/>
                  </a:lnTo>
                  <a:lnTo>
                    <a:pt x="1321603" y="521494"/>
                  </a:lnTo>
                  <a:lnTo>
                    <a:pt x="1397803" y="476250"/>
                  </a:lnTo>
                  <a:lnTo>
                    <a:pt x="1450191" y="454819"/>
                  </a:lnTo>
                  <a:lnTo>
                    <a:pt x="1512103" y="440531"/>
                  </a:lnTo>
                  <a:lnTo>
                    <a:pt x="1557347" y="435769"/>
                  </a:lnTo>
                  <a:lnTo>
                    <a:pt x="1581159" y="426244"/>
                  </a:lnTo>
                  <a:lnTo>
                    <a:pt x="1597828" y="411956"/>
                  </a:lnTo>
                  <a:lnTo>
                    <a:pt x="1600209" y="390525"/>
                  </a:lnTo>
                  <a:lnTo>
                    <a:pt x="1595447" y="369094"/>
                  </a:lnTo>
                  <a:lnTo>
                    <a:pt x="1574016" y="321469"/>
                  </a:lnTo>
                  <a:lnTo>
                    <a:pt x="1540678" y="280988"/>
                  </a:lnTo>
                  <a:lnTo>
                    <a:pt x="1490672" y="230981"/>
                  </a:lnTo>
                  <a:lnTo>
                    <a:pt x="1409709" y="161925"/>
                  </a:lnTo>
                  <a:lnTo>
                    <a:pt x="1328747" y="104775"/>
                  </a:lnTo>
                  <a:lnTo>
                    <a:pt x="1250166" y="59531"/>
                  </a:lnTo>
                  <a:lnTo>
                    <a:pt x="1193016" y="33338"/>
                  </a:lnTo>
                  <a:lnTo>
                    <a:pt x="1140628" y="14288"/>
                  </a:lnTo>
                  <a:lnTo>
                    <a:pt x="1107291" y="0"/>
                  </a:lnTo>
                  <a:lnTo>
                    <a:pt x="1093003" y="0"/>
                  </a:lnTo>
                  <a:lnTo>
                    <a:pt x="1083478" y="9525"/>
                  </a:lnTo>
                  <a:lnTo>
                    <a:pt x="1083478" y="26194"/>
                  </a:lnTo>
                  <a:lnTo>
                    <a:pt x="1093003" y="52388"/>
                  </a:lnTo>
                  <a:lnTo>
                    <a:pt x="1123959" y="80963"/>
                  </a:lnTo>
                  <a:lnTo>
                    <a:pt x="1147772" y="104775"/>
                  </a:lnTo>
                  <a:lnTo>
                    <a:pt x="1164441" y="130969"/>
                  </a:lnTo>
                  <a:lnTo>
                    <a:pt x="1176347" y="166688"/>
                  </a:lnTo>
                  <a:lnTo>
                    <a:pt x="1181109" y="209550"/>
                  </a:lnTo>
                  <a:lnTo>
                    <a:pt x="1176347" y="240506"/>
                  </a:lnTo>
                  <a:lnTo>
                    <a:pt x="1162059" y="269081"/>
                  </a:lnTo>
                  <a:lnTo>
                    <a:pt x="1114434" y="326231"/>
                  </a:lnTo>
                  <a:lnTo>
                    <a:pt x="1014422" y="414338"/>
                  </a:lnTo>
                  <a:lnTo>
                    <a:pt x="866784" y="535781"/>
                  </a:lnTo>
                  <a:lnTo>
                    <a:pt x="647709" y="707231"/>
                  </a:lnTo>
                  <a:lnTo>
                    <a:pt x="457209" y="847725"/>
                  </a:lnTo>
                  <a:lnTo>
                    <a:pt x="254803" y="983456"/>
                  </a:lnTo>
                  <a:lnTo>
                    <a:pt x="83353" y="1090613"/>
                  </a:lnTo>
                  <a:lnTo>
                    <a:pt x="0" y="1146176"/>
                  </a:lnTo>
                  <a:lnTo>
                    <a:pt x="116691" y="1185863"/>
                  </a:lnTo>
                  <a:lnTo>
                    <a:pt x="285759" y="1097756"/>
                  </a:lnTo>
                  <a:lnTo>
                    <a:pt x="416728" y="1033463"/>
                  </a:lnTo>
                  <a:lnTo>
                    <a:pt x="671522" y="902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" name="フリーフォーム 63">
              <a:extLst>
                <a:ext uri="{FF2B5EF4-FFF2-40B4-BE49-F238E27FC236}">
                  <a16:creationId xmlns:a16="http://schemas.microsoft.com/office/drawing/2014/main" id="{22365A07-A10D-49EC-9415-AA530FFA2A72}"/>
                </a:ext>
              </a:extLst>
            </p:cNvPr>
            <p:cNvSpPr/>
            <p:nvPr/>
          </p:nvSpPr>
          <p:spPr bwMode="auto">
            <a:xfrm>
              <a:off x="6572251" y="2011363"/>
              <a:ext cx="1081088" cy="971550"/>
            </a:xfrm>
            <a:custGeom>
              <a:avLst/>
              <a:gdLst>
                <a:gd name="connsiteX0" fmla="*/ 526256 w 1081088"/>
                <a:gd name="connsiteY0" fmla="*/ 704850 h 971550"/>
                <a:gd name="connsiteX1" fmla="*/ 773906 w 1081088"/>
                <a:gd name="connsiteY1" fmla="*/ 542925 h 971550"/>
                <a:gd name="connsiteX2" fmla="*/ 931069 w 1081088"/>
                <a:gd name="connsiteY2" fmla="*/ 438150 h 971550"/>
                <a:gd name="connsiteX3" fmla="*/ 957263 w 1081088"/>
                <a:gd name="connsiteY3" fmla="*/ 419100 h 971550"/>
                <a:gd name="connsiteX4" fmla="*/ 971550 w 1081088"/>
                <a:gd name="connsiteY4" fmla="*/ 419100 h 971550"/>
                <a:gd name="connsiteX5" fmla="*/ 1000125 w 1081088"/>
                <a:gd name="connsiteY5" fmla="*/ 419100 h 971550"/>
                <a:gd name="connsiteX6" fmla="*/ 1040606 w 1081088"/>
                <a:gd name="connsiteY6" fmla="*/ 416719 h 971550"/>
                <a:gd name="connsiteX7" fmla="*/ 1062038 w 1081088"/>
                <a:gd name="connsiteY7" fmla="*/ 409575 h 971550"/>
                <a:gd name="connsiteX8" fmla="*/ 1076325 w 1081088"/>
                <a:gd name="connsiteY8" fmla="*/ 395288 h 971550"/>
                <a:gd name="connsiteX9" fmla="*/ 1081088 w 1081088"/>
                <a:gd name="connsiteY9" fmla="*/ 383382 h 971550"/>
                <a:gd name="connsiteX10" fmla="*/ 1081088 w 1081088"/>
                <a:gd name="connsiteY10" fmla="*/ 357188 h 971550"/>
                <a:gd name="connsiteX11" fmla="*/ 1076325 w 1081088"/>
                <a:gd name="connsiteY11" fmla="*/ 340519 h 971550"/>
                <a:gd name="connsiteX12" fmla="*/ 1038225 w 1081088"/>
                <a:gd name="connsiteY12" fmla="*/ 290513 h 971550"/>
                <a:gd name="connsiteX13" fmla="*/ 971550 w 1081088"/>
                <a:gd name="connsiteY13" fmla="*/ 216694 h 971550"/>
                <a:gd name="connsiteX14" fmla="*/ 909638 w 1081088"/>
                <a:gd name="connsiteY14" fmla="*/ 154782 h 971550"/>
                <a:gd name="connsiteX15" fmla="*/ 845344 w 1081088"/>
                <a:gd name="connsiteY15" fmla="*/ 100013 h 971550"/>
                <a:gd name="connsiteX16" fmla="*/ 783431 w 1081088"/>
                <a:gd name="connsiteY16" fmla="*/ 57150 h 971550"/>
                <a:gd name="connsiteX17" fmla="*/ 726281 w 1081088"/>
                <a:gd name="connsiteY17" fmla="*/ 28575 h 971550"/>
                <a:gd name="connsiteX18" fmla="*/ 673894 w 1081088"/>
                <a:gd name="connsiteY18" fmla="*/ 7144 h 971550"/>
                <a:gd name="connsiteX19" fmla="*/ 647700 w 1081088"/>
                <a:gd name="connsiteY19" fmla="*/ 0 h 971550"/>
                <a:gd name="connsiteX20" fmla="*/ 631031 w 1081088"/>
                <a:gd name="connsiteY20" fmla="*/ 0 h 971550"/>
                <a:gd name="connsiteX21" fmla="*/ 623888 w 1081088"/>
                <a:gd name="connsiteY21" fmla="*/ 4763 h 971550"/>
                <a:gd name="connsiteX22" fmla="*/ 623888 w 1081088"/>
                <a:gd name="connsiteY22" fmla="*/ 19050 h 971550"/>
                <a:gd name="connsiteX23" fmla="*/ 633413 w 1081088"/>
                <a:gd name="connsiteY23" fmla="*/ 47625 h 971550"/>
                <a:gd name="connsiteX24" fmla="*/ 654844 w 1081088"/>
                <a:gd name="connsiteY24" fmla="*/ 76200 h 971550"/>
                <a:gd name="connsiteX25" fmla="*/ 678656 w 1081088"/>
                <a:gd name="connsiteY25" fmla="*/ 107157 h 971550"/>
                <a:gd name="connsiteX26" fmla="*/ 690563 w 1081088"/>
                <a:gd name="connsiteY26" fmla="*/ 133350 h 971550"/>
                <a:gd name="connsiteX27" fmla="*/ 697706 w 1081088"/>
                <a:gd name="connsiteY27" fmla="*/ 166688 h 971550"/>
                <a:gd name="connsiteX28" fmla="*/ 697706 w 1081088"/>
                <a:gd name="connsiteY28" fmla="*/ 214313 h 971550"/>
                <a:gd name="connsiteX29" fmla="*/ 683419 w 1081088"/>
                <a:gd name="connsiteY29" fmla="*/ 254794 h 971550"/>
                <a:gd name="connsiteX30" fmla="*/ 654844 w 1081088"/>
                <a:gd name="connsiteY30" fmla="*/ 302419 h 971550"/>
                <a:gd name="connsiteX31" fmla="*/ 616744 w 1081088"/>
                <a:gd name="connsiteY31" fmla="*/ 345282 h 971550"/>
                <a:gd name="connsiteX32" fmla="*/ 490538 w 1081088"/>
                <a:gd name="connsiteY32" fmla="*/ 466725 h 971550"/>
                <a:gd name="connsiteX33" fmla="*/ 340519 w 1081088"/>
                <a:gd name="connsiteY33" fmla="*/ 604838 h 971550"/>
                <a:gd name="connsiteX34" fmla="*/ 164306 w 1081088"/>
                <a:gd name="connsiteY34" fmla="*/ 762000 h 971550"/>
                <a:gd name="connsiteX35" fmla="*/ 45244 w 1081088"/>
                <a:gd name="connsiteY35" fmla="*/ 866775 h 971550"/>
                <a:gd name="connsiteX36" fmla="*/ 0 w 1081088"/>
                <a:gd name="connsiteY36" fmla="*/ 909638 h 971550"/>
                <a:gd name="connsiteX37" fmla="*/ 109538 w 1081088"/>
                <a:gd name="connsiteY37" fmla="*/ 971550 h 971550"/>
                <a:gd name="connsiteX38" fmla="*/ 266700 w 1081088"/>
                <a:gd name="connsiteY38" fmla="*/ 869157 h 971550"/>
                <a:gd name="connsiteX39" fmla="*/ 454819 w 1081088"/>
                <a:gd name="connsiteY39" fmla="*/ 750094 h 971550"/>
                <a:gd name="connsiteX40" fmla="*/ 526256 w 1081088"/>
                <a:gd name="connsiteY40" fmla="*/ 7048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1088" h="971550">
                  <a:moveTo>
                    <a:pt x="526256" y="704850"/>
                  </a:moveTo>
                  <a:lnTo>
                    <a:pt x="773906" y="542925"/>
                  </a:lnTo>
                  <a:lnTo>
                    <a:pt x="931069" y="438150"/>
                  </a:lnTo>
                  <a:lnTo>
                    <a:pt x="957263" y="419100"/>
                  </a:lnTo>
                  <a:lnTo>
                    <a:pt x="971550" y="419100"/>
                  </a:lnTo>
                  <a:lnTo>
                    <a:pt x="1000125" y="419100"/>
                  </a:lnTo>
                  <a:lnTo>
                    <a:pt x="1040606" y="416719"/>
                  </a:lnTo>
                  <a:lnTo>
                    <a:pt x="1062038" y="409575"/>
                  </a:lnTo>
                  <a:lnTo>
                    <a:pt x="1076325" y="395288"/>
                  </a:lnTo>
                  <a:lnTo>
                    <a:pt x="1081088" y="383382"/>
                  </a:lnTo>
                  <a:lnTo>
                    <a:pt x="1081088" y="357188"/>
                  </a:lnTo>
                  <a:lnTo>
                    <a:pt x="1076325" y="340519"/>
                  </a:lnTo>
                  <a:lnTo>
                    <a:pt x="1038225" y="290513"/>
                  </a:lnTo>
                  <a:lnTo>
                    <a:pt x="971550" y="216694"/>
                  </a:lnTo>
                  <a:lnTo>
                    <a:pt x="909638" y="154782"/>
                  </a:lnTo>
                  <a:lnTo>
                    <a:pt x="845344" y="100013"/>
                  </a:lnTo>
                  <a:lnTo>
                    <a:pt x="783431" y="57150"/>
                  </a:lnTo>
                  <a:lnTo>
                    <a:pt x="726281" y="28575"/>
                  </a:lnTo>
                  <a:lnTo>
                    <a:pt x="673894" y="7144"/>
                  </a:lnTo>
                  <a:lnTo>
                    <a:pt x="647700" y="0"/>
                  </a:lnTo>
                  <a:lnTo>
                    <a:pt x="631031" y="0"/>
                  </a:lnTo>
                  <a:lnTo>
                    <a:pt x="623888" y="4763"/>
                  </a:lnTo>
                  <a:lnTo>
                    <a:pt x="623888" y="19050"/>
                  </a:lnTo>
                  <a:lnTo>
                    <a:pt x="633413" y="47625"/>
                  </a:lnTo>
                  <a:lnTo>
                    <a:pt x="654844" y="76200"/>
                  </a:lnTo>
                  <a:lnTo>
                    <a:pt x="678656" y="107157"/>
                  </a:lnTo>
                  <a:lnTo>
                    <a:pt x="690563" y="133350"/>
                  </a:lnTo>
                  <a:lnTo>
                    <a:pt x="697706" y="166688"/>
                  </a:lnTo>
                  <a:lnTo>
                    <a:pt x="697706" y="214313"/>
                  </a:lnTo>
                  <a:lnTo>
                    <a:pt x="683419" y="254794"/>
                  </a:lnTo>
                  <a:lnTo>
                    <a:pt x="654844" y="302419"/>
                  </a:lnTo>
                  <a:lnTo>
                    <a:pt x="616744" y="345282"/>
                  </a:lnTo>
                  <a:lnTo>
                    <a:pt x="490538" y="466725"/>
                  </a:lnTo>
                  <a:lnTo>
                    <a:pt x="340519" y="604838"/>
                  </a:lnTo>
                  <a:lnTo>
                    <a:pt x="164306" y="762000"/>
                  </a:lnTo>
                  <a:lnTo>
                    <a:pt x="45244" y="866775"/>
                  </a:lnTo>
                  <a:lnTo>
                    <a:pt x="0" y="909638"/>
                  </a:lnTo>
                  <a:lnTo>
                    <a:pt x="109538" y="971550"/>
                  </a:lnTo>
                  <a:lnTo>
                    <a:pt x="266700" y="869157"/>
                  </a:lnTo>
                  <a:lnTo>
                    <a:pt x="454819" y="750094"/>
                  </a:lnTo>
                  <a:lnTo>
                    <a:pt x="5262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4">
              <a:extLst>
                <a:ext uri="{FF2B5EF4-FFF2-40B4-BE49-F238E27FC236}">
                  <a16:creationId xmlns:a16="http://schemas.microsoft.com/office/drawing/2014/main" id="{CF407769-D6A5-4992-9CFE-36875BA0D75B}"/>
                </a:ext>
              </a:extLst>
            </p:cNvPr>
            <p:cNvSpPr/>
            <p:nvPr/>
          </p:nvSpPr>
          <p:spPr bwMode="auto">
            <a:xfrm>
              <a:off x="7305676" y="2860675"/>
              <a:ext cx="820738" cy="909638"/>
            </a:xfrm>
            <a:custGeom>
              <a:avLst/>
              <a:gdLst>
                <a:gd name="connsiteX0" fmla="*/ 176213 w 821531"/>
                <a:gd name="connsiteY0" fmla="*/ 628650 h 909638"/>
                <a:gd name="connsiteX1" fmla="*/ 271463 w 821531"/>
                <a:gd name="connsiteY1" fmla="*/ 514350 h 909638"/>
                <a:gd name="connsiteX2" fmla="*/ 354806 w 821531"/>
                <a:gd name="connsiteY2" fmla="*/ 409575 h 909638"/>
                <a:gd name="connsiteX3" fmla="*/ 445294 w 821531"/>
                <a:gd name="connsiteY3" fmla="*/ 290513 h 909638"/>
                <a:gd name="connsiteX4" fmla="*/ 478631 w 821531"/>
                <a:gd name="connsiteY4" fmla="*/ 238125 h 909638"/>
                <a:gd name="connsiteX5" fmla="*/ 488156 w 821531"/>
                <a:gd name="connsiteY5" fmla="*/ 216694 h 909638"/>
                <a:gd name="connsiteX6" fmla="*/ 490538 w 821531"/>
                <a:gd name="connsiteY6" fmla="*/ 200025 h 909638"/>
                <a:gd name="connsiteX7" fmla="*/ 492919 w 821531"/>
                <a:gd name="connsiteY7" fmla="*/ 180975 h 909638"/>
                <a:gd name="connsiteX8" fmla="*/ 490538 w 821531"/>
                <a:gd name="connsiteY8" fmla="*/ 154782 h 909638"/>
                <a:gd name="connsiteX9" fmla="*/ 478631 w 821531"/>
                <a:gd name="connsiteY9" fmla="*/ 128588 h 909638"/>
                <a:gd name="connsiteX10" fmla="*/ 461963 w 821531"/>
                <a:gd name="connsiteY10" fmla="*/ 104775 h 909638"/>
                <a:gd name="connsiteX11" fmla="*/ 442913 w 821531"/>
                <a:gd name="connsiteY11" fmla="*/ 80963 h 909638"/>
                <a:gd name="connsiteX12" fmla="*/ 423863 w 821531"/>
                <a:gd name="connsiteY12" fmla="*/ 64294 h 909638"/>
                <a:gd name="connsiteX13" fmla="*/ 411956 w 821531"/>
                <a:gd name="connsiteY13" fmla="*/ 47625 h 909638"/>
                <a:gd name="connsiteX14" fmla="*/ 404813 w 821531"/>
                <a:gd name="connsiteY14" fmla="*/ 33338 h 909638"/>
                <a:gd name="connsiteX15" fmla="*/ 402431 w 821531"/>
                <a:gd name="connsiteY15" fmla="*/ 21432 h 909638"/>
                <a:gd name="connsiteX16" fmla="*/ 402431 w 821531"/>
                <a:gd name="connsiteY16" fmla="*/ 4763 h 909638"/>
                <a:gd name="connsiteX17" fmla="*/ 407194 w 821531"/>
                <a:gd name="connsiteY17" fmla="*/ 0 h 909638"/>
                <a:gd name="connsiteX18" fmla="*/ 431006 w 821531"/>
                <a:gd name="connsiteY18" fmla="*/ 2382 h 909638"/>
                <a:gd name="connsiteX19" fmla="*/ 507206 w 821531"/>
                <a:gd name="connsiteY19" fmla="*/ 33338 h 909638"/>
                <a:gd name="connsiteX20" fmla="*/ 554831 w 821531"/>
                <a:gd name="connsiteY20" fmla="*/ 59532 h 909638"/>
                <a:gd name="connsiteX21" fmla="*/ 609600 w 821531"/>
                <a:gd name="connsiteY21" fmla="*/ 97632 h 909638"/>
                <a:gd name="connsiteX22" fmla="*/ 659606 w 821531"/>
                <a:gd name="connsiteY22" fmla="*/ 138113 h 909638"/>
                <a:gd name="connsiteX23" fmla="*/ 719138 w 821531"/>
                <a:gd name="connsiteY23" fmla="*/ 195263 h 909638"/>
                <a:gd name="connsiteX24" fmla="*/ 764381 w 821531"/>
                <a:gd name="connsiteY24" fmla="*/ 242888 h 909638"/>
                <a:gd name="connsiteX25" fmla="*/ 785813 w 821531"/>
                <a:gd name="connsiteY25" fmla="*/ 269082 h 909638"/>
                <a:gd name="connsiteX26" fmla="*/ 802481 w 821531"/>
                <a:gd name="connsiteY26" fmla="*/ 297657 h 909638"/>
                <a:gd name="connsiteX27" fmla="*/ 819150 w 821531"/>
                <a:gd name="connsiteY27" fmla="*/ 338138 h 909638"/>
                <a:gd name="connsiteX28" fmla="*/ 821531 w 821531"/>
                <a:gd name="connsiteY28" fmla="*/ 364332 h 909638"/>
                <a:gd name="connsiteX29" fmla="*/ 816769 w 821531"/>
                <a:gd name="connsiteY29" fmla="*/ 383382 h 909638"/>
                <a:gd name="connsiteX30" fmla="*/ 802481 w 821531"/>
                <a:gd name="connsiteY30" fmla="*/ 402432 h 909638"/>
                <a:gd name="connsiteX31" fmla="*/ 783431 w 821531"/>
                <a:gd name="connsiteY31" fmla="*/ 409575 h 909638"/>
                <a:gd name="connsiteX32" fmla="*/ 759619 w 821531"/>
                <a:gd name="connsiteY32" fmla="*/ 414338 h 909638"/>
                <a:gd name="connsiteX33" fmla="*/ 723900 w 821531"/>
                <a:gd name="connsiteY33" fmla="*/ 414338 h 909638"/>
                <a:gd name="connsiteX34" fmla="*/ 697706 w 821531"/>
                <a:gd name="connsiteY34" fmla="*/ 414338 h 909638"/>
                <a:gd name="connsiteX35" fmla="*/ 616744 w 821531"/>
                <a:gd name="connsiteY35" fmla="*/ 485775 h 909638"/>
                <a:gd name="connsiteX36" fmla="*/ 438150 w 821531"/>
                <a:gd name="connsiteY36" fmla="*/ 633413 h 909638"/>
                <a:gd name="connsiteX37" fmla="*/ 269081 w 821531"/>
                <a:gd name="connsiteY37" fmla="*/ 762000 h 909638"/>
                <a:gd name="connsiteX38" fmla="*/ 52388 w 821531"/>
                <a:gd name="connsiteY38" fmla="*/ 900113 h 909638"/>
                <a:gd name="connsiteX39" fmla="*/ 30956 w 821531"/>
                <a:gd name="connsiteY39" fmla="*/ 909638 h 909638"/>
                <a:gd name="connsiteX40" fmla="*/ 0 w 821531"/>
                <a:gd name="connsiteY40" fmla="*/ 835819 h 909638"/>
                <a:gd name="connsiteX41" fmla="*/ 107156 w 821531"/>
                <a:gd name="connsiteY41" fmla="*/ 709613 h 909638"/>
                <a:gd name="connsiteX42" fmla="*/ 176213 w 821531"/>
                <a:gd name="connsiteY42" fmla="*/ 62865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21531" h="909638">
                  <a:moveTo>
                    <a:pt x="176213" y="628650"/>
                  </a:moveTo>
                  <a:lnTo>
                    <a:pt x="271463" y="514350"/>
                  </a:lnTo>
                  <a:lnTo>
                    <a:pt x="354806" y="409575"/>
                  </a:lnTo>
                  <a:lnTo>
                    <a:pt x="445294" y="290513"/>
                  </a:lnTo>
                  <a:lnTo>
                    <a:pt x="478631" y="238125"/>
                  </a:lnTo>
                  <a:lnTo>
                    <a:pt x="488156" y="216694"/>
                  </a:lnTo>
                  <a:lnTo>
                    <a:pt x="490538" y="200025"/>
                  </a:lnTo>
                  <a:lnTo>
                    <a:pt x="492919" y="180975"/>
                  </a:lnTo>
                  <a:lnTo>
                    <a:pt x="490538" y="154782"/>
                  </a:lnTo>
                  <a:lnTo>
                    <a:pt x="478631" y="128588"/>
                  </a:lnTo>
                  <a:lnTo>
                    <a:pt x="461963" y="104775"/>
                  </a:lnTo>
                  <a:lnTo>
                    <a:pt x="442913" y="80963"/>
                  </a:lnTo>
                  <a:lnTo>
                    <a:pt x="423863" y="64294"/>
                  </a:lnTo>
                  <a:lnTo>
                    <a:pt x="411956" y="47625"/>
                  </a:lnTo>
                  <a:lnTo>
                    <a:pt x="404813" y="33338"/>
                  </a:lnTo>
                  <a:lnTo>
                    <a:pt x="402431" y="21432"/>
                  </a:lnTo>
                  <a:lnTo>
                    <a:pt x="402431" y="4763"/>
                  </a:lnTo>
                  <a:lnTo>
                    <a:pt x="407194" y="0"/>
                  </a:lnTo>
                  <a:lnTo>
                    <a:pt x="431006" y="2382"/>
                  </a:lnTo>
                  <a:lnTo>
                    <a:pt x="507206" y="33338"/>
                  </a:lnTo>
                  <a:lnTo>
                    <a:pt x="554831" y="59532"/>
                  </a:lnTo>
                  <a:lnTo>
                    <a:pt x="609600" y="97632"/>
                  </a:lnTo>
                  <a:lnTo>
                    <a:pt x="659606" y="138113"/>
                  </a:lnTo>
                  <a:lnTo>
                    <a:pt x="719138" y="195263"/>
                  </a:lnTo>
                  <a:lnTo>
                    <a:pt x="764381" y="242888"/>
                  </a:lnTo>
                  <a:lnTo>
                    <a:pt x="785813" y="269082"/>
                  </a:lnTo>
                  <a:lnTo>
                    <a:pt x="802481" y="297657"/>
                  </a:lnTo>
                  <a:lnTo>
                    <a:pt x="819150" y="338138"/>
                  </a:lnTo>
                  <a:lnTo>
                    <a:pt x="821531" y="364332"/>
                  </a:lnTo>
                  <a:lnTo>
                    <a:pt x="816769" y="383382"/>
                  </a:lnTo>
                  <a:lnTo>
                    <a:pt x="802481" y="402432"/>
                  </a:lnTo>
                  <a:lnTo>
                    <a:pt x="783431" y="409575"/>
                  </a:lnTo>
                  <a:lnTo>
                    <a:pt x="759619" y="414338"/>
                  </a:lnTo>
                  <a:lnTo>
                    <a:pt x="723900" y="414338"/>
                  </a:lnTo>
                  <a:lnTo>
                    <a:pt x="697706" y="414338"/>
                  </a:lnTo>
                  <a:lnTo>
                    <a:pt x="616744" y="485775"/>
                  </a:lnTo>
                  <a:lnTo>
                    <a:pt x="438150" y="633413"/>
                  </a:lnTo>
                  <a:lnTo>
                    <a:pt x="269081" y="762000"/>
                  </a:lnTo>
                  <a:lnTo>
                    <a:pt x="52388" y="900113"/>
                  </a:lnTo>
                  <a:lnTo>
                    <a:pt x="30956" y="909638"/>
                  </a:lnTo>
                  <a:lnTo>
                    <a:pt x="0" y="835819"/>
                  </a:lnTo>
                  <a:lnTo>
                    <a:pt x="107156" y="709613"/>
                  </a:lnTo>
                  <a:lnTo>
                    <a:pt x="176213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6">
              <a:extLst>
                <a:ext uri="{FF2B5EF4-FFF2-40B4-BE49-F238E27FC236}">
                  <a16:creationId xmlns:a16="http://schemas.microsoft.com/office/drawing/2014/main" id="{AFFC6F6D-724D-4516-B437-04FAB6871F1E}"/>
                </a:ext>
              </a:extLst>
            </p:cNvPr>
            <p:cNvSpPr/>
            <p:nvPr/>
          </p:nvSpPr>
          <p:spPr>
            <a:xfrm rot="16200000">
              <a:off x="1960564" y="3400426"/>
              <a:ext cx="4002088" cy="776287"/>
            </a:xfrm>
            <a:custGeom>
              <a:avLst/>
              <a:gdLst>
                <a:gd name="connsiteX0" fmla="*/ 2470196 w 4002967"/>
                <a:gd name="connsiteY0" fmla="*/ 522984 h 776253"/>
                <a:gd name="connsiteX1" fmla="*/ 2950420 w 4002967"/>
                <a:gd name="connsiteY1" fmla="*/ 529562 h 776253"/>
                <a:gd name="connsiteX2" fmla="*/ 3318812 w 4002967"/>
                <a:gd name="connsiteY2" fmla="*/ 529562 h 776253"/>
                <a:gd name="connsiteX3" fmla="*/ 3611551 w 4002967"/>
                <a:gd name="connsiteY3" fmla="*/ 529562 h 776253"/>
                <a:gd name="connsiteX4" fmla="*/ 3683914 w 4002967"/>
                <a:gd name="connsiteY4" fmla="*/ 526273 h 776253"/>
                <a:gd name="connsiteX5" fmla="*/ 3743119 w 4002967"/>
                <a:gd name="connsiteY5" fmla="*/ 506538 h 776253"/>
                <a:gd name="connsiteX6" fmla="*/ 3812193 w 4002967"/>
                <a:gd name="connsiteY6" fmla="*/ 470357 h 776253"/>
                <a:gd name="connsiteX7" fmla="*/ 3877977 w 4002967"/>
                <a:gd name="connsiteY7" fmla="*/ 427597 h 776253"/>
                <a:gd name="connsiteX8" fmla="*/ 3924026 w 4002967"/>
                <a:gd name="connsiteY8" fmla="*/ 394705 h 776253"/>
                <a:gd name="connsiteX9" fmla="*/ 3947050 w 4002967"/>
                <a:gd name="connsiteY9" fmla="*/ 374970 h 776253"/>
                <a:gd name="connsiteX10" fmla="*/ 3973364 w 4002967"/>
                <a:gd name="connsiteY10" fmla="*/ 361813 h 776253"/>
                <a:gd name="connsiteX11" fmla="*/ 3989810 w 4002967"/>
                <a:gd name="connsiteY11" fmla="*/ 358524 h 776253"/>
                <a:gd name="connsiteX12" fmla="*/ 3999678 w 4002967"/>
                <a:gd name="connsiteY12" fmla="*/ 365102 h 776253"/>
                <a:gd name="connsiteX13" fmla="*/ 4002967 w 4002967"/>
                <a:gd name="connsiteY13" fmla="*/ 381548 h 776253"/>
                <a:gd name="connsiteX14" fmla="*/ 3979943 w 4002967"/>
                <a:gd name="connsiteY14" fmla="*/ 437465 h 776253"/>
                <a:gd name="connsiteX15" fmla="*/ 3930604 w 4002967"/>
                <a:gd name="connsiteY15" fmla="*/ 549298 h 776253"/>
                <a:gd name="connsiteX16" fmla="*/ 3901002 w 4002967"/>
                <a:gd name="connsiteY16" fmla="*/ 615082 h 776253"/>
                <a:gd name="connsiteX17" fmla="*/ 3720095 w 4002967"/>
                <a:gd name="connsiteY17" fmla="*/ 776253 h 776253"/>
                <a:gd name="connsiteX18" fmla="*/ 3539189 w 4002967"/>
                <a:gd name="connsiteY18" fmla="*/ 776253 h 776253"/>
                <a:gd name="connsiteX19" fmla="*/ 3114881 w 4002967"/>
                <a:gd name="connsiteY19" fmla="*/ 776253 h 776253"/>
                <a:gd name="connsiteX20" fmla="*/ 2887925 w 4002967"/>
                <a:gd name="connsiteY20" fmla="*/ 772964 h 776253"/>
                <a:gd name="connsiteX21" fmla="*/ 2641235 w 4002967"/>
                <a:gd name="connsiteY21" fmla="*/ 772964 h 776253"/>
                <a:gd name="connsiteX22" fmla="*/ 2276132 w 4002967"/>
                <a:gd name="connsiteY22" fmla="*/ 753229 h 776253"/>
                <a:gd name="connsiteX23" fmla="*/ 1924187 w 4002967"/>
                <a:gd name="connsiteY23" fmla="*/ 736783 h 776253"/>
                <a:gd name="connsiteX24" fmla="*/ 1799197 w 4002967"/>
                <a:gd name="connsiteY24" fmla="*/ 726915 h 776253"/>
                <a:gd name="connsiteX25" fmla="*/ 1657761 w 4002967"/>
                <a:gd name="connsiteY25" fmla="*/ 730204 h 776253"/>
                <a:gd name="connsiteX26" fmla="*/ 1522904 w 4002967"/>
                <a:gd name="connsiteY26" fmla="*/ 703890 h 776253"/>
                <a:gd name="connsiteX27" fmla="*/ 1318973 w 4002967"/>
                <a:gd name="connsiteY27" fmla="*/ 657842 h 776253"/>
                <a:gd name="connsiteX28" fmla="*/ 1111753 w 4002967"/>
                <a:gd name="connsiteY28" fmla="*/ 605214 h 776253"/>
                <a:gd name="connsiteX29" fmla="*/ 953871 w 4002967"/>
                <a:gd name="connsiteY29" fmla="*/ 559165 h 776253"/>
                <a:gd name="connsiteX30" fmla="*/ 782832 w 4002967"/>
                <a:gd name="connsiteY30" fmla="*/ 503249 h 776253"/>
                <a:gd name="connsiteX31" fmla="*/ 657842 w 4002967"/>
                <a:gd name="connsiteY31" fmla="*/ 447332 h 776253"/>
                <a:gd name="connsiteX32" fmla="*/ 499960 w 4002967"/>
                <a:gd name="connsiteY32" fmla="*/ 368391 h 776253"/>
                <a:gd name="connsiteX33" fmla="*/ 322343 w 4002967"/>
                <a:gd name="connsiteY33" fmla="*/ 266426 h 776253"/>
                <a:gd name="connsiteX34" fmla="*/ 161171 w 4002967"/>
                <a:gd name="connsiteY34" fmla="*/ 161171 h 776253"/>
                <a:gd name="connsiteX35" fmla="*/ 36181 w 4002967"/>
                <a:gd name="connsiteY35" fmla="*/ 78941 h 776253"/>
                <a:gd name="connsiteX36" fmla="*/ 16446 w 4002967"/>
                <a:gd name="connsiteY36" fmla="*/ 62495 h 776253"/>
                <a:gd name="connsiteX37" fmla="*/ 0 w 4002967"/>
                <a:gd name="connsiteY37" fmla="*/ 32892 h 776253"/>
                <a:gd name="connsiteX38" fmla="*/ 0 w 4002967"/>
                <a:gd name="connsiteY38" fmla="*/ 13157 h 776253"/>
                <a:gd name="connsiteX39" fmla="*/ 6578 w 4002967"/>
                <a:gd name="connsiteY39" fmla="*/ 3289 h 776253"/>
                <a:gd name="connsiteX40" fmla="*/ 26314 w 4002967"/>
                <a:gd name="connsiteY40" fmla="*/ 0 h 776253"/>
                <a:gd name="connsiteX41" fmla="*/ 95387 w 4002967"/>
                <a:gd name="connsiteY41" fmla="*/ 29603 h 776253"/>
                <a:gd name="connsiteX42" fmla="*/ 256558 w 4002967"/>
                <a:gd name="connsiteY42" fmla="*/ 101965 h 776253"/>
                <a:gd name="connsiteX43" fmla="*/ 526273 w 4002967"/>
                <a:gd name="connsiteY43" fmla="*/ 210509 h 776253"/>
                <a:gd name="connsiteX44" fmla="*/ 684155 w 4002967"/>
                <a:gd name="connsiteY44" fmla="*/ 266426 h 776253"/>
                <a:gd name="connsiteX45" fmla="*/ 871640 w 4002967"/>
                <a:gd name="connsiteY45" fmla="*/ 332210 h 776253"/>
                <a:gd name="connsiteX46" fmla="*/ 1059125 w 4002967"/>
                <a:gd name="connsiteY46" fmla="*/ 388126 h 776253"/>
                <a:gd name="connsiteX47" fmla="*/ 1141355 w 4002967"/>
                <a:gd name="connsiteY47" fmla="*/ 407862 h 776253"/>
                <a:gd name="connsiteX48" fmla="*/ 1272924 w 4002967"/>
                <a:gd name="connsiteY48" fmla="*/ 437465 h 776253"/>
                <a:gd name="connsiteX49" fmla="*/ 1457119 w 4002967"/>
                <a:gd name="connsiteY49" fmla="*/ 467067 h 776253"/>
                <a:gd name="connsiteX50" fmla="*/ 1739991 w 4002967"/>
                <a:gd name="connsiteY50" fmla="*/ 493381 h 776253"/>
                <a:gd name="connsiteX51" fmla="*/ 2164299 w 4002967"/>
                <a:gd name="connsiteY51" fmla="*/ 516406 h 776253"/>
                <a:gd name="connsiteX52" fmla="*/ 2470196 w 4002967"/>
                <a:gd name="connsiteY52" fmla="*/ 522984 h 7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02967" h="776253">
                  <a:moveTo>
                    <a:pt x="2470196" y="522984"/>
                  </a:moveTo>
                  <a:lnTo>
                    <a:pt x="2950420" y="529562"/>
                  </a:lnTo>
                  <a:lnTo>
                    <a:pt x="3318812" y="529562"/>
                  </a:lnTo>
                  <a:lnTo>
                    <a:pt x="3611551" y="529562"/>
                  </a:lnTo>
                  <a:lnTo>
                    <a:pt x="3683914" y="526273"/>
                  </a:lnTo>
                  <a:lnTo>
                    <a:pt x="3743119" y="506538"/>
                  </a:lnTo>
                  <a:lnTo>
                    <a:pt x="3812193" y="470357"/>
                  </a:lnTo>
                  <a:lnTo>
                    <a:pt x="3877977" y="427597"/>
                  </a:lnTo>
                  <a:lnTo>
                    <a:pt x="3924026" y="394705"/>
                  </a:lnTo>
                  <a:lnTo>
                    <a:pt x="3947050" y="374970"/>
                  </a:lnTo>
                  <a:lnTo>
                    <a:pt x="3973364" y="361813"/>
                  </a:lnTo>
                  <a:lnTo>
                    <a:pt x="3989810" y="358524"/>
                  </a:lnTo>
                  <a:lnTo>
                    <a:pt x="3999678" y="365102"/>
                  </a:lnTo>
                  <a:lnTo>
                    <a:pt x="4002967" y="381548"/>
                  </a:lnTo>
                  <a:lnTo>
                    <a:pt x="3979943" y="437465"/>
                  </a:lnTo>
                  <a:lnTo>
                    <a:pt x="3930604" y="549298"/>
                  </a:lnTo>
                  <a:lnTo>
                    <a:pt x="3901002" y="615082"/>
                  </a:lnTo>
                  <a:lnTo>
                    <a:pt x="3720095" y="776253"/>
                  </a:lnTo>
                  <a:lnTo>
                    <a:pt x="3539189" y="776253"/>
                  </a:lnTo>
                  <a:lnTo>
                    <a:pt x="3114881" y="776253"/>
                  </a:lnTo>
                  <a:lnTo>
                    <a:pt x="2887925" y="772964"/>
                  </a:lnTo>
                  <a:lnTo>
                    <a:pt x="2641235" y="772964"/>
                  </a:lnTo>
                  <a:lnTo>
                    <a:pt x="2276132" y="753229"/>
                  </a:lnTo>
                  <a:lnTo>
                    <a:pt x="1924187" y="736783"/>
                  </a:lnTo>
                  <a:lnTo>
                    <a:pt x="1799197" y="726915"/>
                  </a:lnTo>
                  <a:lnTo>
                    <a:pt x="1657761" y="730204"/>
                  </a:lnTo>
                  <a:lnTo>
                    <a:pt x="1522904" y="703890"/>
                  </a:lnTo>
                  <a:lnTo>
                    <a:pt x="1318973" y="657842"/>
                  </a:lnTo>
                  <a:lnTo>
                    <a:pt x="1111753" y="605214"/>
                  </a:lnTo>
                  <a:lnTo>
                    <a:pt x="953871" y="559165"/>
                  </a:lnTo>
                  <a:lnTo>
                    <a:pt x="782832" y="503249"/>
                  </a:lnTo>
                  <a:lnTo>
                    <a:pt x="657842" y="447332"/>
                  </a:lnTo>
                  <a:lnTo>
                    <a:pt x="499960" y="368391"/>
                  </a:lnTo>
                  <a:lnTo>
                    <a:pt x="322343" y="266426"/>
                  </a:lnTo>
                  <a:lnTo>
                    <a:pt x="161171" y="161171"/>
                  </a:lnTo>
                  <a:lnTo>
                    <a:pt x="36181" y="78941"/>
                  </a:lnTo>
                  <a:lnTo>
                    <a:pt x="16446" y="62495"/>
                  </a:lnTo>
                  <a:lnTo>
                    <a:pt x="0" y="32892"/>
                  </a:lnTo>
                  <a:lnTo>
                    <a:pt x="0" y="13157"/>
                  </a:lnTo>
                  <a:lnTo>
                    <a:pt x="6578" y="3289"/>
                  </a:lnTo>
                  <a:lnTo>
                    <a:pt x="26314" y="0"/>
                  </a:lnTo>
                  <a:lnTo>
                    <a:pt x="95387" y="29603"/>
                  </a:lnTo>
                  <a:lnTo>
                    <a:pt x="256558" y="101965"/>
                  </a:lnTo>
                  <a:lnTo>
                    <a:pt x="526273" y="210509"/>
                  </a:lnTo>
                  <a:lnTo>
                    <a:pt x="684155" y="266426"/>
                  </a:lnTo>
                  <a:lnTo>
                    <a:pt x="871640" y="332210"/>
                  </a:lnTo>
                  <a:lnTo>
                    <a:pt x="1059125" y="388126"/>
                  </a:lnTo>
                  <a:lnTo>
                    <a:pt x="1141355" y="407862"/>
                  </a:lnTo>
                  <a:lnTo>
                    <a:pt x="1272924" y="437465"/>
                  </a:lnTo>
                  <a:lnTo>
                    <a:pt x="1457119" y="467067"/>
                  </a:lnTo>
                  <a:lnTo>
                    <a:pt x="1739991" y="493381"/>
                  </a:lnTo>
                  <a:lnTo>
                    <a:pt x="2164299" y="516406"/>
                  </a:lnTo>
                  <a:lnTo>
                    <a:pt x="2470196" y="5229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FFB5043A-414B-4052-A7B0-C4D7DBE22422}"/>
                </a:ext>
              </a:extLst>
            </p:cNvPr>
            <p:cNvSpPr/>
            <p:nvPr/>
          </p:nvSpPr>
          <p:spPr>
            <a:xfrm rot="16200000">
              <a:off x="2616201" y="3262313"/>
              <a:ext cx="4260850" cy="1206500"/>
            </a:xfrm>
            <a:custGeom>
              <a:avLst/>
              <a:gdLst>
                <a:gd name="connsiteX0" fmla="*/ 3364568 w 4261316"/>
                <a:gd name="connsiteY0" fmla="*/ 829668 h 1207432"/>
                <a:gd name="connsiteX1" fmla="*/ 3830594 w 4261316"/>
                <a:gd name="connsiteY1" fmla="*/ 829668 h 1207432"/>
                <a:gd name="connsiteX2" fmla="*/ 3922387 w 4261316"/>
                <a:gd name="connsiteY2" fmla="*/ 829668 h 1207432"/>
                <a:gd name="connsiteX3" fmla="*/ 3971814 w 4261316"/>
                <a:gd name="connsiteY3" fmla="*/ 833199 h 1207432"/>
                <a:gd name="connsiteX4" fmla="*/ 3978875 w 4261316"/>
                <a:gd name="connsiteY4" fmla="*/ 833199 h 1207432"/>
                <a:gd name="connsiteX5" fmla="*/ 3996528 w 4261316"/>
                <a:gd name="connsiteY5" fmla="*/ 826138 h 1207432"/>
                <a:gd name="connsiteX6" fmla="*/ 4010650 w 4261316"/>
                <a:gd name="connsiteY6" fmla="*/ 812016 h 1207432"/>
                <a:gd name="connsiteX7" fmla="*/ 4017711 w 4261316"/>
                <a:gd name="connsiteY7" fmla="*/ 794363 h 1207432"/>
                <a:gd name="connsiteX8" fmla="*/ 4021241 w 4261316"/>
                <a:gd name="connsiteY8" fmla="*/ 762589 h 1207432"/>
                <a:gd name="connsiteX9" fmla="*/ 4007119 w 4261316"/>
                <a:gd name="connsiteY9" fmla="*/ 667265 h 1207432"/>
                <a:gd name="connsiteX10" fmla="*/ 3978875 w 4261316"/>
                <a:gd name="connsiteY10" fmla="*/ 497801 h 1207432"/>
                <a:gd name="connsiteX11" fmla="*/ 3936509 w 4261316"/>
                <a:gd name="connsiteY11" fmla="*/ 261257 h 1207432"/>
                <a:gd name="connsiteX12" fmla="*/ 3915326 w 4261316"/>
                <a:gd name="connsiteY12" fmla="*/ 134159 h 1207432"/>
                <a:gd name="connsiteX13" fmla="*/ 4120096 w 4261316"/>
                <a:gd name="connsiteY13" fmla="*/ 0 h 1207432"/>
                <a:gd name="connsiteX14" fmla="*/ 4105974 w 4261316"/>
                <a:gd name="connsiteY14" fmla="*/ 45897 h 1207432"/>
                <a:gd name="connsiteX15" fmla="*/ 4091852 w 4261316"/>
                <a:gd name="connsiteY15" fmla="*/ 91793 h 1207432"/>
                <a:gd name="connsiteX16" fmla="*/ 4084791 w 4261316"/>
                <a:gd name="connsiteY16" fmla="*/ 137690 h 1207432"/>
                <a:gd name="connsiteX17" fmla="*/ 4084791 w 4261316"/>
                <a:gd name="connsiteY17" fmla="*/ 197708 h 1207432"/>
                <a:gd name="connsiteX18" fmla="*/ 4095382 w 4261316"/>
                <a:gd name="connsiteY18" fmla="*/ 310684 h 1207432"/>
                <a:gd name="connsiteX19" fmla="*/ 4116565 w 4261316"/>
                <a:gd name="connsiteY19" fmla="*/ 455435 h 1207432"/>
                <a:gd name="connsiteX20" fmla="*/ 4137748 w 4261316"/>
                <a:gd name="connsiteY20" fmla="*/ 582533 h 1207432"/>
                <a:gd name="connsiteX21" fmla="*/ 4155401 w 4261316"/>
                <a:gd name="connsiteY21" fmla="*/ 674326 h 1207432"/>
                <a:gd name="connsiteX22" fmla="*/ 4173053 w 4261316"/>
                <a:gd name="connsiteY22" fmla="*/ 737875 h 1207432"/>
                <a:gd name="connsiteX23" fmla="*/ 4201297 w 4261316"/>
                <a:gd name="connsiteY23" fmla="*/ 804955 h 1207432"/>
                <a:gd name="connsiteX24" fmla="*/ 4226011 w 4261316"/>
                <a:gd name="connsiteY24" fmla="*/ 854382 h 1207432"/>
                <a:gd name="connsiteX25" fmla="*/ 4257785 w 4261316"/>
                <a:gd name="connsiteY25" fmla="*/ 907339 h 1207432"/>
                <a:gd name="connsiteX26" fmla="*/ 4261316 w 4261316"/>
                <a:gd name="connsiteY26" fmla="*/ 924992 h 1207432"/>
                <a:gd name="connsiteX27" fmla="*/ 4247194 w 4261316"/>
                <a:gd name="connsiteY27" fmla="*/ 960297 h 1207432"/>
                <a:gd name="connsiteX28" fmla="*/ 4215419 w 4261316"/>
                <a:gd name="connsiteY28" fmla="*/ 1041498 h 1207432"/>
                <a:gd name="connsiteX29" fmla="*/ 4187175 w 4261316"/>
                <a:gd name="connsiteY29" fmla="*/ 1090925 h 1207432"/>
                <a:gd name="connsiteX30" fmla="*/ 4155401 w 4261316"/>
                <a:gd name="connsiteY30" fmla="*/ 1133291 h 1207432"/>
                <a:gd name="connsiteX31" fmla="*/ 4120096 w 4261316"/>
                <a:gd name="connsiteY31" fmla="*/ 1172127 h 1207432"/>
                <a:gd name="connsiteX32" fmla="*/ 4084791 w 4261316"/>
                <a:gd name="connsiteY32" fmla="*/ 1196840 h 1207432"/>
                <a:gd name="connsiteX33" fmla="*/ 4067138 w 4261316"/>
                <a:gd name="connsiteY33" fmla="*/ 1203901 h 1207432"/>
                <a:gd name="connsiteX34" fmla="*/ 4042424 w 4261316"/>
                <a:gd name="connsiteY34" fmla="*/ 1207432 h 1207432"/>
                <a:gd name="connsiteX35" fmla="*/ 4014180 w 4261316"/>
                <a:gd name="connsiteY35" fmla="*/ 1189779 h 1207432"/>
                <a:gd name="connsiteX36" fmla="*/ 3992997 w 4261316"/>
                <a:gd name="connsiteY36" fmla="*/ 1165066 h 1207432"/>
                <a:gd name="connsiteX37" fmla="*/ 3971814 w 4261316"/>
                <a:gd name="connsiteY37" fmla="*/ 1143883 h 1207432"/>
                <a:gd name="connsiteX38" fmla="*/ 3908265 w 4261316"/>
                <a:gd name="connsiteY38" fmla="*/ 1115639 h 1207432"/>
                <a:gd name="connsiteX39" fmla="*/ 3844716 w 4261316"/>
                <a:gd name="connsiteY39" fmla="*/ 1101517 h 1207432"/>
                <a:gd name="connsiteX40" fmla="*/ 3647008 w 4261316"/>
                <a:gd name="connsiteY40" fmla="*/ 1090925 h 1207432"/>
                <a:gd name="connsiteX41" fmla="*/ 3378690 w 4261316"/>
                <a:gd name="connsiteY41" fmla="*/ 1080334 h 1207432"/>
                <a:gd name="connsiteX42" fmla="*/ 3050353 w 4261316"/>
                <a:gd name="connsiteY42" fmla="*/ 1076803 h 1207432"/>
                <a:gd name="connsiteX43" fmla="*/ 2658468 w 4261316"/>
                <a:gd name="connsiteY43" fmla="*/ 1076803 h 1207432"/>
                <a:gd name="connsiteX44" fmla="*/ 2326601 w 4261316"/>
                <a:gd name="connsiteY44" fmla="*/ 1073273 h 1207432"/>
                <a:gd name="connsiteX45" fmla="*/ 1941776 w 4261316"/>
                <a:gd name="connsiteY45" fmla="*/ 1069742 h 1207432"/>
                <a:gd name="connsiteX46" fmla="*/ 1616970 w 4261316"/>
                <a:gd name="connsiteY46" fmla="*/ 1066212 h 1207432"/>
                <a:gd name="connsiteX47" fmla="*/ 1270980 w 4261316"/>
                <a:gd name="connsiteY47" fmla="*/ 1066212 h 1207432"/>
                <a:gd name="connsiteX48" fmla="*/ 977949 w 4261316"/>
                <a:gd name="connsiteY48" fmla="*/ 1059151 h 1207432"/>
                <a:gd name="connsiteX49" fmla="*/ 727283 w 4261316"/>
                <a:gd name="connsiteY49" fmla="*/ 1059151 h 1207432"/>
                <a:gd name="connsiteX50" fmla="*/ 533106 w 4261316"/>
                <a:gd name="connsiteY50" fmla="*/ 1055620 h 1207432"/>
                <a:gd name="connsiteX51" fmla="*/ 462496 w 4261316"/>
                <a:gd name="connsiteY51" fmla="*/ 1048559 h 1207432"/>
                <a:gd name="connsiteX52" fmla="*/ 370702 w 4261316"/>
                <a:gd name="connsiteY52" fmla="*/ 1030907 h 1207432"/>
                <a:gd name="connsiteX53" fmla="*/ 285970 w 4261316"/>
                <a:gd name="connsiteY53" fmla="*/ 1006193 h 1207432"/>
                <a:gd name="connsiteX54" fmla="*/ 183586 w 4261316"/>
                <a:gd name="connsiteY54" fmla="*/ 963827 h 1207432"/>
                <a:gd name="connsiteX55" fmla="*/ 109445 w 4261316"/>
                <a:gd name="connsiteY55" fmla="*/ 921461 h 1207432"/>
                <a:gd name="connsiteX56" fmla="*/ 52957 w 4261316"/>
                <a:gd name="connsiteY56" fmla="*/ 886156 h 1207432"/>
                <a:gd name="connsiteX57" fmla="*/ 14122 w 4261316"/>
                <a:gd name="connsiteY57" fmla="*/ 850851 h 1207432"/>
                <a:gd name="connsiteX58" fmla="*/ 3530 w 4261316"/>
                <a:gd name="connsiteY58" fmla="*/ 833199 h 1207432"/>
                <a:gd name="connsiteX59" fmla="*/ 0 w 4261316"/>
                <a:gd name="connsiteY59" fmla="*/ 815546 h 1207432"/>
                <a:gd name="connsiteX60" fmla="*/ 0 w 4261316"/>
                <a:gd name="connsiteY60" fmla="*/ 801424 h 1207432"/>
                <a:gd name="connsiteX61" fmla="*/ 7061 w 4261316"/>
                <a:gd name="connsiteY61" fmla="*/ 783772 h 1207432"/>
                <a:gd name="connsiteX62" fmla="*/ 24713 w 4261316"/>
                <a:gd name="connsiteY62" fmla="*/ 769650 h 1207432"/>
                <a:gd name="connsiteX63" fmla="*/ 56488 w 4261316"/>
                <a:gd name="connsiteY63" fmla="*/ 755528 h 1207432"/>
                <a:gd name="connsiteX64" fmla="*/ 91793 w 4261316"/>
                <a:gd name="connsiteY64" fmla="*/ 748467 h 1207432"/>
                <a:gd name="connsiteX65" fmla="*/ 586063 w 4261316"/>
                <a:gd name="connsiteY65" fmla="*/ 801424 h 1207432"/>
                <a:gd name="connsiteX66" fmla="*/ 667265 w 4261316"/>
                <a:gd name="connsiteY66" fmla="*/ 812016 h 1207432"/>
                <a:gd name="connsiteX67" fmla="*/ 886156 w 4261316"/>
                <a:gd name="connsiteY67" fmla="*/ 804955 h 1207432"/>
                <a:gd name="connsiteX68" fmla="*/ 1225084 w 4261316"/>
                <a:gd name="connsiteY68" fmla="*/ 808485 h 1207432"/>
                <a:gd name="connsiteX69" fmla="*/ 1751129 w 4261316"/>
                <a:gd name="connsiteY69" fmla="*/ 808485 h 1207432"/>
                <a:gd name="connsiteX70" fmla="*/ 1959428 w 4261316"/>
                <a:gd name="connsiteY70" fmla="*/ 808485 h 1207432"/>
                <a:gd name="connsiteX71" fmla="*/ 2273643 w 4261316"/>
                <a:gd name="connsiteY71" fmla="*/ 812016 h 1207432"/>
                <a:gd name="connsiteX72" fmla="*/ 2669059 w 4261316"/>
                <a:gd name="connsiteY72" fmla="*/ 826138 h 1207432"/>
                <a:gd name="connsiteX73" fmla="*/ 3046823 w 4261316"/>
                <a:gd name="connsiteY73" fmla="*/ 829668 h 1207432"/>
                <a:gd name="connsiteX74" fmla="*/ 3364568 w 4261316"/>
                <a:gd name="connsiteY74" fmla="*/ 829668 h 120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1316" h="1207432">
                  <a:moveTo>
                    <a:pt x="3364568" y="829668"/>
                  </a:moveTo>
                  <a:lnTo>
                    <a:pt x="3830594" y="829668"/>
                  </a:lnTo>
                  <a:lnTo>
                    <a:pt x="3922387" y="829668"/>
                  </a:lnTo>
                  <a:lnTo>
                    <a:pt x="3971814" y="833199"/>
                  </a:lnTo>
                  <a:lnTo>
                    <a:pt x="3978875" y="833199"/>
                  </a:lnTo>
                  <a:lnTo>
                    <a:pt x="3996528" y="826138"/>
                  </a:lnTo>
                  <a:lnTo>
                    <a:pt x="4010650" y="812016"/>
                  </a:lnTo>
                  <a:lnTo>
                    <a:pt x="4017711" y="794363"/>
                  </a:lnTo>
                  <a:lnTo>
                    <a:pt x="4021241" y="762589"/>
                  </a:lnTo>
                  <a:lnTo>
                    <a:pt x="4007119" y="667265"/>
                  </a:lnTo>
                  <a:lnTo>
                    <a:pt x="3978875" y="497801"/>
                  </a:lnTo>
                  <a:lnTo>
                    <a:pt x="3936509" y="261257"/>
                  </a:lnTo>
                  <a:lnTo>
                    <a:pt x="3915326" y="134159"/>
                  </a:lnTo>
                  <a:lnTo>
                    <a:pt x="4120096" y="0"/>
                  </a:lnTo>
                  <a:lnTo>
                    <a:pt x="4105974" y="45897"/>
                  </a:lnTo>
                  <a:lnTo>
                    <a:pt x="4091852" y="91793"/>
                  </a:lnTo>
                  <a:lnTo>
                    <a:pt x="4084791" y="137690"/>
                  </a:lnTo>
                  <a:lnTo>
                    <a:pt x="4084791" y="197708"/>
                  </a:lnTo>
                  <a:lnTo>
                    <a:pt x="4095382" y="310684"/>
                  </a:lnTo>
                  <a:lnTo>
                    <a:pt x="4116565" y="455435"/>
                  </a:lnTo>
                  <a:lnTo>
                    <a:pt x="4137748" y="582533"/>
                  </a:lnTo>
                  <a:lnTo>
                    <a:pt x="4155401" y="674326"/>
                  </a:lnTo>
                  <a:lnTo>
                    <a:pt x="4173053" y="737875"/>
                  </a:lnTo>
                  <a:lnTo>
                    <a:pt x="4201297" y="804955"/>
                  </a:lnTo>
                  <a:lnTo>
                    <a:pt x="4226011" y="854382"/>
                  </a:lnTo>
                  <a:lnTo>
                    <a:pt x="4257785" y="907339"/>
                  </a:lnTo>
                  <a:lnTo>
                    <a:pt x="4261316" y="924992"/>
                  </a:lnTo>
                  <a:lnTo>
                    <a:pt x="4247194" y="960297"/>
                  </a:lnTo>
                  <a:lnTo>
                    <a:pt x="4215419" y="1041498"/>
                  </a:lnTo>
                  <a:lnTo>
                    <a:pt x="4187175" y="1090925"/>
                  </a:lnTo>
                  <a:lnTo>
                    <a:pt x="4155401" y="1133291"/>
                  </a:lnTo>
                  <a:lnTo>
                    <a:pt x="4120096" y="1172127"/>
                  </a:lnTo>
                  <a:lnTo>
                    <a:pt x="4084791" y="1196840"/>
                  </a:lnTo>
                  <a:lnTo>
                    <a:pt x="4067138" y="1203901"/>
                  </a:lnTo>
                  <a:lnTo>
                    <a:pt x="4042424" y="1207432"/>
                  </a:lnTo>
                  <a:lnTo>
                    <a:pt x="4014180" y="1189779"/>
                  </a:lnTo>
                  <a:lnTo>
                    <a:pt x="3992997" y="1165066"/>
                  </a:lnTo>
                  <a:lnTo>
                    <a:pt x="3971814" y="1143883"/>
                  </a:lnTo>
                  <a:lnTo>
                    <a:pt x="3908265" y="1115639"/>
                  </a:lnTo>
                  <a:lnTo>
                    <a:pt x="3844716" y="1101517"/>
                  </a:lnTo>
                  <a:lnTo>
                    <a:pt x="3647008" y="1090925"/>
                  </a:lnTo>
                  <a:lnTo>
                    <a:pt x="3378690" y="1080334"/>
                  </a:lnTo>
                  <a:lnTo>
                    <a:pt x="3050353" y="1076803"/>
                  </a:lnTo>
                  <a:lnTo>
                    <a:pt x="2658468" y="1076803"/>
                  </a:lnTo>
                  <a:lnTo>
                    <a:pt x="2326601" y="1073273"/>
                  </a:lnTo>
                  <a:lnTo>
                    <a:pt x="1941776" y="1069742"/>
                  </a:lnTo>
                  <a:lnTo>
                    <a:pt x="1616970" y="1066212"/>
                  </a:lnTo>
                  <a:lnTo>
                    <a:pt x="1270980" y="1066212"/>
                  </a:lnTo>
                  <a:lnTo>
                    <a:pt x="977949" y="1059151"/>
                  </a:lnTo>
                  <a:lnTo>
                    <a:pt x="727283" y="1059151"/>
                  </a:lnTo>
                  <a:lnTo>
                    <a:pt x="533106" y="1055620"/>
                  </a:lnTo>
                  <a:lnTo>
                    <a:pt x="462496" y="1048559"/>
                  </a:lnTo>
                  <a:lnTo>
                    <a:pt x="370702" y="1030907"/>
                  </a:lnTo>
                  <a:lnTo>
                    <a:pt x="285970" y="1006193"/>
                  </a:lnTo>
                  <a:lnTo>
                    <a:pt x="183586" y="963827"/>
                  </a:lnTo>
                  <a:lnTo>
                    <a:pt x="109445" y="921461"/>
                  </a:lnTo>
                  <a:lnTo>
                    <a:pt x="52957" y="886156"/>
                  </a:lnTo>
                  <a:lnTo>
                    <a:pt x="14122" y="850851"/>
                  </a:lnTo>
                  <a:lnTo>
                    <a:pt x="3530" y="833199"/>
                  </a:lnTo>
                  <a:lnTo>
                    <a:pt x="0" y="815546"/>
                  </a:lnTo>
                  <a:lnTo>
                    <a:pt x="0" y="801424"/>
                  </a:lnTo>
                  <a:lnTo>
                    <a:pt x="7061" y="783772"/>
                  </a:lnTo>
                  <a:lnTo>
                    <a:pt x="24713" y="769650"/>
                  </a:lnTo>
                  <a:lnTo>
                    <a:pt x="56488" y="755528"/>
                  </a:lnTo>
                  <a:lnTo>
                    <a:pt x="91793" y="748467"/>
                  </a:lnTo>
                  <a:lnTo>
                    <a:pt x="586063" y="801424"/>
                  </a:lnTo>
                  <a:lnTo>
                    <a:pt x="667265" y="812016"/>
                  </a:lnTo>
                  <a:lnTo>
                    <a:pt x="886156" y="804955"/>
                  </a:lnTo>
                  <a:lnTo>
                    <a:pt x="1225084" y="808485"/>
                  </a:lnTo>
                  <a:lnTo>
                    <a:pt x="1751129" y="808485"/>
                  </a:lnTo>
                  <a:lnTo>
                    <a:pt x="1959428" y="808485"/>
                  </a:lnTo>
                  <a:lnTo>
                    <a:pt x="2273643" y="812016"/>
                  </a:lnTo>
                  <a:lnTo>
                    <a:pt x="2669059" y="826138"/>
                  </a:lnTo>
                  <a:lnTo>
                    <a:pt x="3046823" y="829668"/>
                  </a:lnTo>
                  <a:lnTo>
                    <a:pt x="3364568" y="829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5EE96DA8-727B-4164-9805-31397DE73979}"/>
                </a:ext>
              </a:extLst>
            </p:cNvPr>
            <p:cNvSpPr/>
            <p:nvPr/>
          </p:nvSpPr>
          <p:spPr>
            <a:xfrm>
              <a:off x="4373565" y="5310189"/>
              <a:ext cx="636587" cy="663575"/>
            </a:xfrm>
            <a:custGeom>
              <a:avLst/>
              <a:gdLst>
                <a:gd name="connsiteX0" fmla="*/ 126207 w 635794"/>
                <a:gd name="connsiteY0" fmla="*/ 66675 h 664368"/>
                <a:gd name="connsiteX1" fmla="*/ 273844 w 635794"/>
                <a:gd name="connsiteY1" fmla="*/ 123825 h 664368"/>
                <a:gd name="connsiteX2" fmla="*/ 302419 w 635794"/>
                <a:gd name="connsiteY2" fmla="*/ 133350 h 664368"/>
                <a:gd name="connsiteX3" fmla="*/ 364332 w 635794"/>
                <a:gd name="connsiteY3" fmla="*/ 145256 h 664368"/>
                <a:gd name="connsiteX4" fmla="*/ 435769 w 635794"/>
                <a:gd name="connsiteY4" fmla="*/ 150018 h 664368"/>
                <a:gd name="connsiteX5" fmla="*/ 478632 w 635794"/>
                <a:gd name="connsiteY5" fmla="*/ 152400 h 664368"/>
                <a:gd name="connsiteX6" fmla="*/ 509588 w 635794"/>
                <a:gd name="connsiteY6" fmla="*/ 150018 h 664368"/>
                <a:gd name="connsiteX7" fmla="*/ 528638 w 635794"/>
                <a:gd name="connsiteY7" fmla="*/ 142875 h 664368"/>
                <a:gd name="connsiteX8" fmla="*/ 545307 w 635794"/>
                <a:gd name="connsiteY8" fmla="*/ 130968 h 664368"/>
                <a:gd name="connsiteX9" fmla="*/ 559594 w 635794"/>
                <a:gd name="connsiteY9" fmla="*/ 114300 h 664368"/>
                <a:gd name="connsiteX10" fmla="*/ 578644 w 635794"/>
                <a:gd name="connsiteY10" fmla="*/ 71437 h 664368"/>
                <a:gd name="connsiteX11" fmla="*/ 635794 w 635794"/>
                <a:gd name="connsiteY11" fmla="*/ 0 h 664368"/>
                <a:gd name="connsiteX12" fmla="*/ 542925 w 635794"/>
                <a:gd name="connsiteY12" fmla="*/ 664368 h 664368"/>
                <a:gd name="connsiteX13" fmla="*/ 516732 w 635794"/>
                <a:gd name="connsiteY13" fmla="*/ 595312 h 664368"/>
                <a:gd name="connsiteX14" fmla="*/ 497682 w 635794"/>
                <a:gd name="connsiteY14" fmla="*/ 547687 h 664368"/>
                <a:gd name="connsiteX15" fmla="*/ 461963 w 635794"/>
                <a:gd name="connsiteY15" fmla="*/ 485775 h 664368"/>
                <a:gd name="connsiteX16" fmla="*/ 402432 w 635794"/>
                <a:gd name="connsiteY16" fmla="*/ 390525 h 664368"/>
                <a:gd name="connsiteX17" fmla="*/ 376238 w 635794"/>
                <a:gd name="connsiteY17" fmla="*/ 352425 h 664368"/>
                <a:gd name="connsiteX18" fmla="*/ 330994 w 635794"/>
                <a:gd name="connsiteY18" fmla="*/ 304800 h 664368"/>
                <a:gd name="connsiteX19" fmla="*/ 264319 w 635794"/>
                <a:gd name="connsiteY19" fmla="*/ 245268 h 664368"/>
                <a:gd name="connsiteX20" fmla="*/ 164307 w 635794"/>
                <a:gd name="connsiteY20" fmla="*/ 173831 h 664368"/>
                <a:gd name="connsiteX21" fmla="*/ 83344 w 635794"/>
                <a:gd name="connsiteY21" fmla="*/ 126206 h 664368"/>
                <a:gd name="connsiteX22" fmla="*/ 35719 w 635794"/>
                <a:gd name="connsiteY22" fmla="*/ 97631 h 664368"/>
                <a:gd name="connsiteX23" fmla="*/ 26194 w 635794"/>
                <a:gd name="connsiteY23" fmla="*/ 90487 h 664368"/>
                <a:gd name="connsiteX24" fmla="*/ 11907 w 635794"/>
                <a:gd name="connsiteY24" fmla="*/ 73818 h 664368"/>
                <a:gd name="connsiteX25" fmla="*/ 0 w 635794"/>
                <a:gd name="connsiteY25" fmla="*/ 47625 h 664368"/>
                <a:gd name="connsiteX26" fmla="*/ 2382 w 635794"/>
                <a:gd name="connsiteY26" fmla="*/ 30956 h 664368"/>
                <a:gd name="connsiteX27" fmla="*/ 14288 w 635794"/>
                <a:gd name="connsiteY27" fmla="*/ 23812 h 664368"/>
                <a:gd name="connsiteX28" fmla="*/ 28575 w 635794"/>
                <a:gd name="connsiteY28" fmla="*/ 23812 h 664368"/>
                <a:gd name="connsiteX29" fmla="*/ 50007 w 635794"/>
                <a:gd name="connsiteY29" fmla="*/ 33337 h 664368"/>
                <a:gd name="connsiteX30" fmla="*/ 126207 w 635794"/>
                <a:gd name="connsiteY30" fmla="*/ 66675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4" h="664368">
                  <a:moveTo>
                    <a:pt x="126207" y="66675"/>
                  </a:moveTo>
                  <a:lnTo>
                    <a:pt x="273844" y="123825"/>
                  </a:lnTo>
                  <a:lnTo>
                    <a:pt x="302419" y="133350"/>
                  </a:lnTo>
                  <a:lnTo>
                    <a:pt x="364332" y="145256"/>
                  </a:lnTo>
                  <a:lnTo>
                    <a:pt x="435769" y="150018"/>
                  </a:lnTo>
                  <a:lnTo>
                    <a:pt x="478632" y="152400"/>
                  </a:lnTo>
                  <a:lnTo>
                    <a:pt x="509588" y="150018"/>
                  </a:lnTo>
                  <a:lnTo>
                    <a:pt x="528638" y="142875"/>
                  </a:lnTo>
                  <a:lnTo>
                    <a:pt x="545307" y="130968"/>
                  </a:lnTo>
                  <a:lnTo>
                    <a:pt x="559594" y="114300"/>
                  </a:lnTo>
                  <a:lnTo>
                    <a:pt x="578644" y="71437"/>
                  </a:lnTo>
                  <a:lnTo>
                    <a:pt x="635794" y="0"/>
                  </a:lnTo>
                  <a:lnTo>
                    <a:pt x="542925" y="664368"/>
                  </a:lnTo>
                  <a:lnTo>
                    <a:pt x="516732" y="595312"/>
                  </a:lnTo>
                  <a:lnTo>
                    <a:pt x="497682" y="547687"/>
                  </a:lnTo>
                  <a:lnTo>
                    <a:pt x="461963" y="485775"/>
                  </a:lnTo>
                  <a:lnTo>
                    <a:pt x="402432" y="390525"/>
                  </a:lnTo>
                  <a:lnTo>
                    <a:pt x="376238" y="352425"/>
                  </a:lnTo>
                  <a:lnTo>
                    <a:pt x="330994" y="304800"/>
                  </a:lnTo>
                  <a:lnTo>
                    <a:pt x="264319" y="245268"/>
                  </a:lnTo>
                  <a:lnTo>
                    <a:pt x="164307" y="173831"/>
                  </a:lnTo>
                  <a:lnTo>
                    <a:pt x="83344" y="126206"/>
                  </a:lnTo>
                  <a:lnTo>
                    <a:pt x="35719" y="97631"/>
                  </a:lnTo>
                  <a:lnTo>
                    <a:pt x="26194" y="90487"/>
                  </a:lnTo>
                  <a:lnTo>
                    <a:pt x="11907" y="73818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14288" y="23812"/>
                  </a:lnTo>
                  <a:lnTo>
                    <a:pt x="28575" y="23812"/>
                  </a:lnTo>
                  <a:lnTo>
                    <a:pt x="50007" y="33337"/>
                  </a:lnTo>
                  <a:lnTo>
                    <a:pt x="126207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0">
              <a:extLst>
                <a:ext uri="{FF2B5EF4-FFF2-40B4-BE49-F238E27FC236}">
                  <a16:creationId xmlns:a16="http://schemas.microsoft.com/office/drawing/2014/main" id="{AB342FD2-A284-4746-80C5-7393556BC0AA}"/>
                </a:ext>
              </a:extLst>
            </p:cNvPr>
            <p:cNvSpPr/>
            <p:nvPr/>
          </p:nvSpPr>
          <p:spPr bwMode="auto">
            <a:xfrm>
              <a:off x="4268790" y="2751138"/>
              <a:ext cx="771525" cy="360362"/>
            </a:xfrm>
            <a:custGeom>
              <a:avLst/>
              <a:gdLst>
                <a:gd name="connsiteX0" fmla="*/ 340519 w 771525"/>
                <a:gd name="connsiteY0" fmla="*/ 288131 h 359569"/>
                <a:gd name="connsiteX1" fmla="*/ 542925 w 771525"/>
                <a:gd name="connsiteY1" fmla="*/ 245269 h 359569"/>
                <a:gd name="connsiteX2" fmla="*/ 735807 w 771525"/>
                <a:gd name="connsiteY2" fmla="*/ 204787 h 359569"/>
                <a:gd name="connsiteX3" fmla="*/ 771525 w 771525"/>
                <a:gd name="connsiteY3" fmla="*/ 195262 h 359569"/>
                <a:gd name="connsiteX4" fmla="*/ 752475 w 771525"/>
                <a:gd name="connsiteY4" fmla="*/ 0 h 359569"/>
                <a:gd name="connsiteX5" fmla="*/ 631032 w 771525"/>
                <a:gd name="connsiteY5" fmla="*/ 30956 h 359569"/>
                <a:gd name="connsiteX6" fmla="*/ 454819 w 771525"/>
                <a:gd name="connsiteY6" fmla="*/ 76200 h 359569"/>
                <a:gd name="connsiteX7" fmla="*/ 326232 w 771525"/>
                <a:gd name="connsiteY7" fmla="*/ 102394 h 359569"/>
                <a:gd name="connsiteX8" fmla="*/ 197644 w 771525"/>
                <a:gd name="connsiteY8" fmla="*/ 126206 h 359569"/>
                <a:gd name="connsiteX9" fmla="*/ 50007 w 771525"/>
                <a:gd name="connsiteY9" fmla="*/ 147637 h 359569"/>
                <a:gd name="connsiteX10" fmla="*/ 0 w 771525"/>
                <a:gd name="connsiteY10" fmla="*/ 154781 h 359569"/>
                <a:gd name="connsiteX11" fmla="*/ 9525 w 771525"/>
                <a:gd name="connsiteY11" fmla="*/ 359569 h 359569"/>
                <a:gd name="connsiteX12" fmla="*/ 233363 w 771525"/>
                <a:gd name="connsiteY12" fmla="*/ 311944 h 359569"/>
                <a:gd name="connsiteX13" fmla="*/ 340519 w 771525"/>
                <a:gd name="connsiteY13" fmla="*/ 288131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525" h="359569">
                  <a:moveTo>
                    <a:pt x="340519" y="288131"/>
                  </a:moveTo>
                  <a:lnTo>
                    <a:pt x="542925" y="245269"/>
                  </a:lnTo>
                  <a:lnTo>
                    <a:pt x="735807" y="204787"/>
                  </a:lnTo>
                  <a:lnTo>
                    <a:pt x="771525" y="195262"/>
                  </a:lnTo>
                  <a:lnTo>
                    <a:pt x="752475" y="0"/>
                  </a:lnTo>
                  <a:lnTo>
                    <a:pt x="631032" y="30956"/>
                  </a:lnTo>
                  <a:lnTo>
                    <a:pt x="454819" y="76200"/>
                  </a:lnTo>
                  <a:lnTo>
                    <a:pt x="326232" y="102394"/>
                  </a:lnTo>
                  <a:lnTo>
                    <a:pt x="197644" y="126206"/>
                  </a:lnTo>
                  <a:lnTo>
                    <a:pt x="50007" y="147637"/>
                  </a:lnTo>
                  <a:lnTo>
                    <a:pt x="0" y="154781"/>
                  </a:lnTo>
                  <a:lnTo>
                    <a:pt x="9525" y="359569"/>
                  </a:lnTo>
                  <a:lnTo>
                    <a:pt x="233363" y="311944"/>
                  </a:lnTo>
                  <a:lnTo>
                    <a:pt x="3405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1">
              <a:extLst>
                <a:ext uri="{FF2B5EF4-FFF2-40B4-BE49-F238E27FC236}">
                  <a16:creationId xmlns:a16="http://schemas.microsoft.com/office/drawing/2014/main" id="{D6950C6F-04A8-4F64-B892-307E161C2DCC}"/>
                </a:ext>
              </a:extLst>
            </p:cNvPr>
            <p:cNvSpPr/>
            <p:nvPr/>
          </p:nvSpPr>
          <p:spPr bwMode="auto">
            <a:xfrm>
              <a:off x="4244976" y="3819526"/>
              <a:ext cx="769938" cy="333375"/>
            </a:xfrm>
            <a:custGeom>
              <a:avLst/>
              <a:gdLst>
                <a:gd name="connsiteX0" fmla="*/ 271462 w 769144"/>
                <a:gd name="connsiteY0" fmla="*/ 100013 h 333375"/>
                <a:gd name="connsiteX1" fmla="*/ 590550 w 769144"/>
                <a:gd name="connsiteY1" fmla="*/ 33338 h 333375"/>
                <a:gd name="connsiteX2" fmla="*/ 769144 w 769144"/>
                <a:gd name="connsiteY2" fmla="*/ 0 h 333375"/>
                <a:gd name="connsiteX3" fmla="*/ 762000 w 769144"/>
                <a:gd name="connsiteY3" fmla="*/ 219075 h 333375"/>
                <a:gd name="connsiteX4" fmla="*/ 683419 w 769144"/>
                <a:gd name="connsiteY4" fmla="*/ 214313 h 333375"/>
                <a:gd name="connsiteX5" fmla="*/ 585787 w 769144"/>
                <a:gd name="connsiteY5" fmla="*/ 211931 h 333375"/>
                <a:gd name="connsiteX6" fmla="*/ 552450 w 769144"/>
                <a:gd name="connsiteY6" fmla="*/ 211931 h 333375"/>
                <a:gd name="connsiteX7" fmla="*/ 509587 w 769144"/>
                <a:gd name="connsiteY7" fmla="*/ 223838 h 333375"/>
                <a:gd name="connsiteX8" fmla="*/ 342900 w 769144"/>
                <a:gd name="connsiteY8" fmla="*/ 264319 h 333375"/>
                <a:gd name="connsiteX9" fmla="*/ 226219 w 769144"/>
                <a:gd name="connsiteY9" fmla="*/ 292894 h 333375"/>
                <a:gd name="connsiteX10" fmla="*/ 90487 w 769144"/>
                <a:gd name="connsiteY10" fmla="*/ 316706 h 333375"/>
                <a:gd name="connsiteX11" fmla="*/ 0 w 769144"/>
                <a:gd name="connsiteY11" fmla="*/ 333375 h 333375"/>
                <a:gd name="connsiteX12" fmla="*/ 9525 w 769144"/>
                <a:gd name="connsiteY12" fmla="*/ 154781 h 333375"/>
                <a:gd name="connsiteX13" fmla="*/ 271462 w 769144"/>
                <a:gd name="connsiteY13" fmla="*/ 1000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44" h="333375">
                  <a:moveTo>
                    <a:pt x="271462" y="100013"/>
                  </a:moveTo>
                  <a:lnTo>
                    <a:pt x="590550" y="33338"/>
                  </a:lnTo>
                  <a:lnTo>
                    <a:pt x="769144" y="0"/>
                  </a:lnTo>
                  <a:lnTo>
                    <a:pt x="762000" y="219075"/>
                  </a:lnTo>
                  <a:lnTo>
                    <a:pt x="683419" y="214313"/>
                  </a:lnTo>
                  <a:lnTo>
                    <a:pt x="585787" y="211931"/>
                  </a:lnTo>
                  <a:lnTo>
                    <a:pt x="552450" y="211931"/>
                  </a:lnTo>
                  <a:lnTo>
                    <a:pt x="509587" y="223838"/>
                  </a:lnTo>
                  <a:lnTo>
                    <a:pt x="342900" y="264319"/>
                  </a:lnTo>
                  <a:lnTo>
                    <a:pt x="226219" y="292894"/>
                  </a:lnTo>
                  <a:lnTo>
                    <a:pt x="90487" y="316706"/>
                  </a:lnTo>
                  <a:lnTo>
                    <a:pt x="0" y="333375"/>
                  </a:lnTo>
                  <a:lnTo>
                    <a:pt x="9525" y="154781"/>
                  </a:lnTo>
                  <a:lnTo>
                    <a:pt x="271462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7442F7A-C556-465B-B42B-BD6480C699E5}"/>
                </a:ext>
              </a:extLst>
            </p:cNvPr>
            <p:cNvSpPr/>
            <p:nvPr/>
          </p:nvSpPr>
          <p:spPr>
            <a:xfrm rot="16200000">
              <a:off x="4082257" y="3756819"/>
              <a:ext cx="3182938" cy="800100"/>
            </a:xfrm>
            <a:custGeom>
              <a:avLst/>
              <a:gdLst>
                <a:gd name="connsiteX0" fmla="*/ 1694018 w 3181900"/>
                <a:gd name="connsiteY0" fmla="*/ 520627 h 800761"/>
                <a:gd name="connsiteX1" fmla="*/ 2029651 w 3181900"/>
                <a:gd name="connsiteY1" fmla="*/ 539126 h 800761"/>
                <a:gd name="connsiteX2" fmla="*/ 2209359 w 3181900"/>
                <a:gd name="connsiteY2" fmla="*/ 547054 h 800761"/>
                <a:gd name="connsiteX3" fmla="*/ 2280714 w 3181900"/>
                <a:gd name="connsiteY3" fmla="*/ 547054 h 800761"/>
                <a:gd name="connsiteX4" fmla="*/ 2452495 w 3181900"/>
                <a:gd name="connsiteY4" fmla="*/ 536483 h 800761"/>
                <a:gd name="connsiteX5" fmla="*/ 2600490 w 3181900"/>
                <a:gd name="connsiteY5" fmla="*/ 528555 h 800761"/>
                <a:gd name="connsiteX6" fmla="*/ 2748485 w 3181900"/>
                <a:gd name="connsiteY6" fmla="*/ 525912 h 800761"/>
                <a:gd name="connsiteX7" fmla="*/ 2788127 w 3181900"/>
                <a:gd name="connsiteY7" fmla="*/ 525912 h 800761"/>
                <a:gd name="connsiteX8" fmla="*/ 2838340 w 3181900"/>
                <a:gd name="connsiteY8" fmla="*/ 517984 h 800761"/>
                <a:gd name="connsiteX9" fmla="*/ 2872696 w 3181900"/>
                <a:gd name="connsiteY9" fmla="*/ 507413 h 800761"/>
                <a:gd name="connsiteX10" fmla="*/ 2925551 w 3181900"/>
                <a:gd name="connsiteY10" fmla="*/ 486271 h 800761"/>
                <a:gd name="connsiteX11" fmla="*/ 2965193 w 3181900"/>
                <a:gd name="connsiteY11" fmla="*/ 459843 h 800761"/>
                <a:gd name="connsiteX12" fmla="*/ 3004834 w 3181900"/>
                <a:gd name="connsiteY12" fmla="*/ 425487 h 800761"/>
                <a:gd name="connsiteX13" fmla="*/ 3039191 w 3181900"/>
                <a:gd name="connsiteY13" fmla="*/ 388488 h 800761"/>
                <a:gd name="connsiteX14" fmla="*/ 3070904 w 3181900"/>
                <a:gd name="connsiteY14" fmla="*/ 346204 h 800761"/>
                <a:gd name="connsiteX15" fmla="*/ 3102617 w 3181900"/>
                <a:gd name="connsiteY15" fmla="*/ 295991 h 800761"/>
                <a:gd name="connsiteX16" fmla="*/ 3131688 w 3181900"/>
                <a:gd name="connsiteY16" fmla="*/ 258992 h 800761"/>
                <a:gd name="connsiteX17" fmla="*/ 3139616 w 3181900"/>
                <a:gd name="connsiteY17" fmla="*/ 251064 h 800761"/>
                <a:gd name="connsiteX18" fmla="*/ 3150187 w 3181900"/>
                <a:gd name="connsiteY18" fmla="*/ 245778 h 800761"/>
                <a:gd name="connsiteX19" fmla="*/ 3163401 w 3181900"/>
                <a:gd name="connsiteY19" fmla="*/ 253706 h 800761"/>
                <a:gd name="connsiteX20" fmla="*/ 3176615 w 3181900"/>
                <a:gd name="connsiteY20" fmla="*/ 272206 h 800761"/>
                <a:gd name="connsiteX21" fmla="*/ 3179258 w 3181900"/>
                <a:gd name="connsiteY21" fmla="*/ 285420 h 800761"/>
                <a:gd name="connsiteX22" fmla="*/ 3181900 w 3181900"/>
                <a:gd name="connsiteY22" fmla="*/ 317133 h 800761"/>
                <a:gd name="connsiteX23" fmla="*/ 3142259 w 3181900"/>
                <a:gd name="connsiteY23" fmla="*/ 430772 h 800761"/>
                <a:gd name="connsiteX24" fmla="*/ 3097332 w 3181900"/>
                <a:gd name="connsiteY24" fmla="*/ 549697 h 800761"/>
                <a:gd name="connsiteX25" fmla="*/ 3033905 w 3181900"/>
                <a:gd name="connsiteY25" fmla="*/ 721477 h 800761"/>
                <a:gd name="connsiteX26" fmla="*/ 3020691 w 3181900"/>
                <a:gd name="connsiteY26" fmla="*/ 742620 h 800761"/>
                <a:gd name="connsiteX27" fmla="*/ 2999549 w 3181900"/>
                <a:gd name="connsiteY27" fmla="*/ 769047 h 800761"/>
                <a:gd name="connsiteX28" fmla="*/ 2973121 w 3181900"/>
                <a:gd name="connsiteY28" fmla="*/ 787547 h 800761"/>
                <a:gd name="connsiteX29" fmla="*/ 2944051 w 3181900"/>
                <a:gd name="connsiteY29" fmla="*/ 798118 h 800761"/>
                <a:gd name="connsiteX30" fmla="*/ 2920266 w 3181900"/>
                <a:gd name="connsiteY30" fmla="*/ 800761 h 800761"/>
                <a:gd name="connsiteX31" fmla="*/ 2870053 w 3181900"/>
                <a:gd name="connsiteY31" fmla="*/ 795475 h 800761"/>
                <a:gd name="connsiteX32" fmla="*/ 2706201 w 3181900"/>
                <a:gd name="connsiteY32" fmla="*/ 792832 h 800761"/>
                <a:gd name="connsiteX33" fmla="*/ 2349426 w 3181900"/>
                <a:gd name="connsiteY33" fmla="*/ 784904 h 800761"/>
                <a:gd name="connsiteX34" fmla="*/ 2159147 w 3181900"/>
                <a:gd name="connsiteY34" fmla="*/ 771690 h 800761"/>
                <a:gd name="connsiteX35" fmla="*/ 1990009 w 3181900"/>
                <a:gd name="connsiteY35" fmla="*/ 769047 h 800761"/>
                <a:gd name="connsiteX36" fmla="*/ 1749517 w 3181900"/>
                <a:gd name="connsiteY36" fmla="*/ 747905 h 800761"/>
                <a:gd name="connsiteX37" fmla="*/ 1509024 w 3181900"/>
                <a:gd name="connsiteY37" fmla="*/ 710906 h 800761"/>
                <a:gd name="connsiteX38" fmla="*/ 1321387 w 3181900"/>
                <a:gd name="connsiteY38" fmla="*/ 673908 h 800761"/>
                <a:gd name="connsiteX39" fmla="*/ 1144321 w 3181900"/>
                <a:gd name="connsiteY39" fmla="*/ 631623 h 800761"/>
                <a:gd name="connsiteX40" fmla="*/ 975184 w 3181900"/>
                <a:gd name="connsiteY40" fmla="*/ 584053 h 800761"/>
                <a:gd name="connsiteX41" fmla="*/ 816617 w 3181900"/>
                <a:gd name="connsiteY41" fmla="*/ 523269 h 800761"/>
                <a:gd name="connsiteX42" fmla="*/ 676550 w 3181900"/>
                <a:gd name="connsiteY42" fmla="*/ 459843 h 800761"/>
                <a:gd name="connsiteX43" fmla="*/ 494199 w 3181900"/>
                <a:gd name="connsiteY43" fmla="*/ 367346 h 800761"/>
                <a:gd name="connsiteX44" fmla="*/ 362060 w 3181900"/>
                <a:gd name="connsiteY44" fmla="*/ 293348 h 800761"/>
                <a:gd name="connsiteX45" fmla="*/ 184994 w 3181900"/>
                <a:gd name="connsiteY45" fmla="*/ 179709 h 800761"/>
                <a:gd name="connsiteX46" fmla="*/ 47570 w 3181900"/>
                <a:gd name="connsiteY46" fmla="*/ 81926 h 800761"/>
                <a:gd name="connsiteX47" fmla="*/ 21142 w 3181900"/>
                <a:gd name="connsiteY47" fmla="*/ 60784 h 800761"/>
                <a:gd name="connsiteX48" fmla="*/ 13214 w 3181900"/>
                <a:gd name="connsiteY48" fmla="*/ 47570 h 800761"/>
                <a:gd name="connsiteX49" fmla="*/ 5285 w 3181900"/>
                <a:gd name="connsiteY49" fmla="*/ 29071 h 800761"/>
                <a:gd name="connsiteX50" fmla="*/ 0 w 3181900"/>
                <a:gd name="connsiteY50" fmla="*/ 10571 h 800761"/>
                <a:gd name="connsiteX51" fmla="*/ 5285 w 3181900"/>
                <a:gd name="connsiteY51" fmla="*/ 0 h 800761"/>
                <a:gd name="connsiteX52" fmla="*/ 29070 w 3181900"/>
                <a:gd name="connsiteY52" fmla="*/ 0 h 800761"/>
                <a:gd name="connsiteX53" fmla="*/ 73997 w 3181900"/>
                <a:gd name="connsiteY53" fmla="*/ 18499 h 800761"/>
                <a:gd name="connsiteX54" fmla="*/ 192922 w 3181900"/>
                <a:gd name="connsiteY54" fmla="*/ 76640 h 800761"/>
                <a:gd name="connsiteX55" fmla="*/ 330347 w 3181900"/>
                <a:gd name="connsiteY55" fmla="*/ 142710 h 800761"/>
                <a:gd name="connsiteX56" fmla="*/ 494199 w 3181900"/>
                <a:gd name="connsiteY56" fmla="*/ 216708 h 800761"/>
                <a:gd name="connsiteX57" fmla="*/ 700335 w 3181900"/>
                <a:gd name="connsiteY57" fmla="*/ 303919 h 800761"/>
                <a:gd name="connsiteX58" fmla="*/ 909114 w 3181900"/>
                <a:gd name="connsiteY58" fmla="*/ 380560 h 800761"/>
                <a:gd name="connsiteX59" fmla="*/ 1065038 w 3181900"/>
                <a:gd name="connsiteY59" fmla="*/ 430772 h 800761"/>
                <a:gd name="connsiteX60" fmla="*/ 1183963 w 3181900"/>
                <a:gd name="connsiteY60" fmla="*/ 457200 h 800761"/>
                <a:gd name="connsiteX61" fmla="*/ 1384814 w 3181900"/>
                <a:gd name="connsiteY61" fmla="*/ 488913 h 800761"/>
                <a:gd name="connsiteX62" fmla="*/ 1694018 w 3181900"/>
                <a:gd name="connsiteY62" fmla="*/ 520627 h 80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1900" h="800761">
                  <a:moveTo>
                    <a:pt x="1694018" y="520627"/>
                  </a:moveTo>
                  <a:lnTo>
                    <a:pt x="2029651" y="539126"/>
                  </a:lnTo>
                  <a:lnTo>
                    <a:pt x="2209359" y="547054"/>
                  </a:lnTo>
                  <a:lnTo>
                    <a:pt x="2280714" y="547054"/>
                  </a:lnTo>
                  <a:lnTo>
                    <a:pt x="2452495" y="536483"/>
                  </a:lnTo>
                  <a:lnTo>
                    <a:pt x="2600490" y="528555"/>
                  </a:lnTo>
                  <a:lnTo>
                    <a:pt x="2748485" y="525912"/>
                  </a:lnTo>
                  <a:lnTo>
                    <a:pt x="2788127" y="525912"/>
                  </a:lnTo>
                  <a:lnTo>
                    <a:pt x="2838340" y="517984"/>
                  </a:lnTo>
                  <a:lnTo>
                    <a:pt x="2872696" y="507413"/>
                  </a:lnTo>
                  <a:lnTo>
                    <a:pt x="2925551" y="486271"/>
                  </a:lnTo>
                  <a:lnTo>
                    <a:pt x="2965193" y="459843"/>
                  </a:lnTo>
                  <a:lnTo>
                    <a:pt x="3004834" y="425487"/>
                  </a:lnTo>
                  <a:lnTo>
                    <a:pt x="3039191" y="388488"/>
                  </a:lnTo>
                  <a:lnTo>
                    <a:pt x="3070904" y="346204"/>
                  </a:lnTo>
                  <a:lnTo>
                    <a:pt x="3102617" y="295991"/>
                  </a:lnTo>
                  <a:lnTo>
                    <a:pt x="3131688" y="258992"/>
                  </a:lnTo>
                  <a:lnTo>
                    <a:pt x="3139616" y="251064"/>
                  </a:lnTo>
                  <a:lnTo>
                    <a:pt x="3150187" y="245778"/>
                  </a:lnTo>
                  <a:lnTo>
                    <a:pt x="3163401" y="253706"/>
                  </a:lnTo>
                  <a:lnTo>
                    <a:pt x="3176615" y="272206"/>
                  </a:lnTo>
                  <a:lnTo>
                    <a:pt x="3179258" y="285420"/>
                  </a:lnTo>
                  <a:lnTo>
                    <a:pt x="3181900" y="317133"/>
                  </a:lnTo>
                  <a:lnTo>
                    <a:pt x="3142259" y="430772"/>
                  </a:lnTo>
                  <a:lnTo>
                    <a:pt x="3097332" y="549697"/>
                  </a:lnTo>
                  <a:lnTo>
                    <a:pt x="3033905" y="721477"/>
                  </a:lnTo>
                  <a:lnTo>
                    <a:pt x="3020691" y="742620"/>
                  </a:lnTo>
                  <a:lnTo>
                    <a:pt x="2999549" y="769047"/>
                  </a:lnTo>
                  <a:lnTo>
                    <a:pt x="2973121" y="787547"/>
                  </a:lnTo>
                  <a:lnTo>
                    <a:pt x="2944051" y="798118"/>
                  </a:lnTo>
                  <a:lnTo>
                    <a:pt x="2920266" y="800761"/>
                  </a:lnTo>
                  <a:lnTo>
                    <a:pt x="2870053" y="795475"/>
                  </a:lnTo>
                  <a:lnTo>
                    <a:pt x="2706201" y="792832"/>
                  </a:lnTo>
                  <a:lnTo>
                    <a:pt x="2349426" y="784904"/>
                  </a:lnTo>
                  <a:lnTo>
                    <a:pt x="2159147" y="771690"/>
                  </a:lnTo>
                  <a:lnTo>
                    <a:pt x="1990009" y="769047"/>
                  </a:lnTo>
                  <a:lnTo>
                    <a:pt x="1749517" y="747905"/>
                  </a:lnTo>
                  <a:lnTo>
                    <a:pt x="1509024" y="710906"/>
                  </a:lnTo>
                  <a:lnTo>
                    <a:pt x="1321387" y="673908"/>
                  </a:lnTo>
                  <a:lnTo>
                    <a:pt x="1144321" y="631623"/>
                  </a:lnTo>
                  <a:lnTo>
                    <a:pt x="975184" y="584053"/>
                  </a:lnTo>
                  <a:lnTo>
                    <a:pt x="816617" y="523269"/>
                  </a:lnTo>
                  <a:lnTo>
                    <a:pt x="676550" y="459843"/>
                  </a:lnTo>
                  <a:lnTo>
                    <a:pt x="494199" y="367346"/>
                  </a:lnTo>
                  <a:lnTo>
                    <a:pt x="362060" y="293348"/>
                  </a:lnTo>
                  <a:lnTo>
                    <a:pt x="184994" y="179709"/>
                  </a:lnTo>
                  <a:lnTo>
                    <a:pt x="47570" y="81926"/>
                  </a:lnTo>
                  <a:lnTo>
                    <a:pt x="21142" y="60784"/>
                  </a:lnTo>
                  <a:lnTo>
                    <a:pt x="13214" y="47570"/>
                  </a:lnTo>
                  <a:lnTo>
                    <a:pt x="5285" y="29071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29070" y="0"/>
                  </a:lnTo>
                  <a:lnTo>
                    <a:pt x="73997" y="18499"/>
                  </a:lnTo>
                  <a:lnTo>
                    <a:pt x="192922" y="76640"/>
                  </a:lnTo>
                  <a:lnTo>
                    <a:pt x="330347" y="142710"/>
                  </a:lnTo>
                  <a:lnTo>
                    <a:pt x="494199" y="216708"/>
                  </a:lnTo>
                  <a:lnTo>
                    <a:pt x="700335" y="303919"/>
                  </a:lnTo>
                  <a:lnTo>
                    <a:pt x="909114" y="380560"/>
                  </a:lnTo>
                  <a:lnTo>
                    <a:pt x="1065038" y="430772"/>
                  </a:lnTo>
                  <a:lnTo>
                    <a:pt x="1183963" y="457200"/>
                  </a:lnTo>
                  <a:lnTo>
                    <a:pt x="1384814" y="488913"/>
                  </a:lnTo>
                  <a:lnTo>
                    <a:pt x="1694018" y="5206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0FC5EC6-E22F-470D-B65D-1D2F1212FB4D}"/>
                </a:ext>
              </a:extLst>
            </p:cNvPr>
            <p:cNvSpPr/>
            <p:nvPr/>
          </p:nvSpPr>
          <p:spPr>
            <a:xfrm rot="16200000">
              <a:off x="5099052" y="4271964"/>
              <a:ext cx="3140075" cy="314325"/>
            </a:xfrm>
            <a:custGeom>
              <a:avLst/>
              <a:gdLst>
                <a:gd name="connsiteX0" fmla="*/ 1756678 w 3139869"/>
                <a:gd name="connsiteY0" fmla="*/ 59243 h 314245"/>
                <a:gd name="connsiteX1" fmla="*/ 2197136 w 3139869"/>
                <a:gd name="connsiteY1" fmla="*/ 64394 h 314245"/>
                <a:gd name="connsiteX2" fmla="*/ 2513956 w 3139869"/>
                <a:gd name="connsiteY2" fmla="*/ 66970 h 314245"/>
                <a:gd name="connsiteX3" fmla="*/ 2743200 w 3139869"/>
                <a:gd name="connsiteY3" fmla="*/ 66970 h 314245"/>
                <a:gd name="connsiteX4" fmla="*/ 2789564 w 3139869"/>
                <a:gd name="connsiteY4" fmla="*/ 66970 h 314245"/>
                <a:gd name="connsiteX5" fmla="*/ 2861686 w 3139869"/>
                <a:gd name="connsiteY5" fmla="*/ 56667 h 314245"/>
                <a:gd name="connsiteX6" fmla="*/ 2985323 w 3139869"/>
                <a:gd name="connsiteY6" fmla="*/ 33485 h 314245"/>
                <a:gd name="connsiteX7" fmla="*/ 3044566 w 3139869"/>
                <a:gd name="connsiteY7" fmla="*/ 20606 h 314245"/>
                <a:gd name="connsiteX8" fmla="*/ 3075475 w 3139869"/>
                <a:gd name="connsiteY8" fmla="*/ 10303 h 314245"/>
                <a:gd name="connsiteX9" fmla="*/ 3101233 w 3139869"/>
                <a:gd name="connsiteY9" fmla="*/ 5152 h 314245"/>
                <a:gd name="connsiteX10" fmla="*/ 3129566 w 3139869"/>
                <a:gd name="connsiteY10" fmla="*/ 5152 h 314245"/>
                <a:gd name="connsiteX11" fmla="*/ 3137294 w 3139869"/>
                <a:gd name="connsiteY11" fmla="*/ 7727 h 314245"/>
                <a:gd name="connsiteX12" fmla="*/ 3139869 w 3139869"/>
                <a:gd name="connsiteY12" fmla="*/ 23182 h 314245"/>
                <a:gd name="connsiteX13" fmla="*/ 3126990 w 3139869"/>
                <a:gd name="connsiteY13" fmla="*/ 51516 h 314245"/>
                <a:gd name="connsiteX14" fmla="*/ 3103809 w 3139869"/>
                <a:gd name="connsiteY14" fmla="*/ 103031 h 314245"/>
                <a:gd name="connsiteX15" fmla="*/ 3044566 w 3139869"/>
                <a:gd name="connsiteY15" fmla="*/ 200911 h 314245"/>
                <a:gd name="connsiteX16" fmla="*/ 2980171 w 3139869"/>
                <a:gd name="connsiteY16" fmla="*/ 247274 h 314245"/>
                <a:gd name="connsiteX17" fmla="*/ 2920929 w 3139869"/>
                <a:gd name="connsiteY17" fmla="*/ 280760 h 314245"/>
                <a:gd name="connsiteX18" fmla="*/ 2859110 w 3139869"/>
                <a:gd name="connsiteY18" fmla="*/ 303941 h 314245"/>
                <a:gd name="connsiteX19" fmla="*/ 2812746 w 3139869"/>
                <a:gd name="connsiteY19" fmla="*/ 311669 h 314245"/>
                <a:gd name="connsiteX20" fmla="*/ 2758655 w 3139869"/>
                <a:gd name="connsiteY20" fmla="*/ 314245 h 314245"/>
                <a:gd name="connsiteX21" fmla="*/ 2647896 w 3139869"/>
                <a:gd name="connsiteY21" fmla="*/ 303941 h 314245"/>
                <a:gd name="connsiteX22" fmla="*/ 2338803 w 3139869"/>
                <a:gd name="connsiteY22" fmla="*/ 291063 h 314245"/>
                <a:gd name="connsiteX23" fmla="*/ 2096681 w 3139869"/>
                <a:gd name="connsiteY23" fmla="*/ 291063 h 314245"/>
                <a:gd name="connsiteX24" fmla="*/ 1828800 w 3139869"/>
                <a:gd name="connsiteY24" fmla="*/ 285911 h 314245"/>
                <a:gd name="connsiteX25" fmla="*/ 1558344 w 3139869"/>
                <a:gd name="connsiteY25" fmla="*/ 285911 h 314245"/>
                <a:gd name="connsiteX26" fmla="*/ 1272433 w 3139869"/>
                <a:gd name="connsiteY26" fmla="*/ 285911 h 314245"/>
                <a:gd name="connsiteX27" fmla="*/ 1020007 w 3139869"/>
                <a:gd name="connsiteY27" fmla="*/ 283335 h 314245"/>
                <a:gd name="connsiteX28" fmla="*/ 806218 w 3139869"/>
                <a:gd name="connsiteY28" fmla="*/ 285911 h 314245"/>
                <a:gd name="connsiteX29" fmla="*/ 623338 w 3139869"/>
                <a:gd name="connsiteY29" fmla="*/ 285911 h 314245"/>
                <a:gd name="connsiteX30" fmla="*/ 453336 w 3139869"/>
                <a:gd name="connsiteY30" fmla="*/ 291063 h 314245"/>
                <a:gd name="connsiteX31" fmla="*/ 278184 w 3139869"/>
                <a:gd name="connsiteY31" fmla="*/ 291063 h 314245"/>
                <a:gd name="connsiteX32" fmla="*/ 198335 w 3139869"/>
                <a:gd name="connsiteY32" fmla="*/ 291063 h 314245"/>
                <a:gd name="connsiteX33" fmla="*/ 141668 w 3139869"/>
                <a:gd name="connsiteY33" fmla="*/ 280760 h 314245"/>
                <a:gd name="connsiteX34" fmla="*/ 74698 w 3139869"/>
                <a:gd name="connsiteY34" fmla="*/ 257578 h 314245"/>
                <a:gd name="connsiteX35" fmla="*/ 33485 w 3139869"/>
                <a:gd name="connsiteY35" fmla="*/ 236971 h 314245"/>
                <a:gd name="connsiteX36" fmla="*/ 15455 w 3139869"/>
                <a:gd name="connsiteY36" fmla="*/ 221517 h 314245"/>
                <a:gd name="connsiteX37" fmla="*/ 2576 w 3139869"/>
                <a:gd name="connsiteY37" fmla="*/ 206062 h 314245"/>
                <a:gd name="connsiteX38" fmla="*/ 0 w 3139869"/>
                <a:gd name="connsiteY38" fmla="*/ 190607 h 314245"/>
                <a:gd name="connsiteX39" fmla="*/ 0 w 3139869"/>
                <a:gd name="connsiteY39" fmla="*/ 172577 h 314245"/>
                <a:gd name="connsiteX40" fmla="*/ 7727 w 3139869"/>
                <a:gd name="connsiteY40" fmla="*/ 149395 h 314245"/>
                <a:gd name="connsiteX41" fmla="*/ 20606 w 3139869"/>
                <a:gd name="connsiteY41" fmla="*/ 131365 h 314245"/>
                <a:gd name="connsiteX42" fmla="*/ 38637 w 3139869"/>
                <a:gd name="connsiteY42" fmla="*/ 115910 h 314245"/>
                <a:gd name="connsiteX43" fmla="*/ 74698 w 3139869"/>
                <a:gd name="connsiteY43" fmla="*/ 90152 h 314245"/>
                <a:gd name="connsiteX44" fmla="*/ 123637 w 3139869"/>
                <a:gd name="connsiteY44" fmla="*/ 66970 h 314245"/>
                <a:gd name="connsiteX45" fmla="*/ 188032 w 3139869"/>
                <a:gd name="connsiteY45" fmla="*/ 43788 h 314245"/>
                <a:gd name="connsiteX46" fmla="*/ 298790 w 3139869"/>
                <a:gd name="connsiteY46" fmla="*/ 12879 h 314245"/>
                <a:gd name="connsiteX47" fmla="*/ 347730 w 3139869"/>
                <a:gd name="connsiteY47" fmla="*/ 7727 h 314245"/>
                <a:gd name="connsiteX48" fmla="*/ 440458 w 3139869"/>
                <a:gd name="connsiteY48" fmla="*/ 2576 h 314245"/>
                <a:gd name="connsiteX49" fmla="*/ 504852 w 3139869"/>
                <a:gd name="connsiteY49" fmla="*/ 2576 h 314245"/>
                <a:gd name="connsiteX50" fmla="*/ 538337 w 3139869"/>
                <a:gd name="connsiteY50" fmla="*/ 0 h 314245"/>
                <a:gd name="connsiteX51" fmla="*/ 610459 w 3139869"/>
                <a:gd name="connsiteY51" fmla="*/ 10303 h 314245"/>
                <a:gd name="connsiteX52" fmla="*/ 811369 w 3139869"/>
                <a:gd name="connsiteY52" fmla="*/ 33485 h 314245"/>
                <a:gd name="connsiteX53" fmla="*/ 1056068 w 3139869"/>
                <a:gd name="connsiteY53" fmla="*/ 46364 h 314245"/>
                <a:gd name="connsiteX54" fmla="*/ 1321372 w 3139869"/>
                <a:gd name="connsiteY54" fmla="*/ 48940 h 314245"/>
                <a:gd name="connsiteX55" fmla="*/ 1584101 w 3139869"/>
                <a:gd name="connsiteY55" fmla="*/ 56667 h 314245"/>
                <a:gd name="connsiteX56" fmla="*/ 1756678 w 3139869"/>
                <a:gd name="connsiteY56" fmla="*/ 59243 h 31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39869" h="314245">
                  <a:moveTo>
                    <a:pt x="1756678" y="59243"/>
                  </a:moveTo>
                  <a:lnTo>
                    <a:pt x="2197136" y="64394"/>
                  </a:lnTo>
                  <a:lnTo>
                    <a:pt x="2513956" y="66970"/>
                  </a:lnTo>
                  <a:lnTo>
                    <a:pt x="2743200" y="66970"/>
                  </a:lnTo>
                  <a:lnTo>
                    <a:pt x="2789564" y="66970"/>
                  </a:lnTo>
                  <a:lnTo>
                    <a:pt x="2861686" y="56667"/>
                  </a:lnTo>
                  <a:lnTo>
                    <a:pt x="2985323" y="33485"/>
                  </a:lnTo>
                  <a:lnTo>
                    <a:pt x="3044566" y="20606"/>
                  </a:lnTo>
                  <a:lnTo>
                    <a:pt x="3075475" y="10303"/>
                  </a:lnTo>
                  <a:lnTo>
                    <a:pt x="3101233" y="5152"/>
                  </a:lnTo>
                  <a:lnTo>
                    <a:pt x="3129566" y="5152"/>
                  </a:lnTo>
                  <a:lnTo>
                    <a:pt x="3137294" y="7727"/>
                  </a:lnTo>
                  <a:lnTo>
                    <a:pt x="3139869" y="23182"/>
                  </a:lnTo>
                  <a:lnTo>
                    <a:pt x="3126990" y="51516"/>
                  </a:lnTo>
                  <a:lnTo>
                    <a:pt x="3103809" y="103031"/>
                  </a:lnTo>
                  <a:lnTo>
                    <a:pt x="3044566" y="200911"/>
                  </a:lnTo>
                  <a:lnTo>
                    <a:pt x="2980171" y="247274"/>
                  </a:lnTo>
                  <a:lnTo>
                    <a:pt x="2920929" y="280760"/>
                  </a:lnTo>
                  <a:lnTo>
                    <a:pt x="2859110" y="303941"/>
                  </a:lnTo>
                  <a:lnTo>
                    <a:pt x="2812746" y="311669"/>
                  </a:lnTo>
                  <a:lnTo>
                    <a:pt x="2758655" y="314245"/>
                  </a:lnTo>
                  <a:lnTo>
                    <a:pt x="2647896" y="303941"/>
                  </a:lnTo>
                  <a:lnTo>
                    <a:pt x="2338803" y="291063"/>
                  </a:lnTo>
                  <a:lnTo>
                    <a:pt x="2096681" y="291063"/>
                  </a:lnTo>
                  <a:lnTo>
                    <a:pt x="1828800" y="285911"/>
                  </a:lnTo>
                  <a:lnTo>
                    <a:pt x="1558344" y="285911"/>
                  </a:lnTo>
                  <a:lnTo>
                    <a:pt x="1272433" y="285911"/>
                  </a:lnTo>
                  <a:lnTo>
                    <a:pt x="1020007" y="283335"/>
                  </a:lnTo>
                  <a:lnTo>
                    <a:pt x="806218" y="285911"/>
                  </a:lnTo>
                  <a:lnTo>
                    <a:pt x="623338" y="285911"/>
                  </a:lnTo>
                  <a:lnTo>
                    <a:pt x="453336" y="291063"/>
                  </a:lnTo>
                  <a:lnTo>
                    <a:pt x="278184" y="291063"/>
                  </a:lnTo>
                  <a:lnTo>
                    <a:pt x="198335" y="291063"/>
                  </a:lnTo>
                  <a:lnTo>
                    <a:pt x="141668" y="280760"/>
                  </a:lnTo>
                  <a:lnTo>
                    <a:pt x="74698" y="257578"/>
                  </a:lnTo>
                  <a:lnTo>
                    <a:pt x="33485" y="236971"/>
                  </a:lnTo>
                  <a:lnTo>
                    <a:pt x="15455" y="221517"/>
                  </a:lnTo>
                  <a:lnTo>
                    <a:pt x="2576" y="206062"/>
                  </a:lnTo>
                  <a:lnTo>
                    <a:pt x="0" y="190607"/>
                  </a:lnTo>
                  <a:lnTo>
                    <a:pt x="0" y="172577"/>
                  </a:lnTo>
                  <a:lnTo>
                    <a:pt x="7727" y="149395"/>
                  </a:lnTo>
                  <a:lnTo>
                    <a:pt x="20606" y="131365"/>
                  </a:lnTo>
                  <a:lnTo>
                    <a:pt x="38637" y="115910"/>
                  </a:lnTo>
                  <a:lnTo>
                    <a:pt x="74698" y="90152"/>
                  </a:lnTo>
                  <a:lnTo>
                    <a:pt x="123637" y="66970"/>
                  </a:lnTo>
                  <a:lnTo>
                    <a:pt x="188032" y="43788"/>
                  </a:lnTo>
                  <a:lnTo>
                    <a:pt x="298790" y="12879"/>
                  </a:lnTo>
                  <a:lnTo>
                    <a:pt x="347730" y="7727"/>
                  </a:lnTo>
                  <a:lnTo>
                    <a:pt x="440458" y="2576"/>
                  </a:lnTo>
                  <a:lnTo>
                    <a:pt x="504852" y="2576"/>
                  </a:lnTo>
                  <a:lnTo>
                    <a:pt x="538337" y="0"/>
                  </a:lnTo>
                  <a:lnTo>
                    <a:pt x="610459" y="10303"/>
                  </a:lnTo>
                  <a:lnTo>
                    <a:pt x="811369" y="33485"/>
                  </a:lnTo>
                  <a:lnTo>
                    <a:pt x="1056068" y="46364"/>
                  </a:lnTo>
                  <a:lnTo>
                    <a:pt x="1321372" y="48940"/>
                  </a:lnTo>
                  <a:lnTo>
                    <a:pt x="1584101" y="56667"/>
                  </a:lnTo>
                  <a:lnTo>
                    <a:pt x="1756678" y="59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DD5BB29-0815-4AE2-8A9E-AA2A35FF1E6A}"/>
                </a:ext>
              </a:extLst>
            </p:cNvPr>
            <p:cNvSpPr/>
            <p:nvPr/>
          </p:nvSpPr>
          <p:spPr>
            <a:xfrm rot="16200000">
              <a:off x="6574633" y="3723482"/>
              <a:ext cx="2416175" cy="1462088"/>
            </a:xfrm>
            <a:custGeom>
              <a:avLst/>
              <a:gdLst>
                <a:gd name="connsiteX0" fmla="*/ 1281113 w 2416969"/>
                <a:gd name="connsiteY0" fmla="*/ 390525 h 1462087"/>
                <a:gd name="connsiteX1" fmla="*/ 1381125 w 2416969"/>
                <a:gd name="connsiteY1" fmla="*/ 354806 h 1462087"/>
                <a:gd name="connsiteX2" fmla="*/ 1564481 w 2416969"/>
                <a:gd name="connsiteY2" fmla="*/ 297656 h 1462087"/>
                <a:gd name="connsiteX3" fmla="*/ 1862138 w 2416969"/>
                <a:gd name="connsiteY3" fmla="*/ 207168 h 1462087"/>
                <a:gd name="connsiteX4" fmla="*/ 2112169 w 2416969"/>
                <a:gd name="connsiteY4" fmla="*/ 116681 h 1462087"/>
                <a:gd name="connsiteX5" fmla="*/ 2274094 w 2416969"/>
                <a:gd name="connsiteY5" fmla="*/ 47625 h 1462087"/>
                <a:gd name="connsiteX6" fmla="*/ 2309813 w 2416969"/>
                <a:gd name="connsiteY6" fmla="*/ 26193 h 1462087"/>
                <a:gd name="connsiteX7" fmla="*/ 2340769 w 2416969"/>
                <a:gd name="connsiteY7" fmla="*/ 14287 h 1462087"/>
                <a:gd name="connsiteX8" fmla="*/ 2378869 w 2416969"/>
                <a:gd name="connsiteY8" fmla="*/ 0 h 1462087"/>
                <a:gd name="connsiteX9" fmla="*/ 2402681 w 2416969"/>
                <a:gd name="connsiteY9" fmla="*/ 0 h 1462087"/>
                <a:gd name="connsiteX10" fmla="*/ 2409825 w 2416969"/>
                <a:gd name="connsiteY10" fmla="*/ 0 h 1462087"/>
                <a:gd name="connsiteX11" fmla="*/ 2414588 w 2416969"/>
                <a:gd name="connsiteY11" fmla="*/ 4762 h 1462087"/>
                <a:gd name="connsiteX12" fmla="*/ 2416969 w 2416969"/>
                <a:gd name="connsiteY12" fmla="*/ 19050 h 1462087"/>
                <a:gd name="connsiteX13" fmla="*/ 2407444 w 2416969"/>
                <a:gd name="connsiteY13" fmla="*/ 54768 h 1462087"/>
                <a:gd name="connsiteX14" fmla="*/ 2386013 w 2416969"/>
                <a:gd name="connsiteY14" fmla="*/ 88106 h 1462087"/>
                <a:gd name="connsiteX15" fmla="*/ 2328863 w 2416969"/>
                <a:gd name="connsiteY15" fmla="*/ 130968 h 1462087"/>
                <a:gd name="connsiteX16" fmla="*/ 2135981 w 2416969"/>
                <a:gd name="connsiteY16" fmla="*/ 233362 h 1462087"/>
                <a:gd name="connsiteX17" fmla="*/ 1983581 w 2416969"/>
                <a:gd name="connsiteY17" fmla="*/ 297656 h 1462087"/>
                <a:gd name="connsiteX18" fmla="*/ 1831181 w 2416969"/>
                <a:gd name="connsiteY18" fmla="*/ 369093 h 1462087"/>
                <a:gd name="connsiteX19" fmla="*/ 1654969 w 2416969"/>
                <a:gd name="connsiteY19" fmla="*/ 447675 h 1462087"/>
                <a:gd name="connsiteX20" fmla="*/ 1488281 w 2416969"/>
                <a:gd name="connsiteY20" fmla="*/ 523875 h 1462087"/>
                <a:gd name="connsiteX21" fmla="*/ 1276350 w 2416969"/>
                <a:gd name="connsiteY21" fmla="*/ 631031 h 1462087"/>
                <a:gd name="connsiteX22" fmla="*/ 1078706 w 2416969"/>
                <a:gd name="connsiteY22" fmla="*/ 735806 h 1462087"/>
                <a:gd name="connsiteX23" fmla="*/ 857250 w 2416969"/>
                <a:gd name="connsiteY23" fmla="*/ 864393 h 1462087"/>
                <a:gd name="connsiteX24" fmla="*/ 707231 w 2416969"/>
                <a:gd name="connsiteY24" fmla="*/ 962025 h 1462087"/>
                <a:gd name="connsiteX25" fmla="*/ 571500 w 2416969"/>
                <a:gd name="connsiteY25" fmla="*/ 1052512 h 1462087"/>
                <a:gd name="connsiteX26" fmla="*/ 402431 w 2416969"/>
                <a:gd name="connsiteY26" fmla="*/ 1171575 h 1462087"/>
                <a:gd name="connsiteX27" fmla="*/ 252413 w 2416969"/>
                <a:gd name="connsiteY27" fmla="*/ 1288256 h 1462087"/>
                <a:gd name="connsiteX28" fmla="*/ 133350 w 2416969"/>
                <a:gd name="connsiteY28" fmla="*/ 1385887 h 1462087"/>
                <a:gd name="connsiteX29" fmla="*/ 85725 w 2416969"/>
                <a:gd name="connsiteY29" fmla="*/ 1428750 h 1462087"/>
                <a:gd name="connsiteX30" fmla="*/ 59531 w 2416969"/>
                <a:gd name="connsiteY30" fmla="*/ 1450181 h 1462087"/>
                <a:gd name="connsiteX31" fmla="*/ 40481 w 2416969"/>
                <a:gd name="connsiteY31" fmla="*/ 1457325 h 1462087"/>
                <a:gd name="connsiteX32" fmla="*/ 19050 w 2416969"/>
                <a:gd name="connsiteY32" fmla="*/ 1462087 h 1462087"/>
                <a:gd name="connsiteX33" fmla="*/ 7144 w 2416969"/>
                <a:gd name="connsiteY33" fmla="*/ 1459706 h 1462087"/>
                <a:gd name="connsiteX34" fmla="*/ 0 w 2416969"/>
                <a:gd name="connsiteY34" fmla="*/ 1454943 h 1462087"/>
                <a:gd name="connsiteX35" fmla="*/ 0 w 2416969"/>
                <a:gd name="connsiteY35" fmla="*/ 1440656 h 1462087"/>
                <a:gd name="connsiteX36" fmla="*/ 9525 w 2416969"/>
                <a:gd name="connsiteY36" fmla="*/ 1385887 h 1462087"/>
                <a:gd name="connsiteX37" fmla="*/ 40481 w 2416969"/>
                <a:gd name="connsiteY37" fmla="*/ 1271587 h 1462087"/>
                <a:gd name="connsiteX38" fmla="*/ 76200 w 2416969"/>
                <a:gd name="connsiteY38" fmla="*/ 1157287 h 1462087"/>
                <a:gd name="connsiteX39" fmla="*/ 107156 w 2416969"/>
                <a:gd name="connsiteY39" fmla="*/ 1050131 h 1462087"/>
                <a:gd name="connsiteX40" fmla="*/ 135731 w 2416969"/>
                <a:gd name="connsiteY40" fmla="*/ 957262 h 1462087"/>
                <a:gd name="connsiteX41" fmla="*/ 154781 w 2416969"/>
                <a:gd name="connsiteY41" fmla="*/ 885825 h 1462087"/>
                <a:gd name="connsiteX42" fmla="*/ 166688 w 2416969"/>
                <a:gd name="connsiteY42" fmla="*/ 862012 h 1462087"/>
                <a:gd name="connsiteX43" fmla="*/ 188119 w 2416969"/>
                <a:gd name="connsiteY43" fmla="*/ 831056 h 1462087"/>
                <a:gd name="connsiteX44" fmla="*/ 209550 w 2416969"/>
                <a:gd name="connsiteY44" fmla="*/ 804862 h 1462087"/>
                <a:gd name="connsiteX45" fmla="*/ 250031 w 2416969"/>
                <a:gd name="connsiteY45" fmla="*/ 769143 h 1462087"/>
                <a:gd name="connsiteX46" fmla="*/ 290513 w 2416969"/>
                <a:gd name="connsiteY46" fmla="*/ 740568 h 1462087"/>
                <a:gd name="connsiteX47" fmla="*/ 354806 w 2416969"/>
                <a:gd name="connsiteY47" fmla="*/ 700087 h 1462087"/>
                <a:gd name="connsiteX48" fmla="*/ 433388 w 2416969"/>
                <a:gd name="connsiteY48" fmla="*/ 671512 h 1462087"/>
                <a:gd name="connsiteX49" fmla="*/ 723900 w 2416969"/>
                <a:gd name="connsiteY49" fmla="*/ 571500 h 1462087"/>
                <a:gd name="connsiteX50" fmla="*/ 1042988 w 2416969"/>
                <a:gd name="connsiteY50" fmla="*/ 464343 h 1462087"/>
                <a:gd name="connsiteX51" fmla="*/ 1281113 w 2416969"/>
                <a:gd name="connsiteY51" fmla="*/ 390525 h 14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16969" h="1462087">
                  <a:moveTo>
                    <a:pt x="1281113" y="390525"/>
                  </a:moveTo>
                  <a:lnTo>
                    <a:pt x="1381125" y="354806"/>
                  </a:lnTo>
                  <a:lnTo>
                    <a:pt x="1564481" y="297656"/>
                  </a:lnTo>
                  <a:lnTo>
                    <a:pt x="1862138" y="207168"/>
                  </a:lnTo>
                  <a:lnTo>
                    <a:pt x="2112169" y="116681"/>
                  </a:lnTo>
                  <a:lnTo>
                    <a:pt x="2274094" y="47625"/>
                  </a:lnTo>
                  <a:lnTo>
                    <a:pt x="2309813" y="26193"/>
                  </a:lnTo>
                  <a:lnTo>
                    <a:pt x="2340769" y="14287"/>
                  </a:lnTo>
                  <a:lnTo>
                    <a:pt x="2378869" y="0"/>
                  </a:lnTo>
                  <a:lnTo>
                    <a:pt x="2402681" y="0"/>
                  </a:lnTo>
                  <a:lnTo>
                    <a:pt x="2409825" y="0"/>
                  </a:lnTo>
                  <a:lnTo>
                    <a:pt x="2414588" y="4762"/>
                  </a:lnTo>
                  <a:lnTo>
                    <a:pt x="2416969" y="19050"/>
                  </a:lnTo>
                  <a:lnTo>
                    <a:pt x="2407444" y="54768"/>
                  </a:lnTo>
                  <a:lnTo>
                    <a:pt x="2386013" y="88106"/>
                  </a:lnTo>
                  <a:lnTo>
                    <a:pt x="2328863" y="130968"/>
                  </a:lnTo>
                  <a:lnTo>
                    <a:pt x="2135981" y="233362"/>
                  </a:lnTo>
                  <a:lnTo>
                    <a:pt x="1983581" y="297656"/>
                  </a:lnTo>
                  <a:lnTo>
                    <a:pt x="1831181" y="369093"/>
                  </a:lnTo>
                  <a:lnTo>
                    <a:pt x="1654969" y="447675"/>
                  </a:lnTo>
                  <a:lnTo>
                    <a:pt x="1488281" y="523875"/>
                  </a:lnTo>
                  <a:lnTo>
                    <a:pt x="1276350" y="631031"/>
                  </a:lnTo>
                  <a:lnTo>
                    <a:pt x="1078706" y="735806"/>
                  </a:lnTo>
                  <a:lnTo>
                    <a:pt x="857250" y="864393"/>
                  </a:lnTo>
                  <a:lnTo>
                    <a:pt x="707231" y="962025"/>
                  </a:lnTo>
                  <a:lnTo>
                    <a:pt x="571500" y="1052512"/>
                  </a:lnTo>
                  <a:lnTo>
                    <a:pt x="402431" y="1171575"/>
                  </a:lnTo>
                  <a:lnTo>
                    <a:pt x="252413" y="1288256"/>
                  </a:lnTo>
                  <a:lnTo>
                    <a:pt x="133350" y="1385887"/>
                  </a:lnTo>
                  <a:lnTo>
                    <a:pt x="85725" y="1428750"/>
                  </a:lnTo>
                  <a:lnTo>
                    <a:pt x="59531" y="1450181"/>
                  </a:lnTo>
                  <a:lnTo>
                    <a:pt x="40481" y="1457325"/>
                  </a:lnTo>
                  <a:lnTo>
                    <a:pt x="19050" y="1462087"/>
                  </a:lnTo>
                  <a:lnTo>
                    <a:pt x="7144" y="1459706"/>
                  </a:lnTo>
                  <a:lnTo>
                    <a:pt x="0" y="1454943"/>
                  </a:lnTo>
                  <a:lnTo>
                    <a:pt x="0" y="1440656"/>
                  </a:lnTo>
                  <a:lnTo>
                    <a:pt x="9525" y="1385887"/>
                  </a:lnTo>
                  <a:lnTo>
                    <a:pt x="40481" y="1271587"/>
                  </a:lnTo>
                  <a:lnTo>
                    <a:pt x="76200" y="1157287"/>
                  </a:lnTo>
                  <a:lnTo>
                    <a:pt x="107156" y="1050131"/>
                  </a:lnTo>
                  <a:lnTo>
                    <a:pt x="135731" y="957262"/>
                  </a:lnTo>
                  <a:lnTo>
                    <a:pt x="154781" y="885825"/>
                  </a:lnTo>
                  <a:lnTo>
                    <a:pt x="166688" y="862012"/>
                  </a:lnTo>
                  <a:lnTo>
                    <a:pt x="188119" y="831056"/>
                  </a:lnTo>
                  <a:lnTo>
                    <a:pt x="209550" y="804862"/>
                  </a:lnTo>
                  <a:lnTo>
                    <a:pt x="250031" y="769143"/>
                  </a:lnTo>
                  <a:lnTo>
                    <a:pt x="290513" y="740568"/>
                  </a:lnTo>
                  <a:lnTo>
                    <a:pt x="354806" y="700087"/>
                  </a:lnTo>
                  <a:lnTo>
                    <a:pt x="433388" y="671512"/>
                  </a:lnTo>
                  <a:lnTo>
                    <a:pt x="723900" y="571500"/>
                  </a:lnTo>
                  <a:lnTo>
                    <a:pt x="1042988" y="464343"/>
                  </a:lnTo>
                  <a:lnTo>
                    <a:pt x="1281113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962945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F229F405-4334-47F0-8723-EA3D96BABAB1}"/>
              </a:ext>
            </a:extLst>
          </p:cNvPr>
          <p:cNvSpPr/>
          <p:nvPr/>
        </p:nvSpPr>
        <p:spPr>
          <a:xfrm>
            <a:off x="5005388" y="4367213"/>
            <a:ext cx="419100" cy="847725"/>
          </a:xfrm>
          <a:custGeom>
            <a:avLst/>
            <a:gdLst>
              <a:gd name="connsiteX0" fmla="*/ 54768 w 419100"/>
              <a:gd name="connsiteY0" fmla="*/ 178594 h 847725"/>
              <a:gd name="connsiteX1" fmla="*/ 164306 w 419100"/>
              <a:gd name="connsiteY1" fmla="*/ 552450 h 847725"/>
              <a:gd name="connsiteX2" fmla="*/ 214312 w 419100"/>
              <a:gd name="connsiteY2" fmla="*/ 740569 h 847725"/>
              <a:gd name="connsiteX3" fmla="*/ 226218 w 419100"/>
              <a:gd name="connsiteY3" fmla="*/ 778669 h 847725"/>
              <a:gd name="connsiteX4" fmla="*/ 245268 w 419100"/>
              <a:gd name="connsiteY4" fmla="*/ 812006 h 847725"/>
              <a:gd name="connsiteX5" fmla="*/ 261937 w 419100"/>
              <a:gd name="connsiteY5" fmla="*/ 833438 h 847725"/>
              <a:gd name="connsiteX6" fmla="*/ 288131 w 419100"/>
              <a:gd name="connsiteY6" fmla="*/ 847725 h 847725"/>
              <a:gd name="connsiteX7" fmla="*/ 302418 w 419100"/>
              <a:gd name="connsiteY7" fmla="*/ 847725 h 847725"/>
              <a:gd name="connsiteX8" fmla="*/ 328612 w 419100"/>
              <a:gd name="connsiteY8" fmla="*/ 842963 h 847725"/>
              <a:gd name="connsiteX9" fmla="*/ 352425 w 419100"/>
              <a:gd name="connsiteY9" fmla="*/ 831056 h 847725"/>
              <a:gd name="connsiteX10" fmla="*/ 366712 w 419100"/>
              <a:gd name="connsiteY10" fmla="*/ 812006 h 847725"/>
              <a:gd name="connsiteX11" fmla="*/ 390525 w 419100"/>
              <a:gd name="connsiteY11" fmla="*/ 773906 h 847725"/>
              <a:gd name="connsiteX12" fmla="*/ 404812 w 419100"/>
              <a:gd name="connsiteY12" fmla="*/ 733425 h 847725"/>
              <a:gd name="connsiteX13" fmla="*/ 411956 w 419100"/>
              <a:gd name="connsiteY13" fmla="*/ 671513 h 847725"/>
              <a:gd name="connsiteX14" fmla="*/ 419100 w 419100"/>
              <a:gd name="connsiteY14" fmla="*/ 581025 h 847725"/>
              <a:gd name="connsiteX15" fmla="*/ 411956 w 419100"/>
              <a:gd name="connsiteY15" fmla="*/ 521494 h 847725"/>
              <a:gd name="connsiteX16" fmla="*/ 395287 w 419100"/>
              <a:gd name="connsiteY16" fmla="*/ 433388 h 847725"/>
              <a:gd name="connsiteX17" fmla="*/ 371475 w 419100"/>
              <a:gd name="connsiteY17" fmla="*/ 359569 h 847725"/>
              <a:gd name="connsiteX18" fmla="*/ 352425 w 419100"/>
              <a:gd name="connsiteY18" fmla="*/ 307181 h 847725"/>
              <a:gd name="connsiteX19" fmla="*/ 271462 w 419100"/>
              <a:gd name="connsiteY19" fmla="*/ 226219 h 847725"/>
              <a:gd name="connsiteX20" fmla="*/ 66675 w 419100"/>
              <a:gd name="connsiteY20" fmla="*/ 26194 h 847725"/>
              <a:gd name="connsiteX21" fmla="*/ 35718 w 419100"/>
              <a:gd name="connsiteY21" fmla="*/ 7144 h 847725"/>
              <a:gd name="connsiteX22" fmla="*/ 19050 w 419100"/>
              <a:gd name="connsiteY22" fmla="*/ 0 h 847725"/>
              <a:gd name="connsiteX23" fmla="*/ 7143 w 419100"/>
              <a:gd name="connsiteY23" fmla="*/ 0 h 847725"/>
              <a:gd name="connsiteX24" fmla="*/ 0 w 419100"/>
              <a:gd name="connsiteY24" fmla="*/ 21431 h 847725"/>
              <a:gd name="connsiteX25" fmla="*/ 4762 w 419100"/>
              <a:gd name="connsiteY25" fmla="*/ 47625 h 847725"/>
              <a:gd name="connsiteX26" fmla="*/ 54768 w 419100"/>
              <a:gd name="connsiteY26" fmla="*/ 178594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19100" h="847725">
                <a:moveTo>
                  <a:pt x="54768" y="178594"/>
                </a:moveTo>
                <a:lnTo>
                  <a:pt x="164306" y="552450"/>
                </a:lnTo>
                <a:lnTo>
                  <a:pt x="214312" y="740569"/>
                </a:lnTo>
                <a:lnTo>
                  <a:pt x="226218" y="778669"/>
                </a:lnTo>
                <a:lnTo>
                  <a:pt x="245268" y="812006"/>
                </a:lnTo>
                <a:lnTo>
                  <a:pt x="261937" y="833438"/>
                </a:lnTo>
                <a:lnTo>
                  <a:pt x="288131" y="847725"/>
                </a:lnTo>
                <a:lnTo>
                  <a:pt x="302418" y="847725"/>
                </a:lnTo>
                <a:lnTo>
                  <a:pt x="328612" y="842963"/>
                </a:lnTo>
                <a:lnTo>
                  <a:pt x="352425" y="831056"/>
                </a:lnTo>
                <a:lnTo>
                  <a:pt x="366712" y="812006"/>
                </a:lnTo>
                <a:lnTo>
                  <a:pt x="390525" y="773906"/>
                </a:lnTo>
                <a:lnTo>
                  <a:pt x="404812" y="733425"/>
                </a:lnTo>
                <a:lnTo>
                  <a:pt x="411956" y="671513"/>
                </a:lnTo>
                <a:lnTo>
                  <a:pt x="419100" y="581025"/>
                </a:lnTo>
                <a:lnTo>
                  <a:pt x="411956" y="521494"/>
                </a:lnTo>
                <a:lnTo>
                  <a:pt x="395287" y="433388"/>
                </a:lnTo>
                <a:lnTo>
                  <a:pt x="371475" y="359569"/>
                </a:lnTo>
                <a:lnTo>
                  <a:pt x="352425" y="307181"/>
                </a:lnTo>
                <a:lnTo>
                  <a:pt x="271462" y="226219"/>
                </a:lnTo>
                <a:lnTo>
                  <a:pt x="66675" y="26194"/>
                </a:lnTo>
                <a:lnTo>
                  <a:pt x="35718" y="7144"/>
                </a:lnTo>
                <a:lnTo>
                  <a:pt x="19050" y="0"/>
                </a:lnTo>
                <a:lnTo>
                  <a:pt x="7143" y="0"/>
                </a:lnTo>
                <a:lnTo>
                  <a:pt x="0" y="21431"/>
                </a:lnTo>
                <a:lnTo>
                  <a:pt x="4762" y="47625"/>
                </a:lnTo>
                <a:lnTo>
                  <a:pt x="54768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C29629B-A8F4-44DA-915A-986057C37A60}"/>
              </a:ext>
            </a:extLst>
          </p:cNvPr>
          <p:cNvSpPr/>
          <p:nvPr/>
        </p:nvSpPr>
        <p:spPr>
          <a:xfrm>
            <a:off x="3687764" y="4429126"/>
            <a:ext cx="649287" cy="1214437"/>
          </a:xfrm>
          <a:custGeom>
            <a:avLst/>
            <a:gdLst>
              <a:gd name="connsiteX0" fmla="*/ 428390 w 648848"/>
              <a:gd name="connsiteY0" fmla="*/ 603755 h 1215025"/>
              <a:gd name="connsiteX1" fmla="*/ 320666 w 648848"/>
              <a:gd name="connsiteY1" fmla="*/ 804171 h 1215025"/>
              <a:gd name="connsiteX2" fmla="*/ 220458 w 648848"/>
              <a:gd name="connsiteY2" fmla="*/ 967009 h 1215025"/>
              <a:gd name="connsiteX3" fmla="*/ 117744 w 648848"/>
              <a:gd name="connsiteY3" fmla="*/ 1122332 h 1215025"/>
              <a:gd name="connsiteX4" fmla="*/ 72651 w 648848"/>
              <a:gd name="connsiteY4" fmla="*/ 1179952 h 1215025"/>
              <a:gd name="connsiteX5" fmla="*/ 55114 w 648848"/>
              <a:gd name="connsiteY5" fmla="*/ 1205004 h 1215025"/>
              <a:gd name="connsiteX6" fmla="*/ 35073 w 648848"/>
              <a:gd name="connsiteY6" fmla="*/ 1212520 h 1215025"/>
              <a:gd name="connsiteX7" fmla="*/ 15031 w 648848"/>
              <a:gd name="connsiteY7" fmla="*/ 1215025 h 1215025"/>
              <a:gd name="connsiteX8" fmla="*/ 0 w 648848"/>
              <a:gd name="connsiteY8" fmla="*/ 1210014 h 1215025"/>
              <a:gd name="connsiteX9" fmla="*/ 0 w 648848"/>
              <a:gd name="connsiteY9" fmla="*/ 1189973 h 1215025"/>
              <a:gd name="connsiteX10" fmla="*/ 22547 w 648848"/>
              <a:gd name="connsiteY10" fmla="*/ 1142374 h 1215025"/>
              <a:gd name="connsiteX11" fmla="*/ 77661 w 648848"/>
              <a:gd name="connsiteY11" fmla="*/ 1014608 h 1215025"/>
              <a:gd name="connsiteX12" fmla="*/ 160333 w 648848"/>
              <a:gd name="connsiteY12" fmla="*/ 801666 h 1215025"/>
              <a:gd name="connsiteX13" fmla="*/ 227973 w 648848"/>
              <a:gd name="connsiteY13" fmla="*/ 591229 h 1215025"/>
              <a:gd name="connsiteX14" fmla="*/ 278078 w 648848"/>
              <a:gd name="connsiteY14" fmla="*/ 405843 h 1215025"/>
              <a:gd name="connsiteX15" fmla="*/ 310645 w 648848"/>
              <a:gd name="connsiteY15" fmla="*/ 268057 h 1215025"/>
              <a:gd name="connsiteX16" fmla="*/ 325676 w 648848"/>
              <a:gd name="connsiteY16" fmla="*/ 177870 h 1215025"/>
              <a:gd name="connsiteX17" fmla="*/ 323171 w 648848"/>
              <a:gd name="connsiteY17" fmla="*/ 130271 h 1215025"/>
              <a:gd name="connsiteX18" fmla="*/ 310645 w 648848"/>
              <a:gd name="connsiteY18" fmla="*/ 97703 h 1215025"/>
              <a:gd name="connsiteX19" fmla="*/ 283088 w 648848"/>
              <a:gd name="connsiteY19" fmla="*/ 75156 h 1215025"/>
              <a:gd name="connsiteX20" fmla="*/ 253026 w 648848"/>
              <a:gd name="connsiteY20" fmla="*/ 60125 h 1215025"/>
              <a:gd name="connsiteX21" fmla="*/ 227973 w 648848"/>
              <a:gd name="connsiteY21" fmla="*/ 42589 h 1215025"/>
              <a:gd name="connsiteX22" fmla="*/ 227973 w 648848"/>
              <a:gd name="connsiteY22" fmla="*/ 30063 h 1215025"/>
              <a:gd name="connsiteX23" fmla="*/ 243005 w 648848"/>
              <a:gd name="connsiteY23" fmla="*/ 12526 h 1215025"/>
              <a:gd name="connsiteX24" fmla="*/ 270562 w 648848"/>
              <a:gd name="connsiteY24" fmla="*/ 2505 h 1215025"/>
              <a:gd name="connsiteX25" fmla="*/ 305635 w 648848"/>
              <a:gd name="connsiteY25" fmla="*/ 0 h 1215025"/>
              <a:gd name="connsiteX26" fmla="*/ 368265 w 648848"/>
              <a:gd name="connsiteY26" fmla="*/ 7516 h 1215025"/>
              <a:gd name="connsiteX27" fmla="*/ 438411 w 648848"/>
              <a:gd name="connsiteY27" fmla="*/ 25052 h 1215025"/>
              <a:gd name="connsiteX28" fmla="*/ 506051 w 648848"/>
              <a:gd name="connsiteY28" fmla="*/ 47599 h 1215025"/>
              <a:gd name="connsiteX29" fmla="*/ 561166 w 648848"/>
              <a:gd name="connsiteY29" fmla="*/ 77661 h 1215025"/>
              <a:gd name="connsiteX30" fmla="*/ 596239 w 648848"/>
              <a:gd name="connsiteY30" fmla="*/ 112734 h 1215025"/>
              <a:gd name="connsiteX31" fmla="*/ 631312 w 648848"/>
              <a:gd name="connsiteY31" fmla="*/ 157828 h 1215025"/>
              <a:gd name="connsiteX32" fmla="*/ 648848 w 648848"/>
              <a:gd name="connsiteY32" fmla="*/ 195406 h 1215025"/>
              <a:gd name="connsiteX33" fmla="*/ 648848 w 648848"/>
              <a:gd name="connsiteY33" fmla="*/ 217953 h 1215025"/>
              <a:gd name="connsiteX34" fmla="*/ 638827 w 648848"/>
              <a:gd name="connsiteY34" fmla="*/ 237995 h 1215025"/>
              <a:gd name="connsiteX35" fmla="*/ 626301 w 648848"/>
              <a:gd name="connsiteY35" fmla="*/ 253026 h 1215025"/>
              <a:gd name="connsiteX36" fmla="*/ 561166 w 648848"/>
              <a:gd name="connsiteY36" fmla="*/ 320666 h 1215025"/>
              <a:gd name="connsiteX37" fmla="*/ 546135 w 648848"/>
              <a:gd name="connsiteY37" fmla="*/ 338203 h 1215025"/>
              <a:gd name="connsiteX38" fmla="*/ 533609 w 648848"/>
              <a:gd name="connsiteY38" fmla="*/ 378286 h 1215025"/>
              <a:gd name="connsiteX39" fmla="*/ 496030 w 648848"/>
              <a:gd name="connsiteY39" fmla="*/ 473484 h 1215025"/>
              <a:gd name="connsiteX40" fmla="*/ 428390 w 648848"/>
              <a:gd name="connsiteY40" fmla="*/ 603755 h 121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8848" h="1215025">
                <a:moveTo>
                  <a:pt x="428390" y="603755"/>
                </a:moveTo>
                <a:lnTo>
                  <a:pt x="320666" y="804171"/>
                </a:lnTo>
                <a:lnTo>
                  <a:pt x="220458" y="967009"/>
                </a:lnTo>
                <a:lnTo>
                  <a:pt x="117744" y="1122332"/>
                </a:lnTo>
                <a:lnTo>
                  <a:pt x="72651" y="1179952"/>
                </a:lnTo>
                <a:lnTo>
                  <a:pt x="55114" y="1205004"/>
                </a:lnTo>
                <a:lnTo>
                  <a:pt x="35073" y="1212520"/>
                </a:lnTo>
                <a:lnTo>
                  <a:pt x="15031" y="1215025"/>
                </a:lnTo>
                <a:lnTo>
                  <a:pt x="0" y="1210014"/>
                </a:lnTo>
                <a:lnTo>
                  <a:pt x="0" y="1189973"/>
                </a:lnTo>
                <a:lnTo>
                  <a:pt x="22547" y="1142374"/>
                </a:lnTo>
                <a:lnTo>
                  <a:pt x="77661" y="1014608"/>
                </a:lnTo>
                <a:lnTo>
                  <a:pt x="160333" y="801666"/>
                </a:lnTo>
                <a:lnTo>
                  <a:pt x="227973" y="591229"/>
                </a:lnTo>
                <a:lnTo>
                  <a:pt x="278078" y="405843"/>
                </a:lnTo>
                <a:lnTo>
                  <a:pt x="310645" y="268057"/>
                </a:lnTo>
                <a:lnTo>
                  <a:pt x="325676" y="177870"/>
                </a:lnTo>
                <a:lnTo>
                  <a:pt x="323171" y="130271"/>
                </a:lnTo>
                <a:lnTo>
                  <a:pt x="310645" y="97703"/>
                </a:lnTo>
                <a:lnTo>
                  <a:pt x="283088" y="75156"/>
                </a:lnTo>
                <a:lnTo>
                  <a:pt x="253026" y="60125"/>
                </a:lnTo>
                <a:lnTo>
                  <a:pt x="227973" y="42589"/>
                </a:lnTo>
                <a:lnTo>
                  <a:pt x="227973" y="30063"/>
                </a:lnTo>
                <a:lnTo>
                  <a:pt x="243005" y="12526"/>
                </a:lnTo>
                <a:lnTo>
                  <a:pt x="270562" y="2505"/>
                </a:lnTo>
                <a:lnTo>
                  <a:pt x="305635" y="0"/>
                </a:lnTo>
                <a:lnTo>
                  <a:pt x="368265" y="7516"/>
                </a:lnTo>
                <a:lnTo>
                  <a:pt x="438411" y="25052"/>
                </a:lnTo>
                <a:lnTo>
                  <a:pt x="506051" y="47599"/>
                </a:lnTo>
                <a:lnTo>
                  <a:pt x="561166" y="77661"/>
                </a:lnTo>
                <a:lnTo>
                  <a:pt x="596239" y="112734"/>
                </a:lnTo>
                <a:lnTo>
                  <a:pt x="631312" y="157828"/>
                </a:lnTo>
                <a:lnTo>
                  <a:pt x="648848" y="195406"/>
                </a:lnTo>
                <a:lnTo>
                  <a:pt x="648848" y="217953"/>
                </a:lnTo>
                <a:lnTo>
                  <a:pt x="638827" y="237995"/>
                </a:lnTo>
                <a:lnTo>
                  <a:pt x="626301" y="253026"/>
                </a:lnTo>
                <a:lnTo>
                  <a:pt x="561166" y="320666"/>
                </a:lnTo>
                <a:lnTo>
                  <a:pt x="546135" y="338203"/>
                </a:lnTo>
                <a:lnTo>
                  <a:pt x="533609" y="378286"/>
                </a:lnTo>
                <a:lnTo>
                  <a:pt x="496030" y="473484"/>
                </a:lnTo>
                <a:lnTo>
                  <a:pt x="428390" y="6037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3B05B92E-9556-40E7-B6F3-72CB23D4DFF9}"/>
              </a:ext>
            </a:extLst>
          </p:cNvPr>
          <p:cNvSpPr/>
          <p:nvPr/>
        </p:nvSpPr>
        <p:spPr>
          <a:xfrm>
            <a:off x="5857875" y="1724025"/>
            <a:ext cx="579438" cy="723900"/>
          </a:xfrm>
          <a:custGeom>
            <a:avLst/>
            <a:gdLst>
              <a:gd name="connsiteX0" fmla="*/ 500063 w 578644"/>
              <a:gd name="connsiteY0" fmla="*/ 397668 h 723900"/>
              <a:gd name="connsiteX1" fmla="*/ 502444 w 578644"/>
              <a:gd name="connsiteY1" fmla="*/ 690562 h 723900"/>
              <a:gd name="connsiteX2" fmla="*/ 278606 w 578644"/>
              <a:gd name="connsiteY2" fmla="*/ 723900 h 723900"/>
              <a:gd name="connsiteX3" fmla="*/ 273844 w 578644"/>
              <a:gd name="connsiteY3" fmla="*/ 304800 h 723900"/>
              <a:gd name="connsiteX4" fmla="*/ 273844 w 578644"/>
              <a:gd name="connsiteY4" fmla="*/ 264318 h 723900"/>
              <a:gd name="connsiteX5" fmla="*/ 264319 w 578644"/>
              <a:gd name="connsiteY5" fmla="*/ 230981 h 723900"/>
              <a:gd name="connsiteX6" fmla="*/ 242888 w 578644"/>
              <a:gd name="connsiteY6" fmla="*/ 197643 h 723900"/>
              <a:gd name="connsiteX7" fmla="*/ 202406 w 578644"/>
              <a:gd name="connsiteY7" fmla="*/ 157162 h 723900"/>
              <a:gd name="connsiteX8" fmla="*/ 152400 w 578644"/>
              <a:gd name="connsiteY8" fmla="*/ 123825 h 723900"/>
              <a:gd name="connsiteX9" fmla="*/ 100013 w 578644"/>
              <a:gd name="connsiteY9" fmla="*/ 100012 h 723900"/>
              <a:gd name="connsiteX10" fmla="*/ 35719 w 578644"/>
              <a:gd name="connsiteY10" fmla="*/ 71437 h 723900"/>
              <a:gd name="connsiteX11" fmla="*/ 11906 w 578644"/>
              <a:gd name="connsiteY11" fmla="*/ 54768 h 723900"/>
              <a:gd name="connsiteX12" fmla="*/ 0 w 578644"/>
              <a:gd name="connsiteY12" fmla="*/ 38100 h 723900"/>
              <a:gd name="connsiteX13" fmla="*/ 2381 w 578644"/>
              <a:gd name="connsiteY13" fmla="*/ 21431 h 723900"/>
              <a:gd name="connsiteX14" fmla="*/ 14288 w 578644"/>
              <a:gd name="connsiteY14" fmla="*/ 9525 h 723900"/>
              <a:gd name="connsiteX15" fmla="*/ 50006 w 578644"/>
              <a:gd name="connsiteY15" fmla="*/ 0 h 723900"/>
              <a:gd name="connsiteX16" fmla="*/ 88106 w 578644"/>
              <a:gd name="connsiteY16" fmla="*/ 0 h 723900"/>
              <a:gd name="connsiteX17" fmla="*/ 195263 w 578644"/>
              <a:gd name="connsiteY17" fmla="*/ 11906 h 723900"/>
              <a:gd name="connsiteX18" fmla="*/ 328613 w 578644"/>
              <a:gd name="connsiteY18" fmla="*/ 35718 h 723900"/>
              <a:gd name="connsiteX19" fmla="*/ 447675 w 578644"/>
              <a:gd name="connsiteY19" fmla="*/ 71437 h 723900"/>
              <a:gd name="connsiteX20" fmla="*/ 507206 w 578644"/>
              <a:gd name="connsiteY20" fmla="*/ 92868 h 723900"/>
              <a:gd name="connsiteX21" fmla="*/ 535781 w 578644"/>
              <a:gd name="connsiteY21" fmla="*/ 111918 h 723900"/>
              <a:gd name="connsiteX22" fmla="*/ 569119 w 578644"/>
              <a:gd name="connsiteY22" fmla="*/ 145256 h 723900"/>
              <a:gd name="connsiteX23" fmla="*/ 576263 w 578644"/>
              <a:gd name="connsiteY23" fmla="*/ 166687 h 723900"/>
              <a:gd name="connsiteX24" fmla="*/ 578644 w 578644"/>
              <a:gd name="connsiteY24" fmla="*/ 185737 h 723900"/>
              <a:gd name="connsiteX25" fmla="*/ 571500 w 578644"/>
              <a:gd name="connsiteY25" fmla="*/ 209550 h 723900"/>
              <a:gd name="connsiteX26" fmla="*/ 542925 w 578644"/>
              <a:gd name="connsiteY26" fmla="*/ 254793 h 723900"/>
              <a:gd name="connsiteX27" fmla="*/ 509588 w 578644"/>
              <a:gd name="connsiteY27" fmla="*/ 314325 h 723900"/>
              <a:gd name="connsiteX28" fmla="*/ 504825 w 578644"/>
              <a:gd name="connsiteY28" fmla="*/ 335756 h 723900"/>
              <a:gd name="connsiteX29" fmla="*/ 500063 w 578644"/>
              <a:gd name="connsiteY29" fmla="*/ 397668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78644" h="723900">
                <a:moveTo>
                  <a:pt x="500063" y="397668"/>
                </a:moveTo>
                <a:cubicBezTo>
                  <a:pt x="500857" y="495299"/>
                  <a:pt x="501650" y="592931"/>
                  <a:pt x="502444" y="690562"/>
                </a:cubicBezTo>
                <a:lnTo>
                  <a:pt x="278606" y="723900"/>
                </a:lnTo>
                <a:cubicBezTo>
                  <a:pt x="277019" y="584200"/>
                  <a:pt x="275431" y="444500"/>
                  <a:pt x="273844" y="304800"/>
                </a:cubicBezTo>
                <a:lnTo>
                  <a:pt x="273844" y="264318"/>
                </a:lnTo>
                <a:lnTo>
                  <a:pt x="264319" y="230981"/>
                </a:lnTo>
                <a:lnTo>
                  <a:pt x="242888" y="197643"/>
                </a:lnTo>
                <a:lnTo>
                  <a:pt x="202406" y="157162"/>
                </a:lnTo>
                <a:lnTo>
                  <a:pt x="152400" y="123825"/>
                </a:lnTo>
                <a:lnTo>
                  <a:pt x="100013" y="100012"/>
                </a:lnTo>
                <a:lnTo>
                  <a:pt x="35719" y="71437"/>
                </a:lnTo>
                <a:lnTo>
                  <a:pt x="11906" y="54768"/>
                </a:lnTo>
                <a:lnTo>
                  <a:pt x="0" y="38100"/>
                </a:lnTo>
                <a:lnTo>
                  <a:pt x="2381" y="21431"/>
                </a:lnTo>
                <a:lnTo>
                  <a:pt x="14288" y="9525"/>
                </a:lnTo>
                <a:lnTo>
                  <a:pt x="50006" y="0"/>
                </a:lnTo>
                <a:lnTo>
                  <a:pt x="88106" y="0"/>
                </a:lnTo>
                <a:lnTo>
                  <a:pt x="195263" y="11906"/>
                </a:lnTo>
                <a:lnTo>
                  <a:pt x="328613" y="35718"/>
                </a:lnTo>
                <a:lnTo>
                  <a:pt x="447675" y="71437"/>
                </a:lnTo>
                <a:lnTo>
                  <a:pt x="507206" y="92868"/>
                </a:lnTo>
                <a:lnTo>
                  <a:pt x="535781" y="111918"/>
                </a:lnTo>
                <a:lnTo>
                  <a:pt x="569119" y="145256"/>
                </a:lnTo>
                <a:lnTo>
                  <a:pt x="576263" y="166687"/>
                </a:lnTo>
                <a:lnTo>
                  <a:pt x="578644" y="185737"/>
                </a:lnTo>
                <a:lnTo>
                  <a:pt x="571500" y="209550"/>
                </a:lnTo>
                <a:lnTo>
                  <a:pt x="542925" y="254793"/>
                </a:lnTo>
                <a:lnTo>
                  <a:pt x="509588" y="314325"/>
                </a:lnTo>
                <a:lnTo>
                  <a:pt x="504825" y="335756"/>
                </a:lnTo>
                <a:cubicBezTo>
                  <a:pt x="504031" y="355600"/>
                  <a:pt x="503238" y="375443"/>
                  <a:pt x="500063" y="397668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A2DCAF68-53FC-4109-96FC-A4AAECBD672F}"/>
              </a:ext>
            </a:extLst>
          </p:cNvPr>
          <p:cNvSpPr/>
          <p:nvPr/>
        </p:nvSpPr>
        <p:spPr>
          <a:xfrm>
            <a:off x="7618413" y="1966914"/>
            <a:ext cx="615950" cy="676275"/>
          </a:xfrm>
          <a:custGeom>
            <a:avLst/>
            <a:gdLst>
              <a:gd name="connsiteX0" fmla="*/ 130969 w 616744"/>
              <a:gd name="connsiteY0" fmla="*/ 188118 h 676275"/>
              <a:gd name="connsiteX1" fmla="*/ 304800 w 616744"/>
              <a:gd name="connsiteY1" fmla="*/ 407193 h 676275"/>
              <a:gd name="connsiteX2" fmla="*/ 464344 w 616744"/>
              <a:gd name="connsiteY2" fmla="*/ 633412 h 676275"/>
              <a:gd name="connsiteX3" fmla="*/ 485775 w 616744"/>
              <a:gd name="connsiteY3" fmla="*/ 664368 h 676275"/>
              <a:gd name="connsiteX4" fmla="*/ 514350 w 616744"/>
              <a:gd name="connsiteY4" fmla="*/ 671512 h 676275"/>
              <a:gd name="connsiteX5" fmla="*/ 550069 w 616744"/>
              <a:gd name="connsiteY5" fmla="*/ 676275 h 676275"/>
              <a:gd name="connsiteX6" fmla="*/ 578644 w 616744"/>
              <a:gd name="connsiteY6" fmla="*/ 669131 h 676275"/>
              <a:gd name="connsiteX7" fmla="*/ 600075 w 616744"/>
              <a:gd name="connsiteY7" fmla="*/ 652462 h 676275"/>
              <a:gd name="connsiteX8" fmla="*/ 614362 w 616744"/>
              <a:gd name="connsiteY8" fmla="*/ 623887 h 676275"/>
              <a:gd name="connsiteX9" fmla="*/ 616744 w 616744"/>
              <a:gd name="connsiteY9" fmla="*/ 573881 h 676275"/>
              <a:gd name="connsiteX10" fmla="*/ 616744 w 616744"/>
              <a:gd name="connsiteY10" fmla="*/ 514350 h 676275"/>
              <a:gd name="connsiteX11" fmla="*/ 604837 w 616744"/>
              <a:gd name="connsiteY11" fmla="*/ 450056 h 676275"/>
              <a:gd name="connsiteX12" fmla="*/ 576262 w 616744"/>
              <a:gd name="connsiteY12" fmla="*/ 381000 h 676275"/>
              <a:gd name="connsiteX13" fmla="*/ 535781 w 616744"/>
              <a:gd name="connsiteY13" fmla="*/ 304800 h 676275"/>
              <a:gd name="connsiteX14" fmla="*/ 507206 w 616744"/>
              <a:gd name="connsiteY14" fmla="*/ 261937 h 676275"/>
              <a:gd name="connsiteX15" fmla="*/ 435769 w 616744"/>
              <a:gd name="connsiteY15" fmla="*/ 209550 h 676275"/>
              <a:gd name="connsiteX16" fmla="*/ 250031 w 616744"/>
              <a:gd name="connsiteY16" fmla="*/ 102393 h 676275"/>
              <a:gd name="connsiteX17" fmla="*/ 85725 w 616744"/>
              <a:gd name="connsiteY17" fmla="*/ 28575 h 676275"/>
              <a:gd name="connsiteX18" fmla="*/ 26194 w 616744"/>
              <a:gd name="connsiteY18" fmla="*/ 0 h 676275"/>
              <a:gd name="connsiteX19" fmla="*/ 7144 w 616744"/>
              <a:gd name="connsiteY19" fmla="*/ 0 h 676275"/>
              <a:gd name="connsiteX20" fmla="*/ 0 w 616744"/>
              <a:gd name="connsiteY20" fmla="*/ 16668 h 676275"/>
              <a:gd name="connsiteX21" fmla="*/ 2381 w 616744"/>
              <a:gd name="connsiteY21" fmla="*/ 38100 h 676275"/>
              <a:gd name="connsiteX22" fmla="*/ 19050 w 616744"/>
              <a:gd name="connsiteY22" fmla="*/ 66675 h 676275"/>
              <a:gd name="connsiteX23" fmla="*/ 76200 w 616744"/>
              <a:gd name="connsiteY23" fmla="*/ 123825 h 676275"/>
              <a:gd name="connsiteX24" fmla="*/ 130969 w 616744"/>
              <a:gd name="connsiteY24" fmla="*/ 188118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16744" h="676275">
                <a:moveTo>
                  <a:pt x="130969" y="188118"/>
                </a:moveTo>
                <a:lnTo>
                  <a:pt x="304800" y="407193"/>
                </a:lnTo>
                <a:lnTo>
                  <a:pt x="464344" y="633412"/>
                </a:lnTo>
                <a:lnTo>
                  <a:pt x="485775" y="664368"/>
                </a:lnTo>
                <a:lnTo>
                  <a:pt x="514350" y="671512"/>
                </a:lnTo>
                <a:lnTo>
                  <a:pt x="550069" y="676275"/>
                </a:lnTo>
                <a:lnTo>
                  <a:pt x="578644" y="669131"/>
                </a:lnTo>
                <a:lnTo>
                  <a:pt x="600075" y="652462"/>
                </a:lnTo>
                <a:lnTo>
                  <a:pt x="614362" y="623887"/>
                </a:lnTo>
                <a:lnTo>
                  <a:pt x="616744" y="573881"/>
                </a:lnTo>
                <a:lnTo>
                  <a:pt x="616744" y="514350"/>
                </a:lnTo>
                <a:lnTo>
                  <a:pt x="604837" y="450056"/>
                </a:lnTo>
                <a:lnTo>
                  <a:pt x="576262" y="381000"/>
                </a:lnTo>
                <a:lnTo>
                  <a:pt x="535781" y="304800"/>
                </a:lnTo>
                <a:lnTo>
                  <a:pt x="507206" y="261937"/>
                </a:lnTo>
                <a:lnTo>
                  <a:pt x="435769" y="209550"/>
                </a:lnTo>
                <a:lnTo>
                  <a:pt x="250031" y="102393"/>
                </a:lnTo>
                <a:lnTo>
                  <a:pt x="85725" y="28575"/>
                </a:lnTo>
                <a:lnTo>
                  <a:pt x="26194" y="0"/>
                </a:lnTo>
                <a:lnTo>
                  <a:pt x="7144" y="0"/>
                </a:lnTo>
                <a:lnTo>
                  <a:pt x="0" y="16668"/>
                </a:lnTo>
                <a:lnTo>
                  <a:pt x="2381" y="38100"/>
                </a:lnTo>
                <a:lnTo>
                  <a:pt x="19050" y="66675"/>
                </a:lnTo>
                <a:lnTo>
                  <a:pt x="76200" y="123825"/>
                </a:lnTo>
                <a:lnTo>
                  <a:pt x="130969" y="1881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02C7AB04-5537-4126-B556-0A7ACB4DB614}"/>
              </a:ext>
            </a:extLst>
          </p:cNvPr>
          <p:cNvSpPr/>
          <p:nvPr/>
        </p:nvSpPr>
        <p:spPr>
          <a:xfrm rot="16200000">
            <a:off x="3851276" y="1827212"/>
            <a:ext cx="1295400" cy="895350"/>
          </a:xfrm>
          <a:custGeom>
            <a:avLst/>
            <a:gdLst>
              <a:gd name="connsiteX0" fmla="*/ 514350 w 1295400"/>
              <a:gd name="connsiteY0" fmla="*/ 269081 h 895350"/>
              <a:gd name="connsiteX1" fmla="*/ 1007269 w 1295400"/>
              <a:gd name="connsiteY1" fmla="*/ 559593 h 895350"/>
              <a:gd name="connsiteX2" fmla="*/ 1057275 w 1295400"/>
              <a:gd name="connsiteY2" fmla="*/ 578643 h 895350"/>
              <a:gd name="connsiteX3" fmla="*/ 1107282 w 1295400"/>
              <a:gd name="connsiteY3" fmla="*/ 588168 h 895350"/>
              <a:gd name="connsiteX4" fmla="*/ 1140619 w 1295400"/>
              <a:gd name="connsiteY4" fmla="*/ 583406 h 895350"/>
              <a:gd name="connsiteX5" fmla="*/ 1176338 w 1295400"/>
              <a:gd name="connsiteY5" fmla="*/ 564356 h 895350"/>
              <a:gd name="connsiteX6" fmla="*/ 1221582 w 1295400"/>
              <a:gd name="connsiteY6" fmla="*/ 526256 h 895350"/>
              <a:gd name="connsiteX7" fmla="*/ 1247775 w 1295400"/>
              <a:gd name="connsiteY7" fmla="*/ 500062 h 895350"/>
              <a:gd name="connsiteX8" fmla="*/ 1262063 w 1295400"/>
              <a:gd name="connsiteY8" fmla="*/ 488156 h 895350"/>
              <a:gd name="connsiteX9" fmla="*/ 1283494 w 1295400"/>
              <a:gd name="connsiteY9" fmla="*/ 485775 h 895350"/>
              <a:gd name="connsiteX10" fmla="*/ 1295400 w 1295400"/>
              <a:gd name="connsiteY10" fmla="*/ 497681 h 895350"/>
              <a:gd name="connsiteX11" fmla="*/ 1288257 w 1295400"/>
              <a:gd name="connsiteY11" fmla="*/ 538162 h 895350"/>
              <a:gd name="connsiteX12" fmla="*/ 1285875 w 1295400"/>
              <a:gd name="connsiteY12" fmla="*/ 585787 h 895350"/>
              <a:gd name="connsiteX13" fmla="*/ 1271588 w 1295400"/>
              <a:gd name="connsiteY13" fmla="*/ 647700 h 895350"/>
              <a:gd name="connsiteX14" fmla="*/ 1231107 w 1295400"/>
              <a:gd name="connsiteY14" fmla="*/ 726281 h 895350"/>
              <a:gd name="connsiteX15" fmla="*/ 1188244 w 1295400"/>
              <a:gd name="connsiteY15" fmla="*/ 773906 h 895350"/>
              <a:gd name="connsiteX16" fmla="*/ 1121569 w 1295400"/>
              <a:gd name="connsiteY16" fmla="*/ 828675 h 895350"/>
              <a:gd name="connsiteX17" fmla="*/ 1042988 w 1295400"/>
              <a:gd name="connsiteY17" fmla="*/ 878681 h 895350"/>
              <a:gd name="connsiteX18" fmla="*/ 997744 w 1295400"/>
              <a:gd name="connsiteY18" fmla="*/ 895350 h 895350"/>
              <a:gd name="connsiteX19" fmla="*/ 928688 w 1295400"/>
              <a:gd name="connsiteY19" fmla="*/ 845343 h 895350"/>
              <a:gd name="connsiteX20" fmla="*/ 540544 w 1295400"/>
              <a:gd name="connsiteY20" fmla="*/ 523875 h 895350"/>
              <a:gd name="connsiteX21" fmla="*/ 154782 w 1295400"/>
              <a:gd name="connsiteY21" fmla="*/ 195262 h 895350"/>
              <a:gd name="connsiteX22" fmla="*/ 0 w 1295400"/>
              <a:gd name="connsiteY22" fmla="*/ 54768 h 895350"/>
              <a:gd name="connsiteX23" fmla="*/ 73819 w 1295400"/>
              <a:gd name="connsiteY23" fmla="*/ 0 h 895350"/>
              <a:gd name="connsiteX24" fmla="*/ 138113 w 1295400"/>
              <a:gd name="connsiteY24" fmla="*/ 45243 h 895350"/>
              <a:gd name="connsiteX25" fmla="*/ 228600 w 1295400"/>
              <a:gd name="connsiteY25" fmla="*/ 100012 h 895350"/>
              <a:gd name="connsiteX26" fmla="*/ 514350 w 1295400"/>
              <a:gd name="connsiteY26" fmla="*/ 269081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95400" h="895350">
                <a:moveTo>
                  <a:pt x="514350" y="269081"/>
                </a:moveTo>
                <a:lnTo>
                  <a:pt x="1007269" y="559593"/>
                </a:lnTo>
                <a:lnTo>
                  <a:pt x="1057275" y="578643"/>
                </a:lnTo>
                <a:lnTo>
                  <a:pt x="1107282" y="588168"/>
                </a:lnTo>
                <a:lnTo>
                  <a:pt x="1140619" y="583406"/>
                </a:lnTo>
                <a:lnTo>
                  <a:pt x="1176338" y="564356"/>
                </a:lnTo>
                <a:lnTo>
                  <a:pt x="1221582" y="526256"/>
                </a:lnTo>
                <a:lnTo>
                  <a:pt x="1247775" y="500062"/>
                </a:lnTo>
                <a:lnTo>
                  <a:pt x="1262063" y="488156"/>
                </a:lnTo>
                <a:lnTo>
                  <a:pt x="1283494" y="485775"/>
                </a:lnTo>
                <a:lnTo>
                  <a:pt x="1295400" y="497681"/>
                </a:lnTo>
                <a:lnTo>
                  <a:pt x="1288257" y="538162"/>
                </a:lnTo>
                <a:lnTo>
                  <a:pt x="1285875" y="585787"/>
                </a:lnTo>
                <a:lnTo>
                  <a:pt x="1271588" y="647700"/>
                </a:lnTo>
                <a:lnTo>
                  <a:pt x="1231107" y="726281"/>
                </a:lnTo>
                <a:lnTo>
                  <a:pt x="1188244" y="773906"/>
                </a:lnTo>
                <a:lnTo>
                  <a:pt x="1121569" y="828675"/>
                </a:lnTo>
                <a:lnTo>
                  <a:pt x="1042988" y="878681"/>
                </a:lnTo>
                <a:lnTo>
                  <a:pt x="997744" y="895350"/>
                </a:lnTo>
                <a:lnTo>
                  <a:pt x="928688" y="845343"/>
                </a:lnTo>
                <a:lnTo>
                  <a:pt x="540544" y="523875"/>
                </a:lnTo>
                <a:lnTo>
                  <a:pt x="154782" y="195262"/>
                </a:lnTo>
                <a:lnTo>
                  <a:pt x="0" y="54768"/>
                </a:lnTo>
                <a:lnTo>
                  <a:pt x="73819" y="0"/>
                </a:lnTo>
                <a:lnTo>
                  <a:pt x="138113" y="45243"/>
                </a:lnTo>
                <a:lnTo>
                  <a:pt x="228600" y="100012"/>
                </a:lnTo>
                <a:lnTo>
                  <a:pt x="514350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D68B24BD-A593-4B53-A1E4-CC69E27EA88F}"/>
              </a:ext>
            </a:extLst>
          </p:cNvPr>
          <p:cNvSpPr/>
          <p:nvPr/>
        </p:nvSpPr>
        <p:spPr>
          <a:xfrm rot="16200000">
            <a:off x="4856164" y="4605338"/>
            <a:ext cx="1779587" cy="322263"/>
          </a:xfrm>
          <a:custGeom>
            <a:avLst/>
            <a:gdLst>
              <a:gd name="connsiteX0" fmla="*/ 785813 w 1778794"/>
              <a:gd name="connsiteY0" fmla="*/ 102393 h 321468"/>
              <a:gd name="connsiteX1" fmla="*/ 1476375 w 1778794"/>
              <a:gd name="connsiteY1" fmla="*/ 104775 h 321468"/>
              <a:gd name="connsiteX2" fmla="*/ 1538288 w 1778794"/>
              <a:gd name="connsiteY2" fmla="*/ 88106 h 321468"/>
              <a:gd name="connsiteX3" fmla="*/ 1640682 w 1778794"/>
              <a:gd name="connsiteY3" fmla="*/ 54768 h 321468"/>
              <a:gd name="connsiteX4" fmla="*/ 1702594 w 1778794"/>
              <a:gd name="connsiteY4" fmla="*/ 30956 h 321468"/>
              <a:gd name="connsiteX5" fmla="*/ 1735932 w 1778794"/>
              <a:gd name="connsiteY5" fmla="*/ 14287 h 321468"/>
              <a:gd name="connsiteX6" fmla="*/ 1747838 w 1778794"/>
              <a:gd name="connsiteY6" fmla="*/ 4762 h 321468"/>
              <a:gd name="connsiteX7" fmla="*/ 1762125 w 1778794"/>
              <a:gd name="connsiteY7" fmla="*/ 0 h 321468"/>
              <a:gd name="connsiteX8" fmla="*/ 1769269 w 1778794"/>
              <a:gd name="connsiteY8" fmla="*/ 0 h 321468"/>
              <a:gd name="connsiteX9" fmla="*/ 1778794 w 1778794"/>
              <a:gd name="connsiteY9" fmla="*/ 7143 h 321468"/>
              <a:gd name="connsiteX10" fmla="*/ 1776413 w 1778794"/>
              <a:gd name="connsiteY10" fmla="*/ 26193 h 321468"/>
              <a:gd name="connsiteX11" fmla="*/ 1726407 w 1778794"/>
              <a:gd name="connsiteY11" fmla="*/ 133350 h 321468"/>
              <a:gd name="connsiteX12" fmla="*/ 1645444 w 1778794"/>
              <a:gd name="connsiteY12" fmla="*/ 302418 h 321468"/>
              <a:gd name="connsiteX13" fmla="*/ 1481138 w 1778794"/>
              <a:gd name="connsiteY13" fmla="*/ 304800 h 321468"/>
              <a:gd name="connsiteX14" fmla="*/ 392907 w 1778794"/>
              <a:gd name="connsiteY14" fmla="*/ 304800 h 321468"/>
              <a:gd name="connsiteX15" fmla="*/ 304800 w 1778794"/>
              <a:gd name="connsiteY15" fmla="*/ 307181 h 321468"/>
              <a:gd name="connsiteX16" fmla="*/ 142875 w 1778794"/>
              <a:gd name="connsiteY16" fmla="*/ 321468 h 321468"/>
              <a:gd name="connsiteX17" fmla="*/ 109538 w 1778794"/>
              <a:gd name="connsiteY17" fmla="*/ 311943 h 321468"/>
              <a:gd name="connsiteX18" fmla="*/ 69057 w 1778794"/>
              <a:gd name="connsiteY18" fmla="*/ 288131 h 321468"/>
              <a:gd name="connsiteX19" fmla="*/ 35719 w 1778794"/>
              <a:gd name="connsiteY19" fmla="*/ 266700 h 321468"/>
              <a:gd name="connsiteX20" fmla="*/ 11907 w 1778794"/>
              <a:gd name="connsiteY20" fmla="*/ 238125 h 321468"/>
              <a:gd name="connsiteX21" fmla="*/ 0 w 1778794"/>
              <a:gd name="connsiteY21" fmla="*/ 214312 h 321468"/>
              <a:gd name="connsiteX22" fmla="*/ 4763 w 1778794"/>
              <a:gd name="connsiteY22" fmla="*/ 197643 h 321468"/>
              <a:gd name="connsiteX23" fmla="*/ 35719 w 1778794"/>
              <a:gd name="connsiteY23" fmla="*/ 161925 h 321468"/>
              <a:gd name="connsiteX24" fmla="*/ 88107 w 1778794"/>
              <a:gd name="connsiteY24" fmla="*/ 123825 h 321468"/>
              <a:gd name="connsiteX25" fmla="*/ 152400 w 1778794"/>
              <a:gd name="connsiteY25" fmla="*/ 95250 h 321468"/>
              <a:gd name="connsiteX26" fmla="*/ 211932 w 1778794"/>
              <a:gd name="connsiteY26" fmla="*/ 83343 h 321468"/>
              <a:gd name="connsiteX27" fmla="*/ 247650 w 1778794"/>
              <a:gd name="connsiteY27" fmla="*/ 80962 h 321468"/>
              <a:gd name="connsiteX28" fmla="*/ 307182 w 1778794"/>
              <a:gd name="connsiteY28" fmla="*/ 92868 h 321468"/>
              <a:gd name="connsiteX29" fmla="*/ 366713 w 1778794"/>
              <a:gd name="connsiteY29" fmla="*/ 100012 h 321468"/>
              <a:gd name="connsiteX30" fmla="*/ 483394 w 1778794"/>
              <a:gd name="connsiteY30" fmla="*/ 107156 h 321468"/>
              <a:gd name="connsiteX31" fmla="*/ 785813 w 1778794"/>
              <a:gd name="connsiteY31" fmla="*/ 102393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78794" h="321468">
                <a:moveTo>
                  <a:pt x="785813" y="102393"/>
                </a:moveTo>
                <a:lnTo>
                  <a:pt x="1476375" y="104775"/>
                </a:lnTo>
                <a:lnTo>
                  <a:pt x="1538288" y="88106"/>
                </a:lnTo>
                <a:lnTo>
                  <a:pt x="1640682" y="54768"/>
                </a:lnTo>
                <a:lnTo>
                  <a:pt x="1702594" y="30956"/>
                </a:lnTo>
                <a:lnTo>
                  <a:pt x="1735932" y="14287"/>
                </a:lnTo>
                <a:lnTo>
                  <a:pt x="1747838" y="4762"/>
                </a:lnTo>
                <a:lnTo>
                  <a:pt x="1762125" y="0"/>
                </a:lnTo>
                <a:lnTo>
                  <a:pt x="1769269" y="0"/>
                </a:lnTo>
                <a:lnTo>
                  <a:pt x="1778794" y="7143"/>
                </a:lnTo>
                <a:lnTo>
                  <a:pt x="1776413" y="26193"/>
                </a:lnTo>
                <a:lnTo>
                  <a:pt x="1726407" y="133350"/>
                </a:lnTo>
                <a:lnTo>
                  <a:pt x="1645444" y="302418"/>
                </a:lnTo>
                <a:lnTo>
                  <a:pt x="1481138" y="304800"/>
                </a:lnTo>
                <a:lnTo>
                  <a:pt x="392907" y="304800"/>
                </a:lnTo>
                <a:lnTo>
                  <a:pt x="304800" y="307181"/>
                </a:lnTo>
                <a:lnTo>
                  <a:pt x="142875" y="321468"/>
                </a:lnTo>
                <a:lnTo>
                  <a:pt x="109538" y="311943"/>
                </a:lnTo>
                <a:lnTo>
                  <a:pt x="69057" y="288131"/>
                </a:lnTo>
                <a:lnTo>
                  <a:pt x="35719" y="266700"/>
                </a:lnTo>
                <a:lnTo>
                  <a:pt x="11907" y="238125"/>
                </a:lnTo>
                <a:lnTo>
                  <a:pt x="0" y="214312"/>
                </a:lnTo>
                <a:lnTo>
                  <a:pt x="4763" y="197643"/>
                </a:lnTo>
                <a:lnTo>
                  <a:pt x="35719" y="161925"/>
                </a:lnTo>
                <a:lnTo>
                  <a:pt x="88107" y="123825"/>
                </a:lnTo>
                <a:lnTo>
                  <a:pt x="152400" y="95250"/>
                </a:lnTo>
                <a:lnTo>
                  <a:pt x="211932" y="83343"/>
                </a:lnTo>
                <a:lnTo>
                  <a:pt x="247650" y="80962"/>
                </a:lnTo>
                <a:lnTo>
                  <a:pt x="307182" y="92868"/>
                </a:lnTo>
                <a:lnTo>
                  <a:pt x="366713" y="100012"/>
                </a:lnTo>
                <a:lnTo>
                  <a:pt x="483394" y="107156"/>
                </a:lnTo>
                <a:lnTo>
                  <a:pt x="785813" y="1023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80B3E8D0-D0CB-42DC-AE80-77629159E5DC}"/>
              </a:ext>
            </a:extLst>
          </p:cNvPr>
          <p:cNvSpPr/>
          <p:nvPr/>
        </p:nvSpPr>
        <p:spPr>
          <a:xfrm>
            <a:off x="3948114" y="2781301"/>
            <a:ext cx="690562" cy="530225"/>
          </a:xfrm>
          <a:custGeom>
            <a:avLst/>
            <a:gdLst>
              <a:gd name="connsiteX0" fmla="*/ 278606 w 690562"/>
              <a:gd name="connsiteY0" fmla="*/ 154781 h 531018"/>
              <a:gd name="connsiteX1" fmla="*/ 431006 w 690562"/>
              <a:gd name="connsiteY1" fmla="*/ 245268 h 531018"/>
              <a:gd name="connsiteX2" fmla="*/ 690562 w 690562"/>
              <a:gd name="connsiteY2" fmla="*/ 395287 h 531018"/>
              <a:gd name="connsiteX3" fmla="*/ 578643 w 690562"/>
              <a:gd name="connsiteY3" fmla="*/ 531018 h 531018"/>
              <a:gd name="connsiteX4" fmla="*/ 473868 w 690562"/>
              <a:gd name="connsiteY4" fmla="*/ 478631 h 531018"/>
              <a:gd name="connsiteX5" fmla="*/ 202406 w 690562"/>
              <a:gd name="connsiteY5" fmla="*/ 340518 h 531018"/>
              <a:gd name="connsiteX6" fmla="*/ 138112 w 690562"/>
              <a:gd name="connsiteY6" fmla="*/ 307181 h 531018"/>
              <a:gd name="connsiteX7" fmla="*/ 38100 w 690562"/>
              <a:gd name="connsiteY7" fmla="*/ 276225 h 531018"/>
              <a:gd name="connsiteX8" fmla="*/ 7143 w 690562"/>
              <a:gd name="connsiteY8" fmla="*/ 264318 h 531018"/>
              <a:gd name="connsiteX9" fmla="*/ 0 w 690562"/>
              <a:gd name="connsiteY9" fmla="*/ 250031 h 531018"/>
              <a:gd name="connsiteX10" fmla="*/ 0 w 690562"/>
              <a:gd name="connsiteY10" fmla="*/ 188118 h 531018"/>
              <a:gd name="connsiteX11" fmla="*/ 9525 w 690562"/>
              <a:gd name="connsiteY11" fmla="*/ 107156 h 531018"/>
              <a:gd name="connsiteX12" fmla="*/ 16668 w 690562"/>
              <a:gd name="connsiteY12" fmla="*/ 83343 h 531018"/>
              <a:gd name="connsiteX13" fmla="*/ 42862 w 690562"/>
              <a:gd name="connsiteY13" fmla="*/ 71437 h 531018"/>
              <a:gd name="connsiteX14" fmla="*/ 73818 w 690562"/>
              <a:gd name="connsiteY14" fmla="*/ 54768 h 531018"/>
              <a:gd name="connsiteX15" fmla="*/ 107156 w 690562"/>
              <a:gd name="connsiteY15" fmla="*/ 30956 h 531018"/>
              <a:gd name="connsiteX16" fmla="*/ 121443 w 690562"/>
              <a:gd name="connsiteY16" fmla="*/ 21431 h 531018"/>
              <a:gd name="connsiteX17" fmla="*/ 147637 w 690562"/>
              <a:gd name="connsiteY17" fmla="*/ 0 h 531018"/>
              <a:gd name="connsiteX18" fmla="*/ 180975 w 690562"/>
              <a:gd name="connsiteY18" fmla="*/ 38100 h 531018"/>
              <a:gd name="connsiteX19" fmla="*/ 207168 w 690562"/>
              <a:gd name="connsiteY19" fmla="*/ 100012 h 531018"/>
              <a:gd name="connsiteX20" fmla="*/ 278606 w 690562"/>
              <a:gd name="connsiteY20" fmla="*/ 154781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0562" h="531018">
                <a:moveTo>
                  <a:pt x="278606" y="154781"/>
                </a:moveTo>
                <a:lnTo>
                  <a:pt x="431006" y="245268"/>
                </a:lnTo>
                <a:lnTo>
                  <a:pt x="690562" y="395287"/>
                </a:lnTo>
                <a:lnTo>
                  <a:pt x="578643" y="531018"/>
                </a:lnTo>
                <a:lnTo>
                  <a:pt x="473868" y="478631"/>
                </a:lnTo>
                <a:lnTo>
                  <a:pt x="202406" y="340518"/>
                </a:lnTo>
                <a:lnTo>
                  <a:pt x="138112" y="307181"/>
                </a:lnTo>
                <a:lnTo>
                  <a:pt x="38100" y="276225"/>
                </a:lnTo>
                <a:lnTo>
                  <a:pt x="7143" y="264318"/>
                </a:lnTo>
                <a:lnTo>
                  <a:pt x="0" y="250031"/>
                </a:lnTo>
                <a:lnTo>
                  <a:pt x="0" y="188118"/>
                </a:lnTo>
                <a:lnTo>
                  <a:pt x="9525" y="107156"/>
                </a:lnTo>
                <a:lnTo>
                  <a:pt x="16668" y="83343"/>
                </a:lnTo>
                <a:lnTo>
                  <a:pt x="42862" y="71437"/>
                </a:lnTo>
                <a:lnTo>
                  <a:pt x="73818" y="54768"/>
                </a:lnTo>
                <a:lnTo>
                  <a:pt x="107156" y="30956"/>
                </a:lnTo>
                <a:lnTo>
                  <a:pt x="121443" y="21431"/>
                </a:lnTo>
                <a:lnTo>
                  <a:pt x="147637" y="0"/>
                </a:lnTo>
                <a:lnTo>
                  <a:pt x="180975" y="38100"/>
                </a:lnTo>
                <a:lnTo>
                  <a:pt x="207168" y="100012"/>
                </a:lnTo>
                <a:lnTo>
                  <a:pt x="278606" y="1547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40284FD2-B2FC-4ABD-9B98-551DD10667F8}"/>
              </a:ext>
            </a:extLst>
          </p:cNvPr>
          <p:cNvSpPr/>
          <p:nvPr/>
        </p:nvSpPr>
        <p:spPr>
          <a:xfrm rot="16200000">
            <a:off x="3806034" y="2485232"/>
            <a:ext cx="1722437" cy="1222375"/>
          </a:xfrm>
          <a:custGeom>
            <a:avLst/>
            <a:gdLst>
              <a:gd name="connsiteX0" fmla="*/ 252426 w 1723193"/>
              <a:gd name="connsiteY0" fmla="*/ 131365 h 1223493"/>
              <a:gd name="connsiteX1" fmla="*/ 723793 w 1723193"/>
              <a:gd name="connsiteY1" fmla="*/ 461064 h 1223493"/>
              <a:gd name="connsiteX2" fmla="*/ 850006 w 1723193"/>
              <a:gd name="connsiteY2" fmla="*/ 569246 h 1223493"/>
              <a:gd name="connsiteX3" fmla="*/ 1303342 w 1723193"/>
              <a:gd name="connsiteY3" fmla="*/ 883491 h 1223493"/>
              <a:gd name="connsiteX4" fmla="*/ 1393494 w 1723193"/>
              <a:gd name="connsiteY4" fmla="*/ 947885 h 1223493"/>
              <a:gd name="connsiteX5" fmla="*/ 1426979 w 1723193"/>
              <a:gd name="connsiteY5" fmla="*/ 963340 h 1223493"/>
              <a:gd name="connsiteX6" fmla="*/ 1465616 w 1723193"/>
              <a:gd name="connsiteY6" fmla="*/ 971067 h 1223493"/>
              <a:gd name="connsiteX7" fmla="*/ 1501677 w 1723193"/>
              <a:gd name="connsiteY7" fmla="*/ 968491 h 1223493"/>
              <a:gd name="connsiteX8" fmla="*/ 1550617 w 1723193"/>
              <a:gd name="connsiteY8" fmla="*/ 965916 h 1223493"/>
              <a:gd name="connsiteX9" fmla="*/ 1622738 w 1723193"/>
              <a:gd name="connsiteY9" fmla="*/ 955612 h 1223493"/>
              <a:gd name="connsiteX10" fmla="*/ 1681981 w 1723193"/>
              <a:gd name="connsiteY10" fmla="*/ 942734 h 1223493"/>
              <a:gd name="connsiteX11" fmla="*/ 1694860 w 1723193"/>
              <a:gd name="connsiteY11" fmla="*/ 940158 h 1223493"/>
              <a:gd name="connsiteX12" fmla="*/ 1718042 w 1723193"/>
              <a:gd name="connsiteY12" fmla="*/ 942734 h 1223493"/>
              <a:gd name="connsiteX13" fmla="*/ 1723193 w 1723193"/>
              <a:gd name="connsiteY13" fmla="*/ 953037 h 1223493"/>
              <a:gd name="connsiteX14" fmla="*/ 1712890 w 1723193"/>
              <a:gd name="connsiteY14" fmla="*/ 973643 h 1223493"/>
              <a:gd name="connsiteX15" fmla="*/ 1689708 w 1723193"/>
              <a:gd name="connsiteY15" fmla="*/ 1014855 h 1223493"/>
              <a:gd name="connsiteX16" fmla="*/ 1635617 w 1723193"/>
              <a:gd name="connsiteY16" fmla="*/ 1066371 h 1223493"/>
              <a:gd name="connsiteX17" fmla="*/ 1578950 w 1723193"/>
              <a:gd name="connsiteY17" fmla="*/ 1107583 h 1223493"/>
              <a:gd name="connsiteX18" fmla="*/ 1478495 w 1723193"/>
              <a:gd name="connsiteY18" fmla="*/ 1174553 h 1223493"/>
              <a:gd name="connsiteX19" fmla="*/ 1419252 w 1723193"/>
              <a:gd name="connsiteY19" fmla="*/ 1202887 h 1223493"/>
              <a:gd name="connsiteX20" fmla="*/ 1380615 w 1723193"/>
              <a:gd name="connsiteY20" fmla="*/ 1218341 h 1223493"/>
              <a:gd name="connsiteX21" fmla="*/ 1339403 w 1723193"/>
              <a:gd name="connsiteY21" fmla="*/ 1223493 h 1223493"/>
              <a:gd name="connsiteX22" fmla="*/ 1308494 w 1723193"/>
              <a:gd name="connsiteY22" fmla="*/ 1223493 h 1223493"/>
              <a:gd name="connsiteX23" fmla="*/ 1280160 w 1723193"/>
              <a:gd name="connsiteY23" fmla="*/ 1210614 h 1223493"/>
              <a:gd name="connsiteX24" fmla="*/ 1256978 w 1723193"/>
              <a:gd name="connsiteY24" fmla="*/ 1187432 h 1223493"/>
              <a:gd name="connsiteX25" fmla="*/ 1226069 w 1723193"/>
              <a:gd name="connsiteY25" fmla="*/ 1135917 h 1223493"/>
              <a:gd name="connsiteX26" fmla="*/ 1117886 w 1723193"/>
              <a:gd name="connsiteY26" fmla="*/ 1048340 h 1223493"/>
              <a:gd name="connsiteX27" fmla="*/ 716066 w 1723193"/>
              <a:gd name="connsiteY27" fmla="*/ 705762 h 1223493"/>
              <a:gd name="connsiteX28" fmla="*/ 378639 w 1723193"/>
              <a:gd name="connsiteY28" fmla="*/ 417276 h 1223493"/>
              <a:gd name="connsiteX29" fmla="*/ 0 w 1723193"/>
              <a:gd name="connsiteY29" fmla="*/ 100455 h 1223493"/>
              <a:gd name="connsiteX30" fmla="*/ 61819 w 1723193"/>
              <a:gd name="connsiteY30" fmla="*/ 0 h 1223493"/>
              <a:gd name="connsiteX31" fmla="*/ 252426 w 1723193"/>
              <a:gd name="connsiteY31" fmla="*/ 131365 h 122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23193" h="1223493">
                <a:moveTo>
                  <a:pt x="252426" y="131365"/>
                </a:moveTo>
                <a:lnTo>
                  <a:pt x="723793" y="461064"/>
                </a:lnTo>
                <a:lnTo>
                  <a:pt x="850006" y="569246"/>
                </a:lnTo>
                <a:lnTo>
                  <a:pt x="1303342" y="883491"/>
                </a:lnTo>
                <a:lnTo>
                  <a:pt x="1393494" y="947885"/>
                </a:lnTo>
                <a:lnTo>
                  <a:pt x="1426979" y="963340"/>
                </a:lnTo>
                <a:lnTo>
                  <a:pt x="1465616" y="971067"/>
                </a:lnTo>
                <a:lnTo>
                  <a:pt x="1501677" y="968491"/>
                </a:lnTo>
                <a:lnTo>
                  <a:pt x="1550617" y="965916"/>
                </a:lnTo>
                <a:lnTo>
                  <a:pt x="1622738" y="955612"/>
                </a:lnTo>
                <a:lnTo>
                  <a:pt x="1681981" y="942734"/>
                </a:lnTo>
                <a:lnTo>
                  <a:pt x="1694860" y="940158"/>
                </a:lnTo>
                <a:lnTo>
                  <a:pt x="1718042" y="942734"/>
                </a:lnTo>
                <a:lnTo>
                  <a:pt x="1723193" y="953037"/>
                </a:lnTo>
                <a:lnTo>
                  <a:pt x="1712890" y="973643"/>
                </a:lnTo>
                <a:lnTo>
                  <a:pt x="1689708" y="1014855"/>
                </a:lnTo>
                <a:lnTo>
                  <a:pt x="1635617" y="1066371"/>
                </a:lnTo>
                <a:lnTo>
                  <a:pt x="1578950" y="1107583"/>
                </a:lnTo>
                <a:lnTo>
                  <a:pt x="1478495" y="1174553"/>
                </a:lnTo>
                <a:lnTo>
                  <a:pt x="1419252" y="1202887"/>
                </a:lnTo>
                <a:lnTo>
                  <a:pt x="1380615" y="1218341"/>
                </a:lnTo>
                <a:lnTo>
                  <a:pt x="1339403" y="1223493"/>
                </a:lnTo>
                <a:lnTo>
                  <a:pt x="1308494" y="1223493"/>
                </a:lnTo>
                <a:lnTo>
                  <a:pt x="1280160" y="1210614"/>
                </a:lnTo>
                <a:lnTo>
                  <a:pt x="1256978" y="1187432"/>
                </a:lnTo>
                <a:lnTo>
                  <a:pt x="1226069" y="1135917"/>
                </a:lnTo>
                <a:lnTo>
                  <a:pt x="1117886" y="1048340"/>
                </a:lnTo>
                <a:lnTo>
                  <a:pt x="716066" y="705762"/>
                </a:lnTo>
                <a:lnTo>
                  <a:pt x="378639" y="417276"/>
                </a:lnTo>
                <a:lnTo>
                  <a:pt x="0" y="100455"/>
                </a:lnTo>
                <a:lnTo>
                  <a:pt x="61819" y="0"/>
                </a:lnTo>
                <a:lnTo>
                  <a:pt x="252426" y="13136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9B2FFC1B-3ED3-4AE6-BD39-3E06F7B684AD}"/>
              </a:ext>
            </a:extLst>
          </p:cNvPr>
          <p:cNvSpPr/>
          <p:nvPr/>
        </p:nvSpPr>
        <p:spPr>
          <a:xfrm>
            <a:off x="3976690" y="3695700"/>
            <a:ext cx="1189037" cy="481012"/>
          </a:xfrm>
          <a:custGeom>
            <a:avLst/>
            <a:gdLst>
              <a:gd name="connsiteX0" fmla="*/ 542925 w 1188243"/>
              <a:gd name="connsiteY0" fmla="*/ 145256 h 481012"/>
              <a:gd name="connsiteX1" fmla="*/ 1188243 w 1188243"/>
              <a:gd name="connsiteY1" fmla="*/ 0 h 481012"/>
              <a:gd name="connsiteX2" fmla="*/ 1178718 w 1188243"/>
              <a:gd name="connsiteY2" fmla="*/ 114300 h 481012"/>
              <a:gd name="connsiteX3" fmla="*/ 1107281 w 1188243"/>
              <a:gd name="connsiteY3" fmla="*/ 142875 h 481012"/>
              <a:gd name="connsiteX4" fmla="*/ 854868 w 1188243"/>
              <a:gd name="connsiteY4" fmla="*/ 238125 h 481012"/>
              <a:gd name="connsiteX5" fmla="*/ 521493 w 1188243"/>
              <a:gd name="connsiteY5" fmla="*/ 354806 h 481012"/>
              <a:gd name="connsiteX6" fmla="*/ 350043 w 1188243"/>
              <a:gd name="connsiteY6" fmla="*/ 426243 h 481012"/>
              <a:gd name="connsiteX7" fmla="*/ 278606 w 1188243"/>
              <a:gd name="connsiteY7" fmla="*/ 461962 h 481012"/>
              <a:gd name="connsiteX8" fmla="*/ 240506 w 1188243"/>
              <a:gd name="connsiteY8" fmla="*/ 464343 h 481012"/>
              <a:gd name="connsiteX9" fmla="*/ 211931 w 1188243"/>
              <a:gd name="connsiteY9" fmla="*/ 469106 h 481012"/>
              <a:gd name="connsiteX10" fmla="*/ 190500 w 1188243"/>
              <a:gd name="connsiteY10" fmla="*/ 481012 h 481012"/>
              <a:gd name="connsiteX11" fmla="*/ 178593 w 1188243"/>
              <a:gd name="connsiteY11" fmla="*/ 476250 h 481012"/>
              <a:gd name="connsiteX12" fmla="*/ 154781 w 1188243"/>
              <a:gd name="connsiteY12" fmla="*/ 457200 h 481012"/>
              <a:gd name="connsiteX13" fmla="*/ 73818 w 1188243"/>
              <a:gd name="connsiteY13" fmla="*/ 388143 h 481012"/>
              <a:gd name="connsiteX14" fmla="*/ 33337 w 1188243"/>
              <a:gd name="connsiteY14" fmla="*/ 347662 h 481012"/>
              <a:gd name="connsiteX15" fmla="*/ 14287 w 1188243"/>
              <a:gd name="connsiteY15" fmla="*/ 319087 h 481012"/>
              <a:gd name="connsiteX16" fmla="*/ 2381 w 1188243"/>
              <a:gd name="connsiteY16" fmla="*/ 288131 h 481012"/>
              <a:gd name="connsiteX17" fmla="*/ 0 w 1188243"/>
              <a:gd name="connsiteY17" fmla="*/ 259556 h 481012"/>
              <a:gd name="connsiteX18" fmla="*/ 11906 w 1188243"/>
              <a:gd name="connsiteY18" fmla="*/ 240506 h 481012"/>
              <a:gd name="connsiteX19" fmla="*/ 28575 w 1188243"/>
              <a:gd name="connsiteY19" fmla="*/ 221456 h 481012"/>
              <a:gd name="connsiteX20" fmla="*/ 50006 w 1188243"/>
              <a:gd name="connsiteY20" fmla="*/ 207168 h 481012"/>
              <a:gd name="connsiteX21" fmla="*/ 66675 w 1188243"/>
              <a:gd name="connsiteY21" fmla="*/ 202406 h 481012"/>
              <a:gd name="connsiteX22" fmla="*/ 92868 w 1188243"/>
              <a:gd name="connsiteY22" fmla="*/ 192881 h 481012"/>
              <a:gd name="connsiteX23" fmla="*/ 178593 w 1188243"/>
              <a:gd name="connsiteY23" fmla="*/ 185737 h 481012"/>
              <a:gd name="connsiteX24" fmla="*/ 221456 w 1188243"/>
              <a:gd name="connsiteY24" fmla="*/ 197643 h 481012"/>
              <a:gd name="connsiteX25" fmla="*/ 257175 w 1188243"/>
              <a:gd name="connsiteY25" fmla="*/ 207168 h 481012"/>
              <a:gd name="connsiteX26" fmla="*/ 542925 w 1188243"/>
              <a:gd name="connsiteY26" fmla="*/ 145256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88243" h="481012">
                <a:moveTo>
                  <a:pt x="542925" y="145256"/>
                </a:moveTo>
                <a:lnTo>
                  <a:pt x="1188243" y="0"/>
                </a:lnTo>
                <a:lnTo>
                  <a:pt x="1178718" y="114300"/>
                </a:lnTo>
                <a:lnTo>
                  <a:pt x="1107281" y="142875"/>
                </a:lnTo>
                <a:lnTo>
                  <a:pt x="854868" y="238125"/>
                </a:lnTo>
                <a:lnTo>
                  <a:pt x="521493" y="354806"/>
                </a:lnTo>
                <a:lnTo>
                  <a:pt x="350043" y="426243"/>
                </a:lnTo>
                <a:lnTo>
                  <a:pt x="278606" y="461962"/>
                </a:lnTo>
                <a:lnTo>
                  <a:pt x="240506" y="464343"/>
                </a:lnTo>
                <a:lnTo>
                  <a:pt x="211931" y="469106"/>
                </a:lnTo>
                <a:lnTo>
                  <a:pt x="190500" y="481012"/>
                </a:lnTo>
                <a:lnTo>
                  <a:pt x="178593" y="476250"/>
                </a:lnTo>
                <a:lnTo>
                  <a:pt x="154781" y="457200"/>
                </a:lnTo>
                <a:lnTo>
                  <a:pt x="73818" y="388143"/>
                </a:lnTo>
                <a:lnTo>
                  <a:pt x="33337" y="347662"/>
                </a:lnTo>
                <a:lnTo>
                  <a:pt x="14287" y="319087"/>
                </a:lnTo>
                <a:lnTo>
                  <a:pt x="2381" y="288131"/>
                </a:lnTo>
                <a:lnTo>
                  <a:pt x="0" y="259556"/>
                </a:lnTo>
                <a:lnTo>
                  <a:pt x="11906" y="240506"/>
                </a:lnTo>
                <a:lnTo>
                  <a:pt x="28575" y="221456"/>
                </a:lnTo>
                <a:lnTo>
                  <a:pt x="50006" y="207168"/>
                </a:lnTo>
                <a:lnTo>
                  <a:pt x="66675" y="202406"/>
                </a:lnTo>
                <a:lnTo>
                  <a:pt x="92868" y="192881"/>
                </a:lnTo>
                <a:lnTo>
                  <a:pt x="178593" y="185737"/>
                </a:lnTo>
                <a:lnTo>
                  <a:pt x="221456" y="197643"/>
                </a:lnTo>
                <a:lnTo>
                  <a:pt x="257175" y="207168"/>
                </a:lnTo>
                <a:lnTo>
                  <a:pt x="542925" y="1452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A676A45-56FA-4012-ACC2-FE0457AF3D98}"/>
              </a:ext>
            </a:extLst>
          </p:cNvPr>
          <p:cNvSpPr/>
          <p:nvPr/>
        </p:nvSpPr>
        <p:spPr>
          <a:xfrm>
            <a:off x="4943477" y="3375025"/>
            <a:ext cx="479425" cy="768350"/>
          </a:xfrm>
          <a:custGeom>
            <a:avLst/>
            <a:gdLst>
              <a:gd name="connsiteX0" fmla="*/ 83344 w 478631"/>
              <a:gd name="connsiteY0" fmla="*/ 211931 h 769144"/>
              <a:gd name="connsiteX1" fmla="*/ 192881 w 478631"/>
              <a:gd name="connsiteY1" fmla="*/ 464344 h 769144"/>
              <a:gd name="connsiteX2" fmla="*/ 242888 w 478631"/>
              <a:gd name="connsiteY2" fmla="*/ 592931 h 769144"/>
              <a:gd name="connsiteX3" fmla="*/ 278606 w 478631"/>
              <a:gd name="connsiteY3" fmla="*/ 666750 h 769144"/>
              <a:gd name="connsiteX4" fmla="*/ 302419 w 478631"/>
              <a:gd name="connsiteY4" fmla="*/ 714375 h 769144"/>
              <a:gd name="connsiteX5" fmla="*/ 319088 w 478631"/>
              <a:gd name="connsiteY5" fmla="*/ 738187 h 769144"/>
              <a:gd name="connsiteX6" fmla="*/ 345281 w 478631"/>
              <a:gd name="connsiteY6" fmla="*/ 757237 h 769144"/>
              <a:gd name="connsiteX7" fmla="*/ 373856 w 478631"/>
              <a:gd name="connsiteY7" fmla="*/ 769144 h 769144"/>
              <a:gd name="connsiteX8" fmla="*/ 402431 w 478631"/>
              <a:gd name="connsiteY8" fmla="*/ 769144 h 769144"/>
              <a:gd name="connsiteX9" fmla="*/ 435769 w 478631"/>
              <a:gd name="connsiteY9" fmla="*/ 762000 h 769144"/>
              <a:gd name="connsiteX10" fmla="*/ 454819 w 478631"/>
              <a:gd name="connsiteY10" fmla="*/ 747712 h 769144"/>
              <a:gd name="connsiteX11" fmla="*/ 466725 w 478631"/>
              <a:gd name="connsiteY11" fmla="*/ 721519 h 769144"/>
              <a:gd name="connsiteX12" fmla="*/ 471488 w 478631"/>
              <a:gd name="connsiteY12" fmla="*/ 711994 h 769144"/>
              <a:gd name="connsiteX13" fmla="*/ 478631 w 478631"/>
              <a:gd name="connsiteY13" fmla="*/ 671512 h 769144"/>
              <a:gd name="connsiteX14" fmla="*/ 478631 w 478631"/>
              <a:gd name="connsiteY14" fmla="*/ 638175 h 769144"/>
              <a:gd name="connsiteX15" fmla="*/ 471488 w 478631"/>
              <a:gd name="connsiteY15" fmla="*/ 590550 h 769144"/>
              <a:gd name="connsiteX16" fmla="*/ 461963 w 478631"/>
              <a:gd name="connsiteY16" fmla="*/ 526256 h 769144"/>
              <a:gd name="connsiteX17" fmla="*/ 440531 w 478631"/>
              <a:gd name="connsiteY17" fmla="*/ 447675 h 769144"/>
              <a:gd name="connsiteX18" fmla="*/ 414338 w 478631"/>
              <a:gd name="connsiteY18" fmla="*/ 361950 h 769144"/>
              <a:gd name="connsiteX19" fmla="*/ 357188 w 478631"/>
              <a:gd name="connsiteY19" fmla="*/ 300037 h 769144"/>
              <a:gd name="connsiteX20" fmla="*/ 271463 w 478631"/>
              <a:gd name="connsiteY20" fmla="*/ 209550 h 769144"/>
              <a:gd name="connsiteX21" fmla="*/ 164306 w 478631"/>
              <a:gd name="connsiteY21" fmla="*/ 104775 h 769144"/>
              <a:gd name="connsiteX22" fmla="*/ 80963 w 478631"/>
              <a:gd name="connsiteY22" fmla="*/ 28575 h 769144"/>
              <a:gd name="connsiteX23" fmla="*/ 50006 w 478631"/>
              <a:gd name="connsiteY23" fmla="*/ 7144 h 769144"/>
              <a:gd name="connsiteX24" fmla="*/ 33338 w 478631"/>
              <a:gd name="connsiteY24" fmla="*/ 2381 h 769144"/>
              <a:gd name="connsiteX25" fmla="*/ 16669 w 478631"/>
              <a:gd name="connsiteY25" fmla="*/ 0 h 769144"/>
              <a:gd name="connsiteX26" fmla="*/ 0 w 478631"/>
              <a:gd name="connsiteY26" fmla="*/ 11906 h 769144"/>
              <a:gd name="connsiteX27" fmla="*/ 0 w 478631"/>
              <a:gd name="connsiteY27" fmla="*/ 30956 h 769144"/>
              <a:gd name="connsiteX28" fmla="*/ 9525 w 478631"/>
              <a:gd name="connsiteY28" fmla="*/ 59531 h 769144"/>
              <a:gd name="connsiteX29" fmla="*/ 83344 w 478631"/>
              <a:gd name="connsiteY29" fmla="*/ 211931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78631" h="769144">
                <a:moveTo>
                  <a:pt x="83344" y="211931"/>
                </a:moveTo>
                <a:lnTo>
                  <a:pt x="192881" y="464344"/>
                </a:lnTo>
                <a:lnTo>
                  <a:pt x="242888" y="592931"/>
                </a:lnTo>
                <a:lnTo>
                  <a:pt x="278606" y="666750"/>
                </a:lnTo>
                <a:lnTo>
                  <a:pt x="302419" y="714375"/>
                </a:lnTo>
                <a:lnTo>
                  <a:pt x="319088" y="738187"/>
                </a:lnTo>
                <a:lnTo>
                  <a:pt x="345281" y="757237"/>
                </a:lnTo>
                <a:lnTo>
                  <a:pt x="373856" y="769144"/>
                </a:lnTo>
                <a:lnTo>
                  <a:pt x="402431" y="769144"/>
                </a:lnTo>
                <a:lnTo>
                  <a:pt x="435769" y="762000"/>
                </a:lnTo>
                <a:lnTo>
                  <a:pt x="454819" y="747712"/>
                </a:lnTo>
                <a:lnTo>
                  <a:pt x="466725" y="721519"/>
                </a:lnTo>
                <a:lnTo>
                  <a:pt x="471488" y="711994"/>
                </a:lnTo>
                <a:lnTo>
                  <a:pt x="478631" y="671512"/>
                </a:lnTo>
                <a:lnTo>
                  <a:pt x="478631" y="638175"/>
                </a:lnTo>
                <a:lnTo>
                  <a:pt x="471488" y="590550"/>
                </a:lnTo>
                <a:lnTo>
                  <a:pt x="461963" y="526256"/>
                </a:lnTo>
                <a:lnTo>
                  <a:pt x="440531" y="447675"/>
                </a:lnTo>
                <a:lnTo>
                  <a:pt x="414338" y="361950"/>
                </a:lnTo>
                <a:lnTo>
                  <a:pt x="357188" y="300037"/>
                </a:lnTo>
                <a:lnTo>
                  <a:pt x="271463" y="209550"/>
                </a:lnTo>
                <a:lnTo>
                  <a:pt x="164306" y="104775"/>
                </a:lnTo>
                <a:lnTo>
                  <a:pt x="80963" y="28575"/>
                </a:lnTo>
                <a:lnTo>
                  <a:pt x="50006" y="7144"/>
                </a:lnTo>
                <a:lnTo>
                  <a:pt x="33338" y="2381"/>
                </a:lnTo>
                <a:lnTo>
                  <a:pt x="16669" y="0"/>
                </a:lnTo>
                <a:lnTo>
                  <a:pt x="0" y="11906"/>
                </a:lnTo>
                <a:lnTo>
                  <a:pt x="0" y="30956"/>
                </a:lnTo>
                <a:lnTo>
                  <a:pt x="9525" y="59531"/>
                </a:lnTo>
                <a:lnTo>
                  <a:pt x="83344" y="2119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0AE6F3B-A4F2-40FF-B9DA-69CD92331E36}"/>
              </a:ext>
            </a:extLst>
          </p:cNvPr>
          <p:cNvSpPr/>
          <p:nvPr/>
        </p:nvSpPr>
        <p:spPr>
          <a:xfrm rot="16200000">
            <a:off x="3598070" y="4795044"/>
            <a:ext cx="2071688" cy="320675"/>
          </a:xfrm>
          <a:custGeom>
            <a:avLst/>
            <a:gdLst>
              <a:gd name="connsiteX0" fmla="*/ 1062038 w 2071688"/>
              <a:gd name="connsiteY0" fmla="*/ 83344 h 321469"/>
              <a:gd name="connsiteX1" fmla="*/ 1852613 w 2071688"/>
              <a:gd name="connsiteY1" fmla="*/ 102394 h 321469"/>
              <a:gd name="connsiteX2" fmla="*/ 1978819 w 2071688"/>
              <a:gd name="connsiteY2" fmla="*/ 0 h 321469"/>
              <a:gd name="connsiteX3" fmla="*/ 2071688 w 2071688"/>
              <a:gd name="connsiteY3" fmla="*/ 295275 h 321469"/>
              <a:gd name="connsiteX4" fmla="*/ 1966913 w 2071688"/>
              <a:gd name="connsiteY4" fmla="*/ 297656 h 321469"/>
              <a:gd name="connsiteX5" fmla="*/ 121444 w 2071688"/>
              <a:gd name="connsiteY5" fmla="*/ 321469 h 321469"/>
              <a:gd name="connsiteX6" fmla="*/ 73819 w 2071688"/>
              <a:gd name="connsiteY6" fmla="*/ 314325 h 321469"/>
              <a:gd name="connsiteX7" fmla="*/ 35719 w 2071688"/>
              <a:gd name="connsiteY7" fmla="*/ 297656 h 321469"/>
              <a:gd name="connsiteX8" fmla="*/ 14288 w 2071688"/>
              <a:gd name="connsiteY8" fmla="*/ 276225 h 321469"/>
              <a:gd name="connsiteX9" fmla="*/ 4763 w 2071688"/>
              <a:gd name="connsiteY9" fmla="*/ 250031 h 321469"/>
              <a:gd name="connsiteX10" fmla="*/ 0 w 2071688"/>
              <a:gd name="connsiteY10" fmla="*/ 226219 h 321469"/>
              <a:gd name="connsiteX11" fmla="*/ 4763 w 2071688"/>
              <a:gd name="connsiteY11" fmla="*/ 192881 h 321469"/>
              <a:gd name="connsiteX12" fmla="*/ 16669 w 2071688"/>
              <a:gd name="connsiteY12" fmla="*/ 164306 h 321469"/>
              <a:gd name="connsiteX13" fmla="*/ 47625 w 2071688"/>
              <a:gd name="connsiteY13" fmla="*/ 133350 h 321469"/>
              <a:gd name="connsiteX14" fmla="*/ 100013 w 2071688"/>
              <a:gd name="connsiteY14" fmla="*/ 104775 h 321469"/>
              <a:gd name="connsiteX15" fmla="*/ 204788 w 2071688"/>
              <a:gd name="connsiteY15" fmla="*/ 73819 h 321469"/>
              <a:gd name="connsiteX16" fmla="*/ 321469 w 2071688"/>
              <a:gd name="connsiteY16" fmla="*/ 45244 h 321469"/>
              <a:gd name="connsiteX17" fmla="*/ 364331 w 2071688"/>
              <a:gd name="connsiteY17" fmla="*/ 35719 h 321469"/>
              <a:gd name="connsiteX18" fmla="*/ 419100 w 2071688"/>
              <a:gd name="connsiteY18" fmla="*/ 28575 h 321469"/>
              <a:gd name="connsiteX19" fmla="*/ 461963 w 2071688"/>
              <a:gd name="connsiteY19" fmla="*/ 30956 h 321469"/>
              <a:gd name="connsiteX20" fmla="*/ 511969 w 2071688"/>
              <a:gd name="connsiteY20" fmla="*/ 35719 h 321469"/>
              <a:gd name="connsiteX21" fmla="*/ 585788 w 2071688"/>
              <a:gd name="connsiteY21" fmla="*/ 52387 h 321469"/>
              <a:gd name="connsiteX22" fmla="*/ 664369 w 2071688"/>
              <a:gd name="connsiteY22" fmla="*/ 73819 h 321469"/>
              <a:gd name="connsiteX23" fmla="*/ 1062038 w 2071688"/>
              <a:gd name="connsiteY23" fmla="*/ 83344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071688" h="321469">
                <a:moveTo>
                  <a:pt x="1062038" y="83344"/>
                </a:moveTo>
                <a:lnTo>
                  <a:pt x="1852613" y="102394"/>
                </a:lnTo>
                <a:lnTo>
                  <a:pt x="1978819" y="0"/>
                </a:lnTo>
                <a:lnTo>
                  <a:pt x="2071688" y="295275"/>
                </a:lnTo>
                <a:lnTo>
                  <a:pt x="1966913" y="297656"/>
                </a:lnTo>
                <a:lnTo>
                  <a:pt x="121444" y="321469"/>
                </a:lnTo>
                <a:lnTo>
                  <a:pt x="73819" y="314325"/>
                </a:lnTo>
                <a:lnTo>
                  <a:pt x="35719" y="297656"/>
                </a:lnTo>
                <a:lnTo>
                  <a:pt x="14288" y="276225"/>
                </a:lnTo>
                <a:lnTo>
                  <a:pt x="4763" y="250031"/>
                </a:lnTo>
                <a:lnTo>
                  <a:pt x="0" y="226219"/>
                </a:lnTo>
                <a:lnTo>
                  <a:pt x="4763" y="192881"/>
                </a:lnTo>
                <a:lnTo>
                  <a:pt x="16669" y="164306"/>
                </a:lnTo>
                <a:lnTo>
                  <a:pt x="47625" y="133350"/>
                </a:lnTo>
                <a:lnTo>
                  <a:pt x="100013" y="104775"/>
                </a:lnTo>
                <a:lnTo>
                  <a:pt x="204788" y="73819"/>
                </a:lnTo>
                <a:lnTo>
                  <a:pt x="321469" y="45244"/>
                </a:lnTo>
                <a:lnTo>
                  <a:pt x="364331" y="35719"/>
                </a:lnTo>
                <a:lnTo>
                  <a:pt x="419100" y="28575"/>
                </a:lnTo>
                <a:lnTo>
                  <a:pt x="461963" y="30956"/>
                </a:lnTo>
                <a:lnTo>
                  <a:pt x="511969" y="35719"/>
                </a:lnTo>
                <a:lnTo>
                  <a:pt x="585788" y="52387"/>
                </a:lnTo>
                <a:lnTo>
                  <a:pt x="664369" y="73819"/>
                </a:lnTo>
                <a:lnTo>
                  <a:pt x="1062038" y="833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10634B2C-8B70-455B-BC5D-12C867CF1EB5}"/>
              </a:ext>
            </a:extLst>
          </p:cNvPr>
          <p:cNvSpPr/>
          <p:nvPr/>
        </p:nvSpPr>
        <p:spPr>
          <a:xfrm>
            <a:off x="5456239" y="2260601"/>
            <a:ext cx="1520825" cy="420687"/>
          </a:xfrm>
          <a:custGeom>
            <a:avLst/>
            <a:gdLst>
              <a:gd name="connsiteX0" fmla="*/ 469106 w 1521619"/>
              <a:gd name="connsiteY0" fmla="*/ 376237 h 421481"/>
              <a:gd name="connsiteX1" fmla="*/ 954881 w 1521619"/>
              <a:gd name="connsiteY1" fmla="*/ 269081 h 421481"/>
              <a:gd name="connsiteX2" fmla="*/ 1185862 w 1521619"/>
              <a:gd name="connsiteY2" fmla="*/ 223837 h 421481"/>
              <a:gd name="connsiteX3" fmla="*/ 1235869 w 1521619"/>
              <a:gd name="connsiteY3" fmla="*/ 221456 h 421481"/>
              <a:gd name="connsiteX4" fmla="*/ 1440656 w 1521619"/>
              <a:gd name="connsiteY4" fmla="*/ 204787 h 421481"/>
              <a:gd name="connsiteX5" fmla="*/ 1462087 w 1521619"/>
              <a:gd name="connsiteY5" fmla="*/ 200025 h 421481"/>
              <a:gd name="connsiteX6" fmla="*/ 1485900 w 1521619"/>
              <a:gd name="connsiteY6" fmla="*/ 185737 h 421481"/>
              <a:gd name="connsiteX7" fmla="*/ 1509712 w 1521619"/>
              <a:gd name="connsiteY7" fmla="*/ 164306 h 421481"/>
              <a:gd name="connsiteX8" fmla="*/ 1521619 w 1521619"/>
              <a:gd name="connsiteY8" fmla="*/ 145256 h 421481"/>
              <a:gd name="connsiteX9" fmla="*/ 1521619 w 1521619"/>
              <a:gd name="connsiteY9" fmla="*/ 126206 h 421481"/>
              <a:gd name="connsiteX10" fmla="*/ 1509712 w 1521619"/>
              <a:gd name="connsiteY10" fmla="*/ 97631 h 421481"/>
              <a:gd name="connsiteX11" fmla="*/ 1488281 w 1521619"/>
              <a:gd name="connsiteY11" fmla="*/ 80962 h 421481"/>
              <a:gd name="connsiteX12" fmla="*/ 1331119 w 1521619"/>
              <a:gd name="connsiteY12" fmla="*/ 2381 h 421481"/>
              <a:gd name="connsiteX13" fmla="*/ 1300162 w 1521619"/>
              <a:gd name="connsiteY13" fmla="*/ 0 h 421481"/>
              <a:gd name="connsiteX14" fmla="*/ 1276350 w 1521619"/>
              <a:gd name="connsiteY14" fmla="*/ 0 h 421481"/>
              <a:gd name="connsiteX15" fmla="*/ 1240631 w 1521619"/>
              <a:gd name="connsiteY15" fmla="*/ 7144 h 421481"/>
              <a:gd name="connsiteX16" fmla="*/ 1188244 w 1521619"/>
              <a:gd name="connsiteY16" fmla="*/ 28575 h 421481"/>
              <a:gd name="connsiteX17" fmla="*/ 1145381 w 1521619"/>
              <a:gd name="connsiteY17" fmla="*/ 50006 h 421481"/>
              <a:gd name="connsiteX18" fmla="*/ 1097756 w 1521619"/>
              <a:gd name="connsiteY18" fmla="*/ 69056 h 421481"/>
              <a:gd name="connsiteX19" fmla="*/ 383381 w 1521619"/>
              <a:gd name="connsiteY19" fmla="*/ 223837 h 421481"/>
              <a:gd name="connsiteX20" fmla="*/ 309562 w 1521619"/>
              <a:gd name="connsiteY20" fmla="*/ 233362 h 421481"/>
              <a:gd name="connsiteX21" fmla="*/ 266700 w 1521619"/>
              <a:gd name="connsiteY21" fmla="*/ 228600 h 421481"/>
              <a:gd name="connsiteX22" fmla="*/ 202406 w 1521619"/>
              <a:gd name="connsiteY22" fmla="*/ 219075 h 421481"/>
              <a:gd name="connsiteX23" fmla="*/ 138112 w 1521619"/>
              <a:gd name="connsiteY23" fmla="*/ 202406 h 421481"/>
              <a:gd name="connsiteX24" fmla="*/ 90487 w 1521619"/>
              <a:gd name="connsiteY24" fmla="*/ 180975 h 421481"/>
              <a:gd name="connsiteX25" fmla="*/ 59531 w 1521619"/>
              <a:gd name="connsiteY25" fmla="*/ 166687 h 421481"/>
              <a:gd name="connsiteX26" fmla="*/ 19050 w 1521619"/>
              <a:gd name="connsiteY26" fmla="*/ 150019 h 421481"/>
              <a:gd name="connsiteX27" fmla="*/ 7144 w 1521619"/>
              <a:gd name="connsiteY27" fmla="*/ 150019 h 421481"/>
              <a:gd name="connsiteX28" fmla="*/ 0 w 1521619"/>
              <a:gd name="connsiteY28" fmla="*/ 164306 h 421481"/>
              <a:gd name="connsiteX29" fmla="*/ 4762 w 1521619"/>
              <a:gd name="connsiteY29" fmla="*/ 190500 h 421481"/>
              <a:gd name="connsiteX30" fmla="*/ 23812 w 1521619"/>
              <a:gd name="connsiteY30" fmla="*/ 240506 h 421481"/>
              <a:gd name="connsiteX31" fmla="*/ 47625 w 1521619"/>
              <a:gd name="connsiteY31" fmla="*/ 290512 h 421481"/>
              <a:gd name="connsiteX32" fmla="*/ 69056 w 1521619"/>
              <a:gd name="connsiteY32" fmla="*/ 316706 h 421481"/>
              <a:gd name="connsiteX33" fmla="*/ 109537 w 1521619"/>
              <a:gd name="connsiteY33" fmla="*/ 354806 h 421481"/>
              <a:gd name="connsiteX34" fmla="*/ 150019 w 1521619"/>
              <a:gd name="connsiteY34" fmla="*/ 383381 h 421481"/>
              <a:gd name="connsiteX35" fmla="*/ 195262 w 1521619"/>
              <a:gd name="connsiteY35" fmla="*/ 404812 h 421481"/>
              <a:gd name="connsiteX36" fmla="*/ 250031 w 1521619"/>
              <a:gd name="connsiteY36" fmla="*/ 419100 h 421481"/>
              <a:gd name="connsiteX37" fmla="*/ 276225 w 1521619"/>
              <a:gd name="connsiteY37" fmla="*/ 421481 h 421481"/>
              <a:gd name="connsiteX38" fmla="*/ 469106 w 1521619"/>
              <a:gd name="connsiteY38" fmla="*/ 376237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21619" h="421481">
                <a:moveTo>
                  <a:pt x="469106" y="376237"/>
                </a:moveTo>
                <a:lnTo>
                  <a:pt x="954881" y="269081"/>
                </a:lnTo>
                <a:lnTo>
                  <a:pt x="1185862" y="223837"/>
                </a:lnTo>
                <a:lnTo>
                  <a:pt x="1235869" y="221456"/>
                </a:lnTo>
                <a:lnTo>
                  <a:pt x="1440656" y="204787"/>
                </a:lnTo>
                <a:lnTo>
                  <a:pt x="1462087" y="200025"/>
                </a:lnTo>
                <a:lnTo>
                  <a:pt x="1485900" y="185737"/>
                </a:lnTo>
                <a:lnTo>
                  <a:pt x="1509712" y="164306"/>
                </a:lnTo>
                <a:lnTo>
                  <a:pt x="1521619" y="145256"/>
                </a:lnTo>
                <a:lnTo>
                  <a:pt x="1521619" y="126206"/>
                </a:lnTo>
                <a:lnTo>
                  <a:pt x="1509712" y="97631"/>
                </a:lnTo>
                <a:lnTo>
                  <a:pt x="1488281" y="80962"/>
                </a:lnTo>
                <a:lnTo>
                  <a:pt x="1331119" y="2381"/>
                </a:lnTo>
                <a:lnTo>
                  <a:pt x="1300162" y="0"/>
                </a:lnTo>
                <a:lnTo>
                  <a:pt x="1276350" y="0"/>
                </a:lnTo>
                <a:lnTo>
                  <a:pt x="1240631" y="7144"/>
                </a:lnTo>
                <a:lnTo>
                  <a:pt x="1188244" y="28575"/>
                </a:lnTo>
                <a:lnTo>
                  <a:pt x="1145381" y="50006"/>
                </a:lnTo>
                <a:lnTo>
                  <a:pt x="1097756" y="69056"/>
                </a:lnTo>
                <a:lnTo>
                  <a:pt x="383381" y="223837"/>
                </a:lnTo>
                <a:lnTo>
                  <a:pt x="309562" y="233362"/>
                </a:lnTo>
                <a:lnTo>
                  <a:pt x="266700" y="228600"/>
                </a:lnTo>
                <a:lnTo>
                  <a:pt x="202406" y="219075"/>
                </a:lnTo>
                <a:lnTo>
                  <a:pt x="138112" y="202406"/>
                </a:lnTo>
                <a:lnTo>
                  <a:pt x="90487" y="180975"/>
                </a:lnTo>
                <a:lnTo>
                  <a:pt x="59531" y="166687"/>
                </a:lnTo>
                <a:lnTo>
                  <a:pt x="19050" y="150019"/>
                </a:lnTo>
                <a:lnTo>
                  <a:pt x="7144" y="150019"/>
                </a:lnTo>
                <a:lnTo>
                  <a:pt x="0" y="164306"/>
                </a:lnTo>
                <a:lnTo>
                  <a:pt x="4762" y="190500"/>
                </a:lnTo>
                <a:lnTo>
                  <a:pt x="23812" y="240506"/>
                </a:lnTo>
                <a:lnTo>
                  <a:pt x="47625" y="290512"/>
                </a:lnTo>
                <a:lnTo>
                  <a:pt x="69056" y="316706"/>
                </a:lnTo>
                <a:lnTo>
                  <a:pt x="109537" y="354806"/>
                </a:lnTo>
                <a:lnTo>
                  <a:pt x="150019" y="383381"/>
                </a:lnTo>
                <a:lnTo>
                  <a:pt x="195262" y="404812"/>
                </a:lnTo>
                <a:lnTo>
                  <a:pt x="250031" y="419100"/>
                </a:lnTo>
                <a:lnTo>
                  <a:pt x="276225" y="421481"/>
                </a:lnTo>
                <a:lnTo>
                  <a:pt x="469106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9EC8AA6-DACE-41F3-B30B-0034EEAB159A}"/>
              </a:ext>
            </a:extLst>
          </p:cNvPr>
          <p:cNvSpPr/>
          <p:nvPr/>
        </p:nvSpPr>
        <p:spPr>
          <a:xfrm>
            <a:off x="5808664" y="2786063"/>
            <a:ext cx="261937" cy="608013"/>
          </a:xfrm>
          <a:custGeom>
            <a:avLst/>
            <a:gdLst>
              <a:gd name="connsiteX0" fmla="*/ 16669 w 261937"/>
              <a:gd name="connsiteY0" fmla="*/ 166688 h 607219"/>
              <a:gd name="connsiteX1" fmla="*/ 59531 w 261937"/>
              <a:gd name="connsiteY1" fmla="*/ 607219 h 607219"/>
              <a:gd name="connsiteX2" fmla="*/ 257175 w 261937"/>
              <a:gd name="connsiteY2" fmla="*/ 573881 h 607219"/>
              <a:gd name="connsiteX3" fmla="*/ 259556 w 261937"/>
              <a:gd name="connsiteY3" fmla="*/ 497681 h 607219"/>
              <a:gd name="connsiteX4" fmla="*/ 252412 w 261937"/>
              <a:gd name="connsiteY4" fmla="*/ 421481 h 607219"/>
              <a:gd name="connsiteX5" fmla="*/ 242887 w 261937"/>
              <a:gd name="connsiteY5" fmla="*/ 361950 h 607219"/>
              <a:gd name="connsiteX6" fmla="*/ 214312 w 261937"/>
              <a:gd name="connsiteY6" fmla="*/ 261938 h 607219"/>
              <a:gd name="connsiteX7" fmla="*/ 169069 w 261937"/>
              <a:gd name="connsiteY7" fmla="*/ 161925 h 607219"/>
              <a:gd name="connsiteX8" fmla="*/ 126206 w 261937"/>
              <a:gd name="connsiteY8" fmla="*/ 90488 h 607219"/>
              <a:gd name="connsiteX9" fmla="*/ 85725 w 261937"/>
              <a:gd name="connsiteY9" fmla="*/ 42863 h 607219"/>
              <a:gd name="connsiteX10" fmla="*/ 59531 w 261937"/>
              <a:gd name="connsiteY10" fmla="*/ 16669 h 607219"/>
              <a:gd name="connsiteX11" fmla="*/ 33337 w 261937"/>
              <a:gd name="connsiteY11" fmla="*/ 2381 h 607219"/>
              <a:gd name="connsiteX12" fmla="*/ 7144 w 261937"/>
              <a:gd name="connsiteY12" fmla="*/ 0 h 607219"/>
              <a:gd name="connsiteX13" fmla="*/ 0 w 261937"/>
              <a:gd name="connsiteY13" fmla="*/ 4763 h 607219"/>
              <a:gd name="connsiteX14" fmla="*/ 2381 w 261937"/>
              <a:gd name="connsiteY14" fmla="*/ 26194 h 607219"/>
              <a:gd name="connsiteX15" fmla="*/ 14287 w 261937"/>
              <a:gd name="connsiteY15" fmla="*/ 80963 h 607219"/>
              <a:gd name="connsiteX16" fmla="*/ 16669 w 261937"/>
              <a:gd name="connsiteY16" fmla="*/ 166688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1937" h="607219">
                <a:moveTo>
                  <a:pt x="16669" y="166688"/>
                </a:moveTo>
                <a:lnTo>
                  <a:pt x="59531" y="607219"/>
                </a:lnTo>
                <a:lnTo>
                  <a:pt x="257175" y="573881"/>
                </a:lnTo>
                <a:cubicBezTo>
                  <a:pt x="257969" y="548481"/>
                  <a:pt x="261937" y="525065"/>
                  <a:pt x="259556" y="497681"/>
                </a:cubicBezTo>
                <a:lnTo>
                  <a:pt x="252412" y="421481"/>
                </a:lnTo>
                <a:lnTo>
                  <a:pt x="242887" y="361950"/>
                </a:lnTo>
                <a:lnTo>
                  <a:pt x="214312" y="261938"/>
                </a:lnTo>
                <a:lnTo>
                  <a:pt x="169069" y="161925"/>
                </a:lnTo>
                <a:lnTo>
                  <a:pt x="126206" y="90488"/>
                </a:lnTo>
                <a:lnTo>
                  <a:pt x="85725" y="42863"/>
                </a:lnTo>
                <a:lnTo>
                  <a:pt x="59531" y="16669"/>
                </a:lnTo>
                <a:lnTo>
                  <a:pt x="33337" y="2381"/>
                </a:lnTo>
                <a:lnTo>
                  <a:pt x="7144" y="0"/>
                </a:lnTo>
                <a:lnTo>
                  <a:pt x="0" y="4763"/>
                </a:lnTo>
                <a:lnTo>
                  <a:pt x="2381" y="26194"/>
                </a:lnTo>
                <a:lnTo>
                  <a:pt x="14287" y="80963"/>
                </a:lnTo>
                <a:lnTo>
                  <a:pt x="16669" y="1666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3F548F6E-568A-447B-AA37-CC37A253891E}"/>
              </a:ext>
            </a:extLst>
          </p:cNvPr>
          <p:cNvSpPr/>
          <p:nvPr/>
        </p:nvSpPr>
        <p:spPr>
          <a:xfrm>
            <a:off x="6399213" y="2452688"/>
            <a:ext cx="438150" cy="809625"/>
          </a:xfrm>
          <a:custGeom>
            <a:avLst/>
            <a:gdLst>
              <a:gd name="connsiteX0" fmla="*/ 128587 w 438150"/>
              <a:gd name="connsiteY0" fmla="*/ 283369 h 809625"/>
              <a:gd name="connsiteX1" fmla="*/ 109537 w 438150"/>
              <a:gd name="connsiteY1" fmla="*/ 809625 h 809625"/>
              <a:gd name="connsiteX2" fmla="*/ 202406 w 438150"/>
              <a:gd name="connsiteY2" fmla="*/ 773906 h 809625"/>
              <a:gd name="connsiteX3" fmla="*/ 235744 w 438150"/>
              <a:gd name="connsiteY3" fmla="*/ 702469 h 809625"/>
              <a:gd name="connsiteX4" fmla="*/ 361950 w 438150"/>
              <a:gd name="connsiteY4" fmla="*/ 340519 h 809625"/>
              <a:gd name="connsiteX5" fmla="*/ 400050 w 438150"/>
              <a:gd name="connsiteY5" fmla="*/ 307181 h 809625"/>
              <a:gd name="connsiteX6" fmla="*/ 423862 w 438150"/>
              <a:gd name="connsiteY6" fmla="*/ 280988 h 809625"/>
              <a:gd name="connsiteX7" fmla="*/ 433387 w 438150"/>
              <a:gd name="connsiteY7" fmla="*/ 257175 h 809625"/>
              <a:gd name="connsiteX8" fmla="*/ 438150 w 438150"/>
              <a:gd name="connsiteY8" fmla="*/ 238125 h 809625"/>
              <a:gd name="connsiteX9" fmla="*/ 431006 w 438150"/>
              <a:gd name="connsiteY9" fmla="*/ 221456 h 809625"/>
              <a:gd name="connsiteX10" fmla="*/ 414337 w 438150"/>
              <a:gd name="connsiteY10" fmla="*/ 200025 h 809625"/>
              <a:gd name="connsiteX11" fmla="*/ 157162 w 438150"/>
              <a:gd name="connsiteY11" fmla="*/ 0 h 809625"/>
              <a:gd name="connsiteX12" fmla="*/ 0 w 438150"/>
              <a:gd name="connsiteY12" fmla="*/ 28575 h 809625"/>
              <a:gd name="connsiteX13" fmla="*/ 7144 w 438150"/>
              <a:gd name="connsiteY13" fmla="*/ 78581 h 809625"/>
              <a:gd name="connsiteX14" fmla="*/ 45244 w 438150"/>
              <a:gd name="connsiteY14" fmla="*/ 73819 h 809625"/>
              <a:gd name="connsiteX15" fmla="*/ 73819 w 438150"/>
              <a:gd name="connsiteY15" fmla="*/ 78581 h 809625"/>
              <a:gd name="connsiteX16" fmla="*/ 97631 w 438150"/>
              <a:gd name="connsiteY16" fmla="*/ 90488 h 809625"/>
              <a:gd name="connsiteX17" fmla="*/ 119062 w 438150"/>
              <a:gd name="connsiteY17" fmla="*/ 107156 h 809625"/>
              <a:gd name="connsiteX18" fmla="*/ 126206 w 438150"/>
              <a:gd name="connsiteY18" fmla="*/ 126206 h 809625"/>
              <a:gd name="connsiteX19" fmla="*/ 128587 w 438150"/>
              <a:gd name="connsiteY19" fmla="*/ 152400 h 809625"/>
              <a:gd name="connsiteX20" fmla="*/ 128587 w 438150"/>
              <a:gd name="connsiteY20" fmla="*/ 283369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8150" h="809625">
                <a:moveTo>
                  <a:pt x="128587" y="283369"/>
                </a:moveTo>
                <a:lnTo>
                  <a:pt x="109537" y="809625"/>
                </a:lnTo>
                <a:lnTo>
                  <a:pt x="202406" y="773906"/>
                </a:lnTo>
                <a:lnTo>
                  <a:pt x="235744" y="702469"/>
                </a:lnTo>
                <a:lnTo>
                  <a:pt x="361950" y="340519"/>
                </a:lnTo>
                <a:lnTo>
                  <a:pt x="400050" y="307181"/>
                </a:lnTo>
                <a:lnTo>
                  <a:pt x="423862" y="280988"/>
                </a:lnTo>
                <a:lnTo>
                  <a:pt x="433387" y="257175"/>
                </a:lnTo>
                <a:lnTo>
                  <a:pt x="438150" y="238125"/>
                </a:lnTo>
                <a:lnTo>
                  <a:pt x="431006" y="221456"/>
                </a:lnTo>
                <a:lnTo>
                  <a:pt x="414337" y="200025"/>
                </a:lnTo>
                <a:lnTo>
                  <a:pt x="157162" y="0"/>
                </a:lnTo>
                <a:lnTo>
                  <a:pt x="0" y="28575"/>
                </a:lnTo>
                <a:lnTo>
                  <a:pt x="7144" y="78581"/>
                </a:lnTo>
                <a:lnTo>
                  <a:pt x="45244" y="73819"/>
                </a:lnTo>
                <a:lnTo>
                  <a:pt x="73819" y="78581"/>
                </a:lnTo>
                <a:lnTo>
                  <a:pt x="97631" y="90488"/>
                </a:lnTo>
                <a:lnTo>
                  <a:pt x="119062" y="107156"/>
                </a:lnTo>
                <a:lnTo>
                  <a:pt x="126206" y="126206"/>
                </a:lnTo>
                <a:lnTo>
                  <a:pt x="128587" y="152400"/>
                </a:lnTo>
                <a:cubicBezTo>
                  <a:pt x="127793" y="196056"/>
                  <a:pt x="127000" y="239713"/>
                  <a:pt x="128587" y="283369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1D2E1446-EADB-4701-AE1B-78CEB3CDA19C}"/>
              </a:ext>
            </a:extLst>
          </p:cNvPr>
          <p:cNvSpPr/>
          <p:nvPr/>
        </p:nvSpPr>
        <p:spPr>
          <a:xfrm>
            <a:off x="5235576" y="2951162"/>
            <a:ext cx="2987675" cy="647700"/>
          </a:xfrm>
          <a:custGeom>
            <a:avLst/>
            <a:gdLst>
              <a:gd name="connsiteX0" fmla="*/ 1117600 w 2987675"/>
              <a:gd name="connsiteY0" fmla="*/ 279400 h 647700"/>
              <a:gd name="connsiteX1" fmla="*/ 1457325 w 2987675"/>
              <a:gd name="connsiteY1" fmla="*/ 212725 h 647700"/>
              <a:gd name="connsiteX2" fmla="*/ 1809750 w 2987675"/>
              <a:gd name="connsiteY2" fmla="*/ 152400 h 647700"/>
              <a:gd name="connsiteX3" fmla="*/ 2073275 w 2987675"/>
              <a:gd name="connsiteY3" fmla="*/ 117475 h 647700"/>
              <a:gd name="connsiteX4" fmla="*/ 2228850 w 2987675"/>
              <a:gd name="connsiteY4" fmla="*/ 104775 h 647700"/>
              <a:gd name="connsiteX5" fmla="*/ 2400300 w 2987675"/>
              <a:gd name="connsiteY5" fmla="*/ 85725 h 647700"/>
              <a:gd name="connsiteX6" fmla="*/ 2447925 w 2987675"/>
              <a:gd name="connsiteY6" fmla="*/ 63500 h 647700"/>
              <a:gd name="connsiteX7" fmla="*/ 2505075 w 2987675"/>
              <a:gd name="connsiteY7" fmla="*/ 31750 h 647700"/>
              <a:gd name="connsiteX8" fmla="*/ 2546350 w 2987675"/>
              <a:gd name="connsiteY8" fmla="*/ 0 h 647700"/>
              <a:gd name="connsiteX9" fmla="*/ 2568575 w 2987675"/>
              <a:gd name="connsiteY9" fmla="*/ 3175 h 647700"/>
              <a:gd name="connsiteX10" fmla="*/ 2625725 w 2987675"/>
              <a:gd name="connsiteY10" fmla="*/ 15875 h 647700"/>
              <a:gd name="connsiteX11" fmla="*/ 2762250 w 2987675"/>
              <a:gd name="connsiteY11" fmla="*/ 63500 h 647700"/>
              <a:gd name="connsiteX12" fmla="*/ 2873375 w 2987675"/>
              <a:gd name="connsiteY12" fmla="*/ 114300 h 647700"/>
              <a:gd name="connsiteX13" fmla="*/ 2905125 w 2987675"/>
              <a:gd name="connsiteY13" fmla="*/ 133350 h 647700"/>
              <a:gd name="connsiteX14" fmla="*/ 2940050 w 2987675"/>
              <a:gd name="connsiteY14" fmla="*/ 168275 h 647700"/>
              <a:gd name="connsiteX15" fmla="*/ 2971800 w 2987675"/>
              <a:gd name="connsiteY15" fmla="*/ 215900 h 647700"/>
              <a:gd name="connsiteX16" fmla="*/ 2987675 w 2987675"/>
              <a:gd name="connsiteY16" fmla="*/ 263525 h 647700"/>
              <a:gd name="connsiteX17" fmla="*/ 2981325 w 2987675"/>
              <a:gd name="connsiteY17" fmla="*/ 288925 h 647700"/>
              <a:gd name="connsiteX18" fmla="*/ 2968625 w 2987675"/>
              <a:gd name="connsiteY18" fmla="*/ 307975 h 647700"/>
              <a:gd name="connsiteX19" fmla="*/ 2940050 w 2987675"/>
              <a:gd name="connsiteY19" fmla="*/ 320675 h 647700"/>
              <a:gd name="connsiteX20" fmla="*/ 2895600 w 2987675"/>
              <a:gd name="connsiteY20" fmla="*/ 323850 h 647700"/>
              <a:gd name="connsiteX21" fmla="*/ 2800350 w 2987675"/>
              <a:gd name="connsiteY21" fmla="*/ 314325 h 647700"/>
              <a:gd name="connsiteX22" fmla="*/ 2673350 w 2987675"/>
              <a:gd name="connsiteY22" fmla="*/ 301625 h 647700"/>
              <a:gd name="connsiteX23" fmla="*/ 2435225 w 2987675"/>
              <a:gd name="connsiteY23" fmla="*/ 285750 h 647700"/>
              <a:gd name="connsiteX24" fmla="*/ 2209800 w 2987675"/>
              <a:gd name="connsiteY24" fmla="*/ 285750 h 647700"/>
              <a:gd name="connsiteX25" fmla="*/ 1930400 w 2987675"/>
              <a:gd name="connsiteY25" fmla="*/ 317500 h 647700"/>
              <a:gd name="connsiteX26" fmla="*/ 1562100 w 2987675"/>
              <a:gd name="connsiteY26" fmla="*/ 371475 h 647700"/>
              <a:gd name="connsiteX27" fmla="*/ 1216025 w 2987675"/>
              <a:gd name="connsiteY27" fmla="*/ 438150 h 647700"/>
              <a:gd name="connsiteX28" fmla="*/ 863600 w 2987675"/>
              <a:gd name="connsiteY28" fmla="*/ 514350 h 647700"/>
              <a:gd name="connsiteX29" fmla="*/ 581025 w 2987675"/>
              <a:gd name="connsiteY29" fmla="*/ 596900 h 647700"/>
              <a:gd name="connsiteX30" fmla="*/ 361950 w 2987675"/>
              <a:gd name="connsiteY30" fmla="*/ 647700 h 647700"/>
              <a:gd name="connsiteX31" fmla="*/ 333375 w 2987675"/>
              <a:gd name="connsiteY31" fmla="*/ 635000 h 647700"/>
              <a:gd name="connsiteX32" fmla="*/ 269875 w 2987675"/>
              <a:gd name="connsiteY32" fmla="*/ 600075 h 647700"/>
              <a:gd name="connsiteX33" fmla="*/ 215900 w 2987675"/>
              <a:gd name="connsiteY33" fmla="*/ 558800 h 647700"/>
              <a:gd name="connsiteX34" fmla="*/ 152400 w 2987675"/>
              <a:gd name="connsiteY34" fmla="*/ 498475 h 647700"/>
              <a:gd name="connsiteX35" fmla="*/ 28575 w 2987675"/>
              <a:gd name="connsiteY35" fmla="*/ 361950 h 647700"/>
              <a:gd name="connsiteX36" fmla="*/ 6350 w 2987675"/>
              <a:gd name="connsiteY36" fmla="*/ 330200 h 647700"/>
              <a:gd name="connsiteX37" fmla="*/ 0 w 2987675"/>
              <a:gd name="connsiteY37" fmla="*/ 307975 h 647700"/>
              <a:gd name="connsiteX38" fmla="*/ 6350 w 2987675"/>
              <a:gd name="connsiteY38" fmla="*/ 292100 h 647700"/>
              <a:gd name="connsiteX39" fmla="*/ 15875 w 2987675"/>
              <a:gd name="connsiteY39" fmla="*/ 285750 h 647700"/>
              <a:gd name="connsiteX40" fmla="*/ 31750 w 2987675"/>
              <a:gd name="connsiteY40" fmla="*/ 285750 h 647700"/>
              <a:gd name="connsiteX41" fmla="*/ 60325 w 2987675"/>
              <a:gd name="connsiteY41" fmla="*/ 298450 h 647700"/>
              <a:gd name="connsiteX42" fmla="*/ 117475 w 2987675"/>
              <a:gd name="connsiteY42" fmla="*/ 342900 h 647700"/>
              <a:gd name="connsiteX43" fmla="*/ 174625 w 2987675"/>
              <a:gd name="connsiteY43" fmla="*/ 377825 h 647700"/>
              <a:gd name="connsiteX44" fmla="*/ 212725 w 2987675"/>
              <a:gd name="connsiteY44" fmla="*/ 393700 h 647700"/>
              <a:gd name="connsiteX45" fmla="*/ 273050 w 2987675"/>
              <a:gd name="connsiteY45" fmla="*/ 409575 h 647700"/>
              <a:gd name="connsiteX46" fmla="*/ 327025 w 2987675"/>
              <a:gd name="connsiteY46" fmla="*/ 412750 h 647700"/>
              <a:gd name="connsiteX47" fmla="*/ 368300 w 2987675"/>
              <a:gd name="connsiteY47" fmla="*/ 409575 h 647700"/>
              <a:gd name="connsiteX48" fmla="*/ 488950 w 2987675"/>
              <a:gd name="connsiteY48" fmla="*/ 387350 h 647700"/>
              <a:gd name="connsiteX49" fmla="*/ 746125 w 2987675"/>
              <a:gd name="connsiteY49" fmla="*/ 333375 h 647700"/>
              <a:gd name="connsiteX50" fmla="*/ 838200 w 2987675"/>
              <a:gd name="connsiteY50" fmla="*/ 330200 h 647700"/>
              <a:gd name="connsiteX51" fmla="*/ 1117600 w 2987675"/>
              <a:gd name="connsiteY51" fmla="*/ 2794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987675" h="647700">
                <a:moveTo>
                  <a:pt x="1117600" y="279400"/>
                </a:moveTo>
                <a:lnTo>
                  <a:pt x="1457325" y="212725"/>
                </a:lnTo>
                <a:lnTo>
                  <a:pt x="1809750" y="152400"/>
                </a:lnTo>
                <a:lnTo>
                  <a:pt x="2073275" y="117475"/>
                </a:lnTo>
                <a:lnTo>
                  <a:pt x="2228850" y="104775"/>
                </a:lnTo>
                <a:lnTo>
                  <a:pt x="2400300" y="85725"/>
                </a:lnTo>
                <a:lnTo>
                  <a:pt x="2447925" y="63500"/>
                </a:lnTo>
                <a:lnTo>
                  <a:pt x="2505075" y="31750"/>
                </a:lnTo>
                <a:lnTo>
                  <a:pt x="2546350" y="0"/>
                </a:lnTo>
                <a:lnTo>
                  <a:pt x="2568575" y="3175"/>
                </a:lnTo>
                <a:lnTo>
                  <a:pt x="2625725" y="15875"/>
                </a:lnTo>
                <a:lnTo>
                  <a:pt x="2762250" y="63500"/>
                </a:lnTo>
                <a:lnTo>
                  <a:pt x="2873375" y="114300"/>
                </a:lnTo>
                <a:lnTo>
                  <a:pt x="2905125" y="133350"/>
                </a:lnTo>
                <a:lnTo>
                  <a:pt x="2940050" y="168275"/>
                </a:lnTo>
                <a:lnTo>
                  <a:pt x="2971800" y="215900"/>
                </a:lnTo>
                <a:lnTo>
                  <a:pt x="2987675" y="263525"/>
                </a:lnTo>
                <a:lnTo>
                  <a:pt x="2981325" y="288925"/>
                </a:lnTo>
                <a:lnTo>
                  <a:pt x="2968625" y="307975"/>
                </a:lnTo>
                <a:lnTo>
                  <a:pt x="2940050" y="320675"/>
                </a:lnTo>
                <a:lnTo>
                  <a:pt x="2895600" y="323850"/>
                </a:lnTo>
                <a:lnTo>
                  <a:pt x="2800350" y="314325"/>
                </a:lnTo>
                <a:lnTo>
                  <a:pt x="2673350" y="301625"/>
                </a:lnTo>
                <a:lnTo>
                  <a:pt x="2435225" y="285750"/>
                </a:lnTo>
                <a:lnTo>
                  <a:pt x="2209800" y="285750"/>
                </a:lnTo>
                <a:lnTo>
                  <a:pt x="1930400" y="317500"/>
                </a:lnTo>
                <a:lnTo>
                  <a:pt x="1562100" y="371475"/>
                </a:lnTo>
                <a:lnTo>
                  <a:pt x="1216025" y="438150"/>
                </a:lnTo>
                <a:lnTo>
                  <a:pt x="863600" y="514350"/>
                </a:lnTo>
                <a:lnTo>
                  <a:pt x="581025" y="596900"/>
                </a:lnTo>
                <a:lnTo>
                  <a:pt x="361950" y="647700"/>
                </a:lnTo>
                <a:lnTo>
                  <a:pt x="333375" y="635000"/>
                </a:lnTo>
                <a:lnTo>
                  <a:pt x="269875" y="600075"/>
                </a:lnTo>
                <a:lnTo>
                  <a:pt x="215900" y="558800"/>
                </a:lnTo>
                <a:lnTo>
                  <a:pt x="152400" y="498475"/>
                </a:lnTo>
                <a:lnTo>
                  <a:pt x="28575" y="361950"/>
                </a:lnTo>
                <a:lnTo>
                  <a:pt x="6350" y="330200"/>
                </a:lnTo>
                <a:lnTo>
                  <a:pt x="0" y="307975"/>
                </a:lnTo>
                <a:lnTo>
                  <a:pt x="6350" y="292100"/>
                </a:lnTo>
                <a:lnTo>
                  <a:pt x="15875" y="285750"/>
                </a:lnTo>
                <a:lnTo>
                  <a:pt x="31750" y="285750"/>
                </a:lnTo>
                <a:lnTo>
                  <a:pt x="60325" y="298450"/>
                </a:lnTo>
                <a:lnTo>
                  <a:pt x="117475" y="342900"/>
                </a:lnTo>
                <a:lnTo>
                  <a:pt x="174625" y="377825"/>
                </a:lnTo>
                <a:lnTo>
                  <a:pt x="212725" y="393700"/>
                </a:lnTo>
                <a:lnTo>
                  <a:pt x="273050" y="409575"/>
                </a:lnTo>
                <a:lnTo>
                  <a:pt x="327025" y="412750"/>
                </a:lnTo>
                <a:lnTo>
                  <a:pt x="368300" y="409575"/>
                </a:lnTo>
                <a:lnTo>
                  <a:pt x="488950" y="387350"/>
                </a:lnTo>
                <a:lnTo>
                  <a:pt x="746125" y="333375"/>
                </a:lnTo>
                <a:lnTo>
                  <a:pt x="838200" y="330200"/>
                </a:lnTo>
                <a:lnTo>
                  <a:pt x="1117600" y="279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85B94364-C552-4D5C-9F30-AD98F0A8A2E5}"/>
              </a:ext>
            </a:extLst>
          </p:cNvPr>
          <p:cNvSpPr/>
          <p:nvPr/>
        </p:nvSpPr>
        <p:spPr>
          <a:xfrm rot="16200000">
            <a:off x="5508625" y="4025900"/>
            <a:ext cx="1758950" cy="1181100"/>
          </a:xfrm>
          <a:custGeom>
            <a:avLst/>
            <a:gdLst>
              <a:gd name="connsiteX0" fmla="*/ 1407319 w 1759744"/>
              <a:gd name="connsiteY0" fmla="*/ 338137 h 1181100"/>
              <a:gd name="connsiteX1" fmla="*/ 1490663 w 1759744"/>
              <a:gd name="connsiteY1" fmla="*/ 773906 h 1181100"/>
              <a:gd name="connsiteX2" fmla="*/ 1495425 w 1759744"/>
              <a:gd name="connsiteY2" fmla="*/ 802481 h 1181100"/>
              <a:gd name="connsiteX3" fmla="*/ 1493044 w 1759744"/>
              <a:gd name="connsiteY3" fmla="*/ 838200 h 1181100"/>
              <a:gd name="connsiteX4" fmla="*/ 1478756 w 1759744"/>
              <a:gd name="connsiteY4" fmla="*/ 857250 h 1181100"/>
              <a:gd name="connsiteX5" fmla="*/ 1454944 w 1759744"/>
              <a:gd name="connsiteY5" fmla="*/ 866775 h 1181100"/>
              <a:gd name="connsiteX6" fmla="*/ 1428750 w 1759744"/>
              <a:gd name="connsiteY6" fmla="*/ 873919 h 1181100"/>
              <a:gd name="connsiteX7" fmla="*/ 1333500 w 1759744"/>
              <a:gd name="connsiteY7" fmla="*/ 878681 h 1181100"/>
              <a:gd name="connsiteX8" fmla="*/ 569119 w 1759744"/>
              <a:gd name="connsiteY8" fmla="*/ 873919 h 1181100"/>
              <a:gd name="connsiteX9" fmla="*/ 119063 w 1759744"/>
              <a:gd name="connsiteY9" fmla="*/ 878681 h 1181100"/>
              <a:gd name="connsiteX10" fmla="*/ 57150 w 1759744"/>
              <a:gd name="connsiteY10" fmla="*/ 883444 h 1181100"/>
              <a:gd name="connsiteX11" fmla="*/ 19050 w 1759744"/>
              <a:gd name="connsiteY11" fmla="*/ 945356 h 1181100"/>
              <a:gd name="connsiteX12" fmla="*/ 4763 w 1759744"/>
              <a:gd name="connsiteY12" fmla="*/ 957262 h 1181100"/>
              <a:gd name="connsiteX13" fmla="*/ 0 w 1759744"/>
              <a:gd name="connsiteY13" fmla="*/ 973931 h 1181100"/>
              <a:gd name="connsiteX14" fmla="*/ 7144 w 1759744"/>
              <a:gd name="connsiteY14" fmla="*/ 1014412 h 1181100"/>
              <a:gd name="connsiteX15" fmla="*/ 21431 w 1759744"/>
              <a:gd name="connsiteY15" fmla="*/ 1047750 h 1181100"/>
              <a:gd name="connsiteX16" fmla="*/ 45244 w 1759744"/>
              <a:gd name="connsiteY16" fmla="*/ 1073944 h 1181100"/>
              <a:gd name="connsiteX17" fmla="*/ 71438 w 1759744"/>
              <a:gd name="connsiteY17" fmla="*/ 1088231 h 1181100"/>
              <a:gd name="connsiteX18" fmla="*/ 100013 w 1759744"/>
              <a:gd name="connsiteY18" fmla="*/ 1100137 h 1181100"/>
              <a:gd name="connsiteX19" fmla="*/ 157163 w 1759744"/>
              <a:gd name="connsiteY19" fmla="*/ 1112044 h 1181100"/>
              <a:gd name="connsiteX20" fmla="*/ 192881 w 1759744"/>
              <a:gd name="connsiteY20" fmla="*/ 1114425 h 1181100"/>
              <a:gd name="connsiteX21" fmla="*/ 447675 w 1759744"/>
              <a:gd name="connsiteY21" fmla="*/ 1116806 h 1181100"/>
              <a:gd name="connsiteX22" fmla="*/ 1369219 w 1759744"/>
              <a:gd name="connsiteY22" fmla="*/ 1119187 h 1181100"/>
              <a:gd name="connsiteX23" fmla="*/ 1416844 w 1759744"/>
              <a:gd name="connsiteY23" fmla="*/ 1116806 h 1181100"/>
              <a:gd name="connsiteX24" fmla="*/ 1438275 w 1759744"/>
              <a:gd name="connsiteY24" fmla="*/ 1121569 h 1181100"/>
              <a:gd name="connsiteX25" fmla="*/ 1462088 w 1759744"/>
              <a:gd name="connsiteY25" fmla="*/ 1135856 h 1181100"/>
              <a:gd name="connsiteX26" fmla="*/ 1488281 w 1759744"/>
              <a:gd name="connsiteY26" fmla="*/ 1162050 h 1181100"/>
              <a:gd name="connsiteX27" fmla="*/ 1500188 w 1759744"/>
              <a:gd name="connsiteY27" fmla="*/ 1171575 h 1181100"/>
              <a:gd name="connsiteX28" fmla="*/ 1519238 w 1759744"/>
              <a:gd name="connsiteY28" fmla="*/ 1181100 h 1181100"/>
              <a:gd name="connsiteX29" fmla="*/ 1543050 w 1759744"/>
              <a:gd name="connsiteY29" fmla="*/ 1181100 h 1181100"/>
              <a:gd name="connsiteX30" fmla="*/ 1564481 w 1759744"/>
              <a:gd name="connsiteY30" fmla="*/ 1164431 h 1181100"/>
              <a:gd name="connsiteX31" fmla="*/ 1614488 w 1759744"/>
              <a:gd name="connsiteY31" fmla="*/ 1112044 h 1181100"/>
              <a:gd name="connsiteX32" fmla="*/ 1681163 w 1759744"/>
              <a:gd name="connsiteY32" fmla="*/ 1014412 h 1181100"/>
              <a:gd name="connsiteX33" fmla="*/ 1752600 w 1759744"/>
              <a:gd name="connsiteY33" fmla="*/ 885825 h 1181100"/>
              <a:gd name="connsiteX34" fmla="*/ 1759744 w 1759744"/>
              <a:gd name="connsiteY34" fmla="*/ 866775 h 1181100"/>
              <a:gd name="connsiteX35" fmla="*/ 1747838 w 1759744"/>
              <a:gd name="connsiteY35" fmla="*/ 850106 h 1181100"/>
              <a:gd name="connsiteX36" fmla="*/ 1676400 w 1759744"/>
              <a:gd name="connsiteY36" fmla="*/ 766762 h 1181100"/>
              <a:gd name="connsiteX37" fmla="*/ 1652588 w 1759744"/>
              <a:gd name="connsiteY37" fmla="*/ 673894 h 1181100"/>
              <a:gd name="connsiteX38" fmla="*/ 1624013 w 1759744"/>
              <a:gd name="connsiteY38" fmla="*/ 571500 h 1181100"/>
              <a:gd name="connsiteX39" fmla="*/ 1562100 w 1759744"/>
              <a:gd name="connsiteY39" fmla="*/ 295275 h 1181100"/>
              <a:gd name="connsiteX40" fmla="*/ 1512094 w 1759744"/>
              <a:gd name="connsiteY40" fmla="*/ 0 h 1181100"/>
              <a:gd name="connsiteX41" fmla="*/ 1345406 w 1759744"/>
              <a:gd name="connsiteY41" fmla="*/ 0 h 1181100"/>
              <a:gd name="connsiteX42" fmla="*/ 1407319 w 1759744"/>
              <a:gd name="connsiteY42" fmla="*/ 338137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59744" h="1181100">
                <a:moveTo>
                  <a:pt x="1407319" y="338137"/>
                </a:moveTo>
                <a:lnTo>
                  <a:pt x="1490663" y="773906"/>
                </a:lnTo>
                <a:lnTo>
                  <a:pt x="1495425" y="802481"/>
                </a:lnTo>
                <a:lnTo>
                  <a:pt x="1493044" y="838200"/>
                </a:lnTo>
                <a:lnTo>
                  <a:pt x="1478756" y="857250"/>
                </a:lnTo>
                <a:lnTo>
                  <a:pt x="1454944" y="866775"/>
                </a:lnTo>
                <a:lnTo>
                  <a:pt x="1428750" y="873919"/>
                </a:lnTo>
                <a:lnTo>
                  <a:pt x="1333500" y="878681"/>
                </a:lnTo>
                <a:lnTo>
                  <a:pt x="569119" y="873919"/>
                </a:lnTo>
                <a:lnTo>
                  <a:pt x="119063" y="878681"/>
                </a:lnTo>
                <a:lnTo>
                  <a:pt x="57150" y="883444"/>
                </a:lnTo>
                <a:lnTo>
                  <a:pt x="19050" y="945356"/>
                </a:lnTo>
                <a:lnTo>
                  <a:pt x="4763" y="957262"/>
                </a:lnTo>
                <a:lnTo>
                  <a:pt x="0" y="973931"/>
                </a:lnTo>
                <a:lnTo>
                  <a:pt x="7144" y="1014412"/>
                </a:lnTo>
                <a:lnTo>
                  <a:pt x="21431" y="1047750"/>
                </a:lnTo>
                <a:lnTo>
                  <a:pt x="45244" y="1073944"/>
                </a:lnTo>
                <a:lnTo>
                  <a:pt x="71438" y="1088231"/>
                </a:lnTo>
                <a:lnTo>
                  <a:pt x="100013" y="1100137"/>
                </a:lnTo>
                <a:lnTo>
                  <a:pt x="157163" y="1112044"/>
                </a:lnTo>
                <a:lnTo>
                  <a:pt x="192881" y="1114425"/>
                </a:lnTo>
                <a:lnTo>
                  <a:pt x="447675" y="1116806"/>
                </a:lnTo>
                <a:lnTo>
                  <a:pt x="1369219" y="1119187"/>
                </a:lnTo>
                <a:lnTo>
                  <a:pt x="1416844" y="1116806"/>
                </a:lnTo>
                <a:lnTo>
                  <a:pt x="1438275" y="1121569"/>
                </a:lnTo>
                <a:lnTo>
                  <a:pt x="1462088" y="1135856"/>
                </a:lnTo>
                <a:lnTo>
                  <a:pt x="1488281" y="1162050"/>
                </a:lnTo>
                <a:lnTo>
                  <a:pt x="1500188" y="1171575"/>
                </a:lnTo>
                <a:lnTo>
                  <a:pt x="1519238" y="1181100"/>
                </a:lnTo>
                <a:lnTo>
                  <a:pt x="1543050" y="1181100"/>
                </a:lnTo>
                <a:lnTo>
                  <a:pt x="1564481" y="1164431"/>
                </a:lnTo>
                <a:lnTo>
                  <a:pt x="1614488" y="1112044"/>
                </a:lnTo>
                <a:lnTo>
                  <a:pt x="1681163" y="1014412"/>
                </a:lnTo>
                <a:lnTo>
                  <a:pt x="1752600" y="885825"/>
                </a:lnTo>
                <a:lnTo>
                  <a:pt x="1759744" y="866775"/>
                </a:lnTo>
                <a:lnTo>
                  <a:pt x="1747838" y="850106"/>
                </a:lnTo>
                <a:lnTo>
                  <a:pt x="1676400" y="766762"/>
                </a:lnTo>
                <a:lnTo>
                  <a:pt x="1652588" y="673894"/>
                </a:lnTo>
                <a:lnTo>
                  <a:pt x="1624013" y="571500"/>
                </a:lnTo>
                <a:lnTo>
                  <a:pt x="1562100" y="295275"/>
                </a:lnTo>
                <a:lnTo>
                  <a:pt x="1512094" y="0"/>
                </a:lnTo>
                <a:lnTo>
                  <a:pt x="1345406" y="0"/>
                </a:lnTo>
                <a:lnTo>
                  <a:pt x="1407319" y="338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76AE4C61-17F9-4EEF-98AA-34EC1BD7873D}"/>
              </a:ext>
            </a:extLst>
          </p:cNvPr>
          <p:cNvSpPr/>
          <p:nvPr/>
        </p:nvSpPr>
        <p:spPr>
          <a:xfrm>
            <a:off x="5824539" y="4510088"/>
            <a:ext cx="917575" cy="292100"/>
          </a:xfrm>
          <a:custGeom>
            <a:avLst/>
            <a:gdLst>
              <a:gd name="connsiteX0" fmla="*/ 16668 w 916781"/>
              <a:gd name="connsiteY0" fmla="*/ 152400 h 292893"/>
              <a:gd name="connsiteX1" fmla="*/ 916781 w 916781"/>
              <a:gd name="connsiteY1" fmla="*/ 0 h 292893"/>
              <a:gd name="connsiteX2" fmla="*/ 914400 w 916781"/>
              <a:gd name="connsiteY2" fmla="*/ 164306 h 292893"/>
              <a:gd name="connsiteX3" fmla="*/ 0 w 916781"/>
              <a:gd name="connsiteY3" fmla="*/ 292893 h 292893"/>
              <a:gd name="connsiteX4" fmla="*/ 16668 w 916781"/>
              <a:gd name="connsiteY4" fmla="*/ 152400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781" h="292893">
                <a:moveTo>
                  <a:pt x="16668" y="152400"/>
                </a:moveTo>
                <a:lnTo>
                  <a:pt x="916781" y="0"/>
                </a:lnTo>
                <a:cubicBezTo>
                  <a:pt x="915987" y="54769"/>
                  <a:pt x="915194" y="109537"/>
                  <a:pt x="914400" y="164306"/>
                </a:cubicBezTo>
                <a:lnTo>
                  <a:pt x="0" y="292893"/>
                </a:lnTo>
                <a:lnTo>
                  <a:pt x="16668" y="152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3AEAB126-4A5E-4CD4-B2F9-1233FA956EEF}"/>
              </a:ext>
            </a:extLst>
          </p:cNvPr>
          <p:cNvSpPr/>
          <p:nvPr/>
        </p:nvSpPr>
        <p:spPr>
          <a:xfrm>
            <a:off x="5805488" y="5224463"/>
            <a:ext cx="946150" cy="271462"/>
          </a:xfrm>
          <a:custGeom>
            <a:avLst/>
            <a:gdLst>
              <a:gd name="connsiteX0" fmla="*/ 0 w 945356"/>
              <a:gd name="connsiteY0" fmla="*/ 33337 h 271462"/>
              <a:gd name="connsiteX1" fmla="*/ 126206 w 945356"/>
              <a:gd name="connsiteY1" fmla="*/ 102393 h 271462"/>
              <a:gd name="connsiteX2" fmla="*/ 945356 w 945356"/>
              <a:gd name="connsiteY2" fmla="*/ 0 h 271462"/>
              <a:gd name="connsiteX3" fmla="*/ 938212 w 945356"/>
              <a:gd name="connsiteY3" fmla="*/ 238125 h 271462"/>
              <a:gd name="connsiteX4" fmla="*/ 895350 w 945356"/>
              <a:gd name="connsiteY4" fmla="*/ 214312 h 271462"/>
              <a:gd name="connsiteX5" fmla="*/ 852487 w 945356"/>
              <a:gd name="connsiteY5" fmla="*/ 197643 h 271462"/>
              <a:gd name="connsiteX6" fmla="*/ 816768 w 945356"/>
              <a:gd name="connsiteY6" fmla="*/ 190500 h 271462"/>
              <a:gd name="connsiteX7" fmla="*/ 754856 w 945356"/>
              <a:gd name="connsiteY7" fmla="*/ 185737 h 271462"/>
              <a:gd name="connsiteX8" fmla="*/ 633412 w 945356"/>
              <a:gd name="connsiteY8" fmla="*/ 195262 h 271462"/>
              <a:gd name="connsiteX9" fmla="*/ 28575 w 945356"/>
              <a:gd name="connsiteY9" fmla="*/ 271462 h 271462"/>
              <a:gd name="connsiteX10" fmla="*/ 0 w 945356"/>
              <a:gd name="connsiteY10" fmla="*/ 33337 h 27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5356" h="271462">
                <a:moveTo>
                  <a:pt x="0" y="33337"/>
                </a:moveTo>
                <a:lnTo>
                  <a:pt x="126206" y="102393"/>
                </a:lnTo>
                <a:lnTo>
                  <a:pt x="945356" y="0"/>
                </a:lnTo>
                <a:lnTo>
                  <a:pt x="938212" y="238125"/>
                </a:lnTo>
                <a:lnTo>
                  <a:pt x="895350" y="214312"/>
                </a:lnTo>
                <a:lnTo>
                  <a:pt x="852487" y="197643"/>
                </a:lnTo>
                <a:lnTo>
                  <a:pt x="816768" y="190500"/>
                </a:lnTo>
                <a:lnTo>
                  <a:pt x="754856" y="185737"/>
                </a:lnTo>
                <a:lnTo>
                  <a:pt x="633412" y="195262"/>
                </a:lnTo>
                <a:lnTo>
                  <a:pt x="28575" y="271462"/>
                </a:lnTo>
                <a:lnTo>
                  <a:pt x="0" y="333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4588CA6E-A744-4571-B61D-5CA73BB362AA}"/>
              </a:ext>
            </a:extLst>
          </p:cNvPr>
          <p:cNvSpPr/>
          <p:nvPr/>
        </p:nvSpPr>
        <p:spPr>
          <a:xfrm rot="16500000">
            <a:off x="5494339" y="2717801"/>
            <a:ext cx="4378325" cy="2073275"/>
          </a:xfrm>
          <a:custGeom>
            <a:avLst/>
            <a:gdLst>
              <a:gd name="connsiteX0" fmla="*/ 2507810 w 4377350"/>
              <a:gd name="connsiteY0" fmla="*/ 760491 h 2073243"/>
              <a:gd name="connsiteX1" fmla="*/ 2141144 w 4377350"/>
              <a:gd name="connsiteY1" fmla="*/ 851025 h 2073243"/>
              <a:gd name="connsiteX2" fmla="*/ 1828800 w 4377350"/>
              <a:gd name="connsiteY2" fmla="*/ 946087 h 2073243"/>
              <a:gd name="connsiteX3" fmla="*/ 1638677 w 4377350"/>
              <a:gd name="connsiteY3" fmla="*/ 1013988 h 2073243"/>
              <a:gd name="connsiteX4" fmla="*/ 1444028 w 4377350"/>
              <a:gd name="connsiteY4" fmla="*/ 1095469 h 2073243"/>
              <a:gd name="connsiteX5" fmla="*/ 1176950 w 4377350"/>
              <a:gd name="connsiteY5" fmla="*/ 1240324 h 2073243"/>
              <a:gd name="connsiteX6" fmla="*/ 1009461 w 4377350"/>
              <a:gd name="connsiteY6" fmla="*/ 1339913 h 2073243"/>
              <a:gd name="connsiteX7" fmla="*/ 805758 w 4377350"/>
              <a:gd name="connsiteY7" fmla="*/ 1480241 h 2073243"/>
              <a:gd name="connsiteX8" fmla="*/ 719750 w 4377350"/>
              <a:gd name="connsiteY8" fmla="*/ 1548142 h 2073243"/>
              <a:gd name="connsiteX9" fmla="*/ 651849 w 4377350"/>
              <a:gd name="connsiteY9" fmla="*/ 1620570 h 2073243"/>
              <a:gd name="connsiteX10" fmla="*/ 629216 w 4377350"/>
              <a:gd name="connsiteY10" fmla="*/ 1652257 h 2073243"/>
              <a:gd name="connsiteX11" fmla="*/ 330451 w 4377350"/>
              <a:gd name="connsiteY11" fmla="*/ 2000816 h 2073243"/>
              <a:gd name="connsiteX12" fmla="*/ 271604 w 4377350"/>
              <a:gd name="connsiteY12" fmla="*/ 2023449 h 2073243"/>
              <a:gd name="connsiteX13" fmla="*/ 181069 w 4377350"/>
              <a:gd name="connsiteY13" fmla="*/ 2055136 h 2073243"/>
              <a:gd name="connsiteX14" fmla="*/ 140329 w 4377350"/>
              <a:gd name="connsiteY14" fmla="*/ 2068717 h 2073243"/>
              <a:gd name="connsiteX15" fmla="*/ 104115 w 4377350"/>
              <a:gd name="connsiteY15" fmla="*/ 2073243 h 2073243"/>
              <a:gd name="connsiteX16" fmla="*/ 40740 w 4377350"/>
              <a:gd name="connsiteY16" fmla="*/ 2055136 h 2073243"/>
              <a:gd name="connsiteX17" fmla="*/ 13580 w 4377350"/>
              <a:gd name="connsiteY17" fmla="*/ 2037029 h 2073243"/>
              <a:gd name="connsiteX18" fmla="*/ 0 w 4377350"/>
              <a:gd name="connsiteY18" fmla="*/ 1996289 h 2073243"/>
              <a:gd name="connsiteX19" fmla="*/ 13580 w 4377350"/>
              <a:gd name="connsiteY19" fmla="*/ 1923861 h 2073243"/>
              <a:gd name="connsiteX20" fmla="*/ 40740 w 4377350"/>
              <a:gd name="connsiteY20" fmla="*/ 1878594 h 2073243"/>
              <a:gd name="connsiteX21" fmla="*/ 181069 w 4377350"/>
              <a:gd name="connsiteY21" fmla="*/ 1715631 h 2073243"/>
              <a:gd name="connsiteX22" fmla="*/ 362138 w 4377350"/>
              <a:gd name="connsiteY22" fmla="*/ 1548142 h 2073243"/>
              <a:gd name="connsiteX23" fmla="*/ 570368 w 4377350"/>
              <a:gd name="connsiteY23" fmla="*/ 1376126 h 2073243"/>
              <a:gd name="connsiteX24" fmla="*/ 796705 w 4377350"/>
              <a:gd name="connsiteY24" fmla="*/ 1222218 h 2073243"/>
              <a:gd name="connsiteX25" fmla="*/ 1122630 w 4377350"/>
              <a:gd name="connsiteY25" fmla="*/ 1023041 h 2073243"/>
              <a:gd name="connsiteX26" fmla="*/ 1240325 w 4377350"/>
              <a:gd name="connsiteY26" fmla="*/ 986827 h 2073243"/>
              <a:gd name="connsiteX27" fmla="*/ 1321806 w 4377350"/>
              <a:gd name="connsiteY27" fmla="*/ 941560 h 2073243"/>
              <a:gd name="connsiteX28" fmla="*/ 1530035 w 4377350"/>
              <a:gd name="connsiteY28" fmla="*/ 851025 h 2073243"/>
              <a:gd name="connsiteX29" fmla="*/ 1792586 w 4377350"/>
              <a:gd name="connsiteY29" fmla="*/ 760491 h 2073243"/>
              <a:gd name="connsiteX30" fmla="*/ 2091350 w 4377350"/>
              <a:gd name="connsiteY30" fmla="*/ 665429 h 2073243"/>
              <a:gd name="connsiteX31" fmla="*/ 2430855 w 4377350"/>
              <a:gd name="connsiteY31" fmla="*/ 574895 h 2073243"/>
              <a:gd name="connsiteX32" fmla="*/ 2797521 w 4377350"/>
              <a:gd name="connsiteY32" fmla="*/ 484360 h 2073243"/>
              <a:gd name="connsiteX33" fmla="*/ 2879002 w 4377350"/>
              <a:gd name="connsiteY33" fmla="*/ 470780 h 2073243"/>
              <a:gd name="connsiteX34" fmla="*/ 3132499 w 4377350"/>
              <a:gd name="connsiteY34" fmla="*/ 434566 h 2073243"/>
              <a:gd name="connsiteX35" fmla="*/ 3558012 w 4377350"/>
              <a:gd name="connsiteY35" fmla="*/ 366665 h 2073243"/>
              <a:gd name="connsiteX36" fmla="*/ 3920150 w 4377350"/>
              <a:gd name="connsiteY36" fmla="*/ 303291 h 2073243"/>
              <a:gd name="connsiteX37" fmla="*/ 4060479 w 4377350"/>
              <a:gd name="connsiteY37" fmla="*/ 280657 h 2073243"/>
              <a:gd name="connsiteX38" fmla="*/ 4123853 w 4377350"/>
              <a:gd name="connsiteY38" fmla="*/ 258023 h 2073243"/>
              <a:gd name="connsiteX39" fmla="*/ 4187228 w 4377350"/>
              <a:gd name="connsiteY39" fmla="*/ 226336 h 2073243"/>
              <a:gd name="connsiteX40" fmla="*/ 4264182 w 4377350"/>
              <a:gd name="connsiteY40" fmla="*/ 162962 h 2073243"/>
              <a:gd name="connsiteX41" fmla="*/ 4295869 w 4377350"/>
              <a:gd name="connsiteY41" fmla="*/ 108641 h 2073243"/>
              <a:gd name="connsiteX42" fmla="*/ 4323030 w 4377350"/>
              <a:gd name="connsiteY42" fmla="*/ 49794 h 2073243"/>
              <a:gd name="connsiteX43" fmla="*/ 4332083 w 4377350"/>
              <a:gd name="connsiteY43" fmla="*/ 9053 h 2073243"/>
              <a:gd name="connsiteX44" fmla="*/ 4350190 w 4377350"/>
              <a:gd name="connsiteY44" fmla="*/ 0 h 2073243"/>
              <a:gd name="connsiteX45" fmla="*/ 4372824 w 4377350"/>
              <a:gd name="connsiteY45" fmla="*/ 4526 h 2073243"/>
              <a:gd name="connsiteX46" fmla="*/ 4377350 w 4377350"/>
              <a:gd name="connsiteY46" fmla="*/ 36214 h 2073243"/>
              <a:gd name="connsiteX47" fmla="*/ 4377350 w 4377350"/>
              <a:gd name="connsiteY47" fmla="*/ 113168 h 2073243"/>
              <a:gd name="connsiteX48" fmla="*/ 4377350 w 4377350"/>
              <a:gd name="connsiteY48" fmla="*/ 144855 h 2073243"/>
              <a:gd name="connsiteX49" fmla="*/ 4363770 w 4377350"/>
              <a:gd name="connsiteY49" fmla="*/ 230863 h 2073243"/>
              <a:gd name="connsiteX50" fmla="*/ 4341136 w 4377350"/>
              <a:gd name="connsiteY50" fmla="*/ 280657 h 2073243"/>
              <a:gd name="connsiteX51" fmla="*/ 4313976 w 4377350"/>
              <a:gd name="connsiteY51" fmla="*/ 339505 h 2073243"/>
              <a:gd name="connsiteX52" fmla="*/ 4273235 w 4377350"/>
              <a:gd name="connsiteY52" fmla="*/ 416459 h 2073243"/>
              <a:gd name="connsiteX53" fmla="*/ 4200808 w 4377350"/>
              <a:gd name="connsiteY53" fmla="*/ 511520 h 2073243"/>
              <a:gd name="connsiteX54" fmla="*/ 4137433 w 4377350"/>
              <a:gd name="connsiteY54" fmla="*/ 579421 h 2073243"/>
              <a:gd name="connsiteX55" fmla="*/ 4096693 w 4377350"/>
              <a:gd name="connsiteY55" fmla="*/ 602055 h 2073243"/>
              <a:gd name="connsiteX56" fmla="*/ 4069533 w 4377350"/>
              <a:gd name="connsiteY56" fmla="*/ 606582 h 2073243"/>
              <a:gd name="connsiteX57" fmla="*/ 4051426 w 4377350"/>
              <a:gd name="connsiteY57" fmla="*/ 597528 h 2073243"/>
              <a:gd name="connsiteX58" fmla="*/ 4015212 w 4377350"/>
              <a:gd name="connsiteY58" fmla="*/ 579421 h 2073243"/>
              <a:gd name="connsiteX59" fmla="*/ 3992578 w 4377350"/>
              <a:gd name="connsiteY59" fmla="*/ 565841 h 2073243"/>
              <a:gd name="connsiteX60" fmla="*/ 3942784 w 4377350"/>
              <a:gd name="connsiteY60" fmla="*/ 561315 h 2073243"/>
              <a:gd name="connsiteX61" fmla="*/ 3671180 w 4377350"/>
              <a:gd name="connsiteY61" fmla="*/ 570368 h 2073243"/>
              <a:gd name="connsiteX62" fmla="*/ 3503691 w 4377350"/>
              <a:gd name="connsiteY62" fmla="*/ 574895 h 2073243"/>
              <a:gd name="connsiteX63" fmla="*/ 3327148 w 4377350"/>
              <a:gd name="connsiteY63" fmla="*/ 606582 h 2073243"/>
              <a:gd name="connsiteX64" fmla="*/ 2774887 w 4377350"/>
              <a:gd name="connsiteY64" fmla="*/ 692590 h 2073243"/>
              <a:gd name="connsiteX65" fmla="*/ 2507810 w 4377350"/>
              <a:gd name="connsiteY65" fmla="*/ 760491 h 2073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377350" h="2073243">
                <a:moveTo>
                  <a:pt x="2507810" y="760491"/>
                </a:moveTo>
                <a:lnTo>
                  <a:pt x="2141144" y="851025"/>
                </a:lnTo>
                <a:lnTo>
                  <a:pt x="1828800" y="946087"/>
                </a:lnTo>
                <a:lnTo>
                  <a:pt x="1638677" y="1013988"/>
                </a:lnTo>
                <a:lnTo>
                  <a:pt x="1444028" y="1095469"/>
                </a:lnTo>
                <a:lnTo>
                  <a:pt x="1176950" y="1240324"/>
                </a:lnTo>
                <a:lnTo>
                  <a:pt x="1009461" y="1339913"/>
                </a:lnTo>
                <a:lnTo>
                  <a:pt x="805758" y="1480241"/>
                </a:lnTo>
                <a:lnTo>
                  <a:pt x="719750" y="1548142"/>
                </a:lnTo>
                <a:lnTo>
                  <a:pt x="651849" y="1620570"/>
                </a:lnTo>
                <a:lnTo>
                  <a:pt x="629216" y="1652257"/>
                </a:lnTo>
                <a:lnTo>
                  <a:pt x="330451" y="2000816"/>
                </a:lnTo>
                <a:lnTo>
                  <a:pt x="271604" y="2023449"/>
                </a:lnTo>
                <a:lnTo>
                  <a:pt x="181069" y="2055136"/>
                </a:lnTo>
                <a:lnTo>
                  <a:pt x="140329" y="2068717"/>
                </a:lnTo>
                <a:lnTo>
                  <a:pt x="104115" y="2073243"/>
                </a:lnTo>
                <a:lnTo>
                  <a:pt x="40740" y="2055136"/>
                </a:lnTo>
                <a:lnTo>
                  <a:pt x="13580" y="2037029"/>
                </a:lnTo>
                <a:lnTo>
                  <a:pt x="0" y="1996289"/>
                </a:lnTo>
                <a:lnTo>
                  <a:pt x="13580" y="1923861"/>
                </a:lnTo>
                <a:lnTo>
                  <a:pt x="40740" y="1878594"/>
                </a:lnTo>
                <a:lnTo>
                  <a:pt x="181069" y="1715631"/>
                </a:lnTo>
                <a:lnTo>
                  <a:pt x="362138" y="1548142"/>
                </a:lnTo>
                <a:lnTo>
                  <a:pt x="570368" y="1376126"/>
                </a:lnTo>
                <a:lnTo>
                  <a:pt x="796705" y="1222218"/>
                </a:lnTo>
                <a:lnTo>
                  <a:pt x="1122630" y="1023041"/>
                </a:lnTo>
                <a:lnTo>
                  <a:pt x="1240325" y="986827"/>
                </a:lnTo>
                <a:lnTo>
                  <a:pt x="1321806" y="941560"/>
                </a:lnTo>
                <a:lnTo>
                  <a:pt x="1530035" y="851025"/>
                </a:lnTo>
                <a:lnTo>
                  <a:pt x="1792586" y="760491"/>
                </a:lnTo>
                <a:lnTo>
                  <a:pt x="2091350" y="665429"/>
                </a:lnTo>
                <a:lnTo>
                  <a:pt x="2430855" y="574895"/>
                </a:lnTo>
                <a:lnTo>
                  <a:pt x="2797521" y="484360"/>
                </a:lnTo>
                <a:lnTo>
                  <a:pt x="2879002" y="470780"/>
                </a:lnTo>
                <a:lnTo>
                  <a:pt x="3132499" y="434566"/>
                </a:lnTo>
                <a:lnTo>
                  <a:pt x="3558012" y="366665"/>
                </a:lnTo>
                <a:lnTo>
                  <a:pt x="3920150" y="303291"/>
                </a:lnTo>
                <a:lnTo>
                  <a:pt x="4060479" y="280657"/>
                </a:lnTo>
                <a:lnTo>
                  <a:pt x="4123853" y="258023"/>
                </a:lnTo>
                <a:lnTo>
                  <a:pt x="4187228" y="226336"/>
                </a:lnTo>
                <a:lnTo>
                  <a:pt x="4264182" y="162962"/>
                </a:lnTo>
                <a:lnTo>
                  <a:pt x="4295869" y="108641"/>
                </a:lnTo>
                <a:lnTo>
                  <a:pt x="4323030" y="49794"/>
                </a:lnTo>
                <a:lnTo>
                  <a:pt x="4332083" y="9053"/>
                </a:lnTo>
                <a:lnTo>
                  <a:pt x="4350190" y="0"/>
                </a:lnTo>
                <a:lnTo>
                  <a:pt x="4372824" y="4526"/>
                </a:lnTo>
                <a:lnTo>
                  <a:pt x="4377350" y="36214"/>
                </a:lnTo>
                <a:lnTo>
                  <a:pt x="4377350" y="113168"/>
                </a:lnTo>
                <a:lnTo>
                  <a:pt x="4377350" y="144855"/>
                </a:lnTo>
                <a:lnTo>
                  <a:pt x="4363770" y="230863"/>
                </a:lnTo>
                <a:lnTo>
                  <a:pt x="4341136" y="280657"/>
                </a:lnTo>
                <a:lnTo>
                  <a:pt x="4313976" y="339505"/>
                </a:lnTo>
                <a:lnTo>
                  <a:pt x="4273235" y="416459"/>
                </a:lnTo>
                <a:lnTo>
                  <a:pt x="4200808" y="511520"/>
                </a:lnTo>
                <a:lnTo>
                  <a:pt x="4137433" y="579421"/>
                </a:lnTo>
                <a:lnTo>
                  <a:pt x="4096693" y="602055"/>
                </a:lnTo>
                <a:lnTo>
                  <a:pt x="4069533" y="606582"/>
                </a:lnTo>
                <a:lnTo>
                  <a:pt x="4051426" y="597528"/>
                </a:lnTo>
                <a:lnTo>
                  <a:pt x="4015212" y="579421"/>
                </a:lnTo>
                <a:lnTo>
                  <a:pt x="3992578" y="565841"/>
                </a:lnTo>
                <a:lnTo>
                  <a:pt x="3942784" y="561315"/>
                </a:lnTo>
                <a:lnTo>
                  <a:pt x="3671180" y="570368"/>
                </a:lnTo>
                <a:lnTo>
                  <a:pt x="3503691" y="574895"/>
                </a:lnTo>
                <a:lnTo>
                  <a:pt x="3327148" y="606582"/>
                </a:lnTo>
                <a:lnTo>
                  <a:pt x="2774887" y="692590"/>
                </a:lnTo>
                <a:lnTo>
                  <a:pt x="2507810" y="76049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AAA92D9D-8F2E-4626-8DA5-7BE466E75B82}"/>
              </a:ext>
            </a:extLst>
          </p:cNvPr>
          <p:cNvSpPr/>
          <p:nvPr/>
        </p:nvSpPr>
        <p:spPr>
          <a:xfrm rot="16500000">
            <a:off x="7835901" y="4994276"/>
            <a:ext cx="1073150" cy="434975"/>
          </a:xfrm>
          <a:custGeom>
            <a:avLst/>
            <a:gdLst>
              <a:gd name="connsiteX0" fmla="*/ 450056 w 1073943"/>
              <a:gd name="connsiteY0" fmla="*/ 171450 h 435769"/>
              <a:gd name="connsiteX1" fmla="*/ 571500 w 1073943"/>
              <a:gd name="connsiteY1" fmla="*/ 230982 h 435769"/>
              <a:gd name="connsiteX2" fmla="*/ 669131 w 1073943"/>
              <a:gd name="connsiteY2" fmla="*/ 273844 h 435769"/>
              <a:gd name="connsiteX3" fmla="*/ 821531 w 1073943"/>
              <a:gd name="connsiteY3" fmla="*/ 326232 h 435769"/>
              <a:gd name="connsiteX4" fmla="*/ 1009650 w 1073943"/>
              <a:gd name="connsiteY4" fmla="*/ 378619 h 435769"/>
              <a:gd name="connsiteX5" fmla="*/ 1062037 w 1073943"/>
              <a:gd name="connsiteY5" fmla="*/ 395288 h 435769"/>
              <a:gd name="connsiteX6" fmla="*/ 1073943 w 1073943"/>
              <a:gd name="connsiteY6" fmla="*/ 407194 h 435769"/>
              <a:gd name="connsiteX7" fmla="*/ 1066800 w 1073943"/>
              <a:gd name="connsiteY7" fmla="*/ 423863 h 435769"/>
              <a:gd name="connsiteX8" fmla="*/ 1050131 w 1073943"/>
              <a:gd name="connsiteY8" fmla="*/ 433388 h 435769"/>
              <a:gd name="connsiteX9" fmla="*/ 1019175 w 1073943"/>
              <a:gd name="connsiteY9" fmla="*/ 435769 h 435769"/>
              <a:gd name="connsiteX10" fmla="*/ 342900 w 1073943"/>
              <a:gd name="connsiteY10" fmla="*/ 371475 h 435769"/>
              <a:gd name="connsiteX11" fmla="*/ 288131 w 1073943"/>
              <a:gd name="connsiteY11" fmla="*/ 364332 h 435769"/>
              <a:gd name="connsiteX12" fmla="*/ 152400 w 1073943"/>
              <a:gd name="connsiteY12" fmla="*/ 361950 h 435769"/>
              <a:gd name="connsiteX13" fmla="*/ 66675 w 1073943"/>
              <a:gd name="connsiteY13" fmla="*/ 369094 h 435769"/>
              <a:gd name="connsiteX14" fmla="*/ 0 w 1073943"/>
              <a:gd name="connsiteY14" fmla="*/ 376238 h 435769"/>
              <a:gd name="connsiteX15" fmla="*/ 366712 w 1073943"/>
              <a:gd name="connsiteY15" fmla="*/ 0 h 435769"/>
              <a:gd name="connsiteX16" fmla="*/ 366712 w 1073943"/>
              <a:gd name="connsiteY16" fmla="*/ 23813 h 435769"/>
              <a:gd name="connsiteX17" fmla="*/ 361950 w 1073943"/>
              <a:gd name="connsiteY17" fmla="*/ 47625 h 435769"/>
              <a:gd name="connsiteX18" fmla="*/ 361950 w 1073943"/>
              <a:gd name="connsiteY18" fmla="*/ 78582 h 435769"/>
              <a:gd name="connsiteX19" fmla="*/ 366712 w 1073943"/>
              <a:gd name="connsiteY19" fmla="*/ 97632 h 435769"/>
              <a:gd name="connsiteX20" fmla="*/ 381000 w 1073943"/>
              <a:gd name="connsiteY20" fmla="*/ 116682 h 435769"/>
              <a:gd name="connsiteX21" fmla="*/ 404812 w 1073943"/>
              <a:gd name="connsiteY21" fmla="*/ 140494 h 435769"/>
              <a:gd name="connsiteX22" fmla="*/ 450056 w 1073943"/>
              <a:gd name="connsiteY22" fmla="*/ 171450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73943" h="435769">
                <a:moveTo>
                  <a:pt x="450056" y="171450"/>
                </a:moveTo>
                <a:lnTo>
                  <a:pt x="571500" y="230982"/>
                </a:lnTo>
                <a:lnTo>
                  <a:pt x="669131" y="273844"/>
                </a:lnTo>
                <a:lnTo>
                  <a:pt x="821531" y="326232"/>
                </a:lnTo>
                <a:lnTo>
                  <a:pt x="1009650" y="378619"/>
                </a:lnTo>
                <a:lnTo>
                  <a:pt x="1062037" y="395288"/>
                </a:lnTo>
                <a:lnTo>
                  <a:pt x="1073943" y="407194"/>
                </a:lnTo>
                <a:lnTo>
                  <a:pt x="1066800" y="423863"/>
                </a:lnTo>
                <a:lnTo>
                  <a:pt x="1050131" y="433388"/>
                </a:lnTo>
                <a:lnTo>
                  <a:pt x="1019175" y="435769"/>
                </a:lnTo>
                <a:lnTo>
                  <a:pt x="342900" y="371475"/>
                </a:lnTo>
                <a:lnTo>
                  <a:pt x="288131" y="364332"/>
                </a:lnTo>
                <a:lnTo>
                  <a:pt x="152400" y="361950"/>
                </a:lnTo>
                <a:lnTo>
                  <a:pt x="66675" y="369094"/>
                </a:lnTo>
                <a:lnTo>
                  <a:pt x="0" y="376238"/>
                </a:lnTo>
                <a:lnTo>
                  <a:pt x="366712" y="0"/>
                </a:lnTo>
                <a:lnTo>
                  <a:pt x="366712" y="23813"/>
                </a:lnTo>
                <a:lnTo>
                  <a:pt x="361950" y="47625"/>
                </a:lnTo>
                <a:lnTo>
                  <a:pt x="361950" y="78582"/>
                </a:lnTo>
                <a:lnTo>
                  <a:pt x="366712" y="97632"/>
                </a:lnTo>
                <a:lnTo>
                  <a:pt x="381000" y="116682"/>
                </a:lnTo>
                <a:lnTo>
                  <a:pt x="404812" y="140494"/>
                </a:lnTo>
                <a:lnTo>
                  <a:pt x="450056" y="171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47F590F8-56F6-43F2-B9E9-0631602B929E}"/>
              </a:ext>
            </a:extLst>
          </p:cNvPr>
          <p:cNvSpPr/>
          <p:nvPr/>
        </p:nvSpPr>
        <p:spPr>
          <a:xfrm rot="16200000">
            <a:off x="6776245" y="3826670"/>
            <a:ext cx="1820863" cy="1323975"/>
          </a:xfrm>
          <a:custGeom>
            <a:avLst/>
            <a:gdLst>
              <a:gd name="connsiteX0" fmla="*/ 1089552 w 1821072"/>
              <a:gd name="connsiteY0" fmla="*/ 772733 h 1323948"/>
              <a:gd name="connsiteX1" fmla="*/ 1295614 w 1821072"/>
              <a:gd name="connsiteY1" fmla="*/ 893794 h 1323948"/>
              <a:gd name="connsiteX2" fmla="*/ 1403797 w 1821072"/>
              <a:gd name="connsiteY2" fmla="*/ 947885 h 1323948"/>
              <a:gd name="connsiteX3" fmla="*/ 1540313 w 1821072"/>
              <a:gd name="connsiteY3" fmla="*/ 996825 h 1323948"/>
              <a:gd name="connsiteX4" fmla="*/ 1581525 w 1821072"/>
              <a:gd name="connsiteY4" fmla="*/ 1004552 h 1323948"/>
              <a:gd name="connsiteX5" fmla="*/ 1622738 w 1821072"/>
              <a:gd name="connsiteY5" fmla="*/ 1007128 h 1323948"/>
              <a:gd name="connsiteX6" fmla="*/ 1671677 w 1821072"/>
              <a:gd name="connsiteY6" fmla="*/ 996825 h 1323948"/>
              <a:gd name="connsiteX7" fmla="*/ 1736072 w 1821072"/>
              <a:gd name="connsiteY7" fmla="*/ 965916 h 1323948"/>
              <a:gd name="connsiteX8" fmla="*/ 1772133 w 1821072"/>
              <a:gd name="connsiteY8" fmla="*/ 940158 h 1323948"/>
              <a:gd name="connsiteX9" fmla="*/ 1787587 w 1821072"/>
              <a:gd name="connsiteY9" fmla="*/ 929855 h 1323948"/>
              <a:gd name="connsiteX10" fmla="*/ 1808193 w 1821072"/>
              <a:gd name="connsiteY10" fmla="*/ 922128 h 1323948"/>
              <a:gd name="connsiteX11" fmla="*/ 1815921 w 1821072"/>
              <a:gd name="connsiteY11" fmla="*/ 929855 h 1323948"/>
              <a:gd name="connsiteX12" fmla="*/ 1821072 w 1821072"/>
              <a:gd name="connsiteY12" fmla="*/ 945310 h 1323948"/>
              <a:gd name="connsiteX13" fmla="*/ 1813345 w 1821072"/>
              <a:gd name="connsiteY13" fmla="*/ 978795 h 1323948"/>
              <a:gd name="connsiteX14" fmla="*/ 1774708 w 1821072"/>
              <a:gd name="connsiteY14" fmla="*/ 1045765 h 1323948"/>
              <a:gd name="connsiteX15" fmla="*/ 1710314 w 1821072"/>
              <a:gd name="connsiteY15" fmla="*/ 1141068 h 1323948"/>
              <a:gd name="connsiteX16" fmla="*/ 1658798 w 1821072"/>
              <a:gd name="connsiteY16" fmla="*/ 1200311 h 1323948"/>
              <a:gd name="connsiteX17" fmla="*/ 1586677 w 1821072"/>
              <a:gd name="connsiteY17" fmla="*/ 1267281 h 1323948"/>
              <a:gd name="connsiteX18" fmla="*/ 1527434 w 1821072"/>
              <a:gd name="connsiteY18" fmla="*/ 1308494 h 1323948"/>
              <a:gd name="connsiteX19" fmla="*/ 1491373 w 1821072"/>
              <a:gd name="connsiteY19" fmla="*/ 1323948 h 1323948"/>
              <a:gd name="connsiteX20" fmla="*/ 1455312 w 1821072"/>
              <a:gd name="connsiteY20" fmla="*/ 1295615 h 1323948"/>
              <a:gd name="connsiteX21" fmla="*/ 1432130 w 1821072"/>
              <a:gd name="connsiteY21" fmla="*/ 1267281 h 1323948"/>
              <a:gd name="connsiteX22" fmla="*/ 1393494 w 1821072"/>
              <a:gd name="connsiteY22" fmla="*/ 1215766 h 1323948"/>
              <a:gd name="connsiteX23" fmla="*/ 1280160 w 1821072"/>
              <a:gd name="connsiteY23" fmla="*/ 1146220 h 1323948"/>
              <a:gd name="connsiteX24" fmla="*/ 1123037 w 1821072"/>
              <a:gd name="connsiteY24" fmla="*/ 1048341 h 1323948"/>
              <a:gd name="connsiteX25" fmla="*/ 958188 w 1821072"/>
              <a:gd name="connsiteY25" fmla="*/ 940158 h 1323948"/>
              <a:gd name="connsiteX26" fmla="*/ 826823 w 1821072"/>
              <a:gd name="connsiteY26" fmla="*/ 842279 h 1323948"/>
              <a:gd name="connsiteX27" fmla="*/ 664549 w 1821072"/>
              <a:gd name="connsiteY27" fmla="*/ 708338 h 1323948"/>
              <a:gd name="connsiteX28" fmla="*/ 491973 w 1821072"/>
              <a:gd name="connsiteY28" fmla="*/ 564095 h 1323948"/>
              <a:gd name="connsiteX29" fmla="*/ 316820 w 1821072"/>
              <a:gd name="connsiteY29" fmla="*/ 399245 h 1323948"/>
              <a:gd name="connsiteX30" fmla="*/ 162273 w 1821072"/>
              <a:gd name="connsiteY30" fmla="*/ 236972 h 1323948"/>
              <a:gd name="connsiteX31" fmla="*/ 41212 w 1821072"/>
              <a:gd name="connsiteY31" fmla="*/ 95304 h 1323948"/>
              <a:gd name="connsiteX32" fmla="*/ 5151 w 1821072"/>
              <a:gd name="connsiteY32" fmla="*/ 46364 h 1323948"/>
              <a:gd name="connsiteX33" fmla="*/ 0 w 1821072"/>
              <a:gd name="connsiteY33" fmla="*/ 20606 h 1323948"/>
              <a:gd name="connsiteX34" fmla="*/ 5151 w 1821072"/>
              <a:gd name="connsiteY34" fmla="*/ 2576 h 1323948"/>
              <a:gd name="connsiteX35" fmla="*/ 18030 w 1821072"/>
              <a:gd name="connsiteY35" fmla="*/ 0 h 1323948"/>
              <a:gd name="connsiteX36" fmla="*/ 43788 w 1821072"/>
              <a:gd name="connsiteY36" fmla="*/ 2576 h 1323948"/>
              <a:gd name="connsiteX37" fmla="*/ 66970 w 1821072"/>
              <a:gd name="connsiteY37" fmla="*/ 12879 h 1323948"/>
              <a:gd name="connsiteX38" fmla="*/ 170001 w 1821072"/>
              <a:gd name="connsiteY38" fmla="*/ 97880 h 1323948"/>
              <a:gd name="connsiteX39" fmla="*/ 337426 w 1821072"/>
              <a:gd name="connsiteY39" fmla="*/ 229244 h 1323948"/>
              <a:gd name="connsiteX40" fmla="*/ 553791 w 1821072"/>
              <a:gd name="connsiteY40" fmla="*/ 396670 h 1323948"/>
              <a:gd name="connsiteX41" fmla="*/ 780459 w 1821072"/>
              <a:gd name="connsiteY41" fmla="*/ 561519 h 1323948"/>
              <a:gd name="connsiteX42" fmla="*/ 837126 w 1821072"/>
              <a:gd name="connsiteY42" fmla="*/ 605307 h 1323948"/>
              <a:gd name="connsiteX43" fmla="*/ 1089552 w 1821072"/>
              <a:gd name="connsiteY43" fmla="*/ 772733 h 1323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1072" h="1323948">
                <a:moveTo>
                  <a:pt x="1089552" y="772733"/>
                </a:moveTo>
                <a:lnTo>
                  <a:pt x="1295614" y="893794"/>
                </a:lnTo>
                <a:lnTo>
                  <a:pt x="1403797" y="947885"/>
                </a:lnTo>
                <a:lnTo>
                  <a:pt x="1540313" y="996825"/>
                </a:lnTo>
                <a:lnTo>
                  <a:pt x="1581525" y="1004552"/>
                </a:lnTo>
                <a:lnTo>
                  <a:pt x="1622738" y="1007128"/>
                </a:lnTo>
                <a:lnTo>
                  <a:pt x="1671677" y="996825"/>
                </a:lnTo>
                <a:lnTo>
                  <a:pt x="1736072" y="965916"/>
                </a:lnTo>
                <a:lnTo>
                  <a:pt x="1772133" y="940158"/>
                </a:lnTo>
                <a:lnTo>
                  <a:pt x="1787587" y="929855"/>
                </a:lnTo>
                <a:lnTo>
                  <a:pt x="1808193" y="922128"/>
                </a:lnTo>
                <a:lnTo>
                  <a:pt x="1815921" y="929855"/>
                </a:lnTo>
                <a:lnTo>
                  <a:pt x="1821072" y="945310"/>
                </a:lnTo>
                <a:lnTo>
                  <a:pt x="1813345" y="978795"/>
                </a:lnTo>
                <a:lnTo>
                  <a:pt x="1774708" y="1045765"/>
                </a:lnTo>
                <a:lnTo>
                  <a:pt x="1710314" y="1141068"/>
                </a:lnTo>
                <a:lnTo>
                  <a:pt x="1658798" y="1200311"/>
                </a:lnTo>
                <a:lnTo>
                  <a:pt x="1586677" y="1267281"/>
                </a:lnTo>
                <a:lnTo>
                  <a:pt x="1527434" y="1308494"/>
                </a:lnTo>
                <a:lnTo>
                  <a:pt x="1491373" y="1323948"/>
                </a:lnTo>
                <a:lnTo>
                  <a:pt x="1455312" y="1295615"/>
                </a:lnTo>
                <a:lnTo>
                  <a:pt x="1432130" y="1267281"/>
                </a:lnTo>
                <a:lnTo>
                  <a:pt x="1393494" y="1215766"/>
                </a:lnTo>
                <a:lnTo>
                  <a:pt x="1280160" y="1146220"/>
                </a:lnTo>
                <a:lnTo>
                  <a:pt x="1123037" y="1048341"/>
                </a:lnTo>
                <a:lnTo>
                  <a:pt x="958188" y="940158"/>
                </a:lnTo>
                <a:lnTo>
                  <a:pt x="826823" y="842279"/>
                </a:lnTo>
                <a:lnTo>
                  <a:pt x="664549" y="708338"/>
                </a:lnTo>
                <a:lnTo>
                  <a:pt x="491973" y="564095"/>
                </a:lnTo>
                <a:lnTo>
                  <a:pt x="316820" y="399245"/>
                </a:lnTo>
                <a:lnTo>
                  <a:pt x="162273" y="236972"/>
                </a:lnTo>
                <a:lnTo>
                  <a:pt x="41212" y="95304"/>
                </a:lnTo>
                <a:lnTo>
                  <a:pt x="5151" y="46364"/>
                </a:lnTo>
                <a:lnTo>
                  <a:pt x="0" y="20606"/>
                </a:lnTo>
                <a:lnTo>
                  <a:pt x="5151" y="2576"/>
                </a:lnTo>
                <a:lnTo>
                  <a:pt x="18030" y="0"/>
                </a:lnTo>
                <a:lnTo>
                  <a:pt x="43788" y="2576"/>
                </a:lnTo>
                <a:lnTo>
                  <a:pt x="66970" y="12879"/>
                </a:lnTo>
                <a:lnTo>
                  <a:pt x="170001" y="97880"/>
                </a:lnTo>
                <a:lnTo>
                  <a:pt x="337426" y="229244"/>
                </a:lnTo>
                <a:lnTo>
                  <a:pt x="553791" y="396670"/>
                </a:lnTo>
                <a:lnTo>
                  <a:pt x="780459" y="561519"/>
                </a:lnTo>
                <a:lnTo>
                  <a:pt x="837126" y="605307"/>
                </a:lnTo>
                <a:lnTo>
                  <a:pt x="1089552" y="77273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68" name="グループ化 67">
            <a:extLst>
              <a:ext uri="{FF2B5EF4-FFF2-40B4-BE49-F238E27FC236}">
                <a16:creationId xmlns:a16="http://schemas.microsoft.com/office/drawing/2014/main" id="{A842CBEF-33B1-4078-84CF-C53A49520C1B}"/>
              </a:ext>
            </a:extLst>
          </p:cNvPr>
          <p:cNvGrpSpPr/>
          <p:nvPr/>
        </p:nvGrpSpPr>
        <p:grpSpPr>
          <a:xfrm>
            <a:off x="3687764" y="1565276"/>
            <a:ext cx="5032375" cy="4425950"/>
            <a:chOff x="3687764" y="1565276"/>
            <a:chExt cx="5032375" cy="4425950"/>
          </a:xfrm>
        </p:grpSpPr>
        <p:sp>
          <p:nvSpPr>
            <p:cNvPr id="69" name="フリーフォーム 72">
              <a:extLst>
                <a:ext uri="{FF2B5EF4-FFF2-40B4-BE49-F238E27FC236}">
                  <a16:creationId xmlns:a16="http://schemas.microsoft.com/office/drawing/2014/main" id="{B359CAA8-A146-4A30-BC45-23C4027DA6B5}"/>
                </a:ext>
              </a:extLst>
            </p:cNvPr>
            <p:cNvSpPr/>
            <p:nvPr/>
          </p:nvSpPr>
          <p:spPr>
            <a:xfrm>
              <a:off x="5005388" y="4367213"/>
              <a:ext cx="419100" cy="847725"/>
            </a:xfrm>
            <a:custGeom>
              <a:avLst/>
              <a:gdLst>
                <a:gd name="connsiteX0" fmla="*/ 54768 w 419100"/>
                <a:gd name="connsiteY0" fmla="*/ 178594 h 847725"/>
                <a:gd name="connsiteX1" fmla="*/ 164306 w 419100"/>
                <a:gd name="connsiteY1" fmla="*/ 552450 h 847725"/>
                <a:gd name="connsiteX2" fmla="*/ 214312 w 419100"/>
                <a:gd name="connsiteY2" fmla="*/ 740569 h 847725"/>
                <a:gd name="connsiteX3" fmla="*/ 226218 w 419100"/>
                <a:gd name="connsiteY3" fmla="*/ 778669 h 847725"/>
                <a:gd name="connsiteX4" fmla="*/ 245268 w 419100"/>
                <a:gd name="connsiteY4" fmla="*/ 812006 h 847725"/>
                <a:gd name="connsiteX5" fmla="*/ 261937 w 419100"/>
                <a:gd name="connsiteY5" fmla="*/ 833438 h 847725"/>
                <a:gd name="connsiteX6" fmla="*/ 288131 w 419100"/>
                <a:gd name="connsiteY6" fmla="*/ 847725 h 847725"/>
                <a:gd name="connsiteX7" fmla="*/ 302418 w 419100"/>
                <a:gd name="connsiteY7" fmla="*/ 847725 h 847725"/>
                <a:gd name="connsiteX8" fmla="*/ 328612 w 419100"/>
                <a:gd name="connsiteY8" fmla="*/ 842963 h 847725"/>
                <a:gd name="connsiteX9" fmla="*/ 352425 w 419100"/>
                <a:gd name="connsiteY9" fmla="*/ 831056 h 847725"/>
                <a:gd name="connsiteX10" fmla="*/ 366712 w 419100"/>
                <a:gd name="connsiteY10" fmla="*/ 812006 h 847725"/>
                <a:gd name="connsiteX11" fmla="*/ 390525 w 419100"/>
                <a:gd name="connsiteY11" fmla="*/ 773906 h 847725"/>
                <a:gd name="connsiteX12" fmla="*/ 404812 w 419100"/>
                <a:gd name="connsiteY12" fmla="*/ 733425 h 847725"/>
                <a:gd name="connsiteX13" fmla="*/ 411956 w 419100"/>
                <a:gd name="connsiteY13" fmla="*/ 671513 h 847725"/>
                <a:gd name="connsiteX14" fmla="*/ 419100 w 419100"/>
                <a:gd name="connsiteY14" fmla="*/ 581025 h 847725"/>
                <a:gd name="connsiteX15" fmla="*/ 411956 w 419100"/>
                <a:gd name="connsiteY15" fmla="*/ 521494 h 847725"/>
                <a:gd name="connsiteX16" fmla="*/ 395287 w 419100"/>
                <a:gd name="connsiteY16" fmla="*/ 433388 h 847725"/>
                <a:gd name="connsiteX17" fmla="*/ 371475 w 419100"/>
                <a:gd name="connsiteY17" fmla="*/ 359569 h 847725"/>
                <a:gd name="connsiteX18" fmla="*/ 352425 w 419100"/>
                <a:gd name="connsiteY18" fmla="*/ 307181 h 847725"/>
                <a:gd name="connsiteX19" fmla="*/ 271462 w 419100"/>
                <a:gd name="connsiteY19" fmla="*/ 226219 h 847725"/>
                <a:gd name="connsiteX20" fmla="*/ 66675 w 419100"/>
                <a:gd name="connsiteY20" fmla="*/ 26194 h 847725"/>
                <a:gd name="connsiteX21" fmla="*/ 35718 w 419100"/>
                <a:gd name="connsiteY21" fmla="*/ 7144 h 847725"/>
                <a:gd name="connsiteX22" fmla="*/ 19050 w 419100"/>
                <a:gd name="connsiteY22" fmla="*/ 0 h 847725"/>
                <a:gd name="connsiteX23" fmla="*/ 7143 w 419100"/>
                <a:gd name="connsiteY23" fmla="*/ 0 h 847725"/>
                <a:gd name="connsiteX24" fmla="*/ 0 w 419100"/>
                <a:gd name="connsiteY24" fmla="*/ 21431 h 847725"/>
                <a:gd name="connsiteX25" fmla="*/ 4762 w 419100"/>
                <a:gd name="connsiteY25" fmla="*/ 47625 h 847725"/>
                <a:gd name="connsiteX26" fmla="*/ 54768 w 419100"/>
                <a:gd name="connsiteY26" fmla="*/ 178594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9100" h="847725">
                  <a:moveTo>
                    <a:pt x="54768" y="178594"/>
                  </a:moveTo>
                  <a:lnTo>
                    <a:pt x="164306" y="552450"/>
                  </a:lnTo>
                  <a:lnTo>
                    <a:pt x="214312" y="740569"/>
                  </a:lnTo>
                  <a:lnTo>
                    <a:pt x="226218" y="778669"/>
                  </a:lnTo>
                  <a:lnTo>
                    <a:pt x="245268" y="812006"/>
                  </a:lnTo>
                  <a:lnTo>
                    <a:pt x="261937" y="833438"/>
                  </a:lnTo>
                  <a:lnTo>
                    <a:pt x="288131" y="847725"/>
                  </a:lnTo>
                  <a:lnTo>
                    <a:pt x="302418" y="847725"/>
                  </a:lnTo>
                  <a:lnTo>
                    <a:pt x="328612" y="842963"/>
                  </a:lnTo>
                  <a:lnTo>
                    <a:pt x="352425" y="831056"/>
                  </a:lnTo>
                  <a:lnTo>
                    <a:pt x="366712" y="812006"/>
                  </a:lnTo>
                  <a:lnTo>
                    <a:pt x="390525" y="773906"/>
                  </a:lnTo>
                  <a:lnTo>
                    <a:pt x="404812" y="733425"/>
                  </a:lnTo>
                  <a:lnTo>
                    <a:pt x="411956" y="671513"/>
                  </a:lnTo>
                  <a:lnTo>
                    <a:pt x="419100" y="581025"/>
                  </a:lnTo>
                  <a:lnTo>
                    <a:pt x="411956" y="521494"/>
                  </a:lnTo>
                  <a:lnTo>
                    <a:pt x="395287" y="433388"/>
                  </a:lnTo>
                  <a:lnTo>
                    <a:pt x="371475" y="359569"/>
                  </a:lnTo>
                  <a:lnTo>
                    <a:pt x="352425" y="307181"/>
                  </a:lnTo>
                  <a:lnTo>
                    <a:pt x="271462" y="226219"/>
                  </a:lnTo>
                  <a:lnTo>
                    <a:pt x="66675" y="26194"/>
                  </a:lnTo>
                  <a:lnTo>
                    <a:pt x="35718" y="7144"/>
                  </a:lnTo>
                  <a:lnTo>
                    <a:pt x="19050" y="0"/>
                  </a:lnTo>
                  <a:lnTo>
                    <a:pt x="7143" y="0"/>
                  </a:lnTo>
                  <a:lnTo>
                    <a:pt x="0" y="21431"/>
                  </a:lnTo>
                  <a:lnTo>
                    <a:pt x="4762" y="47625"/>
                  </a:lnTo>
                  <a:lnTo>
                    <a:pt x="54768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73">
              <a:extLst>
                <a:ext uri="{FF2B5EF4-FFF2-40B4-BE49-F238E27FC236}">
                  <a16:creationId xmlns:a16="http://schemas.microsoft.com/office/drawing/2014/main" id="{A5B221C1-0402-48BE-854F-68FF2F89E46F}"/>
                </a:ext>
              </a:extLst>
            </p:cNvPr>
            <p:cNvSpPr/>
            <p:nvPr/>
          </p:nvSpPr>
          <p:spPr>
            <a:xfrm>
              <a:off x="3687764" y="4429126"/>
              <a:ext cx="649287" cy="1214437"/>
            </a:xfrm>
            <a:custGeom>
              <a:avLst/>
              <a:gdLst>
                <a:gd name="connsiteX0" fmla="*/ 428390 w 648848"/>
                <a:gd name="connsiteY0" fmla="*/ 603755 h 1215025"/>
                <a:gd name="connsiteX1" fmla="*/ 320666 w 648848"/>
                <a:gd name="connsiteY1" fmla="*/ 804171 h 1215025"/>
                <a:gd name="connsiteX2" fmla="*/ 220458 w 648848"/>
                <a:gd name="connsiteY2" fmla="*/ 967009 h 1215025"/>
                <a:gd name="connsiteX3" fmla="*/ 117744 w 648848"/>
                <a:gd name="connsiteY3" fmla="*/ 1122332 h 1215025"/>
                <a:gd name="connsiteX4" fmla="*/ 72651 w 648848"/>
                <a:gd name="connsiteY4" fmla="*/ 1179952 h 1215025"/>
                <a:gd name="connsiteX5" fmla="*/ 55114 w 648848"/>
                <a:gd name="connsiteY5" fmla="*/ 1205004 h 1215025"/>
                <a:gd name="connsiteX6" fmla="*/ 35073 w 648848"/>
                <a:gd name="connsiteY6" fmla="*/ 1212520 h 1215025"/>
                <a:gd name="connsiteX7" fmla="*/ 15031 w 648848"/>
                <a:gd name="connsiteY7" fmla="*/ 1215025 h 1215025"/>
                <a:gd name="connsiteX8" fmla="*/ 0 w 648848"/>
                <a:gd name="connsiteY8" fmla="*/ 1210014 h 1215025"/>
                <a:gd name="connsiteX9" fmla="*/ 0 w 648848"/>
                <a:gd name="connsiteY9" fmla="*/ 1189973 h 1215025"/>
                <a:gd name="connsiteX10" fmla="*/ 22547 w 648848"/>
                <a:gd name="connsiteY10" fmla="*/ 1142374 h 1215025"/>
                <a:gd name="connsiteX11" fmla="*/ 77661 w 648848"/>
                <a:gd name="connsiteY11" fmla="*/ 1014608 h 1215025"/>
                <a:gd name="connsiteX12" fmla="*/ 160333 w 648848"/>
                <a:gd name="connsiteY12" fmla="*/ 801666 h 1215025"/>
                <a:gd name="connsiteX13" fmla="*/ 227973 w 648848"/>
                <a:gd name="connsiteY13" fmla="*/ 591229 h 1215025"/>
                <a:gd name="connsiteX14" fmla="*/ 278078 w 648848"/>
                <a:gd name="connsiteY14" fmla="*/ 405843 h 1215025"/>
                <a:gd name="connsiteX15" fmla="*/ 310645 w 648848"/>
                <a:gd name="connsiteY15" fmla="*/ 268057 h 1215025"/>
                <a:gd name="connsiteX16" fmla="*/ 325676 w 648848"/>
                <a:gd name="connsiteY16" fmla="*/ 177870 h 1215025"/>
                <a:gd name="connsiteX17" fmla="*/ 323171 w 648848"/>
                <a:gd name="connsiteY17" fmla="*/ 130271 h 1215025"/>
                <a:gd name="connsiteX18" fmla="*/ 310645 w 648848"/>
                <a:gd name="connsiteY18" fmla="*/ 97703 h 1215025"/>
                <a:gd name="connsiteX19" fmla="*/ 283088 w 648848"/>
                <a:gd name="connsiteY19" fmla="*/ 75156 h 1215025"/>
                <a:gd name="connsiteX20" fmla="*/ 253026 w 648848"/>
                <a:gd name="connsiteY20" fmla="*/ 60125 h 1215025"/>
                <a:gd name="connsiteX21" fmla="*/ 227973 w 648848"/>
                <a:gd name="connsiteY21" fmla="*/ 42589 h 1215025"/>
                <a:gd name="connsiteX22" fmla="*/ 227973 w 648848"/>
                <a:gd name="connsiteY22" fmla="*/ 30063 h 1215025"/>
                <a:gd name="connsiteX23" fmla="*/ 243005 w 648848"/>
                <a:gd name="connsiteY23" fmla="*/ 12526 h 1215025"/>
                <a:gd name="connsiteX24" fmla="*/ 270562 w 648848"/>
                <a:gd name="connsiteY24" fmla="*/ 2505 h 1215025"/>
                <a:gd name="connsiteX25" fmla="*/ 305635 w 648848"/>
                <a:gd name="connsiteY25" fmla="*/ 0 h 1215025"/>
                <a:gd name="connsiteX26" fmla="*/ 368265 w 648848"/>
                <a:gd name="connsiteY26" fmla="*/ 7516 h 1215025"/>
                <a:gd name="connsiteX27" fmla="*/ 438411 w 648848"/>
                <a:gd name="connsiteY27" fmla="*/ 25052 h 1215025"/>
                <a:gd name="connsiteX28" fmla="*/ 506051 w 648848"/>
                <a:gd name="connsiteY28" fmla="*/ 47599 h 1215025"/>
                <a:gd name="connsiteX29" fmla="*/ 561166 w 648848"/>
                <a:gd name="connsiteY29" fmla="*/ 77661 h 1215025"/>
                <a:gd name="connsiteX30" fmla="*/ 596239 w 648848"/>
                <a:gd name="connsiteY30" fmla="*/ 112734 h 1215025"/>
                <a:gd name="connsiteX31" fmla="*/ 631312 w 648848"/>
                <a:gd name="connsiteY31" fmla="*/ 157828 h 1215025"/>
                <a:gd name="connsiteX32" fmla="*/ 648848 w 648848"/>
                <a:gd name="connsiteY32" fmla="*/ 195406 h 1215025"/>
                <a:gd name="connsiteX33" fmla="*/ 648848 w 648848"/>
                <a:gd name="connsiteY33" fmla="*/ 217953 h 1215025"/>
                <a:gd name="connsiteX34" fmla="*/ 638827 w 648848"/>
                <a:gd name="connsiteY34" fmla="*/ 237995 h 1215025"/>
                <a:gd name="connsiteX35" fmla="*/ 626301 w 648848"/>
                <a:gd name="connsiteY35" fmla="*/ 253026 h 1215025"/>
                <a:gd name="connsiteX36" fmla="*/ 561166 w 648848"/>
                <a:gd name="connsiteY36" fmla="*/ 320666 h 1215025"/>
                <a:gd name="connsiteX37" fmla="*/ 546135 w 648848"/>
                <a:gd name="connsiteY37" fmla="*/ 338203 h 1215025"/>
                <a:gd name="connsiteX38" fmla="*/ 533609 w 648848"/>
                <a:gd name="connsiteY38" fmla="*/ 378286 h 1215025"/>
                <a:gd name="connsiteX39" fmla="*/ 496030 w 648848"/>
                <a:gd name="connsiteY39" fmla="*/ 473484 h 1215025"/>
                <a:gd name="connsiteX40" fmla="*/ 428390 w 648848"/>
                <a:gd name="connsiteY40" fmla="*/ 603755 h 12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8848" h="1215025">
                  <a:moveTo>
                    <a:pt x="428390" y="603755"/>
                  </a:moveTo>
                  <a:lnTo>
                    <a:pt x="320666" y="804171"/>
                  </a:lnTo>
                  <a:lnTo>
                    <a:pt x="220458" y="967009"/>
                  </a:lnTo>
                  <a:lnTo>
                    <a:pt x="117744" y="1122332"/>
                  </a:lnTo>
                  <a:lnTo>
                    <a:pt x="72651" y="1179952"/>
                  </a:lnTo>
                  <a:lnTo>
                    <a:pt x="55114" y="1205004"/>
                  </a:lnTo>
                  <a:lnTo>
                    <a:pt x="35073" y="1212520"/>
                  </a:lnTo>
                  <a:lnTo>
                    <a:pt x="15031" y="1215025"/>
                  </a:lnTo>
                  <a:lnTo>
                    <a:pt x="0" y="1210014"/>
                  </a:lnTo>
                  <a:lnTo>
                    <a:pt x="0" y="1189973"/>
                  </a:lnTo>
                  <a:lnTo>
                    <a:pt x="22547" y="1142374"/>
                  </a:lnTo>
                  <a:lnTo>
                    <a:pt x="77661" y="1014608"/>
                  </a:lnTo>
                  <a:lnTo>
                    <a:pt x="160333" y="801666"/>
                  </a:lnTo>
                  <a:lnTo>
                    <a:pt x="227973" y="591229"/>
                  </a:lnTo>
                  <a:lnTo>
                    <a:pt x="278078" y="405843"/>
                  </a:lnTo>
                  <a:lnTo>
                    <a:pt x="310645" y="268057"/>
                  </a:lnTo>
                  <a:lnTo>
                    <a:pt x="325676" y="177870"/>
                  </a:lnTo>
                  <a:lnTo>
                    <a:pt x="323171" y="130271"/>
                  </a:lnTo>
                  <a:lnTo>
                    <a:pt x="310645" y="97703"/>
                  </a:lnTo>
                  <a:lnTo>
                    <a:pt x="283088" y="75156"/>
                  </a:lnTo>
                  <a:lnTo>
                    <a:pt x="253026" y="60125"/>
                  </a:lnTo>
                  <a:lnTo>
                    <a:pt x="227973" y="42589"/>
                  </a:lnTo>
                  <a:lnTo>
                    <a:pt x="227973" y="30063"/>
                  </a:lnTo>
                  <a:lnTo>
                    <a:pt x="243005" y="12526"/>
                  </a:lnTo>
                  <a:lnTo>
                    <a:pt x="270562" y="2505"/>
                  </a:lnTo>
                  <a:lnTo>
                    <a:pt x="305635" y="0"/>
                  </a:lnTo>
                  <a:lnTo>
                    <a:pt x="368265" y="7516"/>
                  </a:lnTo>
                  <a:lnTo>
                    <a:pt x="438411" y="25052"/>
                  </a:lnTo>
                  <a:lnTo>
                    <a:pt x="506051" y="47599"/>
                  </a:lnTo>
                  <a:lnTo>
                    <a:pt x="561166" y="77661"/>
                  </a:lnTo>
                  <a:lnTo>
                    <a:pt x="596239" y="112734"/>
                  </a:lnTo>
                  <a:lnTo>
                    <a:pt x="631312" y="157828"/>
                  </a:lnTo>
                  <a:lnTo>
                    <a:pt x="648848" y="195406"/>
                  </a:lnTo>
                  <a:lnTo>
                    <a:pt x="648848" y="217953"/>
                  </a:lnTo>
                  <a:lnTo>
                    <a:pt x="638827" y="237995"/>
                  </a:lnTo>
                  <a:lnTo>
                    <a:pt x="626301" y="253026"/>
                  </a:lnTo>
                  <a:lnTo>
                    <a:pt x="561166" y="320666"/>
                  </a:lnTo>
                  <a:lnTo>
                    <a:pt x="546135" y="338203"/>
                  </a:lnTo>
                  <a:lnTo>
                    <a:pt x="533609" y="378286"/>
                  </a:lnTo>
                  <a:lnTo>
                    <a:pt x="496030" y="473484"/>
                  </a:lnTo>
                  <a:lnTo>
                    <a:pt x="428390" y="6037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79">
              <a:extLst>
                <a:ext uri="{FF2B5EF4-FFF2-40B4-BE49-F238E27FC236}">
                  <a16:creationId xmlns:a16="http://schemas.microsoft.com/office/drawing/2014/main" id="{9BCBF602-FAF7-4CF6-B890-B9FF20410608}"/>
                </a:ext>
              </a:extLst>
            </p:cNvPr>
            <p:cNvSpPr/>
            <p:nvPr/>
          </p:nvSpPr>
          <p:spPr>
            <a:xfrm>
              <a:off x="5857875" y="1724025"/>
              <a:ext cx="579438" cy="723900"/>
            </a:xfrm>
            <a:custGeom>
              <a:avLst/>
              <a:gdLst>
                <a:gd name="connsiteX0" fmla="*/ 500063 w 578644"/>
                <a:gd name="connsiteY0" fmla="*/ 397668 h 723900"/>
                <a:gd name="connsiteX1" fmla="*/ 502444 w 578644"/>
                <a:gd name="connsiteY1" fmla="*/ 690562 h 723900"/>
                <a:gd name="connsiteX2" fmla="*/ 278606 w 578644"/>
                <a:gd name="connsiteY2" fmla="*/ 723900 h 723900"/>
                <a:gd name="connsiteX3" fmla="*/ 273844 w 578644"/>
                <a:gd name="connsiteY3" fmla="*/ 304800 h 723900"/>
                <a:gd name="connsiteX4" fmla="*/ 273844 w 578644"/>
                <a:gd name="connsiteY4" fmla="*/ 264318 h 723900"/>
                <a:gd name="connsiteX5" fmla="*/ 264319 w 578644"/>
                <a:gd name="connsiteY5" fmla="*/ 230981 h 723900"/>
                <a:gd name="connsiteX6" fmla="*/ 242888 w 578644"/>
                <a:gd name="connsiteY6" fmla="*/ 197643 h 723900"/>
                <a:gd name="connsiteX7" fmla="*/ 202406 w 578644"/>
                <a:gd name="connsiteY7" fmla="*/ 157162 h 723900"/>
                <a:gd name="connsiteX8" fmla="*/ 152400 w 578644"/>
                <a:gd name="connsiteY8" fmla="*/ 123825 h 723900"/>
                <a:gd name="connsiteX9" fmla="*/ 100013 w 578644"/>
                <a:gd name="connsiteY9" fmla="*/ 100012 h 723900"/>
                <a:gd name="connsiteX10" fmla="*/ 35719 w 578644"/>
                <a:gd name="connsiteY10" fmla="*/ 71437 h 723900"/>
                <a:gd name="connsiteX11" fmla="*/ 11906 w 578644"/>
                <a:gd name="connsiteY11" fmla="*/ 54768 h 723900"/>
                <a:gd name="connsiteX12" fmla="*/ 0 w 578644"/>
                <a:gd name="connsiteY12" fmla="*/ 38100 h 723900"/>
                <a:gd name="connsiteX13" fmla="*/ 2381 w 578644"/>
                <a:gd name="connsiteY13" fmla="*/ 21431 h 723900"/>
                <a:gd name="connsiteX14" fmla="*/ 14288 w 578644"/>
                <a:gd name="connsiteY14" fmla="*/ 9525 h 723900"/>
                <a:gd name="connsiteX15" fmla="*/ 50006 w 578644"/>
                <a:gd name="connsiteY15" fmla="*/ 0 h 723900"/>
                <a:gd name="connsiteX16" fmla="*/ 88106 w 578644"/>
                <a:gd name="connsiteY16" fmla="*/ 0 h 723900"/>
                <a:gd name="connsiteX17" fmla="*/ 195263 w 578644"/>
                <a:gd name="connsiteY17" fmla="*/ 11906 h 723900"/>
                <a:gd name="connsiteX18" fmla="*/ 328613 w 578644"/>
                <a:gd name="connsiteY18" fmla="*/ 35718 h 723900"/>
                <a:gd name="connsiteX19" fmla="*/ 447675 w 578644"/>
                <a:gd name="connsiteY19" fmla="*/ 71437 h 723900"/>
                <a:gd name="connsiteX20" fmla="*/ 507206 w 578644"/>
                <a:gd name="connsiteY20" fmla="*/ 92868 h 723900"/>
                <a:gd name="connsiteX21" fmla="*/ 535781 w 578644"/>
                <a:gd name="connsiteY21" fmla="*/ 111918 h 723900"/>
                <a:gd name="connsiteX22" fmla="*/ 569119 w 578644"/>
                <a:gd name="connsiteY22" fmla="*/ 145256 h 723900"/>
                <a:gd name="connsiteX23" fmla="*/ 576263 w 578644"/>
                <a:gd name="connsiteY23" fmla="*/ 166687 h 723900"/>
                <a:gd name="connsiteX24" fmla="*/ 578644 w 578644"/>
                <a:gd name="connsiteY24" fmla="*/ 185737 h 723900"/>
                <a:gd name="connsiteX25" fmla="*/ 571500 w 578644"/>
                <a:gd name="connsiteY25" fmla="*/ 209550 h 723900"/>
                <a:gd name="connsiteX26" fmla="*/ 542925 w 578644"/>
                <a:gd name="connsiteY26" fmla="*/ 254793 h 723900"/>
                <a:gd name="connsiteX27" fmla="*/ 509588 w 578644"/>
                <a:gd name="connsiteY27" fmla="*/ 314325 h 723900"/>
                <a:gd name="connsiteX28" fmla="*/ 504825 w 578644"/>
                <a:gd name="connsiteY28" fmla="*/ 335756 h 723900"/>
                <a:gd name="connsiteX29" fmla="*/ 500063 w 578644"/>
                <a:gd name="connsiteY29" fmla="*/ 3976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8644" h="723900">
                  <a:moveTo>
                    <a:pt x="500063" y="397668"/>
                  </a:moveTo>
                  <a:cubicBezTo>
                    <a:pt x="500857" y="495299"/>
                    <a:pt x="501650" y="592931"/>
                    <a:pt x="502444" y="690562"/>
                  </a:cubicBezTo>
                  <a:lnTo>
                    <a:pt x="278606" y="723900"/>
                  </a:lnTo>
                  <a:cubicBezTo>
                    <a:pt x="277019" y="584200"/>
                    <a:pt x="275431" y="444500"/>
                    <a:pt x="273844" y="304800"/>
                  </a:cubicBezTo>
                  <a:lnTo>
                    <a:pt x="273844" y="264318"/>
                  </a:lnTo>
                  <a:lnTo>
                    <a:pt x="264319" y="230981"/>
                  </a:lnTo>
                  <a:lnTo>
                    <a:pt x="242888" y="197643"/>
                  </a:lnTo>
                  <a:lnTo>
                    <a:pt x="202406" y="157162"/>
                  </a:lnTo>
                  <a:lnTo>
                    <a:pt x="152400" y="123825"/>
                  </a:lnTo>
                  <a:lnTo>
                    <a:pt x="100013" y="100012"/>
                  </a:lnTo>
                  <a:lnTo>
                    <a:pt x="35719" y="71437"/>
                  </a:lnTo>
                  <a:lnTo>
                    <a:pt x="11906" y="54768"/>
                  </a:lnTo>
                  <a:lnTo>
                    <a:pt x="0" y="38100"/>
                  </a:lnTo>
                  <a:lnTo>
                    <a:pt x="2381" y="21431"/>
                  </a:lnTo>
                  <a:lnTo>
                    <a:pt x="14288" y="9525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95263" y="11906"/>
                  </a:lnTo>
                  <a:lnTo>
                    <a:pt x="328613" y="35718"/>
                  </a:lnTo>
                  <a:lnTo>
                    <a:pt x="447675" y="71437"/>
                  </a:lnTo>
                  <a:lnTo>
                    <a:pt x="507206" y="92868"/>
                  </a:lnTo>
                  <a:lnTo>
                    <a:pt x="535781" y="111918"/>
                  </a:lnTo>
                  <a:lnTo>
                    <a:pt x="569119" y="145256"/>
                  </a:lnTo>
                  <a:lnTo>
                    <a:pt x="576263" y="166687"/>
                  </a:lnTo>
                  <a:lnTo>
                    <a:pt x="578644" y="185737"/>
                  </a:lnTo>
                  <a:lnTo>
                    <a:pt x="571500" y="209550"/>
                  </a:lnTo>
                  <a:lnTo>
                    <a:pt x="542925" y="254793"/>
                  </a:lnTo>
                  <a:lnTo>
                    <a:pt x="509588" y="314325"/>
                  </a:lnTo>
                  <a:lnTo>
                    <a:pt x="504825" y="335756"/>
                  </a:lnTo>
                  <a:cubicBezTo>
                    <a:pt x="504031" y="355600"/>
                    <a:pt x="503238" y="375443"/>
                    <a:pt x="500063" y="397668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81">
              <a:extLst>
                <a:ext uri="{FF2B5EF4-FFF2-40B4-BE49-F238E27FC236}">
                  <a16:creationId xmlns:a16="http://schemas.microsoft.com/office/drawing/2014/main" id="{8BF5A7F6-899D-4C20-84E9-678AA387E948}"/>
                </a:ext>
              </a:extLst>
            </p:cNvPr>
            <p:cNvSpPr/>
            <p:nvPr/>
          </p:nvSpPr>
          <p:spPr>
            <a:xfrm>
              <a:off x="7618413" y="1966914"/>
              <a:ext cx="615950" cy="676275"/>
            </a:xfrm>
            <a:custGeom>
              <a:avLst/>
              <a:gdLst>
                <a:gd name="connsiteX0" fmla="*/ 130969 w 616744"/>
                <a:gd name="connsiteY0" fmla="*/ 188118 h 676275"/>
                <a:gd name="connsiteX1" fmla="*/ 304800 w 616744"/>
                <a:gd name="connsiteY1" fmla="*/ 407193 h 676275"/>
                <a:gd name="connsiteX2" fmla="*/ 464344 w 616744"/>
                <a:gd name="connsiteY2" fmla="*/ 633412 h 676275"/>
                <a:gd name="connsiteX3" fmla="*/ 485775 w 616744"/>
                <a:gd name="connsiteY3" fmla="*/ 664368 h 676275"/>
                <a:gd name="connsiteX4" fmla="*/ 514350 w 616744"/>
                <a:gd name="connsiteY4" fmla="*/ 671512 h 676275"/>
                <a:gd name="connsiteX5" fmla="*/ 550069 w 616744"/>
                <a:gd name="connsiteY5" fmla="*/ 676275 h 676275"/>
                <a:gd name="connsiteX6" fmla="*/ 578644 w 616744"/>
                <a:gd name="connsiteY6" fmla="*/ 669131 h 676275"/>
                <a:gd name="connsiteX7" fmla="*/ 600075 w 616744"/>
                <a:gd name="connsiteY7" fmla="*/ 652462 h 676275"/>
                <a:gd name="connsiteX8" fmla="*/ 614362 w 616744"/>
                <a:gd name="connsiteY8" fmla="*/ 623887 h 676275"/>
                <a:gd name="connsiteX9" fmla="*/ 616744 w 616744"/>
                <a:gd name="connsiteY9" fmla="*/ 573881 h 676275"/>
                <a:gd name="connsiteX10" fmla="*/ 616744 w 616744"/>
                <a:gd name="connsiteY10" fmla="*/ 514350 h 676275"/>
                <a:gd name="connsiteX11" fmla="*/ 604837 w 616744"/>
                <a:gd name="connsiteY11" fmla="*/ 450056 h 676275"/>
                <a:gd name="connsiteX12" fmla="*/ 576262 w 616744"/>
                <a:gd name="connsiteY12" fmla="*/ 381000 h 676275"/>
                <a:gd name="connsiteX13" fmla="*/ 535781 w 616744"/>
                <a:gd name="connsiteY13" fmla="*/ 304800 h 676275"/>
                <a:gd name="connsiteX14" fmla="*/ 507206 w 616744"/>
                <a:gd name="connsiteY14" fmla="*/ 261937 h 676275"/>
                <a:gd name="connsiteX15" fmla="*/ 435769 w 616744"/>
                <a:gd name="connsiteY15" fmla="*/ 209550 h 676275"/>
                <a:gd name="connsiteX16" fmla="*/ 250031 w 616744"/>
                <a:gd name="connsiteY16" fmla="*/ 102393 h 676275"/>
                <a:gd name="connsiteX17" fmla="*/ 85725 w 616744"/>
                <a:gd name="connsiteY17" fmla="*/ 28575 h 676275"/>
                <a:gd name="connsiteX18" fmla="*/ 26194 w 616744"/>
                <a:gd name="connsiteY18" fmla="*/ 0 h 676275"/>
                <a:gd name="connsiteX19" fmla="*/ 7144 w 616744"/>
                <a:gd name="connsiteY19" fmla="*/ 0 h 676275"/>
                <a:gd name="connsiteX20" fmla="*/ 0 w 616744"/>
                <a:gd name="connsiteY20" fmla="*/ 16668 h 676275"/>
                <a:gd name="connsiteX21" fmla="*/ 2381 w 616744"/>
                <a:gd name="connsiteY21" fmla="*/ 38100 h 676275"/>
                <a:gd name="connsiteX22" fmla="*/ 19050 w 616744"/>
                <a:gd name="connsiteY22" fmla="*/ 66675 h 676275"/>
                <a:gd name="connsiteX23" fmla="*/ 76200 w 616744"/>
                <a:gd name="connsiteY23" fmla="*/ 123825 h 676275"/>
                <a:gd name="connsiteX24" fmla="*/ 130969 w 616744"/>
                <a:gd name="connsiteY24" fmla="*/ 18811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744" h="676275">
                  <a:moveTo>
                    <a:pt x="130969" y="188118"/>
                  </a:moveTo>
                  <a:lnTo>
                    <a:pt x="304800" y="407193"/>
                  </a:lnTo>
                  <a:lnTo>
                    <a:pt x="464344" y="633412"/>
                  </a:lnTo>
                  <a:lnTo>
                    <a:pt x="485775" y="664368"/>
                  </a:lnTo>
                  <a:lnTo>
                    <a:pt x="514350" y="671512"/>
                  </a:lnTo>
                  <a:lnTo>
                    <a:pt x="550069" y="676275"/>
                  </a:lnTo>
                  <a:lnTo>
                    <a:pt x="578644" y="669131"/>
                  </a:lnTo>
                  <a:lnTo>
                    <a:pt x="600075" y="652462"/>
                  </a:lnTo>
                  <a:lnTo>
                    <a:pt x="614362" y="623887"/>
                  </a:lnTo>
                  <a:lnTo>
                    <a:pt x="616744" y="573881"/>
                  </a:lnTo>
                  <a:lnTo>
                    <a:pt x="616744" y="514350"/>
                  </a:lnTo>
                  <a:lnTo>
                    <a:pt x="604837" y="450056"/>
                  </a:lnTo>
                  <a:lnTo>
                    <a:pt x="576262" y="381000"/>
                  </a:lnTo>
                  <a:lnTo>
                    <a:pt x="535781" y="304800"/>
                  </a:lnTo>
                  <a:lnTo>
                    <a:pt x="507206" y="261937"/>
                  </a:lnTo>
                  <a:lnTo>
                    <a:pt x="435769" y="209550"/>
                  </a:lnTo>
                  <a:lnTo>
                    <a:pt x="250031" y="102393"/>
                  </a:lnTo>
                  <a:lnTo>
                    <a:pt x="85725" y="2857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16668"/>
                  </a:lnTo>
                  <a:lnTo>
                    <a:pt x="2381" y="38100"/>
                  </a:lnTo>
                  <a:lnTo>
                    <a:pt x="19050" y="66675"/>
                  </a:lnTo>
                  <a:lnTo>
                    <a:pt x="76200" y="123825"/>
                  </a:lnTo>
                  <a:lnTo>
                    <a:pt x="130969" y="1881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83">
              <a:extLst>
                <a:ext uri="{FF2B5EF4-FFF2-40B4-BE49-F238E27FC236}">
                  <a16:creationId xmlns:a16="http://schemas.microsoft.com/office/drawing/2014/main" id="{4395D31A-252E-4142-9936-DC2C001E6AF9}"/>
                </a:ext>
              </a:extLst>
            </p:cNvPr>
            <p:cNvSpPr/>
            <p:nvPr/>
          </p:nvSpPr>
          <p:spPr>
            <a:xfrm rot="16200000">
              <a:off x="3851276" y="1827212"/>
              <a:ext cx="1295400" cy="895350"/>
            </a:xfrm>
            <a:custGeom>
              <a:avLst/>
              <a:gdLst>
                <a:gd name="connsiteX0" fmla="*/ 514350 w 1295400"/>
                <a:gd name="connsiteY0" fmla="*/ 269081 h 895350"/>
                <a:gd name="connsiteX1" fmla="*/ 1007269 w 1295400"/>
                <a:gd name="connsiteY1" fmla="*/ 559593 h 895350"/>
                <a:gd name="connsiteX2" fmla="*/ 1057275 w 1295400"/>
                <a:gd name="connsiteY2" fmla="*/ 578643 h 895350"/>
                <a:gd name="connsiteX3" fmla="*/ 1107282 w 1295400"/>
                <a:gd name="connsiteY3" fmla="*/ 588168 h 895350"/>
                <a:gd name="connsiteX4" fmla="*/ 1140619 w 1295400"/>
                <a:gd name="connsiteY4" fmla="*/ 583406 h 895350"/>
                <a:gd name="connsiteX5" fmla="*/ 1176338 w 1295400"/>
                <a:gd name="connsiteY5" fmla="*/ 564356 h 895350"/>
                <a:gd name="connsiteX6" fmla="*/ 1221582 w 1295400"/>
                <a:gd name="connsiteY6" fmla="*/ 526256 h 895350"/>
                <a:gd name="connsiteX7" fmla="*/ 1247775 w 1295400"/>
                <a:gd name="connsiteY7" fmla="*/ 500062 h 895350"/>
                <a:gd name="connsiteX8" fmla="*/ 1262063 w 1295400"/>
                <a:gd name="connsiteY8" fmla="*/ 488156 h 895350"/>
                <a:gd name="connsiteX9" fmla="*/ 1283494 w 1295400"/>
                <a:gd name="connsiteY9" fmla="*/ 485775 h 895350"/>
                <a:gd name="connsiteX10" fmla="*/ 1295400 w 1295400"/>
                <a:gd name="connsiteY10" fmla="*/ 497681 h 895350"/>
                <a:gd name="connsiteX11" fmla="*/ 1288257 w 1295400"/>
                <a:gd name="connsiteY11" fmla="*/ 538162 h 895350"/>
                <a:gd name="connsiteX12" fmla="*/ 1285875 w 1295400"/>
                <a:gd name="connsiteY12" fmla="*/ 585787 h 895350"/>
                <a:gd name="connsiteX13" fmla="*/ 1271588 w 1295400"/>
                <a:gd name="connsiteY13" fmla="*/ 647700 h 895350"/>
                <a:gd name="connsiteX14" fmla="*/ 1231107 w 1295400"/>
                <a:gd name="connsiteY14" fmla="*/ 726281 h 895350"/>
                <a:gd name="connsiteX15" fmla="*/ 1188244 w 1295400"/>
                <a:gd name="connsiteY15" fmla="*/ 773906 h 895350"/>
                <a:gd name="connsiteX16" fmla="*/ 1121569 w 1295400"/>
                <a:gd name="connsiteY16" fmla="*/ 828675 h 895350"/>
                <a:gd name="connsiteX17" fmla="*/ 1042988 w 1295400"/>
                <a:gd name="connsiteY17" fmla="*/ 878681 h 895350"/>
                <a:gd name="connsiteX18" fmla="*/ 997744 w 1295400"/>
                <a:gd name="connsiteY18" fmla="*/ 895350 h 895350"/>
                <a:gd name="connsiteX19" fmla="*/ 928688 w 1295400"/>
                <a:gd name="connsiteY19" fmla="*/ 845343 h 895350"/>
                <a:gd name="connsiteX20" fmla="*/ 540544 w 1295400"/>
                <a:gd name="connsiteY20" fmla="*/ 523875 h 895350"/>
                <a:gd name="connsiteX21" fmla="*/ 154782 w 1295400"/>
                <a:gd name="connsiteY21" fmla="*/ 195262 h 895350"/>
                <a:gd name="connsiteX22" fmla="*/ 0 w 1295400"/>
                <a:gd name="connsiteY22" fmla="*/ 54768 h 895350"/>
                <a:gd name="connsiteX23" fmla="*/ 73819 w 1295400"/>
                <a:gd name="connsiteY23" fmla="*/ 0 h 895350"/>
                <a:gd name="connsiteX24" fmla="*/ 138113 w 1295400"/>
                <a:gd name="connsiteY24" fmla="*/ 45243 h 895350"/>
                <a:gd name="connsiteX25" fmla="*/ 228600 w 1295400"/>
                <a:gd name="connsiteY25" fmla="*/ 100012 h 895350"/>
                <a:gd name="connsiteX26" fmla="*/ 514350 w 1295400"/>
                <a:gd name="connsiteY26" fmla="*/ 26908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5400" h="895350">
                  <a:moveTo>
                    <a:pt x="514350" y="269081"/>
                  </a:moveTo>
                  <a:lnTo>
                    <a:pt x="1007269" y="559593"/>
                  </a:lnTo>
                  <a:lnTo>
                    <a:pt x="1057275" y="578643"/>
                  </a:lnTo>
                  <a:lnTo>
                    <a:pt x="1107282" y="588168"/>
                  </a:lnTo>
                  <a:lnTo>
                    <a:pt x="1140619" y="583406"/>
                  </a:lnTo>
                  <a:lnTo>
                    <a:pt x="1176338" y="564356"/>
                  </a:lnTo>
                  <a:lnTo>
                    <a:pt x="1221582" y="526256"/>
                  </a:lnTo>
                  <a:lnTo>
                    <a:pt x="1247775" y="500062"/>
                  </a:lnTo>
                  <a:lnTo>
                    <a:pt x="1262063" y="488156"/>
                  </a:lnTo>
                  <a:lnTo>
                    <a:pt x="1283494" y="485775"/>
                  </a:lnTo>
                  <a:lnTo>
                    <a:pt x="1295400" y="497681"/>
                  </a:lnTo>
                  <a:lnTo>
                    <a:pt x="1288257" y="538162"/>
                  </a:lnTo>
                  <a:lnTo>
                    <a:pt x="1285875" y="585787"/>
                  </a:lnTo>
                  <a:lnTo>
                    <a:pt x="1271588" y="647700"/>
                  </a:lnTo>
                  <a:lnTo>
                    <a:pt x="1231107" y="726281"/>
                  </a:lnTo>
                  <a:lnTo>
                    <a:pt x="1188244" y="773906"/>
                  </a:lnTo>
                  <a:lnTo>
                    <a:pt x="1121569" y="828675"/>
                  </a:lnTo>
                  <a:lnTo>
                    <a:pt x="1042988" y="878681"/>
                  </a:lnTo>
                  <a:lnTo>
                    <a:pt x="997744" y="895350"/>
                  </a:lnTo>
                  <a:lnTo>
                    <a:pt x="928688" y="845343"/>
                  </a:lnTo>
                  <a:lnTo>
                    <a:pt x="540544" y="523875"/>
                  </a:lnTo>
                  <a:lnTo>
                    <a:pt x="154782" y="195262"/>
                  </a:lnTo>
                  <a:lnTo>
                    <a:pt x="0" y="54768"/>
                  </a:lnTo>
                  <a:lnTo>
                    <a:pt x="73819" y="0"/>
                  </a:lnTo>
                  <a:lnTo>
                    <a:pt x="138113" y="45243"/>
                  </a:lnTo>
                  <a:lnTo>
                    <a:pt x="228600" y="100012"/>
                  </a:lnTo>
                  <a:lnTo>
                    <a:pt x="514350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5" name="フリーフォーム 86">
              <a:extLst>
                <a:ext uri="{FF2B5EF4-FFF2-40B4-BE49-F238E27FC236}">
                  <a16:creationId xmlns:a16="http://schemas.microsoft.com/office/drawing/2014/main" id="{B382D3B9-4FEB-4337-8B70-D317382769EA}"/>
                </a:ext>
              </a:extLst>
            </p:cNvPr>
            <p:cNvSpPr/>
            <p:nvPr/>
          </p:nvSpPr>
          <p:spPr>
            <a:xfrm rot="16200000">
              <a:off x="4856164" y="4605338"/>
              <a:ext cx="1779587" cy="322263"/>
            </a:xfrm>
            <a:custGeom>
              <a:avLst/>
              <a:gdLst>
                <a:gd name="connsiteX0" fmla="*/ 785813 w 1778794"/>
                <a:gd name="connsiteY0" fmla="*/ 102393 h 321468"/>
                <a:gd name="connsiteX1" fmla="*/ 1476375 w 1778794"/>
                <a:gd name="connsiteY1" fmla="*/ 104775 h 321468"/>
                <a:gd name="connsiteX2" fmla="*/ 1538288 w 1778794"/>
                <a:gd name="connsiteY2" fmla="*/ 88106 h 321468"/>
                <a:gd name="connsiteX3" fmla="*/ 1640682 w 1778794"/>
                <a:gd name="connsiteY3" fmla="*/ 54768 h 321468"/>
                <a:gd name="connsiteX4" fmla="*/ 1702594 w 1778794"/>
                <a:gd name="connsiteY4" fmla="*/ 30956 h 321468"/>
                <a:gd name="connsiteX5" fmla="*/ 1735932 w 1778794"/>
                <a:gd name="connsiteY5" fmla="*/ 14287 h 321468"/>
                <a:gd name="connsiteX6" fmla="*/ 1747838 w 1778794"/>
                <a:gd name="connsiteY6" fmla="*/ 4762 h 321468"/>
                <a:gd name="connsiteX7" fmla="*/ 1762125 w 1778794"/>
                <a:gd name="connsiteY7" fmla="*/ 0 h 321468"/>
                <a:gd name="connsiteX8" fmla="*/ 1769269 w 1778794"/>
                <a:gd name="connsiteY8" fmla="*/ 0 h 321468"/>
                <a:gd name="connsiteX9" fmla="*/ 1778794 w 1778794"/>
                <a:gd name="connsiteY9" fmla="*/ 7143 h 321468"/>
                <a:gd name="connsiteX10" fmla="*/ 1776413 w 1778794"/>
                <a:gd name="connsiteY10" fmla="*/ 26193 h 321468"/>
                <a:gd name="connsiteX11" fmla="*/ 1726407 w 1778794"/>
                <a:gd name="connsiteY11" fmla="*/ 133350 h 321468"/>
                <a:gd name="connsiteX12" fmla="*/ 1645444 w 1778794"/>
                <a:gd name="connsiteY12" fmla="*/ 302418 h 321468"/>
                <a:gd name="connsiteX13" fmla="*/ 1481138 w 1778794"/>
                <a:gd name="connsiteY13" fmla="*/ 304800 h 321468"/>
                <a:gd name="connsiteX14" fmla="*/ 392907 w 1778794"/>
                <a:gd name="connsiteY14" fmla="*/ 304800 h 321468"/>
                <a:gd name="connsiteX15" fmla="*/ 304800 w 1778794"/>
                <a:gd name="connsiteY15" fmla="*/ 307181 h 321468"/>
                <a:gd name="connsiteX16" fmla="*/ 142875 w 1778794"/>
                <a:gd name="connsiteY16" fmla="*/ 321468 h 321468"/>
                <a:gd name="connsiteX17" fmla="*/ 109538 w 1778794"/>
                <a:gd name="connsiteY17" fmla="*/ 311943 h 321468"/>
                <a:gd name="connsiteX18" fmla="*/ 69057 w 1778794"/>
                <a:gd name="connsiteY18" fmla="*/ 288131 h 321468"/>
                <a:gd name="connsiteX19" fmla="*/ 35719 w 1778794"/>
                <a:gd name="connsiteY19" fmla="*/ 266700 h 321468"/>
                <a:gd name="connsiteX20" fmla="*/ 11907 w 1778794"/>
                <a:gd name="connsiteY20" fmla="*/ 238125 h 321468"/>
                <a:gd name="connsiteX21" fmla="*/ 0 w 1778794"/>
                <a:gd name="connsiteY21" fmla="*/ 214312 h 321468"/>
                <a:gd name="connsiteX22" fmla="*/ 4763 w 1778794"/>
                <a:gd name="connsiteY22" fmla="*/ 197643 h 321468"/>
                <a:gd name="connsiteX23" fmla="*/ 35719 w 1778794"/>
                <a:gd name="connsiteY23" fmla="*/ 161925 h 321468"/>
                <a:gd name="connsiteX24" fmla="*/ 88107 w 1778794"/>
                <a:gd name="connsiteY24" fmla="*/ 123825 h 321468"/>
                <a:gd name="connsiteX25" fmla="*/ 152400 w 1778794"/>
                <a:gd name="connsiteY25" fmla="*/ 95250 h 321468"/>
                <a:gd name="connsiteX26" fmla="*/ 211932 w 1778794"/>
                <a:gd name="connsiteY26" fmla="*/ 83343 h 321468"/>
                <a:gd name="connsiteX27" fmla="*/ 247650 w 1778794"/>
                <a:gd name="connsiteY27" fmla="*/ 80962 h 321468"/>
                <a:gd name="connsiteX28" fmla="*/ 307182 w 1778794"/>
                <a:gd name="connsiteY28" fmla="*/ 92868 h 321468"/>
                <a:gd name="connsiteX29" fmla="*/ 366713 w 1778794"/>
                <a:gd name="connsiteY29" fmla="*/ 100012 h 321468"/>
                <a:gd name="connsiteX30" fmla="*/ 483394 w 1778794"/>
                <a:gd name="connsiteY30" fmla="*/ 107156 h 321468"/>
                <a:gd name="connsiteX31" fmla="*/ 785813 w 1778794"/>
                <a:gd name="connsiteY31" fmla="*/ 1023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8794" h="321468">
                  <a:moveTo>
                    <a:pt x="785813" y="102393"/>
                  </a:moveTo>
                  <a:lnTo>
                    <a:pt x="1476375" y="104775"/>
                  </a:lnTo>
                  <a:lnTo>
                    <a:pt x="1538288" y="88106"/>
                  </a:lnTo>
                  <a:lnTo>
                    <a:pt x="1640682" y="54768"/>
                  </a:lnTo>
                  <a:lnTo>
                    <a:pt x="1702594" y="30956"/>
                  </a:lnTo>
                  <a:lnTo>
                    <a:pt x="1735932" y="14287"/>
                  </a:lnTo>
                  <a:lnTo>
                    <a:pt x="1747838" y="4762"/>
                  </a:lnTo>
                  <a:lnTo>
                    <a:pt x="1762125" y="0"/>
                  </a:lnTo>
                  <a:lnTo>
                    <a:pt x="1769269" y="0"/>
                  </a:lnTo>
                  <a:lnTo>
                    <a:pt x="1778794" y="7143"/>
                  </a:lnTo>
                  <a:lnTo>
                    <a:pt x="1776413" y="26193"/>
                  </a:lnTo>
                  <a:lnTo>
                    <a:pt x="1726407" y="133350"/>
                  </a:lnTo>
                  <a:lnTo>
                    <a:pt x="1645444" y="302418"/>
                  </a:lnTo>
                  <a:lnTo>
                    <a:pt x="1481138" y="304800"/>
                  </a:lnTo>
                  <a:lnTo>
                    <a:pt x="392907" y="304800"/>
                  </a:lnTo>
                  <a:lnTo>
                    <a:pt x="304800" y="307181"/>
                  </a:lnTo>
                  <a:lnTo>
                    <a:pt x="142875" y="321468"/>
                  </a:lnTo>
                  <a:lnTo>
                    <a:pt x="109538" y="311943"/>
                  </a:lnTo>
                  <a:lnTo>
                    <a:pt x="69057" y="288131"/>
                  </a:lnTo>
                  <a:lnTo>
                    <a:pt x="35719" y="266700"/>
                  </a:lnTo>
                  <a:lnTo>
                    <a:pt x="11907" y="238125"/>
                  </a:lnTo>
                  <a:lnTo>
                    <a:pt x="0" y="214312"/>
                  </a:lnTo>
                  <a:lnTo>
                    <a:pt x="4763" y="197643"/>
                  </a:lnTo>
                  <a:lnTo>
                    <a:pt x="35719" y="161925"/>
                  </a:lnTo>
                  <a:lnTo>
                    <a:pt x="88107" y="123825"/>
                  </a:lnTo>
                  <a:lnTo>
                    <a:pt x="152400" y="95250"/>
                  </a:lnTo>
                  <a:lnTo>
                    <a:pt x="211932" y="83343"/>
                  </a:lnTo>
                  <a:lnTo>
                    <a:pt x="247650" y="80962"/>
                  </a:lnTo>
                  <a:lnTo>
                    <a:pt x="307182" y="92868"/>
                  </a:lnTo>
                  <a:lnTo>
                    <a:pt x="366713" y="100012"/>
                  </a:lnTo>
                  <a:lnTo>
                    <a:pt x="483394" y="107156"/>
                  </a:lnTo>
                  <a:lnTo>
                    <a:pt x="785813" y="1023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6" name="フリーフォーム 69">
              <a:extLst>
                <a:ext uri="{FF2B5EF4-FFF2-40B4-BE49-F238E27FC236}">
                  <a16:creationId xmlns:a16="http://schemas.microsoft.com/office/drawing/2014/main" id="{EFADD144-5EC4-43D1-9A80-EEEA4CC77871}"/>
                </a:ext>
              </a:extLst>
            </p:cNvPr>
            <p:cNvSpPr/>
            <p:nvPr/>
          </p:nvSpPr>
          <p:spPr>
            <a:xfrm>
              <a:off x="3948114" y="2781301"/>
              <a:ext cx="690562" cy="530225"/>
            </a:xfrm>
            <a:custGeom>
              <a:avLst/>
              <a:gdLst>
                <a:gd name="connsiteX0" fmla="*/ 278606 w 690562"/>
                <a:gd name="connsiteY0" fmla="*/ 154781 h 531018"/>
                <a:gd name="connsiteX1" fmla="*/ 431006 w 690562"/>
                <a:gd name="connsiteY1" fmla="*/ 245268 h 531018"/>
                <a:gd name="connsiteX2" fmla="*/ 690562 w 690562"/>
                <a:gd name="connsiteY2" fmla="*/ 395287 h 531018"/>
                <a:gd name="connsiteX3" fmla="*/ 578643 w 690562"/>
                <a:gd name="connsiteY3" fmla="*/ 531018 h 531018"/>
                <a:gd name="connsiteX4" fmla="*/ 473868 w 690562"/>
                <a:gd name="connsiteY4" fmla="*/ 478631 h 531018"/>
                <a:gd name="connsiteX5" fmla="*/ 202406 w 690562"/>
                <a:gd name="connsiteY5" fmla="*/ 340518 h 531018"/>
                <a:gd name="connsiteX6" fmla="*/ 138112 w 690562"/>
                <a:gd name="connsiteY6" fmla="*/ 307181 h 531018"/>
                <a:gd name="connsiteX7" fmla="*/ 38100 w 690562"/>
                <a:gd name="connsiteY7" fmla="*/ 276225 h 531018"/>
                <a:gd name="connsiteX8" fmla="*/ 7143 w 690562"/>
                <a:gd name="connsiteY8" fmla="*/ 264318 h 531018"/>
                <a:gd name="connsiteX9" fmla="*/ 0 w 690562"/>
                <a:gd name="connsiteY9" fmla="*/ 250031 h 531018"/>
                <a:gd name="connsiteX10" fmla="*/ 0 w 690562"/>
                <a:gd name="connsiteY10" fmla="*/ 188118 h 531018"/>
                <a:gd name="connsiteX11" fmla="*/ 9525 w 690562"/>
                <a:gd name="connsiteY11" fmla="*/ 107156 h 531018"/>
                <a:gd name="connsiteX12" fmla="*/ 16668 w 690562"/>
                <a:gd name="connsiteY12" fmla="*/ 83343 h 531018"/>
                <a:gd name="connsiteX13" fmla="*/ 42862 w 690562"/>
                <a:gd name="connsiteY13" fmla="*/ 71437 h 531018"/>
                <a:gd name="connsiteX14" fmla="*/ 73818 w 690562"/>
                <a:gd name="connsiteY14" fmla="*/ 54768 h 531018"/>
                <a:gd name="connsiteX15" fmla="*/ 107156 w 690562"/>
                <a:gd name="connsiteY15" fmla="*/ 30956 h 531018"/>
                <a:gd name="connsiteX16" fmla="*/ 121443 w 690562"/>
                <a:gd name="connsiteY16" fmla="*/ 21431 h 531018"/>
                <a:gd name="connsiteX17" fmla="*/ 147637 w 690562"/>
                <a:gd name="connsiteY17" fmla="*/ 0 h 531018"/>
                <a:gd name="connsiteX18" fmla="*/ 180975 w 690562"/>
                <a:gd name="connsiteY18" fmla="*/ 38100 h 531018"/>
                <a:gd name="connsiteX19" fmla="*/ 207168 w 690562"/>
                <a:gd name="connsiteY19" fmla="*/ 100012 h 531018"/>
                <a:gd name="connsiteX20" fmla="*/ 278606 w 690562"/>
                <a:gd name="connsiteY20" fmla="*/ 154781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0562" h="531018">
                  <a:moveTo>
                    <a:pt x="278606" y="154781"/>
                  </a:moveTo>
                  <a:lnTo>
                    <a:pt x="431006" y="245268"/>
                  </a:lnTo>
                  <a:lnTo>
                    <a:pt x="690562" y="395287"/>
                  </a:lnTo>
                  <a:lnTo>
                    <a:pt x="578643" y="531018"/>
                  </a:lnTo>
                  <a:lnTo>
                    <a:pt x="473868" y="478631"/>
                  </a:lnTo>
                  <a:lnTo>
                    <a:pt x="202406" y="340518"/>
                  </a:lnTo>
                  <a:lnTo>
                    <a:pt x="138112" y="307181"/>
                  </a:lnTo>
                  <a:lnTo>
                    <a:pt x="38100" y="276225"/>
                  </a:lnTo>
                  <a:lnTo>
                    <a:pt x="7143" y="264318"/>
                  </a:lnTo>
                  <a:lnTo>
                    <a:pt x="0" y="250031"/>
                  </a:lnTo>
                  <a:lnTo>
                    <a:pt x="0" y="188118"/>
                  </a:lnTo>
                  <a:lnTo>
                    <a:pt x="9525" y="107156"/>
                  </a:lnTo>
                  <a:lnTo>
                    <a:pt x="16668" y="83343"/>
                  </a:lnTo>
                  <a:lnTo>
                    <a:pt x="42862" y="71437"/>
                  </a:lnTo>
                  <a:lnTo>
                    <a:pt x="73818" y="54768"/>
                  </a:lnTo>
                  <a:lnTo>
                    <a:pt x="107156" y="30956"/>
                  </a:lnTo>
                  <a:lnTo>
                    <a:pt x="121443" y="21431"/>
                  </a:lnTo>
                  <a:lnTo>
                    <a:pt x="147637" y="0"/>
                  </a:lnTo>
                  <a:lnTo>
                    <a:pt x="180975" y="38100"/>
                  </a:lnTo>
                  <a:lnTo>
                    <a:pt x="207168" y="100012"/>
                  </a:lnTo>
                  <a:lnTo>
                    <a:pt x="278606" y="1547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84">
              <a:extLst>
                <a:ext uri="{FF2B5EF4-FFF2-40B4-BE49-F238E27FC236}">
                  <a16:creationId xmlns:a16="http://schemas.microsoft.com/office/drawing/2014/main" id="{AF83BD47-8138-44B3-8793-1788D185C748}"/>
                </a:ext>
              </a:extLst>
            </p:cNvPr>
            <p:cNvSpPr/>
            <p:nvPr/>
          </p:nvSpPr>
          <p:spPr>
            <a:xfrm rot="16200000">
              <a:off x="3806034" y="2485232"/>
              <a:ext cx="1722437" cy="1222375"/>
            </a:xfrm>
            <a:custGeom>
              <a:avLst/>
              <a:gdLst>
                <a:gd name="connsiteX0" fmla="*/ 252426 w 1723193"/>
                <a:gd name="connsiteY0" fmla="*/ 131365 h 1223493"/>
                <a:gd name="connsiteX1" fmla="*/ 723793 w 1723193"/>
                <a:gd name="connsiteY1" fmla="*/ 461064 h 1223493"/>
                <a:gd name="connsiteX2" fmla="*/ 850006 w 1723193"/>
                <a:gd name="connsiteY2" fmla="*/ 569246 h 1223493"/>
                <a:gd name="connsiteX3" fmla="*/ 1303342 w 1723193"/>
                <a:gd name="connsiteY3" fmla="*/ 883491 h 1223493"/>
                <a:gd name="connsiteX4" fmla="*/ 1393494 w 1723193"/>
                <a:gd name="connsiteY4" fmla="*/ 947885 h 1223493"/>
                <a:gd name="connsiteX5" fmla="*/ 1426979 w 1723193"/>
                <a:gd name="connsiteY5" fmla="*/ 963340 h 1223493"/>
                <a:gd name="connsiteX6" fmla="*/ 1465616 w 1723193"/>
                <a:gd name="connsiteY6" fmla="*/ 971067 h 1223493"/>
                <a:gd name="connsiteX7" fmla="*/ 1501677 w 1723193"/>
                <a:gd name="connsiteY7" fmla="*/ 968491 h 1223493"/>
                <a:gd name="connsiteX8" fmla="*/ 1550617 w 1723193"/>
                <a:gd name="connsiteY8" fmla="*/ 965916 h 1223493"/>
                <a:gd name="connsiteX9" fmla="*/ 1622738 w 1723193"/>
                <a:gd name="connsiteY9" fmla="*/ 955612 h 1223493"/>
                <a:gd name="connsiteX10" fmla="*/ 1681981 w 1723193"/>
                <a:gd name="connsiteY10" fmla="*/ 942734 h 1223493"/>
                <a:gd name="connsiteX11" fmla="*/ 1694860 w 1723193"/>
                <a:gd name="connsiteY11" fmla="*/ 940158 h 1223493"/>
                <a:gd name="connsiteX12" fmla="*/ 1718042 w 1723193"/>
                <a:gd name="connsiteY12" fmla="*/ 942734 h 1223493"/>
                <a:gd name="connsiteX13" fmla="*/ 1723193 w 1723193"/>
                <a:gd name="connsiteY13" fmla="*/ 953037 h 1223493"/>
                <a:gd name="connsiteX14" fmla="*/ 1712890 w 1723193"/>
                <a:gd name="connsiteY14" fmla="*/ 973643 h 1223493"/>
                <a:gd name="connsiteX15" fmla="*/ 1689708 w 1723193"/>
                <a:gd name="connsiteY15" fmla="*/ 1014855 h 1223493"/>
                <a:gd name="connsiteX16" fmla="*/ 1635617 w 1723193"/>
                <a:gd name="connsiteY16" fmla="*/ 1066371 h 1223493"/>
                <a:gd name="connsiteX17" fmla="*/ 1578950 w 1723193"/>
                <a:gd name="connsiteY17" fmla="*/ 1107583 h 1223493"/>
                <a:gd name="connsiteX18" fmla="*/ 1478495 w 1723193"/>
                <a:gd name="connsiteY18" fmla="*/ 1174553 h 1223493"/>
                <a:gd name="connsiteX19" fmla="*/ 1419252 w 1723193"/>
                <a:gd name="connsiteY19" fmla="*/ 1202887 h 1223493"/>
                <a:gd name="connsiteX20" fmla="*/ 1380615 w 1723193"/>
                <a:gd name="connsiteY20" fmla="*/ 1218341 h 1223493"/>
                <a:gd name="connsiteX21" fmla="*/ 1339403 w 1723193"/>
                <a:gd name="connsiteY21" fmla="*/ 1223493 h 1223493"/>
                <a:gd name="connsiteX22" fmla="*/ 1308494 w 1723193"/>
                <a:gd name="connsiteY22" fmla="*/ 1223493 h 1223493"/>
                <a:gd name="connsiteX23" fmla="*/ 1280160 w 1723193"/>
                <a:gd name="connsiteY23" fmla="*/ 1210614 h 1223493"/>
                <a:gd name="connsiteX24" fmla="*/ 1256978 w 1723193"/>
                <a:gd name="connsiteY24" fmla="*/ 1187432 h 1223493"/>
                <a:gd name="connsiteX25" fmla="*/ 1226069 w 1723193"/>
                <a:gd name="connsiteY25" fmla="*/ 1135917 h 1223493"/>
                <a:gd name="connsiteX26" fmla="*/ 1117886 w 1723193"/>
                <a:gd name="connsiteY26" fmla="*/ 1048340 h 1223493"/>
                <a:gd name="connsiteX27" fmla="*/ 716066 w 1723193"/>
                <a:gd name="connsiteY27" fmla="*/ 705762 h 1223493"/>
                <a:gd name="connsiteX28" fmla="*/ 378639 w 1723193"/>
                <a:gd name="connsiteY28" fmla="*/ 417276 h 1223493"/>
                <a:gd name="connsiteX29" fmla="*/ 0 w 1723193"/>
                <a:gd name="connsiteY29" fmla="*/ 100455 h 1223493"/>
                <a:gd name="connsiteX30" fmla="*/ 61819 w 1723193"/>
                <a:gd name="connsiteY30" fmla="*/ 0 h 1223493"/>
                <a:gd name="connsiteX31" fmla="*/ 252426 w 1723193"/>
                <a:gd name="connsiteY31" fmla="*/ 131365 h 122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3193" h="1223493">
                  <a:moveTo>
                    <a:pt x="252426" y="131365"/>
                  </a:moveTo>
                  <a:lnTo>
                    <a:pt x="723793" y="461064"/>
                  </a:lnTo>
                  <a:lnTo>
                    <a:pt x="850006" y="569246"/>
                  </a:lnTo>
                  <a:lnTo>
                    <a:pt x="1303342" y="883491"/>
                  </a:lnTo>
                  <a:lnTo>
                    <a:pt x="1393494" y="947885"/>
                  </a:lnTo>
                  <a:lnTo>
                    <a:pt x="1426979" y="963340"/>
                  </a:lnTo>
                  <a:lnTo>
                    <a:pt x="1465616" y="971067"/>
                  </a:lnTo>
                  <a:lnTo>
                    <a:pt x="1501677" y="968491"/>
                  </a:lnTo>
                  <a:lnTo>
                    <a:pt x="1550617" y="965916"/>
                  </a:lnTo>
                  <a:lnTo>
                    <a:pt x="1622738" y="955612"/>
                  </a:lnTo>
                  <a:lnTo>
                    <a:pt x="1681981" y="942734"/>
                  </a:lnTo>
                  <a:lnTo>
                    <a:pt x="1694860" y="940158"/>
                  </a:lnTo>
                  <a:lnTo>
                    <a:pt x="1718042" y="942734"/>
                  </a:lnTo>
                  <a:lnTo>
                    <a:pt x="1723193" y="953037"/>
                  </a:lnTo>
                  <a:lnTo>
                    <a:pt x="1712890" y="973643"/>
                  </a:lnTo>
                  <a:lnTo>
                    <a:pt x="1689708" y="1014855"/>
                  </a:lnTo>
                  <a:lnTo>
                    <a:pt x="1635617" y="1066371"/>
                  </a:lnTo>
                  <a:lnTo>
                    <a:pt x="1578950" y="1107583"/>
                  </a:lnTo>
                  <a:lnTo>
                    <a:pt x="1478495" y="1174553"/>
                  </a:lnTo>
                  <a:lnTo>
                    <a:pt x="1419252" y="1202887"/>
                  </a:lnTo>
                  <a:lnTo>
                    <a:pt x="1380615" y="1218341"/>
                  </a:lnTo>
                  <a:lnTo>
                    <a:pt x="1339403" y="1223493"/>
                  </a:lnTo>
                  <a:lnTo>
                    <a:pt x="1308494" y="1223493"/>
                  </a:lnTo>
                  <a:lnTo>
                    <a:pt x="1280160" y="1210614"/>
                  </a:lnTo>
                  <a:lnTo>
                    <a:pt x="1256978" y="1187432"/>
                  </a:lnTo>
                  <a:lnTo>
                    <a:pt x="1226069" y="1135917"/>
                  </a:lnTo>
                  <a:lnTo>
                    <a:pt x="1117886" y="1048340"/>
                  </a:lnTo>
                  <a:lnTo>
                    <a:pt x="716066" y="705762"/>
                  </a:lnTo>
                  <a:lnTo>
                    <a:pt x="378639" y="417276"/>
                  </a:lnTo>
                  <a:lnTo>
                    <a:pt x="0" y="100455"/>
                  </a:lnTo>
                  <a:lnTo>
                    <a:pt x="61819" y="0"/>
                  </a:lnTo>
                  <a:lnTo>
                    <a:pt x="252426" y="13136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71">
              <a:extLst>
                <a:ext uri="{FF2B5EF4-FFF2-40B4-BE49-F238E27FC236}">
                  <a16:creationId xmlns:a16="http://schemas.microsoft.com/office/drawing/2014/main" id="{225A7826-DCFE-44BF-A98D-56357939361B}"/>
                </a:ext>
              </a:extLst>
            </p:cNvPr>
            <p:cNvSpPr/>
            <p:nvPr/>
          </p:nvSpPr>
          <p:spPr>
            <a:xfrm>
              <a:off x="3976690" y="3695700"/>
              <a:ext cx="1189037" cy="481012"/>
            </a:xfrm>
            <a:custGeom>
              <a:avLst/>
              <a:gdLst>
                <a:gd name="connsiteX0" fmla="*/ 542925 w 1188243"/>
                <a:gd name="connsiteY0" fmla="*/ 145256 h 481012"/>
                <a:gd name="connsiteX1" fmla="*/ 1188243 w 1188243"/>
                <a:gd name="connsiteY1" fmla="*/ 0 h 481012"/>
                <a:gd name="connsiteX2" fmla="*/ 1178718 w 1188243"/>
                <a:gd name="connsiteY2" fmla="*/ 114300 h 481012"/>
                <a:gd name="connsiteX3" fmla="*/ 1107281 w 1188243"/>
                <a:gd name="connsiteY3" fmla="*/ 142875 h 481012"/>
                <a:gd name="connsiteX4" fmla="*/ 854868 w 1188243"/>
                <a:gd name="connsiteY4" fmla="*/ 238125 h 481012"/>
                <a:gd name="connsiteX5" fmla="*/ 521493 w 1188243"/>
                <a:gd name="connsiteY5" fmla="*/ 354806 h 481012"/>
                <a:gd name="connsiteX6" fmla="*/ 350043 w 1188243"/>
                <a:gd name="connsiteY6" fmla="*/ 426243 h 481012"/>
                <a:gd name="connsiteX7" fmla="*/ 278606 w 1188243"/>
                <a:gd name="connsiteY7" fmla="*/ 461962 h 481012"/>
                <a:gd name="connsiteX8" fmla="*/ 240506 w 1188243"/>
                <a:gd name="connsiteY8" fmla="*/ 464343 h 481012"/>
                <a:gd name="connsiteX9" fmla="*/ 211931 w 1188243"/>
                <a:gd name="connsiteY9" fmla="*/ 469106 h 481012"/>
                <a:gd name="connsiteX10" fmla="*/ 190500 w 1188243"/>
                <a:gd name="connsiteY10" fmla="*/ 481012 h 481012"/>
                <a:gd name="connsiteX11" fmla="*/ 178593 w 1188243"/>
                <a:gd name="connsiteY11" fmla="*/ 476250 h 481012"/>
                <a:gd name="connsiteX12" fmla="*/ 154781 w 1188243"/>
                <a:gd name="connsiteY12" fmla="*/ 457200 h 481012"/>
                <a:gd name="connsiteX13" fmla="*/ 73818 w 1188243"/>
                <a:gd name="connsiteY13" fmla="*/ 388143 h 481012"/>
                <a:gd name="connsiteX14" fmla="*/ 33337 w 1188243"/>
                <a:gd name="connsiteY14" fmla="*/ 347662 h 481012"/>
                <a:gd name="connsiteX15" fmla="*/ 14287 w 1188243"/>
                <a:gd name="connsiteY15" fmla="*/ 319087 h 481012"/>
                <a:gd name="connsiteX16" fmla="*/ 2381 w 1188243"/>
                <a:gd name="connsiteY16" fmla="*/ 288131 h 481012"/>
                <a:gd name="connsiteX17" fmla="*/ 0 w 1188243"/>
                <a:gd name="connsiteY17" fmla="*/ 259556 h 481012"/>
                <a:gd name="connsiteX18" fmla="*/ 11906 w 1188243"/>
                <a:gd name="connsiteY18" fmla="*/ 240506 h 481012"/>
                <a:gd name="connsiteX19" fmla="*/ 28575 w 1188243"/>
                <a:gd name="connsiteY19" fmla="*/ 221456 h 481012"/>
                <a:gd name="connsiteX20" fmla="*/ 50006 w 1188243"/>
                <a:gd name="connsiteY20" fmla="*/ 207168 h 481012"/>
                <a:gd name="connsiteX21" fmla="*/ 66675 w 1188243"/>
                <a:gd name="connsiteY21" fmla="*/ 202406 h 481012"/>
                <a:gd name="connsiteX22" fmla="*/ 92868 w 1188243"/>
                <a:gd name="connsiteY22" fmla="*/ 192881 h 481012"/>
                <a:gd name="connsiteX23" fmla="*/ 178593 w 1188243"/>
                <a:gd name="connsiteY23" fmla="*/ 185737 h 481012"/>
                <a:gd name="connsiteX24" fmla="*/ 221456 w 1188243"/>
                <a:gd name="connsiteY24" fmla="*/ 197643 h 481012"/>
                <a:gd name="connsiteX25" fmla="*/ 257175 w 1188243"/>
                <a:gd name="connsiteY25" fmla="*/ 207168 h 481012"/>
                <a:gd name="connsiteX26" fmla="*/ 542925 w 1188243"/>
                <a:gd name="connsiteY26" fmla="*/ 145256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3" h="481012">
                  <a:moveTo>
                    <a:pt x="542925" y="145256"/>
                  </a:moveTo>
                  <a:lnTo>
                    <a:pt x="1188243" y="0"/>
                  </a:lnTo>
                  <a:lnTo>
                    <a:pt x="1178718" y="114300"/>
                  </a:lnTo>
                  <a:lnTo>
                    <a:pt x="1107281" y="142875"/>
                  </a:lnTo>
                  <a:lnTo>
                    <a:pt x="854868" y="238125"/>
                  </a:lnTo>
                  <a:lnTo>
                    <a:pt x="521493" y="354806"/>
                  </a:lnTo>
                  <a:lnTo>
                    <a:pt x="350043" y="426243"/>
                  </a:lnTo>
                  <a:lnTo>
                    <a:pt x="278606" y="461962"/>
                  </a:lnTo>
                  <a:lnTo>
                    <a:pt x="240506" y="464343"/>
                  </a:lnTo>
                  <a:lnTo>
                    <a:pt x="211931" y="469106"/>
                  </a:lnTo>
                  <a:lnTo>
                    <a:pt x="190500" y="481012"/>
                  </a:lnTo>
                  <a:lnTo>
                    <a:pt x="178593" y="476250"/>
                  </a:lnTo>
                  <a:lnTo>
                    <a:pt x="154781" y="457200"/>
                  </a:lnTo>
                  <a:lnTo>
                    <a:pt x="73818" y="388143"/>
                  </a:lnTo>
                  <a:lnTo>
                    <a:pt x="33337" y="347662"/>
                  </a:lnTo>
                  <a:lnTo>
                    <a:pt x="14287" y="319087"/>
                  </a:lnTo>
                  <a:lnTo>
                    <a:pt x="2381" y="288131"/>
                  </a:lnTo>
                  <a:lnTo>
                    <a:pt x="0" y="259556"/>
                  </a:lnTo>
                  <a:lnTo>
                    <a:pt x="11906" y="240506"/>
                  </a:lnTo>
                  <a:lnTo>
                    <a:pt x="28575" y="221456"/>
                  </a:lnTo>
                  <a:lnTo>
                    <a:pt x="50006" y="207168"/>
                  </a:lnTo>
                  <a:lnTo>
                    <a:pt x="66675" y="202406"/>
                  </a:lnTo>
                  <a:lnTo>
                    <a:pt x="92868" y="192881"/>
                  </a:lnTo>
                  <a:lnTo>
                    <a:pt x="178593" y="185737"/>
                  </a:lnTo>
                  <a:lnTo>
                    <a:pt x="221456" y="197643"/>
                  </a:lnTo>
                  <a:lnTo>
                    <a:pt x="257175" y="207168"/>
                  </a:lnTo>
                  <a:lnTo>
                    <a:pt x="542925" y="1452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70">
              <a:extLst>
                <a:ext uri="{FF2B5EF4-FFF2-40B4-BE49-F238E27FC236}">
                  <a16:creationId xmlns:a16="http://schemas.microsoft.com/office/drawing/2014/main" id="{8BDCE5AD-F4A3-4055-A60E-CEDC5CC156F7}"/>
                </a:ext>
              </a:extLst>
            </p:cNvPr>
            <p:cNvSpPr/>
            <p:nvPr/>
          </p:nvSpPr>
          <p:spPr>
            <a:xfrm>
              <a:off x="4943477" y="3375025"/>
              <a:ext cx="479425" cy="768350"/>
            </a:xfrm>
            <a:custGeom>
              <a:avLst/>
              <a:gdLst>
                <a:gd name="connsiteX0" fmla="*/ 83344 w 478631"/>
                <a:gd name="connsiteY0" fmla="*/ 211931 h 769144"/>
                <a:gd name="connsiteX1" fmla="*/ 192881 w 478631"/>
                <a:gd name="connsiteY1" fmla="*/ 464344 h 769144"/>
                <a:gd name="connsiteX2" fmla="*/ 242888 w 478631"/>
                <a:gd name="connsiteY2" fmla="*/ 592931 h 769144"/>
                <a:gd name="connsiteX3" fmla="*/ 278606 w 478631"/>
                <a:gd name="connsiteY3" fmla="*/ 666750 h 769144"/>
                <a:gd name="connsiteX4" fmla="*/ 302419 w 478631"/>
                <a:gd name="connsiteY4" fmla="*/ 714375 h 769144"/>
                <a:gd name="connsiteX5" fmla="*/ 319088 w 478631"/>
                <a:gd name="connsiteY5" fmla="*/ 738187 h 769144"/>
                <a:gd name="connsiteX6" fmla="*/ 345281 w 478631"/>
                <a:gd name="connsiteY6" fmla="*/ 757237 h 769144"/>
                <a:gd name="connsiteX7" fmla="*/ 373856 w 478631"/>
                <a:gd name="connsiteY7" fmla="*/ 769144 h 769144"/>
                <a:gd name="connsiteX8" fmla="*/ 402431 w 478631"/>
                <a:gd name="connsiteY8" fmla="*/ 769144 h 769144"/>
                <a:gd name="connsiteX9" fmla="*/ 435769 w 478631"/>
                <a:gd name="connsiteY9" fmla="*/ 762000 h 769144"/>
                <a:gd name="connsiteX10" fmla="*/ 454819 w 478631"/>
                <a:gd name="connsiteY10" fmla="*/ 747712 h 769144"/>
                <a:gd name="connsiteX11" fmla="*/ 466725 w 478631"/>
                <a:gd name="connsiteY11" fmla="*/ 721519 h 769144"/>
                <a:gd name="connsiteX12" fmla="*/ 471488 w 478631"/>
                <a:gd name="connsiteY12" fmla="*/ 711994 h 769144"/>
                <a:gd name="connsiteX13" fmla="*/ 478631 w 478631"/>
                <a:gd name="connsiteY13" fmla="*/ 671512 h 769144"/>
                <a:gd name="connsiteX14" fmla="*/ 478631 w 478631"/>
                <a:gd name="connsiteY14" fmla="*/ 638175 h 769144"/>
                <a:gd name="connsiteX15" fmla="*/ 471488 w 478631"/>
                <a:gd name="connsiteY15" fmla="*/ 590550 h 769144"/>
                <a:gd name="connsiteX16" fmla="*/ 461963 w 478631"/>
                <a:gd name="connsiteY16" fmla="*/ 526256 h 769144"/>
                <a:gd name="connsiteX17" fmla="*/ 440531 w 478631"/>
                <a:gd name="connsiteY17" fmla="*/ 447675 h 769144"/>
                <a:gd name="connsiteX18" fmla="*/ 414338 w 478631"/>
                <a:gd name="connsiteY18" fmla="*/ 361950 h 769144"/>
                <a:gd name="connsiteX19" fmla="*/ 357188 w 478631"/>
                <a:gd name="connsiteY19" fmla="*/ 300037 h 769144"/>
                <a:gd name="connsiteX20" fmla="*/ 271463 w 478631"/>
                <a:gd name="connsiteY20" fmla="*/ 209550 h 769144"/>
                <a:gd name="connsiteX21" fmla="*/ 164306 w 478631"/>
                <a:gd name="connsiteY21" fmla="*/ 104775 h 769144"/>
                <a:gd name="connsiteX22" fmla="*/ 80963 w 478631"/>
                <a:gd name="connsiteY22" fmla="*/ 28575 h 769144"/>
                <a:gd name="connsiteX23" fmla="*/ 50006 w 478631"/>
                <a:gd name="connsiteY23" fmla="*/ 7144 h 769144"/>
                <a:gd name="connsiteX24" fmla="*/ 33338 w 478631"/>
                <a:gd name="connsiteY24" fmla="*/ 2381 h 769144"/>
                <a:gd name="connsiteX25" fmla="*/ 16669 w 478631"/>
                <a:gd name="connsiteY25" fmla="*/ 0 h 769144"/>
                <a:gd name="connsiteX26" fmla="*/ 0 w 478631"/>
                <a:gd name="connsiteY26" fmla="*/ 11906 h 769144"/>
                <a:gd name="connsiteX27" fmla="*/ 0 w 478631"/>
                <a:gd name="connsiteY27" fmla="*/ 30956 h 769144"/>
                <a:gd name="connsiteX28" fmla="*/ 9525 w 478631"/>
                <a:gd name="connsiteY28" fmla="*/ 59531 h 769144"/>
                <a:gd name="connsiteX29" fmla="*/ 83344 w 478631"/>
                <a:gd name="connsiteY29" fmla="*/ 211931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8631" h="769144">
                  <a:moveTo>
                    <a:pt x="83344" y="211931"/>
                  </a:moveTo>
                  <a:lnTo>
                    <a:pt x="192881" y="464344"/>
                  </a:lnTo>
                  <a:lnTo>
                    <a:pt x="242888" y="592931"/>
                  </a:lnTo>
                  <a:lnTo>
                    <a:pt x="278606" y="666750"/>
                  </a:lnTo>
                  <a:lnTo>
                    <a:pt x="302419" y="714375"/>
                  </a:lnTo>
                  <a:lnTo>
                    <a:pt x="319088" y="738187"/>
                  </a:lnTo>
                  <a:lnTo>
                    <a:pt x="345281" y="757237"/>
                  </a:lnTo>
                  <a:lnTo>
                    <a:pt x="373856" y="769144"/>
                  </a:lnTo>
                  <a:lnTo>
                    <a:pt x="402431" y="769144"/>
                  </a:lnTo>
                  <a:lnTo>
                    <a:pt x="435769" y="762000"/>
                  </a:lnTo>
                  <a:lnTo>
                    <a:pt x="454819" y="747712"/>
                  </a:lnTo>
                  <a:lnTo>
                    <a:pt x="466725" y="721519"/>
                  </a:lnTo>
                  <a:lnTo>
                    <a:pt x="471488" y="711994"/>
                  </a:lnTo>
                  <a:lnTo>
                    <a:pt x="478631" y="671512"/>
                  </a:lnTo>
                  <a:lnTo>
                    <a:pt x="478631" y="638175"/>
                  </a:lnTo>
                  <a:lnTo>
                    <a:pt x="471488" y="590550"/>
                  </a:lnTo>
                  <a:lnTo>
                    <a:pt x="461963" y="526256"/>
                  </a:lnTo>
                  <a:lnTo>
                    <a:pt x="440531" y="447675"/>
                  </a:lnTo>
                  <a:lnTo>
                    <a:pt x="414338" y="361950"/>
                  </a:lnTo>
                  <a:lnTo>
                    <a:pt x="357188" y="300037"/>
                  </a:lnTo>
                  <a:lnTo>
                    <a:pt x="271463" y="209550"/>
                  </a:lnTo>
                  <a:lnTo>
                    <a:pt x="164306" y="104775"/>
                  </a:lnTo>
                  <a:lnTo>
                    <a:pt x="80963" y="28575"/>
                  </a:lnTo>
                  <a:lnTo>
                    <a:pt x="50006" y="7144"/>
                  </a:lnTo>
                  <a:lnTo>
                    <a:pt x="33338" y="2381"/>
                  </a:lnTo>
                  <a:lnTo>
                    <a:pt x="16669" y="0"/>
                  </a:lnTo>
                  <a:lnTo>
                    <a:pt x="0" y="11906"/>
                  </a:lnTo>
                  <a:lnTo>
                    <a:pt x="0" y="30956"/>
                  </a:lnTo>
                  <a:lnTo>
                    <a:pt x="9525" y="59531"/>
                  </a:lnTo>
                  <a:lnTo>
                    <a:pt x="83344" y="2119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0" name="フリーフォーム 85">
              <a:extLst>
                <a:ext uri="{FF2B5EF4-FFF2-40B4-BE49-F238E27FC236}">
                  <a16:creationId xmlns:a16="http://schemas.microsoft.com/office/drawing/2014/main" id="{0762918F-2D88-4914-AC64-2BFDE3660B1B}"/>
                </a:ext>
              </a:extLst>
            </p:cNvPr>
            <p:cNvSpPr/>
            <p:nvPr/>
          </p:nvSpPr>
          <p:spPr>
            <a:xfrm rot="16200000">
              <a:off x="3598070" y="4795044"/>
              <a:ext cx="2071688" cy="320675"/>
            </a:xfrm>
            <a:custGeom>
              <a:avLst/>
              <a:gdLst>
                <a:gd name="connsiteX0" fmla="*/ 1062038 w 2071688"/>
                <a:gd name="connsiteY0" fmla="*/ 83344 h 321469"/>
                <a:gd name="connsiteX1" fmla="*/ 1852613 w 2071688"/>
                <a:gd name="connsiteY1" fmla="*/ 102394 h 321469"/>
                <a:gd name="connsiteX2" fmla="*/ 1978819 w 2071688"/>
                <a:gd name="connsiteY2" fmla="*/ 0 h 321469"/>
                <a:gd name="connsiteX3" fmla="*/ 2071688 w 2071688"/>
                <a:gd name="connsiteY3" fmla="*/ 295275 h 321469"/>
                <a:gd name="connsiteX4" fmla="*/ 1966913 w 2071688"/>
                <a:gd name="connsiteY4" fmla="*/ 297656 h 321469"/>
                <a:gd name="connsiteX5" fmla="*/ 121444 w 2071688"/>
                <a:gd name="connsiteY5" fmla="*/ 321469 h 321469"/>
                <a:gd name="connsiteX6" fmla="*/ 73819 w 2071688"/>
                <a:gd name="connsiteY6" fmla="*/ 314325 h 321469"/>
                <a:gd name="connsiteX7" fmla="*/ 35719 w 2071688"/>
                <a:gd name="connsiteY7" fmla="*/ 297656 h 321469"/>
                <a:gd name="connsiteX8" fmla="*/ 14288 w 2071688"/>
                <a:gd name="connsiteY8" fmla="*/ 276225 h 321469"/>
                <a:gd name="connsiteX9" fmla="*/ 4763 w 2071688"/>
                <a:gd name="connsiteY9" fmla="*/ 250031 h 321469"/>
                <a:gd name="connsiteX10" fmla="*/ 0 w 2071688"/>
                <a:gd name="connsiteY10" fmla="*/ 226219 h 321469"/>
                <a:gd name="connsiteX11" fmla="*/ 4763 w 2071688"/>
                <a:gd name="connsiteY11" fmla="*/ 192881 h 321469"/>
                <a:gd name="connsiteX12" fmla="*/ 16669 w 2071688"/>
                <a:gd name="connsiteY12" fmla="*/ 164306 h 321469"/>
                <a:gd name="connsiteX13" fmla="*/ 47625 w 2071688"/>
                <a:gd name="connsiteY13" fmla="*/ 133350 h 321469"/>
                <a:gd name="connsiteX14" fmla="*/ 100013 w 2071688"/>
                <a:gd name="connsiteY14" fmla="*/ 104775 h 321469"/>
                <a:gd name="connsiteX15" fmla="*/ 204788 w 2071688"/>
                <a:gd name="connsiteY15" fmla="*/ 73819 h 321469"/>
                <a:gd name="connsiteX16" fmla="*/ 321469 w 2071688"/>
                <a:gd name="connsiteY16" fmla="*/ 45244 h 321469"/>
                <a:gd name="connsiteX17" fmla="*/ 364331 w 2071688"/>
                <a:gd name="connsiteY17" fmla="*/ 35719 h 321469"/>
                <a:gd name="connsiteX18" fmla="*/ 419100 w 2071688"/>
                <a:gd name="connsiteY18" fmla="*/ 28575 h 321469"/>
                <a:gd name="connsiteX19" fmla="*/ 461963 w 2071688"/>
                <a:gd name="connsiteY19" fmla="*/ 30956 h 321469"/>
                <a:gd name="connsiteX20" fmla="*/ 511969 w 2071688"/>
                <a:gd name="connsiteY20" fmla="*/ 35719 h 321469"/>
                <a:gd name="connsiteX21" fmla="*/ 585788 w 2071688"/>
                <a:gd name="connsiteY21" fmla="*/ 52387 h 321469"/>
                <a:gd name="connsiteX22" fmla="*/ 664369 w 2071688"/>
                <a:gd name="connsiteY22" fmla="*/ 73819 h 321469"/>
                <a:gd name="connsiteX23" fmla="*/ 1062038 w 2071688"/>
                <a:gd name="connsiteY23" fmla="*/ 83344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71688" h="321469">
                  <a:moveTo>
                    <a:pt x="1062038" y="83344"/>
                  </a:moveTo>
                  <a:lnTo>
                    <a:pt x="1852613" y="102394"/>
                  </a:lnTo>
                  <a:lnTo>
                    <a:pt x="1978819" y="0"/>
                  </a:lnTo>
                  <a:lnTo>
                    <a:pt x="2071688" y="295275"/>
                  </a:lnTo>
                  <a:lnTo>
                    <a:pt x="1966913" y="297656"/>
                  </a:lnTo>
                  <a:lnTo>
                    <a:pt x="121444" y="321469"/>
                  </a:lnTo>
                  <a:lnTo>
                    <a:pt x="73819" y="314325"/>
                  </a:lnTo>
                  <a:lnTo>
                    <a:pt x="35719" y="297656"/>
                  </a:lnTo>
                  <a:lnTo>
                    <a:pt x="14288" y="276225"/>
                  </a:lnTo>
                  <a:lnTo>
                    <a:pt x="4763" y="250031"/>
                  </a:lnTo>
                  <a:lnTo>
                    <a:pt x="0" y="226219"/>
                  </a:lnTo>
                  <a:lnTo>
                    <a:pt x="4763" y="192881"/>
                  </a:lnTo>
                  <a:lnTo>
                    <a:pt x="16669" y="164306"/>
                  </a:lnTo>
                  <a:lnTo>
                    <a:pt x="47625" y="133350"/>
                  </a:lnTo>
                  <a:lnTo>
                    <a:pt x="100013" y="104775"/>
                  </a:lnTo>
                  <a:lnTo>
                    <a:pt x="204788" y="73819"/>
                  </a:lnTo>
                  <a:lnTo>
                    <a:pt x="321469" y="45244"/>
                  </a:lnTo>
                  <a:lnTo>
                    <a:pt x="364331" y="35719"/>
                  </a:lnTo>
                  <a:lnTo>
                    <a:pt x="419100" y="28575"/>
                  </a:lnTo>
                  <a:lnTo>
                    <a:pt x="461963" y="30956"/>
                  </a:lnTo>
                  <a:lnTo>
                    <a:pt x="511969" y="35719"/>
                  </a:lnTo>
                  <a:lnTo>
                    <a:pt x="585788" y="52387"/>
                  </a:lnTo>
                  <a:lnTo>
                    <a:pt x="664369" y="73819"/>
                  </a:lnTo>
                  <a:lnTo>
                    <a:pt x="1062038" y="833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78">
              <a:extLst>
                <a:ext uri="{FF2B5EF4-FFF2-40B4-BE49-F238E27FC236}">
                  <a16:creationId xmlns:a16="http://schemas.microsoft.com/office/drawing/2014/main" id="{E4C0597E-6C7D-484E-88AB-736D73DED5CE}"/>
                </a:ext>
              </a:extLst>
            </p:cNvPr>
            <p:cNvSpPr/>
            <p:nvPr/>
          </p:nvSpPr>
          <p:spPr>
            <a:xfrm>
              <a:off x="5456239" y="2260601"/>
              <a:ext cx="1520825" cy="420687"/>
            </a:xfrm>
            <a:custGeom>
              <a:avLst/>
              <a:gdLst>
                <a:gd name="connsiteX0" fmla="*/ 469106 w 1521619"/>
                <a:gd name="connsiteY0" fmla="*/ 376237 h 421481"/>
                <a:gd name="connsiteX1" fmla="*/ 954881 w 1521619"/>
                <a:gd name="connsiteY1" fmla="*/ 269081 h 421481"/>
                <a:gd name="connsiteX2" fmla="*/ 1185862 w 1521619"/>
                <a:gd name="connsiteY2" fmla="*/ 223837 h 421481"/>
                <a:gd name="connsiteX3" fmla="*/ 1235869 w 1521619"/>
                <a:gd name="connsiteY3" fmla="*/ 221456 h 421481"/>
                <a:gd name="connsiteX4" fmla="*/ 1440656 w 1521619"/>
                <a:gd name="connsiteY4" fmla="*/ 204787 h 421481"/>
                <a:gd name="connsiteX5" fmla="*/ 1462087 w 1521619"/>
                <a:gd name="connsiteY5" fmla="*/ 200025 h 421481"/>
                <a:gd name="connsiteX6" fmla="*/ 1485900 w 1521619"/>
                <a:gd name="connsiteY6" fmla="*/ 185737 h 421481"/>
                <a:gd name="connsiteX7" fmla="*/ 1509712 w 1521619"/>
                <a:gd name="connsiteY7" fmla="*/ 164306 h 421481"/>
                <a:gd name="connsiteX8" fmla="*/ 1521619 w 1521619"/>
                <a:gd name="connsiteY8" fmla="*/ 145256 h 421481"/>
                <a:gd name="connsiteX9" fmla="*/ 1521619 w 1521619"/>
                <a:gd name="connsiteY9" fmla="*/ 126206 h 421481"/>
                <a:gd name="connsiteX10" fmla="*/ 1509712 w 1521619"/>
                <a:gd name="connsiteY10" fmla="*/ 97631 h 421481"/>
                <a:gd name="connsiteX11" fmla="*/ 1488281 w 1521619"/>
                <a:gd name="connsiteY11" fmla="*/ 80962 h 421481"/>
                <a:gd name="connsiteX12" fmla="*/ 1331119 w 1521619"/>
                <a:gd name="connsiteY12" fmla="*/ 2381 h 421481"/>
                <a:gd name="connsiteX13" fmla="*/ 1300162 w 1521619"/>
                <a:gd name="connsiteY13" fmla="*/ 0 h 421481"/>
                <a:gd name="connsiteX14" fmla="*/ 1276350 w 1521619"/>
                <a:gd name="connsiteY14" fmla="*/ 0 h 421481"/>
                <a:gd name="connsiteX15" fmla="*/ 1240631 w 1521619"/>
                <a:gd name="connsiteY15" fmla="*/ 7144 h 421481"/>
                <a:gd name="connsiteX16" fmla="*/ 1188244 w 1521619"/>
                <a:gd name="connsiteY16" fmla="*/ 28575 h 421481"/>
                <a:gd name="connsiteX17" fmla="*/ 1145381 w 1521619"/>
                <a:gd name="connsiteY17" fmla="*/ 50006 h 421481"/>
                <a:gd name="connsiteX18" fmla="*/ 1097756 w 1521619"/>
                <a:gd name="connsiteY18" fmla="*/ 69056 h 421481"/>
                <a:gd name="connsiteX19" fmla="*/ 383381 w 1521619"/>
                <a:gd name="connsiteY19" fmla="*/ 223837 h 421481"/>
                <a:gd name="connsiteX20" fmla="*/ 309562 w 1521619"/>
                <a:gd name="connsiteY20" fmla="*/ 233362 h 421481"/>
                <a:gd name="connsiteX21" fmla="*/ 266700 w 1521619"/>
                <a:gd name="connsiteY21" fmla="*/ 228600 h 421481"/>
                <a:gd name="connsiteX22" fmla="*/ 202406 w 1521619"/>
                <a:gd name="connsiteY22" fmla="*/ 219075 h 421481"/>
                <a:gd name="connsiteX23" fmla="*/ 138112 w 1521619"/>
                <a:gd name="connsiteY23" fmla="*/ 202406 h 421481"/>
                <a:gd name="connsiteX24" fmla="*/ 90487 w 1521619"/>
                <a:gd name="connsiteY24" fmla="*/ 180975 h 421481"/>
                <a:gd name="connsiteX25" fmla="*/ 59531 w 1521619"/>
                <a:gd name="connsiteY25" fmla="*/ 166687 h 421481"/>
                <a:gd name="connsiteX26" fmla="*/ 19050 w 1521619"/>
                <a:gd name="connsiteY26" fmla="*/ 150019 h 421481"/>
                <a:gd name="connsiteX27" fmla="*/ 7144 w 1521619"/>
                <a:gd name="connsiteY27" fmla="*/ 150019 h 421481"/>
                <a:gd name="connsiteX28" fmla="*/ 0 w 1521619"/>
                <a:gd name="connsiteY28" fmla="*/ 164306 h 421481"/>
                <a:gd name="connsiteX29" fmla="*/ 4762 w 1521619"/>
                <a:gd name="connsiteY29" fmla="*/ 190500 h 421481"/>
                <a:gd name="connsiteX30" fmla="*/ 23812 w 1521619"/>
                <a:gd name="connsiteY30" fmla="*/ 240506 h 421481"/>
                <a:gd name="connsiteX31" fmla="*/ 47625 w 1521619"/>
                <a:gd name="connsiteY31" fmla="*/ 290512 h 421481"/>
                <a:gd name="connsiteX32" fmla="*/ 69056 w 1521619"/>
                <a:gd name="connsiteY32" fmla="*/ 316706 h 421481"/>
                <a:gd name="connsiteX33" fmla="*/ 109537 w 1521619"/>
                <a:gd name="connsiteY33" fmla="*/ 354806 h 421481"/>
                <a:gd name="connsiteX34" fmla="*/ 150019 w 1521619"/>
                <a:gd name="connsiteY34" fmla="*/ 383381 h 421481"/>
                <a:gd name="connsiteX35" fmla="*/ 195262 w 1521619"/>
                <a:gd name="connsiteY35" fmla="*/ 404812 h 421481"/>
                <a:gd name="connsiteX36" fmla="*/ 250031 w 1521619"/>
                <a:gd name="connsiteY36" fmla="*/ 419100 h 421481"/>
                <a:gd name="connsiteX37" fmla="*/ 276225 w 1521619"/>
                <a:gd name="connsiteY37" fmla="*/ 421481 h 421481"/>
                <a:gd name="connsiteX38" fmla="*/ 469106 w 1521619"/>
                <a:gd name="connsiteY38" fmla="*/ 3762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1619" h="421481">
                  <a:moveTo>
                    <a:pt x="469106" y="376237"/>
                  </a:moveTo>
                  <a:lnTo>
                    <a:pt x="954881" y="269081"/>
                  </a:lnTo>
                  <a:lnTo>
                    <a:pt x="1185862" y="223837"/>
                  </a:lnTo>
                  <a:lnTo>
                    <a:pt x="1235869" y="221456"/>
                  </a:lnTo>
                  <a:lnTo>
                    <a:pt x="1440656" y="204787"/>
                  </a:lnTo>
                  <a:lnTo>
                    <a:pt x="1462087" y="200025"/>
                  </a:lnTo>
                  <a:lnTo>
                    <a:pt x="1485900" y="185737"/>
                  </a:lnTo>
                  <a:lnTo>
                    <a:pt x="1509712" y="164306"/>
                  </a:lnTo>
                  <a:lnTo>
                    <a:pt x="1521619" y="145256"/>
                  </a:lnTo>
                  <a:lnTo>
                    <a:pt x="1521619" y="126206"/>
                  </a:lnTo>
                  <a:lnTo>
                    <a:pt x="1509712" y="97631"/>
                  </a:lnTo>
                  <a:lnTo>
                    <a:pt x="1488281" y="80962"/>
                  </a:lnTo>
                  <a:lnTo>
                    <a:pt x="1331119" y="2381"/>
                  </a:lnTo>
                  <a:lnTo>
                    <a:pt x="1300162" y="0"/>
                  </a:lnTo>
                  <a:lnTo>
                    <a:pt x="1276350" y="0"/>
                  </a:lnTo>
                  <a:lnTo>
                    <a:pt x="1240631" y="7144"/>
                  </a:lnTo>
                  <a:lnTo>
                    <a:pt x="1188244" y="28575"/>
                  </a:lnTo>
                  <a:lnTo>
                    <a:pt x="1145381" y="50006"/>
                  </a:lnTo>
                  <a:lnTo>
                    <a:pt x="1097756" y="69056"/>
                  </a:lnTo>
                  <a:lnTo>
                    <a:pt x="383381" y="223837"/>
                  </a:lnTo>
                  <a:lnTo>
                    <a:pt x="309562" y="233362"/>
                  </a:lnTo>
                  <a:lnTo>
                    <a:pt x="266700" y="228600"/>
                  </a:lnTo>
                  <a:lnTo>
                    <a:pt x="202406" y="219075"/>
                  </a:lnTo>
                  <a:lnTo>
                    <a:pt x="138112" y="202406"/>
                  </a:lnTo>
                  <a:lnTo>
                    <a:pt x="90487" y="180975"/>
                  </a:lnTo>
                  <a:lnTo>
                    <a:pt x="59531" y="166687"/>
                  </a:lnTo>
                  <a:lnTo>
                    <a:pt x="19050" y="150019"/>
                  </a:lnTo>
                  <a:lnTo>
                    <a:pt x="7144" y="150019"/>
                  </a:lnTo>
                  <a:lnTo>
                    <a:pt x="0" y="164306"/>
                  </a:lnTo>
                  <a:lnTo>
                    <a:pt x="4762" y="190500"/>
                  </a:lnTo>
                  <a:lnTo>
                    <a:pt x="23812" y="240506"/>
                  </a:lnTo>
                  <a:lnTo>
                    <a:pt x="47625" y="290512"/>
                  </a:lnTo>
                  <a:lnTo>
                    <a:pt x="69056" y="316706"/>
                  </a:lnTo>
                  <a:lnTo>
                    <a:pt x="109537" y="354806"/>
                  </a:lnTo>
                  <a:lnTo>
                    <a:pt x="150019" y="383381"/>
                  </a:lnTo>
                  <a:lnTo>
                    <a:pt x="195262" y="404812"/>
                  </a:lnTo>
                  <a:lnTo>
                    <a:pt x="250031" y="419100"/>
                  </a:lnTo>
                  <a:lnTo>
                    <a:pt x="276225" y="421481"/>
                  </a:lnTo>
                  <a:lnTo>
                    <a:pt x="469106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76">
              <a:extLst>
                <a:ext uri="{FF2B5EF4-FFF2-40B4-BE49-F238E27FC236}">
                  <a16:creationId xmlns:a16="http://schemas.microsoft.com/office/drawing/2014/main" id="{29579303-C729-424C-B2C4-461216B7025E}"/>
                </a:ext>
              </a:extLst>
            </p:cNvPr>
            <p:cNvSpPr/>
            <p:nvPr/>
          </p:nvSpPr>
          <p:spPr>
            <a:xfrm>
              <a:off x="5808664" y="2786063"/>
              <a:ext cx="261937" cy="608013"/>
            </a:xfrm>
            <a:custGeom>
              <a:avLst/>
              <a:gdLst>
                <a:gd name="connsiteX0" fmla="*/ 16669 w 261937"/>
                <a:gd name="connsiteY0" fmla="*/ 166688 h 607219"/>
                <a:gd name="connsiteX1" fmla="*/ 59531 w 261937"/>
                <a:gd name="connsiteY1" fmla="*/ 607219 h 607219"/>
                <a:gd name="connsiteX2" fmla="*/ 257175 w 261937"/>
                <a:gd name="connsiteY2" fmla="*/ 573881 h 607219"/>
                <a:gd name="connsiteX3" fmla="*/ 259556 w 261937"/>
                <a:gd name="connsiteY3" fmla="*/ 497681 h 607219"/>
                <a:gd name="connsiteX4" fmla="*/ 252412 w 261937"/>
                <a:gd name="connsiteY4" fmla="*/ 421481 h 607219"/>
                <a:gd name="connsiteX5" fmla="*/ 242887 w 261937"/>
                <a:gd name="connsiteY5" fmla="*/ 361950 h 607219"/>
                <a:gd name="connsiteX6" fmla="*/ 214312 w 261937"/>
                <a:gd name="connsiteY6" fmla="*/ 261938 h 607219"/>
                <a:gd name="connsiteX7" fmla="*/ 169069 w 261937"/>
                <a:gd name="connsiteY7" fmla="*/ 161925 h 607219"/>
                <a:gd name="connsiteX8" fmla="*/ 126206 w 261937"/>
                <a:gd name="connsiteY8" fmla="*/ 90488 h 607219"/>
                <a:gd name="connsiteX9" fmla="*/ 85725 w 261937"/>
                <a:gd name="connsiteY9" fmla="*/ 42863 h 607219"/>
                <a:gd name="connsiteX10" fmla="*/ 59531 w 261937"/>
                <a:gd name="connsiteY10" fmla="*/ 16669 h 607219"/>
                <a:gd name="connsiteX11" fmla="*/ 33337 w 261937"/>
                <a:gd name="connsiteY11" fmla="*/ 2381 h 607219"/>
                <a:gd name="connsiteX12" fmla="*/ 7144 w 261937"/>
                <a:gd name="connsiteY12" fmla="*/ 0 h 607219"/>
                <a:gd name="connsiteX13" fmla="*/ 0 w 261937"/>
                <a:gd name="connsiteY13" fmla="*/ 4763 h 607219"/>
                <a:gd name="connsiteX14" fmla="*/ 2381 w 261937"/>
                <a:gd name="connsiteY14" fmla="*/ 26194 h 607219"/>
                <a:gd name="connsiteX15" fmla="*/ 14287 w 261937"/>
                <a:gd name="connsiteY15" fmla="*/ 80963 h 607219"/>
                <a:gd name="connsiteX16" fmla="*/ 16669 w 261937"/>
                <a:gd name="connsiteY16" fmla="*/ 1666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37" h="607219">
                  <a:moveTo>
                    <a:pt x="16669" y="166688"/>
                  </a:moveTo>
                  <a:lnTo>
                    <a:pt x="59531" y="607219"/>
                  </a:lnTo>
                  <a:lnTo>
                    <a:pt x="257175" y="573881"/>
                  </a:lnTo>
                  <a:cubicBezTo>
                    <a:pt x="257969" y="548481"/>
                    <a:pt x="261937" y="525065"/>
                    <a:pt x="259556" y="497681"/>
                  </a:cubicBezTo>
                  <a:lnTo>
                    <a:pt x="252412" y="421481"/>
                  </a:lnTo>
                  <a:lnTo>
                    <a:pt x="242887" y="361950"/>
                  </a:lnTo>
                  <a:lnTo>
                    <a:pt x="214312" y="261938"/>
                  </a:lnTo>
                  <a:lnTo>
                    <a:pt x="169069" y="161925"/>
                  </a:lnTo>
                  <a:lnTo>
                    <a:pt x="126206" y="90488"/>
                  </a:lnTo>
                  <a:lnTo>
                    <a:pt x="85725" y="42863"/>
                  </a:lnTo>
                  <a:lnTo>
                    <a:pt x="59531" y="16669"/>
                  </a:lnTo>
                  <a:lnTo>
                    <a:pt x="33337" y="2381"/>
                  </a:lnTo>
                  <a:lnTo>
                    <a:pt x="7144" y="0"/>
                  </a:lnTo>
                  <a:lnTo>
                    <a:pt x="0" y="4763"/>
                  </a:lnTo>
                  <a:lnTo>
                    <a:pt x="2381" y="26194"/>
                  </a:lnTo>
                  <a:lnTo>
                    <a:pt x="14287" y="80963"/>
                  </a:lnTo>
                  <a:lnTo>
                    <a:pt x="16669" y="1666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3" name="フリーフォーム 77">
              <a:extLst>
                <a:ext uri="{FF2B5EF4-FFF2-40B4-BE49-F238E27FC236}">
                  <a16:creationId xmlns:a16="http://schemas.microsoft.com/office/drawing/2014/main" id="{D2AD3A30-DCD4-45FA-900E-4A04506CE151}"/>
                </a:ext>
              </a:extLst>
            </p:cNvPr>
            <p:cNvSpPr/>
            <p:nvPr/>
          </p:nvSpPr>
          <p:spPr>
            <a:xfrm>
              <a:off x="6399213" y="2452688"/>
              <a:ext cx="438150" cy="809625"/>
            </a:xfrm>
            <a:custGeom>
              <a:avLst/>
              <a:gdLst>
                <a:gd name="connsiteX0" fmla="*/ 128587 w 438150"/>
                <a:gd name="connsiteY0" fmla="*/ 283369 h 809625"/>
                <a:gd name="connsiteX1" fmla="*/ 109537 w 438150"/>
                <a:gd name="connsiteY1" fmla="*/ 809625 h 809625"/>
                <a:gd name="connsiteX2" fmla="*/ 202406 w 438150"/>
                <a:gd name="connsiteY2" fmla="*/ 773906 h 809625"/>
                <a:gd name="connsiteX3" fmla="*/ 235744 w 438150"/>
                <a:gd name="connsiteY3" fmla="*/ 702469 h 809625"/>
                <a:gd name="connsiteX4" fmla="*/ 361950 w 438150"/>
                <a:gd name="connsiteY4" fmla="*/ 340519 h 809625"/>
                <a:gd name="connsiteX5" fmla="*/ 400050 w 438150"/>
                <a:gd name="connsiteY5" fmla="*/ 307181 h 809625"/>
                <a:gd name="connsiteX6" fmla="*/ 423862 w 438150"/>
                <a:gd name="connsiteY6" fmla="*/ 280988 h 809625"/>
                <a:gd name="connsiteX7" fmla="*/ 433387 w 438150"/>
                <a:gd name="connsiteY7" fmla="*/ 257175 h 809625"/>
                <a:gd name="connsiteX8" fmla="*/ 438150 w 438150"/>
                <a:gd name="connsiteY8" fmla="*/ 238125 h 809625"/>
                <a:gd name="connsiteX9" fmla="*/ 431006 w 438150"/>
                <a:gd name="connsiteY9" fmla="*/ 221456 h 809625"/>
                <a:gd name="connsiteX10" fmla="*/ 414337 w 438150"/>
                <a:gd name="connsiteY10" fmla="*/ 200025 h 809625"/>
                <a:gd name="connsiteX11" fmla="*/ 157162 w 438150"/>
                <a:gd name="connsiteY11" fmla="*/ 0 h 809625"/>
                <a:gd name="connsiteX12" fmla="*/ 0 w 438150"/>
                <a:gd name="connsiteY12" fmla="*/ 28575 h 809625"/>
                <a:gd name="connsiteX13" fmla="*/ 7144 w 438150"/>
                <a:gd name="connsiteY13" fmla="*/ 78581 h 809625"/>
                <a:gd name="connsiteX14" fmla="*/ 45244 w 438150"/>
                <a:gd name="connsiteY14" fmla="*/ 73819 h 809625"/>
                <a:gd name="connsiteX15" fmla="*/ 73819 w 438150"/>
                <a:gd name="connsiteY15" fmla="*/ 78581 h 809625"/>
                <a:gd name="connsiteX16" fmla="*/ 97631 w 438150"/>
                <a:gd name="connsiteY16" fmla="*/ 90488 h 809625"/>
                <a:gd name="connsiteX17" fmla="*/ 119062 w 438150"/>
                <a:gd name="connsiteY17" fmla="*/ 107156 h 809625"/>
                <a:gd name="connsiteX18" fmla="*/ 126206 w 438150"/>
                <a:gd name="connsiteY18" fmla="*/ 126206 h 809625"/>
                <a:gd name="connsiteX19" fmla="*/ 128587 w 438150"/>
                <a:gd name="connsiteY19" fmla="*/ 152400 h 809625"/>
                <a:gd name="connsiteX20" fmla="*/ 128587 w 438150"/>
                <a:gd name="connsiteY20" fmla="*/ 2833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150" h="809625">
                  <a:moveTo>
                    <a:pt x="128587" y="283369"/>
                  </a:moveTo>
                  <a:lnTo>
                    <a:pt x="109537" y="809625"/>
                  </a:lnTo>
                  <a:lnTo>
                    <a:pt x="202406" y="773906"/>
                  </a:lnTo>
                  <a:lnTo>
                    <a:pt x="235744" y="702469"/>
                  </a:lnTo>
                  <a:lnTo>
                    <a:pt x="361950" y="340519"/>
                  </a:lnTo>
                  <a:lnTo>
                    <a:pt x="400050" y="307181"/>
                  </a:lnTo>
                  <a:lnTo>
                    <a:pt x="423862" y="280988"/>
                  </a:lnTo>
                  <a:lnTo>
                    <a:pt x="433387" y="257175"/>
                  </a:lnTo>
                  <a:lnTo>
                    <a:pt x="438150" y="238125"/>
                  </a:lnTo>
                  <a:lnTo>
                    <a:pt x="431006" y="221456"/>
                  </a:lnTo>
                  <a:lnTo>
                    <a:pt x="414337" y="200025"/>
                  </a:lnTo>
                  <a:lnTo>
                    <a:pt x="157162" y="0"/>
                  </a:lnTo>
                  <a:lnTo>
                    <a:pt x="0" y="28575"/>
                  </a:lnTo>
                  <a:lnTo>
                    <a:pt x="7144" y="78581"/>
                  </a:lnTo>
                  <a:lnTo>
                    <a:pt x="45244" y="73819"/>
                  </a:lnTo>
                  <a:lnTo>
                    <a:pt x="73819" y="78581"/>
                  </a:lnTo>
                  <a:lnTo>
                    <a:pt x="97631" y="90488"/>
                  </a:lnTo>
                  <a:lnTo>
                    <a:pt x="119062" y="107156"/>
                  </a:lnTo>
                  <a:lnTo>
                    <a:pt x="126206" y="126206"/>
                  </a:lnTo>
                  <a:lnTo>
                    <a:pt x="128587" y="152400"/>
                  </a:lnTo>
                  <a:cubicBezTo>
                    <a:pt x="127793" y="196056"/>
                    <a:pt x="127000" y="239713"/>
                    <a:pt x="128587" y="283369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4" name="フリーフォーム 80">
              <a:extLst>
                <a:ext uri="{FF2B5EF4-FFF2-40B4-BE49-F238E27FC236}">
                  <a16:creationId xmlns:a16="http://schemas.microsoft.com/office/drawing/2014/main" id="{A13F0C0D-4CD8-4E1C-80D0-1CD45C8199D7}"/>
                </a:ext>
              </a:extLst>
            </p:cNvPr>
            <p:cNvSpPr/>
            <p:nvPr/>
          </p:nvSpPr>
          <p:spPr>
            <a:xfrm>
              <a:off x="5235576" y="2951162"/>
              <a:ext cx="2987675" cy="647700"/>
            </a:xfrm>
            <a:custGeom>
              <a:avLst/>
              <a:gdLst>
                <a:gd name="connsiteX0" fmla="*/ 1117600 w 2987675"/>
                <a:gd name="connsiteY0" fmla="*/ 279400 h 647700"/>
                <a:gd name="connsiteX1" fmla="*/ 1457325 w 2987675"/>
                <a:gd name="connsiteY1" fmla="*/ 212725 h 647700"/>
                <a:gd name="connsiteX2" fmla="*/ 1809750 w 2987675"/>
                <a:gd name="connsiteY2" fmla="*/ 152400 h 647700"/>
                <a:gd name="connsiteX3" fmla="*/ 2073275 w 2987675"/>
                <a:gd name="connsiteY3" fmla="*/ 117475 h 647700"/>
                <a:gd name="connsiteX4" fmla="*/ 2228850 w 2987675"/>
                <a:gd name="connsiteY4" fmla="*/ 104775 h 647700"/>
                <a:gd name="connsiteX5" fmla="*/ 2400300 w 2987675"/>
                <a:gd name="connsiteY5" fmla="*/ 85725 h 647700"/>
                <a:gd name="connsiteX6" fmla="*/ 2447925 w 2987675"/>
                <a:gd name="connsiteY6" fmla="*/ 63500 h 647700"/>
                <a:gd name="connsiteX7" fmla="*/ 2505075 w 2987675"/>
                <a:gd name="connsiteY7" fmla="*/ 31750 h 647700"/>
                <a:gd name="connsiteX8" fmla="*/ 2546350 w 2987675"/>
                <a:gd name="connsiteY8" fmla="*/ 0 h 647700"/>
                <a:gd name="connsiteX9" fmla="*/ 2568575 w 2987675"/>
                <a:gd name="connsiteY9" fmla="*/ 3175 h 647700"/>
                <a:gd name="connsiteX10" fmla="*/ 2625725 w 2987675"/>
                <a:gd name="connsiteY10" fmla="*/ 15875 h 647700"/>
                <a:gd name="connsiteX11" fmla="*/ 2762250 w 2987675"/>
                <a:gd name="connsiteY11" fmla="*/ 63500 h 647700"/>
                <a:gd name="connsiteX12" fmla="*/ 2873375 w 2987675"/>
                <a:gd name="connsiteY12" fmla="*/ 114300 h 647700"/>
                <a:gd name="connsiteX13" fmla="*/ 2905125 w 2987675"/>
                <a:gd name="connsiteY13" fmla="*/ 133350 h 647700"/>
                <a:gd name="connsiteX14" fmla="*/ 2940050 w 2987675"/>
                <a:gd name="connsiteY14" fmla="*/ 168275 h 647700"/>
                <a:gd name="connsiteX15" fmla="*/ 2971800 w 2987675"/>
                <a:gd name="connsiteY15" fmla="*/ 215900 h 647700"/>
                <a:gd name="connsiteX16" fmla="*/ 2987675 w 2987675"/>
                <a:gd name="connsiteY16" fmla="*/ 263525 h 647700"/>
                <a:gd name="connsiteX17" fmla="*/ 2981325 w 2987675"/>
                <a:gd name="connsiteY17" fmla="*/ 288925 h 647700"/>
                <a:gd name="connsiteX18" fmla="*/ 2968625 w 2987675"/>
                <a:gd name="connsiteY18" fmla="*/ 307975 h 647700"/>
                <a:gd name="connsiteX19" fmla="*/ 2940050 w 2987675"/>
                <a:gd name="connsiteY19" fmla="*/ 320675 h 647700"/>
                <a:gd name="connsiteX20" fmla="*/ 2895600 w 2987675"/>
                <a:gd name="connsiteY20" fmla="*/ 323850 h 647700"/>
                <a:gd name="connsiteX21" fmla="*/ 2800350 w 2987675"/>
                <a:gd name="connsiteY21" fmla="*/ 314325 h 647700"/>
                <a:gd name="connsiteX22" fmla="*/ 2673350 w 2987675"/>
                <a:gd name="connsiteY22" fmla="*/ 301625 h 647700"/>
                <a:gd name="connsiteX23" fmla="*/ 2435225 w 2987675"/>
                <a:gd name="connsiteY23" fmla="*/ 285750 h 647700"/>
                <a:gd name="connsiteX24" fmla="*/ 2209800 w 2987675"/>
                <a:gd name="connsiteY24" fmla="*/ 285750 h 647700"/>
                <a:gd name="connsiteX25" fmla="*/ 1930400 w 2987675"/>
                <a:gd name="connsiteY25" fmla="*/ 317500 h 647700"/>
                <a:gd name="connsiteX26" fmla="*/ 1562100 w 2987675"/>
                <a:gd name="connsiteY26" fmla="*/ 371475 h 647700"/>
                <a:gd name="connsiteX27" fmla="*/ 1216025 w 2987675"/>
                <a:gd name="connsiteY27" fmla="*/ 438150 h 647700"/>
                <a:gd name="connsiteX28" fmla="*/ 863600 w 2987675"/>
                <a:gd name="connsiteY28" fmla="*/ 514350 h 647700"/>
                <a:gd name="connsiteX29" fmla="*/ 581025 w 2987675"/>
                <a:gd name="connsiteY29" fmla="*/ 596900 h 647700"/>
                <a:gd name="connsiteX30" fmla="*/ 361950 w 2987675"/>
                <a:gd name="connsiteY30" fmla="*/ 647700 h 647700"/>
                <a:gd name="connsiteX31" fmla="*/ 333375 w 2987675"/>
                <a:gd name="connsiteY31" fmla="*/ 635000 h 647700"/>
                <a:gd name="connsiteX32" fmla="*/ 269875 w 2987675"/>
                <a:gd name="connsiteY32" fmla="*/ 600075 h 647700"/>
                <a:gd name="connsiteX33" fmla="*/ 215900 w 2987675"/>
                <a:gd name="connsiteY33" fmla="*/ 558800 h 647700"/>
                <a:gd name="connsiteX34" fmla="*/ 152400 w 2987675"/>
                <a:gd name="connsiteY34" fmla="*/ 498475 h 647700"/>
                <a:gd name="connsiteX35" fmla="*/ 28575 w 2987675"/>
                <a:gd name="connsiteY35" fmla="*/ 361950 h 647700"/>
                <a:gd name="connsiteX36" fmla="*/ 6350 w 2987675"/>
                <a:gd name="connsiteY36" fmla="*/ 330200 h 647700"/>
                <a:gd name="connsiteX37" fmla="*/ 0 w 2987675"/>
                <a:gd name="connsiteY37" fmla="*/ 307975 h 647700"/>
                <a:gd name="connsiteX38" fmla="*/ 6350 w 2987675"/>
                <a:gd name="connsiteY38" fmla="*/ 292100 h 647700"/>
                <a:gd name="connsiteX39" fmla="*/ 15875 w 2987675"/>
                <a:gd name="connsiteY39" fmla="*/ 285750 h 647700"/>
                <a:gd name="connsiteX40" fmla="*/ 31750 w 2987675"/>
                <a:gd name="connsiteY40" fmla="*/ 285750 h 647700"/>
                <a:gd name="connsiteX41" fmla="*/ 60325 w 2987675"/>
                <a:gd name="connsiteY41" fmla="*/ 298450 h 647700"/>
                <a:gd name="connsiteX42" fmla="*/ 117475 w 2987675"/>
                <a:gd name="connsiteY42" fmla="*/ 342900 h 647700"/>
                <a:gd name="connsiteX43" fmla="*/ 174625 w 2987675"/>
                <a:gd name="connsiteY43" fmla="*/ 377825 h 647700"/>
                <a:gd name="connsiteX44" fmla="*/ 212725 w 2987675"/>
                <a:gd name="connsiteY44" fmla="*/ 393700 h 647700"/>
                <a:gd name="connsiteX45" fmla="*/ 273050 w 2987675"/>
                <a:gd name="connsiteY45" fmla="*/ 409575 h 647700"/>
                <a:gd name="connsiteX46" fmla="*/ 327025 w 2987675"/>
                <a:gd name="connsiteY46" fmla="*/ 412750 h 647700"/>
                <a:gd name="connsiteX47" fmla="*/ 368300 w 2987675"/>
                <a:gd name="connsiteY47" fmla="*/ 409575 h 647700"/>
                <a:gd name="connsiteX48" fmla="*/ 488950 w 2987675"/>
                <a:gd name="connsiteY48" fmla="*/ 387350 h 647700"/>
                <a:gd name="connsiteX49" fmla="*/ 746125 w 2987675"/>
                <a:gd name="connsiteY49" fmla="*/ 333375 h 647700"/>
                <a:gd name="connsiteX50" fmla="*/ 838200 w 2987675"/>
                <a:gd name="connsiteY50" fmla="*/ 330200 h 647700"/>
                <a:gd name="connsiteX51" fmla="*/ 1117600 w 2987675"/>
                <a:gd name="connsiteY51" fmla="*/ 2794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87675" h="647700">
                  <a:moveTo>
                    <a:pt x="1117600" y="279400"/>
                  </a:moveTo>
                  <a:lnTo>
                    <a:pt x="1457325" y="212725"/>
                  </a:lnTo>
                  <a:lnTo>
                    <a:pt x="1809750" y="152400"/>
                  </a:lnTo>
                  <a:lnTo>
                    <a:pt x="2073275" y="117475"/>
                  </a:lnTo>
                  <a:lnTo>
                    <a:pt x="2228850" y="104775"/>
                  </a:lnTo>
                  <a:lnTo>
                    <a:pt x="2400300" y="85725"/>
                  </a:lnTo>
                  <a:lnTo>
                    <a:pt x="2447925" y="63500"/>
                  </a:lnTo>
                  <a:lnTo>
                    <a:pt x="2505075" y="31750"/>
                  </a:lnTo>
                  <a:lnTo>
                    <a:pt x="2546350" y="0"/>
                  </a:lnTo>
                  <a:lnTo>
                    <a:pt x="2568575" y="3175"/>
                  </a:lnTo>
                  <a:lnTo>
                    <a:pt x="2625725" y="15875"/>
                  </a:lnTo>
                  <a:lnTo>
                    <a:pt x="2762250" y="63500"/>
                  </a:lnTo>
                  <a:lnTo>
                    <a:pt x="2873375" y="114300"/>
                  </a:lnTo>
                  <a:lnTo>
                    <a:pt x="2905125" y="133350"/>
                  </a:lnTo>
                  <a:lnTo>
                    <a:pt x="2940050" y="168275"/>
                  </a:lnTo>
                  <a:lnTo>
                    <a:pt x="2971800" y="215900"/>
                  </a:lnTo>
                  <a:lnTo>
                    <a:pt x="2987675" y="263525"/>
                  </a:lnTo>
                  <a:lnTo>
                    <a:pt x="2981325" y="288925"/>
                  </a:lnTo>
                  <a:lnTo>
                    <a:pt x="2968625" y="307975"/>
                  </a:lnTo>
                  <a:lnTo>
                    <a:pt x="2940050" y="320675"/>
                  </a:lnTo>
                  <a:lnTo>
                    <a:pt x="2895600" y="323850"/>
                  </a:lnTo>
                  <a:lnTo>
                    <a:pt x="2800350" y="314325"/>
                  </a:lnTo>
                  <a:lnTo>
                    <a:pt x="2673350" y="301625"/>
                  </a:lnTo>
                  <a:lnTo>
                    <a:pt x="2435225" y="285750"/>
                  </a:lnTo>
                  <a:lnTo>
                    <a:pt x="2209800" y="285750"/>
                  </a:lnTo>
                  <a:lnTo>
                    <a:pt x="1930400" y="317500"/>
                  </a:lnTo>
                  <a:lnTo>
                    <a:pt x="1562100" y="371475"/>
                  </a:lnTo>
                  <a:lnTo>
                    <a:pt x="1216025" y="438150"/>
                  </a:lnTo>
                  <a:lnTo>
                    <a:pt x="863600" y="514350"/>
                  </a:lnTo>
                  <a:lnTo>
                    <a:pt x="581025" y="596900"/>
                  </a:lnTo>
                  <a:lnTo>
                    <a:pt x="361950" y="647700"/>
                  </a:lnTo>
                  <a:lnTo>
                    <a:pt x="333375" y="635000"/>
                  </a:lnTo>
                  <a:lnTo>
                    <a:pt x="269875" y="600075"/>
                  </a:lnTo>
                  <a:lnTo>
                    <a:pt x="215900" y="558800"/>
                  </a:lnTo>
                  <a:lnTo>
                    <a:pt x="152400" y="498475"/>
                  </a:lnTo>
                  <a:lnTo>
                    <a:pt x="28575" y="361950"/>
                  </a:lnTo>
                  <a:lnTo>
                    <a:pt x="6350" y="330200"/>
                  </a:lnTo>
                  <a:lnTo>
                    <a:pt x="0" y="307975"/>
                  </a:lnTo>
                  <a:lnTo>
                    <a:pt x="6350" y="292100"/>
                  </a:lnTo>
                  <a:lnTo>
                    <a:pt x="15875" y="285750"/>
                  </a:lnTo>
                  <a:lnTo>
                    <a:pt x="31750" y="285750"/>
                  </a:lnTo>
                  <a:lnTo>
                    <a:pt x="60325" y="298450"/>
                  </a:lnTo>
                  <a:lnTo>
                    <a:pt x="117475" y="342900"/>
                  </a:lnTo>
                  <a:lnTo>
                    <a:pt x="174625" y="377825"/>
                  </a:lnTo>
                  <a:lnTo>
                    <a:pt x="212725" y="393700"/>
                  </a:lnTo>
                  <a:lnTo>
                    <a:pt x="273050" y="409575"/>
                  </a:lnTo>
                  <a:lnTo>
                    <a:pt x="327025" y="412750"/>
                  </a:lnTo>
                  <a:lnTo>
                    <a:pt x="368300" y="409575"/>
                  </a:lnTo>
                  <a:lnTo>
                    <a:pt x="488950" y="387350"/>
                  </a:lnTo>
                  <a:lnTo>
                    <a:pt x="746125" y="333375"/>
                  </a:lnTo>
                  <a:lnTo>
                    <a:pt x="838200" y="330200"/>
                  </a:lnTo>
                  <a:lnTo>
                    <a:pt x="1117600" y="279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5" name="フリーフォーム 87">
              <a:extLst>
                <a:ext uri="{FF2B5EF4-FFF2-40B4-BE49-F238E27FC236}">
                  <a16:creationId xmlns:a16="http://schemas.microsoft.com/office/drawing/2014/main" id="{7CA3D542-2990-4EF2-BA07-2ED3B231F93A}"/>
                </a:ext>
              </a:extLst>
            </p:cNvPr>
            <p:cNvSpPr/>
            <p:nvPr/>
          </p:nvSpPr>
          <p:spPr>
            <a:xfrm rot="16200000">
              <a:off x="5508625" y="4025900"/>
              <a:ext cx="1758950" cy="1181100"/>
            </a:xfrm>
            <a:custGeom>
              <a:avLst/>
              <a:gdLst>
                <a:gd name="connsiteX0" fmla="*/ 1407319 w 1759744"/>
                <a:gd name="connsiteY0" fmla="*/ 338137 h 1181100"/>
                <a:gd name="connsiteX1" fmla="*/ 1490663 w 1759744"/>
                <a:gd name="connsiteY1" fmla="*/ 773906 h 1181100"/>
                <a:gd name="connsiteX2" fmla="*/ 1495425 w 1759744"/>
                <a:gd name="connsiteY2" fmla="*/ 802481 h 1181100"/>
                <a:gd name="connsiteX3" fmla="*/ 1493044 w 1759744"/>
                <a:gd name="connsiteY3" fmla="*/ 838200 h 1181100"/>
                <a:gd name="connsiteX4" fmla="*/ 1478756 w 1759744"/>
                <a:gd name="connsiteY4" fmla="*/ 857250 h 1181100"/>
                <a:gd name="connsiteX5" fmla="*/ 1454944 w 1759744"/>
                <a:gd name="connsiteY5" fmla="*/ 866775 h 1181100"/>
                <a:gd name="connsiteX6" fmla="*/ 1428750 w 1759744"/>
                <a:gd name="connsiteY6" fmla="*/ 873919 h 1181100"/>
                <a:gd name="connsiteX7" fmla="*/ 1333500 w 1759744"/>
                <a:gd name="connsiteY7" fmla="*/ 878681 h 1181100"/>
                <a:gd name="connsiteX8" fmla="*/ 569119 w 1759744"/>
                <a:gd name="connsiteY8" fmla="*/ 873919 h 1181100"/>
                <a:gd name="connsiteX9" fmla="*/ 119063 w 1759744"/>
                <a:gd name="connsiteY9" fmla="*/ 878681 h 1181100"/>
                <a:gd name="connsiteX10" fmla="*/ 57150 w 1759744"/>
                <a:gd name="connsiteY10" fmla="*/ 883444 h 1181100"/>
                <a:gd name="connsiteX11" fmla="*/ 19050 w 1759744"/>
                <a:gd name="connsiteY11" fmla="*/ 945356 h 1181100"/>
                <a:gd name="connsiteX12" fmla="*/ 4763 w 1759744"/>
                <a:gd name="connsiteY12" fmla="*/ 957262 h 1181100"/>
                <a:gd name="connsiteX13" fmla="*/ 0 w 1759744"/>
                <a:gd name="connsiteY13" fmla="*/ 973931 h 1181100"/>
                <a:gd name="connsiteX14" fmla="*/ 7144 w 1759744"/>
                <a:gd name="connsiteY14" fmla="*/ 1014412 h 1181100"/>
                <a:gd name="connsiteX15" fmla="*/ 21431 w 1759744"/>
                <a:gd name="connsiteY15" fmla="*/ 1047750 h 1181100"/>
                <a:gd name="connsiteX16" fmla="*/ 45244 w 1759744"/>
                <a:gd name="connsiteY16" fmla="*/ 1073944 h 1181100"/>
                <a:gd name="connsiteX17" fmla="*/ 71438 w 1759744"/>
                <a:gd name="connsiteY17" fmla="*/ 1088231 h 1181100"/>
                <a:gd name="connsiteX18" fmla="*/ 100013 w 1759744"/>
                <a:gd name="connsiteY18" fmla="*/ 1100137 h 1181100"/>
                <a:gd name="connsiteX19" fmla="*/ 157163 w 1759744"/>
                <a:gd name="connsiteY19" fmla="*/ 1112044 h 1181100"/>
                <a:gd name="connsiteX20" fmla="*/ 192881 w 1759744"/>
                <a:gd name="connsiteY20" fmla="*/ 1114425 h 1181100"/>
                <a:gd name="connsiteX21" fmla="*/ 447675 w 1759744"/>
                <a:gd name="connsiteY21" fmla="*/ 1116806 h 1181100"/>
                <a:gd name="connsiteX22" fmla="*/ 1369219 w 1759744"/>
                <a:gd name="connsiteY22" fmla="*/ 1119187 h 1181100"/>
                <a:gd name="connsiteX23" fmla="*/ 1416844 w 1759744"/>
                <a:gd name="connsiteY23" fmla="*/ 1116806 h 1181100"/>
                <a:gd name="connsiteX24" fmla="*/ 1438275 w 1759744"/>
                <a:gd name="connsiteY24" fmla="*/ 1121569 h 1181100"/>
                <a:gd name="connsiteX25" fmla="*/ 1462088 w 1759744"/>
                <a:gd name="connsiteY25" fmla="*/ 1135856 h 1181100"/>
                <a:gd name="connsiteX26" fmla="*/ 1488281 w 1759744"/>
                <a:gd name="connsiteY26" fmla="*/ 1162050 h 1181100"/>
                <a:gd name="connsiteX27" fmla="*/ 1500188 w 1759744"/>
                <a:gd name="connsiteY27" fmla="*/ 1171575 h 1181100"/>
                <a:gd name="connsiteX28" fmla="*/ 1519238 w 1759744"/>
                <a:gd name="connsiteY28" fmla="*/ 1181100 h 1181100"/>
                <a:gd name="connsiteX29" fmla="*/ 1543050 w 1759744"/>
                <a:gd name="connsiteY29" fmla="*/ 1181100 h 1181100"/>
                <a:gd name="connsiteX30" fmla="*/ 1564481 w 1759744"/>
                <a:gd name="connsiteY30" fmla="*/ 1164431 h 1181100"/>
                <a:gd name="connsiteX31" fmla="*/ 1614488 w 1759744"/>
                <a:gd name="connsiteY31" fmla="*/ 1112044 h 1181100"/>
                <a:gd name="connsiteX32" fmla="*/ 1681163 w 1759744"/>
                <a:gd name="connsiteY32" fmla="*/ 1014412 h 1181100"/>
                <a:gd name="connsiteX33" fmla="*/ 1752600 w 1759744"/>
                <a:gd name="connsiteY33" fmla="*/ 885825 h 1181100"/>
                <a:gd name="connsiteX34" fmla="*/ 1759744 w 1759744"/>
                <a:gd name="connsiteY34" fmla="*/ 866775 h 1181100"/>
                <a:gd name="connsiteX35" fmla="*/ 1747838 w 1759744"/>
                <a:gd name="connsiteY35" fmla="*/ 850106 h 1181100"/>
                <a:gd name="connsiteX36" fmla="*/ 1676400 w 1759744"/>
                <a:gd name="connsiteY36" fmla="*/ 766762 h 1181100"/>
                <a:gd name="connsiteX37" fmla="*/ 1652588 w 1759744"/>
                <a:gd name="connsiteY37" fmla="*/ 673894 h 1181100"/>
                <a:gd name="connsiteX38" fmla="*/ 1624013 w 1759744"/>
                <a:gd name="connsiteY38" fmla="*/ 571500 h 1181100"/>
                <a:gd name="connsiteX39" fmla="*/ 1562100 w 1759744"/>
                <a:gd name="connsiteY39" fmla="*/ 295275 h 1181100"/>
                <a:gd name="connsiteX40" fmla="*/ 1512094 w 1759744"/>
                <a:gd name="connsiteY40" fmla="*/ 0 h 1181100"/>
                <a:gd name="connsiteX41" fmla="*/ 1345406 w 1759744"/>
                <a:gd name="connsiteY41" fmla="*/ 0 h 1181100"/>
                <a:gd name="connsiteX42" fmla="*/ 1407319 w 1759744"/>
                <a:gd name="connsiteY42" fmla="*/ 33813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59744" h="1181100">
                  <a:moveTo>
                    <a:pt x="1407319" y="338137"/>
                  </a:moveTo>
                  <a:lnTo>
                    <a:pt x="1490663" y="773906"/>
                  </a:lnTo>
                  <a:lnTo>
                    <a:pt x="1495425" y="802481"/>
                  </a:lnTo>
                  <a:lnTo>
                    <a:pt x="1493044" y="838200"/>
                  </a:lnTo>
                  <a:lnTo>
                    <a:pt x="1478756" y="857250"/>
                  </a:lnTo>
                  <a:lnTo>
                    <a:pt x="1454944" y="866775"/>
                  </a:lnTo>
                  <a:lnTo>
                    <a:pt x="1428750" y="873919"/>
                  </a:lnTo>
                  <a:lnTo>
                    <a:pt x="1333500" y="878681"/>
                  </a:lnTo>
                  <a:lnTo>
                    <a:pt x="569119" y="873919"/>
                  </a:lnTo>
                  <a:lnTo>
                    <a:pt x="119063" y="878681"/>
                  </a:lnTo>
                  <a:lnTo>
                    <a:pt x="57150" y="883444"/>
                  </a:lnTo>
                  <a:lnTo>
                    <a:pt x="19050" y="945356"/>
                  </a:lnTo>
                  <a:lnTo>
                    <a:pt x="4763" y="957262"/>
                  </a:lnTo>
                  <a:lnTo>
                    <a:pt x="0" y="973931"/>
                  </a:lnTo>
                  <a:lnTo>
                    <a:pt x="7144" y="1014412"/>
                  </a:lnTo>
                  <a:lnTo>
                    <a:pt x="21431" y="1047750"/>
                  </a:lnTo>
                  <a:lnTo>
                    <a:pt x="45244" y="1073944"/>
                  </a:lnTo>
                  <a:lnTo>
                    <a:pt x="71438" y="1088231"/>
                  </a:lnTo>
                  <a:lnTo>
                    <a:pt x="100013" y="1100137"/>
                  </a:lnTo>
                  <a:lnTo>
                    <a:pt x="157163" y="1112044"/>
                  </a:lnTo>
                  <a:lnTo>
                    <a:pt x="192881" y="1114425"/>
                  </a:lnTo>
                  <a:lnTo>
                    <a:pt x="447675" y="1116806"/>
                  </a:lnTo>
                  <a:lnTo>
                    <a:pt x="1369219" y="1119187"/>
                  </a:lnTo>
                  <a:lnTo>
                    <a:pt x="1416844" y="1116806"/>
                  </a:lnTo>
                  <a:lnTo>
                    <a:pt x="1438275" y="1121569"/>
                  </a:lnTo>
                  <a:lnTo>
                    <a:pt x="1462088" y="1135856"/>
                  </a:lnTo>
                  <a:lnTo>
                    <a:pt x="1488281" y="1162050"/>
                  </a:lnTo>
                  <a:lnTo>
                    <a:pt x="1500188" y="1171575"/>
                  </a:lnTo>
                  <a:lnTo>
                    <a:pt x="1519238" y="1181100"/>
                  </a:lnTo>
                  <a:lnTo>
                    <a:pt x="1543050" y="1181100"/>
                  </a:lnTo>
                  <a:lnTo>
                    <a:pt x="1564481" y="1164431"/>
                  </a:lnTo>
                  <a:lnTo>
                    <a:pt x="1614488" y="1112044"/>
                  </a:lnTo>
                  <a:lnTo>
                    <a:pt x="1681163" y="1014412"/>
                  </a:lnTo>
                  <a:lnTo>
                    <a:pt x="1752600" y="885825"/>
                  </a:lnTo>
                  <a:lnTo>
                    <a:pt x="1759744" y="866775"/>
                  </a:lnTo>
                  <a:lnTo>
                    <a:pt x="1747838" y="850106"/>
                  </a:lnTo>
                  <a:lnTo>
                    <a:pt x="1676400" y="766762"/>
                  </a:lnTo>
                  <a:lnTo>
                    <a:pt x="1652588" y="673894"/>
                  </a:lnTo>
                  <a:lnTo>
                    <a:pt x="1624013" y="571500"/>
                  </a:lnTo>
                  <a:lnTo>
                    <a:pt x="1562100" y="295275"/>
                  </a:lnTo>
                  <a:lnTo>
                    <a:pt x="1512094" y="0"/>
                  </a:lnTo>
                  <a:lnTo>
                    <a:pt x="1345406" y="0"/>
                  </a:lnTo>
                  <a:lnTo>
                    <a:pt x="1407319" y="338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6" name="フリーフォーム 75">
              <a:extLst>
                <a:ext uri="{FF2B5EF4-FFF2-40B4-BE49-F238E27FC236}">
                  <a16:creationId xmlns:a16="http://schemas.microsoft.com/office/drawing/2014/main" id="{71047887-D352-4A5B-9298-CABD57CE06FA}"/>
                </a:ext>
              </a:extLst>
            </p:cNvPr>
            <p:cNvSpPr/>
            <p:nvPr/>
          </p:nvSpPr>
          <p:spPr>
            <a:xfrm>
              <a:off x="5824539" y="4510088"/>
              <a:ext cx="917575" cy="292100"/>
            </a:xfrm>
            <a:custGeom>
              <a:avLst/>
              <a:gdLst>
                <a:gd name="connsiteX0" fmla="*/ 16668 w 916781"/>
                <a:gd name="connsiteY0" fmla="*/ 152400 h 292893"/>
                <a:gd name="connsiteX1" fmla="*/ 916781 w 916781"/>
                <a:gd name="connsiteY1" fmla="*/ 0 h 292893"/>
                <a:gd name="connsiteX2" fmla="*/ 914400 w 916781"/>
                <a:gd name="connsiteY2" fmla="*/ 164306 h 292893"/>
                <a:gd name="connsiteX3" fmla="*/ 0 w 916781"/>
                <a:gd name="connsiteY3" fmla="*/ 292893 h 292893"/>
                <a:gd name="connsiteX4" fmla="*/ 16668 w 916781"/>
                <a:gd name="connsiteY4" fmla="*/ 1524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781" h="292893">
                  <a:moveTo>
                    <a:pt x="16668" y="152400"/>
                  </a:moveTo>
                  <a:lnTo>
                    <a:pt x="916781" y="0"/>
                  </a:lnTo>
                  <a:cubicBezTo>
                    <a:pt x="915987" y="54769"/>
                    <a:pt x="915194" y="109537"/>
                    <a:pt x="914400" y="164306"/>
                  </a:cubicBezTo>
                  <a:lnTo>
                    <a:pt x="0" y="292893"/>
                  </a:lnTo>
                  <a:lnTo>
                    <a:pt x="16668" y="152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7" name="フリーフォーム 74">
              <a:extLst>
                <a:ext uri="{FF2B5EF4-FFF2-40B4-BE49-F238E27FC236}">
                  <a16:creationId xmlns:a16="http://schemas.microsoft.com/office/drawing/2014/main" id="{CD4AE6ED-7343-4971-BDB7-9A6B5E1C2E27}"/>
                </a:ext>
              </a:extLst>
            </p:cNvPr>
            <p:cNvSpPr/>
            <p:nvPr/>
          </p:nvSpPr>
          <p:spPr>
            <a:xfrm>
              <a:off x="5805488" y="5224463"/>
              <a:ext cx="946150" cy="271462"/>
            </a:xfrm>
            <a:custGeom>
              <a:avLst/>
              <a:gdLst>
                <a:gd name="connsiteX0" fmla="*/ 0 w 945356"/>
                <a:gd name="connsiteY0" fmla="*/ 33337 h 271462"/>
                <a:gd name="connsiteX1" fmla="*/ 126206 w 945356"/>
                <a:gd name="connsiteY1" fmla="*/ 102393 h 271462"/>
                <a:gd name="connsiteX2" fmla="*/ 945356 w 945356"/>
                <a:gd name="connsiteY2" fmla="*/ 0 h 271462"/>
                <a:gd name="connsiteX3" fmla="*/ 938212 w 945356"/>
                <a:gd name="connsiteY3" fmla="*/ 238125 h 271462"/>
                <a:gd name="connsiteX4" fmla="*/ 895350 w 945356"/>
                <a:gd name="connsiteY4" fmla="*/ 214312 h 271462"/>
                <a:gd name="connsiteX5" fmla="*/ 852487 w 945356"/>
                <a:gd name="connsiteY5" fmla="*/ 197643 h 271462"/>
                <a:gd name="connsiteX6" fmla="*/ 816768 w 945356"/>
                <a:gd name="connsiteY6" fmla="*/ 190500 h 271462"/>
                <a:gd name="connsiteX7" fmla="*/ 754856 w 945356"/>
                <a:gd name="connsiteY7" fmla="*/ 185737 h 271462"/>
                <a:gd name="connsiteX8" fmla="*/ 633412 w 945356"/>
                <a:gd name="connsiteY8" fmla="*/ 195262 h 271462"/>
                <a:gd name="connsiteX9" fmla="*/ 28575 w 945356"/>
                <a:gd name="connsiteY9" fmla="*/ 271462 h 271462"/>
                <a:gd name="connsiteX10" fmla="*/ 0 w 945356"/>
                <a:gd name="connsiteY10" fmla="*/ 33337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5356" h="271462">
                  <a:moveTo>
                    <a:pt x="0" y="33337"/>
                  </a:moveTo>
                  <a:lnTo>
                    <a:pt x="126206" y="102393"/>
                  </a:lnTo>
                  <a:lnTo>
                    <a:pt x="945356" y="0"/>
                  </a:lnTo>
                  <a:lnTo>
                    <a:pt x="938212" y="238125"/>
                  </a:lnTo>
                  <a:lnTo>
                    <a:pt x="895350" y="214312"/>
                  </a:lnTo>
                  <a:lnTo>
                    <a:pt x="852487" y="197643"/>
                  </a:lnTo>
                  <a:lnTo>
                    <a:pt x="816768" y="190500"/>
                  </a:lnTo>
                  <a:lnTo>
                    <a:pt x="754856" y="185737"/>
                  </a:lnTo>
                  <a:lnTo>
                    <a:pt x="633412" y="195262"/>
                  </a:lnTo>
                  <a:lnTo>
                    <a:pt x="28575" y="271462"/>
                  </a:lnTo>
                  <a:lnTo>
                    <a:pt x="0" y="333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8" name="フリーフォーム 90">
              <a:extLst>
                <a:ext uri="{FF2B5EF4-FFF2-40B4-BE49-F238E27FC236}">
                  <a16:creationId xmlns:a16="http://schemas.microsoft.com/office/drawing/2014/main" id="{F7A56DED-FB9C-416F-8D5E-B97BE7E46AA2}"/>
                </a:ext>
              </a:extLst>
            </p:cNvPr>
            <p:cNvSpPr/>
            <p:nvPr/>
          </p:nvSpPr>
          <p:spPr>
            <a:xfrm rot="16500000">
              <a:off x="5494339" y="2717801"/>
              <a:ext cx="4378325" cy="2073275"/>
            </a:xfrm>
            <a:custGeom>
              <a:avLst/>
              <a:gdLst>
                <a:gd name="connsiteX0" fmla="*/ 2507810 w 4377350"/>
                <a:gd name="connsiteY0" fmla="*/ 760491 h 2073243"/>
                <a:gd name="connsiteX1" fmla="*/ 2141144 w 4377350"/>
                <a:gd name="connsiteY1" fmla="*/ 851025 h 2073243"/>
                <a:gd name="connsiteX2" fmla="*/ 1828800 w 4377350"/>
                <a:gd name="connsiteY2" fmla="*/ 946087 h 2073243"/>
                <a:gd name="connsiteX3" fmla="*/ 1638677 w 4377350"/>
                <a:gd name="connsiteY3" fmla="*/ 1013988 h 2073243"/>
                <a:gd name="connsiteX4" fmla="*/ 1444028 w 4377350"/>
                <a:gd name="connsiteY4" fmla="*/ 1095469 h 2073243"/>
                <a:gd name="connsiteX5" fmla="*/ 1176950 w 4377350"/>
                <a:gd name="connsiteY5" fmla="*/ 1240324 h 2073243"/>
                <a:gd name="connsiteX6" fmla="*/ 1009461 w 4377350"/>
                <a:gd name="connsiteY6" fmla="*/ 1339913 h 2073243"/>
                <a:gd name="connsiteX7" fmla="*/ 805758 w 4377350"/>
                <a:gd name="connsiteY7" fmla="*/ 1480241 h 2073243"/>
                <a:gd name="connsiteX8" fmla="*/ 719750 w 4377350"/>
                <a:gd name="connsiteY8" fmla="*/ 1548142 h 2073243"/>
                <a:gd name="connsiteX9" fmla="*/ 651849 w 4377350"/>
                <a:gd name="connsiteY9" fmla="*/ 1620570 h 2073243"/>
                <a:gd name="connsiteX10" fmla="*/ 629216 w 4377350"/>
                <a:gd name="connsiteY10" fmla="*/ 1652257 h 2073243"/>
                <a:gd name="connsiteX11" fmla="*/ 330451 w 4377350"/>
                <a:gd name="connsiteY11" fmla="*/ 2000816 h 2073243"/>
                <a:gd name="connsiteX12" fmla="*/ 271604 w 4377350"/>
                <a:gd name="connsiteY12" fmla="*/ 2023449 h 2073243"/>
                <a:gd name="connsiteX13" fmla="*/ 181069 w 4377350"/>
                <a:gd name="connsiteY13" fmla="*/ 2055136 h 2073243"/>
                <a:gd name="connsiteX14" fmla="*/ 140329 w 4377350"/>
                <a:gd name="connsiteY14" fmla="*/ 2068717 h 2073243"/>
                <a:gd name="connsiteX15" fmla="*/ 104115 w 4377350"/>
                <a:gd name="connsiteY15" fmla="*/ 2073243 h 2073243"/>
                <a:gd name="connsiteX16" fmla="*/ 40740 w 4377350"/>
                <a:gd name="connsiteY16" fmla="*/ 2055136 h 2073243"/>
                <a:gd name="connsiteX17" fmla="*/ 13580 w 4377350"/>
                <a:gd name="connsiteY17" fmla="*/ 2037029 h 2073243"/>
                <a:gd name="connsiteX18" fmla="*/ 0 w 4377350"/>
                <a:gd name="connsiteY18" fmla="*/ 1996289 h 2073243"/>
                <a:gd name="connsiteX19" fmla="*/ 13580 w 4377350"/>
                <a:gd name="connsiteY19" fmla="*/ 1923861 h 2073243"/>
                <a:gd name="connsiteX20" fmla="*/ 40740 w 4377350"/>
                <a:gd name="connsiteY20" fmla="*/ 1878594 h 2073243"/>
                <a:gd name="connsiteX21" fmla="*/ 181069 w 4377350"/>
                <a:gd name="connsiteY21" fmla="*/ 1715631 h 2073243"/>
                <a:gd name="connsiteX22" fmla="*/ 362138 w 4377350"/>
                <a:gd name="connsiteY22" fmla="*/ 1548142 h 2073243"/>
                <a:gd name="connsiteX23" fmla="*/ 570368 w 4377350"/>
                <a:gd name="connsiteY23" fmla="*/ 1376126 h 2073243"/>
                <a:gd name="connsiteX24" fmla="*/ 796705 w 4377350"/>
                <a:gd name="connsiteY24" fmla="*/ 1222218 h 2073243"/>
                <a:gd name="connsiteX25" fmla="*/ 1122630 w 4377350"/>
                <a:gd name="connsiteY25" fmla="*/ 1023041 h 2073243"/>
                <a:gd name="connsiteX26" fmla="*/ 1240325 w 4377350"/>
                <a:gd name="connsiteY26" fmla="*/ 986827 h 2073243"/>
                <a:gd name="connsiteX27" fmla="*/ 1321806 w 4377350"/>
                <a:gd name="connsiteY27" fmla="*/ 941560 h 2073243"/>
                <a:gd name="connsiteX28" fmla="*/ 1530035 w 4377350"/>
                <a:gd name="connsiteY28" fmla="*/ 851025 h 2073243"/>
                <a:gd name="connsiteX29" fmla="*/ 1792586 w 4377350"/>
                <a:gd name="connsiteY29" fmla="*/ 760491 h 2073243"/>
                <a:gd name="connsiteX30" fmla="*/ 2091350 w 4377350"/>
                <a:gd name="connsiteY30" fmla="*/ 665429 h 2073243"/>
                <a:gd name="connsiteX31" fmla="*/ 2430855 w 4377350"/>
                <a:gd name="connsiteY31" fmla="*/ 574895 h 2073243"/>
                <a:gd name="connsiteX32" fmla="*/ 2797521 w 4377350"/>
                <a:gd name="connsiteY32" fmla="*/ 484360 h 2073243"/>
                <a:gd name="connsiteX33" fmla="*/ 2879002 w 4377350"/>
                <a:gd name="connsiteY33" fmla="*/ 470780 h 2073243"/>
                <a:gd name="connsiteX34" fmla="*/ 3132499 w 4377350"/>
                <a:gd name="connsiteY34" fmla="*/ 434566 h 2073243"/>
                <a:gd name="connsiteX35" fmla="*/ 3558012 w 4377350"/>
                <a:gd name="connsiteY35" fmla="*/ 366665 h 2073243"/>
                <a:gd name="connsiteX36" fmla="*/ 3920150 w 4377350"/>
                <a:gd name="connsiteY36" fmla="*/ 303291 h 2073243"/>
                <a:gd name="connsiteX37" fmla="*/ 4060479 w 4377350"/>
                <a:gd name="connsiteY37" fmla="*/ 280657 h 2073243"/>
                <a:gd name="connsiteX38" fmla="*/ 4123853 w 4377350"/>
                <a:gd name="connsiteY38" fmla="*/ 258023 h 2073243"/>
                <a:gd name="connsiteX39" fmla="*/ 4187228 w 4377350"/>
                <a:gd name="connsiteY39" fmla="*/ 226336 h 2073243"/>
                <a:gd name="connsiteX40" fmla="*/ 4264182 w 4377350"/>
                <a:gd name="connsiteY40" fmla="*/ 162962 h 2073243"/>
                <a:gd name="connsiteX41" fmla="*/ 4295869 w 4377350"/>
                <a:gd name="connsiteY41" fmla="*/ 108641 h 2073243"/>
                <a:gd name="connsiteX42" fmla="*/ 4323030 w 4377350"/>
                <a:gd name="connsiteY42" fmla="*/ 49794 h 2073243"/>
                <a:gd name="connsiteX43" fmla="*/ 4332083 w 4377350"/>
                <a:gd name="connsiteY43" fmla="*/ 9053 h 2073243"/>
                <a:gd name="connsiteX44" fmla="*/ 4350190 w 4377350"/>
                <a:gd name="connsiteY44" fmla="*/ 0 h 2073243"/>
                <a:gd name="connsiteX45" fmla="*/ 4372824 w 4377350"/>
                <a:gd name="connsiteY45" fmla="*/ 4526 h 2073243"/>
                <a:gd name="connsiteX46" fmla="*/ 4377350 w 4377350"/>
                <a:gd name="connsiteY46" fmla="*/ 36214 h 2073243"/>
                <a:gd name="connsiteX47" fmla="*/ 4377350 w 4377350"/>
                <a:gd name="connsiteY47" fmla="*/ 113168 h 2073243"/>
                <a:gd name="connsiteX48" fmla="*/ 4377350 w 4377350"/>
                <a:gd name="connsiteY48" fmla="*/ 144855 h 2073243"/>
                <a:gd name="connsiteX49" fmla="*/ 4363770 w 4377350"/>
                <a:gd name="connsiteY49" fmla="*/ 230863 h 2073243"/>
                <a:gd name="connsiteX50" fmla="*/ 4341136 w 4377350"/>
                <a:gd name="connsiteY50" fmla="*/ 280657 h 2073243"/>
                <a:gd name="connsiteX51" fmla="*/ 4313976 w 4377350"/>
                <a:gd name="connsiteY51" fmla="*/ 339505 h 2073243"/>
                <a:gd name="connsiteX52" fmla="*/ 4273235 w 4377350"/>
                <a:gd name="connsiteY52" fmla="*/ 416459 h 2073243"/>
                <a:gd name="connsiteX53" fmla="*/ 4200808 w 4377350"/>
                <a:gd name="connsiteY53" fmla="*/ 511520 h 2073243"/>
                <a:gd name="connsiteX54" fmla="*/ 4137433 w 4377350"/>
                <a:gd name="connsiteY54" fmla="*/ 579421 h 2073243"/>
                <a:gd name="connsiteX55" fmla="*/ 4096693 w 4377350"/>
                <a:gd name="connsiteY55" fmla="*/ 602055 h 2073243"/>
                <a:gd name="connsiteX56" fmla="*/ 4069533 w 4377350"/>
                <a:gd name="connsiteY56" fmla="*/ 606582 h 2073243"/>
                <a:gd name="connsiteX57" fmla="*/ 4051426 w 4377350"/>
                <a:gd name="connsiteY57" fmla="*/ 597528 h 2073243"/>
                <a:gd name="connsiteX58" fmla="*/ 4015212 w 4377350"/>
                <a:gd name="connsiteY58" fmla="*/ 579421 h 2073243"/>
                <a:gd name="connsiteX59" fmla="*/ 3992578 w 4377350"/>
                <a:gd name="connsiteY59" fmla="*/ 565841 h 2073243"/>
                <a:gd name="connsiteX60" fmla="*/ 3942784 w 4377350"/>
                <a:gd name="connsiteY60" fmla="*/ 561315 h 2073243"/>
                <a:gd name="connsiteX61" fmla="*/ 3671180 w 4377350"/>
                <a:gd name="connsiteY61" fmla="*/ 570368 h 2073243"/>
                <a:gd name="connsiteX62" fmla="*/ 3503691 w 4377350"/>
                <a:gd name="connsiteY62" fmla="*/ 574895 h 2073243"/>
                <a:gd name="connsiteX63" fmla="*/ 3327148 w 4377350"/>
                <a:gd name="connsiteY63" fmla="*/ 606582 h 2073243"/>
                <a:gd name="connsiteX64" fmla="*/ 2774887 w 4377350"/>
                <a:gd name="connsiteY64" fmla="*/ 692590 h 2073243"/>
                <a:gd name="connsiteX65" fmla="*/ 2507810 w 4377350"/>
                <a:gd name="connsiteY65" fmla="*/ 760491 h 20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77350" h="2073243">
                  <a:moveTo>
                    <a:pt x="2507810" y="760491"/>
                  </a:moveTo>
                  <a:lnTo>
                    <a:pt x="2141144" y="851025"/>
                  </a:lnTo>
                  <a:lnTo>
                    <a:pt x="1828800" y="946087"/>
                  </a:lnTo>
                  <a:lnTo>
                    <a:pt x="1638677" y="1013988"/>
                  </a:lnTo>
                  <a:lnTo>
                    <a:pt x="1444028" y="1095469"/>
                  </a:lnTo>
                  <a:lnTo>
                    <a:pt x="1176950" y="1240324"/>
                  </a:lnTo>
                  <a:lnTo>
                    <a:pt x="1009461" y="1339913"/>
                  </a:lnTo>
                  <a:lnTo>
                    <a:pt x="805758" y="1480241"/>
                  </a:lnTo>
                  <a:lnTo>
                    <a:pt x="719750" y="1548142"/>
                  </a:lnTo>
                  <a:lnTo>
                    <a:pt x="651849" y="1620570"/>
                  </a:lnTo>
                  <a:lnTo>
                    <a:pt x="629216" y="1652257"/>
                  </a:lnTo>
                  <a:lnTo>
                    <a:pt x="330451" y="2000816"/>
                  </a:lnTo>
                  <a:lnTo>
                    <a:pt x="271604" y="2023449"/>
                  </a:lnTo>
                  <a:lnTo>
                    <a:pt x="181069" y="2055136"/>
                  </a:lnTo>
                  <a:lnTo>
                    <a:pt x="140329" y="2068717"/>
                  </a:lnTo>
                  <a:lnTo>
                    <a:pt x="104115" y="2073243"/>
                  </a:lnTo>
                  <a:lnTo>
                    <a:pt x="40740" y="2055136"/>
                  </a:lnTo>
                  <a:lnTo>
                    <a:pt x="13580" y="2037029"/>
                  </a:lnTo>
                  <a:lnTo>
                    <a:pt x="0" y="1996289"/>
                  </a:lnTo>
                  <a:lnTo>
                    <a:pt x="13580" y="1923861"/>
                  </a:lnTo>
                  <a:lnTo>
                    <a:pt x="40740" y="1878594"/>
                  </a:lnTo>
                  <a:lnTo>
                    <a:pt x="181069" y="1715631"/>
                  </a:lnTo>
                  <a:lnTo>
                    <a:pt x="362138" y="1548142"/>
                  </a:lnTo>
                  <a:lnTo>
                    <a:pt x="570368" y="1376126"/>
                  </a:lnTo>
                  <a:lnTo>
                    <a:pt x="796705" y="1222218"/>
                  </a:lnTo>
                  <a:lnTo>
                    <a:pt x="1122630" y="1023041"/>
                  </a:lnTo>
                  <a:lnTo>
                    <a:pt x="1240325" y="986827"/>
                  </a:lnTo>
                  <a:lnTo>
                    <a:pt x="1321806" y="941560"/>
                  </a:lnTo>
                  <a:lnTo>
                    <a:pt x="1530035" y="851025"/>
                  </a:lnTo>
                  <a:lnTo>
                    <a:pt x="1792586" y="760491"/>
                  </a:lnTo>
                  <a:lnTo>
                    <a:pt x="2091350" y="665429"/>
                  </a:lnTo>
                  <a:lnTo>
                    <a:pt x="2430855" y="574895"/>
                  </a:lnTo>
                  <a:lnTo>
                    <a:pt x="2797521" y="484360"/>
                  </a:lnTo>
                  <a:lnTo>
                    <a:pt x="2879002" y="470780"/>
                  </a:lnTo>
                  <a:lnTo>
                    <a:pt x="3132499" y="434566"/>
                  </a:lnTo>
                  <a:lnTo>
                    <a:pt x="3558012" y="366665"/>
                  </a:lnTo>
                  <a:lnTo>
                    <a:pt x="3920150" y="303291"/>
                  </a:lnTo>
                  <a:lnTo>
                    <a:pt x="4060479" y="280657"/>
                  </a:lnTo>
                  <a:lnTo>
                    <a:pt x="4123853" y="258023"/>
                  </a:lnTo>
                  <a:lnTo>
                    <a:pt x="4187228" y="226336"/>
                  </a:lnTo>
                  <a:lnTo>
                    <a:pt x="4264182" y="162962"/>
                  </a:lnTo>
                  <a:lnTo>
                    <a:pt x="4295869" y="108641"/>
                  </a:lnTo>
                  <a:lnTo>
                    <a:pt x="4323030" y="49794"/>
                  </a:lnTo>
                  <a:lnTo>
                    <a:pt x="4332083" y="9053"/>
                  </a:lnTo>
                  <a:lnTo>
                    <a:pt x="4350190" y="0"/>
                  </a:lnTo>
                  <a:lnTo>
                    <a:pt x="4372824" y="4526"/>
                  </a:lnTo>
                  <a:lnTo>
                    <a:pt x="4377350" y="36214"/>
                  </a:lnTo>
                  <a:lnTo>
                    <a:pt x="4377350" y="113168"/>
                  </a:lnTo>
                  <a:lnTo>
                    <a:pt x="4377350" y="144855"/>
                  </a:lnTo>
                  <a:lnTo>
                    <a:pt x="4363770" y="230863"/>
                  </a:lnTo>
                  <a:lnTo>
                    <a:pt x="4341136" y="280657"/>
                  </a:lnTo>
                  <a:lnTo>
                    <a:pt x="4313976" y="339505"/>
                  </a:lnTo>
                  <a:lnTo>
                    <a:pt x="4273235" y="416459"/>
                  </a:lnTo>
                  <a:lnTo>
                    <a:pt x="4200808" y="511520"/>
                  </a:lnTo>
                  <a:lnTo>
                    <a:pt x="4137433" y="579421"/>
                  </a:lnTo>
                  <a:lnTo>
                    <a:pt x="4096693" y="602055"/>
                  </a:lnTo>
                  <a:lnTo>
                    <a:pt x="4069533" y="606582"/>
                  </a:lnTo>
                  <a:lnTo>
                    <a:pt x="4051426" y="597528"/>
                  </a:lnTo>
                  <a:lnTo>
                    <a:pt x="4015212" y="579421"/>
                  </a:lnTo>
                  <a:lnTo>
                    <a:pt x="3992578" y="565841"/>
                  </a:lnTo>
                  <a:lnTo>
                    <a:pt x="3942784" y="561315"/>
                  </a:lnTo>
                  <a:lnTo>
                    <a:pt x="3671180" y="570368"/>
                  </a:lnTo>
                  <a:lnTo>
                    <a:pt x="3503691" y="574895"/>
                  </a:lnTo>
                  <a:lnTo>
                    <a:pt x="3327148" y="606582"/>
                  </a:lnTo>
                  <a:lnTo>
                    <a:pt x="2774887" y="692590"/>
                  </a:lnTo>
                  <a:lnTo>
                    <a:pt x="2507810" y="76049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9" name="フリーフォーム 91">
              <a:extLst>
                <a:ext uri="{FF2B5EF4-FFF2-40B4-BE49-F238E27FC236}">
                  <a16:creationId xmlns:a16="http://schemas.microsoft.com/office/drawing/2014/main" id="{92C6D1CB-A87B-4AA1-B6B8-998641A8524B}"/>
                </a:ext>
              </a:extLst>
            </p:cNvPr>
            <p:cNvSpPr/>
            <p:nvPr/>
          </p:nvSpPr>
          <p:spPr>
            <a:xfrm rot="16500000">
              <a:off x="7835901" y="4994276"/>
              <a:ext cx="1073150" cy="434975"/>
            </a:xfrm>
            <a:custGeom>
              <a:avLst/>
              <a:gdLst>
                <a:gd name="connsiteX0" fmla="*/ 450056 w 1073943"/>
                <a:gd name="connsiteY0" fmla="*/ 171450 h 435769"/>
                <a:gd name="connsiteX1" fmla="*/ 571500 w 1073943"/>
                <a:gd name="connsiteY1" fmla="*/ 230982 h 435769"/>
                <a:gd name="connsiteX2" fmla="*/ 669131 w 1073943"/>
                <a:gd name="connsiteY2" fmla="*/ 273844 h 435769"/>
                <a:gd name="connsiteX3" fmla="*/ 821531 w 1073943"/>
                <a:gd name="connsiteY3" fmla="*/ 326232 h 435769"/>
                <a:gd name="connsiteX4" fmla="*/ 1009650 w 1073943"/>
                <a:gd name="connsiteY4" fmla="*/ 378619 h 435769"/>
                <a:gd name="connsiteX5" fmla="*/ 1062037 w 1073943"/>
                <a:gd name="connsiteY5" fmla="*/ 395288 h 435769"/>
                <a:gd name="connsiteX6" fmla="*/ 1073943 w 1073943"/>
                <a:gd name="connsiteY6" fmla="*/ 407194 h 435769"/>
                <a:gd name="connsiteX7" fmla="*/ 1066800 w 1073943"/>
                <a:gd name="connsiteY7" fmla="*/ 423863 h 435769"/>
                <a:gd name="connsiteX8" fmla="*/ 1050131 w 1073943"/>
                <a:gd name="connsiteY8" fmla="*/ 433388 h 435769"/>
                <a:gd name="connsiteX9" fmla="*/ 1019175 w 1073943"/>
                <a:gd name="connsiteY9" fmla="*/ 435769 h 435769"/>
                <a:gd name="connsiteX10" fmla="*/ 342900 w 1073943"/>
                <a:gd name="connsiteY10" fmla="*/ 371475 h 435769"/>
                <a:gd name="connsiteX11" fmla="*/ 288131 w 1073943"/>
                <a:gd name="connsiteY11" fmla="*/ 364332 h 435769"/>
                <a:gd name="connsiteX12" fmla="*/ 152400 w 1073943"/>
                <a:gd name="connsiteY12" fmla="*/ 361950 h 435769"/>
                <a:gd name="connsiteX13" fmla="*/ 66675 w 1073943"/>
                <a:gd name="connsiteY13" fmla="*/ 369094 h 435769"/>
                <a:gd name="connsiteX14" fmla="*/ 0 w 1073943"/>
                <a:gd name="connsiteY14" fmla="*/ 376238 h 435769"/>
                <a:gd name="connsiteX15" fmla="*/ 366712 w 1073943"/>
                <a:gd name="connsiteY15" fmla="*/ 0 h 435769"/>
                <a:gd name="connsiteX16" fmla="*/ 366712 w 1073943"/>
                <a:gd name="connsiteY16" fmla="*/ 23813 h 435769"/>
                <a:gd name="connsiteX17" fmla="*/ 361950 w 1073943"/>
                <a:gd name="connsiteY17" fmla="*/ 47625 h 435769"/>
                <a:gd name="connsiteX18" fmla="*/ 361950 w 1073943"/>
                <a:gd name="connsiteY18" fmla="*/ 78582 h 435769"/>
                <a:gd name="connsiteX19" fmla="*/ 366712 w 1073943"/>
                <a:gd name="connsiteY19" fmla="*/ 97632 h 435769"/>
                <a:gd name="connsiteX20" fmla="*/ 381000 w 1073943"/>
                <a:gd name="connsiteY20" fmla="*/ 116682 h 435769"/>
                <a:gd name="connsiteX21" fmla="*/ 404812 w 1073943"/>
                <a:gd name="connsiteY21" fmla="*/ 140494 h 435769"/>
                <a:gd name="connsiteX22" fmla="*/ 450056 w 1073943"/>
                <a:gd name="connsiteY22" fmla="*/ 171450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3943" h="435769">
                  <a:moveTo>
                    <a:pt x="450056" y="171450"/>
                  </a:moveTo>
                  <a:lnTo>
                    <a:pt x="571500" y="230982"/>
                  </a:lnTo>
                  <a:lnTo>
                    <a:pt x="669131" y="273844"/>
                  </a:lnTo>
                  <a:lnTo>
                    <a:pt x="821531" y="326232"/>
                  </a:lnTo>
                  <a:lnTo>
                    <a:pt x="1009650" y="378619"/>
                  </a:lnTo>
                  <a:lnTo>
                    <a:pt x="1062037" y="395288"/>
                  </a:lnTo>
                  <a:lnTo>
                    <a:pt x="1073943" y="407194"/>
                  </a:lnTo>
                  <a:lnTo>
                    <a:pt x="1066800" y="423863"/>
                  </a:lnTo>
                  <a:lnTo>
                    <a:pt x="1050131" y="433388"/>
                  </a:lnTo>
                  <a:lnTo>
                    <a:pt x="1019175" y="435769"/>
                  </a:lnTo>
                  <a:lnTo>
                    <a:pt x="342900" y="371475"/>
                  </a:lnTo>
                  <a:lnTo>
                    <a:pt x="288131" y="364332"/>
                  </a:lnTo>
                  <a:lnTo>
                    <a:pt x="152400" y="361950"/>
                  </a:lnTo>
                  <a:lnTo>
                    <a:pt x="66675" y="369094"/>
                  </a:lnTo>
                  <a:lnTo>
                    <a:pt x="0" y="376238"/>
                  </a:lnTo>
                  <a:lnTo>
                    <a:pt x="366712" y="0"/>
                  </a:lnTo>
                  <a:lnTo>
                    <a:pt x="366712" y="23813"/>
                  </a:lnTo>
                  <a:lnTo>
                    <a:pt x="361950" y="47625"/>
                  </a:lnTo>
                  <a:lnTo>
                    <a:pt x="361950" y="78582"/>
                  </a:lnTo>
                  <a:lnTo>
                    <a:pt x="366712" y="97632"/>
                  </a:lnTo>
                  <a:lnTo>
                    <a:pt x="381000" y="116682"/>
                  </a:lnTo>
                  <a:lnTo>
                    <a:pt x="404812" y="140494"/>
                  </a:lnTo>
                  <a:lnTo>
                    <a:pt x="450056" y="171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88">
              <a:extLst>
                <a:ext uri="{FF2B5EF4-FFF2-40B4-BE49-F238E27FC236}">
                  <a16:creationId xmlns:a16="http://schemas.microsoft.com/office/drawing/2014/main" id="{C109A4E2-2955-4163-81EE-83C8B831EB38}"/>
                </a:ext>
              </a:extLst>
            </p:cNvPr>
            <p:cNvSpPr/>
            <p:nvPr/>
          </p:nvSpPr>
          <p:spPr>
            <a:xfrm rot="16200000">
              <a:off x="6776245" y="3826670"/>
              <a:ext cx="1820863" cy="1323975"/>
            </a:xfrm>
            <a:custGeom>
              <a:avLst/>
              <a:gdLst>
                <a:gd name="connsiteX0" fmla="*/ 1089552 w 1821072"/>
                <a:gd name="connsiteY0" fmla="*/ 772733 h 1323948"/>
                <a:gd name="connsiteX1" fmla="*/ 1295614 w 1821072"/>
                <a:gd name="connsiteY1" fmla="*/ 893794 h 1323948"/>
                <a:gd name="connsiteX2" fmla="*/ 1403797 w 1821072"/>
                <a:gd name="connsiteY2" fmla="*/ 947885 h 1323948"/>
                <a:gd name="connsiteX3" fmla="*/ 1540313 w 1821072"/>
                <a:gd name="connsiteY3" fmla="*/ 996825 h 1323948"/>
                <a:gd name="connsiteX4" fmla="*/ 1581525 w 1821072"/>
                <a:gd name="connsiteY4" fmla="*/ 1004552 h 1323948"/>
                <a:gd name="connsiteX5" fmla="*/ 1622738 w 1821072"/>
                <a:gd name="connsiteY5" fmla="*/ 1007128 h 1323948"/>
                <a:gd name="connsiteX6" fmla="*/ 1671677 w 1821072"/>
                <a:gd name="connsiteY6" fmla="*/ 996825 h 1323948"/>
                <a:gd name="connsiteX7" fmla="*/ 1736072 w 1821072"/>
                <a:gd name="connsiteY7" fmla="*/ 965916 h 1323948"/>
                <a:gd name="connsiteX8" fmla="*/ 1772133 w 1821072"/>
                <a:gd name="connsiteY8" fmla="*/ 940158 h 1323948"/>
                <a:gd name="connsiteX9" fmla="*/ 1787587 w 1821072"/>
                <a:gd name="connsiteY9" fmla="*/ 929855 h 1323948"/>
                <a:gd name="connsiteX10" fmla="*/ 1808193 w 1821072"/>
                <a:gd name="connsiteY10" fmla="*/ 922128 h 1323948"/>
                <a:gd name="connsiteX11" fmla="*/ 1815921 w 1821072"/>
                <a:gd name="connsiteY11" fmla="*/ 929855 h 1323948"/>
                <a:gd name="connsiteX12" fmla="*/ 1821072 w 1821072"/>
                <a:gd name="connsiteY12" fmla="*/ 945310 h 1323948"/>
                <a:gd name="connsiteX13" fmla="*/ 1813345 w 1821072"/>
                <a:gd name="connsiteY13" fmla="*/ 978795 h 1323948"/>
                <a:gd name="connsiteX14" fmla="*/ 1774708 w 1821072"/>
                <a:gd name="connsiteY14" fmla="*/ 1045765 h 1323948"/>
                <a:gd name="connsiteX15" fmla="*/ 1710314 w 1821072"/>
                <a:gd name="connsiteY15" fmla="*/ 1141068 h 1323948"/>
                <a:gd name="connsiteX16" fmla="*/ 1658798 w 1821072"/>
                <a:gd name="connsiteY16" fmla="*/ 1200311 h 1323948"/>
                <a:gd name="connsiteX17" fmla="*/ 1586677 w 1821072"/>
                <a:gd name="connsiteY17" fmla="*/ 1267281 h 1323948"/>
                <a:gd name="connsiteX18" fmla="*/ 1527434 w 1821072"/>
                <a:gd name="connsiteY18" fmla="*/ 1308494 h 1323948"/>
                <a:gd name="connsiteX19" fmla="*/ 1491373 w 1821072"/>
                <a:gd name="connsiteY19" fmla="*/ 1323948 h 1323948"/>
                <a:gd name="connsiteX20" fmla="*/ 1455312 w 1821072"/>
                <a:gd name="connsiteY20" fmla="*/ 1295615 h 1323948"/>
                <a:gd name="connsiteX21" fmla="*/ 1432130 w 1821072"/>
                <a:gd name="connsiteY21" fmla="*/ 1267281 h 1323948"/>
                <a:gd name="connsiteX22" fmla="*/ 1393494 w 1821072"/>
                <a:gd name="connsiteY22" fmla="*/ 1215766 h 1323948"/>
                <a:gd name="connsiteX23" fmla="*/ 1280160 w 1821072"/>
                <a:gd name="connsiteY23" fmla="*/ 1146220 h 1323948"/>
                <a:gd name="connsiteX24" fmla="*/ 1123037 w 1821072"/>
                <a:gd name="connsiteY24" fmla="*/ 1048341 h 1323948"/>
                <a:gd name="connsiteX25" fmla="*/ 958188 w 1821072"/>
                <a:gd name="connsiteY25" fmla="*/ 940158 h 1323948"/>
                <a:gd name="connsiteX26" fmla="*/ 826823 w 1821072"/>
                <a:gd name="connsiteY26" fmla="*/ 842279 h 1323948"/>
                <a:gd name="connsiteX27" fmla="*/ 664549 w 1821072"/>
                <a:gd name="connsiteY27" fmla="*/ 708338 h 1323948"/>
                <a:gd name="connsiteX28" fmla="*/ 491973 w 1821072"/>
                <a:gd name="connsiteY28" fmla="*/ 564095 h 1323948"/>
                <a:gd name="connsiteX29" fmla="*/ 316820 w 1821072"/>
                <a:gd name="connsiteY29" fmla="*/ 399245 h 1323948"/>
                <a:gd name="connsiteX30" fmla="*/ 162273 w 1821072"/>
                <a:gd name="connsiteY30" fmla="*/ 236972 h 1323948"/>
                <a:gd name="connsiteX31" fmla="*/ 41212 w 1821072"/>
                <a:gd name="connsiteY31" fmla="*/ 95304 h 1323948"/>
                <a:gd name="connsiteX32" fmla="*/ 5151 w 1821072"/>
                <a:gd name="connsiteY32" fmla="*/ 46364 h 1323948"/>
                <a:gd name="connsiteX33" fmla="*/ 0 w 1821072"/>
                <a:gd name="connsiteY33" fmla="*/ 20606 h 1323948"/>
                <a:gd name="connsiteX34" fmla="*/ 5151 w 1821072"/>
                <a:gd name="connsiteY34" fmla="*/ 2576 h 1323948"/>
                <a:gd name="connsiteX35" fmla="*/ 18030 w 1821072"/>
                <a:gd name="connsiteY35" fmla="*/ 0 h 1323948"/>
                <a:gd name="connsiteX36" fmla="*/ 43788 w 1821072"/>
                <a:gd name="connsiteY36" fmla="*/ 2576 h 1323948"/>
                <a:gd name="connsiteX37" fmla="*/ 66970 w 1821072"/>
                <a:gd name="connsiteY37" fmla="*/ 12879 h 1323948"/>
                <a:gd name="connsiteX38" fmla="*/ 170001 w 1821072"/>
                <a:gd name="connsiteY38" fmla="*/ 97880 h 1323948"/>
                <a:gd name="connsiteX39" fmla="*/ 337426 w 1821072"/>
                <a:gd name="connsiteY39" fmla="*/ 229244 h 1323948"/>
                <a:gd name="connsiteX40" fmla="*/ 553791 w 1821072"/>
                <a:gd name="connsiteY40" fmla="*/ 396670 h 1323948"/>
                <a:gd name="connsiteX41" fmla="*/ 780459 w 1821072"/>
                <a:gd name="connsiteY41" fmla="*/ 561519 h 1323948"/>
                <a:gd name="connsiteX42" fmla="*/ 837126 w 1821072"/>
                <a:gd name="connsiteY42" fmla="*/ 605307 h 1323948"/>
                <a:gd name="connsiteX43" fmla="*/ 1089552 w 1821072"/>
                <a:gd name="connsiteY43" fmla="*/ 772733 h 132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1072" h="1323948">
                  <a:moveTo>
                    <a:pt x="1089552" y="772733"/>
                  </a:moveTo>
                  <a:lnTo>
                    <a:pt x="1295614" y="893794"/>
                  </a:lnTo>
                  <a:lnTo>
                    <a:pt x="1403797" y="947885"/>
                  </a:lnTo>
                  <a:lnTo>
                    <a:pt x="1540313" y="996825"/>
                  </a:lnTo>
                  <a:lnTo>
                    <a:pt x="1581525" y="1004552"/>
                  </a:lnTo>
                  <a:lnTo>
                    <a:pt x="1622738" y="1007128"/>
                  </a:lnTo>
                  <a:lnTo>
                    <a:pt x="1671677" y="996825"/>
                  </a:lnTo>
                  <a:lnTo>
                    <a:pt x="1736072" y="965916"/>
                  </a:lnTo>
                  <a:lnTo>
                    <a:pt x="1772133" y="940158"/>
                  </a:lnTo>
                  <a:lnTo>
                    <a:pt x="1787587" y="929855"/>
                  </a:lnTo>
                  <a:lnTo>
                    <a:pt x="1808193" y="922128"/>
                  </a:lnTo>
                  <a:lnTo>
                    <a:pt x="1815921" y="929855"/>
                  </a:lnTo>
                  <a:lnTo>
                    <a:pt x="1821072" y="945310"/>
                  </a:lnTo>
                  <a:lnTo>
                    <a:pt x="1813345" y="978795"/>
                  </a:lnTo>
                  <a:lnTo>
                    <a:pt x="1774708" y="1045765"/>
                  </a:lnTo>
                  <a:lnTo>
                    <a:pt x="1710314" y="1141068"/>
                  </a:lnTo>
                  <a:lnTo>
                    <a:pt x="1658798" y="1200311"/>
                  </a:lnTo>
                  <a:lnTo>
                    <a:pt x="1586677" y="1267281"/>
                  </a:lnTo>
                  <a:lnTo>
                    <a:pt x="1527434" y="1308494"/>
                  </a:lnTo>
                  <a:lnTo>
                    <a:pt x="1491373" y="1323948"/>
                  </a:lnTo>
                  <a:lnTo>
                    <a:pt x="1455312" y="1295615"/>
                  </a:lnTo>
                  <a:lnTo>
                    <a:pt x="1432130" y="1267281"/>
                  </a:lnTo>
                  <a:lnTo>
                    <a:pt x="1393494" y="1215766"/>
                  </a:lnTo>
                  <a:lnTo>
                    <a:pt x="1280160" y="1146220"/>
                  </a:lnTo>
                  <a:lnTo>
                    <a:pt x="1123037" y="1048341"/>
                  </a:lnTo>
                  <a:lnTo>
                    <a:pt x="958188" y="940158"/>
                  </a:lnTo>
                  <a:lnTo>
                    <a:pt x="826823" y="842279"/>
                  </a:lnTo>
                  <a:lnTo>
                    <a:pt x="664549" y="708338"/>
                  </a:lnTo>
                  <a:lnTo>
                    <a:pt x="491973" y="564095"/>
                  </a:lnTo>
                  <a:lnTo>
                    <a:pt x="316820" y="399245"/>
                  </a:lnTo>
                  <a:lnTo>
                    <a:pt x="162273" y="236972"/>
                  </a:lnTo>
                  <a:lnTo>
                    <a:pt x="41212" y="95304"/>
                  </a:lnTo>
                  <a:lnTo>
                    <a:pt x="5151" y="46364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18030" y="0"/>
                  </a:lnTo>
                  <a:lnTo>
                    <a:pt x="43788" y="2576"/>
                  </a:lnTo>
                  <a:lnTo>
                    <a:pt x="66970" y="12879"/>
                  </a:lnTo>
                  <a:lnTo>
                    <a:pt x="170001" y="97880"/>
                  </a:lnTo>
                  <a:lnTo>
                    <a:pt x="337426" y="229244"/>
                  </a:lnTo>
                  <a:lnTo>
                    <a:pt x="553791" y="396670"/>
                  </a:lnTo>
                  <a:lnTo>
                    <a:pt x="780459" y="561519"/>
                  </a:lnTo>
                  <a:lnTo>
                    <a:pt x="837126" y="605307"/>
                  </a:lnTo>
                  <a:lnTo>
                    <a:pt x="1089552" y="77273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F3F721D2-F238-4FC2-AEEE-D7BFAC2CD878}"/>
              </a:ext>
            </a:extLst>
          </p:cNvPr>
          <p:cNvGrpSpPr/>
          <p:nvPr/>
        </p:nvGrpSpPr>
        <p:grpSpPr>
          <a:xfrm>
            <a:off x="3687764" y="1565276"/>
            <a:ext cx="5032375" cy="4425950"/>
            <a:chOff x="3687764" y="1565276"/>
            <a:chExt cx="5032375" cy="4425950"/>
          </a:xfrm>
          <a:solidFill>
            <a:schemeClr val="tx1"/>
          </a:solidFill>
        </p:grpSpPr>
        <p:sp>
          <p:nvSpPr>
            <p:cNvPr id="112" name="フリーフォーム 72">
              <a:extLst>
                <a:ext uri="{FF2B5EF4-FFF2-40B4-BE49-F238E27FC236}">
                  <a16:creationId xmlns:a16="http://schemas.microsoft.com/office/drawing/2014/main" id="{A7F1D0E7-783F-4328-ABB1-8FDA71F2EC5D}"/>
                </a:ext>
              </a:extLst>
            </p:cNvPr>
            <p:cNvSpPr/>
            <p:nvPr/>
          </p:nvSpPr>
          <p:spPr>
            <a:xfrm>
              <a:off x="5005388" y="4367213"/>
              <a:ext cx="419100" cy="847725"/>
            </a:xfrm>
            <a:custGeom>
              <a:avLst/>
              <a:gdLst>
                <a:gd name="connsiteX0" fmla="*/ 54768 w 419100"/>
                <a:gd name="connsiteY0" fmla="*/ 178594 h 847725"/>
                <a:gd name="connsiteX1" fmla="*/ 164306 w 419100"/>
                <a:gd name="connsiteY1" fmla="*/ 552450 h 847725"/>
                <a:gd name="connsiteX2" fmla="*/ 214312 w 419100"/>
                <a:gd name="connsiteY2" fmla="*/ 740569 h 847725"/>
                <a:gd name="connsiteX3" fmla="*/ 226218 w 419100"/>
                <a:gd name="connsiteY3" fmla="*/ 778669 h 847725"/>
                <a:gd name="connsiteX4" fmla="*/ 245268 w 419100"/>
                <a:gd name="connsiteY4" fmla="*/ 812006 h 847725"/>
                <a:gd name="connsiteX5" fmla="*/ 261937 w 419100"/>
                <a:gd name="connsiteY5" fmla="*/ 833438 h 847725"/>
                <a:gd name="connsiteX6" fmla="*/ 288131 w 419100"/>
                <a:gd name="connsiteY6" fmla="*/ 847725 h 847725"/>
                <a:gd name="connsiteX7" fmla="*/ 302418 w 419100"/>
                <a:gd name="connsiteY7" fmla="*/ 847725 h 847725"/>
                <a:gd name="connsiteX8" fmla="*/ 328612 w 419100"/>
                <a:gd name="connsiteY8" fmla="*/ 842963 h 847725"/>
                <a:gd name="connsiteX9" fmla="*/ 352425 w 419100"/>
                <a:gd name="connsiteY9" fmla="*/ 831056 h 847725"/>
                <a:gd name="connsiteX10" fmla="*/ 366712 w 419100"/>
                <a:gd name="connsiteY10" fmla="*/ 812006 h 847725"/>
                <a:gd name="connsiteX11" fmla="*/ 390525 w 419100"/>
                <a:gd name="connsiteY11" fmla="*/ 773906 h 847725"/>
                <a:gd name="connsiteX12" fmla="*/ 404812 w 419100"/>
                <a:gd name="connsiteY12" fmla="*/ 733425 h 847725"/>
                <a:gd name="connsiteX13" fmla="*/ 411956 w 419100"/>
                <a:gd name="connsiteY13" fmla="*/ 671513 h 847725"/>
                <a:gd name="connsiteX14" fmla="*/ 419100 w 419100"/>
                <a:gd name="connsiteY14" fmla="*/ 581025 h 847725"/>
                <a:gd name="connsiteX15" fmla="*/ 411956 w 419100"/>
                <a:gd name="connsiteY15" fmla="*/ 521494 h 847725"/>
                <a:gd name="connsiteX16" fmla="*/ 395287 w 419100"/>
                <a:gd name="connsiteY16" fmla="*/ 433388 h 847725"/>
                <a:gd name="connsiteX17" fmla="*/ 371475 w 419100"/>
                <a:gd name="connsiteY17" fmla="*/ 359569 h 847725"/>
                <a:gd name="connsiteX18" fmla="*/ 352425 w 419100"/>
                <a:gd name="connsiteY18" fmla="*/ 307181 h 847725"/>
                <a:gd name="connsiteX19" fmla="*/ 271462 w 419100"/>
                <a:gd name="connsiteY19" fmla="*/ 226219 h 847725"/>
                <a:gd name="connsiteX20" fmla="*/ 66675 w 419100"/>
                <a:gd name="connsiteY20" fmla="*/ 26194 h 847725"/>
                <a:gd name="connsiteX21" fmla="*/ 35718 w 419100"/>
                <a:gd name="connsiteY21" fmla="*/ 7144 h 847725"/>
                <a:gd name="connsiteX22" fmla="*/ 19050 w 419100"/>
                <a:gd name="connsiteY22" fmla="*/ 0 h 847725"/>
                <a:gd name="connsiteX23" fmla="*/ 7143 w 419100"/>
                <a:gd name="connsiteY23" fmla="*/ 0 h 847725"/>
                <a:gd name="connsiteX24" fmla="*/ 0 w 419100"/>
                <a:gd name="connsiteY24" fmla="*/ 21431 h 847725"/>
                <a:gd name="connsiteX25" fmla="*/ 4762 w 419100"/>
                <a:gd name="connsiteY25" fmla="*/ 47625 h 847725"/>
                <a:gd name="connsiteX26" fmla="*/ 54768 w 419100"/>
                <a:gd name="connsiteY26" fmla="*/ 178594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9100" h="847725">
                  <a:moveTo>
                    <a:pt x="54768" y="178594"/>
                  </a:moveTo>
                  <a:lnTo>
                    <a:pt x="164306" y="552450"/>
                  </a:lnTo>
                  <a:lnTo>
                    <a:pt x="214312" y="740569"/>
                  </a:lnTo>
                  <a:lnTo>
                    <a:pt x="226218" y="778669"/>
                  </a:lnTo>
                  <a:lnTo>
                    <a:pt x="245268" y="812006"/>
                  </a:lnTo>
                  <a:lnTo>
                    <a:pt x="261937" y="833438"/>
                  </a:lnTo>
                  <a:lnTo>
                    <a:pt x="288131" y="847725"/>
                  </a:lnTo>
                  <a:lnTo>
                    <a:pt x="302418" y="847725"/>
                  </a:lnTo>
                  <a:lnTo>
                    <a:pt x="328612" y="842963"/>
                  </a:lnTo>
                  <a:lnTo>
                    <a:pt x="352425" y="831056"/>
                  </a:lnTo>
                  <a:lnTo>
                    <a:pt x="366712" y="812006"/>
                  </a:lnTo>
                  <a:lnTo>
                    <a:pt x="390525" y="773906"/>
                  </a:lnTo>
                  <a:lnTo>
                    <a:pt x="404812" y="733425"/>
                  </a:lnTo>
                  <a:lnTo>
                    <a:pt x="411956" y="671513"/>
                  </a:lnTo>
                  <a:lnTo>
                    <a:pt x="419100" y="581025"/>
                  </a:lnTo>
                  <a:lnTo>
                    <a:pt x="411956" y="521494"/>
                  </a:lnTo>
                  <a:lnTo>
                    <a:pt x="395287" y="433388"/>
                  </a:lnTo>
                  <a:lnTo>
                    <a:pt x="371475" y="359569"/>
                  </a:lnTo>
                  <a:lnTo>
                    <a:pt x="352425" y="307181"/>
                  </a:lnTo>
                  <a:lnTo>
                    <a:pt x="271462" y="226219"/>
                  </a:lnTo>
                  <a:lnTo>
                    <a:pt x="66675" y="26194"/>
                  </a:lnTo>
                  <a:lnTo>
                    <a:pt x="35718" y="7144"/>
                  </a:lnTo>
                  <a:lnTo>
                    <a:pt x="19050" y="0"/>
                  </a:lnTo>
                  <a:lnTo>
                    <a:pt x="7143" y="0"/>
                  </a:lnTo>
                  <a:lnTo>
                    <a:pt x="0" y="21431"/>
                  </a:lnTo>
                  <a:lnTo>
                    <a:pt x="4762" y="47625"/>
                  </a:lnTo>
                  <a:lnTo>
                    <a:pt x="54768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73">
              <a:extLst>
                <a:ext uri="{FF2B5EF4-FFF2-40B4-BE49-F238E27FC236}">
                  <a16:creationId xmlns:a16="http://schemas.microsoft.com/office/drawing/2014/main" id="{603B4B60-873D-48E2-A327-B5649D1695A1}"/>
                </a:ext>
              </a:extLst>
            </p:cNvPr>
            <p:cNvSpPr/>
            <p:nvPr/>
          </p:nvSpPr>
          <p:spPr>
            <a:xfrm>
              <a:off x="3687764" y="4429126"/>
              <a:ext cx="649287" cy="1214437"/>
            </a:xfrm>
            <a:custGeom>
              <a:avLst/>
              <a:gdLst>
                <a:gd name="connsiteX0" fmla="*/ 428390 w 648848"/>
                <a:gd name="connsiteY0" fmla="*/ 603755 h 1215025"/>
                <a:gd name="connsiteX1" fmla="*/ 320666 w 648848"/>
                <a:gd name="connsiteY1" fmla="*/ 804171 h 1215025"/>
                <a:gd name="connsiteX2" fmla="*/ 220458 w 648848"/>
                <a:gd name="connsiteY2" fmla="*/ 967009 h 1215025"/>
                <a:gd name="connsiteX3" fmla="*/ 117744 w 648848"/>
                <a:gd name="connsiteY3" fmla="*/ 1122332 h 1215025"/>
                <a:gd name="connsiteX4" fmla="*/ 72651 w 648848"/>
                <a:gd name="connsiteY4" fmla="*/ 1179952 h 1215025"/>
                <a:gd name="connsiteX5" fmla="*/ 55114 w 648848"/>
                <a:gd name="connsiteY5" fmla="*/ 1205004 h 1215025"/>
                <a:gd name="connsiteX6" fmla="*/ 35073 w 648848"/>
                <a:gd name="connsiteY6" fmla="*/ 1212520 h 1215025"/>
                <a:gd name="connsiteX7" fmla="*/ 15031 w 648848"/>
                <a:gd name="connsiteY7" fmla="*/ 1215025 h 1215025"/>
                <a:gd name="connsiteX8" fmla="*/ 0 w 648848"/>
                <a:gd name="connsiteY8" fmla="*/ 1210014 h 1215025"/>
                <a:gd name="connsiteX9" fmla="*/ 0 w 648848"/>
                <a:gd name="connsiteY9" fmla="*/ 1189973 h 1215025"/>
                <a:gd name="connsiteX10" fmla="*/ 22547 w 648848"/>
                <a:gd name="connsiteY10" fmla="*/ 1142374 h 1215025"/>
                <a:gd name="connsiteX11" fmla="*/ 77661 w 648848"/>
                <a:gd name="connsiteY11" fmla="*/ 1014608 h 1215025"/>
                <a:gd name="connsiteX12" fmla="*/ 160333 w 648848"/>
                <a:gd name="connsiteY12" fmla="*/ 801666 h 1215025"/>
                <a:gd name="connsiteX13" fmla="*/ 227973 w 648848"/>
                <a:gd name="connsiteY13" fmla="*/ 591229 h 1215025"/>
                <a:gd name="connsiteX14" fmla="*/ 278078 w 648848"/>
                <a:gd name="connsiteY14" fmla="*/ 405843 h 1215025"/>
                <a:gd name="connsiteX15" fmla="*/ 310645 w 648848"/>
                <a:gd name="connsiteY15" fmla="*/ 268057 h 1215025"/>
                <a:gd name="connsiteX16" fmla="*/ 325676 w 648848"/>
                <a:gd name="connsiteY16" fmla="*/ 177870 h 1215025"/>
                <a:gd name="connsiteX17" fmla="*/ 323171 w 648848"/>
                <a:gd name="connsiteY17" fmla="*/ 130271 h 1215025"/>
                <a:gd name="connsiteX18" fmla="*/ 310645 w 648848"/>
                <a:gd name="connsiteY18" fmla="*/ 97703 h 1215025"/>
                <a:gd name="connsiteX19" fmla="*/ 283088 w 648848"/>
                <a:gd name="connsiteY19" fmla="*/ 75156 h 1215025"/>
                <a:gd name="connsiteX20" fmla="*/ 253026 w 648848"/>
                <a:gd name="connsiteY20" fmla="*/ 60125 h 1215025"/>
                <a:gd name="connsiteX21" fmla="*/ 227973 w 648848"/>
                <a:gd name="connsiteY21" fmla="*/ 42589 h 1215025"/>
                <a:gd name="connsiteX22" fmla="*/ 227973 w 648848"/>
                <a:gd name="connsiteY22" fmla="*/ 30063 h 1215025"/>
                <a:gd name="connsiteX23" fmla="*/ 243005 w 648848"/>
                <a:gd name="connsiteY23" fmla="*/ 12526 h 1215025"/>
                <a:gd name="connsiteX24" fmla="*/ 270562 w 648848"/>
                <a:gd name="connsiteY24" fmla="*/ 2505 h 1215025"/>
                <a:gd name="connsiteX25" fmla="*/ 305635 w 648848"/>
                <a:gd name="connsiteY25" fmla="*/ 0 h 1215025"/>
                <a:gd name="connsiteX26" fmla="*/ 368265 w 648848"/>
                <a:gd name="connsiteY26" fmla="*/ 7516 h 1215025"/>
                <a:gd name="connsiteX27" fmla="*/ 438411 w 648848"/>
                <a:gd name="connsiteY27" fmla="*/ 25052 h 1215025"/>
                <a:gd name="connsiteX28" fmla="*/ 506051 w 648848"/>
                <a:gd name="connsiteY28" fmla="*/ 47599 h 1215025"/>
                <a:gd name="connsiteX29" fmla="*/ 561166 w 648848"/>
                <a:gd name="connsiteY29" fmla="*/ 77661 h 1215025"/>
                <a:gd name="connsiteX30" fmla="*/ 596239 w 648848"/>
                <a:gd name="connsiteY30" fmla="*/ 112734 h 1215025"/>
                <a:gd name="connsiteX31" fmla="*/ 631312 w 648848"/>
                <a:gd name="connsiteY31" fmla="*/ 157828 h 1215025"/>
                <a:gd name="connsiteX32" fmla="*/ 648848 w 648848"/>
                <a:gd name="connsiteY32" fmla="*/ 195406 h 1215025"/>
                <a:gd name="connsiteX33" fmla="*/ 648848 w 648848"/>
                <a:gd name="connsiteY33" fmla="*/ 217953 h 1215025"/>
                <a:gd name="connsiteX34" fmla="*/ 638827 w 648848"/>
                <a:gd name="connsiteY34" fmla="*/ 237995 h 1215025"/>
                <a:gd name="connsiteX35" fmla="*/ 626301 w 648848"/>
                <a:gd name="connsiteY35" fmla="*/ 253026 h 1215025"/>
                <a:gd name="connsiteX36" fmla="*/ 561166 w 648848"/>
                <a:gd name="connsiteY36" fmla="*/ 320666 h 1215025"/>
                <a:gd name="connsiteX37" fmla="*/ 546135 w 648848"/>
                <a:gd name="connsiteY37" fmla="*/ 338203 h 1215025"/>
                <a:gd name="connsiteX38" fmla="*/ 533609 w 648848"/>
                <a:gd name="connsiteY38" fmla="*/ 378286 h 1215025"/>
                <a:gd name="connsiteX39" fmla="*/ 496030 w 648848"/>
                <a:gd name="connsiteY39" fmla="*/ 473484 h 1215025"/>
                <a:gd name="connsiteX40" fmla="*/ 428390 w 648848"/>
                <a:gd name="connsiteY40" fmla="*/ 603755 h 12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8848" h="1215025">
                  <a:moveTo>
                    <a:pt x="428390" y="603755"/>
                  </a:moveTo>
                  <a:lnTo>
                    <a:pt x="320666" y="804171"/>
                  </a:lnTo>
                  <a:lnTo>
                    <a:pt x="220458" y="967009"/>
                  </a:lnTo>
                  <a:lnTo>
                    <a:pt x="117744" y="1122332"/>
                  </a:lnTo>
                  <a:lnTo>
                    <a:pt x="72651" y="1179952"/>
                  </a:lnTo>
                  <a:lnTo>
                    <a:pt x="55114" y="1205004"/>
                  </a:lnTo>
                  <a:lnTo>
                    <a:pt x="35073" y="1212520"/>
                  </a:lnTo>
                  <a:lnTo>
                    <a:pt x="15031" y="1215025"/>
                  </a:lnTo>
                  <a:lnTo>
                    <a:pt x="0" y="1210014"/>
                  </a:lnTo>
                  <a:lnTo>
                    <a:pt x="0" y="1189973"/>
                  </a:lnTo>
                  <a:lnTo>
                    <a:pt x="22547" y="1142374"/>
                  </a:lnTo>
                  <a:lnTo>
                    <a:pt x="77661" y="1014608"/>
                  </a:lnTo>
                  <a:lnTo>
                    <a:pt x="160333" y="801666"/>
                  </a:lnTo>
                  <a:lnTo>
                    <a:pt x="227973" y="591229"/>
                  </a:lnTo>
                  <a:lnTo>
                    <a:pt x="278078" y="405843"/>
                  </a:lnTo>
                  <a:lnTo>
                    <a:pt x="310645" y="268057"/>
                  </a:lnTo>
                  <a:lnTo>
                    <a:pt x="325676" y="177870"/>
                  </a:lnTo>
                  <a:lnTo>
                    <a:pt x="323171" y="130271"/>
                  </a:lnTo>
                  <a:lnTo>
                    <a:pt x="310645" y="97703"/>
                  </a:lnTo>
                  <a:lnTo>
                    <a:pt x="283088" y="75156"/>
                  </a:lnTo>
                  <a:lnTo>
                    <a:pt x="253026" y="60125"/>
                  </a:lnTo>
                  <a:lnTo>
                    <a:pt x="227973" y="42589"/>
                  </a:lnTo>
                  <a:lnTo>
                    <a:pt x="227973" y="30063"/>
                  </a:lnTo>
                  <a:lnTo>
                    <a:pt x="243005" y="12526"/>
                  </a:lnTo>
                  <a:lnTo>
                    <a:pt x="270562" y="2505"/>
                  </a:lnTo>
                  <a:lnTo>
                    <a:pt x="305635" y="0"/>
                  </a:lnTo>
                  <a:lnTo>
                    <a:pt x="368265" y="7516"/>
                  </a:lnTo>
                  <a:lnTo>
                    <a:pt x="438411" y="25052"/>
                  </a:lnTo>
                  <a:lnTo>
                    <a:pt x="506051" y="47599"/>
                  </a:lnTo>
                  <a:lnTo>
                    <a:pt x="561166" y="77661"/>
                  </a:lnTo>
                  <a:lnTo>
                    <a:pt x="596239" y="112734"/>
                  </a:lnTo>
                  <a:lnTo>
                    <a:pt x="631312" y="157828"/>
                  </a:lnTo>
                  <a:lnTo>
                    <a:pt x="648848" y="195406"/>
                  </a:lnTo>
                  <a:lnTo>
                    <a:pt x="648848" y="217953"/>
                  </a:lnTo>
                  <a:lnTo>
                    <a:pt x="638827" y="237995"/>
                  </a:lnTo>
                  <a:lnTo>
                    <a:pt x="626301" y="253026"/>
                  </a:lnTo>
                  <a:lnTo>
                    <a:pt x="561166" y="320666"/>
                  </a:lnTo>
                  <a:lnTo>
                    <a:pt x="546135" y="338203"/>
                  </a:lnTo>
                  <a:lnTo>
                    <a:pt x="533609" y="378286"/>
                  </a:lnTo>
                  <a:lnTo>
                    <a:pt x="496030" y="473484"/>
                  </a:lnTo>
                  <a:lnTo>
                    <a:pt x="428390" y="603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79">
              <a:extLst>
                <a:ext uri="{FF2B5EF4-FFF2-40B4-BE49-F238E27FC236}">
                  <a16:creationId xmlns:a16="http://schemas.microsoft.com/office/drawing/2014/main" id="{25199922-9E2C-474C-B6FB-A6AF741B66C0}"/>
                </a:ext>
              </a:extLst>
            </p:cNvPr>
            <p:cNvSpPr/>
            <p:nvPr/>
          </p:nvSpPr>
          <p:spPr>
            <a:xfrm>
              <a:off x="5857875" y="1724025"/>
              <a:ext cx="579438" cy="723900"/>
            </a:xfrm>
            <a:custGeom>
              <a:avLst/>
              <a:gdLst>
                <a:gd name="connsiteX0" fmla="*/ 500063 w 578644"/>
                <a:gd name="connsiteY0" fmla="*/ 397668 h 723900"/>
                <a:gd name="connsiteX1" fmla="*/ 502444 w 578644"/>
                <a:gd name="connsiteY1" fmla="*/ 690562 h 723900"/>
                <a:gd name="connsiteX2" fmla="*/ 278606 w 578644"/>
                <a:gd name="connsiteY2" fmla="*/ 723900 h 723900"/>
                <a:gd name="connsiteX3" fmla="*/ 273844 w 578644"/>
                <a:gd name="connsiteY3" fmla="*/ 304800 h 723900"/>
                <a:gd name="connsiteX4" fmla="*/ 273844 w 578644"/>
                <a:gd name="connsiteY4" fmla="*/ 264318 h 723900"/>
                <a:gd name="connsiteX5" fmla="*/ 264319 w 578644"/>
                <a:gd name="connsiteY5" fmla="*/ 230981 h 723900"/>
                <a:gd name="connsiteX6" fmla="*/ 242888 w 578644"/>
                <a:gd name="connsiteY6" fmla="*/ 197643 h 723900"/>
                <a:gd name="connsiteX7" fmla="*/ 202406 w 578644"/>
                <a:gd name="connsiteY7" fmla="*/ 157162 h 723900"/>
                <a:gd name="connsiteX8" fmla="*/ 152400 w 578644"/>
                <a:gd name="connsiteY8" fmla="*/ 123825 h 723900"/>
                <a:gd name="connsiteX9" fmla="*/ 100013 w 578644"/>
                <a:gd name="connsiteY9" fmla="*/ 100012 h 723900"/>
                <a:gd name="connsiteX10" fmla="*/ 35719 w 578644"/>
                <a:gd name="connsiteY10" fmla="*/ 71437 h 723900"/>
                <a:gd name="connsiteX11" fmla="*/ 11906 w 578644"/>
                <a:gd name="connsiteY11" fmla="*/ 54768 h 723900"/>
                <a:gd name="connsiteX12" fmla="*/ 0 w 578644"/>
                <a:gd name="connsiteY12" fmla="*/ 38100 h 723900"/>
                <a:gd name="connsiteX13" fmla="*/ 2381 w 578644"/>
                <a:gd name="connsiteY13" fmla="*/ 21431 h 723900"/>
                <a:gd name="connsiteX14" fmla="*/ 14288 w 578644"/>
                <a:gd name="connsiteY14" fmla="*/ 9525 h 723900"/>
                <a:gd name="connsiteX15" fmla="*/ 50006 w 578644"/>
                <a:gd name="connsiteY15" fmla="*/ 0 h 723900"/>
                <a:gd name="connsiteX16" fmla="*/ 88106 w 578644"/>
                <a:gd name="connsiteY16" fmla="*/ 0 h 723900"/>
                <a:gd name="connsiteX17" fmla="*/ 195263 w 578644"/>
                <a:gd name="connsiteY17" fmla="*/ 11906 h 723900"/>
                <a:gd name="connsiteX18" fmla="*/ 328613 w 578644"/>
                <a:gd name="connsiteY18" fmla="*/ 35718 h 723900"/>
                <a:gd name="connsiteX19" fmla="*/ 447675 w 578644"/>
                <a:gd name="connsiteY19" fmla="*/ 71437 h 723900"/>
                <a:gd name="connsiteX20" fmla="*/ 507206 w 578644"/>
                <a:gd name="connsiteY20" fmla="*/ 92868 h 723900"/>
                <a:gd name="connsiteX21" fmla="*/ 535781 w 578644"/>
                <a:gd name="connsiteY21" fmla="*/ 111918 h 723900"/>
                <a:gd name="connsiteX22" fmla="*/ 569119 w 578644"/>
                <a:gd name="connsiteY22" fmla="*/ 145256 h 723900"/>
                <a:gd name="connsiteX23" fmla="*/ 576263 w 578644"/>
                <a:gd name="connsiteY23" fmla="*/ 166687 h 723900"/>
                <a:gd name="connsiteX24" fmla="*/ 578644 w 578644"/>
                <a:gd name="connsiteY24" fmla="*/ 185737 h 723900"/>
                <a:gd name="connsiteX25" fmla="*/ 571500 w 578644"/>
                <a:gd name="connsiteY25" fmla="*/ 209550 h 723900"/>
                <a:gd name="connsiteX26" fmla="*/ 542925 w 578644"/>
                <a:gd name="connsiteY26" fmla="*/ 254793 h 723900"/>
                <a:gd name="connsiteX27" fmla="*/ 509588 w 578644"/>
                <a:gd name="connsiteY27" fmla="*/ 314325 h 723900"/>
                <a:gd name="connsiteX28" fmla="*/ 504825 w 578644"/>
                <a:gd name="connsiteY28" fmla="*/ 335756 h 723900"/>
                <a:gd name="connsiteX29" fmla="*/ 500063 w 578644"/>
                <a:gd name="connsiteY29" fmla="*/ 3976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8644" h="723900">
                  <a:moveTo>
                    <a:pt x="500063" y="397668"/>
                  </a:moveTo>
                  <a:cubicBezTo>
                    <a:pt x="500857" y="495299"/>
                    <a:pt x="501650" y="592931"/>
                    <a:pt x="502444" y="690562"/>
                  </a:cubicBezTo>
                  <a:lnTo>
                    <a:pt x="278606" y="723900"/>
                  </a:lnTo>
                  <a:cubicBezTo>
                    <a:pt x="277019" y="584200"/>
                    <a:pt x="275431" y="444500"/>
                    <a:pt x="273844" y="304800"/>
                  </a:cubicBezTo>
                  <a:lnTo>
                    <a:pt x="273844" y="264318"/>
                  </a:lnTo>
                  <a:lnTo>
                    <a:pt x="264319" y="230981"/>
                  </a:lnTo>
                  <a:lnTo>
                    <a:pt x="242888" y="197643"/>
                  </a:lnTo>
                  <a:lnTo>
                    <a:pt x="202406" y="157162"/>
                  </a:lnTo>
                  <a:lnTo>
                    <a:pt x="152400" y="123825"/>
                  </a:lnTo>
                  <a:lnTo>
                    <a:pt x="100013" y="100012"/>
                  </a:lnTo>
                  <a:lnTo>
                    <a:pt x="35719" y="71437"/>
                  </a:lnTo>
                  <a:lnTo>
                    <a:pt x="11906" y="54768"/>
                  </a:lnTo>
                  <a:lnTo>
                    <a:pt x="0" y="38100"/>
                  </a:lnTo>
                  <a:lnTo>
                    <a:pt x="2381" y="21431"/>
                  </a:lnTo>
                  <a:lnTo>
                    <a:pt x="14288" y="9525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95263" y="11906"/>
                  </a:lnTo>
                  <a:lnTo>
                    <a:pt x="328613" y="35718"/>
                  </a:lnTo>
                  <a:lnTo>
                    <a:pt x="447675" y="71437"/>
                  </a:lnTo>
                  <a:lnTo>
                    <a:pt x="507206" y="92868"/>
                  </a:lnTo>
                  <a:lnTo>
                    <a:pt x="535781" y="111918"/>
                  </a:lnTo>
                  <a:lnTo>
                    <a:pt x="569119" y="145256"/>
                  </a:lnTo>
                  <a:lnTo>
                    <a:pt x="576263" y="166687"/>
                  </a:lnTo>
                  <a:lnTo>
                    <a:pt x="578644" y="185737"/>
                  </a:lnTo>
                  <a:lnTo>
                    <a:pt x="571500" y="209550"/>
                  </a:lnTo>
                  <a:lnTo>
                    <a:pt x="542925" y="254793"/>
                  </a:lnTo>
                  <a:lnTo>
                    <a:pt x="509588" y="314325"/>
                  </a:lnTo>
                  <a:lnTo>
                    <a:pt x="504825" y="335756"/>
                  </a:lnTo>
                  <a:cubicBezTo>
                    <a:pt x="504031" y="355600"/>
                    <a:pt x="503238" y="375443"/>
                    <a:pt x="500063" y="397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81">
              <a:extLst>
                <a:ext uri="{FF2B5EF4-FFF2-40B4-BE49-F238E27FC236}">
                  <a16:creationId xmlns:a16="http://schemas.microsoft.com/office/drawing/2014/main" id="{B73F17D8-BC22-43BB-8902-DD24C8F07052}"/>
                </a:ext>
              </a:extLst>
            </p:cNvPr>
            <p:cNvSpPr/>
            <p:nvPr/>
          </p:nvSpPr>
          <p:spPr>
            <a:xfrm>
              <a:off x="7618413" y="1966914"/>
              <a:ext cx="615950" cy="676275"/>
            </a:xfrm>
            <a:custGeom>
              <a:avLst/>
              <a:gdLst>
                <a:gd name="connsiteX0" fmla="*/ 130969 w 616744"/>
                <a:gd name="connsiteY0" fmla="*/ 188118 h 676275"/>
                <a:gd name="connsiteX1" fmla="*/ 304800 w 616744"/>
                <a:gd name="connsiteY1" fmla="*/ 407193 h 676275"/>
                <a:gd name="connsiteX2" fmla="*/ 464344 w 616744"/>
                <a:gd name="connsiteY2" fmla="*/ 633412 h 676275"/>
                <a:gd name="connsiteX3" fmla="*/ 485775 w 616744"/>
                <a:gd name="connsiteY3" fmla="*/ 664368 h 676275"/>
                <a:gd name="connsiteX4" fmla="*/ 514350 w 616744"/>
                <a:gd name="connsiteY4" fmla="*/ 671512 h 676275"/>
                <a:gd name="connsiteX5" fmla="*/ 550069 w 616744"/>
                <a:gd name="connsiteY5" fmla="*/ 676275 h 676275"/>
                <a:gd name="connsiteX6" fmla="*/ 578644 w 616744"/>
                <a:gd name="connsiteY6" fmla="*/ 669131 h 676275"/>
                <a:gd name="connsiteX7" fmla="*/ 600075 w 616744"/>
                <a:gd name="connsiteY7" fmla="*/ 652462 h 676275"/>
                <a:gd name="connsiteX8" fmla="*/ 614362 w 616744"/>
                <a:gd name="connsiteY8" fmla="*/ 623887 h 676275"/>
                <a:gd name="connsiteX9" fmla="*/ 616744 w 616744"/>
                <a:gd name="connsiteY9" fmla="*/ 573881 h 676275"/>
                <a:gd name="connsiteX10" fmla="*/ 616744 w 616744"/>
                <a:gd name="connsiteY10" fmla="*/ 514350 h 676275"/>
                <a:gd name="connsiteX11" fmla="*/ 604837 w 616744"/>
                <a:gd name="connsiteY11" fmla="*/ 450056 h 676275"/>
                <a:gd name="connsiteX12" fmla="*/ 576262 w 616744"/>
                <a:gd name="connsiteY12" fmla="*/ 381000 h 676275"/>
                <a:gd name="connsiteX13" fmla="*/ 535781 w 616744"/>
                <a:gd name="connsiteY13" fmla="*/ 304800 h 676275"/>
                <a:gd name="connsiteX14" fmla="*/ 507206 w 616744"/>
                <a:gd name="connsiteY14" fmla="*/ 261937 h 676275"/>
                <a:gd name="connsiteX15" fmla="*/ 435769 w 616744"/>
                <a:gd name="connsiteY15" fmla="*/ 209550 h 676275"/>
                <a:gd name="connsiteX16" fmla="*/ 250031 w 616744"/>
                <a:gd name="connsiteY16" fmla="*/ 102393 h 676275"/>
                <a:gd name="connsiteX17" fmla="*/ 85725 w 616744"/>
                <a:gd name="connsiteY17" fmla="*/ 28575 h 676275"/>
                <a:gd name="connsiteX18" fmla="*/ 26194 w 616744"/>
                <a:gd name="connsiteY18" fmla="*/ 0 h 676275"/>
                <a:gd name="connsiteX19" fmla="*/ 7144 w 616744"/>
                <a:gd name="connsiteY19" fmla="*/ 0 h 676275"/>
                <a:gd name="connsiteX20" fmla="*/ 0 w 616744"/>
                <a:gd name="connsiteY20" fmla="*/ 16668 h 676275"/>
                <a:gd name="connsiteX21" fmla="*/ 2381 w 616744"/>
                <a:gd name="connsiteY21" fmla="*/ 38100 h 676275"/>
                <a:gd name="connsiteX22" fmla="*/ 19050 w 616744"/>
                <a:gd name="connsiteY22" fmla="*/ 66675 h 676275"/>
                <a:gd name="connsiteX23" fmla="*/ 76200 w 616744"/>
                <a:gd name="connsiteY23" fmla="*/ 123825 h 676275"/>
                <a:gd name="connsiteX24" fmla="*/ 130969 w 616744"/>
                <a:gd name="connsiteY24" fmla="*/ 18811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744" h="676275">
                  <a:moveTo>
                    <a:pt x="130969" y="188118"/>
                  </a:moveTo>
                  <a:lnTo>
                    <a:pt x="304800" y="407193"/>
                  </a:lnTo>
                  <a:lnTo>
                    <a:pt x="464344" y="633412"/>
                  </a:lnTo>
                  <a:lnTo>
                    <a:pt x="485775" y="664368"/>
                  </a:lnTo>
                  <a:lnTo>
                    <a:pt x="514350" y="671512"/>
                  </a:lnTo>
                  <a:lnTo>
                    <a:pt x="550069" y="676275"/>
                  </a:lnTo>
                  <a:lnTo>
                    <a:pt x="578644" y="669131"/>
                  </a:lnTo>
                  <a:lnTo>
                    <a:pt x="600075" y="652462"/>
                  </a:lnTo>
                  <a:lnTo>
                    <a:pt x="614362" y="623887"/>
                  </a:lnTo>
                  <a:lnTo>
                    <a:pt x="616744" y="573881"/>
                  </a:lnTo>
                  <a:lnTo>
                    <a:pt x="616744" y="514350"/>
                  </a:lnTo>
                  <a:lnTo>
                    <a:pt x="604837" y="450056"/>
                  </a:lnTo>
                  <a:lnTo>
                    <a:pt x="576262" y="381000"/>
                  </a:lnTo>
                  <a:lnTo>
                    <a:pt x="535781" y="304800"/>
                  </a:lnTo>
                  <a:lnTo>
                    <a:pt x="507206" y="261937"/>
                  </a:lnTo>
                  <a:lnTo>
                    <a:pt x="435769" y="209550"/>
                  </a:lnTo>
                  <a:lnTo>
                    <a:pt x="250031" y="102393"/>
                  </a:lnTo>
                  <a:lnTo>
                    <a:pt x="85725" y="2857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16668"/>
                  </a:lnTo>
                  <a:lnTo>
                    <a:pt x="2381" y="38100"/>
                  </a:lnTo>
                  <a:lnTo>
                    <a:pt x="19050" y="66675"/>
                  </a:lnTo>
                  <a:lnTo>
                    <a:pt x="76200" y="123825"/>
                  </a:lnTo>
                  <a:lnTo>
                    <a:pt x="130969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83">
              <a:extLst>
                <a:ext uri="{FF2B5EF4-FFF2-40B4-BE49-F238E27FC236}">
                  <a16:creationId xmlns:a16="http://schemas.microsoft.com/office/drawing/2014/main" id="{F5707573-0507-4DBA-8286-4A99470FDFC8}"/>
                </a:ext>
              </a:extLst>
            </p:cNvPr>
            <p:cNvSpPr/>
            <p:nvPr/>
          </p:nvSpPr>
          <p:spPr>
            <a:xfrm rot="16200000">
              <a:off x="3851276" y="1827212"/>
              <a:ext cx="1295400" cy="895350"/>
            </a:xfrm>
            <a:custGeom>
              <a:avLst/>
              <a:gdLst>
                <a:gd name="connsiteX0" fmla="*/ 514350 w 1295400"/>
                <a:gd name="connsiteY0" fmla="*/ 269081 h 895350"/>
                <a:gd name="connsiteX1" fmla="*/ 1007269 w 1295400"/>
                <a:gd name="connsiteY1" fmla="*/ 559593 h 895350"/>
                <a:gd name="connsiteX2" fmla="*/ 1057275 w 1295400"/>
                <a:gd name="connsiteY2" fmla="*/ 578643 h 895350"/>
                <a:gd name="connsiteX3" fmla="*/ 1107282 w 1295400"/>
                <a:gd name="connsiteY3" fmla="*/ 588168 h 895350"/>
                <a:gd name="connsiteX4" fmla="*/ 1140619 w 1295400"/>
                <a:gd name="connsiteY4" fmla="*/ 583406 h 895350"/>
                <a:gd name="connsiteX5" fmla="*/ 1176338 w 1295400"/>
                <a:gd name="connsiteY5" fmla="*/ 564356 h 895350"/>
                <a:gd name="connsiteX6" fmla="*/ 1221582 w 1295400"/>
                <a:gd name="connsiteY6" fmla="*/ 526256 h 895350"/>
                <a:gd name="connsiteX7" fmla="*/ 1247775 w 1295400"/>
                <a:gd name="connsiteY7" fmla="*/ 500062 h 895350"/>
                <a:gd name="connsiteX8" fmla="*/ 1262063 w 1295400"/>
                <a:gd name="connsiteY8" fmla="*/ 488156 h 895350"/>
                <a:gd name="connsiteX9" fmla="*/ 1283494 w 1295400"/>
                <a:gd name="connsiteY9" fmla="*/ 485775 h 895350"/>
                <a:gd name="connsiteX10" fmla="*/ 1295400 w 1295400"/>
                <a:gd name="connsiteY10" fmla="*/ 497681 h 895350"/>
                <a:gd name="connsiteX11" fmla="*/ 1288257 w 1295400"/>
                <a:gd name="connsiteY11" fmla="*/ 538162 h 895350"/>
                <a:gd name="connsiteX12" fmla="*/ 1285875 w 1295400"/>
                <a:gd name="connsiteY12" fmla="*/ 585787 h 895350"/>
                <a:gd name="connsiteX13" fmla="*/ 1271588 w 1295400"/>
                <a:gd name="connsiteY13" fmla="*/ 647700 h 895350"/>
                <a:gd name="connsiteX14" fmla="*/ 1231107 w 1295400"/>
                <a:gd name="connsiteY14" fmla="*/ 726281 h 895350"/>
                <a:gd name="connsiteX15" fmla="*/ 1188244 w 1295400"/>
                <a:gd name="connsiteY15" fmla="*/ 773906 h 895350"/>
                <a:gd name="connsiteX16" fmla="*/ 1121569 w 1295400"/>
                <a:gd name="connsiteY16" fmla="*/ 828675 h 895350"/>
                <a:gd name="connsiteX17" fmla="*/ 1042988 w 1295400"/>
                <a:gd name="connsiteY17" fmla="*/ 878681 h 895350"/>
                <a:gd name="connsiteX18" fmla="*/ 997744 w 1295400"/>
                <a:gd name="connsiteY18" fmla="*/ 895350 h 895350"/>
                <a:gd name="connsiteX19" fmla="*/ 928688 w 1295400"/>
                <a:gd name="connsiteY19" fmla="*/ 845343 h 895350"/>
                <a:gd name="connsiteX20" fmla="*/ 540544 w 1295400"/>
                <a:gd name="connsiteY20" fmla="*/ 523875 h 895350"/>
                <a:gd name="connsiteX21" fmla="*/ 154782 w 1295400"/>
                <a:gd name="connsiteY21" fmla="*/ 195262 h 895350"/>
                <a:gd name="connsiteX22" fmla="*/ 0 w 1295400"/>
                <a:gd name="connsiteY22" fmla="*/ 54768 h 895350"/>
                <a:gd name="connsiteX23" fmla="*/ 73819 w 1295400"/>
                <a:gd name="connsiteY23" fmla="*/ 0 h 895350"/>
                <a:gd name="connsiteX24" fmla="*/ 138113 w 1295400"/>
                <a:gd name="connsiteY24" fmla="*/ 45243 h 895350"/>
                <a:gd name="connsiteX25" fmla="*/ 228600 w 1295400"/>
                <a:gd name="connsiteY25" fmla="*/ 100012 h 895350"/>
                <a:gd name="connsiteX26" fmla="*/ 514350 w 1295400"/>
                <a:gd name="connsiteY26" fmla="*/ 26908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5400" h="895350">
                  <a:moveTo>
                    <a:pt x="514350" y="269081"/>
                  </a:moveTo>
                  <a:lnTo>
                    <a:pt x="1007269" y="559593"/>
                  </a:lnTo>
                  <a:lnTo>
                    <a:pt x="1057275" y="578643"/>
                  </a:lnTo>
                  <a:lnTo>
                    <a:pt x="1107282" y="588168"/>
                  </a:lnTo>
                  <a:lnTo>
                    <a:pt x="1140619" y="583406"/>
                  </a:lnTo>
                  <a:lnTo>
                    <a:pt x="1176338" y="564356"/>
                  </a:lnTo>
                  <a:lnTo>
                    <a:pt x="1221582" y="526256"/>
                  </a:lnTo>
                  <a:lnTo>
                    <a:pt x="1247775" y="500062"/>
                  </a:lnTo>
                  <a:lnTo>
                    <a:pt x="1262063" y="488156"/>
                  </a:lnTo>
                  <a:lnTo>
                    <a:pt x="1283494" y="485775"/>
                  </a:lnTo>
                  <a:lnTo>
                    <a:pt x="1295400" y="497681"/>
                  </a:lnTo>
                  <a:lnTo>
                    <a:pt x="1288257" y="538162"/>
                  </a:lnTo>
                  <a:lnTo>
                    <a:pt x="1285875" y="585787"/>
                  </a:lnTo>
                  <a:lnTo>
                    <a:pt x="1271588" y="647700"/>
                  </a:lnTo>
                  <a:lnTo>
                    <a:pt x="1231107" y="726281"/>
                  </a:lnTo>
                  <a:lnTo>
                    <a:pt x="1188244" y="773906"/>
                  </a:lnTo>
                  <a:lnTo>
                    <a:pt x="1121569" y="828675"/>
                  </a:lnTo>
                  <a:lnTo>
                    <a:pt x="1042988" y="878681"/>
                  </a:lnTo>
                  <a:lnTo>
                    <a:pt x="997744" y="895350"/>
                  </a:lnTo>
                  <a:lnTo>
                    <a:pt x="928688" y="845343"/>
                  </a:lnTo>
                  <a:lnTo>
                    <a:pt x="540544" y="523875"/>
                  </a:lnTo>
                  <a:lnTo>
                    <a:pt x="154782" y="195262"/>
                  </a:lnTo>
                  <a:lnTo>
                    <a:pt x="0" y="54768"/>
                  </a:lnTo>
                  <a:lnTo>
                    <a:pt x="73819" y="0"/>
                  </a:lnTo>
                  <a:lnTo>
                    <a:pt x="138113" y="45243"/>
                  </a:lnTo>
                  <a:lnTo>
                    <a:pt x="228600" y="100012"/>
                  </a:lnTo>
                  <a:lnTo>
                    <a:pt x="5143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86">
              <a:extLst>
                <a:ext uri="{FF2B5EF4-FFF2-40B4-BE49-F238E27FC236}">
                  <a16:creationId xmlns:a16="http://schemas.microsoft.com/office/drawing/2014/main" id="{9AA21958-CA04-4392-84D8-F983A5954608}"/>
                </a:ext>
              </a:extLst>
            </p:cNvPr>
            <p:cNvSpPr/>
            <p:nvPr/>
          </p:nvSpPr>
          <p:spPr>
            <a:xfrm rot="16200000">
              <a:off x="4856164" y="4605338"/>
              <a:ext cx="1779587" cy="322263"/>
            </a:xfrm>
            <a:custGeom>
              <a:avLst/>
              <a:gdLst>
                <a:gd name="connsiteX0" fmla="*/ 785813 w 1778794"/>
                <a:gd name="connsiteY0" fmla="*/ 102393 h 321468"/>
                <a:gd name="connsiteX1" fmla="*/ 1476375 w 1778794"/>
                <a:gd name="connsiteY1" fmla="*/ 104775 h 321468"/>
                <a:gd name="connsiteX2" fmla="*/ 1538288 w 1778794"/>
                <a:gd name="connsiteY2" fmla="*/ 88106 h 321468"/>
                <a:gd name="connsiteX3" fmla="*/ 1640682 w 1778794"/>
                <a:gd name="connsiteY3" fmla="*/ 54768 h 321468"/>
                <a:gd name="connsiteX4" fmla="*/ 1702594 w 1778794"/>
                <a:gd name="connsiteY4" fmla="*/ 30956 h 321468"/>
                <a:gd name="connsiteX5" fmla="*/ 1735932 w 1778794"/>
                <a:gd name="connsiteY5" fmla="*/ 14287 h 321468"/>
                <a:gd name="connsiteX6" fmla="*/ 1747838 w 1778794"/>
                <a:gd name="connsiteY6" fmla="*/ 4762 h 321468"/>
                <a:gd name="connsiteX7" fmla="*/ 1762125 w 1778794"/>
                <a:gd name="connsiteY7" fmla="*/ 0 h 321468"/>
                <a:gd name="connsiteX8" fmla="*/ 1769269 w 1778794"/>
                <a:gd name="connsiteY8" fmla="*/ 0 h 321468"/>
                <a:gd name="connsiteX9" fmla="*/ 1778794 w 1778794"/>
                <a:gd name="connsiteY9" fmla="*/ 7143 h 321468"/>
                <a:gd name="connsiteX10" fmla="*/ 1776413 w 1778794"/>
                <a:gd name="connsiteY10" fmla="*/ 26193 h 321468"/>
                <a:gd name="connsiteX11" fmla="*/ 1726407 w 1778794"/>
                <a:gd name="connsiteY11" fmla="*/ 133350 h 321468"/>
                <a:gd name="connsiteX12" fmla="*/ 1645444 w 1778794"/>
                <a:gd name="connsiteY12" fmla="*/ 302418 h 321468"/>
                <a:gd name="connsiteX13" fmla="*/ 1481138 w 1778794"/>
                <a:gd name="connsiteY13" fmla="*/ 304800 h 321468"/>
                <a:gd name="connsiteX14" fmla="*/ 392907 w 1778794"/>
                <a:gd name="connsiteY14" fmla="*/ 304800 h 321468"/>
                <a:gd name="connsiteX15" fmla="*/ 304800 w 1778794"/>
                <a:gd name="connsiteY15" fmla="*/ 307181 h 321468"/>
                <a:gd name="connsiteX16" fmla="*/ 142875 w 1778794"/>
                <a:gd name="connsiteY16" fmla="*/ 321468 h 321468"/>
                <a:gd name="connsiteX17" fmla="*/ 109538 w 1778794"/>
                <a:gd name="connsiteY17" fmla="*/ 311943 h 321468"/>
                <a:gd name="connsiteX18" fmla="*/ 69057 w 1778794"/>
                <a:gd name="connsiteY18" fmla="*/ 288131 h 321468"/>
                <a:gd name="connsiteX19" fmla="*/ 35719 w 1778794"/>
                <a:gd name="connsiteY19" fmla="*/ 266700 h 321468"/>
                <a:gd name="connsiteX20" fmla="*/ 11907 w 1778794"/>
                <a:gd name="connsiteY20" fmla="*/ 238125 h 321468"/>
                <a:gd name="connsiteX21" fmla="*/ 0 w 1778794"/>
                <a:gd name="connsiteY21" fmla="*/ 214312 h 321468"/>
                <a:gd name="connsiteX22" fmla="*/ 4763 w 1778794"/>
                <a:gd name="connsiteY22" fmla="*/ 197643 h 321468"/>
                <a:gd name="connsiteX23" fmla="*/ 35719 w 1778794"/>
                <a:gd name="connsiteY23" fmla="*/ 161925 h 321468"/>
                <a:gd name="connsiteX24" fmla="*/ 88107 w 1778794"/>
                <a:gd name="connsiteY24" fmla="*/ 123825 h 321468"/>
                <a:gd name="connsiteX25" fmla="*/ 152400 w 1778794"/>
                <a:gd name="connsiteY25" fmla="*/ 95250 h 321468"/>
                <a:gd name="connsiteX26" fmla="*/ 211932 w 1778794"/>
                <a:gd name="connsiteY26" fmla="*/ 83343 h 321468"/>
                <a:gd name="connsiteX27" fmla="*/ 247650 w 1778794"/>
                <a:gd name="connsiteY27" fmla="*/ 80962 h 321468"/>
                <a:gd name="connsiteX28" fmla="*/ 307182 w 1778794"/>
                <a:gd name="connsiteY28" fmla="*/ 92868 h 321468"/>
                <a:gd name="connsiteX29" fmla="*/ 366713 w 1778794"/>
                <a:gd name="connsiteY29" fmla="*/ 100012 h 321468"/>
                <a:gd name="connsiteX30" fmla="*/ 483394 w 1778794"/>
                <a:gd name="connsiteY30" fmla="*/ 107156 h 321468"/>
                <a:gd name="connsiteX31" fmla="*/ 785813 w 1778794"/>
                <a:gd name="connsiteY31" fmla="*/ 1023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8794" h="321468">
                  <a:moveTo>
                    <a:pt x="785813" y="102393"/>
                  </a:moveTo>
                  <a:lnTo>
                    <a:pt x="1476375" y="104775"/>
                  </a:lnTo>
                  <a:lnTo>
                    <a:pt x="1538288" y="88106"/>
                  </a:lnTo>
                  <a:lnTo>
                    <a:pt x="1640682" y="54768"/>
                  </a:lnTo>
                  <a:lnTo>
                    <a:pt x="1702594" y="30956"/>
                  </a:lnTo>
                  <a:lnTo>
                    <a:pt x="1735932" y="14287"/>
                  </a:lnTo>
                  <a:lnTo>
                    <a:pt x="1747838" y="4762"/>
                  </a:lnTo>
                  <a:lnTo>
                    <a:pt x="1762125" y="0"/>
                  </a:lnTo>
                  <a:lnTo>
                    <a:pt x="1769269" y="0"/>
                  </a:lnTo>
                  <a:lnTo>
                    <a:pt x="1778794" y="7143"/>
                  </a:lnTo>
                  <a:lnTo>
                    <a:pt x="1776413" y="26193"/>
                  </a:lnTo>
                  <a:lnTo>
                    <a:pt x="1726407" y="133350"/>
                  </a:lnTo>
                  <a:lnTo>
                    <a:pt x="1645444" y="302418"/>
                  </a:lnTo>
                  <a:lnTo>
                    <a:pt x="1481138" y="304800"/>
                  </a:lnTo>
                  <a:lnTo>
                    <a:pt x="392907" y="304800"/>
                  </a:lnTo>
                  <a:lnTo>
                    <a:pt x="304800" y="307181"/>
                  </a:lnTo>
                  <a:lnTo>
                    <a:pt x="142875" y="321468"/>
                  </a:lnTo>
                  <a:lnTo>
                    <a:pt x="109538" y="311943"/>
                  </a:lnTo>
                  <a:lnTo>
                    <a:pt x="69057" y="288131"/>
                  </a:lnTo>
                  <a:lnTo>
                    <a:pt x="35719" y="266700"/>
                  </a:lnTo>
                  <a:lnTo>
                    <a:pt x="11907" y="238125"/>
                  </a:lnTo>
                  <a:lnTo>
                    <a:pt x="0" y="214312"/>
                  </a:lnTo>
                  <a:lnTo>
                    <a:pt x="4763" y="197643"/>
                  </a:lnTo>
                  <a:lnTo>
                    <a:pt x="35719" y="161925"/>
                  </a:lnTo>
                  <a:lnTo>
                    <a:pt x="88107" y="123825"/>
                  </a:lnTo>
                  <a:lnTo>
                    <a:pt x="152400" y="95250"/>
                  </a:lnTo>
                  <a:lnTo>
                    <a:pt x="211932" y="83343"/>
                  </a:lnTo>
                  <a:lnTo>
                    <a:pt x="247650" y="80962"/>
                  </a:lnTo>
                  <a:lnTo>
                    <a:pt x="307182" y="92868"/>
                  </a:lnTo>
                  <a:lnTo>
                    <a:pt x="366713" y="100012"/>
                  </a:lnTo>
                  <a:lnTo>
                    <a:pt x="483394" y="107156"/>
                  </a:lnTo>
                  <a:lnTo>
                    <a:pt x="785813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69">
              <a:extLst>
                <a:ext uri="{FF2B5EF4-FFF2-40B4-BE49-F238E27FC236}">
                  <a16:creationId xmlns:a16="http://schemas.microsoft.com/office/drawing/2014/main" id="{A4731EE8-02DF-4165-B537-40F81534873A}"/>
                </a:ext>
              </a:extLst>
            </p:cNvPr>
            <p:cNvSpPr/>
            <p:nvPr/>
          </p:nvSpPr>
          <p:spPr>
            <a:xfrm>
              <a:off x="3948114" y="2781301"/>
              <a:ext cx="690562" cy="530225"/>
            </a:xfrm>
            <a:custGeom>
              <a:avLst/>
              <a:gdLst>
                <a:gd name="connsiteX0" fmla="*/ 278606 w 690562"/>
                <a:gd name="connsiteY0" fmla="*/ 154781 h 531018"/>
                <a:gd name="connsiteX1" fmla="*/ 431006 w 690562"/>
                <a:gd name="connsiteY1" fmla="*/ 245268 h 531018"/>
                <a:gd name="connsiteX2" fmla="*/ 690562 w 690562"/>
                <a:gd name="connsiteY2" fmla="*/ 395287 h 531018"/>
                <a:gd name="connsiteX3" fmla="*/ 578643 w 690562"/>
                <a:gd name="connsiteY3" fmla="*/ 531018 h 531018"/>
                <a:gd name="connsiteX4" fmla="*/ 473868 w 690562"/>
                <a:gd name="connsiteY4" fmla="*/ 478631 h 531018"/>
                <a:gd name="connsiteX5" fmla="*/ 202406 w 690562"/>
                <a:gd name="connsiteY5" fmla="*/ 340518 h 531018"/>
                <a:gd name="connsiteX6" fmla="*/ 138112 w 690562"/>
                <a:gd name="connsiteY6" fmla="*/ 307181 h 531018"/>
                <a:gd name="connsiteX7" fmla="*/ 38100 w 690562"/>
                <a:gd name="connsiteY7" fmla="*/ 276225 h 531018"/>
                <a:gd name="connsiteX8" fmla="*/ 7143 w 690562"/>
                <a:gd name="connsiteY8" fmla="*/ 264318 h 531018"/>
                <a:gd name="connsiteX9" fmla="*/ 0 w 690562"/>
                <a:gd name="connsiteY9" fmla="*/ 250031 h 531018"/>
                <a:gd name="connsiteX10" fmla="*/ 0 w 690562"/>
                <a:gd name="connsiteY10" fmla="*/ 188118 h 531018"/>
                <a:gd name="connsiteX11" fmla="*/ 9525 w 690562"/>
                <a:gd name="connsiteY11" fmla="*/ 107156 h 531018"/>
                <a:gd name="connsiteX12" fmla="*/ 16668 w 690562"/>
                <a:gd name="connsiteY12" fmla="*/ 83343 h 531018"/>
                <a:gd name="connsiteX13" fmla="*/ 42862 w 690562"/>
                <a:gd name="connsiteY13" fmla="*/ 71437 h 531018"/>
                <a:gd name="connsiteX14" fmla="*/ 73818 w 690562"/>
                <a:gd name="connsiteY14" fmla="*/ 54768 h 531018"/>
                <a:gd name="connsiteX15" fmla="*/ 107156 w 690562"/>
                <a:gd name="connsiteY15" fmla="*/ 30956 h 531018"/>
                <a:gd name="connsiteX16" fmla="*/ 121443 w 690562"/>
                <a:gd name="connsiteY16" fmla="*/ 21431 h 531018"/>
                <a:gd name="connsiteX17" fmla="*/ 147637 w 690562"/>
                <a:gd name="connsiteY17" fmla="*/ 0 h 531018"/>
                <a:gd name="connsiteX18" fmla="*/ 180975 w 690562"/>
                <a:gd name="connsiteY18" fmla="*/ 38100 h 531018"/>
                <a:gd name="connsiteX19" fmla="*/ 207168 w 690562"/>
                <a:gd name="connsiteY19" fmla="*/ 100012 h 531018"/>
                <a:gd name="connsiteX20" fmla="*/ 278606 w 690562"/>
                <a:gd name="connsiteY20" fmla="*/ 154781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0562" h="531018">
                  <a:moveTo>
                    <a:pt x="278606" y="154781"/>
                  </a:moveTo>
                  <a:lnTo>
                    <a:pt x="431006" y="245268"/>
                  </a:lnTo>
                  <a:lnTo>
                    <a:pt x="690562" y="395287"/>
                  </a:lnTo>
                  <a:lnTo>
                    <a:pt x="578643" y="531018"/>
                  </a:lnTo>
                  <a:lnTo>
                    <a:pt x="473868" y="478631"/>
                  </a:lnTo>
                  <a:lnTo>
                    <a:pt x="202406" y="340518"/>
                  </a:lnTo>
                  <a:lnTo>
                    <a:pt x="138112" y="307181"/>
                  </a:lnTo>
                  <a:lnTo>
                    <a:pt x="38100" y="276225"/>
                  </a:lnTo>
                  <a:lnTo>
                    <a:pt x="7143" y="264318"/>
                  </a:lnTo>
                  <a:lnTo>
                    <a:pt x="0" y="250031"/>
                  </a:lnTo>
                  <a:lnTo>
                    <a:pt x="0" y="188118"/>
                  </a:lnTo>
                  <a:lnTo>
                    <a:pt x="9525" y="107156"/>
                  </a:lnTo>
                  <a:lnTo>
                    <a:pt x="16668" y="83343"/>
                  </a:lnTo>
                  <a:lnTo>
                    <a:pt x="42862" y="71437"/>
                  </a:lnTo>
                  <a:lnTo>
                    <a:pt x="73818" y="54768"/>
                  </a:lnTo>
                  <a:lnTo>
                    <a:pt x="107156" y="30956"/>
                  </a:lnTo>
                  <a:lnTo>
                    <a:pt x="121443" y="21431"/>
                  </a:lnTo>
                  <a:lnTo>
                    <a:pt x="147637" y="0"/>
                  </a:lnTo>
                  <a:lnTo>
                    <a:pt x="180975" y="38100"/>
                  </a:lnTo>
                  <a:lnTo>
                    <a:pt x="207168" y="100012"/>
                  </a:lnTo>
                  <a:lnTo>
                    <a:pt x="278606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84">
              <a:extLst>
                <a:ext uri="{FF2B5EF4-FFF2-40B4-BE49-F238E27FC236}">
                  <a16:creationId xmlns:a16="http://schemas.microsoft.com/office/drawing/2014/main" id="{2395AAFB-2CC3-429E-8C35-4F4A1C49C1F5}"/>
                </a:ext>
              </a:extLst>
            </p:cNvPr>
            <p:cNvSpPr/>
            <p:nvPr/>
          </p:nvSpPr>
          <p:spPr>
            <a:xfrm rot="16200000">
              <a:off x="3806034" y="2485232"/>
              <a:ext cx="1722437" cy="1222375"/>
            </a:xfrm>
            <a:custGeom>
              <a:avLst/>
              <a:gdLst>
                <a:gd name="connsiteX0" fmla="*/ 252426 w 1723193"/>
                <a:gd name="connsiteY0" fmla="*/ 131365 h 1223493"/>
                <a:gd name="connsiteX1" fmla="*/ 723793 w 1723193"/>
                <a:gd name="connsiteY1" fmla="*/ 461064 h 1223493"/>
                <a:gd name="connsiteX2" fmla="*/ 850006 w 1723193"/>
                <a:gd name="connsiteY2" fmla="*/ 569246 h 1223493"/>
                <a:gd name="connsiteX3" fmla="*/ 1303342 w 1723193"/>
                <a:gd name="connsiteY3" fmla="*/ 883491 h 1223493"/>
                <a:gd name="connsiteX4" fmla="*/ 1393494 w 1723193"/>
                <a:gd name="connsiteY4" fmla="*/ 947885 h 1223493"/>
                <a:gd name="connsiteX5" fmla="*/ 1426979 w 1723193"/>
                <a:gd name="connsiteY5" fmla="*/ 963340 h 1223493"/>
                <a:gd name="connsiteX6" fmla="*/ 1465616 w 1723193"/>
                <a:gd name="connsiteY6" fmla="*/ 971067 h 1223493"/>
                <a:gd name="connsiteX7" fmla="*/ 1501677 w 1723193"/>
                <a:gd name="connsiteY7" fmla="*/ 968491 h 1223493"/>
                <a:gd name="connsiteX8" fmla="*/ 1550617 w 1723193"/>
                <a:gd name="connsiteY8" fmla="*/ 965916 h 1223493"/>
                <a:gd name="connsiteX9" fmla="*/ 1622738 w 1723193"/>
                <a:gd name="connsiteY9" fmla="*/ 955612 h 1223493"/>
                <a:gd name="connsiteX10" fmla="*/ 1681981 w 1723193"/>
                <a:gd name="connsiteY10" fmla="*/ 942734 h 1223493"/>
                <a:gd name="connsiteX11" fmla="*/ 1694860 w 1723193"/>
                <a:gd name="connsiteY11" fmla="*/ 940158 h 1223493"/>
                <a:gd name="connsiteX12" fmla="*/ 1718042 w 1723193"/>
                <a:gd name="connsiteY12" fmla="*/ 942734 h 1223493"/>
                <a:gd name="connsiteX13" fmla="*/ 1723193 w 1723193"/>
                <a:gd name="connsiteY13" fmla="*/ 953037 h 1223493"/>
                <a:gd name="connsiteX14" fmla="*/ 1712890 w 1723193"/>
                <a:gd name="connsiteY14" fmla="*/ 973643 h 1223493"/>
                <a:gd name="connsiteX15" fmla="*/ 1689708 w 1723193"/>
                <a:gd name="connsiteY15" fmla="*/ 1014855 h 1223493"/>
                <a:gd name="connsiteX16" fmla="*/ 1635617 w 1723193"/>
                <a:gd name="connsiteY16" fmla="*/ 1066371 h 1223493"/>
                <a:gd name="connsiteX17" fmla="*/ 1578950 w 1723193"/>
                <a:gd name="connsiteY17" fmla="*/ 1107583 h 1223493"/>
                <a:gd name="connsiteX18" fmla="*/ 1478495 w 1723193"/>
                <a:gd name="connsiteY18" fmla="*/ 1174553 h 1223493"/>
                <a:gd name="connsiteX19" fmla="*/ 1419252 w 1723193"/>
                <a:gd name="connsiteY19" fmla="*/ 1202887 h 1223493"/>
                <a:gd name="connsiteX20" fmla="*/ 1380615 w 1723193"/>
                <a:gd name="connsiteY20" fmla="*/ 1218341 h 1223493"/>
                <a:gd name="connsiteX21" fmla="*/ 1339403 w 1723193"/>
                <a:gd name="connsiteY21" fmla="*/ 1223493 h 1223493"/>
                <a:gd name="connsiteX22" fmla="*/ 1308494 w 1723193"/>
                <a:gd name="connsiteY22" fmla="*/ 1223493 h 1223493"/>
                <a:gd name="connsiteX23" fmla="*/ 1280160 w 1723193"/>
                <a:gd name="connsiteY23" fmla="*/ 1210614 h 1223493"/>
                <a:gd name="connsiteX24" fmla="*/ 1256978 w 1723193"/>
                <a:gd name="connsiteY24" fmla="*/ 1187432 h 1223493"/>
                <a:gd name="connsiteX25" fmla="*/ 1226069 w 1723193"/>
                <a:gd name="connsiteY25" fmla="*/ 1135917 h 1223493"/>
                <a:gd name="connsiteX26" fmla="*/ 1117886 w 1723193"/>
                <a:gd name="connsiteY26" fmla="*/ 1048340 h 1223493"/>
                <a:gd name="connsiteX27" fmla="*/ 716066 w 1723193"/>
                <a:gd name="connsiteY27" fmla="*/ 705762 h 1223493"/>
                <a:gd name="connsiteX28" fmla="*/ 378639 w 1723193"/>
                <a:gd name="connsiteY28" fmla="*/ 417276 h 1223493"/>
                <a:gd name="connsiteX29" fmla="*/ 0 w 1723193"/>
                <a:gd name="connsiteY29" fmla="*/ 100455 h 1223493"/>
                <a:gd name="connsiteX30" fmla="*/ 61819 w 1723193"/>
                <a:gd name="connsiteY30" fmla="*/ 0 h 1223493"/>
                <a:gd name="connsiteX31" fmla="*/ 252426 w 1723193"/>
                <a:gd name="connsiteY31" fmla="*/ 131365 h 122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3193" h="1223493">
                  <a:moveTo>
                    <a:pt x="252426" y="131365"/>
                  </a:moveTo>
                  <a:lnTo>
                    <a:pt x="723793" y="461064"/>
                  </a:lnTo>
                  <a:lnTo>
                    <a:pt x="850006" y="569246"/>
                  </a:lnTo>
                  <a:lnTo>
                    <a:pt x="1303342" y="883491"/>
                  </a:lnTo>
                  <a:lnTo>
                    <a:pt x="1393494" y="947885"/>
                  </a:lnTo>
                  <a:lnTo>
                    <a:pt x="1426979" y="963340"/>
                  </a:lnTo>
                  <a:lnTo>
                    <a:pt x="1465616" y="971067"/>
                  </a:lnTo>
                  <a:lnTo>
                    <a:pt x="1501677" y="968491"/>
                  </a:lnTo>
                  <a:lnTo>
                    <a:pt x="1550617" y="965916"/>
                  </a:lnTo>
                  <a:lnTo>
                    <a:pt x="1622738" y="955612"/>
                  </a:lnTo>
                  <a:lnTo>
                    <a:pt x="1681981" y="942734"/>
                  </a:lnTo>
                  <a:lnTo>
                    <a:pt x="1694860" y="940158"/>
                  </a:lnTo>
                  <a:lnTo>
                    <a:pt x="1718042" y="942734"/>
                  </a:lnTo>
                  <a:lnTo>
                    <a:pt x="1723193" y="953037"/>
                  </a:lnTo>
                  <a:lnTo>
                    <a:pt x="1712890" y="973643"/>
                  </a:lnTo>
                  <a:lnTo>
                    <a:pt x="1689708" y="1014855"/>
                  </a:lnTo>
                  <a:lnTo>
                    <a:pt x="1635617" y="1066371"/>
                  </a:lnTo>
                  <a:lnTo>
                    <a:pt x="1578950" y="1107583"/>
                  </a:lnTo>
                  <a:lnTo>
                    <a:pt x="1478495" y="1174553"/>
                  </a:lnTo>
                  <a:lnTo>
                    <a:pt x="1419252" y="1202887"/>
                  </a:lnTo>
                  <a:lnTo>
                    <a:pt x="1380615" y="1218341"/>
                  </a:lnTo>
                  <a:lnTo>
                    <a:pt x="1339403" y="1223493"/>
                  </a:lnTo>
                  <a:lnTo>
                    <a:pt x="1308494" y="1223493"/>
                  </a:lnTo>
                  <a:lnTo>
                    <a:pt x="1280160" y="1210614"/>
                  </a:lnTo>
                  <a:lnTo>
                    <a:pt x="1256978" y="1187432"/>
                  </a:lnTo>
                  <a:lnTo>
                    <a:pt x="1226069" y="1135917"/>
                  </a:lnTo>
                  <a:lnTo>
                    <a:pt x="1117886" y="1048340"/>
                  </a:lnTo>
                  <a:lnTo>
                    <a:pt x="716066" y="705762"/>
                  </a:lnTo>
                  <a:lnTo>
                    <a:pt x="378639" y="417276"/>
                  </a:lnTo>
                  <a:lnTo>
                    <a:pt x="0" y="100455"/>
                  </a:lnTo>
                  <a:lnTo>
                    <a:pt x="61819" y="0"/>
                  </a:lnTo>
                  <a:lnTo>
                    <a:pt x="252426" y="1313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71">
              <a:extLst>
                <a:ext uri="{FF2B5EF4-FFF2-40B4-BE49-F238E27FC236}">
                  <a16:creationId xmlns:a16="http://schemas.microsoft.com/office/drawing/2014/main" id="{48FC5ECA-4678-4C03-B8F3-35B8C7AC3BEB}"/>
                </a:ext>
              </a:extLst>
            </p:cNvPr>
            <p:cNvSpPr/>
            <p:nvPr/>
          </p:nvSpPr>
          <p:spPr>
            <a:xfrm>
              <a:off x="3976690" y="3695700"/>
              <a:ext cx="1189037" cy="481012"/>
            </a:xfrm>
            <a:custGeom>
              <a:avLst/>
              <a:gdLst>
                <a:gd name="connsiteX0" fmla="*/ 542925 w 1188243"/>
                <a:gd name="connsiteY0" fmla="*/ 145256 h 481012"/>
                <a:gd name="connsiteX1" fmla="*/ 1188243 w 1188243"/>
                <a:gd name="connsiteY1" fmla="*/ 0 h 481012"/>
                <a:gd name="connsiteX2" fmla="*/ 1178718 w 1188243"/>
                <a:gd name="connsiteY2" fmla="*/ 114300 h 481012"/>
                <a:gd name="connsiteX3" fmla="*/ 1107281 w 1188243"/>
                <a:gd name="connsiteY3" fmla="*/ 142875 h 481012"/>
                <a:gd name="connsiteX4" fmla="*/ 854868 w 1188243"/>
                <a:gd name="connsiteY4" fmla="*/ 238125 h 481012"/>
                <a:gd name="connsiteX5" fmla="*/ 521493 w 1188243"/>
                <a:gd name="connsiteY5" fmla="*/ 354806 h 481012"/>
                <a:gd name="connsiteX6" fmla="*/ 350043 w 1188243"/>
                <a:gd name="connsiteY6" fmla="*/ 426243 h 481012"/>
                <a:gd name="connsiteX7" fmla="*/ 278606 w 1188243"/>
                <a:gd name="connsiteY7" fmla="*/ 461962 h 481012"/>
                <a:gd name="connsiteX8" fmla="*/ 240506 w 1188243"/>
                <a:gd name="connsiteY8" fmla="*/ 464343 h 481012"/>
                <a:gd name="connsiteX9" fmla="*/ 211931 w 1188243"/>
                <a:gd name="connsiteY9" fmla="*/ 469106 h 481012"/>
                <a:gd name="connsiteX10" fmla="*/ 190500 w 1188243"/>
                <a:gd name="connsiteY10" fmla="*/ 481012 h 481012"/>
                <a:gd name="connsiteX11" fmla="*/ 178593 w 1188243"/>
                <a:gd name="connsiteY11" fmla="*/ 476250 h 481012"/>
                <a:gd name="connsiteX12" fmla="*/ 154781 w 1188243"/>
                <a:gd name="connsiteY12" fmla="*/ 457200 h 481012"/>
                <a:gd name="connsiteX13" fmla="*/ 73818 w 1188243"/>
                <a:gd name="connsiteY13" fmla="*/ 388143 h 481012"/>
                <a:gd name="connsiteX14" fmla="*/ 33337 w 1188243"/>
                <a:gd name="connsiteY14" fmla="*/ 347662 h 481012"/>
                <a:gd name="connsiteX15" fmla="*/ 14287 w 1188243"/>
                <a:gd name="connsiteY15" fmla="*/ 319087 h 481012"/>
                <a:gd name="connsiteX16" fmla="*/ 2381 w 1188243"/>
                <a:gd name="connsiteY16" fmla="*/ 288131 h 481012"/>
                <a:gd name="connsiteX17" fmla="*/ 0 w 1188243"/>
                <a:gd name="connsiteY17" fmla="*/ 259556 h 481012"/>
                <a:gd name="connsiteX18" fmla="*/ 11906 w 1188243"/>
                <a:gd name="connsiteY18" fmla="*/ 240506 h 481012"/>
                <a:gd name="connsiteX19" fmla="*/ 28575 w 1188243"/>
                <a:gd name="connsiteY19" fmla="*/ 221456 h 481012"/>
                <a:gd name="connsiteX20" fmla="*/ 50006 w 1188243"/>
                <a:gd name="connsiteY20" fmla="*/ 207168 h 481012"/>
                <a:gd name="connsiteX21" fmla="*/ 66675 w 1188243"/>
                <a:gd name="connsiteY21" fmla="*/ 202406 h 481012"/>
                <a:gd name="connsiteX22" fmla="*/ 92868 w 1188243"/>
                <a:gd name="connsiteY22" fmla="*/ 192881 h 481012"/>
                <a:gd name="connsiteX23" fmla="*/ 178593 w 1188243"/>
                <a:gd name="connsiteY23" fmla="*/ 185737 h 481012"/>
                <a:gd name="connsiteX24" fmla="*/ 221456 w 1188243"/>
                <a:gd name="connsiteY24" fmla="*/ 197643 h 481012"/>
                <a:gd name="connsiteX25" fmla="*/ 257175 w 1188243"/>
                <a:gd name="connsiteY25" fmla="*/ 207168 h 481012"/>
                <a:gd name="connsiteX26" fmla="*/ 542925 w 1188243"/>
                <a:gd name="connsiteY26" fmla="*/ 145256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3" h="481012">
                  <a:moveTo>
                    <a:pt x="542925" y="145256"/>
                  </a:moveTo>
                  <a:lnTo>
                    <a:pt x="1188243" y="0"/>
                  </a:lnTo>
                  <a:lnTo>
                    <a:pt x="1178718" y="114300"/>
                  </a:lnTo>
                  <a:lnTo>
                    <a:pt x="1107281" y="142875"/>
                  </a:lnTo>
                  <a:lnTo>
                    <a:pt x="854868" y="238125"/>
                  </a:lnTo>
                  <a:lnTo>
                    <a:pt x="521493" y="354806"/>
                  </a:lnTo>
                  <a:lnTo>
                    <a:pt x="350043" y="426243"/>
                  </a:lnTo>
                  <a:lnTo>
                    <a:pt x="278606" y="461962"/>
                  </a:lnTo>
                  <a:lnTo>
                    <a:pt x="240506" y="464343"/>
                  </a:lnTo>
                  <a:lnTo>
                    <a:pt x="211931" y="469106"/>
                  </a:lnTo>
                  <a:lnTo>
                    <a:pt x="190500" y="481012"/>
                  </a:lnTo>
                  <a:lnTo>
                    <a:pt x="178593" y="476250"/>
                  </a:lnTo>
                  <a:lnTo>
                    <a:pt x="154781" y="457200"/>
                  </a:lnTo>
                  <a:lnTo>
                    <a:pt x="73818" y="388143"/>
                  </a:lnTo>
                  <a:lnTo>
                    <a:pt x="33337" y="347662"/>
                  </a:lnTo>
                  <a:lnTo>
                    <a:pt x="14287" y="319087"/>
                  </a:lnTo>
                  <a:lnTo>
                    <a:pt x="2381" y="288131"/>
                  </a:lnTo>
                  <a:lnTo>
                    <a:pt x="0" y="259556"/>
                  </a:lnTo>
                  <a:lnTo>
                    <a:pt x="11906" y="240506"/>
                  </a:lnTo>
                  <a:lnTo>
                    <a:pt x="28575" y="221456"/>
                  </a:lnTo>
                  <a:lnTo>
                    <a:pt x="50006" y="207168"/>
                  </a:lnTo>
                  <a:lnTo>
                    <a:pt x="66675" y="202406"/>
                  </a:lnTo>
                  <a:lnTo>
                    <a:pt x="92868" y="192881"/>
                  </a:lnTo>
                  <a:lnTo>
                    <a:pt x="178593" y="185737"/>
                  </a:lnTo>
                  <a:lnTo>
                    <a:pt x="221456" y="197643"/>
                  </a:lnTo>
                  <a:lnTo>
                    <a:pt x="257175" y="207168"/>
                  </a:lnTo>
                  <a:lnTo>
                    <a:pt x="542925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70">
              <a:extLst>
                <a:ext uri="{FF2B5EF4-FFF2-40B4-BE49-F238E27FC236}">
                  <a16:creationId xmlns:a16="http://schemas.microsoft.com/office/drawing/2014/main" id="{269986C6-B7D9-4D12-9C22-58C1B4D76B51}"/>
                </a:ext>
              </a:extLst>
            </p:cNvPr>
            <p:cNvSpPr/>
            <p:nvPr/>
          </p:nvSpPr>
          <p:spPr>
            <a:xfrm>
              <a:off x="4943477" y="3375025"/>
              <a:ext cx="479425" cy="768350"/>
            </a:xfrm>
            <a:custGeom>
              <a:avLst/>
              <a:gdLst>
                <a:gd name="connsiteX0" fmla="*/ 83344 w 478631"/>
                <a:gd name="connsiteY0" fmla="*/ 211931 h 769144"/>
                <a:gd name="connsiteX1" fmla="*/ 192881 w 478631"/>
                <a:gd name="connsiteY1" fmla="*/ 464344 h 769144"/>
                <a:gd name="connsiteX2" fmla="*/ 242888 w 478631"/>
                <a:gd name="connsiteY2" fmla="*/ 592931 h 769144"/>
                <a:gd name="connsiteX3" fmla="*/ 278606 w 478631"/>
                <a:gd name="connsiteY3" fmla="*/ 666750 h 769144"/>
                <a:gd name="connsiteX4" fmla="*/ 302419 w 478631"/>
                <a:gd name="connsiteY4" fmla="*/ 714375 h 769144"/>
                <a:gd name="connsiteX5" fmla="*/ 319088 w 478631"/>
                <a:gd name="connsiteY5" fmla="*/ 738187 h 769144"/>
                <a:gd name="connsiteX6" fmla="*/ 345281 w 478631"/>
                <a:gd name="connsiteY6" fmla="*/ 757237 h 769144"/>
                <a:gd name="connsiteX7" fmla="*/ 373856 w 478631"/>
                <a:gd name="connsiteY7" fmla="*/ 769144 h 769144"/>
                <a:gd name="connsiteX8" fmla="*/ 402431 w 478631"/>
                <a:gd name="connsiteY8" fmla="*/ 769144 h 769144"/>
                <a:gd name="connsiteX9" fmla="*/ 435769 w 478631"/>
                <a:gd name="connsiteY9" fmla="*/ 762000 h 769144"/>
                <a:gd name="connsiteX10" fmla="*/ 454819 w 478631"/>
                <a:gd name="connsiteY10" fmla="*/ 747712 h 769144"/>
                <a:gd name="connsiteX11" fmla="*/ 466725 w 478631"/>
                <a:gd name="connsiteY11" fmla="*/ 721519 h 769144"/>
                <a:gd name="connsiteX12" fmla="*/ 471488 w 478631"/>
                <a:gd name="connsiteY12" fmla="*/ 711994 h 769144"/>
                <a:gd name="connsiteX13" fmla="*/ 478631 w 478631"/>
                <a:gd name="connsiteY13" fmla="*/ 671512 h 769144"/>
                <a:gd name="connsiteX14" fmla="*/ 478631 w 478631"/>
                <a:gd name="connsiteY14" fmla="*/ 638175 h 769144"/>
                <a:gd name="connsiteX15" fmla="*/ 471488 w 478631"/>
                <a:gd name="connsiteY15" fmla="*/ 590550 h 769144"/>
                <a:gd name="connsiteX16" fmla="*/ 461963 w 478631"/>
                <a:gd name="connsiteY16" fmla="*/ 526256 h 769144"/>
                <a:gd name="connsiteX17" fmla="*/ 440531 w 478631"/>
                <a:gd name="connsiteY17" fmla="*/ 447675 h 769144"/>
                <a:gd name="connsiteX18" fmla="*/ 414338 w 478631"/>
                <a:gd name="connsiteY18" fmla="*/ 361950 h 769144"/>
                <a:gd name="connsiteX19" fmla="*/ 357188 w 478631"/>
                <a:gd name="connsiteY19" fmla="*/ 300037 h 769144"/>
                <a:gd name="connsiteX20" fmla="*/ 271463 w 478631"/>
                <a:gd name="connsiteY20" fmla="*/ 209550 h 769144"/>
                <a:gd name="connsiteX21" fmla="*/ 164306 w 478631"/>
                <a:gd name="connsiteY21" fmla="*/ 104775 h 769144"/>
                <a:gd name="connsiteX22" fmla="*/ 80963 w 478631"/>
                <a:gd name="connsiteY22" fmla="*/ 28575 h 769144"/>
                <a:gd name="connsiteX23" fmla="*/ 50006 w 478631"/>
                <a:gd name="connsiteY23" fmla="*/ 7144 h 769144"/>
                <a:gd name="connsiteX24" fmla="*/ 33338 w 478631"/>
                <a:gd name="connsiteY24" fmla="*/ 2381 h 769144"/>
                <a:gd name="connsiteX25" fmla="*/ 16669 w 478631"/>
                <a:gd name="connsiteY25" fmla="*/ 0 h 769144"/>
                <a:gd name="connsiteX26" fmla="*/ 0 w 478631"/>
                <a:gd name="connsiteY26" fmla="*/ 11906 h 769144"/>
                <a:gd name="connsiteX27" fmla="*/ 0 w 478631"/>
                <a:gd name="connsiteY27" fmla="*/ 30956 h 769144"/>
                <a:gd name="connsiteX28" fmla="*/ 9525 w 478631"/>
                <a:gd name="connsiteY28" fmla="*/ 59531 h 769144"/>
                <a:gd name="connsiteX29" fmla="*/ 83344 w 478631"/>
                <a:gd name="connsiteY29" fmla="*/ 211931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8631" h="769144">
                  <a:moveTo>
                    <a:pt x="83344" y="211931"/>
                  </a:moveTo>
                  <a:lnTo>
                    <a:pt x="192881" y="464344"/>
                  </a:lnTo>
                  <a:lnTo>
                    <a:pt x="242888" y="592931"/>
                  </a:lnTo>
                  <a:lnTo>
                    <a:pt x="278606" y="666750"/>
                  </a:lnTo>
                  <a:lnTo>
                    <a:pt x="302419" y="714375"/>
                  </a:lnTo>
                  <a:lnTo>
                    <a:pt x="319088" y="738187"/>
                  </a:lnTo>
                  <a:lnTo>
                    <a:pt x="345281" y="757237"/>
                  </a:lnTo>
                  <a:lnTo>
                    <a:pt x="373856" y="769144"/>
                  </a:lnTo>
                  <a:lnTo>
                    <a:pt x="402431" y="769144"/>
                  </a:lnTo>
                  <a:lnTo>
                    <a:pt x="435769" y="762000"/>
                  </a:lnTo>
                  <a:lnTo>
                    <a:pt x="454819" y="747712"/>
                  </a:lnTo>
                  <a:lnTo>
                    <a:pt x="466725" y="721519"/>
                  </a:lnTo>
                  <a:lnTo>
                    <a:pt x="471488" y="711994"/>
                  </a:lnTo>
                  <a:lnTo>
                    <a:pt x="478631" y="671512"/>
                  </a:lnTo>
                  <a:lnTo>
                    <a:pt x="478631" y="638175"/>
                  </a:lnTo>
                  <a:lnTo>
                    <a:pt x="471488" y="590550"/>
                  </a:lnTo>
                  <a:lnTo>
                    <a:pt x="461963" y="526256"/>
                  </a:lnTo>
                  <a:lnTo>
                    <a:pt x="440531" y="447675"/>
                  </a:lnTo>
                  <a:lnTo>
                    <a:pt x="414338" y="361950"/>
                  </a:lnTo>
                  <a:lnTo>
                    <a:pt x="357188" y="300037"/>
                  </a:lnTo>
                  <a:lnTo>
                    <a:pt x="271463" y="209550"/>
                  </a:lnTo>
                  <a:lnTo>
                    <a:pt x="164306" y="104775"/>
                  </a:lnTo>
                  <a:lnTo>
                    <a:pt x="80963" y="28575"/>
                  </a:lnTo>
                  <a:lnTo>
                    <a:pt x="50006" y="7144"/>
                  </a:lnTo>
                  <a:lnTo>
                    <a:pt x="33338" y="2381"/>
                  </a:lnTo>
                  <a:lnTo>
                    <a:pt x="16669" y="0"/>
                  </a:lnTo>
                  <a:lnTo>
                    <a:pt x="0" y="11906"/>
                  </a:lnTo>
                  <a:lnTo>
                    <a:pt x="0" y="30956"/>
                  </a:lnTo>
                  <a:lnTo>
                    <a:pt x="9525" y="59531"/>
                  </a:lnTo>
                  <a:lnTo>
                    <a:pt x="83344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85">
              <a:extLst>
                <a:ext uri="{FF2B5EF4-FFF2-40B4-BE49-F238E27FC236}">
                  <a16:creationId xmlns:a16="http://schemas.microsoft.com/office/drawing/2014/main" id="{205FF4B1-8CF8-43BF-B794-8595F858E3C0}"/>
                </a:ext>
              </a:extLst>
            </p:cNvPr>
            <p:cNvSpPr/>
            <p:nvPr/>
          </p:nvSpPr>
          <p:spPr>
            <a:xfrm rot="16200000">
              <a:off x="3598070" y="4795044"/>
              <a:ext cx="2071688" cy="320675"/>
            </a:xfrm>
            <a:custGeom>
              <a:avLst/>
              <a:gdLst>
                <a:gd name="connsiteX0" fmla="*/ 1062038 w 2071688"/>
                <a:gd name="connsiteY0" fmla="*/ 83344 h 321469"/>
                <a:gd name="connsiteX1" fmla="*/ 1852613 w 2071688"/>
                <a:gd name="connsiteY1" fmla="*/ 102394 h 321469"/>
                <a:gd name="connsiteX2" fmla="*/ 1978819 w 2071688"/>
                <a:gd name="connsiteY2" fmla="*/ 0 h 321469"/>
                <a:gd name="connsiteX3" fmla="*/ 2071688 w 2071688"/>
                <a:gd name="connsiteY3" fmla="*/ 295275 h 321469"/>
                <a:gd name="connsiteX4" fmla="*/ 1966913 w 2071688"/>
                <a:gd name="connsiteY4" fmla="*/ 297656 h 321469"/>
                <a:gd name="connsiteX5" fmla="*/ 121444 w 2071688"/>
                <a:gd name="connsiteY5" fmla="*/ 321469 h 321469"/>
                <a:gd name="connsiteX6" fmla="*/ 73819 w 2071688"/>
                <a:gd name="connsiteY6" fmla="*/ 314325 h 321469"/>
                <a:gd name="connsiteX7" fmla="*/ 35719 w 2071688"/>
                <a:gd name="connsiteY7" fmla="*/ 297656 h 321469"/>
                <a:gd name="connsiteX8" fmla="*/ 14288 w 2071688"/>
                <a:gd name="connsiteY8" fmla="*/ 276225 h 321469"/>
                <a:gd name="connsiteX9" fmla="*/ 4763 w 2071688"/>
                <a:gd name="connsiteY9" fmla="*/ 250031 h 321469"/>
                <a:gd name="connsiteX10" fmla="*/ 0 w 2071688"/>
                <a:gd name="connsiteY10" fmla="*/ 226219 h 321469"/>
                <a:gd name="connsiteX11" fmla="*/ 4763 w 2071688"/>
                <a:gd name="connsiteY11" fmla="*/ 192881 h 321469"/>
                <a:gd name="connsiteX12" fmla="*/ 16669 w 2071688"/>
                <a:gd name="connsiteY12" fmla="*/ 164306 h 321469"/>
                <a:gd name="connsiteX13" fmla="*/ 47625 w 2071688"/>
                <a:gd name="connsiteY13" fmla="*/ 133350 h 321469"/>
                <a:gd name="connsiteX14" fmla="*/ 100013 w 2071688"/>
                <a:gd name="connsiteY14" fmla="*/ 104775 h 321469"/>
                <a:gd name="connsiteX15" fmla="*/ 204788 w 2071688"/>
                <a:gd name="connsiteY15" fmla="*/ 73819 h 321469"/>
                <a:gd name="connsiteX16" fmla="*/ 321469 w 2071688"/>
                <a:gd name="connsiteY16" fmla="*/ 45244 h 321469"/>
                <a:gd name="connsiteX17" fmla="*/ 364331 w 2071688"/>
                <a:gd name="connsiteY17" fmla="*/ 35719 h 321469"/>
                <a:gd name="connsiteX18" fmla="*/ 419100 w 2071688"/>
                <a:gd name="connsiteY18" fmla="*/ 28575 h 321469"/>
                <a:gd name="connsiteX19" fmla="*/ 461963 w 2071688"/>
                <a:gd name="connsiteY19" fmla="*/ 30956 h 321469"/>
                <a:gd name="connsiteX20" fmla="*/ 511969 w 2071688"/>
                <a:gd name="connsiteY20" fmla="*/ 35719 h 321469"/>
                <a:gd name="connsiteX21" fmla="*/ 585788 w 2071688"/>
                <a:gd name="connsiteY21" fmla="*/ 52387 h 321469"/>
                <a:gd name="connsiteX22" fmla="*/ 664369 w 2071688"/>
                <a:gd name="connsiteY22" fmla="*/ 73819 h 321469"/>
                <a:gd name="connsiteX23" fmla="*/ 1062038 w 2071688"/>
                <a:gd name="connsiteY23" fmla="*/ 83344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71688" h="321469">
                  <a:moveTo>
                    <a:pt x="1062038" y="83344"/>
                  </a:moveTo>
                  <a:lnTo>
                    <a:pt x="1852613" y="102394"/>
                  </a:lnTo>
                  <a:lnTo>
                    <a:pt x="1978819" y="0"/>
                  </a:lnTo>
                  <a:lnTo>
                    <a:pt x="2071688" y="295275"/>
                  </a:lnTo>
                  <a:lnTo>
                    <a:pt x="1966913" y="297656"/>
                  </a:lnTo>
                  <a:lnTo>
                    <a:pt x="121444" y="321469"/>
                  </a:lnTo>
                  <a:lnTo>
                    <a:pt x="73819" y="314325"/>
                  </a:lnTo>
                  <a:lnTo>
                    <a:pt x="35719" y="297656"/>
                  </a:lnTo>
                  <a:lnTo>
                    <a:pt x="14288" y="276225"/>
                  </a:lnTo>
                  <a:lnTo>
                    <a:pt x="4763" y="250031"/>
                  </a:lnTo>
                  <a:lnTo>
                    <a:pt x="0" y="226219"/>
                  </a:lnTo>
                  <a:lnTo>
                    <a:pt x="4763" y="192881"/>
                  </a:lnTo>
                  <a:lnTo>
                    <a:pt x="16669" y="164306"/>
                  </a:lnTo>
                  <a:lnTo>
                    <a:pt x="47625" y="133350"/>
                  </a:lnTo>
                  <a:lnTo>
                    <a:pt x="100013" y="104775"/>
                  </a:lnTo>
                  <a:lnTo>
                    <a:pt x="204788" y="73819"/>
                  </a:lnTo>
                  <a:lnTo>
                    <a:pt x="321469" y="45244"/>
                  </a:lnTo>
                  <a:lnTo>
                    <a:pt x="364331" y="35719"/>
                  </a:lnTo>
                  <a:lnTo>
                    <a:pt x="419100" y="28575"/>
                  </a:lnTo>
                  <a:lnTo>
                    <a:pt x="461963" y="30956"/>
                  </a:lnTo>
                  <a:lnTo>
                    <a:pt x="511969" y="35719"/>
                  </a:lnTo>
                  <a:lnTo>
                    <a:pt x="585788" y="52387"/>
                  </a:lnTo>
                  <a:lnTo>
                    <a:pt x="664369" y="73819"/>
                  </a:lnTo>
                  <a:lnTo>
                    <a:pt x="1062038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78">
              <a:extLst>
                <a:ext uri="{FF2B5EF4-FFF2-40B4-BE49-F238E27FC236}">
                  <a16:creationId xmlns:a16="http://schemas.microsoft.com/office/drawing/2014/main" id="{1FADB42A-8D37-4D61-9F7F-F51AD40EBAC5}"/>
                </a:ext>
              </a:extLst>
            </p:cNvPr>
            <p:cNvSpPr/>
            <p:nvPr/>
          </p:nvSpPr>
          <p:spPr>
            <a:xfrm>
              <a:off x="5456239" y="2260601"/>
              <a:ext cx="1520825" cy="420687"/>
            </a:xfrm>
            <a:custGeom>
              <a:avLst/>
              <a:gdLst>
                <a:gd name="connsiteX0" fmla="*/ 469106 w 1521619"/>
                <a:gd name="connsiteY0" fmla="*/ 376237 h 421481"/>
                <a:gd name="connsiteX1" fmla="*/ 954881 w 1521619"/>
                <a:gd name="connsiteY1" fmla="*/ 269081 h 421481"/>
                <a:gd name="connsiteX2" fmla="*/ 1185862 w 1521619"/>
                <a:gd name="connsiteY2" fmla="*/ 223837 h 421481"/>
                <a:gd name="connsiteX3" fmla="*/ 1235869 w 1521619"/>
                <a:gd name="connsiteY3" fmla="*/ 221456 h 421481"/>
                <a:gd name="connsiteX4" fmla="*/ 1440656 w 1521619"/>
                <a:gd name="connsiteY4" fmla="*/ 204787 h 421481"/>
                <a:gd name="connsiteX5" fmla="*/ 1462087 w 1521619"/>
                <a:gd name="connsiteY5" fmla="*/ 200025 h 421481"/>
                <a:gd name="connsiteX6" fmla="*/ 1485900 w 1521619"/>
                <a:gd name="connsiteY6" fmla="*/ 185737 h 421481"/>
                <a:gd name="connsiteX7" fmla="*/ 1509712 w 1521619"/>
                <a:gd name="connsiteY7" fmla="*/ 164306 h 421481"/>
                <a:gd name="connsiteX8" fmla="*/ 1521619 w 1521619"/>
                <a:gd name="connsiteY8" fmla="*/ 145256 h 421481"/>
                <a:gd name="connsiteX9" fmla="*/ 1521619 w 1521619"/>
                <a:gd name="connsiteY9" fmla="*/ 126206 h 421481"/>
                <a:gd name="connsiteX10" fmla="*/ 1509712 w 1521619"/>
                <a:gd name="connsiteY10" fmla="*/ 97631 h 421481"/>
                <a:gd name="connsiteX11" fmla="*/ 1488281 w 1521619"/>
                <a:gd name="connsiteY11" fmla="*/ 80962 h 421481"/>
                <a:gd name="connsiteX12" fmla="*/ 1331119 w 1521619"/>
                <a:gd name="connsiteY12" fmla="*/ 2381 h 421481"/>
                <a:gd name="connsiteX13" fmla="*/ 1300162 w 1521619"/>
                <a:gd name="connsiteY13" fmla="*/ 0 h 421481"/>
                <a:gd name="connsiteX14" fmla="*/ 1276350 w 1521619"/>
                <a:gd name="connsiteY14" fmla="*/ 0 h 421481"/>
                <a:gd name="connsiteX15" fmla="*/ 1240631 w 1521619"/>
                <a:gd name="connsiteY15" fmla="*/ 7144 h 421481"/>
                <a:gd name="connsiteX16" fmla="*/ 1188244 w 1521619"/>
                <a:gd name="connsiteY16" fmla="*/ 28575 h 421481"/>
                <a:gd name="connsiteX17" fmla="*/ 1145381 w 1521619"/>
                <a:gd name="connsiteY17" fmla="*/ 50006 h 421481"/>
                <a:gd name="connsiteX18" fmla="*/ 1097756 w 1521619"/>
                <a:gd name="connsiteY18" fmla="*/ 69056 h 421481"/>
                <a:gd name="connsiteX19" fmla="*/ 383381 w 1521619"/>
                <a:gd name="connsiteY19" fmla="*/ 223837 h 421481"/>
                <a:gd name="connsiteX20" fmla="*/ 309562 w 1521619"/>
                <a:gd name="connsiteY20" fmla="*/ 233362 h 421481"/>
                <a:gd name="connsiteX21" fmla="*/ 266700 w 1521619"/>
                <a:gd name="connsiteY21" fmla="*/ 228600 h 421481"/>
                <a:gd name="connsiteX22" fmla="*/ 202406 w 1521619"/>
                <a:gd name="connsiteY22" fmla="*/ 219075 h 421481"/>
                <a:gd name="connsiteX23" fmla="*/ 138112 w 1521619"/>
                <a:gd name="connsiteY23" fmla="*/ 202406 h 421481"/>
                <a:gd name="connsiteX24" fmla="*/ 90487 w 1521619"/>
                <a:gd name="connsiteY24" fmla="*/ 180975 h 421481"/>
                <a:gd name="connsiteX25" fmla="*/ 59531 w 1521619"/>
                <a:gd name="connsiteY25" fmla="*/ 166687 h 421481"/>
                <a:gd name="connsiteX26" fmla="*/ 19050 w 1521619"/>
                <a:gd name="connsiteY26" fmla="*/ 150019 h 421481"/>
                <a:gd name="connsiteX27" fmla="*/ 7144 w 1521619"/>
                <a:gd name="connsiteY27" fmla="*/ 150019 h 421481"/>
                <a:gd name="connsiteX28" fmla="*/ 0 w 1521619"/>
                <a:gd name="connsiteY28" fmla="*/ 164306 h 421481"/>
                <a:gd name="connsiteX29" fmla="*/ 4762 w 1521619"/>
                <a:gd name="connsiteY29" fmla="*/ 190500 h 421481"/>
                <a:gd name="connsiteX30" fmla="*/ 23812 w 1521619"/>
                <a:gd name="connsiteY30" fmla="*/ 240506 h 421481"/>
                <a:gd name="connsiteX31" fmla="*/ 47625 w 1521619"/>
                <a:gd name="connsiteY31" fmla="*/ 290512 h 421481"/>
                <a:gd name="connsiteX32" fmla="*/ 69056 w 1521619"/>
                <a:gd name="connsiteY32" fmla="*/ 316706 h 421481"/>
                <a:gd name="connsiteX33" fmla="*/ 109537 w 1521619"/>
                <a:gd name="connsiteY33" fmla="*/ 354806 h 421481"/>
                <a:gd name="connsiteX34" fmla="*/ 150019 w 1521619"/>
                <a:gd name="connsiteY34" fmla="*/ 383381 h 421481"/>
                <a:gd name="connsiteX35" fmla="*/ 195262 w 1521619"/>
                <a:gd name="connsiteY35" fmla="*/ 404812 h 421481"/>
                <a:gd name="connsiteX36" fmla="*/ 250031 w 1521619"/>
                <a:gd name="connsiteY36" fmla="*/ 419100 h 421481"/>
                <a:gd name="connsiteX37" fmla="*/ 276225 w 1521619"/>
                <a:gd name="connsiteY37" fmla="*/ 421481 h 421481"/>
                <a:gd name="connsiteX38" fmla="*/ 469106 w 1521619"/>
                <a:gd name="connsiteY38" fmla="*/ 3762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1619" h="421481">
                  <a:moveTo>
                    <a:pt x="469106" y="376237"/>
                  </a:moveTo>
                  <a:lnTo>
                    <a:pt x="954881" y="269081"/>
                  </a:lnTo>
                  <a:lnTo>
                    <a:pt x="1185862" y="223837"/>
                  </a:lnTo>
                  <a:lnTo>
                    <a:pt x="1235869" y="221456"/>
                  </a:lnTo>
                  <a:lnTo>
                    <a:pt x="1440656" y="204787"/>
                  </a:lnTo>
                  <a:lnTo>
                    <a:pt x="1462087" y="200025"/>
                  </a:lnTo>
                  <a:lnTo>
                    <a:pt x="1485900" y="185737"/>
                  </a:lnTo>
                  <a:lnTo>
                    <a:pt x="1509712" y="164306"/>
                  </a:lnTo>
                  <a:lnTo>
                    <a:pt x="1521619" y="145256"/>
                  </a:lnTo>
                  <a:lnTo>
                    <a:pt x="1521619" y="126206"/>
                  </a:lnTo>
                  <a:lnTo>
                    <a:pt x="1509712" y="97631"/>
                  </a:lnTo>
                  <a:lnTo>
                    <a:pt x="1488281" y="80962"/>
                  </a:lnTo>
                  <a:lnTo>
                    <a:pt x="1331119" y="2381"/>
                  </a:lnTo>
                  <a:lnTo>
                    <a:pt x="1300162" y="0"/>
                  </a:lnTo>
                  <a:lnTo>
                    <a:pt x="1276350" y="0"/>
                  </a:lnTo>
                  <a:lnTo>
                    <a:pt x="1240631" y="7144"/>
                  </a:lnTo>
                  <a:lnTo>
                    <a:pt x="1188244" y="28575"/>
                  </a:lnTo>
                  <a:lnTo>
                    <a:pt x="1145381" y="50006"/>
                  </a:lnTo>
                  <a:lnTo>
                    <a:pt x="1097756" y="69056"/>
                  </a:lnTo>
                  <a:lnTo>
                    <a:pt x="383381" y="223837"/>
                  </a:lnTo>
                  <a:lnTo>
                    <a:pt x="309562" y="233362"/>
                  </a:lnTo>
                  <a:lnTo>
                    <a:pt x="266700" y="228600"/>
                  </a:lnTo>
                  <a:lnTo>
                    <a:pt x="202406" y="219075"/>
                  </a:lnTo>
                  <a:lnTo>
                    <a:pt x="138112" y="202406"/>
                  </a:lnTo>
                  <a:lnTo>
                    <a:pt x="90487" y="180975"/>
                  </a:lnTo>
                  <a:lnTo>
                    <a:pt x="59531" y="166687"/>
                  </a:lnTo>
                  <a:lnTo>
                    <a:pt x="19050" y="150019"/>
                  </a:lnTo>
                  <a:lnTo>
                    <a:pt x="7144" y="150019"/>
                  </a:lnTo>
                  <a:lnTo>
                    <a:pt x="0" y="164306"/>
                  </a:lnTo>
                  <a:lnTo>
                    <a:pt x="4762" y="190500"/>
                  </a:lnTo>
                  <a:lnTo>
                    <a:pt x="23812" y="240506"/>
                  </a:lnTo>
                  <a:lnTo>
                    <a:pt x="47625" y="290512"/>
                  </a:lnTo>
                  <a:lnTo>
                    <a:pt x="69056" y="316706"/>
                  </a:lnTo>
                  <a:lnTo>
                    <a:pt x="109537" y="354806"/>
                  </a:lnTo>
                  <a:lnTo>
                    <a:pt x="150019" y="383381"/>
                  </a:lnTo>
                  <a:lnTo>
                    <a:pt x="195262" y="404812"/>
                  </a:lnTo>
                  <a:lnTo>
                    <a:pt x="250031" y="419100"/>
                  </a:lnTo>
                  <a:lnTo>
                    <a:pt x="276225" y="421481"/>
                  </a:lnTo>
                  <a:lnTo>
                    <a:pt x="4691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4" name="フリーフォーム 76">
              <a:extLst>
                <a:ext uri="{FF2B5EF4-FFF2-40B4-BE49-F238E27FC236}">
                  <a16:creationId xmlns:a16="http://schemas.microsoft.com/office/drawing/2014/main" id="{4F23105C-4855-4472-9815-5F6D74A3F6B2}"/>
                </a:ext>
              </a:extLst>
            </p:cNvPr>
            <p:cNvSpPr/>
            <p:nvPr/>
          </p:nvSpPr>
          <p:spPr>
            <a:xfrm>
              <a:off x="5808664" y="2786063"/>
              <a:ext cx="261937" cy="608013"/>
            </a:xfrm>
            <a:custGeom>
              <a:avLst/>
              <a:gdLst>
                <a:gd name="connsiteX0" fmla="*/ 16669 w 261937"/>
                <a:gd name="connsiteY0" fmla="*/ 166688 h 607219"/>
                <a:gd name="connsiteX1" fmla="*/ 59531 w 261937"/>
                <a:gd name="connsiteY1" fmla="*/ 607219 h 607219"/>
                <a:gd name="connsiteX2" fmla="*/ 257175 w 261937"/>
                <a:gd name="connsiteY2" fmla="*/ 573881 h 607219"/>
                <a:gd name="connsiteX3" fmla="*/ 259556 w 261937"/>
                <a:gd name="connsiteY3" fmla="*/ 497681 h 607219"/>
                <a:gd name="connsiteX4" fmla="*/ 252412 w 261937"/>
                <a:gd name="connsiteY4" fmla="*/ 421481 h 607219"/>
                <a:gd name="connsiteX5" fmla="*/ 242887 w 261937"/>
                <a:gd name="connsiteY5" fmla="*/ 361950 h 607219"/>
                <a:gd name="connsiteX6" fmla="*/ 214312 w 261937"/>
                <a:gd name="connsiteY6" fmla="*/ 261938 h 607219"/>
                <a:gd name="connsiteX7" fmla="*/ 169069 w 261937"/>
                <a:gd name="connsiteY7" fmla="*/ 161925 h 607219"/>
                <a:gd name="connsiteX8" fmla="*/ 126206 w 261937"/>
                <a:gd name="connsiteY8" fmla="*/ 90488 h 607219"/>
                <a:gd name="connsiteX9" fmla="*/ 85725 w 261937"/>
                <a:gd name="connsiteY9" fmla="*/ 42863 h 607219"/>
                <a:gd name="connsiteX10" fmla="*/ 59531 w 261937"/>
                <a:gd name="connsiteY10" fmla="*/ 16669 h 607219"/>
                <a:gd name="connsiteX11" fmla="*/ 33337 w 261937"/>
                <a:gd name="connsiteY11" fmla="*/ 2381 h 607219"/>
                <a:gd name="connsiteX12" fmla="*/ 7144 w 261937"/>
                <a:gd name="connsiteY12" fmla="*/ 0 h 607219"/>
                <a:gd name="connsiteX13" fmla="*/ 0 w 261937"/>
                <a:gd name="connsiteY13" fmla="*/ 4763 h 607219"/>
                <a:gd name="connsiteX14" fmla="*/ 2381 w 261937"/>
                <a:gd name="connsiteY14" fmla="*/ 26194 h 607219"/>
                <a:gd name="connsiteX15" fmla="*/ 14287 w 261937"/>
                <a:gd name="connsiteY15" fmla="*/ 80963 h 607219"/>
                <a:gd name="connsiteX16" fmla="*/ 16669 w 261937"/>
                <a:gd name="connsiteY16" fmla="*/ 1666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37" h="607219">
                  <a:moveTo>
                    <a:pt x="16669" y="166688"/>
                  </a:moveTo>
                  <a:lnTo>
                    <a:pt x="59531" y="607219"/>
                  </a:lnTo>
                  <a:lnTo>
                    <a:pt x="257175" y="573881"/>
                  </a:lnTo>
                  <a:cubicBezTo>
                    <a:pt x="257969" y="548481"/>
                    <a:pt x="261937" y="525065"/>
                    <a:pt x="259556" y="497681"/>
                  </a:cubicBezTo>
                  <a:lnTo>
                    <a:pt x="252412" y="421481"/>
                  </a:lnTo>
                  <a:lnTo>
                    <a:pt x="242887" y="361950"/>
                  </a:lnTo>
                  <a:lnTo>
                    <a:pt x="214312" y="261938"/>
                  </a:lnTo>
                  <a:lnTo>
                    <a:pt x="169069" y="161925"/>
                  </a:lnTo>
                  <a:lnTo>
                    <a:pt x="126206" y="90488"/>
                  </a:lnTo>
                  <a:lnTo>
                    <a:pt x="85725" y="42863"/>
                  </a:lnTo>
                  <a:lnTo>
                    <a:pt x="59531" y="16669"/>
                  </a:lnTo>
                  <a:lnTo>
                    <a:pt x="33337" y="2381"/>
                  </a:lnTo>
                  <a:lnTo>
                    <a:pt x="7144" y="0"/>
                  </a:lnTo>
                  <a:lnTo>
                    <a:pt x="0" y="4763"/>
                  </a:lnTo>
                  <a:lnTo>
                    <a:pt x="2381" y="26194"/>
                  </a:lnTo>
                  <a:lnTo>
                    <a:pt x="14287" y="80963"/>
                  </a:lnTo>
                  <a:lnTo>
                    <a:pt x="16669" y="166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5" name="フリーフォーム 77">
              <a:extLst>
                <a:ext uri="{FF2B5EF4-FFF2-40B4-BE49-F238E27FC236}">
                  <a16:creationId xmlns:a16="http://schemas.microsoft.com/office/drawing/2014/main" id="{D009870F-F6F3-48BF-B29D-BB967BC388FA}"/>
                </a:ext>
              </a:extLst>
            </p:cNvPr>
            <p:cNvSpPr/>
            <p:nvPr/>
          </p:nvSpPr>
          <p:spPr>
            <a:xfrm>
              <a:off x="6399213" y="2452688"/>
              <a:ext cx="438150" cy="809625"/>
            </a:xfrm>
            <a:custGeom>
              <a:avLst/>
              <a:gdLst>
                <a:gd name="connsiteX0" fmla="*/ 128587 w 438150"/>
                <a:gd name="connsiteY0" fmla="*/ 283369 h 809625"/>
                <a:gd name="connsiteX1" fmla="*/ 109537 w 438150"/>
                <a:gd name="connsiteY1" fmla="*/ 809625 h 809625"/>
                <a:gd name="connsiteX2" fmla="*/ 202406 w 438150"/>
                <a:gd name="connsiteY2" fmla="*/ 773906 h 809625"/>
                <a:gd name="connsiteX3" fmla="*/ 235744 w 438150"/>
                <a:gd name="connsiteY3" fmla="*/ 702469 h 809625"/>
                <a:gd name="connsiteX4" fmla="*/ 361950 w 438150"/>
                <a:gd name="connsiteY4" fmla="*/ 340519 h 809625"/>
                <a:gd name="connsiteX5" fmla="*/ 400050 w 438150"/>
                <a:gd name="connsiteY5" fmla="*/ 307181 h 809625"/>
                <a:gd name="connsiteX6" fmla="*/ 423862 w 438150"/>
                <a:gd name="connsiteY6" fmla="*/ 280988 h 809625"/>
                <a:gd name="connsiteX7" fmla="*/ 433387 w 438150"/>
                <a:gd name="connsiteY7" fmla="*/ 257175 h 809625"/>
                <a:gd name="connsiteX8" fmla="*/ 438150 w 438150"/>
                <a:gd name="connsiteY8" fmla="*/ 238125 h 809625"/>
                <a:gd name="connsiteX9" fmla="*/ 431006 w 438150"/>
                <a:gd name="connsiteY9" fmla="*/ 221456 h 809625"/>
                <a:gd name="connsiteX10" fmla="*/ 414337 w 438150"/>
                <a:gd name="connsiteY10" fmla="*/ 200025 h 809625"/>
                <a:gd name="connsiteX11" fmla="*/ 157162 w 438150"/>
                <a:gd name="connsiteY11" fmla="*/ 0 h 809625"/>
                <a:gd name="connsiteX12" fmla="*/ 0 w 438150"/>
                <a:gd name="connsiteY12" fmla="*/ 28575 h 809625"/>
                <a:gd name="connsiteX13" fmla="*/ 7144 w 438150"/>
                <a:gd name="connsiteY13" fmla="*/ 78581 h 809625"/>
                <a:gd name="connsiteX14" fmla="*/ 45244 w 438150"/>
                <a:gd name="connsiteY14" fmla="*/ 73819 h 809625"/>
                <a:gd name="connsiteX15" fmla="*/ 73819 w 438150"/>
                <a:gd name="connsiteY15" fmla="*/ 78581 h 809625"/>
                <a:gd name="connsiteX16" fmla="*/ 97631 w 438150"/>
                <a:gd name="connsiteY16" fmla="*/ 90488 h 809625"/>
                <a:gd name="connsiteX17" fmla="*/ 119062 w 438150"/>
                <a:gd name="connsiteY17" fmla="*/ 107156 h 809625"/>
                <a:gd name="connsiteX18" fmla="*/ 126206 w 438150"/>
                <a:gd name="connsiteY18" fmla="*/ 126206 h 809625"/>
                <a:gd name="connsiteX19" fmla="*/ 128587 w 438150"/>
                <a:gd name="connsiteY19" fmla="*/ 152400 h 809625"/>
                <a:gd name="connsiteX20" fmla="*/ 128587 w 438150"/>
                <a:gd name="connsiteY20" fmla="*/ 2833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150" h="809625">
                  <a:moveTo>
                    <a:pt x="128587" y="283369"/>
                  </a:moveTo>
                  <a:lnTo>
                    <a:pt x="109537" y="809625"/>
                  </a:lnTo>
                  <a:lnTo>
                    <a:pt x="202406" y="773906"/>
                  </a:lnTo>
                  <a:lnTo>
                    <a:pt x="235744" y="702469"/>
                  </a:lnTo>
                  <a:lnTo>
                    <a:pt x="361950" y="340519"/>
                  </a:lnTo>
                  <a:lnTo>
                    <a:pt x="400050" y="307181"/>
                  </a:lnTo>
                  <a:lnTo>
                    <a:pt x="423862" y="280988"/>
                  </a:lnTo>
                  <a:lnTo>
                    <a:pt x="433387" y="257175"/>
                  </a:lnTo>
                  <a:lnTo>
                    <a:pt x="438150" y="238125"/>
                  </a:lnTo>
                  <a:lnTo>
                    <a:pt x="431006" y="221456"/>
                  </a:lnTo>
                  <a:lnTo>
                    <a:pt x="414337" y="200025"/>
                  </a:lnTo>
                  <a:lnTo>
                    <a:pt x="157162" y="0"/>
                  </a:lnTo>
                  <a:lnTo>
                    <a:pt x="0" y="28575"/>
                  </a:lnTo>
                  <a:lnTo>
                    <a:pt x="7144" y="78581"/>
                  </a:lnTo>
                  <a:lnTo>
                    <a:pt x="45244" y="73819"/>
                  </a:lnTo>
                  <a:lnTo>
                    <a:pt x="73819" y="78581"/>
                  </a:lnTo>
                  <a:lnTo>
                    <a:pt x="97631" y="90488"/>
                  </a:lnTo>
                  <a:lnTo>
                    <a:pt x="119062" y="107156"/>
                  </a:lnTo>
                  <a:lnTo>
                    <a:pt x="126206" y="126206"/>
                  </a:lnTo>
                  <a:lnTo>
                    <a:pt x="128587" y="152400"/>
                  </a:lnTo>
                  <a:cubicBezTo>
                    <a:pt x="127793" y="196056"/>
                    <a:pt x="127000" y="239713"/>
                    <a:pt x="128587" y="2833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6" name="フリーフォーム 80">
              <a:extLst>
                <a:ext uri="{FF2B5EF4-FFF2-40B4-BE49-F238E27FC236}">
                  <a16:creationId xmlns:a16="http://schemas.microsoft.com/office/drawing/2014/main" id="{01C31BE1-CE75-4593-9493-753BFFB625E0}"/>
                </a:ext>
              </a:extLst>
            </p:cNvPr>
            <p:cNvSpPr/>
            <p:nvPr/>
          </p:nvSpPr>
          <p:spPr>
            <a:xfrm>
              <a:off x="5235576" y="2951162"/>
              <a:ext cx="2987675" cy="647700"/>
            </a:xfrm>
            <a:custGeom>
              <a:avLst/>
              <a:gdLst>
                <a:gd name="connsiteX0" fmla="*/ 1117600 w 2987675"/>
                <a:gd name="connsiteY0" fmla="*/ 279400 h 647700"/>
                <a:gd name="connsiteX1" fmla="*/ 1457325 w 2987675"/>
                <a:gd name="connsiteY1" fmla="*/ 212725 h 647700"/>
                <a:gd name="connsiteX2" fmla="*/ 1809750 w 2987675"/>
                <a:gd name="connsiteY2" fmla="*/ 152400 h 647700"/>
                <a:gd name="connsiteX3" fmla="*/ 2073275 w 2987675"/>
                <a:gd name="connsiteY3" fmla="*/ 117475 h 647700"/>
                <a:gd name="connsiteX4" fmla="*/ 2228850 w 2987675"/>
                <a:gd name="connsiteY4" fmla="*/ 104775 h 647700"/>
                <a:gd name="connsiteX5" fmla="*/ 2400300 w 2987675"/>
                <a:gd name="connsiteY5" fmla="*/ 85725 h 647700"/>
                <a:gd name="connsiteX6" fmla="*/ 2447925 w 2987675"/>
                <a:gd name="connsiteY6" fmla="*/ 63500 h 647700"/>
                <a:gd name="connsiteX7" fmla="*/ 2505075 w 2987675"/>
                <a:gd name="connsiteY7" fmla="*/ 31750 h 647700"/>
                <a:gd name="connsiteX8" fmla="*/ 2546350 w 2987675"/>
                <a:gd name="connsiteY8" fmla="*/ 0 h 647700"/>
                <a:gd name="connsiteX9" fmla="*/ 2568575 w 2987675"/>
                <a:gd name="connsiteY9" fmla="*/ 3175 h 647700"/>
                <a:gd name="connsiteX10" fmla="*/ 2625725 w 2987675"/>
                <a:gd name="connsiteY10" fmla="*/ 15875 h 647700"/>
                <a:gd name="connsiteX11" fmla="*/ 2762250 w 2987675"/>
                <a:gd name="connsiteY11" fmla="*/ 63500 h 647700"/>
                <a:gd name="connsiteX12" fmla="*/ 2873375 w 2987675"/>
                <a:gd name="connsiteY12" fmla="*/ 114300 h 647700"/>
                <a:gd name="connsiteX13" fmla="*/ 2905125 w 2987675"/>
                <a:gd name="connsiteY13" fmla="*/ 133350 h 647700"/>
                <a:gd name="connsiteX14" fmla="*/ 2940050 w 2987675"/>
                <a:gd name="connsiteY14" fmla="*/ 168275 h 647700"/>
                <a:gd name="connsiteX15" fmla="*/ 2971800 w 2987675"/>
                <a:gd name="connsiteY15" fmla="*/ 215900 h 647700"/>
                <a:gd name="connsiteX16" fmla="*/ 2987675 w 2987675"/>
                <a:gd name="connsiteY16" fmla="*/ 263525 h 647700"/>
                <a:gd name="connsiteX17" fmla="*/ 2981325 w 2987675"/>
                <a:gd name="connsiteY17" fmla="*/ 288925 h 647700"/>
                <a:gd name="connsiteX18" fmla="*/ 2968625 w 2987675"/>
                <a:gd name="connsiteY18" fmla="*/ 307975 h 647700"/>
                <a:gd name="connsiteX19" fmla="*/ 2940050 w 2987675"/>
                <a:gd name="connsiteY19" fmla="*/ 320675 h 647700"/>
                <a:gd name="connsiteX20" fmla="*/ 2895600 w 2987675"/>
                <a:gd name="connsiteY20" fmla="*/ 323850 h 647700"/>
                <a:gd name="connsiteX21" fmla="*/ 2800350 w 2987675"/>
                <a:gd name="connsiteY21" fmla="*/ 314325 h 647700"/>
                <a:gd name="connsiteX22" fmla="*/ 2673350 w 2987675"/>
                <a:gd name="connsiteY22" fmla="*/ 301625 h 647700"/>
                <a:gd name="connsiteX23" fmla="*/ 2435225 w 2987675"/>
                <a:gd name="connsiteY23" fmla="*/ 285750 h 647700"/>
                <a:gd name="connsiteX24" fmla="*/ 2209800 w 2987675"/>
                <a:gd name="connsiteY24" fmla="*/ 285750 h 647700"/>
                <a:gd name="connsiteX25" fmla="*/ 1930400 w 2987675"/>
                <a:gd name="connsiteY25" fmla="*/ 317500 h 647700"/>
                <a:gd name="connsiteX26" fmla="*/ 1562100 w 2987675"/>
                <a:gd name="connsiteY26" fmla="*/ 371475 h 647700"/>
                <a:gd name="connsiteX27" fmla="*/ 1216025 w 2987675"/>
                <a:gd name="connsiteY27" fmla="*/ 438150 h 647700"/>
                <a:gd name="connsiteX28" fmla="*/ 863600 w 2987675"/>
                <a:gd name="connsiteY28" fmla="*/ 514350 h 647700"/>
                <a:gd name="connsiteX29" fmla="*/ 581025 w 2987675"/>
                <a:gd name="connsiteY29" fmla="*/ 596900 h 647700"/>
                <a:gd name="connsiteX30" fmla="*/ 361950 w 2987675"/>
                <a:gd name="connsiteY30" fmla="*/ 647700 h 647700"/>
                <a:gd name="connsiteX31" fmla="*/ 333375 w 2987675"/>
                <a:gd name="connsiteY31" fmla="*/ 635000 h 647700"/>
                <a:gd name="connsiteX32" fmla="*/ 269875 w 2987675"/>
                <a:gd name="connsiteY32" fmla="*/ 600075 h 647700"/>
                <a:gd name="connsiteX33" fmla="*/ 215900 w 2987675"/>
                <a:gd name="connsiteY33" fmla="*/ 558800 h 647700"/>
                <a:gd name="connsiteX34" fmla="*/ 152400 w 2987675"/>
                <a:gd name="connsiteY34" fmla="*/ 498475 h 647700"/>
                <a:gd name="connsiteX35" fmla="*/ 28575 w 2987675"/>
                <a:gd name="connsiteY35" fmla="*/ 361950 h 647700"/>
                <a:gd name="connsiteX36" fmla="*/ 6350 w 2987675"/>
                <a:gd name="connsiteY36" fmla="*/ 330200 h 647700"/>
                <a:gd name="connsiteX37" fmla="*/ 0 w 2987675"/>
                <a:gd name="connsiteY37" fmla="*/ 307975 h 647700"/>
                <a:gd name="connsiteX38" fmla="*/ 6350 w 2987675"/>
                <a:gd name="connsiteY38" fmla="*/ 292100 h 647700"/>
                <a:gd name="connsiteX39" fmla="*/ 15875 w 2987675"/>
                <a:gd name="connsiteY39" fmla="*/ 285750 h 647700"/>
                <a:gd name="connsiteX40" fmla="*/ 31750 w 2987675"/>
                <a:gd name="connsiteY40" fmla="*/ 285750 h 647700"/>
                <a:gd name="connsiteX41" fmla="*/ 60325 w 2987675"/>
                <a:gd name="connsiteY41" fmla="*/ 298450 h 647700"/>
                <a:gd name="connsiteX42" fmla="*/ 117475 w 2987675"/>
                <a:gd name="connsiteY42" fmla="*/ 342900 h 647700"/>
                <a:gd name="connsiteX43" fmla="*/ 174625 w 2987675"/>
                <a:gd name="connsiteY43" fmla="*/ 377825 h 647700"/>
                <a:gd name="connsiteX44" fmla="*/ 212725 w 2987675"/>
                <a:gd name="connsiteY44" fmla="*/ 393700 h 647700"/>
                <a:gd name="connsiteX45" fmla="*/ 273050 w 2987675"/>
                <a:gd name="connsiteY45" fmla="*/ 409575 h 647700"/>
                <a:gd name="connsiteX46" fmla="*/ 327025 w 2987675"/>
                <a:gd name="connsiteY46" fmla="*/ 412750 h 647700"/>
                <a:gd name="connsiteX47" fmla="*/ 368300 w 2987675"/>
                <a:gd name="connsiteY47" fmla="*/ 409575 h 647700"/>
                <a:gd name="connsiteX48" fmla="*/ 488950 w 2987675"/>
                <a:gd name="connsiteY48" fmla="*/ 387350 h 647700"/>
                <a:gd name="connsiteX49" fmla="*/ 746125 w 2987675"/>
                <a:gd name="connsiteY49" fmla="*/ 333375 h 647700"/>
                <a:gd name="connsiteX50" fmla="*/ 838200 w 2987675"/>
                <a:gd name="connsiteY50" fmla="*/ 330200 h 647700"/>
                <a:gd name="connsiteX51" fmla="*/ 1117600 w 2987675"/>
                <a:gd name="connsiteY51" fmla="*/ 2794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87675" h="647700">
                  <a:moveTo>
                    <a:pt x="1117600" y="279400"/>
                  </a:moveTo>
                  <a:lnTo>
                    <a:pt x="1457325" y="212725"/>
                  </a:lnTo>
                  <a:lnTo>
                    <a:pt x="1809750" y="152400"/>
                  </a:lnTo>
                  <a:lnTo>
                    <a:pt x="2073275" y="117475"/>
                  </a:lnTo>
                  <a:lnTo>
                    <a:pt x="2228850" y="104775"/>
                  </a:lnTo>
                  <a:lnTo>
                    <a:pt x="2400300" y="85725"/>
                  </a:lnTo>
                  <a:lnTo>
                    <a:pt x="2447925" y="63500"/>
                  </a:lnTo>
                  <a:lnTo>
                    <a:pt x="2505075" y="31750"/>
                  </a:lnTo>
                  <a:lnTo>
                    <a:pt x="2546350" y="0"/>
                  </a:lnTo>
                  <a:lnTo>
                    <a:pt x="2568575" y="3175"/>
                  </a:lnTo>
                  <a:lnTo>
                    <a:pt x="2625725" y="15875"/>
                  </a:lnTo>
                  <a:lnTo>
                    <a:pt x="2762250" y="63500"/>
                  </a:lnTo>
                  <a:lnTo>
                    <a:pt x="2873375" y="114300"/>
                  </a:lnTo>
                  <a:lnTo>
                    <a:pt x="2905125" y="133350"/>
                  </a:lnTo>
                  <a:lnTo>
                    <a:pt x="2940050" y="168275"/>
                  </a:lnTo>
                  <a:lnTo>
                    <a:pt x="2971800" y="215900"/>
                  </a:lnTo>
                  <a:lnTo>
                    <a:pt x="2987675" y="263525"/>
                  </a:lnTo>
                  <a:lnTo>
                    <a:pt x="2981325" y="288925"/>
                  </a:lnTo>
                  <a:lnTo>
                    <a:pt x="2968625" y="307975"/>
                  </a:lnTo>
                  <a:lnTo>
                    <a:pt x="2940050" y="320675"/>
                  </a:lnTo>
                  <a:lnTo>
                    <a:pt x="2895600" y="323850"/>
                  </a:lnTo>
                  <a:lnTo>
                    <a:pt x="2800350" y="314325"/>
                  </a:lnTo>
                  <a:lnTo>
                    <a:pt x="2673350" y="301625"/>
                  </a:lnTo>
                  <a:lnTo>
                    <a:pt x="2435225" y="285750"/>
                  </a:lnTo>
                  <a:lnTo>
                    <a:pt x="2209800" y="285750"/>
                  </a:lnTo>
                  <a:lnTo>
                    <a:pt x="1930400" y="317500"/>
                  </a:lnTo>
                  <a:lnTo>
                    <a:pt x="1562100" y="371475"/>
                  </a:lnTo>
                  <a:lnTo>
                    <a:pt x="1216025" y="438150"/>
                  </a:lnTo>
                  <a:lnTo>
                    <a:pt x="863600" y="514350"/>
                  </a:lnTo>
                  <a:lnTo>
                    <a:pt x="581025" y="596900"/>
                  </a:lnTo>
                  <a:lnTo>
                    <a:pt x="361950" y="647700"/>
                  </a:lnTo>
                  <a:lnTo>
                    <a:pt x="333375" y="635000"/>
                  </a:lnTo>
                  <a:lnTo>
                    <a:pt x="269875" y="600075"/>
                  </a:lnTo>
                  <a:lnTo>
                    <a:pt x="215900" y="558800"/>
                  </a:lnTo>
                  <a:lnTo>
                    <a:pt x="152400" y="498475"/>
                  </a:lnTo>
                  <a:lnTo>
                    <a:pt x="28575" y="361950"/>
                  </a:lnTo>
                  <a:lnTo>
                    <a:pt x="6350" y="330200"/>
                  </a:lnTo>
                  <a:lnTo>
                    <a:pt x="0" y="307975"/>
                  </a:lnTo>
                  <a:lnTo>
                    <a:pt x="6350" y="292100"/>
                  </a:lnTo>
                  <a:lnTo>
                    <a:pt x="15875" y="285750"/>
                  </a:lnTo>
                  <a:lnTo>
                    <a:pt x="31750" y="285750"/>
                  </a:lnTo>
                  <a:lnTo>
                    <a:pt x="60325" y="298450"/>
                  </a:lnTo>
                  <a:lnTo>
                    <a:pt x="117475" y="342900"/>
                  </a:lnTo>
                  <a:lnTo>
                    <a:pt x="174625" y="377825"/>
                  </a:lnTo>
                  <a:lnTo>
                    <a:pt x="212725" y="393700"/>
                  </a:lnTo>
                  <a:lnTo>
                    <a:pt x="273050" y="409575"/>
                  </a:lnTo>
                  <a:lnTo>
                    <a:pt x="327025" y="412750"/>
                  </a:lnTo>
                  <a:lnTo>
                    <a:pt x="368300" y="409575"/>
                  </a:lnTo>
                  <a:lnTo>
                    <a:pt x="488950" y="387350"/>
                  </a:lnTo>
                  <a:lnTo>
                    <a:pt x="746125" y="333375"/>
                  </a:lnTo>
                  <a:lnTo>
                    <a:pt x="838200" y="330200"/>
                  </a:lnTo>
                  <a:lnTo>
                    <a:pt x="1117600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7" name="フリーフォーム 87">
              <a:extLst>
                <a:ext uri="{FF2B5EF4-FFF2-40B4-BE49-F238E27FC236}">
                  <a16:creationId xmlns:a16="http://schemas.microsoft.com/office/drawing/2014/main" id="{9523B542-9DD4-49FA-9A2F-B69B85FFBAF8}"/>
                </a:ext>
              </a:extLst>
            </p:cNvPr>
            <p:cNvSpPr/>
            <p:nvPr/>
          </p:nvSpPr>
          <p:spPr>
            <a:xfrm rot="16200000">
              <a:off x="5508625" y="4025900"/>
              <a:ext cx="1758950" cy="1181100"/>
            </a:xfrm>
            <a:custGeom>
              <a:avLst/>
              <a:gdLst>
                <a:gd name="connsiteX0" fmla="*/ 1407319 w 1759744"/>
                <a:gd name="connsiteY0" fmla="*/ 338137 h 1181100"/>
                <a:gd name="connsiteX1" fmla="*/ 1490663 w 1759744"/>
                <a:gd name="connsiteY1" fmla="*/ 773906 h 1181100"/>
                <a:gd name="connsiteX2" fmla="*/ 1495425 w 1759744"/>
                <a:gd name="connsiteY2" fmla="*/ 802481 h 1181100"/>
                <a:gd name="connsiteX3" fmla="*/ 1493044 w 1759744"/>
                <a:gd name="connsiteY3" fmla="*/ 838200 h 1181100"/>
                <a:gd name="connsiteX4" fmla="*/ 1478756 w 1759744"/>
                <a:gd name="connsiteY4" fmla="*/ 857250 h 1181100"/>
                <a:gd name="connsiteX5" fmla="*/ 1454944 w 1759744"/>
                <a:gd name="connsiteY5" fmla="*/ 866775 h 1181100"/>
                <a:gd name="connsiteX6" fmla="*/ 1428750 w 1759744"/>
                <a:gd name="connsiteY6" fmla="*/ 873919 h 1181100"/>
                <a:gd name="connsiteX7" fmla="*/ 1333500 w 1759744"/>
                <a:gd name="connsiteY7" fmla="*/ 878681 h 1181100"/>
                <a:gd name="connsiteX8" fmla="*/ 569119 w 1759744"/>
                <a:gd name="connsiteY8" fmla="*/ 873919 h 1181100"/>
                <a:gd name="connsiteX9" fmla="*/ 119063 w 1759744"/>
                <a:gd name="connsiteY9" fmla="*/ 878681 h 1181100"/>
                <a:gd name="connsiteX10" fmla="*/ 57150 w 1759744"/>
                <a:gd name="connsiteY10" fmla="*/ 883444 h 1181100"/>
                <a:gd name="connsiteX11" fmla="*/ 19050 w 1759744"/>
                <a:gd name="connsiteY11" fmla="*/ 945356 h 1181100"/>
                <a:gd name="connsiteX12" fmla="*/ 4763 w 1759744"/>
                <a:gd name="connsiteY12" fmla="*/ 957262 h 1181100"/>
                <a:gd name="connsiteX13" fmla="*/ 0 w 1759744"/>
                <a:gd name="connsiteY13" fmla="*/ 973931 h 1181100"/>
                <a:gd name="connsiteX14" fmla="*/ 7144 w 1759744"/>
                <a:gd name="connsiteY14" fmla="*/ 1014412 h 1181100"/>
                <a:gd name="connsiteX15" fmla="*/ 21431 w 1759744"/>
                <a:gd name="connsiteY15" fmla="*/ 1047750 h 1181100"/>
                <a:gd name="connsiteX16" fmla="*/ 45244 w 1759744"/>
                <a:gd name="connsiteY16" fmla="*/ 1073944 h 1181100"/>
                <a:gd name="connsiteX17" fmla="*/ 71438 w 1759744"/>
                <a:gd name="connsiteY17" fmla="*/ 1088231 h 1181100"/>
                <a:gd name="connsiteX18" fmla="*/ 100013 w 1759744"/>
                <a:gd name="connsiteY18" fmla="*/ 1100137 h 1181100"/>
                <a:gd name="connsiteX19" fmla="*/ 157163 w 1759744"/>
                <a:gd name="connsiteY19" fmla="*/ 1112044 h 1181100"/>
                <a:gd name="connsiteX20" fmla="*/ 192881 w 1759744"/>
                <a:gd name="connsiteY20" fmla="*/ 1114425 h 1181100"/>
                <a:gd name="connsiteX21" fmla="*/ 447675 w 1759744"/>
                <a:gd name="connsiteY21" fmla="*/ 1116806 h 1181100"/>
                <a:gd name="connsiteX22" fmla="*/ 1369219 w 1759744"/>
                <a:gd name="connsiteY22" fmla="*/ 1119187 h 1181100"/>
                <a:gd name="connsiteX23" fmla="*/ 1416844 w 1759744"/>
                <a:gd name="connsiteY23" fmla="*/ 1116806 h 1181100"/>
                <a:gd name="connsiteX24" fmla="*/ 1438275 w 1759744"/>
                <a:gd name="connsiteY24" fmla="*/ 1121569 h 1181100"/>
                <a:gd name="connsiteX25" fmla="*/ 1462088 w 1759744"/>
                <a:gd name="connsiteY25" fmla="*/ 1135856 h 1181100"/>
                <a:gd name="connsiteX26" fmla="*/ 1488281 w 1759744"/>
                <a:gd name="connsiteY26" fmla="*/ 1162050 h 1181100"/>
                <a:gd name="connsiteX27" fmla="*/ 1500188 w 1759744"/>
                <a:gd name="connsiteY27" fmla="*/ 1171575 h 1181100"/>
                <a:gd name="connsiteX28" fmla="*/ 1519238 w 1759744"/>
                <a:gd name="connsiteY28" fmla="*/ 1181100 h 1181100"/>
                <a:gd name="connsiteX29" fmla="*/ 1543050 w 1759744"/>
                <a:gd name="connsiteY29" fmla="*/ 1181100 h 1181100"/>
                <a:gd name="connsiteX30" fmla="*/ 1564481 w 1759744"/>
                <a:gd name="connsiteY30" fmla="*/ 1164431 h 1181100"/>
                <a:gd name="connsiteX31" fmla="*/ 1614488 w 1759744"/>
                <a:gd name="connsiteY31" fmla="*/ 1112044 h 1181100"/>
                <a:gd name="connsiteX32" fmla="*/ 1681163 w 1759744"/>
                <a:gd name="connsiteY32" fmla="*/ 1014412 h 1181100"/>
                <a:gd name="connsiteX33" fmla="*/ 1752600 w 1759744"/>
                <a:gd name="connsiteY33" fmla="*/ 885825 h 1181100"/>
                <a:gd name="connsiteX34" fmla="*/ 1759744 w 1759744"/>
                <a:gd name="connsiteY34" fmla="*/ 866775 h 1181100"/>
                <a:gd name="connsiteX35" fmla="*/ 1747838 w 1759744"/>
                <a:gd name="connsiteY35" fmla="*/ 850106 h 1181100"/>
                <a:gd name="connsiteX36" fmla="*/ 1676400 w 1759744"/>
                <a:gd name="connsiteY36" fmla="*/ 766762 h 1181100"/>
                <a:gd name="connsiteX37" fmla="*/ 1652588 w 1759744"/>
                <a:gd name="connsiteY37" fmla="*/ 673894 h 1181100"/>
                <a:gd name="connsiteX38" fmla="*/ 1624013 w 1759744"/>
                <a:gd name="connsiteY38" fmla="*/ 571500 h 1181100"/>
                <a:gd name="connsiteX39" fmla="*/ 1562100 w 1759744"/>
                <a:gd name="connsiteY39" fmla="*/ 295275 h 1181100"/>
                <a:gd name="connsiteX40" fmla="*/ 1512094 w 1759744"/>
                <a:gd name="connsiteY40" fmla="*/ 0 h 1181100"/>
                <a:gd name="connsiteX41" fmla="*/ 1345406 w 1759744"/>
                <a:gd name="connsiteY41" fmla="*/ 0 h 1181100"/>
                <a:gd name="connsiteX42" fmla="*/ 1407319 w 1759744"/>
                <a:gd name="connsiteY42" fmla="*/ 33813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59744" h="1181100">
                  <a:moveTo>
                    <a:pt x="1407319" y="338137"/>
                  </a:moveTo>
                  <a:lnTo>
                    <a:pt x="1490663" y="773906"/>
                  </a:lnTo>
                  <a:lnTo>
                    <a:pt x="1495425" y="802481"/>
                  </a:lnTo>
                  <a:lnTo>
                    <a:pt x="1493044" y="838200"/>
                  </a:lnTo>
                  <a:lnTo>
                    <a:pt x="1478756" y="857250"/>
                  </a:lnTo>
                  <a:lnTo>
                    <a:pt x="1454944" y="866775"/>
                  </a:lnTo>
                  <a:lnTo>
                    <a:pt x="1428750" y="873919"/>
                  </a:lnTo>
                  <a:lnTo>
                    <a:pt x="1333500" y="878681"/>
                  </a:lnTo>
                  <a:lnTo>
                    <a:pt x="569119" y="873919"/>
                  </a:lnTo>
                  <a:lnTo>
                    <a:pt x="119063" y="878681"/>
                  </a:lnTo>
                  <a:lnTo>
                    <a:pt x="57150" y="883444"/>
                  </a:lnTo>
                  <a:lnTo>
                    <a:pt x="19050" y="945356"/>
                  </a:lnTo>
                  <a:lnTo>
                    <a:pt x="4763" y="957262"/>
                  </a:lnTo>
                  <a:lnTo>
                    <a:pt x="0" y="973931"/>
                  </a:lnTo>
                  <a:lnTo>
                    <a:pt x="7144" y="1014412"/>
                  </a:lnTo>
                  <a:lnTo>
                    <a:pt x="21431" y="1047750"/>
                  </a:lnTo>
                  <a:lnTo>
                    <a:pt x="45244" y="1073944"/>
                  </a:lnTo>
                  <a:lnTo>
                    <a:pt x="71438" y="1088231"/>
                  </a:lnTo>
                  <a:lnTo>
                    <a:pt x="100013" y="1100137"/>
                  </a:lnTo>
                  <a:lnTo>
                    <a:pt x="157163" y="1112044"/>
                  </a:lnTo>
                  <a:lnTo>
                    <a:pt x="192881" y="1114425"/>
                  </a:lnTo>
                  <a:lnTo>
                    <a:pt x="447675" y="1116806"/>
                  </a:lnTo>
                  <a:lnTo>
                    <a:pt x="1369219" y="1119187"/>
                  </a:lnTo>
                  <a:lnTo>
                    <a:pt x="1416844" y="1116806"/>
                  </a:lnTo>
                  <a:lnTo>
                    <a:pt x="1438275" y="1121569"/>
                  </a:lnTo>
                  <a:lnTo>
                    <a:pt x="1462088" y="1135856"/>
                  </a:lnTo>
                  <a:lnTo>
                    <a:pt x="1488281" y="1162050"/>
                  </a:lnTo>
                  <a:lnTo>
                    <a:pt x="1500188" y="1171575"/>
                  </a:lnTo>
                  <a:lnTo>
                    <a:pt x="1519238" y="1181100"/>
                  </a:lnTo>
                  <a:lnTo>
                    <a:pt x="1543050" y="1181100"/>
                  </a:lnTo>
                  <a:lnTo>
                    <a:pt x="1564481" y="1164431"/>
                  </a:lnTo>
                  <a:lnTo>
                    <a:pt x="1614488" y="1112044"/>
                  </a:lnTo>
                  <a:lnTo>
                    <a:pt x="1681163" y="1014412"/>
                  </a:lnTo>
                  <a:lnTo>
                    <a:pt x="1752600" y="885825"/>
                  </a:lnTo>
                  <a:lnTo>
                    <a:pt x="1759744" y="866775"/>
                  </a:lnTo>
                  <a:lnTo>
                    <a:pt x="1747838" y="850106"/>
                  </a:lnTo>
                  <a:lnTo>
                    <a:pt x="1676400" y="766762"/>
                  </a:lnTo>
                  <a:lnTo>
                    <a:pt x="1652588" y="673894"/>
                  </a:lnTo>
                  <a:lnTo>
                    <a:pt x="1624013" y="571500"/>
                  </a:lnTo>
                  <a:lnTo>
                    <a:pt x="1562100" y="295275"/>
                  </a:lnTo>
                  <a:lnTo>
                    <a:pt x="1512094" y="0"/>
                  </a:lnTo>
                  <a:lnTo>
                    <a:pt x="1345406" y="0"/>
                  </a:lnTo>
                  <a:lnTo>
                    <a:pt x="140731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8" name="フリーフォーム 75">
              <a:extLst>
                <a:ext uri="{FF2B5EF4-FFF2-40B4-BE49-F238E27FC236}">
                  <a16:creationId xmlns:a16="http://schemas.microsoft.com/office/drawing/2014/main" id="{F092D7CE-A7A6-4394-AB71-C967AB26C599}"/>
                </a:ext>
              </a:extLst>
            </p:cNvPr>
            <p:cNvSpPr/>
            <p:nvPr/>
          </p:nvSpPr>
          <p:spPr>
            <a:xfrm>
              <a:off x="5824539" y="4510088"/>
              <a:ext cx="917575" cy="292100"/>
            </a:xfrm>
            <a:custGeom>
              <a:avLst/>
              <a:gdLst>
                <a:gd name="connsiteX0" fmla="*/ 16668 w 916781"/>
                <a:gd name="connsiteY0" fmla="*/ 152400 h 292893"/>
                <a:gd name="connsiteX1" fmla="*/ 916781 w 916781"/>
                <a:gd name="connsiteY1" fmla="*/ 0 h 292893"/>
                <a:gd name="connsiteX2" fmla="*/ 914400 w 916781"/>
                <a:gd name="connsiteY2" fmla="*/ 164306 h 292893"/>
                <a:gd name="connsiteX3" fmla="*/ 0 w 916781"/>
                <a:gd name="connsiteY3" fmla="*/ 292893 h 292893"/>
                <a:gd name="connsiteX4" fmla="*/ 16668 w 916781"/>
                <a:gd name="connsiteY4" fmla="*/ 1524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781" h="292893">
                  <a:moveTo>
                    <a:pt x="16668" y="152400"/>
                  </a:moveTo>
                  <a:lnTo>
                    <a:pt x="916781" y="0"/>
                  </a:lnTo>
                  <a:cubicBezTo>
                    <a:pt x="915987" y="54769"/>
                    <a:pt x="915194" y="109537"/>
                    <a:pt x="914400" y="164306"/>
                  </a:cubicBezTo>
                  <a:lnTo>
                    <a:pt x="0" y="292893"/>
                  </a:lnTo>
                  <a:lnTo>
                    <a:pt x="16668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9" name="フリーフォーム 74">
              <a:extLst>
                <a:ext uri="{FF2B5EF4-FFF2-40B4-BE49-F238E27FC236}">
                  <a16:creationId xmlns:a16="http://schemas.microsoft.com/office/drawing/2014/main" id="{0CF138A7-E7DC-48FF-B965-0BC0EC8CC16B}"/>
                </a:ext>
              </a:extLst>
            </p:cNvPr>
            <p:cNvSpPr/>
            <p:nvPr/>
          </p:nvSpPr>
          <p:spPr>
            <a:xfrm>
              <a:off x="5805488" y="5224463"/>
              <a:ext cx="946150" cy="271462"/>
            </a:xfrm>
            <a:custGeom>
              <a:avLst/>
              <a:gdLst>
                <a:gd name="connsiteX0" fmla="*/ 0 w 945356"/>
                <a:gd name="connsiteY0" fmla="*/ 33337 h 271462"/>
                <a:gd name="connsiteX1" fmla="*/ 126206 w 945356"/>
                <a:gd name="connsiteY1" fmla="*/ 102393 h 271462"/>
                <a:gd name="connsiteX2" fmla="*/ 945356 w 945356"/>
                <a:gd name="connsiteY2" fmla="*/ 0 h 271462"/>
                <a:gd name="connsiteX3" fmla="*/ 938212 w 945356"/>
                <a:gd name="connsiteY3" fmla="*/ 238125 h 271462"/>
                <a:gd name="connsiteX4" fmla="*/ 895350 w 945356"/>
                <a:gd name="connsiteY4" fmla="*/ 214312 h 271462"/>
                <a:gd name="connsiteX5" fmla="*/ 852487 w 945356"/>
                <a:gd name="connsiteY5" fmla="*/ 197643 h 271462"/>
                <a:gd name="connsiteX6" fmla="*/ 816768 w 945356"/>
                <a:gd name="connsiteY6" fmla="*/ 190500 h 271462"/>
                <a:gd name="connsiteX7" fmla="*/ 754856 w 945356"/>
                <a:gd name="connsiteY7" fmla="*/ 185737 h 271462"/>
                <a:gd name="connsiteX8" fmla="*/ 633412 w 945356"/>
                <a:gd name="connsiteY8" fmla="*/ 195262 h 271462"/>
                <a:gd name="connsiteX9" fmla="*/ 28575 w 945356"/>
                <a:gd name="connsiteY9" fmla="*/ 271462 h 271462"/>
                <a:gd name="connsiteX10" fmla="*/ 0 w 945356"/>
                <a:gd name="connsiteY10" fmla="*/ 33337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5356" h="271462">
                  <a:moveTo>
                    <a:pt x="0" y="33337"/>
                  </a:moveTo>
                  <a:lnTo>
                    <a:pt x="126206" y="102393"/>
                  </a:lnTo>
                  <a:lnTo>
                    <a:pt x="945356" y="0"/>
                  </a:lnTo>
                  <a:lnTo>
                    <a:pt x="938212" y="238125"/>
                  </a:lnTo>
                  <a:lnTo>
                    <a:pt x="895350" y="214312"/>
                  </a:lnTo>
                  <a:lnTo>
                    <a:pt x="852487" y="197643"/>
                  </a:lnTo>
                  <a:lnTo>
                    <a:pt x="816768" y="190500"/>
                  </a:lnTo>
                  <a:lnTo>
                    <a:pt x="754856" y="185737"/>
                  </a:lnTo>
                  <a:lnTo>
                    <a:pt x="633412" y="195262"/>
                  </a:lnTo>
                  <a:lnTo>
                    <a:pt x="28575" y="271462"/>
                  </a:lnTo>
                  <a:lnTo>
                    <a:pt x="0" y="33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0" name="フリーフォーム 90">
              <a:extLst>
                <a:ext uri="{FF2B5EF4-FFF2-40B4-BE49-F238E27FC236}">
                  <a16:creationId xmlns:a16="http://schemas.microsoft.com/office/drawing/2014/main" id="{87221353-6A96-4A29-A833-A773B14CFF87}"/>
                </a:ext>
              </a:extLst>
            </p:cNvPr>
            <p:cNvSpPr/>
            <p:nvPr/>
          </p:nvSpPr>
          <p:spPr>
            <a:xfrm rot="16500000">
              <a:off x="5494339" y="2717801"/>
              <a:ext cx="4378325" cy="2073275"/>
            </a:xfrm>
            <a:custGeom>
              <a:avLst/>
              <a:gdLst>
                <a:gd name="connsiteX0" fmla="*/ 2507810 w 4377350"/>
                <a:gd name="connsiteY0" fmla="*/ 760491 h 2073243"/>
                <a:gd name="connsiteX1" fmla="*/ 2141144 w 4377350"/>
                <a:gd name="connsiteY1" fmla="*/ 851025 h 2073243"/>
                <a:gd name="connsiteX2" fmla="*/ 1828800 w 4377350"/>
                <a:gd name="connsiteY2" fmla="*/ 946087 h 2073243"/>
                <a:gd name="connsiteX3" fmla="*/ 1638677 w 4377350"/>
                <a:gd name="connsiteY3" fmla="*/ 1013988 h 2073243"/>
                <a:gd name="connsiteX4" fmla="*/ 1444028 w 4377350"/>
                <a:gd name="connsiteY4" fmla="*/ 1095469 h 2073243"/>
                <a:gd name="connsiteX5" fmla="*/ 1176950 w 4377350"/>
                <a:gd name="connsiteY5" fmla="*/ 1240324 h 2073243"/>
                <a:gd name="connsiteX6" fmla="*/ 1009461 w 4377350"/>
                <a:gd name="connsiteY6" fmla="*/ 1339913 h 2073243"/>
                <a:gd name="connsiteX7" fmla="*/ 805758 w 4377350"/>
                <a:gd name="connsiteY7" fmla="*/ 1480241 h 2073243"/>
                <a:gd name="connsiteX8" fmla="*/ 719750 w 4377350"/>
                <a:gd name="connsiteY8" fmla="*/ 1548142 h 2073243"/>
                <a:gd name="connsiteX9" fmla="*/ 651849 w 4377350"/>
                <a:gd name="connsiteY9" fmla="*/ 1620570 h 2073243"/>
                <a:gd name="connsiteX10" fmla="*/ 629216 w 4377350"/>
                <a:gd name="connsiteY10" fmla="*/ 1652257 h 2073243"/>
                <a:gd name="connsiteX11" fmla="*/ 330451 w 4377350"/>
                <a:gd name="connsiteY11" fmla="*/ 2000816 h 2073243"/>
                <a:gd name="connsiteX12" fmla="*/ 271604 w 4377350"/>
                <a:gd name="connsiteY12" fmla="*/ 2023449 h 2073243"/>
                <a:gd name="connsiteX13" fmla="*/ 181069 w 4377350"/>
                <a:gd name="connsiteY13" fmla="*/ 2055136 h 2073243"/>
                <a:gd name="connsiteX14" fmla="*/ 140329 w 4377350"/>
                <a:gd name="connsiteY14" fmla="*/ 2068717 h 2073243"/>
                <a:gd name="connsiteX15" fmla="*/ 104115 w 4377350"/>
                <a:gd name="connsiteY15" fmla="*/ 2073243 h 2073243"/>
                <a:gd name="connsiteX16" fmla="*/ 40740 w 4377350"/>
                <a:gd name="connsiteY16" fmla="*/ 2055136 h 2073243"/>
                <a:gd name="connsiteX17" fmla="*/ 13580 w 4377350"/>
                <a:gd name="connsiteY17" fmla="*/ 2037029 h 2073243"/>
                <a:gd name="connsiteX18" fmla="*/ 0 w 4377350"/>
                <a:gd name="connsiteY18" fmla="*/ 1996289 h 2073243"/>
                <a:gd name="connsiteX19" fmla="*/ 13580 w 4377350"/>
                <a:gd name="connsiteY19" fmla="*/ 1923861 h 2073243"/>
                <a:gd name="connsiteX20" fmla="*/ 40740 w 4377350"/>
                <a:gd name="connsiteY20" fmla="*/ 1878594 h 2073243"/>
                <a:gd name="connsiteX21" fmla="*/ 181069 w 4377350"/>
                <a:gd name="connsiteY21" fmla="*/ 1715631 h 2073243"/>
                <a:gd name="connsiteX22" fmla="*/ 362138 w 4377350"/>
                <a:gd name="connsiteY22" fmla="*/ 1548142 h 2073243"/>
                <a:gd name="connsiteX23" fmla="*/ 570368 w 4377350"/>
                <a:gd name="connsiteY23" fmla="*/ 1376126 h 2073243"/>
                <a:gd name="connsiteX24" fmla="*/ 796705 w 4377350"/>
                <a:gd name="connsiteY24" fmla="*/ 1222218 h 2073243"/>
                <a:gd name="connsiteX25" fmla="*/ 1122630 w 4377350"/>
                <a:gd name="connsiteY25" fmla="*/ 1023041 h 2073243"/>
                <a:gd name="connsiteX26" fmla="*/ 1240325 w 4377350"/>
                <a:gd name="connsiteY26" fmla="*/ 986827 h 2073243"/>
                <a:gd name="connsiteX27" fmla="*/ 1321806 w 4377350"/>
                <a:gd name="connsiteY27" fmla="*/ 941560 h 2073243"/>
                <a:gd name="connsiteX28" fmla="*/ 1530035 w 4377350"/>
                <a:gd name="connsiteY28" fmla="*/ 851025 h 2073243"/>
                <a:gd name="connsiteX29" fmla="*/ 1792586 w 4377350"/>
                <a:gd name="connsiteY29" fmla="*/ 760491 h 2073243"/>
                <a:gd name="connsiteX30" fmla="*/ 2091350 w 4377350"/>
                <a:gd name="connsiteY30" fmla="*/ 665429 h 2073243"/>
                <a:gd name="connsiteX31" fmla="*/ 2430855 w 4377350"/>
                <a:gd name="connsiteY31" fmla="*/ 574895 h 2073243"/>
                <a:gd name="connsiteX32" fmla="*/ 2797521 w 4377350"/>
                <a:gd name="connsiteY32" fmla="*/ 484360 h 2073243"/>
                <a:gd name="connsiteX33" fmla="*/ 2879002 w 4377350"/>
                <a:gd name="connsiteY33" fmla="*/ 470780 h 2073243"/>
                <a:gd name="connsiteX34" fmla="*/ 3132499 w 4377350"/>
                <a:gd name="connsiteY34" fmla="*/ 434566 h 2073243"/>
                <a:gd name="connsiteX35" fmla="*/ 3558012 w 4377350"/>
                <a:gd name="connsiteY35" fmla="*/ 366665 h 2073243"/>
                <a:gd name="connsiteX36" fmla="*/ 3920150 w 4377350"/>
                <a:gd name="connsiteY36" fmla="*/ 303291 h 2073243"/>
                <a:gd name="connsiteX37" fmla="*/ 4060479 w 4377350"/>
                <a:gd name="connsiteY37" fmla="*/ 280657 h 2073243"/>
                <a:gd name="connsiteX38" fmla="*/ 4123853 w 4377350"/>
                <a:gd name="connsiteY38" fmla="*/ 258023 h 2073243"/>
                <a:gd name="connsiteX39" fmla="*/ 4187228 w 4377350"/>
                <a:gd name="connsiteY39" fmla="*/ 226336 h 2073243"/>
                <a:gd name="connsiteX40" fmla="*/ 4264182 w 4377350"/>
                <a:gd name="connsiteY40" fmla="*/ 162962 h 2073243"/>
                <a:gd name="connsiteX41" fmla="*/ 4295869 w 4377350"/>
                <a:gd name="connsiteY41" fmla="*/ 108641 h 2073243"/>
                <a:gd name="connsiteX42" fmla="*/ 4323030 w 4377350"/>
                <a:gd name="connsiteY42" fmla="*/ 49794 h 2073243"/>
                <a:gd name="connsiteX43" fmla="*/ 4332083 w 4377350"/>
                <a:gd name="connsiteY43" fmla="*/ 9053 h 2073243"/>
                <a:gd name="connsiteX44" fmla="*/ 4350190 w 4377350"/>
                <a:gd name="connsiteY44" fmla="*/ 0 h 2073243"/>
                <a:gd name="connsiteX45" fmla="*/ 4372824 w 4377350"/>
                <a:gd name="connsiteY45" fmla="*/ 4526 h 2073243"/>
                <a:gd name="connsiteX46" fmla="*/ 4377350 w 4377350"/>
                <a:gd name="connsiteY46" fmla="*/ 36214 h 2073243"/>
                <a:gd name="connsiteX47" fmla="*/ 4377350 w 4377350"/>
                <a:gd name="connsiteY47" fmla="*/ 113168 h 2073243"/>
                <a:gd name="connsiteX48" fmla="*/ 4377350 w 4377350"/>
                <a:gd name="connsiteY48" fmla="*/ 144855 h 2073243"/>
                <a:gd name="connsiteX49" fmla="*/ 4363770 w 4377350"/>
                <a:gd name="connsiteY49" fmla="*/ 230863 h 2073243"/>
                <a:gd name="connsiteX50" fmla="*/ 4341136 w 4377350"/>
                <a:gd name="connsiteY50" fmla="*/ 280657 h 2073243"/>
                <a:gd name="connsiteX51" fmla="*/ 4313976 w 4377350"/>
                <a:gd name="connsiteY51" fmla="*/ 339505 h 2073243"/>
                <a:gd name="connsiteX52" fmla="*/ 4273235 w 4377350"/>
                <a:gd name="connsiteY52" fmla="*/ 416459 h 2073243"/>
                <a:gd name="connsiteX53" fmla="*/ 4200808 w 4377350"/>
                <a:gd name="connsiteY53" fmla="*/ 511520 h 2073243"/>
                <a:gd name="connsiteX54" fmla="*/ 4137433 w 4377350"/>
                <a:gd name="connsiteY54" fmla="*/ 579421 h 2073243"/>
                <a:gd name="connsiteX55" fmla="*/ 4096693 w 4377350"/>
                <a:gd name="connsiteY55" fmla="*/ 602055 h 2073243"/>
                <a:gd name="connsiteX56" fmla="*/ 4069533 w 4377350"/>
                <a:gd name="connsiteY56" fmla="*/ 606582 h 2073243"/>
                <a:gd name="connsiteX57" fmla="*/ 4051426 w 4377350"/>
                <a:gd name="connsiteY57" fmla="*/ 597528 h 2073243"/>
                <a:gd name="connsiteX58" fmla="*/ 4015212 w 4377350"/>
                <a:gd name="connsiteY58" fmla="*/ 579421 h 2073243"/>
                <a:gd name="connsiteX59" fmla="*/ 3992578 w 4377350"/>
                <a:gd name="connsiteY59" fmla="*/ 565841 h 2073243"/>
                <a:gd name="connsiteX60" fmla="*/ 3942784 w 4377350"/>
                <a:gd name="connsiteY60" fmla="*/ 561315 h 2073243"/>
                <a:gd name="connsiteX61" fmla="*/ 3671180 w 4377350"/>
                <a:gd name="connsiteY61" fmla="*/ 570368 h 2073243"/>
                <a:gd name="connsiteX62" fmla="*/ 3503691 w 4377350"/>
                <a:gd name="connsiteY62" fmla="*/ 574895 h 2073243"/>
                <a:gd name="connsiteX63" fmla="*/ 3327148 w 4377350"/>
                <a:gd name="connsiteY63" fmla="*/ 606582 h 2073243"/>
                <a:gd name="connsiteX64" fmla="*/ 2774887 w 4377350"/>
                <a:gd name="connsiteY64" fmla="*/ 692590 h 2073243"/>
                <a:gd name="connsiteX65" fmla="*/ 2507810 w 4377350"/>
                <a:gd name="connsiteY65" fmla="*/ 760491 h 20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77350" h="2073243">
                  <a:moveTo>
                    <a:pt x="2507810" y="760491"/>
                  </a:moveTo>
                  <a:lnTo>
                    <a:pt x="2141144" y="851025"/>
                  </a:lnTo>
                  <a:lnTo>
                    <a:pt x="1828800" y="946087"/>
                  </a:lnTo>
                  <a:lnTo>
                    <a:pt x="1638677" y="1013988"/>
                  </a:lnTo>
                  <a:lnTo>
                    <a:pt x="1444028" y="1095469"/>
                  </a:lnTo>
                  <a:lnTo>
                    <a:pt x="1176950" y="1240324"/>
                  </a:lnTo>
                  <a:lnTo>
                    <a:pt x="1009461" y="1339913"/>
                  </a:lnTo>
                  <a:lnTo>
                    <a:pt x="805758" y="1480241"/>
                  </a:lnTo>
                  <a:lnTo>
                    <a:pt x="719750" y="1548142"/>
                  </a:lnTo>
                  <a:lnTo>
                    <a:pt x="651849" y="1620570"/>
                  </a:lnTo>
                  <a:lnTo>
                    <a:pt x="629216" y="1652257"/>
                  </a:lnTo>
                  <a:lnTo>
                    <a:pt x="330451" y="2000816"/>
                  </a:lnTo>
                  <a:lnTo>
                    <a:pt x="271604" y="2023449"/>
                  </a:lnTo>
                  <a:lnTo>
                    <a:pt x="181069" y="2055136"/>
                  </a:lnTo>
                  <a:lnTo>
                    <a:pt x="140329" y="2068717"/>
                  </a:lnTo>
                  <a:lnTo>
                    <a:pt x="104115" y="2073243"/>
                  </a:lnTo>
                  <a:lnTo>
                    <a:pt x="40740" y="2055136"/>
                  </a:lnTo>
                  <a:lnTo>
                    <a:pt x="13580" y="2037029"/>
                  </a:lnTo>
                  <a:lnTo>
                    <a:pt x="0" y="1996289"/>
                  </a:lnTo>
                  <a:lnTo>
                    <a:pt x="13580" y="1923861"/>
                  </a:lnTo>
                  <a:lnTo>
                    <a:pt x="40740" y="1878594"/>
                  </a:lnTo>
                  <a:lnTo>
                    <a:pt x="181069" y="1715631"/>
                  </a:lnTo>
                  <a:lnTo>
                    <a:pt x="362138" y="1548142"/>
                  </a:lnTo>
                  <a:lnTo>
                    <a:pt x="570368" y="1376126"/>
                  </a:lnTo>
                  <a:lnTo>
                    <a:pt x="796705" y="1222218"/>
                  </a:lnTo>
                  <a:lnTo>
                    <a:pt x="1122630" y="1023041"/>
                  </a:lnTo>
                  <a:lnTo>
                    <a:pt x="1240325" y="986827"/>
                  </a:lnTo>
                  <a:lnTo>
                    <a:pt x="1321806" y="941560"/>
                  </a:lnTo>
                  <a:lnTo>
                    <a:pt x="1530035" y="851025"/>
                  </a:lnTo>
                  <a:lnTo>
                    <a:pt x="1792586" y="760491"/>
                  </a:lnTo>
                  <a:lnTo>
                    <a:pt x="2091350" y="665429"/>
                  </a:lnTo>
                  <a:lnTo>
                    <a:pt x="2430855" y="574895"/>
                  </a:lnTo>
                  <a:lnTo>
                    <a:pt x="2797521" y="484360"/>
                  </a:lnTo>
                  <a:lnTo>
                    <a:pt x="2879002" y="470780"/>
                  </a:lnTo>
                  <a:lnTo>
                    <a:pt x="3132499" y="434566"/>
                  </a:lnTo>
                  <a:lnTo>
                    <a:pt x="3558012" y="366665"/>
                  </a:lnTo>
                  <a:lnTo>
                    <a:pt x="3920150" y="303291"/>
                  </a:lnTo>
                  <a:lnTo>
                    <a:pt x="4060479" y="280657"/>
                  </a:lnTo>
                  <a:lnTo>
                    <a:pt x="4123853" y="258023"/>
                  </a:lnTo>
                  <a:lnTo>
                    <a:pt x="4187228" y="226336"/>
                  </a:lnTo>
                  <a:lnTo>
                    <a:pt x="4264182" y="162962"/>
                  </a:lnTo>
                  <a:lnTo>
                    <a:pt x="4295869" y="108641"/>
                  </a:lnTo>
                  <a:lnTo>
                    <a:pt x="4323030" y="49794"/>
                  </a:lnTo>
                  <a:lnTo>
                    <a:pt x="4332083" y="9053"/>
                  </a:lnTo>
                  <a:lnTo>
                    <a:pt x="4350190" y="0"/>
                  </a:lnTo>
                  <a:lnTo>
                    <a:pt x="4372824" y="4526"/>
                  </a:lnTo>
                  <a:lnTo>
                    <a:pt x="4377350" y="36214"/>
                  </a:lnTo>
                  <a:lnTo>
                    <a:pt x="4377350" y="113168"/>
                  </a:lnTo>
                  <a:lnTo>
                    <a:pt x="4377350" y="144855"/>
                  </a:lnTo>
                  <a:lnTo>
                    <a:pt x="4363770" y="230863"/>
                  </a:lnTo>
                  <a:lnTo>
                    <a:pt x="4341136" y="280657"/>
                  </a:lnTo>
                  <a:lnTo>
                    <a:pt x="4313976" y="339505"/>
                  </a:lnTo>
                  <a:lnTo>
                    <a:pt x="4273235" y="416459"/>
                  </a:lnTo>
                  <a:lnTo>
                    <a:pt x="4200808" y="511520"/>
                  </a:lnTo>
                  <a:lnTo>
                    <a:pt x="4137433" y="579421"/>
                  </a:lnTo>
                  <a:lnTo>
                    <a:pt x="4096693" y="602055"/>
                  </a:lnTo>
                  <a:lnTo>
                    <a:pt x="4069533" y="606582"/>
                  </a:lnTo>
                  <a:lnTo>
                    <a:pt x="4051426" y="597528"/>
                  </a:lnTo>
                  <a:lnTo>
                    <a:pt x="4015212" y="579421"/>
                  </a:lnTo>
                  <a:lnTo>
                    <a:pt x="3992578" y="565841"/>
                  </a:lnTo>
                  <a:lnTo>
                    <a:pt x="3942784" y="561315"/>
                  </a:lnTo>
                  <a:lnTo>
                    <a:pt x="3671180" y="570368"/>
                  </a:lnTo>
                  <a:lnTo>
                    <a:pt x="3503691" y="574895"/>
                  </a:lnTo>
                  <a:lnTo>
                    <a:pt x="3327148" y="606582"/>
                  </a:lnTo>
                  <a:lnTo>
                    <a:pt x="2774887" y="692590"/>
                  </a:lnTo>
                  <a:lnTo>
                    <a:pt x="2507810" y="760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1" name="フリーフォーム 91">
              <a:extLst>
                <a:ext uri="{FF2B5EF4-FFF2-40B4-BE49-F238E27FC236}">
                  <a16:creationId xmlns:a16="http://schemas.microsoft.com/office/drawing/2014/main" id="{931279B5-E1EC-4326-8FAB-A8FC031B74A0}"/>
                </a:ext>
              </a:extLst>
            </p:cNvPr>
            <p:cNvSpPr/>
            <p:nvPr/>
          </p:nvSpPr>
          <p:spPr>
            <a:xfrm rot="16500000">
              <a:off x="7835901" y="4994276"/>
              <a:ext cx="1073150" cy="434975"/>
            </a:xfrm>
            <a:custGeom>
              <a:avLst/>
              <a:gdLst>
                <a:gd name="connsiteX0" fmla="*/ 450056 w 1073943"/>
                <a:gd name="connsiteY0" fmla="*/ 171450 h 435769"/>
                <a:gd name="connsiteX1" fmla="*/ 571500 w 1073943"/>
                <a:gd name="connsiteY1" fmla="*/ 230982 h 435769"/>
                <a:gd name="connsiteX2" fmla="*/ 669131 w 1073943"/>
                <a:gd name="connsiteY2" fmla="*/ 273844 h 435769"/>
                <a:gd name="connsiteX3" fmla="*/ 821531 w 1073943"/>
                <a:gd name="connsiteY3" fmla="*/ 326232 h 435769"/>
                <a:gd name="connsiteX4" fmla="*/ 1009650 w 1073943"/>
                <a:gd name="connsiteY4" fmla="*/ 378619 h 435769"/>
                <a:gd name="connsiteX5" fmla="*/ 1062037 w 1073943"/>
                <a:gd name="connsiteY5" fmla="*/ 395288 h 435769"/>
                <a:gd name="connsiteX6" fmla="*/ 1073943 w 1073943"/>
                <a:gd name="connsiteY6" fmla="*/ 407194 h 435769"/>
                <a:gd name="connsiteX7" fmla="*/ 1066800 w 1073943"/>
                <a:gd name="connsiteY7" fmla="*/ 423863 h 435769"/>
                <a:gd name="connsiteX8" fmla="*/ 1050131 w 1073943"/>
                <a:gd name="connsiteY8" fmla="*/ 433388 h 435769"/>
                <a:gd name="connsiteX9" fmla="*/ 1019175 w 1073943"/>
                <a:gd name="connsiteY9" fmla="*/ 435769 h 435769"/>
                <a:gd name="connsiteX10" fmla="*/ 342900 w 1073943"/>
                <a:gd name="connsiteY10" fmla="*/ 371475 h 435769"/>
                <a:gd name="connsiteX11" fmla="*/ 288131 w 1073943"/>
                <a:gd name="connsiteY11" fmla="*/ 364332 h 435769"/>
                <a:gd name="connsiteX12" fmla="*/ 152400 w 1073943"/>
                <a:gd name="connsiteY12" fmla="*/ 361950 h 435769"/>
                <a:gd name="connsiteX13" fmla="*/ 66675 w 1073943"/>
                <a:gd name="connsiteY13" fmla="*/ 369094 h 435769"/>
                <a:gd name="connsiteX14" fmla="*/ 0 w 1073943"/>
                <a:gd name="connsiteY14" fmla="*/ 376238 h 435769"/>
                <a:gd name="connsiteX15" fmla="*/ 366712 w 1073943"/>
                <a:gd name="connsiteY15" fmla="*/ 0 h 435769"/>
                <a:gd name="connsiteX16" fmla="*/ 366712 w 1073943"/>
                <a:gd name="connsiteY16" fmla="*/ 23813 h 435769"/>
                <a:gd name="connsiteX17" fmla="*/ 361950 w 1073943"/>
                <a:gd name="connsiteY17" fmla="*/ 47625 h 435769"/>
                <a:gd name="connsiteX18" fmla="*/ 361950 w 1073943"/>
                <a:gd name="connsiteY18" fmla="*/ 78582 h 435769"/>
                <a:gd name="connsiteX19" fmla="*/ 366712 w 1073943"/>
                <a:gd name="connsiteY19" fmla="*/ 97632 h 435769"/>
                <a:gd name="connsiteX20" fmla="*/ 381000 w 1073943"/>
                <a:gd name="connsiteY20" fmla="*/ 116682 h 435769"/>
                <a:gd name="connsiteX21" fmla="*/ 404812 w 1073943"/>
                <a:gd name="connsiteY21" fmla="*/ 140494 h 435769"/>
                <a:gd name="connsiteX22" fmla="*/ 450056 w 1073943"/>
                <a:gd name="connsiteY22" fmla="*/ 171450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3943" h="435769">
                  <a:moveTo>
                    <a:pt x="450056" y="171450"/>
                  </a:moveTo>
                  <a:lnTo>
                    <a:pt x="571500" y="230982"/>
                  </a:lnTo>
                  <a:lnTo>
                    <a:pt x="669131" y="273844"/>
                  </a:lnTo>
                  <a:lnTo>
                    <a:pt x="821531" y="326232"/>
                  </a:lnTo>
                  <a:lnTo>
                    <a:pt x="1009650" y="378619"/>
                  </a:lnTo>
                  <a:lnTo>
                    <a:pt x="1062037" y="395288"/>
                  </a:lnTo>
                  <a:lnTo>
                    <a:pt x="1073943" y="407194"/>
                  </a:lnTo>
                  <a:lnTo>
                    <a:pt x="1066800" y="423863"/>
                  </a:lnTo>
                  <a:lnTo>
                    <a:pt x="1050131" y="433388"/>
                  </a:lnTo>
                  <a:lnTo>
                    <a:pt x="1019175" y="435769"/>
                  </a:lnTo>
                  <a:lnTo>
                    <a:pt x="342900" y="371475"/>
                  </a:lnTo>
                  <a:lnTo>
                    <a:pt x="288131" y="364332"/>
                  </a:lnTo>
                  <a:lnTo>
                    <a:pt x="152400" y="361950"/>
                  </a:lnTo>
                  <a:lnTo>
                    <a:pt x="66675" y="369094"/>
                  </a:lnTo>
                  <a:lnTo>
                    <a:pt x="0" y="376238"/>
                  </a:lnTo>
                  <a:lnTo>
                    <a:pt x="366712" y="0"/>
                  </a:lnTo>
                  <a:lnTo>
                    <a:pt x="366712" y="23813"/>
                  </a:lnTo>
                  <a:lnTo>
                    <a:pt x="361950" y="47625"/>
                  </a:lnTo>
                  <a:lnTo>
                    <a:pt x="361950" y="78582"/>
                  </a:lnTo>
                  <a:lnTo>
                    <a:pt x="366712" y="97632"/>
                  </a:lnTo>
                  <a:lnTo>
                    <a:pt x="381000" y="116682"/>
                  </a:lnTo>
                  <a:lnTo>
                    <a:pt x="404812" y="140494"/>
                  </a:lnTo>
                  <a:lnTo>
                    <a:pt x="450056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2" name="フリーフォーム 88">
              <a:extLst>
                <a:ext uri="{FF2B5EF4-FFF2-40B4-BE49-F238E27FC236}">
                  <a16:creationId xmlns:a16="http://schemas.microsoft.com/office/drawing/2014/main" id="{7F7CBC46-C286-47B9-9E94-F2238CAB9B12}"/>
                </a:ext>
              </a:extLst>
            </p:cNvPr>
            <p:cNvSpPr/>
            <p:nvPr/>
          </p:nvSpPr>
          <p:spPr>
            <a:xfrm rot="16200000">
              <a:off x="6776245" y="3826670"/>
              <a:ext cx="1820863" cy="1323975"/>
            </a:xfrm>
            <a:custGeom>
              <a:avLst/>
              <a:gdLst>
                <a:gd name="connsiteX0" fmla="*/ 1089552 w 1821072"/>
                <a:gd name="connsiteY0" fmla="*/ 772733 h 1323948"/>
                <a:gd name="connsiteX1" fmla="*/ 1295614 w 1821072"/>
                <a:gd name="connsiteY1" fmla="*/ 893794 h 1323948"/>
                <a:gd name="connsiteX2" fmla="*/ 1403797 w 1821072"/>
                <a:gd name="connsiteY2" fmla="*/ 947885 h 1323948"/>
                <a:gd name="connsiteX3" fmla="*/ 1540313 w 1821072"/>
                <a:gd name="connsiteY3" fmla="*/ 996825 h 1323948"/>
                <a:gd name="connsiteX4" fmla="*/ 1581525 w 1821072"/>
                <a:gd name="connsiteY4" fmla="*/ 1004552 h 1323948"/>
                <a:gd name="connsiteX5" fmla="*/ 1622738 w 1821072"/>
                <a:gd name="connsiteY5" fmla="*/ 1007128 h 1323948"/>
                <a:gd name="connsiteX6" fmla="*/ 1671677 w 1821072"/>
                <a:gd name="connsiteY6" fmla="*/ 996825 h 1323948"/>
                <a:gd name="connsiteX7" fmla="*/ 1736072 w 1821072"/>
                <a:gd name="connsiteY7" fmla="*/ 965916 h 1323948"/>
                <a:gd name="connsiteX8" fmla="*/ 1772133 w 1821072"/>
                <a:gd name="connsiteY8" fmla="*/ 940158 h 1323948"/>
                <a:gd name="connsiteX9" fmla="*/ 1787587 w 1821072"/>
                <a:gd name="connsiteY9" fmla="*/ 929855 h 1323948"/>
                <a:gd name="connsiteX10" fmla="*/ 1808193 w 1821072"/>
                <a:gd name="connsiteY10" fmla="*/ 922128 h 1323948"/>
                <a:gd name="connsiteX11" fmla="*/ 1815921 w 1821072"/>
                <a:gd name="connsiteY11" fmla="*/ 929855 h 1323948"/>
                <a:gd name="connsiteX12" fmla="*/ 1821072 w 1821072"/>
                <a:gd name="connsiteY12" fmla="*/ 945310 h 1323948"/>
                <a:gd name="connsiteX13" fmla="*/ 1813345 w 1821072"/>
                <a:gd name="connsiteY13" fmla="*/ 978795 h 1323948"/>
                <a:gd name="connsiteX14" fmla="*/ 1774708 w 1821072"/>
                <a:gd name="connsiteY14" fmla="*/ 1045765 h 1323948"/>
                <a:gd name="connsiteX15" fmla="*/ 1710314 w 1821072"/>
                <a:gd name="connsiteY15" fmla="*/ 1141068 h 1323948"/>
                <a:gd name="connsiteX16" fmla="*/ 1658798 w 1821072"/>
                <a:gd name="connsiteY16" fmla="*/ 1200311 h 1323948"/>
                <a:gd name="connsiteX17" fmla="*/ 1586677 w 1821072"/>
                <a:gd name="connsiteY17" fmla="*/ 1267281 h 1323948"/>
                <a:gd name="connsiteX18" fmla="*/ 1527434 w 1821072"/>
                <a:gd name="connsiteY18" fmla="*/ 1308494 h 1323948"/>
                <a:gd name="connsiteX19" fmla="*/ 1491373 w 1821072"/>
                <a:gd name="connsiteY19" fmla="*/ 1323948 h 1323948"/>
                <a:gd name="connsiteX20" fmla="*/ 1455312 w 1821072"/>
                <a:gd name="connsiteY20" fmla="*/ 1295615 h 1323948"/>
                <a:gd name="connsiteX21" fmla="*/ 1432130 w 1821072"/>
                <a:gd name="connsiteY21" fmla="*/ 1267281 h 1323948"/>
                <a:gd name="connsiteX22" fmla="*/ 1393494 w 1821072"/>
                <a:gd name="connsiteY22" fmla="*/ 1215766 h 1323948"/>
                <a:gd name="connsiteX23" fmla="*/ 1280160 w 1821072"/>
                <a:gd name="connsiteY23" fmla="*/ 1146220 h 1323948"/>
                <a:gd name="connsiteX24" fmla="*/ 1123037 w 1821072"/>
                <a:gd name="connsiteY24" fmla="*/ 1048341 h 1323948"/>
                <a:gd name="connsiteX25" fmla="*/ 958188 w 1821072"/>
                <a:gd name="connsiteY25" fmla="*/ 940158 h 1323948"/>
                <a:gd name="connsiteX26" fmla="*/ 826823 w 1821072"/>
                <a:gd name="connsiteY26" fmla="*/ 842279 h 1323948"/>
                <a:gd name="connsiteX27" fmla="*/ 664549 w 1821072"/>
                <a:gd name="connsiteY27" fmla="*/ 708338 h 1323948"/>
                <a:gd name="connsiteX28" fmla="*/ 491973 w 1821072"/>
                <a:gd name="connsiteY28" fmla="*/ 564095 h 1323948"/>
                <a:gd name="connsiteX29" fmla="*/ 316820 w 1821072"/>
                <a:gd name="connsiteY29" fmla="*/ 399245 h 1323948"/>
                <a:gd name="connsiteX30" fmla="*/ 162273 w 1821072"/>
                <a:gd name="connsiteY30" fmla="*/ 236972 h 1323948"/>
                <a:gd name="connsiteX31" fmla="*/ 41212 w 1821072"/>
                <a:gd name="connsiteY31" fmla="*/ 95304 h 1323948"/>
                <a:gd name="connsiteX32" fmla="*/ 5151 w 1821072"/>
                <a:gd name="connsiteY32" fmla="*/ 46364 h 1323948"/>
                <a:gd name="connsiteX33" fmla="*/ 0 w 1821072"/>
                <a:gd name="connsiteY33" fmla="*/ 20606 h 1323948"/>
                <a:gd name="connsiteX34" fmla="*/ 5151 w 1821072"/>
                <a:gd name="connsiteY34" fmla="*/ 2576 h 1323948"/>
                <a:gd name="connsiteX35" fmla="*/ 18030 w 1821072"/>
                <a:gd name="connsiteY35" fmla="*/ 0 h 1323948"/>
                <a:gd name="connsiteX36" fmla="*/ 43788 w 1821072"/>
                <a:gd name="connsiteY36" fmla="*/ 2576 h 1323948"/>
                <a:gd name="connsiteX37" fmla="*/ 66970 w 1821072"/>
                <a:gd name="connsiteY37" fmla="*/ 12879 h 1323948"/>
                <a:gd name="connsiteX38" fmla="*/ 170001 w 1821072"/>
                <a:gd name="connsiteY38" fmla="*/ 97880 h 1323948"/>
                <a:gd name="connsiteX39" fmla="*/ 337426 w 1821072"/>
                <a:gd name="connsiteY39" fmla="*/ 229244 h 1323948"/>
                <a:gd name="connsiteX40" fmla="*/ 553791 w 1821072"/>
                <a:gd name="connsiteY40" fmla="*/ 396670 h 1323948"/>
                <a:gd name="connsiteX41" fmla="*/ 780459 w 1821072"/>
                <a:gd name="connsiteY41" fmla="*/ 561519 h 1323948"/>
                <a:gd name="connsiteX42" fmla="*/ 837126 w 1821072"/>
                <a:gd name="connsiteY42" fmla="*/ 605307 h 1323948"/>
                <a:gd name="connsiteX43" fmla="*/ 1089552 w 1821072"/>
                <a:gd name="connsiteY43" fmla="*/ 772733 h 132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1072" h="1323948">
                  <a:moveTo>
                    <a:pt x="1089552" y="772733"/>
                  </a:moveTo>
                  <a:lnTo>
                    <a:pt x="1295614" y="893794"/>
                  </a:lnTo>
                  <a:lnTo>
                    <a:pt x="1403797" y="947885"/>
                  </a:lnTo>
                  <a:lnTo>
                    <a:pt x="1540313" y="996825"/>
                  </a:lnTo>
                  <a:lnTo>
                    <a:pt x="1581525" y="1004552"/>
                  </a:lnTo>
                  <a:lnTo>
                    <a:pt x="1622738" y="1007128"/>
                  </a:lnTo>
                  <a:lnTo>
                    <a:pt x="1671677" y="996825"/>
                  </a:lnTo>
                  <a:lnTo>
                    <a:pt x="1736072" y="965916"/>
                  </a:lnTo>
                  <a:lnTo>
                    <a:pt x="1772133" y="940158"/>
                  </a:lnTo>
                  <a:lnTo>
                    <a:pt x="1787587" y="929855"/>
                  </a:lnTo>
                  <a:lnTo>
                    <a:pt x="1808193" y="922128"/>
                  </a:lnTo>
                  <a:lnTo>
                    <a:pt x="1815921" y="929855"/>
                  </a:lnTo>
                  <a:lnTo>
                    <a:pt x="1821072" y="945310"/>
                  </a:lnTo>
                  <a:lnTo>
                    <a:pt x="1813345" y="978795"/>
                  </a:lnTo>
                  <a:lnTo>
                    <a:pt x="1774708" y="1045765"/>
                  </a:lnTo>
                  <a:lnTo>
                    <a:pt x="1710314" y="1141068"/>
                  </a:lnTo>
                  <a:lnTo>
                    <a:pt x="1658798" y="1200311"/>
                  </a:lnTo>
                  <a:lnTo>
                    <a:pt x="1586677" y="1267281"/>
                  </a:lnTo>
                  <a:lnTo>
                    <a:pt x="1527434" y="1308494"/>
                  </a:lnTo>
                  <a:lnTo>
                    <a:pt x="1491373" y="1323948"/>
                  </a:lnTo>
                  <a:lnTo>
                    <a:pt x="1455312" y="1295615"/>
                  </a:lnTo>
                  <a:lnTo>
                    <a:pt x="1432130" y="1267281"/>
                  </a:lnTo>
                  <a:lnTo>
                    <a:pt x="1393494" y="1215766"/>
                  </a:lnTo>
                  <a:lnTo>
                    <a:pt x="1280160" y="1146220"/>
                  </a:lnTo>
                  <a:lnTo>
                    <a:pt x="1123037" y="1048341"/>
                  </a:lnTo>
                  <a:lnTo>
                    <a:pt x="958188" y="940158"/>
                  </a:lnTo>
                  <a:lnTo>
                    <a:pt x="826823" y="842279"/>
                  </a:lnTo>
                  <a:lnTo>
                    <a:pt x="664549" y="708338"/>
                  </a:lnTo>
                  <a:lnTo>
                    <a:pt x="491973" y="564095"/>
                  </a:lnTo>
                  <a:lnTo>
                    <a:pt x="316820" y="399245"/>
                  </a:lnTo>
                  <a:lnTo>
                    <a:pt x="162273" y="236972"/>
                  </a:lnTo>
                  <a:lnTo>
                    <a:pt x="41212" y="95304"/>
                  </a:lnTo>
                  <a:lnTo>
                    <a:pt x="5151" y="46364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18030" y="0"/>
                  </a:lnTo>
                  <a:lnTo>
                    <a:pt x="43788" y="2576"/>
                  </a:lnTo>
                  <a:lnTo>
                    <a:pt x="66970" y="12879"/>
                  </a:lnTo>
                  <a:lnTo>
                    <a:pt x="170001" y="97880"/>
                  </a:lnTo>
                  <a:lnTo>
                    <a:pt x="337426" y="229244"/>
                  </a:lnTo>
                  <a:lnTo>
                    <a:pt x="553791" y="396670"/>
                  </a:lnTo>
                  <a:lnTo>
                    <a:pt x="780459" y="561519"/>
                  </a:lnTo>
                  <a:lnTo>
                    <a:pt x="837126" y="605307"/>
                  </a:lnTo>
                  <a:lnTo>
                    <a:pt x="1089552" y="772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96622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4" grpId="0" animBg="1"/>
      <p:bldP spid="80" grpId="0" animBg="1"/>
      <p:bldP spid="82" grpId="0" animBg="1"/>
      <p:bldP spid="84" grpId="0" animBg="1"/>
      <p:bldP spid="87" grpId="0" animBg="1"/>
      <p:bldP spid="70" grpId="0" animBg="1"/>
      <p:bldP spid="85" grpId="0" animBg="1"/>
      <p:bldP spid="72" grpId="0" animBg="1"/>
      <p:bldP spid="71" grpId="0" animBg="1"/>
      <p:bldP spid="86" grpId="0" animBg="1"/>
      <p:bldP spid="79" grpId="0" animBg="1"/>
      <p:bldP spid="77" grpId="0" animBg="1"/>
      <p:bldP spid="78" grpId="0" animBg="1"/>
      <p:bldP spid="81" grpId="0" animBg="1"/>
      <p:bldP spid="88" grpId="0" animBg="1"/>
      <p:bldP spid="76" grpId="0" animBg="1"/>
      <p:bldP spid="75" grpId="0" animBg="1"/>
      <p:bldP spid="91" grpId="0" animBg="1"/>
      <p:bldP spid="92" grpId="0" animBg="1"/>
      <p:bldP spid="89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7B562A53-F62D-4E94-8B97-9CC4846569AA}"/>
              </a:ext>
            </a:extLst>
          </p:cNvPr>
          <p:cNvGrpSpPr/>
          <p:nvPr/>
        </p:nvGrpSpPr>
        <p:grpSpPr>
          <a:xfrm>
            <a:off x="3687764" y="1565276"/>
            <a:ext cx="5032375" cy="4425950"/>
            <a:chOff x="3687764" y="1565276"/>
            <a:chExt cx="5032375" cy="4425950"/>
          </a:xfrm>
          <a:solidFill>
            <a:schemeClr val="tx1"/>
          </a:solidFill>
        </p:grpSpPr>
        <p:sp>
          <p:nvSpPr>
            <p:cNvPr id="25" name="フリーフォーム 72">
              <a:extLst>
                <a:ext uri="{FF2B5EF4-FFF2-40B4-BE49-F238E27FC236}">
                  <a16:creationId xmlns:a16="http://schemas.microsoft.com/office/drawing/2014/main" id="{6B430330-336F-4B84-B040-CDE1439F6F44}"/>
                </a:ext>
              </a:extLst>
            </p:cNvPr>
            <p:cNvSpPr/>
            <p:nvPr/>
          </p:nvSpPr>
          <p:spPr>
            <a:xfrm>
              <a:off x="5005388" y="4367213"/>
              <a:ext cx="419100" cy="847725"/>
            </a:xfrm>
            <a:custGeom>
              <a:avLst/>
              <a:gdLst>
                <a:gd name="connsiteX0" fmla="*/ 54768 w 419100"/>
                <a:gd name="connsiteY0" fmla="*/ 178594 h 847725"/>
                <a:gd name="connsiteX1" fmla="*/ 164306 w 419100"/>
                <a:gd name="connsiteY1" fmla="*/ 552450 h 847725"/>
                <a:gd name="connsiteX2" fmla="*/ 214312 w 419100"/>
                <a:gd name="connsiteY2" fmla="*/ 740569 h 847725"/>
                <a:gd name="connsiteX3" fmla="*/ 226218 w 419100"/>
                <a:gd name="connsiteY3" fmla="*/ 778669 h 847725"/>
                <a:gd name="connsiteX4" fmla="*/ 245268 w 419100"/>
                <a:gd name="connsiteY4" fmla="*/ 812006 h 847725"/>
                <a:gd name="connsiteX5" fmla="*/ 261937 w 419100"/>
                <a:gd name="connsiteY5" fmla="*/ 833438 h 847725"/>
                <a:gd name="connsiteX6" fmla="*/ 288131 w 419100"/>
                <a:gd name="connsiteY6" fmla="*/ 847725 h 847725"/>
                <a:gd name="connsiteX7" fmla="*/ 302418 w 419100"/>
                <a:gd name="connsiteY7" fmla="*/ 847725 h 847725"/>
                <a:gd name="connsiteX8" fmla="*/ 328612 w 419100"/>
                <a:gd name="connsiteY8" fmla="*/ 842963 h 847725"/>
                <a:gd name="connsiteX9" fmla="*/ 352425 w 419100"/>
                <a:gd name="connsiteY9" fmla="*/ 831056 h 847725"/>
                <a:gd name="connsiteX10" fmla="*/ 366712 w 419100"/>
                <a:gd name="connsiteY10" fmla="*/ 812006 h 847725"/>
                <a:gd name="connsiteX11" fmla="*/ 390525 w 419100"/>
                <a:gd name="connsiteY11" fmla="*/ 773906 h 847725"/>
                <a:gd name="connsiteX12" fmla="*/ 404812 w 419100"/>
                <a:gd name="connsiteY12" fmla="*/ 733425 h 847725"/>
                <a:gd name="connsiteX13" fmla="*/ 411956 w 419100"/>
                <a:gd name="connsiteY13" fmla="*/ 671513 h 847725"/>
                <a:gd name="connsiteX14" fmla="*/ 419100 w 419100"/>
                <a:gd name="connsiteY14" fmla="*/ 581025 h 847725"/>
                <a:gd name="connsiteX15" fmla="*/ 411956 w 419100"/>
                <a:gd name="connsiteY15" fmla="*/ 521494 h 847725"/>
                <a:gd name="connsiteX16" fmla="*/ 395287 w 419100"/>
                <a:gd name="connsiteY16" fmla="*/ 433388 h 847725"/>
                <a:gd name="connsiteX17" fmla="*/ 371475 w 419100"/>
                <a:gd name="connsiteY17" fmla="*/ 359569 h 847725"/>
                <a:gd name="connsiteX18" fmla="*/ 352425 w 419100"/>
                <a:gd name="connsiteY18" fmla="*/ 307181 h 847725"/>
                <a:gd name="connsiteX19" fmla="*/ 271462 w 419100"/>
                <a:gd name="connsiteY19" fmla="*/ 226219 h 847725"/>
                <a:gd name="connsiteX20" fmla="*/ 66675 w 419100"/>
                <a:gd name="connsiteY20" fmla="*/ 26194 h 847725"/>
                <a:gd name="connsiteX21" fmla="*/ 35718 w 419100"/>
                <a:gd name="connsiteY21" fmla="*/ 7144 h 847725"/>
                <a:gd name="connsiteX22" fmla="*/ 19050 w 419100"/>
                <a:gd name="connsiteY22" fmla="*/ 0 h 847725"/>
                <a:gd name="connsiteX23" fmla="*/ 7143 w 419100"/>
                <a:gd name="connsiteY23" fmla="*/ 0 h 847725"/>
                <a:gd name="connsiteX24" fmla="*/ 0 w 419100"/>
                <a:gd name="connsiteY24" fmla="*/ 21431 h 847725"/>
                <a:gd name="connsiteX25" fmla="*/ 4762 w 419100"/>
                <a:gd name="connsiteY25" fmla="*/ 47625 h 847725"/>
                <a:gd name="connsiteX26" fmla="*/ 54768 w 419100"/>
                <a:gd name="connsiteY26" fmla="*/ 178594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9100" h="847725">
                  <a:moveTo>
                    <a:pt x="54768" y="178594"/>
                  </a:moveTo>
                  <a:lnTo>
                    <a:pt x="164306" y="552450"/>
                  </a:lnTo>
                  <a:lnTo>
                    <a:pt x="214312" y="740569"/>
                  </a:lnTo>
                  <a:lnTo>
                    <a:pt x="226218" y="778669"/>
                  </a:lnTo>
                  <a:lnTo>
                    <a:pt x="245268" y="812006"/>
                  </a:lnTo>
                  <a:lnTo>
                    <a:pt x="261937" y="833438"/>
                  </a:lnTo>
                  <a:lnTo>
                    <a:pt x="288131" y="847725"/>
                  </a:lnTo>
                  <a:lnTo>
                    <a:pt x="302418" y="847725"/>
                  </a:lnTo>
                  <a:lnTo>
                    <a:pt x="328612" y="842963"/>
                  </a:lnTo>
                  <a:lnTo>
                    <a:pt x="352425" y="831056"/>
                  </a:lnTo>
                  <a:lnTo>
                    <a:pt x="366712" y="812006"/>
                  </a:lnTo>
                  <a:lnTo>
                    <a:pt x="390525" y="773906"/>
                  </a:lnTo>
                  <a:lnTo>
                    <a:pt x="404812" y="733425"/>
                  </a:lnTo>
                  <a:lnTo>
                    <a:pt x="411956" y="671513"/>
                  </a:lnTo>
                  <a:lnTo>
                    <a:pt x="419100" y="581025"/>
                  </a:lnTo>
                  <a:lnTo>
                    <a:pt x="411956" y="521494"/>
                  </a:lnTo>
                  <a:lnTo>
                    <a:pt x="395287" y="433388"/>
                  </a:lnTo>
                  <a:lnTo>
                    <a:pt x="371475" y="359569"/>
                  </a:lnTo>
                  <a:lnTo>
                    <a:pt x="352425" y="307181"/>
                  </a:lnTo>
                  <a:lnTo>
                    <a:pt x="271462" y="226219"/>
                  </a:lnTo>
                  <a:lnTo>
                    <a:pt x="66675" y="26194"/>
                  </a:lnTo>
                  <a:lnTo>
                    <a:pt x="35718" y="7144"/>
                  </a:lnTo>
                  <a:lnTo>
                    <a:pt x="19050" y="0"/>
                  </a:lnTo>
                  <a:lnTo>
                    <a:pt x="7143" y="0"/>
                  </a:lnTo>
                  <a:lnTo>
                    <a:pt x="0" y="21431"/>
                  </a:lnTo>
                  <a:lnTo>
                    <a:pt x="4762" y="47625"/>
                  </a:lnTo>
                  <a:lnTo>
                    <a:pt x="54768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3">
              <a:extLst>
                <a:ext uri="{FF2B5EF4-FFF2-40B4-BE49-F238E27FC236}">
                  <a16:creationId xmlns:a16="http://schemas.microsoft.com/office/drawing/2014/main" id="{461B260A-4EE2-41F3-B10E-B336DE600224}"/>
                </a:ext>
              </a:extLst>
            </p:cNvPr>
            <p:cNvSpPr/>
            <p:nvPr/>
          </p:nvSpPr>
          <p:spPr>
            <a:xfrm>
              <a:off x="3687764" y="4429126"/>
              <a:ext cx="649287" cy="1214437"/>
            </a:xfrm>
            <a:custGeom>
              <a:avLst/>
              <a:gdLst>
                <a:gd name="connsiteX0" fmla="*/ 428390 w 648848"/>
                <a:gd name="connsiteY0" fmla="*/ 603755 h 1215025"/>
                <a:gd name="connsiteX1" fmla="*/ 320666 w 648848"/>
                <a:gd name="connsiteY1" fmla="*/ 804171 h 1215025"/>
                <a:gd name="connsiteX2" fmla="*/ 220458 w 648848"/>
                <a:gd name="connsiteY2" fmla="*/ 967009 h 1215025"/>
                <a:gd name="connsiteX3" fmla="*/ 117744 w 648848"/>
                <a:gd name="connsiteY3" fmla="*/ 1122332 h 1215025"/>
                <a:gd name="connsiteX4" fmla="*/ 72651 w 648848"/>
                <a:gd name="connsiteY4" fmla="*/ 1179952 h 1215025"/>
                <a:gd name="connsiteX5" fmla="*/ 55114 w 648848"/>
                <a:gd name="connsiteY5" fmla="*/ 1205004 h 1215025"/>
                <a:gd name="connsiteX6" fmla="*/ 35073 w 648848"/>
                <a:gd name="connsiteY6" fmla="*/ 1212520 h 1215025"/>
                <a:gd name="connsiteX7" fmla="*/ 15031 w 648848"/>
                <a:gd name="connsiteY7" fmla="*/ 1215025 h 1215025"/>
                <a:gd name="connsiteX8" fmla="*/ 0 w 648848"/>
                <a:gd name="connsiteY8" fmla="*/ 1210014 h 1215025"/>
                <a:gd name="connsiteX9" fmla="*/ 0 w 648848"/>
                <a:gd name="connsiteY9" fmla="*/ 1189973 h 1215025"/>
                <a:gd name="connsiteX10" fmla="*/ 22547 w 648848"/>
                <a:gd name="connsiteY10" fmla="*/ 1142374 h 1215025"/>
                <a:gd name="connsiteX11" fmla="*/ 77661 w 648848"/>
                <a:gd name="connsiteY11" fmla="*/ 1014608 h 1215025"/>
                <a:gd name="connsiteX12" fmla="*/ 160333 w 648848"/>
                <a:gd name="connsiteY12" fmla="*/ 801666 h 1215025"/>
                <a:gd name="connsiteX13" fmla="*/ 227973 w 648848"/>
                <a:gd name="connsiteY13" fmla="*/ 591229 h 1215025"/>
                <a:gd name="connsiteX14" fmla="*/ 278078 w 648848"/>
                <a:gd name="connsiteY14" fmla="*/ 405843 h 1215025"/>
                <a:gd name="connsiteX15" fmla="*/ 310645 w 648848"/>
                <a:gd name="connsiteY15" fmla="*/ 268057 h 1215025"/>
                <a:gd name="connsiteX16" fmla="*/ 325676 w 648848"/>
                <a:gd name="connsiteY16" fmla="*/ 177870 h 1215025"/>
                <a:gd name="connsiteX17" fmla="*/ 323171 w 648848"/>
                <a:gd name="connsiteY17" fmla="*/ 130271 h 1215025"/>
                <a:gd name="connsiteX18" fmla="*/ 310645 w 648848"/>
                <a:gd name="connsiteY18" fmla="*/ 97703 h 1215025"/>
                <a:gd name="connsiteX19" fmla="*/ 283088 w 648848"/>
                <a:gd name="connsiteY19" fmla="*/ 75156 h 1215025"/>
                <a:gd name="connsiteX20" fmla="*/ 253026 w 648848"/>
                <a:gd name="connsiteY20" fmla="*/ 60125 h 1215025"/>
                <a:gd name="connsiteX21" fmla="*/ 227973 w 648848"/>
                <a:gd name="connsiteY21" fmla="*/ 42589 h 1215025"/>
                <a:gd name="connsiteX22" fmla="*/ 227973 w 648848"/>
                <a:gd name="connsiteY22" fmla="*/ 30063 h 1215025"/>
                <a:gd name="connsiteX23" fmla="*/ 243005 w 648848"/>
                <a:gd name="connsiteY23" fmla="*/ 12526 h 1215025"/>
                <a:gd name="connsiteX24" fmla="*/ 270562 w 648848"/>
                <a:gd name="connsiteY24" fmla="*/ 2505 h 1215025"/>
                <a:gd name="connsiteX25" fmla="*/ 305635 w 648848"/>
                <a:gd name="connsiteY25" fmla="*/ 0 h 1215025"/>
                <a:gd name="connsiteX26" fmla="*/ 368265 w 648848"/>
                <a:gd name="connsiteY26" fmla="*/ 7516 h 1215025"/>
                <a:gd name="connsiteX27" fmla="*/ 438411 w 648848"/>
                <a:gd name="connsiteY27" fmla="*/ 25052 h 1215025"/>
                <a:gd name="connsiteX28" fmla="*/ 506051 w 648848"/>
                <a:gd name="connsiteY28" fmla="*/ 47599 h 1215025"/>
                <a:gd name="connsiteX29" fmla="*/ 561166 w 648848"/>
                <a:gd name="connsiteY29" fmla="*/ 77661 h 1215025"/>
                <a:gd name="connsiteX30" fmla="*/ 596239 w 648848"/>
                <a:gd name="connsiteY30" fmla="*/ 112734 h 1215025"/>
                <a:gd name="connsiteX31" fmla="*/ 631312 w 648848"/>
                <a:gd name="connsiteY31" fmla="*/ 157828 h 1215025"/>
                <a:gd name="connsiteX32" fmla="*/ 648848 w 648848"/>
                <a:gd name="connsiteY32" fmla="*/ 195406 h 1215025"/>
                <a:gd name="connsiteX33" fmla="*/ 648848 w 648848"/>
                <a:gd name="connsiteY33" fmla="*/ 217953 h 1215025"/>
                <a:gd name="connsiteX34" fmla="*/ 638827 w 648848"/>
                <a:gd name="connsiteY34" fmla="*/ 237995 h 1215025"/>
                <a:gd name="connsiteX35" fmla="*/ 626301 w 648848"/>
                <a:gd name="connsiteY35" fmla="*/ 253026 h 1215025"/>
                <a:gd name="connsiteX36" fmla="*/ 561166 w 648848"/>
                <a:gd name="connsiteY36" fmla="*/ 320666 h 1215025"/>
                <a:gd name="connsiteX37" fmla="*/ 546135 w 648848"/>
                <a:gd name="connsiteY37" fmla="*/ 338203 h 1215025"/>
                <a:gd name="connsiteX38" fmla="*/ 533609 w 648848"/>
                <a:gd name="connsiteY38" fmla="*/ 378286 h 1215025"/>
                <a:gd name="connsiteX39" fmla="*/ 496030 w 648848"/>
                <a:gd name="connsiteY39" fmla="*/ 473484 h 1215025"/>
                <a:gd name="connsiteX40" fmla="*/ 428390 w 648848"/>
                <a:gd name="connsiteY40" fmla="*/ 603755 h 12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8848" h="1215025">
                  <a:moveTo>
                    <a:pt x="428390" y="603755"/>
                  </a:moveTo>
                  <a:lnTo>
                    <a:pt x="320666" y="804171"/>
                  </a:lnTo>
                  <a:lnTo>
                    <a:pt x="220458" y="967009"/>
                  </a:lnTo>
                  <a:lnTo>
                    <a:pt x="117744" y="1122332"/>
                  </a:lnTo>
                  <a:lnTo>
                    <a:pt x="72651" y="1179952"/>
                  </a:lnTo>
                  <a:lnTo>
                    <a:pt x="55114" y="1205004"/>
                  </a:lnTo>
                  <a:lnTo>
                    <a:pt x="35073" y="1212520"/>
                  </a:lnTo>
                  <a:lnTo>
                    <a:pt x="15031" y="1215025"/>
                  </a:lnTo>
                  <a:lnTo>
                    <a:pt x="0" y="1210014"/>
                  </a:lnTo>
                  <a:lnTo>
                    <a:pt x="0" y="1189973"/>
                  </a:lnTo>
                  <a:lnTo>
                    <a:pt x="22547" y="1142374"/>
                  </a:lnTo>
                  <a:lnTo>
                    <a:pt x="77661" y="1014608"/>
                  </a:lnTo>
                  <a:lnTo>
                    <a:pt x="160333" y="801666"/>
                  </a:lnTo>
                  <a:lnTo>
                    <a:pt x="227973" y="591229"/>
                  </a:lnTo>
                  <a:lnTo>
                    <a:pt x="278078" y="405843"/>
                  </a:lnTo>
                  <a:lnTo>
                    <a:pt x="310645" y="268057"/>
                  </a:lnTo>
                  <a:lnTo>
                    <a:pt x="325676" y="177870"/>
                  </a:lnTo>
                  <a:lnTo>
                    <a:pt x="323171" y="130271"/>
                  </a:lnTo>
                  <a:lnTo>
                    <a:pt x="310645" y="97703"/>
                  </a:lnTo>
                  <a:lnTo>
                    <a:pt x="283088" y="75156"/>
                  </a:lnTo>
                  <a:lnTo>
                    <a:pt x="253026" y="60125"/>
                  </a:lnTo>
                  <a:lnTo>
                    <a:pt x="227973" y="42589"/>
                  </a:lnTo>
                  <a:lnTo>
                    <a:pt x="227973" y="30063"/>
                  </a:lnTo>
                  <a:lnTo>
                    <a:pt x="243005" y="12526"/>
                  </a:lnTo>
                  <a:lnTo>
                    <a:pt x="270562" y="2505"/>
                  </a:lnTo>
                  <a:lnTo>
                    <a:pt x="305635" y="0"/>
                  </a:lnTo>
                  <a:lnTo>
                    <a:pt x="368265" y="7516"/>
                  </a:lnTo>
                  <a:lnTo>
                    <a:pt x="438411" y="25052"/>
                  </a:lnTo>
                  <a:lnTo>
                    <a:pt x="506051" y="47599"/>
                  </a:lnTo>
                  <a:lnTo>
                    <a:pt x="561166" y="77661"/>
                  </a:lnTo>
                  <a:lnTo>
                    <a:pt x="596239" y="112734"/>
                  </a:lnTo>
                  <a:lnTo>
                    <a:pt x="631312" y="157828"/>
                  </a:lnTo>
                  <a:lnTo>
                    <a:pt x="648848" y="195406"/>
                  </a:lnTo>
                  <a:lnTo>
                    <a:pt x="648848" y="217953"/>
                  </a:lnTo>
                  <a:lnTo>
                    <a:pt x="638827" y="237995"/>
                  </a:lnTo>
                  <a:lnTo>
                    <a:pt x="626301" y="253026"/>
                  </a:lnTo>
                  <a:lnTo>
                    <a:pt x="561166" y="320666"/>
                  </a:lnTo>
                  <a:lnTo>
                    <a:pt x="546135" y="338203"/>
                  </a:lnTo>
                  <a:lnTo>
                    <a:pt x="533609" y="378286"/>
                  </a:lnTo>
                  <a:lnTo>
                    <a:pt x="496030" y="473484"/>
                  </a:lnTo>
                  <a:lnTo>
                    <a:pt x="428390" y="603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9">
              <a:extLst>
                <a:ext uri="{FF2B5EF4-FFF2-40B4-BE49-F238E27FC236}">
                  <a16:creationId xmlns:a16="http://schemas.microsoft.com/office/drawing/2014/main" id="{EBE1A2F9-C95A-4711-9348-A3DD280187FE}"/>
                </a:ext>
              </a:extLst>
            </p:cNvPr>
            <p:cNvSpPr/>
            <p:nvPr/>
          </p:nvSpPr>
          <p:spPr>
            <a:xfrm>
              <a:off x="5857875" y="1724025"/>
              <a:ext cx="579438" cy="723900"/>
            </a:xfrm>
            <a:custGeom>
              <a:avLst/>
              <a:gdLst>
                <a:gd name="connsiteX0" fmla="*/ 500063 w 578644"/>
                <a:gd name="connsiteY0" fmla="*/ 397668 h 723900"/>
                <a:gd name="connsiteX1" fmla="*/ 502444 w 578644"/>
                <a:gd name="connsiteY1" fmla="*/ 690562 h 723900"/>
                <a:gd name="connsiteX2" fmla="*/ 278606 w 578644"/>
                <a:gd name="connsiteY2" fmla="*/ 723900 h 723900"/>
                <a:gd name="connsiteX3" fmla="*/ 273844 w 578644"/>
                <a:gd name="connsiteY3" fmla="*/ 304800 h 723900"/>
                <a:gd name="connsiteX4" fmla="*/ 273844 w 578644"/>
                <a:gd name="connsiteY4" fmla="*/ 264318 h 723900"/>
                <a:gd name="connsiteX5" fmla="*/ 264319 w 578644"/>
                <a:gd name="connsiteY5" fmla="*/ 230981 h 723900"/>
                <a:gd name="connsiteX6" fmla="*/ 242888 w 578644"/>
                <a:gd name="connsiteY6" fmla="*/ 197643 h 723900"/>
                <a:gd name="connsiteX7" fmla="*/ 202406 w 578644"/>
                <a:gd name="connsiteY7" fmla="*/ 157162 h 723900"/>
                <a:gd name="connsiteX8" fmla="*/ 152400 w 578644"/>
                <a:gd name="connsiteY8" fmla="*/ 123825 h 723900"/>
                <a:gd name="connsiteX9" fmla="*/ 100013 w 578644"/>
                <a:gd name="connsiteY9" fmla="*/ 100012 h 723900"/>
                <a:gd name="connsiteX10" fmla="*/ 35719 w 578644"/>
                <a:gd name="connsiteY10" fmla="*/ 71437 h 723900"/>
                <a:gd name="connsiteX11" fmla="*/ 11906 w 578644"/>
                <a:gd name="connsiteY11" fmla="*/ 54768 h 723900"/>
                <a:gd name="connsiteX12" fmla="*/ 0 w 578644"/>
                <a:gd name="connsiteY12" fmla="*/ 38100 h 723900"/>
                <a:gd name="connsiteX13" fmla="*/ 2381 w 578644"/>
                <a:gd name="connsiteY13" fmla="*/ 21431 h 723900"/>
                <a:gd name="connsiteX14" fmla="*/ 14288 w 578644"/>
                <a:gd name="connsiteY14" fmla="*/ 9525 h 723900"/>
                <a:gd name="connsiteX15" fmla="*/ 50006 w 578644"/>
                <a:gd name="connsiteY15" fmla="*/ 0 h 723900"/>
                <a:gd name="connsiteX16" fmla="*/ 88106 w 578644"/>
                <a:gd name="connsiteY16" fmla="*/ 0 h 723900"/>
                <a:gd name="connsiteX17" fmla="*/ 195263 w 578644"/>
                <a:gd name="connsiteY17" fmla="*/ 11906 h 723900"/>
                <a:gd name="connsiteX18" fmla="*/ 328613 w 578644"/>
                <a:gd name="connsiteY18" fmla="*/ 35718 h 723900"/>
                <a:gd name="connsiteX19" fmla="*/ 447675 w 578644"/>
                <a:gd name="connsiteY19" fmla="*/ 71437 h 723900"/>
                <a:gd name="connsiteX20" fmla="*/ 507206 w 578644"/>
                <a:gd name="connsiteY20" fmla="*/ 92868 h 723900"/>
                <a:gd name="connsiteX21" fmla="*/ 535781 w 578644"/>
                <a:gd name="connsiteY21" fmla="*/ 111918 h 723900"/>
                <a:gd name="connsiteX22" fmla="*/ 569119 w 578644"/>
                <a:gd name="connsiteY22" fmla="*/ 145256 h 723900"/>
                <a:gd name="connsiteX23" fmla="*/ 576263 w 578644"/>
                <a:gd name="connsiteY23" fmla="*/ 166687 h 723900"/>
                <a:gd name="connsiteX24" fmla="*/ 578644 w 578644"/>
                <a:gd name="connsiteY24" fmla="*/ 185737 h 723900"/>
                <a:gd name="connsiteX25" fmla="*/ 571500 w 578644"/>
                <a:gd name="connsiteY25" fmla="*/ 209550 h 723900"/>
                <a:gd name="connsiteX26" fmla="*/ 542925 w 578644"/>
                <a:gd name="connsiteY26" fmla="*/ 254793 h 723900"/>
                <a:gd name="connsiteX27" fmla="*/ 509588 w 578644"/>
                <a:gd name="connsiteY27" fmla="*/ 314325 h 723900"/>
                <a:gd name="connsiteX28" fmla="*/ 504825 w 578644"/>
                <a:gd name="connsiteY28" fmla="*/ 335756 h 723900"/>
                <a:gd name="connsiteX29" fmla="*/ 500063 w 578644"/>
                <a:gd name="connsiteY29" fmla="*/ 3976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8644" h="723900">
                  <a:moveTo>
                    <a:pt x="500063" y="397668"/>
                  </a:moveTo>
                  <a:cubicBezTo>
                    <a:pt x="500857" y="495299"/>
                    <a:pt x="501650" y="592931"/>
                    <a:pt x="502444" y="690562"/>
                  </a:cubicBezTo>
                  <a:lnTo>
                    <a:pt x="278606" y="723900"/>
                  </a:lnTo>
                  <a:cubicBezTo>
                    <a:pt x="277019" y="584200"/>
                    <a:pt x="275431" y="444500"/>
                    <a:pt x="273844" y="304800"/>
                  </a:cubicBezTo>
                  <a:lnTo>
                    <a:pt x="273844" y="264318"/>
                  </a:lnTo>
                  <a:lnTo>
                    <a:pt x="264319" y="230981"/>
                  </a:lnTo>
                  <a:lnTo>
                    <a:pt x="242888" y="197643"/>
                  </a:lnTo>
                  <a:lnTo>
                    <a:pt x="202406" y="157162"/>
                  </a:lnTo>
                  <a:lnTo>
                    <a:pt x="152400" y="123825"/>
                  </a:lnTo>
                  <a:lnTo>
                    <a:pt x="100013" y="100012"/>
                  </a:lnTo>
                  <a:lnTo>
                    <a:pt x="35719" y="71437"/>
                  </a:lnTo>
                  <a:lnTo>
                    <a:pt x="11906" y="54768"/>
                  </a:lnTo>
                  <a:lnTo>
                    <a:pt x="0" y="38100"/>
                  </a:lnTo>
                  <a:lnTo>
                    <a:pt x="2381" y="21431"/>
                  </a:lnTo>
                  <a:lnTo>
                    <a:pt x="14288" y="9525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95263" y="11906"/>
                  </a:lnTo>
                  <a:lnTo>
                    <a:pt x="328613" y="35718"/>
                  </a:lnTo>
                  <a:lnTo>
                    <a:pt x="447675" y="71437"/>
                  </a:lnTo>
                  <a:lnTo>
                    <a:pt x="507206" y="92868"/>
                  </a:lnTo>
                  <a:lnTo>
                    <a:pt x="535781" y="111918"/>
                  </a:lnTo>
                  <a:lnTo>
                    <a:pt x="569119" y="145256"/>
                  </a:lnTo>
                  <a:lnTo>
                    <a:pt x="576263" y="166687"/>
                  </a:lnTo>
                  <a:lnTo>
                    <a:pt x="578644" y="185737"/>
                  </a:lnTo>
                  <a:lnTo>
                    <a:pt x="571500" y="209550"/>
                  </a:lnTo>
                  <a:lnTo>
                    <a:pt x="542925" y="254793"/>
                  </a:lnTo>
                  <a:lnTo>
                    <a:pt x="509588" y="314325"/>
                  </a:lnTo>
                  <a:lnTo>
                    <a:pt x="504825" y="335756"/>
                  </a:lnTo>
                  <a:cubicBezTo>
                    <a:pt x="504031" y="355600"/>
                    <a:pt x="503238" y="375443"/>
                    <a:pt x="500063" y="397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D2ABB17C-4B4A-47F7-AD5C-6FF2826A49A1}"/>
                </a:ext>
              </a:extLst>
            </p:cNvPr>
            <p:cNvSpPr/>
            <p:nvPr/>
          </p:nvSpPr>
          <p:spPr>
            <a:xfrm>
              <a:off x="7618413" y="1966914"/>
              <a:ext cx="615950" cy="676275"/>
            </a:xfrm>
            <a:custGeom>
              <a:avLst/>
              <a:gdLst>
                <a:gd name="connsiteX0" fmla="*/ 130969 w 616744"/>
                <a:gd name="connsiteY0" fmla="*/ 188118 h 676275"/>
                <a:gd name="connsiteX1" fmla="*/ 304800 w 616744"/>
                <a:gd name="connsiteY1" fmla="*/ 407193 h 676275"/>
                <a:gd name="connsiteX2" fmla="*/ 464344 w 616744"/>
                <a:gd name="connsiteY2" fmla="*/ 633412 h 676275"/>
                <a:gd name="connsiteX3" fmla="*/ 485775 w 616744"/>
                <a:gd name="connsiteY3" fmla="*/ 664368 h 676275"/>
                <a:gd name="connsiteX4" fmla="*/ 514350 w 616744"/>
                <a:gd name="connsiteY4" fmla="*/ 671512 h 676275"/>
                <a:gd name="connsiteX5" fmla="*/ 550069 w 616744"/>
                <a:gd name="connsiteY5" fmla="*/ 676275 h 676275"/>
                <a:gd name="connsiteX6" fmla="*/ 578644 w 616744"/>
                <a:gd name="connsiteY6" fmla="*/ 669131 h 676275"/>
                <a:gd name="connsiteX7" fmla="*/ 600075 w 616744"/>
                <a:gd name="connsiteY7" fmla="*/ 652462 h 676275"/>
                <a:gd name="connsiteX8" fmla="*/ 614362 w 616744"/>
                <a:gd name="connsiteY8" fmla="*/ 623887 h 676275"/>
                <a:gd name="connsiteX9" fmla="*/ 616744 w 616744"/>
                <a:gd name="connsiteY9" fmla="*/ 573881 h 676275"/>
                <a:gd name="connsiteX10" fmla="*/ 616744 w 616744"/>
                <a:gd name="connsiteY10" fmla="*/ 514350 h 676275"/>
                <a:gd name="connsiteX11" fmla="*/ 604837 w 616744"/>
                <a:gd name="connsiteY11" fmla="*/ 450056 h 676275"/>
                <a:gd name="connsiteX12" fmla="*/ 576262 w 616744"/>
                <a:gd name="connsiteY12" fmla="*/ 381000 h 676275"/>
                <a:gd name="connsiteX13" fmla="*/ 535781 w 616744"/>
                <a:gd name="connsiteY13" fmla="*/ 304800 h 676275"/>
                <a:gd name="connsiteX14" fmla="*/ 507206 w 616744"/>
                <a:gd name="connsiteY14" fmla="*/ 261937 h 676275"/>
                <a:gd name="connsiteX15" fmla="*/ 435769 w 616744"/>
                <a:gd name="connsiteY15" fmla="*/ 209550 h 676275"/>
                <a:gd name="connsiteX16" fmla="*/ 250031 w 616744"/>
                <a:gd name="connsiteY16" fmla="*/ 102393 h 676275"/>
                <a:gd name="connsiteX17" fmla="*/ 85725 w 616744"/>
                <a:gd name="connsiteY17" fmla="*/ 28575 h 676275"/>
                <a:gd name="connsiteX18" fmla="*/ 26194 w 616744"/>
                <a:gd name="connsiteY18" fmla="*/ 0 h 676275"/>
                <a:gd name="connsiteX19" fmla="*/ 7144 w 616744"/>
                <a:gd name="connsiteY19" fmla="*/ 0 h 676275"/>
                <a:gd name="connsiteX20" fmla="*/ 0 w 616744"/>
                <a:gd name="connsiteY20" fmla="*/ 16668 h 676275"/>
                <a:gd name="connsiteX21" fmla="*/ 2381 w 616744"/>
                <a:gd name="connsiteY21" fmla="*/ 38100 h 676275"/>
                <a:gd name="connsiteX22" fmla="*/ 19050 w 616744"/>
                <a:gd name="connsiteY22" fmla="*/ 66675 h 676275"/>
                <a:gd name="connsiteX23" fmla="*/ 76200 w 616744"/>
                <a:gd name="connsiteY23" fmla="*/ 123825 h 676275"/>
                <a:gd name="connsiteX24" fmla="*/ 130969 w 616744"/>
                <a:gd name="connsiteY24" fmla="*/ 18811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744" h="676275">
                  <a:moveTo>
                    <a:pt x="130969" y="188118"/>
                  </a:moveTo>
                  <a:lnTo>
                    <a:pt x="304800" y="407193"/>
                  </a:lnTo>
                  <a:lnTo>
                    <a:pt x="464344" y="633412"/>
                  </a:lnTo>
                  <a:lnTo>
                    <a:pt x="485775" y="664368"/>
                  </a:lnTo>
                  <a:lnTo>
                    <a:pt x="514350" y="671512"/>
                  </a:lnTo>
                  <a:lnTo>
                    <a:pt x="550069" y="676275"/>
                  </a:lnTo>
                  <a:lnTo>
                    <a:pt x="578644" y="669131"/>
                  </a:lnTo>
                  <a:lnTo>
                    <a:pt x="600075" y="652462"/>
                  </a:lnTo>
                  <a:lnTo>
                    <a:pt x="614362" y="623887"/>
                  </a:lnTo>
                  <a:lnTo>
                    <a:pt x="616744" y="573881"/>
                  </a:lnTo>
                  <a:lnTo>
                    <a:pt x="616744" y="514350"/>
                  </a:lnTo>
                  <a:lnTo>
                    <a:pt x="604837" y="450056"/>
                  </a:lnTo>
                  <a:lnTo>
                    <a:pt x="576262" y="381000"/>
                  </a:lnTo>
                  <a:lnTo>
                    <a:pt x="535781" y="304800"/>
                  </a:lnTo>
                  <a:lnTo>
                    <a:pt x="507206" y="261937"/>
                  </a:lnTo>
                  <a:lnTo>
                    <a:pt x="435769" y="209550"/>
                  </a:lnTo>
                  <a:lnTo>
                    <a:pt x="250031" y="102393"/>
                  </a:lnTo>
                  <a:lnTo>
                    <a:pt x="85725" y="2857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16668"/>
                  </a:lnTo>
                  <a:lnTo>
                    <a:pt x="2381" y="38100"/>
                  </a:lnTo>
                  <a:lnTo>
                    <a:pt x="19050" y="66675"/>
                  </a:lnTo>
                  <a:lnTo>
                    <a:pt x="76200" y="123825"/>
                  </a:lnTo>
                  <a:lnTo>
                    <a:pt x="130969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3">
              <a:extLst>
                <a:ext uri="{FF2B5EF4-FFF2-40B4-BE49-F238E27FC236}">
                  <a16:creationId xmlns:a16="http://schemas.microsoft.com/office/drawing/2014/main" id="{0B329A14-1CAE-495B-9692-C0315E547249}"/>
                </a:ext>
              </a:extLst>
            </p:cNvPr>
            <p:cNvSpPr/>
            <p:nvPr/>
          </p:nvSpPr>
          <p:spPr>
            <a:xfrm rot="16200000">
              <a:off x="3851276" y="1827212"/>
              <a:ext cx="1295400" cy="895350"/>
            </a:xfrm>
            <a:custGeom>
              <a:avLst/>
              <a:gdLst>
                <a:gd name="connsiteX0" fmla="*/ 514350 w 1295400"/>
                <a:gd name="connsiteY0" fmla="*/ 269081 h 895350"/>
                <a:gd name="connsiteX1" fmla="*/ 1007269 w 1295400"/>
                <a:gd name="connsiteY1" fmla="*/ 559593 h 895350"/>
                <a:gd name="connsiteX2" fmla="*/ 1057275 w 1295400"/>
                <a:gd name="connsiteY2" fmla="*/ 578643 h 895350"/>
                <a:gd name="connsiteX3" fmla="*/ 1107282 w 1295400"/>
                <a:gd name="connsiteY3" fmla="*/ 588168 h 895350"/>
                <a:gd name="connsiteX4" fmla="*/ 1140619 w 1295400"/>
                <a:gd name="connsiteY4" fmla="*/ 583406 h 895350"/>
                <a:gd name="connsiteX5" fmla="*/ 1176338 w 1295400"/>
                <a:gd name="connsiteY5" fmla="*/ 564356 h 895350"/>
                <a:gd name="connsiteX6" fmla="*/ 1221582 w 1295400"/>
                <a:gd name="connsiteY6" fmla="*/ 526256 h 895350"/>
                <a:gd name="connsiteX7" fmla="*/ 1247775 w 1295400"/>
                <a:gd name="connsiteY7" fmla="*/ 500062 h 895350"/>
                <a:gd name="connsiteX8" fmla="*/ 1262063 w 1295400"/>
                <a:gd name="connsiteY8" fmla="*/ 488156 h 895350"/>
                <a:gd name="connsiteX9" fmla="*/ 1283494 w 1295400"/>
                <a:gd name="connsiteY9" fmla="*/ 485775 h 895350"/>
                <a:gd name="connsiteX10" fmla="*/ 1295400 w 1295400"/>
                <a:gd name="connsiteY10" fmla="*/ 497681 h 895350"/>
                <a:gd name="connsiteX11" fmla="*/ 1288257 w 1295400"/>
                <a:gd name="connsiteY11" fmla="*/ 538162 h 895350"/>
                <a:gd name="connsiteX12" fmla="*/ 1285875 w 1295400"/>
                <a:gd name="connsiteY12" fmla="*/ 585787 h 895350"/>
                <a:gd name="connsiteX13" fmla="*/ 1271588 w 1295400"/>
                <a:gd name="connsiteY13" fmla="*/ 647700 h 895350"/>
                <a:gd name="connsiteX14" fmla="*/ 1231107 w 1295400"/>
                <a:gd name="connsiteY14" fmla="*/ 726281 h 895350"/>
                <a:gd name="connsiteX15" fmla="*/ 1188244 w 1295400"/>
                <a:gd name="connsiteY15" fmla="*/ 773906 h 895350"/>
                <a:gd name="connsiteX16" fmla="*/ 1121569 w 1295400"/>
                <a:gd name="connsiteY16" fmla="*/ 828675 h 895350"/>
                <a:gd name="connsiteX17" fmla="*/ 1042988 w 1295400"/>
                <a:gd name="connsiteY17" fmla="*/ 878681 h 895350"/>
                <a:gd name="connsiteX18" fmla="*/ 997744 w 1295400"/>
                <a:gd name="connsiteY18" fmla="*/ 895350 h 895350"/>
                <a:gd name="connsiteX19" fmla="*/ 928688 w 1295400"/>
                <a:gd name="connsiteY19" fmla="*/ 845343 h 895350"/>
                <a:gd name="connsiteX20" fmla="*/ 540544 w 1295400"/>
                <a:gd name="connsiteY20" fmla="*/ 523875 h 895350"/>
                <a:gd name="connsiteX21" fmla="*/ 154782 w 1295400"/>
                <a:gd name="connsiteY21" fmla="*/ 195262 h 895350"/>
                <a:gd name="connsiteX22" fmla="*/ 0 w 1295400"/>
                <a:gd name="connsiteY22" fmla="*/ 54768 h 895350"/>
                <a:gd name="connsiteX23" fmla="*/ 73819 w 1295400"/>
                <a:gd name="connsiteY23" fmla="*/ 0 h 895350"/>
                <a:gd name="connsiteX24" fmla="*/ 138113 w 1295400"/>
                <a:gd name="connsiteY24" fmla="*/ 45243 h 895350"/>
                <a:gd name="connsiteX25" fmla="*/ 228600 w 1295400"/>
                <a:gd name="connsiteY25" fmla="*/ 100012 h 895350"/>
                <a:gd name="connsiteX26" fmla="*/ 514350 w 1295400"/>
                <a:gd name="connsiteY26" fmla="*/ 26908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5400" h="895350">
                  <a:moveTo>
                    <a:pt x="514350" y="269081"/>
                  </a:moveTo>
                  <a:lnTo>
                    <a:pt x="1007269" y="559593"/>
                  </a:lnTo>
                  <a:lnTo>
                    <a:pt x="1057275" y="578643"/>
                  </a:lnTo>
                  <a:lnTo>
                    <a:pt x="1107282" y="588168"/>
                  </a:lnTo>
                  <a:lnTo>
                    <a:pt x="1140619" y="583406"/>
                  </a:lnTo>
                  <a:lnTo>
                    <a:pt x="1176338" y="564356"/>
                  </a:lnTo>
                  <a:lnTo>
                    <a:pt x="1221582" y="526256"/>
                  </a:lnTo>
                  <a:lnTo>
                    <a:pt x="1247775" y="500062"/>
                  </a:lnTo>
                  <a:lnTo>
                    <a:pt x="1262063" y="488156"/>
                  </a:lnTo>
                  <a:lnTo>
                    <a:pt x="1283494" y="485775"/>
                  </a:lnTo>
                  <a:lnTo>
                    <a:pt x="1295400" y="497681"/>
                  </a:lnTo>
                  <a:lnTo>
                    <a:pt x="1288257" y="538162"/>
                  </a:lnTo>
                  <a:lnTo>
                    <a:pt x="1285875" y="585787"/>
                  </a:lnTo>
                  <a:lnTo>
                    <a:pt x="1271588" y="647700"/>
                  </a:lnTo>
                  <a:lnTo>
                    <a:pt x="1231107" y="726281"/>
                  </a:lnTo>
                  <a:lnTo>
                    <a:pt x="1188244" y="773906"/>
                  </a:lnTo>
                  <a:lnTo>
                    <a:pt x="1121569" y="828675"/>
                  </a:lnTo>
                  <a:lnTo>
                    <a:pt x="1042988" y="878681"/>
                  </a:lnTo>
                  <a:lnTo>
                    <a:pt x="997744" y="895350"/>
                  </a:lnTo>
                  <a:lnTo>
                    <a:pt x="928688" y="845343"/>
                  </a:lnTo>
                  <a:lnTo>
                    <a:pt x="540544" y="523875"/>
                  </a:lnTo>
                  <a:lnTo>
                    <a:pt x="154782" y="195262"/>
                  </a:lnTo>
                  <a:lnTo>
                    <a:pt x="0" y="54768"/>
                  </a:lnTo>
                  <a:lnTo>
                    <a:pt x="73819" y="0"/>
                  </a:lnTo>
                  <a:lnTo>
                    <a:pt x="138113" y="45243"/>
                  </a:lnTo>
                  <a:lnTo>
                    <a:pt x="228600" y="100012"/>
                  </a:lnTo>
                  <a:lnTo>
                    <a:pt x="5143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6">
              <a:extLst>
                <a:ext uri="{FF2B5EF4-FFF2-40B4-BE49-F238E27FC236}">
                  <a16:creationId xmlns:a16="http://schemas.microsoft.com/office/drawing/2014/main" id="{A649C1E5-6CEF-4885-AA71-5FB1D4FCA335}"/>
                </a:ext>
              </a:extLst>
            </p:cNvPr>
            <p:cNvSpPr/>
            <p:nvPr/>
          </p:nvSpPr>
          <p:spPr>
            <a:xfrm rot="16200000">
              <a:off x="4856164" y="4605338"/>
              <a:ext cx="1779587" cy="322263"/>
            </a:xfrm>
            <a:custGeom>
              <a:avLst/>
              <a:gdLst>
                <a:gd name="connsiteX0" fmla="*/ 785813 w 1778794"/>
                <a:gd name="connsiteY0" fmla="*/ 102393 h 321468"/>
                <a:gd name="connsiteX1" fmla="*/ 1476375 w 1778794"/>
                <a:gd name="connsiteY1" fmla="*/ 104775 h 321468"/>
                <a:gd name="connsiteX2" fmla="*/ 1538288 w 1778794"/>
                <a:gd name="connsiteY2" fmla="*/ 88106 h 321468"/>
                <a:gd name="connsiteX3" fmla="*/ 1640682 w 1778794"/>
                <a:gd name="connsiteY3" fmla="*/ 54768 h 321468"/>
                <a:gd name="connsiteX4" fmla="*/ 1702594 w 1778794"/>
                <a:gd name="connsiteY4" fmla="*/ 30956 h 321468"/>
                <a:gd name="connsiteX5" fmla="*/ 1735932 w 1778794"/>
                <a:gd name="connsiteY5" fmla="*/ 14287 h 321468"/>
                <a:gd name="connsiteX6" fmla="*/ 1747838 w 1778794"/>
                <a:gd name="connsiteY6" fmla="*/ 4762 h 321468"/>
                <a:gd name="connsiteX7" fmla="*/ 1762125 w 1778794"/>
                <a:gd name="connsiteY7" fmla="*/ 0 h 321468"/>
                <a:gd name="connsiteX8" fmla="*/ 1769269 w 1778794"/>
                <a:gd name="connsiteY8" fmla="*/ 0 h 321468"/>
                <a:gd name="connsiteX9" fmla="*/ 1778794 w 1778794"/>
                <a:gd name="connsiteY9" fmla="*/ 7143 h 321468"/>
                <a:gd name="connsiteX10" fmla="*/ 1776413 w 1778794"/>
                <a:gd name="connsiteY10" fmla="*/ 26193 h 321468"/>
                <a:gd name="connsiteX11" fmla="*/ 1726407 w 1778794"/>
                <a:gd name="connsiteY11" fmla="*/ 133350 h 321468"/>
                <a:gd name="connsiteX12" fmla="*/ 1645444 w 1778794"/>
                <a:gd name="connsiteY12" fmla="*/ 302418 h 321468"/>
                <a:gd name="connsiteX13" fmla="*/ 1481138 w 1778794"/>
                <a:gd name="connsiteY13" fmla="*/ 304800 h 321468"/>
                <a:gd name="connsiteX14" fmla="*/ 392907 w 1778794"/>
                <a:gd name="connsiteY14" fmla="*/ 304800 h 321468"/>
                <a:gd name="connsiteX15" fmla="*/ 304800 w 1778794"/>
                <a:gd name="connsiteY15" fmla="*/ 307181 h 321468"/>
                <a:gd name="connsiteX16" fmla="*/ 142875 w 1778794"/>
                <a:gd name="connsiteY16" fmla="*/ 321468 h 321468"/>
                <a:gd name="connsiteX17" fmla="*/ 109538 w 1778794"/>
                <a:gd name="connsiteY17" fmla="*/ 311943 h 321468"/>
                <a:gd name="connsiteX18" fmla="*/ 69057 w 1778794"/>
                <a:gd name="connsiteY18" fmla="*/ 288131 h 321468"/>
                <a:gd name="connsiteX19" fmla="*/ 35719 w 1778794"/>
                <a:gd name="connsiteY19" fmla="*/ 266700 h 321468"/>
                <a:gd name="connsiteX20" fmla="*/ 11907 w 1778794"/>
                <a:gd name="connsiteY20" fmla="*/ 238125 h 321468"/>
                <a:gd name="connsiteX21" fmla="*/ 0 w 1778794"/>
                <a:gd name="connsiteY21" fmla="*/ 214312 h 321468"/>
                <a:gd name="connsiteX22" fmla="*/ 4763 w 1778794"/>
                <a:gd name="connsiteY22" fmla="*/ 197643 h 321468"/>
                <a:gd name="connsiteX23" fmla="*/ 35719 w 1778794"/>
                <a:gd name="connsiteY23" fmla="*/ 161925 h 321468"/>
                <a:gd name="connsiteX24" fmla="*/ 88107 w 1778794"/>
                <a:gd name="connsiteY24" fmla="*/ 123825 h 321468"/>
                <a:gd name="connsiteX25" fmla="*/ 152400 w 1778794"/>
                <a:gd name="connsiteY25" fmla="*/ 95250 h 321468"/>
                <a:gd name="connsiteX26" fmla="*/ 211932 w 1778794"/>
                <a:gd name="connsiteY26" fmla="*/ 83343 h 321468"/>
                <a:gd name="connsiteX27" fmla="*/ 247650 w 1778794"/>
                <a:gd name="connsiteY27" fmla="*/ 80962 h 321468"/>
                <a:gd name="connsiteX28" fmla="*/ 307182 w 1778794"/>
                <a:gd name="connsiteY28" fmla="*/ 92868 h 321468"/>
                <a:gd name="connsiteX29" fmla="*/ 366713 w 1778794"/>
                <a:gd name="connsiteY29" fmla="*/ 100012 h 321468"/>
                <a:gd name="connsiteX30" fmla="*/ 483394 w 1778794"/>
                <a:gd name="connsiteY30" fmla="*/ 107156 h 321468"/>
                <a:gd name="connsiteX31" fmla="*/ 785813 w 1778794"/>
                <a:gd name="connsiteY31" fmla="*/ 1023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8794" h="321468">
                  <a:moveTo>
                    <a:pt x="785813" y="102393"/>
                  </a:moveTo>
                  <a:lnTo>
                    <a:pt x="1476375" y="104775"/>
                  </a:lnTo>
                  <a:lnTo>
                    <a:pt x="1538288" y="88106"/>
                  </a:lnTo>
                  <a:lnTo>
                    <a:pt x="1640682" y="54768"/>
                  </a:lnTo>
                  <a:lnTo>
                    <a:pt x="1702594" y="30956"/>
                  </a:lnTo>
                  <a:lnTo>
                    <a:pt x="1735932" y="14287"/>
                  </a:lnTo>
                  <a:lnTo>
                    <a:pt x="1747838" y="4762"/>
                  </a:lnTo>
                  <a:lnTo>
                    <a:pt x="1762125" y="0"/>
                  </a:lnTo>
                  <a:lnTo>
                    <a:pt x="1769269" y="0"/>
                  </a:lnTo>
                  <a:lnTo>
                    <a:pt x="1778794" y="7143"/>
                  </a:lnTo>
                  <a:lnTo>
                    <a:pt x="1776413" y="26193"/>
                  </a:lnTo>
                  <a:lnTo>
                    <a:pt x="1726407" y="133350"/>
                  </a:lnTo>
                  <a:lnTo>
                    <a:pt x="1645444" y="302418"/>
                  </a:lnTo>
                  <a:lnTo>
                    <a:pt x="1481138" y="304800"/>
                  </a:lnTo>
                  <a:lnTo>
                    <a:pt x="392907" y="304800"/>
                  </a:lnTo>
                  <a:lnTo>
                    <a:pt x="304800" y="307181"/>
                  </a:lnTo>
                  <a:lnTo>
                    <a:pt x="142875" y="321468"/>
                  </a:lnTo>
                  <a:lnTo>
                    <a:pt x="109538" y="311943"/>
                  </a:lnTo>
                  <a:lnTo>
                    <a:pt x="69057" y="288131"/>
                  </a:lnTo>
                  <a:lnTo>
                    <a:pt x="35719" y="266700"/>
                  </a:lnTo>
                  <a:lnTo>
                    <a:pt x="11907" y="238125"/>
                  </a:lnTo>
                  <a:lnTo>
                    <a:pt x="0" y="214312"/>
                  </a:lnTo>
                  <a:lnTo>
                    <a:pt x="4763" y="197643"/>
                  </a:lnTo>
                  <a:lnTo>
                    <a:pt x="35719" y="161925"/>
                  </a:lnTo>
                  <a:lnTo>
                    <a:pt x="88107" y="123825"/>
                  </a:lnTo>
                  <a:lnTo>
                    <a:pt x="152400" y="95250"/>
                  </a:lnTo>
                  <a:lnTo>
                    <a:pt x="211932" y="83343"/>
                  </a:lnTo>
                  <a:lnTo>
                    <a:pt x="247650" y="80962"/>
                  </a:lnTo>
                  <a:lnTo>
                    <a:pt x="307182" y="92868"/>
                  </a:lnTo>
                  <a:lnTo>
                    <a:pt x="366713" y="100012"/>
                  </a:lnTo>
                  <a:lnTo>
                    <a:pt x="483394" y="107156"/>
                  </a:lnTo>
                  <a:lnTo>
                    <a:pt x="785813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9">
              <a:extLst>
                <a:ext uri="{FF2B5EF4-FFF2-40B4-BE49-F238E27FC236}">
                  <a16:creationId xmlns:a16="http://schemas.microsoft.com/office/drawing/2014/main" id="{5F62259A-6A3E-426B-96AA-96BC655716C9}"/>
                </a:ext>
              </a:extLst>
            </p:cNvPr>
            <p:cNvSpPr/>
            <p:nvPr/>
          </p:nvSpPr>
          <p:spPr>
            <a:xfrm>
              <a:off x="3948114" y="2781301"/>
              <a:ext cx="690562" cy="530225"/>
            </a:xfrm>
            <a:custGeom>
              <a:avLst/>
              <a:gdLst>
                <a:gd name="connsiteX0" fmla="*/ 278606 w 690562"/>
                <a:gd name="connsiteY0" fmla="*/ 154781 h 531018"/>
                <a:gd name="connsiteX1" fmla="*/ 431006 w 690562"/>
                <a:gd name="connsiteY1" fmla="*/ 245268 h 531018"/>
                <a:gd name="connsiteX2" fmla="*/ 690562 w 690562"/>
                <a:gd name="connsiteY2" fmla="*/ 395287 h 531018"/>
                <a:gd name="connsiteX3" fmla="*/ 578643 w 690562"/>
                <a:gd name="connsiteY3" fmla="*/ 531018 h 531018"/>
                <a:gd name="connsiteX4" fmla="*/ 473868 w 690562"/>
                <a:gd name="connsiteY4" fmla="*/ 478631 h 531018"/>
                <a:gd name="connsiteX5" fmla="*/ 202406 w 690562"/>
                <a:gd name="connsiteY5" fmla="*/ 340518 h 531018"/>
                <a:gd name="connsiteX6" fmla="*/ 138112 w 690562"/>
                <a:gd name="connsiteY6" fmla="*/ 307181 h 531018"/>
                <a:gd name="connsiteX7" fmla="*/ 38100 w 690562"/>
                <a:gd name="connsiteY7" fmla="*/ 276225 h 531018"/>
                <a:gd name="connsiteX8" fmla="*/ 7143 w 690562"/>
                <a:gd name="connsiteY8" fmla="*/ 264318 h 531018"/>
                <a:gd name="connsiteX9" fmla="*/ 0 w 690562"/>
                <a:gd name="connsiteY9" fmla="*/ 250031 h 531018"/>
                <a:gd name="connsiteX10" fmla="*/ 0 w 690562"/>
                <a:gd name="connsiteY10" fmla="*/ 188118 h 531018"/>
                <a:gd name="connsiteX11" fmla="*/ 9525 w 690562"/>
                <a:gd name="connsiteY11" fmla="*/ 107156 h 531018"/>
                <a:gd name="connsiteX12" fmla="*/ 16668 w 690562"/>
                <a:gd name="connsiteY12" fmla="*/ 83343 h 531018"/>
                <a:gd name="connsiteX13" fmla="*/ 42862 w 690562"/>
                <a:gd name="connsiteY13" fmla="*/ 71437 h 531018"/>
                <a:gd name="connsiteX14" fmla="*/ 73818 w 690562"/>
                <a:gd name="connsiteY14" fmla="*/ 54768 h 531018"/>
                <a:gd name="connsiteX15" fmla="*/ 107156 w 690562"/>
                <a:gd name="connsiteY15" fmla="*/ 30956 h 531018"/>
                <a:gd name="connsiteX16" fmla="*/ 121443 w 690562"/>
                <a:gd name="connsiteY16" fmla="*/ 21431 h 531018"/>
                <a:gd name="connsiteX17" fmla="*/ 147637 w 690562"/>
                <a:gd name="connsiteY17" fmla="*/ 0 h 531018"/>
                <a:gd name="connsiteX18" fmla="*/ 180975 w 690562"/>
                <a:gd name="connsiteY18" fmla="*/ 38100 h 531018"/>
                <a:gd name="connsiteX19" fmla="*/ 207168 w 690562"/>
                <a:gd name="connsiteY19" fmla="*/ 100012 h 531018"/>
                <a:gd name="connsiteX20" fmla="*/ 278606 w 690562"/>
                <a:gd name="connsiteY20" fmla="*/ 154781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0562" h="531018">
                  <a:moveTo>
                    <a:pt x="278606" y="154781"/>
                  </a:moveTo>
                  <a:lnTo>
                    <a:pt x="431006" y="245268"/>
                  </a:lnTo>
                  <a:lnTo>
                    <a:pt x="690562" y="395287"/>
                  </a:lnTo>
                  <a:lnTo>
                    <a:pt x="578643" y="531018"/>
                  </a:lnTo>
                  <a:lnTo>
                    <a:pt x="473868" y="478631"/>
                  </a:lnTo>
                  <a:lnTo>
                    <a:pt x="202406" y="340518"/>
                  </a:lnTo>
                  <a:lnTo>
                    <a:pt x="138112" y="307181"/>
                  </a:lnTo>
                  <a:lnTo>
                    <a:pt x="38100" y="276225"/>
                  </a:lnTo>
                  <a:lnTo>
                    <a:pt x="7143" y="264318"/>
                  </a:lnTo>
                  <a:lnTo>
                    <a:pt x="0" y="250031"/>
                  </a:lnTo>
                  <a:lnTo>
                    <a:pt x="0" y="188118"/>
                  </a:lnTo>
                  <a:lnTo>
                    <a:pt x="9525" y="107156"/>
                  </a:lnTo>
                  <a:lnTo>
                    <a:pt x="16668" y="83343"/>
                  </a:lnTo>
                  <a:lnTo>
                    <a:pt x="42862" y="71437"/>
                  </a:lnTo>
                  <a:lnTo>
                    <a:pt x="73818" y="54768"/>
                  </a:lnTo>
                  <a:lnTo>
                    <a:pt x="107156" y="30956"/>
                  </a:lnTo>
                  <a:lnTo>
                    <a:pt x="121443" y="21431"/>
                  </a:lnTo>
                  <a:lnTo>
                    <a:pt x="147637" y="0"/>
                  </a:lnTo>
                  <a:lnTo>
                    <a:pt x="180975" y="38100"/>
                  </a:lnTo>
                  <a:lnTo>
                    <a:pt x="207168" y="100012"/>
                  </a:lnTo>
                  <a:lnTo>
                    <a:pt x="278606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4">
              <a:extLst>
                <a:ext uri="{FF2B5EF4-FFF2-40B4-BE49-F238E27FC236}">
                  <a16:creationId xmlns:a16="http://schemas.microsoft.com/office/drawing/2014/main" id="{E83D6EDC-D44A-42C2-9DC7-E3D89C6C6DE9}"/>
                </a:ext>
              </a:extLst>
            </p:cNvPr>
            <p:cNvSpPr/>
            <p:nvPr/>
          </p:nvSpPr>
          <p:spPr>
            <a:xfrm rot="16200000">
              <a:off x="3806034" y="2485232"/>
              <a:ext cx="1722437" cy="1222375"/>
            </a:xfrm>
            <a:custGeom>
              <a:avLst/>
              <a:gdLst>
                <a:gd name="connsiteX0" fmla="*/ 252426 w 1723193"/>
                <a:gd name="connsiteY0" fmla="*/ 131365 h 1223493"/>
                <a:gd name="connsiteX1" fmla="*/ 723793 w 1723193"/>
                <a:gd name="connsiteY1" fmla="*/ 461064 h 1223493"/>
                <a:gd name="connsiteX2" fmla="*/ 850006 w 1723193"/>
                <a:gd name="connsiteY2" fmla="*/ 569246 h 1223493"/>
                <a:gd name="connsiteX3" fmla="*/ 1303342 w 1723193"/>
                <a:gd name="connsiteY3" fmla="*/ 883491 h 1223493"/>
                <a:gd name="connsiteX4" fmla="*/ 1393494 w 1723193"/>
                <a:gd name="connsiteY4" fmla="*/ 947885 h 1223493"/>
                <a:gd name="connsiteX5" fmla="*/ 1426979 w 1723193"/>
                <a:gd name="connsiteY5" fmla="*/ 963340 h 1223493"/>
                <a:gd name="connsiteX6" fmla="*/ 1465616 w 1723193"/>
                <a:gd name="connsiteY6" fmla="*/ 971067 h 1223493"/>
                <a:gd name="connsiteX7" fmla="*/ 1501677 w 1723193"/>
                <a:gd name="connsiteY7" fmla="*/ 968491 h 1223493"/>
                <a:gd name="connsiteX8" fmla="*/ 1550617 w 1723193"/>
                <a:gd name="connsiteY8" fmla="*/ 965916 h 1223493"/>
                <a:gd name="connsiteX9" fmla="*/ 1622738 w 1723193"/>
                <a:gd name="connsiteY9" fmla="*/ 955612 h 1223493"/>
                <a:gd name="connsiteX10" fmla="*/ 1681981 w 1723193"/>
                <a:gd name="connsiteY10" fmla="*/ 942734 h 1223493"/>
                <a:gd name="connsiteX11" fmla="*/ 1694860 w 1723193"/>
                <a:gd name="connsiteY11" fmla="*/ 940158 h 1223493"/>
                <a:gd name="connsiteX12" fmla="*/ 1718042 w 1723193"/>
                <a:gd name="connsiteY12" fmla="*/ 942734 h 1223493"/>
                <a:gd name="connsiteX13" fmla="*/ 1723193 w 1723193"/>
                <a:gd name="connsiteY13" fmla="*/ 953037 h 1223493"/>
                <a:gd name="connsiteX14" fmla="*/ 1712890 w 1723193"/>
                <a:gd name="connsiteY14" fmla="*/ 973643 h 1223493"/>
                <a:gd name="connsiteX15" fmla="*/ 1689708 w 1723193"/>
                <a:gd name="connsiteY15" fmla="*/ 1014855 h 1223493"/>
                <a:gd name="connsiteX16" fmla="*/ 1635617 w 1723193"/>
                <a:gd name="connsiteY16" fmla="*/ 1066371 h 1223493"/>
                <a:gd name="connsiteX17" fmla="*/ 1578950 w 1723193"/>
                <a:gd name="connsiteY17" fmla="*/ 1107583 h 1223493"/>
                <a:gd name="connsiteX18" fmla="*/ 1478495 w 1723193"/>
                <a:gd name="connsiteY18" fmla="*/ 1174553 h 1223493"/>
                <a:gd name="connsiteX19" fmla="*/ 1419252 w 1723193"/>
                <a:gd name="connsiteY19" fmla="*/ 1202887 h 1223493"/>
                <a:gd name="connsiteX20" fmla="*/ 1380615 w 1723193"/>
                <a:gd name="connsiteY20" fmla="*/ 1218341 h 1223493"/>
                <a:gd name="connsiteX21" fmla="*/ 1339403 w 1723193"/>
                <a:gd name="connsiteY21" fmla="*/ 1223493 h 1223493"/>
                <a:gd name="connsiteX22" fmla="*/ 1308494 w 1723193"/>
                <a:gd name="connsiteY22" fmla="*/ 1223493 h 1223493"/>
                <a:gd name="connsiteX23" fmla="*/ 1280160 w 1723193"/>
                <a:gd name="connsiteY23" fmla="*/ 1210614 h 1223493"/>
                <a:gd name="connsiteX24" fmla="*/ 1256978 w 1723193"/>
                <a:gd name="connsiteY24" fmla="*/ 1187432 h 1223493"/>
                <a:gd name="connsiteX25" fmla="*/ 1226069 w 1723193"/>
                <a:gd name="connsiteY25" fmla="*/ 1135917 h 1223493"/>
                <a:gd name="connsiteX26" fmla="*/ 1117886 w 1723193"/>
                <a:gd name="connsiteY26" fmla="*/ 1048340 h 1223493"/>
                <a:gd name="connsiteX27" fmla="*/ 716066 w 1723193"/>
                <a:gd name="connsiteY27" fmla="*/ 705762 h 1223493"/>
                <a:gd name="connsiteX28" fmla="*/ 378639 w 1723193"/>
                <a:gd name="connsiteY28" fmla="*/ 417276 h 1223493"/>
                <a:gd name="connsiteX29" fmla="*/ 0 w 1723193"/>
                <a:gd name="connsiteY29" fmla="*/ 100455 h 1223493"/>
                <a:gd name="connsiteX30" fmla="*/ 61819 w 1723193"/>
                <a:gd name="connsiteY30" fmla="*/ 0 h 1223493"/>
                <a:gd name="connsiteX31" fmla="*/ 252426 w 1723193"/>
                <a:gd name="connsiteY31" fmla="*/ 131365 h 122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3193" h="1223493">
                  <a:moveTo>
                    <a:pt x="252426" y="131365"/>
                  </a:moveTo>
                  <a:lnTo>
                    <a:pt x="723793" y="461064"/>
                  </a:lnTo>
                  <a:lnTo>
                    <a:pt x="850006" y="569246"/>
                  </a:lnTo>
                  <a:lnTo>
                    <a:pt x="1303342" y="883491"/>
                  </a:lnTo>
                  <a:lnTo>
                    <a:pt x="1393494" y="947885"/>
                  </a:lnTo>
                  <a:lnTo>
                    <a:pt x="1426979" y="963340"/>
                  </a:lnTo>
                  <a:lnTo>
                    <a:pt x="1465616" y="971067"/>
                  </a:lnTo>
                  <a:lnTo>
                    <a:pt x="1501677" y="968491"/>
                  </a:lnTo>
                  <a:lnTo>
                    <a:pt x="1550617" y="965916"/>
                  </a:lnTo>
                  <a:lnTo>
                    <a:pt x="1622738" y="955612"/>
                  </a:lnTo>
                  <a:lnTo>
                    <a:pt x="1681981" y="942734"/>
                  </a:lnTo>
                  <a:lnTo>
                    <a:pt x="1694860" y="940158"/>
                  </a:lnTo>
                  <a:lnTo>
                    <a:pt x="1718042" y="942734"/>
                  </a:lnTo>
                  <a:lnTo>
                    <a:pt x="1723193" y="953037"/>
                  </a:lnTo>
                  <a:lnTo>
                    <a:pt x="1712890" y="973643"/>
                  </a:lnTo>
                  <a:lnTo>
                    <a:pt x="1689708" y="1014855"/>
                  </a:lnTo>
                  <a:lnTo>
                    <a:pt x="1635617" y="1066371"/>
                  </a:lnTo>
                  <a:lnTo>
                    <a:pt x="1578950" y="1107583"/>
                  </a:lnTo>
                  <a:lnTo>
                    <a:pt x="1478495" y="1174553"/>
                  </a:lnTo>
                  <a:lnTo>
                    <a:pt x="1419252" y="1202887"/>
                  </a:lnTo>
                  <a:lnTo>
                    <a:pt x="1380615" y="1218341"/>
                  </a:lnTo>
                  <a:lnTo>
                    <a:pt x="1339403" y="1223493"/>
                  </a:lnTo>
                  <a:lnTo>
                    <a:pt x="1308494" y="1223493"/>
                  </a:lnTo>
                  <a:lnTo>
                    <a:pt x="1280160" y="1210614"/>
                  </a:lnTo>
                  <a:lnTo>
                    <a:pt x="1256978" y="1187432"/>
                  </a:lnTo>
                  <a:lnTo>
                    <a:pt x="1226069" y="1135917"/>
                  </a:lnTo>
                  <a:lnTo>
                    <a:pt x="1117886" y="1048340"/>
                  </a:lnTo>
                  <a:lnTo>
                    <a:pt x="716066" y="705762"/>
                  </a:lnTo>
                  <a:lnTo>
                    <a:pt x="378639" y="417276"/>
                  </a:lnTo>
                  <a:lnTo>
                    <a:pt x="0" y="100455"/>
                  </a:lnTo>
                  <a:lnTo>
                    <a:pt x="61819" y="0"/>
                  </a:lnTo>
                  <a:lnTo>
                    <a:pt x="252426" y="1313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1">
              <a:extLst>
                <a:ext uri="{FF2B5EF4-FFF2-40B4-BE49-F238E27FC236}">
                  <a16:creationId xmlns:a16="http://schemas.microsoft.com/office/drawing/2014/main" id="{6754D3AB-0CAC-41CE-9CB6-01EF3180F7BD}"/>
                </a:ext>
              </a:extLst>
            </p:cNvPr>
            <p:cNvSpPr/>
            <p:nvPr/>
          </p:nvSpPr>
          <p:spPr>
            <a:xfrm>
              <a:off x="3976690" y="3695700"/>
              <a:ext cx="1189037" cy="481012"/>
            </a:xfrm>
            <a:custGeom>
              <a:avLst/>
              <a:gdLst>
                <a:gd name="connsiteX0" fmla="*/ 542925 w 1188243"/>
                <a:gd name="connsiteY0" fmla="*/ 145256 h 481012"/>
                <a:gd name="connsiteX1" fmla="*/ 1188243 w 1188243"/>
                <a:gd name="connsiteY1" fmla="*/ 0 h 481012"/>
                <a:gd name="connsiteX2" fmla="*/ 1178718 w 1188243"/>
                <a:gd name="connsiteY2" fmla="*/ 114300 h 481012"/>
                <a:gd name="connsiteX3" fmla="*/ 1107281 w 1188243"/>
                <a:gd name="connsiteY3" fmla="*/ 142875 h 481012"/>
                <a:gd name="connsiteX4" fmla="*/ 854868 w 1188243"/>
                <a:gd name="connsiteY4" fmla="*/ 238125 h 481012"/>
                <a:gd name="connsiteX5" fmla="*/ 521493 w 1188243"/>
                <a:gd name="connsiteY5" fmla="*/ 354806 h 481012"/>
                <a:gd name="connsiteX6" fmla="*/ 350043 w 1188243"/>
                <a:gd name="connsiteY6" fmla="*/ 426243 h 481012"/>
                <a:gd name="connsiteX7" fmla="*/ 278606 w 1188243"/>
                <a:gd name="connsiteY7" fmla="*/ 461962 h 481012"/>
                <a:gd name="connsiteX8" fmla="*/ 240506 w 1188243"/>
                <a:gd name="connsiteY8" fmla="*/ 464343 h 481012"/>
                <a:gd name="connsiteX9" fmla="*/ 211931 w 1188243"/>
                <a:gd name="connsiteY9" fmla="*/ 469106 h 481012"/>
                <a:gd name="connsiteX10" fmla="*/ 190500 w 1188243"/>
                <a:gd name="connsiteY10" fmla="*/ 481012 h 481012"/>
                <a:gd name="connsiteX11" fmla="*/ 178593 w 1188243"/>
                <a:gd name="connsiteY11" fmla="*/ 476250 h 481012"/>
                <a:gd name="connsiteX12" fmla="*/ 154781 w 1188243"/>
                <a:gd name="connsiteY12" fmla="*/ 457200 h 481012"/>
                <a:gd name="connsiteX13" fmla="*/ 73818 w 1188243"/>
                <a:gd name="connsiteY13" fmla="*/ 388143 h 481012"/>
                <a:gd name="connsiteX14" fmla="*/ 33337 w 1188243"/>
                <a:gd name="connsiteY14" fmla="*/ 347662 h 481012"/>
                <a:gd name="connsiteX15" fmla="*/ 14287 w 1188243"/>
                <a:gd name="connsiteY15" fmla="*/ 319087 h 481012"/>
                <a:gd name="connsiteX16" fmla="*/ 2381 w 1188243"/>
                <a:gd name="connsiteY16" fmla="*/ 288131 h 481012"/>
                <a:gd name="connsiteX17" fmla="*/ 0 w 1188243"/>
                <a:gd name="connsiteY17" fmla="*/ 259556 h 481012"/>
                <a:gd name="connsiteX18" fmla="*/ 11906 w 1188243"/>
                <a:gd name="connsiteY18" fmla="*/ 240506 h 481012"/>
                <a:gd name="connsiteX19" fmla="*/ 28575 w 1188243"/>
                <a:gd name="connsiteY19" fmla="*/ 221456 h 481012"/>
                <a:gd name="connsiteX20" fmla="*/ 50006 w 1188243"/>
                <a:gd name="connsiteY20" fmla="*/ 207168 h 481012"/>
                <a:gd name="connsiteX21" fmla="*/ 66675 w 1188243"/>
                <a:gd name="connsiteY21" fmla="*/ 202406 h 481012"/>
                <a:gd name="connsiteX22" fmla="*/ 92868 w 1188243"/>
                <a:gd name="connsiteY22" fmla="*/ 192881 h 481012"/>
                <a:gd name="connsiteX23" fmla="*/ 178593 w 1188243"/>
                <a:gd name="connsiteY23" fmla="*/ 185737 h 481012"/>
                <a:gd name="connsiteX24" fmla="*/ 221456 w 1188243"/>
                <a:gd name="connsiteY24" fmla="*/ 197643 h 481012"/>
                <a:gd name="connsiteX25" fmla="*/ 257175 w 1188243"/>
                <a:gd name="connsiteY25" fmla="*/ 207168 h 481012"/>
                <a:gd name="connsiteX26" fmla="*/ 542925 w 1188243"/>
                <a:gd name="connsiteY26" fmla="*/ 145256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3" h="481012">
                  <a:moveTo>
                    <a:pt x="542925" y="145256"/>
                  </a:moveTo>
                  <a:lnTo>
                    <a:pt x="1188243" y="0"/>
                  </a:lnTo>
                  <a:lnTo>
                    <a:pt x="1178718" y="114300"/>
                  </a:lnTo>
                  <a:lnTo>
                    <a:pt x="1107281" y="142875"/>
                  </a:lnTo>
                  <a:lnTo>
                    <a:pt x="854868" y="238125"/>
                  </a:lnTo>
                  <a:lnTo>
                    <a:pt x="521493" y="354806"/>
                  </a:lnTo>
                  <a:lnTo>
                    <a:pt x="350043" y="426243"/>
                  </a:lnTo>
                  <a:lnTo>
                    <a:pt x="278606" y="461962"/>
                  </a:lnTo>
                  <a:lnTo>
                    <a:pt x="240506" y="464343"/>
                  </a:lnTo>
                  <a:lnTo>
                    <a:pt x="211931" y="469106"/>
                  </a:lnTo>
                  <a:lnTo>
                    <a:pt x="190500" y="481012"/>
                  </a:lnTo>
                  <a:lnTo>
                    <a:pt x="178593" y="476250"/>
                  </a:lnTo>
                  <a:lnTo>
                    <a:pt x="154781" y="457200"/>
                  </a:lnTo>
                  <a:lnTo>
                    <a:pt x="73818" y="388143"/>
                  </a:lnTo>
                  <a:lnTo>
                    <a:pt x="33337" y="347662"/>
                  </a:lnTo>
                  <a:lnTo>
                    <a:pt x="14287" y="319087"/>
                  </a:lnTo>
                  <a:lnTo>
                    <a:pt x="2381" y="288131"/>
                  </a:lnTo>
                  <a:lnTo>
                    <a:pt x="0" y="259556"/>
                  </a:lnTo>
                  <a:lnTo>
                    <a:pt x="11906" y="240506"/>
                  </a:lnTo>
                  <a:lnTo>
                    <a:pt x="28575" y="221456"/>
                  </a:lnTo>
                  <a:lnTo>
                    <a:pt x="50006" y="207168"/>
                  </a:lnTo>
                  <a:lnTo>
                    <a:pt x="66675" y="202406"/>
                  </a:lnTo>
                  <a:lnTo>
                    <a:pt x="92868" y="192881"/>
                  </a:lnTo>
                  <a:lnTo>
                    <a:pt x="178593" y="185737"/>
                  </a:lnTo>
                  <a:lnTo>
                    <a:pt x="221456" y="197643"/>
                  </a:lnTo>
                  <a:lnTo>
                    <a:pt x="257175" y="207168"/>
                  </a:lnTo>
                  <a:lnTo>
                    <a:pt x="542925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3DD0CA81-878D-4148-93A5-5780EBAE26A7}"/>
                </a:ext>
              </a:extLst>
            </p:cNvPr>
            <p:cNvSpPr/>
            <p:nvPr/>
          </p:nvSpPr>
          <p:spPr>
            <a:xfrm>
              <a:off x="4943477" y="3375025"/>
              <a:ext cx="479425" cy="768350"/>
            </a:xfrm>
            <a:custGeom>
              <a:avLst/>
              <a:gdLst>
                <a:gd name="connsiteX0" fmla="*/ 83344 w 478631"/>
                <a:gd name="connsiteY0" fmla="*/ 211931 h 769144"/>
                <a:gd name="connsiteX1" fmla="*/ 192881 w 478631"/>
                <a:gd name="connsiteY1" fmla="*/ 464344 h 769144"/>
                <a:gd name="connsiteX2" fmla="*/ 242888 w 478631"/>
                <a:gd name="connsiteY2" fmla="*/ 592931 h 769144"/>
                <a:gd name="connsiteX3" fmla="*/ 278606 w 478631"/>
                <a:gd name="connsiteY3" fmla="*/ 666750 h 769144"/>
                <a:gd name="connsiteX4" fmla="*/ 302419 w 478631"/>
                <a:gd name="connsiteY4" fmla="*/ 714375 h 769144"/>
                <a:gd name="connsiteX5" fmla="*/ 319088 w 478631"/>
                <a:gd name="connsiteY5" fmla="*/ 738187 h 769144"/>
                <a:gd name="connsiteX6" fmla="*/ 345281 w 478631"/>
                <a:gd name="connsiteY6" fmla="*/ 757237 h 769144"/>
                <a:gd name="connsiteX7" fmla="*/ 373856 w 478631"/>
                <a:gd name="connsiteY7" fmla="*/ 769144 h 769144"/>
                <a:gd name="connsiteX8" fmla="*/ 402431 w 478631"/>
                <a:gd name="connsiteY8" fmla="*/ 769144 h 769144"/>
                <a:gd name="connsiteX9" fmla="*/ 435769 w 478631"/>
                <a:gd name="connsiteY9" fmla="*/ 762000 h 769144"/>
                <a:gd name="connsiteX10" fmla="*/ 454819 w 478631"/>
                <a:gd name="connsiteY10" fmla="*/ 747712 h 769144"/>
                <a:gd name="connsiteX11" fmla="*/ 466725 w 478631"/>
                <a:gd name="connsiteY11" fmla="*/ 721519 h 769144"/>
                <a:gd name="connsiteX12" fmla="*/ 471488 w 478631"/>
                <a:gd name="connsiteY12" fmla="*/ 711994 h 769144"/>
                <a:gd name="connsiteX13" fmla="*/ 478631 w 478631"/>
                <a:gd name="connsiteY13" fmla="*/ 671512 h 769144"/>
                <a:gd name="connsiteX14" fmla="*/ 478631 w 478631"/>
                <a:gd name="connsiteY14" fmla="*/ 638175 h 769144"/>
                <a:gd name="connsiteX15" fmla="*/ 471488 w 478631"/>
                <a:gd name="connsiteY15" fmla="*/ 590550 h 769144"/>
                <a:gd name="connsiteX16" fmla="*/ 461963 w 478631"/>
                <a:gd name="connsiteY16" fmla="*/ 526256 h 769144"/>
                <a:gd name="connsiteX17" fmla="*/ 440531 w 478631"/>
                <a:gd name="connsiteY17" fmla="*/ 447675 h 769144"/>
                <a:gd name="connsiteX18" fmla="*/ 414338 w 478631"/>
                <a:gd name="connsiteY18" fmla="*/ 361950 h 769144"/>
                <a:gd name="connsiteX19" fmla="*/ 357188 w 478631"/>
                <a:gd name="connsiteY19" fmla="*/ 300037 h 769144"/>
                <a:gd name="connsiteX20" fmla="*/ 271463 w 478631"/>
                <a:gd name="connsiteY20" fmla="*/ 209550 h 769144"/>
                <a:gd name="connsiteX21" fmla="*/ 164306 w 478631"/>
                <a:gd name="connsiteY21" fmla="*/ 104775 h 769144"/>
                <a:gd name="connsiteX22" fmla="*/ 80963 w 478631"/>
                <a:gd name="connsiteY22" fmla="*/ 28575 h 769144"/>
                <a:gd name="connsiteX23" fmla="*/ 50006 w 478631"/>
                <a:gd name="connsiteY23" fmla="*/ 7144 h 769144"/>
                <a:gd name="connsiteX24" fmla="*/ 33338 w 478631"/>
                <a:gd name="connsiteY24" fmla="*/ 2381 h 769144"/>
                <a:gd name="connsiteX25" fmla="*/ 16669 w 478631"/>
                <a:gd name="connsiteY25" fmla="*/ 0 h 769144"/>
                <a:gd name="connsiteX26" fmla="*/ 0 w 478631"/>
                <a:gd name="connsiteY26" fmla="*/ 11906 h 769144"/>
                <a:gd name="connsiteX27" fmla="*/ 0 w 478631"/>
                <a:gd name="connsiteY27" fmla="*/ 30956 h 769144"/>
                <a:gd name="connsiteX28" fmla="*/ 9525 w 478631"/>
                <a:gd name="connsiteY28" fmla="*/ 59531 h 769144"/>
                <a:gd name="connsiteX29" fmla="*/ 83344 w 478631"/>
                <a:gd name="connsiteY29" fmla="*/ 211931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8631" h="769144">
                  <a:moveTo>
                    <a:pt x="83344" y="211931"/>
                  </a:moveTo>
                  <a:lnTo>
                    <a:pt x="192881" y="464344"/>
                  </a:lnTo>
                  <a:lnTo>
                    <a:pt x="242888" y="592931"/>
                  </a:lnTo>
                  <a:lnTo>
                    <a:pt x="278606" y="666750"/>
                  </a:lnTo>
                  <a:lnTo>
                    <a:pt x="302419" y="714375"/>
                  </a:lnTo>
                  <a:lnTo>
                    <a:pt x="319088" y="738187"/>
                  </a:lnTo>
                  <a:lnTo>
                    <a:pt x="345281" y="757237"/>
                  </a:lnTo>
                  <a:lnTo>
                    <a:pt x="373856" y="769144"/>
                  </a:lnTo>
                  <a:lnTo>
                    <a:pt x="402431" y="769144"/>
                  </a:lnTo>
                  <a:lnTo>
                    <a:pt x="435769" y="762000"/>
                  </a:lnTo>
                  <a:lnTo>
                    <a:pt x="454819" y="747712"/>
                  </a:lnTo>
                  <a:lnTo>
                    <a:pt x="466725" y="721519"/>
                  </a:lnTo>
                  <a:lnTo>
                    <a:pt x="471488" y="711994"/>
                  </a:lnTo>
                  <a:lnTo>
                    <a:pt x="478631" y="671512"/>
                  </a:lnTo>
                  <a:lnTo>
                    <a:pt x="478631" y="638175"/>
                  </a:lnTo>
                  <a:lnTo>
                    <a:pt x="471488" y="590550"/>
                  </a:lnTo>
                  <a:lnTo>
                    <a:pt x="461963" y="526256"/>
                  </a:lnTo>
                  <a:lnTo>
                    <a:pt x="440531" y="447675"/>
                  </a:lnTo>
                  <a:lnTo>
                    <a:pt x="414338" y="361950"/>
                  </a:lnTo>
                  <a:lnTo>
                    <a:pt x="357188" y="300037"/>
                  </a:lnTo>
                  <a:lnTo>
                    <a:pt x="271463" y="209550"/>
                  </a:lnTo>
                  <a:lnTo>
                    <a:pt x="164306" y="104775"/>
                  </a:lnTo>
                  <a:lnTo>
                    <a:pt x="80963" y="28575"/>
                  </a:lnTo>
                  <a:lnTo>
                    <a:pt x="50006" y="7144"/>
                  </a:lnTo>
                  <a:lnTo>
                    <a:pt x="33338" y="2381"/>
                  </a:lnTo>
                  <a:lnTo>
                    <a:pt x="16669" y="0"/>
                  </a:lnTo>
                  <a:lnTo>
                    <a:pt x="0" y="11906"/>
                  </a:lnTo>
                  <a:lnTo>
                    <a:pt x="0" y="30956"/>
                  </a:lnTo>
                  <a:lnTo>
                    <a:pt x="9525" y="59531"/>
                  </a:lnTo>
                  <a:lnTo>
                    <a:pt x="83344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5">
              <a:extLst>
                <a:ext uri="{FF2B5EF4-FFF2-40B4-BE49-F238E27FC236}">
                  <a16:creationId xmlns:a16="http://schemas.microsoft.com/office/drawing/2014/main" id="{D2BAD1AB-1D5C-4624-8D20-785E1B2D9DEB}"/>
                </a:ext>
              </a:extLst>
            </p:cNvPr>
            <p:cNvSpPr/>
            <p:nvPr/>
          </p:nvSpPr>
          <p:spPr>
            <a:xfrm rot="16200000">
              <a:off x="3598070" y="4795044"/>
              <a:ext cx="2071688" cy="320675"/>
            </a:xfrm>
            <a:custGeom>
              <a:avLst/>
              <a:gdLst>
                <a:gd name="connsiteX0" fmla="*/ 1062038 w 2071688"/>
                <a:gd name="connsiteY0" fmla="*/ 83344 h 321469"/>
                <a:gd name="connsiteX1" fmla="*/ 1852613 w 2071688"/>
                <a:gd name="connsiteY1" fmla="*/ 102394 h 321469"/>
                <a:gd name="connsiteX2" fmla="*/ 1978819 w 2071688"/>
                <a:gd name="connsiteY2" fmla="*/ 0 h 321469"/>
                <a:gd name="connsiteX3" fmla="*/ 2071688 w 2071688"/>
                <a:gd name="connsiteY3" fmla="*/ 295275 h 321469"/>
                <a:gd name="connsiteX4" fmla="*/ 1966913 w 2071688"/>
                <a:gd name="connsiteY4" fmla="*/ 297656 h 321469"/>
                <a:gd name="connsiteX5" fmla="*/ 121444 w 2071688"/>
                <a:gd name="connsiteY5" fmla="*/ 321469 h 321469"/>
                <a:gd name="connsiteX6" fmla="*/ 73819 w 2071688"/>
                <a:gd name="connsiteY6" fmla="*/ 314325 h 321469"/>
                <a:gd name="connsiteX7" fmla="*/ 35719 w 2071688"/>
                <a:gd name="connsiteY7" fmla="*/ 297656 h 321469"/>
                <a:gd name="connsiteX8" fmla="*/ 14288 w 2071688"/>
                <a:gd name="connsiteY8" fmla="*/ 276225 h 321469"/>
                <a:gd name="connsiteX9" fmla="*/ 4763 w 2071688"/>
                <a:gd name="connsiteY9" fmla="*/ 250031 h 321469"/>
                <a:gd name="connsiteX10" fmla="*/ 0 w 2071688"/>
                <a:gd name="connsiteY10" fmla="*/ 226219 h 321469"/>
                <a:gd name="connsiteX11" fmla="*/ 4763 w 2071688"/>
                <a:gd name="connsiteY11" fmla="*/ 192881 h 321469"/>
                <a:gd name="connsiteX12" fmla="*/ 16669 w 2071688"/>
                <a:gd name="connsiteY12" fmla="*/ 164306 h 321469"/>
                <a:gd name="connsiteX13" fmla="*/ 47625 w 2071688"/>
                <a:gd name="connsiteY13" fmla="*/ 133350 h 321469"/>
                <a:gd name="connsiteX14" fmla="*/ 100013 w 2071688"/>
                <a:gd name="connsiteY14" fmla="*/ 104775 h 321469"/>
                <a:gd name="connsiteX15" fmla="*/ 204788 w 2071688"/>
                <a:gd name="connsiteY15" fmla="*/ 73819 h 321469"/>
                <a:gd name="connsiteX16" fmla="*/ 321469 w 2071688"/>
                <a:gd name="connsiteY16" fmla="*/ 45244 h 321469"/>
                <a:gd name="connsiteX17" fmla="*/ 364331 w 2071688"/>
                <a:gd name="connsiteY17" fmla="*/ 35719 h 321469"/>
                <a:gd name="connsiteX18" fmla="*/ 419100 w 2071688"/>
                <a:gd name="connsiteY18" fmla="*/ 28575 h 321469"/>
                <a:gd name="connsiteX19" fmla="*/ 461963 w 2071688"/>
                <a:gd name="connsiteY19" fmla="*/ 30956 h 321469"/>
                <a:gd name="connsiteX20" fmla="*/ 511969 w 2071688"/>
                <a:gd name="connsiteY20" fmla="*/ 35719 h 321469"/>
                <a:gd name="connsiteX21" fmla="*/ 585788 w 2071688"/>
                <a:gd name="connsiteY21" fmla="*/ 52387 h 321469"/>
                <a:gd name="connsiteX22" fmla="*/ 664369 w 2071688"/>
                <a:gd name="connsiteY22" fmla="*/ 73819 h 321469"/>
                <a:gd name="connsiteX23" fmla="*/ 1062038 w 2071688"/>
                <a:gd name="connsiteY23" fmla="*/ 83344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71688" h="321469">
                  <a:moveTo>
                    <a:pt x="1062038" y="83344"/>
                  </a:moveTo>
                  <a:lnTo>
                    <a:pt x="1852613" y="102394"/>
                  </a:lnTo>
                  <a:lnTo>
                    <a:pt x="1978819" y="0"/>
                  </a:lnTo>
                  <a:lnTo>
                    <a:pt x="2071688" y="295275"/>
                  </a:lnTo>
                  <a:lnTo>
                    <a:pt x="1966913" y="297656"/>
                  </a:lnTo>
                  <a:lnTo>
                    <a:pt x="121444" y="321469"/>
                  </a:lnTo>
                  <a:lnTo>
                    <a:pt x="73819" y="314325"/>
                  </a:lnTo>
                  <a:lnTo>
                    <a:pt x="35719" y="297656"/>
                  </a:lnTo>
                  <a:lnTo>
                    <a:pt x="14288" y="276225"/>
                  </a:lnTo>
                  <a:lnTo>
                    <a:pt x="4763" y="250031"/>
                  </a:lnTo>
                  <a:lnTo>
                    <a:pt x="0" y="226219"/>
                  </a:lnTo>
                  <a:lnTo>
                    <a:pt x="4763" y="192881"/>
                  </a:lnTo>
                  <a:lnTo>
                    <a:pt x="16669" y="164306"/>
                  </a:lnTo>
                  <a:lnTo>
                    <a:pt x="47625" y="133350"/>
                  </a:lnTo>
                  <a:lnTo>
                    <a:pt x="100013" y="104775"/>
                  </a:lnTo>
                  <a:lnTo>
                    <a:pt x="204788" y="73819"/>
                  </a:lnTo>
                  <a:lnTo>
                    <a:pt x="321469" y="45244"/>
                  </a:lnTo>
                  <a:lnTo>
                    <a:pt x="364331" y="35719"/>
                  </a:lnTo>
                  <a:lnTo>
                    <a:pt x="419100" y="28575"/>
                  </a:lnTo>
                  <a:lnTo>
                    <a:pt x="461963" y="30956"/>
                  </a:lnTo>
                  <a:lnTo>
                    <a:pt x="511969" y="35719"/>
                  </a:lnTo>
                  <a:lnTo>
                    <a:pt x="585788" y="52387"/>
                  </a:lnTo>
                  <a:lnTo>
                    <a:pt x="664369" y="73819"/>
                  </a:lnTo>
                  <a:lnTo>
                    <a:pt x="1062038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8">
              <a:extLst>
                <a:ext uri="{FF2B5EF4-FFF2-40B4-BE49-F238E27FC236}">
                  <a16:creationId xmlns:a16="http://schemas.microsoft.com/office/drawing/2014/main" id="{9C7EC902-2A4D-4562-AEDF-97A888602DB6}"/>
                </a:ext>
              </a:extLst>
            </p:cNvPr>
            <p:cNvSpPr/>
            <p:nvPr/>
          </p:nvSpPr>
          <p:spPr>
            <a:xfrm>
              <a:off x="5456239" y="2260601"/>
              <a:ext cx="1520825" cy="420687"/>
            </a:xfrm>
            <a:custGeom>
              <a:avLst/>
              <a:gdLst>
                <a:gd name="connsiteX0" fmla="*/ 469106 w 1521619"/>
                <a:gd name="connsiteY0" fmla="*/ 376237 h 421481"/>
                <a:gd name="connsiteX1" fmla="*/ 954881 w 1521619"/>
                <a:gd name="connsiteY1" fmla="*/ 269081 h 421481"/>
                <a:gd name="connsiteX2" fmla="*/ 1185862 w 1521619"/>
                <a:gd name="connsiteY2" fmla="*/ 223837 h 421481"/>
                <a:gd name="connsiteX3" fmla="*/ 1235869 w 1521619"/>
                <a:gd name="connsiteY3" fmla="*/ 221456 h 421481"/>
                <a:gd name="connsiteX4" fmla="*/ 1440656 w 1521619"/>
                <a:gd name="connsiteY4" fmla="*/ 204787 h 421481"/>
                <a:gd name="connsiteX5" fmla="*/ 1462087 w 1521619"/>
                <a:gd name="connsiteY5" fmla="*/ 200025 h 421481"/>
                <a:gd name="connsiteX6" fmla="*/ 1485900 w 1521619"/>
                <a:gd name="connsiteY6" fmla="*/ 185737 h 421481"/>
                <a:gd name="connsiteX7" fmla="*/ 1509712 w 1521619"/>
                <a:gd name="connsiteY7" fmla="*/ 164306 h 421481"/>
                <a:gd name="connsiteX8" fmla="*/ 1521619 w 1521619"/>
                <a:gd name="connsiteY8" fmla="*/ 145256 h 421481"/>
                <a:gd name="connsiteX9" fmla="*/ 1521619 w 1521619"/>
                <a:gd name="connsiteY9" fmla="*/ 126206 h 421481"/>
                <a:gd name="connsiteX10" fmla="*/ 1509712 w 1521619"/>
                <a:gd name="connsiteY10" fmla="*/ 97631 h 421481"/>
                <a:gd name="connsiteX11" fmla="*/ 1488281 w 1521619"/>
                <a:gd name="connsiteY11" fmla="*/ 80962 h 421481"/>
                <a:gd name="connsiteX12" fmla="*/ 1331119 w 1521619"/>
                <a:gd name="connsiteY12" fmla="*/ 2381 h 421481"/>
                <a:gd name="connsiteX13" fmla="*/ 1300162 w 1521619"/>
                <a:gd name="connsiteY13" fmla="*/ 0 h 421481"/>
                <a:gd name="connsiteX14" fmla="*/ 1276350 w 1521619"/>
                <a:gd name="connsiteY14" fmla="*/ 0 h 421481"/>
                <a:gd name="connsiteX15" fmla="*/ 1240631 w 1521619"/>
                <a:gd name="connsiteY15" fmla="*/ 7144 h 421481"/>
                <a:gd name="connsiteX16" fmla="*/ 1188244 w 1521619"/>
                <a:gd name="connsiteY16" fmla="*/ 28575 h 421481"/>
                <a:gd name="connsiteX17" fmla="*/ 1145381 w 1521619"/>
                <a:gd name="connsiteY17" fmla="*/ 50006 h 421481"/>
                <a:gd name="connsiteX18" fmla="*/ 1097756 w 1521619"/>
                <a:gd name="connsiteY18" fmla="*/ 69056 h 421481"/>
                <a:gd name="connsiteX19" fmla="*/ 383381 w 1521619"/>
                <a:gd name="connsiteY19" fmla="*/ 223837 h 421481"/>
                <a:gd name="connsiteX20" fmla="*/ 309562 w 1521619"/>
                <a:gd name="connsiteY20" fmla="*/ 233362 h 421481"/>
                <a:gd name="connsiteX21" fmla="*/ 266700 w 1521619"/>
                <a:gd name="connsiteY21" fmla="*/ 228600 h 421481"/>
                <a:gd name="connsiteX22" fmla="*/ 202406 w 1521619"/>
                <a:gd name="connsiteY22" fmla="*/ 219075 h 421481"/>
                <a:gd name="connsiteX23" fmla="*/ 138112 w 1521619"/>
                <a:gd name="connsiteY23" fmla="*/ 202406 h 421481"/>
                <a:gd name="connsiteX24" fmla="*/ 90487 w 1521619"/>
                <a:gd name="connsiteY24" fmla="*/ 180975 h 421481"/>
                <a:gd name="connsiteX25" fmla="*/ 59531 w 1521619"/>
                <a:gd name="connsiteY25" fmla="*/ 166687 h 421481"/>
                <a:gd name="connsiteX26" fmla="*/ 19050 w 1521619"/>
                <a:gd name="connsiteY26" fmla="*/ 150019 h 421481"/>
                <a:gd name="connsiteX27" fmla="*/ 7144 w 1521619"/>
                <a:gd name="connsiteY27" fmla="*/ 150019 h 421481"/>
                <a:gd name="connsiteX28" fmla="*/ 0 w 1521619"/>
                <a:gd name="connsiteY28" fmla="*/ 164306 h 421481"/>
                <a:gd name="connsiteX29" fmla="*/ 4762 w 1521619"/>
                <a:gd name="connsiteY29" fmla="*/ 190500 h 421481"/>
                <a:gd name="connsiteX30" fmla="*/ 23812 w 1521619"/>
                <a:gd name="connsiteY30" fmla="*/ 240506 h 421481"/>
                <a:gd name="connsiteX31" fmla="*/ 47625 w 1521619"/>
                <a:gd name="connsiteY31" fmla="*/ 290512 h 421481"/>
                <a:gd name="connsiteX32" fmla="*/ 69056 w 1521619"/>
                <a:gd name="connsiteY32" fmla="*/ 316706 h 421481"/>
                <a:gd name="connsiteX33" fmla="*/ 109537 w 1521619"/>
                <a:gd name="connsiteY33" fmla="*/ 354806 h 421481"/>
                <a:gd name="connsiteX34" fmla="*/ 150019 w 1521619"/>
                <a:gd name="connsiteY34" fmla="*/ 383381 h 421481"/>
                <a:gd name="connsiteX35" fmla="*/ 195262 w 1521619"/>
                <a:gd name="connsiteY35" fmla="*/ 404812 h 421481"/>
                <a:gd name="connsiteX36" fmla="*/ 250031 w 1521619"/>
                <a:gd name="connsiteY36" fmla="*/ 419100 h 421481"/>
                <a:gd name="connsiteX37" fmla="*/ 276225 w 1521619"/>
                <a:gd name="connsiteY37" fmla="*/ 421481 h 421481"/>
                <a:gd name="connsiteX38" fmla="*/ 469106 w 1521619"/>
                <a:gd name="connsiteY38" fmla="*/ 3762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1619" h="421481">
                  <a:moveTo>
                    <a:pt x="469106" y="376237"/>
                  </a:moveTo>
                  <a:lnTo>
                    <a:pt x="954881" y="269081"/>
                  </a:lnTo>
                  <a:lnTo>
                    <a:pt x="1185862" y="223837"/>
                  </a:lnTo>
                  <a:lnTo>
                    <a:pt x="1235869" y="221456"/>
                  </a:lnTo>
                  <a:lnTo>
                    <a:pt x="1440656" y="204787"/>
                  </a:lnTo>
                  <a:lnTo>
                    <a:pt x="1462087" y="200025"/>
                  </a:lnTo>
                  <a:lnTo>
                    <a:pt x="1485900" y="185737"/>
                  </a:lnTo>
                  <a:lnTo>
                    <a:pt x="1509712" y="164306"/>
                  </a:lnTo>
                  <a:lnTo>
                    <a:pt x="1521619" y="145256"/>
                  </a:lnTo>
                  <a:lnTo>
                    <a:pt x="1521619" y="126206"/>
                  </a:lnTo>
                  <a:lnTo>
                    <a:pt x="1509712" y="97631"/>
                  </a:lnTo>
                  <a:lnTo>
                    <a:pt x="1488281" y="80962"/>
                  </a:lnTo>
                  <a:lnTo>
                    <a:pt x="1331119" y="2381"/>
                  </a:lnTo>
                  <a:lnTo>
                    <a:pt x="1300162" y="0"/>
                  </a:lnTo>
                  <a:lnTo>
                    <a:pt x="1276350" y="0"/>
                  </a:lnTo>
                  <a:lnTo>
                    <a:pt x="1240631" y="7144"/>
                  </a:lnTo>
                  <a:lnTo>
                    <a:pt x="1188244" y="28575"/>
                  </a:lnTo>
                  <a:lnTo>
                    <a:pt x="1145381" y="50006"/>
                  </a:lnTo>
                  <a:lnTo>
                    <a:pt x="1097756" y="69056"/>
                  </a:lnTo>
                  <a:lnTo>
                    <a:pt x="383381" y="223837"/>
                  </a:lnTo>
                  <a:lnTo>
                    <a:pt x="309562" y="233362"/>
                  </a:lnTo>
                  <a:lnTo>
                    <a:pt x="266700" y="228600"/>
                  </a:lnTo>
                  <a:lnTo>
                    <a:pt x="202406" y="219075"/>
                  </a:lnTo>
                  <a:lnTo>
                    <a:pt x="138112" y="202406"/>
                  </a:lnTo>
                  <a:lnTo>
                    <a:pt x="90487" y="180975"/>
                  </a:lnTo>
                  <a:lnTo>
                    <a:pt x="59531" y="166687"/>
                  </a:lnTo>
                  <a:lnTo>
                    <a:pt x="19050" y="150019"/>
                  </a:lnTo>
                  <a:lnTo>
                    <a:pt x="7144" y="150019"/>
                  </a:lnTo>
                  <a:lnTo>
                    <a:pt x="0" y="164306"/>
                  </a:lnTo>
                  <a:lnTo>
                    <a:pt x="4762" y="190500"/>
                  </a:lnTo>
                  <a:lnTo>
                    <a:pt x="23812" y="240506"/>
                  </a:lnTo>
                  <a:lnTo>
                    <a:pt x="47625" y="290512"/>
                  </a:lnTo>
                  <a:lnTo>
                    <a:pt x="69056" y="316706"/>
                  </a:lnTo>
                  <a:lnTo>
                    <a:pt x="109537" y="354806"/>
                  </a:lnTo>
                  <a:lnTo>
                    <a:pt x="150019" y="383381"/>
                  </a:lnTo>
                  <a:lnTo>
                    <a:pt x="195262" y="404812"/>
                  </a:lnTo>
                  <a:lnTo>
                    <a:pt x="250031" y="419100"/>
                  </a:lnTo>
                  <a:lnTo>
                    <a:pt x="276225" y="421481"/>
                  </a:lnTo>
                  <a:lnTo>
                    <a:pt x="4691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6">
              <a:extLst>
                <a:ext uri="{FF2B5EF4-FFF2-40B4-BE49-F238E27FC236}">
                  <a16:creationId xmlns:a16="http://schemas.microsoft.com/office/drawing/2014/main" id="{5BCAB79C-E330-4DF2-8A66-63B0ABC6E1C7}"/>
                </a:ext>
              </a:extLst>
            </p:cNvPr>
            <p:cNvSpPr/>
            <p:nvPr/>
          </p:nvSpPr>
          <p:spPr>
            <a:xfrm>
              <a:off x="5808664" y="2786063"/>
              <a:ext cx="261937" cy="608013"/>
            </a:xfrm>
            <a:custGeom>
              <a:avLst/>
              <a:gdLst>
                <a:gd name="connsiteX0" fmla="*/ 16669 w 261937"/>
                <a:gd name="connsiteY0" fmla="*/ 166688 h 607219"/>
                <a:gd name="connsiteX1" fmla="*/ 59531 w 261937"/>
                <a:gd name="connsiteY1" fmla="*/ 607219 h 607219"/>
                <a:gd name="connsiteX2" fmla="*/ 257175 w 261937"/>
                <a:gd name="connsiteY2" fmla="*/ 573881 h 607219"/>
                <a:gd name="connsiteX3" fmla="*/ 259556 w 261937"/>
                <a:gd name="connsiteY3" fmla="*/ 497681 h 607219"/>
                <a:gd name="connsiteX4" fmla="*/ 252412 w 261937"/>
                <a:gd name="connsiteY4" fmla="*/ 421481 h 607219"/>
                <a:gd name="connsiteX5" fmla="*/ 242887 w 261937"/>
                <a:gd name="connsiteY5" fmla="*/ 361950 h 607219"/>
                <a:gd name="connsiteX6" fmla="*/ 214312 w 261937"/>
                <a:gd name="connsiteY6" fmla="*/ 261938 h 607219"/>
                <a:gd name="connsiteX7" fmla="*/ 169069 w 261937"/>
                <a:gd name="connsiteY7" fmla="*/ 161925 h 607219"/>
                <a:gd name="connsiteX8" fmla="*/ 126206 w 261937"/>
                <a:gd name="connsiteY8" fmla="*/ 90488 h 607219"/>
                <a:gd name="connsiteX9" fmla="*/ 85725 w 261937"/>
                <a:gd name="connsiteY9" fmla="*/ 42863 h 607219"/>
                <a:gd name="connsiteX10" fmla="*/ 59531 w 261937"/>
                <a:gd name="connsiteY10" fmla="*/ 16669 h 607219"/>
                <a:gd name="connsiteX11" fmla="*/ 33337 w 261937"/>
                <a:gd name="connsiteY11" fmla="*/ 2381 h 607219"/>
                <a:gd name="connsiteX12" fmla="*/ 7144 w 261937"/>
                <a:gd name="connsiteY12" fmla="*/ 0 h 607219"/>
                <a:gd name="connsiteX13" fmla="*/ 0 w 261937"/>
                <a:gd name="connsiteY13" fmla="*/ 4763 h 607219"/>
                <a:gd name="connsiteX14" fmla="*/ 2381 w 261937"/>
                <a:gd name="connsiteY14" fmla="*/ 26194 h 607219"/>
                <a:gd name="connsiteX15" fmla="*/ 14287 w 261937"/>
                <a:gd name="connsiteY15" fmla="*/ 80963 h 607219"/>
                <a:gd name="connsiteX16" fmla="*/ 16669 w 261937"/>
                <a:gd name="connsiteY16" fmla="*/ 1666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37" h="607219">
                  <a:moveTo>
                    <a:pt x="16669" y="166688"/>
                  </a:moveTo>
                  <a:lnTo>
                    <a:pt x="59531" y="607219"/>
                  </a:lnTo>
                  <a:lnTo>
                    <a:pt x="257175" y="573881"/>
                  </a:lnTo>
                  <a:cubicBezTo>
                    <a:pt x="257969" y="548481"/>
                    <a:pt x="261937" y="525065"/>
                    <a:pt x="259556" y="497681"/>
                  </a:cubicBezTo>
                  <a:lnTo>
                    <a:pt x="252412" y="421481"/>
                  </a:lnTo>
                  <a:lnTo>
                    <a:pt x="242887" y="361950"/>
                  </a:lnTo>
                  <a:lnTo>
                    <a:pt x="214312" y="261938"/>
                  </a:lnTo>
                  <a:lnTo>
                    <a:pt x="169069" y="161925"/>
                  </a:lnTo>
                  <a:lnTo>
                    <a:pt x="126206" y="90488"/>
                  </a:lnTo>
                  <a:lnTo>
                    <a:pt x="85725" y="42863"/>
                  </a:lnTo>
                  <a:lnTo>
                    <a:pt x="59531" y="16669"/>
                  </a:lnTo>
                  <a:lnTo>
                    <a:pt x="33337" y="2381"/>
                  </a:lnTo>
                  <a:lnTo>
                    <a:pt x="7144" y="0"/>
                  </a:lnTo>
                  <a:lnTo>
                    <a:pt x="0" y="4763"/>
                  </a:lnTo>
                  <a:lnTo>
                    <a:pt x="2381" y="26194"/>
                  </a:lnTo>
                  <a:lnTo>
                    <a:pt x="14287" y="80963"/>
                  </a:lnTo>
                  <a:lnTo>
                    <a:pt x="16669" y="166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7">
              <a:extLst>
                <a:ext uri="{FF2B5EF4-FFF2-40B4-BE49-F238E27FC236}">
                  <a16:creationId xmlns:a16="http://schemas.microsoft.com/office/drawing/2014/main" id="{EF9A4310-87EA-412A-8614-54A8730DE37D}"/>
                </a:ext>
              </a:extLst>
            </p:cNvPr>
            <p:cNvSpPr/>
            <p:nvPr/>
          </p:nvSpPr>
          <p:spPr>
            <a:xfrm>
              <a:off x="6399213" y="2452688"/>
              <a:ext cx="438150" cy="809625"/>
            </a:xfrm>
            <a:custGeom>
              <a:avLst/>
              <a:gdLst>
                <a:gd name="connsiteX0" fmla="*/ 128587 w 438150"/>
                <a:gd name="connsiteY0" fmla="*/ 283369 h 809625"/>
                <a:gd name="connsiteX1" fmla="*/ 109537 w 438150"/>
                <a:gd name="connsiteY1" fmla="*/ 809625 h 809625"/>
                <a:gd name="connsiteX2" fmla="*/ 202406 w 438150"/>
                <a:gd name="connsiteY2" fmla="*/ 773906 h 809625"/>
                <a:gd name="connsiteX3" fmla="*/ 235744 w 438150"/>
                <a:gd name="connsiteY3" fmla="*/ 702469 h 809625"/>
                <a:gd name="connsiteX4" fmla="*/ 361950 w 438150"/>
                <a:gd name="connsiteY4" fmla="*/ 340519 h 809625"/>
                <a:gd name="connsiteX5" fmla="*/ 400050 w 438150"/>
                <a:gd name="connsiteY5" fmla="*/ 307181 h 809625"/>
                <a:gd name="connsiteX6" fmla="*/ 423862 w 438150"/>
                <a:gd name="connsiteY6" fmla="*/ 280988 h 809625"/>
                <a:gd name="connsiteX7" fmla="*/ 433387 w 438150"/>
                <a:gd name="connsiteY7" fmla="*/ 257175 h 809625"/>
                <a:gd name="connsiteX8" fmla="*/ 438150 w 438150"/>
                <a:gd name="connsiteY8" fmla="*/ 238125 h 809625"/>
                <a:gd name="connsiteX9" fmla="*/ 431006 w 438150"/>
                <a:gd name="connsiteY9" fmla="*/ 221456 h 809625"/>
                <a:gd name="connsiteX10" fmla="*/ 414337 w 438150"/>
                <a:gd name="connsiteY10" fmla="*/ 200025 h 809625"/>
                <a:gd name="connsiteX11" fmla="*/ 157162 w 438150"/>
                <a:gd name="connsiteY11" fmla="*/ 0 h 809625"/>
                <a:gd name="connsiteX12" fmla="*/ 0 w 438150"/>
                <a:gd name="connsiteY12" fmla="*/ 28575 h 809625"/>
                <a:gd name="connsiteX13" fmla="*/ 7144 w 438150"/>
                <a:gd name="connsiteY13" fmla="*/ 78581 h 809625"/>
                <a:gd name="connsiteX14" fmla="*/ 45244 w 438150"/>
                <a:gd name="connsiteY14" fmla="*/ 73819 h 809625"/>
                <a:gd name="connsiteX15" fmla="*/ 73819 w 438150"/>
                <a:gd name="connsiteY15" fmla="*/ 78581 h 809625"/>
                <a:gd name="connsiteX16" fmla="*/ 97631 w 438150"/>
                <a:gd name="connsiteY16" fmla="*/ 90488 h 809625"/>
                <a:gd name="connsiteX17" fmla="*/ 119062 w 438150"/>
                <a:gd name="connsiteY17" fmla="*/ 107156 h 809625"/>
                <a:gd name="connsiteX18" fmla="*/ 126206 w 438150"/>
                <a:gd name="connsiteY18" fmla="*/ 126206 h 809625"/>
                <a:gd name="connsiteX19" fmla="*/ 128587 w 438150"/>
                <a:gd name="connsiteY19" fmla="*/ 152400 h 809625"/>
                <a:gd name="connsiteX20" fmla="*/ 128587 w 438150"/>
                <a:gd name="connsiteY20" fmla="*/ 2833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150" h="809625">
                  <a:moveTo>
                    <a:pt x="128587" y="283369"/>
                  </a:moveTo>
                  <a:lnTo>
                    <a:pt x="109537" y="809625"/>
                  </a:lnTo>
                  <a:lnTo>
                    <a:pt x="202406" y="773906"/>
                  </a:lnTo>
                  <a:lnTo>
                    <a:pt x="235744" y="702469"/>
                  </a:lnTo>
                  <a:lnTo>
                    <a:pt x="361950" y="340519"/>
                  </a:lnTo>
                  <a:lnTo>
                    <a:pt x="400050" y="307181"/>
                  </a:lnTo>
                  <a:lnTo>
                    <a:pt x="423862" y="280988"/>
                  </a:lnTo>
                  <a:lnTo>
                    <a:pt x="433387" y="257175"/>
                  </a:lnTo>
                  <a:lnTo>
                    <a:pt x="438150" y="238125"/>
                  </a:lnTo>
                  <a:lnTo>
                    <a:pt x="431006" y="221456"/>
                  </a:lnTo>
                  <a:lnTo>
                    <a:pt x="414337" y="200025"/>
                  </a:lnTo>
                  <a:lnTo>
                    <a:pt x="157162" y="0"/>
                  </a:lnTo>
                  <a:lnTo>
                    <a:pt x="0" y="28575"/>
                  </a:lnTo>
                  <a:lnTo>
                    <a:pt x="7144" y="78581"/>
                  </a:lnTo>
                  <a:lnTo>
                    <a:pt x="45244" y="73819"/>
                  </a:lnTo>
                  <a:lnTo>
                    <a:pt x="73819" y="78581"/>
                  </a:lnTo>
                  <a:lnTo>
                    <a:pt x="97631" y="90488"/>
                  </a:lnTo>
                  <a:lnTo>
                    <a:pt x="119062" y="107156"/>
                  </a:lnTo>
                  <a:lnTo>
                    <a:pt x="126206" y="126206"/>
                  </a:lnTo>
                  <a:lnTo>
                    <a:pt x="128587" y="152400"/>
                  </a:lnTo>
                  <a:cubicBezTo>
                    <a:pt x="127793" y="196056"/>
                    <a:pt x="127000" y="239713"/>
                    <a:pt x="128587" y="2833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0">
              <a:extLst>
                <a:ext uri="{FF2B5EF4-FFF2-40B4-BE49-F238E27FC236}">
                  <a16:creationId xmlns:a16="http://schemas.microsoft.com/office/drawing/2014/main" id="{AABFC1BB-ECFD-44AE-AEA6-555C402A3DE3}"/>
                </a:ext>
              </a:extLst>
            </p:cNvPr>
            <p:cNvSpPr/>
            <p:nvPr/>
          </p:nvSpPr>
          <p:spPr>
            <a:xfrm>
              <a:off x="5235576" y="2951162"/>
              <a:ext cx="2987675" cy="647700"/>
            </a:xfrm>
            <a:custGeom>
              <a:avLst/>
              <a:gdLst>
                <a:gd name="connsiteX0" fmla="*/ 1117600 w 2987675"/>
                <a:gd name="connsiteY0" fmla="*/ 279400 h 647700"/>
                <a:gd name="connsiteX1" fmla="*/ 1457325 w 2987675"/>
                <a:gd name="connsiteY1" fmla="*/ 212725 h 647700"/>
                <a:gd name="connsiteX2" fmla="*/ 1809750 w 2987675"/>
                <a:gd name="connsiteY2" fmla="*/ 152400 h 647700"/>
                <a:gd name="connsiteX3" fmla="*/ 2073275 w 2987675"/>
                <a:gd name="connsiteY3" fmla="*/ 117475 h 647700"/>
                <a:gd name="connsiteX4" fmla="*/ 2228850 w 2987675"/>
                <a:gd name="connsiteY4" fmla="*/ 104775 h 647700"/>
                <a:gd name="connsiteX5" fmla="*/ 2400300 w 2987675"/>
                <a:gd name="connsiteY5" fmla="*/ 85725 h 647700"/>
                <a:gd name="connsiteX6" fmla="*/ 2447925 w 2987675"/>
                <a:gd name="connsiteY6" fmla="*/ 63500 h 647700"/>
                <a:gd name="connsiteX7" fmla="*/ 2505075 w 2987675"/>
                <a:gd name="connsiteY7" fmla="*/ 31750 h 647700"/>
                <a:gd name="connsiteX8" fmla="*/ 2546350 w 2987675"/>
                <a:gd name="connsiteY8" fmla="*/ 0 h 647700"/>
                <a:gd name="connsiteX9" fmla="*/ 2568575 w 2987675"/>
                <a:gd name="connsiteY9" fmla="*/ 3175 h 647700"/>
                <a:gd name="connsiteX10" fmla="*/ 2625725 w 2987675"/>
                <a:gd name="connsiteY10" fmla="*/ 15875 h 647700"/>
                <a:gd name="connsiteX11" fmla="*/ 2762250 w 2987675"/>
                <a:gd name="connsiteY11" fmla="*/ 63500 h 647700"/>
                <a:gd name="connsiteX12" fmla="*/ 2873375 w 2987675"/>
                <a:gd name="connsiteY12" fmla="*/ 114300 h 647700"/>
                <a:gd name="connsiteX13" fmla="*/ 2905125 w 2987675"/>
                <a:gd name="connsiteY13" fmla="*/ 133350 h 647700"/>
                <a:gd name="connsiteX14" fmla="*/ 2940050 w 2987675"/>
                <a:gd name="connsiteY14" fmla="*/ 168275 h 647700"/>
                <a:gd name="connsiteX15" fmla="*/ 2971800 w 2987675"/>
                <a:gd name="connsiteY15" fmla="*/ 215900 h 647700"/>
                <a:gd name="connsiteX16" fmla="*/ 2987675 w 2987675"/>
                <a:gd name="connsiteY16" fmla="*/ 263525 h 647700"/>
                <a:gd name="connsiteX17" fmla="*/ 2981325 w 2987675"/>
                <a:gd name="connsiteY17" fmla="*/ 288925 h 647700"/>
                <a:gd name="connsiteX18" fmla="*/ 2968625 w 2987675"/>
                <a:gd name="connsiteY18" fmla="*/ 307975 h 647700"/>
                <a:gd name="connsiteX19" fmla="*/ 2940050 w 2987675"/>
                <a:gd name="connsiteY19" fmla="*/ 320675 h 647700"/>
                <a:gd name="connsiteX20" fmla="*/ 2895600 w 2987675"/>
                <a:gd name="connsiteY20" fmla="*/ 323850 h 647700"/>
                <a:gd name="connsiteX21" fmla="*/ 2800350 w 2987675"/>
                <a:gd name="connsiteY21" fmla="*/ 314325 h 647700"/>
                <a:gd name="connsiteX22" fmla="*/ 2673350 w 2987675"/>
                <a:gd name="connsiteY22" fmla="*/ 301625 h 647700"/>
                <a:gd name="connsiteX23" fmla="*/ 2435225 w 2987675"/>
                <a:gd name="connsiteY23" fmla="*/ 285750 h 647700"/>
                <a:gd name="connsiteX24" fmla="*/ 2209800 w 2987675"/>
                <a:gd name="connsiteY24" fmla="*/ 285750 h 647700"/>
                <a:gd name="connsiteX25" fmla="*/ 1930400 w 2987675"/>
                <a:gd name="connsiteY25" fmla="*/ 317500 h 647700"/>
                <a:gd name="connsiteX26" fmla="*/ 1562100 w 2987675"/>
                <a:gd name="connsiteY26" fmla="*/ 371475 h 647700"/>
                <a:gd name="connsiteX27" fmla="*/ 1216025 w 2987675"/>
                <a:gd name="connsiteY27" fmla="*/ 438150 h 647700"/>
                <a:gd name="connsiteX28" fmla="*/ 863600 w 2987675"/>
                <a:gd name="connsiteY28" fmla="*/ 514350 h 647700"/>
                <a:gd name="connsiteX29" fmla="*/ 581025 w 2987675"/>
                <a:gd name="connsiteY29" fmla="*/ 596900 h 647700"/>
                <a:gd name="connsiteX30" fmla="*/ 361950 w 2987675"/>
                <a:gd name="connsiteY30" fmla="*/ 647700 h 647700"/>
                <a:gd name="connsiteX31" fmla="*/ 333375 w 2987675"/>
                <a:gd name="connsiteY31" fmla="*/ 635000 h 647700"/>
                <a:gd name="connsiteX32" fmla="*/ 269875 w 2987675"/>
                <a:gd name="connsiteY32" fmla="*/ 600075 h 647700"/>
                <a:gd name="connsiteX33" fmla="*/ 215900 w 2987675"/>
                <a:gd name="connsiteY33" fmla="*/ 558800 h 647700"/>
                <a:gd name="connsiteX34" fmla="*/ 152400 w 2987675"/>
                <a:gd name="connsiteY34" fmla="*/ 498475 h 647700"/>
                <a:gd name="connsiteX35" fmla="*/ 28575 w 2987675"/>
                <a:gd name="connsiteY35" fmla="*/ 361950 h 647700"/>
                <a:gd name="connsiteX36" fmla="*/ 6350 w 2987675"/>
                <a:gd name="connsiteY36" fmla="*/ 330200 h 647700"/>
                <a:gd name="connsiteX37" fmla="*/ 0 w 2987675"/>
                <a:gd name="connsiteY37" fmla="*/ 307975 h 647700"/>
                <a:gd name="connsiteX38" fmla="*/ 6350 w 2987675"/>
                <a:gd name="connsiteY38" fmla="*/ 292100 h 647700"/>
                <a:gd name="connsiteX39" fmla="*/ 15875 w 2987675"/>
                <a:gd name="connsiteY39" fmla="*/ 285750 h 647700"/>
                <a:gd name="connsiteX40" fmla="*/ 31750 w 2987675"/>
                <a:gd name="connsiteY40" fmla="*/ 285750 h 647700"/>
                <a:gd name="connsiteX41" fmla="*/ 60325 w 2987675"/>
                <a:gd name="connsiteY41" fmla="*/ 298450 h 647700"/>
                <a:gd name="connsiteX42" fmla="*/ 117475 w 2987675"/>
                <a:gd name="connsiteY42" fmla="*/ 342900 h 647700"/>
                <a:gd name="connsiteX43" fmla="*/ 174625 w 2987675"/>
                <a:gd name="connsiteY43" fmla="*/ 377825 h 647700"/>
                <a:gd name="connsiteX44" fmla="*/ 212725 w 2987675"/>
                <a:gd name="connsiteY44" fmla="*/ 393700 h 647700"/>
                <a:gd name="connsiteX45" fmla="*/ 273050 w 2987675"/>
                <a:gd name="connsiteY45" fmla="*/ 409575 h 647700"/>
                <a:gd name="connsiteX46" fmla="*/ 327025 w 2987675"/>
                <a:gd name="connsiteY46" fmla="*/ 412750 h 647700"/>
                <a:gd name="connsiteX47" fmla="*/ 368300 w 2987675"/>
                <a:gd name="connsiteY47" fmla="*/ 409575 h 647700"/>
                <a:gd name="connsiteX48" fmla="*/ 488950 w 2987675"/>
                <a:gd name="connsiteY48" fmla="*/ 387350 h 647700"/>
                <a:gd name="connsiteX49" fmla="*/ 746125 w 2987675"/>
                <a:gd name="connsiteY49" fmla="*/ 333375 h 647700"/>
                <a:gd name="connsiteX50" fmla="*/ 838200 w 2987675"/>
                <a:gd name="connsiteY50" fmla="*/ 330200 h 647700"/>
                <a:gd name="connsiteX51" fmla="*/ 1117600 w 2987675"/>
                <a:gd name="connsiteY51" fmla="*/ 2794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87675" h="647700">
                  <a:moveTo>
                    <a:pt x="1117600" y="279400"/>
                  </a:moveTo>
                  <a:lnTo>
                    <a:pt x="1457325" y="212725"/>
                  </a:lnTo>
                  <a:lnTo>
                    <a:pt x="1809750" y="152400"/>
                  </a:lnTo>
                  <a:lnTo>
                    <a:pt x="2073275" y="117475"/>
                  </a:lnTo>
                  <a:lnTo>
                    <a:pt x="2228850" y="104775"/>
                  </a:lnTo>
                  <a:lnTo>
                    <a:pt x="2400300" y="85725"/>
                  </a:lnTo>
                  <a:lnTo>
                    <a:pt x="2447925" y="63500"/>
                  </a:lnTo>
                  <a:lnTo>
                    <a:pt x="2505075" y="31750"/>
                  </a:lnTo>
                  <a:lnTo>
                    <a:pt x="2546350" y="0"/>
                  </a:lnTo>
                  <a:lnTo>
                    <a:pt x="2568575" y="3175"/>
                  </a:lnTo>
                  <a:lnTo>
                    <a:pt x="2625725" y="15875"/>
                  </a:lnTo>
                  <a:lnTo>
                    <a:pt x="2762250" y="63500"/>
                  </a:lnTo>
                  <a:lnTo>
                    <a:pt x="2873375" y="114300"/>
                  </a:lnTo>
                  <a:lnTo>
                    <a:pt x="2905125" y="133350"/>
                  </a:lnTo>
                  <a:lnTo>
                    <a:pt x="2940050" y="168275"/>
                  </a:lnTo>
                  <a:lnTo>
                    <a:pt x="2971800" y="215900"/>
                  </a:lnTo>
                  <a:lnTo>
                    <a:pt x="2987675" y="263525"/>
                  </a:lnTo>
                  <a:lnTo>
                    <a:pt x="2981325" y="288925"/>
                  </a:lnTo>
                  <a:lnTo>
                    <a:pt x="2968625" y="307975"/>
                  </a:lnTo>
                  <a:lnTo>
                    <a:pt x="2940050" y="320675"/>
                  </a:lnTo>
                  <a:lnTo>
                    <a:pt x="2895600" y="323850"/>
                  </a:lnTo>
                  <a:lnTo>
                    <a:pt x="2800350" y="314325"/>
                  </a:lnTo>
                  <a:lnTo>
                    <a:pt x="2673350" y="301625"/>
                  </a:lnTo>
                  <a:lnTo>
                    <a:pt x="2435225" y="285750"/>
                  </a:lnTo>
                  <a:lnTo>
                    <a:pt x="2209800" y="285750"/>
                  </a:lnTo>
                  <a:lnTo>
                    <a:pt x="1930400" y="317500"/>
                  </a:lnTo>
                  <a:lnTo>
                    <a:pt x="1562100" y="371475"/>
                  </a:lnTo>
                  <a:lnTo>
                    <a:pt x="1216025" y="438150"/>
                  </a:lnTo>
                  <a:lnTo>
                    <a:pt x="863600" y="514350"/>
                  </a:lnTo>
                  <a:lnTo>
                    <a:pt x="581025" y="596900"/>
                  </a:lnTo>
                  <a:lnTo>
                    <a:pt x="361950" y="647700"/>
                  </a:lnTo>
                  <a:lnTo>
                    <a:pt x="333375" y="635000"/>
                  </a:lnTo>
                  <a:lnTo>
                    <a:pt x="269875" y="600075"/>
                  </a:lnTo>
                  <a:lnTo>
                    <a:pt x="215900" y="558800"/>
                  </a:lnTo>
                  <a:lnTo>
                    <a:pt x="152400" y="498475"/>
                  </a:lnTo>
                  <a:lnTo>
                    <a:pt x="28575" y="361950"/>
                  </a:lnTo>
                  <a:lnTo>
                    <a:pt x="6350" y="330200"/>
                  </a:lnTo>
                  <a:lnTo>
                    <a:pt x="0" y="307975"/>
                  </a:lnTo>
                  <a:lnTo>
                    <a:pt x="6350" y="292100"/>
                  </a:lnTo>
                  <a:lnTo>
                    <a:pt x="15875" y="285750"/>
                  </a:lnTo>
                  <a:lnTo>
                    <a:pt x="31750" y="285750"/>
                  </a:lnTo>
                  <a:lnTo>
                    <a:pt x="60325" y="298450"/>
                  </a:lnTo>
                  <a:lnTo>
                    <a:pt x="117475" y="342900"/>
                  </a:lnTo>
                  <a:lnTo>
                    <a:pt x="174625" y="377825"/>
                  </a:lnTo>
                  <a:lnTo>
                    <a:pt x="212725" y="393700"/>
                  </a:lnTo>
                  <a:lnTo>
                    <a:pt x="273050" y="409575"/>
                  </a:lnTo>
                  <a:lnTo>
                    <a:pt x="327025" y="412750"/>
                  </a:lnTo>
                  <a:lnTo>
                    <a:pt x="368300" y="409575"/>
                  </a:lnTo>
                  <a:lnTo>
                    <a:pt x="488950" y="387350"/>
                  </a:lnTo>
                  <a:lnTo>
                    <a:pt x="746125" y="333375"/>
                  </a:lnTo>
                  <a:lnTo>
                    <a:pt x="838200" y="330200"/>
                  </a:lnTo>
                  <a:lnTo>
                    <a:pt x="1117600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55899A23-4435-4910-B232-AC398C4419C2}"/>
                </a:ext>
              </a:extLst>
            </p:cNvPr>
            <p:cNvSpPr/>
            <p:nvPr/>
          </p:nvSpPr>
          <p:spPr>
            <a:xfrm rot="16200000">
              <a:off x="5508625" y="4025900"/>
              <a:ext cx="1758950" cy="1181100"/>
            </a:xfrm>
            <a:custGeom>
              <a:avLst/>
              <a:gdLst>
                <a:gd name="connsiteX0" fmla="*/ 1407319 w 1759744"/>
                <a:gd name="connsiteY0" fmla="*/ 338137 h 1181100"/>
                <a:gd name="connsiteX1" fmla="*/ 1490663 w 1759744"/>
                <a:gd name="connsiteY1" fmla="*/ 773906 h 1181100"/>
                <a:gd name="connsiteX2" fmla="*/ 1495425 w 1759744"/>
                <a:gd name="connsiteY2" fmla="*/ 802481 h 1181100"/>
                <a:gd name="connsiteX3" fmla="*/ 1493044 w 1759744"/>
                <a:gd name="connsiteY3" fmla="*/ 838200 h 1181100"/>
                <a:gd name="connsiteX4" fmla="*/ 1478756 w 1759744"/>
                <a:gd name="connsiteY4" fmla="*/ 857250 h 1181100"/>
                <a:gd name="connsiteX5" fmla="*/ 1454944 w 1759744"/>
                <a:gd name="connsiteY5" fmla="*/ 866775 h 1181100"/>
                <a:gd name="connsiteX6" fmla="*/ 1428750 w 1759744"/>
                <a:gd name="connsiteY6" fmla="*/ 873919 h 1181100"/>
                <a:gd name="connsiteX7" fmla="*/ 1333500 w 1759744"/>
                <a:gd name="connsiteY7" fmla="*/ 878681 h 1181100"/>
                <a:gd name="connsiteX8" fmla="*/ 569119 w 1759744"/>
                <a:gd name="connsiteY8" fmla="*/ 873919 h 1181100"/>
                <a:gd name="connsiteX9" fmla="*/ 119063 w 1759744"/>
                <a:gd name="connsiteY9" fmla="*/ 878681 h 1181100"/>
                <a:gd name="connsiteX10" fmla="*/ 57150 w 1759744"/>
                <a:gd name="connsiteY10" fmla="*/ 883444 h 1181100"/>
                <a:gd name="connsiteX11" fmla="*/ 19050 w 1759744"/>
                <a:gd name="connsiteY11" fmla="*/ 945356 h 1181100"/>
                <a:gd name="connsiteX12" fmla="*/ 4763 w 1759744"/>
                <a:gd name="connsiteY12" fmla="*/ 957262 h 1181100"/>
                <a:gd name="connsiteX13" fmla="*/ 0 w 1759744"/>
                <a:gd name="connsiteY13" fmla="*/ 973931 h 1181100"/>
                <a:gd name="connsiteX14" fmla="*/ 7144 w 1759744"/>
                <a:gd name="connsiteY14" fmla="*/ 1014412 h 1181100"/>
                <a:gd name="connsiteX15" fmla="*/ 21431 w 1759744"/>
                <a:gd name="connsiteY15" fmla="*/ 1047750 h 1181100"/>
                <a:gd name="connsiteX16" fmla="*/ 45244 w 1759744"/>
                <a:gd name="connsiteY16" fmla="*/ 1073944 h 1181100"/>
                <a:gd name="connsiteX17" fmla="*/ 71438 w 1759744"/>
                <a:gd name="connsiteY17" fmla="*/ 1088231 h 1181100"/>
                <a:gd name="connsiteX18" fmla="*/ 100013 w 1759744"/>
                <a:gd name="connsiteY18" fmla="*/ 1100137 h 1181100"/>
                <a:gd name="connsiteX19" fmla="*/ 157163 w 1759744"/>
                <a:gd name="connsiteY19" fmla="*/ 1112044 h 1181100"/>
                <a:gd name="connsiteX20" fmla="*/ 192881 w 1759744"/>
                <a:gd name="connsiteY20" fmla="*/ 1114425 h 1181100"/>
                <a:gd name="connsiteX21" fmla="*/ 447675 w 1759744"/>
                <a:gd name="connsiteY21" fmla="*/ 1116806 h 1181100"/>
                <a:gd name="connsiteX22" fmla="*/ 1369219 w 1759744"/>
                <a:gd name="connsiteY22" fmla="*/ 1119187 h 1181100"/>
                <a:gd name="connsiteX23" fmla="*/ 1416844 w 1759744"/>
                <a:gd name="connsiteY23" fmla="*/ 1116806 h 1181100"/>
                <a:gd name="connsiteX24" fmla="*/ 1438275 w 1759744"/>
                <a:gd name="connsiteY24" fmla="*/ 1121569 h 1181100"/>
                <a:gd name="connsiteX25" fmla="*/ 1462088 w 1759744"/>
                <a:gd name="connsiteY25" fmla="*/ 1135856 h 1181100"/>
                <a:gd name="connsiteX26" fmla="*/ 1488281 w 1759744"/>
                <a:gd name="connsiteY26" fmla="*/ 1162050 h 1181100"/>
                <a:gd name="connsiteX27" fmla="*/ 1500188 w 1759744"/>
                <a:gd name="connsiteY27" fmla="*/ 1171575 h 1181100"/>
                <a:gd name="connsiteX28" fmla="*/ 1519238 w 1759744"/>
                <a:gd name="connsiteY28" fmla="*/ 1181100 h 1181100"/>
                <a:gd name="connsiteX29" fmla="*/ 1543050 w 1759744"/>
                <a:gd name="connsiteY29" fmla="*/ 1181100 h 1181100"/>
                <a:gd name="connsiteX30" fmla="*/ 1564481 w 1759744"/>
                <a:gd name="connsiteY30" fmla="*/ 1164431 h 1181100"/>
                <a:gd name="connsiteX31" fmla="*/ 1614488 w 1759744"/>
                <a:gd name="connsiteY31" fmla="*/ 1112044 h 1181100"/>
                <a:gd name="connsiteX32" fmla="*/ 1681163 w 1759744"/>
                <a:gd name="connsiteY32" fmla="*/ 1014412 h 1181100"/>
                <a:gd name="connsiteX33" fmla="*/ 1752600 w 1759744"/>
                <a:gd name="connsiteY33" fmla="*/ 885825 h 1181100"/>
                <a:gd name="connsiteX34" fmla="*/ 1759744 w 1759744"/>
                <a:gd name="connsiteY34" fmla="*/ 866775 h 1181100"/>
                <a:gd name="connsiteX35" fmla="*/ 1747838 w 1759744"/>
                <a:gd name="connsiteY35" fmla="*/ 850106 h 1181100"/>
                <a:gd name="connsiteX36" fmla="*/ 1676400 w 1759744"/>
                <a:gd name="connsiteY36" fmla="*/ 766762 h 1181100"/>
                <a:gd name="connsiteX37" fmla="*/ 1652588 w 1759744"/>
                <a:gd name="connsiteY37" fmla="*/ 673894 h 1181100"/>
                <a:gd name="connsiteX38" fmla="*/ 1624013 w 1759744"/>
                <a:gd name="connsiteY38" fmla="*/ 571500 h 1181100"/>
                <a:gd name="connsiteX39" fmla="*/ 1562100 w 1759744"/>
                <a:gd name="connsiteY39" fmla="*/ 295275 h 1181100"/>
                <a:gd name="connsiteX40" fmla="*/ 1512094 w 1759744"/>
                <a:gd name="connsiteY40" fmla="*/ 0 h 1181100"/>
                <a:gd name="connsiteX41" fmla="*/ 1345406 w 1759744"/>
                <a:gd name="connsiteY41" fmla="*/ 0 h 1181100"/>
                <a:gd name="connsiteX42" fmla="*/ 1407319 w 1759744"/>
                <a:gd name="connsiteY42" fmla="*/ 33813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59744" h="1181100">
                  <a:moveTo>
                    <a:pt x="1407319" y="338137"/>
                  </a:moveTo>
                  <a:lnTo>
                    <a:pt x="1490663" y="773906"/>
                  </a:lnTo>
                  <a:lnTo>
                    <a:pt x="1495425" y="802481"/>
                  </a:lnTo>
                  <a:lnTo>
                    <a:pt x="1493044" y="838200"/>
                  </a:lnTo>
                  <a:lnTo>
                    <a:pt x="1478756" y="857250"/>
                  </a:lnTo>
                  <a:lnTo>
                    <a:pt x="1454944" y="866775"/>
                  </a:lnTo>
                  <a:lnTo>
                    <a:pt x="1428750" y="873919"/>
                  </a:lnTo>
                  <a:lnTo>
                    <a:pt x="1333500" y="878681"/>
                  </a:lnTo>
                  <a:lnTo>
                    <a:pt x="569119" y="873919"/>
                  </a:lnTo>
                  <a:lnTo>
                    <a:pt x="119063" y="878681"/>
                  </a:lnTo>
                  <a:lnTo>
                    <a:pt x="57150" y="883444"/>
                  </a:lnTo>
                  <a:lnTo>
                    <a:pt x="19050" y="945356"/>
                  </a:lnTo>
                  <a:lnTo>
                    <a:pt x="4763" y="957262"/>
                  </a:lnTo>
                  <a:lnTo>
                    <a:pt x="0" y="973931"/>
                  </a:lnTo>
                  <a:lnTo>
                    <a:pt x="7144" y="1014412"/>
                  </a:lnTo>
                  <a:lnTo>
                    <a:pt x="21431" y="1047750"/>
                  </a:lnTo>
                  <a:lnTo>
                    <a:pt x="45244" y="1073944"/>
                  </a:lnTo>
                  <a:lnTo>
                    <a:pt x="71438" y="1088231"/>
                  </a:lnTo>
                  <a:lnTo>
                    <a:pt x="100013" y="1100137"/>
                  </a:lnTo>
                  <a:lnTo>
                    <a:pt x="157163" y="1112044"/>
                  </a:lnTo>
                  <a:lnTo>
                    <a:pt x="192881" y="1114425"/>
                  </a:lnTo>
                  <a:lnTo>
                    <a:pt x="447675" y="1116806"/>
                  </a:lnTo>
                  <a:lnTo>
                    <a:pt x="1369219" y="1119187"/>
                  </a:lnTo>
                  <a:lnTo>
                    <a:pt x="1416844" y="1116806"/>
                  </a:lnTo>
                  <a:lnTo>
                    <a:pt x="1438275" y="1121569"/>
                  </a:lnTo>
                  <a:lnTo>
                    <a:pt x="1462088" y="1135856"/>
                  </a:lnTo>
                  <a:lnTo>
                    <a:pt x="1488281" y="1162050"/>
                  </a:lnTo>
                  <a:lnTo>
                    <a:pt x="1500188" y="1171575"/>
                  </a:lnTo>
                  <a:lnTo>
                    <a:pt x="1519238" y="1181100"/>
                  </a:lnTo>
                  <a:lnTo>
                    <a:pt x="1543050" y="1181100"/>
                  </a:lnTo>
                  <a:lnTo>
                    <a:pt x="1564481" y="1164431"/>
                  </a:lnTo>
                  <a:lnTo>
                    <a:pt x="1614488" y="1112044"/>
                  </a:lnTo>
                  <a:lnTo>
                    <a:pt x="1681163" y="1014412"/>
                  </a:lnTo>
                  <a:lnTo>
                    <a:pt x="1752600" y="885825"/>
                  </a:lnTo>
                  <a:lnTo>
                    <a:pt x="1759744" y="866775"/>
                  </a:lnTo>
                  <a:lnTo>
                    <a:pt x="1747838" y="850106"/>
                  </a:lnTo>
                  <a:lnTo>
                    <a:pt x="1676400" y="766762"/>
                  </a:lnTo>
                  <a:lnTo>
                    <a:pt x="1652588" y="673894"/>
                  </a:lnTo>
                  <a:lnTo>
                    <a:pt x="1624013" y="571500"/>
                  </a:lnTo>
                  <a:lnTo>
                    <a:pt x="1562100" y="295275"/>
                  </a:lnTo>
                  <a:lnTo>
                    <a:pt x="1512094" y="0"/>
                  </a:lnTo>
                  <a:lnTo>
                    <a:pt x="1345406" y="0"/>
                  </a:lnTo>
                  <a:lnTo>
                    <a:pt x="140731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5">
              <a:extLst>
                <a:ext uri="{FF2B5EF4-FFF2-40B4-BE49-F238E27FC236}">
                  <a16:creationId xmlns:a16="http://schemas.microsoft.com/office/drawing/2014/main" id="{4443850F-602F-4C66-9449-719D450D53C0}"/>
                </a:ext>
              </a:extLst>
            </p:cNvPr>
            <p:cNvSpPr/>
            <p:nvPr/>
          </p:nvSpPr>
          <p:spPr>
            <a:xfrm>
              <a:off x="5824539" y="4510088"/>
              <a:ext cx="917575" cy="292100"/>
            </a:xfrm>
            <a:custGeom>
              <a:avLst/>
              <a:gdLst>
                <a:gd name="connsiteX0" fmla="*/ 16668 w 916781"/>
                <a:gd name="connsiteY0" fmla="*/ 152400 h 292893"/>
                <a:gd name="connsiteX1" fmla="*/ 916781 w 916781"/>
                <a:gd name="connsiteY1" fmla="*/ 0 h 292893"/>
                <a:gd name="connsiteX2" fmla="*/ 914400 w 916781"/>
                <a:gd name="connsiteY2" fmla="*/ 164306 h 292893"/>
                <a:gd name="connsiteX3" fmla="*/ 0 w 916781"/>
                <a:gd name="connsiteY3" fmla="*/ 292893 h 292893"/>
                <a:gd name="connsiteX4" fmla="*/ 16668 w 916781"/>
                <a:gd name="connsiteY4" fmla="*/ 1524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781" h="292893">
                  <a:moveTo>
                    <a:pt x="16668" y="152400"/>
                  </a:moveTo>
                  <a:lnTo>
                    <a:pt x="916781" y="0"/>
                  </a:lnTo>
                  <a:cubicBezTo>
                    <a:pt x="915987" y="54769"/>
                    <a:pt x="915194" y="109537"/>
                    <a:pt x="914400" y="164306"/>
                  </a:cubicBezTo>
                  <a:lnTo>
                    <a:pt x="0" y="292893"/>
                  </a:lnTo>
                  <a:lnTo>
                    <a:pt x="16668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4">
              <a:extLst>
                <a:ext uri="{FF2B5EF4-FFF2-40B4-BE49-F238E27FC236}">
                  <a16:creationId xmlns:a16="http://schemas.microsoft.com/office/drawing/2014/main" id="{7D1C6B41-70C4-4BD3-B5AB-A429D1D71830}"/>
                </a:ext>
              </a:extLst>
            </p:cNvPr>
            <p:cNvSpPr/>
            <p:nvPr/>
          </p:nvSpPr>
          <p:spPr>
            <a:xfrm>
              <a:off x="5805488" y="5224463"/>
              <a:ext cx="946150" cy="271462"/>
            </a:xfrm>
            <a:custGeom>
              <a:avLst/>
              <a:gdLst>
                <a:gd name="connsiteX0" fmla="*/ 0 w 945356"/>
                <a:gd name="connsiteY0" fmla="*/ 33337 h 271462"/>
                <a:gd name="connsiteX1" fmla="*/ 126206 w 945356"/>
                <a:gd name="connsiteY1" fmla="*/ 102393 h 271462"/>
                <a:gd name="connsiteX2" fmla="*/ 945356 w 945356"/>
                <a:gd name="connsiteY2" fmla="*/ 0 h 271462"/>
                <a:gd name="connsiteX3" fmla="*/ 938212 w 945356"/>
                <a:gd name="connsiteY3" fmla="*/ 238125 h 271462"/>
                <a:gd name="connsiteX4" fmla="*/ 895350 w 945356"/>
                <a:gd name="connsiteY4" fmla="*/ 214312 h 271462"/>
                <a:gd name="connsiteX5" fmla="*/ 852487 w 945356"/>
                <a:gd name="connsiteY5" fmla="*/ 197643 h 271462"/>
                <a:gd name="connsiteX6" fmla="*/ 816768 w 945356"/>
                <a:gd name="connsiteY6" fmla="*/ 190500 h 271462"/>
                <a:gd name="connsiteX7" fmla="*/ 754856 w 945356"/>
                <a:gd name="connsiteY7" fmla="*/ 185737 h 271462"/>
                <a:gd name="connsiteX8" fmla="*/ 633412 w 945356"/>
                <a:gd name="connsiteY8" fmla="*/ 195262 h 271462"/>
                <a:gd name="connsiteX9" fmla="*/ 28575 w 945356"/>
                <a:gd name="connsiteY9" fmla="*/ 271462 h 271462"/>
                <a:gd name="connsiteX10" fmla="*/ 0 w 945356"/>
                <a:gd name="connsiteY10" fmla="*/ 33337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5356" h="271462">
                  <a:moveTo>
                    <a:pt x="0" y="33337"/>
                  </a:moveTo>
                  <a:lnTo>
                    <a:pt x="126206" y="102393"/>
                  </a:lnTo>
                  <a:lnTo>
                    <a:pt x="945356" y="0"/>
                  </a:lnTo>
                  <a:lnTo>
                    <a:pt x="938212" y="238125"/>
                  </a:lnTo>
                  <a:lnTo>
                    <a:pt x="895350" y="214312"/>
                  </a:lnTo>
                  <a:lnTo>
                    <a:pt x="852487" y="197643"/>
                  </a:lnTo>
                  <a:lnTo>
                    <a:pt x="816768" y="190500"/>
                  </a:lnTo>
                  <a:lnTo>
                    <a:pt x="754856" y="185737"/>
                  </a:lnTo>
                  <a:lnTo>
                    <a:pt x="633412" y="195262"/>
                  </a:lnTo>
                  <a:lnTo>
                    <a:pt x="28575" y="271462"/>
                  </a:lnTo>
                  <a:lnTo>
                    <a:pt x="0" y="33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0">
              <a:extLst>
                <a:ext uri="{FF2B5EF4-FFF2-40B4-BE49-F238E27FC236}">
                  <a16:creationId xmlns:a16="http://schemas.microsoft.com/office/drawing/2014/main" id="{64FD48F4-ED7A-4D32-9D84-60279CF50876}"/>
                </a:ext>
              </a:extLst>
            </p:cNvPr>
            <p:cNvSpPr/>
            <p:nvPr/>
          </p:nvSpPr>
          <p:spPr>
            <a:xfrm rot="16500000">
              <a:off x="5494339" y="2717801"/>
              <a:ext cx="4378325" cy="2073275"/>
            </a:xfrm>
            <a:custGeom>
              <a:avLst/>
              <a:gdLst>
                <a:gd name="connsiteX0" fmla="*/ 2507810 w 4377350"/>
                <a:gd name="connsiteY0" fmla="*/ 760491 h 2073243"/>
                <a:gd name="connsiteX1" fmla="*/ 2141144 w 4377350"/>
                <a:gd name="connsiteY1" fmla="*/ 851025 h 2073243"/>
                <a:gd name="connsiteX2" fmla="*/ 1828800 w 4377350"/>
                <a:gd name="connsiteY2" fmla="*/ 946087 h 2073243"/>
                <a:gd name="connsiteX3" fmla="*/ 1638677 w 4377350"/>
                <a:gd name="connsiteY3" fmla="*/ 1013988 h 2073243"/>
                <a:gd name="connsiteX4" fmla="*/ 1444028 w 4377350"/>
                <a:gd name="connsiteY4" fmla="*/ 1095469 h 2073243"/>
                <a:gd name="connsiteX5" fmla="*/ 1176950 w 4377350"/>
                <a:gd name="connsiteY5" fmla="*/ 1240324 h 2073243"/>
                <a:gd name="connsiteX6" fmla="*/ 1009461 w 4377350"/>
                <a:gd name="connsiteY6" fmla="*/ 1339913 h 2073243"/>
                <a:gd name="connsiteX7" fmla="*/ 805758 w 4377350"/>
                <a:gd name="connsiteY7" fmla="*/ 1480241 h 2073243"/>
                <a:gd name="connsiteX8" fmla="*/ 719750 w 4377350"/>
                <a:gd name="connsiteY8" fmla="*/ 1548142 h 2073243"/>
                <a:gd name="connsiteX9" fmla="*/ 651849 w 4377350"/>
                <a:gd name="connsiteY9" fmla="*/ 1620570 h 2073243"/>
                <a:gd name="connsiteX10" fmla="*/ 629216 w 4377350"/>
                <a:gd name="connsiteY10" fmla="*/ 1652257 h 2073243"/>
                <a:gd name="connsiteX11" fmla="*/ 330451 w 4377350"/>
                <a:gd name="connsiteY11" fmla="*/ 2000816 h 2073243"/>
                <a:gd name="connsiteX12" fmla="*/ 271604 w 4377350"/>
                <a:gd name="connsiteY12" fmla="*/ 2023449 h 2073243"/>
                <a:gd name="connsiteX13" fmla="*/ 181069 w 4377350"/>
                <a:gd name="connsiteY13" fmla="*/ 2055136 h 2073243"/>
                <a:gd name="connsiteX14" fmla="*/ 140329 w 4377350"/>
                <a:gd name="connsiteY14" fmla="*/ 2068717 h 2073243"/>
                <a:gd name="connsiteX15" fmla="*/ 104115 w 4377350"/>
                <a:gd name="connsiteY15" fmla="*/ 2073243 h 2073243"/>
                <a:gd name="connsiteX16" fmla="*/ 40740 w 4377350"/>
                <a:gd name="connsiteY16" fmla="*/ 2055136 h 2073243"/>
                <a:gd name="connsiteX17" fmla="*/ 13580 w 4377350"/>
                <a:gd name="connsiteY17" fmla="*/ 2037029 h 2073243"/>
                <a:gd name="connsiteX18" fmla="*/ 0 w 4377350"/>
                <a:gd name="connsiteY18" fmla="*/ 1996289 h 2073243"/>
                <a:gd name="connsiteX19" fmla="*/ 13580 w 4377350"/>
                <a:gd name="connsiteY19" fmla="*/ 1923861 h 2073243"/>
                <a:gd name="connsiteX20" fmla="*/ 40740 w 4377350"/>
                <a:gd name="connsiteY20" fmla="*/ 1878594 h 2073243"/>
                <a:gd name="connsiteX21" fmla="*/ 181069 w 4377350"/>
                <a:gd name="connsiteY21" fmla="*/ 1715631 h 2073243"/>
                <a:gd name="connsiteX22" fmla="*/ 362138 w 4377350"/>
                <a:gd name="connsiteY22" fmla="*/ 1548142 h 2073243"/>
                <a:gd name="connsiteX23" fmla="*/ 570368 w 4377350"/>
                <a:gd name="connsiteY23" fmla="*/ 1376126 h 2073243"/>
                <a:gd name="connsiteX24" fmla="*/ 796705 w 4377350"/>
                <a:gd name="connsiteY24" fmla="*/ 1222218 h 2073243"/>
                <a:gd name="connsiteX25" fmla="*/ 1122630 w 4377350"/>
                <a:gd name="connsiteY25" fmla="*/ 1023041 h 2073243"/>
                <a:gd name="connsiteX26" fmla="*/ 1240325 w 4377350"/>
                <a:gd name="connsiteY26" fmla="*/ 986827 h 2073243"/>
                <a:gd name="connsiteX27" fmla="*/ 1321806 w 4377350"/>
                <a:gd name="connsiteY27" fmla="*/ 941560 h 2073243"/>
                <a:gd name="connsiteX28" fmla="*/ 1530035 w 4377350"/>
                <a:gd name="connsiteY28" fmla="*/ 851025 h 2073243"/>
                <a:gd name="connsiteX29" fmla="*/ 1792586 w 4377350"/>
                <a:gd name="connsiteY29" fmla="*/ 760491 h 2073243"/>
                <a:gd name="connsiteX30" fmla="*/ 2091350 w 4377350"/>
                <a:gd name="connsiteY30" fmla="*/ 665429 h 2073243"/>
                <a:gd name="connsiteX31" fmla="*/ 2430855 w 4377350"/>
                <a:gd name="connsiteY31" fmla="*/ 574895 h 2073243"/>
                <a:gd name="connsiteX32" fmla="*/ 2797521 w 4377350"/>
                <a:gd name="connsiteY32" fmla="*/ 484360 h 2073243"/>
                <a:gd name="connsiteX33" fmla="*/ 2879002 w 4377350"/>
                <a:gd name="connsiteY33" fmla="*/ 470780 h 2073243"/>
                <a:gd name="connsiteX34" fmla="*/ 3132499 w 4377350"/>
                <a:gd name="connsiteY34" fmla="*/ 434566 h 2073243"/>
                <a:gd name="connsiteX35" fmla="*/ 3558012 w 4377350"/>
                <a:gd name="connsiteY35" fmla="*/ 366665 h 2073243"/>
                <a:gd name="connsiteX36" fmla="*/ 3920150 w 4377350"/>
                <a:gd name="connsiteY36" fmla="*/ 303291 h 2073243"/>
                <a:gd name="connsiteX37" fmla="*/ 4060479 w 4377350"/>
                <a:gd name="connsiteY37" fmla="*/ 280657 h 2073243"/>
                <a:gd name="connsiteX38" fmla="*/ 4123853 w 4377350"/>
                <a:gd name="connsiteY38" fmla="*/ 258023 h 2073243"/>
                <a:gd name="connsiteX39" fmla="*/ 4187228 w 4377350"/>
                <a:gd name="connsiteY39" fmla="*/ 226336 h 2073243"/>
                <a:gd name="connsiteX40" fmla="*/ 4264182 w 4377350"/>
                <a:gd name="connsiteY40" fmla="*/ 162962 h 2073243"/>
                <a:gd name="connsiteX41" fmla="*/ 4295869 w 4377350"/>
                <a:gd name="connsiteY41" fmla="*/ 108641 h 2073243"/>
                <a:gd name="connsiteX42" fmla="*/ 4323030 w 4377350"/>
                <a:gd name="connsiteY42" fmla="*/ 49794 h 2073243"/>
                <a:gd name="connsiteX43" fmla="*/ 4332083 w 4377350"/>
                <a:gd name="connsiteY43" fmla="*/ 9053 h 2073243"/>
                <a:gd name="connsiteX44" fmla="*/ 4350190 w 4377350"/>
                <a:gd name="connsiteY44" fmla="*/ 0 h 2073243"/>
                <a:gd name="connsiteX45" fmla="*/ 4372824 w 4377350"/>
                <a:gd name="connsiteY45" fmla="*/ 4526 h 2073243"/>
                <a:gd name="connsiteX46" fmla="*/ 4377350 w 4377350"/>
                <a:gd name="connsiteY46" fmla="*/ 36214 h 2073243"/>
                <a:gd name="connsiteX47" fmla="*/ 4377350 w 4377350"/>
                <a:gd name="connsiteY47" fmla="*/ 113168 h 2073243"/>
                <a:gd name="connsiteX48" fmla="*/ 4377350 w 4377350"/>
                <a:gd name="connsiteY48" fmla="*/ 144855 h 2073243"/>
                <a:gd name="connsiteX49" fmla="*/ 4363770 w 4377350"/>
                <a:gd name="connsiteY49" fmla="*/ 230863 h 2073243"/>
                <a:gd name="connsiteX50" fmla="*/ 4341136 w 4377350"/>
                <a:gd name="connsiteY50" fmla="*/ 280657 h 2073243"/>
                <a:gd name="connsiteX51" fmla="*/ 4313976 w 4377350"/>
                <a:gd name="connsiteY51" fmla="*/ 339505 h 2073243"/>
                <a:gd name="connsiteX52" fmla="*/ 4273235 w 4377350"/>
                <a:gd name="connsiteY52" fmla="*/ 416459 h 2073243"/>
                <a:gd name="connsiteX53" fmla="*/ 4200808 w 4377350"/>
                <a:gd name="connsiteY53" fmla="*/ 511520 h 2073243"/>
                <a:gd name="connsiteX54" fmla="*/ 4137433 w 4377350"/>
                <a:gd name="connsiteY54" fmla="*/ 579421 h 2073243"/>
                <a:gd name="connsiteX55" fmla="*/ 4096693 w 4377350"/>
                <a:gd name="connsiteY55" fmla="*/ 602055 h 2073243"/>
                <a:gd name="connsiteX56" fmla="*/ 4069533 w 4377350"/>
                <a:gd name="connsiteY56" fmla="*/ 606582 h 2073243"/>
                <a:gd name="connsiteX57" fmla="*/ 4051426 w 4377350"/>
                <a:gd name="connsiteY57" fmla="*/ 597528 h 2073243"/>
                <a:gd name="connsiteX58" fmla="*/ 4015212 w 4377350"/>
                <a:gd name="connsiteY58" fmla="*/ 579421 h 2073243"/>
                <a:gd name="connsiteX59" fmla="*/ 3992578 w 4377350"/>
                <a:gd name="connsiteY59" fmla="*/ 565841 h 2073243"/>
                <a:gd name="connsiteX60" fmla="*/ 3942784 w 4377350"/>
                <a:gd name="connsiteY60" fmla="*/ 561315 h 2073243"/>
                <a:gd name="connsiteX61" fmla="*/ 3671180 w 4377350"/>
                <a:gd name="connsiteY61" fmla="*/ 570368 h 2073243"/>
                <a:gd name="connsiteX62" fmla="*/ 3503691 w 4377350"/>
                <a:gd name="connsiteY62" fmla="*/ 574895 h 2073243"/>
                <a:gd name="connsiteX63" fmla="*/ 3327148 w 4377350"/>
                <a:gd name="connsiteY63" fmla="*/ 606582 h 2073243"/>
                <a:gd name="connsiteX64" fmla="*/ 2774887 w 4377350"/>
                <a:gd name="connsiteY64" fmla="*/ 692590 h 2073243"/>
                <a:gd name="connsiteX65" fmla="*/ 2507810 w 4377350"/>
                <a:gd name="connsiteY65" fmla="*/ 760491 h 20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77350" h="2073243">
                  <a:moveTo>
                    <a:pt x="2507810" y="760491"/>
                  </a:moveTo>
                  <a:lnTo>
                    <a:pt x="2141144" y="851025"/>
                  </a:lnTo>
                  <a:lnTo>
                    <a:pt x="1828800" y="946087"/>
                  </a:lnTo>
                  <a:lnTo>
                    <a:pt x="1638677" y="1013988"/>
                  </a:lnTo>
                  <a:lnTo>
                    <a:pt x="1444028" y="1095469"/>
                  </a:lnTo>
                  <a:lnTo>
                    <a:pt x="1176950" y="1240324"/>
                  </a:lnTo>
                  <a:lnTo>
                    <a:pt x="1009461" y="1339913"/>
                  </a:lnTo>
                  <a:lnTo>
                    <a:pt x="805758" y="1480241"/>
                  </a:lnTo>
                  <a:lnTo>
                    <a:pt x="719750" y="1548142"/>
                  </a:lnTo>
                  <a:lnTo>
                    <a:pt x="651849" y="1620570"/>
                  </a:lnTo>
                  <a:lnTo>
                    <a:pt x="629216" y="1652257"/>
                  </a:lnTo>
                  <a:lnTo>
                    <a:pt x="330451" y="2000816"/>
                  </a:lnTo>
                  <a:lnTo>
                    <a:pt x="271604" y="2023449"/>
                  </a:lnTo>
                  <a:lnTo>
                    <a:pt x="181069" y="2055136"/>
                  </a:lnTo>
                  <a:lnTo>
                    <a:pt x="140329" y="2068717"/>
                  </a:lnTo>
                  <a:lnTo>
                    <a:pt x="104115" y="2073243"/>
                  </a:lnTo>
                  <a:lnTo>
                    <a:pt x="40740" y="2055136"/>
                  </a:lnTo>
                  <a:lnTo>
                    <a:pt x="13580" y="2037029"/>
                  </a:lnTo>
                  <a:lnTo>
                    <a:pt x="0" y="1996289"/>
                  </a:lnTo>
                  <a:lnTo>
                    <a:pt x="13580" y="1923861"/>
                  </a:lnTo>
                  <a:lnTo>
                    <a:pt x="40740" y="1878594"/>
                  </a:lnTo>
                  <a:lnTo>
                    <a:pt x="181069" y="1715631"/>
                  </a:lnTo>
                  <a:lnTo>
                    <a:pt x="362138" y="1548142"/>
                  </a:lnTo>
                  <a:lnTo>
                    <a:pt x="570368" y="1376126"/>
                  </a:lnTo>
                  <a:lnTo>
                    <a:pt x="796705" y="1222218"/>
                  </a:lnTo>
                  <a:lnTo>
                    <a:pt x="1122630" y="1023041"/>
                  </a:lnTo>
                  <a:lnTo>
                    <a:pt x="1240325" y="986827"/>
                  </a:lnTo>
                  <a:lnTo>
                    <a:pt x="1321806" y="941560"/>
                  </a:lnTo>
                  <a:lnTo>
                    <a:pt x="1530035" y="851025"/>
                  </a:lnTo>
                  <a:lnTo>
                    <a:pt x="1792586" y="760491"/>
                  </a:lnTo>
                  <a:lnTo>
                    <a:pt x="2091350" y="665429"/>
                  </a:lnTo>
                  <a:lnTo>
                    <a:pt x="2430855" y="574895"/>
                  </a:lnTo>
                  <a:lnTo>
                    <a:pt x="2797521" y="484360"/>
                  </a:lnTo>
                  <a:lnTo>
                    <a:pt x="2879002" y="470780"/>
                  </a:lnTo>
                  <a:lnTo>
                    <a:pt x="3132499" y="434566"/>
                  </a:lnTo>
                  <a:lnTo>
                    <a:pt x="3558012" y="366665"/>
                  </a:lnTo>
                  <a:lnTo>
                    <a:pt x="3920150" y="303291"/>
                  </a:lnTo>
                  <a:lnTo>
                    <a:pt x="4060479" y="280657"/>
                  </a:lnTo>
                  <a:lnTo>
                    <a:pt x="4123853" y="258023"/>
                  </a:lnTo>
                  <a:lnTo>
                    <a:pt x="4187228" y="226336"/>
                  </a:lnTo>
                  <a:lnTo>
                    <a:pt x="4264182" y="162962"/>
                  </a:lnTo>
                  <a:lnTo>
                    <a:pt x="4295869" y="108641"/>
                  </a:lnTo>
                  <a:lnTo>
                    <a:pt x="4323030" y="49794"/>
                  </a:lnTo>
                  <a:lnTo>
                    <a:pt x="4332083" y="9053"/>
                  </a:lnTo>
                  <a:lnTo>
                    <a:pt x="4350190" y="0"/>
                  </a:lnTo>
                  <a:lnTo>
                    <a:pt x="4372824" y="4526"/>
                  </a:lnTo>
                  <a:lnTo>
                    <a:pt x="4377350" y="36214"/>
                  </a:lnTo>
                  <a:lnTo>
                    <a:pt x="4377350" y="113168"/>
                  </a:lnTo>
                  <a:lnTo>
                    <a:pt x="4377350" y="144855"/>
                  </a:lnTo>
                  <a:lnTo>
                    <a:pt x="4363770" y="230863"/>
                  </a:lnTo>
                  <a:lnTo>
                    <a:pt x="4341136" y="280657"/>
                  </a:lnTo>
                  <a:lnTo>
                    <a:pt x="4313976" y="339505"/>
                  </a:lnTo>
                  <a:lnTo>
                    <a:pt x="4273235" y="416459"/>
                  </a:lnTo>
                  <a:lnTo>
                    <a:pt x="4200808" y="511520"/>
                  </a:lnTo>
                  <a:lnTo>
                    <a:pt x="4137433" y="579421"/>
                  </a:lnTo>
                  <a:lnTo>
                    <a:pt x="4096693" y="602055"/>
                  </a:lnTo>
                  <a:lnTo>
                    <a:pt x="4069533" y="606582"/>
                  </a:lnTo>
                  <a:lnTo>
                    <a:pt x="4051426" y="597528"/>
                  </a:lnTo>
                  <a:lnTo>
                    <a:pt x="4015212" y="579421"/>
                  </a:lnTo>
                  <a:lnTo>
                    <a:pt x="3992578" y="565841"/>
                  </a:lnTo>
                  <a:lnTo>
                    <a:pt x="3942784" y="561315"/>
                  </a:lnTo>
                  <a:lnTo>
                    <a:pt x="3671180" y="570368"/>
                  </a:lnTo>
                  <a:lnTo>
                    <a:pt x="3503691" y="574895"/>
                  </a:lnTo>
                  <a:lnTo>
                    <a:pt x="3327148" y="606582"/>
                  </a:lnTo>
                  <a:lnTo>
                    <a:pt x="2774887" y="692590"/>
                  </a:lnTo>
                  <a:lnTo>
                    <a:pt x="2507810" y="760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1">
              <a:extLst>
                <a:ext uri="{FF2B5EF4-FFF2-40B4-BE49-F238E27FC236}">
                  <a16:creationId xmlns:a16="http://schemas.microsoft.com/office/drawing/2014/main" id="{5D5F64D6-2902-4937-9C67-E0E664A391C9}"/>
                </a:ext>
              </a:extLst>
            </p:cNvPr>
            <p:cNvSpPr/>
            <p:nvPr/>
          </p:nvSpPr>
          <p:spPr>
            <a:xfrm rot="16500000">
              <a:off x="7835901" y="4994276"/>
              <a:ext cx="1073150" cy="434975"/>
            </a:xfrm>
            <a:custGeom>
              <a:avLst/>
              <a:gdLst>
                <a:gd name="connsiteX0" fmla="*/ 450056 w 1073943"/>
                <a:gd name="connsiteY0" fmla="*/ 171450 h 435769"/>
                <a:gd name="connsiteX1" fmla="*/ 571500 w 1073943"/>
                <a:gd name="connsiteY1" fmla="*/ 230982 h 435769"/>
                <a:gd name="connsiteX2" fmla="*/ 669131 w 1073943"/>
                <a:gd name="connsiteY2" fmla="*/ 273844 h 435769"/>
                <a:gd name="connsiteX3" fmla="*/ 821531 w 1073943"/>
                <a:gd name="connsiteY3" fmla="*/ 326232 h 435769"/>
                <a:gd name="connsiteX4" fmla="*/ 1009650 w 1073943"/>
                <a:gd name="connsiteY4" fmla="*/ 378619 h 435769"/>
                <a:gd name="connsiteX5" fmla="*/ 1062037 w 1073943"/>
                <a:gd name="connsiteY5" fmla="*/ 395288 h 435769"/>
                <a:gd name="connsiteX6" fmla="*/ 1073943 w 1073943"/>
                <a:gd name="connsiteY6" fmla="*/ 407194 h 435769"/>
                <a:gd name="connsiteX7" fmla="*/ 1066800 w 1073943"/>
                <a:gd name="connsiteY7" fmla="*/ 423863 h 435769"/>
                <a:gd name="connsiteX8" fmla="*/ 1050131 w 1073943"/>
                <a:gd name="connsiteY8" fmla="*/ 433388 h 435769"/>
                <a:gd name="connsiteX9" fmla="*/ 1019175 w 1073943"/>
                <a:gd name="connsiteY9" fmla="*/ 435769 h 435769"/>
                <a:gd name="connsiteX10" fmla="*/ 342900 w 1073943"/>
                <a:gd name="connsiteY10" fmla="*/ 371475 h 435769"/>
                <a:gd name="connsiteX11" fmla="*/ 288131 w 1073943"/>
                <a:gd name="connsiteY11" fmla="*/ 364332 h 435769"/>
                <a:gd name="connsiteX12" fmla="*/ 152400 w 1073943"/>
                <a:gd name="connsiteY12" fmla="*/ 361950 h 435769"/>
                <a:gd name="connsiteX13" fmla="*/ 66675 w 1073943"/>
                <a:gd name="connsiteY13" fmla="*/ 369094 h 435769"/>
                <a:gd name="connsiteX14" fmla="*/ 0 w 1073943"/>
                <a:gd name="connsiteY14" fmla="*/ 376238 h 435769"/>
                <a:gd name="connsiteX15" fmla="*/ 366712 w 1073943"/>
                <a:gd name="connsiteY15" fmla="*/ 0 h 435769"/>
                <a:gd name="connsiteX16" fmla="*/ 366712 w 1073943"/>
                <a:gd name="connsiteY16" fmla="*/ 23813 h 435769"/>
                <a:gd name="connsiteX17" fmla="*/ 361950 w 1073943"/>
                <a:gd name="connsiteY17" fmla="*/ 47625 h 435769"/>
                <a:gd name="connsiteX18" fmla="*/ 361950 w 1073943"/>
                <a:gd name="connsiteY18" fmla="*/ 78582 h 435769"/>
                <a:gd name="connsiteX19" fmla="*/ 366712 w 1073943"/>
                <a:gd name="connsiteY19" fmla="*/ 97632 h 435769"/>
                <a:gd name="connsiteX20" fmla="*/ 381000 w 1073943"/>
                <a:gd name="connsiteY20" fmla="*/ 116682 h 435769"/>
                <a:gd name="connsiteX21" fmla="*/ 404812 w 1073943"/>
                <a:gd name="connsiteY21" fmla="*/ 140494 h 435769"/>
                <a:gd name="connsiteX22" fmla="*/ 450056 w 1073943"/>
                <a:gd name="connsiteY22" fmla="*/ 171450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3943" h="435769">
                  <a:moveTo>
                    <a:pt x="450056" y="171450"/>
                  </a:moveTo>
                  <a:lnTo>
                    <a:pt x="571500" y="230982"/>
                  </a:lnTo>
                  <a:lnTo>
                    <a:pt x="669131" y="273844"/>
                  </a:lnTo>
                  <a:lnTo>
                    <a:pt x="821531" y="326232"/>
                  </a:lnTo>
                  <a:lnTo>
                    <a:pt x="1009650" y="378619"/>
                  </a:lnTo>
                  <a:lnTo>
                    <a:pt x="1062037" y="395288"/>
                  </a:lnTo>
                  <a:lnTo>
                    <a:pt x="1073943" y="407194"/>
                  </a:lnTo>
                  <a:lnTo>
                    <a:pt x="1066800" y="423863"/>
                  </a:lnTo>
                  <a:lnTo>
                    <a:pt x="1050131" y="433388"/>
                  </a:lnTo>
                  <a:lnTo>
                    <a:pt x="1019175" y="435769"/>
                  </a:lnTo>
                  <a:lnTo>
                    <a:pt x="342900" y="371475"/>
                  </a:lnTo>
                  <a:lnTo>
                    <a:pt x="288131" y="364332"/>
                  </a:lnTo>
                  <a:lnTo>
                    <a:pt x="152400" y="361950"/>
                  </a:lnTo>
                  <a:lnTo>
                    <a:pt x="66675" y="369094"/>
                  </a:lnTo>
                  <a:lnTo>
                    <a:pt x="0" y="376238"/>
                  </a:lnTo>
                  <a:lnTo>
                    <a:pt x="366712" y="0"/>
                  </a:lnTo>
                  <a:lnTo>
                    <a:pt x="366712" y="23813"/>
                  </a:lnTo>
                  <a:lnTo>
                    <a:pt x="361950" y="47625"/>
                  </a:lnTo>
                  <a:lnTo>
                    <a:pt x="361950" y="78582"/>
                  </a:lnTo>
                  <a:lnTo>
                    <a:pt x="366712" y="97632"/>
                  </a:lnTo>
                  <a:lnTo>
                    <a:pt x="381000" y="116682"/>
                  </a:lnTo>
                  <a:lnTo>
                    <a:pt x="404812" y="140494"/>
                  </a:lnTo>
                  <a:lnTo>
                    <a:pt x="450056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95DC5F50-2BB3-4DA2-B4A9-BD098F58F414}"/>
                </a:ext>
              </a:extLst>
            </p:cNvPr>
            <p:cNvSpPr/>
            <p:nvPr/>
          </p:nvSpPr>
          <p:spPr>
            <a:xfrm rot="16200000">
              <a:off x="6776245" y="3826670"/>
              <a:ext cx="1820863" cy="1323975"/>
            </a:xfrm>
            <a:custGeom>
              <a:avLst/>
              <a:gdLst>
                <a:gd name="connsiteX0" fmla="*/ 1089552 w 1821072"/>
                <a:gd name="connsiteY0" fmla="*/ 772733 h 1323948"/>
                <a:gd name="connsiteX1" fmla="*/ 1295614 w 1821072"/>
                <a:gd name="connsiteY1" fmla="*/ 893794 h 1323948"/>
                <a:gd name="connsiteX2" fmla="*/ 1403797 w 1821072"/>
                <a:gd name="connsiteY2" fmla="*/ 947885 h 1323948"/>
                <a:gd name="connsiteX3" fmla="*/ 1540313 w 1821072"/>
                <a:gd name="connsiteY3" fmla="*/ 996825 h 1323948"/>
                <a:gd name="connsiteX4" fmla="*/ 1581525 w 1821072"/>
                <a:gd name="connsiteY4" fmla="*/ 1004552 h 1323948"/>
                <a:gd name="connsiteX5" fmla="*/ 1622738 w 1821072"/>
                <a:gd name="connsiteY5" fmla="*/ 1007128 h 1323948"/>
                <a:gd name="connsiteX6" fmla="*/ 1671677 w 1821072"/>
                <a:gd name="connsiteY6" fmla="*/ 996825 h 1323948"/>
                <a:gd name="connsiteX7" fmla="*/ 1736072 w 1821072"/>
                <a:gd name="connsiteY7" fmla="*/ 965916 h 1323948"/>
                <a:gd name="connsiteX8" fmla="*/ 1772133 w 1821072"/>
                <a:gd name="connsiteY8" fmla="*/ 940158 h 1323948"/>
                <a:gd name="connsiteX9" fmla="*/ 1787587 w 1821072"/>
                <a:gd name="connsiteY9" fmla="*/ 929855 h 1323948"/>
                <a:gd name="connsiteX10" fmla="*/ 1808193 w 1821072"/>
                <a:gd name="connsiteY10" fmla="*/ 922128 h 1323948"/>
                <a:gd name="connsiteX11" fmla="*/ 1815921 w 1821072"/>
                <a:gd name="connsiteY11" fmla="*/ 929855 h 1323948"/>
                <a:gd name="connsiteX12" fmla="*/ 1821072 w 1821072"/>
                <a:gd name="connsiteY12" fmla="*/ 945310 h 1323948"/>
                <a:gd name="connsiteX13" fmla="*/ 1813345 w 1821072"/>
                <a:gd name="connsiteY13" fmla="*/ 978795 h 1323948"/>
                <a:gd name="connsiteX14" fmla="*/ 1774708 w 1821072"/>
                <a:gd name="connsiteY14" fmla="*/ 1045765 h 1323948"/>
                <a:gd name="connsiteX15" fmla="*/ 1710314 w 1821072"/>
                <a:gd name="connsiteY15" fmla="*/ 1141068 h 1323948"/>
                <a:gd name="connsiteX16" fmla="*/ 1658798 w 1821072"/>
                <a:gd name="connsiteY16" fmla="*/ 1200311 h 1323948"/>
                <a:gd name="connsiteX17" fmla="*/ 1586677 w 1821072"/>
                <a:gd name="connsiteY17" fmla="*/ 1267281 h 1323948"/>
                <a:gd name="connsiteX18" fmla="*/ 1527434 w 1821072"/>
                <a:gd name="connsiteY18" fmla="*/ 1308494 h 1323948"/>
                <a:gd name="connsiteX19" fmla="*/ 1491373 w 1821072"/>
                <a:gd name="connsiteY19" fmla="*/ 1323948 h 1323948"/>
                <a:gd name="connsiteX20" fmla="*/ 1455312 w 1821072"/>
                <a:gd name="connsiteY20" fmla="*/ 1295615 h 1323948"/>
                <a:gd name="connsiteX21" fmla="*/ 1432130 w 1821072"/>
                <a:gd name="connsiteY21" fmla="*/ 1267281 h 1323948"/>
                <a:gd name="connsiteX22" fmla="*/ 1393494 w 1821072"/>
                <a:gd name="connsiteY22" fmla="*/ 1215766 h 1323948"/>
                <a:gd name="connsiteX23" fmla="*/ 1280160 w 1821072"/>
                <a:gd name="connsiteY23" fmla="*/ 1146220 h 1323948"/>
                <a:gd name="connsiteX24" fmla="*/ 1123037 w 1821072"/>
                <a:gd name="connsiteY24" fmla="*/ 1048341 h 1323948"/>
                <a:gd name="connsiteX25" fmla="*/ 958188 w 1821072"/>
                <a:gd name="connsiteY25" fmla="*/ 940158 h 1323948"/>
                <a:gd name="connsiteX26" fmla="*/ 826823 w 1821072"/>
                <a:gd name="connsiteY26" fmla="*/ 842279 h 1323948"/>
                <a:gd name="connsiteX27" fmla="*/ 664549 w 1821072"/>
                <a:gd name="connsiteY27" fmla="*/ 708338 h 1323948"/>
                <a:gd name="connsiteX28" fmla="*/ 491973 w 1821072"/>
                <a:gd name="connsiteY28" fmla="*/ 564095 h 1323948"/>
                <a:gd name="connsiteX29" fmla="*/ 316820 w 1821072"/>
                <a:gd name="connsiteY29" fmla="*/ 399245 h 1323948"/>
                <a:gd name="connsiteX30" fmla="*/ 162273 w 1821072"/>
                <a:gd name="connsiteY30" fmla="*/ 236972 h 1323948"/>
                <a:gd name="connsiteX31" fmla="*/ 41212 w 1821072"/>
                <a:gd name="connsiteY31" fmla="*/ 95304 h 1323948"/>
                <a:gd name="connsiteX32" fmla="*/ 5151 w 1821072"/>
                <a:gd name="connsiteY32" fmla="*/ 46364 h 1323948"/>
                <a:gd name="connsiteX33" fmla="*/ 0 w 1821072"/>
                <a:gd name="connsiteY33" fmla="*/ 20606 h 1323948"/>
                <a:gd name="connsiteX34" fmla="*/ 5151 w 1821072"/>
                <a:gd name="connsiteY34" fmla="*/ 2576 h 1323948"/>
                <a:gd name="connsiteX35" fmla="*/ 18030 w 1821072"/>
                <a:gd name="connsiteY35" fmla="*/ 0 h 1323948"/>
                <a:gd name="connsiteX36" fmla="*/ 43788 w 1821072"/>
                <a:gd name="connsiteY36" fmla="*/ 2576 h 1323948"/>
                <a:gd name="connsiteX37" fmla="*/ 66970 w 1821072"/>
                <a:gd name="connsiteY37" fmla="*/ 12879 h 1323948"/>
                <a:gd name="connsiteX38" fmla="*/ 170001 w 1821072"/>
                <a:gd name="connsiteY38" fmla="*/ 97880 h 1323948"/>
                <a:gd name="connsiteX39" fmla="*/ 337426 w 1821072"/>
                <a:gd name="connsiteY39" fmla="*/ 229244 h 1323948"/>
                <a:gd name="connsiteX40" fmla="*/ 553791 w 1821072"/>
                <a:gd name="connsiteY40" fmla="*/ 396670 h 1323948"/>
                <a:gd name="connsiteX41" fmla="*/ 780459 w 1821072"/>
                <a:gd name="connsiteY41" fmla="*/ 561519 h 1323948"/>
                <a:gd name="connsiteX42" fmla="*/ 837126 w 1821072"/>
                <a:gd name="connsiteY42" fmla="*/ 605307 h 1323948"/>
                <a:gd name="connsiteX43" fmla="*/ 1089552 w 1821072"/>
                <a:gd name="connsiteY43" fmla="*/ 772733 h 132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1072" h="1323948">
                  <a:moveTo>
                    <a:pt x="1089552" y="772733"/>
                  </a:moveTo>
                  <a:lnTo>
                    <a:pt x="1295614" y="893794"/>
                  </a:lnTo>
                  <a:lnTo>
                    <a:pt x="1403797" y="947885"/>
                  </a:lnTo>
                  <a:lnTo>
                    <a:pt x="1540313" y="996825"/>
                  </a:lnTo>
                  <a:lnTo>
                    <a:pt x="1581525" y="1004552"/>
                  </a:lnTo>
                  <a:lnTo>
                    <a:pt x="1622738" y="1007128"/>
                  </a:lnTo>
                  <a:lnTo>
                    <a:pt x="1671677" y="996825"/>
                  </a:lnTo>
                  <a:lnTo>
                    <a:pt x="1736072" y="965916"/>
                  </a:lnTo>
                  <a:lnTo>
                    <a:pt x="1772133" y="940158"/>
                  </a:lnTo>
                  <a:lnTo>
                    <a:pt x="1787587" y="929855"/>
                  </a:lnTo>
                  <a:lnTo>
                    <a:pt x="1808193" y="922128"/>
                  </a:lnTo>
                  <a:lnTo>
                    <a:pt x="1815921" y="929855"/>
                  </a:lnTo>
                  <a:lnTo>
                    <a:pt x="1821072" y="945310"/>
                  </a:lnTo>
                  <a:lnTo>
                    <a:pt x="1813345" y="978795"/>
                  </a:lnTo>
                  <a:lnTo>
                    <a:pt x="1774708" y="1045765"/>
                  </a:lnTo>
                  <a:lnTo>
                    <a:pt x="1710314" y="1141068"/>
                  </a:lnTo>
                  <a:lnTo>
                    <a:pt x="1658798" y="1200311"/>
                  </a:lnTo>
                  <a:lnTo>
                    <a:pt x="1586677" y="1267281"/>
                  </a:lnTo>
                  <a:lnTo>
                    <a:pt x="1527434" y="1308494"/>
                  </a:lnTo>
                  <a:lnTo>
                    <a:pt x="1491373" y="1323948"/>
                  </a:lnTo>
                  <a:lnTo>
                    <a:pt x="1455312" y="1295615"/>
                  </a:lnTo>
                  <a:lnTo>
                    <a:pt x="1432130" y="1267281"/>
                  </a:lnTo>
                  <a:lnTo>
                    <a:pt x="1393494" y="1215766"/>
                  </a:lnTo>
                  <a:lnTo>
                    <a:pt x="1280160" y="1146220"/>
                  </a:lnTo>
                  <a:lnTo>
                    <a:pt x="1123037" y="1048341"/>
                  </a:lnTo>
                  <a:lnTo>
                    <a:pt x="958188" y="940158"/>
                  </a:lnTo>
                  <a:lnTo>
                    <a:pt x="826823" y="842279"/>
                  </a:lnTo>
                  <a:lnTo>
                    <a:pt x="664549" y="708338"/>
                  </a:lnTo>
                  <a:lnTo>
                    <a:pt x="491973" y="564095"/>
                  </a:lnTo>
                  <a:lnTo>
                    <a:pt x="316820" y="399245"/>
                  </a:lnTo>
                  <a:lnTo>
                    <a:pt x="162273" y="236972"/>
                  </a:lnTo>
                  <a:lnTo>
                    <a:pt x="41212" y="95304"/>
                  </a:lnTo>
                  <a:lnTo>
                    <a:pt x="5151" y="46364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18030" y="0"/>
                  </a:lnTo>
                  <a:lnTo>
                    <a:pt x="43788" y="2576"/>
                  </a:lnTo>
                  <a:lnTo>
                    <a:pt x="66970" y="12879"/>
                  </a:lnTo>
                  <a:lnTo>
                    <a:pt x="170001" y="97880"/>
                  </a:lnTo>
                  <a:lnTo>
                    <a:pt x="337426" y="229244"/>
                  </a:lnTo>
                  <a:lnTo>
                    <a:pt x="553791" y="396670"/>
                  </a:lnTo>
                  <a:lnTo>
                    <a:pt x="780459" y="561519"/>
                  </a:lnTo>
                  <a:lnTo>
                    <a:pt x="837126" y="605307"/>
                  </a:lnTo>
                  <a:lnTo>
                    <a:pt x="1089552" y="772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66525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C7311180-5FD7-45FF-897F-A834F9E0F291}"/>
              </a:ext>
            </a:extLst>
          </p:cNvPr>
          <p:cNvSpPr/>
          <p:nvPr/>
        </p:nvSpPr>
        <p:spPr>
          <a:xfrm>
            <a:off x="3898106" y="1395413"/>
            <a:ext cx="966788" cy="1289050"/>
          </a:xfrm>
          <a:custGeom>
            <a:avLst/>
            <a:gdLst>
              <a:gd name="connsiteX0" fmla="*/ 466725 w 966788"/>
              <a:gd name="connsiteY0" fmla="*/ 557212 h 1288256"/>
              <a:gd name="connsiteX1" fmla="*/ 514350 w 966788"/>
              <a:gd name="connsiteY1" fmla="*/ 466725 h 1288256"/>
              <a:gd name="connsiteX2" fmla="*/ 552450 w 966788"/>
              <a:gd name="connsiteY2" fmla="*/ 383381 h 1288256"/>
              <a:gd name="connsiteX3" fmla="*/ 585788 w 966788"/>
              <a:gd name="connsiteY3" fmla="*/ 295275 h 1288256"/>
              <a:gd name="connsiteX4" fmla="*/ 597694 w 966788"/>
              <a:gd name="connsiteY4" fmla="*/ 252412 h 1288256"/>
              <a:gd name="connsiteX5" fmla="*/ 600075 w 966788"/>
              <a:gd name="connsiteY5" fmla="*/ 216693 h 1288256"/>
              <a:gd name="connsiteX6" fmla="*/ 600075 w 966788"/>
              <a:gd name="connsiteY6" fmla="*/ 188118 h 1288256"/>
              <a:gd name="connsiteX7" fmla="*/ 590550 w 966788"/>
              <a:gd name="connsiteY7" fmla="*/ 161925 h 1288256"/>
              <a:gd name="connsiteX8" fmla="*/ 573881 w 966788"/>
              <a:gd name="connsiteY8" fmla="*/ 138112 h 1288256"/>
              <a:gd name="connsiteX9" fmla="*/ 552450 w 966788"/>
              <a:gd name="connsiteY9" fmla="*/ 116681 h 1288256"/>
              <a:gd name="connsiteX10" fmla="*/ 526256 w 966788"/>
              <a:gd name="connsiteY10" fmla="*/ 95250 h 1288256"/>
              <a:gd name="connsiteX11" fmla="*/ 490538 w 966788"/>
              <a:gd name="connsiteY11" fmla="*/ 73818 h 1288256"/>
              <a:gd name="connsiteX12" fmla="*/ 447675 w 966788"/>
              <a:gd name="connsiteY12" fmla="*/ 50006 h 1288256"/>
              <a:gd name="connsiteX13" fmla="*/ 435769 w 966788"/>
              <a:gd name="connsiteY13" fmla="*/ 38100 h 1288256"/>
              <a:gd name="connsiteX14" fmla="*/ 426244 w 966788"/>
              <a:gd name="connsiteY14" fmla="*/ 14287 h 1288256"/>
              <a:gd name="connsiteX15" fmla="*/ 433388 w 966788"/>
              <a:gd name="connsiteY15" fmla="*/ 2381 h 1288256"/>
              <a:gd name="connsiteX16" fmla="*/ 450056 w 966788"/>
              <a:gd name="connsiteY16" fmla="*/ 0 h 1288256"/>
              <a:gd name="connsiteX17" fmla="*/ 490538 w 966788"/>
              <a:gd name="connsiteY17" fmla="*/ 4762 h 1288256"/>
              <a:gd name="connsiteX18" fmla="*/ 531019 w 966788"/>
              <a:gd name="connsiteY18" fmla="*/ 2381 h 1288256"/>
              <a:gd name="connsiteX19" fmla="*/ 607219 w 966788"/>
              <a:gd name="connsiteY19" fmla="*/ 9525 h 1288256"/>
              <a:gd name="connsiteX20" fmla="*/ 661988 w 966788"/>
              <a:gd name="connsiteY20" fmla="*/ 19050 h 1288256"/>
              <a:gd name="connsiteX21" fmla="*/ 711994 w 966788"/>
              <a:gd name="connsiteY21" fmla="*/ 38100 h 1288256"/>
              <a:gd name="connsiteX22" fmla="*/ 762000 w 966788"/>
              <a:gd name="connsiteY22" fmla="*/ 59531 h 1288256"/>
              <a:gd name="connsiteX23" fmla="*/ 821531 w 966788"/>
              <a:gd name="connsiteY23" fmla="*/ 90487 h 1288256"/>
              <a:gd name="connsiteX24" fmla="*/ 854869 w 966788"/>
              <a:gd name="connsiteY24" fmla="*/ 114300 h 1288256"/>
              <a:gd name="connsiteX25" fmla="*/ 883444 w 966788"/>
              <a:gd name="connsiteY25" fmla="*/ 135731 h 1288256"/>
              <a:gd name="connsiteX26" fmla="*/ 912019 w 966788"/>
              <a:gd name="connsiteY26" fmla="*/ 166687 h 1288256"/>
              <a:gd name="connsiteX27" fmla="*/ 950119 w 966788"/>
              <a:gd name="connsiteY27" fmla="*/ 223837 h 1288256"/>
              <a:gd name="connsiteX28" fmla="*/ 964406 w 966788"/>
              <a:gd name="connsiteY28" fmla="*/ 252412 h 1288256"/>
              <a:gd name="connsiteX29" fmla="*/ 966788 w 966788"/>
              <a:gd name="connsiteY29" fmla="*/ 276225 h 1288256"/>
              <a:gd name="connsiteX30" fmla="*/ 962025 w 966788"/>
              <a:gd name="connsiteY30" fmla="*/ 292893 h 1288256"/>
              <a:gd name="connsiteX31" fmla="*/ 954881 w 966788"/>
              <a:gd name="connsiteY31" fmla="*/ 304800 h 1288256"/>
              <a:gd name="connsiteX32" fmla="*/ 931069 w 966788"/>
              <a:gd name="connsiteY32" fmla="*/ 314325 h 1288256"/>
              <a:gd name="connsiteX33" fmla="*/ 900113 w 966788"/>
              <a:gd name="connsiteY33" fmla="*/ 328612 h 1288256"/>
              <a:gd name="connsiteX34" fmla="*/ 862013 w 966788"/>
              <a:gd name="connsiteY34" fmla="*/ 354806 h 1288256"/>
              <a:gd name="connsiteX35" fmla="*/ 833438 w 966788"/>
              <a:gd name="connsiteY35" fmla="*/ 388143 h 1288256"/>
              <a:gd name="connsiteX36" fmla="*/ 809625 w 966788"/>
              <a:gd name="connsiteY36" fmla="*/ 426243 h 1288256"/>
              <a:gd name="connsiteX37" fmla="*/ 783431 w 966788"/>
              <a:gd name="connsiteY37" fmla="*/ 481012 h 1288256"/>
              <a:gd name="connsiteX38" fmla="*/ 762000 w 966788"/>
              <a:gd name="connsiteY38" fmla="*/ 528637 h 1288256"/>
              <a:gd name="connsiteX39" fmla="*/ 740569 w 966788"/>
              <a:gd name="connsiteY39" fmla="*/ 559593 h 1288256"/>
              <a:gd name="connsiteX40" fmla="*/ 619125 w 966788"/>
              <a:gd name="connsiteY40" fmla="*/ 673893 h 1288256"/>
              <a:gd name="connsiteX41" fmla="*/ 583406 w 966788"/>
              <a:gd name="connsiteY41" fmla="*/ 719137 h 1288256"/>
              <a:gd name="connsiteX42" fmla="*/ 497681 w 966788"/>
              <a:gd name="connsiteY42" fmla="*/ 828675 h 1288256"/>
              <a:gd name="connsiteX43" fmla="*/ 414338 w 966788"/>
              <a:gd name="connsiteY43" fmla="*/ 923925 h 1288256"/>
              <a:gd name="connsiteX44" fmla="*/ 311944 w 966788"/>
              <a:gd name="connsiteY44" fmla="*/ 1040606 h 1288256"/>
              <a:gd name="connsiteX45" fmla="*/ 204788 w 966788"/>
              <a:gd name="connsiteY45" fmla="*/ 1147762 h 1288256"/>
              <a:gd name="connsiteX46" fmla="*/ 121444 w 966788"/>
              <a:gd name="connsiteY46" fmla="*/ 1223962 h 1288256"/>
              <a:gd name="connsiteX47" fmla="*/ 64294 w 966788"/>
              <a:gd name="connsiteY47" fmla="*/ 1271587 h 1288256"/>
              <a:gd name="connsiteX48" fmla="*/ 38100 w 966788"/>
              <a:gd name="connsiteY48" fmla="*/ 1285875 h 1288256"/>
              <a:gd name="connsiteX49" fmla="*/ 21431 w 966788"/>
              <a:gd name="connsiteY49" fmla="*/ 1288256 h 1288256"/>
              <a:gd name="connsiteX50" fmla="*/ 4763 w 966788"/>
              <a:gd name="connsiteY50" fmla="*/ 1283493 h 1288256"/>
              <a:gd name="connsiteX51" fmla="*/ 0 w 966788"/>
              <a:gd name="connsiteY51" fmla="*/ 1266825 h 1288256"/>
              <a:gd name="connsiteX52" fmla="*/ 14288 w 966788"/>
              <a:gd name="connsiteY52" fmla="*/ 1235868 h 1288256"/>
              <a:gd name="connsiteX53" fmla="*/ 54769 w 966788"/>
              <a:gd name="connsiteY53" fmla="*/ 1178718 h 1288256"/>
              <a:gd name="connsiteX54" fmla="*/ 121444 w 966788"/>
              <a:gd name="connsiteY54" fmla="*/ 1090612 h 1288256"/>
              <a:gd name="connsiteX55" fmla="*/ 223838 w 966788"/>
              <a:gd name="connsiteY55" fmla="*/ 947737 h 1288256"/>
              <a:gd name="connsiteX56" fmla="*/ 309563 w 966788"/>
              <a:gd name="connsiteY56" fmla="*/ 821531 h 1288256"/>
              <a:gd name="connsiteX57" fmla="*/ 400050 w 966788"/>
              <a:gd name="connsiteY57" fmla="*/ 676275 h 1288256"/>
              <a:gd name="connsiteX58" fmla="*/ 466725 w 966788"/>
              <a:gd name="connsiteY58" fmla="*/ 557212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966788" h="1288256">
                <a:moveTo>
                  <a:pt x="466725" y="557212"/>
                </a:moveTo>
                <a:lnTo>
                  <a:pt x="514350" y="466725"/>
                </a:lnTo>
                <a:lnTo>
                  <a:pt x="552450" y="383381"/>
                </a:lnTo>
                <a:lnTo>
                  <a:pt x="585788" y="295275"/>
                </a:lnTo>
                <a:lnTo>
                  <a:pt x="597694" y="252412"/>
                </a:lnTo>
                <a:lnTo>
                  <a:pt x="600075" y="216693"/>
                </a:lnTo>
                <a:lnTo>
                  <a:pt x="600075" y="188118"/>
                </a:lnTo>
                <a:lnTo>
                  <a:pt x="590550" y="161925"/>
                </a:lnTo>
                <a:lnTo>
                  <a:pt x="573881" y="138112"/>
                </a:lnTo>
                <a:lnTo>
                  <a:pt x="552450" y="116681"/>
                </a:lnTo>
                <a:lnTo>
                  <a:pt x="526256" y="95250"/>
                </a:lnTo>
                <a:lnTo>
                  <a:pt x="490538" y="73818"/>
                </a:lnTo>
                <a:lnTo>
                  <a:pt x="447675" y="50006"/>
                </a:lnTo>
                <a:lnTo>
                  <a:pt x="435769" y="38100"/>
                </a:lnTo>
                <a:lnTo>
                  <a:pt x="426244" y="14287"/>
                </a:lnTo>
                <a:lnTo>
                  <a:pt x="433388" y="2381"/>
                </a:lnTo>
                <a:lnTo>
                  <a:pt x="450056" y="0"/>
                </a:lnTo>
                <a:lnTo>
                  <a:pt x="490538" y="4762"/>
                </a:lnTo>
                <a:lnTo>
                  <a:pt x="531019" y="2381"/>
                </a:lnTo>
                <a:lnTo>
                  <a:pt x="607219" y="9525"/>
                </a:lnTo>
                <a:lnTo>
                  <a:pt x="661988" y="19050"/>
                </a:lnTo>
                <a:lnTo>
                  <a:pt x="711994" y="38100"/>
                </a:lnTo>
                <a:lnTo>
                  <a:pt x="762000" y="59531"/>
                </a:lnTo>
                <a:lnTo>
                  <a:pt x="821531" y="90487"/>
                </a:lnTo>
                <a:lnTo>
                  <a:pt x="854869" y="114300"/>
                </a:lnTo>
                <a:lnTo>
                  <a:pt x="883444" y="135731"/>
                </a:lnTo>
                <a:lnTo>
                  <a:pt x="912019" y="166687"/>
                </a:lnTo>
                <a:lnTo>
                  <a:pt x="950119" y="223837"/>
                </a:lnTo>
                <a:lnTo>
                  <a:pt x="964406" y="252412"/>
                </a:lnTo>
                <a:lnTo>
                  <a:pt x="966788" y="276225"/>
                </a:lnTo>
                <a:lnTo>
                  <a:pt x="962025" y="292893"/>
                </a:lnTo>
                <a:lnTo>
                  <a:pt x="954881" y="304800"/>
                </a:lnTo>
                <a:lnTo>
                  <a:pt x="931069" y="314325"/>
                </a:lnTo>
                <a:lnTo>
                  <a:pt x="900113" y="328612"/>
                </a:lnTo>
                <a:lnTo>
                  <a:pt x="862013" y="354806"/>
                </a:lnTo>
                <a:lnTo>
                  <a:pt x="833438" y="388143"/>
                </a:lnTo>
                <a:lnTo>
                  <a:pt x="809625" y="426243"/>
                </a:lnTo>
                <a:lnTo>
                  <a:pt x="783431" y="481012"/>
                </a:lnTo>
                <a:lnTo>
                  <a:pt x="762000" y="528637"/>
                </a:lnTo>
                <a:lnTo>
                  <a:pt x="740569" y="559593"/>
                </a:lnTo>
                <a:lnTo>
                  <a:pt x="619125" y="673893"/>
                </a:lnTo>
                <a:lnTo>
                  <a:pt x="583406" y="719137"/>
                </a:lnTo>
                <a:lnTo>
                  <a:pt x="497681" y="828675"/>
                </a:lnTo>
                <a:lnTo>
                  <a:pt x="414338" y="923925"/>
                </a:lnTo>
                <a:lnTo>
                  <a:pt x="311944" y="1040606"/>
                </a:lnTo>
                <a:lnTo>
                  <a:pt x="204788" y="1147762"/>
                </a:lnTo>
                <a:lnTo>
                  <a:pt x="121444" y="1223962"/>
                </a:lnTo>
                <a:lnTo>
                  <a:pt x="64294" y="1271587"/>
                </a:lnTo>
                <a:lnTo>
                  <a:pt x="38100" y="1285875"/>
                </a:lnTo>
                <a:lnTo>
                  <a:pt x="21431" y="1288256"/>
                </a:lnTo>
                <a:lnTo>
                  <a:pt x="4763" y="1283493"/>
                </a:lnTo>
                <a:lnTo>
                  <a:pt x="0" y="1266825"/>
                </a:lnTo>
                <a:lnTo>
                  <a:pt x="14288" y="1235868"/>
                </a:lnTo>
                <a:lnTo>
                  <a:pt x="54769" y="1178718"/>
                </a:lnTo>
                <a:lnTo>
                  <a:pt x="121444" y="1090612"/>
                </a:lnTo>
                <a:lnTo>
                  <a:pt x="223838" y="947737"/>
                </a:lnTo>
                <a:lnTo>
                  <a:pt x="309563" y="821531"/>
                </a:lnTo>
                <a:lnTo>
                  <a:pt x="400050" y="676275"/>
                </a:lnTo>
                <a:lnTo>
                  <a:pt x="466725" y="5572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82326FF-2810-435F-B284-414B253E55C3}"/>
              </a:ext>
            </a:extLst>
          </p:cNvPr>
          <p:cNvSpPr/>
          <p:nvPr/>
        </p:nvSpPr>
        <p:spPr>
          <a:xfrm>
            <a:off x="5753895" y="1390650"/>
            <a:ext cx="879475" cy="935038"/>
          </a:xfrm>
          <a:custGeom>
            <a:avLst/>
            <a:gdLst>
              <a:gd name="connsiteX0" fmla="*/ 395287 w 881062"/>
              <a:gd name="connsiteY0" fmla="*/ 471488 h 935831"/>
              <a:gd name="connsiteX1" fmla="*/ 454819 w 881062"/>
              <a:gd name="connsiteY1" fmla="*/ 395288 h 935831"/>
              <a:gd name="connsiteX2" fmla="*/ 476250 w 881062"/>
              <a:gd name="connsiteY2" fmla="*/ 366713 h 935831"/>
              <a:gd name="connsiteX3" fmla="*/ 497681 w 881062"/>
              <a:gd name="connsiteY3" fmla="*/ 335756 h 935831"/>
              <a:gd name="connsiteX4" fmla="*/ 514350 w 881062"/>
              <a:gd name="connsiteY4" fmla="*/ 309563 h 935831"/>
              <a:gd name="connsiteX5" fmla="*/ 526256 w 881062"/>
              <a:gd name="connsiteY5" fmla="*/ 283369 h 935831"/>
              <a:gd name="connsiteX6" fmla="*/ 535781 w 881062"/>
              <a:gd name="connsiteY6" fmla="*/ 252413 h 935831"/>
              <a:gd name="connsiteX7" fmla="*/ 542925 w 881062"/>
              <a:gd name="connsiteY7" fmla="*/ 223838 h 935831"/>
              <a:gd name="connsiteX8" fmla="*/ 550069 w 881062"/>
              <a:gd name="connsiteY8" fmla="*/ 185738 h 935831"/>
              <a:gd name="connsiteX9" fmla="*/ 550069 w 881062"/>
              <a:gd name="connsiteY9" fmla="*/ 164306 h 935831"/>
              <a:gd name="connsiteX10" fmla="*/ 540544 w 881062"/>
              <a:gd name="connsiteY10" fmla="*/ 147638 h 935831"/>
              <a:gd name="connsiteX11" fmla="*/ 528637 w 881062"/>
              <a:gd name="connsiteY11" fmla="*/ 133350 h 935831"/>
              <a:gd name="connsiteX12" fmla="*/ 502444 w 881062"/>
              <a:gd name="connsiteY12" fmla="*/ 111919 h 935831"/>
              <a:gd name="connsiteX13" fmla="*/ 485775 w 881062"/>
              <a:gd name="connsiteY13" fmla="*/ 102394 h 935831"/>
              <a:gd name="connsiteX14" fmla="*/ 459581 w 881062"/>
              <a:gd name="connsiteY14" fmla="*/ 88106 h 935831"/>
              <a:gd name="connsiteX15" fmla="*/ 433387 w 881062"/>
              <a:gd name="connsiteY15" fmla="*/ 80963 h 935831"/>
              <a:gd name="connsiteX16" fmla="*/ 404812 w 881062"/>
              <a:gd name="connsiteY16" fmla="*/ 66675 h 935831"/>
              <a:gd name="connsiteX17" fmla="*/ 385762 w 881062"/>
              <a:gd name="connsiteY17" fmla="*/ 45244 h 935831"/>
              <a:gd name="connsiteX18" fmla="*/ 385762 w 881062"/>
              <a:gd name="connsiteY18" fmla="*/ 30956 h 935831"/>
              <a:gd name="connsiteX19" fmla="*/ 395287 w 881062"/>
              <a:gd name="connsiteY19" fmla="*/ 16669 h 935831"/>
              <a:gd name="connsiteX20" fmla="*/ 414337 w 881062"/>
              <a:gd name="connsiteY20" fmla="*/ 9525 h 935831"/>
              <a:gd name="connsiteX21" fmla="*/ 442912 w 881062"/>
              <a:gd name="connsiteY21" fmla="*/ 2381 h 935831"/>
              <a:gd name="connsiteX22" fmla="*/ 495300 w 881062"/>
              <a:gd name="connsiteY22" fmla="*/ 0 h 935831"/>
              <a:gd name="connsiteX23" fmla="*/ 578644 w 881062"/>
              <a:gd name="connsiteY23" fmla="*/ 2381 h 935831"/>
              <a:gd name="connsiteX24" fmla="*/ 626269 w 881062"/>
              <a:gd name="connsiteY24" fmla="*/ 11906 h 935831"/>
              <a:gd name="connsiteX25" fmla="*/ 676275 w 881062"/>
              <a:gd name="connsiteY25" fmla="*/ 33338 h 935831"/>
              <a:gd name="connsiteX26" fmla="*/ 738187 w 881062"/>
              <a:gd name="connsiteY26" fmla="*/ 69056 h 935831"/>
              <a:gd name="connsiteX27" fmla="*/ 783431 w 881062"/>
              <a:gd name="connsiteY27" fmla="*/ 100013 h 935831"/>
              <a:gd name="connsiteX28" fmla="*/ 814387 w 881062"/>
              <a:gd name="connsiteY28" fmla="*/ 126206 h 935831"/>
              <a:gd name="connsiteX29" fmla="*/ 842962 w 881062"/>
              <a:gd name="connsiteY29" fmla="*/ 161925 h 935831"/>
              <a:gd name="connsiteX30" fmla="*/ 864394 w 881062"/>
              <a:gd name="connsiteY30" fmla="*/ 195263 h 935831"/>
              <a:gd name="connsiteX31" fmla="*/ 876300 w 881062"/>
              <a:gd name="connsiteY31" fmla="*/ 219075 h 935831"/>
              <a:gd name="connsiteX32" fmla="*/ 881062 w 881062"/>
              <a:gd name="connsiteY32" fmla="*/ 240506 h 935831"/>
              <a:gd name="connsiteX33" fmla="*/ 876300 w 881062"/>
              <a:gd name="connsiteY33" fmla="*/ 271463 h 935831"/>
              <a:gd name="connsiteX34" fmla="*/ 864394 w 881062"/>
              <a:gd name="connsiteY34" fmla="*/ 290513 h 935831"/>
              <a:gd name="connsiteX35" fmla="*/ 838200 w 881062"/>
              <a:gd name="connsiteY35" fmla="*/ 309563 h 935831"/>
              <a:gd name="connsiteX36" fmla="*/ 804862 w 881062"/>
              <a:gd name="connsiteY36" fmla="*/ 328613 h 935831"/>
              <a:gd name="connsiteX37" fmla="*/ 759619 w 881062"/>
              <a:gd name="connsiteY37" fmla="*/ 357188 h 935831"/>
              <a:gd name="connsiteX38" fmla="*/ 709612 w 881062"/>
              <a:gd name="connsiteY38" fmla="*/ 402431 h 935831"/>
              <a:gd name="connsiteX39" fmla="*/ 573881 w 881062"/>
              <a:gd name="connsiteY39" fmla="*/ 538163 h 935831"/>
              <a:gd name="connsiteX40" fmla="*/ 447675 w 881062"/>
              <a:gd name="connsiteY40" fmla="*/ 640556 h 935831"/>
              <a:gd name="connsiteX41" fmla="*/ 271462 w 881062"/>
              <a:gd name="connsiteY41" fmla="*/ 773906 h 935831"/>
              <a:gd name="connsiteX42" fmla="*/ 130969 w 881062"/>
              <a:gd name="connsiteY42" fmla="*/ 873919 h 935831"/>
              <a:gd name="connsiteX43" fmla="*/ 52387 w 881062"/>
              <a:gd name="connsiteY43" fmla="*/ 926306 h 935831"/>
              <a:gd name="connsiteX44" fmla="*/ 26194 w 881062"/>
              <a:gd name="connsiteY44" fmla="*/ 935831 h 935831"/>
              <a:gd name="connsiteX45" fmla="*/ 9525 w 881062"/>
              <a:gd name="connsiteY45" fmla="*/ 935831 h 935831"/>
              <a:gd name="connsiteX46" fmla="*/ 0 w 881062"/>
              <a:gd name="connsiteY46" fmla="*/ 923925 h 935831"/>
              <a:gd name="connsiteX47" fmla="*/ 4762 w 881062"/>
              <a:gd name="connsiteY47" fmla="*/ 897731 h 935831"/>
              <a:gd name="connsiteX48" fmla="*/ 11906 w 881062"/>
              <a:gd name="connsiteY48" fmla="*/ 885825 h 935831"/>
              <a:gd name="connsiteX49" fmla="*/ 42862 w 881062"/>
              <a:gd name="connsiteY49" fmla="*/ 850106 h 935831"/>
              <a:gd name="connsiteX50" fmla="*/ 107156 w 881062"/>
              <a:gd name="connsiteY50" fmla="*/ 783431 h 935831"/>
              <a:gd name="connsiteX51" fmla="*/ 178594 w 881062"/>
              <a:gd name="connsiteY51" fmla="*/ 709613 h 935831"/>
              <a:gd name="connsiteX52" fmla="*/ 247650 w 881062"/>
              <a:gd name="connsiteY52" fmla="*/ 638175 h 935831"/>
              <a:gd name="connsiteX53" fmla="*/ 350044 w 881062"/>
              <a:gd name="connsiteY53" fmla="*/ 523875 h 935831"/>
              <a:gd name="connsiteX54" fmla="*/ 395287 w 881062"/>
              <a:gd name="connsiteY54" fmla="*/ 471488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81062" h="935831">
                <a:moveTo>
                  <a:pt x="395287" y="471488"/>
                </a:moveTo>
                <a:lnTo>
                  <a:pt x="454819" y="395288"/>
                </a:lnTo>
                <a:lnTo>
                  <a:pt x="476250" y="366713"/>
                </a:lnTo>
                <a:lnTo>
                  <a:pt x="497681" y="335756"/>
                </a:lnTo>
                <a:lnTo>
                  <a:pt x="514350" y="309563"/>
                </a:lnTo>
                <a:lnTo>
                  <a:pt x="526256" y="283369"/>
                </a:lnTo>
                <a:lnTo>
                  <a:pt x="535781" y="252413"/>
                </a:lnTo>
                <a:lnTo>
                  <a:pt x="542925" y="223838"/>
                </a:lnTo>
                <a:lnTo>
                  <a:pt x="550069" y="185738"/>
                </a:lnTo>
                <a:lnTo>
                  <a:pt x="550069" y="164306"/>
                </a:lnTo>
                <a:lnTo>
                  <a:pt x="540544" y="147638"/>
                </a:lnTo>
                <a:lnTo>
                  <a:pt x="528637" y="133350"/>
                </a:lnTo>
                <a:lnTo>
                  <a:pt x="502444" y="111919"/>
                </a:lnTo>
                <a:lnTo>
                  <a:pt x="485775" y="102394"/>
                </a:lnTo>
                <a:lnTo>
                  <a:pt x="459581" y="88106"/>
                </a:lnTo>
                <a:lnTo>
                  <a:pt x="433387" y="80963"/>
                </a:lnTo>
                <a:lnTo>
                  <a:pt x="404812" y="66675"/>
                </a:lnTo>
                <a:lnTo>
                  <a:pt x="385762" y="45244"/>
                </a:lnTo>
                <a:lnTo>
                  <a:pt x="385762" y="30956"/>
                </a:lnTo>
                <a:lnTo>
                  <a:pt x="395287" y="16669"/>
                </a:lnTo>
                <a:lnTo>
                  <a:pt x="414337" y="9525"/>
                </a:lnTo>
                <a:lnTo>
                  <a:pt x="442912" y="2381"/>
                </a:lnTo>
                <a:lnTo>
                  <a:pt x="495300" y="0"/>
                </a:lnTo>
                <a:lnTo>
                  <a:pt x="578644" y="2381"/>
                </a:lnTo>
                <a:lnTo>
                  <a:pt x="626269" y="11906"/>
                </a:lnTo>
                <a:lnTo>
                  <a:pt x="676275" y="33338"/>
                </a:lnTo>
                <a:lnTo>
                  <a:pt x="738187" y="69056"/>
                </a:lnTo>
                <a:lnTo>
                  <a:pt x="783431" y="100013"/>
                </a:lnTo>
                <a:lnTo>
                  <a:pt x="814387" y="126206"/>
                </a:lnTo>
                <a:lnTo>
                  <a:pt x="842962" y="161925"/>
                </a:lnTo>
                <a:lnTo>
                  <a:pt x="864394" y="195263"/>
                </a:lnTo>
                <a:lnTo>
                  <a:pt x="876300" y="219075"/>
                </a:lnTo>
                <a:lnTo>
                  <a:pt x="881062" y="240506"/>
                </a:lnTo>
                <a:lnTo>
                  <a:pt x="876300" y="271463"/>
                </a:lnTo>
                <a:lnTo>
                  <a:pt x="864394" y="290513"/>
                </a:lnTo>
                <a:lnTo>
                  <a:pt x="838200" y="309563"/>
                </a:lnTo>
                <a:lnTo>
                  <a:pt x="804862" y="328613"/>
                </a:lnTo>
                <a:lnTo>
                  <a:pt x="759619" y="357188"/>
                </a:lnTo>
                <a:lnTo>
                  <a:pt x="709612" y="402431"/>
                </a:lnTo>
                <a:lnTo>
                  <a:pt x="573881" y="538163"/>
                </a:lnTo>
                <a:lnTo>
                  <a:pt x="447675" y="640556"/>
                </a:lnTo>
                <a:lnTo>
                  <a:pt x="271462" y="773906"/>
                </a:lnTo>
                <a:lnTo>
                  <a:pt x="130969" y="873919"/>
                </a:lnTo>
                <a:lnTo>
                  <a:pt x="52387" y="926306"/>
                </a:lnTo>
                <a:lnTo>
                  <a:pt x="26194" y="935831"/>
                </a:lnTo>
                <a:lnTo>
                  <a:pt x="9525" y="935831"/>
                </a:lnTo>
                <a:lnTo>
                  <a:pt x="0" y="923925"/>
                </a:lnTo>
                <a:lnTo>
                  <a:pt x="4762" y="897731"/>
                </a:lnTo>
                <a:lnTo>
                  <a:pt x="11906" y="885825"/>
                </a:lnTo>
                <a:lnTo>
                  <a:pt x="42862" y="850106"/>
                </a:lnTo>
                <a:lnTo>
                  <a:pt x="107156" y="783431"/>
                </a:lnTo>
                <a:lnTo>
                  <a:pt x="178594" y="709613"/>
                </a:lnTo>
                <a:lnTo>
                  <a:pt x="247650" y="638175"/>
                </a:lnTo>
                <a:lnTo>
                  <a:pt x="350044" y="523875"/>
                </a:lnTo>
                <a:lnTo>
                  <a:pt x="395287" y="4714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7E94379-0D0F-4E48-833A-49498E631034}"/>
              </a:ext>
            </a:extLst>
          </p:cNvPr>
          <p:cNvSpPr/>
          <p:nvPr/>
        </p:nvSpPr>
        <p:spPr>
          <a:xfrm>
            <a:off x="4147345" y="2693989"/>
            <a:ext cx="1406525" cy="422275"/>
          </a:xfrm>
          <a:custGeom>
            <a:avLst/>
            <a:gdLst>
              <a:gd name="connsiteX0" fmla="*/ 557213 w 1404938"/>
              <a:gd name="connsiteY0" fmla="*/ 219075 h 423862"/>
              <a:gd name="connsiteX1" fmla="*/ 652463 w 1404938"/>
              <a:gd name="connsiteY1" fmla="*/ 200025 h 423862"/>
              <a:gd name="connsiteX2" fmla="*/ 733425 w 1404938"/>
              <a:gd name="connsiteY2" fmla="*/ 180975 h 423862"/>
              <a:gd name="connsiteX3" fmla="*/ 840582 w 1404938"/>
              <a:gd name="connsiteY3" fmla="*/ 152400 h 423862"/>
              <a:gd name="connsiteX4" fmla="*/ 897732 w 1404938"/>
              <a:gd name="connsiteY4" fmla="*/ 135731 h 423862"/>
              <a:gd name="connsiteX5" fmla="*/ 942975 w 1404938"/>
              <a:gd name="connsiteY5" fmla="*/ 116681 h 423862"/>
              <a:gd name="connsiteX6" fmla="*/ 1004888 w 1404938"/>
              <a:gd name="connsiteY6" fmla="*/ 85725 h 423862"/>
              <a:gd name="connsiteX7" fmla="*/ 1062038 w 1404938"/>
              <a:gd name="connsiteY7" fmla="*/ 50006 h 423862"/>
              <a:gd name="connsiteX8" fmla="*/ 1102519 w 1404938"/>
              <a:gd name="connsiteY8" fmla="*/ 21431 h 423862"/>
              <a:gd name="connsiteX9" fmla="*/ 1123950 w 1404938"/>
              <a:gd name="connsiteY9" fmla="*/ 4762 h 423862"/>
              <a:gd name="connsiteX10" fmla="*/ 1140619 w 1404938"/>
              <a:gd name="connsiteY10" fmla="*/ 0 h 423862"/>
              <a:gd name="connsiteX11" fmla="*/ 1195388 w 1404938"/>
              <a:gd name="connsiteY11" fmla="*/ 9525 h 423862"/>
              <a:gd name="connsiteX12" fmla="*/ 1252538 w 1404938"/>
              <a:gd name="connsiteY12" fmla="*/ 23812 h 423862"/>
              <a:gd name="connsiteX13" fmla="*/ 1302544 w 1404938"/>
              <a:gd name="connsiteY13" fmla="*/ 40481 h 423862"/>
              <a:gd name="connsiteX14" fmla="*/ 1343025 w 1404938"/>
              <a:gd name="connsiteY14" fmla="*/ 61912 h 423862"/>
              <a:gd name="connsiteX15" fmla="*/ 1373982 w 1404938"/>
              <a:gd name="connsiteY15" fmla="*/ 83344 h 423862"/>
              <a:gd name="connsiteX16" fmla="*/ 1395413 w 1404938"/>
              <a:gd name="connsiteY16" fmla="*/ 100012 h 423862"/>
              <a:gd name="connsiteX17" fmla="*/ 1402557 w 1404938"/>
              <a:gd name="connsiteY17" fmla="*/ 114300 h 423862"/>
              <a:gd name="connsiteX18" fmla="*/ 1404938 w 1404938"/>
              <a:gd name="connsiteY18" fmla="*/ 140494 h 423862"/>
              <a:gd name="connsiteX19" fmla="*/ 1400175 w 1404938"/>
              <a:gd name="connsiteY19" fmla="*/ 173831 h 423862"/>
              <a:gd name="connsiteX20" fmla="*/ 1385888 w 1404938"/>
              <a:gd name="connsiteY20" fmla="*/ 192881 h 423862"/>
              <a:gd name="connsiteX21" fmla="*/ 1357313 w 1404938"/>
              <a:gd name="connsiteY21" fmla="*/ 204787 h 423862"/>
              <a:gd name="connsiteX22" fmla="*/ 1207294 w 1404938"/>
              <a:gd name="connsiteY22" fmla="*/ 238125 h 423862"/>
              <a:gd name="connsiteX23" fmla="*/ 992982 w 1404938"/>
              <a:gd name="connsiteY23" fmla="*/ 283369 h 423862"/>
              <a:gd name="connsiteX24" fmla="*/ 821532 w 1404938"/>
              <a:gd name="connsiteY24" fmla="*/ 316706 h 423862"/>
              <a:gd name="connsiteX25" fmla="*/ 633413 w 1404938"/>
              <a:gd name="connsiteY25" fmla="*/ 376237 h 423862"/>
              <a:gd name="connsiteX26" fmla="*/ 507207 w 1404938"/>
              <a:gd name="connsiteY26" fmla="*/ 400050 h 423862"/>
              <a:gd name="connsiteX27" fmla="*/ 378619 w 1404938"/>
              <a:gd name="connsiteY27" fmla="*/ 421481 h 423862"/>
              <a:gd name="connsiteX28" fmla="*/ 330994 w 1404938"/>
              <a:gd name="connsiteY28" fmla="*/ 423862 h 423862"/>
              <a:gd name="connsiteX29" fmla="*/ 300038 w 1404938"/>
              <a:gd name="connsiteY29" fmla="*/ 421481 h 423862"/>
              <a:gd name="connsiteX30" fmla="*/ 254794 w 1404938"/>
              <a:gd name="connsiteY30" fmla="*/ 411956 h 423862"/>
              <a:gd name="connsiteX31" fmla="*/ 183357 w 1404938"/>
              <a:gd name="connsiteY31" fmla="*/ 383381 h 423862"/>
              <a:gd name="connsiteX32" fmla="*/ 133350 w 1404938"/>
              <a:gd name="connsiteY32" fmla="*/ 352425 h 423862"/>
              <a:gd name="connsiteX33" fmla="*/ 66675 w 1404938"/>
              <a:gd name="connsiteY33" fmla="*/ 309562 h 423862"/>
              <a:gd name="connsiteX34" fmla="*/ 14288 w 1404938"/>
              <a:gd name="connsiteY34" fmla="*/ 269081 h 423862"/>
              <a:gd name="connsiteX35" fmla="*/ 0 w 1404938"/>
              <a:gd name="connsiteY35" fmla="*/ 242887 h 423862"/>
              <a:gd name="connsiteX36" fmla="*/ 2382 w 1404938"/>
              <a:gd name="connsiteY36" fmla="*/ 226219 h 423862"/>
              <a:gd name="connsiteX37" fmla="*/ 9525 w 1404938"/>
              <a:gd name="connsiteY37" fmla="*/ 219075 h 423862"/>
              <a:gd name="connsiteX38" fmla="*/ 52388 w 1404938"/>
              <a:gd name="connsiteY38" fmla="*/ 223837 h 423862"/>
              <a:gd name="connsiteX39" fmla="*/ 164307 w 1404938"/>
              <a:gd name="connsiteY39" fmla="*/ 238125 h 423862"/>
              <a:gd name="connsiteX40" fmla="*/ 285750 w 1404938"/>
              <a:gd name="connsiteY40" fmla="*/ 245269 h 423862"/>
              <a:gd name="connsiteX41" fmla="*/ 373857 w 1404938"/>
              <a:gd name="connsiteY41" fmla="*/ 242887 h 423862"/>
              <a:gd name="connsiteX42" fmla="*/ 557213 w 1404938"/>
              <a:gd name="connsiteY42" fmla="*/ 21907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04938" h="423862">
                <a:moveTo>
                  <a:pt x="557213" y="219075"/>
                </a:moveTo>
                <a:lnTo>
                  <a:pt x="652463" y="200025"/>
                </a:lnTo>
                <a:lnTo>
                  <a:pt x="733425" y="180975"/>
                </a:lnTo>
                <a:lnTo>
                  <a:pt x="840582" y="152400"/>
                </a:lnTo>
                <a:lnTo>
                  <a:pt x="897732" y="135731"/>
                </a:lnTo>
                <a:lnTo>
                  <a:pt x="942975" y="116681"/>
                </a:lnTo>
                <a:lnTo>
                  <a:pt x="1004888" y="85725"/>
                </a:lnTo>
                <a:lnTo>
                  <a:pt x="1062038" y="50006"/>
                </a:lnTo>
                <a:lnTo>
                  <a:pt x="1102519" y="21431"/>
                </a:lnTo>
                <a:lnTo>
                  <a:pt x="1123950" y="4762"/>
                </a:lnTo>
                <a:lnTo>
                  <a:pt x="1140619" y="0"/>
                </a:lnTo>
                <a:lnTo>
                  <a:pt x="1195388" y="9525"/>
                </a:lnTo>
                <a:lnTo>
                  <a:pt x="1252538" y="23812"/>
                </a:lnTo>
                <a:lnTo>
                  <a:pt x="1302544" y="40481"/>
                </a:lnTo>
                <a:lnTo>
                  <a:pt x="1343025" y="61912"/>
                </a:lnTo>
                <a:lnTo>
                  <a:pt x="1373982" y="83344"/>
                </a:lnTo>
                <a:lnTo>
                  <a:pt x="1395413" y="100012"/>
                </a:lnTo>
                <a:lnTo>
                  <a:pt x="1402557" y="114300"/>
                </a:lnTo>
                <a:lnTo>
                  <a:pt x="1404938" y="140494"/>
                </a:lnTo>
                <a:lnTo>
                  <a:pt x="1400175" y="173831"/>
                </a:lnTo>
                <a:lnTo>
                  <a:pt x="1385888" y="192881"/>
                </a:lnTo>
                <a:lnTo>
                  <a:pt x="1357313" y="204787"/>
                </a:lnTo>
                <a:lnTo>
                  <a:pt x="1207294" y="238125"/>
                </a:lnTo>
                <a:lnTo>
                  <a:pt x="992982" y="283369"/>
                </a:lnTo>
                <a:lnTo>
                  <a:pt x="821532" y="316706"/>
                </a:lnTo>
                <a:lnTo>
                  <a:pt x="633413" y="376237"/>
                </a:lnTo>
                <a:lnTo>
                  <a:pt x="507207" y="400050"/>
                </a:lnTo>
                <a:lnTo>
                  <a:pt x="378619" y="421481"/>
                </a:lnTo>
                <a:lnTo>
                  <a:pt x="330994" y="423862"/>
                </a:lnTo>
                <a:lnTo>
                  <a:pt x="300038" y="421481"/>
                </a:lnTo>
                <a:lnTo>
                  <a:pt x="254794" y="411956"/>
                </a:lnTo>
                <a:lnTo>
                  <a:pt x="183357" y="383381"/>
                </a:lnTo>
                <a:lnTo>
                  <a:pt x="133350" y="352425"/>
                </a:lnTo>
                <a:lnTo>
                  <a:pt x="66675" y="309562"/>
                </a:lnTo>
                <a:lnTo>
                  <a:pt x="14288" y="269081"/>
                </a:lnTo>
                <a:lnTo>
                  <a:pt x="0" y="242887"/>
                </a:lnTo>
                <a:lnTo>
                  <a:pt x="2382" y="226219"/>
                </a:lnTo>
                <a:lnTo>
                  <a:pt x="9525" y="219075"/>
                </a:lnTo>
                <a:lnTo>
                  <a:pt x="52388" y="223837"/>
                </a:lnTo>
                <a:lnTo>
                  <a:pt x="164307" y="238125"/>
                </a:lnTo>
                <a:lnTo>
                  <a:pt x="285750" y="245269"/>
                </a:lnTo>
                <a:lnTo>
                  <a:pt x="373857" y="242887"/>
                </a:lnTo>
                <a:lnTo>
                  <a:pt x="557213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C4EB28E2-F11F-4A3E-91B5-E8F74F503E56}"/>
              </a:ext>
            </a:extLst>
          </p:cNvPr>
          <p:cNvSpPr/>
          <p:nvPr/>
        </p:nvSpPr>
        <p:spPr>
          <a:xfrm>
            <a:off x="3848101" y="4168776"/>
            <a:ext cx="4295775" cy="619125"/>
          </a:xfrm>
          <a:custGeom>
            <a:avLst/>
            <a:gdLst>
              <a:gd name="connsiteX0" fmla="*/ 1210963 w 4296621"/>
              <a:gd name="connsiteY0" fmla="*/ 285970 h 617838"/>
              <a:gd name="connsiteX1" fmla="*/ 1765251 w 4296621"/>
              <a:gd name="connsiteY1" fmla="*/ 229482 h 617838"/>
              <a:gd name="connsiteX2" fmla="*/ 2072405 w 4296621"/>
              <a:gd name="connsiteY2" fmla="*/ 194177 h 617838"/>
              <a:gd name="connsiteX3" fmla="*/ 2291296 w 4296621"/>
              <a:gd name="connsiteY3" fmla="*/ 155342 h 617838"/>
              <a:gd name="connsiteX4" fmla="*/ 2587858 w 4296621"/>
              <a:gd name="connsiteY4" fmla="*/ 134159 h 617838"/>
              <a:gd name="connsiteX5" fmla="*/ 3110373 w 4296621"/>
              <a:gd name="connsiteY5" fmla="*/ 98854 h 617838"/>
              <a:gd name="connsiteX6" fmla="*/ 3392813 w 4296621"/>
              <a:gd name="connsiteY6" fmla="*/ 81201 h 617838"/>
              <a:gd name="connsiteX7" fmla="*/ 3608173 w 4296621"/>
              <a:gd name="connsiteY7" fmla="*/ 63549 h 617838"/>
              <a:gd name="connsiteX8" fmla="*/ 3650539 w 4296621"/>
              <a:gd name="connsiteY8" fmla="*/ 52957 h 617838"/>
              <a:gd name="connsiteX9" fmla="*/ 3703497 w 4296621"/>
              <a:gd name="connsiteY9" fmla="*/ 31774 h 617838"/>
              <a:gd name="connsiteX10" fmla="*/ 3752924 w 4296621"/>
              <a:gd name="connsiteY10" fmla="*/ 0 h 617838"/>
              <a:gd name="connsiteX11" fmla="*/ 3802351 w 4296621"/>
              <a:gd name="connsiteY11" fmla="*/ 3530 h 617838"/>
              <a:gd name="connsiteX12" fmla="*/ 3968285 w 4296621"/>
              <a:gd name="connsiteY12" fmla="*/ 38835 h 617838"/>
              <a:gd name="connsiteX13" fmla="*/ 4081261 w 4296621"/>
              <a:gd name="connsiteY13" fmla="*/ 77671 h 617838"/>
              <a:gd name="connsiteX14" fmla="*/ 4158932 w 4296621"/>
              <a:gd name="connsiteY14" fmla="*/ 112976 h 617838"/>
              <a:gd name="connsiteX15" fmla="*/ 4222481 w 4296621"/>
              <a:gd name="connsiteY15" fmla="*/ 151811 h 617838"/>
              <a:gd name="connsiteX16" fmla="*/ 4257786 w 4296621"/>
              <a:gd name="connsiteY16" fmla="*/ 180055 h 617838"/>
              <a:gd name="connsiteX17" fmla="*/ 4278969 w 4296621"/>
              <a:gd name="connsiteY17" fmla="*/ 204769 h 617838"/>
              <a:gd name="connsiteX18" fmla="*/ 4293091 w 4296621"/>
              <a:gd name="connsiteY18" fmla="*/ 229482 h 617838"/>
              <a:gd name="connsiteX19" fmla="*/ 4296621 w 4296621"/>
              <a:gd name="connsiteY19" fmla="*/ 250665 h 617838"/>
              <a:gd name="connsiteX20" fmla="*/ 4282499 w 4296621"/>
              <a:gd name="connsiteY20" fmla="*/ 282440 h 617838"/>
              <a:gd name="connsiteX21" fmla="*/ 4268377 w 4296621"/>
              <a:gd name="connsiteY21" fmla="*/ 296562 h 617838"/>
              <a:gd name="connsiteX22" fmla="*/ 4240133 w 4296621"/>
              <a:gd name="connsiteY22" fmla="*/ 314214 h 617838"/>
              <a:gd name="connsiteX23" fmla="*/ 4187176 w 4296621"/>
              <a:gd name="connsiteY23" fmla="*/ 331867 h 617838"/>
              <a:gd name="connsiteX24" fmla="*/ 4130688 w 4296621"/>
              <a:gd name="connsiteY24" fmla="*/ 321275 h 617838"/>
              <a:gd name="connsiteX25" fmla="*/ 3957693 w 4296621"/>
              <a:gd name="connsiteY25" fmla="*/ 300092 h 617838"/>
              <a:gd name="connsiteX26" fmla="*/ 3682314 w 4296621"/>
              <a:gd name="connsiteY26" fmla="*/ 278909 h 617838"/>
              <a:gd name="connsiteX27" fmla="*/ 3424587 w 4296621"/>
              <a:gd name="connsiteY27" fmla="*/ 268318 h 617838"/>
              <a:gd name="connsiteX28" fmla="*/ 3149208 w 4296621"/>
              <a:gd name="connsiteY28" fmla="*/ 264787 h 617838"/>
              <a:gd name="connsiteX29" fmla="*/ 2923256 w 4296621"/>
              <a:gd name="connsiteY29" fmla="*/ 268318 h 617838"/>
              <a:gd name="connsiteX30" fmla="*/ 2690243 w 4296621"/>
              <a:gd name="connsiteY30" fmla="*/ 285970 h 617838"/>
              <a:gd name="connsiteX31" fmla="*/ 2400742 w 4296621"/>
              <a:gd name="connsiteY31" fmla="*/ 310684 h 617838"/>
              <a:gd name="connsiteX32" fmla="*/ 1722885 w 4296621"/>
              <a:gd name="connsiteY32" fmla="*/ 384824 h 617838"/>
              <a:gd name="connsiteX33" fmla="*/ 1355713 w 4296621"/>
              <a:gd name="connsiteY33" fmla="*/ 434252 h 617838"/>
              <a:gd name="connsiteX34" fmla="*/ 1055621 w 4296621"/>
              <a:gd name="connsiteY34" fmla="*/ 483679 h 617838"/>
              <a:gd name="connsiteX35" fmla="*/ 695509 w 4296621"/>
              <a:gd name="connsiteY35" fmla="*/ 557819 h 617838"/>
              <a:gd name="connsiteX36" fmla="*/ 437783 w 4296621"/>
              <a:gd name="connsiteY36" fmla="*/ 617838 h 617838"/>
              <a:gd name="connsiteX37" fmla="*/ 406008 w 4296621"/>
              <a:gd name="connsiteY37" fmla="*/ 617838 h 617838"/>
              <a:gd name="connsiteX38" fmla="*/ 370703 w 4296621"/>
              <a:gd name="connsiteY38" fmla="*/ 600185 h 617838"/>
              <a:gd name="connsiteX39" fmla="*/ 271849 w 4296621"/>
              <a:gd name="connsiteY39" fmla="*/ 533106 h 617838"/>
              <a:gd name="connsiteX40" fmla="*/ 190648 w 4296621"/>
              <a:gd name="connsiteY40" fmla="*/ 469557 h 617838"/>
              <a:gd name="connsiteX41" fmla="*/ 109446 w 4296621"/>
              <a:gd name="connsiteY41" fmla="*/ 388355 h 617838"/>
              <a:gd name="connsiteX42" fmla="*/ 28244 w 4296621"/>
              <a:gd name="connsiteY42" fmla="*/ 296562 h 617838"/>
              <a:gd name="connsiteX43" fmla="*/ 0 w 4296621"/>
              <a:gd name="connsiteY43" fmla="*/ 247135 h 617838"/>
              <a:gd name="connsiteX44" fmla="*/ 0 w 4296621"/>
              <a:gd name="connsiteY44" fmla="*/ 233013 h 617838"/>
              <a:gd name="connsiteX45" fmla="*/ 3531 w 4296621"/>
              <a:gd name="connsiteY45" fmla="*/ 222421 h 617838"/>
              <a:gd name="connsiteX46" fmla="*/ 10592 w 4296621"/>
              <a:gd name="connsiteY46" fmla="*/ 215360 h 617838"/>
              <a:gd name="connsiteX47" fmla="*/ 35305 w 4296621"/>
              <a:gd name="connsiteY47" fmla="*/ 215360 h 617838"/>
              <a:gd name="connsiteX48" fmla="*/ 45897 w 4296621"/>
              <a:gd name="connsiteY48" fmla="*/ 215360 h 617838"/>
              <a:gd name="connsiteX49" fmla="*/ 67080 w 4296621"/>
              <a:gd name="connsiteY49" fmla="*/ 229482 h 617838"/>
              <a:gd name="connsiteX50" fmla="*/ 123568 w 4296621"/>
              <a:gd name="connsiteY50" fmla="*/ 271848 h 617838"/>
              <a:gd name="connsiteX51" fmla="*/ 162404 w 4296621"/>
              <a:gd name="connsiteY51" fmla="*/ 296562 h 617838"/>
              <a:gd name="connsiteX52" fmla="*/ 215361 w 4296621"/>
              <a:gd name="connsiteY52" fmla="*/ 324806 h 617838"/>
              <a:gd name="connsiteX53" fmla="*/ 271849 w 4296621"/>
              <a:gd name="connsiteY53" fmla="*/ 342458 h 617838"/>
              <a:gd name="connsiteX54" fmla="*/ 356581 w 4296621"/>
              <a:gd name="connsiteY54" fmla="*/ 356580 h 617838"/>
              <a:gd name="connsiteX55" fmla="*/ 596655 w 4296621"/>
              <a:gd name="connsiteY55" fmla="*/ 338928 h 617838"/>
              <a:gd name="connsiteX56" fmla="*/ 1210963 w 4296621"/>
              <a:gd name="connsiteY56" fmla="*/ 285970 h 61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96621" h="617838">
                <a:moveTo>
                  <a:pt x="1210963" y="285970"/>
                </a:moveTo>
                <a:lnTo>
                  <a:pt x="1765251" y="229482"/>
                </a:lnTo>
                <a:lnTo>
                  <a:pt x="2072405" y="194177"/>
                </a:lnTo>
                <a:lnTo>
                  <a:pt x="2291296" y="155342"/>
                </a:lnTo>
                <a:lnTo>
                  <a:pt x="2587858" y="134159"/>
                </a:lnTo>
                <a:lnTo>
                  <a:pt x="3110373" y="98854"/>
                </a:lnTo>
                <a:lnTo>
                  <a:pt x="3392813" y="81201"/>
                </a:lnTo>
                <a:lnTo>
                  <a:pt x="3608173" y="63549"/>
                </a:lnTo>
                <a:lnTo>
                  <a:pt x="3650539" y="52957"/>
                </a:lnTo>
                <a:lnTo>
                  <a:pt x="3703497" y="31774"/>
                </a:lnTo>
                <a:lnTo>
                  <a:pt x="3752924" y="0"/>
                </a:lnTo>
                <a:lnTo>
                  <a:pt x="3802351" y="3530"/>
                </a:lnTo>
                <a:lnTo>
                  <a:pt x="3968285" y="38835"/>
                </a:lnTo>
                <a:lnTo>
                  <a:pt x="4081261" y="77671"/>
                </a:lnTo>
                <a:lnTo>
                  <a:pt x="4158932" y="112976"/>
                </a:lnTo>
                <a:lnTo>
                  <a:pt x="4222481" y="151811"/>
                </a:lnTo>
                <a:lnTo>
                  <a:pt x="4257786" y="180055"/>
                </a:lnTo>
                <a:lnTo>
                  <a:pt x="4278969" y="204769"/>
                </a:lnTo>
                <a:lnTo>
                  <a:pt x="4293091" y="229482"/>
                </a:lnTo>
                <a:lnTo>
                  <a:pt x="4296621" y="250665"/>
                </a:lnTo>
                <a:lnTo>
                  <a:pt x="4282499" y="282440"/>
                </a:lnTo>
                <a:lnTo>
                  <a:pt x="4268377" y="296562"/>
                </a:lnTo>
                <a:lnTo>
                  <a:pt x="4240133" y="314214"/>
                </a:lnTo>
                <a:lnTo>
                  <a:pt x="4187176" y="331867"/>
                </a:lnTo>
                <a:lnTo>
                  <a:pt x="4130688" y="321275"/>
                </a:lnTo>
                <a:lnTo>
                  <a:pt x="3957693" y="300092"/>
                </a:lnTo>
                <a:lnTo>
                  <a:pt x="3682314" y="278909"/>
                </a:lnTo>
                <a:lnTo>
                  <a:pt x="3424587" y="268318"/>
                </a:lnTo>
                <a:lnTo>
                  <a:pt x="3149208" y="264787"/>
                </a:lnTo>
                <a:lnTo>
                  <a:pt x="2923256" y="268318"/>
                </a:lnTo>
                <a:lnTo>
                  <a:pt x="2690243" y="285970"/>
                </a:lnTo>
                <a:lnTo>
                  <a:pt x="2400742" y="310684"/>
                </a:lnTo>
                <a:lnTo>
                  <a:pt x="1722885" y="384824"/>
                </a:lnTo>
                <a:lnTo>
                  <a:pt x="1355713" y="434252"/>
                </a:lnTo>
                <a:lnTo>
                  <a:pt x="1055621" y="483679"/>
                </a:lnTo>
                <a:lnTo>
                  <a:pt x="695509" y="557819"/>
                </a:lnTo>
                <a:lnTo>
                  <a:pt x="437783" y="617838"/>
                </a:lnTo>
                <a:lnTo>
                  <a:pt x="406008" y="617838"/>
                </a:lnTo>
                <a:lnTo>
                  <a:pt x="370703" y="600185"/>
                </a:lnTo>
                <a:lnTo>
                  <a:pt x="271849" y="533106"/>
                </a:lnTo>
                <a:lnTo>
                  <a:pt x="190648" y="469557"/>
                </a:lnTo>
                <a:lnTo>
                  <a:pt x="109446" y="388355"/>
                </a:lnTo>
                <a:lnTo>
                  <a:pt x="28244" y="296562"/>
                </a:lnTo>
                <a:lnTo>
                  <a:pt x="0" y="247135"/>
                </a:lnTo>
                <a:lnTo>
                  <a:pt x="0" y="233013"/>
                </a:lnTo>
                <a:lnTo>
                  <a:pt x="3531" y="222421"/>
                </a:lnTo>
                <a:lnTo>
                  <a:pt x="10592" y="215360"/>
                </a:lnTo>
                <a:lnTo>
                  <a:pt x="35305" y="215360"/>
                </a:lnTo>
                <a:lnTo>
                  <a:pt x="45897" y="215360"/>
                </a:lnTo>
                <a:lnTo>
                  <a:pt x="67080" y="229482"/>
                </a:lnTo>
                <a:lnTo>
                  <a:pt x="123568" y="271848"/>
                </a:lnTo>
                <a:lnTo>
                  <a:pt x="162404" y="296562"/>
                </a:lnTo>
                <a:lnTo>
                  <a:pt x="215361" y="324806"/>
                </a:lnTo>
                <a:lnTo>
                  <a:pt x="271849" y="342458"/>
                </a:lnTo>
                <a:lnTo>
                  <a:pt x="356581" y="356580"/>
                </a:lnTo>
                <a:lnTo>
                  <a:pt x="596655" y="338928"/>
                </a:lnTo>
                <a:lnTo>
                  <a:pt x="1210963" y="28597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1864611-77E1-4D1D-BEC0-4EBE69C9DFA6}"/>
              </a:ext>
            </a:extLst>
          </p:cNvPr>
          <p:cNvSpPr/>
          <p:nvPr/>
        </p:nvSpPr>
        <p:spPr>
          <a:xfrm>
            <a:off x="4461669" y="1704975"/>
            <a:ext cx="1339850" cy="363538"/>
          </a:xfrm>
          <a:custGeom>
            <a:avLst/>
            <a:gdLst>
              <a:gd name="connsiteX0" fmla="*/ 350044 w 1338263"/>
              <a:gd name="connsiteY0" fmla="*/ 359569 h 364331"/>
              <a:gd name="connsiteX1" fmla="*/ 252413 w 1338263"/>
              <a:gd name="connsiteY1" fmla="*/ 364331 h 364331"/>
              <a:gd name="connsiteX2" fmla="*/ 145257 w 1338263"/>
              <a:gd name="connsiteY2" fmla="*/ 364331 h 364331"/>
              <a:gd name="connsiteX3" fmla="*/ 0 w 1338263"/>
              <a:gd name="connsiteY3" fmla="*/ 361950 h 364331"/>
              <a:gd name="connsiteX4" fmla="*/ 107157 w 1338263"/>
              <a:gd name="connsiteY4" fmla="*/ 223838 h 364331"/>
              <a:gd name="connsiteX5" fmla="*/ 228600 w 1338263"/>
              <a:gd name="connsiteY5" fmla="*/ 226219 h 364331"/>
              <a:gd name="connsiteX6" fmla="*/ 326232 w 1338263"/>
              <a:gd name="connsiteY6" fmla="*/ 219075 h 364331"/>
              <a:gd name="connsiteX7" fmla="*/ 423863 w 1338263"/>
              <a:gd name="connsiteY7" fmla="*/ 207169 h 364331"/>
              <a:gd name="connsiteX8" fmla="*/ 535782 w 1338263"/>
              <a:gd name="connsiteY8" fmla="*/ 185738 h 364331"/>
              <a:gd name="connsiteX9" fmla="*/ 635794 w 1338263"/>
              <a:gd name="connsiteY9" fmla="*/ 159544 h 364331"/>
              <a:gd name="connsiteX10" fmla="*/ 735807 w 1338263"/>
              <a:gd name="connsiteY10" fmla="*/ 128588 h 364331"/>
              <a:gd name="connsiteX11" fmla="*/ 823913 w 1338263"/>
              <a:gd name="connsiteY11" fmla="*/ 97631 h 364331"/>
              <a:gd name="connsiteX12" fmla="*/ 909638 w 1338263"/>
              <a:gd name="connsiteY12" fmla="*/ 59531 h 364331"/>
              <a:gd name="connsiteX13" fmla="*/ 942975 w 1338263"/>
              <a:gd name="connsiteY13" fmla="*/ 38100 h 364331"/>
              <a:gd name="connsiteX14" fmla="*/ 983457 w 1338263"/>
              <a:gd name="connsiteY14" fmla="*/ 14288 h 364331"/>
              <a:gd name="connsiteX15" fmla="*/ 1023938 w 1338263"/>
              <a:gd name="connsiteY15" fmla="*/ 0 h 364331"/>
              <a:gd name="connsiteX16" fmla="*/ 1057275 w 1338263"/>
              <a:gd name="connsiteY16" fmla="*/ 0 h 364331"/>
              <a:gd name="connsiteX17" fmla="*/ 1095375 w 1338263"/>
              <a:gd name="connsiteY17" fmla="*/ 4763 h 364331"/>
              <a:gd name="connsiteX18" fmla="*/ 1162050 w 1338263"/>
              <a:gd name="connsiteY18" fmla="*/ 19050 h 364331"/>
              <a:gd name="connsiteX19" fmla="*/ 1250157 w 1338263"/>
              <a:gd name="connsiteY19" fmla="*/ 47625 h 364331"/>
              <a:gd name="connsiteX20" fmla="*/ 1300163 w 1338263"/>
              <a:gd name="connsiteY20" fmla="*/ 69056 h 364331"/>
              <a:gd name="connsiteX21" fmla="*/ 1314450 w 1338263"/>
              <a:gd name="connsiteY21" fmla="*/ 78581 h 364331"/>
              <a:gd name="connsiteX22" fmla="*/ 1326357 w 1338263"/>
              <a:gd name="connsiteY22" fmla="*/ 92869 h 364331"/>
              <a:gd name="connsiteX23" fmla="*/ 1335882 w 1338263"/>
              <a:gd name="connsiteY23" fmla="*/ 114300 h 364331"/>
              <a:gd name="connsiteX24" fmla="*/ 1338263 w 1338263"/>
              <a:gd name="connsiteY24" fmla="*/ 128588 h 364331"/>
              <a:gd name="connsiteX25" fmla="*/ 1338263 w 1338263"/>
              <a:gd name="connsiteY25" fmla="*/ 145256 h 364331"/>
              <a:gd name="connsiteX26" fmla="*/ 1331119 w 1338263"/>
              <a:gd name="connsiteY26" fmla="*/ 169069 h 364331"/>
              <a:gd name="connsiteX27" fmla="*/ 1314450 w 1338263"/>
              <a:gd name="connsiteY27" fmla="*/ 197644 h 364331"/>
              <a:gd name="connsiteX28" fmla="*/ 1297782 w 1338263"/>
              <a:gd name="connsiteY28" fmla="*/ 211931 h 364331"/>
              <a:gd name="connsiteX29" fmla="*/ 1231107 w 1338263"/>
              <a:gd name="connsiteY29" fmla="*/ 223838 h 364331"/>
              <a:gd name="connsiteX30" fmla="*/ 1050132 w 1338263"/>
              <a:gd name="connsiteY30" fmla="*/ 259556 h 364331"/>
              <a:gd name="connsiteX31" fmla="*/ 857250 w 1338263"/>
              <a:gd name="connsiteY31" fmla="*/ 297656 h 364331"/>
              <a:gd name="connsiteX32" fmla="*/ 614363 w 1338263"/>
              <a:gd name="connsiteY32" fmla="*/ 335756 h 364331"/>
              <a:gd name="connsiteX33" fmla="*/ 495300 w 1338263"/>
              <a:gd name="connsiteY33" fmla="*/ 347663 h 364331"/>
              <a:gd name="connsiteX34" fmla="*/ 350044 w 1338263"/>
              <a:gd name="connsiteY34" fmla="*/ 35956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8263" h="364331">
                <a:moveTo>
                  <a:pt x="350044" y="359569"/>
                </a:moveTo>
                <a:lnTo>
                  <a:pt x="252413" y="364331"/>
                </a:lnTo>
                <a:lnTo>
                  <a:pt x="145257" y="364331"/>
                </a:lnTo>
                <a:lnTo>
                  <a:pt x="0" y="361950"/>
                </a:lnTo>
                <a:lnTo>
                  <a:pt x="107157" y="223838"/>
                </a:lnTo>
                <a:lnTo>
                  <a:pt x="228600" y="226219"/>
                </a:lnTo>
                <a:lnTo>
                  <a:pt x="326232" y="219075"/>
                </a:lnTo>
                <a:lnTo>
                  <a:pt x="423863" y="207169"/>
                </a:lnTo>
                <a:lnTo>
                  <a:pt x="535782" y="185738"/>
                </a:lnTo>
                <a:lnTo>
                  <a:pt x="635794" y="159544"/>
                </a:lnTo>
                <a:lnTo>
                  <a:pt x="735807" y="128588"/>
                </a:lnTo>
                <a:lnTo>
                  <a:pt x="823913" y="97631"/>
                </a:lnTo>
                <a:lnTo>
                  <a:pt x="909638" y="59531"/>
                </a:lnTo>
                <a:lnTo>
                  <a:pt x="942975" y="38100"/>
                </a:lnTo>
                <a:lnTo>
                  <a:pt x="983457" y="14288"/>
                </a:lnTo>
                <a:lnTo>
                  <a:pt x="1023938" y="0"/>
                </a:lnTo>
                <a:lnTo>
                  <a:pt x="1057275" y="0"/>
                </a:lnTo>
                <a:lnTo>
                  <a:pt x="1095375" y="4763"/>
                </a:lnTo>
                <a:lnTo>
                  <a:pt x="1162050" y="19050"/>
                </a:lnTo>
                <a:lnTo>
                  <a:pt x="1250157" y="47625"/>
                </a:lnTo>
                <a:lnTo>
                  <a:pt x="1300163" y="69056"/>
                </a:lnTo>
                <a:lnTo>
                  <a:pt x="1314450" y="78581"/>
                </a:lnTo>
                <a:lnTo>
                  <a:pt x="1326357" y="92869"/>
                </a:lnTo>
                <a:lnTo>
                  <a:pt x="1335882" y="114300"/>
                </a:lnTo>
                <a:lnTo>
                  <a:pt x="1338263" y="128588"/>
                </a:lnTo>
                <a:lnTo>
                  <a:pt x="1338263" y="145256"/>
                </a:lnTo>
                <a:lnTo>
                  <a:pt x="1331119" y="169069"/>
                </a:lnTo>
                <a:lnTo>
                  <a:pt x="1314450" y="197644"/>
                </a:lnTo>
                <a:lnTo>
                  <a:pt x="1297782" y="211931"/>
                </a:lnTo>
                <a:lnTo>
                  <a:pt x="1231107" y="223838"/>
                </a:lnTo>
                <a:lnTo>
                  <a:pt x="1050132" y="259556"/>
                </a:lnTo>
                <a:lnTo>
                  <a:pt x="857250" y="297656"/>
                </a:lnTo>
                <a:lnTo>
                  <a:pt x="614363" y="335756"/>
                </a:lnTo>
                <a:lnTo>
                  <a:pt x="495300" y="347663"/>
                </a:lnTo>
                <a:lnTo>
                  <a:pt x="350044" y="359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17C75DB-4A06-41ED-BF2F-E33FC78D684D}"/>
              </a:ext>
            </a:extLst>
          </p:cNvPr>
          <p:cNvSpPr/>
          <p:nvPr/>
        </p:nvSpPr>
        <p:spPr>
          <a:xfrm>
            <a:off x="4969670" y="2014539"/>
            <a:ext cx="352425" cy="585787"/>
          </a:xfrm>
          <a:custGeom>
            <a:avLst/>
            <a:gdLst>
              <a:gd name="connsiteX0" fmla="*/ 83343 w 352425"/>
              <a:gd name="connsiteY0" fmla="*/ 214312 h 585787"/>
              <a:gd name="connsiteX1" fmla="*/ 59531 w 352425"/>
              <a:gd name="connsiteY1" fmla="*/ 145256 h 585787"/>
              <a:gd name="connsiteX2" fmla="*/ 23812 w 352425"/>
              <a:gd name="connsiteY2" fmla="*/ 45243 h 585787"/>
              <a:gd name="connsiteX3" fmla="*/ 0 w 352425"/>
              <a:gd name="connsiteY3" fmla="*/ 0 h 585787"/>
              <a:gd name="connsiteX4" fmla="*/ 100012 w 352425"/>
              <a:gd name="connsiteY4" fmla="*/ 35718 h 585787"/>
              <a:gd name="connsiteX5" fmla="*/ 150018 w 352425"/>
              <a:gd name="connsiteY5" fmla="*/ 78581 h 585787"/>
              <a:gd name="connsiteX6" fmla="*/ 214312 w 352425"/>
              <a:gd name="connsiteY6" fmla="*/ 135731 h 585787"/>
              <a:gd name="connsiteX7" fmla="*/ 250031 w 352425"/>
              <a:gd name="connsiteY7" fmla="*/ 173831 h 585787"/>
              <a:gd name="connsiteX8" fmla="*/ 276225 w 352425"/>
              <a:gd name="connsiteY8" fmla="*/ 209550 h 585787"/>
              <a:gd name="connsiteX9" fmla="*/ 302418 w 352425"/>
              <a:gd name="connsiteY9" fmla="*/ 250031 h 585787"/>
              <a:gd name="connsiteX10" fmla="*/ 321468 w 352425"/>
              <a:gd name="connsiteY10" fmla="*/ 288131 h 585787"/>
              <a:gd name="connsiteX11" fmla="*/ 335756 w 352425"/>
              <a:gd name="connsiteY11" fmla="*/ 328612 h 585787"/>
              <a:gd name="connsiteX12" fmla="*/ 347662 w 352425"/>
              <a:gd name="connsiteY12" fmla="*/ 378618 h 585787"/>
              <a:gd name="connsiteX13" fmla="*/ 352425 w 352425"/>
              <a:gd name="connsiteY13" fmla="*/ 431006 h 585787"/>
              <a:gd name="connsiteX14" fmla="*/ 350043 w 352425"/>
              <a:gd name="connsiteY14" fmla="*/ 473868 h 585787"/>
              <a:gd name="connsiteX15" fmla="*/ 342900 w 352425"/>
              <a:gd name="connsiteY15" fmla="*/ 514350 h 585787"/>
              <a:gd name="connsiteX16" fmla="*/ 330993 w 352425"/>
              <a:gd name="connsiteY16" fmla="*/ 542925 h 585787"/>
              <a:gd name="connsiteX17" fmla="*/ 309562 w 352425"/>
              <a:gd name="connsiteY17" fmla="*/ 566737 h 585787"/>
              <a:gd name="connsiteX18" fmla="*/ 285750 w 352425"/>
              <a:gd name="connsiteY18" fmla="*/ 578643 h 585787"/>
              <a:gd name="connsiteX19" fmla="*/ 254793 w 352425"/>
              <a:gd name="connsiteY19" fmla="*/ 585787 h 585787"/>
              <a:gd name="connsiteX20" fmla="*/ 233362 w 352425"/>
              <a:gd name="connsiteY20" fmla="*/ 583406 h 585787"/>
              <a:gd name="connsiteX21" fmla="*/ 209550 w 352425"/>
              <a:gd name="connsiteY21" fmla="*/ 573881 h 585787"/>
              <a:gd name="connsiteX22" fmla="*/ 185737 w 352425"/>
              <a:gd name="connsiteY22" fmla="*/ 554831 h 585787"/>
              <a:gd name="connsiteX23" fmla="*/ 159543 w 352425"/>
              <a:gd name="connsiteY23" fmla="*/ 526256 h 585787"/>
              <a:gd name="connsiteX24" fmla="*/ 133350 w 352425"/>
              <a:gd name="connsiteY24" fmla="*/ 471487 h 585787"/>
              <a:gd name="connsiteX25" fmla="*/ 128587 w 352425"/>
              <a:gd name="connsiteY25" fmla="*/ 426243 h 585787"/>
              <a:gd name="connsiteX26" fmla="*/ 119062 w 352425"/>
              <a:gd name="connsiteY26" fmla="*/ 352425 h 585787"/>
              <a:gd name="connsiteX27" fmla="*/ 83343 w 352425"/>
              <a:gd name="connsiteY27" fmla="*/ 214312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52425" h="585787">
                <a:moveTo>
                  <a:pt x="83343" y="214312"/>
                </a:moveTo>
                <a:lnTo>
                  <a:pt x="59531" y="145256"/>
                </a:lnTo>
                <a:lnTo>
                  <a:pt x="23812" y="45243"/>
                </a:lnTo>
                <a:lnTo>
                  <a:pt x="0" y="0"/>
                </a:lnTo>
                <a:lnTo>
                  <a:pt x="100012" y="35718"/>
                </a:lnTo>
                <a:lnTo>
                  <a:pt x="150018" y="78581"/>
                </a:lnTo>
                <a:lnTo>
                  <a:pt x="214312" y="135731"/>
                </a:lnTo>
                <a:lnTo>
                  <a:pt x="250031" y="173831"/>
                </a:lnTo>
                <a:lnTo>
                  <a:pt x="276225" y="209550"/>
                </a:lnTo>
                <a:lnTo>
                  <a:pt x="302418" y="250031"/>
                </a:lnTo>
                <a:lnTo>
                  <a:pt x="321468" y="288131"/>
                </a:lnTo>
                <a:lnTo>
                  <a:pt x="335756" y="328612"/>
                </a:lnTo>
                <a:lnTo>
                  <a:pt x="347662" y="378618"/>
                </a:lnTo>
                <a:lnTo>
                  <a:pt x="352425" y="431006"/>
                </a:lnTo>
                <a:lnTo>
                  <a:pt x="350043" y="473868"/>
                </a:lnTo>
                <a:lnTo>
                  <a:pt x="342900" y="514350"/>
                </a:lnTo>
                <a:lnTo>
                  <a:pt x="330993" y="542925"/>
                </a:lnTo>
                <a:lnTo>
                  <a:pt x="309562" y="566737"/>
                </a:lnTo>
                <a:lnTo>
                  <a:pt x="285750" y="578643"/>
                </a:lnTo>
                <a:lnTo>
                  <a:pt x="254793" y="585787"/>
                </a:lnTo>
                <a:lnTo>
                  <a:pt x="233362" y="583406"/>
                </a:lnTo>
                <a:lnTo>
                  <a:pt x="209550" y="573881"/>
                </a:lnTo>
                <a:lnTo>
                  <a:pt x="185737" y="554831"/>
                </a:lnTo>
                <a:lnTo>
                  <a:pt x="159543" y="526256"/>
                </a:lnTo>
                <a:lnTo>
                  <a:pt x="133350" y="471487"/>
                </a:lnTo>
                <a:lnTo>
                  <a:pt x="128587" y="426243"/>
                </a:lnTo>
                <a:lnTo>
                  <a:pt x="119062" y="352425"/>
                </a:lnTo>
                <a:lnTo>
                  <a:pt x="83343" y="2143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4DE2BB8-940D-49DF-8E4F-F7D5517F5603}"/>
              </a:ext>
            </a:extLst>
          </p:cNvPr>
          <p:cNvSpPr/>
          <p:nvPr/>
        </p:nvSpPr>
        <p:spPr>
          <a:xfrm>
            <a:off x="6307931" y="1598613"/>
            <a:ext cx="1589088" cy="355600"/>
          </a:xfrm>
          <a:custGeom>
            <a:avLst/>
            <a:gdLst>
              <a:gd name="connsiteX0" fmla="*/ 792956 w 1588294"/>
              <a:gd name="connsiteY0" fmla="*/ 142875 h 357187"/>
              <a:gd name="connsiteX1" fmla="*/ 647700 w 1588294"/>
              <a:gd name="connsiteY1" fmla="*/ 171450 h 357187"/>
              <a:gd name="connsiteX2" fmla="*/ 542925 w 1588294"/>
              <a:gd name="connsiteY2" fmla="*/ 188119 h 357187"/>
              <a:gd name="connsiteX3" fmla="*/ 423863 w 1588294"/>
              <a:gd name="connsiteY3" fmla="*/ 202406 h 357187"/>
              <a:gd name="connsiteX4" fmla="*/ 376238 w 1588294"/>
              <a:gd name="connsiteY4" fmla="*/ 202406 h 357187"/>
              <a:gd name="connsiteX5" fmla="*/ 278606 w 1588294"/>
              <a:gd name="connsiteY5" fmla="*/ 192881 h 357187"/>
              <a:gd name="connsiteX6" fmla="*/ 197644 w 1588294"/>
              <a:gd name="connsiteY6" fmla="*/ 180975 h 357187"/>
              <a:gd name="connsiteX7" fmla="*/ 104775 w 1588294"/>
              <a:gd name="connsiteY7" fmla="*/ 166687 h 357187"/>
              <a:gd name="connsiteX8" fmla="*/ 0 w 1588294"/>
              <a:gd name="connsiteY8" fmla="*/ 297656 h 357187"/>
              <a:gd name="connsiteX9" fmla="*/ 69056 w 1588294"/>
              <a:gd name="connsiteY9" fmla="*/ 323850 h 357187"/>
              <a:gd name="connsiteX10" fmla="*/ 114300 w 1588294"/>
              <a:gd name="connsiteY10" fmla="*/ 335756 h 357187"/>
              <a:gd name="connsiteX11" fmla="*/ 159544 w 1588294"/>
              <a:gd name="connsiteY11" fmla="*/ 345281 h 357187"/>
              <a:gd name="connsiteX12" fmla="*/ 223838 w 1588294"/>
              <a:gd name="connsiteY12" fmla="*/ 352425 h 357187"/>
              <a:gd name="connsiteX13" fmla="*/ 266700 w 1588294"/>
              <a:gd name="connsiteY13" fmla="*/ 357187 h 357187"/>
              <a:gd name="connsiteX14" fmla="*/ 342900 w 1588294"/>
              <a:gd name="connsiteY14" fmla="*/ 357187 h 357187"/>
              <a:gd name="connsiteX15" fmla="*/ 464344 w 1588294"/>
              <a:gd name="connsiteY15" fmla="*/ 357187 h 357187"/>
              <a:gd name="connsiteX16" fmla="*/ 714375 w 1588294"/>
              <a:gd name="connsiteY16" fmla="*/ 335756 h 357187"/>
              <a:gd name="connsiteX17" fmla="*/ 862013 w 1588294"/>
              <a:gd name="connsiteY17" fmla="*/ 309562 h 357187"/>
              <a:gd name="connsiteX18" fmla="*/ 1047750 w 1588294"/>
              <a:gd name="connsiteY18" fmla="*/ 278606 h 357187"/>
              <a:gd name="connsiteX19" fmla="*/ 1219200 w 1588294"/>
              <a:gd name="connsiteY19" fmla="*/ 247650 h 357187"/>
              <a:gd name="connsiteX20" fmla="*/ 1378744 w 1588294"/>
              <a:gd name="connsiteY20" fmla="*/ 221456 h 357187"/>
              <a:gd name="connsiteX21" fmla="*/ 1473994 w 1588294"/>
              <a:gd name="connsiteY21" fmla="*/ 204787 h 357187"/>
              <a:gd name="connsiteX22" fmla="*/ 1512094 w 1588294"/>
              <a:gd name="connsiteY22" fmla="*/ 195262 h 357187"/>
              <a:gd name="connsiteX23" fmla="*/ 1554956 w 1588294"/>
              <a:gd name="connsiteY23" fmla="*/ 173831 h 357187"/>
              <a:gd name="connsiteX24" fmla="*/ 1581150 w 1588294"/>
              <a:gd name="connsiteY24" fmla="*/ 152400 h 357187"/>
              <a:gd name="connsiteX25" fmla="*/ 1588294 w 1588294"/>
              <a:gd name="connsiteY25" fmla="*/ 135731 h 357187"/>
              <a:gd name="connsiteX26" fmla="*/ 1588294 w 1588294"/>
              <a:gd name="connsiteY26" fmla="*/ 126206 h 357187"/>
              <a:gd name="connsiteX27" fmla="*/ 1585913 w 1588294"/>
              <a:gd name="connsiteY27" fmla="*/ 114300 h 357187"/>
              <a:gd name="connsiteX28" fmla="*/ 1569244 w 1588294"/>
              <a:gd name="connsiteY28" fmla="*/ 95250 h 357187"/>
              <a:gd name="connsiteX29" fmla="*/ 1531144 w 1588294"/>
              <a:gd name="connsiteY29" fmla="*/ 73819 h 357187"/>
              <a:gd name="connsiteX30" fmla="*/ 1476375 w 1588294"/>
              <a:gd name="connsiteY30" fmla="*/ 50006 h 357187"/>
              <a:gd name="connsiteX31" fmla="*/ 1397794 w 1588294"/>
              <a:gd name="connsiteY31" fmla="*/ 21431 h 357187"/>
              <a:gd name="connsiteX32" fmla="*/ 1340644 w 1588294"/>
              <a:gd name="connsiteY32" fmla="*/ 7144 h 357187"/>
              <a:gd name="connsiteX33" fmla="*/ 1254919 w 1588294"/>
              <a:gd name="connsiteY33" fmla="*/ 0 h 357187"/>
              <a:gd name="connsiteX34" fmla="*/ 1226344 w 1588294"/>
              <a:gd name="connsiteY34" fmla="*/ 11906 h 357187"/>
              <a:gd name="connsiteX35" fmla="*/ 1135856 w 1588294"/>
              <a:gd name="connsiteY35" fmla="*/ 47625 h 357187"/>
              <a:gd name="connsiteX36" fmla="*/ 1047750 w 1588294"/>
              <a:gd name="connsiteY36" fmla="*/ 76200 h 357187"/>
              <a:gd name="connsiteX37" fmla="*/ 892969 w 1588294"/>
              <a:gd name="connsiteY37" fmla="*/ 119062 h 357187"/>
              <a:gd name="connsiteX38" fmla="*/ 792956 w 1588294"/>
              <a:gd name="connsiteY38" fmla="*/ 1428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88294" h="357187">
                <a:moveTo>
                  <a:pt x="792956" y="142875"/>
                </a:moveTo>
                <a:lnTo>
                  <a:pt x="647700" y="171450"/>
                </a:lnTo>
                <a:lnTo>
                  <a:pt x="542925" y="188119"/>
                </a:lnTo>
                <a:lnTo>
                  <a:pt x="423863" y="202406"/>
                </a:lnTo>
                <a:lnTo>
                  <a:pt x="376238" y="202406"/>
                </a:lnTo>
                <a:lnTo>
                  <a:pt x="278606" y="192881"/>
                </a:lnTo>
                <a:lnTo>
                  <a:pt x="197644" y="180975"/>
                </a:lnTo>
                <a:lnTo>
                  <a:pt x="104775" y="166687"/>
                </a:lnTo>
                <a:lnTo>
                  <a:pt x="0" y="297656"/>
                </a:lnTo>
                <a:lnTo>
                  <a:pt x="69056" y="323850"/>
                </a:lnTo>
                <a:lnTo>
                  <a:pt x="114300" y="335756"/>
                </a:lnTo>
                <a:lnTo>
                  <a:pt x="159544" y="345281"/>
                </a:lnTo>
                <a:lnTo>
                  <a:pt x="223838" y="352425"/>
                </a:lnTo>
                <a:lnTo>
                  <a:pt x="266700" y="357187"/>
                </a:lnTo>
                <a:lnTo>
                  <a:pt x="342900" y="357187"/>
                </a:lnTo>
                <a:lnTo>
                  <a:pt x="464344" y="357187"/>
                </a:lnTo>
                <a:lnTo>
                  <a:pt x="714375" y="335756"/>
                </a:lnTo>
                <a:lnTo>
                  <a:pt x="862013" y="309562"/>
                </a:lnTo>
                <a:lnTo>
                  <a:pt x="1047750" y="278606"/>
                </a:lnTo>
                <a:lnTo>
                  <a:pt x="1219200" y="247650"/>
                </a:lnTo>
                <a:lnTo>
                  <a:pt x="1378744" y="221456"/>
                </a:lnTo>
                <a:lnTo>
                  <a:pt x="1473994" y="204787"/>
                </a:lnTo>
                <a:lnTo>
                  <a:pt x="1512094" y="195262"/>
                </a:lnTo>
                <a:lnTo>
                  <a:pt x="1554956" y="173831"/>
                </a:lnTo>
                <a:lnTo>
                  <a:pt x="1581150" y="152400"/>
                </a:lnTo>
                <a:lnTo>
                  <a:pt x="1588294" y="135731"/>
                </a:lnTo>
                <a:lnTo>
                  <a:pt x="1588294" y="126206"/>
                </a:lnTo>
                <a:lnTo>
                  <a:pt x="1585913" y="114300"/>
                </a:lnTo>
                <a:lnTo>
                  <a:pt x="1569244" y="95250"/>
                </a:lnTo>
                <a:lnTo>
                  <a:pt x="1531144" y="73819"/>
                </a:lnTo>
                <a:lnTo>
                  <a:pt x="1476375" y="50006"/>
                </a:lnTo>
                <a:lnTo>
                  <a:pt x="1397794" y="21431"/>
                </a:lnTo>
                <a:lnTo>
                  <a:pt x="1340644" y="7144"/>
                </a:lnTo>
                <a:lnTo>
                  <a:pt x="1254919" y="0"/>
                </a:lnTo>
                <a:lnTo>
                  <a:pt x="1226344" y="11906"/>
                </a:lnTo>
                <a:lnTo>
                  <a:pt x="1135856" y="47625"/>
                </a:lnTo>
                <a:lnTo>
                  <a:pt x="1047750" y="76200"/>
                </a:lnTo>
                <a:lnTo>
                  <a:pt x="892969" y="119062"/>
                </a:lnTo>
                <a:lnTo>
                  <a:pt x="792956" y="1428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4B01675-1424-472D-B009-AE944EDF67E5}"/>
              </a:ext>
            </a:extLst>
          </p:cNvPr>
          <p:cNvSpPr/>
          <p:nvPr/>
        </p:nvSpPr>
        <p:spPr>
          <a:xfrm>
            <a:off x="6450806" y="1887539"/>
            <a:ext cx="687388" cy="682625"/>
          </a:xfrm>
          <a:custGeom>
            <a:avLst/>
            <a:gdLst>
              <a:gd name="connsiteX0" fmla="*/ 245269 w 688181"/>
              <a:gd name="connsiteY0" fmla="*/ 311944 h 681038"/>
              <a:gd name="connsiteX1" fmla="*/ 295275 w 688181"/>
              <a:gd name="connsiteY1" fmla="*/ 233363 h 681038"/>
              <a:gd name="connsiteX2" fmla="*/ 309563 w 688181"/>
              <a:gd name="connsiteY2" fmla="*/ 207169 h 681038"/>
              <a:gd name="connsiteX3" fmla="*/ 321469 w 688181"/>
              <a:gd name="connsiteY3" fmla="*/ 180975 h 681038"/>
              <a:gd name="connsiteX4" fmla="*/ 326231 w 688181"/>
              <a:gd name="connsiteY4" fmla="*/ 161925 h 681038"/>
              <a:gd name="connsiteX5" fmla="*/ 328613 w 688181"/>
              <a:gd name="connsiteY5" fmla="*/ 133350 h 681038"/>
              <a:gd name="connsiteX6" fmla="*/ 326231 w 688181"/>
              <a:gd name="connsiteY6" fmla="*/ 104775 h 681038"/>
              <a:gd name="connsiteX7" fmla="*/ 316706 w 688181"/>
              <a:gd name="connsiteY7" fmla="*/ 35719 h 681038"/>
              <a:gd name="connsiteX8" fmla="*/ 316706 w 688181"/>
              <a:gd name="connsiteY8" fmla="*/ 19050 h 681038"/>
              <a:gd name="connsiteX9" fmla="*/ 542925 w 688181"/>
              <a:gd name="connsiteY9" fmla="*/ 0 h 681038"/>
              <a:gd name="connsiteX10" fmla="*/ 590550 w 688181"/>
              <a:gd name="connsiteY10" fmla="*/ 59532 h 681038"/>
              <a:gd name="connsiteX11" fmla="*/ 619125 w 688181"/>
              <a:gd name="connsiteY11" fmla="*/ 90488 h 681038"/>
              <a:gd name="connsiteX12" fmla="*/ 664369 w 688181"/>
              <a:gd name="connsiteY12" fmla="*/ 121444 h 681038"/>
              <a:gd name="connsiteX13" fmla="*/ 683419 w 688181"/>
              <a:gd name="connsiteY13" fmla="*/ 135732 h 681038"/>
              <a:gd name="connsiteX14" fmla="*/ 688181 w 688181"/>
              <a:gd name="connsiteY14" fmla="*/ 147638 h 681038"/>
              <a:gd name="connsiteX15" fmla="*/ 688181 w 688181"/>
              <a:gd name="connsiteY15" fmla="*/ 171450 h 681038"/>
              <a:gd name="connsiteX16" fmla="*/ 681038 w 688181"/>
              <a:gd name="connsiteY16" fmla="*/ 197644 h 681038"/>
              <a:gd name="connsiteX17" fmla="*/ 661988 w 688181"/>
              <a:gd name="connsiteY17" fmla="*/ 219075 h 681038"/>
              <a:gd name="connsiteX18" fmla="*/ 619125 w 688181"/>
              <a:gd name="connsiteY18" fmla="*/ 245269 h 681038"/>
              <a:gd name="connsiteX19" fmla="*/ 576263 w 688181"/>
              <a:gd name="connsiteY19" fmla="*/ 264319 h 681038"/>
              <a:gd name="connsiteX20" fmla="*/ 502444 w 688181"/>
              <a:gd name="connsiteY20" fmla="*/ 323850 h 681038"/>
              <a:gd name="connsiteX21" fmla="*/ 311944 w 688181"/>
              <a:gd name="connsiteY21" fmla="*/ 473869 h 681038"/>
              <a:gd name="connsiteX22" fmla="*/ 145256 w 688181"/>
              <a:gd name="connsiteY22" fmla="*/ 602457 h 681038"/>
              <a:gd name="connsiteX23" fmla="*/ 50006 w 688181"/>
              <a:gd name="connsiteY23" fmla="*/ 673894 h 681038"/>
              <a:gd name="connsiteX24" fmla="*/ 33338 w 688181"/>
              <a:gd name="connsiteY24" fmla="*/ 681038 h 681038"/>
              <a:gd name="connsiteX25" fmla="*/ 16669 w 688181"/>
              <a:gd name="connsiteY25" fmla="*/ 681038 h 681038"/>
              <a:gd name="connsiteX26" fmla="*/ 2381 w 688181"/>
              <a:gd name="connsiteY26" fmla="*/ 676275 h 681038"/>
              <a:gd name="connsiteX27" fmla="*/ 0 w 688181"/>
              <a:gd name="connsiteY27" fmla="*/ 652463 h 681038"/>
              <a:gd name="connsiteX28" fmla="*/ 11906 w 688181"/>
              <a:gd name="connsiteY28" fmla="*/ 621507 h 681038"/>
              <a:gd name="connsiteX29" fmla="*/ 47625 w 688181"/>
              <a:gd name="connsiteY29" fmla="*/ 578644 h 681038"/>
              <a:gd name="connsiteX30" fmla="*/ 107156 w 688181"/>
              <a:gd name="connsiteY30" fmla="*/ 504825 h 681038"/>
              <a:gd name="connsiteX31" fmla="*/ 200025 w 688181"/>
              <a:gd name="connsiteY31" fmla="*/ 383382 h 681038"/>
              <a:gd name="connsiteX32" fmla="*/ 245269 w 688181"/>
              <a:gd name="connsiteY32" fmla="*/ 311944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88181" h="681038">
                <a:moveTo>
                  <a:pt x="245269" y="311944"/>
                </a:moveTo>
                <a:lnTo>
                  <a:pt x="295275" y="233363"/>
                </a:lnTo>
                <a:lnTo>
                  <a:pt x="309563" y="207169"/>
                </a:lnTo>
                <a:lnTo>
                  <a:pt x="321469" y="180975"/>
                </a:lnTo>
                <a:lnTo>
                  <a:pt x="326231" y="161925"/>
                </a:lnTo>
                <a:lnTo>
                  <a:pt x="328613" y="133350"/>
                </a:lnTo>
                <a:lnTo>
                  <a:pt x="326231" y="104775"/>
                </a:lnTo>
                <a:lnTo>
                  <a:pt x="316706" y="35719"/>
                </a:lnTo>
                <a:lnTo>
                  <a:pt x="316706" y="19050"/>
                </a:lnTo>
                <a:lnTo>
                  <a:pt x="542925" y="0"/>
                </a:lnTo>
                <a:lnTo>
                  <a:pt x="590550" y="59532"/>
                </a:lnTo>
                <a:lnTo>
                  <a:pt x="619125" y="90488"/>
                </a:lnTo>
                <a:lnTo>
                  <a:pt x="664369" y="121444"/>
                </a:lnTo>
                <a:lnTo>
                  <a:pt x="683419" y="135732"/>
                </a:lnTo>
                <a:lnTo>
                  <a:pt x="688181" y="147638"/>
                </a:lnTo>
                <a:lnTo>
                  <a:pt x="688181" y="171450"/>
                </a:lnTo>
                <a:lnTo>
                  <a:pt x="681038" y="197644"/>
                </a:lnTo>
                <a:lnTo>
                  <a:pt x="661988" y="219075"/>
                </a:lnTo>
                <a:lnTo>
                  <a:pt x="619125" y="245269"/>
                </a:lnTo>
                <a:lnTo>
                  <a:pt x="576263" y="264319"/>
                </a:lnTo>
                <a:lnTo>
                  <a:pt x="502444" y="323850"/>
                </a:lnTo>
                <a:lnTo>
                  <a:pt x="311944" y="473869"/>
                </a:lnTo>
                <a:lnTo>
                  <a:pt x="145256" y="602457"/>
                </a:lnTo>
                <a:lnTo>
                  <a:pt x="50006" y="673894"/>
                </a:lnTo>
                <a:lnTo>
                  <a:pt x="33338" y="681038"/>
                </a:lnTo>
                <a:lnTo>
                  <a:pt x="16669" y="681038"/>
                </a:lnTo>
                <a:lnTo>
                  <a:pt x="2381" y="676275"/>
                </a:lnTo>
                <a:lnTo>
                  <a:pt x="0" y="652463"/>
                </a:lnTo>
                <a:lnTo>
                  <a:pt x="11906" y="621507"/>
                </a:lnTo>
                <a:lnTo>
                  <a:pt x="47625" y="578644"/>
                </a:lnTo>
                <a:lnTo>
                  <a:pt x="107156" y="504825"/>
                </a:lnTo>
                <a:lnTo>
                  <a:pt x="200025" y="383382"/>
                </a:lnTo>
                <a:lnTo>
                  <a:pt x="245269" y="3119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8ED8DED-7420-4FFF-8005-D3C926902086}"/>
              </a:ext>
            </a:extLst>
          </p:cNvPr>
          <p:cNvSpPr/>
          <p:nvPr/>
        </p:nvSpPr>
        <p:spPr>
          <a:xfrm>
            <a:off x="4767264" y="2947988"/>
            <a:ext cx="231775" cy="755650"/>
          </a:xfrm>
          <a:custGeom>
            <a:avLst/>
            <a:gdLst>
              <a:gd name="connsiteX0" fmla="*/ 228600 w 230981"/>
              <a:gd name="connsiteY0" fmla="*/ 295275 h 754856"/>
              <a:gd name="connsiteX1" fmla="*/ 226218 w 230981"/>
              <a:gd name="connsiteY1" fmla="*/ 21431 h 754856"/>
              <a:gd name="connsiteX2" fmla="*/ 226218 w 230981"/>
              <a:gd name="connsiteY2" fmla="*/ 0 h 754856"/>
              <a:gd name="connsiteX3" fmla="*/ 0 w 230981"/>
              <a:gd name="connsiteY3" fmla="*/ 52387 h 754856"/>
              <a:gd name="connsiteX4" fmla="*/ 2381 w 230981"/>
              <a:gd name="connsiteY4" fmla="*/ 283368 h 754856"/>
              <a:gd name="connsiteX5" fmla="*/ 4762 w 230981"/>
              <a:gd name="connsiteY5" fmla="*/ 754856 h 754856"/>
              <a:gd name="connsiteX6" fmla="*/ 230981 w 230981"/>
              <a:gd name="connsiteY6" fmla="*/ 695325 h 754856"/>
              <a:gd name="connsiteX7" fmla="*/ 228600 w 230981"/>
              <a:gd name="connsiteY7" fmla="*/ 295275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981" h="754856">
                <a:moveTo>
                  <a:pt x="228600" y="295275"/>
                </a:moveTo>
                <a:lnTo>
                  <a:pt x="226218" y="21431"/>
                </a:lnTo>
                <a:lnTo>
                  <a:pt x="226218" y="0"/>
                </a:lnTo>
                <a:lnTo>
                  <a:pt x="0" y="52387"/>
                </a:lnTo>
                <a:cubicBezTo>
                  <a:pt x="794" y="129381"/>
                  <a:pt x="1587" y="206374"/>
                  <a:pt x="2381" y="283368"/>
                </a:cubicBezTo>
                <a:cubicBezTo>
                  <a:pt x="3175" y="440531"/>
                  <a:pt x="3968" y="597693"/>
                  <a:pt x="4762" y="754856"/>
                </a:cubicBezTo>
                <a:lnTo>
                  <a:pt x="230981" y="695325"/>
                </a:lnTo>
                <a:cubicBezTo>
                  <a:pt x="230187" y="572294"/>
                  <a:pt x="229394" y="449262"/>
                  <a:pt x="228600" y="29527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AF38E7B-C5DE-48FC-9B7D-7347A611E692}"/>
              </a:ext>
            </a:extLst>
          </p:cNvPr>
          <p:cNvSpPr/>
          <p:nvPr/>
        </p:nvSpPr>
        <p:spPr>
          <a:xfrm>
            <a:off x="3983038" y="3386139"/>
            <a:ext cx="1739900" cy="644525"/>
          </a:xfrm>
          <a:custGeom>
            <a:avLst/>
            <a:gdLst>
              <a:gd name="connsiteX0" fmla="*/ 652463 w 1738313"/>
              <a:gd name="connsiteY0" fmla="*/ 290512 h 645318"/>
              <a:gd name="connsiteX1" fmla="*/ 731044 w 1738313"/>
              <a:gd name="connsiteY1" fmla="*/ 264318 h 645318"/>
              <a:gd name="connsiteX2" fmla="*/ 814388 w 1738313"/>
              <a:gd name="connsiteY2" fmla="*/ 238125 h 645318"/>
              <a:gd name="connsiteX3" fmla="*/ 1002507 w 1738313"/>
              <a:gd name="connsiteY3" fmla="*/ 202406 h 645318"/>
              <a:gd name="connsiteX4" fmla="*/ 1178719 w 1738313"/>
              <a:gd name="connsiteY4" fmla="*/ 150018 h 645318"/>
              <a:gd name="connsiteX5" fmla="*/ 1364457 w 1738313"/>
              <a:gd name="connsiteY5" fmla="*/ 92868 h 645318"/>
              <a:gd name="connsiteX6" fmla="*/ 1497807 w 1738313"/>
              <a:gd name="connsiteY6" fmla="*/ 52387 h 645318"/>
              <a:gd name="connsiteX7" fmla="*/ 1643063 w 1738313"/>
              <a:gd name="connsiteY7" fmla="*/ 9525 h 645318"/>
              <a:gd name="connsiteX8" fmla="*/ 1683544 w 1738313"/>
              <a:gd name="connsiteY8" fmla="*/ 0 h 645318"/>
              <a:gd name="connsiteX9" fmla="*/ 1702594 w 1738313"/>
              <a:gd name="connsiteY9" fmla="*/ 0 h 645318"/>
              <a:gd name="connsiteX10" fmla="*/ 1724025 w 1738313"/>
              <a:gd name="connsiteY10" fmla="*/ 2381 h 645318"/>
              <a:gd name="connsiteX11" fmla="*/ 1735932 w 1738313"/>
              <a:gd name="connsiteY11" fmla="*/ 11906 h 645318"/>
              <a:gd name="connsiteX12" fmla="*/ 1738313 w 1738313"/>
              <a:gd name="connsiteY12" fmla="*/ 19050 h 645318"/>
              <a:gd name="connsiteX13" fmla="*/ 1738313 w 1738313"/>
              <a:gd name="connsiteY13" fmla="*/ 42862 h 645318"/>
              <a:gd name="connsiteX14" fmla="*/ 1724025 w 1738313"/>
              <a:gd name="connsiteY14" fmla="*/ 64293 h 645318"/>
              <a:gd name="connsiteX15" fmla="*/ 1671638 w 1738313"/>
              <a:gd name="connsiteY15" fmla="*/ 90487 h 645318"/>
              <a:gd name="connsiteX16" fmla="*/ 1464469 w 1738313"/>
              <a:gd name="connsiteY16" fmla="*/ 173831 h 645318"/>
              <a:gd name="connsiteX17" fmla="*/ 1281113 w 1738313"/>
              <a:gd name="connsiteY17" fmla="*/ 250031 h 645318"/>
              <a:gd name="connsiteX18" fmla="*/ 1081088 w 1738313"/>
              <a:gd name="connsiteY18" fmla="*/ 333375 h 645318"/>
              <a:gd name="connsiteX19" fmla="*/ 854869 w 1738313"/>
              <a:gd name="connsiteY19" fmla="*/ 428625 h 645318"/>
              <a:gd name="connsiteX20" fmla="*/ 669132 w 1738313"/>
              <a:gd name="connsiteY20" fmla="*/ 502443 h 645318"/>
              <a:gd name="connsiteX21" fmla="*/ 542925 w 1738313"/>
              <a:gd name="connsiteY21" fmla="*/ 557212 h 645318"/>
              <a:gd name="connsiteX22" fmla="*/ 500063 w 1738313"/>
              <a:gd name="connsiteY22" fmla="*/ 602456 h 645318"/>
              <a:gd name="connsiteX23" fmla="*/ 464344 w 1738313"/>
              <a:gd name="connsiteY23" fmla="*/ 631031 h 645318"/>
              <a:gd name="connsiteX24" fmla="*/ 431007 w 1738313"/>
              <a:gd name="connsiteY24" fmla="*/ 645318 h 645318"/>
              <a:gd name="connsiteX25" fmla="*/ 411957 w 1738313"/>
              <a:gd name="connsiteY25" fmla="*/ 645318 h 645318"/>
              <a:gd name="connsiteX26" fmla="*/ 388144 w 1738313"/>
              <a:gd name="connsiteY26" fmla="*/ 640556 h 645318"/>
              <a:gd name="connsiteX27" fmla="*/ 364332 w 1738313"/>
              <a:gd name="connsiteY27" fmla="*/ 626268 h 645318"/>
              <a:gd name="connsiteX28" fmla="*/ 316707 w 1738313"/>
              <a:gd name="connsiteY28" fmla="*/ 597693 h 645318"/>
              <a:gd name="connsiteX29" fmla="*/ 242888 w 1738313"/>
              <a:gd name="connsiteY29" fmla="*/ 547687 h 645318"/>
              <a:gd name="connsiteX30" fmla="*/ 173832 w 1738313"/>
              <a:gd name="connsiteY30" fmla="*/ 495300 h 645318"/>
              <a:gd name="connsiteX31" fmla="*/ 97632 w 1738313"/>
              <a:gd name="connsiteY31" fmla="*/ 431006 h 645318"/>
              <a:gd name="connsiteX32" fmla="*/ 33338 w 1738313"/>
              <a:gd name="connsiteY32" fmla="*/ 366712 h 645318"/>
              <a:gd name="connsiteX33" fmla="*/ 7144 w 1738313"/>
              <a:gd name="connsiteY33" fmla="*/ 333375 h 645318"/>
              <a:gd name="connsiteX34" fmla="*/ 2382 w 1738313"/>
              <a:gd name="connsiteY34" fmla="*/ 316706 h 645318"/>
              <a:gd name="connsiteX35" fmla="*/ 0 w 1738313"/>
              <a:gd name="connsiteY35" fmla="*/ 297656 h 645318"/>
              <a:gd name="connsiteX36" fmla="*/ 9525 w 1738313"/>
              <a:gd name="connsiteY36" fmla="*/ 283368 h 645318"/>
              <a:gd name="connsiteX37" fmla="*/ 30957 w 1738313"/>
              <a:gd name="connsiteY37" fmla="*/ 280987 h 645318"/>
              <a:gd name="connsiteX38" fmla="*/ 57150 w 1738313"/>
              <a:gd name="connsiteY38" fmla="*/ 292893 h 645318"/>
              <a:gd name="connsiteX39" fmla="*/ 107157 w 1738313"/>
              <a:gd name="connsiteY39" fmla="*/ 316706 h 645318"/>
              <a:gd name="connsiteX40" fmla="*/ 169069 w 1738313"/>
              <a:gd name="connsiteY40" fmla="*/ 338137 h 645318"/>
              <a:gd name="connsiteX41" fmla="*/ 240507 w 1738313"/>
              <a:gd name="connsiteY41" fmla="*/ 354806 h 645318"/>
              <a:gd name="connsiteX42" fmla="*/ 295275 w 1738313"/>
              <a:gd name="connsiteY42" fmla="*/ 359568 h 645318"/>
              <a:gd name="connsiteX43" fmla="*/ 378619 w 1738313"/>
              <a:gd name="connsiteY43" fmla="*/ 359568 h 645318"/>
              <a:gd name="connsiteX44" fmla="*/ 419100 w 1738313"/>
              <a:gd name="connsiteY44" fmla="*/ 354806 h 645318"/>
              <a:gd name="connsiteX45" fmla="*/ 588169 w 1738313"/>
              <a:gd name="connsiteY45" fmla="*/ 309562 h 645318"/>
              <a:gd name="connsiteX46" fmla="*/ 652463 w 1738313"/>
              <a:gd name="connsiteY46" fmla="*/ 290512 h 64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38313" h="645318">
                <a:moveTo>
                  <a:pt x="652463" y="290512"/>
                </a:moveTo>
                <a:lnTo>
                  <a:pt x="731044" y="264318"/>
                </a:lnTo>
                <a:lnTo>
                  <a:pt x="814388" y="238125"/>
                </a:lnTo>
                <a:lnTo>
                  <a:pt x="1002507" y="202406"/>
                </a:lnTo>
                <a:lnTo>
                  <a:pt x="1178719" y="150018"/>
                </a:lnTo>
                <a:lnTo>
                  <a:pt x="1364457" y="92868"/>
                </a:lnTo>
                <a:lnTo>
                  <a:pt x="1497807" y="52387"/>
                </a:lnTo>
                <a:lnTo>
                  <a:pt x="1643063" y="9525"/>
                </a:lnTo>
                <a:lnTo>
                  <a:pt x="1683544" y="0"/>
                </a:lnTo>
                <a:lnTo>
                  <a:pt x="1702594" y="0"/>
                </a:lnTo>
                <a:lnTo>
                  <a:pt x="1724025" y="2381"/>
                </a:lnTo>
                <a:lnTo>
                  <a:pt x="1735932" y="11906"/>
                </a:lnTo>
                <a:lnTo>
                  <a:pt x="1738313" y="19050"/>
                </a:lnTo>
                <a:lnTo>
                  <a:pt x="1738313" y="42862"/>
                </a:lnTo>
                <a:lnTo>
                  <a:pt x="1724025" y="64293"/>
                </a:lnTo>
                <a:lnTo>
                  <a:pt x="1671638" y="90487"/>
                </a:lnTo>
                <a:lnTo>
                  <a:pt x="1464469" y="173831"/>
                </a:lnTo>
                <a:lnTo>
                  <a:pt x="1281113" y="250031"/>
                </a:lnTo>
                <a:lnTo>
                  <a:pt x="1081088" y="333375"/>
                </a:lnTo>
                <a:lnTo>
                  <a:pt x="854869" y="428625"/>
                </a:lnTo>
                <a:lnTo>
                  <a:pt x="669132" y="502443"/>
                </a:lnTo>
                <a:lnTo>
                  <a:pt x="542925" y="557212"/>
                </a:lnTo>
                <a:lnTo>
                  <a:pt x="500063" y="602456"/>
                </a:lnTo>
                <a:lnTo>
                  <a:pt x="464344" y="631031"/>
                </a:lnTo>
                <a:lnTo>
                  <a:pt x="431007" y="645318"/>
                </a:lnTo>
                <a:lnTo>
                  <a:pt x="411957" y="645318"/>
                </a:lnTo>
                <a:lnTo>
                  <a:pt x="388144" y="640556"/>
                </a:lnTo>
                <a:lnTo>
                  <a:pt x="364332" y="626268"/>
                </a:lnTo>
                <a:lnTo>
                  <a:pt x="316707" y="597693"/>
                </a:lnTo>
                <a:lnTo>
                  <a:pt x="242888" y="547687"/>
                </a:lnTo>
                <a:lnTo>
                  <a:pt x="173832" y="495300"/>
                </a:lnTo>
                <a:lnTo>
                  <a:pt x="97632" y="431006"/>
                </a:lnTo>
                <a:lnTo>
                  <a:pt x="33338" y="366712"/>
                </a:lnTo>
                <a:lnTo>
                  <a:pt x="7144" y="333375"/>
                </a:lnTo>
                <a:lnTo>
                  <a:pt x="2382" y="316706"/>
                </a:lnTo>
                <a:lnTo>
                  <a:pt x="0" y="297656"/>
                </a:lnTo>
                <a:lnTo>
                  <a:pt x="9525" y="283368"/>
                </a:lnTo>
                <a:lnTo>
                  <a:pt x="30957" y="280987"/>
                </a:lnTo>
                <a:lnTo>
                  <a:pt x="57150" y="292893"/>
                </a:lnTo>
                <a:lnTo>
                  <a:pt x="107157" y="316706"/>
                </a:lnTo>
                <a:lnTo>
                  <a:pt x="169069" y="338137"/>
                </a:lnTo>
                <a:lnTo>
                  <a:pt x="240507" y="354806"/>
                </a:lnTo>
                <a:lnTo>
                  <a:pt x="295275" y="359568"/>
                </a:lnTo>
                <a:lnTo>
                  <a:pt x="378619" y="359568"/>
                </a:lnTo>
                <a:lnTo>
                  <a:pt x="419100" y="354806"/>
                </a:lnTo>
                <a:lnTo>
                  <a:pt x="588169" y="309562"/>
                </a:lnTo>
                <a:lnTo>
                  <a:pt x="652463" y="2905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48B0052-456A-45B6-9347-810D1398E99B}"/>
              </a:ext>
            </a:extLst>
          </p:cNvPr>
          <p:cNvSpPr/>
          <p:nvPr/>
        </p:nvSpPr>
        <p:spPr>
          <a:xfrm>
            <a:off x="5653089" y="2619376"/>
            <a:ext cx="638175" cy="1312863"/>
          </a:xfrm>
          <a:custGeom>
            <a:avLst/>
            <a:gdLst>
              <a:gd name="connsiteX0" fmla="*/ 385762 w 638175"/>
              <a:gd name="connsiteY0" fmla="*/ 588169 h 1312069"/>
              <a:gd name="connsiteX1" fmla="*/ 402431 w 638175"/>
              <a:gd name="connsiteY1" fmla="*/ 509588 h 1312069"/>
              <a:gd name="connsiteX2" fmla="*/ 411956 w 638175"/>
              <a:gd name="connsiteY2" fmla="*/ 435769 h 1312069"/>
              <a:gd name="connsiteX3" fmla="*/ 414337 w 638175"/>
              <a:gd name="connsiteY3" fmla="*/ 390525 h 1312069"/>
              <a:gd name="connsiteX4" fmla="*/ 414337 w 638175"/>
              <a:gd name="connsiteY4" fmla="*/ 340519 h 1312069"/>
              <a:gd name="connsiteX5" fmla="*/ 404812 w 638175"/>
              <a:gd name="connsiteY5" fmla="*/ 288131 h 1312069"/>
              <a:gd name="connsiteX6" fmla="*/ 392906 w 638175"/>
              <a:gd name="connsiteY6" fmla="*/ 242888 h 1312069"/>
              <a:gd name="connsiteX7" fmla="*/ 376237 w 638175"/>
              <a:gd name="connsiteY7" fmla="*/ 190500 h 1312069"/>
              <a:gd name="connsiteX8" fmla="*/ 347662 w 638175"/>
              <a:gd name="connsiteY8" fmla="*/ 145256 h 1312069"/>
              <a:gd name="connsiteX9" fmla="*/ 319087 w 638175"/>
              <a:gd name="connsiteY9" fmla="*/ 109538 h 1312069"/>
              <a:gd name="connsiteX10" fmla="*/ 283368 w 638175"/>
              <a:gd name="connsiteY10" fmla="*/ 73819 h 1312069"/>
              <a:gd name="connsiteX11" fmla="*/ 254793 w 638175"/>
              <a:gd name="connsiteY11" fmla="*/ 52388 h 1312069"/>
              <a:gd name="connsiteX12" fmla="*/ 250031 w 638175"/>
              <a:gd name="connsiteY12" fmla="*/ 33338 h 1312069"/>
              <a:gd name="connsiteX13" fmla="*/ 250031 w 638175"/>
              <a:gd name="connsiteY13" fmla="*/ 14288 h 1312069"/>
              <a:gd name="connsiteX14" fmla="*/ 257175 w 638175"/>
              <a:gd name="connsiteY14" fmla="*/ 4763 h 1312069"/>
              <a:gd name="connsiteX15" fmla="*/ 269081 w 638175"/>
              <a:gd name="connsiteY15" fmla="*/ 0 h 1312069"/>
              <a:gd name="connsiteX16" fmla="*/ 300037 w 638175"/>
              <a:gd name="connsiteY16" fmla="*/ 2381 h 1312069"/>
              <a:gd name="connsiteX17" fmla="*/ 416718 w 638175"/>
              <a:gd name="connsiteY17" fmla="*/ 38100 h 1312069"/>
              <a:gd name="connsiteX18" fmla="*/ 561975 w 638175"/>
              <a:gd name="connsiteY18" fmla="*/ 90488 h 1312069"/>
              <a:gd name="connsiteX19" fmla="*/ 628650 w 638175"/>
              <a:gd name="connsiteY19" fmla="*/ 119063 h 1312069"/>
              <a:gd name="connsiteX20" fmla="*/ 638175 w 638175"/>
              <a:gd name="connsiteY20" fmla="*/ 273844 h 1312069"/>
              <a:gd name="connsiteX21" fmla="*/ 635793 w 638175"/>
              <a:gd name="connsiteY21" fmla="*/ 338138 h 1312069"/>
              <a:gd name="connsiteX22" fmla="*/ 621506 w 638175"/>
              <a:gd name="connsiteY22" fmla="*/ 447675 h 1312069"/>
              <a:gd name="connsiteX23" fmla="*/ 592931 w 638175"/>
              <a:gd name="connsiteY23" fmla="*/ 573881 h 1312069"/>
              <a:gd name="connsiteX24" fmla="*/ 540543 w 638175"/>
              <a:gd name="connsiteY24" fmla="*/ 711994 h 1312069"/>
              <a:gd name="connsiteX25" fmla="*/ 490537 w 638175"/>
              <a:gd name="connsiteY25" fmla="*/ 826294 h 1312069"/>
              <a:gd name="connsiteX26" fmla="*/ 433387 w 638175"/>
              <a:gd name="connsiteY26" fmla="*/ 935831 h 1312069"/>
              <a:gd name="connsiteX27" fmla="*/ 373856 w 638175"/>
              <a:gd name="connsiteY27" fmla="*/ 1023938 h 1312069"/>
              <a:gd name="connsiteX28" fmla="*/ 323850 w 638175"/>
              <a:gd name="connsiteY28" fmla="*/ 1083469 h 1312069"/>
              <a:gd name="connsiteX29" fmla="*/ 245268 w 638175"/>
              <a:gd name="connsiteY29" fmla="*/ 1164431 h 1312069"/>
              <a:gd name="connsiteX30" fmla="*/ 159543 w 638175"/>
              <a:gd name="connsiteY30" fmla="*/ 1245394 h 1312069"/>
              <a:gd name="connsiteX31" fmla="*/ 121443 w 638175"/>
              <a:gd name="connsiteY31" fmla="*/ 1278731 h 1312069"/>
              <a:gd name="connsiteX32" fmla="*/ 78581 w 638175"/>
              <a:gd name="connsiteY32" fmla="*/ 1293019 h 1312069"/>
              <a:gd name="connsiteX33" fmla="*/ 28575 w 638175"/>
              <a:gd name="connsiteY33" fmla="*/ 1312069 h 1312069"/>
              <a:gd name="connsiteX34" fmla="*/ 9525 w 638175"/>
              <a:gd name="connsiteY34" fmla="*/ 1312069 h 1312069"/>
              <a:gd name="connsiteX35" fmla="*/ 0 w 638175"/>
              <a:gd name="connsiteY35" fmla="*/ 1302544 h 1312069"/>
              <a:gd name="connsiteX36" fmla="*/ 0 w 638175"/>
              <a:gd name="connsiteY36" fmla="*/ 1283494 h 1312069"/>
              <a:gd name="connsiteX37" fmla="*/ 9525 w 638175"/>
              <a:gd name="connsiteY37" fmla="*/ 1254919 h 1312069"/>
              <a:gd name="connsiteX38" fmla="*/ 35718 w 638175"/>
              <a:gd name="connsiteY38" fmla="*/ 1228725 h 1312069"/>
              <a:gd name="connsiteX39" fmla="*/ 92868 w 638175"/>
              <a:gd name="connsiteY39" fmla="*/ 1169194 h 1312069"/>
              <a:gd name="connsiteX40" fmla="*/ 171450 w 638175"/>
              <a:gd name="connsiteY40" fmla="*/ 1066800 h 1312069"/>
              <a:gd name="connsiteX41" fmla="*/ 240506 w 638175"/>
              <a:gd name="connsiteY41" fmla="*/ 959644 h 1312069"/>
              <a:gd name="connsiteX42" fmla="*/ 295275 w 638175"/>
              <a:gd name="connsiteY42" fmla="*/ 852488 h 1312069"/>
              <a:gd name="connsiteX43" fmla="*/ 316706 w 638175"/>
              <a:gd name="connsiteY43" fmla="*/ 804863 h 1312069"/>
              <a:gd name="connsiteX44" fmla="*/ 345281 w 638175"/>
              <a:gd name="connsiteY44" fmla="*/ 728663 h 1312069"/>
              <a:gd name="connsiteX45" fmla="*/ 385762 w 638175"/>
              <a:gd name="connsiteY45" fmla="*/ 588169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38175" h="1312069">
                <a:moveTo>
                  <a:pt x="385762" y="588169"/>
                </a:moveTo>
                <a:lnTo>
                  <a:pt x="402431" y="509588"/>
                </a:lnTo>
                <a:lnTo>
                  <a:pt x="411956" y="435769"/>
                </a:lnTo>
                <a:lnTo>
                  <a:pt x="414337" y="390525"/>
                </a:lnTo>
                <a:lnTo>
                  <a:pt x="414337" y="340519"/>
                </a:lnTo>
                <a:lnTo>
                  <a:pt x="404812" y="288131"/>
                </a:lnTo>
                <a:lnTo>
                  <a:pt x="392906" y="242888"/>
                </a:lnTo>
                <a:lnTo>
                  <a:pt x="376237" y="190500"/>
                </a:lnTo>
                <a:lnTo>
                  <a:pt x="347662" y="145256"/>
                </a:lnTo>
                <a:lnTo>
                  <a:pt x="319087" y="109538"/>
                </a:lnTo>
                <a:lnTo>
                  <a:pt x="283368" y="73819"/>
                </a:lnTo>
                <a:lnTo>
                  <a:pt x="254793" y="52388"/>
                </a:lnTo>
                <a:lnTo>
                  <a:pt x="250031" y="33338"/>
                </a:lnTo>
                <a:lnTo>
                  <a:pt x="250031" y="14288"/>
                </a:lnTo>
                <a:lnTo>
                  <a:pt x="257175" y="4763"/>
                </a:lnTo>
                <a:lnTo>
                  <a:pt x="269081" y="0"/>
                </a:lnTo>
                <a:lnTo>
                  <a:pt x="300037" y="2381"/>
                </a:lnTo>
                <a:lnTo>
                  <a:pt x="416718" y="38100"/>
                </a:lnTo>
                <a:lnTo>
                  <a:pt x="561975" y="90488"/>
                </a:lnTo>
                <a:lnTo>
                  <a:pt x="628650" y="119063"/>
                </a:lnTo>
                <a:lnTo>
                  <a:pt x="638175" y="273844"/>
                </a:lnTo>
                <a:lnTo>
                  <a:pt x="635793" y="338138"/>
                </a:lnTo>
                <a:lnTo>
                  <a:pt x="621506" y="447675"/>
                </a:lnTo>
                <a:lnTo>
                  <a:pt x="592931" y="573881"/>
                </a:lnTo>
                <a:lnTo>
                  <a:pt x="540543" y="711994"/>
                </a:lnTo>
                <a:lnTo>
                  <a:pt x="490537" y="826294"/>
                </a:lnTo>
                <a:lnTo>
                  <a:pt x="433387" y="935831"/>
                </a:lnTo>
                <a:lnTo>
                  <a:pt x="373856" y="1023938"/>
                </a:lnTo>
                <a:lnTo>
                  <a:pt x="323850" y="1083469"/>
                </a:lnTo>
                <a:lnTo>
                  <a:pt x="245268" y="1164431"/>
                </a:lnTo>
                <a:lnTo>
                  <a:pt x="159543" y="1245394"/>
                </a:lnTo>
                <a:lnTo>
                  <a:pt x="121443" y="1278731"/>
                </a:lnTo>
                <a:lnTo>
                  <a:pt x="78581" y="1293019"/>
                </a:lnTo>
                <a:lnTo>
                  <a:pt x="28575" y="1312069"/>
                </a:lnTo>
                <a:lnTo>
                  <a:pt x="9525" y="1312069"/>
                </a:lnTo>
                <a:lnTo>
                  <a:pt x="0" y="1302544"/>
                </a:lnTo>
                <a:lnTo>
                  <a:pt x="0" y="1283494"/>
                </a:lnTo>
                <a:lnTo>
                  <a:pt x="9525" y="1254919"/>
                </a:lnTo>
                <a:lnTo>
                  <a:pt x="35718" y="1228725"/>
                </a:lnTo>
                <a:lnTo>
                  <a:pt x="92868" y="1169194"/>
                </a:lnTo>
                <a:lnTo>
                  <a:pt x="171450" y="1066800"/>
                </a:lnTo>
                <a:lnTo>
                  <a:pt x="240506" y="959644"/>
                </a:lnTo>
                <a:lnTo>
                  <a:pt x="295275" y="852488"/>
                </a:lnTo>
                <a:lnTo>
                  <a:pt x="316706" y="804863"/>
                </a:lnTo>
                <a:lnTo>
                  <a:pt x="345281" y="728663"/>
                </a:lnTo>
                <a:lnTo>
                  <a:pt x="385762" y="5881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864FCAE-73B0-4636-8C79-1932EF0EED10}"/>
              </a:ext>
            </a:extLst>
          </p:cNvPr>
          <p:cNvSpPr/>
          <p:nvPr/>
        </p:nvSpPr>
        <p:spPr>
          <a:xfrm>
            <a:off x="6199188" y="2532064"/>
            <a:ext cx="2095500" cy="1411287"/>
          </a:xfrm>
          <a:custGeom>
            <a:avLst/>
            <a:gdLst>
              <a:gd name="connsiteX0" fmla="*/ 535781 w 2095500"/>
              <a:gd name="connsiteY0" fmla="*/ 283369 h 1412081"/>
              <a:gd name="connsiteX1" fmla="*/ 728662 w 2095500"/>
              <a:gd name="connsiteY1" fmla="*/ 250031 h 1412081"/>
              <a:gd name="connsiteX2" fmla="*/ 747712 w 2095500"/>
              <a:gd name="connsiteY2" fmla="*/ 247650 h 1412081"/>
              <a:gd name="connsiteX3" fmla="*/ 766762 w 2095500"/>
              <a:gd name="connsiteY3" fmla="*/ 250031 h 1412081"/>
              <a:gd name="connsiteX4" fmla="*/ 776287 w 2095500"/>
              <a:gd name="connsiteY4" fmla="*/ 257175 h 1412081"/>
              <a:gd name="connsiteX5" fmla="*/ 783431 w 2095500"/>
              <a:gd name="connsiteY5" fmla="*/ 271462 h 1412081"/>
              <a:gd name="connsiteX6" fmla="*/ 785812 w 2095500"/>
              <a:gd name="connsiteY6" fmla="*/ 290512 h 1412081"/>
              <a:gd name="connsiteX7" fmla="*/ 785812 w 2095500"/>
              <a:gd name="connsiteY7" fmla="*/ 316706 h 1412081"/>
              <a:gd name="connsiteX8" fmla="*/ 773906 w 2095500"/>
              <a:gd name="connsiteY8" fmla="*/ 385762 h 1412081"/>
              <a:gd name="connsiteX9" fmla="*/ 759619 w 2095500"/>
              <a:gd name="connsiteY9" fmla="*/ 469106 h 1412081"/>
              <a:gd name="connsiteX10" fmla="*/ 750094 w 2095500"/>
              <a:gd name="connsiteY10" fmla="*/ 545306 h 1412081"/>
              <a:gd name="connsiteX11" fmla="*/ 742950 w 2095500"/>
              <a:gd name="connsiteY11" fmla="*/ 626269 h 1412081"/>
              <a:gd name="connsiteX12" fmla="*/ 738187 w 2095500"/>
              <a:gd name="connsiteY12" fmla="*/ 764381 h 1412081"/>
              <a:gd name="connsiteX13" fmla="*/ 740569 w 2095500"/>
              <a:gd name="connsiteY13" fmla="*/ 907256 h 1412081"/>
              <a:gd name="connsiteX14" fmla="*/ 745331 w 2095500"/>
              <a:gd name="connsiteY14" fmla="*/ 992981 h 1412081"/>
              <a:gd name="connsiteX15" fmla="*/ 750094 w 2095500"/>
              <a:gd name="connsiteY15" fmla="*/ 1038225 h 1412081"/>
              <a:gd name="connsiteX16" fmla="*/ 759619 w 2095500"/>
              <a:gd name="connsiteY16" fmla="*/ 1092994 h 1412081"/>
              <a:gd name="connsiteX17" fmla="*/ 769144 w 2095500"/>
              <a:gd name="connsiteY17" fmla="*/ 1128712 h 1412081"/>
              <a:gd name="connsiteX18" fmla="*/ 783431 w 2095500"/>
              <a:gd name="connsiteY18" fmla="*/ 1169194 h 1412081"/>
              <a:gd name="connsiteX19" fmla="*/ 800100 w 2095500"/>
              <a:gd name="connsiteY19" fmla="*/ 1202531 h 1412081"/>
              <a:gd name="connsiteX20" fmla="*/ 819150 w 2095500"/>
              <a:gd name="connsiteY20" fmla="*/ 1228725 h 1412081"/>
              <a:gd name="connsiteX21" fmla="*/ 845344 w 2095500"/>
              <a:gd name="connsiteY21" fmla="*/ 1257300 h 1412081"/>
              <a:gd name="connsiteX22" fmla="*/ 876300 w 2095500"/>
              <a:gd name="connsiteY22" fmla="*/ 1283494 h 1412081"/>
              <a:gd name="connsiteX23" fmla="*/ 907256 w 2095500"/>
              <a:gd name="connsiteY23" fmla="*/ 1304925 h 1412081"/>
              <a:gd name="connsiteX24" fmla="*/ 959644 w 2095500"/>
              <a:gd name="connsiteY24" fmla="*/ 1335881 h 1412081"/>
              <a:gd name="connsiteX25" fmla="*/ 1009650 w 2095500"/>
              <a:gd name="connsiteY25" fmla="*/ 1354931 h 1412081"/>
              <a:gd name="connsiteX26" fmla="*/ 1078706 w 2095500"/>
              <a:gd name="connsiteY26" fmla="*/ 1378744 h 1412081"/>
              <a:gd name="connsiteX27" fmla="*/ 1138237 w 2095500"/>
              <a:gd name="connsiteY27" fmla="*/ 1393031 h 1412081"/>
              <a:gd name="connsiteX28" fmla="*/ 1219200 w 2095500"/>
              <a:gd name="connsiteY28" fmla="*/ 1404937 h 1412081"/>
              <a:gd name="connsiteX29" fmla="*/ 1304925 w 2095500"/>
              <a:gd name="connsiteY29" fmla="*/ 1412081 h 1412081"/>
              <a:gd name="connsiteX30" fmla="*/ 1416844 w 2095500"/>
              <a:gd name="connsiteY30" fmla="*/ 1412081 h 1412081"/>
              <a:gd name="connsiteX31" fmla="*/ 1526381 w 2095500"/>
              <a:gd name="connsiteY31" fmla="*/ 1404937 h 1412081"/>
              <a:gd name="connsiteX32" fmla="*/ 1638300 w 2095500"/>
              <a:gd name="connsiteY32" fmla="*/ 1393031 h 1412081"/>
              <a:gd name="connsiteX33" fmla="*/ 1807369 w 2095500"/>
              <a:gd name="connsiteY33" fmla="*/ 1366837 h 1412081"/>
              <a:gd name="connsiteX34" fmla="*/ 1924050 w 2095500"/>
              <a:gd name="connsiteY34" fmla="*/ 1350169 h 1412081"/>
              <a:gd name="connsiteX35" fmla="*/ 1988344 w 2095500"/>
              <a:gd name="connsiteY35" fmla="*/ 1333500 h 1412081"/>
              <a:gd name="connsiteX36" fmla="*/ 2026444 w 2095500"/>
              <a:gd name="connsiteY36" fmla="*/ 1319212 h 1412081"/>
              <a:gd name="connsiteX37" fmla="*/ 2050256 w 2095500"/>
              <a:gd name="connsiteY37" fmla="*/ 1304925 h 1412081"/>
              <a:gd name="connsiteX38" fmla="*/ 2071687 w 2095500"/>
              <a:gd name="connsiteY38" fmla="*/ 1285875 h 1412081"/>
              <a:gd name="connsiteX39" fmla="*/ 2083594 w 2095500"/>
              <a:gd name="connsiteY39" fmla="*/ 1273969 h 1412081"/>
              <a:gd name="connsiteX40" fmla="*/ 2090737 w 2095500"/>
              <a:gd name="connsiteY40" fmla="*/ 1259681 h 1412081"/>
              <a:gd name="connsiteX41" fmla="*/ 2095500 w 2095500"/>
              <a:gd name="connsiteY41" fmla="*/ 1235869 h 1412081"/>
              <a:gd name="connsiteX42" fmla="*/ 2095500 w 2095500"/>
              <a:gd name="connsiteY42" fmla="*/ 1219200 h 1412081"/>
              <a:gd name="connsiteX43" fmla="*/ 2090737 w 2095500"/>
              <a:gd name="connsiteY43" fmla="*/ 1190625 h 1412081"/>
              <a:gd name="connsiteX44" fmla="*/ 2078831 w 2095500"/>
              <a:gd name="connsiteY44" fmla="*/ 1164431 h 1412081"/>
              <a:gd name="connsiteX45" fmla="*/ 2062162 w 2095500"/>
              <a:gd name="connsiteY45" fmla="*/ 1128712 h 1412081"/>
              <a:gd name="connsiteX46" fmla="*/ 1671637 w 2095500"/>
              <a:gd name="connsiteY46" fmla="*/ 1152525 h 1412081"/>
              <a:gd name="connsiteX47" fmla="*/ 1647825 w 2095500"/>
              <a:gd name="connsiteY47" fmla="*/ 1162050 h 1412081"/>
              <a:gd name="connsiteX48" fmla="*/ 1604962 w 2095500"/>
              <a:gd name="connsiteY48" fmla="*/ 1178719 h 1412081"/>
              <a:gd name="connsiteX49" fmla="*/ 1540669 w 2095500"/>
              <a:gd name="connsiteY49" fmla="*/ 1193006 h 1412081"/>
              <a:gd name="connsiteX50" fmla="*/ 1466850 w 2095500"/>
              <a:gd name="connsiteY50" fmla="*/ 1204912 h 1412081"/>
              <a:gd name="connsiteX51" fmla="*/ 1362075 w 2095500"/>
              <a:gd name="connsiteY51" fmla="*/ 1212056 h 1412081"/>
              <a:gd name="connsiteX52" fmla="*/ 1254919 w 2095500"/>
              <a:gd name="connsiteY52" fmla="*/ 1212056 h 1412081"/>
              <a:gd name="connsiteX53" fmla="*/ 1197769 w 2095500"/>
              <a:gd name="connsiteY53" fmla="*/ 1209675 h 1412081"/>
              <a:gd name="connsiteX54" fmla="*/ 1152525 w 2095500"/>
              <a:gd name="connsiteY54" fmla="*/ 1200150 h 1412081"/>
              <a:gd name="connsiteX55" fmla="*/ 1114425 w 2095500"/>
              <a:gd name="connsiteY55" fmla="*/ 1190625 h 1412081"/>
              <a:gd name="connsiteX56" fmla="*/ 1059656 w 2095500"/>
              <a:gd name="connsiteY56" fmla="*/ 1166812 h 1412081"/>
              <a:gd name="connsiteX57" fmla="*/ 1028700 w 2095500"/>
              <a:gd name="connsiteY57" fmla="*/ 1145381 h 1412081"/>
              <a:gd name="connsiteX58" fmla="*/ 1009650 w 2095500"/>
              <a:gd name="connsiteY58" fmla="*/ 1128712 h 1412081"/>
              <a:gd name="connsiteX59" fmla="*/ 990600 w 2095500"/>
              <a:gd name="connsiteY59" fmla="*/ 1102519 h 1412081"/>
              <a:gd name="connsiteX60" fmla="*/ 976312 w 2095500"/>
              <a:gd name="connsiteY60" fmla="*/ 1083469 h 1412081"/>
              <a:gd name="connsiteX61" fmla="*/ 959644 w 2095500"/>
              <a:gd name="connsiteY61" fmla="*/ 1050131 h 1412081"/>
              <a:gd name="connsiteX62" fmla="*/ 945356 w 2095500"/>
              <a:gd name="connsiteY62" fmla="*/ 1002506 h 1412081"/>
              <a:gd name="connsiteX63" fmla="*/ 938212 w 2095500"/>
              <a:gd name="connsiteY63" fmla="*/ 957262 h 1412081"/>
              <a:gd name="connsiteX64" fmla="*/ 940594 w 2095500"/>
              <a:gd name="connsiteY64" fmla="*/ 888206 h 1412081"/>
              <a:gd name="connsiteX65" fmla="*/ 947737 w 2095500"/>
              <a:gd name="connsiteY65" fmla="*/ 785812 h 1412081"/>
              <a:gd name="connsiteX66" fmla="*/ 957262 w 2095500"/>
              <a:gd name="connsiteY66" fmla="*/ 700087 h 1412081"/>
              <a:gd name="connsiteX67" fmla="*/ 976312 w 2095500"/>
              <a:gd name="connsiteY67" fmla="*/ 597694 h 1412081"/>
              <a:gd name="connsiteX68" fmla="*/ 995362 w 2095500"/>
              <a:gd name="connsiteY68" fmla="*/ 519112 h 1412081"/>
              <a:gd name="connsiteX69" fmla="*/ 1012031 w 2095500"/>
              <a:gd name="connsiteY69" fmla="*/ 459581 h 1412081"/>
              <a:gd name="connsiteX70" fmla="*/ 1042987 w 2095500"/>
              <a:gd name="connsiteY70" fmla="*/ 383381 h 1412081"/>
              <a:gd name="connsiteX71" fmla="*/ 1069181 w 2095500"/>
              <a:gd name="connsiteY71" fmla="*/ 333375 h 1412081"/>
              <a:gd name="connsiteX72" fmla="*/ 1097756 w 2095500"/>
              <a:gd name="connsiteY72" fmla="*/ 292894 h 1412081"/>
              <a:gd name="connsiteX73" fmla="*/ 1123950 w 2095500"/>
              <a:gd name="connsiteY73" fmla="*/ 266700 h 1412081"/>
              <a:gd name="connsiteX74" fmla="*/ 1140619 w 2095500"/>
              <a:gd name="connsiteY74" fmla="*/ 242887 h 1412081"/>
              <a:gd name="connsiteX75" fmla="*/ 1152525 w 2095500"/>
              <a:gd name="connsiteY75" fmla="*/ 219075 h 1412081"/>
              <a:gd name="connsiteX76" fmla="*/ 1154906 w 2095500"/>
              <a:gd name="connsiteY76" fmla="*/ 195262 h 1412081"/>
              <a:gd name="connsiteX77" fmla="*/ 1152525 w 2095500"/>
              <a:gd name="connsiteY77" fmla="*/ 161925 h 1412081"/>
              <a:gd name="connsiteX78" fmla="*/ 1143000 w 2095500"/>
              <a:gd name="connsiteY78" fmla="*/ 140494 h 1412081"/>
              <a:gd name="connsiteX79" fmla="*/ 1114425 w 2095500"/>
              <a:gd name="connsiteY79" fmla="*/ 121444 h 1412081"/>
              <a:gd name="connsiteX80" fmla="*/ 1033462 w 2095500"/>
              <a:gd name="connsiteY80" fmla="*/ 69056 h 1412081"/>
              <a:gd name="connsiteX81" fmla="*/ 947737 w 2095500"/>
              <a:gd name="connsiteY81" fmla="*/ 11906 h 1412081"/>
              <a:gd name="connsiteX82" fmla="*/ 935831 w 2095500"/>
              <a:gd name="connsiteY82" fmla="*/ 7144 h 1412081"/>
              <a:gd name="connsiteX83" fmla="*/ 897731 w 2095500"/>
              <a:gd name="connsiteY83" fmla="*/ 0 h 1412081"/>
              <a:gd name="connsiteX84" fmla="*/ 873919 w 2095500"/>
              <a:gd name="connsiteY84" fmla="*/ 2381 h 1412081"/>
              <a:gd name="connsiteX85" fmla="*/ 838200 w 2095500"/>
              <a:gd name="connsiteY85" fmla="*/ 9525 h 1412081"/>
              <a:gd name="connsiteX86" fmla="*/ 802481 w 2095500"/>
              <a:gd name="connsiteY86" fmla="*/ 23812 h 1412081"/>
              <a:gd name="connsiteX87" fmla="*/ 771525 w 2095500"/>
              <a:gd name="connsiteY87" fmla="*/ 45244 h 1412081"/>
              <a:gd name="connsiteX88" fmla="*/ 740569 w 2095500"/>
              <a:gd name="connsiteY88" fmla="*/ 71437 h 1412081"/>
              <a:gd name="connsiteX89" fmla="*/ 657225 w 2095500"/>
              <a:gd name="connsiteY89" fmla="*/ 90487 h 1412081"/>
              <a:gd name="connsiteX90" fmla="*/ 426244 w 2095500"/>
              <a:gd name="connsiteY90" fmla="*/ 138112 h 1412081"/>
              <a:gd name="connsiteX91" fmla="*/ 42862 w 2095500"/>
              <a:gd name="connsiteY91" fmla="*/ 216694 h 1412081"/>
              <a:gd name="connsiteX92" fmla="*/ 0 w 2095500"/>
              <a:gd name="connsiteY92" fmla="*/ 226219 h 1412081"/>
              <a:gd name="connsiteX93" fmla="*/ 26194 w 2095500"/>
              <a:gd name="connsiteY93" fmla="*/ 373856 h 1412081"/>
              <a:gd name="connsiteX94" fmla="*/ 261937 w 2095500"/>
              <a:gd name="connsiteY94" fmla="*/ 333375 h 1412081"/>
              <a:gd name="connsiteX95" fmla="*/ 535781 w 2095500"/>
              <a:gd name="connsiteY95" fmla="*/ 283369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095500" h="1412081">
                <a:moveTo>
                  <a:pt x="535781" y="283369"/>
                </a:moveTo>
                <a:lnTo>
                  <a:pt x="728662" y="250031"/>
                </a:lnTo>
                <a:lnTo>
                  <a:pt x="747712" y="247650"/>
                </a:lnTo>
                <a:lnTo>
                  <a:pt x="766762" y="250031"/>
                </a:lnTo>
                <a:lnTo>
                  <a:pt x="776287" y="257175"/>
                </a:lnTo>
                <a:lnTo>
                  <a:pt x="783431" y="271462"/>
                </a:lnTo>
                <a:lnTo>
                  <a:pt x="785812" y="290512"/>
                </a:lnTo>
                <a:lnTo>
                  <a:pt x="785812" y="316706"/>
                </a:lnTo>
                <a:lnTo>
                  <a:pt x="773906" y="385762"/>
                </a:lnTo>
                <a:lnTo>
                  <a:pt x="759619" y="469106"/>
                </a:lnTo>
                <a:lnTo>
                  <a:pt x="750094" y="545306"/>
                </a:lnTo>
                <a:lnTo>
                  <a:pt x="742950" y="626269"/>
                </a:lnTo>
                <a:lnTo>
                  <a:pt x="738187" y="764381"/>
                </a:lnTo>
                <a:lnTo>
                  <a:pt x="740569" y="907256"/>
                </a:lnTo>
                <a:lnTo>
                  <a:pt x="745331" y="992981"/>
                </a:lnTo>
                <a:lnTo>
                  <a:pt x="750094" y="1038225"/>
                </a:lnTo>
                <a:lnTo>
                  <a:pt x="759619" y="1092994"/>
                </a:lnTo>
                <a:lnTo>
                  <a:pt x="769144" y="1128712"/>
                </a:lnTo>
                <a:lnTo>
                  <a:pt x="783431" y="1169194"/>
                </a:lnTo>
                <a:lnTo>
                  <a:pt x="800100" y="1202531"/>
                </a:lnTo>
                <a:lnTo>
                  <a:pt x="819150" y="1228725"/>
                </a:lnTo>
                <a:lnTo>
                  <a:pt x="845344" y="1257300"/>
                </a:lnTo>
                <a:lnTo>
                  <a:pt x="876300" y="1283494"/>
                </a:lnTo>
                <a:lnTo>
                  <a:pt x="907256" y="1304925"/>
                </a:lnTo>
                <a:lnTo>
                  <a:pt x="959644" y="1335881"/>
                </a:lnTo>
                <a:lnTo>
                  <a:pt x="1009650" y="1354931"/>
                </a:lnTo>
                <a:lnTo>
                  <a:pt x="1078706" y="1378744"/>
                </a:lnTo>
                <a:lnTo>
                  <a:pt x="1138237" y="1393031"/>
                </a:lnTo>
                <a:lnTo>
                  <a:pt x="1219200" y="1404937"/>
                </a:lnTo>
                <a:lnTo>
                  <a:pt x="1304925" y="1412081"/>
                </a:lnTo>
                <a:lnTo>
                  <a:pt x="1416844" y="1412081"/>
                </a:lnTo>
                <a:lnTo>
                  <a:pt x="1526381" y="1404937"/>
                </a:lnTo>
                <a:lnTo>
                  <a:pt x="1638300" y="1393031"/>
                </a:lnTo>
                <a:lnTo>
                  <a:pt x="1807369" y="1366837"/>
                </a:lnTo>
                <a:lnTo>
                  <a:pt x="1924050" y="1350169"/>
                </a:lnTo>
                <a:lnTo>
                  <a:pt x="1988344" y="1333500"/>
                </a:lnTo>
                <a:lnTo>
                  <a:pt x="2026444" y="1319212"/>
                </a:lnTo>
                <a:lnTo>
                  <a:pt x="2050256" y="1304925"/>
                </a:lnTo>
                <a:lnTo>
                  <a:pt x="2071687" y="1285875"/>
                </a:lnTo>
                <a:lnTo>
                  <a:pt x="2083594" y="1273969"/>
                </a:lnTo>
                <a:lnTo>
                  <a:pt x="2090737" y="1259681"/>
                </a:lnTo>
                <a:lnTo>
                  <a:pt x="2095500" y="1235869"/>
                </a:lnTo>
                <a:lnTo>
                  <a:pt x="2095500" y="1219200"/>
                </a:lnTo>
                <a:lnTo>
                  <a:pt x="2090737" y="1190625"/>
                </a:lnTo>
                <a:lnTo>
                  <a:pt x="2078831" y="1164431"/>
                </a:lnTo>
                <a:lnTo>
                  <a:pt x="2062162" y="1128712"/>
                </a:lnTo>
                <a:lnTo>
                  <a:pt x="1671637" y="1152525"/>
                </a:lnTo>
                <a:lnTo>
                  <a:pt x="1647825" y="1162050"/>
                </a:lnTo>
                <a:lnTo>
                  <a:pt x="1604962" y="1178719"/>
                </a:lnTo>
                <a:lnTo>
                  <a:pt x="1540669" y="1193006"/>
                </a:lnTo>
                <a:lnTo>
                  <a:pt x="1466850" y="1204912"/>
                </a:lnTo>
                <a:lnTo>
                  <a:pt x="1362075" y="1212056"/>
                </a:lnTo>
                <a:lnTo>
                  <a:pt x="1254919" y="1212056"/>
                </a:lnTo>
                <a:lnTo>
                  <a:pt x="1197769" y="1209675"/>
                </a:lnTo>
                <a:lnTo>
                  <a:pt x="1152525" y="1200150"/>
                </a:lnTo>
                <a:lnTo>
                  <a:pt x="1114425" y="1190625"/>
                </a:lnTo>
                <a:lnTo>
                  <a:pt x="1059656" y="1166812"/>
                </a:lnTo>
                <a:lnTo>
                  <a:pt x="1028700" y="1145381"/>
                </a:lnTo>
                <a:lnTo>
                  <a:pt x="1009650" y="1128712"/>
                </a:lnTo>
                <a:lnTo>
                  <a:pt x="990600" y="1102519"/>
                </a:lnTo>
                <a:lnTo>
                  <a:pt x="976312" y="1083469"/>
                </a:lnTo>
                <a:lnTo>
                  <a:pt x="959644" y="1050131"/>
                </a:lnTo>
                <a:lnTo>
                  <a:pt x="945356" y="1002506"/>
                </a:lnTo>
                <a:lnTo>
                  <a:pt x="938212" y="957262"/>
                </a:lnTo>
                <a:lnTo>
                  <a:pt x="940594" y="888206"/>
                </a:lnTo>
                <a:lnTo>
                  <a:pt x="947737" y="785812"/>
                </a:lnTo>
                <a:lnTo>
                  <a:pt x="957262" y="700087"/>
                </a:lnTo>
                <a:lnTo>
                  <a:pt x="976312" y="597694"/>
                </a:lnTo>
                <a:lnTo>
                  <a:pt x="995362" y="519112"/>
                </a:lnTo>
                <a:lnTo>
                  <a:pt x="1012031" y="459581"/>
                </a:lnTo>
                <a:lnTo>
                  <a:pt x="1042987" y="383381"/>
                </a:lnTo>
                <a:lnTo>
                  <a:pt x="1069181" y="333375"/>
                </a:lnTo>
                <a:lnTo>
                  <a:pt x="1097756" y="292894"/>
                </a:lnTo>
                <a:lnTo>
                  <a:pt x="1123950" y="266700"/>
                </a:lnTo>
                <a:lnTo>
                  <a:pt x="1140619" y="242887"/>
                </a:lnTo>
                <a:lnTo>
                  <a:pt x="1152525" y="219075"/>
                </a:lnTo>
                <a:lnTo>
                  <a:pt x="1154906" y="195262"/>
                </a:lnTo>
                <a:lnTo>
                  <a:pt x="1152525" y="161925"/>
                </a:lnTo>
                <a:lnTo>
                  <a:pt x="1143000" y="140494"/>
                </a:lnTo>
                <a:lnTo>
                  <a:pt x="1114425" y="121444"/>
                </a:lnTo>
                <a:lnTo>
                  <a:pt x="1033462" y="69056"/>
                </a:lnTo>
                <a:lnTo>
                  <a:pt x="947737" y="11906"/>
                </a:lnTo>
                <a:lnTo>
                  <a:pt x="935831" y="7144"/>
                </a:lnTo>
                <a:lnTo>
                  <a:pt x="897731" y="0"/>
                </a:lnTo>
                <a:lnTo>
                  <a:pt x="873919" y="2381"/>
                </a:lnTo>
                <a:lnTo>
                  <a:pt x="838200" y="9525"/>
                </a:lnTo>
                <a:lnTo>
                  <a:pt x="802481" y="23812"/>
                </a:lnTo>
                <a:lnTo>
                  <a:pt x="771525" y="45244"/>
                </a:lnTo>
                <a:lnTo>
                  <a:pt x="740569" y="71437"/>
                </a:lnTo>
                <a:lnTo>
                  <a:pt x="657225" y="90487"/>
                </a:lnTo>
                <a:lnTo>
                  <a:pt x="426244" y="138112"/>
                </a:lnTo>
                <a:lnTo>
                  <a:pt x="42862" y="216694"/>
                </a:lnTo>
                <a:lnTo>
                  <a:pt x="0" y="226219"/>
                </a:lnTo>
                <a:lnTo>
                  <a:pt x="26194" y="373856"/>
                </a:lnTo>
                <a:lnTo>
                  <a:pt x="261937" y="333375"/>
                </a:lnTo>
                <a:lnTo>
                  <a:pt x="535781" y="283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8BF95A8-7E98-4EAF-B763-27335DC2A50B}"/>
              </a:ext>
            </a:extLst>
          </p:cNvPr>
          <p:cNvSpPr/>
          <p:nvPr/>
        </p:nvSpPr>
        <p:spPr>
          <a:xfrm>
            <a:off x="7773988" y="3017838"/>
            <a:ext cx="512762" cy="704850"/>
          </a:xfrm>
          <a:custGeom>
            <a:avLst/>
            <a:gdLst>
              <a:gd name="connsiteX0" fmla="*/ 273844 w 511969"/>
              <a:gd name="connsiteY0" fmla="*/ 271462 h 704850"/>
              <a:gd name="connsiteX1" fmla="*/ 228600 w 511969"/>
              <a:gd name="connsiteY1" fmla="*/ 461962 h 704850"/>
              <a:gd name="connsiteX2" fmla="*/ 204788 w 511969"/>
              <a:gd name="connsiteY2" fmla="*/ 552450 h 704850"/>
              <a:gd name="connsiteX3" fmla="*/ 190500 w 511969"/>
              <a:gd name="connsiteY3" fmla="*/ 585787 h 704850"/>
              <a:gd name="connsiteX4" fmla="*/ 173832 w 511969"/>
              <a:gd name="connsiteY4" fmla="*/ 611981 h 704850"/>
              <a:gd name="connsiteX5" fmla="*/ 152400 w 511969"/>
              <a:gd name="connsiteY5" fmla="*/ 633412 h 704850"/>
              <a:gd name="connsiteX6" fmla="*/ 121444 w 511969"/>
              <a:gd name="connsiteY6" fmla="*/ 652462 h 704850"/>
              <a:gd name="connsiteX7" fmla="*/ 97632 w 511969"/>
              <a:gd name="connsiteY7" fmla="*/ 664369 h 704850"/>
              <a:gd name="connsiteX8" fmla="*/ 50007 w 511969"/>
              <a:gd name="connsiteY8" fmla="*/ 690562 h 704850"/>
              <a:gd name="connsiteX9" fmla="*/ 0 w 511969"/>
              <a:gd name="connsiteY9" fmla="*/ 704850 h 704850"/>
              <a:gd name="connsiteX10" fmla="*/ 511969 w 511969"/>
              <a:gd name="connsiteY10" fmla="*/ 702469 h 704850"/>
              <a:gd name="connsiteX11" fmla="*/ 485775 w 511969"/>
              <a:gd name="connsiteY11" fmla="*/ 642937 h 704850"/>
              <a:gd name="connsiteX12" fmla="*/ 469107 w 511969"/>
              <a:gd name="connsiteY12" fmla="*/ 623887 h 704850"/>
              <a:gd name="connsiteX13" fmla="*/ 445294 w 511969"/>
              <a:gd name="connsiteY13" fmla="*/ 600075 h 704850"/>
              <a:gd name="connsiteX14" fmla="*/ 435769 w 511969"/>
              <a:gd name="connsiteY14" fmla="*/ 588169 h 704850"/>
              <a:gd name="connsiteX15" fmla="*/ 416719 w 511969"/>
              <a:gd name="connsiteY15" fmla="*/ 559594 h 704850"/>
              <a:gd name="connsiteX16" fmla="*/ 402432 w 511969"/>
              <a:gd name="connsiteY16" fmla="*/ 523875 h 704850"/>
              <a:gd name="connsiteX17" fmla="*/ 390525 w 511969"/>
              <a:gd name="connsiteY17" fmla="*/ 469106 h 704850"/>
              <a:gd name="connsiteX18" fmla="*/ 390525 w 511969"/>
              <a:gd name="connsiteY18" fmla="*/ 352425 h 704850"/>
              <a:gd name="connsiteX19" fmla="*/ 388144 w 511969"/>
              <a:gd name="connsiteY19" fmla="*/ 42862 h 704850"/>
              <a:gd name="connsiteX20" fmla="*/ 385763 w 511969"/>
              <a:gd name="connsiteY20" fmla="*/ 26194 h 704850"/>
              <a:gd name="connsiteX21" fmla="*/ 376238 w 511969"/>
              <a:gd name="connsiteY21" fmla="*/ 11906 h 704850"/>
              <a:gd name="connsiteX22" fmla="*/ 357188 w 511969"/>
              <a:gd name="connsiteY22" fmla="*/ 0 h 704850"/>
              <a:gd name="connsiteX23" fmla="*/ 340519 w 511969"/>
              <a:gd name="connsiteY23" fmla="*/ 2381 h 704850"/>
              <a:gd name="connsiteX24" fmla="*/ 330994 w 511969"/>
              <a:gd name="connsiteY24" fmla="*/ 14287 h 704850"/>
              <a:gd name="connsiteX25" fmla="*/ 316707 w 511969"/>
              <a:gd name="connsiteY25" fmla="*/ 59531 h 704850"/>
              <a:gd name="connsiteX26" fmla="*/ 273844 w 511969"/>
              <a:gd name="connsiteY26" fmla="*/ 271462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11969" h="704850">
                <a:moveTo>
                  <a:pt x="273844" y="271462"/>
                </a:moveTo>
                <a:lnTo>
                  <a:pt x="228600" y="461962"/>
                </a:lnTo>
                <a:lnTo>
                  <a:pt x="204788" y="552450"/>
                </a:lnTo>
                <a:lnTo>
                  <a:pt x="190500" y="585787"/>
                </a:lnTo>
                <a:lnTo>
                  <a:pt x="173832" y="611981"/>
                </a:lnTo>
                <a:lnTo>
                  <a:pt x="152400" y="633412"/>
                </a:lnTo>
                <a:lnTo>
                  <a:pt x="121444" y="652462"/>
                </a:lnTo>
                <a:lnTo>
                  <a:pt x="97632" y="664369"/>
                </a:lnTo>
                <a:lnTo>
                  <a:pt x="50007" y="690562"/>
                </a:lnTo>
                <a:lnTo>
                  <a:pt x="0" y="704850"/>
                </a:lnTo>
                <a:lnTo>
                  <a:pt x="511969" y="702469"/>
                </a:lnTo>
                <a:lnTo>
                  <a:pt x="485775" y="642937"/>
                </a:lnTo>
                <a:lnTo>
                  <a:pt x="469107" y="623887"/>
                </a:lnTo>
                <a:lnTo>
                  <a:pt x="445294" y="600075"/>
                </a:lnTo>
                <a:lnTo>
                  <a:pt x="435769" y="588169"/>
                </a:lnTo>
                <a:lnTo>
                  <a:pt x="416719" y="559594"/>
                </a:lnTo>
                <a:lnTo>
                  <a:pt x="402432" y="523875"/>
                </a:lnTo>
                <a:lnTo>
                  <a:pt x="390525" y="469106"/>
                </a:lnTo>
                <a:lnTo>
                  <a:pt x="390525" y="352425"/>
                </a:lnTo>
                <a:cubicBezTo>
                  <a:pt x="389731" y="249237"/>
                  <a:pt x="388938" y="146050"/>
                  <a:pt x="388144" y="42862"/>
                </a:cubicBezTo>
                <a:lnTo>
                  <a:pt x="385763" y="26194"/>
                </a:lnTo>
                <a:lnTo>
                  <a:pt x="376238" y="11906"/>
                </a:lnTo>
                <a:lnTo>
                  <a:pt x="357188" y="0"/>
                </a:lnTo>
                <a:lnTo>
                  <a:pt x="340519" y="2381"/>
                </a:lnTo>
                <a:lnTo>
                  <a:pt x="330994" y="14287"/>
                </a:lnTo>
                <a:lnTo>
                  <a:pt x="316707" y="59531"/>
                </a:lnTo>
                <a:lnTo>
                  <a:pt x="273844" y="2714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AF1C1FD-C8B6-4011-A869-6546D7AEB485}"/>
              </a:ext>
            </a:extLst>
          </p:cNvPr>
          <p:cNvSpPr/>
          <p:nvPr/>
        </p:nvSpPr>
        <p:spPr>
          <a:xfrm>
            <a:off x="6200776" y="3078163"/>
            <a:ext cx="582613" cy="603250"/>
          </a:xfrm>
          <a:custGeom>
            <a:avLst/>
            <a:gdLst>
              <a:gd name="connsiteX0" fmla="*/ 285750 w 583406"/>
              <a:gd name="connsiteY0" fmla="*/ 376238 h 602457"/>
              <a:gd name="connsiteX1" fmla="*/ 204788 w 583406"/>
              <a:gd name="connsiteY1" fmla="*/ 283369 h 602457"/>
              <a:gd name="connsiteX2" fmla="*/ 66675 w 583406"/>
              <a:gd name="connsiteY2" fmla="*/ 128588 h 602457"/>
              <a:gd name="connsiteX3" fmla="*/ 0 w 583406"/>
              <a:gd name="connsiteY3" fmla="*/ 57150 h 602457"/>
              <a:gd name="connsiteX4" fmla="*/ 35719 w 583406"/>
              <a:gd name="connsiteY4" fmla="*/ 0 h 602457"/>
              <a:gd name="connsiteX5" fmla="*/ 161925 w 583406"/>
              <a:gd name="connsiteY5" fmla="*/ 73819 h 602457"/>
              <a:gd name="connsiteX6" fmla="*/ 342900 w 583406"/>
              <a:gd name="connsiteY6" fmla="*/ 183357 h 602457"/>
              <a:gd name="connsiteX7" fmla="*/ 481013 w 583406"/>
              <a:gd name="connsiteY7" fmla="*/ 269082 h 602457"/>
              <a:gd name="connsiteX8" fmla="*/ 514350 w 583406"/>
              <a:gd name="connsiteY8" fmla="*/ 292894 h 602457"/>
              <a:gd name="connsiteX9" fmla="*/ 528638 w 583406"/>
              <a:gd name="connsiteY9" fmla="*/ 307182 h 602457"/>
              <a:gd name="connsiteX10" fmla="*/ 547688 w 583406"/>
              <a:gd name="connsiteY10" fmla="*/ 330994 h 602457"/>
              <a:gd name="connsiteX11" fmla="*/ 564356 w 583406"/>
              <a:gd name="connsiteY11" fmla="*/ 366713 h 602457"/>
              <a:gd name="connsiteX12" fmla="*/ 578644 w 583406"/>
              <a:gd name="connsiteY12" fmla="*/ 416719 h 602457"/>
              <a:gd name="connsiteX13" fmla="*/ 583406 w 583406"/>
              <a:gd name="connsiteY13" fmla="*/ 473869 h 602457"/>
              <a:gd name="connsiteX14" fmla="*/ 583406 w 583406"/>
              <a:gd name="connsiteY14" fmla="*/ 535782 h 602457"/>
              <a:gd name="connsiteX15" fmla="*/ 573881 w 583406"/>
              <a:gd name="connsiteY15" fmla="*/ 564357 h 602457"/>
              <a:gd name="connsiteX16" fmla="*/ 554831 w 583406"/>
              <a:gd name="connsiteY16" fmla="*/ 585788 h 602457"/>
              <a:gd name="connsiteX17" fmla="*/ 538163 w 583406"/>
              <a:gd name="connsiteY17" fmla="*/ 597694 h 602457"/>
              <a:gd name="connsiteX18" fmla="*/ 516731 w 583406"/>
              <a:gd name="connsiteY18" fmla="*/ 602457 h 602457"/>
              <a:gd name="connsiteX19" fmla="*/ 478631 w 583406"/>
              <a:gd name="connsiteY19" fmla="*/ 592932 h 602457"/>
              <a:gd name="connsiteX20" fmla="*/ 440531 w 583406"/>
              <a:gd name="connsiteY20" fmla="*/ 569119 h 602457"/>
              <a:gd name="connsiteX21" fmla="*/ 385763 w 583406"/>
              <a:gd name="connsiteY21" fmla="*/ 497682 h 602457"/>
              <a:gd name="connsiteX22" fmla="*/ 285750 w 583406"/>
              <a:gd name="connsiteY22" fmla="*/ 376238 h 60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83406" h="602457">
                <a:moveTo>
                  <a:pt x="285750" y="376238"/>
                </a:moveTo>
                <a:lnTo>
                  <a:pt x="204788" y="283369"/>
                </a:lnTo>
                <a:lnTo>
                  <a:pt x="66675" y="128588"/>
                </a:lnTo>
                <a:lnTo>
                  <a:pt x="0" y="57150"/>
                </a:lnTo>
                <a:lnTo>
                  <a:pt x="35719" y="0"/>
                </a:lnTo>
                <a:lnTo>
                  <a:pt x="161925" y="73819"/>
                </a:lnTo>
                <a:lnTo>
                  <a:pt x="342900" y="183357"/>
                </a:lnTo>
                <a:lnTo>
                  <a:pt x="481013" y="269082"/>
                </a:lnTo>
                <a:lnTo>
                  <a:pt x="514350" y="292894"/>
                </a:lnTo>
                <a:lnTo>
                  <a:pt x="528638" y="307182"/>
                </a:lnTo>
                <a:lnTo>
                  <a:pt x="547688" y="330994"/>
                </a:lnTo>
                <a:lnTo>
                  <a:pt x="564356" y="366713"/>
                </a:lnTo>
                <a:lnTo>
                  <a:pt x="578644" y="416719"/>
                </a:lnTo>
                <a:lnTo>
                  <a:pt x="583406" y="473869"/>
                </a:lnTo>
                <a:lnTo>
                  <a:pt x="583406" y="535782"/>
                </a:lnTo>
                <a:lnTo>
                  <a:pt x="573881" y="564357"/>
                </a:lnTo>
                <a:lnTo>
                  <a:pt x="554831" y="585788"/>
                </a:lnTo>
                <a:lnTo>
                  <a:pt x="538163" y="597694"/>
                </a:lnTo>
                <a:lnTo>
                  <a:pt x="516731" y="602457"/>
                </a:lnTo>
                <a:lnTo>
                  <a:pt x="478631" y="592932"/>
                </a:lnTo>
                <a:lnTo>
                  <a:pt x="440531" y="569119"/>
                </a:lnTo>
                <a:lnTo>
                  <a:pt x="385763" y="497682"/>
                </a:lnTo>
                <a:lnTo>
                  <a:pt x="285750" y="3762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376C1D-EA5B-4CCF-848E-12A98F4B25FF}"/>
              </a:ext>
            </a:extLst>
          </p:cNvPr>
          <p:cNvSpPr/>
          <p:nvPr/>
        </p:nvSpPr>
        <p:spPr>
          <a:xfrm>
            <a:off x="5757864" y="3843339"/>
            <a:ext cx="447675" cy="2130425"/>
          </a:xfrm>
          <a:custGeom>
            <a:avLst/>
            <a:gdLst>
              <a:gd name="connsiteX0" fmla="*/ 143050 w 448785"/>
              <a:gd name="connsiteY0" fmla="*/ 1236964 h 2131730"/>
              <a:gd name="connsiteX1" fmla="*/ 165489 w 448785"/>
              <a:gd name="connsiteY1" fmla="*/ 911595 h 2131730"/>
              <a:gd name="connsiteX2" fmla="*/ 179514 w 448785"/>
              <a:gd name="connsiteY2" fmla="*/ 684397 h 2131730"/>
              <a:gd name="connsiteX3" fmla="*/ 154270 w 448785"/>
              <a:gd name="connsiteY3" fmla="*/ 527323 h 2131730"/>
              <a:gd name="connsiteX4" fmla="*/ 154270 w 448785"/>
              <a:gd name="connsiteY4" fmla="*/ 412321 h 2131730"/>
              <a:gd name="connsiteX5" fmla="*/ 151465 w 448785"/>
              <a:gd name="connsiteY5" fmla="*/ 350613 h 2131730"/>
              <a:gd name="connsiteX6" fmla="*/ 143050 w 448785"/>
              <a:gd name="connsiteY6" fmla="*/ 294515 h 2131730"/>
              <a:gd name="connsiteX7" fmla="*/ 131830 w 448785"/>
              <a:gd name="connsiteY7" fmla="*/ 255247 h 2131730"/>
              <a:gd name="connsiteX8" fmla="*/ 120611 w 448785"/>
              <a:gd name="connsiteY8" fmla="*/ 221588 h 2131730"/>
              <a:gd name="connsiteX9" fmla="*/ 95366 w 448785"/>
              <a:gd name="connsiteY9" fmla="*/ 168294 h 2131730"/>
              <a:gd name="connsiteX10" fmla="*/ 67317 w 448785"/>
              <a:gd name="connsiteY10" fmla="*/ 117806 h 2131730"/>
              <a:gd name="connsiteX11" fmla="*/ 33659 w 448785"/>
              <a:gd name="connsiteY11" fmla="*/ 70123 h 2131730"/>
              <a:gd name="connsiteX12" fmla="*/ 0 w 448785"/>
              <a:gd name="connsiteY12" fmla="*/ 25244 h 2131730"/>
              <a:gd name="connsiteX13" fmla="*/ 30854 w 448785"/>
              <a:gd name="connsiteY13" fmla="*/ 0 h 2131730"/>
              <a:gd name="connsiteX14" fmla="*/ 126220 w 448785"/>
              <a:gd name="connsiteY14" fmla="*/ 25244 h 2131730"/>
              <a:gd name="connsiteX15" fmla="*/ 227197 w 448785"/>
              <a:gd name="connsiteY15" fmla="*/ 61708 h 2131730"/>
              <a:gd name="connsiteX16" fmla="*/ 325369 w 448785"/>
              <a:gd name="connsiteY16" fmla="*/ 112196 h 2131730"/>
              <a:gd name="connsiteX17" fmla="*/ 398297 w 448785"/>
              <a:gd name="connsiteY17" fmla="*/ 154270 h 2131730"/>
              <a:gd name="connsiteX18" fmla="*/ 423541 w 448785"/>
              <a:gd name="connsiteY18" fmla="*/ 171099 h 2131730"/>
              <a:gd name="connsiteX19" fmla="*/ 431955 w 448785"/>
              <a:gd name="connsiteY19" fmla="*/ 182319 h 2131730"/>
              <a:gd name="connsiteX20" fmla="*/ 445980 w 448785"/>
              <a:gd name="connsiteY20" fmla="*/ 207563 h 2131730"/>
              <a:gd name="connsiteX21" fmla="*/ 448785 w 448785"/>
              <a:gd name="connsiteY21" fmla="*/ 232807 h 2131730"/>
              <a:gd name="connsiteX22" fmla="*/ 440370 w 448785"/>
              <a:gd name="connsiteY22" fmla="*/ 255247 h 2131730"/>
              <a:gd name="connsiteX23" fmla="*/ 420736 w 448785"/>
              <a:gd name="connsiteY23" fmla="*/ 277686 h 2131730"/>
              <a:gd name="connsiteX24" fmla="*/ 406711 w 448785"/>
              <a:gd name="connsiteY24" fmla="*/ 316955 h 2131730"/>
              <a:gd name="connsiteX25" fmla="*/ 398297 w 448785"/>
              <a:gd name="connsiteY25" fmla="*/ 359028 h 2131730"/>
              <a:gd name="connsiteX26" fmla="*/ 401101 w 448785"/>
              <a:gd name="connsiteY26" fmla="*/ 504883 h 2131730"/>
              <a:gd name="connsiteX27" fmla="*/ 375857 w 448785"/>
              <a:gd name="connsiteY27" fmla="*/ 639519 h 2131730"/>
              <a:gd name="connsiteX28" fmla="*/ 375857 w 448785"/>
              <a:gd name="connsiteY28" fmla="*/ 1301477 h 2131730"/>
              <a:gd name="connsiteX29" fmla="*/ 378662 w 448785"/>
              <a:gd name="connsiteY29" fmla="*/ 1654896 h 2131730"/>
              <a:gd name="connsiteX30" fmla="*/ 378662 w 448785"/>
              <a:gd name="connsiteY30" fmla="*/ 1879288 h 2131730"/>
              <a:gd name="connsiteX31" fmla="*/ 364638 w 448785"/>
              <a:gd name="connsiteY31" fmla="*/ 1955021 h 2131730"/>
              <a:gd name="connsiteX32" fmla="*/ 353418 w 448785"/>
              <a:gd name="connsiteY32" fmla="*/ 2002704 h 2131730"/>
              <a:gd name="connsiteX33" fmla="*/ 336589 w 448785"/>
              <a:gd name="connsiteY33" fmla="*/ 2053193 h 2131730"/>
              <a:gd name="connsiteX34" fmla="*/ 311344 w 448785"/>
              <a:gd name="connsiteY34" fmla="*/ 2103681 h 2131730"/>
              <a:gd name="connsiteX35" fmla="*/ 291710 w 448785"/>
              <a:gd name="connsiteY35" fmla="*/ 2123315 h 2131730"/>
              <a:gd name="connsiteX36" fmla="*/ 272076 w 448785"/>
              <a:gd name="connsiteY36" fmla="*/ 2131730 h 2131730"/>
              <a:gd name="connsiteX37" fmla="*/ 255246 w 448785"/>
              <a:gd name="connsiteY37" fmla="*/ 2131730 h 2131730"/>
              <a:gd name="connsiteX38" fmla="*/ 232807 w 448785"/>
              <a:gd name="connsiteY38" fmla="*/ 2120510 h 2131730"/>
              <a:gd name="connsiteX39" fmla="*/ 213173 w 448785"/>
              <a:gd name="connsiteY39" fmla="*/ 2098071 h 2131730"/>
              <a:gd name="connsiteX40" fmla="*/ 179514 w 448785"/>
              <a:gd name="connsiteY40" fmla="*/ 2025143 h 2131730"/>
              <a:gd name="connsiteX41" fmla="*/ 145855 w 448785"/>
              <a:gd name="connsiteY41" fmla="*/ 1935386 h 2131730"/>
              <a:gd name="connsiteX42" fmla="*/ 109391 w 448785"/>
              <a:gd name="connsiteY42" fmla="*/ 1809166 h 2131730"/>
              <a:gd name="connsiteX43" fmla="*/ 109391 w 448785"/>
              <a:gd name="connsiteY43" fmla="*/ 1778312 h 2131730"/>
              <a:gd name="connsiteX44" fmla="*/ 123416 w 448785"/>
              <a:gd name="connsiteY44" fmla="*/ 1570748 h 2131730"/>
              <a:gd name="connsiteX45" fmla="*/ 143050 w 448785"/>
              <a:gd name="connsiteY45" fmla="*/ 1236964 h 213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8785" h="2131730">
                <a:moveTo>
                  <a:pt x="143050" y="1236964"/>
                </a:moveTo>
                <a:lnTo>
                  <a:pt x="165489" y="911595"/>
                </a:lnTo>
                <a:lnTo>
                  <a:pt x="179514" y="684397"/>
                </a:lnTo>
                <a:lnTo>
                  <a:pt x="154270" y="527323"/>
                </a:lnTo>
                <a:lnTo>
                  <a:pt x="154270" y="412321"/>
                </a:lnTo>
                <a:lnTo>
                  <a:pt x="151465" y="350613"/>
                </a:lnTo>
                <a:lnTo>
                  <a:pt x="143050" y="294515"/>
                </a:lnTo>
                <a:lnTo>
                  <a:pt x="131830" y="255247"/>
                </a:lnTo>
                <a:lnTo>
                  <a:pt x="120611" y="221588"/>
                </a:lnTo>
                <a:lnTo>
                  <a:pt x="95366" y="168294"/>
                </a:lnTo>
                <a:lnTo>
                  <a:pt x="67317" y="117806"/>
                </a:lnTo>
                <a:lnTo>
                  <a:pt x="33659" y="70123"/>
                </a:lnTo>
                <a:lnTo>
                  <a:pt x="0" y="25244"/>
                </a:lnTo>
                <a:lnTo>
                  <a:pt x="30854" y="0"/>
                </a:lnTo>
                <a:lnTo>
                  <a:pt x="126220" y="25244"/>
                </a:lnTo>
                <a:lnTo>
                  <a:pt x="227197" y="61708"/>
                </a:lnTo>
                <a:lnTo>
                  <a:pt x="325369" y="112196"/>
                </a:lnTo>
                <a:lnTo>
                  <a:pt x="398297" y="154270"/>
                </a:lnTo>
                <a:lnTo>
                  <a:pt x="423541" y="171099"/>
                </a:lnTo>
                <a:lnTo>
                  <a:pt x="431955" y="182319"/>
                </a:lnTo>
                <a:lnTo>
                  <a:pt x="445980" y="207563"/>
                </a:lnTo>
                <a:lnTo>
                  <a:pt x="448785" y="232807"/>
                </a:lnTo>
                <a:lnTo>
                  <a:pt x="440370" y="255247"/>
                </a:lnTo>
                <a:lnTo>
                  <a:pt x="420736" y="277686"/>
                </a:lnTo>
                <a:lnTo>
                  <a:pt x="406711" y="316955"/>
                </a:lnTo>
                <a:lnTo>
                  <a:pt x="398297" y="359028"/>
                </a:lnTo>
                <a:cubicBezTo>
                  <a:pt x="399232" y="407646"/>
                  <a:pt x="400166" y="456265"/>
                  <a:pt x="401101" y="504883"/>
                </a:cubicBezTo>
                <a:lnTo>
                  <a:pt x="375857" y="639519"/>
                </a:lnTo>
                <a:lnTo>
                  <a:pt x="375857" y="1301477"/>
                </a:lnTo>
                <a:lnTo>
                  <a:pt x="378662" y="1654896"/>
                </a:lnTo>
                <a:lnTo>
                  <a:pt x="378662" y="1879288"/>
                </a:lnTo>
                <a:lnTo>
                  <a:pt x="364638" y="1955021"/>
                </a:lnTo>
                <a:lnTo>
                  <a:pt x="353418" y="2002704"/>
                </a:lnTo>
                <a:lnTo>
                  <a:pt x="336589" y="2053193"/>
                </a:lnTo>
                <a:lnTo>
                  <a:pt x="311344" y="2103681"/>
                </a:lnTo>
                <a:lnTo>
                  <a:pt x="291710" y="2123315"/>
                </a:lnTo>
                <a:lnTo>
                  <a:pt x="272076" y="2131730"/>
                </a:lnTo>
                <a:lnTo>
                  <a:pt x="255246" y="2131730"/>
                </a:lnTo>
                <a:lnTo>
                  <a:pt x="232807" y="2120510"/>
                </a:lnTo>
                <a:lnTo>
                  <a:pt x="213173" y="2098071"/>
                </a:lnTo>
                <a:lnTo>
                  <a:pt x="179514" y="2025143"/>
                </a:lnTo>
                <a:lnTo>
                  <a:pt x="145855" y="1935386"/>
                </a:lnTo>
                <a:lnTo>
                  <a:pt x="109391" y="1809166"/>
                </a:lnTo>
                <a:lnTo>
                  <a:pt x="109391" y="1778312"/>
                </a:lnTo>
                <a:lnTo>
                  <a:pt x="123416" y="1570748"/>
                </a:lnTo>
                <a:lnTo>
                  <a:pt x="143050" y="123696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9102566-FADA-4D86-9B25-1AE282B19515}"/>
              </a:ext>
            </a:extLst>
          </p:cNvPr>
          <p:cNvSpPr/>
          <p:nvPr/>
        </p:nvSpPr>
        <p:spPr>
          <a:xfrm>
            <a:off x="3916364" y="4462464"/>
            <a:ext cx="2054225" cy="1354137"/>
          </a:xfrm>
          <a:custGeom>
            <a:avLst/>
            <a:gdLst>
              <a:gd name="connsiteX0" fmla="*/ 1315502 w 2053193"/>
              <a:gd name="connsiteY0" fmla="*/ 465614 h 1354770"/>
              <a:gd name="connsiteX1" fmla="*/ 1472577 w 2053193"/>
              <a:gd name="connsiteY1" fmla="*/ 336589 h 1354770"/>
              <a:gd name="connsiteX2" fmla="*/ 1674530 w 2053193"/>
              <a:gd name="connsiteY2" fmla="*/ 154270 h 1354770"/>
              <a:gd name="connsiteX3" fmla="*/ 1795141 w 2053193"/>
              <a:gd name="connsiteY3" fmla="*/ 36463 h 1354770"/>
              <a:gd name="connsiteX4" fmla="*/ 2053193 w 2053193"/>
              <a:gd name="connsiteY4" fmla="*/ 0 h 1354770"/>
              <a:gd name="connsiteX5" fmla="*/ 2039168 w 2053193"/>
              <a:gd name="connsiteY5" fmla="*/ 67317 h 1354770"/>
              <a:gd name="connsiteX6" fmla="*/ 1974655 w 2053193"/>
              <a:gd name="connsiteY6" fmla="*/ 131830 h 1354770"/>
              <a:gd name="connsiteX7" fmla="*/ 1865264 w 2053193"/>
              <a:gd name="connsiteY7" fmla="*/ 252441 h 1354770"/>
              <a:gd name="connsiteX8" fmla="*/ 1696969 w 2053193"/>
              <a:gd name="connsiteY8" fmla="*/ 415126 h 1354770"/>
              <a:gd name="connsiteX9" fmla="*/ 1517455 w 2053193"/>
              <a:gd name="connsiteY9" fmla="*/ 566591 h 1354770"/>
              <a:gd name="connsiteX10" fmla="*/ 1351966 w 2053193"/>
              <a:gd name="connsiteY10" fmla="*/ 690007 h 1354770"/>
              <a:gd name="connsiteX11" fmla="*/ 1135988 w 2053193"/>
              <a:gd name="connsiteY11" fmla="*/ 835862 h 1354770"/>
              <a:gd name="connsiteX12" fmla="*/ 877936 w 2053193"/>
              <a:gd name="connsiteY12" fmla="*/ 990132 h 1354770"/>
              <a:gd name="connsiteX13" fmla="*/ 608665 w 2053193"/>
              <a:gd name="connsiteY13" fmla="*/ 1127573 h 1354770"/>
              <a:gd name="connsiteX14" fmla="*/ 342199 w 2053193"/>
              <a:gd name="connsiteY14" fmla="*/ 1248184 h 1354770"/>
              <a:gd name="connsiteX15" fmla="*/ 123416 w 2053193"/>
              <a:gd name="connsiteY15" fmla="*/ 1329526 h 1354770"/>
              <a:gd name="connsiteX16" fmla="*/ 50488 w 2053193"/>
              <a:gd name="connsiteY16" fmla="*/ 1354770 h 1354770"/>
              <a:gd name="connsiteX17" fmla="*/ 25244 w 2053193"/>
              <a:gd name="connsiteY17" fmla="*/ 1354770 h 1354770"/>
              <a:gd name="connsiteX18" fmla="*/ 14025 w 2053193"/>
              <a:gd name="connsiteY18" fmla="*/ 1349160 h 1354770"/>
              <a:gd name="connsiteX19" fmla="*/ 0 w 2053193"/>
              <a:gd name="connsiteY19" fmla="*/ 1337941 h 1354770"/>
              <a:gd name="connsiteX20" fmla="*/ 2805 w 2053193"/>
              <a:gd name="connsiteY20" fmla="*/ 1323916 h 1354770"/>
              <a:gd name="connsiteX21" fmla="*/ 11220 w 2053193"/>
              <a:gd name="connsiteY21" fmla="*/ 1307087 h 1354770"/>
              <a:gd name="connsiteX22" fmla="*/ 30854 w 2053193"/>
              <a:gd name="connsiteY22" fmla="*/ 1287452 h 1354770"/>
              <a:gd name="connsiteX23" fmla="*/ 140245 w 2053193"/>
              <a:gd name="connsiteY23" fmla="*/ 1234159 h 1354770"/>
              <a:gd name="connsiteX24" fmla="*/ 322564 w 2053193"/>
              <a:gd name="connsiteY24" fmla="*/ 1135987 h 1354770"/>
              <a:gd name="connsiteX25" fmla="*/ 555372 w 2053193"/>
              <a:gd name="connsiteY25" fmla="*/ 1001352 h 1354770"/>
              <a:gd name="connsiteX26" fmla="*/ 776959 w 2053193"/>
              <a:gd name="connsiteY26" fmla="*/ 861106 h 1354770"/>
              <a:gd name="connsiteX27" fmla="*/ 1026596 w 2053193"/>
              <a:gd name="connsiteY27" fmla="*/ 687202 h 1354770"/>
              <a:gd name="connsiteX28" fmla="*/ 1315502 w 2053193"/>
              <a:gd name="connsiteY28" fmla="*/ 465614 h 1354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053193" h="1354770">
                <a:moveTo>
                  <a:pt x="1315502" y="465614"/>
                </a:moveTo>
                <a:lnTo>
                  <a:pt x="1472577" y="336589"/>
                </a:lnTo>
                <a:lnTo>
                  <a:pt x="1674530" y="154270"/>
                </a:lnTo>
                <a:lnTo>
                  <a:pt x="1795141" y="36463"/>
                </a:lnTo>
                <a:lnTo>
                  <a:pt x="2053193" y="0"/>
                </a:lnTo>
                <a:lnTo>
                  <a:pt x="2039168" y="67317"/>
                </a:lnTo>
                <a:lnTo>
                  <a:pt x="1974655" y="131830"/>
                </a:lnTo>
                <a:lnTo>
                  <a:pt x="1865264" y="252441"/>
                </a:lnTo>
                <a:lnTo>
                  <a:pt x="1696969" y="415126"/>
                </a:lnTo>
                <a:lnTo>
                  <a:pt x="1517455" y="566591"/>
                </a:lnTo>
                <a:lnTo>
                  <a:pt x="1351966" y="690007"/>
                </a:lnTo>
                <a:lnTo>
                  <a:pt x="1135988" y="835862"/>
                </a:lnTo>
                <a:lnTo>
                  <a:pt x="877936" y="990132"/>
                </a:lnTo>
                <a:lnTo>
                  <a:pt x="608665" y="1127573"/>
                </a:lnTo>
                <a:lnTo>
                  <a:pt x="342199" y="1248184"/>
                </a:lnTo>
                <a:lnTo>
                  <a:pt x="123416" y="1329526"/>
                </a:lnTo>
                <a:lnTo>
                  <a:pt x="50488" y="1354770"/>
                </a:lnTo>
                <a:lnTo>
                  <a:pt x="25244" y="1354770"/>
                </a:lnTo>
                <a:lnTo>
                  <a:pt x="14025" y="1349160"/>
                </a:lnTo>
                <a:lnTo>
                  <a:pt x="0" y="1337941"/>
                </a:lnTo>
                <a:lnTo>
                  <a:pt x="2805" y="1323916"/>
                </a:lnTo>
                <a:lnTo>
                  <a:pt x="11220" y="1307087"/>
                </a:lnTo>
                <a:lnTo>
                  <a:pt x="30854" y="1287452"/>
                </a:lnTo>
                <a:lnTo>
                  <a:pt x="140245" y="1234159"/>
                </a:lnTo>
                <a:lnTo>
                  <a:pt x="322564" y="1135987"/>
                </a:lnTo>
                <a:lnTo>
                  <a:pt x="555372" y="1001352"/>
                </a:lnTo>
                <a:lnTo>
                  <a:pt x="776959" y="861106"/>
                </a:lnTo>
                <a:lnTo>
                  <a:pt x="1026596" y="687202"/>
                </a:lnTo>
                <a:lnTo>
                  <a:pt x="1315502" y="46561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64CDA65-A182-4737-BAEF-C19B3E34ECC7}"/>
              </a:ext>
            </a:extLst>
          </p:cNvPr>
          <p:cNvSpPr/>
          <p:nvPr/>
        </p:nvSpPr>
        <p:spPr>
          <a:xfrm>
            <a:off x="6091239" y="4445000"/>
            <a:ext cx="2301875" cy="1352550"/>
          </a:xfrm>
          <a:custGeom>
            <a:avLst/>
            <a:gdLst>
              <a:gd name="connsiteX0" fmla="*/ 645129 w 2302829"/>
              <a:gd name="connsiteY0" fmla="*/ 614275 h 1351966"/>
              <a:gd name="connsiteX1" fmla="*/ 356223 w 2302829"/>
              <a:gd name="connsiteY1" fmla="*/ 347809 h 1351966"/>
              <a:gd name="connsiteX2" fmla="*/ 0 w 2302829"/>
              <a:gd name="connsiteY2" fmla="*/ 14025 h 1351966"/>
              <a:gd name="connsiteX3" fmla="*/ 134635 w 2302829"/>
              <a:gd name="connsiteY3" fmla="*/ 0 h 1351966"/>
              <a:gd name="connsiteX4" fmla="*/ 249636 w 2302829"/>
              <a:gd name="connsiteY4" fmla="*/ 86952 h 1351966"/>
              <a:gd name="connsiteX5" fmla="*/ 465614 w 2302829"/>
              <a:gd name="connsiteY5" fmla="*/ 244027 h 1351966"/>
              <a:gd name="connsiteX6" fmla="*/ 774154 w 2302829"/>
              <a:gd name="connsiteY6" fmla="*/ 465615 h 1351966"/>
              <a:gd name="connsiteX7" fmla="*/ 1046230 w 2302829"/>
              <a:gd name="connsiteY7" fmla="*/ 656349 h 1351966"/>
              <a:gd name="connsiteX8" fmla="*/ 1312697 w 2302829"/>
              <a:gd name="connsiteY8" fmla="*/ 827448 h 1351966"/>
              <a:gd name="connsiteX9" fmla="*/ 1391234 w 2302829"/>
              <a:gd name="connsiteY9" fmla="*/ 872327 h 1351966"/>
              <a:gd name="connsiteX10" fmla="*/ 1604407 w 2302829"/>
              <a:gd name="connsiteY10" fmla="*/ 976108 h 1351966"/>
              <a:gd name="connsiteX11" fmla="*/ 1966240 w 2302829"/>
              <a:gd name="connsiteY11" fmla="*/ 1144403 h 1351966"/>
              <a:gd name="connsiteX12" fmla="*/ 2249536 w 2302829"/>
              <a:gd name="connsiteY12" fmla="*/ 1270623 h 1351966"/>
              <a:gd name="connsiteX13" fmla="*/ 2283195 w 2302829"/>
              <a:gd name="connsiteY13" fmla="*/ 1290258 h 1351966"/>
              <a:gd name="connsiteX14" fmla="*/ 2294414 w 2302829"/>
              <a:gd name="connsiteY14" fmla="*/ 1304282 h 1351966"/>
              <a:gd name="connsiteX15" fmla="*/ 2302829 w 2302829"/>
              <a:gd name="connsiteY15" fmla="*/ 1323917 h 1351966"/>
              <a:gd name="connsiteX16" fmla="*/ 2302829 w 2302829"/>
              <a:gd name="connsiteY16" fmla="*/ 1335136 h 1351966"/>
              <a:gd name="connsiteX17" fmla="*/ 2294414 w 2302829"/>
              <a:gd name="connsiteY17" fmla="*/ 1346356 h 1351966"/>
              <a:gd name="connsiteX18" fmla="*/ 2246731 w 2302829"/>
              <a:gd name="connsiteY18" fmla="*/ 1351966 h 1351966"/>
              <a:gd name="connsiteX19" fmla="*/ 1999899 w 2302829"/>
              <a:gd name="connsiteY19" fmla="*/ 1351966 h 1351966"/>
              <a:gd name="connsiteX20" fmla="*/ 1682944 w 2302829"/>
              <a:gd name="connsiteY20" fmla="*/ 1351966 h 1351966"/>
              <a:gd name="connsiteX21" fmla="*/ 1548309 w 2302829"/>
              <a:gd name="connsiteY21" fmla="*/ 1346356 h 1351966"/>
              <a:gd name="connsiteX22" fmla="*/ 1520260 w 2302829"/>
              <a:gd name="connsiteY22" fmla="*/ 1343551 h 1351966"/>
              <a:gd name="connsiteX23" fmla="*/ 1466967 w 2302829"/>
              <a:gd name="connsiteY23" fmla="*/ 1335136 h 1351966"/>
              <a:gd name="connsiteX24" fmla="*/ 1424893 w 2302829"/>
              <a:gd name="connsiteY24" fmla="*/ 1323917 h 1351966"/>
              <a:gd name="connsiteX25" fmla="*/ 1391234 w 2302829"/>
              <a:gd name="connsiteY25" fmla="*/ 1309892 h 1351966"/>
              <a:gd name="connsiteX26" fmla="*/ 1301477 w 2302829"/>
              <a:gd name="connsiteY26" fmla="*/ 1228550 h 1351966"/>
              <a:gd name="connsiteX27" fmla="*/ 1107938 w 2302829"/>
              <a:gd name="connsiteY27" fmla="*/ 1049036 h 1351966"/>
              <a:gd name="connsiteX28" fmla="*/ 827448 w 2302829"/>
              <a:gd name="connsiteY28" fmla="*/ 788179 h 1351966"/>
              <a:gd name="connsiteX29" fmla="*/ 645129 w 2302829"/>
              <a:gd name="connsiteY29" fmla="*/ 614275 h 135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302829" h="1351966">
                <a:moveTo>
                  <a:pt x="645129" y="614275"/>
                </a:moveTo>
                <a:lnTo>
                  <a:pt x="356223" y="347809"/>
                </a:lnTo>
                <a:lnTo>
                  <a:pt x="0" y="14025"/>
                </a:lnTo>
                <a:lnTo>
                  <a:pt x="134635" y="0"/>
                </a:lnTo>
                <a:lnTo>
                  <a:pt x="249636" y="86952"/>
                </a:lnTo>
                <a:lnTo>
                  <a:pt x="465614" y="244027"/>
                </a:lnTo>
                <a:lnTo>
                  <a:pt x="774154" y="465615"/>
                </a:lnTo>
                <a:lnTo>
                  <a:pt x="1046230" y="656349"/>
                </a:lnTo>
                <a:lnTo>
                  <a:pt x="1312697" y="827448"/>
                </a:lnTo>
                <a:lnTo>
                  <a:pt x="1391234" y="872327"/>
                </a:lnTo>
                <a:lnTo>
                  <a:pt x="1604407" y="976108"/>
                </a:lnTo>
                <a:lnTo>
                  <a:pt x="1966240" y="1144403"/>
                </a:lnTo>
                <a:lnTo>
                  <a:pt x="2249536" y="1270623"/>
                </a:lnTo>
                <a:lnTo>
                  <a:pt x="2283195" y="1290258"/>
                </a:lnTo>
                <a:lnTo>
                  <a:pt x="2294414" y="1304282"/>
                </a:lnTo>
                <a:lnTo>
                  <a:pt x="2302829" y="1323917"/>
                </a:lnTo>
                <a:lnTo>
                  <a:pt x="2302829" y="1335136"/>
                </a:lnTo>
                <a:lnTo>
                  <a:pt x="2294414" y="1346356"/>
                </a:lnTo>
                <a:lnTo>
                  <a:pt x="2246731" y="1351966"/>
                </a:lnTo>
                <a:lnTo>
                  <a:pt x="1999899" y="1351966"/>
                </a:lnTo>
                <a:lnTo>
                  <a:pt x="1682944" y="1351966"/>
                </a:lnTo>
                <a:lnTo>
                  <a:pt x="1548309" y="1346356"/>
                </a:lnTo>
                <a:lnTo>
                  <a:pt x="1520260" y="1343551"/>
                </a:lnTo>
                <a:lnTo>
                  <a:pt x="1466967" y="1335136"/>
                </a:lnTo>
                <a:lnTo>
                  <a:pt x="1424893" y="1323917"/>
                </a:lnTo>
                <a:lnTo>
                  <a:pt x="1391234" y="1309892"/>
                </a:lnTo>
                <a:lnTo>
                  <a:pt x="1301477" y="1228550"/>
                </a:lnTo>
                <a:lnTo>
                  <a:pt x="1107938" y="1049036"/>
                </a:lnTo>
                <a:lnTo>
                  <a:pt x="827448" y="788179"/>
                </a:lnTo>
                <a:lnTo>
                  <a:pt x="645129" y="614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434A83B-5119-440B-9130-1575700C3F2C}"/>
              </a:ext>
            </a:extLst>
          </p:cNvPr>
          <p:cNvGrpSpPr/>
          <p:nvPr/>
        </p:nvGrpSpPr>
        <p:grpSpPr>
          <a:xfrm>
            <a:off x="3848101" y="1390650"/>
            <a:ext cx="4545013" cy="4583114"/>
            <a:chOff x="3848101" y="1390650"/>
            <a:chExt cx="4545013" cy="4583114"/>
          </a:xfrm>
        </p:grpSpPr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B3D82895-6EFA-487B-BC6C-E7E5172FA945}"/>
                </a:ext>
              </a:extLst>
            </p:cNvPr>
            <p:cNvSpPr/>
            <p:nvPr/>
          </p:nvSpPr>
          <p:spPr>
            <a:xfrm>
              <a:off x="3898106" y="1395413"/>
              <a:ext cx="966788" cy="1289050"/>
            </a:xfrm>
            <a:custGeom>
              <a:avLst/>
              <a:gdLst>
                <a:gd name="connsiteX0" fmla="*/ 466725 w 966788"/>
                <a:gd name="connsiteY0" fmla="*/ 557212 h 1288256"/>
                <a:gd name="connsiteX1" fmla="*/ 514350 w 966788"/>
                <a:gd name="connsiteY1" fmla="*/ 466725 h 1288256"/>
                <a:gd name="connsiteX2" fmla="*/ 552450 w 966788"/>
                <a:gd name="connsiteY2" fmla="*/ 383381 h 1288256"/>
                <a:gd name="connsiteX3" fmla="*/ 585788 w 966788"/>
                <a:gd name="connsiteY3" fmla="*/ 295275 h 1288256"/>
                <a:gd name="connsiteX4" fmla="*/ 597694 w 966788"/>
                <a:gd name="connsiteY4" fmla="*/ 252412 h 1288256"/>
                <a:gd name="connsiteX5" fmla="*/ 600075 w 966788"/>
                <a:gd name="connsiteY5" fmla="*/ 216693 h 1288256"/>
                <a:gd name="connsiteX6" fmla="*/ 600075 w 966788"/>
                <a:gd name="connsiteY6" fmla="*/ 188118 h 1288256"/>
                <a:gd name="connsiteX7" fmla="*/ 590550 w 966788"/>
                <a:gd name="connsiteY7" fmla="*/ 161925 h 1288256"/>
                <a:gd name="connsiteX8" fmla="*/ 573881 w 966788"/>
                <a:gd name="connsiteY8" fmla="*/ 138112 h 1288256"/>
                <a:gd name="connsiteX9" fmla="*/ 552450 w 966788"/>
                <a:gd name="connsiteY9" fmla="*/ 116681 h 1288256"/>
                <a:gd name="connsiteX10" fmla="*/ 526256 w 966788"/>
                <a:gd name="connsiteY10" fmla="*/ 95250 h 1288256"/>
                <a:gd name="connsiteX11" fmla="*/ 490538 w 966788"/>
                <a:gd name="connsiteY11" fmla="*/ 73818 h 1288256"/>
                <a:gd name="connsiteX12" fmla="*/ 447675 w 966788"/>
                <a:gd name="connsiteY12" fmla="*/ 50006 h 1288256"/>
                <a:gd name="connsiteX13" fmla="*/ 435769 w 966788"/>
                <a:gd name="connsiteY13" fmla="*/ 38100 h 1288256"/>
                <a:gd name="connsiteX14" fmla="*/ 426244 w 966788"/>
                <a:gd name="connsiteY14" fmla="*/ 14287 h 1288256"/>
                <a:gd name="connsiteX15" fmla="*/ 433388 w 966788"/>
                <a:gd name="connsiteY15" fmla="*/ 2381 h 1288256"/>
                <a:gd name="connsiteX16" fmla="*/ 450056 w 966788"/>
                <a:gd name="connsiteY16" fmla="*/ 0 h 1288256"/>
                <a:gd name="connsiteX17" fmla="*/ 490538 w 966788"/>
                <a:gd name="connsiteY17" fmla="*/ 4762 h 1288256"/>
                <a:gd name="connsiteX18" fmla="*/ 531019 w 966788"/>
                <a:gd name="connsiteY18" fmla="*/ 2381 h 1288256"/>
                <a:gd name="connsiteX19" fmla="*/ 607219 w 966788"/>
                <a:gd name="connsiteY19" fmla="*/ 9525 h 1288256"/>
                <a:gd name="connsiteX20" fmla="*/ 661988 w 966788"/>
                <a:gd name="connsiteY20" fmla="*/ 19050 h 1288256"/>
                <a:gd name="connsiteX21" fmla="*/ 711994 w 966788"/>
                <a:gd name="connsiteY21" fmla="*/ 38100 h 1288256"/>
                <a:gd name="connsiteX22" fmla="*/ 762000 w 966788"/>
                <a:gd name="connsiteY22" fmla="*/ 59531 h 1288256"/>
                <a:gd name="connsiteX23" fmla="*/ 821531 w 966788"/>
                <a:gd name="connsiteY23" fmla="*/ 90487 h 1288256"/>
                <a:gd name="connsiteX24" fmla="*/ 854869 w 966788"/>
                <a:gd name="connsiteY24" fmla="*/ 114300 h 1288256"/>
                <a:gd name="connsiteX25" fmla="*/ 883444 w 966788"/>
                <a:gd name="connsiteY25" fmla="*/ 135731 h 1288256"/>
                <a:gd name="connsiteX26" fmla="*/ 912019 w 966788"/>
                <a:gd name="connsiteY26" fmla="*/ 166687 h 1288256"/>
                <a:gd name="connsiteX27" fmla="*/ 950119 w 966788"/>
                <a:gd name="connsiteY27" fmla="*/ 223837 h 1288256"/>
                <a:gd name="connsiteX28" fmla="*/ 964406 w 966788"/>
                <a:gd name="connsiteY28" fmla="*/ 252412 h 1288256"/>
                <a:gd name="connsiteX29" fmla="*/ 966788 w 966788"/>
                <a:gd name="connsiteY29" fmla="*/ 276225 h 1288256"/>
                <a:gd name="connsiteX30" fmla="*/ 962025 w 966788"/>
                <a:gd name="connsiteY30" fmla="*/ 292893 h 1288256"/>
                <a:gd name="connsiteX31" fmla="*/ 954881 w 966788"/>
                <a:gd name="connsiteY31" fmla="*/ 304800 h 1288256"/>
                <a:gd name="connsiteX32" fmla="*/ 931069 w 966788"/>
                <a:gd name="connsiteY32" fmla="*/ 314325 h 1288256"/>
                <a:gd name="connsiteX33" fmla="*/ 900113 w 966788"/>
                <a:gd name="connsiteY33" fmla="*/ 328612 h 1288256"/>
                <a:gd name="connsiteX34" fmla="*/ 862013 w 966788"/>
                <a:gd name="connsiteY34" fmla="*/ 354806 h 1288256"/>
                <a:gd name="connsiteX35" fmla="*/ 833438 w 966788"/>
                <a:gd name="connsiteY35" fmla="*/ 388143 h 1288256"/>
                <a:gd name="connsiteX36" fmla="*/ 809625 w 966788"/>
                <a:gd name="connsiteY36" fmla="*/ 426243 h 1288256"/>
                <a:gd name="connsiteX37" fmla="*/ 783431 w 966788"/>
                <a:gd name="connsiteY37" fmla="*/ 481012 h 1288256"/>
                <a:gd name="connsiteX38" fmla="*/ 762000 w 966788"/>
                <a:gd name="connsiteY38" fmla="*/ 528637 h 1288256"/>
                <a:gd name="connsiteX39" fmla="*/ 740569 w 966788"/>
                <a:gd name="connsiteY39" fmla="*/ 559593 h 1288256"/>
                <a:gd name="connsiteX40" fmla="*/ 619125 w 966788"/>
                <a:gd name="connsiteY40" fmla="*/ 673893 h 1288256"/>
                <a:gd name="connsiteX41" fmla="*/ 583406 w 966788"/>
                <a:gd name="connsiteY41" fmla="*/ 719137 h 1288256"/>
                <a:gd name="connsiteX42" fmla="*/ 497681 w 966788"/>
                <a:gd name="connsiteY42" fmla="*/ 828675 h 1288256"/>
                <a:gd name="connsiteX43" fmla="*/ 414338 w 966788"/>
                <a:gd name="connsiteY43" fmla="*/ 923925 h 1288256"/>
                <a:gd name="connsiteX44" fmla="*/ 311944 w 966788"/>
                <a:gd name="connsiteY44" fmla="*/ 1040606 h 1288256"/>
                <a:gd name="connsiteX45" fmla="*/ 204788 w 966788"/>
                <a:gd name="connsiteY45" fmla="*/ 1147762 h 1288256"/>
                <a:gd name="connsiteX46" fmla="*/ 121444 w 966788"/>
                <a:gd name="connsiteY46" fmla="*/ 1223962 h 1288256"/>
                <a:gd name="connsiteX47" fmla="*/ 64294 w 966788"/>
                <a:gd name="connsiteY47" fmla="*/ 1271587 h 1288256"/>
                <a:gd name="connsiteX48" fmla="*/ 38100 w 966788"/>
                <a:gd name="connsiteY48" fmla="*/ 1285875 h 1288256"/>
                <a:gd name="connsiteX49" fmla="*/ 21431 w 966788"/>
                <a:gd name="connsiteY49" fmla="*/ 1288256 h 1288256"/>
                <a:gd name="connsiteX50" fmla="*/ 4763 w 966788"/>
                <a:gd name="connsiteY50" fmla="*/ 1283493 h 1288256"/>
                <a:gd name="connsiteX51" fmla="*/ 0 w 966788"/>
                <a:gd name="connsiteY51" fmla="*/ 1266825 h 1288256"/>
                <a:gd name="connsiteX52" fmla="*/ 14288 w 966788"/>
                <a:gd name="connsiteY52" fmla="*/ 1235868 h 1288256"/>
                <a:gd name="connsiteX53" fmla="*/ 54769 w 966788"/>
                <a:gd name="connsiteY53" fmla="*/ 1178718 h 1288256"/>
                <a:gd name="connsiteX54" fmla="*/ 121444 w 966788"/>
                <a:gd name="connsiteY54" fmla="*/ 1090612 h 1288256"/>
                <a:gd name="connsiteX55" fmla="*/ 223838 w 966788"/>
                <a:gd name="connsiteY55" fmla="*/ 947737 h 1288256"/>
                <a:gd name="connsiteX56" fmla="*/ 309563 w 966788"/>
                <a:gd name="connsiteY56" fmla="*/ 821531 h 1288256"/>
                <a:gd name="connsiteX57" fmla="*/ 400050 w 966788"/>
                <a:gd name="connsiteY57" fmla="*/ 676275 h 1288256"/>
                <a:gd name="connsiteX58" fmla="*/ 466725 w 966788"/>
                <a:gd name="connsiteY58" fmla="*/ 557212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66788" h="1288256">
                  <a:moveTo>
                    <a:pt x="466725" y="557212"/>
                  </a:moveTo>
                  <a:lnTo>
                    <a:pt x="514350" y="466725"/>
                  </a:lnTo>
                  <a:lnTo>
                    <a:pt x="552450" y="383381"/>
                  </a:lnTo>
                  <a:lnTo>
                    <a:pt x="585788" y="295275"/>
                  </a:lnTo>
                  <a:lnTo>
                    <a:pt x="597694" y="252412"/>
                  </a:lnTo>
                  <a:lnTo>
                    <a:pt x="600075" y="216693"/>
                  </a:lnTo>
                  <a:lnTo>
                    <a:pt x="600075" y="188118"/>
                  </a:lnTo>
                  <a:lnTo>
                    <a:pt x="590550" y="161925"/>
                  </a:lnTo>
                  <a:lnTo>
                    <a:pt x="573881" y="138112"/>
                  </a:lnTo>
                  <a:lnTo>
                    <a:pt x="552450" y="116681"/>
                  </a:lnTo>
                  <a:lnTo>
                    <a:pt x="526256" y="95250"/>
                  </a:lnTo>
                  <a:lnTo>
                    <a:pt x="490538" y="73818"/>
                  </a:lnTo>
                  <a:lnTo>
                    <a:pt x="447675" y="50006"/>
                  </a:lnTo>
                  <a:lnTo>
                    <a:pt x="435769" y="38100"/>
                  </a:lnTo>
                  <a:lnTo>
                    <a:pt x="426244" y="14287"/>
                  </a:lnTo>
                  <a:lnTo>
                    <a:pt x="433388" y="2381"/>
                  </a:lnTo>
                  <a:lnTo>
                    <a:pt x="450056" y="0"/>
                  </a:lnTo>
                  <a:lnTo>
                    <a:pt x="490538" y="4762"/>
                  </a:lnTo>
                  <a:lnTo>
                    <a:pt x="531019" y="2381"/>
                  </a:lnTo>
                  <a:lnTo>
                    <a:pt x="607219" y="9525"/>
                  </a:lnTo>
                  <a:lnTo>
                    <a:pt x="661988" y="19050"/>
                  </a:lnTo>
                  <a:lnTo>
                    <a:pt x="711994" y="38100"/>
                  </a:lnTo>
                  <a:lnTo>
                    <a:pt x="762000" y="59531"/>
                  </a:lnTo>
                  <a:lnTo>
                    <a:pt x="821531" y="90487"/>
                  </a:lnTo>
                  <a:lnTo>
                    <a:pt x="854869" y="114300"/>
                  </a:lnTo>
                  <a:lnTo>
                    <a:pt x="883444" y="135731"/>
                  </a:lnTo>
                  <a:lnTo>
                    <a:pt x="912019" y="166687"/>
                  </a:lnTo>
                  <a:lnTo>
                    <a:pt x="950119" y="223837"/>
                  </a:lnTo>
                  <a:lnTo>
                    <a:pt x="964406" y="252412"/>
                  </a:lnTo>
                  <a:lnTo>
                    <a:pt x="966788" y="276225"/>
                  </a:lnTo>
                  <a:lnTo>
                    <a:pt x="962025" y="292893"/>
                  </a:lnTo>
                  <a:lnTo>
                    <a:pt x="954881" y="304800"/>
                  </a:lnTo>
                  <a:lnTo>
                    <a:pt x="931069" y="314325"/>
                  </a:lnTo>
                  <a:lnTo>
                    <a:pt x="900113" y="328612"/>
                  </a:lnTo>
                  <a:lnTo>
                    <a:pt x="862013" y="354806"/>
                  </a:lnTo>
                  <a:lnTo>
                    <a:pt x="833438" y="388143"/>
                  </a:lnTo>
                  <a:lnTo>
                    <a:pt x="809625" y="426243"/>
                  </a:lnTo>
                  <a:lnTo>
                    <a:pt x="783431" y="481012"/>
                  </a:lnTo>
                  <a:lnTo>
                    <a:pt x="762000" y="528637"/>
                  </a:lnTo>
                  <a:lnTo>
                    <a:pt x="740569" y="559593"/>
                  </a:lnTo>
                  <a:lnTo>
                    <a:pt x="619125" y="673893"/>
                  </a:lnTo>
                  <a:lnTo>
                    <a:pt x="583406" y="719137"/>
                  </a:lnTo>
                  <a:lnTo>
                    <a:pt x="497681" y="828675"/>
                  </a:lnTo>
                  <a:lnTo>
                    <a:pt x="414338" y="923925"/>
                  </a:lnTo>
                  <a:lnTo>
                    <a:pt x="311944" y="1040606"/>
                  </a:lnTo>
                  <a:lnTo>
                    <a:pt x="204788" y="1147762"/>
                  </a:lnTo>
                  <a:lnTo>
                    <a:pt x="121444" y="1223962"/>
                  </a:lnTo>
                  <a:lnTo>
                    <a:pt x="64294" y="1271587"/>
                  </a:lnTo>
                  <a:lnTo>
                    <a:pt x="38100" y="1285875"/>
                  </a:lnTo>
                  <a:lnTo>
                    <a:pt x="21431" y="1288256"/>
                  </a:lnTo>
                  <a:lnTo>
                    <a:pt x="4763" y="1283493"/>
                  </a:lnTo>
                  <a:lnTo>
                    <a:pt x="0" y="1266825"/>
                  </a:lnTo>
                  <a:lnTo>
                    <a:pt x="14288" y="1235868"/>
                  </a:lnTo>
                  <a:lnTo>
                    <a:pt x="54769" y="1178718"/>
                  </a:lnTo>
                  <a:lnTo>
                    <a:pt x="121444" y="1090612"/>
                  </a:lnTo>
                  <a:lnTo>
                    <a:pt x="223838" y="947737"/>
                  </a:lnTo>
                  <a:lnTo>
                    <a:pt x="309563" y="821531"/>
                  </a:lnTo>
                  <a:lnTo>
                    <a:pt x="400050" y="676275"/>
                  </a:lnTo>
                  <a:lnTo>
                    <a:pt x="466725" y="5572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88A03F43-9694-48FE-92D9-719C63ACBDFB}"/>
                </a:ext>
              </a:extLst>
            </p:cNvPr>
            <p:cNvSpPr/>
            <p:nvPr/>
          </p:nvSpPr>
          <p:spPr>
            <a:xfrm>
              <a:off x="5753895" y="1390650"/>
              <a:ext cx="879475" cy="935038"/>
            </a:xfrm>
            <a:custGeom>
              <a:avLst/>
              <a:gdLst>
                <a:gd name="connsiteX0" fmla="*/ 395287 w 881062"/>
                <a:gd name="connsiteY0" fmla="*/ 471488 h 935831"/>
                <a:gd name="connsiteX1" fmla="*/ 454819 w 881062"/>
                <a:gd name="connsiteY1" fmla="*/ 395288 h 935831"/>
                <a:gd name="connsiteX2" fmla="*/ 476250 w 881062"/>
                <a:gd name="connsiteY2" fmla="*/ 366713 h 935831"/>
                <a:gd name="connsiteX3" fmla="*/ 497681 w 881062"/>
                <a:gd name="connsiteY3" fmla="*/ 335756 h 935831"/>
                <a:gd name="connsiteX4" fmla="*/ 514350 w 881062"/>
                <a:gd name="connsiteY4" fmla="*/ 309563 h 935831"/>
                <a:gd name="connsiteX5" fmla="*/ 526256 w 881062"/>
                <a:gd name="connsiteY5" fmla="*/ 283369 h 935831"/>
                <a:gd name="connsiteX6" fmla="*/ 535781 w 881062"/>
                <a:gd name="connsiteY6" fmla="*/ 252413 h 935831"/>
                <a:gd name="connsiteX7" fmla="*/ 542925 w 881062"/>
                <a:gd name="connsiteY7" fmla="*/ 223838 h 935831"/>
                <a:gd name="connsiteX8" fmla="*/ 550069 w 881062"/>
                <a:gd name="connsiteY8" fmla="*/ 185738 h 935831"/>
                <a:gd name="connsiteX9" fmla="*/ 550069 w 881062"/>
                <a:gd name="connsiteY9" fmla="*/ 164306 h 935831"/>
                <a:gd name="connsiteX10" fmla="*/ 540544 w 881062"/>
                <a:gd name="connsiteY10" fmla="*/ 147638 h 935831"/>
                <a:gd name="connsiteX11" fmla="*/ 528637 w 881062"/>
                <a:gd name="connsiteY11" fmla="*/ 133350 h 935831"/>
                <a:gd name="connsiteX12" fmla="*/ 502444 w 881062"/>
                <a:gd name="connsiteY12" fmla="*/ 111919 h 935831"/>
                <a:gd name="connsiteX13" fmla="*/ 485775 w 881062"/>
                <a:gd name="connsiteY13" fmla="*/ 102394 h 935831"/>
                <a:gd name="connsiteX14" fmla="*/ 459581 w 881062"/>
                <a:gd name="connsiteY14" fmla="*/ 88106 h 935831"/>
                <a:gd name="connsiteX15" fmla="*/ 433387 w 881062"/>
                <a:gd name="connsiteY15" fmla="*/ 80963 h 935831"/>
                <a:gd name="connsiteX16" fmla="*/ 404812 w 881062"/>
                <a:gd name="connsiteY16" fmla="*/ 66675 h 935831"/>
                <a:gd name="connsiteX17" fmla="*/ 385762 w 881062"/>
                <a:gd name="connsiteY17" fmla="*/ 45244 h 935831"/>
                <a:gd name="connsiteX18" fmla="*/ 385762 w 881062"/>
                <a:gd name="connsiteY18" fmla="*/ 30956 h 935831"/>
                <a:gd name="connsiteX19" fmla="*/ 395287 w 881062"/>
                <a:gd name="connsiteY19" fmla="*/ 16669 h 935831"/>
                <a:gd name="connsiteX20" fmla="*/ 414337 w 881062"/>
                <a:gd name="connsiteY20" fmla="*/ 9525 h 935831"/>
                <a:gd name="connsiteX21" fmla="*/ 442912 w 881062"/>
                <a:gd name="connsiteY21" fmla="*/ 2381 h 935831"/>
                <a:gd name="connsiteX22" fmla="*/ 495300 w 881062"/>
                <a:gd name="connsiteY22" fmla="*/ 0 h 935831"/>
                <a:gd name="connsiteX23" fmla="*/ 578644 w 881062"/>
                <a:gd name="connsiteY23" fmla="*/ 2381 h 935831"/>
                <a:gd name="connsiteX24" fmla="*/ 626269 w 881062"/>
                <a:gd name="connsiteY24" fmla="*/ 11906 h 935831"/>
                <a:gd name="connsiteX25" fmla="*/ 676275 w 881062"/>
                <a:gd name="connsiteY25" fmla="*/ 33338 h 935831"/>
                <a:gd name="connsiteX26" fmla="*/ 738187 w 881062"/>
                <a:gd name="connsiteY26" fmla="*/ 69056 h 935831"/>
                <a:gd name="connsiteX27" fmla="*/ 783431 w 881062"/>
                <a:gd name="connsiteY27" fmla="*/ 100013 h 935831"/>
                <a:gd name="connsiteX28" fmla="*/ 814387 w 881062"/>
                <a:gd name="connsiteY28" fmla="*/ 126206 h 935831"/>
                <a:gd name="connsiteX29" fmla="*/ 842962 w 881062"/>
                <a:gd name="connsiteY29" fmla="*/ 161925 h 935831"/>
                <a:gd name="connsiteX30" fmla="*/ 864394 w 881062"/>
                <a:gd name="connsiteY30" fmla="*/ 195263 h 935831"/>
                <a:gd name="connsiteX31" fmla="*/ 876300 w 881062"/>
                <a:gd name="connsiteY31" fmla="*/ 219075 h 935831"/>
                <a:gd name="connsiteX32" fmla="*/ 881062 w 881062"/>
                <a:gd name="connsiteY32" fmla="*/ 240506 h 935831"/>
                <a:gd name="connsiteX33" fmla="*/ 876300 w 881062"/>
                <a:gd name="connsiteY33" fmla="*/ 271463 h 935831"/>
                <a:gd name="connsiteX34" fmla="*/ 864394 w 881062"/>
                <a:gd name="connsiteY34" fmla="*/ 290513 h 935831"/>
                <a:gd name="connsiteX35" fmla="*/ 838200 w 881062"/>
                <a:gd name="connsiteY35" fmla="*/ 309563 h 935831"/>
                <a:gd name="connsiteX36" fmla="*/ 804862 w 881062"/>
                <a:gd name="connsiteY36" fmla="*/ 328613 h 935831"/>
                <a:gd name="connsiteX37" fmla="*/ 759619 w 881062"/>
                <a:gd name="connsiteY37" fmla="*/ 357188 h 935831"/>
                <a:gd name="connsiteX38" fmla="*/ 709612 w 881062"/>
                <a:gd name="connsiteY38" fmla="*/ 402431 h 935831"/>
                <a:gd name="connsiteX39" fmla="*/ 573881 w 881062"/>
                <a:gd name="connsiteY39" fmla="*/ 538163 h 935831"/>
                <a:gd name="connsiteX40" fmla="*/ 447675 w 881062"/>
                <a:gd name="connsiteY40" fmla="*/ 640556 h 935831"/>
                <a:gd name="connsiteX41" fmla="*/ 271462 w 881062"/>
                <a:gd name="connsiteY41" fmla="*/ 773906 h 935831"/>
                <a:gd name="connsiteX42" fmla="*/ 130969 w 881062"/>
                <a:gd name="connsiteY42" fmla="*/ 873919 h 935831"/>
                <a:gd name="connsiteX43" fmla="*/ 52387 w 881062"/>
                <a:gd name="connsiteY43" fmla="*/ 926306 h 935831"/>
                <a:gd name="connsiteX44" fmla="*/ 26194 w 881062"/>
                <a:gd name="connsiteY44" fmla="*/ 935831 h 935831"/>
                <a:gd name="connsiteX45" fmla="*/ 9525 w 881062"/>
                <a:gd name="connsiteY45" fmla="*/ 935831 h 935831"/>
                <a:gd name="connsiteX46" fmla="*/ 0 w 881062"/>
                <a:gd name="connsiteY46" fmla="*/ 923925 h 935831"/>
                <a:gd name="connsiteX47" fmla="*/ 4762 w 881062"/>
                <a:gd name="connsiteY47" fmla="*/ 897731 h 935831"/>
                <a:gd name="connsiteX48" fmla="*/ 11906 w 881062"/>
                <a:gd name="connsiteY48" fmla="*/ 885825 h 935831"/>
                <a:gd name="connsiteX49" fmla="*/ 42862 w 881062"/>
                <a:gd name="connsiteY49" fmla="*/ 850106 h 935831"/>
                <a:gd name="connsiteX50" fmla="*/ 107156 w 881062"/>
                <a:gd name="connsiteY50" fmla="*/ 783431 h 935831"/>
                <a:gd name="connsiteX51" fmla="*/ 178594 w 881062"/>
                <a:gd name="connsiteY51" fmla="*/ 709613 h 935831"/>
                <a:gd name="connsiteX52" fmla="*/ 247650 w 881062"/>
                <a:gd name="connsiteY52" fmla="*/ 638175 h 935831"/>
                <a:gd name="connsiteX53" fmla="*/ 350044 w 881062"/>
                <a:gd name="connsiteY53" fmla="*/ 523875 h 935831"/>
                <a:gd name="connsiteX54" fmla="*/ 395287 w 881062"/>
                <a:gd name="connsiteY54" fmla="*/ 4714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81062" h="935831">
                  <a:moveTo>
                    <a:pt x="395287" y="471488"/>
                  </a:moveTo>
                  <a:lnTo>
                    <a:pt x="454819" y="395288"/>
                  </a:lnTo>
                  <a:lnTo>
                    <a:pt x="476250" y="366713"/>
                  </a:lnTo>
                  <a:lnTo>
                    <a:pt x="497681" y="335756"/>
                  </a:lnTo>
                  <a:lnTo>
                    <a:pt x="514350" y="309563"/>
                  </a:lnTo>
                  <a:lnTo>
                    <a:pt x="526256" y="283369"/>
                  </a:lnTo>
                  <a:lnTo>
                    <a:pt x="535781" y="252413"/>
                  </a:lnTo>
                  <a:lnTo>
                    <a:pt x="542925" y="223838"/>
                  </a:lnTo>
                  <a:lnTo>
                    <a:pt x="550069" y="185738"/>
                  </a:lnTo>
                  <a:lnTo>
                    <a:pt x="550069" y="164306"/>
                  </a:lnTo>
                  <a:lnTo>
                    <a:pt x="540544" y="147638"/>
                  </a:lnTo>
                  <a:lnTo>
                    <a:pt x="528637" y="133350"/>
                  </a:lnTo>
                  <a:lnTo>
                    <a:pt x="502444" y="111919"/>
                  </a:lnTo>
                  <a:lnTo>
                    <a:pt x="485775" y="102394"/>
                  </a:lnTo>
                  <a:lnTo>
                    <a:pt x="459581" y="88106"/>
                  </a:lnTo>
                  <a:lnTo>
                    <a:pt x="433387" y="80963"/>
                  </a:lnTo>
                  <a:lnTo>
                    <a:pt x="404812" y="66675"/>
                  </a:lnTo>
                  <a:lnTo>
                    <a:pt x="385762" y="45244"/>
                  </a:lnTo>
                  <a:lnTo>
                    <a:pt x="385762" y="30956"/>
                  </a:lnTo>
                  <a:lnTo>
                    <a:pt x="395287" y="16669"/>
                  </a:lnTo>
                  <a:lnTo>
                    <a:pt x="414337" y="9525"/>
                  </a:lnTo>
                  <a:lnTo>
                    <a:pt x="442912" y="2381"/>
                  </a:lnTo>
                  <a:lnTo>
                    <a:pt x="495300" y="0"/>
                  </a:lnTo>
                  <a:lnTo>
                    <a:pt x="578644" y="2381"/>
                  </a:lnTo>
                  <a:lnTo>
                    <a:pt x="626269" y="11906"/>
                  </a:lnTo>
                  <a:lnTo>
                    <a:pt x="676275" y="33338"/>
                  </a:lnTo>
                  <a:lnTo>
                    <a:pt x="738187" y="69056"/>
                  </a:lnTo>
                  <a:lnTo>
                    <a:pt x="783431" y="100013"/>
                  </a:lnTo>
                  <a:lnTo>
                    <a:pt x="814387" y="126206"/>
                  </a:lnTo>
                  <a:lnTo>
                    <a:pt x="842962" y="161925"/>
                  </a:lnTo>
                  <a:lnTo>
                    <a:pt x="864394" y="195263"/>
                  </a:lnTo>
                  <a:lnTo>
                    <a:pt x="876300" y="219075"/>
                  </a:lnTo>
                  <a:lnTo>
                    <a:pt x="881062" y="240506"/>
                  </a:lnTo>
                  <a:lnTo>
                    <a:pt x="876300" y="271463"/>
                  </a:lnTo>
                  <a:lnTo>
                    <a:pt x="864394" y="290513"/>
                  </a:lnTo>
                  <a:lnTo>
                    <a:pt x="838200" y="309563"/>
                  </a:lnTo>
                  <a:lnTo>
                    <a:pt x="804862" y="328613"/>
                  </a:lnTo>
                  <a:lnTo>
                    <a:pt x="759619" y="357188"/>
                  </a:lnTo>
                  <a:lnTo>
                    <a:pt x="709612" y="402431"/>
                  </a:lnTo>
                  <a:lnTo>
                    <a:pt x="573881" y="538163"/>
                  </a:lnTo>
                  <a:lnTo>
                    <a:pt x="447675" y="640556"/>
                  </a:lnTo>
                  <a:lnTo>
                    <a:pt x="271462" y="773906"/>
                  </a:lnTo>
                  <a:lnTo>
                    <a:pt x="130969" y="873919"/>
                  </a:lnTo>
                  <a:lnTo>
                    <a:pt x="52387" y="926306"/>
                  </a:lnTo>
                  <a:lnTo>
                    <a:pt x="26194" y="935831"/>
                  </a:lnTo>
                  <a:lnTo>
                    <a:pt x="9525" y="935831"/>
                  </a:lnTo>
                  <a:lnTo>
                    <a:pt x="0" y="923925"/>
                  </a:lnTo>
                  <a:lnTo>
                    <a:pt x="4762" y="897731"/>
                  </a:lnTo>
                  <a:lnTo>
                    <a:pt x="11906" y="885825"/>
                  </a:lnTo>
                  <a:lnTo>
                    <a:pt x="42862" y="850106"/>
                  </a:lnTo>
                  <a:lnTo>
                    <a:pt x="107156" y="783431"/>
                  </a:lnTo>
                  <a:lnTo>
                    <a:pt x="178594" y="709613"/>
                  </a:lnTo>
                  <a:lnTo>
                    <a:pt x="247650" y="638175"/>
                  </a:lnTo>
                  <a:lnTo>
                    <a:pt x="350044" y="523875"/>
                  </a:lnTo>
                  <a:lnTo>
                    <a:pt x="395287" y="4714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41A6CB34-AF6E-433E-AF90-7DD28D677CAF}"/>
                </a:ext>
              </a:extLst>
            </p:cNvPr>
            <p:cNvSpPr/>
            <p:nvPr/>
          </p:nvSpPr>
          <p:spPr>
            <a:xfrm>
              <a:off x="4147345" y="2693989"/>
              <a:ext cx="1406525" cy="422275"/>
            </a:xfrm>
            <a:custGeom>
              <a:avLst/>
              <a:gdLst>
                <a:gd name="connsiteX0" fmla="*/ 557213 w 1404938"/>
                <a:gd name="connsiteY0" fmla="*/ 219075 h 423862"/>
                <a:gd name="connsiteX1" fmla="*/ 652463 w 1404938"/>
                <a:gd name="connsiteY1" fmla="*/ 200025 h 423862"/>
                <a:gd name="connsiteX2" fmla="*/ 733425 w 1404938"/>
                <a:gd name="connsiteY2" fmla="*/ 180975 h 423862"/>
                <a:gd name="connsiteX3" fmla="*/ 840582 w 1404938"/>
                <a:gd name="connsiteY3" fmla="*/ 152400 h 423862"/>
                <a:gd name="connsiteX4" fmla="*/ 897732 w 1404938"/>
                <a:gd name="connsiteY4" fmla="*/ 135731 h 423862"/>
                <a:gd name="connsiteX5" fmla="*/ 942975 w 1404938"/>
                <a:gd name="connsiteY5" fmla="*/ 116681 h 423862"/>
                <a:gd name="connsiteX6" fmla="*/ 1004888 w 1404938"/>
                <a:gd name="connsiteY6" fmla="*/ 85725 h 423862"/>
                <a:gd name="connsiteX7" fmla="*/ 1062038 w 1404938"/>
                <a:gd name="connsiteY7" fmla="*/ 50006 h 423862"/>
                <a:gd name="connsiteX8" fmla="*/ 1102519 w 1404938"/>
                <a:gd name="connsiteY8" fmla="*/ 21431 h 423862"/>
                <a:gd name="connsiteX9" fmla="*/ 1123950 w 1404938"/>
                <a:gd name="connsiteY9" fmla="*/ 4762 h 423862"/>
                <a:gd name="connsiteX10" fmla="*/ 1140619 w 1404938"/>
                <a:gd name="connsiteY10" fmla="*/ 0 h 423862"/>
                <a:gd name="connsiteX11" fmla="*/ 1195388 w 1404938"/>
                <a:gd name="connsiteY11" fmla="*/ 9525 h 423862"/>
                <a:gd name="connsiteX12" fmla="*/ 1252538 w 1404938"/>
                <a:gd name="connsiteY12" fmla="*/ 23812 h 423862"/>
                <a:gd name="connsiteX13" fmla="*/ 1302544 w 1404938"/>
                <a:gd name="connsiteY13" fmla="*/ 40481 h 423862"/>
                <a:gd name="connsiteX14" fmla="*/ 1343025 w 1404938"/>
                <a:gd name="connsiteY14" fmla="*/ 61912 h 423862"/>
                <a:gd name="connsiteX15" fmla="*/ 1373982 w 1404938"/>
                <a:gd name="connsiteY15" fmla="*/ 83344 h 423862"/>
                <a:gd name="connsiteX16" fmla="*/ 1395413 w 1404938"/>
                <a:gd name="connsiteY16" fmla="*/ 100012 h 423862"/>
                <a:gd name="connsiteX17" fmla="*/ 1402557 w 1404938"/>
                <a:gd name="connsiteY17" fmla="*/ 114300 h 423862"/>
                <a:gd name="connsiteX18" fmla="*/ 1404938 w 1404938"/>
                <a:gd name="connsiteY18" fmla="*/ 140494 h 423862"/>
                <a:gd name="connsiteX19" fmla="*/ 1400175 w 1404938"/>
                <a:gd name="connsiteY19" fmla="*/ 173831 h 423862"/>
                <a:gd name="connsiteX20" fmla="*/ 1385888 w 1404938"/>
                <a:gd name="connsiteY20" fmla="*/ 192881 h 423862"/>
                <a:gd name="connsiteX21" fmla="*/ 1357313 w 1404938"/>
                <a:gd name="connsiteY21" fmla="*/ 204787 h 423862"/>
                <a:gd name="connsiteX22" fmla="*/ 1207294 w 1404938"/>
                <a:gd name="connsiteY22" fmla="*/ 238125 h 423862"/>
                <a:gd name="connsiteX23" fmla="*/ 992982 w 1404938"/>
                <a:gd name="connsiteY23" fmla="*/ 283369 h 423862"/>
                <a:gd name="connsiteX24" fmla="*/ 821532 w 1404938"/>
                <a:gd name="connsiteY24" fmla="*/ 316706 h 423862"/>
                <a:gd name="connsiteX25" fmla="*/ 633413 w 1404938"/>
                <a:gd name="connsiteY25" fmla="*/ 376237 h 423862"/>
                <a:gd name="connsiteX26" fmla="*/ 507207 w 1404938"/>
                <a:gd name="connsiteY26" fmla="*/ 400050 h 423862"/>
                <a:gd name="connsiteX27" fmla="*/ 378619 w 1404938"/>
                <a:gd name="connsiteY27" fmla="*/ 421481 h 423862"/>
                <a:gd name="connsiteX28" fmla="*/ 330994 w 1404938"/>
                <a:gd name="connsiteY28" fmla="*/ 423862 h 423862"/>
                <a:gd name="connsiteX29" fmla="*/ 300038 w 1404938"/>
                <a:gd name="connsiteY29" fmla="*/ 421481 h 423862"/>
                <a:gd name="connsiteX30" fmla="*/ 254794 w 1404938"/>
                <a:gd name="connsiteY30" fmla="*/ 411956 h 423862"/>
                <a:gd name="connsiteX31" fmla="*/ 183357 w 1404938"/>
                <a:gd name="connsiteY31" fmla="*/ 383381 h 423862"/>
                <a:gd name="connsiteX32" fmla="*/ 133350 w 1404938"/>
                <a:gd name="connsiteY32" fmla="*/ 352425 h 423862"/>
                <a:gd name="connsiteX33" fmla="*/ 66675 w 1404938"/>
                <a:gd name="connsiteY33" fmla="*/ 309562 h 423862"/>
                <a:gd name="connsiteX34" fmla="*/ 14288 w 1404938"/>
                <a:gd name="connsiteY34" fmla="*/ 269081 h 423862"/>
                <a:gd name="connsiteX35" fmla="*/ 0 w 1404938"/>
                <a:gd name="connsiteY35" fmla="*/ 242887 h 423862"/>
                <a:gd name="connsiteX36" fmla="*/ 2382 w 1404938"/>
                <a:gd name="connsiteY36" fmla="*/ 226219 h 423862"/>
                <a:gd name="connsiteX37" fmla="*/ 9525 w 1404938"/>
                <a:gd name="connsiteY37" fmla="*/ 219075 h 423862"/>
                <a:gd name="connsiteX38" fmla="*/ 52388 w 1404938"/>
                <a:gd name="connsiteY38" fmla="*/ 223837 h 423862"/>
                <a:gd name="connsiteX39" fmla="*/ 164307 w 1404938"/>
                <a:gd name="connsiteY39" fmla="*/ 238125 h 423862"/>
                <a:gd name="connsiteX40" fmla="*/ 285750 w 1404938"/>
                <a:gd name="connsiteY40" fmla="*/ 245269 h 423862"/>
                <a:gd name="connsiteX41" fmla="*/ 373857 w 1404938"/>
                <a:gd name="connsiteY41" fmla="*/ 242887 h 423862"/>
                <a:gd name="connsiteX42" fmla="*/ 557213 w 1404938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4938" h="423862">
                  <a:moveTo>
                    <a:pt x="557213" y="219075"/>
                  </a:moveTo>
                  <a:lnTo>
                    <a:pt x="652463" y="200025"/>
                  </a:lnTo>
                  <a:lnTo>
                    <a:pt x="733425" y="180975"/>
                  </a:lnTo>
                  <a:lnTo>
                    <a:pt x="840582" y="152400"/>
                  </a:lnTo>
                  <a:lnTo>
                    <a:pt x="897732" y="135731"/>
                  </a:lnTo>
                  <a:lnTo>
                    <a:pt x="942975" y="116681"/>
                  </a:lnTo>
                  <a:lnTo>
                    <a:pt x="1004888" y="85725"/>
                  </a:lnTo>
                  <a:lnTo>
                    <a:pt x="1062038" y="50006"/>
                  </a:lnTo>
                  <a:lnTo>
                    <a:pt x="1102519" y="21431"/>
                  </a:lnTo>
                  <a:lnTo>
                    <a:pt x="1123950" y="4762"/>
                  </a:lnTo>
                  <a:lnTo>
                    <a:pt x="1140619" y="0"/>
                  </a:lnTo>
                  <a:lnTo>
                    <a:pt x="1195388" y="9525"/>
                  </a:lnTo>
                  <a:lnTo>
                    <a:pt x="1252538" y="23812"/>
                  </a:lnTo>
                  <a:lnTo>
                    <a:pt x="1302544" y="40481"/>
                  </a:lnTo>
                  <a:lnTo>
                    <a:pt x="1343025" y="61912"/>
                  </a:lnTo>
                  <a:lnTo>
                    <a:pt x="1373982" y="83344"/>
                  </a:lnTo>
                  <a:lnTo>
                    <a:pt x="1395413" y="100012"/>
                  </a:lnTo>
                  <a:lnTo>
                    <a:pt x="1402557" y="114300"/>
                  </a:lnTo>
                  <a:lnTo>
                    <a:pt x="1404938" y="140494"/>
                  </a:lnTo>
                  <a:lnTo>
                    <a:pt x="1400175" y="173831"/>
                  </a:lnTo>
                  <a:lnTo>
                    <a:pt x="1385888" y="192881"/>
                  </a:lnTo>
                  <a:lnTo>
                    <a:pt x="1357313" y="204787"/>
                  </a:lnTo>
                  <a:lnTo>
                    <a:pt x="1207294" y="238125"/>
                  </a:lnTo>
                  <a:lnTo>
                    <a:pt x="992982" y="283369"/>
                  </a:lnTo>
                  <a:lnTo>
                    <a:pt x="821532" y="316706"/>
                  </a:lnTo>
                  <a:lnTo>
                    <a:pt x="633413" y="376237"/>
                  </a:lnTo>
                  <a:lnTo>
                    <a:pt x="507207" y="400050"/>
                  </a:lnTo>
                  <a:lnTo>
                    <a:pt x="378619" y="421481"/>
                  </a:lnTo>
                  <a:lnTo>
                    <a:pt x="330994" y="423862"/>
                  </a:lnTo>
                  <a:lnTo>
                    <a:pt x="300038" y="421481"/>
                  </a:lnTo>
                  <a:lnTo>
                    <a:pt x="254794" y="411956"/>
                  </a:lnTo>
                  <a:lnTo>
                    <a:pt x="183357" y="383381"/>
                  </a:lnTo>
                  <a:lnTo>
                    <a:pt x="133350" y="352425"/>
                  </a:lnTo>
                  <a:lnTo>
                    <a:pt x="66675" y="309562"/>
                  </a:lnTo>
                  <a:lnTo>
                    <a:pt x="14288" y="269081"/>
                  </a:lnTo>
                  <a:lnTo>
                    <a:pt x="0" y="242887"/>
                  </a:lnTo>
                  <a:lnTo>
                    <a:pt x="2382" y="226219"/>
                  </a:lnTo>
                  <a:lnTo>
                    <a:pt x="9525" y="219075"/>
                  </a:lnTo>
                  <a:lnTo>
                    <a:pt x="52388" y="223837"/>
                  </a:lnTo>
                  <a:lnTo>
                    <a:pt x="164307" y="238125"/>
                  </a:lnTo>
                  <a:lnTo>
                    <a:pt x="285750" y="245269"/>
                  </a:lnTo>
                  <a:lnTo>
                    <a:pt x="373857" y="242887"/>
                  </a:lnTo>
                  <a:lnTo>
                    <a:pt x="557213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5">
              <a:extLst>
                <a:ext uri="{FF2B5EF4-FFF2-40B4-BE49-F238E27FC236}">
                  <a16:creationId xmlns:a16="http://schemas.microsoft.com/office/drawing/2014/main" id="{CE3AD27D-187E-473C-A0BA-2E2744B3C888}"/>
                </a:ext>
              </a:extLst>
            </p:cNvPr>
            <p:cNvSpPr/>
            <p:nvPr/>
          </p:nvSpPr>
          <p:spPr>
            <a:xfrm>
              <a:off x="3848101" y="4168776"/>
              <a:ext cx="4295775" cy="619125"/>
            </a:xfrm>
            <a:custGeom>
              <a:avLst/>
              <a:gdLst>
                <a:gd name="connsiteX0" fmla="*/ 1210963 w 4296621"/>
                <a:gd name="connsiteY0" fmla="*/ 285970 h 617838"/>
                <a:gd name="connsiteX1" fmla="*/ 1765251 w 4296621"/>
                <a:gd name="connsiteY1" fmla="*/ 229482 h 617838"/>
                <a:gd name="connsiteX2" fmla="*/ 2072405 w 4296621"/>
                <a:gd name="connsiteY2" fmla="*/ 194177 h 617838"/>
                <a:gd name="connsiteX3" fmla="*/ 2291296 w 4296621"/>
                <a:gd name="connsiteY3" fmla="*/ 155342 h 617838"/>
                <a:gd name="connsiteX4" fmla="*/ 2587858 w 4296621"/>
                <a:gd name="connsiteY4" fmla="*/ 134159 h 617838"/>
                <a:gd name="connsiteX5" fmla="*/ 3110373 w 4296621"/>
                <a:gd name="connsiteY5" fmla="*/ 98854 h 617838"/>
                <a:gd name="connsiteX6" fmla="*/ 3392813 w 4296621"/>
                <a:gd name="connsiteY6" fmla="*/ 81201 h 617838"/>
                <a:gd name="connsiteX7" fmla="*/ 3608173 w 4296621"/>
                <a:gd name="connsiteY7" fmla="*/ 63549 h 617838"/>
                <a:gd name="connsiteX8" fmla="*/ 3650539 w 4296621"/>
                <a:gd name="connsiteY8" fmla="*/ 52957 h 617838"/>
                <a:gd name="connsiteX9" fmla="*/ 3703497 w 4296621"/>
                <a:gd name="connsiteY9" fmla="*/ 31774 h 617838"/>
                <a:gd name="connsiteX10" fmla="*/ 3752924 w 4296621"/>
                <a:gd name="connsiteY10" fmla="*/ 0 h 617838"/>
                <a:gd name="connsiteX11" fmla="*/ 3802351 w 4296621"/>
                <a:gd name="connsiteY11" fmla="*/ 3530 h 617838"/>
                <a:gd name="connsiteX12" fmla="*/ 3968285 w 4296621"/>
                <a:gd name="connsiteY12" fmla="*/ 38835 h 617838"/>
                <a:gd name="connsiteX13" fmla="*/ 4081261 w 4296621"/>
                <a:gd name="connsiteY13" fmla="*/ 77671 h 617838"/>
                <a:gd name="connsiteX14" fmla="*/ 4158932 w 4296621"/>
                <a:gd name="connsiteY14" fmla="*/ 112976 h 617838"/>
                <a:gd name="connsiteX15" fmla="*/ 4222481 w 4296621"/>
                <a:gd name="connsiteY15" fmla="*/ 151811 h 617838"/>
                <a:gd name="connsiteX16" fmla="*/ 4257786 w 4296621"/>
                <a:gd name="connsiteY16" fmla="*/ 180055 h 617838"/>
                <a:gd name="connsiteX17" fmla="*/ 4278969 w 4296621"/>
                <a:gd name="connsiteY17" fmla="*/ 204769 h 617838"/>
                <a:gd name="connsiteX18" fmla="*/ 4293091 w 4296621"/>
                <a:gd name="connsiteY18" fmla="*/ 229482 h 617838"/>
                <a:gd name="connsiteX19" fmla="*/ 4296621 w 4296621"/>
                <a:gd name="connsiteY19" fmla="*/ 250665 h 617838"/>
                <a:gd name="connsiteX20" fmla="*/ 4282499 w 4296621"/>
                <a:gd name="connsiteY20" fmla="*/ 282440 h 617838"/>
                <a:gd name="connsiteX21" fmla="*/ 4268377 w 4296621"/>
                <a:gd name="connsiteY21" fmla="*/ 296562 h 617838"/>
                <a:gd name="connsiteX22" fmla="*/ 4240133 w 4296621"/>
                <a:gd name="connsiteY22" fmla="*/ 314214 h 617838"/>
                <a:gd name="connsiteX23" fmla="*/ 4187176 w 4296621"/>
                <a:gd name="connsiteY23" fmla="*/ 331867 h 617838"/>
                <a:gd name="connsiteX24" fmla="*/ 4130688 w 4296621"/>
                <a:gd name="connsiteY24" fmla="*/ 321275 h 617838"/>
                <a:gd name="connsiteX25" fmla="*/ 3957693 w 4296621"/>
                <a:gd name="connsiteY25" fmla="*/ 300092 h 617838"/>
                <a:gd name="connsiteX26" fmla="*/ 3682314 w 4296621"/>
                <a:gd name="connsiteY26" fmla="*/ 278909 h 617838"/>
                <a:gd name="connsiteX27" fmla="*/ 3424587 w 4296621"/>
                <a:gd name="connsiteY27" fmla="*/ 268318 h 617838"/>
                <a:gd name="connsiteX28" fmla="*/ 3149208 w 4296621"/>
                <a:gd name="connsiteY28" fmla="*/ 264787 h 617838"/>
                <a:gd name="connsiteX29" fmla="*/ 2923256 w 4296621"/>
                <a:gd name="connsiteY29" fmla="*/ 268318 h 617838"/>
                <a:gd name="connsiteX30" fmla="*/ 2690243 w 4296621"/>
                <a:gd name="connsiteY30" fmla="*/ 285970 h 617838"/>
                <a:gd name="connsiteX31" fmla="*/ 2400742 w 4296621"/>
                <a:gd name="connsiteY31" fmla="*/ 310684 h 617838"/>
                <a:gd name="connsiteX32" fmla="*/ 1722885 w 4296621"/>
                <a:gd name="connsiteY32" fmla="*/ 384824 h 617838"/>
                <a:gd name="connsiteX33" fmla="*/ 1355713 w 4296621"/>
                <a:gd name="connsiteY33" fmla="*/ 434252 h 617838"/>
                <a:gd name="connsiteX34" fmla="*/ 1055621 w 4296621"/>
                <a:gd name="connsiteY34" fmla="*/ 483679 h 617838"/>
                <a:gd name="connsiteX35" fmla="*/ 695509 w 4296621"/>
                <a:gd name="connsiteY35" fmla="*/ 557819 h 617838"/>
                <a:gd name="connsiteX36" fmla="*/ 437783 w 4296621"/>
                <a:gd name="connsiteY36" fmla="*/ 617838 h 617838"/>
                <a:gd name="connsiteX37" fmla="*/ 406008 w 4296621"/>
                <a:gd name="connsiteY37" fmla="*/ 617838 h 617838"/>
                <a:gd name="connsiteX38" fmla="*/ 370703 w 4296621"/>
                <a:gd name="connsiteY38" fmla="*/ 600185 h 617838"/>
                <a:gd name="connsiteX39" fmla="*/ 271849 w 4296621"/>
                <a:gd name="connsiteY39" fmla="*/ 533106 h 617838"/>
                <a:gd name="connsiteX40" fmla="*/ 190648 w 4296621"/>
                <a:gd name="connsiteY40" fmla="*/ 469557 h 617838"/>
                <a:gd name="connsiteX41" fmla="*/ 109446 w 4296621"/>
                <a:gd name="connsiteY41" fmla="*/ 388355 h 617838"/>
                <a:gd name="connsiteX42" fmla="*/ 28244 w 4296621"/>
                <a:gd name="connsiteY42" fmla="*/ 296562 h 617838"/>
                <a:gd name="connsiteX43" fmla="*/ 0 w 4296621"/>
                <a:gd name="connsiteY43" fmla="*/ 247135 h 617838"/>
                <a:gd name="connsiteX44" fmla="*/ 0 w 4296621"/>
                <a:gd name="connsiteY44" fmla="*/ 233013 h 617838"/>
                <a:gd name="connsiteX45" fmla="*/ 3531 w 4296621"/>
                <a:gd name="connsiteY45" fmla="*/ 222421 h 617838"/>
                <a:gd name="connsiteX46" fmla="*/ 10592 w 4296621"/>
                <a:gd name="connsiteY46" fmla="*/ 215360 h 617838"/>
                <a:gd name="connsiteX47" fmla="*/ 35305 w 4296621"/>
                <a:gd name="connsiteY47" fmla="*/ 215360 h 617838"/>
                <a:gd name="connsiteX48" fmla="*/ 45897 w 4296621"/>
                <a:gd name="connsiteY48" fmla="*/ 215360 h 617838"/>
                <a:gd name="connsiteX49" fmla="*/ 67080 w 4296621"/>
                <a:gd name="connsiteY49" fmla="*/ 229482 h 617838"/>
                <a:gd name="connsiteX50" fmla="*/ 123568 w 4296621"/>
                <a:gd name="connsiteY50" fmla="*/ 271848 h 617838"/>
                <a:gd name="connsiteX51" fmla="*/ 162404 w 4296621"/>
                <a:gd name="connsiteY51" fmla="*/ 296562 h 617838"/>
                <a:gd name="connsiteX52" fmla="*/ 215361 w 4296621"/>
                <a:gd name="connsiteY52" fmla="*/ 324806 h 617838"/>
                <a:gd name="connsiteX53" fmla="*/ 271849 w 4296621"/>
                <a:gd name="connsiteY53" fmla="*/ 342458 h 617838"/>
                <a:gd name="connsiteX54" fmla="*/ 356581 w 4296621"/>
                <a:gd name="connsiteY54" fmla="*/ 356580 h 617838"/>
                <a:gd name="connsiteX55" fmla="*/ 596655 w 4296621"/>
                <a:gd name="connsiteY55" fmla="*/ 338928 h 617838"/>
                <a:gd name="connsiteX56" fmla="*/ 1210963 w 4296621"/>
                <a:gd name="connsiteY56" fmla="*/ 285970 h 6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96621" h="617838">
                  <a:moveTo>
                    <a:pt x="1210963" y="285970"/>
                  </a:moveTo>
                  <a:lnTo>
                    <a:pt x="1765251" y="229482"/>
                  </a:lnTo>
                  <a:lnTo>
                    <a:pt x="2072405" y="194177"/>
                  </a:lnTo>
                  <a:lnTo>
                    <a:pt x="2291296" y="155342"/>
                  </a:lnTo>
                  <a:lnTo>
                    <a:pt x="2587858" y="134159"/>
                  </a:lnTo>
                  <a:lnTo>
                    <a:pt x="3110373" y="98854"/>
                  </a:lnTo>
                  <a:lnTo>
                    <a:pt x="3392813" y="81201"/>
                  </a:lnTo>
                  <a:lnTo>
                    <a:pt x="3608173" y="63549"/>
                  </a:lnTo>
                  <a:lnTo>
                    <a:pt x="3650539" y="52957"/>
                  </a:lnTo>
                  <a:lnTo>
                    <a:pt x="3703497" y="31774"/>
                  </a:lnTo>
                  <a:lnTo>
                    <a:pt x="3752924" y="0"/>
                  </a:lnTo>
                  <a:lnTo>
                    <a:pt x="3802351" y="3530"/>
                  </a:lnTo>
                  <a:lnTo>
                    <a:pt x="3968285" y="38835"/>
                  </a:lnTo>
                  <a:lnTo>
                    <a:pt x="4081261" y="77671"/>
                  </a:lnTo>
                  <a:lnTo>
                    <a:pt x="4158932" y="112976"/>
                  </a:lnTo>
                  <a:lnTo>
                    <a:pt x="4222481" y="151811"/>
                  </a:lnTo>
                  <a:lnTo>
                    <a:pt x="4257786" y="180055"/>
                  </a:lnTo>
                  <a:lnTo>
                    <a:pt x="4278969" y="204769"/>
                  </a:lnTo>
                  <a:lnTo>
                    <a:pt x="4293091" y="229482"/>
                  </a:lnTo>
                  <a:lnTo>
                    <a:pt x="4296621" y="250665"/>
                  </a:lnTo>
                  <a:lnTo>
                    <a:pt x="4282499" y="282440"/>
                  </a:lnTo>
                  <a:lnTo>
                    <a:pt x="4268377" y="296562"/>
                  </a:lnTo>
                  <a:lnTo>
                    <a:pt x="4240133" y="314214"/>
                  </a:lnTo>
                  <a:lnTo>
                    <a:pt x="4187176" y="331867"/>
                  </a:lnTo>
                  <a:lnTo>
                    <a:pt x="4130688" y="321275"/>
                  </a:lnTo>
                  <a:lnTo>
                    <a:pt x="3957693" y="300092"/>
                  </a:lnTo>
                  <a:lnTo>
                    <a:pt x="3682314" y="278909"/>
                  </a:lnTo>
                  <a:lnTo>
                    <a:pt x="3424587" y="268318"/>
                  </a:lnTo>
                  <a:lnTo>
                    <a:pt x="3149208" y="264787"/>
                  </a:lnTo>
                  <a:lnTo>
                    <a:pt x="2923256" y="268318"/>
                  </a:lnTo>
                  <a:lnTo>
                    <a:pt x="2690243" y="285970"/>
                  </a:lnTo>
                  <a:lnTo>
                    <a:pt x="2400742" y="310684"/>
                  </a:lnTo>
                  <a:lnTo>
                    <a:pt x="1722885" y="384824"/>
                  </a:lnTo>
                  <a:lnTo>
                    <a:pt x="1355713" y="434252"/>
                  </a:lnTo>
                  <a:lnTo>
                    <a:pt x="1055621" y="483679"/>
                  </a:lnTo>
                  <a:lnTo>
                    <a:pt x="695509" y="557819"/>
                  </a:lnTo>
                  <a:lnTo>
                    <a:pt x="437783" y="617838"/>
                  </a:lnTo>
                  <a:lnTo>
                    <a:pt x="406008" y="617838"/>
                  </a:lnTo>
                  <a:lnTo>
                    <a:pt x="370703" y="600185"/>
                  </a:lnTo>
                  <a:lnTo>
                    <a:pt x="271849" y="533106"/>
                  </a:lnTo>
                  <a:lnTo>
                    <a:pt x="190648" y="469557"/>
                  </a:lnTo>
                  <a:lnTo>
                    <a:pt x="109446" y="388355"/>
                  </a:lnTo>
                  <a:lnTo>
                    <a:pt x="28244" y="296562"/>
                  </a:lnTo>
                  <a:lnTo>
                    <a:pt x="0" y="247135"/>
                  </a:lnTo>
                  <a:lnTo>
                    <a:pt x="0" y="233013"/>
                  </a:lnTo>
                  <a:lnTo>
                    <a:pt x="3531" y="222421"/>
                  </a:lnTo>
                  <a:lnTo>
                    <a:pt x="10592" y="215360"/>
                  </a:lnTo>
                  <a:lnTo>
                    <a:pt x="35305" y="215360"/>
                  </a:lnTo>
                  <a:lnTo>
                    <a:pt x="45897" y="215360"/>
                  </a:lnTo>
                  <a:lnTo>
                    <a:pt x="67080" y="229482"/>
                  </a:lnTo>
                  <a:lnTo>
                    <a:pt x="123568" y="271848"/>
                  </a:lnTo>
                  <a:lnTo>
                    <a:pt x="162404" y="296562"/>
                  </a:lnTo>
                  <a:lnTo>
                    <a:pt x="215361" y="324806"/>
                  </a:lnTo>
                  <a:lnTo>
                    <a:pt x="271849" y="342458"/>
                  </a:lnTo>
                  <a:lnTo>
                    <a:pt x="356581" y="356580"/>
                  </a:lnTo>
                  <a:lnTo>
                    <a:pt x="596655" y="338928"/>
                  </a:lnTo>
                  <a:lnTo>
                    <a:pt x="1210963" y="28597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8808A482-B04B-4F21-AE38-CBE230708D98}"/>
                </a:ext>
              </a:extLst>
            </p:cNvPr>
            <p:cNvSpPr/>
            <p:nvPr/>
          </p:nvSpPr>
          <p:spPr>
            <a:xfrm>
              <a:off x="4461669" y="1704975"/>
              <a:ext cx="1339850" cy="363538"/>
            </a:xfrm>
            <a:custGeom>
              <a:avLst/>
              <a:gdLst>
                <a:gd name="connsiteX0" fmla="*/ 350044 w 1338263"/>
                <a:gd name="connsiteY0" fmla="*/ 359569 h 364331"/>
                <a:gd name="connsiteX1" fmla="*/ 252413 w 1338263"/>
                <a:gd name="connsiteY1" fmla="*/ 364331 h 364331"/>
                <a:gd name="connsiteX2" fmla="*/ 145257 w 1338263"/>
                <a:gd name="connsiteY2" fmla="*/ 364331 h 364331"/>
                <a:gd name="connsiteX3" fmla="*/ 0 w 1338263"/>
                <a:gd name="connsiteY3" fmla="*/ 361950 h 364331"/>
                <a:gd name="connsiteX4" fmla="*/ 107157 w 1338263"/>
                <a:gd name="connsiteY4" fmla="*/ 223838 h 364331"/>
                <a:gd name="connsiteX5" fmla="*/ 228600 w 1338263"/>
                <a:gd name="connsiteY5" fmla="*/ 226219 h 364331"/>
                <a:gd name="connsiteX6" fmla="*/ 326232 w 1338263"/>
                <a:gd name="connsiteY6" fmla="*/ 219075 h 364331"/>
                <a:gd name="connsiteX7" fmla="*/ 423863 w 1338263"/>
                <a:gd name="connsiteY7" fmla="*/ 207169 h 364331"/>
                <a:gd name="connsiteX8" fmla="*/ 535782 w 1338263"/>
                <a:gd name="connsiteY8" fmla="*/ 185738 h 364331"/>
                <a:gd name="connsiteX9" fmla="*/ 635794 w 1338263"/>
                <a:gd name="connsiteY9" fmla="*/ 159544 h 364331"/>
                <a:gd name="connsiteX10" fmla="*/ 735807 w 1338263"/>
                <a:gd name="connsiteY10" fmla="*/ 128588 h 364331"/>
                <a:gd name="connsiteX11" fmla="*/ 823913 w 1338263"/>
                <a:gd name="connsiteY11" fmla="*/ 97631 h 364331"/>
                <a:gd name="connsiteX12" fmla="*/ 909638 w 1338263"/>
                <a:gd name="connsiteY12" fmla="*/ 59531 h 364331"/>
                <a:gd name="connsiteX13" fmla="*/ 942975 w 1338263"/>
                <a:gd name="connsiteY13" fmla="*/ 38100 h 364331"/>
                <a:gd name="connsiteX14" fmla="*/ 983457 w 1338263"/>
                <a:gd name="connsiteY14" fmla="*/ 14288 h 364331"/>
                <a:gd name="connsiteX15" fmla="*/ 1023938 w 1338263"/>
                <a:gd name="connsiteY15" fmla="*/ 0 h 364331"/>
                <a:gd name="connsiteX16" fmla="*/ 1057275 w 1338263"/>
                <a:gd name="connsiteY16" fmla="*/ 0 h 364331"/>
                <a:gd name="connsiteX17" fmla="*/ 1095375 w 1338263"/>
                <a:gd name="connsiteY17" fmla="*/ 4763 h 364331"/>
                <a:gd name="connsiteX18" fmla="*/ 1162050 w 1338263"/>
                <a:gd name="connsiteY18" fmla="*/ 19050 h 364331"/>
                <a:gd name="connsiteX19" fmla="*/ 1250157 w 1338263"/>
                <a:gd name="connsiteY19" fmla="*/ 47625 h 364331"/>
                <a:gd name="connsiteX20" fmla="*/ 1300163 w 1338263"/>
                <a:gd name="connsiteY20" fmla="*/ 69056 h 364331"/>
                <a:gd name="connsiteX21" fmla="*/ 1314450 w 1338263"/>
                <a:gd name="connsiteY21" fmla="*/ 78581 h 364331"/>
                <a:gd name="connsiteX22" fmla="*/ 1326357 w 1338263"/>
                <a:gd name="connsiteY22" fmla="*/ 92869 h 364331"/>
                <a:gd name="connsiteX23" fmla="*/ 1335882 w 1338263"/>
                <a:gd name="connsiteY23" fmla="*/ 114300 h 364331"/>
                <a:gd name="connsiteX24" fmla="*/ 1338263 w 1338263"/>
                <a:gd name="connsiteY24" fmla="*/ 128588 h 364331"/>
                <a:gd name="connsiteX25" fmla="*/ 1338263 w 1338263"/>
                <a:gd name="connsiteY25" fmla="*/ 145256 h 364331"/>
                <a:gd name="connsiteX26" fmla="*/ 1331119 w 1338263"/>
                <a:gd name="connsiteY26" fmla="*/ 169069 h 364331"/>
                <a:gd name="connsiteX27" fmla="*/ 1314450 w 1338263"/>
                <a:gd name="connsiteY27" fmla="*/ 197644 h 364331"/>
                <a:gd name="connsiteX28" fmla="*/ 1297782 w 1338263"/>
                <a:gd name="connsiteY28" fmla="*/ 211931 h 364331"/>
                <a:gd name="connsiteX29" fmla="*/ 1231107 w 1338263"/>
                <a:gd name="connsiteY29" fmla="*/ 223838 h 364331"/>
                <a:gd name="connsiteX30" fmla="*/ 1050132 w 1338263"/>
                <a:gd name="connsiteY30" fmla="*/ 259556 h 364331"/>
                <a:gd name="connsiteX31" fmla="*/ 857250 w 1338263"/>
                <a:gd name="connsiteY31" fmla="*/ 297656 h 364331"/>
                <a:gd name="connsiteX32" fmla="*/ 614363 w 1338263"/>
                <a:gd name="connsiteY32" fmla="*/ 335756 h 364331"/>
                <a:gd name="connsiteX33" fmla="*/ 495300 w 1338263"/>
                <a:gd name="connsiteY33" fmla="*/ 347663 h 364331"/>
                <a:gd name="connsiteX34" fmla="*/ 350044 w 1338263"/>
                <a:gd name="connsiteY34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8263" h="364331">
                  <a:moveTo>
                    <a:pt x="350044" y="359569"/>
                  </a:moveTo>
                  <a:lnTo>
                    <a:pt x="252413" y="364331"/>
                  </a:lnTo>
                  <a:lnTo>
                    <a:pt x="145257" y="364331"/>
                  </a:lnTo>
                  <a:lnTo>
                    <a:pt x="0" y="361950"/>
                  </a:lnTo>
                  <a:lnTo>
                    <a:pt x="107157" y="223838"/>
                  </a:lnTo>
                  <a:lnTo>
                    <a:pt x="228600" y="226219"/>
                  </a:lnTo>
                  <a:lnTo>
                    <a:pt x="326232" y="219075"/>
                  </a:lnTo>
                  <a:lnTo>
                    <a:pt x="423863" y="207169"/>
                  </a:lnTo>
                  <a:lnTo>
                    <a:pt x="535782" y="185738"/>
                  </a:lnTo>
                  <a:lnTo>
                    <a:pt x="635794" y="159544"/>
                  </a:lnTo>
                  <a:lnTo>
                    <a:pt x="735807" y="128588"/>
                  </a:lnTo>
                  <a:lnTo>
                    <a:pt x="823913" y="97631"/>
                  </a:lnTo>
                  <a:lnTo>
                    <a:pt x="909638" y="59531"/>
                  </a:lnTo>
                  <a:lnTo>
                    <a:pt x="942975" y="38100"/>
                  </a:lnTo>
                  <a:lnTo>
                    <a:pt x="983457" y="14288"/>
                  </a:lnTo>
                  <a:lnTo>
                    <a:pt x="1023938" y="0"/>
                  </a:lnTo>
                  <a:lnTo>
                    <a:pt x="1057275" y="0"/>
                  </a:lnTo>
                  <a:lnTo>
                    <a:pt x="1095375" y="4763"/>
                  </a:lnTo>
                  <a:lnTo>
                    <a:pt x="1162050" y="19050"/>
                  </a:lnTo>
                  <a:lnTo>
                    <a:pt x="1250157" y="47625"/>
                  </a:lnTo>
                  <a:lnTo>
                    <a:pt x="1300163" y="69056"/>
                  </a:lnTo>
                  <a:lnTo>
                    <a:pt x="1314450" y="78581"/>
                  </a:lnTo>
                  <a:lnTo>
                    <a:pt x="1326357" y="92869"/>
                  </a:lnTo>
                  <a:lnTo>
                    <a:pt x="1335882" y="114300"/>
                  </a:lnTo>
                  <a:lnTo>
                    <a:pt x="1338263" y="128588"/>
                  </a:lnTo>
                  <a:lnTo>
                    <a:pt x="1338263" y="145256"/>
                  </a:lnTo>
                  <a:lnTo>
                    <a:pt x="1331119" y="169069"/>
                  </a:lnTo>
                  <a:lnTo>
                    <a:pt x="1314450" y="197644"/>
                  </a:lnTo>
                  <a:lnTo>
                    <a:pt x="1297782" y="211931"/>
                  </a:lnTo>
                  <a:lnTo>
                    <a:pt x="1231107" y="223838"/>
                  </a:lnTo>
                  <a:lnTo>
                    <a:pt x="1050132" y="259556"/>
                  </a:lnTo>
                  <a:lnTo>
                    <a:pt x="857250" y="297656"/>
                  </a:lnTo>
                  <a:lnTo>
                    <a:pt x="614363" y="335756"/>
                  </a:lnTo>
                  <a:lnTo>
                    <a:pt x="495300" y="347663"/>
                  </a:lnTo>
                  <a:lnTo>
                    <a:pt x="350044" y="359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E85B9155-363C-4194-8EC4-7F12308C58B1}"/>
                </a:ext>
              </a:extLst>
            </p:cNvPr>
            <p:cNvSpPr/>
            <p:nvPr/>
          </p:nvSpPr>
          <p:spPr>
            <a:xfrm>
              <a:off x="4969670" y="2014539"/>
              <a:ext cx="352425" cy="585787"/>
            </a:xfrm>
            <a:custGeom>
              <a:avLst/>
              <a:gdLst>
                <a:gd name="connsiteX0" fmla="*/ 83343 w 352425"/>
                <a:gd name="connsiteY0" fmla="*/ 214312 h 585787"/>
                <a:gd name="connsiteX1" fmla="*/ 59531 w 352425"/>
                <a:gd name="connsiteY1" fmla="*/ 145256 h 585787"/>
                <a:gd name="connsiteX2" fmla="*/ 23812 w 352425"/>
                <a:gd name="connsiteY2" fmla="*/ 45243 h 585787"/>
                <a:gd name="connsiteX3" fmla="*/ 0 w 352425"/>
                <a:gd name="connsiteY3" fmla="*/ 0 h 585787"/>
                <a:gd name="connsiteX4" fmla="*/ 100012 w 352425"/>
                <a:gd name="connsiteY4" fmla="*/ 35718 h 585787"/>
                <a:gd name="connsiteX5" fmla="*/ 150018 w 352425"/>
                <a:gd name="connsiteY5" fmla="*/ 78581 h 585787"/>
                <a:gd name="connsiteX6" fmla="*/ 214312 w 352425"/>
                <a:gd name="connsiteY6" fmla="*/ 135731 h 585787"/>
                <a:gd name="connsiteX7" fmla="*/ 250031 w 352425"/>
                <a:gd name="connsiteY7" fmla="*/ 173831 h 585787"/>
                <a:gd name="connsiteX8" fmla="*/ 276225 w 352425"/>
                <a:gd name="connsiteY8" fmla="*/ 209550 h 585787"/>
                <a:gd name="connsiteX9" fmla="*/ 302418 w 352425"/>
                <a:gd name="connsiteY9" fmla="*/ 250031 h 585787"/>
                <a:gd name="connsiteX10" fmla="*/ 321468 w 352425"/>
                <a:gd name="connsiteY10" fmla="*/ 288131 h 585787"/>
                <a:gd name="connsiteX11" fmla="*/ 335756 w 352425"/>
                <a:gd name="connsiteY11" fmla="*/ 328612 h 585787"/>
                <a:gd name="connsiteX12" fmla="*/ 347662 w 352425"/>
                <a:gd name="connsiteY12" fmla="*/ 378618 h 585787"/>
                <a:gd name="connsiteX13" fmla="*/ 352425 w 352425"/>
                <a:gd name="connsiteY13" fmla="*/ 431006 h 585787"/>
                <a:gd name="connsiteX14" fmla="*/ 350043 w 352425"/>
                <a:gd name="connsiteY14" fmla="*/ 473868 h 585787"/>
                <a:gd name="connsiteX15" fmla="*/ 342900 w 352425"/>
                <a:gd name="connsiteY15" fmla="*/ 514350 h 585787"/>
                <a:gd name="connsiteX16" fmla="*/ 330993 w 352425"/>
                <a:gd name="connsiteY16" fmla="*/ 542925 h 585787"/>
                <a:gd name="connsiteX17" fmla="*/ 309562 w 352425"/>
                <a:gd name="connsiteY17" fmla="*/ 566737 h 585787"/>
                <a:gd name="connsiteX18" fmla="*/ 285750 w 352425"/>
                <a:gd name="connsiteY18" fmla="*/ 578643 h 585787"/>
                <a:gd name="connsiteX19" fmla="*/ 254793 w 352425"/>
                <a:gd name="connsiteY19" fmla="*/ 585787 h 585787"/>
                <a:gd name="connsiteX20" fmla="*/ 233362 w 352425"/>
                <a:gd name="connsiteY20" fmla="*/ 583406 h 585787"/>
                <a:gd name="connsiteX21" fmla="*/ 209550 w 352425"/>
                <a:gd name="connsiteY21" fmla="*/ 573881 h 585787"/>
                <a:gd name="connsiteX22" fmla="*/ 185737 w 352425"/>
                <a:gd name="connsiteY22" fmla="*/ 554831 h 585787"/>
                <a:gd name="connsiteX23" fmla="*/ 159543 w 352425"/>
                <a:gd name="connsiteY23" fmla="*/ 526256 h 585787"/>
                <a:gd name="connsiteX24" fmla="*/ 133350 w 352425"/>
                <a:gd name="connsiteY24" fmla="*/ 471487 h 585787"/>
                <a:gd name="connsiteX25" fmla="*/ 128587 w 352425"/>
                <a:gd name="connsiteY25" fmla="*/ 426243 h 585787"/>
                <a:gd name="connsiteX26" fmla="*/ 119062 w 352425"/>
                <a:gd name="connsiteY26" fmla="*/ 352425 h 585787"/>
                <a:gd name="connsiteX27" fmla="*/ 83343 w 352425"/>
                <a:gd name="connsiteY27" fmla="*/ 21431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2425" h="585787">
                  <a:moveTo>
                    <a:pt x="83343" y="214312"/>
                  </a:moveTo>
                  <a:lnTo>
                    <a:pt x="59531" y="145256"/>
                  </a:lnTo>
                  <a:lnTo>
                    <a:pt x="23812" y="45243"/>
                  </a:lnTo>
                  <a:lnTo>
                    <a:pt x="0" y="0"/>
                  </a:lnTo>
                  <a:lnTo>
                    <a:pt x="100012" y="35718"/>
                  </a:lnTo>
                  <a:lnTo>
                    <a:pt x="150018" y="78581"/>
                  </a:lnTo>
                  <a:lnTo>
                    <a:pt x="214312" y="135731"/>
                  </a:lnTo>
                  <a:lnTo>
                    <a:pt x="250031" y="173831"/>
                  </a:lnTo>
                  <a:lnTo>
                    <a:pt x="276225" y="209550"/>
                  </a:lnTo>
                  <a:lnTo>
                    <a:pt x="302418" y="250031"/>
                  </a:lnTo>
                  <a:lnTo>
                    <a:pt x="321468" y="288131"/>
                  </a:lnTo>
                  <a:lnTo>
                    <a:pt x="335756" y="328612"/>
                  </a:lnTo>
                  <a:lnTo>
                    <a:pt x="347662" y="378618"/>
                  </a:lnTo>
                  <a:lnTo>
                    <a:pt x="352425" y="431006"/>
                  </a:lnTo>
                  <a:lnTo>
                    <a:pt x="350043" y="473868"/>
                  </a:lnTo>
                  <a:lnTo>
                    <a:pt x="342900" y="514350"/>
                  </a:lnTo>
                  <a:lnTo>
                    <a:pt x="330993" y="542925"/>
                  </a:lnTo>
                  <a:lnTo>
                    <a:pt x="309562" y="566737"/>
                  </a:lnTo>
                  <a:lnTo>
                    <a:pt x="285750" y="578643"/>
                  </a:lnTo>
                  <a:lnTo>
                    <a:pt x="254793" y="585787"/>
                  </a:lnTo>
                  <a:lnTo>
                    <a:pt x="233362" y="583406"/>
                  </a:lnTo>
                  <a:lnTo>
                    <a:pt x="209550" y="573881"/>
                  </a:lnTo>
                  <a:lnTo>
                    <a:pt x="185737" y="554831"/>
                  </a:lnTo>
                  <a:lnTo>
                    <a:pt x="159543" y="526256"/>
                  </a:lnTo>
                  <a:lnTo>
                    <a:pt x="133350" y="471487"/>
                  </a:lnTo>
                  <a:lnTo>
                    <a:pt x="128587" y="426243"/>
                  </a:lnTo>
                  <a:lnTo>
                    <a:pt x="119062" y="352425"/>
                  </a:lnTo>
                  <a:lnTo>
                    <a:pt x="83343" y="2143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4AD84263-253E-4C50-8C56-80E7D56698D3}"/>
                </a:ext>
              </a:extLst>
            </p:cNvPr>
            <p:cNvSpPr/>
            <p:nvPr/>
          </p:nvSpPr>
          <p:spPr>
            <a:xfrm>
              <a:off x="6307931" y="1598613"/>
              <a:ext cx="1589088" cy="355600"/>
            </a:xfrm>
            <a:custGeom>
              <a:avLst/>
              <a:gdLst>
                <a:gd name="connsiteX0" fmla="*/ 792956 w 1588294"/>
                <a:gd name="connsiteY0" fmla="*/ 142875 h 357187"/>
                <a:gd name="connsiteX1" fmla="*/ 647700 w 1588294"/>
                <a:gd name="connsiteY1" fmla="*/ 171450 h 357187"/>
                <a:gd name="connsiteX2" fmla="*/ 542925 w 1588294"/>
                <a:gd name="connsiteY2" fmla="*/ 188119 h 357187"/>
                <a:gd name="connsiteX3" fmla="*/ 423863 w 1588294"/>
                <a:gd name="connsiteY3" fmla="*/ 202406 h 357187"/>
                <a:gd name="connsiteX4" fmla="*/ 376238 w 1588294"/>
                <a:gd name="connsiteY4" fmla="*/ 202406 h 357187"/>
                <a:gd name="connsiteX5" fmla="*/ 278606 w 1588294"/>
                <a:gd name="connsiteY5" fmla="*/ 192881 h 357187"/>
                <a:gd name="connsiteX6" fmla="*/ 197644 w 1588294"/>
                <a:gd name="connsiteY6" fmla="*/ 180975 h 357187"/>
                <a:gd name="connsiteX7" fmla="*/ 104775 w 1588294"/>
                <a:gd name="connsiteY7" fmla="*/ 166687 h 357187"/>
                <a:gd name="connsiteX8" fmla="*/ 0 w 1588294"/>
                <a:gd name="connsiteY8" fmla="*/ 297656 h 357187"/>
                <a:gd name="connsiteX9" fmla="*/ 69056 w 1588294"/>
                <a:gd name="connsiteY9" fmla="*/ 323850 h 357187"/>
                <a:gd name="connsiteX10" fmla="*/ 114300 w 1588294"/>
                <a:gd name="connsiteY10" fmla="*/ 335756 h 357187"/>
                <a:gd name="connsiteX11" fmla="*/ 159544 w 1588294"/>
                <a:gd name="connsiteY11" fmla="*/ 345281 h 357187"/>
                <a:gd name="connsiteX12" fmla="*/ 223838 w 1588294"/>
                <a:gd name="connsiteY12" fmla="*/ 352425 h 357187"/>
                <a:gd name="connsiteX13" fmla="*/ 266700 w 1588294"/>
                <a:gd name="connsiteY13" fmla="*/ 357187 h 357187"/>
                <a:gd name="connsiteX14" fmla="*/ 342900 w 1588294"/>
                <a:gd name="connsiteY14" fmla="*/ 357187 h 357187"/>
                <a:gd name="connsiteX15" fmla="*/ 464344 w 1588294"/>
                <a:gd name="connsiteY15" fmla="*/ 357187 h 357187"/>
                <a:gd name="connsiteX16" fmla="*/ 714375 w 1588294"/>
                <a:gd name="connsiteY16" fmla="*/ 335756 h 357187"/>
                <a:gd name="connsiteX17" fmla="*/ 862013 w 1588294"/>
                <a:gd name="connsiteY17" fmla="*/ 309562 h 357187"/>
                <a:gd name="connsiteX18" fmla="*/ 1047750 w 1588294"/>
                <a:gd name="connsiteY18" fmla="*/ 278606 h 357187"/>
                <a:gd name="connsiteX19" fmla="*/ 1219200 w 1588294"/>
                <a:gd name="connsiteY19" fmla="*/ 247650 h 357187"/>
                <a:gd name="connsiteX20" fmla="*/ 1378744 w 1588294"/>
                <a:gd name="connsiteY20" fmla="*/ 221456 h 357187"/>
                <a:gd name="connsiteX21" fmla="*/ 1473994 w 1588294"/>
                <a:gd name="connsiteY21" fmla="*/ 204787 h 357187"/>
                <a:gd name="connsiteX22" fmla="*/ 1512094 w 1588294"/>
                <a:gd name="connsiteY22" fmla="*/ 195262 h 357187"/>
                <a:gd name="connsiteX23" fmla="*/ 1554956 w 1588294"/>
                <a:gd name="connsiteY23" fmla="*/ 173831 h 357187"/>
                <a:gd name="connsiteX24" fmla="*/ 1581150 w 1588294"/>
                <a:gd name="connsiteY24" fmla="*/ 152400 h 357187"/>
                <a:gd name="connsiteX25" fmla="*/ 1588294 w 1588294"/>
                <a:gd name="connsiteY25" fmla="*/ 135731 h 357187"/>
                <a:gd name="connsiteX26" fmla="*/ 1588294 w 1588294"/>
                <a:gd name="connsiteY26" fmla="*/ 126206 h 357187"/>
                <a:gd name="connsiteX27" fmla="*/ 1585913 w 1588294"/>
                <a:gd name="connsiteY27" fmla="*/ 114300 h 357187"/>
                <a:gd name="connsiteX28" fmla="*/ 1569244 w 1588294"/>
                <a:gd name="connsiteY28" fmla="*/ 95250 h 357187"/>
                <a:gd name="connsiteX29" fmla="*/ 1531144 w 1588294"/>
                <a:gd name="connsiteY29" fmla="*/ 73819 h 357187"/>
                <a:gd name="connsiteX30" fmla="*/ 1476375 w 1588294"/>
                <a:gd name="connsiteY30" fmla="*/ 50006 h 357187"/>
                <a:gd name="connsiteX31" fmla="*/ 1397794 w 1588294"/>
                <a:gd name="connsiteY31" fmla="*/ 21431 h 357187"/>
                <a:gd name="connsiteX32" fmla="*/ 1340644 w 1588294"/>
                <a:gd name="connsiteY32" fmla="*/ 7144 h 357187"/>
                <a:gd name="connsiteX33" fmla="*/ 1254919 w 1588294"/>
                <a:gd name="connsiteY33" fmla="*/ 0 h 357187"/>
                <a:gd name="connsiteX34" fmla="*/ 1226344 w 1588294"/>
                <a:gd name="connsiteY34" fmla="*/ 11906 h 357187"/>
                <a:gd name="connsiteX35" fmla="*/ 1135856 w 1588294"/>
                <a:gd name="connsiteY35" fmla="*/ 47625 h 357187"/>
                <a:gd name="connsiteX36" fmla="*/ 1047750 w 1588294"/>
                <a:gd name="connsiteY36" fmla="*/ 76200 h 357187"/>
                <a:gd name="connsiteX37" fmla="*/ 892969 w 1588294"/>
                <a:gd name="connsiteY37" fmla="*/ 119062 h 357187"/>
                <a:gd name="connsiteX38" fmla="*/ 792956 w 1588294"/>
                <a:gd name="connsiteY38" fmla="*/ 1428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88294" h="357187">
                  <a:moveTo>
                    <a:pt x="792956" y="142875"/>
                  </a:moveTo>
                  <a:lnTo>
                    <a:pt x="647700" y="171450"/>
                  </a:lnTo>
                  <a:lnTo>
                    <a:pt x="542925" y="188119"/>
                  </a:lnTo>
                  <a:lnTo>
                    <a:pt x="423863" y="202406"/>
                  </a:lnTo>
                  <a:lnTo>
                    <a:pt x="376238" y="202406"/>
                  </a:lnTo>
                  <a:lnTo>
                    <a:pt x="278606" y="192881"/>
                  </a:lnTo>
                  <a:lnTo>
                    <a:pt x="197644" y="180975"/>
                  </a:lnTo>
                  <a:lnTo>
                    <a:pt x="104775" y="166687"/>
                  </a:lnTo>
                  <a:lnTo>
                    <a:pt x="0" y="297656"/>
                  </a:lnTo>
                  <a:lnTo>
                    <a:pt x="69056" y="323850"/>
                  </a:lnTo>
                  <a:lnTo>
                    <a:pt x="114300" y="335756"/>
                  </a:lnTo>
                  <a:lnTo>
                    <a:pt x="159544" y="345281"/>
                  </a:lnTo>
                  <a:lnTo>
                    <a:pt x="223838" y="352425"/>
                  </a:lnTo>
                  <a:lnTo>
                    <a:pt x="266700" y="357187"/>
                  </a:lnTo>
                  <a:lnTo>
                    <a:pt x="342900" y="357187"/>
                  </a:lnTo>
                  <a:lnTo>
                    <a:pt x="464344" y="357187"/>
                  </a:lnTo>
                  <a:lnTo>
                    <a:pt x="714375" y="335756"/>
                  </a:lnTo>
                  <a:lnTo>
                    <a:pt x="862013" y="309562"/>
                  </a:lnTo>
                  <a:lnTo>
                    <a:pt x="1047750" y="278606"/>
                  </a:lnTo>
                  <a:lnTo>
                    <a:pt x="1219200" y="247650"/>
                  </a:lnTo>
                  <a:lnTo>
                    <a:pt x="1378744" y="221456"/>
                  </a:lnTo>
                  <a:lnTo>
                    <a:pt x="1473994" y="204787"/>
                  </a:lnTo>
                  <a:lnTo>
                    <a:pt x="1512094" y="195262"/>
                  </a:lnTo>
                  <a:lnTo>
                    <a:pt x="1554956" y="173831"/>
                  </a:lnTo>
                  <a:lnTo>
                    <a:pt x="1581150" y="152400"/>
                  </a:lnTo>
                  <a:lnTo>
                    <a:pt x="1588294" y="135731"/>
                  </a:lnTo>
                  <a:lnTo>
                    <a:pt x="1588294" y="126206"/>
                  </a:lnTo>
                  <a:lnTo>
                    <a:pt x="1585913" y="114300"/>
                  </a:lnTo>
                  <a:lnTo>
                    <a:pt x="1569244" y="95250"/>
                  </a:lnTo>
                  <a:lnTo>
                    <a:pt x="1531144" y="73819"/>
                  </a:lnTo>
                  <a:lnTo>
                    <a:pt x="1476375" y="50006"/>
                  </a:lnTo>
                  <a:lnTo>
                    <a:pt x="1397794" y="21431"/>
                  </a:lnTo>
                  <a:lnTo>
                    <a:pt x="1340644" y="7144"/>
                  </a:lnTo>
                  <a:lnTo>
                    <a:pt x="1254919" y="0"/>
                  </a:lnTo>
                  <a:lnTo>
                    <a:pt x="1226344" y="11906"/>
                  </a:lnTo>
                  <a:lnTo>
                    <a:pt x="1135856" y="47625"/>
                  </a:lnTo>
                  <a:lnTo>
                    <a:pt x="1047750" y="76200"/>
                  </a:lnTo>
                  <a:lnTo>
                    <a:pt x="892969" y="119062"/>
                  </a:lnTo>
                  <a:lnTo>
                    <a:pt x="792956" y="1428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882BE03D-2C9B-4179-A169-AED36ACA05E7}"/>
                </a:ext>
              </a:extLst>
            </p:cNvPr>
            <p:cNvSpPr/>
            <p:nvPr/>
          </p:nvSpPr>
          <p:spPr>
            <a:xfrm>
              <a:off x="6450806" y="1887539"/>
              <a:ext cx="687388" cy="682625"/>
            </a:xfrm>
            <a:custGeom>
              <a:avLst/>
              <a:gdLst>
                <a:gd name="connsiteX0" fmla="*/ 245269 w 688181"/>
                <a:gd name="connsiteY0" fmla="*/ 311944 h 681038"/>
                <a:gd name="connsiteX1" fmla="*/ 295275 w 688181"/>
                <a:gd name="connsiteY1" fmla="*/ 233363 h 681038"/>
                <a:gd name="connsiteX2" fmla="*/ 309563 w 688181"/>
                <a:gd name="connsiteY2" fmla="*/ 207169 h 681038"/>
                <a:gd name="connsiteX3" fmla="*/ 321469 w 688181"/>
                <a:gd name="connsiteY3" fmla="*/ 180975 h 681038"/>
                <a:gd name="connsiteX4" fmla="*/ 326231 w 688181"/>
                <a:gd name="connsiteY4" fmla="*/ 161925 h 681038"/>
                <a:gd name="connsiteX5" fmla="*/ 328613 w 688181"/>
                <a:gd name="connsiteY5" fmla="*/ 133350 h 681038"/>
                <a:gd name="connsiteX6" fmla="*/ 326231 w 688181"/>
                <a:gd name="connsiteY6" fmla="*/ 104775 h 681038"/>
                <a:gd name="connsiteX7" fmla="*/ 316706 w 688181"/>
                <a:gd name="connsiteY7" fmla="*/ 35719 h 681038"/>
                <a:gd name="connsiteX8" fmla="*/ 316706 w 688181"/>
                <a:gd name="connsiteY8" fmla="*/ 19050 h 681038"/>
                <a:gd name="connsiteX9" fmla="*/ 542925 w 688181"/>
                <a:gd name="connsiteY9" fmla="*/ 0 h 681038"/>
                <a:gd name="connsiteX10" fmla="*/ 590550 w 688181"/>
                <a:gd name="connsiteY10" fmla="*/ 59532 h 681038"/>
                <a:gd name="connsiteX11" fmla="*/ 619125 w 688181"/>
                <a:gd name="connsiteY11" fmla="*/ 90488 h 681038"/>
                <a:gd name="connsiteX12" fmla="*/ 664369 w 688181"/>
                <a:gd name="connsiteY12" fmla="*/ 121444 h 681038"/>
                <a:gd name="connsiteX13" fmla="*/ 683419 w 688181"/>
                <a:gd name="connsiteY13" fmla="*/ 135732 h 681038"/>
                <a:gd name="connsiteX14" fmla="*/ 688181 w 688181"/>
                <a:gd name="connsiteY14" fmla="*/ 147638 h 681038"/>
                <a:gd name="connsiteX15" fmla="*/ 688181 w 688181"/>
                <a:gd name="connsiteY15" fmla="*/ 171450 h 681038"/>
                <a:gd name="connsiteX16" fmla="*/ 681038 w 688181"/>
                <a:gd name="connsiteY16" fmla="*/ 197644 h 681038"/>
                <a:gd name="connsiteX17" fmla="*/ 661988 w 688181"/>
                <a:gd name="connsiteY17" fmla="*/ 219075 h 681038"/>
                <a:gd name="connsiteX18" fmla="*/ 619125 w 688181"/>
                <a:gd name="connsiteY18" fmla="*/ 245269 h 681038"/>
                <a:gd name="connsiteX19" fmla="*/ 576263 w 688181"/>
                <a:gd name="connsiteY19" fmla="*/ 264319 h 681038"/>
                <a:gd name="connsiteX20" fmla="*/ 502444 w 688181"/>
                <a:gd name="connsiteY20" fmla="*/ 323850 h 681038"/>
                <a:gd name="connsiteX21" fmla="*/ 311944 w 688181"/>
                <a:gd name="connsiteY21" fmla="*/ 473869 h 681038"/>
                <a:gd name="connsiteX22" fmla="*/ 145256 w 688181"/>
                <a:gd name="connsiteY22" fmla="*/ 602457 h 681038"/>
                <a:gd name="connsiteX23" fmla="*/ 50006 w 688181"/>
                <a:gd name="connsiteY23" fmla="*/ 673894 h 681038"/>
                <a:gd name="connsiteX24" fmla="*/ 33338 w 688181"/>
                <a:gd name="connsiteY24" fmla="*/ 681038 h 681038"/>
                <a:gd name="connsiteX25" fmla="*/ 16669 w 688181"/>
                <a:gd name="connsiteY25" fmla="*/ 681038 h 681038"/>
                <a:gd name="connsiteX26" fmla="*/ 2381 w 688181"/>
                <a:gd name="connsiteY26" fmla="*/ 676275 h 681038"/>
                <a:gd name="connsiteX27" fmla="*/ 0 w 688181"/>
                <a:gd name="connsiteY27" fmla="*/ 652463 h 681038"/>
                <a:gd name="connsiteX28" fmla="*/ 11906 w 688181"/>
                <a:gd name="connsiteY28" fmla="*/ 621507 h 681038"/>
                <a:gd name="connsiteX29" fmla="*/ 47625 w 688181"/>
                <a:gd name="connsiteY29" fmla="*/ 578644 h 681038"/>
                <a:gd name="connsiteX30" fmla="*/ 107156 w 688181"/>
                <a:gd name="connsiteY30" fmla="*/ 504825 h 681038"/>
                <a:gd name="connsiteX31" fmla="*/ 200025 w 688181"/>
                <a:gd name="connsiteY31" fmla="*/ 383382 h 681038"/>
                <a:gd name="connsiteX32" fmla="*/ 245269 w 688181"/>
                <a:gd name="connsiteY32" fmla="*/ 3119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8181" h="681038">
                  <a:moveTo>
                    <a:pt x="245269" y="311944"/>
                  </a:moveTo>
                  <a:lnTo>
                    <a:pt x="295275" y="233363"/>
                  </a:lnTo>
                  <a:lnTo>
                    <a:pt x="309563" y="207169"/>
                  </a:lnTo>
                  <a:lnTo>
                    <a:pt x="321469" y="180975"/>
                  </a:lnTo>
                  <a:lnTo>
                    <a:pt x="326231" y="161925"/>
                  </a:lnTo>
                  <a:lnTo>
                    <a:pt x="328613" y="133350"/>
                  </a:lnTo>
                  <a:lnTo>
                    <a:pt x="326231" y="104775"/>
                  </a:lnTo>
                  <a:lnTo>
                    <a:pt x="316706" y="35719"/>
                  </a:lnTo>
                  <a:lnTo>
                    <a:pt x="316706" y="19050"/>
                  </a:lnTo>
                  <a:lnTo>
                    <a:pt x="542925" y="0"/>
                  </a:lnTo>
                  <a:lnTo>
                    <a:pt x="590550" y="59532"/>
                  </a:lnTo>
                  <a:lnTo>
                    <a:pt x="619125" y="90488"/>
                  </a:lnTo>
                  <a:lnTo>
                    <a:pt x="664369" y="121444"/>
                  </a:lnTo>
                  <a:lnTo>
                    <a:pt x="683419" y="135732"/>
                  </a:lnTo>
                  <a:lnTo>
                    <a:pt x="688181" y="147638"/>
                  </a:lnTo>
                  <a:lnTo>
                    <a:pt x="688181" y="171450"/>
                  </a:lnTo>
                  <a:lnTo>
                    <a:pt x="681038" y="197644"/>
                  </a:lnTo>
                  <a:lnTo>
                    <a:pt x="661988" y="219075"/>
                  </a:lnTo>
                  <a:lnTo>
                    <a:pt x="619125" y="245269"/>
                  </a:lnTo>
                  <a:lnTo>
                    <a:pt x="576263" y="264319"/>
                  </a:lnTo>
                  <a:lnTo>
                    <a:pt x="502444" y="323850"/>
                  </a:lnTo>
                  <a:lnTo>
                    <a:pt x="311944" y="473869"/>
                  </a:lnTo>
                  <a:lnTo>
                    <a:pt x="145256" y="602457"/>
                  </a:lnTo>
                  <a:lnTo>
                    <a:pt x="50006" y="673894"/>
                  </a:lnTo>
                  <a:lnTo>
                    <a:pt x="33338" y="681038"/>
                  </a:lnTo>
                  <a:lnTo>
                    <a:pt x="16669" y="681038"/>
                  </a:lnTo>
                  <a:lnTo>
                    <a:pt x="2381" y="676275"/>
                  </a:lnTo>
                  <a:lnTo>
                    <a:pt x="0" y="652463"/>
                  </a:lnTo>
                  <a:lnTo>
                    <a:pt x="11906" y="621507"/>
                  </a:lnTo>
                  <a:lnTo>
                    <a:pt x="47625" y="578644"/>
                  </a:lnTo>
                  <a:lnTo>
                    <a:pt x="107156" y="504825"/>
                  </a:lnTo>
                  <a:lnTo>
                    <a:pt x="200025" y="383382"/>
                  </a:lnTo>
                  <a:lnTo>
                    <a:pt x="245269" y="3119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6E8322C9-4C1D-4C10-8009-F15E290213A6}"/>
                </a:ext>
              </a:extLst>
            </p:cNvPr>
            <p:cNvSpPr/>
            <p:nvPr/>
          </p:nvSpPr>
          <p:spPr>
            <a:xfrm>
              <a:off x="4767264" y="2947988"/>
              <a:ext cx="231775" cy="755650"/>
            </a:xfrm>
            <a:custGeom>
              <a:avLst/>
              <a:gdLst>
                <a:gd name="connsiteX0" fmla="*/ 228600 w 230981"/>
                <a:gd name="connsiteY0" fmla="*/ 295275 h 754856"/>
                <a:gd name="connsiteX1" fmla="*/ 226218 w 230981"/>
                <a:gd name="connsiteY1" fmla="*/ 21431 h 754856"/>
                <a:gd name="connsiteX2" fmla="*/ 226218 w 230981"/>
                <a:gd name="connsiteY2" fmla="*/ 0 h 754856"/>
                <a:gd name="connsiteX3" fmla="*/ 0 w 230981"/>
                <a:gd name="connsiteY3" fmla="*/ 52387 h 754856"/>
                <a:gd name="connsiteX4" fmla="*/ 2381 w 230981"/>
                <a:gd name="connsiteY4" fmla="*/ 283368 h 754856"/>
                <a:gd name="connsiteX5" fmla="*/ 4762 w 230981"/>
                <a:gd name="connsiteY5" fmla="*/ 754856 h 754856"/>
                <a:gd name="connsiteX6" fmla="*/ 230981 w 230981"/>
                <a:gd name="connsiteY6" fmla="*/ 695325 h 754856"/>
                <a:gd name="connsiteX7" fmla="*/ 228600 w 230981"/>
                <a:gd name="connsiteY7" fmla="*/ 2952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81" h="754856">
                  <a:moveTo>
                    <a:pt x="228600" y="295275"/>
                  </a:moveTo>
                  <a:lnTo>
                    <a:pt x="226218" y="21431"/>
                  </a:lnTo>
                  <a:lnTo>
                    <a:pt x="226218" y="0"/>
                  </a:lnTo>
                  <a:lnTo>
                    <a:pt x="0" y="52387"/>
                  </a:lnTo>
                  <a:cubicBezTo>
                    <a:pt x="794" y="129381"/>
                    <a:pt x="1587" y="206374"/>
                    <a:pt x="2381" y="283368"/>
                  </a:cubicBezTo>
                  <a:cubicBezTo>
                    <a:pt x="3175" y="440531"/>
                    <a:pt x="3968" y="597693"/>
                    <a:pt x="4762" y="754856"/>
                  </a:cubicBezTo>
                  <a:lnTo>
                    <a:pt x="230981" y="695325"/>
                  </a:lnTo>
                  <a:cubicBezTo>
                    <a:pt x="230187" y="572294"/>
                    <a:pt x="229394" y="449262"/>
                    <a:pt x="228600" y="29527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59C686DC-E07F-4109-BA27-CF5C5C6FB231}"/>
                </a:ext>
              </a:extLst>
            </p:cNvPr>
            <p:cNvSpPr/>
            <p:nvPr/>
          </p:nvSpPr>
          <p:spPr>
            <a:xfrm>
              <a:off x="3983038" y="3386139"/>
              <a:ext cx="1739900" cy="644525"/>
            </a:xfrm>
            <a:custGeom>
              <a:avLst/>
              <a:gdLst>
                <a:gd name="connsiteX0" fmla="*/ 652463 w 1738313"/>
                <a:gd name="connsiteY0" fmla="*/ 290512 h 645318"/>
                <a:gd name="connsiteX1" fmla="*/ 731044 w 1738313"/>
                <a:gd name="connsiteY1" fmla="*/ 264318 h 645318"/>
                <a:gd name="connsiteX2" fmla="*/ 814388 w 1738313"/>
                <a:gd name="connsiteY2" fmla="*/ 238125 h 645318"/>
                <a:gd name="connsiteX3" fmla="*/ 1002507 w 1738313"/>
                <a:gd name="connsiteY3" fmla="*/ 202406 h 645318"/>
                <a:gd name="connsiteX4" fmla="*/ 1178719 w 1738313"/>
                <a:gd name="connsiteY4" fmla="*/ 150018 h 645318"/>
                <a:gd name="connsiteX5" fmla="*/ 1364457 w 1738313"/>
                <a:gd name="connsiteY5" fmla="*/ 92868 h 645318"/>
                <a:gd name="connsiteX6" fmla="*/ 1497807 w 1738313"/>
                <a:gd name="connsiteY6" fmla="*/ 52387 h 645318"/>
                <a:gd name="connsiteX7" fmla="*/ 1643063 w 1738313"/>
                <a:gd name="connsiteY7" fmla="*/ 9525 h 645318"/>
                <a:gd name="connsiteX8" fmla="*/ 1683544 w 1738313"/>
                <a:gd name="connsiteY8" fmla="*/ 0 h 645318"/>
                <a:gd name="connsiteX9" fmla="*/ 1702594 w 1738313"/>
                <a:gd name="connsiteY9" fmla="*/ 0 h 645318"/>
                <a:gd name="connsiteX10" fmla="*/ 1724025 w 1738313"/>
                <a:gd name="connsiteY10" fmla="*/ 2381 h 645318"/>
                <a:gd name="connsiteX11" fmla="*/ 1735932 w 1738313"/>
                <a:gd name="connsiteY11" fmla="*/ 11906 h 645318"/>
                <a:gd name="connsiteX12" fmla="*/ 1738313 w 1738313"/>
                <a:gd name="connsiteY12" fmla="*/ 19050 h 645318"/>
                <a:gd name="connsiteX13" fmla="*/ 1738313 w 1738313"/>
                <a:gd name="connsiteY13" fmla="*/ 42862 h 645318"/>
                <a:gd name="connsiteX14" fmla="*/ 1724025 w 1738313"/>
                <a:gd name="connsiteY14" fmla="*/ 64293 h 645318"/>
                <a:gd name="connsiteX15" fmla="*/ 1671638 w 1738313"/>
                <a:gd name="connsiteY15" fmla="*/ 90487 h 645318"/>
                <a:gd name="connsiteX16" fmla="*/ 1464469 w 1738313"/>
                <a:gd name="connsiteY16" fmla="*/ 173831 h 645318"/>
                <a:gd name="connsiteX17" fmla="*/ 1281113 w 1738313"/>
                <a:gd name="connsiteY17" fmla="*/ 250031 h 645318"/>
                <a:gd name="connsiteX18" fmla="*/ 1081088 w 1738313"/>
                <a:gd name="connsiteY18" fmla="*/ 333375 h 645318"/>
                <a:gd name="connsiteX19" fmla="*/ 854869 w 1738313"/>
                <a:gd name="connsiteY19" fmla="*/ 428625 h 645318"/>
                <a:gd name="connsiteX20" fmla="*/ 669132 w 1738313"/>
                <a:gd name="connsiteY20" fmla="*/ 502443 h 645318"/>
                <a:gd name="connsiteX21" fmla="*/ 542925 w 1738313"/>
                <a:gd name="connsiteY21" fmla="*/ 557212 h 645318"/>
                <a:gd name="connsiteX22" fmla="*/ 500063 w 1738313"/>
                <a:gd name="connsiteY22" fmla="*/ 602456 h 645318"/>
                <a:gd name="connsiteX23" fmla="*/ 464344 w 1738313"/>
                <a:gd name="connsiteY23" fmla="*/ 631031 h 645318"/>
                <a:gd name="connsiteX24" fmla="*/ 431007 w 1738313"/>
                <a:gd name="connsiteY24" fmla="*/ 645318 h 645318"/>
                <a:gd name="connsiteX25" fmla="*/ 411957 w 1738313"/>
                <a:gd name="connsiteY25" fmla="*/ 645318 h 645318"/>
                <a:gd name="connsiteX26" fmla="*/ 388144 w 1738313"/>
                <a:gd name="connsiteY26" fmla="*/ 640556 h 645318"/>
                <a:gd name="connsiteX27" fmla="*/ 364332 w 1738313"/>
                <a:gd name="connsiteY27" fmla="*/ 626268 h 645318"/>
                <a:gd name="connsiteX28" fmla="*/ 316707 w 1738313"/>
                <a:gd name="connsiteY28" fmla="*/ 597693 h 645318"/>
                <a:gd name="connsiteX29" fmla="*/ 242888 w 1738313"/>
                <a:gd name="connsiteY29" fmla="*/ 547687 h 645318"/>
                <a:gd name="connsiteX30" fmla="*/ 173832 w 1738313"/>
                <a:gd name="connsiteY30" fmla="*/ 495300 h 645318"/>
                <a:gd name="connsiteX31" fmla="*/ 97632 w 1738313"/>
                <a:gd name="connsiteY31" fmla="*/ 431006 h 645318"/>
                <a:gd name="connsiteX32" fmla="*/ 33338 w 1738313"/>
                <a:gd name="connsiteY32" fmla="*/ 366712 h 645318"/>
                <a:gd name="connsiteX33" fmla="*/ 7144 w 1738313"/>
                <a:gd name="connsiteY33" fmla="*/ 333375 h 645318"/>
                <a:gd name="connsiteX34" fmla="*/ 2382 w 1738313"/>
                <a:gd name="connsiteY34" fmla="*/ 316706 h 645318"/>
                <a:gd name="connsiteX35" fmla="*/ 0 w 1738313"/>
                <a:gd name="connsiteY35" fmla="*/ 297656 h 645318"/>
                <a:gd name="connsiteX36" fmla="*/ 9525 w 1738313"/>
                <a:gd name="connsiteY36" fmla="*/ 283368 h 645318"/>
                <a:gd name="connsiteX37" fmla="*/ 30957 w 1738313"/>
                <a:gd name="connsiteY37" fmla="*/ 280987 h 645318"/>
                <a:gd name="connsiteX38" fmla="*/ 57150 w 1738313"/>
                <a:gd name="connsiteY38" fmla="*/ 292893 h 645318"/>
                <a:gd name="connsiteX39" fmla="*/ 107157 w 1738313"/>
                <a:gd name="connsiteY39" fmla="*/ 316706 h 645318"/>
                <a:gd name="connsiteX40" fmla="*/ 169069 w 1738313"/>
                <a:gd name="connsiteY40" fmla="*/ 338137 h 645318"/>
                <a:gd name="connsiteX41" fmla="*/ 240507 w 1738313"/>
                <a:gd name="connsiteY41" fmla="*/ 354806 h 645318"/>
                <a:gd name="connsiteX42" fmla="*/ 295275 w 1738313"/>
                <a:gd name="connsiteY42" fmla="*/ 359568 h 645318"/>
                <a:gd name="connsiteX43" fmla="*/ 378619 w 1738313"/>
                <a:gd name="connsiteY43" fmla="*/ 359568 h 645318"/>
                <a:gd name="connsiteX44" fmla="*/ 419100 w 1738313"/>
                <a:gd name="connsiteY44" fmla="*/ 354806 h 645318"/>
                <a:gd name="connsiteX45" fmla="*/ 588169 w 1738313"/>
                <a:gd name="connsiteY45" fmla="*/ 309562 h 645318"/>
                <a:gd name="connsiteX46" fmla="*/ 652463 w 1738313"/>
                <a:gd name="connsiteY46" fmla="*/ 290512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8313" h="645318">
                  <a:moveTo>
                    <a:pt x="652463" y="290512"/>
                  </a:moveTo>
                  <a:lnTo>
                    <a:pt x="731044" y="264318"/>
                  </a:lnTo>
                  <a:lnTo>
                    <a:pt x="814388" y="238125"/>
                  </a:lnTo>
                  <a:lnTo>
                    <a:pt x="1002507" y="202406"/>
                  </a:lnTo>
                  <a:lnTo>
                    <a:pt x="1178719" y="150018"/>
                  </a:lnTo>
                  <a:lnTo>
                    <a:pt x="1364457" y="92868"/>
                  </a:lnTo>
                  <a:lnTo>
                    <a:pt x="1497807" y="52387"/>
                  </a:lnTo>
                  <a:lnTo>
                    <a:pt x="1643063" y="9525"/>
                  </a:lnTo>
                  <a:lnTo>
                    <a:pt x="1683544" y="0"/>
                  </a:lnTo>
                  <a:lnTo>
                    <a:pt x="1702594" y="0"/>
                  </a:lnTo>
                  <a:lnTo>
                    <a:pt x="1724025" y="2381"/>
                  </a:lnTo>
                  <a:lnTo>
                    <a:pt x="1735932" y="11906"/>
                  </a:lnTo>
                  <a:lnTo>
                    <a:pt x="1738313" y="19050"/>
                  </a:lnTo>
                  <a:lnTo>
                    <a:pt x="1738313" y="42862"/>
                  </a:lnTo>
                  <a:lnTo>
                    <a:pt x="1724025" y="64293"/>
                  </a:lnTo>
                  <a:lnTo>
                    <a:pt x="1671638" y="90487"/>
                  </a:lnTo>
                  <a:lnTo>
                    <a:pt x="1464469" y="173831"/>
                  </a:lnTo>
                  <a:lnTo>
                    <a:pt x="1281113" y="250031"/>
                  </a:lnTo>
                  <a:lnTo>
                    <a:pt x="1081088" y="333375"/>
                  </a:lnTo>
                  <a:lnTo>
                    <a:pt x="854869" y="428625"/>
                  </a:lnTo>
                  <a:lnTo>
                    <a:pt x="669132" y="502443"/>
                  </a:lnTo>
                  <a:lnTo>
                    <a:pt x="542925" y="557212"/>
                  </a:lnTo>
                  <a:lnTo>
                    <a:pt x="500063" y="602456"/>
                  </a:lnTo>
                  <a:lnTo>
                    <a:pt x="464344" y="631031"/>
                  </a:lnTo>
                  <a:lnTo>
                    <a:pt x="431007" y="645318"/>
                  </a:lnTo>
                  <a:lnTo>
                    <a:pt x="411957" y="645318"/>
                  </a:lnTo>
                  <a:lnTo>
                    <a:pt x="388144" y="640556"/>
                  </a:lnTo>
                  <a:lnTo>
                    <a:pt x="364332" y="626268"/>
                  </a:lnTo>
                  <a:lnTo>
                    <a:pt x="316707" y="597693"/>
                  </a:lnTo>
                  <a:lnTo>
                    <a:pt x="242888" y="547687"/>
                  </a:lnTo>
                  <a:lnTo>
                    <a:pt x="173832" y="495300"/>
                  </a:lnTo>
                  <a:lnTo>
                    <a:pt x="97632" y="431006"/>
                  </a:lnTo>
                  <a:lnTo>
                    <a:pt x="33338" y="366712"/>
                  </a:lnTo>
                  <a:lnTo>
                    <a:pt x="7144" y="333375"/>
                  </a:lnTo>
                  <a:lnTo>
                    <a:pt x="2382" y="316706"/>
                  </a:lnTo>
                  <a:lnTo>
                    <a:pt x="0" y="297656"/>
                  </a:lnTo>
                  <a:lnTo>
                    <a:pt x="9525" y="283368"/>
                  </a:lnTo>
                  <a:lnTo>
                    <a:pt x="30957" y="280987"/>
                  </a:lnTo>
                  <a:lnTo>
                    <a:pt x="57150" y="292893"/>
                  </a:lnTo>
                  <a:lnTo>
                    <a:pt x="107157" y="316706"/>
                  </a:lnTo>
                  <a:lnTo>
                    <a:pt x="169069" y="338137"/>
                  </a:lnTo>
                  <a:lnTo>
                    <a:pt x="240507" y="354806"/>
                  </a:lnTo>
                  <a:lnTo>
                    <a:pt x="295275" y="359568"/>
                  </a:lnTo>
                  <a:lnTo>
                    <a:pt x="378619" y="359568"/>
                  </a:lnTo>
                  <a:lnTo>
                    <a:pt x="419100" y="354806"/>
                  </a:lnTo>
                  <a:lnTo>
                    <a:pt x="588169" y="309562"/>
                  </a:lnTo>
                  <a:lnTo>
                    <a:pt x="652463" y="2905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5EC672EC-C44E-4E3E-BCD2-385763945FFB}"/>
                </a:ext>
              </a:extLst>
            </p:cNvPr>
            <p:cNvSpPr/>
            <p:nvPr/>
          </p:nvSpPr>
          <p:spPr>
            <a:xfrm>
              <a:off x="5653089" y="2619376"/>
              <a:ext cx="638175" cy="1312863"/>
            </a:xfrm>
            <a:custGeom>
              <a:avLst/>
              <a:gdLst>
                <a:gd name="connsiteX0" fmla="*/ 385762 w 638175"/>
                <a:gd name="connsiteY0" fmla="*/ 588169 h 1312069"/>
                <a:gd name="connsiteX1" fmla="*/ 402431 w 638175"/>
                <a:gd name="connsiteY1" fmla="*/ 509588 h 1312069"/>
                <a:gd name="connsiteX2" fmla="*/ 411956 w 638175"/>
                <a:gd name="connsiteY2" fmla="*/ 435769 h 1312069"/>
                <a:gd name="connsiteX3" fmla="*/ 414337 w 638175"/>
                <a:gd name="connsiteY3" fmla="*/ 390525 h 1312069"/>
                <a:gd name="connsiteX4" fmla="*/ 414337 w 638175"/>
                <a:gd name="connsiteY4" fmla="*/ 340519 h 1312069"/>
                <a:gd name="connsiteX5" fmla="*/ 404812 w 638175"/>
                <a:gd name="connsiteY5" fmla="*/ 288131 h 1312069"/>
                <a:gd name="connsiteX6" fmla="*/ 392906 w 638175"/>
                <a:gd name="connsiteY6" fmla="*/ 242888 h 1312069"/>
                <a:gd name="connsiteX7" fmla="*/ 376237 w 638175"/>
                <a:gd name="connsiteY7" fmla="*/ 190500 h 1312069"/>
                <a:gd name="connsiteX8" fmla="*/ 347662 w 638175"/>
                <a:gd name="connsiteY8" fmla="*/ 145256 h 1312069"/>
                <a:gd name="connsiteX9" fmla="*/ 319087 w 638175"/>
                <a:gd name="connsiteY9" fmla="*/ 109538 h 1312069"/>
                <a:gd name="connsiteX10" fmla="*/ 283368 w 638175"/>
                <a:gd name="connsiteY10" fmla="*/ 73819 h 1312069"/>
                <a:gd name="connsiteX11" fmla="*/ 254793 w 638175"/>
                <a:gd name="connsiteY11" fmla="*/ 52388 h 1312069"/>
                <a:gd name="connsiteX12" fmla="*/ 250031 w 638175"/>
                <a:gd name="connsiteY12" fmla="*/ 33338 h 1312069"/>
                <a:gd name="connsiteX13" fmla="*/ 250031 w 638175"/>
                <a:gd name="connsiteY13" fmla="*/ 14288 h 1312069"/>
                <a:gd name="connsiteX14" fmla="*/ 257175 w 638175"/>
                <a:gd name="connsiteY14" fmla="*/ 4763 h 1312069"/>
                <a:gd name="connsiteX15" fmla="*/ 269081 w 638175"/>
                <a:gd name="connsiteY15" fmla="*/ 0 h 1312069"/>
                <a:gd name="connsiteX16" fmla="*/ 300037 w 638175"/>
                <a:gd name="connsiteY16" fmla="*/ 2381 h 1312069"/>
                <a:gd name="connsiteX17" fmla="*/ 416718 w 638175"/>
                <a:gd name="connsiteY17" fmla="*/ 38100 h 1312069"/>
                <a:gd name="connsiteX18" fmla="*/ 561975 w 638175"/>
                <a:gd name="connsiteY18" fmla="*/ 90488 h 1312069"/>
                <a:gd name="connsiteX19" fmla="*/ 628650 w 638175"/>
                <a:gd name="connsiteY19" fmla="*/ 119063 h 1312069"/>
                <a:gd name="connsiteX20" fmla="*/ 638175 w 638175"/>
                <a:gd name="connsiteY20" fmla="*/ 273844 h 1312069"/>
                <a:gd name="connsiteX21" fmla="*/ 635793 w 638175"/>
                <a:gd name="connsiteY21" fmla="*/ 338138 h 1312069"/>
                <a:gd name="connsiteX22" fmla="*/ 621506 w 638175"/>
                <a:gd name="connsiteY22" fmla="*/ 447675 h 1312069"/>
                <a:gd name="connsiteX23" fmla="*/ 592931 w 638175"/>
                <a:gd name="connsiteY23" fmla="*/ 573881 h 1312069"/>
                <a:gd name="connsiteX24" fmla="*/ 540543 w 638175"/>
                <a:gd name="connsiteY24" fmla="*/ 711994 h 1312069"/>
                <a:gd name="connsiteX25" fmla="*/ 490537 w 638175"/>
                <a:gd name="connsiteY25" fmla="*/ 826294 h 1312069"/>
                <a:gd name="connsiteX26" fmla="*/ 433387 w 638175"/>
                <a:gd name="connsiteY26" fmla="*/ 935831 h 1312069"/>
                <a:gd name="connsiteX27" fmla="*/ 373856 w 638175"/>
                <a:gd name="connsiteY27" fmla="*/ 1023938 h 1312069"/>
                <a:gd name="connsiteX28" fmla="*/ 323850 w 638175"/>
                <a:gd name="connsiteY28" fmla="*/ 1083469 h 1312069"/>
                <a:gd name="connsiteX29" fmla="*/ 245268 w 638175"/>
                <a:gd name="connsiteY29" fmla="*/ 1164431 h 1312069"/>
                <a:gd name="connsiteX30" fmla="*/ 159543 w 638175"/>
                <a:gd name="connsiteY30" fmla="*/ 1245394 h 1312069"/>
                <a:gd name="connsiteX31" fmla="*/ 121443 w 638175"/>
                <a:gd name="connsiteY31" fmla="*/ 1278731 h 1312069"/>
                <a:gd name="connsiteX32" fmla="*/ 78581 w 638175"/>
                <a:gd name="connsiteY32" fmla="*/ 1293019 h 1312069"/>
                <a:gd name="connsiteX33" fmla="*/ 28575 w 638175"/>
                <a:gd name="connsiteY33" fmla="*/ 1312069 h 1312069"/>
                <a:gd name="connsiteX34" fmla="*/ 9525 w 638175"/>
                <a:gd name="connsiteY34" fmla="*/ 1312069 h 1312069"/>
                <a:gd name="connsiteX35" fmla="*/ 0 w 638175"/>
                <a:gd name="connsiteY35" fmla="*/ 1302544 h 1312069"/>
                <a:gd name="connsiteX36" fmla="*/ 0 w 638175"/>
                <a:gd name="connsiteY36" fmla="*/ 1283494 h 1312069"/>
                <a:gd name="connsiteX37" fmla="*/ 9525 w 638175"/>
                <a:gd name="connsiteY37" fmla="*/ 1254919 h 1312069"/>
                <a:gd name="connsiteX38" fmla="*/ 35718 w 638175"/>
                <a:gd name="connsiteY38" fmla="*/ 1228725 h 1312069"/>
                <a:gd name="connsiteX39" fmla="*/ 92868 w 638175"/>
                <a:gd name="connsiteY39" fmla="*/ 1169194 h 1312069"/>
                <a:gd name="connsiteX40" fmla="*/ 171450 w 638175"/>
                <a:gd name="connsiteY40" fmla="*/ 1066800 h 1312069"/>
                <a:gd name="connsiteX41" fmla="*/ 240506 w 638175"/>
                <a:gd name="connsiteY41" fmla="*/ 959644 h 1312069"/>
                <a:gd name="connsiteX42" fmla="*/ 295275 w 638175"/>
                <a:gd name="connsiteY42" fmla="*/ 852488 h 1312069"/>
                <a:gd name="connsiteX43" fmla="*/ 316706 w 638175"/>
                <a:gd name="connsiteY43" fmla="*/ 804863 h 1312069"/>
                <a:gd name="connsiteX44" fmla="*/ 345281 w 638175"/>
                <a:gd name="connsiteY44" fmla="*/ 728663 h 1312069"/>
                <a:gd name="connsiteX45" fmla="*/ 385762 w 638175"/>
                <a:gd name="connsiteY45" fmla="*/ 588169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38175" h="1312069">
                  <a:moveTo>
                    <a:pt x="385762" y="588169"/>
                  </a:moveTo>
                  <a:lnTo>
                    <a:pt x="402431" y="509588"/>
                  </a:lnTo>
                  <a:lnTo>
                    <a:pt x="411956" y="435769"/>
                  </a:lnTo>
                  <a:lnTo>
                    <a:pt x="414337" y="390525"/>
                  </a:lnTo>
                  <a:lnTo>
                    <a:pt x="414337" y="340519"/>
                  </a:lnTo>
                  <a:lnTo>
                    <a:pt x="404812" y="288131"/>
                  </a:lnTo>
                  <a:lnTo>
                    <a:pt x="392906" y="242888"/>
                  </a:lnTo>
                  <a:lnTo>
                    <a:pt x="376237" y="190500"/>
                  </a:lnTo>
                  <a:lnTo>
                    <a:pt x="347662" y="145256"/>
                  </a:lnTo>
                  <a:lnTo>
                    <a:pt x="319087" y="109538"/>
                  </a:lnTo>
                  <a:lnTo>
                    <a:pt x="283368" y="73819"/>
                  </a:lnTo>
                  <a:lnTo>
                    <a:pt x="254793" y="52388"/>
                  </a:lnTo>
                  <a:lnTo>
                    <a:pt x="250031" y="33338"/>
                  </a:lnTo>
                  <a:lnTo>
                    <a:pt x="250031" y="14288"/>
                  </a:lnTo>
                  <a:lnTo>
                    <a:pt x="257175" y="4763"/>
                  </a:lnTo>
                  <a:lnTo>
                    <a:pt x="269081" y="0"/>
                  </a:lnTo>
                  <a:lnTo>
                    <a:pt x="300037" y="2381"/>
                  </a:lnTo>
                  <a:lnTo>
                    <a:pt x="416718" y="38100"/>
                  </a:lnTo>
                  <a:lnTo>
                    <a:pt x="561975" y="90488"/>
                  </a:lnTo>
                  <a:lnTo>
                    <a:pt x="628650" y="119063"/>
                  </a:lnTo>
                  <a:lnTo>
                    <a:pt x="638175" y="273844"/>
                  </a:lnTo>
                  <a:lnTo>
                    <a:pt x="635793" y="338138"/>
                  </a:lnTo>
                  <a:lnTo>
                    <a:pt x="621506" y="447675"/>
                  </a:lnTo>
                  <a:lnTo>
                    <a:pt x="592931" y="573881"/>
                  </a:lnTo>
                  <a:lnTo>
                    <a:pt x="540543" y="711994"/>
                  </a:lnTo>
                  <a:lnTo>
                    <a:pt x="490537" y="826294"/>
                  </a:lnTo>
                  <a:lnTo>
                    <a:pt x="433387" y="935831"/>
                  </a:lnTo>
                  <a:lnTo>
                    <a:pt x="373856" y="1023938"/>
                  </a:lnTo>
                  <a:lnTo>
                    <a:pt x="323850" y="1083469"/>
                  </a:lnTo>
                  <a:lnTo>
                    <a:pt x="245268" y="1164431"/>
                  </a:lnTo>
                  <a:lnTo>
                    <a:pt x="159543" y="1245394"/>
                  </a:lnTo>
                  <a:lnTo>
                    <a:pt x="121443" y="1278731"/>
                  </a:lnTo>
                  <a:lnTo>
                    <a:pt x="78581" y="1293019"/>
                  </a:lnTo>
                  <a:lnTo>
                    <a:pt x="28575" y="1312069"/>
                  </a:lnTo>
                  <a:lnTo>
                    <a:pt x="9525" y="1312069"/>
                  </a:lnTo>
                  <a:lnTo>
                    <a:pt x="0" y="1302544"/>
                  </a:lnTo>
                  <a:lnTo>
                    <a:pt x="0" y="1283494"/>
                  </a:lnTo>
                  <a:lnTo>
                    <a:pt x="9525" y="1254919"/>
                  </a:lnTo>
                  <a:lnTo>
                    <a:pt x="35718" y="1228725"/>
                  </a:lnTo>
                  <a:lnTo>
                    <a:pt x="92868" y="1169194"/>
                  </a:lnTo>
                  <a:lnTo>
                    <a:pt x="171450" y="1066800"/>
                  </a:lnTo>
                  <a:lnTo>
                    <a:pt x="240506" y="959644"/>
                  </a:lnTo>
                  <a:lnTo>
                    <a:pt x="295275" y="852488"/>
                  </a:lnTo>
                  <a:lnTo>
                    <a:pt x="316706" y="804863"/>
                  </a:lnTo>
                  <a:lnTo>
                    <a:pt x="345281" y="728663"/>
                  </a:lnTo>
                  <a:lnTo>
                    <a:pt x="385762" y="5881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82750117-5955-42FC-8800-E2DBE23E0015}"/>
                </a:ext>
              </a:extLst>
            </p:cNvPr>
            <p:cNvSpPr/>
            <p:nvPr/>
          </p:nvSpPr>
          <p:spPr>
            <a:xfrm>
              <a:off x="6199188" y="2532064"/>
              <a:ext cx="2095500" cy="1411287"/>
            </a:xfrm>
            <a:custGeom>
              <a:avLst/>
              <a:gdLst>
                <a:gd name="connsiteX0" fmla="*/ 535781 w 2095500"/>
                <a:gd name="connsiteY0" fmla="*/ 283369 h 1412081"/>
                <a:gd name="connsiteX1" fmla="*/ 728662 w 2095500"/>
                <a:gd name="connsiteY1" fmla="*/ 250031 h 1412081"/>
                <a:gd name="connsiteX2" fmla="*/ 747712 w 2095500"/>
                <a:gd name="connsiteY2" fmla="*/ 247650 h 1412081"/>
                <a:gd name="connsiteX3" fmla="*/ 766762 w 2095500"/>
                <a:gd name="connsiteY3" fmla="*/ 250031 h 1412081"/>
                <a:gd name="connsiteX4" fmla="*/ 776287 w 2095500"/>
                <a:gd name="connsiteY4" fmla="*/ 257175 h 1412081"/>
                <a:gd name="connsiteX5" fmla="*/ 783431 w 2095500"/>
                <a:gd name="connsiteY5" fmla="*/ 271462 h 1412081"/>
                <a:gd name="connsiteX6" fmla="*/ 785812 w 2095500"/>
                <a:gd name="connsiteY6" fmla="*/ 290512 h 1412081"/>
                <a:gd name="connsiteX7" fmla="*/ 785812 w 2095500"/>
                <a:gd name="connsiteY7" fmla="*/ 316706 h 1412081"/>
                <a:gd name="connsiteX8" fmla="*/ 773906 w 2095500"/>
                <a:gd name="connsiteY8" fmla="*/ 385762 h 1412081"/>
                <a:gd name="connsiteX9" fmla="*/ 759619 w 2095500"/>
                <a:gd name="connsiteY9" fmla="*/ 469106 h 1412081"/>
                <a:gd name="connsiteX10" fmla="*/ 750094 w 2095500"/>
                <a:gd name="connsiteY10" fmla="*/ 545306 h 1412081"/>
                <a:gd name="connsiteX11" fmla="*/ 742950 w 2095500"/>
                <a:gd name="connsiteY11" fmla="*/ 626269 h 1412081"/>
                <a:gd name="connsiteX12" fmla="*/ 738187 w 2095500"/>
                <a:gd name="connsiteY12" fmla="*/ 764381 h 1412081"/>
                <a:gd name="connsiteX13" fmla="*/ 740569 w 2095500"/>
                <a:gd name="connsiteY13" fmla="*/ 907256 h 1412081"/>
                <a:gd name="connsiteX14" fmla="*/ 745331 w 2095500"/>
                <a:gd name="connsiteY14" fmla="*/ 992981 h 1412081"/>
                <a:gd name="connsiteX15" fmla="*/ 750094 w 2095500"/>
                <a:gd name="connsiteY15" fmla="*/ 1038225 h 1412081"/>
                <a:gd name="connsiteX16" fmla="*/ 759619 w 2095500"/>
                <a:gd name="connsiteY16" fmla="*/ 1092994 h 1412081"/>
                <a:gd name="connsiteX17" fmla="*/ 769144 w 2095500"/>
                <a:gd name="connsiteY17" fmla="*/ 1128712 h 1412081"/>
                <a:gd name="connsiteX18" fmla="*/ 783431 w 2095500"/>
                <a:gd name="connsiteY18" fmla="*/ 1169194 h 1412081"/>
                <a:gd name="connsiteX19" fmla="*/ 800100 w 2095500"/>
                <a:gd name="connsiteY19" fmla="*/ 1202531 h 1412081"/>
                <a:gd name="connsiteX20" fmla="*/ 819150 w 2095500"/>
                <a:gd name="connsiteY20" fmla="*/ 1228725 h 1412081"/>
                <a:gd name="connsiteX21" fmla="*/ 845344 w 2095500"/>
                <a:gd name="connsiteY21" fmla="*/ 1257300 h 1412081"/>
                <a:gd name="connsiteX22" fmla="*/ 876300 w 2095500"/>
                <a:gd name="connsiteY22" fmla="*/ 1283494 h 1412081"/>
                <a:gd name="connsiteX23" fmla="*/ 907256 w 2095500"/>
                <a:gd name="connsiteY23" fmla="*/ 1304925 h 1412081"/>
                <a:gd name="connsiteX24" fmla="*/ 959644 w 2095500"/>
                <a:gd name="connsiteY24" fmla="*/ 1335881 h 1412081"/>
                <a:gd name="connsiteX25" fmla="*/ 1009650 w 2095500"/>
                <a:gd name="connsiteY25" fmla="*/ 1354931 h 1412081"/>
                <a:gd name="connsiteX26" fmla="*/ 1078706 w 2095500"/>
                <a:gd name="connsiteY26" fmla="*/ 1378744 h 1412081"/>
                <a:gd name="connsiteX27" fmla="*/ 1138237 w 2095500"/>
                <a:gd name="connsiteY27" fmla="*/ 1393031 h 1412081"/>
                <a:gd name="connsiteX28" fmla="*/ 1219200 w 2095500"/>
                <a:gd name="connsiteY28" fmla="*/ 1404937 h 1412081"/>
                <a:gd name="connsiteX29" fmla="*/ 1304925 w 2095500"/>
                <a:gd name="connsiteY29" fmla="*/ 1412081 h 1412081"/>
                <a:gd name="connsiteX30" fmla="*/ 1416844 w 2095500"/>
                <a:gd name="connsiteY30" fmla="*/ 1412081 h 1412081"/>
                <a:gd name="connsiteX31" fmla="*/ 1526381 w 2095500"/>
                <a:gd name="connsiteY31" fmla="*/ 1404937 h 1412081"/>
                <a:gd name="connsiteX32" fmla="*/ 1638300 w 2095500"/>
                <a:gd name="connsiteY32" fmla="*/ 1393031 h 1412081"/>
                <a:gd name="connsiteX33" fmla="*/ 1807369 w 2095500"/>
                <a:gd name="connsiteY33" fmla="*/ 1366837 h 1412081"/>
                <a:gd name="connsiteX34" fmla="*/ 1924050 w 2095500"/>
                <a:gd name="connsiteY34" fmla="*/ 1350169 h 1412081"/>
                <a:gd name="connsiteX35" fmla="*/ 1988344 w 2095500"/>
                <a:gd name="connsiteY35" fmla="*/ 1333500 h 1412081"/>
                <a:gd name="connsiteX36" fmla="*/ 2026444 w 2095500"/>
                <a:gd name="connsiteY36" fmla="*/ 1319212 h 1412081"/>
                <a:gd name="connsiteX37" fmla="*/ 2050256 w 2095500"/>
                <a:gd name="connsiteY37" fmla="*/ 1304925 h 1412081"/>
                <a:gd name="connsiteX38" fmla="*/ 2071687 w 2095500"/>
                <a:gd name="connsiteY38" fmla="*/ 1285875 h 1412081"/>
                <a:gd name="connsiteX39" fmla="*/ 2083594 w 2095500"/>
                <a:gd name="connsiteY39" fmla="*/ 1273969 h 1412081"/>
                <a:gd name="connsiteX40" fmla="*/ 2090737 w 2095500"/>
                <a:gd name="connsiteY40" fmla="*/ 1259681 h 1412081"/>
                <a:gd name="connsiteX41" fmla="*/ 2095500 w 2095500"/>
                <a:gd name="connsiteY41" fmla="*/ 1235869 h 1412081"/>
                <a:gd name="connsiteX42" fmla="*/ 2095500 w 2095500"/>
                <a:gd name="connsiteY42" fmla="*/ 1219200 h 1412081"/>
                <a:gd name="connsiteX43" fmla="*/ 2090737 w 2095500"/>
                <a:gd name="connsiteY43" fmla="*/ 1190625 h 1412081"/>
                <a:gd name="connsiteX44" fmla="*/ 2078831 w 2095500"/>
                <a:gd name="connsiteY44" fmla="*/ 1164431 h 1412081"/>
                <a:gd name="connsiteX45" fmla="*/ 2062162 w 2095500"/>
                <a:gd name="connsiteY45" fmla="*/ 1128712 h 1412081"/>
                <a:gd name="connsiteX46" fmla="*/ 1671637 w 2095500"/>
                <a:gd name="connsiteY46" fmla="*/ 1152525 h 1412081"/>
                <a:gd name="connsiteX47" fmla="*/ 1647825 w 2095500"/>
                <a:gd name="connsiteY47" fmla="*/ 1162050 h 1412081"/>
                <a:gd name="connsiteX48" fmla="*/ 1604962 w 2095500"/>
                <a:gd name="connsiteY48" fmla="*/ 1178719 h 1412081"/>
                <a:gd name="connsiteX49" fmla="*/ 1540669 w 2095500"/>
                <a:gd name="connsiteY49" fmla="*/ 1193006 h 1412081"/>
                <a:gd name="connsiteX50" fmla="*/ 1466850 w 2095500"/>
                <a:gd name="connsiteY50" fmla="*/ 1204912 h 1412081"/>
                <a:gd name="connsiteX51" fmla="*/ 1362075 w 2095500"/>
                <a:gd name="connsiteY51" fmla="*/ 1212056 h 1412081"/>
                <a:gd name="connsiteX52" fmla="*/ 1254919 w 2095500"/>
                <a:gd name="connsiteY52" fmla="*/ 1212056 h 1412081"/>
                <a:gd name="connsiteX53" fmla="*/ 1197769 w 2095500"/>
                <a:gd name="connsiteY53" fmla="*/ 1209675 h 1412081"/>
                <a:gd name="connsiteX54" fmla="*/ 1152525 w 2095500"/>
                <a:gd name="connsiteY54" fmla="*/ 1200150 h 1412081"/>
                <a:gd name="connsiteX55" fmla="*/ 1114425 w 2095500"/>
                <a:gd name="connsiteY55" fmla="*/ 1190625 h 1412081"/>
                <a:gd name="connsiteX56" fmla="*/ 1059656 w 2095500"/>
                <a:gd name="connsiteY56" fmla="*/ 1166812 h 1412081"/>
                <a:gd name="connsiteX57" fmla="*/ 1028700 w 2095500"/>
                <a:gd name="connsiteY57" fmla="*/ 1145381 h 1412081"/>
                <a:gd name="connsiteX58" fmla="*/ 1009650 w 2095500"/>
                <a:gd name="connsiteY58" fmla="*/ 1128712 h 1412081"/>
                <a:gd name="connsiteX59" fmla="*/ 990600 w 2095500"/>
                <a:gd name="connsiteY59" fmla="*/ 1102519 h 1412081"/>
                <a:gd name="connsiteX60" fmla="*/ 976312 w 2095500"/>
                <a:gd name="connsiteY60" fmla="*/ 1083469 h 1412081"/>
                <a:gd name="connsiteX61" fmla="*/ 959644 w 2095500"/>
                <a:gd name="connsiteY61" fmla="*/ 1050131 h 1412081"/>
                <a:gd name="connsiteX62" fmla="*/ 945356 w 2095500"/>
                <a:gd name="connsiteY62" fmla="*/ 1002506 h 1412081"/>
                <a:gd name="connsiteX63" fmla="*/ 938212 w 2095500"/>
                <a:gd name="connsiteY63" fmla="*/ 957262 h 1412081"/>
                <a:gd name="connsiteX64" fmla="*/ 940594 w 2095500"/>
                <a:gd name="connsiteY64" fmla="*/ 888206 h 1412081"/>
                <a:gd name="connsiteX65" fmla="*/ 947737 w 2095500"/>
                <a:gd name="connsiteY65" fmla="*/ 785812 h 1412081"/>
                <a:gd name="connsiteX66" fmla="*/ 957262 w 2095500"/>
                <a:gd name="connsiteY66" fmla="*/ 700087 h 1412081"/>
                <a:gd name="connsiteX67" fmla="*/ 976312 w 2095500"/>
                <a:gd name="connsiteY67" fmla="*/ 597694 h 1412081"/>
                <a:gd name="connsiteX68" fmla="*/ 995362 w 2095500"/>
                <a:gd name="connsiteY68" fmla="*/ 519112 h 1412081"/>
                <a:gd name="connsiteX69" fmla="*/ 1012031 w 2095500"/>
                <a:gd name="connsiteY69" fmla="*/ 459581 h 1412081"/>
                <a:gd name="connsiteX70" fmla="*/ 1042987 w 2095500"/>
                <a:gd name="connsiteY70" fmla="*/ 383381 h 1412081"/>
                <a:gd name="connsiteX71" fmla="*/ 1069181 w 2095500"/>
                <a:gd name="connsiteY71" fmla="*/ 333375 h 1412081"/>
                <a:gd name="connsiteX72" fmla="*/ 1097756 w 2095500"/>
                <a:gd name="connsiteY72" fmla="*/ 292894 h 1412081"/>
                <a:gd name="connsiteX73" fmla="*/ 1123950 w 2095500"/>
                <a:gd name="connsiteY73" fmla="*/ 266700 h 1412081"/>
                <a:gd name="connsiteX74" fmla="*/ 1140619 w 2095500"/>
                <a:gd name="connsiteY74" fmla="*/ 242887 h 1412081"/>
                <a:gd name="connsiteX75" fmla="*/ 1152525 w 2095500"/>
                <a:gd name="connsiteY75" fmla="*/ 219075 h 1412081"/>
                <a:gd name="connsiteX76" fmla="*/ 1154906 w 2095500"/>
                <a:gd name="connsiteY76" fmla="*/ 195262 h 1412081"/>
                <a:gd name="connsiteX77" fmla="*/ 1152525 w 2095500"/>
                <a:gd name="connsiteY77" fmla="*/ 161925 h 1412081"/>
                <a:gd name="connsiteX78" fmla="*/ 1143000 w 2095500"/>
                <a:gd name="connsiteY78" fmla="*/ 140494 h 1412081"/>
                <a:gd name="connsiteX79" fmla="*/ 1114425 w 2095500"/>
                <a:gd name="connsiteY79" fmla="*/ 121444 h 1412081"/>
                <a:gd name="connsiteX80" fmla="*/ 1033462 w 2095500"/>
                <a:gd name="connsiteY80" fmla="*/ 69056 h 1412081"/>
                <a:gd name="connsiteX81" fmla="*/ 947737 w 2095500"/>
                <a:gd name="connsiteY81" fmla="*/ 11906 h 1412081"/>
                <a:gd name="connsiteX82" fmla="*/ 935831 w 2095500"/>
                <a:gd name="connsiteY82" fmla="*/ 7144 h 1412081"/>
                <a:gd name="connsiteX83" fmla="*/ 897731 w 2095500"/>
                <a:gd name="connsiteY83" fmla="*/ 0 h 1412081"/>
                <a:gd name="connsiteX84" fmla="*/ 873919 w 2095500"/>
                <a:gd name="connsiteY84" fmla="*/ 2381 h 1412081"/>
                <a:gd name="connsiteX85" fmla="*/ 838200 w 2095500"/>
                <a:gd name="connsiteY85" fmla="*/ 9525 h 1412081"/>
                <a:gd name="connsiteX86" fmla="*/ 802481 w 2095500"/>
                <a:gd name="connsiteY86" fmla="*/ 23812 h 1412081"/>
                <a:gd name="connsiteX87" fmla="*/ 771525 w 2095500"/>
                <a:gd name="connsiteY87" fmla="*/ 45244 h 1412081"/>
                <a:gd name="connsiteX88" fmla="*/ 740569 w 2095500"/>
                <a:gd name="connsiteY88" fmla="*/ 71437 h 1412081"/>
                <a:gd name="connsiteX89" fmla="*/ 657225 w 2095500"/>
                <a:gd name="connsiteY89" fmla="*/ 90487 h 1412081"/>
                <a:gd name="connsiteX90" fmla="*/ 426244 w 2095500"/>
                <a:gd name="connsiteY90" fmla="*/ 138112 h 1412081"/>
                <a:gd name="connsiteX91" fmla="*/ 42862 w 2095500"/>
                <a:gd name="connsiteY91" fmla="*/ 216694 h 1412081"/>
                <a:gd name="connsiteX92" fmla="*/ 0 w 2095500"/>
                <a:gd name="connsiteY92" fmla="*/ 226219 h 1412081"/>
                <a:gd name="connsiteX93" fmla="*/ 26194 w 2095500"/>
                <a:gd name="connsiteY93" fmla="*/ 373856 h 1412081"/>
                <a:gd name="connsiteX94" fmla="*/ 261937 w 2095500"/>
                <a:gd name="connsiteY94" fmla="*/ 333375 h 1412081"/>
                <a:gd name="connsiteX95" fmla="*/ 535781 w 2095500"/>
                <a:gd name="connsiteY95" fmla="*/ 283369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5500" h="1412081">
                  <a:moveTo>
                    <a:pt x="535781" y="283369"/>
                  </a:moveTo>
                  <a:lnTo>
                    <a:pt x="728662" y="250031"/>
                  </a:lnTo>
                  <a:lnTo>
                    <a:pt x="747712" y="247650"/>
                  </a:lnTo>
                  <a:lnTo>
                    <a:pt x="766762" y="250031"/>
                  </a:lnTo>
                  <a:lnTo>
                    <a:pt x="776287" y="257175"/>
                  </a:lnTo>
                  <a:lnTo>
                    <a:pt x="783431" y="271462"/>
                  </a:lnTo>
                  <a:lnTo>
                    <a:pt x="785812" y="290512"/>
                  </a:lnTo>
                  <a:lnTo>
                    <a:pt x="785812" y="316706"/>
                  </a:lnTo>
                  <a:lnTo>
                    <a:pt x="773906" y="385762"/>
                  </a:lnTo>
                  <a:lnTo>
                    <a:pt x="759619" y="469106"/>
                  </a:lnTo>
                  <a:lnTo>
                    <a:pt x="750094" y="545306"/>
                  </a:lnTo>
                  <a:lnTo>
                    <a:pt x="742950" y="626269"/>
                  </a:lnTo>
                  <a:lnTo>
                    <a:pt x="738187" y="764381"/>
                  </a:lnTo>
                  <a:lnTo>
                    <a:pt x="740569" y="907256"/>
                  </a:lnTo>
                  <a:lnTo>
                    <a:pt x="745331" y="992981"/>
                  </a:lnTo>
                  <a:lnTo>
                    <a:pt x="750094" y="1038225"/>
                  </a:lnTo>
                  <a:lnTo>
                    <a:pt x="759619" y="1092994"/>
                  </a:lnTo>
                  <a:lnTo>
                    <a:pt x="769144" y="1128712"/>
                  </a:lnTo>
                  <a:lnTo>
                    <a:pt x="783431" y="1169194"/>
                  </a:lnTo>
                  <a:lnTo>
                    <a:pt x="800100" y="1202531"/>
                  </a:lnTo>
                  <a:lnTo>
                    <a:pt x="819150" y="1228725"/>
                  </a:lnTo>
                  <a:lnTo>
                    <a:pt x="845344" y="1257300"/>
                  </a:lnTo>
                  <a:lnTo>
                    <a:pt x="876300" y="1283494"/>
                  </a:lnTo>
                  <a:lnTo>
                    <a:pt x="907256" y="1304925"/>
                  </a:lnTo>
                  <a:lnTo>
                    <a:pt x="959644" y="1335881"/>
                  </a:lnTo>
                  <a:lnTo>
                    <a:pt x="1009650" y="1354931"/>
                  </a:lnTo>
                  <a:lnTo>
                    <a:pt x="1078706" y="1378744"/>
                  </a:lnTo>
                  <a:lnTo>
                    <a:pt x="1138237" y="1393031"/>
                  </a:lnTo>
                  <a:lnTo>
                    <a:pt x="1219200" y="1404937"/>
                  </a:lnTo>
                  <a:lnTo>
                    <a:pt x="1304925" y="1412081"/>
                  </a:lnTo>
                  <a:lnTo>
                    <a:pt x="1416844" y="1412081"/>
                  </a:lnTo>
                  <a:lnTo>
                    <a:pt x="1526381" y="1404937"/>
                  </a:lnTo>
                  <a:lnTo>
                    <a:pt x="1638300" y="1393031"/>
                  </a:lnTo>
                  <a:lnTo>
                    <a:pt x="1807369" y="1366837"/>
                  </a:lnTo>
                  <a:lnTo>
                    <a:pt x="1924050" y="1350169"/>
                  </a:lnTo>
                  <a:lnTo>
                    <a:pt x="1988344" y="1333500"/>
                  </a:lnTo>
                  <a:lnTo>
                    <a:pt x="2026444" y="1319212"/>
                  </a:lnTo>
                  <a:lnTo>
                    <a:pt x="2050256" y="1304925"/>
                  </a:lnTo>
                  <a:lnTo>
                    <a:pt x="2071687" y="1285875"/>
                  </a:lnTo>
                  <a:lnTo>
                    <a:pt x="2083594" y="1273969"/>
                  </a:lnTo>
                  <a:lnTo>
                    <a:pt x="2090737" y="1259681"/>
                  </a:lnTo>
                  <a:lnTo>
                    <a:pt x="2095500" y="1235869"/>
                  </a:lnTo>
                  <a:lnTo>
                    <a:pt x="2095500" y="1219200"/>
                  </a:lnTo>
                  <a:lnTo>
                    <a:pt x="2090737" y="1190625"/>
                  </a:lnTo>
                  <a:lnTo>
                    <a:pt x="2078831" y="1164431"/>
                  </a:lnTo>
                  <a:lnTo>
                    <a:pt x="2062162" y="1128712"/>
                  </a:lnTo>
                  <a:lnTo>
                    <a:pt x="1671637" y="1152525"/>
                  </a:lnTo>
                  <a:lnTo>
                    <a:pt x="1647825" y="1162050"/>
                  </a:lnTo>
                  <a:lnTo>
                    <a:pt x="1604962" y="1178719"/>
                  </a:lnTo>
                  <a:lnTo>
                    <a:pt x="1540669" y="1193006"/>
                  </a:lnTo>
                  <a:lnTo>
                    <a:pt x="1466850" y="1204912"/>
                  </a:lnTo>
                  <a:lnTo>
                    <a:pt x="1362075" y="1212056"/>
                  </a:lnTo>
                  <a:lnTo>
                    <a:pt x="1254919" y="1212056"/>
                  </a:lnTo>
                  <a:lnTo>
                    <a:pt x="1197769" y="1209675"/>
                  </a:lnTo>
                  <a:lnTo>
                    <a:pt x="1152525" y="1200150"/>
                  </a:lnTo>
                  <a:lnTo>
                    <a:pt x="1114425" y="1190625"/>
                  </a:lnTo>
                  <a:lnTo>
                    <a:pt x="1059656" y="1166812"/>
                  </a:lnTo>
                  <a:lnTo>
                    <a:pt x="1028700" y="1145381"/>
                  </a:lnTo>
                  <a:lnTo>
                    <a:pt x="1009650" y="1128712"/>
                  </a:lnTo>
                  <a:lnTo>
                    <a:pt x="990600" y="1102519"/>
                  </a:lnTo>
                  <a:lnTo>
                    <a:pt x="976312" y="1083469"/>
                  </a:lnTo>
                  <a:lnTo>
                    <a:pt x="959644" y="1050131"/>
                  </a:lnTo>
                  <a:lnTo>
                    <a:pt x="945356" y="1002506"/>
                  </a:lnTo>
                  <a:lnTo>
                    <a:pt x="938212" y="957262"/>
                  </a:lnTo>
                  <a:lnTo>
                    <a:pt x="940594" y="888206"/>
                  </a:lnTo>
                  <a:lnTo>
                    <a:pt x="947737" y="785812"/>
                  </a:lnTo>
                  <a:lnTo>
                    <a:pt x="957262" y="700087"/>
                  </a:lnTo>
                  <a:lnTo>
                    <a:pt x="976312" y="597694"/>
                  </a:lnTo>
                  <a:lnTo>
                    <a:pt x="995362" y="519112"/>
                  </a:lnTo>
                  <a:lnTo>
                    <a:pt x="1012031" y="459581"/>
                  </a:lnTo>
                  <a:lnTo>
                    <a:pt x="1042987" y="383381"/>
                  </a:lnTo>
                  <a:lnTo>
                    <a:pt x="1069181" y="333375"/>
                  </a:lnTo>
                  <a:lnTo>
                    <a:pt x="1097756" y="292894"/>
                  </a:lnTo>
                  <a:lnTo>
                    <a:pt x="1123950" y="266700"/>
                  </a:lnTo>
                  <a:lnTo>
                    <a:pt x="1140619" y="242887"/>
                  </a:lnTo>
                  <a:lnTo>
                    <a:pt x="1152525" y="219075"/>
                  </a:lnTo>
                  <a:lnTo>
                    <a:pt x="1154906" y="195262"/>
                  </a:lnTo>
                  <a:lnTo>
                    <a:pt x="1152525" y="161925"/>
                  </a:lnTo>
                  <a:lnTo>
                    <a:pt x="1143000" y="140494"/>
                  </a:lnTo>
                  <a:lnTo>
                    <a:pt x="1114425" y="121444"/>
                  </a:lnTo>
                  <a:lnTo>
                    <a:pt x="1033462" y="69056"/>
                  </a:lnTo>
                  <a:lnTo>
                    <a:pt x="947737" y="11906"/>
                  </a:lnTo>
                  <a:lnTo>
                    <a:pt x="935831" y="7144"/>
                  </a:lnTo>
                  <a:lnTo>
                    <a:pt x="897731" y="0"/>
                  </a:lnTo>
                  <a:lnTo>
                    <a:pt x="873919" y="2381"/>
                  </a:lnTo>
                  <a:lnTo>
                    <a:pt x="838200" y="9525"/>
                  </a:lnTo>
                  <a:lnTo>
                    <a:pt x="802481" y="23812"/>
                  </a:lnTo>
                  <a:lnTo>
                    <a:pt x="771525" y="45244"/>
                  </a:lnTo>
                  <a:lnTo>
                    <a:pt x="740569" y="71437"/>
                  </a:lnTo>
                  <a:lnTo>
                    <a:pt x="657225" y="90487"/>
                  </a:lnTo>
                  <a:lnTo>
                    <a:pt x="426244" y="138112"/>
                  </a:lnTo>
                  <a:lnTo>
                    <a:pt x="42862" y="216694"/>
                  </a:lnTo>
                  <a:lnTo>
                    <a:pt x="0" y="226219"/>
                  </a:lnTo>
                  <a:lnTo>
                    <a:pt x="26194" y="373856"/>
                  </a:lnTo>
                  <a:lnTo>
                    <a:pt x="261937" y="333375"/>
                  </a:lnTo>
                  <a:lnTo>
                    <a:pt x="535781" y="283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4">
              <a:extLst>
                <a:ext uri="{FF2B5EF4-FFF2-40B4-BE49-F238E27FC236}">
                  <a16:creationId xmlns:a16="http://schemas.microsoft.com/office/drawing/2014/main" id="{4F93C703-DAEE-4A86-BD29-7FDF48EC4255}"/>
                </a:ext>
              </a:extLst>
            </p:cNvPr>
            <p:cNvSpPr/>
            <p:nvPr/>
          </p:nvSpPr>
          <p:spPr>
            <a:xfrm>
              <a:off x="7773988" y="3017838"/>
              <a:ext cx="512762" cy="704850"/>
            </a:xfrm>
            <a:custGeom>
              <a:avLst/>
              <a:gdLst>
                <a:gd name="connsiteX0" fmla="*/ 273844 w 511969"/>
                <a:gd name="connsiteY0" fmla="*/ 271462 h 704850"/>
                <a:gd name="connsiteX1" fmla="*/ 228600 w 511969"/>
                <a:gd name="connsiteY1" fmla="*/ 461962 h 704850"/>
                <a:gd name="connsiteX2" fmla="*/ 204788 w 511969"/>
                <a:gd name="connsiteY2" fmla="*/ 552450 h 704850"/>
                <a:gd name="connsiteX3" fmla="*/ 190500 w 511969"/>
                <a:gd name="connsiteY3" fmla="*/ 585787 h 704850"/>
                <a:gd name="connsiteX4" fmla="*/ 173832 w 511969"/>
                <a:gd name="connsiteY4" fmla="*/ 611981 h 704850"/>
                <a:gd name="connsiteX5" fmla="*/ 152400 w 511969"/>
                <a:gd name="connsiteY5" fmla="*/ 633412 h 704850"/>
                <a:gd name="connsiteX6" fmla="*/ 121444 w 511969"/>
                <a:gd name="connsiteY6" fmla="*/ 652462 h 704850"/>
                <a:gd name="connsiteX7" fmla="*/ 97632 w 511969"/>
                <a:gd name="connsiteY7" fmla="*/ 664369 h 704850"/>
                <a:gd name="connsiteX8" fmla="*/ 50007 w 511969"/>
                <a:gd name="connsiteY8" fmla="*/ 690562 h 704850"/>
                <a:gd name="connsiteX9" fmla="*/ 0 w 511969"/>
                <a:gd name="connsiteY9" fmla="*/ 704850 h 704850"/>
                <a:gd name="connsiteX10" fmla="*/ 511969 w 511969"/>
                <a:gd name="connsiteY10" fmla="*/ 702469 h 704850"/>
                <a:gd name="connsiteX11" fmla="*/ 485775 w 511969"/>
                <a:gd name="connsiteY11" fmla="*/ 642937 h 704850"/>
                <a:gd name="connsiteX12" fmla="*/ 469107 w 511969"/>
                <a:gd name="connsiteY12" fmla="*/ 623887 h 704850"/>
                <a:gd name="connsiteX13" fmla="*/ 445294 w 511969"/>
                <a:gd name="connsiteY13" fmla="*/ 600075 h 704850"/>
                <a:gd name="connsiteX14" fmla="*/ 435769 w 511969"/>
                <a:gd name="connsiteY14" fmla="*/ 588169 h 704850"/>
                <a:gd name="connsiteX15" fmla="*/ 416719 w 511969"/>
                <a:gd name="connsiteY15" fmla="*/ 559594 h 704850"/>
                <a:gd name="connsiteX16" fmla="*/ 402432 w 511969"/>
                <a:gd name="connsiteY16" fmla="*/ 523875 h 704850"/>
                <a:gd name="connsiteX17" fmla="*/ 390525 w 511969"/>
                <a:gd name="connsiteY17" fmla="*/ 469106 h 704850"/>
                <a:gd name="connsiteX18" fmla="*/ 390525 w 511969"/>
                <a:gd name="connsiteY18" fmla="*/ 352425 h 704850"/>
                <a:gd name="connsiteX19" fmla="*/ 388144 w 511969"/>
                <a:gd name="connsiteY19" fmla="*/ 42862 h 704850"/>
                <a:gd name="connsiteX20" fmla="*/ 385763 w 511969"/>
                <a:gd name="connsiteY20" fmla="*/ 26194 h 704850"/>
                <a:gd name="connsiteX21" fmla="*/ 376238 w 511969"/>
                <a:gd name="connsiteY21" fmla="*/ 11906 h 704850"/>
                <a:gd name="connsiteX22" fmla="*/ 357188 w 511969"/>
                <a:gd name="connsiteY22" fmla="*/ 0 h 704850"/>
                <a:gd name="connsiteX23" fmla="*/ 340519 w 511969"/>
                <a:gd name="connsiteY23" fmla="*/ 2381 h 704850"/>
                <a:gd name="connsiteX24" fmla="*/ 330994 w 511969"/>
                <a:gd name="connsiteY24" fmla="*/ 14287 h 704850"/>
                <a:gd name="connsiteX25" fmla="*/ 316707 w 511969"/>
                <a:gd name="connsiteY25" fmla="*/ 59531 h 704850"/>
                <a:gd name="connsiteX26" fmla="*/ 273844 w 511969"/>
                <a:gd name="connsiteY26" fmla="*/ 27146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1969" h="704850">
                  <a:moveTo>
                    <a:pt x="273844" y="271462"/>
                  </a:moveTo>
                  <a:lnTo>
                    <a:pt x="228600" y="461962"/>
                  </a:lnTo>
                  <a:lnTo>
                    <a:pt x="204788" y="552450"/>
                  </a:lnTo>
                  <a:lnTo>
                    <a:pt x="190500" y="585787"/>
                  </a:lnTo>
                  <a:lnTo>
                    <a:pt x="173832" y="611981"/>
                  </a:lnTo>
                  <a:lnTo>
                    <a:pt x="152400" y="633412"/>
                  </a:lnTo>
                  <a:lnTo>
                    <a:pt x="121444" y="652462"/>
                  </a:lnTo>
                  <a:lnTo>
                    <a:pt x="97632" y="664369"/>
                  </a:lnTo>
                  <a:lnTo>
                    <a:pt x="50007" y="690562"/>
                  </a:lnTo>
                  <a:lnTo>
                    <a:pt x="0" y="704850"/>
                  </a:lnTo>
                  <a:lnTo>
                    <a:pt x="511969" y="702469"/>
                  </a:lnTo>
                  <a:lnTo>
                    <a:pt x="485775" y="642937"/>
                  </a:lnTo>
                  <a:lnTo>
                    <a:pt x="469107" y="623887"/>
                  </a:lnTo>
                  <a:lnTo>
                    <a:pt x="445294" y="600075"/>
                  </a:lnTo>
                  <a:lnTo>
                    <a:pt x="435769" y="588169"/>
                  </a:lnTo>
                  <a:lnTo>
                    <a:pt x="416719" y="559594"/>
                  </a:lnTo>
                  <a:lnTo>
                    <a:pt x="402432" y="523875"/>
                  </a:lnTo>
                  <a:lnTo>
                    <a:pt x="390525" y="469106"/>
                  </a:lnTo>
                  <a:lnTo>
                    <a:pt x="390525" y="352425"/>
                  </a:lnTo>
                  <a:cubicBezTo>
                    <a:pt x="389731" y="249237"/>
                    <a:pt x="388938" y="146050"/>
                    <a:pt x="388144" y="42862"/>
                  </a:cubicBezTo>
                  <a:lnTo>
                    <a:pt x="385763" y="26194"/>
                  </a:lnTo>
                  <a:lnTo>
                    <a:pt x="376238" y="11906"/>
                  </a:lnTo>
                  <a:lnTo>
                    <a:pt x="357188" y="0"/>
                  </a:lnTo>
                  <a:lnTo>
                    <a:pt x="340519" y="2381"/>
                  </a:lnTo>
                  <a:lnTo>
                    <a:pt x="330994" y="14287"/>
                  </a:lnTo>
                  <a:lnTo>
                    <a:pt x="316707" y="59531"/>
                  </a:lnTo>
                  <a:lnTo>
                    <a:pt x="273844" y="2714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8">
              <a:extLst>
                <a:ext uri="{FF2B5EF4-FFF2-40B4-BE49-F238E27FC236}">
                  <a16:creationId xmlns:a16="http://schemas.microsoft.com/office/drawing/2014/main" id="{1DF8A74D-0499-4F21-B942-59E73150A89B}"/>
                </a:ext>
              </a:extLst>
            </p:cNvPr>
            <p:cNvSpPr/>
            <p:nvPr/>
          </p:nvSpPr>
          <p:spPr>
            <a:xfrm>
              <a:off x="6200776" y="3078163"/>
              <a:ext cx="582613" cy="603250"/>
            </a:xfrm>
            <a:custGeom>
              <a:avLst/>
              <a:gdLst>
                <a:gd name="connsiteX0" fmla="*/ 285750 w 583406"/>
                <a:gd name="connsiteY0" fmla="*/ 376238 h 602457"/>
                <a:gd name="connsiteX1" fmla="*/ 204788 w 583406"/>
                <a:gd name="connsiteY1" fmla="*/ 283369 h 602457"/>
                <a:gd name="connsiteX2" fmla="*/ 66675 w 583406"/>
                <a:gd name="connsiteY2" fmla="*/ 128588 h 602457"/>
                <a:gd name="connsiteX3" fmla="*/ 0 w 583406"/>
                <a:gd name="connsiteY3" fmla="*/ 57150 h 602457"/>
                <a:gd name="connsiteX4" fmla="*/ 35719 w 583406"/>
                <a:gd name="connsiteY4" fmla="*/ 0 h 602457"/>
                <a:gd name="connsiteX5" fmla="*/ 161925 w 583406"/>
                <a:gd name="connsiteY5" fmla="*/ 73819 h 602457"/>
                <a:gd name="connsiteX6" fmla="*/ 342900 w 583406"/>
                <a:gd name="connsiteY6" fmla="*/ 183357 h 602457"/>
                <a:gd name="connsiteX7" fmla="*/ 481013 w 583406"/>
                <a:gd name="connsiteY7" fmla="*/ 269082 h 602457"/>
                <a:gd name="connsiteX8" fmla="*/ 514350 w 583406"/>
                <a:gd name="connsiteY8" fmla="*/ 292894 h 602457"/>
                <a:gd name="connsiteX9" fmla="*/ 528638 w 583406"/>
                <a:gd name="connsiteY9" fmla="*/ 307182 h 602457"/>
                <a:gd name="connsiteX10" fmla="*/ 547688 w 583406"/>
                <a:gd name="connsiteY10" fmla="*/ 330994 h 602457"/>
                <a:gd name="connsiteX11" fmla="*/ 564356 w 583406"/>
                <a:gd name="connsiteY11" fmla="*/ 366713 h 602457"/>
                <a:gd name="connsiteX12" fmla="*/ 578644 w 583406"/>
                <a:gd name="connsiteY12" fmla="*/ 416719 h 602457"/>
                <a:gd name="connsiteX13" fmla="*/ 583406 w 583406"/>
                <a:gd name="connsiteY13" fmla="*/ 473869 h 602457"/>
                <a:gd name="connsiteX14" fmla="*/ 583406 w 583406"/>
                <a:gd name="connsiteY14" fmla="*/ 535782 h 602457"/>
                <a:gd name="connsiteX15" fmla="*/ 573881 w 583406"/>
                <a:gd name="connsiteY15" fmla="*/ 564357 h 602457"/>
                <a:gd name="connsiteX16" fmla="*/ 554831 w 583406"/>
                <a:gd name="connsiteY16" fmla="*/ 585788 h 602457"/>
                <a:gd name="connsiteX17" fmla="*/ 538163 w 583406"/>
                <a:gd name="connsiteY17" fmla="*/ 597694 h 602457"/>
                <a:gd name="connsiteX18" fmla="*/ 516731 w 583406"/>
                <a:gd name="connsiteY18" fmla="*/ 602457 h 602457"/>
                <a:gd name="connsiteX19" fmla="*/ 478631 w 583406"/>
                <a:gd name="connsiteY19" fmla="*/ 592932 h 602457"/>
                <a:gd name="connsiteX20" fmla="*/ 440531 w 583406"/>
                <a:gd name="connsiteY20" fmla="*/ 569119 h 602457"/>
                <a:gd name="connsiteX21" fmla="*/ 385763 w 583406"/>
                <a:gd name="connsiteY21" fmla="*/ 497682 h 602457"/>
                <a:gd name="connsiteX22" fmla="*/ 285750 w 583406"/>
                <a:gd name="connsiteY22" fmla="*/ 37623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3406" h="602457">
                  <a:moveTo>
                    <a:pt x="285750" y="376238"/>
                  </a:moveTo>
                  <a:lnTo>
                    <a:pt x="204788" y="283369"/>
                  </a:lnTo>
                  <a:lnTo>
                    <a:pt x="66675" y="128588"/>
                  </a:lnTo>
                  <a:lnTo>
                    <a:pt x="0" y="57150"/>
                  </a:lnTo>
                  <a:lnTo>
                    <a:pt x="35719" y="0"/>
                  </a:lnTo>
                  <a:lnTo>
                    <a:pt x="161925" y="73819"/>
                  </a:lnTo>
                  <a:lnTo>
                    <a:pt x="342900" y="183357"/>
                  </a:lnTo>
                  <a:lnTo>
                    <a:pt x="481013" y="269082"/>
                  </a:lnTo>
                  <a:lnTo>
                    <a:pt x="514350" y="292894"/>
                  </a:lnTo>
                  <a:lnTo>
                    <a:pt x="528638" y="307182"/>
                  </a:lnTo>
                  <a:lnTo>
                    <a:pt x="547688" y="330994"/>
                  </a:lnTo>
                  <a:lnTo>
                    <a:pt x="564356" y="366713"/>
                  </a:lnTo>
                  <a:lnTo>
                    <a:pt x="578644" y="416719"/>
                  </a:lnTo>
                  <a:lnTo>
                    <a:pt x="583406" y="473869"/>
                  </a:lnTo>
                  <a:lnTo>
                    <a:pt x="583406" y="535782"/>
                  </a:lnTo>
                  <a:lnTo>
                    <a:pt x="573881" y="564357"/>
                  </a:lnTo>
                  <a:lnTo>
                    <a:pt x="554831" y="585788"/>
                  </a:lnTo>
                  <a:lnTo>
                    <a:pt x="538163" y="597694"/>
                  </a:lnTo>
                  <a:lnTo>
                    <a:pt x="516731" y="602457"/>
                  </a:lnTo>
                  <a:lnTo>
                    <a:pt x="478631" y="592932"/>
                  </a:lnTo>
                  <a:lnTo>
                    <a:pt x="440531" y="569119"/>
                  </a:lnTo>
                  <a:lnTo>
                    <a:pt x="385763" y="497682"/>
                  </a:lnTo>
                  <a:lnTo>
                    <a:pt x="285750" y="3762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6">
              <a:extLst>
                <a:ext uri="{FF2B5EF4-FFF2-40B4-BE49-F238E27FC236}">
                  <a16:creationId xmlns:a16="http://schemas.microsoft.com/office/drawing/2014/main" id="{41CDE1AF-D61F-41D3-817E-B6084D12E1DB}"/>
                </a:ext>
              </a:extLst>
            </p:cNvPr>
            <p:cNvSpPr/>
            <p:nvPr/>
          </p:nvSpPr>
          <p:spPr>
            <a:xfrm>
              <a:off x="5757864" y="3843339"/>
              <a:ext cx="447675" cy="2130425"/>
            </a:xfrm>
            <a:custGeom>
              <a:avLst/>
              <a:gdLst>
                <a:gd name="connsiteX0" fmla="*/ 143050 w 448785"/>
                <a:gd name="connsiteY0" fmla="*/ 1236964 h 2131730"/>
                <a:gd name="connsiteX1" fmla="*/ 165489 w 448785"/>
                <a:gd name="connsiteY1" fmla="*/ 911595 h 2131730"/>
                <a:gd name="connsiteX2" fmla="*/ 179514 w 448785"/>
                <a:gd name="connsiteY2" fmla="*/ 684397 h 2131730"/>
                <a:gd name="connsiteX3" fmla="*/ 154270 w 448785"/>
                <a:gd name="connsiteY3" fmla="*/ 527323 h 2131730"/>
                <a:gd name="connsiteX4" fmla="*/ 154270 w 448785"/>
                <a:gd name="connsiteY4" fmla="*/ 412321 h 2131730"/>
                <a:gd name="connsiteX5" fmla="*/ 151465 w 448785"/>
                <a:gd name="connsiteY5" fmla="*/ 350613 h 2131730"/>
                <a:gd name="connsiteX6" fmla="*/ 143050 w 448785"/>
                <a:gd name="connsiteY6" fmla="*/ 294515 h 2131730"/>
                <a:gd name="connsiteX7" fmla="*/ 131830 w 448785"/>
                <a:gd name="connsiteY7" fmla="*/ 255247 h 2131730"/>
                <a:gd name="connsiteX8" fmla="*/ 120611 w 448785"/>
                <a:gd name="connsiteY8" fmla="*/ 221588 h 2131730"/>
                <a:gd name="connsiteX9" fmla="*/ 95366 w 448785"/>
                <a:gd name="connsiteY9" fmla="*/ 168294 h 2131730"/>
                <a:gd name="connsiteX10" fmla="*/ 67317 w 448785"/>
                <a:gd name="connsiteY10" fmla="*/ 117806 h 2131730"/>
                <a:gd name="connsiteX11" fmla="*/ 33659 w 448785"/>
                <a:gd name="connsiteY11" fmla="*/ 70123 h 2131730"/>
                <a:gd name="connsiteX12" fmla="*/ 0 w 448785"/>
                <a:gd name="connsiteY12" fmla="*/ 25244 h 2131730"/>
                <a:gd name="connsiteX13" fmla="*/ 30854 w 448785"/>
                <a:gd name="connsiteY13" fmla="*/ 0 h 2131730"/>
                <a:gd name="connsiteX14" fmla="*/ 126220 w 448785"/>
                <a:gd name="connsiteY14" fmla="*/ 25244 h 2131730"/>
                <a:gd name="connsiteX15" fmla="*/ 227197 w 448785"/>
                <a:gd name="connsiteY15" fmla="*/ 61708 h 2131730"/>
                <a:gd name="connsiteX16" fmla="*/ 325369 w 448785"/>
                <a:gd name="connsiteY16" fmla="*/ 112196 h 2131730"/>
                <a:gd name="connsiteX17" fmla="*/ 398297 w 448785"/>
                <a:gd name="connsiteY17" fmla="*/ 154270 h 2131730"/>
                <a:gd name="connsiteX18" fmla="*/ 423541 w 448785"/>
                <a:gd name="connsiteY18" fmla="*/ 171099 h 2131730"/>
                <a:gd name="connsiteX19" fmla="*/ 431955 w 448785"/>
                <a:gd name="connsiteY19" fmla="*/ 182319 h 2131730"/>
                <a:gd name="connsiteX20" fmla="*/ 445980 w 448785"/>
                <a:gd name="connsiteY20" fmla="*/ 207563 h 2131730"/>
                <a:gd name="connsiteX21" fmla="*/ 448785 w 448785"/>
                <a:gd name="connsiteY21" fmla="*/ 232807 h 2131730"/>
                <a:gd name="connsiteX22" fmla="*/ 440370 w 448785"/>
                <a:gd name="connsiteY22" fmla="*/ 255247 h 2131730"/>
                <a:gd name="connsiteX23" fmla="*/ 420736 w 448785"/>
                <a:gd name="connsiteY23" fmla="*/ 277686 h 2131730"/>
                <a:gd name="connsiteX24" fmla="*/ 406711 w 448785"/>
                <a:gd name="connsiteY24" fmla="*/ 316955 h 2131730"/>
                <a:gd name="connsiteX25" fmla="*/ 398297 w 448785"/>
                <a:gd name="connsiteY25" fmla="*/ 359028 h 2131730"/>
                <a:gd name="connsiteX26" fmla="*/ 401101 w 448785"/>
                <a:gd name="connsiteY26" fmla="*/ 504883 h 2131730"/>
                <a:gd name="connsiteX27" fmla="*/ 375857 w 448785"/>
                <a:gd name="connsiteY27" fmla="*/ 639519 h 2131730"/>
                <a:gd name="connsiteX28" fmla="*/ 375857 w 448785"/>
                <a:gd name="connsiteY28" fmla="*/ 1301477 h 2131730"/>
                <a:gd name="connsiteX29" fmla="*/ 378662 w 448785"/>
                <a:gd name="connsiteY29" fmla="*/ 1654896 h 2131730"/>
                <a:gd name="connsiteX30" fmla="*/ 378662 w 448785"/>
                <a:gd name="connsiteY30" fmla="*/ 1879288 h 2131730"/>
                <a:gd name="connsiteX31" fmla="*/ 364638 w 448785"/>
                <a:gd name="connsiteY31" fmla="*/ 1955021 h 2131730"/>
                <a:gd name="connsiteX32" fmla="*/ 353418 w 448785"/>
                <a:gd name="connsiteY32" fmla="*/ 2002704 h 2131730"/>
                <a:gd name="connsiteX33" fmla="*/ 336589 w 448785"/>
                <a:gd name="connsiteY33" fmla="*/ 2053193 h 2131730"/>
                <a:gd name="connsiteX34" fmla="*/ 311344 w 448785"/>
                <a:gd name="connsiteY34" fmla="*/ 2103681 h 2131730"/>
                <a:gd name="connsiteX35" fmla="*/ 291710 w 448785"/>
                <a:gd name="connsiteY35" fmla="*/ 2123315 h 2131730"/>
                <a:gd name="connsiteX36" fmla="*/ 272076 w 448785"/>
                <a:gd name="connsiteY36" fmla="*/ 2131730 h 2131730"/>
                <a:gd name="connsiteX37" fmla="*/ 255246 w 448785"/>
                <a:gd name="connsiteY37" fmla="*/ 2131730 h 2131730"/>
                <a:gd name="connsiteX38" fmla="*/ 232807 w 448785"/>
                <a:gd name="connsiteY38" fmla="*/ 2120510 h 2131730"/>
                <a:gd name="connsiteX39" fmla="*/ 213173 w 448785"/>
                <a:gd name="connsiteY39" fmla="*/ 2098071 h 2131730"/>
                <a:gd name="connsiteX40" fmla="*/ 179514 w 448785"/>
                <a:gd name="connsiteY40" fmla="*/ 2025143 h 2131730"/>
                <a:gd name="connsiteX41" fmla="*/ 145855 w 448785"/>
                <a:gd name="connsiteY41" fmla="*/ 1935386 h 2131730"/>
                <a:gd name="connsiteX42" fmla="*/ 109391 w 448785"/>
                <a:gd name="connsiteY42" fmla="*/ 1809166 h 2131730"/>
                <a:gd name="connsiteX43" fmla="*/ 109391 w 448785"/>
                <a:gd name="connsiteY43" fmla="*/ 1778312 h 2131730"/>
                <a:gd name="connsiteX44" fmla="*/ 123416 w 448785"/>
                <a:gd name="connsiteY44" fmla="*/ 1570748 h 2131730"/>
                <a:gd name="connsiteX45" fmla="*/ 143050 w 448785"/>
                <a:gd name="connsiteY45" fmla="*/ 1236964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8785" h="2131730">
                  <a:moveTo>
                    <a:pt x="143050" y="1236964"/>
                  </a:moveTo>
                  <a:lnTo>
                    <a:pt x="165489" y="911595"/>
                  </a:lnTo>
                  <a:lnTo>
                    <a:pt x="179514" y="684397"/>
                  </a:lnTo>
                  <a:lnTo>
                    <a:pt x="154270" y="527323"/>
                  </a:lnTo>
                  <a:lnTo>
                    <a:pt x="154270" y="412321"/>
                  </a:lnTo>
                  <a:lnTo>
                    <a:pt x="151465" y="350613"/>
                  </a:lnTo>
                  <a:lnTo>
                    <a:pt x="143050" y="294515"/>
                  </a:lnTo>
                  <a:lnTo>
                    <a:pt x="131830" y="255247"/>
                  </a:lnTo>
                  <a:lnTo>
                    <a:pt x="120611" y="221588"/>
                  </a:lnTo>
                  <a:lnTo>
                    <a:pt x="95366" y="168294"/>
                  </a:lnTo>
                  <a:lnTo>
                    <a:pt x="67317" y="117806"/>
                  </a:lnTo>
                  <a:lnTo>
                    <a:pt x="33659" y="70123"/>
                  </a:lnTo>
                  <a:lnTo>
                    <a:pt x="0" y="25244"/>
                  </a:lnTo>
                  <a:lnTo>
                    <a:pt x="30854" y="0"/>
                  </a:lnTo>
                  <a:lnTo>
                    <a:pt x="126220" y="25244"/>
                  </a:lnTo>
                  <a:lnTo>
                    <a:pt x="227197" y="61708"/>
                  </a:lnTo>
                  <a:lnTo>
                    <a:pt x="325369" y="112196"/>
                  </a:lnTo>
                  <a:lnTo>
                    <a:pt x="398297" y="154270"/>
                  </a:lnTo>
                  <a:lnTo>
                    <a:pt x="423541" y="171099"/>
                  </a:lnTo>
                  <a:lnTo>
                    <a:pt x="431955" y="182319"/>
                  </a:lnTo>
                  <a:lnTo>
                    <a:pt x="445980" y="207563"/>
                  </a:lnTo>
                  <a:lnTo>
                    <a:pt x="448785" y="232807"/>
                  </a:lnTo>
                  <a:lnTo>
                    <a:pt x="440370" y="255247"/>
                  </a:lnTo>
                  <a:lnTo>
                    <a:pt x="420736" y="277686"/>
                  </a:lnTo>
                  <a:lnTo>
                    <a:pt x="406711" y="316955"/>
                  </a:lnTo>
                  <a:lnTo>
                    <a:pt x="398297" y="359028"/>
                  </a:lnTo>
                  <a:cubicBezTo>
                    <a:pt x="399232" y="407646"/>
                    <a:pt x="400166" y="456265"/>
                    <a:pt x="401101" y="504883"/>
                  </a:cubicBezTo>
                  <a:lnTo>
                    <a:pt x="375857" y="639519"/>
                  </a:lnTo>
                  <a:lnTo>
                    <a:pt x="375857" y="1301477"/>
                  </a:lnTo>
                  <a:lnTo>
                    <a:pt x="378662" y="1654896"/>
                  </a:lnTo>
                  <a:lnTo>
                    <a:pt x="378662" y="1879288"/>
                  </a:lnTo>
                  <a:lnTo>
                    <a:pt x="364638" y="1955021"/>
                  </a:lnTo>
                  <a:lnTo>
                    <a:pt x="353418" y="2002704"/>
                  </a:lnTo>
                  <a:lnTo>
                    <a:pt x="336589" y="2053193"/>
                  </a:lnTo>
                  <a:lnTo>
                    <a:pt x="311344" y="2103681"/>
                  </a:lnTo>
                  <a:lnTo>
                    <a:pt x="291710" y="2123315"/>
                  </a:lnTo>
                  <a:lnTo>
                    <a:pt x="272076" y="2131730"/>
                  </a:lnTo>
                  <a:lnTo>
                    <a:pt x="255246" y="2131730"/>
                  </a:lnTo>
                  <a:lnTo>
                    <a:pt x="232807" y="2120510"/>
                  </a:lnTo>
                  <a:lnTo>
                    <a:pt x="213173" y="2098071"/>
                  </a:lnTo>
                  <a:lnTo>
                    <a:pt x="179514" y="2025143"/>
                  </a:lnTo>
                  <a:lnTo>
                    <a:pt x="145855" y="1935386"/>
                  </a:lnTo>
                  <a:lnTo>
                    <a:pt x="109391" y="1809166"/>
                  </a:lnTo>
                  <a:lnTo>
                    <a:pt x="109391" y="1778312"/>
                  </a:lnTo>
                  <a:lnTo>
                    <a:pt x="123416" y="1570748"/>
                  </a:lnTo>
                  <a:lnTo>
                    <a:pt x="143050" y="123696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0">
              <a:extLst>
                <a:ext uri="{FF2B5EF4-FFF2-40B4-BE49-F238E27FC236}">
                  <a16:creationId xmlns:a16="http://schemas.microsoft.com/office/drawing/2014/main" id="{CCC74A53-7B04-481F-9FED-1ADE93A5616F}"/>
                </a:ext>
              </a:extLst>
            </p:cNvPr>
            <p:cNvSpPr/>
            <p:nvPr/>
          </p:nvSpPr>
          <p:spPr>
            <a:xfrm>
              <a:off x="3916364" y="4462464"/>
              <a:ext cx="2054225" cy="1354137"/>
            </a:xfrm>
            <a:custGeom>
              <a:avLst/>
              <a:gdLst>
                <a:gd name="connsiteX0" fmla="*/ 1315502 w 2053193"/>
                <a:gd name="connsiteY0" fmla="*/ 465614 h 1354770"/>
                <a:gd name="connsiteX1" fmla="*/ 1472577 w 2053193"/>
                <a:gd name="connsiteY1" fmla="*/ 336589 h 1354770"/>
                <a:gd name="connsiteX2" fmla="*/ 1674530 w 2053193"/>
                <a:gd name="connsiteY2" fmla="*/ 154270 h 1354770"/>
                <a:gd name="connsiteX3" fmla="*/ 1795141 w 2053193"/>
                <a:gd name="connsiteY3" fmla="*/ 36463 h 1354770"/>
                <a:gd name="connsiteX4" fmla="*/ 2053193 w 2053193"/>
                <a:gd name="connsiteY4" fmla="*/ 0 h 1354770"/>
                <a:gd name="connsiteX5" fmla="*/ 2039168 w 2053193"/>
                <a:gd name="connsiteY5" fmla="*/ 67317 h 1354770"/>
                <a:gd name="connsiteX6" fmla="*/ 1974655 w 2053193"/>
                <a:gd name="connsiteY6" fmla="*/ 131830 h 1354770"/>
                <a:gd name="connsiteX7" fmla="*/ 1865264 w 2053193"/>
                <a:gd name="connsiteY7" fmla="*/ 252441 h 1354770"/>
                <a:gd name="connsiteX8" fmla="*/ 1696969 w 2053193"/>
                <a:gd name="connsiteY8" fmla="*/ 415126 h 1354770"/>
                <a:gd name="connsiteX9" fmla="*/ 1517455 w 2053193"/>
                <a:gd name="connsiteY9" fmla="*/ 566591 h 1354770"/>
                <a:gd name="connsiteX10" fmla="*/ 1351966 w 2053193"/>
                <a:gd name="connsiteY10" fmla="*/ 690007 h 1354770"/>
                <a:gd name="connsiteX11" fmla="*/ 1135988 w 2053193"/>
                <a:gd name="connsiteY11" fmla="*/ 835862 h 1354770"/>
                <a:gd name="connsiteX12" fmla="*/ 877936 w 2053193"/>
                <a:gd name="connsiteY12" fmla="*/ 990132 h 1354770"/>
                <a:gd name="connsiteX13" fmla="*/ 608665 w 2053193"/>
                <a:gd name="connsiteY13" fmla="*/ 1127573 h 1354770"/>
                <a:gd name="connsiteX14" fmla="*/ 342199 w 2053193"/>
                <a:gd name="connsiteY14" fmla="*/ 1248184 h 1354770"/>
                <a:gd name="connsiteX15" fmla="*/ 123416 w 2053193"/>
                <a:gd name="connsiteY15" fmla="*/ 1329526 h 1354770"/>
                <a:gd name="connsiteX16" fmla="*/ 50488 w 2053193"/>
                <a:gd name="connsiteY16" fmla="*/ 1354770 h 1354770"/>
                <a:gd name="connsiteX17" fmla="*/ 25244 w 2053193"/>
                <a:gd name="connsiteY17" fmla="*/ 1354770 h 1354770"/>
                <a:gd name="connsiteX18" fmla="*/ 14025 w 2053193"/>
                <a:gd name="connsiteY18" fmla="*/ 1349160 h 1354770"/>
                <a:gd name="connsiteX19" fmla="*/ 0 w 2053193"/>
                <a:gd name="connsiteY19" fmla="*/ 1337941 h 1354770"/>
                <a:gd name="connsiteX20" fmla="*/ 2805 w 2053193"/>
                <a:gd name="connsiteY20" fmla="*/ 1323916 h 1354770"/>
                <a:gd name="connsiteX21" fmla="*/ 11220 w 2053193"/>
                <a:gd name="connsiteY21" fmla="*/ 1307087 h 1354770"/>
                <a:gd name="connsiteX22" fmla="*/ 30854 w 2053193"/>
                <a:gd name="connsiteY22" fmla="*/ 1287452 h 1354770"/>
                <a:gd name="connsiteX23" fmla="*/ 140245 w 2053193"/>
                <a:gd name="connsiteY23" fmla="*/ 1234159 h 1354770"/>
                <a:gd name="connsiteX24" fmla="*/ 322564 w 2053193"/>
                <a:gd name="connsiteY24" fmla="*/ 1135987 h 1354770"/>
                <a:gd name="connsiteX25" fmla="*/ 555372 w 2053193"/>
                <a:gd name="connsiteY25" fmla="*/ 1001352 h 1354770"/>
                <a:gd name="connsiteX26" fmla="*/ 776959 w 2053193"/>
                <a:gd name="connsiteY26" fmla="*/ 861106 h 1354770"/>
                <a:gd name="connsiteX27" fmla="*/ 1026596 w 2053193"/>
                <a:gd name="connsiteY27" fmla="*/ 687202 h 1354770"/>
                <a:gd name="connsiteX28" fmla="*/ 1315502 w 2053193"/>
                <a:gd name="connsiteY28" fmla="*/ 465614 h 13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53193" h="1354770">
                  <a:moveTo>
                    <a:pt x="1315502" y="465614"/>
                  </a:moveTo>
                  <a:lnTo>
                    <a:pt x="1472577" y="336589"/>
                  </a:lnTo>
                  <a:lnTo>
                    <a:pt x="1674530" y="154270"/>
                  </a:lnTo>
                  <a:lnTo>
                    <a:pt x="1795141" y="36463"/>
                  </a:lnTo>
                  <a:lnTo>
                    <a:pt x="2053193" y="0"/>
                  </a:lnTo>
                  <a:lnTo>
                    <a:pt x="2039168" y="67317"/>
                  </a:lnTo>
                  <a:lnTo>
                    <a:pt x="1974655" y="131830"/>
                  </a:lnTo>
                  <a:lnTo>
                    <a:pt x="1865264" y="252441"/>
                  </a:lnTo>
                  <a:lnTo>
                    <a:pt x="1696969" y="415126"/>
                  </a:lnTo>
                  <a:lnTo>
                    <a:pt x="1517455" y="566591"/>
                  </a:lnTo>
                  <a:lnTo>
                    <a:pt x="1351966" y="690007"/>
                  </a:lnTo>
                  <a:lnTo>
                    <a:pt x="1135988" y="835862"/>
                  </a:lnTo>
                  <a:lnTo>
                    <a:pt x="877936" y="990132"/>
                  </a:lnTo>
                  <a:lnTo>
                    <a:pt x="608665" y="1127573"/>
                  </a:lnTo>
                  <a:lnTo>
                    <a:pt x="342199" y="1248184"/>
                  </a:lnTo>
                  <a:lnTo>
                    <a:pt x="123416" y="1329526"/>
                  </a:lnTo>
                  <a:lnTo>
                    <a:pt x="50488" y="1354770"/>
                  </a:lnTo>
                  <a:lnTo>
                    <a:pt x="25244" y="1354770"/>
                  </a:lnTo>
                  <a:lnTo>
                    <a:pt x="14025" y="1349160"/>
                  </a:lnTo>
                  <a:lnTo>
                    <a:pt x="0" y="1337941"/>
                  </a:lnTo>
                  <a:lnTo>
                    <a:pt x="2805" y="1323916"/>
                  </a:lnTo>
                  <a:lnTo>
                    <a:pt x="11220" y="1307087"/>
                  </a:lnTo>
                  <a:lnTo>
                    <a:pt x="30854" y="1287452"/>
                  </a:lnTo>
                  <a:lnTo>
                    <a:pt x="140245" y="1234159"/>
                  </a:lnTo>
                  <a:lnTo>
                    <a:pt x="322564" y="1135987"/>
                  </a:lnTo>
                  <a:lnTo>
                    <a:pt x="555372" y="1001352"/>
                  </a:lnTo>
                  <a:lnTo>
                    <a:pt x="776959" y="861106"/>
                  </a:lnTo>
                  <a:lnTo>
                    <a:pt x="1026596" y="687202"/>
                  </a:lnTo>
                  <a:lnTo>
                    <a:pt x="1315502" y="46561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9">
              <a:extLst>
                <a:ext uri="{FF2B5EF4-FFF2-40B4-BE49-F238E27FC236}">
                  <a16:creationId xmlns:a16="http://schemas.microsoft.com/office/drawing/2014/main" id="{F16C2432-67D4-4B30-AE3F-DD96DEBFE791}"/>
                </a:ext>
              </a:extLst>
            </p:cNvPr>
            <p:cNvSpPr/>
            <p:nvPr/>
          </p:nvSpPr>
          <p:spPr>
            <a:xfrm>
              <a:off x="6091239" y="4445000"/>
              <a:ext cx="2301875" cy="1352550"/>
            </a:xfrm>
            <a:custGeom>
              <a:avLst/>
              <a:gdLst>
                <a:gd name="connsiteX0" fmla="*/ 645129 w 2302829"/>
                <a:gd name="connsiteY0" fmla="*/ 614275 h 1351966"/>
                <a:gd name="connsiteX1" fmla="*/ 356223 w 2302829"/>
                <a:gd name="connsiteY1" fmla="*/ 347809 h 1351966"/>
                <a:gd name="connsiteX2" fmla="*/ 0 w 2302829"/>
                <a:gd name="connsiteY2" fmla="*/ 14025 h 1351966"/>
                <a:gd name="connsiteX3" fmla="*/ 134635 w 2302829"/>
                <a:gd name="connsiteY3" fmla="*/ 0 h 1351966"/>
                <a:gd name="connsiteX4" fmla="*/ 249636 w 2302829"/>
                <a:gd name="connsiteY4" fmla="*/ 86952 h 1351966"/>
                <a:gd name="connsiteX5" fmla="*/ 465614 w 2302829"/>
                <a:gd name="connsiteY5" fmla="*/ 244027 h 1351966"/>
                <a:gd name="connsiteX6" fmla="*/ 774154 w 2302829"/>
                <a:gd name="connsiteY6" fmla="*/ 465615 h 1351966"/>
                <a:gd name="connsiteX7" fmla="*/ 1046230 w 2302829"/>
                <a:gd name="connsiteY7" fmla="*/ 656349 h 1351966"/>
                <a:gd name="connsiteX8" fmla="*/ 1312697 w 2302829"/>
                <a:gd name="connsiteY8" fmla="*/ 827448 h 1351966"/>
                <a:gd name="connsiteX9" fmla="*/ 1391234 w 2302829"/>
                <a:gd name="connsiteY9" fmla="*/ 872327 h 1351966"/>
                <a:gd name="connsiteX10" fmla="*/ 1604407 w 2302829"/>
                <a:gd name="connsiteY10" fmla="*/ 976108 h 1351966"/>
                <a:gd name="connsiteX11" fmla="*/ 1966240 w 2302829"/>
                <a:gd name="connsiteY11" fmla="*/ 1144403 h 1351966"/>
                <a:gd name="connsiteX12" fmla="*/ 2249536 w 2302829"/>
                <a:gd name="connsiteY12" fmla="*/ 1270623 h 1351966"/>
                <a:gd name="connsiteX13" fmla="*/ 2283195 w 2302829"/>
                <a:gd name="connsiteY13" fmla="*/ 1290258 h 1351966"/>
                <a:gd name="connsiteX14" fmla="*/ 2294414 w 2302829"/>
                <a:gd name="connsiteY14" fmla="*/ 1304282 h 1351966"/>
                <a:gd name="connsiteX15" fmla="*/ 2302829 w 2302829"/>
                <a:gd name="connsiteY15" fmla="*/ 1323917 h 1351966"/>
                <a:gd name="connsiteX16" fmla="*/ 2302829 w 2302829"/>
                <a:gd name="connsiteY16" fmla="*/ 1335136 h 1351966"/>
                <a:gd name="connsiteX17" fmla="*/ 2294414 w 2302829"/>
                <a:gd name="connsiteY17" fmla="*/ 1346356 h 1351966"/>
                <a:gd name="connsiteX18" fmla="*/ 2246731 w 2302829"/>
                <a:gd name="connsiteY18" fmla="*/ 1351966 h 1351966"/>
                <a:gd name="connsiteX19" fmla="*/ 1999899 w 2302829"/>
                <a:gd name="connsiteY19" fmla="*/ 1351966 h 1351966"/>
                <a:gd name="connsiteX20" fmla="*/ 1682944 w 2302829"/>
                <a:gd name="connsiteY20" fmla="*/ 1351966 h 1351966"/>
                <a:gd name="connsiteX21" fmla="*/ 1548309 w 2302829"/>
                <a:gd name="connsiteY21" fmla="*/ 1346356 h 1351966"/>
                <a:gd name="connsiteX22" fmla="*/ 1520260 w 2302829"/>
                <a:gd name="connsiteY22" fmla="*/ 1343551 h 1351966"/>
                <a:gd name="connsiteX23" fmla="*/ 1466967 w 2302829"/>
                <a:gd name="connsiteY23" fmla="*/ 1335136 h 1351966"/>
                <a:gd name="connsiteX24" fmla="*/ 1424893 w 2302829"/>
                <a:gd name="connsiteY24" fmla="*/ 1323917 h 1351966"/>
                <a:gd name="connsiteX25" fmla="*/ 1391234 w 2302829"/>
                <a:gd name="connsiteY25" fmla="*/ 1309892 h 1351966"/>
                <a:gd name="connsiteX26" fmla="*/ 1301477 w 2302829"/>
                <a:gd name="connsiteY26" fmla="*/ 1228550 h 1351966"/>
                <a:gd name="connsiteX27" fmla="*/ 1107938 w 2302829"/>
                <a:gd name="connsiteY27" fmla="*/ 1049036 h 1351966"/>
                <a:gd name="connsiteX28" fmla="*/ 827448 w 2302829"/>
                <a:gd name="connsiteY28" fmla="*/ 788179 h 1351966"/>
                <a:gd name="connsiteX29" fmla="*/ 645129 w 2302829"/>
                <a:gd name="connsiteY29" fmla="*/ 614275 h 135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2829" h="1351966">
                  <a:moveTo>
                    <a:pt x="645129" y="614275"/>
                  </a:moveTo>
                  <a:lnTo>
                    <a:pt x="356223" y="347809"/>
                  </a:lnTo>
                  <a:lnTo>
                    <a:pt x="0" y="14025"/>
                  </a:lnTo>
                  <a:lnTo>
                    <a:pt x="134635" y="0"/>
                  </a:lnTo>
                  <a:lnTo>
                    <a:pt x="249636" y="86952"/>
                  </a:lnTo>
                  <a:lnTo>
                    <a:pt x="465614" y="244027"/>
                  </a:lnTo>
                  <a:lnTo>
                    <a:pt x="774154" y="465615"/>
                  </a:lnTo>
                  <a:lnTo>
                    <a:pt x="1046230" y="656349"/>
                  </a:lnTo>
                  <a:lnTo>
                    <a:pt x="1312697" y="827448"/>
                  </a:lnTo>
                  <a:lnTo>
                    <a:pt x="1391234" y="872327"/>
                  </a:lnTo>
                  <a:lnTo>
                    <a:pt x="1604407" y="976108"/>
                  </a:lnTo>
                  <a:lnTo>
                    <a:pt x="1966240" y="1144403"/>
                  </a:lnTo>
                  <a:lnTo>
                    <a:pt x="2249536" y="1270623"/>
                  </a:lnTo>
                  <a:lnTo>
                    <a:pt x="2283195" y="1290258"/>
                  </a:lnTo>
                  <a:lnTo>
                    <a:pt x="2294414" y="1304282"/>
                  </a:lnTo>
                  <a:lnTo>
                    <a:pt x="2302829" y="1323917"/>
                  </a:lnTo>
                  <a:lnTo>
                    <a:pt x="2302829" y="1335136"/>
                  </a:lnTo>
                  <a:lnTo>
                    <a:pt x="2294414" y="1346356"/>
                  </a:lnTo>
                  <a:lnTo>
                    <a:pt x="2246731" y="1351966"/>
                  </a:lnTo>
                  <a:lnTo>
                    <a:pt x="1999899" y="1351966"/>
                  </a:lnTo>
                  <a:lnTo>
                    <a:pt x="1682944" y="1351966"/>
                  </a:lnTo>
                  <a:lnTo>
                    <a:pt x="1548309" y="1346356"/>
                  </a:lnTo>
                  <a:lnTo>
                    <a:pt x="1520260" y="1343551"/>
                  </a:lnTo>
                  <a:lnTo>
                    <a:pt x="1466967" y="1335136"/>
                  </a:lnTo>
                  <a:lnTo>
                    <a:pt x="1424893" y="1323917"/>
                  </a:lnTo>
                  <a:lnTo>
                    <a:pt x="1391234" y="1309892"/>
                  </a:lnTo>
                  <a:lnTo>
                    <a:pt x="1301477" y="1228550"/>
                  </a:lnTo>
                  <a:lnTo>
                    <a:pt x="1107938" y="1049036"/>
                  </a:lnTo>
                  <a:lnTo>
                    <a:pt x="827448" y="788179"/>
                  </a:lnTo>
                  <a:lnTo>
                    <a:pt x="645129" y="614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131D0746-7908-40FA-A8B7-35B7588B363C}"/>
              </a:ext>
            </a:extLst>
          </p:cNvPr>
          <p:cNvGrpSpPr/>
          <p:nvPr/>
        </p:nvGrpSpPr>
        <p:grpSpPr>
          <a:xfrm>
            <a:off x="3848101" y="1389856"/>
            <a:ext cx="4545013" cy="4583114"/>
            <a:chOff x="3848101" y="1390650"/>
            <a:chExt cx="4545013" cy="4583114"/>
          </a:xfrm>
          <a:solidFill>
            <a:schemeClr val="tx1"/>
          </a:solidFill>
        </p:grpSpPr>
        <p:sp>
          <p:nvSpPr>
            <p:cNvPr id="50" name="フリーフォーム 17">
              <a:extLst>
                <a:ext uri="{FF2B5EF4-FFF2-40B4-BE49-F238E27FC236}">
                  <a16:creationId xmlns:a16="http://schemas.microsoft.com/office/drawing/2014/main" id="{D1D2CAD2-876A-4733-82B4-EFF0A5947F16}"/>
                </a:ext>
              </a:extLst>
            </p:cNvPr>
            <p:cNvSpPr/>
            <p:nvPr/>
          </p:nvSpPr>
          <p:spPr>
            <a:xfrm>
              <a:off x="3898106" y="1395413"/>
              <a:ext cx="966788" cy="1289050"/>
            </a:xfrm>
            <a:custGeom>
              <a:avLst/>
              <a:gdLst>
                <a:gd name="connsiteX0" fmla="*/ 466725 w 966788"/>
                <a:gd name="connsiteY0" fmla="*/ 557212 h 1288256"/>
                <a:gd name="connsiteX1" fmla="*/ 514350 w 966788"/>
                <a:gd name="connsiteY1" fmla="*/ 466725 h 1288256"/>
                <a:gd name="connsiteX2" fmla="*/ 552450 w 966788"/>
                <a:gd name="connsiteY2" fmla="*/ 383381 h 1288256"/>
                <a:gd name="connsiteX3" fmla="*/ 585788 w 966788"/>
                <a:gd name="connsiteY3" fmla="*/ 295275 h 1288256"/>
                <a:gd name="connsiteX4" fmla="*/ 597694 w 966788"/>
                <a:gd name="connsiteY4" fmla="*/ 252412 h 1288256"/>
                <a:gd name="connsiteX5" fmla="*/ 600075 w 966788"/>
                <a:gd name="connsiteY5" fmla="*/ 216693 h 1288256"/>
                <a:gd name="connsiteX6" fmla="*/ 600075 w 966788"/>
                <a:gd name="connsiteY6" fmla="*/ 188118 h 1288256"/>
                <a:gd name="connsiteX7" fmla="*/ 590550 w 966788"/>
                <a:gd name="connsiteY7" fmla="*/ 161925 h 1288256"/>
                <a:gd name="connsiteX8" fmla="*/ 573881 w 966788"/>
                <a:gd name="connsiteY8" fmla="*/ 138112 h 1288256"/>
                <a:gd name="connsiteX9" fmla="*/ 552450 w 966788"/>
                <a:gd name="connsiteY9" fmla="*/ 116681 h 1288256"/>
                <a:gd name="connsiteX10" fmla="*/ 526256 w 966788"/>
                <a:gd name="connsiteY10" fmla="*/ 95250 h 1288256"/>
                <a:gd name="connsiteX11" fmla="*/ 490538 w 966788"/>
                <a:gd name="connsiteY11" fmla="*/ 73818 h 1288256"/>
                <a:gd name="connsiteX12" fmla="*/ 447675 w 966788"/>
                <a:gd name="connsiteY12" fmla="*/ 50006 h 1288256"/>
                <a:gd name="connsiteX13" fmla="*/ 435769 w 966788"/>
                <a:gd name="connsiteY13" fmla="*/ 38100 h 1288256"/>
                <a:gd name="connsiteX14" fmla="*/ 426244 w 966788"/>
                <a:gd name="connsiteY14" fmla="*/ 14287 h 1288256"/>
                <a:gd name="connsiteX15" fmla="*/ 433388 w 966788"/>
                <a:gd name="connsiteY15" fmla="*/ 2381 h 1288256"/>
                <a:gd name="connsiteX16" fmla="*/ 450056 w 966788"/>
                <a:gd name="connsiteY16" fmla="*/ 0 h 1288256"/>
                <a:gd name="connsiteX17" fmla="*/ 490538 w 966788"/>
                <a:gd name="connsiteY17" fmla="*/ 4762 h 1288256"/>
                <a:gd name="connsiteX18" fmla="*/ 531019 w 966788"/>
                <a:gd name="connsiteY18" fmla="*/ 2381 h 1288256"/>
                <a:gd name="connsiteX19" fmla="*/ 607219 w 966788"/>
                <a:gd name="connsiteY19" fmla="*/ 9525 h 1288256"/>
                <a:gd name="connsiteX20" fmla="*/ 661988 w 966788"/>
                <a:gd name="connsiteY20" fmla="*/ 19050 h 1288256"/>
                <a:gd name="connsiteX21" fmla="*/ 711994 w 966788"/>
                <a:gd name="connsiteY21" fmla="*/ 38100 h 1288256"/>
                <a:gd name="connsiteX22" fmla="*/ 762000 w 966788"/>
                <a:gd name="connsiteY22" fmla="*/ 59531 h 1288256"/>
                <a:gd name="connsiteX23" fmla="*/ 821531 w 966788"/>
                <a:gd name="connsiteY23" fmla="*/ 90487 h 1288256"/>
                <a:gd name="connsiteX24" fmla="*/ 854869 w 966788"/>
                <a:gd name="connsiteY24" fmla="*/ 114300 h 1288256"/>
                <a:gd name="connsiteX25" fmla="*/ 883444 w 966788"/>
                <a:gd name="connsiteY25" fmla="*/ 135731 h 1288256"/>
                <a:gd name="connsiteX26" fmla="*/ 912019 w 966788"/>
                <a:gd name="connsiteY26" fmla="*/ 166687 h 1288256"/>
                <a:gd name="connsiteX27" fmla="*/ 950119 w 966788"/>
                <a:gd name="connsiteY27" fmla="*/ 223837 h 1288256"/>
                <a:gd name="connsiteX28" fmla="*/ 964406 w 966788"/>
                <a:gd name="connsiteY28" fmla="*/ 252412 h 1288256"/>
                <a:gd name="connsiteX29" fmla="*/ 966788 w 966788"/>
                <a:gd name="connsiteY29" fmla="*/ 276225 h 1288256"/>
                <a:gd name="connsiteX30" fmla="*/ 962025 w 966788"/>
                <a:gd name="connsiteY30" fmla="*/ 292893 h 1288256"/>
                <a:gd name="connsiteX31" fmla="*/ 954881 w 966788"/>
                <a:gd name="connsiteY31" fmla="*/ 304800 h 1288256"/>
                <a:gd name="connsiteX32" fmla="*/ 931069 w 966788"/>
                <a:gd name="connsiteY32" fmla="*/ 314325 h 1288256"/>
                <a:gd name="connsiteX33" fmla="*/ 900113 w 966788"/>
                <a:gd name="connsiteY33" fmla="*/ 328612 h 1288256"/>
                <a:gd name="connsiteX34" fmla="*/ 862013 w 966788"/>
                <a:gd name="connsiteY34" fmla="*/ 354806 h 1288256"/>
                <a:gd name="connsiteX35" fmla="*/ 833438 w 966788"/>
                <a:gd name="connsiteY35" fmla="*/ 388143 h 1288256"/>
                <a:gd name="connsiteX36" fmla="*/ 809625 w 966788"/>
                <a:gd name="connsiteY36" fmla="*/ 426243 h 1288256"/>
                <a:gd name="connsiteX37" fmla="*/ 783431 w 966788"/>
                <a:gd name="connsiteY37" fmla="*/ 481012 h 1288256"/>
                <a:gd name="connsiteX38" fmla="*/ 762000 w 966788"/>
                <a:gd name="connsiteY38" fmla="*/ 528637 h 1288256"/>
                <a:gd name="connsiteX39" fmla="*/ 740569 w 966788"/>
                <a:gd name="connsiteY39" fmla="*/ 559593 h 1288256"/>
                <a:gd name="connsiteX40" fmla="*/ 619125 w 966788"/>
                <a:gd name="connsiteY40" fmla="*/ 673893 h 1288256"/>
                <a:gd name="connsiteX41" fmla="*/ 583406 w 966788"/>
                <a:gd name="connsiteY41" fmla="*/ 719137 h 1288256"/>
                <a:gd name="connsiteX42" fmla="*/ 497681 w 966788"/>
                <a:gd name="connsiteY42" fmla="*/ 828675 h 1288256"/>
                <a:gd name="connsiteX43" fmla="*/ 414338 w 966788"/>
                <a:gd name="connsiteY43" fmla="*/ 923925 h 1288256"/>
                <a:gd name="connsiteX44" fmla="*/ 311944 w 966788"/>
                <a:gd name="connsiteY44" fmla="*/ 1040606 h 1288256"/>
                <a:gd name="connsiteX45" fmla="*/ 204788 w 966788"/>
                <a:gd name="connsiteY45" fmla="*/ 1147762 h 1288256"/>
                <a:gd name="connsiteX46" fmla="*/ 121444 w 966788"/>
                <a:gd name="connsiteY46" fmla="*/ 1223962 h 1288256"/>
                <a:gd name="connsiteX47" fmla="*/ 64294 w 966788"/>
                <a:gd name="connsiteY47" fmla="*/ 1271587 h 1288256"/>
                <a:gd name="connsiteX48" fmla="*/ 38100 w 966788"/>
                <a:gd name="connsiteY48" fmla="*/ 1285875 h 1288256"/>
                <a:gd name="connsiteX49" fmla="*/ 21431 w 966788"/>
                <a:gd name="connsiteY49" fmla="*/ 1288256 h 1288256"/>
                <a:gd name="connsiteX50" fmla="*/ 4763 w 966788"/>
                <a:gd name="connsiteY50" fmla="*/ 1283493 h 1288256"/>
                <a:gd name="connsiteX51" fmla="*/ 0 w 966788"/>
                <a:gd name="connsiteY51" fmla="*/ 1266825 h 1288256"/>
                <a:gd name="connsiteX52" fmla="*/ 14288 w 966788"/>
                <a:gd name="connsiteY52" fmla="*/ 1235868 h 1288256"/>
                <a:gd name="connsiteX53" fmla="*/ 54769 w 966788"/>
                <a:gd name="connsiteY53" fmla="*/ 1178718 h 1288256"/>
                <a:gd name="connsiteX54" fmla="*/ 121444 w 966788"/>
                <a:gd name="connsiteY54" fmla="*/ 1090612 h 1288256"/>
                <a:gd name="connsiteX55" fmla="*/ 223838 w 966788"/>
                <a:gd name="connsiteY55" fmla="*/ 947737 h 1288256"/>
                <a:gd name="connsiteX56" fmla="*/ 309563 w 966788"/>
                <a:gd name="connsiteY56" fmla="*/ 821531 h 1288256"/>
                <a:gd name="connsiteX57" fmla="*/ 400050 w 966788"/>
                <a:gd name="connsiteY57" fmla="*/ 676275 h 1288256"/>
                <a:gd name="connsiteX58" fmla="*/ 466725 w 966788"/>
                <a:gd name="connsiteY58" fmla="*/ 557212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66788" h="1288256">
                  <a:moveTo>
                    <a:pt x="466725" y="557212"/>
                  </a:moveTo>
                  <a:lnTo>
                    <a:pt x="514350" y="466725"/>
                  </a:lnTo>
                  <a:lnTo>
                    <a:pt x="552450" y="383381"/>
                  </a:lnTo>
                  <a:lnTo>
                    <a:pt x="585788" y="295275"/>
                  </a:lnTo>
                  <a:lnTo>
                    <a:pt x="597694" y="252412"/>
                  </a:lnTo>
                  <a:lnTo>
                    <a:pt x="600075" y="216693"/>
                  </a:lnTo>
                  <a:lnTo>
                    <a:pt x="600075" y="188118"/>
                  </a:lnTo>
                  <a:lnTo>
                    <a:pt x="590550" y="161925"/>
                  </a:lnTo>
                  <a:lnTo>
                    <a:pt x="573881" y="138112"/>
                  </a:lnTo>
                  <a:lnTo>
                    <a:pt x="552450" y="116681"/>
                  </a:lnTo>
                  <a:lnTo>
                    <a:pt x="526256" y="95250"/>
                  </a:lnTo>
                  <a:lnTo>
                    <a:pt x="490538" y="73818"/>
                  </a:lnTo>
                  <a:lnTo>
                    <a:pt x="447675" y="50006"/>
                  </a:lnTo>
                  <a:lnTo>
                    <a:pt x="435769" y="38100"/>
                  </a:lnTo>
                  <a:lnTo>
                    <a:pt x="426244" y="14287"/>
                  </a:lnTo>
                  <a:lnTo>
                    <a:pt x="433388" y="2381"/>
                  </a:lnTo>
                  <a:lnTo>
                    <a:pt x="450056" y="0"/>
                  </a:lnTo>
                  <a:lnTo>
                    <a:pt x="490538" y="4762"/>
                  </a:lnTo>
                  <a:lnTo>
                    <a:pt x="531019" y="2381"/>
                  </a:lnTo>
                  <a:lnTo>
                    <a:pt x="607219" y="9525"/>
                  </a:lnTo>
                  <a:lnTo>
                    <a:pt x="661988" y="19050"/>
                  </a:lnTo>
                  <a:lnTo>
                    <a:pt x="711994" y="38100"/>
                  </a:lnTo>
                  <a:lnTo>
                    <a:pt x="762000" y="59531"/>
                  </a:lnTo>
                  <a:lnTo>
                    <a:pt x="821531" y="90487"/>
                  </a:lnTo>
                  <a:lnTo>
                    <a:pt x="854869" y="114300"/>
                  </a:lnTo>
                  <a:lnTo>
                    <a:pt x="883444" y="135731"/>
                  </a:lnTo>
                  <a:lnTo>
                    <a:pt x="912019" y="166687"/>
                  </a:lnTo>
                  <a:lnTo>
                    <a:pt x="950119" y="223837"/>
                  </a:lnTo>
                  <a:lnTo>
                    <a:pt x="964406" y="252412"/>
                  </a:lnTo>
                  <a:lnTo>
                    <a:pt x="966788" y="276225"/>
                  </a:lnTo>
                  <a:lnTo>
                    <a:pt x="962025" y="292893"/>
                  </a:lnTo>
                  <a:lnTo>
                    <a:pt x="954881" y="304800"/>
                  </a:lnTo>
                  <a:lnTo>
                    <a:pt x="931069" y="314325"/>
                  </a:lnTo>
                  <a:lnTo>
                    <a:pt x="900113" y="328612"/>
                  </a:lnTo>
                  <a:lnTo>
                    <a:pt x="862013" y="354806"/>
                  </a:lnTo>
                  <a:lnTo>
                    <a:pt x="833438" y="388143"/>
                  </a:lnTo>
                  <a:lnTo>
                    <a:pt x="809625" y="426243"/>
                  </a:lnTo>
                  <a:lnTo>
                    <a:pt x="783431" y="481012"/>
                  </a:lnTo>
                  <a:lnTo>
                    <a:pt x="762000" y="528637"/>
                  </a:lnTo>
                  <a:lnTo>
                    <a:pt x="740569" y="559593"/>
                  </a:lnTo>
                  <a:lnTo>
                    <a:pt x="619125" y="673893"/>
                  </a:lnTo>
                  <a:lnTo>
                    <a:pt x="583406" y="719137"/>
                  </a:lnTo>
                  <a:lnTo>
                    <a:pt x="497681" y="828675"/>
                  </a:lnTo>
                  <a:lnTo>
                    <a:pt x="414338" y="923925"/>
                  </a:lnTo>
                  <a:lnTo>
                    <a:pt x="311944" y="1040606"/>
                  </a:lnTo>
                  <a:lnTo>
                    <a:pt x="204788" y="1147762"/>
                  </a:lnTo>
                  <a:lnTo>
                    <a:pt x="121444" y="1223962"/>
                  </a:lnTo>
                  <a:lnTo>
                    <a:pt x="64294" y="1271587"/>
                  </a:lnTo>
                  <a:lnTo>
                    <a:pt x="38100" y="1285875"/>
                  </a:lnTo>
                  <a:lnTo>
                    <a:pt x="21431" y="1288256"/>
                  </a:lnTo>
                  <a:lnTo>
                    <a:pt x="4763" y="1283493"/>
                  </a:lnTo>
                  <a:lnTo>
                    <a:pt x="0" y="1266825"/>
                  </a:lnTo>
                  <a:lnTo>
                    <a:pt x="14288" y="1235868"/>
                  </a:lnTo>
                  <a:lnTo>
                    <a:pt x="54769" y="1178718"/>
                  </a:lnTo>
                  <a:lnTo>
                    <a:pt x="121444" y="1090612"/>
                  </a:lnTo>
                  <a:lnTo>
                    <a:pt x="223838" y="947737"/>
                  </a:lnTo>
                  <a:lnTo>
                    <a:pt x="309563" y="821531"/>
                  </a:lnTo>
                  <a:lnTo>
                    <a:pt x="400050" y="676275"/>
                  </a:lnTo>
                  <a:lnTo>
                    <a:pt x="466725" y="557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858CC2A5-1BF9-4383-9B6F-BE406140525B}"/>
                </a:ext>
              </a:extLst>
            </p:cNvPr>
            <p:cNvSpPr/>
            <p:nvPr/>
          </p:nvSpPr>
          <p:spPr>
            <a:xfrm>
              <a:off x="5753895" y="1390650"/>
              <a:ext cx="879475" cy="935038"/>
            </a:xfrm>
            <a:custGeom>
              <a:avLst/>
              <a:gdLst>
                <a:gd name="connsiteX0" fmla="*/ 395287 w 881062"/>
                <a:gd name="connsiteY0" fmla="*/ 471488 h 935831"/>
                <a:gd name="connsiteX1" fmla="*/ 454819 w 881062"/>
                <a:gd name="connsiteY1" fmla="*/ 395288 h 935831"/>
                <a:gd name="connsiteX2" fmla="*/ 476250 w 881062"/>
                <a:gd name="connsiteY2" fmla="*/ 366713 h 935831"/>
                <a:gd name="connsiteX3" fmla="*/ 497681 w 881062"/>
                <a:gd name="connsiteY3" fmla="*/ 335756 h 935831"/>
                <a:gd name="connsiteX4" fmla="*/ 514350 w 881062"/>
                <a:gd name="connsiteY4" fmla="*/ 309563 h 935831"/>
                <a:gd name="connsiteX5" fmla="*/ 526256 w 881062"/>
                <a:gd name="connsiteY5" fmla="*/ 283369 h 935831"/>
                <a:gd name="connsiteX6" fmla="*/ 535781 w 881062"/>
                <a:gd name="connsiteY6" fmla="*/ 252413 h 935831"/>
                <a:gd name="connsiteX7" fmla="*/ 542925 w 881062"/>
                <a:gd name="connsiteY7" fmla="*/ 223838 h 935831"/>
                <a:gd name="connsiteX8" fmla="*/ 550069 w 881062"/>
                <a:gd name="connsiteY8" fmla="*/ 185738 h 935831"/>
                <a:gd name="connsiteX9" fmla="*/ 550069 w 881062"/>
                <a:gd name="connsiteY9" fmla="*/ 164306 h 935831"/>
                <a:gd name="connsiteX10" fmla="*/ 540544 w 881062"/>
                <a:gd name="connsiteY10" fmla="*/ 147638 h 935831"/>
                <a:gd name="connsiteX11" fmla="*/ 528637 w 881062"/>
                <a:gd name="connsiteY11" fmla="*/ 133350 h 935831"/>
                <a:gd name="connsiteX12" fmla="*/ 502444 w 881062"/>
                <a:gd name="connsiteY12" fmla="*/ 111919 h 935831"/>
                <a:gd name="connsiteX13" fmla="*/ 485775 w 881062"/>
                <a:gd name="connsiteY13" fmla="*/ 102394 h 935831"/>
                <a:gd name="connsiteX14" fmla="*/ 459581 w 881062"/>
                <a:gd name="connsiteY14" fmla="*/ 88106 h 935831"/>
                <a:gd name="connsiteX15" fmla="*/ 433387 w 881062"/>
                <a:gd name="connsiteY15" fmla="*/ 80963 h 935831"/>
                <a:gd name="connsiteX16" fmla="*/ 404812 w 881062"/>
                <a:gd name="connsiteY16" fmla="*/ 66675 h 935831"/>
                <a:gd name="connsiteX17" fmla="*/ 385762 w 881062"/>
                <a:gd name="connsiteY17" fmla="*/ 45244 h 935831"/>
                <a:gd name="connsiteX18" fmla="*/ 385762 w 881062"/>
                <a:gd name="connsiteY18" fmla="*/ 30956 h 935831"/>
                <a:gd name="connsiteX19" fmla="*/ 395287 w 881062"/>
                <a:gd name="connsiteY19" fmla="*/ 16669 h 935831"/>
                <a:gd name="connsiteX20" fmla="*/ 414337 w 881062"/>
                <a:gd name="connsiteY20" fmla="*/ 9525 h 935831"/>
                <a:gd name="connsiteX21" fmla="*/ 442912 w 881062"/>
                <a:gd name="connsiteY21" fmla="*/ 2381 h 935831"/>
                <a:gd name="connsiteX22" fmla="*/ 495300 w 881062"/>
                <a:gd name="connsiteY22" fmla="*/ 0 h 935831"/>
                <a:gd name="connsiteX23" fmla="*/ 578644 w 881062"/>
                <a:gd name="connsiteY23" fmla="*/ 2381 h 935831"/>
                <a:gd name="connsiteX24" fmla="*/ 626269 w 881062"/>
                <a:gd name="connsiteY24" fmla="*/ 11906 h 935831"/>
                <a:gd name="connsiteX25" fmla="*/ 676275 w 881062"/>
                <a:gd name="connsiteY25" fmla="*/ 33338 h 935831"/>
                <a:gd name="connsiteX26" fmla="*/ 738187 w 881062"/>
                <a:gd name="connsiteY26" fmla="*/ 69056 h 935831"/>
                <a:gd name="connsiteX27" fmla="*/ 783431 w 881062"/>
                <a:gd name="connsiteY27" fmla="*/ 100013 h 935831"/>
                <a:gd name="connsiteX28" fmla="*/ 814387 w 881062"/>
                <a:gd name="connsiteY28" fmla="*/ 126206 h 935831"/>
                <a:gd name="connsiteX29" fmla="*/ 842962 w 881062"/>
                <a:gd name="connsiteY29" fmla="*/ 161925 h 935831"/>
                <a:gd name="connsiteX30" fmla="*/ 864394 w 881062"/>
                <a:gd name="connsiteY30" fmla="*/ 195263 h 935831"/>
                <a:gd name="connsiteX31" fmla="*/ 876300 w 881062"/>
                <a:gd name="connsiteY31" fmla="*/ 219075 h 935831"/>
                <a:gd name="connsiteX32" fmla="*/ 881062 w 881062"/>
                <a:gd name="connsiteY32" fmla="*/ 240506 h 935831"/>
                <a:gd name="connsiteX33" fmla="*/ 876300 w 881062"/>
                <a:gd name="connsiteY33" fmla="*/ 271463 h 935831"/>
                <a:gd name="connsiteX34" fmla="*/ 864394 w 881062"/>
                <a:gd name="connsiteY34" fmla="*/ 290513 h 935831"/>
                <a:gd name="connsiteX35" fmla="*/ 838200 w 881062"/>
                <a:gd name="connsiteY35" fmla="*/ 309563 h 935831"/>
                <a:gd name="connsiteX36" fmla="*/ 804862 w 881062"/>
                <a:gd name="connsiteY36" fmla="*/ 328613 h 935831"/>
                <a:gd name="connsiteX37" fmla="*/ 759619 w 881062"/>
                <a:gd name="connsiteY37" fmla="*/ 357188 h 935831"/>
                <a:gd name="connsiteX38" fmla="*/ 709612 w 881062"/>
                <a:gd name="connsiteY38" fmla="*/ 402431 h 935831"/>
                <a:gd name="connsiteX39" fmla="*/ 573881 w 881062"/>
                <a:gd name="connsiteY39" fmla="*/ 538163 h 935831"/>
                <a:gd name="connsiteX40" fmla="*/ 447675 w 881062"/>
                <a:gd name="connsiteY40" fmla="*/ 640556 h 935831"/>
                <a:gd name="connsiteX41" fmla="*/ 271462 w 881062"/>
                <a:gd name="connsiteY41" fmla="*/ 773906 h 935831"/>
                <a:gd name="connsiteX42" fmla="*/ 130969 w 881062"/>
                <a:gd name="connsiteY42" fmla="*/ 873919 h 935831"/>
                <a:gd name="connsiteX43" fmla="*/ 52387 w 881062"/>
                <a:gd name="connsiteY43" fmla="*/ 926306 h 935831"/>
                <a:gd name="connsiteX44" fmla="*/ 26194 w 881062"/>
                <a:gd name="connsiteY44" fmla="*/ 935831 h 935831"/>
                <a:gd name="connsiteX45" fmla="*/ 9525 w 881062"/>
                <a:gd name="connsiteY45" fmla="*/ 935831 h 935831"/>
                <a:gd name="connsiteX46" fmla="*/ 0 w 881062"/>
                <a:gd name="connsiteY46" fmla="*/ 923925 h 935831"/>
                <a:gd name="connsiteX47" fmla="*/ 4762 w 881062"/>
                <a:gd name="connsiteY47" fmla="*/ 897731 h 935831"/>
                <a:gd name="connsiteX48" fmla="*/ 11906 w 881062"/>
                <a:gd name="connsiteY48" fmla="*/ 885825 h 935831"/>
                <a:gd name="connsiteX49" fmla="*/ 42862 w 881062"/>
                <a:gd name="connsiteY49" fmla="*/ 850106 h 935831"/>
                <a:gd name="connsiteX50" fmla="*/ 107156 w 881062"/>
                <a:gd name="connsiteY50" fmla="*/ 783431 h 935831"/>
                <a:gd name="connsiteX51" fmla="*/ 178594 w 881062"/>
                <a:gd name="connsiteY51" fmla="*/ 709613 h 935831"/>
                <a:gd name="connsiteX52" fmla="*/ 247650 w 881062"/>
                <a:gd name="connsiteY52" fmla="*/ 638175 h 935831"/>
                <a:gd name="connsiteX53" fmla="*/ 350044 w 881062"/>
                <a:gd name="connsiteY53" fmla="*/ 523875 h 935831"/>
                <a:gd name="connsiteX54" fmla="*/ 395287 w 881062"/>
                <a:gd name="connsiteY54" fmla="*/ 4714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81062" h="935831">
                  <a:moveTo>
                    <a:pt x="395287" y="471488"/>
                  </a:moveTo>
                  <a:lnTo>
                    <a:pt x="454819" y="395288"/>
                  </a:lnTo>
                  <a:lnTo>
                    <a:pt x="476250" y="366713"/>
                  </a:lnTo>
                  <a:lnTo>
                    <a:pt x="497681" y="335756"/>
                  </a:lnTo>
                  <a:lnTo>
                    <a:pt x="514350" y="309563"/>
                  </a:lnTo>
                  <a:lnTo>
                    <a:pt x="526256" y="283369"/>
                  </a:lnTo>
                  <a:lnTo>
                    <a:pt x="535781" y="252413"/>
                  </a:lnTo>
                  <a:lnTo>
                    <a:pt x="542925" y="223838"/>
                  </a:lnTo>
                  <a:lnTo>
                    <a:pt x="550069" y="185738"/>
                  </a:lnTo>
                  <a:lnTo>
                    <a:pt x="550069" y="164306"/>
                  </a:lnTo>
                  <a:lnTo>
                    <a:pt x="540544" y="147638"/>
                  </a:lnTo>
                  <a:lnTo>
                    <a:pt x="528637" y="133350"/>
                  </a:lnTo>
                  <a:lnTo>
                    <a:pt x="502444" y="111919"/>
                  </a:lnTo>
                  <a:lnTo>
                    <a:pt x="485775" y="102394"/>
                  </a:lnTo>
                  <a:lnTo>
                    <a:pt x="459581" y="88106"/>
                  </a:lnTo>
                  <a:lnTo>
                    <a:pt x="433387" y="80963"/>
                  </a:lnTo>
                  <a:lnTo>
                    <a:pt x="404812" y="66675"/>
                  </a:lnTo>
                  <a:lnTo>
                    <a:pt x="385762" y="45244"/>
                  </a:lnTo>
                  <a:lnTo>
                    <a:pt x="385762" y="30956"/>
                  </a:lnTo>
                  <a:lnTo>
                    <a:pt x="395287" y="16669"/>
                  </a:lnTo>
                  <a:lnTo>
                    <a:pt x="414337" y="9525"/>
                  </a:lnTo>
                  <a:lnTo>
                    <a:pt x="442912" y="2381"/>
                  </a:lnTo>
                  <a:lnTo>
                    <a:pt x="495300" y="0"/>
                  </a:lnTo>
                  <a:lnTo>
                    <a:pt x="578644" y="2381"/>
                  </a:lnTo>
                  <a:lnTo>
                    <a:pt x="626269" y="11906"/>
                  </a:lnTo>
                  <a:lnTo>
                    <a:pt x="676275" y="33338"/>
                  </a:lnTo>
                  <a:lnTo>
                    <a:pt x="738187" y="69056"/>
                  </a:lnTo>
                  <a:lnTo>
                    <a:pt x="783431" y="100013"/>
                  </a:lnTo>
                  <a:lnTo>
                    <a:pt x="814387" y="126206"/>
                  </a:lnTo>
                  <a:lnTo>
                    <a:pt x="842962" y="161925"/>
                  </a:lnTo>
                  <a:lnTo>
                    <a:pt x="864394" y="195263"/>
                  </a:lnTo>
                  <a:lnTo>
                    <a:pt x="876300" y="219075"/>
                  </a:lnTo>
                  <a:lnTo>
                    <a:pt x="881062" y="240506"/>
                  </a:lnTo>
                  <a:lnTo>
                    <a:pt x="876300" y="271463"/>
                  </a:lnTo>
                  <a:lnTo>
                    <a:pt x="864394" y="290513"/>
                  </a:lnTo>
                  <a:lnTo>
                    <a:pt x="838200" y="309563"/>
                  </a:lnTo>
                  <a:lnTo>
                    <a:pt x="804862" y="328613"/>
                  </a:lnTo>
                  <a:lnTo>
                    <a:pt x="759619" y="357188"/>
                  </a:lnTo>
                  <a:lnTo>
                    <a:pt x="709612" y="402431"/>
                  </a:lnTo>
                  <a:lnTo>
                    <a:pt x="573881" y="538163"/>
                  </a:lnTo>
                  <a:lnTo>
                    <a:pt x="447675" y="640556"/>
                  </a:lnTo>
                  <a:lnTo>
                    <a:pt x="271462" y="773906"/>
                  </a:lnTo>
                  <a:lnTo>
                    <a:pt x="130969" y="873919"/>
                  </a:lnTo>
                  <a:lnTo>
                    <a:pt x="52387" y="926306"/>
                  </a:lnTo>
                  <a:lnTo>
                    <a:pt x="26194" y="935831"/>
                  </a:lnTo>
                  <a:lnTo>
                    <a:pt x="9525" y="935831"/>
                  </a:lnTo>
                  <a:lnTo>
                    <a:pt x="0" y="923925"/>
                  </a:lnTo>
                  <a:lnTo>
                    <a:pt x="4762" y="897731"/>
                  </a:lnTo>
                  <a:lnTo>
                    <a:pt x="11906" y="885825"/>
                  </a:lnTo>
                  <a:lnTo>
                    <a:pt x="42862" y="850106"/>
                  </a:lnTo>
                  <a:lnTo>
                    <a:pt x="107156" y="783431"/>
                  </a:lnTo>
                  <a:lnTo>
                    <a:pt x="178594" y="709613"/>
                  </a:lnTo>
                  <a:lnTo>
                    <a:pt x="247650" y="638175"/>
                  </a:lnTo>
                  <a:lnTo>
                    <a:pt x="350044" y="523875"/>
                  </a:lnTo>
                  <a:lnTo>
                    <a:pt x="395287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C2028C9B-7233-4B15-9F2F-974B8C634B0A}"/>
                </a:ext>
              </a:extLst>
            </p:cNvPr>
            <p:cNvSpPr/>
            <p:nvPr/>
          </p:nvSpPr>
          <p:spPr>
            <a:xfrm>
              <a:off x="4147345" y="2693989"/>
              <a:ext cx="1406525" cy="422275"/>
            </a:xfrm>
            <a:custGeom>
              <a:avLst/>
              <a:gdLst>
                <a:gd name="connsiteX0" fmla="*/ 557213 w 1404938"/>
                <a:gd name="connsiteY0" fmla="*/ 219075 h 423862"/>
                <a:gd name="connsiteX1" fmla="*/ 652463 w 1404938"/>
                <a:gd name="connsiteY1" fmla="*/ 200025 h 423862"/>
                <a:gd name="connsiteX2" fmla="*/ 733425 w 1404938"/>
                <a:gd name="connsiteY2" fmla="*/ 180975 h 423862"/>
                <a:gd name="connsiteX3" fmla="*/ 840582 w 1404938"/>
                <a:gd name="connsiteY3" fmla="*/ 152400 h 423862"/>
                <a:gd name="connsiteX4" fmla="*/ 897732 w 1404938"/>
                <a:gd name="connsiteY4" fmla="*/ 135731 h 423862"/>
                <a:gd name="connsiteX5" fmla="*/ 942975 w 1404938"/>
                <a:gd name="connsiteY5" fmla="*/ 116681 h 423862"/>
                <a:gd name="connsiteX6" fmla="*/ 1004888 w 1404938"/>
                <a:gd name="connsiteY6" fmla="*/ 85725 h 423862"/>
                <a:gd name="connsiteX7" fmla="*/ 1062038 w 1404938"/>
                <a:gd name="connsiteY7" fmla="*/ 50006 h 423862"/>
                <a:gd name="connsiteX8" fmla="*/ 1102519 w 1404938"/>
                <a:gd name="connsiteY8" fmla="*/ 21431 h 423862"/>
                <a:gd name="connsiteX9" fmla="*/ 1123950 w 1404938"/>
                <a:gd name="connsiteY9" fmla="*/ 4762 h 423862"/>
                <a:gd name="connsiteX10" fmla="*/ 1140619 w 1404938"/>
                <a:gd name="connsiteY10" fmla="*/ 0 h 423862"/>
                <a:gd name="connsiteX11" fmla="*/ 1195388 w 1404938"/>
                <a:gd name="connsiteY11" fmla="*/ 9525 h 423862"/>
                <a:gd name="connsiteX12" fmla="*/ 1252538 w 1404938"/>
                <a:gd name="connsiteY12" fmla="*/ 23812 h 423862"/>
                <a:gd name="connsiteX13" fmla="*/ 1302544 w 1404938"/>
                <a:gd name="connsiteY13" fmla="*/ 40481 h 423862"/>
                <a:gd name="connsiteX14" fmla="*/ 1343025 w 1404938"/>
                <a:gd name="connsiteY14" fmla="*/ 61912 h 423862"/>
                <a:gd name="connsiteX15" fmla="*/ 1373982 w 1404938"/>
                <a:gd name="connsiteY15" fmla="*/ 83344 h 423862"/>
                <a:gd name="connsiteX16" fmla="*/ 1395413 w 1404938"/>
                <a:gd name="connsiteY16" fmla="*/ 100012 h 423862"/>
                <a:gd name="connsiteX17" fmla="*/ 1402557 w 1404938"/>
                <a:gd name="connsiteY17" fmla="*/ 114300 h 423862"/>
                <a:gd name="connsiteX18" fmla="*/ 1404938 w 1404938"/>
                <a:gd name="connsiteY18" fmla="*/ 140494 h 423862"/>
                <a:gd name="connsiteX19" fmla="*/ 1400175 w 1404938"/>
                <a:gd name="connsiteY19" fmla="*/ 173831 h 423862"/>
                <a:gd name="connsiteX20" fmla="*/ 1385888 w 1404938"/>
                <a:gd name="connsiteY20" fmla="*/ 192881 h 423862"/>
                <a:gd name="connsiteX21" fmla="*/ 1357313 w 1404938"/>
                <a:gd name="connsiteY21" fmla="*/ 204787 h 423862"/>
                <a:gd name="connsiteX22" fmla="*/ 1207294 w 1404938"/>
                <a:gd name="connsiteY22" fmla="*/ 238125 h 423862"/>
                <a:gd name="connsiteX23" fmla="*/ 992982 w 1404938"/>
                <a:gd name="connsiteY23" fmla="*/ 283369 h 423862"/>
                <a:gd name="connsiteX24" fmla="*/ 821532 w 1404938"/>
                <a:gd name="connsiteY24" fmla="*/ 316706 h 423862"/>
                <a:gd name="connsiteX25" fmla="*/ 633413 w 1404938"/>
                <a:gd name="connsiteY25" fmla="*/ 376237 h 423862"/>
                <a:gd name="connsiteX26" fmla="*/ 507207 w 1404938"/>
                <a:gd name="connsiteY26" fmla="*/ 400050 h 423862"/>
                <a:gd name="connsiteX27" fmla="*/ 378619 w 1404938"/>
                <a:gd name="connsiteY27" fmla="*/ 421481 h 423862"/>
                <a:gd name="connsiteX28" fmla="*/ 330994 w 1404938"/>
                <a:gd name="connsiteY28" fmla="*/ 423862 h 423862"/>
                <a:gd name="connsiteX29" fmla="*/ 300038 w 1404938"/>
                <a:gd name="connsiteY29" fmla="*/ 421481 h 423862"/>
                <a:gd name="connsiteX30" fmla="*/ 254794 w 1404938"/>
                <a:gd name="connsiteY30" fmla="*/ 411956 h 423862"/>
                <a:gd name="connsiteX31" fmla="*/ 183357 w 1404938"/>
                <a:gd name="connsiteY31" fmla="*/ 383381 h 423862"/>
                <a:gd name="connsiteX32" fmla="*/ 133350 w 1404938"/>
                <a:gd name="connsiteY32" fmla="*/ 352425 h 423862"/>
                <a:gd name="connsiteX33" fmla="*/ 66675 w 1404938"/>
                <a:gd name="connsiteY33" fmla="*/ 309562 h 423862"/>
                <a:gd name="connsiteX34" fmla="*/ 14288 w 1404938"/>
                <a:gd name="connsiteY34" fmla="*/ 269081 h 423862"/>
                <a:gd name="connsiteX35" fmla="*/ 0 w 1404938"/>
                <a:gd name="connsiteY35" fmla="*/ 242887 h 423862"/>
                <a:gd name="connsiteX36" fmla="*/ 2382 w 1404938"/>
                <a:gd name="connsiteY36" fmla="*/ 226219 h 423862"/>
                <a:gd name="connsiteX37" fmla="*/ 9525 w 1404938"/>
                <a:gd name="connsiteY37" fmla="*/ 219075 h 423862"/>
                <a:gd name="connsiteX38" fmla="*/ 52388 w 1404938"/>
                <a:gd name="connsiteY38" fmla="*/ 223837 h 423862"/>
                <a:gd name="connsiteX39" fmla="*/ 164307 w 1404938"/>
                <a:gd name="connsiteY39" fmla="*/ 238125 h 423862"/>
                <a:gd name="connsiteX40" fmla="*/ 285750 w 1404938"/>
                <a:gd name="connsiteY40" fmla="*/ 245269 h 423862"/>
                <a:gd name="connsiteX41" fmla="*/ 373857 w 1404938"/>
                <a:gd name="connsiteY41" fmla="*/ 242887 h 423862"/>
                <a:gd name="connsiteX42" fmla="*/ 557213 w 1404938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4938" h="423862">
                  <a:moveTo>
                    <a:pt x="557213" y="219075"/>
                  </a:moveTo>
                  <a:lnTo>
                    <a:pt x="652463" y="200025"/>
                  </a:lnTo>
                  <a:lnTo>
                    <a:pt x="733425" y="180975"/>
                  </a:lnTo>
                  <a:lnTo>
                    <a:pt x="840582" y="152400"/>
                  </a:lnTo>
                  <a:lnTo>
                    <a:pt x="897732" y="135731"/>
                  </a:lnTo>
                  <a:lnTo>
                    <a:pt x="942975" y="116681"/>
                  </a:lnTo>
                  <a:lnTo>
                    <a:pt x="1004888" y="85725"/>
                  </a:lnTo>
                  <a:lnTo>
                    <a:pt x="1062038" y="50006"/>
                  </a:lnTo>
                  <a:lnTo>
                    <a:pt x="1102519" y="21431"/>
                  </a:lnTo>
                  <a:lnTo>
                    <a:pt x="1123950" y="4762"/>
                  </a:lnTo>
                  <a:lnTo>
                    <a:pt x="1140619" y="0"/>
                  </a:lnTo>
                  <a:lnTo>
                    <a:pt x="1195388" y="9525"/>
                  </a:lnTo>
                  <a:lnTo>
                    <a:pt x="1252538" y="23812"/>
                  </a:lnTo>
                  <a:lnTo>
                    <a:pt x="1302544" y="40481"/>
                  </a:lnTo>
                  <a:lnTo>
                    <a:pt x="1343025" y="61912"/>
                  </a:lnTo>
                  <a:lnTo>
                    <a:pt x="1373982" y="83344"/>
                  </a:lnTo>
                  <a:lnTo>
                    <a:pt x="1395413" y="100012"/>
                  </a:lnTo>
                  <a:lnTo>
                    <a:pt x="1402557" y="114300"/>
                  </a:lnTo>
                  <a:lnTo>
                    <a:pt x="1404938" y="140494"/>
                  </a:lnTo>
                  <a:lnTo>
                    <a:pt x="1400175" y="173831"/>
                  </a:lnTo>
                  <a:lnTo>
                    <a:pt x="1385888" y="192881"/>
                  </a:lnTo>
                  <a:lnTo>
                    <a:pt x="1357313" y="204787"/>
                  </a:lnTo>
                  <a:lnTo>
                    <a:pt x="1207294" y="238125"/>
                  </a:lnTo>
                  <a:lnTo>
                    <a:pt x="992982" y="283369"/>
                  </a:lnTo>
                  <a:lnTo>
                    <a:pt x="821532" y="316706"/>
                  </a:lnTo>
                  <a:lnTo>
                    <a:pt x="633413" y="376237"/>
                  </a:lnTo>
                  <a:lnTo>
                    <a:pt x="507207" y="400050"/>
                  </a:lnTo>
                  <a:lnTo>
                    <a:pt x="378619" y="421481"/>
                  </a:lnTo>
                  <a:lnTo>
                    <a:pt x="330994" y="423862"/>
                  </a:lnTo>
                  <a:lnTo>
                    <a:pt x="300038" y="421481"/>
                  </a:lnTo>
                  <a:lnTo>
                    <a:pt x="254794" y="411956"/>
                  </a:lnTo>
                  <a:lnTo>
                    <a:pt x="183357" y="383381"/>
                  </a:lnTo>
                  <a:lnTo>
                    <a:pt x="133350" y="352425"/>
                  </a:lnTo>
                  <a:lnTo>
                    <a:pt x="66675" y="309562"/>
                  </a:lnTo>
                  <a:lnTo>
                    <a:pt x="14288" y="269081"/>
                  </a:lnTo>
                  <a:lnTo>
                    <a:pt x="0" y="242887"/>
                  </a:lnTo>
                  <a:lnTo>
                    <a:pt x="2382" y="226219"/>
                  </a:lnTo>
                  <a:lnTo>
                    <a:pt x="9525" y="219075"/>
                  </a:lnTo>
                  <a:lnTo>
                    <a:pt x="52388" y="223837"/>
                  </a:lnTo>
                  <a:lnTo>
                    <a:pt x="164307" y="238125"/>
                  </a:lnTo>
                  <a:lnTo>
                    <a:pt x="285750" y="245269"/>
                  </a:lnTo>
                  <a:lnTo>
                    <a:pt x="373857" y="242887"/>
                  </a:lnTo>
                  <a:lnTo>
                    <a:pt x="55721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5">
              <a:extLst>
                <a:ext uri="{FF2B5EF4-FFF2-40B4-BE49-F238E27FC236}">
                  <a16:creationId xmlns:a16="http://schemas.microsoft.com/office/drawing/2014/main" id="{F6C45695-B5A9-4F91-B004-1A3A5FFFD4FB}"/>
                </a:ext>
              </a:extLst>
            </p:cNvPr>
            <p:cNvSpPr/>
            <p:nvPr/>
          </p:nvSpPr>
          <p:spPr>
            <a:xfrm>
              <a:off x="3848101" y="4168776"/>
              <a:ext cx="4295775" cy="619125"/>
            </a:xfrm>
            <a:custGeom>
              <a:avLst/>
              <a:gdLst>
                <a:gd name="connsiteX0" fmla="*/ 1210963 w 4296621"/>
                <a:gd name="connsiteY0" fmla="*/ 285970 h 617838"/>
                <a:gd name="connsiteX1" fmla="*/ 1765251 w 4296621"/>
                <a:gd name="connsiteY1" fmla="*/ 229482 h 617838"/>
                <a:gd name="connsiteX2" fmla="*/ 2072405 w 4296621"/>
                <a:gd name="connsiteY2" fmla="*/ 194177 h 617838"/>
                <a:gd name="connsiteX3" fmla="*/ 2291296 w 4296621"/>
                <a:gd name="connsiteY3" fmla="*/ 155342 h 617838"/>
                <a:gd name="connsiteX4" fmla="*/ 2587858 w 4296621"/>
                <a:gd name="connsiteY4" fmla="*/ 134159 h 617838"/>
                <a:gd name="connsiteX5" fmla="*/ 3110373 w 4296621"/>
                <a:gd name="connsiteY5" fmla="*/ 98854 h 617838"/>
                <a:gd name="connsiteX6" fmla="*/ 3392813 w 4296621"/>
                <a:gd name="connsiteY6" fmla="*/ 81201 h 617838"/>
                <a:gd name="connsiteX7" fmla="*/ 3608173 w 4296621"/>
                <a:gd name="connsiteY7" fmla="*/ 63549 h 617838"/>
                <a:gd name="connsiteX8" fmla="*/ 3650539 w 4296621"/>
                <a:gd name="connsiteY8" fmla="*/ 52957 h 617838"/>
                <a:gd name="connsiteX9" fmla="*/ 3703497 w 4296621"/>
                <a:gd name="connsiteY9" fmla="*/ 31774 h 617838"/>
                <a:gd name="connsiteX10" fmla="*/ 3752924 w 4296621"/>
                <a:gd name="connsiteY10" fmla="*/ 0 h 617838"/>
                <a:gd name="connsiteX11" fmla="*/ 3802351 w 4296621"/>
                <a:gd name="connsiteY11" fmla="*/ 3530 h 617838"/>
                <a:gd name="connsiteX12" fmla="*/ 3968285 w 4296621"/>
                <a:gd name="connsiteY12" fmla="*/ 38835 h 617838"/>
                <a:gd name="connsiteX13" fmla="*/ 4081261 w 4296621"/>
                <a:gd name="connsiteY13" fmla="*/ 77671 h 617838"/>
                <a:gd name="connsiteX14" fmla="*/ 4158932 w 4296621"/>
                <a:gd name="connsiteY14" fmla="*/ 112976 h 617838"/>
                <a:gd name="connsiteX15" fmla="*/ 4222481 w 4296621"/>
                <a:gd name="connsiteY15" fmla="*/ 151811 h 617838"/>
                <a:gd name="connsiteX16" fmla="*/ 4257786 w 4296621"/>
                <a:gd name="connsiteY16" fmla="*/ 180055 h 617838"/>
                <a:gd name="connsiteX17" fmla="*/ 4278969 w 4296621"/>
                <a:gd name="connsiteY17" fmla="*/ 204769 h 617838"/>
                <a:gd name="connsiteX18" fmla="*/ 4293091 w 4296621"/>
                <a:gd name="connsiteY18" fmla="*/ 229482 h 617838"/>
                <a:gd name="connsiteX19" fmla="*/ 4296621 w 4296621"/>
                <a:gd name="connsiteY19" fmla="*/ 250665 h 617838"/>
                <a:gd name="connsiteX20" fmla="*/ 4282499 w 4296621"/>
                <a:gd name="connsiteY20" fmla="*/ 282440 h 617838"/>
                <a:gd name="connsiteX21" fmla="*/ 4268377 w 4296621"/>
                <a:gd name="connsiteY21" fmla="*/ 296562 h 617838"/>
                <a:gd name="connsiteX22" fmla="*/ 4240133 w 4296621"/>
                <a:gd name="connsiteY22" fmla="*/ 314214 h 617838"/>
                <a:gd name="connsiteX23" fmla="*/ 4187176 w 4296621"/>
                <a:gd name="connsiteY23" fmla="*/ 331867 h 617838"/>
                <a:gd name="connsiteX24" fmla="*/ 4130688 w 4296621"/>
                <a:gd name="connsiteY24" fmla="*/ 321275 h 617838"/>
                <a:gd name="connsiteX25" fmla="*/ 3957693 w 4296621"/>
                <a:gd name="connsiteY25" fmla="*/ 300092 h 617838"/>
                <a:gd name="connsiteX26" fmla="*/ 3682314 w 4296621"/>
                <a:gd name="connsiteY26" fmla="*/ 278909 h 617838"/>
                <a:gd name="connsiteX27" fmla="*/ 3424587 w 4296621"/>
                <a:gd name="connsiteY27" fmla="*/ 268318 h 617838"/>
                <a:gd name="connsiteX28" fmla="*/ 3149208 w 4296621"/>
                <a:gd name="connsiteY28" fmla="*/ 264787 h 617838"/>
                <a:gd name="connsiteX29" fmla="*/ 2923256 w 4296621"/>
                <a:gd name="connsiteY29" fmla="*/ 268318 h 617838"/>
                <a:gd name="connsiteX30" fmla="*/ 2690243 w 4296621"/>
                <a:gd name="connsiteY30" fmla="*/ 285970 h 617838"/>
                <a:gd name="connsiteX31" fmla="*/ 2400742 w 4296621"/>
                <a:gd name="connsiteY31" fmla="*/ 310684 h 617838"/>
                <a:gd name="connsiteX32" fmla="*/ 1722885 w 4296621"/>
                <a:gd name="connsiteY32" fmla="*/ 384824 h 617838"/>
                <a:gd name="connsiteX33" fmla="*/ 1355713 w 4296621"/>
                <a:gd name="connsiteY33" fmla="*/ 434252 h 617838"/>
                <a:gd name="connsiteX34" fmla="*/ 1055621 w 4296621"/>
                <a:gd name="connsiteY34" fmla="*/ 483679 h 617838"/>
                <a:gd name="connsiteX35" fmla="*/ 695509 w 4296621"/>
                <a:gd name="connsiteY35" fmla="*/ 557819 h 617838"/>
                <a:gd name="connsiteX36" fmla="*/ 437783 w 4296621"/>
                <a:gd name="connsiteY36" fmla="*/ 617838 h 617838"/>
                <a:gd name="connsiteX37" fmla="*/ 406008 w 4296621"/>
                <a:gd name="connsiteY37" fmla="*/ 617838 h 617838"/>
                <a:gd name="connsiteX38" fmla="*/ 370703 w 4296621"/>
                <a:gd name="connsiteY38" fmla="*/ 600185 h 617838"/>
                <a:gd name="connsiteX39" fmla="*/ 271849 w 4296621"/>
                <a:gd name="connsiteY39" fmla="*/ 533106 h 617838"/>
                <a:gd name="connsiteX40" fmla="*/ 190648 w 4296621"/>
                <a:gd name="connsiteY40" fmla="*/ 469557 h 617838"/>
                <a:gd name="connsiteX41" fmla="*/ 109446 w 4296621"/>
                <a:gd name="connsiteY41" fmla="*/ 388355 h 617838"/>
                <a:gd name="connsiteX42" fmla="*/ 28244 w 4296621"/>
                <a:gd name="connsiteY42" fmla="*/ 296562 h 617838"/>
                <a:gd name="connsiteX43" fmla="*/ 0 w 4296621"/>
                <a:gd name="connsiteY43" fmla="*/ 247135 h 617838"/>
                <a:gd name="connsiteX44" fmla="*/ 0 w 4296621"/>
                <a:gd name="connsiteY44" fmla="*/ 233013 h 617838"/>
                <a:gd name="connsiteX45" fmla="*/ 3531 w 4296621"/>
                <a:gd name="connsiteY45" fmla="*/ 222421 h 617838"/>
                <a:gd name="connsiteX46" fmla="*/ 10592 w 4296621"/>
                <a:gd name="connsiteY46" fmla="*/ 215360 h 617838"/>
                <a:gd name="connsiteX47" fmla="*/ 35305 w 4296621"/>
                <a:gd name="connsiteY47" fmla="*/ 215360 h 617838"/>
                <a:gd name="connsiteX48" fmla="*/ 45897 w 4296621"/>
                <a:gd name="connsiteY48" fmla="*/ 215360 h 617838"/>
                <a:gd name="connsiteX49" fmla="*/ 67080 w 4296621"/>
                <a:gd name="connsiteY49" fmla="*/ 229482 h 617838"/>
                <a:gd name="connsiteX50" fmla="*/ 123568 w 4296621"/>
                <a:gd name="connsiteY50" fmla="*/ 271848 h 617838"/>
                <a:gd name="connsiteX51" fmla="*/ 162404 w 4296621"/>
                <a:gd name="connsiteY51" fmla="*/ 296562 h 617838"/>
                <a:gd name="connsiteX52" fmla="*/ 215361 w 4296621"/>
                <a:gd name="connsiteY52" fmla="*/ 324806 h 617838"/>
                <a:gd name="connsiteX53" fmla="*/ 271849 w 4296621"/>
                <a:gd name="connsiteY53" fmla="*/ 342458 h 617838"/>
                <a:gd name="connsiteX54" fmla="*/ 356581 w 4296621"/>
                <a:gd name="connsiteY54" fmla="*/ 356580 h 617838"/>
                <a:gd name="connsiteX55" fmla="*/ 596655 w 4296621"/>
                <a:gd name="connsiteY55" fmla="*/ 338928 h 617838"/>
                <a:gd name="connsiteX56" fmla="*/ 1210963 w 4296621"/>
                <a:gd name="connsiteY56" fmla="*/ 285970 h 6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96621" h="617838">
                  <a:moveTo>
                    <a:pt x="1210963" y="285970"/>
                  </a:moveTo>
                  <a:lnTo>
                    <a:pt x="1765251" y="229482"/>
                  </a:lnTo>
                  <a:lnTo>
                    <a:pt x="2072405" y="194177"/>
                  </a:lnTo>
                  <a:lnTo>
                    <a:pt x="2291296" y="155342"/>
                  </a:lnTo>
                  <a:lnTo>
                    <a:pt x="2587858" y="134159"/>
                  </a:lnTo>
                  <a:lnTo>
                    <a:pt x="3110373" y="98854"/>
                  </a:lnTo>
                  <a:lnTo>
                    <a:pt x="3392813" y="81201"/>
                  </a:lnTo>
                  <a:lnTo>
                    <a:pt x="3608173" y="63549"/>
                  </a:lnTo>
                  <a:lnTo>
                    <a:pt x="3650539" y="52957"/>
                  </a:lnTo>
                  <a:lnTo>
                    <a:pt x="3703497" y="31774"/>
                  </a:lnTo>
                  <a:lnTo>
                    <a:pt x="3752924" y="0"/>
                  </a:lnTo>
                  <a:lnTo>
                    <a:pt x="3802351" y="3530"/>
                  </a:lnTo>
                  <a:lnTo>
                    <a:pt x="3968285" y="38835"/>
                  </a:lnTo>
                  <a:lnTo>
                    <a:pt x="4081261" y="77671"/>
                  </a:lnTo>
                  <a:lnTo>
                    <a:pt x="4158932" y="112976"/>
                  </a:lnTo>
                  <a:lnTo>
                    <a:pt x="4222481" y="151811"/>
                  </a:lnTo>
                  <a:lnTo>
                    <a:pt x="4257786" y="180055"/>
                  </a:lnTo>
                  <a:lnTo>
                    <a:pt x="4278969" y="204769"/>
                  </a:lnTo>
                  <a:lnTo>
                    <a:pt x="4293091" y="229482"/>
                  </a:lnTo>
                  <a:lnTo>
                    <a:pt x="4296621" y="250665"/>
                  </a:lnTo>
                  <a:lnTo>
                    <a:pt x="4282499" y="282440"/>
                  </a:lnTo>
                  <a:lnTo>
                    <a:pt x="4268377" y="296562"/>
                  </a:lnTo>
                  <a:lnTo>
                    <a:pt x="4240133" y="314214"/>
                  </a:lnTo>
                  <a:lnTo>
                    <a:pt x="4187176" y="331867"/>
                  </a:lnTo>
                  <a:lnTo>
                    <a:pt x="4130688" y="321275"/>
                  </a:lnTo>
                  <a:lnTo>
                    <a:pt x="3957693" y="300092"/>
                  </a:lnTo>
                  <a:lnTo>
                    <a:pt x="3682314" y="278909"/>
                  </a:lnTo>
                  <a:lnTo>
                    <a:pt x="3424587" y="268318"/>
                  </a:lnTo>
                  <a:lnTo>
                    <a:pt x="3149208" y="264787"/>
                  </a:lnTo>
                  <a:lnTo>
                    <a:pt x="2923256" y="268318"/>
                  </a:lnTo>
                  <a:lnTo>
                    <a:pt x="2690243" y="285970"/>
                  </a:lnTo>
                  <a:lnTo>
                    <a:pt x="2400742" y="310684"/>
                  </a:lnTo>
                  <a:lnTo>
                    <a:pt x="1722885" y="384824"/>
                  </a:lnTo>
                  <a:lnTo>
                    <a:pt x="1355713" y="434252"/>
                  </a:lnTo>
                  <a:lnTo>
                    <a:pt x="1055621" y="483679"/>
                  </a:lnTo>
                  <a:lnTo>
                    <a:pt x="695509" y="557819"/>
                  </a:lnTo>
                  <a:lnTo>
                    <a:pt x="437783" y="617838"/>
                  </a:lnTo>
                  <a:lnTo>
                    <a:pt x="406008" y="617838"/>
                  </a:lnTo>
                  <a:lnTo>
                    <a:pt x="370703" y="600185"/>
                  </a:lnTo>
                  <a:lnTo>
                    <a:pt x="271849" y="533106"/>
                  </a:lnTo>
                  <a:lnTo>
                    <a:pt x="190648" y="469557"/>
                  </a:lnTo>
                  <a:lnTo>
                    <a:pt x="109446" y="388355"/>
                  </a:lnTo>
                  <a:lnTo>
                    <a:pt x="28244" y="296562"/>
                  </a:lnTo>
                  <a:lnTo>
                    <a:pt x="0" y="247135"/>
                  </a:lnTo>
                  <a:lnTo>
                    <a:pt x="0" y="233013"/>
                  </a:lnTo>
                  <a:lnTo>
                    <a:pt x="3531" y="222421"/>
                  </a:lnTo>
                  <a:lnTo>
                    <a:pt x="10592" y="215360"/>
                  </a:lnTo>
                  <a:lnTo>
                    <a:pt x="35305" y="215360"/>
                  </a:lnTo>
                  <a:lnTo>
                    <a:pt x="45897" y="215360"/>
                  </a:lnTo>
                  <a:lnTo>
                    <a:pt x="67080" y="229482"/>
                  </a:lnTo>
                  <a:lnTo>
                    <a:pt x="123568" y="271848"/>
                  </a:lnTo>
                  <a:lnTo>
                    <a:pt x="162404" y="296562"/>
                  </a:lnTo>
                  <a:lnTo>
                    <a:pt x="215361" y="324806"/>
                  </a:lnTo>
                  <a:lnTo>
                    <a:pt x="271849" y="342458"/>
                  </a:lnTo>
                  <a:lnTo>
                    <a:pt x="356581" y="356580"/>
                  </a:lnTo>
                  <a:lnTo>
                    <a:pt x="596655" y="338928"/>
                  </a:lnTo>
                  <a:lnTo>
                    <a:pt x="1210963" y="2859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91EA3B05-25C0-4618-96CB-11EDB0D55386}"/>
                </a:ext>
              </a:extLst>
            </p:cNvPr>
            <p:cNvSpPr/>
            <p:nvPr/>
          </p:nvSpPr>
          <p:spPr>
            <a:xfrm>
              <a:off x="4461669" y="1704975"/>
              <a:ext cx="1339850" cy="363538"/>
            </a:xfrm>
            <a:custGeom>
              <a:avLst/>
              <a:gdLst>
                <a:gd name="connsiteX0" fmla="*/ 350044 w 1338263"/>
                <a:gd name="connsiteY0" fmla="*/ 359569 h 364331"/>
                <a:gd name="connsiteX1" fmla="*/ 252413 w 1338263"/>
                <a:gd name="connsiteY1" fmla="*/ 364331 h 364331"/>
                <a:gd name="connsiteX2" fmla="*/ 145257 w 1338263"/>
                <a:gd name="connsiteY2" fmla="*/ 364331 h 364331"/>
                <a:gd name="connsiteX3" fmla="*/ 0 w 1338263"/>
                <a:gd name="connsiteY3" fmla="*/ 361950 h 364331"/>
                <a:gd name="connsiteX4" fmla="*/ 107157 w 1338263"/>
                <a:gd name="connsiteY4" fmla="*/ 223838 h 364331"/>
                <a:gd name="connsiteX5" fmla="*/ 228600 w 1338263"/>
                <a:gd name="connsiteY5" fmla="*/ 226219 h 364331"/>
                <a:gd name="connsiteX6" fmla="*/ 326232 w 1338263"/>
                <a:gd name="connsiteY6" fmla="*/ 219075 h 364331"/>
                <a:gd name="connsiteX7" fmla="*/ 423863 w 1338263"/>
                <a:gd name="connsiteY7" fmla="*/ 207169 h 364331"/>
                <a:gd name="connsiteX8" fmla="*/ 535782 w 1338263"/>
                <a:gd name="connsiteY8" fmla="*/ 185738 h 364331"/>
                <a:gd name="connsiteX9" fmla="*/ 635794 w 1338263"/>
                <a:gd name="connsiteY9" fmla="*/ 159544 h 364331"/>
                <a:gd name="connsiteX10" fmla="*/ 735807 w 1338263"/>
                <a:gd name="connsiteY10" fmla="*/ 128588 h 364331"/>
                <a:gd name="connsiteX11" fmla="*/ 823913 w 1338263"/>
                <a:gd name="connsiteY11" fmla="*/ 97631 h 364331"/>
                <a:gd name="connsiteX12" fmla="*/ 909638 w 1338263"/>
                <a:gd name="connsiteY12" fmla="*/ 59531 h 364331"/>
                <a:gd name="connsiteX13" fmla="*/ 942975 w 1338263"/>
                <a:gd name="connsiteY13" fmla="*/ 38100 h 364331"/>
                <a:gd name="connsiteX14" fmla="*/ 983457 w 1338263"/>
                <a:gd name="connsiteY14" fmla="*/ 14288 h 364331"/>
                <a:gd name="connsiteX15" fmla="*/ 1023938 w 1338263"/>
                <a:gd name="connsiteY15" fmla="*/ 0 h 364331"/>
                <a:gd name="connsiteX16" fmla="*/ 1057275 w 1338263"/>
                <a:gd name="connsiteY16" fmla="*/ 0 h 364331"/>
                <a:gd name="connsiteX17" fmla="*/ 1095375 w 1338263"/>
                <a:gd name="connsiteY17" fmla="*/ 4763 h 364331"/>
                <a:gd name="connsiteX18" fmla="*/ 1162050 w 1338263"/>
                <a:gd name="connsiteY18" fmla="*/ 19050 h 364331"/>
                <a:gd name="connsiteX19" fmla="*/ 1250157 w 1338263"/>
                <a:gd name="connsiteY19" fmla="*/ 47625 h 364331"/>
                <a:gd name="connsiteX20" fmla="*/ 1300163 w 1338263"/>
                <a:gd name="connsiteY20" fmla="*/ 69056 h 364331"/>
                <a:gd name="connsiteX21" fmla="*/ 1314450 w 1338263"/>
                <a:gd name="connsiteY21" fmla="*/ 78581 h 364331"/>
                <a:gd name="connsiteX22" fmla="*/ 1326357 w 1338263"/>
                <a:gd name="connsiteY22" fmla="*/ 92869 h 364331"/>
                <a:gd name="connsiteX23" fmla="*/ 1335882 w 1338263"/>
                <a:gd name="connsiteY23" fmla="*/ 114300 h 364331"/>
                <a:gd name="connsiteX24" fmla="*/ 1338263 w 1338263"/>
                <a:gd name="connsiteY24" fmla="*/ 128588 h 364331"/>
                <a:gd name="connsiteX25" fmla="*/ 1338263 w 1338263"/>
                <a:gd name="connsiteY25" fmla="*/ 145256 h 364331"/>
                <a:gd name="connsiteX26" fmla="*/ 1331119 w 1338263"/>
                <a:gd name="connsiteY26" fmla="*/ 169069 h 364331"/>
                <a:gd name="connsiteX27" fmla="*/ 1314450 w 1338263"/>
                <a:gd name="connsiteY27" fmla="*/ 197644 h 364331"/>
                <a:gd name="connsiteX28" fmla="*/ 1297782 w 1338263"/>
                <a:gd name="connsiteY28" fmla="*/ 211931 h 364331"/>
                <a:gd name="connsiteX29" fmla="*/ 1231107 w 1338263"/>
                <a:gd name="connsiteY29" fmla="*/ 223838 h 364331"/>
                <a:gd name="connsiteX30" fmla="*/ 1050132 w 1338263"/>
                <a:gd name="connsiteY30" fmla="*/ 259556 h 364331"/>
                <a:gd name="connsiteX31" fmla="*/ 857250 w 1338263"/>
                <a:gd name="connsiteY31" fmla="*/ 297656 h 364331"/>
                <a:gd name="connsiteX32" fmla="*/ 614363 w 1338263"/>
                <a:gd name="connsiteY32" fmla="*/ 335756 h 364331"/>
                <a:gd name="connsiteX33" fmla="*/ 495300 w 1338263"/>
                <a:gd name="connsiteY33" fmla="*/ 347663 h 364331"/>
                <a:gd name="connsiteX34" fmla="*/ 350044 w 1338263"/>
                <a:gd name="connsiteY34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8263" h="364331">
                  <a:moveTo>
                    <a:pt x="350044" y="359569"/>
                  </a:moveTo>
                  <a:lnTo>
                    <a:pt x="252413" y="364331"/>
                  </a:lnTo>
                  <a:lnTo>
                    <a:pt x="145257" y="364331"/>
                  </a:lnTo>
                  <a:lnTo>
                    <a:pt x="0" y="361950"/>
                  </a:lnTo>
                  <a:lnTo>
                    <a:pt x="107157" y="223838"/>
                  </a:lnTo>
                  <a:lnTo>
                    <a:pt x="228600" y="226219"/>
                  </a:lnTo>
                  <a:lnTo>
                    <a:pt x="326232" y="219075"/>
                  </a:lnTo>
                  <a:lnTo>
                    <a:pt x="423863" y="207169"/>
                  </a:lnTo>
                  <a:lnTo>
                    <a:pt x="535782" y="185738"/>
                  </a:lnTo>
                  <a:lnTo>
                    <a:pt x="635794" y="159544"/>
                  </a:lnTo>
                  <a:lnTo>
                    <a:pt x="735807" y="128588"/>
                  </a:lnTo>
                  <a:lnTo>
                    <a:pt x="823913" y="97631"/>
                  </a:lnTo>
                  <a:lnTo>
                    <a:pt x="909638" y="59531"/>
                  </a:lnTo>
                  <a:lnTo>
                    <a:pt x="942975" y="38100"/>
                  </a:lnTo>
                  <a:lnTo>
                    <a:pt x="983457" y="14288"/>
                  </a:lnTo>
                  <a:lnTo>
                    <a:pt x="1023938" y="0"/>
                  </a:lnTo>
                  <a:lnTo>
                    <a:pt x="1057275" y="0"/>
                  </a:lnTo>
                  <a:lnTo>
                    <a:pt x="1095375" y="4763"/>
                  </a:lnTo>
                  <a:lnTo>
                    <a:pt x="1162050" y="19050"/>
                  </a:lnTo>
                  <a:lnTo>
                    <a:pt x="1250157" y="47625"/>
                  </a:lnTo>
                  <a:lnTo>
                    <a:pt x="1300163" y="69056"/>
                  </a:lnTo>
                  <a:lnTo>
                    <a:pt x="1314450" y="78581"/>
                  </a:lnTo>
                  <a:lnTo>
                    <a:pt x="1326357" y="92869"/>
                  </a:lnTo>
                  <a:lnTo>
                    <a:pt x="1335882" y="114300"/>
                  </a:lnTo>
                  <a:lnTo>
                    <a:pt x="1338263" y="128588"/>
                  </a:lnTo>
                  <a:lnTo>
                    <a:pt x="1338263" y="145256"/>
                  </a:lnTo>
                  <a:lnTo>
                    <a:pt x="1331119" y="169069"/>
                  </a:lnTo>
                  <a:lnTo>
                    <a:pt x="1314450" y="197644"/>
                  </a:lnTo>
                  <a:lnTo>
                    <a:pt x="1297782" y="211931"/>
                  </a:lnTo>
                  <a:lnTo>
                    <a:pt x="1231107" y="223838"/>
                  </a:lnTo>
                  <a:lnTo>
                    <a:pt x="1050132" y="259556"/>
                  </a:lnTo>
                  <a:lnTo>
                    <a:pt x="857250" y="297656"/>
                  </a:lnTo>
                  <a:lnTo>
                    <a:pt x="614363" y="335756"/>
                  </a:lnTo>
                  <a:lnTo>
                    <a:pt x="495300" y="347663"/>
                  </a:lnTo>
                  <a:lnTo>
                    <a:pt x="35004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FEEB7777-0449-43D2-B8DF-D5ECEAA873ED}"/>
                </a:ext>
              </a:extLst>
            </p:cNvPr>
            <p:cNvSpPr/>
            <p:nvPr/>
          </p:nvSpPr>
          <p:spPr>
            <a:xfrm>
              <a:off x="4969670" y="2014539"/>
              <a:ext cx="352425" cy="585787"/>
            </a:xfrm>
            <a:custGeom>
              <a:avLst/>
              <a:gdLst>
                <a:gd name="connsiteX0" fmla="*/ 83343 w 352425"/>
                <a:gd name="connsiteY0" fmla="*/ 214312 h 585787"/>
                <a:gd name="connsiteX1" fmla="*/ 59531 w 352425"/>
                <a:gd name="connsiteY1" fmla="*/ 145256 h 585787"/>
                <a:gd name="connsiteX2" fmla="*/ 23812 w 352425"/>
                <a:gd name="connsiteY2" fmla="*/ 45243 h 585787"/>
                <a:gd name="connsiteX3" fmla="*/ 0 w 352425"/>
                <a:gd name="connsiteY3" fmla="*/ 0 h 585787"/>
                <a:gd name="connsiteX4" fmla="*/ 100012 w 352425"/>
                <a:gd name="connsiteY4" fmla="*/ 35718 h 585787"/>
                <a:gd name="connsiteX5" fmla="*/ 150018 w 352425"/>
                <a:gd name="connsiteY5" fmla="*/ 78581 h 585787"/>
                <a:gd name="connsiteX6" fmla="*/ 214312 w 352425"/>
                <a:gd name="connsiteY6" fmla="*/ 135731 h 585787"/>
                <a:gd name="connsiteX7" fmla="*/ 250031 w 352425"/>
                <a:gd name="connsiteY7" fmla="*/ 173831 h 585787"/>
                <a:gd name="connsiteX8" fmla="*/ 276225 w 352425"/>
                <a:gd name="connsiteY8" fmla="*/ 209550 h 585787"/>
                <a:gd name="connsiteX9" fmla="*/ 302418 w 352425"/>
                <a:gd name="connsiteY9" fmla="*/ 250031 h 585787"/>
                <a:gd name="connsiteX10" fmla="*/ 321468 w 352425"/>
                <a:gd name="connsiteY10" fmla="*/ 288131 h 585787"/>
                <a:gd name="connsiteX11" fmla="*/ 335756 w 352425"/>
                <a:gd name="connsiteY11" fmla="*/ 328612 h 585787"/>
                <a:gd name="connsiteX12" fmla="*/ 347662 w 352425"/>
                <a:gd name="connsiteY12" fmla="*/ 378618 h 585787"/>
                <a:gd name="connsiteX13" fmla="*/ 352425 w 352425"/>
                <a:gd name="connsiteY13" fmla="*/ 431006 h 585787"/>
                <a:gd name="connsiteX14" fmla="*/ 350043 w 352425"/>
                <a:gd name="connsiteY14" fmla="*/ 473868 h 585787"/>
                <a:gd name="connsiteX15" fmla="*/ 342900 w 352425"/>
                <a:gd name="connsiteY15" fmla="*/ 514350 h 585787"/>
                <a:gd name="connsiteX16" fmla="*/ 330993 w 352425"/>
                <a:gd name="connsiteY16" fmla="*/ 542925 h 585787"/>
                <a:gd name="connsiteX17" fmla="*/ 309562 w 352425"/>
                <a:gd name="connsiteY17" fmla="*/ 566737 h 585787"/>
                <a:gd name="connsiteX18" fmla="*/ 285750 w 352425"/>
                <a:gd name="connsiteY18" fmla="*/ 578643 h 585787"/>
                <a:gd name="connsiteX19" fmla="*/ 254793 w 352425"/>
                <a:gd name="connsiteY19" fmla="*/ 585787 h 585787"/>
                <a:gd name="connsiteX20" fmla="*/ 233362 w 352425"/>
                <a:gd name="connsiteY20" fmla="*/ 583406 h 585787"/>
                <a:gd name="connsiteX21" fmla="*/ 209550 w 352425"/>
                <a:gd name="connsiteY21" fmla="*/ 573881 h 585787"/>
                <a:gd name="connsiteX22" fmla="*/ 185737 w 352425"/>
                <a:gd name="connsiteY22" fmla="*/ 554831 h 585787"/>
                <a:gd name="connsiteX23" fmla="*/ 159543 w 352425"/>
                <a:gd name="connsiteY23" fmla="*/ 526256 h 585787"/>
                <a:gd name="connsiteX24" fmla="*/ 133350 w 352425"/>
                <a:gd name="connsiteY24" fmla="*/ 471487 h 585787"/>
                <a:gd name="connsiteX25" fmla="*/ 128587 w 352425"/>
                <a:gd name="connsiteY25" fmla="*/ 426243 h 585787"/>
                <a:gd name="connsiteX26" fmla="*/ 119062 w 352425"/>
                <a:gd name="connsiteY26" fmla="*/ 352425 h 585787"/>
                <a:gd name="connsiteX27" fmla="*/ 83343 w 352425"/>
                <a:gd name="connsiteY27" fmla="*/ 21431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2425" h="585787">
                  <a:moveTo>
                    <a:pt x="83343" y="214312"/>
                  </a:moveTo>
                  <a:lnTo>
                    <a:pt x="59531" y="145256"/>
                  </a:lnTo>
                  <a:lnTo>
                    <a:pt x="23812" y="45243"/>
                  </a:lnTo>
                  <a:lnTo>
                    <a:pt x="0" y="0"/>
                  </a:lnTo>
                  <a:lnTo>
                    <a:pt x="100012" y="35718"/>
                  </a:lnTo>
                  <a:lnTo>
                    <a:pt x="150018" y="78581"/>
                  </a:lnTo>
                  <a:lnTo>
                    <a:pt x="214312" y="135731"/>
                  </a:lnTo>
                  <a:lnTo>
                    <a:pt x="250031" y="173831"/>
                  </a:lnTo>
                  <a:lnTo>
                    <a:pt x="276225" y="209550"/>
                  </a:lnTo>
                  <a:lnTo>
                    <a:pt x="302418" y="250031"/>
                  </a:lnTo>
                  <a:lnTo>
                    <a:pt x="321468" y="288131"/>
                  </a:lnTo>
                  <a:lnTo>
                    <a:pt x="335756" y="328612"/>
                  </a:lnTo>
                  <a:lnTo>
                    <a:pt x="347662" y="378618"/>
                  </a:lnTo>
                  <a:lnTo>
                    <a:pt x="352425" y="431006"/>
                  </a:lnTo>
                  <a:lnTo>
                    <a:pt x="350043" y="473868"/>
                  </a:lnTo>
                  <a:lnTo>
                    <a:pt x="342900" y="514350"/>
                  </a:lnTo>
                  <a:lnTo>
                    <a:pt x="330993" y="542925"/>
                  </a:lnTo>
                  <a:lnTo>
                    <a:pt x="309562" y="566737"/>
                  </a:lnTo>
                  <a:lnTo>
                    <a:pt x="285750" y="578643"/>
                  </a:lnTo>
                  <a:lnTo>
                    <a:pt x="254793" y="585787"/>
                  </a:lnTo>
                  <a:lnTo>
                    <a:pt x="233362" y="583406"/>
                  </a:lnTo>
                  <a:lnTo>
                    <a:pt x="209550" y="573881"/>
                  </a:lnTo>
                  <a:lnTo>
                    <a:pt x="185737" y="554831"/>
                  </a:lnTo>
                  <a:lnTo>
                    <a:pt x="159543" y="526256"/>
                  </a:lnTo>
                  <a:lnTo>
                    <a:pt x="133350" y="471487"/>
                  </a:lnTo>
                  <a:lnTo>
                    <a:pt x="128587" y="426243"/>
                  </a:lnTo>
                  <a:lnTo>
                    <a:pt x="119062" y="352425"/>
                  </a:lnTo>
                  <a:lnTo>
                    <a:pt x="83343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2">
              <a:extLst>
                <a:ext uri="{FF2B5EF4-FFF2-40B4-BE49-F238E27FC236}">
                  <a16:creationId xmlns:a16="http://schemas.microsoft.com/office/drawing/2014/main" id="{AF2ABB09-3DD0-42C0-95DB-81477960221C}"/>
                </a:ext>
              </a:extLst>
            </p:cNvPr>
            <p:cNvSpPr/>
            <p:nvPr/>
          </p:nvSpPr>
          <p:spPr>
            <a:xfrm>
              <a:off x="6307931" y="1598613"/>
              <a:ext cx="1589088" cy="355600"/>
            </a:xfrm>
            <a:custGeom>
              <a:avLst/>
              <a:gdLst>
                <a:gd name="connsiteX0" fmla="*/ 792956 w 1588294"/>
                <a:gd name="connsiteY0" fmla="*/ 142875 h 357187"/>
                <a:gd name="connsiteX1" fmla="*/ 647700 w 1588294"/>
                <a:gd name="connsiteY1" fmla="*/ 171450 h 357187"/>
                <a:gd name="connsiteX2" fmla="*/ 542925 w 1588294"/>
                <a:gd name="connsiteY2" fmla="*/ 188119 h 357187"/>
                <a:gd name="connsiteX3" fmla="*/ 423863 w 1588294"/>
                <a:gd name="connsiteY3" fmla="*/ 202406 h 357187"/>
                <a:gd name="connsiteX4" fmla="*/ 376238 w 1588294"/>
                <a:gd name="connsiteY4" fmla="*/ 202406 h 357187"/>
                <a:gd name="connsiteX5" fmla="*/ 278606 w 1588294"/>
                <a:gd name="connsiteY5" fmla="*/ 192881 h 357187"/>
                <a:gd name="connsiteX6" fmla="*/ 197644 w 1588294"/>
                <a:gd name="connsiteY6" fmla="*/ 180975 h 357187"/>
                <a:gd name="connsiteX7" fmla="*/ 104775 w 1588294"/>
                <a:gd name="connsiteY7" fmla="*/ 166687 h 357187"/>
                <a:gd name="connsiteX8" fmla="*/ 0 w 1588294"/>
                <a:gd name="connsiteY8" fmla="*/ 297656 h 357187"/>
                <a:gd name="connsiteX9" fmla="*/ 69056 w 1588294"/>
                <a:gd name="connsiteY9" fmla="*/ 323850 h 357187"/>
                <a:gd name="connsiteX10" fmla="*/ 114300 w 1588294"/>
                <a:gd name="connsiteY10" fmla="*/ 335756 h 357187"/>
                <a:gd name="connsiteX11" fmla="*/ 159544 w 1588294"/>
                <a:gd name="connsiteY11" fmla="*/ 345281 h 357187"/>
                <a:gd name="connsiteX12" fmla="*/ 223838 w 1588294"/>
                <a:gd name="connsiteY12" fmla="*/ 352425 h 357187"/>
                <a:gd name="connsiteX13" fmla="*/ 266700 w 1588294"/>
                <a:gd name="connsiteY13" fmla="*/ 357187 h 357187"/>
                <a:gd name="connsiteX14" fmla="*/ 342900 w 1588294"/>
                <a:gd name="connsiteY14" fmla="*/ 357187 h 357187"/>
                <a:gd name="connsiteX15" fmla="*/ 464344 w 1588294"/>
                <a:gd name="connsiteY15" fmla="*/ 357187 h 357187"/>
                <a:gd name="connsiteX16" fmla="*/ 714375 w 1588294"/>
                <a:gd name="connsiteY16" fmla="*/ 335756 h 357187"/>
                <a:gd name="connsiteX17" fmla="*/ 862013 w 1588294"/>
                <a:gd name="connsiteY17" fmla="*/ 309562 h 357187"/>
                <a:gd name="connsiteX18" fmla="*/ 1047750 w 1588294"/>
                <a:gd name="connsiteY18" fmla="*/ 278606 h 357187"/>
                <a:gd name="connsiteX19" fmla="*/ 1219200 w 1588294"/>
                <a:gd name="connsiteY19" fmla="*/ 247650 h 357187"/>
                <a:gd name="connsiteX20" fmla="*/ 1378744 w 1588294"/>
                <a:gd name="connsiteY20" fmla="*/ 221456 h 357187"/>
                <a:gd name="connsiteX21" fmla="*/ 1473994 w 1588294"/>
                <a:gd name="connsiteY21" fmla="*/ 204787 h 357187"/>
                <a:gd name="connsiteX22" fmla="*/ 1512094 w 1588294"/>
                <a:gd name="connsiteY22" fmla="*/ 195262 h 357187"/>
                <a:gd name="connsiteX23" fmla="*/ 1554956 w 1588294"/>
                <a:gd name="connsiteY23" fmla="*/ 173831 h 357187"/>
                <a:gd name="connsiteX24" fmla="*/ 1581150 w 1588294"/>
                <a:gd name="connsiteY24" fmla="*/ 152400 h 357187"/>
                <a:gd name="connsiteX25" fmla="*/ 1588294 w 1588294"/>
                <a:gd name="connsiteY25" fmla="*/ 135731 h 357187"/>
                <a:gd name="connsiteX26" fmla="*/ 1588294 w 1588294"/>
                <a:gd name="connsiteY26" fmla="*/ 126206 h 357187"/>
                <a:gd name="connsiteX27" fmla="*/ 1585913 w 1588294"/>
                <a:gd name="connsiteY27" fmla="*/ 114300 h 357187"/>
                <a:gd name="connsiteX28" fmla="*/ 1569244 w 1588294"/>
                <a:gd name="connsiteY28" fmla="*/ 95250 h 357187"/>
                <a:gd name="connsiteX29" fmla="*/ 1531144 w 1588294"/>
                <a:gd name="connsiteY29" fmla="*/ 73819 h 357187"/>
                <a:gd name="connsiteX30" fmla="*/ 1476375 w 1588294"/>
                <a:gd name="connsiteY30" fmla="*/ 50006 h 357187"/>
                <a:gd name="connsiteX31" fmla="*/ 1397794 w 1588294"/>
                <a:gd name="connsiteY31" fmla="*/ 21431 h 357187"/>
                <a:gd name="connsiteX32" fmla="*/ 1340644 w 1588294"/>
                <a:gd name="connsiteY32" fmla="*/ 7144 h 357187"/>
                <a:gd name="connsiteX33" fmla="*/ 1254919 w 1588294"/>
                <a:gd name="connsiteY33" fmla="*/ 0 h 357187"/>
                <a:gd name="connsiteX34" fmla="*/ 1226344 w 1588294"/>
                <a:gd name="connsiteY34" fmla="*/ 11906 h 357187"/>
                <a:gd name="connsiteX35" fmla="*/ 1135856 w 1588294"/>
                <a:gd name="connsiteY35" fmla="*/ 47625 h 357187"/>
                <a:gd name="connsiteX36" fmla="*/ 1047750 w 1588294"/>
                <a:gd name="connsiteY36" fmla="*/ 76200 h 357187"/>
                <a:gd name="connsiteX37" fmla="*/ 892969 w 1588294"/>
                <a:gd name="connsiteY37" fmla="*/ 119062 h 357187"/>
                <a:gd name="connsiteX38" fmla="*/ 792956 w 1588294"/>
                <a:gd name="connsiteY38" fmla="*/ 1428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88294" h="357187">
                  <a:moveTo>
                    <a:pt x="792956" y="142875"/>
                  </a:moveTo>
                  <a:lnTo>
                    <a:pt x="647700" y="171450"/>
                  </a:lnTo>
                  <a:lnTo>
                    <a:pt x="542925" y="188119"/>
                  </a:lnTo>
                  <a:lnTo>
                    <a:pt x="423863" y="202406"/>
                  </a:lnTo>
                  <a:lnTo>
                    <a:pt x="376238" y="202406"/>
                  </a:lnTo>
                  <a:lnTo>
                    <a:pt x="278606" y="192881"/>
                  </a:lnTo>
                  <a:lnTo>
                    <a:pt x="197644" y="180975"/>
                  </a:lnTo>
                  <a:lnTo>
                    <a:pt x="104775" y="166687"/>
                  </a:lnTo>
                  <a:lnTo>
                    <a:pt x="0" y="297656"/>
                  </a:lnTo>
                  <a:lnTo>
                    <a:pt x="69056" y="323850"/>
                  </a:lnTo>
                  <a:lnTo>
                    <a:pt x="114300" y="335756"/>
                  </a:lnTo>
                  <a:lnTo>
                    <a:pt x="159544" y="345281"/>
                  </a:lnTo>
                  <a:lnTo>
                    <a:pt x="223838" y="352425"/>
                  </a:lnTo>
                  <a:lnTo>
                    <a:pt x="266700" y="357187"/>
                  </a:lnTo>
                  <a:lnTo>
                    <a:pt x="342900" y="357187"/>
                  </a:lnTo>
                  <a:lnTo>
                    <a:pt x="464344" y="357187"/>
                  </a:lnTo>
                  <a:lnTo>
                    <a:pt x="714375" y="335756"/>
                  </a:lnTo>
                  <a:lnTo>
                    <a:pt x="862013" y="309562"/>
                  </a:lnTo>
                  <a:lnTo>
                    <a:pt x="1047750" y="278606"/>
                  </a:lnTo>
                  <a:lnTo>
                    <a:pt x="1219200" y="247650"/>
                  </a:lnTo>
                  <a:lnTo>
                    <a:pt x="1378744" y="221456"/>
                  </a:lnTo>
                  <a:lnTo>
                    <a:pt x="1473994" y="204787"/>
                  </a:lnTo>
                  <a:lnTo>
                    <a:pt x="1512094" y="195262"/>
                  </a:lnTo>
                  <a:lnTo>
                    <a:pt x="1554956" y="173831"/>
                  </a:lnTo>
                  <a:lnTo>
                    <a:pt x="1581150" y="152400"/>
                  </a:lnTo>
                  <a:lnTo>
                    <a:pt x="1588294" y="135731"/>
                  </a:lnTo>
                  <a:lnTo>
                    <a:pt x="1588294" y="126206"/>
                  </a:lnTo>
                  <a:lnTo>
                    <a:pt x="1585913" y="114300"/>
                  </a:lnTo>
                  <a:lnTo>
                    <a:pt x="1569244" y="95250"/>
                  </a:lnTo>
                  <a:lnTo>
                    <a:pt x="1531144" y="73819"/>
                  </a:lnTo>
                  <a:lnTo>
                    <a:pt x="1476375" y="50006"/>
                  </a:lnTo>
                  <a:lnTo>
                    <a:pt x="1397794" y="21431"/>
                  </a:lnTo>
                  <a:lnTo>
                    <a:pt x="1340644" y="7144"/>
                  </a:lnTo>
                  <a:lnTo>
                    <a:pt x="1254919" y="0"/>
                  </a:lnTo>
                  <a:lnTo>
                    <a:pt x="1226344" y="11906"/>
                  </a:lnTo>
                  <a:lnTo>
                    <a:pt x="1135856" y="47625"/>
                  </a:lnTo>
                  <a:lnTo>
                    <a:pt x="1047750" y="76200"/>
                  </a:lnTo>
                  <a:lnTo>
                    <a:pt x="892969" y="119062"/>
                  </a:lnTo>
                  <a:lnTo>
                    <a:pt x="792956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9524783E-F2DC-44FB-ADFD-7B586016133A}"/>
                </a:ext>
              </a:extLst>
            </p:cNvPr>
            <p:cNvSpPr/>
            <p:nvPr/>
          </p:nvSpPr>
          <p:spPr>
            <a:xfrm>
              <a:off x="6450806" y="1887539"/>
              <a:ext cx="687388" cy="682625"/>
            </a:xfrm>
            <a:custGeom>
              <a:avLst/>
              <a:gdLst>
                <a:gd name="connsiteX0" fmla="*/ 245269 w 688181"/>
                <a:gd name="connsiteY0" fmla="*/ 311944 h 681038"/>
                <a:gd name="connsiteX1" fmla="*/ 295275 w 688181"/>
                <a:gd name="connsiteY1" fmla="*/ 233363 h 681038"/>
                <a:gd name="connsiteX2" fmla="*/ 309563 w 688181"/>
                <a:gd name="connsiteY2" fmla="*/ 207169 h 681038"/>
                <a:gd name="connsiteX3" fmla="*/ 321469 w 688181"/>
                <a:gd name="connsiteY3" fmla="*/ 180975 h 681038"/>
                <a:gd name="connsiteX4" fmla="*/ 326231 w 688181"/>
                <a:gd name="connsiteY4" fmla="*/ 161925 h 681038"/>
                <a:gd name="connsiteX5" fmla="*/ 328613 w 688181"/>
                <a:gd name="connsiteY5" fmla="*/ 133350 h 681038"/>
                <a:gd name="connsiteX6" fmla="*/ 326231 w 688181"/>
                <a:gd name="connsiteY6" fmla="*/ 104775 h 681038"/>
                <a:gd name="connsiteX7" fmla="*/ 316706 w 688181"/>
                <a:gd name="connsiteY7" fmla="*/ 35719 h 681038"/>
                <a:gd name="connsiteX8" fmla="*/ 316706 w 688181"/>
                <a:gd name="connsiteY8" fmla="*/ 19050 h 681038"/>
                <a:gd name="connsiteX9" fmla="*/ 542925 w 688181"/>
                <a:gd name="connsiteY9" fmla="*/ 0 h 681038"/>
                <a:gd name="connsiteX10" fmla="*/ 590550 w 688181"/>
                <a:gd name="connsiteY10" fmla="*/ 59532 h 681038"/>
                <a:gd name="connsiteX11" fmla="*/ 619125 w 688181"/>
                <a:gd name="connsiteY11" fmla="*/ 90488 h 681038"/>
                <a:gd name="connsiteX12" fmla="*/ 664369 w 688181"/>
                <a:gd name="connsiteY12" fmla="*/ 121444 h 681038"/>
                <a:gd name="connsiteX13" fmla="*/ 683419 w 688181"/>
                <a:gd name="connsiteY13" fmla="*/ 135732 h 681038"/>
                <a:gd name="connsiteX14" fmla="*/ 688181 w 688181"/>
                <a:gd name="connsiteY14" fmla="*/ 147638 h 681038"/>
                <a:gd name="connsiteX15" fmla="*/ 688181 w 688181"/>
                <a:gd name="connsiteY15" fmla="*/ 171450 h 681038"/>
                <a:gd name="connsiteX16" fmla="*/ 681038 w 688181"/>
                <a:gd name="connsiteY16" fmla="*/ 197644 h 681038"/>
                <a:gd name="connsiteX17" fmla="*/ 661988 w 688181"/>
                <a:gd name="connsiteY17" fmla="*/ 219075 h 681038"/>
                <a:gd name="connsiteX18" fmla="*/ 619125 w 688181"/>
                <a:gd name="connsiteY18" fmla="*/ 245269 h 681038"/>
                <a:gd name="connsiteX19" fmla="*/ 576263 w 688181"/>
                <a:gd name="connsiteY19" fmla="*/ 264319 h 681038"/>
                <a:gd name="connsiteX20" fmla="*/ 502444 w 688181"/>
                <a:gd name="connsiteY20" fmla="*/ 323850 h 681038"/>
                <a:gd name="connsiteX21" fmla="*/ 311944 w 688181"/>
                <a:gd name="connsiteY21" fmla="*/ 473869 h 681038"/>
                <a:gd name="connsiteX22" fmla="*/ 145256 w 688181"/>
                <a:gd name="connsiteY22" fmla="*/ 602457 h 681038"/>
                <a:gd name="connsiteX23" fmla="*/ 50006 w 688181"/>
                <a:gd name="connsiteY23" fmla="*/ 673894 h 681038"/>
                <a:gd name="connsiteX24" fmla="*/ 33338 w 688181"/>
                <a:gd name="connsiteY24" fmla="*/ 681038 h 681038"/>
                <a:gd name="connsiteX25" fmla="*/ 16669 w 688181"/>
                <a:gd name="connsiteY25" fmla="*/ 681038 h 681038"/>
                <a:gd name="connsiteX26" fmla="*/ 2381 w 688181"/>
                <a:gd name="connsiteY26" fmla="*/ 676275 h 681038"/>
                <a:gd name="connsiteX27" fmla="*/ 0 w 688181"/>
                <a:gd name="connsiteY27" fmla="*/ 652463 h 681038"/>
                <a:gd name="connsiteX28" fmla="*/ 11906 w 688181"/>
                <a:gd name="connsiteY28" fmla="*/ 621507 h 681038"/>
                <a:gd name="connsiteX29" fmla="*/ 47625 w 688181"/>
                <a:gd name="connsiteY29" fmla="*/ 578644 h 681038"/>
                <a:gd name="connsiteX30" fmla="*/ 107156 w 688181"/>
                <a:gd name="connsiteY30" fmla="*/ 504825 h 681038"/>
                <a:gd name="connsiteX31" fmla="*/ 200025 w 688181"/>
                <a:gd name="connsiteY31" fmla="*/ 383382 h 681038"/>
                <a:gd name="connsiteX32" fmla="*/ 245269 w 688181"/>
                <a:gd name="connsiteY32" fmla="*/ 3119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8181" h="681038">
                  <a:moveTo>
                    <a:pt x="245269" y="311944"/>
                  </a:moveTo>
                  <a:lnTo>
                    <a:pt x="295275" y="233363"/>
                  </a:lnTo>
                  <a:lnTo>
                    <a:pt x="309563" y="207169"/>
                  </a:lnTo>
                  <a:lnTo>
                    <a:pt x="321469" y="180975"/>
                  </a:lnTo>
                  <a:lnTo>
                    <a:pt x="326231" y="161925"/>
                  </a:lnTo>
                  <a:lnTo>
                    <a:pt x="328613" y="133350"/>
                  </a:lnTo>
                  <a:lnTo>
                    <a:pt x="326231" y="104775"/>
                  </a:lnTo>
                  <a:lnTo>
                    <a:pt x="316706" y="35719"/>
                  </a:lnTo>
                  <a:lnTo>
                    <a:pt x="316706" y="19050"/>
                  </a:lnTo>
                  <a:lnTo>
                    <a:pt x="542925" y="0"/>
                  </a:lnTo>
                  <a:lnTo>
                    <a:pt x="590550" y="59532"/>
                  </a:lnTo>
                  <a:lnTo>
                    <a:pt x="619125" y="90488"/>
                  </a:lnTo>
                  <a:lnTo>
                    <a:pt x="664369" y="121444"/>
                  </a:lnTo>
                  <a:lnTo>
                    <a:pt x="683419" y="135732"/>
                  </a:lnTo>
                  <a:lnTo>
                    <a:pt x="688181" y="147638"/>
                  </a:lnTo>
                  <a:lnTo>
                    <a:pt x="688181" y="171450"/>
                  </a:lnTo>
                  <a:lnTo>
                    <a:pt x="681038" y="197644"/>
                  </a:lnTo>
                  <a:lnTo>
                    <a:pt x="661988" y="219075"/>
                  </a:lnTo>
                  <a:lnTo>
                    <a:pt x="619125" y="245269"/>
                  </a:lnTo>
                  <a:lnTo>
                    <a:pt x="576263" y="264319"/>
                  </a:lnTo>
                  <a:lnTo>
                    <a:pt x="502444" y="323850"/>
                  </a:lnTo>
                  <a:lnTo>
                    <a:pt x="311944" y="473869"/>
                  </a:lnTo>
                  <a:lnTo>
                    <a:pt x="145256" y="602457"/>
                  </a:lnTo>
                  <a:lnTo>
                    <a:pt x="50006" y="673894"/>
                  </a:lnTo>
                  <a:lnTo>
                    <a:pt x="33338" y="681038"/>
                  </a:lnTo>
                  <a:lnTo>
                    <a:pt x="16669" y="681038"/>
                  </a:lnTo>
                  <a:lnTo>
                    <a:pt x="2381" y="676275"/>
                  </a:lnTo>
                  <a:lnTo>
                    <a:pt x="0" y="652463"/>
                  </a:lnTo>
                  <a:lnTo>
                    <a:pt x="11906" y="621507"/>
                  </a:lnTo>
                  <a:lnTo>
                    <a:pt x="47625" y="578644"/>
                  </a:lnTo>
                  <a:lnTo>
                    <a:pt x="107156" y="504825"/>
                  </a:lnTo>
                  <a:lnTo>
                    <a:pt x="200025" y="383382"/>
                  </a:lnTo>
                  <a:lnTo>
                    <a:pt x="245269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5">
              <a:extLst>
                <a:ext uri="{FF2B5EF4-FFF2-40B4-BE49-F238E27FC236}">
                  <a16:creationId xmlns:a16="http://schemas.microsoft.com/office/drawing/2014/main" id="{D0D3BCE5-AA73-4BA5-9898-3960641E42CB}"/>
                </a:ext>
              </a:extLst>
            </p:cNvPr>
            <p:cNvSpPr/>
            <p:nvPr/>
          </p:nvSpPr>
          <p:spPr>
            <a:xfrm>
              <a:off x="4767264" y="2947988"/>
              <a:ext cx="231775" cy="755650"/>
            </a:xfrm>
            <a:custGeom>
              <a:avLst/>
              <a:gdLst>
                <a:gd name="connsiteX0" fmla="*/ 228600 w 230981"/>
                <a:gd name="connsiteY0" fmla="*/ 295275 h 754856"/>
                <a:gd name="connsiteX1" fmla="*/ 226218 w 230981"/>
                <a:gd name="connsiteY1" fmla="*/ 21431 h 754856"/>
                <a:gd name="connsiteX2" fmla="*/ 226218 w 230981"/>
                <a:gd name="connsiteY2" fmla="*/ 0 h 754856"/>
                <a:gd name="connsiteX3" fmla="*/ 0 w 230981"/>
                <a:gd name="connsiteY3" fmla="*/ 52387 h 754856"/>
                <a:gd name="connsiteX4" fmla="*/ 2381 w 230981"/>
                <a:gd name="connsiteY4" fmla="*/ 283368 h 754856"/>
                <a:gd name="connsiteX5" fmla="*/ 4762 w 230981"/>
                <a:gd name="connsiteY5" fmla="*/ 754856 h 754856"/>
                <a:gd name="connsiteX6" fmla="*/ 230981 w 230981"/>
                <a:gd name="connsiteY6" fmla="*/ 695325 h 754856"/>
                <a:gd name="connsiteX7" fmla="*/ 228600 w 230981"/>
                <a:gd name="connsiteY7" fmla="*/ 2952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81" h="754856">
                  <a:moveTo>
                    <a:pt x="228600" y="295275"/>
                  </a:moveTo>
                  <a:lnTo>
                    <a:pt x="226218" y="21431"/>
                  </a:lnTo>
                  <a:lnTo>
                    <a:pt x="226218" y="0"/>
                  </a:lnTo>
                  <a:lnTo>
                    <a:pt x="0" y="52387"/>
                  </a:lnTo>
                  <a:cubicBezTo>
                    <a:pt x="794" y="129381"/>
                    <a:pt x="1587" y="206374"/>
                    <a:pt x="2381" y="283368"/>
                  </a:cubicBezTo>
                  <a:cubicBezTo>
                    <a:pt x="3175" y="440531"/>
                    <a:pt x="3968" y="597693"/>
                    <a:pt x="4762" y="754856"/>
                  </a:cubicBezTo>
                  <a:lnTo>
                    <a:pt x="230981" y="695325"/>
                  </a:lnTo>
                  <a:cubicBezTo>
                    <a:pt x="230187" y="572294"/>
                    <a:pt x="229394" y="449262"/>
                    <a:pt x="228600" y="295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6">
              <a:extLst>
                <a:ext uri="{FF2B5EF4-FFF2-40B4-BE49-F238E27FC236}">
                  <a16:creationId xmlns:a16="http://schemas.microsoft.com/office/drawing/2014/main" id="{58925B3D-24F9-41CB-9988-581C4D6D78CC}"/>
                </a:ext>
              </a:extLst>
            </p:cNvPr>
            <p:cNvSpPr/>
            <p:nvPr/>
          </p:nvSpPr>
          <p:spPr>
            <a:xfrm>
              <a:off x="3983038" y="3386139"/>
              <a:ext cx="1739900" cy="644525"/>
            </a:xfrm>
            <a:custGeom>
              <a:avLst/>
              <a:gdLst>
                <a:gd name="connsiteX0" fmla="*/ 652463 w 1738313"/>
                <a:gd name="connsiteY0" fmla="*/ 290512 h 645318"/>
                <a:gd name="connsiteX1" fmla="*/ 731044 w 1738313"/>
                <a:gd name="connsiteY1" fmla="*/ 264318 h 645318"/>
                <a:gd name="connsiteX2" fmla="*/ 814388 w 1738313"/>
                <a:gd name="connsiteY2" fmla="*/ 238125 h 645318"/>
                <a:gd name="connsiteX3" fmla="*/ 1002507 w 1738313"/>
                <a:gd name="connsiteY3" fmla="*/ 202406 h 645318"/>
                <a:gd name="connsiteX4" fmla="*/ 1178719 w 1738313"/>
                <a:gd name="connsiteY4" fmla="*/ 150018 h 645318"/>
                <a:gd name="connsiteX5" fmla="*/ 1364457 w 1738313"/>
                <a:gd name="connsiteY5" fmla="*/ 92868 h 645318"/>
                <a:gd name="connsiteX6" fmla="*/ 1497807 w 1738313"/>
                <a:gd name="connsiteY6" fmla="*/ 52387 h 645318"/>
                <a:gd name="connsiteX7" fmla="*/ 1643063 w 1738313"/>
                <a:gd name="connsiteY7" fmla="*/ 9525 h 645318"/>
                <a:gd name="connsiteX8" fmla="*/ 1683544 w 1738313"/>
                <a:gd name="connsiteY8" fmla="*/ 0 h 645318"/>
                <a:gd name="connsiteX9" fmla="*/ 1702594 w 1738313"/>
                <a:gd name="connsiteY9" fmla="*/ 0 h 645318"/>
                <a:gd name="connsiteX10" fmla="*/ 1724025 w 1738313"/>
                <a:gd name="connsiteY10" fmla="*/ 2381 h 645318"/>
                <a:gd name="connsiteX11" fmla="*/ 1735932 w 1738313"/>
                <a:gd name="connsiteY11" fmla="*/ 11906 h 645318"/>
                <a:gd name="connsiteX12" fmla="*/ 1738313 w 1738313"/>
                <a:gd name="connsiteY12" fmla="*/ 19050 h 645318"/>
                <a:gd name="connsiteX13" fmla="*/ 1738313 w 1738313"/>
                <a:gd name="connsiteY13" fmla="*/ 42862 h 645318"/>
                <a:gd name="connsiteX14" fmla="*/ 1724025 w 1738313"/>
                <a:gd name="connsiteY14" fmla="*/ 64293 h 645318"/>
                <a:gd name="connsiteX15" fmla="*/ 1671638 w 1738313"/>
                <a:gd name="connsiteY15" fmla="*/ 90487 h 645318"/>
                <a:gd name="connsiteX16" fmla="*/ 1464469 w 1738313"/>
                <a:gd name="connsiteY16" fmla="*/ 173831 h 645318"/>
                <a:gd name="connsiteX17" fmla="*/ 1281113 w 1738313"/>
                <a:gd name="connsiteY17" fmla="*/ 250031 h 645318"/>
                <a:gd name="connsiteX18" fmla="*/ 1081088 w 1738313"/>
                <a:gd name="connsiteY18" fmla="*/ 333375 h 645318"/>
                <a:gd name="connsiteX19" fmla="*/ 854869 w 1738313"/>
                <a:gd name="connsiteY19" fmla="*/ 428625 h 645318"/>
                <a:gd name="connsiteX20" fmla="*/ 669132 w 1738313"/>
                <a:gd name="connsiteY20" fmla="*/ 502443 h 645318"/>
                <a:gd name="connsiteX21" fmla="*/ 542925 w 1738313"/>
                <a:gd name="connsiteY21" fmla="*/ 557212 h 645318"/>
                <a:gd name="connsiteX22" fmla="*/ 500063 w 1738313"/>
                <a:gd name="connsiteY22" fmla="*/ 602456 h 645318"/>
                <a:gd name="connsiteX23" fmla="*/ 464344 w 1738313"/>
                <a:gd name="connsiteY23" fmla="*/ 631031 h 645318"/>
                <a:gd name="connsiteX24" fmla="*/ 431007 w 1738313"/>
                <a:gd name="connsiteY24" fmla="*/ 645318 h 645318"/>
                <a:gd name="connsiteX25" fmla="*/ 411957 w 1738313"/>
                <a:gd name="connsiteY25" fmla="*/ 645318 h 645318"/>
                <a:gd name="connsiteX26" fmla="*/ 388144 w 1738313"/>
                <a:gd name="connsiteY26" fmla="*/ 640556 h 645318"/>
                <a:gd name="connsiteX27" fmla="*/ 364332 w 1738313"/>
                <a:gd name="connsiteY27" fmla="*/ 626268 h 645318"/>
                <a:gd name="connsiteX28" fmla="*/ 316707 w 1738313"/>
                <a:gd name="connsiteY28" fmla="*/ 597693 h 645318"/>
                <a:gd name="connsiteX29" fmla="*/ 242888 w 1738313"/>
                <a:gd name="connsiteY29" fmla="*/ 547687 h 645318"/>
                <a:gd name="connsiteX30" fmla="*/ 173832 w 1738313"/>
                <a:gd name="connsiteY30" fmla="*/ 495300 h 645318"/>
                <a:gd name="connsiteX31" fmla="*/ 97632 w 1738313"/>
                <a:gd name="connsiteY31" fmla="*/ 431006 h 645318"/>
                <a:gd name="connsiteX32" fmla="*/ 33338 w 1738313"/>
                <a:gd name="connsiteY32" fmla="*/ 366712 h 645318"/>
                <a:gd name="connsiteX33" fmla="*/ 7144 w 1738313"/>
                <a:gd name="connsiteY33" fmla="*/ 333375 h 645318"/>
                <a:gd name="connsiteX34" fmla="*/ 2382 w 1738313"/>
                <a:gd name="connsiteY34" fmla="*/ 316706 h 645318"/>
                <a:gd name="connsiteX35" fmla="*/ 0 w 1738313"/>
                <a:gd name="connsiteY35" fmla="*/ 297656 h 645318"/>
                <a:gd name="connsiteX36" fmla="*/ 9525 w 1738313"/>
                <a:gd name="connsiteY36" fmla="*/ 283368 h 645318"/>
                <a:gd name="connsiteX37" fmla="*/ 30957 w 1738313"/>
                <a:gd name="connsiteY37" fmla="*/ 280987 h 645318"/>
                <a:gd name="connsiteX38" fmla="*/ 57150 w 1738313"/>
                <a:gd name="connsiteY38" fmla="*/ 292893 h 645318"/>
                <a:gd name="connsiteX39" fmla="*/ 107157 w 1738313"/>
                <a:gd name="connsiteY39" fmla="*/ 316706 h 645318"/>
                <a:gd name="connsiteX40" fmla="*/ 169069 w 1738313"/>
                <a:gd name="connsiteY40" fmla="*/ 338137 h 645318"/>
                <a:gd name="connsiteX41" fmla="*/ 240507 w 1738313"/>
                <a:gd name="connsiteY41" fmla="*/ 354806 h 645318"/>
                <a:gd name="connsiteX42" fmla="*/ 295275 w 1738313"/>
                <a:gd name="connsiteY42" fmla="*/ 359568 h 645318"/>
                <a:gd name="connsiteX43" fmla="*/ 378619 w 1738313"/>
                <a:gd name="connsiteY43" fmla="*/ 359568 h 645318"/>
                <a:gd name="connsiteX44" fmla="*/ 419100 w 1738313"/>
                <a:gd name="connsiteY44" fmla="*/ 354806 h 645318"/>
                <a:gd name="connsiteX45" fmla="*/ 588169 w 1738313"/>
                <a:gd name="connsiteY45" fmla="*/ 309562 h 645318"/>
                <a:gd name="connsiteX46" fmla="*/ 652463 w 1738313"/>
                <a:gd name="connsiteY46" fmla="*/ 290512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8313" h="645318">
                  <a:moveTo>
                    <a:pt x="652463" y="290512"/>
                  </a:moveTo>
                  <a:lnTo>
                    <a:pt x="731044" y="264318"/>
                  </a:lnTo>
                  <a:lnTo>
                    <a:pt x="814388" y="238125"/>
                  </a:lnTo>
                  <a:lnTo>
                    <a:pt x="1002507" y="202406"/>
                  </a:lnTo>
                  <a:lnTo>
                    <a:pt x="1178719" y="150018"/>
                  </a:lnTo>
                  <a:lnTo>
                    <a:pt x="1364457" y="92868"/>
                  </a:lnTo>
                  <a:lnTo>
                    <a:pt x="1497807" y="52387"/>
                  </a:lnTo>
                  <a:lnTo>
                    <a:pt x="1643063" y="9525"/>
                  </a:lnTo>
                  <a:lnTo>
                    <a:pt x="1683544" y="0"/>
                  </a:lnTo>
                  <a:lnTo>
                    <a:pt x="1702594" y="0"/>
                  </a:lnTo>
                  <a:lnTo>
                    <a:pt x="1724025" y="2381"/>
                  </a:lnTo>
                  <a:lnTo>
                    <a:pt x="1735932" y="11906"/>
                  </a:lnTo>
                  <a:lnTo>
                    <a:pt x="1738313" y="19050"/>
                  </a:lnTo>
                  <a:lnTo>
                    <a:pt x="1738313" y="42862"/>
                  </a:lnTo>
                  <a:lnTo>
                    <a:pt x="1724025" y="64293"/>
                  </a:lnTo>
                  <a:lnTo>
                    <a:pt x="1671638" y="90487"/>
                  </a:lnTo>
                  <a:lnTo>
                    <a:pt x="1464469" y="173831"/>
                  </a:lnTo>
                  <a:lnTo>
                    <a:pt x="1281113" y="250031"/>
                  </a:lnTo>
                  <a:lnTo>
                    <a:pt x="1081088" y="333375"/>
                  </a:lnTo>
                  <a:lnTo>
                    <a:pt x="854869" y="428625"/>
                  </a:lnTo>
                  <a:lnTo>
                    <a:pt x="669132" y="502443"/>
                  </a:lnTo>
                  <a:lnTo>
                    <a:pt x="542925" y="557212"/>
                  </a:lnTo>
                  <a:lnTo>
                    <a:pt x="500063" y="602456"/>
                  </a:lnTo>
                  <a:lnTo>
                    <a:pt x="464344" y="631031"/>
                  </a:lnTo>
                  <a:lnTo>
                    <a:pt x="431007" y="645318"/>
                  </a:lnTo>
                  <a:lnTo>
                    <a:pt x="411957" y="645318"/>
                  </a:lnTo>
                  <a:lnTo>
                    <a:pt x="388144" y="640556"/>
                  </a:lnTo>
                  <a:lnTo>
                    <a:pt x="364332" y="626268"/>
                  </a:lnTo>
                  <a:lnTo>
                    <a:pt x="316707" y="597693"/>
                  </a:lnTo>
                  <a:lnTo>
                    <a:pt x="242888" y="547687"/>
                  </a:lnTo>
                  <a:lnTo>
                    <a:pt x="173832" y="495300"/>
                  </a:lnTo>
                  <a:lnTo>
                    <a:pt x="97632" y="431006"/>
                  </a:lnTo>
                  <a:lnTo>
                    <a:pt x="33338" y="366712"/>
                  </a:lnTo>
                  <a:lnTo>
                    <a:pt x="7144" y="333375"/>
                  </a:lnTo>
                  <a:lnTo>
                    <a:pt x="2382" y="316706"/>
                  </a:lnTo>
                  <a:lnTo>
                    <a:pt x="0" y="297656"/>
                  </a:lnTo>
                  <a:lnTo>
                    <a:pt x="9525" y="283368"/>
                  </a:lnTo>
                  <a:lnTo>
                    <a:pt x="30957" y="280987"/>
                  </a:lnTo>
                  <a:lnTo>
                    <a:pt x="57150" y="292893"/>
                  </a:lnTo>
                  <a:lnTo>
                    <a:pt x="107157" y="316706"/>
                  </a:lnTo>
                  <a:lnTo>
                    <a:pt x="169069" y="338137"/>
                  </a:lnTo>
                  <a:lnTo>
                    <a:pt x="240507" y="354806"/>
                  </a:lnTo>
                  <a:lnTo>
                    <a:pt x="295275" y="359568"/>
                  </a:lnTo>
                  <a:lnTo>
                    <a:pt x="378619" y="359568"/>
                  </a:lnTo>
                  <a:lnTo>
                    <a:pt x="419100" y="354806"/>
                  </a:lnTo>
                  <a:lnTo>
                    <a:pt x="588169" y="309562"/>
                  </a:lnTo>
                  <a:lnTo>
                    <a:pt x="6524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7">
              <a:extLst>
                <a:ext uri="{FF2B5EF4-FFF2-40B4-BE49-F238E27FC236}">
                  <a16:creationId xmlns:a16="http://schemas.microsoft.com/office/drawing/2014/main" id="{69A370F3-70D7-48AE-AC1E-C6C5CF6947C7}"/>
                </a:ext>
              </a:extLst>
            </p:cNvPr>
            <p:cNvSpPr/>
            <p:nvPr/>
          </p:nvSpPr>
          <p:spPr>
            <a:xfrm>
              <a:off x="5653089" y="2619376"/>
              <a:ext cx="638175" cy="1312863"/>
            </a:xfrm>
            <a:custGeom>
              <a:avLst/>
              <a:gdLst>
                <a:gd name="connsiteX0" fmla="*/ 385762 w 638175"/>
                <a:gd name="connsiteY0" fmla="*/ 588169 h 1312069"/>
                <a:gd name="connsiteX1" fmla="*/ 402431 w 638175"/>
                <a:gd name="connsiteY1" fmla="*/ 509588 h 1312069"/>
                <a:gd name="connsiteX2" fmla="*/ 411956 w 638175"/>
                <a:gd name="connsiteY2" fmla="*/ 435769 h 1312069"/>
                <a:gd name="connsiteX3" fmla="*/ 414337 w 638175"/>
                <a:gd name="connsiteY3" fmla="*/ 390525 h 1312069"/>
                <a:gd name="connsiteX4" fmla="*/ 414337 w 638175"/>
                <a:gd name="connsiteY4" fmla="*/ 340519 h 1312069"/>
                <a:gd name="connsiteX5" fmla="*/ 404812 w 638175"/>
                <a:gd name="connsiteY5" fmla="*/ 288131 h 1312069"/>
                <a:gd name="connsiteX6" fmla="*/ 392906 w 638175"/>
                <a:gd name="connsiteY6" fmla="*/ 242888 h 1312069"/>
                <a:gd name="connsiteX7" fmla="*/ 376237 w 638175"/>
                <a:gd name="connsiteY7" fmla="*/ 190500 h 1312069"/>
                <a:gd name="connsiteX8" fmla="*/ 347662 w 638175"/>
                <a:gd name="connsiteY8" fmla="*/ 145256 h 1312069"/>
                <a:gd name="connsiteX9" fmla="*/ 319087 w 638175"/>
                <a:gd name="connsiteY9" fmla="*/ 109538 h 1312069"/>
                <a:gd name="connsiteX10" fmla="*/ 283368 w 638175"/>
                <a:gd name="connsiteY10" fmla="*/ 73819 h 1312069"/>
                <a:gd name="connsiteX11" fmla="*/ 254793 w 638175"/>
                <a:gd name="connsiteY11" fmla="*/ 52388 h 1312069"/>
                <a:gd name="connsiteX12" fmla="*/ 250031 w 638175"/>
                <a:gd name="connsiteY12" fmla="*/ 33338 h 1312069"/>
                <a:gd name="connsiteX13" fmla="*/ 250031 w 638175"/>
                <a:gd name="connsiteY13" fmla="*/ 14288 h 1312069"/>
                <a:gd name="connsiteX14" fmla="*/ 257175 w 638175"/>
                <a:gd name="connsiteY14" fmla="*/ 4763 h 1312069"/>
                <a:gd name="connsiteX15" fmla="*/ 269081 w 638175"/>
                <a:gd name="connsiteY15" fmla="*/ 0 h 1312069"/>
                <a:gd name="connsiteX16" fmla="*/ 300037 w 638175"/>
                <a:gd name="connsiteY16" fmla="*/ 2381 h 1312069"/>
                <a:gd name="connsiteX17" fmla="*/ 416718 w 638175"/>
                <a:gd name="connsiteY17" fmla="*/ 38100 h 1312069"/>
                <a:gd name="connsiteX18" fmla="*/ 561975 w 638175"/>
                <a:gd name="connsiteY18" fmla="*/ 90488 h 1312069"/>
                <a:gd name="connsiteX19" fmla="*/ 628650 w 638175"/>
                <a:gd name="connsiteY19" fmla="*/ 119063 h 1312069"/>
                <a:gd name="connsiteX20" fmla="*/ 638175 w 638175"/>
                <a:gd name="connsiteY20" fmla="*/ 273844 h 1312069"/>
                <a:gd name="connsiteX21" fmla="*/ 635793 w 638175"/>
                <a:gd name="connsiteY21" fmla="*/ 338138 h 1312069"/>
                <a:gd name="connsiteX22" fmla="*/ 621506 w 638175"/>
                <a:gd name="connsiteY22" fmla="*/ 447675 h 1312069"/>
                <a:gd name="connsiteX23" fmla="*/ 592931 w 638175"/>
                <a:gd name="connsiteY23" fmla="*/ 573881 h 1312069"/>
                <a:gd name="connsiteX24" fmla="*/ 540543 w 638175"/>
                <a:gd name="connsiteY24" fmla="*/ 711994 h 1312069"/>
                <a:gd name="connsiteX25" fmla="*/ 490537 w 638175"/>
                <a:gd name="connsiteY25" fmla="*/ 826294 h 1312069"/>
                <a:gd name="connsiteX26" fmla="*/ 433387 w 638175"/>
                <a:gd name="connsiteY26" fmla="*/ 935831 h 1312069"/>
                <a:gd name="connsiteX27" fmla="*/ 373856 w 638175"/>
                <a:gd name="connsiteY27" fmla="*/ 1023938 h 1312069"/>
                <a:gd name="connsiteX28" fmla="*/ 323850 w 638175"/>
                <a:gd name="connsiteY28" fmla="*/ 1083469 h 1312069"/>
                <a:gd name="connsiteX29" fmla="*/ 245268 w 638175"/>
                <a:gd name="connsiteY29" fmla="*/ 1164431 h 1312069"/>
                <a:gd name="connsiteX30" fmla="*/ 159543 w 638175"/>
                <a:gd name="connsiteY30" fmla="*/ 1245394 h 1312069"/>
                <a:gd name="connsiteX31" fmla="*/ 121443 w 638175"/>
                <a:gd name="connsiteY31" fmla="*/ 1278731 h 1312069"/>
                <a:gd name="connsiteX32" fmla="*/ 78581 w 638175"/>
                <a:gd name="connsiteY32" fmla="*/ 1293019 h 1312069"/>
                <a:gd name="connsiteX33" fmla="*/ 28575 w 638175"/>
                <a:gd name="connsiteY33" fmla="*/ 1312069 h 1312069"/>
                <a:gd name="connsiteX34" fmla="*/ 9525 w 638175"/>
                <a:gd name="connsiteY34" fmla="*/ 1312069 h 1312069"/>
                <a:gd name="connsiteX35" fmla="*/ 0 w 638175"/>
                <a:gd name="connsiteY35" fmla="*/ 1302544 h 1312069"/>
                <a:gd name="connsiteX36" fmla="*/ 0 w 638175"/>
                <a:gd name="connsiteY36" fmla="*/ 1283494 h 1312069"/>
                <a:gd name="connsiteX37" fmla="*/ 9525 w 638175"/>
                <a:gd name="connsiteY37" fmla="*/ 1254919 h 1312069"/>
                <a:gd name="connsiteX38" fmla="*/ 35718 w 638175"/>
                <a:gd name="connsiteY38" fmla="*/ 1228725 h 1312069"/>
                <a:gd name="connsiteX39" fmla="*/ 92868 w 638175"/>
                <a:gd name="connsiteY39" fmla="*/ 1169194 h 1312069"/>
                <a:gd name="connsiteX40" fmla="*/ 171450 w 638175"/>
                <a:gd name="connsiteY40" fmla="*/ 1066800 h 1312069"/>
                <a:gd name="connsiteX41" fmla="*/ 240506 w 638175"/>
                <a:gd name="connsiteY41" fmla="*/ 959644 h 1312069"/>
                <a:gd name="connsiteX42" fmla="*/ 295275 w 638175"/>
                <a:gd name="connsiteY42" fmla="*/ 852488 h 1312069"/>
                <a:gd name="connsiteX43" fmla="*/ 316706 w 638175"/>
                <a:gd name="connsiteY43" fmla="*/ 804863 h 1312069"/>
                <a:gd name="connsiteX44" fmla="*/ 345281 w 638175"/>
                <a:gd name="connsiteY44" fmla="*/ 728663 h 1312069"/>
                <a:gd name="connsiteX45" fmla="*/ 385762 w 638175"/>
                <a:gd name="connsiteY45" fmla="*/ 588169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38175" h="1312069">
                  <a:moveTo>
                    <a:pt x="385762" y="588169"/>
                  </a:moveTo>
                  <a:lnTo>
                    <a:pt x="402431" y="509588"/>
                  </a:lnTo>
                  <a:lnTo>
                    <a:pt x="411956" y="435769"/>
                  </a:lnTo>
                  <a:lnTo>
                    <a:pt x="414337" y="390525"/>
                  </a:lnTo>
                  <a:lnTo>
                    <a:pt x="414337" y="340519"/>
                  </a:lnTo>
                  <a:lnTo>
                    <a:pt x="404812" y="288131"/>
                  </a:lnTo>
                  <a:lnTo>
                    <a:pt x="392906" y="242888"/>
                  </a:lnTo>
                  <a:lnTo>
                    <a:pt x="376237" y="190500"/>
                  </a:lnTo>
                  <a:lnTo>
                    <a:pt x="347662" y="145256"/>
                  </a:lnTo>
                  <a:lnTo>
                    <a:pt x="319087" y="109538"/>
                  </a:lnTo>
                  <a:lnTo>
                    <a:pt x="283368" y="73819"/>
                  </a:lnTo>
                  <a:lnTo>
                    <a:pt x="254793" y="52388"/>
                  </a:lnTo>
                  <a:lnTo>
                    <a:pt x="250031" y="33338"/>
                  </a:lnTo>
                  <a:lnTo>
                    <a:pt x="250031" y="14288"/>
                  </a:lnTo>
                  <a:lnTo>
                    <a:pt x="257175" y="4763"/>
                  </a:lnTo>
                  <a:lnTo>
                    <a:pt x="269081" y="0"/>
                  </a:lnTo>
                  <a:lnTo>
                    <a:pt x="300037" y="2381"/>
                  </a:lnTo>
                  <a:lnTo>
                    <a:pt x="416718" y="38100"/>
                  </a:lnTo>
                  <a:lnTo>
                    <a:pt x="561975" y="90488"/>
                  </a:lnTo>
                  <a:lnTo>
                    <a:pt x="628650" y="119063"/>
                  </a:lnTo>
                  <a:lnTo>
                    <a:pt x="638175" y="273844"/>
                  </a:lnTo>
                  <a:lnTo>
                    <a:pt x="635793" y="338138"/>
                  </a:lnTo>
                  <a:lnTo>
                    <a:pt x="621506" y="447675"/>
                  </a:lnTo>
                  <a:lnTo>
                    <a:pt x="592931" y="573881"/>
                  </a:lnTo>
                  <a:lnTo>
                    <a:pt x="540543" y="711994"/>
                  </a:lnTo>
                  <a:lnTo>
                    <a:pt x="490537" y="826294"/>
                  </a:lnTo>
                  <a:lnTo>
                    <a:pt x="433387" y="935831"/>
                  </a:lnTo>
                  <a:lnTo>
                    <a:pt x="373856" y="1023938"/>
                  </a:lnTo>
                  <a:lnTo>
                    <a:pt x="323850" y="1083469"/>
                  </a:lnTo>
                  <a:lnTo>
                    <a:pt x="245268" y="1164431"/>
                  </a:lnTo>
                  <a:lnTo>
                    <a:pt x="159543" y="1245394"/>
                  </a:lnTo>
                  <a:lnTo>
                    <a:pt x="121443" y="1278731"/>
                  </a:lnTo>
                  <a:lnTo>
                    <a:pt x="78581" y="1293019"/>
                  </a:lnTo>
                  <a:lnTo>
                    <a:pt x="28575" y="1312069"/>
                  </a:lnTo>
                  <a:lnTo>
                    <a:pt x="9525" y="1312069"/>
                  </a:lnTo>
                  <a:lnTo>
                    <a:pt x="0" y="1302544"/>
                  </a:lnTo>
                  <a:lnTo>
                    <a:pt x="0" y="1283494"/>
                  </a:lnTo>
                  <a:lnTo>
                    <a:pt x="9525" y="1254919"/>
                  </a:lnTo>
                  <a:lnTo>
                    <a:pt x="35718" y="1228725"/>
                  </a:lnTo>
                  <a:lnTo>
                    <a:pt x="92868" y="1169194"/>
                  </a:lnTo>
                  <a:lnTo>
                    <a:pt x="171450" y="1066800"/>
                  </a:lnTo>
                  <a:lnTo>
                    <a:pt x="240506" y="959644"/>
                  </a:lnTo>
                  <a:lnTo>
                    <a:pt x="295275" y="852488"/>
                  </a:lnTo>
                  <a:lnTo>
                    <a:pt x="316706" y="804863"/>
                  </a:lnTo>
                  <a:lnTo>
                    <a:pt x="345281" y="728663"/>
                  </a:lnTo>
                  <a:lnTo>
                    <a:pt x="38576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3">
              <a:extLst>
                <a:ext uri="{FF2B5EF4-FFF2-40B4-BE49-F238E27FC236}">
                  <a16:creationId xmlns:a16="http://schemas.microsoft.com/office/drawing/2014/main" id="{7CAA279C-978E-4CF0-A452-91F59F54B5A4}"/>
                </a:ext>
              </a:extLst>
            </p:cNvPr>
            <p:cNvSpPr/>
            <p:nvPr/>
          </p:nvSpPr>
          <p:spPr>
            <a:xfrm>
              <a:off x="6199188" y="2532064"/>
              <a:ext cx="2095500" cy="1411287"/>
            </a:xfrm>
            <a:custGeom>
              <a:avLst/>
              <a:gdLst>
                <a:gd name="connsiteX0" fmla="*/ 535781 w 2095500"/>
                <a:gd name="connsiteY0" fmla="*/ 283369 h 1412081"/>
                <a:gd name="connsiteX1" fmla="*/ 728662 w 2095500"/>
                <a:gd name="connsiteY1" fmla="*/ 250031 h 1412081"/>
                <a:gd name="connsiteX2" fmla="*/ 747712 w 2095500"/>
                <a:gd name="connsiteY2" fmla="*/ 247650 h 1412081"/>
                <a:gd name="connsiteX3" fmla="*/ 766762 w 2095500"/>
                <a:gd name="connsiteY3" fmla="*/ 250031 h 1412081"/>
                <a:gd name="connsiteX4" fmla="*/ 776287 w 2095500"/>
                <a:gd name="connsiteY4" fmla="*/ 257175 h 1412081"/>
                <a:gd name="connsiteX5" fmla="*/ 783431 w 2095500"/>
                <a:gd name="connsiteY5" fmla="*/ 271462 h 1412081"/>
                <a:gd name="connsiteX6" fmla="*/ 785812 w 2095500"/>
                <a:gd name="connsiteY6" fmla="*/ 290512 h 1412081"/>
                <a:gd name="connsiteX7" fmla="*/ 785812 w 2095500"/>
                <a:gd name="connsiteY7" fmla="*/ 316706 h 1412081"/>
                <a:gd name="connsiteX8" fmla="*/ 773906 w 2095500"/>
                <a:gd name="connsiteY8" fmla="*/ 385762 h 1412081"/>
                <a:gd name="connsiteX9" fmla="*/ 759619 w 2095500"/>
                <a:gd name="connsiteY9" fmla="*/ 469106 h 1412081"/>
                <a:gd name="connsiteX10" fmla="*/ 750094 w 2095500"/>
                <a:gd name="connsiteY10" fmla="*/ 545306 h 1412081"/>
                <a:gd name="connsiteX11" fmla="*/ 742950 w 2095500"/>
                <a:gd name="connsiteY11" fmla="*/ 626269 h 1412081"/>
                <a:gd name="connsiteX12" fmla="*/ 738187 w 2095500"/>
                <a:gd name="connsiteY12" fmla="*/ 764381 h 1412081"/>
                <a:gd name="connsiteX13" fmla="*/ 740569 w 2095500"/>
                <a:gd name="connsiteY13" fmla="*/ 907256 h 1412081"/>
                <a:gd name="connsiteX14" fmla="*/ 745331 w 2095500"/>
                <a:gd name="connsiteY14" fmla="*/ 992981 h 1412081"/>
                <a:gd name="connsiteX15" fmla="*/ 750094 w 2095500"/>
                <a:gd name="connsiteY15" fmla="*/ 1038225 h 1412081"/>
                <a:gd name="connsiteX16" fmla="*/ 759619 w 2095500"/>
                <a:gd name="connsiteY16" fmla="*/ 1092994 h 1412081"/>
                <a:gd name="connsiteX17" fmla="*/ 769144 w 2095500"/>
                <a:gd name="connsiteY17" fmla="*/ 1128712 h 1412081"/>
                <a:gd name="connsiteX18" fmla="*/ 783431 w 2095500"/>
                <a:gd name="connsiteY18" fmla="*/ 1169194 h 1412081"/>
                <a:gd name="connsiteX19" fmla="*/ 800100 w 2095500"/>
                <a:gd name="connsiteY19" fmla="*/ 1202531 h 1412081"/>
                <a:gd name="connsiteX20" fmla="*/ 819150 w 2095500"/>
                <a:gd name="connsiteY20" fmla="*/ 1228725 h 1412081"/>
                <a:gd name="connsiteX21" fmla="*/ 845344 w 2095500"/>
                <a:gd name="connsiteY21" fmla="*/ 1257300 h 1412081"/>
                <a:gd name="connsiteX22" fmla="*/ 876300 w 2095500"/>
                <a:gd name="connsiteY22" fmla="*/ 1283494 h 1412081"/>
                <a:gd name="connsiteX23" fmla="*/ 907256 w 2095500"/>
                <a:gd name="connsiteY23" fmla="*/ 1304925 h 1412081"/>
                <a:gd name="connsiteX24" fmla="*/ 959644 w 2095500"/>
                <a:gd name="connsiteY24" fmla="*/ 1335881 h 1412081"/>
                <a:gd name="connsiteX25" fmla="*/ 1009650 w 2095500"/>
                <a:gd name="connsiteY25" fmla="*/ 1354931 h 1412081"/>
                <a:gd name="connsiteX26" fmla="*/ 1078706 w 2095500"/>
                <a:gd name="connsiteY26" fmla="*/ 1378744 h 1412081"/>
                <a:gd name="connsiteX27" fmla="*/ 1138237 w 2095500"/>
                <a:gd name="connsiteY27" fmla="*/ 1393031 h 1412081"/>
                <a:gd name="connsiteX28" fmla="*/ 1219200 w 2095500"/>
                <a:gd name="connsiteY28" fmla="*/ 1404937 h 1412081"/>
                <a:gd name="connsiteX29" fmla="*/ 1304925 w 2095500"/>
                <a:gd name="connsiteY29" fmla="*/ 1412081 h 1412081"/>
                <a:gd name="connsiteX30" fmla="*/ 1416844 w 2095500"/>
                <a:gd name="connsiteY30" fmla="*/ 1412081 h 1412081"/>
                <a:gd name="connsiteX31" fmla="*/ 1526381 w 2095500"/>
                <a:gd name="connsiteY31" fmla="*/ 1404937 h 1412081"/>
                <a:gd name="connsiteX32" fmla="*/ 1638300 w 2095500"/>
                <a:gd name="connsiteY32" fmla="*/ 1393031 h 1412081"/>
                <a:gd name="connsiteX33" fmla="*/ 1807369 w 2095500"/>
                <a:gd name="connsiteY33" fmla="*/ 1366837 h 1412081"/>
                <a:gd name="connsiteX34" fmla="*/ 1924050 w 2095500"/>
                <a:gd name="connsiteY34" fmla="*/ 1350169 h 1412081"/>
                <a:gd name="connsiteX35" fmla="*/ 1988344 w 2095500"/>
                <a:gd name="connsiteY35" fmla="*/ 1333500 h 1412081"/>
                <a:gd name="connsiteX36" fmla="*/ 2026444 w 2095500"/>
                <a:gd name="connsiteY36" fmla="*/ 1319212 h 1412081"/>
                <a:gd name="connsiteX37" fmla="*/ 2050256 w 2095500"/>
                <a:gd name="connsiteY37" fmla="*/ 1304925 h 1412081"/>
                <a:gd name="connsiteX38" fmla="*/ 2071687 w 2095500"/>
                <a:gd name="connsiteY38" fmla="*/ 1285875 h 1412081"/>
                <a:gd name="connsiteX39" fmla="*/ 2083594 w 2095500"/>
                <a:gd name="connsiteY39" fmla="*/ 1273969 h 1412081"/>
                <a:gd name="connsiteX40" fmla="*/ 2090737 w 2095500"/>
                <a:gd name="connsiteY40" fmla="*/ 1259681 h 1412081"/>
                <a:gd name="connsiteX41" fmla="*/ 2095500 w 2095500"/>
                <a:gd name="connsiteY41" fmla="*/ 1235869 h 1412081"/>
                <a:gd name="connsiteX42" fmla="*/ 2095500 w 2095500"/>
                <a:gd name="connsiteY42" fmla="*/ 1219200 h 1412081"/>
                <a:gd name="connsiteX43" fmla="*/ 2090737 w 2095500"/>
                <a:gd name="connsiteY43" fmla="*/ 1190625 h 1412081"/>
                <a:gd name="connsiteX44" fmla="*/ 2078831 w 2095500"/>
                <a:gd name="connsiteY44" fmla="*/ 1164431 h 1412081"/>
                <a:gd name="connsiteX45" fmla="*/ 2062162 w 2095500"/>
                <a:gd name="connsiteY45" fmla="*/ 1128712 h 1412081"/>
                <a:gd name="connsiteX46" fmla="*/ 1671637 w 2095500"/>
                <a:gd name="connsiteY46" fmla="*/ 1152525 h 1412081"/>
                <a:gd name="connsiteX47" fmla="*/ 1647825 w 2095500"/>
                <a:gd name="connsiteY47" fmla="*/ 1162050 h 1412081"/>
                <a:gd name="connsiteX48" fmla="*/ 1604962 w 2095500"/>
                <a:gd name="connsiteY48" fmla="*/ 1178719 h 1412081"/>
                <a:gd name="connsiteX49" fmla="*/ 1540669 w 2095500"/>
                <a:gd name="connsiteY49" fmla="*/ 1193006 h 1412081"/>
                <a:gd name="connsiteX50" fmla="*/ 1466850 w 2095500"/>
                <a:gd name="connsiteY50" fmla="*/ 1204912 h 1412081"/>
                <a:gd name="connsiteX51" fmla="*/ 1362075 w 2095500"/>
                <a:gd name="connsiteY51" fmla="*/ 1212056 h 1412081"/>
                <a:gd name="connsiteX52" fmla="*/ 1254919 w 2095500"/>
                <a:gd name="connsiteY52" fmla="*/ 1212056 h 1412081"/>
                <a:gd name="connsiteX53" fmla="*/ 1197769 w 2095500"/>
                <a:gd name="connsiteY53" fmla="*/ 1209675 h 1412081"/>
                <a:gd name="connsiteX54" fmla="*/ 1152525 w 2095500"/>
                <a:gd name="connsiteY54" fmla="*/ 1200150 h 1412081"/>
                <a:gd name="connsiteX55" fmla="*/ 1114425 w 2095500"/>
                <a:gd name="connsiteY55" fmla="*/ 1190625 h 1412081"/>
                <a:gd name="connsiteX56" fmla="*/ 1059656 w 2095500"/>
                <a:gd name="connsiteY56" fmla="*/ 1166812 h 1412081"/>
                <a:gd name="connsiteX57" fmla="*/ 1028700 w 2095500"/>
                <a:gd name="connsiteY57" fmla="*/ 1145381 h 1412081"/>
                <a:gd name="connsiteX58" fmla="*/ 1009650 w 2095500"/>
                <a:gd name="connsiteY58" fmla="*/ 1128712 h 1412081"/>
                <a:gd name="connsiteX59" fmla="*/ 990600 w 2095500"/>
                <a:gd name="connsiteY59" fmla="*/ 1102519 h 1412081"/>
                <a:gd name="connsiteX60" fmla="*/ 976312 w 2095500"/>
                <a:gd name="connsiteY60" fmla="*/ 1083469 h 1412081"/>
                <a:gd name="connsiteX61" fmla="*/ 959644 w 2095500"/>
                <a:gd name="connsiteY61" fmla="*/ 1050131 h 1412081"/>
                <a:gd name="connsiteX62" fmla="*/ 945356 w 2095500"/>
                <a:gd name="connsiteY62" fmla="*/ 1002506 h 1412081"/>
                <a:gd name="connsiteX63" fmla="*/ 938212 w 2095500"/>
                <a:gd name="connsiteY63" fmla="*/ 957262 h 1412081"/>
                <a:gd name="connsiteX64" fmla="*/ 940594 w 2095500"/>
                <a:gd name="connsiteY64" fmla="*/ 888206 h 1412081"/>
                <a:gd name="connsiteX65" fmla="*/ 947737 w 2095500"/>
                <a:gd name="connsiteY65" fmla="*/ 785812 h 1412081"/>
                <a:gd name="connsiteX66" fmla="*/ 957262 w 2095500"/>
                <a:gd name="connsiteY66" fmla="*/ 700087 h 1412081"/>
                <a:gd name="connsiteX67" fmla="*/ 976312 w 2095500"/>
                <a:gd name="connsiteY67" fmla="*/ 597694 h 1412081"/>
                <a:gd name="connsiteX68" fmla="*/ 995362 w 2095500"/>
                <a:gd name="connsiteY68" fmla="*/ 519112 h 1412081"/>
                <a:gd name="connsiteX69" fmla="*/ 1012031 w 2095500"/>
                <a:gd name="connsiteY69" fmla="*/ 459581 h 1412081"/>
                <a:gd name="connsiteX70" fmla="*/ 1042987 w 2095500"/>
                <a:gd name="connsiteY70" fmla="*/ 383381 h 1412081"/>
                <a:gd name="connsiteX71" fmla="*/ 1069181 w 2095500"/>
                <a:gd name="connsiteY71" fmla="*/ 333375 h 1412081"/>
                <a:gd name="connsiteX72" fmla="*/ 1097756 w 2095500"/>
                <a:gd name="connsiteY72" fmla="*/ 292894 h 1412081"/>
                <a:gd name="connsiteX73" fmla="*/ 1123950 w 2095500"/>
                <a:gd name="connsiteY73" fmla="*/ 266700 h 1412081"/>
                <a:gd name="connsiteX74" fmla="*/ 1140619 w 2095500"/>
                <a:gd name="connsiteY74" fmla="*/ 242887 h 1412081"/>
                <a:gd name="connsiteX75" fmla="*/ 1152525 w 2095500"/>
                <a:gd name="connsiteY75" fmla="*/ 219075 h 1412081"/>
                <a:gd name="connsiteX76" fmla="*/ 1154906 w 2095500"/>
                <a:gd name="connsiteY76" fmla="*/ 195262 h 1412081"/>
                <a:gd name="connsiteX77" fmla="*/ 1152525 w 2095500"/>
                <a:gd name="connsiteY77" fmla="*/ 161925 h 1412081"/>
                <a:gd name="connsiteX78" fmla="*/ 1143000 w 2095500"/>
                <a:gd name="connsiteY78" fmla="*/ 140494 h 1412081"/>
                <a:gd name="connsiteX79" fmla="*/ 1114425 w 2095500"/>
                <a:gd name="connsiteY79" fmla="*/ 121444 h 1412081"/>
                <a:gd name="connsiteX80" fmla="*/ 1033462 w 2095500"/>
                <a:gd name="connsiteY80" fmla="*/ 69056 h 1412081"/>
                <a:gd name="connsiteX81" fmla="*/ 947737 w 2095500"/>
                <a:gd name="connsiteY81" fmla="*/ 11906 h 1412081"/>
                <a:gd name="connsiteX82" fmla="*/ 935831 w 2095500"/>
                <a:gd name="connsiteY82" fmla="*/ 7144 h 1412081"/>
                <a:gd name="connsiteX83" fmla="*/ 897731 w 2095500"/>
                <a:gd name="connsiteY83" fmla="*/ 0 h 1412081"/>
                <a:gd name="connsiteX84" fmla="*/ 873919 w 2095500"/>
                <a:gd name="connsiteY84" fmla="*/ 2381 h 1412081"/>
                <a:gd name="connsiteX85" fmla="*/ 838200 w 2095500"/>
                <a:gd name="connsiteY85" fmla="*/ 9525 h 1412081"/>
                <a:gd name="connsiteX86" fmla="*/ 802481 w 2095500"/>
                <a:gd name="connsiteY86" fmla="*/ 23812 h 1412081"/>
                <a:gd name="connsiteX87" fmla="*/ 771525 w 2095500"/>
                <a:gd name="connsiteY87" fmla="*/ 45244 h 1412081"/>
                <a:gd name="connsiteX88" fmla="*/ 740569 w 2095500"/>
                <a:gd name="connsiteY88" fmla="*/ 71437 h 1412081"/>
                <a:gd name="connsiteX89" fmla="*/ 657225 w 2095500"/>
                <a:gd name="connsiteY89" fmla="*/ 90487 h 1412081"/>
                <a:gd name="connsiteX90" fmla="*/ 426244 w 2095500"/>
                <a:gd name="connsiteY90" fmla="*/ 138112 h 1412081"/>
                <a:gd name="connsiteX91" fmla="*/ 42862 w 2095500"/>
                <a:gd name="connsiteY91" fmla="*/ 216694 h 1412081"/>
                <a:gd name="connsiteX92" fmla="*/ 0 w 2095500"/>
                <a:gd name="connsiteY92" fmla="*/ 226219 h 1412081"/>
                <a:gd name="connsiteX93" fmla="*/ 26194 w 2095500"/>
                <a:gd name="connsiteY93" fmla="*/ 373856 h 1412081"/>
                <a:gd name="connsiteX94" fmla="*/ 261937 w 2095500"/>
                <a:gd name="connsiteY94" fmla="*/ 333375 h 1412081"/>
                <a:gd name="connsiteX95" fmla="*/ 535781 w 2095500"/>
                <a:gd name="connsiteY95" fmla="*/ 283369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5500" h="1412081">
                  <a:moveTo>
                    <a:pt x="535781" y="283369"/>
                  </a:moveTo>
                  <a:lnTo>
                    <a:pt x="728662" y="250031"/>
                  </a:lnTo>
                  <a:lnTo>
                    <a:pt x="747712" y="247650"/>
                  </a:lnTo>
                  <a:lnTo>
                    <a:pt x="766762" y="250031"/>
                  </a:lnTo>
                  <a:lnTo>
                    <a:pt x="776287" y="257175"/>
                  </a:lnTo>
                  <a:lnTo>
                    <a:pt x="783431" y="271462"/>
                  </a:lnTo>
                  <a:lnTo>
                    <a:pt x="785812" y="290512"/>
                  </a:lnTo>
                  <a:lnTo>
                    <a:pt x="785812" y="316706"/>
                  </a:lnTo>
                  <a:lnTo>
                    <a:pt x="773906" y="385762"/>
                  </a:lnTo>
                  <a:lnTo>
                    <a:pt x="759619" y="469106"/>
                  </a:lnTo>
                  <a:lnTo>
                    <a:pt x="750094" y="545306"/>
                  </a:lnTo>
                  <a:lnTo>
                    <a:pt x="742950" y="626269"/>
                  </a:lnTo>
                  <a:lnTo>
                    <a:pt x="738187" y="764381"/>
                  </a:lnTo>
                  <a:lnTo>
                    <a:pt x="740569" y="907256"/>
                  </a:lnTo>
                  <a:lnTo>
                    <a:pt x="745331" y="992981"/>
                  </a:lnTo>
                  <a:lnTo>
                    <a:pt x="750094" y="1038225"/>
                  </a:lnTo>
                  <a:lnTo>
                    <a:pt x="759619" y="1092994"/>
                  </a:lnTo>
                  <a:lnTo>
                    <a:pt x="769144" y="1128712"/>
                  </a:lnTo>
                  <a:lnTo>
                    <a:pt x="783431" y="1169194"/>
                  </a:lnTo>
                  <a:lnTo>
                    <a:pt x="800100" y="1202531"/>
                  </a:lnTo>
                  <a:lnTo>
                    <a:pt x="819150" y="1228725"/>
                  </a:lnTo>
                  <a:lnTo>
                    <a:pt x="845344" y="1257300"/>
                  </a:lnTo>
                  <a:lnTo>
                    <a:pt x="876300" y="1283494"/>
                  </a:lnTo>
                  <a:lnTo>
                    <a:pt x="907256" y="1304925"/>
                  </a:lnTo>
                  <a:lnTo>
                    <a:pt x="959644" y="1335881"/>
                  </a:lnTo>
                  <a:lnTo>
                    <a:pt x="1009650" y="1354931"/>
                  </a:lnTo>
                  <a:lnTo>
                    <a:pt x="1078706" y="1378744"/>
                  </a:lnTo>
                  <a:lnTo>
                    <a:pt x="1138237" y="1393031"/>
                  </a:lnTo>
                  <a:lnTo>
                    <a:pt x="1219200" y="1404937"/>
                  </a:lnTo>
                  <a:lnTo>
                    <a:pt x="1304925" y="1412081"/>
                  </a:lnTo>
                  <a:lnTo>
                    <a:pt x="1416844" y="1412081"/>
                  </a:lnTo>
                  <a:lnTo>
                    <a:pt x="1526381" y="1404937"/>
                  </a:lnTo>
                  <a:lnTo>
                    <a:pt x="1638300" y="1393031"/>
                  </a:lnTo>
                  <a:lnTo>
                    <a:pt x="1807369" y="1366837"/>
                  </a:lnTo>
                  <a:lnTo>
                    <a:pt x="1924050" y="1350169"/>
                  </a:lnTo>
                  <a:lnTo>
                    <a:pt x="1988344" y="1333500"/>
                  </a:lnTo>
                  <a:lnTo>
                    <a:pt x="2026444" y="1319212"/>
                  </a:lnTo>
                  <a:lnTo>
                    <a:pt x="2050256" y="1304925"/>
                  </a:lnTo>
                  <a:lnTo>
                    <a:pt x="2071687" y="1285875"/>
                  </a:lnTo>
                  <a:lnTo>
                    <a:pt x="2083594" y="1273969"/>
                  </a:lnTo>
                  <a:lnTo>
                    <a:pt x="2090737" y="1259681"/>
                  </a:lnTo>
                  <a:lnTo>
                    <a:pt x="2095500" y="1235869"/>
                  </a:lnTo>
                  <a:lnTo>
                    <a:pt x="2095500" y="1219200"/>
                  </a:lnTo>
                  <a:lnTo>
                    <a:pt x="2090737" y="1190625"/>
                  </a:lnTo>
                  <a:lnTo>
                    <a:pt x="2078831" y="1164431"/>
                  </a:lnTo>
                  <a:lnTo>
                    <a:pt x="2062162" y="1128712"/>
                  </a:lnTo>
                  <a:lnTo>
                    <a:pt x="1671637" y="1152525"/>
                  </a:lnTo>
                  <a:lnTo>
                    <a:pt x="1647825" y="1162050"/>
                  </a:lnTo>
                  <a:lnTo>
                    <a:pt x="1604962" y="1178719"/>
                  </a:lnTo>
                  <a:lnTo>
                    <a:pt x="1540669" y="1193006"/>
                  </a:lnTo>
                  <a:lnTo>
                    <a:pt x="1466850" y="1204912"/>
                  </a:lnTo>
                  <a:lnTo>
                    <a:pt x="1362075" y="1212056"/>
                  </a:lnTo>
                  <a:lnTo>
                    <a:pt x="1254919" y="1212056"/>
                  </a:lnTo>
                  <a:lnTo>
                    <a:pt x="1197769" y="1209675"/>
                  </a:lnTo>
                  <a:lnTo>
                    <a:pt x="1152525" y="1200150"/>
                  </a:lnTo>
                  <a:lnTo>
                    <a:pt x="1114425" y="1190625"/>
                  </a:lnTo>
                  <a:lnTo>
                    <a:pt x="1059656" y="1166812"/>
                  </a:lnTo>
                  <a:lnTo>
                    <a:pt x="1028700" y="1145381"/>
                  </a:lnTo>
                  <a:lnTo>
                    <a:pt x="1009650" y="1128712"/>
                  </a:lnTo>
                  <a:lnTo>
                    <a:pt x="990600" y="1102519"/>
                  </a:lnTo>
                  <a:lnTo>
                    <a:pt x="976312" y="1083469"/>
                  </a:lnTo>
                  <a:lnTo>
                    <a:pt x="959644" y="1050131"/>
                  </a:lnTo>
                  <a:lnTo>
                    <a:pt x="945356" y="1002506"/>
                  </a:lnTo>
                  <a:lnTo>
                    <a:pt x="938212" y="957262"/>
                  </a:lnTo>
                  <a:lnTo>
                    <a:pt x="940594" y="888206"/>
                  </a:lnTo>
                  <a:lnTo>
                    <a:pt x="947737" y="785812"/>
                  </a:lnTo>
                  <a:lnTo>
                    <a:pt x="957262" y="700087"/>
                  </a:lnTo>
                  <a:lnTo>
                    <a:pt x="976312" y="597694"/>
                  </a:lnTo>
                  <a:lnTo>
                    <a:pt x="995362" y="519112"/>
                  </a:lnTo>
                  <a:lnTo>
                    <a:pt x="1012031" y="459581"/>
                  </a:lnTo>
                  <a:lnTo>
                    <a:pt x="1042987" y="383381"/>
                  </a:lnTo>
                  <a:lnTo>
                    <a:pt x="1069181" y="333375"/>
                  </a:lnTo>
                  <a:lnTo>
                    <a:pt x="1097756" y="292894"/>
                  </a:lnTo>
                  <a:lnTo>
                    <a:pt x="1123950" y="266700"/>
                  </a:lnTo>
                  <a:lnTo>
                    <a:pt x="1140619" y="242887"/>
                  </a:lnTo>
                  <a:lnTo>
                    <a:pt x="1152525" y="219075"/>
                  </a:lnTo>
                  <a:lnTo>
                    <a:pt x="1154906" y="195262"/>
                  </a:lnTo>
                  <a:lnTo>
                    <a:pt x="1152525" y="161925"/>
                  </a:lnTo>
                  <a:lnTo>
                    <a:pt x="1143000" y="140494"/>
                  </a:lnTo>
                  <a:lnTo>
                    <a:pt x="1114425" y="121444"/>
                  </a:lnTo>
                  <a:lnTo>
                    <a:pt x="1033462" y="69056"/>
                  </a:lnTo>
                  <a:lnTo>
                    <a:pt x="947737" y="11906"/>
                  </a:lnTo>
                  <a:lnTo>
                    <a:pt x="935831" y="7144"/>
                  </a:lnTo>
                  <a:lnTo>
                    <a:pt x="897731" y="0"/>
                  </a:lnTo>
                  <a:lnTo>
                    <a:pt x="873919" y="2381"/>
                  </a:lnTo>
                  <a:lnTo>
                    <a:pt x="838200" y="9525"/>
                  </a:lnTo>
                  <a:lnTo>
                    <a:pt x="802481" y="23812"/>
                  </a:lnTo>
                  <a:lnTo>
                    <a:pt x="771525" y="45244"/>
                  </a:lnTo>
                  <a:lnTo>
                    <a:pt x="740569" y="71437"/>
                  </a:lnTo>
                  <a:lnTo>
                    <a:pt x="657225" y="90487"/>
                  </a:lnTo>
                  <a:lnTo>
                    <a:pt x="426244" y="138112"/>
                  </a:lnTo>
                  <a:lnTo>
                    <a:pt x="42862" y="216694"/>
                  </a:lnTo>
                  <a:lnTo>
                    <a:pt x="0" y="226219"/>
                  </a:lnTo>
                  <a:lnTo>
                    <a:pt x="26194" y="373856"/>
                  </a:lnTo>
                  <a:lnTo>
                    <a:pt x="261937" y="333375"/>
                  </a:lnTo>
                  <a:lnTo>
                    <a:pt x="5357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4">
              <a:extLst>
                <a:ext uri="{FF2B5EF4-FFF2-40B4-BE49-F238E27FC236}">
                  <a16:creationId xmlns:a16="http://schemas.microsoft.com/office/drawing/2014/main" id="{D0CF513E-0C3F-4282-B70C-15CECAEFFD2E}"/>
                </a:ext>
              </a:extLst>
            </p:cNvPr>
            <p:cNvSpPr/>
            <p:nvPr/>
          </p:nvSpPr>
          <p:spPr>
            <a:xfrm>
              <a:off x="7773988" y="3017838"/>
              <a:ext cx="512762" cy="704850"/>
            </a:xfrm>
            <a:custGeom>
              <a:avLst/>
              <a:gdLst>
                <a:gd name="connsiteX0" fmla="*/ 273844 w 511969"/>
                <a:gd name="connsiteY0" fmla="*/ 271462 h 704850"/>
                <a:gd name="connsiteX1" fmla="*/ 228600 w 511969"/>
                <a:gd name="connsiteY1" fmla="*/ 461962 h 704850"/>
                <a:gd name="connsiteX2" fmla="*/ 204788 w 511969"/>
                <a:gd name="connsiteY2" fmla="*/ 552450 h 704850"/>
                <a:gd name="connsiteX3" fmla="*/ 190500 w 511969"/>
                <a:gd name="connsiteY3" fmla="*/ 585787 h 704850"/>
                <a:gd name="connsiteX4" fmla="*/ 173832 w 511969"/>
                <a:gd name="connsiteY4" fmla="*/ 611981 h 704850"/>
                <a:gd name="connsiteX5" fmla="*/ 152400 w 511969"/>
                <a:gd name="connsiteY5" fmla="*/ 633412 h 704850"/>
                <a:gd name="connsiteX6" fmla="*/ 121444 w 511969"/>
                <a:gd name="connsiteY6" fmla="*/ 652462 h 704850"/>
                <a:gd name="connsiteX7" fmla="*/ 97632 w 511969"/>
                <a:gd name="connsiteY7" fmla="*/ 664369 h 704850"/>
                <a:gd name="connsiteX8" fmla="*/ 50007 w 511969"/>
                <a:gd name="connsiteY8" fmla="*/ 690562 h 704850"/>
                <a:gd name="connsiteX9" fmla="*/ 0 w 511969"/>
                <a:gd name="connsiteY9" fmla="*/ 704850 h 704850"/>
                <a:gd name="connsiteX10" fmla="*/ 511969 w 511969"/>
                <a:gd name="connsiteY10" fmla="*/ 702469 h 704850"/>
                <a:gd name="connsiteX11" fmla="*/ 485775 w 511969"/>
                <a:gd name="connsiteY11" fmla="*/ 642937 h 704850"/>
                <a:gd name="connsiteX12" fmla="*/ 469107 w 511969"/>
                <a:gd name="connsiteY12" fmla="*/ 623887 h 704850"/>
                <a:gd name="connsiteX13" fmla="*/ 445294 w 511969"/>
                <a:gd name="connsiteY13" fmla="*/ 600075 h 704850"/>
                <a:gd name="connsiteX14" fmla="*/ 435769 w 511969"/>
                <a:gd name="connsiteY14" fmla="*/ 588169 h 704850"/>
                <a:gd name="connsiteX15" fmla="*/ 416719 w 511969"/>
                <a:gd name="connsiteY15" fmla="*/ 559594 h 704850"/>
                <a:gd name="connsiteX16" fmla="*/ 402432 w 511969"/>
                <a:gd name="connsiteY16" fmla="*/ 523875 h 704850"/>
                <a:gd name="connsiteX17" fmla="*/ 390525 w 511969"/>
                <a:gd name="connsiteY17" fmla="*/ 469106 h 704850"/>
                <a:gd name="connsiteX18" fmla="*/ 390525 w 511969"/>
                <a:gd name="connsiteY18" fmla="*/ 352425 h 704850"/>
                <a:gd name="connsiteX19" fmla="*/ 388144 w 511969"/>
                <a:gd name="connsiteY19" fmla="*/ 42862 h 704850"/>
                <a:gd name="connsiteX20" fmla="*/ 385763 w 511969"/>
                <a:gd name="connsiteY20" fmla="*/ 26194 h 704850"/>
                <a:gd name="connsiteX21" fmla="*/ 376238 w 511969"/>
                <a:gd name="connsiteY21" fmla="*/ 11906 h 704850"/>
                <a:gd name="connsiteX22" fmla="*/ 357188 w 511969"/>
                <a:gd name="connsiteY22" fmla="*/ 0 h 704850"/>
                <a:gd name="connsiteX23" fmla="*/ 340519 w 511969"/>
                <a:gd name="connsiteY23" fmla="*/ 2381 h 704850"/>
                <a:gd name="connsiteX24" fmla="*/ 330994 w 511969"/>
                <a:gd name="connsiteY24" fmla="*/ 14287 h 704850"/>
                <a:gd name="connsiteX25" fmla="*/ 316707 w 511969"/>
                <a:gd name="connsiteY25" fmla="*/ 59531 h 704850"/>
                <a:gd name="connsiteX26" fmla="*/ 273844 w 511969"/>
                <a:gd name="connsiteY26" fmla="*/ 27146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1969" h="704850">
                  <a:moveTo>
                    <a:pt x="273844" y="271462"/>
                  </a:moveTo>
                  <a:lnTo>
                    <a:pt x="228600" y="461962"/>
                  </a:lnTo>
                  <a:lnTo>
                    <a:pt x="204788" y="552450"/>
                  </a:lnTo>
                  <a:lnTo>
                    <a:pt x="190500" y="585787"/>
                  </a:lnTo>
                  <a:lnTo>
                    <a:pt x="173832" y="611981"/>
                  </a:lnTo>
                  <a:lnTo>
                    <a:pt x="152400" y="633412"/>
                  </a:lnTo>
                  <a:lnTo>
                    <a:pt x="121444" y="652462"/>
                  </a:lnTo>
                  <a:lnTo>
                    <a:pt x="97632" y="664369"/>
                  </a:lnTo>
                  <a:lnTo>
                    <a:pt x="50007" y="690562"/>
                  </a:lnTo>
                  <a:lnTo>
                    <a:pt x="0" y="704850"/>
                  </a:lnTo>
                  <a:lnTo>
                    <a:pt x="511969" y="702469"/>
                  </a:lnTo>
                  <a:lnTo>
                    <a:pt x="485775" y="642937"/>
                  </a:lnTo>
                  <a:lnTo>
                    <a:pt x="469107" y="623887"/>
                  </a:lnTo>
                  <a:lnTo>
                    <a:pt x="445294" y="600075"/>
                  </a:lnTo>
                  <a:lnTo>
                    <a:pt x="435769" y="588169"/>
                  </a:lnTo>
                  <a:lnTo>
                    <a:pt x="416719" y="559594"/>
                  </a:lnTo>
                  <a:lnTo>
                    <a:pt x="402432" y="523875"/>
                  </a:lnTo>
                  <a:lnTo>
                    <a:pt x="390525" y="469106"/>
                  </a:lnTo>
                  <a:lnTo>
                    <a:pt x="390525" y="352425"/>
                  </a:lnTo>
                  <a:cubicBezTo>
                    <a:pt x="389731" y="249237"/>
                    <a:pt x="388938" y="146050"/>
                    <a:pt x="388144" y="42862"/>
                  </a:cubicBezTo>
                  <a:lnTo>
                    <a:pt x="385763" y="26194"/>
                  </a:lnTo>
                  <a:lnTo>
                    <a:pt x="376238" y="11906"/>
                  </a:lnTo>
                  <a:lnTo>
                    <a:pt x="357188" y="0"/>
                  </a:lnTo>
                  <a:lnTo>
                    <a:pt x="340519" y="2381"/>
                  </a:lnTo>
                  <a:lnTo>
                    <a:pt x="330994" y="14287"/>
                  </a:lnTo>
                  <a:lnTo>
                    <a:pt x="316707" y="59531"/>
                  </a:lnTo>
                  <a:lnTo>
                    <a:pt x="273844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28">
              <a:extLst>
                <a:ext uri="{FF2B5EF4-FFF2-40B4-BE49-F238E27FC236}">
                  <a16:creationId xmlns:a16="http://schemas.microsoft.com/office/drawing/2014/main" id="{88AF3FEA-30AF-433D-A670-EC18AC711145}"/>
                </a:ext>
              </a:extLst>
            </p:cNvPr>
            <p:cNvSpPr/>
            <p:nvPr/>
          </p:nvSpPr>
          <p:spPr>
            <a:xfrm>
              <a:off x="6200776" y="3078163"/>
              <a:ext cx="582613" cy="603250"/>
            </a:xfrm>
            <a:custGeom>
              <a:avLst/>
              <a:gdLst>
                <a:gd name="connsiteX0" fmla="*/ 285750 w 583406"/>
                <a:gd name="connsiteY0" fmla="*/ 376238 h 602457"/>
                <a:gd name="connsiteX1" fmla="*/ 204788 w 583406"/>
                <a:gd name="connsiteY1" fmla="*/ 283369 h 602457"/>
                <a:gd name="connsiteX2" fmla="*/ 66675 w 583406"/>
                <a:gd name="connsiteY2" fmla="*/ 128588 h 602457"/>
                <a:gd name="connsiteX3" fmla="*/ 0 w 583406"/>
                <a:gd name="connsiteY3" fmla="*/ 57150 h 602457"/>
                <a:gd name="connsiteX4" fmla="*/ 35719 w 583406"/>
                <a:gd name="connsiteY4" fmla="*/ 0 h 602457"/>
                <a:gd name="connsiteX5" fmla="*/ 161925 w 583406"/>
                <a:gd name="connsiteY5" fmla="*/ 73819 h 602457"/>
                <a:gd name="connsiteX6" fmla="*/ 342900 w 583406"/>
                <a:gd name="connsiteY6" fmla="*/ 183357 h 602457"/>
                <a:gd name="connsiteX7" fmla="*/ 481013 w 583406"/>
                <a:gd name="connsiteY7" fmla="*/ 269082 h 602457"/>
                <a:gd name="connsiteX8" fmla="*/ 514350 w 583406"/>
                <a:gd name="connsiteY8" fmla="*/ 292894 h 602457"/>
                <a:gd name="connsiteX9" fmla="*/ 528638 w 583406"/>
                <a:gd name="connsiteY9" fmla="*/ 307182 h 602457"/>
                <a:gd name="connsiteX10" fmla="*/ 547688 w 583406"/>
                <a:gd name="connsiteY10" fmla="*/ 330994 h 602457"/>
                <a:gd name="connsiteX11" fmla="*/ 564356 w 583406"/>
                <a:gd name="connsiteY11" fmla="*/ 366713 h 602457"/>
                <a:gd name="connsiteX12" fmla="*/ 578644 w 583406"/>
                <a:gd name="connsiteY12" fmla="*/ 416719 h 602457"/>
                <a:gd name="connsiteX13" fmla="*/ 583406 w 583406"/>
                <a:gd name="connsiteY13" fmla="*/ 473869 h 602457"/>
                <a:gd name="connsiteX14" fmla="*/ 583406 w 583406"/>
                <a:gd name="connsiteY14" fmla="*/ 535782 h 602457"/>
                <a:gd name="connsiteX15" fmla="*/ 573881 w 583406"/>
                <a:gd name="connsiteY15" fmla="*/ 564357 h 602457"/>
                <a:gd name="connsiteX16" fmla="*/ 554831 w 583406"/>
                <a:gd name="connsiteY16" fmla="*/ 585788 h 602457"/>
                <a:gd name="connsiteX17" fmla="*/ 538163 w 583406"/>
                <a:gd name="connsiteY17" fmla="*/ 597694 h 602457"/>
                <a:gd name="connsiteX18" fmla="*/ 516731 w 583406"/>
                <a:gd name="connsiteY18" fmla="*/ 602457 h 602457"/>
                <a:gd name="connsiteX19" fmla="*/ 478631 w 583406"/>
                <a:gd name="connsiteY19" fmla="*/ 592932 h 602457"/>
                <a:gd name="connsiteX20" fmla="*/ 440531 w 583406"/>
                <a:gd name="connsiteY20" fmla="*/ 569119 h 602457"/>
                <a:gd name="connsiteX21" fmla="*/ 385763 w 583406"/>
                <a:gd name="connsiteY21" fmla="*/ 497682 h 602457"/>
                <a:gd name="connsiteX22" fmla="*/ 285750 w 583406"/>
                <a:gd name="connsiteY22" fmla="*/ 37623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3406" h="602457">
                  <a:moveTo>
                    <a:pt x="285750" y="376238"/>
                  </a:moveTo>
                  <a:lnTo>
                    <a:pt x="204788" y="283369"/>
                  </a:lnTo>
                  <a:lnTo>
                    <a:pt x="66675" y="128588"/>
                  </a:lnTo>
                  <a:lnTo>
                    <a:pt x="0" y="57150"/>
                  </a:lnTo>
                  <a:lnTo>
                    <a:pt x="35719" y="0"/>
                  </a:lnTo>
                  <a:lnTo>
                    <a:pt x="161925" y="73819"/>
                  </a:lnTo>
                  <a:lnTo>
                    <a:pt x="342900" y="183357"/>
                  </a:lnTo>
                  <a:lnTo>
                    <a:pt x="481013" y="269082"/>
                  </a:lnTo>
                  <a:lnTo>
                    <a:pt x="514350" y="292894"/>
                  </a:lnTo>
                  <a:lnTo>
                    <a:pt x="528638" y="307182"/>
                  </a:lnTo>
                  <a:lnTo>
                    <a:pt x="547688" y="330994"/>
                  </a:lnTo>
                  <a:lnTo>
                    <a:pt x="564356" y="366713"/>
                  </a:lnTo>
                  <a:lnTo>
                    <a:pt x="578644" y="416719"/>
                  </a:lnTo>
                  <a:lnTo>
                    <a:pt x="583406" y="473869"/>
                  </a:lnTo>
                  <a:lnTo>
                    <a:pt x="583406" y="535782"/>
                  </a:lnTo>
                  <a:lnTo>
                    <a:pt x="573881" y="564357"/>
                  </a:lnTo>
                  <a:lnTo>
                    <a:pt x="554831" y="585788"/>
                  </a:lnTo>
                  <a:lnTo>
                    <a:pt x="538163" y="597694"/>
                  </a:lnTo>
                  <a:lnTo>
                    <a:pt x="516731" y="602457"/>
                  </a:lnTo>
                  <a:lnTo>
                    <a:pt x="478631" y="592932"/>
                  </a:lnTo>
                  <a:lnTo>
                    <a:pt x="440531" y="569119"/>
                  </a:lnTo>
                  <a:lnTo>
                    <a:pt x="385763" y="497682"/>
                  </a:lnTo>
                  <a:lnTo>
                    <a:pt x="285750" y="376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6">
              <a:extLst>
                <a:ext uri="{FF2B5EF4-FFF2-40B4-BE49-F238E27FC236}">
                  <a16:creationId xmlns:a16="http://schemas.microsoft.com/office/drawing/2014/main" id="{BC52D4FC-5ED9-43DA-92EE-7FF4B132F990}"/>
                </a:ext>
              </a:extLst>
            </p:cNvPr>
            <p:cNvSpPr/>
            <p:nvPr/>
          </p:nvSpPr>
          <p:spPr>
            <a:xfrm>
              <a:off x="5757864" y="3843339"/>
              <a:ext cx="447675" cy="2130425"/>
            </a:xfrm>
            <a:custGeom>
              <a:avLst/>
              <a:gdLst>
                <a:gd name="connsiteX0" fmla="*/ 143050 w 448785"/>
                <a:gd name="connsiteY0" fmla="*/ 1236964 h 2131730"/>
                <a:gd name="connsiteX1" fmla="*/ 165489 w 448785"/>
                <a:gd name="connsiteY1" fmla="*/ 911595 h 2131730"/>
                <a:gd name="connsiteX2" fmla="*/ 179514 w 448785"/>
                <a:gd name="connsiteY2" fmla="*/ 684397 h 2131730"/>
                <a:gd name="connsiteX3" fmla="*/ 154270 w 448785"/>
                <a:gd name="connsiteY3" fmla="*/ 527323 h 2131730"/>
                <a:gd name="connsiteX4" fmla="*/ 154270 w 448785"/>
                <a:gd name="connsiteY4" fmla="*/ 412321 h 2131730"/>
                <a:gd name="connsiteX5" fmla="*/ 151465 w 448785"/>
                <a:gd name="connsiteY5" fmla="*/ 350613 h 2131730"/>
                <a:gd name="connsiteX6" fmla="*/ 143050 w 448785"/>
                <a:gd name="connsiteY6" fmla="*/ 294515 h 2131730"/>
                <a:gd name="connsiteX7" fmla="*/ 131830 w 448785"/>
                <a:gd name="connsiteY7" fmla="*/ 255247 h 2131730"/>
                <a:gd name="connsiteX8" fmla="*/ 120611 w 448785"/>
                <a:gd name="connsiteY8" fmla="*/ 221588 h 2131730"/>
                <a:gd name="connsiteX9" fmla="*/ 95366 w 448785"/>
                <a:gd name="connsiteY9" fmla="*/ 168294 h 2131730"/>
                <a:gd name="connsiteX10" fmla="*/ 67317 w 448785"/>
                <a:gd name="connsiteY10" fmla="*/ 117806 h 2131730"/>
                <a:gd name="connsiteX11" fmla="*/ 33659 w 448785"/>
                <a:gd name="connsiteY11" fmla="*/ 70123 h 2131730"/>
                <a:gd name="connsiteX12" fmla="*/ 0 w 448785"/>
                <a:gd name="connsiteY12" fmla="*/ 25244 h 2131730"/>
                <a:gd name="connsiteX13" fmla="*/ 30854 w 448785"/>
                <a:gd name="connsiteY13" fmla="*/ 0 h 2131730"/>
                <a:gd name="connsiteX14" fmla="*/ 126220 w 448785"/>
                <a:gd name="connsiteY14" fmla="*/ 25244 h 2131730"/>
                <a:gd name="connsiteX15" fmla="*/ 227197 w 448785"/>
                <a:gd name="connsiteY15" fmla="*/ 61708 h 2131730"/>
                <a:gd name="connsiteX16" fmla="*/ 325369 w 448785"/>
                <a:gd name="connsiteY16" fmla="*/ 112196 h 2131730"/>
                <a:gd name="connsiteX17" fmla="*/ 398297 w 448785"/>
                <a:gd name="connsiteY17" fmla="*/ 154270 h 2131730"/>
                <a:gd name="connsiteX18" fmla="*/ 423541 w 448785"/>
                <a:gd name="connsiteY18" fmla="*/ 171099 h 2131730"/>
                <a:gd name="connsiteX19" fmla="*/ 431955 w 448785"/>
                <a:gd name="connsiteY19" fmla="*/ 182319 h 2131730"/>
                <a:gd name="connsiteX20" fmla="*/ 445980 w 448785"/>
                <a:gd name="connsiteY20" fmla="*/ 207563 h 2131730"/>
                <a:gd name="connsiteX21" fmla="*/ 448785 w 448785"/>
                <a:gd name="connsiteY21" fmla="*/ 232807 h 2131730"/>
                <a:gd name="connsiteX22" fmla="*/ 440370 w 448785"/>
                <a:gd name="connsiteY22" fmla="*/ 255247 h 2131730"/>
                <a:gd name="connsiteX23" fmla="*/ 420736 w 448785"/>
                <a:gd name="connsiteY23" fmla="*/ 277686 h 2131730"/>
                <a:gd name="connsiteX24" fmla="*/ 406711 w 448785"/>
                <a:gd name="connsiteY24" fmla="*/ 316955 h 2131730"/>
                <a:gd name="connsiteX25" fmla="*/ 398297 w 448785"/>
                <a:gd name="connsiteY25" fmla="*/ 359028 h 2131730"/>
                <a:gd name="connsiteX26" fmla="*/ 401101 w 448785"/>
                <a:gd name="connsiteY26" fmla="*/ 504883 h 2131730"/>
                <a:gd name="connsiteX27" fmla="*/ 375857 w 448785"/>
                <a:gd name="connsiteY27" fmla="*/ 639519 h 2131730"/>
                <a:gd name="connsiteX28" fmla="*/ 375857 w 448785"/>
                <a:gd name="connsiteY28" fmla="*/ 1301477 h 2131730"/>
                <a:gd name="connsiteX29" fmla="*/ 378662 w 448785"/>
                <a:gd name="connsiteY29" fmla="*/ 1654896 h 2131730"/>
                <a:gd name="connsiteX30" fmla="*/ 378662 w 448785"/>
                <a:gd name="connsiteY30" fmla="*/ 1879288 h 2131730"/>
                <a:gd name="connsiteX31" fmla="*/ 364638 w 448785"/>
                <a:gd name="connsiteY31" fmla="*/ 1955021 h 2131730"/>
                <a:gd name="connsiteX32" fmla="*/ 353418 w 448785"/>
                <a:gd name="connsiteY32" fmla="*/ 2002704 h 2131730"/>
                <a:gd name="connsiteX33" fmla="*/ 336589 w 448785"/>
                <a:gd name="connsiteY33" fmla="*/ 2053193 h 2131730"/>
                <a:gd name="connsiteX34" fmla="*/ 311344 w 448785"/>
                <a:gd name="connsiteY34" fmla="*/ 2103681 h 2131730"/>
                <a:gd name="connsiteX35" fmla="*/ 291710 w 448785"/>
                <a:gd name="connsiteY35" fmla="*/ 2123315 h 2131730"/>
                <a:gd name="connsiteX36" fmla="*/ 272076 w 448785"/>
                <a:gd name="connsiteY36" fmla="*/ 2131730 h 2131730"/>
                <a:gd name="connsiteX37" fmla="*/ 255246 w 448785"/>
                <a:gd name="connsiteY37" fmla="*/ 2131730 h 2131730"/>
                <a:gd name="connsiteX38" fmla="*/ 232807 w 448785"/>
                <a:gd name="connsiteY38" fmla="*/ 2120510 h 2131730"/>
                <a:gd name="connsiteX39" fmla="*/ 213173 w 448785"/>
                <a:gd name="connsiteY39" fmla="*/ 2098071 h 2131730"/>
                <a:gd name="connsiteX40" fmla="*/ 179514 w 448785"/>
                <a:gd name="connsiteY40" fmla="*/ 2025143 h 2131730"/>
                <a:gd name="connsiteX41" fmla="*/ 145855 w 448785"/>
                <a:gd name="connsiteY41" fmla="*/ 1935386 h 2131730"/>
                <a:gd name="connsiteX42" fmla="*/ 109391 w 448785"/>
                <a:gd name="connsiteY42" fmla="*/ 1809166 h 2131730"/>
                <a:gd name="connsiteX43" fmla="*/ 109391 w 448785"/>
                <a:gd name="connsiteY43" fmla="*/ 1778312 h 2131730"/>
                <a:gd name="connsiteX44" fmla="*/ 123416 w 448785"/>
                <a:gd name="connsiteY44" fmla="*/ 1570748 h 2131730"/>
                <a:gd name="connsiteX45" fmla="*/ 143050 w 448785"/>
                <a:gd name="connsiteY45" fmla="*/ 1236964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8785" h="2131730">
                  <a:moveTo>
                    <a:pt x="143050" y="1236964"/>
                  </a:moveTo>
                  <a:lnTo>
                    <a:pt x="165489" y="911595"/>
                  </a:lnTo>
                  <a:lnTo>
                    <a:pt x="179514" y="684397"/>
                  </a:lnTo>
                  <a:lnTo>
                    <a:pt x="154270" y="527323"/>
                  </a:lnTo>
                  <a:lnTo>
                    <a:pt x="154270" y="412321"/>
                  </a:lnTo>
                  <a:lnTo>
                    <a:pt x="151465" y="350613"/>
                  </a:lnTo>
                  <a:lnTo>
                    <a:pt x="143050" y="294515"/>
                  </a:lnTo>
                  <a:lnTo>
                    <a:pt x="131830" y="255247"/>
                  </a:lnTo>
                  <a:lnTo>
                    <a:pt x="120611" y="221588"/>
                  </a:lnTo>
                  <a:lnTo>
                    <a:pt x="95366" y="168294"/>
                  </a:lnTo>
                  <a:lnTo>
                    <a:pt x="67317" y="117806"/>
                  </a:lnTo>
                  <a:lnTo>
                    <a:pt x="33659" y="70123"/>
                  </a:lnTo>
                  <a:lnTo>
                    <a:pt x="0" y="25244"/>
                  </a:lnTo>
                  <a:lnTo>
                    <a:pt x="30854" y="0"/>
                  </a:lnTo>
                  <a:lnTo>
                    <a:pt x="126220" y="25244"/>
                  </a:lnTo>
                  <a:lnTo>
                    <a:pt x="227197" y="61708"/>
                  </a:lnTo>
                  <a:lnTo>
                    <a:pt x="325369" y="112196"/>
                  </a:lnTo>
                  <a:lnTo>
                    <a:pt x="398297" y="154270"/>
                  </a:lnTo>
                  <a:lnTo>
                    <a:pt x="423541" y="171099"/>
                  </a:lnTo>
                  <a:lnTo>
                    <a:pt x="431955" y="182319"/>
                  </a:lnTo>
                  <a:lnTo>
                    <a:pt x="445980" y="207563"/>
                  </a:lnTo>
                  <a:lnTo>
                    <a:pt x="448785" y="232807"/>
                  </a:lnTo>
                  <a:lnTo>
                    <a:pt x="440370" y="255247"/>
                  </a:lnTo>
                  <a:lnTo>
                    <a:pt x="420736" y="277686"/>
                  </a:lnTo>
                  <a:lnTo>
                    <a:pt x="406711" y="316955"/>
                  </a:lnTo>
                  <a:lnTo>
                    <a:pt x="398297" y="359028"/>
                  </a:lnTo>
                  <a:cubicBezTo>
                    <a:pt x="399232" y="407646"/>
                    <a:pt x="400166" y="456265"/>
                    <a:pt x="401101" y="504883"/>
                  </a:cubicBezTo>
                  <a:lnTo>
                    <a:pt x="375857" y="639519"/>
                  </a:lnTo>
                  <a:lnTo>
                    <a:pt x="375857" y="1301477"/>
                  </a:lnTo>
                  <a:lnTo>
                    <a:pt x="378662" y="1654896"/>
                  </a:lnTo>
                  <a:lnTo>
                    <a:pt x="378662" y="1879288"/>
                  </a:lnTo>
                  <a:lnTo>
                    <a:pt x="364638" y="1955021"/>
                  </a:lnTo>
                  <a:lnTo>
                    <a:pt x="353418" y="2002704"/>
                  </a:lnTo>
                  <a:lnTo>
                    <a:pt x="336589" y="2053193"/>
                  </a:lnTo>
                  <a:lnTo>
                    <a:pt x="311344" y="2103681"/>
                  </a:lnTo>
                  <a:lnTo>
                    <a:pt x="291710" y="2123315"/>
                  </a:lnTo>
                  <a:lnTo>
                    <a:pt x="272076" y="2131730"/>
                  </a:lnTo>
                  <a:lnTo>
                    <a:pt x="255246" y="2131730"/>
                  </a:lnTo>
                  <a:lnTo>
                    <a:pt x="232807" y="2120510"/>
                  </a:lnTo>
                  <a:lnTo>
                    <a:pt x="213173" y="2098071"/>
                  </a:lnTo>
                  <a:lnTo>
                    <a:pt x="179514" y="2025143"/>
                  </a:lnTo>
                  <a:lnTo>
                    <a:pt x="145855" y="1935386"/>
                  </a:lnTo>
                  <a:lnTo>
                    <a:pt x="109391" y="1809166"/>
                  </a:lnTo>
                  <a:lnTo>
                    <a:pt x="109391" y="1778312"/>
                  </a:lnTo>
                  <a:lnTo>
                    <a:pt x="123416" y="1570748"/>
                  </a:lnTo>
                  <a:lnTo>
                    <a:pt x="143050" y="12369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0">
              <a:extLst>
                <a:ext uri="{FF2B5EF4-FFF2-40B4-BE49-F238E27FC236}">
                  <a16:creationId xmlns:a16="http://schemas.microsoft.com/office/drawing/2014/main" id="{DA022BF3-E76C-4392-A675-4F12AED733FA}"/>
                </a:ext>
              </a:extLst>
            </p:cNvPr>
            <p:cNvSpPr/>
            <p:nvPr/>
          </p:nvSpPr>
          <p:spPr>
            <a:xfrm>
              <a:off x="3916364" y="4462464"/>
              <a:ext cx="2054225" cy="1354137"/>
            </a:xfrm>
            <a:custGeom>
              <a:avLst/>
              <a:gdLst>
                <a:gd name="connsiteX0" fmla="*/ 1315502 w 2053193"/>
                <a:gd name="connsiteY0" fmla="*/ 465614 h 1354770"/>
                <a:gd name="connsiteX1" fmla="*/ 1472577 w 2053193"/>
                <a:gd name="connsiteY1" fmla="*/ 336589 h 1354770"/>
                <a:gd name="connsiteX2" fmla="*/ 1674530 w 2053193"/>
                <a:gd name="connsiteY2" fmla="*/ 154270 h 1354770"/>
                <a:gd name="connsiteX3" fmla="*/ 1795141 w 2053193"/>
                <a:gd name="connsiteY3" fmla="*/ 36463 h 1354770"/>
                <a:gd name="connsiteX4" fmla="*/ 2053193 w 2053193"/>
                <a:gd name="connsiteY4" fmla="*/ 0 h 1354770"/>
                <a:gd name="connsiteX5" fmla="*/ 2039168 w 2053193"/>
                <a:gd name="connsiteY5" fmla="*/ 67317 h 1354770"/>
                <a:gd name="connsiteX6" fmla="*/ 1974655 w 2053193"/>
                <a:gd name="connsiteY6" fmla="*/ 131830 h 1354770"/>
                <a:gd name="connsiteX7" fmla="*/ 1865264 w 2053193"/>
                <a:gd name="connsiteY7" fmla="*/ 252441 h 1354770"/>
                <a:gd name="connsiteX8" fmla="*/ 1696969 w 2053193"/>
                <a:gd name="connsiteY8" fmla="*/ 415126 h 1354770"/>
                <a:gd name="connsiteX9" fmla="*/ 1517455 w 2053193"/>
                <a:gd name="connsiteY9" fmla="*/ 566591 h 1354770"/>
                <a:gd name="connsiteX10" fmla="*/ 1351966 w 2053193"/>
                <a:gd name="connsiteY10" fmla="*/ 690007 h 1354770"/>
                <a:gd name="connsiteX11" fmla="*/ 1135988 w 2053193"/>
                <a:gd name="connsiteY11" fmla="*/ 835862 h 1354770"/>
                <a:gd name="connsiteX12" fmla="*/ 877936 w 2053193"/>
                <a:gd name="connsiteY12" fmla="*/ 990132 h 1354770"/>
                <a:gd name="connsiteX13" fmla="*/ 608665 w 2053193"/>
                <a:gd name="connsiteY13" fmla="*/ 1127573 h 1354770"/>
                <a:gd name="connsiteX14" fmla="*/ 342199 w 2053193"/>
                <a:gd name="connsiteY14" fmla="*/ 1248184 h 1354770"/>
                <a:gd name="connsiteX15" fmla="*/ 123416 w 2053193"/>
                <a:gd name="connsiteY15" fmla="*/ 1329526 h 1354770"/>
                <a:gd name="connsiteX16" fmla="*/ 50488 w 2053193"/>
                <a:gd name="connsiteY16" fmla="*/ 1354770 h 1354770"/>
                <a:gd name="connsiteX17" fmla="*/ 25244 w 2053193"/>
                <a:gd name="connsiteY17" fmla="*/ 1354770 h 1354770"/>
                <a:gd name="connsiteX18" fmla="*/ 14025 w 2053193"/>
                <a:gd name="connsiteY18" fmla="*/ 1349160 h 1354770"/>
                <a:gd name="connsiteX19" fmla="*/ 0 w 2053193"/>
                <a:gd name="connsiteY19" fmla="*/ 1337941 h 1354770"/>
                <a:gd name="connsiteX20" fmla="*/ 2805 w 2053193"/>
                <a:gd name="connsiteY20" fmla="*/ 1323916 h 1354770"/>
                <a:gd name="connsiteX21" fmla="*/ 11220 w 2053193"/>
                <a:gd name="connsiteY21" fmla="*/ 1307087 h 1354770"/>
                <a:gd name="connsiteX22" fmla="*/ 30854 w 2053193"/>
                <a:gd name="connsiteY22" fmla="*/ 1287452 h 1354770"/>
                <a:gd name="connsiteX23" fmla="*/ 140245 w 2053193"/>
                <a:gd name="connsiteY23" fmla="*/ 1234159 h 1354770"/>
                <a:gd name="connsiteX24" fmla="*/ 322564 w 2053193"/>
                <a:gd name="connsiteY24" fmla="*/ 1135987 h 1354770"/>
                <a:gd name="connsiteX25" fmla="*/ 555372 w 2053193"/>
                <a:gd name="connsiteY25" fmla="*/ 1001352 h 1354770"/>
                <a:gd name="connsiteX26" fmla="*/ 776959 w 2053193"/>
                <a:gd name="connsiteY26" fmla="*/ 861106 h 1354770"/>
                <a:gd name="connsiteX27" fmla="*/ 1026596 w 2053193"/>
                <a:gd name="connsiteY27" fmla="*/ 687202 h 1354770"/>
                <a:gd name="connsiteX28" fmla="*/ 1315502 w 2053193"/>
                <a:gd name="connsiteY28" fmla="*/ 465614 h 13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53193" h="1354770">
                  <a:moveTo>
                    <a:pt x="1315502" y="465614"/>
                  </a:moveTo>
                  <a:lnTo>
                    <a:pt x="1472577" y="336589"/>
                  </a:lnTo>
                  <a:lnTo>
                    <a:pt x="1674530" y="154270"/>
                  </a:lnTo>
                  <a:lnTo>
                    <a:pt x="1795141" y="36463"/>
                  </a:lnTo>
                  <a:lnTo>
                    <a:pt x="2053193" y="0"/>
                  </a:lnTo>
                  <a:lnTo>
                    <a:pt x="2039168" y="67317"/>
                  </a:lnTo>
                  <a:lnTo>
                    <a:pt x="1974655" y="131830"/>
                  </a:lnTo>
                  <a:lnTo>
                    <a:pt x="1865264" y="252441"/>
                  </a:lnTo>
                  <a:lnTo>
                    <a:pt x="1696969" y="415126"/>
                  </a:lnTo>
                  <a:lnTo>
                    <a:pt x="1517455" y="566591"/>
                  </a:lnTo>
                  <a:lnTo>
                    <a:pt x="1351966" y="690007"/>
                  </a:lnTo>
                  <a:lnTo>
                    <a:pt x="1135988" y="835862"/>
                  </a:lnTo>
                  <a:lnTo>
                    <a:pt x="877936" y="990132"/>
                  </a:lnTo>
                  <a:lnTo>
                    <a:pt x="608665" y="1127573"/>
                  </a:lnTo>
                  <a:lnTo>
                    <a:pt x="342199" y="1248184"/>
                  </a:lnTo>
                  <a:lnTo>
                    <a:pt x="123416" y="1329526"/>
                  </a:lnTo>
                  <a:lnTo>
                    <a:pt x="50488" y="1354770"/>
                  </a:lnTo>
                  <a:lnTo>
                    <a:pt x="25244" y="1354770"/>
                  </a:lnTo>
                  <a:lnTo>
                    <a:pt x="14025" y="1349160"/>
                  </a:lnTo>
                  <a:lnTo>
                    <a:pt x="0" y="1337941"/>
                  </a:lnTo>
                  <a:lnTo>
                    <a:pt x="2805" y="1323916"/>
                  </a:lnTo>
                  <a:lnTo>
                    <a:pt x="11220" y="1307087"/>
                  </a:lnTo>
                  <a:lnTo>
                    <a:pt x="30854" y="1287452"/>
                  </a:lnTo>
                  <a:lnTo>
                    <a:pt x="140245" y="1234159"/>
                  </a:lnTo>
                  <a:lnTo>
                    <a:pt x="322564" y="1135987"/>
                  </a:lnTo>
                  <a:lnTo>
                    <a:pt x="555372" y="1001352"/>
                  </a:lnTo>
                  <a:lnTo>
                    <a:pt x="776959" y="861106"/>
                  </a:lnTo>
                  <a:lnTo>
                    <a:pt x="1026596" y="687202"/>
                  </a:lnTo>
                  <a:lnTo>
                    <a:pt x="1315502" y="465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9">
              <a:extLst>
                <a:ext uri="{FF2B5EF4-FFF2-40B4-BE49-F238E27FC236}">
                  <a16:creationId xmlns:a16="http://schemas.microsoft.com/office/drawing/2014/main" id="{717065F3-225A-4EA1-B6D5-FB172E109B9E}"/>
                </a:ext>
              </a:extLst>
            </p:cNvPr>
            <p:cNvSpPr/>
            <p:nvPr/>
          </p:nvSpPr>
          <p:spPr>
            <a:xfrm>
              <a:off x="6091239" y="4445000"/>
              <a:ext cx="2301875" cy="1352550"/>
            </a:xfrm>
            <a:custGeom>
              <a:avLst/>
              <a:gdLst>
                <a:gd name="connsiteX0" fmla="*/ 645129 w 2302829"/>
                <a:gd name="connsiteY0" fmla="*/ 614275 h 1351966"/>
                <a:gd name="connsiteX1" fmla="*/ 356223 w 2302829"/>
                <a:gd name="connsiteY1" fmla="*/ 347809 h 1351966"/>
                <a:gd name="connsiteX2" fmla="*/ 0 w 2302829"/>
                <a:gd name="connsiteY2" fmla="*/ 14025 h 1351966"/>
                <a:gd name="connsiteX3" fmla="*/ 134635 w 2302829"/>
                <a:gd name="connsiteY3" fmla="*/ 0 h 1351966"/>
                <a:gd name="connsiteX4" fmla="*/ 249636 w 2302829"/>
                <a:gd name="connsiteY4" fmla="*/ 86952 h 1351966"/>
                <a:gd name="connsiteX5" fmla="*/ 465614 w 2302829"/>
                <a:gd name="connsiteY5" fmla="*/ 244027 h 1351966"/>
                <a:gd name="connsiteX6" fmla="*/ 774154 w 2302829"/>
                <a:gd name="connsiteY6" fmla="*/ 465615 h 1351966"/>
                <a:gd name="connsiteX7" fmla="*/ 1046230 w 2302829"/>
                <a:gd name="connsiteY7" fmla="*/ 656349 h 1351966"/>
                <a:gd name="connsiteX8" fmla="*/ 1312697 w 2302829"/>
                <a:gd name="connsiteY8" fmla="*/ 827448 h 1351966"/>
                <a:gd name="connsiteX9" fmla="*/ 1391234 w 2302829"/>
                <a:gd name="connsiteY9" fmla="*/ 872327 h 1351966"/>
                <a:gd name="connsiteX10" fmla="*/ 1604407 w 2302829"/>
                <a:gd name="connsiteY10" fmla="*/ 976108 h 1351966"/>
                <a:gd name="connsiteX11" fmla="*/ 1966240 w 2302829"/>
                <a:gd name="connsiteY11" fmla="*/ 1144403 h 1351966"/>
                <a:gd name="connsiteX12" fmla="*/ 2249536 w 2302829"/>
                <a:gd name="connsiteY12" fmla="*/ 1270623 h 1351966"/>
                <a:gd name="connsiteX13" fmla="*/ 2283195 w 2302829"/>
                <a:gd name="connsiteY13" fmla="*/ 1290258 h 1351966"/>
                <a:gd name="connsiteX14" fmla="*/ 2294414 w 2302829"/>
                <a:gd name="connsiteY14" fmla="*/ 1304282 h 1351966"/>
                <a:gd name="connsiteX15" fmla="*/ 2302829 w 2302829"/>
                <a:gd name="connsiteY15" fmla="*/ 1323917 h 1351966"/>
                <a:gd name="connsiteX16" fmla="*/ 2302829 w 2302829"/>
                <a:gd name="connsiteY16" fmla="*/ 1335136 h 1351966"/>
                <a:gd name="connsiteX17" fmla="*/ 2294414 w 2302829"/>
                <a:gd name="connsiteY17" fmla="*/ 1346356 h 1351966"/>
                <a:gd name="connsiteX18" fmla="*/ 2246731 w 2302829"/>
                <a:gd name="connsiteY18" fmla="*/ 1351966 h 1351966"/>
                <a:gd name="connsiteX19" fmla="*/ 1999899 w 2302829"/>
                <a:gd name="connsiteY19" fmla="*/ 1351966 h 1351966"/>
                <a:gd name="connsiteX20" fmla="*/ 1682944 w 2302829"/>
                <a:gd name="connsiteY20" fmla="*/ 1351966 h 1351966"/>
                <a:gd name="connsiteX21" fmla="*/ 1548309 w 2302829"/>
                <a:gd name="connsiteY21" fmla="*/ 1346356 h 1351966"/>
                <a:gd name="connsiteX22" fmla="*/ 1520260 w 2302829"/>
                <a:gd name="connsiteY22" fmla="*/ 1343551 h 1351966"/>
                <a:gd name="connsiteX23" fmla="*/ 1466967 w 2302829"/>
                <a:gd name="connsiteY23" fmla="*/ 1335136 h 1351966"/>
                <a:gd name="connsiteX24" fmla="*/ 1424893 w 2302829"/>
                <a:gd name="connsiteY24" fmla="*/ 1323917 h 1351966"/>
                <a:gd name="connsiteX25" fmla="*/ 1391234 w 2302829"/>
                <a:gd name="connsiteY25" fmla="*/ 1309892 h 1351966"/>
                <a:gd name="connsiteX26" fmla="*/ 1301477 w 2302829"/>
                <a:gd name="connsiteY26" fmla="*/ 1228550 h 1351966"/>
                <a:gd name="connsiteX27" fmla="*/ 1107938 w 2302829"/>
                <a:gd name="connsiteY27" fmla="*/ 1049036 h 1351966"/>
                <a:gd name="connsiteX28" fmla="*/ 827448 w 2302829"/>
                <a:gd name="connsiteY28" fmla="*/ 788179 h 1351966"/>
                <a:gd name="connsiteX29" fmla="*/ 645129 w 2302829"/>
                <a:gd name="connsiteY29" fmla="*/ 614275 h 135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2829" h="1351966">
                  <a:moveTo>
                    <a:pt x="645129" y="614275"/>
                  </a:moveTo>
                  <a:lnTo>
                    <a:pt x="356223" y="347809"/>
                  </a:lnTo>
                  <a:lnTo>
                    <a:pt x="0" y="14025"/>
                  </a:lnTo>
                  <a:lnTo>
                    <a:pt x="134635" y="0"/>
                  </a:lnTo>
                  <a:lnTo>
                    <a:pt x="249636" y="86952"/>
                  </a:lnTo>
                  <a:lnTo>
                    <a:pt x="465614" y="244027"/>
                  </a:lnTo>
                  <a:lnTo>
                    <a:pt x="774154" y="465615"/>
                  </a:lnTo>
                  <a:lnTo>
                    <a:pt x="1046230" y="656349"/>
                  </a:lnTo>
                  <a:lnTo>
                    <a:pt x="1312697" y="827448"/>
                  </a:lnTo>
                  <a:lnTo>
                    <a:pt x="1391234" y="872327"/>
                  </a:lnTo>
                  <a:lnTo>
                    <a:pt x="1604407" y="976108"/>
                  </a:lnTo>
                  <a:lnTo>
                    <a:pt x="1966240" y="1144403"/>
                  </a:lnTo>
                  <a:lnTo>
                    <a:pt x="2249536" y="1270623"/>
                  </a:lnTo>
                  <a:lnTo>
                    <a:pt x="2283195" y="1290258"/>
                  </a:lnTo>
                  <a:lnTo>
                    <a:pt x="2294414" y="1304282"/>
                  </a:lnTo>
                  <a:lnTo>
                    <a:pt x="2302829" y="1323917"/>
                  </a:lnTo>
                  <a:lnTo>
                    <a:pt x="2302829" y="1335136"/>
                  </a:lnTo>
                  <a:lnTo>
                    <a:pt x="2294414" y="1346356"/>
                  </a:lnTo>
                  <a:lnTo>
                    <a:pt x="2246731" y="1351966"/>
                  </a:lnTo>
                  <a:lnTo>
                    <a:pt x="1999899" y="1351966"/>
                  </a:lnTo>
                  <a:lnTo>
                    <a:pt x="1682944" y="1351966"/>
                  </a:lnTo>
                  <a:lnTo>
                    <a:pt x="1548309" y="1346356"/>
                  </a:lnTo>
                  <a:lnTo>
                    <a:pt x="1520260" y="1343551"/>
                  </a:lnTo>
                  <a:lnTo>
                    <a:pt x="1466967" y="1335136"/>
                  </a:lnTo>
                  <a:lnTo>
                    <a:pt x="1424893" y="1323917"/>
                  </a:lnTo>
                  <a:lnTo>
                    <a:pt x="1391234" y="1309892"/>
                  </a:lnTo>
                  <a:lnTo>
                    <a:pt x="1301477" y="1228550"/>
                  </a:lnTo>
                  <a:lnTo>
                    <a:pt x="1107938" y="1049036"/>
                  </a:lnTo>
                  <a:lnTo>
                    <a:pt x="827448" y="788179"/>
                  </a:lnTo>
                  <a:lnTo>
                    <a:pt x="645129" y="614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6539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2" grpId="0" animBg="1"/>
      <p:bldP spid="25" grpId="0" animBg="1"/>
      <p:bldP spid="16" grpId="0" animBg="1"/>
      <p:bldP spid="19" grpId="0" animBg="1"/>
      <p:bldP spid="20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14" grpId="0" animBg="1"/>
      <p:bldP spid="15" grpId="0" animBg="1"/>
      <p:bldP spid="29" grpId="0" animBg="1"/>
      <p:bldP spid="17" grpId="0" animBg="1"/>
      <p:bldP spid="31" grpId="0" animBg="1"/>
      <p:bldP spid="30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4C4326AC-AB33-4581-B38E-7A7801B756FF}"/>
              </a:ext>
            </a:extLst>
          </p:cNvPr>
          <p:cNvGrpSpPr/>
          <p:nvPr/>
        </p:nvGrpSpPr>
        <p:grpSpPr>
          <a:xfrm>
            <a:off x="3848101" y="1390650"/>
            <a:ext cx="4545013" cy="4583114"/>
            <a:chOff x="3848101" y="1390650"/>
            <a:chExt cx="4545013" cy="4583114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15E99345-49E8-4D6B-BCCD-F49955AF53C5}"/>
                </a:ext>
              </a:extLst>
            </p:cNvPr>
            <p:cNvSpPr/>
            <p:nvPr/>
          </p:nvSpPr>
          <p:spPr>
            <a:xfrm>
              <a:off x="3898106" y="1395413"/>
              <a:ext cx="966788" cy="1289050"/>
            </a:xfrm>
            <a:custGeom>
              <a:avLst/>
              <a:gdLst>
                <a:gd name="connsiteX0" fmla="*/ 466725 w 966788"/>
                <a:gd name="connsiteY0" fmla="*/ 557212 h 1288256"/>
                <a:gd name="connsiteX1" fmla="*/ 514350 w 966788"/>
                <a:gd name="connsiteY1" fmla="*/ 466725 h 1288256"/>
                <a:gd name="connsiteX2" fmla="*/ 552450 w 966788"/>
                <a:gd name="connsiteY2" fmla="*/ 383381 h 1288256"/>
                <a:gd name="connsiteX3" fmla="*/ 585788 w 966788"/>
                <a:gd name="connsiteY3" fmla="*/ 295275 h 1288256"/>
                <a:gd name="connsiteX4" fmla="*/ 597694 w 966788"/>
                <a:gd name="connsiteY4" fmla="*/ 252412 h 1288256"/>
                <a:gd name="connsiteX5" fmla="*/ 600075 w 966788"/>
                <a:gd name="connsiteY5" fmla="*/ 216693 h 1288256"/>
                <a:gd name="connsiteX6" fmla="*/ 600075 w 966788"/>
                <a:gd name="connsiteY6" fmla="*/ 188118 h 1288256"/>
                <a:gd name="connsiteX7" fmla="*/ 590550 w 966788"/>
                <a:gd name="connsiteY7" fmla="*/ 161925 h 1288256"/>
                <a:gd name="connsiteX8" fmla="*/ 573881 w 966788"/>
                <a:gd name="connsiteY8" fmla="*/ 138112 h 1288256"/>
                <a:gd name="connsiteX9" fmla="*/ 552450 w 966788"/>
                <a:gd name="connsiteY9" fmla="*/ 116681 h 1288256"/>
                <a:gd name="connsiteX10" fmla="*/ 526256 w 966788"/>
                <a:gd name="connsiteY10" fmla="*/ 95250 h 1288256"/>
                <a:gd name="connsiteX11" fmla="*/ 490538 w 966788"/>
                <a:gd name="connsiteY11" fmla="*/ 73818 h 1288256"/>
                <a:gd name="connsiteX12" fmla="*/ 447675 w 966788"/>
                <a:gd name="connsiteY12" fmla="*/ 50006 h 1288256"/>
                <a:gd name="connsiteX13" fmla="*/ 435769 w 966788"/>
                <a:gd name="connsiteY13" fmla="*/ 38100 h 1288256"/>
                <a:gd name="connsiteX14" fmla="*/ 426244 w 966788"/>
                <a:gd name="connsiteY14" fmla="*/ 14287 h 1288256"/>
                <a:gd name="connsiteX15" fmla="*/ 433388 w 966788"/>
                <a:gd name="connsiteY15" fmla="*/ 2381 h 1288256"/>
                <a:gd name="connsiteX16" fmla="*/ 450056 w 966788"/>
                <a:gd name="connsiteY16" fmla="*/ 0 h 1288256"/>
                <a:gd name="connsiteX17" fmla="*/ 490538 w 966788"/>
                <a:gd name="connsiteY17" fmla="*/ 4762 h 1288256"/>
                <a:gd name="connsiteX18" fmla="*/ 531019 w 966788"/>
                <a:gd name="connsiteY18" fmla="*/ 2381 h 1288256"/>
                <a:gd name="connsiteX19" fmla="*/ 607219 w 966788"/>
                <a:gd name="connsiteY19" fmla="*/ 9525 h 1288256"/>
                <a:gd name="connsiteX20" fmla="*/ 661988 w 966788"/>
                <a:gd name="connsiteY20" fmla="*/ 19050 h 1288256"/>
                <a:gd name="connsiteX21" fmla="*/ 711994 w 966788"/>
                <a:gd name="connsiteY21" fmla="*/ 38100 h 1288256"/>
                <a:gd name="connsiteX22" fmla="*/ 762000 w 966788"/>
                <a:gd name="connsiteY22" fmla="*/ 59531 h 1288256"/>
                <a:gd name="connsiteX23" fmla="*/ 821531 w 966788"/>
                <a:gd name="connsiteY23" fmla="*/ 90487 h 1288256"/>
                <a:gd name="connsiteX24" fmla="*/ 854869 w 966788"/>
                <a:gd name="connsiteY24" fmla="*/ 114300 h 1288256"/>
                <a:gd name="connsiteX25" fmla="*/ 883444 w 966788"/>
                <a:gd name="connsiteY25" fmla="*/ 135731 h 1288256"/>
                <a:gd name="connsiteX26" fmla="*/ 912019 w 966788"/>
                <a:gd name="connsiteY26" fmla="*/ 166687 h 1288256"/>
                <a:gd name="connsiteX27" fmla="*/ 950119 w 966788"/>
                <a:gd name="connsiteY27" fmla="*/ 223837 h 1288256"/>
                <a:gd name="connsiteX28" fmla="*/ 964406 w 966788"/>
                <a:gd name="connsiteY28" fmla="*/ 252412 h 1288256"/>
                <a:gd name="connsiteX29" fmla="*/ 966788 w 966788"/>
                <a:gd name="connsiteY29" fmla="*/ 276225 h 1288256"/>
                <a:gd name="connsiteX30" fmla="*/ 962025 w 966788"/>
                <a:gd name="connsiteY30" fmla="*/ 292893 h 1288256"/>
                <a:gd name="connsiteX31" fmla="*/ 954881 w 966788"/>
                <a:gd name="connsiteY31" fmla="*/ 304800 h 1288256"/>
                <a:gd name="connsiteX32" fmla="*/ 931069 w 966788"/>
                <a:gd name="connsiteY32" fmla="*/ 314325 h 1288256"/>
                <a:gd name="connsiteX33" fmla="*/ 900113 w 966788"/>
                <a:gd name="connsiteY33" fmla="*/ 328612 h 1288256"/>
                <a:gd name="connsiteX34" fmla="*/ 862013 w 966788"/>
                <a:gd name="connsiteY34" fmla="*/ 354806 h 1288256"/>
                <a:gd name="connsiteX35" fmla="*/ 833438 w 966788"/>
                <a:gd name="connsiteY35" fmla="*/ 388143 h 1288256"/>
                <a:gd name="connsiteX36" fmla="*/ 809625 w 966788"/>
                <a:gd name="connsiteY36" fmla="*/ 426243 h 1288256"/>
                <a:gd name="connsiteX37" fmla="*/ 783431 w 966788"/>
                <a:gd name="connsiteY37" fmla="*/ 481012 h 1288256"/>
                <a:gd name="connsiteX38" fmla="*/ 762000 w 966788"/>
                <a:gd name="connsiteY38" fmla="*/ 528637 h 1288256"/>
                <a:gd name="connsiteX39" fmla="*/ 740569 w 966788"/>
                <a:gd name="connsiteY39" fmla="*/ 559593 h 1288256"/>
                <a:gd name="connsiteX40" fmla="*/ 619125 w 966788"/>
                <a:gd name="connsiteY40" fmla="*/ 673893 h 1288256"/>
                <a:gd name="connsiteX41" fmla="*/ 583406 w 966788"/>
                <a:gd name="connsiteY41" fmla="*/ 719137 h 1288256"/>
                <a:gd name="connsiteX42" fmla="*/ 497681 w 966788"/>
                <a:gd name="connsiteY42" fmla="*/ 828675 h 1288256"/>
                <a:gd name="connsiteX43" fmla="*/ 414338 w 966788"/>
                <a:gd name="connsiteY43" fmla="*/ 923925 h 1288256"/>
                <a:gd name="connsiteX44" fmla="*/ 311944 w 966788"/>
                <a:gd name="connsiteY44" fmla="*/ 1040606 h 1288256"/>
                <a:gd name="connsiteX45" fmla="*/ 204788 w 966788"/>
                <a:gd name="connsiteY45" fmla="*/ 1147762 h 1288256"/>
                <a:gd name="connsiteX46" fmla="*/ 121444 w 966788"/>
                <a:gd name="connsiteY46" fmla="*/ 1223962 h 1288256"/>
                <a:gd name="connsiteX47" fmla="*/ 64294 w 966788"/>
                <a:gd name="connsiteY47" fmla="*/ 1271587 h 1288256"/>
                <a:gd name="connsiteX48" fmla="*/ 38100 w 966788"/>
                <a:gd name="connsiteY48" fmla="*/ 1285875 h 1288256"/>
                <a:gd name="connsiteX49" fmla="*/ 21431 w 966788"/>
                <a:gd name="connsiteY49" fmla="*/ 1288256 h 1288256"/>
                <a:gd name="connsiteX50" fmla="*/ 4763 w 966788"/>
                <a:gd name="connsiteY50" fmla="*/ 1283493 h 1288256"/>
                <a:gd name="connsiteX51" fmla="*/ 0 w 966788"/>
                <a:gd name="connsiteY51" fmla="*/ 1266825 h 1288256"/>
                <a:gd name="connsiteX52" fmla="*/ 14288 w 966788"/>
                <a:gd name="connsiteY52" fmla="*/ 1235868 h 1288256"/>
                <a:gd name="connsiteX53" fmla="*/ 54769 w 966788"/>
                <a:gd name="connsiteY53" fmla="*/ 1178718 h 1288256"/>
                <a:gd name="connsiteX54" fmla="*/ 121444 w 966788"/>
                <a:gd name="connsiteY54" fmla="*/ 1090612 h 1288256"/>
                <a:gd name="connsiteX55" fmla="*/ 223838 w 966788"/>
                <a:gd name="connsiteY55" fmla="*/ 947737 h 1288256"/>
                <a:gd name="connsiteX56" fmla="*/ 309563 w 966788"/>
                <a:gd name="connsiteY56" fmla="*/ 821531 h 1288256"/>
                <a:gd name="connsiteX57" fmla="*/ 400050 w 966788"/>
                <a:gd name="connsiteY57" fmla="*/ 676275 h 1288256"/>
                <a:gd name="connsiteX58" fmla="*/ 466725 w 966788"/>
                <a:gd name="connsiteY58" fmla="*/ 557212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66788" h="1288256">
                  <a:moveTo>
                    <a:pt x="466725" y="557212"/>
                  </a:moveTo>
                  <a:lnTo>
                    <a:pt x="514350" y="466725"/>
                  </a:lnTo>
                  <a:lnTo>
                    <a:pt x="552450" y="383381"/>
                  </a:lnTo>
                  <a:lnTo>
                    <a:pt x="585788" y="295275"/>
                  </a:lnTo>
                  <a:lnTo>
                    <a:pt x="597694" y="252412"/>
                  </a:lnTo>
                  <a:lnTo>
                    <a:pt x="600075" y="216693"/>
                  </a:lnTo>
                  <a:lnTo>
                    <a:pt x="600075" y="188118"/>
                  </a:lnTo>
                  <a:lnTo>
                    <a:pt x="590550" y="161925"/>
                  </a:lnTo>
                  <a:lnTo>
                    <a:pt x="573881" y="138112"/>
                  </a:lnTo>
                  <a:lnTo>
                    <a:pt x="552450" y="116681"/>
                  </a:lnTo>
                  <a:lnTo>
                    <a:pt x="526256" y="95250"/>
                  </a:lnTo>
                  <a:lnTo>
                    <a:pt x="490538" y="73818"/>
                  </a:lnTo>
                  <a:lnTo>
                    <a:pt x="447675" y="50006"/>
                  </a:lnTo>
                  <a:lnTo>
                    <a:pt x="435769" y="38100"/>
                  </a:lnTo>
                  <a:lnTo>
                    <a:pt x="426244" y="14287"/>
                  </a:lnTo>
                  <a:lnTo>
                    <a:pt x="433388" y="2381"/>
                  </a:lnTo>
                  <a:lnTo>
                    <a:pt x="450056" y="0"/>
                  </a:lnTo>
                  <a:lnTo>
                    <a:pt x="490538" y="4762"/>
                  </a:lnTo>
                  <a:lnTo>
                    <a:pt x="531019" y="2381"/>
                  </a:lnTo>
                  <a:lnTo>
                    <a:pt x="607219" y="9525"/>
                  </a:lnTo>
                  <a:lnTo>
                    <a:pt x="661988" y="19050"/>
                  </a:lnTo>
                  <a:lnTo>
                    <a:pt x="711994" y="38100"/>
                  </a:lnTo>
                  <a:lnTo>
                    <a:pt x="762000" y="59531"/>
                  </a:lnTo>
                  <a:lnTo>
                    <a:pt x="821531" y="90487"/>
                  </a:lnTo>
                  <a:lnTo>
                    <a:pt x="854869" y="114300"/>
                  </a:lnTo>
                  <a:lnTo>
                    <a:pt x="883444" y="135731"/>
                  </a:lnTo>
                  <a:lnTo>
                    <a:pt x="912019" y="166687"/>
                  </a:lnTo>
                  <a:lnTo>
                    <a:pt x="950119" y="223837"/>
                  </a:lnTo>
                  <a:lnTo>
                    <a:pt x="964406" y="252412"/>
                  </a:lnTo>
                  <a:lnTo>
                    <a:pt x="966788" y="276225"/>
                  </a:lnTo>
                  <a:lnTo>
                    <a:pt x="962025" y="292893"/>
                  </a:lnTo>
                  <a:lnTo>
                    <a:pt x="954881" y="304800"/>
                  </a:lnTo>
                  <a:lnTo>
                    <a:pt x="931069" y="314325"/>
                  </a:lnTo>
                  <a:lnTo>
                    <a:pt x="900113" y="328612"/>
                  </a:lnTo>
                  <a:lnTo>
                    <a:pt x="862013" y="354806"/>
                  </a:lnTo>
                  <a:lnTo>
                    <a:pt x="833438" y="388143"/>
                  </a:lnTo>
                  <a:lnTo>
                    <a:pt x="809625" y="426243"/>
                  </a:lnTo>
                  <a:lnTo>
                    <a:pt x="783431" y="481012"/>
                  </a:lnTo>
                  <a:lnTo>
                    <a:pt x="762000" y="528637"/>
                  </a:lnTo>
                  <a:lnTo>
                    <a:pt x="740569" y="559593"/>
                  </a:lnTo>
                  <a:lnTo>
                    <a:pt x="619125" y="673893"/>
                  </a:lnTo>
                  <a:lnTo>
                    <a:pt x="583406" y="719137"/>
                  </a:lnTo>
                  <a:lnTo>
                    <a:pt x="497681" y="828675"/>
                  </a:lnTo>
                  <a:lnTo>
                    <a:pt x="414338" y="923925"/>
                  </a:lnTo>
                  <a:lnTo>
                    <a:pt x="311944" y="1040606"/>
                  </a:lnTo>
                  <a:lnTo>
                    <a:pt x="204788" y="1147762"/>
                  </a:lnTo>
                  <a:lnTo>
                    <a:pt x="121444" y="1223962"/>
                  </a:lnTo>
                  <a:lnTo>
                    <a:pt x="64294" y="1271587"/>
                  </a:lnTo>
                  <a:lnTo>
                    <a:pt x="38100" y="1285875"/>
                  </a:lnTo>
                  <a:lnTo>
                    <a:pt x="21431" y="1288256"/>
                  </a:lnTo>
                  <a:lnTo>
                    <a:pt x="4763" y="1283493"/>
                  </a:lnTo>
                  <a:lnTo>
                    <a:pt x="0" y="1266825"/>
                  </a:lnTo>
                  <a:lnTo>
                    <a:pt x="14288" y="1235868"/>
                  </a:lnTo>
                  <a:lnTo>
                    <a:pt x="54769" y="1178718"/>
                  </a:lnTo>
                  <a:lnTo>
                    <a:pt x="121444" y="1090612"/>
                  </a:lnTo>
                  <a:lnTo>
                    <a:pt x="223838" y="947737"/>
                  </a:lnTo>
                  <a:lnTo>
                    <a:pt x="309563" y="821531"/>
                  </a:lnTo>
                  <a:lnTo>
                    <a:pt x="400050" y="676275"/>
                  </a:lnTo>
                  <a:lnTo>
                    <a:pt x="466725" y="557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1">
              <a:extLst>
                <a:ext uri="{FF2B5EF4-FFF2-40B4-BE49-F238E27FC236}">
                  <a16:creationId xmlns:a16="http://schemas.microsoft.com/office/drawing/2014/main" id="{D96CB42D-B6EA-4FA7-8DB8-55382BF52F3A}"/>
                </a:ext>
              </a:extLst>
            </p:cNvPr>
            <p:cNvSpPr/>
            <p:nvPr/>
          </p:nvSpPr>
          <p:spPr>
            <a:xfrm>
              <a:off x="5753895" y="1390650"/>
              <a:ext cx="879475" cy="935038"/>
            </a:xfrm>
            <a:custGeom>
              <a:avLst/>
              <a:gdLst>
                <a:gd name="connsiteX0" fmla="*/ 395287 w 881062"/>
                <a:gd name="connsiteY0" fmla="*/ 471488 h 935831"/>
                <a:gd name="connsiteX1" fmla="*/ 454819 w 881062"/>
                <a:gd name="connsiteY1" fmla="*/ 395288 h 935831"/>
                <a:gd name="connsiteX2" fmla="*/ 476250 w 881062"/>
                <a:gd name="connsiteY2" fmla="*/ 366713 h 935831"/>
                <a:gd name="connsiteX3" fmla="*/ 497681 w 881062"/>
                <a:gd name="connsiteY3" fmla="*/ 335756 h 935831"/>
                <a:gd name="connsiteX4" fmla="*/ 514350 w 881062"/>
                <a:gd name="connsiteY4" fmla="*/ 309563 h 935831"/>
                <a:gd name="connsiteX5" fmla="*/ 526256 w 881062"/>
                <a:gd name="connsiteY5" fmla="*/ 283369 h 935831"/>
                <a:gd name="connsiteX6" fmla="*/ 535781 w 881062"/>
                <a:gd name="connsiteY6" fmla="*/ 252413 h 935831"/>
                <a:gd name="connsiteX7" fmla="*/ 542925 w 881062"/>
                <a:gd name="connsiteY7" fmla="*/ 223838 h 935831"/>
                <a:gd name="connsiteX8" fmla="*/ 550069 w 881062"/>
                <a:gd name="connsiteY8" fmla="*/ 185738 h 935831"/>
                <a:gd name="connsiteX9" fmla="*/ 550069 w 881062"/>
                <a:gd name="connsiteY9" fmla="*/ 164306 h 935831"/>
                <a:gd name="connsiteX10" fmla="*/ 540544 w 881062"/>
                <a:gd name="connsiteY10" fmla="*/ 147638 h 935831"/>
                <a:gd name="connsiteX11" fmla="*/ 528637 w 881062"/>
                <a:gd name="connsiteY11" fmla="*/ 133350 h 935831"/>
                <a:gd name="connsiteX12" fmla="*/ 502444 w 881062"/>
                <a:gd name="connsiteY12" fmla="*/ 111919 h 935831"/>
                <a:gd name="connsiteX13" fmla="*/ 485775 w 881062"/>
                <a:gd name="connsiteY13" fmla="*/ 102394 h 935831"/>
                <a:gd name="connsiteX14" fmla="*/ 459581 w 881062"/>
                <a:gd name="connsiteY14" fmla="*/ 88106 h 935831"/>
                <a:gd name="connsiteX15" fmla="*/ 433387 w 881062"/>
                <a:gd name="connsiteY15" fmla="*/ 80963 h 935831"/>
                <a:gd name="connsiteX16" fmla="*/ 404812 w 881062"/>
                <a:gd name="connsiteY16" fmla="*/ 66675 h 935831"/>
                <a:gd name="connsiteX17" fmla="*/ 385762 w 881062"/>
                <a:gd name="connsiteY17" fmla="*/ 45244 h 935831"/>
                <a:gd name="connsiteX18" fmla="*/ 385762 w 881062"/>
                <a:gd name="connsiteY18" fmla="*/ 30956 h 935831"/>
                <a:gd name="connsiteX19" fmla="*/ 395287 w 881062"/>
                <a:gd name="connsiteY19" fmla="*/ 16669 h 935831"/>
                <a:gd name="connsiteX20" fmla="*/ 414337 w 881062"/>
                <a:gd name="connsiteY20" fmla="*/ 9525 h 935831"/>
                <a:gd name="connsiteX21" fmla="*/ 442912 w 881062"/>
                <a:gd name="connsiteY21" fmla="*/ 2381 h 935831"/>
                <a:gd name="connsiteX22" fmla="*/ 495300 w 881062"/>
                <a:gd name="connsiteY22" fmla="*/ 0 h 935831"/>
                <a:gd name="connsiteX23" fmla="*/ 578644 w 881062"/>
                <a:gd name="connsiteY23" fmla="*/ 2381 h 935831"/>
                <a:gd name="connsiteX24" fmla="*/ 626269 w 881062"/>
                <a:gd name="connsiteY24" fmla="*/ 11906 h 935831"/>
                <a:gd name="connsiteX25" fmla="*/ 676275 w 881062"/>
                <a:gd name="connsiteY25" fmla="*/ 33338 h 935831"/>
                <a:gd name="connsiteX26" fmla="*/ 738187 w 881062"/>
                <a:gd name="connsiteY26" fmla="*/ 69056 h 935831"/>
                <a:gd name="connsiteX27" fmla="*/ 783431 w 881062"/>
                <a:gd name="connsiteY27" fmla="*/ 100013 h 935831"/>
                <a:gd name="connsiteX28" fmla="*/ 814387 w 881062"/>
                <a:gd name="connsiteY28" fmla="*/ 126206 h 935831"/>
                <a:gd name="connsiteX29" fmla="*/ 842962 w 881062"/>
                <a:gd name="connsiteY29" fmla="*/ 161925 h 935831"/>
                <a:gd name="connsiteX30" fmla="*/ 864394 w 881062"/>
                <a:gd name="connsiteY30" fmla="*/ 195263 h 935831"/>
                <a:gd name="connsiteX31" fmla="*/ 876300 w 881062"/>
                <a:gd name="connsiteY31" fmla="*/ 219075 h 935831"/>
                <a:gd name="connsiteX32" fmla="*/ 881062 w 881062"/>
                <a:gd name="connsiteY32" fmla="*/ 240506 h 935831"/>
                <a:gd name="connsiteX33" fmla="*/ 876300 w 881062"/>
                <a:gd name="connsiteY33" fmla="*/ 271463 h 935831"/>
                <a:gd name="connsiteX34" fmla="*/ 864394 w 881062"/>
                <a:gd name="connsiteY34" fmla="*/ 290513 h 935831"/>
                <a:gd name="connsiteX35" fmla="*/ 838200 w 881062"/>
                <a:gd name="connsiteY35" fmla="*/ 309563 h 935831"/>
                <a:gd name="connsiteX36" fmla="*/ 804862 w 881062"/>
                <a:gd name="connsiteY36" fmla="*/ 328613 h 935831"/>
                <a:gd name="connsiteX37" fmla="*/ 759619 w 881062"/>
                <a:gd name="connsiteY37" fmla="*/ 357188 h 935831"/>
                <a:gd name="connsiteX38" fmla="*/ 709612 w 881062"/>
                <a:gd name="connsiteY38" fmla="*/ 402431 h 935831"/>
                <a:gd name="connsiteX39" fmla="*/ 573881 w 881062"/>
                <a:gd name="connsiteY39" fmla="*/ 538163 h 935831"/>
                <a:gd name="connsiteX40" fmla="*/ 447675 w 881062"/>
                <a:gd name="connsiteY40" fmla="*/ 640556 h 935831"/>
                <a:gd name="connsiteX41" fmla="*/ 271462 w 881062"/>
                <a:gd name="connsiteY41" fmla="*/ 773906 h 935831"/>
                <a:gd name="connsiteX42" fmla="*/ 130969 w 881062"/>
                <a:gd name="connsiteY42" fmla="*/ 873919 h 935831"/>
                <a:gd name="connsiteX43" fmla="*/ 52387 w 881062"/>
                <a:gd name="connsiteY43" fmla="*/ 926306 h 935831"/>
                <a:gd name="connsiteX44" fmla="*/ 26194 w 881062"/>
                <a:gd name="connsiteY44" fmla="*/ 935831 h 935831"/>
                <a:gd name="connsiteX45" fmla="*/ 9525 w 881062"/>
                <a:gd name="connsiteY45" fmla="*/ 935831 h 935831"/>
                <a:gd name="connsiteX46" fmla="*/ 0 w 881062"/>
                <a:gd name="connsiteY46" fmla="*/ 923925 h 935831"/>
                <a:gd name="connsiteX47" fmla="*/ 4762 w 881062"/>
                <a:gd name="connsiteY47" fmla="*/ 897731 h 935831"/>
                <a:gd name="connsiteX48" fmla="*/ 11906 w 881062"/>
                <a:gd name="connsiteY48" fmla="*/ 885825 h 935831"/>
                <a:gd name="connsiteX49" fmla="*/ 42862 w 881062"/>
                <a:gd name="connsiteY49" fmla="*/ 850106 h 935831"/>
                <a:gd name="connsiteX50" fmla="*/ 107156 w 881062"/>
                <a:gd name="connsiteY50" fmla="*/ 783431 h 935831"/>
                <a:gd name="connsiteX51" fmla="*/ 178594 w 881062"/>
                <a:gd name="connsiteY51" fmla="*/ 709613 h 935831"/>
                <a:gd name="connsiteX52" fmla="*/ 247650 w 881062"/>
                <a:gd name="connsiteY52" fmla="*/ 638175 h 935831"/>
                <a:gd name="connsiteX53" fmla="*/ 350044 w 881062"/>
                <a:gd name="connsiteY53" fmla="*/ 523875 h 935831"/>
                <a:gd name="connsiteX54" fmla="*/ 395287 w 881062"/>
                <a:gd name="connsiteY54" fmla="*/ 4714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81062" h="935831">
                  <a:moveTo>
                    <a:pt x="395287" y="471488"/>
                  </a:moveTo>
                  <a:lnTo>
                    <a:pt x="454819" y="395288"/>
                  </a:lnTo>
                  <a:lnTo>
                    <a:pt x="476250" y="366713"/>
                  </a:lnTo>
                  <a:lnTo>
                    <a:pt x="497681" y="335756"/>
                  </a:lnTo>
                  <a:lnTo>
                    <a:pt x="514350" y="309563"/>
                  </a:lnTo>
                  <a:lnTo>
                    <a:pt x="526256" y="283369"/>
                  </a:lnTo>
                  <a:lnTo>
                    <a:pt x="535781" y="252413"/>
                  </a:lnTo>
                  <a:lnTo>
                    <a:pt x="542925" y="223838"/>
                  </a:lnTo>
                  <a:lnTo>
                    <a:pt x="550069" y="185738"/>
                  </a:lnTo>
                  <a:lnTo>
                    <a:pt x="550069" y="164306"/>
                  </a:lnTo>
                  <a:lnTo>
                    <a:pt x="540544" y="147638"/>
                  </a:lnTo>
                  <a:lnTo>
                    <a:pt x="528637" y="133350"/>
                  </a:lnTo>
                  <a:lnTo>
                    <a:pt x="502444" y="111919"/>
                  </a:lnTo>
                  <a:lnTo>
                    <a:pt x="485775" y="102394"/>
                  </a:lnTo>
                  <a:lnTo>
                    <a:pt x="459581" y="88106"/>
                  </a:lnTo>
                  <a:lnTo>
                    <a:pt x="433387" y="80963"/>
                  </a:lnTo>
                  <a:lnTo>
                    <a:pt x="404812" y="66675"/>
                  </a:lnTo>
                  <a:lnTo>
                    <a:pt x="385762" y="45244"/>
                  </a:lnTo>
                  <a:lnTo>
                    <a:pt x="385762" y="30956"/>
                  </a:lnTo>
                  <a:lnTo>
                    <a:pt x="395287" y="16669"/>
                  </a:lnTo>
                  <a:lnTo>
                    <a:pt x="414337" y="9525"/>
                  </a:lnTo>
                  <a:lnTo>
                    <a:pt x="442912" y="2381"/>
                  </a:lnTo>
                  <a:lnTo>
                    <a:pt x="495300" y="0"/>
                  </a:lnTo>
                  <a:lnTo>
                    <a:pt x="578644" y="2381"/>
                  </a:lnTo>
                  <a:lnTo>
                    <a:pt x="626269" y="11906"/>
                  </a:lnTo>
                  <a:lnTo>
                    <a:pt x="676275" y="33338"/>
                  </a:lnTo>
                  <a:lnTo>
                    <a:pt x="738187" y="69056"/>
                  </a:lnTo>
                  <a:lnTo>
                    <a:pt x="783431" y="100013"/>
                  </a:lnTo>
                  <a:lnTo>
                    <a:pt x="814387" y="126206"/>
                  </a:lnTo>
                  <a:lnTo>
                    <a:pt x="842962" y="161925"/>
                  </a:lnTo>
                  <a:lnTo>
                    <a:pt x="864394" y="195263"/>
                  </a:lnTo>
                  <a:lnTo>
                    <a:pt x="876300" y="219075"/>
                  </a:lnTo>
                  <a:lnTo>
                    <a:pt x="881062" y="240506"/>
                  </a:lnTo>
                  <a:lnTo>
                    <a:pt x="876300" y="271463"/>
                  </a:lnTo>
                  <a:lnTo>
                    <a:pt x="864394" y="290513"/>
                  </a:lnTo>
                  <a:lnTo>
                    <a:pt x="838200" y="309563"/>
                  </a:lnTo>
                  <a:lnTo>
                    <a:pt x="804862" y="328613"/>
                  </a:lnTo>
                  <a:lnTo>
                    <a:pt x="759619" y="357188"/>
                  </a:lnTo>
                  <a:lnTo>
                    <a:pt x="709612" y="402431"/>
                  </a:lnTo>
                  <a:lnTo>
                    <a:pt x="573881" y="538163"/>
                  </a:lnTo>
                  <a:lnTo>
                    <a:pt x="447675" y="640556"/>
                  </a:lnTo>
                  <a:lnTo>
                    <a:pt x="271462" y="773906"/>
                  </a:lnTo>
                  <a:lnTo>
                    <a:pt x="130969" y="873919"/>
                  </a:lnTo>
                  <a:lnTo>
                    <a:pt x="52387" y="926306"/>
                  </a:lnTo>
                  <a:lnTo>
                    <a:pt x="26194" y="935831"/>
                  </a:lnTo>
                  <a:lnTo>
                    <a:pt x="9525" y="935831"/>
                  </a:lnTo>
                  <a:lnTo>
                    <a:pt x="0" y="923925"/>
                  </a:lnTo>
                  <a:lnTo>
                    <a:pt x="4762" y="897731"/>
                  </a:lnTo>
                  <a:lnTo>
                    <a:pt x="11906" y="885825"/>
                  </a:lnTo>
                  <a:lnTo>
                    <a:pt x="42862" y="850106"/>
                  </a:lnTo>
                  <a:lnTo>
                    <a:pt x="107156" y="783431"/>
                  </a:lnTo>
                  <a:lnTo>
                    <a:pt x="178594" y="709613"/>
                  </a:lnTo>
                  <a:lnTo>
                    <a:pt x="247650" y="638175"/>
                  </a:lnTo>
                  <a:lnTo>
                    <a:pt x="350044" y="523875"/>
                  </a:lnTo>
                  <a:lnTo>
                    <a:pt x="395287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66401AE1-E3D1-4345-AE66-8A61F94C5E51}"/>
                </a:ext>
              </a:extLst>
            </p:cNvPr>
            <p:cNvSpPr/>
            <p:nvPr/>
          </p:nvSpPr>
          <p:spPr>
            <a:xfrm>
              <a:off x="4147345" y="2693989"/>
              <a:ext cx="1406525" cy="422275"/>
            </a:xfrm>
            <a:custGeom>
              <a:avLst/>
              <a:gdLst>
                <a:gd name="connsiteX0" fmla="*/ 557213 w 1404938"/>
                <a:gd name="connsiteY0" fmla="*/ 219075 h 423862"/>
                <a:gd name="connsiteX1" fmla="*/ 652463 w 1404938"/>
                <a:gd name="connsiteY1" fmla="*/ 200025 h 423862"/>
                <a:gd name="connsiteX2" fmla="*/ 733425 w 1404938"/>
                <a:gd name="connsiteY2" fmla="*/ 180975 h 423862"/>
                <a:gd name="connsiteX3" fmla="*/ 840582 w 1404938"/>
                <a:gd name="connsiteY3" fmla="*/ 152400 h 423862"/>
                <a:gd name="connsiteX4" fmla="*/ 897732 w 1404938"/>
                <a:gd name="connsiteY4" fmla="*/ 135731 h 423862"/>
                <a:gd name="connsiteX5" fmla="*/ 942975 w 1404938"/>
                <a:gd name="connsiteY5" fmla="*/ 116681 h 423862"/>
                <a:gd name="connsiteX6" fmla="*/ 1004888 w 1404938"/>
                <a:gd name="connsiteY6" fmla="*/ 85725 h 423862"/>
                <a:gd name="connsiteX7" fmla="*/ 1062038 w 1404938"/>
                <a:gd name="connsiteY7" fmla="*/ 50006 h 423862"/>
                <a:gd name="connsiteX8" fmla="*/ 1102519 w 1404938"/>
                <a:gd name="connsiteY8" fmla="*/ 21431 h 423862"/>
                <a:gd name="connsiteX9" fmla="*/ 1123950 w 1404938"/>
                <a:gd name="connsiteY9" fmla="*/ 4762 h 423862"/>
                <a:gd name="connsiteX10" fmla="*/ 1140619 w 1404938"/>
                <a:gd name="connsiteY10" fmla="*/ 0 h 423862"/>
                <a:gd name="connsiteX11" fmla="*/ 1195388 w 1404938"/>
                <a:gd name="connsiteY11" fmla="*/ 9525 h 423862"/>
                <a:gd name="connsiteX12" fmla="*/ 1252538 w 1404938"/>
                <a:gd name="connsiteY12" fmla="*/ 23812 h 423862"/>
                <a:gd name="connsiteX13" fmla="*/ 1302544 w 1404938"/>
                <a:gd name="connsiteY13" fmla="*/ 40481 h 423862"/>
                <a:gd name="connsiteX14" fmla="*/ 1343025 w 1404938"/>
                <a:gd name="connsiteY14" fmla="*/ 61912 h 423862"/>
                <a:gd name="connsiteX15" fmla="*/ 1373982 w 1404938"/>
                <a:gd name="connsiteY15" fmla="*/ 83344 h 423862"/>
                <a:gd name="connsiteX16" fmla="*/ 1395413 w 1404938"/>
                <a:gd name="connsiteY16" fmla="*/ 100012 h 423862"/>
                <a:gd name="connsiteX17" fmla="*/ 1402557 w 1404938"/>
                <a:gd name="connsiteY17" fmla="*/ 114300 h 423862"/>
                <a:gd name="connsiteX18" fmla="*/ 1404938 w 1404938"/>
                <a:gd name="connsiteY18" fmla="*/ 140494 h 423862"/>
                <a:gd name="connsiteX19" fmla="*/ 1400175 w 1404938"/>
                <a:gd name="connsiteY19" fmla="*/ 173831 h 423862"/>
                <a:gd name="connsiteX20" fmla="*/ 1385888 w 1404938"/>
                <a:gd name="connsiteY20" fmla="*/ 192881 h 423862"/>
                <a:gd name="connsiteX21" fmla="*/ 1357313 w 1404938"/>
                <a:gd name="connsiteY21" fmla="*/ 204787 h 423862"/>
                <a:gd name="connsiteX22" fmla="*/ 1207294 w 1404938"/>
                <a:gd name="connsiteY22" fmla="*/ 238125 h 423862"/>
                <a:gd name="connsiteX23" fmla="*/ 992982 w 1404938"/>
                <a:gd name="connsiteY23" fmla="*/ 283369 h 423862"/>
                <a:gd name="connsiteX24" fmla="*/ 821532 w 1404938"/>
                <a:gd name="connsiteY24" fmla="*/ 316706 h 423862"/>
                <a:gd name="connsiteX25" fmla="*/ 633413 w 1404938"/>
                <a:gd name="connsiteY25" fmla="*/ 376237 h 423862"/>
                <a:gd name="connsiteX26" fmla="*/ 507207 w 1404938"/>
                <a:gd name="connsiteY26" fmla="*/ 400050 h 423862"/>
                <a:gd name="connsiteX27" fmla="*/ 378619 w 1404938"/>
                <a:gd name="connsiteY27" fmla="*/ 421481 h 423862"/>
                <a:gd name="connsiteX28" fmla="*/ 330994 w 1404938"/>
                <a:gd name="connsiteY28" fmla="*/ 423862 h 423862"/>
                <a:gd name="connsiteX29" fmla="*/ 300038 w 1404938"/>
                <a:gd name="connsiteY29" fmla="*/ 421481 h 423862"/>
                <a:gd name="connsiteX30" fmla="*/ 254794 w 1404938"/>
                <a:gd name="connsiteY30" fmla="*/ 411956 h 423862"/>
                <a:gd name="connsiteX31" fmla="*/ 183357 w 1404938"/>
                <a:gd name="connsiteY31" fmla="*/ 383381 h 423862"/>
                <a:gd name="connsiteX32" fmla="*/ 133350 w 1404938"/>
                <a:gd name="connsiteY32" fmla="*/ 352425 h 423862"/>
                <a:gd name="connsiteX33" fmla="*/ 66675 w 1404938"/>
                <a:gd name="connsiteY33" fmla="*/ 309562 h 423862"/>
                <a:gd name="connsiteX34" fmla="*/ 14288 w 1404938"/>
                <a:gd name="connsiteY34" fmla="*/ 269081 h 423862"/>
                <a:gd name="connsiteX35" fmla="*/ 0 w 1404938"/>
                <a:gd name="connsiteY35" fmla="*/ 242887 h 423862"/>
                <a:gd name="connsiteX36" fmla="*/ 2382 w 1404938"/>
                <a:gd name="connsiteY36" fmla="*/ 226219 h 423862"/>
                <a:gd name="connsiteX37" fmla="*/ 9525 w 1404938"/>
                <a:gd name="connsiteY37" fmla="*/ 219075 h 423862"/>
                <a:gd name="connsiteX38" fmla="*/ 52388 w 1404938"/>
                <a:gd name="connsiteY38" fmla="*/ 223837 h 423862"/>
                <a:gd name="connsiteX39" fmla="*/ 164307 w 1404938"/>
                <a:gd name="connsiteY39" fmla="*/ 238125 h 423862"/>
                <a:gd name="connsiteX40" fmla="*/ 285750 w 1404938"/>
                <a:gd name="connsiteY40" fmla="*/ 245269 h 423862"/>
                <a:gd name="connsiteX41" fmla="*/ 373857 w 1404938"/>
                <a:gd name="connsiteY41" fmla="*/ 242887 h 423862"/>
                <a:gd name="connsiteX42" fmla="*/ 557213 w 1404938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4938" h="423862">
                  <a:moveTo>
                    <a:pt x="557213" y="219075"/>
                  </a:moveTo>
                  <a:lnTo>
                    <a:pt x="652463" y="200025"/>
                  </a:lnTo>
                  <a:lnTo>
                    <a:pt x="733425" y="180975"/>
                  </a:lnTo>
                  <a:lnTo>
                    <a:pt x="840582" y="152400"/>
                  </a:lnTo>
                  <a:lnTo>
                    <a:pt x="897732" y="135731"/>
                  </a:lnTo>
                  <a:lnTo>
                    <a:pt x="942975" y="116681"/>
                  </a:lnTo>
                  <a:lnTo>
                    <a:pt x="1004888" y="85725"/>
                  </a:lnTo>
                  <a:lnTo>
                    <a:pt x="1062038" y="50006"/>
                  </a:lnTo>
                  <a:lnTo>
                    <a:pt x="1102519" y="21431"/>
                  </a:lnTo>
                  <a:lnTo>
                    <a:pt x="1123950" y="4762"/>
                  </a:lnTo>
                  <a:lnTo>
                    <a:pt x="1140619" y="0"/>
                  </a:lnTo>
                  <a:lnTo>
                    <a:pt x="1195388" y="9525"/>
                  </a:lnTo>
                  <a:lnTo>
                    <a:pt x="1252538" y="23812"/>
                  </a:lnTo>
                  <a:lnTo>
                    <a:pt x="1302544" y="40481"/>
                  </a:lnTo>
                  <a:lnTo>
                    <a:pt x="1343025" y="61912"/>
                  </a:lnTo>
                  <a:lnTo>
                    <a:pt x="1373982" y="83344"/>
                  </a:lnTo>
                  <a:lnTo>
                    <a:pt x="1395413" y="100012"/>
                  </a:lnTo>
                  <a:lnTo>
                    <a:pt x="1402557" y="114300"/>
                  </a:lnTo>
                  <a:lnTo>
                    <a:pt x="1404938" y="140494"/>
                  </a:lnTo>
                  <a:lnTo>
                    <a:pt x="1400175" y="173831"/>
                  </a:lnTo>
                  <a:lnTo>
                    <a:pt x="1385888" y="192881"/>
                  </a:lnTo>
                  <a:lnTo>
                    <a:pt x="1357313" y="204787"/>
                  </a:lnTo>
                  <a:lnTo>
                    <a:pt x="1207294" y="238125"/>
                  </a:lnTo>
                  <a:lnTo>
                    <a:pt x="992982" y="283369"/>
                  </a:lnTo>
                  <a:lnTo>
                    <a:pt x="821532" y="316706"/>
                  </a:lnTo>
                  <a:lnTo>
                    <a:pt x="633413" y="376237"/>
                  </a:lnTo>
                  <a:lnTo>
                    <a:pt x="507207" y="400050"/>
                  </a:lnTo>
                  <a:lnTo>
                    <a:pt x="378619" y="421481"/>
                  </a:lnTo>
                  <a:lnTo>
                    <a:pt x="330994" y="423862"/>
                  </a:lnTo>
                  <a:lnTo>
                    <a:pt x="300038" y="421481"/>
                  </a:lnTo>
                  <a:lnTo>
                    <a:pt x="254794" y="411956"/>
                  </a:lnTo>
                  <a:lnTo>
                    <a:pt x="183357" y="383381"/>
                  </a:lnTo>
                  <a:lnTo>
                    <a:pt x="133350" y="352425"/>
                  </a:lnTo>
                  <a:lnTo>
                    <a:pt x="66675" y="309562"/>
                  </a:lnTo>
                  <a:lnTo>
                    <a:pt x="14288" y="269081"/>
                  </a:lnTo>
                  <a:lnTo>
                    <a:pt x="0" y="242887"/>
                  </a:lnTo>
                  <a:lnTo>
                    <a:pt x="2382" y="226219"/>
                  </a:lnTo>
                  <a:lnTo>
                    <a:pt x="9525" y="219075"/>
                  </a:lnTo>
                  <a:lnTo>
                    <a:pt x="52388" y="223837"/>
                  </a:lnTo>
                  <a:lnTo>
                    <a:pt x="164307" y="238125"/>
                  </a:lnTo>
                  <a:lnTo>
                    <a:pt x="285750" y="245269"/>
                  </a:lnTo>
                  <a:lnTo>
                    <a:pt x="373857" y="242887"/>
                  </a:lnTo>
                  <a:lnTo>
                    <a:pt x="55721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5">
              <a:extLst>
                <a:ext uri="{FF2B5EF4-FFF2-40B4-BE49-F238E27FC236}">
                  <a16:creationId xmlns:a16="http://schemas.microsoft.com/office/drawing/2014/main" id="{CC728B6B-CB51-45AF-B9EF-FBF87E37A62E}"/>
                </a:ext>
              </a:extLst>
            </p:cNvPr>
            <p:cNvSpPr/>
            <p:nvPr/>
          </p:nvSpPr>
          <p:spPr>
            <a:xfrm>
              <a:off x="3848101" y="4168776"/>
              <a:ext cx="4295775" cy="619125"/>
            </a:xfrm>
            <a:custGeom>
              <a:avLst/>
              <a:gdLst>
                <a:gd name="connsiteX0" fmla="*/ 1210963 w 4296621"/>
                <a:gd name="connsiteY0" fmla="*/ 285970 h 617838"/>
                <a:gd name="connsiteX1" fmla="*/ 1765251 w 4296621"/>
                <a:gd name="connsiteY1" fmla="*/ 229482 h 617838"/>
                <a:gd name="connsiteX2" fmla="*/ 2072405 w 4296621"/>
                <a:gd name="connsiteY2" fmla="*/ 194177 h 617838"/>
                <a:gd name="connsiteX3" fmla="*/ 2291296 w 4296621"/>
                <a:gd name="connsiteY3" fmla="*/ 155342 h 617838"/>
                <a:gd name="connsiteX4" fmla="*/ 2587858 w 4296621"/>
                <a:gd name="connsiteY4" fmla="*/ 134159 h 617838"/>
                <a:gd name="connsiteX5" fmla="*/ 3110373 w 4296621"/>
                <a:gd name="connsiteY5" fmla="*/ 98854 h 617838"/>
                <a:gd name="connsiteX6" fmla="*/ 3392813 w 4296621"/>
                <a:gd name="connsiteY6" fmla="*/ 81201 h 617838"/>
                <a:gd name="connsiteX7" fmla="*/ 3608173 w 4296621"/>
                <a:gd name="connsiteY7" fmla="*/ 63549 h 617838"/>
                <a:gd name="connsiteX8" fmla="*/ 3650539 w 4296621"/>
                <a:gd name="connsiteY8" fmla="*/ 52957 h 617838"/>
                <a:gd name="connsiteX9" fmla="*/ 3703497 w 4296621"/>
                <a:gd name="connsiteY9" fmla="*/ 31774 h 617838"/>
                <a:gd name="connsiteX10" fmla="*/ 3752924 w 4296621"/>
                <a:gd name="connsiteY10" fmla="*/ 0 h 617838"/>
                <a:gd name="connsiteX11" fmla="*/ 3802351 w 4296621"/>
                <a:gd name="connsiteY11" fmla="*/ 3530 h 617838"/>
                <a:gd name="connsiteX12" fmla="*/ 3968285 w 4296621"/>
                <a:gd name="connsiteY12" fmla="*/ 38835 h 617838"/>
                <a:gd name="connsiteX13" fmla="*/ 4081261 w 4296621"/>
                <a:gd name="connsiteY13" fmla="*/ 77671 h 617838"/>
                <a:gd name="connsiteX14" fmla="*/ 4158932 w 4296621"/>
                <a:gd name="connsiteY14" fmla="*/ 112976 h 617838"/>
                <a:gd name="connsiteX15" fmla="*/ 4222481 w 4296621"/>
                <a:gd name="connsiteY15" fmla="*/ 151811 h 617838"/>
                <a:gd name="connsiteX16" fmla="*/ 4257786 w 4296621"/>
                <a:gd name="connsiteY16" fmla="*/ 180055 h 617838"/>
                <a:gd name="connsiteX17" fmla="*/ 4278969 w 4296621"/>
                <a:gd name="connsiteY17" fmla="*/ 204769 h 617838"/>
                <a:gd name="connsiteX18" fmla="*/ 4293091 w 4296621"/>
                <a:gd name="connsiteY18" fmla="*/ 229482 h 617838"/>
                <a:gd name="connsiteX19" fmla="*/ 4296621 w 4296621"/>
                <a:gd name="connsiteY19" fmla="*/ 250665 h 617838"/>
                <a:gd name="connsiteX20" fmla="*/ 4282499 w 4296621"/>
                <a:gd name="connsiteY20" fmla="*/ 282440 h 617838"/>
                <a:gd name="connsiteX21" fmla="*/ 4268377 w 4296621"/>
                <a:gd name="connsiteY21" fmla="*/ 296562 h 617838"/>
                <a:gd name="connsiteX22" fmla="*/ 4240133 w 4296621"/>
                <a:gd name="connsiteY22" fmla="*/ 314214 h 617838"/>
                <a:gd name="connsiteX23" fmla="*/ 4187176 w 4296621"/>
                <a:gd name="connsiteY23" fmla="*/ 331867 h 617838"/>
                <a:gd name="connsiteX24" fmla="*/ 4130688 w 4296621"/>
                <a:gd name="connsiteY24" fmla="*/ 321275 h 617838"/>
                <a:gd name="connsiteX25" fmla="*/ 3957693 w 4296621"/>
                <a:gd name="connsiteY25" fmla="*/ 300092 h 617838"/>
                <a:gd name="connsiteX26" fmla="*/ 3682314 w 4296621"/>
                <a:gd name="connsiteY26" fmla="*/ 278909 h 617838"/>
                <a:gd name="connsiteX27" fmla="*/ 3424587 w 4296621"/>
                <a:gd name="connsiteY27" fmla="*/ 268318 h 617838"/>
                <a:gd name="connsiteX28" fmla="*/ 3149208 w 4296621"/>
                <a:gd name="connsiteY28" fmla="*/ 264787 h 617838"/>
                <a:gd name="connsiteX29" fmla="*/ 2923256 w 4296621"/>
                <a:gd name="connsiteY29" fmla="*/ 268318 h 617838"/>
                <a:gd name="connsiteX30" fmla="*/ 2690243 w 4296621"/>
                <a:gd name="connsiteY30" fmla="*/ 285970 h 617838"/>
                <a:gd name="connsiteX31" fmla="*/ 2400742 w 4296621"/>
                <a:gd name="connsiteY31" fmla="*/ 310684 h 617838"/>
                <a:gd name="connsiteX32" fmla="*/ 1722885 w 4296621"/>
                <a:gd name="connsiteY32" fmla="*/ 384824 h 617838"/>
                <a:gd name="connsiteX33" fmla="*/ 1355713 w 4296621"/>
                <a:gd name="connsiteY33" fmla="*/ 434252 h 617838"/>
                <a:gd name="connsiteX34" fmla="*/ 1055621 w 4296621"/>
                <a:gd name="connsiteY34" fmla="*/ 483679 h 617838"/>
                <a:gd name="connsiteX35" fmla="*/ 695509 w 4296621"/>
                <a:gd name="connsiteY35" fmla="*/ 557819 h 617838"/>
                <a:gd name="connsiteX36" fmla="*/ 437783 w 4296621"/>
                <a:gd name="connsiteY36" fmla="*/ 617838 h 617838"/>
                <a:gd name="connsiteX37" fmla="*/ 406008 w 4296621"/>
                <a:gd name="connsiteY37" fmla="*/ 617838 h 617838"/>
                <a:gd name="connsiteX38" fmla="*/ 370703 w 4296621"/>
                <a:gd name="connsiteY38" fmla="*/ 600185 h 617838"/>
                <a:gd name="connsiteX39" fmla="*/ 271849 w 4296621"/>
                <a:gd name="connsiteY39" fmla="*/ 533106 h 617838"/>
                <a:gd name="connsiteX40" fmla="*/ 190648 w 4296621"/>
                <a:gd name="connsiteY40" fmla="*/ 469557 h 617838"/>
                <a:gd name="connsiteX41" fmla="*/ 109446 w 4296621"/>
                <a:gd name="connsiteY41" fmla="*/ 388355 h 617838"/>
                <a:gd name="connsiteX42" fmla="*/ 28244 w 4296621"/>
                <a:gd name="connsiteY42" fmla="*/ 296562 h 617838"/>
                <a:gd name="connsiteX43" fmla="*/ 0 w 4296621"/>
                <a:gd name="connsiteY43" fmla="*/ 247135 h 617838"/>
                <a:gd name="connsiteX44" fmla="*/ 0 w 4296621"/>
                <a:gd name="connsiteY44" fmla="*/ 233013 h 617838"/>
                <a:gd name="connsiteX45" fmla="*/ 3531 w 4296621"/>
                <a:gd name="connsiteY45" fmla="*/ 222421 h 617838"/>
                <a:gd name="connsiteX46" fmla="*/ 10592 w 4296621"/>
                <a:gd name="connsiteY46" fmla="*/ 215360 h 617838"/>
                <a:gd name="connsiteX47" fmla="*/ 35305 w 4296621"/>
                <a:gd name="connsiteY47" fmla="*/ 215360 h 617838"/>
                <a:gd name="connsiteX48" fmla="*/ 45897 w 4296621"/>
                <a:gd name="connsiteY48" fmla="*/ 215360 h 617838"/>
                <a:gd name="connsiteX49" fmla="*/ 67080 w 4296621"/>
                <a:gd name="connsiteY49" fmla="*/ 229482 h 617838"/>
                <a:gd name="connsiteX50" fmla="*/ 123568 w 4296621"/>
                <a:gd name="connsiteY50" fmla="*/ 271848 h 617838"/>
                <a:gd name="connsiteX51" fmla="*/ 162404 w 4296621"/>
                <a:gd name="connsiteY51" fmla="*/ 296562 h 617838"/>
                <a:gd name="connsiteX52" fmla="*/ 215361 w 4296621"/>
                <a:gd name="connsiteY52" fmla="*/ 324806 h 617838"/>
                <a:gd name="connsiteX53" fmla="*/ 271849 w 4296621"/>
                <a:gd name="connsiteY53" fmla="*/ 342458 h 617838"/>
                <a:gd name="connsiteX54" fmla="*/ 356581 w 4296621"/>
                <a:gd name="connsiteY54" fmla="*/ 356580 h 617838"/>
                <a:gd name="connsiteX55" fmla="*/ 596655 w 4296621"/>
                <a:gd name="connsiteY55" fmla="*/ 338928 h 617838"/>
                <a:gd name="connsiteX56" fmla="*/ 1210963 w 4296621"/>
                <a:gd name="connsiteY56" fmla="*/ 285970 h 6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96621" h="617838">
                  <a:moveTo>
                    <a:pt x="1210963" y="285970"/>
                  </a:moveTo>
                  <a:lnTo>
                    <a:pt x="1765251" y="229482"/>
                  </a:lnTo>
                  <a:lnTo>
                    <a:pt x="2072405" y="194177"/>
                  </a:lnTo>
                  <a:lnTo>
                    <a:pt x="2291296" y="155342"/>
                  </a:lnTo>
                  <a:lnTo>
                    <a:pt x="2587858" y="134159"/>
                  </a:lnTo>
                  <a:lnTo>
                    <a:pt x="3110373" y="98854"/>
                  </a:lnTo>
                  <a:lnTo>
                    <a:pt x="3392813" y="81201"/>
                  </a:lnTo>
                  <a:lnTo>
                    <a:pt x="3608173" y="63549"/>
                  </a:lnTo>
                  <a:lnTo>
                    <a:pt x="3650539" y="52957"/>
                  </a:lnTo>
                  <a:lnTo>
                    <a:pt x="3703497" y="31774"/>
                  </a:lnTo>
                  <a:lnTo>
                    <a:pt x="3752924" y="0"/>
                  </a:lnTo>
                  <a:lnTo>
                    <a:pt x="3802351" y="3530"/>
                  </a:lnTo>
                  <a:lnTo>
                    <a:pt x="3968285" y="38835"/>
                  </a:lnTo>
                  <a:lnTo>
                    <a:pt x="4081261" y="77671"/>
                  </a:lnTo>
                  <a:lnTo>
                    <a:pt x="4158932" y="112976"/>
                  </a:lnTo>
                  <a:lnTo>
                    <a:pt x="4222481" y="151811"/>
                  </a:lnTo>
                  <a:lnTo>
                    <a:pt x="4257786" y="180055"/>
                  </a:lnTo>
                  <a:lnTo>
                    <a:pt x="4278969" y="204769"/>
                  </a:lnTo>
                  <a:lnTo>
                    <a:pt x="4293091" y="229482"/>
                  </a:lnTo>
                  <a:lnTo>
                    <a:pt x="4296621" y="250665"/>
                  </a:lnTo>
                  <a:lnTo>
                    <a:pt x="4282499" y="282440"/>
                  </a:lnTo>
                  <a:lnTo>
                    <a:pt x="4268377" y="296562"/>
                  </a:lnTo>
                  <a:lnTo>
                    <a:pt x="4240133" y="314214"/>
                  </a:lnTo>
                  <a:lnTo>
                    <a:pt x="4187176" y="331867"/>
                  </a:lnTo>
                  <a:lnTo>
                    <a:pt x="4130688" y="321275"/>
                  </a:lnTo>
                  <a:lnTo>
                    <a:pt x="3957693" y="300092"/>
                  </a:lnTo>
                  <a:lnTo>
                    <a:pt x="3682314" y="278909"/>
                  </a:lnTo>
                  <a:lnTo>
                    <a:pt x="3424587" y="268318"/>
                  </a:lnTo>
                  <a:lnTo>
                    <a:pt x="3149208" y="264787"/>
                  </a:lnTo>
                  <a:lnTo>
                    <a:pt x="2923256" y="268318"/>
                  </a:lnTo>
                  <a:lnTo>
                    <a:pt x="2690243" y="285970"/>
                  </a:lnTo>
                  <a:lnTo>
                    <a:pt x="2400742" y="310684"/>
                  </a:lnTo>
                  <a:lnTo>
                    <a:pt x="1722885" y="384824"/>
                  </a:lnTo>
                  <a:lnTo>
                    <a:pt x="1355713" y="434252"/>
                  </a:lnTo>
                  <a:lnTo>
                    <a:pt x="1055621" y="483679"/>
                  </a:lnTo>
                  <a:lnTo>
                    <a:pt x="695509" y="557819"/>
                  </a:lnTo>
                  <a:lnTo>
                    <a:pt x="437783" y="617838"/>
                  </a:lnTo>
                  <a:lnTo>
                    <a:pt x="406008" y="617838"/>
                  </a:lnTo>
                  <a:lnTo>
                    <a:pt x="370703" y="600185"/>
                  </a:lnTo>
                  <a:lnTo>
                    <a:pt x="271849" y="533106"/>
                  </a:lnTo>
                  <a:lnTo>
                    <a:pt x="190648" y="469557"/>
                  </a:lnTo>
                  <a:lnTo>
                    <a:pt x="109446" y="388355"/>
                  </a:lnTo>
                  <a:lnTo>
                    <a:pt x="28244" y="296562"/>
                  </a:lnTo>
                  <a:lnTo>
                    <a:pt x="0" y="247135"/>
                  </a:lnTo>
                  <a:lnTo>
                    <a:pt x="0" y="233013"/>
                  </a:lnTo>
                  <a:lnTo>
                    <a:pt x="3531" y="222421"/>
                  </a:lnTo>
                  <a:lnTo>
                    <a:pt x="10592" y="215360"/>
                  </a:lnTo>
                  <a:lnTo>
                    <a:pt x="35305" y="215360"/>
                  </a:lnTo>
                  <a:lnTo>
                    <a:pt x="45897" y="215360"/>
                  </a:lnTo>
                  <a:lnTo>
                    <a:pt x="67080" y="229482"/>
                  </a:lnTo>
                  <a:lnTo>
                    <a:pt x="123568" y="271848"/>
                  </a:lnTo>
                  <a:lnTo>
                    <a:pt x="162404" y="296562"/>
                  </a:lnTo>
                  <a:lnTo>
                    <a:pt x="215361" y="324806"/>
                  </a:lnTo>
                  <a:lnTo>
                    <a:pt x="271849" y="342458"/>
                  </a:lnTo>
                  <a:lnTo>
                    <a:pt x="356581" y="356580"/>
                  </a:lnTo>
                  <a:lnTo>
                    <a:pt x="596655" y="338928"/>
                  </a:lnTo>
                  <a:lnTo>
                    <a:pt x="1210963" y="2859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02C59B35-02A9-45DD-863E-42F98003D441}"/>
                </a:ext>
              </a:extLst>
            </p:cNvPr>
            <p:cNvSpPr/>
            <p:nvPr/>
          </p:nvSpPr>
          <p:spPr>
            <a:xfrm>
              <a:off x="4461669" y="1704975"/>
              <a:ext cx="1339850" cy="363538"/>
            </a:xfrm>
            <a:custGeom>
              <a:avLst/>
              <a:gdLst>
                <a:gd name="connsiteX0" fmla="*/ 350044 w 1338263"/>
                <a:gd name="connsiteY0" fmla="*/ 359569 h 364331"/>
                <a:gd name="connsiteX1" fmla="*/ 252413 w 1338263"/>
                <a:gd name="connsiteY1" fmla="*/ 364331 h 364331"/>
                <a:gd name="connsiteX2" fmla="*/ 145257 w 1338263"/>
                <a:gd name="connsiteY2" fmla="*/ 364331 h 364331"/>
                <a:gd name="connsiteX3" fmla="*/ 0 w 1338263"/>
                <a:gd name="connsiteY3" fmla="*/ 361950 h 364331"/>
                <a:gd name="connsiteX4" fmla="*/ 107157 w 1338263"/>
                <a:gd name="connsiteY4" fmla="*/ 223838 h 364331"/>
                <a:gd name="connsiteX5" fmla="*/ 228600 w 1338263"/>
                <a:gd name="connsiteY5" fmla="*/ 226219 h 364331"/>
                <a:gd name="connsiteX6" fmla="*/ 326232 w 1338263"/>
                <a:gd name="connsiteY6" fmla="*/ 219075 h 364331"/>
                <a:gd name="connsiteX7" fmla="*/ 423863 w 1338263"/>
                <a:gd name="connsiteY7" fmla="*/ 207169 h 364331"/>
                <a:gd name="connsiteX8" fmla="*/ 535782 w 1338263"/>
                <a:gd name="connsiteY8" fmla="*/ 185738 h 364331"/>
                <a:gd name="connsiteX9" fmla="*/ 635794 w 1338263"/>
                <a:gd name="connsiteY9" fmla="*/ 159544 h 364331"/>
                <a:gd name="connsiteX10" fmla="*/ 735807 w 1338263"/>
                <a:gd name="connsiteY10" fmla="*/ 128588 h 364331"/>
                <a:gd name="connsiteX11" fmla="*/ 823913 w 1338263"/>
                <a:gd name="connsiteY11" fmla="*/ 97631 h 364331"/>
                <a:gd name="connsiteX12" fmla="*/ 909638 w 1338263"/>
                <a:gd name="connsiteY12" fmla="*/ 59531 h 364331"/>
                <a:gd name="connsiteX13" fmla="*/ 942975 w 1338263"/>
                <a:gd name="connsiteY13" fmla="*/ 38100 h 364331"/>
                <a:gd name="connsiteX14" fmla="*/ 983457 w 1338263"/>
                <a:gd name="connsiteY14" fmla="*/ 14288 h 364331"/>
                <a:gd name="connsiteX15" fmla="*/ 1023938 w 1338263"/>
                <a:gd name="connsiteY15" fmla="*/ 0 h 364331"/>
                <a:gd name="connsiteX16" fmla="*/ 1057275 w 1338263"/>
                <a:gd name="connsiteY16" fmla="*/ 0 h 364331"/>
                <a:gd name="connsiteX17" fmla="*/ 1095375 w 1338263"/>
                <a:gd name="connsiteY17" fmla="*/ 4763 h 364331"/>
                <a:gd name="connsiteX18" fmla="*/ 1162050 w 1338263"/>
                <a:gd name="connsiteY18" fmla="*/ 19050 h 364331"/>
                <a:gd name="connsiteX19" fmla="*/ 1250157 w 1338263"/>
                <a:gd name="connsiteY19" fmla="*/ 47625 h 364331"/>
                <a:gd name="connsiteX20" fmla="*/ 1300163 w 1338263"/>
                <a:gd name="connsiteY20" fmla="*/ 69056 h 364331"/>
                <a:gd name="connsiteX21" fmla="*/ 1314450 w 1338263"/>
                <a:gd name="connsiteY21" fmla="*/ 78581 h 364331"/>
                <a:gd name="connsiteX22" fmla="*/ 1326357 w 1338263"/>
                <a:gd name="connsiteY22" fmla="*/ 92869 h 364331"/>
                <a:gd name="connsiteX23" fmla="*/ 1335882 w 1338263"/>
                <a:gd name="connsiteY23" fmla="*/ 114300 h 364331"/>
                <a:gd name="connsiteX24" fmla="*/ 1338263 w 1338263"/>
                <a:gd name="connsiteY24" fmla="*/ 128588 h 364331"/>
                <a:gd name="connsiteX25" fmla="*/ 1338263 w 1338263"/>
                <a:gd name="connsiteY25" fmla="*/ 145256 h 364331"/>
                <a:gd name="connsiteX26" fmla="*/ 1331119 w 1338263"/>
                <a:gd name="connsiteY26" fmla="*/ 169069 h 364331"/>
                <a:gd name="connsiteX27" fmla="*/ 1314450 w 1338263"/>
                <a:gd name="connsiteY27" fmla="*/ 197644 h 364331"/>
                <a:gd name="connsiteX28" fmla="*/ 1297782 w 1338263"/>
                <a:gd name="connsiteY28" fmla="*/ 211931 h 364331"/>
                <a:gd name="connsiteX29" fmla="*/ 1231107 w 1338263"/>
                <a:gd name="connsiteY29" fmla="*/ 223838 h 364331"/>
                <a:gd name="connsiteX30" fmla="*/ 1050132 w 1338263"/>
                <a:gd name="connsiteY30" fmla="*/ 259556 h 364331"/>
                <a:gd name="connsiteX31" fmla="*/ 857250 w 1338263"/>
                <a:gd name="connsiteY31" fmla="*/ 297656 h 364331"/>
                <a:gd name="connsiteX32" fmla="*/ 614363 w 1338263"/>
                <a:gd name="connsiteY32" fmla="*/ 335756 h 364331"/>
                <a:gd name="connsiteX33" fmla="*/ 495300 w 1338263"/>
                <a:gd name="connsiteY33" fmla="*/ 347663 h 364331"/>
                <a:gd name="connsiteX34" fmla="*/ 350044 w 1338263"/>
                <a:gd name="connsiteY34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8263" h="364331">
                  <a:moveTo>
                    <a:pt x="350044" y="359569"/>
                  </a:moveTo>
                  <a:lnTo>
                    <a:pt x="252413" y="364331"/>
                  </a:lnTo>
                  <a:lnTo>
                    <a:pt x="145257" y="364331"/>
                  </a:lnTo>
                  <a:lnTo>
                    <a:pt x="0" y="361950"/>
                  </a:lnTo>
                  <a:lnTo>
                    <a:pt x="107157" y="223838"/>
                  </a:lnTo>
                  <a:lnTo>
                    <a:pt x="228600" y="226219"/>
                  </a:lnTo>
                  <a:lnTo>
                    <a:pt x="326232" y="219075"/>
                  </a:lnTo>
                  <a:lnTo>
                    <a:pt x="423863" y="207169"/>
                  </a:lnTo>
                  <a:lnTo>
                    <a:pt x="535782" y="185738"/>
                  </a:lnTo>
                  <a:lnTo>
                    <a:pt x="635794" y="159544"/>
                  </a:lnTo>
                  <a:lnTo>
                    <a:pt x="735807" y="128588"/>
                  </a:lnTo>
                  <a:lnTo>
                    <a:pt x="823913" y="97631"/>
                  </a:lnTo>
                  <a:lnTo>
                    <a:pt x="909638" y="59531"/>
                  </a:lnTo>
                  <a:lnTo>
                    <a:pt x="942975" y="38100"/>
                  </a:lnTo>
                  <a:lnTo>
                    <a:pt x="983457" y="14288"/>
                  </a:lnTo>
                  <a:lnTo>
                    <a:pt x="1023938" y="0"/>
                  </a:lnTo>
                  <a:lnTo>
                    <a:pt x="1057275" y="0"/>
                  </a:lnTo>
                  <a:lnTo>
                    <a:pt x="1095375" y="4763"/>
                  </a:lnTo>
                  <a:lnTo>
                    <a:pt x="1162050" y="19050"/>
                  </a:lnTo>
                  <a:lnTo>
                    <a:pt x="1250157" y="47625"/>
                  </a:lnTo>
                  <a:lnTo>
                    <a:pt x="1300163" y="69056"/>
                  </a:lnTo>
                  <a:lnTo>
                    <a:pt x="1314450" y="78581"/>
                  </a:lnTo>
                  <a:lnTo>
                    <a:pt x="1326357" y="92869"/>
                  </a:lnTo>
                  <a:lnTo>
                    <a:pt x="1335882" y="114300"/>
                  </a:lnTo>
                  <a:lnTo>
                    <a:pt x="1338263" y="128588"/>
                  </a:lnTo>
                  <a:lnTo>
                    <a:pt x="1338263" y="145256"/>
                  </a:lnTo>
                  <a:lnTo>
                    <a:pt x="1331119" y="169069"/>
                  </a:lnTo>
                  <a:lnTo>
                    <a:pt x="1314450" y="197644"/>
                  </a:lnTo>
                  <a:lnTo>
                    <a:pt x="1297782" y="211931"/>
                  </a:lnTo>
                  <a:lnTo>
                    <a:pt x="1231107" y="223838"/>
                  </a:lnTo>
                  <a:lnTo>
                    <a:pt x="1050132" y="259556"/>
                  </a:lnTo>
                  <a:lnTo>
                    <a:pt x="857250" y="297656"/>
                  </a:lnTo>
                  <a:lnTo>
                    <a:pt x="614363" y="335756"/>
                  </a:lnTo>
                  <a:lnTo>
                    <a:pt x="495300" y="347663"/>
                  </a:lnTo>
                  <a:lnTo>
                    <a:pt x="35004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A99E549F-49B4-43EA-B416-06A3A0FD85F2}"/>
                </a:ext>
              </a:extLst>
            </p:cNvPr>
            <p:cNvSpPr/>
            <p:nvPr/>
          </p:nvSpPr>
          <p:spPr>
            <a:xfrm>
              <a:off x="4969670" y="2014539"/>
              <a:ext cx="352425" cy="585787"/>
            </a:xfrm>
            <a:custGeom>
              <a:avLst/>
              <a:gdLst>
                <a:gd name="connsiteX0" fmla="*/ 83343 w 352425"/>
                <a:gd name="connsiteY0" fmla="*/ 214312 h 585787"/>
                <a:gd name="connsiteX1" fmla="*/ 59531 w 352425"/>
                <a:gd name="connsiteY1" fmla="*/ 145256 h 585787"/>
                <a:gd name="connsiteX2" fmla="*/ 23812 w 352425"/>
                <a:gd name="connsiteY2" fmla="*/ 45243 h 585787"/>
                <a:gd name="connsiteX3" fmla="*/ 0 w 352425"/>
                <a:gd name="connsiteY3" fmla="*/ 0 h 585787"/>
                <a:gd name="connsiteX4" fmla="*/ 100012 w 352425"/>
                <a:gd name="connsiteY4" fmla="*/ 35718 h 585787"/>
                <a:gd name="connsiteX5" fmla="*/ 150018 w 352425"/>
                <a:gd name="connsiteY5" fmla="*/ 78581 h 585787"/>
                <a:gd name="connsiteX6" fmla="*/ 214312 w 352425"/>
                <a:gd name="connsiteY6" fmla="*/ 135731 h 585787"/>
                <a:gd name="connsiteX7" fmla="*/ 250031 w 352425"/>
                <a:gd name="connsiteY7" fmla="*/ 173831 h 585787"/>
                <a:gd name="connsiteX8" fmla="*/ 276225 w 352425"/>
                <a:gd name="connsiteY8" fmla="*/ 209550 h 585787"/>
                <a:gd name="connsiteX9" fmla="*/ 302418 w 352425"/>
                <a:gd name="connsiteY9" fmla="*/ 250031 h 585787"/>
                <a:gd name="connsiteX10" fmla="*/ 321468 w 352425"/>
                <a:gd name="connsiteY10" fmla="*/ 288131 h 585787"/>
                <a:gd name="connsiteX11" fmla="*/ 335756 w 352425"/>
                <a:gd name="connsiteY11" fmla="*/ 328612 h 585787"/>
                <a:gd name="connsiteX12" fmla="*/ 347662 w 352425"/>
                <a:gd name="connsiteY12" fmla="*/ 378618 h 585787"/>
                <a:gd name="connsiteX13" fmla="*/ 352425 w 352425"/>
                <a:gd name="connsiteY13" fmla="*/ 431006 h 585787"/>
                <a:gd name="connsiteX14" fmla="*/ 350043 w 352425"/>
                <a:gd name="connsiteY14" fmla="*/ 473868 h 585787"/>
                <a:gd name="connsiteX15" fmla="*/ 342900 w 352425"/>
                <a:gd name="connsiteY15" fmla="*/ 514350 h 585787"/>
                <a:gd name="connsiteX16" fmla="*/ 330993 w 352425"/>
                <a:gd name="connsiteY16" fmla="*/ 542925 h 585787"/>
                <a:gd name="connsiteX17" fmla="*/ 309562 w 352425"/>
                <a:gd name="connsiteY17" fmla="*/ 566737 h 585787"/>
                <a:gd name="connsiteX18" fmla="*/ 285750 w 352425"/>
                <a:gd name="connsiteY18" fmla="*/ 578643 h 585787"/>
                <a:gd name="connsiteX19" fmla="*/ 254793 w 352425"/>
                <a:gd name="connsiteY19" fmla="*/ 585787 h 585787"/>
                <a:gd name="connsiteX20" fmla="*/ 233362 w 352425"/>
                <a:gd name="connsiteY20" fmla="*/ 583406 h 585787"/>
                <a:gd name="connsiteX21" fmla="*/ 209550 w 352425"/>
                <a:gd name="connsiteY21" fmla="*/ 573881 h 585787"/>
                <a:gd name="connsiteX22" fmla="*/ 185737 w 352425"/>
                <a:gd name="connsiteY22" fmla="*/ 554831 h 585787"/>
                <a:gd name="connsiteX23" fmla="*/ 159543 w 352425"/>
                <a:gd name="connsiteY23" fmla="*/ 526256 h 585787"/>
                <a:gd name="connsiteX24" fmla="*/ 133350 w 352425"/>
                <a:gd name="connsiteY24" fmla="*/ 471487 h 585787"/>
                <a:gd name="connsiteX25" fmla="*/ 128587 w 352425"/>
                <a:gd name="connsiteY25" fmla="*/ 426243 h 585787"/>
                <a:gd name="connsiteX26" fmla="*/ 119062 w 352425"/>
                <a:gd name="connsiteY26" fmla="*/ 352425 h 585787"/>
                <a:gd name="connsiteX27" fmla="*/ 83343 w 352425"/>
                <a:gd name="connsiteY27" fmla="*/ 21431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2425" h="585787">
                  <a:moveTo>
                    <a:pt x="83343" y="214312"/>
                  </a:moveTo>
                  <a:lnTo>
                    <a:pt x="59531" y="145256"/>
                  </a:lnTo>
                  <a:lnTo>
                    <a:pt x="23812" y="45243"/>
                  </a:lnTo>
                  <a:lnTo>
                    <a:pt x="0" y="0"/>
                  </a:lnTo>
                  <a:lnTo>
                    <a:pt x="100012" y="35718"/>
                  </a:lnTo>
                  <a:lnTo>
                    <a:pt x="150018" y="78581"/>
                  </a:lnTo>
                  <a:lnTo>
                    <a:pt x="214312" y="135731"/>
                  </a:lnTo>
                  <a:lnTo>
                    <a:pt x="250031" y="173831"/>
                  </a:lnTo>
                  <a:lnTo>
                    <a:pt x="276225" y="209550"/>
                  </a:lnTo>
                  <a:lnTo>
                    <a:pt x="302418" y="250031"/>
                  </a:lnTo>
                  <a:lnTo>
                    <a:pt x="321468" y="288131"/>
                  </a:lnTo>
                  <a:lnTo>
                    <a:pt x="335756" y="328612"/>
                  </a:lnTo>
                  <a:lnTo>
                    <a:pt x="347662" y="378618"/>
                  </a:lnTo>
                  <a:lnTo>
                    <a:pt x="352425" y="431006"/>
                  </a:lnTo>
                  <a:lnTo>
                    <a:pt x="350043" y="473868"/>
                  </a:lnTo>
                  <a:lnTo>
                    <a:pt x="342900" y="514350"/>
                  </a:lnTo>
                  <a:lnTo>
                    <a:pt x="330993" y="542925"/>
                  </a:lnTo>
                  <a:lnTo>
                    <a:pt x="309562" y="566737"/>
                  </a:lnTo>
                  <a:lnTo>
                    <a:pt x="285750" y="578643"/>
                  </a:lnTo>
                  <a:lnTo>
                    <a:pt x="254793" y="585787"/>
                  </a:lnTo>
                  <a:lnTo>
                    <a:pt x="233362" y="583406"/>
                  </a:lnTo>
                  <a:lnTo>
                    <a:pt x="209550" y="573881"/>
                  </a:lnTo>
                  <a:lnTo>
                    <a:pt x="185737" y="554831"/>
                  </a:lnTo>
                  <a:lnTo>
                    <a:pt x="159543" y="526256"/>
                  </a:lnTo>
                  <a:lnTo>
                    <a:pt x="133350" y="471487"/>
                  </a:lnTo>
                  <a:lnTo>
                    <a:pt x="128587" y="426243"/>
                  </a:lnTo>
                  <a:lnTo>
                    <a:pt x="119062" y="352425"/>
                  </a:lnTo>
                  <a:lnTo>
                    <a:pt x="83343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5A0D514E-18F6-4F57-97CD-4368099C4F72}"/>
                </a:ext>
              </a:extLst>
            </p:cNvPr>
            <p:cNvSpPr/>
            <p:nvPr/>
          </p:nvSpPr>
          <p:spPr>
            <a:xfrm>
              <a:off x="6307931" y="1598613"/>
              <a:ext cx="1589088" cy="355600"/>
            </a:xfrm>
            <a:custGeom>
              <a:avLst/>
              <a:gdLst>
                <a:gd name="connsiteX0" fmla="*/ 792956 w 1588294"/>
                <a:gd name="connsiteY0" fmla="*/ 142875 h 357187"/>
                <a:gd name="connsiteX1" fmla="*/ 647700 w 1588294"/>
                <a:gd name="connsiteY1" fmla="*/ 171450 h 357187"/>
                <a:gd name="connsiteX2" fmla="*/ 542925 w 1588294"/>
                <a:gd name="connsiteY2" fmla="*/ 188119 h 357187"/>
                <a:gd name="connsiteX3" fmla="*/ 423863 w 1588294"/>
                <a:gd name="connsiteY3" fmla="*/ 202406 h 357187"/>
                <a:gd name="connsiteX4" fmla="*/ 376238 w 1588294"/>
                <a:gd name="connsiteY4" fmla="*/ 202406 h 357187"/>
                <a:gd name="connsiteX5" fmla="*/ 278606 w 1588294"/>
                <a:gd name="connsiteY5" fmla="*/ 192881 h 357187"/>
                <a:gd name="connsiteX6" fmla="*/ 197644 w 1588294"/>
                <a:gd name="connsiteY6" fmla="*/ 180975 h 357187"/>
                <a:gd name="connsiteX7" fmla="*/ 104775 w 1588294"/>
                <a:gd name="connsiteY7" fmla="*/ 166687 h 357187"/>
                <a:gd name="connsiteX8" fmla="*/ 0 w 1588294"/>
                <a:gd name="connsiteY8" fmla="*/ 297656 h 357187"/>
                <a:gd name="connsiteX9" fmla="*/ 69056 w 1588294"/>
                <a:gd name="connsiteY9" fmla="*/ 323850 h 357187"/>
                <a:gd name="connsiteX10" fmla="*/ 114300 w 1588294"/>
                <a:gd name="connsiteY10" fmla="*/ 335756 h 357187"/>
                <a:gd name="connsiteX11" fmla="*/ 159544 w 1588294"/>
                <a:gd name="connsiteY11" fmla="*/ 345281 h 357187"/>
                <a:gd name="connsiteX12" fmla="*/ 223838 w 1588294"/>
                <a:gd name="connsiteY12" fmla="*/ 352425 h 357187"/>
                <a:gd name="connsiteX13" fmla="*/ 266700 w 1588294"/>
                <a:gd name="connsiteY13" fmla="*/ 357187 h 357187"/>
                <a:gd name="connsiteX14" fmla="*/ 342900 w 1588294"/>
                <a:gd name="connsiteY14" fmla="*/ 357187 h 357187"/>
                <a:gd name="connsiteX15" fmla="*/ 464344 w 1588294"/>
                <a:gd name="connsiteY15" fmla="*/ 357187 h 357187"/>
                <a:gd name="connsiteX16" fmla="*/ 714375 w 1588294"/>
                <a:gd name="connsiteY16" fmla="*/ 335756 h 357187"/>
                <a:gd name="connsiteX17" fmla="*/ 862013 w 1588294"/>
                <a:gd name="connsiteY17" fmla="*/ 309562 h 357187"/>
                <a:gd name="connsiteX18" fmla="*/ 1047750 w 1588294"/>
                <a:gd name="connsiteY18" fmla="*/ 278606 h 357187"/>
                <a:gd name="connsiteX19" fmla="*/ 1219200 w 1588294"/>
                <a:gd name="connsiteY19" fmla="*/ 247650 h 357187"/>
                <a:gd name="connsiteX20" fmla="*/ 1378744 w 1588294"/>
                <a:gd name="connsiteY20" fmla="*/ 221456 h 357187"/>
                <a:gd name="connsiteX21" fmla="*/ 1473994 w 1588294"/>
                <a:gd name="connsiteY21" fmla="*/ 204787 h 357187"/>
                <a:gd name="connsiteX22" fmla="*/ 1512094 w 1588294"/>
                <a:gd name="connsiteY22" fmla="*/ 195262 h 357187"/>
                <a:gd name="connsiteX23" fmla="*/ 1554956 w 1588294"/>
                <a:gd name="connsiteY23" fmla="*/ 173831 h 357187"/>
                <a:gd name="connsiteX24" fmla="*/ 1581150 w 1588294"/>
                <a:gd name="connsiteY24" fmla="*/ 152400 h 357187"/>
                <a:gd name="connsiteX25" fmla="*/ 1588294 w 1588294"/>
                <a:gd name="connsiteY25" fmla="*/ 135731 h 357187"/>
                <a:gd name="connsiteX26" fmla="*/ 1588294 w 1588294"/>
                <a:gd name="connsiteY26" fmla="*/ 126206 h 357187"/>
                <a:gd name="connsiteX27" fmla="*/ 1585913 w 1588294"/>
                <a:gd name="connsiteY27" fmla="*/ 114300 h 357187"/>
                <a:gd name="connsiteX28" fmla="*/ 1569244 w 1588294"/>
                <a:gd name="connsiteY28" fmla="*/ 95250 h 357187"/>
                <a:gd name="connsiteX29" fmla="*/ 1531144 w 1588294"/>
                <a:gd name="connsiteY29" fmla="*/ 73819 h 357187"/>
                <a:gd name="connsiteX30" fmla="*/ 1476375 w 1588294"/>
                <a:gd name="connsiteY30" fmla="*/ 50006 h 357187"/>
                <a:gd name="connsiteX31" fmla="*/ 1397794 w 1588294"/>
                <a:gd name="connsiteY31" fmla="*/ 21431 h 357187"/>
                <a:gd name="connsiteX32" fmla="*/ 1340644 w 1588294"/>
                <a:gd name="connsiteY32" fmla="*/ 7144 h 357187"/>
                <a:gd name="connsiteX33" fmla="*/ 1254919 w 1588294"/>
                <a:gd name="connsiteY33" fmla="*/ 0 h 357187"/>
                <a:gd name="connsiteX34" fmla="*/ 1226344 w 1588294"/>
                <a:gd name="connsiteY34" fmla="*/ 11906 h 357187"/>
                <a:gd name="connsiteX35" fmla="*/ 1135856 w 1588294"/>
                <a:gd name="connsiteY35" fmla="*/ 47625 h 357187"/>
                <a:gd name="connsiteX36" fmla="*/ 1047750 w 1588294"/>
                <a:gd name="connsiteY36" fmla="*/ 76200 h 357187"/>
                <a:gd name="connsiteX37" fmla="*/ 892969 w 1588294"/>
                <a:gd name="connsiteY37" fmla="*/ 119062 h 357187"/>
                <a:gd name="connsiteX38" fmla="*/ 792956 w 1588294"/>
                <a:gd name="connsiteY38" fmla="*/ 1428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88294" h="357187">
                  <a:moveTo>
                    <a:pt x="792956" y="142875"/>
                  </a:moveTo>
                  <a:lnTo>
                    <a:pt x="647700" y="171450"/>
                  </a:lnTo>
                  <a:lnTo>
                    <a:pt x="542925" y="188119"/>
                  </a:lnTo>
                  <a:lnTo>
                    <a:pt x="423863" y="202406"/>
                  </a:lnTo>
                  <a:lnTo>
                    <a:pt x="376238" y="202406"/>
                  </a:lnTo>
                  <a:lnTo>
                    <a:pt x="278606" y="192881"/>
                  </a:lnTo>
                  <a:lnTo>
                    <a:pt x="197644" y="180975"/>
                  </a:lnTo>
                  <a:lnTo>
                    <a:pt x="104775" y="166687"/>
                  </a:lnTo>
                  <a:lnTo>
                    <a:pt x="0" y="297656"/>
                  </a:lnTo>
                  <a:lnTo>
                    <a:pt x="69056" y="323850"/>
                  </a:lnTo>
                  <a:lnTo>
                    <a:pt x="114300" y="335756"/>
                  </a:lnTo>
                  <a:lnTo>
                    <a:pt x="159544" y="345281"/>
                  </a:lnTo>
                  <a:lnTo>
                    <a:pt x="223838" y="352425"/>
                  </a:lnTo>
                  <a:lnTo>
                    <a:pt x="266700" y="357187"/>
                  </a:lnTo>
                  <a:lnTo>
                    <a:pt x="342900" y="357187"/>
                  </a:lnTo>
                  <a:lnTo>
                    <a:pt x="464344" y="357187"/>
                  </a:lnTo>
                  <a:lnTo>
                    <a:pt x="714375" y="335756"/>
                  </a:lnTo>
                  <a:lnTo>
                    <a:pt x="862013" y="309562"/>
                  </a:lnTo>
                  <a:lnTo>
                    <a:pt x="1047750" y="278606"/>
                  </a:lnTo>
                  <a:lnTo>
                    <a:pt x="1219200" y="247650"/>
                  </a:lnTo>
                  <a:lnTo>
                    <a:pt x="1378744" y="221456"/>
                  </a:lnTo>
                  <a:lnTo>
                    <a:pt x="1473994" y="204787"/>
                  </a:lnTo>
                  <a:lnTo>
                    <a:pt x="1512094" y="195262"/>
                  </a:lnTo>
                  <a:lnTo>
                    <a:pt x="1554956" y="173831"/>
                  </a:lnTo>
                  <a:lnTo>
                    <a:pt x="1581150" y="152400"/>
                  </a:lnTo>
                  <a:lnTo>
                    <a:pt x="1588294" y="135731"/>
                  </a:lnTo>
                  <a:lnTo>
                    <a:pt x="1588294" y="126206"/>
                  </a:lnTo>
                  <a:lnTo>
                    <a:pt x="1585913" y="114300"/>
                  </a:lnTo>
                  <a:lnTo>
                    <a:pt x="1569244" y="95250"/>
                  </a:lnTo>
                  <a:lnTo>
                    <a:pt x="1531144" y="73819"/>
                  </a:lnTo>
                  <a:lnTo>
                    <a:pt x="1476375" y="50006"/>
                  </a:lnTo>
                  <a:lnTo>
                    <a:pt x="1397794" y="21431"/>
                  </a:lnTo>
                  <a:lnTo>
                    <a:pt x="1340644" y="7144"/>
                  </a:lnTo>
                  <a:lnTo>
                    <a:pt x="1254919" y="0"/>
                  </a:lnTo>
                  <a:lnTo>
                    <a:pt x="1226344" y="11906"/>
                  </a:lnTo>
                  <a:lnTo>
                    <a:pt x="1135856" y="47625"/>
                  </a:lnTo>
                  <a:lnTo>
                    <a:pt x="1047750" y="76200"/>
                  </a:lnTo>
                  <a:lnTo>
                    <a:pt x="892969" y="119062"/>
                  </a:lnTo>
                  <a:lnTo>
                    <a:pt x="792956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3041BDD9-99BD-4385-9579-115C083D5F8B}"/>
                </a:ext>
              </a:extLst>
            </p:cNvPr>
            <p:cNvSpPr/>
            <p:nvPr/>
          </p:nvSpPr>
          <p:spPr>
            <a:xfrm>
              <a:off x="6450806" y="1887539"/>
              <a:ext cx="687388" cy="682625"/>
            </a:xfrm>
            <a:custGeom>
              <a:avLst/>
              <a:gdLst>
                <a:gd name="connsiteX0" fmla="*/ 245269 w 688181"/>
                <a:gd name="connsiteY0" fmla="*/ 311944 h 681038"/>
                <a:gd name="connsiteX1" fmla="*/ 295275 w 688181"/>
                <a:gd name="connsiteY1" fmla="*/ 233363 h 681038"/>
                <a:gd name="connsiteX2" fmla="*/ 309563 w 688181"/>
                <a:gd name="connsiteY2" fmla="*/ 207169 h 681038"/>
                <a:gd name="connsiteX3" fmla="*/ 321469 w 688181"/>
                <a:gd name="connsiteY3" fmla="*/ 180975 h 681038"/>
                <a:gd name="connsiteX4" fmla="*/ 326231 w 688181"/>
                <a:gd name="connsiteY4" fmla="*/ 161925 h 681038"/>
                <a:gd name="connsiteX5" fmla="*/ 328613 w 688181"/>
                <a:gd name="connsiteY5" fmla="*/ 133350 h 681038"/>
                <a:gd name="connsiteX6" fmla="*/ 326231 w 688181"/>
                <a:gd name="connsiteY6" fmla="*/ 104775 h 681038"/>
                <a:gd name="connsiteX7" fmla="*/ 316706 w 688181"/>
                <a:gd name="connsiteY7" fmla="*/ 35719 h 681038"/>
                <a:gd name="connsiteX8" fmla="*/ 316706 w 688181"/>
                <a:gd name="connsiteY8" fmla="*/ 19050 h 681038"/>
                <a:gd name="connsiteX9" fmla="*/ 542925 w 688181"/>
                <a:gd name="connsiteY9" fmla="*/ 0 h 681038"/>
                <a:gd name="connsiteX10" fmla="*/ 590550 w 688181"/>
                <a:gd name="connsiteY10" fmla="*/ 59532 h 681038"/>
                <a:gd name="connsiteX11" fmla="*/ 619125 w 688181"/>
                <a:gd name="connsiteY11" fmla="*/ 90488 h 681038"/>
                <a:gd name="connsiteX12" fmla="*/ 664369 w 688181"/>
                <a:gd name="connsiteY12" fmla="*/ 121444 h 681038"/>
                <a:gd name="connsiteX13" fmla="*/ 683419 w 688181"/>
                <a:gd name="connsiteY13" fmla="*/ 135732 h 681038"/>
                <a:gd name="connsiteX14" fmla="*/ 688181 w 688181"/>
                <a:gd name="connsiteY14" fmla="*/ 147638 h 681038"/>
                <a:gd name="connsiteX15" fmla="*/ 688181 w 688181"/>
                <a:gd name="connsiteY15" fmla="*/ 171450 h 681038"/>
                <a:gd name="connsiteX16" fmla="*/ 681038 w 688181"/>
                <a:gd name="connsiteY16" fmla="*/ 197644 h 681038"/>
                <a:gd name="connsiteX17" fmla="*/ 661988 w 688181"/>
                <a:gd name="connsiteY17" fmla="*/ 219075 h 681038"/>
                <a:gd name="connsiteX18" fmla="*/ 619125 w 688181"/>
                <a:gd name="connsiteY18" fmla="*/ 245269 h 681038"/>
                <a:gd name="connsiteX19" fmla="*/ 576263 w 688181"/>
                <a:gd name="connsiteY19" fmla="*/ 264319 h 681038"/>
                <a:gd name="connsiteX20" fmla="*/ 502444 w 688181"/>
                <a:gd name="connsiteY20" fmla="*/ 323850 h 681038"/>
                <a:gd name="connsiteX21" fmla="*/ 311944 w 688181"/>
                <a:gd name="connsiteY21" fmla="*/ 473869 h 681038"/>
                <a:gd name="connsiteX22" fmla="*/ 145256 w 688181"/>
                <a:gd name="connsiteY22" fmla="*/ 602457 h 681038"/>
                <a:gd name="connsiteX23" fmla="*/ 50006 w 688181"/>
                <a:gd name="connsiteY23" fmla="*/ 673894 h 681038"/>
                <a:gd name="connsiteX24" fmla="*/ 33338 w 688181"/>
                <a:gd name="connsiteY24" fmla="*/ 681038 h 681038"/>
                <a:gd name="connsiteX25" fmla="*/ 16669 w 688181"/>
                <a:gd name="connsiteY25" fmla="*/ 681038 h 681038"/>
                <a:gd name="connsiteX26" fmla="*/ 2381 w 688181"/>
                <a:gd name="connsiteY26" fmla="*/ 676275 h 681038"/>
                <a:gd name="connsiteX27" fmla="*/ 0 w 688181"/>
                <a:gd name="connsiteY27" fmla="*/ 652463 h 681038"/>
                <a:gd name="connsiteX28" fmla="*/ 11906 w 688181"/>
                <a:gd name="connsiteY28" fmla="*/ 621507 h 681038"/>
                <a:gd name="connsiteX29" fmla="*/ 47625 w 688181"/>
                <a:gd name="connsiteY29" fmla="*/ 578644 h 681038"/>
                <a:gd name="connsiteX30" fmla="*/ 107156 w 688181"/>
                <a:gd name="connsiteY30" fmla="*/ 504825 h 681038"/>
                <a:gd name="connsiteX31" fmla="*/ 200025 w 688181"/>
                <a:gd name="connsiteY31" fmla="*/ 383382 h 681038"/>
                <a:gd name="connsiteX32" fmla="*/ 245269 w 688181"/>
                <a:gd name="connsiteY32" fmla="*/ 3119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8181" h="681038">
                  <a:moveTo>
                    <a:pt x="245269" y="311944"/>
                  </a:moveTo>
                  <a:lnTo>
                    <a:pt x="295275" y="233363"/>
                  </a:lnTo>
                  <a:lnTo>
                    <a:pt x="309563" y="207169"/>
                  </a:lnTo>
                  <a:lnTo>
                    <a:pt x="321469" y="180975"/>
                  </a:lnTo>
                  <a:lnTo>
                    <a:pt x="326231" y="161925"/>
                  </a:lnTo>
                  <a:lnTo>
                    <a:pt x="328613" y="133350"/>
                  </a:lnTo>
                  <a:lnTo>
                    <a:pt x="326231" y="104775"/>
                  </a:lnTo>
                  <a:lnTo>
                    <a:pt x="316706" y="35719"/>
                  </a:lnTo>
                  <a:lnTo>
                    <a:pt x="316706" y="19050"/>
                  </a:lnTo>
                  <a:lnTo>
                    <a:pt x="542925" y="0"/>
                  </a:lnTo>
                  <a:lnTo>
                    <a:pt x="590550" y="59532"/>
                  </a:lnTo>
                  <a:lnTo>
                    <a:pt x="619125" y="90488"/>
                  </a:lnTo>
                  <a:lnTo>
                    <a:pt x="664369" y="121444"/>
                  </a:lnTo>
                  <a:lnTo>
                    <a:pt x="683419" y="135732"/>
                  </a:lnTo>
                  <a:lnTo>
                    <a:pt x="688181" y="147638"/>
                  </a:lnTo>
                  <a:lnTo>
                    <a:pt x="688181" y="171450"/>
                  </a:lnTo>
                  <a:lnTo>
                    <a:pt x="681038" y="197644"/>
                  </a:lnTo>
                  <a:lnTo>
                    <a:pt x="661988" y="219075"/>
                  </a:lnTo>
                  <a:lnTo>
                    <a:pt x="619125" y="245269"/>
                  </a:lnTo>
                  <a:lnTo>
                    <a:pt x="576263" y="264319"/>
                  </a:lnTo>
                  <a:lnTo>
                    <a:pt x="502444" y="323850"/>
                  </a:lnTo>
                  <a:lnTo>
                    <a:pt x="311944" y="473869"/>
                  </a:lnTo>
                  <a:lnTo>
                    <a:pt x="145256" y="602457"/>
                  </a:lnTo>
                  <a:lnTo>
                    <a:pt x="50006" y="673894"/>
                  </a:lnTo>
                  <a:lnTo>
                    <a:pt x="33338" y="681038"/>
                  </a:lnTo>
                  <a:lnTo>
                    <a:pt x="16669" y="681038"/>
                  </a:lnTo>
                  <a:lnTo>
                    <a:pt x="2381" y="676275"/>
                  </a:lnTo>
                  <a:lnTo>
                    <a:pt x="0" y="652463"/>
                  </a:lnTo>
                  <a:lnTo>
                    <a:pt x="11906" y="621507"/>
                  </a:lnTo>
                  <a:lnTo>
                    <a:pt x="47625" y="578644"/>
                  </a:lnTo>
                  <a:lnTo>
                    <a:pt x="107156" y="504825"/>
                  </a:lnTo>
                  <a:lnTo>
                    <a:pt x="200025" y="383382"/>
                  </a:lnTo>
                  <a:lnTo>
                    <a:pt x="245269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43669F35-244D-418B-8A89-FEB66C1529E3}"/>
                </a:ext>
              </a:extLst>
            </p:cNvPr>
            <p:cNvSpPr/>
            <p:nvPr/>
          </p:nvSpPr>
          <p:spPr>
            <a:xfrm>
              <a:off x="4767264" y="2947988"/>
              <a:ext cx="231775" cy="755650"/>
            </a:xfrm>
            <a:custGeom>
              <a:avLst/>
              <a:gdLst>
                <a:gd name="connsiteX0" fmla="*/ 228600 w 230981"/>
                <a:gd name="connsiteY0" fmla="*/ 295275 h 754856"/>
                <a:gd name="connsiteX1" fmla="*/ 226218 w 230981"/>
                <a:gd name="connsiteY1" fmla="*/ 21431 h 754856"/>
                <a:gd name="connsiteX2" fmla="*/ 226218 w 230981"/>
                <a:gd name="connsiteY2" fmla="*/ 0 h 754856"/>
                <a:gd name="connsiteX3" fmla="*/ 0 w 230981"/>
                <a:gd name="connsiteY3" fmla="*/ 52387 h 754856"/>
                <a:gd name="connsiteX4" fmla="*/ 2381 w 230981"/>
                <a:gd name="connsiteY4" fmla="*/ 283368 h 754856"/>
                <a:gd name="connsiteX5" fmla="*/ 4762 w 230981"/>
                <a:gd name="connsiteY5" fmla="*/ 754856 h 754856"/>
                <a:gd name="connsiteX6" fmla="*/ 230981 w 230981"/>
                <a:gd name="connsiteY6" fmla="*/ 695325 h 754856"/>
                <a:gd name="connsiteX7" fmla="*/ 228600 w 230981"/>
                <a:gd name="connsiteY7" fmla="*/ 2952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81" h="754856">
                  <a:moveTo>
                    <a:pt x="228600" y="295275"/>
                  </a:moveTo>
                  <a:lnTo>
                    <a:pt x="226218" y="21431"/>
                  </a:lnTo>
                  <a:lnTo>
                    <a:pt x="226218" y="0"/>
                  </a:lnTo>
                  <a:lnTo>
                    <a:pt x="0" y="52387"/>
                  </a:lnTo>
                  <a:cubicBezTo>
                    <a:pt x="794" y="129381"/>
                    <a:pt x="1587" y="206374"/>
                    <a:pt x="2381" y="283368"/>
                  </a:cubicBezTo>
                  <a:cubicBezTo>
                    <a:pt x="3175" y="440531"/>
                    <a:pt x="3968" y="597693"/>
                    <a:pt x="4762" y="754856"/>
                  </a:cubicBezTo>
                  <a:lnTo>
                    <a:pt x="230981" y="695325"/>
                  </a:lnTo>
                  <a:cubicBezTo>
                    <a:pt x="230187" y="572294"/>
                    <a:pt x="229394" y="449262"/>
                    <a:pt x="228600" y="295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80A65712-210E-4700-8749-9DA2EA62F332}"/>
                </a:ext>
              </a:extLst>
            </p:cNvPr>
            <p:cNvSpPr/>
            <p:nvPr/>
          </p:nvSpPr>
          <p:spPr>
            <a:xfrm>
              <a:off x="3983038" y="3386139"/>
              <a:ext cx="1739900" cy="644525"/>
            </a:xfrm>
            <a:custGeom>
              <a:avLst/>
              <a:gdLst>
                <a:gd name="connsiteX0" fmla="*/ 652463 w 1738313"/>
                <a:gd name="connsiteY0" fmla="*/ 290512 h 645318"/>
                <a:gd name="connsiteX1" fmla="*/ 731044 w 1738313"/>
                <a:gd name="connsiteY1" fmla="*/ 264318 h 645318"/>
                <a:gd name="connsiteX2" fmla="*/ 814388 w 1738313"/>
                <a:gd name="connsiteY2" fmla="*/ 238125 h 645318"/>
                <a:gd name="connsiteX3" fmla="*/ 1002507 w 1738313"/>
                <a:gd name="connsiteY3" fmla="*/ 202406 h 645318"/>
                <a:gd name="connsiteX4" fmla="*/ 1178719 w 1738313"/>
                <a:gd name="connsiteY4" fmla="*/ 150018 h 645318"/>
                <a:gd name="connsiteX5" fmla="*/ 1364457 w 1738313"/>
                <a:gd name="connsiteY5" fmla="*/ 92868 h 645318"/>
                <a:gd name="connsiteX6" fmla="*/ 1497807 w 1738313"/>
                <a:gd name="connsiteY6" fmla="*/ 52387 h 645318"/>
                <a:gd name="connsiteX7" fmla="*/ 1643063 w 1738313"/>
                <a:gd name="connsiteY7" fmla="*/ 9525 h 645318"/>
                <a:gd name="connsiteX8" fmla="*/ 1683544 w 1738313"/>
                <a:gd name="connsiteY8" fmla="*/ 0 h 645318"/>
                <a:gd name="connsiteX9" fmla="*/ 1702594 w 1738313"/>
                <a:gd name="connsiteY9" fmla="*/ 0 h 645318"/>
                <a:gd name="connsiteX10" fmla="*/ 1724025 w 1738313"/>
                <a:gd name="connsiteY10" fmla="*/ 2381 h 645318"/>
                <a:gd name="connsiteX11" fmla="*/ 1735932 w 1738313"/>
                <a:gd name="connsiteY11" fmla="*/ 11906 h 645318"/>
                <a:gd name="connsiteX12" fmla="*/ 1738313 w 1738313"/>
                <a:gd name="connsiteY12" fmla="*/ 19050 h 645318"/>
                <a:gd name="connsiteX13" fmla="*/ 1738313 w 1738313"/>
                <a:gd name="connsiteY13" fmla="*/ 42862 h 645318"/>
                <a:gd name="connsiteX14" fmla="*/ 1724025 w 1738313"/>
                <a:gd name="connsiteY14" fmla="*/ 64293 h 645318"/>
                <a:gd name="connsiteX15" fmla="*/ 1671638 w 1738313"/>
                <a:gd name="connsiteY15" fmla="*/ 90487 h 645318"/>
                <a:gd name="connsiteX16" fmla="*/ 1464469 w 1738313"/>
                <a:gd name="connsiteY16" fmla="*/ 173831 h 645318"/>
                <a:gd name="connsiteX17" fmla="*/ 1281113 w 1738313"/>
                <a:gd name="connsiteY17" fmla="*/ 250031 h 645318"/>
                <a:gd name="connsiteX18" fmla="*/ 1081088 w 1738313"/>
                <a:gd name="connsiteY18" fmla="*/ 333375 h 645318"/>
                <a:gd name="connsiteX19" fmla="*/ 854869 w 1738313"/>
                <a:gd name="connsiteY19" fmla="*/ 428625 h 645318"/>
                <a:gd name="connsiteX20" fmla="*/ 669132 w 1738313"/>
                <a:gd name="connsiteY20" fmla="*/ 502443 h 645318"/>
                <a:gd name="connsiteX21" fmla="*/ 542925 w 1738313"/>
                <a:gd name="connsiteY21" fmla="*/ 557212 h 645318"/>
                <a:gd name="connsiteX22" fmla="*/ 500063 w 1738313"/>
                <a:gd name="connsiteY22" fmla="*/ 602456 h 645318"/>
                <a:gd name="connsiteX23" fmla="*/ 464344 w 1738313"/>
                <a:gd name="connsiteY23" fmla="*/ 631031 h 645318"/>
                <a:gd name="connsiteX24" fmla="*/ 431007 w 1738313"/>
                <a:gd name="connsiteY24" fmla="*/ 645318 h 645318"/>
                <a:gd name="connsiteX25" fmla="*/ 411957 w 1738313"/>
                <a:gd name="connsiteY25" fmla="*/ 645318 h 645318"/>
                <a:gd name="connsiteX26" fmla="*/ 388144 w 1738313"/>
                <a:gd name="connsiteY26" fmla="*/ 640556 h 645318"/>
                <a:gd name="connsiteX27" fmla="*/ 364332 w 1738313"/>
                <a:gd name="connsiteY27" fmla="*/ 626268 h 645318"/>
                <a:gd name="connsiteX28" fmla="*/ 316707 w 1738313"/>
                <a:gd name="connsiteY28" fmla="*/ 597693 h 645318"/>
                <a:gd name="connsiteX29" fmla="*/ 242888 w 1738313"/>
                <a:gd name="connsiteY29" fmla="*/ 547687 h 645318"/>
                <a:gd name="connsiteX30" fmla="*/ 173832 w 1738313"/>
                <a:gd name="connsiteY30" fmla="*/ 495300 h 645318"/>
                <a:gd name="connsiteX31" fmla="*/ 97632 w 1738313"/>
                <a:gd name="connsiteY31" fmla="*/ 431006 h 645318"/>
                <a:gd name="connsiteX32" fmla="*/ 33338 w 1738313"/>
                <a:gd name="connsiteY32" fmla="*/ 366712 h 645318"/>
                <a:gd name="connsiteX33" fmla="*/ 7144 w 1738313"/>
                <a:gd name="connsiteY33" fmla="*/ 333375 h 645318"/>
                <a:gd name="connsiteX34" fmla="*/ 2382 w 1738313"/>
                <a:gd name="connsiteY34" fmla="*/ 316706 h 645318"/>
                <a:gd name="connsiteX35" fmla="*/ 0 w 1738313"/>
                <a:gd name="connsiteY35" fmla="*/ 297656 h 645318"/>
                <a:gd name="connsiteX36" fmla="*/ 9525 w 1738313"/>
                <a:gd name="connsiteY36" fmla="*/ 283368 h 645318"/>
                <a:gd name="connsiteX37" fmla="*/ 30957 w 1738313"/>
                <a:gd name="connsiteY37" fmla="*/ 280987 h 645318"/>
                <a:gd name="connsiteX38" fmla="*/ 57150 w 1738313"/>
                <a:gd name="connsiteY38" fmla="*/ 292893 h 645318"/>
                <a:gd name="connsiteX39" fmla="*/ 107157 w 1738313"/>
                <a:gd name="connsiteY39" fmla="*/ 316706 h 645318"/>
                <a:gd name="connsiteX40" fmla="*/ 169069 w 1738313"/>
                <a:gd name="connsiteY40" fmla="*/ 338137 h 645318"/>
                <a:gd name="connsiteX41" fmla="*/ 240507 w 1738313"/>
                <a:gd name="connsiteY41" fmla="*/ 354806 h 645318"/>
                <a:gd name="connsiteX42" fmla="*/ 295275 w 1738313"/>
                <a:gd name="connsiteY42" fmla="*/ 359568 h 645318"/>
                <a:gd name="connsiteX43" fmla="*/ 378619 w 1738313"/>
                <a:gd name="connsiteY43" fmla="*/ 359568 h 645318"/>
                <a:gd name="connsiteX44" fmla="*/ 419100 w 1738313"/>
                <a:gd name="connsiteY44" fmla="*/ 354806 h 645318"/>
                <a:gd name="connsiteX45" fmla="*/ 588169 w 1738313"/>
                <a:gd name="connsiteY45" fmla="*/ 309562 h 645318"/>
                <a:gd name="connsiteX46" fmla="*/ 652463 w 1738313"/>
                <a:gd name="connsiteY46" fmla="*/ 290512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8313" h="645318">
                  <a:moveTo>
                    <a:pt x="652463" y="290512"/>
                  </a:moveTo>
                  <a:lnTo>
                    <a:pt x="731044" y="264318"/>
                  </a:lnTo>
                  <a:lnTo>
                    <a:pt x="814388" y="238125"/>
                  </a:lnTo>
                  <a:lnTo>
                    <a:pt x="1002507" y="202406"/>
                  </a:lnTo>
                  <a:lnTo>
                    <a:pt x="1178719" y="150018"/>
                  </a:lnTo>
                  <a:lnTo>
                    <a:pt x="1364457" y="92868"/>
                  </a:lnTo>
                  <a:lnTo>
                    <a:pt x="1497807" y="52387"/>
                  </a:lnTo>
                  <a:lnTo>
                    <a:pt x="1643063" y="9525"/>
                  </a:lnTo>
                  <a:lnTo>
                    <a:pt x="1683544" y="0"/>
                  </a:lnTo>
                  <a:lnTo>
                    <a:pt x="1702594" y="0"/>
                  </a:lnTo>
                  <a:lnTo>
                    <a:pt x="1724025" y="2381"/>
                  </a:lnTo>
                  <a:lnTo>
                    <a:pt x="1735932" y="11906"/>
                  </a:lnTo>
                  <a:lnTo>
                    <a:pt x="1738313" y="19050"/>
                  </a:lnTo>
                  <a:lnTo>
                    <a:pt x="1738313" y="42862"/>
                  </a:lnTo>
                  <a:lnTo>
                    <a:pt x="1724025" y="64293"/>
                  </a:lnTo>
                  <a:lnTo>
                    <a:pt x="1671638" y="90487"/>
                  </a:lnTo>
                  <a:lnTo>
                    <a:pt x="1464469" y="173831"/>
                  </a:lnTo>
                  <a:lnTo>
                    <a:pt x="1281113" y="250031"/>
                  </a:lnTo>
                  <a:lnTo>
                    <a:pt x="1081088" y="333375"/>
                  </a:lnTo>
                  <a:lnTo>
                    <a:pt x="854869" y="428625"/>
                  </a:lnTo>
                  <a:lnTo>
                    <a:pt x="669132" y="502443"/>
                  </a:lnTo>
                  <a:lnTo>
                    <a:pt x="542925" y="557212"/>
                  </a:lnTo>
                  <a:lnTo>
                    <a:pt x="500063" y="602456"/>
                  </a:lnTo>
                  <a:lnTo>
                    <a:pt x="464344" y="631031"/>
                  </a:lnTo>
                  <a:lnTo>
                    <a:pt x="431007" y="645318"/>
                  </a:lnTo>
                  <a:lnTo>
                    <a:pt x="411957" y="645318"/>
                  </a:lnTo>
                  <a:lnTo>
                    <a:pt x="388144" y="640556"/>
                  </a:lnTo>
                  <a:lnTo>
                    <a:pt x="364332" y="626268"/>
                  </a:lnTo>
                  <a:lnTo>
                    <a:pt x="316707" y="597693"/>
                  </a:lnTo>
                  <a:lnTo>
                    <a:pt x="242888" y="547687"/>
                  </a:lnTo>
                  <a:lnTo>
                    <a:pt x="173832" y="495300"/>
                  </a:lnTo>
                  <a:lnTo>
                    <a:pt x="97632" y="431006"/>
                  </a:lnTo>
                  <a:lnTo>
                    <a:pt x="33338" y="366712"/>
                  </a:lnTo>
                  <a:lnTo>
                    <a:pt x="7144" y="333375"/>
                  </a:lnTo>
                  <a:lnTo>
                    <a:pt x="2382" y="316706"/>
                  </a:lnTo>
                  <a:lnTo>
                    <a:pt x="0" y="297656"/>
                  </a:lnTo>
                  <a:lnTo>
                    <a:pt x="9525" y="283368"/>
                  </a:lnTo>
                  <a:lnTo>
                    <a:pt x="30957" y="280987"/>
                  </a:lnTo>
                  <a:lnTo>
                    <a:pt x="57150" y="292893"/>
                  </a:lnTo>
                  <a:lnTo>
                    <a:pt x="107157" y="316706"/>
                  </a:lnTo>
                  <a:lnTo>
                    <a:pt x="169069" y="338137"/>
                  </a:lnTo>
                  <a:lnTo>
                    <a:pt x="240507" y="354806"/>
                  </a:lnTo>
                  <a:lnTo>
                    <a:pt x="295275" y="359568"/>
                  </a:lnTo>
                  <a:lnTo>
                    <a:pt x="378619" y="359568"/>
                  </a:lnTo>
                  <a:lnTo>
                    <a:pt x="419100" y="354806"/>
                  </a:lnTo>
                  <a:lnTo>
                    <a:pt x="588169" y="309562"/>
                  </a:lnTo>
                  <a:lnTo>
                    <a:pt x="6524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B58E2F2D-C918-41DE-8D91-7258FBE1D30E}"/>
                </a:ext>
              </a:extLst>
            </p:cNvPr>
            <p:cNvSpPr/>
            <p:nvPr/>
          </p:nvSpPr>
          <p:spPr>
            <a:xfrm>
              <a:off x="5653089" y="2619376"/>
              <a:ext cx="638175" cy="1312863"/>
            </a:xfrm>
            <a:custGeom>
              <a:avLst/>
              <a:gdLst>
                <a:gd name="connsiteX0" fmla="*/ 385762 w 638175"/>
                <a:gd name="connsiteY0" fmla="*/ 588169 h 1312069"/>
                <a:gd name="connsiteX1" fmla="*/ 402431 w 638175"/>
                <a:gd name="connsiteY1" fmla="*/ 509588 h 1312069"/>
                <a:gd name="connsiteX2" fmla="*/ 411956 w 638175"/>
                <a:gd name="connsiteY2" fmla="*/ 435769 h 1312069"/>
                <a:gd name="connsiteX3" fmla="*/ 414337 w 638175"/>
                <a:gd name="connsiteY3" fmla="*/ 390525 h 1312069"/>
                <a:gd name="connsiteX4" fmla="*/ 414337 w 638175"/>
                <a:gd name="connsiteY4" fmla="*/ 340519 h 1312069"/>
                <a:gd name="connsiteX5" fmla="*/ 404812 w 638175"/>
                <a:gd name="connsiteY5" fmla="*/ 288131 h 1312069"/>
                <a:gd name="connsiteX6" fmla="*/ 392906 w 638175"/>
                <a:gd name="connsiteY6" fmla="*/ 242888 h 1312069"/>
                <a:gd name="connsiteX7" fmla="*/ 376237 w 638175"/>
                <a:gd name="connsiteY7" fmla="*/ 190500 h 1312069"/>
                <a:gd name="connsiteX8" fmla="*/ 347662 w 638175"/>
                <a:gd name="connsiteY8" fmla="*/ 145256 h 1312069"/>
                <a:gd name="connsiteX9" fmla="*/ 319087 w 638175"/>
                <a:gd name="connsiteY9" fmla="*/ 109538 h 1312069"/>
                <a:gd name="connsiteX10" fmla="*/ 283368 w 638175"/>
                <a:gd name="connsiteY10" fmla="*/ 73819 h 1312069"/>
                <a:gd name="connsiteX11" fmla="*/ 254793 w 638175"/>
                <a:gd name="connsiteY11" fmla="*/ 52388 h 1312069"/>
                <a:gd name="connsiteX12" fmla="*/ 250031 w 638175"/>
                <a:gd name="connsiteY12" fmla="*/ 33338 h 1312069"/>
                <a:gd name="connsiteX13" fmla="*/ 250031 w 638175"/>
                <a:gd name="connsiteY13" fmla="*/ 14288 h 1312069"/>
                <a:gd name="connsiteX14" fmla="*/ 257175 w 638175"/>
                <a:gd name="connsiteY14" fmla="*/ 4763 h 1312069"/>
                <a:gd name="connsiteX15" fmla="*/ 269081 w 638175"/>
                <a:gd name="connsiteY15" fmla="*/ 0 h 1312069"/>
                <a:gd name="connsiteX16" fmla="*/ 300037 w 638175"/>
                <a:gd name="connsiteY16" fmla="*/ 2381 h 1312069"/>
                <a:gd name="connsiteX17" fmla="*/ 416718 w 638175"/>
                <a:gd name="connsiteY17" fmla="*/ 38100 h 1312069"/>
                <a:gd name="connsiteX18" fmla="*/ 561975 w 638175"/>
                <a:gd name="connsiteY18" fmla="*/ 90488 h 1312069"/>
                <a:gd name="connsiteX19" fmla="*/ 628650 w 638175"/>
                <a:gd name="connsiteY19" fmla="*/ 119063 h 1312069"/>
                <a:gd name="connsiteX20" fmla="*/ 638175 w 638175"/>
                <a:gd name="connsiteY20" fmla="*/ 273844 h 1312069"/>
                <a:gd name="connsiteX21" fmla="*/ 635793 w 638175"/>
                <a:gd name="connsiteY21" fmla="*/ 338138 h 1312069"/>
                <a:gd name="connsiteX22" fmla="*/ 621506 w 638175"/>
                <a:gd name="connsiteY22" fmla="*/ 447675 h 1312069"/>
                <a:gd name="connsiteX23" fmla="*/ 592931 w 638175"/>
                <a:gd name="connsiteY23" fmla="*/ 573881 h 1312069"/>
                <a:gd name="connsiteX24" fmla="*/ 540543 w 638175"/>
                <a:gd name="connsiteY24" fmla="*/ 711994 h 1312069"/>
                <a:gd name="connsiteX25" fmla="*/ 490537 w 638175"/>
                <a:gd name="connsiteY25" fmla="*/ 826294 h 1312069"/>
                <a:gd name="connsiteX26" fmla="*/ 433387 w 638175"/>
                <a:gd name="connsiteY26" fmla="*/ 935831 h 1312069"/>
                <a:gd name="connsiteX27" fmla="*/ 373856 w 638175"/>
                <a:gd name="connsiteY27" fmla="*/ 1023938 h 1312069"/>
                <a:gd name="connsiteX28" fmla="*/ 323850 w 638175"/>
                <a:gd name="connsiteY28" fmla="*/ 1083469 h 1312069"/>
                <a:gd name="connsiteX29" fmla="*/ 245268 w 638175"/>
                <a:gd name="connsiteY29" fmla="*/ 1164431 h 1312069"/>
                <a:gd name="connsiteX30" fmla="*/ 159543 w 638175"/>
                <a:gd name="connsiteY30" fmla="*/ 1245394 h 1312069"/>
                <a:gd name="connsiteX31" fmla="*/ 121443 w 638175"/>
                <a:gd name="connsiteY31" fmla="*/ 1278731 h 1312069"/>
                <a:gd name="connsiteX32" fmla="*/ 78581 w 638175"/>
                <a:gd name="connsiteY32" fmla="*/ 1293019 h 1312069"/>
                <a:gd name="connsiteX33" fmla="*/ 28575 w 638175"/>
                <a:gd name="connsiteY33" fmla="*/ 1312069 h 1312069"/>
                <a:gd name="connsiteX34" fmla="*/ 9525 w 638175"/>
                <a:gd name="connsiteY34" fmla="*/ 1312069 h 1312069"/>
                <a:gd name="connsiteX35" fmla="*/ 0 w 638175"/>
                <a:gd name="connsiteY35" fmla="*/ 1302544 h 1312069"/>
                <a:gd name="connsiteX36" fmla="*/ 0 w 638175"/>
                <a:gd name="connsiteY36" fmla="*/ 1283494 h 1312069"/>
                <a:gd name="connsiteX37" fmla="*/ 9525 w 638175"/>
                <a:gd name="connsiteY37" fmla="*/ 1254919 h 1312069"/>
                <a:gd name="connsiteX38" fmla="*/ 35718 w 638175"/>
                <a:gd name="connsiteY38" fmla="*/ 1228725 h 1312069"/>
                <a:gd name="connsiteX39" fmla="*/ 92868 w 638175"/>
                <a:gd name="connsiteY39" fmla="*/ 1169194 h 1312069"/>
                <a:gd name="connsiteX40" fmla="*/ 171450 w 638175"/>
                <a:gd name="connsiteY40" fmla="*/ 1066800 h 1312069"/>
                <a:gd name="connsiteX41" fmla="*/ 240506 w 638175"/>
                <a:gd name="connsiteY41" fmla="*/ 959644 h 1312069"/>
                <a:gd name="connsiteX42" fmla="*/ 295275 w 638175"/>
                <a:gd name="connsiteY42" fmla="*/ 852488 h 1312069"/>
                <a:gd name="connsiteX43" fmla="*/ 316706 w 638175"/>
                <a:gd name="connsiteY43" fmla="*/ 804863 h 1312069"/>
                <a:gd name="connsiteX44" fmla="*/ 345281 w 638175"/>
                <a:gd name="connsiteY44" fmla="*/ 728663 h 1312069"/>
                <a:gd name="connsiteX45" fmla="*/ 385762 w 638175"/>
                <a:gd name="connsiteY45" fmla="*/ 588169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38175" h="1312069">
                  <a:moveTo>
                    <a:pt x="385762" y="588169"/>
                  </a:moveTo>
                  <a:lnTo>
                    <a:pt x="402431" y="509588"/>
                  </a:lnTo>
                  <a:lnTo>
                    <a:pt x="411956" y="435769"/>
                  </a:lnTo>
                  <a:lnTo>
                    <a:pt x="414337" y="390525"/>
                  </a:lnTo>
                  <a:lnTo>
                    <a:pt x="414337" y="340519"/>
                  </a:lnTo>
                  <a:lnTo>
                    <a:pt x="404812" y="288131"/>
                  </a:lnTo>
                  <a:lnTo>
                    <a:pt x="392906" y="242888"/>
                  </a:lnTo>
                  <a:lnTo>
                    <a:pt x="376237" y="190500"/>
                  </a:lnTo>
                  <a:lnTo>
                    <a:pt x="347662" y="145256"/>
                  </a:lnTo>
                  <a:lnTo>
                    <a:pt x="319087" y="109538"/>
                  </a:lnTo>
                  <a:lnTo>
                    <a:pt x="283368" y="73819"/>
                  </a:lnTo>
                  <a:lnTo>
                    <a:pt x="254793" y="52388"/>
                  </a:lnTo>
                  <a:lnTo>
                    <a:pt x="250031" y="33338"/>
                  </a:lnTo>
                  <a:lnTo>
                    <a:pt x="250031" y="14288"/>
                  </a:lnTo>
                  <a:lnTo>
                    <a:pt x="257175" y="4763"/>
                  </a:lnTo>
                  <a:lnTo>
                    <a:pt x="269081" y="0"/>
                  </a:lnTo>
                  <a:lnTo>
                    <a:pt x="300037" y="2381"/>
                  </a:lnTo>
                  <a:lnTo>
                    <a:pt x="416718" y="38100"/>
                  </a:lnTo>
                  <a:lnTo>
                    <a:pt x="561975" y="90488"/>
                  </a:lnTo>
                  <a:lnTo>
                    <a:pt x="628650" y="119063"/>
                  </a:lnTo>
                  <a:lnTo>
                    <a:pt x="638175" y="273844"/>
                  </a:lnTo>
                  <a:lnTo>
                    <a:pt x="635793" y="338138"/>
                  </a:lnTo>
                  <a:lnTo>
                    <a:pt x="621506" y="447675"/>
                  </a:lnTo>
                  <a:lnTo>
                    <a:pt x="592931" y="573881"/>
                  </a:lnTo>
                  <a:lnTo>
                    <a:pt x="540543" y="711994"/>
                  </a:lnTo>
                  <a:lnTo>
                    <a:pt x="490537" y="826294"/>
                  </a:lnTo>
                  <a:lnTo>
                    <a:pt x="433387" y="935831"/>
                  </a:lnTo>
                  <a:lnTo>
                    <a:pt x="373856" y="1023938"/>
                  </a:lnTo>
                  <a:lnTo>
                    <a:pt x="323850" y="1083469"/>
                  </a:lnTo>
                  <a:lnTo>
                    <a:pt x="245268" y="1164431"/>
                  </a:lnTo>
                  <a:lnTo>
                    <a:pt x="159543" y="1245394"/>
                  </a:lnTo>
                  <a:lnTo>
                    <a:pt x="121443" y="1278731"/>
                  </a:lnTo>
                  <a:lnTo>
                    <a:pt x="78581" y="1293019"/>
                  </a:lnTo>
                  <a:lnTo>
                    <a:pt x="28575" y="1312069"/>
                  </a:lnTo>
                  <a:lnTo>
                    <a:pt x="9525" y="1312069"/>
                  </a:lnTo>
                  <a:lnTo>
                    <a:pt x="0" y="1302544"/>
                  </a:lnTo>
                  <a:lnTo>
                    <a:pt x="0" y="1283494"/>
                  </a:lnTo>
                  <a:lnTo>
                    <a:pt x="9525" y="1254919"/>
                  </a:lnTo>
                  <a:lnTo>
                    <a:pt x="35718" y="1228725"/>
                  </a:lnTo>
                  <a:lnTo>
                    <a:pt x="92868" y="1169194"/>
                  </a:lnTo>
                  <a:lnTo>
                    <a:pt x="171450" y="1066800"/>
                  </a:lnTo>
                  <a:lnTo>
                    <a:pt x="240506" y="959644"/>
                  </a:lnTo>
                  <a:lnTo>
                    <a:pt x="295275" y="852488"/>
                  </a:lnTo>
                  <a:lnTo>
                    <a:pt x="316706" y="804863"/>
                  </a:lnTo>
                  <a:lnTo>
                    <a:pt x="345281" y="728663"/>
                  </a:lnTo>
                  <a:lnTo>
                    <a:pt x="38576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DD67321-FF54-4DFF-8313-C13FD981AFDA}"/>
                </a:ext>
              </a:extLst>
            </p:cNvPr>
            <p:cNvSpPr/>
            <p:nvPr/>
          </p:nvSpPr>
          <p:spPr>
            <a:xfrm>
              <a:off x="6199188" y="2532064"/>
              <a:ext cx="2095500" cy="1411287"/>
            </a:xfrm>
            <a:custGeom>
              <a:avLst/>
              <a:gdLst>
                <a:gd name="connsiteX0" fmla="*/ 535781 w 2095500"/>
                <a:gd name="connsiteY0" fmla="*/ 283369 h 1412081"/>
                <a:gd name="connsiteX1" fmla="*/ 728662 w 2095500"/>
                <a:gd name="connsiteY1" fmla="*/ 250031 h 1412081"/>
                <a:gd name="connsiteX2" fmla="*/ 747712 w 2095500"/>
                <a:gd name="connsiteY2" fmla="*/ 247650 h 1412081"/>
                <a:gd name="connsiteX3" fmla="*/ 766762 w 2095500"/>
                <a:gd name="connsiteY3" fmla="*/ 250031 h 1412081"/>
                <a:gd name="connsiteX4" fmla="*/ 776287 w 2095500"/>
                <a:gd name="connsiteY4" fmla="*/ 257175 h 1412081"/>
                <a:gd name="connsiteX5" fmla="*/ 783431 w 2095500"/>
                <a:gd name="connsiteY5" fmla="*/ 271462 h 1412081"/>
                <a:gd name="connsiteX6" fmla="*/ 785812 w 2095500"/>
                <a:gd name="connsiteY6" fmla="*/ 290512 h 1412081"/>
                <a:gd name="connsiteX7" fmla="*/ 785812 w 2095500"/>
                <a:gd name="connsiteY7" fmla="*/ 316706 h 1412081"/>
                <a:gd name="connsiteX8" fmla="*/ 773906 w 2095500"/>
                <a:gd name="connsiteY8" fmla="*/ 385762 h 1412081"/>
                <a:gd name="connsiteX9" fmla="*/ 759619 w 2095500"/>
                <a:gd name="connsiteY9" fmla="*/ 469106 h 1412081"/>
                <a:gd name="connsiteX10" fmla="*/ 750094 w 2095500"/>
                <a:gd name="connsiteY10" fmla="*/ 545306 h 1412081"/>
                <a:gd name="connsiteX11" fmla="*/ 742950 w 2095500"/>
                <a:gd name="connsiteY11" fmla="*/ 626269 h 1412081"/>
                <a:gd name="connsiteX12" fmla="*/ 738187 w 2095500"/>
                <a:gd name="connsiteY12" fmla="*/ 764381 h 1412081"/>
                <a:gd name="connsiteX13" fmla="*/ 740569 w 2095500"/>
                <a:gd name="connsiteY13" fmla="*/ 907256 h 1412081"/>
                <a:gd name="connsiteX14" fmla="*/ 745331 w 2095500"/>
                <a:gd name="connsiteY14" fmla="*/ 992981 h 1412081"/>
                <a:gd name="connsiteX15" fmla="*/ 750094 w 2095500"/>
                <a:gd name="connsiteY15" fmla="*/ 1038225 h 1412081"/>
                <a:gd name="connsiteX16" fmla="*/ 759619 w 2095500"/>
                <a:gd name="connsiteY16" fmla="*/ 1092994 h 1412081"/>
                <a:gd name="connsiteX17" fmla="*/ 769144 w 2095500"/>
                <a:gd name="connsiteY17" fmla="*/ 1128712 h 1412081"/>
                <a:gd name="connsiteX18" fmla="*/ 783431 w 2095500"/>
                <a:gd name="connsiteY18" fmla="*/ 1169194 h 1412081"/>
                <a:gd name="connsiteX19" fmla="*/ 800100 w 2095500"/>
                <a:gd name="connsiteY19" fmla="*/ 1202531 h 1412081"/>
                <a:gd name="connsiteX20" fmla="*/ 819150 w 2095500"/>
                <a:gd name="connsiteY20" fmla="*/ 1228725 h 1412081"/>
                <a:gd name="connsiteX21" fmla="*/ 845344 w 2095500"/>
                <a:gd name="connsiteY21" fmla="*/ 1257300 h 1412081"/>
                <a:gd name="connsiteX22" fmla="*/ 876300 w 2095500"/>
                <a:gd name="connsiteY22" fmla="*/ 1283494 h 1412081"/>
                <a:gd name="connsiteX23" fmla="*/ 907256 w 2095500"/>
                <a:gd name="connsiteY23" fmla="*/ 1304925 h 1412081"/>
                <a:gd name="connsiteX24" fmla="*/ 959644 w 2095500"/>
                <a:gd name="connsiteY24" fmla="*/ 1335881 h 1412081"/>
                <a:gd name="connsiteX25" fmla="*/ 1009650 w 2095500"/>
                <a:gd name="connsiteY25" fmla="*/ 1354931 h 1412081"/>
                <a:gd name="connsiteX26" fmla="*/ 1078706 w 2095500"/>
                <a:gd name="connsiteY26" fmla="*/ 1378744 h 1412081"/>
                <a:gd name="connsiteX27" fmla="*/ 1138237 w 2095500"/>
                <a:gd name="connsiteY27" fmla="*/ 1393031 h 1412081"/>
                <a:gd name="connsiteX28" fmla="*/ 1219200 w 2095500"/>
                <a:gd name="connsiteY28" fmla="*/ 1404937 h 1412081"/>
                <a:gd name="connsiteX29" fmla="*/ 1304925 w 2095500"/>
                <a:gd name="connsiteY29" fmla="*/ 1412081 h 1412081"/>
                <a:gd name="connsiteX30" fmla="*/ 1416844 w 2095500"/>
                <a:gd name="connsiteY30" fmla="*/ 1412081 h 1412081"/>
                <a:gd name="connsiteX31" fmla="*/ 1526381 w 2095500"/>
                <a:gd name="connsiteY31" fmla="*/ 1404937 h 1412081"/>
                <a:gd name="connsiteX32" fmla="*/ 1638300 w 2095500"/>
                <a:gd name="connsiteY32" fmla="*/ 1393031 h 1412081"/>
                <a:gd name="connsiteX33" fmla="*/ 1807369 w 2095500"/>
                <a:gd name="connsiteY33" fmla="*/ 1366837 h 1412081"/>
                <a:gd name="connsiteX34" fmla="*/ 1924050 w 2095500"/>
                <a:gd name="connsiteY34" fmla="*/ 1350169 h 1412081"/>
                <a:gd name="connsiteX35" fmla="*/ 1988344 w 2095500"/>
                <a:gd name="connsiteY35" fmla="*/ 1333500 h 1412081"/>
                <a:gd name="connsiteX36" fmla="*/ 2026444 w 2095500"/>
                <a:gd name="connsiteY36" fmla="*/ 1319212 h 1412081"/>
                <a:gd name="connsiteX37" fmla="*/ 2050256 w 2095500"/>
                <a:gd name="connsiteY37" fmla="*/ 1304925 h 1412081"/>
                <a:gd name="connsiteX38" fmla="*/ 2071687 w 2095500"/>
                <a:gd name="connsiteY38" fmla="*/ 1285875 h 1412081"/>
                <a:gd name="connsiteX39" fmla="*/ 2083594 w 2095500"/>
                <a:gd name="connsiteY39" fmla="*/ 1273969 h 1412081"/>
                <a:gd name="connsiteX40" fmla="*/ 2090737 w 2095500"/>
                <a:gd name="connsiteY40" fmla="*/ 1259681 h 1412081"/>
                <a:gd name="connsiteX41" fmla="*/ 2095500 w 2095500"/>
                <a:gd name="connsiteY41" fmla="*/ 1235869 h 1412081"/>
                <a:gd name="connsiteX42" fmla="*/ 2095500 w 2095500"/>
                <a:gd name="connsiteY42" fmla="*/ 1219200 h 1412081"/>
                <a:gd name="connsiteX43" fmla="*/ 2090737 w 2095500"/>
                <a:gd name="connsiteY43" fmla="*/ 1190625 h 1412081"/>
                <a:gd name="connsiteX44" fmla="*/ 2078831 w 2095500"/>
                <a:gd name="connsiteY44" fmla="*/ 1164431 h 1412081"/>
                <a:gd name="connsiteX45" fmla="*/ 2062162 w 2095500"/>
                <a:gd name="connsiteY45" fmla="*/ 1128712 h 1412081"/>
                <a:gd name="connsiteX46" fmla="*/ 1671637 w 2095500"/>
                <a:gd name="connsiteY46" fmla="*/ 1152525 h 1412081"/>
                <a:gd name="connsiteX47" fmla="*/ 1647825 w 2095500"/>
                <a:gd name="connsiteY47" fmla="*/ 1162050 h 1412081"/>
                <a:gd name="connsiteX48" fmla="*/ 1604962 w 2095500"/>
                <a:gd name="connsiteY48" fmla="*/ 1178719 h 1412081"/>
                <a:gd name="connsiteX49" fmla="*/ 1540669 w 2095500"/>
                <a:gd name="connsiteY49" fmla="*/ 1193006 h 1412081"/>
                <a:gd name="connsiteX50" fmla="*/ 1466850 w 2095500"/>
                <a:gd name="connsiteY50" fmla="*/ 1204912 h 1412081"/>
                <a:gd name="connsiteX51" fmla="*/ 1362075 w 2095500"/>
                <a:gd name="connsiteY51" fmla="*/ 1212056 h 1412081"/>
                <a:gd name="connsiteX52" fmla="*/ 1254919 w 2095500"/>
                <a:gd name="connsiteY52" fmla="*/ 1212056 h 1412081"/>
                <a:gd name="connsiteX53" fmla="*/ 1197769 w 2095500"/>
                <a:gd name="connsiteY53" fmla="*/ 1209675 h 1412081"/>
                <a:gd name="connsiteX54" fmla="*/ 1152525 w 2095500"/>
                <a:gd name="connsiteY54" fmla="*/ 1200150 h 1412081"/>
                <a:gd name="connsiteX55" fmla="*/ 1114425 w 2095500"/>
                <a:gd name="connsiteY55" fmla="*/ 1190625 h 1412081"/>
                <a:gd name="connsiteX56" fmla="*/ 1059656 w 2095500"/>
                <a:gd name="connsiteY56" fmla="*/ 1166812 h 1412081"/>
                <a:gd name="connsiteX57" fmla="*/ 1028700 w 2095500"/>
                <a:gd name="connsiteY57" fmla="*/ 1145381 h 1412081"/>
                <a:gd name="connsiteX58" fmla="*/ 1009650 w 2095500"/>
                <a:gd name="connsiteY58" fmla="*/ 1128712 h 1412081"/>
                <a:gd name="connsiteX59" fmla="*/ 990600 w 2095500"/>
                <a:gd name="connsiteY59" fmla="*/ 1102519 h 1412081"/>
                <a:gd name="connsiteX60" fmla="*/ 976312 w 2095500"/>
                <a:gd name="connsiteY60" fmla="*/ 1083469 h 1412081"/>
                <a:gd name="connsiteX61" fmla="*/ 959644 w 2095500"/>
                <a:gd name="connsiteY61" fmla="*/ 1050131 h 1412081"/>
                <a:gd name="connsiteX62" fmla="*/ 945356 w 2095500"/>
                <a:gd name="connsiteY62" fmla="*/ 1002506 h 1412081"/>
                <a:gd name="connsiteX63" fmla="*/ 938212 w 2095500"/>
                <a:gd name="connsiteY63" fmla="*/ 957262 h 1412081"/>
                <a:gd name="connsiteX64" fmla="*/ 940594 w 2095500"/>
                <a:gd name="connsiteY64" fmla="*/ 888206 h 1412081"/>
                <a:gd name="connsiteX65" fmla="*/ 947737 w 2095500"/>
                <a:gd name="connsiteY65" fmla="*/ 785812 h 1412081"/>
                <a:gd name="connsiteX66" fmla="*/ 957262 w 2095500"/>
                <a:gd name="connsiteY66" fmla="*/ 700087 h 1412081"/>
                <a:gd name="connsiteX67" fmla="*/ 976312 w 2095500"/>
                <a:gd name="connsiteY67" fmla="*/ 597694 h 1412081"/>
                <a:gd name="connsiteX68" fmla="*/ 995362 w 2095500"/>
                <a:gd name="connsiteY68" fmla="*/ 519112 h 1412081"/>
                <a:gd name="connsiteX69" fmla="*/ 1012031 w 2095500"/>
                <a:gd name="connsiteY69" fmla="*/ 459581 h 1412081"/>
                <a:gd name="connsiteX70" fmla="*/ 1042987 w 2095500"/>
                <a:gd name="connsiteY70" fmla="*/ 383381 h 1412081"/>
                <a:gd name="connsiteX71" fmla="*/ 1069181 w 2095500"/>
                <a:gd name="connsiteY71" fmla="*/ 333375 h 1412081"/>
                <a:gd name="connsiteX72" fmla="*/ 1097756 w 2095500"/>
                <a:gd name="connsiteY72" fmla="*/ 292894 h 1412081"/>
                <a:gd name="connsiteX73" fmla="*/ 1123950 w 2095500"/>
                <a:gd name="connsiteY73" fmla="*/ 266700 h 1412081"/>
                <a:gd name="connsiteX74" fmla="*/ 1140619 w 2095500"/>
                <a:gd name="connsiteY74" fmla="*/ 242887 h 1412081"/>
                <a:gd name="connsiteX75" fmla="*/ 1152525 w 2095500"/>
                <a:gd name="connsiteY75" fmla="*/ 219075 h 1412081"/>
                <a:gd name="connsiteX76" fmla="*/ 1154906 w 2095500"/>
                <a:gd name="connsiteY76" fmla="*/ 195262 h 1412081"/>
                <a:gd name="connsiteX77" fmla="*/ 1152525 w 2095500"/>
                <a:gd name="connsiteY77" fmla="*/ 161925 h 1412081"/>
                <a:gd name="connsiteX78" fmla="*/ 1143000 w 2095500"/>
                <a:gd name="connsiteY78" fmla="*/ 140494 h 1412081"/>
                <a:gd name="connsiteX79" fmla="*/ 1114425 w 2095500"/>
                <a:gd name="connsiteY79" fmla="*/ 121444 h 1412081"/>
                <a:gd name="connsiteX80" fmla="*/ 1033462 w 2095500"/>
                <a:gd name="connsiteY80" fmla="*/ 69056 h 1412081"/>
                <a:gd name="connsiteX81" fmla="*/ 947737 w 2095500"/>
                <a:gd name="connsiteY81" fmla="*/ 11906 h 1412081"/>
                <a:gd name="connsiteX82" fmla="*/ 935831 w 2095500"/>
                <a:gd name="connsiteY82" fmla="*/ 7144 h 1412081"/>
                <a:gd name="connsiteX83" fmla="*/ 897731 w 2095500"/>
                <a:gd name="connsiteY83" fmla="*/ 0 h 1412081"/>
                <a:gd name="connsiteX84" fmla="*/ 873919 w 2095500"/>
                <a:gd name="connsiteY84" fmla="*/ 2381 h 1412081"/>
                <a:gd name="connsiteX85" fmla="*/ 838200 w 2095500"/>
                <a:gd name="connsiteY85" fmla="*/ 9525 h 1412081"/>
                <a:gd name="connsiteX86" fmla="*/ 802481 w 2095500"/>
                <a:gd name="connsiteY86" fmla="*/ 23812 h 1412081"/>
                <a:gd name="connsiteX87" fmla="*/ 771525 w 2095500"/>
                <a:gd name="connsiteY87" fmla="*/ 45244 h 1412081"/>
                <a:gd name="connsiteX88" fmla="*/ 740569 w 2095500"/>
                <a:gd name="connsiteY88" fmla="*/ 71437 h 1412081"/>
                <a:gd name="connsiteX89" fmla="*/ 657225 w 2095500"/>
                <a:gd name="connsiteY89" fmla="*/ 90487 h 1412081"/>
                <a:gd name="connsiteX90" fmla="*/ 426244 w 2095500"/>
                <a:gd name="connsiteY90" fmla="*/ 138112 h 1412081"/>
                <a:gd name="connsiteX91" fmla="*/ 42862 w 2095500"/>
                <a:gd name="connsiteY91" fmla="*/ 216694 h 1412081"/>
                <a:gd name="connsiteX92" fmla="*/ 0 w 2095500"/>
                <a:gd name="connsiteY92" fmla="*/ 226219 h 1412081"/>
                <a:gd name="connsiteX93" fmla="*/ 26194 w 2095500"/>
                <a:gd name="connsiteY93" fmla="*/ 373856 h 1412081"/>
                <a:gd name="connsiteX94" fmla="*/ 261937 w 2095500"/>
                <a:gd name="connsiteY94" fmla="*/ 333375 h 1412081"/>
                <a:gd name="connsiteX95" fmla="*/ 535781 w 2095500"/>
                <a:gd name="connsiteY95" fmla="*/ 283369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5500" h="1412081">
                  <a:moveTo>
                    <a:pt x="535781" y="283369"/>
                  </a:moveTo>
                  <a:lnTo>
                    <a:pt x="728662" y="250031"/>
                  </a:lnTo>
                  <a:lnTo>
                    <a:pt x="747712" y="247650"/>
                  </a:lnTo>
                  <a:lnTo>
                    <a:pt x="766762" y="250031"/>
                  </a:lnTo>
                  <a:lnTo>
                    <a:pt x="776287" y="257175"/>
                  </a:lnTo>
                  <a:lnTo>
                    <a:pt x="783431" y="271462"/>
                  </a:lnTo>
                  <a:lnTo>
                    <a:pt x="785812" y="290512"/>
                  </a:lnTo>
                  <a:lnTo>
                    <a:pt x="785812" y="316706"/>
                  </a:lnTo>
                  <a:lnTo>
                    <a:pt x="773906" y="385762"/>
                  </a:lnTo>
                  <a:lnTo>
                    <a:pt x="759619" y="469106"/>
                  </a:lnTo>
                  <a:lnTo>
                    <a:pt x="750094" y="545306"/>
                  </a:lnTo>
                  <a:lnTo>
                    <a:pt x="742950" y="626269"/>
                  </a:lnTo>
                  <a:lnTo>
                    <a:pt x="738187" y="764381"/>
                  </a:lnTo>
                  <a:lnTo>
                    <a:pt x="740569" y="907256"/>
                  </a:lnTo>
                  <a:lnTo>
                    <a:pt x="745331" y="992981"/>
                  </a:lnTo>
                  <a:lnTo>
                    <a:pt x="750094" y="1038225"/>
                  </a:lnTo>
                  <a:lnTo>
                    <a:pt x="759619" y="1092994"/>
                  </a:lnTo>
                  <a:lnTo>
                    <a:pt x="769144" y="1128712"/>
                  </a:lnTo>
                  <a:lnTo>
                    <a:pt x="783431" y="1169194"/>
                  </a:lnTo>
                  <a:lnTo>
                    <a:pt x="800100" y="1202531"/>
                  </a:lnTo>
                  <a:lnTo>
                    <a:pt x="819150" y="1228725"/>
                  </a:lnTo>
                  <a:lnTo>
                    <a:pt x="845344" y="1257300"/>
                  </a:lnTo>
                  <a:lnTo>
                    <a:pt x="876300" y="1283494"/>
                  </a:lnTo>
                  <a:lnTo>
                    <a:pt x="907256" y="1304925"/>
                  </a:lnTo>
                  <a:lnTo>
                    <a:pt x="959644" y="1335881"/>
                  </a:lnTo>
                  <a:lnTo>
                    <a:pt x="1009650" y="1354931"/>
                  </a:lnTo>
                  <a:lnTo>
                    <a:pt x="1078706" y="1378744"/>
                  </a:lnTo>
                  <a:lnTo>
                    <a:pt x="1138237" y="1393031"/>
                  </a:lnTo>
                  <a:lnTo>
                    <a:pt x="1219200" y="1404937"/>
                  </a:lnTo>
                  <a:lnTo>
                    <a:pt x="1304925" y="1412081"/>
                  </a:lnTo>
                  <a:lnTo>
                    <a:pt x="1416844" y="1412081"/>
                  </a:lnTo>
                  <a:lnTo>
                    <a:pt x="1526381" y="1404937"/>
                  </a:lnTo>
                  <a:lnTo>
                    <a:pt x="1638300" y="1393031"/>
                  </a:lnTo>
                  <a:lnTo>
                    <a:pt x="1807369" y="1366837"/>
                  </a:lnTo>
                  <a:lnTo>
                    <a:pt x="1924050" y="1350169"/>
                  </a:lnTo>
                  <a:lnTo>
                    <a:pt x="1988344" y="1333500"/>
                  </a:lnTo>
                  <a:lnTo>
                    <a:pt x="2026444" y="1319212"/>
                  </a:lnTo>
                  <a:lnTo>
                    <a:pt x="2050256" y="1304925"/>
                  </a:lnTo>
                  <a:lnTo>
                    <a:pt x="2071687" y="1285875"/>
                  </a:lnTo>
                  <a:lnTo>
                    <a:pt x="2083594" y="1273969"/>
                  </a:lnTo>
                  <a:lnTo>
                    <a:pt x="2090737" y="1259681"/>
                  </a:lnTo>
                  <a:lnTo>
                    <a:pt x="2095500" y="1235869"/>
                  </a:lnTo>
                  <a:lnTo>
                    <a:pt x="2095500" y="1219200"/>
                  </a:lnTo>
                  <a:lnTo>
                    <a:pt x="2090737" y="1190625"/>
                  </a:lnTo>
                  <a:lnTo>
                    <a:pt x="2078831" y="1164431"/>
                  </a:lnTo>
                  <a:lnTo>
                    <a:pt x="2062162" y="1128712"/>
                  </a:lnTo>
                  <a:lnTo>
                    <a:pt x="1671637" y="1152525"/>
                  </a:lnTo>
                  <a:lnTo>
                    <a:pt x="1647825" y="1162050"/>
                  </a:lnTo>
                  <a:lnTo>
                    <a:pt x="1604962" y="1178719"/>
                  </a:lnTo>
                  <a:lnTo>
                    <a:pt x="1540669" y="1193006"/>
                  </a:lnTo>
                  <a:lnTo>
                    <a:pt x="1466850" y="1204912"/>
                  </a:lnTo>
                  <a:lnTo>
                    <a:pt x="1362075" y="1212056"/>
                  </a:lnTo>
                  <a:lnTo>
                    <a:pt x="1254919" y="1212056"/>
                  </a:lnTo>
                  <a:lnTo>
                    <a:pt x="1197769" y="1209675"/>
                  </a:lnTo>
                  <a:lnTo>
                    <a:pt x="1152525" y="1200150"/>
                  </a:lnTo>
                  <a:lnTo>
                    <a:pt x="1114425" y="1190625"/>
                  </a:lnTo>
                  <a:lnTo>
                    <a:pt x="1059656" y="1166812"/>
                  </a:lnTo>
                  <a:lnTo>
                    <a:pt x="1028700" y="1145381"/>
                  </a:lnTo>
                  <a:lnTo>
                    <a:pt x="1009650" y="1128712"/>
                  </a:lnTo>
                  <a:lnTo>
                    <a:pt x="990600" y="1102519"/>
                  </a:lnTo>
                  <a:lnTo>
                    <a:pt x="976312" y="1083469"/>
                  </a:lnTo>
                  <a:lnTo>
                    <a:pt x="959644" y="1050131"/>
                  </a:lnTo>
                  <a:lnTo>
                    <a:pt x="945356" y="1002506"/>
                  </a:lnTo>
                  <a:lnTo>
                    <a:pt x="938212" y="957262"/>
                  </a:lnTo>
                  <a:lnTo>
                    <a:pt x="940594" y="888206"/>
                  </a:lnTo>
                  <a:lnTo>
                    <a:pt x="947737" y="785812"/>
                  </a:lnTo>
                  <a:lnTo>
                    <a:pt x="957262" y="700087"/>
                  </a:lnTo>
                  <a:lnTo>
                    <a:pt x="976312" y="597694"/>
                  </a:lnTo>
                  <a:lnTo>
                    <a:pt x="995362" y="519112"/>
                  </a:lnTo>
                  <a:lnTo>
                    <a:pt x="1012031" y="459581"/>
                  </a:lnTo>
                  <a:lnTo>
                    <a:pt x="1042987" y="383381"/>
                  </a:lnTo>
                  <a:lnTo>
                    <a:pt x="1069181" y="333375"/>
                  </a:lnTo>
                  <a:lnTo>
                    <a:pt x="1097756" y="292894"/>
                  </a:lnTo>
                  <a:lnTo>
                    <a:pt x="1123950" y="266700"/>
                  </a:lnTo>
                  <a:lnTo>
                    <a:pt x="1140619" y="242887"/>
                  </a:lnTo>
                  <a:lnTo>
                    <a:pt x="1152525" y="219075"/>
                  </a:lnTo>
                  <a:lnTo>
                    <a:pt x="1154906" y="195262"/>
                  </a:lnTo>
                  <a:lnTo>
                    <a:pt x="1152525" y="161925"/>
                  </a:lnTo>
                  <a:lnTo>
                    <a:pt x="1143000" y="140494"/>
                  </a:lnTo>
                  <a:lnTo>
                    <a:pt x="1114425" y="121444"/>
                  </a:lnTo>
                  <a:lnTo>
                    <a:pt x="1033462" y="69056"/>
                  </a:lnTo>
                  <a:lnTo>
                    <a:pt x="947737" y="11906"/>
                  </a:lnTo>
                  <a:lnTo>
                    <a:pt x="935831" y="7144"/>
                  </a:lnTo>
                  <a:lnTo>
                    <a:pt x="897731" y="0"/>
                  </a:lnTo>
                  <a:lnTo>
                    <a:pt x="873919" y="2381"/>
                  </a:lnTo>
                  <a:lnTo>
                    <a:pt x="838200" y="9525"/>
                  </a:lnTo>
                  <a:lnTo>
                    <a:pt x="802481" y="23812"/>
                  </a:lnTo>
                  <a:lnTo>
                    <a:pt x="771525" y="45244"/>
                  </a:lnTo>
                  <a:lnTo>
                    <a:pt x="740569" y="71437"/>
                  </a:lnTo>
                  <a:lnTo>
                    <a:pt x="657225" y="90487"/>
                  </a:lnTo>
                  <a:lnTo>
                    <a:pt x="426244" y="138112"/>
                  </a:lnTo>
                  <a:lnTo>
                    <a:pt x="42862" y="216694"/>
                  </a:lnTo>
                  <a:lnTo>
                    <a:pt x="0" y="226219"/>
                  </a:lnTo>
                  <a:lnTo>
                    <a:pt x="26194" y="373856"/>
                  </a:lnTo>
                  <a:lnTo>
                    <a:pt x="261937" y="333375"/>
                  </a:lnTo>
                  <a:lnTo>
                    <a:pt x="5357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D1DFD799-944F-41B4-8C1F-8905BEFD8343}"/>
                </a:ext>
              </a:extLst>
            </p:cNvPr>
            <p:cNvSpPr/>
            <p:nvPr/>
          </p:nvSpPr>
          <p:spPr>
            <a:xfrm>
              <a:off x="7773988" y="3017838"/>
              <a:ext cx="512762" cy="704850"/>
            </a:xfrm>
            <a:custGeom>
              <a:avLst/>
              <a:gdLst>
                <a:gd name="connsiteX0" fmla="*/ 273844 w 511969"/>
                <a:gd name="connsiteY0" fmla="*/ 271462 h 704850"/>
                <a:gd name="connsiteX1" fmla="*/ 228600 w 511969"/>
                <a:gd name="connsiteY1" fmla="*/ 461962 h 704850"/>
                <a:gd name="connsiteX2" fmla="*/ 204788 w 511969"/>
                <a:gd name="connsiteY2" fmla="*/ 552450 h 704850"/>
                <a:gd name="connsiteX3" fmla="*/ 190500 w 511969"/>
                <a:gd name="connsiteY3" fmla="*/ 585787 h 704850"/>
                <a:gd name="connsiteX4" fmla="*/ 173832 w 511969"/>
                <a:gd name="connsiteY4" fmla="*/ 611981 h 704850"/>
                <a:gd name="connsiteX5" fmla="*/ 152400 w 511969"/>
                <a:gd name="connsiteY5" fmla="*/ 633412 h 704850"/>
                <a:gd name="connsiteX6" fmla="*/ 121444 w 511969"/>
                <a:gd name="connsiteY6" fmla="*/ 652462 h 704850"/>
                <a:gd name="connsiteX7" fmla="*/ 97632 w 511969"/>
                <a:gd name="connsiteY7" fmla="*/ 664369 h 704850"/>
                <a:gd name="connsiteX8" fmla="*/ 50007 w 511969"/>
                <a:gd name="connsiteY8" fmla="*/ 690562 h 704850"/>
                <a:gd name="connsiteX9" fmla="*/ 0 w 511969"/>
                <a:gd name="connsiteY9" fmla="*/ 704850 h 704850"/>
                <a:gd name="connsiteX10" fmla="*/ 511969 w 511969"/>
                <a:gd name="connsiteY10" fmla="*/ 702469 h 704850"/>
                <a:gd name="connsiteX11" fmla="*/ 485775 w 511969"/>
                <a:gd name="connsiteY11" fmla="*/ 642937 h 704850"/>
                <a:gd name="connsiteX12" fmla="*/ 469107 w 511969"/>
                <a:gd name="connsiteY12" fmla="*/ 623887 h 704850"/>
                <a:gd name="connsiteX13" fmla="*/ 445294 w 511969"/>
                <a:gd name="connsiteY13" fmla="*/ 600075 h 704850"/>
                <a:gd name="connsiteX14" fmla="*/ 435769 w 511969"/>
                <a:gd name="connsiteY14" fmla="*/ 588169 h 704850"/>
                <a:gd name="connsiteX15" fmla="*/ 416719 w 511969"/>
                <a:gd name="connsiteY15" fmla="*/ 559594 h 704850"/>
                <a:gd name="connsiteX16" fmla="*/ 402432 w 511969"/>
                <a:gd name="connsiteY16" fmla="*/ 523875 h 704850"/>
                <a:gd name="connsiteX17" fmla="*/ 390525 w 511969"/>
                <a:gd name="connsiteY17" fmla="*/ 469106 h 704850"/>
                <a:gd name="connsiteX18" fmla="*/ 390525 w 511969"/>
                <a:gd name="connsiteY18" fmla="*/ 352425 h 704850"/>
                <a:gd name="connsiteX19" fmla="*/ 388144 w 511969"/>
                <a:gd name="connsiteY19" fmla="*/ 42862 h 704850"/>
                <a:gd name="connsiteX20" fmla="*/ 385763 w 511969"/>
                <a:gd name="connsiteY20" fmla="*/ 26194 h 704850"/>
                <a:gd name="connsiteX21" fmla="*/ 376238 w 511969"/>
                <a:gd name="connsiteY21" fmla="*/ 11906 h 704850"/>
                <a:gd name="connsiteX22" fmla="*/ 357188 w 511969"/>
                <a:gd name="connsiteY22" fmla="*/ 0 h 704850"/>
                <a:gd name="connsiteX23" fmla="*/ 340519 w 511969"/>
                <a:gd name="connsiteY23" fmla="*/ 2381 h 704850"/>
                <a:gd name="connsiteX24" fmla="*/ 330994 w 511969"/>
                <a:gd name="connsiteY24" fmla="*/ 14287 h 704850"/>
                <a:gd name="connsiteX25" fmla="*/ 316707 w 511969"/>
                <a:gd name="connsiteY25" fmla="*/ 59531 h 704850"/>
                <a:gd name="connsiteX26" fmla="*/ 273844 w 511969"/>
                <a:gd name="connsiteY26" fmla="*/ 27146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1969" h="704850">
                  <a:moveTo>
                    <a:pt x="273844" y="271462"/>
                  </a:moveTo>
                  <a:lnTo>
                    <a:pt x="228600" y="461962"/>
                  </a:lnTo>
                  <a:lnTo>
                    <a:pt x="204788" y="552450"/>
                  </a:lnTo>
                  <a:lnTo>
                    <a:pt x="190500" y="585787"/>
                  </a:lnTo>
                  <a:lnTo>
                    <a:pt x="173832" y="611981"/>
                  </a:lnTo>
                  <a:lnTo>
                    <a:pt x="152400" y="633412"/>
                  </a:lnTo>
                  <a:lnTo>
                    <a:pt x="121444" y="652462"/>
                  </a:lnTo>
                  <a:lnTo>
                    <a:pt x="97632" y="664369"/>
                  </a:lnTo>
                  <a:lnTo>
                    <a:pt x="50007" y="690562"/>
                  </a:lnTo>
                  <a:lnTo>
                    <a:pt x="0" y="704850"/>
                  </a:lnTo>
                  <a:lnTo>
                    <a:pt x="511969" y="702469"/>
                  </a:lnTo>
                  <a:lnTo>
                    <a:pt x="485775" y="642937"/>
                  </a:lnTo>
                  <a:lnTo>
                    <a:pt x="469107" y="623887"/>
                  </a:lnTo>
                  <a:lnTo>
                    <a:pt x="445294" y="600075"/>
                  </a:lnTo>
                  <a:lnTo>
                    <a:pt x="435769" y="588169"/>
                  </a:lnTo>
                  <a:lnTo>
                    <a:pt x="416719" y="559594"/>
                  </a:lnTo>
                  <a:lnTo>
                    <a:pt x="402432" y="523875"/>
                  </a:lnTo>
                  <a:lnTo>
                    <a:pt x="390525" y="469106"/>
                  </a:lnTo>
                  <a:lnTo>
                    <a:pt x="390525" y="352425"/>
                  </a:lnTo>
                  <a:cubicBezTo>
                    <a:pt x="389731" y="249237"/>
                    <a:pt x="388938" y="146050"/>
                    <a:pt x="388144" y="42862"/>
                  </a:cubicBezTo>
                  <a:lnTo>
                    <a:pt x="385763" y="26194"/>
                  </a:lnTo>
                  <a:lnTo>
                    <a:pt x="376238" y="11906"/>
                  </a:lnTo>
                  <a:lnTo>
                    <a:pt x="357188" y="0"/>
                  </a:lnTo>
                  <a:lnTo>
                    <a:pt x="340519" y="2381"/>
                  </a:lnTo>
                  <a:lnTo>
                    <a:pt x="330994" y="14287"/>
                  </a:lnTo>
                  <a:lnTo>
                    <a:pt x="316707" y="59531"/>
                  </a:lnTo>
                  <a:lnTo>
                    <a:pt x="273844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F4B23B99-86B0-44CA-B003-59827AF9D1B1}"/>
                </a:ext>
              </a:extLst>
            </p:cNvPr>
            <p:cNvSpPr/>
            <p:nvPr/>
          </p:nvSpPr>
          <p:spPr>
            <a:xfrm>
              <a:off x="6200776" y="3078163"/>
              <a:ext cx="582613" cy="603250"/>
            </a:xfrm>
            <a:custGeom>
              <a:avLst/>
              <a:gdLst>
                <a:gd name="connsiteX0" fmla="*/ 285750 w 583406"/>
                <a:gd name="connsiteY0" fmla="*/ 376238 h 602457"/>
                <a:gd name="connsiteX1" fmla="*/ 204788 w 583406"/>
                <a:gd name="connsiteY1" fmla="*/ 283369 h 602457"/>
                <a:gd name="connsiteX2" fmla="*/ 66675 w 583406"/>
                <a:gd name="connsiteY2" fmla="*/ 128588 h 602457"/>
                <a:gd name="connsiteX3" fmla="*/ 0 w 583406"/>
                <a:gd name="connsiteY3" fmla="*/ 57150 h 602457"/>
                <a:gd name="connsiteX4" fmla="*/ 35719 w 583406"/>
                <a:gd name="connsiteY4" fmla="*/ 0 h 602457"/>
                <a:gd name="connsiteX5" fmla="*/ 161925 w 583406"/>
                <a:gd name="connsiteY5" fmla="*/ 73819 h 602457"/>
                <a:gd name="connsiteX6" fmla="*/ 342900 w 583406"/>
                <a:gd name="connsiteY6" fmla="*/ 183357 h 602457"/>
                <a:gd name="connsiteX7" fmla="*/ 481013 w 583406"/>
                <a:gd name="connsiteY7" fmla="*/ 269082 h 602457"/>
                <a:gd name="connsiteX8" fmla="*/ 514350 w 583406"/>
                <a:gd name="connsiteY8" fmla="*/ 292894 h 602457"/>
                <a:gd name="connsiteX9" fmla="*/ 528638 w 583406"/>
                <a:gd name="connsiteY9" fmla="*/ 307182 h 602457"/>
                <a:gd name="connsiteX10" fmla="*/ 547688 w 583406"/>
                <a:gd name="connsiteY10" fmla="*/ 330994 h 602457"/>
                <a:gd name="connsiteX11" fmla="*/ 564356 w 583406"/>
                <a:gd name="connsiteY11" fmla="*/ 366713 h 602457"/>
                <a:gd name="connsiteX12" fmla="*/ 578644 w 583406"/>
                <a:gd name="connsiteY12" fmla="*/ 416719 h 602457"/>
                <a:gd name="connsiteX13" fmla="*/ 583406 w 583406"/>
                <a:gd name="connsiteY13" fmla="*/ 473869 h 602457"/>
                <a:gd name="connsiteX14" fmla="*/ 583406 w 583406"/>
                <a:gd name="connsiteY14" fmla="*/ 535782 h 602457"/>
                <a:gd name="connsiteX15" fmla="*/ 573881 w 583406"/>
                <a:gd name="connsiteY15" fmla="*/ 564357 h 602457"/>
                <a:gd name="connsiteX16" fmla="*/ 554831 w 583406"/>
                <a:gd name="connsiteY16" fmla="*/ 585788 h 602457"/>
                <a:gd name="connsiteX17" fmla="*/ 538163 w 583406"/>
                <a:gd name="connsiteY17" fmla="*/ 597694 h 602457"/>
                <a:gd name="connsiteX18" fmla="*/ 516731 w 583406"/>
                <a:gd name="connsiteY18" fmla="*/ 602457 h 602457"/>
                <a:gd name="connsiteX19" fmla="*/ 478631 w 583406"/>
                <a:gd name="connsiteY19" fmla="*/ 592932 h 602457"/>
                <a:gd name="connsiteX20" fmla="*/ 440531 w 583406"/>
                <a:gd name="connsiteY20" fmla="*/ 569119 h 602457"/>
                <a:gd name="connsiteX21" fmla="*/ 385763 w 583406"/>
                <a:gd name="connsiteY21" fmla="*/ 497682 h 602457"/>
                <a:gd name="connsiteX22" fmla="*/ 285750 w 583406"/>
                <a:gd name="connsiteY22" fmla="*/ 37623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3406" h="602457">
                  <a:moveTo>
                    <a:pt x="285750" y="376238"/>
                  </a:moveTo>
                  <a:lnTo>
                    <a:pt x="204788" y="283369"/>
                  </a:lnTo>
                  <a:lnTo>
                    <a:pt x="66675" y="128588"/>
                  </a:lnTo>
                  <a:lnTo>
                    <a:pt x="0" y="57150"/>
                  </a:lnTo>
                  <a:lnTo>
                    <a:pt x="35719" y="0"/>
                  </a:lnTo>
                  <a:lnTo>
                    <a:pt x="161925" y="73819"/>
                  </a:lnTo>
                  <a:lnTo>
                    <a:pt x="342900" y="183357"/>
                  </a:lnTo>
                  <a:lnTo>
                    <a:pt x="481013" y="269082"/>
                  </a:lnTo>
                  <a:lnTo>
                    <a:pt x="514350" y="292894"/>
                  </a:lnTo>
                  <a:lnTo>
                    <a:pt x="528638" y="307182"/>
                  </a:lnTo>
                  <a:lnTo>
                    <a:pt x="547688" y="330994"/>
                  </a:lnTo>
                  <a:lnTo>
                    <a:pt x="564356" y="366713"/>
                  </a:lnTo>
                  <a:lnTo>
                    <a:pt x="578644" y="416719"/>
                  </a:lnTo>
                  <a:lnTo>
                    <a:pt x="583406" y="473869"/>
                  </a:lnTo>
                  <a:lnTo>
                    <a:pt x="583406" y="535782"/>
                  </a:lnTo>
                  <a:lnTo>
                    <a:pt x="573881" y="564357"/>
                  </a:lnTo>
                  <a:lnTo>
                    <a:pt x="554831" y="585788"/>
                  </a:lnTo>
                  <a:lnTo>
                    <a:pt x="538163" y="597694"/>
                  </a:lnTo>
                  <a:lnTo>
                    <a:pt x="516731" y="602457"/>
                  </a:lnTo>
                  <a:lnTo>
                    <a:pt x="478631" y="592932"/>
                  </a:lnTo>
                  <a:lnTo>
                    <a:pt x="440531" y="569119"/>
                  </a:lnTo>
                  <a:lnTo>
                    <a:pt x="385763" y="497682"/>
                  </a:lnTo>
                  <a:lnTo>
                    <a:pt x="285750" y="376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207C731B-B108-4DD2-A83E-2BB95248F3CF}"/>
                </a:ext>
              </a:extLst>
            </p:cNvPr>
            <p:cNvSpPr/>
            <p:nvPr/>
          </p:nvSpPr>
          <p:spPr>
            <a:xfrm>
              <a:off x="5757864" y="3843339"/>
              <a:ext cx="447675" cy="2130425"/>
            </a:xfrm>
            <a:custGeom>
              <a:avLst/>
              <a:gdLst>
                <a:gd name="connsiteX0" fmla="*/ 143050 w 448785"/>
                <a:gd name="connsiteY0" fmla="*/ 1236964 h 2131730"/>
                <a:gd name="connsiteX1" fmla="*/ 165489 w 448785"/>
                <a:gd name="connsiteY1" fmla="*/ 911595 h 2131730"/>
                <a:gd name="connsiteX2" fmla="*/ 179514 w 448785"/>
                <a:gd name="connsiteY2" fmla="*/ 684397 h 2131730"/>
                <a:gd name="connsiteX3" fmla="*/ 154270 w 448785"/>
                <a:gd name="connsiteY3" fmla="*/ 527323 h 2131730"/>
                <a:gd name="connsiteX4" fmla="*/ 154270 w 448785"/>
                <a:gd name="connsiteY4" fmla="*/ 412321 h 2131730"/>
                <a:gd name="connsiteX5" fmla="*/ 151465 w 448785"/>
                <a:gd name="connsiteY5" fmla="*/ 350613 h 2131730"/>
                <a:gd name="connsiteX6" fmla="*/ 143050 w 448785"/>
                <a:gd name="connsiteY6" fmla="*/ 294515 h 2131730"/>
                <a:gd name="connsiteX7" fmla="*/ 131830 w 448785"/>
                <a:gd name="connsiteY7" fmla="*/ 255247 h 2131730"/>
                <a:gd name="connsiteX8" fmla="*/ 120611 w 448785"/>
                <a:gd name="connsiteY8" fmla="*/ 221588 h 2131730"/>
                <a:gd name="connsiteX9" fmla="*/ 95366 w 448785"/>
                <a:gd name="connsiteY9" fmla="*/ 168294 h 2131730"/>
                <a:gd name="connsiteX10" fmla="*/ 67317 w 448785"/>
                <a:gd name="connsiteY10" fmla="*/ 117806 h 2131730"/>
                <a:gd name="connsiteX11" fmla="*/ 33659 w 448785"/>
                <a:gd name="connsiteY11" fmla="*/ 70123 h 2131730"/>
                <a:gd name="connsiteX12" fmla="*/ 0 w 448785"/>
                <a:gd name="connsiteY12" fmla="*/ 25244 h 2131730"/>
                <a:gd name="connsiteX13" fmla="*/ 30854 w 448785"/>
                <a:gd name="connsiteY13" fmla="*/ 0 h 2131730"/>
                <a:gd name="connsiteX14" fmla="*/ 126220 w 448785"/>
                <a:gd name="connsiteY14" fmla="*/ 25244 h 2131730"/>
                <a:gd name="connsiteX15" fmla="*/ 227197 w 448785"/>
                <a:gd name="connsiteY15" fmla="*/ 61708 h 2131730"/>
                <a:gd name="connsiteX16" fmla="*/ 325369 w 448785"/>
                <a:gd name="connsiteY16" fmla="*/ 112196 h 2131730"/>
                <a:gd name="connsiteX17" fmla="*/ 398297 w 448785"/>
                <a:gd name="connsiteY17" fmla="*/ 154270 h 2131730"/>
                <a:gd name="connsiteX18" fmla="*/ 423541 w 448785"/>
                <a:gd name="connsiteY18" fmla="*/ 171099 h 2131730"/>
                <a:gd name="connsiteX19" fmla="*/ 431955 w 448785"/>
                <a:gd name="connsiteY19" fmla="*/ 182319 h 2131730"/>
                <a:gd name="connsiteX20" fmla="*/ 445980 w 448785"/>
                <a:gd name="connsiteY20" fmla="*/ 207563 h 2131730"/>
                <a:gd name="connsiteX21" fmla="*/ 448785 w 448785"/>
                <a:gd name="connsiteY21" fmla="*/ 232807 h 2131730"/>
                <a:gd name="connsiteX22" fmla="*/ 440370 w 448785"/>
                <a:gd name="connsiteY22" fmla="*/ 255247 h 2131730"/>
                <a:gd name="connsiteX23" fmla="*/ 420736 w 448785"/>
                <a:gd name="connsiteY23" fmla="*/ 277686 h 2131730"/>
                <a:gd name="connsiteX24" fmla="*/ 406711 w 448785"/>
                <a:gd name="connsiteY24" fmla="*/ 316955 h 2131730"/>
                <a:gd name="connsiteX25" fmla="*/ 398297 w 448785"/>
                <a:gd name="connsiteY25" fmla="*/ 359028 h 2131730"/>
                <a:gd name="connsiteX26" fmla="*/ 401101 w 448785"/>
                <a:gd name="connsiteY26" fmla="*/ 504883 h 2131730"/>
                <a:gd name="connsiteX27" fmla="*/ 375857 w 448785"/>
                <a:gd name="connsiteY27" fmla="*/ 639519 h 2131730"/>
                <a:gd name="connsiteX28" fmla="*/ 375857 w 448785"/>
                <a:gd name="connsiteY28" fmla="*/ 1301477 h 2131730"/>
                <a:gd name="connsiteX29" fmla="*/ 378662 w 448785"/>
                <a:gd name="connsiteY29" fmla="*/ 1654896 h 2131730"/>
                <a:gd name="connsiteX30" fmla="*/ 378662 w 448785"/>
                <a:gd name="connsiteY30" fmla="*/ 1879288 h 2131730"/>
                <a:gd name="connsiteX31" fmla="*/ 364638 w 448785"/>
                <a:gd name="connsiteY31" fmla="*/ 1955021 h 2131730"/>
                <a:gd name="connsiteX32" fmla="*/ 353418 w 448785"/>
                <a:gd name="connsiteY32" fmla="*/ 2002704 h 2131730"/>
                <a:gd name="connsiteX33" fmla="*/ 336589 w 448785"/>
                <a:gd name="connsiteY33" fmla="*/ 2053193 h 2131730"/>
                <a:gd name="connsiteX34" fmla="*/ 311344 w 448785"/>
                <a:gd name="connsiteY34" fmla="*/ 2103681 h 2131730"/>
                <a:gd name="connsiteX35" fmla="*/ 291710 w 448785"/>
                <a:gd name="connsiteY35" fmla="*/ 2123315 h 2131730"/>
                <a:gd name="connsiteX36" fmla="*/ 272076 w 448785"/>
                <a:gd name="connsiteY36" fmla="*/ 2131730 h 2131730"/>
                <a:gd name="connsiteX37" fmla="*/ 255246 w 448785"/>
                <a:gd name="connsiteY37" fmla="*/ 2131730 h 2131730"/>
                <a:gd name="connsiteX38" fmla="*/ 232807 w 448785"/>
                <a:gd name="connsiteY38" fmla="*/ 2120510 h 2131730"/>
                <a:gd name="connsiteX39" fmla="*/ 213173 w 448785"/>
                <a:gd name="connsiteY39" fmla="*/ 2098071 h 2131730"/>
                <a:gd name="connsiteX40" fmla="*/ 179514 w 448785"/>
                <a:gd name="connsiteY40" fmla="*/ 2025143 h 2131730"/>
                <a:gd name="connsiteX41" fmla="*/ 145855 w 448785"/>
                <a:gd name="connsiteY41" fmla="*/ 1935386 h 2131730"/>
                <a:gd name="connsiteX42" fmla="*/ 109391 w 448785"/>
                <a:gd name="connsiteY42" fmla="*/ 1809166 h 2131730"/>
                <a:gd name="connsiteX43" fmla="*/ 109391 w 448785"/>
                <a:gd name="connsiteY43" fmla="*/ 1778312 h 2131730"/>
                <a:gd name="connsiteX44" fmla="*/ 123416 w 448785"/>
                <a:gd name="connsiteY44" fmla="*/ 1570748 h 2131730"/>
                <a:gd name="connsiteX45" fmla="*/ 143050 w 448785"/>
                <a:gd name="connsiteY45" fmla="*/ 1236964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8785" h="2131730">
                  <a:moveTo>
                    <a:pt x="143050" y="1236964"/>
                  </a:moveTo>
                  <a:lnTo>
                    <a:pt x="165489" y="911595"/>
                  </a:lnTo>
                  <a:lnTo>
                    <a:pt x="179514" y="684397"/>
                  </a:lnTo>
                  <a:lnTo>
                    <a:pt x="154270" y="527323"/>
                  </a:lnTo>
                  <a:lnTo>
                    <a:pt x="154270" y="412321"/>
                  </a:lnTo>
                  <a:lnTo>
                    <a:pt x="151465" y="350613"/>
                  </a:lnTo>
                  <a:lnTo>
                    <a:pt x="143050" y="294515"/>
                  </a:lnTo>
                  <a:lnTo>
                    <a:pt x="131830" y="255247"/>
                  </a:lnTo>
                  <a:lnTo>
                    <a:pt x="120611" y="221588"/>
                  </a:lnTo>
                  <a:lnTo>
                    <a:pt x="95366" y="168294"/>
                  </a:lnTo>
                  <a:lnTo>
                    <a:pt x="67317" y="117806"/>
                  </a:lnTo>
                  <a:lnTo>
                    <a:pt x="33659" y="70123"/>
                  </a:lnTo>
                  <a:lnTo>
                    <a:pt x="0" y="25244"/>
                  </a:lnTo>
                  <a:lnTo>
                    <a:pt x="30854" y="0"/>
                  </a:lnTo>
                  <a:lnTo>
                    <a:pt x="126220" y="25244"/>
                  </a:lnTo>
                  <a:lnTo>
                    <a:pt x="227197" y="61708"/>
                  </a:lnTo>
                  <a:lnTo>
                    <a:pt x="325369" y="112196"/>
                  </a:lnTo>
                  <a:lnTo>
                    <a:pt x="398297" y="154270"/>
                  </a:lnTo>
                  <a:lnTo>
                    <a:pt x="423541" y="171099"/>
                  </a:lnTo>
                  <a:lnTo>
                    <a:pt x="431955" y="182319"/>
                  </a:lnTo>
                  <a:lnTo>
                    <a:pt x="445980" y="207563"/>
                  </a:lnTo>
                  <a:lnTo>
                    <a:pt x="448785" y="232807"/>
                  </a:lnTo>
                  <a:lnTo>
                    <a:pt x="440370" y="255247"/>
                  </a:lnTo>
                  <a:lnTo>
                    <a:pt x="420736" y="277686"/>
                  </a:lnTo>
                  <a:lnTo>
                    <a:pt x="406711" y="316955"/>
                  </a:lnTo>
                  <a:lnTo>
                    <a:pt x="398297" y="359028"/>
                  </a:lnTo>
                  <a:cubicBezTo>
                    <a:pt x="399232" y="407646"/>
                    <a:pt x="400166" y="456265"/>
                    <a:pt x="401101" y="504883"/>
                  </a:cubicBezTo>
                  <a:lnTo>
                    <a:pt x="375857" y="639519"/>
                  </a:lnTo>
                  <a:lnTo>
                    <a:pt x="375857" y="1301477"/>
                  </a:lnTo>
                  <a:lnTo>
                    <a:pt x="378662" y="1654896"/>
                  </a:lnTo>
                  <a:lnTo>
                    <a:pt x="378662" y="1879288"/>
                  </a:lnTo>
                  <a:lnTo>
                    <a:pt x="364638" y="1955021"/>
                  </a:lnTo>
                  <a:lnTo>
                    <a:pt x="353418" y="2002704"/>
                  </a:lnTo>
                  <a:lnTo>
                    <a:pt x="336589" y="2053193"/>
                  </a:lnTo>
                  <a:lnTo>
                    <a:pt x="311344" y="2103681"/>
                  </a:lnTo>
                  <a:lnTo>
                    <a:pt x="291710" y="2123315"/>
                  </a:lnTo>
                  <a:lnTo>
                    <a:pt x="272076" y="2131730"/>
                  </a:lnTo>
                  <a:lnTo>
                    <a:pt x="255246" y="2131730"/>
                  </a:lnTo>
                  <a:lnTo>
                    <a:pt x="232807" y="2120510"/>
                  </a:lnTo>
                  <a:lnTo>
                    <a:pt x="213173" y="2098071"/>
                  </a:lnTo>
                  <a:lnTo>
                    <a:pt x="179514" y="2025143"/>
                  </a:lnTo>
                  <a:lnTo>
                    <a:pt x="145855" y="1935386"/>
                  </a:lnTo>
                  <a:lnTo>
                    <a:pt x="109391" y="1809166"/>
                  </a:lnTo>
                  <a:lnTo>
                    <a:pt x="109391" y="1778312"/>
                  </a:lnTo>
                  <a:lnTo>
                    <a:pt x="123416" y="1570748"/>
                  </a:lnTo>
                  <a:lnTo>
                    <a:pt x="143050" y="12369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0">
              <a:extLst>
                <a:ext uri="{FF2B5EF4-FFF2-40B4-BE49-F238E27FC236}">
                  <a16:creationId xmlns:a16="http://schemas.microsoft.com/office/drawing/2014/main" id="{ADF56156-7748-4BAC-87E2-197D0452AB20}"/>
                </a:ext>
              </a:extLst>
            </p:cNvPr>
            <p:cNvSpPr/>
            <p:nvPr/>
          </p:nvSpPr>
          <p:spPr>
            <a:xfrm>
              <a:off x="3916364" y="4462464"/>
              <a:ext cx="2054225" cy="1354137"/>
            </a:xfrm>
            <a:custGeom>
              <a:avLst/>
              <a:gdLst>
                <a:gd name="connsiteX0" fmla="*/ 1315502 w 2053193"/>
                <a:gd name="connsiteY0" fmla="*/ 465614 h 1354770"/>
                <a:gd name="connsiteX1" fmla="*/ 1472577 w 2053193"/>
                <a:gd name="connsiteY1" fmla="*/ 336589 h 1354770"/>
                <a:gd name="connsiteX2" fmla="*/ 1674530 w 2053193"/>
                <a:gd name="connsiteY2" fmla="*/ 154270 h 1354770"/>
                <a:gd name="connsiteX3" fmla="*/ 1795141 w 2053193"/>
                <a:gd name="connsiteY3" fmla="*/ 36463 h 1354770"/>
                <a:gd name="connsiteX4" fmla="*/ 2053193 w 2053193"/>
                <a:gd name="connsiteY4" fmla="*/ 0 h 1354770"/>
                <a:gd name="connsiteX5" fmla="*/ 2039168 w 2053193"/>
                <a:gd name="connsiteY5" fmla="*/ 67317 h 1354770"/>
                <a:gd name="connsiteX6" fmla="*/ 1974655 w 2053193"/>
                <a:gd name="connsiteY6" fmla="*/ 131830 h 1354770"/>
                <a:gd name="connsiteX7" fmla="*/ 1865264 w 2053193"/>
                <a:gd name="connsiteY7" fmla="*/ 252441 h 1354770"/>
                <a:gd name="connsiteX8" fmla="*/ 1696969 w 2053193"/>
                <a:gd name="connsiteY8" fmla="*/ 415126 h 1354770"/>
                <a:gd name="connsiteX9" fmla="*/ 1517455 w 2053193"/>
                <a:gd name="connsiteY9" fmla="*/ 566591 h 1354770"/>
                <a:gd name="connsiteX10" fmla="*/ 1351966 w 2053193"/>
                <a:gd name="connsiteY10" fmla="*/ 690007 h 1354770"/>
                <a:gd name="connsiteX11" fmla="*/ 1135988 w 2053193"/>
                <a:gd name="connsiteY11" fmla="*/ 835862 h 1354770"/>
                <a:gd name="connsiteX12" fmla="*/ 877936 w 2053193"/>
                <a:gd name="connsiteY12" fmla="*/ 990132 h 1354770"/>
                <a:gd name="connsiteX13" fmla="*/ 608665 w 2053193"/>
                <a:gd name="connsiteY13" fmla="*/ 1127573 h 1354770"/>
                <a:gd name="connsiteX14" fmla="*/ 342199 w 2053193"/>
                <a:gd name="connsiteY14" fmla="*/ 1248184 h 1354770"/>
                <a:gd name="connsiteX15" fmla="*/ 123416 w 2053193"/>
                <a:gd name="connsiteY15" fmla="*/ 1329526 h 1354770"/>
                <a:gd name="connsiteX16" fmla="*/ 50488 w 2053193"/>
                <a:gd name="connsiteY16" fmla="*/ 1354770 h 1354770"/>
                <a:gd name="connsiteX17" fmla="*/ 25244 w 2053193"/>
                <a:gd name="connsiteY17" fmla="*/ 1354770 h 1354770"/>
                <a:gd name="connsiteX18" fmla="*/ 14025 w 2053193"/>
                <a:gd name="connsiteY18" fmla="*/ 1349160 h 1354770"/>
                <a:gd name="connsiteX19" fmla="*/ 0 w 2053193"/>
                <a:gd name="connsiteY19" fmla="*/ 1337941 h 1354770"/>
                <a:gd name="connsiteX20" fmla="*/ 2805 w 2053193"/>
                <a:gd name="connsiteY20" fmla="*/ 1323916 h 1354770"/>
                <a:gd name="connsiteX21" fmla="*/ 11220 w 2053193"/>
                <a:gd name="connsiteY21" fmla="*/ 1307087 h 1354770"/>
                <a:gd name="connsiteX22" fmla="*/ 30854 w 2053193"/>
                <a:gd name="connsiteY22" fmla="*/ 1287452 h 1354770"/>
                <a:gd name="connsiteX23" fmla="*/ 140245 w 2053193"/>
                <a:gd name="connsiteY23" fmla="*/ 1234159 h 1354770"/>
                <a:gd name="connsiteX24" fmla="*/ 322564 w 2053193"/>
                <a:gd name="connsiteY24" fmla="*/ 1135987 h 1354770"/>
                <a:gd name="connsiteX25" fmla="*/ 555372 w 2053193"/>
                <a:gd name="connsiteY25" fmla="*/ 1001352 h 1354770"/>
                <a:gd name="connsiteX26" fmla="*/ 776959 w 2053193"/>
                <a:gd name="connsiteY26" fmla="*/ 861106 h 1354770"/>
                <a:gd name="connsiteX27" fmla="*/ 1026596 w 2053193"/>
                <a:gd name="connsiteY27" fmla="*/ 687202 h 1354770"/>
                <a:gd name="connsiteX28" fmla="*/ 1315502 w 2053193"/>
                <a:gd name="connsiteY28" fmla="*/ 465614 h 13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53193" h="1354770">
                  <a:moveTo>
                    <a:pt x="1315502" y="465614"/>
                  </a:moveTo>
                  <a:lnTo>
                    <a:pt x="1472577" y="336589"/>
                  </a:lnTo>
                  <a:lnTo>
                    <a:pt x="1674530" y="154270"/>
                  </a:lnTo>
                  <a:lnTo>
                    <a:pt x="1795141" y="36463"/>
                  </a:lnTo>
                  <a:lnTo>
                    <a:pt x="2053193" y="0"/>
                  </a:lnTo>
                  <a:lnTo>
                    <a:pt x="2039168" y="67317"/>
                  </a:lnTo>
                  <a:lnTo>
                    <a:pt x="1974655" y="131830"/>
                  </a:lnTo>
                  <a:lnTo>
                    <a:pt x="1865264" y="252441"/>
                  </a:lnTo>
                  <a:lnTo>
                    <a:pt x="1696969" y="415126"/>
                  </a:lnTo>
                  <a:lnTo>
                    <a:pt x="1517455" y="566591"/>
                  </a:lnTo>
                  <a:lnTo>
                    <a:pt x="1351966" y="690007"/>
                  </a:lnTo>
                  <a:lnTo>
                    <a:pt x="1135988" y="835862"/>
                  </a:lnTo>
                  <a:lnTo>
                    <a:pt x="877936" y="990132"/>
                  </a:lnTo>
                  <a:lnTo>
                    <a:pt x="608665" y="1127573"/>
                  </a:lnTo>
                  <a:lnTo>
                    <a:pt x="342199" y="1248184"/>
                  </a:lnTo>
                  <a:lnTo>
                    <a:pt x="123416" y="1329526"/>
                  </a:lnTo>
                  <a:lnTo>
                    <a:pt x="50488" y="1354770"/>
                  </a:lnTo>
                  <a:lnTo>
                    <a:pt x="25244" y="1354770"/>
                  </a:lnTo>
                  <a:lnTo>
                    <a:pt x="14025" y="1349160"/>
                  </a:lnTo>
                  <a:lnTo>
                    <a:pt x="0" y="1337941"/>
                  </a:lnTo>
                  <a:lnTo>
                    <a:pt x="2805" y="1323916"/>
                  </a:lnTo>
                  <a:lnTo>
                    <a:pt x="11220" y="1307087"/>
                  </a:lnTo>
                  <a:lnTo>
                    <a:pt x="30854" y="1287452"/>
                  </a:lnTo>
                  <a:lnTo>
                    <a:pt x="140245" y="1234159"/>
                  </a:lnTo>
                  <a:lnTo>
                    <a:pt x="322564" y="1135987"/>
                  </a:lnTo>
                  <a:lnTo>
                    <a:pt x="555372" y="1001352"/>
                  </a:lnTo>
                  <a:lnTo>
                    <a:pt x="776959" y="861106"/>
                  </a:lnTo>
                  <a:lnTo>
                    <a:pt x="1026596" y="687202"/>
                  </a:lnTo>
                  <a:lnTo>
                    <a:pt x="1315502" y="465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98F4F0AE-B84D-49A3-8CA8-907E5BABC2BE}"/>
                </a:ext>
              </a:extLst>
            </p:cNvPr>
            <p:cNvSpPr/>
            <p:nvPr/>
          </p:nvSpPr>
          <p:spPr>
            <a:xfrm>
              <a:off x="6091239" y="4445000"/>
              <a:ext cx="2301875" cy="1352550"/>
            </a:xfrm>
            <a:custGeom>
              <a:avLst/>
              <a:gdLst>
                <a:gd name="connsiteX0" fmla="*/ 645129 w 2302829"/>
                <a:gd name="connsiteY0" fmla="*/ 614275 h 1351966"/>
                <a:gd name="connsiteX1" fmla="*/ 356223 w 2302829"/>
                <a:gd name="connsiteY1" fmla="*/ 347809 h 1351966"/>
                <a:gd name="connsiteX2" fmla="*/ 0 w 2302829"/>
                <a:gd name="connsiteY2" fmla="*/ 14025 h 1351966"/>
                <a:gd name="connsiteX3" fmla="*/ 134635 w 2302829"/>
                <a:gd name="connsiteY3" fmla="*/ 0 h 1351966"/>
                <a:gd name="connsiteX4" fmla="*/ 249636 w 2302829"/>
                <a:gd name="connsiteY4" fmla="*/ 86952 h 1351966"/>
                <a:gd name="connsiteX5" fmla="*/ 465614 w 2302829"/>
                <a:gd name="connsiteY5" fmla="*/ 244027 h 1351966"/>
                <a:gd name="connsiteX6" fmla="*/ 774154 w 2302829"/>
                <a:gd name="connsiteY6" fmla="*/ 465615 h 1351966"/>
                <a:gd name="connsiteX7" fmla="*/ 1046230 w 2302829"/>
                <a:gd name="connsiteY7" fmla="*/ 656349 h 1351966"/>
                <a:gd name="connsiteX8" fmla="*/ 1312697 w 2302829"/>
                <a:gd name="connsiteY8" fmla="*/ 827448 h 1351966"/>
                <a:gd name="connsiteX9" fmla="*/ 1391234 w 2302829"/>
                <a:gd name="connsiteY9" fmla="*/ 872327 h 1351966"/>
                <a:gd name="connsiteX10" fmla="*/ 1604407 w 2302829"/>
                <a:gd name="connsiteY10" fmla="*/ 976108 h 1351966"/>
                <a:gd name="connsiteX11" fmla="*/ 1966240 w 2302829"/>
                <a:gd name="connsiteY11" fmla="*/ 1144403 h 1351966"/>
                <a:gd name="connsiteX12" fmla="*/ 2249536 w 2302829"/>
                <a:gd name="connsiteY12" fmla="*/ 1270623 h 1351966"/>
                <a:gd name="connsiteX13" fmla="*/ 2283195 w 2302829"/>
                <a:gd name="connsiteY13" fmla="*/ 1290258 h 1351966"/>
                <a:gd name="connsiteX14" fmla="*/ 2294414 w 2302829"/>
                <a:gd name="connsiteY14" fmla="*/ 1304282 h 1351966"/>
                <a:gd name="connsiteX15" fmla="*/ 2302829 w 2302829"/>
                <a:gd name="connsiteY15" fmla="*/ 1323917 h 1351966"/>
                <a:gd name="connsiteX16" fmla="*/ 2302829 w 2302829"/>
                <a:gd name="connsiteY16" fmla="*/ 1335136 h 1351966"/>
                <a:gd name="connsiteX17" fmla="*/ 2294414 w 2302829"/>
                <a:gd name="connsiteY17" fmla="*/ 1346356 h 1351966"/>
                <a:gd name="connsiteX18" fmla="*/ 2246731 w 2302829"/>
                <a:gd name="connsiteY18" fmla="*/ 1351966 h 1351966"/>
                <a:gd name="connsiteX19" fmla="*/ 1999899 w 2302829"/>
                <a:gd name="connsiteY19" fmla="*/ 1351966 h 1351966"/>
                <a:gd name="connsiteX20" fmla="*/ 1682944 w 2302829"/>
                <a:gd name="connsiteY20" fmla="*/ 1351966 h 1351966"/>
                <a:gd name="connsiteX21" fmla="*/ 1548309 w 2302829"/>
                <a:gd name="connsiteY21" fmla="*/ 1346356 h 1351966"/>
                <a:gd name="connsiteX22" fmla="*/ 1520260 w 2302829"/>
                <a:gd name="connsiteY22" fmla="*/ 1343551 h 1351966"/>
                <a:gd name="connsiteX23" fmla="*/ 1466967 w 2302829"/>
                <a:gd name="connsiteY23" fmla="*/ 1335136 h 1351966"/>
                <a:gd name="connsiteX24" fmla="*/ 1424893 w 2302829"/>
                <a:gd name="connsiteY24" fmla="*/ 1323917 h 1351966"/>
                <a:gd name="connsiteX25" fmla="*/ 1391234 w 2302829"/>
                <a:gd name="connsiteY25" fmla="*/ 1309892 h 1351966"/>
                <a:gd name="connsiteX26" fmla="*/ 1301477 w 2302829"/>
                <a:gd name="connsiteY26" fmla="*/ 1228550 h 1351966"/>
                <a:gd name="connsiteX27" fmla="*/ 1107938 w 2302829"/>
                <a:gd name="connsiteY27" fmla="*/ 1049036 h 1351966"/>
                <a:gd name="connsiteX28" fmla="*/ 827448 w 2302829"/>
                <a:gd name="connsiteY28" fmla="*/ 788179 h 1351966"/>
                <a:gd name="connsiteX29" fmla="*/ 645129 w 2302829"/>
                <a:gd name="connsiteY29" fmla="*/ 614275 h 135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2829" h="1351966">
                  <a:moveTo>
                    <a:pt x="645129" y="614275"/>
                  </a:moveTo>
                  <a:lnTo>
                    <a:pt x="356223" y="347809"/>
                  </a:lnTo>
                  <a:lnTo>
                    <a:pt x="0" y="14025"/>
                  </a:lnTo>
                  <a:lnTo>
                    <a:pt x="134635" y="0"/>
                  </a:lnTo>
                  <a:lnTo>
                    <a:pt x="249636" y="86952"/>
                  </a:lnTo>
                  <a:lnTo>
                    <a:pt x="465614" y="244027"/>
                  </a:lnTo>
                  <a:lnTo>
                    <a:pt x="774154" y="465615"/>
                  </a:lnTo>
                  <a:lnTo>
                    <a:pt x="1046230" y="656349"/>
                  </a:lnTo>
                  <a:lnTo>
                    <a:pt x="1312697" y="827448"/>
                  </a:lnTo>
                  <a:lnTo>
                    <a:pt x="1391234" y="872327"/>
                  </a:lnTo>
                  <a:lnTo>
                    <a:pt x="1604407" y="976108"/>
                  </a:lnTo>
                  <a:lnTo>
                    <a:pt x="1966240" y="1144403"/>
                  </a:lnTo>
                  <a:lnTo>
                    <a:pt x="2249536" y="1270623"/>
                  </a:lnTo>
                  <a:lnTo>
                    <a:pt x="2283195" y="1290258"/>
                  </a:lnTo>
                  <a:lnTo>
                    <a:pt x="2294414" y="1304282"/>
                  </a:lnTo>
                  <a:lnTo>
                    <a:pt x="2302829" y="1323917"/>
                  </a:lnTo>
                  <a:lnTo>
                    <a:pt x="2302829" y="1335136"/>
                  </a:lnTo>
                  <a:lnTo>
                    <a:pt x="2294414" y="1346356"/>
                  </a:lnTo>
                  <a:lnTo>
                    <a:pt x="2246731" y="1351966"/>
                  </a:lnTo>
                  <a:lnTo>
                    <a:pt x="1999899" y="1351966"/>
                  </a:lnTo>
                  <a:lnTo>
                    <a:pt x="1682944" y="1351966"/>
                  </a:lnTo>
                  <a:lnTo>
                    <a:pt x="1548309" y="1346356"/>
                  </a:lnTo>
                  <a:lnTo>
                    <a:pt x="1520260" y="1343551"/>
                  </a:lnTo>
                  <a:lnTo>
                    <a:pt x="1466967" y="1335136"/>
                  </a:lnTo>
                  <a:lnTo>
                    <a:pt x="1424893" y="1323917"/>
                  </a:lnTo>
                  <a:lnTo>
                    <a:pt x="1391234" y="1309892"/>
                  </a:lnTo>
                  <a:lnTo>
                    <a:pt x="1301477" y="1228550"/>
                  </a:lnTo>
                  <a:lnTo>
                    <a:pt x="1107938" y="1049036"/>
                  </a:lnTo>
                  <a:lnTo>
                    <a:pt x="827448" y="788179"/>
                  </a:lnTo>
                  <a:lnTo>
                    <a:pt x="645129" y="614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720913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C99AFDC-4765-4077-A88C-C5C4DB298BB9}"/>
              </a:ext>
            </a:extLst>
          </p:cNvPr>
          <p:cNvSpPr/>
          <p:nvPr/>
        </p:nvSpPr>
        <p:spPr bwMode="auto">
          <a:xfrm>
            <a:off x="5068888" y="3495675"/>
            <a:ext cx="2724150" cy="514350"/>
          </a:xfrm>
          <a:custGeom>
            <a:avLst/>
            <a:gdLst>
              <a:gd name="connsiteX0" fmla="*/ 1800225 w 2724150"/>
              <a:gd name="connsiteY0" fmla="*/ 295275 h 514350"/>
              <a:gd name="connsiteX1" fmla="*/ 1412082 w 2724150"/>
              <a:gd name="connsiteY1" fmla="*/ 342900 h 514350"/>
              <a:gd name="connsiteX2" fmla="*/ 1202532 w 2724150"/>
              <a:gd name="connsiteY2" fmla="*/ 357188 h 514350"/>
              <a:gd name="connsiteX3" fmla="*/ 1016794 w 2724150"/>
              <a:gd name="connsiteY3" fmla="*/ 378619 h 514350"/>
              <a:gd name="connsiteX4" fmla="*/ 888207 w 2724150"/>
              <a:gd name="connsiteY4" fmla="*/ 400050 h 514350"/>
              <a:gd name="connsiteX5" fmla="*/ 745332 w 2724150"/>
              <a:gd name="connsiteY5" fmla="*/ 431006 h 514350"/>
              <a:gd name="connsiteX6" fmla="*/ 676275 w 2724150"/>
              <a:gd name="connsiteY6" fmla="*/ 447675 h 514350"/>
              <a:gd name="connsiteX7" fmla="*/ 492919 w 2724150"/>
              <a:gd name="connsiteY7" fmla="*/ 507206 h 514350"/>
              <a:gd name="connsiteX8" fmla="*/ 466725 w 2724150"/>
              <a:gd name="connsiteY8" fmla="*/ 514350 h 514350"/>
              <a:gd name="connsiteX9" fmla="*/ 457200 w 2724150"/>
              <a:gd name="connsiteY9" fmla="*/ 511969 h 514350"/>
              <a:gd name="connsiteX10" fmla="*/ 407194 w 2724150"/>
              <a:gd name="connsiteY10" fmla="*/ 492919 h 514350"/>
              <a:gd name="connsiteX11" fmla="*/ 328613 w 2724150"/>
              <a:gd name="connsiteY11" fmla="*/ 445294 h 514350"/>
              <a:gd name="connsiteX12" fmla="*/ 235744 w 2724150"/>
              <a:gd name="connsiteY12" fmla="*/ 385763 h 514350"/>
              <a:gd name="connsiteX13" fmla="*/ 154782 w 2724150"/>
              <a:gd name="connsiteY13" fmla="*/ 326231 h 514350"/>
              <a:gd name="connsiteX14" fmla="*/ 92869 w 2724150"/>
              <a:gd name="connsiteY14" fmla="*/ 271463 h 514350"/>
              <a:gd name="connsiteX15" fmla="*/ 45244 w 2724150"/>
              <a:gd name="connsiteY15" fmla="*/ 228600 h 514350"/>
              <a:gd name="connsiteX16" fmla="*/ 21432 w 2724150"/>
              <a:gd name="connsiteY16" fmla="*/ 197644 h 514350"/>
              <a:gd name="connsiteX17" fmla="*/ 4763 w 2724150"/>
              <a:gd name="connsiteY17" fmla="*/ 171450 h 514350"/>
              <a:gd name="connsiteX18" fmla="*/ 0 w 2724150"/>
              <a:gd name="connsiteY18" fmla="*/ 154781 h 514350"/>
              <a:gd name="connsiteX19" fmla="*/ 0 w 2724150"/>
              <a:gd name="connsiteY19" fmla="*/ 142875 h 514350"/>
              <a:gd name="connsiteX20" fmla="*/ 4763 w 2724150"/>
              <a:gd name="connsiteY20" fmla="*/ 133350 h 514350"/>
              <a:gd name="connsiteX21" fmla="*/ 14288 w 2724150"/>
              <a:gd name="connsiteY21" fmla="*/ 130969 h 514350"/>
              <a:gd name="connsiteX22" fmla="*/ 35719 w 2724150"/>
              <a:gd name="connsiteY22" fmla="*/ 135731 h 514350"/>
              <a:gd name="connsiteX23" fmla="*/ 92869 w 2724150"/>
              <a:gd name="connsiteY23" fmla="*/ 161925 h 514350"/>
              <a:gd name="connsiteX24" fmla="*/ 154782 w 2724150"/>
              <a:gd name="connsiteY24" fmla="*/ 188119 h 514350"/>
              <a:gd name="connsiteX25" fmla="*/ 202407 w 2724150"/>
              <a:gd name="connsiteY25" fmla="*/ 204788 h 514350"/>
              <a:gd name="connsiteX26" fmla="*/ 280988 w 2724150"/>
              <a:gd name="connsiteY26" fmla="*/ 233363 h 514350"/>
              <a:gd name="connsiteX27" fmla="*/ 376238 w 2724150"/>
              <a:gd name="connsiteY27" fmla="*/ 257175 h 514350"/>
              <a:gd name="connsiteX28" fmla="*/ 457200 w 2724150"/>
              <a:gd name="connsiteY28" fmla="*/ 269081 h 514350"/>
              <a:gd name="connsiteX29" fmla="*/ 478632 w 2724150"/>
              <a:gd name="connsiteY29" fmla="*/ 269081 h 514350"/>
              <a:gd name="connsiteX30" fmla="*/ 654844 w 2724150"/>
              <a:gd name="connsiteY30" fmla="*/ 242888 h 514350"/>
              <a:gd name="connsiteX31" fmla="*/ 1202532 w 2724150"/>
              <a:gd name="connsiteY31" fmla="*/ 173831 h 514350"/>
              <a:gd name="connsiteX32" fmla="*/ 1416844 w 2724150"/>
              <a:gd name="connsiteY32" fmla="*/ 159544 h 514350"/>
              <a:gd name="connsiteX33" fmla="*/ 1704975 w 2724150"/>
              <a:gd name="connsiteY33" fmla="*/ 128588 h 514350"/>
              <a:gd name="connsiteX34" fmla="*/ 1850232 w 2724150"/>
              <a:gd name="connsiteY34" fmla="*/ 111919 h 514350"/>
              <a:gd name="connsiteX35" fmla="*/ 2166938 w 2724150"/>
              <a:gd name="connsiteY35" fmla="*/ 64294 h 514350"/>
              <a:gd name="connsiteX36" fmla="*/ 2276475 w 2724150"/>
              <a:gd name="connsiteY36" fmla="*/ 42863 h 514350"/>
              <a:gd name="connsiteX37" fmla="*/ 2359819 w 2724150"/>
              <a:gd name="connsiteY37" fmla="*/ 0 h 514350"/>
              <a:gd name="connsiteX38" fmla="*/ 2376488 w 2724150"/>
              <a:gd name="connsiteY38" fmla="*/ 0 h 514350"/>
              <a:gd name="connsiteX39" fmla="*/ 2462213 w 2724150"/>
              <a:gd name="connsiteY39" fmla="*/ 23813 h 514350"/>
              <a:gd name="connsiteX40" fmla="*/ 2536032 w 2724150"/>
              <a:gd name="connsiteY40" fmla="*/ 52388 h 514350"/>
              <a:gd name="connsiteX41" fmla="*/ 2586038 w 2724150"/>
              <a:gd name="connsiteY41" fmla="*/ 78581 h 514350"/>
              <a:gd name="connsiteX42" fmla="*/ 2638425 w 2724150"/>
              <a:gd name="connsiteY42" fmla="*/ 111919 h 514350"/>
              <a:gd name="connsiteX43" fmla="*/ 2678907 w 2724150"/>
              <a:gd name="connsiteY43" fmla="*/ 142875 h 514350"/>
              <a:gd name="connsiteX44" fmla="*/ 2714625 w 2724150"/>
              <a:gd name="connsiteY44" fmla="*/ 176213 h 514350"/>
              <a:gd name="connsiteX45" fmla="*/ 2721769 w 2724150"/>
              <a:gd name="connsiteY45" fmla="*/ 192881 h 514350"/>
              <a:gd name="connsiteX46" fmla="*/ 2724150 w 2724150"/>
              <a:gd name="connsiteY46" fmla="*/ 226219 h 514350"/>
              <a:gd name="connsiteX47" fmla="*/ 2717007 w 2724150"/>
              <a:gd name="connsiteY47" fmla="*/ 257175 h 514350"/>
              <a:gd name="connsiteX48" fmla="*/ 2700338 w 2724150"/>
              <a:gd name="connsiteY48" fmla="*/ 276225 h 514350"/>
              <a:gd name="connsiteX49" fmla="*/ 2664619 w 2724150"/>
              <a:gd name="connsiteY49" fmla="*/ 288131 h 514350"/>
              <a:gd name="connsiteX50" fmla="*/ 2607469 w 2724150"/>
              <a:gd name="connsiteY50" fmla="*/ 290513 h 514350"/>
              <a:gd name="connsiteX51" fmla="*/ 2397919 w 2724150"/>
              <a:gd name="connsiteY51" fmla="*/ 283369 h 514350"/>
              <a:gd name="connsiteX52" fmla="*/ 2155032 w 2724150"/>
              <a:gd name="connsiteY52" fmla="*/ 285750 h 514350"/>
              <a:gd name="connsiteX53" fmla="*/ 1800225 w 2724150"/>
              <a:gd name="connsiteY53" fmla="*/ 2952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24150" h="514350">
                <a:moveTo>
                  <a:pt x="1800225" y="295275"/>
                </a:moveTo>
                <a:lnTo>
                  <a:pt x="1412082" y="342900"/>
                </a:lnTo>
                <a:lnTo>
                  <a:pt x="1202532" y="357188"/>
                </a:lnTo>
                <a:lnTo>
                  <a:pt x="1016794" y="378619"/>
                </a:lnTo>
                <a:lnTo>
                  <a:pt x="888207" y="400050"/>
                </a:lnTo>
                <a:lnTo>
                  <a:pt x="745332" y="431006"/>
                </a:lnTo>
                <a:lnTo>
                  <a:pt x="676275" y="447675"/>
                </a:lnTo>
                <a:lnTo>
                  <a:pt x="492919" y="507206"/>
                </a:lnTo>
                <a:lnTo>
                  <a:pt x="466725" y="514350"/>
                </a:lnTo>
                <a:lnTo>
                  <a:pt x="457200" y="511969"/>
                </a:lnTo>
                <a:lnTo>
                  <a:pt x="407194" y="492919"/>
                </a:lnTo>
                <a:lnTo>
                  <a:pt x="328613" y="445294"/>
                </a:lnTo>
                <a:lnTo>
                  <a:pt x="235744" y="385763"/>
                </a:lnTo>
                <a:lnTo>
                  <a:pt x="154782" y="326231"/>
                </a:lnTo>
                <a:lnTo>
                  <a:pt x="92869" y="271463"/>
                </a:lnTo>
                <a:lnTo>
                  <a:pt x="45244" y="228600"/>
                </a:lnTo>
                <a:lnTo>
                  <a:pt x="21432" y="197644"/>
                </a:lnTo>
                <a:lnTo>
                  <a:pt x="4763" y="171450"/>
                </a:lnTo>
                <a:lnTo>
                  <a:pt x="0" y="154781"/>
                </a:lnTo>
                <a:lnTo>
                  <a:pt x="0" y="142875"/>
                </a:lnTo>
                <a:lnTo>
                  <a:pt x="4763" y="133350"/>
                </a:lnTo>
                <a:lnTo>
                  <a:pt x="14288" y="130969"/>
                </a:lnTo>
                <a:lnTo>
                  <a:pt x="35719" y="135731"/>
                </a:lnTo>
                <a:lnTo>
                  <a:pt x="92869" y="161925"/>
                </a:lnTo>
                <a:lnTo>
                  <a:pt x="154782" y="188119"/>
                </a:lnTo>
                <a:lnTo>
                  <a:pt x="202407" y="204788"/>
                </a:lnTo>
                <a:lnTo>
                  <a:pt x="280988" y="233363"/>
                </a:lnTo>
                <a:lnTo>
                  <a:pt x="376238" y="257175"/>
                </a:lnTo>
                <a:lnTo>
                  <a:pt x="457200" y="269081"/>
                </a:lnTo>
                <a:lnTo>
                  <a:pt x="478632" y="269081"/>
                </a:lnTo>
                <a:lnTo>
                  <a:pt x="654844" y="242888"/>
                </a:lnTo>
                <a:lnTo>
                  <a:pt x="1202532" y="173831"/>
                </a:lnTo>
                <a:lnTo>
                  <a:pt x="1416844" y="159544"/>
                </a:lnTo>
                <a:lnTo>
                  <a:pt x="1704975" y="128588"/>
                </a:lnTo>
                <a:lnTo>
                  <a:pt x="1850232" y="111919"/>
                </a:lnTo>
                <a:lnTo>
                  <a:pt x="2166938" y="64294"/>
                </a:lnTo>
                <a:lnTo>
                  <a:pt x="2276475" y="42863"/>
                </a:lnTo>
                <a:lnTo>
                  <a:pt x="2359819" y="0"/>
                </a:lnTo>
                <a:lnTo>
                  <a:pt x="2376488" y="0"/>
                </a:lnTo>
                <a:lnTo>
                  <a:pt x="2462213" y="23813"/>
                </a:lnTo>
                <a:lnTo>
                  <a:pt x="2536032" y="52388"/>
                </a:lnTo>
                <a:lnTo>
                  <a:pt x="2586038" y="78581"/>
                </a:lnTo>
                <a:lnTo>
                  <a:pt x="2638425" y="111919"/>
                </a:lnTo>
                <a:lnTo>
                  <a:pt x="2678907" y="142875"/>
                </a:lnTo>
                <a:lnTo>
                  <a:pt x="2714625" y="176213"/>
                </a:lnTo>
                <a:lnTo>
                  <a:pt x="2721769" y="192881"/>
                </a:lnTo>
                <a:lnTo>
                  <a:pt x="2724150" y="226219"/>
                </a:lnTo>
                <a:lnTo>
                  <a:pt x="2717007" y="257175"/>
                </a:lnTo>
                <a:lnTo>
                  <a:pt x="2700338" y="276225"/>
                </a:lnTo>
                <a:lnTo>
                  <a:pt x="2664619" y="288131"/>
                </a:lnTo>
                <a:lnTo>
                  <a:pt x="2607469" y="290513"/>
                </a:lnTo>
                <a:lnTo>
                  <a:pt x="2397919" y="283369"/>
                </a:lnTo>
                <a:lnTo>
                  <a:pt x="2155032" y="285750"/>
                </a:lnTo>
                <a:lnTo>
                  <a:pt x="1800225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8F2EFA8-A4BC-401A-933E-DBF73440A843}"/>
              </a:ext>
            </a:extLst>
          </p:cNvPr>
          <p:cNvSpPr/>
          <p:nvPr/>
        </p:nvSpPr>
        <p:spPr>
          <a:xfrm>
            <a:off x="4591050" y="1685926"/>
            <a:ext cx="3327400" cy="530225"/>
          </a:xfrm>
          <a:custGeom>
            <a:avLst/>
            <a:gdLst>
              <a:gd name="connsiteX0" fmla="*/ 1336675 w 3327400"/>
              <a:gd name="connsiteY0" fmla="*/ 406400 h 530225"/>
              <a:gd name="connsiteX1" fmla="*/ 774700 w 3327400"/>
              <a:gd name="connsiteY1" fmla="*/ 447675 h 530225"/>
              <a:gd name="connsiteX2" fmla="*/ 342900 w 3327400"/>
              <a:gd name="connsiteY2" fmla="*/ 492125 h 530225"/>
              <a:gd name="connsiteX3" fmla="*/ 79375 w 3327400"/>
              <a:gd name="connsiteY3" fmla="*/ 530225 h 530225"/>
              <a:gd name="connsiteX4" fmla="*/ 0 w 3327400"/>
              <a:gd name="connsiteY4" fmla="*/ 333375 h 530225"/>
              <a:gd name="connsiteX5" fmla="*/ 146050 w 3327400"/>
              <a:gd name="connsiteY5" fmla="*/ 333375 h 530225"/>
              <a:gd name="connsiteX6" fmla="*/ 596900 w 3327400"/>
              <a:gd name="connsiteY6" fmla="*/ 298450 h 530225"/>
              <a:gd name="connsiteX7" fmla="*/ 1276350 w 3327400"/>
              <a:gd name="connsiteY7" fmla="*/ 244475 h 530225"/>
              <a:gd name="connsiteX8" fmla="*/ 1841500 w 3327400"/>
              <a:gd name="connsiteY8" fmla="*/ 193675 h 530225"/>
              <a:gd name="connsiteX9" fmla="*/ 2346325 w 3327400"/>
              <a:gd name="connsiteY9" fmla="*/ 133350 h 530225"/>
              <a:gd name="connsiteX10" fmla="*/ 2682875 w 3327400"/>
              <a:gd name="connsiteY10" fmla="*/ 88900 h 530225"/>
              <a:gd name="connsiteX11" fmla="*/ 2898775 w 3327400"/>
              <a:gd name="connsiteY11" fmla="*/ 0 h 530225"/>
              <a:gd name="connsiteX12" fmla="*/ 2914650 w 3327400"/>
              <a:gd name="connsiteY12" fmla="*/ 0 h 530225"/>
              <a:gd name="connsiteX13" fmla="*/ 2990850 w 3327400"/>
              <a:gd name="connsiteY13" fmla="*/ 19050 h 530225"/>
              <a:gd name="connsiteX14" fmla="*/ 3114675 w 3327400"/>
              <a:gd name="connsiteY14" fmla="*/ 66675 h 530225"/>
              <a:gd name="connsiteX15" fmla="*/ 3213100 w 3327400"/>
              <a:gd name="connsiteY15" fmla="*/ 111125 h 530225"/>
              <a:gd name="connsiteX16" fmla="*/ 3260725 w 3327400"/>
              <a:gd name="connsiteY16" fmla="*/ 136525 h 530225"/>
              <a:gd name="connsiteX17" fmla="*/ 3292475 w 3327400"/>
              <a:gd name="connsiteY17" fmla="*/ 158750 h 530225"/>
              <a:gd name="connsiteX18" fmla="*/ 3311525 w 3327400"/>
              <a:gd name="connsiteY18" fmla="*/ 177800 h 530225"/>
              <a:gd name="connsiteX19" fmla="*/ 3321050 w 3327400"/>
              <a:gd name="connsiteY19" fmla="*/ 196850 h 530225"/>
              <a:gd name="connsiteX20" fmla="*/ 3327400 w 3327400"/>
              <a:gd name="connsiteY20" fmla="*/ 215900 h 530225"/>
              <a:gd name="connsiteX21" fmla="*/ 3327400 w 3327400"/>
              <a:gd name="connsiteY21" fmla="*/ 250825 h 530225"/>
              <a:gd name="connsiteX22" fmla="*/ 3317875 w 3327400"/>
              <a:gd name="connsiteY22" fmla="*/ 288925 h 530225"/>
              <a:gd name="connsiteX23" fmla="*/ 3302000 w 3327400"/>
              <a:gd name="connsiteY23" fmla="*/ 323850 h 530225"/>
              <a:gd name="connsiteX24" fmla="*/ 3279775 w 3327400"/>
              <a:gd name="connsiteY24" fmla="*/ 333375 h 530225"/>
              <a:gd name="connsiteX25" fmla="*/ 3057525 w 3327400"/>
              <a:gd name="connsiteY25" fmla="*/ 333375 h 530225"/>
              <a:gd name="connsiteX26" fmla="*/ 2701925 w 3327400"/>
              <a:gd name="connsiteY26" fmla="*/ 330200 h 530225"/>
              <a:gd name="connsiteX27" fmla="*/ 2216150 w 3327400"/>
              <a:gd name="connsiteY27" fmla="*/ 346075 h 530225"/>
              <a:gd name="connsiteX28" fmla="*/ 1336675 w 3327400"/>
              <a:gd name="connsiteY28" fmla="*/ 406400 h 53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327400" h="530225">
                <a:moveTo>
                  <a:pt x="1336675" y="406400"/>
                </a:moveTo>
                <a:lnTo>
                  <a:pt x="774700" y="447675"/>
                </a:lnTo>
                <a:lnTo>
                  <a:pt x="342900" y="492125"/>
                </a:lnTo>
                <a:lnTo>
                  <a:pt x="79375" y="530225"/>
                </a:lnTo>
                <a:lnTo>
                  <a:pt x="0" y="333375"/>
                </a:lnTo>
                <a:lnTo>
                  <a:pt x="146050" y="333375"/>
                </a:lnTo>
                <a:lnTo>
                  <a:pt x="596900" y="298450"/>
                </a:lnTo>
                <a:lnTo>
                  <a:pt x="1276350" y="244475"/>
                </a:lnTo>
                <a:lnTo>
                  <a:pt x="1841500" y="193675"/>
                </a:lnTo>
                <a:lnTo>
                  <a:pt x="2346325" y="133350"/>
                </a:lnTo>
                <a:lnTo>
                  <a:pt x="2682875" y="88900"/>
                </a:lnTo>
                <a:lnTo>
                  <a:pt x="2898775" y="0"/>
                </a:lnTo>
                <a:lnTo>
                  <a:pt x="2914650" y="0"/>
                </a:lnTo>
                <a:lnTo>
                  <a:pt x="2990850" y="19050"/>
                </a:lnTo>
                <a:lnTo>
                  <a:pt x="3114675" y="66675"/>
                </a:lnTo>
                <a:lnTo>
                  <a:pt x="3213100" y="111125"/>
                </a:lnTo>
                <a:lnTo>
                  <a:pt x="3260725" y="136525"/>
                </a:lnTo>
                <a:lnTo>
                  <a:pt x="3292475" y="158750"/>
                </a:lnTo>
                <a:lnTo>
                  <a:pt x="3311525" y="177800"/>
                </a:lnTo>
                <a:lnTo>
                  <a:pt x="3321050" y="196850"/>
                </a:lnTo>
                <a:lnTo>
                  <a:pt x="3327400" y="215900"/>
                </a:lnTo>
                <a:lnTo>
                  <a:pt x="3327400" y="250825"/>
                </a:lnTo>
                <a:lnTo>
                  <a:pt x="3317875" y="288925"/>
                </a:lnTo>
                <a:lnTo>
                  <a:pt x="3302000" y="323850"/>
                </a:lnTo>
                <a:lnTo>
                  <a:pt x="3279775" y="333375"/>
                </a:lnTo>
                <a:lnTo>
                  <a:pt x="3057525" y="333375"/>
                </a:lnTo>
                <a:lnTo>
                  <a:pt x="2701925" y="330200"/>
                </a:lnTo>
                <a:lnTo>
                  <a:pt x="2216150" y="346075"/>
                </a:lnTo>
                <a:lnTo>
                  <a:pt x="1336675" y="406400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34E6C08-831F-486C-9548-66490A6904FA}"/>
              </a:ext>
            </a:extLst>
          </p:cNvPr>
          <p:cNvSpPr/>
          <p:nvPr/>
        </p:nvSpPr>
        <p:spPr>
          <a:xfrm rot="16200000">
            <a:off x="2324101" y="3155951"/>
            <a:ext cx="3736975" cy="1149350"/>
          </a:xfrm>
          <a:custGeom>
            <a:avLst/>
            <a:gdLst>
              <a:gd name="connsiteX0" fmla="*/ 2051050 w 3736975"/>
              <a:gd name="connsiteY0" fmla="*/ 1035050 h 1149350"/>
              <a:gd name="connsiteX1" fmla="*/ 1682750 w 3736975"/>
              <a:gd name="connsiteY1" fmla="*/ 955675 h 1149350"/>
              <a:gd name="connsiteX2" fmla="*/ 1444625 w 3736975"/>
              <a:gd name="connsiteY2" fmla="*/ 885825 h 1149350"/>
              <a:gd name="connsiteX3" fmla="*/ 1225550 w 3736975"/>
              <a:gd name="connsiteY3" fmla="*/ 809625 h 1149350"/>
              <a:gd name="connsiteX4" fmla="*/ 1028700 w 3736975"/>
              <a:gd name="connsiteY4" fmla="*/ 733425 h 1149350"/>
              <a:gd name="connsiteX5" fmla="*/ 892175 w 3736975"/>
              <a:gd name="connsiteY5" fmla="*/ 669925 h 1149350"/>
              <a:gd name="connsiteX6" fmla="*/ 733425 w 3736975"/>
              <a:gd name="connsiteY6" fmla="*/ 584200 h 1149350"/>
              <a:gd name="connsiteX7" fmla="*/ 523875 w 3736975"/>
              <a:gd name="connsiteY7" fmla="*/ 454025 h 1149350"/>
              <a:gd name="connsiteX8" fmla="*/ 352425 w 3736975"/>
              <a:gd name="connsiteY8" fmla="*/ 333375 h 1149350"/>
              <a:gd name="connsiteX9" fmla="*/ 174625 w 3736975"/>
              <a:gd name="connsiteY9" fmla="*/ 190500 h 1149350"/>
              <a:gd name="connsiteX10" fmla="*/ 53975 w 3736975"/>
              <a:gd name="connsiteY10" fmla="*/ 88900 h 1149350"/>
              <a:gd name="connsiteX11" fmla="*/ 6350 w 3736975"/>
              <a:gd name="connsiteY11" fmla="*/ 44450 h 1149350"/>
              <a:gd name="connsiteX12" fmla="*/ 0 w 3736975"/>
              <a:gd name="connsiteY12" fmla="*/ 31750 h 1149350"/>
              <a:gd name="connsiteX13" fmla="*/ 3175 w 3736975"/>
              <a:gd name="connsiteY13" fmla="*/ 9525 h 1149350"/>
              <a:gd name="connsiteX14" fmla="*/ 15875 w 3736975"/>
              <a:gd name="connsiteY14" fmla="*/ 0 h 1149350"/>
              <a:gd name="connsiteX15" fmla="*/ 38100 w 3736975"/>
              <a:gd name="connsiteY15" fmla="*/ 0 h 1149350"/>
              <a:gd name="connsiteX16" fmla="*/ 142875 w 3736975"/>
              <a:gd name="connsiteY16" fmla="*/ 63500 h 1149350"/>
              <a:gd name="connsiteX17" fmla="*/ 374650 w 3736975"/>
              <a:gd name="connsiteY17" fmla="*/ 206375 h 1149350"/>
              <a:gd name="connsiteX18" fmla="*/ 549275 w 3736975"/>
              <a:gd name="connsiteY18" fmla="*/ 307975 h 1149350"/>
              <a:gd name="connsiteX19" fmla="*/ 742950 w 3736975"/>
              <a:gd name="connsiteY19" fmla="*/ 406400 h 1149350"/>
              <a:gd name="connsiteX20" fmla="*/ 955675 w 3736975"/>
              <a:gd name="connsiteY20" fmla="*/ 504825 h 1149350"/>
              <a:gd name="connsiteX21" fmla="*/ 1174750 w 3736975"/>
              <a:gd name="connsiteY21" fmla="*/ 587375 h 1149350"/>
              <a:gd name="connsiteX22" fmla="*/ 1330325 w 3736975"/>
              <a:gd name="connsiteY22" fmla="*/ 644525 h 1149350"/>
              <a:gd name="connsiteX23" fmla="*/ 1524000 w 3736975"/>
              <a:gd name="connsiteY23" fmla="*/ 698500 h 1149350"/>
              <a:gd name="connsiteX24" fmla="*/ 1698625 w 3736975"/>
              <a:gd name="connsiteY24" fmla="*/ 730250 h 1149350"/>
              <a:gd name="connsiteX25" fmla="*/ 1962150 w 3736975"/>
              <a:gd name="connsiteY25" fmla="*/ 774700 h 1149350"/>
              <a:gd name="connsiteX26" fmla="*/ 2127250 w 3736975"/>
              <a:gd name="connsiteY26" fmla="*/ 796925 h 1149350"/>
              <a:gd name="connsiteX27" fmla="*/ 2330450 w 3736975"/>
              <a:gd name="connsiteY27" fmla="*/ 815975 h 1149350"/>
              <a:gd name="connsiteX28" fmla="*/ 2555875 w 3736975"/>
              <a:gd name="connsiteY28" fmla="*/ 835025 h 1149350"/>
              <a:gd name="connsiteX29" fmla="*/ 2924175 w 3736975"/>
              <a:gd name="connsiteY29" fmla="*/ 854075 h 1149350"/>
              <a:gd name="connsiteX30" fmla="*/ 3254375 w 3736975"/>
              <a:gd name="connsiteY30" fmla="*/ 860425 h 1149350"/>
              <a:gd name="connsiteX31" fmla="*/ 3413125 w 3736975"/>
              <a:gd name="connsiteY31" fmla="*/ 863600 h 1149350"/>
              <a:gd name="connsiteX32" fmla="*/ 3467100 w 3736975"/>
              <a:gd name="connsiteY32" fmla="*/ 854075 h 1149350"/>
              <a:gd name="connsiteX33" fmla="*/ 3508375 w 3736975"/>
              <a:gd name="connsiteY33" fmla="*/ 844550 h 1149350"/>
              <a:gd name="connsiteX34" fmla="*/ 3559175 w 3736975"/>
              <a:gd name="connsiteY34" fmla="*/ 819150 h 1149350"/>
              <a:gd name="connsiteX35" fmla="*/ 3629025 w 3736975"/>
              <a:gd name="connsiteY35" fmla="*/ 768350 h 1149350"/>
              <a:gd name="connsiteX36" fmla="*/ 3667125 w 3736975"/>
              <a:gd name="connsiteY36" fmla="*/ 730250 h 1149350"/>
              <a:gd name="connsiteX37" fmla="*/ 3702050 w 3736975"/>
              <a:gd name="connsiteY37" fmla="*/ 704850 h 1149350"/>
              <a:gd name="connsiteX38" fmla="*/ 3721100 w 3736975"/>
              <a:gd name="connsiteY38" fmla="*/ 704850 h 1149350"/>
              <a:gd name="connsiteX39" fmla="*/ 3733800 w 3736975"/>
              <a:gd name="connsiteY39" fmla="*/ 711200 h 1149350"/>
              <a:gd name="connsiteX40" fmla="*/ 3736975 w 3736975"/>
              <a:gd name="connsiteY40" fmla="*/ 736600 h 1149350"/>
              <a:gd name="connsiteX41" fmla="*/ 3730625 w 3736975"/>
              <a:gd name="connsiteY41" fmla="*/ 806450 h 1149350"/>
              <a:gd name="connsiteX42" fmla="*/ 3714750 w 3736975"/>
              <a:gd name="connsiteY42" fmla="*/ 863600 h 1149350"/>
              <a:gd name="connsiteX43" fmla="*/ 3679825 w 3736975"/>
              <a:gd name="connsiteY43" fmla="*/ 949325 h 1149350"/>
              <a:gd name="connsiteX44" fmla="*/ 3632200 w 3736975"/>
              <a:gd name="connsiteY44" fmla="*/ 1025525 h 1149350"/>
              <a:gd name="connsiteX45" fmla="*/ 3559175 w 3736975"/>
              <a:gd name="connsiteY45" fmla="*/ 1117600 h 1149350"/>
              <a:gd name="connsiteX46" fmla="*/ 3413125 w 3736975"/>
              <a:gd name="connsiteY46" fmla="*/ 1149350 h 1149350"/>
              <a:gd name="connsiteX47" fmla="*/ 3070225 w 3736975"/>
              <a:gd name="connsiteY47" fmla="*/ 1143000 h 1149350"/>
              <a:gd name="connsiteX48" fmla="*/ 2759075 w 3736975"/>
              <a:gd name="connsiteY48" fmla="*/ 1123950 h 1149350"/>
              <a:gd name="connsiteX49" fmla="*/ 2454275 w 3736975"/>
              <a:gd name="connsiteY49" fmla="*/ 1095375 h 1149350"/>
              <a:gd name="connsiteX50" fmla="*/ 2209800 w 3736975"/>
              <a:gd name="connsiteY50" fmla="*/ 1060450 h 1149350"/>
              <a:gd name="connsiteX51" fmla="*/ 2051050 w 3736975"/>
              <a:gd name="connsiteY51" fmla="*/ 1035050 h 114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36975" h="1149350">
                <a:moveTo>
                  <a:pt x="2051050" y="1035050"/>
                </a:moveTo>
                <a:lnTo>
                  <a:pt x="1682750" y="955675"/>
                </a:lnTo>
                <a:lnTo>
                  <a:pt x="1444625" y="885825"/>
                </a:lnTo>
                <a:lnTo>
                  <a:pt x="1225550" y="809625"/>
                </a:lnTo>
                <a:lnTo>
                  <a:pt x="1028700" y="733425"/>
                </a:lnTo>
                <a:lnTo>
                  <a:pt x="892175" y="669925"/>
                </a:lnTo>
                <a:lnTo>
                  <a:pt x="733425" y="584200"/>
                </a:lnTo>
                <a:lnTo>
                  <a:pt x="523875" y="454025"/>
                </a:lnTo>
                <a:lnTo>
                  <a:pt x="352425" y="333375"/>
                </a:lnTo>
                <a:lnTo>
                  <a:pt x="174625" y="190500"/>
                </a:lnTo>
                <a:lnTo>
                  <a:pt x="53975" y="88900"/>
                </a:lnTo>
                <a:lnTo>
                  <a:pt x="6350" y="44450"/>
                </a:lnTo>
                <a:lnTo>
                  <a:pt x="0" y="31750"/>
                </a:lnTo>
                <a:lnTo>
                  <a:pt x="3175" y="9525"/>
                </a:lnTo>
                <a:lnTo>
                  <a:pt x="15875" y="0"/>
                </a:lnTo>
                <a:lnTo>
                  <a:pt x="38100" y="0"/>
                </a:lnTo>
                <a:lnTo>
                  <a:pt x="142875" y="63500"/>
                </a:lnTo>
                <a:lnTo>
                  <a:pt x="374650" y="206375"/>
                </a:lnTo>
                <a:lnTo>
                  <a:pt x="549275" y="307975"/>
                </a:lnTo>
                <a:lnTo>
                  <a:pt x="742950" y="406400"/>
                </a:lnTo>
                <a:lnTo>
                  <a:pt x="955675" y="504825"/>
                </a:lnTo>
                <a:lnTo>
                  <a:pt x="1174750" y="587375"/>
                </a:lnTo>
                <a:lnTo>
                  <a:pt x="1330325" y="644525"/>
                </a:lnTo>
                <a:lnTo>
                  <a:pt x="1524000" y="698500"/>
                </a:lnTo>
                <a:lnTo>
                  <a:pt x="1698625" y="730250"/>
                </a:lnTo>
                <a:lnTo>
                  <a:pt x="1962150" y="774700"/>
                </a:lnTo>
                <a:lnTo>
                  <a:pt x="2127250" y="796925"/>
                </a:lnTo>
                <a:lnTo>
                  <a:pt x="2330450" y="815975"/>
                </a:lnTo>
                <a:lnTo>
                  <a:pt x="2555875" y="835025"/>
                </a:lnTo>
                <a:lnTo>
                  <a:pt x="2924175" y="854075"/>
                </a:lnTo>
                <a:lnTo>
                  <a:pt x="3254375" y="860425"/>
                </a:lnTo>
                <a:lnTo>
                  <a:pt x="3413125" y="863600"/>
                </a:lnTo>
                <a:lnTo>
                  <a:pt x="3467100" y="854075"/>
                </a:lnTo>
                <a:lnTo>
                  <a:pt x="3508375" y="844550"/>
                </a:lnTo>
                <a:lnTo>
                  <a:pt x="3559175" y="819150"/>
                </a:lnTo>
                <a:lnTo>
                  <a:pt x="3629025" y="768350"/>
                </a:lnTo>
                <a:lnTo>
                  <a:pt x="3667125" y="730250"/>
                </a:lnTo>
                <a:lnTo>
                  <a:pt x="3702050" y="704850"/>
                </a:lnTo>
                <a:lnTo>
                  <a:pt x="3721100" y="704850"/>
                </a:lnTo>
                <a:lnTo>
                  <a:pt x="3733800" y="711200"/>
                </a:lnTo>
                <a:lnTo>
                  <a:pt x="3736975" y="736600"/>
                </a:lnTo>
                <a:lnTo>
                  <a:pt x="3730625" y="806450"/>
                </a:lnTo>
                <a:lnTo>
                  <a:pt x="3714750" y="863600"/>
                </a:lnTo>
                <a:lnTo>
                  <a:pt x="3679825" y="949325"/>
                </a:lnTo>
                <a:lnTo>
                  <a:pt x="3632200" y="1025525"/>
                </a:lnTo>
                <a:lnTo>
                  <a:pt x="3559175" y="1117600"/>
                </a:lnTo>
                <a:lnTo>
                  <a:pt x="3413125" y="1149350"/>
                </a:lnTo>
                <a:lnTo>
                  <a:pt x="3070225" y="1143000"/>
                </a:lnTo>
                <a:lnTo>
                  <a:pt x="2759075" y="1123950"/>
                </a:lnTo>
                <a:lnTo>
                  <a:pt x="2454275" y="1095375"/>
                </a:lnTo>
                <a:lnTo>
                  <a:pt x="2209800" y="1060450"/>
                </a:lnTo>
                <a:lnTo>
                  <a:pt x="2051050" y="1035050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912CCD9-5FC0-46AB-8520-071ED793C925}"/>
              </a:ext>
            </a:extLst>
          </p:cNvPr>
          <p:cNvSpPr/>
          <p:nvPr/>
        </p:nvSpPr>
        <p:spPr>
          <a:xfrm rot="16200000">
            <a:off x="4876801" y="3519489"/>
            <a:ext cx="2917825" cy="644525"/>
          </a:xfrm>
          <a:custGeom>
            <a:avLst/>
            <a:gdLst>
              <a:gd name="connsiteX0" fmla="*/ 1012103 w 2918565"/>
              <a:gd name="connsiteY0" fmla="*/ 491021 h 643838"/>
              <a:gd name="connsiteX1" fmla="*/ 35073 w 2918565"/>
              <a:gd name="connsiteY1" fmla="*/ 481000 h 643838"/>
              <a:gd name="connsiteX2" fmla="*/ 0 w 2918565"/>
              <a:gd name="connsiteY2" fmla="*/ 227974 h 643838"/>
              <a:gd name="connsiteX3" fmla="*/ 688932 w 2918565"/>
              <a:gd name="connsiteY3" fmla="*/ 230479 h 643838"/>
              <a:gd name="connsiteX4" fmla="*/ 1445504 w 2918565"/>
              <a:gd name="connsiteY4" fmla="*/ 230479 h 643838"/>
              <a:gd name="connsiteX5" fmla="*/ 1620868 w 2918565"/>
              <a:gd name="connsiteY5" fmla="*/ 230479 h 643838"/>
              <a:gd name="connsiteX6" fmla="*/ 2467628 w 2918565"/>
              <a:gd name="connsiteY6" fmla="*/ 232984 h 643838"/>
              <a:gd name="connsiteX7" fmla="*/ 2595393 w 2918565"/>
              <a:gd name="connsiteY7" fmla="*/ 227974 h 643838"/>
              <a:gd name="connsiteX8" fmla="*/ 2653013 w 2918565"/>
              <a:gd name="connsiteY8" fmla="*/ 222964 h 643838"/>
              <a:gd name="connsiteX9" fmla="*/ 2688086 w 2918565"/>
              <a:gd name="connsiteY9" fmla="*/ 215448 h 643838"/>
              <a:gd name="connsiteX10" fmla="*/ 2710633 w 2918565"/>
              <a:gd name="connsiteY10" fmla="*/ 195406 h 643838"/>
              <a:gd name="connsiteX11" fmla="*/ 2768252 w 2918565"/>
              <a:gd name="connsiteY11" fmla="*/ 145302 h 643838"/>
              <a:gd name="connsiteX12" fmla="*/ 2813346 w 2918565"/>
              <a:gd name="connsiteY12" fmla="*/ 87683 h 643838"/>
              <a:gd name="connsiteX13" fmla="*/ 2848419 w 2918565"/>
              <a:gd name="connsiteY13" fmla="*/ 40084 h 643838"/>
              <a:gd name="connsiteX14" fmla="*/ 2865955 w 2918565"/>
              <a:gd name="connsiteY14" fmla="*/ 15032 h 643838"/>
              <a:gd name="connsiteX15" fmla="*/ 2880987 w 2918565"/>
              <a:gd name="connsiteY15" fmla="*/ 5011 h 643838"/>
              <a:gd name="connsiteX16" fmla="*/ 2891008 w 2918565"/>
              <a:gd name="connsiteY16" fmla="*/ 0 h 643838"/>
              <a:gd name="connsiteX17" fmla="*/ 2906039 w 2918565"/>
              <a:gd name="connsiteY17" fmla="*/ 2506 h 643838"/>
              <a:gd name="connsiteX18" fmla="*/ 2916060 w 2918565"/>
              <a:gd name="connsiteY18" fmla="*/ 12526 h 643838"/>
              <a:gd name="connsiteX19" fmla="*/ 2918565 w 2918565"/>
              <a:gd name="connsiteY19" fmla="*/ 45094 h 643838"/>
              <a:gd name="connsiteX20" fmla="*/ 2913554 w 2918565"/>
              <a:gd name="connsiteY20" fmla="*/ 127766 h 643838"/>
              <a:gd name="connsiteX21" fmla="*/ 2901028 w 2918565"/>
              <a:gd name="connsiteY21" fmla="*/ 200417 h 643838"/>
              <a:gd name="connsiteX22" fmla="*/ 2878482 w 2918565"/>
              <a:gd name="connsiteY22" fmla="*/ 278078 h 643838"/>
              <a:gd name="connsiteX23" fmla="*/ 2833388 w 2918565"/>
              <a:gd name="connsiteY23" fmla="*/ 398328 h 643838"/>
              <a:gd name="connsiteX24" fmla="*/ 2758232 w 2918565"/>
              <a:gd name="connsiteY24" fmla="*/ 551146 h 643838"/>
              <a:gd name="connsiteX25" fmla="*/ 2720654 w 2918565"/>
              <a:gd name="connsiteY25" fmla="*/ 601250 h 643838"/>
              <a:gd name="connsiteX26" fmla="*/ 2693096 w 2918565"/>
              <a:gd name="connsiteY26" fmla="*/ 631312 h 643838"/>
              <a:gd name="connsiteX27" fmla="*/ 2665539 w 2918565"/>
              <a:gd name="connsiteY27" fmla="*/ 643838 h 643838"/>
              <a:gd name="connsiteX28" fmla="*/ 2637982 w 2918565"/>
              <a:gd name="connsiteY28" fmla="*/ 641333 h 643838"/>
              <a:gd name="connsiteX29" fmla="*/ 2615435 w 2918565"/>
              <a:gd name="connsiteY29" fmla="*/ 636323 h 643838"/>
              <a:gd name="connsiteX30" fmla="*/ 2582867 w 2918565"/>
              <a:gd name="connsiteY30" fmla="*/ 613776 h 643838"/>
              <a:gd name="connsiteX31" fmla="*/ 2535268 w 2918565"/>
              <a:gd name="connsiteY31" fmla="*/ 566177 h 643838"/>
              <a:gd name="connsiteX32" fmla="*/ 2492680 w 2918565"/>
              <a:gd name="connsiteY32" fmla="*/ 523588 h 643838"/>
              <a:gd name="connsiteX33" fmla="*/ 2126920 w 2918565"/>
              <a:gd name="connsiteY33" fmla="*/ 511062 h 643838"/>
              <a:gd name="connsiteX34" fmla="*/ 1638405 w 2918565"/>
              <a:gd name="connsiteY34" fmla="*/ 496031 h 643838"/>
              <a:gd name="connsiteX35" fmla="*/ 1465546 w 2918565"/>
              <a:gd name="connsiteY35" fmla="*/ 498536 h 643838"/>
              <a:gd name="connsiteX36" fmla="*/ 1012103 w 2918565"/>
              <a:gd name="connsiteY36" fmla="*/ 491021 h 643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918565" h="643838">
                <a:moveTo>
                  <a:pt x="1012103" y="491021"/>
                </a:moveTo>
                <a:lnTo>
                  <a:pt x="35073" y="481000"/>
                </a:lnTo>
                <a:lnTo>
                  <a:pt x="0" y="227974"/>
                </a:lnTo>
                <a:lnTo>
                  <a:pt x="688932" y="230479"/>
                </a:lnTo>
                <a:lnTo>
                  <a:pt x="1445504" y="230479"/>
                </a:lnTo>
                <a:lnTo>
                  <a:pt x="1620868" y="230479"/>
                </a:lnTo>
                <a:lnTo>
                  <a:pt x="2467628" y="232984"/>
                </a:lnTo>
                <a:lnTo>
                  <a:pt x="2595393" y="227974"/>
                </a:lnTo>
                <a:lnTo>
                  <a:pt x="2653013" y="222964"/>
                </a:lnTo>
                <a:lnTo>
                  <a:pt x="2688086" y="215448"/>
                </a:lnTo>
                <a:lnTo>
                  <a:pt x="2710633" y="195406"/>
                </a:lnTo>
                <a:lnTo>
                  <a:pt x="2768252" y="145302"/>
                </a:lnTo>
                <a:lnTo>
                  <a:pt x="2813346" y="87683"/>
                </a:lnTo>
                <a:lnTo>
                  <a:pt x="2848419" y="40084"/>
                </a:lnTo>
                <a:lnTo>
                  <a:pt x="2865955" y="15032"/>
                </a:lnTo>
                <a:lnTo>
                  <a:pt x="2880987" y="5011"/>
                </a:lnTo>
                <a:lnTo>
                  <a:pt x="2891008" y="0"/>
                </a:lnTo>
                <a:lnTo>
                  <a:pt x="2906039" y="2506"/>
                </a:lnTo>
                <a:lnTo>
                  <a:pt x="2916060" y="12526"/>
                </a:lnTo>
                <a:lnTo>
                  <a:pt x="2918565" y="45094"/>
                </a:lnTo>
                <a:lnTo>
                  <a:pt x="2913554" y="127766"/>
                </a:lnTo>
                <a:lnTo>
                  <a:pt x="2901028" y="200417"/>
                </a:lnTo>
                <a:lnTo>
                  <a:pt x="2878482" y="278078"/>
                </a:lnTo>
                <a:lnTo>
                  <a:pt x="2833388" y="398328"/>
                </a:lnTo>
                <a:lnTo>
                  <a:pt x="2758232" y="551146"/>
                </a:lnTo>
                <a:lnTo>
                  <a:pt x="2720654" y="601250"/>
                </a:lnTo>
                <a:lnTo>
                  <a:pt x="2693096" y="631312"/>
                </a:lnTo>
                <a:lnTo>
                  <a:pt x="2665539" y="643838"/>
                </a:lnTo>
                <a:lnTo>
                  <a:pt x="2637982" y="641333"/>
                </a:lnTo>
                <a:lnTo>
                  <a:pt x="2615435" y="636323"/>
                </a:lnTo>
                <a:lnTo>
                  <a:pt x="2582867" y="613776"/>
                </a:lnTo>
                <a:lnTo>
                  <a:pt x="2535268" y="566177"/>
                </a:lnTo>
                <a:lnTo>
                  <a:pt x="2492680" y="523588"/>
                </a:lnTo>
                <a:lnTo>
                  <a:pt x="2126920" y="511062"/>
                </a:lnTo>
                <a:lnTo>
                  <a:pt x="1638405" y="496031"/>
                </a:lnTo>
                <a:lnTo>
                  <a:pt x="1465546" y="498536"/>
                </a:lnTo>
                <a:lnTo>
                  <a:pt x="1012103" y="4910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6FBEC94-7F93-4D96-8540-0F8BD47ACF5F}"/>
              </a:ext>
            </a:extLst>
          </p:cNvPr>
          <p:cNvSpPr/>
          <p:nvPr/>
        </p:nvSpPr>
        <p:spPr bwMode="auto">
          <a:xfrm>
            <a:off x="4638675" y="5105400"/>
            <a:ext cx="3613150" cy="579438"/>
          </a:xfrm>
          <a:custGeom>
            <a:avLst/>
            <a:gdLst>
              <a:gd name="connsiteX0" fmla="*/ 2260683 w 3612922"/>
              <a:gd name="connsiteY0" fmla="*/ 262108 h 580808"/>
              <a:gd name="connsiteX1" fmla="*/ 1983682 w 3612922"/>
              <a:gd name="connsiteY1" fmla="*/ 274022 h 580808"/>
              <a:gd name="connsiteX2" fmla="*/ 1772208 w 3612922"/>
              <a:gd name="connsiteY2" fmla="*/ 291893 h 580808"/>
              <a:gd name="connsiteX3" fmla="*/ 1513079 w 3612922"/>
              <a:gd name="connsiteY3" fmla="*/ 324656 h 580808"/>
              <a:gd name="connsiteX4" fmla="*/ 1245014 w 3612922"/>
              <a:gd name="connsiteY4" fmla="*/ 369334 h 580808"/>
              <a:gd name="connsiteX5" fmla="*/ 1036518 w 3612922"/>
              <a:gd name="connsiteY5" fmla="*/ 408055 h 580808"/>
              <a:gd name="connsiteX6" fmla="*/ 807174 w 3612922"/>
              <a:gd name="connsiteY6" fmla="*/ 461668 h 580808"/>
              <a:gd name="connsiteX7" fmla="*/ 598679 w 3612922"/>
              <a:gd name="connsiteY7" fmla="*/ 524216 h 580808"/>
              <a:gd name="connsiteX8" fmla="*/ 428904 w 3612922"/>
              <a:gd name="connsiteY8" fmla="*/ 577829 h 580808"/>
              <a:gd name="connsiteX9" fmla="*/ 408055 w 3612922"/>
              <a:gd name="connsiteY9" fmla="*/ 580808 h 580808"/>
              <a:gd name="connsiteX10" fmla="*/ 369334 w 3612922"/>
              <a:gd name="connsiteY10" fmla="*/ 571872 h 580808"/>
              <a:gd name="connsiteX11" fmla="*/ 300829 w 3612922"/>
              <a:gd name="connsiteY11" fmla="*/ 527195 h 580808"/>
              <a:gd name="connsiteX12" fmla="*/ 229345 w 3612922"/>
              <a:gd name="connsiteY12" fmla="*/ 461668 h 580808"/>
              <a:gd name="connsiteX13" fmla="*/ 142968 w 3612922"/>
              <a:gd name="connsiteY13" fmla="*/ 366355 h 580808"/>
              <a:gd name="connsiteX14" fmla="*/ 59570 w 3612922"/>
              <a:gd name="connsiteY14" fmla="*/ 265086 h 580808"/>
              <a:gd name="connsiteX15" fmla="*/ 35742 w 3612922"/>
              <a:gd name="connsiteY15" fmla="*/ 229344 h 580808"/>
              <a:gd name="connsiteX16" fmla="*/ 14892 w 3612922"/>
              <a:gd name="connsiteY16" fmla="*/ 196581 h 580808"/>
              <a:gd name="connsiteX17" fmla="*/ 5957 w 3612922"/>
              <a:gd name="connsiteY17" fmla="*/ 178710 h 580808"/>
              <a:gd name="connsiteX18" fmla="*/ 0 w 3612922"/>
              <a:gd name="connsiteY18" fmla="*/ 154882 h 580808"/>
              <a:gd name="connsiteX19" fmla="*/ 2978 w 3612922"/>
              <a:gd name="connsiteY19" fmla="*/ 116161 h 580808"/>
              <a:gd name="connsiteX20" fmla="*/ 8935 w 3612922"/>
              <a:gd name="connsiteY20" fmla="*/ 107226 h 580808"/>
              <a:gd name="connsiteX21" fmla="*/ 20849 w 3612922"/>
              <a:gd name="connsiteY21" fmla="*/ 101269 h 580808"/>
              <a:gd name="connsiteX22" fmla="*/ 35742 w 3612922"/>
              <a:gd name="connsiteY22" fmla="*/ 107226 h 580808"/>
              <a:gd name="connsiteX23" fmla="*/ 65527 w 3612922"/>
              <a:gd name="connsiteY23" fmla="*/ 131054 h 580808"/>
              <a:gd name="connsiteX24" fmla="*/ 107226 w 3612922"/>
              <a:gd name="connsiteY24" fmla="*/ 154882 h 580808"/>
              <a:gd name="connsiteX25" fmla="*/ 163818 w 3612922"/>
              <a:gd name="connsiteY25" fmla="*/ 190624 h 580808"/>
              <a:gd name="connsiteX26" fmla="*/ 226366 w 3612922"/>
              <a:gd name="connsiteY26" fmla="*/ 220409 h 580808"/>
              <a:gd name="connsiteX27" fmla="*/ 268065 w 3612922"/>
              <a:gd name="connsiteY27" fmla="*/ 238280 h 580808"/>
              <a:gd name="connsiteX28" fmla="*/ 315721 w 3612922"/>
              <a:gd name="connsiteY28" fmla="*/ 253172 h 580808"/>
              <a:gd name="connsiteX29" fmla="*/ 393162 w 3612922"/>
              <a:gd name="connsiteY29" fmla="*/ 262108 h 580808"/>
              <a:gd name="connsiteX30" fmla="*/ 539109 w 3612922"/>
              <a:gd name="connsiteY30" fmla="*/ 268065 h 580808"/>
              <a:gd name="connsiteX31" fmla="*/ 649313 w 3612922"/>
              <a:gd name="connsiteY31" fmla="*/ 262108 h 580808"/>
              <a:gd name="connsiteX32" fmla="*/ 920357 w 3612922"/>
              <a:gd name="connsiteY32" fmla="*/ 229344 h 580808"/>
              <a:gd name="connsiteX33" fmla="*/ 1313519 w 3612922"/>
              <a:gd name="connsiteY33" fmla="*/ 172753 h 580808"/>
              <a:gd name="connsiteX34" fmla="*/ 1632219 w 3612922"/>
              <a:gd name="connsiteY34" fmla="*/ 128075 h 580808"/>
              <a:gd name="connsiteX35" fmla="*/ 1816886 w 3612922"/>
              <a:gd name="connsiteY35" fmla="*/ 110204 h 580808"/>
              <a:gd name="connsiteX36" fmla="*/ 2213027 w 3612922"/>
              <a:gd name="connsiteY36" fmla="*/ 89355 h 580808"/>
              <a:gd name="connsiteX37" fmla="*/ 2555554 w 3612922"/>
              <a:gd name="connsiteY37" fmla="*/ 74462 h 580808"/>
              <a:gd name="connsiteX38" fmla="*/ 2948717 w 3612922"/>
              <a:gd name="connsiteY38" fmla="*/ 65527 h 580808"/>
              <a:gd name="connsiteX39" fmla="*/ 2993394 w 3612922"/>
              <a:gd name="connsiteY39" fmla="*/ 56591 h 580808"/>
              <a:gd name="connsiteX40" fmla="*/ 3067857 w 3612922"/>
              <a:gd name="connsiteY40" fmla="*/ 35742 h 580808"/>
              <a:gd name="connsiteX41" fmla="*/ 3166147 w 3612922"/>
              <a:gd name="connsiteY41" fmla="*/ 2978 h 580808"/>
              <a:gd name="connsiteX42" fmla="*/ 3181040 w 3612922"/>
              <a:gd name="connsiteY42" fmla="*/ 0 h 580808"/>
              <a:gd name="connsiteX43" fmla="*/ 3237631 w 3612922"/>
              <a:gd name="connsiteY43" fmla="*/ 17871 h 580808"/>
              <a:gd name="connsiteX44" fmla="*/ 3288266 w 3612922"/>
              <a:gd name="connsiteY44" fmla="*/ 41699 h 580808"/>
              <a:gd name="connsiteX45" fmla="*/ 3341879 w 3612922"/>
              <a:gd name="connsiteY45" fmla="*/ 65527 h 580808"/>
              <a:gd name="connsiteX46" fmla="*/ 3428255 w 3612922"/>
              <a:gd name="connsiteY46" fmla="*/ 122118 h 580808"/>
              <a:gd name="connsiteX47" fmla="*/ 3526546 w 3612922"/>
              <a:gd name="connsiteY47" fmla="*/ 190624 h 580808"/>
              <a:gd name="connsiteX48" fmla="*/ 3592073 w 3612922"/>
              <a:gd name="connsiteY48" fmla="*/ 241258 h 580808"/>
              <a:gd name="connsiteX49" fmla="*/ 3603987 w 3612922"/>
              <a:gd name="connsiteY49" fmla="*/ 259129 h 580808"/>
              <a:gd name="connsiteX50" fmla="*/ 3612922 w 3612922"/>
              <a:gd name="connsiteY50" fmla="*/ 315721 h 580808"/>
              <a:gd name="connsiteX51" fmla="*/ 3606965 w 3612922"/>
              <a:gd name="connsiteY51" fmla="*/ 336570 h 580808"/>
              <a:gd name="connsiteX52" fmla="*/ 3589094 w 3612922"/>
              <a:gd name="connsiteY52" fmla="*/ 360398 h 580808"/>
              <a:gd name="connsiteX53" fmla="*/ 3571223 w 3612922"/>
              <a:gd name="connsiteY53" fmla="*/ 372312 h 580808"/>
              <a:gd name="connsiteX54" fmla="*/ 3529524 w 3612922"/>
              <a:gd name="connsiteY54" fmla="*/ 381248 h 580808"/>
              <a:gd name="connsiteX55" fmla="*/ 3487825 w 3612922"/>
              <a:gd name="connsiteY55" fmla="*/ 384227 h 580808"/>
              <a:gd name="connsiteX56" fmla="*/ 3383578 w 3612922"/>
              <a:gd name="connsiteY56" fmla="*/ 363377 h 580808"/>
              <a:gd name="connsiteX57" fmla="*/ 3234653 w 3612922"/>
              <a:gd name="connsiteY57" fmla="*/ 330613 h 580808"/>
              <a:gd name="connsiteX58" fmla="*/ 3032115 w 3612922"/>
              <a:gd name="connsiteY58" fmla="*/ 300828 h 580808"/>
              <a:gd name="connsiteX59" fmla="*/ 2841490 w 3612922"/>
              <a:gd name="connsiteY59" fmla="*/ 277000 h 580808"/>
              <a:gd name="connsiteX60" fmla="*/ 2662780 w 3612922"/>
              <a:gd name="connsiteY60" fmla="*/ 268065 h 580808"/>
              <a:gd name="connsiteX61" fmla="*/ 2475135 w 3612922"/>
              <a:gd name="connsiteY61" fmla="*/ 265086 h 580808"/>
              <a:gd name="connsiteX62" fmla="*/ 2260683 w 3612922"/>
              <a:gd name="connsiteY62" fmla="*/ 262108 h 58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12922" h="580808">
                <a:moveTo>
                  <a:pt x="2260683" y="262108"/>
                </a:moveTo>
                <a:lnTo>
                  <a:pt x="1983682" y="274022"/>
                </a:lnTo>
                <a:lnTo>
                  <a:pt x="1772208" y="291893"/>
                </a:lnTo>
                <a:lnTo>
                  <a:pt x="1513079" y="324656"/>
                </a:lnTo>
                <a:lnTo>
                  <a:pt x="1245014" y="369334"/>
                </a:lnTo>
                <a:lnTo>
                  <a:pt x="1036518" y="408055"/>
                </a:lnTo>
                <a:lnTo>
                  <a:pt x="807174" y="461668"/>
                </a:lnTo>
                <a:lnTo>
                  <a:pt x="598679" y="524216"/>
                </a:lnTo>
                <a:lnTo>
                  <a:pt x="428904" y="577829"/>
                </a:lnTo>
                <a:lnTo>
                  <a:pt x="408055" y="580808"/>
                </a:lnTo>
                <a:lnTo>
                  <a:pt x="369334" y="571872"/>
                </a:lnTo>
                <a:lnTo>
                  <a:pt x="300829" y="527195"/>
                </a:lnTo>
                <a:lnTo>
                  <a:pt x="229345" y="461668"/>
                </a:lnTo>
                <a:lnTo>
                  <a:pt x="142968" y="366355"/>
                </a:lnTo>
                <a:lnTo>
                  <a:pt x="59570" y="265086"/>
                </a:lnTo>
                <a:lnTo>
                  <a:pt x="35742" y="229344"/>
                </a:lnTo>
                <a:lnTo>
                  <a:pt x="14892" y="196581"/>
                </a:lnTo>
                <a:lnTo>
                  <a:pt x="5957" y="178710"/>
                </a:lnTo>
                <a:lnTo>
                  <a:pt x="0" y="154882"/>
                </a:lnTo>
                <a:lnTo>
                  <a:pt x="2978" y="116161"/>
                </a:lnTo>
                <a:lnTo>
                  <a:pt x="8935" y="107226"/>
                </a:lnTo>
                <a:lnTo>
                  <a:pt x="20849" y="101269"/>
                </a:lnTo>
                <a:lnTo>
                  <a:pt x="35742" y="107226"/>
                </a:lnTo>
                <a:lnTo>
                  <a:pt x="65527" y="131054"/>
                </a:lnTo>
                <a:lnTo>
                  <a:pt x="107226" y="154882"/>
                </a:lnTo>
                <a:lnTo>
                  <a:pt x="163818" y="190624"/>
                </a:lnTo>
                <a:lnTo>
                  <a:pt x="226366" y="220409"/>
                </a:lnTo>
                <a:lnTo>
                  <a:pt x="268065" y="238280"/>
                </a:lnTo>
                <a:lnTo>
                  <a:pt x="315721" y="253172"/>
                </a:lnTo>
                <a:lnTo>
                  <a:pt x="393162" y="262108"/>
                </a:lnTo>
                <a:lnTo>
                  <a:pt x="539109" y="268065"/>
                </a:lnTo>
                <a:lnTo>
                  <a:pt x="649313" y="262108"/>
                </a:lnTo>
                <a:lnTo>
                  <a:pt x="920357" y="229344"/>
                </a:lnTo>
                <a:lnTo>
                  <a:pt x="1313519" y="172753"/>
                </a:lnTo>
                <a:lnTo>
                  <a:pt x="1632219" y="128075"/>
                </a:lnTo>
                <a:lnTo>
                  <a:pt x="1816886" y="110204"/>
                </a:lnTo>
                <a:lnTo>
                  <a:pt x="2213027" y="89355"/>
                </a:lnTo>
                <a:lnTo>
                  <a:pt x="2555554" y="74462"/>
                </a:lnTo>
                <a:lnTo>
                  <a:pt x="2948717" y="65527"/>
                </a:lnTo>
                <a:lnTo>
                  <a:pt x="2993394" y="56591"/>
                </a:lnTo>
                <a:lnTo>
                  <a:pt x="3067857" y="35742"/>
                </a:lnTo>
                <a:lnTo>
                  <a:pt x="3166147" y="2978"/>
                </a:lnTo>
                <a:lnTo>
                  <a:pt x="3181040" y="0"/>
                </a:lnTo>
                <a:lnTo>
                  <a:pt x="3237631" y="17871"/>
                </a:lnTo>
                <a:lnTo>
                  <a:pt x="3288266" y="41699"/>
                </a:lnTo>
                <a:lnTo>
                  <a:pt x="3341879" y="65527"/>
                </a:lnTo>
                <a:lnTo>
                  <a:pt x="3428255" y="122118"/>
                </a:lnTo>
                <a:lnTo>
                  <a:pt x="3526546" y="190624"/>
                </a:lnTo>
                <a:lnTo>
                  <a:pt x="3592073" y="241258"/>
                </a:lnTo>
                <a:cubicBezTo>
                  <a:pt x="3604607" y="256926"/>
                  <a:pt x="3603987" y="249794"/>
                  <a:pt x="3603987" y="259129"/>
                </a:cubicBezTo>
                <a:lnTo>
                  <a:pt x="3612922" y="315721"/>
                </a:lnTo>
                <a:lnTo>
                  <a:pt x="3606965" y="336570"/>
                </a:lnTo>
                <a:lnTo>
                  <a:pt x="3589094" y="360398"/>
                </a:lnTo>
                <a:lnTo>
                  <a:pt x="3571223" y="372312"/>
                </a:lnTo>
                <a:lnTo>
                  <a:pt x="3529524" y="381248"/>
                </a:lnTo>
                <a:lnTo>
                  <a:pt x="3487825" y="384227"/>
                </a:lnTo>
                <a:lnTo>
                  <a:pt x="3383578" y="363377"/>
                </a:lnTo>
                <a:lnTo>
                  <a:pt x="3234653" y="330613"/>
                </a:lnTo>
                <a:lnTo>
                  <a:pt x="3032115" y="300828"/>
                </a:lnTo>
                <a:lnTo>
                  <a:pt x="2841490" y="277000"/>
                </a:lnTo>
                <a:lnTo>
                  <a:pt x="2662780" y="268065"/>
                </a:lnTo>
                <a:lnTo>
                  <a:pt x="2475135" y="265086"/>
                </a:lnTo>
                <a:lnTo>
                  <a:pt x="2260683" y="2621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909F086B-502D-490A-AE03-74E5036D832D}"/>
              </a:ext>
            </a:extLst>
          </p:cNvPr>
          <p:cNvGrpSpPr/>
          <p:nvPr/>
        </p:nvGrpSpPr>
        <p:grpSpPr>
          <a:xfrm>
            <a:off x="3617914" y="1685926"/>
            <a:ext cx="4633911" cy="3998912"/>
            <a:chOff x="3617914" y="1685926"/>
            <a:chExt cx="4633911" cy="3998912"/>
          </a:xfrm>
        </p:grpSpPr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490DA707-80CE-497E-8C8C-965EE8BBB1D3}"/>
                </a:ext>
              </a:extLst>
            </p:cNvPr>
            <p:cNvSpPr/>
            <p:nvPr/>
          </p:nvSpPr>
          <p:spPr bwMode="auto">
            <a:xfrm>
              <a:off x="5068888" y="3495675"/>
              <a:ext cx="2724150" cy="514350"/>
            </a:xfrm>
            <a:custGeom>
              <a:avLst/>
              <a:gdLst>
                <a:gd name="connsiteX0" fmla="*/ 1800225 w 2724150"/>
                <a:gd name="connsiteY0" fmla="*/ 295275 h 514350"/>
                <a:gd name="connsiteX1" fmla="*/ 1412082 w 2724150"/>
                <a:gd name="connsiteY1" fmla="*/ 342900 h 514350"/>
                <a:gd name="connsiteX2" fmla="*/ 1202532 w 2724150"/>
                <a:gd name="connsiteY2" fmla="*/ 357188 h 514350"/>
                <a:gd name="connsiteX3" fmla="*/ 1016794 w 2724150"/>
                <a:gd name="connsiteY3" fmla="*/ 378619 h 514350"/>
                <a:gd name="connsiteX4" fmla="*/ 888207 w 2724150"/>
                <a:gd name="connsiteY4" fmla="*/ 400050 h 514350"/>
                <a:gd name="connsiteX5" fmla="*/ 745332 w 2724150"/>
                <a:gd name="connsiteY5" fmla="*/ 431006 h 514350"/>
                <a:gd name="connsiteX6" fmla="*/ 676275 w 2724150"/>
                <a:gd name="connsiteY6" fmla="*/ 447675 h 514350"/>
                <a:gd name="connsiteX7" fmla="*/ 492919 w 2724150"/>
                <a:gd name="connsiteY7" fmla="*/ 507206 h 514350"/>
                <a:gd name="connsiteX8" fmla="*/ 466725 w 2724150"/>
                <a:gd name="connsiteY8" fmla="*/ 514350 h 514350"/>
                <a:gd name="connsiteX9" fmla="*/ 457200 w 2724150"/>
                <a:gd name="connsiteY9" fmla="*/ 511969 h 514350"/>
                <a:gd name="connsiteX10" fmla="*/ 407194 w 2724150"/>
                <a:gd name="connsiteY10" fmla="*/ 492919 h 514350"/>
                <a:gd name="connsiteX11" fmla="*/ 328613 w 2724150"/>
                <a:gd name="connsiteY11" fmla="*/ 445294 h 514350"/>
                <a:gd name="connsiteX12" fmla="*/ 235744 w 2724150"/>
                <a:gd name="connsiteY12" fmla="*/ 385763 h 514350"/>
                <a:gd name="connsiteX13" fmla="*/ 154782 w 2724150"/>
                <a:gd name="connsiteY13" fmla="*/ 326231 h 514350"/>
                <a:gd name="connsiteX14" fmla="*/ 92869 w 2724150"/>
                <a:gd name="connsiteY14" fmla="*/ 271463 h 514350"/>
                <a:gd name="connsiteX15" fmla="*/ 45244 w 2724150"/>
                <a:gd name="connsiteY15" fmla="*/ 228600 h 514350"/>
                <a:gd name="connsiteX16" fmla="*/ 21432 w 2724150"/>
                <a:gd name="connsiteY16" fmla="*/ 197644 h 514350"/>
                <a:gd name="connsiteX17" fmla="*/ 4763 w 2724150"/>
                <a:gd name="connsiteY17" fmla="*/ 171450 h 514350"/>
                <a:gd name="connsiteX18" fmla="*/ 0 w 2724150"/>
                <a:gd name="connsiteY18" fmla="*/ 154781 h 514350"/>
                <a:gd name="connsiteX19" fmla="*/ 0 w 2724150"/>
                <a:gd name="connsiteY19" fmla="*/ 142875 h 514350"/>
                <a:gd name="connsiteX20" fmla="*/ 4763 w 2724150"/>
                <a:gd name="connsiteY20" fmla="*/ 133350 h 514350"/>
                <a:gd name="connsiteX21" fmla="*/ 14288 w 2724150"/>
                <a:gd name="connsiteY21" fmla="*/ 130969 h 514350"/>
                <a:gd name="connsiteX22" fmla="*/ 35719 w 2724150"/>
                <a:gd name="connsiteY22" fmla="*/ 135731 h 514350"/>
                <a:gd name="connsiteX23" fmla="*/ 92869 w 2724150"/>
                <a:gd name="connsiteY23" fmla="*/ 161925 h 514350"/>
                <a:gd name="connsiteX24" fmla="*/ 154782 w 2724150"/>
                <a:gd name="connsiteY24" fmla="*/ 188119 h 514350"/>
                <a:gd name="connsiteX25" fmla="*/ 202407 w 2724150"/>
                <a:gd name="connsiteY25" fmla="*/ 204788 h 514350"/>
                <a:gd name="connsiteX26" fmla="*/ 280988 w 2724150"/>
                <a:gd name="connsiteY26" fmla="*/ 233363 h 514350"/>
                <a:gd name="connsiteX27" fmla="*/ 376238 w 2724150"/>
                <a:gd name="connsiteY27" fmla="*/ 257175 h 514350"/>
                <a:gd name="connsiteX28" fmla="*/ 457200 w 2724150"/>
                <a:gd name="connsiteY28" fmla="*/ 269081 h 514350"/>
                <a:gd name="connsiteX29" fmla="*/ 478632 w 2724150"/>
                <a:gd name="connsiteY29" fmla="*/ 269081 h 514350"/>
                <a:gd name="connsiteX30" fmla="*/ 654844 w 2724150"/>
                <a:gd name="connsiteY30" fmla="*/ 242888 h 514350"/>
                <a:gd name="connsiteX31" fmla="*/ 1202532 w 2724150"/>
                <a:gd name="connsiteY31" fmla="*/ 173831 h 514350"/>
                <a:gd name="connsiteX32" fmla="*/ 1416844 w 2724150"/>
                <a:gd name="connsiteY32" fmla="*/ 159544 h 514350"/>
                <a:gd name="connsiteX33" fmla="*/ 1704975 w 2724150"/>
                <a:gd name="connsiteY33" fmla="*/ 128588 h 514350"/>
                <a:gd name="connsiteX34" fmla="*/ 1850232 w 2724150"/>
                <a:gd name="connsiteY34" fmla="*/ 111919 h 514350"/>
                <a:gd name="connsiteX35" fmla="*/ 2166938 w 2724150"/>
                <a:gd name="connsiteY35" fmla="*/ 64294 h 514350"/>
                <a:gd name="connsiteX36" fmla="*/ 2276475 w 2724150"/>
                <a:gd name="connsiteY36" fmla="*/ 42863 h 514350"/>
                <a:gd name="connsiteX37" fmla="*/ 2359819 w 2724150"/>
                <a:gd name="connsiteY37" fmla="*/ 0 h 514350"/>
                <a:gd name="connsiteX38" fmla="*/ 2376488 w 2724150"/>
                <a:gd name="connsiteY38" fmla="*/ 0 h 514350"/>
                <a:gd name="connsiteX39" fmla="*/ 2462213 w 2724150"/>
                <a:gd name="connsiteY39" fmla="*/ 23813 h 514350"/>
                <a:gd name="connsiteX40" fmla="*/ 2536032 w 2724150"/>
                <a:gd name="connsiteY40" fmla="*/ 52388 h 514350"/>
                <a:gd name="connsiteX41" fmla="*/ 2586038 w 2724150"/>
                <a:gd name="connsiteY41" fmla="*/ 78581 h 514350"/>
                <a:gd name="connsiteX42" fmla="*/ 2638425 w 2724150"/>
                <a:gd name="connsiteY42" fmla="*/ 111919 h 514350"/>
                <a:gd name="connsiteX43" fmla="*/ 2678907 w 2724150"/>
                <a:gd name="connsiteY43" fmla="*/ 142875 h 514350"/>
                <a:gd name="connsiteX44" fmla="*/ 2714625 w 2724150"/>
                <a:gd name="connsiteY44" fmla="*/ 176213 h 514350"/>
                <a:gd name="connsiteX45" fmla="*/ 2721769 w 2724150"/>
                <a:gd name="connsiteY45" fmla="*/ 192881 h 514350"/>
                <a:gd name="connsiteX46" fmla="*/ 2724150 w 2724150"/>
                <a:gd name="connsiteY46" fmla="*/ 226219 h 514350"/>
                <a:gd name="connsiteX47" fmla="*/ 2717007 w 2724150"/>
                <a:gd name="connsiteY47" fmla="*/ 257175 h 514350"/>
                <a:gd name="connsiteX48" fmla="*/ 2700338 w 2724150"/>
                <a:gd name="connsiteY48" fmla="*/ 276225 h 514350"/>
                <a:gd name="connsiteX49" fmla="*/ 2664619 w 2724150"/>
                <a:gd name="connsiteY49" fmla="*/ 288131 h 514350"/>
                <a:gd name="connsiteX50" fmla="*/ 2607469 w 2724150"/>
                <a:gd name="connsiteY50" fmla="*/ 290513 h 514350"/>
                <a:gd name="connsiteX51" fmla="*/ 2397919 w 2724150"/>
                <a:gd name="connsiteY51" fmla="*/ 283369 h 514350"/>
                <a:gd name="connsiteX52" fmla="*/ 2155032 w 2724150"/>
                <a:gd name="connsiteY52" fmla="*/ 285750 h 514350"/>
                <a:gd name="connsiteX53" fmla="*/ 1800225 w 2724150"/>
                <a:gd name="connsiteY53" fmla="*/ 2952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24150" h="514350">
                  <a:moveTo>
                    <a:pt x="1800225" y="295275"/>
                  </a:moveTo>
                  <a:lnTo>
                    <a:pt x="1412082" y="342900"/>
                  </a:lnTo>
                  <a:lnTo>
                    <a:pt x="1202532" y="357188"/>
                  </a:lnTo>
                  <a:lnTo>
                    <a:pt x="1016794" y="378619"/>
                  </a:lnTo>
                  <a:lnTo>
                    <a:pt x="888207" y="400050"/>
                  </a:lnTo>
                  <a:lnTo>
                    <a:pt x="745332" y="431006"/>
                  </a:lnTo>
                  <a:lnTo>
                    <a:pt x="676275" y="447675"/>
                  </a:lnTo>
                  <a:lnTo>
                    <a:pt x="492919" y="507206"/>
                  </a:lnTo>
                  <a:lnTo>
                    <a:pt x="466725" y="514350"/>
                  </a:lnTo>
                  <a:lnTo>
                    <a:pt x="457200" y="511969"/>
                  </a:lnTo>
                  <a:lnTo>
                    <a:pt x="407194" y="492919"/>
                  </a:lnTo>
                  <a:lnTo>
                    <a:pt x="328613" y="445294"/>
                  </a:lnTo>
                  <a:lnTo>
                    <a:pt x="235744" y="385763"/>
                  </a:lnTo>
                  <a:lnTo>
                    <a:pt x="154782" y="326231"/>
                  </a:lnTo>
                  <a:lnTo>
                    <a:pt x="92869" y="271463"/>
                  </a:lnTo>
                  <a:lnTo>
                    <a:pt x="45244" y="228600"/>
                  </a:lnTo>
                  <a:lnTo>
                    <a:pt x="21432" y="197644"/>
                  </a:lnTo>
                  <a:lnTo>
                    <a:pt x="4763" y="1714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4763" y="133350"/>
                  </a:lnTo>
                  <a:lnTo>
                    <a:pt x="14288" y="130969"/>
                  </a:lnTo>
                  <a:lnTo>
                    <a:pt x="35719" y="135731"/>
                  </a:lnTo>
                  <a:lnTo>
                    <a:pt x="92869" y="161925"/>
                  </a:lnTo>
                  <a:lnTo>
                    <a:pt x="154782" y="188119"/>
                  </a:lnTo>
                  <a:lnTo>
                    <a:pt x="202407" y="204788"/>
                  </a:lnTo>
                  <a:lnTo>
                    <a:pt x="280988" y="233363"/>
                  </a:lnTo>
                  <a:lnTo>
                    <a:pt x="376238" y="257175"/>
                  </a:lnTo>
                  <a:lnTo>
                    <a:pt x="457200" y="269081"/>
                  </a:lnTo>
                  <a:lnTo>
                    <a:pt x="478632" y="269081"/>
                  </a:lnTo>
                  <a:lnTo>
                    <a:pt x="654844" y="242888"/>
                  </a:lnTo>
                  <a:lnTo>
                    <a:pt x="1202532" y="173831"/>
                  </a:lnTo>
                  <a:lnTo>
                    <a:pt x="1416844" y="159544"/>
                  </a:lnTo>
                  <a:lnTo>
                    <a:pt x="1704975" y="128588"/>
                  </a:lnTo>
                  <a:lnTo>
                    <a:pt x="1850232" y="111919"/>
                  </a:lnTo>
                  <a:lnTo>
                    <a:pt x="2166938" y="64294"/>
                  </a:lnTo>
                  <a:lnTo>
                    <a:pt x="2276475" y="42863"/>
                  </a:lnTo>
                  <a:lnTo>
                    <a:pt x="2359819" y="0"/>
                  </a:lnTo>
                  <a:lnTo>
                    <a:pt x="2376488" y="0"/>
                  </a:lnTo>
                  <a:lnTo>
                    <a:pt x="2462213" y="23813"/>
                  </a:lnTo>
                  <a:lnTo>
                    <a:pt x="2536032" y="52388"/>
                  </a:lnTo>
                  <a:lnTo>
                    <a:pt x="2586038" y="78581"/>
                  </a:lnTo>
                  <a:lnTo>
                    <a:pt x="2638425" y="111919"/>
                  </a:lnTo>
                  <a:lnTo>
                    <a:pt x="2678907" y="142875"/>
                  </a:lnTo>
                  <a:lnTo>
                    <a:pt x="2714625" y="176213"/>
                  </a:lnTo>
                  <a:lnTo>
                    <a:pt x="2721769" y="192881"/>
                  </a:lnTo>
                  <a:lnTo>
                    <a:pt x="2724150" y="226219"/>
                  </a:lnTo>
                  <a:lnTo>
                    <a:pt x="2717007" y="257175"/>
                  </a:lnTo>
                  <a:lnTo>
                    <a:pt x="2700338" y="276225"/>
                  </a:lnTo>
                  <a:lnTo>
                    <a:pt x="2664619" y="288131"/>
                  </a:lnTo>
                  <a:lnTo>
                    <a:pt x="2607469" y="290513"/>
                  </a:lnTo>
                  <a:lnTo>
                    <a:pt x="2397919" y="283369"/>
                  </a:lnTo>
                  <a:lnTo>
                    <a:pt x="2155032" y="285750"/>
                  </a:lnTo>
                  <a:lnTo>
                    <a:pt x="1800225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7955D11E-ED01-4546-AE24-E3541AB7524B}"/>
                </a:ext>
              </a:extLst>
            </p:cNvPr>
            <p:cNvSpPr/>
            <p:nvPr/>
          </p:nvSpPr>
          <p:spPr>
            <a:xfrm>
              <a:off x="4591050" y="1685926"/>
              <a:ext cx="3327400" cy="530225"/>
            </a:xfrm>
            <a:custGeom>
              <a:avLst/>
              <a:gdLst>
                <a:gd name="connsiteX0" fmla="*/ 1336675 w 3327400"/>
                <a:gd name="connsiteY0" fmla="*/ 406400 h 530225"/>
                <a:gd name="connsiteX1" fmla="*/ 774700 w 3327400"/>
                <a:gd name="connsiteY1" fmla="*/ 447675 h 530225"/>
                <a:gd name="connsiteX2" fmla="*/ 342900 w 3327400"/>
                <a:gd name="connsiteY2" fmla="*/ 492125 h 530225"/>
                <a:gd name="connsiteX3" fmla="*/ 79375 w 3327400"/>
                <a:gd name="connsiteY3" fmla="*/ 530225 h 530225"/>
                <a:gd name="connsiteX4" fmla="*/ 0 w 3327400"/>
                <a:gd name="connsiteY4" fmla="*/ 333375 h 530225"/>
                <a:gd name="connsiteX5" fmla="*/ 146050 w 3327400"/>
                <a:gd name="connsiteY5" fmla="*/ 333375 h 530225"/>
                <a:gd name="connsiteX6" fmla="*/ 596900 w 3327400"/>
                <a:gd name="connsiteY6" fmla="*/ 298450 h 530225"/>
                <a:gd name="connsiteX7" fmla="*/ 1276350 w 3327400"/>
                <a:gd name="connsiteY7" fmla="*/ 244475 h 530225"/>
                <a:gd name="connsiteX8" fmla="*/ 1841500 w 3327400"/>
                <a:gd name="connsiteY8" fmla="*/ 193675 h 530225"/>
                <a:gd name="connsiteX9" fmla="*/ 2346325 w 3327400"/>
                <a:gd name="connsiteY9" fmla="*/ 133350 h 530225"/>
                <a:gd name="connsiteX10" fmla="*/ 2682875 w 3327400"/>
                <a:gd name="connsiteY10" fmla="*/ 88900 h 530225"/>
                <a:gd name="connsiteX11" fmla="*/ 2898775 w 3327400"/>
                <a:gd name="connsiteY11" fmla="*/ 0 h 530225"/>
                <a:gd name="connsiteX12" fmla="*/ 2914650 w 3327400"/>
                <a:gd name="connsiteY12" fmla="*/ 0 h 530225"/>
                <a:gd name="connsiteX13" fmla="*/ 2990850 w 3327400"/>
                <a:gd name="connsiteY13" fmla="*/ 19050 h 530225"/>
                <a:gd name="connsiteX14" fmla="*/ 3114675 w 3327400"/>
                <a:gd name="connsiteY14" fmla="*/ 66675 h 530225"/>
                <a:gd name="connsiteX15" fmla="*/ 3213100 w 3327400"/>
                <a:gd name="connsiteY15" fmla="*/ 111125 h 530225"/>
                <a:gd name="connsiteX16" fmla="*/ 3260725 w 3327400"/>
                <a:gd name="connsiteY16" fmla="*/ 136525 h 530225"/>
                <a:gd name="connsiteX17" fmla="*/ 3292475 w 3327400"/>
                <a:gd name="connsiteY17" fmla="*/ 158750 h 530225"/>
                <a:gd name="connsiteX18" fmla="*/ 3311525 w 3327400"/>
                <a:gd name="connsiteY18" fmla="*/ 177800 h 530225"/>
                <a:gd name="connsiteX19" fmla="*/ 3321050 w 3327400"/>
                <a:gd name="connsiteY19" fmla="*/ 196850 h 530225"/>
                <a:gd name="connsiteX20" fmla="*/ 3327400 w 3327400"/>
                <a:gd name="connsiteY20" fmla="*/ 215900 h 530225"/>
                <a:gd name="connsiteX21" fmla="*/ 3327400 w 3327400"/>
                <a:gd name="connsiteY21" fmla="*/ 250825 h 530225"/>
                <a:gd name="connsiteX22" fmla="*/ 3317875 w 3327400"/>
                <a:gd name="connsiteY22" fmla="*/ 288925 h 530225"/>
                <a:gd name="connsiteX23" fmla="*/ 3302000 w 3327400"/>
                <a:gd name="connsiteY23" fmla="*/ 323850 h 530225"/>
                <a:gd name="connsiteX24" fmla="*/ 3279775 w 3327400"/>
                <a:gd name="connsiteY24" fmla="*/ 333375 h 530225"/>
                <a:gd name="connsiteX25" fmla="*/ 3057525 w 3327400"/>
                <a:gd name="connsiteY25" fmla="*/ 333375 h 530225"/>
                <a:gd name="connsiteX26" fmla="*/ 2701925 w 3327400"/>
                <a:gd name="connsiteY26" fmla="*/ 330200 h 530225"/>
                <a:gd name="connsiteX27" fmla="*/ 2216150 w 3327400"/>
                <a:gd name="connsiteY27" fmla="*/ 346075 h 530225"/>
                <a:gd name="connsiteX28" fmla="*/ 1336675 w 3327400"/>
                <a:gd name="connsiteY28" fmla="*/ 40640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27400" h="530225">
                  <a:moveTo>
                    <a:pt x="1336675" y="406400"/>
                  </a:moveTo>
                  <a:lnTo>
                    <a:pt x="774700" y="447675"/>
                  </a:lnTo>
                  <a:lnTo>
                    <a:pt x="342900" y="492125"/>
                  </a:lnTo>
                  <a:lnTo>
                    <a:pt x="79375" y="530225"/>
                  </a:lnTo>
                  <a:lnTo>
                    <a:pt x="0" y="333375"/>
                  </a:lnTo>
                  <a:lnTo>
                    <a:pt x="146050" y="333375"/>
                  </a:lnTo>
                  <a:lnTo>
                    <a:pt x="596900" y="298450"/>
                  </a:lnTo>
                  <a:lnTo>
                    <a:pt x="1276350" y="244475"/>
                  </a:lnTo>
                  <a:lnTo>
                    <a:pt x="1841500" y="193675"/>
                  </a:lnTo>
                  <a:lnTo>
                    <a:pt x="2346325" y="133350"/>
                  </a:lnTo>
                  <a:lnTo>
                    <a:pt x="2682875" y="88900"/>
                  </a:lnTo>
                  <a:lnTo>
                    <a:pt x="2898775" y="0"/>
                  </a:lnTo>
                  <a:lnTo>
                    <a:pt x="2914650" y="0"/>
                  </a:lnTo>
                  <a:lnTo>
                    <a:pt x="2990850" y="19050"/>
                  </a:lnTo>
                  <a:lnTo>
                    <a:pt x="3114675" y="66675"/>
                  </a:lnTo>
                  <a:lnTo>
                    <a:pt x="3213100" y="111125"/>
                  </a:lnTo>
                  <a:lnTo>
                    <a:pt x="3260725" y="136525"/>
                  </a:lnTo>
                  <a:lnTo>
                    <a:pt x="3292475" y="158750"/>
                  </a:lnTo>
                  <a:lnTo>
                    <a:pt x="3311525" y="177800"/>
                  </a:lnTo>
                  <a:lnTo>
                    <a:pt x="3321050" y="196850"/>
                  </a:lnTo>
                  <a:lnTo>
                    <a:pt x="3327400" y="215900"/>
                  </a:lnTo>
                  <a:lnTo>
                    <a:pt x="3327400" y="250825"/>
                  </a:lnTo>
                  <a:lnTo>
                    <a:pt x="3317875" y="288925"/>
                  </a:lnTo>
                  <a:lnTo>
                    <a:pt x="3302000" y="323850"/>
                  </a:lnTo>
                  <a:lnTo>
                    <a:pt x="3279775" y="333375"/>
                  </a:lnTo>
                  <a:lnTo>
                    <a:pt x="3057525" y="333375"/>
                  </a:lnTo>
                  <a:lnTo>
                    <a:pt x="2701925" y="330200"/>
                  </a:lnTo>
                  <a:lnTo>
                    <a:pt x="2216150" y="346075"/>
                  </a:lnTo>
                  <a:lnTo>
                    <a:pt x="1336675" y="406400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F33C240C-6460-4708-B6CA-9293812A7207}"/>
                </a:ext>
              </a:extLst>
            </p:cNvPr>
            <p:cNvSpPr/>
            <p:nvPr/>
          </p:nvSpPr>
          <p:spPr>
            <a:xfrm rot="16200000">
              <a:off x="2324101" y="3155951"/>
              <a:ext cx="3736975" cy="1149350"/>
            </a:xfrm>
            <a:custGeom>
              <a:avLst/>
              <a:gdLst>
                <a:gd name="connsiteX0" fmla="*/ 2051050 w 3736975"/>
                <a:gd name="connsiteY0" fmla="*/ 1035050 h 1149350"/>
                <a:gd name="connsiteX1" fmla="*/ 1682750 w 3736975"/>
                <a:gd name="connsiteY1" fmla="*/ 955675 h 1149350"/>
                <a:gd name="connsiteX2" fmla="*/ 1444625 w 3736975"/>
                <a:gd name="connsiteY2" fmla="*/ 885825 h 1149350"/>
                <a:gd name="connsiteX3" fmla="*/ 1225550 w 3736975"/>
                <a:gd name="connsiteY3" fmla="*/ 809625 h 1149350"/>
                <a:gd name="connsiteX4" fmla="*/ 1028700 w 3736975"/>
                <a:gd name="connsiteY4" fmla="*/ 733425 h 1149350"/>
                <a:gd name="connsiteX5" fmla="*/ 892175 w 3736975"/>
                <a:gd name="connsiteY5" fmla="*/ 669925 h 1149350"/>
                <a:gd name="connsiteX6" fmla="*/ 733425 w 3736975"/>
                <a:gd name="connsiteY6" fmla="*/ 584200 h 1149350"/>
                <a:gd name="connsiteX7" fmla="*/ 523875 w 3736975"/>
                <a:gd name="connsiteY7" fmla="*/ 454025 h 1149350"/>
                <a:gd name="connsiteX8" fmla="*/ 352425 w 3736975"/>
                <a:gd name="connsiteY8" fmla="*/ 333375 h 1149350"/>
                <a:gd name="connsiteX9" fmla="*/ 174625 w 3736975"/>
                <a:gd name="connsiteY9" fmla="*/ 190500 h 1149350"/>
                <a:gd name="connsiteX10" fmla="*/ 53975 w 3736975"/>
                <a:gd name="connsiteY10" fmla="*/ 88900 h 1149350"/>
                <a:gd name="connsiteX11" fmla="*/ 6350 w 3736975"/>
                <a:gd name="connsiteY11" fmla="*/ 44450 h 1149350"/>
                <a:gd name="connsiteX12" fmla="*/ 0 w 3736975"/>
                <a:gd name="connsiteY12" fmla="*/ 31750 h 1149350"/>
                <a:gd name="connsiteX13" fmla="*/ 3175 w 3736975"/>
                <a:gd name="connsiteY13" fmla="*/ 9525 h 1149350"/>
                <a:gd name="connsiteX14" fmla="*/ 15875 w 3736975"/>
                <a:gd name="connsiteY14" fmla="*/ 0 h 1149350"/>
                <a:gd name="connsiteX15" fmla="*/ 38100 w 3736975"/>
                <a:gd name="connsiteY15" fmla="*/ 0 h 1149350"/>
                <a:gd name="connsiteX16" fmla="*/ 142875 w 3736975"/>
                <a:gd name="connsiteY16" fmla="*/ 63500 h 1149350"/>
                <a:gd name="connsiteX17" fmla="*/ 374650 w 3736975"/>
                <a:gd name="connsiteY17" fmla="*/ 206375 h 1149350"/>
                <a:gd name="connsiteX18" fmla="*/ 549275 w 3736975"/>
                <a:gd name="connsiteY18" fmla="*/ 307975 h 1149350"/>
                <a:gd name="connsiteX19" fmla="*/ 742950 w 3736975"/>
                <a:gd name="connsiteY19" fmla="*/ 406400 h 1149350"/>
                <a:gd name="connsiteX20" fmla="*/ 955675 w 3736975"/>
                <a:gd name="connsiteY20" fmla="*/ 504825 h 1149350"/>
                <a:gd name="connsiteX21" fmla="*/ 1174750 w 3736975"/>
                <a:gd name="connsiteY21" fmla="*/ 587375 h 1149350"/>
                <a:gd name="connsiteX22" fmla="*/ 1330325 w 3736975"/>
                <a:gd name="connsiteY22" fmla="*/ 644525 h 1149350"/>
                <a:gd name="connsiteX23" fmla="*/ 1524000 w 3736975"/>
                <a:gd name="connsiteY23" fmla="*/ 698500 h 1149350"/>
                <a:gd name="connsiteX24" fmla="*/ 1698625 w 3736975"/>
                <a:gd name="connsiteY24" fmla="*/ 730250 h 1149350"/>
                <a:gd name="connsiteX25" fmla="*/ 1962150 w 3736975"/>
                <a:gd name="connsiteY25" fmla="*/ 774700 h 1149350"/>
                <a:gd name="connsiteX26" fmla="*/ 2127250 w 3736975"/>
                <a:gd name="connsiteY26" fmla="*/ 796925 h 1149350"/>
                <a:gd name="connsiteX27" fmla="*/ 2330450 w 3736975"/>
                <a:gd name="connsiteY27" fmla="*/ 815975 h 1149350"/>
                <a:gd name="connsiteX28" fmla="*/ 2555875 w 3736975"/>
                <a:gd name="connsiteY28" fmla="*/ 835025 h 1149350"/>
                <a:gd name="connsiteX29" fmla="*/ 2924175 w 3736975"/>
                <a:gd name="connsiteY29" fmla="*/ 854075 h 1149350"/>
                <a:gd name="connsiteX30" fmla="*/ 3254375 w 3736975"/>
                <a:gd name="connsiteY30" fmla="*/ 860425 h 1149350"/>
                <a:gd name="connsiteX31" fmla="*/ 3413125 w 3736975"/>
                <a:gd name="connsiteY31" fmla="*/ 863600 h 1149350"/>
                <a:gd name="connsiteX32" fmla="*/ 3467100 w 3736975"/>
                <a:gd name="connsiteY32" fmla="*/ 854075 h 1149350"/>
                <a:gd name="connsiteX33" fmla="*/ 3508375 w 3736975"/>
                <a:gd name="connsiteY33" fmla="*/ 844550 h 1149350"/>
                <a:gd name="connsiteX34" fmla="*/ 3559175 w 3736975"/>
                <a:gd name="connsiteY34" fmla="*/ 819150 h 1149350"/>
                <a:gd name="connsiteX35" fmla="*/ 3629025 w 3736975"/>
                <a:gd name="connsiteY35" fmla="*/ 768350 h 1149350"/>
                <a:gd name="connsiteX36" fmla="*/ 3667125 w 3736975"/>
                <a:gd name="connsiteY36" fmla="*/ 730250 h 1149350"/>
                <a:gd name="connsiteX37" fmla="*/ 3702050 w 3736975"/>
                <a:gd name="connsiteY37" fmla="*/ 704850 h 1149350"/>
                <a:gd name="connsiteX38" fmla="*/ 3721100 w 3736975"/>
                <a:gd name="connsiteY38" fmla="*/ 704850 h 1149350"/>
                <a:gd name="connsiteX39" fmla="*/ 3733800 w 3736975"/>
                <a:gd name="connsiteY39" fmla="*/ 711200 h 1149350"/>
                <a:gd name="connsiteX40" fmla="*/ 3736975 w 3736975"/>
                <a:gd name="connsiteY40" fmla="*/ 736600 h 1149350"/>
                <a:gd name="connsiteX41" fmla="*/ 3730625 w 3736975"/>
                <a:gd name="connsiteY41" fmla="*/ 806450 h 1149350"/>
                <a:gd name="connsiteX42" fmla="*/ 3714750 w 3736975"/>
                <a:gd name="connsiteY42" fmla="*/ 863600 h 1149350"/>
                <a:gd name="connsiteX43" fmla="*/ 3679825 w 3736975"/>
                <a:gd name="connsiteY43" fmla="*/ 949325 h 1149350"/>
                <a:gd name="connsiteX44" fmla="*/ 3632200 w 3736975"/>
                <a:gd name="connsiteY44" fmla="*/ 1025525 h 1149350"/>
                <a:gd name="connsiteX45" fmla="*/ 3559175 w 3736975"/>
                <a:gd name="connsiteY45" fmla="*/ 1117600 h 1149350"/>
                <a:gd name="connsiteX46" fmla="*/ 3413125 w 3736975"/>
                <a:gd name="connsiteY46" fmla="*/ 1149350 h 1149350"/>
                <a:gd name="connsiteX47" fmla="*/ 3070225 w 3736975"/>
                <a:gd name="connsiteY47" fmla="*/ 1143000 h 1149350"/>
                <a:gd name="connsiteX48" fmla="*/ 2759075 w 3736975"/>
                <a:gd name="connsiteY48" fmla="*/ 1123950 h 1149350"/>
                <a:gd name="connsiteX49" fmla="*/ 2454275 w 3736975"/>
                <a:gd name="connsiteY49" fmla="*/ 1095375 h 1149350"/>
                <a:gd name="connsiteX50" fmla="*/ 2209800 w 3736975"/>
                <a:gd name="connsiteY50" fmla="*/ 1060450 h 1149350"/>
                <a:gd name="connsiteX51" fmla="*/ 2051050 w 3736975"/>
                <a:gd name="connsiteY51" fmla="*/ 10350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149350">
                  <a:moveTo>
                    <a:pt x="2051050" y="1035050"/>
                  </a:moveTo>
                  <a:lnTo>
                    <a:pt x="1682750" y="955675"/>
                  </a:lnTo>
                  <a:lnTo>
                    <a:pt x="1444625" y="885825"/>
                  </a:lnTo>
                  <a:lnTo>
                    <a:pt x="1225550" y="809625"/>
                  </a:lnTo>
                  <a:lnTo>
                    <a:pt x="1028700" y="733425"/>
                  </a:lnTo>
                  <a:lnTo>
                    <a:pt x="892175" y="669925"/>
                  </a:lnTo>
                  <a:lnTo>
                    <a:pt x="733425" y="584200"/>
                  </a:lnTo>
                  <a:lnTo>
                    <a:pt x="523875" y="454025"/>
                  </a:lnTo>
                  <a:lnTo>
                    <a:pt x="352425" y="333375"/>
                  </a:lnTo>
                  <a:lnTo>
                    <a:pt x="174625" y="190500"/>
                  </a:lnTo>
                  <a:lnTo>
                    <a:pt x="53975" y="88900"/>
                  </a:lnTo>
                  <a:lnTo>
                    <a:pt x="6350" y="44450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8100" y="0"/>
                  </a:lnTo>
                  <a:lnTo>
                    <a:pt x="142875" y="63500"/>
                  </a:lnTo>
                  <a:lnTo>
                    <a:pt x="374650" y="206375"/>
                  </a:lnTo>
                  <a:lnTo>
                    <a:pt x="549275" y="307975"/>
                  </a:lnTo>
                  <a:lnTo>
                    <a:pt x="742950" y="406400"/>
                  </a:lnTo>
                  <a:lnTo>
                    <a:pt x="955675" y="504825"/>
                  </a:lnTo>
                  <a:lnTo>
                    <a:pt x="1174750" y="587375"/>
                  </a:lnTo>
                  <a:lnTo>
                    <a:pt x="1330325" y="644525"/>
                  </a:lnTo>
                  <a:lnTo>
                    <a:pt x="1524000" y="698500"/>
                  </a:lnTo>
                  <a:lnTo>
                    <a:pt x="1698625" y="730250"/>
                  </a:lnTo>
                  <a:lnTo>
                    <a:pt x="1962150" y="774700"/>
                  </a:lnTo>
                  <a:lnTo>
                    <a:pt x="2127250" y="796925"/>
                  </a:lnTo>
                  <a:lnTo>
                    <a:pt x="2330450" y="815975"/>
                  </a:lnTo>
                  <a:lnTo>
                    <a:pt x="2555875" y="835025"/>
                  </a:lnTo>
                  <a:lnTo>
                    <a:pt x="2924175" y="854075"/>
                  </a:lnTo>
                  <a:lnTo>
                    <a:pt x="3254375" y="860425"/>
                  </a:lnTo>
                  <a:lnTo>
                    <a:pt x="3413125" y="863600"/>
                  </a:lnTo>
                  <a:lnTo>
                    <a:pt x="3467100" y="854075"/>
                  </a:lnTo>
                  <a:lnTo>
                    <a:pt x="3508375" y="844550"/>
                  </a:lnTo>
                  <a:lnTo>
                    <a:pt x="3559175" y="819150"/>
                  </a:lnTo>
                  <a:lnTo>
                    <a:pt x="3629025" y="768350"/>
                  </a:lnTo>
                  <a:lnTo>
                    <a:pt x="3667125" y="730250"/>
                  </a:lnTo>
                  <a:lnTo>
                    <a:pt x="3702050" y="704850"/>
                  </a:lnTo>
                  <a:lnTo>
                    <a:pt x="3721100" y="704850"/>
                  </a:lnTo>
                  <a:lnTo>
                    <a:pt x="3733800" y="711200"/>
                  </a:lnTo>
                  <a:lnTo>
                    <a:pt x="3736975" y="736600"/>
                  </a:lnTo>
                  <a:lnTo>
                    <a:pt x="3730625" y="806450"/>
                  </a:lnTo>
                  <a:lnTo>
                    <a:pt x="3714750" y="863600"/>
                  </a:lnTo>
                  <a:lnTo>
                    <a:pt x="3679825" y="949325"/>
                  </a:lnTo>
                  <a:lnTo>
                    <a:pt x="3632200" y="1025525"/>
                  </a:lnTo>
                  <a:lnTo>
                    <a:pt x="3559175" y="1117600"/>
                  </a:lnTo>
                  <a:lnTo>
                    <a:pt x="3413125" y="1149350"/>
                  </a:lnTo>
                  <a:lnTo>
                    <a:pt x="3070225" y="1143000"/>
                  </a:lnTo>
                  <a:lnTo>
                    <a:pt x="2759075" y="1123950"/>
                  </a:lnTo>
                  <a:lnTo>
                    <a:pt x="2454275" y="1095375"/>
                  </a:lnTo>
                  <a:lnTo>
                    <a:pt x="2209800" y="1060450"/>
                  </a:lnTo>
                  <a:lnTo>
                    <a:pt x="2051050" y="1035050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AF20F7F5-2482-4D79-A9F8-5B3BE2DDE9AF}"/>
                </a:ext>
              </a:extLst>
            </p:cNvPr>
            <p:cNvSpPr/>
            <p:nvPr/>
          </p:nvSpPr>
          <p:spPr>
            <a:xfrm rot="16200000">
              <a:off x="4876801" y="3519489"/>
              <a:ext cx="2917825" cy="644525"/>
            </a:xfrm>
            <a:custGeom>
              <a:avLst/>
              <a:gdLst>
                <a:gd name="connsiteX0" fmla="*/ 1012103 w 2918565"/>
                <a:gd name="connsiteY0" fmla="*/ 491021 h 643838"/>
                <a:gd name="connsiteX1" fmla="*/ 35073 w 2918565"/>
                <a:gd name="connsiteY1" fmla="*/ 481000 h 643838"/>
                <a:gd name="connsiteX2" fmla="*/ 0 w 2918565"/>
                <a:gd name="connsiteY2" fmla="*/ 227974 h 643838"/>
                <a:gd name="connsiteX3" fmla="*/ 688932 w 2918565"/>
                <a:gd name="connsiteY3" fmla="*/ 230479 h 643838"/>
                <a:gd name="connsiteX4" fmla="*/ 1445504 w 2918565"/>
                <a:gd name="connsiteY4" fmla="*/ 230479 h 643838"/>
                <a:gd name="connsiteX5" fmla="*/ 1620868 w 2918565"/>
                <a:gd name="connsiteY5" fmla="*/ 230479 h 643838"/>
                <a:gd name="connsiteX6" fmla="*/ 2467628 w 2918565"/>
                <a:gd name="connsiteY6" fmla="*/ 232984 h 643838"/>
                <a:gd name="connsiteX7" fmla="*/ 2595393 w 2918565"/>
                <a:gd name="connsiteY7" fmla="*/ 227974 h 643838"/>
                <a:gd name="connsiteX8" fmla="*/ 2653013 w 2918565"/>
                <a:gd name="connsiteY8" fmla="*/ 222964 h 643838"/>
                <a:gd name="connsiteX9" fmla="*/ 2688086 w 2918565"/>
                <a:gd name="connsiteY9" fmla="*/ 215448 h 643838"/>
                <a:gd name="connsiteX10" fmla="*/ 2710633 w 2918565"/>
                <a:gd name="connsiteY10" fmla="*/ 195406 h 643838"/>
                <a:gd name="connsiteX11" fmla="*/ 2768252 w 2918565"/>
                <a:gd name="connsiteY11" fmla="*/ 145302 h 643838"/>
                <a:gd name="connsiteX12" fmla="*/ 2813346 w 2918565"/>
                <a:gd name="connsiteY12" fmla="*/ 87683 h 643838"/>
                <a:gd name="connsiteX13" fmla="*/ 2848419 w 2918565"/>
                <a:gd name="connsiteY13" fmla="*/ 40084 h 643838"/>
                <a:gd name="connsiteX14" fmla="*/ 2865955 w 2918565"/>
                <a:gd name="connsiteY14" fmla="*/ 15032 h 643838"/>
                <a:gd name="connsiteX15" fmla="*/ 2880987 w 2918565"/>
                <a:gd name="connsiteY15" fmla="*/ 5011 h 643838"/>
                <a:gd name="connsiteX16" fmla="*/ 2891008 w 2918565"/>
                <a:gd name="connsiteY16" fmla="*/ 0 h 643838"/>
                <a:gd name="connsiteX17" fmla="*/ 2906039 w 2918565"/>
                <a:gd name="connsiteY17" fmla="*/ 2506 h 643838"/>
                <a:gd name="connsiteX18" fmla="*/ 2916060 w 2918565"/>
                <a:gd name="connsiteY18" fmla="*/ 12526 h 643838"/>
                <a:gd name="connsiteX19" fmla="*/ 2918565 w 2918565"/>
                <a:gd name="connsiteY19" fmla="*/ 45094 h 643838"/>
                <a:gd name="connsiteX20" fmla="*/ 2913554 w 2918565"/>
                <a:gd name="connsiteY20" fmla="*/ 127766 h 643838"/>
                <a:gd name="connsiteX21" fmla="*/ 2901028 w 2918565"/>
                <a:gd name="connsiteY21" fmla="*/ 200417 h 643838"/>
                <a:gd name="connsiteX22" fmla="*/ 2878482 w 2918565"/>
                <a:gd name="connsiteY22" fmla="*/ 278078 h 643838"/>
                <a:gd name="connsiteX23" fmla="*/ 2833388 w 2918565"/>
                <a:gd name="connsiteY23" fmla="*/ 398328 h 643838"/>
                <a:gd name="connsiteX24" fmla="*/ 2758232 w 2918565"/>
                <a:gd name="connsiteY24" fmla="*/ 551146 h 643838"/>
                <a:gd name="connsiteX25" fmla="*/ 2720654 w 2918565"/>
                <a:gd name="connsiteY25" fmla="*/ 601250 h 643838"/>
                <a:gd name="connsiteX26" fmla="*/ 2693096 w 2918565"/>
                <a:gd name="connsiteY26" fmla="*/ 631312 h 643838"/>
                <a:gd name="connsiteX27" fmla="*/ 2665539 w 2918565"/>
                <a:gd name="connsiteY27" fmla="*/ 643838 h 643838"/>
                <a:gd name="connsiteX28" fmla="*/ 2637982 w 2918565"/>
                <a:gd name="connsiteY28" fmla="*/ 641333 h 643838"/>
                <a:gd name="connsiteX29" fmla="*/ 2615435 w 2918565"/>
                <a:gd name="connsiteY29" fmla="*/ 636323 h 643838"/>
                <a:gd name="connsiteX30" fmla="*/ 2582867 w 2918565"/>
                <a:gd name="connsiteY30" fmla="*/ 613776 h 643838"/>
                <a:gd name="connsiteX31" fmla="*/ 2535268 w 2918565"/>
                <a:gd name="connsiteY31" fmla="*/ 566177 h 643838"/>
                <a:gd name="connsiteX32" fmla="*/ 2492680 w 2918565"/>
                <a:gd name="connsiteY32" fmla="*/ 523588 h 643838"/>
                <a:gd name="connsiteX33" fmla="*/ 2126920 w 2918565"/>
                <a:gd name="connsiteY33" fmla="*/ 511062 h 643838"/>
                <a:gd name="connsiteX34" fmla="*/ 1638405 w 2918565"/>
                <a:gd name="connsiteY34" fmla="*/ 496031 h 643838"/>
                <a:gd name="connsiteX35" fmla="*/ 1465546 w 2918565"/>
                <a:gd name="connsiteY35" fmla="*/ 498536 h 643838"/>
                <a:gd name="connsiteX36" fmla="*/ 1012103 w 2918565"/>
                <a:gd name="connsiteY36" fmla="*/ 491021 h 64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18565" h="643838">
                  <a:moveTo>
                    <a:pt x="1012103" y="491021"/>
                  </a:moveTo>
                  <a:lnTo>
                    <a:pt x="35073" y="481000"/>
                  </a:lnTo>
                  <a:lnTo>
                    <a:pt x="0" y="227974"/>
                  </a:lnTo>
                  <a:lnTo>
                    <a:pt x="688932" y="230479"/>
                  </a:lnTo>
                  <a:lnTo>
                    <a:pt x="1445504" y="230479"/>
                  </a:lnTo>
                  <a:lnTo>
                    <a:pt x="1620868" y="230479"/>
                  </a:lnTo>
                  <a:lnTo>
                    <a:pt x="2467628" y="232984"/>
                  </a:lnTo>
                  <a:lnTo>
                    <a:pt x="2595393" y="227974"/>
                  </a:lnTo>
                  <a:lnTo>
                    <a:pt x="2653013" y="222964"/>
                  </a:lnTo>
                  <a:lnTo>
                    <a:pt x="2688086" y="215448"/>
                  </a:lnTo>
                  <a:lnTo>
                    <a:pt x="2710633" y="195406"/>
                  </a:lnTo>
                  <a:lnTo>
                    <a:pt x="2768252" y="145302"/>
                  </a:lnTo>
                  <a:lnTo>
                    <a:pt x="2813346" y="87683"/>
                  </a:lnTo>
                  <a:lnTo>
                    <a:pt x="2848419" y="40084"/>
                  </a:lnTo>
                  <a:lnTo>
                    <a:pt x="2865955" y="15032"/>
                  </a:lnTo>
                  <a:lnTo>
                    <a:pt x="2880987" y="5011"/>
                  </a:lnTo>
                  <a:lnTo>
                    <a:pt x="2891008" y="0"/>
                  </a:lnTo>
                  <a:lnTo>
                    <a:pt x="2906039" y="2506"/>
                  </a:lnTo>
                  <a:lnTo>
                    <a:pt x="2916060" y="12526"/>
                  </a:lnTo>
                  <a:lnTo>
                    <a:pt x="2918565" y="45094"/>
                  </a:lnTo>
                  <a:lnTo>
                    <a:pt x="2913554" y="127766"/>
                  </a:lnTo>
                  <a:lnTo>
                    <a:pt x="2901028" y="200417"/>
                  </a:lnTo>
                  <a:lnTo>
                    <a:pt x="2878482" y="278078"/>
                  </a:lnTo>
                  <a:lnTo>
                    <a:pt x="2833388" y="398328"/>
                  </a:lnTo>
                  <a:lnTo>
                    <a:pt x="2758232" y="551146"/>
                  </a:lnTo>
                  <a:lnTo>
                    <a:pt x="2720654" y="601250"/>
                  </a:lnTo>
                  <a:lnTo>
                    <a:pt x="2693096" y="631312"/>
                  </a:lnTo>
                  <a:lnTo>
                    <a:pt x="2665539" y="643838"/>
                  </a:lnTo>
                  <a:lnTo>
                    <a:pt x="2637982" y="641333"/>
                  </a:lnTo>
                  <a:lnTo>
                    <a:pt x="2615435" y="636323"/>
                  </a:lnTo>
                  <a:lnTo>
                    <a:pt x="2582867" y="613776"/>
                  </a:lnTo>
                  <a:lnTo>
                    <a:pt x="2535268" y="566177"/>
                  </a:lnTo>
                  <a:lnTo>
                    <a:pt x="2492680" y="523588"/>
                  </a:lnTo>
                  <a:lnTo>
                    <a:pt x="2126920" y="511062"/>
                  </a:lnTo>
                  <a:lnTo>
                    <a:pt x="1638405" y="496031"/>
                  </a:lnTo>
                  <a:lnTo>
                    <a:pt x="1465546" y="498536"/>
                  </a:lnTo>
                  <a:lnTo>
                    <a:pt x="1012103" y="4910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F2BDDF7F-627E-47F7-99AD-549C8552ADC4}"/>
                </a:ext>
              </a:extLst>
            </p:cNvPr>
            <p:cNvSpPr/>
            <p:nvPr/>
          </p:nvSpPr>
          <p:spPr bwMode="auto">
            <a:xfrm>
              <a:off x="4638675" y="5105400"/>
              <a:ext cx="3613150" cy="579438"/>
            </a:xfrm>
            <a:custGeom>
              <a:avLst/>
              <a:gdLst>
                <a:gd name="connsiteX0" fmla="*/ 2260683 w 3612922"/>
                <a:gd name="connsiteY0" fmla="*/ 262108 h 580808"/>
                <a:gd name="connsiteX1" fmla="*/ 1983682 w 3612922"/>
                <a:gd name="connsiteY1" fmla="*/ 274022 h 580808"/>
                <a:gd name="connsiteX2" fmla="*/ 1772208 w 3612922"/>
                <a:gd name="connsiteY2" fmla="*/ 291893 h 580808"/>
                <a:gd name="connsiteX3" fmla="*/ 1513079 w 3612922"/>
                <a:gd name="connsiteY3" fmla="*/ 324656 h 580808"/>
                <a:gd name="connsiteX4" fmla="*/ 1245014 w 3612922"/>
                <a:gd name="connsiteY4" fmla="*/ 369334 h 580808"/>
                <a:gd name="connsiteX5" fmla="*/ 1036518 w 3612922"/>
                <a:gd name="connsiteY5" fmla="*/ 408055 h 580808"/>
                <a:gd name="connsiteX6" fmla="*/ 807174 w 3612922"/>
                <a:gd name="connsiteY6" fmla="*/ 461668 h 580808"/>
                <a:gd name="connsiteX7" fmla="*/ 598679 w 3612922"/>
                <a:gd name="connsiteY7" fmla="*/ 524216 h 580808"/>
                <a:gd name="connsiteX8" fmla="*/ 428904 w 3612922"/>
                <a:gd name="connsiteY8" fmla="*/ 577829 h 580808"/>
                <a:gd name="connsiteX9" fmla="*/ 408055 w 3612922"/>
                <a:gd name="connsiteY9" fmla="*/ 580808 h 580808"/>
                <a:gd name="connsiteX10" fmla="*/ 369334 w 3612922"/>
                <a:gd name="connsiteY10" fmla="*/ 571872 h 580808"/>
                <a:gd name="connsiteX11" fmla="*/ 300829 w 3612922"/>
                <a:gd name="connsiteY11" fmla="*/ 527195 h 580808"/>
                <a:gd name="connsiteX12" fmla="*/ 229345 w 3612922"/>
                <a:gd name="connsiteY12" fmla="*/ 461668 h 580808"/>
                <a:gd name="connsiteX13" fmla="*/ 142968 w 3612922"/>
                <a:gd name="connsiteY13" fmla="*/ 366355 h 580808"/>
                <a:gd name="connsiteX14" fmla="*/ 59570 w 3612922"/>
                <a:gd name="connsiteY14" fmla="*/ 265086 h 580808"/>
                <a:gd name="connsiteX15" fmla="*/ 35742 w 3612922"/>
                <a:gd name="connsiteY15" fmla="*/ 229344 h 580808"/>
                <a:gd name="connsiteX16" fmla="*/ 14892 w 3612922"/>
                <a:gd name="connsiteY16" fmla="*/ 196581 h 580808"/>
                <a:gd name="connsiteX17" fmla="*/ 5957 w 3612922"/>
                <a:gd name="connsiteY17" fmla="*/ 178710 h 580808"/>
                <a:gd name="connsiteX18" fmla="*/ 0 w 3612922"/>
                <a:gd name="connsiteY18" fmla="*/ 154882 h 580808"/>
                <a:gd name="connsiteX19" fmla="*/ 2978 w 3612922"/>
                <a:gd name="connsiteY19" fmla="*/ 116161 h 580808"/>
                <a:gd name="connsiteX20" fmla="*/ 8935 w 3612922"/>
                <a:gd name="connsiteY20" fmla="*/ 107226 h 580808"/>
                <a:gd name="connsiteX21" fmla="*/ 20849 w 3612922"/>
                <a:gd name="connsiteY21" fmla="*/ 101269 h 580808"/>
                <a:gd name="connsiteX22" fmla="*/ 35742 w 3612922"/>
                <a:gd name="connsiteY22" fmla="*/ 107226 h 580808"/>
                <a:gd name="connsiteX23" fmla="*/ 65527 w 3612922"/>
                <a:gd name="connsiteY23" fmla="*/ 131054 h 580808"/>
                <a:gd name="connsiteX24" fmla="*/ 107226 w 3612922"/>
                <a:gd name="connsiteY24" fmla="*/ 154882 h 580808"/>
                <a:gd name="connsiteX25" fmla="*/ 163818 w 3612922"/>
                <a:gd name="connsiteY25" fmla="*/ 190624 h 580808"/>
                <a:gd name="connsiteX26" fmla="*/ 226366 w 3612922"/>
                <a:gd name="connsiteY26" fmla="*/ 220409 h 580808"/>
                <a:gd name="connsiteX27" fmla="*/ 268065 w 3612922"/>
                <a:gd name="connsiteY27" fmla="*/ 238280 h 580808"/>
                <a:gd name="connsiteX28" fmla="*/ 315721 w 3612922"/>
                <a:gd name="connsiteY28" fmla="*/ 253172 h 580808"/>
                <a:gd name="connsiteX29" fmla="*/ 393162 w 3612922"/>
                <a:gd name="connsiteY29" fmla="*/ 262108 h 580808"/>
                <a:gd name="connsiteX30" fmla="*/ 539109 w 3612922"/>
                <a:gd name="connsiteY30" fmla="*/ 268065 h 580808"/>
                <a:gd name="connsiteX31" fmla="*/ 649313 w 3612922"/>
                <a:gd name="connsiteY31" fmla="*/ 262108 h 580808"/>
                <a:gd name="connsiteX32" fmla="*/ 920357 w 3612922"/>
                <a:gd name="connsiteY32" fmla="*/ 229344 h 580808"/>
                <a:gd name="connsiteX33" fmla="*/ 1313519 w 3612922"/>
                <a:gd name="connsiteY33" fmla="*/ 172753 h 580808"/>
                <a:gd name="connsiteX34" fmla="*/ 1632219 w 3612922"/>
                <a:gd name="connsiteY34" fmla="*/ 128075 h 580808"/>
                <a:gd name="connsiteX35" fmla="*/ 1816886 w 3612922"/>
                <a:gd name="connsiteY35" fmla="*/ 110204 h 580808"/>
                <a:gd name="connsiteX36" fmla="*/ 2213027 w 3612922"/>
                <a:gd name="connsiteY36" fmla="*/ 89355 h 580808"/>
                <a:gd name="connsiteX37" fmla="*/ 2555554 w 3612922"/>
                <a:gd name="connsiteY37" fmla="*/ 74462 h 580808"/>
                <a:gd name="connsiteX38" fmla="*/ 2948717 w 3612922"/>
                <a:gd name="connsiteY38" fmla="*/ 65527 h 580808"/>
                <a:gd name="connsiteX39" fmla="*/ 2993394 w 3612922"/>
                <a:gd name="connsiteY39" fmla="*/ 56591 h 580808"/>
                <a:gd name="connsiteX40" fmla="*/ 3067857 w 3612922"/>
                <a:gd name="connsiteY40" fmla="*/ 35742 h 580808"/>
                <a:gd name="connsiteX41" fmla="*/ 3166147 w 3612922"/>
                <a:gd name="connsiteY41" fmla="*/ 2978 h 580808"/>
                <a:gd name="connsiteX42" fmla="*/ 3181040 w 3612922"/>
                <a:gd name="connsiteY42" fmla="*/ 0 h 580808"/>
                <a:gd name="connsiteX43" fmla="*/ 3237631 w 3612922"/>
                <a:gd name="connsiteY43" fmla="*/ 17871 h 580808"/>
                <a:gd name="connsiteX44" fmla="*/ 3288266 w 3612922"/>
                <a:gd name="connsiteY44" fmla="*/ 41699 h 580808"/>
                <a:gd name="connsiteX45" fmla="*/ 3341879 w 3612922"/>
                <a:gd name="connsiteY45" fmla="*/ 65527 h 580808"/>
                <a:gd name="connsiteX46" fmla="*/ 3428255 w 3612922"/>
                <a:gd name="connsiteY46" fmla="*/ 122118 h 580808"/>
                <a:gd name="connsiteX47" fmla="*/ 3526546 w 3612922"/>
                <a:gd name="connsiteY47" fmla="*/ 190624 h 580808"/>
                <a:gd name="connsiteX48" fmla="*/ 3592073 w 3612922"/>
                <a:gd name="connsiteY48" fmla="*/ 241258 h 580808"/>
                <a:gd name="connsiteX49" fmla="*/ 3603987 w 3612922"/>
                <a:gd name="connsiteY49" fmla="*/ 259129 h 580808"/>
                <a:gd name="connsiteX50" fmla="*/ 3612922 w 3612922"/>
                <a:gd name="connsiteY50" fmla="*/ 315721 h 580808"/>
                <a:gd name="connsiteX51" fmla="*/ 3606965 w 3612922"/>
                <a:gd name="connsiteY51" fmla="*/ 336570 h 580808"/>
                <a:gd name="connsiteX52" fmla="*/ 3589094 w 3612922"/>
                <a:gd name="connsiteY52" fmla="*/ 360398 h 580808"/>
                <a:gd name="connsiteX53" fmla="*/ 3571223 w 3612922"/>
                <a:gd name="connsiteY53" fmla="*/ 372312 h 580808"/>
                <a:gd name="connsiteX54" fmla="*/ 3529524 w 3612922"/>
                <a:gd name="connsiteY54" fmla="*/ 381248 h 580808"/>
                <a:gd name="connsiteX55" fmla="*/ 3487825 w 3612922"/>
                <a:gd name="connsiteY55" fmla="*/ 384227 h 580808"/>
                <a:gd name="connsiteX56" fmla="*/ 3383578 w 3612922"/>
                <a:gd name="connsiteY56" fmla="*/ 363377 h 580808"/>
                <a:gd name="connsiteX57" fmla="*/ 3234653 w 3612922"/>
                <a:gd name="connsiteY57" fmla="*/ 330613 h 580808"/>
                <a:gd name="connsiteX58" fmla="*/ 3032115 w 3612922"/>
                <a:gd name="connsiteY58" fmla="*/ 300828 h 580808"/>
                <a:gd name="connsiteX59" fmla="*/ 2841490 w 3612922"/>
                <a:gd name="connsiteY59" fmla="*/ 277000 h 580808"/>
                <a:gd name="connsiteX60" fmla="*/ 2662780 w 3612922"/>
                <a:gd name="connsiteY60" fmla="*/ 268065 h 580808"/>
                <a:gd name="connsiteX61" fmla="*/ 2475135 w 3612922"/>
                <a:gd name="connsiteY61" fmla="*/ 265086 h 580808"/>
                <a:gd name="connsiteX62" fmla="*/ 2260683 w 3612922"/>
                <a:gd name="connsiteY62" fmla="*/ 262108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2922" h="580808">
                  <a:moveTo>
                    <a:pt x="2260683" y="262108"/>
                  </a:moveTo>
                  <a:lnTo>
                    <a:pt x="1983682" y="274022"/>
                  </a:lnTo>
                  <a:lnTo>
                    <a:pt x="1772208" y="291893"/>
                  </a:lnTo>
                  <a:lnTo>
                    <a:pt x="1513079" y="324656"/>
                  </a:lnTo>
                  <a:lnTo>
                    <a:pt x="1245014" y="369334"/>
                  </a:lnTo>
                  <a:lnTo>
                    <a:pt x="1036518" y="408055"/>
                  </a:lnTo>
                  <a:lnTo>
                    <a:pt x="807174" y="461668"/>
                  </a:lnTo>
                  <a:lnTo>
                    <a:pt x="598679" y="524216"/>
                  </a:lnTo>
                  <a:lnTo>
                    <a:pt x="428904" y="577829"/>
                  </a:lnTo>
                  <a:lnTo>
                    <a:pt x="408055" y="580808"/>
                  </a:lnTo>
                  <a:lnTo>
                    <a:pt x="369334" y="571872"/>
                  </a:lnTo>
                  <a:lnTo>
                    <a:pt x="300829" y="527195"/>
                  </a:lnTo>
                  <a:lnTo>
                    <a:pt x="229345" y="461668"/>
                  </a:lnTo>
                  <a:lnTo>
                    <a:pt x="142968" y="366355"/>
                  </a:lnTo>
                  <a:lnTo>
                    <a:pt x="59570" y="265086"/>
                  </a:lnTo>
                  <a:lnTo>
                    <a:pt x="35742" y="229344"/>
                  </a:lnTo>
                  <a:lnTo>
                    <a:pt x="14892" y="196581"/>
                  </a:lnTo>
                  <a:lnTo>
                    <a:pt x="5957" y="178710"/>
                  </a:lnTo>
                  <a:lnTo>
                    <a:pt x="0" y="154882"/>
                  </a:lnTo>
                  <a:lnTo>
                    <a:pt x="2978" y="116161"/>
                  </a:lnTo>
                  <a:lnTo>
                    <a:pt x="8935" y="107226"/>
                  </a:lnTo>
                  <a:lnTo>
                    <a:pt x="20849" y="101269"/>
                  </a:lnTo>
                  <a:lnTo>
                    <a:pt x="35742" y="107226"/>
                  </a:lnTo>
                  <a:lnTo>
                    <a:pt x="65527" y="131054"/>
                  </a:lnTo>
                  <a:lnTo>
                    <a:pt x="107226" y="154882"/>
                  </a:lnTo>
                  <a:lnTo>
                    <a:pt x="163818" y="190624"/>
                  </a:lnTo>
                  <a:lnTo>
                    <a:pt x="226366" y="220409"/>
                  </a:lnTo>
                  <a:lnTo>
                    <a:pt x="268065" y="238280"/>
                  </a:lnTo>
                  <a:lnTo>
                    <a:pt x="315721" y="253172"/>
                  </a:lnTo>
                  <a:lnTo>
                    <a:pt x="393162" y="262108"/>
                  </a:lnTo>
                  <a:lnTo>
                    <a:pt x="539109" y="268065"/>
                  </a:lnTo>
                  <a:lnTo>
                    <a:pt x="649313" y="262108"/>
                  </a:lnTo>
                  <a:lnTo>
                    <a:pt x="920357" y="229344"/>
                  </a:lnTo>
                  <a:lnTo>
                    <a:pt x="1313519" y="172753"/>
                  </a:lnTo>
                  <a:lnTo>
                    <a:pt x="1632219" y="128075"/>
                  </a:lnTo>
                  <a:lnTo>
                    <a:pt x="1816886" y="110204"/>
                  </a:lnTo>
                  <a:lnTo>
                    <a:pt x="2213027" y="89355"/>
                  </a:lnTo>
                  <a:lnTo>
                    <a:pt x="2555554" y="74462"/>
                  </a:lnTo>
                  <a:lnTo>
                    <a:pt x="2948717" y="65527"/>
                  </a:lnTo>
                  <a:lnTo>
                    <a:pt x="2993394" y="56591"/>
                  </a:lnTo>
                  <a:lnTo>
                    <a:pt x="3067857" y="35742"/>
                  </a:lnTo>
                  <a:lnTo>
                    <a:pt x="3166147" y="2978"/>
                  </a:lnTo>
                  <a:lnTo>
                    <a:pt x="3181040" y="0"/>
                  </a:lnTo>
                  <a:lnTo>
                    <a:pt x="3237631" y="17871"/>
                  </a:lnTo>
                  <a:lnTo>
                    <a:pt x="3288266" y="41699"/>
                  </a:lnTo>
                  <a:lnTo>
                    <a:pt x="3341879" y="65527"/>
                  </a:lnTo>
                  <a:lnTo>
                    <a:pt x="3428255" y="122118"/>
                  </a:lnTo>
                  <a:lnTo>
                    <a:pt x="3526546" y="190624"/>
                  </a:lnTo>
                  <a:lnTo>
                    <a:pt x="3592073" y="241258"/>
                  </a:lnTo>
                  <a:cubicBezTo>
                    <a:pt x="3604607" y="256926"/>
                    <a:pt x="3603987" y="249794"/>
                    <a:pt x="3603987" y="259129"/>
                  </a:cubicBezTo>
                  <a:lnTo>
                    <a:pt x="3612922" y="315721"/>
                  </a:lnTo>
                  <a:lnTo>
                    <a:pt x="3606965" y="336570"/>
                  </a:lnTo>
                  <a:lnTo>
                    <a:pt x="3589094" y="360398"/>
                  </a:lnTo>
                  <a:lnTo>
                    <a:pt x="3571223" y="372312"/>
                  </a:lnTo>
                  <a:lnTo>
                    <a:pt x="3529524" y="381248"/>
                  </a:lnTo>
                  <a:lnTo>
                    <a:pt x="3487825" y="384227"/>
                  </a:lnTo>
                  <a:lnTo>
                    <a:pt x="3383578" y="363377"/>
                  </a:lnTo>
                  <a:lnTo>
                    <a:pt x="3234653" y="330613"/>
                  </a:lnTo>
                  <a:lnTo>
                    <a:pt x="3032115" y="300828"/>
                  </a:lnTo>
                  <a:lnTo>
                    <a:pt x="2841490" y="277000"/>
                  </a:lnTo>
                  <a:lnTo>
                    <a:pt x="2662780" y="268065"/>
                  </a:lnTo>
                  <a:lnTo>
                    <a:pt x="2475135" y="265086"/>
                  </a:lnTo>
                  <a:lnTo>
                    <a:pt x="2260683" y="2621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1F3FA82C-5A7B-4F48-9E5B-70E049D0D6CB}"/>
              </a:ext>
            </a:extLst>
          </p:cNvPr>
          <p:cNvGrpSpPr/>
          <p:nvPr/>
        </p:nvGrpSpPr>
        <p:grpSpPr>
          <a:xfrm>
            <a:off x="3617913" y="1685926"/>
            <a:ext cx="4633911" cy="3998912"/>
            <a:chOff x="3617914" y="1685926"/>
            <a:chExt cx="4633911" cy="3998912"/>
          </a:xfrm>
          <a:solidFill>
            <a:schemeClr val="tx1"/>
          </a:solidFill>
        </p:grpSpPr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FD083DA4-7FF9-456B-B9BB-DB7C1588E913}"/>
                </a:ext>
              </a:extLst>
            </p:cNvPr>
            <p:cNvSpPr/>
            <p:nvPr/>
          </p:nvSpPr>
          <p:spPr bwMode="auto">
            <a:xfrm>
              <a:off x="5068888" y="3495675"/>
              <a:ext cx="2724150" cy="514350"/>
            </a:xfrm>
            <a:custGeom>
              <a:avLst/>
              <a:gdLst>
                <a:gd name="connsiteX0" fmla="*/ 1800225 w 2724150"/>
                <a:gd name="connsiteY0" fmla="*/ 295275 h 514350"/>
                <a:gd name="connsiteX1" fmla="*/ 1412082 w 2724150"/>
                <a:gd name="connsiteY1" fmla="*/ 342900 h 514350"/>
                <a:gd name="connsiteX2" fmla="*/ 1202532 w 2724150"/>
                <a:gd name="connsiteY2" fmla="*/ 357188 h 514350"/>
                <a:gd name="connsiteX3" fmla="*/ 1016794 w 2724150"/>
                <a:gd name="connsiteY3" fmla="*/ 378619 h 514350"/>
                <a:gd name="connsiteX4" fmla="*/ 888207 w 2724150"/>
                <a:gd name="connsiteY4" fmla="*/ 400050 h 514350"/>
                <a:gd name="connsiteX5" fmla="*/ 745332 w 2724150"/>
                <a:gd name="connsiteY5" fmla="*/ 431006 h 514350"/>
                <a:gd name="connsiteX6" fmla="*/ 676275 w 2724150"/>
                <a:gd name="connsiteY6" fmla="*/ 447675 h 514350"/>
                <a:gd name="connsiteX7" fmla="*/ 492919 w 2724150"/>
                <a:gd name="connsiteY7" fmla="*/ 507206 h 514350"/>
                <a:gd name="connsiteX8" fmla="*/ 466725 w 2724150"/>
                <a:gd name="connsiteY8" fmla="*/ 514350 h 514350"/>
                <a:gd name="connsiteX9" fmla="*/ 457200 w 2724150"/>
                <a:gd name="connsiteY9" fmla="*/ 511969 h 514350"/>
                <a:gd name="connsiteX10" fmla="*/ 407194 w 2724150"/>
                <a:gd name="connsiteY10" fmla="*/ 492919 h 514350"/>
                <a:gd name="connsiteX11" fmla="*/ 328613 w 2724150"/>
                <a:gd name="connsiteY11" fmla="*/ 445294 h 514350"/>
                <a:gd name="connsiteX12" fmla="*/ 235744 w 2724150"/>
                <a:gd name="connsiteY12" fmla="*/ 385763 h 514350"/>
                <a:gd name="connsiteX13" fmla="*/ 154782 w 2724150"/>
                <a:gd name="connsiteY13" fmla="*/ 326231 h 514350"/>
                <a:gd name="connsiteX14" fmla="*/ 92869 w 2724150"/>
                <a:gd name="connsiteY14" fmla="*/ 271463 h 514350"/>
                <a:gd name="connsiteX15" fmla="*/ 45244 w 2724150"/>
                <a:gd name="connsiteY15" fmla="*/ 228600 h 514350"/>
                <a:gd name="connsiteX16" fmla="*/ 21432 w 2724150"/>
                <a:gd name="connsiteY16" fmla="*/ 197644 h 514350"/>
                <a:gd name="connsiteX17" fmla="*/ 4763 w 2724150"/>
                <a:gd name="connsiteY17" fmla="*/ 171450 h 514350"/>
                <a:gd name="connsiteX18" fmla="*/ 0 w 2724150"/>
                <a:gd name="connsiteY18" fmla="*/ 154781 h 514350"/>
                <a:gd name="connsiteX19" fmla="*/ 0 w 2724150"/>
                <a:gd name="connsiteY19" fmla="*/ 142875 h 514350"/>
                <a:gd name="connsiteX20" fmla="*/ 4763 w 2724150"/>
                <a:gd name="connsiteY20" fmla="*/ 133350 h 514350"/>
                <a:gd name="connsiteX21" fmla="*/ 14288 w 2724150"/>
                <a:gd name="connsiteY21" fmla="*/ 130969 h 514350"/>
                <a:gd name="connsiteX22" fmla="*/ 35719 w 2724150"/>
                <a:gd name="connsiteY22" fmla="*/ 135731 h 514350"/>
                <a:gd name="connsiteX23" fmla="*/ 92869 w 2724150"/>
                <a:gd name="connsiteY23" fmla="*/ 161925 h 514350"/>
                <a:gd name="connsiteX24" fmla="*/ 154782 w 2724150"/>
                <a:gd name="connsiteY24" fmla="*/ 188119 h 514350"/>
                <a:gd name="connsiteX25" fmla="*/ 202407 w 2724150"/>
                <a:gd name="connsiteY25" fmla="*/ 204788 h 514350"/>
                <a:gd name="connsiteX26" fmla="*/ 280988 w 2724150"/>
                <a:gd name="connsiteY26" fmla="*/ 233363 h 514350"/>
                <a:gd name="connsiteX27" fmla="*/ 376238 w 2724150"/>
                <a:gd name="connsiteY27" fmla="*/ 257175 h 514350"/>
                <a:gd name="connsiteX28" fmla="*/ 457200 w 2724150"/>
                <a:gd name="connsiteY28" fmla="*/ 269081 h 514350"/>
                <a:gd name="connsiteX29" fmla="*/ 478632 w 2724150"/>
                <a:gd name="connsiteY29" fmla="*/ 269081 h 514350"/>
                <a:gd name="connsiteX30" fmla="*/ 654844 w 2724150"/>
                <a:gd name="connsiteY30" fmla="*/ 242888 h 514350"/>
                <a:gd name="connsiteX31" fmla="*/ 1202532 w 2724150"/>
                <a:gd name="connsiteY31" fmla="*/ 173831 h 514350"/>
                <a:gd name="connsiteX32" fmla="*/ 1416844 w 2724150"/>
                <a:gd name="connsiteY32" fmla="*/ 159544 h 514350"/>
                <a:gd name="connsiteX33" fmla="*/ 1704975 w 2724150"/>
                <a:gd name="connsiteY33" fmla="*/ 128588 h 514350"/>
                <a:gd name="connsiteX34" fmla="*/ 1850232 w 2724150"/>
                <a:gd name="connsiteY34" fmla="*/ 111919 h 514350"/>
                <a:gd name="connsiteX35" fmla="*/ 2166938 w 2724150"/>
                <a:gd name="connsiteY35" fmla="*/ 64294 h 514350"/>
                <a:gd name="connsiteX36" fmla="*/ 2276475 w 2724150"/>
                <a:gd name="connsiteY36" fmla="*/ 42863 h 514350"/>
                <a:gd name="connsiteX37" fmla="*/ 2359819 w 2724150"/>
                <a:gd name="connsiteY37" fmla="*/ 0 h 514350"/>
                <a:gd name="connsiteX38" fmla="*/ 2376488 w 2724150"/>
                <a:gd name="connsiteY38" fmla="*/ 0 h 514350"/>
                <a:gd name="connsiteX39" fmla="*/ 2462213 w 2724150"/>
                <a:gd name="connsiteY39" fmla="*/ 23813 h 514350"/>
                <a:gd name="connsiteX40" fmla="*/ 2536032 w 2724150"/>
                <a:gd name="connsiteY40" fmla="*/ 52388 h 514350"/>
                <a:gd name="connsiteX41" fmla="*/ 2586038 w 2724150"/>
                <a:gd name="connsiteY41" fmla="*/ 78581 h 514350"/>
                <a:gd name="connsiteX42" fmla="*/ 2638425 w 2724150"/>
                <a:gd name="connsiteY42" fmla="*/ 111919 h 514350"/>
                <a:gd name="connsiteX43" fmla="*/ 2678907 w 2724150"/>
                <a:gd name="connsiteY43" fmla="*/ 142875 h 514350"/>
                <a:gd name="connsiteX44" fmla="*/ 2714625 w 2724150"/>
                <a:gd name="connsiteY44" fmla="*/ 176213 h 514350"/>
                <a:gd name="connsiteX45" fmla="*/ 2721769 w 2724150"/>
                <a:gd name="connsiteY45" fmla="*/ 192881 h 514350"/>
                <a:gd name="connsiteX46" fmla="*/ 2724150 w 2724150"/>
                <a:gd name="connsiteY46" fmla="*/ 226219 h 514350"/>
                <a:gd name="connsiteX47" fmla="*/ 2717007 w 2724150"/>
                <a:gd name="connsiteY47" fmla="*/ 257175 h 514350"/>
                <a:gd name="connsiteX48" fmla="*/ 2700338 w 2724150"/>
                <a:gd name="connsiteY48" fmla="*/ 276225 h 514350"/>
                <a:gd name="connsiteX49" fmla="*/ 2664619 w 2724150"/>
                <a:gd name="connsiteY49" fmla="*/ 288131 h 514350"/>
                <a:gd name="connsiteX50" fmla="*/ 2607469 w 2724150"/>
                <a:gd name="connsiteY50" fmla="*/ 290513 h 514350"/>
                <a:gd name="connsiteX51" fmla="*/ 2397919 w 2724150"/>
                <a:gd name="connsiteY51" fmla="*/ 283369 h 514350"/>
                <a:gd name="connsiteX52" fmla="*/ 2155032 w 2724150"/>
                <a:gd name="connsiteY52" fmla="*/ 285750 h 514350"/>
                <a:gd name="connsiteX53" fmla="*/ 1800225 w 2724150"/>
                <a:gd name="connsiteY53" fmla="*/ 2952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24150" h="514350">
                  <a:moveTo>
                    <a:pt x="1800225" y="295275"/>
                  </a:moveTo>
                  <a:lnTo>
                    <a:pt x="1412082" y="342900"/>
                  </a:lnTo>
                  <a:lnTo>
                    <a:pt x="1202532" y="357188"/>
                  </a:lnTo>
                  <a:lnTo>
                    <a:pt x="1016794" y="378619"/>
                  </a:lnTo>
                  <a:lnTo>
                    <a:pt x="888207" y="400050"/>
                  </a:lnTo>
                  <a:lnTo>
                    <a:pt x="745332" y="431006"/>
                  </a:lnTo>
                  <a:lnTo>
                    <a:pt x="676275" y="447675"/>
                  </a:lnTo>
                  <a:lnTo>
                    <a:pt x="492919" y="507206"/>
                  </a:lnTo>
                  <a:lnTo>
                    <a:pt x="466725" y="514350"/>
                  </a:lnTo>
                  <a:lnTo>
                    <a:pt x="457200" y="511969"/>
                  </a:lnTo>
                  <a:lnTo>
                    <a:pt x="407194" y="492919"/>
                  </a:lnTo>
                  <a:lnTo>
                    <a:pt x="328613" y="445294"/>
                  </a:lnTo>
                  <a:lnTo>
                    <a:pt x="235744" y="385763"/>
                  </a:lnTo>
                  <a:lnTo>
                    <a:pt x="154782" y="326231"/>
                  </a:lnTo>
                  <a:lnTo>
                    <a:pt x="92869" y="271463"/>
                  </a:lnTo>
                  <a:lnTo>
                    <a:pt x="45244" y="228600"/>
                  </a:lnTo>
                  <a:lnTo>
                    <a:pt x="21432" y="197644"/>
                  </a:lnTo>
                  <a:lnTo>
                    <a:pt x="4763" y="1714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4763" y="133350"/>
                  </a:lnTo>
                  <a:lnTo>
                    <a:pt x="14288" y="130969"/>
                  </a:lnTo>
                  <a:lnTo>
                    <a:pt x="35719" y="135731"/>
                  </a:lnTo>
                  <a:lnTo>
                    <a:pt x="92869" y="161925"/>
                  </a:lnTo>
                  <a:lnTo>
                    <a:pt x="154782" y="188119"/>
                  </a:lnTo>
                  <a:lnTo>
                    <a:pt x="202407" y="204788"/>
                  </a:lnTo>
                  <a:lnTo>
                    <a:pt x="280988" y="233363"/>
                  </a:lnTo>
                  <a:lnTo>
                    <a:pt x="376238" y="257175"/>
                  </a:lnTo>
                  <a:lnTo>
                    <a:pt x="457200" y="269081"/>
                  </a:lnTo>
                  <a:lnTo>
                    <a:pt x="478632" y="269081"/>
                  </a:lnTo>
                  <a:lnTo>
                    <a:pt x="654844" y="242888"/>
                  </a:lnTo>
                  <a:lnTo>
                    <a:pt x="1202532" y="173831"/>
                  </a:lnTo>
                  <a:lnTo>
                    <a:pt x="1416844" y="159544"/>
                  </a:lnTo>
                  <a:lnTo>
                    <a:pt x="1704975" y="128588"/>
                  </a:lnTo>
                  <a:lnTo>
                    <a:pt x="1850232" y="111919"/>
                  </a:lnTo>
                  <a:lnTo>
                    <a:pt x="2166938" y="64294"/>
                  </a:lnTo>
                  <a:lnTo>
                    <a:pt x="2276475" y="42863"/>
                  </a:lnTo>
                  <a:lnTo>
                    <a:pt x="2359819" y="0"/>
                  </a:lnTo>
                  <a:lnTo>
                    <a:pt x="2376488" y="0"/>
                  </a:lnTo>
                  <a:lnTo>
                    <a:pt x="2462213" y="23813"/>
                  </a:lnTo>
                  <a:lnTo>
                    <a:pt x="2536032" y="52388"/>
                  </a:lnTo>
                  <a:lnTo>
                    <a:pt x="2586038" y="78581"/>
                  </a:lnTo>
                  <a:lnTo>
                    <a:pt x="2638425" y="111919"/>
                  </a:lnTo>
                  <a:lnTo>
                    <a:pt x="2678907" y="142875"/>
                  </a:lnTo>
                  <a:lnTo>
                    <a:pt x="2714625" y="176213"/>
                  </a:lnTo>
                  <a:lnTo>
                    <a:pt x="2721769" y="192881"/>
                  </a:lnTo>
                  <a:lnTo>
                    <a:pt x="2724150" y="226219"/>
                  </a:lnTo>
                  <a:lnTo>
                    <a:pt x="2717007" y="257175"/>
                  </a:lnTo>
                  <a:lnTo>
                    <a:pt x="2700338" y="276225"/>
                  </a:lnTo>
                  <a:lnTo>
                    <a:pt x="2664619" y="288131"/>
                  </a:lnTo>
                  <a:lnTo>
                    <a:pt x="2607469" y="290513"/>
                  </a:lnTo>
                  <a:lnTo>
                    <a:pt x="2397919" y="283369"/>
                  </a:lnTo>
                  <a:lnTo>
                    <a:pt x="2155032" y="285750"/>
                  </a:lnTo>
                  <a:lnTo>
                    <a:pt x="1800225" y="2952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BEC0656B-C971-4801-8286-8143AFB338F2}"/>
                </a:ext>
              </a:extLst>
            </p:cNvPr>
            <p:cNvSpPr/>
            <p:nvPr/>
          </p:nvSpPr>
          <p:spPr>
            <a:xfrm>
              <a:off x="4591050" y="1685926"/>
              <a:ext cx="3327400" cy="530225"/>
            </a:xfrm>
            <a:custGeom>
              <a:avLst/>
              <a:gdLst>
                <a:gd name="connsiteX0" fmla="*/ 1336675 w 3327400"/>
                <a:gd name="connsiteY0" fmla="*/ 406400 h 530225"/>
                <a:gd name="connsiteX1" fmla="*/ 774700 w 3327400"/>
                <a:gd name="connsiteY1" fmla="*/ 447675 h 530225"/>
                <a:gd name="connsiteX2" fmla="*/ 342900 w 3327400"/>
                <a:gd name="connsiteY2" fmla="*/ 492125 h 530225"/>
                <a:gd name="connsiteX3" fmla="*/ 79375 w 3327400"/>
                <a:gd name="connsiteY3" fmla="*/ 530225 h 530225"/>
                <a:gd name="connsiteX4" fmla="*/ 0 w 3327400"/>
                <a:gd name="connsiteY4" fmla="*/ 333375 h 530225"/>
                <a:gd name="connsiteX5" fmla="*/ 146050 w 3327400"/>
                <a:gd name="connsiteY5" fmla="*/ 333375 h 530225"/>
                <a:gd name="connsiteX6" fmla="*/ 596900 w 3327400"/>
                <a:gd name="connsiteY6" fmla="*/ 298450 h 530225"/>
                <a:gd name="connsiteX7" fmla="*/ 1276350 w 3327400"/>
                <a:gd name="connsiteY7" fmla="*/ 244475 h 530225"/>
                <a:gd name="connsiteX8" fmla="*/ 1841500 w 3327400"/>
                <a:gd name="connsiteY8" fmla="*/ 193675 h 530225"/>
                <a:gd name="connsiteX9" fmla="*/ 2346325 w 3327400"/>
                <a:gd name="connsiteY9" fmla="*/ 133350 h 530225"/>
                <a:gd name="connsiteX10" fmla="*/ 2682875 w 3327400"/>
                <a:gd name="connsiteY10" fmla="*/ 88900 h 530225"/>
                <a:gd name="connsiteX11" fmla="*/ 2898775 w 3327400"/>
                <a:gd name="connsiteY11" fmla="*/ 0 h 530225"/>
                <a:gd name="connsiteX12" fmla="*/ 2914650 w 3327400"/>
                <a:gd name="connsiteY12" fmla="*/ 0 h 530225"/>
                <a:gd name="connsiteX13" fmla="*/ 2990850 w 3327400"/>
                <a:gd name="connsiteY13" fmla="*/ 19050 h 530225"/>
                <a:gd name="connsiteX14" fmla="*/ 3114675 w 3327400"/>
                <a:gd name="connsiteY14" fmla="*/ 66675 h 530225"/>
                <a:gd name="connsiteX15" fmla="*/ 3213100 w 3327400"/>
                <a:gd name="connsiteY15" fmla="*/ 111125 h 530225"/>
                <a:gd name="connsiteX16" fmla="*/ 3260725 w 3327400"/>
                <a:gd name="connsiteY16" fmla="*/ 136525 h 530225"/>
                <a:gd name="connsiteX17" fmla="*/ 3292475 w 3327400"/>
                <a:gd name="connsiteY17" fmla="*/ 158750 h 530225"/>
                <a:gd name="connsiteX18" fmla="*/ 3311525 w 3327400"/>
                <a:gd name="connsiteY18" fmla="*/ 177800 h 530225"/>
                <a:gd name="connsiteX19" fmla="*/ 3321050 w 3327400"/>
                <a:gd name="connsiteY19" fmla="*/ 196850 h 530225"/>
                <a:gd name="connsiteX20" fmla="*/ 3327400 w 3327400"/>
                <a:gd name="connsiteY20" fmla="*/ 215900 h 530225"/>
                <a:gd name="connsiteX21" fmla="*/ 3327400 w 3327400"/>
                <a:gd name="connsiteY21" fmla="*/ 250825 h 530225"/>
                <a:gd name="connsiteX22" fmla="*/ 3317875 w 3327400"/>
                <a:gd name="connsiteY22" fmla="*/ 288925 h 530225"/>
                <a:gd name="connsiteX23" fmla="*/ 3302000 w 3327400"/>
                <a:gd name="connsiteY23" fmla="*/ 323850 h 530225"/>
                <a:gd name="connsiteX24" fmla="*/ 3279775 w 3327400"/>
                <a:gd name="connsiteY24" fmla="*/ 333375 h 530225"/>
                <a:gd name="connsiteX25" fmla="*/ 3057525 w 3327400"/>
                <a:gd name="connsiteY25" fmla="*/ 333375 h 530225"/>
                <a:gd name="connsiteX26" fmla="*/ 2701925 w 3327400"/>
                <a:gd name="connsiteY26" fmla="*/ 330200 h 530225"/>
                <a:gd name="connsiteX27" fmla="*/ 2216150 w 3327400"/>
                <a:gd name="connsiteY27" fmla="*/ 346075 h 530225"/>
                <a:gd name="connsiteX28" fmla="*/ 1336675 w 3327400"/>
                <a:gd name="connsiteY28" fmla="*/ 40640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27400" h="530225">
                  <a:moveTo>
                    <a:pt x="1336675" y="406400"/>
                  </a:moveTo>
                  <a:lnTo>
                    <a:pt x="774700" y="447675"/>
                  </a:lnTo>
                  <a:lnTo>
                    <a:pt x="342900" y="492125"/>
                  </a:lnTo>
                  <a:lnTo>
                    <a:pt x="79375" y="530225"/>
                  </a:lnTo>
                  <a:lnTo>
                    <a:pt x="0" y="333375"/>
                  </a:lnTo>
                  <a:lnTo>
                    <a:pt x="146050" y="333375"/>
                  </a:lnTo>
                  <a:lnTo>
                    <a:pt x="596900" y="298450"/>
                  </a:lnTo>
                  <a:lnTo>
                    <a:pt x="1276350" y="244475"/>
                  </a:lnTo>
                  <a:lnTo>
                    <a:pt x="1841500" y="193675"/>
                  </a:lnTo>
                  <a:lnTo>
                    <a:pt x="2346325" y="133350"/>
                  </a:lnTo>
                  <a:lnTo>
                    <a:pt x="2682875" y="88900"/>
                  </a:lnTo>
                  <a:lnTo>
                    <a:pt x="2898775" y="0"/>
                  </a:lnTo>
                  <a:lnTo>
                    <a:pt x="2914650" y="0"/>
                  </a:lnTo>
                  <a:lnTo>
                    <a:pt x="2990850" y="19050"/>
                  </a:lnTo>
                  <a:lnTo>
                    <a:pt x="3114675" y="66675"/>
                  </a:lnTo>
                  <a:lnTo>
                    <a:pt x="3213100" y="111125"/>
                  </a:lnTo>
                  <a:lnTo>
                    <a:pt x="3260725" y="136525"/>
                  </a:lnTo>
                  <a:lnTo>
                    <a:pt x="3292475" y="158750"/>
                  </a:lnTo>
                  <a:lnTo>
                    <a:pt x="3311525" y="177800"/>
                  </a:lnTo>
                  <a:lnTo>
                    <a:pt x="3321050" y="196850"/>
                  </a:lnTo>
                  <a:lnTo>
                    <a:pt x="3327400" y="215900"/>
                  </a:lnTo>
                  <a:lnTo>
                    <a:pt x="3327400" y="250825"/>
                  </a:lnTo>
                  <a:lnTo>
                    <a:pt x="3317875" y="288925"/>
                  </a:lnTo>
                  <a:lnTo>
                    <a:pt x="3302000" y="323850"/>
                  </a:lnTo>
                  <a:lnTo>
                    <a:pt x="3279775" y="333375"/>
                  </a:lnTo>
                  <a:lnTo>
                    <a:pt x="3057525" y="333375"/>
                  </a:lnTo>
                  <a:lnTo>
                    <a:pt x="2701925" y="330200"/>
                  </a:lnTo>
                  <a:lnTo>
                    <a:pt x="2216150" y="346075"/>
                  </a:lnTo>
                  <a:lnTo>
                    <a:pt x="1336675" y="4064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89B69D6C-C06A-48E2-B972-B42F8F99F6E6}"/>
                </a:ext>
              </a:extLst>
            </p:cNvPr>
            <p:cNvSpPr/>
            <p:nvPr/>
          </p:nvSpPr>
          <p:spPr>
            <a:xfrm rot="16200000">
              <a:off x="2324101" y="3155951"/>
              <a:ext cx="3736975" cy="1149350"/>
            </a:xfrm>
            <a:custGeom>
              <a:avLst/>
              <a:gdLst>
                <a:gd name="connsiteX0" fmla="*/ 2051050 w 3736975"/>
                <a:gd name="connsiteY0" fmla="*/ 1035050 h 1149350"/>
                <a:gd name="connsiteX1" fmla="*/ 1682750 w 3736975"/>
                <a:gd name="connsiteY1" fmla="*/ 955675 h 1149350"/>
                <a:gd name="connsiteX2" fmla="*/ 1444625 w 3736975"/>
                <a:gd name="connsiteY2" fmla="*/ 885825 h 1149350"/>
                <a:gd name="connsiteX3" fmla="*/ 1225550 w 3736975"/>
                <a:gd name="connsiteY3" fmla="*/ 809625 h 1149350"/>
                <a:gd name="connsiteX4" fmla="*/ 1028700 w 3736975"/>
                <a:gd name="connsiteY4" fmla="*/ 733425 h 1149350"/>
                <a:gd name="connsiteX5" fmla="*/ 892175 w 3736975"/>
                <a:gd name="connsiteY5" fmla="*/ 669925 h 1149350"/>
                <a:gd name="connsiteX6" fmla="*/ 733425 w 3736975"/>
                <a:gd name="connsiteY6" fmla="*/ 584200 h 1149350"/>
                <a:gd name="connsiteX7" fmla="*/ 523875 w 3736975"/>
                <a:gd name="connsiteY7" fmla="*/ 454025 h 1149350"/>
                <a:gd name="connsiteX8" fmla="*/ 352425 w 3736975"/>
                <a:gd name="connsiteY8" fmla="*/ 333375 h 1149350"/>
                <a:gd name="connsiteX9" fmla="*/ 174625 w 3736975"/>
                <a:gd name="connsiteY9" fmla="*/ 190500 h 1149350"/>
                <a:gd name="connsiteX10" fmla="*/ 53975 w 3736975"/>
                <a:gd name="connsiteY10" fmla="*/ 88900 h 1149350"/>
                <a:gd name="connsiteX11" fmla="*/ 6350 w 3736975"/>
                <a:gd name="connsiteY11" fmla="*/ 44450 h 1149350"/>
                <a:gd name="connsiteX12" fmla="*/ 0 w 3736975"/>
                <a:gd name="connsiteY12" fmla="*/ 31750 h 1149350"/>
                <a:gd name="connsiteX13" fmla="*/ 3175 w 3736975"/>
                <a:gd name="connsiteY13" fmla="*/ 9525 h 1149350"/>
                <a:gd name="connsiteX14" fmla="*/ 15875 w 3736975"/>
                <a:gd name="connsiteY14" fmla="*/ 0 h 1149350"/>
                <a:gd name="connsiteX15" fmla="*/ 38100 w 3736975"/>
                <a:gd name="connsiteY15" fmla="*/ 0 h 1149350"/>
                <a:gd name="connsiteX16" fmla="*/ 142875 w 3736975"/>
                <a:gd name="connsiteY16" fmla="*/ 63500 h 1149350"/>
                <a:gd name="connsiteX17" fmla="*/ 374650 w 3736975"/>
                <a:gd name="connsiteY17" fmla="*/ 206375 h 1149350"/>
                <a:gd name="connsiteX18" fmla="*/ 549275 w 3736975"/>
                <a:gd name="connsiteY18" fmla="*/ 307975 h 1149350"/>
                <a:gd name="connsiteX19" fmla="*/ 742950 w 3736975"/>
                <a:gd name="connsiteY19" fmla="*/ 406400 h 1149350"/>
                <a:gd name="connsiteX20" fmla="*/ 955675 w 3736975"/>
                <a:gd name="connsiteY20" fmla="*/ 504825 h 1149350"/>
                <a:gd name="connsiteX21" fmla="*/ 1174750 w 3736975"/>
                <a:gd name="connsiteY21" fmla="*/ 587375 h 1149350"/>
                <a:gd name="connsiteX22" fmla="*/ 1330325 w 3736975"/>
                <a:gd name="connsiteY22" fmla="*/ 644525 h 1149350"/>
                <a:gd name="connsiteX23" fmla="*/ 1524000 w 3736975"/>
                <a:gd name="connsiteY23" fmla="*/ 698500 h 1149350"/>
                <a:gd name="connsiteX24" fmla="*/ 1698625 w 3736975"/>
                <a:gd name="connsiteY24" fmla="*/ 730250 h 1149350"/>
                <a:gd name="connsiteX25" fmla="*/ 1962150 w 3736975"/>
                <a:gd name="connsiteY25" fmla="*/ 774700 h 1149350"/>
                <a:gd name="connsiteX26" fmla="*/ 2127250 w 3736975"/>
                <a:gd name="connsiteY26" fmla="*/ 796925 h 1149350"/>
                <a:gd name="connsiteX27" fmla="*/ 2330450 w 3736975"/>
                <a:gd name="connsiteY27" fmla="*/ 815975 h 1149350"/>
                <a:gd name="connsiteX28" fmla="*/ 2555875 w 3736975"/>
                <a:gd name="connsiteY28" fmla="*/ 835025 h 1149350"/>
                <a:gd name="connsiteX29" fmla="*/ 2924175 w 3736975"/>
                <a:gd name="connsiteY29" fmla="*/ 854075 h 1149350"/>
                <a:gd name="connsiteX30" fmla="*/ 3254375 w 3736975"/>
                <a:gd name="connsiteY30" fmla="*/ 860425 h 1149350"/>
                <a:gd name="connsiteX31" fmla="*/ 3413125 w 3736975"/>
                <a:gd name="connsiteY31" fmla="*/ 863600 h 1149350"/>
                <a:gd name="connsiteX32" fmla="*/ 3467100 w 3736975"/>
                <a:gd name="connsiteY32" fmla="*/ 854075 h 1149350"/>
                <a:gd name="connsiteX33" fmla="*/ 3508375 w 3736975"/>
                <a:gd name="connsiteY33" fmla="*/ 844550 h 1149350"/>
                <a:gd name="connsiteX34" fmla="*/ 3559175 w 3736975"/>
                <a:gd name="connsiteY34" fmla="*/ 819150 h 1149350"/>
                <a:gd name="connsiteX35" fmla="*/ 3629025 w 3736975"/>
                <a:gd name="connsiteY35" fmla="*/ 768350 h 1149350"/>
                <a:gd name="connsiteX36" fmla="*/ 3667125 w 3736975"/>
                <a:gd name="connsiteY36" fmla="*/ 730250 h 1149350"/>
                <a:gd name="connsiteX37" fmla="*/ 3702050 w 3736975"/>
                <a:gd name="connsiteY37" fmla="*/ 704850 h 1149350"/>
                <a:gd name="connsiteX38" fmla="*/ 3721100 w 3736975"/>
                <a:gd name="connsiteY38" fmla="*/ 704850 h 1149350"/>
                <a:gd name="connsiteX39" fmla="*/ 3733800 w 3736975"/>
                <a:gd name="connsiteY39" fmla="*/ 711200 h 1149350"/>
                <a:gd name="connsiteX40" fmla="*/ 3736975 w 3736975"/>
                <a:gd name="connsiteY40" fmla="*/ 736600 h 1149350"/>
                <a:gd name="connsiteX41" fmla="*/ 3730625 w 3736975"/>
                <a:gd name="connsiteY41" fmla="*/ 806450 h 1149350"/>
                <a:gd name="connsiteX42" fmla="*/ 3714750 w 3736975"/>
                <a:gd name="connsiteY42" fmla="*/ 863600 h 1149350"/>
                <a:gd name="connsiteX43" fmla="*/ 3679825 w 3736975"/>
                <a:gd name="connsiteY43" fmla="*/ 949325 h 1149350"/>
                <a:gd name="connsiteX44" fmla="*/ 3632200 w 3736975"/>
                <a:gd name="connsiteY44" fmla="*/ 1025525 h 1149350"/>
                <a:gd name="connsiteX45" fmla="*/ 3559175 w 3736975"/>
                <a:gd name="connsiteY45" fmla="*/ 1117600 h 1149350"/>
                <a:gd name="connsiteX46" fmla="*/ 3413125 w 3736975"/>
                <a:gd name="connsiteY46" fmla="*/ 1149350 h 1149350"/>
                <a:gd name="connsiteX47" fmla="*/ 3070225 w 3736975"/>
                <a:gd name="connsiteY47" fmla="*/ 1143000 h 1149350"/>
                <a:gd name="connsiteX48" fmla="*/ 2759075 w 3736975"/>
                <a:gd name="connsiteY48" fmla="*/ 1123950 h 1149350"/>
                <a:gd name="connsiteX49" fmla="*/ 2454275 w 3736975"/>
                <a:gd name="connsiteY49" fmla="*/ 1095375 h 1149350"/>
                <a:gd name="connsiteX50" fmla="*/ 2209800 w 3736975"/>
                <a:gd name="connsiteY50" fmla="*/ 1060450 h 1149350"/>
                <a:gd name="connsiteX51" fmla="*/ 2051050 w 3736975"/>
                <a:gd name="connsiteY51" fmla="*/ 10350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149350">
                  <a:moveTo>
                    <a:pt x="2051050" y="1035050"/>
                  </a:moveTo>
                  <a:lnTo>
                    <a:pt x="1682750" y="955675"/>
                  </a:lnTo>
                  <a:lnTo>
                    <a:pt x="1444625" y="885825"/>
                  </a:lnTo>
                  <a:lnTo>
                    <a:pt x="1225550" y="809625"/>
                  </a:lnTo>
                  <a:lnTo>
                    <a:pt x="1028700" y="733425"/>
                  </a:lnTo>
                  <a:lnTo>
                    <a:pt x="892175" y="669925"/>
                  </a:lnTo>
                  <a:lnTo>
                    <a:pt x="733425" y="584200"/>
                  </a:lnTo>
                  <a:lnTo>
                    <a:pt x="523875" y="454025"/>
                  </a:lnTo>
                  <a:lnTo>
                    <a:pt x="352425" y="333375"/>
                  </a:lnTo>
                  <a:lnTo>
                    <a:pt x="174625" y="190500"/>
                  </a:lnTo>
                  <a:lnTo>
                    <a:pt x="53975" y="88900"/>
                  </a:lnTo>
                  <a:lnTo>
                    <a:pt x="6350" y="44450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8100" y="0"/>
                  </a:lnTo>
                  <a:lnTo>
                    <a:pt x="142875" y="63500"/>
                  </a:lnTo>
                  <a:lnTo>
                    <a:pt x="374650" y="206375"/>
                  </a:lnTo>
                  <a:lnTo>
                    <a:pt x="549275" y="307975"/>
                  </a:lnTo>
                  <a:lnTo>
                    <a:pt x="742950" y="406400"/>
                  </a:lnTo>
                  <a:lnTo>
                    <a:pt x="955675" y="504825"/>
                  </a:lnTo>
                  <a:lnTo>
                    <a:pt x="1174750" y="587375"/>
                  </a:lnTo>
                  <a:lnTo>
                    <a:pt x="1330325" y="644525"/>
                  </a:lnTo>
                  <a:lnTo>
                    <a:pt x="1524000" y="698500"/>
                  </a:lnTo>
                  <a:lnTo>
                    <a:pt x="1698625" y="730250"/>
                  </a:lnTo>
                  <a:lnTo>
                    <a:pt x="1962150" y="774700"/>
                  </a:lnTo>
                  <a:lnTo>
                    <a:pt x="2127250" y="796925"/>
                  </a:lnTo>
                  <a:lnTo>
                    <a:pt x="2330450" y="815975"/>
                  </a:lnTo>
                  <a:lnTo>
                    <a:pt x="2555875" y="835025"/>
                  </a:lnTo>
                  <a:lnTo>
                    <a:pt x="2924175" y="854075"/>
                  </a:lnTo>
                  <a:lnTo>
                    <a:pt x="3254375" y="860425"/>
                  </a:lnTo>
                  <a:lnTo>
                    <a:pt x="3413125" y="863600"/>
                  </a:lnTo>
                  <a:lnTo>
                    <a:pt x="3467100" y="854075"/>
                  </a:lnTo>
                  <a:lnTo>
                    <a:pt x="3508375" y="844550"/>
                  </a:lnTo>
                  <a:lnTo>
                    <a:pt x="3559175" y="819150"/>
                  </a:lnTo>
                  <a:lnTo>
                    <a:pt x="3629025" y="768350"/>
                  </a:lnTo>
                  <a:lnTo>
                    <a:pt x="3667125" y="730250"/>
                  </a:lnTo>
                  <a:lnTo>
                    <a:pt x="3702050" y="704850"/>
                  </a:lnTo>
                  <a:lnTo>
                    <a:pt x="3721100" y="704850"/>
                  </a:lnTo>
                  <a:lnTo>
                    <a:pt x="3733800" y="711200"/>
                  </a:lnTo>
                  <a:lnTo>
                    <a:pt x="3736975" y="736600"/>
                  </a:lnTo>
                  <a:lnTo>
                    <a:pt x="3730625" y="806450"/>
                  </a:lnTo>
                  <a:lnTo>
                    <a:pt x="3714750" y="863600"/>
                  </a:lnTo>
                  <a:lnTo>
                    <a:pt x="3679825" y="949325"/>
                  </a:lnTo>
                  <a:lnTo>
                    <a:pt x="3632200" y="1025525"/>
                  </a:lnTo>
                  <a:lnTo>
                    <a:pt x="3559175" y="1117600"/>
                  </a:lnTo>
                  <a:lnTo>
                    <a:pt x="3413125" y="1149350"/>
                  </a:lnTo>
                  <a:lnTo>
                    <a:pt x="3070225" y="1143000"/>
                  </a:lnTo>
                  <a:lnTo>
                    <a:pt x="2759075" y="1123950"/>
                  </a:lnTo>
                  <a:lnTo>
                    <a:pt x="2454275" y="1095375"/>
                  </a:lnTo>
                  <a:lnTo>
                    <a:pt x="2209800" y="1060450"/>
                  </a:lnTo>
                  <a:lnTo>
                    <a:pt x="2051050" y="10350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BFC275B2-24F4-483D-BB1D-A345D2B18906}"/>
                </a:ext>
              </a:extLst>
            </p:cNvPr>
            <p:cNvSpPr/>
            <p:nvPr/>
          </p:nvSpPr>
          <p:spPr>
            <a:xfrm rot="16200000">
              <a:off x="4876801" y="3519489"/>
              <a:ext cx="2917825" cy="644525"/>
            </a:xfrm>
            <a:custGeom>
              <a:avLst/>
              <a:gdLst>
                <a:gd name="connsiteX0" fmla="*/ 1012103 w 2918565"/>
                <a:gd name="connsiteY0" fmla="*/ 491021 h 643838"/>
                <a:gd name="connsiteX1" fmla="*/ 35073 w 2918565"/>
                <a:gd name="connsiteY1" fmla="*/ 481000 h 643838"/>
                <a:gd name="connsiteX2" fmla="*/ 0 w 2918565"/>
                <a:gd name="connsiteY2" fmla="*/ 227974 h 643838"/>
                <a:gd name="connsiteX3" fmla="*/ 688932 w 2918565"/>
                <a:gd name="connsiteY3" fmla="*/ 230479 h 643838"/>
                <a:gd name="connsiteX4" fmla="*/ 1445504 w 2918565"/>
                <a:gd name="connsiteY4" fmla="*/ 230479 h 643838"/>
                <a:gd name="connsiteX5" fmla="*/ 1620868 w 2918565"/>
                <a:gd name="connsiteY5" fmla="*/ 230479 h 643838"/>
                <a:gd name="connsiteX6" fmla="*/ 2467628 w 2918565"/>
                <a:gd name="connsiteY6" fmla="*/ 232984 h 643838"/>
                <a:gd name="connsiteX7" fmla="*/ 2595393 w 2918565"/>
                <a:gd name="connsiteY7" fmla="*/ 227974 h 643838"/>
                <a:gd name="connsiteX8" fmla="*/ 2653013 w 2918565"/>
                <a:gd name="connsiteY8" fmla="*/ 222964 h 643838"/>
                <a:gd name="connsiteX9" fmla="*/ 2688086 w 2918565"/>
                <a:gd name="connsiteY9" fmla="*/ 215448 h 643838"/>
                <a:gd name="connsiteX10" fmla="*/ 2710633 w 2918565"/>
                <a:gd name="connsiteY10" fmla="*/ 195406 h 643838"/>
                <a:gd name="connsiteX11" fmla="*/ 2768252 w 2918565"/>
                <a:gd name="connsiteY11" fmla="*/ 145302 h 643838"/>
                <a:gd name="connsiteX12" fmla="*/ 2813346 w 2918565"/>
                <a:gd name="connsiteY12" fmla="*/ 87683 h 643838"/>
                <a:gd name="connsiteX13" fmla="*/ 2848419 w 2918565"/>
                <a:gd name="connsiteY13" fmla="*/ 40084 h 643838"/>
                <a:gd name="connsiteX14" fmla="*/ 2865955 w 2918565"/>
                <a:gd name="connsiteY14" fmla="*/ 15032 h 643838"/>
                <a:gd name="connsiteX15" fmla="*/ 2880987 w 2918565"/>
                <a:gd name="connsiteY15" fmla="*/ 5011 h 643838"/>
                <a:gd name="connsiteX16" fmla="*/ 2891008 w 2918565"/>
                <a:gd name="connsiteY16" fmla="*/ 0 h 643838"/>
                <a:gd name="connsiteX17" fmla="*/ 2906039 w 2918565"/>
                <a:gd name="connsiteY17" fmla="*/ 2506 h 643838"/>
                <a:gd name="connsiteX18" fmla="*/ 2916060 w 2918565"/>
                <a:gd name="connsiteY18" fmla="*/ 12526 h 643838"/>
                <a:gd name="connsiteX19" fmla="*/ 2918565 w 2918565"/>
                <a:gd name="connsiteY19" fmla="*/ 45094 h 643838"/>
                <a:gd name="connsiteX20" fmla="*/ 2913554 w 2918565"/>
                <a:gd name="connsiteY20" fmla="*/ 127766 h 643838"/>
                <a:gd name="connsiteX21" fmla="*/ 2901028 w 2918565"/>
                <a:gd name="connsiteY21" fmla="*/ 200417 h 643838"/>
                <a:gd name="connsiteX22" fmla="*/ 2878482 w 2918565"/>
                <a:gd name="connsiteY22" fmla="*/ 278078 h 643838"/>
                <a:gd name="connsiteX23" fmla="*/ 2833388 w 2918565"/>
                <a:gd name="connsiteY23" fmla="*/ 398328 h 643838"/>
                <a:gd name="connsiteX24" fmla="*/ 2758232 w 2918565"/>
                <a:gd name="connsiteY24" fmla="*/ 551146 h 643838"/>
                <a:gd name="connsiteX25" fmla="*/ 2720654 w 2918565"/>
                <a:gd name="connsiteY25" fmla="*/ 601250 h 643838"/>
                <a:gd name="connsiteX26" fmla="*/ 2693096 w 2918565"/>
                <a:gd name="connsiteY26" fmla="*/ 631312 h 643838"/>
                <a:gd name="connsiteX27" fmla="*/ 2665539 w 2918565"/>
                <a:gd name="connsiteY27" fmla="*/ 643838 h 643838"/>
                <a:gd name="connsiteX28" fmla="*/ 2637982 w 2918565"/>
                <a:gd name="connsiteY28" fmla="*/ 641333 h 643838"/>
                <a:gd name="connsiteX29" fmla="*/ 2615435 w 2918565"/>
                <a:gd name="connsiteY29" fmla="*/ 636323 h 643838"/>
                <a:gd name="connsiteX30" fmla="*/ 2582867 w 2918565"/>
                <a:gd name="connsiteY30" fmla="*/ 613776 h 643838"/>
                <a:gd name="connsiteX31" fmla="*/ 2535268 w 2918565"/>
                <a:gd name="connsiteY31" fmla="*/ 566177 h 643838"/>
                <a:gd name="connsiteX32" fmla="*/ 2492680 w 2918565"/>
                <a:gd name="connsiteY32" fmla="*/ 523588 h 643838"/>
                <a:gd name="connsiteX33" fmla="*/ 2126920 w 2918565"/>
                <a:gd name="connsiteY33" fmla="*/ 511062 h 643838"/>
                <a:gd name="connsiteX34" fmla="*/ 1638405 w 2918565"/>
                <a:gd name="connsiteY34" fmla="*/ 496031 h 643838"/>
                <a:gd name="connsiteX35" fmla="*/ 1465546 w 2918565"/>
                <a:gd name="connsiteY35" fmla="*/ 498536 h 643838"/>
                <a:gd name="connsiteX36" fmla="*/ 1012103 w 2918565"/>
                <a:gd name="connsiteY36" fmla="*/ 491021 h 64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18565" h="643838">
                  <a:moveTo>
                    <a:pt x="1012103" y="491021"/>
                  </a:moveTo>
                  <a:lnTo>
                    <a:pt x="35073" y="481000"/>
                  </a:lnTo>
                  <a:lnTo>
                    <a:pt x="0" y="227974"/>
                  </a:lnTo>
                  <a:lnTo>
                    <a:pt x="688932" y="230479"/>
                  </a:lnTo>
                  <a:lnTo>
                    <a:pt x="1445504" y="230479"/>
                  </a:lnTo>
                  <a:lnTo>
                    <a:pt x="1620868" y="230479"/>
                  </a:lnTo>
                  <a:lnTo>
                    <a:pt x="2467628" y="232984"/>
                  </a:lnTo>
                  <a:lnTo>
                    <a:pt x="2595393" y="227974"/>
                  </a:lnTo>
                  <a:lnTo>
                    <a:pt x="2653013" y="222964"/>
                  </a:lnTo>
                  <a:lnTo>
                    <a:pt x="2688086" y="215448"/>
                  </a:lnTo>
                  <a:lnTo>
                    <a:pt x="2710633" y="195406"/>
                  </a:lnTo>
                  <a:lnTo>
                    <a:pt x="2768252" y="145302"/>
                  </a:lnTo>
                  <a:lnTo>
                    <a:pt x="2813346" y="87683"/>
                  </a:lnTo>
                  <a:lnTo>
                    <a:pt x="2848419" y="40084"/>
                  </a:lnTo>
                  <a:lnTo>
                    <a:pt x="2865955" y="15032"/>
                  </a:lnTo>
                  <a:lnTo>
                    <a:pt x="2880987" y="5011"/>
                  </a:lnTo>
                  <a:lnTo>
                    <a:pt x="2891008" y="0"/>
                  </a:lnTo>
                  <a:lnTo>
                    <a:pt x="2906039" y="2506"/>
                  </a:lnTo>
                  <a:lnTo>
                    <a:pt x="2916060" y="12526"/>
                  </a:lnTo>
                  <a:lnTo>
                    <a:pt x="2918565" y="45094"/>
                  </a:lnTo>
                  <a:lnTo>
                    <a:pt x="2913554" y="127766"/>
                  </a:lnTo>
                  <a:lnTo>
                    <a:pt x="2901028" y="200417"/>
                  </a:lnTo>
                  <a:lnTo>
                    <a:pt x="2878482" y="278078"/>
                  </a:lnTo>
                  <a:lnTo>
                    <a:pt x="2833388" y="398328"/>
                  </a:lnTo>
                  <a:lnTo>
                    <a:pt x="2758232" y="551146"/>
                  </a:lnTo>
                  <a:lnTo>
                    <a:pt x="2720654" y="601250"/>
                  </a:lnTo>
                  <a:lnTo>
                    <a:pt x="2693096" y="631312"/>
                  </a:lnTo>
                  <a:lnTo>
                    <a:pt x="2665539" y="643838"/>
                  </a:lnTo>
                  <a:lnTo>
                    <a:pt x="2637982" y="641333"/>
                  </a:lnTo>
                  <a:lnTo>
                    <a:pt x="2615435" y="636323"/>
                  </a:lnTo>
                  <a:lnTo>
                    <a:pt x="2582867" y="613776"/>
                  </a:lnTo>
                  <a:lnTo>
                    <a:pt x="2535268" y="566177"/>
                  </a:lnTo>
                  <a:lnTo>
                    <a:pt x="2492680" y="523588"/>
                  </a:lnTo>
                  <a:lnTo>
                    <a:pt x="2126920" y="511062"/>
                  </a:lnTo>
                  <a:lnTo>
                    <a:pt x="1638405" y="496031"/>
                  </a:lnTo>
                  <a:lnTo>
                    <a:pt x="1465546" y="498536"/>
                  </a:lnTo>
                  <a:lnTo>
                    <a:pt x="1012103" y="49102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E57BCFC4-AF55-4658-ABF2-E061D191FDEC}"/>
                </a:ext>
              </a:extLst>
            </p:cNvPr>
            <p:cNvSpPr/>
            <p:nvPr/>
          </p:nvSpPr>
          <p:spPr bwMode="auto">
            <a:xfrm>
              <a:off x="4638675" y="5105400"/>
              <a:ext cx="3613150" cy="579438"/>
            </a:xfrm>
            <a:custGeom>
              <a:avLst/>
              <a:gdLst>
                <a:gd name="connsiteX0" fmla="*/ 2260683 w 3612922"/>
                <a:gd name="connsiteY0" fmla="*/ 262108 h 580808"/>
                <a:gd name="connsiteX1" fmla="*/ 1983682 w 3612922"/>
                <a:gd name="connsiteY1" fmla="*/ 274022 h 580808"/>
                <a:gd name="connsiteX2" fmla="*/ 1772208 w 3612922"/>
                <a:gd name="connsiteY2" fmla="*/ 291893 h 580808"/>
                <a:gd name="connsiteX3" fmla="*/ 1513079 w 3612922"/>
                <a:gd name="connsiteY3" fmla="*/ 324656 h 580808"/>
                <a:gd name="connsiteX4" fmla="*/ 1245014 w 3612922"/>
                <a:gd name="connsiteY4" fmla="*/ 369334 h 580808"/>
                <a:gd name="connsiteX5" fmla="*/ 1036518 w 3612922"/>
                <a:gd name="connsiteY5" fmla="*/ 408055 h 580808"/>
                <a:gd name="connsiteX6" fmla="*/ 807174 w 3612922"/>
                <a:gd name="connsiteY6" fmla="*/ 461668 h 580808"/>
                <a:gd name="connsiteX7" fmla="*/ 598679 w 3612922"/>
                <a:gd name="connsiteY7" fmla="*/ 524216 h 580808"/>
                <a:gd name="connsiteX8" fmla="*/ 428904 w 3612922"/>
                <a:gd name="connsiteY8" fmla="*/ 577829 h 580808"/>
                <a:gd name="connsiteX9" fmla="*/ 408055 w 3612922"/>
                <a:gd name="connsiteY9" fmla="*/ 580808 h 580808"/>
                <a:gd name="connsiteX10" fmla="*/ 369334 w 3612922"/>
                <a:gd name="connsiteY10" fmla="*/ 571872 h 580808"/>
                <a:gd name="connsiteX11" fmla="*/ 300829 w 3612922"/>
                <a:gd name="connsiteY11" fmla="*/ 527195 h 580808"/>
                <a:gd name="connsiteX12" fmla="*/ 229345 w 3612922"/>
                <a:gd name="connsiteY12" fmla="*/ 461668 h 580808"/>
                <a:gd name="connsiteX13" fmla="*/ 142968 w 3612922"/>
                <a:gd name="connsiteY13" fmla="*/ 366355 h 580808"/>
                <a:gd name="connsiteX14" fmla="*/ 59570 w 3612922"/>
                <a:gd name="connsiteY14" fmla="*/ 265086 h 580808"/>
                <a:gd name="connsiteX15" fmla="*/ 35742 w 3612922"/>
                <a:gd name="connsiteY15" fmla="*/ 229344 h 580808"/>
                <a:gd name="connsiteX16" fmla="*/ 14892 w 3612922"/>
                <a:gd name="connsiteY16" fmla="*/ 196581 h 580808"/>
                <a:gd name="connsiteX17" fmla="*/ 5957 w 3612922"/>
                <a:gd name="connsiteY17" fmla="*/ 178710 h 580808"/>
                <a:gd name="connsiteX18" fmla="*/ 0 w 3612922"/>
                <a:gd name="connsiteY18" fmla="*/ 154882 h 580808"/>
                <a:gd name="connsiteX19" fmla="*/ 2978 w 3612922"/>
                <a:gd name="connsiteY19" fmla="*/ 116161 h 580808"/>
                <a:gd name="connsiteX20" fmla="*/ 8935 w 3612922"/>
                <a:gd name="connsiteY20" fmla="*/ 107226 h 580808"/>
                <a:gd name="connsiteX21" fmla="*/ 20849 w 3612922"/>
                <a:gd name="connsiteY21" fmla="*/ 101269 h 580808"/>
                <a:gd name="connsiteX22" fmla="*/ 35742 w 3612922"/>
                <a:gd name="connsiteY22" fmla="*/ 107226 h 580808"/>
                <a:gd name="connsiteX23" fmla="*/ 65527 w 3612922"/>
                <a:gd name="connsiteY23" fmla="*/ 131054 h 580808"/>
                <a:gd name="connsiteX24" fmla="*/ 107226 w 3612922"/>
                <a:gd name="connsiteY24" fmla="*/ 154882 h 580808"/>
                <a:gd name="connsiteX25" fmla="*/ 163818 w 3612922"/>
                <a:gd name="connsiteY25" fmla="*/ 190624 h 580808"/>
                <a:gd name="connsiteX26" fmla="*/ 226366 w 3612922"/>
                <a:gd name="connsiteY26" fmla="*/ 220409 h 580808"/>
                <a:gd name="connsiteX27" fmla="*/ 268065 w 3612922"/>
                <a:gd name="connsiteY27" fmla="*/ 238280 h 580808"/>
                <a:gd name="connsiteX28" fmla="*/ 315721 w 3612922"/>
                <a:gd name="connsiteY28" fmla="*/ 253172 h 580808"/>
                <a:gd name="connsiteX29" fmla="*/ 393162 w 3612922"/>
                <a:gd name="connsiteY29" fmla="*/ 262108 h 580808"/>
                <a:gd name="connsiteX30" fmla="*/ 539109 w 3612922"/>
                <a:gd name="connsiteY30" fmla="*/ 268065 h 580808"/>
                <a:gd name="connsiteX31" fmla="*/ 649313 w 3612922"/>
                <a:gd name="connsiteY31" fmla="*/ 262108 h 580808"/>
                <a:gd name="connsiteX32" fmla="*/ 920357 w 3612922"/>
                <a:gd name="connsiteY32" fmla="*/ 229344 h 580808"/>
                <a:gd name="connsiteX33" fmla="*/ 1313519 w 3612922"/>
                <a:gd name="connsiteY33" fmla="*/ 172753 h 580808"/>
                <a:gd name="connsiteX34" fmla="*/ 1632219 w 3612922"/>
                <a:gd name="connsiteY34" fmla="*/ 128075 h 580808"/>
                <a:gd name="connsiteX35" fmla="*/ 1816886 w 3612922"/>
                <a:gd name="connsiteY35" fmla="*/ 110204 h 580808"/>
                <a:gd name="connsiteX36" fmla="*/ 2213027 w 3612922"/>
                <a:gd name="connsiteY36" fmla="*/ 89355 h 580808"/>
                <a:gd name="connsiteX37" fmla="*/ 2555554 w 3612922"/>
                <a:gd name="connsiteY37" fmla="*/ 74462 h 580808"/>
                <a:gd name="connsiteX38" fmla="*/ 2948717 w 3612922"/>
                <a:gd name="connsiteY38" fmla="*/ 65527 h 580808"/>
                <a:gd name="connsiteX39" fmla="*/ 2993394 w 3612922"/>
                <a:gd name="connsiteY39" fmla="*/ 56591 h 580808"/>
                <a:gd name="connsiteX40" fmla="*/ 3067857 w 3612922"/>
                <a:gd name="connsiteY40" fmla="*/ 35742 h 580808"/>
                <a:gd name="connsiteX41" fmla="*/ 3166147 w 3612922"/>
                <a:gd name="connsiteY41" fmla="*/ 2978 h 580808"/>
                <a:gd name="connsiteX42" fmla="*/ 3181040 w 3612922"/>
                <a:gd name="connsiteY42" fmla="*/ 0 h 580808"/>
                <a:gd name="connsiteX43" fmla="*/ 3237631 w 3612922"/>
                <a:gd name="connsiteY43" fmla="*/ 17871 h 580808"/>
                <a:gd name="connsiteX44" fmla="*/ 3288266 w 3612922"/>
                <a:gd name="connsiteY44" fmla="*/ 41699 h 580808"/>
                <a:gd name="connsiteX45" fmla="*/ 3341879 w 3612922"/>
                <a:gd name="connsiteY45" fmla="*/ 65527 h 580808"/>
                <a:gd name="connsiteX46" fmla="*/ 3428255 w 3612922"/>
                <a:gd name="connsiteY46" fmla="*/ 122118 h 580808"/>
                <a:gd name="connsiteX47" fmla="*/ 3526546 w 3612922"/>
                <a:gd name="connsiteY47" fmla="*/ 190624 h 580808"/>
                <a:gd name="connsiteX48" fmla="*/ 3592073 w 3612922"/>
                <a:gd name="connsiteY48" fmla="*/ 241258 h 580808"/>
                <a:gd name="connsiteX49" fmla="*/ 3603987 w 3612922"/>
                <a:gd name="connsiteY49" fmla="*/ 259129 h 580808"/>
                <a:gd name="connsiteX50" fmla="*/ 3612922 w 3612922"/>
                <a:gd name="connsiteY50" fmla="*/ 315721 h 580808"/>
                <a:gd name="connsiteX51" fmla="*/ 3606965 w 3612922"/>
                <a:gd name="connsiteY51" fmla="*/ 336570 h 580808"/>
                <a:gd name="connsiteX52" fmla="*/ 3589094 w 3612922"/>
                <a:gd name="connsiteY52" fmla="*/ 360398 h 580808"/>
                <a:gd name="connsiteX53" fmla="*/ 3571223 w 3612922"/>
                <a:gd name="connsiteY53" fmla="*/ 372312 h 580808"/>
                <a:gd name="connsiteX54" fmla="*/ 3529524 w 3612922"/>
                <a:gd name="connsiteY54" fmla="*/ 381248 h 580808"/>
                <a:gd name="connsiteX55" fmla="*/ 3487825 w 3612922"/>
                <a:gd name="connsiteY55" fmla="*/ 384227 h 580808"/>
                <a:gd name="connsiteX56" fmla="*/ 3383578 w 3612922"/>
                <a:gd name="connsiteY56" fmla="*/ 363377 h 580808"/>
                <a:gd name="connsiteX57" fmla="*/ 3234653 w 3612922"/>
                <a:gd name="connsiteY57" fmla="*/ 330613 h 580808"/>
                <a:gd name="connsiteX58" fmla="*/ 3032115 w 3612922"/>
                <a:gd name="connsiteY58" fmla="*/ 300828 h 580808"/>
                <a:gd name="connsiteX59" fmla="*/ 2841490 w 3612922"/>
                <a:gd name="connsiteY59" fmla="*/ 277000 h 580808"/>
                <a:gd name="connsiteX60" fmla="*/ 2662780 w 3612922"/>
                <a:gd name="connsiteY60" fmla="*/ 268065 h 580808"/>
                <a:gd name="connsiteX61" fmla="*/ 2475135 w 3612922"/>
                <a:gd name="connsiteY61" fmla="*/ 265086 h 580808"/>
                <a:gd name="connsiteX62" fmla="*/ 2260683 w 3612922"/>
                <a:gd name="connsiteY62" fmla="*/ 262108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2922" h="580808">
                  <a:moveTo>
                    <a:pt x="2260683" y="262108"/>
                  </a:moveTo>
                  <a:lnTo>
                    <a:pt x="1983682" y="274022"/>
                  </a:lnTo>
                  <a:lnTo>
                    <a:pt x="1772208" y="291893"/>
                  </a:lnTo>
                  <a:lnTo>
                    <a:pt x="1513079" y="324656"/>
                  </a:lnTo>
                  <a:lnTo>
                    <a:pt x="1245014" y="369334"/>
                  </a:lnTo>
                  <a:lnTo>
                    <a:pt x="1036518" y="408055"/>
                  </a:lnTo>
                  <a:lnTo>
                    <a:pt x="807174" y="461668"/>
                  </a:lnTo>
                  <a:lnTo>
                    <a:pt x="598679" y="524216"/>
                  </a:lnTo>
                  <a:lnTo>
                    <a:pt x="428904" y="577829"/>
                  </a:lnTo>
                  <a:lnTo>
                    <a:pt x="408055" y="580808"/>
                  </a:lnTo>
                  <a:lnTo>
                    <a:pt x="369334" y="571872"/>
                  </a:lnTo>
                  <a:lnTo>
                    <a:pt x="300829" y="527195"/>
                  </a:lnTo>
                  <a:lnTo>
                    <a:pt x="229345" y="461668"/>
                  </a:lnTo>
                  <a:lnTo>
                    <a:pt x="142968" y="366355"/>
                  </a:lnTo>
                  <a:lnTo>
                    <a:pt x="59570" y="265086"/>
                  </a:lnTo>
                  <a:lnTo>
                    <a:pt x="35742" y="229344"/>
                  </a:lnTo>
                  <a:lnTo>
                    <a:pt x="14892" y="196581"/>
                  </a:lnTo>
                  <a:lnTo>
                    <a:pt x="5957" y="178710"/>
                  </a:lnTo>
                  <a:lnTo>
                    <a:pt x="0" y="154882"/>
                  </a:lnTo>
                  <a:lnTo>
                    <a:pt x="2978" y="116161"/>
                  </a:lnTo>
                  <a:lnTo>
                    <a:pt x="8935" y="107226"/>
                  </a:lnTo>
                  <a:lnTo>
                    <a:pt x="20849" y="101269"/>
                  </a:lnTo>
                  <a:lnTo>
                    <a:pt x="35742" y="107226"/>
                  </a:lnTo>
                  <a:lnTo>
                    <a:pt x="65527" y="131054"/>
                  </a:lnTo>
                  <a:lnTo>
                    <a:pt x="107226" y="154882"/>
                  </a:lnTo>
                  <a:lnTo>
                    <a:pt x="163818" y="190624"/>
                  </a:lnTo>
                  <a:lnTo>
                    <a:pt x="226366" y="220409"/>
                  </a:lnTo>
                  <a:lnTo>
                    <a:pt x="268065" y="238280"/>
                  </a:lnTo>
                  <a:lnTo>
                    <a:pt x="315721" y="253172"/>
                  </a:lnTo>
                  <a:lnTo>
                    <a:pt x="393162" y="262108"/>
                  </a:lnTo>
                  <a:lnTo>
                    <a:pt x="539109" y="268065"/>
                  </a:lnTo>
                  <a:lnTo>
                    <a:pt x="649313" y="262108"/>
                  </a:lnTo>
                  <a:lnTo>
                    <a:pt x="920357" y="229344"/>
                  </a:lnTo>
                  <a:lnTo>
                    <a:pt x="1313519" y="172753"/>
                  </a:lnTo>
                  <a:lnTo>
                    <a:pt x="1632219" y="128075"/>
                  </a:lnTo>
                  <a:lnTo>
                    <a:pt x="1816886" y="110204"/>
                  </a:lnTo>
                  <a:lnTo>
                    <a:pt x="2213027" y="89355"/>
                  </a:lnTo>
                  <a:lnTo>
                    <a:pt x="2555554" y="74462"/>
                  </a:lnTo>
                  <a:lnTo>
                    <a:pt x="2948717" y="65527"/>
                  </a:lnTo>
                  <a:lnTo>
                    <a:pt x="2993394" y="56591"/>
                  </a:lnTo>
                  <a:lnTo>
                    <a:pt x="3067857" y="35742"/>
                  </a:lnTo>
                  <a:lnTo>
                    <a:pt x="3166147" y="2978"/>
                  </a:lnTo>
                  <a:lnTo>
                    <a:pt x="3181040" y="0"/>
                  </a:lnTo>
                  <a:lnTo>
                    <a:pt x="3237631" y="17871"/>
                  </a:lnTo>
                  <a:lnTo>
                    <a:pt x="3288266" y="41699"/>
                  </a:lnTo>
                  <a:lnTo>
                    <a:pt x="3341879" y="65527"/>
                  </a:lnTo>
                  <a:lnTo>
                    <a:pt x="3428255" y="122118"/>
                  </a:lnTo>
                  <a:lnTo>
                    <a:pt x="3526546" y="190624"/>
                  </a:lnTo>
                  <a:lnTo>
                    <a:pt x="3592073" y="241258"/>
                  </a:lnTo>
                  <a:cubicBezTo>
                    <a:pt x="3604607" y="256926"/>
                    <a:pt x="3603987" y="249794"/>
                    <a:pt x="3603987" y="259129"/>
                  </a:cubicBezTo>
                  <a:lnTo>
                    <a:pt x="3612922" y="315721"/>
                  </a:lnTo>
                  <a:lnTo>
                    <a:pt x="3606965" y="336570"/>
                  </a:lnTo>
                  <a:lnTo>
                    <a:pt x="3589094" y="360398"/>
                  </a:lnTo>
                  <a:lnTo>
                    <a:pt x="3571223" y="372312"/>
                  </a:lnTo>
                  <a:lnTo>
                    <a:pt x="3529524" y="381248"/>
                  </a:lnTo>
                  <a:lnTo>
                    <a:pt x="3487825" y="384227"/>
                  </a:lnTo>
                  <a:lnTo>
                    <a:pt x="3383578" y="363377"/>
                  </a:lnTo>
                  <a:lnTo>
                    <a:pt x="3234653" y="330613"/>
                  </a:lnTo>
                  <a:lnTo>
                    <a:pt x="3032115" y="300828"/>
                  </a:lnTo>
                  <a:lnTo>
                    <a:pt x="2841490" y="277000"/>
                  </a:lnTo>
                  <a:lnTo>
                    <a:pt x="2662780" y="268065"/>
                  </a:lnTo>
                  <a:lnTo>
                    <a:pt x="2475135" y="265086"/>
                  </a:lnTo>
                  <a:lnTo>
                    <a:pt x="2260683" y="26210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4168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03C73A3-BC91-415C-9012-7AC5F5EB7546}"/>
              </a:ext>
            </a:extLst>
          </p:cNvPr>
          <p:cNvSpPr/>
          <p:nvPr/>
        </p:nvSpPr>
        <p:spPr bwMode="auto">
          <a:xfrm>
            <a:off x="4706940" y="1662114"/>
            <a:ext cx="512762" cy="809625"/>
          </a:xfrm>
          <a:custGeom>
            <a:avLst/>
            <a:gdLst>
              <a:gd name="connsiteX0" fmla="*/ 219075 w 511969"/>
              <a:gd name="connsiteY0" fmla="*/ 533400 h 809625"/>
              <a:gd name="connsiteX1" fmla="*/ 219075 w 511969"/>
              <a:gd name="connsiteY1" fmla="*/ 378618 h 809625"/>
              <a:gd name="connsiteX2" fmla="*/ 216694 w 511969"/>
              <a:gd name="connsiteY2" fmla="*/ 307181 h 809625"/>
              <a:gd name="connsiteX3" fmla="*/ 209550 w 511969"/>
              <a:gd name="connsiteY3" fmla="*/ 257175 h 809625"/>
              <a:gd name="connsiteX4" fmla="*/ 200025 w 511969"/>
              <a:gd name="connsiteY4" fmla="*/ 233362 h 809625"/>
              <a:gd name="connsiteX5" fmla="*/ 173832 w 511969"/>
              <a:gd name="connsiteY5" fmla="*/ 190500 h 809625"/>
              <a:gd name="connsiteX6" fmla="*/ 135732 w 511969"/>
              <a:gd name="connsiteY6" fmla="*/ 147637 h 809625"/>
              <a:gd name="connsiteX7" fmla="*/ 100013 w 511969"/>
              <a:gd name="connsiteY7" fmla="*/ 109537 h 809625"/>
              <a:gd name="connsiteX8" fmla="*/ 61913 w 511969"/>
              <a:gd name="connsiteY8" fmla="*/ 80962 h 809625"/>
              <a:gd name="connsiteX9" fmla="*/ 30957 w 511969"/>
              <a:gd name="connsiteY9" fmla="*/ 61912 h 809625"/>
              <a:gd name="connsiteX10" fmla="*/ 16669 w 511969"/>
              <a:gd name="connsiteY10" fmla="*/ 52387 h 809625"/>
              <a:gd name="connsiteX11" fmla="*/ 4763 w 511969"/>
              <a:gd name="connsiteY11" fmla="*/ 40481 h 809625"/>
              <a:gd name="connsiteX12" fmla="*/ 0 w 511969"/>
              <a:gd name="connsiteY12" fmla="*/ 26193 h 809625"/>
              <a:gd name="connsiteX13" fmla="*/ 2382 w 511969"/>
              <a:gd name="connsiteY13" fmla="*/ 16668 h 809625"/>
              <a:gd name="connsiteX14" fmla="*/ 11907 w 511969"/>
              <a:gd name="connsiteY14" fmla="*/ 7143 h 809625"/>
              <a:gd name="connsiteX15" fmla="*/ 40482 w 511969"/>
              <a:gd name="connsiteY15" fmla="*/ 0 h 809625"/>
              <a:gd name="connsiteX16" fmla="*/ 102394 w 511969"/>
              <a:gd name="connsiteY16" fmla="*/ 0 h 809625"/>
              <a:gd name="connsiteX17" fmla="*/ 150019 w 511969"/>
              <a:gd name="connsiteY17" fmla="*/ 4762 h 809625"/>
              <a:gd name="connsiteX18" fmla="*/ 204788 w 511969"/>
              <a:gd name="connsiteY18" fmla="*/ 14287 h 809625"/>
              <a:gd name="connsiteX19" fmla="*/ 250032 w 511969"/>
              <a:gd name="connsiteY19" fmla="*/ 23812 h 809625"/>
              <a:gd name="connsiteX20" fmla="*/ 297657 w 511969"/>
              <a:gd name="connsiteY20" fmla="*/ 40481 h 809625"/>
              <a:gd name="connsiteX21" fmla="*/ 347663 w 511969"/>
              <a:gd name="connsiteY21" fmla="*/ 61912 h 809625"/>
              <a:gd name="connsiteX22" fmla="*/ 395288 w 511969"/>
              <a:gd name="connsiteY22" fmla="*/ 88106 h 809625"/>
              <a:gd name="connsiteX23" fmla="*/ 438150 w 511969"/>
              <a:gd name="connsiteY23" fmla="*/ 114300 h 809625"/>
              <a:gd name="connsiteX24" fmla="*/ 469107 w 511969"/>
              <a:gd name="connsiteY24" fmla="*/ 140493 h 809625"/>
              <a:gd name="connsiteX25" fmla="*/ 492919 w 511969"/>
              <a:gd name="connsiteY25" fmla="*/ 164306 h 809625"/>
              <a:gd name="connsiteX26" fmla="*/ 507207 w 511969"/>
              <a:gd name="connsiteY26" fmla="*/ 185737 h 809625"/>
              <a:gd name="connsiteX27" fmla="*/ 511969 w 511969"/>
              <a:gd name="connsiteY27" fmla="*/ 202406 h 809625"/>
              <a:gd name="connsiteX28" fmla="*/ 511969 w 511969"/>
              <a:gd name="connsiteY28" fmla="*/ 223837 h 809625"/>
              <a:gd name="connsiteX29" fmla="*/ 500063 w 511969"/>
              <a:gd name="connsiteY29" fmla="*/ 250031 h 809625"/>
              <a:gd name="connsiteX30" fmla="*/ 478632 w 511969"/>
              <a:gd name="connsiteY30" fmla="*/ 280987 h 809625"/>
              <a:gd name="connsiteX31" fmla="*/ 459582 w 511969"/>
              <a:gd name="connsiteY31" fmla="*/ 311943 h 809625"/>
              <a:gd name="connsiteX32" fmla="*/ 447675 w 511969"/>
              <a:gd name="connsiteY32" fmla="*/ 342900 h 809625"/>
              <a:gd name="connsiteX33" fmla="*/ 442913 w 511969"/>
              <a:gd name="connsiteY33" fmla="*/ 414337 h 809625"/>
              <a:gd name="connsiteX34" fmla="*/ 447675 w 511969"/>
              <a:gd name="connsiteY34" fmla="*/ 766762 h 809625"/>
              <a:gd name="connsiteX35" fmla="*/ 216694 w 511969"/>
              <a:gd name="connsiteY35" fmla="*/ 809625 h 809625"/>
              <a:gd name="connsiteX36" fmla="*/ 219075 w 511969"/>
              <a:gd name="connsiteY36" fmla="*/ 53340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11969" h="809625">
                <a:moveTo>
                  <a:pt x="219075" y="533400"/>
                </a:moveTo>
                <a:cubicBezTo>
                  <a:pt x="219472" y="461566"/>
                  <a:pt x="219075" y="430212"/>
                  <a:pt x="219075" y="378618"/>
                </a:cubicBezTo>
                <a:cubicBezTo>
                  <a:pt x="218281" y="354806"/>
                  <a:pt x="217488" y="330993"/>
                  <a:pt x="216694" y="307181"/>
                </a:cubicBezTo>
                <a:lnTo>
                  <a:pt x="209550" y="257175"/>
                </a:lnTo>
                <a:lnTo>
                  <a:pt x="200025" y="233362"/>
                </a:lnTo>
                <a:lnTo>
                  <a:pt x="173832" y="190500"/>
                </a:lnTo>
                <a:lnTo>
                  <a:pt x="135732" y="147637"/>
                </a:lnTo>
                <a:lnTo>
                  <a:pt x="100013" y="109537"/>
                </a:lnTo>
                <a:lnTo>
                  <a:pt x="61913" y="80962"/>
                </a:lnTo>
                <a:lnTo>
                  <a:pt x="30957" y="61912"/>
                </a:lnTo>
                <a:lnTo>
                  <a:pt x="16669" y="52387"/>
                </a:lnTo>
                <a:lnTo>
                  <a:pt x="4763" y="40481"/>
                </a:lnTo>
                <a:lnTo>
                  <a:pt x="0" y="26193"/>
                </a:lnTo>
                <a:lnTo>
                  <a:pt x="2382" y="16668"/>
                </a:lnTo>
                <a:lnTo>
                  <a:pt x="11907" y="7143"/>
                </a:lnTo>
                <a:lnTo>
                  <a:pt x="40482" y="0"/>
                </a:lnTo>
                <a:lnTo>
                  <a:pt x="102394" y="0"/>
                </a:lnTo>
                <a:lnTo>
                  <a:pt x="150019" y="4762"/>
                </a:lnTo>
                <a:lnTo>
                  <a:pt x="204788" y="14287"/>
                </a:lnTo>
                <a:lnTo>
                  <a:pt x="250032" y="23812"/>
                </a:lnTo>
                <a:lnTo>
                  <a:pt x="297657" y="40481"/>
                </a:lnTo>
                <a:lnTo>
                  <a:pt x="347663" y="61912"/>
                </a:lnTo>
                <a:lnTo>
                  <a:pt x="395288" y="88106"/>
                </a:lnTo>
                <a:lnTo>
                  <a:pt x="438150" y="114300"/>
                </a:lnTo>
                <a:lnTo>
                  <a:pt x="469107" y="140493"/>
                </a:lnTo>
                <a:lnTo>
                  <a:pt x="492919" y="164306"/>
                </a:lnTo>
                <a:lnTo>
                  <a:pt x="507207" y="185737"/>
                </a:lnTo>
                <a:lnTo>
                  <a:pt x="511969" y="202406"/>
                </a:lnTo>
                <a:lnTo>
                  <a:pt x="511969" y="223837"/>
                </a:lnTo>
                <a:lnTo>
                  <a:pt x="500063" y="250031"/>
                </a:lnTo>
                <a:lnTo>
                  <a:pt x="478632" y="280987"/>
                </a:lnTo>
                <a:lnTo>
                  <a:pt x="459582" y="311943"/>
                </a:lnTo>
                <a:lnTo>
                  <a:pt x="447675" y="342900"/>
                </a:lnTo>
                <a:lnTo>
                  <a:pt x="442913" y="414337"/>
                </a:lnTo>
                <a:cubicBezTo>
                  <a:pt x="444500" y="531812"/>
                  <a:pt x="446088" y="649287"/>
                  <a:pt x="447675" y="766762"/>
                </a:cubicBezTo>
                <a:lnTo>
                  <a:pt x="216694" y="809625"/>
                </a:lnTo>
                <a:cubicBezTo>
                  <a:pt x="217488" y="718344"/>
                  <a:pt x="218678" y="605234"/>
                  <a:pt x="219075" y="5334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F69B00-8302-46BB-AA6B-CF9C00FC43C3}"/>
              </a:ext>
            </a:extLst>
          </p:cNvPr>
          <p:cNvSpPr/>
          <p:nvPr/>
        </p:nvSpPr>
        <p:spPr bwMode="auto">
          <a:xfrm>
            <a:off x="3790953" y="2928939"/>
            <a:ext cx="1025525" cy="909637"/>
          </a:xfrm>
          <a:custGeom>
            <a:avLst/>
            <a:gdLst>
              <a:gd name="connsiteX0" fmla="*/ 609600 w 1026319"/>
              <a:gd name="connsiteY0" fmla="*/ 592931 h 909637"/>
              <a:gd name="connsiteX1" fmla="*/ 452438 w 1026319"/>
              <a:gd name="connsiteY1" fmla="*/ 709612 h 909637"/>
              <a:gd name="connsiteX2" fmla="*/ 330994 w 1026319"/>
              <a:gd name="connsiteY2" fmla="*/ 785812 h 909637"/>
              <a:gd name="connsiteX3" fmla="*/ 230981 w 1026319"/>
              <a:gd name="connsiteY3" fmla="*/ 842962 h 909637"/>
              <a:gd name="connsiteX4" fmla="*/ 169069 w 1026319"/>
              <a:gd name="connsiteY4" fmla="*/ 869156 h 909637"/>
              <a:gd name="connsiteX5" fmla="*/ 100013 w 1026319"/>
              <a:gd name="connsiteY5" fmla="*/ 890587 h 909637"/>
              <a:gd name="connsiteX6" fmla="*/ 50006 w 1026319"/>
              <a:gd name="connsiteY6" fmla="*/ 907256 h 909637"/>
              <a:gd name="connsiteX7" fmla="*/ 26194 w 1026319"/>
              <a:gd name="connsiteY7" fmla="*/ 909637 h 909637"/>
              <a:gd name="connsiteX8" fmla="*/ 14288 w 1026319"/>
              <a:gd name="connsiteY8" fmla="*/ 909637 h 909637"/>
              <a:gd name="connsiteX9" fmla="*/ 0 w 1026319"/>
              <a:gd name="connsiteY9" fmla="*/ 897731 h 909637"/>
              <a:gd name="connsiteX10" fmla="*/ 2381 w 1026319"/>
              <a:gd name="connsiteY10" fmla="*/ 878681 h 909637"/>
              <a:gd name="connsiteX11" fmla="*/ 19050 w 1026319"/>
              <a:gd name="connsiteY11" fmla="*/ 859631 h 909637"/>
              <a:gd name="connsiteX12" fmla="*/ 66675 w 1026319"/>
              <a:gd name="connsiteY12" fmla="*/ 823912 h 909637"/>
              <a:gd name="connsiteX13" fmla="*/ 171450 w 1026319"/>
              <a:gd name="connsiteY13" fmla="*/ 750093 h 909637"/>
              <a:gd name="connsiteX14" fmla="*/ 240506 w 1026319"/>
              <a:gd name="connsiteY14" fmla="*/ 692943 h 909637"/>
              <a:gd name="connsiteX15" fmla="*/ 314325 w 1026319"/>
              <a:gd name="connsiteY15" fmla="*/ 631031 h 909637"/>
              <a:gd name="connsiteX16" fmla="*/ 397669 w 1026319"/>
              <a:gd name="connsiteY16" fmla="*/ 547687 h 909637"/>
              <a:gd name="connsiteX17" fmla="*/ 495300 w 1026319"/>
              <a:gd name="connsiteY17" fmla="*/ 445293 h 909637"/>
              <a:gd name="connsiteX18" fmla="*/ 573881 w 1026319"/>
              <a:gd name="connsiteY18" fmla="*/ 354806 h 909637"/>
              <a:gd name="connsiteX19" fmla="*/ 652463 w 1026319"/>
              <a:gd name="connsiteY19" fmla="*/ 259556 h 909637"/>
              <a:gd name="connsiteX20" fmla="*/ 685800 w 1026319"/>
              <a:gd name="connsiteY20" fmla="*/ 209550 h 909637"/>
              <a:gd name="connsiteX21" fmla="*/ 690563 w 1026319"/>
              <a:gd name="connsiteY21" fmla="*/ 183356 h 909637"/>
              <a:gd name="connsiteX22" fmla="*/ 683419 w 1026319"/>
              <a:gd name="connsiteY22" fmla="*/ 154781 h 909637"/>
              <a:gd name="connsiteX23" fmla="*/ 671513 w 1026319"/>
              <a:gd name="connsiteY23" fmla="*/ 128587 h 909637"/>
              <a:gd name="connsiteX24" fmla="*/ 654844 w 1026319"/>
              <a:gd name="connsiteY24" fmla="*/ 107156 h 909637"/>
              <a:gd name="connsiteX25" fmla="*/ 633413 w 1026319"/>
              <a:gd name="connsiteY25" fmla="*/ 85725 h 909637"/>
              <a:gd name="connsiteX26" fmla="*/ 600075 w 1026319"/>
              <a:gd name="connsiteY26" fmla="*/ 57150 h 909637"/>
              <a:gd name="connsiteX27" fmla="*/ 590550 w 1026319"/>
              <a:gd name="connsiteY27" fmla="*/ 40481 h 909637"/>
              <a:gd name="connsiteX28" fmla="*/ 588169 w 1026319"/>
              <a:gd name="connsiteY28" fmla="*/ 23812 h 909637"/>
              <a:gd name="connsiteX29" fmla="*/ 590550 w 1026319"/>
              <a:gd name="connsiteY29" fmla="*/ 7143 h 909637"/>
              <a:gd name="connsiteX30" fmla="*/ 600075 w 1026319"/>
              <a:gd name="connsiteY30" fmla="*/ 0 h 909637"/>
              <a:gd name="connsiteX31" fmla="*/ 623888 w 1026319"/>
              <a:gd name="connsiteY31" fmla="*/ 0 h 909637"/>
              <a:gd name="connsiteX32" fmla="*/ 676275 w 1026319"/>
              <a:gd name="connsiteY32" fmla="*/ 11906 h 909637"/>
              <a:gd name="connsiteX33" fmla="*/ 719138 w 1026319"/>
              <a:gd name="connsiteY33" fmla="*/ 26193 h 909637"/>
              <a:gd name="connsiteX34" fmla="*/ 776288 w 1026319"/>
              <a:gd name="connsiteY34" fmla="*/ 47625 h 909637"/>
              <a:gd name="connsiteX35" fmla="*/ 838200 w 1026319"/>
              <a:gd name="connsiteY35" fmla="*/ 78581 h 909637"/>
              <a:gd name="connsiteX36" fmla="*/ 869156 w 1026319"/>
              <a:gd name="connsiteY36" fmla="*/ 97631 h 909637"/>
              <a:gd name="connsiteX37" fmla="*/ 909638 w 1026319"/>
              <a:gd name="connsiteY37" fmla="*/ 130968 h 909637"/>
              <a:gd name="connsiteX38" fmla="*/ 952500 w 1026319"/>
              <a:gd name="connsiteY38" fmla="*/ 171450 h 909637"/>
              <a:gd name="connsiteX39" fmla="*/ 988219 w 1026319"/>
              <a:gd name="connsiteY39" fmla="*/ 214312 h 909637"/>
              <a:gd name="connsiteX40" fmla="*/ 1009650 w 1026319"/>
              <a:gd name="connsiteY40" fmla="*/ 240506 h 909637"/>
              <a:gd name="connsiteX41" fmla="*/ 1023938 w 1026319"/>
              <a:gd name="connsiteY41" fmla="*/ 264318 h 909637"/>
              <a:gd name="connsiteX42" fmla="*/ 1026319 w 1026319"/>
              <a:gd name="connsiteY42" fmla="*/ 285750 h 909637"/>
              <a:gd name="connsiteX43" fmla="*/ 1016794 w 1026319"/>
              <a:gd name="connsiteY43" fmla="*/ 311943 h 909637"/>
              <a:gd name="connsiteX44" fmla="*/ 990600 w 1026319"/>
              <a:gd name="connsiteY44" fmla="*/ 328612 h 909637"/>
              <a:gd name="connsiteX45" fmla="*/ 902494 w 1026319"/>
              <a:gd name="connsiteY45" fmla="*/ 366712 h 909637"/>
              <a:gd name="connsiteX46" fmla="*/ 842963 w 1026319"/>
              <a:gd name="connsiteY46" fmla="*/ 397668 h 909637"/>
              <a:gd name="connsiteX47" fmla="*/ 807244 w 1026319"/>
              <a:gd name="connsiteY47" fmla="*/ 423862 h 909637"/>
              <a:gd name="connsiteX48" fmla="*/ 726281 w 1026319"/>
              <a:gd name="connsiteY48" fmla="*/ 497681 h 909637"/>
              <a:gd name="connsiteX49" fmla="*/ 609600 w 1026319"/>
              <a:gd name="connsiteY49" fmla="*/ 592931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26319" h="909637">
                <a:moveTo>
                  <a:pt x="609600" y="592931"/>
                </a:moveTo>
                <a:lnTo>
                  <a:pt x="452438" y="709612"/>
                </a:lnTo>
                <a:lnTo>
                  <a:pt x="330994" y="785812"/>
                </a:lnTo>
                <a:lnTo>
                  <a:pt x="230981" y="842962"/>
                </a:lnTo>
                <a:lnTo>
                  <a:pt x="169069" y="869156"/>
                </a:lnTo>
                <a:lnTo>
                  <a:pt x="100013" y="890587"/>
                </a:lnTo>
                <a:lnTo>
                  <a:pt x="50006" y="907256"/>
                </a:lnTo>
                <a:lnTo>
                  <a:pt x="26194" y="909637"/>
                </a:lnTo>
                <a:lnTo>
                  <a:pt x="14288" y="909637"/>
                </a:lnTo>
                <a:lnTo>
                  <a:pt x="0" y="897731"/>
                </a:lnTo>
                <a:lnTo>
                  <a:pt x="2381" y="878681"/>
                </a:lnTo>
                <a:lnTo>
                  <a:pt x="19050" y="859631"/>
                </a:lnTo>
                <a:lnTo>
                  <a:pt x="66675" y="823912"/>
                </a:lnTo>
                <a:lnTo>
                  <a:pt x="171450" y="750093"/>
                </a:lnTo>
                <a:lnTo>
                  <a:pt x="240506" y="692943"/>
                </a:lnTo>
                <a:lnTo>
                  <a:pt x="314325" y="631031"/>
                </a:lnTo>
                <a:lnTo>
                  <a:pt x="397669" y="547687"/>
                </a:lnTo>
                <a:lnTo>
                  <a:pt x="495300" y="445293"/>
                </a:lnTo>
                <a:lnTo>
                  <a:pt x="573881" y="354806"/>
                </a:lnTo>
                <a:lnTo>
                  <a:pt x="652463" y="259556"/>
                </a:lnTo>
                <a:lnTo>
                  <a:pt x="685800" y="209550"/>
                </a:lnTo>
                <a:lnTo>
                  <a:pt x="690563" y="183356"/>
                </a:lnTo>
                <a:lnTo>
                  <a:pt x="683419" y="154781"/>
                </a:lnTo>
                <a:lnTo>
                  <a:pt x="671513" y="128587"/>
                </a:lnTo>
                <a:lnTo>
                  <a:pt x="654844" y="107156"/>
                </a:lnTo>
                <a:lnTo>
                  <a:pt x="633413" y="85725"/>
                </a:lnTo>
                <a:lnTo>
                  <a:pt x="600075" y="57150"/>
                </a:lnTo>
                <a:lnTo>
                  <a:pt x="590550" y="40481"/>
                </a:lnTo>
                <a:lnTo>
                  <a:pt x="588169" y="23812"/>
                </a:lnTo>
                <a:lnTo>
                  <a:pt x="590550" y="7143"/>
                </a:lnTo>
                <a:lnTo>
                  <a:pt x="600075" y="0"/>
                </a:lnTo>
                <a:lnTo>
                  <a:pt x="623888" y="0"/>
                </a:lnTo>
                <a:lnTo>
                  <a:pt x="676275" y="11906"/>
                </a:lnTo>
                <a:lnTo>
                  <a:pt x="719138" y="26193"/>
                </a:lnTo>
                <a:lnTo>
                  <a:pt x="776288" y="47625"/>
                </a:lnTo>
                <a:lnTo>
                  <a:pt x="838200" y="78581"/>
                </a:lnTo>
                <a:lnTo>
                  <a:pt x="869156" y="97631"/>
                </a:lnTo>
                <a:lnTo>
                  <a:pt x="909638" y="130968"/>
                </a:lnTo>
                <a:lnTo>
                  <a:pt x="952500" y="171450"/>
                </a:lnTo>
                <a:lnTo>
                  <a:pt x="988219" y="214312"/>
                </a:lnTo>
                <a:lnTo>
                  <a:pt x="1009650" y="240506"/>
                </a:lnTo>
                <a:lnTo>
                  <a:pt x="1023938" y="264318"/>
                </a:lnTo>
                <a:lnTo>
                  <a:pt x="1026319" y="285750"/>
                </a:lnTo>
                <a:lnTo>
                  <a:pt x="1016794" y="311943"/>
                </a:lnTo>
                <a:lnTo>
                  <a:pt x="990600" y="328612"/>
                </a:lnTo>
                <a:lnTo>
                  <a:pt x="902494" y="366712"/>
                </a:lnTo>
                <a:lnTo>
                  <a:pt x="842963" y="397668"/>
                </a:lnTo>
                <a:lnTo>
                  <a:pt x="807244" y="423862"/>
                </a:lnTo>
                <a:lnTo>
                  <a:pt x="726281" y="497681"/>
                </a:lnTo>
                <a:lnTo>
                  <a:pt x="609600" y="592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07137CF-4C48-4CC0-85D4-C2BE495E0567}"/>
              </a:ext>
            </a:extLst>
          </p:cNvPr>
          <p:cNvSpPr/>
          <p:nvPr/>
        </p:nvSpPr>
        <p:spPr bwMode="auto">
          <a:xfrm>
            <a:off x="5254627" y="2771776"/>
            <a:ext cx="774700" cy="639763"/>
          </a:xfrm>
          <a:custGeom>
            <a:avLst/>
            <a:gdLst>
              <a:gd name="connsiteX0" fmla="*/ 388144 w 773906"/>
              <a:gd name="connsiteY0" fmla="*/ 373856 h 640556"/>
              <a:gd name="connsiteX1" fmla="*/ 261937 w 773906"/>
              <a:gd name="connsiteY1" fmla="*/ 257175 h 640556"/>
              <a:gd name="connsiteX2" fmla="*/ 152400 w 773906"/>
              <a:gd name="connsiteY2" fmla="*/ 166688 h 640556"/>
              <a:gd name="connsiteX3" fmla="*/ 59531 w 773906"/>
              <a:gd name="connsiteY3" fmla="*/ 97631 h 640556"/>
              <a:gd name="connsiteX4" fmla="*/ 16669 w 773906"/>
              <a:gd name="connsiteY4" fmla="*/ 66675 h 640556"/>
              <a:gd name="connsiteX5" fmla="*/ 2381 w 773906"/>
              <a:gd name="connsiteY5" fmla="*/ 45244 h 640556"/>
              <a:gd name="connsiteX6" fmla="*/ 0 w 773906"/>
              <a:gd name="connsiteY6" fmla="*/ 19050 h 640556"/>
              <a:gd name="connsiteX7" fmla="*/ 7144 w 773906"/>
              <a:gd name="connsiteY7" fmla="*/ 7144 h 640556"/>
              <a:gd name="connsiteX8" fmla="*/ 23812 w 773906"/>
              <a:gd name="connsiteY8" fmla="*/ 0 h 640556"/>
              <a:gd name="connsiteX9" fmla="*/ 66675 w 773906"/>
              <a:gd name="connsiteY9" fmla="*/ 9525 h 640556"/>
              <a:gd name="connsiteX10" fmla="*/ 211931 w 773906"/>
              <a:gd name="connsiteY10" fmla="*/ 66675 h 640556"/>
              <a:gd name="connsiteX11" fmla="*/ 333375 w 773906"/>
              <a:gd name="connsiteY11" fmla="*/ 116681 h 640556"/>
              <a:gd name="connsiteX12" fmla="*/ 447675 w 773906"/>
              <a:gd name="connsiteY12" fmla="*/ 169069 h 640556"/>
              <a:gd name="connsiteX13" fmla="*/ 516731 w 773906"/>
              <a:gd name="connsiteY13" fmla="*/ 204788 h 640556"/>
              <a:gd name="connsiteX14" fmla="*/ 595312 w 773906"/>
              <a:gd name="connsiteY14" fmla="*/ 250031 h 640556"/>
              <a:gd name="connsiteX15" fmla="*/ 652462 w 773906"/>
              <a:gd name="connsiteY15" fmla="*/ 290513 h 640556"/>
              <a:gd name="connsiteX16" fmla="*/ 700087 w 773906"/>
              <a:gd name="connsiteY16" fmla="*/ 330994 h 640556"/>
              <a:gd name="connsiteX17" fmla="*/ 733425 w 773906"/>
              <a:gd name="connsiteY17" fmla="*/ 369094 h 640556"/>
              <a:gd name="connsiteX18" fmla="*/ 752475 w 773906"/>
              <a:gd name="connsiteY18" fmla="*/ 402431 h 640556"/>
              <a:gd name="connsiteX19" fmla="*/ 766762 w 773906"/>
              <a:gd name="connsiteY19" fmla="*/ 431006 h 640556"/>
              <a:gd name="connsiteX20" fmla="*/ 773906 w 773906"/>
              <a:gd name="connsiteY20" fmla="*/ 466725 h 640556"/>
              <a:gd name="connsiteX21" fmla="*/ 773906 w 773906"/>
              <a:gd name="connsiteY21" fmla="*/ 511969 h 640556"/>
              <a:gd name="connsiteX22" fmla="*/ 769144 w 773906"/>
              <a:gd name="connsiteY22" fmla="*/ 552450 h 640556"/>
              <a:gd name="connsiteX23" fmla="*/ 757237 w 773906"/>
              <a:gd name="connsiteY23" fmla="*/ 585788 h 640556"/>
              <a:gd name="connsiteX24" fmla="*/ 745331 w 773906"/>
              <a:gd name="connsiteY24" fmla="*/ 611981 h 640556"/>
              <a:gd name="connsiteX25" fmla="*/ 723900 w 773906"/>
              <a:gd name="connsiteY25" fmla="*/ 633413 h 640556"/>
              <a:gd name="connsiteX26" fmla="*/ 697706 w 773906"/>
              <a:gd name="connsiteY26" fmla="*/ 640556 h 640556"/>
              <a:gd name="connsiteX27" fmla="*/ 659606 w 773906"/>
              <a:gd name="connsiteY27" fmla="*/ 640556 h 640556"/>
              <a:gd name="connsiteX28" fmla="*/ 628650 w 773906"/>
              <a:gd name="connsiteY28" fmla="*/ 628650 h 640556"/>
              <a:gd name="connsiteX29" fmla="*/ 597694 w 773906"/>
              <a:gd name="connsiteY29" fmla="*/ 602456 h 640556"/>
              <a:gd name="connsiteX30" fmla="*/ 561975 w 773906"/>
              <a:gd name="connsiteY30" fmla="*/ 569119 h 640556"/>
              <a:gd name="connsiteX31" fmla="*/ 519112 w 773906"/>
              <a:gd name="connsiteY31" fmla="*/ 519113 h 640556"/>
              <a:gd name="connsiteX32" fmla="*/ 461962 w 773906"/>
              <a:gd name="connsiteY32" fmla="*/ 452438 h 640556"/>
              <a:gd name="connsiteX33" fmla="*/ 388144 w 773906"/>
              <a:gd name="connsiteY33" fmla="*/ 37385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3906" h="640556">
                <a:moveTo>
                  <a:pt x="388144" y="373856"/>
                </a:moveTo>
                <a:lnTo>
                  <a:pt x="261937" y="257175"/>
                </a:lnTo>
                <a:lnTo>
                  <a:pt x="152400" y="166688"/>
                </a:lnTo>
                <a:lnTo>
                  <a:pt x="59531" y="97631"/>
                </a:lnTo>
                <a:lnTo>
                  <a:pt x="16669" y="66675"/>
                </a:lnTo>
                <a:lnTo>
                  <a:pt x="2381" y="45244"/>
                </a:lnTo>
                <a:lnTo>
                  <a:pt x="0" y="19050"/>
                </a:lnTo>
                <a:lnTo>
                  <a:pt x="7144" y="7144"/>
                </a:lnTo>
                <a:lnTo>
                  <a:pt x="23812" y="0"/>
                </a:lnTo>
                <a:lnTo>
                  <a:pt x="66675" y="9525"/>
                </a:lnTo>
                <a:lnTo>
                  <a:pt x="211931" y="66675"/>
                </a:lnTo>
                <a:lnTo>
                  <a:pt x="333375" y="116681"/>
                </a:lnTo>
                <a:lnTo>
                  <a:pt x="447675" y="169069"/>
                </a:lnTo>
                <a:lnTo>
                  <a:pt x="516731" y="204788"/>
                </a:lnTo>
                <a:lnTo>
                  <a:pt x="595312" y="250031"/>
                </a:lnTo>
                <a:lnTo>
                  <a:pt x="652462" y="290513"/>
                </a:lnTo>
                <a:lnTo>
                  <a:pt x="700087" y="330994"/>
                </a:lnTo>
                <a:lnTo>
                  <a:pt x="733425" y="369094"/>
                </a:lnTo>
                <a:lnTo>
                  <a:pt x="752475" y="402431"/>
                </a:lnTo>
                <a:lnTo>
                  <a:pt x="766762" y="431006"/>
                </a:lnTo>
                <a:lnTo>
                  <a:pt x="773906" y="466725"/>
                </a:lnTo>
                <a:lnTo>
                  <a:pt x="773906" y="511969"/>
                </a:lnTo>
                <a:lnTo>
                  <a:pt x="769144" y="552450"/>
                </a:lnTo>
                <a:lnTo>
                  <a:pt x="757237" y="585788"/>
                </a:lnTo>
                <a:lnTo>
                  <a:pt x="745331" y="611981"/>
                </a:lnTo>
                <a:lnTo>
                  <a:pt x="723900" y="633413"/>
                </a:lnTo>
                <a:lnTo>
                  <a:pt x="697706" y="640556"/>
                </a:lnTo>
                <a:lnTo>
                  <a:pt x="659606" y="640556"/>
                </a:lnTo>
                <a:lnTo>
                  <a:pt x="628650" y="628650"/>
                </a:lnTo>
                <a:lnTo>
                  <a:pt x="597694" y="602456"/>
                </a:lnTo>
                <a:lnTo>
                  <a:pt x="561975" y="569119"/>
                </a:lnTo>
                <a:lnTo>
                  <a:pt x="519112" y="519113"/>
                </a:lnTo>
                <a:lnTo>
                  <a:pt x="461962" y="452438"/>
                </a:lnTo>
                <a:lnTo>
                  <a:pt x="388144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84F6D1-7318-4F01-B4BB-A700955DB258}"/>
              </a:ext>
            </a:extLst>
          </p:cNvPr>
          <p:cNvSpPr/>
          <p:nvPr/>
        </p:nvSpPr>
        <p:spPr bwMode="auto">
          <a:xfrm>
            <a:off x="6192839" y="2947989"/>
            <a:ext cx="2152650" cy="528637"/>
          </a:xfrm>
          <a:custGeom>
            <a:avLst/>
            <a:gdLst>
              <a:gd name="connsiteX0" fmla="*/ 1488282 w 2152650"/>
              <a:gd name="connsiteY0" fmla="*/ 261937 h 528637"/>
              <a:gd name="connsiteX1" fmla="*/ 1271588 w 2152650"/>
              <a:gd name="connsiteY1" fmla="*/ 295275 h 528637"/>
              <a:gd name="connsiteX2" fmla="*/ 1064419 w 2152650"/>
              <a:gd name="connsiteY2" fmla="*/ 335756 h 528637"/>
              <a:gd name="connsiteX3" fmla="*/ 888207 w 2152650"/>
              <a:gd name="connsiteY3" fmla="*/ 383381 h 528637"/>
              <a:gd name="connsiteX4" fmla="*/ 726282 w 2152650"/>
              <a:gd name="connsiteY4" fmla="*/ 416718 h 528637"/>
              <a:gd name="connsiteX5" fmla="*/ 561975 w 2152650"/>
              <a:gd name="connsiteY5" fmla="*/ 459581 h 528637"/>
              <a:gd name="connsiteX6" fmla="*/ 421482 w 2152650"/>
              <a:gd name="connsiteY6" fmla="*/ 504825 h 528637"/>
              <a:gd name="connsiteX7" fmla="*/ 364332 w 2152650"/>
              <a:gd name="connsiteY7" fmla="*/ 528637 h 528637"/>
              <a:gd name="connsiteX8" fmla="*/ 352425 w 2152650"/>
              <a:gd name="connsiteY8" fmla="*/ 523875 h 528637"/>
              <a:gd name="connsiteX9" fmla="*/ 304800 w 2152650"/>
              <a:gd name="connsiteY9" fmla="*/ 507206 h 528637"/>
              <a:gd name="connsiteX10" fmla="*/ 240507 w 2152650"/>
              <a:gd name="connsiteY10" fmla="*/ 476250 h 528637"/>
              <a:gd name="connsiteX11" fmla="*/ 200025 w 2152650"/>
              <a:gd name="connsiteY11" fmla="*/ 454818 h 528637"/>
              <a:gd name="connsiteX12" fmla="*/ 169069 w 2152650"/>
              <a:gd name="connsiteY12" fmla="*/ 433387 h 528637"/>
              <a:gd name="connsiteX13" fmla="*/ 130969 w 2152650"/>
              <a:gd name="connsiteY13" fmla="*/ 404812 h 528637"/>
              <a:gd name="connsiteX14" fmla="*/ 104775 w 2152650"/>
              <a:gd name="connsiteY14" fmla="*/ 381000 h 528637"/>
              <a:gd name="connsiteX15" fmla="*/ 71438 w 2152650"/>
              <a:gd name="connsiteY15" fmla="*/ 345281 h 528637"/>
              <a:gd name="connsiteX16" fmla="*/ 42863 w 2152650"/>
              <a:gd name="connsiteY16" fmla="*/ 311943 h 528637"/>
              <a:gd name="connsiteX17" fmla="*/ 21432 w 2152650"/>
              <a:gd name="connsiteY17" fmla="*/ 280987 h 528637"/>
              <a:gd name="connsiteX18" fmla="*/ 9525 w 2152650"/>
              <a:gd name="connsiteY18" fmla="*/ 257175 h 528637"/>
              <a:gd name="connsiteX19" fmla="*/ 0 w 2152650"/>
              <a:gd name="connsiteY19" fmla="*/ 226218 h 528637"/>
              <a:gd name="connsiteX20" fmla="*/ 0 w 2152650"/>
              <a:gd name="connsiteY20" fmla="*/ 202406 h 528637"/>
              <a:gd name="connsiteX21" fmla="*/ 4763 w 2152650"/>
              <a:gd name="connsiteY21" fmla="*/ 188118 h 528637"/>
              <a:gd name="connsiteX22" fmla="*/ 23813 w 2152650"/>
              <a:gd name="connsiteY22" fmla="*/ 180975 h 528637"/>
              <a:gd name="connsiteX23" fmla="*/ 59532 w 2152650"/>
              <a:gd name="connsiteY23" fmla="*/ 190500 h 528637"/>
              <a:gd name="connsiteX24" fmla="*/ 95250 w 2152650"/>
              <a:gd name="connsiteY24" fmla="*/ 216693 h 528637"/>
              <a:gd name="connsiteX25" fmla="*/ 130969 w 2152650"/>
              <a:gd name="connsiteY25" fmla="*/ 235743 h 528637"/>
              <a:gd name="connsiteX26" fmla="*/ 183357 w 2152650"/>
              <a:gd name="connsiteY26" fmla="*/ 261937 h 528637"/>
              <a:gd name="connsiteX27" fmla="*/ 245269 w 2152650"/>
              <a:gd name="connsiteY27" fmla="*/ 285750 h 528637"/>
              <a:gd name="connsiteX28" fmla="*/ 300038 w 2152650"/>
              <a:gd name="connsiteY28" fmla="*/ 300037 h 528637"/>
              <a:gd name="connsiteX29" fmla="*/ 352425 w 2152650"/>
              <a:gd name="connsiteY29" fmla="*/ 307181 h 528637"/>
              <a:gd name="connsiteX30" fmla="*/ 407194 w 2152650"/>
              <a:gd name="connsiteY30" fmla="*/ 302418 h 528637"/>
              <a:gd name="connsiteX31" fmla="*/ 564357 w 2152650"/>
              <a:gd name="connsiteY31" fmla="*/ 269081 h 528637"/>
              <a:gd name="connsiteX32" fmla="*/ 933450 w 2152650"/>
              <a:gd name="connsiteY32" fmla="*/ 183356 h 528637"/>
              <a:gd name="connsiteX33" fmla="*/ 1135857 w 2152650"/>
              <a:gd name="connsiteY33" fmla="*/ 150018 h 528637"/>
              <a:gd name="connsiteX34" fmla="*/ 1443038 w 2152650"/>
              <a:gd name="connsiteY34" fmla="*/ 107156 h 528637"/>
              <a:gd name="connsiteX35" fmla="*/ 1781175 w 2152650"/>
              <a:gd name="connsiteY35" fmla="*/ 57150 h 528637"/>
              <a:gd name="connsiteX36" fmla="*/ 1814513 w 2152650"/>
              <a:gd name="connsiteY36" fmla="*/ 50006 h 528637"/>
              <a:gd name="connsiteX37" fmla="*/ 1835944 w 2152650"/>
              <a:gd name="connsiteY37" fmla="*/ 33337 h 528637"/>
              <a:gd name="connsiteX38" fmla="*/ 1857375 w 2152650"/>
              <a:gd name="connsiteY38" fmla="*/ 14287 h 528637"/>
              <a:gd name="connsiteX39" fmla="*/ 1874044 w 2152650"/>
              <a:gd name="connsiteY39" fmla="*/ 2381 h 528637"/>
              <a:gd name="connsiteX40" fmla="*/ 1895475 w 2152650"/>
              <a:gd name="connsiteY40" fmla="*/ 0 h 528637"/>
              <a:gd name="connsiteX41" fmla="*/ 1914525 w 2152650"/>
              <a:gd name="connsiteY41" fmla="*/ 0 h 528637"/>
              <a:gd name="connsiteX42" fmla="*/ 1940719 w 2152650"/>
              <a:gd name="connsiteY42" fmla="*/ 7143 h 528637"/>
              <a:gd name="connsiteX43" fmla="*/ 2040732 w 2152650"/>
              <a:gd name="connsiteY43" fmla="*/ 47625 h 528637"/>
              <a:gd name="connsiteX44" fmla="*/ 2085975 w 2152650"/>
              <a:gd name="connsiteY44" fmla="*/ 71437 h 528637"/>
              <a:gd name="connsiteX45" fmla="*/ 2112169 w 2152650"/>
              <a:gd name="connsiteY45" fmla="*/ 85725 h 528637"/>
              <a:gd name="connsiteX46" fmla="*/ 2133600 w 2152650"/>
              <a:gd name="connsiteY46" fmla="*/ 104775 h 528637"/>
              <a:gd name="connsiteX47" fmla="*/ 2147888 w 2152650"/>
              <a:gd name="connsiteY47" fmla="*/ 121443 h 528637"/>
              <a:gd name="connsiteX48" fmla="*/ 2152650 w 2152650"/>
              <a:gd name="connsiteY48" fmla="*/ 145256 h 528637"/>
              <a:gd name="connsiteX49" fmla="*/ 2145507 w 2152650"/>
              <a:gd name="connsiteY49" fmla="*/ 164306 h 528637"/>
              <a:gd name="connsiteX50" fmla="*/ 2126457 w 2152650"/>
              <a:gd name="connsiteY50" fmla="*/ 185737 h 528637"/>
              <a:gd name="connsiteX51" fmla="*/ 2109788 w 2152650"/>
              <a:gd name="connsiteY51" fmla="*/ 207168 h 528637"/>
              <a:gd name="connsiteX52" fmla="*/ 2090738 w 2152650"/>
              <a:gd name="connsiteY52" fmla="*/ 240506 h 528637"/>
              <a:gd name="connsiteX53" fmla="*/ 2081213 w 2152650"/>
              <a:gd name="connsiteY53" fmla="*/ 285750 h 528637"/>
              <a:gd name="connsiteX54" fmla="*/ 1852613 w 2152650"/>
              <a:gd name="connsiteY54" fmla="*/ 242887 h 528637"/>
              <a:gd name="connsiteX55" fmla="*/ 1795463 w 2152650"/>
              <a:gd name="connsiteY55" fmla="*/ 235743 h 528637"/>
              <a:gd name="connsiteX56" fmla="*/ 1774032 w 2152650"/>
              <a:gd name="connsiteY56" fmla="*/ 226218 h 528637"/>
              <a:gd name="connsiteX57" fmla="*/ 1752600 w 2152650"/>
              <a:gd name="connsiteY57" fmla="*/ 226218 h 528637"/>
              <a:gd name="connsiteX58" fmla="*/ 1712119 w 2152650"/>
              <a:gd name="connsiteY58" fmla="*/ 238125 h 528637"/>
              <a:gd name="connsiteX59" fmla="*/ 1488282 w 2152650"/>
              <a:gd name="connsiteY59" fmla="*/ 26193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52650" h="528637">
                <a:moveTo>
                  <a:pt x="1488282" y="261937"/>
                </a:moveTo>
                <a:lnTo>
                  <a:pt x="1271588" y="295275"/>
                </a:lnTo>
                <a:lnTo>
                  <a:pt x="1064419" y="335756"/>
                </a:lnTo>
                <a:lnTo>
                  <a:pt x="888207" y="383381"/>
                </a:lnTo>
                <a:lnTo>
                  <a:pt x="726282" y="416718"/>
                </a:lnTo>
                <a:lnTo>
                  <a:pt x="561975" y="459581"/>
                </a:lnTo>
                <a:lnTo>
                  <a:pt x="421482" y="504825"/>
                </a:lnTo>
                <a:lnTo>
                  <a:pt x="364332" y="528637"/>
                </a:lnTo>
                <a:lnTo>
                  <a:pt x="352425" y="523875"/>
                </a:lnTo>
                <a:lnTo>
                  <a:pt x="304800" y="507206"/>
                </a:lnTo>
                <a:lnTo>
                  <a:pt x="240507" y="476250"/>
                </a:lnTo>
                <a:lnTo>
                  <a:pt x="200025" y="454818"/>
                </a:lnTo>
                <a:lnTo>
                  <a:pt x="169069" y="433387"/>
                </a:lnTo>
                <a:lnTo>
                  <a:pt x="130969" y="404812"/>
                </a:lnTo>
                <a:lnTo>
                  <a:pt x="104775" y="381000"/>
                </a:lnTo>
                <a:lnTo>
                  <a:pt x="71438" y="345281"/>
                </a:lnTo>
                <a:lnTo>
                  <a:pt x="42863" y="311943"/>
                </a:lnTo>
                <a:lnTo>
                  <a:pt x="21432" y="280987"/>
                </a:lnTo>
                <a:lnTo>
                  <a:pt x="9525" y="257175"/>
                </a:lnTo>
                <a:lnTo>
                  <a:pt x="0" y="226218"/>
                </a:lnTo>
                <a:lnTo>
                  <a:pt x="0" y="202406"/>
                </a:lnTo>
                <a:lnTo>
                  <a:pt x="4763" y="188118"/>
                </a:lnTo>
                <a:lnTo>
                  <a:pt x="23813" y="180975"/>
                </a:lnTo>
                <a:lnTo>
                  <a:pt x="59532" y="190500"/>
                </a:lnTo>
                <a:lnTo>
                  <a:pt x="95250" y="216693"/>
                </a:lnTo>
                <a:lnTo>
                  <a:pt x="130969" y="235743"/>
                </a:lnTo>
                <a:lnTo>
                  <a:pt x="183357" y="261937"/>
                </a:lnTo>
                <a:lnTo>
                  <a:pt x="245269" y="285750"/>
                </a:lnTo>
                <a:lnTo>
                  <a:pt x="300038" y="300037"/>
                </a:lnTo>
                <a:lnTo>
                  <a:pt x="352425" y="307181"/>
                </a:lnTo>
                <a:lnTo>
                  <a:pt x="407194" y="302418"/>
                </a:lnTo>
                <a:lnTo>
                  <a:pt x="564357" y="269081"/>
                </a:lnTo>
                <a:lnTo>
                  <a:pt x="933450" y="183356"/>
                </a:lnTo>
                <a:lnTo>
                  <a:pt x="1135857" y="150018"/>
                </a:lnTo>
                <a:lnTo>
                  <a:pt x="1443038" y="107156"/>
                </a:lnTo>
                <a:lnTo>
                  <a:pt x="1781175" y="57150"/>
                </a:lnTo>
                <a:lnTo>
                  <a:pt x="1814513" y="50006"/>
                </a:lnTo>
                <a:lnTo>
                  <a:pt x="1835944" y="33337"/>
                </a:lnTo>
                <a:lnTo>
                  <a:pt x="1857375" y="14287"/>
                </a:lnTo>
                <a:lnTo>
                  <a:pt x="1874044" y="2381"/>
                </a:lnTo>
                <a:lnTo>
                  <a:pt x="1895475" y="0"/>
                </a:lnTo>
                <a:lnTo>
                  <a:pt x="1914525" y="0"/>
                </a:lnTo>
                <a:lnTo>
                  <a:pt x="1940719" y="7143"/>
                </a:lnTo>
                <a:lnTo>
                  <a:pt x="2040732" y="47625"/>
                </a:lnTo>
                <a:lnTo>
                  <a:pt x="2085975" y="71437"/>
                </a:lnTo>
                <a:lnTo>
                  <a:pt x="2112169" y="85725"/>
                </a:lnTo>
                <a:lnTo>
                  <a:pt x="2133600" y="104775"/>
                </a:lnTo>
                <a:lnTo>
                  <a:pt x="2147888" y="121443"/>
                </a:lnTo>
                <a:lnTo>
                  <a:pt x="2152650" y="145256"/>
                </a:lnTo>
                <a:lnTo>
                  <a:pt x="2145507" y="164306"/>
                </a:lnTo>
                <a:lnTo>
                  <a:pt x="2126457" y="185737"/>
                </a:lnTo>
                <a:lnTo>
                  <a:pt x="2109788" y="207168"/>
                </a:lnTo>
                <a:lnTo>
                  <a:pt x="2090738" y="240506"/>
                </a:lnTo>
                <a:lnTo>
                  <a:pt x="2081213" y="285750"/>
                </a:lnTo>
                <a:lnTo>
                  <a:pt x="1852613" y="242887"/>
                </a:lnTo>
                <a:lnTo>
                  <a:pt x="1795463" y="235743"/>
                </a:lnTo>
                <a:lnTo>
                  <a:pt x="1774032" y="226218"/>
                </a:lnTo>
                <a:lnTo>
                  <a:pt x="1752600" y="226218"/>
                </a:lnTo>
                <a:lnTo>
                  <a:pt x="1712119" y="238125"/>
                </a:lnTo>
                <a:lnTo>
                  <a:pt x="1488282" y="2619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E3EA44-0462-4CEE-8E6F-F7724DC23BFC}"/>
              </a:ext>
            </a:extLst>
          </p:cNvPr>
          <p:cNvSpPr/>
          <p:nvPr/>
        </p:nvSpPr>
        <p:spPr bwMode="auto">
          <a:xfrm>
            <a:off x="3819528" y="2224089"/>
            <a:ext cx="2339975" cy="534987"/>
          </a:xfrm>
          <a:custGeom>
            <a:avLst/>
            <a:gdLst>
              <a:gd name="connsiteX0" fmla="*/ 1369219 w 2340769"/>
              <a:gd name="connsiteY0" fmla="*/ 288131 h 535781"/>
              <a:gd name="connsiteX1" fmla="*/ 1095375 w 2340769"/>
              <a:gd name="connsiteY1" fmla="*/ 335756 h 535781"/>
              <a:gd name="connsiteX2" fmla="*/ 871538 w 2340769"/>
              <a:gd name="connsiteY2" fmla="*/ 385762 h 535781"/>
              <a:gd name="connsiteX3" fmla="*/ 592931 w 2340769"/>
              <a:gd name="connsiteY3" fmla="*/ 461962 h 535781"/>
              <a:gd name="connsiteX4" fmla="*/ 369094 w 2340769"/>
              <a:gd name="connsiteY4" fmla="*/ 535781 h 535781"/>
              <a:gd name="connsiteX5" fmla="*/ 347663 w 2340769"/>
              <a:gd name="connsiteY5" fmla="*/ 528637 h 535781"/>
              <a:gd name="connsiteX6" fmla="*/ 240506 w 2340769"/>
              <a:gd name="connsiteY6" fmla="*/ 457200 h 535781"/>
              <a:gd name="connsiteX7" fmla="*/ 157163 w 2340769"/>
              <a:gd name="connsiteY7" fmla="*/ 395287 h 535781"/>
              <a:gd name="connsiteX8" fmla="*/ 119063 w 2340769"/>
              <a:gd name="connsiteY8" fmla="*/ 361950 h 535781"/>
              <a:gd name="connsiteX9" fmla="*/ 57150 w 2340769"/>
              <a:gd name="connsiteY9" fmla="*/ 295275 h 535781"/>
              <a:gd name="connsiteX10" fmla="*/ 23813 w 2340769"/>
              <a:gd name="connsiteY10" fmla="*/ 261937 h 535781"/>
              <a:gd name="connsiteX11" fmla="*/ 9525 w 2340769"/>
              <a:gd name="connsiteY11" fmla="*/ 240506 h 535781"/>
              <a:gd name="connsiteX12" fmla="*/ 0 w 2340769"/>
              <a:gd name="connsiteY12" fmla="*/ 219075 h 535781"/>
              <a:gd name="connsiteX13" fmla="*/ 0 w 2340769"/>
              <a:gd name="connsiteY13" fmla="*/ 202406 h 535781"/>
              <a:gd name="connsiteX14" fmla="*/ 4763 w 2340769"/>
              <a:gd name="connsiteY14" fmla="*/ 192881 h 535781"/>
              <a:gd name="connsiteX15" fmla="*/ 16669 w 2340769"/>
              <a:gd name="connsiteY15" fmla="*/ 185737 h 535781"/>
              <a:gd name="connsiteX16" fmla="*/ 47625 w 2340769"/>
              <a:gd name="connsiteY16" fmla="*/ 192881 h 535781"/>
              <a:gd name="connsiteX17" fmla="*/ 126206 w 2340769"/>
              <a:gd name="connsiteY17" fmla="*/ 223837 h 535781"/>
              <a:gd name="connsiteX18" fmla="*/ 230981 w 2340769"/>
              <a:gd name="connsiteY18" fmla="*/ 266700 h 535781"/>
              <a:gd name="connsiteX19" fmla="*/ 302419 w 2340769"/>
              <a:gd name="connsiteY19" fmla="*/ 280987 h 535781"/>
              <a:gd name="connsiteX20" fmla="*/ 369094 w 2340769"/>
              <a:gd name="connsiteY20" fmla="*/ 290512 h 535781"/>
              <a:gd name="connsiteX21" fmla="*/ 400050 w 2340769"/>
              <a:gd name="connsiteY21" fmla="*/ 290512 h 535781"/>
              <a:gd name="connsiteX22" fmla="*/ 666750 w 2340769"/>
              <a:gd name="connsiteY22" fmla="*/ 235743 h 535781"/>
              <a:gd name="connsiteX23" fmla="*/ 976313 w 2340769"/>
              <a:gd name="connsiteY23" fmla="*/ 178593 h 535781"/>
              <a:gd name="connsiteX24" fmla="*/ 1114425 w 2340769"/>
              <a:gd name="connsiteY24" fmla="*/ 152400 h 535781"/>
              <a:gd name="connsiteX25" fmla="*/ 1323975 w 2340769"/>
              <a:gd name="connsiteY25" fmla="*/ 135731 h 535781"/>
              <a:gd name="connsiteX26" fmla="*/ 1495425 w 2340769"/>
              <a:gd name="connsiteY26" fmla="*/ 116681 h 535781"/>
              <a:gd name="connsiteX27" fmla="*/ 1759744 w 2340769"/>
              <a:gd name="connsiteY27" fmla="*/ 90487 h 535781"/>
              <a:gd name="connsiteX28" fmla="*/ 1795463 w 2340769"/>
              <a:gd name="connsiteY28" fmla="*/ 85725 h 535781"/>
              <a:gd name="connsiteX29" fmla="*/ 1826419 w 2340769"/>
              <a:gd name="connsiteY29" fmla="*/ 73818 h 535781"/>
              <a:gd name="connsiteX30" fmla="*/ 1862138 w 2340769"/>
              <a:gd name="connsiteY30" fmla="*/ 52387 h 535781"/>
              <a:gd name="connsiteX31" fmla="*/ 1888331 w 2340769"/>
              <a:gd name="connsiteY31" fmla="*/ 23812 h 535781"/>
              <a:gd name="connsiteX32" fmla="*/ 1909763 w 2340769"/>
              <a:gd name="connsiteY32" fmla="*/ 0 h 535781"/>
              <a:gd name="connsiteX33" fmla="*/ 1957388 w 2340769"/>
              <a:gd name="connsiteY33" fmla="*/ 2381 h 535781"/>
              <a:gd name="connsiteX34" fmla="*/ 2021681 w 2340769"/>
              <a:gd name="connsiteY34" fmla="*/ 9525 h 535781"/>
              <a:gd name="connsiteX35" fmla="*/ 2095500 w 2340769"/>
              <a:gd name="connsiteY35" fmla="*/ 23812 h 535781"/>
              <a:gd name="connsiteX36" fmla="*/ 2155031 w 2340769"/>
              <a:gd name="connsiteY36" fmla="*/ 35718 h 535781"/>
              <a:gd name="connsiteX37" fmla="*/ 2212181 w 2340769"/>
              <a:gd name="connsiteY37" fmla="*/ 54768 h 535781"/>
              <a:gd name="connsiteX38" fmla="*/ 2257425 w 2340769"/>
              <a:gd name="connsiteY38" fmla="*/ 73818 h 535781"/>
              <a:gd name="connsiteX39" fmla="*/ 2297906 w 2340769"/>
              <a:gd name="connsiteY39" fmla="*/ 97631 h 535781"/>
              <a:gd name="connsiteX40" fmla="*/ 2326481 w 2340769"/>
              <a:gd name="connsiteY40" fmla="*/ 121443 h 535781"/>
              <a:gd name="connsiteX41" fmla="*/ 2338388 w 2340769"/>
              <a:gd name="connsiteY41" fmla="*/ 140493 h 535781"/>
              <a:gd name="connsiteX42" fmla="*/ 2340769 w 2340769"/>
              <a:gd name="connsiteY42" fmla="*/ 161925 h 535781"/>
              <a:gd name="connsiteX43" fmla="*/ 2331244 w 2340769"/>
              <a:gd name="connsiteY43" fmla="*/ 180975 h 535781"/>
              <a:gd name="connsiteX44" fmla="*/ 2297906 w 2340769"/>
              <a:gd name="connsiteY44" fmla="*/ 204787 h 535781"/>
              <a:gd name="connsiteX45" fmla="*/ 2245519 w 2340769"/>
              <a:gd name="connsiteY45" fmla="*/ 233362 h 535781"/>
              <a:gd name="connsiteX46" fmla="*/ 2197894 w 2340769"/>
              <a:gd name="connsiteY46" fmla="*/ 245268 h 535781"/>
              <a:gd name="connsiteX47" fmla="*/ 2005013 w 2340769"/>
              <a:gd name="connsiteY47" fmla="*/ 240506 h 535781"/>
              <a:gd name="connsiteX48" fmla="*/ 1824038 w 2340769"/>
              <a:gd name="connsiteY48" fmla="*/ 242887 h 535781"/>
              <a:gd name="connsiteX49" fmla="*/ 1635919 w 2340769"/>
              <a:gd name="connsiteY49" fmla="*/ 257175 h 535781"/>
              <a:gd name="connsiteX50" fmla="*/ 1369219 w 2340769"/>
              <a:gd name="connsiteY50" fmla="*/ 288131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0769" h="535781">
                <a:moveTo>
                  <a:pt x="1369219" y="288131"/>
                </a:moveTo>
                <a:lnTo>
                  <a:pt x="1095375" y="335756"/>
                </a:lnTo>
                <a:lnTo>
                  <a:pt x="871538" y="385762"/>
                </a:lnTo>
                <a:lnTo>
                  <a:pt x="592931" y="461962"/>
                </a:lnTo>
                <a:lnTo>
                  <a:pt x="369094" y="535781"/>
                </a:lnTo>
                <a:lnTo>
                  <a:pt x="347663" y="528637"/>
                </a:lnTo>
                <a:lnTo>
                  <a:pt x="240506" y="457200"/>
                </a:lnTo>
                <a:lnTo>
                  <a:pt x="157163" y="395287"/>
                </a:lnTo>
                <a:lnTo>
                  <a:pt x="119063" y="361950"/>
                </a:lnTo>
                <a:lnTo>
                  <a:pt x="57150" y="295275"/>
                </a:lnTo>
                <a:lnTo>
                  <a:pt x="23813" y="261937"/>
                </a:lnTo>
                <a:lnTo>
                  <a:pt x="9525" y="240506"/>
                </a:lnTo>
                <a:lnTo>
                  <a:pt x="0" y="219075"/>
                </a:lnTo>
                <a:lnTo>
                  <a:pt x="0" y="202406"/>
                </a:lnTo>
                <a:lnTo>
                  <a:pt x="4763" y="192881"/>
                </a:lnTo>
                <a:lnTo>
                  <a:pt x="16669" y="185737"/>
                </a:lnTo>
                <a:lnTo>
                  <a:pt x="47625" y="192881"/>
                </a:lnTo>
                <a:lnTo>
                  <a:pt x="126206" y="223837"/>
                </a:lnTo>
                <a:lnTo>
                  <a:pt x="230981" y="266700"/>
                </a:lnTo>
                <a:lnTo>
                  <a:pt x="302419" y="280987"/>
                </a:lnTo>
                <a:lnTo>
                  <a:pt x="369094" y="290512"/>
                </a:lnTo>
                <a:lnTo>
                  <a:pt x="400050" y="290512"/>
                </a:lnTo>
                <a:lnTo>
                  <a:pt x="666750" y="235743"/>
                </a:lnTo>
                <a:lnTo>
                  <a:pt x="976313" y="178593"/>
                </a:lnTo>
                <a:lnTo>
                  <a:pt x="1114425" y="152400"/>
                </a:lnTo>
                <a:lnTo>
                  <a:pt x="1323975" y="135731"/>
                </a:lnTo>
                <a:lnTo>
                  <a:pt x="1495425" y="116681"/>
                </a:lnTo>
                <a:lnTo>
                  <a:pt x="1759744" y="90487"/>
                </a:lnTo>
                <a:lnTo>
                  <a:pt x="1795463" y="85725"/>
                </a:lnTo>
                <a:lnTo>
                  <a:pt x="1826419" y="73818"/>
                </a:lnTo>
                <a:lnTo>
                  <a:pt x="1862138" y="52387"/>
                </a:lnTo>
                <a:lnTo>
                  <a:pt x="1888331" y="23812"/>
                </a:lnTo>
                <a:lnTo>
                  <a:pt x="1909763" y="0"/>
                </a:lnTo>
                <a:lnTo>
                  <a:pt x="1957388" y="2381"/>
                </a:lnTo>
                <a:lnTo>
                  <a:pt x="2021681" y="9525"/>
                </a:lnTo>
                <a:lnTo>
                  <a:pt x="2095500" y="23812"/>
                </a:lnTo>
                <a:lnTo>
                  <a:pt x="2155031" y="35718"/>
                </a:lnTo>
                <a:lnTo>
                  <a:pt x="2212181" y="54768"/>
                </a:lnTo>
                <a:lnTo>
                  <a:pt x="2257425" y="73818"/>
                </a:lnTo>
                <a:lnTo>
                  <a:pt x="2297906" y="97631"/>
                </a:lnTo>
                <a:lnTo>
                  <a:pt x="2326481" y="121443"/>
                </a:lnTo>
                <a:lnTo>
                  <a:pt x="2338388" y="140493"/>
                </a:lnTo>
                <a:lnTo>
                  <a:pt x="2340769" y="161925"/>
                </a:lnTo>
                <a:lnTo>
                  <a:pt x="2331244" y="180975"/>
                </a:lnTo>
                <a:lnTo>
                  <a:pt x="2297906" y="204787"/>
                </a:lnTo>
                <a:lnTo>
                  <a:pt x="2245519" y="233362"/>
                </a:lnTo>
                <a:lnTo>
                  <a:pt x="2197894" y="245268"/>
                </a:lnTo>
                <a:lnTo>
                  <a:pt x="2005013" y="240506"/>
                </a:lnTo>
                <a:lnTo>
                  <a:pt x="1824038" y="242887"/>
                </a:lnTo>
                <a:lnTo>
                  <a:pt x="1635919" y="257175"/>
                </a:lnTo>
                <a:lnTo>
                  <a:pt x="1369219" y="2881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0589989-F880-4E78-8FAA-2FE733C215B1}"/>
              </a:ext>
            </a:extLst>
          </p:cNvPr>
          <p:cNvSpPr/>
          <p:nvPr/>
        </p:nvSpPr>
        <p:spPr bwMode="auto">
          <a:xfrm rot="16200000">
            <a:off x="3602834" y="3774282"/>
            <a:ext cx="2278063" cy="1752600"/>
          </a:xfrm>
          <a:custGeom>
            <a:avLst/>
            <a:gdLst>
              <a:gd name="connsiteX0" fmla="*/ 1469231 w 2278856"/>
              <a:gd name="connsiteY0" fmla="*/ 1426369 h 1752600"/>
              <a:gd name="connsiteX1" fmla="*/ 1209675 w 2278856"/>
              <a:gd name="connsiteY1" fmla="*/ 1278731 h 1752600"/>
              <a:gd name="connsiteX2" fmla="*/ 1040606 w 2278856"/>
              <a:gd name="connsiteY2" fmla="*/ 1147763 h 1752600"/>
              <a:gd name="connsiteX3" fmla="*/ 866775 w 2278856"/>
              <a:gd name="connsiteY3" fmla="*/ 1009650 h 1752600"/>
              <a:gd name="connsiteX4" fmla="*/ 709612 w 2278856"/>
              <a:gd name="connsiteY4" fmla="*/ 871538 h 1752600"/>
              <a:gd name="connsiteX5" fmla="*/ 571500 w 2278856"/>
              <a:gd name="connsiteY5" fmla="*/ 742950 h 1752600"/>
              <a:gd name="connsiteX6" fmla="*/ 471487 w 2278856"/>
              <a:gd name="connsiteY6" fmla="*/ 638175 h 1752600"/>
              <a:gd name="connsiteX7" fmla="*/ 369093 w 2278856"/>
              <a:gd name="connsiteY7" fmla="*/ 519113 h 1752600"/>
              <a:gd name="connsiteX8" fmla="*/ 280987 w 2278856"/>
              <a:gd name="connsiteY8" fmla="*/ 409575 h 1752600"/>
              <a:gd name="connsiteX9" fmla="*/ 161925 w 2278856"/>
              <a:gd name="connsiteY9" fmla="*/ 254794 h 1752600"/>
              <a:gd name="connsiteX10" fmla="*/ 76200 w 2278856"/>
              <a:gd name="connsiteY10" fmla="*/ 140494 h 1752600"/>
              <a:gd name="connsiteX11" fmla="*/ 30956 w 2278856"/>
              <a:gd name="connsiteY11" fmla="*/ 80963 h 1752600"/>
              <a:gd name="connsiteX12" fmla="*/ 11906 w 2278856"/>
              <a:gd name="connsiteY12" fmla="*/ 54769 h 1752600"/>
              <a:gd name="connsiteX13" fmla="*/ 0 w 2278856"/>
              <a:gd name="connsiteY13" fmla="*/ 28575 h 1752600"/>
              <a:gd name="connsiteX14" fmla="*/ 0 w 2278856"/>
              <a:gd name="connsiteY14" fmla="*/ 9525 h 1752600"/>
              <a:gd name="connsiteX15" fmla="*/ 9525 w 2278856"/>
              <a:gd name="connsiteY15" fmla="*/ 0 h 1752600"/>
              <a:gd name="connsiteX16" fmla="*/ 28575 w 2278856"/>
              <a:gd name="connsiteY16" fmla="*/ 0 h 1752600"/>
              <a:gd name="connsiteX17" fmla="*/ 54768 w 2278856"/>
              <a:gd name="connsiteY17" fmla="*/ 9525 h 1752600"/>
              <a:gd name="connsiteX18" fmla="*/ 92868 w 2278856"/>
              <a:gd name="connsiteY18" fmla="*/ 52388 h 1752600"/>
              <a:gd name="connsiteX19" fmla="*/ 183356 w 2278856"/>
              <a:gd name="connsiteY19" fmla="*/ 154781 h 1752600"/>
              <a:gd name="connsiteX20" fmla="*/ 297656 w 2278856"/>
              <a:gd name="connsiteY20" fmla="*/ 285750 h 1752600"/>
              <a:gd name="connsiteX21" fmla="*/ 385762 w 2278856"/>
              <a:gd name="connsiteY21" fmla="*/ 371475 h 1752600"/>
              <a:gd name="connsiteX22" fmla="*/ 473868 w 2278856"/>
              <a:gd name="connsiteY22" fmla="*/ 461963 h 1752600"/>
              <a:gd name="connsiteX23" fmla="*/ 621506 w 2278856"/>
              <a:gd name="connsiteY23" fmla="*/ 592931 h 1752600"/>
              <a:gd name="connsiteX24" fmla="*/ 711993 w 2278856"/>
              <a:gd name="connsiteY24" fmla="*/ 671513 h 1752600"/>
              <a:gd name="connsiteX25" fmla="*/ 835818 w 2278856"/>
              <a:gd name="connsiteY25" fmla="*/ 771525 h 1752600"/>
              <a:gd name="connsiteX26" fmla="*/ 931068 w 2278856"/>
              <a:gd name="connsiteY26" fmla="*/ 842963 h 1752600"/>
              <a:gd name="connsiteX27" fmla="*/ 1047750 w 2278856"/>
              <a:gd name="connsiteY27" fmla="*/ 926306 h 1752600"/>
              <a:gd name="connsiteX28" fmla="*/ 1181100 w 2278856"/>
              <a:gd name="connsiteY28" fmla="*/ 1021556 h 1752600"/>
              <a:gd name="connsiteX29" fmla="*/ 1326356 w 2278856"/>
              <a:gd name="connsiteY29" fmla="*/ 1126331 h 1752600"/>
              <a:gd name="connsiteX30" fmla="*/ 1445418 w 2278856"/>
              <a:gd name="connsiteY30" fmla="*/ 1185863 h 1752600"/>
              <a:gd name="connsiteX31" fmla="*/ 1657350 w 2278856"/>
              <a:gd name="connsiteY31" fmla="*/ 1283494 h 1752600"/>
              <a:gd name="connsiteX32" fmla="*/ 1804987 w 2278856"/>
              <a:gd name="connsiteY32" fmla="*/ 1340644 h 1752600"/>
              <a:gd name="connsiteX33" fmla="*/ 1945481 w 2278856"/>
              <a:gd name="connsiteY33" fmla="*/ 1385888 h 1752600"/>
              <a:gd name="connsiteX34" fmla="*/ 2033587 w 2278856"/>
              <a:gd name="connsiteY34" fmla="*/ 1409700 h 1752600"/>
              <a:gd name="connsiteX35" fmla="*/ 2062162 w 2278856"/>
              <a:gd name="connsiteY35" fmla="*/ 1412081 h 1752600"/>
              <a:gd name="connsiteX36" fmla="*/ 2097881 w 2278856"/>
              <a:gd name="connsiteY36" fmla="*/ 1402556 h 1752600"/>
              <a:gd name="connsiteX37" fmla="*/ 2126456 w 2278856"/>
              <a:gd name="connsiteY37" fmla="*/ 1393031 h 1752600"/>
              <a:gd name="connsiteX38" fmla="*/ 2159793 w 2278856"/>
              <a:gd name="connsiteY38" fmla="*/ 1364456 h 1752600"/>
              <a:gd name="connsiteX39" fmla="*/ 2190750 w 2278856"/>
              <a:gd name="connsiteY39" fmla="*/ 1314450 h 1752600"/>
              <a:gd name="connsiteX40" fmla="*/ 2197893 w 2278856"/>
              <a:gd name="connsiteY40" fmla="*/ 1290638 h 1752600"/>
              <a:gd name="connsiteX41" fmla="*/ 2209800 w 2278856"/>
              <a:gd name="connsiteY41" fmla="*/ 1278731 h 1752600"/>
              <a:gd name="connsiteX42" fmla="*/ 2228850 w 2278856"/>
              <a:gd name="connsiteY42" fmla="*/ 1278731 h 1752600"/>
              <a:gd name="connsiteX43" fmla="*/ 2247900 w 2278856"/>
              <a:gd name="connsiteY43" fmla="*/ 1283494 h 1752600"/>
              <a:gd name="connsiteX44" fmla="*/ 2262187 w 2278856"/>
              <a:gd name="connsiteY44" fmla="*/ 1297781 h 1752600"/>
              <a:gd name="connsiteX45" fmla="*/ 2276475 w 2278856"/>
              <a:gd name="connsiteY45" fmla="*/ 1335881 h 1752600"/>
              <a:gd name="connsiteX46" fmla="*/ 2278856 w 2278856"/>
              <a:gd name="connsiteY46" fmla="*/ 1388269 h 1752600"/>
              <a:gd name="connsiteX47" fmla="*/ 2274093 w 2278856"/>
              <a:gd name="connsiteY47" fmla="*/ 1431131 h 1752600"/>
              <a:gd name="connsiteX48" fmla="*/ 2264568 w 2278856"/>
              <a:gd name="connsiteY48" fmla="*/ 1471613 h 1752600"/>
              <a:gd name="connsiteX49" fmla="*/ 2245518 w 2278856"/>
              <a:gd name="connsiteY49" fmla="*/ 1516856 h 1752600"/>
              <a:gd name="connsiteX50" fmla="*/ 2171700 w 2278856"/>
              <a:gd name="connsiteY50" fmla="*/ 1631156 h 1752600"/>
              <a:gd name="connsiteX51" fmla="*/ 2128837 w 2278856"/>
              <a:gd name="connsiteY51" fmla="*/ 1695450 h 1752600"/>
              <a:gd name="connsiteX52" fmla="*/ 2095500 w 2278856"/>
              <a:gd name="connsiteY52" fmla="*/ 1733550 h 1752600"/>
              <a:gd name="connsiteX53" fmla="*/ 2064543 w 2278856"/>
              <a:gd name="connsiteY53" fmla="*/ 1750219 h 1752600"/>
              <a:gd name="connsiteX54" fmla="*/ 2043112 w 2278856"/>
              <a:gd name="connsiteY54" fmla="*/ 1752600 h 1752600"/>
              <a:gd name="connsiteX55" fmla="*/ 2028825 w 2278856"/>
              <a:gd name="connsiteY55" fmla="*/ 1745456 h 1752600"/>
              <a:gd name="connsiteX56" fmla="*/ 2012156 w 2278856"/>
              <a:gd name="connsiteY56" fmla="*/ 1716881 h 1752600"/>
              <a:gd name="connsiteX57" fmla="*/ 1993106 w 2278856"/>
              <a:gd name="connsiteY57" fmla="*/ 1693069 h 1752600"/>
              <a:gd name="connsiteX58" fmla="*/ 1957387 w 2278856"/>
              <a:gd name="connsiteY58" fmla="*/ 1664494 h 1752600"/>
              <a:gd name="connsiteX59" fmla="*/ 1709737 w 2278856"/>
              <a:gd name="connsiteY59" fmla="*/ 1547813 h 1752600"/>
              <a:gd name="connsiteX60" fmla="*/ 1469231 w 2278856"/>
              <a:gd name="connsiteY60" fmla="*/ 1426369 h 175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78856" h="1752600">
                <a:moveTo>
                  <a:pt x="1469231" y="1426369"/>
                </a:moveTo>
                <a:lnTo>
                  <a:pt x="1209675" y="1278731"/>
                </a:lnTo>
                <a:lnTo>
                  <a:pt x="1040606" y="1147763"/>
                </a:lnTo>
                <a:lnTo>
                  <a:pt x="866775" y="1009650"/>
                </a:lnTo>
                <a:lnTo>
                  <a:pt x="709612" y="871538"/>
                </a:lnTo>
                <a:lnTo>
                  <a:pt x="571500" y="742950"/>
                </a:lnTo>
                <a:lnTo>
                  <a:pt x="471487" y="638175"/>
                </a:lnTo>
                <a:lnTo>
                  <a:pt x="369093" y="519113"/>
                </a:lnTo>
                <a:lnTo>
                  <a:pt x="280987" y="409575"/>
                </a:lnTo>
                <a:lnTo>
                  <a:pt x="161925" y="254794"/>
                </a:lnTo>
                <a:lnTo>
                  <a:pt x="76200" y="140494"/>
                </a:lnTo>
                <a:lnTo>
                  <a:pt x="30956" y="80963"/>
                </a:lnTo>
                <a:lnTo>
                  <a:pt x="11906" y="54769"/>
                </a:lnTo>
                <a:lnTo>
                  <a:pt x="0" y="28575"/>
                </a:lnTo>
                <a:lnTo>
                  <a:pt x="0" y="9525"/>
                </a:lnTo>
                <a:lnTo>
                  <a:pt x="9525" y="0"/>
                </a:lnTo>
                <a:lnTo>
                  <a:pt x="28575" y="0"/>
                </a:lnTo>
                <a:lnTo>
                  <a:pt x="54768" y="9525"/>
                </a:lnTo>
                <a:lnTo>
                  <a:pt x="92868" y="52388"/>
                </a:lnTo>
                <a:lnTo>
                  <a:pt x="183356" y="154781"/>
                </a:lnTo>
                <a:lnTo>
                  <a:pt x="297656" y="285750"/>
                </a:lnTo>
                <a:lnTo>
                  <a:pt x="385762" y="371475"/>
                </a:lnTo>
                <a:lnTo>
                  <a:pt x="473868" y="461963"/>
                </a:lnTo>
                <a:lnTo>
                  <a:pt x="621506" y="592931"/>
                </a:lnTo>
                <a:lnTo>
                  <a:pt x="711993" y="671513"/>
                </a:lnTo>
                <a:lnTo>
                  <a:pt x="835818" y="771525"/>
                </a:lnTo>
                <a:lnTo>
                  <a:pt x="931068" y="842963"/>
                </a:lnTo>
                <a:lnTo>
                  <a:pt x="1047750" y="926306"/>
                </a:lnTo>
                <a:lnTo>
                  <a:pt x="1181100" y="1021556"/>
                </a:lnTo>
                <a:lnTo>
                  <a:pt x="1326356" y="1126331"/>
                </a:lnTo>
                <a:lnTo>
                  <a:pt x="1445418" y="1185863"/>
                </a:lnTo>
                <a:lnTo>
                  <a:pt x="1657350" y="1283494"/>
                </a:lnTo>
                <a:lnTo>
                  <a:pt x="1804987" y="1340644"/>
                </a:lnTo>
                <a:lnTo>
                  <a:pt x="1945481" y="1385888"/>
                </a:lnTo>
                <a:lnTo>
                  <a:pt x="2033587" y="1409700"/>
                </a:lnTo>
                <a:lnTo>
                  <a:pt x="2062162" y="1412081"/>
                </a:lnTo>
                <a:lnTo>
                  <a:pt x="2097881" y="1402556"/>
                </a:lnTo>
                <a:lnTo>
                  <a:pt x="2126456" y="1393031"/>
                </a:lnTo>
                <a:lnTo>
                  <a:pt x="2159793" y="1364456"/>
                </a:lnTo>
                <a:lnTo>
                  <a:pt x="2190750" y="1314450"/>
                </a:lnTo>
                <a:lnTo>
                  <a:pt x="2197893" y="1290638"/>
                </a:lnTo>
                <a:lnTo>
                  <a:pt x="2209800" y="1278731"/>
                </a:lnTo>
                <a:lnTo>
                  <a:pt x="2228850" y="1278731"/>
                </a:lnTo>
                <a:lnTo>
                  <a:pt x="2247900" y="1283494"/>
                </a:lnTo>
                <a:lnTo>
                  <a:pt x="2262187" y="1297781"/>
                </a:lnTo>
                <a:lnTo>
                  <a:pt x="2276475" y="1335881"/>
                </a:lnTo>
                <a:lnTo>
                  <a:pt x="2278856" y="1388269"/>
                </a:lnTo>
                <a:lnTo>
                  <a:pt x="2274093" y="1431131"/>
                </a:lnTo>
                <a:lnTo>
                  <a:pt x="2264568" y="1471613"/>
                </a:lnTo>
                <a:lnTo>
                  <a:pt x="2245518" y="1516856"/>
                </a:lnTo>
                <a:lnTo>
                  <a:pt x="2171700" y="1631156"/>
                </a:lnTo>
                <a:lnTo>
                  <a:pt x="2128837" y="1695450"/>
                </a:lnTo>
                <a:lnTo>
                  <a:pt x="2095500" y="1733550"/>
                </a:lnTo>
                <a:lnTo>
                  <a:pt x="2064543" y="1750219"/>
                </a:lnTo>
                <a:lnTo>
                  <a:pt x="2043112" y="1752600"/>
                </a:lnTo>
                <a:lnTo>
                  <a:pt x="2028825" y="1745456"/>
                </a:lnTo>
                <a:lnTo>
                  <a:pt x="2012156" y="1716881"/>
                </a:lnTo>
                <a:lnTo>
                  <a:pt x="1993106" y="1693069"/>
                </a:lnTo>
                <a:lnTo>
                  <a:pt x="1957387" y="1664494"/>
                </a:lnTo>
                <a:lnTo>
                  <a:pt x="1709737" y="1547813"/>
                </a:lnTo>
                <a:lnTo>
                  <a:pt x="1469231" y="1426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ABDB07-BF9E-49E2-899B-89841F018FD8}"/>
              </a:ext>
            </a:extLst>
          </p:cNvPr>
          <p:cNvSpPr/>
          <p:nvPr/>
        </p:nvSpPr>
        <p:spPr bwMode="auto">
          <a:xfrm>
            <a:off x="4392614" y="4148139"/>
            <a:ext cx="1300162" cy="1195387"/>
          </a:xfrm>
          <a:custGeom>
            <a:avLst/>
            <a:gdLst>
              <a:gd name="connsiteX0" fmla="*/ 857250 w 1300163"/>
              <a:gd name="connsiteY0" fmla="*/ 859631 h 1195387"/>
              <a:gd name="connsiteX1" fmla="*/ 595313 w 1300163"/>
              <a:gd name="connsiteY1" fmla="*/ 576262 h 1195387"/>
              <a:gd name="connsiteX2" fmla="*/ 509588 w 1300163"/>
              <a:gd name="connsiteY2" fmla="*/ 483393 h 1195387"/>
              <a:gd name="connsiteX3" fmla="*/ 390525 w 1300163"/>
              <a:gd name="connsiteY3" fmla="*/ 357187 h 1195387"/>
              <a:gd name="connsiteX4" fmla="*/ 297657 w 1300163"/>
              <a:gd name="connsiteY4" fmla="*/ 271462 h 1195387"/>
              <a:gd name="connsiteX5" fmla="*/ 228600 w 1300163"/>
              <a:gd name="connsiteY5" fmla="*/ 211931 h 1195387"/>
              <a:gd name="connsiteX6" fmla="*/ 140494 w 1300163"/>
              <a:gd name="connsiteY6" fmla="*/ 147637 h 1195387"/>
              <a:gd name="connsiteX7" fmla="*/ 38100 w 1300163"/>
              <a:gd name="connsiteY7" fmla="*/ 76200 h 1195387"/>
              <a:gd name="connsiteX8" fmla="*/ 21432 w 1300163"/>
              <a:gd name="connsiteY8" fmla="*/ 64293 h 1195387"/>
              <a:gd name="connsiteX9" fmla="*/ 9525 w 1300163"/>
              <a:gd name="connsiteY9" fmla="*/ 47625 h 1195387"/>
              <a:gd name="connsiteX10" fmla="*/ 0 w 1300163"/>
              <a:gd name="connsiteY10" fmla="*/ 26193 h 1195387"/>
              <a:gd name="connsiteX11" fmla="*/ 0 w 1300163"/>
              <a:gd name="connsiteY11" fmla="*/ 9525 h 1195387"/>
              <a:gd name="connsiteX12" fmla="*/ 9525 w 1300163"/>
              <a:gd name="connsiteY12" fmla="*/ 0 h 1195387"/>
              <a:gd name="connsiteX13" fmla="*/ 35719 w 1300163"/>
              <a:gd name="connsiteY13" fmla="*/ 0 h 1195387"/>
              <a:gd name="connsiteX14" fmla="*/ 85725 w 1300163"/>
              <a:gd name="connsiteY14" fmla="*/ 21431 h 1195387"/>
              <a:gd name="connsiteX15" fmla="*/ 238125 w 1300163"/>
              <a:gd name="connsiteY15" fmla="*/ 104775 h 1195387"/>
              <a:gd name="connsiteX16" fmla="*/ 400050 w 1300163"/>
              <a:gd name="connsiteY16" fmla="*/ 192881 h 1195387"/>
              <a:gd name="connsiteX17" fmla="*/ 547688 w 1300163"/>
              <a:gd name="connsiteY17" fmla="*/ 273843 h 1195387"/>
              <a:gd name="connsiteX18" fmla="*/ 640557 w 1300163"/>
              <a:gd name="connsiteY18" fmla="*/ 330993 h 1195387"/>
              <a:gd name="connsiteX19" fmla="*/ 740569 w 1300163"/>
              <a:gd name="connsiteY19" fmla="*/ 404812 h 1195387"/>
              <a:gd name="connsiteX20" fmla="*/ 878682 w 1300163"/>
              <a:gd name="connsiteY20" fmla="*/ 516731 h 1195387"/>
              <a:gd name="connsiteX21" fmla="*/ 976313 w 1300163"/>
              <a:gd name="connsiteY21" fmla="*/ 602456 h 1195387"/>
              <a:gd name="connsiteX22" fmla="*/ 1057275 w 1300163"/>
              <a:gd name="connsiteY22" fmla="*/ 678656 h 1195387"/>
              <a:gd name="connsiteX23" fmla="*/ 1123950 w 1300163"/>
              <a:gd name="connsiteY23" fmla="*/ 742950 h 1195387"/>
              <a:gd name="connsiteX24" fmla="*/ 1209675 w 1300163"/>
              <a:gd name="connsiteY24" fmla="*/ 838200 h 1195387"/>
              <a:gd name="connsiteX25" fmla="*/ 1247775 w 1300163"/>
              <a:gd name="connsiteY25" fmla="*/ 883443 h 1195387"/>
              <a:gd name="connsiteX26" fmla="*/ 1271588 w 1300163"/>
              <a:gd name="connsiteY26" fmla="*/ 919162 h 1195387"/>
              <a:gd name="connsiteX27" fmla="*/ 1285875 w 1300163"/>
              <a:gd name="connsiteY27" fmla="*/ 954881 h 1195387"/>
              <a:gd name="connsiteX28" fmla="*/ 1295400 w 1300163"/>
              <a:gd name="connsiteY28" fmla="*/ 992981 h 1195387"/>
              <a:gd name="connsiteX29" fmla="*/ 1300163 w 1300163"/>
              <a:gd name="connsiteY29" fmla="*/ 1026318 h 1195387"/>
              <a:gd name="connsiteX30" fmla="*/ 1297782 w 1300163"/>
              <a:gd name="connsiteY30" fmla="*/ 1062037 h 1195387"/>
              <a:gd name="connsiteX31" fmla="*/ 1288257 w 1300163"/>
              <a:gd name="connsiteY31" fmla="*/ 1097756 h 1195387"/>
              <a:gd name="connsiteX32" fmla="*/ 1266825 w 1300163"/>
              <a:gd name="connsiteY32" fmla="*/ 1140618 h 1195387"/>
              <a:gd name="connsiteX33" fmla="*/ 1243013 w 1300163"/>
              <a:gd name="connsiteY33" fmla="*/ 1176337 h 1195387"/>
              <a:gd name="connsiteX34" fmla="*/ 1221582 w 1300163"/>
              <a:gd name="connsiteY34" fmla="*/ 1193006 h 1195387"/>
              <a:gd name="connsiteX35" fmla="*/ 1200150 w 1300163"/>
              <a:gd name="connsiteY35" fmla="*/ 1195387 h 1195387"/>
              <a:gd name="connsiteX36" fmla="*/ 1169194 w 1300163"/>
              <a:gd name="connsiteY36" fmla="*/ 1188243 h 1195387"/>
              <a:gd name="connsiteX37" fmla="*/ 1135857 w 1300163"/>
              <a:gd name="connsiteY37" fmla="*/ 1171575 h 1195387"/>
              <a:gd name="connsiteX38" fmla="*/ 1095375 w 1300163"/>
              <a:gd name="connsiteY38" fmla="*/ 1135856 h 1195387"/>
              <a:gd name="connsiteX39" fmla="*/ 985838 w 1300163"/>
              <a:gd name="connsiteY39" fmla="*/ 1007268 h 1195387"/>
              <a:gd name="connsiteX40" fmla="*/ 857250 w 1300163"/>
              <a:gd name="connsiteY40" fmla="*/ 859631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00163" h="1195387">
                <a:moveTo>
                  <a:pt x="857250" y="859631"/>
                </a:moveTo>
                <a:lnTo>
                  <a:pt x="595313" y="576262"/>
                </a:lnTo>
                <a:lnTo>
                  <a:pt x="509588" y="483393"/>
                </a:lnTo>
                <a:lnTo>
                  <a:pt x="390525" y="357187"/>
                </a:lnTo>
                <a:lnTo>
                  <a:pt x="297657" y="271462"/>
                </a:lnTo>
                <a:lnTo>
                  <a:pt x="228600" y="211931"/>
                </a:lnTo>
                <a:lnTo>
                  <a:pt x="140494" y="147637"/>
                </a:lnTo>
                <a:lnTo>
                  <a:pt x="38100" y="76200"/>
                </a:lnTo>
                <a:lnTo>
                  <a:pt x="21432" y="64293"/>
                </a:lnTo>
                <a:lnTo>
                  <a:pt x="9525" y="47625"/>
                </a:lnTo>
                <a:lnTo>
                  <a:pt x="0" y="26193"/>
                </a:lnTo>
                <a:lnTo>
                  <a:pt x="0" y="9525"/>
                </a:lnTo>
                <a:lnTo>
                  <a:pt x="9525" y="0"/>
                </a:lnTo>
                <a:lnTo>
                  <a:pt x="35719" y="0"/>
                </a:lnTo>
                <a:lnTo>
                  <a:pt x="85725" y="21431"/>
                </a:lnTo>
                <a:lnTo>
                  <a:pt x="238125" y="104775"/>
                </a:lnTo>
                <a:lnTo>
                  <a:pt x="400050" y="192881"/>
                </a:lnTo>
                <a:lnTo>
                  <a:pt x="547688" y="273843"/>
                </a:lnTo>
                <a:lnTo>
                  <a:pt x="640557" y="330993"/>
                </a:lnTo>
                <a:lnTo>
                  <a:pt x="740569" y="404812"/>
                </a:lnTo>
                <a:lnTo>
                  <a:pt x="878682" y="516731"/>
                </a:lnTo>
                <a:lnTo>
                  <a:pt x="976313" y="602456"/>
                </a:lnTo>
                <a:lnTo>
                  <a:pt x="1057275" y="678656"/>
                </a:lnTo>
                <a:lnTo>
                  <a:pt x="1123950" y="742950"/>
                </a:lnTo>
                <a:lnTo>
                  <a:pt x="1209675" y="838200"/>
                </a:lnTo>
                <a:lnTo>
                  <a:pt x="1247775" y="883443"/>
                </a:lnTo>
                <a:lnTo>
                  <a:pt x="1271588" y="919162"/>
                </a:lnTo>
                <a:lnTo>
                  <a:pt x="1285875" y="954881"/>
                </a:lnTo>
                <a:lnTo>
                  <a:pt x="1295400" y="992981"/>
                </a:lnTo>
                <a:lnTo>
                  <a:pt x="1300163" y="1026318"/>
                </a:lnTo>
                <a:lnTo>
                  <a:pt x="1297782" y="1062037"/>
                </a:lnTo>
                <a:lnTo>
                  <a:pt x="1288257" y="1097756"/>
                </a:lnTo>
                <a:lnTo>
                  <a:pt x="1266825" y="1140618"/>
                </a:lnTo>
                <a:lnTo>
                  <a:pt x="1243013" y="1176337"/>
                </a:lnTo>
                <a:lnTo>
                  <a:pt x="1221582" y="1193006"/>
                </a:lnTo>
                <a:lnTo>
                  <a:pt x="1200150" y="1195387"/>
                </a:lnTo>
                <a:lnTo>
                  <a:pt x="1169194" y="1188243"/>
                </a:lnTo>
                <a:lnTo>
                  <a:pt x="1135857" y="1171575"/>
                </a:lnTo>
                <a:lnTo>
                  <a:pt x="1095375" y="1135856"/>
                </a:lnTo>
                <a:lnTo>
                  <a:pt x="985838" y="1007268"/>
                </a:lnTo>
                <a:lnTo>
                  <a:pt x="857250" y="859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ECBAB9-CB62-40DE-A2EC-EBE4EC148F59}"/>
              </a:ext>
            </a:extLst>
          </p:cNvPr>
          <p:cNvSpPr/>
          <p:nvPr/>
        </p:nvSpPr>
        <p:spPr bwMode="auto">
          <a:xfrm rot="16200000">
            <a:off x="6417471" y="4058445"/>
            <a:ext cx="2784475" cy="944563"/>
          </a:xfrm>
          <a:custGeom>
            <a:avLst/>
            <a:gdLst>
              <a:gd name="connsiteX0" fmla="*/ 1771650 w 2783681"/>
              <a:gd name="connsiteY0" fmla="*/ 850106 h 945356"/>
              <a:gd name="connsiteX1" fmla="*/ 1514475 w 2783681"/>
              <a:gd name="connsiteY1" fmla="*/ 809625 h 945356"/>
              <a:gd name="connsiteX2" fmla="*/ 1312069 w 2783681"/>
              <a:gd name="connsiteY2" fmla="*/ 773906 h 945356"/>
              <a:gd name="connsiteX3" fmla="*/ 1143000 w 2783681"/>
              <a:gd name="connsiteY3" fmla="*/ 738187 h 945356"/>
              <a:gd name="connsiteX4" fmla="*/ 942975 w 2783681"/>
              <a:gd name="connsiteY4" fmla="*/ 688181 h 945356"/>
              <a:gd name="connsiteX5" fmla="*/ 766762 w 2783681"/>
              <a:gd name="connsiteY5" fmla="*/ 638175 h 945356"/>
              <a:gd name="connsiteX6" fmla="*/ 619125 w 2783681"/>
              <a:gd name="connsiteY6" fmla="*/ 588168 h 945356"/>
              <a:gd name="connsiteX7" fmla="*/ 464344 w 2783681"/>
              <a:gd name="connsiteY7" fmla="*/ 526256 h 945356"/>
              <a:gd name="connsiteX8" fmla="*/ 376237 w 2783681"/>
              <a:gd name="connsiteY8" fmla="*/ 488156 h 945356"/>
              <a:gd name="connsiteX9" fmla="*/ 314325 w 2783681"/>
              <a:gd name="connsiteY9" fmla="*/ 450056 h 945356"/>
              <a:gd name="connsiteX10" fmla="*/ 250031 w 2783681"/>
              <a:gd name="connsiteY10" fmla="*/ 404812 h 945356"/>
              <a:gd name="connsiteX11" fmla="*/ 197644 w 2783681"/>
              <a:gd name="connsiteY11" fmla="*/ 359568 h 945356"/>
              <a:gd name="connsiteX12" fmla="*/ 135731 w 2783681"/>
              <a:gd name="connsiteY12" fmla="*/ 295275 h 945356"/>
              <a:gd name="connsiteX13" fmla="*/ 88106 w 2783681"/>
              <a:gd name="connsiteY13" fmla="*/ 240506 h 945356"/>
              <a:gd name="connsiteX14" fmla="*/ 40481 w 2783681"/>
              <a:gd name="connsiteY14" fmla="*/ 178593 h 945356"/>
              <a:gd name="connsiteX15" fmla="*/ 14287 w 2783681"/>
              <a:gd name="connsiteY15" fmla="*/ 130968 h 945356"/>
              <a:gd name="connsiteX16" fmla="*/ 0 w 2783681"/>
              <a:gd name="connsiteY16" fmla="*/ 76200 h 945356"/>
              <a:gd name="connsiteX17" fmla="*/ 0 w 2783681"/>
              <a:gd name="connsiteY17" fmla="*/ 45243 h 945356"/>
              <a:gd name="connsiteX18" fmla="*/ 4762 w 2783681"/>
              <a:gd name="connsiteY18" fmla="*/ 23812 h 945356"/>
              <a:gd name="connsiteX19" fmla="*/ 23812 w 2783681"/>
              <a:gd name="connsiteY19" fmla="*/ 9525 h 945356"/>
              <a:gd name="connsiteX20" fmla="*/ 47625 w 2783681"/>
              <a:gd name="connsiteY20" fmla="*/ 0 h 945356"/>
              <a:gd name="connsiteX21" fmla="*/ 133350 w 2783681"/>
              <a:gd name="connsiteY21" fmla="*/ 0 h 945356"/>
              <a:gd name="connsiteX22" fmla="*/ 464344 w 2783681"/>
              <a:gd name="connsiteY22" fmla="*/ 207168 h 945356"/>
              <a:gd name="connsiteX23" fmla="*/ 507206 w 2783681"/>
              <a:gd name="connsiteY23" fmla="*/ 250031 h 945356"/>
              <a:gd name="connsiteX24" fmla="*/ 554831 w 2783681"/>
              <a:gd name="connsiteY24" fmla="*/ 288131 h 945356"/>
              <a:gd name="connsiteX25" fmla="*/ 602456 w 2783681"/>
              <a:gd name="connsiteY25" fmla="*/ 319087 h 945356"/>
              <a:gd name="connsiteX26" fmla="*/ 654844 w 2783681"/>
              <a:gd name="connsiteY26" fmla="*/ 347662 h 945356"/>
              <a:gd name="connsiteX27" fmla="*/ 752475 w 2783681"/>
              <a:gd name="connsiteY27" fmla="*/ 388143 h 945356"/>
              <a:gd name="connsiteX28" fmla="*/ 871537 w 2783681"/>
              <a:gd name="connsiteY28" fmla="*/ 421481 h 945356"/>
              <a:gd name="connsiteX29" fmla="*/ 1040606 w 2783681"/>
              <a:gd name="connsiteY29" fmla="*/ 459581 h 945356"/>
              <a:gd name="connsiteX30" fmla="*/ 1309687 w 2783681"/>
              <a:gd name="connsiteY30" fmla="*/ 521493 h 945356"/>
              <a:gd name="connsiteX31" fmla="*/ 1600200 w 2783681"/>
              <a:gd name="connsiteY31" fmla="*/ 583406 h 945356"/>
              <a:gd name="connsiteX32" fmla="*/ 1833562 w 2783681"/>
              <a:gd name="connsiteY32" fmla="*/ 623887 h 945356"/>
              <a:gd name="connsiteX33" fmla="*/ 2028825 w 2783681"/>
              <a:gd name="connsiteY33" fmla="*/ 652462 h 945356"/>
              <a:gd name="connsiteX34" fmla="*/ 2240756 w 2783681"/>
              <a:gd name="connsiteY34" fmla="*/ 678656 h 945356"/>
              <a:gd name="connsiteX35" fmla="*/ 2409825 w 2783681"/>
              <a:gd name="connsiteY35" fmla="*/ 692943 h 945356"/>
              <a:gd name="connsiteX36" fmla="*/ 2507456 w 2783681"/>
              <a:gd name="connsiteY36" fmla="*/ 692943 h 945356"/>
              <a:gd name="connsiteX37" fmla="*/ 2597944 w 2783681"/>
              <a:gd name="connsiteY37" fmla="*/ 695325 h 945356"/>
              <a:gd name="connsiteX38" fmla="*/ 2688431 w 2783681"/>
              <a:gd name="connsiteY38" fmla="*/ 688181 h 945356"/>
              <a:gd name="connsiteX39" fmla="*/ 2724150 w 2783681"/>
              <a:gd name="connsiteY39" fmla="*/ 676275 h 945356"/>
              <a:gd name="connsiteX40" fmla="*/ 2783681 w 2783681"/>
              <a:gd name="connsiteY40" fmla="*/ 561975 h 945356"/>
              <a:gd name="connsiteX41" fmla="*/ 2771775 w 2783681"/>
              <a:gd name="connsiteY41" fmla="*/ 945356 h 945356"/>
              <a:gd name="connsiteX42" fmla="*/ 2688431 w 2783681"/>
              <a:gd name="connsiteY42" fmla="*/ 938212 h 945356"/>
              <a:gd name="connsiteX43" fmla="*/ 2397919 w 2783681"/>
              <a:gd name="connsiteY43" fmla="*/ 919162 h 945356"/>
              <a:gd name="connsiteX44" fmla="*/ 2164556 w 2783681"/>
              <a:gd name="connsiteY44" fmla="*/ 895350 h 945356"/>
              <a:gd name="connsiteX45" fmla="*/ 1974056 w 2783681"/>
              <a:gd name="connsiteY45" fmla="*/ 873918 h 945356"/>
              <a:gd name="connsiteX46" fmla="*/ 1771650 w 2783681"/>
              <a:gd name="connsiteY46" fmla="*/ 850106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783681" h="945356">
                <a:moveTo>
                  <a:pt x="1771650" y="850106"/>
                </a:moveTo>
                <a:lnTo>
                  <a:pt x="1514475" y="809625"/>
                </a:lnTo>
                <a:lnTo>
                  <a:pt x="1312069" y="773906"/>
                </a:lnTo>
                <a:lnTo>
                  <a:pt x="1143000" y="738187"/>
                </a:lnTo>
                <a:lnTo>
                  <a:pt x="942975" y="688181"/>
                </a:lnTo>
                <a:lnTo>
                  <a:pt x="766762" y="638175"/>
                </a:lnTo>
                <a:lnTo>
                  <a:pt x="619125" y="588168"/>
                </a:lnTo>
                <a:lnTo>
                  <a:pt x="464344" y="526256"/>
                </a:lnTo>
                <a:lnTo>
                  <a:pt x="376237" y="488156"/>
                </a:lnTo>
                <a:lnTo>
                  <a:pt x="314325" y="450056"/>
                </a:lnTo>
                <a:lnTo>
                  <a:pt x="250031" y="404812"/>
                </a:lnTo>
                <a:lnTo>
                  <a:pt x="197644" y="359568"/>
                </a:lnTo>
                <a:lnTo>
                  <a:pt x="135731" y="295275"/>
                </a:lnTo>
                <a:lnTo>
                  <a:pt x="88106" y="240506"/>
                </a:lnTo>
                <a:lnTo>
                  <a:pt x="40481" y="178593"/>
                </a:lnTo>
                <a:lnTo>
                  <a:pt x="14287" y="130968"/>
                </a:lnTo>
                <a:lnTo>
                  <a:pt x="0" y="76200"/>
                </a:lnTo>
                <a:lnTo>
                  <a:pt x="0" y="45243"/>
                </a:lnTo>
                <a:lnTo>
                  <a:pt x="4762" y="23812"/>
                </a:lnTo>
                <a:lnTo>
                  <a:pt x="23812" y="9525"/>
                </a:lnTo>
                <a:lnTo>
                  <a:pt x="47625" y="0"/>
                </a:lnTo>
                <a:lnTo>
                  <a:pt x="133350" y="0"/>
                </a:lnTo>
                <a:lnTo>
                  <a:pt x="464344" y="207168"/>
                </a:lnTo>
                <a:lnTo>
                  <a:pt x="507206" y="250031"/>
                </a:lnTo>
                <a:lnTo>
                  <a:pt x="554831" y="288131"/>
                </a:lnTo>
                <a:lnTo>
                  <a:pt x="602456" y="319087"/>
                </a:lnTo>
                <a:lnTo>
                  <a:pt x="654844" y="347662"/>
                </a:lnTo>
                <a:lnTo>
                  <a:pt x="752475" y="388143"/>
                </a:lnTo>
                <a:lnTo>
                  <a:pt x="871537" y="421481"/>
                </a:lnTo>
                <a:lnTo>
                  <a:pt x="1040606" y="459581"/>
                </a:lnTo>
                <a:lnTo>
                  <a:pt x="1309687" y="521493"/>
                </a:lnTo>
                <a:lnTo>
                  <a:pt x="1600200" y="583406"/>
                </a:lnTo>
                <a:lnTo>
                  <a:pt x="1833562" y="623887"/>
                </a:lnTo>
                <a:lnTo>
                  <a:pt x="2028825" y="652462"/>
                </a:lnTo>
                <a:lnTo>
                  <a:pt x="2240756" y="678656"/>
                </a:lnTo>
                <a:lnTo>
                  <a:pt x="2409825" y="692943"/>
                </a:lnTo>
                <a:lnTo>
                  <a:pt x="2507456" y="692943"/>
                </a:lnTo>
                <a:lnTo>
                  <a:pt x="2597944" y="695325"/>
                </a:lnTo>
                <a:lnTo>
                  <a:pt x="2688431" y="688181"/>
                </a:lnTo>
                <a:lnTo>
                  <a:pt x="2724150" y="676275"/>
                </a:lnTo>
                <a:lnTo>
                  <a:pt x="2783681" y="561975"/>
                </a:lnTo>
                <a:lnTo>
                  <a:pt x="2771775" y="945356"/>
                </a:lnTo>
                <a:lnTo>
                  <a:pt x="2688431" y="938212"/>
                </a:lnTo>
                <a:lnTo>
                  <a:pt x="2397919" y="919162"/>
                </a:lnTo>
                <a:lnTo>
                  <a:pt x="2164556" y="895350"/>
                </a:lnTo>
                <a:lnTo>
                  <a:pt x="1974056" y="873918"/>
                </a:lnTo>
                <a:lnTo>
                  <a:pt x="1771650" y="8501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CBBBFF2-8C90-41ED-B48E-D00F349FC059}"/>
              </a:ext>
            </a:extLst>
          </p:cNvPr>
          <p:cNvSpPr/>
          <p:nvPr/>
        </p:nvSpPr>
        <p:spPr>
          <a:xfrm>
            <a:off x="6831014" y="5367339"/>
            <a:ext cx="825500" cy="479425"/>
          </a:xfrm>
          <a:custGeom>
            <a:avLst/>
            <a:gdLst>
              <a:gd name="connsiteX0" fmla="*/ 228600 w 823913"/>
              <a:gd name="connsiteY0" fmla="*/ 59531 h 478631"/>
              <a:gd name="connsiteX1" fmla="*/ 359569 w 823913"/>
              <a:gd name="connsiteY1" fmla="*/ 100012 h 478631"/>
              <a:gd name="connsiteX2" fmla="*/ 445294 w 823913"/>
              <a:gd name="connsiteY2" fmla="*/ 133350 h 478631"/>
              <a:gd name="connsiteX3" fmla="*/ 485775 w 823913"/>
              <a:gd name="connsiteY3" fmla="*/ 145256 h 478631"/>
              <a:gd name="connsiteX4" fmla="*/ 523875 w 823913"/>
              <a:gd name="connsiteY4" fmla="*/ 154781 h 478631"/>
              <a:gd name="connsiteX5" fmla="*/ 583407 w 823913"/>
              <a:gd name="connsiteY5" fmla="*/ 147637 h 478631"/>
              <a:gd name="connsiteX6" fmla="*/ 642938 w 823913"/>
              <a:gd name="connsiteY6" fmla="*/ 128587 h 478631"/>
              <a:gd name="connsiteX7" fmla="*/ 823913 w 823913"/>
              <a:gd name="connsiteY7" fmla="*/ 21431 h 478631"/>
              <a:gd name="connsiteX8" fmla="*/ 545307 w 823913"/>
              <a:gd name="connsiteY8" fmla="*/ 478631 h 478631"/>
              <a:gd name="connsiteX9" fmla="*/ 497682 w 823913"/>
              <a:gd name="connsiteY9" fmla="*/ 414337 h 478631"/>
              <a:gd name="connsiteX10" fmla="*/ 476250 w 823913"/>
              <a:gd name="connsiteY10" fmla="*/ 376237 h 478631"/>
              <a:gd name="connsiteX11" fmla="*/ 433388 w 823913"/>
              <a:gd name="connsiteY11" fmla="*/ 323850 h 478631"/>
              <a:gd name="connsiteX12" fmla="*/ 350044 w 823913"/>
              <a:gd name="connsiteY12" fmla="*/ 257175 h 478631"/>
              <a:gd name="connsiteX13" fmla="*/ 219075 w 823913"/>
              <a:gd name="connsiteY13" fmla="*/ 173831 h 478631"/>
              <a:gd name="connsiteX14" fmla="*/ 92869 w 823913"/>
              <a:gd name="connsiteY14" fmla="*/ 100012 h 478631"/>
              <a:gd name="connsiteX15" fmla="*/ 28575 w 823913"/>
              <a:gd name="connsiteY15" fmla="*/ 64293 h 478631"/>
              <a:gd name="connsiteX16" fmla="*/ 16669 w 823913"/>
              <a:gd name="connsiteY16" fmla="*/ 52387 h 478631"/>
              <a:gd name="connsiteX17" fmla="*/ 7144 w 823913"/>
              <a:gd name="connsiteY17" fmla="*/ 38100 h 478631"/>
              <a:gd name="connsiteX18" fmla="*/ 0 w 823913"/>
              <a:gd name="connsiteY18" fmla="*/ 23812 h 478631"/>
              <a:gd name="connsiteX19" fmla="*/ 2382 w 823913"/>
              <a:gd name="connsiteY19" fmla="*/ 9525 h 478631"/>
              <a:gd name="connsiteX20" fmla="*/ 28575 w 823913"/>
              <a:gd name="connsiteY20" fmla="*/ 0 h 478631"/>
              <a:gd name="connsiteX21" fmla="*/ 95250 w 823913"/>
              <a:gd name="connsiteY21" fmla="*/ 16668 h 478631"/>
              <a:gd name="connsiteX22" fmla="*/ 228600 w 823913"/>
              <a:gd name="connsiteY22" fmla="*/ 59531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3913" h="478631">
                <a:moveTo>
                  <a:pt x="228600" y="59531"/>
                </a:moveTo>
                <a:lnTo>
                  <a:pt x="359569" y="100012"/>
                </a:lnTo>
                <a:lnTo>
                  <a:pt x="445294" y="133350"/>
                </a:lnTo>
                <a:lnTo>
                  <a:pt x="485775" y="145256"/>
                </a:lnTo>
                <a:lnTo>
                  <a:pt x="523875" y="154781"/>
                </a:lnTo>
                <a:lnTo>
                  <a:pt x="583407" y="147637"/>
                </a:lnTo>
                <a:lnTo>
                  <a:pt x="642938" y="128587"/>
                </a:lnTo>
                <a:lnTo>
                  <a:pt x="823913" y="21431"/>
                </a:lnTo>
                <a:lnTo>
                  <a:pt x="545307" y="478631"/>
                </a:lnTo>
                <a:lnTo>
                  <a:pt x="497682" y="414337"/>
                </a:lnTo>
                <a:lnTo>
                  <a:pt x="476250" y="376237"/>
                </a:lnTo>
                <a:lnTo>
                  <a:pt x="433388" y="323850"/>
                </a:lnTo>
                <a:lnTo>
                  <a:pt x="350044" y="257175"/>
                </a:lnTo>
                <a:lnTo>
                  <a:pt x="219075" y="173831"/>
                </a:lnTo>
                <a:lnTo>
                  <a:pt x="92869" y="100012"/>
                </a:lnTo>
                <a:lnTo>
                  <a:pt x="28575" y="64293"/>
                </a:lnTo>
                <a:lnTo>
                  <a:pt x="16669" y="52387"/>
                </a:lnTo>
                <a:lnTo>
                  <a:pt x="7144" y="38100"/>
                </a:lnTo>
                <a:lnTo>
                  <a:pt x="0" y="23812"/>
                </a:lnTo>
                <a:lnTo>
                  <a:pt x="2382" y="9525"/>
                </a:lnTo>
                <a:lnTo>
                  <a:pt x="28575" y="0"/>
                </a:lnTo>
                <a:lnTo>
                  <a:pt x="95250" y="16668"/>
                </a:lnTo>
                <a:lnTo>
                  <a:pt x="228600" y="595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56FE6C-25D3-4937-9EC1-82C81BBF82CC}"/>
              </a:ext>
            </a:extLst>
          </p:cNvPr>
          <p:cNvSpPr/>
          <p:nvPr/>
        </p:nvSpPr>
        <p:spPr bwMode="auto">
          <a:xfrm rot="16200000">
            <a:off x="4634708" y="2882107"/>
            <a:ext cx="3967163" cy="1758950"/>
          </a:xfrm>
          <a:custGeom>
            <a:avLst/>
            <a:gdLst>
              <a:gd name="connsiteX0" fmla="*/ 1815203 w 3966932"/>
              <a:gd name="connsiteY0" fmla="*/ 1386897 h 1757416"/>
              <a:gd name="connsiteX1" fmla="*/ 1536464 w 3966932"/>
              <a:gd name="connsiteY1" fmla="*/ 1271322 h 1757416"/>
              <a:gd name="connsiteX2" fmla="*/ 1298516 w 3966932"/>
              <a:gd name="connsiteY2" fmla="*/ 1155747 h 1757416"/>
              <a:gd name="connsiteX3" fmla="*/ 1159146 w 3966932"/>
              <a:gd name="connsiteY3" fmla="*/ 1080964 h 1757416"/>
              <a:gd name="connsiteX4" fmla="*/ 955191 w 3966932"/>
              <a:gd name="connsiteY4" fmla="*/ 965389 h 1757416"/>
              <a:gd name="connsiteX5" fmla="*/ 826019 w 3966932"/>
              <a:gd name="connsiteY5" fmla="*/ 880408 h 1757416"/>
              <a:gd name="connsiteX6" fmla="*/ 686650 w 3966932"/>
              <a:gd name="connsiteY6" fmla="*/ 778430 h 1757416"/>
              <a:gd name="connsiteX7" fmla="*/ 594870 w 3966932"/>
              <a:gd name="connsiteY7" fmla="*/ 707046 h 1757416"/>
              <a:gd name="connsiteX8" fmla="*/ 479295 w 3966932"/>
              <a:gd name="connsiteY8" fmla="*/ 605068 h 1757416"/>
              <a:gd name="connsiteX9" fmla="*/ 380717 w 3966932"/>
              <a:gd name="connsiteY9" fmla="*/ 506489 h 1757416"/>
              <a:gd name="connsiteX10" fmla="*/ 309332 w 3966932"/>
              <a:gd name="connsiteY10" fmla="*/ 428307 h 1757416"/>
              <a:gd name="connsiteX11" fmla="*/ 139369 w 3966932"/>
              <a:gd name="connsiteY11" fmla="*/ 227750 h 1757416"/>
              <a:gd name="connsiteX12" fmla="*/ 37392 w 3966932"/>
              <a:gd name="connsiteY12" fmla="*/ 95179 h 1757416"/>
              <a:gd name="connsiteX13" fmla="*/ 20395 w 3966932"/>
              <a:gd name="connsiteY13" fmla="*/ 74784 h 1757416"/>
              <a:gd name="connsiteX14" fmla="*/ 3399 w 3966932"/>
              <a:gd name="connsiteY14" fmla="*/ 44191 h 1757416"/>
              <a:gd name="connsiteX15" fmla="*/ 0 w 3966932"/>
              <a:gd name="connsiteY15" fmla="*/ 16997 h 1757416"/>
              <a:gd name="connsiteX16" fmla="*/ 3399 w 3966932"/>
              <a:gd name="connsiteY16" fmla="*/ 6799 h 1757416"/>
              <a:gd name="connsiteX17" fmla="*/ 23795 w 3966932"/>
              <a:gd name="connsiteY17" fmla="*/ 0 h 1757416"/>
              <a:gd name="connsiteX18" fmla="*/ 61187 w 3966932"/>
              <a:gd name="connsiteY18" fmla="*/ 10198 h 1757416"/>
              <a:gd name="connsiteX19" fmla="*/ 101978 w 3966932"/>
              <a:gd name="connsiteY19" fmla="*/ 61187 h 1757416"/>
              <a:gd name="connsiteX20" fmla="*/ 217552 w 3966932"/>
              <a:gd name="connsiteY20" fmla="*/ 193758 h 1757416"/>
              <a:gd name="connsiteX21" fmla="*/ 367120 w 3966932"/>
              <a:gd name="connsiteY21" fmla="*/ 343325 h 1757416"/>
              <a:gd name="connsiteX22" fmla="*/ 452101 w 3966932"/>
              <a:gd name="connsiteY22" fmla="*/ 428307 h 1757416"/>
              <a:gd name="connsiteX23" fmla="*/ 574474 w 3966932"/>
              <a:gd name="connsiteY23" fmla="*/ 530284 h 1757416"/>
              <a:gd name="connsiteX24" fmla="*/ 696848 w 3966932"/>
              <a:gd name="connsiteY24" fmla="*/ 622064 h 1757416"/>
              <a:gd name="connsiteX25" fmla="*/ 836217 w 3966932"/>
              <a:gd name="connsiteY25" fmla="*/ 717243 h 1757416"/>
              <a:gd name="connsiteX26" fmla="*/ 951792 w 3966932"/>
              <a:gd name="connsiteY26" fmla="*/ 788628 h 1757416"/>
              <a:gd name="connsiteX27" fmla="*/ 1057169 w 3966932"/>
              <a:gd name="connsiteY27" fmla="*/ 846415 h 1757416"/>
              <a:gd name="connsiteX28" fmla="*/ 1199937 w 3966932"/>
              <a:gd name="connsiteY28" fmla="*/ 921199 h 1757416"/>
              <a:gd name="connsiteX29" fmla="*/ 1407292 w 3966932"/>
              <a:gd name="connsiteY29" fmla="*/ 1009579 h 1757416"/>
              <a:gd name="connsiteX30" fmla="*/ 1529665 w 3966932"/>
              <a:gd name="connsiteY30" fmla="*/ 1060568 h 1757416"/>
              <a:gd name="connsiteX31" fmla="*/ 1771013 w 3966932"/>
              <a:gd name="connsiteY31" fmla="*/ 1142150 h 1757416"/>
              <a:gd name="connsiteX32" fmla="*/ 2022558 w 3966932"/>
              <a:gd name="connsiteY32" fmla="*/ 1216934 h 1757416"/>
              <a:gd name="connsiteX33" fmla="*/ 2223114 w 3966932"/>
              <a:gd name="connsiteY33" fmla="*/ 1267923 h 1757416"/>
              <a:gd name="connsiteX34" fmla="*/ 2440666 w 3966932"/>
              <a:gd name="connsiteY34" fmla="*/ 1318912 h 1757416"/>
              <a:gd name="connsiteX35" fmla="*/ 2576636 w 3966932"/>
              <a:gd name="connsiteY35" fmla="*/ 1346106 h 1757416"/>
              <a:gd name="connsiteX36" fmla="*/ 2695610 w 3966932"/>
              <a:gd name="connsiteY36" fmla="*/ 1366501 h 1757416"/>
              <a:gd name="connsiteX37" fmla="*/ 2879170 w 3966932"/>
              <a:gd name="connsiteY37" fmla="*/ 1390296 h 1757416"/>
              <a:gd name="connsiteX38" fmla="*/ 3147711 w 3966932"/>
              <a:gd name="connsiteY38" fmla="*/ 1414091 h 1757416"/>
              <a:gd name="connsiteX39" fmla="*/ 3355066 w 3966932"/>
              <a:gd name="connsiteY39" fmla="*/ 1420889 h 1757416"/>
              <a:gd name="connsiteX40" fmla="*/ 3528428 w 3966932"/>
              <a:gd name="connsiteY40" fmla="*/ 1420889 h 1757416"/>
              <a:gd name="connsiteX41" fmla="*/ 3664398 w 3966932"/>
              <a:gd name="connsiteY41" fmla="*/ 1410692 h 1757416"/>
              <a:gd name="connsiteX42" fmla="*/ 3722186 w 3966932"/>
              <a:gd name="connsiteY42" fmla="*/ 1400494 h 1757416"/>
              <a:gd name="connsiteX43" fmla="*/ 3766376 w 3966932"/>
              <a:gd name="connsiteY43" fmla="*/ 1373300 h 1757416"/>
              <a:gd name="connsiteX44" fmla="*/ 3813966 w 3966932"/>
              <a:gd name="connsiteY44" fmla="*/ 1318912 h 1757416"/>
              <a:gd name="connsiteX45" fmla="*/ 3895548 w 3966932"/>
              <a:gd name="connsiteY45" fmla="*/ 1223733 h 1757416"/>
              <a:gd name="connsiteX46" fmla="*/ 3909145 w 3966932"/>
              <a:gd name="connsiteY46" fmla="*/ 1203337 h 1757416"/>
              <a:gd name="connsiteX47" fmla="*/ 3922742 w 3966932"/>
              <a:gd name="connsiteY47" fmla="*/ 1193139 h 1757416"/>
              <a:gd name="connsiteX48" fmla="*/ 3939738 w 3966932"/>
              <a:gd name="connsiteY48" fmla="*/ 1189740 h 1757416"/>
              <a:gd name="connsiteX49" fmla="*/ 3953335 w 3966932"/>
              <a:gd name="connsiteY49" fmla="*/ 1199938 h 1757416"/>
              <a:gd name="connsiteX50" fmla="*/ 3966932 w 3966932"/>
              <a:gd name="connsiteY50" fmla="*/ 1227132 h 1757416"/>
              <a:gd name="connsiteX51" fmla="*/ 3966932 w 3966932"/>
              <a:gd name="connsiteY51" fmla="*/ 1274721 h 1757416"/>
              <a:gd name="connsiteX52" fmla="*/ 3956735 w 3966932"/>
              <a:gd name="connsiteY52" fmla="*/ 1376699 h 1757416"/>
              <a:gd name="connsiteX53" fmla="*/ 3943137 w 3966932"/>
              <a:gd name="connsiteY53" fmla="*/ 1465080 h 1757416"/>
              <a:gd name="connsiteX54" fmla="*/ 3922742 w 3966932"/>
              <a:gd name="connsiteY54" fmla="*/ 1533065 h 1757416"/>
              <a:gd name="connsiteX55" fmla="*/ 3892149 w 3966932"/>
              <a:gd name="connsiteY55" fmla="*/ 1614647 h 1757416"/>
              <a:gd name="connsiteX56" fmla="*/ 3851358 w 3966932"/>
              <a:gd name="connsiteY56" fmla="*/ 1682632 h 1757416"/>
              <a:gd name="connsiteX57" fmla="*/ 3824164 w 3966932"/>
              <a:gd name="connsiteY57" fmla="*/ 1723423 h 1757416"/>
              <a:gd name="connsiteX58" fmla="*/ 3786772 w 3966932"/>
              <a:gd name="connsiteY58" fmla="*/ 1754017 h 1757416"/>
              <a:gd name="connsiteX59" fmla="*/ 3762977 w 3966932"/>
              <a:gd name="connsiteY59" fmla="*/ 1757416 h 1757416"/>
              <a:gd name="connsiteX60" fmla="*/ 3735783 w 3966932"/>
              <a:gd name="connsiteY60" fmla="*/ 1747218 h 1757416"/>
              <a:gd name="connsiteX61" fmla="*/ 3701790 w 3966932"/>
              <a:gd name="connsiteY61" fmla="*/ 1723423 h 1757416"/>
              <a:gd name="connsiteX62" fmla="*/ 3650801 w 3966932"/>
              <a:gd name="connsiteY62" fmla="*/ 1696229 h 1757416"/>
              <a:gd name="connsiteX63" fmla="*/ 3426451 w 3966932"/>
              <a:gd name="connsiteY63" fmla="*/ 1682632 h 1757416"/>
              <a:gd name="connsiteX64" fmla="*/ 3100122 w 3966932"/>
              <a:gd name="connsiteY64" fmla="*/ 1662237 h 1757416"/>
              <a:gd name="connsiteX65" fmla="*/ 2637823 w 3966932"/>
              <a:gd name="connsiteY65" fmla="*/ 1624845 h 1757416"/>
              <a:gd name="connsiteX66" fmla="*/ 2478058 w 3966932"/>
              <a:gd name="connsiteY66" fmla="*/ 1580655 h 1757416"/>
              <a:gd name="connsiteX67" fmla="*/ 2246908 w 3966932"/>
              <a:gd name="connsiteY67" fmla="*/ 1522867 h 1757416"/>
              <a:gd name="connsiteX68" fmla="*/ 1815203 w 3966932"/>
              <a:gd name="connsiteY68" fmla="*/ 1386897 h 1757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966932" h="1757416">
                <a:moveTo>
                  <a:pt x="1815203" y="1386897"/>
                </a:moveTo>
                <a:lnTo>
                  <a:pt x="1536464" y="1271322"/>
                </a:lnTo>
                <a:lnTo>
                  <a:pt x="1298516" y="1155747"/>
                </a:lnTo>
                <a:lnTo>
                  <a:pt x="1159146" y="1080964"/>
                </a:lnTo>
                <a:lnTo>
                  <a:pt x="955191" y="965389"/>
                </a:lnTo>
                <a:lnTo>
                  <a:pt x="826019" y="880408"/>
                </a:lnTo>
                <a:lnTo>
                  <a:pt x="686650" y="778430"/>
                </a:lnTo>
                <a:lnTo>
                  <a:pt x="594870" y="707046"/>
                </a:lnTo>
                <a:lnTo>
                  <a:pt x="479295" y="605068"/>
                </a:lnTo>
                <a:lnTo>
                  <a:pt x="380717" y="506489"/>
                </a:lnTo>
                <a:lnTo>
                  <a:pt x="309332" y="428307"/>
                </a:lnTo>
                <a:lnTo>
                  <a:pt x="139369" y="227750"/>
                </a:lnTo>
                <a:lnTo>
                  <a:pt x="37392" y="95179"/>
                </a:lnTo>
                <a:lnTo>
                  <a:pt x="20395" y="74784"/>
                </a:lnTo>
                <a:lnTo>
                  <a:pt x="3399" y="44191"/>
                </a:lnTo>
                <a:lnTo>
                  <a:pt x="0" y="16997"/>
                </a:lnTo>
                <a:lnTo>
                  <a:pt x="3399" y="6799"/>
                </a:lnTo>
                <a:lnTo>
                  <a:pt x="23795" y="0"/>
                </a:lnTo>
                <a:lnTo>
                  <a:pt x="61187" y="10198"/>
                </a:lnTo>
                <a:lnTo>
                  <a:pt x="101978" y="61187"/>
                </a:lnTo>
                <a:lnTo>
                  <a:pt x="217552" y="193758"/>
                </a:lnTo>
                <a:lnTo>
                  <a:pt x="367120" y="343325"/>
                </a:lnTo>
                <a:lnTo>
                  <a:pt x="452101" y="428307"/>
                </a:lnTo>
                <a:lnTo>
                  <a:pt x="574474" y="530284"/>
                </a:lnTo>
                <a:lnTo>
                  <a:pt x="696848" y="622064"/>
                </a:lnTo>
                <a:lnTo>
                  <a:pt x="836217" y="717243"/>
                </a:lnTo>
                <a:lnTo>
                  <a:pt x="951792" y="788628"/>
                </a:lnTo>
                <a:lnTo>
                  <a:pt x="1057169" y="846415"/>
                </a:lnTo>
                <a:lnTo>
                  <a:pt x="1199937" y="921199"/>
                </a:lnTo>
                <a:lnTo>
                  <a:pt x="1407292" y="1009579"/>
                </a:lnTo>
                <a:lnTo>
                  <a:pt x="1529665" y="1060568"/>
                </a:lnTo>
                <a:lnTo>
                  <a:pt x="1771013" y="1142150"/>
                </a:lnTo>
                <a:lnTo>
                  <a:pt x="2022558" y="1216934"/>
                </a:lnTo>
                <a:lnTo>
                  <a:pt x="2223114" y="1267923"/>
                </a:lnTo>
                <a:lnTo>
                  <a:pt x="2440666" y="1318912"/>
                </a:lnTo>
                <a:lnTo>
                  <a:pt x="2576636" y="1346106"/>
                </a:lnTo>
                <a:lnTo>
                  <a:pt x="2695610" y="1366501"/>
                </a:lnTo>
                <a:lnTo>
                  <a:pt x="2879170" y="1390296"/>
                </a:lnTo>
                <a:lnTo>
                  <a:pt x="3147711" y="1414091"/>
                </a:lnTo>
                <a:lnTo>
                  <a:pt x="3355066" y="1420889"/>
                </a:lnTo>
                <a:lnTo>
                  <a:pt x="3528428" y="1420889"/>
                </a:lnTo>
                <a:lnTo>
                  <a:pt x="3664398" y="1410692"/>
                </a:lnTo>
                <a:lnTo>
                  <a:pt x="3722186" y="1400494"/>
                </a:lnTo>
                <a:lnTo>
                  <a:pt x="3766376" y="1373300"/>
                </a:lnTo>
                <a:lnTo>
                  <a:pt x="3813966" y="1318912"/>
                </a:lnTo>
                <a:lnTo>
                  <a:pt x="3895548" y="1223733"/>
                </a:lnTo>
                <a:lnTo>
                  <a:pt x="3909145" y="1203337"/>
                </a:lnTo>
                <a:lnTo>
                  <a:pt x="3922742" y="1193139"/>
                </a:lnTo>
                <a:lnTo>
                  <a:pt x="3939738" y="1189740"/>
                </a:lnTo>
                <a:lnTo>
                  <a:pt x="3953335" y="1199938"/>
                </a:lnTo>
                <a:lnTo>
                  <a:pt x="3966932" y="1227132"/>
                </a:lnTo>
                <a:lnTo>
                  <a:pt x="3966932" y="1274721"/>
                </a:lnTo>
                <a:lnTo>
                  <a:pt x="3956735" y="1376699"/>
                </a:lnTo>
                <a:lnTo>
                  <a:pt x="3943137" y="1465080"/>
                </a:lnTo>
                <a:lnTo>
                  <a:pt x="3922742" y="1533065"/>
                </a:lnTo>
                <a:lnTo>
                  <a:pt x="3892149" y="1614647"/>
                </a:lnTo>
                <a:lnTo>
                  <a:pt x="3851358" y="1682632"/>
                </a:lnTo>
                <a:lnTo>
                  <a:pt x="3824164" y="1723423"/>
                </a:lnTo>
                <a:lnTo>
                  <a:pt x="3786772" y="1754017"/>
                </a:lnTo>
                <a:lnTo>
                  <a:pt x="3762977" y="1757416"/>
                </a:lnTo>
                <a:lnTo>
                  <a:pt x="3735783" y="1747218"/>
                </a:lnTo>
                <a:lnTo>
                  <a:pt x="3701790" y="1723423"/>
                </a:lnTo>
                <a:lnTo>
                  <a:pt x="3650801" y="1696229"/>
                </a:lnTo>
                <a:lnTo>
                  <a:pt x="3426451" y="1682632"/>
                </a:lnTo>
                <a:lnTo>
                  <a:pt x="3100122" y="1662237"/>
                </a:lnTo>
                <a:lnTo>
                  <a:pt x="2637823" y="1624845"/>
                </a:lnTo>
                <a:lnTo>
                  <a:pt x="2478058" y="1580655"/>
                </a:lnTo>
                <a:lnTo>
                  <a:pt x="2246908" y="1522867"/>
                </a:lnTo>
                <a:lnTo>
                  <a:pt x="1815203" y="138689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C5692F90-855B-4BDB-A528-5323A6C3948B}"/>
              </a:ext>
            </a:extLst>
          </p:cNvPr>
          <p:cNvGrpSpPr/>
          <p:nvPr/>
        </p:nvGrpSpPr>
        <p:grpSpPr>
          <a:xfrm>
            <a:off x="3790953" y="1662114"/>
            <a:ext cx="4554536" cy="4260850"/>
            <a:chOff x="3790953" y="1662114"/>
            <a:chExt cx="4554536" cy="42608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FBFFB82-A464-401D-AE87-B2E90E8BCA0F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EFD60CEE-81FB-4CD9-A940-913076834027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B5256003-EB26-49DD-AC66-87DA21FA034F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789EC7B8-8B93-4E2E-8CE5-6CEDB44FD253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61AB767-9839-46A1-A7BC-D5F57CC8ECF8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195512D3-84CF-46E0-93E8-9F2FE4E71F64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1806F332-2CC9-4675-AD1B-66C473A71E56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E191C655-80CC-4E42-BAA2-90F68B8255E8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2">
              <a:extLst>
                <a:ext uri="{FF2B5EF4-FFF2-40B4-BE49-F238E27FC236}">
                  <a16:creationId xmlns:a16="http://schemas.microsoft.com/office/drawing/2014/main" id="{135DB80C-A0B6-4357-932B-CA1835163702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2C150B63-060B-4480-B0F7-A84C6146E148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D6B417E7-6F4B-4473-918B-5AFC0038C3D4}"/>
              </a:ext>
            </a:extLst>
          </p:cNvPr>
          <p:cNvGrpSpPr/>
          <p:nvPr/>
        </p:nvGrpSpPr>
        <p:grpSpPr>
          <a:xfrm>
            <a:off x="3790953" y="1662114"/>
            <a:ext cx="4554536" cy="4260850"/>
            <a:chOff x="3790953" y="1662114"/>
            <a:chExt cx="4554536" cy="4260850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4BA9B108-B4EA-4875-970F-D05D2758C431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AFA1790-AC09-491D-AF5E-9A2305B474DE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49A292B0-5B09-48CC-B0F2-74E25AB5C7A9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EDCCD50A-C77E-4BB4-8BDE-8AE3316A1F09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F2E82CD4-0CC1-4FFE-B7C4-D4A9658567A0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7BA8477F-756F-4BD4-8D50-0B9CE5BC05D5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7D7D2684-325E-44D6-B15B-809390EC1F00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FB5705C7-1ACC-4E96-9B1D-F05725EEC27D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C8C17EF2-ACE9-4948-B2FD-1583B2859C58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48259156-05A3-4743-8FCD-3B8645AD1434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9587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48E85E-A323-43D7-8DDE-DCB9B225995D}"/>
              </a:ext>
            </a:extLst>
          </p:cNvPr>
          <p:cNvGrpSpPr/>
          <p:nvPr/>
        </p:nvGrpSpPr>
        <p:grpSpPr>
          <a:xfrm>
            <a:off x="3617914" y="1685926"/>
            <a:ext cx="4633911" cy="3998912"/>
            <a:chOff x="3617914" y="1685926"/>
            <a:chExt cx="4633911" cy="3998912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B37974F0-668D-454F-BF4F-B42A170D7163}"/>
                </a:ext>
              </a:extLst>
            </p:cNvPr>
            <p:cNvSpPr/>
            <p:nvPr/>
          </p:nvSpPr>
          <p:spPr bwMode="auto">
            <a:xfrm>
              <a:off x="5068888" y="3495675"/>
              <a:ext cx="2724150" cy="514350"/>
            </a:xfrm>
            <a:custGeom>
              <a:avLst/>
              <a:gdLst>
                <a:gd name="connsiteX0" fmla="*/ 1800225 w 2724150"/>
                <a:gd name="connsiteY0" fmla="*/ 295275 h 514350"/>
                <a:gd name="connsiteX1" fmla="*/ 1412082 w 2724150"/>
                <a:gd name="connsiteY1" fmla="*/ 342900 h 514350"/>
                <a:gd name="connsiteX2" fmla="*/ 1202532 w 2724150"/>
                <a:gd name="connsiteY2" fmla="*/ 357188 h 514350"/>
                <a:gd name="connsiteX3" fmla="*/ 1016794 w 2724150"/>
                <a:gd name="connsiteY3" fmla="*/ 378619 h 514350"/>
                <a:gd name="connsiteX4" fmla="*/ 888207 w 2724150"/>
                <a:gd name="connsiteY4" fmla="*/ 400050 h 514350"/>
                <a:gd name="connsiteX5" fmla="*/ 745332 w 2724150"/>
                <a:gd name="connsiteY5" fmla="*/ 431006 h 514350"/>
                <a:gd name="connsiteX6" fmla="*/ 676275 w 2724150"/>
                <a:gd name="connsiteY6" fmla="*/ 447675 h 514350"/>
                <a:gd name="connsiteX7" fmla="*/ 492919 w 2724150"/>
                <a:gd name="connsiteY7" fmla="*/ 507206 h 514350"/>
                <a:gd name="connsiteX8" fmla="*/ 466725 w 2724150"/>
                <a:gd name="connsiteY8" fmla="*/ 514350 h 514350"/>
                <a:gd name="connsiteX9" fmla="*/ 457200 w 2724150"/>
                <a:gd name="connsiteY9" fmla="*/ 511969 h 514350"/>
                <a:gd name="connsiteX10" fmla="*/ 407194 w 2724150"/>
                <a:gd name="connsiteY10" fmla="*/ 492919 h 514350"/>
                <a:gd name="connsiteX11" fmla="*/ 328613 w 2724150"/>
                <a:gd name="connsiteY11" fmla="*/ 445294 h 514350"/>
                <a:gd name="connsiteX12" fmla="*/ 235744 w 2724150"/>
                <a:gd name="connsiteY12" fmla="*/ 385763 h 514350"/>
                <a:gd name="connsiteX13" fmla="*/ 154782 w 2724150"/>
                <a:gd name="connsiteY13" fmla="*/ 326231 h 514350"/>
                <a:gd name="connsiteX14" fmla="*/ 92869 w 2724150"/>
                <a:gd name="connsiteY14" fmla="*/ 271463 h 514350"/>
                <a:gd name="connsiteX15" fmla="*/ 45244 w 2724150"/>
                <a:gd name="connsiteY15" fmla="*/ 228600 h 514350"/>
                <a:gd name="connsiteX16" fmla="*/ 21432 w 2724150"/>
                <a:gd name="connsiteY16" fmla="*/ 197644 h 514350"/>
                <a:gd name="connsiteX17" fmla="*/ 4763 w 2724150"/>
                <a:gd name="connsiteY17" fmla="*/ 171450 h 514350"/>
                <a:gd name="connsiteX18" fmla="*/ 0 w 2724150"/>
                <a:gd name="connsiteY18" fmla="*/ 154781 h 514350"/>
                <a:gd name="connsiteX19" fmla="*/ 0 w 2724150"/>
                <a:gd name="connsiteY19" fmla="*/ 142875 h 514350"/>
                <a:gd name="connsiteX20" fmla="*/ 4763 w 2724150"/>
                <a:gd name="connsiteY20" fmla="*/ 133350 h 514350"/>
                <a:gd name="connsiteX21" fmla="*/ 14288 w 2724150"/>
                <a:gd name="connsiteY21" fmla="*/ 130969 h 514350"/>
                <a:gd name="connsiteX22" fmla="*/ 35719 w 2724150"/>
                <a:gd name="connsiteY22" fmla="*/ 135731 h 514350"/>
                <a:gd name="connsiteX23" fmla="*/ 92869 w 2724150"/>
                <a:gd name="connsiteY23" fmla="*/ 161925 h 514350"/>
                <a:gd name="connsiteX24" fmla="*/ 154782 w 2724150"/>
                <a:gd name="connsiteY24" fmla="*/ 188119 h 514350"/>
                <a:gd name="connsiteX25" fmla="*/ 202407 w 2724150"/>
                <a:gd name="connsiteY25" fmla="*/ 204788 h 514350"/>
                <a:gd name="connsiteX26" fmla="*/ 280988 w 2724150"/>
                <a:gd name="connsiteY26" fmla="*/ 233363 h 514350"/>
                <a:gd name="connsiteX27" fmla="*/ 376238 w 2724150"/>
                <a:gd name="connsiteY27" fmla="*/ 257175 h 514350"/>
                <a:gd name="connsiteX28" fmla="*/ 457200 w 2724150"/>
                <a:gd name="connsiteY28" fmla="*/ 269081 h 514350"/>
                <a:gd name="connsiteX29" fmla="*/ 478632 w 2724150"/>
                <a:gd name="connsiteY29" fmla="*/ 269081 h 514350"/>
                <a:gd name="connsiteX30" fmla="*/ 654844 w 2724150"/>
                <a:gd name="connsiteY30" fmla="*/ 242888 h 514350"/>
                <a:gd name="connsiteX31" fmla="*/ 1202532 w 2724150"/>
                <a:gd name="connsiteY31" fmla="*/ 173831 h 514350"/>
                <a:gd name="connsiteX32" fmla="*/ 1416844 w 2724150"/>
                <a:gd name="connsiteY32" fmla="*/ 159544 h 514350"/>
                <a:gd name="connsiteX33" fmla="*/ 1704975 w 2724150"/>
                <a:gd name="connsiteY33" fmla="*/ 128588 h 514350"/>
                <a:gd name="connsiteX34" fmla="*/ 1850232 w 2724150"/>
                <a:gd name="connsiteY34" fmla="*/ 111919 h 514350"/>
                <a:gd name="connsiteX35" fmla="*/ 2166938 w 2724150"/>
                <a:gd name="connsiteY35" fmla="*/ 64294 h 514350"/>
                <a:gd name="connsiteX36" fmla="*/ 2276475 w 2724150"/>
                <a:gd name="connsiteY36" fmla="*/ 42863 h 514350"/>
                <a:gd name="connsiteX37" fmla="*/ 2359819 w 2724150"/>
                <a:gd name="connsiteY37" fmla="*/ 0 h 514350"/>
                <a:gd name="connsiteX38" fmla="*/ 2376488 w 2724150"/>
                <a:gd name="connsiteY38" fmla="*/ 0 h 514350"/>
                <a:gd name="connsiteX39" fmla="*/ 2462213 w 2724150"/>
                <a:gd name="connsiteY39" fmla="*/ 23813 h 514350"/>
                <a:gd name="connsiteX40" fmla="*/ 2536032 w 2724150"/>
                <a:gd name="connsiteY40" fmla="*/ 52388 h 514350"/>
                <a:gd name="connsiteX41" fmla="*/ 2586038 w 2724150"/>
                <a:gd name="connsiteY41" fmla="*/ 78581 h 514350"/>
                <a:gd name="connsiteX42" fmla="*/ 2638425 w 2724150"/>
                <a:gd name="connsiteY42" fmla="*/ 111919 h 514350"/>
                <a:gd name="connsiteX43" fmla="*/ 2678907 w 2724150"/>
                <a:gd name="connsiteY43" fmla="*/ 142875 h 514350"/>
                <a:gd name="connsiteX44" fmla="*/ 2714625 w 2724150"/>
                <a:gd name="connsiteY44" fmla="*/ 176213 h 514350"/>
                <a:gd name="connsiteX45" fmla="*/ 2721769 w 2724150"/>
                <a:gd name="connsiteY45" fmla="*/ 192881 h 514350"/>
                <a:gd name="connsiteX46" fmla="*/ 2724150 w 2724150"/>
                <a:gd name="connsiteY46" fmla="*/ 226219 h 514350"/>
                <a:gd name="connsiteX47" fmla="*/ 2717007 w 2724150"/>
                <a:gd name="connsiteY47" fmla="*/ 257175 h 514350"/>
                <a:gd name="connsiteX48" fmla="*/ 2700338 w 2724150"/>
                <a:gd name="connsiteY48" fmla="*/ 276225 h 514350"/>
                <a:gd name="connsiteX49" fmla="*/ 2664619 w 2724150"/>
                <a:gd name="connsiteY49" fmla="*/ 288131 h 514350"/>
                <a:gd name="connsiteX50" fmla="*/ 2607469 w 2724150"/>
                <a:gd name="connsiteY50" fmla="*/ 290513 h 514350"/>
                <a:gd name="connsiteX51" fmla="*/ 2397919 w 2724150"/>
                <a:gd name="connsiteY51" fmla="*/ 283369 h 514350"/>
                <a:gd name="connsiteX52" fmla="*/ 2155032 w 2724150"/>
                <a:gd name="connsiteY52" fmla="*/ 285750 h 514350"/>
                <a:gd name="connsiteX53" fmla="*/ 1800225 w 2724150"/>
                <a:gd name="connsiteY53" fmla="*/ 2952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24150" h="514350">
                  <a:moveTo>
                    <a:pt x="1800225" y="295275"/>
                  </a:moveTo>
                  <a:lnTo>
                    <a:pt x="1412082" y="342900"/>
                  </a:lnTo>
                  <a:lnTo>
                    <a:pt x="1202532" y="357188"/>
                  </a:lnTo>
                  <a:lnTo>
                    <a:pt x="1016794" y="378619"/>
                  </a:lnTo>
                  <a:lnTo>
                    <a:pt x="888207" y="400050"/>
                  </a:lnTo>
                  <a:lnTo>
                    <a:pt x="745332" y="431006"/>
                  </a:lnTo>
                  <a:lnTo>
                    <a:pt x="676275" y="447675"/>
                  </a:lnTo>
                  <a:lnTo>
                    <a:pt x="492919" y="507206"/>
                  </a:lnTo>
                  <a:lnTo>
                    <a:pt x="466725" y="514350"/>
                  </a:lnTo>
                  <a:lnTo>
                    <a:pt x="457200" y="511969"/>
                  </a:lnTo>
                  <a:lnTo>
                    <a:pt x="407194" y="492919"/>
                  </a:lnTo>
                  <a:lnTo>
                    <a:pt x="328613" y="445294"/>
                  </a:lnTo>
                  <a:lnTo>
                    <a:pt x="235744" y="385763"/>
                  </a:lnTo>
                  <a:lnTo>
                    <a:pt x="154782" y="326231"/>
                  </a:lnTo>
                  <a:lnTo>
                    <a:pt x="92869" y="271463"/>
                  </a:lnTo>
                  <a:lnTo>
                    <a:pt x="45244" y="228600"/>
                  </a:lnTo>
                  <a:lnTo>
                    <a:pt x="21432" y="197644"/>
                  </a:lnTo>
                  <a:lnTo>
                    <a:pt x="4763" y="1714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4763" y="133350"/>
                  </a:lnTo>
                  <a:lnTo>
                    <a:pt x="14288" y="130969"/>
                  </a:lnTo>
                  <a:lnTo>
                    <a:pt x="35719" y="135731"/>
                  </a:lnTo>
                  <a:lnTo>
                    <a:pt x="92869" y="161925"/>
                  </a:lnTo>
                  <a:lnTo>
                    <a:pt x="154782" y="188119"/>
                  </a:lnTo>
                  <a:lnTo>
                    <a:pt x="202407" y="204788"/>
                  </a:lnTo>
                  <a:lnTo>
                    <a:pt x="280988" y="233363"/>
                  </a:lnTo>
                  <a:lnTo>
                    <a:pt x="376238" y="257175"/>
                  </a:lnTo>
                  <a:lnTo>
                    <a:pt x="457200" y="269081"/>
                  </a:lnTo>
                  <a:lnTo>
                    <a:pt x="478632" y="269081"/>
                  </a:lnTo>
                  <a:lnTo>
                    <a:pt x="654844" y="242888"/>
                  </a:lnTo>
                  <a:lnTo>
                    <a:pt x="1202532" y="173831"/>
                  </a:lnTo>
                  <a:lnTo>
                    <a:pt x="1416844" y="159544"/>
                  </a:lnTo>
                  <a:lnTo>
                    <a:pt x="1704975" y="128588"/>
                  </a:lnTo>
                  <a:lnTo>
                    <a:pt x="1850232" y="111919"/>
                  </a:lnTo>
                  <a:lnTo>
                    <a:pt x="2166938" y="64294"/>
                  </a:lnTo>
                  <a:lnTo>
                    <a:pt x="2276475" y="42863"/>
                  </a:lnTo>
                  <a:lnTo>
                    <a:pt x="2359819" y="0"/>
                  </a:lnTo>
                  <a:lnTo>
                    <a:pt x="2376488" y="0"/>
                  </a:lnTo>
                  <a:lnTo>
                    <a:pt x="2462213" y="23813"/>
                  </a:lnTo>
                  <a:lnTo>
                    <a:pt x="2536032" y="52388"/>
                  </a:lnTo>
                  <a:lnTo>
                    <a:pt x="2586038" y="78581"/>
                  </a:lnTo>
                  <a:lnTo>
                    <a:pt x="2638425" y="111919"/>
                  </a:lnTo>
                  <a:lnTo>
                    <a:pt x="2678907" y="142875"/>
                  </a:lnTo>
                  <a:lnTo>
                    <a:pt x="2714625" y="176213"/>
                  </a:lnTo>
                  <a:lnTo>
                    <a:pt x="2721769" y="192881"/>
                  </a:lnTo>
                  <a:lnTo>
                    <a:pt x="2724150" y="226219"/>
                  </a:lnTo>
                  <a:lnTo>
                    <a:pt x="2717007" y="257175"/>
                  </a:lnTo>
                  <a:lnTo>
                    <a:pt x="2700338" y="276225"/>
                  </a:lnTo>
                  <a:lnTo>
                    <a:pt x="2664619" y="288131"/>
                  </a:lnTo>
                  <a:lnTo>
                    <a:pt x="2607469" y="290513"/>
                  </a:lnTo>
                  <a:lnTo>
                    <a:pt x="2397919" y="283369"/>
                  </a:lnTo>
                  <a:lnTo>
                    <a:pt x="2155032" y="285750"/>
                  </a:lnTo>
                  <a:lnTo>
                    <a:pt x="1800225" y="2952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70DEFE35-EE56-4C99-8FBF-6202E100F737}"/>
                </a:ext>
              </a:extLst>
            </p:cNvPr>
            <p:cNvSpPr/>
            <p:nvPr/>
          </p:nvSpPr>
          <p:spPr>
            <a:xfrm>
              <a:off x="4591050" y="1685926"/>
              <a:ext cx="3327400" cy="530225"/>
            </a:xfrm>
            <a:custGeom>
              <a:avLst/>
              <a:gdLst>
                <a:gd name="connsiteX0" fmla="*/ 1336675 w 3327400"/>
                <a:gd name="connsiteY0" fmla="*/ 406400 h 530225"/>
                <a:gd name="connsiteX1" fmla="*/ 774700 w 3327400"/>
                <a:gd name="connsiteY1" fmla="*/ 447675 h 530225"/>
                <a:gd name="connsiteX2" fmla="*/ 342900 w 3327400"/>
                <a:gd name="connsiteY2" fmla="*/ 492125 h 530225"/>
                <a:gd name="connsiteX3" fmla="*/ 79375 w 3327400"/>
                <a:gd name="connsiteY3" fmla="*/ 530225 h 530225"/>
                <a:gd name="connsiteX4" fmla="*/ 0 w 3327400"/>
                <a:gd name="connsiteY4" fmla="*/ 333375 h 530225"/>
                <a:gd name="connsiteX5" fmla="*/ 146050 w 3327400"/>
                <a:gd name="connsiteY5" fmla="*/ 333375 h 530225"/>
                <a:gd name="connsiteX6" fmla="*/ 596900 w 3327400"/>
                <a:gd name="connsiteY6" fmla="*/ 298450 h 530225"/>
                <a:gd name="connsiteX7" fmla="*/ 1276350 w 3327400"/>
                <a:gd name="connsiteY7" fmla="*/ 244475 h 530225"/>
                <a:gd name="connsiteX8" fmla="*/ 1841500 w 3327400"/>
                <a:gd name="connsiteY8" fmla="*/ 193675 h 530225"/>
                <a:gd name="connsiteX9" fmla="*/ 2346325 w 3327400"/>
                <a:gd name="connsiteY9" fmla="*/ 133350 h 530225"/>
                <a:gd name="connsiteX10" fmla="*/ 2682875 w 3327400"/>
                <a:gd name="connsiteY10" fmla="*/ 88900 h 530225"/>
                <a:gd name="connsiteX11" fmla="*/ 2898775 w 3327400"/>
                <a:gd name="connsiteY11" fmla="*/ 0 h 530225"/>
                <a:gd name="connsiteX12" fmla="*/ 2914650 w 3327400"/>
                <a:gd name="connsiteY12" fmla="*/ 0 h 530225"/>
                <a:gd name="connsiteX13" fmla="*/ 2990850 w 3327400"/>
                <a:gd name="connsiteY13" fmla="*/ 19050 h 530225"/>
                <a:gd name="connsiteX14" fmla="*/ 3114675 w 3327400"/>
                <a:gd name="connsiteY14" fmla="*/ 66675 h 530225"/>
                <a:gd name="connsiteX15" fmla="*/ 3213100 w 3327400"/>
                <a:gd name="connsiteY15" fmla="*/ 111125 h 530225"/>
                <a:gd name="connsiteX16" fmla="*/ 3260725 w 3327400"/>
                <a:gd name="connsiteY16" fmla="*/ 136525 h 530225"/>
                <a:gd name="connsiteX17" fmla="*/ 3292475 w 3327400"/>
                <a:gd name="connsiteY17" fmla="*/ 158750 h 530225"/>
                <a:gd name="connsiteX18" fmla="*/ 3311525 w 3327400"/>
                <a:gd name="connsiteY18" fmla="*/ 177800 h 530225"/>
                <a:gd name="connsiteX19" fmla="*/ 3321050 w 3327400"/>
                <a:gd name="connsiteY19" fmla="*/ 196850 h 530225"/>
                <a:gd name="connsiteX20" fmla="*/ 3327400 w 3327400"/>
                <a:gd name="connsiteY20" fmla="*/ 215900 h 530225"/>
                <a:gd name="connsiteX21" fmla="*/ 3327400 w 3327400"/>
                <a:gd name="connsiteY21" fmla="*/ 250825 h 530225"/>
                <a:gd name="connsiteX22" fmla="*/ 3317875 w 3327400"/>
                <a:gd name="connsiteY22" fmla="*/ 288925 h 530225"/>
                <a:gd name="connsiteX23" fmla="*/ 3302000 w 3327400"/>
                <a:gd name="connsiteY23" fmla="*/ 323850 h 530225"/>
                <a:gd name="connsiteX24" fmla="*/ 3279775 w 3327400"/>
                <a:gd name="connsiteY24" fmla="*/ 333375 h 530225"/>
                <a:gd name="connsiteX25" fmla="*/ 3057525 w 3327400"/>
                <a:gd name="connsiteY25" fmla="*/ 333375 h 530225"/>
                <a:gd name="connsiteX26" fmla="*/ 2701925 w 3327400"/>
                <a:gd name="connsiteY26" fmla="*/ 330200 h 530225"/>
                <a:gd name="connsiteX27" fmla="*/ 2216150 w 3327400"/>
                <a:gd name="connsiteY27" fmla="*/ 346075 h 530225"/>
                <a:gd name="connsiteX28" fmla="*/ 1336675 w 3327400"/>
                <a:gd name="connsiteY28" fmla="*/ 40640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27400" h="530225">
                  <a:moveTo>
                    <a:pt x="1336675" y="406400"/>
                  </a:moveTo>
                  <a:lnTo>
                    <a:pt x="774700" y="447675"/>
                  </a:lnTo>
                  <a:lnTo>
                    <a:pt x="342900" y="492125"/>
                  </a:lnTo>
                  <a:lnTo>
                    <a:pt x="79375" y="530225"/>
                  </a:lnTo>
                  <a:lnTo>
                    <a:pt x="0" y="333375"/>
                  </a:lnTo>
                  <a:lnTo>
                    <a:pt x="146050" y="333375"/>
                  </a:lnTo>
                  <a:lnTo>
                    <a:pt x="596900" y="298450"/>
                  </a:lnTo>
                  <a:lnTo>
                    <a:pt x="1276350" y="244475"/>
                  </a:lnTo>
                  <a:lnTo>
                    <a:pt x="1841500" y="193675"/>
                  </a:lnTo>
                  <a:lnTo>
                    <a:pt x="2346325" y="133350"/>
                  </a:lnTo>
                  <a:lnTo>
                    <a:pt x="2682875" y="88900"/>
                  </a:lnTo>
                  <a:lnTo>
                    <a:pt x="2898775" y="0"/>
                  </a:lnTo>
                  <a:lnTo>
                    <a:pt x="2914650" y="0"/>
                  </a:lnTo>
                  <a:lnTo>
                    <a:pt x="2990850" y="19050"/>
                  </a:lnTo>
                  <a:lnTo>
                    <a:pt x="3114675" y="66675"/>
                  </a:lnTo>
                  <a:lnTo>
                    <a:pt x="3213100" y="111125"/>
                  </a:lnTo>
                  <a:lnTo>
                    <a:pt x="3260725" y="136525"/>
                  </a:lnTo>
                  <a:lnTo>
                    <a:pt x="3292475" y="158750"/>
                  </a:lnTo>
                  <a:lnTo>
                    <a:pt x="3311525" y="177800"/>
                  </a:lnTo>
                  <a:lnTo>
                    <a:pt x="3321050" y="196850"/>
                  </a:lnTo>
                  <a:lnTo>
                    <a:pt x="3327400" y="215900"/>
                  </a:lnTo>
                  <a:lnTo>
                    <a:pt x="3327400" y="250825"/>
                  </a:lnTo>
                  <a:lnTo>
                    <a:pt x="3317875" y="288925"/>
                  </a:lnTo>
                  <a:lnTo>
                    <a:pt x="3302000" y="323850"/>
                  </a:lnTo>
                  <a:lnTo>
                    <a:pt x="3279775" y="333375"/>
                  </a:lnTo>
                  <a:lnTo>
                    <a:pt x="3057525" y="333375"/>
                  </a:lnTo>
                  <a:lnTo>
                    <a:pt x="2701925" y="330200"/>
                  </a:lnTo>
                  <a:lnTo>
                    <a:pt x="2216150" y="346075"/>
                  </a:lnTo>
                  <a:lnTo>
                    <a:pt x="1336675" y="4064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1EF0BE1C-39E1-4355-B468-15CD636C4247}"/>
                </a:ext>
              </a:extLst>
            </p:cNvPr>
            <p:cNvSpPr/>
            <p:nvPr/>
          </p:nvSpPr>
          <p:spPr>
            <a:xfrm rot="16200000">
              <a:off x="2324101" y="3155951"/>
              <a:ext cx="3736975" cy="1149350"/>
            </a:xfrm>
            <a:custGeom>
              <a:avLst/>
              <a:gdLst>
                <a:gd name="connsiteX0" fmla="*/ 2051050 w 3736975"/>
                <a:gd name="connsiteY0" fmla="*/ 1035050 h 1149350"/>
                <a:gd name="connsiteX1" fmla="*/ 1682750 w 3736975"/>
                <a:gd name="connsiteY1" fmla="*/ 955675 h 1149350"/>
                <a:gd name="connsiteX2" fmla="*/ 1444625 w 3736975"/>
                <a:gd name="connsiteY2" fmla="*/ 885825 h 1149350"/>
                <a:gd name="connsiteX3" fmla="*/ 1225550 w 3736975"/>
                <a:gd name="connsiteY3" fmla="*/ 809625 h 1149350"/>
                <a:gd name="connsiteX4" fmla="*/ 1028700 w 3736975"/>
                <a:gd name="connsiteY4" fmla="*/ 733425 h 1149350"/>
                <a:gd name="connsiteX5" fmla="*/ 892175 w 3736975"/>
                <a:gd name="connsiteY5" fmla="*/ 669925 h 1149350"/>
                <a:gd name="connsiteX6" fmla="*/ 733425 w 3736975"/>
                <a:gd name="connsiteY6" fmla="*/ 584200 h 1149350"/>
                <a:gd name="connsiteX7" fmla="*/ 523875 w 3736975"/>
                <a:gd name="connsiteY7" fmla="*/ 454025 h 1149350"/>
                <a:gd name="connsiteX8" fmla="*/ 352425 w 3736975"/>
                <a:gd name="connsiteY8" fmla="*/ 333375 h 1149350"/>
                <a:gd name="connsiteX9" fmla="*/ 174625 w 3736975"/>
                <a:gd name="connsiteY9" fmla="*/ 190500 h 1149350"/>
                <a:gd name="connsiteX10" fmla="*/ 53975 w 3736975"/>
                <a:gd name="connsiteY10" fmla="*/ 88900 h 1149350"/>
                <a:gd name="connsiteX11" fmla="*/ 6350 w 3736975"/>
                <a:gd name="connsiteY11" fmla="*/ 44450 h 1149350"/>
                <a:gd name="connsiteX12" fmla="*/ 0 w 3736975"/>
                <a:gd name="connsiteY12" fmla="*/ 31750 h 1149350"/>
                <a:gd name="connsiteX13" fmla="*/ 3175 w 3736975"/>
                <a:gd name="connsiteY13" fmla="*/ 9525 h 1149350"/>
                <a:gd name="connsiteX14" fmla="*/ 15875 w 3736975"/>
                <a:gd name="connsiteY14" fmla="*/ 0 h 1149350"/>
                <a:gd name="connsiteX15" fmla="*/ 38100 w 3736975"/>
                <a:gd name="connsiteY15" fmla="*/ 0 h 1149350"/>
                <a:gd name="connsiteX16" fmla="*/ 142875 w 3736975"/>
                <a:gd name="connsiteY16" fmla="*/ 63500 h 1149350"/>
                <a:gd name="connsiteX17" fmla="*/ 374650 w 3736975"/>
                <a:gd name="connsiteY17" fmla="*/ 206375 h 1149350"/>
                <a:gd name="connsiteX18" fmla="*/ 549275 w 3736975"/>
                <a:gd name="connsiteY18" fmla="*/ 307975 h 1149350"/>
                <a:gd name="connsiteX19" fmla="*/ 742950 w 3736975"/>
                <a:gd name="connsiteY19" fmla="*/ 406400 h 1149350"/>
                <a:gd name="connsiteX20" fmla="*/ 955675 w 3736975"/>
                <a:gd name="connsiteY20" fmla="*/ 504825 h 1149350"/>
                <a:gd name="connsiteX21" fmla="*/ 1174750 w 3736975"/>
                <a:gd name="connsiteY21" fmla="*/ 587375 h 1149350"/>
                <a:gd name="connsiteX22" fmla="*/ 1330325 w 3736975"/>
                <a:gd name="connsiteY22" fmla="*/ 644525 h 1149350"/>
                <a:gd name="connsiteX23" fmla="*/ 1524000 w 3736975"/>
                <a:gd name="connsiteY23" fmla="*/ 698500 h 1149350"/>
                <a:gd name="connsiteX24" fmla="*/ 1698625 w 3736975"/>
                <a:gd name="connsiteY24" fmla="*/ 730250 h 1149350"/>
                <a:gd name="connsiteX25" fmla="*/ 1962150 w 3736975"/>
                <a:gd name="connsiteY25" fmla="*/ 774700 h 1149350"/>
                <a:gd name="connsiteX26" fmla="*/ 2127250 w 3736975"/>
                <a:gd name="connsiteY26" fmla="*/ 796925 h 1149350"/>
                <a:gd name="connsiteX27" fmla="*/ 2330450 w 3736975"/>
                <a:gd name="connsiteY27" fmla="*/ 815975 h 1149350"/>
                <a:gd name="connsiteX28" fmla="*/ 2555875 w 3736975"/>
                <a:gd name="connsiteY28" fmla="*/ 835025 h 1149350"/>
                <a:gd name="connsiteX29" fmla="*/ 2924175 w 3736975"/>
                <a:gd name="connsiteY29" fmla="*/ 854075 h 1149350"/>
                <a:gd name="connsiteX30" fmla="*/ 3254375 w 3736975"/>
                <a:gd name="connsiteY30" fmla="*/ 860425 h 1149350"/>
                <a:gd name="connsiteX31" fmla="*/ 3413125 w 3736975"/>
                <a:gd name="connsiteY31" fmla="*/ 863600 h 1149350"/>
                <a:gd name="connsiteX32" fmla="*/ 3467100 w 3736975"/>
                <a:gd name="connsiteY32" fmla="*/ 854075 h 1149350"/>
                <a:gd name="connsiteX33" fmla="*/ 3508375 w 3736975"/>
                <a:gd name="connsiteY33" fmla="*/ 844550 h 1149350"/>
                <a:gd name="connsiteX34" fmla="*/ 3559175 w 3736975"/>
                <a:gd name="connsiteY34" fmla="*/ 819150 h 1149350"/>
                <a:gd name="connsiteX35" fmla="*/ 3629025 w 3736975"/>
                <a:gd name="connsiteY35" fmla="*/ 768350 h 1149350"/>
                <a:gd name="connsiteX36" fmla="*/ 3667125 w 3736975"/>
                <a:gd name="connsiteY36" fmla="*/ 730250 h 1149350"/>
                <a:gd name="connsiteX37" fmla="*/ 3702050 w 3736975"/>
                <a:gd name="connsiteY37" fmla="*/ 704850 h 1149350"/>
                <a:gd name="connsiteX38" fmla="*/ 3721100 w 3736975"/>
                <a:gd name="connsiteY38" fmla="*/ 704850 h 1149350"/>
                <a:gd name="connsiteX39" fmla="*/ 3733800 w 3736975"/>
                <a:gd name="connsiteY39" fmla="*/ 711200 h 1149350"/>
                <a:gd name="connsiteX40" fmla="*/ 3736975 w 3736975"/>
                <a:gd name="connsiteY40" fmla="*/ 736600 h 1149350"/>
                <a:gd name="connsiteX41" fmla="*/ 3730625 w 3736975"/>
                <a:gd name="connsiteY41" fmla="*/ 806450 h 1149350"/>
                <a:gd name="connsiteX42" fmla="*/ 3714750 w 3736975"/>
                <a:gd name="connsiteY42" fmla="*/ 863600 h 1149350"/>
                <a:gd name="connsiteX43" fmla="*/ 3679825 w 3736975"/>
                <a:gd name="connsiteY43" fmla="*/ 949325 h 1149350"/>
                <a:gd name="connsiteX44" fmla="*/ 3632200 w 3736975"/>
                <a:gd name="connsiteY44" fmla="*/ 1025525 h 1149350"/>
                <a:gd name="connsiteX45" fmla="*/ 3559175 w 3736975"/>
                <a:gd name="connsiteY45" fmla="*/ 1117600 h 1149350"/>
                <a:gd name="connsiteX46" fmla="*/ 3413125 w 3736975"/>
                <a:gd name="connsiteY46" fmla="*/ 1149350 h 1149350"/>
                <a:gd name="connsiteX47" fmla="*/ 3070225 w 3736975"/>
                <a:gd name="connsiteY47" fmla="*/ 1143000 h 1149350"/>
                <a:gd name="connsiteX48" fmla="*/ 2759075 w 3736975"/>
                <a:gd name="connsiteY48" fmla="*/ 1123950 h 1149350"/>
                <a:gd name="connsiteX49" fmla="*/ 2454275 w 3736975"/>
                <a:gd name="connsiteY49" fmla="*/ 1095375 h 1149350"/>
                <a:gd name="connsiteX50" fmla="*/ 2209800 w 3736975"/>
                <a:gd name="connsiteY50" fmla="*/ 1060450 h 1149350"/>
                <a:gd name="connsiteX51" fmla="*/ 2051050 w 3736975"/>
                <a:gd name="connsiteY51" fmla="*/ 10350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149350">
                  <a:moveTo>
                    <a:pt x="2051050" y="1035050"/>
                  </a:moveTo>
                  <a:lnTo>
                    <a:pt x="1682750" y="955675"/>
                  </a:lnTo>
                  <a:lnTo>
                    <a:pt x="1444625" y="885825"/>
                  </a:lnTo>
                  <a:lnTo>
                    <a:pt x="1225550" y="809625"/>
                  </a:lnTo>
                  <a:lnTo>
                    <a:pt x="1028700" y="733425"/>
                  </a:lnTo>
                  <a:lnTo>
                    <a:pt x="892175" y="669925"/>
                  </a:lnTo>
                  <a:lnTo>
                    <a:pt x="733425" y="584200"/>
                  </a:lnTo>
                  <a:lnTo>
                    <a:pt x="523875" y="454025"/>
                  </a:lnTo>
                  <a:lnTo>
                    <a:pt x="352425" y="333375"/>
                  </a:lnTo>
                  <a:lnTo>
                    <a:pt x="174625" y="190500"/>
                  </a:lnTo>
                  <a:lnTo>
                    <a:pt x="53975" y="88900"/>
                  </a:lnTo>
                  <a:lnTo>
                    <a:pt x="6350" y="44450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8100" y="0"/>
                  </a:lnTo>
                  <a:lnTo>
                    <a:pt x="142875" y="63500"/>
                  </a:lnTo>
                  <a:lnTo>
                    <a:pt x="374650" y="206375"/>
                  </a:lnTo>
                  <a:lnTo>
                    <a:pt x="549275" y="307975"/>
                  </a:lnTo>
                  <a:lnTo>
                    <a:pt x="742950" y="406400"/>
                  </a:lnTo>
                  <a:lnTo>
                    <a:pt x="955675" y="504825"/>
                  </a:lnTo>
                  <a:lnTo>
                    <a:pt x="1174750" y="587375"/>
                  </a:lnTo>
                  <a:lnTo>
                    <a:pt x="1330325" y="644525"/>
                  </a:lnTo>
                  <a:lnTo>
                    <a:pt x="1524000" y="698500"/>
                  </a:lnTo>
                  <a:lnTo>
                    <a:pt x="1698625" y="730250"/>
                  </a:lnTo>
                  <a:lnTo>
                    <a:pt x="1962150" y="774700"/>
                  </a:lnTo>
                  <a:lnTo>
                    <a:pt x="2127250" y="796925"/>
                  </a:lnTo>
                  <a:lnTo>
                    <a:pt x="2330450" y="815975"/>
                  </a:lnTo>
                  <a:lnTo>
                    <a:pt x="2555875" y="835025"/>
                  </a:lnTo>
                  <a:lnTo>
                    <a:pt x="2924175" y="854075"/>
                  </a:lnTo>
                  <a:lnTo>
                    <a:pt x="3254375" y="860425"/>
                  </a:lnTo>
                  <a:lnTo>
                    <a:pt x="3413125" y="863600"/>
                  </a:lnTo>
                  <a:lnTo>
                    <a:pt x="3467100" y="854075"/>
                  </a:lnTo>
                  <a:lnTo>
                    <a:pt x="3508375" y="844550"/>
                  </a:lnTo>
                  <a:lnTo>
                    <a:pt x="3559175" y="819150"/>
                  </a:lnTo>
                  <a:lnTo>
                    <a:pt x="3629025" y="768350"/>
                  </a:lnTo>
                  <a:lnTo>
                    <a:pt x="3667125" y="730250"/>
                  </a:lnTo>
                  <a:lnTo>
                    <a:pt x="3702050" y="704850"/>
                  </a:lnTo>
                  <a:lnTo>
                    <a:pt x="3721100" y="704850"/>
                  </a:lnTo>
                  <a:lnTo>
                    <a:pt x="3733800" y="711200"/>
                  </a:lnTo>
                  <a:lnTo>
                    <a:pt x="3736975" y="736600"/>
                  </a:lnTo>
                  <a:lnTo>
                    <a:pt x="3730625" y="806450"/>
                  </a:lnTo>
                  <a:lnTo>
                    <a:pt x="3714750" y="863600"/>
                  </a:lnTo>
                  <a:lnTo>
                    <a:pt x="3679825" y="949325"/>
                  </a:lnTo>
                  <a:lnTo>
                    <a:pt x="3632200" y="1025525"/>
                  </a:lnTo>
                  <a:lnTo>
                    <a:pt x="3559175" y="1117600"/>
                  </a:lnTo>
                  <a:lnTo>
                    <a:pt x="3413125" y="1149350"/>
                  </a:lnTo>
                  <a:lnTo>
                    <a:pt x="3070225" y="1143000"/>
                  </a:lnTo>
                  <a:lnTo>
                    <a:pt x="2759075" y="1123950"/>
                  </a:lnTo>
                  <a:lnTo>
                    <a:pt x="2454275" y="1095375"/>
                  </a:lnTo>
                  <a:lnTo>
                    <a:pt x="2209800" y="1060450"/>
                  </a:lnTo>
                  <a:lnTo>
                    <a:pt x="2051050" y="10350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C7A2E1C0-8891-4B4D-8C4F-A843CA9F2C0C}"/>
                </a:ext>
              </a:extLst>
            </p:cNvPr>
            <p:cNvSpPr/>
            <p:nvPr/>
          </p:nvSpPr>
          <p:spPr>
            <a:xfrm rot="16200000">
              <a:off x="4876801" y="3519489"/>
              <a:ext cx="2917825" cy="644525"/>
            </a:xfrm>
            <a:custGeom>
              <a:avLst/>
              <a:gdLst>
                <a:gd name="connsiteX0" fmla="*/ 1012103 w 2918565"/>
                <a:gd name="connsiteY0" fmla="*/ 491021 h 643838"/>
                <a:gd name="connsiteX1" fmla="*/ 35073 w 2918565"/>
                <a:gd name="connsiteY1" fmla="*/ 481000 h 643838"/>
                <a:gd name="connsiteX2" fmla="*/ 0 w 2918565"/>
                <a:gd name="connsiteY2" fmla="*/ 227974 h 643838"/>
                <a:gd name="connsiteX3" fmla="*/ 688932 w 2918565"/>
                <a:gd name="connsiteY3" fmla="*/ 230479 h 643838"/>
                <a:gd name="connsiteX4" fmla="*/ 1445504 w 2918565"/>
                <a:gd name="connsiteY4" fmla="*/ 230479 h 643838"/>
                <a:gd name="connsiteX5" fmla="*/ 1620868 w 2918565"/>
                <a:gd name="connsiteY5" fmla="*/ 230479 h 643838"/>
                <a:gd name="connsiteX6" fmla="*/ 2467628 w 2918565"/>
                <a:gd name="connsiteY6" fmla="*/ 232984 h 643838"/>
                <a:gd name="connsiteX7" fmla="*/ 2595393 w 2918565"/>
                <a:gd name="connsiteY7" fmla="*/ 227974 h 643838"/>
                <a:gd name="connsiteX8" fmla="*/ 2653013 w 2918565"/>
                <a:gd name="connsiteY8" fmla="*/ 222964 h 643838"/>
                <a:gd name="connsiteX9" fmla="*/ 2688086 w 2918565"/>
                <a:gd name="connsiteY9" fmla="*/ 215448 h 643838"/>
                <a:gd name="connsiteX10" fmla="*/ 2710633 w 2918565"/>
                <a:gd name="connsiteY10" fmla="*/ 195406 h 643838"/>
                <a:gd name="connsiteX11" fmla="*/ 2768252 w 2918565"/>
                <a:gd name="connsiteY11" fmla="*/ 145302 h 643838"/>
                <a:gd name="connsiteX12" fmla="*/ 2813346 w 2918565"/>
                <a:gd name="connsiteY12" fmla="*/ 87683 h 643838"/>
                <a:gd name="connsiteX13" fmla="*/ 2848419 w 2918565"/>
                <a:gd name="connsiteY13" fmla="*/ 40084 h 643838"/>
                <a:gd name="connsiteX14" fmla="*/ 2865955 w 2918565"/>
                <a:gd name="connsiteY14" fmla="*/ 15032 h 643838"/>
                <a:gd name="connsiteX15" fmla="*/ 2880987 w 2918565"/>
                <a:gd name="connsiteY15" fmla="*/ 5011 h 643838"/>
                <a:gd name="connsiteX16" fmla="*/ 2891008 w 2918565"/>
                <a:gd name="connsiteY16" fmla="*/ 0 h 643838"/>
                <a:gd name="connsiteX17" fmla="*/ 2906039 w 2918565"/>
                <a:gd name="connsiteY17" fmla="*/ 2506 h 643838"/>
                <a:gd name="connsiteX18" fmla="*/ 2916060 w 2918565"/>
                <a:gd name="connsiteY18" fmla="*/ 12526 h 643838"/>
                <a:gd name="connsiteX19" fmla="*/ 2918565 w 2918565"/>
                <a:gd name="connsiteY19" fmla="*/ 45094 h 643838"/>
                <a:gd name="connsiteX20" fmla="*/ 2913554 w 2918565"/>
                <a:gd name="connsiteY20" fmla="*/ 127766 h 643838"/>
                <a:gd name="connsiteX21" fmla="*/ 2901028 w 2918565"/>
                <a:gd name="connsiteY21" fmla="*/ 200417 h 643838"/>
                <a:gd name="connsiteX22" fmla="*/ 2878482 w 2918565"/>
                <a:gd name="connsiteY22" fmla="*/ 278078 h 643838"/>
                <a:gd name="connsiteX23" fmla="*/ 2833388 w 2918565"/>
                <a:gd name="connsiteY23" fmla="*/ 398328 h 643838"/>
                <a:gd name="connsiteX24" fmla="*/ 2758232 w 2918565"/>
                <a:gd name="connsiteY24" fmla="*/ 551146 h 643838"/>
                <a:gd name="connsiteX25" fmla="*/ 2720654 w 2918565"/>
                <a:gd name="connsiteY25" fmla="*/ 601250 h 643838"/>
                <a:gd name="connsiteX26" fmla="*/ 2693096 w 2918565"/>
                <a:gd name="connsiteY26" fmla="*/ 631312 h 643838"/>
                <a:gd name="connsiteX27" fmla="*/ 2665539 w 2918565"/>
                <a:gd name="connsiteY27" fmla="*/ 643838 h 643838"/>
                <a:gd name="connsiteX28" fmla="*/ 2637982 w 2918565"/>
                <a:gd name="connsiteY28" fmla="*/ 641333 h 643838"/>
                <a:gd name="connsiteX29" fmla="*/ 2615435 w 2918565"/>
                <a:gd name="connsiteY29" fmla="*/ 636323 h 643838"/>
                <a:gd name="connsiteX30" fmla="*/ 2582867 w 2918565"/>
                <a:gd name="connsiteY30" fmla="*/ 613776 h 643838"/>
                <a:gd name="connsiteX31" fmla="*/ 2535268 w 2918565"/>
                <a:gd name="connsiteY31" fmla="*/ 566177 h 643838"/>
                <a:gd name="connsiteX32" fmla="*/ 2492680 w 2918565"/>
                <a:gd name="connsiteY32" fmla="*/ 523588 h 643838"/>
                <a:gd name="connsiteX33" fmla="*/ 2126920 w 2918565"/>
                <a:gd name="connsiteY33" fmla="*/ 511062 h 643838"/>
                <a:gd name="connsiteX34" fmla="*/ 1638405 w 2918565"/>
                <a:gd name="connsiteY34" fmla="*/ 496031 h 643838"/>
                <a:gd name="connsiteX35" fmla="*/ 1465546 w 2918565"/>
                <a:gd name="connsiteY35" fmla="*/ 498536 h 643838"/>
                <a:gd name="connsiteX36" fmla="*/ 1012103 w 2918565"/>
                <a:gd name="connsiteY36" fmla="*/ 491021 h 64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18565" h="643838">
                  <a:moveTo>
                    <a:pt x="1012103" y="491021"/>
                  </a:moveTo>
                  <a:lnTo>
                    <a:pt x="35073" y="481000"/>
                  </a:lnTo>
                  <a:lnTo>
                    <a:pt x="0" y="227974"/>
                  </a:lnTo>
                  <a:lnTo>
                    <a:pt x="688932" y="230479"/>
                  </a:lnTo>
                  <a:lnTo>
                    <a:pt x="1445504" y="230479"/>
                  </a:lnTo>
                  <a:lnTo>
                    <a:pt x="1620868" y="230479"/>
                  </a:lnTo>
                  <a:lnTo>
                    <a:pt x="2467628" y="232984"/>
                  </a:lnTo>
                  <a:lnTo>
                    <a:pt x="2595393" y="227974"/>
                  </a:lnTo>
                  <a:lnTo>
                    <a:pt x="2653013" y="222964"/>
                  </a:lnTo>
                  <a:lnTo>
                    <a:pt x="2688086" y="215448"/>
                  </a:lnTo>
                  <a:lnTo>
                    <a:pt x="2710633" y="195406"/>
                  </a:lnTo>
                  <a:lnTo>
                    <a:pt x="2768252" y="145302"/>
                  </a:lnTo>
                  <a:lnTo>
                    <a:pt x="2813346" y="87683"/>
                  </a:lnTo>
                  <a:lnTo>
                    <a:pt x="2848419" y="40084"/>
                  </a:lnTo>
                  <a:lnTo>
                    <a:pt x="2865955" y="15032"/>
                  </a:lnTo>
                  <a:lnTo>
                    <a:pt x="2880987" y="5011"/>
                  </a:lnTo>
                  <a:lnTo>
                    <a:pt x="2891008" y="0"/>
                  </a:lnTo>
                  <a:lnTo>
                    <a:pt x="2906039" y="2506"/>
                  </a:lnTo>
                  <a:lnTo>
                    <a:pt x="2916060" y="12526"/>
                  </a:lnTo>
                  <a:lnTo>
                    <a:pt x="2918565" y="45094"/>
                  </a:lnTo>
                  <a:lnTo>
                    <a:pt x="2913554" y="127766"/>
                  </a:lnTo>
                  <a:lnTo>
                    <a:pt x="2901028" y="200417"/>
                  </a:lnTo>
                  <a:lnTo>
                    <a:pt x="2878482" y="278078"/>
                  </a:lnTo>
                  <a:lnTo>
                    <a:pt x="2833388" y="398328"/>
                  </a:lnTo>
                  <a:lnTo>
                    <a:pt x="2758232" y="551146"/>
                  </a:lnTo>
                  <a:lnTo>
                    <a:pt x="2720654" y="601250"/>
                  </a:lnTo>
                  <a:lnTo>
                    <a:pt x="2693096" y="631312"/>
                  </a:lnTo>
                  <a:lnTo>
                    <a:pt x="2665539" y="643838"/>
                  </a:lnTo>
                  <a:lnTo>
                    <a:pt x="2637982" y="641333"/>
                  </a:lnTo>
                  <a:lnTo>
                    <a:pt x="2615435" y="636323"/>
                  </a:lnTo>
                  <a:lnTo>
                    <a:pt x="2582867" y="613776"/>
                  </a:lnTo>
                  <a:lnTo>
                    <a:pt x="2535268" y="566177"/>
                  </a:lnTo>
                  <a:lnTo>
                    <a:pt x="2492680" y="523588"/>
                  </a:lnTo>
                  <a:lnTo>
                    <a:pt x="2126920" y="511062"/>
                  </a:lnTo>
                  <a:lnTo>
                    <a:pt x="1638405" y="496031"/>
                  </a:lnTo>
                  <a:lnTo>
                    <a:pt x="1465546" y="498536"/>
                  </a:lnTo>
                  <a:lnTo>
                    <a:pt x="1012103" y="49102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2790AA2F-2F0C-40A7-AB9B-328D0F7C373F}"/>
                </a:ext>
              </a:extLst>
            </p:cNvPr>
            <p:cNvSpPr/>
            <p:nvPr/>
          </p:nvSpPr>
          <p:spPr bwMode="auto">
            <a:xfrm>
              <a:off x="4638675" y="5105400"/>
              <a:ext cx="3613150" cy="579438"/>
            </a:xfrm>
            <a:custGeom>
              <a:avLst/>
              <a:gdLst>
                <a:gd name="connsiteX0" fmla="*/ 2260683 w 3612922"/>
                <a:gd name="connsiteY0" fmla="*/ 262108 h 580808"/>
                <a:gd name="connsiteX1" fmla="*/ 1983682 w 3612922"/>
                <a:gd name="connsiteY1" fmla="*/ 274022 h 580808"/>
                <a:gd name="connsiteX2" fmla="*/ 1772208 w 3612922"/>
                <a:gd name="connsiteY2" fmla="*/ 291893 h 580808"/>
                <a:gd name="connsiteX3" fmla="*/ 1513079 w 3612922"/>
                <a:gd name="connsiteY3" fmla="*/ 324656 h 580808"/>
                <a:gd name="connsiteX4" fmla="*/ 1245014 w 3612922"/>
                <a:gd name="connsiteY4" fmla="*/ 369334 h 580808"/>
                <a:gd name="connsiteX5" fmla="*/ 1036518 w 3612922"/>
                <a:gd name="connsiteY5" fmla="*/ 408055 h 580808"/>
                <a:gd name="connsiteX6" fmla="*/ 807174 w 3612922"/>
                <a:gd name="connsiteY6" fmla="*/ 461668 h 580808"/>
                <a:gd name="connsiteX7" fmla="*/ 598679 w 3612922"/>
                <a:gd name="connsiteY7" fmla="*/ 524216 h 580808"/>
                <a:gd name="connsiteX8" fmla="*/ 428904 w 3612922"/>
                <a:gd name="connsiteY8" fmla="*/ 577829 h 580808"/>
                <a:gd name="connsiteX9" fmla="*/ 408055 w 3612922"/>
                <a:gd name="connsiteY9" fmla="*/ 580808 h 580808"/>
                <a:gd name="connsiteX10" fmla="*/ 369334 w 3612922"/>
                <a:gd name="connsiteY10" fmla="*/ 571872 h 580808"/>
                <a:gd name="connsiteX11" fmla="*/ 300829 w 3612922"/>
                <a:gd name="connsiteY11" fmla="*/ 527195 h 580808"/>
                <a:gd name="connsiteX12" fmla="*/ 229345 w 3612922"/>
                <a:gd name="connsiteY12" fmla="*/ 461668 h 580808"/>
                <a:gd name="connsiteX13" fmla="*/ 142968 w 3612922"/>
                <a:gd name="connsiteY13" fmla="*/ 366355 h 580808"/>
                <a:gd name="connsiteX14" fmla="*/ 59570 w 3612922"/>
                <a:gd name="connsiteY14" fmla="*/ 265086 h 580808"/>
                <a:gd name="connsiteX15" fmla="*/ 35742 w 3612922"/>
                <a:gd name="connsiteY15" fmla="*/ 229344 h 580808"/>
                <a:gd name="connsiteX16" fmla="*/ 14892 w 3612922"/>
                <a:gd name="connsiteY16" fmla="*/ 196581 h 580808"/>
                <a:gd name="connsiteX17" fmla="*/ 5957 w 3612922"/>
                <a:gd name="connsiteY17" fmla="*/ 178710 h 580808"/>
                <a:gd name="connsiteX18" fmla="*/ 0 w 3612922"/>
                <a:gd name="connsiteY18" fmla="*/ 154882 h 580808"/>
                <a:gd name="connsiteX19" fmla="*/ 2978 w 3612922"/>
                <a:gd name="connsiteY19" fmla="*/ 116161 h 580808"/>
                <a:gd name="connsiteX20" fmla="*/ 8935 w 3612922"/>
                <a:gd name="connsiteY20" fmla="*/ 107226 h 580808"/>
                <a:gd name="connsiteX21" fmla="*/ 20849 w 3612922"/>
                <a:gd name="connsiteY21" fmla="*/ 101269 h 580808"/>
                <a:gd name="connsiteX22" fmla="*/ 35742 w 3612922"/>
                <a:gd name="connsiteY22" fmla="*/ 107226 h 580808"/>
                <a:gd name="connsiteX23" fmla="*/ 65527 w 3612922"/>
                <a:gd name="connsiteY23" fmla="*/ 131054 h 580808"/>
                <a:gd name="connsiteX24" fmla="*/ 107226 w 3612922"/>
                <a:gd name="connsiteY24" fmla="*/ 154882 h 580808"/>
                <a:gd name="connsiteX25" fmla="*/ 163818 w 3612922"/>
                <a:gd name="connsiteY25" fmla="*/ 190624 h 580808"/>
                <a:gd name="connsiteX26" fmla="*/ 226366 w 3612922"/>
                <a:gd name="connsiteY26" fmla="*/ 220409 h 580808"/>
                <a:gd name="connsiteX27" fmla="*/ 268065 w 3612922"/>
                <a:gd name="connsiteY27" fmla="*/ 238280 h 580808"/>
                <a:gd name="connsiteX28" fmla="*/ 315721 w 3612922"/>
                <a:gd name="connsiteY28" fmla="*/ 253172 h 580808"/>
                <a:gd name="connsiteX29" fmla="*/ 393162 w 3612922"/>
                <a:gd name="connsiteY29" fmla="*/ 262108 h 580808"/>
                <a:gd name="connsiteX30" fmla="*/ 539109 w 3612922"/>
                <a:gd name="connsiteY30" fmla="*/ 268065 h 580808"/>
                <a:gd name="connsiteX31" fmla="*/ 649313 w 3612922"/>
                <a:gd name="connsiteY31" fmla="*/ 262108 h 580808"/>
                <a:gd name="connsiteX32" fmla="*/ 920357 w 3612922"/>
                <a:gd name="connsiteY32" fmla="*/ 229344 h 580808"/>
                <a:gd name="connsiteX33" fmla="*/ 1313519 w 3612922"/>
                <a:gd name="connsiteY33" fmla="*/ 172753 h 580808"/>
                <a:gd name="connsiteX34" fmla="*/ 1632219 w 3612922"/>
                <a:gd name="connsiteY34" fmla="*/ 128075 h 580808"/>
                <a:gd name="connsiteX35" fmla="*/ 1816886 w 3612922"/>
                <a:gd name="connsiteY35" fmla="*/ 110204 h 580808"/>
                <a:gd name="connsiteX36" fmla="*/ 2213027 w 3612922"/>
                <a:gd name="connsiteY36" fmla="*/ 89355 h 580808"/>
                <a:gd name="connsiteX37" fmla="*/ 2555554 w 3612922"/>
                <a:gd name="connsiteY37" fmla="*/ 74462 h 580808"/>
                <a:gd name="connsiteX38" fmla="*/ 2948717 w 3612922"/>
                <a:gd name="connsiteY38" fmla="*/ 65527 h 580808"/>
                <a:gd name="connsiteX39" fmla="*/ 2993394 w 3612922"/>
                <a:gd name="connsiteY39" fmla="*/ 56591 h 580808"/>
                <a:gd name="connsiteX40" fmla="*/ 3067857 w 3612922"/>
                <a:gd name="connsiteY40" fmla="*/ 35742 h 580808"/>
                <a:gd name="connsiteX41" fmla="*/ 3166147 w 3612922"/>
                <a:gd name="connsiteY41" fmla="*/ 2978 h 580808"/>
                <a:gd name="connsiteX42" fmla="*/ 3181040 w 3612922"/>
                <a:gd name="connsiteY42" fmla="*/ 0 h 580808"/>
                <a:gd name="connsiteX43" fmla="*/ 3237631 w 3612922"/>
                <a:gd name="connsiteY43" fmla="*/ 17871 h 580808"/>
                <a:gd name="connsiteX44" fmla="*/ 3288266 w 3612922"/>
                <a:gd name="connsiteY44" fmla="*/ 41699 h 580808"/>
                <a:gd name="connsiteX45" fmla="*/ 3341879 w 3612922"/>
                <a:gd name="connsiteY45" fmla="*/ 65527 h 580808"/>
                <a:gd name="connsiteX46" fmla="*/ 3428255 w 3612922"/>
                <a:gd name="connsiteY46" fmla="*/ 122118 h 580808"/>
                <a:gd name="connsiteX47" fmla="*/ 3526546 w 3612922"/>
                <a:gd name="connsiteY47" fmla="*/ 190624 h 580808"/>
                <a:gd name="connsiteX48" fmla="*/ 3592073 w 3612922"/>
                <a:gd name="connsiteY48" fmla="*/ 241258 h 580808"/>
                <a:gd name="connsiteX49" fmla="*/ 3603987 w 3612922"/>
                <a:gd name="connsiteY49" fmla="*/ 259129 h 580808"/>
                <a:gd name="connsiteX50" fmla="*/ 3612922 w 3612922"/>
                <a:gd name="connsiteY50" fmla="*/ 315721 h 580808"/>
                <a:gd name="connsiteX51" fmla="*/ 3606965 w 3612922"/>
                <a:gd name="connsiteY51" fmla="*/ 336570 h 580808"/>
                <a:gd name="connsiteX52" fmla="*/ 3589094 w 3612922"/>
                <a:gd name="connsiteY52" fmla="*/ 360398 h 580808"/>
                <a:gd name="connsiteX53" fmla="*/ 3571223 w 3612922"/>
                <a:gd name="connsiteY53" fmla="*/ 372312 h 580808"/>
                <a:gd name="connsiteX54" fmla="*/ 3529524 w 3612922"/>
                <a:gd name="connsiteY54" fmla="*/ 381248 h 580808"/>
                <a:gd name="connsiteX55" fmla="*/ 3487825 w 3612922"/>
                <a:gd name="connsiteY55" fmla="*/ 384227 h 580808"/>
                <a:gd name="connsiteX56" fmla="*/ 3383578 w 3612922"/>
                <a:gd name="connsiteY56" fmla="*/ 363377 h 580808"/>
                <a:gd name="connsiteX57" fmla="*/ 3234653 w 3612922"/>
                <a:gd name="connsiteY57" fmla="*/ 330613 h 580808"/>
                <a:gd name="connsiteX58" fmla="*/ 3032115 w 3612922"/>
                <a:gd name="connsiteY58" fmla="*/ 300828 h 580808"/>
                <a:gd name="connsiteX59" fmla="*/ 2841490 w 3612922"/>
                <a:gd name="connsiteY59" fmla="*/ 277000 h 580808"/>
                <a:gd name="connsiteX60" fmla="*/ 2662780 w 3612922"/>
                <a:gd name="connsiteY60" fmla="*/ 268065 h 580808"/>
                <a:gd name="connsiteX61" fmla="*/ 2475135 w 3612922"/>
                <a:gd name="connsiteY61" fmla="*/ 265086 h 580808"/>
                <a:gd name="connsiteX62" fmla="*/ 2260683 w 3612922"/>
                <a:gd name="connsiteY62" fmla="*/ 262108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2922" h="580808">
                  <a:moveTo>
                    <a:pt x="2260683" y="262108"/>
                  </a:moveTo>
                  <a:lnTo>
                    <a:pt x="1983682" y="274022"/>
                  </a:lnTo>
                  <a:lnTo>
                    <a:pt x="1772208" y="291893"/>
                  </a:lnTo>
                  <a:lnTo>
                    <a:pt x="1513079" y="324656"/>
                  </a:lnTo>
                  <a:lnTo>
                    <a:pt x="1245014" y="369334"/>
                  </a:lnTo>
                  <a:lnTo>
                    <a:pt x="1036518" y="408055"/>
                  </a:lnTo>
                  <a:lnTo>
                    <a:pt x="807174" y="461668"/>
                  </a:lnTo>
                  <a:lnTo>
                    <a:pt x="598679" y="524216"/>
                  </a:lnTo>
                  <a:lnTo>
                    <a:pt x="428904" y="577829"/>
                  </a:lnTo>
                  <a:lnTo>
                    <a:pt x="408055" y="580808"/>
                  </a:lnTo>
                  <a:lnTo>
                    <a:pt x="369334" y="571872"/>
                  </a:lnTo>
                  <a:lnTo>
                    <a:pt x="300829" y="527195"/>
                  </a:lnTo>
                  <a:lnTo>
                    <a:pt x="229345" y="461668"/>
                  </a:lnTo>
                  <a:lnTo>
                    <a:pt x="142968" y="366355"/>
                  </a:lnTo>
                  <a:lnTo>
                    <a:pt x="59570" y="265086"/>
                  </a:lnTo>
                  <a:lnTo>
                    <a:pt x="35742" y="229344"/>
                  </a:lnTo>
                  <a:lnTo>
                    <a:pt x="14892" y="196581"/>
                  </a:lnTo>
                  <a:lnTo>
                    <a:pt x="5957" y="178710"/>
                  </a:lnTo>
                  <a:lnTo>
                    <a:pt x="0" y="154882"/>
                  </a:lnTo>
                  <a:lnTo>
                    <a:pt x="2978" y="116161"/>
                  </a:lnTo>
                  <a:lnTo>
                    <a:pt x="8935" y="107226"/>
                  </a:lnTo>
                  <a:lnTo>
                    <a:pt x="20849" y="101269"/>
                  </a:lnTo>
                  <a:lnTo>
                    <a:pt x="35742" y="107226"/>
                  </a:lnTo>
                  <a:lnTo>
                    <a:pt x="65527" y="131054"/>
                  </a:lnTo>
                  <a:lnTo>
                    <a:pt x="107226" y="154882"/>
                  </a:lnTo>
                  <a:lnTo>
                    <a:pt x="163818" y="190624"/>
                  </a:lnTo>
                  <a:lnTo>
                    <a:pt x="226366" y="220409"/>
                  </a:lnTo>
                  <a:lnTo>
                    <a:pt x="268065" y="238280"/>
                  </a:lnTo>
                  <a:lnTo>
                    <a:pt x="315721" y="253172"/>
                  </a:lnTo>
                  <a:lnTo>
                    <a:pt x="393162" y="262108"/>
                  </a:lnTo>
                  <a:lnTo>
                    <a:pt x="539109" y="268065"/>
                  </a:lnTo>
                  <a:lnTo>
                    <a:pt x="649313" y="262108"/>
                  </a:lnTo>
                  <a:lnTo>
                    <a:pt x="920357" y="229344"/>
                  </a:lnTo>
                  <a:lnTo>
                    <a:pt x="1313519" y="172753"/>
                  </a:lnTo>
                  <a:lnTo>
                    <a:pt x="1632219" y="128075"/>
                  </a:lnTo>
                  <a:lnTo>
                    <a:pt x="1816886" y="110204"/>
                  </a:lnTo>
                  <a:lnTo>
                    <a:pt x="2213027" y="89355"/>
                  </a:lnTo>
                  <a:lnTo>
                    <a:pt x="2555554" y="74462"/>
                  </a:lnTo>
                  <a:lnTo>
                    <a:pt x="2948717" y="65527"/>
                  </a:lnTo>
                  <a:lnTo>
                    <a:pt x="2993394" y="56591"/>
                  </a:lnTo>
                  <a:lnTo>
                    <a:pt x="3067857" y="35742"/>
                  </a:lnTo>
                  <a:lnTo>
                    <a:pt x="3166147" y="2978"/>
                  </a:lnTo>
                  <a:lnTo>
                    <a:pt x="3181040" y="0"/>
                  </a:lnTo>
                  <a:lnTo>
                    <a:pt x="3237631" y="17871"/>
                  </a:lnTo>
                  <a:lnTo>
                    <a:pt x="3288266" y="41699"/>
                  </a:lnTo>
                  <a:lnTo>
                    <a:pt x="3341879" y="65527"/>
                  </a:lnTo>
                  <a:lnTo>
                    <a:pt x="3428255" y="122118"/>
                  </a:lnTo>
                  <a:lnTo>
                    <a:pt x="3526546" y="190624"/>
                  </a:lnTo>
                  <a:lnTo>
                    <a:pt x="3592073" y="241258"/>
                  </a:lnTo>
                  <a:cubicBezTo>
                    <a:pt x="3604607" y="256926"/>
                    <a:pt x="3603987" y="249794"/>
                    <a:pt x="3603987" y="259129"/>
                  </a:cubicBezTo>
                  <a:lnTo>
                    <a:pt x="3612922" y="315721"/>
                  </a:lnTo>
                  <a:lnTo>
                    <a:pt x="3606965" y="336570"/>
                  </a:lnTo>
                  <a:lnTo>
                    <a:pt x="3589094" y="360398"/>
                  </a:lnTo>
                  <a:lnTo>
                    <a:pt x="3571223" y="372312"/>
                  </a:lnTo>
                  <a:lnTo>
                    <a:pt x="3529524" y="381248"/>
                  </a:lnTo>
                  <a:lnTo>
                    <a:pt x="3487825" y="384227"/>
                  </a:lnTo>
                  <a:lnTo>
                    <a:pt x="3383578" y="363377"/>
                  </a:lnTo>
                  <a:lnTo>
                    <a:pt x="3234653" y="330613"/>
                  </a:lnTo>
                  <a:lnTo>
                    <a:pt x="3032115" y="300828"/>
                  </a:lnTo>
                  <a:lnTo>
                    <a:pt x="2841490" y="277000"/>
                  </a:lnTo>
                  <a:lnTo>
                    <a:pt x="2662780" y="268065"/>
                  </a:lnTo>
                  <a:lnTo>
                    <a:pt x="2475135" y="265086"/>
                  </a:lnTo>
                  <a:lnTo>
                    <a:pt x="2260683" y="26210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203418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1E22C0F-C550-483E-B8B1-C57E8DFFCBDC}"/>
              </a:ext>
            </a:extLst>
          </p:cNvPr>
          <p:cNvSpPr/>
          <p:nvPr/>
        </p:nvSpPr>
        <p:spPr>
          <a:xfrm>
            <a:off x="5495929" y="1752601"/>
            <a:ext cx="2493963" cy="538163"/>
          </a:xfrm>
          <a:custGeom>
            <a:avLst/>
            <a:gdLst>
              <a:gd name="connsiteX0" fmla="*/ 1597819 w 2493169"/>
              <a:gd name="connsiteY0" fmla="*/ 373856 h 538163"/>
              <a:gd name="connsiteX1" fmla="*/ 923925 w 2493169"/>
              <a:gd name="connsiteY1" fmla="*/ 464344 h 538163"/>
              <a:gd name="connsiteX2" fmla="*/ 642938 w 2493169"/>
              <a:gd name="connsiteY2" fmla="*/ 497681 h 538163"/>
              <a:gd name="connsiteX3" fmla="*/ 514350 w 2493169"/>
              <a:gd name="connsiteY3" fmla="*/ 516731 h 538163"/>
              <a:gd name="connsiteX4" fmla="*/ 371475 w 2493169"/>
              <a:gd name="connsiteY4" fmla="*/ 538163 h 538163"/>
              <a:gd name="connsiteX5" fmla="*/ 350044 w 2493169"/>
              <a:gd name="connsiteY5" fmla="*/ 535781 h 538163"/>
              <a:gd name="connsiteX6" fmla="*/ 309563 w 2493169"/>
              <a:gd name="connsiteY6" fmla="*/ 514350 h 538163"/>
              <a:gd name="connsiteX7" fmla="*/ 238125 w 2493169"/>
              <a:gd name="connsiteY7" fmla="*/ 471488 h 538163"/>
              <a:gd name="connsiteX8" fmla="*/ 150019 w 2493169"/>
              <a:gd name="connsiteY8" fmla="*/ 404813 h 538163"/>
              <a:gd name="connsiteX9" fmla="*/ 69056 w 2493169"/>
              <a:gd name="connsiteY9" fmla="*/ 330994 h 538163"/>
              <a:gd name="connsiteX10" fmla="*/ 19050 w 2493169"/>
              <a:gd name="connsiteY10" fmla="*/ 283369 h 538163"/>
              <a:gd name="connsiteX11" fmla="*/ 4763 w 2493169"/>
              <a:gd name="connsiteY11" fmla="*/ 261938 h 538163"/>
              <a:gd name="connsiteX12" fmla="*/ 0 w 2493169"/>
              <a:gd name="connsiteY12" fmla="*/ 247650 h 538163"/>
              <a:gd name="connsiteX13" fmla="*/ 0 w 2493169"/>
              <a:gd name="connsiteY13" fmla="*/ 233363 h 538163"/>
              <a:gd name="connsiteX14" fmla="*/ 0 w 2493169"/>
              <a:gd name="connsiteY14" fmla="*/ 221456 h 538163"/>
              <a:gd name="connsiteX15" fmla="*/ 7144 w 2493169"/>
              <a:gd name="connsiteY15" fmla="*/ 211931 h 538163"/>
              <a:gd name="connsiteX16" fmla="*/ 19050 w 2493169"/>
              <a:gd name="connsiteY16" fmla="*/ 207169 h 538163"/>
              <a:gd name="connsiteX17" fmla="*/ 50006 w 2493169"/>
              <a:gd name="connsiteY17" fmla="*/ 221456 h 538163"/>
              <a:gd name="connsiteX18" fmla="*/ 123825 w 2493169"/>
              <a:gd name="connsiteY18" fmla="*/ 242888 h 538163"/>
              <a:gd name="connsiteX19" fmla="*/ 266700 w 2493169"/>
              <a:gd name="connsiteY19" fmla="*/ 278606 h 538163"/>
              <a:gd name="connsiteX20" fmla="*/ 361950 w 2493169"/>
              <a:gd name="connsiteY20" fmla="*/ 292894 h 538163"/>
              <a:gd name="connsiteX21" fmla="*/ 428625 w 2493169"/>
              <a:gd name="connsiteY21" fmla="*/ 297656 h 538163"/>
              <a:gd name="connsiteX22" fmla="*/ 490538 w 2493169"/>
              <a:gd name="connsiteY22" fmla="*/ 295275 h 538163"/>
              <a:gd name="connsiteX23" fmla="*/ 869156 w 2493169"/>
              <a:gd name="connsiteY23" fmla="*/ 247650 h 538163"/>
              <a:gd name="connsiteX24" fmla="*/ 1321594 w 2493169"/>
              <a:gd name="connsiteY24" fmla="*/ 180975 h 538163"/>
              <a:gd name="connsiteX25" fmla="*/ 1840706 w 2493169"/>
              <a:gd name="connsiteY25" fmla="*/ 92869 h 538163"/>
              <a:gd name="connsiteX26" fmla="*/ 2000250 w 2493169"/>
              <a:gd name="connsiteY26" fmla="*/ 0 h 538163"/>
              <a:gd name="connsiteX27" fmla="*/ 2081213 w 2493169"/>
              <a:gd name="connsiteY27" fmla="*/ 4763 h 538163"/>
              <a:gd name="connsiteX28" fmla="*/ 2145506 w 2493169"/>
              <a:gd name="connsiteY28" fmla="*/ 11906 h 538163"/>
              <a:gd name="connsiteX29" fmla="*/ 2221706 w 2493169"/>
              <a:gd name="connsiteY29" fmla="*/ 28575 h 538163"/>
              <a:gd name="connsiteX30" fmla="*/ 2302669 w 2493169"/>
              <a:gd name="connsiteY30" fmla="*/ 52388 h 538163"/>
              <a:gd name="connsiteX31" fmla="*/ 2378869 w 2493169"/>
              <a:gd name="connsiteY31" fmla="*/ 85725 h 538163"/>
              <a:gd name="connsiteX32" fmla="*/ 2438400 w 2493169"/>
              <a:gd name="connsiteY32" fmla="*/ 114300 h 538163"/>
              <a:gd name="connsiteX33" fmla="*/ 2462213 w 2493169"/>
              <a:gd name="connsiteY33" fmla="*/ 130969 h 538163"/>
              <a:gd name="connsiteX34" fmla="*/ 2474119 w 2493169"/>
              <a:gd name="connsiteY34" fmla="*/ 142875 h 538163"/>
              <a:gd name="connsiteX35" fmla="*/ 2481263 w 2493169"/>
              <a:gd name="connsiteY35" fmla="*/ 152400 h 538163"/>
              <a:gd name="connsiteX36" fmla="*/ 2490788 w 2493169"/>
              <a:gd name="connsiteY36" fmla="*/ 173831 h 538163"/>
              <a:gd name="connsiteX37" fmla="*/ 2493169 w 2493169"/>
              <a:gd name="connsiteY37" fmla="*/ 200025 h 538163"/>
              <a:gd name="connsiteX38" fmla="*/ 2481263 w 2493169"/>
              <a:gd name="connsiteY38" fmla="*/ 226219 h 538163"/>
              <a:gd name="connsiteX39" fmla="*/ 2455069 w 2493169"/>
              <a:gd name="connsiteY39" fmla="*/ 250031 h 538163"/>
              <a:gd name="connsiteX40" fmla="*/ 2386013 w 2493169"/>
              <a:gd name="connsiteY40" fmla="*/ 273844 h 538163"/>
              <a:gd name="connsiteX41" fmla="*/ 2090738 w 2493169"/>
              <a:gd name="connsiteY41" fmla="*/ 304800 h 538163"/>
              <a:gd name="connsiteX42" fmla="*/ 1597819 w 2493169"/>
              <a:gd name="connsiteY42" fmla="*/ 373856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93169" h="538163">
                <a:moveTo>
                  <a:pt x="1597819" y="373856"/>
                </a:moveTo>
                <a:lnTo>
                  <a:pt x="923925" y="464344"/>
                </a:lnTo>
                <a:lnTo>
                  <a:pt x="642938" y="497681"/>
                </a:lnTo>
                <a:lnTo>
                  <a:pt x="514350" y="516731"/>
                </a:lnTo>
                <a:lnTo>
                  <a:pt x="371475" y="538163"/>
                </a:lnTo>
                <a:lnTo>
                  <a:pt x="350044" y="535781"/>
                </a:lnTo>
                <a:lnTo>
                  <a:pt x="309563" y="514350"/>
                </a:lnTo>
                <a:lnTo>
                  <a:pt x="238125" y="471488"/>
                </a:lnTo>
                <a:lnTo>
                  <a:pt x="150019" y="404813"/>
                </a:lnTo>
                <a:lnTo>
                  <a:pt x="69056" y="330994"/>
                </a:lnTo>
                <a:lnTo>
                  <a:pt x="19050" y="283369"/>
                </a:lnTo>
                <a:lnTo>
                  <a:pt x="4763" y="261938"/>
                </a:lnTo>
                <a:lnTo>
                  <a:pt x="0" y="247650"/>
                </a:lnTo>
                <a:lnTo>
                  <a:pt x="0" y="233363"/>
                </a:lnTo>
                <a:lnTo>
                  <a:pt x="0" y="221456"/>
                </a:lnTo>
                <a:lnTo>
                  <a:pt x="7144" y="211931"/>
                </a:lnTo>
                <a:lnTo>
                  <a:pt x="19050" y="207169"/>
                </a:lnTo>
                <a:lnTo>
                  <a:pt x="50006" y="221456"/>
                </a:lnTo>
                <a:lnTo>
                  <a:pt x="123825" y="242888"/>
                </a:lnTo>
                <a:lnTo>
                  <a:pt x="266700" y="278606"/>
                </a:lnTo>
                <a:lnTo>
                  <a:pt x="361950" y="292894"/>
                </a:lnTo>
                <a:lnTo>
                  <a:pt x="428625" y="297656"/>
                </a:lnTo>
                <a:lnTo>
                  <a:pt x="490538" y="295275"/>
                </a:lnTo>
                <a:lnTo>
                  <a:pt x="869156" y="247650"/>
                </a:lnTo>
                <a:lnTo>
                  <a:pt x="1321594" y="180975"/>
                </a:lnTo>
                <a:lnTo>
                  <a:pt x="1840706" y="92869"/>
                </a:lnTo>
                <a:lnTo>
                  <a:pt x="2000250" y="0"/>
                </a:lnTo>
                <a:lnTo>
                  <a:pt x="2081213" y="4763"/>
                </a:lnTo>
                <a:lnTo>
                  <a:pt x="2145506" y="11906"/>
                </a:lnTo>
                <a:lnTo>
                  <a:pt x="2221706" y="28575"/>
                </a:lnTo>
                <a:lnTo>
                  <a:pt x="2302669" y="52388"/>
                </a:lnTo>
                <a:lnTo>
                  <a:pt x="2378869" y="85725"/>
                </a:lnTo>
                <a:lnTo>
                  <a:pt x="2438400" y="114300"/>
                </a:lnTo>
                <a:lnTo>
                  <a:pt x="2462213" y="130969"/>
                </a:lnTo>
                <a:lnTo>
                  <a:pt x="2474119" y="142875"/>
                </a:lnTo>
                <a:lnTo>
                  <a:pt x="2481263" y="152400"/>
                </a:lnTo>
                <a:lnTo>
                  <a:pt x="2490788" y="173831"/>
                </a:lnTo>
                <a:lnTo>
                  <a:pt x="2493169" y="200025"/>
                </a:lnTo>
                <a:lnTo>
                  <a:pt x="2481263" y="226219"/>
                </a:lnTo>
                <a:lnTo>
                  <a:pt x="2455069" y="250031"/>
                </a:lnTo>
                <a:lnTo>
                  <a:pt x="2386013" y="273844"/>
                </a:lnTo>
                <a:lnTo>
                  <a:pt x="2090738" y="304800"/>
                </a:lnTo>
                <a:lnTo>
                  <a:pt x="1597819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229ADB9-EFE8-4A5D-8CA0-6BDE22C8FD46}"/>
              </a:ext>
            </a:extLst>
          </p:cNvPr>
          <p:cNvSpPr/>
          <p:nvPr/>
        </p:nvSpPr>
        <p:spPr>
          <a:xfrm rot="16200000">
            <a:off x="3117059" y="2147094"/>
            <a:ext cx="2624138" cy="1587500"/>
          </a:xfrm>
          <a:custGeom>
            <a:avLst/>
            <a:gdLst>
              <a:gd name="connsiteX0" fmla="*/ 1621631 w 2624138"/>
              <a:gd name="connsiteY0" fmla="*/ 1202531 h 1588294"/>
              <a:gd name="connsiteX1" fmla="*/ 1288256 w 2624138"/>
              <a:gd name="connsiteY1" fmla="*/ 1014412 h 1588294"/>
              <a:gd name="connsiteX2" fmla="*/ 1133475 w 2624138"/>
              <a:gd name="connsiteY2" fmla="*/ 926306 h 1588294"/>
              <a:gd name="connsiteX3" fmla="*/ 907256 w 2624138"/>
              <a:gd name="connsiteY3" fmla="*/ 785812 h 1588294"/>
              <a:gd name="connsiteX4" fmla="*/ 731044 w 2624138"/>
              <a:gd name="connsiteY4" fmla="*/ 664369 h 1588294"/>
              <a:gd name="connsiteX5" fmla="*/ 554831 w 2624138"/>
              <a:gd name="connsiteY5" fmla="*/ 538162 h 1588294"/>
              <a:gd name="connsiteX6" fmla="*/ 390525 w 2624138"/>
              <a:gd name="connsiteY6" fmla="*/ 411956 h 1588294"/>
              <a:gd name="connsiteX7" fmla="*/ 240506 w 2624138"/>
              <a:gd name="connsiteY7" fmla="*/ 280987 h 1588294"/>
              <a:gd name="connsiteX8" fmla="*/ 92869 w 2624138"/>
              <a:gd name="connsiteY8" fmla="*/ 147637 h 1588294"/>
              <a:gd name="connsiteX9" fmla="*/ 16669 w 2624138"/>
              <a:gd name="connsiteY9" fmla="*/ 71437 h 1588294"/>
              <a:gd name="connsiteX10" fmla="*/ 7144 w 2624138"/>
              <a:gd name="connsiteY10" fmla="*/ 52387 h 1588294"/>
              <a:gd name="connsiteX11" fmla="*/ 0 w 2624138"/>
              <a:gd name="connsiteY11" fmla="*/ 35719 h 1588294"/>
              <a:gd name="connsiteX12" fmla="*/ 0 w 2624138"/>
              <a:gd name="connsiteY12" fmla="*/ 21431 h 1588294"/>
              <a:gd name="connsiteX13" fmla="*/ 4763 w 2624138"/>
              <a:gd name="connsiteY13" fmla="*/ 7144 h 1588294"/>
              <a:gd name="connsiteX14" fmla="*/ 19050 w 2624138"/>
              <a:gd name="connsiteY14" fmla="*/ 0 h 1588294"/>
              <a:gd name="connsiteX15" fmla="*/ 45244 w 2624138"/>
              <a:gd name="connsiteY15" fmla="*/ 4762 h 1588294"/>
              <a:gd name="connsiteX16" fmla="*/ 104775 w 2624138"/>
              <a:gd name="connsiteY16" fmla="*/ 45244 h 1588294"/>
              <a:gd name="connsiteX17" fmla="*/ 219075 w 2624138"/>
              <a:gd name="connsiteY17" fmla="*/ 123825 h 1588294"/>
              <a:gd name="connsiteX18" fmla="*/ 373856 w 2624138"/>
              <a:gd name="connsiteY18" fmla="*/ 221456 h 1588294"/>
              <a:gd name="connsiteX19" fmla="*/ 559594 w 2624138"/>
              <a:gd name="connsiteY19" fmla="*/ 338137 h 1588294"/>
              <a:gd name="connsiteX20" fmla="*/ 788194 w 2624138"/>
              <a:gd name="connsiteY20" fmla="*/ 473869 h 1588294"/>
              <a:gd name="connsiteX21" fmla="*/ 1083469 w 2624138"/>
              <a:gd name="connsiteY21" fmla="*/ 635794 h 1588294"/>
              <a:gd name="connsiteX22" fmla="*/ 1338263 w 2624138"/>
              <a:gd name="connsiteY22" fmla="*/ 769144 h 1588294"/>
              <a:gd name="connsiteX23" fmla="*/ 1493044 w 2624138"/>
              <a:gd name="connsiteY23" fmla="*/ 845344 h 1588294"/>
              <a:gd name="connsiteX24" fmla="*/ 1707356 w 2624138"/>
              <a:gd name="connsiteY24" fmla="*/ 940594 h 1588294"/>
              <a:gd name="connsiteX25" fmla="*/ 1978819 w 2624138"/>
              <a:gd name="connsiteY25" fmla="*/ 1054894 h 1588294"/>
              <a:gd name="connsiteX26" fmla="*/ 2181225 w 2624138"/>
              <a:gd name="connsiteY26" fmla="*/ 1133475 h 1588294"/>
              <a:gd name="connsiteX27" fmla="*/ 2290763 w 2624138"/>
              <a:gd name="connsiteY27" fmla="*/ 1166812 h 1588294"/>
              <a:gd name="connsiteX28" fmla="*/ 2336006 w 2624138"/>
              <a:gd name="connsiteY28" fmla="*/ 1176337 h 1588294"/>
              <a:gd name="connsiteX29" fmla="*/ 2381250 w 2624138"/>
              <a:gd name="connsiteY29" fmla="*/ 1181100 h 1588294"/>
              <a:gd name="connsiteX30" fmla="*/ 2412206 w 2624138"/>
              <a:gd name="connsiteY30" fmla="*/ 1181100 h 1588294"/>
              <a:gd name="connsiteX31" fmla="*/ 2445544 w 2624138"/>
              <a:gd name="connsiteY31" fmla="*/ 1173956 h 1588294"/>
              <a:gd name="connsiteX32" fmla="*/ 2486025 w 2624138"/>
              <a:gd name="connsiteY32" fmla="*/ 1154906 h 1588294"/>
              <a:gd name="connsiteX33" fmla="*/ 2531269 w 2624138"/>
              <a:gd name="connsiteY33" fmla="*/ 1121569 h 1588294"/>
              <a:gd name="connsiteX34" fmla="*/ 2564606 w 2624138"/>
              <a:gd name="connsiteY34" fmla="*/ 1092994 h 1588294"/>
              <a:gd name="connsiteX35" fmla="*/ 2588419 w 2624138"/>
              <a:gd name="connsiteY35" fmla="*/ 1081087 h 1588294"/>
              <a:gd name="connsiteX36" fmla="*/ 2609850 w 2624138"/>
              <a:gd name="connsiteY36" fmla="*/ 1078706 h 1588294"/>
              <a:gd name="connsiteX37" fmla="*/ 2621756 w 2624138"/>
              <a:gd name="connsiteY37" fmla="*/ 1083469 h 1588294"/>
              <a:gd name="connsiteX38" fmla="*/ 2624138 w 2624138"/>
              <a:gd name="connsiteY38" fmla="*/ 1095375 h 1588294"/>
              <a:gd name="connsiteX39" fmla="*/ 2602706 w 2624138"/>
              <a:gd name="connsiteY39" fmla="*/ 1150144 h 1588294"/>
              <a:gd name="connsiteX40" fmla="*/ 2555081 w 2624138"/>
              <a:gd name="connsiteY40" fmla="*/ 1264444 h 1588294"/>
              <a:gd name="connsiteX41" fmla="*/ 2502694 w 2624138"/>
              <a:gd name="connsiteY41" fmla="*/ 1373981 h 1588294"/>
              <a:gd name="connsiteX42" fmla="*/ 2431256 w 2624138"/>
              <a:gd name="connsiteY42" fmla="*/ 1488281 h 1588294"/>
              <a:gd name="connsiteX43" fmla="*/ 2378869 w 2624138"/>
              <a:gd name="connsiteY43" fmla="*/ 1547812 h 1588294"/>
              <a:gd name="connsiteX44" fmla="*/ 2328863 w 2624138"/>
              <a:gd name="connsiteY44" fmla="*/ 1578769 h 1588294"/>
              <a:gd name="connsiteX45" fmla="*/ 2295525 w 2624138"/>
              <a:gd name="connsiteY45" fmla="*/ 1588294 h 1588294"/>
              <a:gd name="connsiteX46" fmla="*/ 2264569 w 2624138"/>
              <a:gd name="connsiteY46" fmla="*/ 1588294 h 1588294"/>
              <a:gd name="connsiteX47" fmla="*/ 2245519 w 2624138"/>
              <a:gd name="connsiteY47" fmla="*/ 1581150 h 1588294"/>
              <a:gd name="connsiteX48" fmla="*/ 2212181 w 2624138"/>
              <a:gd name="connsiteY48" fmla="*/ 1557337 h 1588294"/>
              <a:gd name="connsiteX49" fmla="*/ 2176463 w 2624138"/>
              <a:gd name="connsiteY49" fmla="*/ 1516856 h 1588294"/>
              <a:gd name="connsiteX50" fmla="*/ 2121694 w 2624138"/>
              <a:gd name="connsiteY50" fmla="*/ 1450181 h 1588294"/>
              <a:gd name="connsiteX51" fmla="*/ 1621631 w 2624138"/>
              <a:gd name="connsiteY51" fmla="*/ 1202531 h 158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24138" h="1588294">
                <a:moveTo>
                  <a:pt x="1621631" y="1202531"/>
                </a:moveTo>
                <a:lnTo>
                  <a:pt x="1288256" y="1014412"/>
                </a:lnTo>
                <a:lnTo>
                  <a:pt x="1133475" y="926306"/>
                </a:lnTo>
                <a:lnTo>
                  <a:pt x="907256" y="785812"/>
                </a:lnTo>
                <a:lnTo>
                  <a:pt x="731044" y="664369"/>
                </a:lnTo>
                <a:lnTo>
                  <a:pt x="554831" y="538162"/>
                </a:lnTo>
                <a:lnTo>
                  <a:pt x="390525" y="411956"/>
                </a:lnTo>
                <a:lnTo>
                  <a:pt x="240506" y="280987"/>
                </a:lnTo>
                <a:lnTo>
                  <a:pt x="92869" y="147637"/>
                </a:lnTo>
                <a:lnTo>
                  <a:pt x="16669" y="71437"/>
                </a:lnTo>
                <a:lnTo>
                  <a:pt x="7144" y="52387"/>
                </a:lnTo>
                <a:lnTo>
                  <a:pt x="0" y="35719"/>
                </a:lnTo>
                <a:lnTo>
                  <a:pt x="0" y="21431"/>
                </a:lnTo>
                <a:lnTo>
                  <a:pt x="4763" y="7144"/>
                </a:lnTo>
                <a:lnTo>
                  <a:pt x="19050" y="0"/>
                </a:lnTo>
                <a:lnTo>
                  <a:pt x="45244" y="4762"/>
                </a:lnTo>
                <a:lnTo>
                  <a:pt x="104775" y="45244"/>
                </a:lnTo>
                <a:lnTo>
                  <a:pt x="219075" y="123825"/>
                </a:lnTo>
                <a:lnTo>
                  <a:pt x="373856" y="221456"/>
                </a:lnTo>
                <a:lnTo>
                  <a:pt x="559594" y="338137"/>
                </a:lnTo>
                <a:lnTo>
                  <a:pt x="788194" y="473869"/>
                </a:lnTo>
                <a:lnTo>
                  <a:pt x="1083469" y="635794"/>
                </a:lnTo>
                <a:lnTo>
                  <a:pt x="1338263" y="769144"/>
                </a:lnTo>
                <a:lnTo>
                  <a:pt x="1493044" y="845344"/>
                </a:lnTo>
                <a:lnTo>
                  <a:pt x="1707356" y="940594"/>
                </a:lnTo>
                <a:lnTo>
                  <a:pt x="1978819" y="1054894"/>
                </a:lnTo>
                <a:lnTo>
                  <a:pt x="2181225" y="1133475"/>
                </a:lnTo>
                <a:lnTo>
                  <a:pt x="2290763" y="1166812"/>
                </a:lnTo>
                <a:lnTo>
                  <a:pt x="2336006" y="1176337"/>
                </a:lnTo>
                <a:lnTo>
                  <a:pt x="2381250" y="1181100"/>
                </a:lnTo>
                <a:lnTo>
                  <a:pt x="2412206" y="1181100"/>
                </a:lnTo>
                <a:lnTo>
                  <a:pt x="2445544" y="1173956"/>
                </a:lnTo>
                <a:lnTo>
                  <a:pt x="2486025" y="1154906"/>
                </a:lnTo>
                <a:lnTo>
                  <a:pt x="2531269" y="1121569"/>
                </a:lnTo>
                <a:lnTo>
                  <a:pt x="2564606" y="1092994"/>
                </a:lnTo>
                <a:lnTo>
                  <a:pt x="2588419" y="1081087"/>
                </a:lnTo>
                <a:lnTo>
                  <a:pt x="2609850" y="1078706"/>
                </a:lnTo>
                <a:lnTo>
                  <a:pt x="2621756" y="1083469"/>
                </a:lnTo>
                <a:lnTo>
                  <a:pt x="2624138" y="1095375"/>
                </a:lnTo>
                <a:lnTo>
                  <a:pt x="2602706" y="1150144"/>
                </a:lnTo>
                <a:lnTo>
                  <a:pt x="2555081" y="1264444"/>
                </a:lnTo>
                <a:lnTo>
                  <a:pt x="2502694" y="1373981"/>
                </a:lnTo>
                <a:lnTo>
                  <a:pt x="2431256" y="1488281"/>
                </a:lnTo>
                <a:lnTo>
                  <a:pt x="2378869" y="1547812"/>
                </a:lnTo>
                <a:lnTo>
                  <a:pt x="2328863" y="1578769"/>
                </a:lnTo>
                <a:lnTo>
                  <a:pt x="2295525" y="1588294"/>
                </a:lnTo>
                <a:lnTo>
                  <a:pt x="2264569" y="1588294"/>
                </a:lnTo>
                <a:lnTo>
                  <a:pt x="2245519" y="1581150"/>
                </a:lnTo>
                <a:lnTo>
                  <a:pt x="2212181" y="1557337"/>
                </a:lnTo>
                <a:lnTo>
                  <a:pt x="2176463" y="1516856"/>
                </a:lnTo>
                <a:lnTo>
                  <a:pt x="2121694" y="1450181"/>
                </a:lnTo>
                <a:lnTo>
                  <a:pt x="1621631" y="12025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401DE78-F502-4512-BA20-F9CC522F13CF}"/>
              </a:ext>
            </a:extLst>
          </p:cNvPr>
          <p:cNvSpPr/>
          <p:nvPr/>
        </p:nvSpPr>
        <p:spPr>
          <a:xfrm rot="16200000">
            <a:off x="3086104" y="4262439"/>
            <a:ext cx="3082925" cy="384175"/>
          </a:xfrm>
          <a:custGeom>
            <a:avLst/>
            <a:gdLst>
              <a:gd name="connsiteX0" fmla="*/ 1363672 w 3084118"/>
              <a:gd name="connsiteY0" fmla="*/ 343561 h 383203"/>
              <a:gd name="connsiteX1" fmla="*/ 570839 w 3084118"/>
              <a:gd name="connsiteY1" fmla="*/ 325062 h 383203"/>
              <a:gd name="connsiteX2" fmla="*/ 221993 w 3084118"/>
              <a:gd name="connsiteY2" fmla="*/ 314491 h 383203"/>
              <a:gd name="connsiteX3" fmla="*/ 171780 w 3084118"/>
              <a:gd name="connsiteY3" fmla="*/ 306562 h 383203"/>
              <a:gd name="connsiteX4" fmla="*/ 100425 w 3084118"/>
              <a:gd name="connsiteY4" fmla="*/ 288063 h 383203"/>
              <a:gd name="connsiteX5" fmla="*/ 47570 w 3084118"/>
              <a:gd name="connsiteY5" fmla="*/ 266921 h 383203"/>
              <a:gd name="connsiteX6" fmla="*/ 13214 w 3084118"/>
              <a:gd name="connsiteY6" fmla="*/ 245779 h 383203"/>
              <a:gd name="connsiteX7" fmla="*/ 0 w 3084118"/>
              <a:gd name="connsiteY7" fmla="*/ 227279 h 383203"/>
              <a:gd name="connsiteX8" fmla="*/ 0 w 3084118"/>
              <a:gd name="connsiteY8" fmla="*/ 198209 h 383203"/>
              <a:gd name="connsiteX9" fmla="*/ 5285 w 3084118"/>
              <a:gd name="connsiteY9" fmla="*/ 163853 h 383203"/>
              <a:gd name="connsiteX10" fmla="*/ 23785 w 3084118"/>
              <a:gd name="connsiteY10" fmla="*/ 134782 h 383203"/>
              <a:gd name="connsiteX11" fmla="*/ 52855 w 3084118"/>
              <a:gd name="connsiteY11" fmla="*/ 110997 h 383203"/>
              <a:gd name="connsiteX12" fmla="*/ 84569 w 3084118"/>
              <a:gd name="connsiteY12" fmla="*/ 92498 h 383203"/>
              <a:gd name="connsiteX13" fmla="*/ 171780 w 3084118"/>
              <a:gd name="connsiteY13" fmla="*/ 55499 h 383203"/>
              <a:gd name="connsiteX14" fmla="*/ 256349 w 3084118"/>
              <a:gd name="connsiteY14" fmla="*/ 29071 h 383203"/>
              <a:gd name="connsiteX15" fmla="*/ 322418 w 3084118"/>
              <a:gd name="connsiteY15" fmla="*/ 21143 h 383203"/>
              <a:gd name="connsiteX16" fmla="*/ 443986 w 3084118"/>
              <a:gd name="connsiteY16" fmla="*/ 0 h 383203"/>
              <a:gd name="connsiteX17" fmla="*/ 475699 w 3084118"/>
              <a:gd name="connsiteY17" fmla="*/ 5286 h 383203"/>
              <a:gd name="connsiteX18" fmla="*/ 565554 w 3084118"/>
              <a:gd name="connsiteY18" fmla="*/ 31714 h 383203"/>
              <a:gd name="connsiteX19" fmla="*/ 695050 w 3084118"/>
              <a:gd name="connsiteY19" fmla="*/ 58142 h 383203"/>
              <a:gd name="connsiteX20" fmla="*/ 779618 w 3084118"/>
              <a:gd name="connsiteY20" fmla="*/ 73998 h 383203"/>
              <a:gd name="connsiteX21" fmla="*/ 874758 w 3084118"/>
              <a:gd name="connsiteY21" fmla="*/ 87212 h 383203"/>
              <a:gd name="connsiteX22" fmla="*/ 1358386 w 3084118"/>
              <a:gd name="connsiteY22" fmla="*/ 108354 h 383203"/>
              <a:gd name="connsiteX23" fmla="*/ 1979438 w 3084118"/>
              <a:gd name="connsiteY23" fmla="*/ 132139 h 383203"/>
              <a:gd name="connsiteX24" fmla="*/ 2674488 w 3084118"/>
              <a:gd name="connsiteY24" fmla="*/ 158567 h 383203"/>
              <a:gd name="connsiteX25" fmla="*/ 2930837 w 3084118"/>
              <a:gd name="connsiteY25" fmla="*/ 87212 h 383203"/>
              <a:gd name="connsiteX26" fmla="*/ 3084118 w 3084118"/>
              <a:gd name="connsiteY26" fmla="*/ 177066 h 383203"/>
              <a:gd name="connsiteX27" fmla="*/ 3036548 w 3084118"/>
              <a:gd name="connsiteY27" fmla="*/ 248421 h 383203"/>
              <a:gd name="connsiteX28" fmla="*/ 2981050 w 3084118"/>
              <a:gd name="connsiteY28" fmla="*/ 298634 h 383203"/>
              <a:gd name="connsiteX29" fmla="*/ 2912338 w 3084118"/>
              <a:gd name="connsiteY29" fmla="*/ 343561 h 383203"/>
              <a:gd name="connsiteX30" fmla="*/ 2856839 w 3084118"/>
              <a:gd name="connsiteY30" fmla="*/ 369989 h 383203"/>
              <a:gd name="connsiteX31" fmla="*/ 2790770 w 3084118"/>
              <a:gd name="connsiteY31" fmla="*/ 383203 h 383203"/>
              <a:gd name="connsiteX32" fmla="*/ 2587276 w 3084118"/>
              <a:gd name="connsiteY32" fmla="*/ 375274 h 383203"/>
              <a:gd name="connsiteX33" fmla="*/ 2119505 w 3084118"/>
              <a:gd name="connsiteY33" fmla="*/ 362061 h 383203"/>
              <a:gd name="connsiteX34" fmla="*/ 1363672 w 3084118"/>
              <a:gd name="connsiteY34" fmla="*/ 343561 h 38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084118" h="383203">
                <a:moveTo>
                  <a:pt x="1363672" y="343561"/>
                </a:moveTo>
                <a:lnTo>
                  <a:pt x="570839" y="325062"/>
                </a:lnTo>
                <a:lnTo>
                  <a:pt x="221993" y="314491"/>
                </a:lnTo>
                <a:lnTo>
                  <a:pt x="171780" y="306562"/>
                </a:lnTo>
                <a:lnTo>
                  <a:pt x="100425" y="288063"/>
                </a:lnTo>
                <a:lnTo>
                  <a:pt x="47570" y="266921"/>
                </a:lnTo>
                <a:lnTo>
                  <a:pt x="13214" y="245779"/>
                </a:lnTo>
                <a:lnTo>
                  <a:pt x="0" y="227279"/>
                </a:lnTo>
                <a:lnTo>
                  <a:pt x="0" y="198209"/>
                </a:lnTo>
                <a:lnTo>
                  <a:pt x="5285" y="163853"/>
                </a:lnTo>
                <a:lnTo>
                  <a:pt x="23785" y="134782"/>
                </a:lnTo>
                <a:lnTo>
                  <a:pt x="52855" y="110997"/>
                </a:lnTo>
                <a:lnTo>
                  <a:pt x="84569" y="92498"/>
                </a:lnTo>
                <a:lnTo>
                  <a:pt x="171780" y="55499"/>
                </a:lnTo>
                <a:lnTo>
                  <a:pt x="256349" y="29071"/>
                </a:lnTo>
                <a:lnTo>
                  <a:pt x="322418" y="21143"/>
                </a:lnTo>
                <a:lnTo>
                  <a:pt x="443986" y="0"/>
                </a:lnTo>
                <a:lnTo>
                  <a:pt x="475699" y="5286"/>
                </a:lnTo>
                <a:lnTo>
                  <a:pt x="565554" y="31714"/>
                </a:lnTo>
                <a:lnTo>
                  <a:pt x="695050" y="58142"/>
                </a:lnTo>
                <a:lnTo>
                  <a:pt x="779618" y="73998"/>
                </a:lnTo>
                <a:lnTo>
                  <a:pt x="874758" y="87212"/>
                </a:lnTo>
                <a:lnTo>
                  <a:pt x="1358386" y="108354"/>
                </a:lnTo>
                <a:lnTo>
                  <a:pt x="1979438" y="132139"/>
                </a:lnTo>
                <a:lnTo>
                  <a:pt x="2674488" y="158567"/>
                </a:lnTo>
                <a:lnTo>
                  <a:pt x="2930837" y="87212"/>
                </a:lnTo>
                <a:lnTo>
                  <a:pt x="3084118" y="177066"/>
                </a:lnTo>
                <a:lnTo>
                  <a:pt x="3036548" y="248421"/>
                </a:lnTo>
                <a:lnTo>
                  <a:pt x="2981050" y="298634"/>
                </a:lnTo>
                <a:lnTo>
                  <a:pt x="2912338" y="343561"/>
                </a:lnTo>
                <a:lnTo>
                  <a:pt x="2856839" y="369989"/>
                </a:lnTo>
                <a:lnTo>
                  <a:pt x="2790770" y="383203"/>
                </a:lnTo>
                <a:lnTo>
                  <a:pt x="2587276" y="375274"/>
                </a:lnTo>
                <a:lnTo>
                  <a:pt x="2119505" y="362061"/>
                </a:lnTo>
                <a:lnTo>
                  <a:pt x="1363672" y="34356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CA98FD2-FC1D-4F31-AF6F-60822378487F}"/>
              </a:ext>
            </a:extLst>
          </p:cNvPr>
          <p:cNvSpPr/>
          <p:nvPr/>
        </p:nvSpPr>
        <p:spPr>
          <a:xfrm rot="16200000">
            <a:off x="4501360" y="2680494"/>
            <a:ext cx="2425700" cy="1471613"/>
          </a:xfrm>
          <a:custGeom>
            <a:avLst/>
            <a:gdLst>
              <a:gd name="connsiteX0" fmla="*/ 1407318 w 2426493"/>
              <a:gd name="connsiteY0" fmla="*/ 1188244 h 1471612"/>
              <a:gd name="connsiteX1" fmla="*/ 1207293 w 2426493"/>
              <a:gd name="connsiteY1" fmla="*/ 1081087 h 1471612"/>
              <a:gd name="connsiteX2" fmla="*/ 1116806 w 2426493"/>
              <a:gd name="connsiteY2" fmla="*/ 1052512 h 1471612"/>
              <a:gd name="connsiteX3" fmla="*/ 831056 w 2426493"/>
              <a:gd name="connsiteY3" fmla="*/ 847725 h 1471612"/>
              <a:gd name="connsiteX4" fmla="*/ 628650 w 2426493"/>
              <a:gd name="connsiteY4" fmla="*/ 692944 h 1471612"/>
              <a:gd name="connsiteX5" fmla="*/ 476250 w 2426493"/>
              <a:gd name="connsiteY5" fmla="*/ 561975 h 1471612"/>
              <a:gd name="connsiteX6" fmla="*/ 359568 w 2426493"/>
              <a:gd name="connsiteY6" fmla="*/ 454819 h 1471612"/>
              <a:gd name="connsiteX7" fmla="*/ 214312 w 2426493"/>
              <a:gd name="connsiteY7" fmla="*/ 300037 h 1471612"/>
              <a:gd name="connsiteX8" fmla="*/ 97631 w 2426493"/>
              <a:gd name="connsiteY8" fmla="*/ 166687 h 1471612"/>
              <a:gd name="connsiteX9" fmla="*/ 21431 w 2426493"/>
              <a:gd name="connsiteY9" fmla="*/ 73819 h 1471612"/>
              <a:gd name="connsiteX10" fmla="*/ 4762 w 2426493"/>
              <a:gd name="connsiteY10" fmla="*/ 50006 h 1471612"/>
              <a:gd name="connsiteX11" fmla="*/ 0 w 2426493"/>
              <a:gd name="connsiteY11" fmla="*/ 33337 h 1471612"/>
              <a:gd name="connsiteX12" fmla="*/ 2381 w 2426493"/>
              <a:gd name="connsiteY12" fmla="*/ 14287 h 1471612"/>
              <a:gd name="connsiteX13" fmla="*/ 9525 w 2426493"/>
              <a:gd name="connsiteY13" fmla="*/ 2381 h 1471612"/>
              <a:gd name="connsiteX14" fmla="*/ 26193 w 2426493"/>
              <a:gd name="connsiteY14" fmla="*/ 0 h 1471612"/>
              <a:gd name="connsiteX15" fmla="*/ 47625 w 2426493"/>
              <a:gd name="connsiteY15" fmla="*/ 4762 h 1471612"/>
              <a:gd name="connsiteX16" fmla="*/ 104775 w 2426493"/>
              <a:gd name="connsiteY16" fmla="*/ 57150 h 1471612"/>
              <a:gd name="connsiteX17" fmla="*/ 228600 w 2426493"/>
              <a:gd name="connsiteY17" fmla="*/ 161925 h 1471612"/>
              <a:gd name="connsiteX18" fmla="*/ 371475 w 2426493"/>
              <a:gd name="connsiteY18" fmla="*/ 273844 h 1471612"/>
              <a:gd name="connsiteX19" fmla="*/ 531018 w 2426493"/>
              <a:gd name="connsiteY19" fmla="*/ 395287 h 1471612"/>
              <a:gd name="connsiteX20" fmla="*/ 716756 w 2426493"/>
              <a:gd name="connsiteY20" fmla="*/ 526256 h 1471612"/>
              <a:gd name="connsiteX21" fmla="*/ 807243 w 2426493"/>
              <a:gd name="connsiteY21" fmla="*/ 583406 h 1471612"/>
              <a:gd name="connsiteX22" fmla="*/ 921543 w 2426493"/>
              <a:gd name="connsiteY22" fmla="*/ 654844 h 1471612"/>
              <a:gd name="connsiteX23" fmla="*/ 1012031 w 2426493"/>
              <a:gd name="connsiteY23" fmla="*/ 707231 h 1471612"/>
              <a:gd name="connsiteX24" fmla="*/ 1152525 w 2426493"/>
              <a:gd name="connsiteY24" fmla="*/ 788194 h 1471612"/>
              <a:gd name="connsiteX25" fmla="*/ 1340643 w 2426493"/>
              <a:gd name="connsiteY25" fmla="*/ 881062 h 1471612"/>
              <a:gd name="connsiteX26" fmla="*/ 1588293 w 2426493"/>
              <a:gd name="connsiteY26" fmla="*/ 983456 h 1471612"/>
              <a:gd name="connsiteX27" fmla="*/ 1766887 w 2426493"/>
              <a:gd name="connsiteY27" fmla="*/ 1050131 h 1471612"/>
              <a:gd name="connsiteX28" fmla="*/ 1902618 w 2426493"/>
              <a:gd name="connsiteY28" fmla="*/ 1092994 h 1471612"/>
              <a:gd name="connsiteX29" fmla="*/ 1985962 w 2426493"/>
              <a:gd name="connsiteY29" fmla="*/ 1112044 h 1471612"/>
              <a:gd name="connsiteX30" fmla="*/ 2050256 w 2426493"/>
              <a:gd name="connsiteY30" fmla="*/ 1126331 h 1471612"/>
              <a:gd name="connsiteX31" fmla="*/ 2128837 w 2426493"/>
              <a:gd name="connsiteY31" fmla="*/ 1135856 h 1471612"/>
              <a:gd name="connsiteX32" fmla="*/ 2181225 w 2426493"/>
              <a:gd name="connsiteY32" fmla="*/ 1135856 h 1471612"/>
              <a:gd name="connsiteX33" fmla="*/ 2226468 w 2426493"/>
              <a:gd name="connsiteY33" fmla="*/ 1133475 h 1471612"/>
              <a:gd name="connsiteX34" fmla="*/ 2262187 w 2426493"/>
              <a:gd name="connsiteY34" fmla="*/ 1119187 h 1471612"/>
              <a:gd name="connsiteX35" fmla="*/ 2321718 w 2426493"/>
              <a:gd name="connsiteY35" fmla="*/ 1083469 h 1471612"/>
              <a:gd name="connsiteX36" fmla="*/ 2395537 w 2426493"/>
              <a:gd name="connsiteY36" fmla="*/ 1007269 h 1471612"/>
              <a:gd name="connsiteX37" fmla="*/ 2426493 w 2426493"/>
              <a:gd name="connsiteY37" fmla="*/ 1152525 h 1471612"/>
              <a:gd name="connsiteX38" fmla="*/ 2333625 w 2426493"/>
              <a:gd name="connsiteY38" fmla="*/ 1269206 h 1471612"/>
              <a:gd name="connsiteX39" fmla="*/ 2224087 w 2426493"/>
              <a:gd name="connsiteY39" fmla="*/ 1419225 h 1471612"/>
              <a:gd name="connsiteX40" fmla="*/ 2176462 w 2426493"/>
              <a:gd name="connsiteY40" fmla="*/ 1471612 h 1471612"/>
              <a:gd name="connsiteX41" fmla="*/ 2131218 w 2426493"/>
              <a:gd name="connsiteY41" fmla="*/ 1462087 h 1471612"/>
              <a:gd name="connsiteX42" fmla="*/ 1974056 w 2426493"/>
              <a:gd name="connsiteY42" fmla="*/ 1419225 h 1471612"/>
              <a:gd name="connsiteX43" fmla="*/ 1785937 w 2426493"/>
              <a:gd name="connsiteY43" fmla="*/ 1357312 h 1471612"/>
              <a:gd name="connsiteX44" fmla="*/ 1688306 w 2426493"/>
              <a:gd name="connsiteY44" fmla="*/ 1326356 h 1471612"/>
              <a:gd name="connsiteX45" fmla="*/ 1597818 w 2426493"/>
              <a:gd name="connsiteY45" fmla="*/ 1285875 h 1471612"/>
              <a:gd name="connsiteX46" fmla="*/ 1407318 w 2426493"/>
              <a:gd name="connsiteY46" fmla="*/ 1188244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26493" h="1471612">
                <a:moveTo>
                  <a:pt x="1407318" y="1188244"/>
                </a:moveTo>
                <a:lnTo>
                  <a:pt x="1207293" y="1081087"/>
                </a:lnTo>
                <a:lnTo>
                  <a:pt x="1116806" y="1052512"/>
                </a:lnTo>
                <a:lnTo>
                  <a:pt x="831056" y="847725"/>
                </a:lnTo>
                <a:lnTo>
                  <a:pt x="628650" y="692944"/>
                </a:lnTo>
                <a:lnTo>
                  <a:pt x="476250" y="561975"/>
                </a:lnTo>
                <a:lnTo>
                  <a:pt x="359568" y="454819"/>
                </a:lnTo>
                <a:lnTo>
                  <a:pt x="214312" y="300037"/>
                </a:lnTo>
                <a:lnTo>
                  <a:pt x="97631" y="166687"/>
                </a:lnTo>
                <a:lnTo>
                  <a:pt x="21431" y="73819"/>
                </a:lnTo>
                <a:lnTo>
                  <a:pt x="4762" y="50006"/>
                </a:lnTo>
                <a:lnTo>
                  <a:pt x="0" y="33337"/>
                </a:lnTo>
                <a:lnTo>
                  <a:pt x="2381" y="14287"/>
                </a:lnTo>
                <a:lnTo>
                  <a:pt x="9525" y="2381"/>
                </a:lnTo>
                <a:lnTo>
                  <a:pt x="26193" y="0"/>
                </a:lnTo>
                <a:lnTo>
                  <a:pt x="47625" y="4762"/>
                </a:lnTo>
                <a:lnTo>
                  <a:pt x="104775" y="57150"/>
                </a:lnTo>
                <a:lnTo>
                  <a:pt x="228600" y="161925"/>
                </a:lnTo>
                <a:lnTo>
                  <a:pt x="371475" y="273844"/>
                </a:lnTo>
                <a:lnTo>
                  <a:pt x="531018" y="395287"/>
                </a:lnTo>
                <a:lnTo>
                  <a:pt x="716756" y="526256"/>
                </a:lnTo>
                <a:lnTo>
                  <a:pt x="807243" y="583406"/>
                </a:lnTo>
                <a:lnTo>
                  <a:pt x="921543" y="654844"/>
                </a:lnTo>
                <a:lnTo>
                  <a:pt x="1012031" y="707231"/>
                </a:lnTo>
                <a:lnTo>
                  <a:pt x="1152525" y="788194"/>
                </a:lnTo>
                <a:lnTo>
                  <a:pt x="1340643" y="881062"/>
                </a:lnTo>
                <a:lnTo>
                  <a:pt x="1588293" y="983456"/>
                </a:lnTo>
                <a:lnTo>
                  <a:pt x="1766887" y="1050131"/>
                </a:lnTo>
                <a:lnTo>
                  <a:pt x="1902618" y="1092994"/>
                </a:lnTo>
                <a:lnTo>
                  <a:pt x="1985962" y="1112044"/>
                </a:lnTo>
                <a:lnTo>
                  <a:pt x="2050256" y="1126331"/>
                </a:lnTo>
                <a:lnTo>
                  <a:pt x="2128837" y="1135856"/>
                </a:lnTo>
                <a:lnTo>
                  <a:pt x="2181225" y="1135856"/>
                </a:lnTo>
                <a:lnTo>
                  <a:pt x="2226468" y="1133475"/>
                </a:lnTo>
                <a:lnTo>
                  <a:pt x="2262187" y="1119187"/>
                </a:lnTo>
                <a:lnTo>
                  <a:pt x="2321718" y="1083469"/>
                </a:lnTo>
                <a:lnTo>
                  <a:pt x="2395537" y="1007269"/>
                </a:lnTo>
                <a:lnTo>
                  <a:pt x="2426493" y="1152525"/>
                </a:lnTo>
                <a:lnTo>
                  <a:pt x="2333625" y="1269206"/>
                </a:lnTo>
                <a:lnTo>
                  <a:pt x="2224087" y="1419225"/>
                </a:lnTo>
                <a:lnTo>
                  <a:pt x="2176462" y="1471612"/>
                </a:lnTo>
                <a:lnTo>
                  <a:pt x="2131218" y="1462087"/>
                </a:lnTo>
                <a:lnTo>
                  <a:pt x="1974056" y="1419225"/>
                </a:lnTo>
                <a:lnTo>
                  <a:pt x="1785937" y="1357312"/>
                </a:lnTo>
                <a:lnTo>
                  <a:pt x="1688306" y="1326356"/>
                </a:lnTo>
                <a:lnTo>
                  <a:pt x="1597818" y="1285875"/>
                </a:lnTo>
                <a:lnTo>
                  <a:pt x="1407318" y="1188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8E538F3-1240-49F9-B736-5106912A3FD1}"/>
              </a:ext>
            </a:extLst>
          </p:cNvPr>
          <p:cNvSpPr/>
          <p:nvPr/>
        </p:nvSpPr>
        <p:spPr>
          <a:xfrm>
            <a:off x="6199188" y="2805113"/>
            <a:ext cx="1454150" cy="406400"/>
          </a:xfrm>
          <a:custGeom>
            <a:avLst/>
            <a:gdLst>
              <a:gd name="connsiteX0" fmla="*/ 833437 w 1454944"/>
              <a:gd name="connsiteY0" fmla="*/ 240506 h 407193"/>
              <a:gd name="connsiteX1" fmla="*/ 321469 w 1454944"/>
              <a:gd name="connsiteY1" fmla="*/ 335756 h 407193"/>
              <a:gd name="connsiteX2" fmla="*/ 309562 w 1454944"/>
              <a:gd name="connsiteY2" fmla="*/ 333375 h 407193"/>
              <a:gd name="connsiteX3" fmla="*/ 261937 w 1454944"/>
              <a:gd name="connsiteY3" fmla="*/ 304800 h 407193"/>
              <a:gd name="connsiteX4" fmla="*/ 207169 w 1454944"/>
              <a:gd name="connsiteY4" fmla="*/ 278606 h 407193"/>
              <a:gd name="connsiteX5" fmla="*/ 128587 w 1454944"/>
              <a:gd name="connsiteY5" fmla="*/ 247650 h 407193"/>
              <a:gd name="connsiteX6" fmla="*/ 0 w 1454944"/>
              <a:gd name="connsiteY6" fmla="*/ 202406 h 407193"/>
              <a:gd name="connsiteX7" fmla="*/ 35719 w 1454944"/>
              <a:gd name="connsiteY7" fmla="*/ 85725 h 407193"/>
              <a:gd name="connsiteX8" fmla="*/ 154781 w 1454944"/>
              <a:gd name="connsiteY8" fmla="*/ 121443 h 407193"/>
              <a:gd name="connsiteX9" fmla="*/ 197644 w 1454944"/>
              <a:gd name="connsiteY9" fmla="*/ 128587 h 407193"/>
              <a:gd name="connsiteX10" fmla="*/ 242887 w 1454944"/>
              <a:gd name="connsiteY10" fmla="*/ 133350 h 407193"/>
              <a:gd name="connsiteX11" fmla="*/ 297656 w 1454944"/>
              <a:gd name="connsiteY11" fmla="*/ 133350 h 407193"/>
              <a:gd name="connsiteX12" fmla="*/ 450056 w 1454944"/>
              <a:gd name="connsiteY12" fmla="*/ 107156 h 407193"/>
              <a:gd name="connsiteX13" fmla="*/ 769144 w 1454944"/>
              <a:gd name="connsiteY13" fmla="*/ 52387 h 407193"/>
              <a:gd name="connsiteX14" fmla="*/ 1071562 w 1454944"/>
              <a:gd name="connsiteY14" fmla="*/ 0 h 407193"/>
              <a:gd name="connsiteX15" fmla="*/ 1095375 w 1454944"/>
              <a:gd name="connsiteY15" fmla="*/ 2381 h 407193"/>
              <a:gd name="connsiteX16" fmla="*/ 1171575 w 1454944"/>
              <a:gd name="connsiteY16" fmla="*/ 30956 h 407193"/>
              <a:gd name="connsiteX17" fmla="*/ 1238250 w 1454944"/>
              <a:gd name="connsiteY17" fmla="*/ 59531 h 407193"/>
              <a:gd name="connsiteX18" fmla="*/ 1281112 w 1454944"/>
              <a:gd name="connsiteY18" fmla="*/ 83343 h 407193"/>
              <a:gd name="connsiteX19" fmla="*/ 1343025 w 1454944"/>
              <a:gd name="connsiteY19" fmla="*/ 128587 h 407193"/>
              <a:gd name="connsiteX20" fmla="*/ 1407319 w 1454944"/>
              <a:gd name="connsiteY20" fmla="*/ 188118 h 407193"/>
              <a:gd name="connsiteX21" fmla="*/ 1435894 w 1454944"/>
              <a:gd name="connsiteY21" fmla="*/ 223837 h 407193"/>
              <a:gd name="connsiteX22" fmla="*/ 1450181 w 1454944"/>
              <a:gd name="connsiteY22" fmla="*/ 252412 h 407193"/>
              <a:gd name="connsiteX23" fmla="*/ 1454944 w 1454944"/>
              <a:gd name="connsiteY23" fmla="*/ 269081 h 407193"/>
              <a:gd name="connsiteX24" fmla="*/ 1450181 w 1454944"/>
              <a:gd name="connsiteY24" fmla="*/ 292893 h 407193"/>
              <a:gd name="connsiteX25" fmla="*/ 1423987 w 1454944"/>
              <a:gd name="connsiteY25" fmla="*/ 316706 h 407193"/>
              <a:gd name="connsiteX26" fmla="*/ 1378744 w 1454944"/>
              <a:gd name="connsiteY26" fmla="*/ 361950 h 407193"/>
              <a:gd name="connsiteX27" fmla="*/ 1316831 w 1454944"/>
              <a:gd name="connsiteY27" fmla="*/ 407193 h 407193"/>
              <a:gd name="connsiteX28" fmla="*/ 1026319 w 1454944"/>
              <a:gd name="connsiteY28" fmla="*/ 228600 h 407193"/>
              <a:gd name="connsiteX29" fmla="*/ 1007269 w 1454944"/>
              <a:gd name="connsiteY29" fmla="*/ 219075 h 407193"/>
              <a:gd name="connsiteX30" fmla="*/ 833437 w 1454944"/>
              <a:gd name="connsiteY30" fmla="*/ 240506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54944" h="407193">
                <a:moveTo>
                  <a:pt x="833437" y="240506"/>
                </a:moveTo>
                <a:lnTo>
                  <a:pt x="321469" y="335756"/>
                </a:lnTo>
                <a:lnTo>
                  <a:pt x="309562" y="333375"/>
                </a:lnTo>
                <a:lnTo>
                  <a:pt x="261937" y="304800"/>
                </a:lnTo>
                <a:lnTo>
                  <a:pt x="207169" y="278606"/>
                </a:lnTo>
                <a:lnTo>
                  <a:pt x="128587" y="247650"/>
                </a:lnTo>
                <a:lnTo>
                  <a:pt x="0" y="202406"/>
                </a:lnTo>
                <a:lnTo>
                  <a:pt x="35719" y="85725"/>
                </a:lnTo>
                <a:lnTo>
                  <a:pt x="154781" y="121443"/>
                </a:lnTo>
                <a:lnTo>
                  <a:pt x="197644" y="128587"/>
                </a:lnTo>
                <a:lnTo>
                  <a:pt x="242887" y="133350"/>
                </a:lnTo>
                <a:lnTo>
                  <a:pt x="297656" y="133350"/>
                </a:lnTo>
                <a:lnTo>
                  <a:pt x="450056" y="107156"/>
                </a:lnTo>
                <a:lnTo>
                  <a:pt x="769144" y="52387"/>
                </a:lnTo>
                <a:lnTo>
                  <a:pt x="1071562" y="0"/>
                </a:lnTo>
                <a:lnTo>
                  <a:pt x="1095375" y="2381"/>
                </a:lnTo>
                <a:lnTo>
                  <a:pt x="1171575" y="30956"/>
                </a:lnTo>
                <a:lnTo>
                  <a:pt x="1238250" y="59531"/>
                </a:lnTo>
                <a:lnTo>
                  <a:pt x="1281112" y="83343"/>
                </a:lnTo>
                <a:lnTo>
                  <a:pt x="1343025" y="128587"/>
                </a:lnTo>
                <a:lnTo>
                  <a:pt x="1407319" y="188118"/>
                </a:lnTo>
                <a:lnTo>
                  <a:pt x="1435894" y="223837"/>
                </a:lnTo>
                <a:lnTo>
                  <a:pt x="1450181" y="252412"/>
                </a:lnTo>
                <a:lnTo>
                  <a:pt x="1454944" y="269081"/>
                </a:lnTo>
                <a:lnTo>
                  <a:pt x="1450181" y="292893"/>
                </a:lnTo>
                <a:lnTo>
                  <a:pt x="1423987" y="316706"/>
                </a:lnTo>
                <a:lnTo>
                  <a:pt x="1378744" y="361950"/>
                </a:lnTo>
                <a:lnTo>
                  <a:pt x="1316831" y="407193"/>
                </a:lnTo>
                <a:lnTo>
                  <a:pt x="1026319" y="228600"/>
                </a:lnTo>
                <a:lnTo>
                  <a:pt x="1007269" y="219075"/>
                </a:lnTo>
                <a:lnTo>
                  <a:pt x="833437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D6EF540-9E70-4EAA-9AF5-28C54A58F0BC}"/>
              </a:ext>
            </a:extLst>
          </p:cNvPr>
          <p:cNvSpPr/>
          <p:nvPr/>
        </p:nvSpPr>
        <p:spPr>
          <a:xfrm rot="16200000">
            <a:off x="5022853" y="3178176"/>
            <a:ext cx="2743200" cy="2320925"/>
          </a:xfrm>
          <a:custGeom>
            <a:avLst/>
            <a:gdLst>
              <a:gd name="connsiteX0" fmla="*/ 1651000 w 2743200"/>
              <a:gd name="connsiteY0" fmla="*/ 1895475 h 2320925"/>
              <a:gd name="connsiteX1" fmla="*/ 1362075 w 2743200"/>
              <a:gd name="connsiteY1" fmla="*/ 1720850 h 2320925"/>
              <a:gd name="connsiteX2" fmla="*/ 1231900 w 2743200"/>
              <a:gd name="connsiteY2" fmla="*/ 1616075 h 2320925"/>
              <a:gd name="connsiteX3" fmla="*/ 942975 w 2743200"/>
              <a:gd name="connsiteY3" fmla="*/ 1384300 h 2320925"/>
              <a:gd name="connsiteX4" fmla="*/ 771525 w 2743200"/>
              <a:gd name="connsiteY4" fmla="*/ 1225550 h 2320925"/>
              <a:gd name="connsiteX5" fmla="*/ 625475 w 2743200"/>
              <a:gd name="connsiteY5" fmla="*/ 1076325 h 2320925"/>
              <a:gd name="connsiteX6" fmla="*/ 479425 w 2743200"/>
              <a:gd name="connsiteY6" fmla="*/ 892175 h 2320925"/>
              <a:gd name="connsiteX7" fmla="*/ 336550 w 2743200"/>
              <a:gd name="connsiteY7" fmla="*/ 682625 h 2320925"/>
              <a:gd name="connsiteX8" fmla="*/ 244475 w 2743200"/>
              <a:gd name="connsiteY8" fmla="*/ 527050 h 2320925"/>
              <a:gd name="connsiteX9" fmla="*/ 142875 w 2743200"/>
              <a:gd name="connsiteY9" fmla="*/ 342900 h 2320925"/>
              <a:gd name="connsiteX10" fmla="*/ 76200 w 2743200"/>
              <a:gd name="connsiteY10" fmla="*/ 209550 h 2320925"/>
              <a:gd name="connsiteX11" fmla="*/ 6350 w 2743200"/>
              <a:gd name="connsiteY11" fmla="*/ 63500 h 2320925"/>
              <a:gd name="connsiteX12" fmla="*/ 0 w 2743200"/>
              <a:gd name="connsiteY12" fmla="*/ 38100 h 2320925"/>
              <a:gd name="connsiteX13" fmla="*/ 0 w 2743200"/>
              <a:gd name="connsiteY13" fmla="*/ 19050 h 2320925"/>
              <a:gd name="connsiteX14" fmla="*/ 9525 w 2743200"/>
              <a:gd name="connsiteY14" fmla="*/ 6350 h 2320925"/>
              <a:gd name="connsiteX15" fmla="*/ 22225 w 2743200"/>
              <a:gd name="connsiteY15" fmla="*/ 0 h 2320925"/>
              <a:gd name="connsiteX16" fmla="*/ 38100 w 2743200"/>
              <a:gd name="connsiteY16" fmla="*/ 0 h 2320925"/>
              <a:gd name="connsiteX17" fmla="*/ 50800 w 2743200"/>
              <a:gd name="connsiteY17" fmla="*/ 6350 h 2320925"/>
              <a:gd name="connsiteX18" fmla="*/ 92075 w 2743200"/>
              <a:gd name="connsiteY18" fmla="*/ 60325 h 2320925"/>
              <a:gd name="connsiteX19" fmla="*/ 215900 w 2743200"/>
              <a:gd name="connsiteY19" fmla="*/ 250825 h 2320925"/>
              <a:gd name="connsiteX20" fmla="*/ 349250 w 2743200"/>
              <a:gd name="connsiteY20" fmla="*/ 438150 h 2320925"/>
              <a:gd name="connsiteX21" fmla="*/ 485775 w 2743200"/>
              <a:gd name="connsiteY21" fmla="*/ 609600 h 2320925"/>
              <a:gd name="connsiteX22" fmla="*/ 644525 w 2743200"/>
              <a:gd name="connsiteY22" fmla="*/ 781050 h 2320925"/>
              <a:gd name="connsiteX23" fmla="*/ 822325 w 2743200"/>
              <a:gd name="connsiteY23" fmla="*/ 962025 h 2320925"/>
              <a:gd name="connsiteX24" fmla="*/ 965200 w 2743200"/>
              <a:gd name="connsiteY24" fmla="*/ 1085850 h 2320925"/>
              <a:gd name="connsiteX25" fmla="*/ 1117600 w 2743200"/>
              <a:gd name="connsiteY25" fmla="*/ 1206500 h 2320925"/>
              <a:gd name="connsiteX26" fmla="*/ 1314450 w 2743200"/>
              <a:gd name="connsiteY26" fmla="*/ 1352550 h 2320925"/>
              <a:gd name="connsiteX27" fmla="*/ 1460500 w 2743200"/>
              <a:gd name="connsiteY27" fmla="*/ 1454150 h 2320925"/>
              <a:gd name="connsiteX28" fmla="*/ 1590675 w 2743200"/>
              <a:gd name="connsiteY28" fmla="*/ 1530350 h 2320925"/>
              <a:gd name="connsiteX29" fmla="*/ 1654175 w 2743200"/>
              <a:gd name="connsiteY29" fmla="*/ 1571625 h 2320925"/>
              <a:gd name="connsiteX30" fmla="*/ 1825625 w 2743200"/>
              <a:gd name="connsiteY30" fmla="*/ 1663700 h 2320925"/>
              <a:gd name="connsiteX31" fmla="*/ 1990725 w 2743200"/>
              <a:gd name="connsiteY31" fmla="*/ 1743075 h 2320925"/>
              <a:gd name="connsiteX32" fmla="*/ 2314575 w 2743200"/>
              <a:gd name="connsiteY32" fmla="*/ 1882775 h 2320925"/>
              <a:gd name="connsiteX33" fmla="*/ 2501900 w 2743200"/>
              <a:gd name="connsiteY33" fmla="*/ 1955800 h 2320925"/>
              <a:gd name="connsiteX34" fmla="*/ 2603500 w 2743200"/>
              <a:gd name="connsiteY34" fmla="*/ 1990725 h 2320925"/>
              <a:gd name="connsiteX35" fmla="*/ 2638425 w 2743200"/>
              <a:gd name="connsiteY35" fmla="*/ 1997075 h 2320925"/>
              <a:gd name="connsiteX36" fmla="*/ 2663825 w 2743200"/>
              <a:gd name="connsiteY36" fmla="*/ 1997075 h 2320925"/>
              <a:gd name="connsiteX37" fmla="*/ 2743200 w 2743200"/>
              <a:gd name="connsiteY37" fmla="*/ 1946275 h 2320925"/>
              <a:gd name="connsiteX38" fmla="*/ 2559050 w 2743200"/>
              <a:gd name="connsiteY38" fmla="*/ 2320925 h 2320925"/>
              <a:gd name="connsiteX39" fmla="*/ 2495550 w 2743200"/>
              <a:gd name="connsiteY39" fmla="*/ 2282825 h 2320925"/>
              <a:gd name="connsiteX40" fmla="*/ 2216150 w 2743200"/>
              <a:gd name="connsiteY40" fmla="*/ 2171700 h 2320925"/>
              <a:gd name="connsiteX41" fmla="*/ 2038350 w 2743200"/>
              <a:gd name="connsiteY41" fmla="*/ 2095500 h 2320925"/>
              <a:gd name="connsiteX42" fmla="*/ 1651000 w 2743200"/>
              <a:gd name="connsiteY42" fmla="*/ 1895475 h 23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43200" h="2320925">
                <a:moveTo>
                  <a:pt x="1651000" y="1895475"/>
                </a:moveTo>
                <a:lnTo>
                  <a:pt x="1362075" y="1720850"/>
                </a:lnTo>
                <a:lnTo>
                  <a:pt x="1231900" y="1616075"/>
                </a:lnTo>
                <a:lnTo>
                  <a:pt x="942975" y="1384300"/>
                </a:lnTo>
                <a:lnTo>
                  <a:pt x="771525" y="1225550"/>
                </a:lnTo>
                <a:lnTo>
                  <a:pt x="625475" y="1076325"/>
                </a:lnTo>
                <a:lnTo>
                  <a:pt x="479425" y="892175"/>
                </a:lnTo>
                <a:lnTo>
                  <a:pt x="336550" y="682625"/>
                </a:lnTo>
                <a:lnTo>
                  <a:pt x="244475" y="527050"/>
                </a:lnTo>
                <a:lnTo>
                  <a:pt x="142875" y="342900"/>
                </a:lnTo>
                <a:lnTo>
                  <a:pt x="76200" y="209550"/>
                </a:lnTo>
                <a:lnTo>
                  <a:pt x="6350" y="63500"/>
                </a:lnTo>
                <a:lnTo>
                  <a:pt x="0" y="38100"/>
                </a:lnTo>
                <a:lnTo>
                  <a:pt x="0" y="19050"/>
                </a:lnTo>
                <a:lnTo>
                  <a:pt x="9525" y="6350"/>
                </a:lnTo>
                <a:lnTo>
                  <a:pt x="22225" y="0"/>
                </a:lnTo>
                <a:lnTo>
                  <a:pt x="38100" y="0"/>
                </a:lnTo>
                <a:lnTo>
                  <a:pt x="50800" y="6350"/>
                </a:lnTo>
                <a:lnTo>
                  <a:pt x="92075" y="60325"/>
                </a:lnTo>
                <a:lnTo>
                  <a:pt x="215900" y="250825"/>
                </a:lnTo>
                <a:lnTo>
                  <a:pt x="349250" y="438150"/>
                </a:lnTo>
                <a:lnTo>
                  <a:pt x="485775" y="609600"/>
                </a:lnTo>
                <a:lnTo>
                  <a:pt x="644525" y="781050"/>
                </a:lnTo>
                <a:lnTo>
                  <a:pt x="822325" y="962025"/>
                </a:lnTo>
                <a:lnTo>
                  <a:pt x="965200" y="1085850"/>
                </a:lnTo>
                <a:lnTo>
                  <a:pt x="1117600" y="1206500"/>
                </a:lnTo>
                <a:lnTo>
                  <a:pt x="1314450" y="1352550"/>
                </a:lnTo>
                <a:lnTo>
                  <a:pt x="1460500" y="1454150"/>
                </a:lnTo>
                <a:lnTo>
                  <a:pt x="1590675" y="1530350"/>
                </a:lnTo>
                <a:lnTo>
                  <a:pt x="1654175" y="1571625"/>
                </a:lnTo>
                <a:lnTo>
                  <a:pt x="1825625" y="1663700"/>
                </a:lnTo>
                <a:lnTo>
                  <a:pt x="1990725" y="1743075"/>
                </a:lnTo>
                <a:lnTo>
                  <a:pt x="2314575" y="1882775"/>
                </a:lnTo>
                <a:lnTo>
                  <a:pt x="2501900" y="1955800"/>
                </a:lnTo>
                <a:lnTo>
                  <a:pt x="2603500" y="1990725"/>
                </a:lnTo>
                <a:lnTo>
                  <a:pt x="2638425" y="1997075"/>
                </a:lnTo>
                <a:lnTo>
                  <a:pt x="2663825" y="1997075"/>
                </a:lnTo>
                <a:lnTo>
                  <a:pt x="2743200" y="1946275"/>
                </a:lnTo>
                <a:lnTo>
                  <a:pt x="2559050" y="2320925"/>
                </a:lnTo>
                <a:lnTo>
                  <a:pt x="2495550" y="2282825"/>
                </a:lnTo>
                <a:lnTo>
                  <a:pt x="2216150" y="2171700"/>
                </a:lnTo>
                <a:lnTo>
                  <a:pt x="2038350" y="2095500"/>
                </a:lnTo>
                <a:lnTo>
                  <a:pt x="1651000" y="1895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958956F-9FD7-445F-8772-92A9BDA4170B}"/>
              </a:ext>
            </a:extLst>
          </p:cNvPr>
          <p:cNvSpPr/>
          <p:nvPr/>
        </p:nvSpPr>
        <p:spPr>
          <a:xfrm>
            <a:off x="5969000" y="3336926"/>
            <a:ext cx="2495550" cy="2301875"/>
          </a:xfrm>
          <a:custGeom>
            <a:avLst/>
            <a:gdLst>
              <a:gd name="connsiteX0" fmla="*/ 1155700 w 2495550"/>
              <a:gd name="connsiteY0" fmla="*/ 1476375 h 2301875"/>
              <a:gd name="connsiteX1" fmla="*/ 860425 w 2495550"/>
              <a:gd name="connsiteY1" fmla="*/ 1127125 h 2301875"/>
              <a:gd name="connsiteX2" fmla="*/ 714375 w 2495550"/>
              <a:gd name="connsiteY2" fmla="*/ 958850 h 2301875"/>
              <a:gd name="connsiteX3" fmla="*/ 533400 w 2495550"/>
              <a:gd name="connsiteY3" fmla="*/ 746125 h 2301875"/>
              <a:gd name="connsiteX4" fmla="*/ 358775 w 2495550"/>
              <a:gd name="connsiteY4" fmla="*/ 539750 h 2301875"/>
              <a:gd name="connsiteX5" fmla="*/ 142875 w 2495550"/>
              <a:gd name="connsiteY5" fmla="*/ 292100 h 2301875"/>
              <a:gd name="connsiteX6" fmla="*/ 0 w 2495550"/>
              <a:gd name="connsiteY6" fmla="*/ 117475 h 2301875"/>
              <a:gd name="connsiteX7" fmla="*/ 25400 w 2495550"/>
              <a:gd name="connsiteY7" fmla="*/ 0 h 2301875"/>
              <a:gd name="connsiteX8" fmla="*/ 165100 w 2495550"/>
              <a:gd name="connsiteY8" fmla="*/ 133350 h 2301875"/>
              <a:gd name="connsiteX9" fmla="*/ 317500 w 2495550"/>
              <a:gd name="connsiteY9" fmla="*/ 282575 h 2301875"/>
              <a:gd name="connsiteX10" fmla="*/ 469900 w 2495550"/>
              <a:gd name="connsiteY10" fmla="*/ 431800 h 2301875"/>
              <a:gd name="connsiteX11" fmla="*/ 631825 w 2495550"/>
              <a:gd name="connsiteY11" fmla="*/ 587375 h 2301875"/>
              <a:gd name="connsiteX12" fmla="*/ 828675 w 2495550"/>
              <a:gd name="connsiteY12" fmla="*/ 774700 h 2301875"/>
              <a:gd name="connsiteX13" fmla="*/ 993775 w 2495550"/>
              <a:gd name="connsiteY13" fmla="*/ 942975 h 2301875"/>
              <a:gd name="connsiteX14" fmla="*/ 1209675 w 2495550"/>
              <a:gd name="connsiteY14" fmla="*/ 1155700 h 2301875"/>
              <a:gd name="connsiteX15" fmla="*/ 1473200 w 2495550"/>
              <a:gd name="connsiteY15" fmla="*/ 1412875 h 2301875"/>
              <a:gd name="connsiteX16" fmla="*/ 1676400 w 2495550"/>
              <a:gd name="connsiteY16" fmla="*/ 1593850 h 2301875"/>
              <a:gd name="connsiteX17" fmla="*/ 1905000 w 2495550"/>
              <a:gd name="connsiteY17" fmla="*/ 1784350 h 2301875"/>
              <a:gd name="connsiteX18" fmla="*/ 2117725 w 2495550"/>
              <a:gd name="connsiteY18" fmla="*/ 1952625 h 2301875"/>
              <a:gd name="connsiteX19" fmla="*/ 2346325 w 2495550"/>
              <a:gd name="connsiteY19" fmla="*/ 2114550 h 2301875"/>
              <a:gd name="connsiteX20" fmla="*/ 2460625 w 2495550"/>
              <a:gd name="connsiteY20" fmla="*/ 2190750 h 2301875"/>
              <a:gd name="connsiteX21" fmla="*/ 2486025 w 2495550"/>
              <a:gd name="connsiteY21" fmla="*/ 2212975 h 2301875"/>
              <a:gd name="connsiteX22" fmla="*/ 2495550 w 2495550"/>
              <a:gd name="connsiteY22" fmla="*/ 2235200 h 2301875"/>
              <a:gd name="connsiteX23" fmla="*/ 2489200 w 2495550"/>
              <a:gd name="connsiteY23" fmla="*/ 2263775 h 2301875"/>
              <a:gd name="connsiteX24" fmla="*/ 2470150 w 2495550"/>
              <a:gd name="connsiteY24" fmla="*/ 2276475 h 2301875"/>
              <a:gd name="connsiteX25" fmla="*/ 2359025 w 2495550"/>
              <a:gd name="connsiteY25" fmla="*/ 2282825 h 2301875"/>
              <a:gd name="connsiteX26" fmla="*/ 2057400 w 2495550"/>
              <a:gd name="connsiteY26" fmla="*/ 2292350 h 2301875"/>
              <a:gd name="connsiteX27" fmla="*/ 1822450 w 2495550"/>
              <a:gd name="connsiteY27" fmla="*/ 2301875 h 2301875"/>
              <a:gd name="connsiteX28" fmla="*/ 1797050 w 2495550"/>
              <a:gd name="connsiteY28" fmla="*/ 2295525 h 2301875"/>
              <a:gd name="connsiteX29" fmla="*/ 1743075 w 2495550"/>
              <a:gd name="connsiteY29" fmla="*/ 2244725 h 2301875"/>
              <a:gd name="connsiteX30" fmla="*/ 1568450 w 2495550"/>
              <a:gd name="connsiteY30" fmla="*/ 2016125 h 2301875"/>
              <a:gd name="connsiteX31" fmla="*/ 1301750 w 2495550"/>
              <a:gd name="connsiteY31" fmla="*/ 1651000 h 2301875"/>
              <a:gd name="connsiteX32" fmla="*/ 1155700 w 2495550"/>
              <a:gd name="connsiteY32" fmla="*/ 1476375 h 2301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95550" h="2301875">
                <a:moveTo>
                  <a:pt x="1155700" y="1476375"/>
                </a:moveTo>
                <a:lnTo>
                  <a:pt x="860425" y="1127125"/>
                </a:lnTo>
                <a:lnTo>
                  <a:pt x="714375" y="958850"/>
                </a:lnTo>
                <a:lnTo>
                  <a:pt x="533400" y="746125"/>
                </a:lnTo>
                <a:lnTo>
                  <a:pt x="358775" y="539750"/>
                </a:lnTo>
                <a:lnTo>
                  <a:pt x="142875" y="292100"/>
                </a:lnTo>
                <a:lnTo>
                  <a:pt x="0" y="117475"/>
                </a:lnTo>
                <a:lnTo>
                  <a:pt x="25400" y="0"/>
                </a:lnTo>
                <a:lnTo>
                  <a:pt x="165100" y="133350"/>
                </a:lnTo>
                <a:lnTo>
                  <a:pt x="317500" y="282575"/>
                </a:lnTo>
                <a:lnTo>
                  <a:pt x="469900" y="431800"/>
                </a:lnTo>
                <a:lnTo>
                  <a:pt x="631825" y="587375"/>
                </a:lnTo>
                <a:lnTo>
                  <a:pt x="828675" y="774700"/>
                </a:lnTo>
                <a:lnTo>
                  <a:pt x="993775" y="942975"/>
                </a:lnTo>
                <a:lnTo>
                  <a:pt x="1209675" y="1155700"/>
                </a:lnTo>
                <a:lnTo>
                  <a:pt x="1473200" y="1412875"/>
                </a:lnTo>
                <a:lnTo>
                  <a:pt x="1676400" y="1593850"/>
                </a:lnTo>
                <a:lnTo>
                  <a:pt x="1905000" y="1784350"/>
                </a:lnTo>
                <a:lnTo>
                  <a:pt x="2117725" y="1952625"/>
                </a:lnTo>
                <a:lnTo>
                  <a:pt x="2346325" y="2114550"/>
                </a:lnTo>
                <a:lnTo>
                  <a:pt x="2460625" y="2190750"/>
                </a:lnTo>
                <a:lnTo>
                  <a:pt x="2486025" y="2212975"/>
                </a:lnTo>
                <a:lnTo>
                  <a:pt x="2495550" y="2235200"/>
                </a:lnTo>
                <a:lnTo>
                  <a:pt x="2489200" y="2263775"/>
                </a:lnTo>
                <a:lnTo>
                  <a:pt x="2470150" y="2276475"/>
                </a:lnTo>
                <a:lnTo>
                  <a:pt x="2359025" y="2282825"/>
                </a:lnTo>
                <a:lnTo>
                  <a:pt x="2057400" y="2292350"/>
                </a:lnTo>
                <a:lnTo>
                  <a:pt x="1822450" y="2301875"/>
                </a:lnTo>
                <a:lnTo>
                  <a:pt x="1797050" y="2295525"/>
                </a:lnTo>
                <a:lnTo>
                  <a:pt x="1743075" y="2244725"/>
                </a:lnTo>
                <a:lnTo>
                  <a:pt x="1568450" y="2016125"/>
                </a:lnTo>
                <a:lnTo>
                  <a:pt x="1301750" y="1651000"/>
                </a:lnTo>
                <a:lnTo>
                  <a:pt x="1155700" y="1476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1E84831-CE47-4D31-B733-3B3BEE3BA334}"/>
              </a:ext>
            </a:extLst>
          </p:cNvPr>
          <p:cNvGrpSpPr/>
          <p:nvPr/>
        </p:nvGrpSpPr>
        <p:grpSpPr>
          <a:xfrm>
            <a:off x="3635378" y="1628775"/>
            <a:ext cx="4829172" cy="4367214"/>
            <a:chOff x="3635378" y="1628775"/>
            <a:chExt cx="4829172" cy="436721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DD1AA04-BF9A-4088-BD30-37D7FACCF812}"/>
                </a:ext>
              </a:extLst>
            </p:cNvPr>
            <p:cNvSpPr/>
            <p:nvPr/>
          </p:nvSpPr>
          <p:spPr>
            <a:xfrm>
              <a:off x="5495929" y="1752601"/>
              <a:ext cx="2493963" cy="538163"/>
            </a:xfrm>
            <a:custGeom>
              <a:avLst/>
              <a:gdLst>
                <a:gd name="connsiteX0" fmla="*/ 1597819 w 2493169"/>
                <a:gd name="connsiteY0" fmla="*/ 373856 h 538163"/>
                <a:gd name="connsiteX1" fmla="*/ 923925 w 2493169"/>
                <a:gd name="connsiteY1" fmla="*/ 464344 h 538163"/>
                <a:gd name="connsiteX2" fmla="*/ 642938 w 2493169"/>
                <a:gd name="connsiteY2" fmla="*/ 497681 h 538163"/>
                <a:gd name="connsiteX3" fmla="*/ 514350 w 2493169"/>
                <a:gd name="connsiteY3" fmla="*/ 516731 h 538163"/>
                <a:gd name="connsiteX4" fmla="*/ 371475 w 2493169"/>
                <a:gd name="connsiteY4" fmla="*/ 538163 h 538163"/>
                <a:gd name="connsiteX5" fmla="*/ 350044 w 2493169"/>
                <a:gd name="connsiteY5" fmla="*/ 535781 h 538163"/>
                <a:gd name="connsiteX6" fmla="*/ 309563 w 2493169"/>
                <a:gd name="connsiteY6" fmla="*/ 514350 h 538163"/>
                <a:gd name="connsiteX7" fmla="*/ 238125 w 2493169"/>
                <a:gd name="connsiteY7" fmla="*/ 471488 h 538163"/>
                <a:gd name="connsiteX8" fmla="*/ 150019 w 2493169"/>
                <a:gd name="connsiteY8" fmla="*/ 404813 h 538163"/>
                <a:gd name="connsiteX9" fmla="*/ 69056 w 2493169"/>
                <a:gd name="connsiteY9" fmla="*/ 330994 h 538163"/>
                <a:gd name="connsiteX10" fmla="*/ 19050 w 2493169"/>
                <a:gd name="connsiteY10" fmla="*/ 283369 h 538163"/>
                <a:gd name="connsiteX11" fmla="*/ 4763 w 2493169"/>
                <a:gd name="connsiteY11" fmla="*/ 261938 h 538163"/>
                <a:gd name="connsiteX12" fmla="*/ 0 w 2493169"/>
                <a:gd name="connsiteY12" fmla="*/ 247650 h 538163"/>
                <a:gd name="connsiteX13" fmla="*/ 0 w 2493169"/>
                <a:gd name="connsiteY13" fmla="*/ 233363 h 538163"/>
                <a:gd name="connsiteX14" fmla="*/ 0 w 2493169"/>
                <a:gd name="connsiteY14" fmla="*/ 221456 h 538163"/>
                <a:gd name="connsiteX15" fmla="*/ 7144 w 2493169"/>
                <a:gd name="connsiteY15" fmla="*/ 211931 h 538163"/>
                <a:gd name="connsiteX16" fmla="*/ 19050 w 2493169"/>
                <a:gd name="connsiteY16" fmla="*/ 207169 h 538163"/>
                <a:gd name="connsiteX17" fmla="*/ 50006 w 2493169"/>
                <a:gd name="connsiteY17" fmla="*/ 221456 h 538163"/>
                <a:gd name="connsiteX18" fmla="*/ 123825 w 2493169"/>
                <a:gd name="connsiteY18" fmla="*/ 242888 h 538163"/>
                <a:gd name="connsiteX19" fmla="*/ 266700 w 2493169"/>
                <a:gd name="connsiteY19" fmla="*/ 278606 h 538163"/>
                <a:gd name="connsiteX20" fmla="*/ 361950 w 2493169"/>
                <a:gd name="connsiteY20" fmla="*/ 292894 h 538163"/>
                <a:gd name="connsiteX21" fmla="*/ 428625 w 2493169"/>
                <a:gd name="connsiteY21" fmla="*/ 297656 h 538163"/>
                <a:gd name="connsiteX22" fmla="*/ 490538 w 2493169"/>
                <a:gd name="connsiteY22" fmla="*/ 295275 h 538163"/>
                <a:gd name="connsiteX23" fmla="*/ 869156 w 2493169"/>
                <a:gd name="connsiteY23" fmla="*/ 247650 h 538163"/>
                <a:gd name="connsiteX24" fmla="*/ 1321594 w 2493169"/>
                <a:gd name="connsiteY24" fmla="*/ 180975 h 538163"/>
                <a:gd name="connsiteX25" fmla="*/ 1840706 w 2493169"/>
                <a:gd name="connsiteY25" fmla="*/ 92869 h 538163"/>
                <a:gd name="connsiteX26" fmla="*/ 2000250 w 2493169"/>
                <a:gd name="connsiteY26" fmla="*/ 0 h 538163"/>
                <a:gd name="connsiteX27" fmla="*/ 2081213 w 2493169"/>
                <a:gd name="connsiteY27" fmla="*/ 4763 h 538163"/>
                <a:gd name="connsiteX28" fmla="*/ 2145506 w 2493169"/>
                <a:gd name="connsiteY28" fmla="*/ 11906 h 538163"/>
                <a:gd name="connsiteX29" fmla="*/ 2221706 w 2493169"/>
                <a:gd name="connsiteY29" fmla="*/ 28575 h 538163"/>
                <a:gd name="connsiteX30" fmla="*/ 2302669 w 2493169"/>
                <a:gd name="connsiteY30" fmla="*/ 52388 h 538163"/>
                <a:gd name="connsiteX31" fmla="*/ 2378869 w 2493169"/>
                <a:gd name="connsiteY31" fmla="*/ 85725 h 538163"/>
                <a:gd name="connsiteX32" fmla="*/ 2438400 w 2493169"/>
                <a:gd name="connsiteY32" fmla="*/ 114300 h 538163"/>
                <a:gd name="connsiteX33" fmla="*/ 2462213 w 2493169"/>
                <a:gd name="connsiteY33" fmla="*/ 130969 h 538163"/>
                <a:gd name="connsiteX34" fmla="*/ 2474119 w 2493169"/>
                <a:gd name="connsiteY34" fmla="*/ 142875 h 538163"/>
                <a:gd name="connsiteX35" fmla="*/ 2481263 w 2493169"/>
                <a:gd name="connsiteY35" fmla="*/ 152400 h 538163"/>
                <a:gd name="connsiteX36" fmla="*/ 2490788 w 2493169"/>
                <a:gd name="connsiteY36" fmla="*/ 173831 h 538163"/>
                <a:gd name="connsiteX37" fmla="*/ 2493169 w 2493169"/>
                <a:gd name="connsiteY37" fmla="*/ 200025 h 538163"/>
                <a:gd name="connsiteX38" fmla="*/ 2481263 w 2493169"/>
                <a:gd name="connsiteY38" fmla="*/ 226219 h 538163"/>
                <a:gd name="connsiteX39" fmla="*/ 2455069 w 2493169"/>
                <a:gd name="connsiteY39" fmla="*/ 250031 h 538163"/>
                <a:gd name="connsiteX40" fmla="*/ 2386013 w 2493169"/>
                <a:gd name="connsiteY40" fmla="*/ 273844 h 538163"/>
                <a:gd name="connsiteX41" fmla="*/ 2090738 w 2493169"/>
                <a:gd name="connsiteY41" fmla="*/ 304800 h 538163"/>
                <a:gd name="connsiteX42" fmla="*/ 1597819 w 2493169"/>
                <a:gd name="connsiteY42" fmla="*/ 3738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93169" h="538163">
                  <a:moveTo>
                    <a:pt x="1597819" y="373856"/>
                  </a:moveTo>
                  <a:lnTo>
                    <a:pt x="923925" y="464344"/>
                  </a:lnTo>
                  <a:lnTo>
                    <a:pt x="642938" y="497681"/>
                  </a:lnTo>
                  <a:lnTo>
                    <a:pt x="514350" y="516731"/>
                  </a:lnTo>
                  <a:lnTo>
                    <a:pt x="371475" y="538163"/>
                  </a:lnTo>
                  <a:lnTo>
                    <a:pt x="350044" y="535781"/>
                  </a:lnTo>
                  <a:lnTo>
                    <a:pt x="309563" y="514350"/>
                  </a:lnTo>
                  <a:lnTo>
                    <a:pt x="238125" y="471488"/>
                  </a:lnTo>
                  <a:lnTo>
                    <a:pt x="150019" y="404813"/>
                  </a:lnTo>
                  <a:lnTo>
                    <a:pt x="69056" y="330994"/>
                  </a:lnTo>
                  <a:lnTo>
                    <a:pt x="19050" y="283369"/>
                  </a:lnTo>
                  <a:lnTo>
                    <a:pt x="4763" y="261938"/>
                  </a:lnTo>
                  <a:lnTo>
                    <a:pt x="0" y="247650"/>
                  </a:lnTo>
                  <a:lnTo>
                    <a:pt x="0" y="233363"/>
                  </a:lnTo>
                  <a:lnTo>
                    <a:pt x="0" y="221456"/>
                  </a:lnTo>
                  <a:lnTo>
                    <a:pt x="7144" y="211931"/>
                  </a:lnTo>
                  <a:lnTo>
                    <a:pt x="19050" y="207169"/>
                  </a:lnTo>
                  <a:lnTo>
                    <a:pt x="50006" y="221456"/>
                  </a:lnTo>
                  <a:lnTo>
                    <a:pt x="123825" y="242888"/>
                  </a:lnTo>
                  <a:lnTo>
                    <a:pt x="266700" y="278606"/>
                  </a:lnTo>
                  <a:lnTo>
                    <a:pt x="361950" y="292894"/>
                  </a:lnTo>
                  <a:lnTo>
                    <a:pt x="428625" y="297656"/>
                  </a:lnTo>
                  <a:lnTo>
                    <a:pt x="490538" y="295275"/>
                  </a:lnTo>
                  <a:lnTo>
                    <a:pt x="869156" y="247650"/>
                  </a:lnTo>
                  <a:lnTo>
                    <a:pt x="1321594" y="180975"/>
                  </a:lnTo>
                  <a:lnTo>
                    <a:pt x="1840706" y="92869"/>
                  </a:lnTo>
                  <a:lnTo>
                    <a:pt x="2000250" y="0"/>
                  </a:lnTo>
                  <a:lnTo>
                    <a:pt x="2081213" y="4763"/>
                  </a:lnTo>
                  <a:lnTo>
                    <a:pt x="2145506" y="11906"/>
                  </a:lnTo>
                  <a:lnTo>
                    <a:pt x="2221706" y="28575"/>
                  </a:lnTo>
                  <a:lnTo>
                    <a:pt x="2302669" y="52388"/>
                  </a:lnTo>
                  <a:lnTo>
                    <a:pt x="2378869" y="85725"/>
                  </a:lnTo>
                  <a:lnTo>
                    <a:pt x="2438400" y="114300"/>
                  </a:lnTo>
                  <a:lnTo>
                    <a:pt x="2462213" y="130969"/>
                  </a:lnTo>
                  <a:lnTo>
                    <a:pt x="2474119" y="142875"/>
                  </a:lnTo>
                  <a:lnTo>
                    <a:pt x="2481263" y="152400"/>
                  </a:lnTo>
                  <a:lnTo>
                    <a:pt x="2490788" y="173831"/>
                  </a:lnTo>
                  <a:lnTo>
                    <a:pt x="2493169" y="200025"/>
                  </a:lnTo>
                  <a:lnTo>
                    <a:pt x="2481263" y="226219"/>
                  </a:lnTo>
                  <a:lnTo>
                    <a:pt x="2455069" y="250031"/>
                  </a:lnTo>
                  <a:lnTo>
                    <a:pt x="2386013" y="273844"/>
                  </a:lnTo>
                  <a:lnTo>
                    <a:pt x="2090738" y="304800"/>
                  </a:lnTo>
                  <a:lnTo>
                    <a:pt x="1597819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FF33C544-A61D-4E47-9C99-83AA053F80C4}"/>
                </a:ext>
              </a:extLst>
            </p:cNvPr>
            <p:cNvSpPr/>
            <p:nvPr/>
          </p:nvSpPr>
          <p:spPr>
            <a:xfrm rot="16200000">
              <a:off x="3117059" y="2147094"/>
              <a:ext cx="2624138" cy="1587500"/>
            </a:xfrm>
            <a:custGeom>
              <a:avLst/>
              <a:gdLst>
                <a:gd name="connsiteX0" fmla="*/ 1621631 w 2624138"/>
                <a:gd name="connsiteY0" fmla="*/ 1202531 h 1588294"/>
                <a:gd name="connsiteX1" fmla="*/ 1288256 w 2624138"/>
                <a:gd name="connsiteY1" fmla="*/ 1014412 h 1588294"/>
                <a:gd name="connsiteX2" fmla="*/ 1133475 w 2624138"/>
                <a:gd name="connsiteY2" fmla="*/ 926306 h 1588294"/>
                <a:gd name="connsiteX3" fmla="*/ 907256 w 2624138"/>
                <a:gd name="connsiteY3" fmla="*/ 785812 h 1588294"/>
                <a:gd name="connsiteX4" fmla="*/ 731044 w 2624138"/>
                <a:gd name="connsiteY4" fmla="*/ 664369 h 1588294"/>
                <a:gd name="connsiteX5" fmla="*/ 554831 w 2624138"/>
                <a:gd name="connsiteY5" fmla="*/ 538162 h 1588294"/>
                <a:gd name="connsiteX6" fmla="*/ 390525 w 2624138"/>
                <a:gd name="connsiteY6" fmla="*/ 411956 h 1588294"/>
                <a:gd name="connsiteX7" fmla="*/ 240506 w 2624138"/>
                <a:gd name="connsiteY7" fmla="*/ 280987 h 1588294"/>
                <a:gd name="connsiteX8" fmla="*/ 92869 w 2624138"/>
                <a:gd name="connsiteY8" fmla="*/ 147637 h 1588294"/>
                <a:gd name="connsiteX9" fmla="*/ 16669 w 2624138"/>
                <a:gd name="connsiteY9" fmla="*/ 71437 h 1588294"/>
                <a:gd name="connsiteX10" fmla="*/ 7144 w 2624138"/>
                <a:gd name="connsiteY10" fmla="*/ 52387 h 1588294"/>
                <a:gd name="connsiteX11" fmla="*/ 0 w 2624138"/>
                <a:gd name="connsiteY11" fmla="*/ 35719 h 1588294"/>
                <a:gd name="connsiteX12" fmla="*/ 0 w 2624138"/>
                <a:gd name="connsiteY12" fmla="*/ 21431 h 1588294"/>
                <a:gd name="connsiteX13" fmla="*/ 4763 w 2624138"/>
                <a:gd name="connsiteY13" fmla="*/ 7144 h 1588294"/>
                <a:gd name="connsiteX14" fmla="*/ 19050 w 2624138"/>
                <a:gd name="connsiteY14" fmla="*/ 0 h 1588294"/>
                <a:gd name="connsiteX15" fmla="*/ 45244 w 2624138"/>
                <a:gd name="connsiteY15" fmla="*/ 4762 h 1588294"/>
                <a:gd name="connsiteX16" fmla="*/ 104775 w 2624138"/>
                <a:gd name="connsiteY16" fmla="*/ 45244 h 1588294"/>
                <a:gd name="connsiteX17" fmla="*/ 219075 w 2624138"/>
                <a:gd name="connsiteY17" fmla="*/ 123825 h 1588294"/>
                <a:gd name="connsiteX18" fmla="*/ 373856 w 2624138"/>
                <a:gd name="connsiteY18" fmla="*/ 221456 h 1588294"/>
                <a:gd name="connsiteX19" fmla="*/ 559594 w 2624138"/>
                <a:gd name="connsiteY19" fmla="*/ 338137 h 1588294"/>
                <a:gd name="connsiteX20" fmla="*/ 788194 w 2624138"/>
                <a:gd name="connsiteY20" fmla="*/ 473869 h 1588294"/>
                <a:gd name="connsiteX21" fmla="*/ 1083469 w 2624138"/>
                <a:gd name="connsiteY21" fmla="*/ 635794 h 1588294"/>
                <a:gd name="connsiteX22" fmla="*/ 1338263 w 2624138"/>
                <a:gd name="connsiteY22" fmla="*/ 769144 h 1588294"/>
                <a:gd name="connsiteX23" fmla="*/ 1493044 w 2624138"/>
                <a:gd name="connsiteY23" fmla="*/ 845344 h 1588294"/>
                <a:gd name="connsiteX24" fmla="*/ 1707356 w 2624138"/>
                <a:gd name="connsiteY24" fmla="*/ 940594 h 1588294"/>
                <a:gd name="connsiteX25" fmla="*/ 1978819 w 2624138"/>
                <a:gd name="connsiteY25" fmla="*/ 1054894 h 1588294"/>
                <a:gd name="connsiteX26" fmla="*/ 2181225 w 2624138"/>
                <a:gd name="connsiteY26" fmla="*/ 1133475 h 1588294"/>
                <a:gd name="connsiteX27" fmla="*/ 2290763 w 2624138"/>
                <a:gd name="connsiteY27" fmla="*/ 1166812 h 1588294"/>
                <a:gd name="connsiteX28" fmla="*/ 2336006 w 2624138"/>
                <a:gd name="connsiteY28" fmla="*/ 1176337 h 1588294"/>
                <a:gd name="connsiteX29" fmla="*/ 2381250 w 2624138"/>
                <a:gd name="connsiteY29" fmla="*/ 1181100 h 1588294"/>
                <a:gd name="connsiteX30" fmla="*/ 2412206 w 2624138"/>
                <a:gd name="connsiteY30" fmla="*/ 1181100 h 1588294"/>
                <a:gd name="connsiteX31" fmla="*/ 2445544 w 2624138"/>
                <a:gd name="connsiteY31" fmla="*/ 1173956 h 1588294"/>
                <a:gd name="connsiteX32" fmla="*/ 2486025 w 2624138"/>
                <a:gd name="connsiteY32" fmla="*/ 1154906 h 1588294"/>
                <a:gd name="connsiteX33" fmla="*/ 2531269 w 2624138"/>
                <a:gd name="connsiteY33" fmla="*/ 1121569 h 1588294"/>
                <a:gd name="connsiteX34" fmla="*/ 2564606 w 2624138"/>
                <a:gd name="connsiteY34" fmla="*/ 1092994 h 1588294"/>
                <a:gd name="connsiteX35" fmla="*/ 2588419 w 2624138"/>
                <a:gd name="connsiteY35" fmla="*/ 1081087 h 1588294"/>
                <a:gd name="connsiteX36" fmla="*/ 2609850 w 2624138"/>
                <a:gd name="connsiteY36" fmla="*/ 1078706 h 1588294"/>
                <a:gd name="connsiteX37" fmla="*/ 2621756 w 2624138"/>
                <a:gd name="connsiteY37" fmla="*/ 1083469 h 1588294"/>
                <a:gd name="connsiteX38" fmla="*/ 2624138 w 2624138"/>
                <a:gd name="connsiteY38" fmla="*/ 1095375 h 1588294"/>
                <a:gd name="connsiteX39" fmla="*/ 2602706 w 2624138"/>
                <a:gd name="connsiteY39" fmla="*/ 1150144 h 1588294"/>
                <a:gd name="connsiteX40" fmla="*/ 2555081 w 2624138"/>
                <a:gd name="connsiteY40" fmla="*/ 1264444 h 1588294"/>
                <a:gd name="connsiteX41" fmla="*/ 2502694 w 2624138"/>
                <a:gd name="connsiteY41" fmla="*/ 1373981 h 1588294"/>
                <a:gd name="connsiteX42" fmla="*/ 2431256 w 2624138"/>
                <a:gd name="connsiteY42" fmla="*/ 1488281 h 1588294"/>
                <a:gd name="connsiteX43" fmla="*/ 2378869 w 2624138"/>
                <a:gd name="connsiteY43" fmla="*/ 1547812 h 1588294"/>
                <a:gd name="connsiteX44" fmla="*/ 2328863 w 2624138"/>
                <a:gd name="connsiteY44" fmla="*/ 1578769 h 1588294"/>
                <a:gd name="connsiteX45" fmla="*/ 2295525 w 2624138"/>
                <a:gd name="connsiteY45" fmla="*/ 1588294 h 1588294"/>
                <a:gd name="connsiteX46" fmla="*/ 2264569 w 2624138"/>
                <a:gd name="connsiteY46" fmla="*/ 1588294 h 1588294"/>
                <a:gd name="connsiteX47" fmla="*/ 2245519 w 2624138"/>
                <a:gd name="connsiteY47" fmla="*/ 1581150 h 1588294"/>
                <a:gd name="connsiteX48" fmla="*/ 2212181 w 2624138"/>
                <a:gd name="connsiteY48" fmla="*/ 1557337 h 1588294"/>
                <a:gd name="connsiteX49" fmla="*/ 2176463 w 2624138"/>
                <a:gd name="connsiteY49" fmla="*/ 1516856 h 1588294"/>
                <a:gd name="connsiteX50" fmla="*/ 2121694 w 2624138"/>
                <a:gd name="connsiteY50" fmla="*/ 1450181 h 1588294"/>
                <a:gd name="connsiteX51" fmla="*/ 1621631 w 2624138"/>
                <a:gd name="connsiteY51" fmla="*/ 1202531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24138" h="1588294">
                  <a:moveTo>
                    <a:pt x="1621631" y="1202531"/>
                  </a:moveTo>
                  <a:lnTo>
                    <a:pt x="1288256" y="1014412"/>
                  </a:lnTo>
                  <a:lnTo>
                    <a:pt x="1133475" y="926306"/>
                  </a:lnTo>
                  <a:lnTo>
                    <a:pt x="907256" y="785812"/>
                  </a:lnTo>
                  <a:lnTo>
                    <a:pt x="731044" y="664369"/>
                  </a:lnTo>
                  <a:lnTo>
                    <a:pt x="554831" y="538162"/>
                  </a:lnTo>
                  <a:lnTo>
                    <a:pt x="390525" y="411956"/>
                  </a:lnTo>
                  <a:lnTo>
                    <a:pt x="240506" y="280987"/>
                  </a:lnTo>
                  <a:lnTo>
                    <a:pt x="92869" y="147637"/>
                  </a:lnTo>
                  <a:lnTo>
                    <a:pt x="16669" y="71437"/>
                  </a:lnTo>
                  <a:lnTo>
                    <a:pt x="7144" y="5238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5244" y="4762"/>
                  </a:lnTo>
                  <a:lnTo>
                    <a:pt x="104775" y="45244"/>
                  </a:lnTo>
                  <a:lnTo>
                    <a:pt x="219075" y="123825"/>
                  </a:lnTo>
                  <a:lnTo>
                    <a:pt x="373856" y="221456"/>
                  </a:lnTo>
                  <a:lnTo>
                    <a:pt x="559594" y="338137"/>
                  </a:lnTo>
                  <a:lnTo>
                    <a:pt x="788194" y="473869"/>
                  </a:lnTo>
                  <a:lnTo>
                    <a:pt x="1083469" y="635794"/>
                  </a:lnTo>
                  <a:lnTo>
                    <a:pt x="1338263" y="769144"/>
                  </a:lnTo>
                  <a:lnTo>
                    <a:pt x="1493044" y="845344"/>
                  </a:lnTo>
                  <a:lnTo>
                    <a:pt x="1707356" y="940594"/>
                  </a:lnTo>
                  <a:lnTo>
                    <a:pt x="1978819" y="1054894"/>
                  </a:lnTo>
                  <a:lnTo>
                    <a:pt x="2181225" y="1133475"/>
                  </a:lnTo>
                  <a:lnTo>
                    <a:pt x="2290763" y="1166812"/>
                  </a:lnTo>
                  <a:lnTo>
                    <a:pt x="2336006" y="1176337"/>
                  </a:lnTo>
                  <a:lnTo>
                    <a:pt x="2381250" y="1181100"/>
                  </a:lnTo>
                  <a:lnTo>
                    <a:pt x="2412206" y="1181100"/>
                  </a:lnTo>
                  <a:lnTo>
                    <a:pt x="2445544" y="1173956"/>
                  </a:lnTo>
                  <a:lnTo>
                    <a:pt x="2486025" y="1154906"/>
                  </a:lnTo>
                  <a:lnTo>
                    <a:pt x="2531269" y="1121569"/>
                  </a:lnTo>
                  <a:lnTo>
                    <a:pt x="2564606" y="1092994"/>
                  </a:lnTo>
                  <a:lnTo>
                    <a:pt x="2588419" y="1081087"/>
                  </a:lnTo>
                  <a:lnTo>
                    <a:pt x="2609850" y="1078706"/>
                  </a:lnTo>
                  <a:lnTo>
                    <a:pt x="2621756" y="1083469"/>
                  </a:lnTo>
                  <a:lnTo>
                    <a:pt x="2624138" y="1095375"/>
                  </a:lnTo>
                  <a:lnTo>
                    <a:pt x="2602706" y="1150144"/>
                  </a:lnTo>
                  <a:lnTo>
                    <a:pt x="2555081" y="1264444"/>
                  </a:lnTo>
                  <a:lnTo>
                    <a:pt x="2502694" y="1373981"/>
                  </a:lnTo>
                  <a:lnTo>
                    <a:pt x="2431256" y="1488281"/>
                  </a:lnTo>
                  <a:lnTo>
                    <a:pt x="2378869" y="1547812"/>
                  </a:lnTo>
                  <a:lnTo>
                    <a:pt x="2328863" y="1578769"/>
                  </a:lnTo>
                  <a:lnTo>
                    <a:pt x="2295525" y="1588294"/>
                  </a:lnTo>
                  <a:lnTo>
                    <a:pt x="2264569" y="1588294"/>
                  </a:lnTo>
                  <a:lnTo>
                    <a:pt x="2245519" y="1581150"/>
                  </a:lnTo>
                  <a:lnTo>
                    <a:pt x="2212181" y="1557337"/>
                  </a:lnTo>
                  <a:lnTo>
                    <a:pt x="2176463" y="1516856"/>
                  </a:lnTo>
                  <a:lnTo>
                    <a:pt x="2121694" y="1450181"/>
                  </a:lnTo>
                  <a:lnTo>
                    <a:pt x="1621631" y="12025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08964C16-F5E9-4D6B-B2B7-AED01CC208F6}"/>
                </a:ext>
              </a:extLst>
            </p:cNvPr>
            <p:cNvSpPr/>
            <p:nvPr/>
          </p:nvSpPr>
          <p:spPr>
            <a:xfrm rot="16200000">
              <a:off x="3086104" y="4262439"/>
              <a:ext cx="3082925" cy="384175"/>
            </a:xfrm>
            <a:custGeom>
              <a:avLst/>
              <a:gdLst>
                <a:gd name="connsiteX0" fmla="*/ 1363672 w 3084118"/>
                <a:gd name="connsiteY0" fmla="*/ 343561 h 383203"/>
                <a:gd name="connsiteX1" fmla="*/ 570839 w 3084118"/>
                <a:gd name="connsiteY1" fmla="*/ 325062 h 383203"/>
                <a:gd name="connsiteX2" fmla="*/ 221993 w 3084118"/>
                <a:gd name="connsiteY2" fmla="*/ 314491 h 383203"/>
                <a:gd name="connsiteX3" fmla="*/ 171780 w 3084118"/>
                <a:gd name="connsiteY3" fmla="*/ 306562 h 383203"/>
                <a:gd name="connsiteX4" fmla="*/ 100425 w 3084118"/>
                <a:gd name="connsiteY4" fmla="*/ 288063 h 383203"/>
                <a:gd name="connsiteX5" fmla="*/ 47570 w 3084118"/>
                <a:gd name="connsiteY5" fmla="*/ 266921 h 383203"/>
                <a:gd name="connsiteX6" fmla="*/ 13214 w 3084118"/>
                <a:gd name="connsiteY6" fmla="*/ 245779 h 383203"/>
                <a:gd name="connsiteX7" fmla="*/ 0 w 3084118"/>
                <a:gd name="connsiteY7" fmla="*/ 227279 h 383203"/>
                <a:gd name="connsiteX8" fmla="*/ 0 w 3084118"/>
                <a:gd name="connsiteY8" fmla="*/ 198209 h 383203"/>
                <a:gd name="connsiteX9" fmla="*/ 5285 w 3084118"/>
                <a:gd name="connsiteY9" fmla="*/ 163853 h 383203"/>
                <a:gd name="connsiteX10" fmla="*/ 23785 w 3084118"/>
                <a:gd name="connsiteY10" fmla="*/ 134782 h 383203"/>
                <a:gd name="connsiteX11" fmla="*/ 52855 w 3084118"/>
                <a:gd name="connsiteY11" fmla="*/ 110997 h 383203"/>
                <a:gd name="connsiteX12" fmla="*/ 84569 w 3084118"/>
                <a:gd name="connsiteY12" fmla="*/ 92498 h 383203"/>
                <a:gd name="connsiteX13" fmla="*/ 171780 w 3084118"/>
                <a:gd name="connsiteY13" fmla="*/ 55499 h 383203"/>
                <a:gd name="connsiteX14" fmla="*/ 256349 w 3084118"/>
                <a:gd name="connsiteY14" fmla="*/ 29071 h 383203"/>
                <a:gd name="connsiteX15" fmla="*/ 322418 w 3084118"/>
                <a:gd name="connsiteY15" fmla="*/ 21143 h 383203"/>
                <a:gd name="connsiteX16" fmla="*/ 443986 w 3084118"/>
                <a:gd name="connsiteY16" fmla="*/ 0 h 383203"/>
                <a:gd name="connsiteX17" fmla="*/ 475699 w 3084118"/>
                <a:gd name="connsiteY17" fmla="*/ 5286 h 383203"/>
                <a:gd name="connsiteX18" fmla="*/ 565554 w 3084118"/>
                <a:gd name="connsiteY18" fmla="*/ 31714 h 383203"/>
                <a:gd name="connsiteX19" fmla="*/ 695050 w 3084118"/>
                <a:gd name="connsiteY19" fmla="*/ 58142 h 383203"/>
                <a:gd name="connsiteX20" fmla="*/ 779618 w 3084118"/>
                <a:gd name="connsiteY20" fmla="*/ 73998 h 383203"/>
                <a:gd name="connsiteX21" fmla="*/ 874758 w 3084118"/>
                <a:gd name="connsiteY21" fmla="*/ 87212 h 383203"/>
                <a:gd name="connsiteX22" fmla="*/ 1358386 w 3084118"/>
                <a:gd name="connsiteY22" fmla="*/ 108354 h 383203"/>
                <a:gd name="connsiteX23" fmla="*/ 1979438 w 3084118"/>
                <a:gd name="connsiteY23" fmla="*/ 132139 h 383203"/>
                <a:gd name="connsiteX24" fmla="*/ 2674488 w 3084118"/>
                <a:gd name="connsiteY24" fmla="*/ 158567 h 383203"/>
                <a:gd name="connsiteX25" fmla="*/ 2930837 w 3084118"/>
                <a:gd name="connsiteY25" fmla="*/ 87212 h 383203"/>
                <a:gd name="connsiteX26" fmla="*/ 3084118 w 3084118"/>
                <a:gd name="connsiteY26" fmla="*/ 177066 h 383203"/>
                <a:gd name="connsiteX27" fmla="*/ 3036548 w 3084118"/>
                <a:gd name="connsiteY27" fmla="*/ 248421 h 383203"/>
                <a:gd name="connsiteX28" fmla="*/ 2981050 w 3084118"/>
                <a:gd name="connsiteY28" fmla="*/ 298634 h 383203"/>
                <a:gd name="connsiteX29" fmla="*/ 2912338 w 3084118"/>
                <a:gd name="connsiteY29" fmla="*/ 343561 h 383203"/>
                <a:gd name="connsiteX30" fmla="*/ 2856839 w 3084118"/>
                <a:gd name="connsiteY30" fmla="*/ 369989 h 383203"/>
                <a:gd name="connsiteX31" fmla="*/ 2790770 w 3084118"/>
                <a:gd name="connsiteY31" fmla="*/ 383203 h 383203"/>
                <a:gd name="connsiteX32" fmla="*/ 2587276 w 3084118"/>
                <a:gd name="connsiteY32" fmla="*/ 375274 h 383203"/>
                <a:gd name="connsiteX33" fmla="*/ 2119505 w 3084118"/>
                <a:gd name="connsiteY33" fmla="*/ 362061 h 383203"/>
                <a:gd name="connsiteX34" fmla="*/ 1363672 w 3084118"/>
                <a:gd name="connsiteY34" fmla="*/ 343561 h 3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84118" h="383203">
                  <a:moveTo>
                    <a:pt x="1363672" y="343561"/>
                  </a:moveTo>
                  <a:lnTo>
                    <a:pt x="570839" y="325062"/>
                  </a:lnTo>
                  <a:lnTo>
                    <a:pt x="221993" y="314491"/>
                  </a:lnTo>
                  <a:lnTo>
                    <a:pt x="171780" y="306562"/>
                  </a:lnTo>
                  <a:lnTo>
                    <a:pt x="100425" y="288063"/>
                  </a:lnTo>
                  <a:lnTo>
                    <a:pt x="47570" y="266921"/>
                  </a:lnTo>
                  <a:lnTo>
                    <a:pt x="13214" y="245779"/>
                  </a:lnTo>
                  <a:lnTo>
                    <a:pt x="0" y="227279"/>
                  </a:lnTo>
                  <a:lnTo>
                    <a:pt x="0" y="198209"/>
                  </a:lnTo>
                  <a:lnTo>
                    <a:pt x="5285" y="163853"/>
                  </a:lnTo>
                  <a:lnTo>
                    <a:pt x="23785" y="134782"/>
                  </a:lnTo>
                  <a:lnTo>
                    <a:pt x="52855" y="110997"/>
                  </a:lnTo>
                  <a:lnTo>
                    <a:pt x="84569" y="92498"/>
                  </a:lnTo>
                  <a:lnTo>
                    <a:pt x="171780" y="55499"/>
                  </a:lnTo>
                  <a:lnTo>
                    <a:pt x="256349" y="29071"/>
                  </a:lnTo>
                  <a:lnTo>
                    <a:pt x="322418" y="21143"/>
                  </a:lnTo>
                  <a:lnTo>
                    <a:pt x="443986" y="0"/>
                  </a:lnTo>
                  <a:lnTo>
                    <a:pt x="475699" y="5286"/>
                  </a:lnTo>
                  <a:lnTo>
                    <a:pt x="565554" y="31714"/>
                  </a:lnTo>
                  <a:lnTo>
                    <a:pt x="695050" y="58142"/>
                  </a:lnTo>
                  <a:lnTo>
                    <a:pt x="779618" y="73998"/>
                  </a:lnTo>
                  <a:lnTo>
                    <a:pt x="874758" y="87212"/>
                  </a:lnTo>
                  <a:lnTo>
                    <a:pt x="1358386" y="108354"/>
                  </a:lnTo>
                  <a:lnTo>
                    <a:pt x="1979438" y="132139"/>
                  </a:lnTo>
                  <a:lnTo>
                    <a:pt x="2674488" y="158567"/>
                  </a:lnTo>
                  <a:lnTo>
                    <a:pt x="2930837" y="87212"/>
                  </a:lnTo>
                  <a:lnTo>
                    <a:pt x="3084118" y="177066"/>
                  </a:lnTo>
                  <a:lnTo>
                    <a:pt x="3036548" y="248421"/>
                  </a:lnTo>
                  <a:lnTo>
                    <a:pt x="2981050" y="298634"/>
                  </a:lnTo>
                  <a:lnTo>
                    <a:pt x="2912338" y="343561"/>
                  </a:lnTo>
                  <a:lnTo>
                    <a:pt x="2856839" y="369989"/>
                  </a:lnTo>
                  <a:lnTo>
                    <a:pt x="2790770" y="383203"/>
                  </a:lnTo>
                  <a:lnTo>
                    <a:pt x="2587276" y="375274"/>
                  </a:lnTo>
                  <a:lnTo>
                    <a:pt x="2119505" y="362061"/>
                  </a:lnTo>
                  <a:lnTo>
                    <a:pt x="1363672" y="34356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CBFE7F90-8EFB-4D5F-AD61-8A8861BFAB52}"/>
                </a:ext>
              </a:extLst>
            </p:cNvPr>
            <p:cNvSpPr/>
            <p:nvPr/>
          </p:nvSpPr>
          <p:spPr>
            <a:xfrm rot="16200000">
              <a:off x="4501360" y="2680494"/>
              <a:ext cx="2425700" cy="1471613"/>
            </a:xfrm>
            <a:custGeom>
              <a:avLst/>
              <a:gdLst>
                <a:gd name="connsiteX0" fmla="*/ 1407318 w 2426493"/>
                <a:gd name="connsiteY0" fmla="*/ 1188244 h 1471612"/>
                <a:gd name="connsiteX1" fmla="*/ 1207293 w 2426493"/>
                <a:gd name="connsiteY1" fmla="*/ 1081087 h 1471612"/>
                <a:gd name="connsiteX2" fmla="*/ 1116806 w 2426493"/>
                <a:gd name="connsiteY2" fmla="*/ 1052512 h 1471612"/>
                <a:gd name="connsiteX3" fmla="*/ 831056 w 2426493"/>
                <a:gd name="connsiteY3" fmla="*/ 847725 h 1471612"/>
                <a:gd name="connsiteX4" fmla="*/ 628650 w 2426493"/>
                <a:gd name="connsiteY4" fmla="*/ 692944 h 1471612"/>
                <a:gd name="connsiteX5" fmla="*/ 476250 w 2426493"/>
                <a:gd name="connsiteY5" fmla="*/ 561975 h 1471612"/>
                <a:gd name="connsiteX6" fmla="*/ 359568 w 2426493"/>
                <a:gd name="connsiteY6" fmla="*/ 454819 h 1471612"/>
                <a:gd name="connsiteX7" fmla="*/ 214312 w 2426493"/>
                <a:gd name="connsiteY7" fmla="*/ 300037 h 1471612"/>
                <a:gd name="connsiteX8" fmla="*/ 97631 w 2426493"/>
                <a:gd name="connsiteY8" fmla="*/ 166687 h 1471612"/>
                <a:gd name="connsiteX9" fmla="*/ 21431 w 2426493"/>
                <a:gd name="connsiteY9" fmla="*/ 73819 h 1471612"/>
                <a:gd name="connsiteX10" fmla="*/ 4762 w 2426493"/>
                <a:gd name="connsiteY10" fmla="*/ 50006 h 1471612"/>
                <a:gd name="connsiteX11" fmla="*/ 0 w 2426493"/>
                <a:gd name="connsiteY11" fmla="*/ 33337 h 1471612"/>
                <a:gd name="connsiteX12" fmla="*/ 2381 w 2426493"/>
                <a:gd name="connsiteY12" fmla="*/ 14287 h 1471612"/>
                <a:gd name="connsiteX13" fmla="*/ 9525 w 2426493"/>
                <a:gd name="connsiteY13" fmla="*/ 2381 h 1471612"/>
                <a:gd name="connsiteX14" fmla="*/ 26193 w 2426493"/>
                <a:gd name="connsiteY14" fmla="*/ 0 h 1471612"/>
                <a:gd name="connsiteX15" fmla="*/ 47625 w 2426493"/>
                <a:gd name="connsiteY15" fmla="*/ 4762 h 1471612"/>
                <a:gd name="connsiteX16" fmla="*/ 104775 w 2426493"/>
                <a:gd name="connsiteY16" fmla="*/ 57150 h 1471612"/>
                <a:gd name="connsiteX17" fmla="*/ 228600 w 2426493"/>
                <a:gd name="connsiteY17" fmla="*/ 161925 h 1471612"/>
                <a:gd name="connsiteX18" fmla="*/ 371475 w 2426493"/>
                <a:gd name="connsiteY18" fmla="*/ 273844 h 1471612"/>
                <a:gd name="connsiteX19" fmla="*/ 531018 w 2426493"/>
                <a:gd name="connsiteY19" fmla="*/ 395287 h 1471612"/>
                <a:gd name="connsiteX20" fmla="*/ 716756 w 2426493"/>
                <a:gd name="connsiteY20" fmla="*/ 526256 h 1471612"/>
                <a:gd name="connsiteX21" fmla="*/ 807243 w 2426493"/>
                <a:gd name="connsiteY21" fmla="*/ 583406 h 1471612"/>
                <a:gd name="connsiteX22" fmla="*/ 921543 w 2426493"/>
                <a:gd name="connsiteY22" fmla="*/ 654844 h 1471612"/>
                <a:gd name="connsiteX23" fmla="*/ 1012031 w 2426493"/>
                <a:gd name="connsiteY23" fmla="*/ 707231 h 1471612"/>
                <a:gd name="connsiteX24" fmla="*/ 1152525 w 2426493"/>
                <a:gd name="connsiteY24" fmla="*/ 788194 h 1471612"/>
                <a:gd name="connsiteX25" fmla="*/ 1340643 w 2426493"/>
                <a:gd name="connsiteY25" fmla="*/ 881062 h 1471612"/>
                <a:gd name="connsiteX26" fmla="*/ 1588293 w 2426493"/>
                <a:gd name="connsiteY26" fmla="*/ 983456 h 1471612"/>
                <a:gd name="connsiteX27" fmla="*/ 1766887 w 2426493"/>
                <a:gd name="connsiteY27" fmla="*/ 1050131 h 1471612"/>
                <a:gd name="connsiteX28" fmla="*/ 1902618 w 2426493"/>
                <a:gd name="connsiteY28" fmla="*/ 1092994 h 1471612"/>
                <a:gd name="connsiteX29" fmla="*/ 1985962 w 2426493"/>
                <a:gd name="connsiteY29" fmla="*/ 1112044 h 1471612"/>
                <a:gd name="connsiteX30" fmla="*/ 2050256 w 2426493"/>
                <a:gd name="connsiteY30" fmla="*/ 1126331 h 1471612"/>
                <a:gd name="connsiteX31" fmla="*/ 2128837 w 2426493"/>
                <a:gd name="connsiteY31" fmla="*/ 1135856 h 1471612"/>
                <a:gd name="connsiteX32" fmla="*/ 2181225 w 2426493"/>
                <a:gd name="connsiteY32" fmla="*/ 1135856 h 1471612"/>
                <a:gd name="connsiteX33" fmla="*/ 2226468 w 2426493"/>
                <a:gd name="connsiteY33" fmla="*/ 1133475 h 1471612"/>
                <a:gd name="connsiteX34" fmla="*/ 2262187 w 2426493"/>
                <a:gd name="connsiteY34" fmla="*/ 1119187 h 1471612"/>
                <a:gd name="connsiteX35" fmla="*/ 2321718 w 2426493"/>
                <a:gd name="connsiteY35" fmla="*/ 1083469 h 1471612"/>
                <a:gd name="connsiteX36" fmla="*/ 2395537 w 2426493"/>
                <a:gd name="connsiteY36" fmla="*/ 1007269 h 1471612"/>
                <a:gd name="connsiteX37" fmla="*/ 2426493 w 2426493"/>
                <a:gd name="connsiteY37" fmla="*/ 1152525 h 1471612"/>
                <a:gd name="connsiteX38" fmla="*/ 2333625 w 2426493"/>
                <a:gd name="connsiteY38" fmla="*/ 1269206 h 1471612"/>
                <a:gd name="connsiteX39" fmla="*/ 2224087 w 2426493"/>
                <a:gd name="connsiteY39" fmla="*/ 1419225 h 1471612"/>
                <a:gd name="connsiteX40" fmla="*/ 2176462 w 2426493"/>
                <a:gd name="connsiteY40" fmla="*/ 1471612 h 1471612"/>
                <a:gd name="connsiteX41" fmla="*/ 2131218 w 2426493"/>
                <a:gd name="connsiteY41" fmla="*/ 1462087 h 1471612"/>
                <a:gd name="connsiteX42" fmla="*/ 1974056 w 2426493"/>
                <a:gd name="connsiteY42" fmla="*/ 1419225 h 1471612"/>
                <a:gd name="connsiteX43" fmla="*/ 1785937 w 2426493"/>
                <a:gd name="connsiteY43" fmla="*/ 1357312 h 1471612"/>
                <a:gd name="connsiteX44" fmla="*/ 1688306 w 2426493"/>
                <a:gd name="connsiteY44" fmla="*/ 1326356 h 1471612"/>
                <a:gd name="connsiteX45" fmla="*/ 1597818 w 2426493"/>
                <a:gd name="connsiteY45" fmla="*/ 1285875 h 1471612"/>
                <a:gd name="connsiteX46" fmla="*/ 1407318 w 2426493"/>
                <a:gd name="connsiteY46" fmla="*/ 1188244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3" h="1471612">
                  <a:moveTo>
                    <a:pt x="1407318" y="1188244"/>
                  </a:moveTo>
                  <a:lnTo>
                    <a:pt x="1207293" y="1081087"/>
                  </a:lnTo>
                  <a:lnTo>
                    <a:pt x="1116806" y="1052512"/>
                  </a:lnTo>
                  <a:lnTo>
                    <a:pt x="831056" y="847725"/>
                  </a:lnTo>
                  <a:lnTo>
                    <a:pt x="628650" y="692944"/>
                  </a:lnTo>
                  <a:lnTo>
                    <a:pt x="476250" y="561975"/>
                  </a:lnTo>
                  <a:lnTo>
                    <a:pt x="359568" y="454819"/>
                  </a:lnTo>
                  <a:lnTo>
                    <a:pt x="214312" y="300037"/>
                  </a:lnTo>
                  <a:lnTo>
                    <a:pt x="97631" y="166687"/>
                  </a:lnTo>
                  <a:lnTo>
                    <a:pt x="21431" y="73819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4287"/>
                  </a:lnTo>
                  <a:lnTo>
                    <a:pt x="9525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4775" y="57150"/>
                  </a:lnTo>
                  <a:lnTo>
                    <a:pt x="228600" y="161925"/>
                  </a:lnTo>
                  <a:lnTo>
                    <a:pt x="371475" y="273844"/>
                  </a:lnTo>
                  <a:lnTo>
                    <a:pt x="531018" y="395287"/>
                  </a:lnTo>
                  <a:lnTo>
                    <a:pt x="716756" y="526256"/>
                  </a:lnTo>
                  <a:lnTo>
                    <a:pt x="807243" y="583406"/>
                  </a:lnTo>
                  <a:lnTo>
                    <a:pt x="921543" y="654844"/>
                  </a:lnTo>
                  <a:lnTo>
                    <a:pt x="1012031" y="707231"/>
                  </a:lnTo>
                  <a:lnTo>
                    <a:pt x="1152525" y="788194"/>
                  </a:lnTo>
                  <a:lnTo>
                    <a:pt x="1340643" y="881062"/>
                  </a:lnTo>
                  <a:lnTo>
                    <a:pt x="1588293" y="983456"/>
                  </a:lnTo>
                  <a:lnTo>
                    <a:pt x="1766887" y="1050131"/>
                  </a:lnTo>
                  <a:lnTo>
                    <a:pt x="1902618" y="1092994"/>
                  </a:lnTo>
                  <a:lnTo>
                    <a:pt x="1985962" y="1112044"/>
                  </a:lnTo>
                  <a:lnTo>
                    <a:pt x="2050256" y="1126331"/>
                  </a:lnTo>
                  <a:lnTo>
                    <a:pt x="2128837" y="1135856"/>
                  </a:lnTo>
                  <a:lnTo>
                    <a:pt x="2181225" y="1135856"/>
                  </a:lnTo>
                  <a:lnTo>
                    <a:pt x="2226468" y="1133475"/>
                  </a:lnTo>
                  <a:lnTo>
                    <a:pt x="2262187" y="1119187"/>
                  </a:lnTo>
                  <a:lnTo>
                    <a:pt x="2321718" y="1083469"/>
                  </a:lnTo>
                  <a:lnTo>
                    <a:pt x="2395537" y="1007269"/>
                  </a:lnTo>
                  <a:lnTo>
                    <a:pt x="2426493" y="1152525"/>
                  </a:lnTo>
                  <a:lnTo>
                    <a:pt x="2333625" y="1269206"/>
                  </a:lnTo>
                  <a:lnTo>
                    <a:pt x="2224087" y="1419225"/>
                  </a:lnTo>
                  <a:lnTo>
                    <a:pt x="2176462" y="1471612"/>
                  </a:lnTo>
                  <a:lnTo>
                    <a:pt x="2131218" y="1462087"/>
                  </a:lnTo>
                  <a:lnTo>
                    <a:pt x="1974056" y="1419225"/>
                  </a:lnTo>
                  <a:lnTo>
                    <a:pt x="1785937" y="1357312"/>
                  </a:lnTo>
                  <a:lnTo>
                    <a:pt x="1688306" y="1326356"/>
                  </a:lnTo>
                  <a:lnTo>
                    <a:pt x="1597818" y="1285875"/>
                  </a:lnTo>
                  <a:lnTo>
                    <a:pt x="1407318" y="1188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FC29A9B3-D70B-4734-982F-C937FA4C7F53}"/>
                </a:ext>
              </a:extLst>
            </p:cNvPr>
            <p:cNvSpPr/>
            <p:nvPr/>
          </p:nvSpPr>
          <p:spPr>
            <a:xfrm>
              <a:off x="6199188" y="2805113"/>
              <a:ext cx="1454150" cy="406400"/>
            </a:xfrm>
            <a:custGeom>
              <a:avLst/>
              <a:gdLst>
                <a:gd name="connsiteX0" fmla="*/ 833437 w 1454944"/>
                <a:gd name="connsiteY0" fmla="*/ 240506 h 407193"/>
                <a:gd name="connsiteX1" fmla="*/ 321469 w 1454944"/>
                <a:gd name="connsiteY1" fmla="*/ 335756 h 407193"/>
                <a:gd name="connsiteX2" fmla="*/ 309562 w 1454944"/>
                <a:gd name="connsiteY2" fmla="*/ 333375 h 407193"/>
                <a:gd name="connsiteX3" fmla="*/ 261937 w 1454944"/>
                <a:gd name="connsiteY3" fmla="*/ 304800 h 407193"/>
                <a:gd name="connsiteX4" fmla="*/ 207169 w 1454944"/>
                <a:gd name="connsiteY4" fmla="*/ 278606 h 407193"/>
                <a:gd name="connsiteX5" fmla="*/ 128587 w 1454944"/>
                <a:gd name="connsiteY5" fmla="*/ 247650 h 407193"/>
                <a:gd name="connsiteX6" fmla="*/ 0 w 1454944"/>
                <a:gd name="connsiteY6" fmla="*/ 202406 h 407193"/>
                <a:gd name="connsiteX7" fmla="*/ 35719 w 1454944"/>
                <a:gd name="connsiteY7" fmla="*/ 85725 h 407193"/>
                <a:gd name="connsiteX8" fmla="*/ 154781 w 1454944"/>
                <a:gd name="connsiteY8" fmla="*/ 121443 h 407193"/>
                <a:gd name="connsiteX9" fmla="*/ 197644 w 1454944"/>
                <a:gd name="connsiteY9" fmla="*/ 128587 h 407193"/>
                <a:gd name="connsiteX10" fmla="*/ 242887 w 1454944"/>
                <a:gd name="connsiteY10" fmla="*/ 133350 h 407193"/>
                <a:gd name="connsiteX11" fmla="*/ 297656 w 1454944"/>
                <a:gd name="connsiteY11" fmla="*/ 133350 h 407193"/>
                <a:gd name="connsiteX12" fmla="*/ 450056 w 1454944"/>
                <a:gd name="connsiteY12" fmla="*/ 107156 h 407193"/>
                <a:gd name="connsiteX13" fmla="*/ 769144 w 1454944"/>
                <a:gd name="connsiteY13" fmla="*/ 52387 h 407193"/>
                <a:gd name="connsiteX14" fmla="*/ 1071562 w 1454944"/>
                <a:gd name="connsiteY14" fmla="*/ 0 h 407193"/>
                <a:gd name="connsiteX15" fmla="*/ 1095375 w 1454944"/>
                <a:gd name="connsiteY15" fmla="*/ 2381 h 407193"/>
                <a:gd name="connsiteX16" fmla="*/ 1171575 w 1454944"/>
                <a:gd name="connsiteY16" fmla="*/ 30956 h 407193"/>
                <a:gd name="connsiteX17" fmla="*/ 1238250 w 1454944"/>
                <a:gd name="connsiteY17" fmla="*/ 59531 h 407193"/>
                <a:gd name="connsiteX18" fmla="*/ 1281112 w 1454944"/>
                <a:gd name="connsiteY18" fmla="*/ 83343 h 407193"/>
                <a:gd name="connsiteX19" fmla="*/ 1343025 w 1454944"/>
                <a:gd name="connsiteY19" fmla="*/ 128587 h 407193"/>
                <a:gd name="connsiteX20" fmla="*/ 1407319 w 1454944"/>
                <a:gd name="connsiteY20" fmla="*/ 188118 h 407193"/>
                <a:gd name="connsiteX21" fmla="*/ 1435894 w 1454944"/>
                <a:gd name="connsiteY21" fmla="*/ 223837 h 407193"/>
                <a:gd name="connsiteX22" fmla="*/ 1450181 w 1454944"/>
                <a:gd name="connsiteY22" fmla="*/ 252412 h 407193"/>
                <a:gd name="connsiteX23" fmla="*/ 1454944 w 1454944"/>
                <a:gd name="connsiteY23" fmla="*/ 269081 h 407193"/>
                <a:gd name="connsiteX24" fmla="*/ 1450181 w 1454944"/>
                <a:gd name="connsiteY24" fmla="*/ 292893 h 407193"/>
                <a:gd name="connsiteX25" fmla="*/ 1423987 w 1454944"/>
                <a:gd name="connsiteY25" fmla="*/ 316706 h 407193"/>
                <a:gd name="connsiteX26" fmla="*/ 1378744 w 1454944"/>
                <a:gd name="connsiteY26" fmla="*/ 361950 h 407193"/>
                <a:gd name="connsiteX27" fmla="*/ 1316831 w 1454944"/>
                <a:gd name="connsiteY27" fmla="*/ 407193 h 407193"/>
                <a:gd name="connsiteX28" fmla="*/ 1026319 w 1454944"/>
                <a:gd name="connsiteY28" fmla="*/ 228600 h 407193"/>
                <a:gd name="connsiteX29" fmla="*/ 1007269 w 1454944"/>
                <a:gd name="connsiteY29" fmla="*/ 219075 h 407193"/>
                <a:gd name="connsiteX30" fmla="*/ 833437 w 1454944"/>
                <a:gd name="connsiteY30" fmla="*/ 240506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944" h="407193">
                  <a:moveTo>
                    <a:pt x="833437" y="240506"/>
                  </a:moveTo>
                  <a:lnTo>
                    <a:pt x="321469" y="335756"/>
                  </a:lnTo>
                  <a:lnTo>
                    <a:pt x="309562" y="333375"/>
                  </a:lnTo>
                  <a:lnTo>
                    <a:pt x="261937" y="304800"/>
                  </a:lnTo>
                  <a:lnTo>
                    <a:pt x="207169" y="278606"/>
                  </a:lnTo>
                  <a:lnTo>
                    <a:pt x="128587" y="247650"/>
                  </a:lnTo>
                  <a:lnTo>
                    <a:pt x="0" y="202406"/>
                  </a:lnTo>
                  <a:lnTo>
                    <a:pt x="35719" y="85725"/>
                  </a:lnTo>
                  <a:lnTo>
                    <a:pt x="154781" y="121443"/>
                  </a:lnTo>
                  <a:lnTo>
                    <a:pt x="197644" y="128587"/>
                  </a:lnTo>
                  <a:lnTo>
                    <a:pt x="242887" y="133350"/>
                  </a:lnTo>
                  <a:lnTo>
                    <a:pt x="297656" y="133350"/>
                  </a:lnTo>
                  <a:lnTo>
                    <a:pt x="450056" y="107156"/>
                  </a:lnTo>
                  <a:lnTo>
                    <a:pt x="769144" y="52387"/>
                  </a:lnTo>
                  <a:lnTo>
                    <a:pt x="1071562" y="0"/>
                  </a:lnTo>
                  <a:lnTo>
                    <a:pt x="1095375" y="2381"/>
                  </a:lnTo>
                  <a:lnTo>
                    <a:pt x="1171575" y="30956"/>
                  </a:lnTo>
                  <a:lnTo>
                    <a:pt x="1238250" y="59531"/>
                  </a:lnTo>
                  <a:lnTo>
                    <a:pt x="1281112" y="83343"/>
                  </a:lnTo>
                  <a:lnTo>
                    <a:pt x="1343025" y="128587"/>
                  </a:lnTo>
                  <a:lnTo>
                    <a:pt x="1407319" y="188118"/>
                  </a:lnTo>
                  <a:lnTo>
                    <a:pt x="1435894" y="223837"/>
                  </a:lnTo>
                  <a:lnTo>
                    <a:pt x="1450181" y="252412"/>
                  </a:lnTo>
                  <a:lnTo>
                    <a:pt x="1454944" y="269081"/>
                  </a:lnTo>
                  <a:lnTo>
                    <a:pt x="1450181" y="292893"/>
                  </a:lnTo>
                  <a:lnTo>
                    <a:pt x="1423987" y="316706"/>
                  </a:lnTo>
                  <a:lnTo>
                    <a:pt x="1378744" y="361950"/>
                  </a:lnTo>
                  <a:lnTo>
                    <a:pt x="1316831" y="407193"/>
                  </a:lnTo>
                  <a:lnTo>
                    <a:pt x="1026319" y="228600"/>
                  </a:lnTo>
                  <a:lnTo>
                    <a:pt x="1007269" y="219075"/>
                  </a:lnTo>
                  <a:lnTo>
                    <a:pt x="833437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EA3E2647-8191-4E6E-9840-1733779435E5}"/>
                </a:ext>
              </a:extLst>
            </p:cNvPr>
            <p:cNvSpPr/>
            <p:nvPr/>
          </p:nvSpPr>
          <p:spPr>
            <a:xfrm rot="16200000">
              <a:off x="5022853" y="3178176"/>
              <a:ext cx="2743200" cy="2320925"/>
            </a:xfrm>
            <a:custGeom>
              <a:avLst/>
              <a:gdLst>
                <a:gd name="connsiteX0" fmla="*/ 1651000 w 2743200"/>
                <a:gd name="connsiteY0" fmla="*/ 1895475 h 2320925"/>
                <a:gd name="connsiteX1" fmla="*/ 1362075 w 2743200"/>
                <a:gd name="connsiteY1" fmla="*/ 1720850 h 2320925"/>
                <a:gd name="connsiteX2" fmla="*/ 1231900 w 2743200"/>
                <a:gd name="connsiteY2" fmla="*/ 1616075 h 2320925"/>
                <a:gd name="connsiteX3" fmla="*/ 942975 w 2743200"/>
                <a:gd name="connsiteY3" fmla="*/ 1384300 h 2320925"/>
                <a:gd name="connsiteX4" fmla="*/ 771525 w 2743200"/>
                <a:gd name="connsiteY4" fmla="*/ 1225550 h 2320925"/>
                <a:gd name="connsiteX5" fmla="*/ 625475 w 2743200"/>
                <a:gd name="connsiteY5" fmla="*/ 1076325 h 2320925"/>
                <a:gd name="connsiteX6" fmla="*/ 479425 w 2743200"/>
                <a:gd name="connsiteY6" fmla="*/ 892175 h 2320925"/>
                <a:gd name="connsiteX7" fmla="*/ 336550 w 2743200"/>
                <a:gd name="connsiteY7" fmla="*/ 682625 h 2320925"/>
                <a:gd name="connsiteX8" fmla="*/ 244475 w 2743200"/>
                <a:gd name="connsiteY8" fmla="*/ 527050 h 2320925"/>
                <a:gd name="connsiteX9" fmla="*/ 142875 w 2743200"/>
                <a:gd name="connsiteY9" fmla="*/ 342900 h 2320925"/>
                <a:gd name="connsiteX10" fmla="*/ 76200 w 2743200"/>
                <a:gd name="connsiteY10" fmla="*/ 209550 h 2320925"/>
                <a:gd name="connsiteX11" fmla="*/ 6350 w 2743200"/>
                <a:gd name="connsiteY11" fmla="*/ 63500 h 2320925"/>
                <a:gd name="connsiteX12" fmla="*/ 0 w 2743200"/>
                <a:gd name="connsiteY12" fmla="*/ 38100 h 2320925"/>
                <a:gd name="connsiteX13" fmla="*/ 0 w 2743200"/>
                <a:gd name="connsiteY13" fmla="*/ 19050 h 2320925"/>
                <a:gd name="connsiteX14" fmla="*/ 9525 w 2743200"/>
                <a:gd name="connsiteY14" fmla="*/ 6350 h 2320925"/>
                <a:gd name="connsiteX15" fmla="*/ 22225 w 2743200"/>
                <a:gd name="connsiteY15" fmla="*/ 0 h 2320925"/>
                <a:gd name="connsiteX16" fmla="*/ 38100 w 2743200"/>
                <a:gd name="connsiteY16" fmla="*/ 0 h 2320925"/>
                <a:gd name="connsiteX17" fmla="*/ 50800 w 2743200"/>
                <a:gd name="connsiteY17" fmla="*/ 6350 h 2320925"/>
                <a:gd name="connsiteX18" fmla="*/ 92075 w 2743200"/>
                <a:gd name="connsiteY18" fmla="*/ 60325 h 2320925"/>
                <a:gd name="connsiteX19" fmla="*/ 215900 w 2743200"/>
                <a:gd name="connsiteY19" fmla="*/ 250825 h 2320925"/>
                <a:gd name="connsiteX20" fmla="*/ 349250 w 2743200"/>
                <a:gd name="connsiteY20" fmla="*/ 438150 h 2320925"/>
                <a:gd name="connsiteX21" fmla="*/ 485775 w 2743200"/>
                <a:gd name="connsiteY21" fmla="*/ 609600 h 2320925"/>
                <a:gd name="connsiteX22" fmla="*/ 644525 w 2743200"/>
                <a:gd name="connsiteY22" fmla="*/ 781050 h 2320925"/>
                <a:gd name="connsiteX23" fmla="*/ 822325 w 2743200"/>
                <a:gd name="connsiteY23" fmla="*/ 962025 h 2320925"/>
                <a:gd name="connsiteX24" fmla="*/ 965200 w 2743200"/>
                <a:gd name="connsiteY24" fmla="*/ 1085850 h 2320925"/>
                <a:gd name="connsiteX25" fmla="*/ 1117600 w 2743200"/>
                <a:gd name="connsiteY25" fmla="*/ 1206500 h 2320925"/>
                <a:gd name="connsiteX26" fmla="*/ 1314450 w 2743200"/>
                <a:gd name="connsiteY26" fmla="*/ 1352550 h 2320925"/>
                <a:gd name="connsiteX27" fmla="*/ 1460500 w 2743200"/>
                <a:gd name="connsiteY27" fmla="*/ 1454150 h 2320925"/>
                <a:gd name="connsiteX28" fmla="*/ 1590675 w 2743200"/>
                <a:gd name="connsiteY28" fmla="*/ 1530350 h 2320925"/>
                <a:gd name="connsiteX29" fmla="*/ 1654175 w 2743200"/>
                <a:gd name="connsiteY29" fmla="*/ 1571625 h 2320925"/>
                <a:gd name="connsiteX30" fmla="*/ 1825625 w 2743200"/>
                <a:gd name="connsiteY30" fmla="*/ 1663700 h 2320925"/>
                <a:gd name="connsiteX31" fmla="*/ 1990725 w 2743200"/>
                <a:gd name="connsiteY31" fmla="*/ 1743075 h 2320925"/>
                <a:gd name="connsiteX32" fmla="*/ 2314575 w 2743200"/>
                <a:gd name="connsiteY32" fmla="*/ 1882775 h 2320925"/>
                <a:gd name="connsiteX33" fmla="*/ 2501900 w 2743200"/>
                <a:gd name="connsiteY33" fmla="*/ 1955800 h 2320925"/>
                <a:gd name="connsiteX34" fmla="*/ 2603500 w 2743200"/>
                <a:gd name="connsiteY34" fmla="*/ 1990725 h 2320925"/>
                <a:gd name="connsiteX35" fmla="*/ 2638425 w 2743200"/>
                <a:gd name="connsiteY35" fmla="*/ 1997075 h 2320925"/>
                <a:gd name="connsiteX36" fmla="*/ 2663825 w 2743200"/>
                <a:gd name="connsiteY36" fmla="*/ 1997075 h 2320925"/>
                <a:gd name="connsiteX37" fmla="*/ 2743200 w 2743200"/>
                <a:gd name="connsiteY37" fmla="*/ 1946275 h 2320925"/>
                <a:gd name="connsiteX38" fmla="*/ 2559050 w 2743200"/>
                <a:gd name="connsiteY38" fmla="*/ 2320925 h 2320925"/>
                <a:gd name="connsiteX39" fmla="*/ 2495550 w 2743200"/>
                <a:gd name="connsiteY39" fmla="*/ 2282825 h 2320925"/>
                <a:gd name="connsiteX40" fmla="*/ 2216150 w 2743200"/>
                <a:gd name="connsiteY40" fmla="*/ 2171700 h 2320925"/>
                <a:gd name="connsiteX41" fmla="*/ 2038350 w 2743200"/>
                <a:gd name="connsiteY41" fmla="*/ 2095500 h 2320925"/>
                <a:gd name="connsiteX42" fmla="*/ 1651000 w 2743200"/>
                <a:gd name="connsiteY42" fmla="*/ 1895475 h 23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43200" h="2320925">
                  <a:moveTo>
                    <a:pt x="1651000" y="1895475"/>
                  </a:moveTo>
                  <a:lnTo>
                    <a:pt x="1362075" y="1720850"/>
                  </a:lnTo>
                  <a:lnTo>
                    <a:pt x="1231900" y="1616075"/>
                  </a:lnTo>
                  <a:lnTo>
                    <a:pt x="942975" y="1384300"/>
                  </a:lnTo>
                  <a:lnTo>
                    <a:pt x="771525" y="1225550"/>
                  </a:lnTo>
                  <a:lnTo>
                    <a:pt x="625475" y="1076325"/>
                  </a:lnTo>
                  <a:lnTo>
                    <a:pt x="479425" y="892175"/>
                  </a:lnTo>
                  <a:lnTo>
                    <a:pt x="336550" y="682625"/>
                  </a:lnTo>
                  <a:lnTo>
                    <a:pt x="244475" y="527050"/>
                  </a:lnTo>
                  <a:lnTo>
                    <a:pt x="142875" y="342900"/>
                  </a:lnTo>
                  <a:lnTo>
                    <a:pt x="76200" y="2095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6350"/>
                  </a:lnTo>
                  <a:lnTo>
                    <a:pt x="22225" y="0"/>
                  </a:lnTo>
                  <a:lnTo>
                    <a:pt x="38100" y="0"/>
                  </a:lnTo>
                  <a:lnTo>
                    <a:pt x="50800" y="6350"/>
                  </a:lnTo>
                  <a:lnTo>
                    <a:pt x="92075" y="60325"/>
                  </a:lnTo>
                  <a:lnTo>
                    <a:pt x="215900" y="250825"/>
                  </a:lnTo>
                  <a:lnTo>
                    <a:pt x="349250" y="438150"/>
                  </a:lnTo>
                  <a:lnTo>
                    <a:pt x="485775" y="609600"/>
                  </a:lnTo>
                  <a:lnTo>
                    <a:pt x="644525" y="781050"/>
                  </a:lnTo>
                  <a:lnTo>
                    <a:pt x="822325" y="962025"/>
                  </a:lnTo>
                  <a:lnTo>
                    <a:pt x="965200" y="1085850"/>
                  </a:lnTo>
                  <a:lnTo>
                    <a:pt x="1117600" y="1206500"/>
                  </a:lnTo>
                  <a:lnTo>
                    <a:pt x="1314450" y="1352550"/>
                  </a:lnTo>
                  <a:lnTo>
                    <a:pt x="1460500" y="1454150"/>
                  </a:lnTo>
                  <a:lnTo>
                    <a:pt x="1590675" y="1530350"/>
                  </a:lnTo>
                  <a:lnTo>
                    <a:pt x="1654175" y="1571625"/>
                  </a:lnTo>
                  <a:lnTo>
                    <a:pt x="1825625" y="1663700"/>
                  </a:lnTo>
                  <a:lnTo>
                    <a:pt x="1990725" y="1743075"/>
                  </a:lnTo>
                  <a:lnTo>
                    <a:pt x="2314575" y="1882775"/>
                  </a:lnTo>
                  <a:lnTo>
                    <a:pt x="2501900" y="1955800"/>
                  </a:lnTo>
                  <a:lnTo>
                    <a:pt x="2603500" y="1990725"/>
                  </a:lnTo>
                  <a:lnTo>
                    <a:pt x="2638425" y="1997075"/>
                  </a:lnTo>
                  <a:lnTo>
                    <a:pt x="2663825" y="1997075"/>
                  </a:lnTo>
                  <a:lnTo>
                    <a:pt x="2743200" y="1946275"/>
                  </a:lnTo>
                  <a:lnTo>
                    <a:pt x="2559050" y="2320925"/>
                  </a:lnTo>
                  <a:lnTo>
                    <a:pt x="2495550" y="2282825"/>
                  </a:lnTo>
                  <a:lnTo>
                    <a:pt x="2216150" y="2171700"/>
                  </a:lnTo>
                  <a:lnTo>
                    <a:pt x="2038350" y="2095500"/>
                  </a:lnTo>
                  <a:lnTo>
                    <a:pt x="1651000" y="1895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51A0028-9ADA-43E6-B419-123E79804E67}"/>
                </a:ext>
              </a:extLst>
            </p:cNvPr>
            <p:cNvSpPr/>
            <p:nvPr/>
          </p:nvSpPr>
          <p:spPr>
            <a:xfrm>
              <a:off x="5969000" y="3336926"/>
              <a:ext cx="2495550" cy="2301875"/>
            </a:xfrm>
            <a:custGeom>
              <a:avLst/>
              <a:gdLst>
                <a:gd name="connsiteX0" fmla="*/ 1155700 w 2495550"/>
                <a:gd name="connsiteY0" fmla="*/ 1476375 h 2301875"/>
                <a:gd name="connsiteX1" fmla="*/ 860425 w 2495550"/>
                <a:gd name="connsiteY1" fmla="*/ 1127125 h 2301875"/>
                <a:gd name="connsiteX2" fmla="*/ 714375 w 2495550"/>
                <a:gd name="connsiteY2" fmla="*/ 958850 h 2301875"/>
                <a:gd name="connsiteX3" fmla="*/ 533400 w 2495550"/>
                <a:gd name="connsiteY3" fmla="*/ 746125 h 2301875"/>
                <a:gd name="connsiteX4" fmla="*/ 358775 w 2495550"/>
                <a:gd name="connsiteY4" fmla="*/ 539750 h 2301875"/>
                <a:gd name="connsiteX5" fmla="*/ 142875 w 2495550"/>
                <a:gd name="connsiteY5" fmla="*/ 292100 h 2301875"/>
                <a:gd name="connsiteX6" fmla="*/ 0 w 2495550"/>
                <a:gd name="connsiteY6" fmla="*/ 117475 h 2301875"/>
                <a:gd name="connsiteX7" fmla="*/ 25400 w 2495550"/>
                <a:gd name="connsiteY7" fmla="*/ 0 h 2301875"/>
                <a:gd name="connsiteX8" fmla="*/ 165100 w 2495550"/>
                <a:gd name="connsiteY8" fmla="*/ 133350 h 2301875"/>
                <a:gd name="connsiteX9" fmla="*/ 317500 w 2495550"/>
                <a:gd name="connsiteY9" fmla="*/ 282575 h 2301875"/>
                <a:gd name="connsiteX10" fmla="*/ 469900 w 2495550"/>
                <a:gd name="connsiteY10" fmla="*/ 431800 h 2301875"/>
                <a:gd name="connsiteX11" fmla="*/ 631825 w 2495550"/>
                <a:gd name="connsiteY11" fmla="*/ 587375 h 2301875"/>
                <a:gd name="connsiteX12" fmla="*/ 828675 w 2495550"/>
                <a:gd name="connsiteY12" fmla="*/ 774700 h 2301875"/>
                <a:gd name="connsiteX13" fmla="*/ 993775 w 2495550"/>
                <a:gd name="connsiteY13" fmla="*/ 942975 h 2301875"/>
                <a:gd name="connsiteX14" fmla="*/ 1209675 w 2495550"/>
                <a:gd name="connsiteY14" fmla="*/ 1155700 h 2301875"/>
                <a:gd name="connsiteX15" fmla="*/ 1473200 w 2495550"/>
                <a:gd name="connsiteY15" fmla="*/ 1412875 h 2301875"/>
                <a:gd name="connsiteX16" fmla="*/ 1676400 w 2495550"/>
                <a:gd name="connsiteY16" fmla="*/ 1593850 h 2301875"/>
                <a:gd name="connsiteX17" fmla="*/ 1905000 w 2495550"/>
                <a:gd name="connsiteY17" fmla="*/ 1784350 h 2301875"/>
                <a:gd name="connsiteX18" fmla="*/ 2117725 w 2495550"/>
                <a:gd name="connsiteY18" fmla="*/ 1952625 h 2301875"/>
                <a:gd name="connsiteX19" fmla="*/ 2346325 w 2495550"/>
                <a:gd name="connsiteY19" fmla="*/ 2114550 h 2301875"/>
                <a:gd name="connsiteX20" fmla="*/ 2460625 w 2495550"/>
                <a:gd name="connsiteY20" fmla="*/ 2190750 h 2301875"/>
                <a:gd name="connsiteX21" fmla="*/ 2486025 w 2495550"/>
                <a:gd name="connsiteY21" fmla="*/ 2212975 h 2301875"/>
                <a:gd name="connsiteX22" fmla="*/ 2495550 w 2495550"/>
                <a:gd name="connsiteY22" fmla="*/ 2235200 h 2301875"/>
                <a:gd name="connsiteX23" fmla="*/ 2489200 w 2495550"/>
                <a:gd name="connsiteY23" fmla="*/ 2263775 h 2301875"/>
                <a:gd name="connsiteX24" fmla="*/ 2470150 w 2495550"/>
                <a:gd name="connsiteY24" fmla="*/ 2276475 h 2301875"/>
                <a:gd name="connsiteX25" fmla="*/ 2359025 w 2495550"/>
                <a:gd name="connsiteY25" fmla="*/ 2282825 h 2301875"/>
                <a:gd name="connsiteX26" fmla="*/ 2057400 w 2495550"/>
                <a:gd name="connsiteY26" fmla="*/ 2292350 h 2301875"/>
                <a:gd name="connsiteX27" fmla="*/ 1822450 w 2495550"/>
                <a:gd name="connsiteY27" fmla="*/ 2301875 h 2301875"/>
                <a:gd name="connsiteX28" fmla="*/ 1797050 w 2495550"/>
                <a:gd name="connsiteY28" fmla="*/ 2295525 h 2301875"/>
                <a:gd name="connsiteX29" fmla="*/ 1743075 w 2495550"/>
                <a:gd name="connsiteY29" fmla="*/ 2244725 h 2301875"/>
                <a:gd name="connsiteX30" fmla="*/ 1568450 w 2495550"/>
                <a:gd name="connsiteY30" fmla="*/ 2016125 h 2301875"/>
                <a:gd name="connsiteX31" fmla="*/ 1301750 w 2495550"/>
                <a:gd name="connsiteY31" fmla="*/ 1651000 h 2301875"/>
                <a:gd name="connsiteX32" fmla="*/ 1155700 w 2495550"/>
                <a:gd name="connsiteY32" fmla="*/ 1476375 h 23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95550" h="2301875">
                  <a:moveTo>
                    <a:pt x="1155700" y="1476375"/>
                  </a:moveTo>
                  <a:lnTo>
                    <a:pt x="860425" y="1127125"/>
                  </a:lnTo>
                  <a:lnTo>
                    <a:pt x="714375" y="958850"/>
                  </a:lnTo>
                  <a:lnTo>
                    <a:pt x="533400" y="746125"/>
                  </a:lnTo>
                  <a:lnTo>
                    <a:pt x="358775" y="539750"/>
                  </a:lnTo>
                  <a:lnTo>
                    <a:pt x="142875" y="292100"/>
                  </a:lnTo>
                  <a:lnTo>
                    <a:pt x="0" y="117475"/>
                  </a:lnTo>
                  <a:lnTo>
                    <a:pt x="25400" y="0"/>
                  </a:lnTo>
                  <a:lnTo>
                    <a:pt x="165100" y="133350"/>
                  </a:lnTo>
                  <a:lnTo>
                    <a:pt x="317500" y="282575"/>
                  </a:lnTo>
                  <a:lnTo>
                    <a:pt x="469900" y="431800"/>
                  </a:lnTo>
                  <a:lnTo>
                    <a:pt x="631825" y="587375"/>
                  </a:lnTo>
                  <a:lnTo>
                    <a:pt x="828675" y="774700"/>
                  </a:lnTo>
                  <a:lnTo>
                    <a:pt x="993775" y="942975"/>
                  </a:lnTo>
                  <a:lnTo>
                    <a:pt x="1209675" y="1155700"/>
                  </a:lnTo>
                  <a:lnTo>
                    <a:pt x="1473200" y="1412875"/>
                  </a:lnTo>
                  <a:lnTo>
                    <a:pt x="1676400" y="1593850"/>
                  </a:lnTo>
                  <a:lnTo>
                    <a:pt x="1905000" y="1784350"/>
                  </a:lnTo>
                  <a:lnTo>
                    <a:pt x="2117725" y="1952625"/>
                  </a:lnTo>
                  <a:lnTo>
                    <a:pt x="2346325" y="2114550"/>
                  </a:lnTo>
                  <a:lnTo>
                    <a:pt x="2460625" y="2190750"/>
                  </a:lnTo>
                  <a:lnTo>
                    <a:pt x="2486025" y="2212975"/>
                  </a:lnTo>
                  <a:lnTo>
                    <a:pt x="2495550" y="2235200"/>
                  </a:lnTo>
                  <a:lnTo>
                    <a:pt x="2489200" y="2263775"/>
                  </a:lnTo>
                  <a:lnTo>
                    <a:pt x="2470150" y="2276475"/>
                  </a:lnTo>
                  <a:lnTo>
                    <a:pt x="2359025" y="2282825"/>
                  </a:lnTo>
                  <a:lnTo>
                    <a:pt x="2057400" y="2292350"/>
                  </a:lnTo>
                  <a:lnTo>
                    <a:pt x="1822450" y="2301875"/>
                  </a:lnTo>
                  <a:lnTo>
                    <a:pt x="1797050" y="2295525"/>
                  </a:lnTo>
                  <a:lnTo>
                    <a:pt x="1743075" y="2244725"/>
                  </a:lnTo>
                  <a:lnTo>
                    <a:pt x="1568450" y="2016125"/>
                  </a:lnTo>
                  <a:lnTo>
                    <a:pt x="1301750" y="1651000"/>
                  </a:lnTo>
                  <a:lnTo>
                    <a:pt x="1155700" y="1476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08E92452-7AD5-45DB-941C-F577E3BC7C22}"/>
              </a:ext>
            </a:extLst>
          </p:cNvPr>
          <p:cNvGrpSpPr/>
          <p:nvPr/>
        </p:nvGrpSpPr>
        <p:grpSpPr>
          <a:xfrm>
            <a:off x="3635378" y="1628775"/>
            <a:ext cx="4829172" cy="4367214"/>
            <a:chOff x="3635378" y="1628775"/>
            <a:chExt cx="4829172" cy="4367214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95BF2553-2974-4C04-9F1F-F4761147A379}"/>
                </a:ext>
              </a:extLst>
            </p:cNvPr>
            <p:cNvSpPr/>
            <p:nvPr/>
          </p:nvSpPr>
          <p:spPr>
            <a:xfrm>
              <a:off x="5495929" y="1752601"/>
              <a:ext cx="2493963" cy="538163"/>
            </a:xfrm>
            <a:custGeom>
              <a:avLst/>
              <a:gdLst>
                <a:gd name="connsiteX0" fmla="*/ 1597819 w 2493169"/>
                <a:gd name="connsiteY0" fmla="*/ 373856 h 538163"/>
                <a:gd name="connsiteX1" fmla="*/ 923925 w 2493169"/>
                <a:gd name="connsiteY1" fmla="*/ 464344 h 538163"/>
                <a:gd name="connsiteX2" fmla="*/ 642938 w 2493169"/>
                <a:gd name="connsiteY2" fmla="*/ 497681 h 538163"/>
                <a:gd name="connsiteX3" fmla="*/ 514350 w 2493169"/>
                <a:gd name="connsiteY3" fmla="*/ 516731 h 538163"/>
                <a:gd name="connsiteX4" fmla="*/ 371475 w 2493169"/>
                <a:gd name="connsiteY4" fmla="*/ 538163 h 538163"/>
                <a:gd name="connsiteX5" fmla="*/ 350044 w 2493169"/>
                <a:gd name="connsiteY5" fmla="*/ 535781 h 538163"/>
                <a:gd name="connsiteX6" fmla="*/ 309563 w 2493169"/>
                <a:gd name="connsiteY6" fmla="*/ 514350 h 538163"/>
                <a:gd name="connsiteX7" fmla="*/ 238125 w 2493169"/>
                <a:gd name="connsiteY7" fmla="*/ 471488 h 538163"/>
                <a:gd name="connsiteX8" fmla="*/ 150019 w 2493169"/>
                <a:gd name="connsiteY8" fmla="*/ 404813 h 538163"/>
                <a:gd name="connsiteX9" fmla="*/ 69056 w 2493169"/>
                <a:gd name="connsiteY9" fmla="*/ 330994 h 538163"/>
                <a:gd name="connsiteX10" fmla="*/ 19050 w 2493169"/>
                <a:gd name="connsiteY10" fmla="*/ 283369 h 538163"/>
                <a:gd name="connsiteX11" fmla="*/ 4763 w 2493169"/>
                <a:gd name="connsiteY11" fmla="*/ 261938 h 538163"/>
                <a:gd name="connsiteX12" fmla="*/ 0 w 2493169"/>
                <a:gd name="connsiteY12" fmla="*/ 247650 h 538163"/>
                <a:gd name="connsiteX13" fmla="*/ 0 w 2493169"/>
                <a:gd name="connsiteY13" fmla="*/ 233363 h 538163"/>
                <a:gd name="connsiteX14" fmla="*/ 0 w 2493169"/>
                <a:gd name="connsiteY14" fmla="*/ 221456 h 538163"/>
                <a:gd name="connsiteX15" fmla="*/ 7144 w 2493169"/>
                <a:gd name="connsiteY15" fmla="*/ 211931 h 538163"/>
                <a:gd name="connsiteX16" fmla="*/ 19050 w 2493169"/>
                <a:gd name="connsiteY16" fmla="*/ 207169 h 538163"/>
                <a:gd name="connsiteX17" fmla="*/ 50006 w 2493169"/>
                <a:gd name="connsiteY17" fmla="*/ 221456 h 538163"/>
                <a:gd name="connsiteX18" fmla="*/ 123825 w 2493169"/>
                <a:gd name="connsiteY18" fmla="*/ 242888 h 538163"/>
                <a:gd name="connsiteX19" fmla="*/ 266700 w 2493169"/>
                <a:gd name="connsiteY19" fmla="*/ 278606 h 538163"/>
                <a:gd name="connsiteX20" fmla="*/ 361950 w 2493169"/>
                <a:gd name="connsiteY20" fmla="*/ 292894 h 538163"/>
                <a:gd name="connsiteX21" fmla="*/ 428625 w 2493169"/>
                <a:gd name="connsiteY21" fmla="*/ 297656 h 538163"/>
                <a:gd name="connsiteX22" fmla="*/ 490538 w 2493169"/>
                <a:gd name="connsiteY22" fmla="*/ 295275 h 538163"/>
                <a:gd name="connsiteX23" fmla="*/ 869156 w 2493169"/>
                <a:gd name="connsiteY23" fmla="*/ 247650 h 538163"/>
                <a:gd name="connsiteX24" fmla="*/ 1321594 w 2493169"/>
                <a:gd name="connsiteY24" fmla="*/ 180975 h 538163"/>
                <a:gd name="connsiteX25" fmla="*/ 1840706 w 2493169"/>
                <a:gd name="connsiteY25" fmla="*/ 92869 h 538163"/>
                <a:gd name="connsiteX26" fmla="*/ 2000250 w 2493169"/>
                <a:gd name="connsiteY26" fmla="*/ 0 h 538163"/>
                <a:gd name="connsiteX27" fmla="*/ 2081213 w 2493169"/>
                <a:gd name="connsiteY27" fmla="*/ 4763 h 538163"/>
                <a:gd name="connsiteX28" fmla="*/ 2145506 w 2493169"/>
                <a:gd name="connsiteY28" fmla="*/ 11906 h 538163"/>
                <a:gd name="connsiteX29" fmla="*/ 2221706 w 2493169"/>
                <a:gd name="connsiteY29" fmla="*/ 28575 h 538163"/>
                <a:gd name="connsiteX30" fmla="*/ 2302669 w 2493169"/>
                <a:gd name="connsiteY30" fmla="*/ 52388 h 538163"/>
                <a:gd name="connsiteX31" fmla="*/ 2378869 w 2493169"/>
                <a:gd name="connsiteY31" fmla="*/ 85725 h 538163"/>
                <a:gd name="connsiteX32" fmla="*/ 2438400 w 2493169"/>
                <a:gd name="connsiteY32" fmla="*/ 114300 h 538163"/>
                <a:gd name="connsiteX33" fmla="*/ 2462213 w 2493169"/>
                <a:gd name="connsiteY33" fmla="*/ 130969 h 538163"/>
                <a:gd name="connsiteX34" fmla="*/ 2474119 w 2493169"/>
                <a:gd name="connsiteY34" fmla="*/ 142875 h 538163"/>
                <a:gd name="connsiteX35" fmla="*/ 2481263 w 2493169"/>
                <a:gd name="connsiteY35" fmla="*/ 152400 h 538163"/>
                <a:gd name="connsiteX36" fmla="*/ 2490788 w 2493169"/>
                <a:gd name="connsiteY36" fmla="*/ 173831 h 538163"/>
                <a:gd name="connsiteX37" fmla="*/ 2493169 w 2493169"/>
                <a:gd name="connsiteY37" fmla="*/ 200025 h 538163"/>
                <a:gd name="connsiteX38" fmla="*/ 2481263 w 2493169"/>
                <a:gd name="connsiteY38" fmla="*/ 226219 h 538163"/>
                <a:gd name="connsiteX39" fmla="*/ 2455069 w 2493169"/>
                <a:gd name="connsiteY39" fmla="*/ 250031 h 538163"/>
                <a:gd name="connsiteX40" fmla="*/ 2386013 w 2493169"/>
                <a:gd name="connsiteY40" fmla="*/ 273844 h 538163"/>
                <a:gd name="connsiteX41" fmla="*/ 2090738 w 2493169"/>
                <a:gd name="connsiteY41" fmla="*/ 304800 h 538163"/>
                <a:gd name="connsiteX42" fmla="*/ 1597819 w 2493169"/>
                <a:gd name="connsiteY42" fmla="*/ 3738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93169" h="538163">
                  <a:moveTo>
                    <a:pt x="1597819" y="373856"/>
                  </a:moveTo>
                  <a:lnTo>
                    <a:pt x="923925" y="464344"/>
                  </a:lnTo>
                  <a:lnTo>
                    <a:pt x="642938" y="497681"/>
                  </a:lnTo>
                  <a:lnTo>
                    <a:pt x="514350" y="516731"/>
                  </a:lnTo>
                  <a:lnTo>
                    <a:pt x="371475" y="538163"/>
                  </a:lnTo>
                  <a:lnTo>
                    <a:pt x="350044" y="535781"/>
                  </a:lnTo>
                  <a:lnTo>
                    <a:pt x="309563" y="514350"/>
                  </a:lnTo>
                  <a:lnTo>
                    <a:pt x="238125" y="471488"/>
                  </a:lnTo>
                  <a:lnTo>
                    <a:pt x="150019" y="404813"/>
                  </a:lnTo>
                  <a:lnTo>
                    <a:pt x="69056" y="330994"/>
                  </a:lnTo>
                  <a:lnTo>
                    <a:pt x="19050" y="283369"/>
                  </a:lnTo>
                  <a:lnTo>
                    <a:pt x="4763" y="261938"/>
                  </a:lnTo>
                  <a:lnTo>
                    <a:pt x="0" y="247650"/>
                  </a:lnTo>
                  <a:lnTo>
                    <a:pt x="0" y="233363"/>
                  </a:lnTo>
                  <a:lnTo>
                    <a:pt x="0" y="221456"/>
                  </a:lnTo>
                  <a:lnTo>
                    <a:pt x="7144" y="211931"/>
                  </a:lnTo>
                  <a:lnTo>
                    <a:pt x="19050" y="207169"/>
                  </a:lnTo>
                  <a:lnTo>
                    <a:pt x="50006" y="221456"/>
                  </a:lnTo>
                  <a:lnTo>
                    <a:pt x="123825" y="242888"/>
                  </a:lnTo>
                  <a:lnTo>
                    <a:pt x="266700" y="278606"/>
                  </a:lnTo>
                  <a:lnTo>
                    <a:pt x="361950" y="292894"/>
                  </a:lnTo>
                  <a:lnTo>
                    <a:pt x="428625" y="297656"/>
                  </a:lnTo>
                  <a:lnTo>
                    <a:pt x="490538" y="295275"/>
                  </a:lnTo>
                  <a:lnTo>
                    <a:pt x="869156" y="247650"/>
                  </a:lnTo>
                  <a:lnTo>
                    <a:pt x="1321594" y="180975"/>
                  </a:lnTo>
                  <a:lnTo>
                    <a:pt x="1840706" y="92869"/>
                  </a:lnTo>
                  <a:lnTo>
                    <a:pt x="2000250" y="0"/>
                  </a:lnTo>
                  <a:lnTo>
                    <a:pt x="2081213" y="4763"/>
                  </a:lnTo>
                  <a:lnTo>
                    <a:pt x="2145506" y="11906"/>
                  </a:lnTo>
                  <a:lnTo>
                    <a:pt x="2221706" y="28575"/>
                  </a:lnTo>
                  <a:lnTo>
                    <a:pt x="2302669" y="52388"/>
                  </a:lnTo>
                  <a:lnTo>
                    <a:pt x="2378869" y="85725"/>
                  </a:lnTo>
                  <a:lnTo>
                    <a:pt x="2438400" y="114300"/>
                  </a:lnTo>
                  <a:lnTo>
                    <a:pt x="2462213" y="130969"/>
                  </a:lnTo>
                  <a:lnTo>
                    <a:pt x="2474119" y="142875"/>
                  </a:lnTo>
                  <a:lnTo>
                    <a:pt x="2481263" y="152400"/>
                  </a:lnTo>
                  <a:lnTo>
                    <a:pt x="2490788" y="173831"/>
                  </a:lnTo>
                  <a:lnTo>
                    <a:pt x="2493169" y="200025"/>
                  </a:lnTo>
                  <a:lnTo>
                    <a:pt x="2481263" y="226219"/>
                  </a:lnTo>
                  <a:lnTo>
                    <a:pt x="2455069" y="250031"/>
                  </a:lnTo>
                  <a:lnTo>
                    <a:pt x="2386013" y="273844"/>
                  </a:lnTo>
                  <a:lnTo>
                    <a:pt x="2090738" y="304800"/>
                  </a:lnTo>
                  <a:lnTo>
                    <a:pt x="1597819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991D32F1-8B50-4BA5-9652-A2EFDDD827D4}"/>
                </a:ext>
              </a:extLst>
            </p:cNvPr>
            <p:cNvSpPr/>
            <p:nvPr/>
          </p:nvSpPr>
          <p:spPr>
            <a:xfrm rot="16200000">
              <a:off x="3117059" y="2147094"/>
              <a:ext cx="2624138" cy="1587500"/>
            </a:xfrm>
            <a:custGeom>
              <a:avLst/>
              <a:gdLst>
                <a:gd name="connsiteX0" fmla="*/ 1621631 w 2624138"/>
                <a:gd name="connsiteY0" fmla="*/ 1202531 h 1588294"/>
                <a:gd name="connsiteX1" fmla="*/ 1288256 w 2624138"/>
                <a:gd name="connsiteY1" fmla="*/ 1014412 h 1588294"/>
                <a:gd name="connsiteX2" fmla="*/ 1133475 w 2624138"/>
                <a:gd name="connsiteY2" fmla="*/ 926306 h 1588294"/>
                <a:gd name="connsiteX3" fmla="*/ 907256 w 2624138"/>
                <a:gd name="connsiteY3" fmla="*/ 785812 h 1588294"/>
                <a:gd name="connsiteX4" fmla="*/ 731044 w 2624138"/>
                <a:gd name="connsiteY4" fmla="*/ 664369 h 1588294"/>
                <a:gd name="connsiteX5" fmla="*/ 554831 w 2624138"/>
                <a:gd name="connsiteY5" fmla="*/ 538162 h 1588294"/>
                <a:gd name="connsiteX6" fmla="*/ 390525 w 2624138"/>
                <a:gd name="connsiteY6" fmla="*/ 411956 h 1588294"/>
                <a:gd name="connsiteX7" fmla="*/ 240506 w 2624138"/>
                <a:gd name="connsiteY7" fmla="*/ 280987 h 1588294"/>
                <a:gd name="connsiteX8" fmla="*/ 92869 w 2624138"/>
                <a:gd name="connsiteY8" fmla="*/ 147637 h 1588294"/>
                <a:gd name="connsiteX9" fmla="*/ 16669 w 2624138"/>
                <a:gd name="connsiteY9" fmla="*/ 71437 h 1588294"/>
                <a:gd name="connsiteX10" fmla="*/ 7144 w 2624138"/>
                <a:gd name="connsiteY10" fmla="*/ 52387 h 1588294"/>
                <a:gd name="connsiteX11" fmla="*/ 0 w 2624138"/>
                <a:gd name="connsiteY11" fmla="*/ 35719 h 1588294"/>
                <a:gd name="connsiteX12" fmla="*/ 0 w 2624138"/>
                <a:gd name="connsiteY12" fmla="*/ 21431 h 1588294"/>
                <a:gd name="connsiteX13" fmla="*/ 4763 w 2624138"/>
                <a:gd name="connsiteY13" fmla="*/ 7144 h 1588294"/>
                <a:gd name="connsiteX14" fmla="*/ 19050 w 2624138"/>
                <a:gd name="connsiteY14" fmla="*/ 0 h 1588294"/>
                <a:gd name="connsiteX15" fmla="*/ 45244 w 2624138"/>
                <a:gd name="connsiteY15" fmla="*/ 4762 h 1588294"/>
                <a:gd name="connsiteX16" fmla="*/ 104775 w 2624138"/>
                <a:gd name="connsiteY16" fmla="*/ 45244 h 1588294"/>
                <a:gd name="connsiteX17" fmla="*/ 219075 w 2624138"/>
                <a:gd name="connsiteY17" fmla="*/ 123825 h 1588294"/>
                <a:gd name="connsiteX18" fmla="*/ 373856 w 2624138"/>
                <a:gd name="connsiteY18" fmla="*/ 221456 h 1588294"/>
                <a:gd name="connsiteX19" fmla="*/ 559594 w 2624138"/>
                <a:gd name="connsiteY19" fmla="*/ 338137 h 1588294"/>
                <a:gd name="connsiteX20" fmla="*/ 788194 w 2624138"/>
                <a:gd name="connsiteY20" fmla="*/ 473869 h 1588294"/>
                <a:gd name="connsiteX21" fmla="*/ 1083469 w 2624138"/>
                <a:gd name="connsiteY21" fmla="*/ 635794 h 1588294"/>
                <a:gd name="connsiteX22" fmla="*/ 1338263 w 2624138"/>
                <a:gd name="connsiteY22" fmla="*/ 769144 h 1588294"/>
                <a:gd name="connsiteX23" fmla="*/ 1493044 w 2624138"/>
                <a:gd name="connsiteY23" fmla="*/ 845344 h 1588294"/>
                <a:gd name="connsiteX24" fmla="*/ 1707356 w 2624138"/>
                <a:gd name="connsiteY24" fmla="*/ 940594 h 1588294"/>
                <a:gd name="connsiteX25" fmla="*/ 1978819 w 2624138"/>
                <a:gd name="connsiteY25" fmla="*/ 1054894 h 1588294"/>
                <a:gd name="connsiteX26" fmla="*/ 2181225 w 2624138"/>
                <a:gd name="connsiteY26" fmla="*/ 1133475 h 1588294"/>
                <a:gd name="connsiteX27" fmla="*/ 2290763 w 2624138"/>
                <a:gd name="connsiteY27" fmla="*/ 1166812 h 1588294"/>
                <a:gd name="connsiteX28" fmla="*/ 2336006 w 2624138"/>
                <a:gd name="connsiteY28" fmla="*/ 1176337 h 1588294"/>
                <a:gd name="connsiteX29" fmla="*/ 2381250 w 2624138"/>
                <a:gd name="connsiteY29" fmla="*/ 1181100 h 1588294"/>
                <a:gd name="connsiteX30" fmla="*/ 2412206 w 2624138"/>
                <a:gd name="connsiteY30" fmla="*/ 1181100 h 1588294"/>
                <a:gd name="connsiteX31" fmla="*/ 2445544 w 2624138"/>
                <a:gd name="connsiteY31" fmla="*/ 1173956 h 1588294"/>
                <a:gd name="connsiteX32" fmla="*/ 2486025 w 2624138"/>
                <a:gd name="connsiteY32" fmla="*/ 1154906 h 1588294"/>
                <a:gd name="connsiteX33" fmla="*/ 2531269 w 2624138"/>
                <a:gd name="connsiteY33" fmla="*/ 1121569 h 1588294"/>
                <a:gd name="connsiteX34" fmla="*/ 2564606 w 2624138"/>
                <a:gd name="connsiteY34" fmla="*/ 1092994 h 1588294"/>
                <a:gd name="connsiteX35" fmla="*/ 2588419 w 2624138"/>
                <a:gd name="connsiteY35" fmla="*/ 1081087 h 1588294"/>
                <a:gd name="connsiteX36" fmla="*/ 2609850 w 2624138"/>
                <a:gd name="connsiteY36" fmla="*/ 1078706 h 1588294"/>
                <a:gd name="connsiteX37" fmla="*/ 2621756 w 2624138"/>
                <a:gd name="connsiteY37" fmla="*/ 1083469 h 1588294"/>
                <a:gd name="connsiteX38" fmla="*/ 2624138 w 2624138"/>
                <a:gd name="connsiteY38" fmla="*/ 1095375 h 1588294"/>
                <a:gd name="connsiteX39" fmla="*/ 2602706 w 2624138"/>
                <a:gd name="connsiteY39" fmla="*/ 1150144 h 1588294"/>
                <a:gd name="connsiteX40" fmla="*/ 2555081 w 2624138"/>
                <a:gd name="connsiteY40" fmla="*/ 1264444 h 1588294"/>
                <a:gd name="connsiteX41" fmla="*/ 2502694 w 2624138"/>
                <a:gd name="connsiteY41" fmla="*/ 1373981 h 1588294"/>
                <a:gd name="connsiteX42" fmla="*/ 2431256 w 2624138"/>
                <a:gd name="connsiteY42" fmla="*/ 1488281 h 1588294"/>
                <a:gd name="connsiteX43" fmla="*/ 2378869 w 2624138"/>
                <a:gd name="connsiteY43" fmla="*/ 1547812 h 1588294"/>
                <a:gd name="connsiteX44" fmla="*/ 2328863 w 2624138"/>
                <a:gd name="connsiteY44" fmla="*/ 1578769 h 1588294"/>
                <a:gd name="connsiteX45" fmla="*/ 2295525 w 2624138"/>
                <a:gd name="connsiteY45" fmla="*/ 1588294 h 1588294"/>
                <a:gd name="connsiteX46" fmla="*/ 2264569 w 2624138"/>
                <a:gd name="connsiteY46" fmla="*/ 1588294 h 1588294"/>
                <a:gd name="connsiteX47" fmla="*/ 2245519 w 2624138"/>
                <a:gd name="connsiteY47" fmla="*/ 1581150 h 1588294"/>
                <a:gd name="connsiteX48" fmla="*/ 2212181 w 2624138"/>
                <a:gd name="connsiteY48" fmla="*/ 1557337 h 1588294"/>
                <a:gd name="connsiteX49" fmla="*/ 2176463 w 2624138"/>
                <a:gd name="connsiteY49" fmla="*/ 1516856 h 1588294"/>
                <a:gd name="connsiteX50" fmla="*/ 2121694 w 2624138"/>
                <a:gd name="connsiteY50" fmla="*/ 1450181 h 1588294"/>
                <a:gd name="connsiteX51" fmla="*/ 1621631 w 2624138"/>
                <a:gd name="connsiteY51" fmla="*/ 1202531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24138" h="1588294">
                  <a:moveTo>
                    <a:pt x="1621631" y="1202531"/>
                  </a:moveTo>
                  <a:lnTo>
                    <a:pt x="1288256" y="1014412"/>
                  </a:lnTo>
                  <a:lnTo>
                    <a:pt x="1133475" y="926306"/>
                  </a:lnTo>
                  <a:lnTo>
                    <a:pt x="907256" y="785812"/>
                  </a:lnTo>
                  <a:lnTo>
                    <a:pt x="731044" y="664369"/>
                  </a:lnTo>
                  <a:lnTo>
                    <a:pt x="554831" y="538162"/>
                  </a:lnTo>
                  <a:lnTo>
                    <a:pt x="390525" y="411956"/>
                  </a:lnTo>
                  <a:lnTo>
                    <a:pt x="240506" y="280987"/>
                  </a:lnTo>
                  <a:lnTo>
                    <a:pt x="92869" y="147637"/>
                  </a:lnTo>
                  <a:lnTo>
                    <a:pt x="16669" y="71437"/>
                  </a:lnTo>
                  <a:lnTo>
                    <a:pt x="7144" y="5238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5244" y="4762"/>
                  </a:lnTo>
                  <a:lnTo>
                    <a:pt x="104775" y="45244"/>
                  </a:lnTo>
                  <a:lnTo>
                    <a:pt x="219075" y="123825"/>
                  </a:lnTo>
                  <a:lnTo>
                    <a:pt x="373856" y="221456"/>
                  </a:lnTo>
                  <a:lnTo>
                    <a:pt x="559594" y="338137"/>
                  </a:lnTo>
                  <a:lnTo>
                    <a:pt x="788194" y="473869"/>
                  </a:lnTo>
                  <a:lnTo>
                    <a:pt x="1083469" y="635794"/>
                  </a:lnTo>
                  <a:lnTo>
                    <a:pt x="1338263" y="769144"/>
                  </a:lnTo>
                  <a:lnTo>
                    <a:pt x="1493044" y="845344"/>
                  </a:lnTo>
                  <a:lnTo>
                    <a:pt x="1707356" y="940594"/>
                  </a:lnTo>
                  <a:lnTo>
                    <a:pt x="1978819" y="1054894"/>
                  </a:lnTo>
                  <a:lnTo>
                    <a:pt x="2181225" y="1133475"/>
                  </a:lnTo>
                  <a:lnTo>
                    <a:pt x="2290763" y="1166812"/>
                  </a:lnTo>
                  <a:lnTo>
                    <a:pt x="2336006" y="1176337"/>
                  </a:lnTo>
                  <a:lnTo>
                    <a:pt x="2381250" y="1181100"/>
                  </a:lnTo>
                  <a:lnTo>
                    <a:pt x="2412206" y="1181100"/>
                  </a:lnTo>
                  <a:lnTo>
                    <a:pt x="2445544" y="1173956"/>
                  </a:lnTo>
                  <a:lnTo>
                    <a:pt x="2486025" y="1154906"/>
                  </a:lnTo>
                  <a:lnTo>
                    <a:pt x="2531269" y="1121569"/>
                  </a:lnTo>
                  <a:lnTo>
                    <a:pt x="2564606" y="1092994"/>
                  </a:lnTo>
                  <a:lnTo>
                    <a:pt x="2588419" y="1081087"/>
                  </a:lnTo>
                  <a:lnTo>
                    <a:pt x="2609850" y="1078706"/>
                  </a:lnTo>
                  <a:lnTo>
                    <a:pt x="2621756" y="1083469"/>
                  </a:lnTo>
                  <a:lnTo>
                    <a:pt x="2624138" y="1095375"/>
                  </a:lnTo>
                  <a:lnTo>
                    <a:pt x="2602706" y="1150144"/>
                  </a:lnTo>
                  <a:lnTo>
                    <a:pt x="2555081" y="1264444"/>
                  </a:lnTo>
                  <a:lnTo>
                    <a:pt x="2502694" y="1373981"/>
                  </a:lnTo>
                  <a:lnTo>
                    <a:pt x="2431256" y="1488281"/>
                  </a:lnTo>
                  <a:lnTo>
                    <a:pt x="2378869" y="1547812"/>
                  </a:lnTo>
                  <a:lnTo>
                    <a:pt x="2328863" y="1578769"/>
                  </a:lnTo>
                  <a:lnTo>
                    <a:pt x="2295525" y="1588294"/>
                  </a:lnTo>
                  <a:lnTo>
                    <a:pt x="2264569" y="1588294"/>
                  </a:lnTo>
                  <a:lnTo>
                    <a:pt x="2245519" y="1581150"/>
                  </a:lnTo>
                  <a:lnTo>
                    <a:pt x="2212181" y="1557337"/>
                  </a:lnTo>
                  <a:lnTo>
                    <a:pt x="2176463" y="1516856"/>
                  </a:lnTo>
                  <a:lnTo>
                    <a:pt x="2121694" y="1450181"/>
                  </a:lnTo>
                  <a:lnTo>
                    <a:pt x="1621631" y="1202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E6237F5B-96EC-4C4F-8459-44D73F4D3159}"/>
                </a:ext>
              </a:extLst>
            </p:cNvPr>
            <p:cNvSpPr/>
            <p:nvPr/>
          </p:nvSpPr>
          <p:spPr>
            <a:xfrm rot="16200000">
              <a:off x="3086104" y="4262439"/>
              <a:ext cx="3082925" cy="384175"/>
            </a:xfrm>
            <a:custGeom>
              <a:avLst/>
              <a:gdLst>
                <a:gd name="connsiteX0" fmla="*/ 1363672 w 3084118"/>
                <a:gd name="connsiteY0" fmla="*/ 343561 h 383203"/>
                <a:gd name="connsiteX1" fmla="*/ 570839 w 3084118"/>
                <a:gd name="connsiteY1" fmla="*/ 325062 h 383203"/>
                <a:gd name="connsiteX2" fmla="*/ 221993 w 3084118"/>
                <a:gd name="connsiteY2" fmla="*/ 314491 h 383203"/>
                <a:gd name="connsiteX3" fmla="*/ 171780 w 3084118"/>
                <a:gd name="connsiteY3" fmla="*/ 306562 h 383203"/>
                <a:gd name="connsiteX4" fmla="*/ 100425 w 3084118"/>
                <a:gd name="connsiteY4" fmla="*/ 288063 h 383203"/>
                <a:gd name="connsiteX5" fmla="*/ 47570 w 3084118"/>
                <a:gd name="connsiteY5" fmla="*/ 266921 h 383203"/>
                <a:gd name="connsiteX6" fmla="*/ 13214 w 3084118"/>
                <a:gd name="connsiteY6" fmla="*/ 245779 h 383203"/>
                <a:gd name="connsiteX7" fmla="*/ 0 w 3084118"/>
                <a:gd name="connsiteY7" fmla="*/ 227279 h 383203"/>
                <a:gd name="connsiteX8" fmla="*/ 0 w 3084118"/>
                <a:gd name="connsiteY8" fmla="*/ 198209 h 383203"/>
                <a:gd name="connsiteX9" fmla="*/ 5285 w 3084118"/>
                <a:gd name="connsiteY9" fmla="*/ 163853 h 383203"/>
                <a:gd name="connsiteX10" fmla="*/ 23785 w 3084118"/>
                <a:gd name="connsiteY10" fmla="*/ 134782 h 383203"/>
                <a:gd name="connsiteX11" fmla="*/ 52855 w 3084118"/>
                <a:gd name="connsiteY11" fmla="*/ 110997 h 383203"/>
                <a:gd name="connsiteX12" fmla="*/ 84569 w 3084118"/>
                <a:gd name="connsiteY12" fmla="*/ 92498 h 383203"/>
                <a:gd name="connsiteX13" fmla="*/ 171780 w 3084118"/>
                <a:gd name="connsiteY13" fmla="*/ 55499 h 383203"/>
                <a:gd name="connsiteX14" fmla="*/ 256349 w 3084118"/>
                <a:gd name="connsiteY14" fmla="*/ 29071 h 383203"/>
                <a:gd name="connsiteX15" fmla="*/ 322418 w 3084118"/>
                <a:gd name="connsiteY15" fmla="*/ 21143 h 383203"/>
                <a:gd name="connsiteX16" fmla="*/ 443986 w 3084118"/>
                <a:gd name="connsiteY16" fmla="*/ 0 h 383203"/>
                <a:gd name="connsiteX17" fmla="*/ 475699 w 3084118"/>
                <a:gd name="connsiteY17" fmla="*/ 5286 h 383203"/>
                <a:gd name="connsiteX18" fmla="*/ 565554 w 3084118"/>
                <a:gd name="connsiteY18" fmla="*/ 31714 h 383203"/>
                <a:gd name="connsiteX19" fmla="*/ 695050 w 3084118"/>
                <a:gd name="connsiteY19" fmla="*/ 58142 h 383203"/>
                <a:gd name="connsiteX20" fmla="*/ 779618 w 3084118"/>
                <a:gd name="connsiteY20" fmla="*/ 73998 h 383203"/>
                <a:gd name="connsiteX21" fmla="*/ 874758 w 3084118"/>
                <a:gd name="connsiteY21" fmla="*/ 87212 h 383203"/>
                <a:gd name="connsiteX22" fmla="*/ 1358386 w 3084118"/>
                <a:gd name="connsiteY22" fmla="*/ 108354 h 383203"/>
                <a:gd name="connsiteX23" fmla="*/ 1979438 w 3084118"/>
                <a:gd name="connsiteY23" fmla="*/ 132139 h 383203"/>
                <a:gd name="connsiteX24" fmla="*/ 2674488 w 3084118"/>
                <a:gd name="connsiteY24" fmla="*/ 158567 h 383203"/>
                <a:gd name="connsiteX25" fmla="*/ 2930837 w 3084118"/>
                <a:gd name="connsiteY25" fmla="*/ 87212 h 383203"/>
                <a:gd name="connsiteX26" fmla="*/ 3084118 w 3084118"/>
                <a:gd name="connsiteY26" fmla="*/ 177066 h 383203"/>
                <a:gd name="connsiteX27" fmla="*/ 3036548 w 3084118"/>
                <a:gd name="connsiteY27" fmla="*/ 248421 h 383203"/>
                <a:gd name="connsiteX28" fmla="*/ 2981050 w 3084118"/>
                <a:gd name="connsiteY28" fmla="*/ 298634 h 383203"/>
                <a:gd name="connsiteX29" fmla="*/ 2912338 w 3084118"/>
                <a:gd name="connsiteY29" fmla="*/ 343561 h 383203"/>
                <a:gd name="connsiteX30" fmla="*/ 2856839 w 3084118"/>
                <a:gd name="connsiteY30" fmla="*/ 369989 h 383203"/>
                <a:gd name="connsiteX31" fmla="*/ 2790770 w 3084118"/>
                <a:gd name="connsiteY31" fmla="*/ 383203 h 383203"/>
                <a:gd name="connsiteX32" fmla="*/ 2587276 w 3084118"/>
                <a:gd name="connsiteY32" fmla="*/ 375274 h 383203"/>
                <a:gd name="connsiteX33" fmla="*/ 2119505 w 3084118"/>
                <a:gd name="connsiteY33" fmla="*/ 362061 h 383203"/>
                <a:gd name="connsiteX34" fmla="*/ 1363672 w 3084118"/>
                <a:gd name="connsiteY34" fmla="*/ 343561 h 3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84118" h="383203">
                  <a:moveTo>
                    <a:pt x="1363672" y="343561"/>
                  </a:moveTo>
                  <a:lnTo>
                    <a:pt x="570839" y="325062"/>
                  </a:lnTo>
                  <a:lnTo>
                    <a:pt x="221993" y="314491"/>
                  </a:lnTo>
                  <a:lnTo>
                    <a:pt x="171780" y="306562"/>
                  </a:lnTo>
                  <a:lnTo>
                    <a:pt x="100425" y="288063"/>
                  </a:lnTo>
                  <a:lnTo>
                    <a:pt x="47570" y="266921"/>
                  </a:lnTo>
                  <a:lnTo>
                    <a:pt x="13214" y="245779"/>
                  </a:lnTo>
                  <a:lnTo>
                    <a:pt x="0" y="227279"/>
                  </a:lnTo>
                  <a:lnTo>
                    <a:pt x="0" y="198209"/>
                  </a:lnTo>
                  <a:lnTo>
                    <a:pt x="5285" y="163853"/>
                  </a:lnTo>
                  <a:lnTo>
                    <a:pt x="23785" y="134782"/>
                  </a:lnTo>
                  <a:lnTo>
                    <a:pt x="52855" y="110997"/>
                  </a:lnTo>
                  <a:lnTo>
                    <a:pt x="84569" y="92498"/>
                  </a:lnTo>
                  <a:lnTo>
                    <a:pt x="171780" y="55499"/>
                  </a:lnTo>
                  <a:lnTo>
                    <a:pt x="256349" y="29071"/>
                  </a:lnTo>
                  <a:lnTo>
                    <a:pt x="322418" y="21143"/>
                  </a:lnTo>
                  <a:lnTo>
                    <a:pt x="443986" y="0"/>
                  </a:lnTo>
                  <a:lnTo>
                    <a:pt x="475699" y="5286"/>
                  </a:lnTo>
                  <a:lnTo>
                    <a:pt x="565554" y="31714"/>
                  </a:lnTo>
                  <a:lnTo>
                    <a:pt x="695050" y="58142"/>
                  </a:lnTo>
                  <a:lnTo>
                    <a:pt x="779618" y="73998"/>
                  </a:lnTo>
                  <a:lnTo>
                    <a:pt x="874758" y="87212"/>
                  </a:lnTo>
                  <a:lnTo>
                    <a:pt x="1358386" y="108354"/>
                  </a:lnTo>
                  <a:lnTo>
                    <a:pt x="1979438" y="132139"/>
                  </a:lnTo>
                  <a:lnTo>
                    <a:pt x="2674488" y="158567"/>
                  </a:lnTo>
                  <a:lnTo>
                    <a:pt x="2930837" y="87212"/>
                  </a:lnTo>
                  <a:lnTo>
                    <a:pt x="3084118" y="177066"/>
                  </a:lnTo>
                  <a:lnTo>
                    <a:pt x="3036548" y="248421"/>
                  </a:lnTo>
                  <a:lnTo>
                    <a:pt x="2981050" y="298634"/>
                  </a:lnTo>
                  <a:lnTo>
                    <a:pt x="2912338" y="343561"/>
                  </a:lnTo>
                  <a:lnTo>
                    <a:pt x="2856839" y="369989"/>
                  </a:lnTo>
                  <a:lnTo>
                    <a:pt x="2790770" y="383203"/>
                  </a:lnTo>
                  <a:lnTo>
                    <a:pt x="2587276" y="375274"/>
                  </a:lnTo>
                  <a:lnTo>
                    <a:pt x="2119505" y="362061"/>
                  </a:lnTo>
                  <a:lnTo>
                    <a:pt x="1363672" y="3435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221C40E3-483D-4A4C-9B0B-C092164E26B5}"/>
                </a:ext>
              </a:extLst>
            </p:cNvPr>
            <p:cNvSpPr/>
            <p:nvPr/>
          </p:nvSpPr>
          <p:spPr>
            <a:xfrm rot="16200000">
              <a:off x="4501360" y="2680494"/>
              <a:ext cx="2425700" cy="1471613"/>
            </a:xfrm>
            <a:custGeom>
              <a:avLst/>
              <a:gdLst>
                <a:gd name="connsiteX0" fmla="*/ 1407318 w 2426493"/>
                <a:gd name="connsiteY0" fmla="*/ 1188244 h 1471612"/>
                <a:gd name="connsiteX1" fmla="*/ 1207293 w 2426493"/>
                <a:gd name="connsiteY1" fmla="*/ 1081087 h 1471612"/>
                <a:gd name="connsiteX2" fmla="*/ 1116806 w 2426493"/>
                <a:gd name="connsiteY2" fmla="*/ 1052512 h 1471612"/>
                <a:gd name="connsiteX3" fmla="*/ 831056 w 2426493"/>
                <a:gd name="connsiteY3" fmla="*/ 847725 h 1471612"/>
                <a:gd name="connsiteX4" fmla="*/ 628650 w 2426493"/>
                <a:gd name="connsiteY4" fmla="*/ 692944 h 1471612"/>
                <a:gd name="connsiteX5" fmla="*/ 476250 w 2426493"/>
                <a:gd name="connsiteY5" fmla="*/ 561975 h 1471612"/>
                <a:gd name="connsiteX6" fmla="*/ 359568 w 2426493"/>
                <a:gd name="connsiteY6" fmla="*/ 454819 h 1471612"/>
                <a:gd name="connsiteX7" fmla="*/ 214312 w 2426493"/>
                <a:gd name="connsiteY7" fmla="*/ 300037 h 1471612"/>
                <a:gd name="connsiteX8" fmla="*/ 97631 w 2426493"/>
                <a:gd name="connsiteY8" fmla="*/ 166687 h 1471612"/>
                <a:gd name="connsiteX9" fmla="*/ 21431 w 2426493"/>
                <a:gd name="connsiteY9" fmla="*/ 73819 h 1471612"/>
                <a:gd name="connsiteX10" fmla="*/ 4762 w 2426493"/>
                <a:gd name="connsiteY10" fmla="*/ 50006 h 1471612"/>
                <a:gd name="connsiteX11" fmla="*/ 0 w 2426493"/>
                <a:gd name="connsiteY11" fmla="*/ 33337 h 1471612"/>
                <a:gd name="connsiteX12" fmla="*/ 2381 w 2426493"/>
                <a:gd name="connsiteY12" fmla="*/ 14287 h 1471612"/>
                <a:gd name="connsiteX13" fmla="*/ 9525 w 2426493"/>
                <a:gd name="connsiteY13" fmla="*/ 2381 h 1471612"/>
                <a:gd name="connsiteX14" fmla="*/ 26193 w 2426493"/>
                <a:gd name="connsiteY14" fmla="*/ 0 h 1471612"/>
                <a:gd name="connsiteX15" fmla="*/ 47625 w 2426493"/>
                <a:gd name="connsiteY15" fmla="*/ 4762 h 1471612"/>
                <a:gd name="connsiteX16" fmla="*/ 104775 w 2426493"/>
                <a:gd name="connsiteY16" fmla="*/ 57150 h 1471612"/>
                <a:gd name="connsiteX17" fmla="*/ 228600 w 2426493"/>
                <a:gd name="connsiteY17" fmla="*/ 161925 h 1471612"/>
                <a:gd name="connsiteX18" fmla="*/ 371475 w 2426493"/>
                <a:gd name="connsiteY18" fmla="*/ 273844 h 1471612"/>
                <a:gd name="connsiteX19" fmla="*/ 531018 w 2426493"/>
                <a:gd name="connsiteY19" fmla="*/ 395287 h 1471612"/>
                <a:gd name="connsiteX20" fmla="*/ 716756 w 2426493"/>
                <a:gd name="connsiteY20" fmla="*/ 526256 h 1471612"/>
                <a:gd name="connsiteX21" fmla="*/ 807243 w 2426493"/>
                <a:gd name="connsiteY21" fmla="*/ 583406 h 1471612"/>
                <a:gd name="connsiteX22" fmla="*/ 921543 w 2426493"/>
                <a:gd name="connsiteY22" fmla="*/ 654844 h 1471612"/>
                <a:gd name="connsiteX23" fmla="*/ 1012031 w 2426493"/>
                <a:gd name="connsiteY23" fmla="*/ 707231 h 1471612"/>
                <a:gd name="connsiteX24" fmla="*/ 1152525 w 2426493"/>
                <a:gd name="connsiteY24" fmla="*/ 788194 h 1471612"/>
                <a:gd name="connsiteX25" fmla="*/ 1340643 w 2426493"/>
                <a:gd name="connsiteY25" fmla="*/ 881062 h 1471612"/>
                <a:gd name="connsiteX26" fmla="*/ 1588293 w 2426493"/>
                <a:gd name="connsiteY26" fmla="*/ 983456 h 1471612"/>
                <a:gd name="connsiteX27" fmla="*/ 1766887 w 2426493"/>
                <a:gd name="connsiteY27" fmla="*/ 1050131 h 1471612"/>
                <a:gd name="connsiteX28" fmla="*/ 1902618 w 2426493"/>
                <a:gd name="connsiteY28" fmla="*/ 1092994 h 1471612"/>
                <a:gd name="connsiteX29" fmla="*/ 1985962 w 2426493"/>
                <a:gd name="connsiteY29" fmla="*/ 1112044 h 1471612"/>
                <a:gd name="connsiteX30" fmla="*/ 2050256 w 2426493"/>
                <a:gd name="connsiteY30" fmla="*/ 1126331 h 1471612"/>
                <a:gd name="connsiteX31" fmla="*/ 2128837 w 2426493"/>
                <a:gd name="connsiteY31" fmla="*/ 1135856 h 1471612"/>
                <a:gd name="connsiteX32" fmla="*/ 2181225 w 2426493"/>
                <a:gd name="connsiteY32" fmla="*/ 1135856 h 1471612"/>
                <a:gd name="connsiteX33" fmla="*/ 2226468 w 2426493"/>
                <a:gd name="connsiteY33" fmla="*/ 1133475 h 1471612"/>
                <a:gd name="connsiteX34" fmla="*/ 2262187 w 2426493"/>
                <a:gd name="connsiteY34" fmla="*/ 1119187 h 1471612"/>
                <a:gd name="connsiteX35" fmla="*/ 2321718 w 2426493"/>
                <a:gd name="connsiteY35" fmla="*/ 1083469 h 1471612"/>
                <a:gd name="connsiteX36" fmla="*/ 2395537 w 2426493"/>
                <a:gd name="connsiteY36" fmla="*/ 1007269 h 1471612"/>
                <a:gd name="connsiteX37" fmla="*/ 2426493 w 2426493"/>
                <a:gd name="connsiteY37" fmla="*/ 1152525 h 1471612"/>
                <a:gd name="connsiteX38" fmla="*/ 2333625 w 2426493"/>
                <a:gd name="connsiteY38" fmla="*/ 1269206 h 1471612"/>
                <a:gd name="connsiteX39" fmla="*/ 2224087 w 2426493"/>
                <a:gd name="connsiteY39" fmla="*/ 1419225 h 1471612"/>
                <a:gd name="connsiteX40" fmla="*/ 2176462 w 2426493"/>
                <a:gd name="connsiteY40" fmla="*/ 1471612 h 1471612"/>
                <a:gd name="connsiteX41" fmla="*/ 2131218 w 2426493"/>
                <a:gd name="connsiteY41" fmla="*/ 1462087 h 1471612"/>
                <a:gd name="connsiteX42" fmla="*/ 1974056 w 2426493"/>
                <a:gd name="connsiteY42" fmla="*/ 1419225 h 1471612"/>
                <a:gd name="connsiteX43" fmla="*/ 1785937 w 2426493"/>
                <a:gd name="connsiteY43" fmla="*/ 1357312 h 1471612"/>
                <a:gd name="connsiteX44" fmla="*/ 1688306 w 2426493"/>
                <a:gd name="connsiteY44" fmla="*/ 1326356 h 1471612"/>
                <a:gd name="connsiteX45" fmla="*/ 1597818 w 2426493"/>
                <a:gd name="connsiteY45" fmla="*/ 1285875 h 1471612"/>
                <a:gd name="connsiteX46" fmla="*/ 1407318 w 2426493"/>
                <a:gd name="connsiteY46" fmla="*/ 1188244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3" h="1471612">
                  <a:moveTo>
                    <a:pt x="1407318" y="1188244"/>
                  </a:moveTo>
                  <a:lnTo>
                    <a:pt x="1207293" y="1081087"/>
                  </a:lnTo>
                  <a:lnTo>
                    <a:pt x="1116806" y="1052512"/>
                  </a:lnTo>
                  <a:lnTo>
                    <a:pt x="831056" y="847725"/>
                  </a:lnTo>
                  <a:lnTo>
                    <a:pt x="628650" y="692944"/>
                  </a:lnTo>
                  <a:lnTo>
                    <a:pt x="476250" y="561975"/>
                  </a:lnTo>
                  <a:lnTo>
                    <a:pt x="359568" y="454819"/>
                  </a:lnTo>
                  <a:lnTo>
                    <a:pt x="214312" y="300037"/>
                  </a:lnTo>
                  <a:lnTo>
                    <a:pt x="97631" y="166687"/>
                  </a:lnTo>
                  <a:lnTo>
                    <a:pt x="21431" y="73819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4287"/>
                  </a:lnTo>
                  <a:lnTo>
                    <a:pt x="9525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4775" y="57150"/>
                  </a:lnTo>
                  <a:lnTo>
                    <a:pt x="228600" y="161925"/>
                  </a:lnTo>
                  <a:lnTo>
                    <a:pt x="371475" y="273844"/>
                  </a:lnTo>
                  <a:lnTo>
                    <a:pt x="531018" y="395287"/>
                  </a:lnTo>
                  <a:lnTo>
                    <a:pt x="716756" y="526256"/>
                  </a:lnTo>
                  <a:lnTo>
                    <a:pt x="807243" y="583406"/>
                  </a:lnTo>
                  <a:lnTo>
                    <a:pt x="921543" y="654844"/>
                  </a:lnTo>
                  <a:lnTo>
                    <a:pt x="1012031" y="707231"/>
                  </a:lnTo>
                  <a:lnTo>
                    <a:pt x="1152525" y="788194"/>
                  </a:lnTo>
                  <a:lnTo>
                    <a:pt x="1340643" y="881062"/>
                  </a:lnTo>
                  <a:lnTo>
                    <a:pt x="1588293" y="983456"/>
                  </a:lnTo>
                  <a:lnTo>
                    <a:pt x="1766887" y="1050131"/>
                  </a:lnTo>
                  <a:lnTo>
                    <a:pt x="1902618" y="1092994"/>
                  </a:lnTo>
                  <a:lnTo>
                    <a:pt x="1985962" y="1112044"/>
                  </a:lnTo>
                  <a:lnTo>
                    <a:pt x="2050256" y="1126331"/>
                  </a:lnTo>
                  <a:lnTo>
                    <a:pt x="2128837" y="1135856"/>
                  </a:lnTo>
                  <a:lnTo>
                    <a:pt x="2181225" y="1135856"/>
                  </a:lnTo>
                  <a:lnTo>
                    <a:pt x="2226468" y="1133475"/>
                  </a:lnTo>
                  <a:lnTo>
                    <a:pt x="2262187" y="1119187"/>
                  </a:lnTo>
                  <a:lnTo>
                    <a:pt x="2321718" y="1083469"/>
                  </a:lnTo>
                  <a:lnTo>
                    <a:pt x="2395537" y="1007269"/>
                  </a:lnTo>
                  <a:lnTo>
                    <a:pt x="2426493" y="1152525"/>
                  </a:lnTo>
                  <a:lnTo>
                    <a:pt x="2333625" y="1269206"/>
                  </a:lnTo>
                  <a:lnTo>
                    <a:pt x="2224087" y="1419225"/>
                  </a:lnTo>
                  <a:lnTo>
                    <a:pt x="2176462" y="1471612"/>
                  </a:lnTo>
                  <a:lnTo>
                    <a:pt x="2131218" y="1462087"/>
                  </a:lnTo>
                  <a:lnTo>
                    <a:pt x="1974056" y="1419225"/>
                  </a:lnTo>
                  <a:lnTo>
                    <a:pt x="1785937" y="1357312"/>
                  </a:lnTo>
                  <a:lnTo>
                    <a:pt x="1688306" y="1326356"/>
                  </a:lnTo>
                  <a:lnTo>
                    <a:pt x="1597818" y="1285875"/>
                  </a:lnTo>
                  <a:lnTo>
                    <a:pt x="1407318" y="1188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E6131342-A93A-4AE4-A029-4F9AC96FB777}"/>
                </a:ext>
              </a:extLst>
            </p:cNvPr>
            <p:cNvSpPr/>
            <p:nvPr/>
          </p:nvSpPr>
          <p:spPr>
            <a:xfrm>
              <a:off x="6199188" y="2805113"/>
              <a:ext cx="1454150" cy="406400"/>
            </a:xfrm>
            <a:custGeom>
              <a:avLst/>
              <a:gdLst>
                <a:gd name="connsiteX0" fmla="*/ 833437 w 1454944"/>
                <a:gd name="connsiteY0" fmla="*/ 240506 h 407193"/>
                <a:gd name="connsiteX1" fmla="*/ 321469 w 1454944"/>
                <a:gd name="connsiteY1" fmla="*/ 335756 h 407193"/>
                <a:gd name="connsiteX2" fmla="*/ 309562 w 1454944"/>
                <a:gd name="connsiteY2" fmla="*/ 333375 h 407193"/>
                <a:gd name="connsiteX3" fmla="*/ 261937 w 1454944"/>
                <a:gd name="connsiteY3" fmla="*/ 304800 h 407193"/>
                <a:gd name="connsiteX4" fmla="*/ 207169 w 1454944"/>
                <a:gd name="connsiteY4" fmla="*/ 278606 h 407193"/>
                <a:gd name="connsiteX5" fmla="*/ 128587 w 1454944"/>
                <a:gd name="connsiteY5" fmla="*/ 247650 h 407193"/>
                <a:gd name="connsiteX6" fmla="*/ 0 w 1454944"/>
                <a:gd name="connsiteY6" fmla="*/ 202406 h 407193"/>
                <a:gd name="connsiteX7" fmla="*/ 35719 w 1454944"/>
                <a:gd name="connsiteY7" fmla="*/ 85725 h 407193"/>
                <a:gd name="connsiteX8" fmla="*/ 154781 w 1454944"/>
                <a:gd name="connsiteY8" fmla="*/ 121443 h 407193"/>
                <a:gd name="connsiteX9" fmla="*/ 197644 w 1454944"/>
                <a:gd name="connsiteY9" fmla="*/ 128587 h 407193"/>
                <a:gd name="connsiteX10" fmla="*/ 242887 w 1454944"/>
                <a:gd name="connsiteY10" fmla="*/ 133350 h 407193"/>
                <a:gd name="connsiteX11" fmla="*/ 297656 w 1454944"/>
                <a:gd name="connsiteY11" fmla="*/ 133350 h 407193"/>
                <a:gd name="connsiteX12" fmla="*/ 450056 w 1454944"/>
                <a:gd name="connsiteY12" fmla="*/ 107156 h 407193"/>
                <a:gd name="connsiteX13" fmla="*/ 769144 w 1454944"/>
                <a:gd name="connsiteY13" fmla="*/ 52387 h 407193"/>
                <a:gd name="connsiteX14" fmla="*/ 1071562 w 1454944"/>
                <a:gd name="connsiteY14" fmla="*/ 0 h 407193"/>
                <a:gd name="connsiteX15" fmla="*/ 1095375 w 1454944"/>
                <a:gd name="connsiteY15" fmla="*/ 2381 h 407193"/>
                <a:gd name="connsiteX16" fmla="*/ 1171575 w 1454944"/>
                <a:gd name="connsiteY16" fmla="*/ 30956 h 407193"/>
                <a:gd name="connsiteX17" fmla="*/ 1238250 w 1454944"/>
                <a:gd name="connsiteY17" fmla="*/ 59531 h 407193"/>
                <a:gd name="connsiteX18" fmla="*/ 1281112 w 1454944"/>
                <a:gd name="connsiteY18" fmla="*/ 83343 h 407193"/>
                <a:gd name="connsiteX19" fmla="*/ 1343025 w 1454944"/>
                <a:gd name="connsiteY19" fmla="*/ 128587 h 407193"/>
                <a:gd name="connsiteX20" fmla="*/ 1407319 w 1454944"/>
                <a:gd name="connsiteY20" fmla="*/ 188118 h 407193"/>
                <a:gd name="connsiteX21" fmla="*/ 1435894 w 1454944"/>
                <a:gd name="connsiteY21" fmla="*/ 223837 h 407193"/>
                <a:gd name="connsiteX22" fmla="*/ 1450181 w 1454944"/>
                <a:gd name="connsiteY22" fmla="*/ 252412 h 407193"/>
                <a:gd name="connsiteX23" fmla="*/ 1454944 w 1454944"/>
                <a:gd name="connsiteY23" fmla="*/ 269081 h 407193"/>
                <a:gd name="connsiteX24" fmla="*/ 1450181 w 1454944"/>
                <a:gd name="connsiteY24" fmla="*/ 292893 h 407193"/>
                <a:gd name="connsiteX25" fmla="*/ 1423987 w 1454944"/>
                <a:gd name="connsiteY25" fmla="*/ 316706 h 407193"/>
                <a:gd name="connsiteX26" fmla="*/ 1378744 w 1454944"/>
                <a:gd name="connsiteY26" fmla="*/ 361950 h 407193"/>
                <a:gd name="connsiteX27" fmla="*/ 1316831 w 1454944"/>
                <a:gd name="connsiteY27" fmla="*/ 407193 h 407193"/>
                <a:gd name="connsiteX28" fmla="*/ 1026319 w 1454944"/>
                <a:gd name="connsiteY28" fmla="*/ 228600 h 407193"/>
                <a:gd name="connsiteX29" fmla="*/ 1007269 w 1454944"/>
                <a:gd name="connsiteY29" fmla="*/ 219075 h 407193"/>
                <a:gd name="connsiteX30" fmla="*/ 833437 w 1454944"/>
                <a:gd name="connsiteY30" fmla="*/ 240506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944" h="407193">
                  <a:moveTo>
                    <a:pt x="833437" y="240506"/>
                  </a:moveTo>
                  <a:lnTo>
                    <a:pt x="321469" y="335756"/>
                  </a:lnTo>
                  <a:lnTo>
                    <a:pt x="309562" y="333375"/>
                  </a:lnTo>
                  <a:lnTo>
                    <a:pt x="261937" y="304800"/>
                  </a:lnTo>
                  <a:lnTo>
                    <a:pt x="207169" y="278606"/>
                  </a:lnTo>
                  <a:lnTo>
                    <a:pt x="128587" y="247650"/>
                  </a:lnTo>
                  <a:lnTo>
                    <a:pt x="0" y="202406"/>
                  </a:lnTo>
                  <a:lnTo>
                    <a:pt x="35719" y="85725"/>
                  </a:lnTo>
                  <a:lnTo>
                    <a:pt x="154781" y="121443"/>
                  </a:lnTo>
                  <a:lnTo>
                    <a:pt x="197644" y="128587"/>
                  </a:lnTo>
                  <a:lnTo>
                    <a:pt x="242887" y="133350"/>
                  </a:lnTo>
                  <a:lnTo>
                    <a:pt x="297656" y="133350"/>
                  </a:lnTo>
                  <a:lnTo>
                    <a:pt x="450056" y="107156"/>
                  </a:lnTo>
                  <a:lnTo>
                    <a:pt x="769144" y="52387"/>
                  </a:lnTo>
                  <a:lnTo>
                    <a:pt x="1071562" y="0"/>
                  </a:lnTo>
                  <a:lnTo>
                    <a:pt x="1095375" y="2381"/>
                  </a:lnTo>
                  <a:lnTo>
                    <a:pt x="1171575" y="30956"/>
                  </a:lnTo>
                  <a:lnTo>
                    <a:pt x="1238250" y="59531"/>
                  </a:lnTo>
                  <a:lnTo>
                    <a:pt x="1281112" y="83343"/>
                  </a:lnTo>
                  <a:lnTo>
                    <a:pt x="1343025" y="128587"/>
                  </a:lnTo>
                  <a:lnTo>
                    <a:pt x="1407319" y="188118"/>
                  </a:lnTo>
                  <a:lnTo>
                    <a:pt x="1435894" y="223837"/>
                  </a:lnTo>
                  <a:lnTo>
                    <a:pt x="1450181" y="252412"/>
                  </a:lnTo>
                  <a:lnTo>
                    <a:pt x="1454944" y="269081"/>
                  </a:lnTo>
                  <a:lnTo>
                    <a:pt x="1450181" y="292893"/>
                  </a:lnTo>
                  <a:lnTo>
                    <a:pt x="1423987" y="316706"/>
                  </a:lnTo>
                  <a:lnTo>
                    <a:pt x="1378744" y="361950"/>
                  </a:lnTo>
                  <a:lnTo>
                    <a:pt x="1316831" y="407193"/>
                  </a:lnTo>
                  <a:lnTo>
                    <a:pt x="1026319" y="228600"/>
                  </a:lnTo>
                  <a:lnTo>
                    <a:pt x="1007269" y="219075"/>
                  </a:lnTo>
                  <a:lnTo>
                    <a:pt x="833437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D8802B31-F4A6-4285-B1BB-5C5B0B2F24BA}"/>
                </a:ext>
              </a:extLst>
            </p:cNvPr>
            <p:cNvSpPr/>
            <p:nvPr/>
          </p:nvSpPr>
          <p:spPr>
            <a:xfrm rot="16200000">
              <a:off x="5022853" y="3178176"/>
              <a:ext cx="2743200" cy="2320925"/>
            </a:xfrm>
            <a:custGeom>
              <a:avLst/>
              <a:gdLst>
                <a:gd name="connsiteX0" fmla="*/ 1651000 w 2743200"/>
                <a:gd name="connsiteY0" fmla="*/ 1895475 h 2320925"/>
                <a:gd name="connsiteX1" fmla="*/ 1362075 w 2743200"/>
                <a:gd name="connsiteY1" fmla="*/ 1720850 h 2320925"/>
                <a:gd name="connsiteX2" fmla="*/ 1231900 w 2743200"/>
                <a:gd name="connsiteY2" fmla="*/ 1616075 h 2320925"/>
                <a:gd name="connsiteX3" fmla="*/ 942975 w 2743200"/>
                <a:gd name="connsiteY3" fmla="*/ 1384300 h 2320925"/>
                <a:gd name="connsiteX4" fmla="*/ 771525 w 2743200"/>
                <a:gd name="connsiteY4" fmla="*/ 1225550 h 2320925"/>
                <a:gd name="connsiteX5" fmla="*/ 625475 w 2743200"/>
                <a:gd name="connsiteY5" fmla="*/ 1076325 h 2320925"/>
                <a:gd name="connsiteX6" fmla="*/ 479425 w 2743200"/>
                <a:gd name="connsiteY6" fmla="*/ 892175 h 2320925"/>
                <a:gd name="connsiteX7" fmla="*/ 336550 w 2743200"/>
                <a:gd name="connsiteY7" fmla="*/ 682625 h 2320925"/>
                <a:gd name="connsiteX8" fmla="*/ 244475 w 2743200"/>
                <a:gd name="connsiteY8" fmla="*/ 527050 h 2320925"/>
                <a:gd name="connsiteX9" fmla="*/ 142875 w 2743200"/>
                <a:gd name="connsiteY9" fmla="*/ 342900 h 2320925"/>
                <a:gd name="connsiteX10" fmla="*/ 76200 w 2743200"/>
                <a:gd name="connsiteY10" fmla="*/ 209550 h 2320925"/>
                <a:gd name="connsiteX11" fmla="*/ 6350 w 2743200"/>
                <a:gd name="connsiteY11" fmla="*/ 63500 h 2320925"/>
                <a:gd name="connsiteX12" fmla="*/ 0 w 2743200"/>
                <a:gd name="connsiteY12" fmla="*/ 38100 h 2320925"/>
                <a:gd name="connsiteX13" fmla="*/ 0 w 2743200"/>
                <a:gd name="connsiteY13" fmla="*/ 19050 h 2320925"/>
                <a:gd name="connsiteX14" fmla="*/ 9525 w 2743200"/>
                <a:gd name="connsiteY14" fmla="*/ 6350 h 2320925"/>
                <a:gd name="connsiteX15" fmla="*/ 22225 w 2743200"/>
                <a:gd name="connsiteY15" fmla="*/ 0 h 2320925"/>
                <a:gd name="connsiteX16" fmla="*/ 38100 w 2743200"/>
                <a:gd name="connsiteY16" fmla="*/ 0 h 2320925"/>
                <a:gd name="connsiteX17" fmla="*/ 50800 w 2743200"/>
                <a:gd name="connsiteY17" fmla="*/ 6350 h 2320925"/>
                <a:gd name="connsiteX18" fmla="*/ 92075 w 2743200"/>
                <a:gd name="connsiteY18" fmla="*/ 60325 h 2320925"/>
                <a:gd name="connsiteX19" fmla="*/ 215900 w 2743200"/>
                <a:gd name="connsiteY19" fmla="*/ 250825 h 2320925"/>
                <a:gd name="connsiteX20" fmla="*/ 349250 w 2743200"/>
                <a:gd name="connsiteY20" fmla="*/ 438150 h 2320925"/>
                <a:gd name="connsiteX21" fmla="*/ 485775 w 2743200"/>
                <a:gd name="connsiteY21" fmla="*/ 609600 h 2320925"/>
                <a:gd name="connsiteX22" fmla="*/ 644525 w 2743200"/>
                <a:gd name="connsiteY22" fmla="*/ 781050 h 2320925"/>
                <a:gd name="connsiteX23" fmla="*/ 822325 w 2743200"/>
                <a:gd name="connsiteY23" fmla="*/ 962025 h 2320925"/>
                <a:gd name="connsiteX24" fmla="*/ 965200 w 2743200"/>
                <a:gd name="connsiteY24" fmla="*/ 1085850 h 2320925"/>
                <a:gd name="connsiteX25" fmla="*/ 1117600 w 2743200"/>
                <a:gd name="connsiteY25" fmla="*/ 1206500 h 2320925"/>
                <a:gd name="connsiteX26" fmla="*/ 1314450 w 2743200"/>
                <a:gd name="connsiteY26" fmla="*/ 1352550 h 2320925"/>
                <a:gd name="connsiteX27" fmla="*/ 1460500 w 2743200"/>
                <a:gd name="connsiteY27" fmla="*/ 1454150 h 2320925"/>
                <a:gd name="connsiteX28" fmla="*/ 1590675 w 2743200"/>
                <a:gd name="connsiteY28" fmla="*/ 1530350 h 2320925"/>
                <a:gd name="connsiteX29" fmla="*/ 1654175 w 2743200"/>
                <a:gd name="connsiteY29" fmla="*/ 1571625 h 2320925"/>
                <a:gd name="connsiteX30" fmla="*/ 1825625 w 2743200"/>
                <a:gd name="connsiteY30" fmla="*/ 1663700 h 2320925"/>
                <a:gd name="connsiteX31" fmla="*/ 1990725 w 2743200"/>
                <a:gd name="connsiteY31" fmla="*/ 1743075 h 2320925"/>
                <a:gd name="connsiteX32" fmla="*/ 2314575 w 2743200"/>
                <a:gd name="connsiteY32" fmla="*/ 1882775 h 2320925"/>
                <a:gd name="connsiteX33" fmla="*/ 2501900 w 2743200"/>
                <a:gd name="connsiteY33" fmla="*/ 1955800 h 2320925"/>
                <a:gd name="connsiteX34" fmla="*/ 2603500 w 2743200"/>
                <a:gd name="connsiteY34" fmla="*/ 1990725 h 2320925"/>
                <a:gd name="connsiteX35" fmla="*/ 2638425 w 2743200"/>
                <a:gd name="connsiteY35" fmla="*/ 1997075 h 2320925"/>
                <a:gd name="connsiteX36" fmla="*/ 2663825 w 2743200"/>
                <a:gd name="connsiteY36" fmla="*/ 1997075 h 2320925"/>
                <a:gd name="connsiteX37" fmla="*/ 2743200 w 2743200"/>
                <a:gd name="connsiteY37" fmla="*/ 1946275 h 2320925"/>
                <a:gd name="connsiteX38" fmla="*/ 2559050 w 2743200"/>
                <a:gd name="connsiteY38" fmla="*/ 2320925 h 2320925"/>
                <a:gd name="connsiteX39" fmla="*/ 2495550 w 2743200"/>
                <a:gd name="connsiteY39" fmla="*/ 2282825 h 2320925"/>
                <a:gd name="connsiteX40" fmla="*/ 2216150 w 2743200"/>
                <a:gd name="connsiteY40" fmla="*/ 2171700 h 2320925"/>
                <a:gd name="connsiteX41" fmla="*/ 2038350 w 2743200"/>
                <a:gd name="connsiteY41" fmla="*/ 2095500 h 2320925"/>
                <a:gd name="connsiteX42" fmla="*/ 1651000 w 2743200"/>
                <a:gd name="connsiteY42" fmla="*/ 1895475 h 23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43200" h="2320925">
                  <a:moveTo>
                    <a:pt x="1651000" y="1895475"/>
                  </a:moveTo>
                  <a:lnTo>
                    <a:pt x="1362075" y="1720850"/>
                  </a:lnTo>
                  <a:lnTo>
                    <a:pt x="1231900" y="1616075"/>
                  </a:lnTo>
                  <a:lnTo>
                    <a:pt x="942975" y="1384300"/>
                  </a:lnTo>
                  <a:lnTo>
                    <a:pt x="771525" y="1225550"/>
                  </a:lnTo>
                  <a:lnTo>
                    <a:pt x="625475" y="1076325"/>
                  </a:lnTo>
                  <a:lnTo>
                    <a:pt x="479425" y="892175"/>
                  </a:lnTo>
                  <a:lnTo>
                    <a:pt x="336550" y="682625"/>
                  </a:lnTo>
                  <a:lnTo>
                    <a:pt x="244475" y="527050"/>
                  </a:lnTo>
                  <a:lnTo>
                    <a:pt x="142875" y="342900"/>
                  </a:lnTo>
                  <a:lnTo>
                    <a:pt x="76200" y="2095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6350"/>
                  </a:lnTo>
                  <a:lnTo>
                    <a:pt x="22225" y="0"/>
                  </a:lnTo>
                  <a:lnTo>
                    <a:pt x="38100" y="0"/>
                  </a:lnTo>
                  <a:lnTo>
                    <a:pt x="50800" y="6350"/>
                  </a:lnTo>
                  <a:lnTo>
                    <a:pt x="92075" y="60325"/>
                  </a:lnTo>
                  <a:lnTo>
                    <a:pt x="215900" y="250825"/>
                  </a:lnTo>
                  <a:lnTo>
                    <a:pt x="349250" y="438150"/>
                  </a:lnTo>
                  <a:lnTo>
                    <a:pt x="485775" y="609600"/>
                  </a:lnTo>
                  <a:lnTo>
                    <a:pt x="644525" y="781050"/>
                  </a:lnTo>
                  <a:lnTo>
                    <a:pt x="822325" y="962025"/>
                  </a:lnTo>
                  <a:lnTo>
                    <a:pt x="965200" y="1085850"/>
                  </a:lnTo>
                  <a:lnTo>
                    <a:pt x="1117600" y="1206500"/>
                  </a:lnTo>
                  <a:lnTo>
                    <a:pt x="1314450" y="1352550"/>
                  </a:lnTo>
                  <a:lnTo>
                    <a:pt x="1460500" y="1454150"/>
                  </a:lnTo>
                  <a:lnTo>
                    <a:pt x="1590675" y="1530350"/>
                  </a:lnTo>
                  <a:lnTo>
                    <a:pt x="1654175" y="1571625"/>
                  </a:lnTo>
                  <a:lnTo>
                    <a:pt x="1825625" y="1663700"/>
                  </a:lnTo>
                  <a:lnTo>
                    <a:pt x="1990725" y="1743075"/>
                  </a:lnTo>
                  <a:lnTo>
                    <a:pt x="2314575" y="1882775"/>
                  </a:lnTo>
                  <a:lnTo>
                    <a:pt x="2501900" y="1955800"/>
                  </a:lnTo>
                  <a:lnTo>
                    <a:pt x="2603500" y="1990725"/>
                  </a:lnTo>
                  <a:lnTo>
                    <a:pt x="2638425" y="1997075"/>
                  </a:lnTo>
                  <a:lnTo>
                    <a:pt x="2663825" y="1997075"/>
                  </a:lnTo>
                  <a:lnTo>
                    <a:pt x="2743200" y="1946275"/>
                  </a:lnTo>
                  <a:lnTo>
                    <a:pt x="2559050" y="2320925"/>
                  </a:lnTo>
                  <a:lnTo>
                    <a:pt x="2495550" y="2282825"/>
                  </a:lnTo>
                  <a:lnTo>
                    <a:pt x="2216150" y="2171700"/>
                  </a:lnTo>
                  <a:lnTo>
                    <a:pt x="2038350" y="2095500"/>
                  </a:lnTo>
                  <a:lnTo>
                    <a:pt x="1651000" y="1895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957B9EE5-4D1D-4D7D-9D84-7F49B094A27D}"/>
                </a:ext>
              </a:extLst>
            </p:cNvPr>
            <p:cNvSpPr/>
            <p:nvPr/>
          </p:nvSpPr>
          <p:spPr>
            <a:xfrm>
              <a:off x="5969000" y="3336926"/>
              <a:ext cx="2495550" cy="2301875"/>
            </a:xfrm>
            <a:custGeom>
              <a:avLst/>
              <a:gdLst>
                <a:gd name="connsiteX0" fmla="*/ 1155700 w 2495550"/>
                <a:gd name="connsiteY0" fmla="*/ 1476375 h 2301875"/>
                <a:gd name="connsiteX1" fmla="*/ 860425 w 2495550"/>
                <a:gd name="connsiteY1" fmla="*/ 1127125 h 2301875"/>
                <a:gd name="connsiteX2" fmla="*/ 714375 w 2495550"/>
                <a:gd name="connsiteY2" fmla="*/ 958850 h 2301875"/>
                <a:gd name="connsiteX3" fmla="*/ 533400 w 2495550"/>
                <a:gd name="connsiteY3" fmla="*/ 746125 h 2301875"/>
                <a:gd name="connsiteX4" fmla="*/ 358775 w 2495550"/>
                <a:gd name="connsiteY4" fmla="*/ 539750 h 2301875"/>
                <a:gd name="connsiteX5" fmla="*/ 142875 w 2495550"/>
                <a:gd name="connsiteY5" fmla="*/ 292100 h 2301875"/>
                <a:gd name="connsiteX6" fmla="*/ 0 w 2495550"/>
                <a:gd name="connsiteY6" fmla="*/ 117475 h 2301875"/>
                <a:gd name="connsiteX7" fmla="*/ 25400 w 2495550"/>
                <a:gd name="connsiteY7" fmla="*/ 0 h 2301875"/>
                <a:gd name="connsiteX8" fmla="*/ 165100 w 2495550"/>
                <a:gd name="connsiteY8" fmla="*/ 133350 h 2301875"/>
                <a:gd name="connsiteX9" fmla="*/ 317500 w 2495550"/>
                <a:gd name="connsiteY9" fmla="*/ 282575 h 2301875"/>
                <a:gd name="connsiteX10" fmla="*/ 469900 w 2495550"/>
                <a:gd name="connsiteY10" fmla="*/ 431800 h 2301875"/>
                <a:gd name="connsiteX11" fmla="*/ 631825 w 2495550"/>
                <a:gd name="connsiteY11" fmla="*/ 587375 h 2301875"/>
                <a:gd name="connsiteX12" fmla="*/ 828675 w 2495550"/>
                <a:gd name="connsiteY12" fmla="*/ 774700 h 2301875"/>
                <a:gd name="connsiteX13" fmla="*/ 993775 w 2495550"/>
                <a:gd name="connsiteY13" fmla="*/ 942975 h 2301875"/>
                <a:gd name="connsiteX14" fmla="*/ 1209675 w 2495550"/>
                <a:gd name="connsiteY14" fmla="*/ 1155700 h 2301875"/>
                <a:gd name="connsiteX15" fmla="*/ 1473200 w 2495550"/>
                <a:gd name="connsiteY15" fmla="*/ 1412875 h 2301875"/>
                <a:gd name="connsiteX16" fmla="*/ 1676400 w 2495550"/>
                <a:gd name="connsiteY16" fmla="*/ 1593850 h 2301875"/>
                <a:gd name="connsiteX17" fmla="*/ 1905000 w 2495550"/>
                <a:gd name="connsiteY17" fmla="*/ 1784350 h 2301875"/>
                <a:gd name="connsiteX18" fmla="*/ 2117725 w 2495550"/>
                <a:gd name="connsiteY18" fmla="*/ 1952625 h 2301875"/>
                <a:gd name="connsiteX19" fmla="*/ 2346325 w 2495550"/>
                <a:gd name="connsiteY19" fmla="*/ 2114550 h 2301875"/>
                <a:gd name="connsiteX20" fmla="*/ 2460625 w 2495550"/>
                <a:gd name="connsiteY20" fmla="*/ 2190750 h 2301875"/>
                <a:gd name="connsiteX21" fmla="*/ 2486025 w 2495550"/>
                <a:gd name="connsiteY21" fmla="*/ 2212975 h 2301875"/>
                <a:gd name="connsiteX22" fmla="*/ 2495550 w 2495550"/>
                <a:gd name="connsiteY22" fmla="*/ 2235200 h 2301875"/>
                <a:gd name="connsiteX23" fmla="*/ 2489200 w 2495550"/>
                <a:gd name="connsiteY23" fmla="*/ 2263775 h 2301875"/>
                <a:gd name="connsiteX24" fmla="*/ 2470150 w 2495550"/>
                <a:gd name="connsiteY24" fmla="*/ 2276475 h 2301875"/>
                <a:gd name="connsiteX25" fmla="*/ 2359025 w 2495550"/>
                <a:gd name="connsiteY25" fmla="*/ 2282825 h 2301875"/>
                <a:gd name="connsiteX26" fmla="*/ 2057400 w 2495550"/>
                <a:gd name="connsiteY26" fmla="*/ 2292350 h 2301875"/>
                <a:gd name="connsiteX27" fmla="*/ 1822450 w 2495550"/>
                <a:gd name="connsiteY27" fmla="*/ 2301875 h 2301875"/>
                <a:gd name="connsiteX28" fmla="*/ 1797050 w 2495550"/>
                <a:gd name="connsiteY28" fmla="*/ 2295525 h 2301875"/>
                <a:gd name="connsiteX29" fmla="*/ 1743075 w 2495550"/>
                <a:gd name="connsiteY29" fmla="*/ 2244725 h 2301875"/>
                <a:gd name="connsiteX30" fmla="*/ 1568450 w 2495550"/>
                <a:gd name="connsiteY30" fmla="*/ 2016125 h 2301875"/>
                <a:gd name="connsiteX31" fmla="*/ 1301750 w 2495550"/>
                <a:gd name="connsiteY31" fmla="*/ 1651000 h 2301875"/>
                <a:gd name="connsiteX32" fmla="*/ 1155700 w 2495550"/>
                <a:gd name="connsiteY32" fmla="*/ 1476375 h 23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95550" h="2301875">
                  <a:moveTo>
                    <a:pt x="1155700" y="1476375"/>
                  </a:moveTo>
                  <a:lnTo>
                    <a:pt x="860425" y="1127125"/>
                  </a:lnTo>
                  <a:lnTo>
                    <a:pt x="714375" y="958850"/>
                  </a:lnTo>
                  <a:lnTo>
                    <a:pt x="533400" y="746125"/>
                  </a:lnTo>
                  <a:lnTo>
                    <a:pt x="358775" y="539750"/>
                  </a:lnTo>
                  <a:lnTo>
                    <a:pt x="142875" y="292100"/>
                  </a:lnTo>
                  <a:lnTo>
                    <a:pt x="0" y="117475"/>
                  </a:lnTo>
                  <a:lnTo>
                    <a:pt x="25400" y="0"/>
                  </a:lnTo>
                  <a:lnTo>
                    <a:pt x="165100" y="133350"/>
                  </a:lnTo>
                  <a:lnTo>
                    <a:pt x="317500" y="282575"/>
                  </a:lnTo>
                  <a:lnTo>
                    <a:pt x="469900" y="431800"/>
                  </a:lnTo>
                  <a:lnTo>
                    <a:pt x="631825" y="587375"/>
                  </a:lnTo>
                  <a:lnTo>
                    <a:pt x="828675" y="774700"/>
                  </a:lnTo>
                  <a:lnTo>
                    <a:pt x="993775" y="942975"/>
                  </a:lnTo>
                  <a:lnTo>
                    <a:pt x="1209675" y="1155700"/>
                  </a:lnTo>
                  <a:lnTo>
                    <a:pt x="1473200" y="1412875"/>
                  </a:lnTo>
                  <a:lnTo>
                    <a:pt x="1676400" y="1593850"/>
                  </a:lnTo>
                  <a:lnTo>
                    <a:pt x="1905000" y="1784350"/>
                  </a:lnTo>
                  <a:lnTo>
                    <a:pt x="2117725" y="1952625"/>
                  </a:lnTo>
                  <a:lnTo>
                    <a:pt x="2346325" y="2114550"/>
                  </a:lnTo>
                  <a:lnTo>
                    <a:pt x="2460625" y="2190750"/>
                  </a:lnTo>
                  <a:lnTo>
                    <a:pt x="2486025" y="2212975"/>
                  </a:lnTo>
                  <a:lnTo>
                    <a:pt x="2495550" y="2235200"/>
                  </a:lnTo>
                  <a:lnTo>
                    <a:pt x="2489200" y="2263775"/>
                  </a:lnTo>
                  <a:lnTo>
                    <a:pt x="2470150" y="2276475"/>
                  </a:lnTo>
                  <a:lnTo>
                    <a:pt x="2359025" y="2282825"/>
                  </a:lnTo>
                  <a:lnTo>
                    <a:pt x="2057400" y="2292350"/>
                  </a:lnTo>
                  <a:lnTo>
                    <a:pt x="1822450" y="2301875"/>
                  </a:lnTo>
                  <a:lnTo>
                    <a:pt x="1797050" y="2295525"/>
                  </a:lnTo>
                  <a:lnTo>
                    <a:pt x="1743075" y="2244725"/>
                  </a:lnTo>
                  <a:lnTo>
                    <a:pt x="1568450" y="2016125"/>
                  </a:lnTo>
                  <a:lnTo>
                    <a:pt x="1301750" y="1651000"/>
                  </a:lnTo>
                  <a:lnTo>
                    <a:pt x="1155700" y="147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156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1F1CD5-F134-406E-B950-75F454232265}"/>
              </a:ext>
            </a:extLst>
          </p:cNvPr>
          <p:cNvGrpSpPr/>
          <p:nvPr/>
        </p:nvGrpSpPr>
        <p:grpSpPr>
          <a:xfrm>
            <a:off x="3635378" y="1628775"/>
            <a:ext cx="4829172" cy="4367214"/>
            <a:chOff x="3635378" y="1628775"/>
            <a:chExt cx="4829172" cy="436721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16ACC0E-7F4E-4173-9855-2F26FC8DE9AE}"/>
                </a:ext>
              </a:extLst>
            </p:cNvPr>
            <p:cNvSpPr/>
            <p:nvPr/>
          </p:nvSpPr>
          <p:spPr>
            <a:xfrm>
              <a:off x="5495929" y="1752601"/>
              <a:ext cx="2493963" cy="538163"/>
            </a:xfrm>
            <a:custGeom>
              <a:avLst/>
              <a:gdLst>
                <a:gd name="connsiteX0" fmla="*/ 1597819 w 2493169"/>
                <a:gd name="connsiteY0" fmla="*/ 373856 h 538163"/>
                <a:gd name="connsiteX1" fmla="*/ 923925 w 2493169"/>
                <a:gd name="connsiteY1" fmla="*/ 464344 h 538163"/>
                <a:gd name="connsiteX2" fmla="*/ 642938 w 2493169"/>
                <a:gd name="connsiteY2" fmla="*/ 497681 h 538163"/>
                <a:gd name="connsiteX3" fmla="*/ 514350 w 2493169"/>
                <a:gd name="connsiteY3" fmla="*/ 516731 h 538163"/>
                <a:gd name="connsiteX4" fmla="*/ 371475 w 2493169"/>
                <a:gd name="connsiteY4" fmla="*/ 538163 h 538163"/>
                <a:gd name="connsiteX5" fmla="*/ 350044 w 2493169"/>
                <a:gd name="connsiteY5" fmla="*/ 535781 h 538163"/>
                <a:gd name="connsiteX6" fmla="*/ 309563 w 2493169"/>
                <a:gd name="connsiteY6" fmla="*/ 514350 h 538163"/>
                <a:gd name="connsiteX7" fmla="*/ 238125 w 2493169"/>
                <a:gd name="connsiteY7" fmla="*/ 471488 h 538163"/>
                <a:gd name="connsiteX8" fmla="*/ 150019 w 2493169"/>
                <a:gd name="connsiteY8" fmla="*/ 404813 h 538163"/>
                <a:gd name="connsiteX9" fmla="*/ 69056 w 2493169"/>
                <a:gd name="connsiteY9" fmla="*/ 330994 h 538163"/>
                <a:gd name="connsiteX10" fmla="*/ 19050 w 2493169"/>
                <a:gd name="connsiteY10" fmla="*/ 283369 h 538163"/>
                <a:gd name="connsiteX11" fmla="*/ 4763 w 2493169"/>
                <a:gd name="connsiteY11" fmla="*/ 261938 h 538163"/>
                <a:gd name="connsiteX12" fmla="*/ 0 w 2493169"/>
                <a:gd name="connsiteY12" fmla="*/ 247650 h 538163"/>
                <a:gd name="connsiteX13" fmla="*/ 0 w 2493169"/>
                <a:gd name="connsiteY13" fmla="*/ 233363 h 538163"/>
                <a:gd name="connsiteX14" fmla="*/ 0 w 2493169"/>
                <a:gd name="connsiteY14" fmla="*/ 221456 h 538163"/>
                <a:gd name="connsiteX15" fmla="*/ 7144 w 2493169"/>
                <a:gd name="connsiteY15" fmla="*/ 211931 h 538163"/>
                <a:gd name="connsiteX16" fmla="*/ 19050 w 2493169"/>
                <a:gd name="connsiteY16" fmla="*/ 207169 h 538163"/>
                <a:gd name="connsiteX17" fmla="*/ 50006 w 2493169"/>
                <a:gd name="connsiteY17" fmla="*/ 221456 h 538163"/>
                <a:gd name="connsiteX18" fmla="*/ 123825 w 2493169"/>
                <a:gd name="connsiteY18" fmla="*/ 242888 h 538163"/>
                <a:gd name="connsiteX19" fmla="*/ 266700 w 2493169"/>
                <a:gd name="connsiteY19" fmla="*/ 278606 h 538163"/>
                <a:gd name="connsiteX20" fmla="*/ 361950 w 2493169"/>
                <a:gd name="connsiteY20" fmla="*/ 292894 h 538163"/>
                <a:gd name="connsiteX21" fmla="*/ 428625 w 2493169"/>
                <a:gd name="connsiteY21" fmla="*/ 297656 h 538163"/>
                <a:gd name="connsiteX22" fmla="*/ 490538 w 2493169"/>
                <a:gd name="connsiteY22" fmla="*/ 295275 h 538163"/>
                <a:gd name="connsiteX23" fmla="*/ 869156 w 2493169"/>
                <a:gd name="connsiteY23" fmla="*/ 247650 h 538163"/>
                <a:gd name="connsiteX24" fmla="*/ 1321594 w 2493169"/>
                <a:gd name="connsiteY24" fmla="*/ 180975 h 538163"/>
                <a:gd name="connsiteX25" fmla="*/ 1840706 w 2493169"/>
                <a:gd name="connsiteY25" fmla="*/ 92869 h 538163"/>
                <a:gd name="connsiteX26" fmla="*/ 2000250 w 2493169"/>
                <a:gd name="connsiteY26" fmla="*/ 0 h 538163"/>
                <a:gd name="connsiteX27" fmla="*/ 2081213 w 2493169"/>
                <a:gd name="connsiteY27" fmla="*/ 4763 h 538163"/>
                <a:gd name="connsiteX28" fmla="*/ 2145506 w 2493169"/>
                <a:gd name="connsiteY28" fmla="*/ 11906 h 538163"/>
                <a:gd name="connsiteX29" fmla="*/ 2221706 w 2493169"/>
                <a:gd name="connsiteY29" fmla="*/ 28575 h 538163"/>
                <a:gd name="connsiteX30" fmla="*/ 2302669 w 2493169"/>
                <a:gd name="connsiteY30" fmla="*/ 52388 h 538163"/>
                <a:gd name="connsiteX31" fmla="*/ 2378869 w 2493169"/>
                <a:gd name="connsiteY31" fmla="*/ 85725 h 538163"/>
                <a:gd name="connsiteX32" fmla="*/ 2438400 w 2493169"/>
                <a:gd name="connsiteY32" fmla="*/ 114300 h 538163"/>
                <a:gd name="connsiteX33" fmla="*/ 2462213 w 2493169"/>
                <a:gd name="connsiteY33" fmla="*/ 130969 h 538163"/>
                <a:gd name="connsiteX34" fmla="*/ 2474119 w 2493169"/>
                <a:gd name="connsiteY34" fmla="*/ 142875 h 538163"/>
                <a:gd name="connsiteX35" fmla="*/ 2481263 w 2493169"/>
                <a:gd name="connsiteY35" fmla="*/ 152400 h 538163"/>
                <a:gd name="connsiteX36" fmla="*/ 2490788 w 2493169"/>
                <a:gd name="connsiteY36" fmla="*/ 173831 h 538163"/>
                <a:gd name="connsiteX37" fmla="*/ 2493169 w 2493169"/>
                <a:gd name="connsiteY37" fmla="*/ 200025 h 538163"/>
                <a:gd name="connsiteX38" fmla="*/ 2481263 w 2493169"/>
                <a:gd name="connsiteY38" fmla="*/ 226219 h 538163"/>
                <a:gd name="connsiteX39" fmla="*/ 2455069 w 2493169"/>
                <a:gd name="connsiteY39" fmla="*/ 250031 h 538163"/>
                <a:gd name="connsiteX40" fmla="*/ 2386013 w 2493169"/>
                <a:gd name="connsiteY40" fmla="*/ 273844 h 538163"/>
                <a:gd name="connsiteX41" fmla="*/ 2090738 w 2493169"/>
                <a:gd name="connsiteY41" fmla="*/ 304800 h 538163"/>
                <a:gd name="connsiteX42" fmla="*/ 1597819 w 2493169"/>
                <a:gd name="connsiteY42" fmla="*/ 3738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93169" h="538163">
                  <a:moveTo>
                    <a:pt x="1597819" y="373856"/>
                  </a:moveTo>
                  <a:lnTo>
                    <a:pt x="923925" y="464344"/>
                  </a:lnTo>
                  <a:lnTo>
                    <a:pt x="642938" y="497681"/>
                  </a:lnTo>
                  <a:lnTo>
                    <a:pt x="514350" y="516731"/>
                  </a:lnTo>
                  <a:lnTo>
                    <a:pt x="371475" y="538163"/>
                  </a:lnTo>
                  <a:lnTo>
                    <a:pt x="350044" y="535781"/>
                  </a:lnTo>
                  <a:lnTo>
                    <a:pt x="309563" y="514350"/>
                  </a:lnTo>
                  <a:lnTo>
                    <a:pt x="238125" y="471488"/>
                  </a:lnTo>
                  <a:lnTo>
                    <a:pt x="150019" y="404813"/>
                  </a:lnTo>
                  <a:lnTo>
                    <a:pt x="69056" y="330994"/>
                  </a:lnTo>
                  <a:lnTo>
                    <a:pt x="19050" y="283369"/>
                  </a:lnTo>
                  <a:lnTo>
                    <a:pt x="4763" y="261938"/>
                  </a:lnTo>
                  <a:lnTo>
                    <a:pt x="0" y="247650"/>
                  </a:lnTo>
                  <a:lnTo>
                    <a:pt x="0" y="233363"/>
                  </a:lnTo>
                  <a:lnTo>
                    <a:pt x="0" y="221456"/>
                  </a:lnTo>
                  <a:lnTo>
                    <a:pt x="7144" y="211931"/>
                  </a:lnTo>
                  <a:lnTo>
                    <a:pt x="19050" y="207169"/>
                  </a:lnTo>
                  <a:lnTo>
                    <a:pt x="50006" y="221456"/>
                  </a:lnTo>
                  <a:lnTo>
                    <a:pt x="123825" y="242888"/>
                  </a:lnTo>
                  <a:lnTo>
                    <a:pt x="266700" y="278606"/>
                  </a:lnTo>
                  <a:lnTo>
                    <a:pt x="361950" y="292894"/>
                  </a:lnTo>
                  <a:lnTo>
                    <a:pt x="428625" y="297656"/>
                  </a:lnTo>
                  <a:lnTo>
                    <a:pt x="490538" y="295275"/>
                  </a:lnTo>
                  <a:lnTo>
                    <a:pt x="869156" y="247650"/>
                  </a:lnTo>
                  <a:lnTo>
                    <a:pt x="1321594" y="180975"/>
                  </a:lnTo>
                  <a:lnTo>
                    <a:pt x="1840706" y="92869"/>
                  </a:lnTo>
                  <a:lnTo>
                    <a:pt x="2000250" y="0"/>
                  </a:lnTo>
                  <a:lnTo>
                    <a:pt x="2081213" y="4763"/>
                  </a:lnTo>
                  <a:lnTo>
                    <a:pt x="2145506" y="11906"/>
                  </a:lnTo>
                  <a:lnTo>
                    <a:pt x="2221706" y="28575"/>
                  </a:lnTo>
                  <a:lnTo>
                    <a:pt x="2302669" y="52388"/>
                  </a:lnTo>
                  <a:lnTo>
                    <a:pt x="2378869" y="85725"/>
                  </a:lnTo>
                  <a:lnTo>
                    <a:pt x="2438400" y="114300"/>
                  </a:lnTo>
                  <a:lnTo>
                    <a:pt x="2462213" y="130969"/>
                  </a:lnTo>
                  <a:lnTo>
                    <a:pt x="2474119" y="142875"/>
                  </a:lnTo>
                  <a:lnTo>
                    <a:pt x="2481263" y="152400"/>
                  </a:lnTo>
                  <a:lnTo>
                    <a:pt x="2490788" y="173831"/>
                  </a:lnTo>
                  <a:lnTo>
                    <a:pt x="2493169" y="200025"/>
                  </a:lnTo>
                  <a:lnTo>
                    <a:pt x="2481263" y="226219"/>
                  </a:lnTo>
                  <a:lnTo>
                    <a:pt x="2455069" y="250031"/>
                  </a:lnTo>
                  <a:lnTo>
                    <a:pt x="2386013" y="273844"/>
                  </a:lnTo>
                  <a:lnTo>
                    <a:pt x="2090738" y="304800"/>
                  </a:lnTo>
                  <a:lnTo>
                    <a:pt x="1597819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C2656B0B-7A8D-49C6-A3F3-C380FB7CC563}"/>
                </a:ext>
              </a:extLst>
            </p:cNvPr>
            <p:cNvSpPr/>
            <p:nvPr/>
          </p:nvSpPr>
          <p:spPr>
            <a:xfrm rot="16200000">
              <a:off x="3117059" y="2147094"/>
              <a:ext cx="2624138" cy="1587500"/>
            </a:xfrm>
            <a:custGeom>
              <a:avLst/>
              <a:gdLst>
                <a:gd name="connsiteX0" fmla="*/ 1621631 w 2624138"/>
                <a:gd name="connsiteY0" fmla="*/ 1202531 h 1588294"/>
                <a:gd name="connsiteX1" fmla="*/ 1288256 w 2624138"/>
                <a:gd name="connsiteY1" fmla="*/ 1014412 h 1588294"/>
                <a:gd name="connsiteX2" fmla="*/ 1133475 w 2624138"/>
                <a:gd name="connsiteY2" fmla="*/ 926306 h 1588294"/>
                <a:gd name="connsiteX3" fmla="*/ 907256 w 2624138"/>
                <a:gd name="connsiteY3" fmla="*/ 785812 h 1588294"/>
                <a:gd name="connsiteX4" fmla="*/ 731044 w 2624138"/>
                <a:gd name="connsiteY4" fmla="*/ 664369 h 1588294"/>
                <a:gd name="connsiteX5" fmla="*/ 554831 w 2624138"/>
                <a:gd name="connsiteY5" fmla="*/ 538162 h 1588294"/>
                <a:gd name="connsiteX6" fmla="*/ 390525 w 2624138"/>
                <a:gd name="connsiteY6" fmla="*/ 411956 h 1588294"/>
                <a:gd name="connsiteX7" fmla="*/ 240506 w 2624138"/>
                <a:gd name="connsiteY7" fmla="*/ 280987 h 1588294"/>
                <a:gd name="connsiteX8" fmla="*/ 92869 w 2624138"/>
                <a:gd name="connsiteY8" fmla="*/ 147637 h 1588294"/>
                <a:gd name="connsiteX9" fmla="*/ 16669 w 2624138"/>
                <a:gd name="connsiteY9" fmla="*/ 71437 h 1588294"/>
                <a:gd name="connsiteX10" fmla="*/ 7144 w 2624138"/>
                <a:gd name="connsiteY10" fmla="*/ 52387 h 1588294"/>
                <a:gd name="connsiteX11" fmla="*/ 0 w 2624138"/>
                <a:gd name="connsiteY11" fmla="*/ 35719 h 1588294"/>
                <a:gd name="connsiteX12" fmla="*/ 0 w 2624138"/>
                <a:gd name="connsiteY12" fmla="*/ 21431 h 1588294"/>
                <a:gd name="connsiteX13" fmla="*/ 4763 w 2624138"/>
                <a:gd name="connsiteY13" fmla="*/ 7144 h 1588294"/>
                <a:gd name="connsiteX14" fmla="*/ 19050 w 2624138"/>
                <a:gd name="connsiteY14" fmla="*/ 0 h 1588294"/>
                <a:gd name="connsiteX15" fmla="*/ 45244 w 2624138"/>
                <a:gd name="connsiteY15" fmla="*/ 4762 h 1588294"/>
                <a:gd name="connsiteX16" fmla="*/ 104775 w 2624138"/>
                <a:gd name="connsiteY16" fmla="*/ 45244 h 1588294"/>
                <a:gd name="connsiteX17" fmla="*/ 219075 w 2624138"/>
                <a:gd name="connsiteY17" fmla="*/ 123825 h 1588294"/>
                <a:gd name="connsiteX18" fmla="*/ 373856 w 2624138"/>
                <a:gd name="connsiteY18" fmla="*/ 221456 h 1588294"/>
                <a:gd name="connsiteX19" fmla="*/ 559594 w 2624138"/>
                <a:gd name="connsiteY19" fmla="*/ 338137 h 1588294"/>
                <a:gd name="connsiteX20" fmla="*/ 788194 w 2624138"/>
                <a:gd name="connsiteY20" fmla="*/ 473869 h 1588294"/>
                <a:gd name="connsiteX21" fmla="*/ 1083469 w 2624138"/>
                <a:gd name="connsiteY21" fmla="*/ 635794 h 1588294"/>
                <a:gd name="connsiteX22" fmla="*/ 1338263 w 2624138"/>
                <a:gd name="connsiteY22" fmla="*/ 769144 h 1588294"/>
                <a:gd name="connsiteX23" fmla="*/ 1493044 w 2624138"/>
                <a:gd name="connsiteY23" fmla="*/ 845344 h 1588294"/>
                <a:gd name="connsiteX24" fmla="*/ 1707356 w 2624138"/>
                <a:gd name="connsiteY24" fmla="*/ 940594 h 1588294"/>
                <a:gd name="connsiteX25" fmla="*/ 1978819 w 2624138"/>
                <a:gd name="connsiteY25" fmla="*/ 1054894 h 1588294"/>
                <a:gd name="connsiteX26" fmla="*/ 2181225 w 2624138"/>
                <a:gd name="connsiteY26" fmla="*/ 1133475 h 1588294"/>
                <a:gd name="connsiteX27" fmla="*/ 2290763 w 2624138"/>
                <a:gd name="connsiteY27" fmla="*/ 1166812 h 1588294"/>
                <a:gd name="connsiteX28" fmla="*/ 2336006 w 2624138"/>
                <a:gd name="connsiteY28" fmla="*/ 1176337 h 1588294"/>
                <a:gd name="connsiteX29" fmla="*/ 2381250 w 2624138"/>
                <a:gd name="connsiteY29" fmla="*/ 1181100 h 1588294"/>
                <a:gd name="connsiteX30" fmla="*/ 2412206 w 2624138"/>
                <a:gd name="connsiteY30" fmla="*/ 1181100 h 1588294"/>
                <a:gd name="connsiteX31" fmla="*/ 2445544 w 2624138"/>
                <a:gd name="connsiteY31" fmla="*/ 1173956 h 1588294"/>
                <a:gd name="connsiteX32" fmla="*/ 2486025 w 2624138"/>
                <a:gd name="connsiteY32" fmla="*/ 1154906 h 1588294"/>
                <a:gd name="connsiteX33" fmla="*/ 2531269 w 2624138"/>
                <a:gd name="connsiteY33" fmla="*/ 1121569 h 1588294"/>
                <a:gd name="connsiteX34" fmla="*/ 2564606 w 2624138"/>
                <a:gd name="connsiteY34" fmla="*/ 1092994 h 1588294"/>
                <a:gd name="connsiteX35" fmla="*/ 2588419 w 2624138"/>
                <a:gd name="connsiteY35" fmla="*/ 1081087 h 1588294"/>
                <a:gd name="connsiteX36" fmla="*/ 2609850 w 2624138"/>
                <a:gd name="connsiteY36" fmla="*/ 1078706 h 1588294"/>
                <a:gd name="connsiteX37" fmla="*/ 2621756 w 2624138"/>
                <a:gd name="connsiteY37" fmla="*/ 1083469 h 1588294"/>
                <a:gd name="connsiteX38" fmla="*/ 2624138 w 2624138"/>
                <a:gd name="connsiteY38" fmla="*/ 1095375 h 1588294"/>
                <a:gd name="connsiteX39" fmla="*/ 2602706 w 2624138"/>
                <a:gd name="connsiteY39" fmla="*/ 1150144 h 1588294"/>
                <a:gd name="connsiteX40" fmla="*/ 2555081 w 2624138"/>
                <a:gd name="connsiteY40" fmla="*/ 1264444 h 1588294"/>
                <a:gd name="connsiteX41" fmla="*/ 2502694 w 2624138"/>
                <a:gd name="connsiteY41" fmla="*/ 1373981 h 1588294"/>
                <a:gd name="connsiteX42" fmla="*/ 2431256 w 2624138"/>
                <a:gd name="connsiteY42" fmla="*/ 1488281 h 1588294"/>
                <a:gd name="connsiteX43" fmla="*/ 2378869 w 2624138"/>
                <a:gd name="connsiteY43" fmla="*/ 1547812 h 1588294"/>
                <a:gd name="connsiteX44" fmla="*/ 2328863 w 2624138"/>
                <a:gd name="connsiteY44" fmla="*/ 1578769 h 1588294"/>
                <a:gd name="connsiteX45" fmla="*/ 2295525 w 2624138"/>
                <a:gd name="connsiteY45" fmla="*/ 1588294 h 1588294"/>
                <a:gd name="connsiteX46" fmla="*/ 2264569 w 2624138"/>
                <a:gd name="connsiteY46" fmla="*/ 1588294 h 1588294"/>
                <a:gd name="connsiteX47" fmla="*/ 2245519 w 2624138"/>
                <a:gd name="connsiteY47" fmla="*/ 1581150 h 1588294"/>
                <a:gd name="connsiteX48" fmla="*/ 2212181 w 2624138"/>
                <a:gd name="connsiteY48" fmla="*/ 1557337 h 1588294"/>
                <a:gd name="connsiteX49" fmla="*/ 2176463 w 2624138"/>
                <a:gd name="connsiteY49" fmla="*/ 1516856 h 1588294"/>
                <a:gd name="connsiteX50" fmla="*/ 2121694 w 2624138"/>
                <a:gd name="connsiteY50" fmla="*/ 1450181 h 1588294"/>
                <a:gd name="connsiteX51" fmla="*/ 1621631 w 2624138"/>
                <a:gd name="connsiteY51" fmla="*/ 1202531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24138" h="1588294">
                  <a:moveTo>
                    <a:pt x="1621631" y="1202531"/>
                  </a:moveTo>
                  <a:lnTo>
                    <a:pt x="1288256" y="1014412"/>
                  </a:lnTo>
                  <a:lnTo>
                    <a:pt x="1133475" y="926306"/>
                  </a:lnTo>
                  <a:lnTo>
                    <a:pt x="907256" y="785812"/>
                  </a:lnTo>
                  <a:lnTo>
                    <a:pt x="731044" y="664369"/>
                  </a:lnTo>
                  <a:lnTo>
                    <a:pt x="554831" y="538162"/>
                  </a:lnTo>
                  <a:lnTo>
                    <a:pt x="390525" y="411956"/>
                  </a:lnTo>
                  <a:lnTo>
                    <a:pt x="240506" y="280987"/>
                  </a:lnTo>
                  <a:lnTo>
                    <a:pt x="92869" y="147637"/>
                  </a:lnTo>
                  <a:lnTo>
                    <a:pt x="16669" y="71437"/>
                  </a:lnTo>
                  <a:lnTo>
                    <a:pt x="7144" y="5238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5244" y="4762"/>
                  </a:lnTo>
                  <a:lnTo>
                    <a:pt x="104775" y="45244"/>
                  </a:lnTo>
                  <a:lnTo>
                    <a:pt x="219075" y="123825"/>
                  </a:lnTo>
                  <a:lnTo>
                    <a:pt x="373856" y="221456"/>
                  </a:lnTo>
                  <a:lnTo>
                    <a:pt x="559594" y="338137"/>
                  </a:lnTo>
                  <a:lnTo>
                    <a:pt x="788194" y="473869"/>
                  </a:lnTo>
                  <a:lnTo>
                    <a:pt x="1083469" y="635794"/>
                  </a:lnTo>
                  <a:lnTo>
                    <a:pt x="1338263" y="769144"/>
                  </a:lnTo>
                  <a:lnTo>
                    <a:pt x="1493044" y="845344"/>
                  </a:lnTo>
                  <a:lnTo>
                    <a:pt x="1707356" y="940594"/>
                  </a:lnTo>
                  <a:lnTo>
                    <a:pt x="1978819" y="1054894"/>
                  </a:lnTo>
                  <a:lnTo>
                    <a:pt x="2181225" y="1133475"/>
                  </a:lnTo>
                  <a:lnTo>
                    <a:pt x="2290763" y="1166812"/>
                  </a:lnTo>
                  <a:lnTo>
                    <a:pt x="2336006" y="1176337"/>
                  </a:lnTo>
                  <a:lnTo>
                    <a:pt x="2381250" y="1181100"/>
                  </a:lnTo>
                  <a:lnTo>
                    <a:pt x="2412206" y="1181100"/>
                  </a:lnTo>
                  <a:lnTo>
                    <a:pt x="2445544" y="1173956"/>
                  </a:lnTo>
                  <a:lnTo>
                    <a:pt x="2486025" y="1154906"/>
                  </a:lnTo>
                  <a:lnTo>
                    <a:pt x="2531269" y="1121569"/>
                  </a:lnTo>
                  <a:lnTo>
                    <a:pt x="2564606" y="1092994"/>
                  </a:lnTo>
                  <a:lnTo>
                    <a:pt x="2588419" y="1081087"/>
                  </a:lnTo>
                  <a:lnTo>
                    <a:pt x="2609850" y="1078706"/>
                  </a:lnTo>
                  <a:lnTo>
                    <a:pt x="2621756" y="1083469"/>
                  </a:lnTo>
                  <a:lnTo>
                    <a:pt x="2624138" y="1095375"/>
                  </a:lnTo>
                  <a:lnTo>
                    <a:pt x="2602706" y="1150144"/>
                  </a:lnTo>
                  <a:lnTo>
                    <a:pt x="2555081" y="1264444"/>
                  </a:lnTo>
                  <a:lnTo>
                    <a:pt x="2502694" y="1373981"/>
                  </a:lnTo>
                  <a:lnTo>
                    <a:pt x="2431256" y="1488281"/>
                  </a:lnTo>
                  <a:lnTo>
                    <a:pt x="2378869" y="1547812"/>
                  </a:lnTo>
                  <a:lnTo>
                    <a:pt x="2328863" y="1578769"/>
                  </a:lnTo>
                  <a:lnTo>
                    <a:pt x="2295525" y="1588294"/>
                  </a:lnTo>
                  <a:lnTo>
                    <a:pt x="2264569" y="1588294"/>
                  </a:lnTo>
                  <a:lnTo>
                    <a:pt x="2245519" y="1581150"/>
                  </a:lnTo>
                  <a:lnTo>
                    <a:pt x="2212181" y="1557337"/>
                  </a:lnTo>
                  <a:lnTo>
                    <a:pt x="2176463" y="1516856"/>
                  </a:lnTo>
                  <a:lnTo>
                    <a:pt x="2121694" y="1450181"/>
                  </a:lnTo>
                  <a:lnTo>
                    <a:pt x="1621631" y="1202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3EFC8282-17FA-40ED-91AA-C32523DC5A99}"/>
                </a:ext>
              </a:extLst>
            </p:cNvPr>
            <p:cNvSpPr/>
            <p:nvPr/>
          </p:nvSpPr>
          <p:spPr>
            <a:xfrm rot="16200000">
              <a:off x="3086104" y="4262439"/>
              <a:ext cx="3082925" cy="384175"/>
            </a:xfrm>
            <a:custGeom>
              <a:avLst/>
              <a:gdLst>
                <a:gd name="connsiteX0" fmla="*/ 1363672 w 3084118"/>
                <a:gd name="connsiteY0" fmla="*/ 343561 h 383203"/>
                <a:gd name="connsiteX1" fmla="*/ 570839 w 3084118"/>
                <a:gd name="connsiteY1" fmla="*/ 325062 h 383203"/>
                <a:gd name="connsiteX2" fmla="*/ 221993 w 3084118"/>
                <a:gd name="connsiteY2" fmla="*/ 314491 h 383203"/>
                <a:gd name="connsiteX3" fmla="*/ 171780 w 3084118"/>
                <a:gd name="connsiteY3" fmla="*/ 306562 h 383203"/>
                <a:gd name="connsiteX4" fmla="*/ 100425 w 3084118"/>
                <a:gd name="connsiteY4" fmla="*/ 288063 h 383203"/>
                <a:gd name="connsiteX5" fmla="*/ 47570 w 3084118"/>
                <a:gd name="connsiteY5" fmla="*/ 266921 h 383203"/>
                <a:gd name="connsiteX6" fmla="*/ 13214 w 3084118"/>
                <a:gd name="connsiteY6" fmla="*/ 245779 h 383203"/>
                <a:gd name="connsiteX7" fmla="*/ 0 w 3084118"/>
                <a:gd name="connsiteY7" fmla="*/ 227279 h 383203"/>
                <a:gd name="connsiteX8" fmla="*/ 0 w 3084118"/>
                <a:gd name="connsiteY8" fmla="*/ 198209 h 383203"/>
                <a:gd name="connsiteX9" fmla="*/ 5285 w 3084118"/>
                <a:gd name="connsiteY9" fmla="*/ 163853 h 383203"/>
                <a:gd name="connsiteX10" fmla="*/ 23785 w 3084118"/>
                <a:gd name="connsiteY10" fmla="*/ 134782 h 383203"/>
                <a:gd name="connsiteX11" fmla="*/ 52855 w 3084118"/>
                <a:gd name="connsiteY11" fmla="*/ 110997 h 383203"/>
                <a:gd name="connsiteX12" fmla="*/ 84569 w 3084118"/>
                <a:gd name="connsiteY12" fmla="*/ 92498 h 383203"/>
                <a:gd name="connsiteX13" fmla="*/ 171780 w 3084118"/>
                <a:gd name="connsiteY13" fmla="*/ 55499 h 383203"/>
                <a:gd name="connsiteX14" fmla="*/ 256349 w 3084118"/>
                <a:gd name="connsiteY14" fmla="*/ 29071 h 383203"/>
                <a:gd name="connsiteX15" fmla="*/ 322418 w 3084118"/>
                <a:gd name="connsiteY15" fmla="*/ 21143 h 383203"/>
                <a:gd name="connsiteX16" fmla="*/ 443986 w 3084118"/>
                <a:gd name="connsiteY16" fmla="*/ 0 h 383203"/>
                <a:gd name="connsiteX17" fmla="*/ 475699 w 3084118"/>
                <a:gd name="connsiteY17" fmla="*/ 5286 h 383203"/>
                <a:gd name="connsiteX18" fmla="*/ 565554 w 3084118"/>
                <a:gd name="connsiteY18" fmla="*/ 31714 h 383203"/>
                <a:gd name="connsiteX19" fmla="*/ 695050 w 3084118"/>
                <a:gd name="connsiteY19" fmla="*/ 58142 h 383203"/>
                <a:gd name="connsiteX20" fmla="*/ 779618 w 3084118"/>
                <a:gd name="connsiteY20" fmla="*/ 73998 h 383203"/>
                <a:gd name="connsiteX21" fmla="*/ 874758 w 3084118"/>
                <a:gd name="connsiteY21" fmla="*/ 87212 h 383203"/>
                <a:gd name="connsiteX22" fmla="*/ 1358386 w 3084118"/>
                <a:gd name="connsiteY22" fmla="*/ 108354 h 383203"/>
                <a:gd name="connsiteX23" fmla="*/ 1979438 w 3084118"/>
                <a:gd name="connsiteY23" fmla="*/ 132139 h 383203"/>
                <a:gd name="connsiteX24" fmla="*/ 2674488 w 3084118"/>
                <a:gd name="connsiteY24" fmla="*/ 158567 h 383203"/>
                <a:gd name="connsiteX25" fmla="*/ 2930837 w 3084118"/>
                <a:gd name="connsiteY25" fmla="*/ 87212 h 383203"/>
                <a:gd name="connsiteX26" fmla="*/ 3084118 w 3084118"/>
                <a:gd name="connsiteY26" fmla="*/ 177066 h 383203"/>
                <a:gd name="connsiteX27" fmla="*/ 3036548 w 3084118"/>
                <a:gd name="connsiteY27" fmla="*/ 248421 h 383203"/>
                <a:gd name="connsiteX28" fmla="*/ 2981050 w 3084118"/>
                <a:gd name="connsiteY28" fmla="*/ 298634 h 383203"/>
                <a:gd name="connsiteX29" fmla="*/ 2912338 w 3084118"/>
                <a:gd name="connsiteY29" fmla="*/ 343561 h 383203"/>
                <a:gd name="connsiteX30" fmla="*/ 2856839 w 3084118"/>
                <a:gd name="connsiteY30" fmla="*/ 369989 h 383203"/>
                <a:gd name="connsiteX31" fmla="*/ 2790770 w 3084118"/>
                <a:gd name="connsiteY31" fmla="*/ 383203 h 383203"/>
                <a:gd name="connsiteX32" fmla="*/ 2587276 w 3084118"/>
                <a:gd name="connsiteY32" fmla="*/ 375274 h 383203"/>
                <a:gd name="connsiteX33" fmla="*/ 2119505 w 3084118"/>
                <a:gd name="connsiteY33" fmla="*/ 362061 h 383203"/>
                <a:gd name="connsiteX34" fmla="*/ 1363672 w 3084118"/>
                <a:gd name="connsiteY34" fmla="*/ 343561 h 3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84118" h="383203">
                  <a:moveTo>
                    <a:pt x="1363672" y="343561"/>
                  </a:moveTo>
                  <a:lnTo>
                    <a:pt x="570839" y="325062"/>
                  </a:lnTo>
                  <a:lnTo>
                    <a:pt x="221993" y="314491"/>
                  </a:lnTo>
                  <a:lnTo>
                    <a:pt x="171780" y="306562"/>
                  </a:lnTo>
                  <a:lnTo>
                    <a:pt x="100425" y="288063"/>
                  </a:lnTo>
                  <a:lnTo>
                    <a:pt x="47570" y="266921"/>
                  </a:lnTo>
                  <a:lnTo>
                    <a:pt x="13214" y="245779"/>
                  </a:lnTo>
                  <a:lnTo>
                    <a:pt x="0" y="227279"/>
                  </a:lnTo>
                  <a:lnTo>
                    <a:pt x="0" y="198209"/>
                  </a:lnTo>
                  <a:lnTo>
                    <a:pt x="5285" y="163853"/>
                  </a:lnTo>
                  <a:lnTo>
                    <a:pt x="23785" y="134782"/>
                  </a:lnTo>
                  <a:lnTo>
                    <a:pt x="52855" y="110997"/>
                  </a:lnTo>
                  <a:lnTo>
                    <a:pt x="84569" y="92498"/>
                  </a:lnTo>
                  <a:lnTo>
                    <a:pt x="171780" y="55499"/>
                  </a:lnTo>
                  <a:lnTo>
                    <a:pt x="256349" y="29071"/>
                  </a:lnTo>
                  <a:lnTo>
                    <a:pt x="322418" y="21143"/>
                  </a:lnTo>
                  <a:lnTo>
                    <a:pt x="443986" y="0"/>
                  </a:lnTo>
                  <a:lnTo>
                    <a:pt x="475699" y="5286"/>
                  </a:lnTo>
                  <a:lnTo>
                    <a:pt x="565554" y="31714"/>
                  </a:lnTo>
                  <a:lnTo>
                    <a:pt x="695050" y="58142"/>
                  </a:lnTo>
                  <a:lnTo>
                    <a:pt x="779618" y="73998"/>
                  </a:lnTo>
                  <a:lnTo>
                    <a:pt x="874758" y="87212"/>
                  </a:lnTo>
                  <a:lnTo>
                    <a:pt x="1358386" y="108354"/>
                  </a:lnTo>
                  <a:lnTo>
                    <a:pt x="1979438" y="132139"/>
                  </a:lnTo>
                  <a:lnTo>
                    <a:pt x="2674488" y="158567"/>
                  </a:lnTo>
                  <a:lnTo>
                    <a:pt x="2930837" y="87212"/>
                  </a:lnTo>
                  <a:lnTo>
                    <a:pt x="3084118" y="177066"/>
                  </a:lnTo>
                  <a:lnTo>
                    <a:pt x="3036548" y="248421"/>
                  </a:lnTo>
                  <a:lnTo>
                    <a:pt x="2981050" y="298634"/>
                  </a:lnTo>
                  <a:lnTo>
                    <a:pt x="2912338" y="343561"/>
                  </a:lnTo>
                  <a:lnTo>
                    <a:pt x="2856839" y="369989"/>
                  </a:lnTo>
                  <a:lnTo>
                    <a:pt x="2790770" y="383203"/>
                  </a:lnTo>
                  <a:lnTo>
                    <a:pt x="2587276" y="375274"/>
                  </a:lnTo>
                  <a:lnTo>
                    <a:pt x="2119505" y="362061"/>
                  </a:lnTo>
                  <a:lnTo>
                    <a:pt x="1363672" y="3435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F60C9552-BAE7-4A4E-8E81-737F57EE355A}"/>
                </a:ext>
              </a:extLst>
            </p:cNvPr>
            <p:cNvSpPr/>
            <p:nvPr/>
          </p:nvSpPr>
          <p:spPr>
            <a:xfrm rot="16200000">
              <a:off x="4501360" y="2680494"/>
              <a:ext cx="2425700" cy="1471613"/>
            </a:xfrm>
            <a:custGeom>
              <a:avLst/>
              <a:gdLst>
                <a:gd name="connsiteX0" fmla="*/ 1407318 w 2426493"/>
                <a:gd name="connsiteY0" fmla="*/ 1188244 h 1471612"/>
                <a:gd name="connsiteX1" fmla="*/ 1207293 w 2426493"/>
                <a:gd name="connsiteY1" fmla="*/ 1081087 h 1471612"/>
                <a:gd name="connsiteX2" fmla="*/ 1116806 w 2426493"/>
                <a:gd name="connsiteY2" fmla="*/ 1052512 h 1471612"/>
                <a:gd name="connsiteX3" fmla="*/ 831056 w 2426493"/>
                <a:gd name="connsiteY3" fmla="*/ 847725 h 1471612"/>
                <a:gd name="connsiteX4" fmla="*/ 628650 w 2426493"/>
                <a:gd name="connsiteY4" fmla="*/ 692944 h 1471612"/>
                <a:gd name="connsiteX5" fmla="*/ 476250 w 2426493"/>
                <a:gd name="connsiteY5" fmla="*/ 561975 h 1471612"/>
                <a:gd name="connsiteX6" fmla="*/ 359568 w 2426493"/>
                <a:gd name="connsiteY6" fmla="*/ 454819 h 1471612"/>
                <a:gd name="connsiteX7" fmla="*/ 214312 w 2426493"/>
                <a:gd name="connsiteY7" fmla="*/ 300037 h 1471612"/>
                <a:gd name="connsiteX8" fmla="*/ 97631 w 2426493"/>
                <a:gd name="connsiteY8" fmla="*/ 166687 h 1471612"/>
                <a:gd name="connsiteX9" fmla="*/ 21431 w 2426493"/>
                <a:gd name="connsiteY9" fmla="*/ 73819 h 1471612"/>
                <a:gd name="connsiteX10" fmla="*/ 4762 w 2426493"/>
                <a:gd name="connsiteY10" fmla="*/ 50006 h 1471612"/>
                <a:gd name="connsiteX11" fmla="*/ 0 w 2426493"/>
                <a:gd name="connsiteY11" fmla="*/ 33337 h 1471612"/>
                <a:gd name="connsiteX12" fmla="*/ 2381 w 2426493"/>
                <a:gd name="connsiteY12" fmla="*/ 14287 h 1471612"/>
                <a:gd name="connsiteX13" fmla="*/ 9525 w 2426493"/>
                <a:gd name="connsiteY13" fmla="*/ 2381 h 1471612"/>
                <a:gd name="connsiteX14" fmla="*/ 26193 w 2426493"/>
                <a:gd name="connsiteY14" fmla="*/ 0 h 1471612"/>
                <a:gd name="connsiteX15" fmla="*/ 47625 w 2426493"/>
                <a:gd name="connsiteY15" fmla="*/ 4762 h 1471612"/>
                <a:gd name="connsiteX16" fmla="*/ 104775 w 2426493"/>
                <a:gd name="connsiteY16" fmla="*/ 57150 h 1471612"/>
                <a:gd name="connsiteX17" fmla="*/ 228600 w 2426493"/>
                <a:gd name="connsiteY17" fmla="*/ 161925 h 1471612"/>
                <a:gd name="connsiteX18" fmla="*/ 371475 w 2426493"/>
                <a:gd name="connsiteY18" fmla="*/ 273844 h 1471612"/>
                <a:gd name="connsiteX19" fmla="*/ 531018 w 2426493"/>
                <a:gd name="connsiteY19" fmla="*/ 395287 h 1471612"/>
                <a:gd name="connsiteX20" fmla="*/ 716756 w 2426493"/>
                <a:gd name="connsiteY20" fmla="*/ 526256 h 1471612"/>
                <a:gd name="connsiteX21" fmla="*/ 807243 w 2426493"/>
                <a:gd name="connsiteY21" fmla="*/ 583406 h 1471612"/>
                <a:gd name="connsiteX22" fmla="*/ 921543 w 2426493"/>
                <a:gd name="connsiteY22" fmla="*/ 654844 h 1471612"/>
                <a:gd name="connsiteX23" fmla="*/ 1012031 w 2426493"/>
                <a:gd name="connsiteY23" fmla="*/ 707231 h 1471612"/>
                <a:gd name="connsiteX24" fmla="*/ 1152525 w 2426493"/>
                <a:gd name="connsiteY24" fmla="*/ 788194 h 1471612"/>
                <a:gd name="connsiteX25" fmla="*/ 1340643 w 2426493"/>
                <a:gd name="connsiteY25" fmla="*/ 881062 h 1471612"/>
                <a:gd name="connsiteX26" fmla="*/ 1588293 w 2426493"/>
                <a:gd name="connsiteY26" fmla="*/ 983456 h 1471612"/>
                <a:gd name="connsiteX27" fmla="*/ 1766887 w 2426493"/>
                <a:gd name="connsiteY27" fmla="*/ 1050131 h 1471612"/>
                <a:gd name="connsiteX28" fmla="*/ 1902618 w 2426493"/>
                <a:gd name="connsiteY28" fmla="*/ 1092994 h 1471612"/>
                <a:gd name="connsiteX29" fmla="*/ 1985962 w 2426493"/>
                <a:gd name="connsiteY29" fmla="*/ 1112044 h 1471612"/>
                <a:gd name="connsiteX30" fmla="*/ 2050256 w 2426493"/>
                <a:gd name="connsiteY30" fmla="*/ 1126331 h 1471612"/>
                <a:gd name="connsiteX31" fmla="*/ 2128837 w 2426493"/>
                <a:gd name="connsiteY31" fmla="*/ 1135856 h 1471612"/>
                <a:gd name="connsiteX32" fmla="*/ 2181225 w 2426493"/>
                <a:gd name="connsiteY32" fmla="*/ 1135856 h 1471612"/>
                <a:gd name="connsiteX33" fmla="*/ 2226468 w 2426493"/>
                <a:gd name="connsiteY33" fmla="*/ 1133475 h 1471612"/>
                <a:gd name="connsiteX34" fmla="*/ 2262187 w 2426493"/>
                <a:gd name="connsiteY34" fmla="*/ 1119187 h 1471612"/>
                <a:gd name="connsiteX35" fmla="*/ 2321718 w 2426493"/>
                <a:gd name="connsiteY35" fmla="*/ 1083469 h 1471612"/>
                <a:gd name="connsiteX36" fmla="*/ 2395537 w 2426493"/>
                <a:gd name="connsiteY36" fmla="*/ 1007269 h 1471612"/>
                <a:gd name="connsiteX37" fmla="*/ 2426493 w 2426493"/>
                <a:gd name="connsiteY37" fmla="*/ 1152525 h 1471612"/>
                <a:gd name="connsiteX38" fmla="*/ 2333625 w 2426493"/>
                <a:gd name="connsiteY38" fmla="*/ 1269206 h 1471612"/>
                <a:gd name="connsiteX39" fmla="*/ 2224087 w 2426493"/>
                <a:gd name="connsiteY39" fmla="*/ 1419225 h 1471612"/>
                <a:gd name="connsiteX40" fmla="*/ 2176462 w 2426493"/>
                <a:gd name="connsiteY40" fmla="*/ 1471612 h 1471612"/>
                <a:gd name="connsiteX41" fmla="*/ 2131218 w 2426493"/>
                <a:gd name="connsiteY41" fmla="*/ 1462087 h 1471612"/>
                <a:gd name="connsiteX42" fmla="*/ 1974056 w 2426493"/>
                <a:gd name="connsiteY42" fmla="*/ 1419225 h 1471612"/>
                <a:gd name="connsiteX43" fmla="*/ 1785937 w 2426493"/>
                <a:gd name="connsiteY43" fmla="*/ 1357312 h 1471612"/>
                <a:gd name="connsiteX44" fmla="*/ 1688306 w 2426493"/>
                <a:gd name="connsiteY44" fmla="*/ 1326356 h 1471612"/>
                <a:gd name="connsiteX45" fmla="*/ 1597818 w 2426493"/>
                <a:gd name="connsiteY45" fmla="*/ 1285875 h 1471612"/>
                <a:gd name="connsiteX46" fmla="*/ 1407318 w 2426493"/>
                <a:gd name="connsiteY46" fmla="*/ 1188244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3" h="1471612">
                  <a:moveTo>
                    <a:pt x="1407318" y="1188244"/>
                  </a:moveTo>
                  <a:lnTo>
                    <a:pt x="1207293" y="1081087"/>
                  </a:lnTo>
                  <a:lnTo>
                    <a:pt x="1116806" y="1052512"/>
                  </a:lnTo>
                  <a:lnTo>
                    <a:pt x="831056" y="847725"/>
                  </a:lnTo>
                  <a:lnTo>
                    <a:pt x="628650" y="692944"/>
                  </a:lnTo>
                  <a:lnTo>
                    <a:pt x="476250" y="561975"/>
                  </a:lnTo>
                  <a:lnTo>
                    <a:pt x="359568" y="454819"/>
                  </a:lnTo>
                  <a:lnTo>
                    <a:pt x="214312" y="300037"/>
                  </a:lnTo>
                  <a:lnTo>
                    <a:pt x="97631" y="166687"/>
                  </a:lnTo>
                  <a:lnTo>
                    <a:pt x="21431" y="73819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4287"/>
                  </a:lnTo>
                  <a:lnTo>
                    <a:pt x="9525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4775" y="57150"/>
                  </a:lnTo>
                  <a:lnTo>
                    <a:pt x="228600" y="161925"/>
                  </a:lnTo>
                  <a:lnTo>
                    <a:pt x="371475" y="273844"/>
                  </a:lnTo>
                  <a:lnTo>
                    <a:pt x="531018" y="395287"/>
                  </a:lnTo>
                  <a:lnTo>
                    <a:pt x="716756" y="526256"/>
                  </a:lnTo>
                  <a:lnTo>
                    <a:pt x="807243" y="583406"/>
                  </a:lnTo>
                  <a:lnTo>
                    <a:pt x="921543" y="654844"/>
                  </a:lnTo>
                  <a:lnTo>
                    <a:pt x="1012031" y="707231"/>
                  </a:lnTo>
                  <a:lnTo>
                    <a:pt x="1152525" y="788194"/>
                  </a:lnTo>
                  <a:lnTo>
                    <a:pt x="1340643" y="881062"/>
                  </a:lnTo>
                  <a:lnTo>
                    <a:pt x="1588293" y="983456"/>
                  </a:lnTo>
                  <a:lnTo>
                    <a:pt x="1766887" y="1050131"/>
                  </a:lnTo>
                  <a:lnTo>
                    <a:pt x="1902618" y="1092994"/>
                  </a:lnTo>
                  <a:lnTo>
                    <a:pt x="1985962" y="1112044"/>
                  </a:lnTo>
                  <a:lnTo>
                    <a:pt x="2050256" y="1126331"/>
                  </a:lnTo>
                  <a:lnTo>
                    <a:pt x="2128837" y="1135856"/>
                  </a:lnTo>
                  <a:lnTo>
                    <a:pt x="2181225" y="1135856"/>
                  </a:lnTo>
                  <a:lnTo>
                    <a:pt x="2226468" y="1133475"/>
                  </a:lnTo>
                  <a:lnTo>
                    <a:pt x="2262187" y="1119187"/>
                  </a:lnTo>
                  <a:lnTo>
                    <a:pt x="2321718" y="1083469"/>
                  </a:lnTo>
                  <a:lnTo>
                    <a:pt x="2395537" y="1007269"/>
                  </a:lnTo>
                  <a:lnTo>
                    <a:pt x="2426493" y="1152525"/>
                  </a:lnTo>
                  <a:lnTo>
                    <a:pt x="2333625" y="1269206"/>
                  </a:lnTo>
                  <a:lnTo>
                    <a:pt x="2224087" y="1419225"/>
                  </a:lnTo>
                  <a:lnTo>
                    <a:pt x="2176462" y="1471612"/>
                  </a:lnTo>
                  <a:lnTo>
                    <a:pt x="2131218" y="1462087"/>
                  </a:lnTo>
                  <a:lnTo>
                    <a:pt x="1974056" y="1419225"/>
                  </a:lnTo>
                  <a:lnTo>
                    <a:pt x="1785937" y="1357312"/>
                  </a:lnTo>
                  <a:lnTo>
                    <a:pt x="1688306" y="1326356"/>
                  </a:lnTo>
                  <a:lnTo>
                    <a:pt x="1597818" y="1285875"/>
                  </a:lnTo>
                  <a:lnTo>
                    <a:pt x="1407318" y="1188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7FCB7F96-B96C-476E-8D03-F43C1625329F}"/>
                </a:ext>
              </a:extLst>
            </p:cNvPr>
            <p:cNvSpPr/>
            <p:nvPr/>
          </p:nvSpPr>
          <p:spPr>
            <a:xfrm>
              <a:off x="6199188" y="2805113"/>
              <a:ext cx="1454150" cy="406400"/>
            </a:xfrm>
            <a:custGeom>
              <a:avLst/>
              <a:gdLst>
                <a:gd name="connsiteX0" fmla="*/ 833437 w 1454944"/>
                <a:gd name="connsiteY0" fmla="*/ 240506 h 407193"/>
                <a:gd name="connsiteX1" fmla="*/ 321469 w 1454944"/>
                <a:gd name="connsiteY1" fmla="*/ 335756 h 407193"/>
                <a:gd name="connsiteX2" fmla="*/ 309562 w 1454944"/>
                <a:gd name="connsiteY2" fmla="*/ 333375 h 407193"/>
                <a:gd name="connsiteX3" fmla="*/ 261937 w 1454944"/>
                <a:gd name="connsiteY3" fmla="*/ 304800 h 407193"/>
                <a:gd name="connsiteX4" fmla="*/ 207169 w 1454944"/>
                <a:gd name="connsiteY4" fmla="*/ 278606 h 407193"/>
                <a:gd name="connsiteX5" fmla="*/ 128587 w 1454944"/>
                <a:gd name="connsiteY5" fmla="*/ 247650 h 407193"/>
                <a:gd name="connsiteX6" fmla="*/ 0 w 1454944"/>
                <a:gd name="connsiteY6" fmla="*/ 202406 h 407193"/>
                <a:gd name="connsiteX7" fmla="*/ 35719 w 1454944"/>
                <a:gd name="connsiteY7" fmla="*/ 85725 h 407193"/>
                <a:gd name="connsiteX8" fmla="*/ 154781 w 1454944"/>
                <a:gd name="connsiteY8" fmla="*/ 121443 h 407193"/>
                <a:gd name="connsiteX9" fmla="*/ 197644 w 1454944"/>
                <a:gd name="connsiteY9" fmla="*/ 128587 h 407193"/>
                <a:gd name="connsiteX10" fmla="*/ 242887 w 1454944"/>
                <a:gd name="connsiteY10" fmla="*/ 133350 h 407193"/>
                <a:gd name="connsiteX11" fmla="*/ 297656 w 1454944"/>
                <a:gd name="connsiteY11" fmla="*/ 133350 h 407193"/>
                <a:gd name="connsiteX12" fmla="*/ 450056 w 1454944"/>
                <a:gd name="connsiteY12" fmla="*/ 107156 h 407193"/>
                <a:gd name="connsiteX13" fmla="*/ 769144 w 1454944"/>
                <a:gd name="connsiteY13" fmla="*/ 52387 h 407193"/>
                <a:gd name="connsiteX14" fmla="*/ 1071562 w 1454944"/>
                <a:gd name="connsiteY14" fmla="*/ 0 h 407193"/>
                <a:gd name="connsiteX15" fmla="*/ 1095375 w 1454944"/>
                <a:gd name="connsiteY15" fmla="*/ 2381 h 407193"/>
                <a:gd name="connsiteX16" fmla="*/ 1171575 w 1454944"/>
                <a:gd name="connsiteY16" fmla="*/ 30956 h 407193"/>
                <a:gd name="connsiteX17" fmla="*/ 1238250 w 1454944"/>
                <a:gd name="connsiteY17" fmla="*/ 59531 h 407193"/>
                <a:gd name="connsiteX18" fmla="*/ 1281112 w 1454944"/>
                <a:gd name="connsiteY18" fmla="*/ 83343 h 407193"/>
                <a:gd name="connsiteX19" fmla="*/ 1343025 w 1454944"/>
                <a:gd name="connsiteY19" fmla="*/ 128587 h 407193"/>
                <a:gd name="connsiteX20" fmla="*/ 1407319 w 1454944"/>
                <a:gd name="connsiteY20" fmla="*/ 188118 h 407193"/>
                <a:gd name="connsiteX21" fmla="*/ 1435894 w 1454944"/>
                <a:gd name="connsiteY21" fmla="*/ 223837 h 407193"/>
                <a:gd name="connsiteX22" fmla="*/ 1450181 w 1454944"/>
                <a:gd name="connsiteY22" fmla="*/ 252412 h 407193"/>
                <a:gd name="connsiteX23" fmla="*/ 1454944 w 1454944"/>
                <a:gd name="connsiteY23" fmla="*/ 269081 h 407193"/>
                <a:gd name="connsiteX24" fmla="*/ 1450181 w 1454944"/>
                <a:gd name="connsiteY24" fmla="*/ 292893 h 407193"/>
                <a:gd name="connsiteX25" fmla="*/ 1423987 w 1454944"/>
                <a:gd name="connsiteY25" fmla="*/ 316706 h 407193"/>
                <a:gd name="connsiteX26" fmla="*/ 1378744 w 1454944"/>
                <a:gd name="connsiteY26" fmla="*/ 361950 h 407193"/>
                <a:gd name="connsiteX27" fmla="*/ 1316831 w 1454944"/>
                <a:gd name="connsiteY27" fmla="*/ 407193 h 407193"/>
                <a:gd name="connsiteX28" fmla="*/ 1026319 w 1454944"/>
                <a:gd name="connsiteY28" fmla="*/ 228600 h 407193"/>
                <a:gd name="connsiteX29" fmla="*/ 1007269 w 1454944"/>
                <a:gd name="connsiteY29" fmla="*/ 219075 h 407193"/>
                <a:gd name="connsiteX30" fmla="*/ 833437 w 1454944"/>
                <a:gd name="connsiteY30" fmla="*/ 240506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944" h="407193">
                  <a:moveTo>
                    <a:pt x="833437" y="240506"/>
                  </a:moveTo>
                  <a:lnTo>
                    <a:pt x="321469" y="335756"/>
                  </a:lnTo>
                  <a:lnTo>
                    <a:pt x="309562" y="333375"/>
                  </a:lnTo>
                  <a:lnTo>
                    <a:pt x="261937" y="304800"/>
                  </a:lnTo>
                  <a:lnTo>
                    <a:pt x="207169" y="278606"/>
                  </a:lnTo>
                  <a:lnTo>
                    <a:pt x="128587" y="247650"/>
                  </a:lnTo>
                  <a:lnTo>
                    <a:pt x="0" y="202406"/>
                  </a:lnTo>
                  <a:lnTo>
                    <a:pt x="35719" y="85725"/>
                  </a:lnTo>
                  <a:lnTo>
                    <a:pt x="154781" y="121443"/>
                  </a:lnTo>
                  <a:lnTo>
                    <a:pt x="197644" y="128587"/>
                  </a:lnTo>
                  <a:lnTo>
                    <a:pt x="242887" y="133350"/>
                  </a:lnTo>
                  <a:lnTo>
                    <a:pt x="297656" y="133350"/>
                  </a:lnTo>
                  <a:lnTo>
                    <a:pt x="450056" y="107156"/>
                  </a:lnTo>
                  <a:lnTo>
                    <a:pt x="769144" y="52387"/>
                  </a:lnTo>
                  <a:lnTo>
                    <a:pt x="1071562" y="0"/>
                  </a:lnTo>
                  <a:lnTo>
                    <a:pt x="1095375" y="2381"/>
                  </a:lnTo>
                  <a:lnTo>
                    <a:pt x="1171575" y="30956"/>
                  </a:lnTo>
                  <a:lnTo>
                    <a:pt x="1238250" y="59531"/>
                  </a:lnTo>
                  <a:lnTo>
                    <a:pt x="1281112" y="83343"/>
                  </a:lnTo>
                  <a:lnTo>
                    <a:pt x="1343025" y="128587"/>
                  </a:lnTo>
                  <a:lnTo>
                    <a:pt x="1407319" y="188118"/>
                  </a:lnTo>
                  <a:lnTo>
                    <a:pt x="1435894" y="223837"/>
                  </a:lnTo>
                  <a:lnTo>
                    <a:pt x="1450181" y="252412"/>
                  </a:lnTo>
                  <a:lnTo>
                    <a:pt x="1454944" y="269081"/>
                  </a:lnTo>
                  <a:lnTo>
                    <a:pt x="1450181" y="292893"/>
                  </a:lnTo>
                  <a:lnTo>
                    <a:pt x="1423987" y="316706"/>
                  </a:lnTo>
                  <a:lnTo>
                    <a:pt x="1378744" y="361950"/>
                  </a:lnTo>
                  <a:lnTo>
                    <a:pt x="1316831" y="407193"/>
                  </a:lnTo>
                  <a:lnTo>
                    <a:pt x="1026319" y="228600"/>
                  </a:lnTo>
                  <a:lnTo>
                    <a:pt x="1007269" y="219075"/>
                  </a:lnTo>
                  <a:lnTo>
                    <a:pt x="833437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9D74FD77-6131-4E0F-A597-4C1B32333C24}"/>
                </a:ext>
              </a:extLst>
            </p:cNvPr>
            <p:cNvSpPr/>
            <p:nvPr/>
          </p:nvSpPr>
          <p:spPr>
            <a:xfrm rot="16200000">
              <a:off x="5022853" y="3178176"/>
              <a:ext cx="2743200" cy="2320925"/>
            </a:xfrm>
            <a:custGeom>
              <a:avLst/>
              <a:gdLst>
                <a:gd name="connsiteX0" fmla="*/ 1651000 w 2743200"/>
                <a:gd name="connsiteY0" fmla="*/ 1895475 h 2320925"/>
                <a:gd name="connsiteX1" fmla="*/ 1362075 w 2743200"/>
                <a:gd name="connsiteY1" fmla="*/ 1720850 h 2320925"/>
                <a:gd name="connsiteX2" fmla="*/ 1231900 w 2743200"/>
                <a:gd name="connsiteY2" fmla="*/ 1616075 h 2320925"/>
                <a:gd name="connsiteX3" fmla="*/ 942975 w 2743200"/>
                <a:gd name="connsiteY3" fmla="*/ 1384300 h 2320925"/>
                <a:gd name="connsiteX4" fmla="*/ 771525 w 2743200"/>
                <a:gd name="connsiteY4" fmla="*/ 1225550 h 2320925"/>
                <a:gd name="connsiteX5" fmla="*/ 625475 w 2743200"/>
                <a:gd name="connsiteY5" fmla="*/ 1076325 h 2320925"/>
                <a:gd name="connsiteX6" fmla="*/ 479425 w 2743200"/>
                <a:gd name="connsiteY6" fmla="*/ 892175 h 2320925"/>
                <a:gd name="connsiteX7" fmla="*/ 336550 w 2743200"/>
                <a:gd name="connsiteY7" fmla="*/ 682625 h 2320925"/>
                <a:gd name="connsiteX8" fmla="*/ 244475 w 2743200"/>
                <a:gd name="connsiteY8" fmla="*/ 527050 h 2320925"/>
                <a:gd name="connsiteX9" fmla="*/ 142875 w 2743200"/>
                <a:gd name="connsiteY9" fmla="*/ 342900 h 2320925"/>
                <a:gd name="connsiteX10" fmla="*/ 76200 w 2743200"/>
                <a:gd name="connsiteY10" fmla="*/ 209550 h 2320925"/>
                <a:gd name="connsiteX11" fmla="*/ 6350 w 2743200"/>
                <a:gd name="connsiteY11" fmla="*/ 63500 h 2320925"/>
                <a:gd name="connsiteX12" fmla="*/ 0 w 2743200"/>
                <a:gd name="connsiteY12" fmla="*/ 38100 h 2320925"/>
                <a:gd name="connsiteX13" fmla="*/ 0 w 2743200"/>
                <a:gd name="connsiteY13" fmla="*/ 19050 h 2320925"/>
                <a:gd name="connsiteX14" fmla="*/ 9525 w 2743200"/>
                <a:gd name="connsiteY14" fmla="*/ 6350 h 2320925"/>
                <a:gd name="connsiteX15" fmla="*/ 22225 w 2743200"/>
                <a:gd name="connsiteY15" fmla="*/ 0 h 2320925"/>
                <a:gd name="connsiteX16" fmla="*/ 38100 w 2743200"/>
                <a:gd name="connsiteY16" fmla="*/ 0 h 2320925"/>
                <a:gd name="connsiteX17" fmla="*/ 50800 w 2743200"/>
                <a:gd name="connsiteY17" fmla="*/ 6350 h 2320925"/>
                <a:gd name="connsiteX18" fmla="*/ 92075 w 2743200"/>
                <a:gd name="connsiteY18" fmla="*/ 60325 h 2320925"/>
                <a:gd name="connsiteX19" fmla="*/ 215900 w 2743200"/>
                <a:gd name="connsiteY19" fmla="*/ 250825 h 2320925"/>
                <a:gd name="connsiteX20" fmla="*/ 349250 w 2743200"/>
                <a:gd name="connsiteY20" fmla="*/ 438150 h 2320925"/>
                <a:gd name="connsiteX21" fmla="*/ 485775 w 2743200"/>
                <a:gd name="connsiteY21" fmla="*/ 609600 h 2320925"/>
                <a:gd name="connsiteX22" fmla="*/ 644525 w 2743200"/>
                <a:gd name="connsiteY22" fmla="*/ 781050 h 2320925"/>
                <a:gd name="connsiteX23" fmla="*/ 822325 w 2743200"/>
                <a:gd name="connsiteY23" fmla="*/ 962025 h 2320925"/>
                <a:gd name="connsiteX24" fmla="*/ 965200 w 2743200"/>
                <a:gd name="connsiteY24" fmla="*/ 1085850 h 2320925"/>
                <a:gd name="connsiteX25" fmla="*/ 1117600 w 2743200"/>
                <a:gd name="connsiteY25" fmla="*/ 1206500 h 2320925"/>
                <a:gd name="connsiteX26" fmla="*/ 1314450 w 2743200"/>
                <a:gd name="connsiteY26" fmla="*/ 1352550 h 2320925"/>
                <a:gd name="connsiteX27" fmla="*/ 1460500 w 2743200"/>
                <a:gd name="connsiteY27" fmla="*/ 1454150 h 2320925"/>
                <a:gd name="connsiteX28" fmla="*/ 1590675 w 2743200"/>
                <a:gd name="connsiteY28" fmla="*/ 1530350 h 2320925"/>
                <a:gd name="connsiteX29" fmla="*/ 1654175 w 2743200"/>
                <a:gd name="connsiteY29" fmla="*/ 1571625 h 2320925"/>
                <a:gd name="connsiteX30" fmla="*/ 1825625 w 2743200"/>
                <a:gd name="connsiteY30" fmla="*/ 1663700 h 2320925"/>
                <a:gd name="connsiteX31" fmla="*/ 1990725 w 2743200"/>
                <a:gd name="connsiteY31" fmla="*/ 1743075 h 2320925"/>
                <a:gd name="connsiteX32" fmla="*/ 2314575 w 2743200"/>
                <a:gd name="connsiteY32" fmla="*/ 1882775 h 2320925"/>
                <a:gd name="connsiteX33" fmla="*/ 2501900 w 2743200"/>
                <a:gd name="connsiteY33" fmla="*/ 1955800 h 2320925"/>
                <a:gd name="connsiteX34" fmla="*/ 2603500 w 2743200"/>
                <a:gd name="connsiteY34" fmla="*/ 1990725 h 2320925"/>
                <a:gd name="connsiteX35" fmla="*/ 2638425 w 2743200"/>
                <a:gd name="connsiteY35" fmla="*/ 1997075 h 2320925"/>
                <a:gd name="connsiteX36" fmla="*/ 2663825 w 2743200"/>
                <a:gd name="connsiteY36" fmla="*/ 1997075 h 2320925"/>
                <a:gd name="connsiteX37" fmla="*/ 2743200 w 2743200"/>
                <a:gd name="connsiteY37" fmla="*/ 1946275 h 2320925"/>
                <a:gd name="connsiteX38" fmla="*/ 2559050 w 2743200"/>
                <a:gd name="connsiteY38" fmla="*/ 2320925 h 2320925"/>
                <a:gd name="connsiteX39" fmla="*/ 2495550 w 2743200"/>
                <a:gd name="connsiteY39" fmla="*/ 2282825 h 2320925"/>
                <a:gd name="connsiteX40" fmla="*/ 2216150 w 2743200"/>
                <a:gd name="connsiteY40" fmla="*/ 2171700 h 2320925"/>
                <a:gd name="connsiteX41" fmla="*/ 2038350 w 2743200"/>
                <a:gd name="connsiteY41" fmla="*/ 2095500 h 2320925"/>
                <a:gd name="connsiteX42" fmla="*/ 1651000 w 2743200"/>
                <a:gd name="connsiteY42" fmla="*/ 1895475 h 23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43200" h="2320925">
                  <a:moveTo>
                    <a:pt x="1651000" y="1895475"/>
                  </a:moveTo>
                  <a:lnTo>
                    <a:pt x="1362075" y="1720850"/>
                  </a:lnTo>
                  <a:lnTo>
                    <a:pt x="1231900" y="1616075"/>
                  </a:lnTo>
                  <a:lnTo>
                    <a:pt x="942975" y="1384300"/>
                  </a:lnTo>
                  <a:lnTo>
                    <a:pt x="771525" y="1225550"/>
                  </a:lnTo>
                  <a:lnTo>
                    <a:pt x="625475" y="1076325"/>
                  </a:lnTo>
                  <a:lnTo>
                    <a:pt x="479425" y="892175"/>
                  </a:lnTo>
                  <a:lnTo>
                    <a:pt x="336550" y="682625"/>
                  </a:lnTo>
                  <a:lnTo>
                    <a:pt x="244475" y="527050"/>
                  </a:lnTo>
                  <a:lnTo>
                    <a:pt x="142875" y="342900"/>
                  </a:lnTo>
                  <a:lnTo>
                    <a:pt x="76200" y="2095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6350"/>
                  </a:lnTo>
                  <a:lnTo>
                    <a:pt x="22225" y="0"/>
                  </a:lnTo>
                  <a:lnTo>
                    <a:pt x="38100" y="0"/>
                  </a:lnTo>
                  <a:lnTo>
                    <a:pt x="50800" y="6350"/>
                  </a:lnTo>
                  <a:lnTo>
                    <a:pt x="92075" y="60325"/>
                  </a:lnTo>
                  <a:lnTo>
                    <a:pt x="215900" y="250825"/>
                  </a:lnTo>
                  <a:lnTo>
                    <a:pt x="349250" y="438150"/>
                  </a:lnTo>
                  <a:lnTo>
                    <a:pt x="485775" y="609600"/>
                  </a:lnTo>
                  <a:lnTo>
                    <a:pt x="644525" y="781050"/>
                  </a:lnTo>
                  <a:lnTo>
                    <a:pt x="822325" y="962025"/>
                  </a:lnTo>
                  <a:lnTo>
                    <a:pt x="965200" y="1085850"/>
                  </a:lnTo>
                  <a:lnTo>
                    <a:pt x="1117600" y="1206500"/>
                  </a:lnTo>
                  <a:lnTo>
                    <a:pt x="1314450" y="1352550"/>
                  </a:lnTo>
                  <a:lnTo>
                    <a:pt x="1460500" y="1454150"/>
                  </a:lnTo>
                  <a:lnTo>
                    <a:pt x="1590675" y="1530350"/>
                  </a:lnTo>
                  <a:lnTo>
                    <a:pt x="1654175" y="1571625"/>
                  </a:lnTo>
                  <a:lnTo>
                    <a:pt x="1825625" y="1663700"/>
                  </a:lnTo>
                  <a:lnTo>
                    <a:pt x="1990725" y="1743075"/>
                  </a:lnTo>
                  <a:lnTo>
                    <a:pt x="2314575" y="1882775"/>
                  </a:lnTo>
                  <a:lnTo>
                    <a:pt x="2501900" y="1955800"/>
                  </a:lnTo>
                  <a:lnTo>
                    <a:pt x="2603500" y="1990725"/>
                  </a:lnTo>
                  <a:lnTo>
                    <a:pt x="2638425" y="1997075"/>
                  </a:lnTo>
                  <a:lnTo>
                    <a:pt x="2663825" y="1997075"/>
                  </a:lnTo>
                  <a:lnTo>
                    <a:pt x="2743200" y="1946275"/>
                  </a:lnTo>
                  <a:lnTo>
                    <a:pt x="2559050" y="2320925"/>
                  </a:lnTo>
                  <a:lnTo>
                    <a:pt x="2495550" y="2282825"/>
                  </a:lnTo>
                  <a:lnTo>
                    <a:pt x="2216150" y="2171700"/>
                  </a:lnTo>
                  <a:lnTo>
                    <a:pt x="2038350" y="2095500"/>
                  </a:lnTo>
                  <a:lnTo>
                    <a:pt x="1651000" y="1895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08CD508-BA3E-4E40-92F2-8FC66C6C71C7}"/>
                </a:ext>
              </a:extLst>
            </p:cNvPr>
            <p:cNvSpPr/>
            <p:nvPr/>
          </p:nvSpPr>
          <p:spPr>
            <a:xfrm>
              <a:off x="5969000" y="3336926"/>
              <a:ext cx="2495550" cy="2301875"/>
            </a:xfrm>
            <a:custGeom>
              <a:avLst/>
              <a:gdLst>
                <a:gd name="connsiteX0" fmla="*/ 1155700 w 2495550"/>
                <a:gd name="connsiteY0" fmla="*/ 1476375 h 2301875"/>
                <a:gd name="connsiteX1" fmla="*/ 860425 w 2495550"/>
                <a:gd name="connsiteY1" fmla="*/ 1127125 h 2301875"/>
                <a:gd name="connsiteX2" fmla="*/ 714375 w 2495550"/>
                <a:gd name="connsiteY2" fmla="*/ 958850 h 2301875"/>
                <a:gd name="connsiteX3" fmla="*/ 533400 w 2495550"/>
                <a:gd name="connsiteY3" fmla="*/ 746125 h 2301875"/>
                <a:gd name="connsiteX4" fmla="*/ 358775 w 2495550"/>
                <a:gd name="connsiteY4" fmla="*/ 539750 h 2301875"/>
                <a:gd name="connsiteX5" fmla="*/ 142875 w 2495550"/>
                <a:gd name="connsiteY5" fmla="*/ 292100 h 2301875"/>
                <a:gd name="connsiteX6" fmla="*/ 0 w 2495550"/>
                <a:gd name="connsiteY6" fmla="*/ 117475 h 2301875"/>
                <a:gd name="connsiteX7" fmla="*/ 25400 w 2495550"/>
                <a:gd name="connsiteY7" fmla="*/ 0 h 2301875"/>
                <a:gd name="connsiteX8" fmla="*/ 165100 w 2495550"/>
                <a:gd name="connsiteY8" fmla="*/ 133350 h 2301875"/>
                <a:gd name="connsiteX9" fmla="*/ 317500 w 2495550"/>
                <a:gd name="connsiteY9" fmla="*/ 282575 h 2301875"/>
                <a:gd name="connsiteX10" fmla="*/ 469900 w 2495550"/>
                <a:gd name="connsiteY10" fmla="*/ 431800 h 2301875"/>
                <a:gd name="connsiteX11" fmla="*/ 631825 w 2495550"/>
                <a:gd name="connsiteY11" fmla="*/ 587375 h 2301875"/>
                <a:gd name="connsiteX12" fmla="*/ 828675 w 2495550"/>
                <a:gd name="connsiteY12" fmla="*/ 774700 h 2301875"/>
                <a:gd name="connsiteX13" fmla="*/ 993775 w 2495550"/>
                <a:gd name="connsiteY13" fmla="*/ 942975 h 2301875"/>
                <a:gd name="connsiteX14" fmla="*/ 1209675 w 2495550"/>
                <a:gd name="connsiteY14" fmla="*/ 1155700 h 2301875"/>
                <a:gd name="connsiteX15" fmla="*/ 1473200 w 2495550"/>
                <a:gd name="connsiteY15" fmla="*/ 1412875 h 2301875"/>
                <a:gd name="connsiteX16" fmla="*/ 1676400 w 2495550"/>
                <a:gd name="connsiteY16" fmla="*/ 1593850 h 2301875"/>
                <a:gd name="connsiteX17" fmla="*/ 1905000 w 2495550"/>
                <a:gd name="connsiteY17" fmla="*/ 1784350 h 2301875"/>
                <a:gd name="connsiteX18" fmla="*/ 2117725 w 2495550"/>
                <a:gd name="connsiteY18" fmla="*/ 1952625 h 2301875"/>
                <a:gd name="connsiteX19" fmla="*/ 2346325 w 2495550"/>
                <a:gd name="connsiteY19" fmla="*/ 2114550 h 2301875"/>
                <a:gd name="connsiteX20" fmla="*/ 2460625 w 2495550"/>
                <a:gd name="connsiteY20" fmla="*/ 2190750 h 2301875"/>
                <a:gd name="connsiteX21" fmla="*/ 2486025 w 2495550"/>
                <a:gd name="connsiteY21" fmla="*/ 2212975 h 2301875"/>
                <a:gd name="connsiteX22" fmla="*/ 2495550 w 2495550"/>
                <a:gd name="connsiteY22" fmla="*/ 2235200 h 2301875"/>
                <a:gd name="connsiteX23" fmla="*/ 2489200 w 2495550"/>
                <a:gd name="connsiteY23" fmla="*/ 2263775 h 2301875"/>
                <a:gd name="connsiteX24" fmla="*/ 2470150 w 2495550"/>
                <a:gd name="connsiteY24" fmla="*/ 2276475 h 2301875"/>
                <a:gd name="connsiteX25" fmla="*/ 2359025 w 2495550"/>
                <a:gd name="connsiteY25" fmla="*/ 2282825 h 2301875"/>
                <a:gd name="connsiteX26" fmla="*/ 2057400 w 2495550"/>
                <a:gd name="connsiteY26" fmla="*/ 2292350 h 2301875"/>
                <a:gd name="connsiteX27" fmla="*/ 1822450 w 2495550"/>
                <a:gd name="connsiteY27" fmla="*/ 2301875 h 2301875"/>
                <a:gd name="connsiteX28" fmla="*/ 1797050 w 2495550"/>
                <a:gd name="connsiteY28" fmla="*/ 2295525 h 2301875"/>
                <a:gd name="connsiteX29" fmla="*/ 1743075 w 2495550"/>
                <a:gd name="connsiteY29" fmla="*/ 2244725 h 2301875"/>
                <a:gd name="connsiteX30" fmla="*/ 1568450 w 2495550"/>
                <a:gd name="connsiteY30" fmla="*/ 2016125 h 2301875"/>
                <a:gd name="connsiteX31" fmla="*/ 1301750 w 2495550"/>
                <a:gd name="connsiteY31" fmla="*/ 1651000 h 2301875"/>
                <a:gd name="connsiteX32" fmla="*/ 1155700 w 2495550"/>
                <a:gd name="connsiteY32" fmla="*/ 1476375 h 23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95550" h="2301875">
                  <a:moveTo>
                    <a:pt x="1155700" y="1476375"/>
                  </a:moveTo>
                  <a:lnTo>
                    <a:pt x="860425" y="1127125"/>
                  </a:lnTo>
                  <a:lnTo>
                    <a:pt x="714375" y="958850"/>
                  </a:lnTo>
                  <a:lnTo>
                    <a:pt x="533400" y="746125"/>
                  </a:lnTo>
                  <a:lnTo>
                    <a:pt x="358775" y="539750"/>
                  </a:lnTo>
                  <a:lnTo>
                    <a:pt x="142875" y="292100"/>
                  </a:lnTo>
                  <a:lnTo>
                    <a:pt x="0" y="117475"/>
                  </a:lnTo>
                  <a:lnTo>
                    <a:pt x="25400" y="0"/>
                  </a:lnTo>
                  <a:lnTo>
                    <a:pt x="165100" y="133350"/>
                  </a:lnTo>
                  <a:lnTo>
                    <a:pt x="317500" y="282575"/>
                  </a:lnTo>
                  <a:lnTo>
                    <a:pt x="469900" y="431800"/>
                  </a:lnTo>
                  <a:lnTo>
                    <a:pt x="631825" y="587375"/>
                  </a:lnTo>
                  <a:lnTo>
                    <a:pt x="828675" y="774700"/>
                  </a:lnTo>
                  <a:lnTo>
                    <a:pt x="993775" y="942975"/>
                  </a:lnTo>
                  <a:lnTo>
                    <a:pt x="1209675" y="1155700"/>
                  </a:lnTo>
                  <a:lnTo>
                    <a:pt x="1473200" y="1412875"/>
                  </a:lnTo>
                  <a:lnTo>
                    <a:pt x="1676400" y="1593850"/>
                  </a:lnTo>
                  <a:lnTo>
                    <a:pt x="1905000" y="1784350"/>
                  </a:lnTo>
                  <a:lnTo>
                    <a:pt x="2117725" y="1952625"/>
                  </a:lnTo>
                  <a:lnTo>
                    <a:pt x="2346325" y="2114550"/>
                  </a:lnTo>
                  <a:lnTo>
                    <a:pt x="2460625" y="2190750"/>
                  </a:lnTo>
                  <a:lnTo>
                    <a:pt x="2486025" y="2212975"/>
                  </a:lnTo>
                  <a:lnTo>
                    <a:pt x="2495550" y="2235200"/>
                  </a:lnTo>
                  <a:lnTo>
                    <a:pt x="2489200" y="2263775"/>
                  </a:lnTo>
                  <a:lnTo>
                    <a:pt x="2470150" y="2276475"/>
                  </a:lnTo>
                  <a:lnTo>
                    <a:pt x="2359025" y="2282825"/>
                  </a:lnTo>
                  <a:lnTo>
                    <a:pt x="2057400" y="2292350"/>
                  </a:lnTo>
                  <a:lnTo>
                    <a:pt x="1822450" y="2301875"/>
                  </a:lnTo>
                  <a:lnTo>
                    <a:pt x="1797050" y="2295525"/>
                  </a:lnTo>
                  <a:lnTo>
                    <a:pt x="1743075" y="2244725"/>
                  </a:lnTo>
                  <a:lnTo>
                    <a:pt x="1568450" y="2016125"/>
                  </a:lnTo>
                  <a:lnTo>
                    <a:pt x="1301750" y="1651000"/>
                  </a:lnTo>
                  <a:lnTo>
                    <a:pt x="1155700" y="147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791047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BD53412-9A97-4774-B813-59FF0D843604}"/>
              </a:ext>
            </a:extLst>
          </p:cNvPr>
          <p:cNvSpPr/>
          <p:nvPr/>
        </p:nvSpPr>
        <p:spPr>
          <a:xfrm>
            <a:off x="4263232" y="1868489"/>
            <a:ext cx="3367088" cy="536575"/>
          </a:xfrm>
          <a:custGeom>
            <a:avLst/>
            <a:gdLst>
              <a:gd name="connsiteX0" fmla="*/ 1745148 w 3366261"/>
              <a:gd name="connsiteY0" fmla="*/ 323068 h 536525"/>
              <a:gd name="connsiteX1" fmla="*/ 1113434 w 3366261"/>
              <a:gd name="connsiteY1" fmla="*/ 403836 h 536525"/>
              <a:gd name="connsiteX2" fmla="*/ 934592 w 3366261"/>
              <a:gd name="connsiteY2" fmla="*/ 421143 h 536525"/>
              <a:gd name="connsiteX3" fmla="*/ 611523 w 3366261"/>
              <a:gd name="connsiteY3" fmla="*/ 478834 h 536525"/>
              <a:gd name="connsiteX4" fmla="*/ 383644 w 3366261"/>
              <a:gd name="connsiteY4" fmla="*/ 533640 h 536525"/>
              <a:gd name="connsiteX5" fmla="*/ 346145 w 3366261"/>
              <a:gd name="connsiteY5" fmla="*/ 536525 h 536525"/>
              <a:gd name="connsiteX6" fmla="*/ 294223 w 3366261"/>
              <a:gd name="connsiteY6" fmla="*/ 524986 h 536525"/>
              <a:gd name="connsiteX7" fmla="*/ 248071 w 3366261"/>
              <a:gd name="connsiteY7" fmla="*/ 501910 h 536525"/>
              <a:gd name="connsiteX8" fmla="*/ 204803 w 3366261"/>
              <a:gd name="connsiteY8" fmla="*/ 475949 h 536525"/>
              <a:gd name="connsiteX9" fmla="*/ 167304 w 3366261"/>
              <a:gd name="connsiteY9" fmla="*/ 444219 h 536525"/>
              <a:gd name="connsiteX10" fmla="*/ 95190 w 3366261"/>
              <a:gd name="connsiteY10" fmla="*/ 354798 h 536525"/>
              <a:gd name="connsiteX11" fmla="*/ 37499 w 3366261"/>
              <a:gd name="connsiteY11" fmla="*/ 282685 h 536525"/>
              <a:gd name="connsiteX12" fmla="*/ 14423 w 3366261"/>
              <a:gd name="connsiteY12" fmla="*/ 250955 h 536525"/>
              <a:gd name="connsiteX13" fmla="*/ 2885 w 3366261"/>
              <a:gd name="connsiteY13" fmla="*/ 216340 h 536525"/>
              <a:gd name="connsiteX14" fmla="*/ 0 w 3366261"/>
              <a:gd name="connsiteY14" fmla="*/ 193264 h 536525"/>
              <a:gd name="connsiteX15" fmla="*/ 8654 w 3366261"/>
              <a:gd name="connsiteY15" fmla="*/ 178841 h 536525"/>
              <a:gd name="connsiteX16" fmla="*/ 25961 w 3366261"/>
              <a:gd name="connsiteY16" fmla="*/ 178841 h 536525"/>
              <a:gd name="connsiteX17" fmla="*/ 54806 w 3366261"/>
              <a:gd name="connsiteY17" fmla="*/ 193264 h 536525"/>
              <a:gd name="connsiteX18" fmla="*/ 126920 w 3366261"/>
              <a:gd name="connsiteY18" fmla="*/ 239417 h 536525"/>
              <a:gd name="connsiteX19" fmla="*/ 167304 w 3366261"/>
              <a:gd name="connsiteY19" fmla="*/ 256724 h 536525"/>
              <a:gd name="connsiteX20" fmla="*/ 245186 w 3366261"/>
              <a:gd name="connsiteY20" fmla="*/ 285569 h 536525"/>
              <a:gd name="connsiteX21" fmla="*/ 317300 w 3366261"/>
              <a:gd name="connsiteY21" fmla="*/ 299992 h 536525"/>
              <a:gd name="connsiteX22" fmla="*/ 398067 w 3366261"/>
              <a:gd name="connsiteY22" fmla="*/ 311530 h 536525"/>
              <a:gd name="connsiteX23" fmla="*/ 444220 w 3366261"/>
              <a:gd name="connsiteY23" fmla="*/ 311530 h 536525"/>
              <a:gd name="connsiteX24" fmla="*/ 585562 w 3366261"/>
              <a:gd name="connsiteY24" fmla="*/ 294223 h 536525"/>
              <a:gd name="connsiteX25" fmla="*/ 940361 w 3366261"/>
              <a:gd name="connsiteY25" fmla="*/ 239417 h 536525"/>
              <a:gd name="connsiteX26" fmla="*/ 1116318 w 3366261"/>
              <a:gd name="connsiteY26" fmla="*/ 207687 h 536525"/>
              <a:gd name="connsiteX27" fmla="*/ 1748033 w 3366261"/>
              <a:gd name="connsiteY27" fmla="*/ 135573 h 536525"/>
              <a:gd name="connsiteX28" fmla="*/ 2209560 w 3366261"/>
              <a:gd name="connsiteY28" fmla="*/ 83651 h 536525"/>
              <a:gd name="connsiteX29" fmla="*/ 2376863 w 3366261"/>
              <a:gd name="connsiteY29" fmla="*/ 86536 h 536525"/>
              <a:gd name="connsiteX30" fmla="*/ 2757623 w 3366261"/>
              <a:gd name="connsiteY30" fmla="*/ 89420 h 536525"/>
              <a:gd name="connsiteX31" fmla="*/ 2826852 w 3366261"/>
              <a:gd name="connsiteY31" fmla="*/ 60575 h 536525"/>
              <a:gd name="connsiteX32" fmla="*/ 2936464 w 3366261"/>
              <a:gd name="connsiteY32" fmla="*/ 0 h 536525"/>
              <a:gd name="connsiteX33" fmla="*/ 2962425 w 3366261"/>
              <a:gd name="connsiteY33" fmla="*/ 0 h 536525"/>
              <a:gd name="connsiteX34" fmla="*/ 3028770 w 3366261"/>
              <a:gd name="connsiteY34" fmla="*/ 11538 h 536525"/>
              <a:gd name="connsiteX35" fmla="*/ 3097999 w 3366261"/>
              <a:gd name="connsiteY35" fmla="*/ 34614 h 536525"/>
              <a:gd name="connsiteX36" fmla="*/ 3141267 w 3366261"/>
              <a:gd name="connsiteY36" fmla="*/ 60575 h 536525"/>
              <a:gd name="connsiteX37" fmla="*/ 3213381 w 3366261"/>
              <a:gd name="connsiteY37" fmla="*/ 89420 h 536525"/>
              <a:gd name="connsiteX38" fmla="*/ 3268187 w 3366261"/>
              <a:gd name="connsiteY38" fmla="*/ 115381 h 536525"/>
              <a:gd name="connsiteX39" fmla="*/ 3305686 w 3366261"/>
              <a:gd name="connsiteY39" fmla="*/ 141342 h 536525"/>
              <a:gd name="connsiteX40" fmla="*/ 3343185 w 3366261"/>
              <a:gd name="connsiteY40" fmla="*/ 170188 h 536525"/>
              <a:gd name="connsiteX41" fmla="*/ 3357608 w 3366261"/>
              <a:gd name="connsiteY41" fmla="*/ 199033 h 536525"/>
              <a:gd name="connsiteX42" fmla="*/ 3366261 w 3366261"/>
              <a:gd name="connsiteY42" fmla="*/ 230763 h 536525"/>
              <a:gd name="connsiteX43" fmla="*/ 3360492 w 3366261"/>
              <a:gd name="connsiteY43" fmla="*/ 256724 h 536525"/>
              <a:gd name="connsiteX44" fmla="*/ 3346069 w 3366261"/>
              <a:gd name="connsiteY44" fmla="*/ 276916 h 536525"/>
              <a:gd name="connsiteX45" fmla="*/ 3314340 w 3366261"/>
              <a:gd name="connsiteY45" fmla="*/ 288454 h 536525"/>
              <a:gd name="connsiteX46" fmla="*/ 3262418 w 3366261"/>
              <a:gd name="connsiteY46" fmla="*/ 297107 h 536525"/>
              <a:gd name="connsiteX47" fmla="*/ 3147036 w 3366261"/>
              <a:gd name="connsiteY47" fmla="*/ 294223 h 536525"/>
              <a:gd name="connsiteX48" fmla="*/ 2962425 w 3366261"/>
              <a:gd name="connsiteY48" fmla="*/ 279800 h 536525"/>
              <a:gd name="connsiteX49" fmla="*/ 2725893 w 3366261"/>
              <a:gd name="connsiteY49" fmla="*/ 274031 h 536525"/>
              <a:gd name="connsiteX50" fmla="*/ 2368210 w 3366261"/>
              <a:gd name="connsiteY50" fmla="*/ 291338 h 536525"/>
              <a:gd name="connsiteX51" fmla="*/ 2218213 w 3366261"/>
              <a:gd name="connsiteY51" fmla="*/ 285569 h 536525"/>
              <a:gd name="connsiteX52" fmla="*/ 1745148 w 3366261"/>
              <a:gd name="connsiteY52" fmla="*/ 323068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66261" h="536525">
                <a:moveTo>
                  <a:pt x="1745148" y="323068"/>
                </a:moveTo>
                <a:lnTo>
                  <a:pt x="1113434" y="403836"/>
                </a:lnTo>
                <a:lnTo>
                  <a:pt x="934592" y="421143"/>
                </a:lnTo>
                <a:lnTo>
                  <a:pt x="611523" y="478834"/>
                </a:lnTo>
                <a:lnTo>
                  <a:pt x="383644" y="533640"/>
                </a:lnTo>
                <a:lnTo>
                  <a:pt x="346145" y="536525"/>
                </a:lnTo>
                <a:lnTo>
                  <a:pt x="294223" y="524986"/>
                </a:lnTo>
                <a:lnTo>
                  <a:pt x="248071" y="501910"/>
                </a:lnTo>
                <a:lnTo>
                  <a:pt x="204803" y="475949"/>
                </a:lnTo>
                <a:lnTo>
                  <a:pt x="167304" y="444219"/>
                </a:lnTo>
                <a:lnTo>
                  <a:pt x="95190" y="354798"/>
                </a:lnTo>
                <a:lnTo>
                  <a:pt x="37499" y="282685"/>
                </a:lnTo>
                <a:lnTo>
                  <a:pt x="14423" y="250955"/>
                </a:lnTo>
                <a:lnTo>
                  <a:pt x="2885" y="216340"/>
                </a:lnTo>
                <a:lnTo>
                  <a:pt x="0" y="193264"/>
                </a:lnTo>
                <a:lnTo>
                  <a:pt x="8654" y="178841"/>
                </a:lnTo>
                <a:lnTo>
                  <a:pt x="25961" y="178841"/>
                </a:lnTo>
                <a:lnTo>
                  <a:pt x="54806" y="193264"/>
                </a:lnTo>
                <a:lnTo>
                  <a:pt x="126920" y="239417"/>
                </a:lnTo>
                <a:lnTo>
                  <a:pt x="167304" y="256724"/>
                </a:lnTo>
                <a:lnTo>
                  <a:pt x="245186" y="285569"/>
                </a:lnTo>
                <a:lnTo>
                  <a:pt x="317300" y="299992"/>
                </a:lnTo>
                <a:lnTo>
                  <a:pt x="398067" y="311530"/>
                </a:lnTo>
                <a:lnTo>
                  <a:pt x="444220" y="311530"/>
                </a:lnTo>
                <a:lnTo>
                  <a:pt x="585562" y="294223"/>
                </a:lnTo>
                <a:lnTo>
                  <a:pt x="940361" y="239417"/>
                </a:lnTo>
                <a:lnTo>
                  <a:pt x="1116318" y="207687"/>
                </a:lnTo>
                <a:lnTo>
                  <a:pt x="1748033" y="135573"/>
                </a:lnTo>
                <a:lnTo>
                  <a:pt x="2209560" y="83651"/>
                </a:lnTo>
                <a:lnTo>
                  <a:pt x="2376863" y="86536"/>
                </a:lnTo>
                <a:lnTo>
                  <a:pt x="2757623" y="89420"/>
                </a:lnTo>
                <a:lnTo>
                  <a:pt x="2826852" y="60575"/>
                </a:lnTo>
                <a:lnTo>
                  <a:pt x="2936464" y="0"/>
                </a:lnTo>
                <a:lnTo>
                  <a:pt x="2962425" y="0"/>
                </a:lnTo>
                <a:lnTo>
                  <a:pt x="3028770" y="11538"/>
                </a:lnTo>
                <a:lnTo>
                  <a:pt x="3097999" y="34614"/>
                </a:lnTo>
                <a:lnTo>
                  <a:pt x="3141267" y="60575"/>
                </a:lnTo>
                <a:lnTo>
                  <a:pt x="3213381" y="89420"/>
                </a:lnTo>
                <a:lnTo>
                  <a:pt x="3268187" y="115381"/>
                </a:lnTo>
                <a:lnTo>
                  <a:pt x="3305686" y="141342"/>
                </a:lnTo>
                <a:lnTo>
                  <a:pt x="3343185" y="170188"/>
                </a:lnTo>
                <a:lnTo>
                  <a:pt x="3357608" y="199033"/>
                </a:lnTo>
                <a:lnTo>
                  <a:pt x="3366261" y="230763"/>
                </a:lnTo>
                <a:lnTo>
                  <a:pt x="3360492" y="256724"/>
                </a:lnTo>
                <a:lnTo>
                  <a:pt x="3346069" y="276916"/>
                </a:lnTo>
                <a:lnTo>
                  <a:pt x="3314340" y="288454"/>
                </a:lnTo>
                <a:lnTo>
                  <a:pt x="3262418" y="297107"/>
                </a:lnTo>
                <a:lnTo>
                  <a:pt x="3147036" y="294223"/>
                </a:lnTo>
                <a:lnTo>
                  <a:pt x="2962425" y="279800"/>
                </a:lnTo>
                <a:lnTo>
                  <a:pt x="2725893" y="274031"/>
                </a:lnTo>
                <a:lnTo>
                  <a:pt x="2368210" y="291338"/>
                </a:lnTo>
                <a:lnTo>
                  <a:pt x="2218213" y="285569"/>
                </a:lnTo>
                <a:lnTo>
                  <a:pt x="1745148" y="3230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18FC8A4-F858-4E0B-849E-04921B5DEE16}"/>
              </a:ext>
            </a:extLst>
          </p:cNvPr>
          <p:cNvSpPr/>
          <p:nvPr/>
        </p:nvSpPr>
        <p:spPr>
          <a:xfrm>
            <a:off x="5022850" y="4672013"/>
            <a:ext cx="1804988" cy="366712"/>
          </a:xfrm>
          <a:custGeom>
            <a:avLst/>
            <a:gdLst>
              <a:gd name="connsiteX0" fmla="*/ 1243013 w 1804988"/>
              <a:gd name="connsiteY0" fmla="*/ 230981 h 366712"/>
              <a:gd name="connsiteX1" fmla="*/ 1000125 w 1804988"/>
              <a:gd name="connsiteY1" fmla="*/ 257175 h 366712"/>
              <a:gd name="connsiteX2" fmla="*/ 826294 w 1804988"/>
              <a:gd name="connsiteY2" fmla="*/ 273843 h 366712"/>
              <a:gd name="connsiteX3" fmla="*/ 709613 w 1804988"/>
              <a:gd name="connsiteY3" fmla="*/ 283368 h 366712"/>
              <a:gd name="connsiteX4" fmla="*/ 619125 w 1804988"/>
              <a:gd name="connsiteY4" fmla="*/ 297656 h 366712"/>
              <a:gd name="connsiteX5" fmla="*/ 526257 w 1804988"/>
              <a:gd name="connsiteY5" fmla="*/ 319087 h 366712"/>
              <a:gd name="connsiteX6" fmla="*/ 461963 w 1804988"/>
              <a:gd name="connsiteY6" fmla="*/ 342900 h 366712"/>
              <a:gd name="connsiteX7" fmla="*/ 416719 w 1804988"/>
              <a:gd name="connsiteY7" fmla="*/ 359568 h 366712"/>
              <a:gd name="connsiteX8" fmla="*/ 383382 w 1804988"/>
              <a:gd name="connsiteY8" fmla="*/ 366712 h 366712"/>
              <a:gd name="connsiteX9" fmla="*/ 350044 w 1804988"/>
              <a:gd name="connsiteY9" fmla="*/ 361950 h 366712"/>
              <a:gd name="connsiteX10" fmla="*/ 321469 w 1804988"/>
              <a:gd name="connsiteY10" fmla="*/ 347662 h 366712"/>
              <a:gd name="connsiteX11" fmla="*/ 226219 w 1804988"/>
              <a:gd name="connsiteY11" fmla="*/ 288131 h 366712"/>
              <a:gd name="connsiteX12" fmla="*/ 150019 w 1804988"/>
              <a:gd name="connsiteY12" fmla="*/ 235743 h 366712"/>
              <a:gd name="connsiteX13" fmla="*/ 38100 w 1804988"/>
              <a:gd name="connsiteY13" fmla="*/ 142875 h 366712"/>
              <a:gd name="connsiteX14" fmla="*/ 14288 w 1804988"/>
              <a:gd name="connsiteY14" fmla="*/ 119062 h 366712"/>
              <a:gd name="connsiteX15" fmla="*/ 4763 w 1804988"/>
              <a:gd name="connsiteY15" fmla="*/ 97631 h 366712"/>
              <a:gd name="connsiteX16" fmla="*/ 0 w 1804988"/>
              <a:gd name="connsiteY16" fmla="*/ 78581 h 366712"/>
              <a:gd name="connsiteX17" fmla="*/ 4763 w 1804988"/>
              <a:gd name="connsiteY17" fmla="*/ 64293 h 366712"/>
              <a:gd name="connsiteX18" fmla="*/ 14288 w 1804988"/>
              <a:gd name="connsiteY18" fmla="*/ 59531 h 366712"/>
              <a:gd name="connsiteX19" fmla="*/ 30957 w 1804988"/>
              <a:gd name="connsiteY19" fmla="*/ 59531 h 366712"/>
              <a:gd name="connsiteX20" fmla="*/ 45244 w 1804988"/>
              <a:gd name="connsiteY20" fmla="*/ 64293 h 366712"/>
              <a:gd name="connsiteX21" fmla="*/ 104775 w 1804988"/>
              <a:gd name="connsiteY21" fmla="*/ 95250 h 366712"/>
              <a:gd name="connsiteX22" fmla="*/ 188119 w 1804988"/>
              <a:gd name="connsiteY22" fmla="*/ 128587 h 366712"/>
              <a:gd name="connsiteX23" fmla="*/ 252413 w 1804988"/>
              <a:gd name="connsiteY23" fmla="*/ 142875 h 366712"/>
              <a:gd name="connsiteX24" fmla="*/ 314325 w 1804988"/>
              <a:gd name="connsiteY24" fmla="*/ 150018 h 366712"/>
              <a:gd name="connsiteX25" fmla="*/ 397669 w 1804988"/>
              <a:gd name="connsiteY25" fmla="*/ 150018 h 366712"/>
              <a:gd name="connsiteX26" fmla="*/ 823913 w 1804988"/>
              <a:gd name="connsiteY26" fmla="*/ 119062 h 366712"/>
              <a:gd name="connsiteX27" fmla="*/ 1014413 w 1804988"/>
              <a:gd name="connsiteY27" fmla="*/ 80962 h 366712"/>
              <a:gd name="connsiteX28" fmla="*/ 1402557 w 1804988"/>
              <a:gd name="connsiteY28" fmla="*/ 52387 h 366712"/>
              <a:gd name="connsiteX29" fmla="*/ 1421607 w 1804988"/>
              <a:gd name="connsiteY29" fmla="*/ 28575 h 366712"/>
              <a:gd name="connsiteX30" fmla="*/ 1443038 w 1804988"/>
              <a:gd name="connsiteY30" fmla="*/ 11906 h 366712"/>
              <a:gd name="connsiteX31" fmla="*/ 1464469 w 1804988"/>
              <a:gd name="connsiteY31" fmla="*/ 2381 h 366712"/>
              <a:gd name="connsiteX32" fmla="*/ 1497807 w 1804988"/>
              <a:gd name="connsiteY32" fmla="*/ 0 h 366712"/>
              <a:gd name="connsiteX33" fmla="*/ 1543050 w 1804988"/>
              <a:gd name="connsiteY33" fmla="*/ 11906 h 366712"/>
              <a:gd name="connsiteX34" fmla="*/ 1628775 w 1804988"/>
              <a:gd name="connsiteY34" fmla="*/ 38100 h 366712"/>
              <a:gd name="connsiteX35" fmla="*/ 1683544 w 1804988"/>
              <a:gd name="connsiteY35" fmla="*/ 57150 h 366712"/>
              <a:gd name="connsiteX36" fmla="*/ 1740694 w 1804988"/>
              <a:gd name="connsiteY36" fmla="*/ 88106 h 366712"/>
              <a:gd name="connsiteX37" fmla="*/ 1771650 w 1804988"/>
              <a:gd name="connsiteY37" fmla="*/ 114300 h 366712"/>
              <a:gd name="connsiteX38" fmla="*/ 1788319 w 1804988"/>
              <a:gd name="connsiteY38" fmla="*/ 135731 h 366712"/>
              <a:gd name="connsiteX39" fmla="*/ 1802607 w 1804988"/>
              <a:gd name="connsiteY39" fmla="*/ 164306 h 366712"/>
              <a:gd name="connsiteX40" fmla="*/ 1804988 w 1804988"/>
              <a:gd name="connsiteY40" fmla="*/ 197643 h 366712"/>
              <a:gd name="connsiteX41" fmla="*/ 1795463 w 1804988"/>
              <a:gd name="connsiteY41" fmla="*/ 221456 h 366712"/>
              <a:gd name="connsiteX42" fmla="*/ 1776413 w 1804988"/>
              <a:gd name="connsiteY42" fmla="*/ 238125 h 366712"/>
              <a:gd name="connsiteX43" fmla="*/ 1743075 w 1804988"/>
              <a:gd name="connsiteY43" fmla="*/ 247650 h 366712"/>
              <a:gd name="connsiteX44" fmla="*/ 1693069 w 1804988"/>
              <a:gd name="connsiteY44" fmla="*/ 252412 h 366712"/>
              <a:gd name="connsiteX45" fmla="*/ 1640682 w 1804988"/>
              <a:gd name="connsiteY45" fmla="*/ 247650 h 366712"/>
              <a:gd name="connsiteX46" fmla="*/ 1545432 w 1804988"/>
              <a:gd name="connsiteY46" fmla="*/ 233362 h 366712"/>
              <a:gd name="connsiteX47" fmla="*/ 1423988 w 1804988"/>
              <a:gd name="connsiteY47" fmla="*/ 228600 h 366712"/>
              <a:gd name="connsiteX48" fmla="*/ 1243013 w 1804988"/>
              <a:gd name="connsiteY48" fmla="*/ 230981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04988" h="366712">
                <a:moveTo>
                  <a:pt x="1243013" y="230981"/>
                </a:moveTo>
                <a:lnTo>
                  <a:pt x="1000125" y="257175"/>
                </a:lnTo>
                <a:lnTo>
                  <a:pt x="826294" y="273843"/>
                </a:lnTo>
                <a:lnTo>
                  <a:pt x="709613" y="283368"/>
                </a:lnTo>
                <a:lnTo>
                  <a:pt x="619125" y="297656"/>
                </a:lnTo>
                <a:lnTo>
                  <a:pt x="526257" y="319087"/>
                </a:lnTo>
                <a:lnTo>
                  <a:pt x="461963" y="342900"/>
                </a:lnTo>
                <a:lnTo>
                  <a:pt x="416719" y="359568"/>
                </a:lnTo>
                <a:lnTo>
                  <a:pt x="383382" y="366712"/>
                </a:lnTo>
                <a:lnTo>
                  <a:pt x="350044" y="361950"/>
                </a:lnTo>
                <a:lnTo>
                  <a:pt x="321469" y="347662"/>
                </a:lnTo>
                <a:lnTo>
                  <a:pt x="226219" y="288131"/>
                </a:lnTo>
                <a:lnTo>
                  <a:pt x="150019" y="235743"/>
                </a:lnTo>
                <a:lnTo>
                  <a:pt x="38100" y="142875"/>
                </a:lnTo>
                <a:lnTo>
                  <a:pt x="14288" y="119062"/>
                </a:lnTo>
                <a:lnTo>
                  <a:pt x="4763" y="97631"/>
                </a:lnTo>
                <a:lnTo>
                  <a:pt x="0" y="78581"/>
                </a:lnTo>
                <a:lnTo>
                  <a:pt x="4763" y="64293"/>
                </a:lnTo>
                <a:lnTo>
                  <a:pt x="14288" y="59531"/>
                </a:lnTo>
                <a:lnTo>
                  <a:pt x="30957" y="59531"/>
                </a:lnTo>
                <a:lnTo>
                  <a:pt x="45244" y="64293"/>
                </a:lnTo>
                <a:lnTo>
                  <a:pt x="104775" y="95250"/>
                </a:lnTo>
                <a:lnTo>
                  <a:pt x="188119" y="128587"/>
                </a:lnTo>
                <a:lnTo>
                  <a:pt x="252413" y="142875"/>
                </a:lnTo>
                <a:lnTo>
                  <a:pt x="314325" y="150018"/>
                </a:lnTo>
                <a:lnTo>
                  <a:pt x="397669" y="150018"/>
                </a:lnTo>
                <a:lnTo>
                  <a:pt x="823913" y="119062"/>
                </a:lnTo>
                <a:lnTo>
                  <a:pt x="1014413" y="80962"/>
                </a:lnTo>
                <a:lnTo>
                  <a:pt x="1402557" y="52387"/>
                </a:lnTo>
                <a:lnTo>
                  <a:pt x="1421607" y="28575"/>
                </a:lnTo>
                <a:lnTo>
                  <a:pt x="1443038" y="11906"/>
                </a:lnTo>
                <a:lnTo>
                  <a:pt x="1464469" y="2381"/>
                </a:lnTo>
                <a:lnTo>
                  <a:pt x="1497807" y="0"/>
                </a:lnTo>
                <a:lnTo>
                  <a:pt x="1543050" y="11906"/>
                </a:lnTo>
                <a:lnTo>
                  <a:pt x="1628775" y="38100"/>
                </a:lnTo>
                <a:lnTo>
                  <a:pt x="1683544" y="57150"/>
                </a:lnTo>
                <a:lnTo>
                  <a:pt x="1740694" y="88106"/>
                </a:lnTo>
                <a:lnTo>
                  <a:pt x="1771650" y="114300"/>
                </a:lnTo>
                <a:lnTo>
                  <a:pt x="1788319" y="135731"/>
                </a:lnTo>
                <a:lnTo>
                  <a:pt x="1802607" y="164306"/>
                </a:lnTo>
                <a:lnTo>
                  <a:pt x="1804988" y="197643"/>
                </a:lnTo>
                <a:lnTo>
                  <a:pt x="1795463" y="221456"/>
                </a:lnTo>
                <a:lnTo>
                  <a:pt x="1776413" y="238125"/>
                </a:lnTo>
                <a:lnTo>
                  <a:pt x="1743075" y="247650"/>
                </a:lnTo>
                <a:lnTo>
                  <a:pt x="1693069" y="252412"/>
                </a:lnTo>
                <a:lnTo>
                  <a:pt x="1640682" y="247650"/>
                </a:lnTo>
                <a:lnTo>
                  <a:pt x="1545432" y="233362"/>
                </a:lnTo>
                <a:lnTo>
                  <a:pt x="1423988" y="228600"/>
                </a:lnTo>
                <a:lnTo>
                  <a:pt x="1243013" y="230981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B640731-5A7B-4930-B897-FF41D961FEC1}"/>
              </a:ext>
            </a:extLst>
          </p:cNvPr>
          <p:cNvSpPr/>
          <p:nvPr/>
        </p:nvSpPr>
        <p:spPr>
          <a:xfrm rot="16200000">
            <a:off x="4050507" y="2404270"/>
            <a:ext cx="2352675" cy="468312"/>
          </a:xfrm>
          <a:custGeom>
            <a:avLst/>
            <a:gdLst>
              <a:gd name="connsiteX0" fmla="*/ 1290638 w 2352675"/>
              <a:gd name="connsiteY0" fmla="*/ 428625 h 469107"/>
              <a:gd name="connsiteX1" fmla="*/ 26194 w 2352675"/>
              <a:gd name="connsiteY1" fmla="*/ 431007 h 469107"/>
              <a:gd name="connsiteX2" fmla="*/ 0 w 2352675"/>
              <a:gd name="connsiteY2" fmla="*/ 204788 h 469107"/>
              <a:gd name="connsiteX3" fmla="*/ 1533525 w 2352675"/>
              <a:gd name="connsiteY3" fmla="*/ 183357 h 469107"/>
              <a:gd name="connsiteX4" fmla="*/ 1688306 w 2352675"/>
              <a:gd name="connsiteY4" fmla="*/ 183357 h 469107"/>
              <a:gd name="connsiteX5" fmla="*/ 2016919 w 2352675"/>
              <a:gd name="connsiteY5" fmla="*/ 154782 h 469107"/>
              <a:gd name="connsiteX6" fmla="*/ 2074069 w 2352675"/>
              <a:gd name="connsiteY6" fmla="*/ 142875 h 469107"/>
              <a:gd name="connsiteX7" fmla="*/ 2126456 w 2352675"/>
              <a:gd name="connsiteY7" fmla="*/ 121444 h 469107"/>
              <a:gd name="connsiteX8" fmla="*/ 2195513 w 2352675"/>
              <a:gd name="connsiteY8" fmla="*/ 78582 h 469107"/>
              <a:gd name="connsiteX9" fmla="*/ 2269331 w 2352675"/>
              <a:gd name="connsiteY9" fmla="*/ 19050 h 469107"/>
              <a:gd name="connsiteX10" fmla="*/ 2290763 w 2352675"/>
              <a:gd name="connsiteY10" fmla="*/ 4763 h 469107"/>
              <a:gd name="connsiteX11" fmla="*/ 2312194 w 2352675"/>
              <a:gd name="connsiteY11" fmla="*/ 0 h 469107"/>
              <a:gd name="connsiteX12" fmla="*/ 2326481 w 2352675"/>
              <a:gd name="connsiteY12" fmla="*/ 0 h 469107"/>
              <a:gd name="connsiteX13" fmla="*/ 2340769 w 2352675"/>
              <a:gd name="connsiteY13" fmla="*/ 4763 h 469107"/>
              <a:gd name="connsiteX14" fmla="*/ 2352675 w 2352675"/>
              <a:gd name="connsiteY14" fmla="*/ 19050 h 469107"/>
              <a:gd name="connsiteX15" fmla="*/ 2352675 w 2352675"/>
              <a:gd name="connsiteY15" fmla="*/ 52388 h 469107"/>
              <a:gd name="connsiteX16" fmla="*/ 2324100 w 2352675"/>
              <a:gd name="connsiteY16" fmla="*/ 152400 h 469107"/>
              <a:gd name="connsiteX17" fmla="*/ 2286000 w 2352675"/>
              <a:gd name="connsiteY17" fmla="*/ 242888 h 469107"/>
              <a:gd name="connsiteX18" fmla="*/ 2228850 w 2352675"/>
              <a:gd name="connsiteY18" fmla="*/ 357188 h 469107"/>
              <a:gd name="connsiteX19" fmla="*/ 2197894 w 2352675"/>
              <a:gd name="connsiteY19" fmla="*/ 402432 h 469107"/>
              <a:gd name="connsiteX20" fmla="*/ 2157413 w 2352675"/>
              <a:gd name="connsiteY20" fmla="*/ 440532 h 469107"/>
              <a:gd name="connsiteX21" fmla="*/ 2116931 w 2352675"/>
              <a:gd name="connsiteY21" fmla="*/ 466725 h 469107"/>
              <a:gd name="connsiteX22" fmla="*/ 2083594 w 2352675"/>
              <a:gd name="connsiteY22" fmla="*/ 469107 h 469107"/>
              <a:gd name="connsiteX23" fmla="*/ 2045494 w 2352675"/>
              <a:gd name="connsiteY23" fmla="*/ 457200 h 469107"/>
              <a:gd name="connsiteX24" fmla="*/ 2000250 w 2352675"/>
              <a:gd name="connsiteY24" fmla="*/ 433388 h 469107"/>
              <a:gd name="connsiteX25" fmla="*/ 1943100 w 2352675"/>
              <a:gd name="connsiteY25" fmla="*/ 423863 h 469107"/>
              <a:gd name="connsiteX26" fmla="*/ 1721644 w 2352675"/>
              <a:gd name="connsiteY26" fmla="*/ 428625 h 469107"/>
              <a:gd name="connsiteX27" fmla="*/ 1540669 w 2352675"/>
              <a:gd name="connsiteY27" fmla="*/ 423863 h 469107"/>
              <a:gd name="connsiteX28" fmla="*/ 1290638 w 2352675"/>
              <a:gd name="connsiteY28" fmla="*/ 428625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52675" h="469107">
                <a:moveTo>
                  <a:pt x="1290638" y="428625"/>
                </a:moveTo>
                <a:lnTo>
                  <a:pt x="26194" y="431007"/>
                </a:lnTo>
                <a:lnTo>
                  <a:pt x="0" y="204788"/>
                </a:lnTo>
                <a:lnTo>
                  <a:pt x="1533525" y="183357"/>
                </a:lnTo>
                <a:lnTo>
                  <a:pt x="1688306" y="183357"/>
                </a:lnTo>
                <a:lnTo>
                  <a:pt x="2016919" y="154782"/>
                </a:lnTo>
                <a:lnTo>
                  <a:pt x="2074069" y="142875"/>
                </a:lnTo>
                <a:lnTo>
                  <a:pt x="2126456" y="121444"/>
                </a:lnTo>
                <a:lnTo>
                  <a:pt x="2195513" y="78582"/>
                </a:lnTo>
                <a:lnTo>
                  <a:pt x="2269331" y="19050"/>
                </a:lnTo>
                <a:lnTo>
                  <a:pt x="2290763" y="4763"/>
                </a:lnTo>
                <a:lnTo>
                  <a:pt x="2312194" y="0"/>
                </a:lnTo>
                <a:lnTo>
                  <a:pt x="2326481" y="0"/>
                </a:lnTo>
                <a:lnTo>
                  <a:pt x="2340769" y="4763"/>
                </a:lnTo>
                <a:lnTo>
                  <a:pt x="2352675" y="19050"/>
                </a:lnTo>
                <a:lnTo>
                  <a:pt x="2352675" y="52388"/>
                </a:lnTo>
                <a:lnTo>
                  <a:pt x="2324100" y="152400"/>
                </a:lnTo>
                <a:lnTo>
                  <a:pt x="2286000" y="242888"/>
                </a:lnTo>
                <a:lnTo>
                  <a:pt x="2228850" y="357188"/>
                </a:lnTo>
                <a:lnTo>
                  <a:pt x="2197894" y="402432"/>
                </a:lnTo>
                <a:lnTo>
                  <a:pt x="2157413" y="440532"/>
                </a:lnTo>
                <a:lnTo>
                  <a:pt x="2116931" y="466725"/>
                </a:lnTo>
                <a:lnTo>
                  <a:pt x="2083594" y="469107"/>
                </a:lnTo>
                <a:lnTo>
                  <a:pt x="2045494" y="457200"/>
                </a:lnTo>
                <a:lnTo>
                  <a:pt x="2000250" y="433388"/>
                </a:lnTo>
                <a:lnTo>
                  <a:pt x="1943100" y="423863"/>
                </a:lnTo>
                <a:lnTo>
                  <a:pt x="1721644" y="428625"/>
                </a:lnTo>
                <a:lnTo>
                  <a:pt x="1540669" y="423863"/>
                </a:lnTo>
                <a:lnTo>
                  <a:pt x="1290638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F57FE65-3357-4DB9-B40A-77F7D4F202B4}"/>
              </a:ext>
            </a:extLst>
          </p:cNvPr>
          <p:cNvSpPr/>
          <p:nvPr/>
        </p:nvSpPr>
        <p:spPr>
          <a:xfrm rot="16200000">
            <a:off x="5361782" y="2348707"/>
            <a:ext cx="2257425" cy="490538"/>
          </a:xfrm>
          <a:custGeom>
            <a:avLst/>
            <a:gdLst>
              <a:gd name="connsiteX0" fmla="*/ 883444 w 2257425"/>
              <a:gd name="connsiteY0" fmla="*/ 431006 h 490537"/>
              <a:gd name="connsiteX1" fmla="*/ 0 w 2257425"/>
              <a:gd name="connsiteY1" fmla="*/ 426244 h 490537"/>
              <a:gd name="connsiteX2" fmla="*/ 33337 w 2257425"/>
              <a:gd name="connsiteY2" fmla="*/ 185737 h 490537"/>
              <a:gd name="connsiteX3" fmla="*/ 1016794 w 2257425"/>
              <a:gd name="connsiteY3" fmla="*/ 176212 h 490537"/>
              <a:gd name="connsiteX4" fmla="*/ 1162050 w 2257425"/>
              <a:gd name="connsiteY4" fmla="*/ 197644 h 490537"/>
              <a:gd name="connsiteX5" fmla="*/ 1578769 w 2257425"/>
              <a:gd name="connsiteY5" fmla="*/ 202406 h 490537"/>
              <a:gd name="connsiteX6" fmla="*/ 1914525 w 2257425"/>
              <a:gd name="connsiteY6" fmla="*/ 202406 h 490537"/>
              <a:gd name="connsiteX7" fmla="*/ 1971675 w 2257425"/>
              <a:gd name="connsiteY7" fmla="*/ 192881 h 490537"/>
              <a:gd name="connsiteX8" fmla="*/ 2016919 w 2257425"/>
              <a:gd name="connsiteY8" fmla="*/ 178594 h 490537"/>
              <a:gd name="connsiteX9" fmla="*/ 2074069 w 2257425"/>
              <a:gd name="connsiteY9" fmla="*/ 140494 h 490537"/>
              <a:gd name="connsiteX10" fmla="*/ 2145506 w 2257425"/>
              <a:gd name="connsiteY10" fmla="*/ 57150 h 490537"/>
              <a:gd name="connsiteX11" fmla="*/ 2183606 w 2257425"/>
              <a:gd name="connsiteY11" fmla="*/ 14287 h 490537"/>
              <a:gd name="connsiteX12" fmla="*/ 2200275 w 2257425"/>
              <a:gd name="connsiteY12" fmla="*/ 2381 h 490537"/>
              <a:gd name="connsiteX13" fmla="*/ 2226469 w 2257425"/>
              <a:gd name="connsiteY13" fmla="*/ 0 h 490537"/>
              <a:gd name="connsiteX14" fmla="*/ 2250281 w 2257425"/>
              <a:gd name="connsiteY14" fmla="*/ 19050 h 490537"/>
              <a:gd name="connsiteX15" fmla="*/ 2257425 w 2257425"/>
              <a:gd name="connsiteY15" fmla="*/ 64294 h 490537"/>
              <a:gd name="connsiteX16" fmla="*/ 2243137 w 2257425"/>
              <a:gd name="connsiteY16" fmla="*/ 173831 h 490537"/>
              <a:gd name="connsiteX17" fmla="*/ 2212181 w 2257425"/>
              <a:gd name="connsiteY17" fmla="*/ 292894 h 490537"/>
              <a:gd name="connsiteX18" fmla="*/ 2183606 w 2257425"/>
              <a:gd name="connsiteY18" fmla="*/ 385762 h 490537"/>
              <a:gd name="connsiteX19" fmla="*/ 2155031 w 2257425"/>
              <a:gd name="connsiteY19" fmla="*/ 435769 h 490537"/>
              <a:gd name="connsiteX20" fmla="*/ 2133600 w 2257425"/>
              <a:gd name="connsiteY20" fmla="*/ 466725 h 490537"/>
              <a:gd name="connsiteX21" fmla="*/ 2102644 w 2257425"/>
              <a:gd name="connsiteY21" fmla="*/ 485775 h 490537"/>
              <a:gd name="connsiteX22" fmla="*/ 2047875 w 2257425"/>
              <a:gd name="connsiteY22" fmla="*/ 490537 h 490537"/>
              <a:gd name="connsiteX23" fmla="*/ 2000250 w 2257425"/>
              <a:gd name="connsiteY23" fmla="*/ 476250 h 490537"/>
              <a:gd name="connsiteX24" fmla="*/ 1924050 w 2257425"/>
              <a:gd name="connsiteY24" fmla="*/ 440531 h 490537"/>
              <a:gd name="connsiteX25" fmla="*/ 1733550 w 2257425"/>
              <a:gd name="connsiteY25" fmla="*/ 426244 h 490537"/>
              <a:gd name="connsiteX26" fmla="*/ 883444 w 2257425"/>
              <a:gd name="connsiteY26" fmla="*/ 431006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57425" h="490537">
                <a:moveTo>
                  <a:pt x="883444" y="431006"/>
                </a:moveTo>
                <a:lnTo>
                  <a:pt x="0" y="426244"/>
                </a:lnTo>
                <a:lnTo>
                  <a:pt x="33337" y="185737"/>
                </a:lnTo>
                <a:lnTo>
                  <a:pt x="1016794" y="176212"/>
                </a:lnTo>
                <a:lnTo>
                  <a:pt x="1162050" y="197644"/>
                </a:lnTo>
                <a:lnTo>
                  <a:pt x="1578769" y="202406"/>
                </a:lnTo>
                <a:lnTo>
                  <a:pt x="1914525" y="202406"/>
                </a:lnTo>
                <a:lnTo>
                  <a:pt x="1971675" y="192881"/>
                </a:lnTo>
                <a:lnTo>
                  <a:pt x="2016919" y="178594"/>
                </a:lnTo>
                <a:lnTo>
                  <a:pt x="2074069" y="140494"/>
                </a:lnTo>
                <a:lnTo>
                  <a:pt x="2145506" y="57150"/>
                </a:lnTo>
                <a:lnTo>
                  <a:pt x="2183606" y="14287"/>
                </a:lnTo>
                <a:lnTo>
                  <a:pt x="2200275" y="2381"/>
                </a:lnTo>
                <a:lnTo>
                  <a:pt x="2226469" y="0"/>
                </a:lnTo>
                <a:lnTo>
                  <a:pt x="2250281" y="19050"/>
                </a:lnTo>
                <a:lnTo>
                  <a:pt x="2257425" y="64294"/>
                </a:lnTo>
                <a:lnTo>
                  <a:pt x="2243137" y="173831"/>
                </a:lnTo>
                <a:lnTo>
                  <a:pt x="2212181" y="292894"/>
                </a:lnTo>
                <a:lnTo>
                  <a:pt x="2183606" y="385762"/>
                </a:lnTo>
                <a:lnTo>
                  <a:pt x="2155031" y="435769"/>
                </a:lnTo>
                <a:lnTo>
                  <a:pt x="2133600" y="466725"/>
                </a:lnTo>
                <a:lnTo>
                  <a:pt x="2102644" y="485775"/>
                </a:lnTo>
                <a:lnTo>
                  <a:pt x="2047875" y="490537"/>
                </a:lnTo>
                <a:lnTo>
                  <a:pt x="2000250" y="476250"/>
                </a:lnTo>
                <a:lnTo>
                  <a:pt x="1924050" y="440531"/>
                </a:lnTo>
                <a:lnTo>
                  <a:pt x="1733550" y="426244"/>
                </a:lnTo>
                <a:lnTo>
                  <a:pt x="883444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65663E7-8833-4B79-AD9E-F9C53461D148}"/>
              </a:ext>
            </a:extLst>
          </p:cNvPr>
          <p:cNvSpPr/>
          <p:nvPr/>
        </p:nvSpPr>
        <p:spPr>
          <a:xfrm>
            <a:off x="5346701" y="2532064"/>
            <a:ext cx="1173163" cy="282575"/>
          </a:xfrm>
          <a:custGeom>
            <a:avLst/>
            <a:gdLst>
              <a:gd name="connsiteX0" fmla="*/ 504825 w 1173957"/>
              <a:gd name="connsiteY0" fmla="*/ 235744 h 283369"/>
              <a:gd name="connsiteX1" fmla="*/ 11907 w 1173957"/>
              <a:gd name="connsiteY1" fmla="*/ 283369 h 283369"/>
              <a:gd name="connsiteX2" fmla="*/ 0 w 1173957"/>
              <a:gd name="connsiteY2" fmla="*/ 92869 h 283369"/>
              <a:gd name="connsiteX3" fmla="*/ 595313 w 1173957"/>
              <a:gd name="connsiteY3" fmla="*/ 50006 h 283369"/>
              <a:gd name="connsiteX4" fmla="*/ 1173957 w 1173957"/>
              <a:gd name="connsiteY4" fmla="*/ 0 h 283369"/>
              <a:gd name="connsiteX5" fmla="*/ 1173957 w 1173957"/>
              <a:gd name="connsiteY5" fmla="*/ 180975 h 283369"/>
              <a:gd name="connsiteX6" fmla="*/ 504825 w 1173957"/>
              <a:gd name="connsiteY6" fmla="*/ 235744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3957" h="283369">
                <a:moveTo>
                  <a:pt x="504825" y="235744"/>
                </a:moveTo>
                <a:lnTo>
                  <a:pt x="11907" y="283369"/>
                </a:lnTo>
                <a:lnTo>
                  <a:pt x="0" y="92869"/>
                </a:lnTo>
                <a:lnTo>
                  <a:pt x="595313" y="50006"/>
                </a:lnTo>
                <a:lnTo>
                  <a:pt x="1173957" y="0"/>
                </a:lnTo>
                <a:lnTo>
                  <a:pt x="1173957" y="180975"/>
                </a:lnTo>
                <a:lnTo>
                  <a:pt x="504825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9A078FF-8885-408C-884E-BA0C88CE5736}"/>
              </a:ext>
            </a:extLst>
          </p:cNvPr>
          <p:cNvSpPr/>
          <p:nvPr/>
        </p:nvSpPr>
        <p:spPr>
          <a:xfrm>
            <a:off x="5334000" y="3021013"/>
            <a:ext cx="1157288" cy="285750"/>
          </a:xfrm>
          <a:custGeom>
            <a:avLst/>
            <a:gdLst>
              <a:gd name="connsiteX0" fmla="*/ 504825 w 1157288"/>
              <a:gd name="connsiteY0" fmla="*/ 247650 h 285750"/>
              <a:gd name="connsiteX1" fmla="*/ 7144 w 1157288"/>
              <a:gd name="connsiteY1" fmla="*/ 285750 h 285750"/>
              <a:gd name="connsiteX2" fmla="*/ 0 w 1157288"/>
              <a:gd name="connsiteY2" fmla="*/ 104775 h 285750"/>
              <a:gd name="connsiteX3" fmla="*/ 642938 w 1157288"/>
              <a:gd name="connsiteY3" fmla="*/ 45244 h 285750"/>
              <a:gd name="connsiteX4" fmla="*/ 1157288 w 1157288"/>
              <a:gd name="connsiteY4" fmla="*/ 0 h 285750"/>
              <a:gd name="connsiteX5" fmla="*/ 1152525 w 1157288"/>
              <a:gd name="connsiteY5" fmla="*/ 204788 h 285750"/>
              <a:gd name="connsiteX6" fmla="*/ 504825 w 1157288"/>
              <a:gd name="connsiteY6" fmla="*/ 2476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7288" h="285750">
                <a:moveTo>
                  <a:pt x="504825" y="247650"/>
                </a:moveTo>
                <a:lnTo>
                  <a:pt x="7144" y="285750"/>
                </a:lnTo>
                <a:lnTo>
                  <a:pt x="0" y="104775"/>
                </a:lnTo>
                <a:lnTo>
                  <a:pt x="642938" y="45244"/>
                </a:lnTo>
                <a:lnTo>
                  <a:pt x="1157288" y="0"/>
                </a:lnTo>
                <a:lnTo>
                  <a:pt x="1152525" y="204788"/>
                </a:lnTo>
                <a:lnTo>
                  <a:pt x="504825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21C20F6-C639-4D47-B6D9-DF8B87E27DE5}"/>
              </a:ext>
            </a:extLst>
          </p:cNvPr>
          <p:cNvSpPr/>
          <p:nvPr/>
        </p:nvSpPr>
        <p:spPr>
          <a:xfrm>
            <a:off x="3841750" y="3478214"/>
            <a:ext cx="4211638" cy="644525"/>
          </a:xfrm>
          <a:custGeom>
            <a:avLst/>
            <a:gdLst>
              <a:gd name="connsiteX0" fmla="*/ 2144931 w 4211678"/>
              <a:gd name="connsiteY0" fmla="*/ 356922 h 645859"/>
              <a:gd name="connsiteX1" fmla="*/ 1533064 w 4211678"/>
              <a:gd name="connsiteY1" fmla="*/ 401113 h 645859"/>
              <a:gd name="connsiteX2" fmla="*/ 1250926 w 4211678"/>
              <a:gd name="connsiteY2" fmla="*/ 458900 h 645859"/>
              <a:gd name="connsiteX3" fmla="*/ 958590 w 4211678"/>
              <a:gd name="connsiteY3" fmla="*/ 520087 h 645859"/>
              <a:gd name="connsiteX4" fmla="*/ 628862 w 4211678"/>
              <a:gd name="connsiteY4" fmla="*/ 591471 h 645859"/>
              <a:gd name="connsiteX5" fmla="*/ 435104 w 4211678"/>
              <a:gd name="connsiteY5" fmla="*/ 642460 h 645859"/>
              <a:gd name="connsiteX6" fmla="*/ 401112 w 4211678"/>
              <a:gd name="connsiteY6" fmla="*/ 645859 h 645859"/>
              <a:gd name="connsiteX7" fmla="*/ 343325 w 4211678"/>
              <a:gd name="connsiteY7" fmla="*/ 625464 h 645859"/>
              <a:gd name="connsiteX8" fmla="*/ 268541 w 4211678"/>
              <a:gd name="connsiteY8" fmla="*/ 588072 h 645859"/>
              <a:gd name="connsiteX9" fmla="*/ 197157 w 4211678"/>
              <a:gd name="connsiteY9" fmla="*/ 540482 h 645859"/>
              <a:gd name="connsiteX10" fmla="*/ 163164 w 4211678"/>
              <a:gd name="connsiteY10" fmla="*/ 509889 h 645859"/>
              <a:gd name="connsiteX11" fmla="*/ 95179 w 4211678"/>
              <a:gd name="connsiteY11" fmla="*/ 435105 h 645859"/>
              <a:gd name="connsiteX12" fmla="*/ 44190 w 4211678"/>
              <a:gd name="connsiteY12" fmla="*/ 370519 h 645859"/>
              <a:gd name="connsiteX13" fmla="*/ 10197 w 4211678"/>
              <a:gd name="connsiteY13" fmla="*/ 316131 h 645859"/>
              <a:gd name="connsiteX14" fmla="*/ 0 w 4211678"/>
              <a:gd name="connsiteY14" fmla="*/ 282139 h 645859"/>
              <a:gd name="connsiteX15" fmla="*/ 0 w 4211678"/>
              <a:gd name="connsiteY15" fmla="*/ 265142 h 645859"/>
              <a:gd name="connsiteX16" fmla="*/ 6798 w 4211678"/>
              <a:gd name="connsiteY16" fmla="*/ 254945 h 645859"/>
              <a:gd name="connsiteX17" fmla="*/ 30593 w 4211678"/>
              <a:gd name="connsiteY17" fmla="*/ 251545 h 645859"/>
              <a:gd name="connsiteX18" fmla="*/ 67985 w 4211678"/>
              <a:gd name="connsiteY18" fmla="*/ 258344 h 645859"/>
              <a:gd name="connsiteX19" fmla="*/ 108776 w 4211678"/>
              <a:gd name="connsiteY19" fmla="*/ 282139 h 645859"/>
              <a:gd name="connsiteX20" fmla="*/ 163164 w 4211678"/>
              <a:gd name="connsiteY20" fmla="*/ 312732 h 645859"/>
              <a:gd name="connsiteX21" fmla="*/ 224351 w 4211678"/>
              <a:gd name="connsiteY21" fmla="*/ 339926 h 645859"/>
              <a:gd name="connsiteX22" fmla="*/ 285537 w 4211678"/>
              <a:gd name="connsiteY22" fmla="*/ 360322 h 645859"/>
              <a:gd name="connsiteX23" fmla="*/ 377317 w 4211678"/>
              <a:gd name="connsiteY23" fmla="*/ 380717 h 645859"/>
              <a:gd name="connsiteX24" fmla="*/ 479295 w 4211678"/>
              <a:gd name="connsiteY24" fmla="*/ 387516 h 645859"/>
              <a:gd name="connsiteX25" fmla="*/ 642459 w 4211678"/>
              <a:gd name="connsiteY25" fmla="*/ 380717 h 645859"/>
              <a:gd name="connsiteX26" fmla="*/ 1383497 w 4211678"/>
              <a:gd name="connsiteY26" fmla="*/ 258344 h 645859"/>
              <a:gd name="connsiteX27" fmla="*/ 1536464 w 4211678"/>
              <a:gd name="connsiteY27" fmla="*/ 220952 h 645859"/>
              <a:gd name="connsiteX28" fmla="*/ 2631024 w 4211678"/>
              <a:gd name="connsiteY28" fmla="*/ 125773 h 645859"/>
              <a:gd name="connsiteX29" fmla="*/ 2828181 w 4211678"/>
              <a:gd name="connsiteY29" fmla="*/ 135971 h 645859"/>
              <a:gd name="connsiteX30" fmla="*/ 3198700 w 4211678"/>
              <a:gd name="connsiteY30" fmla="*/ 112176 h 645859"/>
              <a:gd name="connsiteX31" fmla="*/ 3450245 w 4211678"/>
              <a:gd name="connsiteY31" fmla="*/ 91780 h 645859"/>
              <a:gd name="connsiteX32" fmla="*/ 3613409 w 4211678"/>
              <a:gd name="connsiteY32" fmla="*/ 67986 h 645859"/>
              <a:gd name="connsiteX33" fmla="*/ 3660999 w 4211678"/>
              <a:gd name="connsiteY33" fmla="*/ 57788 h 645859"/>
              <a:gd name="connsiteX34" fmla="*/ 3783372 w 4211678"/>
              <a:gd name="connsiteY34" fmla="*/ 0 h 645859"/>
              <a:gd name="connsiteX35" fmla="*/ 3800368 w 4211678"/>
              <a:gd name="connsiteY35" fmla="*/ 3400 h 645859"/>
              <a:gd name="connsiteX36" fmla="*/ 3871753 w 4211678"/>
              <a:gd name="connsiteY36" fmla="*/ 23795 h 645859"/>
              <a:gd name="connsiteX37" fmla="*/ 3963533 w 4211678"/>
              <a:gd name="connsiteY37" fmla="*/ 57788 h 645859"/>
              <a:gd name="connsiteX38" fmla="*/ 4041716 w 4211678"/>
              <a:gd name="connsiteY38" fmla="*/ 91780 h 645859"/>
              <a:gd name="connsiteX39" fmla="*/ 4102902 w 4211678"/>
              <a:gd name="connsiteY39" fmla="*/ 129172 h 645859"/>
              <a:gd name="connsiteX40" fmla="*/ 4153891 w 4211678"/>
              <a:gd name="connsiteY40" fmla="*/ 173362 h 645859"/>
              <a:gd name="connsiteX41" fmla="*/ 4187884 w 4211678"/>
              <a:gd name="connsiteY41" fmla="*/ 217553 h 645859"/>
              <a:gd name="connsiteX42" fmla="*/ 4204880 w 4211678"/>
              <a:gd name="connsiteY42" fmla="*/ 254945 h 645859"/>
              <a:gd name="connsiteX43" fmla="*/ 4211678 w 4211678"/>
              <a:gd name="connsiteY43" fmla="*/ 285538 h 645859"/>
              <a:gd name="connsiteX44" fmla="*/ 4201481 w 4211678"/>
              <a:gd name="connsiteY44" fmla="*/ 302534 h 645859"/>
              <a:gd name="connsiteX45" fmla="*/ 4181085 w 4211678"/>
              <a:gd name="connsiteY45" fmla="*/ 322930 h 645859"/>
              <a:gd name="connsiteX46" fmla="*/ 4133496 w 4211678"/>
              <a:gd name="connsiteY46" fmla="*/ 333128 h 645859"/>
              <a:gd name="connsiteX47" fmla="*/ 4058712 w 4211678"/>
              <a:gd name="connsiteY47" fmla="*/ 333128 h 645859"/>
              <a:gd name="connsiteX48" fmla="*/ 3698391 w 4211678"/>
              <a:gd name="connsiteY48" fmla="*/ 309333 h 645859"/>
              <a:gd name="connsiteX49" fmla="*/ 3181704 w 4211678"/>
              <a:gd name="connsiteY49" fmla="*/ 319531 h 645859"/>
              <a:gd name="connsiteX50" fmla="*/ 2685412 w 4211678"/>
              <a:gd name="connsiteY50" fmla="*/ 336527 h 645859"/>
              <a:gd name="connsiteX51" fmla="*/ 2559640 w 4211678"/>
              <a:gd name="connsiteY51" fmla="*/ 322930 h 645859"/>
              <a:gd name="connsiteX52" fmla="*/ 2144931 w 4211678"/>
              <a:gd name="connsiteY52" fmla="*/ 356922 h 645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211678" h="645859">
                <a:moveTo>
                  <a:pt x="2144931" y="356922"/>
                </a:moveTo>
                <a:lnTo>
                  <a:pt x="1533064" y="401113"/>
                </a:lnTo>
                <a:lnTo>
                  <a:pt x="1250926" y="458900"/>
                </a:lnTo>
                <a:lnTo>
                  <a:pt x="958590" y="520087"/>
                </a:lnTo>
                <a:lnTo>
                  <a:pt x="628862" y="591471"/>
                </a:lnTo>
                <a:lnTo>
                  <a:pt x="435104" y="642460"/>
                </a:lnTo>
                <a:lnTo>
                  <a:pt x="401112" y="645859"/>
                </a:lnTo>
                <a:lnTo>
                  <a:pt x="343325" y="625464"/>
                </a:lnTo>
                <a:lnTo>
                  <a:pt x="268541" y="588072"/>
                </a:lnTo>
                <a:lnTo>
                  <a:pt x="197157" y="540482"/>
                </a:lnTo>
                <a:lnTo>
                  <a:pt x="163164" y="509889"/>
                </a:lnTo>
                <a:lnTo>
                  <a:pt x="95179" y="435105"/>
                </a:lnTo>
                <a:lnTo>
                  <a:pt x="44190" y="370519"/>
                </a:lnTo>
                <a:lnTo>
                  <a:pt x="10197" y="316131"/>
                </a:lnTo>
                <a:lnTo>
                  <a:pt x="0" y="282139"/>
                </a:lnTo>
                <a:lnTo>
                  <a:pt x="0" y="265142"/>
                </a:lnTo>
                <a:lnTo>
                  <a:pt x="6798" y="254945"/>
                </a:lnTo>
                <a:lnTo>
                  <a:pt x="30593" y="251545"/>
                </a:lnTo>
                <a:lnTo>
                  <a:pt x="67985" y="258344"/>
                </a:lnTo>
                <a:lnTo>
                  <a:pt x="108776" y="282139"/>
                </a:lnTo>
                <a:lnTo>
                  <a:pt x="163164" y="312732"/>
                </a:lnTo>
                <a:lnTo>
                  <a:pt x="224351" y="339926"/>
                </a:lnTo>
                <a:lnTo>
                  <a:pt x="285537" y="360322"/>
                </a:lnTo>
                <a:lnTo>
                  <a:pt x="377317" y="380717"/>
                </a:lnTo>
                <a:lnTo>
                  <a:pt x="479295" y="387516"/>
                </a:lnTo>
                <a:lnTo>
                  <a:pt x="642459" y="380717"/>
                </a:lnTo>
                <a:lnTo>
                  <a:pt x="1383497" y="258344"/>
                </a:lnTo>
                <a:lnTo>
                  <a:pt x="1536464" y="220952"/>
                </a:lnTo>
                <a:lnTo>
                  <a:pt x="2631024" y="125773"/>
                </a:lnTo>
                <a:lnTo>
                  <a:pt x="2828181" y="135971"/>
                </a:lnTo>
                <a:lnTo>
                  <a:pt x="3198700" y="112176"/>
                </a:lnTo>
                <a:lnTo>
                  <a:pt x="3450245" y="91780"/>
                </a:lnTo>
                <a:lnTo>
                  <a:pt x="3613409" y="67986"/>
                </a:lnTo>
                <a:lnTo>
                  <a:pt x="3660999" y="57788"/>
                </a:lnTo>
                <a:lnTo>
                  <a:pt x="3783372" y="0"/>
                </a:lnTo>
                <a:lnTo>
                  <a:pt x="3800368" y="3400"/>
                </a:lnTo>
                <a:lnTo>
                  <a:pt x="3871753" y="23795"/>
                </a:lnTo>
                <a:lnTo>
                  <a:pt x="3963533" y="57788"/>
                </a:lnTo>
                <a:lnTo>
                  <a:pt x="4041716" y="91780"/>
                </a:lnTo>
                <a:lnTo>
                  <a:pt x="4102902" y="129172"/>
                </a:lnTo>
                <a:lnTo>
                  <a:pt x="4153891" y="173362"/>
                </a:lnTo>
                <a:lnTo>
                  <a:pt x="4187884" y="217553"/>
                </a:lnTo>
                <a:lnTo>
                  <a:pt x="4204880" y="254945"/>
                </a:lnTo>
                <a:lnTo>
                  <a:pt x="4211678" y="285538"/>
                </a:lnTo>
                <a:lnTo>
                  <a:pt x="4201481" y="302534"/>
                </a:lnTo>
                <a:lnTo>
                  <a:pt x="4181085" y="322930"/>
                </a:lnTo>
                <a:lnTo>
                  <a:pt x="4133496" y="333128"/>
                </a:lnTo>
                <a:lnTo>
                  <a:pt x="4058712" y="333128"/>
                </a:lnTo>
                <a:lnTo>
                  <a:pt x="3698391" y="309333"/>
                </a:lnTo>
                <a:lnTo>
                  <a:pt x="3181704" y="319531"/>
                </a:lnTo>
                <a:lnTo>
                  <a:pt x="2685412" y="336527"/>
                </a:lnTo>
                <a:lnTo>
                  <a:pt x="2559640" y="322930"/>
                </a:lnTo>
                <a:lnTo>
                  <a:pt x="2144931" y="3569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4202395-EC5C-4E6D-87D8-2D248B0144BD}"/>
              </a:ext>
            </a:extLst>
          </p:cNvPr>
          <p:cNvSpPr/>
          <p:nvPr/>
        </p:nvSpPr>
        <p:spPr>
          <a:xfrm>
            <a:off x="3838575" y="3814763"/>
            <a:ext cx="1619250" cy="1225550"/>
          </a:xfrm>
          <a:custGeom>
            <a:avLst/>
            <a:gdLst>
              <a:gd name="connsiteX0" fmla="*/ 1047750 w 1619250"/>
              <a:gd name="connsiteY0" fmla="*/ 616743 h 1226343"/>
              <a:gd name="connsiteX1" fmla="*/ 881063 w 1619250"/>
              <a:gd name="connsiteY1" fmla="*/ 750093 h 1226343"/>
              <a:gd name="connsiteX2" fmla="*/ 742950 w 1619250"/>
              <a:gd name="connsiteY2" fmla="*/ 850106 h 1226343"/>
              <a:gd name="connsiteX3" fmla="*/ 540544 w 1619250"/>
              <a:gd name="connsiteY3" fmla="*/ 981075 h 1226343"/>
              <a:gd name="connsiteX4" fmla="*/ 328613 w 1619250"/>
              <a:gd name="connsiteY4" fmla="*/ 1095375 h 1226343"/>
              <a:gd name="connsiteX5" fmla="*/ 71438 w 1619250"/>
              <a:gd name="connsiteY5" fmla="*/ 1219200 h 1226343"/>
              <a:gd name="connsiteX6" fmla="*/ 38100 w 1619250"/>
              <a:gd name="connsiteY6" fmla="*/ 1226343 h 1226343"/>
              <a:gd name="connsiteX7" fmla="*/ 11906 w 1619250"/>
              <a:gd name="connsiteY7" fmla="*/ 1226343 h 1226343"/>
              <a:gd name="connsiteX8" fmla="*/ 0 w 1619250"/>
              <a:gd name="connsiteY8" fmla="*/ 1216818 h 1226343"/>
              <a:gd name="connsiteX9" fmla="*/ 0 w 1619250"/>
              <a:gd name="connsiteY9" fmla="*/ 1200150 h 1226343"/>
              <a:gd name="connsiteX10" fmla="*/ 14288 w 1619250"/>
              <a:gd name="connsiteY10" fmla="*/ 1178718 h 1226343"/>
              <a:gd name="connsiteX11" fmla="*/ 42863 w 1619250"/>
              <a:gd name="connsiteY11" fmla="*/ 1150143 h 1226343"/>
              <a:gd name="connsiteX12" fmla="*/ 285750 w 1619250"/>
              <a:gd name="connsiteY12" fmla="*/ 995362 h 1226343"/>
              <a:gd name="connsiteX13" fmla="*/ 569119 w 1619250"/>
              <a:gd name="connsiteY13" fmla="*/ 776287 h 1226343"/>
              <a:gd name="connsiteX14" fmla="*/ 866775 w 1619250"/>
              <a:gd name="connsiteY14" fmla="*/ 521493 h 1226343"/>
              <a:gd name="connsiteX15" fmla="*/ 1102519 w 1619250"/>
              <a:gd name="connsiteY15" fmla="*/ 269081 h 1226343"/>
              <a:gd name="connsiteX16" fmla="*/ 1269206 w 1619250"/>
              <a:gd name="connsiteY16" fmla="*/ 64293 h 1226343"/>
              <a:gd name="connsiteX17" fmla="*/ 1619250 w 1619250"/>
              <a:gd name="connsiteY17" fmla="*/ 0 h 1226343"/>
              <a:gd name="connsiteX18" fmla="*/ 1550194 w 1619250"/>
              <a:gd name="connsiteY18" fmla="*/ 95250 h 1226343"/>
              <a:gd name="connsiteX19" fmla="*/ 1319213 w 1619250"/>
              <a:gd name="connsiteY19" fmla="*/ 347662 h 1226343"/>
              <a:gd name="connsiteX20" fmla="*/ 1157288 w 1619250"/>
              <a:gd name="connsiteY20" fmla="*/ 514350 h 1226343"/>
              <a:gd name="connsiteX21" fmla="*/ 1047750 w 1619250"/>
              <a:gd name="connsiteY21" fmla="*/ 616743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9250" h="1226343">
                <a:moveTo>
                  <a:pt x="1047750" y="616743"/>
                </a:moveTo>
                <a:lnTo>
                  <a:pt x="881063" y="750093"/>
                </a:lnTo>
                <a:lnTo>
                  <a:pt x="742950" y="850106"/>
                </a:lnTo>
                <a:lnTo>
                  <a:pt x="540544" y="981075"/>
                </a:lnTo>
                <a:lnTo>
                  <a:pt x="328613" y="1095375"/>
                </a:lnTo>
                <a:lnTo>
                  <a:pt x="71438" y="1219200"/>
                </a:lnTo>
                <a:lnTo>
                  <a:pt x="38100" y="1226343"/>
                </a:lnTo>
                <a:lnTo>
                  <a:pt x="11906" y="1226343"/>
                </a:lnTo>
                <a:lnTo>
                  <a:pt x="0" y="1216818"/>
                </a:lnTo>
                <a:lnTo>
                  <a:pt x="0" y="1200150"/>
                </a:lnTo>
                <a:lnTo>
                  <a:pt x="14288" y="1178718"/>
                </a:lnTo>
                <a:lnTo>
                  <a:pt x="42863" y="1150143"/>
                </a:lnTo>
                <a:lnTo>
                  <a:pt x="285750" y="995362"/>
                </a:lnTo>
                <a:lnTo>
                  <a:pt x="569119" y="776287"/>
                </a:lnTo>
                <a:lnTo>
                  <a:pt x="866775" y="521493"/>
                </a:lnTo>
                <a:lnTo>
                  <a:pt x="1102519" y="269081"/>
                </a:lnTo>
                <a:lnTo>
                  <a:pt x="1269206" y="64293"/>
                </a:lnTo>
                <a:lnTo>
                  <a:pt x="1619250" y="0"/>
                </a:lnTo>
                <a:lnTo>
                  <a:pt x="1550194" y="95250"/>
                </a:lnTo>
                <a:lnTo>
                  <a:pt x="1319213" y="347662"/>
                </a:lnTo>
                <a:lnTo>
                  <a:pt x="1157288" y="514350"/>
                </a:lnTo>
                <a:lnTo>
                  <a:pt x="1047750" y="6167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521BC78-406E-4CFA-8B11-72E3D33FFBF5}"/>
              </a:ext>
            </a:extLst>
          </p:cNvPr>
          <p:cNvSpPr/>
          <p:nvPr/>
        </p:nvSpPr>
        <p:spPr>
          <a:xfrm>
            <a:off x="6291263" y="3751263"/>
            <a:ext cx="2157412" cy="1287462"/>
          </a:xfrm>
          <a:custGeom>
            <a:avLst/>
            <a:gdLst>
              <a:gd name="connsiteX0" fmla="*/ 788193 w 2157412"/>
              <a:gd name="connsiteY0" fmla="*/ 778669 h 1288256"/>
              <a:gd name="connsiteX1" fmla="*/ 283368 w 2157412"/>
              <a:gd name="connsiteY1" fmla="*/ 278606 h 1288256"/>
              <a:gd name="connsiteX2" fmla="*/ 0 w 2157412"/>
              <a:gd name="connsiteY2" fmla="*/ 0 h 1288256"/>
              <a:gd name="connsiteX3" fmla="*/ 259556 w 2157412"/>
              <a:gd name="connsiteY3" fmla="*/ 23812 h 1288256"/>
              <a:gd name="connsiteX4" fmla="*/ 359568 w 2157412"/>
              <a:gd name="connsiteY4" fmla="*/ 109537 h 1288256"/>
              <a:gd name="connsiteX5" fmla="*/ 559593 w 2157412"/>
              <a:gd name="connsiteY5" fmla="*/ 266700 h 1288256"/>
              <a:gd name="connsiteX6" fmla="*/ 890587 w 2157412"/>
              <a:gd name="connsiteY6" fmla="*/ 521494 h 1288256"/>
              <a:gd name="connsiteX7" fmla="*/ 1164431 w 2157412"/>
              <a:gd name="connsiteY7" fmla="*/ 731044 h 1288256"/>
              <a:gd name="connsiteX8" fmla="*/ 1293018 w 2157412"/>
              <a:gd name="connsiteY8" fmla="*/ 816769 h 1288256"/>
              <a:gd name="connsiteX9" fmla="*/ 1485900 w 2157412"/>
              <a:gd name="connsiteY9" fmla="*/ 921544 h 1288256"/>
              <a:gd name="connsiteX10" fmla="*/ 1745456 w 2157412"/>
              <a:gd name="connsiteY10" fmla="*/ 1031081 h 1288256"/>
              <a:gd name="connsiteX11" fmla="*/ 2043112 w 2157412"/>
              <a:gd name="connsiteY11" fmla="*/ 1121569 h 1288256"/>
              <a:gd name="connsiteX12" fmla="*/ 2097881 w 2157412"/>
              <a:gd name="connsiteY12" fmla="*/ 1138237 h 1288256"/>
              <a:gd name="connsiteX13" fmla="*/ 2133600 w 2157412"/>
              <a:gd name="connsiteY13" fmla="*/ 1154906 h 1288256"/>
              <a:gd name="connsiteX14" fmla="*/ 2150268 w 2157412"/>
              <a:gd name="connsiteY14" fmla="*/ 1169194 h 1288256"/>
              <a:gd name="connsiteX15" fmla="*/ 2157412 w 2157412"/>
              <a:gd name="connsiteY15" fmla="*/ 1181100 h 1288256"/>
              <a:gd name="connsiteX16" fmla="*/ 2150268 w 2157412"/>
              <a:gd name="connsiteY16" fmla="*/ 1197769 h 1288256"/>
              <a:gd name="connsiteX17" fmla="*/ 2128837 w 2157412"/>
              <a:gd name="connsiteY17" fmla="*/ 1212056 h 1288256"/>
              <a:gd name="connsiteX18" fmla="*/ 2069306 w 2157412"/>
              <a:gd name="connsiteY18" fmla="*/ 1235869 h 1288256"/>
              <a:gd name="connsiteX19" fmla="*/ 1919287 w 2157412"/>
              <a:gd name="connsiteY19" fmla="*/ 1264444 h 1288256"/>
              <a:gd name="connsiteX20" fmla="*/ 1738312 w 2157412"/>
              <a:gd name="connsiteY20" fmla="*/ 1278731 h 1288256"/>
              <a:gd name="connsiteX21" fmla="*/ 1569243 w 2157412"/>
              <a:gd name="connsiteY21" fmla="*/ 1288256 h 1288256"/>
              <a:gd name="connsiteX22" fmla="*/ 1454943 w 2157412"/>
              <a:gd name="connsiteY22" fmla="*/ 1288256 h 1288256"/>
              <a:gd name="connsiteX23" fmla="*/ 1388268 w 2157412"/>
              <a:gd name="connsiteY23" fmla="*/ 1283494 h 1288256"/>
              <a:gd name="connsiteX24" fmla="*/ 1335881 w 2157412"/>
              <a:gd name="connsiteY24" fmla="*/ 1273969 h 1288256"/>
              <a:gd name="connsiteX25" fmla="*/ 1285875 w 2157412"/>
              <a:gd name="connsiteY25" fmla="*/ 1252537 h 1288256"/>
              <a:gd name="connsiteX26" fmla="*/ 1226343 w 2157412"/>
              <a:gd name="connsiteY26" fmla="*/ 1216819 h 1288256"/>
              <a:gd name="connsiteX27" fmla="*/ 1040606 w 2157412"/>
              <a:gd name="connsiteY27" fmla="*/ 1040606 h 1288256"/>
              <a:gd name="connsiteX28" fmla="*/ 788193 w 2157412"/>
              <a:gd name="connsiteY28" fmla="*/ 778669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157412" h="1288256">
                <a:moveTo>
                  <a:pt x="788193" y="778669"/>
                </a:moveTo>
                <a:lnTo>
                  <a:pt x="283368" y="278606"/>
                </a:lnTo>
                <a:lnTo>
                  <a:pt x="0" y="0"/>
                </a:lnTo>
                <a:lnTo>
                  <a:pt x="259556" y="23812"/>
                </a:lnTo>
                <a:lnTo>
                  <a:pt x="359568" y="109537"/>
                </a:lnTo>
                <a:lnTo>
                  <a:pt x="559593" y="266700"/>
                </a:lnTo>
                <a:lnTo>
                  <a:pt x="890587" y="521494"/>
                </a:lnTo>
                <a:lnTo>
                  <a:pt x="1164431" y="731044"/>
                </a:lnTo>
                <a:lnTo>
                  <a:pt x="1293018" y="816769"/>
                </a:lnTo>
                <a:lnTo>
                  <a:pt x="1485900" y="921544"/>
                </a:lnTo>
                <a:lnTo>
                  <a:pt x="1745456" y="1031081"/>
                </a:lnTo>
                <a:lnTo>
                  <a:pt x="2043112" y="1121569"/>
                </a:lnTo>
                <a:lnTo>
                  <a:pt x="2097881" y="1138237"/>
                </a:lnTo>
                <a:lnTo>
                  <a:pt x="2133600" y="1154906"/>
                </a:lnTo>
                <a:lnTo>
                  <a:pt x="2150268" y="1169194"/>
                </a:lnTo>
                <a:lnTo>
                  <a:pt x="2157412" y="1181100"/>
                </a:lnTo>
                <a:lnTo>
                  <a:pt x="2150268" y="1197769"/>
                </a:lnTo>
                <a:lnTo>
                  <a:pt x="2128837" y="1212056"/>
                </a:lnTo>
                <a:lnTo>
                  <a:pt x="2069306" y="1235869"/>
                </a:lnTo>
                <a:lnTo>
                  <a:pt x="1919287" y="1264444"/>
                </a:lnTo>
                <a:lnTo>
                  <a:pt x="1738312" y="1278731"/>
                </a:lnTo>
                <a:lnTo>
                  <a:pt x="1569243" y="1288256"/>
                </a:lnTo>
                <a:lnTo>
                  <a:pt x="1454943" y="1288256"/>
                </a:lnTo>
                <a:lnTo>
                  <a:pt x="1388268" y="1283494"/>
                </a:lnTo>
                <a:lnTo>
                  <a:pt x="1335881" y="1273969"/>
                </a:lnTo>
                <a:lnTo>
                  <a:pt x="1285875" y="1252537"/>
                </a:lnTo>
                <a:lnTo>
                  <a:pt x="1226343" y="1216819"/>
                </a:lnTo>
                <a:lnTo>
                  <a:pt x="1040606" y="1040606"/>
                </a:lnTo>
                <a:lnTo>
                  <a:pt x="788193" y="778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75D03F2-D424-41F6-9FEF-4B9FED018996}"/>
              </a:ext>
            </a:extLst>
          </p:cNvPr>
          <p:cNvSpPr/>
          <p:nvPr/>
        </p:nvSpPr>
        <p:spPr>
          <a:xfrm>
            <a:off x="5634039" y="4010026"/>
            <a:ext cx="522287" cy="1585913"/>
          </a:xfrm>
          <a:custGeom>
            <a:avLst/>
            <a:gdLst>
              <a:gd name="connsiteX0" fmla="*/ 185737 w 521493"/>
              <a:gd name="connsiteY0" fmla="*/ 1104900 h 1585913"/>
              <a:gd name="connsiteX1" fmla="*/ 188118 w 521493"/>
              <a:gd name="connsiteY1" fmla="*/ 359569 h 1585913"/>
              <a:gd name="connsiteX2" fmla="*/ 183356 w 521493"/>
              <a:gd name="connsiteY2" fmla="*/ 292894 h 1585913"/>
              <a:gd name="connsiteX3" fmla="*/ 176212 w 521493"/>
              <a:gd name="connsiteY3" fmla="*/ 238125 h 1585913"/>
              <a:gd name="connsiteX4" fmla="*/ 164306 w 521493"/>
              <a:gd name="connsiteY4" fmla="*/ 195263 h 1585913"/>
              <a:gd name="connsiteX5" fmla="*/ 147637 w 521493"/>
              <a:gd name="connsiteY5" fmla="*/ 166688 h 1585913"/>
              <a:gd name="connsiteX6" fmla="*/ 123825 w 521493"/>
              <a:gd name="connsiteY6" fmla="*/ 135731 h 1585913"/>
              <a:gd name="connsiteX7" fmla="*/ 95250 w 521493"/>
              <a:gd name="connsiteY7" fmla="*/ 107156 h 1585913"/>
              <a:gd name="connsiteX8" fmla="*/ 54768 w 521493"/>
              <a:gd name="connsiteY8" fmla="*/ 83344 h 1585913"/>
              <a:gd name="connsiteX9" fmla="*/ 26193 w 521493"/>
              <a:gd name="connsiteY9" fmla="*/ 69056 h 1585913"/>
              <a:gd name="connsiteX10" fmla="*/ 7143 w 521493"/>
              <a:gd name="connsiteY10" fmla="*/ 50006 h 1585913"/>
              <a:gd name="connsiteX11" fmla="*/ 0 w 521493"/>
              <a:gd name="connsiteY11" fmla="*/ 26194 h 1585913"/>
              <a:gd name="connsiteX12" fmla="*/ 7143 w 521493"/>
              <a:gd name="connsiteY12" fmla="*/ 9525 h 1585913"/>
              <a:gd name="connsiteX13" fmla="*/ 28575 w 521493"/>
              <a:gd name="connsiteY13" fmla="*/ 4763 h 1585913"/>
              <a:gd name="connsiteX14" fmla="*/ 64293 w 521493"/>
              <a:gd name="connsiteY14" fmla="*/ 0 h 1585913"/>
              <a:gd name="connsiteX15" fmla="*/ 128587 w 521493"/>
              <a:gd name="connsiteY15" fmla="*/ 7144 h 1585913"/>
              <a:gd name="connsiteX16" fmla="*/ 223837 w 521493"/>
              <a:gd name="connsiteY16" fmla="*/ 26194 h 1585913"/>
              <a:gd name="connsiteX17" fmla="*/ 319087 w 521493"/>
              <a:gd name="connsiteY17" fmla="*/ 52388 h 1585913"/>
              <a:gd name="connsiteX18" fmla="*/ 388143 w 521493"/>
              <a:gd name="connsiteY18" fmla="*/ 83344 h 1585913"/>
              <a:gd name="connsiteX19" fmla="*/ 438150 w 521493"/>
              <a:gd name="connsiteY19" fmla="*/ 111919 h 1585913"/>
              <a:gd name="connsiteX20" fmla="*/ 473868 w 521493"/>
              <a:gd name="connsiteY20" fmla="*/ 145256 h 1585913"/>
              <a:gd name="connsiteX21" fmla="*/ 504825 w 521493"/>
              <a:gd name="connsiteY21" fmla="*/ 173831 h 1585913"/>
              <a:gd name="connsiteX22" fmla="*/ 521493 w 521493"/>
              <a:gd name="connsiteY22" fmla="*/ 204788 h 1585913"/>
              <a:gd name="connsiteX23" fmla="*/ 521493 w 521493"/>
              <a:gd name="connsiteY23" fmla="*/ 221456 h 1585913"/>
              <a:gd name="connsiteX24" fmla="*/ 509587 w 521493"/>
              <a:gd name="connsiteY24" fmla="*/ 242888 h 1585913"/>
              <a:gd name="connsiteX25" fmla="*/ 478631 w 521493"/>
              <a:gd name="connsiteY25" fmla="*/ 266700 h 1585913"/>
              <a:gd name="connsiteX26" fmla="*/ 454818 w 521493"/>
              <a:gd name="connsiteY26" fmla="*/ 304800 h 1585913"/>
              <a:gd name="connsiteX27" fmla="*/ 438150 w 521493"/>
              <a:gd name="connsiteY27" fmla="*/ 369094 h 1585913"/>
              <a:gd name="connsiteX28" fmla="*/ 431006 w 521493"/>
              <a:gd name="connsiteY28" fmla="*/ 433388 h 1585913"/>
              <a:gd name="connsiteX29" fmla="*/ 438150 w 521493"/>
              <a:gd name="connsiteY29" fmla="*/ 783431 h 1585913"/>
              <a:gd name="connsiteX30" fmla="*/ 428625 w 521493"/>
              <a:gd name="connsiteY30" fmla="*/ 1071563 h 1585913"/>
              <a:gd name="connsiteX31" fmla="*/ 411956 w 521493"/>
              <a:gd name="connsiteY31" fmla="*/ 1557338 h 1585913"/>
              <a:gd name="connsiteX32" fmla="*/ 188118 w 521493"/>
              <a:gd name="connsiteY32" fmla="*/ 1585913 h 1585913"/>
              <a:gd name="connsiteX33" fmla="*/ 185737 w 521493"/>
              <a:gd name="connsiteY33" fmla="*/ 1104900 h 158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1493" h="1585913">
                <a:moveTo>
                  <a:pt x="185737" y="1104900"/>
                </a:moveTo>
                <a:cubicBezTo>
                  <a:pt x="186531" y="856456"/>
                  <a:pt x="187324" y="608013"/>
                  <a:pt x="188118" y="359569"/>
                </a:cubicBezTo>
                <a:lnTo>
                  <a:pt x="183356" y="292894"/>
                </a:lnTo>
                <a:lnTo>
                  <a:pt x="176212" y="238125"/>
                </a:lnTo>
                <a:lnTo>
                  <a:pt x="164306" y="195263"/>
                </a:lnTo>
                <a:lnTo>
                  <a:pt x="147637" y="166688"/>
                </a:lnTo>
                <a:lnTo>
                  <a:pt x="123825" y="135731"/>
                </a:lnTo>
                <a:lnTo>
                  <a:pt x="95250" y="107156"/>
                </a:lnTo>
                <a:lnTo>
                  <a:pt x="54768" y="83344"/>
                </a:lnTo>
                <a:lnTo>
                  <a:pt x="26193" y="69056"/>
                </a:lnTo>
                <a:lnTo>
                  <a:pt x="7143" y="50006"/>
                </a:lnTo>
                <a:lnTo>
                  <a:pt x="0" y="26194"/>
                </a:lnTo>
                <a:lnTo>
                  <a:pt x="7143" y="9525"/>
                </a:lnTo>
                <a:lnTo>
                  <a:pt x="28575" y="4763"/>
                </a:lnTo>
                <a:lnTo>
                  <a:pt x="64293" y="0"/>
                </a:lnTo>
                <a:lnTo>
                  <a:pt x="128587" y="7144"/>
                </a:lnTo>
                <a:lnTo>
                  <a:pt x="223837" y="26194"/>
                </a:lnTo>
                <a:lnTo>
                  <a:pt x="319087" y="52388"/>
                </a:lnTo>
                <a:lnTo>
                  <a:pt x="388143" y="83344"/>
                </a:lnTo>
                <a:lnTo>
                  <a:pt x="438150" y="111919"/>
                </a:lnTo>
                <a:lnTo>
                  <a:pt x="473868" y="145256"/>
                </a:lnTo>
                <a:lnTo>
                  <a:pt x="504825" y="173831"/>
                </a:lnTo>
                <a:lnTo>
                  <a:pt x="521493" y="204788"/>
                </a:lnTo>
                <a:lnTo>
                  <a:pt x="521493" y="221456"/>
                </a:lnTo>
                <a:lnTo>
                  <a:pt x="509587" y="242888"/>
                </a:lnTo>
                <a:lnTo>
                  <a:pt x="478631" y="266700"/>
                </a:lnTo>
                <a:lnTo>
                  <a:pt x="454818" y="304800"/>
                </a:lnTo>
                <a:lnTo>
                  <a:pt x="438150" y="369094"/>
                </a:lnTo>
                <a:lnTo>
                  <a:pt x="431006" y="433388"/>
                </a:lnTo>
                <a:lnTo>
                  <a:pt x="438150" y="783431"/>
                </a:lnTo>
                <a:lnTo>
                  <a:pt x="428625" y="1071563"/>
                </a:lnTo>
                <a:lnTo>
                  <a:pt x="411956" y="1557338"/>
                </a:lnTo>
                <a:lnTo>
                  <a:pt x="188118" y="1585913"/>
                </a:lnTo>
                <a:cubicBezTo>
                  <a:pt x="187324" y="1423194"/>
                  <a:pt x="186531" y="1260475"/>
                  <a:pt x="185737" y="1104900"/>
                </a:cubicBez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E1B7B87-3EE8-4214-A6D3-8FA9FA61203A}"/>
              </a:ext>
            </a:extLst>
          </p:cNvPr>
          <p:cNvSpPr/>
          <p:nvPr/>
        </p:nvSpPr>
        <p:spPr>
          <a:xfrm>
            <a:off x="4289426" y="5395914"/>
            <a:ext cx="3349625" cy="490537"/>
          </a:xfrm>
          <a:custGeom>
            <a:avLst/>
            <a:gdLst>
              <a:gd name="connsiteX0" fmla="*/ 2117272 w 3350079"/>
              <a:gd name="connsiteY0" fmla="*/ 261257 h 489857"/>
              <a:gd name="connsiteX1" fmla="*/ 1543050 w 3350079"/>
              <a:gd name="connsiteY1" fmla="*/ 285750 h 489857"/>
              <a:gd name="connsiteX2" fmla="*/ 1156608 w 3350079"/>
              <a:gd name="connsiteY2" fmla="*/ 326571 h 489857"/>
              <a:gd name="connsiteX3" fmla="*/ 996043 w 3350079"/>
              <a:gd name="connsiteY3" fmla="*/ 348343 h 489857"/>
              <a:gd name="connsiteX4" fmla="*/ 756558 w 3350079"/>
              <a:gd name="connsiteY4" fmla="*/ 394607 h 489857"/>
              <a:gd name="connsiteX5" fmla="*/ 536122 w 3350079"/>
              <a:gd name="connsiteY5" fmla="*/ 451757 h 489857"/>
              <a:gd name="connsiteX6" fmla="*/ 413658 w 3350079"/>
              <a:gd name="connsiteY6" fmla="*/ 489857 h 489857"/>
              <a:gd name="connsiteX7" fmla="*/ 391886 w 3350079"/>
              <a:gd name="connsiteY7" fmla="*/ 489857 h 489857"/>
              <a:gd name="connsiteX8" fmla="*/ 302079 w 3350079"/>
              <a:gd name="connsiteY8" fmla="*/ 446314 h 489857"/>
              <a:gd name="connsiteX9" fmla="*/ 157843 w 3350079"/>
              <a:gd name="connsiteY9" fmla="*/ 345621 h 489857"/>
              <a:gd name="connsiteX10" fmla="*/ 59872 w 3350079"/>
              <a:gd name="connsiteY10" fmla="*/ 269421 h 489857"/>
              <a:gd name="connsiteX11" fmla="*/ 16329 w 3350079"/>
              <a:gd name="connsiteY11" fmla="*/ 231321 h 489857"/>
              <a:gd name="connsiteX12" fmla="*/ 2722 w 3350079"/>
              <a:gd name="connsiteY12" fmla="*/ 212271 h 489857"/>
              <a:gd name="connsiteX13" fmla="*/ 0 w 3350079"/>
              <a:gd name="connsiteY13" fmla="*/ 185057 h 489857"/>
              <a:gd name="connsiteX14" fmla="*/ 2722 w 3350079"/>
              <a:gd name="connsiteY14" fmla="*/ 171450 h 489857"/>
              <a:gd name="connsiteX15" fmla="*/ 13608 w 3350079"/>
              <a:gd name="connsiteY15" fmla="*/ 163286 h 489857"/>
              <a:gd name="connsiteX16" fmla="*/ 29936 w 3350079"/>
              <a:gd name="connsiteY16" fmla="*/ 163286 h 489857"/>
              <a:gd name="connsiteX17" fmla="*/ 68036 w 3350079"/>
              <a:gd name="connsiteY17" fmla="*/ 174171 h 489857"/>
              <a:gd name="connsiteX18" fmla="*/ 106136 w 3350079"/>
              <a:gd name="connsiteY18" fmla="*/ 182336 h 489857"/>
              <a:gd name="connsiteX19" fmla="*/ 255815 w 3350079"/>
              <a:gd name="connsiteY19" fmla="*/ 206828 h 489857"/>
              <a:gd name="connsiteX20" fmla="*/ 419100 w 3350079"/>
              <a:gd name="connsiteY20" fmla="*/ 228600 h 489857"/>
              <a:gd name="connsiteX21" fmla="*/ 478972 w 3350079"/>
              <a:gd name="connsiteY21" fmla="*/ 228600 h 489857"/>
              <a:gd name="connsiteX22" fmla="*/ 623208 w 3350079"/>
              <a:gd name="connsiteY22" fmla="*/ 220436 h 489857"/>
              <a:gd name="connsiteX23" fmla="*/ 1012372 w 3350079"/>
              <a:gd name="connsiteY23" fmla="*/ 166007 h 489857"/>
              <a:gd name="connsiteX24" fmla="*/ 1548493 w 3350079"/>
              <a:gd name="connsiteY24" fmla="*/ 106136 h 489857"/>
              <a:gd name="connsiteX25" fmla="*/ 1747158 w 3350079"/>
              <a:gd name="connsiteY25" fmla="*/ 89807 h 489857"/>
              <a:gd name="connsiteX26" fmla="*/ 2373086 w 3350079"/>
              <a:gd name="connsiteY26" fmla="*/ 84364 h 489857"/>
              <a:gd name="connsiteX27" fmla="*/ 2656115 w 3350079"/>
              <a:gd name="connsiteY27" fmla="*/ 68036 h 489857"/>
              <a:gd name="connsiteX28" fmla="*/ 2726872 w 3350079"/>
              <a:gd name="connsiteY28" fmla="*/ 57150 h 489857"/>
              <a:gd name="connsiteX29" fmla="*/ 2873829 w 3350079"/>
              <a:gd name="connsiteY29" fmla="*/ 0 h 489857"/>
              <a:gd name="connsiteX30" fmla="*/ 2901043 w 3350079"/>
              <a:gd name="connsiteY30" fmla="*/ 5443 h 489857"/>
              <a:gd name="connsiteX31" fmla="*/ 3023508 w 3350079"/>
              <a:gd name="connsiteY31" fmla="*/ 48986 h 489857"/>
              <a:gd name="connsiteX32" fmla="*/ 3178629 w 3350079"/>
              <a:gd name="connsiteY32" fmla="*/ 119743 h 489857"/>
              <a:gd name="connsiteX33" fmla="*/ 3317422 w 3350079"/>
              <a:gd name="connsiteY33" fmla="*/ 195943 h 489857"/>
              <a:gd name="connsiteX34" fmla="*/ 3333750 w 3350079"/>
              <a:gd name="connsiteY34" fmla="*/ 214993 h 489857"/>
              <a:gd name="connsiteX35" fmla="*/ 3350079 w 3350079"/>
              <a:gd name="connsiteY35" fmla="*/ 269421 h 489857"/>
              <a:gd name="connsiteX36" fmla="*/ 3350079 w 3350079"/>
              <a:gd name="connsiteY36" fmla="*/ 299357 h 489857"/>
              <a:gd name="connsiteX37" fmla="*/ 3333750 w 3350079"/>
              <a:gd name="connsiteY37" fmla="*/ 332014 h 489857"/>
              <a:gd name="connsiteX38" fmla="*/ 3306536 w 3350079"/>
              <a:gd name="connsiteY38" fmla="*/ 345621 h 489857"/>
              <a:gd name="connsiteX39" fmla="*/ 3265715 w 3350079"/>
              <a:gd name="connsiteY39" fmla="*/ 356507 h 489857"/>
              <a:gd name="connsiteX40" fmla="*/ 3214008 w 3350079"/>
              <a:gd name="connsiteY40" fmla="*/ 351064 h 489857"/>
              <a:gd name="connsiteX41" fmla="*/ 2988129 w 3350079"/>
              <a:gd name="connsiteY41" fmla="*/ 310243 h 489857"/>
              <a:gd name="connsiteX42" fmla="*/ 2784022 w 3350079"/>
              <a:gd name="connsiteY42" fmla="*/ 288471 h 489857"/>
              <a:gd name="connsiteX43" fmla="*/ 2465615 w 3350079"/>
              <a:gd name="connsiteY43" fmla="*/ 266700 h 489857"/>
              <a:gd name="connsiteX44" fmla="*/ 2117272 w 3350079"/>
              <a:gd name="connsiteY44" fmla="*/ 261257 h 489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50079" h="489857">
                <a:moveTo>
                  <a:pt x="2117272" y="261257"/>
                </a:moveTo>
                <a:lnTo>
                  <a:pt x="1543050" y="285750"/>
                </a:lnTo>
                <a:lnTo>
                  <a:pt x="1156608" y="326571"/>
                </a:lnTo>
                <a:lnTo>
                  <a:pt x="996043" y="348343"/>
                </a:lnTo>
                <a:lnTo>
                  <a:pt x="756558" y="394607"/>
                </a:lnTo>
                <a:lnTo>
                  <a:pt x="536122" y="451757"/>
                </a:lnTo>
                <a:lnTo>
                  <a:pt x="413658" y="489857"/>
                </a:lnTo>
                <a:lnTo>
                  <a:pt x="391886" y="489857"/>
                </a:lnTo>
                <a:lnTo>
                  <a:pt x="302079" y="446314"/>
                </a:lnTo>
                <a:lnTo>
                  <a:pt x="157843" y="345621"/>
                </a:lnTo>
                <a:lnTo>
                  <a:pt x="59872" y="269421"/>
                </a:lnTo>
                <a:lnTo>
                  <a:pt x="16329" y="231321"/>
                </a:lnTo>
                <a:lnTo>
                  <a:pt x="2722" y="212271"/>
                </a:lnTo>
                <a:lnTo>
                  <a:pt x="0" y="185057"/>
                </a:lnTo>
                <a:lnTo>
                  <a:pt x="2722" y="171450"/>
                </a:lnTo>
                <a:lnTo>
                  <a:pt x="13608" y="163286"/>
                </a:lnTo>
                <a:lnTo>
                  <a:pt x="29936" y="163286"/>
                </a:lnTo>
                <a:lnTo>
                  <a:pt x="68036" y="174171"/>
                </a:lnTo>
                <a:lnTo>
                  <a:pt x="106136" y="182336"/>
                </a:lnTo>
                <a:lnTo>
                  <a:pt x="255815" y="206828"/>
                </a:lnTo>
                <a:lnTo>
                  <a:pt x="419100" y="228600"/>
                </a:lnTo>
                <a:lnTo>
                  <a:pt x="478972" y="228600"/>
                </a:lnTo>
                <a:lnTo>
                  <a:pt x="623208" y="220436"/>
                </a:lnTo>
                <a:lnTo>
                  <a:pt x="1012372" y="166007"/>
                </a:lnTo>
                <a:lnTo>
                  <a:pt x="1548493" y="106136"/>
                </a:lnTo>
                <a:lnTo>
                  <a:pt x="1747158" y="89807"/>
                </a:lnTo>
                <a:lnTo>
                  <a:pt x="2373086" y="84364"/>
                </a:lnTo>
                <a:lnTo>
                  <a:pt x="2656115" y="68036"/>
                </a:lnTo>
                <a:lnTo>
                  <a:pt x="2726872" y="57150"/>
                </a:lnTo>
                <a:lnTo>
                  <a:pt x="2873829" y="0"/>
                </a:lnTo>
                <a:lnTo>
                  <a:pt x="2901043" y="5443"/>
                </a:lnTo>
                <a:lnTo>
                  <a:pt x="3023508" y="48986"/>
                </a:lnTo>
                <a:lnTo>
                  <a:pt x="3178629" y="119743"/>
                </a:lnTo>
                <a:lnTo>
                  <a:pt x="3317422" y="195943"/>
                </a:lnTo>
                <a:lnTo>
                  <a:pt x="3333750" y="214993"/>
                </a:lnTo>
                <a:lnTo>
                  <a:pt x="3350079" y="269421"/>
                </a:lnTo>
                <a:lnTo>
                  <a:pt x="3350079" y="299357"/>
                </a:lnTo>
                <a:lnTo>
                  <a:pt x="3333750" y="332014"/>
                </a:lnTo>
                <a:lnTo>
                  <a:pt x="3306536" y="345621"/>
                </a:lnTo>
                <a:lnTo>
                  <a:pt x="3265715" y="356507"/>
                </a:lnTo>
                <a:lnTo>
                  <a:pt x="3214008" y="351064"/>
                </a:lnTo>
                <a:lnTo>
                  <a:pt x="2988129" y="310243"/>
                </a:lnTo>
                <a:lnTo>
                  <a:pt x="2784022" y="288471"/>
                </a:lnTo>
                <a:lnTo>
                  <a:pt x="2465615" y="266700"/>
                </a:lnTo>
                <a:lnTo>
                  <a:pt x="2117272" y="261257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9BE2426-7DEE-4ADE-91A0-07E76C59CF8E}"/>
              </a:ext>
            </a:extLst>
          </p:cNvPr>
          <p:cNvGrpSpPr/>
          <p:nvPr/>
        </p:nvGrpSpPr>
        <p:grpSpPr>
          <a:xfrm>
            <a:off x="3838575" y="1462088"/>
            <a:ext cx="4610100" cy="4424363"/>
            <a:chOff x="3838575" y="1462088"/>
            <a:chExt cx="4610100" cy="44243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45635F8-C822-48C9-8B96-A796183E7501}"/>
                </a:ext>
              </a:extLst>
            </p:cNvPr>
            <p:cNvSpPr/>
            <p:nvPr/>
          </p:nvSpPr>
          <p:spPr>
            <a:xfrm>
              <a:off x="4263232" y="1868489"/>
              <a:ext cx="3367088" cy="536575"/>
            </a:xfrm>
            <a:custGeom>
              <a:avLst/>
              <a:gdLst>
                <a:gd name="connsiteX0" fmla="*/ 1745148 w 3366261"/>
                <a:gd name="connsiteY0" fmla="*/ 323068 h 536525"/>
                <a:gd name="connsiteX1" fmla="*/ 1113434 w 3366261"/>
                <a:gd name="connsiteY1" fmla="*/ 403836 h 536525"/>
                <a:gd name="connsiteX2" fmla="*/ 934592 w 3366261"/>
                <a:gd name="connsiteY2" fmla="*/ 421143 h 536525"/>
                <a:gd name="connsiteX3" fmla="*/ 611523 w 3366261"/>
                <a:gd name="connsiteY3" fmla="*/ 478834 h 536525"/>
                <a:gd name="connsiteX4" fmla="*/ 383644 w 3366261"/>
                <a:gd name="connsiteY4" fmla="*/ 533640 h 536525"/>
                <a:gd name="connsiteX5" fmla="*/ 346145 w 3366261"/>
                <a:gd name="connsiteY5" fmla="*/ 536525 h 536525"/>
                <a:gd name="connsiteX6" fmla="*/ 294223 w 3366261"/>
                <a:gd name="connsiteY6" fmla="*/ 524986 h 536525"/>
                <a:gd name="connsiteX7" fmla="*/ 248071 w 3366261"/>
                <a:gd name="connsiteY7" fmla="*/ 501910 h 536525"/>
                <a:gd name="connsiteX8" fmla="*/ 204803 w 3366261"/>
                <a:gd name="connsiteY8" fmla="*/ 475949 h 536525"/>
                <a:gd name="connsiteX9" fmla="*/ 167304 w 3366261"/>
                <a:gd name="connsiteY9" fmla="*/ 444219 h 536525"/>
                <a:gd name="connsiteX10" fmla="*/ 95190 w 3366261"/>
                <a:gd name="connsiteY10" fmla="*/ 354798 h 536525"/>
                <a:gd name="connsiteX11" fmla="*/ 37499 w 3366261"/>
                <a:gd name="connsiteY11" fmla="*/ 282685 h 536525"/>
                <a:gd name="connsiteX12" fmla="*/ 14423 w 3366261"/>
                <a:gd name="connsiteY12" fmla="*/ 250955 h 536525"/>
                <a:gd name="connsiteX13" fmla="*/ 2885 w 3366261"/>
                <a:gd name="connsiteY13" fmla="*/ 216340 h 536525"/>
                <a:gd name="connsiteX14" fmla="*/ 0 w 3366261"/>
                <a:gd name="connsiteY14" fmla="*/ 193264 h 536525"/>
                <a:gd name="connsiteX15" fmla="*/ 8654 w 3366261"/>
                <a:gd name="connsiteY15" fmla="*/ 178841 h 536525"/>
                <a:gd name="connsiteX16" fmla="*/ 25961 w 3366261"/>
                <a:gd name="connsiteY16" fmla="*/ 178841 h 536525"/>
                <a:gd name="connsiteX17" fmla="*/ 54806 w 3366261"/>
                <a:gd name="connsiteY17" fmla="*/ 193264 h 536525"/>
                <a:gd name="connsiteX18" fmla="*/ 126920 w 3366261"/>
                <a:gd name="connsiteY18" fmla="*/ 239417 h 536525"/>
                <a:gd name="connsiteX19" fmla="*/ 167304 w 3366261"/>
                <a:gd name="connsiteY19" fmla="*/ 256724 h 536525"/>
                <a:gd name="connsiteX20" fmla="*/ 245186 w 3366261"/>
                <a:gd name="connsiteY20" fmla="*/ 285569 h 536525"/>
                <a:gd name="connsiteX21" fmla="*/ 317300 w 3366261"/>
                <a:gd name="connsiteY21" fmla="*/ 299992 h 536525"/>
                <a:gd name="connsiteX22" fmla="*/ 398067 w 3366261"/>
                <a:gd name="connsiteY22" fmla="*/ 311530 h 536525"/>
                <a:gd name="connsiteX23" fmla="*/ 444220 w 3366261"/>
                <a:gd name="connsiteY23" fmla="*/ 311530 h 536525"/>
                <a:gd name="connsiteX24" fmla="*/ 585562 w 3366261"/>
                <a:gd name="connsiteY24" fmla="*/ 294223 h 536525"/>
                <a:gd name="connsiteX25" fmla="*/ 940361 w 3366261"/>
                <a:gd name="connsiteY25" fmla="*/ 239417 h 536525"/>
                <a:gd name="connsiteX26" fmla="*/ 1116318 w 3366261"/>
                <a:gd name="connsiteY26" fmla="*/ 207687 h 536525"/>
                <a:gd name="connsiteX27" fmla="*/ 1748033 w 3366261"/>
                <a:gd name="connsiteY27" fmla="*/ 135573 h 536525"/>
                <a:gd name="connsiteX28" fmla="*/ 2209560 w 3366261"/>
                <a:gd name="connsiteY28" fmla="*/ 83651 h 536525"/>
                <a:gd name="connsiteX29" fmla="*/ 2376863 w 3366261"/>
                <a:gd name="connsiteY29" fmla="*/ 86536 h 536525"/>
                <a:gd name="connsiteX30" fmla="*/ 2757623 w 3366261"/>
                <a:gd name="connsiteY30" fmla="*/ 89420 h 536525"/>
                <a:gd name="connsiteX31" fmla="*/ 2826852 w 3366261"/>
                <a:gd name="connsiteY31" fmla="*/ 60575 h 536525"/>
                <a:gd name="connsiteX32" fmla="*/ 2936464 w 3366261"/>
                <a:gd name="connsiteY32" fmla="*/ 0 h 536525"/>
                <a:gd name="connsiteX33" fmla="*/ 2962425 w 3366261"/>
                <a:gd name="connsiteY33" fmla="*/ 0 h 536525"/>
                <a:gd name="connsiteX34" fmla="*/ 3028770 w 3366261"/>
                <a:gd name="connsiteY34" fmla="*/ 11538 h 536525"/>
                <a:gd name="connsiteX35" fmla="*/ 3097999 w 3366261"/>
                <a:gd name="connsiteY35" fmla="*/ 34614 h 536525"/>
                <a:gd name="connsiteX36" fmla="*/ 3141267 w 3366261"/>
                <a:gd name="connsiteY36" fmla="*/ 60575 h 536525"/>
                <a:gd name="connsiteX37" fmla="*/ 3213381 w 3366261"/>
                <a:gd name="connsiteY37" fmla="*/ 89420 h 536525"/>
                <a:gd name="connsiteX38" fmla="*/ 3268187 w 3366261"/>
                <a:gd name="connsiteY38" fmla="*/ 115381 h 536525"/>
                <a:gd name="connsiteX39" fmla="*/ 3305686 w 3366261"/>
                <a:gd name="connsiteY39" fmla="*/ 141342 h 536525"/>
                <a:gd name="connsiteX40" fmla="*/ 3343185 w 3366261"/>
                <a:gd name="connsiteY40" fmla="*/ 170188 h 536525"/>
                <a:gd name="connsiteX41" fmla="*/ 3357608 w 3366261"/>
                <a:gd name="connsiteY41" fmla="*/ 199033 h 536525"/>
                <a:gd name="connsiteX42" fmla="*/ 3366261 w 3366261"/>
                <a:gd name="connsiteY42" fmla="*/ 230763 h 536525"/>
                <a:gd name="connsiteX43" fmla="*/ 3360492 w 3366261"/>
                <a:gd name="connsiteY43" fmla="*/ 256724 h 536525"/>
                <a:gd name="connsiteX44" fmla="*/ 3346069 w 3366261"/>
                <a:gd name="connsiteY44" fmla="*/ 276916 h 536525"/>
                <a:gd name="connsiteX45" fmla="*/ 3314340 w 3366261"/>
                <a:gd name="connsiteY45" fmla="*/ 288454 h 536525"/>
                <a:gd name="connsiteX46" fmla="*/ 3262418 w 3366261"/>
                <a:gd name="connsiteY46" fmla="*/ 297107 h 536525"/>
                <a:gd name="connsiteX47" fmla="*/ 3147036 w 3366261"/>
                <a:gd name="connsiteY47" fmla="*/ 294223 h 536525"/>
                <a:gd name="connsiteX48" fmla="*/ 2962425 w 3366261"/>
                <a:gd name="connsiteY48" fmla="*/ 279800 h 536525"/>
                <a:gd name="connsiteX49" fmla="*/ 2725893 w 3366261"/>
                <a:gd name="connsiteY49" fmla="*/ 274031 h 536525"/>
                <a:gd name="connsiteX50" fmla="*/ 2368210 w 3366261"/>
                <a:gd name="connsiteY50" fmla="*/ 291338 h 536525"/>
                <a:gd name="connsiteX51" fmla="*/ 2218213 w 3366261"/>
                <a:gd name="connsiteY51" fmla="*/ 285569 h 536525"/>
                <a:gd name="connsiteX52" fmla="*/ 1745148 w 3366261"/>
                <a:gd name="connsiteY52" fmla="*/ 323068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66261" h="536525">
                  <a:moveTo>
                    <a:pt x="1745148" y="323068"/>
                  </a:moveTo>
                  <a:lnTo>
                    <a:pt x="1113434" y="403836"/>
                  </a:lnTo>
                  <a:lnTo>
                    <a:pt x="934592" y="421143"/>
                  </a:lnTo>
                  <a:lnTo>
                    <a:pt x="611523" y="478834"/>
                  </a:lnTo>
                  <a:lnTo>
                    <a:pt x="383644" y="533640"/>
                  </a:lnTo>
                  <a:lnTo>
                    <a:pt x="346145" y="536525"/>
                  </a:lnTo>
                  <a:lnTo>
                    <a:pt x="294223" y="524986"/>
                  </a:lnTo>
                  <a:lnTo>
                    <a:pt x="248071" y="501910"/>
                  </a:lnTo>
                  <a:lnTo>
                    <a:pt x="204803" y="475949"/>
                  </a:lnTo>
                  <a:lnTo>
                    <a:pt x="167304" y="444219"/>
                  </a:lnTo>
                  <a:lnTo>
                    <a:pt x="95190" y="354798"/>
                  </a:lnTo>
                  <a:lnTo>
                    <a:pt x="37499" y="282685"/>
                  </a:lnTo>
                  <a:lnTo>
                    <a:pt x="14423" y="250955"/>
                  </a:lnTo>
                  <a:lnTo>
                    <a:pt x="2885" y="216340"/>
                  </a:lnTo>
                  <a:lnTo>
                    <a:pt x="0" y="193264"/>
                  </a:lnTo>
                  <a:lnTo>
                    <a:pt x="8654" y="178841"/>
                  </a:lnTo>
                  <a:lnTo>
                    <a:pt x="25961" y="178841"/>
                  </a:lnTo>
                  <a:lnTo>
                    <a:pt x="54806" y="193264"/>
                  </a:lnTo>
                  <a:lnTo>
                    <a:pt x="126920" y="239417"/>
                  </a:lnTo>
                  <a:lnTo>
                    <a:pt x="167304" y="256724"/>
                  </a:lnTo>
                  <a:lnTo>
                    <a:pt x="245186" y="285569"/>
                  </a:lnTo>
                  <a:lnTo>
                    <a:pt x="317300" y="299992"/>
                  </a:lnTo>
                  <a:lnTo>
                    <a:pt x="398067" y="311530"/>
                  </a:lnTo>
                  <a:lnTo>
                    <a:pt x="444220" y="311530"/>
                  </a:lnTo>
                  <a:lnTo>
                    <a:pt x="585562" y="294223"/>
                  </a:lnTo>
                  <a:lnTo>
                    <a:pt x="940361" y="239417"/>
                  </a:lnTo>
                  <a:lnTo>
                    <a:pt x="1116318" y="207687"/>
                  </a:lnTo>
                  <a:lnTo>
                    <a:pt x="1748033" y="135573"/>
                  </a:lnTo>
                  <a:lnTo>
                    <a:pt x="2209560" y="83651"/>
                  </a:lnTo>
                  <a:lnTo>
                    <a:pt x="2376863" y="86536"/>
                  </a:lnTo>
                  <a:lnTo>
                    <a:pt x="2757623" y="89420"/>
                  </a:lnTo>
                  <a:lnTo>
                    <a:pt x="2826852" y="60575"/>
                  </a:lnTo>
                  <a:lnTo>
                    <a:pt x="2936464" y="0"/>
                  </a:lnTo>
                  <a:lnTo>
                    <a:pt x="2962425" y="0"/>
                  </a:lnTo>
                  <a:lnTo>
                    <a:pt x="3028770" y="11538"/>
                  </a:lnTo>
                  <a:lnTo>
                    <a:pt x="3097999" y="34614"/>
                  </a:lnTo>
                  <a:lnTo>
                    <a:pt x="3141267" y="60575"/>
                  </a:lnTo>
                  <a:lnTo>
                    <a:pt x="3213381" y="89420"/>
                  </a:lnTo>
                  <a:lnTo>
                    <a:pt x="3268187" y="115381"/>
                  </a:lnTo>
                  <a:lnTo>
                    <a:pt x="3305686" y="141342"/>
                  </a:lnTo>
                  <a:lnTo>
                    <a:pt x="3343185" y="170188"/>
                  </a:lnTo>
                  <a:lnTo>
                    <a:pt x="3357608" y="199033"/>
                  </a:lnTo>
                  <a:lnTo>
                    <a:pt x="3366261" y="230763"/>
                  </a:lnTo>
                  <a:lnTo>
                    <a:pt x="3360492" y="256724"/>
                  </a:lnTo>
                  <a:lnTo>
                    <a:pt x="3346069" y="276916"/>
                  </a:lnTo>
                  <a:lnTo>
                    <a:pt x="3314340" y="288454"/>
                  </a:lnTo>
                  <a:lnTo>
                    <a:pt x="3262418" y="297107"/>
                  </a:lnTo>
                  <a:lnTo>
                    <a:pt x="3147036" y="294223"/>
                  </a:lnTo>
                  <a:lnTo>
                    <a:pt x="2962425" y="279800"/>
                  </a:lnTo>
                  <a:lnTo>
                    <a:pt x="2725893" y="274031"/>
                  </a:lnTo>
                  <a:lnTo>
                    <a:pt x="2368210" y="291338"/>
                  </a:lnTo>
                  <a:lnTo>
                    <a:pt x="2218213" y="285569"/>
                  </a:lnTo>
                  <a:lnTo>
                    <a:pt x="1745148" y="3230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77913C44-F752-4BE9-9538-B1A6DC14763B}"/>
                </a:ext>
              </a:extLst>
            </p:cNvPr>
            <p:cNvSpPr/>
            <p:nvPr/>
          </p:nvSpPr>
          <p:spPr>
            <a:xfrm>
              <a:off x="5022850" y="4672013"/>
              <a:ext cx="1804988" cy="366712"/>
            </a:xfrm>
            <a:custGeom>
              <a:avLst/>
              <a:gdLst>
                <a:gd name="connsiteX0" fmla="*/ 1243013 w 1804988"/>
                <a:gd name="connsiteY0" fmla="*/ 230981 h 366712"/>
                <a:gd name="connsiteX1" fmla="*/ 1000125 w 1804988"/>
                <a:gd name="connsiteY1" fmla="*/ 257175 h 366712"/>
                <a:gd name="connsiteX2" fmla="*/ 826294 w 1804988"/>
                <a:gd name="connsiteY2" fmla="*/ 273843 h 366712"/>
                <a:gd name="connsiteX3" fmla="*/ 709613 w 1804988"/>
                <a:gd name="connsiteY3" fmla="*/ 283368 h 366712"/>
                <a:gd name="connsiteX4" fmla="*/ 619125 w 1804988"/>
                <a:gd name="connsiteY4" fmla="*/ 297656 h 366712"/>
                <a:gd name="connsiteX5" fmla="*/ 526257 w 1804988"/>
                <a:gd name="connsiteY5" fmla="*/ 319087 h 366712"/>
                <a:gd name="connsiteX6" fmla="*/ 461963 w 1804988"/>
                <a:gd name="connsiteY6" fmla="*/ 342900 h 366712"/>
                <a:gd name="connsiteX7" fmla="*/ 416719 w 1804988"/>
                <a:gd name="connsiteY7" fmla="*/ 359568 h 366712"/>
                <a:gd name="connsiteX8" fmla="*/ 383382 w 1804988"/>
                <a:gd name="connsiteY8" fmla="*/ 366712 h 366712"/>
                <a:gd name="connsiteX9" fmla="*/ 350044 w 1804988"/>
                <a:gd name="connsiteY9" fmla="*/ 361950 h 366712"/>
                <a:gd name="connsiteX10" fmla="*/ 321469 w 1804988"/>
                <a:gd name="connsiteY10" fmla="*/ 347662 h 366712"/>
                <a:gd name="connsiteX11" fmla="*/ 226219 w 1804988"/>
                <a:gd name="connsiteY11" fmla="*/ 288131 h 366712"/>
                <a:gd name="connsiteX12" fmla="*/ 150019 w 1804988"/>
                <a:gd name="connsiteY12" fmla="*/ 235743 h 366712"/>
                <a:gd name="connsiteX13" fmla="*/ 38100 w 1804988"/>
                <a:gd name="connsiteY13" fmla="*/ 142875 h 366712"/>
                <a:gd name="connsiteX14" fmla="*/ 14288 w 1804988"/>
                <a:gd name="connsiteY14" fmla="*/ 119062 h 366712"/>
                <a:gd name="connsiteX15" fmla="*/ 4763 w 1804988"/>
                <a:gd name="connsiteY15" fmla="*/ 97631 h 366712"/>
                <a:gd name="connsiteX16" fmla="*/ 0 w 1804988"/>
                <a:gd name="connsiteY16" fmla="*/ 78581 h 366712"/>
                <a:gd name="connsiteX17" fmla="*/ 4763 w 1804988"/>
                <a:gd name="connsiteY17" fmla="*/ 64293 h 366712"/>
                <a:gd name="connsiteX18" fmla="*/ 14288 w 1804988"/>
                <a:gd name="connsiteY18" fmla="*/ 59531 h 366712"/>
                <a:gd name="connsiteX19" fmla="*/ 30957 w 1804988"/>
                <a:gd name="connsiteY19" fmla="*/ 59531 h 366712"/>
                <a:gd name="connsiteX20" fmla="*/ 45244 w 1804988"/>
                <a:gd name="connsiteY20" fmla="*/ 64293 h 366712"/>
                <a:gd name="connsiteX21" fmla="*/ 104775 w 1804988"/>
                <a:gd name="connsiteY21" fmla="*/ 95250 h 366712"/>
                <a:gd name="connsiteX22" fmla="*/ 188119 w 1804988"/>
                <a:gd name="connsiteY22" fmla="*/ 128587 h 366712"/>
                <a:gd name="connsiteX23" fmla="*/ 252413 w 1804988"/>
                <a:gd name="connsiteY23" fmla="*/ 142875 h 366712"/>
                <a:gd name="connsiteX24" fmla="*/ 314325 w 1804988"/>
                <a:gd name="connsiteY24" fmla="*/ 150018 h 366712"/>
                <a:gd name="connsiteX25" fmla="*/ 397669 w 1804988"/>
                <a:gd name="connsiteY25" fmla="*/ 150018 h 366712"/>
                <a:gd name="connsiteX26" fmla="*/ 823913 w 1804988"/>
                <a:gd name="connsiteY26" fmla="*/ 119062 h 366712"/>
                <a:gd name="connsiteX27" fmla="*/ 1014413 w 1804988"/>
                <a:gd name="connsiteY27" fmla="*/ 80962 h 366712"/>
                <a:gd name="connsiteX28" fmla="*/ 1402557 w 1804988"/>
                <a:gd name="connsiteY28" fmla="*/ 52387 h 366712"/>
                <a:gd name="connsiteX29" fmla="*/ 1421607 w 1804988"/>
                <a:gd name="connsiteY29" fmla="*/ 28575 h 366712"/>
                <a:gd name="connsiteX30" fmla="*/ 1443038 w 1804988"/>
                <a:gd name="connsiteY30" fmla="*/ 11906 h 366712"/>
                <a:gd name="connsiteX31" fmla="*/ 1464469 w 1804988"/>
                <a:gd name="connsiteY31" fmla="*/ 2381 h 366712"/>
                <a:gd name="connsiteX32" fmla="*/ 1497807 w 1804988"/>
                <a:gd name="connsiteY32" fmla="*/ 0 h 366712"/>
                <a:gd name="connsiteX33" fmla="*/ 1543050 w 1804988"/>
                <a:gd name="connsiteY33" fmla="*/ 11906 h 366712"/>
                <a:gd name="connsiteX34" fmla="*/ 1628775 w 1804988"/>
                <a:gd name="connsiteY34" fmla="*/ 38100 h 366712"/>
                <a:gd name="connsiteX35" fmla="*/ 1683544 w 1804988"/>
                <a:gd name="connsiteY35" fmla="*/ 57150 h 366712"/>
                <a:gd name="connsiteX36" fmla="*/ 1740694 w 1804988"/>
                <a:gd name="connsiteY36" fmla="*/ 88106 h 366712"/>
                <a:gd name="connsiteX37" fmla="*/ 1771650 w 1804988"/>
                <a:gd name="connsiteY37" fmla="*/ 114300 h 366712"/>
                <a:gd name="connsiteX38" fmla="*/ 1788319 w 1804988"/>
                <a:gd name="connsiteY38" fmla="*/ 135731 h 366712"/>
                <a:gd name="connsiteX39" fmla="*/ 1802607 w 1804988"/>
                <a:gd name="connsiteY39" fmla="*/ 164306 h 366712"/>
                <a:gd name="connsiteX40" fmla="*/ 1804988 w 1804988"/>
                <a:gd name="connsiteY40" fmla="*/ 197643 h 366712"/>
                <a:gd name="connsiteX41" fmla="*/ 1795463 w 1804988"/>
                <a:gd name="connsiteY41" fmla="*/ 221456 h 366712"/>
                <a:gd name="connsiteX42" fmla="*/ 1776413 w 1804988"/>
                <a:gd name="connsiteY42" fmla="*/ 238125 h 366712"/>
                <a:gd name="connsiteX43" fmla="*/ 1743075 w 1804988"/>
                <a:gd name="connsiteY43" fmla="*/ 247650 h 366712"/>
                <a:gd name="connsiteX44" fmla="*/ 1693069 w 1804988"/>
                <a:gd name="connsiteY44" fmla="*/ 252412 h 366712"/>
                <a:gd name="connsiteX45" fmla="*/ 1640682 w 1804988"/>
                <a:gd name="connsiteY45" fmla="*/ 247650 h 366712"/>
                <a:gd name="connsiteX46" fmla="*/ 1545432 w 1804988"/>
                <a:gd name="connsiteY46" fmla="*/ 233362 h 366712"/>
                <a:gd name="connsiteX47" fmla="*/ 1423988 w 1804988"/>
                <a:gd name="connsiteY47" fmla="*/ 228600 h 366712"/>
                <a:gd name="connsiteX48" fmla="*/ 1243013 w 1804988"/>
                <a:gd name="connsiteY48" fmla="*/ 230981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8" h="366712">
                  <a:moveTo>
                    <a:pt x="1243013" y="230981"/>
                  </a:moveTo>
                  <a:lnTo>
                    <a:pt x="1000125" y="257175"/>
                  </a:lnTo>
                  <a:lnTo>
                    <a:pt x="826294" y="273843"/>
                  </a:lnTo>
                  <a:lnTo>
                    <a:pt x="709613" y="283368"/>
                  </a:lnTo>
                  <a:lnTo>
                    <a:pt x="619125" y="297656"/>
                  </a:lnTo>
                  <a:lnTo>
                    <a:pt x="526257" y="319087"/>
                  </a:lnTo>
                  <a:lnTo>
                    <a:pt x="461963" y="342900"/>
                  </a:lnTo>
                  <a:lnTo>
                    <a:pt x="416719" y="359568"/>
                  </a:lnTo>
                  <a:lnTo>
                    <a:pt x="383382" y="366712"/>
                  </a:lnTo>
                  <a:lnTo>
                    <a:pt x="350044" y="361950"/>
                  </a:lnTo>
                  <a:lnTo>
                    <a:pt x="321469" y="347662"/>
                  </a:lnTo>
                  <a:lnTo>
                    <a:pt x="226219" y="288131"/>
                  </a:lnTo>
                  <a:lnTo>
                    <a:pt x="150019" y="235743"/>
                  </a:lnTo>
                  <a:lnTo>
                    <a:pt x="38100" y="142875"/>
                  </a:lnTo>
                  <a:lnTo>
                    <a:pt x="14288" y="119062"/>
                  </a:lnTo>
                  <a:lnTo>
                    <a:pt x="4763" y="97631"/>
                  </a:lnTo>
                  <a:lnTo>
                    <a:pt x="0" y="78581"/>
                  </a:lnTo>
                  <a:lnTo>
                    <a:pt x="4763" y="64293"/>
                  </a:lnTo>
                  <a:lnTo>
                    <a:pt x="14288" y="59531"/>
                  </a:lnTo>
                  <a:lnTo>
                    <a:pt x="30957" y="59531"/>
                  </a:lnTo>
                  <a:lnTo>
                    <a:pt x="45244" y="64293"/>
                  </a:lnTo>
                  <a:lnTo>
                    <a:pt x="104775" y="95250"/>
                  </a:lnTo>
                  <a:lnTo>
                    <a:pt x="188119" y="128587"/>
                  </a:lnTo>
                  <a:lnTo>
                    <a:pt x="252413" y="142875"/>
                  </a:lnTo>
                  <a:lnTo>
                    <a:pt x="314325" y="150018"/>
                  </a:lnTo>
                  <a:lnTo>
                    <a:pt x="397669" y="150018"/>
                  </a:lnTo>
                  <a:lnTo>
                    <a:pt x="823913" y="119062"/>
                  </a:lnTo>
                  <a:lnTo>
                    <a:pt x="1014413" y="80962"/>
                  </a:lnTo>
                  <a:lnTo>
                    <a:pt x="1402557" y="52387"/>
                  </a:lnTo>
                  <a:lnTo>
                    <a:pt x="1421607" y="28575"/>
                  </a:lnTo>
                  <a:lnTo>
                    <a:pt x="1443038" y="11906"/>
                  </a:lnTo>
                  <a:lnTo>
                    <a:pt x="1464469" y="2381"/>
                  </a:lnTo>
                  <a:lnTo>
                    <a:pt x="1497807" y="0"/>
                  </a:lnTo>
                  <a:lnTo>
                    <a:pt x="1543050" y="11906"/>
                  </a:lnTo>
                  <a:lnTo>
                    <a:pt x="1628775" y="38100"/>
                  </a:lnTo>
                  <a:lnTo>
                    <a:pt x="1683544" y="57150"/>
                  </a:lnTo>
                  <a:lnTo>
                    <a:pt x="1740694" y="88106"/>
                  </a:lnTo>
                  <a:lnTo>
                    <a:pt x="1771650" y="114300"/>
                  </a:lnTo>
                  <a:lnTo>
                    <a:pt x="1788319" y="135731"/>
                  </a:lnTo>
                  <a:lnTo>
                    <a:pt x="1802607" y="164306"/>
                  </a:lnTo>
                  <a:lnTo>
                    <a:pt x="1804988" y="197643"/>
                  </a:lnTo>
                  <a:lnTo>
                    <a:pt x="1795463" y="221456"/>
                  </a:lnTo>
                  <a:lnTo>
                    <a:pt x="1776413" y="238125"/>
                  </a:lnTo>
                  <a:lnTo>
                    <a:pt x="1743075" y="247650"/>
                  </a:lnTo>
                  <a:lnTo>
                    <a:pt x="1693069" y="252412"/>
                  </a:lnTo>
                  <a:lnTo>
                    <a:pt x="1640682" y="247650"/>
                  </a:lnTo>
                  <a:lnTo>
                    <a:pt x="1545432" y="233362"/>
                  </a:lnTo>
                  <a:lnTo>
                    <a:pt x="1423988" y="228600"/>
                  </a:lnTo>
                  <a:lnTo>
                    <a:pt x="1243013" y="230981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6C285458-8D1F-465A-BDC6-A49B199E0F2D}"/>
                </a:ext>
              </a:extLst>
            </p:cNvPr>
            <p:cNvSpPr/>
            <p:nvPr/>
          </p:nvSpPr>
          <p:spPr>
            <a:xfrm rot="16200000">
              <a:off x="4050507" y="2404270"/>
              <a:ext cx="2352675" cy="468312"/>
            </a:xfrm>
            <a:custGeom>
              <a:avLst/>
              <a:gdLst>
                <a:gd name="connsiteX0" fmla="*/ 1290638 w 2352675"/>
                <a:gd name="connsiteY0" fmla="*/ 428625 h 469107"/>
                <a:gd name="connsiteX1" fmla="*/ 26194 w 2352675"/>
                <a:gd name="connsiteY1" fmla="*/ 431007 h 469107"/>
                <a:gd name="connsiteX2" fmla="*/ 0 w 2352675"/>
                <a:gd name="connsiteY2" fmla="*/ 204788 h 469107"/>
                <a:gd name="connsiteX3" fmla="*/ 1533525 w 2352675"/>
                <a:gd name="connsiteY3" fmla="*/ 183357 h 469107"/>
                <a:gd name="connsiteX4" fmla="*/ 1688306 w 2352675"/>
                <a:gd name="connsiteY4" fmla="*/ 183357 h 469107"/>
                <a:gd name="connsiteX5" fmla="*/ 2016919 w 2352675"/>
                <a:gd name="connsiteY5" fmla="*/ 154782 h 469107"/>
                <a:gd name="connsiteX6" fmla="*/ 2074069 w 2352675"/>
                <a:gd name="connsiteY6" fmla="*/ 142875 h 469107"/>
                <a:gd name="connsiteX7" fmla="*/ 2126456 w 2352675"/>
                <a:gd name="connsiteY7" fmla="*/ 121444 h 469107"/>
                <a:gd name="connsiteX8" fmla="*/ 2195513 w 2352675"/>
                <a:gd name="connsiteY8" fmla="*/ 78582 h 469107"/>
                <a:gd name="connsiteX9" fmla="*/ 2269331 w 2352675"/>
                <a:gd name="connsiteY9" fmla="*/ 19050 h 469107"/>
                <a:gd name="connsiteX10" fmla="*/ 2290763 w 2352675"/>
                <a:gd name="connsiteY10" fmla="*/ 4763 h 469107"/>
                <a:gd name="connsiteX11" fmla="*/ 2312194 w 2352675"/>
                <a:gd name="connsiteY11" fmla="*/ 0 h 469107"/>
                <a:gd name="connsiteX12" fmla="*/ 2326481 w 2352675"/>
                <a:gd name="connsiteY12" fmla="*/ 0 h 469107"/>
                <a:gd name="connsiteX13" fmla="*/ 2340769 w 2352675"/>
                <a:gd name="connsiteY13" fmla="*/ 4763 h 469107"/>
                <a:gd name="connsiteX14" fmla="*/ 2352675 w 2352675"/>
                <a:gd name="connsiteY14" fmla="*/ 19050 h 469107"/>
                <a:gd name="connsiteX15" fmla="*/ 2352675 w 2352675"/>
                <a:gd name="connsiteY15" fmla="*/ 52388 h 469107"/>
                <a:gd name="connsiteX16" fmla="*/ 2324100 w 2352675"/>
                <a:gd name="connsiteY16" fmla="*/ 152400 h 469107"/>
                <a:gd name="connsiteX17" fmla="*/ 2286000 w 2352675"/>
                <a:gd name="connsiteY17" fmla="*/ 242888 h 469107"/>
                <a:gd name="connsiteX18" fmla="*/ 2228850 w 2352675"/>
                <a:gd name="connsiteY18" fmla="*/ 357188 h 469107"/>
                <a:gd name="connsiteX19" fmla="*/ 2197894 w 2352675"/>
                <a:gd name="connsiteY19" fmla="*/ 402432 h 469107"/>
                <a:gd name="connsiteX20" fmla="*/ 2157413 w 2352675"/>
                <a:gd name="connsiteY20" fmla="*/ 440532 h 469107"/>
                <a:gd name="connsiteX21" fmla="*/ 2116931 w 2352675"/>
                <a:gd name="connsiteY21" fmla="*/ 466725 h 469107"/>
                <a:gd name="connsiteX22" fmla="*/ 2083594 w 2352675"/>
                <a:gd name="connsiteY22" fmla="*/ 469107 h 469107"/>
                <a:gd name="connsiteX23" fmla="*/ 2045494 w 2352675"/>
                <a:gd name="connsiteY23" fmla="*/ 457200 h 469107"/>
                <a:gd name="connsiteX24" fmla="*/ 2000250 w 2352675"/>
                <a:gd name="connsiteY24" fmla="*/ 433388 h 469107"/>
                <a:gd name="connsiteX25" fmla="*/ 1943100 w 2352675"/>
                <a:gd name="connsiteY25" fmla="*/ 423863 h 469107"/>
                <a:gd name="connsiteX26" fmla="*/ 1721644 w 2352675"/>
                <a:gd name="connsiteY26" fmla="*/ 428625 h 469107"/>
                <a:gd name="connsiteX27" fmla="*/ 1540669 w 2352675"/>
                <a:gd name="connsiteY27" fmla="*/ 423863 h 469107"/>
                <a:gd name="connsiteX28" fmla="*/ 1290638 w 2352675"/>
                <a:gd name="connsiteY28" fmla="*/ 428625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2675" h="469107">
                  <a:moveTo>
                    <a:pt x="1290638" y="428625"/>
                  </a:moveTo>
                  <a:lnTo>
                    <a:pt x="26194" y="431007"/>
                  </a:lnTo>
                  <a:lnTo>
                    <a:pt x="0" y="204788"/>
                  </a:lnTo>
                  <a:lnTo>
                    <a:pt x="1533525" y="183357"/>
                  </a:lnTo>
                  <a:lnTo>
                    <a:pt x="1688306" y="183357"/>
                  </a:lnTo>
                  <a:lnTo>
                    <a:pt x="2016919" y="154782"/>
                  </a:lnTo>
                  <a:lnTo>
                    <a:pt x="2074069" y="142875"/>
                  </a:lnTo>
                  <a:lnTo>
                    <a:pt x="2126456" y="121444"/>
                  </a:lnTo>
                  <a:lnTo>
                    <a:pt x="2195513" y="78582"/>
                  </a:lnTo>
                  <a:lnTo>
                    <a:pt x="2269331" y="19050"/>
                  </a:lnTo>
                  <a:lnTo>
                    <a:pt x="2290763" y="4763"/>
                  </a:lnTo>
                  <a:lnTo>
                    <a:pt x="2312194" y="0"/>
                  </a:lnTo>
                  <a:lnTo>
                    <a:pt x="2326481" y="0"/>
                  </a:lnTo>
                  <a:lnTo>
                    <a:pt x="2340769" y="4763"/>
                  </a:lnTo>
                  <a:lnTo>
                    <a:pt x="2352675" y="19050"/>
                  </a:lnTo>
                  <a:lnTo>
                    <a:pt x="2352675" y="52388"/>
                  </a:lnTo>
                  <a:lnTo>
                    <a:pt x="2324100" y="152400"/>
                  </a:lnTo>
                  <a:lnTo>
                    <a:pt x="2286000" y="242888"/>
                  </a:lnTo>
                  <a:lnTo>
                    <a:pt x="2228850" y="357188"/>
                  </a:lnTo>
                  <a:lnTo>
                    <a:pt x="2197894" y="402432"/>
                  </a:lnTo>
                  <a:lnTo>
                    <a:pt x="2157413" y="440532"/>
                  </a:lnTo>
                  <a:lnTo>
                    <a:pt x="2116931" y="466725"/>
                  </a:lnTo>
                  <a:lnTo>
                    <a:pt x="2083594" y="469107"/>
                  </a:lnTo>
                  <a:lnTo>
                    <a:pt x="2045494" y="457200"/>
                  </a:lnTo>
                  <a:lnTo>
                    <a:pt x="2000250" y="433388"/>
                  </a:lnTo>
                  <a:lnTo>
                    <a:pt x="1943100" y="423863"/>
                  </a:lnTo>
                  <a:lnTo>
                    <a:pt x="1721644" y="428625"/>
                  </a:lnTo>
                  <a:lnTo>
                    <a:pt x="1540669" y="423863"/>
                  </a:lnTo>
                  <a:lnTo>
                    <a:pt x="1290638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4A7AF443-F72C-439F-887E-0E10238E6D15}"/>
                </a:ext>
              </a:extLst>
            </p:cNvPr>
            <p:cNvSpPr/>
            <p:nvPr/>
          </p:nvSpPr>
          <p:spPr>
            <a:xfrm rot="16200000">
              <a:off x="5361782" y="2348707"/>
              <a:ext cx="2257425" cy="490538"/>
            </a:xfrm>
            <a:custGeom>
              <a:avLst/>
              <a:gdLst>
                <a:gd name="connsiteX0" fmla="*/ 883444 w 2257425"/>
                <a:gd name="connsiteY0" fmla="*/ 431006 h 490537"/>
                <a:gd name="connsiteX1" fmla="*/ 0 w 2257425"/>
                <a:gd name="connsiteY1" fmla="*/ 426244 h 490537"/>
                <a:gd name="connsiteX2" fmla="*/ 33337 w 2257425"/>
                <a:gd name="connsiteY2" fmla="*/ 185737 h 490537"/>
                <a:gd name="connsiteX3" fmla="*/ 1016794 w 2257425"/>
                <a:gd name="connsiteY3" fmla="*/ 176212 h 490537"/>
                <a:gd name="connsiteX4" fmla="*/ 1162050 w 2257425"/>
                <a:gd name="connsiteY4" fmla="*/ 197644 h 490537"/>
                <a:gd name="connsiteX5" fmla="*/ 1578769 w 2257425"/>
                <a:gd name="connsiteY5" fmla="*/ 202406 h 490537"/>
                <a:gd name="connsiteX6" fmla="*/ 1914525 w 2257425"/>
                <a:gd name="connsiteY6" fmla="*/ 202406 h 490537"/>
                <a:gd name="connsiteX7" fmla="*/ 1971675 w 2257425"/>
                <a:gd name="connsiteY7" fmla="*/ 192881 h 490537"/>
                <a:gd name="connsiteX8" fmla="*/ 2016919 w 2257425"/>
                <a:gd name="connsiteY8" fmla="*/ 178594 h 490537"/>
                <a:gd name="connsiteX9" fmla="*/ 2074069 w 2257425"/>
                <a:gd name="connsiteY9" fmla="*/ 140494 h 490537"/>
                <a:gd name="connsiteX10" fmla="*/ 2145506 w 2257425"/>
                <a:gd name="connsiteY10" fmla="*/ 57150 h 490537"/>
                <a:gd name="connsiteX11" fmla="*/ 2183606 w 2257425"/>
                <a:gd name="connsiteY11" fmla="*/ 14287 h 490537"/>
                <a:gd name="connsiteX12" fmla="*/ 2200275 w 2257425"/>
                <a:gd name="connsiteY12" fmla="*/ 2381 h 490537"/>
                <a:gd name="connsiteX13" fmla="*/ 2226469 w 2257425"/>
                <a:gd name="connsiteY13" fmla="*/ 0 h 490537"/>
                <a:gd name="connsiteX14" fmla="*/ 2250281 w 2257425"/>
                <a:gd name="connsiteY14" fmla="*/ 19050 h 490537"/>
                <a:gd name="connsiteX15" fmla="*/ 2257425 w 2257425"/>
                <a:gd name="connsiteY15" fmla="*/ 64294 h 490537"/>
                <a:gd name="connsiteX16" fmla="*/ 2243137 w 2257425"/>
                <a:gd name="connsiteY16" fmla="*/ 173831 h 490537"/>
                <a:gd name="connsiteX17" fmla="*/ 2212181 w 2257425"/>
                <a:gd name="connsiteY17" fmla="*/ 292894 h 490537"/>
                <a:gd name="connsiteX18" fmla="*/ 2183606 w 2257425"/>
                <a:gd name="connsiteY18" fmla="*/ 385762 h 490537"/>
                <a:gd name="connsiteX19" fmla="*/ 2155031 w 2257425"/>
                <a:gd name="connsiteY19" fmla="*/ 435769 h 490537"/>
                <a:gd name="connsiteX20" fmla="*/ 2133600 w 2257425"/>
                <a:gd name="connsiteY20" fmla="*/ 466725 h 490537"/>
                <a:gd name="connsiteX21" fmla="*/ 2102644 w 2257425"/>
                <a:gd name="connsiteY21" fmla="*/ 485775 h 490537"/>
                <a:gd name="connsiteX22" fmla="*/ 2047875 w 2257425"/>
                <a:gd name="connsiteY22" fmla="*/ 490537 h 490537"/>
                <a:gd name="connsiteX23" fmla="*/ 2000250 w 2257425"/>
                <a:gd name="connsiteY23" fmla="*/ 476250 h 490537"/>
                <a:gd name="connsiteX24" fmla="*/ 1924050 w 2257425"/>
                <a:gd name="connsiteY24" fmla="*/ 440531 h 490537"/>
                <a:gd name="connsiteX25" fmla="*/ 1733550 w 2257425"/>
                <a:gd name="connsiteY25" fmla="*/ 426244 h 490537"/>
                <a:gd name="connsiteX26" fmla="*/ 883444 w 2257425"/>
                <a:gd name="connsiteY26" fmla="*/ 431006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57425" h="490537">
                  <a:moveTo>
                    <a:pt x="883444" y="431006"/>
                  </a:moveTo>
                  <a:lnTo>
                    <a:pt x="0" y="426244"/>
                  </a:lnTo>
                  <a:lnTo>
                    <a:pt x="33337" y="185737"/>
                  </a:lnTo>
                  <a:lnTo>
                    <a:pt x="1016794" y="176212"/>
                  </a:lnTo>
                  <a:lnTo>
                    <a:pt x="1162050" y="197644"/>
                  </a:lnTo>
                  <a:lnTo>
                    <a:pt x="1578769" y="202406"/>
                  </a:lnTo>
                  <a:lnTo>
                    <a:pt x="1914525" y="202406"/>
                  </a:lnTo>
                  <a:lnTo>
                    <a:pt x="1971675" y="192881"/>
                  </a:lnTo>
                  <a:lnTo>
                    <a:pt x="2016919" y="178594"/>
                  </a:lnTo>
                  <a:lnTo>
                    <a:pt x="2074069" y="140494"/>
                  </a:lnTo>
                  <a:lnTo>
                    <a:pt x="2145506" y="57150"/>
                  </a:lnTo>
                  <a:lnTo>
                    <a:pt x="2183606" y="14287"/>
                  </a:lnTo>
                  <a:lnTo>
                    <a:pt x="2200275" y="2381"/>
                  </a:lnTo>
                  <a:lnTo>
                    <a:pt x="2226469" y="0"/>
                  </a:lnTo>
                  <a:lnTo>
                    <a:pt x="2250281" y="19050"/>
                  </a:lnTo>
                  <a:lnTo>
                    <a:pt x="2257425" y="64294"/>
                  </a:lnTo>
                  <a:lnTo>
                    <a:pt x="2243137" y="173831"/>
                  </a:lnTo>
                  <a:lnTo>
                    <a:pt x="2212181" y="292894"/>
                  </a:lnTo>
                  <a:lnTo>
                    <a:pt x="2183606" y="385762"/>
                  </a:lnTo>
                  <a:lnTo>
                    <a:pt x="2155031" y="435769"/>
                  </a:lnTo>
                  <a:lnTo>
                    <a:pt x="2133600" y="466725"/>
                  </a:lnTo>
                  <a:lnTo>
                    <a:pt x="2102644" y="485775"/>
                  </a:lnTo>
                  <a:lnTo>
                    <a:pt x="2047875" y="490537"/>
                  </a:lnTo>
                  <a:lnTo>
                    <a:pt x="2000250" y="476250"/>
                  </a:lnTo>
                  <a:lnTo>
                    <a:pt x="1924050" y="440531"/>
                  </a:lnTo>
                  <a:lnTo>
                    <a:pt x="1733550" y="426244"/>
                  </a:lnTo>
                  <a:lnTo>
                    <a:pt x="883444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9075AC99-B8ED-4CB1-AF16-5C736BB2CF71}"/>
                </a:ext>
              </a:extLst>
            </p:cNvPr>
            <p:cNvSpPr/>
            <p:nvPr/>
          </p:nvSpPr>
          <p:spPr>
            <a:xfrm>
              <a:off x="5346701" y="2532064"/>
              <a:ext cx="1173163" cy="282575"/>
            </a:xfrm>
            <a:custGeom>
              <a:avLst/>
              <a:gdLst>
                <a:gd name="connsiteX0" fmla="*/ 504825 w 1173957"/>
                <a:gd name="connsiteY0" fmla="*/ 235744 h 283369"/>
                <a:gd name="connsiteX1" fmla="*/ 11907 w 1173957"/>
                <a:gd name="connsiteY1" fmla="*/ 283369 h 283369"/>
                <a:gd name="connsiteX2" fmla="*/ 0 w 1173957"/>
                <a:gd name="connsiteY2" fmla="*/ 92869 h 283369"/>
                <a:gd name="connsiteX3" fmla="*/ 595313 w 1173957"/>
                <a:gd name="connsiteY3" fmla="*/ 50006 h 283369"/>
                <a:gd name="connsiteX4" fmla="*/ 1173957 w 1173957"/>
                <a:gd name="connsiteY4" fmla="*/ 0 h 283369"/>
                <a:gd name="connsiteX5" fmla="*/ 1173957 w 1173957"/>
                <a:gd name="connsiteY5" fmla="*/ 180975 h 283369"/>
                <a:gd name="connsiteX6" fmla="*/ 504825 w 1173957"/>
                <a:gd name="connsiteY6" fmla="*/ 23574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957" h="283369">
                  <a:moveTo>
                    <a:pt x="504825" y="235744"/>
                  </a:moveTo>
                  <a:lnTo>
                    <a:pt x="11907" y="283369"/>
                  </a:lnTo>
                  <a:lnTo>
                    <a:pt x="0" y="92869"/>
                  </a:lnTo>
                  <a:lnTo>
                    <a:pt x="595313" y="50006"/>
                  </a:lnTo>
                  <a:lnTo>
                    <a:pt x="1173957" y="0"/>
                  </a:lnTo>
                  <a:lnTo>
                    <a:pt x="1173957" y="180975"/>
                  </a:lnTo>
                  <a:lnTo>
                    <a:pt x="504825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08D88C92-63DE-417E-9A49-F957379BD6BD}"/>
                </a:ext>
              </a:extLst>
            </p:cNvPr>
            <p:cNvSpPr/>
            <p:nvPr/>
          </p:nvSpPr>
          <p:spPr>
            <a:xfrm>
              <a:off x="5334000" y="3021013"/>
              <a:ext cx="1157288" cy="285750"/>
            </a:xfrm>
            <a:custGeom>
              <a:avLst/>
              <a:gdLst>
                <a:gd name="connsiteX0" fmla="*/ 504825 w 1157288"/>
                <a:gd name="connsiteY0" fmla="*/ 247650 h 285750"/>
                <a:gd name="connsiteX1" fmla="*/ 7144 w 1157288"/>
                <a:gd name="connsiteY1" fmla="*/ 285750 h 285750"/>
                <a:gd name="connsiteX2" fmla="*/ 0 w 1157288"/>
                <a:gd name="connsiteY2" fmla="*/ 104775 h 285750"/>
                <a:gd name="connsiteX3" fmla="*/ 642938 w 1157288"/>
                <a:gd name="connsiteY3" fmla="*/ 45244 h 285750"/>
                <a:gd name="connsiteX4" fmla="*/ 1157288 w 1157288"/>
                <a:gd name="connsiteY4" fmla="*/ 0 h 285750"/>
                <a:gd name="connsiteX5" fmla="*/ 1152525 w 1157288"/>
                <a:gd name="connsiteY5" fmla="*/ 204788 h 285750"/>
                <a:gd name="connsiteX6" fmla="*/ 504825 w 1157288"/>
                <a:gd name="connsiteY6" fmla="*/ 2476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288" h="285750">
                  <a:moveTo>
                    <a:pt x="504825" y="247650"/>
                  </a:moveTo>
                  <a:lnTo>
                    <a:pt x="7144" y="285750"/>
                  </a:lnTo>
                  <a:lnTo>
                    <a:pt x="0" y="104775"/>
                  </a:lnTo>
                  <a:lnTo>
                    <a:pt x="642938" y="45244"/>
                  </a:lnTo>
                  <a:lnTo>
                    <a:pt x="1157288" y="0"/>
                  </a:lnTo>
                  <a:lnTo>
                    <a:pt x="1152525" y="204788"/>
                  </a:lnTo>
                  <a:lnTo>
                    <a:pt x="504825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5A88DB3C-A2FF-464C-B5B3-D6443E956079}"/>
                </a:ext>
              </a:extLst>
            </p:cNvPr>
            <p:cNvSpPr/>
            <p:nvPr/>
          </p:nvSpPr>
          <p:spPr>
            <a:xfrm>
              <a:off x="3841750" y="3478214"/>
              <a:ext cx="4211638" cy="644525"/>
            </a:xfrm>
            <a:custGeom>
              <a:avLst/>
              <a:gdLst>
                <a:gd name="connsiteX0" fmla="*/ 2144931 w 4211678"/>
                <a:gd name="connsiteY0" fmla="*/ 356922 h 645859"/>
                <a:gd name="connsiteX1" fmla="*/ 1533064 w 4211678"/>
                <a:gd name="connsiteY1" fmla="*/ 401113 h 645859"/>
                <a:gd name="connsiteX2" fmla="*/ 1250926 w 4211678"/>
                <a:gd name="connsiteY2" fmla="*/ 458900 h 645859"/>
                <a:gd name="connsiteX3" fmla="*/ 958590 w 4211678"/>
                <a:gd name="connsiteY3" fmla="*/ 520087 h 645859"/>
                <a:gd name="connsiteX4" fmla="*/ 628862 w 4211678"/>
                <a:gd name="connsiteY4" fmla="*/ 591471 h 645859"/>
                <a:gd name="connsiteX5" fmla="*/ 435104 w 4211678"/>
                <a:gd name="connsiteY5" fmla="*/ 642460 h 645859"/>
                <a:gd name="connsiteX6" fmla="*/ 401112 w 4211678"/>
                <a:gd name="connsiteY6" fmla="*/ 645859 h 645859"/>
                <a:gd name="connsiteX7" fmla="*/ 343325 w 4211678"/>
                <a:gd name="connsiteY7" fmla="*/ 625464 h 645859"/>
                <a:gd name="connsiteX8" fmla="*/ 268541 w 4211678"/>
                <a:gd name="connsiteY8" fmla="*/ 588072 h 645859"/>
                <a:gd name="connsiteX9" fmla="*/ 197157 w 4211678"/>
                <a:gd name="connsiteY9" fmla="*/ 540482 h 645859"/>
                <a:gd name="connsiteX10" fmla="*/ 163164 w 4211678"/>
                <a:gd name="connsiteY10" fmla="*/ 509889 h 645859"/>
                <a:gd name="connsiteX11" fmla="*/ 95179 w 4211678"/>
                <a:gd name="connsiteY11" fmla="*/ 435105 h 645859"/>
                <a:gd name="connsiteX12" fmla="*/ 44190 w 4211678"/>
                <a:gd name="connsiteY12" fmla="*/ 370519 h 645859"/>
                <a:gd name="connsiteX13" fmla="*/ 10197 w 4211678"/>
                <a:gd name="connsiteY13" fmla="*/ 316131 h 645859"/>
                <a:gd name="connsiteX14" fmla="*/ 0 w 4211678"/>
                <a:gd name="connsiteY14" fmla="*/ 282139 h 645859"/>
                <a:gd name="connsiteX15" fmla="*/ 0 w 4211678"/>
                <a:gd name="connsiteY15" fmla="*/ 265142 h 645859"/>
                <a:gd name="connsiteX16" fmla="*/ 6798 w 4211678"/>
                <a:gd name="connsiteY16" fmla="*/ 254945 h 645859"/>
                <a:gd name="connsiteX17" fmla="*/ 30593 w 4211678"/>
                <a:gd name="connsiteY17" fmla="*/ 251545 h 645859"/>
                <a:gd name="connsiteX18" fmla="*/ 67985 w 4211678"/>
                <a:gd name="connsiteY18" fmla="*/ 258344 h 645859"/>
                <a:gd name="connsiteX19" fmla="*/ 108776 w 4211678"/>
                <a:gd name="connsiteY19" fmla="*/ 282139 h 645859"/>
                <a:gd name="connsiteX20" fmla="*/ 163164 w 4211678"/>
                <a:gd name="connsiteY20" fmla="*/ 312732 h 645859"/>
                <a:gd name="connsiteX21" fmla="*/ 224351 w 4211678"/>
                <a:gd name="connsiteY21" fmla="*/ 339926 h 645859"/>
                <a:gd name="connsiteX22" fmla="*/ 285537 w 4211678"/>
                <a:gd name="connsiteY22" fmla="*/ 360322 h 645859"/>
                <a:gd name="connsiteX23" fmla="*/ 377317 w 4211678"/>
                <a:gd name="connsiteY23" fmla="*/ 380717 h 645859"/>
                <a:gd name="connsiteX24" fmla="*/ 479295 w 4211678"/>
                <a:gd name="connsiteY24" fmla="*/ 387516 h 645859"/>
                <a:gd name="connsiteX25" fmla="*/ 642459 w 4211678"/>
                <a:gd name="connsiteY25" fmla="*/ 380717 h 645859"/>
                <a:gd name="connsiteX26" fmla="*/ 1383497 w 4211678"/>
                <a:gd name="connsiteY26" fmla="*/ 258344 h 645859"/>
                <a:gd name="connsiteX27" fmla="*/ 1536464 w 4211678"/>
                <a:gd name="connsiteY27" fmla="*/ 220952 h 645859"/>
                <a:gd name="connsiteX28" fmla="*/ 2631024 w 4211678"/>
                <a:gd name="connsiteY28" fmla="*/ 125773 h 645859"/>
                <a:gd name="connsiteX29" fmla="*/ 2828181 w 4211678"/>
                <a:gd name="connsiteY29" fmla="*/ 135971 h 645859"/>
                <a:gd name="connsiteX30" fmla="*/ 3198700 w 4211678"/>
                <a:gd name="connsiteY30" fmla="*/ 112176 h 645859"/>
                <a:gd name="connsiteX31" fmla="*/ 3450245 w 4211678"/>
                <a:gd name="connsiteY31" fmla="*/ 91780 h 645859"/>
                <a:gd name="connsiteX32" fmla="*/ 3613409 w 4211678"/>
                <a:gd name="connsiteY32" fmla="*/ 67986 h 645859"/>
                <a:gd name="connsiteX33" fmla="*/ 3660999 w 4211678"/>
                <a:gd name="connsiteY33" fmla="*/ 57788 h 645859"/>
                <a:gd name="connsiteX34" fmla="*/ 3783372 w 4211678"/>
                <a:gd name="connsiteY34" fmla="*/ 0 h 645859"/>
                <a:gd name="connsiteX35" fmla="*/ 3800368 w 4211678"/>
                <a:gd name="connsiteY35" fmla="*/ 3400 h 645859"/>
                <a:gd name="connsiteX36" fmla="*/ 3871753 w 4211678"/>
                <a:gd name="connsiteY36" fmla="*/ 23795 h 645859"/>
                <a:gd name="connsiteX37" fmla="*/ 3963533 w 4211678"/>
                <a:gd name="connsiteY37" fmla="*/ 57788 h 645859"/>
                <a:gd name="connsiteX38" fmla="*/ 4041716 w 4211678"/>
                <a:gd name="connsiteY38" fmla="*/ 91780 h 645859"/>
                <a:gd name="connsiteX39" fmla="*/ 4102902 w 4211678"/>
                <a:gd name="connsiteY39" fmla="*/ 129172 h 645859"/>
                <a:gd name="connsiteX40" fmla="*/ 4153891 w 4211678"/>
                <a:gd name="connsiteY40" fmla="*/ 173362 h 645859"/>
                <a:gd name="connsiteX41" fmla="*/ 4187884 w 4211678"/>
                <a:gd name="connsiteY41" fmla="*/ 217553 h 645859"/>
                <a:gd name="connsiteX42" fmla="*/ 4204880 w 4211678"/>
                <a:gd name="connsiteY42" fmla="*/ 254945 h 645859"/>
                <a:gd name="connsiteX43" fmla="*/ 4211678 w 4211678"/>
                <a:gd name="connsiteY43" fmla="*/ 285538 h 645859"/>
                <a:gd name="connsiteX44" fmla="*/ 4201481 w 4211678"/>
                <a:gd name="connsiteY44" fmla="*/ 302534 h 645859"/>
                <a:gd name="connsiteX45" fmla="*/ 4181085 w 4211678"/>
                <a:gd name="connsiteY45" fmla="*/ 322930 h 645859"/>
                <a:gd name="connsiteX46" fmla="*/ 4133496 w 4211678"/>
                <a:gd name="connsiteY46" fmla="*/ 333128 h 645859"/>
                <a:gd name="connsiteX47" fmla="*/ 4058712 w 4211678"/>
                <a:gd name="connsiteY47" fmla="*/ 333128 h 645859"/>
                <a:gd name="connsiteX48" fmla="*/ 3698391 w 4211678"/>
                <a:gd name="connsiteY48" fmla="*/ 309333 h 645859"/>
                <a:gd name="connsiteX49" fmla="*/ 3181704 w 4211678"/>
                <a:gd name="connsiteY49" fmla="*/ 319531 h 645859"/>
                <a:gd name="connsiteX50" fmla="*/ 2685412 w 4211678"/>
                <a:gd name="connsiteY50" fmla="*/ 336527 h 645859"/>
                <a:gd name="connsiteX51" fmla="*/ 2559640 w 4211678"/>
                <a:gd name="connsiteY51" fmla="*/ 322930 h 645859"/>
                <a:gd name="connsiteX52" fmla="*/ 2144931 w 4211678"/>
                <a:gd name="connsiteY52" fmla="*/ 356922 h 64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11678" h="645859">
                  <a:moveTo>
                    <a:pt x="2144931" y="356922"/>
                  </a:moveTo>
                  <a:lnTo>
                    <a:pt x="1533064" y="401113"/>
                  </a:lnTo>
                  <a:lnTo>
                    <a:pt x="1250926" y="458900"/>
                  </a:lnTo>
                  <a:lnTo>
                    <a:pt x="958590" y="520087"/>
                  </a:lnTo>
                  <a:lnTo>
                    <a:pt x="628862" y="591471"/>
                  </a:lnTo>
                  <a:lnTo>
                    <a:pt x="435104" y="642460"/>
                  </a:lnTo>
                  <a:lnTo>
                    <a:pt x="401112" y="645859"/>
                  </a:lnTo>
                  <a:lnTo>
                    <a:pt x="343325" y="625464"/>
                  </a:lnTo>
                  <a:lnTo>
                    <a:pt x="268541" y="588072"/>
                  </a:lnTo>
                  <a:lnTo>
                    <a:pt x="197157" y="540482"/>
                  </a:lnTo>
                  <a:lnTo>
                    <a:pt x="163164" y="509889"/>
                  </a:lnTo>
                  <a:lnTo>
                    <a:pt x="95179" y="435105"/>
                  </a:lnTo>
                  <a:lnTo>
                    <a:pt x="44190" y="370519"/>
                  </a:lnTo>
                  <a:lnTo>
                    <a:pt x="10197" y="316131"/>
                  </a:lnTo>
                  <a:lnTo>
                    <a:pt x="0" y="282139"/>
                  </a:lnTo>
                  <a:lnTo>
                    <a:pt x="0" y="265142"/>
                  </a:lnTo>
                  <a:lnTo>
                    <a:pt x="6798" y="254945"/>
                  </a:lnTo>
                  <a:lnTo>
                    <a:pt x="30593" y="251545"/>
                  </a:lnTo>
                  <a:lnTo>
                    <a:pt x="67985" y="258344"/>
                  </a:lnTo>
                  <a:lnTo>
                    <a:pt x="108776" y="282139"/>
                  </a:lnTo>
                  <a:lnTo>
                    <a:pt x="163164" y="312732"/>
                  </a:lnTo>
                  <a:lnTo>
                    <a:pt x="224351" y="339926"/>
                  </a:lnTo>
                  <a:lnTo>
                    <a:pt x="285537" y="360322"/>
                  </a:lnTo>
                  <a:lnTo>
                    <a:pt x="377317" y="380717"/>
                  </a:lnTo>
                  <a:lnTo>
                    <a:pt x="479295" y="387516"/>
                  </a:lnTo>
                  <a:lnTo>
                    <a:pt x="642459" y="380717"/>
                  </a:lnTo>
                  <a:lnTo>
                    <a:pt x="1383497" y="258344"/>
                  </a:lnTo>
                  <a:lnTo>
                    <a:pt x="1536464" y="220952"/>
                  </a:lnTo>
                  <a:lnTo>
                    <a:pt x="2631024" y="125773"/>
                  </a:lnTo>
                  <a:lnTo>
                    <a:pt x="2828181" y="135971"/>
                  </a:lnTo>
                  <a:lnTo>
                    <a:pt x="3198700" y="112176"/>
                  </a:lnTo>
                  <a:lnTo>
                    <a:pt x="3450245" y="91780"/>
                  </a:lnTo>
                  <a:lnTo>
                    <a:pt x="3613409" y="67986"/>
                  </a:lnTo>
                  <a:lnTo>
                    <a:pt x="3660999" y="57788"/>
                  </a:lnTo>
                  <a:lnTo>
                    <a:pt x="3783372" y="0"/>
                  </a:lnTo>
                  <a:lnTo>
                    <a:pt x="3800368" y="3400"/>
                  </a:lnTo>
                  <a:lnTo>
                    <a:pt x="3871753" y="23795"/>
                  </a:lnTo>
                  <a:lnTo>
                    <a:pt x="3963533" y="57788"/>
                  </a:lnTo>
                  <a:lnTo>
                    <a:pt x="4041716" y="91780"/>
                  </a:lnTo>
                  <a:lnTo>
                    <a:pt x="4102902" y="129172"/>
                  </a:lnTo>
                  <a:lnTo>
                    <a:pt x="4153891" y="173362"/>
                  </a:lnTo>
                  <a:lnTo>
                    <a:pt x="4187884" y="217553"/>
                  </a:lnTo>
                  <a:lnTo>
                    <a:pt x="4204880" y="254945"/>
                  </a:lnTo>
                  <a:lnTo>
                    <a:pt x="4211678" y="285538"/>
                  </a:lnTo>
                  <a:lnTo>
                    <a:pt x="4201481" y="302534"/>
                  </a:lnTo>
                  <a:lnTo>
                    <a:pt x="4181085" y="322930"/>
                  </a:lnTo>
                  <a:lnTo>
                    <a:pt x="4133496" y="333128"/>
                  </a:lnTo>
                  <a:lnTo>
                    <a:pt x="4058712" y="333128"/>
                  </a:lnTo>
                  <a:lnTo>
                    <a:pt x="3698391" y="309333"/>
                  </a:lnTo>
                  <a:lnTo>
                    <a:pt x="3181704" y="319531"/>
                  </a:lnTo>
                  <a:lnTo>
                    <a:pt x="2685412" y="336527"/>
                  </a:lnTo>
                  <a:lnTo>
                    <a:pt x="2559640" y="322930"/>
                  </a:lnTo>
                  <a:lnTo>
                    <a:pt x="2144931" y="3569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659AFD16-9FF2-4B57-9FC0-C4D1F3E5878C}"/>
                </a:ext>
              </a:extLst>
            </p:cNvPr>
            <p:cNvSpPr/>
            <p:nvPr/>
          </p:nvSpPr>
          <p:spPr>
            <a:xfrm>
              <a:off x="3838575" y="3814763"/>
              <a:ext cx="1619250" cy="1225550"/>
            </a:xfrm>
            <a:custGeom>
              <a:avLst/>
              <a:gdLst>
                <a:gd name="connsiteX0" fmla="*/ 1047750 w 1619250"/>
                <a:gd name="connsiteY0" fmla="*/ 616743 h 1226343"/>
                <a:gd name="connsiteX1" fmla="*/ 881063 w 1619250"/>
                <a:gd name="connsiteY1" fmla="*/ 750093 h 1226343"/>
                <a:gd name="connsiteX2" fmla="*/ 742950 w 1619250"/>
                <a:gd name="connsiteY2" fmla="*/ 850106 h 1226343"/>
                <a:gd name="connsiteX3" fmla="*/ 540544 w 1619250"/>
                <a:gd name="connsiteY3" fmla="*/ 981075 h 1226343"/>
                <a:gd name="connsiteX4" fmla="*/ 328613 w 1619250"/>
                <a:gd name="connsiteY4" fmla="*/ 1095375 h 1226343"/>
                <a:gd name="connsiteX5" fmla="*/ 71438 w 1619250"/>
                <a:gd name="connsiteY5" fmla="*/ 1219200 h 1226343"/>
                <a:gd name="connsiteX6" fmla="*/ 38100 w 1619250"/>
                <a:gd name="connsiteY6" fmla="*/ 1226343 h 1226343"/>
                <a:gd name="connsiteX7" fmla="*/ 11906 w 1619250"/>
                <a:gd name="connsiteY7" fmla="*/ 1226343 h 1226343"/>
                <a:gd name="connsiteX8" fmla="*/ 0 w 1619250"/>
                <a:gd name="connsiteY8" fmla="*/ 1216818 h 1226343"/>
                <a:gd name="connsiteX9" fmla="*/ 0 w 1619250"/>
                <a:gd name="connsiteY9" fmla="*/ 1200150 h 1226343"/>
                <a:gd name="connsiteX10" fmla="*/ 14288 w 1619250"/>
                <a:gd name="connsiteY10" fmla="*/ 1178718 h 1226343"/>
                <a:gd name="connsiteX11" fmla="*/ 42863 w 1619250"/>
                <a:gd name="connsiteY11" fmla="*/ 1150143 h 1226343"/>
                <a:gd name="connsiteX12" fmla="*/ 285750 w 1619250"/>
                <a:gd name="connsiteY12" fmla="*/ 995362 h 1226343"/>
                <a:gd name="connsiteX13" fmla="*/ 569119 w 1619250"/>
                <a:gd name="connsiteY13" fmla="*/ 776287 h 1226343"/>
                <a:gd name="connsiteX14" fmla="*/ 866775 w 1619250"/>
                <a:gd name="connsiteY14" fmla="*/ 521493 h 1226343"/>
                <a:gd name="connsiteX15" fmla="*/ 1102519 w 1619250"/>
                <a:gd name="connsiteY15" fmla="*/ 269081 h 1226343"/>
                <a:gd name="connsiteX16" fmla="*/ 1269206 w 1619250"/>
                <a:gd name="connsiteY16" fmla="*/ 64293 h 1226343"/>
                <a:gd name="connsiteX17" fmla="*/ 1619250 w 1619250"/>
                <a:gd name="connsiteY17" fmla="*/ 0 h 1226343"/>
                <a:gd name="connsiteX18" fmla="*/ 1550194 w 1619250"/>
                <a:gd name="connsiteY18" fmla="*/ 95250 h 1226343"/>
                <a:gd name="connsiteX19" fmla="*/ 1319213 w 1619250"/>
                <a:gd name="connsiteY19" fmla="*/ 347662 h 1226343"/>
                <a:gd name="connsiteX20" fmla="*/ 1157288 w 1619250"/>
                <a:gd name="connsiteY20" fmla="*/ 514350 h 1226343"/>
                <a:gd name="connsiteX21" fmla="*/ 1047750 w 1619250"/>
                <a:gd name="connsiteY21" fmla="*/ 616743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226343">
                  <a:moveTo>
                    <a:pt x="1047750" y="616743"/>
                  </a:moveTo>
                  <a:lnTo>
                    <a:pt x="881063" y="750093"/>
                  </a:lnTo>
                  <a:lnTo>
                    <a:pt x="742950" y="850106"/>
                  </a:lnTo>
                  <a:lnTo>
                    <a:pt x="540544" y="981075"/>
                  </a:lnTo>
                  <a:lnTo>
                    <a:pt x="328613" y="1095375"/>
                  </a:lnTo>
                  <a:lnTo>
                    <a:pt x="71438" y="1219200"/>
                  </a:lnTo>
                  <a:lnTo>
                    <a:pt x="38100" y="1226343"/>
                  </a:lnTo>
                  <a:lnTo>
                    <a:pt x="11906" y="1226343"/>
                  </a:lnTo>
                  <a:lnTo>
                    <a:pt x="0" y="1216818"/>
                  </a:lnTo>
                  <a:lnTo>
                    <a:pt x="0" y="1200150"/>
                  </a:lnTo>
                  <a:lnTo>
                    <a:pt x="14288" y="1178718"/>
                  </a:lnTo>
                  <a:lnTo>
                    <a:pt x="42863" y="1150143"/>
                  </a:lnTo>
                  <a:lnTo>
                    <a:pt x="285750" y="995362"/>
                  </a:lnTo>
                  <a:lnTo>
                    <a:pt x="569119" y="776287"/>
                  </a:lnTo>
                  <a:lnTo>
                    <a:pt x="866775" y="521493"/>
                  </a:lnTo>
                  <a:lnTo>
                    <a:pt x="1102519" y="269081"/>
                  </a:lnTo>
                  <a:lnTo>
                    <a:pt x="1269206" y="64293"/>
                  </a:lnTo>
                  <a:lnTo>
                    <a:pt x="1619250" y="0"/>
                  </a:lnTo>
                  <a:lnTo>
                    <a:pt x="1550194" y="95250"/>
                  </a:lnTo>
                  <a:lnTo>
                    <a:pt x="1319213" y="347662"/>
                  </a:lnTo>
                  <a:lnTo>
                    <a:pt x="1157288" y="514350"/>
                  </a:lnTo>
                  <a:lnTo>
                    <a:pt x="1047750" y="6167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FD29ACB1-CEDA-409C-8DA5-DD3A5B6EA4A9}"/>
                </a:ext>
              </a:extLst>
            </p:cNvPr>
            <p:cNvSpPr/>
            <p:nvPr/>
          </p:nvSpPr>
          <p:spPr>
            <a:xfrm>
              <a:off x="6291263" y="3751263"/>
              <a:ext cx="2157412" cy="1287462"/>
            </a:xfrm>
            <a:custGeom>
              <a:avLst/>
              <a:gdLst>
                <a:gd name="connsiteX0" fmla="*/ 788193 w 2157412"/>
                <a:gd name="connsiteY0" fmla="*/ 778669 h 1288256"/>
                <a:gd name="connsiteX1" fmla="*/ 283368 w 2157412"/>
                <a:gd name="connsiteY1" fmla="*/ 278606 h 1288256"/>
                <a:gd name="connsiteX2" fmla="*/ 0 w 2157412"/>
                <a:gd name="connsiteY2" fmla="*/ 0 h 1288256"/>
                <a:gd name="connsiteX3" fmla="*/ 259556 w 2157412"/>
                <a:gd name="connsiteY3" fmla="*/ 23812 h 1288256"/>
                <a:gd name="connsiteX4" fmla="*/ 359568 w 2157412"/>
                <a:gd name="connsiteY4" fmla="*/ 109537 h 1288256"/>
                <a:gd name="connsiteX5" fmla="*/ 559593 w 2157412"/>
                <a:gd name="connsiteY5" fmla="*/ 266700 h 1288256"/>
                <a:gd name="connsiteX6" fmla="*/ 890587 w 2157412"/>
                <a:gd name="connsiteY6" fmla="*/ 521494 h 1288256"/>
                <a:gd name="connsiteX7" fmla="*/ 1164431 w 2157412"/>
                <a:gd name="connsiteY7" fmla="*/ 731044 h 1288256"/>
                <a:gd name="connsiteX8" fmla="*/ 1293018 w 2157412"/>
                <a:gd name="connsiteY8" fmla="*/ 816769 h 1288256"/>
                <a:gd name="connsiteX9" fmla="*/ 1485900 w 2157412"/>
                <a:gd name="connsiteY9" fmla="*/ 921544 h 1288256"/>
                <a:gd name="connsiteX10" fmla="*/ 1745456 w 2157412"/>
                <a:gd name="connsiteY10" fmla="*/ 1031081 h 1288256"/>
                <a:gd name="connsiteX11" fmla="*/ 2043112 w 2157412"/>
                <a:gd name="connsiteY11" fmla="*/ 1121569 h 1288256"/>
                <a:gd name="connsiteX12" fmla="*/ 2097881 w 2157412"/>
                <a:gd name="connsiteY12" fmla="*/ 1138237 h 1288256"/>
                <a:gd name="connsiteX13" fmla="*/ 2133600 w 2157412"/>
                <a:gd name="connsiteY13" fmla="*/ 1154906 h 1288256"/>
                <a:gd name="connsiteX14" fmla="*/ 2150268 w 2157412"/>
                <a:gd name="connsiteY14" fmla="*/ 1169194 h 1288256"/>
                <a:gd name="connsiteX15" fmla="*/ 2157412 w 2157412"/>
                <a:gd name="connsiteY15" fmla="*/ 1181100 h 1288256"/>
                <a:gd name="connsiteX16" fmla="*/ 2150268 w 2157412"/>
                <a:gd name="connsiteY16" fmla="*/ 1197769 h 1288256"/>
                <a:gd name="connsiteX17" fmla="*/ 2128837 w 2157412"/>
                <a:gd name="connsiteY17" fmla="*/ 1212056 h 1288256"/>
                <a:gd name="connsiteX18" fmla="*/ 2069306 w 2157412"/>
                <a:gd name="connsiteY18" fmla="*/ 1235869 h 1288256"/>
                <a:gd name="connsiteX19" fmla="*/ 1919287 w 2157412"/>
                <a:gd name="connsiteY19" fmla="*/ 1264444 h 1288256"/>
                <a:gd name="connsiteX20" fmla="*/ 1738312 w 2157412"/>
                <a:gd name="connsiteY20" fmla="*/ 1278731 h 1288256"/>
                <a:gd name="connsiteX21" fmla="*/ 1569243 w 2157412"/>
                <a:gd name="connsiteY21" fmla="*/ 1288256 h 1288256"/>
                <a:gd name="connsiteX22" fmla="*/ 1454943 w 2157412"/>
                <a:gd name="connsiteY22" fmla="*/ 1288256 h 1288256"/>
                <a:gd name="connsiteX23" fmla="*/ 1388268 w 2157412"/>
                <a:gd name="connsiteY23" fmla="*/ 1283494 h 1288256"/>
                <a:gd name="connsiteX24" fmla="*/ 1335881 w 2157412"/>
                <a:gd name="connsiteY24" fmla="*/ 1273969 h 1288256"/>
                <a:gd name="connsiteX25" fmla="*/ 1285875 w 2157412"/>
                <a:gd name="connsiteY25" fmla="*/ 1252537 h 1288256"/>
                <a:gd name="connsiteX26" fmla="*/ 1226343 w 2157412"/>
                <a:gd name="connsiteY26" fmla="*/ 1216819 h 1288256"/>
                <a:gd name="connsiteX27" fmla="*/ 1040606 w 2157412"/>
                <a:gd name="connsiteY27" fmla="*/ 1040606 h 1288256"/>
                <a:gd name="connsiteX28" fmla="*/ 788193 w 2157412"/>
                <a:gd name="connsiteY28" fmla="*/ 778669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7412" h="1288256">
                  <a:moveTo>
                    <a:pt x="788193" y="778669"/>
                  </a:moveTo>
                  <a:lnTo>
                    <a:pt x="283368" y="278606"/>
                  </a:lnTo>
                  <a:lnTo>
                    <a:pt x="0" y="0"/>
                  </a:lnTo>
                  <a:lnTo>
                    <a:pt x="259556" y="23812"/>
                  </a:lnTo>
                  <a:lnTo>
                    <a:pt x="359568" y="109537"/>
                  </a:lnTo>
                  <a:lnTo>
                    <a:pt x="559593" y="266700"/>
                  </a:lnTo>
                  <a:lnTo>
                    <a:pt x="890587" y="521494"/>
                  </a:lnTo>
                  <a:lnTo>
                    <a:pt x="1164431" y="731044"/>
                  </a:lnTo>
                  <a:lnTo>
                    <a:pt x="1293018" y="816769"/>
                  </a:lnTo>
                  <a:lnTo>
                    <a:pt x="1485900" y="921544"/>
                  </a:lnTo>
                  <a:lnTo>
                    <a:pt x="1745456" y="1031081"/>
                  </a:lnTo>
                  <a:lnTo>
                    <a:pt x="2043112" y="1121569"/>
                  </a:lnTo>
                  <a:lnTo>
                    <a:pt x="2097881" y="1138237"/>
                  </a:lnTo>
                  <a:lnTo>
                    <a:pt x="2133600" y="1154906"/>
                  </a:lnTo>
                  <a:lnTo>
                    <a:pt x="2150268" y="1169194"/>
                  </a:lnTo>
                  <a:lnTo>
                    <a:pt x="2157412" y="1181100"/>
                  </a:lnTo>
                  <a:lnTo>
                    <a:pt x="2150268" y="1197769"/>
                  </a:lnTo>
                  <a:lnTo>
                    <a:pt x="2128837" y="1212056"/>
                  </a:lnTo>
                  <a:lnTo>
                    <a:pt x="2069306" y="1235869"/>
                  </a:lnTo>
                  <a:lnTo>
                    <a:pt x="1919287" y="1264444"/>
                  </a:lnTo>
                  <a:lnTo>
                    <a:pt x="1738312" y="1278731"/>
                  </a:lnTo>
                  <a:lnTo>
                    <a:pt x="1569243" y="1288256"/>
                  </a:lnTo>
                  <a:lnTo>
                    <a:pt x="1454943" y="1288256"/>
                  </a:lnTo>
                  <a:lnTo>
                    <a:pt x="1388268" y="1283494"/>
                  </a:lnTo>
                  <a:lnTo>
                    <a:pt x="1335881" y="1273969"/>
                  </a:lnTo>
                  <a:lnTo>
                    <a:pt x="1285875" y="1252537"/>
                  </a:lnTo>
                  <a:lnTo>
                    <a:pt x="1226343" y="1216819"/>
                  </a:lnTo>
                  <a:lnTo>
                    <a:pt x="1040606" y="1040606"/>
                  </a:lnTo>
                  <a:lnTo>
                    <a:pt x="788193" y="778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89A6924-6DDE-4F5E-AAF0-BF248B208948}"/>
                </a:ext>
              </a:extLst>
            </p:cNvPr>
            <p:cNvSpPr/>
            <p:nvPr/>
          </p:nvSpPr>
          <p:spPr>
            <a:xfrm>
              <a:off x="5634039" y="4010026"/>
              <a:ext cx="522287" cy="1585913"/>
            </a:xfrm>
            <a:custGeom>
              <a:avLst/>
              <a:gdLst>
                <a:gd name="connsiteX0" fmla="*/ 185737 w 521493"/>
                <a:gd name="connsiteY0" fmla="*/ 1104900 h 1585913"/>
                <a:gd name="connsiteX1" fmla="*/ 188118 w 521493"/>
                <a:gd name="connsiteY1" fmla="*/ 359569 h 1585913"/>
                <a:gd name="connsiteX2" fmla="*/ 183356 w 521493"/>
                <a:gd name="connsiteY2" fmla="*/ 292894 h 1585913"/>
                <a:gd name="connsiteX3" fmla="*/ 176212 w 521493"/>
                <a:gd name="connsiteY3" fmla="*/ 238125 h 1585913"/>
                <a:gd name="connsiteX4" fmla="*/ 164306 w 521493"/>
                <a:gd name="connsiteY4" fmla="*/ 195263 h 1585913"/>
                <a:gd name="connsiteX5" fmla="*/ 147637 w 521493"/>
                <a:gd name="connsiteY5" fmla="*/ 166688 h 1585913"/>
                <a:gd name="connsiteX6" fmla="*/ 123825 w 521493"/>
                <a:gd name="connsiteY6" fmla="*/ 135731 h 1585913"/>
                <a:gd name="connsiteX7" fmla="*/ 95250 w 521493"/>
                <a:gd name="connsiteY7" fmla="*/ 107156 h 1585913"/>
                <a:gd name="connsiteX8" fmla="*/ 54768 w 521493"/>
                <a:gd name="connsiteY8" fmla="*/ 83344 h 1585913"/>
                <a:gd name="connsiteX9" fmla="*/ 26193 w 521493"/>
                <a:gd name="connsiteY9" fmla="*/ 69056 h 1585913"/>
                <a:gd name="connsiteX10" fmla="*/ 7143 w 521493"/>
                <a:gd name="connsiteY10" fmla="*/ 50006 h 1585913"/>
                <a:gd name="connsiteX11" fmla="*/ 0 w 521493"/>
                <a:gd name="connsiteY11" fmla="*/ 26194 h 1585913"/>
                <a:gd name="connsiteX12" fmla="*/ 7143 w 521493"/>
                <a:gd name="connsiteY12" fmla="*/ 9525 h 1585913"/>
                <a:gd name="connsiteX13" fmla="*/ 28575 w 521493"/>
                <a:gd name="connsiteY13" fmla="*/ 4763 h 1585913"/>
                <a:gd name="connsiteX14" fmla="*/ 64293 w 521493"/>
                <a:gd name="connsiteY14" fmla="*/ 0 h 1585913"/>
                <a:gd name="connsiteX15" fmla="*/ 128587 w 521493"/>
                <a:gd name="connsiteY15" fmla="*/ 7144 h 1585913"/>
                <a:gd name="connsiteX16" fmla="*/ 223837 w 521493"/>
                <a:gd name="connsiteY16" fmla="*/ 26194 h 1585913"/>
                <a:gd name="connsiteX17" fmla="*/ 319087 w 521493"/>
                <a:gd name="connsiteY17" fmla="*/ 52388 h 1585913"/>
                <a:gd name="connsiteX18" fmla="*/ 388143 w 521493"/>
                <a:gd name="connsiteY18" fmla="*/ 83344 h 1585913"/>
                <a:gd name="connsiteX19" fmla="*/ 438150 w 521493"/>
                <a:gd name="connsiteY19" fmla="*/ 111919 h 1585913"/>
                <a:gd name="connsiteX20" fmla="*/ 473868 w 521493"/>
                <a:gd name="connsiteY20" fmla="*/ 145256 h 1585913"/>
                <a:gd name="connsiteX21" fmla="*/ 504825 w 521493"/>
                <a:gd name="connsiteY21" fmla="*/ 173831 h 1585913"/>
                <a:gd name="connsiteX22" fmla="*/ 521493 w 521493"/>
                <a:gd name="connsiteY22" fmla="*/ 204788 h 1585913"/>
                <a:gd name="connsiteX23" fmla="*/ 521493 w 521493"/>
                <a:gd name="connsiteY23" fmla="*/ 221456 h 1585913"/>
                <a:gd name="connsiteX24" fmla="*/ 509587 w 521493"/>
                <a:gd name="connsiteY24" fmla="*/ 242888 h 1585913"/>
                <a:gd name="connsiteX25" fmla="*/ 478631 w 521493"/>
                <a:gd name="connsiteY25" fmla="*/ 266700 h 1585913"/>
                <a:gd name="connsiteX26" fmla="*/ 454818 w 521493"/>
                <a:gd name="connsiteY26" fmla="*/ 304800 h 1585913"/>
                <a:gd name="connsiteX27" fmla="*/ 438150 w 521493"/>
                <a:gd name="connsiteY27" fmla="*/ 369094 h 1585913"/>
                <a:gd name="connsiteX28" fmla="*/ 431006 w 521493"/>
                <a:gd name="connsiteY28" fmla="*/ 433388 h 1585913"/>
                <a:gd name="connsiteX29" fmla="*/ 438150 w 521493"/>
                <a:gd name="connsiteY29" fmla="*/ 783431 h 1585913"/>
                <a:gd name="connsiteX30" fmla="*/ 428625 w 521493"/>
                <a:gd name="connsiteY30" fmla="*/ 1071563 h 1585913"/>
                <a:gd name="connsiteX31" fmla="*/ 411956 w 521493"/>
                <a:gd name="connsiteY31" fmla="*/ 1557338 h 1585913"/>
                <a:gd name="connsiteX32" fmla="*/ 188118 w 521493"/>
                <a:gd name="connsiteY32" fmla="*/ 1585913 h 1585913"/>
                <a:gd name="connsiteX33" fmla="*/ 185737 w 521493"/>
                <a:gd name="connsiteY33" fmla="*/ 1104900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585913">
                  <a:moveTo>
                    <a:pt x="185737" y="1104900"/>
                  </a:moveTo>
                  <a:cubicBezTo>
                    <a:pt x="186531" y="856456"/>
                    <a:pt x="187324" y="608013"/>
                    <a:pt x="188118" y="359569"/>
                  </a:cubicBezTo>
                  <a:lnTo>
                    <a:pt x="183356" y="292894"/>
                  </a:lnTo>
                  <a:lnTo>
                    <a:pt x="176212" y="238125"/>
                  </a:lnTo>
                  <a:lnTo>
                    <a:pt x="164306" y="195263"/>
                  </a:lnTo>
                  <a:lnTo>
                    <a:pt x="147637" y="166688"/>
                  </a:lnTo>
                  <a:lnTo>
                    <a:pt x="123825" y="135731"/>
                  </a:lnTo>
                  <a:lnTo>
                    <a:pt x="95250" y="107156"/>
                  </a:lnTo>
                  <a:lnTo>
                    <a:pt x="54768" y="83344"/>
                  </a:lnTo>
                  <a:lnTo>
                    <a:pt x="26193" y="69056"/>
                  </a:lnTo>
                  <a:lnTo>
                    <a:pt x="7143" y="50006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8575" y="4763"/>
                  </a:lnTo>
                  <a:lnTo>
                    <a:pt x="64293" y="0"/>
                  </a:lnTo>
                  <a:lnTo>
                    <a:pt x="128587" y="7144"/>
                  </a:lnTo>
                  <a:lnTo>
                    <a:pt x="223837" y="26194"/>
                  </a:lnTo>
                  <a:lnTo>
                    <a:pt x="319087" y="52388"/>
                  </a:lnTo>
                  <a:lnTo>
                    <a:pt x="388143" y="83344"/>
                  </a:lnTo>
                  <a:lnTo>
                    <a:pt x="438150" y="111919"/>
                  </a:lnTo>
                  <a:lnTo>
                    <a:pt x="473868" y="145256"/>
                  </a:lnTo>
                  <a:lnTo>
                    <a:pt x="504825" y="173831"/>
                  </a:lnTo>
                  <a:lnTo>
                    <a:pt x="521493" y="204788"/>
                  </a:lnTo>
                  <a:lnTo>
                    <a:pt x="521493" y="221456"/>
                  </a:lnTo>
                  <a:lnTo>
                    <a:pt x="509587" y="242888"/>
                  </a:lnTo>
                  <a:lnTo>
                    <a:pt x="478631" y="266700"/>
                  </a:lnTo>
                  <a:lnTo>
                    <a:pt x="454818" y="304800"/>
                  </a:lnTo>
                  <a:lnTo>
                    <a:pt x="438150" y="369094"/>
                  </a:lnTo>
                  <a:lnTo>
                    <a:pt x="431006" y="433388"/>
                  </a:lnTo>
                  <a:lnTo>
                    <a:pt x="438150" y="783431"/>
                  </a:lnTo>
                  <a:lnTo>
                    <a:pt x="428625" y="1071563"/>
                  </a:lnTo>
                  <a:lnTo>
                    <a:pt x="411956" y="1557338"/>
                  </a:lnTo>
                  <a:lnTo>
                    <a:pt x="188118" y="1585913"/>
                  </a:lnTo>
                  <a:cubicBezTo>
                    <a:pt x="187324" y="1423194"/>
                    <a:pt x="186531" y="1260475"/>
                    <a:pt x="185737" y="1104900"/>
                  </a:cubicBez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BDCDC140-6077-43C2-BF05-961E0BF89450}"/>
                </a:ext>
              </a:extLst>
            </p:cNvPr>
            <p:cNvSpPr/>
            <p:nvPr/>
          </p:nvSpPr>
          <p:spPr>
            <a:xfrm>
              <a:off x="4289426" y="5395914"/>
              <a:ext cx="3349625" cy="490537"/>
            </a:xfrm>
            <a:custGeom>
              <a:avLst/>
              <a:gdLst>
                <a:gd name="connsiteX0" fmla="*/ 2117272 w 3350079"/>
                <a:gd name="connsiteY0" fmla="*/ 261257 h 489857"/>
                <a:gd name="connsiteX1" fmla="*/ 1543050 w 3350079"/>
                <a:gd name="connsiteY1" fmla="*/ 285750 h 489857"/>
                <a:gd name="connsiteX2" fmla="*/ 1156608 w 3350079"/>
                <a:gd name="connsiteY2" fmla="*/ 326571 h 489857"/>
                <a:gd name="connsiteX3" fmla="*/ 996043 w 3350079"/>
                <a:gd name="connsiteY3" fmla="*/ 348343 h 489857"/>
                <a:gd name="connsiteX4" fmla="*/ 756558 w 3350079"/>
                <a:gd name="connsiteY4" fmla="*/ 394607 h 489857"/>
                <a:gd name="connsiteX5" fmla="*/ 536122 w 3350079"/>
                <a:gd name="connsiteY5" fmla="*/ 451757 h 489857"/>
                <a:gd name="connsiteX6" fmla="*/ 413658 w 3350079"/>
                <a:gd name="connsiteY6" fmla="*/ 489857 h 489857"/>
                <a:gd name="connsiteX7" fmla="*/ 391886 w 3350079"/>
                <a:gd name="connsiteY7" fmla="*/ 489857 h 489857"/>
                <a:gd name="connsiteX8" fmla="*/ 302079 w 3350079"/>
                <a:gd name="connsiteY8" fmla="*/ 446314 h 489857"/>
                <a:gd name="connsiteX9" fmla="*/ 157843 w 3350079"/>
                <a:gd name="connsiteY9" fmla="*/ 345621 h 489857"/>
                <a:gd name="connsiteX10" fmla="*/ 59872 w 3350079"/>
                <a:gd name="connsiteY10" fmla="*/ 269421 h 489857"/>
                <a:gd name="connsiteX11" fmla="*/ 16329 w 3350079"/>
                <a:gd name="connsiteY11" fmla="*/ 231321 h 489857"/>
                <a:gd name="connsiteX12" fmla="*/ 2722 w 3350079"/>
                <a:gd name="connsiteY12" fmla="*/ 212271 h 489857"/>
                <a:gd name="connsiteX13" fmla="*/ 0 w 3350079"/>
                <a:gd name="connsiteY13" fmla="*/ 185057 h 489857"/>
                <a:gd name="connsiteX14" fmla="*/ 2722 w 3350079"/>
                <a:gd name="connsiteY14" fmla="*/ 171450 h 489857"/>
                <a:gd name="connsiteX15" fmla="*/ 13608 w 3350079"/>
                <a:gd name="connsiteY15" fmla="*/ 163286 h 489857"/>
                <a:gd name="connsiteX16" fmla="*/ 29936 w 3350079"/>
                <a:gd name="connsiteY16" fmla="*/ 163286 h 489857"/>
                <a:gd name="connsiteX17" fmla="*/ 68036 w 3350079"/>
                <a:gd name="connsiteY17" fmla="*/ 174171 h 489857"/>
                <a:gd name="connsiteX18" fmla="*/ 106136 w 3350079"/>
                <a:gd name="connsiteY18" fmla="*/ 182336 h 489857"/>
                <a:gd name="connsiteX19" fmla="*/ 255815 w 3350079"/>
                <a:gd name="connsiteY19" fmla="*/ 206828 h 489857"/>
                <a:gd name="connsiteX20" fmla="*/ 419100 w 3350079"/>
                <a:gd name="connsiteY20" fmla="*/ 228600 h 489857"/>
                <a:gd name="connsiteX21" fmla="*/ 478972 w 3350079"/>
                <a:gd name="connsiteY21" fmla="*/ 228600 h 489857"/>
                <a:gd name="connsiteX22" fmla="*/ 623208 w 3350079"/>
                <a:gd name="connsiteY22" fmla="*/ 220436 h 489857"/>
                <a:gd name="connsiteX23" fmla="*/ 1012372 w 3350079"/>
                <a:gd name="connsiteY23" fmla="*/ 166007 h 489857"/>
                <a:gd name="connsiteX24" fmla="*/ 1548493 w 3350079"/>
                <a:gd name="connsiteY24" fmla="*/ 106136 h 489857"/>
                <a:gd name="connsiteX25" fmla="*/ 1747158 w 3350079"/>
                <a:gd name="connsiteY25" fmla="*/ 89807 h 489857"/>
                <a:gd name="connsiteX26" fmla="*/ 2373086 w 3350079"/>
                <a:gd name="connsiteY26" fmla="*/ 84364 h 489857"/>
                <a:gd name="connsiteX27" fmla="*/ 2656115 w 3350079"/>
                <a:gd name="connsiteY27" fmla="*/ 68036 h 489857"/>
                <a:gd name="connsiteX28" fmla="*/ 2726872 w 3350079"/>
                <a:gd name="connsiteY28" fmla="*/ 57150 h 489857"/>
                <a:gd name="connsiteX29" fmla="*/ 2873829 w 3350079"/>
                <a:gd name="connsiteY29" fmla="*/ 0 h 489857"/>
                <a:gd name="connsiteX30" fmla="*/ 2901043 w 3350079"/>
                <a:gd name="connsiteY30" fmla="*/ 5443 h 489857"/>
                <a:gd name="connsiteX31" fmla="*/ 3023508 w 3350079"/>
                <a:gd name="connsiteY31" fmla="*/ 48986 h 489857"/>
                <a:gd name="connsiteX32" fmla="*/ 3178629 w 3350079"/>
                <a:gd name="connsiteY32" fmla="*/ 119743 h 489857"/>
                <a:gd name="connsiteX33" fmla="*/ 3317422 w 3350079"/>
                <a:gd name="connsiteY33" fmla="*/ 195943 h 489857"/>
                <a:gd name="connsiteX34" fmla="*/ 3333750 w 3350079"/>
                <a:gd name="connsiteY34" fmla="*/ 214993 h 489857"/>
                <a:gd name="connsiteX35" fmla="*/ 3350079 w 3350079"/>
                <a:gd name="connsiteY35" fmla="*/ 269421 h 489857"/>
                <a:gd name="connsiteX36" fmla="*/ 3350079 w 3350079"/>
                <a:gd name="connsiteY36" fmla="*/ 299357 h 489857"/>
                <a:gd name="connsiteX37" fmla="*/ 3333750 w 3350079"/>
                <a:gd name="connsiteY37" fmla="*/ 332014 h 489857"/>
                <a:gd name="connsiteX38" fmla="*/ 3306536 w 3350079"/>
                <a:gd name="connsiteY38" fmla="*/ 345621 h 489857"/>
                <a:gd name="connsiteX39" fmla="*/ 3265715 w 3350079"/>
                <a:gd name="connsiteY39" fmla="*/ 356507 h 489857"/>
                <a:gd name="connsiteX40" fmla="*/ 3214008 w 3350079"/>
                <a:gd name="connsiteY40" fmla="*/ 351064 h 489857"/>
                <a:gd name="connsiteX41" fmla="*/ 2988129 w 3350079"/>
                <a:gd name="connsiteY41" fmla="*/ 310243 h 489857"/>
                <a:gd name="connsiteX42" fmla="*/ 2784022 w 3350079"/>
                <a:gd name="connsiteY42" fmla="*/ 288471 h 489857"/>
                <a:gd name="connsiteX43" fmla="*/ 2465615 w 3350079"/>
                <a:gd name="connsiteY43" fmla="*/ 266700 h 489857"/>
                <a:gd name="connsiteX44" fmla="*/ 2117272 w 3350079"/>
                <a:gd name="connsiteY44" fmla="*/ 261257 h 4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50079" h="489857">
                  <a:moveTo>
                    <a:pt x="2117272" y="261257"/>
                  </a:moveTo>
                  <a:lnTo>
                    <a:pt x="1543050" y="285750"/>
                  </a:lnTo>
                  <a:lnTo>
                    <a:pt x="1156608" y="326571"/>
                  </a:lnTo>
                  <a:lnTo>
                    <a:pt x="996043" y="348343"/>
                  </a:lnTo>
                  <a:lnTo>
                    <a:pt x="756558" y="394607"/>
                  </a:lnTo>
                  <a:lnTo>
                    <a:pt x="536122" y="451757"/>
                  </a:lnTo>
                  <a:lnTo>
                    <a:pt x="413658" y="489857"/>
                  </a:lnTo>
                  <a:lnTo>
                    <a:pt x="391886" y="489857"/>
                  </a:lnTo>
                  <a:lnTo>
                    <a:pt x="302079" y="446314"/>
                  </a:lnTo>
                  <a:lnTo>
                    <a:pt x="157843" y="345621"/>
                  </a:lnTo>
                  <a:lnTo>
                    <a:pt x="59872" y="269421"/>
                  </a:lnTo>
                  <a:lnTo>
                    <a:pt x="16329" y="231321"/>
                  </a:lnTo>
                  <a:lnTo>
                    <a:pt x="2722" y="212271"/>
                  </a:lnTo>
                  <a:lnTo>
                    <a:pt x="0" y="185057"/>
                  </a:lnTo>
                  <a:lnTo>
                    <a:pt x="2722" y="171450"/>
                  </a:lnTo>
                  <a:lnTo>
                    <a:pt x="13608" y="163286"/>
                  </a:lnTo>
                  <a:lnTo>
                    <a:pt x="29936" y="163286"/>
                  </a:lnTo>
                  <a:lnTo>
                    <a:pt x="68036" y="174171"/>
                  </a:lnTo>
                  <a:lnTo>
                    <a:pt x="106136" y="182336"/>
                  </a:lnTo>
                  <a:lnTo>
                    <a:pt x="255815" y="206828"/>
                  </a:lnTo>
                  <a:lnTo>
                    <a:pt x="419100" y="228600"/>
                  </a:lnTo>
                  <a:lnTo>
                    <a:pt x="478972" y="228600"/>
                  </a:lnTo>
                  <a:lnTo>
                    <a:pt x="623208" y="220436"/>
                  </a:lnTo>
                  <a:lnTo>
                    <a:pt x="1012372" y="166007"/>
                  </a:lnTo>
                  <a:lnTo>
                    <a:pt x="1548493" y="106136"/>
                  </a:lnTo>
                  <a:lnTo>
                    <a:pt x="1747158" y="89807"/>
                  </a:lnTo>
                  <a:lnTo>
                    <a:pt x="2373086" y="84364"/>
                  </a:lnTo>
                  <a:lnTo>
                    <a:pt x="2656115" y="68036"/>
                  </a:lnTo>
                  <a:lnTo>
                    <a:pt x="2726872" y="57150"/>
                  </a:lnTo>
                  <a:lnTo>
                    <a:pt x="2873829" y="0"/>
                  </a:lnTo>
                  <a:lnTo>
                    <a:pt x="2901043" y="5443"/>
                  </a:lnTo>
                  <a:lnTo>
                    <a:pt x="3023508" y="48986"/>
                  </a:lnTo>
                  <a:lnTo>
                    <a:pt x="3178629" y="119743"/>
                  </a:lnTo>
                  <a:lnTo>
                    <a:pt x="3317422" y="195943"/>
                  </a:lnTo>
                  <a:lnTo>
                    <a:pt x="3333750" y="214993"/>
                  </a:lnTo>
                  <a:lnTo>
                    <a:pt x="3350079" y="269421"/>
                  </a:lnTo>
                  <a:lnTo>
                    <a:pt x="3350079" y="299357"/>
                  </a:lnTo>
                  <a:lnTo>
                    <a:pt x="3333750" y="332014"/>
                  </a:lnTo>
                  <a:lnTo>
                    <a:pt x="3306536" y="345621"/>
                  </a:lnTo>
                  <a:lnTo>
                    <a:pt x="3265715" y="356507"/>
                  </a:lnTo>
                  <a:lnTo>
                    <a:pt x="3214008" y="351064"/>
                  </a:lnTo>
                  <a:lnTo>
                    <a:pt x="2988129" y="310243"/>
                  </a:lnTo>
                  <a:lnTo>
                    <a:pt x="2784022" y="288471"/>
                  </a:lnTo>
                  <a:lnTo>
                    <a:pt x="2465615" y="266700"/>
                  </a:lnTo>
                  <a:lnTo>
                    <a:pt x="2117272" y="261257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AC7541CE-94F4-4A1C-92F8-9EEEA5ECF49E}"/>
              </a:ext>
            </a:extLst>
          </p:cNvPr>
          <p:cNvGrpSpPr/>
          <p:nvPr/>
        </p:nvGrpSpPr>
        <p:grpSpPr>
          <a:xfrm>
            <a:off x="3838575" y="1462088"/>
            <a:ext cx="4610100" cy="4424363"/>
            <a:chOff x="3838575" y="1462088"/>
            <a:chExt cx="4610100" cy="4424363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36364379-36DE-4007-B24D-7E8E8CBAD68D}"/>
                </a:ext>
              </a:extLst>
            </p:cNvPr>
            <p:cNvSpPr/>
            <p:nvPr/>
          </p:nvSpPr>
          <p:spPr>
            <a:xfrm>
              <a:off x="4263232" y="1868489"/>
              <a:ext cx="3367088" cy="536575"/>
            </a:xfrm>
            <a:custGeom>
              <a:avLst/>
              <a:gdLst>
                <a:gd name="connsiteX0" fmla="*/ 1745148 w 3366261"/>
                <a:gd name="connsiteY0" fmla="*/ 323068 h 536525"/>
                <a:gd name="connsiteX1" fmla="*/ 1113434 w 3366261"/>
                <a:gd name="connsiteY1" fmla="*/ 403836 h 536525"/>
                <a:gd name="connsiteX2" fmla="*/ 934592 w 3366261"/>
                <a:gd name="connsiteY2" fmla="*/ 421143 h 536525"/>
                <a:gd name="connsiteX3" fmla="*/ 611523 w 3366261"/>
                <a:gd name="connsiteY3" fmla="*/ 478834 h 536525"/>
                <a:gd name="connsiteX4" fmla="*/ 383644 w 3366261"/>
                <a:gd name="connsiteY4" fmla="*/ 533640 h 536525"/>
                <a:gd name="connsiteX5" fmla="*/ 346145 w 3366261"/>
                <a:gd name="connsiteY5" fmla="*/ 536525 h 536525"/>
                <a:gd name="connsiteX6" fmla="*/ 294223 w 3366261"/>
                <a:gd name="connsiteY6" fmla="*/ 524986 h 536525"/>
                <a:gd name="connsiteX7" fmla="*/ 248071 w 3366261"/>
                <a:gd name="connsiteY7" fmla="*/ 501910 h 536525"/>
                <a:gd name="connsiteX8" fmla="*/ 204803 w 3366261"/>
                <a:gd name="connsiteY8" fmla="*/ 475949 h 536525"/>
                <a:gd name="connsiteX9" fmla="*/ 167304 w 3366261"/>
                <a:gd name="connsiteY9" fmla="*/ 444219 h 536525"/>
                <a:gd name="connsiteX10" fmla="*/ 95190 w 3366261"/>
                <a:gd name="connsiteY10" fmla="*/ 354798 h 536525"/>
                <a:gd name="connsiteX11" fmla="*/ 37499 w 3366261"/>
                <a:gd name="connsiteY11" fmla="*/ 282685 h 536525"/>
                <a:gd name="connsiteX12" fmla="*/ 14423 w 3366261"/>
                <a:gd name="connsiteY12" fmla="*/ 250955 h 536525"/>
                <a:gd name="connsiteX13" fmla="*/ 2885 w 3366261"/>
                <a:gd name="connsiteY13" fmla="*/ 216340 h 536525"/>
                <a:gd name="connsiteX14" fmla="*/ 0 w 3366261"/>
                <a:gd name="connsiteY14" fmla="*/ 193264 h 536525"/>
                <a:gd name="connsiteX15" fmla="*/ 8654 w 3366261"/>
                <a:gd name="connsiteY15" fmla="*/ 178841 h 536525"/>
                <a:gd name="connsiteX16" fmla="*/ 25961 w 3366261"/>
                <a:gd name="connsiteY16" fmla="*/ 178841 h 536525"/>
                <a:gd name="connsiteX17" fmla="*/ 54806 w 3366261"/>
                <a:gd name="connsiteY17" fmla="*/ 193264 h 536525"/>
                <a:gd name="connsiteX18" fmla="*/ 126920 w 3366261"/>
                <a:gd name="connsiteY18" fmla="*/ 239417 h 536525"/>
                <a:gd name="connsiteX19" fmla="*/ 167304 w 3366261"/>
                <a:gd name="connsiteY19" fmla="*/ 256724 h 536525"/>
                <a:gd name="connsiteX20" fmla="*/ 245186 w 3366261"/>
                <a:gd name="connsiteY20" fmla="*/ 285569 h 536525"/>
                <a:gd name="connsiteX21" fmla="*/ 317300 w 3366261"/>
                <a:gd name="connsiteY21" fmla="*/ 299992 h 536525"/>
                <a:gd name="connsiteX22" fmla="*/ 398067 w 3366261"/>
                <a:gd name="connsiteY22" fmla="*/ 311530 h 536525"/>
                <a:gd name="connsiteX23" fmla="*/ 444220 w 3366261"/>
                <a:gd name="connsiteY23" fmla="*/ 311530 h 536525"/>
                <a:gd name="connsiteX24" fmla="*/ 585562 w 3366261"/>
                <a:gd name="connsiteY24" fmla="*/ 294223 h 536525"/>
                <a:gd name="connsiteX25" fmla="*/ 940361 w 3366261"/>
                <a:gd name="connsiteY25" fmla="*/ 239417 h 536525"/>
                <a:gd name="connsiteX26" fmla="*/ 1116318 w 3366261"/>
                <a:gd name="connsiteY26" fmla="*/ 207687 h 536525"/>
                <a:gd name="connsiteX27" fmla="*/ 1748033 w 3366261"/>
                <a:gd name="connsiteY27" fmla="*/ 135573 h 536525"/>
                <a:gd name="connsiteX28" fmla="*/ 2209560 w 3366261"/>
                <a:gd name="connsiteY28" fmla="*/ 83651 h 536525"/>
                <a:gd name="connsiteX29" fmla="*/ 2376863 w 3366261"/>
                <a:gd name="connsiteY29" fmla="*/ 86536 h 536525"/>
                <a:gd name="connsiteX30" fmla="*/ 2757623 w 3366261"/>
                <a:gd name="connsiteY30" fmla="*/ 89420 h 536525"/>
                <a:gd name="connsiteX31" fmla="*/ 2826852 w 3366261"/>
                <a:gd name="connsiteY31" fmla="*/ 60575 h 536525"/>
                <a:gd name="connsiteX32" fmla="*/ 2936464 w 3366261"/>
                <a:gd name="connsiteY32" fmla="*/ 0 h 536525"/>
                <a:gd name="connsiteX33" fmla="*/ 2962425 w 3366261"/>
                <a:gd name="connsiteY33" fmla="*/ 0 h 536525"/>
                <a:gd name="connsiteX34" fmla="*/ 3028770 w 3366261"/>
                <a:gd name="connsiteY34" fmla="*/ 11538 h 536525"/>
                <a:gd name="connsiteX35" fmla="*/ 3097999 w 3366261"/>
                <a:gd name="connsiteY35" fmla="*/ 34614 h 536525"/>
                <a:gd name="connsiteX36" fmla="*/ 3141267 w 3366261"/>
                <a:gd name="connsiteY36" fmla="*/ 60575 h 536525"/>
                <a:gd name="connsiteX37" fmla="*/ 3213381 w 3366261"/>
                <a:gd name="connsiteY37" fmla="*/ 89420 h 536525"/>
                <a:gd name="connsiteX38" fmla="*/ 3268187 w 3366261"/>
                <a:gd name="connsiteY38" fmla="*/ 115381 h 536525"/>
                <a:gd name="connsiteX39" fmla="*/ 3305686 w 3366261"/>
                <a:gd name="connsiteY39" fmla="*/ 141342 h 536525"/>
                <a:gd name="connsiteX40" fmla="*/ 3343185 w 3366261"/>
                <a:gd name="connsiteY40" fmla="*/ 170188 h 536525"/>
                <a:gd name="connsiteX41" fmla="*/ 3357608 w 3366261"/>
                <a:gd name="connsiteY41" fmla="*/ 199033 h 536525"/>
                <a:gd name="connsiteX42" fmla="*/ 3366261 w 3366261"/>
                <a:gd name="connsiteY42" fmla="*/ 230763 h 536525"/>
                <a:gd name="connsiteX43" fmla="*/ 3360492 w 3366261"/>
                <a:gd name="connsiteY43" fmla="*/ 256724 h 536525"/>
                <a:gd name="connsiteX44" fmla="*/ 3346069 w 3366261"/>
                <a:gd name="connsiteY44" fmla="*/ 276916 h 536525"/>
                <a:gd name="connsiteX45" fmla="*/ 3314340 w 3366261"/>
                <a:gd name="connsiteY45" fmla="*/ 288454 h 536525"/>
                <a:gd name="connsiteX46" fmla="*/ 3262418 w 3366261"/>
                <a:gd name="connsiteY46" fmla="*/ 297107 h 536525"/>
                <a:gd name="connsiteX47" fmla="*/ 3147036 w 3366261"/>
                <a:gd name="connsiteY47" fmla="*/ 294223 h 536525"/>
                <a:gd name="connsiteX48" fmla="*/ 2962425 w 3366261"/>
                <a:gd name="connsiteY48" fmla="*/ 279800 h 536525"/>
                <a:gd name="connsiteX49" fmla="*/ 2725893 w 3366261"/>
                <a:gd name="connsiteY49" fmla="*/ 274031 h 536525"/>
                <a:gd name="connsiteX50" fmla="*/ 2368210 w 3366261"/>
                <a:gd name="connsiteY50" fmla="*/ 291338 h 536525"/>
                <a:gd name="connsiteX51" fmla="*/ 2218213 w 3366261"/>
                <a:gd name="connsiteY51" fmla="*/ 285569 h 536525"/>
                <a:gd name="connsiteX52" fmla="*/ 1745148 w 3366261"/>
                <a:gd name="connsiteY52" fmla="*/ 323068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66261" h="536525">
                  <a:moveTo>
                    <a:pt x="1745148" y="323068"/>
                  </a:moveTo>
                  <a:lnTo>
                    <a:pt x="1113434" y="403836"/>
                  </a:lnTo>
                  <a:lnTo>
                    <a:pt x="934592" y="421143"/>
                  </a:lnTo>
                  <a:lnTo>
                    <a:pt x="611523" y="478834"/>
                  </a:lnTo>
                  <a:lnTo>
                    <a:pt x="383644" y="533640"/>
                  </a:lnTo>
                  <a:lnTo>
                    <a:pt x="346145" y="536525"/>
                  </a:lnTo>
                  <a:lnTo>
                    <a:pt x="294223" y="524986"/>
                  </a:lnTo>
                  <a:lnTo>
                    <a:pt x="248071" y="501910"/>
                  </a:lnTo>
                  <a:lnTo>
                    <a:pt x="204803" y="475949"/>
                  </a:lnTo>
                  <a:lnTo>
                    <a:pt x="167304" y="444219"/>
                  </a:lnTo>
                  <a:lnTo>
                    <a:pt x="95190" y="354798"/>
                  </a:lnTo>
                  <a:lnTo>
                    <a:pt x="37499" y="282685"/>
                  </a:lnTo>
                  <a:lnTo>
                    <a:pt x="14423" y="250955"/>
                  </a:lnTo>
                  <a:lnTo>
                    <a:pt x="2885" y="216340"/>
                  </a:lnTo>
                  <a:lnTo>
                    <a:pt x="0" y="193264"/>
                  </a:lnTo>
                  <a:lnTo>
                    <a:pt x="8654" y="178841"/>
                  </a:lnTo>
                  <a:lnTo>
                    <a:pt x="25961" y="178841"/>
                  </a:lnTo>
                  <a:lnTo>
                    <a:pt x="54806" y="193264"/>
                  </a:lnTo>
                  <a:lnTo>
                    <a:pt x="126920" y="239417"/>
                  </a:lnTo>
                  <a:lnTo>
                    <a:pt x="167304" y="256724"/>
                  </a:lnTo>
                  <a:lnTo>
                    <a:pt x="245186" y="285569"/>
                  </a:lnTo>
                  <a:lnTo>
                    <a:pt x="317300" y="299992"/>
                  </a:lnTo>
                  <a:lnTo>
                    <a:pt x="398067" y="311530"/>
                  </a:lnTo>
                  <a:lnTo>
                    <a:pt x="444220" y="311530"/>
                  </a:lnTo>
                  <a:lnTo>
                    <a:pt x="585562" y="294223"/>
                  </a:lnTo>
                  <a:lnTo>
                    <a:pt x="940361" y="239417"/>
                  </a:lnTo>
                  <a:lnTo>
                    <a:pt x="1116318" y="207687"/>
                  </a:lnTo>
                  <a:lnTo>
                    <a:pt x="1748033" y="135573"/>
                  </a:lnTo>
                  <a:lnTo>
                    <a:pt x="2209560" y="83651"/>
                  </a:lnTo>
                  <a:lnTo>
                    <a:pt x="2376863" y="86536"/>
                  </a:lnTo>
                  <a:lnTo>
                    <a:pt x="2757623" y="89420"/>
                  </a:lnTo>
                  <a:lnTo>
                    <a:pt x="2826852" y="60575"/>
                  </a:lnTo>
                  <a:lnTo>
                    <a:pt x="2936464" y="0"/>
                  </a:lnTo>
                  <a:lnTo>
                    <a:pt x="2962425" y="0"/>
                  </a:lnTo>
                  <a:lnTo>
                    <a:pt x="3028770" y="11538"/>
                  </a:lnTo>
                  <a:lnTo>
                    <a:pt x="3097999" y="34614"/>
                  </a:lnTo>
                  <a:lnTo>
                    <a:pt x="3141267" y="60575"/>
                  </a:lnTo>
                  <a:lnTo>
                    <a:pt x="3213381" y="89420"/>
                  </a:lnTo>
                  <a:lnTo>
                    <a:pt x="3268187" y="115381"/>
                  </a:lnTo>
                  <a:lnTo>
                    <a:pt x="3305686" y="141342"/>
                  </a:lnTo>
                  <a:lnTo>
                    <a:pt x="3343185" y="170188"/>
                  </a:lnTo>
                  <a:lnTo>
                    <a:pt x="3357608" y="199033"/>
                  </a:lnTo>
                  <a:lnTo>
                    <a:pt x="3366261" y="230763"/>
                  </a:lnTo>
                  <a:lnTo>
                    <a:pt x="3360492" y="256724"/>
                  </a:lnTo>
                  <a:lnTo>
                    <a:pt x="3346069" y="276916"/>
                  </a:lnTo>
                  <a:lnTo>
                    <a:pt x="3314340" y="288454"/>
                  </a:lnTo>
                  <a:lnTo>
                    <a:pt x="3262418" y="297107"/>
                  </a:lnTo>
                  <a:lnTo>
                    <a:pt x="3147036" y="294223"/>
                  </a:lnTo>
                  <a:lnTo>
                    <a:pt x="2962425" y="279800"/>
                  </a:lnTo>
                  <a:lnTo>
                    <a:pt x="2725893" y="274031"/>
                  </a:lnTo>
                  <a:lnTo>
                    <a:pt x="2368210" y="291338"/>
                  </a:lnTo>
                  <a:lnTo>
                    <a:pt x="2218213" y="285569"/>
                  </a:lnTo>
                  <a:lnTo>
                    <a:pt x="1745148" y="323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5A8B19B3-1065-42F2-88BF-98F72D53DFDE}"/>
                </a:ext>
              </a:extLst>
            </p:cNvPr>
            <p:cNvSpPr/>
            <p:nvPr/>
          </p:nvSpPr>
          <p:spPr>
            <a:xfrm>
              <a:off x="5022850" y="4672013"/>
              <a:ext cx="1804988" cy="366712"/>
            </a:xfrm>
            <a:custGeom>
              <a:avLst/>
              <a:gdLst>
                <a:gd name="connsiteX0" fmla="*/ 1243013 w 1804988"/>
                <a:gd name="connsiteY0" fmla="*/ 230981 h 366712"/>
                <a:gd name="connsiteX1" fmla="*/ 1000125 w 1804988"/>
                <a:gd name="connsiteY1" fmla="*/ 257175 h 366712"/>
                <a:gd name="connsiteX2" fmla="*/ 826294 w 1804988"/>
                <a:gd name="connsiteY2" fmla="*/ 273843 h 366712"/>
                <a:gd name="connsiteX3" fmla="*/ 709613 w 1804988"/>
                <a:gd name="connsiteY3" fmla="*/ 283368 h 366712"/>
                <a:gd name="connsiteX4" fmla="*/ 619125 w 1804988"/>
                <a:gd name="connsiteY4" fmla="*/ 297656 h 366712"/>
                <a:gd name="connsiteX5" fmla="*/ 526257 w 1804988"/>
                <a:gd name="connsiteY5" fmla="*/ 319087 h 366712"/>
                <a:gd name="connsiteX6" fmla="*/ 461963 w 1804988"/>
                <a:gd name="connsiteY6" fmla="*/ 342900 h 366712"/>
                <a:gd name="connsiteX7" fmla="*/ 416719 w 1804988"/>
                <a:gd name="connsiteY7" fmla="*/ 359568 h 366712"/>
                <a:gd name="connsiteX8" fmla="*/ 383382 w 1804988"/>
                <a:gd name="connsiteY8" fmla="*/ 366712 h 366712"/>
                <a:gd name="connsiteX9" fmla="*/ 350044 w 1804988"/>
                <a:gd name="connsiteY9" fmla="*/ 361950 h 366712"/>
                <a:gd name="connsiteX10" fmla="*/ 321469 w 1804988"/>
                <a:gd name="connsiteY10" fmla="*/ 347662 h 366712"/>
                <a:gd name="connsiteX11" fmla="*/ 226219 w 1804988"/>
                <a:gd name="connsiteY11" fmla="*/ 288131 h 366712"/>
                <a:gd name="connsiteX12" fmla="*/ 150019 w 1804988"/>
                <a:gd name="connsiteY12" fmla="*/ 235743 h 366712"/>
                <a:gd name="connsiteX13" fmla="*/ 38100 w 1804988"/>
                <a:gd name="connsiteY13" fmla="*/ 142875 h 366712"/>
                <a:gd name="connsiteX14" fmla="*/ 14288 w 1804988"/>
                <a:gd name="connsiteY14" fmla="*/ 119062 h 366712"/>
                <a:gd name="connsiteX15" fmla="*/ 4763 w 1804988"/>
                <a:gd name="connsiteY15" fmla="*/ 97631 h 366712"/>
                <a:gd name="connsiteX16" fmla="*/ 0 w 1804988"/>
                <a:gd name="connsiteY16" fmla="*/ 78581 h 366712"/>
                <a:gd name="connsiteX17" fmla="*/ 4763 w 1804988"/>
                <a:gd name="connsiteY17" fmla="*/ 64293 h 366712"/>
                <a:gd name="connsiteX18" fmla="*/ 14288 w 1804988"/>
                <a:gd name="connsiteY18" fmla="*/ 59531 h 366712"/>
                <a:gd name="connsiteX19" fmla="*/ 30957 w 1804988"/>
                <a:gd name="connsiteY19" fmla="*/ 59531 h 366712"/>
                <a:gd name="connsiteX20" fmla="*/ 45244 w 1804988"/>
                <a:gd name="connsiteY20" fmla="*/ 64293 h 366712"/>
                <a:gd name="connsiteX21" fmla="*/ 104775 w 1804988"/>
                <a:gd name="connsiteY21" fmla="*/ 95250 h 366712"/>
                <a:gd name="connsiteX22" fmla="*/ 188119 w 1804988"/>
                <a:gd name="connsiteY22" fmla="*/ 128587 h 366712"/>
                <a:gd name="connsiteX23" fmla="*/ 252413 w 1804988"/>
                <a:gd name="connsiteY23" fmla="*/ 142875 h 366712"/>
                <a:gd name="connsiteX24" fmla="*/ 314325 w 1804988"/>
                <a:gd name="connsiteY24" fmla="*/ 150018 h 366712"/>
                <a:gd name="connsiteX25" fmla="*/ 397669 w 1804988"/>
                <a:gd name="connsiteY25" fmla="*/ 150018 h 366712"/>
                <a:gd name="connsiteX26" fmla="*/ 823913 w 1804988"/>
                <a:gd name="connsiteY26" fmla="*/ 119062 h 366712"/>
                <a:gd name="connsiteX27" fmla="*/ 1014413 w 1804988"/>
                <a:gd name="connsiteY27" fmla="*/ 80962 h 366712"/>
                <a:gd name="connsiteX28" fmla="*/ 1402557 w 1804988"/>
                <a:gd name="connsiteY28" fmla="*/ 52387 h 366712"/>
                <a:gd name="connsiteX29" fmla="*/ 1421607 w 1804988"/>
                <a:gd name="connsiteY29" fmla="*/ 28575 h 366712"/>
                <a:gd name="connsiteX30" fmla="*/ 1443038 w 1804988"/>
                <a:gd name="connsiteY30" fmla="*/ 11906 h 366712"/>
                <a:gd name="connsiteX31" fmla="*/ 1464469 w 1804988"/>
                <a:gd name="connsiteY31" fmla="*/ 2381 h 366712"/>
                <a:gd name="connsiteX32" fmla="*/ 1497807 w 1804988"/>
                <a:gd name="connsiteY32" fmla="*/ 0 h 366712"/>
                <a:gd name="connsiteX33" fmla="*/ 1543050 w 1804988"/>
                <a:gd name="connsiteY33" fmla="*/ 11906 h 366712"/>
                <a:gd name="connsiteX34" fmla="*/ 1628775 w 1804988"/>
                <a:gd name="connsiteY34" fmla="*/ 38100 h 366712"/>
                <a:gd name="connsiteX35" fmla="*/ 1683544 w 1804988"/>
                <a:gd name="connsiteY35" fmla="*/ 57150 h 366712"/>
                <a:gd name="connsiteX36" fmla="*/ 1740694 w 1804988"/>
                <a:gd name="connsiteY36" fmla="*/ 88106 h 366712"/>
                <a:gd name="connsiteX37" fmla="*/ 1771650 w 1804988"/>
                <a:gd name="connsiteY37" fmla="*/ 114300 h 366712"/>
                <a:gd name="connsiteX38" fmla="*/ 1788319 w 1804988"/>
                <a:gd name="connsiteY38" fmla="*/ 135731 h 366712"/>
                <a:gd name="connsiteX39" fmla="*/ 1802607 w 1804988"/>
                <a:gd name="connsiteY39" fmla="*/ 164306 h 366712"/>
                <a:gd name="connsiteX40" fmla="*/ 1804988 w 1804988"/>
                <a:gd name="connsiteY40" fmla="*/ 197643 h 366712"/>
                <a:gd name="connsiteX41" fmla="*/ 1795463 w 1804988"/>
                <a:gd name="connsiteY41" fmla="*/ 221456 h 366712"/>
                <a:gd name="connsiteX42" fmla="*/ 1776413 w 1804988"/>
                <a:gd name="connsiteY42" fmla="*/ 238125 h 366712"/>
                <a:gd name="connsiteX43" fmla="*/ 1743075 w 1804988"/>
                <a:gd name="connsiteY43" fmla="*/ 247650 h 366712"/>
                <a:gd name="connsiteX44" fmla="*/ 1693069 w 1804988"/>
                <a:gd name="connsiteY44" fmla="*/ 252412 h 366712"/>
                <a:gd name="connsiteX45" fmla="*/ 1640682 w 1804988"/>
                <a:gd name="connsiteY45" fmla="*/ 247650 h 366712"/>
                <a:gd name="connsiteX46" fmla="*/ 1545432 w 1804988"/>
                <a:gd name="connsiteY46" fmla="*/ 233362 h 366712"/>
                <a:gd name="connsiteX47" fmla="*/ 1423988 w 1804988"/>
                <a:gd name="connsiteY47" fmla="*/ 228600 h 366712"/>
                <a:gd name="connsiteX48" fmla="*/ 1243013 w 1804988"/>
                <a:gd name="connsiteY48" fmla="*/ 230981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8" h="366712">
                  <a:moveTo>
                    <a:pt x="1243013" y="230981"/>
                  </a:moveTo>
                  <a:lnTo>
                    <a:pt x="1000125" y="257175"/>
                  </a:lnTo>
                  <a:lnTo>
                    <a:pt x="826294" y="273843"/>
                  </a:lnTo>
                  <a:lnTo>
                    <a:pt x="709613" y="283368"/>
                  </a:lnTo>
                  <a:lnTo>
                    <a:pt x="619125" y="297656"/>
                  </a:lnTo>
                  <a:lnTo>
                    <a:pt x="526257" y="319087"/>
                  </a:lnTo>
                  <a:lnTo>
                    <a:pt x="461963" y="342900"/>
                  </a:lnTo>
                  <a:lnTo>
                    <a:pt x="416719" y="359568"/>
                  </a:lnTo>
                  <a:lnTo>
                    <a:pt x="383382" y="366712"/>
                  </a:lnTo>
                  <a:lnTo>
                    <a:pt x="350044" y="361950"/>
                  </a:lnTo>
                  <a:lnTo>
                    <a:pt x="321469" y="347662"/>
                  </a:lnTo>
                  <a:lnTo>
                    <a:pt x="226219" y="288131"/>
                  </a:lnTo>
                  <a:lnTo>
                    <a:pt x="150019" y="235743"/>
                  </a:lnTo>
                  <a:lnTo>
                    <a:pt x="38100" y="142875"/>
                  </a:lnTo>
                  <a:lnTo>
                    <a:pt x="14288" y="119062"/>
                  </a:lnTo>
                  <a:lnTo>
                    <a:pt x="4763" y="97631"/>
                  </a:lnTo>
                  <a:lnTo>
                    <a:pt x="0" y="78581"/>
                  </a:lnTo>
                  <a:lnTo>
                    <a:pt x="4763" y="64293"/>
                  </a:lnTo>
                  <a:lnTo>
                    <a:pt x="14288" y="59531"/>
                  </a:lnTo>
                  <a:lnTo>
                    <a:pt x="30957" y="59531"/>
                  </a:lnTo>
                  <a:lnTo>
                    <a:pt x="45244" y="64293"/>
                  </a:lnTo>
                  <a:lnTo>
                    <a:pt x="104775" y="95250"/>
                  </a:lnTo>
                  <a:lnTo>
                    <a:pt x="188119" y="128587"/>
                  </a:lnTo>
                  <a:lnTo>
                    <a:pt x="252413" y="142875"/>
                  </a:lnTo>
                  <a:lnTo>
                    <a:pt x="314325" y="150018"/>
                  </a:lnTo>
                  <a:lnTo>
                    <a:pt x="397669" y="150018"/>
                  </a:lnTo>
                  <a:lnTo>
                    <a:pt x="823913" y="119062"/>
                  </a:lnTo>
                  <a:lnTo>
                    <a:pt x="1014413" y="80962"/>
                  </a:lnTo>
                  <a:lnTo>
                    <a:pt x="1402557" y="52387"/>
                  </a:lnTo>
                  <a:lnTo>
                    <a:pt x="1421607" y="28575"/>
                  </a:lnTo>
                  <a:lnTo>
                    <a:pt x="1443038" y="11906"/>
                  </a:lnTo>
                  <a:lnTo>
                    <a:pt x="1464469" y="2381"/>
                  </a:lnTo>
                  <a:lnTo>
                    <a:pt x="1497807" y="0"/>
                  </a:lnTo>
                  <a:lnTo>
                    <a:pt x="1543050" y="11906"/>
                  </a:lnTo>
                  <a:lnTo>
                    <a:pt x="1628775" y="38100"/>
                  </a:lnTo>
                  <a:lnTo>
                    <a:pt x="1683544" y="57150"/>
                  </a:lnTo>
                  <a:lnTo>
                    <a:pt x="1740694" y="88106"/>
                  </a:lnTo>
                  <a:lnTo>
                    <a:pt x="1771650" y="114300"/>
                  </a:lnTo>
                  <a:lnTo>
                    <a:pt x="1788319" y="135731"/>
                  </a:lnTo>
                  <a:lnTo>
                    <a:pt x="1802607" y="164306"/>
                  </a:lnTo>
                  <a:lnTo>
                    <a:pt x="1804988" y="197643"/>
                  </a:lnTo>
                  <a:lnTo>
                    <a:pt x="1795463" y="221456"/>
                  </a:lnTo>
                  <a:lnTo>
                    <a:pt x="1776413" y="238125"/>
                  </a:lnTo>
                  <a:lnTo>
                    <a:pt x="1743075" y="247650"/>
                  </a:lnTo>
                  <a:lnTo>
                    <a:pt x="1693069" y="252412"/>
                  </a:lnTo>
                  <a:lnTo>
                    <a:pt x="1640682" y="247650"/>
                  </a:lnTo>
                  <a:lnTo>
                    <a:pt x="1545432" y="233362"/>
                  </a:lnTo>
                  <a:lnTo>
                    <a:pt x="1423988" y="228600"/>
                  </a:lnTo>
                  <a:lnTo>
                    <a:pt x="1243013" y="2309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3EEF65AF-994E-4534-A5D2-4B4EB5517440}"/>
                </a:ext>
              </a:extLst>
            </p:cNvPr>
            <p:cNvSpPr/>
            <p:nvPr/>
          </p:nvSpPr>
          <p:spPr>
            <a:xfrm rot="16200000">
              <a:off x="4050507" y="2404270"/>
              <a:ext cx="2352675" cy="468312"/>
            </a:xfrm>
            <a:custGeom>
              <a:avLst/>
              <a:gdLst>
                <a:gd name="connsiteX0" fmla="*/ 1290638 w 2352675"/>
                <a:gd name="connsiteY0" fmla="*/ 428625 h 469107"/>
                <a:gd name="connsiteX1" fmla="*/ 26194 w 2352675"/>
                <a:gd name="connsiteY1" fmla="*/ 431007 h 469107"/>
                <a:gd name="connsiteX2" fmla="*/ 0 w 2352675"/>
                <a:gd name="connsiteY2" fmla="*/ 204788 h 469107"/>
                <a:gd name="connsiteX3" fmla="*/ 1533525 w 2352675"/>
                <a:gd name="connsiteY3" fmla="*/ 183357 h 469107"/>
                <a:gd name="connsiteX4" fmla="*/ 1688306 w 2352675"/>
                <a:gd name="connsiteY4" fmla="*/ 183357 h 469107"/>
                <a:gd name="connsiteX5" fmla="*/ 2016919 w 2352675"/>
                <a:gd name="connsiteY5" fmla="*/ 154782 h 469107"/>
                <a:gd name="connsiteX6" fmla="*/ 2074069 w 2352675"/>
                <a:gd name="connsiteY6" fmla="*/ 142875 h 469107"/>
                <a:gd name="connsiteX7" fmla="*/ 2126456 w 2352675"/>
                <a:gd name="connsiteY7" fmla="*/ 121444 h 469107"/>
                <a:gd name="connsiteX8" fmla="*/ 2195513 w 2352675"/>
                <a:gd name="connsiteY8" fmla="*/ 78582 h 469107"/>
                <a:gd name="connsiteX9" fmla="*/ 2269331 w 2352675"/>
                <a:gd name="connsiteY9" fmla="*/ 19050 h 469107"/>
                <a:gd name="connsiteX10" fmla="*/ 2290763 w 2352675"/>
                <a:gd name="connsiteY10" fmla="*/ 4763 h 469107"/>
                <a:gd name="connsiteX11" fmla="*/ 2312194 w 2352675"/>
                <a:gd name="connsiteY11" fmla="*/ 0 h 469107"/>
                <a:gd name="connsiteX12" fmla="*/ 2326481 w 2352675"/>
                <a:gd name="connsiteY12" fmla="*/ 0 h 469107"/>
                <a:gd name="connsiteX13" fmla="*/ 2340769 w 2352675"/>
                <a:gd name="connsiteY13" fmla="*/ 4763 h 469107"/>
                <a:gd name="connsiteX14" fmla="*/ 2352675 w 2352675"/>
                <a:gd name="connsiteY14" fmla="*/ 19050 h 469107"/>
                <a:gd name="connsiteX15" fmla="*/ 2352675 w 2352675"/>
                <a:gd name="connsiteY15" fmla="*/ 52388 h 469107"/>
                <a:gd name="connsiteX16" fmla="*/ 2324100 w 2352675"/>
                <a:gd name="connsiteY16" fmla="*/ 152400 h 469107"/>
                <a:gd name="connsiteX17" fmla="*/ 2286000 w 2352675"/>
                <a:gd name="connsiteY17" fmla="*/ 242888 h 469107"/>
                <a:gd name="connsiteX18" fmla="*/ 2228850 w 2352675"/>
                <a:gd name="connsiteY18" fmla="*/ 357188 h 469107"/>
                <a:gd name="connsiteX19" fmla="*/ 2197894 w 2352675"/>
                <a:gd name="connsiteY19" fmla="*/ 402432 h 469107"/>
                <a:gd name="connsiteX20" fmla="*/ 2157413 w 2352675"/>
                <a:gd name="connsiteY20" fmla="*/ 440532 h 469107"/>
                <a:gd name="connsiteX21" fmla="*/ 2116931 w 2352675"/>
                <a:gd name="connsiteY21" fmla="*/ 466725 h 469107"/>
                <a:gd name="connsiteX22" fmla="*/ 2083594 w 2352675"/>
                <a:gd name="connsiteY22" fmla="*/ 469107 h 469107"/>
                <a:gd name="connsiteX23" fmla="*/ 2045494 w 2352675"/>
                <a:gd name="connsiteY23" fmla="*/ 457200 h 469107"/>
                <a:gd name="connsiteX24" fmla="*/ 2000250 w 2352675"/>
                <a:gd name="connsiteY24" fmla="*/ 433388 h 469107"/>
                <a:gd name="connsiteX25" fmla="*/ 1943100 w 2352675"/>
                <a:gd name="connsiteY25" fmla="*/ 423863 h 469107"/>
                <a:gd name="connsiteX26" fmla="*/ 1721644 w 2352675"/>
                <a:gd name="connsiteY26" fmla="*/ 428625 h 469107"/>
                <a:gd name="connsiteX27" fmla="*/ 1540669 w 2352675"/>
                <a:gd name="connsiteY27" fmla="*/ 423863 h 469107"/>
                <a:gd name="connsiteX28" fmla="*/ 1290638 w 2352675"/>
                <a:gd name="connsiteY28" fmla="*/ 428625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2675" h="469107">
                  <a:moveTo>
                    <a:pt x="1290638" y="428625"/>
                  </a:moveTo>
                  <a:lnTo>
                    <a:pt x="26194" y="431007"/>
                  </a:lnTo>
                  <a:lnTo>
                    <a:pt x="0" y="204788"/>
                  </a:lnTo>
                  <a:lnTo>
                    <a:pt x="1533525" y="183357"/>
                  </a:lnTo>
                  <a:lnTo>
                    <a:pt x="1688306" y="183357"/>
                  </a:lnTo>
                  <a:lnTo>
                    <a:pt x="2016919" y="154782"/>
                  </a:lnTo>
                  <a:lnTo>
                    <a:pt x="2074069" y="142875"/>
                  </a:lnTo>
                  <a:lnTo>
                    <a:pt x="2126456" y="121444"/>
                  </a:lnTo>
                  <a:lnTo>
                    <a:pt x="2195513" y="78582"/>
                  </a:lnTo>
                  <a:lnTo>
                    <a:pt x="2269331" y="19050"/>
                  </a:lnTo>
                  <a:lnTo>
                    <a:pt x="2290763" y="4763"/>
                  </a:lnTo>
                  <a:lnTo>
                    <a:pt x="2312194" y="0"/>
                  </a:lnTo>
                  <a:lnTo>
                    <a:pt x="2326481" y="0"/>
                  </a:lnTo>
                  <a:lnTo>
                    <a:pt x="2340769" y="4763"/>
                  </a:lnTo>
                  <a:lnTo>
                    <a:pt x="2352675" y="19050"/>
                  </a:lnTo>
                  <a:lnTo>
                    <a:pt x="2352675" y="52388"/>
                  </a:lnTo>
                  <a:lnTo>
                    <a:pt x="2324100" y="152400"/>
                  </a:lnTo>
                  <a:lnTo>
                    <a:pt x="2286000" y="242888"/>
                  </a:lnTo>
                  <a:lnTo>
                    <a:pt x="2228850" y="357188"/>
                  </a:lnTo>
                  <a:lnTo>
                    <a:pt x="2197894" y="402432"/>
                  </a:lnTo>
                  <a:lnTo>
                    <a:pt x="2157413" y="440532"/>
                  </a:lnTo>
                  <a:lnTo>
                    <a:pt x="2116931" y="466725"/>
                  </a:lnTo>
                  <a:lnTo>
                    <a:pt x="2083594" y="469107"/>
                  </a:lnTo>
                  <a:lnTo>
                    <a:pt x="2045494" y="457200"/>
                  </a:lnTo>
                  <a:lnTo>
                    <a:pt x="2000250" y="433388"/>
                  </a:lnTo>
                  <a:lnTo>
                    <a:pt x="1943100" y="423863"/>
                  </a:lnTo>
                  <a:lnTo>
                    <a:pt x="1721644" y="428625"/>
                  </a:lnTo>
                  <a:lnTo>
                    <a:pt x="1540669" y="423863"/>
                  </a:lnTo>
                  <a:lnTo>
                    <a:pt x="1290638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E60F5CD4-F942-4DF2-9319-67B443D706C2}"/>
                </a:ext>
              </a:extLst>
            </p:cNvPr>
            <p:cNvSpPr/>
            <p:nvPr/>
          </p:nvSpPr>
          <p:spPr>
            <a:xfrm rot="16200000">
              <a:off x="5361782" y="2348707"/>
              <a:ext cx="2257425" cy="490538"/>
            </a:xfrm>
            <a:custGeom>
              <a:avLst/>
              <a:gdLst>
                <a:gd name="connsiteX0" fmla="*/ 883444 w 2257425"/>
                <a:gd name="connsiteY0" fmla="*/ 431006 h 490537"/>
                <a:gd name="connsiteX1" fmla="*/ 0 w 2257425"/>
                <a:gd name="connsiteY1" fmla="*/ 426244 h 490537"/>
                <a:gd name="connsiteX2" fmla="*/ 33337 w 2257425"/>
                <a:gd name="connsiteY2" fmla="*/ 185737 h 490537"/>
                <a:gd name="connsiteX3" fmla="*/ 1016794 w 2257425"/>
                <a:gd name="connsiteY3" fmla="*/ 176212 h 490537"/>
                <a:gd name="connsiteX4" fmla="*/ 1162050 w 2257425"/>
                <a:gd name="connsiteY4" fmla="*/ 197644 h 490537"/>
                <a:gd name="connsiteX5" fmla="*/ 1578769 w 2257425"/>
                <a:gd name="connsiteY5" fmla="*/ 202406 h 490537"/>
                <a:gd name="connsiteX6" fmla="*/ 1914525 w 2257425"/>
                <a:gd name="connsiteY6" fmla="*/ 202406 h 490537"/>
                <a:gd name="connsiteX7" fmla="*/ 1971675 w 2257425"/>
                <a:gd name="connsiteY7" fmla="*/ 192881 h 490537"/>
                <a:gd name="connsiteX8" fmla="*/ 2016919 w 2257425"/>
                <a:gd name="connsiteY8" fmla="*/ 178594 h 490537"/>
                <a:gd name="connsiteX9" fmla="*/ 2074069 w 2257425"/>
                <a:gd name="connsiteY9" fmla="*/ 140494 h 490537"/>
                <a:gd name="connsiteX10" fmla="*/ 2145506 w 2257425"/>
                <a:gd name="connsiteY10" fmla="*/ 57150 h 490537"/>
                <a:gd name="connsiteX11" fmla="*/ 2183606 w 2257425"/>
                <a:gd name="connsiteY11" fmla="*/ 14287 h 490537"/>
                <a:gd name="connsiteX12" fmla="*/ 2200275 w 2257425"/>
                <a:gd name="connsiteY12" fmla="*/ 2381 h 490537"/>
                <a:gd name="connsiteX13" fmla="*/ 2226469 w 2257425"/>
                <a:gd name="connsiteY13" fmla="*/ 0 h 490537"/>
                <a:gd name="connsiteX14" fmla="*/ 2250281 w 2257425"/>
                <a:gd name="connsiteY14" fmla="*/ 19050 h 490537"/>
                <a:gd name="connsiteX15" fmla="*/ 2257425 w 2257425"/>
                <a:gd name="connsiteY15" fmla="*/ 64294 h 490537"/>
                <a:gd name="connsiteX16" fmla="*/ 2243137 w 2257425"/>
                <a:gd name="connsiteY16" fmla="*/ 173831 h 490537"/>
                <a:gd name="connsiteX17" fmla="*/ 2212181 w 2257425"/>
                <a:gd name="connsiteY17" fmla="*/ 292894 h 490537"/>
                <a:gd name="connsiteX18" fmla="*/ 2183606 w 2257425"/>
                <a:gd name="connsiteY18" fmla="*/ 385762 h 490537"/>
                <a:gd name="connsiteX19" fmla="*/ 2155031 w 2257425"/>
                <a:gd name="connsiteY19" fmla="*/ 435769 h 490537"/>
                <a:gd name="connsiteX20" fmla="*/ 2133600 w 2257425"/>
                <a:gd name="connsiteY20" fmla="*/ 466725 h 490537"/>
                <a:gd name="connsiteX21" fmla="*/ 2102644 w 2257425"/>
                <a:gd name="connsiteY21" fmla="*/ 485775 h 490537"/>
                <a:gd name="connsiteX22" fmla="*/ 2047875 w 2257425"/>
                <a:gd name="connsiteY22" fmla="*/ 490537 h 490537"/>
                <a:gd name="connsiteX23" fmla="*/ 2000250 w 2257425"/>
                <a:gd name="connsiteY23" fmla="*/ 476250 h 490537"/>
                <a:gd name="connsiteX24" fmla="*/ 1924050 w 2257425"/>
                <a:gd name="connsiteY24" fmla="*/ 440531 h 490537"/>
                <a:gd name="connsiteX25" fmla="*/ 1733550 w 2257425"/>
                <a:gd name="connsiteY25" fmla="*/ 426244 h 490537"/>
                <a:gd name="connsiteX26" fmla="*/ 883444 w 2257425"/>
                <a:gd name="connsiteY26" fmla="*/ 431006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57425" h="490537">
                  <a:moveTo>
                    <a:pt x="883444" y="431006"/>
                  </a:moveTo>
                  <a:lnTo>
                    <a:pt x="0" y="426244"/>
                  </a:lnTo>
                  <a:lnTo>
                    <a:pt x="33337" y="185737"/>
                  </a:lnTo>
                  <a:lnTo>
                    <a:pt x="1016794" y="176212"/>
                  </a:lnTo>
                  <a:lnTo>
                    <a:pt x="1162050" y="197644"/>
                  </a:lnTo>
                  <a:lnTo>
                    <a:pt x="1578769" y="202406"/>
                  </a:lnTo>
                  <a:lnTo>
                    <a:pt x="1914525" y="202406"/>
                  </a:lnTo>
                  <a:lnTo>
                    <a:pt x="1971675" y="192881"/>
                  </a:lnTo>
                  <a:lnTo>
                    <a:pt x="2016919" y="178594"/>
                  </a:lnTo>
                  <a:lnTo>
                    <a:pt x="2074069" y="140494"/>
                  </a:lnTo>
                  <a:lnTo>
                    <a:pt x="2145506" y="57150"/>
                  </a:lnTo>
                  <a:lnTo>
                    <a:pt x="2183606" y="14287"/>
                  </a:lnTo>
                  <a:lnTo>
                    <a:pt x="2200275" y="2381"/>
                  </a:lnTo>
                  <a:lnTo>
                    <a:pt x="2226469" y="0"/>
                  </a:lnTo>
                  <a:lnTo>
                    <a:pt x="2250281" y="19050"/>
                  </a:lnTo>
                  <a:lnTo>
                    <a:pt x="2257425" y="64294"/>
                  </a:lnTo>
                  <a:lnTo>
                    <a:pt x="2243137" y="173831"/>
                  </a:lnTo>
                  <a:lnTo>
                    <a:pt x="2212181" y="292894"/>
                  </a:lnTo>
                  <a:lnTo>
                    <a:pt x="2183606" y="385762"/>
                  </a:lnTo>
                  <a:lnTo>
                    <a:pt x="2155031" y="435769"/>
                  </a:lnTo>
                  <a:lnTo>
                    <a:pt x="2133600" y="466725"/>
                  </a:lnTo>
                  <a:lnTo>
                    <a:pt x="2102644" y="485775"/>
                  </a:lnTo>
                  <a:lnTo>
                    <a:pt x="2047875" y="490537"/>
                  </a:lnTo>
                  <a:lnTo>
                    <a:pt x="2000250" y="476250"/>
                  </a:lnTo>
                  <a:lnTo>
                    <a:pt x="1924050" y="440531"/>
                  </a:lnTo>
                  <a:lnTo>
                    <a:pt x="1733550" y="426244"/>
                  </a:lnTo>
                  <a:lnTo>
                    <a:pt x="883444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DD38D806-AF5B-4819-97F9-5578883EEF3E}"/>
                </a:ext>
              </a:extLst>
            </p:cNvPr>
            <p:cNvSpPr/>
            <p:nvPr/>
          </p:nvSpPr>
          <p:spPr>
            <a:xfrm>
              <a:off x="5346701" y="2532064"/>
              <a:ext cx="1173163" cy="282575"/>
            </a:xfrm>
            <a:custGeom>
              <a:avLst/>
              <a:gdLst>
                <a:gd name="connsiteX0" fmla="*/ 504825 w 1173957"/>
                <a:gd name="connsiteY0" fmla="*/ 235744 h 283369"/>
                <a:gd name="connsiteX1" fmla="*/ 11907 w 1173957"/>
                <a:gd name="connsiteY1" fmla="*/ 283369 h 283369"/>
                <a:gd name="connsiteX2" fmla="*/ 0 w 1173957"/>
                <a:gd name="connsiteY2" fmla="*/ 92869 h 283369"/>
                <a:gd name="connsiteX3" fmla="*/ 595313 w 1173957"/>
                <a:gd name="connsiteY3" fmla="*/ 50006 h 283369"/>
                <a:gd name="connsiteX4" fmla="*/ 1173957 w 1173957"/>
                <a:gd name="connsiteY4" fmla="*/ 0 h 283369"/>
                <a:gd name="connsiteX5" fmla="*/ 1173957 w 1173957"/>
                <a:gd name="connsiteY5" fmla="*/ 180975 h 283369"/>
                <a:gd name="connsiteX6" fmla="*/ 504825 w 1173957"/>
                <a:gd name="connsiteY6" fmla="*/ 23574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957" h="283369">
                  <a:moveTo>
                    <a:pt x="504825" y="235744"/>
                  </a:moveTo>
                  <a:lnTo>
                    <a:pt x="11907" y="283369"/>
                  </a:lnTo>
                  <a:lnTo>
                    <a:pt x="0" y="92869"/>
                  </a:lnTo>
                  <a:lnTo>
                    <a:pt x="595313" y="50006"/>
                  </a:lnTo>
                  <a:lnTo>
                    <a:pt x="1173957" y="0"/>
                  </a:lnTo>
                  <a:lnTo>
                    <a:pt x="1173957" y="180975"/>
                  </a:lnTo>
                  <a:lnTo>
                    <a:pt x="50482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CC4593CE-2BBF-42A9-86A4-A00D5F3F60EE}"/>
                </a:ext>
              </a:extLst>
            </p:cNvPr>
            <p:cNvSpPr/>
            <p:nvPr/>
          </p:nvSpPr>
          <p:spPr>
            <a:xfrm>
              <a:off x="5334000" y="3021013"/>
              <a:ext cx="1157288" cy="285750"/>
            </a:xfrm>
            <a:custGeom>
              <a:avLst/>
              <a:gdLst>
                <a:gd name="connsiteX0" fmla="*/ 504825 w 1157288"/>
                <a:gd name="connsiteY0" fmla="*/ 247650 h 285750"/>
                <a:gd name="connsiteX1" fmla="*/ 7144 w 1157288"/>
                <a:gd name="connsiteY1" fmla="*/ 285750 h 285750"/>
                <a:gd name="connsiteX2" fmla="*/ 0 w 1157288"/>
                <a:gd name="connsiteY2" fmla="*/ 104775 h 285750"/>
                <a:gd name="connsiteX3" fmla="*/ 642938 w 1157288"/>
                <a:gd name="connsiteY3" fmla="*/ 45244 h 285750"/>
                <a:gd name="connsiteX4" fmla="*/ 1157288 w 1157288"/>
                <a:gd name="connsiteY4" fmla="*/ 0 h 285750"/>
                <a:gd name="connsiteX5" fmla="*/ 1152525 w 1157288"/>
                <a:gd name="connsiteY5" fmla="*/ 204788 h 285750"/>
                <a:gd name="connsiteX6" fmla="*/ 504825 w 1157288"/>
                <a:gd name="connsiteY6" fmla="*/ 2476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288" h="285750">
                  <a:moveTo>
                    <a:pt x="504825" y="247650"/>
                  </a:moveTo>
                  <a:lnTo>
                    <a:pt x="7144" y="285750"/>
                  </a:lnTo>
                  <a:lnTo>
                    <a:pt x="0" y="104775"/>
                  </a:lnTo>
                  <a:lnTo>
                    <a:pt x="642938" y="45244"/>
                  </a:lnTo>
                  <a:lnTo>
                    <a:pt x="1157288" y="0"/>
                  </a:lnTo>
                  <a:lnTo>
                    <a:pt x="1152525" y="204788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E2A34D67-0F1D-4514-A9FF-7A4A2F3FA9CD}"/>
                </a:ext>
              </a:extLst>
            </p:cNvPr>
            <p:cNvSpPr/>
            <p:nvPr/>
          </p:nvSpPr>
          <p:spPr>
            <a:xfrm>
              <a:off x="3841750" y="3478214"/>
              <a:ext cx="4211638" cy="644525"/>
            </a:xfrm>
            <a:custGeom>
              <a:avLst/>
              <a:gdLst>
                <a:gd name="connsiteX0" fmla="*/ 2144931 w 4211678"/>
                <a:gd name="connsiteY0" fmla="*/ 356922 h 645859"/>
                <a:gd name="connsiteX1" fmla="*/ 1533064 w 4211678"/>
                <a:gd name="connsiteY1" fmla="*/ 401113 h 645859"/>
                <a:gd name="connsiteX2" fmla="*/ 1250926 w 4211678"/>
                <a:gd name="connsiteY2" fmla="*/ 458900 h 645859"/>
                <a:gd name="connsiteX3" fmla="*/ 958590 w 4211678"/>
                <a:gd name="connsiteY3" fmla="*/ 520087 h 645859"/>
                <a:gd name="connsiteX4" fmla="*/ 628862 w 4211678"/>
                <a:gd name="connsiteY4" fmla="*/ 591471 h 645859"/>
                <a:gd name="connsiteX5" fmla="*/ 435104 w 4211678"/>
                <a:gd name="connsiteY5" fmla="*/ 642460 h 645859"/>
                <a:gd name="connsiteX6" fmla="*/ 401112 w 4211678"/>
                <a:gd name="connsiteY6" fmla="*/ 645859 h 645859"/>
                <a:gd name="connsiteX7" fmla="*/ 343325 w 4211678"/>
                <a:gd name="connsiteY7" fmla="*/ 625464 h 645859"/>
                <a:gd name="connsiteX8" fmla="*/ 268541 w 4211678"/>
                <a:gd name="connsiteY8" fmla="*/ 588072 h 645859"/>
                <a:gd name="connsiteX9" fmla="*/ 197157 w 4211678"/>
                <a:gd name="connsiteY9" fmla="*/ 540482 h 645859"/>
                <a:gd name="connsiteX10" fmla="*/ 163164 w 4211678"/>
                <a:gd name="connsiteY10" fmla="*/ 509889 h 645859"/>
                <a:gd name="connsiteX11" fmla="*/ 95179 w 4211678"/>
                <a:gd name="connsiteY11" fmla="*/ 435105 h 645859"/>
                <a:gd name="connsiteX12" fmla="*/ 44190 w 4211678"/>
                <a:gd name="connsiteY12" fmla="*/ 370519 h 645859"/>
                <a:gd name="connsiteX13" fmla="*/ 10197 w 4211678"/>
                <a:gd name="connsiteY13" fmla="*/ 316131 h 645859"/>
                <a:gd name="connsiteX14" fmla="*/ 0 w 4211678"/>
                <a:gd name="connsiteY14" fmla="*/ 282139 h 645859"/>
                <a:gd name="connsiteX15" fmla="*/ 0 w 4211678"/>
                <a:gd name="connsiteY15" fmla="*/ 265142 h 645859"/>
                <a:gd name="connsiteX16" fmla="*/ 6798 w 4211678"/>
                <a:gd name="connsiteY16" fmla="*/ 254945 h 645859"/>
                <a:gd name="connsiteX17" fmla="*/ 30593 w 4211678"/>
                <a:gd name="connsiteY17" fmla="*/ 251545 h 645859"/>
                <a:gd name="connsiteX18" fmla="*/ 67985 w 4211678"/>
                <a:gd name="connsiteY18" fmla="*/ 258344 h 645859"/>
                <a:gd name="connsiteX19" fmla="*/ 108776 w 4211678"/>
                <a:gd name="connsiteY19" fmla="*/ 282139 h 645859"/>
                <a:gd name="connsiteX20" fmla="*/ 163164 w 4211678"/>
                <a:gd name="connsiteY20" fmla="*/ 312732 h 645859"/>
                <a:gd name="connsiteX21" fmla="*/ 224351 w 4211678"/>
                <a:gd name="connsiteY21" fmla="*/ 339926 h 645859"/>
                <a:gd name="connsiteX22" fmla="*/ 285537 w 4211678"/>
                <a:gd name="connsiteY22" fmla="*/ 360322 h 645859"/>
                <a:gd name="connsiteX23" fmla="*/ 377317 w 4211678"/>
                <a:gd name="connsiteY23" fmla="*/ 380717 h 645859"/>
                <a:gd name="connsiteX24" fmla="*/ 479295 w 4211678"/>
                <a:gd name="connsiteY24" fmla="*/ 387516 h 645859"/>
                <a:gd name="connsiteX25" fmla="*/ 642459 w 4211678"/>
                <a:gd name="connsiteY25" fmla="*/ 380717 h 645859"/>
                <a:gd name="connsiteX26" fmla="*/ 1383497 w 4211678"/>
                <a:gd name="connsiteY26" fmla="*/ 258344 h 645859"/>
                <a:gd name="connsiteX27" fmla="*/ 1536464 w 4211678"/>
                <a:gd name="connsiteY27" fmla="*/ 220952 h 645859"/>
                <a:gd name="connsiteX28" fmla="*/ 2631024 w 4211678"/>
                <a:gd name="connsiteY28" fmla="*/ 125773 h 645859"/>
                <a:gd name="connsiteX29" fmla="*/ 2828181 w 4211678"/>
                <a:gd name="connsiteY29" fmla="*/ 135971 h 645859"/>
                <a:gd name="connsiteX30" fmla="*/ 3198700 w 4211678"/>
                <a:gd name="connsiteY30" fmla="*/ 112176 h 645859"/>
                <a:gd name="connsiteX31" fmla="*/ 3450245 w 4211678"/>
                <a:gd name="connsiteY31" fmla="*/ 91780 h 645859"/>
                <a:gd name="connsiteX32" fmla="*/ 3613409 w 4211678"/>
                <a:gd name="connsiteY32" fmla="*/ 67986 h 645859"/>
                <a:gd name="connsiteX33" fmla="*/ 3660999 w 4211678"/>
                <a:gd name="connsiteY33" fmla="*/ 57788 h 645859"/>
                <a:gd name="connsiteX34" fmla="*/ 3783372 w 4211678"/>
                <a:gd name="connsiteY34" fmla="*/ 0 h 645859"/>
                <a:gd name="connsiteX35" fmla="*/ 3800368 w 4211678"/>
                <a:gd name="connsiteY35" fmla="*/ 3400 h 645859"/>
                <a:gd name="connsiteX36" fmla="*/ 3871753 w 4211678"/>
                <a:gd name="connsiteY36" fmla="*/ 23795 h 645859"/>
                <a:gd name="connsiteX37" fmla="*/ 3963533 w 4211678"/>
                <a:gd name="connsiteY37" fmla="*/ 57788 h 645859"/>
                <a:gd name="connsiteX38" fmla="*/ 4041716 w 4211678"/>
                <a:gd name="connsiteY38" fmla="*/ 91780 h 645859"/>
                <a:gd name="connsiteX39" fmla="*/ 4102902 w 4211678"/>
                <a:gd name="connsiteY39" fmla="*/ 129172 h 645859"/>
                <a:gd name="connsiteX40" fmla="*/ 4153891 w 4211678"/>
                <a:gd name="connsiteY40" fmla="*/ 173362 h 645859"/>
                <a:gd name="connsiteX41" fmla="*/ 4187884 w 4211678"/>
                <a:gd name="connsiteY41" fmla="*/ 217553 h 645859"/>
                <a:gd name="connsiteX42" fmla="*/ 4204880 w 4211678"/>
                <a:gd name="connsiteY42" fmla="*/ 254945 h 645859"/>
                <a:gd name="connsiteX43" fmla="*/ 4211678 w 4211678"/>
                <a:gd name="connsiteY43" fmla="*/ 285538 h 645859"/>
                <a:gd name="connsiteX44" fmla="*/ 4201481 w 4211678"/>
                <a:gd name="connsiteY44" fmla="*/ 302534 h 645859"/>
                <a:gd name="connsiteX45" fmla="*/ 4181085 w 4211678"/>
                <a:gd name="connsiteY45" fmla="*/ 322930 h 645859"/>
                <a:gd name="connsiteX46" fmla="*/ 4133496 w 4211678"/>
                <a:gd name="connsiteY46" fmla="*/ 333128 h 645859"/>
                <a:gd name="connsiteX47" fmla="*/ 4058712 w 4211678"/>
                <a:gd name="connsiteY47" fmla="*/ 333128 h 645859"/>
                <a:gd name="connsiteX48" fmla="*/ 3698391 w 4211678"/>
                <a:gd name="connsiteY48" fmla="*/ 309333 h 645859"/>
                <a:gd name="connsiteX49" fmla="*/ 3181704 w 4211678"/>
                <a:gd name="connsiteY49" fmla="*/ 319531 h 645859"/>
                <a:gd name="connsiteX50" fmla="*/ 2685412 w 4211678"/>
                <a:gd name="connsiteY50" fmla="*/ 336527 h 645859"/>
                <a:gd name="connsiteX51" fmla="*/ 2559640 w 4211678"/>
                <a:gd name="connsiteY51" fmla="*/ 322930 h 645859"/>
                <a:gd name="connsiteX52" fmla="*/ 2144931 w 4211678"/>
                <a:gd name="connsiteY52" fmla="*/ 356922 h 64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11678" h="645859">
                  <a:moveTo>
                    <a:pt x="2144931" y="356922"/>
                  </a:moveTo>
                  <a:lnTo>
                    <a:pt x="1533064" y="401113"/>
                  </a:lnTo>
                  <a:lnTo>
                    <a:pt x="1250926" y="458900"/>
                  </a:lnTo>
                  <a:lnTo>
                    <a:pt x="958590" y="520087"/>
                  </a:lnTo>
                  <a:lnTo>
                    <a:pt x="628862" y="591471"/>
                  </a:lnTo>
                  <a:lnTo>
                    <a:pt x="435104" y="642460"/>
                  </a:lnTo>
                  <a:lnTo>
                    <a:pt x="401112" y="645859"/>
                  </a:lnTo>
                  <a:lnTo>
                    <a:pt x="343325" y="625464"/>
                  </a:lnTo>
                  <a:lnTo>
                    <a:pt x="268541" y="588072"/>
                  </a:lnTo>
                  <a:lnTo>
                    <a:pt x="197157" y="540482"/>
                  </a:lnTo>
                  <a:lnTo>
                    <a:pt x="163164" y="509889"/>
                  </a:lnTo>
                  <a:lnTo>
                    <a:pt x="95179" y="435105"/>
                  </a:lnTo>
                  <a:lnTo>
                    <a:pt x="44190" y="370519"/>
                  </a:lnTo>
                  <a:lnTo>
                    <a:pt x="10197" y="316131"/>
                  </a:lnTo>
                  <a:lnTo>
                    <a:pt x="0" y="282139"/>
                  </a:lnTo>
                  <a:lnTo>
                    <a:pt x="0" y="265142"/>
                  </a:lnTo>
                  <a:lnTo>
                    <a:pt x="6798" y="254945"/>
                  </a:lnTo>
                  <a:lnTo>
                    <a:pt x="30593" y="251545"/>
                  </a:lnTo>
                  <a:lnTo>
                    <a:pt x="67985" y="258344"/>
                  </a:lnTo>
                  <a:lnTo>
                    <a:pt x="108776" y="282139"/>
                  </a:lnTo>
                  <a:lnTo>
                    <a:pt x="163164" y="312732"/>
                  </a:lnTo>
                  <a:lnTo>
                    <a:pt x="224351" y="339926"/>
                  </a:lnTo>
                  <a:lnTo>
                    <a:pt x="285537" y="360322"/>
                  </a:lnTo>
                  <a:lnTo>
                    <a:pt x="377317" y="380717"/>
                  </a:lnTo>
                  <a:lnTo>
                    <a:pt x="479295" y="387516"/>
                  </a:lnTo>
                  <a:lnTo>
                    <a:pt x="642459" y="380717"/>
                  </a:lnTo>
                  <a:lnTo>
                    <a:pt x="1383497" y="258344"/>
                  </a:lnTo>
                  <a:lnTo>
                    <a:pt x="1536464" y="220952"/>
                  </a:lnTo>
                  <a:lnTo>
                    <a:pt x="2631024" y="125773"/>
                  </a:lnTo>
                  <a:lnTo>
                    <a:pt x="2828181" y="135971"/>
                  </a:lnTo>
                  <a:lnTo>
                    <a:pt x="3198700" y="112176"/>
                  </a:lnTo>
                  <a:lnTo>
                    <a:pt x="3450245" y="91780"/>
                  </a:lnTo>
                  <a:lnTo>
                    <a:pt x="3613409" y="67986"/>
                  </a:lnTo>
                  <a:lnTo>
                    <a:pt x="3660999" y="57788"/>
                  </a:lnTo>
                  <a:lnTo>
                    <a:pt x="3783372" y="0"/>
                  </a:lnTo>
                  <a:lnTo>
                    <a:pt x="3800368" y="3400"/>
                  </a:lnTo>
                  <a:lnTo>
                    <a:pt x="3871753" y="23795"/>
                  </a:lnTo>
                  <a:lnTo>
                    <a:pt x="3963533" y="57788"/>
                  </a:lnTo>
                  <a:lnTo>
                    <a:pt x="4041716" y="91780"/>
                  </a:lnTo>
                  <a:lnTo>
                    <a:pt x="4102902" y="129172"/>
                  </a:lnTo>
                  <a:lnTo>
                    <a:pt x="4153891" y="173362"/>
                  </a:lnTo>
                  <a:lnTo>
                    <a:pt x="4187884" y="217553"/>
                  </a:lnTo>
                  <a:lnTo>
                    <a:pt x="4204880" y="254945"/>
                  </a:lnTo>
                  <a:lnTo>
                    <a:pt x="4211678" y="285538"/>
                  </a:lnTo>
                  <a:lnTo>
                    <a:pt x="4201481" y="302534"/>
                  </a:lnTo>
                  <a:lnTo>
                    <a:pt x="4181085" y="322930"/>
                  </a:lnTo>
                  <a:lnTo>
                    <a:pt x="4133496" y="333128"/>
                  </a:lnTo>
                  <a:lnTo>
                    <a:pt x="4058712" y="333128"/>
                  </a:lnTo>
                  <a:lnTo>
                    <a:pt x="3698391" y="309333"/>
                  </a:lnTo>
                  <a:lnTo>
                    <a:pt x="3181704" y="319531"/>
                  </a:lnTo>
                  <a:lnTo>
                    <a:pt x="2685412" y="336527"/>
                  </a:lnTo>
                  <a:lnTo>
                    <a:pt x="2559640" y="322930"/>
                  </a:lnTo>
                  <a:lnTo>
                    <a:pt x="2144931" y="356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557E9076-907A-428A-90AF-0BC466289E54}"/>
                </a:ext>
              </a:extLst>
            </p:cNvPr>
            <p:cNvSpPr/>
            <p:nvPr/>
          </p:nvSpPr>
          <p:spPr>
            <a:xfrm>
              <a:off x="3838575" y="3814763"/>
              <a:ext cx="1619250" cy="1225550"/>
            </a:xfrm>
            <a:custGeom>
              <a:avLst/>
              <a:gdLst>
                <a:gd name="connsiteX0" fmla="*/ 1047750 w 1619250"/>
                <a:gd name="connsiteY0" fmla="*/ 616743 h 1226343"/>
                <a:gd name="connsiteX1" fmla="*/ 881063 w 1619250"/>
                <a:gd name="connsiteY1" fmla="*/ 750093 h 1226343"/>
                <a:gd name="connsiteX2" fmla="*/ 742950 w 1619250"/>
                <a:gd name="connsiteY2" fmla="*/ 850106 h 1226343"/>
                <a:gd name="connsiteX3" fmla="*/ 540544 w 1619250"/>
                <a:gd name="connsiteY3" fmla="*/ 981075 h 1226343"/>
                <a:gd name="connsiteX4" fmla="*/ 328613 w 1619250"/>
                <a:gd name="connsiteY4" fmla="*/ 1095375 h 1226343"/>
                <a:gd name="connsiteX5" fmla="*/ 71438 w 1619250"/>
                <a:gd name="connsiteY5" fmla="*/ 1219200 h 1226343"/>
                <a:gd name="connsiteX6" fmla="*/ 38100 w 1619250"/>
                <a:gd name="connsiteY6" fmla="*/ 1226343 h 1226343"/>
                <a:gd name="connsiteX7" fmla="*/ 11906 w 1619250"/>
                <a:gd name="connsiteY7" fmla="*/ 1226343 h 1226343"/>
                <a:gd name="connsiteX8" fmla="*/ 0 w 1619250"/>
                <a:gd name="connsiteY8" fmla="*/ 1216818 h 1226343"/>
                <a:gd name="connsiteX9" fmla="*/ 0 w 1619250"/>
                <a:gd name="connsiteY9" fmla="*/ 1200150 h 1226343"/>
                <a:gd name="connsiteX10" fmla="*/ 14288 w 1619250"/>
                <a:gd name="connsiteY10" fmla="*/ 1178718 h 1226343"/>
                <a:gd name="connsiteX11" fmla="*/ 42863 w 1619250"/>
                <a:gd name="connsiteY11" fmla="*/ 1150143 h 1226343"/>
                <a:gd name="connsiteX12" fmla="*/ 285750 w 1619250"/>
                <a:gd name="connsiteY12" fmla="*/ 995362 h 1226343"/>
                <a:gd name="connsiteX13" fmla="*/ 569119 w 1619250"/>
                <a:gd name="connsiteY13" fmla="*/ 776287 h 1226343"/>
                <a:gd name="connsiteX14" fmla="*/ 866775 w 1619250"/>
                <a:gd name="connsiteY14" fmla="*/ 521493 h 1226343"/>
                <a:gd name="connsiteX15" fmla="*/ 1102519 w 1619250"/>
                <a:gd name="connsiteY15" fmla="*/ 269081 h 1226343"/>
                <a:gd name="connsiteX16" fmla="*/ 1269206 w 1619250"/>
                <a:gd name="connsiteY16" fmla="*/ 64293 h 1226343"/>
                <a:gd name="connsiteX17" fmla="*/ 1619250 w 1619250"/>
                <a:gd name="connsiteY17" fmla="*/ 0 h 1226343"/>
                <a:gd name="connsiteX18" fmla="*/ 1550194 w 1619250"/>
                <a:gd name="connsiteY18" fmla="*/ 95250 h 1226343"/>
                <a:gd name="connsiteX19" fmla="*/ 1319213 w 1619250"/>
                <a:gd name="connsiteY19" fmla="*/ 347662 h 1226343"/>
                <a:gd name="connsiteX20" fmla="*/ 1157288 w 1619250"/>
                <a:gd name="connsiteY20" fmla="*/ 514350 h 1226343"/>
                <a:gd name="connsiteX21" fmla="*/ 1047750 w 1619250"/>
                <a:gd name="connsiteY21" fmla="*/ 616743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226343">
                  <a:moveTo>
                    <a:pt x="1047750" y="616743"/>
                  </a:moveTo>
                  <a:lnTo>
                    <a:pt x="881063" y="750093"/>
                  </a:lnTo>
                  <a:lnTo>
                    <a:pt x="742950" y="850106"/>
                  </a:lnTo>
                  <a:lnTo>
                    <a:pt x="540544" y="981075"/>
                  </a:lnTo>
                  <a:lnTo>
                    <a:pt x="328613" y="1095375"/>
                  </a:lnTo>
                  <a:lnTo>
                    <a:pt x="71438" y="1219200"/>
                  </a:lnTo>
                  <a:lnTo>
                    <a:pt x="38100" y="1226343"/>
                  </a:lnTo>
                  <a:lnTo>
                    <a:pt x="11906" y="1226343"/>
                  </a:lnTo>
                  <a:lnTo>
                    <a:pt x="0" y="1216818"/>
                  </a:lnTo>
                  <a:lnTo>
                    <a:pt x="0" y="1200150"/>
                  </a:lnTo>
                  <a:lnTo>
                    <a:pt x="14288" y="1178718"/>
                  </a:lnTo>
                  <a:lnTo>
                    <a:pt x="42863" y="1150143"/>
                  </a:lnTo>
                  <a:lnTo>
                    <a:pt x="285750" y="995362"/>
                  </a:lnTo>
                  <a:lnTo>
                    <a:pt x="569119" y="776287"/>
                  </a:lnTo>
                  <a:lnTo>
                    <a:pt x="866775" y="521493"/>
                  </a:lnTo>
                  <a:lnTo>
                    <a:pt x="1102519" y="269081"/>
                  </a:lnTo>
                  <a:lnTo>
                    <a:pt x="1269206" y="64293"/>
                  </a:lnTo>
                  <a:lnTo>
                    <a:pt x="1619250" y="0"/>
                  </a:lnTo>
                  <a:lnTo>
                    <a:pt x="1550194" y="95250"/>
                  </a:lnTo>
                  <a:lnTo>
                    <a:pt x="1319213" y="347662"/>
                  </a:lnTo>
                  <a:lnTo>
                    <a:pt x="1157288" y="514350"/>
                  </a:lnTo>
                  <a:lnTo>
                    <a:pt x="1047750" y="616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79876D7A-79AA-46CC-AE85-D307B2848426}"/>
                </a:ext>
              </a:extLst>
            </p:cNvPr>
            <p:cNvSpPr/>
            <p:nvPr/>
          </p:nvSpPr>
          <p:spPr>
            <a:xfrm>
              <a:off x="6291263" y="3751263"/>
              <a:ext cx="2157412" cy="1287462"/>
            </a:xfrm>
            <a:custGeom>
              <a:avLst/>
              <a:gdLst>
                <a:gd name="connsiteX0" fmla="*/ 788193 w 2157412"/>
                <a:gd name="connsiteY0" fmla="*/ 778669 h 1288256"/>
                <a:gd name="connsiteX1" fmla="*/ 283368 w 2157412"/>
                <a:gd name="connsiteY1" fmla="*/ 278606 h 1288256"/>
                <a:gd name="connsiteX2" fmla="*/ 0 w 2157412"/>
                <a:gd name="connsiteY2" fmla="*/ 0 h 1288256"/>
                <a:gd name="connsiteX3" fmla="*/ 259556 w 2157412"/>
                <a:gd name="connsiteY3" fmla="*/ 23812 h 1288256"/>
                <a:gd name="connsiteX4" fmla="*/ 359568 w 2157412"/>
                <a:gd name="connsiteY4" fmla="*/ 109537 h 1288256"/>
                <a:gd name="connsiteX5" fmla="*/ 559593 w 2157412"/>
                <a:gd name="connsiteY5" fmla="*/ 266700 h 1288256"/>
                <a:gd name="connsiteX6" fmla="*/ 890587 w 2157412"/>
                <a:gd name="connsiteY6" fmla="*/ 521494 h 1288256"/>
                <a:gd name="connsiteX7" fmla="*/ 1164431 w 2157412"/>
                <a:gd name="connsiteY7" fmla="*/ 731044 h 1288256"/>
                <a:gd name="connsiteX8" fmla="*/ 1293018 w 2157412"/>
                <a:gd name="connsiteY8" fmla="*/ 816769 h 1288256"/>
                <a:gd name="connsiteX9" fmla="*/ 1485900 w 2157412"/>
                <a:gd name="connsiteY9" fmla="*/ 921544 h 1288256"/>
                <a:gd name="connsiteX10" fmla="*/ 1745456 w 2157412"/>
                <a:gd name="connsiteY10" fmla="*/ 1031081 h 1288256"/>
                <a:gd name="connsiteX11" fmla="*/ 2043112 w 2157412"/>
                <a:gd name="connsiteY11" fmla="*/ 1121569 h 1288256"/>
                <a:gd name="connsiteX12" fmla="*/ 2097881 w 2157412"/>
                <a:gd name="connsiteY12" fmla="*/ 1138237 h 1288256"/>
                <a:gd name="connsiteX13" fmla="*/ 2133600 w 2157412"/>
                <a:gd name="connsiteY13" fmla="*/ 1154906 h 1288256"/>
                <a:gd name="connsiteX14" fmla="*/ 2150268 w 2157412"/>
                <a:gd name="connsiteY14" fmla="*/ 1169194 h 1288256"/>
                <a:gd name="connsiteX15" fmla="*/ 2157412 w 2157412"/>
                <a:gd name="connsiteY15" fmla="*/ 1181100 h 1288256"/>
                <a:gd name="connsiteX16" fmla="*/ 2150268 w 2157412"/>
                <a:gd name="connsiteY16" fmla="*/ 1197769 h 1288256"/>
                <a:gd name="connsiteX17" fmla="*/ 2128837 w 2157412"/>
                <a:gd name="connsiteY17" fmla="*/ 1212056 h 1288256"/>
                <a:gd name="connsiteX18" fmla="*/ 2069306 w 2157412"/>
                <a:gd name="connsiteY18" fmla="*/ 1235869 h 1288256"/>
                <a:gd name="connsiteX19" fmla="*/ 1919287 w 2157412"/>
                <a:gd name="connsiteY19" fmla="*/ 1264444 h 1288256"/>
                <a:gd name="connsiteX20" fmla="*/ 1738312 w 2157412"/>
                <a:gd name="connsiteY20" fmla="*/ 1278731 h 1288256"/>
                <a:gd name="connsiteX21" fmla="*/ 1569243 w 2157412"/>
                <a:gd name="connsiteY21" fmla="*/ 1288256 h 1288256"/>
                <a:gd name="connsiteX22" fmla="*/ 1454943 w 2157412"/>
                <a:gd name="connsiteY22" fmla="*/ 1288256 h 1288256"/>
                <a:gd name="connsiteX23" fmla="*/ 1388268 w 2157412"/>
                <a:gd name="connsiteY23" fmla="*/ 1283494 h 1288256"/>
                <a:gd name="connsiteX24" fmla="*/ 1335881 w 2157412"/>
                <a:gd name="connsiteY24" fmla="*/ 1273969 h 1288256"/>
                <a:gd name="connsiteX25" fmla="*/ 1285875 w 2157412"/>
                <a:gd name="connsiteY25" fmla="*/ 1252537 h 1288256"/>
                <a:gd name="connsiteX26" fmla="*/ 1226343 w 2157412"/>
                <a:gd name="connsiteY26" fmla="*/ 1216819 h 1288256"/>
                <a:gd name="connsiteX27" fmla="*/ 1040606 w 2157412"/>
                <a:gd name="connsiteY27" fmla="*/ 1040606 h 1288256"/>
                <a:gd name="connsiteX28" fmla="*/ 788193 w 2157412"/>
                <a:gd name="connsiteY28" fmla="*/ 778669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7412" h="1288256">
                  <a:moveTo>
                    <a:pt x="788193" y="778669"/>
                  </a:moveTo>
                  <a:lnTo>
                    <a:pt x="283368" y="278606"/>
                  </a:lnTo>
                  <a:lnTo>
                    <a:pt x="0" y="0"/>
                  </a:lnTo>
                  <a:lnTo>
                    <a:pt x="259556" y="23812"/>
                  </a:lnTo>
                  <a:lnTo>
                    <a:pt x="359568" y="109537"/>
                  </a:lnTo>
                  <a:lnTo>
                    <a:pt x="559593" y="266700"/>
                  </a:lnTo>
                  <a:lnTo>
                    <a:pt x="890587" y="521494"/>
                  </a:lnTo>
                  <a:lnTo>
                    <a:pt x="1164431" y="731044"/>
                  </a:lnTo>
                  <a:lnTo>
                    <a:pt x="1293018" y="816769"/>
                  </a:lnTo>
                  <a:lnTo>
                    <a:pt x="1485900" y="921544"/>
                  </a:lnTo>
                  <a:lnTo>
                    <a:pt x="1745456" y="1031081"/>
                  </a:lnTo>
                  <a:lnTo>
                    <a:pt x="2043112" y="1121569"/>
                  </a:lnTo>
                  <a:lnTo>
                    <a:pt x="2097881" y="1138237"/>
                  </a:lnTo>
                  <a:lnTo>
                    <a:pt x="2133600" y="1154906"/>
                  </a:lnTo>
                  <a:lnTo>
                    <a:pt x="2150268" y="1169194"/>
                  </a:lnTo>
                  <a:lnTo>
                    <a:pt x="2157412" y="1181100"/>
                  </a:lnTo>
                  <a:lnTo>
                    <a:pt x="2150268" y="1197769"/>
                  </a:lnTo>
                  <a:lnTo>
                    <a:pt x="2128837" y="1212056"/>
                  </a:lnTo>
                  <a:lnTo>
                    <a:pt x="2069306" y="1235869"/>
                  </a:lnTo>
                  <a:lnTo>
                    <a:pt x="1919287" y="1264444"/>
                  </a:lnTo>
                  <a:lnTo>
                    <a:pt x="1738312" y="1278731"/>
                  </a:lnTo>
                  <a:lnTo>
                    <a:pt x="1569243" y="1288256"/>
                  </a:lnTo>
                  <a:lnTo>
                    <a:pt x="1454943" y="1288256"/>
                  </a:lnTo>
                  <a:lnTo>
                    <a:pt x="1388268" y="1283494"/>
                  </a:lnTo>
                  <a:lnTo>
                    <a:pt x="1335881" y="1273969"/>
                  </a:lnTo>
                  <a:lnTo>
                    <a:pt x="1285875" y="1252537"/>
                  </a:lnTo>
                  <a:lnTo>
                    <a:pt x="1226343" y="1216819"/>
                  </a:lnTo>
                  <a:lnTo>
                    <a:pt x="1040606" y="1040606"/>
                  </a:lnTo>
                  <a:lnTo>
                    <a:pt x="788193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4D1F0C3B-F6B0-4CE9-A325-90C376AF73CC}"/>
                </a:ext>
              </a:extLst>
            </p:cNvPr>
            <p:cNvSpPr/>
            <p:nvPr/>
          </p:nvSpPr>
          <p:spPr>
            <a:xfrm>
              <a:off x="5634039" y="4010026"/>
              <a:ext cx="522287" cy="1585913"/>
            </a:xfrm>
            <a:custGeom>
              <a:avLst/>
              <a:gdLst>
                <a:gd name="connsiteX0" fmla="*/ 185737 w 521493"/>
                <a:gd name="connsiteY0" fmla="*/ 1104900 h 1585913"/>
                <a:gd name="connsiteX1" fmla="*/ 188118 w 521493"/>
                <a:gd name="connsiteY1" fmla="*/ 359569 h 1585913"/>
                <a:gd name="connsiteX2" fmla="*/ 183356 w 521493"/>
                <a:gd name="connsiteY2" fmla="*/ 292894 h 1585913"/>
                <a:gd name="connsiteX3" fmla="*/ 176212 w 521493"/>
                <a:gd name="connsiteY3" fmla="*/ 238125 h 1585913"/>
                <a:gd name="connsiteX4" fmla="*/ 164306 w 521493"/>
                <a:gd name="connsiteY4" fmla="*/ 195263 h 1585913"/>
                <a:gd name="connsiteX5" fmla="*/ 147637 w 521493"/>
                <a:gd name="connsiteY5" fmla="*/ 166688 h 1585913"/>
                <a:gd name="connsiteX6" fmla="*/ 123825 w 521493"/>
                <a:gd name="connsiteY6" fmla="*/ 135731 h 1585913"/>
                <a:gd name="connsiteX7" fmla="*/ 95250 w 521493"/>
                <a:gd name="connsiteY7" fmla="*/ 107156 h 1585913"/>
                <a:gd name="connsiteX8" fmla="*/ 54768 w 521493"/>
                <a:gd name="connsiteY8" fmla="*/ 83344 h 1585913"/>
                <a:gd name="connsiteX9" fmla="*/ 26193 w 521493"/>
                <a:gd name="connsiteY9" fmla="*/ 69056 h 1585913"/>
                <a:gd name="connsiteX10" fmla="*/ 7143 w 521493"/>
                <a:gd name="connsiteY10" fmla="*/ 50006 h 1585913"/>
                <a:gd name="connsiteX11" fmla="*/ 0 w 521493"/>
                <a:gd name="connsiteY11" fmla="*/ 26194 h 1585913"/>
                <a:gd name="connsiteX12" fmla="*/ 7143 w 521493"/>
                <a:gd name="connsiteY12" fmla="*/ 9525 h 1585913"/>
                <a:gd name="connsiteX13" fmla="*/ 28575 w 521493"/>
                <a:gd name="connsiteY13" fmla="*/ 4763 h 1585913"/>
                <a:gd name="connsiteX14" fmla="*/ 64293 w 521493"/>
                <a:gd name="connsiteY14" fmla="*/ 0 h 1585913"/>
                <a:gd name="connsiteX15" fmla="*/ 128587 w 521493"/>
                <a:gd name="connsiteY15" fmla="*/ 7144 h 1585913"/>
                <a:gd name="connsiteX16" fmla="*/ 223837 w 521493"/>
                <a:gd name="connsiteY16" fmla="*/ 26194 h 1585913"/>
                <a:gd name="connsiteX17" fmla="*/ 319087 w 521493"/>
                <a:gd name="connsiteY17" fmla="*/ 52388 h 1585913"/>
                <a:gd name="connsiteX18" fmla="*/ 388143 w 521493"/>
                <a:gd name="connsiteY18" fmla="*/ 83344 h 1585913"/>
                <a:gd name="connsiteX19" fmla="*/ 438150 w 521493"/>
                <a:gd name="connsiteY19" fmla="*/ 111919 h 1585913"/>
                <a:gd name="connsiteX20" fmla="*/ 473868 w 521493"/>
                <a:gd name="connsiteY20" fmla="*/ 145256 h 1585913"/>
                <a:gd name="connsiteX21" fmla="*/ 504825 w 521493"/>
                <a:gd name="connsiteY21" fmla="*/ 173831 h 1585913"/>
                <a:gd name="connsiteX22" fmla="*/ 521493 w 521493"/>
                <a:gd name="connsiteY22" fmla="*/ 204788 h 1585913"/>
                <a:gd name="connsiteX23" fmla="*/ 521493 w 521493"/>
                <a:gd name="connsiteY23" fmla="*/ 221456 h 1585913"/>
                <a:gd name="connsiteX24" fmla="*/ 509587 w 521493"/>
                <a:gd name="connsiteY24" fmla="*/ 242888 h 1585913"/>
                <a:gd name="connsiteX25" fmla="*/ 478631 w 521493"/>
                <a:gd name="connsiteY25" fmla="*/ 266700 h 1585913"/>
                <a:gd name="connsiteX26" fmla="*/ 454818 w 521493"/>
                <a:gd name="connsiteY26" fmla="*/ 304800 h 1585913"/>
                <a:gd name="connsiteX27" fmla="*/ 438150 w 521493"/>
                <a:gd name="connsiteY27" fmla="*/ 369094 h 1585913"/>
                <a:gd name="connsiteX28" fmla="*/ 431006 w 521493"/>
                <a:gd name="connsiteY28" fmla="*/ 433388 h 1585913"/>
                <a:gd name="connsiteX29" fmla="*/ 438150 w 521493"/>
                <a:gd name="connsiteY29" fmla="*/ 783431 h 1585913"/>
                <a:gd name="connsiteX30" fmla="*/ 428625 w 521493"/>
                <a:gd name="connsiteY30" fmla="*/ 1071563 h 1585913"/>
                <a:gd name="connsiteX31" fmla="*/ 411956 w 521493"/>
                <a:gd name="connsiteY31" fmla="*/ 1557338 h 1585913"/>
                <a:gd name="connsiteX32" fmla="*/ 188118 w 521493"/>
                <a:gd name="connsiteY32" fmla="*/ 1585913 h 1585913"/>
                <a:gd name="connsiteX33" fmla="*/ 185737 w 521493"/>
                <a:gd name="connsiteY33" fmla="*/ 1104900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585913">
                  <a:moveTo>
                    <a:pt x="185737" y="1104900"/>
                  </a:moveTo>
                  <a:cubicBezTo>
                    <a:pt x="186531" y="856456"/>
                    <a:pt x="187324" y="608013"/>
                    <a:pt x="188118" y="359569"/>
                  </a:cubicBezTo>
                  <a:lnTo>
                    <a:pt x="183356" y="292894"/>
                  </a:lnTo>
                  <a:lnTo>
                    <a:pt x="176212" y="238125"/>
                  </a:lnTo>
                  <a:lnTo>
                    <a:pt x="164306" y="195263"/>
                  </a:lnTo>
                  <a:lnTo>
                    <a:pt x="147637" y="166688"/>
                  </a:lnTo>
                  <a:lnTo>
                    <a:pt x="123825" y="135731"/>
                  </a:lnTo>
                  <a:lnTo>
                    <a:pt x="95250" y="107156"/>
                  </a:lnTo>
                  <a:lnTo>
                    <a:pt x="54768" y="83344"/>
                  </a:lnTo>
                  <a:lnTo>
                    <a:pt x="26193" y="69056"/>
                  </a:lnTo>
                  <a:lnTo>
                    <a:pt x="7143" y="50006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8575" y="4763"/>
                  </a:lnTo>
                  <a:lnTo>
                    <a:pt x="64293" y="0"/>
                  </a:lnTo>
                  <a:lnTo>
                    <a:pt x="128587" y="7144"/>
                  </a:lnTo>
                  <a:lnTo>
                    <a:pt x="223837" y="26194"/>
                  </a:lnTo>
                  <a:lnTo>
                    <a:pt x="319087" y="52388"/>
                  </a:lnTo>
                  <a:lnTo>
                    <a:pt x="388143" y="83344"/>
                  </a:lnTo>
                  <a:lnTo>
                    <a:pt x="438150" y="111919"/>
                  </a:lnTo>
                  <a:lnTo>
                    <a:pt x="473868" y="145256"/>
                  </a:lnTo>
                  <a:lnTo>
                    <a:pt x="504825" y="173831"/>
                  </a:lnTo>
                  <a:lnTo>
                    <a:pt x="521493" y="204788"/>
                  </a:lnTo>
                  <a:lnTo>
                    <a:pt x="521493" y="221456"/>
                  </a:lnTo>
                  <a:lnTo>
                    <a:pt x="509587" y="242888"/>
                  </a:lnTo>
                  <a:lnTo>
                    <a:pt x="478631" y="266700"/>
                  </a:lnTo>
                  <a:lnTo>
                    <a:pt x="454818" y="304800"/>
                  </a:lnTo>
                  <a:lnTo>
                    <a:pt x="438150" y="369094"/>
                  </a:lnTo>
                  <a:lnTo>
                    <a:pt x="431006" y="433388"/>
                  </a:lnTo>
                  <a:lnTo>
                    <a:pt x="438150" y="783431"/>
                  </a:lnTo>
                  <a:lnTo>
                    <a:pt x="428625" y="1071563"/>
                  </a:lnTo>
                  <a:lnTo>
                    <a:pt x="411956" y="1557338"/>
                  </a:lnTo>
                  <a:lnTo>
                    <a:pt x="188118" y="1585913"/>
                  </a:lnTo>
                  <a:cubicBezTo>
                    <a:pt x="187324" y="1423194"/>
                    <a:pt x="186531" y="1260475"/>
                    <a:pt x="185737" y="110490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D0AFAF5F-E187-408C-942E-3CEAF34489C5}"/>
                </a:ext>
              </a:extLst>
            </p:cNvPr>
            <p:cNvSpPr/>
            <p:nvPr/>
          </p:nvSpPr>
          <p:spPr>
            <a:xfrm>
              <a:off x="4289426" y="5395914"/>
              <a:ext cx="3349625" cy="490537"/>
            </a:xfrm>
            <a:custGeom>
              <a:avLst/>
              <a:gdLst>
                <a:gd name="connsiteX0" fmla="*/ 2117272 w 3350079"/>
                <a:gd name="connsiteY0" fmla="*/ 261257 h 489857"/>
                <a:gd name="connsiteX1" fmla="*/ 1543050 w 3350079"/>
                <a:gd name="connsiteY1" fmla="*/ 285750 h 489857"/>
                <a:gd name="connsiteX2" fmla="*/ 1156608 w 3350079"/>
                <a:gd name="connsiteY2" fmla="*/ 326571 h 489857"/>
                <a:gd name="connsiteX3" fmla="*/ 996043 w 3350079"/>
                <a:gd name="connsiteY3" fmla="*/ 348343 h 489857"/>
                <a:gd name="connsiteX4" fmla="*/ 756558 w 3350079"/>
                <a:gd name="connsiteY4" fmla="*/ 394607 h 489857"/>
                <a:gd name="connsiteX5" fmla="*/ 536122 w 3350079"/>
                <a:gd name="connsiteY5" fmla="*/ 451757 h 489857"/>
                <a:gd name="connsiteX6" fmla="*/ 413658 w 3350079"/>
                <a:gd name="connsiteY6" fmla="*/ 489857 h 489857"/>
                <a:gd name="connsiteX7" fmla="*/ 391886 w 3350079"/>
                <a:gd name="connsiteY7" fmla="*/ 489857 h 489857"/>
                <a:gd name="connsiteX8" fmla="*/ 302079 w 3350079"/>
                <a:gd name="connsiteY8" fmla="*/ 446314 h 489857"/>
                <a:gd name="connsiteX9" fmla="*/ 157843 w 3350079"/>
                <a:gd name="connsiteY9" fmla="*/ 345621 h 489857"/>
                <a:gd name="connsiteX10" fmla="*/ 59872 w 3350079"/>
                <a:gd name="connsiteY10" fmla="*/ 269421 h 489857"/>
                <a:gd name="connsiteX11" fmla="*/ 16329 w 3350079"/>
                <a:gd name="connsiteY11" fmla="*/ 231321 h 489857"/>
                <a:gd name="connsiteX12" fmla="*/ 2722 w 3350079"/>
                <a:gd name="connsiteY12" fmla="*/ 212271 h 489857"/>
                <a:gd name="connsiteX13" fmla="*/ 0 w 3350079"/>
                <a:gd name="connsiteY13" fmla="*/ 185057 h 489857"/>
                <a:gd name="connsiteX14" fmla="*/ 2722 w 3350079"/>
                <a:gd name="connsiteY14" fmla="*/ 171450 h 489857"/>
                <a:gd name="connsiteX15" fmla="*/ 13608 w 3350079"/>
                <a:gd name="connsiteY15" fmla="*/ 163286 h 489857"/>
                <a:gd name="connsiteX16" fmla="*/ 29936 w 3350079"/>
                <a:gd name="connsiteY16" fmla="*/ 163286 h 489857"/>
                <a:gd name="connsiteX17" fmla="*/ 68036 w 3350079"/>
                <a:gd name="connsiteY17" fmla="*/ 174171 h 489857"/>
                <a:gd name="connsiteX18" fmla="*/ 106136 w 3350079"/>
                <a:gd name="connsiteY18" fmla="*/ 182336 h 489857"/>
                <a:gd name="connsiteX19" fmla="*/ 255815 w 3350079"/>
                <a:gd name="connsiteY19" fmla="*/ 206828 h 489857"/>
                <a:gd name="connsiteX20" fmla="*/ 419100 w 3350079"/>
                <a:gd name="connsiteY20" fmla="*/ 228600 h 489857"/>
                <a:gd name="connsiteX21" fmla="*/ 478972 w 3350079"/>
                <a:gd name="connsiteY21" fmla="*/ 228600 h 489857"/>
                <a:gd name="connsiteX22" fmla="*/ 623208 w 3350079"/>
                <a:gd name="connsiteY22" fmla="*/ 220436 h 489857"/>
                <a:gd name="connsiteX23" fmla="*/ 1012372 w 3350079"/>
                <a:gd name="connsiteY23" fmla="*/ 166007 h 489857"/>
                <a:gd name="connsiteX24" fmla="*/ 1548493 w 3350079"/>
                <a:gd name="connsiteY24" fmla="*/ 106136 h 489857"/>
                <a:gd name="connsiteX25" fmla="*/ 1747158 w 3350079"/>
                <a:gd name="connsiteY25" fmla="*/ 89807 h 489857"/>
                <a:gd name="connsiteX26" fmla="*/ 2373086 w 3350079"/>
                <a:gd name="connsiteY26" fmla="*/ 84364 h 489857"/>
                <a:gd name="connsiteX27" fmla="*/ 2656115 w 3350079"/>
                <a:gd name="connsiteY27" fmla="*/ 68036 h 489857"/>
                <a:gd name="connsiteX28" fmla="*/ 2726872 w 3350079"/>
                <a:gd name="connsiteY28" fmla="*/ 57150 h 489857"/>
                <a:gd name="connsiteX29" fmla="*/ 2873829 w 3350079"/>
                <a:gd name="connsiteY29" fmla="*/ 0 h 489857"/>
                <a:gd name="connsiteX30" fmla="*/ 2901043 w 3350079"/>
                <a:gd name="connsiteY30" fmla="*/ 5443 h 489857"/>
                <a:gd name="connsiteX31" fmla="*/ 3023508 w 3350079"/>
                <a:gd name="connsiteY31" fmla="*/ 48986 h 489857"/>
                <a:gd name="connsiteX32" fmla="*/ 3178629 w 3350079"/>
                <a:gd name="connsiteY32" fmla="*/ 119743 h 489857"/>
                <a:gd name="connsiteX33" fmla="*/ 3317422 w 3350079"/>
                <a:gd name="connsiteY33" fmla="*/ 195943 h 489857"/>
                <a:gd name="connsiteX34" fmla="*/ 3333750 w 3350079"/>
                <a:gd name="connsiteY34" fmla="*/ 214993 h 489857"/>
                <a:gd name="connsiteX35" fmla="*/ 3350079 w 3350079"/>
                <a:gd name="connsiteY35" fmla="*/ 269421 h 489857"/>
                <a:gd name="connsiteX36" fmla="*/ 3350079 w 3350079"/>
                <a:gd name="connsiteY36" fmla="*/ 299357 h 489857"/>
                <a:gd name="connsiteX37" fmla="*/ 3333750 w 3350079"/>
                <a:gd name="connsiteY37" fmla="*/ 332014 h 489857"/>
                <a:gd name="connsiteX38" fmla="*/ 3306536 w 3350079"/>
                <a:gd name="connsiteY38" fmla="*/ 345621 h 489857"/>
                <a:gd name="connsiteX39" fmla="*/ 3265715 w 3350079"/>
                <a:gd name="connsiteY39" fmla="*/ 356507 h 489857"/>
                <a:gd name="connsiteX40" fmla="*/ 3214008 w 3350079"/>
                <a:gd name="connsiteY40" fmla="*/ 351064 h 489857"/>
                <a:gd name="connsiteX41" fmla="*/ 2988129 w 3350079"/>
                <a:gd name="connsiteY41" fmla="*/ 310243 h 489857"/>
                <a:gd name="connsiteX42" fmla="*/ 2784022 w 3350079"/>
                <a:gd name="connsiteY42" fmla="*/ 288471 h 489857"/>
                <a:gd name="connsiteX43" fmla="*/ 2465615 w 3350079"/>
                <a:gd name="connsiteY43" fmla="*/ 266700 h 489857"/>
                <a:gd name="connsiteX44" fmla="*/ 2117272 w 3350079"/>
                <a:gd name="connsiteY44" fmla="*/ 261257 h 4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50079" h="489857">
                  <a:moveTo>
                    <a:pt x="2117272" y="261257"/>
                  </a:moveTo>
                  <a:lnTo>
                    <a:pt x="1543050" y="285750"/>
                  </a:lnTo>
                  <a:lnTo>
                    <a:pt x="1156608" y="326571"/>
                  </a:lnTo>
                  <a:lnTo>
                    <a:pt x="996043" y="348343"/>
                  </a:lnTo>
                  <a:lnTo>
                    <a:pt x="756558" y="394607"/>
                  </a:lnTo>
                  <a:lnTo>
                    <a:pt x="536122" y="451757"/>
                  </a:lnTo>
                  <a:lnTo>
                    <a:pt x="413658" y="489857"/>
                  </a:lnTo>
                  <a:lnTo>
                    <a:pt x="391886" y="489857"/>
                  </a:lnTo>
                  <a:lnTo>
                    <a:pt x="302079" y="446314"/>
                  </a:lnTo>
                  <a:lnTo>
                    <a:pt x="157843" y="345621"/>
                  </a:lnTo>
                  <a:lnTo>
                    <a:pt x="59872" y="269421"/>
                  </a:lnTo>
                  <a:lnTo>
                    <a:pt x="16329" y="231321"/>
                  </a:lnTo>
                  <a:lnTo>
                    <a:pt x="2722" y="212271"/>
                  </a:lnTo>
                  <a:lnTo>
                    <a:pt x="0" y="185057"/>
                  </a:lnTo>
                  <a:lnTo>
                    <a:pt x="2722" y="171450"/>
                  </a:lnTo>
                  <a:lnTo>
                    <a:pt x="13608" y="163286"/>
                  </a:lnTo>
                  <a:lnTo>
                    <a:pt x="29936" y="163286"/>
                  </a:lnTo>
                  <a:lnTo>
                    <a:pt x="68036" y="174171"/>
                  </a:lnTo>
                  <a:lnTo>
                    <a:pt x="106136" y="182336"/>
                  </a:lnTo>
                  <a:lnTo>
                    <a:pt x="255815" y="206828"/>
                  </a:lnTo>
                  <a:lnTo>
                    <a:pt x="419100" y="228600"/>
                  </a:lnTo>
                  <a:lnTo>
                    <a:pt x="478972" y="228600"/>
                  </a:lnTo>
                  <a:lnTo>
                    <a:pt x="623208" y="220436"/>
                  </a:lnTo>
                  <a:lnTo>
                    <a:pt x="1012372" y="166007"/>
                  </a:lnTo>
                  <a:lnTo>
                    <a:pt x="1548493" y="106136"/>
                  </a:lnTo>
                  <a:lnTo>
                    <a:pt x="1747158" y="89807"/>
                  </a:lnTo>
                  <a:lnTo>
                    <a:pt x="2373086" y="84364"/>
                  </a:lnTo>
                  <a:lnTo>
                    <a:pt x="2656115" y="68036"/>
                  </a:lnTo>
                  <a:lnTo>
                    <a:pt x="2726872" y="57150"/>
                  </a:lnTo>
                  <a:lnTo>
                    <a:pt x="2873829" y="0"/>
                  </a:lnTo>
                  <a:lnTo>
                    <a:pt x="2901043" y="5443"/>
                  </a:lnTo>
                  <a:lnTo>
                    <a:pt x="3023508" y="48986"/>
                  </a:lnTo>
                  <a:lnTo>
                    <a:pt x="3178629" y="119743"/>
                  </a:lnTo>
                  <a:lnTo>
                    <a:pt x="3317422" y="195943"/>
                  </a:lnTo>
                  <a:lnTo>
                    <a:pt x="3333750" y="214993"/>
                  </a:lnTo>
                  <a:lnTo>
                    <a:pt x="3350079" y="269421"/>
                  </a:lnTo>
                  <a:lnTo>
                    <a:pt x="3350079" y="299357"/>
                  </a:lnTo>
                  <a:lnTo>
                    <a:pt x="3333750" y="332014"/>
                  </a:lnTo>
                  <a:lnTo>
                    <a:pt x="3306536" y="345621"/>
                  </a:lnTo>
                  <a:lnTo>
                    <a:pt x="3265715" y="356507"/>
                  </a:lnTo>
                  <a:lnTo>
                    <a:pt x="3214008" y="351064"/>
                  </a:lnTo>
                  <a:lnTo>
                    <a:pt x="2988129" y="310243"/>
                  </a:lnTo>
                  <a:lnTo>
                    <a:pt x="2784022" y="288471"/>
                  </a:lnTo>
                  <a:lnTo>
                    <a:pt x="2465615" y="266700"/>
                  </a:lnTo>
                  <a:lnTo>
                    <a:pt x="2117272" y="2612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7200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792F54-7438-488B-A90C-C961367B114A}"/>
              </a:ext>
            </a:extLst>
          </p:cNvPr>
          <p:cNvGrpSpPr/>
          <p:nvPr/>
        </p:nvGrpSpPr>
        <p:grpSpPr>
          <a:xfrm>
            <a:off x="3838575" y="1462088"/>
            <a:ext cx="4610100" cy="4424363"/>
            <a:chOff x="3838575" y="1462088"/>
            <a:chExt cx="4610100" cy="44243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CF897A9-38F3-40D1-986B-E10A1BA85A68}"/>
                </a:ext>
              </a:extLst>
            </p:cNvPr>
            <p:cNvSpPr/>
            <p:nvPr/>
          </p:nvSpPr>
          <p:spPr>
            <a:xfrm>
              <a:off x="4263232" y="1868489"/>
              <a:ext cx="3367088" cy="536575"/>
            </a:xfrm>
            <a:custGeom>
              <a:avLst/>
              <a:gdLst>
                <a:gd name="connsiteX0" fmla="*/ 1745148 w 3366261"/>
                <a:gd name="connsiteY0" fmla="*/ 323068 h 536525"/>
                <a:gd name="connsiteX1" fmla="*/ 1113434 w 3366261"/>
                <a:gd name="connsiteY1" fmla="*/ 403836 h 536525"/>
                <a:gd name="connsiteX2" fmla="*/ 934592 w 3366261"/>
                <a:gd name="connsiteY2" fmla="*/ 421143 h 536525"/>
                <a:gd name="connsiteX3" fmla="*/ 611523 w 3366261"/>
                <a:gd name="connsiteY3" fmla="*/ 478834 h 536525"/>
                <a:gd name="connsiteX4" fmla="*/ 383644 w 3366261"/>
                <a:gd name="connsiteY4" fmla="*/ 533640 h 536525"/>
                <a:gd name="connsiteX5" fmla="*/ 346145 w 3366261"/>
                <a:gd name="connsiteY5" fmla="*/ 536525 h 536525"/>
                <a:gd name="connsiteX6" fmla="*/ 294223 w 3366261"/>
                <a:gd name="connsiteY6" fmla="*/ 524986 h 536525"/>
                <a:gd name="connsiteX7" fmla="*/ 248071 w 3366261"/>
                <a:gd name="connsiteY7" fmla="*/ 501910 h 536525"/>
                <a:gd name="connsiteX8" fmla="*/ 204803 w 3366261"/>
                <a:gd name="connsiteY8" fmla="*/ 475949 h 536525"/>
                <a:gd name="connsiteX9" fmla="*/ 167304 w 3366261"/>
                <a:gd name="connsiteY9" fmla="*/ 444219 h 536525"/>
                <a:gd name="connsiteX10" fmla="*/ 95190 w 3366261"/>
                <a:gd name="connsiteY10" fmla="*/ 354798 h 536525"/>
                <a:gd name="connsiteX11" fmla="*/ 37499 w 3366261"/>
                <a:gd name="connsiteY11" fmla="*/ 282685 h 536525"/>
                <a:gd name="connsiteX12" fmla="*/ 14423 w 3366261"/>
                <a:gd name="connsiteY12" fmla="*/ 250955 h 536525"/>
                <a:gd name="connsiteX13" fmla="*/ 2885 w 3366261"/>
                <a:gd name="connsiteY13" fmla="*/ 216340 h 536525"/>
                <a:gd name="connsiteX14" fmla="*/ 0 w 3366261"/>
                <a:gd name="connsiteY14" fmla="*/ 193264 h 536525"/>
                <a:gd name="connsiteX15" fmla="*/ 8654 w 3366261"/>
                <a:gd name="connsiteY15" fmla="*/ 178841 h 536525"/>
                <a:gd name="connsiteX16" fmla="*/ 25961 w 3366261"/>
                <a:gd name="connsiteY16" fmla="*/ 178841 h 536525"/>
                <a:gd name="connsiteX17" fmla="*/ 54806 w 3366261"/>
                <a:gd name="connsiteY17" fmla="*/ 193264 h 536525"/>
                <a:gd name="connsiteX18" fmla="*/ 126920 w 3366261"/>
                <a:gd name="connsiteY18" fmla="*/ 239417 h 536525"/>
                <a:gd name="connsiteX19" fmla="*/ 167304 w 3366261"/>
                <a:gd name="connsiteY19" fmla="*/ 256724 h 536525"/>
                <a:gd name="connsiteX20" fmla="*/ 245186 w 3366261"/>
                <a:gd name="connsiteY20" fmla="*/ 285569 h 536525"/>
                <a:gd name="connsiteX21" fmla="*/ 317300 w 3366261"/>
                <a:gd name="connsiteY21" fmla="*/ 299992 h 536525"/>
                <a:gd name="connsiteX22" fmla="*/ 398067 w 3366261"/>
                <a:gd name="connsiteY22" fmla="*/ 311530 h 536525"/>
                <a:gd name="connsiteX23" fmla="*/ 444220 w 3366261"/>
                <a:gd name="connsiteY23" fmla="*/ 311530 h 536525"/>
                <a:gd name="connsiteX24" fmla="*/ 585562 w 3366261"/>
                <a:gd name="connsiteY24" fmla="*/ 294223 h 536525"/>
                <a:gd name="connsiteX25" fmla="*/ 940361 w 3366261"/>
                <a:gd name="connsiteY25" fmla="*/ 239417 h 536525"/>
                <a:gd name="connsiteX26" fmla="*/ 1116318 w 3366261"/>
                <a:gd name="connsiteY26" fmla="*/ 207687 h 536525"/>
                <a:gd name="connsiteX27" fmla="*/ 1748033 w 3366261"/>
                <a:gd name="connsiteY27" fmla="*/ 135573 h 536525"/>
                <a:gd name="connsiteX28" fmla="*/ 2209560 w 3366261"/>
                <a:gd name="connsiteY28" fmla="*/ 83651 h 536525"/>
                <a:gd name="connsiteX29" fmla="*/ 2376863 w 3366261"/>
                <a:gd name="connsiteY29" fmla="*/ 86536 h 536525"/>
                <a:gd name="connsiteX30" fmla="*/ 2757623 w 3366261"/>
                <a:gd name="connsiteY30" fmla="*/ 89420 h 536525"/>
                <a:gd name="connsiteX31" fmla="*/ 2826852 w 3366261"/>
                <a:gd name="connsiteY31" fmla="*/ 60575 h 536525"/>
                <a:gd name="connsiteX32" fmla="*/ 2936464 w 3366261"/>
                <a:gd name="connsiteY32" fmla="*/ 0 h 536525"/>
                <a:gd name="connsiteX33" fmla="*/ 2962425 w 3366261"/>
                <a:gd name="connsiteY33" fmla="*/ 0 h 536525"/>
                <a:gd name="connsiteX34" fmla="*/ 3028770 w 3366261"/>
                <a:gd name="connsiteY34" fmla="*/ 11538 h 536525"/>
                <a:gd name="connsiteX35" fmla="*/ 3097999 w 3366261"/>
                <a:gd name="connsiteY35" fmla="*/ 34614 h 536525"/>
                <a:gd name="connsiteX36" fmla="*/ 3141267 w 3366261"/>
                <a:gd name="connsiteY36" fmla="*/ 60575 h 536525"/>
                <a:gd name="connsiteX37" fmla="*/ 3213381 w 3366261"/>
                <a:gd name="connsiteY37" fmla="*/ 89420 h 536525"/>
                <a:gd name="connsiteX38" fmla="*/ 3268187 w 3366261"/>
                <a:gd name="connsiteY38" fmla="*/ 115381 h 536525"/>
                <a:gd name="connsiteX39" fmla="*/ 3305686 w 3366261"/>
                <a:gd name="connsiteY39" fmla="*/ 141342 h 536525"/>
                <a:gd name="connsiteX40" fmla="*/ 3343185 w 3366261"/>
                <a:gd name="connsiteY40" fmla="*/ 170188 h 536525"/>
                <a:gd name="connsiteX41" fmla="*/ 3357608 w 3366261"/>
                <a:gd name="connsiteY41" fmla="*/ 199033 h 536525"/>
                <a:gd name="connsiteX42" fmla="*/ 3366261 w 3366261"/>
                <a:gd name="connsiteY42" fmla="*/ 230763 h 536525"/>
                <a:gd name="connsiteX43" fmla="*/ 3360492 w 3366261"/>
                <a:gd name="connsiteY43" fmla="*/ 256724 h 536525"/>
                <a:gd name="connsiteX44" fmla="*/ 3346069 w 3366261"/>
                <a:gd name="connsiteY44" fmla="*/ 276916 h 536525"/>
                <a:gd name="connsiteX45" fmla="*/ 3314340 w 3366261"/>
                <a:gd name="connsiteY45" fmla="*/ 288454 h 536525"/>
                <a:gd name="connsiteX46" fmla="*/ 3262418 w 3366261"/>
                <a:gd name="connsiteY46" fmla="*/ 297107 h 536525"/>
                <a:gd name="connsiteX47" fmla="*/ 3147036 w 3366261"/>
                <a:gd name="connsiteY47" fmla="*/ 294223 h 536525"/>
                <a:gd name="connsiteX48" fmla="*/ 2962425 w 3366261"/>
                <a:gd name="connsiteY48" fmla="*/ 279800 h 536525"/>
                <a:gd name="connsiteX49" fmla="*/ 2725893 w 3366261"/>
                <a:gd name="connsiteY49" fmla="*/ 274031 h 536525"/>
                <a:gd name="connsiteX50" fmla="*/ 2368210 w 3366261"/>
                <a:gd name="connsiteY50" fmla="*/ 291338 h 536525"/>
                <a:gd name="connsiteX51" fmla="*/ 2218213 w 3366261"/>
                <a:gd name="connsiteY51" fmla="*/ 285569 h 536525"/>
                <a:gd name="connsiteX52" fmla="*/ 1745148 w 3366261"/>
                <a:gd name="connsiteY52" fmla="*/ 323068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66261" h="536525">
                  <a:moveTo>
                    <a:pt x="1745148" y="323068"/>
                  </a:moveTo>
                  <a:lnTo>
                    <a:pt x="1113434" y="403836"/>
                  </a:lnTo>
                  <a:lnTo>
                    <a:pt x="934592" y="421143"/>
                  </a:lnTo>
                  <a:lnTo>
                    <a:pt x="611523" y="478834"/>
                  </a:lnTo>
                  <a:lnTo>
                    <a:pt x="383644" y="533640"/>
                  </a:lnTo>
                  <a:lnTo>
                    <a:pt x="346145" y="536525"/>
                  </a:lnTo>
                  <a:lnTo>
                    <a:pt x="294223" y="524986"/>
                  </a:lnTo>
                  <a:lnTo>
                    <a:pt x="248071" y="501910"/>
                  </a:lnTo>
                  <a:lnTo>
                    <a:pt x="204803" y="475949"/>
                  </a:lnTo>
                  <a:lnTo>
                    <a:pt x="167304" y="444219"/>
                  </a:lnTo>
                  <a:lnTo>
                    <a:pt x="95190" y="354798"/>
                  </a:lnTo>
                  <a:lnTo>
                    <a:pt x="37499" y="282685"/>
                  </a:lnTo>
                  <a:lnTo>
                    <a:pt x="14423" y="250955"/>
                  </a:lnTo>
                  <a:lnTo>
                    <a:pt x="2885" y="216340"/>
                  </a:lnTo>
                  <a:lnTo>
                    <a:pt x="0" y="193264"/>
                  </a:lnTo>
                  <a:lnTo>
                    <a:pt x="8654" y="178841"/>
                  </a:lnTo>
                  <a:lnTo>
                    <a:pt x="25961" y="178841"/>
                  </a:lnTo>
                  <a:lnTo>
                    <a:pt x="54806" y="193264"/>
                  </a:lnTo>
                  <a:lnTo>
                    <a:pt x="126920" y="239417"/>
                  </a:lnTo>
                  <a:lnTo>
                    <a:pt x="167304" y="256724"/>
                  </a:lnTo>
                  <a:lnTo>
                    <a:pt x="245186" y="285569"/>
                  </a:lnTo>
                  <a:lnTo>
                    <a:pt x="317300" y="299992"/>
                  </a:lnTo>
                  <a:lnTo>
                    <a:pt x="398067" y="311530"/>
                  </a:lnTo>
                  <a:lnTo>
                    <a:pt x="444220" y="311530"/>
                  </a:lnTo>
                  <a:lnTo>
                    <a:pt x="585562" y="294223"/>
                  </a:lnTo>
                  <a:lnTo>
                    <a:pt x="940361" y="239417"/>
                  </a:lnTo>
                  <a:lnTo>
                    <a:pt x="1116318" y="207687"/>
                  </a:lnTo>
                  <a:lnTo>
                    <a:pt x="1748033" y="135573"/>
                  </a:lnTo>
                  <a:lnTo>
                    <a:pt x="2209560" y="83651"/>
                  </a:lnTo>
                  <a:lnTo>
                    <a:pt x="2376863" y="86536"/>
                  </a:lnTo>
                  <a:lnTo>
                    <a:pt x="2757623" y="89420"/>
                  </a:lnTo>
                  <a:lnTo>
                    <a:pt x="2826852" y="60575"/>
                  </a:lnTo>
                  <a:lnTo>
                    <a:pt x="2936464" y="0"/>
                  </a:lnTo>
                  <a:lnTo>
                    <a:pt x="2962425" y="0"/>
                  </a:lnTo>
                  <a:lnTo>
                    <a:pt x="3028770" y="11538"/>
                  </a:lnTo>
                  <a:lnTo>
                    <a:pt x="3097999" y="34614"/>
                  </a:lnTo>
                  <a:lnTo>
                    <a:pt x="3141267" y="60575"/>
                  </a:lnTo>
                  <a:lnTo>
                    <a:pt x="3213381" y="89420"/>
                  </a:lnTo>
                  <a:lnTo>
                    <a:pt x="3268187" y="115381"/>
                  </a:lnTo>
                  <a:lnTo>
                    <a:pt x="3305686" y="141342"/>
                  </a:lnTo>
                  <a:lnTo>
                    <a:pt x="3343185" y="170188"/>
                  </a:lnTo>
                  <a:lnTo>
                    <a:pt x="3357608" y="199033"/>
                  </a:lnTo>
                  <a:lnTo>
                    <a:pt x="3366261" y="230763"/>
                  </a:lnTo>
                  <a:lnTo>
                    <a:pt x="3360492" y="256724"/>
                  </a:lnTo>
                  <a:lnTo>
                    <a:pt x="3346069" y="276916"/>
                  </a:lnTo>
                  <a:lnTo>
                    <a:pt x="3314340" y="288454"/>
                  </a:lnTo>
                  <a:lnTo>
                    <a:pt x="3262418" y="297107"/>
                  </a:lnTo>
                  <a:lnTo>
                    <a:pt x="3147036" y="294223"/>
                  </a:lnTo>
                  <a:lnTo>
                    <a:pt x="2962425" y="279800"/>
                  </a:lnTo>
                  <a:lnTo>
                    <a:pt x="2725893" y="274031"/>
                  </a:lnTo>
                  <a:lnTo>
                    <a:pt x="2368210" y="291338"/>
                  </a:lnTo>
                  <a:lnTo>
                    <a:pt x="2218213" y="285569"/>
                  </a:lnTo>
                  <a:lnTo>
                    <a:pt x="1745148" y="323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2">
              <a:extLst>
                <a:ext uri="{FF2B5EF4-FFF2-40B4-BE49-F238E27FC236}">
                  <a16:creationId xmlns:a16="http://schemas.microsoft.com/office/drawing/2014/main" id="{DD2BEC1D-D8ED-47A9-A157-773A46BB8F9C}"/>
                </a:ext>
              </a:extLst>
            </p:cNvPr>
            <p:cNvSpPr/>
            <p:nvPr/>
          </p:nvSpPr>
          <p:spPr>
            <a:xfrm>
              <a:off x="5022850" y="4672013"/>
              <a:ext cx="1804988" cy="366712"/>
            </a:xfrm>
            <a:custGeom>
              <a:avLst/>
              <a:gdLst>
                <a:gd name="connsiteX0" fmla="*/ 1243013 w 1804988"/>
                <a:gd name="connsiteY0" fmla="*/ 230981 h 366712"/>
                <a:gd name="connsiteX1" fmla="*/ 1000125 w 1804988"/>
                <a:gd name="connsiteY1" fmla="*/ 257175 h 366712"/>
                <a:gd name="connsiteX2" fmla="*/ 826294 w 1804988"/>
                <a:gd name="connsiteY2" fmla="*/ 273843 h 366712"/>
                <a:gd name="connsiteX3" fmla="*/ 709613 w 1804988"/>
                <a:gd name="connsiteY3" fmla="*/ 283368 h 366712"/>
                <a:gd name="connsiteX4" fmla="*/ 619125 w 1804988"/>
                <a:gd name="connsiteY4" fmla="*/ 297656 h 366712"/>
                <a:gd name="connsiteX5" fmla="*/ 526257 w 1804988"/>
                <a:gd name="connsiteY5" fmla="*/ 319087 h 366712"/>
                <a:gd name="connsiteX6" fmla="*/ 461963 w 1804988"/>
                <a:gd name="connsiteY6" fmla="*/ 342900 h 366712"/>
                <a:gd name="connsiteX7" fmla="*/ 416719 w 1804988"/>
                <a:gd name="connsiteY7" fmla="*/ 359568 h 366712"/>
                <a:gd name="connsiteX8" fmla="*/ 383382 w 1804988"/>
                <a:gd name="connsiteY8" fmla="*/ 366712 h 366712"/>
                <a:gd name="connsiteX9" fmla="*/ 350044 w 1804988"/>
                <a:gd name="connsiteY9" fmla="*/ 361950 h 366712"/>
                <a:gd name="connsiteX10" fmla="*/ 321469 w 1804988"/>
                <a:gd name="connsiteY10" fmla="*/ 347662 h 366712"/>
                <a:gd name="connsiteX11" fmla="*/ 226219 w 1804988"/>
                <a:gd name="connsiteY11" fmla="*/ 288131 h 366712"/>
                <a:gd name="connsiteX12" fmla="*/ 150019 w 1804988"/>
                <a:gd name="connsiteY12" fmla="*/ 235743 h 366712"/>
                <a:gd name="connsiteX13" fmla="*/ 38100 w 1804988"/>
                <a:gd name="connsiteY13" fmla="*/ 142875 h 366712"/>
                <a:gd name="connsiteX14" fmla="*/ 14288 w 1804988"/>
                <a:gd name="connsiteY14" fmla="*/ 119062 h 366712"/>
                <a:gd name="connsiteX15" fmla="*/ 4763 w 1804988"/>
                <a:gd name="connsiteY15" fmla="*/ 97631 h 366712"/>
                <a:gd name="connsiteX16" fmla="*/ 0 w 1804988"/>
                <a:gd name="connsiteY16" fmla="*/ 78581 h 366712"/>
                <a:gd name="connsiteX17" fmla="*/ 4763 w 1804988"/>
                <a:gd name="connsiteY17" fmla="*/ 64293 h 366712"/>
                <a:gd name="connsiteX18" fmla="*/ 14288 w 1804988"/>
                <a:gd name="connsiteY18" fmla="*/ 59531 h 366712"/>
                <a:gd name="connsiteX19" fmla="*/ 30957 w 1804988"/>
                <a:gd name="connsiteY19" fmla="*/ 59531 h 366712"/>
                <a:gd name="connsiteX20" fmla="*/ 45244 w 1804988"/>
                <a:gd name="connsiteY20" fmla="*/ 64293 h 366712"/>
                <a:gd name="connsiteX21" fmla="*/ 104775 w 1804988"/>
                <a:gd name="connsiteY21" fmla="*/ 95250 h 366712"/>
                <a:gd name="connsiteX22" fmla="*/ 188119 w 1804988"/>
                <a:gd name="connsiteY22" fmla="*/ 128587 h 366712"/>
                <a:gd name="connsiteX23" fmla="*/ 252413 w 1804988"/>
                <a:gd name="connsiteY23" fmla="*/ 142875 h 366712"/>
                <a:gd name="connsiteX24" fmla="*/ 314325 w 1804988"/>
                <a:gd name="connsiteY24" fmla="*/ 150018 h 366712"/>
                <a:gd name="connsiteX25" fmla="*/ 397669 w 1804988"/>
                <a:gd name="connsiteY25" fmla="*/ 150018 h 366712"/>
                <a:gd name="connsiteX26" fmla="*/ 823913 w 1804988"/>
                <a:gd name="connsiteY26" fmla="*/ 119062 h 366712"/>
                <a:gd name="connsiteX27" fmla="*/ 1014413 w 1804988"/>
                <a:gd name="connsiteY27" fmla="*/ 80962 h 366712"/>
                <a:gd name="connsiteX28" fmla="*/ 1402557 w 1804988"/>
                <a:gd name="connsiteY28" fmla="*/ 52387 h 366712"/>
                <a:gd name="connsiteX29" fmla="*/ 1421607 w 1804988"/>
                <a:gd name="connsiteY29" fmla="*/ 28575 h 366712"/>
                <a:gd name="connsiteX30" fmla="*/ 1443038 w 1804988"/>
                <a:gd name="connsiteY30" fmla="*/ 11906 h 366712"/>
                <a:gd name="connsiteX31" fmla="*/ 1464469 w 1804988"/>
                <a:gd name="connsiteY31" fmla="*/ 2381 h 366712"/>
                <a:gd name="connsiteX32" fmla="*/ 1497807 w 1804988"/>
                <a:gd name="connsiteY32" fmla="*/ 0 h 366712"/>
                <a:gd name="connsiteX33" fmla="*/ 1543050 w 1804988"/>
                <a:gd name="connsiteY33" fmla="*/ 11906 h 366712"/>
                <a:gd name="connsiteX34" fmla="*/ 1628775 w 1804988"/>
                <a:gd name="connsiteY34" fmla="*/ 38100 h 366712"/>
                <a:gd name="connsiteX35" fmla="*/ 1683544 w 1804988"/>
                <a:gd name="connsiteY35" fmla="*/ 57150 h 366712"/>
                <a:gd name="connsiteX36" fmla="*/ 1740694 w 1804988"/>
                <a:gd name="connsiteY36" fmla="*/ 88106 h 366712"/>
                <a:gd name="connsiteX37" fmla="*/ 1771650 w 1804988"/>
                <a:gd name="connsiteY37" fmla="*/ 114300 h 366712"/>
                <a:gd name="connsiteX38" fmla="*/ 1788319 w 1804988"/>
                <a:gd name="connsiteY38" fmla="*/ 135731 h 366712"/>
                <a:gd name="connsiteX39" fmla="*/ 1802607 w 1804988"/>
                <a:gd name="connsiteY39" fmla="*/ 164306 h 366712"/>
                <a:gd name="connsiteX40" fmla="*/ 1804988 w 1804988"/>
                <a:gd name="connsiteY40" fmla="*/ 197643 h 366712"/>
                <a:gd name="connsiteX41" fmla="*/ 1795463 w 1804988"/>
                <a:gd name="connsiteY41" fmla="*/ 221456 h 366712"/>
                <a:gd name="connsiteX42" fmla="*/ 1776413 w 1804988"/>
                <a:gd name="connsiteY42" fmla="*/ 238125 h 366712"/>
                <a:gd name="connsiteX43" fmla="*/ 1743075 w 1804988"/>
                <a:gd name="connsiteY43" fmla="*/ 247650 h 366712"/>
                <a:gd name="connsiteX44" fmla="*/ 1693069 w 1804988"/>
                <a:gd name="connsiteY44" fmla="*/ 252412 h 366712"/>
                <a:gd name="connsiteX45" fmla="*/ 1640682 w 1804988"/>
                <a:gd name="connsiteY45" fmla="*/ 247650 h 366712"/>
                <a:gd name="connsiteX46" fmla="*/ 1545432 w 1804988"/>
                <a:gd name="connsiteY46" fmla="*/ 233362 h 366712"/>
                <a:gd name="connsiteX47" fmla="*/ 1423988 w 1804988"/>
                <a:gd name="connsiteY47" fmla="*/ 228600 h 366712"/>
                <a:gd name="connsiteX48" fmla="*/ 1243013 w 1804988"/>
                <a:gd name="connsiteY48" fmla="*/ 230981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8" h="366712">
                  <a:moveTo>
                    <a:pt x="1243013" y="230981"/>
                  </a:moveTo>
                  <a:lnTo>
                    <a:pt x="1000125" y="257175"/>
                  </a:lnTo>
                  <a:lnTo>
                    <a:pt x="826294" y="273843"/>
                  </a:lnTo>
                  <a:lnTo>
                    <a:pt x="709613" y="283368"/>
                  </a:lnTo>
                  <a:lnTo>
                    <a:pt x="619125" y="297656"/>
                  </a:lnTo>
                  <a:lnTo>
                    <a:pt x="526257" y="319087"/>
                  </a:lnTo>
                  <a:lnTo>
                    <a:pt x="461963" y="342900"/>
                  </a:lnTo>
                  <a:lnTo>
                    <a:pt x="416719" y="359568"/>
                  </a:lnTo>
                  <a:lnTo>
                    <a:pt x="383382" y="366712"/>
                  </a:lnTo>
                  <a:lnTo>
                    <a:pt x="350044" y="361950"/>
                  </a:lnTo>
                  <a:lnTo>
                    <a:pt x="321469" y="347662"/>
                  </a:lnTo>
                  <a:lnTo>
                    <a:pt x="226219" y="288131"/>
                  </a:lnTo>
                  <a:lnTo>
                    <a:pt x="150019" y="235743"/>
                  </a:lnTo>
                  <a:lnTo>
                    <a:pt x="38100" y="142875"/>
                  </a:lnTo>
                  <a:lnTo>
                    <a:pt x="14288" y="119062"/>
                  </a:lnTo>
                  <a:lnTo>
                    <a:pt x="4763" y="97631"/>
                  </a:lnTo>
                  <a:lnTo>
                    <a:pt x="0" y="78581"/>
                  </a:lnTo>
                  <a:lnTo>
                    <a:pt x="4763" y="64293"/>
                  </a:lnTo>
                  <a:lnTo>
                    <a:pt x="14288" y="59531"/>
                  </a:lnTo>
                  <a:lnTo>
                    <a:pt x="30957" y="59531"/>
                  </a:lnTo>
                  <a:lnTo>
                    <a:pt x="45244" y="64293"/>
                  </a:lnTo>
                  <a:lnTo>
                    <a:pt x="104775" y="95250"/>
                  </a:lnTo>
                  <a:lnTo>
                    <a:pt x="188119" y="128587"/>
                  </a:lnTo>
                  <a:lnTo>
                    <a:pt x="252413" y="142875"/>
                  </a:lnTo>
                  <a:lnTo>
                    <a:pt x="314325" y="150018"/>
                  </a:lnTo>
                  <a:lnTo>
                    <a:pt x="397669" y="150018"/>
                  </a:lnTo>
                  <a:lnTo>
                    <a:pt x="823913" y="119062"/>
                  </a:lnTo>
                  <a:lnTo>
                    <a:pt x="1014413" y="80962"/>
                  </a:lnTo>
                  <a:lnTo>
                    <a:pt x="1402557" y="52387"/>
                  </a:lnTo>
                  <a:lnTo>
                    <a:pt x="1421607" y="28575"/>
                  </a:lnTo>
                  <a:lnTo>
                    <a:pt x="1443038" y="11906"/>
                  </a:lnTo>
                  <a:lnTo>
                    <a:pt x="1464469" y="2381"/>
                  </a:lnTo>
                  <a:lnTo>
                    <a:pt x="1497807" y="0"/>
                  </a:lnTo>
                  <a:lnTo>
                    <a:pt x="1543050" y="11906"/>
                  </a:lnTo>
                  <a:lnTo>
                    <a:pt x="1628775" y="38100"/>
                  </a:lnTo>
                  <a:lnTo>
                    <a:pt x="1683544" y="57150"/>
                  </a:lnTo>
                  <a:lnTo>
                    <a:pt x="1740694" y="88106"/>
                  </a:lnTo>
                  <a:lnTo>
                    <a:pt x="1771650" y="114300"/>
                  </a:lnTo>
                  <a:lnTo>
                    <a:pt x="1788319" y="135731"/>
                  </a:lnTo>
                  <a:lnTo>
                    <a:pt x="1802607" y="164306"/>
                  </a:lnTo>
                  <a:lnTo>
                    <a:pt x="1804988" y="197643"/>
                  </a:lnTo>
                  <a:lnTo>
                    <a:pt x="1795463" y="221456"/>
                  </a:lnTo>
                  <a:lnTo>
                    <a:pt x="1776413" y="238125"/>
                  </a:lnTo>
                  <a:lnTo>
                    <a:pt x="1743075" y="247650"/>
                  </a:lnTo>
                  <a:lnTo>
                    <a:pt x="1693069" y="252412"/>
                  </a:lnTo>
                  <a:lnTo>
                    <a:pt x="1640682" y="247650"/>
                  </a:lnTo>
                  <a:lnTo>
                    <a:pt x="1545432" y="233362"/>
                  </a:lnTo>
                  <a:lnTo>
                    <a:pt x="1423988" y="228600"/>
                  </a:lnTo>
                  <a:lnTo>
                    <a:pt x="1243013" y="230981"/>
                  </a:lnTo>
                  <a:close/>
                </a:path>
              </a:pathLst>
            </a:custGeom>
            <a:grpFill/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838F95CB-3FD1-4D4B-96CC-02CC9CF04E28}"/>
                </a:ext>
              </a:extLst>
            </p:cNvPr>
            <p:cNvSpPr/>
            <p:nvPr/>
          </p:nvSpPr>
          <p:spPr>
            <a:xfrm rot="16200000">
              <a:off x="4050507" y="2404270"/>
              <a:ext cx="2352675" cy="468312"/>
            </a:xfrm>
            <a:custGeom>
              <a:avLst/>
              <a:gdLst>
                <a:gd name="connsiteX0" fmla="*/ 1290638 w 2352675"/>
                <a:gd name="connsiteY0" fmla="*/ 428625 h 469107"/>
                <a:gd name="connsiteX1" fmla="*/ 26194 w 2352675"/>
                <a:gd name="connsiteY1" fmla="*/ 431007 h 469107"/>
                <a:gd name="connsiteX2" fmla="*/ 0 w 2352675"/>
                <a:gd name="connsiteY2" fmla="*/ 204788 h 469107"/>
                <a:gd name="connsiteX3" fmla="*/ 1533525 w 2352675"/>
                <a:gd name="connsiteY3" fmla="*/ 183357 h 469107"/>
                <a:gd name="connsiteX4" fmla="*/ 1688306 w 2352675"/>
                <a:gd name="connsiteY4" fmla="*/ 183357 h 469107"/>
                <a:gd name="connsiteX5" fmla="*/ 2016919 w 2352675"/>
                <a:gd name="connsiteY5" fmla="*/ 154782 h 469107"/>
                <a:gd name="connsiteX6" fmla="*/ 2074069 w 2352675"/>
                <a:gd name="connsiteY6" fmla="*/ 142875 h 469107"/>
                <a:gd name="connsiteX7" fmla="*/ 2126456 w 2352675"/>
                <a:gd name="connsiteY7" fmla="*/ 121444 h 469107"/>
                <a:gd name="connsiteX8" fmla="*/ 2195513 w 2352675"/>
                <a:gd name="connsiteY8" fmla="*/ 78582 h 469107"/>
                <a:gd name="connsiteX9" fmla="*/ 2269331 w 2352675"/>
                <a:gd name="connsiteY9" fmla="*/ 19050 h 469107"/>
                <a:gd name="connsiteX10" fmla="*/ 2290763 w 2352675"/>
                <a:gd name="connsiteY10" fmla="*/ 4763 h 469107"/>
                <a:gd name="connsiteX11" fmla="*/ 2312194 w 2352675"/>
                <a:gd name="connsiteY11" fmla="*/ 0 h 469107"/>
                <a:gd name="connsiteX12" fmla="*/ 2326481 w 2352675"/>
                <a:gd name="connsiteY12" fmla="*/ 0 h 469107"/>
                <a:gd name="connsiteX13" fmla="*/ 2340769 w 2352675"/>
                <a:gd name="connsiteY13" fmla="*/ 4763 h 469107"/>
                <a:gd name="connsiteX14" fmla="*/ 2352675 w 2352675"/>
                <a:gd name="connsiteY14" fmla="*/ 19050 h 469107"/>
                <a:gd name="connsiteX15" fmla="*/ 2352675 w 2352675"/>
                <a:gd name="connsiteY15" fmla="*/ 52388 h 469107"/>
                <a:gd name="connsiteX16" fmla="*/ 2324100 w 2352675"/>
                <a:gd name="connsiteY16" fmla="*/ 152400 h 469107"/>
                <a:gd name="connsiteX17" fmla="*/ 2286000 w 2352675"/>
                <a:gd name="connsiteY17" fmla="*/ 242888 h 469107"/>
                <a:gd name="connsiteX18" fmla="*/ 2228850 w 2352675"/>
                <a:gd name="connsiteY18" fmla="*/ 357188 h 469107"/>
                <a:gd name="connsiteX19" fmla="*/ 2197894 w 2352675"/>
                <a:gd name="connsiteY19" fmla="*/ 402432 h 469107"/>
                <a:gd name="connsiteX20" fmla="*/ 2157413 w 2352675"/>
                <a:gd name="connsiteY20" fmla="*/ 440532 h 469107"/>
                <a:gd name="connsiteX21" fmla="*/ 2116931 w 2352675"/>
                <a:gd name="connsiteY21" fmla="*/ 466725 h 469107"/>
                <a:gd name="connsiteX22" fmla="*/ 2083594 w 2352675"/>
                <a:gd name="connsiteY22" fmla="*/ 469107 h 469107"/>
                <a:gd name="connsiteX23" fmla="*/ 2045494 w 2352675"/>
                <a:gd name="connsiteY23" fmla="*/ 457200 h 469107"/>
                <a:gd name="connsiteX24" fmla="*/ 2000250 w 2352675"/>
                <a:gd name="connsiteY24" fmla="*/ 433388 h 469107"/>
                <a:gd name="connsiteX25" fmla="*/ 1943100 w 2352675"/>
                <a:gd name="connsiteY25" fmla="*/ 423863 h 469107"/>
                <a:gd name="connsiteX26" fmla="*/ 1721644 w 2352675"/>
                <a:gd name="connsiteY26" fmla="*/ 428625 h 469107"/>
                <a:gd name="connsiteX27" fmla="*/ 1540669 w 2352675"/>
                <a:gd name="connsiteY27" fmla="*/ 423863 h 469107"/>
                <a:gd name="connsiteX28" fmla="*/ 1290638 w 2352675"/>
                <a:gd name="connsiteY28" fmla="*/ 428625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2675" h="469107">
                  <a:moveTo>
                    <a:pt x="1290638" y="428625"/>
                  </a:moveTo>
                  <a:lnTo>
                    <a:pt x="26194" y="431007"/>
                  </a:lnTo>
                  <a:lnTo>
                    <a:pt x="0" y="204788"/>
                  </a:lnTo>
                  <a:lnTo>
                    <a:pt x="1533525" y="183357"/>
                  </a:lnTo>
                  <a:lnTo>
                    <a:pt x="1688306" y="183357"/>
                  </a:lnTo>
                  <a:lnTo>
                    <a:pt x="2016919" y="154782"/>
                  </a:lnTo>
                  <a:lnTo>
                    <a:pt x="2074069" y="142875"/>
                  </a:lnTo>
                  <a:lnTo>
                    <a:pt x="2126456" y="121444"/>
                  </a:lnTo>
                  <a:lnTo>
                    <a:pt x="2195513" y="78582"/>
                  </a:lnTo>
                  <a:lnTo>
                    <a:pt x="2269331" y="19050"/>
                  </a:lnTo>
                  <a:lnTo>
                    <a:pt x="2290763" y="4763"/>
                  </a:lnTo>
                  <a:lnTo>
                    <a:pt x="2312194" y="0"/>
                  </a:lnTo>
                  <a:lnTo>
                    <a:pt x="2326481" y="0"/>
                  </a:lnTo>
                  <a:lnTo>
                    <a:pt x="2340769" y="4763"/>
                  </a:lnTo>
                  <a:lnTo>
                    <a:pt x="2352675" y="19050"/>
                  </a:lnTo>
                  <a:lnTo>
                    <a:pt x="2352675" y="52388"/>
                  </a:lnTo>
                  <a:lnTo>
                    <a:pt x="2324100" y="152400"/>
                  </a:lnTo>
                  <a:lnTo>
                    <a:pt x="2286000" y="242888"/>
                  </a:lnTo>
                  <a:lnTo>
                    <a:pt x="2228850" y="357188"/>
                  </a:lnTo>
                  <a:lnTo>
                    <a:pt x="2197894" y="402432"/>
                  </a:lnTo>
                  <a:lnTo>
                    <a:pt x="2157413" y="440532"/>
                  </a:lnTo>
                  <a:lnTo>
                    <a:pt x="2116931" y="466725"/>
                  </a:lnTo>
                  <a:lnTo>
                    <a:pt x="2083594" y="469107"/>
                  </a:lnTo>
                  <a:lnTo>
                    <a:pt x="2045494" y="457200"/>
                  </a:lnTo>
                  <a:lnTo>
                    <a:pt x="2000250" y="433388"/>
                  </a:lnTo>
                  <a:lnTo>
                    <a:pt x="1943100" y="423863"/>
                  </a:lnTo>
                  <a:lnTo>
                    <a:pt x="1721644" y="428625"/>
                  </a:lnTo>
                  <a:lnTo>
                    <a:pt x="1540669" y="423863"/>
                  </a:lnTo>
                  <a:lnTo>
                    <a:pt x="1290638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2">
              <a:extLst>
                <a:ext uri="{FF2B5EF4-FFF2-40B4-BE49-F238E27FC236}">
                  <a16:creationId xmlns:a16="http://schemas.microsoft.com/office/drawing/2014/main" id="{18C92A23-0F72-4B03-B450-4372AFBAF78D}"/>
                </a:ext>
              </a:extLst>
            </p:cNvPr>
            <p:cNvSpPr/>
            <p:nvPr/>
          </p:nvSpPr>
          <p:spPr>
            <a:xfrm rot="16200000">
              <a:off x="5361782" y="2348707"/>
              <a:ext cx="2257425" cy="490538"/>
            </a:xfrm>
            <a:custGeom>
              <a:avLst/>
              <a:gdLst>
                <a:gd name="connsiteX0" fmla="*/ 883444 w 2257425"/>
                <a:gd name="connsiteY0" fmla="*/ 431006 h 490537"/>
                <a:gd name="connsiteX1" fmla="*/ 0 w 2257425"/>
                <a:gd name="connsiteY1" fmla="*/ 426244 h 490537"/>
                <a:gd name="connsiteX2" fmla="*/ 33337 w 2257425"/>
                <a:gd name="connsiteY2" fmla="*/ 185737 h 490537"/>
                <a:gd name="connsiteX3" fmla="*/ 1016794 w 2257425"/>
                <a:gd name="connsiteY3" fmla="*/ 176212 h 490537"/>
                <a:gd name="connsiteX4" fmla="*/ 1162050 w 2257425"/>
                <a:gd name="connsiteY4" fmla="*/ 197644 h 490537"/>
                <a:gd name="connsiteX5" fmla="*/ 1578769 w 2257425"/>
                <a:gd name="connsiteY5" fmla="*/ 202406 h 490537"/>
                <a:gd name="connsiteX6" fmla="*/ 1914525 w 2257425"/>
                <a:gd name="connsiteY6" fmla="*/ 202406 h 490537"/>
                <a:gd name="connsiteX7" fmla="*/ 1971675 w 2257425"/>
                <a:gd name="connsiteY7" fmla="*/ 192881 h 490537"/>
                <a:gd name="connsiteX8" fmla="*/ 2016919 w 2257425"/>
                <a:gd name="connsiteY8" fmla="*/ 178594 h 490537"/>
                <a:gd name="connsiteX9" fmla="*/ 2074069 w 2257425"/>
                <a:gd name="connsiteY9" fmla="*/ 140494 h 490537"/>
                <a:gd name="connsiteX10" fmla="*/ 2145506 w 2257425"/>
                <a:gd name="connsiteY10" fmla="*/ 57150 h 490537"/>
                <a:gd name="connsiteX11" fmla="*/ 2183606 w 2257425"/>
                <a:gd name="connsiteY11" fmla="*/ 14287 h 490537"/>
                <a:gd name="connsiteX12" fmla="*/ 2200275 w 2257425"/>
                <a:gd name="connsiteY12" fmla="*/ 2381 h 490537"/>
                <a:gd name="connsiteX13" fmla="*/ 2226469 w 2257425"/>
                <a:gd name="connsiteY13" fmla="*/ 0 h 490537"/>
                <a:gd name="connsiteX14" fmla="*/ 2250281 w 2257425"/>
                <a:gd name="connsiteY14" fmla="*/ 19050 h 490537"/>
                <a:gd name="connsiteX15" fmla="*/ 2257425 w 2257425"/>
                <a:gd name="connsiteY15" fmla="*/ 64294 h 490537"/>
                <a:gd name="connsiteX16" fmla="*/ 2243137 w 2257425"/>
                <a:gd name="connsiteY16" fmla="*/ 173831 h 490537"/>
                <a:gd name="connsiteX17" fmla="*/ 2212181 w 2257425"/>
                <a:gd name="connsiteY17" fmla="*/ 292894 h 490537"/>
                <a:gd name="connsiteX18" fmla="*/ 2183606 w 2257425"/>
                <a:gd name="connsiteY18" fmla="*/ 385762 h 490537"/>
                <a:gd name="connsiteX19" fmla="*/ 2155031 w 2257425"/>
                <a:gd name="connsiteY19" fmla="*/ 435769 h 490537"/>
                <a:gd name="connsiteX20" fmla="*/ 2133600 w 2257425"/>
                <a:gd name="connsiteY20" fmla="*/ 466725 h 490537"/>
                <a:gd name="connsiteX21" fmla="*/ 2102644 w 2257425"/>
                <a:gd name="connsiteY21" fmla="*/ 485775 h 490537"/>
                <a:gd name="connsiteX22" fmla="*/ 2047875 w 2257425"/>
                <a:gd name="connsiteY22" fmla="*/ 490537 h 490537"/>
                <a:gd name="connsiteX23" fmla="*/ 2000250 w 2257425"/>
                <a:gd name="connsiteY23" fmla="*/ 476250 h 490537"/>
                <a:gd name="connsiteX24" fmla="*/ 1924050 w 2257425"/>
                <a:gd name="connsiteY24" fmla="*/ 440531 h 490537"/>
                <a:gd name="connsiteX25" fmla="*/ 1733550 w 2257425"/>
                <a:gd name="connsiteY25" fmla="*/ 426244 h 490537"/>
                <a:gd name="connsiteX26" fmla="*/ 883444 w 2257425"/>
                <a:gd name="connsiteY26" fmla="*/ 431006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57425" h="490537">
                  <a:moveTo>
                    <a:pt x="883444" y="431006"/>
                  </a:moveTo>
                  <a:lnTo>
                    <a:pt x="0" y="426244"/>
                  </a:lnTo>
                  <a:lnTo>
                    <a:pt x="33337" y="185737"/>
                  </a:lnTo>
                  <a:lnTo>
                    <a:pt x="1016794" y="176212"/>
                  </a:lnTo>
                  <a:lnTo>
                    <a:pt x="1162050" y="197644"/>
                  </a:lnTo>
                  <a:lnTo>
                    <a:pt x="1578769" y="202406"/>
                  </a:lnTo>
                  <a:lnTo>
                    <a:pt x="1914525" y="202406"/>
                  </a:lnTo>
                  <a:lnTo>
                    <a:pt x="1971675" y="192881"/>
                  </a:lnTo>
                  <a:lnTo>
                    <a:pt x="2016919" y="178594"/>
                  </a:lnTo>
                  <a:lnTo>
                    <a:pt x="2074069" y="140494"/>
                  </a:lnTo>
                  <a:lnTo>
                    <a:pt x="2145506" y="57150"/>
                  </a:lnTo>
                  <a:lnTo>
                    <a:pt x="2183606" y="14287"/>
                  </a:lnTo>
                  <a:lnTo>
                    <a:pt x="2200275" y="2381"/>
                  </a:lnTo>
                  <a:lnTo>
                    <a:pt x="2226469" y="0"/>
                  </a:lnTo>
                  <a:lnTo>
                    <a:pt x="2250281" y="19050"/>
                  </a:lnTo>
                  <a:lnTo>
                    <a:pt x="2257425" y="64294"/>
                  </a:lnTo>
                  <a:lnTo>
                    <a:pt x="2243137" y="173831"/>
                  </a:lnTo>
                  <a:lnTo>
                    <a:pt x="2212181" y="292894"/>
                  </a:lnTo>
                  <a:lnTo>
                    <a:pt x="2183606" y="385762"/>
                  </a:lnTo>
                  <a:lnTo>
                    <a:pt x="2155031" y="435769"/>
                  </a:lnTo>
                  <a:lnTo>
                    <a:pt x="2133600" y="466725"/>
                  </a:lnTo>
                  <a:lnTo>
                    <a:pt x="2102644" y="485775"/>
                  </a:lnTo>
                  <a:lnTo>
                    <a:pt x="2047875" y="490537"/>
                  </a:lnTo>
                  <a:lnTo>
                    <a:pt x="2000250" y="476250"/>
                  </a:lnTo>
                  <a:lnTo>
                    <a:pt x="1924050" y="440531"/>
                  </a:lnTo>
                  <a:lnTo>
                    <a:pt x="1733550" y="426244"/>
                  </a:lnTo>
                  <a:lnTo>
                    <a:pt x="883444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DA0C6AC3-0251-4B0A-AA2E-1D64DDFF1266}"/>
                </a:ext>
              </a:extLst>
            </p:cNvPr>
            <p:cNvSpPr/>
            <p:nvPr/>
          </p:nvSpPr>
          <p:spPr>
            <a:xfrm>
              <a:off x="5346701" y="2532064"/>
              <a:ext cx="1173163" cy="282575"/>
            </a:xfrm>
            <a:custGeom>
              <a:avLst/>
              <a:gdLst>
                <a:gd name="connsiteX0" fmla="*/ 504825 w 1173957"/>
                <a:gd name="connsiteY0" fmla="*/ 235744 h 283369"/>
                <a:gd name="connsiteX1" fmla="*/ 11907 w 1173957"/>
                <a:gd name="connsiteY1" fmla="*/ 283369 h 283369"/>
                <a:gd name="connsiteX2" fmla="*/ 0 w 1173957"/>
                <a:gd name="connsiteY2" fmla="*/ 92869 h 283369"/>
                <a:gd name="connsiteX3" fmla="*/ 595313 w 1173957"/>
                <a:gd name="connsiteY3" fmla="*/ 50006 h 283369"/>
                <a:gd name="connsiteX4" fmla="*/ 1173957 w 1173957"/>
                <a:gd name="connsiteY4" fmla="*/ 0 h 283369"/>
                <a:gd name="connsiteX5" fmla="*/ 1173957 w 1173957"/>
                <a:gd name="connsiteY5" fmla="*/ 180975 h 283369"/>
                <a:gd name="connsiteX6" fmla="*/ 504825 w 1173957"/>
                <a:gd name="connsiteY6" fmla="*/ 23574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957" h="283369">
                  <a:moveTo>
                    <a:pt x="504825" y="235744"/>
                  </a:moveTo>
                  <a:lnTo>
                    <a:pt x="11907" y="283369"/>
                  </a:lnTo>
                  <a:lnTo>
                    <a:pt x="0" y="92869"/>
                  </a:lnTo>
                  <a:lnTo>
                    <a:pt x="595313" y="50006"/>
                  </a:lnTo>
                  <a:lnTo>
                    <a:pt x="1173957" y="0"/>
                  </a:lnTo>
                  <a:lnTo>
                    <a:pt x="1173957" y="180975"/>
                  </a:lnTo>
                  <a:lnTo>
                    <a:pt x="50482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77518BAD-DB3E-48CA-81BD-1735DACDBD76}"/>
                </a:ext>
              </a:extLst>
            </p:cNvPr>
            <p:cNvSpPr/>
            <p:nvPr/>
          </p:nvSpPr>
          <p:spPr>
            <a:xfrm>
              <a:off x="5334000" y="3021013"/>
              <a:ext cx="1157288" cy="285750"/>
            </a:xfrm>
            <a:custGeom>
              <a:avLst/>
              <a:gdLst>
                <a:gd name="connsiteX0" fmla="*/ 504825 w 1157288"/>
                <a:gd name="connsiteY0" fmla="*/ 247650 h 285750"/>
                <a:gd name="connsiteX1" fmla="*/ 7144 w 1157288"/>
                <a:gd name="connsiteY1" fmla="*/ 285750 h 285750"/>
                <a:gd name="connsiteX2" fmla="*/ 0 w 1157288"/>
                <a:gd name="connsiteY2" fmla="*/ 104775 h 285750"/>
                <a:gd name="connsiteX3" fmla="*/ 642938 w 1157288"/>
                <a:gd name="connsiteY3" fmla="*/ 45244 h 285750"/>
                <a:gd name="connsiteX4" fmla="*/ 1157288 w 1157288"/>
                <a:gd name="connsiteY4" fmla="*/ 0 h 285750"/>
                <a:gd name="connsiteX5" fmla="*/ 1152525 w 1157288"/>
                <a:gd name="connsiteY5" fmla="*/ 204788 h 285750"/>
                <a:gd name="connsiteX6" fmla="*/ 504825 w 1157288"/>
                <a:gd name="connsiteY6" fmla="*/ 2476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288" h="285750">
                  <a:moveTo>
                    <a:pt x="504825" y="247650"/>
                  </a:moveTo>
                  <a:lnTo>
                    <a:pt x="7144" y="285750"/>
                  </a:lnTo>
                  <a:lnTo>
                    <a:pt x="0" y="104775"/>
                  </a:lnTo>
                  <a:lnTo>
                    <a:pt x="642938" y="45244"/>
                  </a:lnTo>
                  <a:lnTo>
                    <a:pt x="1157288" y="0"/>
                  </a:lnTo>
                  <a:lnTo>
                    <a:pt x="1152525" y="204788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3FEE47D2-4044-45B1-84D3-5A6E3F46AFE1}"/>
                </a:ext>
              </a:extLst>
            </p:cNvPr>
            <p:cNvSpPr/>
            <p:nvPr/>
          </p:nvSpPr>
          <p:spPr>
            <a:xfrm>
              <a:off x="3841750" y="3478214"/>
              <a:ext cx="4211638" cy="644525"/>
            </a:xfrm>
            <a:custGeom>
              <a:avLst/>
              <a:gdLst>
                <a:gd name="connsiteX0" fmla="*/ 2144931 w 4211678"/>
                <a:gd name="connsiteY0" fmla="*/ 356922 h 645859"/>
                <a:gd name="connsiteX1" fmla="*/ 1533064 w 4211678"/>
                <a:gd name="connsiteY1" fmla="*/ 401113 h 645859"/>
                <a:gd name="connsiteX2" fmla="*/ 1250926 w 4211678"/>
                <a:gd name="connsiteY2" fmla="*/ 458900 h 645859"/>
                <a:gd name="connsiteX3" fmla="*/ 958590 w 4211678"/>
                <a:gd name="connsiteY3" fmla="*/ 520087 h 645859"/>
                <a:gd name="connsiteX4" fmla="*/ 628862 w 4211678"/>
                <a:gd name="connsiteY4" fmla="*/ 591471 h 645859"/>
                <a:gd name="connsiteX5" fmla="*/ 435104 w 4211678"/>
                <a:gd name="connsiteY5" fmla="*/ 642460 h 645859"/>
                <a:gd name="connsiteX6" fmla="*/ 401112 w 4211678"/>
                <a:gd name="connsiteY6" fmla="*/ 645859 h 645859"/>
                <a:gd name="connsiteX7" fmla="*/ 343325 w 4211678"/>
                <a:gd name="connsiteY7" fmla="*/ 625464 h 645859"/>
                <a:gd name="connsiteX8" fmla="*/ 268541 w 4211678"/>
                <a:gd name="connsiteY8" fmla="*/ 588072 h 645859"/>
                <a:gd name="connsiteX9" fmla="*/ 197157 w 4211678"/>
                <a:gd name="connsiteY9" fmla="*/ 540482 h 645859"/>
                <a:gd name="connsiteX10" fmla="*/ 163164 w 4211678"/>
                <a:gd name="connsiteY10" fmla="*/ 509889 h 645859"/>
                <a:gd name="connsiteX11" fmla="*/ 95179 w 4211678"/>
                <a:gd name="connsiteY11" fmla="*/ 435105 h 645859"/>
                <a:gd name="connsiteX12" fmla="*/ 44190 w 4211678"/>
                <a:gd name="connsiteY12" fmla="*/ 370519 h 645859"/>
                <a:gd name="connsiteX13" fmla="*/ 10197 w 4211678"/>
                <a:gd name="connsiteY13" fmla="*/ 316131 h 645859"/>
                <a:gd name="connsiteX14" fmla="*/ 0 w 4211678"/>
                <a:gd name="connsiteY14" fmla="*/ 282139 h 645859"/>
                <a:gd name="connsiteX15" fmla="*/ 0 w 4211678"/>
                <a:gd name="connsiteY15" fmla="*/ 265142 h 645859"/>
                <a:gd name="connsiteX16" fmla="*/ 6798 w 4211678"/>
                <a:gd name="connsiteY16" fmla="*/ 254945 h 645859"/>
                <a:gd name="connsiteX17" fmla="*/ 30593 w 4211678"/>
                <a:gd name="connsiteY17" fmla="*/ 251545 h 645859"/>
                <a:gd name="connsiteX18" fmla="*/ 67985 w 4211678"/>
                <a:gd name="connsiteY18" fmla="*/ 258344 h 645859"/>
                <a:gd name="connsiteX19" fmla="*/ 108776 w 4211678"/>
                <a:gd name="connsiteY19" fmla="*/ 282139 h 645859"/>
                <a:gd name="connsiteX20" fmla="*/ 163164 w 4211678"/>
                <a:gd name="connsiteY20" fmla="*/ 312732 h 645859"/>
                <a:gd name="connsiteX21" fmla="*/ 224351 w 4211678"/>
                <a:gd name="connsiteY21" fmla="*/ 339926 h 645859"/>
                <a:gd name="connsiteX22" fmla="*/ 285537 w 4211678"/>
                <a:gd name="connsiteY22" fmla="*/ 360322 h 645859"/>
                <a:gd name="connsiteX23" fmla="*/ 377317 w 4211678"/>
                <a:gd name="connsiteY23" fmla="*/ 380717 h 645859"/>
                <a:gd name="connsiteX24" fmla="*/ 479295 w 4211678"/>
                <a:gd name="connsiteY24" fmla="*/ 387516 h 645859"/>
                <a:gd name="connsiteX25" fmla="*/ 642459 w 4211678"/>
                <a:gd name="connsiteY25" fmla="*/ 380717 h 645859"/>
                <a:gd name="connsiteX26" fmla="*/ 1383497 w 4211678"/>
                <a:gd name="connsiteY26" fmla="*/ 258344 h 645859"/>
                <a:gd name="connsiteX27" fmla="*/ 1536464 w 4211678"/>
                <a:gd name="connsiteY27" fmla="*/ 220952 h 645859"/>
                <a:gd name="connsiteX28" fmla="*/ 2631024 w 4211678"/>
                <a:gd name="connsiteY28" fmla="*/ 125773 h 645859"/>
                <a:gd name="connsiteX29" fmla="*/ 2828181 w 4211678"/>
                <a:gd name="connsiteY29" fmla="*/ 135971 h 645859"/>
                <a:gd name="connsiteX30" fmla="*/ 3198700 w 4211678"/>
                <a:gd name="connsiteY30" fmla="*/ 112176 h 645859"/>
                <a:gd name="connsiteX31" fmla="*/ 3450245 w 4211678"/>
                <a:gd name="connsiteY31" fmla="*/ 91780 h 645859"/>
                <a:gd name="connsiteX32" fmla="*/ 3613409 w 4211678"/>
                <a:gd name="connsiteY32" fmla="*/ 67986 h 645859"/>
                <a:gd name="connsiteX33" fmla="*/ 3660999 w 4211678"/>
                <a:gd name="connsiteY33" fmla="*/ 57788 h 645859"/>
                <a:gd name="connsiteX34" fmla="*/ 3783372 w 4211678"/>
                <a:gd name="connsiteY34" fmla="*/ 0 h 645859"/>
                <a:gd name="connsiteX35" fmla="*/ 3800368 w 4211678"/>
                <a:gd name="connsiteY35" fmla="*/ 3400 h 645859"/>
                <a:gd name="connsiteX36" fmla="*/ 3871753 w 4211678"/>
                <a:gd name="connsiteY36" fmla="*/ 23795 h 645859"/>
                <a:gd name="connsiteX37" fmla="*/ 3963533 w 4211678"/>
                <a:gd name="connsiteY37" fmla="*/ 57788 h 645859"/>
                <a:gd name="connsiteX38" fmla="*/ 4041716 w 4211678"/>
                <a:gd name="connsiteY38" fmla="*/ 91780 h 645859"/>
                <a:gd name="connsiteX39" fmla="*/ 4102902 w 4211678"/>
                <a:gd name="connsiteY39" fmla="*/ 129172 h 645859"/>
                <a:gd name="connsiteX40" fmla="*/ 4153891 w 4211678"/>
                <a:gd name="connsiteY40" fmla="*/ 173362 h 645859"/>
                <a:gd name="connsiteX41" fmla="*/ 4187884 w 4211678"/>
                <a:gd name="connsiteY41" fmla="*/ 217553 h 645859"/>
                <a:gd name="connsiteX42" fmla="*/ 4204880 w 4211678"/>
                <a:gd name="connsiteY42" fmla="*/ 254945 h 645859"/>
                <a:gd name="connsiteX43" fmla="*/ 4211678 w 4211678"/>
                <a:gd name="connsiteY43" fmla="*/ 285538 h 645859"/>
                <a:gd name="connsiteX44" fmla="*/ 4201481 w 4211678"/>
                <a:gd name="connsiteY44" fmla="*/ 302534 h 645859"/>
                <a:gd name="connsiteX45" fmla="*/ 4181085 w 4211678"/>
                <a:gd name="connsiteY45" fmla="*/ 322930 h 645859"/>
                <a:gd name="connsiteX46" fmla="*/ 4133496 w 4211678"/>
                <a:gd name="connsiteY46" fmla="*/ 333128 h 645859"/>
                <a:gd name="connsiteX47" fmla="*/ 4058712 w 4211678"/>
                <a:gd name="connsiteY47" fmla="*/ 333128 h 645859"/>
                <a:gd name="connsiteX48" fmla="*/ 3698391 w 4211678"/>
                <a:gd name="connsiteY48" fmla="*/ 309333 h 645859"/>
                <a:gd name="connsiteX49" fmla="*/ 3181704 w 4211678"/>
                <a:gd name="connsiteY49" fmla="*/ 319531 h 645859"/>
                <a:gd name="connsiteX50" fmla="*/ 2685412 w 4211678"/>
                <a:gd name="connsiteY50" fmla="*/ 336527 h 645859"/>
                <a:gd name="connsiteX51" fmla="*/ 2559640 w 4211678"/>
                <a:gd name="connsiteY51" fmla="*/ 322930 h 645859"/>
                <a:gd name="connsiteX52" fmla="*/ 2144931 w 4211678"/>
                <a:gd name="connsiteY52" fmla="*/ 356922 h 64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11678" h="645859">
                  <a:moveTo>
                    <a:pt x="2144931" y="356922"/>
                  </a:moveTo>
                  <a:lnTo>
                    <a:pt x="1533064" y="401113"/>
                  </a:lnTo>
                  <a:lnTo>
                    <a:pt x="1250926" y="458900"/>
                  </a:lnTo>
                  <a:lnTo>
                    <a:pt x="958590" y="520087"/>
                  </a:lnTo>
                  <a:lnTo>
                    <a:pt x="628862" y="591471"/>
                  </a:lnTo>
                  <a:lnTo>
                    <a:pt x="435104" y="642460"/>
                  </a:lnTo>
                  <a:lnTo>
                    <a:pt x="401112" y="645859"/>
                  </a:lnTo>
                  <a:lnTo>
                    <a:pt x="343325" y="625464"/>
                  </a:lnTo>
                  <a:lnTo>
                    <a:pt x="268541" y="588072"/>
                  </a:lnTo>
                  <a:lnTo>
                    <a:pt x="197157" y="540482"/>
                  </a:lnTo>
                  <a:lnTo>
                    <a:pt x="163164" y="509889"/>
                  </a:lnTo>
                  <a:lnTo>
                    <a:pt x="95179" y="435105"/>
                  </a:lnTo>
                  <a:lnTo>
                    <a:pt x="44190" y="370519"/>
                  </a:lnTo>
                  <a:lnTo>
                    <a:pt x="10197" y="316131"/>
                  </a:lnTo>
                  <a:lnTo>
                    <a:pt x="0" y="282139"/>
                  </a:lnTo>
                  <a:lnTo>
                    <a:pt x="0" y="265142"/>
                  </a:lnTo>
                  <a:lnTo>
                    <a:pt x="6798" y="254945"/>
                  </a:lnTo>
                  <a:lnTo>
                    <a:pt x="30593" y="251545"/>
                  </a:lnTo>
                  <a:lnTo>
                    <a:pt x="67985" y="258344"/>
                  </a:lnTo>
                  <a:lnTo>
                    <a:pt x="108776" y="282139"/>
                  </a:lnTo>
                  <a:lnTo>
                    <a:pt x="163164" y="312732"/>
                  </a:lnTo>
                  <a:lnTo>
                    <a:pt x="224351" y="339926"/>
                  </a:lnTo>
                  <a:lnTo>
                    <a:pt x="285537" y="360322"/>
                  </a:lnTo>
                  <a:lnTo>
                    <a:pt x="377317" y="380717"/>
                  </a:lnTo>
                  <a:lnTo>
                    <a:pt x="479295" y="387516"/>
                  </a:lnTo>
                  <a:lnTo>
                    <a:pt x="642459" y="380717"/>
                  </a:lnTo>
                  <a:lnTo>
                    <a:pt x="1383497" y="258344"/>
                  </a:lnTo>
                  <a:lnTo>
                    <a:pt x="1536464" y="220952"/>
                  </a:lnTo>
                  <a:lnTo>
                    <a:pt x="2631024" y="125773"/>
                  </a:lnTo>
                  <a:lnTo>
                    <a:pt x="2828181" y="135971"/>
                  </a:lnTo>
                  <a:lnTo>
                    <a:pt x="3198700" y="112176"/>
                  </a:lnTo>
                  <a:lnTo>
                    <a:pt x="3450245" y="91780"/>
                  </a:lnTo>
                  <a:lnTo>
                    <a:pt x="3613409" y="67986"/>
                  </a:lnTo>
                  <a:lnTo>
                    <a:pt x="3660999" y="57788"/>
                  </a:lnTo>
                  <a:lnTo>
                    <a:pt x="3783372" y="0"/>
                  </a:lnTo>
                  <a:lnTo>
                    <a:pt x="3800368" y="3400"/>
                  </a:lnTo>
                  <a:lnTo>
                    <a:pt x="3871753" y="23795"/>
                  </a:lnTo>
                  <a:lnTo>
                    <a:pt x="3963533" y="57788"/>
                  </a:lnTo>
                  <a:lnTo>
                    <a:pt x="4041716" y="91780"/>
                  </a:lnTo>
                  <a:lnTo>
                    <a:pt x="4102902" y="129172"/>
                  </a:lnTo>
                  <a:lnTo>
                    <a:pt x="4153891" y="173362"/>
                  </a:lnTo>
                  <a:lnTo>
                    <a:pt x="4187884" y="217553"/>
                  </a:lnTo>
                  <a:lnTo>
                    <a:pt x="4204880" y="254945"/>
                  </a:lnTo>
                  <a:lnTo>
                    <a:pt x="4211678" y="285538"/>
                  </a:lnTo>
                  <a:lnTo>
                    <a:pt x="4201481" y="302534"/>
                  </a:lnTo>
                  <a:lnTo>
                    <a:pt x="4181085" y="322930"/>
                  </a:lnTo>
                  <a:lnTo>
                    <a:pt x="4133496" y="333128"/>
                  </a:lnTo>
                  <a:lnTo>
                    <a:pt x="4058712" y="333128"/>
                  </a:lnTo>
                  <a:lnTo>
                    <a:pt x="3698391" y="309333"/>
                  </a:lnTo>
                  <a:lnTo>
                    <a:pt x="3181704" y="319531"/>
                  </a:lnTo>
                  <a:lnTo>
                    <a:pt x="2685412" y="336527"/>
                  </a:lnTo>
                  <a:lnTo>
                    <a:pt x="2559640" y="322930"/>
                  </a:lnTo>
                  <a:lnTo>
                    <a:pt x="2144931" y="356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CD28BC98-4B9B-4BBA-B84A-0794239A4624}"/>
                </a:ext>
              </a:extLst>
            </p:cNvPr>
            <p:cNvSpPr/>
            <p:nvPr/>
          </p:nvSpPr>
          <p:spPr>
            <a:xfrm>
              <a:off x="3838575" y="3814763"/>
              <a:ext cx="1619250" cy="1225550"/>
            </a:xfrm>
            <a:custGeom>
              <a:avLst/>
              <a:gdLst>
                <a:gd name="connsiteX0" fmla="*/ 1047750 w 1619250"/>
                <a:gd name="connsiteY0" fmla="*/ 616743 h 1226343"/>
                <a:gd name="connsiteX1" fmla="*/ 881063 w 1619250"/>
                <a:gd name="connsiteY1" fmla="*/ 750093 h 1226343"/>
                <a:gd name="connsiteX2" fmla="*/ 742950 w 1619250"/>
                <a:gd name="connsiteY2" fmla="*/ 850106 h 1226343"/>
                <a:gd name="connsiteX3" fmla="*/ 540544 w 1619250"/>
                <a:gd name="connsiteY3" fmla="*/ 981075 h 1226343"/>
                <a:gd name="connsiteX4" fmla="*/ 328613 w 1619250"/>
                <a:gd name="connsiteY4" fmla="*/ 1095375 h 1226343"/>
                <a:gd name="connsiteX5" fmla="*/ 71438 w 1619250"/>
                <a:gd name="connsiteY5" fmla="*/ 1219200 h 1226343"/>
                <a:gd name="connsiteX6" fmla="*/ 38100 w 1619250"/>
                <a:gd name="connsiteY6" fmla="*/ 1226343 h 1226343"/>
                <a:gd name="connsiteX7" fmla="*/ 11906 w 1619250"/>
                <a:gd name="connsiteY7" fmla="*/ 1226343 h 1226343"/>
                <a:gd name="connsiteX8" fmla="*/ 0 w 1619250"/>
                <a:gd name="connsiteY8" fmla="*/ 1216818 h 1226343"/>
                <a:gd name="connsiteX9" fmla="*/ 0 w 1619250"/>
                <a:gd name="connsiteY9" fmla="*/ 1200150 h 1226343"/>
                <a:gd name="connsiteX10" fmla="*/ 14288 w 1619250"/>
                <a:gd name="connsiteY10" fmla="*/ 1178718 h 1226343"/>
                <a:gd name="connsiteX11" fmla="*/ 42863 w 1619250"/>
                <a:gd name="connsiteY11" fmla="*/ 1150143 h 1226343"/>
                <a:gd name="connsiteX12" fmla="*/ 285750 w 1619250"/>
                <a:gd name="connsiteY12" fmla="*/ 995362 h 1226343"/>
                <a:gd name="connsiteX13" fmla="*/ 569119 w 1619250"/>
                <a:gd name="connsiteY13" fmla="*/ 776287 h 1226343"/>
                <a:gd name="connsiteX14" fmla="*/ 866775 w 1619250"/>
                <a:gd name="connsiteY14" fmla="*/ 521493 h 1226343"/>
                <a:gd name="connsiteX15" fmla="*/ 1102519 w 1619250"/>
                <a:gd name="connsiteY15" fmla="*/ 269081 h 1226343"/>
                <a:gd name="connsiteX16" fmla="*/ 1269206 w 1619250"/>
                <a:gd name="connsiteY16" fmla="*/ 64293 h 1226343"/>
                <a:gd name="connsiteX17" fmla="*/ 1619250 w 1619250"/>
                <a:gd name="connsiteY17" fmla="*/ 0 h 1226343"/>
                <a:gd name="connsiteX18" fmla="*/ 1550194 w 1619250"/>
                <a:gd name="connsiteY18" fmla="*/ 95250 h 1226343"/>
                <a:gd name="connsiteX19" fmla="*/ 1319213 w 1619250"/>
                <a:gd name="connsiteY19" fmla="*/ 347662 h 1226343"/>
                <a:gd name="connsiteX20" fmla="*/ 1157288 w 1619250"/>
                <a:gd name="connsiteY20" fmla="*/ 514350 h 1226343"/>
                <a:gd name="connsiteX21" fmla="*/ 1047750 w 1619250"/>
                <a:gd name="connsiteY21" fmla="*/ 616743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226343">
                  <a:moveTo>
                    <a:pt x="1047750" y="616743"/>
                  </a:moveTo>
                  <a:lnTo>
                    <a:pt x="881063" y="750093"/>
                  </a:lnTo>
                  <a:lnTo>
                    <a:pt x="742950" y="850106"/>
                  </a:lnTo>
                  <a:lnTo>
                    <a:pt x="540544" y="981075"/>
                  </a:lnTo>
                  <a:lnTo>
                    <a:pt x="328613" y="1095375"/>
                  </a:lnTo>
                  <a:lnTo>
                    <a:pt x="71438" y="1219200"/>
                  </a:lnTo>
                  <a:lnTo>
                    <a:pt x="38100" y="1226343"/>
                  </a:lnTo>
                  <a:lnTo>
                    <a:pt x="11906" y="1226343"/>
                  </a:lnTo>
                  <a:lnTo>
                    <a:pt x="0" y="1216818"/>
                  </a:lnTo>
                  <a:lnTo>
                    <a:pt x="0" y="1200150"/>
                  </a:lnTo>
                  <a:lnTo>
                    <a:pt x="14288" y="1178718"/>
                  </a:lnTo>
                  <a:lnTo>
                    <a:pt x="42863" y="1150143"/>
                  </a:lnTo>
                  <a:lnTo>
                    <a:pt x="285750" y="995362"/>
                  </a:lnTo>
                  <a:lnTo>
                    <a:pt x="569119" y="776287"/>
                  </a:lnTo>
                  <a:lnTo>
                    <a:pt x="866775" y="521493"/>
                  </a:lnTo>
                  <a:lnTo>
                    <a:pt x="1102519" y="269081"/>
                  </a:lnTo>
                  <a:lnTo>
                    <a:pt x="1269206" y="64293"/>
                  </a:lnTo>
                  <a:lnTo>
                    <a:pt x="1619250" y="0"/>
                  </a:lnTo>
                  <a:lnTo>
                    <a:pt x="1550194" y="95250"/>
                  </a:lnTo>
                  <a:lnTo>
                    <a:pt x="1319213" y="347662"/>
                  </a:lnTo>
                  <a:lnTo>
                    <a:pt x="1157288" y="514350"/>
                  </a:lnTo>
                  <a:lnTo>
                    <a:pt x="1047750" y="616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5BB73A42-7FA1-4F04-9FD0-F8208E6F67D5}"/>
                </a:ext>
              </a:extLst>
            </p:cNvPr>
            <p:cNvSpPr/>
            <p:nvPr/>
          </p:nvSpPr>
          <p:spPr>
            <a:xfrm>
              <a:off x="6291263" y="3751263"/>
              <a:ext cx="2157412" cy="1287462"/>
            </a:xfrm>
            <a:custGeom>
              <a:avLst/>
              <a:gdLst>
                <a:gd name="connsiteX0" fmla="*/ 788193 w 2157412"/>
                <a:gd name="connsiteY0" fmla="*/ 778669 h 1288256"/>
                <a:gd name="connsiteX1" fmla="*/ 283368 w 2157412"/>
                <a:gd name="connsiteY1" fmla="*/ 278606 h 1288256"/>
                <a:gd name="connsiteX2" fmla="*/ 0 w 2157412"/>
                <a:gd name="connsiteY2" fmla="*/ 0 h 1288256"/>
                <a:gd name="connsiteX3" fmla="*/ 259556 w 2157412"/>
                <a:gd name="connsiteY3" fmla="*/ 23812 h 1288256"/>
                <a:gd name="connsiteX4" fmla="*/ 359568 w 2157412"/>
                <a:gd name="connsiteY4" fmla="*/ 109537 h 1288256"/>
                <a:gd name="connsiteX5" fmla="*/ 559593 w 2157412"/>
                <a:gd name="connsiteY5" fmla="*/ 266700 h 1288256"/>
                <a:gd name="connsiteX6" fmla="*/ 890587 w 2157412"/>
                <a:gd name="connsiteY6" fmla="*/ 521494 h 1288256"/>
                <a:gd name="connsiteX7" fmla="*/ 1164431 w 2157412"/>
                <a:gd name="connsiteY7" fmla="*/ 731044 h 1288256"/>
                <a:gd name="connsiteX8" fmla="*/ 1293018 w 2157412"/>
                <a:gd name="connsiteY8" fmla="*/ 816769 h 1288256"/>
                <a:gd name="connsiteX9" fmla="*/ 1485900 w 2157412"/>
                <a:gd name="connsiteY9" fmla="*/ 921544 h 1288256"/>
                <a:gd name="connsiteX10" fmla="*/ 1745456 w 2157412"/>
                <a:gd name="connsiteY10" fmla="*/ 1031081 h 1288256"/>
                <a:gd name="connsiteX11" fmla="*/ 2043112 w 2157412"/>
                <a:gd name="connsiteY11" fmla="*/ 1121569 h 1288256"/>
                <a:gd name="connsiteX12" fmla="*/ 2097881 w 2157412"/>
                <a:gd name="connsiteY12" fmla="*/ 1138237 h 1288256"/>
                <a:gd name="connsiteX13" fmla="*/ 2133600 w 2157412"/>
                <a:gd name="connsiteY13" fmla="*/ 1154906 h 1288256"/>
                <a:gd name="connsiteX14" fmla="*/ 2150268 w 2157412"/>
                <a:gd name="connsiteY14" fmla="*/ 1169194 h 1288256"/>
                <a:gd name="connsiteX15" fmla="*/ 2157412 w 2157412"/>
                <a:gd name="connsiteY15" fmla="*/ 1181100 h 1288256"/>
                <a:gd name="connsiteX16" fmla="*/ 2150268 w 2157412"/>
                <a:gd name="connsiteY16" fmla="*/ 1197769 h 1288256"/>
                <a:gd name="connsiteX17" fmla="*/ 2128837 w 2157412"/>
                <a:gd name="connsiteY17" fmla="*/ 1212056 h 1288256"/>
                <a:gd name="connsiteX18" fmla="*/ 2069306 w 2157412"/>
                <a:gd name="connsiteY18" fmla="*/ 1235869 h 1288256"/>
                <a:gd name="connsiteX19" fmla="*/ 1919287 w 2157412"/>
                <a:gd name="connsiteY19" fmla="*/ 1264444 h 1288256"/>
                <a:gd name="connsiteX20" fmla="*/ 1738312 w 2157412"/>
                <a:gd name="connsiteY20" fmla="*/ 1278731 h 1288256"/>
                <a:gd name="connsiteX21" fmla="*/ 1569243 w 2157412"/>
                <a:gd name="connsiteY21" fmla="*/ 1288256 h 1288256"/>
                <a:gd name="connsiteX22" fmla="*/ 1454943 w 2157412"/>
                <a:gd name="connsiteY22" fmla="*/ 1288256 h 1288256"/>
                <a:gd name="connsiteX23" fmla="*/ 1388268 w 2157412"/>
                <a:gd name="connsiteY23" fmla="*/ 1283494 h 1288256"/>
                <a:gd name="connsiteX24" fmla="*/ 1335881 w 2157412"/>
                <a:gd name="connsiteY24" fmla="*/ 1273969 h 1288256"/>
                <a:gd name="connsiteX25" fmla="*/ 1285875 w 2157412"/>
                <a:gd name="connsiteY25" fmla="*/ 1252537 h 1288256"/>
                <a:gd name="connsiteX26" fmla="*/ 1226343 w 2157412"/>
                <a:gd name="connsiteY26" fmla="*/ 1216819 h 1288256"/>
                <a:gd name="connsiteX27" fmla="*/ 1040606 w 2157412"/>
                <a:gd name="connsiteY27" fmla="*/ 1040606 h 1288256"/>
                <a:gd name="connsiteX28" fmla="*/ 788193 w 2157412"/>
                <a:gd name="connsiteY28" fmla="*/ 778669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7412" h="1288256">
                  <a:moveTo>
                    <a:pt x="788193" y="778669"/>
                  </a:moveTo>
                  <a:lnTo>
                    <a:pt x="283368" y="278606"/>
                  </a:lnTo>
                  <a:lnTo>
                    <a:pt x="0" y="0"/>
                  </a:lnTo>
                  <a:lnTo>
                    <a:pt x="259556" y="23812"/>
                  </a:lnTo>
                  <a:lnTo>
                    <a:pt x="359568" y="109537"/>
                  </a:lnTo>
                  <a:lnTo>
                    <a:pt x="559593" y="266700"/>
                  </a:lnTo>
                  <a:lnTo>
                    <a:pt x="890587" y="521494"/>
                  </a:lnTo>
                  <a:lnTo>
                    <a:pt x="1164431" y="731044"/>
                  </a:lnTo>
                  <a:lnTo>
                    <a:pt x="1293018" y="816769"/>
                  </a:lnTo>
                  <a:lnTo>
                    <a:pt x="1485900" y="921544"/>
                  </a:lnTo>
                  <a:lnTo>
                    <a:pt x="1745456" y="1031081"/>
                  </a:lnTo>
                  <a:lnTo>
                    <a:pt x="2043112" y="1121569"/>
                  </a:lnTo>
                  <a:lnTo>
                    <a:pt x="2097881" y="1138237"/>
                  </a:lnTo>
                  <a:lnTo>
                    <a:pt x="2133600" y="1154906"/>
                  </a:lnTo>
                  <a:lnTo>
                    <a:pt x="2150268" y="1169194"/>
                  </a:lnTo>
                  <a:lnTo>
                    <a:pt x="2157412" y="1181100"/>
                  </a:lnTo>
                  <a:lnTo>
                    <a:pt x="2150268" y="1197769"/>
                  </a:lnTo>
                  <a:lnTo>
                    <a:pt x="2128837" y="1212056"/>
                  </a:lnTo>
                  <a:lnTo>
                    <a:pt x="2069306" y="1235869"/>
                  </a:lnTo>
                  <a:lnTo>
                    <a:pt x="1919287" y="1264444"/>
                  </a:lnTo>
                  <a:lnTo>
                    <a:pt x="1738312" y="1278731"/>
                  </a:lnTo>
                  <a:lnTo>
                    <a:pt x="1569243" y="1288256"/>
                  </a:lnTo>
                  <a:lnTo>
                    <a:pt x="1454943" y="1288256"/>
                  </a:lnTo>
                  <a:lnTo>
                    <a:pt x="1388268" y="1283494"/>
                  </a:lnTo>
                  <a:lnTo>
                    <a:pt x="1335881" y="1273969"/>
                  </a:lnTo>
                  <a:lnTo>
                    <a:pt x="1285875" y="1252537"/>
                  </a:lnTo>
                  <a:lnTo>
                    <a:pt x="1226343" y="1216819"/>
                  </a:lnTo>
                  <a:lnTo>
                    <a:pt x="1040606" y="1040606"/>
                  </a:lnTo>
                  <a:lnTo>
                    <a:pt x="788193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34770976-82CE-448C-96C1-A8A97304B7EA}"/>
                </a:ext>
              </a:extLst>
            </p:cNvPr>
            <p:cNvSpPr/>
            <p:nvPr/>
          </p:nvSpPr>
          <p:spPr>
            <a:xfrm>
              <a:off x="5634039" y="4010026"/>
              <a:ext cx="522287" cy="1585913"/>
            </a:xfrm>
            <a:custGeom>
              <a:avLst/>
              <a:gdLst>
                <a:gd name="connsiteX0" fmla="*/ 185737 w 521493"/>
                <a:gd name="connsiteY0" fmla="*/ 1104900 h 1585913"/>
                <a:gd name="connsiteX1" fmla="*/ 188118 w 521493"/>
                <a:gd name="connsiteY1" fmla="*/ 359569 h 1585913"/>
                <a:gd name="connsiteX2" fmla="*/ 183356 w 521493"/>
                <a:gd name="connsiteY2" fmla="*/ 292894 h 1585913"/>
                <a:gd name="connsiteX3" fmla="*/ 176212 w 521493"/>
                <a:gd name="connsiteY3" fmla="*/ 238125 h 1585913"/>
                <a:gd name="connsiteX4" fmla="*/ 164306 w 521493"/>
                <a:gd name="connsiteY4" fmla="*/ 195263 h 1585913"/>
                <a:gd name="connsiteX5" fmla="*/ 147637 w 521493"/>
                <a:gd name="connsiteY5" fmla="*/ 166688 h 1585913"/>
                <a:gd name="connsiteX6" fmla="*/ 123825 w 521493"/>
                <a:gd name="connsiteY6" fmla="*/ 135731 h 1585913"/>
                <a:gd name="connsiteX7" fmla="*/ 95250 w 521493"/>
                <a:gd name="connsiteY7" fmla="*/ 107156 h 1585913"/>
                <a:gd name="connsiteX8" fmla="*/ 54768 w 521493"/>
                <a:gd name="connsiteY8" fmla="*/ 83344 h 1585913"/>
                <a:gd name="connsiteX9" fmla="*/ 26193 w 521493"/>
                <a:gd name="connsiteY9" fmla="*/ 69056 h 1585913"/>
                <a:gd name="connsiteX10" fmla="*/ 7143 w 521493"/>
                <a:gd name="connsiteY10" fmla="*/ 50006 h 1585913"/>
                <a:gd name="connsiteX11" fmla="*/ 0 w 521493"/>
                <a:gd name="connsiteY11" fmla="*/ 26194 h 1585913"/>
                <a:gd name="connsiteX12" fmla="*/ 7143 w 521493"/>
                <a:gd name="connsiteY12" fmla="*/ 9525 h 1585913"/>
                <a:gd name="connsiteX13" fmla="*/ 28575 w 521493"/>
                <a:gd name="connsiteY13" fmla="*/ 4763 h 1585913"/>
                <a:gd name="connsiteX14" fmla="*/ 64293 w 521493"/>
                <a:gd name="connsiteY14" fmla="*/ 0 h 1585913"/>
                <a:gd name="connsiteX15" fmla="*/ 128587 w 521493"/>
                <a:gd name="connsiteY15" fmla="*/ 7144 h 1585913"/>
                <a:gd name="connsiteX16" fmla="*/ 223837 w 521493"/>
                <a:gd name="connsiteY16" fmla="*/ 26194 h 1585913"/>
                <a:gd name="connsiteX17" fmla="*/ 319087 w 521493"/>
                <a:gd name="connsiteY17" fmla="*/ 52388 h 1585913"/>
                <a:gd name="connsiteX18" fmla="*/ 388143 w 521493"/>
                <a:gd name="connsiteY18" fmla="*/ 83344 h 1585913"/>
                <a:gd name="connsiteX19" fmla="*/ 438150 w 521493"/>
                <a:gd name="connsiteY19" fmla="*/ 111919 h 1585913"/>
                <a:gd name="connsiteX20" fmla="*/ 473868 w 521493"/>
                <a:gd name="connsiteY20" fmla="*/ 145256 h 1585913"/>
                <a:gd name="connsiteX21" fmla="*/ 504825 w 521493"/>
                <a:gd name="connsiteY21" fmla="*/ 173831 h 1585913"/>
                <a:gd name="connsiteX22" fmla="*/ 521493 w 521493"/>
                <a:gd name="connsiteY22" fmla="*/ 204788 h 1585913"/>
                <a:gd name="connsiteX23" fmla="*/ 521493 w 521493"/>
                <a:gd name="connsiteY23" fmla="*/ 221456 h 1585913"/>
                <a:gd name="connsiteX24" fmla="*/ 509587 w 521493"/>
                <a:gd name="connsiteY24" fmla="*/ 242888 h 1585913"/>
                <a:gd name="connsiteX25" fmla="*/ 478631 w 521493"/>
                <a:gd name="connsiteY25" fmla="*/ 266700 h 1585913"/>
                <a:gd name="connsiteX26" fmla="*/ 454818 w 521493"/>
                <a:gd name="connsiteY26" fmla="*/ 304800 h 1585913"/>
                <a:gd name="connsiteX27" fmla="*/ 438150 w 521493"/>
                <a:gd name="connsiteY27" fmla="*/ 369094 h 1585913"/>
                <a:gd name="connsiteX28" fmla="*/ 431006 w 521493"/>
                <a:gd name="connsiteY28" fmla="*/ 433388 h 1585913"/>
                <a:gd name="connsiteX29" fmla="*/ 438150 w 521493"/>
                <a:gd name="connsiteY29" fmla="*/ 783431 h 1585913"/>
                <a:gd name="connsiteX30" fmla="*/ 428625 w 521493"/>
                <a:gd name="connsiteY30" fmla="*/ 1071563 h 1585913"/>
                <a:gd name="connsiteX31" fmla="*/ 411956 w 521493"/>
                <a:gd name="connsiteY31" fmla="*/ 1557338 h 1585913"/>
                <a:gd name="connsiteX32" fmla="*/ 188118 w 521493"/>
                <a:gd name="connsiteY32" fmla="*/ 1585913 h 1585913"/>
                <a:gd name="connsiteX33" fmla="*/ 185737 w 521493"/>
                <a:gd name="connsiteY33" fmla="*/ 1104900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585913">
                  <a:moveTo>
                    <a:pt x="185737" y="1104900"/>
                  </a:moveTo>
                  <a:cubicBezTo>
                    <a:pt x="186531" y="856456"/>
                    <a:pt x="187324" y="608013"/>
                    <a:pt x="188118" y="359569"/>
                  </a:cubicBezTo>
                  <a:lnTo>
                    <a:pt x="183356" y="292894"/>
                  </a:lnTo>
                  <a:lnTo>
                    <a:pt x="176212" y="238125"/>
                  </a:lnTo>
                  <a:lnTo>
                    <a:pt x="164306" y="195263"/>
                  </a:lnTo>
                  <a:lnTo>
                    <a:pt x="147637" y="166688"/>
                  </a:lnTo>
                  <a:lnTo>
                    <a:pt x="123825" y="135731"/>
                  </a:lnTo>
                  <a:lnTo>
                    <a:pt x="95250" y="107156"/>
                  </a:lnTo>
                  <a:lnTo>
                    <a:pt x="54768" y="83344"/>
                  </a:lnTo>
                  <a:lnTo>
                    <a:pt x="26193" y="69056"/>
                  </a:lnTo>
                  <a:lnTo>
                    <a:pt x="7143" y="50006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8575" y="4763"/>
                  </a:lnTo>
                  <a:lnTo>
                    <a:pt x="64293" y="0"/>
                  </a:lnTo>
                  <a:lnTo>
                    <a:pt x="128587" y="7144"/>
                  </a:lnTo>
                  <a:lnTo>
                    <a:pt x="223837" y="26194"/>
                  </a:lnTo>
                  <a:lnTo>
                    <a:pt x="319087" y="52388"/>
                  </a:lnTo>
                  <a:lnTo>
                    <a:pt x="388143" y="83344"/>
                  </a:lnTo>
                  <a:lnTo>
                    <a:pt x="438150" y="111919"/>
                  </a:lnTo>
                  <a:lnTo>
                    <a:pt x="473868" y="145256"/>
                  </a:lnTo>
                  <a:lnTo>
                    <a:pt x="504825" y="173831"/>
                  </a:lnTo>
                  <a:lnTo>
                    <a:pt x="521493" y="204788"/>
                  </a:lnTo>
                  <a:lnTo>
                    <a:pt x="521493" y="221456"/>
                  </a:lnTo>
                  <a:lnTo>
                    <a:pt x="509587" y="242888"/>
                  </a:lnTo>
                  <a:lnTo>
                    <a:pt x="478631" y="266700"/>
                  </a:lnTo>
                  <a:lnTo>
                    <a:pt x="454818" y="304800"/>
                  </a:lnTo>
                  <a:lnTo>
                    <a:pt x="438150" y="369094"/>
                  </a:lnTo>
                  <a:lnTo>
                    <a:pt x="431006" y="433388"/>
                  </a:lnTo>
                  <a:lnTo>
                    <a:pt x="438150" y="783431"/>
                  </a:lnTo>
                  <a:lnTo>
                    <a:pt x="428625" y="1071563"/>
                  </a:lnTo>
                  <a:lnTo>
                    <a:pt x="411956" y="1557338"/>
                  </a:lnTo>
                  <a:lnTo>
                    <a:pt x="188118" y="1585913"/>
                  </a:lnTo>
                  <a:cubicBezTo>
                    <a:pt x="187324" y="1423194"/>
                    <a:pt x="186531" y="1260475"/>
                    <a:pt x="185737" y="1104900"/>
                  </a:cubicBezTo>
                  <a:close/>
                </a:path>
              </a:pathLst>
            </a:custGeom>
            <a:grpFill/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6F63AE00-0FD2-49DD-864C-DA89E7C2C1CE}"/>
                </a:ext>
              </a:extLst>
            </p:cNvPr>
            <p:cNvSpPr/>
            <p:nvPr/>
          </p:nvSpPr>
          <p:spPr>
            <a:xfrm>
              <a:off x="4289426" y="5395914"/>
              <a:ext cx="3349625" cy="490537"/>
            </a:xfrm>
            <a:custGeom>
              <a:avLst/>
              <a:gdLst>
                <a:gd name="connsiteX0" fmla="*/ 2117272 w 3350079"/>
                <a:gd name="connsiteY0" fmla="*/ 261257 h 489857"/>
                <a:gd name="connsiteX1" fmla="*/ 1543050 w 3350079"/>
                <a:gd name="connsiteY1" fmla="*/ 285750 h 489857"/>
                <a:gd name="connsiteX2" fmla="*/ 1156608 w 3350079"/>
                <a:gd name="connsiteY2" fmla="*/ 326571 h 489857"/>
                <a:gd name="connsiteX3" fmla="*/ 996043 w 3350079"/>
                <a:gd name="connsiteY3" fmla="*/ 348343 h 489857"/>
                <a:gd name="connsiteX4" fmla="*/ 756558 w 3350079"/>
                <a:gd name="connsiteY4" fmla="*/ 394607 h 489857"/>
                <a:gd name="connsiteX5" fmla="*/ 536122 w 3350079"/>
                <a:gd name="connsiteY5" fmla="*/ 451757 h 489857"/>
                <a:gd name="connsiteX6" fmla="*/ 413658 w 3350079"/>
                <a:gd name="connsiteY6" fmla="*/ 489857 h 489857"/>
                <a:gd name="connsiteX7" fmla="*/ 391886 w 3350079"/>
                <a:gd name="connsiteY7" fmla="*/ 489857 h 489857"/>
                <a:gd name="connsiteX8" fmla="*/ 302079 w 3350079"/>
                <a:gd name="connsiteY8" fmla="*/ 446314 h 489857"/>
                <a:gd name="connsiteX9" fmla="*/ 157843 w 3350079"/>
                <a:gd name="connsiteY9" fmla="*/ 345621 h 489857"/>
                <a:gd name="connsiteX10" fmla="*/ 59872 w 3350079"/>
                <a:gd name="connsiteY10" fmla="*/ 269421 h 489857"/>
                <a:gd name="connsiteX11" fmla="*/ 16329 w 3350079"/>
                <a:gd name="connsiteY11" fmla="*/ 231321 h 489857"/>
                <a:gd name="connsiteX12" fmla="*/ 2722 w 3350079"/>
                <a:gd name="connsiteY12" fmla="*/ 212271 h 489857"/>
                <a:gd name="connsiteX13" fmla="*/ 0 w 3350079"/>
                <a:gd name="connsiteY13" fmla="*/ 185057 h 489857"/>
                <a:gd name="connsiteX14" fmla="*/ 2722 w 3350079"/>
                <a:gd name="connsiteY14" fmla="*/ 171450 h 489857"/>
                <a:gd name="connsiteX15" fmla="*/ 13608 w 3350079"/>
                <a:gd name="connsiteY15" fmla="*/ 163286 h 489857"/>
                <a:gd name="connsiteX16" fmla="*/ 29936 w 3350079"/>
                <a:gd name="connsiteY16" fmla="*/ 163286 h 489857"/>
                <a:gd name="connsiteX17" fmla="*/ 68036 w 3350079"/>
                <a:gd name="connsiteY17" fmla="*/ 174171 h 489857"/>
                <a:gd name="connsiteX18" fmla="*/ 106136 w 3350079"/>
                <a:gd name="connsiteY18" fmla="*/ 182336 h 489857"/>
                <a:gd name="connsiteX19" fmla="*/ 255815 w 3350079"/>
                <a:gd name="connsiteY19" fmla="*/ 206828 h 489857"/>
                <a:gd name="connsiteX20" fmla="*/ 419100 w 3350079"/>
                <a:gd name="connsiteY20" fmla="*/ 228600 h 489857"/>
                <a:gd name="connsiteX21" fmla="*/ 478972 w 3350079"/>
                <a:gd name="connsiteY21" fmla="*/ 228600 h 489857"/>
                <a:gd name="connsiteX22" fmla="*/ 623208 w 3350079"/>
                <a:gd name="connsiteY22" fmla="*/ 220436 h 489857"/>
                <a:gd name="connsiteX23" fmla="*/ 1012372 w 3350079"/>
                <a:gd name="connsiteY23" fmla="*/ 166007 h 489857"/>
                <a:gd name="connsiteX24" fmla="*/ 1548493 w 3350079"/>
                <a:gd name="connsiteY24" fmla="*/ 106136 h 489857"/>
                <a:gd name="connsiteX25" fmla="*/ 1747158 w 3350079"/>
                <a:gd name="connsiteY25" fmla="*/ 89807 h 489857"/>
                <a:gd name="connsiteX26" fmla="*/ 2373086 w 3350079"/>
                <a:gd name="connsiteY26" fmla="*/ 84364 h 489857"/>
                <a:gd name="connsiteX27" fmla="*/ 2656115 w 3350079"/>
                <a:gd name="connsiteY27" fmla="*/ 68036 h 489857"/>
                <a:gd name="connsiteX28" fmla="*/ 2726872 w 3350079"/>
                <a:gd name="connsiteY28" fmla="*/ 57150 h 489857"/>
                <a:gd name="connsiteX29" fmla="*/ 2873829 w 3350079"/>
                <a:gd name="connsiteY29" fmla="*/ 0 h 489857"/>
                <a:gd name="connsiteX30" fmla="*/ 2901043 w 3350079"/>
                <a:gd name="connsiteY30" fmla="*/ 5443 h 489857"/>
                <a:gd name="connsiteX31" fmla="*/ 3023508 w 3350079"/>
                <a:gd name="connsiteY31" fmla="*/ 48986 h 489857"/>
                <a:gd name="connsiteX32" fmla="*/ 3178629 w 3350079"/>
                <a:gd name="connsiteY32" fmla="*/ 119743 h 489857"/>
                <a:gd name="connsiteX33" fmla="*/ 3317422 w 3350079"/>
                <a:gd name="connsiteY33" fmla="*/ 195943 h 489857"/>
                <a:gd name="connsiteX34" fmla="*/ 3333750 w 3350079"/>
                <a:gd name="connsiteY34" fmla="*/ 214993 h 489857"/>
                <a:gd name="connsiteX35" fmla="*/ 3350079 w 3350079"/>
                <a:gd name="connsiteY35" fmla="*/ 269421 h 489857"/>
                <a:gd name="connsiteX36" fmla="*/ 3350079 w 3350079"/>
                <a:gd name="connsiteY36" fmla="*/ 299357 h 489857"/>
                <a:gd name="connsiteX37" fmla="*/ 3333750 w 3350079"/>
                <a:gd name="connsiteY37" fmla="*/ 332014 h 489857"/>
                <a:gd name="connsiteX38" fmla="*/ 3306536 w 3350079"/>
                <a:gd name="connsiteY38" fmla="*/ 345621 h 489857"/>
                <a:gd name="connsiteX39" fmla="*/ 3265715 w 3350079"/>
                <a:gd name="connsiteY39" fmla="*/ 356507 h 489857"/>
                <a:gd name="connsiteX40" fmla="*/ 3214008 w 3350079"/>
                <a:gd name="connsiteY40" fmla="*/ 351064 h 489857"/>
                <a:gd name="connsiteX41" fmla="*/ 2988129 w 3350079"/>
                <a:gd name="connsiteY41" fmla="*/ 310243 h 489857"/>
                <a:gd name="connsiteX42" fmla="*/ 2784022 w 3350079"/>
                <a:gd name="connsiteY42" fmla="*/ 288471 h 489857"/>
                <a:gd name="connsiteX43" fmla="*/ 2465615 w 3350079"/>
                <a:gd name="connsiteY43" fmla="*/ 266700 h 489857"/>
                <a:gd name="connsiteX44" fmla="*/ 2117272 w 3350079"/>
                <a:gd name="connsiteY44" fmla="*/ 261257 h 4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50079" h="489857">
                  <a:moveTo>
                    <a:pt x="2117272" y="261257"/>
                  </a:moveTo>
                  <a:lnTo>
                    <a:pt x="1543050" y="285750"/>
                  </a:lnTo>
                  <a:lnTo>
                    <a:pt x="1156608" y="326571"/>
                  </a:lnTo>
                  <a:lnTo>
                    <a:pt x="996043" y="348343"/>
                  </a:lnTo>
                  <a:lnTo>
                    <a:pt x="756558" y="394607"/>
                  </a:lnTo>
                  <a:lnTo>
                    <a:pt x="536122" y="451757"/>
                  </a:lnTo>
                  <a:lnTo>
                    <a:pt x="413658" y="489857"/>
                  </a:lnTo>
                  <a:lnTo>
                    <a:pt x="391886" y="489857"/>
                  </a:lnTo>
                  <a:lnTo>
                    <a:pt x="302079" y="446314"/>
                  </a:lnTo>
                  <a:lnTo>
                    <a:pt x="157843" y="345621"/>
                  </a:lnTo>
                  <a:lnTo>
                    <a:pt x="59872" y="269421"/>
                  </a:lnTo>
                  <a:lnTo>
                    <a:pt x="16329" y="231321"/>
                  </a:lnTo>
                  <a:lnTo>
                    <a:pt x="2722" y="212271"/>
                  </a:lnTo>
                  <a:lnTo>
                    <a:pt x="0" y="185057"/>
                  </a:lnTo>
                  <a:lnTo>
                    <a:pt x="2722" y="171450"/>
                  </a:lnTo>
                  <a:lnTo>
                    <a:pt x="13608" y="163286"/>
                  </a:lnTo>
                  <a:lnTo>
                    <a:pt x="29936" y="163286"/>
                  </a:lnTo>
                  <a:lnTo>
                    <a:pt x="68036" y="174171"/>
                  </a:lnTo>
                  <a:lnTo>
                    <a:pt x="106136" y="182336"/>
                  </a:lnTo>
                  <a:lnTo>
                    <a:pt x="255815" y="206828"/>
                  </a:lnTo>
                  <a:lnTo>
                    <a:pt x="419100" y="228600"/>
                  </a:lnTo>
                  <a:lnTo>
                    <a:pt x="478972" y="228600"/>
                  </a:lnTo>
                  <a:lnTo>
                    <a:pt x="623208" y="220436"/>
                  </a:lnTo>
                  <a:lnTo>
                    <a:pt x="1012372" y="166007"/>
                  </a:lnTo>
                  <a:lnTo>
                    <a:pt x="1548493" y="106136"/>
                  </a:lnTo>
                  <a:lnTo>
                    <a:pt x="1747158" y="89807"/>
                  </a:lnTo>
                  <a:lnTo>
                    <a:pt x="2373086" y="84364"/>
                  </a:lnTo>
                  <a:lnTo>
                    <a:pt x="2656115" y="68036"/>
                  </a:lnTo>
                  <a:lnTo>
                    <a:pt x="2726872" y="57150"/>
                  </a:lnTo>
                  <a:lnTo>
                    <a:pt x="2873829" y="0"/>
                  </a:lnTo>
                  <a:lnTo>
                    <a:pt x="2901043" y="5443"/>
                  </a:lnTo>
                  <a:lnTo>
                    <a:pt x="3023508" y="48986"/>
                  </a:lnTo>
                  <a:lnTo>
                    <a:pt x="3178629" y="119743"/>
                  </a:lnTo>
                  <a:lnTo>
                    <a:pt x="3317422" y="195943"/>
                  </a:lnTo>
                  <a:lnTo>
                    <a:pt x="3333750" y="214993"/>
                  </a:lnTo>
                  <a:lnTo>
                    <a:pt x="3350079" y="269421"/>
                  </a:lnTo>
                  <a:lnTo>
                    <a:pt x="3350079" y="299357"/>
                  </a:lnTo>
                  <a:lnTo>
                    <a:pt x="3333750" y="332014"/>
                  </a:lnTo>
                  <a:lnTo>
                    <a:pt x="3306536" y="345621"/>
                  </a:lnTo>
                  <a:lnTo>
                    <a:pt x="3265715" y="356507"/>
                  </a:lnTo>
                  <a:lnTo>
                    <a:pt x="3214008" y="351064"/>
                  </a:lnTo>
                  <a:lnTo>
                    <a:pt x="2988129" y="310243"/>
                  </a:lnTo>
                  <a:lnTo>
                    <a:pt x="2784022" y="288471"/>
                  </a:lnTo>
                  <a:lnTo>
                    <a:pt x="2465615" y="266700"/>
                  </a:lnTo>
                  <a:lnTo>
                    <a:pt x="2117272" y="261257"/>
                  </a:lnTo>
                  <a:close/>
                </a:path>
              </a:pathLst>
            </a:custGeom>
            <a:grpFill/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661721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70DC005-6110-4A9D-901A-985E58DD5C5B}"/>
              </a:ext>
            </a:extLst>
          </p:cNvPr>
          <p:cNvSpPr/>
          <p:nvPr/>
        </p:nvSpPr>
        <p:spPr>
          <a:xfrm>
            <a:off x="4662491" y="1608138"/>
            <a:ext cx="490537" cy="715716"/>
          </a:xfrm>
          <a:custGeom>
            <a:avLst/>
            <a:gdLst>
              <a:gd name="connsiteX0" fmla="*/ 176212 w 490537"/>
              <a:gd name="connsiteY0" fmla="*/ 509587 h 762000"/>
              <a:gd name="connsiteX1" fmla="*/ 178593 w 490537"/>
              <a:gd name="connsiteY1" fmla="*/ 261937 h 762000"/>
              <a:gd name="connsiteX2" fmla="*/ 173831 w 490537"/>
              <a:gd name="connsiteY2" fmla="*/ 238125 h 762000"/>
              <a:gd name="connsiteX3" fmla="*/ 161925 w 490537"/>
              <a:gd name="connsiteY3" fmla="*/ 204787 h 762000"/>
              <a:gd name="connsiteX4" fmla="*/ 145256 w 490537"/>
              <a:gd name="connsiteY4" fmla="*/ 178594 h 762000"/>
              <a:gd name="connsiteX5" fmla="*/ 111918 w 490537"/>
              <a:gd name="connsiteY5" fmla="*/ 138112 h 762000"/>
              <a:gd name="connsiteX6" fmla="*/ 83343 w 490537"/>
              <a:gd name="connsiteY6" fmla="*/ 109537 h 762000"/>
              <a:gd name="connsiteX7" fmla="*/ 54768 w 490537"/>
              <a:gd name="connsiteY7" fmla="*/ 83344 h 762000"/>
              <a:gd name="connsiteX8" fmla="*/ 30956 w 490537"/>
              <a:gd name="connsiteY8" fmla="*/ 64294 h 762000"/>
              <a:gd name="connsiteX9" fmla="*/ 14287 w 490537"/>
              <a:gd name="connsiteY9" fmla="*/ 52387 h 762000"/>
              <a:gd name="connsiteX10" fmla="*/ 0 w 490537"/>
              <a:gd name="connsiteY10" fmla="*/ 40481 h 762000"/>
              <a:gd name="connsiteX11" fmla="*/ 0 w 490537"/>
              <a:gd name="connsiteY11" fmla="*/ 26194 h 762000"/>
              <a:gd name="connsiteX12" fmla="*/ 7143 w 490537"/>
              <a:gd name="connsiteY12" fmla="*/ 16669 h 762000"/>
              <a:gd name="connsiteX13" fmla="*/ 38100 w 490537"/>
              <a:gd name="connsiteY13" fmla="*/ 4762 h 762000"/>
              <a:gd name="connsiteX14" fmla="*/ 76200 w 490537"/>
              <a:gd name="connsiteY14" fmla="*/ 0 h 762000"/>
              <a:gd name="connsiteX15" fmla="*/ 123825 w 490537"/>
              <a:gd name="connsiteY15" fmla="*/ 4762 h 762000"/>
              <a:gd name="connsiteX16" fmla="*/ 154781 w 490537"/>
              <a:gd name="connsiteY16" fmla="*/ 9525 h 762000"/>
              <a:gd name="connsiteX17" fmla="*/ 233362 w 490537"/>
              <a:gd name="connsiteY17" fmla="*/ 33337 h 762000"/>
              <a:gd name="connsiteX18" fmla="*/ 326231 w 490537"/>
              <a:gd name="connsiteY18" fmla="*/ 69056 h 762000"/>
              <a:gd name="connsiteX19" fmla="*/ 376237 w 490537"/>
              <a:gd name="connsiteY19" fmla="*/ 88106 h 762000"/>
              <a:gd name="connsiteX20" fmla="*/ 419100 w 490537"/>
              <a:gd name="connsiteY20" fmla="*/ 107156 h 762000"/>
              <a:gd name="connsiteX21" fmla="*/ 447675 w 490537"/>
              <a:gd name="connsiteY21" fmla="*/ 126206 h 762000"/>
              <a:gd name="connsiteX22" fmla="*/ 466725 w 490537"/>
              <a:gd name="connsiteY22" fmla="*/ 145256 h 762000"/>
              <a:gd name="connsiteX23" fmla="*/ 476250 w 490537"/>
              <a:gd name="connsiteY23" fmla="*/ 157162 h 762000"/>
              <a:gd name="connsiteX24" fmla="*/ 485775 w 490537"/>
              <a:gd name="connsiteY24" fmla="*/ 176212 h 762000"/>
              <a:gd name="connsiteX25" fmla="*/ 490537 w 490537"/>
              <a:gd name="connsiteY25" fmla="*/ 204787 h 762000"/>
              <a:gd name="connsiteX26" fmla="*/ 483393 w 490537"/>
              <a:gd name="connsiteY26" fmla="*/ 221456 h 762000"/>
              <a:gd name="connsiteX27" fmla="*/ 459581 w 490537"/>
              <a:gd name="connsiteY27" fmla="*/ 266700 h 762000"/>
              <a:gd name="connsiteX28" fmla="*/ 440531 w 490537"/>
              <a:gd name="connsiteY28" fmla="*/ 309562 h 762000"/>
              <a:gd name="connsiteX29" fmla="*/ 423862 w 490537"/>
              <a:gd name="connsiteY29" fmla="*/ 350044 h 762000"/>
              <a:gd name="connsiteX30" fmla="*/ 411956 w 490537"/>
              <a:gd name="connsiteY30" fmla="*/ 402431 h 762000"/>
              <a:gd name="connsiteX31" fmla="*/ 404812 w 490537"/>
              <a:gd name="connsiteY31" fmla="*/ 447675 h 762000"/>
              <a:gd name="connsiteX32" fmla="*/ 397668 w 490537"/>
              <a:gd name="connsiteY32" fmla="*/ 526256 h 762000"/>
              <a:gd name="connsiteX33" fmla="*/ 402431 w 490537"/>
              <a:gd name="connsiteY33" fmla="*/ 702469 h 762000"/>
              <a:gd name="connsiteX34" fmla="*/ 180975 w 490537"/>
              <a:gd name="connsiteY34" fmla="*/ 762000 h 762000"/>
              <a:gd name="connsiteX35" fmla="*/ 176212 w 490537"/>
              <a:gd name="connsiteY35" fmla="*/ 509587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90537" h="762000">
                <a:moveTo>
                  <a:pt x="176212" y="509587"/>
                </a:moveTo>
                <a:cubicBezTo>
                  <a:pt x="177006" y="427037"/>
                  <a:pt x="177799" y="344487"/>
                  <a:pt x="178593" y="261937"/>
                </a:cubicBezTo>
                <a:lnTo>
                  <a:pt x="173831" y="238125"/>
                </a:lnTo>
                <a:lnTo>
                  <a:pt x="161925" y="204787"/>
                </a:lnTo>
                <a:lnTo>
                  <a:pt x="145256" y="178594"/>
                </a:lnTo>
                <a:lnTo>
                  <a:pt x="111918" y="138112"/>
                </a:lnTo>
                <a:lnTo>
                  <a:pt x="83343" y="109537"/>
                </a:lnTo>
                <a:lnTo>
                  <a:pt x="54768" y="83344"/>
                </a:lnTo>
                <a:lnTo>
                  <a:pt x="30956" y="64294"/>
                </a:lnTo>
                <a:lnTo>
                  <a:pt x="14287" y="52387"/>
                </a:lnTo>
                <a:lnTo>
                  <a:pt x="0" y="40481"/>
                </a:lnTo>
                <a:lnTo>
                  <a:pt x="0" y="26194"/>
                </a:lnTo>
                <a:lnTo>
                  <a:pt x="7143" y="16669"/>
                </a:lnTo>
                <a:lnTo>
                  <a:pt x="38100" y="4762"/>
                </a:lnTo>
                <a:lnTo>
                  <a:pt x="76200" y="0"/>
                </a:lnTo>
                <a:lnTo>
                  <a:pt x="123825" y="4762"/>
                </a:lnTo>
                <a:lnTo>
                  <a:pt x="154781" y="9525"/>
                </a:lnTo>
                <a:lnTo>
                  <a:pt x="233362" y="33337"/>
                </a:lnTo>
                <a:lnTo>
                  <a:pt x="326231" y="69056"/>
                </a:lnTo>
                <a:lnTo>
                  <a:pt x="376237" y="88106"/>
                </a:lnTo>
                <a:lnTo>
                  <a:pt x="419100" y="107156"/>
                </a:lnTo>
                <a:lnTo>
                  <a:pt x="447675" y="126206"/>
                </a:lnTo>
                <a:lnTo>
                  <a:pt x="466725" y="145256"/>
                </a:lnTo>
                <a:lnTo>
                  <a:pt x="476250" y="157162"/>
                </a:lnTo>
                <a:lnTo>
                  <a:pt x="485775" y="176212"/>
                </a:lnTo>
                <a:lnTo>
                  <a:pt x="490537" y="204787"/>
                </a:lnTo>
                <a:lnTo>
                  <a:pt x="483393" y="221456"/>
                </a:lnTo>
                <a:lnTo>
                  <a:pt x="459581" y="266700"/>
                </a:lnTo>
                <a:lnTo>
                  <a:pt x="440531" y="309562"/>
                </a:lnTo>
                <a:lnTo>
                  <a:pt x="423862" y="350044"/>
                </a:lnTo>
                <a:lnTo>
                  <a:pt x="411956" y="402431"/>
                </a:lnTo>
                <a:lnTo>
                  <a:pt x="404812" y="447675"/>
                </a:lnTo>
                <a:lnTo>
                  <a:pt x="397668" y="526256"/>
                </a:lnTo>
                <a:lnTo>
                  <a:pt x="402431" y="702469"/>
                </a:lnTo>
                <a:lnTo>
                  <a:pt x="180975" y="762000"/>
                </a:lnTo>
                <a:cubicBezTo>
                  <a:pt x="179387" y="677862"/>
                  <a:pt x="177800" y="593725"/>
                  <a:pt x="176212" y="5095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0A8E99-9D02-40E8-B543-FA705EBC2BB4}"/>
              </a:ext>
            </a:extLst>
          </p:cNvPr>
          <p:cNvSpPr/>
          <p:nvPr/>
        </p:nvSpPr>
        <p:spPr>
          <a:xfrm>
            <a:off x="3784602" y="2227263"/>
            <a:ext cx="338138" cy="1025860"/>
          </a:xfrm>
          <a:custGeom>
            <a:avLst/>
            <a:gdLst>
              <a:gd name="connsiteX0" fmla="*/ 45244 w 338138"/>
              <a:gd name="connsiteY0" fmla="*/ 776287 h 1092994"/>
              <a:gd name="connsiteX1" fmla="*/ 102394 w 338138"/>
              <a:gd name="connsiteY1" fmla="*/ 600075 h 1092994"/>
              <a:gd name="connsiteX2" fmla="*/ 126207 w 338138"/>
              <a:gd name="connsiteY2" fmla="*/ 516731 h 1092994"/>
              <a:gd name="connsiteX3" fmla="*/ 142875 w 338138"/>
              <a:gd name="connsiteY3" fmla="*/ 466725 h 1092994"/>
              <a:gd name="connsiteX4" fmla="*/ 157163 w 338138"/>
              <a:gd name="connsiteY4" fmla="*/ 409575 h 1092994"/>
              <a:gd name="connsiteX5" fmla="*/ 164307 w 338138"/>
              <a:gd name="connsiteY5" fmla="*/ 361950 h 1092994"/>
              <a:gd name="connsiteX6" fmla="*/ 161925 w 338138"/>
              <a:gd name="connsiteY6" fmla="*/ 323850 h 1092994"/>
              <a:gd name="connsiteX7" fmla="*/ 159544 w 338138"/>
              <a:gd name="connsiteY7" fmla="*/ 283369 h 1092994"/>
              <a:gd name="connsiteX8" fmla="*/ 145257 w 338138"/>
              <a:gd name="connsiteY8" fmla="*/ 233362 h 1092994"/>
              <a:gd name="connsiteX9" fmla="*/ 114300 w 338138"/>
              <a:gd name="connsiteY9" fmla="*/ 147637 h 1092994"/>
              <a:gd name="connsiteX10" fmla="*/ 88107 w 338138"/>
              <a:gd name="connsiteY10" fmla="*/ 100012 h 1092994"/>
              <a:gd name="connsiteX11" fmla="*/ 66675 w 338138"/>
              <a:gd name="connsiteY11" fmla="*/ 61912 h 1092994"/>
              <a:gd name="connsiteX12" fmla="*/ 59532 w 338138"/>
              <a:gd name="connsiteY12" fmla="*/ 35719 h 1092994"/>
              <a:gd name="connsiteX13" fmla="*/ 57150 w 338138"/>
              <a:gd name="connsiteY13" fmla="*/ 21431 h 1092994"/>
              <a:gd name="connsiteX14" fmla="*/ 59532 w 338138"/>
              <a:gd name="connsiteY14" fmla="*/ 9525 h 1092994"/>
              <a:gd name="connsiteX15" fmla="*/ 71438 w 338138"/>
              <a:gd name="connsiteY15" fmla="*/ 0 h 1092994"/>
              <a:gd name="connsiteX16" fmla="*/ 92869 w 338138"/>
              <a:gd name="connsiteY16" fmla="*/ 0 h 1092994"/>
              <a:gd name="connsiteX17" fmla="*/ 111919 w 338138"/>
              <a:gd name="connsiteY17" fmla="*/ 7144 h 1092994"/>
              <a:gd name="connsiteX18" fmla="*/ 140494 w 338138"/>
              <a:gd name="connsiteY18" fmla="*/ 30956 h 1092994"/>
              <a:gd name="connsiteX19" fmla="*/ 192882 w 338138"/>
              <a:gd name="connsiteY19" fmla="*/ 71437 h 1092994"/>
              <a:gd name="connsiteX20" fmla="*/ 226219 w 338138"/>
              <a:gd name="connsiteY20" fmla="*/ 102394 h 1092994"/>
              <a:gd name="connsiteX21" fmla="*/ 259557 w 338138"/>
              <a:gd name="connsiteY21" fmla="*/ 138112 h 1092994"/>
              <a:gd name="connsiteX22" fmla="*/ 288132 w 338138"/>
              <a:gd name="connsiteY22" fmla="*/ 176212 h 1092994"/>
              <a:gd name="connsiteX23" fmla="*/ 309563 w 338138"/>
              <a:gd name="connsiteY23" fmla="*/ 207169 h 1092994"/>
              <a:gd name="connsiteX24" fmla="*/ 333375 w 338138"/>
              <a:gd name="connsiteY24" fmla="*/ 247650 h 1092994"/>
              <a:gd name="connsiteX25" fmla="*/ 338138 w 338138"/>
              <a:gd name="connsiteY25" fmla="*/ 345281 h 1092994"/>
              <a:gd name="connsiteX26" fmla="*/ 335757 w 338138"/>
              <a:gd name="connsiteY26" fmla="*/ 473869 h 1092994"/>
              <a:gd name="connsiteX27" fmla="*/ 326232 w 338138"/>
              <a:gd name="connsiteY27" fmla="*/ 621506 h 1092994"/>
              <a:gd name="connsiteX28" fmla="*/ 314325 w 338138"/>
              <a:gd name="connsiteY28" fmla="*/ 709612 h 1092994"/>
              <a:gd name="connsiteX29" fmla="*/ 297657 w 338138"/>
              <a:gd name="connsiteY29" fmla="*/ 800100 h 1092994"/>
              <a:gd name="connsiteX30" fmla="*/ 273844 w 338138"/>
              <a:gd name="connsiteY30" fmla="*/ 897731 h 1092994"/>
              <a:gd name="connsiteX31" fmla="*/ 250032 w 338138"/>
              <a:gd name="connsiteY31" fmla="*/ 985837 h 1092994"/>
              <a:gd name="connsiteX32" fmla="*/ 219075 w 338138"/>
              <a:gd name="connsiteY32" fmla="*/ 1038225 h 1092994"/>
              <a:gd name="connsiteX33" fmla="*/ 192882 w 338138"/>
              <a:gd name="connsiteY33" fmla="*/ 1069181 h 1092994"/>
              <a:gd name="connsiteX34" fmla="*/ 171450 w 338138"/>
              <a:gd name="connsiteY34" fmla="*/ 1085850 h 1092994"/>
              <a:gd name="connsiteX35" fmla="*/ 145257 w 338138"/>
              <a:gd name="connsiteY35" fmla="*/ 1092994 h 1092994"/>
              <a:gd name="connsiteX36" fmla="*/ 121444 w 338138"/>
              <a:gd name="connsiteY36" fmla="*/ 1092994 h 1092994"/>
              <a:gd name="connsiteX37" fmla="*/ 78582 w 338138"/>
              <a:gd name="connsiteY37" fmla="*/ 1078706 h 1092994"/>
              <a:gd name="connsiteX38" fmla="*/ 52388 w 338138"/>
              <a:gd name="connsiteY38" fmla="*/ 1059656 h 1092994"/>
              <a:gd name="connsiteX39" fmla="*/ 35719 w 338138"/>
              <a:gd name="connsiteY39" fmla="*/ 1038225 h 1092994"/>
              <a:gd name="connsiteX40" fmla="*/ 21432 w 338138"/>
              <a:gd name="connsiteY40" fmla="*/ 1012031 h 1092994"/>
              <a:gd name="connsiteX41" fmla="*/ 7144 w 338138"/>
              <a:gd name="connsiteY41" fmla="*/ 971550 h 1092994"/>
              <a:gd name="connsiteX42" fmla="*/ 0 w 338138"/>
              <a:gd name="connsiteY42" fmla="*/ 912019 h 1092994"/>
              <a:gd name="connsiteX43" fmla="*/ 4763 w 338138"/>
              <a:gd name="connsiteY43" fmla="*/ 883444 h 1092994"/>
              <a:gd name="connsiteX44" fmla="*/ 45244 w 338138"/>
              <a:gd name="connsiteY44" fmla="*/ 776287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8138" h="1092994">
                <a:moveTo>
                  <a:pt x="45244" y="776287"/>
                </a:moveTo>
                <a:lnTo>
                  <a:pt x="102394" y="600075"/>
                </a:lnTo>
                <a:lnTo>
                  <a:pt x="126207" y="516731"/>
                </a:lnTo>
                <a:lnTo>
                  <a:pt x="142875" y="466725"/>
                </a:lnTo>
                <a:lnTo>
                  <a:pt x="157163" y="409575"/>
                </a:lnTo>
                <a:lnTo>
                  <a:pt x="164307" y="361950"/>
                </a:lnTo>
                <a:lnTo>
                  <a:pt x="161925" y="323850"/>
                </a:lnTo>
                <a:lnTo>
                  <a:pt x="159544" y="283369"/>
                </a:lnTo>
                <a:lnTo>
                  <a:pt x="145257" y="233362"/>
                </a:lnTo>
                <a:lnTo>
                  <a:pt x="114300" y="147637"/>
                </a:lnTo>
                <a:lnTo>
                  <a:pt x="88107" y="100012"/>
                </a:lnTo>
                <a:lnTo>
                  <a:pt x="66675" y="61912"/>
                </a:lnTo>
                <a:lnTo>
                  <a:pt x="59532" y="35719"/>
                </a:lnTo>
                <a:lnTo>
                  <a:pt x="57150" y="21431"/>
                </a:lnTo>
                <a:lnTo>
                  <a:pt x="59532" y="9525"/>
                </a:lnTo>
                <a:lnTo>
                  <a:pt x="71438" y="0"/>
                </a:lnTo>
                <a:lnTo>
                  <a:pt x="92869" y="0"/>
                </a:lnTo>
                <a:lnTo>
                  <a:pt x="111919" y="7144"/>
                </a:lnTo>
                <a:lnTo>
                  <a:pt x="140494" y="30956"/>
                </a:lnTo>
                <a:lnTo>
                  <a:pt x="192882" y="71437"/>
                </a:lnTo>
                <a:lnTo>
                  <a:pt x="226219" y="102394"/>
                </a:lnTo>
                <a:lnTo>
                  <a:pt x="259557" y="138112"/>
                </a:lnTo>
                <a:lnTo>
                  <a:pt x="288132" y="176212"/>
                </a:lnTo>
                <a:lnTo>
                  <a:pt x="309563" y="207169"/>
                </a:lnTo>
                <a:lnTo>
                  <a:pt x="333375" y="247650"/>
                </a:lnTo>
                <a:lnTo>
                  <a:pt x="338138" y="345281"/>
                </a:lnTo>
                <a:cubicBezTo>
                  <a:pt x="337344" y="388144"/>
                  <a:pt x="338138" y="421482"/>
                  <a:pt x="335757" y="473869"/>
                </a:cubicBezTo>
                <a:lnTo>
                  <a:pt x="326232" y="621506"/>
                </a:lnTo>
                <a:lnTo>
                  <a:pt x="314325" y="709612"/>
                </a:lnTo>
                <a:lnTo>
                  <a:pt x="297657" y="800100"/>
                </a:lnTo>
                <a:lnTo>
                  <a:pt x="273844" y="897731"/>
                </a:lnTo>
                <a:lnTo>
                  <a:pt x="250032" y="985837"/>
                </a:lnTo>
                <a:lnTo>
                  <a:pt x="219075" y="1038225"/>
                </a:lnTo>
                <a:lnTo>
                  <a:pt x="192882" y="1069181"/>
                </a:lnTo>
                <a:lnTo>
                  <a:pt x="171450" y="1085850"/>
                </a:lnTo>
                <a:lnTo>
                  <a:pt x="145257" y="1092994"/>
                </a:lnTo>
                <a:lnTo>
                  <a:pt x="121444" y="1092994"/>
                </a:lnTo>
                <a:lnTo>
                  <a:pt x="78582" y="1078706"/>
                </a:lnTo>
                <a:lnTo>
                  <a:pt x="52388" y="1059656"/>
                </a:lnTo>
                <a:lnTo>
                  <a:pt x="35719" y="1038225"/>
                </a:lnTo>
                <a:lnTo>
                  <a:pt x="21432" y="1012031"/>
                </a:lnTo>
                <a:lnTo>
                  <a:pt x="7144" y="971550"/>
                </a:lnTo>
                <a:lnTo>
                  <a:pt x="0" y="912019"/>
                </a:lnTo>
                <a:lnTo>
                  <a:pt x="4763" y="883444"/>
                </a:lnTo>
                <a:lnTo>
                  <a:pt x="45244" y="7762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0EFD5EF-EA8A-4935-8D50-0140853A35A2}"/>
              </a:ext>
            </a:extLst>
          </p:cNvPr>
          <p:cNvSpPr/>
          <p:nvPr/>
        </p:nvSpPr>
        <p:spPr>
          <a:xfrm>
            <a:off x="3836991" y="2713040"/>
            <a:ext cx="1025525" cy="1219700"/>
          </a:xfrm>
          <a:custGeom>
            <a:avLst/>
            <a:gdLst>
              <a:gd name="connsiteX0" fmla="*/ 671512 w 1026319"/>
              <a:gd name="connsiteY0" fmla="*/ 690562 h 1300162"/>
              <a:gd name="connsiteX1" fmla="*/ 500062 w 1026319"/>
              <a:gd name="connsiteY1" fmla="*/ 902494 h 1300162"/>
              <a:gd name="connsiteX2" fmla="*/ 357187 w 1026319"/>
              <a:gd name="connsiteY2" fmla="*/ 1052512 h 1300162"/>
              <a:gd name="connsiteX3" fmla="*/ 252412 w 1026319"/>
              <a:gd name="connsiteY3" fmla="*/ 1145381 h 1300162"/>
              <a:gd name="connsiteX4" fmla="*/ 145256 w 1026319"/>
              <a:gd name="connsiteY4" fmla="*/ 1228725 h 1300162"/>
              <a:gd name="connsiteX5" fmla="*/ 59531 w 1026319"/>
              <a:gd name="connsiteY5" fmla="*/ 1288256 h 1300162"/>
              <a:gd name="connsiteX6" fmla="*/ 40481 w 1026319"/>
              <a:gd name="connsiteY6" fmla="*/ 1297781 h 1300162"/>
              <a:gd name="connsiteX7" fmla="*/ 23812 w 1026319"/>
              <a:gd name="connsiteY7" fmla="*/ 1300162 h 1300162"/>
              <a:gd name="connsiteX8" fmla="*/ 11906 w 1026319"/>
              <a:gd name="connsiteY8" fmla="*/ 1295400 h 1300162"/>
              <a:gd name="connsiteX9" fmla="*/ 2381 w 1026319"/>
              <a:gd name="connsiteY9" fmla="*/ 1290637 h 1300162"/>
              <a:gd name="connsiteX10" fmla="*/ 0 w 1026319"/>
              <a:gd name="connsiteY10" fmla="*/ 1278731 h 1300162"/>
              <a:gd name="connsiteX11" fmla="*/ 4762 w 1026319"/>
              <a:gd name="connsiteY11" fmla="*/ 1254919 h 1300162"/>
              <a:gd name="connsiteX12" fmla="*/ 16669 w 1026319"/>
              <a:gd name="connsiteY12" fmla="*/ 1231106 h 1300162"/>
              <a:gd name="connsiteX13" fmla="*/ 45244 w 1026319"/>
              <a:gd name="connsiteY13" fmla="*/ 1202531 h 1300162"/>
              <a:gd name="connsiteX14" fmla="*/ 109537 w 1026319"/>
              <a:gd name="connsiteY14" fmla="*/ 1140619 h 1300162"/>
              <a:gd name="connsiteX15" fmla="*/ 197644 w 1026319"/>
              <a:gd name="connsiteY15" fmla="*/ 1047750 h 1300162"/>
              <a:gd name="connsiteX16" fmla="*/ 304800 w 1026319"/>
              <a:gd name="connsiteY16" fmla="*/ 919162 h 1300162"/>
              <a:gd name="connsiteX17" fmla="*/ 416719 w 1026319"/>
              <a:gd name="connsiteY17" fmla="*/ 773906 h 1300162"/>
              <a:gd name="connsiteX18" fmla="*/ 519112 w 1026319"/>
              <a:gd name="connsiteY18" fmla="*/ 628650 h 1300162"/>
              <a:gd name="connsiteX19" fmla="*/ 602456 w 1026319"/>
              <a:gd name="connsiteY19" fmla="*/ 495300 h 1300162"/>
              <a:gd name="connsiteX20" fmla="*/ 657225 w 1026319"/>
              <a:gd name="connsiteY20" fmla="*/ 392906 h 1300162"/>
              <a:gd name="connsiteX21" fmla="*/ 681037 w 1026319"/>
              <a:gd name="connsiteY21" fmla="*/ 345281 h 1300162"/>
              <a:gd name="connsiteX22" fmla="*/ 695325 w 1026319"/>
              <a:gd name="connsiteY22" fmla="*/ 304800 h 1300162"/>
              <a:gd name="connsiteX23" fmla="*/ 711994 w 1026319"/>
              <a:gd name="connsiteY23" fmla="*/ 247650 h 1300162"/>
              <a:gd name="connsiteX24" fmla="*/ 711994 w 1026319"/>
              <a:gd name="connsiteY24" fmla="*/ 216694 h 1300162"/>
              <a:gd name="connsiteX25" fmla="*/ 707231 w 1026319"/>
              <a:gd name="connsiteY25" fmla="*/ 164306 h 1300162"/>
              <a:gd name="connsiteX26" fmla="*/ 695325 w 1026319"/>
              <a:gd name="connsiteY26" fmla="*/ 123825 h 1300162"/>
              <a:gd name="connsiteX27" fmla="*/ 673894 w 1026319"/>
              <a:gd name="connsiteY27" fmla="*/ 95250 h 1300162"/>
              <a:gd name="connsiteX28" fmla="*/ 652462 w 1026319"/>
              <a:gd name="connsiteY28" fmla="*/ 78581 h 1300162"/>
              <a:gd name="connsiteX29" fmla="*/ 640556 w 1026319"/>
              <a:gd name="connsiteY29" fmla="*/ 69056 h 1300162"/>
              <a:gd name="connsiteX30" fmla="*/ 628650 w 1026319"/>
              <a:gd name="connsiteY30" fmla="*/ 52387 h 1300162"/>
              <a:gd name="connsiteX31" fmla="*/ 628650 w 1026319"/>
              <a:gd name="connsiteY31" fmla="*/ 28575 h 1300162"/>
              <a:gd name="connsiteX32" fmla="*/ 631031 w 1026319"/>
              <a:gd name="connsiteY32" fmla="*/ 16669 h 1300162"/>
              <a:gd name="connsiteX33" fmla="*/ 645319 w 1026319"/>
              <a:gd name="connsiteY33" fmla="*/ 7144 h 1300162"/>
              <a:gd name="connsiteX34" fmla="*/ 671512 w 1026319"/>
              <a:gd name="connsiteY34" fmla="*/ 0 h 1300162"/>
              <a:gd name="connsiteX35" fmla="*/ 692944 w 1026319"/>
              <a:gd name="connsiteY35" fmla="*/ 0 h 1300162"/>
              <a:gd name="connsiteX36" fmla="*/ 726281 w 1026319"/>
              <a:gd name="connsiteY36" fmla="*/ 9525 h 1300162"/>
              <a:gd name="connsiteX37" fmla="*/ 819150 w 1026319"/>
              <a:gd name="connsiteY37" fmla="*/ 42862 h 1300162"/>
              <a:gd name="connsiteX38" fmla="*/ 838200 w 1026319"/>
              <a:gd name="connsiteY38" fmla="*/ 54769 h 1300162"/>
              <a:gd name="connsiteX39" fmla="*/ 878681 w 1026319"/>
              <a:gd name="connsiteY39" fmla="*/ 95250 h 1300162"/>
              <a:gd name="connsiteX40" fmla="*/ 916781 w 1026319"/>
              <a:gd name="connsiteY40" fmla="*/ 135731 h 1300162"/>
              <a:gd name="connsiteX41" fmla="*/ 959644 w 1026319"/>
              <a:gd name="connsiteY41" fmla="*/ 185737 h 1300162"/>
              <a:gd name="connsiteX42" fmla="*/ 1026319 w 1026319"/>
              <a:gd name="connsiteY42" fmla="*/ 273844 h 1300162"/>
              <a:gd name="connsiteX43" fmla="*/ 900112 w 1026319"/>
              <a:gd name="connsiteY43" fmla="*/ 416719 h 1300162"/>
              <a:gd name="connsiteX44" fmla="*/ 788194 w 1026319"/>
              <a:gd name="connsiteY44" fmla="*/ 547687 h 1300162"/>
              <a:gd name="connsiteX45" fmla="*/ 671512 w 1026319"/>
              <a:gd name="connsiteY45" fmla="*/ 690562 h 130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26319" h="1300162">
                <a:moveTo>
                  <a:pt x="671512" y="690562"/>
                </a:moveTo>
                <a:lnTo>
                  <a:pt x="500062" y="902494"/>
                </a:lnTo>
                <a:lnTo>
                  <a:pt x="357187" y="1052512"/>
                </a:lnTo>
                <a:lnTo>
                  <a:pt x="252412" y="1145381"/>
                </a:lnTo>
                <a:lnTo>
                  <a:pt x="145256" y="1228725"/>
                </a:lnTo>
                <a:lnTo>
                  <a:pt x="59531" y="1288256"/>
                </a:lnTo>
                <a:lnTo>
                  <a:pt x="40481" y="1297781"/>
                </a:lnTo>
                <a:lnTo>
                  <a:pt x="23812" y="1300162"/>
                </a:lnTo>
                <a:lnTo>
                  <a:pt x="11906" y="1295400"/>
                </a:lnTo>
                <a:lnTo>
                  <a:pt x="2381" y="1290637"/>
                </a:lnTo>
                <a:lnTo>
                  <a:pt x="0" y="1278731"/>
                </a:lnTo>
                <a:lnTo>
                  <a:pt x="4762" y="1254919"/>
                </a:lnTo>
                <a:lnTo>
                  <a:pt x="16669" y="1231106"/>
                </a:lnTo>
                <a:lnTo>
                  <a:pt x="45244" y="1202531"/>
                </a:lnTo>
                <a:lnTo>
                  <a:pt x="109537" y="1140619"/>
                </a:lnTo>
                <a:lnTo>
                  <a:pt x="197644" y="1047750"/>
                </a:lnTo>
                <a:lnTo>
                  <a:pt x="304800" y="919162"/>
                </a:lnTo>
                <a:lnTo>
                  <a:pt x="416719" y="773906"/>
                </a:lnTo>
                <a:lnTo>
                  <a:pt x="519112" y="628650"/>
                </a:lnTo>
                <a:lnTo>
                  <a:pt x="602456" y="495300"/>
                </a:lnTo>
                <a:lnTo>
                  <a:pt x="657225" y="392906"/>
                </a:lnTo>
                <a:lnTo>
                  <a:pt x="681037" y="345281"/>
                </a:lnTo>
                <a:lnTo>
                  <a:pt x="695325" y="304800"/>
                </a:lnTo>
                <a:lnTo>
                  <a:pt x="711994" y="247650"/>
                </a:lnTo>
                <a:lnTo>
                  <a:pt x="711994" y="216694"/>
                </a:lnTo>
                <a:lnTo>
                  <a:pt x="707231" y="164306"/>
                </a:lnTo>
                <a:lnTo>
                  <a:pt x="695325" y="123825"/>
                </a:lnTo>
                <a:lnTo>
                  <a:pt x="673894" y="95250"/>
                </a:lnTo>
                <a:lnTo>
                  <a:pt x="652462" y="78581"/>
                </a:lnTo>
                <a:lnTo>
                  <a:pt x="640556" y="69056"/>
                </a:lnTo>
                <a:lnTo>
                  <a:pt x="628650" y="52387"/>
                </a:lnTo>
                <a:lnTo>
                  <a:pt x="628650" y="28575"/>
                </a:lnTo>
                <a:lnTo>
                  <a:pt x="631031" y="16669"/>
                </a:lnTo>
                <a:lnTo>
                  <a:pt x="645319" y="7144"/>
                </a:lnTo>
                <a:lnTo>
                  <a:pt x="671512" y="0"/>
                </a:lnTo>
                <a:lnTo>
                  <a:pt x="692944" y="0"/>
                </a:lnTo>
                <a:lnTo>
                  <a:pt x="726281" y="9525"/>
                </a:lnTo>
                <a:lnTo>
                  <a:pt x="819150" y="42862"/>
                </a:lnTo>
                <a:lnTo>
                  <a:pt x="838200" y="54769"/>
                </a:lnTo>
                <a:lnTo>
                  <a:pt x="878681" y="95250"/>
                </a:lnTo>
                <a:lnTo>
                  <a:pt x="916781" y="135731"/>
                </a:lnTo>
                <a:lnTo>
                  <a:pt x="959644" y="185737"/>
                </a:lnTo>
                <a:lnTo>
                  <a:pt x="1026319" y="273844"/>
                </a:lnTo>
                <a:lnTo>
                  <a:pt x="900112" y="416719"/>
                </a:lnTo>
                <a:lnTo>
                  <a:pt x="788194" y="547687"/>
                </a:lnTo>
                <a:lnTo>
                  <a:pt x="671512" y="6905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445E1CA-9A7C-4953-A80C-4622063D3FE5}"/>
              </a:ext>
            </a:extLst>
          </p:cNvPr>
          <p:cNvSpPr/>
          <p:nvPr/>
        </p:nvSpPr>
        <p:spPr>
          <a:xfrm>
            <a:off x="4265616" y="4659314"/>
            <a:ext cx="396875" cy="1004985"/>
          </a:xfrm>
          <a:custGeom>
            <a:avLst/>
            <a:gdLst>
              <a:gd name="connsiteX0" fmla="*/ 157162 w 397669"/>
              <a:gd name="connsiteY0" fmla="*/ 595313 h 1069182"/>
              <a:gd name="connsiteX1" fmla="*/ 128587 w 397669"/>
              <a:gd name="connsiteY1" fmla="*/ 352425 h 1069182"/>
              <a:gd name="connsiteX2" fmla="*/ 107156 w 397669"/>
              <a:gd name="connsiteY2" fmla="*/ 202407 h 1069182"/>
              <a:gd name="connsiteX3" fmla="*/ 100012 w 397669"/>
              <a:gd name="connsiteY3" fmla="*/ 164307 h 1069182"/>
              <a:gd name="connsiteX4" fmla="*/ 78581 w 397669"/>
              <a:gd name="connsiteY4" fmla="*/ 133350 h 1069182"/>
              <a:gd name="connsiteX5" fmla="*/ 0 w 397669"/>
              <a:gd name="connsiteY5" fmla="*/ 50007 h 1069182"/>
              <a:gd name="connsiteX6" fmla="*/ 38100 w 397669"/>
              <a:gd name="connsiteY6" fmla="*/ 0 h 1069182"/>
              <a:gd name="connsiteX7" fmla="*/ 128587 w 397669"/>
              <a:gd name="connsiteY7" fmla="*/ 23813 h 1069182"/>
              <a:gd name="connsiteX8" fmla="*/ 173831 w 397669"/>
              <a:gd name="connsiteY8" fmla="*/ 40482 h 1069182"/>
              <a:gd name="connsiteX9" fmla="*/ 235744 w 397669"/>
              <a:gd name="connsiteY9" fmla="*/ 71438 h 1069182"/>
              <a:gd name="connsiteX10" fmla="*/ 283369 w 397669"/>
              <a:gd name="connsiteY10" fmla="*/ 107157 h 1069182"/>
              <a:gd name="connsiteX11" fmla="*/ 304800 w 397669"/>
              <a:gd name="connsiteY11" fmla="*/ 123825 h 1069182"/>
              <a:gd name="connsiteX12" fmla="*/ 304800 w 397669"/>
              <a:gd name="connsiteY12" fmla="*/ 185738 h 1069182"/>
              <a:gd name="connsiteX13" fmla="*/ 326231 w 397669"/>
              <a:gd name="connsiteY13" fmla="*/ 438150 h 1069182"/>
              <a:gd name="connsiteX14" fmla="*/ 340519 w 397669"/>
              <a:gd name="connsiteY14" fmla="*/ 609600 h 1069182"/>
              <a:gd name="connsiteX15" fmla="*/ 352425 w 397669"/>
              <a:gd name="connsiteY15" fmla="*/ 697707 h 1069182"/>
              <a:gd name="connsiteX16" fmla="*/ 383381 w 397669"/>
              <a:gd name="connsiteY16" fmla="*/ 826294 h 1069182"/>
              <a:gd name="connsiteX17" fmla="*/ 395287 w 397669"/>
              <a:gd name="connsiteY17" fmla="*/ 902494 h 1069182"/>
              <a:gd name="connsiteX18" fmla="*/ 397669 w 397669"/>
              <a:gd name="connsiteY18" fmla="*/ 962025 h 1069182"/>
              <a:gd name="connsiteX19" fmla="*/ 397669 w 397669"/>
              <a:gd name="connsiteY19" fmla="*/ 1007269 h 1069182"/>
              <a:gd name="connsiteX20" fmla="*/ 388144 w 397669"/>
              <a:gd name="connsiteY20" fmla="*/ 1040607 h 1069182"/>
              <a:gd name="connsiteX21" fmla="*/ 376237 w 397669"/>
              <a:gd name="connsiteY21" fmla="*/ 1059657 h 1069182"/>
              <a:gd name="connsiteX22" fmla="*/ 364331 w 397669"/>
              <a:gd name="connsiteY22" fmla="*/ 1069182 h 1069182"/>
              <a:gd name="connsiteX23" fmla="*/ 352425 w 397669"/>
              <a:gd name="connsiteY23" fmla="*/ 1069182 h 1069182"/>
              <a:gd name="connsiteX24" fmla="*/ 328612 w 397669"/>
              <a:gd name="connsiteY24" fmla="*/ 1064419 h 1069182"/>
              <a:gd name="connsiteX25" fmla="*/ 297656 w 397669"/>
              <a:gd name="connsiteY25" fmla="*/ 1050132 h 1069182"/>
              <a:gd name="connsiteX26" fmla="*/ 264319 w 397669"/>
              <a:gd name="connsiteY26" fmla="*/ 1031082 h 1069182"/>
              <a:gd name="connsiteX27" fmla="*/ 226219 w 397669"/>
              <a:gd name="connsiteY27" fmla="*/ 997744 h 1069182"/>
              <a:gd name="connsiteX28" fmla="*/ 202406 w 397669"/>
              <a:gd name="connsiteY28" fmla="*/ 969169 h 1069182"/>
              <a:gd name="connsiteX29" fmla="*/ 185737 w 397669"/>
              <a:gd name="connsiteY29" fmla="*/ 935832 h 1069182"/>
              <a:gd name="connsiteX30" fmla="*/ 176212 w 397669"/>
              <a:gd name="connsiteY30" fmla="*/ 897732 h 1069182"/>
              <a:gd name="connsiteX31" fmla="*/ 169069 w 397669"/>
              <a:gd name="connsiteY31" fmla="*/ 845344 h 1069182"/>
              <a:gd name="connsiteX32" fmla="*/ 169069 w 397669"/>
              <a:gd name="connsiteY32" fmla="*/ 778669 h 1069182"/>
              <a:gd name="connsiteX33" fmla="*/ 157162 w 397669"/>
              <a:gd name="connsiteY33" fmla="*/ 595313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97669" h="1069182">
                <a:moveTo>
                  <a:pt x="157162" y="595313"/>
                </a:moveTo>
                <a:lnTo>
                  <a:pt x="128587" y="352425"/>
                </a:lnTo>
                <a:lnTo>
                  <a:pt x="107156" y="202407"/>
                </a:lnTo>
                <a:lnTo>
                  <a:pt x="100012" y="164307"/>
                </a:lnTo>
                <a:lnTo>
                  <a:pt x="78581" y="133350"/>
                </a:lnTo>
                <a:lnTo>
                  <a:pt x="0" y="50007"/>
                </a:lnTo>
                <a:lnTo>
                  <a:pt x="38100" y="0"/>
                </a:lnTo>
                <a:lnTo>
                  <a:pt x="128587" y="23813"/>
                </a:lnTo>
                <a:lnTo>
                  <a:pt x="173831" y="40482"/>
                </a:lnTo>
                <a:lnTo>
                  <a:pt x="235744" y="71438"/>
                </a:lnTo>
                <a:lnTo>
                  <a:pt x="283369" y="107157"/>
                </a:lnTo>
                <a:lnTo>
                  <a:pt x="304800" y="123825"/>
                </a:lnTo>
                <a:lnTo>
                  <a:pt x="304800" y="185738"/>
                </a:lnTo>
                <a:lnTo>
                  <a:pt x="326231" y="438150"/>
                </a:lnTo>
                <a:lnTo>
                  <a:pt x="340519" y="609600"/>
                </a:lnTo>
                <a:lnTo>
                  <a:pt x="352425" y="697707"/>
                </a:lnTo>
                <a:cubicBezTo>
                  <a:pt x="362927" y="740525"/>
                  <a:pt x="383381" y="782207"/>
                  <a:pt x="383381" y="826294"/>
                </a:cubicBezTo>
                <a:lnTo>
                  <a:pt x="395287" y="902494"/>
                </a:lnTo>
                <a:lnTo>
                  <a:pt x="397669" y="962025"/>
                </a:lnTo>
                <a:lnTo>
                  <a:pt x="397669" y="1007269"/>
                </a:lnTo>
                <a:lnTo>
                  <a:pt x="388144" y="1040607"/>
                </a:lnTo>
                <a:lnTo>
                  <a:pt x="376237" y="1059657"/>
                </a:lnTo>
                <a:lnTo>
                  <a:pt x="364331" y="1069182"/>
                </a:lnTo>
                <a:lnTo>
                  <a:pt x="352425" y="1069182"/>
                </a:lnTo>
                <a:lnTo>
                  <a:pt x="328612" y="1064419"/>
                </a:lnTo>
                <a:lnTo>
                  <a:pt x="297656" y="1050132"/>
                </a:lnTo>
                <a:lnTo>
                  <a:pt x="264319" y="1031082"/>
                </a:lnTo>
                <a:lnTo>
                  <a:pt x="226219" y="997744"/>
                </a:lnTo>
                <a:lnTo>
                  <a:pt x="202406" y="969169"/>
                </a:lnTo>
                <a:lnTo>
                  <a:pt x="185737" y="935832"/>
                </a:lnTo>
                <a:lnTo>
                  <a:pt x="176212" y="897732"/>
                </a:lnTo>
                <a:lnTo>
                  <a:pt x="169069" y="845344"/>
                </a:lnTo>
                <a:lnTo>
                  <a:pt x="169069" y="778669"/>
                </a:lnTo>
                <a:lnTo>
                  <a:pt x="157162" y="595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6E59DD0-18F4-4837-AF27-05FE7FEA9F34}"/>
              </a:ext>
            </a:extLst>
          </p:cNvPr>
          <p:cNvSpPr/>
          <p:nvPr/>
        </p:nvSpPr>
        <p:spPr>
          <a:xfrm>
            <a:off x="6000752" y="1614488"/>
            <a:ext cx="2336800" cy="476250"/>
          </a:xfrm>
          <a:custGeom>
            <a:avLst/>
            <a:gdLst>
              <a:gd name="connsiteX0" fmla="*/ 1509713 w 2336006"/>
              <a:gd name="connsiteY0" fmla="*/ 302418 h 476250"/>
              <a:gd name="connsiteX1" fmla="*/ 1185863 w 2336006"/>
              <a:gd name="connsiteY1" fmla="*/ 345281 h 476250"/>
              <a:gd name="connsiteX2" fmla="*/ 912019 w 2336006"/>
              <a:gd name="connsiteY2" fmla="*/ 378618 h 476250"/>
              <a:gd name="connsiteX3" fmla="*/ 614363 w 2336006"/>
              <a:gd name="connsiteY3" fmla="*/ 428625 h 476250"/>
              <a:gd name="connsiteX4" fmla="*/ 388144 w 2336006"/>
              <a:gd name="connsiteY4" fmla="*/ 476250 h 476250"/>
              <a:gd name="connsiteX5" fmla="*/ 371475 w 2336006"/>
              <a:gd name="connsiteY5" fmla="*/ 476250 h 476250"/>
              <a:gd name="connsiteX6" fmla="*/ 340519 w 2336006"/>
              <a:gd name="connsiteY6" fmla="*/ 469106 h 476250"/>
              <a:gd name="connsiteX7" fmla="*/ 238125 w 2336006"/>
              <a:gd name="connsiteY7" fmla="*/ 435768 h 476250"/>
              <a:gd name="connsiteX8" fmla="*/ 207169 w 2336006"/>
              <a:gd name="connsiteY8" fmla="*/ 421481 h 476250"/>
              <a:gd name="connsiteX9" fmla="*/ 169069 w 2336006"/>
              <a:gd name="connsiteY9" fmla="*/ 402431 h 476250"/>
              <a:gd name="connsiteX10" fmla="*/ 140494 w 2336006"/>
              <a:gd name="connsiteY10" fmla="*/ 388143 h 476250"/>
              <a:gd name="connsiteX11" fmla="*/ 111919 w 2336006"/>
              <a:gd name="connsiteY11" fmla="*/ 369093 h 476250"/>
              <a:gd name="connsiteX12" fmla="*/ 85725 w 2336006"/>
              <a:gd name="connsiteY12" fmla="*/ 347662 h 476250"/>
              <a:gd name="connsiteX13" fmla="*/ 52388 w 2336006"/>
              <a:gd name="connsiteY13" fmla="*/ 314325 h 476250"/>
              <a:gd name="connsiteX14" fmla="*/ 28575 w 2336006"/>
              <a:gd name="connsiteY14" fmla="*/ 285750 h 476250"/>
              <a:gd name="connsiteX15" fmla="*/ 11906 w 2336006"/>
              <a:gd name="connsiteY15" fmla="*/ 261937 h 476250"/>
              <a:gd name="connsiteX16" fmla="*/ 0 w 2336006"/>
              <a:gd name="connsiteY16" fmla="*/ 235743 h 476250"/>
              <a:gd name="connsiteX17" fmla="*/ 0 w 2336006"/>
              <a:gd name="connsiteY17" fmla="*/ 219075 h 476250"/>
              <a:gd name="connsiteX18" fmla="*/ 2381 w 2336006"/>
              <a:gd name="connsiteY18" fmla="*/ 204787 h 476250"/>
              <a:gd name="connsiteX19" fmla="*/ 11906 w 2336006"/>
              <a:gd name="connsiteY19" fmla="*/ 190500 h 476250"/>
              <a:gd name="connsiteX20" fmla="*/ 21431 w 2336006"/>
              <a:gd name="connsiteY20" fmla="*/ 188118 h 476250"/>
              <a:gd name="connsiteX21" fmla="*/ 35719 w 2336006"/>
              <a:gd name="connsiteY21" fmla="*/ 188118 h 476250"/>
              <a:gd name="connsiteX22" fmla="*/ 52388 w 2336006"/>
              <a:gd name="connsiteY22" fmla="*/ 200025 h 476250"/>
              <a:gd name="connsiteX23" fmla="*/ 83344 w 2336006"/>
              <a:gd name="connsiteY23" fmla="*/ 216693 h 476250"/>
              <a:gd name="connsiteX24" fmla="*/ 133350 w 2336006"/>
              <a:gd name="connsiteY24" fmla="*/ 240506 h 476250"/>
              <a:gd name="connsiteX25" fmla="*/ 173831 w 2336006"/>
              <a:gd name="connsiteY25" fmla="*/ 257175 h 476250"/>
              <a:gd name="connsiteX26" fmla="*/ 226219 w 2336006"/>
              <a:gd name="connsiteY26" fmla="*/ 276225 h 476250"/>
              <a:gd name="connsiteX27" fmla="*/ 288131 w 2336006"/>
              <a:gd name="connsiteY27" fmla="*/ 290512 h 476250"/>
              <a:gd name="connsiteX28" fmla="*/ 340519 w 2336006"/>
              <a:gd name="connsiteY28" fmla="*/ 297656 h 476250"/>
              <a:gd name="connsiteX29" fmla="*/ 385763 w 2336006"/>
              <a:gd name="connsiteY29" fmla="*/ 292893 h 476250"/>
              <a:gd name="connsiteX30" fmla="*/ 566738 w 2336006"/>
              <a:gd name="connsiteY30" fmla="*/ 269081 h 476250"/>
              <a:gd name="connsiteX31" fmla="*/ 800100 w 2336006"/>
              <a:gd name="connsiteY31" fmla="*/ 238125 h 476250"/>
              <a:gd name="connsiteX32" fmla="*/ 1014413 w 2336006"/>
              <a:gd name="connsiteY32" fmla="*/ 214312 h 476250"/>
              <a:gd name="connsiteX33" fmla="*/ 1221581 w 2336006"/>
              <a:gd name="connsiteY33" fmla="*/ 183356 h 476250"/>
              <a:gd name="connsiteX34" fmla="*/ 1540669 w 2336006"/>
              <a:gd name="connsiteY34" fmla="*/ 128587 h 476250"/>
              <a:gd name="connsiteX35" fmla="*/ 1783556 w 2336006"/>
              <a:gd name="connsiteY35" fmla="*/ 73818 h 476250"/>
              <a:gd name="connsiteX36" fmla="*/ 1816894 w 2336006"/>
              <a:gd name="connsiteY36" fmla="*/ 61912 h 476250"/>
              <a:gd name="connsiteX37" fmla="*/ 1874044 w 2336006"/>
              <a:gd name="connsiteY37" fmla="*/ 33337 h 476250"/>
              <a:gd name="connsiteX38" fmla="*/ 1924050 w 2336006"/>
              <a:gd name="connsiteY38" fmla="*/ 11906 h 476250"/>
              <a:gd name="connsiteX39" fmla="*/ 1969294 w 2336006"/>
              <a:gd name="connsiteY39" fmla="*/ 0 h 476250"/>
              <a:gd name="connsiteX40" fmla="*/ 2019300 w 2336006"/>
              <a:gd name="connsiteY40" fmla="*/ 0 h 476250"/>
              <a:gd name="connsiteX41" fmla="*/ 2090738 w 2336006"/>
              <a:gd name="connsiteY41" fmla="*/ 14287 h 476250"/>
              <a:gd name="connsiteX42" fmla="*/ 2159794 w 2336006"/>
              <a:gd name="connsiteY42" fmla="*/ 35718 h 476250"/>
              <a:gd name="connsiteX43" fmla="*/ 2205038 w 2336006"/>
              <a:gd name="connsiteY43" fmla="*/ 52387 h 476250"/>
              <a:gd name="connsiteX44" fmla="*/ 2233613 w 2336006"/>
              <a:gd name="connsiteY44" fmla="*/ 61912 h 476250"/>
              <a:gd name="connsiteX45" fmla="*/ 2255044 w 2336006"/>
              <a:gd name="connsiteY45" fmla="*/ 73818 h 476250"/>
              <a:gd name="connsiteX46" fmla="*/ 2276475 w 2336006"/>
              <a:gd name="connsiteY46" fmla="*/ 90487 h 476250"/>
              <a:gd name="connsiteX47" fmla="*/ 2300288 w 2336006"/>
              <a:gd name="connsiteY47" fmla="*/ 114300 h 476250"/>
              <a:gd name="connsiteX48" fmla="*/ 2324100 w 2336006"/>
              <a:gd name="connsiteY48" fmla="*/ 142875 h 476250"/>
              <a:gd name="connsiteX49" fmla="*/ 2336006 w 2336006"/>
              <a:gd name="connsiteY49" fmla="*/ 173831 h 476250"/>
              <a:gd name="connsiteX50" fmla="*/ 2336006 w 2336006"/>
              <a:gd name="connsiteY50" fmla="*/ 190500 h 476250"/>
              <a:gd name="connsiteX51" fmla="*/ 2328863 w 2336006"/>
              <a:gd name="connsiteY51" fmla="*/ 207168 h 476250"/>
              <a:gd name="connsiteX52" fmla="*/ 2316956 w 2336006"/>
              <a:gd name="connsiteY52" fmla="*/ 223837 h 476250"/>
              <a:gd name="connsiteX53" fmla="*/ 2278856 w 2336006"/>
              <a:gd name="connsiteY53" fmla="*/ 238125 h 476250"/>
              <a:gd name="connsiteX54" fmla="*/ 2207419 w 2336006"/>
              <a:gd name="connsiteY54" fmla="*/ 252412 h 476250"/>
              <a:gd name="connsiteX55" fmla="*/ 2112169 w 2336006"/>
              <a:gd name="connsiteY55" fmla="*/ 252412 h 476250"/>
              <a:gd name="connsiteX56" fmla="*/ 1893094 w 2336006"/>
              <a:gd name="connsiteY56" fmla="*/ 259556 h 476250"/>
              <a:gd name="connsiteX57" fmla="*/ 1714500 w 2336006"/>
              <a:gd name="connsiteY57" fmla="*/ 273843 h 476250"/>
              <a:gd name="connsiteX58" fmla="*/ 1509713 w 2336006"/>
              <a:gd name="connsiteY58" fmla="*/ 302418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36006" h="476250">
                <a:moveTo>
                  <a:pt x="1509713" y="302418"/>
                </a:moveTo>
                <a:lnTo>
                  <a:pt x="1185863" y="345281"/>
                </a:lnTo>
                <a:lnTo>
                  <a:pt x="912019" y="378618"/>
                </a:lnTo>
                <a:lnTo>
                  <a:pt x="614363" y="428625"/>
                </a:lnTo>
                <a:lnTo>
                  <a:pt x="388144" y="476250"/>
                </a:lnTo>
                <a:lnTo>
                  <a:pt x="371475" y="476250"/>
                </a:lnTo>
                <a:lnTo>
                  <a:pt x="340519" y="469106"/>
                </a:lnTo>
                <a:lnTo>
                  <a:pt x="238125" y="435768"/>
                </a:lnTo>
                <a:lnTo>
                  <a:pt x="207169" y="421481"/>
                </a:lnTo>
                <a:lnTo>
                  <a:pt x="169069" y="402431"/>
                </a:lnTo>
                <a:lnTo>
                  <a:pt x="140494" y="388143"/>
                </a:lnTo>
                <a:lnTo>
                  <a:pt x="111919" y="369093"/>
                </a:lnTo>
                <a:lnTo>
                  <a:pt x="85725" y="347662"/>
                </a:lnTo>
                <a:lnTo>
                  <a:pt x="52388" y="314325"/>
                </a:lnTo>
                <a:lnTo>
                  <a:pt x="28575" y="285750"/>
                </a:lnTo>
                <a:lnTo>
                  <a:pt x="11906" y="261937"/>
                </a:lnTo>
                <a:lnTo>
                  <a:pt x="0" y="235743"/>
                </a:lnTo>
                <a:lnTo>
                  <a:pt x="0" y="219075"/>
                </a:lnTo>
                <a:lnTo>
                  <a:pt x="2381" y="204787"/>
                </a:lnTo>
                <a:lnTo>
                  <a:pt x="11906" y="190500"/>
                </a:lnTo>
                <a:lnTo>
                  <a:pt x="21431" y="188118"/>
                </a:lnTo>
                <a:lnTo>
                  <a:pt x="35719" y="188118"/>
                </a:lnTo>
                <a:lnTo>
                  <a:pt x="52388" y="200025"/>
                </a:lnTo>
                <a:lnTo>
                  <a:pt x="83344" y="216693"/>
                </a:lnTo>
                <a:lnTo>
                  <a:pt x="133350" y="240506"/>
                </a:lnTo>
                <a:lnTo>
                  <a:pt x="173831" y="257175"/>
                </a:lnTo>
                <a:lnTo>
                  <a:pt x="226219" y="276225"/>
                </a:lnTo>
                <a:lnTo>
                  <a:pt x="288131" y="290512"/>
                </a:lnTo>
                <a:lnTo>
                  <a:pt x="340519" y="297656"/>
                </a:lnTo>
                <a:lnTo>
                  <a:pt x="385763" y="292893"/>
                </a:lnTo>
                <a:lnTo>
                  <a:pt x="566738" y="269081"/>
                </a:lnTo>
                <a:lnTo>
                  <a:pt x="800100" y="238125"/>
                </a:lnTo>
                <a:lnTo>
                  <a:pt x="1014413" y="214312"/>
                </a:lnTo>
                <a:lnTo>
                  <a:pt x="1221581" y="183356"/>
                </a:lnTo>
                <a:lnTo>
                  <a:pt x="1540669" y="128587"/>
                </a:lnTo>
                <a:lnTo>
                  <a:pt x="1783556" y="73818"/>
                </a:lnTo>
                <a:lnTo>
                  <a:pt x="1816894" y="61912"/>
                </a:lnTo>
                <a:lnTo>
                  <a:pt x="1874044" y="33337"/>
                </a:lnTo>
                <a:lnTo>
                  <a:pt x="1924050" y="11906"/>
                </a:lnTo>
                <a:lnTo>
                  <a:pt x="1969294" y="0"/>
                </a:lnTo>
                <a:lnTo>
                  <a:pt x="2019300" y="0"/>
                </a:lnTo>
                <a:lnTo>
                  <a:pt x="2090738" y="14287"/>
                </a:lnTo>
                <a:lnTo>
                  <a:pt x="2159794" y="35718"/>
                </a:lnTo>
                <a:lnTo>
                  <a:pt x="2205038" y="52387"/>
                </a:lnTo>
                <a:lnTo>
                  <a:pt x="2233613" y="61912"/>
                </a:lnTo>
                <a:lnTo>
                  <a:pt x="2255044" y="73818"/>
                </a:lnTo>
                <a:lnTo>
                  <a:pt x="2276475" y="90487"/>
                </a:lnTo>
                <a:lnTo>
                  <a:pt x="2300288" y="114300"/>
                </a:lnTo>
                <a:lnTo>
                  <a:pt x="2324100" y="142875"/>
                </a:lnTo>
                <a:lnTo>
                  <a:pt x="2336006" y="173831"/>
                </a:lnTo>
                <a:lnTo>
                  <a:pt x="2336006" y="190500"/>
                </a:lnTo>
                <a:lnTo>
                  <a:pt x="2328863" y="207168"/>
                </a:lnTo>
                <a:lnTo>
                  <a:pt x="2316956" y="223837"/>
                </a:lnTo>
                <a:lnTo>
                  <a:pt x="2278856" y="238125"/>
                </a:lnTo>
                <a:lnTo>
                  <a:pt x="2207419" y="252412"/>
                </a:lnTo>
                <a:lnTo>
                  <a:pt x="2112169" y="252412"/>
                </a:lnTo>
                <a:lnTo>
                  <a:pt x="1893094" y="259556"/>
                </a:lnTo>
                <a:lnTo>
                  <a:pt x="1714500" y="273843"/>
                </a:lnTo>
                <a:lnTo>
                  <a:pt x="1509713" y="30241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8343FA1-3137-46A2-8EB0-A7E1C3168B08}"/>
              </a:ext>
            </a:extLst>
          </p:cNvPr>
          <p:cNvSpPr/>
          <p:nvPr/>
        </p:nvSpPr>
        <p:spPr>
          <a:xfrm>
            <a:off x="7372350" y="4926013"/>
            <a:ext cx="965200" cy="863600"/>
          </a:xfrm>
          <a:custGeom>
            <a:avLst/>
            <a:gdLst>
              <a:gd name="connsiteX0" fmla="*/ 597694 w 964406"/>
              <a:gd name="connsiteY0" fmla="*/ 611982 h 862013"/>
              <a:gd name="connsiteX1" fmla="*/ 490538 w 964406"/>
              <a:gd name="connsiteY1" fmla="*/ 461963 h 862013"/>
              <a:gd name="connsiteX2" fmla="*/ 414338 w 964406"/>
              <a:gd name="connsiteY2" fmla="*/ 378619 h 862013"/>
              <a:gd name="connsiteX3" fmla="*/ 297656 w 964406"/>
              <a:gd name="connsiteY3" fmla="*/ 269082 h 862013"/>
              <a:gd name="connsiteX4" fmla="*/ 207169 w 964406"/>
              <a:gd name="connsiteY4" fmla="*/ 195263 h 862013"/>
              <a:gd name="connsiteX5" fmla="*/ 159544 w 964406"/>
              <a:gd name="connsiteY5" fmla="*/ 157163 h 862013"/>
              <a:gd name="connsiteX6" fmla="*/ 88106 w 964406"/>
              <a:gd name="connsiteY6" fmla="*/ 109538 h 862013"/>
              <a:gd name="connsiteX7" fmla="*/ 40481 w 964406"/>
              <a:gd name="connsiteY7" fmla="*/ 83344 h 862013"/>
              <a:gd name="connsiteX8" fmla="*/ 16669 w 964406"/>
              <a:gd name="connsiteY8" fmla="*/ 73819 h 862013"/>
              <a:gd name="connsiteX9" fmla="*/ 7144 w 964406"/>
              <a:gd name="connsiteY9" fmla="*/ 64294 h 862013"/>
              <a:gd name="connsiteX10" fmla="*/ 2381 w 964406"/>
              <a:gd name="connsiteY10" fmla="*/ 45244 h 862013"/>
              <a:gd name="connsiteX11" fmla="*/ 0 w 964406"/>
              <a:gd name="connsiteY11" fmla="*/ 28575 h 862013"/>
              <a:gd name="connsiteX12" fmla="*/ 0 w 964406"/>
              <a:gd name="connsiteY12" fmla="*/ 14288 h 862013"/>
              <a:gd name="connsiteX13" fmla="*/ 4763 w 964406"/>
              <a:gd name="connsiteY13" fmla="*/ 4763 h 862013"/>
              <a:gd name="connsiteX14" fmla="*/ 23813 w 964406"/>
              <a:gd name="connsiteY14" fmla="*/ 0 h 862013"/>
              <a:gd name="connsiteX15" fmla="*/ 47625 w 964406"/>
              <a:gd name="connsiteY15" fmla="*/ 11907 h 862013"/>
              <a:gd name="connsiteX16" fmla="*/ 107156 w 964406"/>
              <a:gd name="connsiteY16" fmla="*/ 33338 h 862013"/>
              <a:gd name="connsiteX17" fmla="*/ 254794 w 964406"/>
              <a:gd name="connsiteY17" fmla="*/ 85725 h 862013"/>
              <a:gd name="connsiteX18" fmla="*/ 366713 w 964406"/>
              <a:gd name="connsiteY18" fmla="*/ 133350 h 862013"/>
              <a:gd name="connsiteX19" fmla="*/ 457200 w 964406"/>
              <a:gd name="connsiteY19" fmla="*/ 173832 h 862013"/>
              <a:gd name="connsiteX20" fmla="*/ 583406 w 964406"/>
              <a:gd name="connsiteY20" fmla="*/ 240507 h 862013"/>
              <a:gd name="connsiteX21" fmla="*/ 692944 w 964406"/>
              <a:gd name="connsiteY21" fmla="*/ 302419 h 862013"/>
              <a:gd name="connsiteX22" fmla="*/ 721519 w 964406"/>
              <a:gd name="connsiteY22" fmla="*/ 321469 h 862013"/>
              <a:gd name="connsiteX23" fmla="*/ 781050 w 964406"/>
              <a:gd name="connsiteY23" fmla="*/ 383382 h 862013"/>
              <a:gd name="connsiteX24" fmla="*/ 838200 w 964406"/>
              <a:gd name="connsiteY24" fmla="*/ 450057 h 862013"/>
              <a:gd name="connsiteX25" fmla="*/ 876300 w 964406"/>
              <a:gd name="connsiteY25" fmla="*/ 502444 h 862013"/>
              <a:gd name="connsiteX26" fmla="*/ 907256 w 964406"/>
              <a:gd name="connsiteY26" fmla="*/ 552450 h 862013"/>
              <a:gd name="connsiteX27" fmla="*/ 931069 w 964406"/>
              <a:gd name="connsiteY27" fmla="*/ 604838 h 862013"/>
              <a:gd name="connsiteX28" fmla="*/ 950119 w 964406"/>
              <a:gd name="connsiteY28" fmla="*/ 661988 h 862013"/>
              <a:gd name="connsiteX29" fmla="*/ 962025 w 964406"/>
              <a:gd name="connsiteY29" fmla="*/ 711994 h 862013"/>
              <a:gd name="connsiteX30" fmla="*/ 964406 w 964406"/>
              <a:gd name="connsiteY30" fmla="*/ 764382 h 862013"/>
              <a:gd name="connsiteX31" fmla="*/ 959644 w 964406"/>
              <a:gd name="connsiteY31" fmla="*/ 800100 h 862013"/>
              <a:gd name="connsiteX32" fmla="*/ 950119 w 964406"/>
              <a:gd name="connsiteY32" fmla="*/ 821532 h 862013"/>
              <a:gd name="connsiteX33" fmla="*/ 938213 w 964406"/>
              <a:gd name="connsiteY33" fmla="*/ 835819 h 862013"/>
              <a:gd name="connsiteX34" fmla="*/ 916781 w 964406"/>
              <a:gd name="connsiteY34" fmla="*/ 845344 h 862013"/>
              <a:gd name="connsiteX35" fmla="*/ 881063 w 964406"/>
              <a:gd name="connsiteY35" fmla="*/ 857250 h 862013"/>
              <a:gd name="connsiteX36" fmla="*/ 850106 w 964406"/>
              <a:gd name="connsiteY36" fmla="*/ 862013 h 862013"/>
              <a:gd name="connsiteX37" fmla="*/ 819150 w 964406"/>
              <a:gd name="connsiteY37" fmla="*/ 859632 h 862013"/>
              <a:gd name="connsiteX38" fmla="*/ 778669 w 964406"/>
              <a:gd name="connsiteY38" fmla="*/ 850107 h 862013"/>
              <a:gd name="connsiteX39" fmla="*/ 752475 w 964406"/>
              <a:gd name="connsiteY39" fmla="*/ 833438 h 862013"/>
              <a:gd name="connsiteX40" fmla="*/ 716756 w 964406"/>
              <a:gd name="connsiteY40" fmla="*/ 800100 h 862013"/>
              <a:gd name="connsiteX41" fmla="*/ 685800 w 964406"/>
              <a:gd name="connsiteY41" fmla="*/ 754857 h 862013"/>
              <a:gd name="connsiteX42" fmla="*/ 650081 w 964406"/>
              <a:gd name="connsiteY42" fmla="*/ 688182 h 862013"/>
              <a:gd name="connsiteX43" fmla="*/ 597694 w 964406"/>
              <a:gd name="connsiteY43" fmla="*/ 611982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4406" h="862013">
                <a:moveTo>
                  <a:pt x="597694" y="611982"/>
                </a:moveTo>
                <a:lnTo>
                  <a:pt x="490538" y="461963"/>
                </a:lnTo>
                <a:lnTo>
                  <a:pt x="414338" y="378619"/>
                </a:lnTo>
                <a:lnTo>
                  <a:pt x="297656" y="269082"/>
                </a:lnTo>
                <a:lnTo>
                  <a:pt x="207169" y="195263"/>
                </a:lnTo>
                <a:lnTo>
                  <a:pt x="159544" y="157163"/>
                </a:lnTo>
                <a:lnTo>
                  <a:pt x="88106" y="109538"/>
                </a:lnTo>
                <a:lnTo>
                  <a:pt x="40481" y="83344"/>
                </a:lnTo>
                <a:lnTo>
                  <a:pt x="16669" y="73819"/>
                </a:lnTo>
                <a:lnTo>
                  <a:pt x="7144" y="64294"/>
                </a:lnTo>
                <a:lnTo>
                  <a:pt x="2381" y="45244"/>
                </a:lnTo>
                <a:lnTo>
                  <a:pt x="0" y="28575"/>
                </a:lnTo>
                <a:lnTo>
                  <a:pt x="0" y="14288"/>
                </a:lnTo>
                <a:lnTo>
                  <a:pt x="4763" y="4763"/>
                </a:lnTo>
                <a:lnTo>
                  <a:pt x="23813" y="0"/>
                </a:lnTo>
                <a:lnTo>
                  <a:pt x="47625" y="11907"/>
                </a:lnTo>
                <a:lnTo>
                  <a:pt x="107156" y="33338"/>
                </a:lnTo>
                <a:lnTo>
                  <a:pt x="254794" y="85725"/>
                </a:lnTo>
                <a:lnTo>
                  <a:pt x="366713" y="133350"/>
                </a:lnTo>
                <a:lnTo>
                  <a:pt x="457200" y="173832"/>
                </a:lnTo>
                <a:lnTo>
                  <a:pt x="583406" y="240507"/>
                </a:lnTo>
                <a:lnTo>
                  <a:pt x="692944" y="302419"/>
                </a:lnTo>
                <a:lnTo>
                  <a:pt x="721519" y="321469"/>
                </a:lnTo>
                <a:lnTo>
                  <a:pt x="781050" y="383382"/>
                </a:lnTo>
                <a:lnTo>
                  <a:pt x="838200" y="450057"/>
                </a:lnTo>
                <a:lnTo>
                  <a:pt x="876300" y="502444"/>
                </a:lnTo>
                <a:lnTo>
                  <a:pt x="907256" y="552450"/>
                </a:lnTo>
                <a:lnTo>
                  <a:pt x="931069" y="604838"/>
                </a:lnTo>
                <a:lnTo>
                  <a:pt x="950119" y="661988"/>
                </a:lnTo>
                <a:lnTo>
                  <a:pt x="962025" y="711994"/>
                </a:lnTo>
                <a:lnTo>
                  <a:pt x="964406" y="764382"/>
                </a:lnTo>
                <a:lnTo>
                  <a:pt x="959644" y="800100"/>
                </a:lnTo>
                <a:lnTo>
                  <a:pt x="950119" y="821532"/>
                </a:lnTo>
                <a:lnTo>
                  <a:pt x="938213" y="835819"/>
                </a:lnTo>
                <a:lnTo>
                  <a:pt x="916781" y="845344"/>
                </a:lnTo>
                <a:lnTo>
                  <a:pt x="881063" y="857250"/>
                </a:lnTo>
                <a:lnTo>
                  <a:pt x="850106" y="862013"/>
                </a:lnTo>
                <a:lnTo>
                  <a:pt x="819150" y="859632"/>
                </a:lnTo>
                <a:lnTo>
                  <a:pt x="778669" y="850107"/>
                </a:lnTo>
                <a:lnTo>
                  <a:pt x="752475" y="833438"/>
                </a:lnTo>
                <a:lnTo>
                  <a:pt x="716756" y="800100"/>
                </a:lnTo>
                <a:lnTo>
                  <a:pt x="685800" y="754857"/>
                </a:lnTo>
                <a:lnTo>
                  <a:pt x="650081" y="688182"/>
                </a:lnTo>
                <a:lnTo>
                  <a:pt x="597694" y="61198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3E6889E-0E8C-4410-B361-CB46FD8E82A3}"/>
              </a:ext>
            </a:extLst>
          </p:cNvPr>
          <p:cNvSpPr/>
          <p:nvPr/>
        </p:nvSpPr>
        <p:spPr>
          <a:xfrm rot="16200000">
            <a:off x="5135565" y="3611563"/>
            <a:ext cx="2422525" cy="438150"/>
          </a:xfrm>
          <a:custGeom>
            <a:avLst/>
            <a:gdLst>
              <a:gd name="connsiteX0" fmla="*/ 1254919 w 2421732"/>
              <a:gd name="connsiteY0" fmla="*/ 385762 h 438150"/>
              <a:gd name="connsiteX1" fmla="*/ 278607 w 2421732"/>
              <a:gd name="connsiteY1" fmla="*/ 388143 h 438150"/>
              <a:gd name="connsiteX2" fmla="*/ 216694 w 2421732"/>
              <a:gd name="connsiteY2" fmla="*/ 414337 h 438150"/>
              <a:gd name="connsiteX3" fmla="*/ 171450 w 2421732"/>
              <a:gd name="connsiteY3" fmla="*/ 435768 h 438150"/>
              <a:gd name="connsiteX4" fmla="*/ 138113 w 2421732"/>
              <a:gd name="connsiteY4" fmla="*/ 438150 h 438150"/>
              <a:gd name="connsiteX5" fmla="*/ 76200 w 2421732"/>
              <a:gd name="connsiteY5" fmla="*/ 421481 h 438150"/>
              <a:gd name="connsiteX6" fmla="*/ 40482 w 2421732"/>
              <a:gd name="connsiteY6" fmla="*/ 383381 h 438150"/>
              <a:gd name="connsiteX7" fmla="*/ 9525 w 2421732"/>
              <a:gd name="connsiteY7" fmla="*/ 342900 h 438150"/>
              <a:gd name="connsiteX8" fmla="*/ 0 w 2421732"/>
              <a:gd name="connsiteY8" fmla="*/ 311943 h 438150"/>
              <a:gd name="connsiteX9" fmla="*/ 9525 w 2421732"/>
              <a:gd name="connsiteY9" fmla="*/ 269081 h 438150"/>
              <a:gd name="connsiteX10" fmla="*/ 35719 w 2421732"/>
              <a:gd name="connsiteY10" fmla="*/ 223837 h 438150"/>
              <a:gd name="connsiteX11" fmla="*/ 69057 w 2421732"/>
              <a:gd name="connsiteY11" fmla="*/ 200025 h 438150"/>
              <a:gd name="connsiteX12" fmla="*/ 114300 w 2421732"/>
              <a:gd name="connsiteY12" fmla="*/ 178593 h 438150"/>
              <a:gd name="connsiteX13" fmla="*/ 169069 w 2421732"/>
              <a:gd name="connsiteY13" fmla="*/ 166687 h 438150"/>
              <a:gd name="connsiteX14" fmla="*/ 240507 w 2421732"/>
              <a:gd name="connsiteY14" fmla="*/ 157162 h 438150"/>
              <a:gd name="connsiteX15" fmla="*/ 333375 w 2421732"/>
              <a:gd name="connsiteY15" fmla="*/ 161925 h 438150"/>
              <a:gd name="connsiteX16" fmla="*/ 445294 w 2421732"/>
              <a:gd name="connsiteY16" fmla="*/ 180975 h 438150"/>
              <a:gd name="connsiteX17" fmla="*/ 600075 w 2421732"/>
              <a:gd name="connsiteY17" fmla="*/ 200025 h 438150"/>
              <a:gd name="connsiteX18" fmla="*/ 733425 w 2421732"/>
              <a:gd name="connsiteY18" fmla="*/ 207168 h 438150"/>
              <a:gd name="connsiteX19" fmla="*/ 1045369 w 2421732"/>
              <a:gd name="connsiteY19" fmla="*/ 204787 h 438150"/>
              <a:gd name="connsiteX20" fmla="*/ 1457325 w 2421732"/>
              <a:gd name="connsiteY20" fmla="*/ 190500 h 438150"/>
              <a:gd name="connsiteX21" fmla="*/ 1771650 w 2421732"/>
              <a:gd name="connsiteY21" fmla="*/ 176212 h 438150"/>
              <a:gd name="connsiteX22" fmla="*/ 2045494 w 2421732"/>
              <a:gd name="connsiteY22" fmla="*/ 164306 h 438150"/>
              <a:gd name="connsiteX23" fmla="*/ 2119313 w 2421732"/>
              <a:gd name="connsiteY23" fmla="*/ 159543 h 438150"/>
              <a:gd name="connsiteX24" fmla="*/ 2143125 w 2421732"/>
              <a:gd name="connsiteY24" fmla="*/ 154781 h 438150"/>
              <a:gd name="connsiteX25" fmla="*/ 2183607 w 2421732"/>
              <a:gd name="connsiteY25" fmla="*/ 142875 h 438150"/>
              <a:gd name="connsiteX26" fmla="*/ 2231232 w 2421732"/>
              <a:gd name="connsiteY26" fmla="*/ 121443 h 438150"/>
              <a:gd name="connsiteX27" fmla="*/ 2283619 w 2421732"/>
              <a:gd name="connsiteY27" fmla="*/ 83343 h 438150"/>
              <a:gd name="connsiteX28" fmla="*/ 2355057 w 2421732"/>
              <a:gd name="connsiteY28" fmla="*/ 21431 h 438150"/>
              <a:gd name="connsiteX29" fmla="*/ 2374107 w 2421732"/>
              <a:gd name="connsiteY29" fmla="*/ 9525 h 438150"/>
              <a:gd name="connsiteX30" fmla="*/ 2393157 w 2421732"/>
              <a:gd name="connsiteY30" fmla="*/ 2381 h 438150"/>
              <a:gd name="connsiteX31" fmla="*/ 2407444 w 2421732"/>
              <a:gd name="connsiteY31" fmla="*/ 0 h 438150"/>
              <a:gd name="connsiteX32" fmla="*/ 2416969 w 2421732"/>
              <a:gd name="connsiteY32" fmla="*/ 4762 h 438150"/>
              <a:gd name="connsiteX33" fmla="*/ 2421732 w 2421732"/>
              <a:gd name="connsiteY33" fmla="*/ 16668 h 438150"/>
              <a:gd name="connsiteX34" fmla="*/ 2412207 w 2421732"/>
              <a:gd name="connsiteY34" fmla="*/ 59531 h 438150"/>
              <a:gd name="connsiteX35" fmla="*/ 2397919 w 2421732"/>
              <a:gd name="connsiteY35" fmla="*/ 123825 h 438150"/>
              <a:gd name="connsiteX36" fmla="*/ 2371725 w 2421732"/>
              <a:gd name="connsiteY36" fmla="*/ 195262 h 438150"/>
              <a:gd name="connsiteX37" fmla="*/ 2305050 w 2421732"/>
              <a:gd name="connsiteY37" fmla="*/ 326231 h 438150"/>
              <a:gd name="connsiteX38" fmla="*/ 2257425 w 2421732"/>
              <a:gd name="connsiteY38" fmla="*/ 397668 h 438150"/>
              <a:gd name="connsiteX39" fmla="*/ 2164557 w 2421732"/>
              <a:gd name="connsiteY39" fmla="*/ 388143 h 438150"/>
              <a:gd name="connsiteX40" fmla="*/ 1628775 w 2421732"/>
              <a:gd name="connsiteY40" fmla="*/ 390525 h 438150"/>
              <a:gd name="connsiteX41" fmla="*/ 1254919 w 2421732"/>
              <a:gd name="connsiteY41" fmla="*/ 385762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21732" h="438150">
                <a:moveTo>
                  <a:pt x="1254919" y="385762"/>
                </a:moveTo>
                <a:lnTo>
                  <a:pt x="278607" y="388143"/>
                </a:lnTo>
                <a:lnTo>
                  <a:pt x="216694" y="414337"/>
                </a:lnTo>
                <a:lnTo>
                  <a:pt x="171450" y="435768"/>
                </a:lnTo>
                <a:lnTo>
                  <a:pt x="138113" y="438150"/>
                </a:lnTo>
                <a:lnTo>
                  <a:pt x="76200" y="421481"/>
                </a:lnTo>
                <a:lnTo>
                  <a:pt x="40482" y="383381"/>
                </a:lnTo>
                <a:lnTo>
                  <a:pt x="9525" y="342900"/>
                </a:lnTo>
                <a:lnTo>
                  <a:pt x="0" y="311943"/>
                </a:lnTo>
                <a:lnTo>
                  <a:pt x="9525" y="269081"/>
                </a:lnTo>
                <a:lnTo>
                  <a:pt x="35719" y="223837"/>
                </a:lnTo>
                <a:lnTo>
                  <a:pt x="69057" y="200025"/>
                </a:lnTo>
                <a:lnTo>
                  <a:pt x="114300" y="178593"/>
                </a:lnTo>
                <a:lnTo>
                  <a:pt x="169069" y="166687"/>
                </a:lnTo>
                <a:lnTo>
                  <a:pt x="240507" y="157162"/>
                </a:lnTo>
                <a:lnTo>
                  <a:pt x="333375" y="161925"/>
                </a:lnTo>
                <a:lnTo>
                  <a:pt x="445294" y="180975"/>
                </a:lnTo>
                <a:lnTo>
                  <a:pt x="600075" y="200025"/>
                </a:lnTo>
                <a:lnTo>
                  <a:pt x="733425" y="207168"/>
                </a:lnTo>
                <a:lnTo>
                  <a:pt x="1045369" y="204787"/>
                </a:lnTo>
                <a:lnTo>
                  <a:pt x="1457325" y="190500"/>
                </a:lnTo>
                <a:lnTo>
                  <a:pt x="1771650" y="176212"/>
                </a:lnTo>
                <a:lnTo>
                  <a:pt x="2045494" y="164306"/>
                </a:lnTo>
                <a:lnTo>
                  <a:pt x="2119313" y="159543"/>
                </a:lnTo>
                <a:lnTo>
                  <a:pt x="2143125" y="154781"/>
                </a:lnTo>
                <a:lnTo>
                  <a:pt x="2183607" y="142875"/>
                </a:lnTo>
                <a:lnTo>
                  <a:pt x="2231232" y="121443"/>
                </a:lnTo>
                <a:lnTo>
                  <a:pt x="2283619" y="83343"/>
                </a:lnTo>
                <a:lnTo>
                  <a:pt x="2355057" y="21431"/>
                </a:lnTo>
                <a:lnTo>
                  <a:pt x="2374107" y="9525"/>
                </a:lnTo>
                <a:lnTo>
                  <a:pt x="2393157" y="2381"/>
                </a:lnTo>
                <a:lnTo>
                  <a:pt x="2407444" y="0"/>
                </a:lnTo>
                <a:lnTo>
                  <a:pt x="2416969" y="4762"/>
                </a:lnTo>
                <a:lnTo>
                  <a:pt x="2421732" y="16668"/>
                </a:lnTo>
                <a:lnTo>
                  <a:pt x="2412207" y="59531"/>
                </a:lnTo>
                <a:lnTo>
                  <a:pt x="2397919" y="123825"/>
                </a:lnTo>
                <a:lnTo>
                  <a:pt x="2371725" y="195262"/>
                </a:lnTo>
                <a:lnTo>
                  <a:pt x="2305050" y="326231"/>
                </a:lnTo>
                <a:lnTo>
                  <a:pt x="2257425" y="397668"/>
                </a:lnTo>
                <a:lnTo>
                  <a:pt x="2164557" y="388143"/>
                </a:lnTo>
                <a:lnTo>
                  <a:pt x="1628775" y="390525"/>
                </a:lnTo>
                <a:lnTo>
                  <a:pt x="1254919" y="3857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2FE7067-6912-463D-A628-4A061A8114D8}"/>
              </a:ext>
            </a:extLst>
          </p:cNvPr>
          <p:cNvSpPr/>
          <p:nvPr/>
        </p:nvSpPr>
        <p:spPr>
          <a:xfrm>
            <a:off x="4022727" y="2112963"/>
            <a:ext cx="2171700" cy="477144"/>
          </a:xfrm>
          <a:custGeom>
            <a:avLst/>
            <a:gdLst>
              <a:gd name="connsiteX0" fmla="*/ 1235869 w 2171700"/>
              <a:gd name="connsiteY0" fmla="*/ 240506 h 509587"/>
              <a:gd name="connsiteX1" fmla="*/ 1040607 w 2171700"/>
              <a:gd name="connsiteY1" fmla="*/ 266700 h 509587"/>
              <a:gd name="connsiteX2" fmla="*/ 900113 w 2171700"/>
              <a:gd name="connsiteY2" fmla="*/ 292894 h 509587"/>
              <a:gd name="connsiteX3" fmla="*/ 700088 w 2171700"/>
              <a:gd name="connsiteY3" fmla="*/ 338137 h 509587"/>
              <a:gd name="connsiteX4" fmla="*/ 428625 w 2171700"/>
              <a:gd name="connsiteY4" fmla="*/ 402431 h 509587"/>
              <a:gd name="connsiteX5" fmla="*/ 47625 w 2171700"/>
              <a:gd name="connsiteY5" fmla="*/ 509587 h 509587"/>
              <a:gd name="connsiteX6" fmla="*/ 0 w 2171700"/>
              <a:gd name="connsiteY6" fmla="*/ 352425 h 509587"/>
              <a:gd name="connsiteX7" fmla="*/ 285750 w 2171700"/>
              <a:gd name="connsiteY7" fmla="*/ 290512 h 509587"/>
              <a:gd name="connsiteX8" fmla="*/ 573882 w 2171700"/>
              <a:gd name="connsiteY8" fmla="*/ 228600 h 509587"/>
              <a:gd name="connsiteX9" fmla="*/ 842963 w 2171700"/>
              <a:gd name="connsiteY9" fmla="*/ 169069 h 509587"/>
              <a:gd name="connsiteX10" fmla="*/ 1028700 w 2171700"/>
              <a:gd name="connsiteY10" fmla="*/ 133350 h 509587"/>
              <a:gd name="connsiteX11" fmla="*/ 1283494 w 2171700"/>
              <a:gd name="connsiteY11" fmla="*/ 104775 h 509587"/>
              <a:gd name="connsiteX12" fmla="*/ 1514475 w 2171700"/>
              <a:gd name="connsiteY12" fmla="*/ 78581 h 509587"/>
              <a:gd name="connsiteX13" fmla="*/ 1607344 w 2171700"/>
              <a:gd name="connsiteY13" fmla="*/ 64294 h 509587"/>
              <a:gd name="connsiteX14" fmla="*/ 1778794 w 2171700"/>
              <a:gd name="connsiteY14" fmla="*/ 0 h 509587"/>
              <a:gd name="connsiteX15" fmla="*/ 1795463 w 2171700"/>
              <a:gd name="connsiteY15" fmla="*/ 7144 h 509587"/>
              <a:gd name="connsiteX16" fmla="*/ 1869282 w 2171700"/>
              <a:gd name="connsiteY16" fmla="*/ 47625 h 509587"/>
              <a:gd name="connsiteX17" fmla="*/ 1966913 w 2171700"/>
              <a:gd name="connsiteY17" fmla="*/ 109537 h 509587"/>
              <a:gd name="connsiteX18" fmla="*/ 2026444 w 2171700"/>
              <a:gd name="connsiteY18" fmla="*/ 154781 h 509587"/>
              <a:gd name="connsiteX19" fmla="*/ 2126457 w 2171700"/>
              <a:gd name="connsiteY19" fmla="*/ 235744 h 509587"/>
              <a:gd name="connsiteX20" fmla="*/ 2157413 w 2171700"/>
              <a:gd name="connsiteY20" fmla="*/ 269081 h 509587"/>
              <a:gd name="connsiteX21" fmla="*/ 2166938 w 2171700"/>
              <a:gd name="connsiteY21" fmla="*/ 288131 h 509587"/>
              <a:gd name="connsiteX22" fmla="*/ 2171700 w 2171700"/>
              <a:gd name="connsiteY22" fmla="*/ 311944 h 509587"/>
              <a:gd name="connsiteX23" fmla="*/ 2169319 w 2171700"/>
              <a:gd name="connsiteY23" fmla="*/ 338137 h 509587"/>
              <a:gd name="connsiteX24" fmla="*/ 2164557 w 2171700"/>
              <a:gd name="connsiteY24" fmla="*/ 352425 h 509587"/>
              <a:gd name="connsiteX25" fmla="*/ 2147888 w 2171700"/>
              <a:gd name="connsiteY25" fmla="*/ 366712 h 509587"/>
              <a:gd name="connsiteX26" fmla="*/ 2114550 w 2171700"/>
              <a:gd name="connsiteY26" fmla="*/ 376237 h 509587"/>
              <a:gd name="connsiteX27" fmla="*/ 1778794 w 2171700"/>
              <a:gd name="connsiteY27" fmla="*/ 221456 h 509587"/>
              <a:gd name="connsiteX28" fmla="*/ 1562100 w 2171700"/>
              <a:gd name="connsiteY28" fmla="*/ 223837 h 509587"/>
              <a:gd name="connsiteX29" fmla="*/ 1445419 w 2171700"/>
              <a:gd name="connsiteY29" fmla="*/ 226219 h 509587"/>
              <a:gd name="connsiteX30" fmla="*/ 1235869 w 2171700"/>
              <a:gd name="connsiteY30" fmla="*/ 24050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71700" h="509587">
                <a:moveTo>
                  <a:pt x="1235869" y="240506"/>
                </a:moveTo>
                <a:lnTo>
                  <a:pt x="1040607" y="266700"/>
                </a:lnTo>
                <a:lnTo>
                  <a:pt x="900113" y="292894"/>
                </a:lnTo>
                <a:lnTo>
                  <a:pt x="700088" y="338137"/>
                </a:lnTo>
                <a:lnTo>
                  <a:pt x="428625" y="402431"/>
                </a:lnTo>
                <a:lnTo>
                  <a:pt x="47625" y="509587"/>
                </a:lnTo>
                <a:lnTo>
                  <a:pt x="0" y="352425"/>
                </a:lnTo>
                <a:lnTo>
                  <a:pt x="285750" y="290512"/>
                </a:lnTo>
                <a:lnTo>
                  <a:pt x="573882" y="228600"/>
                </a:lnTo>
                <a:lnTo>
                  <a:pt x="842963" y="169069"/>
                </a:lnTo>
                <a:lnTo>
                  <a:pt x="1028700" y="133350"/>
                </a:lnTo>
                <a:lnTo>
                  <a:pt x="1283494" y="104775"/>
                </a:lnTo>
                <a:lnTo>
                  <a:pt x="1514475" y="78581"/>
                </a:lnTo>
                <a:lnTo>
                  <a:pt x="1607344" y="64294"/>
                </a:lnTo>
                <a:lnTo>
                  <a:pt x="1778794" y="0"/>
                </a:lnTo>
                <a:lnTo>
                  <a:pt x="1795463" y="7144"/>
                </a:lnTo>
                <a:lnTo>
                  <a:pt x="1869282" y="47625"/>
                </a:lnTo>
                <a:lnTo>
                  <a:pt x="1966913" y="109537"/>
                </a:lnTo>
                <a:lnTo>
                  <a:pt x="2026444" y="154781"/>
                </a:lnTo>
                <a:lnTo>
                  <a:pt x="2126457" y="235744"/>
                </a:lnTo>
                <a:lnTo>
                  <a:pt x="2157413" y="269081"/>
                </a:lnTo>
                <a:lnTo>
                  <a:pt x="2166938" y="288131"/>
                </a:lnTo>
                <a:lnTo>
                  <a:pt x="2171700" y="311944"/>
                </a:lnTo>
                <a:lnTo>
                  <a:pt x="2169319" y="338137"/>
                </a:lnTo>
                <a:lnTo>
                  <a:pt x="2164557" y="352425"/>
                </a:lnTo>
                <a:lnTo>
                  <a:pt x="2147888" y="366712"/>
                </a:lnTo>
                <a:lnTo>
                  <a:pt x="2114550" y="376237"/>
                </a:lnTo>
                <a:lnTo>
                  <a:pt x="1778794" y="221456"/>
                </a:lnTo>
                <a:lnTo>
                  <a:pt x="1562100" y="223837"/>
                </a:lnTo>
                <a:lnTo>
                  <a:pt x="1445419" y="226219"/>
                </a:lnTo>
                <a:lnTo>
                  <a:pt x="1235869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439574A-A086-4BCA-BB02-A43A1E8F4EDB}"/>
              </a:ext>
            </a:extLst>
          </p:cNvPr>
          <p:cNvSpPr/>
          <p:nvPr/>
        </p:nvSpPr>
        <p:spPr>
          <a:xfrm>
            <a:off x="5524502" y="2290763"/>
            <a:ext cx="636588" cy="398117"/>
          </a:xfrm>
          <a:custGeom>
            <a:avLst/>
            <a:gdLst>
              <a:gd name="connsiteX0" fmla="*/ 85725 w 635794"/>
              <a:gd name="connsiteY0" fmla="*/ 283368 h 423862"/>
              <a:gd name="connsiteX1" fmla="*/ 188119 w 635794"/>
              <a:gd name="connsiteY1" fmla="*/ 159543 h 423862"/>
              <a:gd name="connsiteX2" fmla="*/ 228600 w 635794"/>
              <a:gd name="connsiteY2" fmla="*/ 109537 h 423862"/>
              <a:gd name="connsiteX3" fmla="*/ 247650 w 635794"/>
              <a:gd name="connsiteY3" fmla="*/ 80962 h 423862"/>
              <a:gd name="connsiteX4" fmla="*/ 250031 w 635794"/>
              <a:gd name="connsiteY4" fmla="*/ 57150 h 423862"/>
              <a:gd name="connsiteX5" fmla="*/ 238125 w 635794"/>
              <a:gd name="connsiteY5" fmla="*/ 0 h 423862"/>
              <a:gd name="connsiteX6" fmla="*/ 635794 w 635794"/>
              <a:gd name="connsiteY6" fmla="*/ 173831 h 423862"/>
              <a:gd name="connsiteX7" fmla="*/ 609600 w 635794"/>
              <a:gd name="connsiteY7" fmla="*/ 195262 h 423862"/>
              <a:gd name="connsiteX8" fmla="*/ 571500 w 635794"/>
              <a:gd name="connsiteY8" fmla="*/ 200025 h 423862"/>
              <a:gd name="connsiteX9" fmla="*/ 466725 w 635794"/>
              <a:gd name="connsiteY9" fmla="*/ 209550 h 423862"/>
              <a:gd name="connsiteX10" fmla="*/ 397669 w 635794"/>
              <a:gd name="connsiteY10" fmla="*/ 223837 h 423862"/>
              <a:gd name="connsiteX11" fmla="*/ 321469 w 635794"/>
              <a:gd name="connsiteY11" fmla="*/ 252412 h 423862"/>
              <a:gd name="connsiteX12" fmla="*/ 183356 w 635794"/>
              <a:gd name="connsiteY12" fmla="*/ 323850 h 423862"/>
              <a:gd name="connsiteX13" fmla="*/ 111919 w 635794"/>
              <a:gd name="connsiteY13" fmla="*/ 373856 h 423862"/>
              <a:gd name="connsiteX14" fmla="*/ 61913 w 635794"/>
              <a:gd name="connsiteY14" fmla="*/ 411956 h 423862"/>
              <a:gd name="connsiteX15" fmla="*/ 38100 w 635794"/>
              <a:gd name="connsiteY15" fmla="*/ 421481 h 423862"/>
              <a:gd name="connsiteX16" fmla="*/ 21431 w 635794"/>
              <a:gd name="connsiteY16" fmla="*/ 423862 h 423862"/>
              <a:gd name="connsiteX17" fmla="*/ 7144 w 635794"/>
              <a:gd name="connsiteY17" fmla="*/ 419100 h 423862"/>
              <a:gd name="connsiteX18" fmla="*/ 0 w 635794"/>
              <a:gd name="connsiteY18" fmla="*/ 407193 h 423862"/>
              <a:gd name="connsiteX19" fmla="*/ 0 w 635794"/>
              <a:gd name="connsiteY19" fmla="*/ 388143 h 423862"/>
              <a:gd name="connsiteX20" fmla="*/ 11906 w 635794"/>
              <a:gd name="connsiteY20" fmla="*/ 364331 h 423862"/>
              <a:gd name="connsiteX21" fmla="*/ 85725 w 635794"/>
              <a:gd name="connsiteY21" fmla="*/ 283368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35794" h="423862">
                <a:moveTo>
                  <a:pt x="85725" y="283368"/>
                </a:moveTo>
                <a:lnTo>
                  <a:pt x="188119" y="159543"/>
                </a:lnTo>
                <a:lnTo>
                  <a:pt x="228600" y="109537"/>
                </a:lnTo>
                <a:lnTo>
                  <a:pt x="247650" y="80962"/>
                </a:lnTo>
                <a:lnTo>
                  <a:pt x="250031" y="57150"/>
                </a:lnTo>
                <a:lnTo>
                  <a:pt x="238125" y="0"/>
                </a:lnTo>
                <a:lnTo>
                  <a:pt x="635794" y="173831"/>
                </a:lnTo>
                <a:lnTo>
                  <a:pt x="609600" y="195262"/>
                </a:lnTo>
                <a:lnTo>
                  <a:pt x="571500" y="200025"/>
                </a:lnTo>
                <a:lnTo>
                  <a:pt x="466725" y="209550"/>
                </a:lnTo>
                <a:lnTo>
                  <a:pt x="397669" y="223837"/>
                </a:lnTo>
                <a:lnTo>
                  <a:pt x="321469" y="252412"/>
                </a:lnTo>
                <a:lnTo>
                  <a:pt x="183356" y="323850"/>
                </a:lnTo>
                <a:lnTo>
                  <a:pt x="111919" y="373856"/>
                </a:lnTo>
                <a:lnTo>
                  <a:pt x="61913" y="411956"/>
                </a:lnTo>
                <a:lnTo>
                  <a:pt x="38100" y="421481"/>
                </a:lnTo>
                <a:lnTo>
                  <a:pt x="21431" y="423862"/>
                </a:lnTo>
                <a:lnTo>
                  <a:pt x="7144" y="419100"/>
                </a:lnTo>
                <a:lnTo>
                  <a:pt x="0" y="407193"/>
                </a:lnTo>
                <a:lnTo>
                  <a:pt x="0" y="388143"/>
                </a:lnTo>
                <a:lnTo>
                  <a:pt x="11906" y="364331"/>
                </a:lnTo>
                <a:lnTo>
                  <a:pt x="85725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0748462-D6A2-42C1-8752-5D7F024D62BE}"/>
              </a:ext>
            </a:extLst>
          </p:cNvPr>
          <p:cNvSpPr/>
          <p:nvPr/>
        </p:nvSpPr>
        <p:spPr>
          <a:xfrm>
            <a:off x="4648200" y="2824164"/>
            <a:ext cx="928688" cy="352425"/>
          </a:xfrm>
          <a:custGeom>
            <a:avLst/>
            <a:gdLst>
              <a:gd name="connsiteX0" fmla="*/ 280988 w 928688"/>
              <a:gd name="connsiteY0" fmla="*/ 280987 h 352425"/>
              <a:gd name="connsiteX1" fmla="*/ 0 w 928688"/>
              <a:gd name="connsiteY1" fmla="*/ 352425 h 352425"/>
              <a:gd name="connsiteX2" fmla="*/ 126206 w 928688"/>
              <a:gd name="connsiteY2" fmla="*/ 147637 h 352425"/>
              <a:gd name="connsiteX3" fmla="*/ 390525 w 928688"/>
              <a:gd name="connsiteY3" fmla="*/ 95250 h 352425"/>
              <a:gd name="connsiteX4" fmla="*/ 490538 w 928688"/>
              <a:gd name="connsiteY4" fmla="*/ 64293 h 352425"/>
              <a:gd name="connsiteX5" fmla="*/ 564356 w 928688"/>
              <a:gd name="connsiteY5" fmla="*/ 28575 h 352425"/>
              <a:gd name="connsiteX6" fmla="*/ 604838 w 928688"/>
              <a:gd name="connsiteY6" fmla="*/ 11906 h 352425"/>
              <a:gd name="connsiteX7" fmla="*/ 647700 w 928688"/>
              <a:gd name="connsiteY7" fmla="*/ 0 h 352425"/>
              <a:gd name="connsiteX8" fmla="*/ 704850 w 928688"/>
              <a:gd name="connsiteY8" fmla="*/ 0 h 352425"/>
              <a:gd name="connsiteX9" fmla="*/ 731044 w 928688"/>
              <a:gd name="connsiteY9" fmla="*/ 7143 h 352425"/>
              <a:gd name="connsiteX10" fmla="*/ 757238 w 928688"/>
              <a:gd name="connsiteY10" fmla="*/ 16668 h 352425"/>
              <a:gd name="connsiteX11" fmla="*/ 790575 w 928688"/>
              <a:gd name="connsiteY11" fmla="*/ 40481 h 352425"/>
              <a:gd name="connsiteX12" fmla="*/ 838200 w 928688"/>
              <a:gd name="connsiteY12" fmla="*/ 71437 h 352425"/>
              <a:gd name="connsiteX13" fmla="*/ 866775 w 928688"/>
              <a:gd name="connsiteY13" fmla="*/ 92868 h 352425"/>
              <a:gd name="connsiteX14" fmla="*/ 890588 w 928688"/>
              <a:gd name="connsiteY14" fmla="*/ 119062 h 352425"/>
              <a:gd name="connsiteX15" fmla="*/ 912019 w 928688"/>
              <a:gd name="connsiteY15" fmla="*/ 150018 h 352425"/>
              <a:gd name="connsiteX16" fmla="*/ 926306 w 928688"/>
              <a:gd name="connsiteY16" fmla="*/ 173831 h 352425"/>
              <a:gd name="connsiteX17" fmla="*/ 928688 w 928688"/>
              <a:gd name="connsiteY17" fmla="*/ 185737 h 352425"/>
              <a:gd name="connsiteX18" fmla="*/ 926306 w 928688"/>
              <a:gd name="connsiteY18" fmla="*/ 207168 h 352425"/>
              <a:gd name="connsiteX19" fmla="*/ 914400 w 928688"/>
              <a:gd name="connsiteY19" fmla="*/ 233362 h 352425"/>
              <a:gd name="connsiteX20" fmla="*/ 900113 w 928688"/>
              <a:gd name="connsiteY20" fmla="*/ 250031 h 352425"/>
              <a:gd name="connsiteX21" fmla="*/ 864394 w 928688"/>
              <a:gd name="connsiteY21" fmla="*/ 276225 h 352425"/>
              <a:gd name="connsiteX22" fmla="*/ 845344 w 928688"/>
              <a:gd name="connsiteY22" fmla="*/ 295275 h 352425"/>
              <a:gd name="connsiteX23" fmla="*/ 823913 w 928688"/>
              <a:gd name="connsiteY23" fmla="*/ 321468 h 352425"/>
              <a:gd name="connsiteX24" fmla="*/ 554831 w 928688"/>
              <a:gd name="connsiteY24" fmla="*/ 200025 h 352425"/>
              <a:gd name="connsiteX25" fmla="*/ 447675 w 928688"/>
              <a:gd name="connsiteY25" fmla="*/ 228600 h 352425"/>
              <a:gd name="connsiteX26" fmla="*/ 280988 w 928688"/>
              <a:gd name="connsiteY26" fmla="*/ 280987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28688" h="352425">
                <a:moveTo>
                  <a:pt x="280988" y="280987"/>
                </a:moveTo>
                <a:lnTo>
                  <a:pt x="0" y="352425"/>
                </a:lnTo>
                <a:lnTo>
                  <a:pt x="126206" y="147637"/>
                </a:lnTo>
                <a:lnTo>
                  <a:pt x="390525" y="95250"/>
                </a:lnTo>
                <a:lnTo>
                  <a:pt x="490538" y="64293"/>
                </a:lnTo>
                <a:lnTo>
                  <a:pt x="564356" y="28575"/>
                </a:lnTo>
                <a:lnTo>
                  <a:pt x="604838" y="11906"/>
                </a:lnTo>
                <a:lnTo>
                  <a:pt x="647700" y="0"/>
                </a:lnTo>
                <a:lnTo>
                  <a:pt x="704850" y="0"/>
                </a:lnTo>
                <a:lnTo>
                  <a:pt x="731044" y="7143"/>
                </a:lnTo>
                <a:lnTo>
                  <a:pt x="757238" y="16668"/>
                </a:lnTo>
                <a:lnTo>
                  <a:pt x="790575" y="40481"/>
                </a:lnTo>
                <a:lnTo>
                  <a:pt x="838200" y="71437"/>
                </a:lnTo>
                <a:lnTo>
                  <a:pt x="866775" y="92868"/>
                </a:lnTo>
                <a:lnTo>
                  <a:pt x="890588" y="119062"/>
                </a:lnTo>
                <a:lnTo>
                  <a:pt x="912019" y="150018"/>
                </a:lnTo>
                <a:lnTo>
                  <a:pt x="926306" y="173831"/>
                </a:lnTo>
                <a:lnTo>
                  <a:pt x="928688" y="185737"/>
                </a:lnTo>
                <a:lnTo>
                  <a:pt x="926306" y="207168"/>
                </a:lnTo>
                <a:lnTo>
                  <a:pt x="914400" y="233362"/>
                </a:lnTo>
                <a:lnTo>
                  <a:pt x="900113" y="250031"/>
                </a:lnTo>
                <a:lnTo>
                  <a:pt x="864394" y="276225"/>
                </a:lnTo>
                <a:lnTo>
                  <a:pt x="845344" y="295275"/>
                </a:lnTo>
                <a:lnTo>
                  <a:pt x="823913" y="321468"/>
                </a:lnTo>
                <a:lnTo>
                  <a:pt x="554831" y="200025"/>
                </a:lnTo>
                <a:lnTo>
                  <a:pt x="447675" y="228600"/>
                </a:lnTo>
                <a:lnTo>
                  <a:pt x="280988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2896AC6-865B-4C7E-9861-290861AEAABB}"/>
              </a:ext>
            </a:extLst>
          </p:cNvPr>
          <p:cNvSpPr/>
          <p:nvPr/>
        </p:nvSpPr>
        <p:spPr>
          <a:xfrm>
            <a:off x="3752852" y="2952750"/>
            <a:ext cx="1752600" cy="1992077"/>
          </a:xfrm>
          <a:custGeom>
            <a:avLst/>
            <a:gdLst>
              <a:gd name="connsiteX0" fmla="*/ 958850 w 1752600"/>
              <a:gd name="connsiteY0" fmla="*/ 1406525 h 2120900"/>
              <a:gd name="connsiteX1" fmla="*/ 749300 w 1752600"/>
              <a:gd name="connsiteY1" fmla="*/ 1606550 h 2120900"/>
              <a:gd name="connsiteX2" fmla="*/ 600075 w 1752600"/>
              <a:gd name="connsiteY2" fmla="*/ 1736725 h 2120900"/>
              <a:gd name="connsiteX3" fmla="*/ 552450 w 1752600"/>
              <a:gd name="connsiteY3" fmla="*/ 1790700 h 2120900"/>
              <a:gd name="connsiteX4" fmla="*/ 368300 w 1752600"/>
              <a:gd name="connsiteY4" fmla="*/ 1914525 h 2120900"/>
              <a:gd name="connsiteX5" fmla="*/ 196850 w 1752600"/>
              <a:gd name="connsiteY5" fmla="*/ 2028825 h 2120900"/>
              <a:gd name="connsiteX6" fmla="*/ 82550 w 1752600"/>
              <a:gd name="connsiteY6" fmla="*/ 2105025 h 2120900"/>
              <a:gd name="connsiteX7" fmla="*/ 57150 w 1752600"/>
              <a:gd name="connsiteY7" fmla="*/ 2117725 h 2120900"/>
              <a:gd name="connsiteX8" fmla="*/ 31750 w 1752600"/>
              <a:gd name="connsiteY8" fmla="*/ 2120900 h 2120900"/>
              <a:gd name="connsiteX9" fmla="*/ 9525 w 1752600"/>
              <a:gd name="connsiteY9" fmla="*/ 2117725 h 2120900"/>
              <a:gd name="connsiteX10" fmla="*/ 0 w 1752600"/>
              <a:gd name="connsiteY10" fmla="*/ 2105025 h 2120900"/>
              <a:gd name="connsiteX11" fmla="*/ 3175 w 1752600"/>
              <a:gd name="connsiteY11" fmla="*/ 2079625 h 2120900"/>
              <a:gd name="connsiteX12" fmla="*/ 25400 w 1752600"/>
              <a:gd name="connsiteY12" fmla="*/ 2047875 h 2120900"/>
              <a:gd name="connsiteX13" fmla="*/ 222250 w 1752600"/>
              <a:gd name="connsiteY13" fmla="*/ 1911350 h 2120900"/>
              <a:gd name="connsiteX14" fmla="*/ 381000 w 1752600"/>
              <a:gd name="connsiteY14" fmla="*/ 1784350 h 2120900"/>
              <a:gd name="connsiteX15" fmla="*/ 539750 w 1752600"/>
              <a:gd name="connsiteY15" fmla="*/ 1647825 h 2120900"/>
              <a:gd name="connsiteX16" fmla="*/ 673100 w 1752600"/>
              <a:gd name="connsiteY16" fmla="*/ 1520825 h 2120900"/>
              <a:gd name="connsiteX17" fmla="*/ 800100 w 1752600"/>
              <a:gd name="connsiteY17" fmla="*/ 1365250 h 2120900"/>
              <a:gd name="connsiteX18" fmla="*/ 946150 w 1752600"/>
              <a:gd name="connsiteY18" fmla="*/ 1162050 h 2120900"/>
              <a:gd name="connsiteX19" fmla="*/ 1063625 w 1752600"/>
              <a:gd name="connsiteY19" fmla="*/ 971550 h 2120900"/>
              <a:gd name="connsiteX20" fmla="*/ 1155700 w 1752600"/>
              <a:gd name="connsiteY20" fmla="*/ 806450 h 2120900"/>
              <a:gd name="connsiteX21" fmla="*/ 1222375 w 1752600"/>
              <a:gd name="connsiteY21" fmla="*/ 673100 h 2120900"/>
              <a:gd name="connsiteX22" fmla="*/ 1339850 w 1752600"/>
              <a:gd name="connsiteY22" fmla="*/ 457200 h 2120900"/>
              <a:gd name="connsiteX23" fmla="*/ 1368425 w 1752600"/>
              <a:gd name="connsiteY23" fmla="*/ 390525 h 2120900"/>
              <a:gd name="connsiteX24" fmla="*/ 1403350 w 1752600"/>
              <a:gd name="connsiteY24" fmla="*/ 298450 h 2120900"/>
              <a:gd name="connsiteX25" fmla="*/ 1428750 w 1752600"/>
              <a:gd name="connsiteY25" fmla="*/ 212725 h 2120900"/>
              <a:gd name="connsiteX26" fmla="*/ 1441450 w 1752600"/>
              <a:gd name="connsiteY26" fmla="*/ 127000 h 2120900"/>
              <a:gd name="connsiteX27" fmla="*/ 1441450 w 1752600"/>
              <a:gd name="connsiteY27" fmla="*/ 107950 h 2120900"/>
              <a:gd name="connsiteX28" fmla="*/ 1381125 w 1752600"/>
              <a:gd name="connsiteY28" fmla="*/ 0 h 2120900"/>
              <a:gd name="connsiteX29" fmla="*/ 1752600 w 1752600"/>
              <a:gd name="connsiteY29" fmla="*/ 104775 h 2120900"/>
              <a:gd name="connsiteX30" fmla="*/ 1720850 w 1752600"/>
              <a:gd name="connsiteY30" fmla="*/ 190500 h 2120900"/>
              <a:gd name="connsiteX31" fmla="*/ 1673225 w 1752600"/>
              <a:gd name="connsiteY31" fmla="*/ 282575 h 2120900"/>
              <a:gd name="connsiteX32" fmla="*/ 1568450 w 1752600"/>
              <a:gd name="connsiteY32" fmla="*/ 495300 h 2120900"/>
              <a:gd name="connsiteX33" fmla="*/ 1435100 w 1752600"/>
              <a:gd name="connsiteY33" fmla="*/ 739775 h 2120900"/>
              <a:gd name="connsiteX34" fmla="*/ 1355725 w 1752600"/>
              <a:gd name="connsiteY34" fmla="*/ 873125 h 2120900"/>
              <a:gd name="connsiteX35" fmla="*/ 1235075 w 1752600"/>
              <a:gd name="connsiteY35" fmla="*/ 1054100 h 2120900"/>
              <a:gd name="connsiteX36" fmla="*/ 1092200 w 1752600"/>
              <a:gd name="connsiteY36" fmla="*/ 1254125 h 2120900"/>
              <a:gd name="connsiteX37" fmla="*/ 958850 w 1752600"/>
              <a:gd name="connsiteY37" fmla="*/ 1406525 h 212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752600" h="2120900">
                <a:moveTo>
                  <a:pt x="958850" y="1406525"/>
                </a:moveTo>
                <a:lnTo>
                  <a:pt x="749300" y="1606550"/>
                </a:lnTo>
                <a:lnTo>
                  <a:pt x="600075" y="1736725"/>
                </a:lnTo>
                <a:lnTo>
                  <a:pt x="552450" y="1790700"/>
                </a:lnTo>
                <a:lnTo>
                  <a:pt x="368300" y="1914525"/>
                </a:lnTo>
                <a:lnTo>
                  <a:pt x="196850" y="2028825"/>
                </a:lnTo>
                <a:lnTo>
                  <a:pt x="82550" y="2105025"/>
                </a:lnTo>
                <a:lnTo>
                  <a:pt x="57150" y="2117725"/>
                </a:lnTo>
                <a:lnTo>
                  <a:pt x="31750" y="2120900"/>
                </a:lnTo>
                <a:lnTo>
                  <a:pt x="9525" y="2117725"/>
                </a:lnTo>
                <a:lnTo>
                  <a:pt x="0" y="2105025"/>
                </a:lnTo>
                <a:lnTo>
                  <a:pt x="3175" y="2079625"/>
                </a:lnTo>
                <a:lnTo>
                  <a:pt x="25400" y="2047875"/>
                </a:lnTo>
                <a:lnTo>
                  <a:pt x="222250" y="1911350"/>
                </a:lnTo>
                <a:lnTo>
                  <a:pt x="381000" y="1784350"/>
                </a:lnTo>
                <a:lnTo>
                  <a:pt x="539750" y="1647825"/>
                </a:lnTo>
                <a:lnTo>
                  <a:pt x="673100" y="1520825"/>
                </a:lnTo>
                <a:lnTo>
                  <a:pt x="800100" y="1365250"/>
                </a:lnTo>
                <a:lnTo>
                  <a:pt x="946150" y="1162050"/>
                </a:lnTo>
                <a:lnTo>
                  <a:pt x="1063625" y="971550"/>
                </a:lnTo>
                <a:lnTo>
                  <a:pt x="1155700" y="806450"/>
                </a:lnTo>
                <a:lnTo>
                  <a:pt x="1222375" y="673100"/>
                </a:lnTo>
                <a:lnTo>
                  <a:pt x="1339850" y="457200"/>
                </a:lnTo>
                <a:lnTo>
                  <a:pt x="1368425" y="390525"/>
                </a:lnTo>
                <a:lnTo>
                  <a:pt x="1403350" y="298450"/>
                </a:lnTo>
                <a:lnTo>
                  <a:pt x="1428750" y="212725"/>
                </a:lnTo>
                <a:lnTo>
                  <a:pt x="1441450" y="127000"/>
                </a:lnTo>
                <a:lnTo>
                  <a:pt x="1441450" y="107950"/>
                </a:lnTo>
                <a:lnTo>
                  <a:pt x="1381125" y="0"/>
                </a:lnTo>
                <a:lnTo>
                  <a:pt x="1752600" y="104775"/>
                </a:lnTo>
                <a:lnTo>
                  <a:pt x="1720850" y="190500"/>
                </a:lnTo>
                <a:lnTo>
                  <a:pt x="1673225" y="282575"/>
                </a:lnTo>
                <a:lnTo>
                  <a:pt x="1568450" y="495300"/>
                </a:lnTo>
                <a:lnTo>
                  <a:pt x="1435100" y="739775"/>
                </a:lnTo>
                <a:lnTo>
                  <a:pt x="1355725" y="873125"/>
                </a:lnTo>
                <a:lnTo>
                  <a:pt x="1235075" y="1054100"/>
                </a:lnTo>
                <a:lnTo>
                  <a:pt x="1092200" y="1254125"/>
                </a:lnTo>
                <a:lnTo>
                  <a:pt x="958850" y="1406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DE6441A-B32C-4705-9DFE-F17C3440BA34}"/>
              </a:ext>
            </a:extLst>
          </p:cNvPr>
          <p:cNvSpPr/>
          <p:nvPr/>
        </p:nvSpPr>
        <p:spPr>
          <a:xfrm>
            <a:off x="4498978" y="3598863"/>
            <a:ext cx="1363663" cy="578537"/>
          </a:xfrm>
          <a:custGeom>
            <a:avLst/>
            <a:gdLst>
              <a:gd name="connsiteX0" fmla="*/ 862013 w 1364457"/>
              <a:gd name="connsiteY0" fmla="*/ 342900 h 616744"/>
              <a:gd name="connsiteX1" fmla="*/ 721519 w 1364457"/>
              <a:gd name="connsiteY1" fmla="*/ 273844 h 616744"/>
              <a:gd name="connsiteX2" fmla="*/ 583407 w 1364457"/>
              <a:gd name="connsiteY2" fmla="*/ 223837 h 616744"/>
              <a:gd name="connsiteX3" fmla="*/ 433388 w 1364457"/>
              <a:gd name="connsiteY3" fmla="*/ 176212 h 616744"/>
              <a:gd name="connsiteX4" fmla="*/ 302419 w 1364457"/>
              <a:gd name="connsiteY4" fmla="*/ 126206 h 616744"/>
              <a:gd name="connsiteX5" fmla="*/ 233363 w 1364457"/>
              <a:gd name="connsiteY5" fmla="*/ 102394 h 616744"/>
              <a:gd name="connsiteX6" fmla="*/ 157163 w 1364457"/>
              <a:gd name="connsiteY6" fmla="*/ 80962 h 616744"/>
              <a:gd name="connsiteX7" fmla="*/ 45244 w 1364457"/>
              <a:gd name="connsiteY7" fmla="*/ 59531 h 616744"/>
              <a:gd name="connsiteX8" fmla="*/ 16669 w 1364457"/>
              <a:gd name="connsiteY8" fmla="*/ 54769 h 616744"/>
              <a:gd name="connsiteX9" fmla="*/ 2382 w 1364457"/>
              <a:gd name="connsiteY9" fmla="*/ 47625 h 616744"/>
              <a:gd name="connsiteX10" fmla="*/ 0 w 1364457"/>
              <a:gd name="connsiteY10" fmla="*/ 33337 h 616744"/>
              <a:gd name="connsiteX11" fmla="*/ 7144 w 1364457"/>
              <a:gd name="connsiteY11" fmla="*/ 16669 h 616744"/>
              <a:gd name="connsiteX12" fmla="*/ 33338 w 1364457"/>
              <a:gd name="connsiteY12" fmla="*/ 4762 h 616744"/>
              <a:gd name="connsiteX13" fmla="*/ 107157 w 1364457"/>
              <a:gd name="connsiteY13" fmla="*/ 0 h 616744"/>
              <a:gd name="connsiteX14" fmla="*/ 209550 w 1364457"/>
              <a:gd name="connsiteY14" fmla="*/ 0 h 616744"/>
              <a:gd name="connsiteX15" fmla="*/ 347663 w 1364457"/>
              <a:gd name="connsiteY15" fmla="*/ 11906 h 616744"/>
              <a:gd name="connsiteX16" fmla="*/ 504825 w 1364457"/>
              <a:gd name="connsiteY16" fmla="*/ 35719 h 616744"/>
              <a:gd name="connsiteX17" fmla="*/ 664369 w 1364457"/>
              <a:gd name="connsiteY17" fmla="*/ 66675 h 616744"/>
              <a:gd name="connsiteX18" fmla="*/ 778669 w 1364457"/>
              <a:gd name="connsiteY18" fmla="*/ 95250 h 616744"/>
              <a:gd name="connsiteX19" fmla="*/ 897732 w 1364457"/>
              <a:gd name="connsiteY19" fmla="*/ 130969 h 616744"/>
              <a:gd name="connsiteX20" fmla="*/ 1007269 w 1364457"/>
              <a:gd name="connsiteY20" fmla="*/ 173831 h 616744"/>
              <a:gd name="connsiteX21" fmla="*/ 1095375 w 1364457"/>
              <a:gd name="connsiteY21" fmla="*/ 214312 h 616744"/>
              <a:gd name="connsiteX22" fmla="*/ 1166813 w 1364457"/>
              <a:gd name="connsiteY22" fmla="*/ 254794 h 616744"/>
              <a:gd name="connsiteX23" fmla="*/ 1238250 w 1364457"/>
              <a:gd name="connsiteY23" fmla="*/ 300037 h 616744"/>
              <a:gd name="connsiteX24" fmla="*/ 1252538 w 1364457"/>
              <a:gd name="connsiteY24" fmla="*/ 316706 h 616744"/>
              <a:gd name="connsiteX25" fmla="*/ 1293019 w 1364457"/>
              <a:gd name="connsiteY25" fmla="*/ 364331 h 616744"/>
              <a:gd name="connsiteX26" fmla="*/ 1338263 w 1364457"/>
              <a:gd name="connsiteY26" fmla="*/ 438150 h 616744"/>
              <a:gd name="connsiteX27" fmla="*/ 1359694 w 1364457"/>
              <a:gd name="connsiteY27" fmla="*/ 485775 h 616744"/>
              <a:gd name="connsiteX28" fmla="*/ 1364457 w 1364457"/>
              <a:gd name="connsiteY28" fmla="*/ 519112 h 616744"/>
              <a:gd name="connsiteX29" fmla="*/ 1362075 w 1364457"/>
              <a:gd name="connsiteY29" fmla="*/ 547687 h 616744"/>
              <a:gd name="connsiteX30" fmla="*/ 1352550 w 1364457"/>
              <a:gd name="connsiteY30" fmla="*/ 571500 h 616744"/>
              <a:gd name="connsiteX31" fmla="*/ 1335882 w 1364457"/>
              <a:gd name="connsiteY31" fmla="*/ 588169 h 616744"/>
              <a:gd name="connsiteX32" fmla="*/ 1316832 w 1364457"/>
              <a:gd name="connsiteY32" fmla="*/ 600075 h 616744"/>
              <a:gd name="connsiteX33" fmla="*/ 1266825 w 1364457"/>
              <a:gd name="connsiteY33" fmla="*/ 614362 h 616744"/>
              <a:gd name="connsiteX34" fmla="*/ 1223963 w 1364457"/>
              <a:gd name="connsiteY34" fmla="*/ 616744 h 616744"/>
              <a:gd name="connsiteX35" fmla="*/ 1200150 w 1364457"/>
              <a:gd name="connsiteY35" fmla="*/ 600075 h 616744"/>
              <a:gd name="connsiteX36" fmla="*/ 1092994 w 1364457"/>
              <a:gd name="connsiteY36" fmla="*/ 507206 h 616744"/>
              <a:gd name="connsiteX37" fmla="*/ 981075 w 1364457"/>
              <a:gd name="connsiteY37" fmla="*/ 421481 h 616744"/>
              <a:gd name="connsiteX38" fmla="*/ 862013 w 1364457"/>
              <a:gd name="connsiteY38" fmla="*/ 342900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64457" h="616744">
                <a:moveTo>
                  <a:pt x="862013" y="342900"/>
                </a:moveTo>
                <a:lnTo>
                  <a:pt x="721519" y="273844"/>
                </a:lnTo>
                <a:lnTo>
                  <a:pt x="583407" y="223837"/>
                </a:lnTo>
                <a:lnTo>
                  <a:pt x="433388" y="176212"/>
                </a:lnTo>
                <a:lnTo>
                  <a:pt x="302419" y="126206"/>
                </a:lnTo>
                <a:lnTo>
                  <a:pt x="233363" y="102394"/>
                </a:lnTo>
                <a:lnTo>
                  <a:pt x="157163" y="80962"/>
                </a:lnTo>
                <a:lnTo>
                  <a:pt x="45244" y="59531"/>
                </a:lnTo>
                <a:lnTo>
                  <a:pt x="16669" y="54769"/>
                </a:lnTo>
                <a:lnTo>
                  <a:pt x="2382" y="47625"/>
                </a:lnTo>
                <a:lnTo>
                  <a:pt x="0" y="33337"/>
                </a:lnTo>
                <a:lnTo>
                  <a:pt x="7144" y="16669"/>
                </a:lnTo>
                <a:lnTo>
                  <a:pt x="33338" y="4762"/>
                </a:lnTo>
                <a:lnTo>
                  <a:pt x="107157" y="0"/>
                </a:lnTo>
                <a:lnTo>
                  <a:pt x="209550" y="0"/>
                </a:lnTo>
                <a:lnTo>
                  <a:pt x="347663" y="11906"/>
                </a:lnTo>
                <a:lnTo>
                  <a:pt x="504825" y="35719"/>
                </a:lnTo>
                <a:lnTo>
                  <a:pt x="664369" y="66675"/>
                </a:lnTo>
                <a:lnTo>
                  <a:pt x="778669" y="95250"/>
                </a:lnTo>
                <a:lnTo>
                  <a:pt x="897732" y="130969"/>
                </a:lnTo>
                <a:lnTo>
                  <a:pt x="1007269" y="173831"/>
                </a:lnTo>
                <a:lnTo>
                  <a:pt x="1095375" y="214312"/>
                </a:lnTo>
                <a:lnTo>
                  <a:pt x="1166813" y="254794"/>
                </a:lnTo>
                <a:lnTo>
                  <a:pt x="1238250" y="300037"/>
                </a:lnTo>
                <a:lnTo>
                  <a:pt x="1252538" y="316706"/>
                </a:lnTo>
                <a:lnTo>
                  <a:pt x="1293019" y="364331"/>
                </a:lnTo>
                <a:lnTo>
                  <a:pt x="1338263" y="438150"/>
                </a:lnTo>
                <a:lnTo>
                  <a:pt x="1359694" y="485775"/>
                </a:lnTo>
                <a:lnTo>
                  <a:pt x="1364457" y="519112"/>
                </a:lnTo>
                <a:lnTo>
                  <a:pt x="1362075" y="547687"/>
                </a:lnTo>
                <a:lnTo>
                  <a:pt x="1352550" y="571500"/>
                </a:lnTo>
                <a:lnTo>
                  <a:pt x="1335882" y="588169"/>
                </a:lnTo>
                <a:lnTo>
                  <a:pt x="1316832" y="600075"/>
                </a:lnTo>
                <a:lnTo>
                  <a:pt x="1266825" y="614362"/>
                </a:lnTo>
                <a:lnTo>
                  <a:pt x="1223963" y="616744"/>
                </a:lnTo>
                <a:lnTo>
                  <a:pt x="1200150" y="600075"/>
                </a:lnTo>
                <a:lnTo>
                  <a:pt x="1092994" y="507206"/>
                </a:lnTo>
                <a:lnTo>
                  <a:pt x="981075" y="421481"/>
                </a:lnTo>
                <a:lnTo>
                  <a:pt x="862013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75D4FD2-532B-4DF4-9E67-83DA4B1AAB1E}"/>
              </a:ext>
            </a:extLst>
          </p:cNvPr>
          <p:cNvSpPr/>
          <p:nvPr/>
        </p:nvSpPr>
        <p:spPr>
          <a:xfrm>
            <a:off x="4460878" y="4500563"/>
            <a:ext cx="1228725" cy="917011"/>
          </a:xfrm>
          <a:custGeom>
            <a:avLst/>
            <a:gdLst>
              <a:gd name="connsiteX0" fmla="*/ 473869 w 1228725"/>
              <a:gd name="connsiteY0" fmla="*/ 292893 h 976312"/>
              <a:gd name="connsiteX1" fmla="*/ 59532 w 1228725"/>
              <a:gd name="connsiteY1" fmla="*/ 392906 h 976312"/>
              <a:gd name="connsiteX2" fmla="*/ 0 w 1228725"/>
              <a:gd name="connsiteY2" fmla="*/ 292893 h 976312"/>
              <a:gd name="connsiteX3" fmla="*/ 469107 w 1228725"/>
              <a:gd name="connsiteY3" fmla="*/ 157162 h 976312"/>
              <a:gd name="connsiteX4" fmla="*/ 631032 w 1228725"/>
              <a:gd name="connsiteY4" fmla="*/ 111918 h 976312"/>
              <a:gd name="connsiteX5" fmla="*/ 735807 w 1228725"/>
              <a:gd name="connsiteY5" fmla="*/ 85725 h 976312"/>
              <a:gd name="connsiteX6" fmla="*/ 800100 w 1228725"/>
              <a:gd name="connsiteY6" fmla="*/ 61912 h 976312"/>
              <a:gd name="connsiteX7" fmla="*/ 890588 w 1228725"/>
              <a:gd name="connsiteY7" fmla="*/ 11906 h 976312"/>
              <a:gd name="connsiteX8" fmla="*/ 919163 w 1228725"/>
              <a:gd name="connsiteY8" fmla="*/ 0 h 976312"/>
              <a:gd name="connsiteX9" fmla="*/ 962025 w 1228725"/>
              <a:gd name="connsiteY9" fmla="*/ 7143 h 976312"/>
              <a:gd name="connsiteX10" fmla="*/ 1040607 w 1228725"/>
              <a:gd name="connsiteY10" fmla="*/ 28575 h 976312"/>
              <a:gd name="connsiteX11" fmla="*/ 1078707 w 1228725"/>
              <a:gd name="connsiteY11" fmla="*/ 47625 h 976312"/>
              <a:gd name="connsiteX12" fmla="*/ 1152525 w 1228725"/>
              <a:gd name="connsiteY12" fmla="*/ 92868 h 976312"/>
              <a:gd name="connsiteX13" fmla="*/ 1209675 w 1228725"/>
              <a:gd name="connsiteY13" fmla="*/ 133350 h 976312"/>
              <a:gd name="connsiteX14" fmla="*/ 1223963 w 1228725"/>
              <a:gd name="connsiteY14" fmla="*/ 147637 h 976312"/>
              <a:gd name="connsiteX15" fmla="*/ 1228725 w 1228725"/>
              <a:gd name="connsiteY15" fmla="*/ 169068 h 976312"/>
              <a:gd name="connsiteX16" fmla="*/ 1221582 w 1228725"/>
              <a:gd name="connsiteY16" fmla="*/ 195262 h 976312"/>
              <a:gd name="connsiteX17" fmla="*/ 1207294 w 1228725"/>
              <a:gd name="connsiteY17" fmla="*/ 216693 h 976312"/>
              <a:gd name="connsiteX18" fmla="*/ 1185863 w 1228725"/>
              <a:gd name="connsiteY18" fmla="*/ 240506 h 976312"/>
              <a:gd name="connsiteX19" fmla="*/ 1159669 w 1228725"/>
              <a:gd name="connsiteY19" fmla="*/ 280987 h 976312"/>
              <a:gd name="connsiteX20" fmla="*/ 1131094 w 1228725"/>
              <a:gd name="connsiteY20" fmla="*/ 330993 h 976312"/>
              <a:gd name="connsiteX21" fmla="*/ 1109663 w 1228725"/>
              <a:gd name="connsiteY21" fmla="*/ 381000 h 976312"/>
              <a:gd name="connsiteX22" fmla="*/ 1095375 w 1228725"/>
              <a:gd name="connsiteY22" fmla="*/ 435768 h 976312"/>
              <a:gd name="connsiteX23" fmla="*/ 1062038 w 1228725"/>
              <a:gd name="connsiteY23" fmla="*/ 728662 h 976312"/>
              <a:gd name="connsiteX24" fmla="*/ 1045369 w 1228725"/>
              <a:gd name="connsiteY24" fmla="*/ 873918 h 976312"/>
              <a:gd name="connsiteX25" fmla="*/ 1028700 w 1228725"/>
              <a:gd name="connsiteY25" fmla="*/ 931068 h 976312"/>
              <a:gd name="connsiteX26" fmla="*/ 1009650 w 1228725"/>
              <a:gd name="connsiteY26" fmla="*/ 952500 h 976312"/>
              <a:gd name="connsiteX27" fmla="*/ 978694 w 1228725"/>
              <a:gd name="connsiteY27" fmla="*/ 964406 h 976312"/>
              <a:gd name="connsiteX28" fmla="*/ 876300 w 1228725"/>
              <a:gd name="connsiteY28" fmla="*/ 976312 h 976312"/>
              <a:gd name="connsiteX29" fmla="*/ 869157 w 1228725"/>
              <a:gd name="connsiteY29" fmla="*/ 771525 h 976312"/>
              <a:gd name="connsiteX30" fmla="*/ 869157 w 1228725"/>
              <a:gd name="connsiteY30" fmla="*/ 261937 h 976312"/>
              <a:gd name="connsiteX31" fmla="*/ 864394 w 1228725"/>
              <a:gd name="connsiteY31" fmla="*/ 238125 h 976312"/>
              <a:gd name="connsiteX32" fmla="*/ 854869 w 1228725"/>
              <a:gd name="connsiteY32" fmla="*/ 226218 h 976312"/>
              <a:gd name="connsiteX33" fmla="*/ 840582 w 1228725"/>
              <a:gd name="connsiteY33" fmla="*/ 219075 h 976312"/>
              <a:gd name="connsiteX34" fmla="*/ 809625 w 1228725"/>
              <a:gd name="connsiteY34" fmla="*/ 219075 h 976312"/>
              <a:gd name="connsiteX35" fmla="*/ 764382 w 1228725"/>
              <a:gd name="connsiteY35" fmla="*/ 226218 h 976312"/>
              <a:gd name="connsiteX36" fmla="*/ 473869 w 1228725"/>
              <a:gd name="connsiteY36" fmla="*/ 292893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28725" h="976312">
                <a:moveTo>
                  <a:pt x="473869" y="292893"/>
                </a:moveTo>
                <a:lnTo>
                  <a:pt x="59532" y="392906"/>
                </a:lnTo>
                <a:lnTo>
                  <a:pt x="0" y="292893"/>
                </a:lnTo>
                <a:lnTo>
                  <a:pt x="469107" y="157162"/>
                </a:lnTo>
                <a:lnTo>
                  <a:pt x="631032" y="111918"/>
                </a:lnTo>
                <a:lnTo>
                  <a:pt x="735807" y="85725"/>
                </a:lnTo>
                <a:lnTo>
                  <a:pt x="800100" y="61912"/>
                </a:lnTo>
                <a:lnTo>
                  <a:pt x="890588" y="11906"/>
                </a:lnTo>
                <a:lnTo>
                  <a:pt x="919163" y="0"/>
                </a:lnTo>
                <a:lnTo>
                  <a:pt x="962025" y="7143"/>
                </a:lnTo>
                <a:lnTo>
                  <a:pt x="1040607" y="28575"/>
                </a:lnTo>
                <a:lnTo>
                  <a:pt x="1078707" y="47625"/>
                </a:lnTo>
                <a:lnTo>
                  <a:pt x="1152525" y="92868"/>
                </a:lnTo>
                <a:lnTo>
                  <a:pt x="1209675" y="133350"/>
                </a:lnTo>
                <a:lnTo>
                  <a:pt x="1223963" y="147637"/>
                </a:lnTo>
                <a:lnTo>
                  <a:pt x="1228725" y="169068"/>
                </a:lnTo>
                <a:lnTo>
                  <a:pt x="1221582" y="195262"/>
                </a:lnTo>
                <a:lnTo>
                  <a:pt x="1207294" y="216693"/>
                </a:lnTo>
                <a:lnTo>
                  <a:pt x="1185863" y="240506"/>
                </a:lnTo>
                <a:lnTo>
                  <a:pt x="1159669" y="280987"/>
                </a:lnTo>
                <a:lnTo>
                  <a:pt x="1131094" y="330993"/>
                </a:lnTo>
                <a:lnTo>
                  <a:pt x="1109663" y="381000"/>
                </a:lnTo>
                <a:lnTo>
                  <a:pt x="1095375" y="435768"/>
                </a:lnTo>
                <a:lnTo>
                  <a:pt x="1062038" y="728662"/>
                </a:lnTo>
                <a:lnTo>
                  <a:pt x="1045369" y="873918"/>
                </a:lnTo>
                <a:lnTo>
                  <a:pt x="1028700" y="931068"/>
                </a:lnTo>
                <a:lnTo>
                  <a:pt x="1009650" y="952500"/>
                </a:lnTo>
                <a:lnTo>
                  <a:pt x="978694" y="964406"/>
                </a:lnTo>
                <a:lnTo>
                  <a:pt x="876300" y="976312"/>
                </a:lnTo>
                <a:lnTo>
                  <a:pt x="869157" y="771525"/>
                </a:lnTo>
                <a:lnTo>
                  <a:pt x="869157" y="261937"/>
                </a:lnTo>
                <a:lnTo>
                  <a:pt x="864394" y="238125"/>
                </a:lnTo>
                <a:lnTo>
                  <a:pt x="854869" y="226218"/>
                </a:lnTo>
                <a:lnTo>
                  <a:pt x="840582" y="219075"/>
                </a:lnTo>
                <a:lnTo>
                  <a:pt x="809625" y="219075"/>
                </a:lnTo>
                <a:lnTo>
                  <a:pt x="764382" y="226218"/>
                </a:lnTo>
                <a:lnTo>
                  <a:pt x="473869" y="2928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BF2CD71-D2C9-48AB-AB0F-F044C2DD2D04}"/>
              </a:ext>
            </a:extLst>
          </p:cNvPr>
          <p:cNvSpPr/>
          <p:nvPr/>
        </p:nvSpPr>
        <p:spPr>
          <a:xfrm>
            <a:off x="4584703" y="5259388"/>
            <a:ext cx="815975" cy="342900"/>
          </a:xfrm>
          <a:custGeom>
            <a:avLst/>
            <a:gdLst>
              <a:gd name="connsiteX0" fmla="*/ 340519 w 816769"/>
              <a:gd name="connsiteY0" fmla="*/ 290513 h 342900"/>
              <a:gd name="connsiteX1" fmla="*/ 19050 w 816769"/>
              <a:gd name="connsiteY1" fmla="*/ 342900 h 342900"/>
              <a:gd name="connsiteX2" fmla="*/ 0 w 816769"/>
              <a:gd name="connsiteY2" fmla="*/ 211932 h 342900"/>
              <a:gd name="connsiteX3" fmla="*/ 531019 w 816769"/>
              <a:gd name="connsiteY3" fmla="*/ 76200 h 342900"/>
              <a:gd name="connsiteX4" fmla="*/ 816769 w 816769"/>
              <a:gd name="connsiteY4" fmla="*/ 0 h 342900"/>
              <a:gd name="connsiteX5" fmla="*/ 797719 w 816769"/>
              <a:gd name="connsiteY5" fmla="*/ 202407 h 342900"/>
              <a:gd name="connsiteX6" fmla="*/ 752475 w 816769"/>
              <a:gd name="connsiteY6" fmla="*/ 216694 h 342900"/>
              <a:gd name="connsiteX7" fmla="*/ 340519 w 816769"/>
              <a:gd name="connsiteY7" fmla="*/ 290513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769" h="342900">
                <a:moveTo>
                  <a:pt x="340519" y="290513"/>
                </a:moveTo>
                <a:lnTo>
                  <a:pt x="19050" y="342900"/>
                </a:lnTo>
                <a:lnTo>
                  <a:pt x="0" y="211932"/>
                </a:lnTo>
                <a:lnTo>
                  <a:pt x="531019" y="76200"/>
                </a:lnTo>
                <a:lnTo>
                  <a:pt x="816769" y="0"/>
                </a:lnTo>
                <a:lnTo>
                  <a:pt x="797719" y="202407"/>
                </a:lnTo>
                <a:lnTo>
                  <a:pt x="752475" y="216694"/>
                </a:lnTo>
                <a:lnTo>
                  <a:pt x="340519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3864BBF-9047-4B19-992C-BC1B3078FE3B}"/>
              </a:ext>
            </a:extLst>
          </p:cNvPr>
          <p:cNvSpPr/>
          <p:nvPr/>
        </p:nvSpPr>
        <p:spPr>
          <a:xfrm>
            <a:off x="6742115" y="1881189"/>
            <a:ext cx="525462" cy="898525"/>
          </a:xfrm>
          <a:custGeom>
            <a:avLst/>
            <a:gdLst>
              <a:gd name="connsiteX0" fmla="*/ 107156 w 526256"/>
              <a:gd name="connsiteY0" fmla="*/ 564356 h 897731"/>
              <a:gd name="connsiteX1" fmla="*/ 166687 w 526256"/>
              <a:gd name="connsiteY1" fmla="*/ 345281 h 897731"/>
              <a:gd name="connsiteX2" fmla="*/ 178594 w 526256"/>
              <a:gd name="connsiteY2" fmla="*/ 295275 h 897731"/>
              <a:gd name="connsiteX3" fmla="*/ 180975 w 526256"/>
              <a:gd name="connsiteY3" fmla="*/ 264318 h 897731"/>
              <a:gd name="connsiteX4" fmla="*/ 176212 w 526256"/>
              <a:gd name="connsiteY4" fmla="*/ 221456 h 897731"/>
              <a:gd name="connsiteX5" fmla="*/ 166687 w 526256"/>
              <a:gd name="connsiteY5" fmla="*/ 180975 h 897731"/>
              <a:gd name="connsiteX6" fmla="*/ 97631 w 526256"/>
              <a:gd name="connsiteY6" fmla="*/ 80962 h 897731"/>
              <a:gd name="connsiteX7" fmla="*/ 442912 w 526256"/>
              <a:gd name="connsiteY7" fmla="*/ 0 h 897731"/>
              <a:gd name="connsiteX8" fmla="*/ 509587 w 526256"/>
              <a:gd name="connsiteY8" fmla="*/ 111918 h 897731"/>
              <a:gd name="connsiteX9" fmla="*/ 523875 w 526256"/>
              <a:gd name="connsiteY9" fmla="*/ 140493 h 897731"/>
              <a:gd name="connsiteX10" fmla="*/ 526256 w 526256"/>
              <a:gd name="connsiteY10" fmla="*/ 169068 h 897731"/>
              <a:gd name="connsiteX11" fmla="*/ 519112 w 526256"/>
              <a:gd name="connsiteY11" fmla="*/ 207168 h 897731"/>
              <a:gd name="connsiteX12" fmla="*/ 502444 w 526256"/>
              <a:gd name="connsiteY12" fmla="*/ 235743 h 897731"/>
              <a:gd name="connsiteX13" fmla="*/ 450056 w 526256"/>
              <a:gd name="connsiteY13" fmla="*/ 285750 h 897731"/>
              <a:gd name="connsiteX14" fmla="*/ 395287 w 526256"/>
              <a:gd name="connsiteY14" fmla="*/ 345281 h 897731"/>
              <a:gd name="connsiteX15" fmla="*/ 269081 w 526256"/>
              <a:gd name="connsiteY15" fmla="*/ 588168 h 897731"/>
              <a:gd name="connsiteX16" fmla="*/ 119062 w 526256"/>
              <a:gd name="connsiteY16" fmla="*/ 871537 h 897731"/>
              <a:gd name="connsiteX17" fmla="*/ 0 w 526256"/>
              <a:gd name="connsiteY17" fmla="*/ 897731 h 897731"/>
              <a:gd name="connsiteX18" fmla="*/ 107156 w 526256"/>
              <a:gd name="connsiteY18" fmla="*/ 564356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26256" h="897731">
                <a:moveTo>
                  <a:pt x="107156" y="564356"/>
                </a:moveTo>
                <a:lnTo>
                  <a:pt x="166687" y="345281"/>
                </a:lnTo>
                <a:lnTo>
                  <a:pt x="178594" y="295275"/>
                </a:lnTo>
                <a:lnTo>
                  <a:pt x="180975" y="264318"/>
                </a:lnTo>
                <a:lnTo>
                  <a:pt x="176212" y="221456"/>
                </a:lnTo>
                <a:lnTo>
                  <a:pt x="166687" y="180975"/>
                </a:lnTo>
                <a:lnTo>
                  <a:pt x="97631" y="80962"/>
                </a:lnTo>
                <a:lnTo>
                  <a:pt x="442912" y="0"/>
                </a:lnTo>
                <a:lnTo>
                  <a:pt x="509587" y="111918"/>
                </a:lnTo>
                <a:lnTo>
                  <a:pt x="523875" y="140493"/>
                </a:lnTo>
                <a:lnTo>
                  <a:pt x="526256" y="169068"/>
                </a:lnTo>
                <a:lnTo>
                  <a:pt x="519112" y="207168"/>
                </a:lnTo>
                <a:lnTo>
                  <a:pt x="502444" y="235743"/>
                </a:lnTo>
                <a:lnTo>
                  <a:pt x="450056" y="285750"/>
                </a:lnTo>
                <a:lnTo>
                  <a:pt x="395287" y="345281"/>
                </a:lnTo>
                <a:lnTo>
                  <a:pt x="269081" y="588168"/>
                </a:lnTo>
                <a:lnTo>
                  <a:pt x="119062" y="871537"/>
                </a:lnTo>
                <a:lnTo>
                  <a:pt x="0" y="897731"/>
                </a:lnTo>
                <a:lnTo>
                  <a:pt x="107156" y="5643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C6672D9-8455-4C4A-AB09-E9EDCE1EA5C1}"/>
              </a:ext>
            </a:extLst>
          </p:cNvPr>
          <p:cNvSpPr/>
          <p:nvPr/>
        </p:nvSpPr>
        <p:spPr>
          <a:xfrm rot="16200000">
            <a:off x="6130927" y="2770188"/>
            <a:ext cx="2316162" cy="1801813"/>
          </a:xfrm>
          <a:custGeom>
            <a:avLst/>
            <a:gdLst>
              <a:gd name="connsiteX0" fmla="*/ 1128712 w 2316956"/>
              <a:gd name="connsiteY0" fmla="*/ 1712119 h 1802606"/>
              <a:gd name="connsiteX1" fmla="*/ 433387 w 2316956"/>
              <a:gd name="connsiteY1" fmla="*/ 1712119 h 1802606"/>
              <a:gd name="connsiteX2" fmla="*/ 147637 w 2316956"/>
              <a:gd name="connsiteY2" fmla="*/ 1712119 h 1802606"/>
              <a:gd name="connsiteX3" fmla="*/ 97631 w 2316956"/>
              <a:gd name="connsiteY3" fmla="*/ 1712119 h 1802606"/>
              <a:gd name="connsiteX4" fmla="*/ 69056 w 2316956"/>
              <a:gd name="connsiteY4" fmla="*/ 1704975 h 1802606"/>
              <a:gd name="connsiteX5" fmla="*/ 42862 w 2316956"/>
              <a:gd name="connsiteY5" fmla="*/ 1697831 h 1802606"/>
              <a:gd name="connsiteX6" fmla="*/ 21431 w 2316956"/>
              <a:gd name="connsiteY6" fmla="*/ 1685925 h 1802606"/>
              <a:gd name="connsiteX7" fmla="*/ 4762 w 2316956"/>
              <a:gd name="connsiteY7" fmla="*/ 1666875 h 1802606"/>
              <a:gd name="connsiteX8" fmla="*/ 0 w 2316956"/>
              <a:gd name="connsiteY8" fmla="*/ 1638300 h 1802606"/>
              <a:gd name="connsiteX9" fmla="*/ 14287 w 2316956"/>
              <a:gd name="connsiteY9" fmla="*/ 1585912 h 1802606"/>
              <a:gd name="connsiteX10" fmla="*/ 38100 w 2316956"/>
              <a:gd name="connsiteY10" fmla="*/ 1538287 h 1802606"/>
              <a:gd name="connsiteX11" fmla="*/ 59531 w 2316956"/>
              <a:gd name="connsiteY11" fmla="*/ 1512094 h 1802606"/>
              <a:gd name="connsiteX12" fmla="*/ 80962 w 2316956"/>
              <a:gd name="connsiteY12" fmla="*/ 1493044 h 1802606"/>
              <a:gd name="connsiteX13" fmla="*/ 135731 w 2316956"/>
              <a:gd name="connsiteY13" fmla="*/ 1466850 h 1802606"/>
              <a:gd name="connsiteX14" fmla="*/ 240506 w 2316956"/>
              <a:gd name="connsiteY14" fmla="*/ 1483519 h 1802606"/>
              <a:gd name="connsiteX15" fmla="*/ 426243 w 2316956"/>
              <a:gd name="connsiteY15" fmla="*/ 1485900 h 1802606"/>
              <a:gd name="connsiteX16" fmla="*/ 611981 w 2316956"/>
              <a:gd name="connsiteY16" fmla="*/ 1478756 h 1802606"/>
              <a:gd name="connsiteX17" fmla="*/ 826293 w 2316956"/>
              <a:gd name="connsiteY17" fmla="*/ 1459706 h 1802606"/>
              <a:gd name="connsiteX18" fmla="*/ 985837 w 2316956"/>
              <a:gd name="connsiteY18" fmla="*/ 1469231 h 1802606"/>
              <a:gd name="connsiteX19" fmla="*/ 1524000 w 2316956"/>
              <a:gd name="connsiteY19" fmla="*/ 1462087 h 1802606"/>
              <a:gd name="connsiteX20" fmla="*/ 1671637 w 2316956"/>
              <a:gd name="connsiteY20" fmla="*/ 1464469 h 1802606"/>
              <a:gd name="connsiteX21" fmla="*/ 2038350 w 2316956"/>
              <a:gd name="connsiteY21" fmla="*/ 1464469 h 1802606"/>
              <a:gd name="connsiteX22" fmla="*/ 2078831 w 2316956"/>
              <a:gd name="connsiteY22" fmla="*/ 1466850 h 1802606"/>
              <a:gd name="connsiteX23" fmla="*/ 2097881 w 2316956"/>
              <a:gd name="connsiteY23" fmla="*/ 1462087 h 1802606"/>
              <a:gd name="connsiteX24" fmla="*/ 2121693 w 2316956"/>
              <a:gd name="connsiteY24" fmla="*/ 1440656 h 1802606"/>
              <a:gd name="connsiteX25" fmla="*/ 2133600 w 2316956"/>
              <a:gd name="connsiteY25" fmla="*/ 1407319 h 1802606"/>
              <a:gd name="connsiteX26" fmla="*/ 2135981 w 2316956"/>
              <a:gd name="connsiteY26" fmla="*/ 1371600 h 1802606"/>
              <a:gd name="connsiteX27" fmla="*/ 2121693 w 2316956"/>
              <a:gd name="connsiteY27" fmla="*/ 1245394 h 1802606"/>
              <a:gd name="connsiteX28" fmla="*/ 2064543 w 2316956"/>
              <a:gd name="connsiteY28" fmla="*/ 838200 h 1802606"/>
              <a:gd name="connsiteX29" fmla="*/ 2002631 w 2316956"/>
              <a:gd name="connsiteY29" fmla="*/ 478631 h 1802606"/>
              <a:gd name="connsiteX30" fmla="*/ 1921668 w 2316956"/>
              <a:gd name="connsiteY30" fmla="*/ 73819 h 1802606"/>
              <a:gd name="connsiteX31" fmla="*/ 2055018 w 2316956"/>
              <a:gd name="connsiteY31" fmla="*/ 0 h 1802606"/>
              <a:gd name="connsiteX32" fmla="*/ 2116931 w 2316956"/>
              <a:gd name="connsiteY32" fmla="*/ 397669 h 1802606"/>
              <a:gd name="connsiteX33" fmla="*/ 2152650 w 2316956"/>
              <a:gd name="connsiteY33" fmla="*/ 600075 h 1802606"/>
              <a:gd name="connsiteX34" fmla="*/ 2195512 w 2316956"/>
              <a:gd name="connsiteY34" fmla="*/ 833437 h 1802606"/>
              <a:gd name="connsiteX35" fmla="*/ 2226468 w 2316956"/>
              <a:gd name="connsiteY35" fmla="*/ 1028700 h 1802606"/>
              <a:gd name="connsiteX36" fmla="*/ 2269331 w 2316956"/>
              <a:gd name="connsiteY36" fmla="*/ 1259681 h 1802606"/>
              <a:gd name="connsiteX37" fmla="*/ 2286000 w 2316956"/>
              <a:gd name="connsiteY37" fmla="*/ 1297781 h 1802606"/>
              <a:gd name="connsiteX38" fmla="*/ 2302668 w 2316956"/>
              <a:gd name="connsiteY38" fmla="*/ 1335881 h 1802606"/>
              <a:gd name="connsiteX39" fmla="*/ 2312193 w 2316956"/>
              <a:gd name="connsiteY39" fmla="*/ 1373981 h 1802606"/>
              <a:gd name="connsiteX40" fmla="*/ 2316956 w 2316956"/>
              <a:gd name="connsiteY40" fmla="*/ 1412081 h 1802606"/>
              <a:gd name="connsiteX41" fmla="*/ 2309812 w 2316956"/>
              <a:gd name="connsiteY41" fmla="*/ 1452562 h 1802606"/>
              <a:gd name="connsiteX42" fmla="*/ 2297906 w 2316956"/>
              <a:gd name="connsiteY42" fmla="*/ 1495425 h 1802606"/>
              <a:gd name="connsiteX43" fmla="*/ 2238375 w 2316956"/>
              <a:gd name="connsiteY43" fmla="*/ 1604962 h 1802606"/>
              <a:gd name="connsiteX44" fmla="*/ 2169318 w 2316956"/>
              <a:gd name="connsiteY44" fmla="*/ 1700212 h 1802606"/>
              <a:gd name="connsiteX45" fmla="*/ 2128837 w 2316956"/>
              <a:gd name="connsiteY45" fmla="*/ 1752600 h 1802606"/>
              <a:gd name="connsiteX46" fmla="*/ 2090737 w 2316956"/>
              <a:gd name="connsiteY46" fmla="*/ 1788319 h 1802606"/>
              <a:gd name="connsiteX47" fmla="*/ 2064543 w 2316956"/>
              <a:gd name="connsiteY47" fmla="*/ 1800225 h 1802606"/>
              <a:gd name="connsiteX48" fmla="*/ 2038350 w 2316956"/>
              <a:gd name="connsiteY48" fmla="*/ 1802606 h 1802606"/>
              <a:gd name="connsiteX49" fmla="*/ 1993106 w 2316956"/>
              <a:gd name="connsiteY49" fmla="*/ 1790700 h 1802606"/>
              <a:gd name="connsiteX50" fmla="*/ 1926431 w 2316956"/>
              <a:gd name="connsiteY50" fmla="*/ 1754981 h 1802606"/>
              <a:gd name="connsiteX51" fmla="*/ 1878806 w 2316956"/>
              <a:gd name="connsiteY51" fmla="*/ 1728787 h 1802606"/>
              <a:gd name="connsiteX52" fmla="*/ 1681162 w 2316956"/>
              <a:gd name="connsiteY52" fmla="*/ 1709737 h 1802606"/>
              <a:gd name="connsiteX53" fmla="*/ 1352550 w 2316956"/>
              <a:gd name="connsiteY53" fmla="*/ 1712119 h 1802606"/>
              <a:gd name="connsiteX54" fmla="*/ 1128712 w 2316956"/>
              <a:gd name="connsiteY54" fmla="*/ 1712119 h 180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16956" h="1802606">
                <a:moveTo>
                  <a:pt x="1128712" y="1712119"/>
                </a:moveTo>
                <a:lnTo>
                  <a:pt x="433387" y="1712119"/>
                </a:lnTo>
                <a:lnTo>
                  <a:pt x="147637" y="1712119"/>
                </a:lnTo>
                <a:lnTo>
                  <a:pt x="97631" y="1712119"/>
                </a:lnTo>
                <a:lnTo>
                  <a:pt x="69056" y="1704975"/>
                </a:lnTo>
                <a:lnTo>
                  <a:pt x="42862" y="1697831"/>
                </a:lnTo>
                <a:lnTo>
                  <a:pt x="21431" y="1685925"/>
                </a:lnTo>
                <a:lnTo>
                  <a:pt x="4762" y="1666875"/>
                </a:lnTo>
                <a:lnTo>
                  <a:pt x="0" y="1638300"/>
                </a:lnTo>
                <a:lnTo>
                  <a:pt x="14287" y="1585912"/>
                </a:lnTo>
                <a:lnTo>
                  <a:pt x="38100" y="1538287"/>
                </a:lnTo>
                <a:lnTo>
                  <a:pt x="59531" y="1512094"/>
                </a:lnTo>
                <a:lnTo>
                  <a:pt x="80962" y="1493044"/>
                </a:lnTo>
                <a:lnTo>
                  <a:pt x="135731" y="1466850"/>
                </a:lnTo>
                <a:lnTo>
                  <a:pt x="240506" y="1483519"/>
                </a:lnTo>
                <a:lnTo>
                  <a:pt x="426243" y="1485900"/>
                </a:lnTo>
                <a:lnTo>
                  <a:pt x="611981" y="1478756"/>
                </a:lnTo>
                <a:lnTo>
                  <a:pt x="826293" y="1459706"/>
                </a:lnTo>
                <a:lnTo>
                  <a:pt x="985837" y="1469231"/>
                </a:lnTo>
                <a:lnTo>
                  <a:pt x="1524000" y="1462087"/>
                </a:lnTo>
                <a:lnTo>
                  <a:pt x="1671637" y="1464469"/>
                </a:lnTo>
                <a:lnTo>
                  <a:pt x="2038350" y="1464469"/>
                </a:lnTo>
                <a:lnTo>
                  <a:pt x="2078831" y="1466850"/>
                </a:lnTo>
                <a:lnTo>
                  <a:pt x="2097881" y="1462087"/>
                </a:lnTo>
                <a:lnTo>
                  <a:pt x="2121693" y="1440656"/>
                </a:lnTo>
                <a:lnTo>
                  <a:pt x="2133600" y="1407319"/>
                </a:lnTo>
                <a:lnTo>
                  <a:pt x="2135981" y="1371600"/>
                </a:lnTo>
                <a:lnTo>
                  <a:pt x="2121693" y="1245394"/>
                </a:lnTo>
                <a:lnTo>
                  <a:pt x="2064543" y="838200"/>
                </a:lnTo>
                <a:lnTo>
                  <a:pt x="2002631" y="478631"/>
                </a:lnTo>
                <a:lnTo>
                  <a:pt x="1921668" y="73819"/>
                </a:lnTo>
                <a:lnTo>
                  <a:pt x="2055018" y="0"/>
                </a:lnTo>
                <a:lnTo>
                  <a:pt x="2116931" y="397669"/>
                </a:lnTo>
                <a:lnTo>
                  <a:pt x="2152650" y="600075"/>
                </a:lnTo>
                <a:lnTo>
                  <a:pt x="2195512" y="833437"/>
                </a:lnTo>
                <a:lnTo>
                  <a:pt x="2226468" y="1028700"/>
                </a:lnTo>
                <a:lnTo>
                  <a:pt x="2269331" y="1259681"/>
                </a:lnTo>
                <a:lnTo>
                  <a:pt x="2286000" y="1297781"/>
                </a:lnTo>
                <a:lnTo>
                  <a:pt x="2302668" y="1335881"/>
                </a:lnTo>
                <a:lnTo>
                  <a:pt x="2312193" y="1373981"/>
                </a:lnTo>
                <a:lnTo>
                  <a:pt x="2316956" y="1412081"/>
                </a:lnTo>
                <a:lnTo>
                  <a:pt x="2309812" y="1452562"/>
                </a:lnTo>
                <a:lnTo>
                  <a:pt x="2297906" y="1495425"/>
                </a:lnTo>
                <a:lnTo>
                  <a:pt x="2238375" y="1604962"/>
                </a:lnTo>
                <a:lnTo>
                  <a:pt x="2169318" y="1700212"/>
                </a:lnTo>
                <a:lnTo>
                  <a:pt x="2128837" y="1752600"/>
                </a:lnTo>
                <a:lnTo>
                  <a:pt x="2090737" y="1788319"/>
                </a:lnTo>
                <a:lnTo>
                  <a:pt x="2064543" y="1800225"/>
                </a:lnTo>
                <a:lnTo>
                  <a:pt x="2038350" y="1802606"/>
                </a:lnTo>
                <a:lnTo>
                  <a:pt x="1993106" y="1790700"/>
                </a:lnTo>
                <a:lnTo>
                  <a:pt x="1926431" y="1754981"/>
                </a:lnTo>
                <a:lnTo>
                  <a:pt x="1878806" y="1728787"/>
                </a:lnTo>
                <a:lnTo>
                  <a:pt x="1681162" y="1709737"/>
                </a:lnTo>
                <a:lnTo>
                  <a:pt x="1352550" y="1712119"/>
                </a:lnTo>
                <a:lnTo>
                  <a:pt x="1128712" y="17121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A33156F-9AE7-4E2F-A1D1-174F2917373B}"/>
              </a:ext>
            </a:extLst>
          </p:cNvPr>
          <p:cNvSpPr/>
          <p:nvPr/>
        </p:nvSpPr>
        <p:spPr>
          <a:xfrm>
            <a:off x="6427789" y="3125788"/>
            <a:ext cx="1500187" cy="436562"/>
          </a:xfrm>
          <a:custGeom>
            <a:avLst/>
            <a:gdLst>
              <a:gd name="connsiteX0" fmla="*/ 871537 w 1500187"/>
              <a:gd name="connsiteY0" fmla="*/ 233363 h 435769"/>
              <a:gd name="connsiteX1" fmla="*/ 545306 w 1500187"/>
              <a:gd name="connsiteY1" fmla="*/ 297657 h 435769"/>
              <a:gd name="connsiteX2" fmla="*/ 269081 w 1500187"/>
              <a:gd name="connsiteY2" fmla="*/ 361950 h 435769"/>
              <a:gd name="connsiteX3" fmla="*/ 11906 w 1500187"/>
              <a:gd name="connsiteY3" fmla="*/ 435769 h 435769"/>
              <a:gd name="connsiteX4" fmla="*/ 0 w 1500187"/>
              <a:gd name="connsiteY4" fmla="*/ 228600 h 435769"/>
              <a:gd name="connsiteX5" fmla="*/ 173831 w 1500187"/>
              <a:gd name="connsiteY5" fmla="*/ 233363 h 435769"/>
              <a:gd name="connsiteX6" fmla="*/ 247650 w 1500187"/>
              <a:gd name="connsiteY6" fmla="*/ 216694 h 435769"/>
              <a:gd name="connsiteX7" fmla="*/ 557212 w 1500187"/>
              <a:gd name="connsiteY7" fmla="*/ 152400 h 435769"/>
              <a:gd name="connsiteX8" fmla="*/ 997744 w 1500187"/>
              <a:gd name="connsiteY8" fmla="*/ 71438 h 435769"/>
              <a:gd name="connsiteX9" fmla="*/ 1490662 w 1500187"/>
              <a:gd name="connsiteY9" fmla="*/ 0 h 435769"/>
              <a:gd name="connsiteX10" fmla="*/ 1500187 w 1500187"/>
              <a:gd name="connsiteY10" fmla="*/ 200025 h 435769"/>
              <a:gd name="connsiteX11" fmla="*/ 1290637 w 1500187"/>
              <a:gd name="connsiteY11" fmla="*/ 192882 h 435769"/>
              <a:gd name="connsiteX12" fmla="*/ 1083469 w 1500187"/>
              <a:gd name="connsiteY12" fmla="*/ 207169 h 435769"/>
              <a:gd name="connsiteX13" fmla="*/ 871537 w 1500187"/>
              <a:gd name="connsiteY13" fmla="*/ 233363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00187" h="435769">
                <a:moveTo>
                  <a:pt x="871537" y="233363"/>
                </a:moveTo>
                <a:lnTo>
                  <a:pt x="545306" y="297657"/>
                </a:lnTo>
                <a:lnTo>
                  <a:pt x="269081" y="361950"/>
                </a:lnTo>
                <a:lnTo>
                  <a:pt x="11906" y="435769"/>
                </a:lnTo>
                <a:lnTo>
                  <a:pt x="0" y="228600"/>
                </a:lnTo>
                <a:lnTo>
                  <a:pt x="173831" y="233363"/>
                </a:lnTo>
                <a:lnTo>
                  <a:pt x="247650" y="216694"/>
                </a:lnTo>
                <a:lnTo>
                  <a:pt x="557212" y="152400"/>
                </a:lnTo>
                <a:lnTo>
                  <a:pt x="997744" y="71438"/>
                </a:lnTo>
                <a:lnTo>
                  <a:pt x="1490662" y="0"/>
                </a:lnTo>
                <a:lnTo>
                  <a:pt x="1500187" y="200025"/>
                </a:lnTo>
                <a:lnTo>
                  <a:pt x="1290637" y="192882"/>
                </a:lnTo>
                <a:lnTo>
                  <a:pt x="1083469" y="207169"/>
                </a:lnTo>
                <a:lnTo>
                  <a:pt x="871537" y="2333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19B032E-1752-4AA0-8FC7-0736CAAABC92}"/>
              </a:ext>
            </a:extLst>
          </p:cNvPr>
          <p:cNvSpPr/>
          <p:nvPr/>
        </p:nvSpPr>
        <p:spPr>
          <a:xfrm>
            <a:off x="6432550" y="3814764"/>
            <a:ext cx="1500188" cy="358775"/>
          </a:xfrm>
          <a:custGeom>
            <a:avLst/>
            <a:gdLst>
              <a:gd name="connsiteX0" fmla="*/ 773907 w 1500188"/>
              <a:gd name="connsiteY0" fmla="*/ 271462 h 359568"/>
              <a:gd name="connsiteX1" fmla="*/ 338138 w 1500188"/>
              <a:gd name="connsiteY1" fmla="*/ 323850 h 359568"/>
              <a:gd name="connsiteX2" fmla="*/ 9525 w 1500188"/>
              <a:gd name="connsiteY2" fmla="*/ 359568 h 359568"/>
              <a:gd name="connsiteX3" fmla="*/ 0 w 1500188"/>
              <a:gd name="connsiteY3" fmla="*/ 207168 h 359568"/>
              <a:gd name="connsiteX4" fmla="*/ 414338 w 1500188"/>
              <a:gd name="connsiteY4" fmla="*/ 164306 h 359568"/>
              <a:gd name="connsiteX5" fmla="*/ 823913 w 1500188"/>
              <a:gd name="connsiteY5" fmla="*/ 111918 h 359568"/>
              <a:gd name="connsiteX6" fmla="*/ 1209675 w 1500188"/>
              <a:gd name="connsiteY6" fmla="*/ 50006 h 359568"/>
              <a:gd name="connsiteX7" fmla="*/ 1497807 w 1500188"/>
              <a:gd name="connsiteY7" fmla="*/ 0 h 359568"/>
              <a:gd name="connsiteX8" fmla="*/ 1500188 w 1500188"/>
              <a:gd name="connsiteY8" fmla="*/ 185737 h 359568"/>
              <a:gd name="connsiteX9" fmla="*/ 1078707 w 1500188"/>
              <a:gd name="connsiteY9" fmla="*/ 238125 h 359568"/>
              <a:gd name="connsiteX10" fmla="*/ 773907 w 1500188"/>
              <a:gd name="connsiteY10" fmla="*/ 271462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00188" h="359568">
                <a:moveTo>
                  <a:pt x="773907" y="271462"/>
                </a:moveTo>
                <a:lnTo>
                  <a:pt x="338138" y="323850"/>
                </a:lnTo>
                <a:lnTo>
                  <a:pt x="9525" y="359568"/>
                </a:lnTo>
                <a:lnTo>
                  <a:pt x="0" y="207168"/>
                </a:lnTo>
                <a:lnTo>
                  <a:pt x="414338" y="164306"/>
                </a:lnTo>
                <a:lnTo>
                  <a:pt x="823913" y="111918"/>
                </a:lnTo>
                <a:lnTo>
                  <a:pt x="1209675" y="50006"/>
                </a:lnTo>
                <a:lnTo>
                  <a:pt x="1497807" y="0"/>
                </a:lnTo>
                <a:cubicBezTo>
                  <a:pt x="1498601" y="61912"/>
                  <a:pt x="1499394" y="123825"/>
                  <a:pt x="1500188" y="185737"/>
                </a:cubicBezTo>
                <a:lnTo>
                  <a:pt x="1078707" y="238125"/>
                </a:lnTo>
                <a:lnTo>
                  <a:pt x="773907" y="2714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9B25FEB-1BC6-4618-8A81-FAD9FECC4CD1}"/>
              </a:ext>
            </a:extLst>
          </p:cNvPr>
          <p:cNvSpPr/>
          <p:nvPr/>
        </p:nvSpPr>
        <p:spPr>
          <a:xfrm>
            <a:off x="6427789" y="4545014"/>
            <a:ext cx="1519237" cy="422275"/>
          </a:xfrm>
          <a:custGeom>
            <a:avLst/>
            <a:gdLst>
              <a:gd name="connsiteX0" fmla="*/ 878681 w 1519237"/>
              <a:gd name="connsiteY0" fmla="*/ 207169 h 421482"/>
              <a:gd name="connsiteX1" fmla="*/ 621506 w 1519237"/>
              <a:gd name="connsiteY1" fmla="*/ 245269 h 421482"/>
              <a:gd name="connsiteX2" fmla="*/ 397669 w 1519237"/>
              <a:gd name="connsiteY2" fmla="*/ 292894 h 421482"/>
              <a:gd name="connsiteX3" fmla="*/ 214312 w 1519237"/>
              <a:gd name="connsiteY3" fmla="*/ 342900 h 421482"/>
              <a:gd name="connsiteX4" fmla="*/ 150019 w 1519237"/>
              <a:gd name="connsiteY4" fmla="*/ 364332 h 421482"/>
              <a:gd name="connsiteX5" fmla="*/ 19050 w 1519237"/>
              <a:gd name="connsiteY5" fmla="*/ 421482 h 421482"/>
              <a:gd name="connsiteX6" fmla="*/ 0 w 1519237"/>
              <a:gd name="connsiteY6" fmla="*/ 216694 h 421482"/>
              <a:gd name="connsiteX7" fmla="*/ 171450 w 1519237"/>
              <a:gd name="connsiteY7" fmla="*/ 176213 h 421482"/>
              <a:gd name="connsiteX8" fmla="*/ 364331 w 1519237"/>
              <a:gd name="connsiteY8" fmla="*/ 130969 h 421482"/>
              <a:gd name="connsiteX9" fmla="*/ 538162 w 1519237"/>
              <a:gd name="connsiteY9" fmla="*/ 95250 h 421482"/>
              <a:gd name="connsiteX10" fmla="*/ 652462 w 1519237"/>
              <a:gd name="connsiteY10" fmla="*/ 73819 h 421482"/>
              <a:gd name="connsiteX11" fmla="*/ 831056 w 1519237"/>
              <a:gd name="connsiteY11" fmla="*/ 45244 h 421482"/>
              <a:gd name="connsiteX12" fmla="*/ 992981 w 1519237"/>
              <a:gd name="connsiteY12" fmla="*/ 26194 h 421482"/>
              <a:gd name="connsiteX13" fmla="*/ 1190625 w 1519237"/>
              <a:gd name="connsiteY13" fmla="*/ 9525 h 421482"/>
              <a:gd name="connsiteX14" fmla="*/ 1376362 w 1519237"/>
              <a:gd name="connsiteY14" fmla="*/ 0 h 421482"/>
              <a:gd name="connsiteX15" fmla="*/ 1385887 w 1519237"/>
              <a:gd name="connsiteY15" fmla="*/ 0 h 421482"/>
              <a:gd name="connsiteX16" fmla="*/ 1421606 w 1519237"/>
              <a:gd name="connsiteY16" fmla="*/ 9525 h 421482"/>
              <a:gd name="connsiteX17" fmla="*/ 1519237 w 1519237"/>
              <a:gd name="connsiteY17" fmla="*/ 57150 h 421482"/>
              <a:gd name="connsiteX18" fmla="*/ 1519237 w 1519237"/>
              <a:gd name="connsiteY18" fmla="*/ 178594 h 421482"/>
              <a:gd name="connsiteX19" fmla="*/ 1171575 w 1519237"/>
              <a:gd name="connsiteY19" fmla="*/ 183357 h 421482"/>
              <a:gd name="connsiteX20" fmla="*/ 878681 w 1519237"/>
              <a:gd name="connsiteY20" fmla="*/ 207169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19237" h="421482">
                <a:moveTo>
                  <a:pt x="878681" y="207169"/>
                </a:moveTo>
                <a:lnTo>
                  <a:pt x="621506" y="245269"/>
                </a:lnTo>
                <a:lnTo>
                  <a:pt x="397669" y="292894"/>
                </a:lnTo>
                <a:lnTo>
                  <a:pt x="214312" y="342900"/>
                </a:lnTo>
                <a:lnTo>
                  <a:pt x="150019" y="364332"/>
                </a:lnTo>
                <a:lnTo>
                  <a:pt x="19050" y="421482"/>
                </a:lnTo>
                <a:lnTo>
                  <a:pt x="0" y="216694"/>
                </a:lnTo>
                <a:lnTo>
                  <a:pt x="171450" y="176213"/>
                </a:lnTo>
                <a:lnTo>
                  <a:pt x="364331" y="130969"/>
                </a:lnTo>
                <a:lnTo>
                  <a:pt x="538162" y="95250"/>
                </a:lnTo>
                <a:lnTo>
                  <a:pt x="652462" y="73819"/>
                </a:lnTo>
                <a:lnTo>
                  <a:pt x="831056" y="45244"/>
                </a:lnTo>
                <a:lnTo>
                  <a:pt x="992981" y="26194"/>
                </a:lnTo>
                <a:lnTo>
                  <a:pt x="1190625" y="9525"/>
                </a:lnTo>
                <a:lnTo>
                  <a:pt x="1376362" y="0"/>
                </a:lnTo>
                <a:lnTo>
                  <a:pt x="1385887" y="0"/>
                </a:lnTo>
                <a:lnTo>
                  <a:pt x="1421606" y="9525"/>
                </a:lnTo>
                <a:lnTo>
                  <a:pt x="1519237" y="57150"/>
                </a:lnTo>
                <a:lnTo>
                  <a:pt x="1519237" y="178594"/>
                </a:lnTo>
                <a:lnTo>
                  <a:pt x="1171575" y="183357"/>
                </a:lnTo>
                <a:lnTo>
                  <a:pt x="878681" y="2071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3049A78-CF60-42DE-B055-498CFB1B419A}"/>
              </a:ext>
            </a:extLst>
          </p:cNvPr>
          <p:cNvSpPr/>
          <p:nvPr/>
        </p:nvSpPr>
        <p:spPr>
          <a:xfrm>
            <a:off x="5632451" y="4862514"/>
            <a:ext cx="1400175" cy="1023937"/>
          </a:xfrm>
          <a:custGeom>
            <a:avLst/>
            <a:gdLst>
              <a:gd name="connsiteX0" fmla="*/ 750094 w 1400175"/>
              <a:gd name="connsiteY0" fmla="*/ 726281 h 1023937"/>
              <a:gd name="connsiteX1" fmla="*/ 419100 w 1400175"/>
              <a:gd name="connsiteY1" fmla="*/ 885825 h 1023937"/>
              <a:gd name="connsiteX2" fmla="*/ 142875 w 1400175"/>
              <a:gd name="connsiteY2" fmla="*/ 992981 h 1023937"/>
              <a:gd name="connsiteX3" fmla="*/ 66675 w 1400175"/>
              <a:gd name="connsiteY3" fmla="*/ 1019175 h 1023937"/>
              <a:gd name="connsiteX4" fmla="*/ 47625 w 1400175"/>
              <a:gd name="connsiteY4" fmla="*/ 1023937 h 1023937"/>
              <a:gd name="connsiteX5" fmla="*/ 19050 w 1400175"/>
              <a:gd name="connsiteY5" fmla="*/ 1023937 h 1023937"/>
              <a:gd name="connsiteX6" fmla="*/ 7144 w 1400175"/>
              <a:gd name="connsiteY6" fmla="*/ 1019175 h 1023937"/>
              <a:gd name="connsiteX7" fmla="*/ 0 w 1400175"/>
              <a:gd name="connsiteY7" fmla="*/ 1009650 h 1023937"/>
              <a:gd name="connsiteX8" fmla="*/ 0 w 1400175"/>
              <a:gd name="connsiteY8" fmla="*/ 990600 h 1023937"/>
              <a:gd name="connsiteX9" fmla="*/ 11907 w 1400175"/>
              <a:gd name="connsiteY9" fmla="*/ 971550 h 1023937"/>
              <a:gd name="connsiteX10" fmla="*/ 33338 w 1400175"/>
              <a:gd name="connsiteY10" fmla="*/ 952500 h 1023937"/>
              <a:gd name="connsiteX11" fmla="*/ 188119 w 1400175"/>
              <a:gd name="connsiteY11" fmla="*/ 869156 h 1023937"/>
              <a:gd name="connsiteX12" fmla="*/ 461963 w 1400175"/>
              <a:gd name="connsiteY12" fmla="*/ 707231 h 1023937"/>
              <a:gd name="connsiteX13" fmla="*/ 604838 w 1400175"/>
              <a:gd name="connsiteY13" fmla="*/ 621506 h 1023937"/>
              <a:gd name="connsiteX14" fmla="*/ 702469 w 1400175"/>
              <a:gd name="connsiteY14" fmla="*/ 547687 h 1023937"/>
              <a:gd name="connsiteX15" fmla="*/ 781050 w 1400175"/>
              <a:gd name="connsiteY15" fmla="*/ 478631 h 1023937"/>
              <a:gd name="connsiteX16" fmla="*/ 852488 w 1400175"/>
              <a:gd name="connsiteY16" fmla="*/ 409575 h 1023937"/>
              <a:gd name="connsiteX17" fmla="*/ 919163 w 1400175"/>
              <a:gd name="connsiteY17" fmla="*/ 342900 h 1023937"/>
              <a:gd name="connsiteX18" fmla="*/ 942975 w 1400175"/>
              <a:gd name="connsiteY18" fmla="*/ 314325 h 1023937"/>
              <a:gd name="connsiteX19" fmla="*/ 952500 w 1400175"/>
              <a:gd name="connsiteY19" fmla="*/ 292893 h 1023937"/>
              <a:gd name="connsiteX20" fmla="*/ 959644 w 1400175"/>
              <a:gd name="connsiteY20" fmla="*/ 259556 h 1023937"/>
              <a:gd name="connsiteX21" fmla="*/ 959644 w 1400175"/>
              <a:gd name="connsiteY21" fmla="*/ 226218 h 1023937"/>
              <a:gd name="connsiteX22" fmla="*/ 959644 w 1400175"/>
              <a:gd name="connsiteY22" fmla="*/ 190500 h 1023937"/>
              <a:gd name="connsiteX23" fmla="*/ 950119 w 1400175"/>
              <a:gd name="connsiteY23" fmla="*/ 164306 h 1023937"/>
              <a:gd name="connsiteX24" fmla="*/ 933450 w 1400175"/>
              <a:gd name="connsiteY24" fmla="*/ 142875 h 1023937"/>
              <a:gd name="connsiteX25" fmla="*/ 907257 w 1400175"/>
              <a:gd name="connsiteY25" fmla="*/ 114300 h 1023937"/>
              <a:gd name="connsiteX26" fmla="*/ 852488 w 1400175"/>
              <a:gd name="connsiteY26" fmla="*/ 57150 h 1023937"/>
              <a:gd name="connsiteX27" fmla="*/ 931069 w 1400175"/>
              <a:gd name="connsiteY27" fmla="*/ 0 h 1023937"/>
              <a:gd name="connsiteX28" fmla="*/ 1014413 w 1400175"/>
              <a:gd name="connsiteY28" fmla="*/ 64293 h 1023937"/>
              <a:gd name="connsiteX29" fmla="*/ 1104900 w 1400175"/>
              <a:gd name="connsiteY29" fmla="*/ 119062 h 1023937"/>
              <a:gd name="connsiteX30" fmla="*/ 1169194 w 1400175"/>
              <a:gd name="connsiteY30" fmla="*/ 152400 h 1023937"/>
              <a:gd name="connsiteX31" fmla="*/ 1247775 w 1400175"/>
              <a:gd name="connsiteY31" fmla="*/ 190500 h 1023937"/>
              <a:gd name="connsiteX32" fmla="*/ 1295400 w 1400175"/>
              <a:gd name="connsiteY32" fmla="*/ 211931 h 1023937"/>
              <a:gd name="connsiteX33" fmla="*/ 1326357 w 1400175"/>
              <a:gd name="connsiteY33" fmla="*/ 228600 h 1023937"/>
              <a:gd name="connsiteX34" fmla="*/ 1359694 w 1400175"/>
              <a:gd name="connsiteY34" fmla="*/ 252412 h 1023937"/>
              <a:gd name="connsiteX35" fmla="*/ 1378744 w 1400175"/>
              <a:gd name="connsiteY35" fmla="*/ 269081 h 1023937"/>
              <a:gd name="connsiteX36" fmla="*/ 1393032 w 1400175"/>
              <a:gd name="connsiteY36" fmla="*/ 290512 h 1023937"/>
              <a:gd name="connsiteX37" fmla="*/ 1400175 w 1400175"/>
              <a:gd name="connsiteY37" fmla="*/ 309562 h 1023937"/>
              <a:gd name="connsiteX38" fmla="*/ 1397794 w 1400175"/>
              <a:gd name="connsiteY38" fmla="*/ 321468 h 1023937"/>
              <a:gd name="connsiteX39" fmla="*/ 1393032 w 1400175"/>
              <a:gd name="connsiteY39" fmla="*/ 340518 h 1023937"/>
              <a:gd name="connsiteX40" fmla="*/ 1381125 w 1400175"/>
              <a:gd name="connsiteY40" fmla="*/ 354806 h 1023937"/>
              <a:gd name="connsiteX41" fmla="*/ 1302544 w 1400175"/>
              <a:gd name="connsiteY41" fmla="*/ 385762 h 1023937"/>
              <a:gd name="connsiteX42" fmla="*/ 1233488 w 1400175"/>
              <a:gd name="connsiteY42" fmla="*/ 416718 h 1023937"/>
              <a:gd name="connsiteX43" fmla="*/ 1173957 w 1400175"/>
              <a:gd name="connsiteY43" fmla="*/ 447675 h 1023937"/>
              <a:gd name="connsiteX44" fmla="*/ 1131094 w 1400175"/>
              <a:gd name="connsiteY44" fmla="*/ 476250 h 1023937"/>
              <a:gd name="connsiteX45" fmla="*/ 1052513 w 1400175"/>
              <a:gd name="connsiteY45" fmla="*/ 535781 h 1023937"/>
              <a:gd name="connsiteX46" fmla="*/ 928688 w 1400175"/>
              <a:gd name="connsiteY46" fmla="*/ 619125 h 1023937"/>
              <a:gd name="connsiteX47" fmla="*/ 750094 w 1400175"/>
              <a:gd name="connsiteY47" fmla="*/ 726281 h 102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00175" h="1023937">
                <a:moveTo>
                  <a:pt x="750094" y="726281"/>
                </a:moveTo>
                <a:lnTo>
                  <a:pt x="419100" y="885825"/>
                </a:lnTo>
                <a:lnTo>
                  <a:pt x="142875" y="992981"/>
                </a:lnTo>
                <a:lnTo>
                  <a:pt x="66675" y="1019175"/>
                </a:lnTo>
                <a:lnTo>
                  <a:pt x="47625" y="1023937"/>
                </a:lnTo>
                <a:lnTo>
                  <a:pt x="19050" y="1023937"/>
                </a:lnTo>
                <a:lnTo>
                  <a:pt x="7144" y="1019175"/>
                </a:lnTo>
                <a:lnTo>
                  <a:pt x="0" y="1009650"/>
                </a:lnTo>
                <a:lnTo>
                  <a:pt x="0" y="990600"/>
                </a:lnTo>
                <a:lnTo>
                  <a:pt x="11907" y="971550"/>
                </a:lnTo>
                <a:lnTo>
                  <a:pt x="33338" y="952500"/>
                </a:lnTo>
                <a:lnTo>
                  <a:pt x="188119" y="869156"/>
                </a:lnTo>
                <a:lnTo>
                  <a:pt x="461963" y="707231"/>
                </a:lnTo>
                <a:lnTo>
                  <a:pt x="604838" y="621506"/>
                </a:lnTo>
                <a:lnTo>
                  <a:pt x="702469" y="547687"/>
                </a:lnTo>
                <a:lnTo>
                  <a:pt x="781050" y="478631"/>
                </a:lnTo>
                <a:lnTo>
                  <a:pt x="852488" y="409575"/>
                </a:lnTo>
                <a:lnTo>
                  <a:pt x="919163" y="342900"/>
                </a:lnTo>
                <a:lnTo>
                  <a:pt x="942975" y="314325"/>
                </a:lnTo>
                <a:lnTo>
                  <a:pt x="952500" y="292893"/>
                </a:lnTo>
                <a:lnTo>
                  <a:pt x="959644" y="259556"/>
                </a:lnTo>
                <a:lnTo>
                  <a:pt x="959644" y="226218"/>
                </a:lnTo>
                <a:lnTo>
                  <a:pt x="959644" y="190500"/>
                </a:lnTo>
                <a:lnTo>
                  <a:pt x="950119" y="164306"/>
                </a:lnTo>
                <a:lnTo>
                  <a:pt x="933450" y="142875"/>
                </a:lnTo>
                <a:lnTo>
                  <a:pt x="907257" y="114300"/>
                </a:lnTo>
                <a:lnTo>
                  <a:pt x="852488" y="57150"/>
                </a:lnTo>
                <a:lnTo>
                  <a:pt x="931069" y="0"/>
                </a:lnTo>
                <a:lnTo>
                  <a:pt x="1014413" y="64293"/>
                </a:lnTo>
                <a:lnTo>
                  <a:pt x="1104900" y="119062"/>
                </a:lnTo>
                <a:lnTo>
                  <a:pt x="1169194" y="152400"/>
                </a:lnTo>
                <a:lnTo>
                  <a:pt x="1247775" y="190500"/>
                </a:lnTo>
                <a:lnTo>
                  <a:pt x="1295400" y="211931"/>
                </a:lnTo>
                <a:lnTo>
                  <a:pt x="1326357" y="228600"/>
                </a:lnTo>
                <a:lnTo>
                  <a:pt x="1359694" y="252412"/>
                </a:lnTo>
                <a:lnTo>
                  <a:pt x="1378744" y="269081"/>
                </a:lnTo>
                <a:lnTo>
                  <a:pt x="1393032" y="290512"/>
                </a:lnTo>
                <a:lnTo>
                  <a:pt x="1400175" y="309562"/>
                </a:lnTo>
                <a:lnTo>
                  <a:pt x="1397794" y="321468"/>
                </a:lnTo>
                <a:lnTo>
                  <a:pt x="1393032" y="340518"/>
                </a:lnTo>
                <a:lnTo>
                  <a:pt x="1381125" y="354806"/>
                </a:lnTo>
                <a:lnTo>
                  <a:pt x="1302544" y="385762"/>
                </a:lnTo>
                <a:lnTo>
                  <a:pt x="1233488" y="416718"/>
                </a:lnTo>
                <a:lnTo>
                  <a:pt x="1173957" y="447675"/>
                </a:lnTo>
                <a:lnTo>
                  <a:pt x="1131094" y="476250"/>
                </a:lnTo>
                <a:lnTo>
                  <a:pt x="1052513" y="535781"/>
                </a:lnTo>
                <a:lnTo>
                  <a:pt x="928688" y="619125"/>
                </a:lnTo>
                <a:lnTo>
                  <a:pt x="750094" y="7262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A28D42F2-5244-4E57-988C-4E01D1DF7F77}"/>
              </a:ext>
            </a:extLst>
          </p:cNvPr>
          <p:cNvGrpSpPr/>
          <p:nvPr/>
        </p:nvGrpSpPr>
        <p:grpSpPr>
          <a:xfrm>
            <a:off x="3770575" y="1600542"/>
            <a:ext cx="4565391" cy="4278313"/>
            <a:chOff x="3772163" y="1608138"/>
            <a:chExt cx="4565391" cy="4278313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008CF042-C71E-4AB8-8C4C-CABF4E515569}"/>
                </a:ext>
              </a:extLst>
            </p:cNvPr>
            <p:cNvSpPr/>
            <p:nvPr/>
          </p:nvSpPr>
          <p:spPr>
            <a:xfrm>
              <a:off x="4662493" y="1608138"/>
              <a:ext cx="490537" cy="754086"/>
            </a:xfrm>
            <a:custGeom>
              <a:avLst/>
              <a:gdLst>
                <a:gd name="connsiteX0" fmla="*/ 176212 w 490537"/>
                <a:gd name="connsiteY0" fmla="*/ 509587 h 762000"/>
                <a:gd name="connsiteX1" fmla="*/ 178593 w 490537"/>
                <a:gd name="connsiteY1" fmla="*/ 261937 h 762000"/>
                <a:gd name="connsiteX2" fmla="*/ 173831 w 490537"/>
                <a:gd name="connsiteY2" fmla="*/ 238125 h 762000"/>
                <a:gd name="connsiteX3" fmla="*/ 161925 w 490537"/>
                <a:gd name="connsiteY3" fmla="*/ 204787 h 762000"/>
                <a:gd name="connsiteX4" fmla="*/ 145256 w 490537"/>
                <a:gd name="connsiteY4" fmla="*/ 178594 h 762000"/>
                <a:gd name="connsiteX5" fmla="*/ 111918 w 490537"/>
                <a:gd name="connsiteY5" fmla="*/ 138112 h 762000"/>
                <a:gd name="connsiteX6" fmla="*/ 83343 w 490537"/>
                <a:gd name="connsiteY6" fmla="*/ 109537 h 762000"/>
                <a:gd name="connsiteX7" fmla="*/ 54768 w 490537"/>
                <a:gd name="connsiteY7" fmla="*/ 83344 h 762000"/>
                <a:gd name="connsiteX8" fmla="*/ 30956 w 490537"/>
                <a:gd name="connsiteY8" fmla="*/ 64294 h 762000"/>
                <a:gd name="connsiteX9" fmla="*/ 14287 w 490537"/>
                <a:gd name="connsiteY9" fmla="*/ 52387 h 762000"/>
                <a:gd name="connsiteX10" fmla="*/ 0 w 490537"/>
                <a:gd name="connsiteY10" fmla="*/ 40481 h 762000"/>
                <a:gd name="connsiteX11" fmla="*/ 0 w 490537"/>
                <a:gd name="connsiteY11" fmla="*/ 26194 h 762000"/>
                <a:gd name="connsiteX12" fmla="*/ 7143 w 490537"/>
                <a:gd name="connsiteY12" fmla="*/ 16669 h 762000"/>
                <a:gd name="connsiteX13" fmla="*/ 38100 w 490537"/>
                <a:gd name="connsiteY13" fmla="*/ 4762 h 762000"/>
                <a:gd name="connsiteX14" fmla="*/ 76200 w 490537"/>
                <a:gd name="connsiteY14" fmla="*/ 0 h 762000"/>
                <a:gd name="connsiteX15" fmla="*/ 123825 w 490537"/>
                <a:gd name="connsiteY15" fmla="*/ 4762 h 762000"/>
                <a:gd name="connsiteX16" fmla="*/ 154781 w 490537"/>
                <a:gd name="connsiteY16" fmla="*/ 9525 h 762000"/>
                <a:gd name="connsiteX17" fmla="*/ 233362 w 490537"/>
                <a:gd name="connsiteY17" fmla="*/ 33337 h 762000"/>
                <a:gd name="connsiteX18" fmla="*/ 326231 w 490537"/>
                <a:gd name="connsiteY18" fmla="*/ 69056 h 762000"/>
                <a:gd name="connsiteX19" fmla="*/ 376237 w 490537"/>
                <a:gd name="connsiteY19" fmla="*/ 88106 h 762000"/>
                <a:gd name="connsiteX20" fmla="*/ 419100 w 490537"/>
                <a:gd name="connsiteY20" fmla="*/ 107156 h 762000"/>
                <a:gd name="connsiteX21" fmla="*/ 447675 w 490537"/>
                <a:gd name="connsiteY21" fmla="*/ 126206 h 762000"/>
                <a:gd name="connsiteX22" fmla="*/ 466725 w 490537"/>
                <a:gd name="connsiteY22" fmla="*/ 145256 h 762000"/>
                <a:gd name="connsiteX23" fmla="*/ 476250 w 490537"/>
                <a:gd name="connsiteY23" fmla="*/ 157162 h 762000"/>
                <a:gd name="connsiteX24" fmla="*/ 485775 w 490537"/>
                <a:gd name="connsiteY24" fmla="*/ 176212 h 762000"/>
                <a:gd name="connsiteX25" fmla="*/ 490537 w 490537"/>
                <a:gd name="connsiteY25" fmla="*/ 204787 h 762000"/>
                <a:gd name="connsiteX26" fmla="*/ 483393 w 490537"/>
                <a:gd name="connsiteY26" fmla="*/ 221456 h 762000"/>
                <a:gd name="connsiteX27" fmla="*/ 459581 w 490537"/>
                <a:gd name="connsiteY27" fmla="*/ 266700 h 762000"/>
                <a:gd name="connsiteX28" fmla="*/ 440531 w 490537"/>
                <a:gd name="connsiteY28" fmla="*/ 309562 h 762000"/>
                <a:gd name="connsiteX29" fmla="*/ 423862 w 490537"/>
                <a:gd name="connsiteY29" fmla="*/ 350044 h 762000"/>
                <a:gd name="connsiteX30" fmla="*/ 411956 w 490537"/>
                <a:gd name="connsiteY30" fmla="*/ 402431 h 762000"/>
                <a:gd name="connsiteX31" fmla="*/ 404812 w 490537"/>
                <a:gd name="connsiteY31" fmla="*/ 447675 h 762000"/>
                <a:gd name="connsiteX32" fmla="*/ 397668 w 490537"/>
                <a:gd name="connsiteY32" fmla="*/ 526256 h 762000"/>
                <a:gd name="connsiteX33" fmla="*/ 402431 w 490537"/>
                <a:gd name="connsiteY33" fmla="*/ 702469 h 762000"/>
                <a:gd name="connsiteX34" fmla="*/ 180975 w 490537"/>
                <a:gd name="connsiteY34" fmla="*/ 762000 h 762000"/>
                <a:gd name="connsiteX35" fmla="*/ 176212 w 490537"/>
                <a:gd name="connsiteY35" fmla="*/ 509587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0537" h="762000">
                  <a:moveTo>
                    <a:pt x="176212" y="509587"/>
                  </a:moveTo>
                  <a:cubicBezTo>
                    <a:pt x="177006" y="427037"/>
                    <a:pt x="177799" y="344487"/>
                    <a:pt x="178593" y="261937"/>
                  </a:cubicBezTo>
                  <a:lnTo>
                    <a:pt x="173831" y="238125"/>
                  </a:lnTo>
                  <a:lnTo>
                    <a:pt x="161925" y="204787"/>
                  </a:lnTo>
                  <a:lnTo>
                    <a:pt x="145256" y="178594"/>
                  </a:lnTo>
                  <a:lnTo>
                    <a:pt x="111918" y="138112"/>
                  </a:lnTo>
                  <a:lnTo>
                    <a:pt x="83343" y="109537"/>
                  </a:lnTo>
                  <a:lnTo>
                    <a:pt x="54768" y="83344"/>
                  </a:lnTo>
                  <a:lnTo>
                    <a:pt x="30956" y="64294"/>
                  </a:lnTo>
                  <a:lnTo>
                    <a:pt x="14287" y="52387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7143" y="16669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4762"/>
                  </a:lnTo>
                  <a:lnTo>
                    <a:pt x="154781" y="9525"/>
                  </a:lnTo>
                  <a:lnTo>
                    <a:pt x="233362" y="33337"/>
                  </a:lnTo>
                  <a:lnTo>
                    <a:pt x="326231" y="69056"/>
                  </a:lnTo>
                  <a:lnTo>
                    <a:pt x="376237" y="88106"/>
                  </a:lnTo>
                  <a:lnTo>
                    <a:pt x="419100" y="107156"/>
                  </a:lnTo>
                  <a:lnTo>
                    <a:pt x="447675" y="126206"/>
                  </a:lnTo>
                  <a:lnTo>
                    <a:pt x="466725" y="145256"/>
                  </a:lnTo>
                  <a:lnTo>
                    <a:pt x="476250" y="157162"/>
                  </a:lnTo>
                  <a:lnTo>
                    <a:pt x="485775" y="176212"/>
                  </a:lnTo>
                  <a:lnTo>
                    <a:pt x="490537" y="204787"/>
                  </a:lnTo>
                  <a:lnTo>
                    <a:pt x="483393" y="221456"/>
                  </a:lnTo>
                  <a:lnTo>
                    <a:pt x="459581" y="266700"/>
                  </a:lnTo>
                  <a:lnTo>
                    <a:pt x="440531" y="309562"/>
                  </a:lnTo>
                  <a:lnTo>
                    <a:pt x="423862" y="350044"/>
                  </a:lnTo>
                  <a:lnTo>
                    <a:pt x="411956" y="402431"/>
                  </a:lnTo>
                  <a:lnTo>
                    <a:pt x="404812" y="447675"/>
                  </a:lnTo>
                  <a:lnTo>
                    <a:pt x="397668" y="526256"/>
                  </a:lnTo>
                  <a:lnTo>
                    <a:pt x="402431" y="702469"/>
                  </a:lnTo>
                  <a:lnTo>
                    <a:pt x="180975" y="762000"/>
                  </a:lnTo>
                  <a:cubicBezTo>
                    <a:pt x="179387" y="677862"/>
                    <a:pt x="177800" y="593725"/>
                    <a:pt x="176212" y="5095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B1E4D3DF-B88D-400F-89F0-187990D80054}"/>
                </a:ext>
              </a:extLst>
            </p:cNvPr>
            <p:cNvSpPr/>
            <p:nvPr/>
          </p:nvSpPr>
          <p:spPr>
            <a:xfrm>
              <a:off x="3784604" y="2227263"/>
              <a:ext cx="338138" cy="1080856"/>
            </a:xfrm>
            <a:custGeom>
              <a:avLst/>
              <a:gdLst>
                <a:gd name="connsiteX0" fmla="*/ 45244 w 338138"/>
                <a:gd name="connsiteY0" fmla="*/ 776287 h 1092994"/>
                <a:gd name="connsiteX1" fmla="*/ 102394 w 338138"/>
                <a:gd name="connsiteY1" fmla="*/ 600075 h 1092994"/>
                <a:gd name="connsiteX2" fmla="*/ 126207 w 338138"/>
                <a:gd name="connsiteY2" fmla="*/ 516731 h 1092994"/>
                <a:gd name="connsiteX3" fmla="*/ 142875 w 338138"/>
                <a:gd name="connsiteY3" fmla="*/ 466725 h 1092994"/>
                <a:gd name="connsiteX4" fmla="*/ 157163 w 338138"/>
                <a:gd name="connsiteY4" fmla="*/ 409575 h 1092994"/>
                <a:gd name="connsiteX5" fmla="*/ 164307 w 338138"/>
                <a:gd name="connsiteY5" fmla="*/ 361950 h 1092994"/>
                <a:gd name="connsiteX6" fmla="*/ 161925 w 338138"/>
                <a:gd name="connsiteY6" fmla="*/ 323850 h 1092994"/>
                <a:gd name="connsiteX7" fmla="*/ 159544 w 338138"/>
                <a:gd name="connsiteY7" fmla="*/ 283369 h 1092994"/>
                <a:gd name="connsiteX8" fmla="*/ 145257 w 338138"/>
                <a:gd name="connsiteY8" fmla="*/ 233362 h 1092994"/>
                <a:gd name="connsiteX9" fmla="*/ 114300 w 338138"/>
                <a:gd name="connsiteY9" fmla="*/ 147637 h 1092994"/>
                <a:gd name="connsiteX10" fmla="*/ 88107 w 338138"/>
                <a:gd name="connsiteY10" fmla="*/ 100012 h 1092994"/>
                <a:gd name="connsiteX11" fmla="*/ 66675 w 338138"/>
                <a:gd name="connsiteY11" fmla="*/ 61912 h 1092994"/>
                <a:gd name="connsiteX12" fmla="*/ 59532 w 338138"/>
                <a:gd name="connsiteY12" fmla="*/ 35719 h 1092994"/>
                <a:gd name="connsiteX13" fmla="*/ 57150 w 338138"/>
                <a:gd name="connsiteY13" fmla="*/ 21431 h 1092994"/>
                <a:gd name="connsiteX14" fmla="*/ 59532 w 338138"/>
                <a:gd name="connsiteY14" fmla="*/ 9525 h 1092994"/>
                <a:gd name="connsiteX15" fmla="*/ 71438 w 338138"/>
                <a:gd name="connsiteY15" fmla="*/ 0 h 1092994"/>
                <a:gd name="connsiteX16" fmla="*/ 92869 w 338138"/>
                <a:gd name="connsiteY16" fmla="*/ 0 h 1092994"/>
                <a:gd name="connsiteX17" fmla="*/ 111919 w 338138"/>
                <a:gd name="connsiteY17" fmla="*/ 7144 h 1092994"/>
                <a:gd name="connsiteX18" fmla="*/ 140494 w 338138"/>
                <a:gd name="connsiteY18" fmla="*/ 30956 h 1092994"/>
                <a:gd name="connsiteX19" fmla="*/ 192882 w 338138"/>
                <a:gd name="connsiteY19" fmla="*/ 71437 h 1092994"/>
                <a:gd name="connsiteX20" fmla="*/ 226219 w 338138"/>
                <a:gd name="connsiteY20" fmla="*/ 102394 h 1092994"/>
                <a:gd name="connsiteX21" fmla="*/ 259557 w 338138"/>
                <a:gd name="connsiteY21" fmla="*/ 138112 h 1092994"/>
                <a:gd name="connsiteX22" fmla="*/ 288132 w 338138"/>
                <a:gd name="connsiteY22" fmla="*/ 176212 h 1092994"/>
                <a:gd name="connsiteX23" fmla="*/ 309563 w 338138"/>
                <a:gd name="connsiteY23" fmla="*/ 207169 h 1092994"/>
                <a:gd name="connsiteX24" fmla="*/ 333375 w 338138"/>
                <a:gd name="connsiteY24" fmla="*/ 247650 h 1092994"/>
                <a:gd name="connsiteX25" fmla="*/ 338138 w 338138"/>
                <a:gd name="connsiteY25" fmla="*/ 345281 h 1092994"/>
                <a:gd name="connsiteX26" fmla="*/ 335757 w 338138"/>
                <a:gd name="connsiteY26" fmla="*/ 473869 h 1092994"/>
                <a:gd name="connsiteX27" fmla="*/ 326232 w 338138"/>
                <a:gd name="connsiteY27" fmla="*/ 621506 h 1092994"/>
                <a:gd name="connsiteX28" fmla="*/ 314325 w 338138"/>
                <a:gd name="connsiteY28" fmla="*/ 709612 h 1092994"/>
                <a:gd name="connsiteX29" fmla="*/ 297657 w 338138"/>
                <a:gd name="connsiteY29" fmla="*/ 800100 h 1092994"/>
                <a:gd name="connsiteX30" fmla="*/ 273844 w 338138"/>
                <a:gd name="connsiteY30" fmla="*/ 897731 h 1092994"/>
                <a:gd name="connsiteX31" fmla="*/ 250032 w 338138"/>
                <a:gd name="connsiteY31" fmla="*/ 985837 h 1092994"/>
                <a:gd name="connsiteX32" fmla="*/ 219075 w 338138"/>
                <a:gd name="connsiteY32" fmla="*/ 1038225 h 1092994"/>
                <a:gd name="connsiteX33" fmla="*/ 192882 w 338138"/>
                <a:gd name="connsiteY33" fmla="*/ 1069181 h 1092994"/>
                <a:gd name="connsiteX34" fmla="*/ 171450 w 338138"/>
                <a:gd name="connsiteY34" fmla="*/ 1085850 h 1092994"/>
                <a:gd name="connsiteX35" fmla="*/ 145257 w 338138"/>
                <a:gd name="connsiteY35" fmla="*/ 1092994 h 1092994"/>
                <a:gd name="connsiteX36" fmla="*/ 121444 w 338138"/>
                <a:gd name="connsiteY36" fmla="*/ 1092994 h 1092994"/>
                <a:gd name="connsiteX37" fmla="*/ 78582 w 338138"/>
                <a:gd name="connsiteY37" fmla="*/ 1078706 h 1092994"/>
                <a:gd name="connsiteX38" fmla="*/ 52388 w 338138"/>
                <a:gd name="connsiteY38" fmla="*/ 1059656 h 1092994"/>
                <a:gd name="connsiteX39" fmla="*/ 35719 w 338138"/>
                <a:gd name="connsiteY39" fmla="*/ 1038225 h 1092994"/>
                <a:gd name="connsiteX40" fmla="*/ 21432 w 338138"/>
                <a:gd name="connsiteY40" fmla="*/ 1012031 h 1092994"/>
                <a:gd name="connsiteX41" fmla="*/ 7144 w 338138"/>
                <a:gd name="connsiteY41" fmla="*/ 971550 h 1092994"/>
                <a:gd name="connsiteX42" fmla="*/ 0 w 338138"/>
                <a:gd name="connsiteY42" fmla="*/ 912019 h 1092994"/>
                <a:gd name="connsiteX43" fmla="*/ 4763 w 338138"/>
                <a:gd name="connsiteY43" fmla="*/ 883444 h 1092994"/>
                <a:gd name="connsiteX44" fmla="*/ 45244 w 338138"/>
                <a:gd name="connsiteY44" fmla="*/ 776287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8138" h="1092994">
                  <a:moveTo>
                    <a:pt x="45244" y="776287"/>
                  </a:moveTo>
                  <a:lnTo>
                    <a:pt x="102394" y="600075"/>
                  </a:lnTo>
                  <a:lnTo>
                    <a:pt x="126207" y="516731"/>
                  </a:lnTo>
                  <a:lnTo>
                    <a:pt x="142875" y="466725"/>
                  </a:lnTo>
                  <a:lnTo>
                    <a:pt x="157163" y="409575"/>
                  </a:lnTo>
                  <a:lnTo>
                    <a:pt x="164307" y="361950"/>
                  </a:lnTo>
                  <a:lnTo>
                    <a:pt x="161925" y="323850"/>
                  </a:lnTo>
                  <a:lnTo>
                    <a:pt x="159544" y="283369"/>
                  </a:lnTo>
                  <a:lnTo>
                    <a:pt x="145257" y="233362"/>
                  </a:lnTo>
                  <a:lnTo>
                    <a:pt x="114300" y="147637"/>
                  </a:lnTo>
                  <a:lnTo>
                    <a:pt x="88107" y="100012"/>
                  </a:lnTo>
                  <a:lnTo>
                    <a:pt x="66675" y="61912"/>
                  </a:lnTo>
                  <a:lnTo>
                    <a:pt x="59532" y="35719"/>
                  </a:lnTo>
                  <a:lnTo>
                    <a:pt x="57150" y="21431"/>
                  </a:lnTo>
                  <a:lnTo>
                    <a:pt x="59532" y="9525"/>
                  </a:lnTo>
                  <a:lnTo>
                    <a:pt x="71438" y="0"/>
                  </a:lnTo>
                  <a:lnTo>
                    <a:pt x="92869" y="0"/>
                  </a:lnTo>
                  <a:lnTo>
                    <a:pt x="111919" y="7144"/>
                  </a:lnTo>
                  <a:lnTo>
                    <a:pt x="140494" y="30956"/>
                  </a:lnTo>
                  <a:lnTo>
                    <a:pt x="192882" y="71437"/>
                  </a:lnTo>
                  <a:lnTo>
                    <a:pt x="226219" y="102394"/>
                  </a:lnTo>
                  <a:lnTo>
                    <a:pt x="259557" y="138112"/>
                  </a:lnTo>
                  <a:lnTo>
                    <a:pt x="288132" y="176212"/>
                  </a:lnTo>
                  <a:lnTo>
                    <a:pt x="309563" y="207169"/>
                  </a:lnTo>
                  <a:lnTo>
                    <a:pt x="333375" y="247650"/>
                  </a:lnTo>
                  <a:lnTo>
                    <a:pt x="338138" y="345281"/>
                  </a:lnTo>
                  <a:cubicBezTo>
                    <a:pt x="337344" y="388144"/>
                    <a:pt x="338138" y="421482"/>
                    <a:pt x="335757" y="473869"/>
                  </a:cubicBezTo>
                  <a:lnTo>
                    <a:pt x="326232" y="621506"/>
                  </a:lnTo>
                  <a:lnTo>
                    <a:pt x="314325" y="709612"/>
                  </a:lnTo>
                  <a:lnTo>
                    <a:pt x="297657" y="800100"/>
                  </a:lnTo>
                  <a:lnTo>
                    <a:pt x="273844" y="897731"/>
                  </a:lnTo>
                  <a:lnTo>
                    <a:pt x="250032" y="985837"/>
                  </a:lnTo>
                  <a:lnTo>
                    <a:pt x="219075" y="1038225"/>
                  </a:lnTo>
                  <a:lnTo>
                    <a:pt x="192882" y="1069181"/>
                  </a:lnTo>
                  <a:lnTo>
                    <a:pt x="171450" y="1085850"/>
                  </a:lnTo>
                  <a:lnTo>
                    <a:pt x="145257" y="1092994"/>
                  </a:lnTo>
                  <a:lnTo>
                    <a:pt x="121444" y="1092994"/>
                  </a:lnTo>
                  <a:lnTo>
                    <a:pt x="78582" y="1078706"/>
                  </a:lnTo>
                  <a:lnTo>
                    <a:pt x="52388" y="1059656"/>
                  </a:lnTo>
                  <a:lnTo>
                    <a:pt x="35719" y="1038225"/>
                  </a:lnTo>
                  <a:lnTo>
                    <a:pt x="21432" y="1012031"/>
                  </a:lnTo>
                  <a:lnTo>
                    <a:pt x="7144" y="971550"/>
                  </a:lnTo>
                  <a:lnTo>
                    <a:pt x="0" y="912019"/>
                  </a:lnTo>
                  <a:lnTo>
                    <a:pt x="4763" y="883444"/>
                  </a:lnTo>
                  <a:lnTo>
                    <a:pt x="45244" y="7762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E5B3F1E3-0DC4-486C-8185-4C6C71ADD43D}"/>
                </a:ext>
              </a:extLst>
            </p:cNvPr>
            <p:cNvSpPr/>
            <p:nvPr/>
          </p:nvSpPr>
          <p:spPr>
            <a:xfrm>
              <a:off x="3824034" y="2683802"/>
              <a:ext cx="1025525" cy="1285088"/>
            </a:xfrm>
            <a:custGeom>
              <a:avLst/>
              <a:gdLst>
                <a:gd name="connsiteX0" fmla="*/ 671512 w 1026319"/>
                <a:gd name="connsiteY0" fmla="*/ 690562 h 1300162"/>
                <a:gd name="connsiteX1" fmla="*/ 500062 w 1026319"/>
                <a:gd name="connsiteY1" fmla="*/ 902494 h 1300162"/>
                <a:gd name="connsiteX2" fmla="*/ 357187 w 1026319"/>
                <a:gd name="connsiteY2" fmla="*/ 1052512 h 1300162"/>
                <a:gd name="connsiteX3" fmla="*/ 252412 w 1026319"/>
                <a:gd name="connsiteY3" fmla="*/ 1145381 h 1300162"/>
                <a:gd name="connsiteX4" fmla="*/ 145256 w 1026319"/>
                <a:gd name="connsiteY4" fmla="*/ 1228725 h 1300162"/>
                <a:gd name="connsiteX5" fmla="*/ 59531 w 1026319"/>
                <a:gd name="connsiteY5" fmla="*/ 1288256 h 1300162"/>
                <a:gd name="connsiteX6" fmla="*/ 40481 w 1026319"/>
                <a:gd name="connsiteY6" fmla="*/ 1297781 h 1300162"/>
                <a:gd name="connsiteX7" fmla="*/ 23812 w 1026319"/>
                <a:gd name="connsiteY7" fmla="*/ 1300162 h 1300162"/>
                <a:gd name="connsiteX8" fmla="*/ 11906 w 1026319"/>
                <a:gd name="connsiteY8" fmla="*/ 1295400 h 1300162"/>
                <a:gd name="connsiteX9" fmla="*/ 2381 w 1026319"/>
                <a:gd name="connsiteY9" fmla="*/ 1290637 h 1300162"/>
                <a:gd name="connsiteX10" fmla="*/ 0 w 1026319"/>
                <a:gd name="connsiteY10" fmla="*/ 1278731 h 1300162"/>
                <a:gd name="connsiteX11" fmla="*/ 4762 w 1026319"/>
                <a:gd name="connsiteY11" fmla="*/ 1254919 h 1300162"/>
                <a:gd name="connsiteX12" fmla="*/ 16669 w 1026319"/>
                <a:gd name="connsiteY12" fmla="*/ 1231106 h 1300162"/>
                <a:gd name="connsiteX13" fmla="*/ 45244 w 1026319"/>
                <a:gd name="connsiteY13" fmla="*/ 1202531 h 1300162"/>
                <a:gd name="connsiteX14" fmla="*/ 109537 w 1026319"/>
                <a:gd name="connsiteY14" fmla="*/ 1140619 h 1300162"/>
                <a:gd name="connsiteX15" fmla="*/ 197644 w 1026319"/>
                <a:gd name="connsiteY15" fmla="*/ 1047750 h 1300162"/>
                <a:gd name="connsiteX16" fmla="*/ 304800 w 1026319"/>
                <a:gd name="connsiteY16" fmla="*/ 919162 h 1300162"/>
                <a:gd name="connsiteX17" fmla="*/ 416719 w 1026319"/>
                <a:gd name="connsiteY17" fmla="*/ 773906 h 1300162"/>
                <a:gd name="connsiteX18" fmla="*/ 519112 w 1026319"/>
                <a:gd name="connsiteY18" fmla="*/ 628650 h 1300162"/>
                <a:gd name="connsiteX19" fmla="*/ 602456 w 1026319"/>
                <a:gd name="connsiteY19" fmla="*/ 495300 h 1300162"/>
                <a:gd name="connsiteX20" fmla="*/ 657225 w 1026319"/>
                <a:gd name="connsiteY20" fmla="*/ 392906 h 1300162"/>
                <a:gd name="connsiteX21" fmla="*/ 681037 w 1026319"/>
                <a:gd name="connsiteY21" fmla="*/ 345281 h 1300162"/>
                <a:gd name="connsiteX22" fmla="*/ 695325 w 1026319"/>
                <a:gd name="connsiteY22" fmla="*/ 304800 h 1300162"/>
                <a:gd name="connsiteX23" fmla="*/ 711994 w 1026319"/>
                <a:gd name="connsiteY23" fmla="*/ 247650 h 1300162"/>
                <a:gd name="connsiteX24" fmla="*/ 711994 w 1026319"/>
                <a:gd name="connsiteY24" fmla="*/ 216694 h 1300162"/>
                <a:gd name="connsiteX25" fmla="*/ 707231 w 1026319"/>
                <a:gd name="connsiteY25" fmla="*/ 164306 h 1300162"/>
                <a:gd name="connsiteX26" fmla="*/ 695325 w 1026319"/>
                <a:gd name="connsiteY26" fmla="*/ 123825 h 1300162"/>
                <a:gd name="connsiteX27" fmla="*/ 673894 w 1026319"/>
                <a:gd name="connsiteY27" fmla="*/ 95250 h 1300162"/>
                <a:gd name="connsiteX28" fmla="*/ 652462 w 1026319"/>
                <a:gd name="connsiteY28" fmla="*/ 78581 h 1300162"/>
                <a:gd name="connsiteX29" fmla="*/ 640556 w 1026319"/>
                <a:gd name="connsiteY29" fmla="*/ 69056 h 1300162"/>
                <a:gd name="connsiteX30" fmla="*/ 628650 w 1026319"/>
                <a:gd name="connsiteY30" fmla="*/ 52387 h 1300162"/>
                <a:gd name="connsiteX31" fmla="*/ 628650 w 1026319"/>
                <a:gd name="connsiteY31" fmla="*/ 28575 h 1300162"/>
                <a:gd name="connsiteX32" fmla="*/ 631031 w 1026319"/>
                <a:gd name="connsiteY32" fmla="*/ 16669 h 1300162"/>
                <a:gd name="connsiteX33" fmla="*/ 645319 w 1026319"/>
                <a:gd name="connsiteY33" fmla="*/ 7144 h 1300162"/>
                <a:gd name="connsiteX34" fmla="*/ 671512 w 1026319"/>
                <a:gd name="connsiteY34" fmla="*/ 0 h 1300162"/>
                <a:gd name="connsiteX35" fmla="*/ 692944 w 1026319"/>
                <a:gd name="connsiteY35" fmla="*/ 0 h 1300162"/>
                <a:gd name="connsiteX36" fmla="*/ 726281 w 1026319"/>
                <a:gd name="connsiteY36" fmla="*/ 9525 h 1300162"/>
                <a:gd name="connsiteX37" fmla="*/ 819150 w 1026319"/>
                <a:gd name="connsiteY37" fmla="*/ 42862 h 1300162"/>
                <a:gd name="connsiteX38" fmla="*/ 838200 w 1026319"/>
                <a:gd name="connsiteY38" fmla="*/ 54769 h 1300162"/>
                <a:gd name="connsiteX39" fmla="*/ 878681 w 1026319"/>
                <a:gd name="connsiteY39" fmla="*/ 95250 h 1300162"/>
                <a:gd name="connsiteX40" fmla="*/ 916781 w 1026319"/>
                <a:gd name="connsiteY40" fmla="*/ 135731 h 1300162"/>
                <a:gd name="connsiteX41" fmla="*/ 959644 w 1026319"/>
                <a:gd name="connsiteY41" fmla="*/ 185737 h 1300162"/>
                <a:gd name="connsiteX42" fmla="*/ 1026319 w 1026319"/>
                <a:gd name="connsiteY42" fmla="*/ 273844 h 1300162"/>
                <a:gd name="connsiteX43" fmla="*/ 900112 w 1026319"/>
                <a:gd name="connsiteY43" fmla="*/ 416719 h 1300162"/>
                <a:gd name="connsiteX44" fmla="*/ 788194 w 1026319"/>
                <a:gd name="connsiteY44" fmla="*/ 547687 h 1300162"/>
                <a:gd name="connsiteX45" fmla="*/ 671512 w 1026319"/>
                <a:gd name="connsiteY45" fmla="*/ 6905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26319" h="1300162">
                  <a:moveTo>
                    <a:pt x="671512" y="690562"/>
                  </a:moveTo>
                  <a:lnTo>
                    <a:pt x="500062" y="902494"/>
                  </a:lnTo>
                  <a:lnTo>
                    <a:pt x="357187" y="1052512"/>
                  </a:lnTo>
                  <a:lnTo>
                    <a:pt x="252412" y="1145381"/>
                  </a:lnTo>
                  <a:lnTo>
                    <a:pt x="145256" y="1228725"/>
                  </a:lnTo>
                  <a:lnTo>
                    <a:pt x="59531" y="1288256"/>
                  </a:lnTo>
                  <a:lnTo>
                    <a:pt x="40481" y="1297781"/>
                  </a:lnTo>
                  <a:lnTo>
                    <a:pt x="23812" y="1300162"/>
                  </a:lnTo>
                  <a:lnTo>
                    <a:pt x="11906" y="1295400"/>
                  </a:lnTo>
                  <a:lnTo>
                    <a:pt x="2381" y="1290637"/>
                  </a:lnTo>
                  <a:lnTo>
                    <a:pt x="0" y="1278731"/>
                  </a:lnTo>
                  <a:lnTo>
                    <a:pt x="4762" y="1254919"/>
                  </a:lnTo>
                  <a:lnTo>
                    <a:pt x="16669" y="1231106"/>
                  </a:lnTo>
                  <a:lnTo>
                    <a:pt x="45244" y="1202531"/>
                  </a:lnTo>
                  <a:lnTo>
                    <a:pt x="109537" y="1140619"/>
                  </a:lnTo>
                  <a:lnTo>
                    <a:pt x="197644" y="1047750"/>
                  </a:lnTo>
                  <a:lnTo>
                    <a:pt x="304800" y="919162"/>
                  </a:lnTo>
                  <a:lnTo>
                    <a:pt x="416719" y="773906"/>
                  </a:lnTo>
                  <a:lnTo>
                    <a:pt x="519112" y="628650"/>
                  </a:lnTo>
                  <a:lnTo>
                    <a:pt x="602456" y="495300"/>
                  </a:lnTo>
                  <a:lnTo>
                    <a:pt x="657225" y="392906"/>
                  </a:lnTo>
                  <a:lnTo>
                    <a:pt x="681037" y="345281"/>
                  </a:lnTo>
                  <a:lnTo>
                    <a:pt x="695325" y="304800"/>
                  </a:lnTo>
                  <a:lnTo>
                    <a:pt x="711994" y="247650"/>
                  </a:lnTo>
                  <a:lnTo>
                    <a:pt x="711994" y="216694"/>
                  </a:lnTo>
                  <a:lnTo>
                    <a:pt x="707231" y="164306"/>
                  </a:lnTo>
                  <a:lnTo>
                    <a:pt x="695325" y="123825"/>
                  </a:lnTo>
                  <a:lnTo>
                    <a:pt x="673894" y="95250"/>
                  </a:lnTo>
                  <a:lnTo>
                    <a:pt x="652462" y="78581"/>
                  </a:lnTo>
                  <a:lnTo>
                    <a:pt x="640556" y="69056"/>
                  </a:lnTo>
                  <a:lnTo>
                    <a:pt x="628650" y="52387"/>
                  </a:lnTo>
                  <a:lnTo>
                    <a:pt x="628650" y="28575"/>
                  </a:lnTo>
                  <a:lnTo>
                    <a:pt x="631031" y="16669"/>
                  </a:lnTo>
                  <a:lnTo>
                    <a:pt x="645319" y="7144"/>
                  </a:lnTo>
                  <a:lnTo>
                    <a:pt x="671512" y="0"/>
                  </a:lnTo>
                  <a:lnTo>
                    <a:pt x="692944" y="0"/>
                  </a:lnTo>
                  <a:lnTo>
                    <a:pt x="726281" y="9525"/>
                  </a:lnTo>
                  <a:lnTo>
                    <a:pt x="819150" y="42862"/>
                  </a:lnTo>
                  <a:lnTo>
                    <a:pt x="838200" y="54769"/>
                  </a:lnTo>
                  <a:lnTo>
                    <a:pt x="878681" y="95250"/>
                  </a:lnTo>
                  <a:lnTo>
                    <a:pt x="916781" y="135731"/>
                  </a:lnTo>
                  <a:lnTo>
                    <a:pt x="959644" y="185737"/>
                  </a:lnTo>
                  <a:lnTo>
                    <a:pt x="1026319" y="273844"/>
                  </a:lnTo>
                  <a:lnTo>
                    <a:pt x="900112" y="416719"/>
                  </a:lnTo>
                  <a:lnTo>
                    <a:pt x="788194" y="547687"/>
                  </a:lnTo>
                  <a:lnTo>
                    <a:pt x="671512" y="6905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B46348E8-81CB-481C-A426-5C50B8ADAEDE}"/>
                </a:ext>
              </a:extLst>
            </p:cNvPr>
            <p:cNvSpPr/>
            <p:nvPr/>
          </p:nvSpPr>
          <p:spPr>
            <a:xfrm>
              <a:off x="4265618" y="4659314"/>
              <a:ext cx="396875" cy="1058862"/>
            </a:xfrm>
            <a:custGeom>
              <a:avLst/>
              <a:gdLst>
                <a:gd name="connsiteX0" fmla="*/ 157162 w 397669"/>
                <a:gd name="connsiteY0" fmla="*/ 595313 h 1069182"/>
                <a:gd name="connsiteX1" fmla="*/ 128587 w 397669"/>
                <a:gd name="connsiteY1" fmla="*/ 352425 h 1069182"/>
                <a:gd name="connsiteX2" fmla="*/ 107156 w 397669"/>
                <a:gd name="connsiteY2" fmla="*/ 202407 h 1069182"/>
                <a:gd name="connsiteX3" fmla="*/ 100012 w 397669"/>
                <a:gd name="connsiteY3" fmla="*/ 164307 h 1069182"/>
                <a:gd name="connsiteX4" fmla="*/ 78581 w 397669"/>
                <a:gd name="connsiteY4" fmla="*/ 133350 h 1069182"/>
                <a:gd name="connsiteX5" fmla="*/ 0 w 397669"/>
                <a:gd name="connsiteY5" fmla="*/ 50007 h 1069182"/>
                <a:gd name="connsiteX6" fmla="*/ 38100 w 397669"/>
                <a:gd name="connsiteY6" fmla="*/ 0 h 1069182"/>
                <a:gd name="connsiteX7" fmla="*/ 128587 w 397669"/>
                <a:gd name="connsiteY7" fmla="*/ 23813 h 1069182"/>
                <a:gd name="connsiteX8" fmla="*/ 173831 w 397669"/>
                <a:gd name="connsiteY8" fmla="*/ 40482 h 1069182"/>
                <a:gd name="connsiteX9" fmla="*/ 235744 w 397669"/>
                <a:gd name="connsiteY9" fmla="*/ 71438 h 1069182"/>
                <a:gd name="connsiteX10" fmla="*/ 283369 w 397669"/>
                <a:gd name="connsiteY10" fmla="*/ 107157 h 1069182"/>
                <a:gd name="connsiteX11" fmla="*/ 304800 w 397669"/>
                <a:gd name="connsiteY11" fmla="*/ 123825 h 1069182"/>
                <a:gd name="connsiteX12" fmla="*/ 304800 w 397669"/>
                <a:gd name="connsiteY12" fmla="*/ 185738 h 1069182"/>
                <a:gd name="connsiteX13" fmla="*/ 326231 w 397669"/>
                <a:gd name="connsiteY13" fmla="*/ 438150 h 1069182"/>
                <a:gd name="connsiteX14" fmla="*/ 340519 w 397669"/>
                <a:gd name="connsiteY14" fmla="*/ 609600 h 1069182"/>
                <a:gd name="connsiteX15" fmla="*/ 352425 w 397669"/>
                <a:gd name="connsiteY15" fmla="*/ 697707 h 1069182"/>
                <a:gd name="connsiteX16" fmla="*/ 383381 w 397669"/>
                <a:gd name="connsiteY16" fmla="*/ 826294 h 1069182"/>
                <a:gd name="connsiteX17" fmla="*/ 395287 w 397669"/>
                <a:gd name="connsiteY17" fmla="*/ 902494 h 1069182"/>
                <a:gd name="connsiteX18" fmla="*/ 397669 w 397669"/>
                <a:gd name="connsiteY18" fmla="*/ 962025 h 1069182"/>
                <a:gd name="connsiteX19" fmla="*/ 397669 w 397669"/>
                <a:gd name="connsiteY19" fmla="*/ 1007269 h 1069182"/>
                <a:gd name="connsiteX20" fmla="*/ 388144 w 397669"/>
                <a:gd name="connsiteY20" fmla="*/ 1040607 h 1069182"/>
                <a:gd name="connsiteX21" fmla="*/ 376237 w 397669"/>
                <a:gd name="connsiteY21" fmla="*/ 1059657 h 1069182"/>
                <a:gd name="connsiteX22" fmla="*/ 364331 w 397669"/>
                <a:gd name="connsiteY22" fmla="*/ 1069182 h 1069182"/>
                <a:gd name="connsiteX23" fmla="*/ 352425 w 397669"/>
                <a:gd name="connsiteY23" fmla="*/ 1069182 h 1069182"/>
                <a:gd name="connsiteX24" fmla="*/ 328612 w 397669"/>
                <a:gd name="connsiteY24" fmla="*/ 1064419 h 1069182"/>
                <a:gd name="connsiteX25" fmla="*/ 297656 w 397669"/>
                <a:gd name="connsiteY25" fmla="*/ 1050132 h 1069182"/>
                <a:gd name="connsiteX26" fmla="*/ 264319 w 397669"/>
                <a:gd name="connsiteY26" fmla="*/ 1031082 h 1069182"/>
                <a:gd name="connsiteX27" fmla="*/ 226219 w 397669"/>
                <a:gd name="connsiteY27" fmla="*/ 997744 h 1069182"/>
                <a:gd name="connsiteX28" fmla="*/ 202406 w 397669"/>
                <a:gd name="connsiteY28" fmla="*/ 969169 h 1069182"/>
                <a:gd name="connsiteX29" fmla="*/ 185737 w 397669"/>
                <a:gd name="connsiteY29" fmla="*/ 935832 h 1069182"/>
                <a:gd name="connsiteX30" fmla="*/ 176212 w 397669"/>
                <a:gd name="connsiteY30" fmla="*/ 897732 h 1069182"/>
                <a:gd name="connsiteX31" fmla="*/ 169069 w 397669"/>
                <a:gd name="connsiteY31" fmla="*/ 845344 h 1069182"/>
                <a:gd name="connsiteX32" fmla="*/ 169069 w 397669"/>
                <a:gd name="connsiteY32" fmla="*/ 778669 h 1069182"/>
                <a:gd name="connsiteX33" fmla="*/ 157162 w 397669"/>
                <a:gd name="connsiteY33" fmla="*/ 595313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7669" h="1069182">
                  <a:moveTo>
                    <a:pt x="157162" y="595313"/>
                  </a:moveTo>
                  <a:lnTo>
                    <a:pt x="128587" y="352425"/>
                  </a:lnTo>
                  <a:lnTo>
                    <a:pt x="107156" y="202407"/>
                  </a:lnTo>
                  <a:lnTo>
                    <a:pt x="100012" y="164307"/>
                  </a:lnTo>
                  <a:lnTo>
                    <a:pt x="78581" y="133350"/>
                  </a:lnTo>
                  <a:lnTo>
                    <a:pt x="0" y="50007"/>
                  </a:lnTo>
                  <a:lnTo>
                    <a:pt x="38100" y="0"/>
                  </a:lnTo>
                  <a:lnTo>
                    <a:pt x="128587" y="23813"/>
                  </a:lnTo>
                  <a:lnTo>
                    <a:pt x="173831" y="40482"/>
                  </a:lnTo>
                  <a:lnTo>
                    <a:pt x="235744" y="71438"/>
                  </a:lnTo>
                  <a:lnTo>
                    <a:pt x="283369" y="107157"/>
                  </a:lnTo>
                  <a:lnTo>
                    <a:pt x="304800" y="123825"/>
                  </a:lnTo>
                  <a:lnTo>
                    <a:pt x="304800" y="185738"/>
                  </a:lnTo>
                  <a:lnTo>
                    <a:pt x="326231" y="438150"/>
                  </a:lnTo>
                  <a:lnTo>
                    <a:pt x="340519" y="609600"/>
                  </a:lnTo>
                  <a:lnTo>
                    <a:pt x="352425" y="697707"/>
                  </a:lnTo>
                  <a:cubicBezTo>
                    <a:pt x="362927" y="740525"/>
                    <a:pt x="383381" y="782207"/>
                    <a:pt x="383381" y="826294"/>
                  </a:cubicBezTo>
                  <a:lnTo>
                    <a:pt x="395287" y="902494"/>
                  </a:lnTo>
                  <a:lnTo>
                    <a:pt x="397669" y="962025"/>
                  </a:lnTo>
                  <a:lnTo>
                    <a:pt x="397669" y="1007269"/>
                  </a:lnTo>
                  <a:lnTo>
                    <a:pt x="388144" y="1040607"/>
                  </a:lnTo>
                  <a:lnTo>
                    <a:pt x="376237" y="1059657"/>
                  </a:lnTo>
                  <a:lnTo>
                    <a:pt x="364331" y="1069182"/>
                  </a:lnTo>
                  <a:lnTo>
                    <a:pt x="352425" y="1069182"/>
                  </a:lnTo>
                  <a:lnTo>
                    <a:pt x="328612" y="1064419"/>
                  </a:lnTo>
                  <a:lnTo>
                    <a:pt x="297656" y="1050132"/>
                  </a:lnTo>
                  <a:lnTo>
                    <a:pt x="264319" y="1031082"/>
                  </a:lnTo>
                  <a:lnTo>
                    <a:pt x="226219" y="997744"/>
                  </a:lnTo>
                  <a:lnTo>
                    <a:pt x="202406" y="969169"/>
                  </a:lnTo>
                  <a:lnTo>
                    <a:pt x="185737" y="935832"/>
                  </a:lnTo>
                  <a:lnTo>
                    <a:pt x="176212" y="897732"/>
                  </a:lnTo>
                  <a:lnTo>
                    <a:pt x="169069" y="845344"/>
                  </a:lnTo>
                  <a:lnTo>
                    <a:pt x="169069" y="778669"/>
                  </a:lnTo>
                  <a:lnTo>
                    <a:pt x="157162" y="595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01E2C3ED-4B89-4AD7-8E60-F9653C0323D7}"/>
                </a:ext>
              </a:extLst>
            </p:cNvPr>
            <p:cNvSpPr/>
            <p:nvPr/>
          </p:nvSpPr>
          <p:spPr>
            <a:xfrm>
              <a:off x="6000754" y="1614488"/>
              <a:ext cx="2336800" cy="476250"/>
            </a:xfrm>
            <a:custGeom>
              <a:avLst/>
              <a:gdLst>
                <a:gd name="connsiteX0" fmla="*/ 1509713 w 2336006"/>
                <a:gd name="connsiteY0" fmla="*/ 302418 h 476250"/>
                <a:gd name="connsiteX1" fmla="*/ 1185863 w 2336006"/>
                <a:gd name="connsiteY1" fmla="*/ 345281 h 476250"/>
                <a:gd name="connsiteX2" fmla="*/ 912019 w 2336006"/>
                <a:gd name="connsiteY2" fmla="*/ 378618 h 476250"/>
                <a:gd name="connsiteX3" fmla="*/ 614363 w 2336006"/>
                <a:gd name="connsiteY3" fmla="*/ 428625 h 476250"/>
                <a:gd name="connsiteX4" fmla="*/ 388144 w 2336006"/>
                <a:gd name="connsiteY4" fmla="*/ 476250 h 476250"/>
                <a:gd name="connsiteX5" fmla="*/ 371475 w 2336006"/>
                <a:gd name="connsiteY5" fmla="*/ 476250 h 476250"/>
                <a:gd name="connsiteX6" fmla="*/ 340519 w 2336006"/>
                <a:gd name="connsiteY6" fmla="*/ 469106 h 476250"/>
                <a:gd name="connsiteX7" fmla="*/ 238125 w 2336006"/>
                <a:gd name="connsiteY7" fmla="*/ 435768 h 476250"/>
                <a:gd name="connsiteX8" fmla="*/ 207169 w 2336006"/>
                <a:gd name="connsiteY8" fmla="*/ 421481 h 476250"/>
                <a:gd name="connsiteX9" fmla="*/ 169069 w 2336006"/>
                <a:gd name="connsiteY9" fmla="*/ 402431 h 476250"/>
                <a:gd name="connsiteX10" fmla="*/ 140494 w 2336006"/>
                <a:gd name="connsiteY10" fmla="*/ 388143 h 476250"/>
                <a:gd name="connsiteX11" fmla="*/ 111919 w 2336006"/>
                <a:gd name="connsiteY11" fmla="*/ 369093 h 476250"/>
                <a:gd name="connsiteX12" fmla="*/ 85725 w 2336006"/>
                <a:gd name="connsiteY12" fmla="*/ 347662 h 476250"/>
                <a:gd name="connsiteX13" fmla="*/ 52388 w 2336006"/>
                <a:gd name="connsiteY13" fmla="*/ 314325 h 476250"/>
                <a:gd name="connsiteX14" fmla="*/ 28575 w 2336006"/>
                <a:gd name="connsiteY14" fmla="*/ 285750 h 476250"/>
                <a:gd name="connsiteX15" fmla="*/ 11906 w 2336006"/>
                <a:gd name="connsiteY15" fmla="*/ 261937 h 476250"/>
                <a:gd name="connsiteX16" fmla="*/ 0 w 2336006"/>
                <a:gd name="connsiteY16" fmla="*/ 235743 h 476250"/>
                <a:gd name="connsiteX17" fmla="*/ 0 w 2336006"/>
                <a:gd name="connsiteY17" fmla="*/ 219075 h 476250"/>
                <a:gd name="connsiteX18" fmla="*/ 2381 w 2336006"/>
                <a:gd name="connsiteY18" fmla="*/ 204787 h 476250"/>
                <a:gd name="connsiteX19" fmla="*/ 11906 w 2336006"/>
                <a:gd name="connsiteY19" fmla="*/ 190500 h 476250"/>
                <a:gd name="connsiteX20" fmla="*/ 21431 w 2336006"/>
                <a:gd name="connsiteY20" fmla="*/ 188118 h 476250"/>
                <a:gd name="connsiteX21" fmla="*/ 35719 w 2336006"/>
                <a:gd name="connsiteY21" fmla="*/ 188118 h 476250"/>
                <a:gd name="connsiteX22" fmla="*/ 52388 w 2336006"/>
                <a:gd name="connsiteY22" fmla="*/ 200025 h 476250"/>
                <a:gd name="connsiteX23" fmla="*/ 83344 w 2336006"/>
                <a:gd name="connsiteY23" fmla="*/ 216693 h 476250"/>
                <a:gd name="connsiteX24" fmla="*/ 133350 w 2336006"/>
                <a:gd name="connsiteY24" fmla="*/ 240506 h 476250"/>
                <a:gd name="connsiteX25" fmla="*/ 173831 w 2336006"/>
                <a:gd name="connsiteY25" fmla="*/ 257175 h 476250"/>
                <a:gd name="connsiteX26" fmla="*/ 226219 w 2336006"/>
                <a:gd name="connsiteY26" fmla="*/ 276225 h 476250"/>
                <a:gd name="connsiteX27" fmla="*/ 288131 w 2336006"/>
                <a:gd name="connsiteY27" fmla="*/ 290512 h 476250"/>
                <a:gd name="connsiteX28" fmla="*/ 340519 w 2336006"/>
                <a:gd name="connsiteY28" fmla="*/ 297656 h 476250"/>
                <a:gd name="connsiteX29" fmla="*/ 385763 w 2336006"/>
                <a:gd name="connsiteY29" fmla="*/ 292893 h 476250"/>
                <a:gd name="connsiteX30" fmla="*/ 566738 w 2336006"/>
                <a:gd name="connsiteY30" fmla="*/ 269081 h 476250"/>
                <a:gd name="connsiteX31" fmla="*/ 800100 w 2336006"/>
                <a:gd name="connsiteY31" fmla="*/ 238125 h 476250"/>
                <a:gd name="connsiteX32" fmla="*/ 1014413 w 2336006"/>
                <a:gd name="connsiteY32" fmla="*/ 214312 h 476250"/>
                <a:gd name="connsiteX33" fmla="*/ 1221581 w 2336006"/>
                <a:gd name="connsiteY33" fmla="*/ 183356 h 476250"/>
                <a:gd name="connsiteX34" fmla="*/ 1540669 w 2336006"/>
                <a:gd name="connsiteY34" fmla="*/ 128587 h 476250"/>
                <a:gd name="connsiteX35" fmla="*/ 1783556 w 2336006"/>
                <a:gd name="connsiteY35" fmla="*/ 73818 h 476250"/>
                <a:gd name="connsiteX36" fmla="*/ 1816894 w 2336006"/>
                <a:gd name="connsiteY36" fmla="*/ 61912 h 476250"/>
                <a:gd name="connsiteX37" fmla="*/ 1874044 w 2336006"/>
                <a:gd name="connsiteY37" fmla="*/ 33337 h 476250"/>
                <a:gd name="connsiteX38" fmla="*/ 1924050 w 2336006"/>
                <a:gd name="connsiteY38" fmla="*/ 11906 h 476250"/>
                <a:gd name="connsiteX39" fmla="*/ 1969294 w 2336006"/>
                <a:gd name="connsiteY39" fmla="*/ 0 h 476250"/>
                <a:gd name="connsiteX40" fmla="*/ 2019300 w 2336006"/>
                <a:gd name="connsiteY40" fmla="*/ 0 h 476250"/>
                <a:gd name="connsiteX41" fmla="*/ 2090738 w 2336006"/>
                <a:gd name="connsiteY41" fmla="*/ 14287 h 476250"/>
                <a:gd name="connsiteX42" fmla="*/ 2159794 w 2336006"/>
                <a:gd name="connsiteY42" fmla="*/ 35718 h 476250"/>
                <a:gd name="connsiteX43" fmla="*/ 2205038 w 2336006"/>
                <a:gd name="connsiteY43" fmla="*/ 52387 h 476250"/>
                <a:gd name="connsiteX44" fmla="*/ 2233613 w 2336006"/>
                <a:gd name="connsiteY44" fmla="*/ 61912 h 476250"/>
                <a:gd name="connsiteX45" fmla="*/ 2255044 w 2336006"/>
                <a:gd name="connsiteY45" fmla="*/ 73818 h 476250"/>
                <a:gd name="connsiteX46" fmla="*/ 2276475 w 2336006"/>
                <a:gd name="connsiteY46" fmla="*/ 90487 h 476250"/>
                <a:gd name="connsiteX47" fmla="*/ 2300288 w 2336006"/>
                <a:gd name="connsiteY47" fmla="*/ 114300 h 476250"/>
                <a:gd name="connsiteX48" fmla="*/ 2324100 w 2336006"/>
                <a:gd name="connsiteY48" fmla="*/ 142875 h 476250"/>
                <a:gd name="connsiteX49" fmla="*/ 2336006 w 2336006"/>
                <a:gd name="connsiteY49" fmla="*/ 173831 h 476250"/>
                <a:gd name="connsiteX50" fmla="*/ 2336006 w 2336006"/>
                <a:gd name="connsiteY50" fmla="*/ 190500 h 476250"/>
                <a:gd name="connsiteX51" fmla="*/ 2328863 w 2336006"/>
                <a:gd name="connsiteY51" fmla="*/ 207168 h 476250"/>
                <a:gd name="connsiteX52" fmla="*/ 2316956 w 2336006"/>
                <a:gd name="connsiteY52" fmla="*/ 223837 h 476250"/>
                <a:gd name="connsiteX53" fmla="*/ 2278856 w 2336006"/>
                <a:gd name="connsiteY53" fmla="*/ 238125 h 476250"/>
                <a:gd name="connsiteX54" fmla="*/ 2207419 w 2336006"/>
                <a:gd name="connsiteY54" fmla="*/ 252412 h 476250"/>
                <a:gd name="connsiteX55" fmla="*/ 2112169 w 2336006"/>
                <a:gd name="connsiteY55" fmla="*/ 252412 h 476250"/>
                <a:gd name="connsiteX56" fmla="*/ 1893094 w 2336006"/>
                <a:gd name="connsiteY56" fmla="*/ 259556 h 476250"/>
                <a:gd name="connsiteX57" fmla="*/ 1714500 w 2336006"/>
                <a:gd name="connsiteY57" fmla="*/ 273843 h 476250"/>
                <a:gd name="connsiteX58" fmla="*/ 1509713 w 2336006"/>
                <a:gd name="connsiteY58" fmla="*/ 30241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36006" h="476250">
                  <a:moveTo>
                    <a:pt x="1509713" y="302418"/>
                  </a:moveTo>
                  <a:lnTo>
                    <a:pt x="1185863" y="345281"/>
                  </a:lnTo>
                  <a:lnTo>
                    <a:pt x="912019" y="378618"/>
                  </a:lnTo>
                  <a:lnTo>
                    <a:pt x="614363" y="428625"/>
                  </a:lnTo>
                  <a:lnTo>
                    <a:pt x="388144" y="476250"/>
                  </a:lnTo>
                  <a:lnTo>
                    <a:pt x="371475" y="476250"/>
                  </a:lnTo>
                  <a:lnTo>
                    <a:pt x="340519" y="469106"/>
                  </a:lnTo>
                  <a:lnTo>
                    <a:pt x="238125" y="435768"/>
                  </a:lnTo>
                  <a:lnTo>
                    <a:pt x="207169" y="421481"/>
                  </a:lnTo>
                  <a:lnTo>
                    <a:pt x="169069" y="402431"/>
                  </a:lnTo>
                  <a:lnTo>
                    <a:pt x="140494" y="388143"/>
                  </a:lnTo>
                  <a:lnTo>
                    <a:pt x="111919" y="369093"/>
                  </a:lnTo>
                  <a:lnTo>
                    <a:pt x="85725" y="347662"/>
                  </a:lnTo>
                  <a:lnTo>
                    <a:pt x="52388" y="314325"/>
                  </a:lnTo>
                  <a:lnTo>
                    <a:pt x="28575" y="285750"/>
                  </a:lnTo>
                  <a:lnTo>
                    <a:pt x="11906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2381" y="204787"/>
                  </a:lnTo>
                  <a:lnTo>
                    <a:pt x="11906" y="190500"/>
                  </a:lnTo>
                  <a:lnTo>
                    <a:pt x="21431" y="188118"/>
                  </a:lnTo>
                  <a:lnTo>
                    <a:pt x="35719" y="188118"/>
                  </a:lnTo>
                  <a:lnTo>
                    <a:pt x="52388" y="200025"/>
                  </a:lnTo>
                  <a:lnTo>
                    <a:pt x="83344" y="216693"/>
                  </a:lnTo>
                  <a:lnTo>
                    <a:pt x="133350" y="240506"/>
                  </a:lnTo>
                  <a:lnTo>
                    <a:pt x="173831" y="257175"/>
                  </a:lnTo>
                  <a:lnTo>
                    <a:pt x="226219" y="276225"/>
                  </a:lnTo>
                  <a:lnTo>
                    <a:pt x="288131" y="290512"/>
                  </a:lnTo>
                  <a:lnTo>
                    <a:pt x="340519" y="297656"/>
                  </a:lnTo>
                  <a:lnTo>
                    <a:pt x="385763" y="292893"/>
                  </a:lnTo>
                  <a:lnTo>
                    <a:pt x="566738" y="269081"/>
                  </a:lnTo>
                  <a:lnTo>
                    <a:pt x="800100" y="238125"/>
                  </a:lnTo>
                  <a:lnTo>
                    <a:pt x="1014413" y="214312"/>
                  </a:lnTo>
                  <a:lnTo>
                    <a:pt x="1221581" y="183356"/>
                  </a:lnTo>
                  <a:lnTo>
                    <a:pt x="1540669" y="128587"/>
                  </a:lnTo>
                  <a:lnTo>
                    <a:pt x="1783556" y="73818"/>
                  </a:lnTo>
                  <a:lnTo>
                    <a:pt x="1816894" y="61912"/>
                  </a:lnTo>
                  <a:lnTo>
                    <a:pt x="1874044" y="33337"/>
                  </a:lnTo>
                  <a:lnTo>
                    <a:pt x="1924050" y="11906"/>
                  </a:lnTo>
                  <a:lnTo>
                    <a:pt x="1969294" y="0"/>
                  </a:lnTo>
                  <a:lnTo>
                    <a:pt x="2019300" y="0"/>
                  </a:lnTo>
                  <a:lnTo>
                    <a:pt x="2090738" y="14287"/>
                  </a:lnTo>
                  <a:lnTo>
                    <a:pt x="2159794" y="35718"/>
                  </a:lnTo>
                  <a:lnTo>
                    <a:pt x="2205038" y="52387"/>
                  </a:lnTo>
                  <a:lnTo>
                    <a:pt x="2233613" y="61912"/>
                  </a:lnTo>
                  <a:lnTo>
                    <a:pt x="2255044" y="73818"/>
                  </a:lnTo>
                  <a:lnTo>
                    <a:pt x="2276475" y="90487"/>
                  </a:lnTo>
                  <a:lnTo>
                    <a:pt x="2300288" y="114300"/>
                  </a:lnTo>
                  <a:lnTo>
                    <a:pt x="2324100" y="142875"/>
                  </a:lnTo>
                  <a:lnTo>
                    <a:pt x="2336006" y="173831"/>
                  </a:lnTo>
                  <a:lnTo>
                    <a:pt x="2336006" y="190500"/>
                  </a:lnTo>
                  <a:lnTo>
                    <a:pt x="2328863" y="207168"/>
                  </a:lnTo>
                  <a:lnTo>
                    <a:pt x="2316956" y="223837"/>
                  </a:lnTo>
                  <a:lnTo>
                    <a:pt x="2278856" y="238125"/>
                  </a:lnTo>
                  <a:lnTo>
                    <a:pt x="2207419" y="252412"/>
                  </a:lnTo>
                  <a:lnTo>
                    <a:pt x="2112169" y="252412"/>
                  </a:lnTo>
                  <a:lnTo>
                    <a:pt x="1893094" y="259556"/>
                  </a:lnTo>
                  <a:lnTo>
                    <a:pt x="1714500" y="273843"/>
                  </a:lnTo>
                  <a:lnTo>
                    <a:pt x="1509713" y="30241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0DD038B1-54E0-4D38-9EEE-084E78B5DD90}"/>
                </a:ext>
              </a:extLst>
            </p:cNvPr>
            <p:cNvSpPr/>
            <p:nvPr/>
          </p:nvSpPr>
          <p:spPr>
            <a:xfrm>
              <a:off x="7372350" y="4926013"/>
              <a:ext cx="965200" cy="863600"/>
            </a:xfrm>
            <a:custGeom>
              <a:avLst/>
              <a:gdLst>
                <a:gd name="connsiteX0" fmla="*/ 597694 w 964406"/>
                <a:gd name="connsiteY0" fmla="*/ 611982 h 862013"/>
                <a:gd name="connsiteX1" fmla="*/ 490538 w 964406"/>
                <a:gd name="connsiteY1" fmla="*/ 461963 h 862013"/>
                <a:gd name="connsiteX2" fmla="*/ 414338 w 964406"/>
                <a:gd name="connsiteY2" fmla="*/ 378619 h 862013"/>
                <a:gd name="connsiteX3" fmla="*/ 297656 w 964406"/>
                <a:gd name="connsiteY3" fmla="*/ 269082 h 862013"/>
                <a:gd name="connsiteX4" fmla="*/ 207169 w 964406"/>
                <a:gd name="connsiteY4" fmla="*/ 195263 h 862013"/>
                <a:gd name="connsiteX5" fmla="*/ 159544 w 964406"/>
                <a:gd name="connsiteY5" fmla="*/ 157163 h 862013"/>
                <a:gd name="connsiteX6" fmla="*/ 88106 w 964406"/>
                <a:gd name="connsiteY6" fmla="*/ 109538 h 862013"/>
                <a:gd name="connsiteX7" fmla="*/ 40481 w 964406"/>
                <a:gd name="connsiteY7" fmla="*/ 83344 h 862013"/>
                <a:gd name="connsiteX8" fmla="*/ 16669 w 964406"/>
                <a:gd name="connsiteY8" fmla="*/ 73819 h 862013"/>
                <a:gd name="connsiteX9" fmla="*/ 7144 w 964406"/>
                <a:gd name="connsiteY9" fmla="*/ 64294 h 862013"/>
                <a:gd name="connsiteX10" fmla="*/ 2381 w 964406"/>
                <a:gd name="connsiteY10" fmla="*/ 45244 h 862013"/>
                <a:gd name="connsiteX11" fmla="*/ 0 w 964406"/>
                <a:gd name="connsiteY11" fmla="*/ 28575 h 862013"/>
                <a:gd name="connsiteX12" fmla="*/ 0 w 964406"/>
                <a:gd name="connsiteY12" fmla="*/ 14288 h 862013"/>
                <a:gd name="connsiteX13" fmla="*/ 4763 w 964406"/>
                <a:gd name="connsiteY13" fmla="*/ 4763 h 862013"/>
                <a:gd name="connsiteX14" fmla="*/ 23813 w 964406"/>
                <a:gd name="connsiteY14" fmla="*/ 0 h 862013"/>
                <a:gd name="connsiteX15" fmla="*/ 47625 w 964406"/>
                <a:gd name="connsiteY15" fmla="*/ 11907 h 862013"/>
                <a:gd name="connsiteX16" fmla="*/ 107156 w 964406"/>
                <a:gd name="connsiteY16" fmla="*/ 33338 h 862013"/>
                <a:gd name="connsiteX17" fmla="*/ 254794 w 964406"/>
                <a:gd name="connsiteY17" fmla="*/ 85725 h 862013"/>
                <a:gd name="connsiteX18" fmla="*/ 366713 w 964406"/>
                <a:gd name="connsiteY18" fmla="*/ 133350 h 862013"/>
                <a:gd name="connsiteX19" fmla="*/ 457200 w 964406"/>
                <a:gd name="connsiteY19" fmla="*/ 173832 h 862013"/>
                <a:gd name="connsiteX20" fmla="*/ 583406 w 964406"/>
                <a:gd name="connsiteY20" fmla="*/ 240507 h 862013"/>
                <a:gd name="connsiteX21" fmla="*/ 692944 w 964406"/>
                <a:gd name="connsiteY21" fmla="*/ 302419 h 862013"/>
                <a:gd name="connsiteX22" fmla="*/ 721519 w 964406"/>
                <a:gd name="connsiteY22" fmla="*/ 321469 h 862013"/>
                <a:gd name="connsiteX23" fmla="*/ 781050 w 964406"/>
                <a:gd name="connsiteY23" fmla="*/ 383382 h 862013"/>
                <a:gd name="connsiteX24" fmla="*/ 838200 w 964406"/>
                <a:gd name="connsiteY24" fmla="*/ 450057 h 862013"/>
                <a:gd name="connsiteX25" fmla="*/ 876300 w 964406"/>
                <a:gd name="connsiteY25" fmla="*/ 502444 h 862013"/>
                <a:gd name="connsiteX26" fmla="*/ 907256 w 964406"/>
                <a:gd name="connsiteY26" fmla="*/ 552450 h 862013"/>
                <a:gd name="connsiteX27" fmla="*/ 931069 w 964406"/>
                <a:gd name="connsiteY27" fmla="*/ 604838 h 862013"/>
                <a:gd name="connsiteX28" fmla="*/ 950119 w 964406"/>
                <a:gd name="connsiteY28" fmla="*/ 661988 h 862013"/>
                <a:gd name="connsiteX29" fmla="*/ 962025 w 964406"/>
                <a:gd name="connsiteY29" fmla="*/ 711994 h 862013"/>
                <a:gd name="connsiteX30" fmla="*/ 964406 w 964406"/>
                <a:gd name="connsiteY30" fmla="*/ 764382 h 862013"/>
                <a:gd name="connsiteX31" fmla="*/ 959644 w 964406"/>
                <a:gd name="connsiteY31" fmla="*/ 800100 h 862013"/>
                <a:gd name="connsiteX32" fmla="*/ 950119 w 964406"/>
                <a:gd name="connsiteY32" fmla="*/ 821532 h 862013"/>
                <a:gd name="connsiteX33" fmla="*/ 938213 w 964406"/>
                <a:gd name="connsiteY33" fmla="*/ 835819 h 862013"/>
                <a:gd name="connsiteX34" fmla="*/ 916781 w 964406"/>
                <a:gd name="connsiteY34" fmla="*/ 845344 h 862013"/>
                <a:gd name="connsiteX35" fmla="*/ 881063 w 964406"/>
                <a:gd name="connsiteY35" fmla="*/ 857250 h 862013"/>
                <a:gd name="connsiteX36" fmla="*/ 850106 w 964406"/>
                <a:gd name="connsiteY36" fmla="*/ 862013 h 862013"/>
                <a:gd name="connsiteX37" fmla="*/ 819150 w 964406"/>
                <a:gd name="connsiteY37" fmla="*/ 859632 h 862013"/>
                <a:gd name="connsiteX38" fmla="*/ 778669 w 964406"/>
                <a:gd name="connsiteY38" fmla="*/ 850107 h 862013"/>
                <a:gd name="connsiteX39" fmla="*/ 752475 w 964406"/>
                <a:gd name="connsiteY39" fmla="*/ 833438 h 862013"/>
                <a:gd name="connsiteX40" fmla="*/ 716756 w 964406"/>
                <a:gd name="connsiteY40" fmla="*/ 800100 h 862013"/>
                <a:gd name="connsiteX41" fmla="*/ 685800 w 964406"/>
                <a:gd name="connsiteY41" fmla="*/ 754857 h 862013"/>
                <a:gd name="connsiteX42" fmla="*/ 650081 w 964406"/>
                <a:gd name="connsiteY42" fmla="*/ 688182 h 862013"/>
                <a:gd name="connsiteX43" fmla="*/ 597694 w 964406"/>
                <a:gd name="connsiteY43" fmla="*/ 611982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64406" h="862013">
                  <a:moveTo>
                    <a:pt x="597694" y="611982"/>
                  </a:moveTo>
                  <a:lnTo>
                    <a:pt x="490538" y="461963"/>
                  </a:lnTo>
                  <a:lnTo>
                    <a:pt x="414338" y="378619"/>
                  </a:lnTo>
                  <a:lnTo>
                    <a:pt x="297656" y="269082"/>
                  </a:lnTo>
                  <a:lnTo>
                    <a:pt x="207169" y="195263"/>
                  </a:lnTo>
                  <a:lnTo>
                    <a:pt x="159544" y="157163"/>
                  </a:lnTo>
                  <a:lnTo>
                    <a:pt x="88106" y="109538"/>
                  </a:lnTo>
                  <a:lnTo>
                    <a:pt x="40481" y="83344"/>
                  </a:lnTo>
                  <a:lnTo>
                    <a:pt x="16669" y="73819"/>
                  </a:lnTo>
                  <a:lnTo>
                    <a:pt x="7144" y="64294"/>
                  </a:lnTo>
                  <a:lnTo>
                    <a:pt x="2381" y="45244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47625" y="11907"/>
                  </a:lnTo>
                  <a:lnTo>
                    <a:pt x="107156" y="33338"/>
                  </a:lnTo>
                  <a:lnTo>
                    <a:pt x="254794" y="85725"/>
                  </a:lnTo>
                  <a:lnTo>
                    <a:pt x="366713" y="133350"/>
                  </a:lnTo>
                  <a:lnTo>
                    <a:pt x="457200" y="173832"/>
                  </a:lnTo>
                  <a:lnTo>
                    <a:pt x="583406" y="240507"/>
                  </a:lnTo>
                  <a:lnTo>
                    <a:pt x="692944" y="302419"/>
                  </a:lnTo>
                  <a:lnTo>
                    <a:pt x="721519" y="321469"/>
                  </a:lnTo>
                  <a:lnTo>
                    <a:pt x="781050" y="383382"/>
                  </a:lnTo>
                  <a:lnTo>
                    <a:pt x="838200" y="450057"/>
                  </a:lnTo>
                  <a:lnTo>
                    <a:pt x="876300" y="502444"/>
                  </a:lnTo>
                  <a:lnTo>
                    <a:pt x="907256" y="552450"/>
                  </a:lnTo>
                  <a:lnTo>
                    <a:pt x="931069" y="604838"/>
                  </a:lnTo>
                  <a:lnTo>
                    <a:pt x="950119" y="661988"/>
                  </a:lnTo>
                  <a:lnTo>
                    <a:pt x="962025" y="711994"/>
                  </a:lnTo>
                  <a:lnTo>
                    <a:pt x="964406" y="764382"/>
                  </a:lnTo>
                  <a:lnTo>
                    <a:pt x="959644" y="800100"/>
                  </a:lnTo>
                  <a:lnTo>
                    <a:pt x="950119" y="821532"/>
                  </a:lnTo>
                  <a:lnTo>
                    <a:pt x="938213" y="835819"/>
                  </a:lnTo>
                  <a:lnTo>
                    <a:pt x="916781" y="845344"/>
                  </a:lnTo>
                  <a:lnTo>
                    <a:pt x="881063" y="857250"/>
                  </a:lnTo>
                  <a:lnTo>
                    <a:pt x="850106" y="862013"/>
                  </a:lnTo>
                  <a:lnTo>
                    <a:pt x="819150" y="859632"/>
                  </a:lnTo>
                  <a:lnTo>
                    <a:pt x="778669" y="850107"/>
                  </a:lnTo>
                  <a:lnTo>
                    <a:pt x="752475" y="833438"/>
                  </a:lnTo>
                  <a:lnTo>
                    <a:pt x="716756" y="800100"/>
                  </a:lnTo>
                  <a:lnTo>
                    <a:pt x="685800" y="754857"/>
                  </a:lnTo>
                  <a:lnTo>
                    <a:pt x="650081" y="688182"/>
                  </a:lnTo>
                  <a:lnTo>
                    <a:pt x="597694" y="61198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0">
              <a:extLst>
                <a:ext uri="{FF2B5EF4-FFF2-40B4-BE49-F238E27FC236}">
                  <a16:creationId xmlns:a16="http://schemas.microsoft.com/office/drawing/2014/main" id="{45409BC8-372B-4E29-B8E4-D6D7E6D5C83C}"/>
                </a:ext>
              </a:extLst>
            </p:cNvPr>
            <p:cNvSpPr/>
            <p:nvPr/>
          </p:nvSpPr>
          <p:spPr>
            <a:xfrm rot="16200000">
              <a:off x="5135567" y="3611563"/>
              <a:ext cx="2422525" cy="438150"/>
            </a:xfrm>
            <a:custGeom>
              <a:avLst/>
              <a:gdLst>
                <a:gd name="connsiteX0" fmla="*/ 1254919 w 2421732"/>
                <a:gd name="connsiteY0" fmla="*/ 385762 h 438150"/>
                <a:gd name="connsiteX1" fmla="*/ 278607 w 2421732"/>
                <a:gd name="connsiteY1" fmla="*/ 388143 h 438150"/>
                <a:gd name="connsiteX2" fmla="*/ 216694 w 2421732"/>
                <a:gd name="connsiteY2" fmla="*/ 414337 h 438150"/>
                <a:gd name="connsiteX3" fmla="*/ 171450 w 2421732"/>
                <a:gd name="connsiteY3" fmla="*/ 435768 h 438150"/>
                <a:gd name="connsiteX4" fmla="*/ 138113 w 2421732"/>
                <a:gd name="connsiteY4" fmla="*/ 438150 h 438150"/>
                <a:gd name="connsiteX5" fmla="*/ 76200 w 2421732"/>
                <a:gd name="connsiteY5" fmla="*/ 421481 h 438150"/>
                <a:gd name="connsiteX6" fmla="*/ 40482 w 2421732"/>
                <a:gd name="connsiteY6" fmla="*/ 383381 h 438150"/>
                <a:gd name="connsiteX7" fmla="*/ 9525 w 2421732"/>
                <a:gd name="connsiteY7" fmla="*/ 342900 h 438150"/>
                <a:gd name="connsiteX8" fmla="*/ 0 w 2421732"/>
                <a:gd name="connsiteY8" fmla="*/ 311943 h 438150"/>
                <a:gd name="connsiteX9" fmla="*/ 9525 w 2421732"/>
                <a:gd name="connsiteY9" fmla="*/ 269081 h 438150"/>
                <a:gd name="connsiteX10" fmla="*/ 35719 w 2421732"/>
                <a:gd name="connsiteY10" fmla="*/ 223837 h 438150"/>
                <a:gd name="connsiteX11" fmla="*/ 69057 w 2421732"/>
                <a:gd name="connsiteY11" fmla="*/ 200025 h 438150"/>
                <a:gd name="connsiteX12" fmla="*/ 114300 w 2421732"/>
                <a:gd name="connsiteY12" fmla="*/ 178593 h 438150"/>
                <a:gd name="connsiteX13" fmla="*/ 169069 w 2421732"/>
                <a:gd name="connsiteY13" fmla="*/ 166687 h 438150"/>
                <a:gd name="connsiteX14" fmla="*/ 240507 w 2421732"/>
                <a:gd name="connsiteY14" fmla="*/ 157162 h 438150"/>
                <a:gd name="connsiteX15" fmla="*/ 333375 w 2421732"/>
                <a:gd name="connsiteY15" fmla="*/ 161925 h 438150"/>
                <a:gd name="connsiteX16" fmla="*/ 445294 w 2421732"/>
                <a:gd name="connsiteY16" fmla="*/ 180975 h 438150"/>
                <a:gd name="connsiteX17" fmla="*/ 600075 w 2421732"/>
                <a:gd name="connsiteY17" fmla="*/ 200025 h 438150"/>
                <a:gd name="connsiteX18" fmla="*/ 733425 w 2421732"/>
                <a:gd name="connsiteY18" fmla="*/ 207168 h 438150"/>
                <a:gd name="connsiteX19" fmla="*/ 1045369 w 2421732"/>
                <a:gd name="connsiteY19" fmla="*/ 204787 h 438150"/>
                <a:gd name="connsiteX20" fmla="*/ 1457325 w 2421732"/>
                <a:gd name="connsiteY20" fmla="*/ 190500 h 438150"/>
                <a:gd name="connsiteX21" fmla="*/ 1771650 w 2421732"/>
                <a:gd name="connsiteY21" fmla="*/ 176212 h 438150"/>
                <a:gd name="connsiteX22" fmla="*/ 2045494 w 2421732"/>
                <a:gd name="connsiteY22" fmla="*/ 164306 h 438150"/>
                <a:gd name="connsiteX23" fmla="*/ 2119313 w 2421732"/>
                <a:gd name="connsiteY23" fmla="*/ 159543 h 438150"/>
                <a:gd name="connsiteX24" fmla="*/ 2143125 w 2421732"/>
                <a:gd name="connsiteY24" fmla="*/ 154781 h 438150"/>
                <a:gd name="connsiteX25" fmla="*/ 2183607 w 2421732"/>
                <a:gd name="connsiteY25" fmla="*/ 142875 h 438150"/>
                <a:gd name="connsiteX26" fmla="*/ 2231232 w 2421732"/>
                <a:gd name="connsiteY26" fmla="*/ 121443 h 438150"/>
                <a:gd name="connsiteX27" fmla="*/ 2283619 w 2421732"/>
                <a:gd name="connsiteY27" fmla="*/ 83343 h 438150"/>
                <a:gd name="connsiteX28" fmla="*/ 2355057 w 2421732"/>
                <a:gd name="connsiteY28" fmla="*/ 21431 h 438150"/>
                <a:gd name="connsiteX29" fmla="*/ 2374107 w 2421732"/>
                <a:gd name="connsiteY29" fmla="*/ 9525 h 438150"/>
                <a:gd name="connsiteX30" fmla="*/ 2393157 w 2421732"/>
                <a:gd name="connsiteY30" fmla="*/ 2381 h 438150"/>
                <a:gd name="connsiteX31" fmla="*/ 2407444 w 2421732"/>
                <a:gd name="connsiteY31" fmla="*/ 0 h 438150"/>
                <a:gd name="connsiteX32" fmla="*/ 2416969 w 2421732"/>
                <a:gd name="connsiteY32" fmla="*/ 4762 h 438150"/>
                <a:gd name="connsiteX33" fmla="*/ 2421732 w 2421732"/>
                <a:gd name="connsiteY33" fmla="*/ 16668 h 438150"/>
                <a:gd name="connsiteX34" fmla="*/ 2412207 w 2421732"/>
                <a:gd name="connsiteY34" fmla="*/ 59531 h 438150"/>
                <a:gd name="connsiteX35" fmla="*/ 2397919 w 2421732"/>
                <a:gd name="connsiteY35" fmla="*/ 123825 h 438150"/>
                <a:gd name="connsiteX36" fmla="*/ 2371725 w 2421732"/>
                <a:gd name="connsiteY36" fmla="*/ 195262 h 438150"/>
                <a:gd name="connsiteX37" fmla="*/ 2305050 w 2421732"/>
                <a:gd name="connsiteY37" fmla="*/ 326231 h 438150"/>
                <a:gd name="connsiteX38" fmla="*/ 2257425 w 2421732"/>
                <a:gd name="connsiteY38" fmla="*/ 397668 h 438150"/>
                <a:gd name="connsiteX39" fmla="*/ 2164557 w 2421732"/>
                <a:gd name="connsiteY39" fmla="*/ 388143 h 438150"/>
                <a:gd name="connsiteX40" fmla="*/ 1628775 w 2421732"/>
                <a:gd name="connsiteY40" fmla="*/ 390525 h 438150"/>
                <a:gd name="connsiteX41" fmla="*/ 1254919 w 2421732"/>
                <a:gd name="connsiteY41" fmla="*/ 38576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1732" h="438150">
                  <a:moveTo>
                    <a:pt x="1254919" y="385762"/>
                  </a:moveTo>
                  <a:lnTo>
                    <a:pt x="278607" y="388143"/>
                  </a:lnTo>
                  <a:lnTo>
                    <a:pt x="216694" y="414337"/>
                  </a:lnTo>
                  <a:lnTo>
                    <a:pt x="171450" y="435768"/>
                  </a:lnTo>
                  <a:lnTo>
                    <a:pt x="138113" y="438150"/>
                  </a:lnTo>
                  <a:lnTo>
                    <a:pt x="76200" y="421481"/>
                  </a:lnTo>
                  <a:lnTo>
                    <a:pt x="40482" y="383381"/>
                  </a:lnTo>
                  <a:lnTo>
                    <a:pt x="9525" y="342900"/>
                  </a:lnTo>
                  <a:lnTo>
                    <a:pt x="0" y="311943"/>
                  </a:lnTo>
                  <a:lnTo>
                    <a:pt x="9525" y="269081"/>
                  </a:lnTo>
                  <a:lnTo>
                    <a:pt x="35719" y="223837"/>
                  </a:lnTo>
                  <a:lnTo>
                    <a:pt x="69057" y="200025"/>
                  </a:lnTo>
                  <a:lnTo>
                    <a:pt x="114300" y="178593"/>
                  </a:lnTo>
                  <a:lnTo>
                    <a:pt x="169069" y="166687"/>
                  </a:lnTo>
                  <a:lnTo>
                    <a:pt x="240507" y="157162"/>
                  </a:lnTo>
                  <a:lnTo>
                    <a:pt x="333375" y="161925"/>
                  </a:lnTo>
                  <a:lnTo>
                    <a:pt x="445294" y="180975"/>
                  </a:lnTo>
                  <a:lnTo>
                    <a:pt x="600075" y="200025"/>
                  </a:lnTo>
                  <a:lnTo>
                    <a:pt x="733425" y="207168"/>
                  </a:lnTo>
                  <a:lnTo>
                    <a:pt x="1045369" y="204787"/>
                  </a:lnTo>
                  <a:lnTo>
                    <a:pt x="1457325" y="190500"/>
                  </a:lnTo>
                  <a:lnTo>
                    <a:pt x="1771650" y="176212"/>
                  </a:lnTo>
                  <a:lnTo>
                    <a:pt x="2045494" y="164306"/>
                  </a:lnTo>
                  <a:lnTo>
                    <a:pt x="2119313" y="159543"/>
                  </a:lnTo>
                  <a:lnTo>
                    <a:pt x="2143125" y="154781"/>
                  </a:lnTo>
                  <a:lnTo>
                    <a:pt x="2183607" y="142875"/>
                  </a:lnTo>
                  <a:lnTo>
                    <a:pt x="2231232" y="121443"/>
                  </a:lnTo>
                  <a:lnTo>
                    <a:pt x="2283619" y="83343"/>
                  </a:lnTo>
                  <a:lnTo>
                    <a:pt x="2355057" y="21431"/>
                  </a:lnTo>
                  <a:lnTo>
                    <a:pt x="2374107" y="9525"/>
                  </a:lnTo>
                  <a:lnTo>
                    <a:pt x="2393157" y="2381"/>
                  </a:lnTo>
                  <a:lnTo>
                    <a:pt x="2407444" y="0"/>
                  </a:lnTo>
                  <a:lnTo>
                    <a:pt x="2416969" y="4762"/>
                  </a:lnTo>
                  <a:lnTo>
                    <a:pt x="2421732" y="16668"/>
                  </a:lnTo>
                  <a:lnTo>
                    <a:pt x="2412207" y="59531"/>
                  </a:lnTo>
                  <a:lnTo>
                    <a:pt x="2397919" y="123825"/>
                  </a:lnTo>
                  <a:lnTo>
                    <a:pt x="2371725" y="195262"/>
                  </a:lnTo>
                  <a:lnTo>
                    <a:pt x="2305050" y="326231"/>
                  </a:lnTo>
                  <a:lnTo>
                    <a:pt x="2257425" y="397668"/>
                  </a:lnTo>
                  <a:lnTo>
                    <a:pt x="2164557" y="388143"/>
                  </a:lnTo>
                  <a:lnTo>
                    <a:pt x="1628775" y="390525"/>
                  </a:lnTo>
                  <a:lnTo>
                    <a:pt x="1254919" y="3857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53AF7994-FCE0-44A9-ABC7-79911EE30995}"/>
                </a:ext>
              </a:extLst>
            </p:cNvPr>
            <p:cNvSpPr/>
            <p:nvPr/>
          </p:nvSpPr>
          <p:spPr>
            <a:xfrm>
              <a:off x="4022729" y="2112963"/>
              <a:ext cx="2171700" cy="502724"/>
            </a:xfrm>
            <a:custGeom>
              <a:avLst/>
              <a:gdLst>
                <a:gd name="connsiteX0" fmla="*/ 1235869 w 2171700"/>
                <a:gd name="connsiteY0" fmla="*/ 240506 h 509587"/>
                <a:gd name="connsiteX1" fmla="*/ 1040607 w 2171700"/>
                <a:gd name="connsiteY1" fmla="*/ 266700 h 509587"/>
                <a:gd name="connsiteX2" fmla="*/ 900113 w 2171700"/>
                <a:gd name="connsiteY2" fmla="*/ 292894 h 509587"/>
                <a:gd name="connsiteX3" fmla="*/ 700088 w 2171700"/>
                <a:gd name="connsiteY3" fmla="*/ 338137 h 509587"/>
                <a:gd name="connsiteX4" fmla="*/ 428625 w 2171700"/>
                <a:gd name="connsiteY4" fmla="*/ 402431 h 509587"/>
                <a:gd name="connsiteX5" fmla="*/ 47625 w 2171700"/>
                <a:gd name="connsiteY5" fmla="*/ 509587 h 509587"/>
                <a:gd name="connsiteX6" fmla="*/ 0 w 2171700"/>
                <a:gd name="connsiteY6" fmla="*/ 352425 h 509587"/>
                <a:gd name="connsiteX7" fmla="*/ 285750 w 2171700"/>
                <a:gd name="connsiteY7" fmla="*/ 290512 h 509587"/>
                <a:gd name="connsiteX8" fmla="*/ 573882 w 2171700"/>
                <a:gd name="connsiteY8" fmla="*/ 228600 h 509587"/>
                <a:gd name="connsiteX9" fmla="*/ 842963 w 2171700"/>
                <a:gd name="connsiteY9" fmla="*/ 169069 h 509587"/>
                <a:gd name="connsiteX10" fmla="*/ 1028700 w 2171700"/>
                <a:gd name="connsiteY10" fmla="*/ 133350 h 509587"/>
                <a:gd name="connsiteX11" fmla="*/ 1283494 w 2171700"/>
                <a:gd name="connsiteY11" fmla="*/ 104775 h 509587"/>
                <a:gd name="connsiteX12" fmla="*/ 1514475 w 2171700"/>
                <a:gd name="connsiteY12" fmla="*/ 78581 h 509587"/>
                <a:gd name="connsiteX13" fmla="*/ 1607344 w 2171700"/>
                <a:gd name="connsiteY13" fmla="*/ 64294 h 509587"/>
                <a:gd name="connsiteX14" fmla="*/ 1778794 w 2171700"/>
                <a:gd name="connsiteY14" fmla="*/ 0 h 509587"/>
                <a:gd name="connsiteX15" fmla="*/ 1795463 w 2171700"/>
                <a:gd name="connsiteY15" fmla="*/ 7144 h 509587"/>
                <a:gd name="connsiteX16" fmla="*/ 1869282 w 2171700"/>
                <a:gd name="connsiteY16" fmla="*/ 47625 h 509587"/>
                <a:gd name="connsiteX17" fmla="*/ 1966913 w 2171700"/>
                <a:gd name="connsiteY17" fmla="*/ 109537 h 509587"/>
                <a:gd name="connsiteX18" fmla="*/ 2026444 w 2171700"/>
                <a:gd name="connsiteY18" fmla="*/ 154781 h 509587"/>
                <a:gd name="connsiteX19" fmla="*/ 2126457 w 2171700"/>
                <a:gd name="connsiteY19" fmla="*/ 235744 h 509587"/>
                <a:gd name="connsiteX20" fmla="*/ 2157413 w 2171700"/>
                <a:gd name="connsiteY20" fmla="*/ 269081 h 509587"/>
                <a:gd name="connsiteX21" fmla="*/ 2166938 w 2171700"/>
                <a:gd name="connsiteY21" fmla="*/ 288131 h 509587"/>
                <a:gd name="connsiteX22" fmla="*/ 2171700 w 2171700"/>
                <a:gd name="connsiteY22" fmla="*/ 311944 h 509587"/>
                <a:gd name="connsiteX23" fmla="*/ 2169319 w 2171700"/>
                <a:gd name="connsiteY23" fmla="*/ 338137 h 509587"/>
                <a:gd name="connsiteX24" fmla="*/ 2164557 w 2171700"/>
                <a:gd name="connsiteY24" fmla="*/ 352425 h 509587"/>
                <a:gd name="connsiteX25" fmla="*/ 2147888 w 2171700"/>
                <a:gd name="connsiteY25" fmla="*/ 366712 h 509587"/>
                <a:gd name="connsiteX26" fmla="*/ 2114550 w 2171700"/>
                <a:gd name="connsiteY26" fmla="*/ 376237 h 509587"/>
                <a:gd name="connsiteX27" fmla="*/ 1778794 w 2171700"/>
                <a:gd name="connsiteY27" fmla="*/ 221456 h 509587"/>
                <a:gd name="connsiteX28" fmla="*/ 1562100 w 2171700"/>
                <a:gd name="connsiteY28" fmla="*/ 223837 h 509587"/>
                <a:gd name="connsiteX29" fmla="*/ 1445419 w 2171700"/>
                <a:gd name="connsiteY29" fmla="*/ 226219 h 509587"/>
                <a:gd name="connsiteX30" fmla="*/ 1235869 w 2171700"/>
                <a:gd name="connsiteY30" fmla="*/ 2405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71700" h="509587">
                  <a:moveTo>
                    <a:pt x="1235869" y="240506"/>
                  </a:moveTo>
                  <a:lnTo>
                    <a:pt x="1040607" y="266700"/>
                  </a:lnTo>
                  <a:lnTo>
                    <a:pt x="900113" y="292894"/>
                  </a:lnTo>
                  <a:lnTo>
                    <a:pt x="700088" y="338137"/>
                  </a:lnTo>
                  <a:lnTo>
                    <a:pt x="428625" y="402431"/>
                  </a:lnTo>
                  <a:lnTo>
                    <a:pt x="47625" y="509587"/>
                  </a:lnTo>
                  <a:lnTo>
                    <a:pt x="0" y="352425"/>
                  </a:lnTo>
                  <a:lnTo>
                    <a:pt x="285750" y="290512"/>
                  </a:lnTo>
                  <a:lnTo>
                    <a:pt x="573882" y="228600"/>
                  </a:lnTo>
                  <a:lnTo>
                    <a:pt x="842963" y="169069"/>
                  </a:lnTo>
                  <a:lnTo>
                    <a:pt x="1028700" y="133350"/>
                  </a:lnTo>
                  <a:lnTo>
                    <a:pt x="1283494" y="104775"/>
                  </a:lnTo>
                  <a:lnTo>
                    <a:pt x="1514475" y="78581"/>
                  </a:lnTo>
                  <a:lnTo>
                    <a:pt x="1607344" y="64294"/>
                  </a:lnTo>
                  <a:lnTo>
                    <a:pt x="1778794" y="0"/>
                  </a:lnTo>
                  <a:lnTo>
                    <a:pt x="1795463" y="7144"/>
                  </a:lnTo>
                  <a:lnTo>
                    <a:pt x="1869282" y="47625"/>
                  </a:lnTo>
                  <a:lnTo>
                    <a:pt x="1966913" y="109537"/>
                  </a:lnTo>
                  <a:lnTo>
                    <a:pt x="2026444" y="154781"/>
                  </a:lnTo>
                  <a:lnTo>
                    <a:pt x="2126457" y="235744"/>
                  </a:lnTo>
                  <a:lnTo>
                    <a:pt x="2157413" y="269081"/>
                  </a:lnTo>
                  <a:lnTo>
                    <a:pt x="2166938" y="288131"/>
                  </a:lnTo>
                  <a:lnTo>
                    <a:pt x="2171700" y="311944"/>
                  </a:lnTo>
                  <a:lnTo>
                    <a:pt x="2169319" y="338137"/>
                  </a:lnTo>
                  <a:lnTo>
                    <a:pt x="2164557" y="352425"/>
                  </a:lnTo>
                  <a:lnTo>
                    <a:pt x="2147888" y="366712"/>
                  </a:lnTo>
                  <a:lnTo>
                    <a:pt x="2114550" y="376237"/>
                  </a:lnTo>
                  <a:lnTo>
                    <a:pt x="1778794" y="221456"/>
                  </a:lnTo>
                  <a:lnTo>
                    <a:pt x="1562100" y="223837"/>
                  </a:lnTo>
                  <a:lnTo>
                    <a:pt x="1445419" y="226219"/>
                  </a:lnTo>
                  <a:lnTo>
                    <a:pt x="1235869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E0AA9B28-CED3-4798-AEE8-27C5882ECAA6}"/>
                </a:ext>
              </a:extLst>
            </p:cNvPr>
            <p:cNvSpPr/>
            <p:nvPr/>
          </p:nvSpPr>
          <p:spPr>
            <a:xfrm>
              <a:off x="5524504" y="2290763"/>
              <a:ext cx="636588" cy="419460"/>
            </a:xfrm>
            <a:custGeom>
              <a:avLst/>
              <a:gdLst>
                <a:gd name="connsiteX0" fmla="*/ 85725 w 635794"/>
                <a:gd name="connsiteY0" fmla="*/ 283368 h 423862"/>
                <a:gd name="connsiteX1" fmla="*/ 188119 w 635794"/>
                <a:gd name="connsiteY1" fmla="*/ 159543 h 423862"/>
                <a:gd name="connsiteX2" fmla="*/ 228600 w 635794"/>
                <a:gd name="connsiteY2" fmla="*/ 109537 h 423862"/>
                <a:gd name="connsiteX3" fmla="*/ 247650 w 635794"/>
                <a:gd name="connsiteY3" fmla="*/ 80962 h 423862"/>
                <a:gd name="connsiteX4" fmla="*/ 250031 w 635794"/>
                <a:gd name="connsiteY4" fmla="*/ 57150 h 423862"/>
                <a:gd name="connsiteX5" fmla="*/ 238125 w 635794"/>
                <a:gd name="connsiteY5" fmla="*/ 0 h 423862"/>
                <a:gd name="connsiteX6" fmla="*/ 635794 w 635794"/>
                <a:gd name="connsiteY6" fmla="*/ 173831 h 423862"/>
                <a:gd name="connsiteX7" fmla="*/ 609600 w 635794"/>
                <a:gd name="connsiteY7" fmla="*/ 195262 h 423862"/>
                <a:gd name="connsiteX8" fmla="*/ 571500 w 635794"/>
                <a:gd name="connsiteY8" fmla="*/ 200025 h 423862"/>
                <a:gd name="connsiteX9" fmla="*/ 466725 w 635794"/>
                <a:gd name="connsiteY9" fmla="*/ 209550 h 423862"/>
                <a:gd name="connsiteX10" fmla="*/ 397669 w 635794"/>
                <a:gd name="connsiteY10" fmla="*/ 223837 h 423862"/>
                <a:gd name="connsiteX11" fmla="*/ 321469 w 635794"/>
                <a:gd name="connsiteY11" fmla="*/ 252412 h 423862"/>
                <a:gd name="connsiteX12" fmla="*/ 183356 w 635794"/>
                <a:gd name="connsiteY12" fmla="*/ 323850 h 423862"/>
                <a:gd name="connsiteX13" fmla="*/ 111919 w 635794"/>
                <a:gd name="connsiteY13" fmla="*/ 373856 h 423862"/>
                <a:gd name="connsiteX14" fmla="*/ 61913 w 635794"/>
                <a:gd name="connsiteY14" fmla="*/ 411956 h 423862"/>
                <a:gd name="connsiteX15" fmla="*/ 38100 w 635794"/>
                <a:gd name="connsiteY15" fmla="*/ 421481 h 423862"/>
                <a:gd name="connsiteX16" fmla="*/ 21431 w 635794"/>
                <a:gd name="connsiteY16" fmla="*/ 423862 h 423862"/>
                <a:gd name="connsiteX17" fmla="*/ 7144 w 635794"/>
                <a:gd name="connsiteY17" fmla="*/ 419100 h 423862"/>
                <a:gd name="connsiteX18" fmla="*/ 0 w 635794"/>
                <a:gd name="connsiteY18" fmla="*/ 407193 h 423862"/>
                <a:gd name="connsiteX19" fmla="*/ 0 w 635794"/>
                <a:gd name="connsiteY19" fmla="*/ 388143 h 423862"/>
                <a:gd name="connsiteX20" fmla="*/ 11906 w 635794"/>
                <a:gd name="connsiteY20" fmla="*/ 364331 h 423862"/>
                <a:gd name="connsiteX21" fmla="*/ 85725 w 635794"/>
                <a:gd name="connsiteY21" fmla="*/ 283368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5794" h="423862">
                  <a:moveTo>
                    <a:pt x="85725" y="283368"/>
                  </a:moveTo>
                  <a:lnTo>
                    <a:pt x="188119" y="159543"/>
                  </a:lnTo>
                  <a:lnTo>
                    <a:pt x="228600" y="109537"/>
                  </a:lnTo>
                  <a:lnTo>
                    <a:pt x="247650" y="80962"/>
                  </a:lnTo>
                  <a:lnTo>
                    <a:pt x="250031" y="57150"/>
                  </a:lnTo>
                  <a:lnTo>
                    <a:pt x="238125" y="0"/>
                  </a:lnTo>
                  <a:lnTo>
                    <a:pt x="635794" y="173831"/>
                  </a:lnTo>
                  <a:lnTo>
                    <a:pt x="609600" y="195262"/>
                  </a:lnTo>
                  <a:lnTo>
                    <a:pt x="571500" y="200025"/>
                  </a:lnTo>
                  <a:lnTo>
                    <a:pt x="466725" y="209550"/>
                  </a:lnTo>
                  <a:lnTo>
                    <a:pt x="397669" y="223837"/>
                  </a:lnTo>
                  <a:lnTo>
                    <a:pt x="321469" y="252412"/>
                  </a:lnTo>
                  <a:lnTo>
                    <a:pt x="183356" y="323850"/>
                  </a:lnTo>
                  <a:lnTo>
                    <a:pt x="111919" y="373856"/>
                  </a:lnTo>
                  <a:lnTo>
                    <a:pt x="61913" y="411956"/>
                  </a:lnTo>
                  <a:lnTo>
                    <a:pt x="38100" y="421481"/>
                  </a:lnTo>
                  <a:lnTo>
                    <a:pt x="21431" y="423862"/>
                  </a:lnTo>
                  <a:lnTo>
                    <a:pt x="7144" y="419100"/>
                  </a:lnTo>
                  <a:lnTo>
                    <a:pt x="0" y="407193"/>
                  </a:lnTo>
                  <a:lnTo>
                    <a:pt x="0" y="388143"/>
                  </a:lnTo>
                  <a:lnTo>
                    <a:pt x="11906" y="364331"/>
                  </a:lnTo>
                  <a:lnTo>
                    <a:pt x="85725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3">
              <a:extLst>
                <a:ext uri="{FF2B5EF4-FFF2-40B4-BE49-F238E27FC236}">
                  <a16:creationId xmlns:a16="http://schemas.microsoft.com/office/drawing/2014/main" id="{B87216EA-771C-4C0E-9357-980C92B253B3}"/>
                </a:ext>
              </a:extLst>
            </p:cNvPr>
            <p:cNvSpPr/>
            <p:nvPr/>
          </p:nvSpPr>
          <p:spPr>
            <a:xfrm>
              <a:off x="3772163" y="2864659"/>
              <a:ext cx="1752600" cy="2098872"/>
            </a:xfrm>
            <a:custGeom>
              <a:avLst/>
              <a:gdLst>
                <a:gd name="connsiteX0" fmla="*/ 958850 w 1752600"/>
                <a:gd name="connsiteY0" fmla="*/ 1406525 h 2120900"/>
                <a:gd name="connsiteX1" fmla="*/ 749300 w 1752600"/>
                <a:gd name="connsiteY1" fmla="*/ 1606550 h 2120900"/>
                <a:gd name="connsiteX2" fmla="*/ 600075 w 1752600"/>
                <a:gd name="connsiteY2" fmla="*/ 1736725 h 2120900"/>
                <a:gd name="connsiteX3" fmla="*/ 552450 w 1752600"/>
                <a:gd name="connsiteY3" fmla="*/ 1790700 h 2120900"/>
                <a:gd name="connsiteX4" fmla="*/ 368300 w 1752600"/>
                <a:gd name="connsiteY4" fmla="*/ 1914525 h 2120900"/>
                <a:gd name="connsiteX5" fmla="*/ 196850 w 1752600"/>
                <a:gd name="connsiteY5" fmla="*/ 2028825 h 2120900"/>
                <a:gd name="connsiteX6" fmla="*/ 82550 w 1752600"/>
                <a:gd name="connsiteY6" fmla="*/ 2105025 h 2120900"/>
                <a:gd name="connsiteX7" fmla="*/ 57150 w 1752600"/>
                <a:gd name="connsiteY7" fmla="*/ 2117725 h 2120900"/>
                <a:gd name="connsiteX8" fmla="*/ 31750 w 1752600"/>
                <a:gd name="connsiteY8" fmla="*/ 2120900 h 2120900"/>
                <a:gd name="connsiteX9" fmla="*/ 9525 w 1752600"/>
                <a:gd name="connsiteY9" fmla="*/ 2117725 h 2120900"/>
                <a:gd name="connsiteX10" fmla="*/ 0 w 1752600"/>
                <a:gd name="connsiteY10" fmla="*/ 2105025 h 2120900"/>
                <a:gd name="connsiteX11" fmla="*/ 3175 w 1752600"/>
                <a:gd name="connsiteY11" fmla="*/ 2079625 h 2120900"/>
                <a:gd name="connsiteX12" fmla="*/ 25400 w 1752600"/>
                <a:gd name="connsiteY12" fmla="*/ 2047875 h 2120900"/>
                <a:gd name="connsiteX13" fmla="*/ 222250 w 1752600"/>
                <a:gd name="connsiteY13" fmla="*/ 1911350 h 2120900"/>
                <a:gd name="connsiteX14" fmla="*/ 381000 w 1752600"/>
                <a:gd name="connsiteY14" fmla="*/ 1784350 h 2120900"/>
                <a:gd name="connsiteX15" fmla="*/ 539750 w 1752600"/>
                <a:gd name="connsiteY15" fmla="*/ 1647825 h 2120900"/>
                <a:gd name="connsiteX16" fmla="*/ 673100 w 1752600"/>
                <a:gd name="connsiteY16" fmla="*/ 1520825 h 2120900"/>
                <a:gd name="connsiteX17" fmla="*/ 800100 w 1752600"/>
                <a:gd name="connsiteY17" fmla="*/ 1365250 h 2120900"/>
                <a:gd name="connsiteX18" fmla="*/ 946150 w 1752600"/>
                <a:gd name="connsiteY18" fmla="*/ 1162050 h 2120900"/>
                <a:gd name="connsiteX19" fmla="*/ 1063625 w 1752600"/>
                <a:gd name="connsiteY19" fmla="*/ 971550 h 2120900"/>
                <a:gd name="connsiteX20" fmla="*/ 1155700 w 1752600"/>
                <a:gd name="connsiteY20" fmla="*/ 806450 h 2120900"/>
                <a:gd name="connsiteX21" fmla="*/ 1222375 w 1752600"/>
                <a:gd name="connsiteY21" fmla="*/ 673100 h 2120900"/>
                <a:gd name="connsiteX22" fmla="*/ 1339850 w 1752600"/>
                <a:gd name="connsiteY22" fmla="*/ 457200 h 2120900"/>
                <a:gd name="connsiteX23" fmla="*/ 1368425 w 1752600"/>
                <a:gd name="connsiteY23" fmla="*/ 390525 h 2120900"/>
                <a:gd name="connsiteX24" fmla="*/ 1403350 w 1752600"/>
                <a:gd name="connsiteY24" fmla="*/ 298450 h 2120900"/>
                <a:gd name="connsiteX25" fmla="*/ 1428750 w 1752600"/>
                <a:gd name="connsiteY25" fmla="*/ 212725 h 2120900"/>
                <a:gd name="connsiteX26" fmla="*/ 1441450 w 1752600"/>
                <a:gd name="connsiteY26" fmla="*/ 127000 h 2120900"/>
                <a:gd name="connsiteX27" fmla="*/ 1441450 w 1752600"/>
                <a:gd name="connsiteY27" fmla="*/ 107950 h 2120900"/>
                <a:gd name="connsiteX28" fmla="*/ 1381125 w 1752600"/>
                <a:gd name="connsiteY28" fmla="*/ 0 h 2120900"/>
                <a:gd name="connsiteX29" fmla="*/ 1752600 w 1752600"/>
                <a:gd name="connsiteY29" fmla="*/ 104775 h 2120900"/>
                <a:gd name="connsiteX30" fmla="*/ 1720850 w 1752600"/>
                <a:gd name="connsiteY30" fmla="*/ 190500 h 2120900"/>
                <a:gd name="connsiteX31" fmla="*/ 1673225 w 1752600"/>
                <a:gd name="connsiteY31" fmla="*/ 282575 h 2120900"/>
                <a:gd name="connsiteX32" fmla="*/ 1568450 w 1752600"/>
                <a:gd name="connsiteY32" fmla="*/ 495300 h 2120900"/>
                <a:gd name="connsiteX33" fmla="*/ 1435100 w 1752600"/>
                <a:gd name="connsiteY33" fmla="*/ 739775 h 2120900"/>
                <a:gd name="connsiteX34" fmla="*/ 1355725 w 1752600"/>
                <a:gd name="connsiteY34" fmla="*/ 873125 h 2120900"/>
                <a:gd name="connsiteX35" fmla="*/ 1235075 w 1752600"/>
                <a:gd name="connsiteY35" fmla="*/ 1054100 h 2120900"/>
                <a:gd name="connsiteX36" fmla="*/ 1092200 w 1752600"/>
                <a:gd name="connsiteY36" fmla="*/ 1254125 h 2120900"/>
                <a:gd name="connsiteX37" fmla="*/ 958850 w 1752600"/>
                <a:gd name="connsiteY37" fmla="*/ 1406525 h 212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2600" h="2120900">
                  <a:moveTo>
                    <a:pt x="958850" y="1406525"/>
                  </a:moveTo>
                  <a:lnTo>
                    <a:pt x="749300" y="1606550"/>
                  </a:lnTo>
                  <a:lnTo>
                    <a:pt x="600075" y="1736725"/>
                  </a:lnTo>
                  <a:lnTo>
                    <a:pt x="552450" y="1790700"/>
                  </a:lnTo>
                  <a:lnTo>
                    <a:pt x="368300" y="1914525"/>
                  </a:lnTo>
                  <a:lnTo>
                    <a:pt x="196850" y="2028825"/>
                  </a:lnTo>
                  <a:lnTo>
                    <a:pt x="82550" y="2105025"/>
                  </a:lnTo>
                  <a:lnTo>
                    <a:pt x="57150" y="2117725"/>
                  </a:lnTo>
                  <a:lnTo>
                    <a:pt x="31750" y="2120900"/>
                  </a:lnTo>
                  <a:lnTo>
                    <a:pt x="9525" y="2117725"/>
                  </a:lnTo>
                  <a:lnTo>
                    <a:pt x="0" y="2105025"/>
                  </a:lnTo>
                  <a:lnTo>
                    <a:pt x="3175" y="2079625"/>
                  </a:lnTo>
                  <a:lnTo>
                    <a:pt x="25400" y="2047875"/>
                  </a:lnTo>
                  <a:lnTo>
                    <a:pt x="222250" y="1911350"/>
                  </a:lnTo>
                  <a:lnTo>
                    <a:pt x="381000" y="1784350"/>
                  </a:lnTo>
                  <a:lnTo>
                    <a:pt x="539750" y="1647825"/>
                  </a:lnTo>
                  <a:lnTo>
                    <a:pt x="673100" y="1520825"/>
                  </a:lnTo>
                  <a:lnTo>
                    <a:pt x="800100" y="1365250"/>
                  </a:lnTo>
                  <a:lnTo>
                    <a:pt x="946150" y="1162050"/>
                  </a:lnTo>
                  <a:lnTo>
                    <a:pt x="1063625" y="971550"/>
                  </a:lnTo>
                  <a:lnTo>
                    <a:pt x="1155700" y="806450"/>
                  </a:lnTo>
                  <a:lnTo>
                    <a:pt x="1222375" y="673100"/>
                  </a:lnTo>
                  <a:lnTo>
                    <a:pt x="1339850" y="457200"/>
                  </a:lnTo>
                  <a:lnTo>
                    <a:pt x="1368425" y="390525"/>
                  </a:lnTo>
                  <a:lnTo>
                    <a:pt x="1403350" y="298450"/>
                  </a:lnTo>
                  <a:lnTo>
                    <a:pt x="1428750" y="212725"/>
                  </a:lnTo>
                  <a:lnTo>
                    <a:pt x="1441450" y="127000"/>
                  </a:lnTo>
                  <a:lnTo>
                    <a:pt x="1441450" y="107950"/>
                  </a:lnTo>
                  <a:lnTo>
                    <a:pt x="1381125" y="0"/>
                  </a:lnTo>
                  <a:lnTo>
                    <a:pt x="1752600" y="104775"/>
                  </a:lnTo>
                  <a:lnTo>
                    <a:pt x="1720850" y="190500"/>
                  </a:lnTo>
                  <a:lnTo>
                    <a:pt x="1673225" y="282575"/>
                  </a:lnTo>
                  <a:lnTo>
                    <a:pt x="1568450" y="495300"/>
                  </a:lnTo>
                  <a:lnTo>
                    <a:pt x="1435100" y="739775"/>
                  </a:lnTo>
                  <a:lnTo>
                    <a:pt x="1355725" y="873125"/>
                  </a:lnTo>
                  <a:lnTo>
                    <a:pt x="1235075" y="1054100"/>
                  </a:lnTo>
                  <a:lnTo>
                    <a:pt x="1092200" y="1254125"/>
                  </a:lnTo>
                  <a:lnTo>
                    <a:pt x="958850" y="1406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77C58354-937E-4A16-A47D-588BB3DFED30}"/>
                </a:ext>
              </a:extLst>
            </p:cNvPr>
            <p:cNvSpPr/>
            <p:nvPr/>
          </p:nvSpPr>
          <p:spPr>
            <a:xfrm>
              <a:off x="4498980" y="3598863"/>
              <a:ext cx="1363663" cy="609552"/>
            </a:xfrm>
            <a:custGeom>
              <a:avLst/>
              <a:gdLst>
                <a:gd name="connsiteX0" fmla="*/ 862013 w 1364457"/>
                <a:gd name="connsiteY0" fmla="*/ 342900 h 616744"/>
                <a:gd name="connsiteX1" fmla="*/ 721519 w 1364457"/>
                <a:gd name="connsiteY1" fmla="*/ 273844 h 616744"/>
                <a:gd name="connsiteX2" fmla="*/ 583407 w 1364457"/>
                <a:gd name="connsiteY2" fmla="*/ 223837 h 616744"/>
                <a:gd name="connsiteX3" fmla="*/ 433388 w 1364457"/>
                <a:gd name="connsiteY3" fmla="*/ 176212 h 616744"/>
                <a:gd name="connsiteX4" fmla="*/ 302419 w 1364457"/>
                <a:gd name="connsiteY4" fmla="*/ 126206 h 616744"/>
                <a:gd name="connsiteX5" fmla="*/ 233363 w 1364457"/>
                <a:gd name="connsiteY5" fmla="*/ 102394 h 616744"/>
                <a:gd name="connsiteX6" fmla="*/ 157163 w 1364457"/>
                <a:gd name="connsiteY6" fmla="*/ 80962 h 616744"/>
                <a:gd name="connsiteX7" fmla="*/ 45244 w 1364457"/>
                <a:gd name="connsiteY7" fmla="*/ 59531 h 616744"/>
                <a:gd name="connsiteX8" fmla="*/ 16669 w 1364457"/>
                <a:gd name="connsiteY8" fmla="*/ 54769 h 616744"/>
                <a:gd name="connsiteX9" fmla="*/ 2382 w 1364457"/>
                <a:gd name="connsiteY9" fmla="*/ 47625 h 616744"/>
                <a:gd name="connsiteX10" fmla="*/ 0 w 1364457"/>
                <a:gd name="connsiteY10" fmla="*/ 33337 h 616744"/>
                <a:gd name="connsiteX11" fmla="*/ 7144 w 1364457"/>
                <a:gd name="connsiteY11" fmla="*/ 16669 h 616744"/>
                <a:gd name="connsiteX12" fmla="*/ 33338 w 1364457"/>
                <a:gd name="connsiteY12" fmla="*/ 4762 h 616744"/>
                <a:gd name="connsiteX13" fmla="*/ 107157 w 1364457"/>
                <a:gd name="connsiteY13" fmla="*/ 0 h 616744"/>
                <a:gd name="connsiteX14" fmla="*/ 209550 w 1364457"/>
                <a:gd name="connsiteY14" fmla="*/ 0 h 616744"/>
                <a:gd name="connsiteX15" fmla="*/ 347663 w 1364457"/>
                <a:gd name="connsiteY15" fmla="*/ 11906 h 616744"/>
                <a:gd name="connsiteX16" fmla="*/ 504825 w 1364457"/>
                <a:gd name="connsiteY16" fmla="*/ 35719 h 616744"/>
                <a:gd name="connsiteX17" fmla="*/ 664369 w 1364457"/>
                <a:gd name="connsiteY17" fmla="*/ 66675 h 616744"/>
                <a:gd name="connsiteX18" fmla="*/ 778669 w 1364457"/>
                <a:gd name="connsiteY18" fmla="*/ 95250 h 616744"/>
                <a:gd name="connsiteX19" fmla="*/ 897732 w 1364457"/>
                <a:gd name="connsiteY19" fmla="*/ 130969 h 616744"/>
                <a:gd name="connsiteX20" fmla="*/ 1007269 w 1364457"/>
                <a:gd name="connsiteY20" fmla="*/ 173831 h 616744"/>
                <a:gd name="connsiteX21" fmla="*/ 1095375 w 1364457"/>
                <a:gd name="connsiteY21" fmla="*/ 214312 h 616744"/>
                <a:gd name="connsiteX22" fmla="*/ 1166813 w 1364457"/>
                <a:gd name="connsiteY22" fmla="*/ 254794 h 616744"/>
                <a:gd name="connsiteX23" fmla="*/ 1238250 w 1364457"/>
                <a:gd name="connsiteY23" fmla="*/ 300037 h 616744"/>
                <a:gd name="connsiteX24" fmla="*/ 1252538 w 1364457"/>
                <a:gd name="connsiteY24" fmla="*/ 316706 h 616744"/>
                <a:gd name="connsiteX25" fmla="*/ 1293019 w 1364457"/>
                <a:gd name="connsiteY25" fmla="*/ 364331 h 616744"/>
                <a:gd name="connsiteX26" fmla="*/ 1338263 w 1364457"/>
                <a:gd name="connsiteY26" fmla="*/ 438150 h 616744"/>
                <a:gd name="connsiteX27" fmla="*/ 1359694 w 1364457"/>
                <a:gd name="connsiteY27" fmla="*/ 485775 h 616744"/>
                <a:gd name="connsiteX28" fmla="*/ 1364457 w 1364457"/>
                <a:gd name="connsiteY28" fmla="*/ 519112 h 616744"/>
                <a:gd name="connsiteX29" fmla="*/ 1362075 w 1364457"/>
                <a:gd name="connsiteY29" fmla="*/ 547687 h 616744"/>
                <a:gd name="connsiteX30" fmla="*/ 1352550 w 1364457"/>
                <a:gd name="connsiteY30" fmla="*/ 571500 h 616744"/>
                <a:gd name="connsiteX31" fmla="*/ 1335882 w 1364457"/>
                <a:gd name="connsiteY31" fmla="*/ 588169 h 616744"/>
                <a:gd name="connsiteX32" fmla="*/ 1316832 w 1364457"/>
                <a:gd name="connsiteY32" fmla="*/ 600075 h 616744"/>
                <a:gd name="connsiteX33" fmla="*/ 1266825 w 1364457"/>
                <a:gd name="connsiteY33" fmla="*/ 614362 h 616744"/>
                <a:gd name="connsiteX34" fmla="*/ 1223963 w 1364457"/>
                <a:gd name="connsiteY34" fmla="*/ 616744 h 616744"/>
                <a:gd name="connsiteX35" fmla="*/ 1200150 w 1364457"/>
                <a:gd name="connsiteY35" fmla="*/ 600075 h 616744"/>
                <a:gd name="connsiteX36" fmla="*/ 1092994 w 1364457"/>
                <a:gd name="connsiteY36" fmla="*/ 507206 h 616744"/>
                <a:gd name="connsiteX37" fmla="*/ 981075 w 1364457"/>
                <a:gd name="connsiteY37" fmla="*/ 421481 h 616744"/>
                <a:gd name="connsiteX38" fmla="*/ 862013 w 1364457"/>
                <a:gd name="connsiteY38" fmla="*/ 342900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4457" h="616744">
                  <a:moveTo>
                    <a:pt x="862013" y="342900"/>
                  </a:moveTo>
                  <a:lnTo>
                    <a:pt x="721519" y="273844"/>
                  </a:lnTo>
                  <a:lnTo>
                    <a:pt x="583407" y="223837"/>
                  </a:lnTo>
                  <a:lnTo>
                    <a:pt x="433388" y="176212"/>
                  </a:lnTo>
                  <a:lnTo>
                    <a:pt x="302419" y="126206"/>
                  </a:lnTo>
                  <a:lnTo>
                    <a:pt x="233363" y="102394"/>
                  </a:lnTo>
                  <a:lnTo>
                    <a:pt x="157163" y="80962"/>
                  </a:lnTo>
                  <a:lnTo>
                    <a:pt x="45244" y="59531"/>
                  </a:lnTo>
                  <a:lnTo>
                    <a:pt x="16669" y="54769"/>
                  </a:lnTo>
                  <a:lnTo>
                    <a:pt x="2382" y="47625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33338" y="4762"/>
                  </a:lnTo>
                  <a:lnTo>
                    <a:pt x="107157" y="0"/>
                  </a:lnTo>
                  <a:lnTo>
                    <a:pt x="209550" y="0"/>
                  </a:lnTo>
                  <a:lnTo>
                    <a:pt x="347663" y="11906"/>
                  </a:lnTo>
                  <a:lnTo>
                    <a:pt x="504825" y="35719"/>
                  </a:lnTo>
                  <a:lnTo>
                    <a:pt x="664369" y="66675"/>
                  </a:lnTo>
                  <a:lnTo>
                    <a:pt x="778669" y="95250"/>
                  </a:lnTo>
                  <a:lnTo>
                    <a:pt x="897732" y="130969"/>
                  </a:lnTo>
                  <a:lnTo>
                    <a:pt x="1007269" y="173831"/>
                  </a:lnTo>
                  <a:lnTo>
                    <a:pt x="1095375" y="214312"/>
                  </a:lnTo>
                  <a:lnTo>
                    <a:pt x="1166813" y="254794"/>
                  </a:lnTo>
                  <a:lnTo>
                    <a:pt x="1238250" y="300037"/>
                  </a:lnTo>
                  <a:lnTo>
                    <a:pt x="1252538" y="316706"/>
                  </a:lnTo>
                  <a:lnTo>
                    <a:pt x="1293019" y="364331"/>
                  </a:lnTo>
                  <a:lnTo>
                    <a:pt x="1338263" y="438150"/>
                  </a:lnTo>
                  <a:lnTo>
                    <a:pt x="1359694" y="485775"/>
                  </a:lnTo>
                  <a:lnTo>
                    <a:pt x="1364457" y="519112"/>
                  </a:lnTo>
                  <a:lnTo>
                    <a:pt x="1362075" y="547687"/>
                  </a:lnTo>
                  <a:lnTo>
                    <a:pt x="1352550" y="571500"/>
                  </a:lnTo>
                  <a:lnTo>
                    <a:pt x="1335882" y="588169"/>
                  </a:lnTo>
                  <a:lnTo>
                    <a:pt x="1316832" y="600075"/>
                  </a:lnTo>
                  <a:lnTo>
                    <a:pt x="1266825" y="614362"/>
                  </a:lnTo>
                  <a:lnTo>
                    <a:pt x="1223963" y="616744"/>
                  </a:lnTo>
                  <a:lnTo>
                    <a:pt x="1200150" y="600075"/>
                  </a:lnTo>
                  <a:lnTo>
                    <a:pt x="1092994" y="507206"/>
                  </a:lnTo>
                  <a:lnTo>
                    <a:pt x="981075" y="421481"/>
                  </a:lnTo>
                  <a:lnTo>
                    <a:pt x="862013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66ED107F-82C3-49E1-AAF7-169559DCBD2C}"/>
                </a:ext>
              </a:extLst>
            </p:cNvPr>
            <p:cNvSpPr/>
            <p:nvPr/>
          </p:nvSpPr>
          <p:spPr>
            <a:xfrm>
              <a:off x="4460880" y="4500563"/>
              <a:ext cx="1228725" cy="966172"/>
            </a:xfrm>
            <a:custGeom>
              <a:avLst/>
              <a:gdLst>
                <a:gd name="connsiteX0" fmla="*/ 473869 w 1228725"/>
                <a:gd name="connsiteY0" fmla="*/ 292893 h 976312"/>
                <a:gd name="connsiteX1" fmla="*/ 59532 w 1228725"/>
                <a:gd name="connsiteY1" fmla="*/ 392906 h 976312"/>
                <a:gd name="connsiteX2" fmla="*/ 0 w 1228725"/>
                <a:gd name="connsiteY2" fmla="*/ 292893 h 976312"/>
                <a:gd name="connsiteX3" fmla="*/ 469107 w 1228725"/>
                <a:gd name="connsiteY3" fmla="*/ 157162 h 976312"/>
                <a:gd name="connsiteX4" fmla="*/ 631032 w 1228725"/>
                <a:gd name="connsiteY4" fmla="*/ 111918 h 976312"/>
                <a:gd name="connsiteX5" fmla="*/ 735807 w 1228725"/>
                <a:gd name="connsiteY5" fmla="*/ 85725 h 976312"/>
                <a:gd name="connsiteX6" fmla="*/ 800100 w 1228725"/>
                <a:gd name="connsiteY6" fmla="*/ 61912 h 976312"/>
                <a:gd name="connsiteX7" fmla="*/ 890588 w 1228725"/>
                <a:gd name="connsiteY7" fmla="*/ 11906 h 976312"/>
                <a:gd name="connsiteX8" fmla="*/ 919163 w 1228725"/>
                <a:gd name="connsiteY8" fmla="*/ 0 h 976312"/>
                <a:gd name="connsiteX9" fmla="*/ 962025 w 1228725"/>
                <a:gd name="connsiteY9" fmla="*/ 7143 h 976312"/>
                <a:gd name="connsiteX10" fmla="*/ 1040607 w 1228725"/>
                <a:gd name="connsiteY10" fmla="*/ 28575 h 976312"/>
                <a:gd name="connsiteX11" fmla="*/ 1078707 w 1228725"/>
                <a:gd name="connsiteY11" fmla="*/ 47625 h 976312"/>
                <a:gd name="connsiteX12" fmla="*/ 1152525 w 1228725"/>
                <a:gd name="connsiteY12" fmla="*/ 92868 h 976312"/>
                <a:gd name="connsiteX13" fmla="*/ 1209675 w 1228725"/>
                <a:gd name="connsiteY13" fmla="*/ 133350 h 976312"/>
                <a:gd name="connsiteX14" fmla="*/ 1223963 w 1228725"/>
                <a:gd name="connsiteY14" fmla="*/ 147637 h 976312"/>
                <a:gd name="connsiteX15" fmla="*/ 1228725 w 1228725"/>
                <a:gd name="connsiteY15" fmla="*/ 169068 h 976312"/>
                <a:gd name="connsiteX16" fmla="*/ 1221582 w 1228725"/>
                <a:gd name="connsiteY16" fmla="*/ 195262 h 976312"/>
                <a:gd name="connsiteX17" fmla="*/ 1207294 w 1228725"/>
                <a:gd name="connsiteY17" fmla="*/ 216693 h 976312"/>
                <a:gd name="connsiteX18" fmla="*/ 1185863 w 1228725"/>
                <a:gd name="connsiteY18" fmla="*/ 240506 h 976312"/>
                <a:gd name="connsiteX19" fmla="*/ 1159669 w 1228725"/>
                <a:gd name="connsiteY19" fmla="*/ 280987 h 976312"/>
                <a:gd name="connsiteX20" fmla="*/ 1131094 w 1228725"/>
                <a:gd name="connsiteY20" fmla="*/ 330993 h 976312"/>
                <a:gd name="connsiteX21" fmla="*/ 1109663 w 1228725"/>
                <a:gd name="connsiteY21" fmla="*/ 381000 h 976312"/>
                <a:gd name="connsiteX22" fmla="*/ 1095375 w 1228725"/>
                <a:gd name="connsiteY22" fmla="*/ 435768 h 976312"/>
                <a:gd name="connsiteX23" fmla="*/ 1062038 w 1228725"/>
                <a:gd name="connsiteY23" fmla="*/ 728662 h 976312"/>
                <a:gd name="connsiteX24" fmla="*/ 1045369 w 1228725"/>
                <a:gd name="connsiteY24" fmla="*/ 873918 h 976312"/>
                <a:gd name="connsiteX25" fmla="*/ 1028700 w 1228725"/>
                <a:gd name="connsiteY25" fmla="*/ 931068 h 976312"/>
                <a:gd name="connsiteX26" fmla="*/ 1009650 w 1228725"/>
                <a:gd name="connsiteY26" fmla="*/ 952500 h 976312"/>
                <a:gd name="connsiteX27" fmla="*/ 978694 w 1228725"/>
                <a:gd name="connsiteY27" fmla="*/ 964406 h 976312"/>
                <a:gd name="connsiteX28" fmla="*/ 876300 w 1228725"/>
                <a:gd name="connsiteY28" fmla="*/ 976312 h 976312"/>
                <a:gd name="connsiteX29" fmla="*/ 869157 w 1228725"/>
                <a:gd name="connsiteY29" fmla="*/ 771525 h 976312"/>
                <a:gd name="connsiteX30" fmla="*/ 869157 w 1228725"/>
                <a:gd name="connsiteY30" fmla="*/ 261937 h 976312"/>
                <a:gd name="connsiteX31" fmla="*/ 864394 w 1228725"/>
                <a:gd name="connsiteY31" fmla="*/ 238125 h 976312"/>
                <a:gd name="connsiteX32" fmla="*/ 854869 w 1228725"/>
                <a:gd name="connsiteY32" fmla="*/ 226218 h 976312"/>
                <a:gd name="connsiteX33" fmla="*/ 840582 w 1228725"/>
                <a:gd name="connsiteY33" fmla="*/ 219075 h 976312"/>
                <a:gd name="connsiteX34" fmla="*/ 809625 w 1228725"/>
                <a:gd name="connsiteY34" fmla="*/ 219075 h 976312"/>
                <a:gd name="connsiteX35" fmla="*/ 764382 w 1228725"/>
                <a:gd name="connsiteY35" fmla="*/ 226218 h 976312"/>
                <a:gd name="connsiteX36" fmla="*/ 473869 w 1228725"/>
                <a:gd name="connsiteY36" fmla="*/ 292893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725" h="976312">
                  <a:moveTo>
                    <a:pt x="473869" y="292893"/>
                  </a:moveTo>
                  <a:lnTo>
                    <a:pt x="59532" y="392906"/>
                  </a:lnTo>
                  <a:lnTo>
                    <a:pt x="0" y="292893"/>
                  </a:lnTo>
                  <a:lnTo>
                    <a:pt x="469107" y="157162"/>
                  </a:lnTo>
                  <a:lnTo>
                    <a:pt x="631032" y="111918"/>
                  </a:lnTo>
                  <a:lnTo>
                    <a:pt x="735807" y="85725"/>
                  </a:lnTo>
                  <a:lnTo>
                    <a:pt x="800100" y="61912"/>
                  </a:lnTo>
                  <a:lnTo>
                    <a:pt x="890588" y="11906"/>
                  </a:lnTo>
                  <a:lnTo>
                    <a:pt x="919163" y="0"/>
                  </a:lnTo>
                  <a:lnTo>
                    <a:pt x="962025" y="7143"/>
                  </a:lnTo>
                  <a:lnTo>
                    <a:pt x="1040607" y="28575"/>
                  </a:lnTo>
                  <a:lnTo>
                    <a:pt x="1078707" y="47625"/>
                  </a:lnTo>
                  <a:lnTo>
                    <a:pt x="1152525" y="92868"/>
                  </a:lnTo>
                  <a:lnTo>
                    <a:pt x="1209675" y="133350"/>
                  </a:lnTo>
                  <a:lnTo>
                    <a:pt x="1223963" y="147637"/>
                  </a:lnTo>
                  <a:lnTo>
                    <a:pt x="1228725" y="169068"/>
                  </a:lnTo>
                  <a:lnTo>
                    <a:pt x="1221582" y="195262"/>
                  </a:lnTo>
                  <a:lnTo>
                    <a:pt x="1207294" y="216693"/>
                  </a:lnTo>
                  <a:lnTo>
                    <a:pt x="1185863" y="240506"/>
                  </a:lnTo>
                  <a:lnTo>
                    <a:pt x="1159669" y="280987"/>
                  </a:lnTo>
                  <a:lnTo>
                    <a:pt x="1131094" y="330993"/>
                  </a:lnTo>
                  <a:lnTo>
                    <a:pt x="1109663" y="381000"/>
                  </a:lnTo>
                  <a:lnTo>
                    <a:pt x="1095375" y="435768"/>
                  </a:lnTo>
                  <a:lnTo>
                    <a:pt x="1062038" y="728662"/>
                  </a:lnTo>
                  <a:lnTo>
                    <a:pt x="1045369" y="873918"/>
                  </a:lnTo>
                  <a:lnTo>
                    <a:pt x="1028700" y="931068"/>
                  </a:lnTo>
                  <a:lnTo>
                    <a:pt x="1009650" y="952500"/>
                  </a:lnTo>
                  <a:lnTo>
                    <a:pt x="978694" y="964406"/>
                  </a:lnTo>
                  <a:lnTo>
                    <a:pt x="876300" y="976312"/>
                  </a:lnTo>
                  <a:lnTo>
                    <a:pt x="869157" y="771525"/>
                  </a:lnTo>
                  <a:lnTo>
                    <a:pt x="869157" y="261937"/>
                  </a:lnTo>
                  <a:lnTo>
                    <a:pt x="864394" y="238125"/>
                  </a:lnTo>
                  <a:lnTo>
                    <a:pt x="854869" y="226218"/>
                  </a:lnTo>
                  <a:lnTo>
                    <a:pt x="840582" y="219075"/>
                  </a:lnTo>
                  <a:lnTo>
                    <a:pt x="809625" y="219075"/>
                  </a:lnTo>
                  <a:lnTo>
                    <a:pt x="764382" y="226218"/>
                  </a:lnTo>
                  <a:lnTo>
                    <a:pt x="473869" y="2928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00118BE9-2E11-457A-BE67-6507A767FA1C}"/>
                </a:ext>
              </a:extLst>
            </p:cNvPr>
            <p:cNvSpPr/>
            <p:nvPr/>
          </p:nvSpPr>
          <p:spPr>
            <a:xfrm>
              <a:off x="4584705" y="5259388"/>
              <a:ext cx="815975" cy="342900"/>
            </a:xfrm>
            <a:custGeom>
              <a:avLst/>
              <a:gdLst>
                <a:gd name="connsiteX0" fmla="*/ 340519 w 816769"/>
                <a:gd name="connsiteY0" fmla="*/ 290513 h 342900"/>
                <a:gd name="connsiteX1" fmla="*/ 19050 w 816769"/>
                <a:gd name="connsiteY1" fmla="*/ 342900 h 342900"/>
                <a:gd name="connsiteX2" fmla="*/ 0 w 816769"/>
                <a:gd name="connsiteY2" fmla="*/ 211932 h 342900"/>
                <a:gd name="connsiteX3" fmla="*/ 531019 w 816769"/>
                <a:gd name="connsiteY3" fmla="*/ 76200 h 342900"/>
                <a:gd name="connsiteX4" fmla="*/ 816769 w 816769"/>
                <a:gd name="connsiteY4" fmla="*/ 0 h 342900"/>
                <a:gd name="connsiteX5" fmla="*/ 797719 w 816769"/>
                <a:gd name="connsiteY5" fmla="*/ 202407 h 342900"/>
                <a:gd name="connsiteX6" fmla="*/ 752475 w 816769"/>
                <a:gd name="connsiteY6" fmla="*/ 216694 h 342900"/>
                <a:gd name="connsiteX7" fmla="*/ 340519 w 816769"/>
                <a:gd name="connsiteY7" fmla="*/ 2905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769" h="342900">
                  <a:moveTo>
                    <a:pt x="340519" y="290513"/>
                  </a:moveTo>
                  <a:lnTo>
                    <a:pt x="19050" y="342900"/>
                  </a:lnTo>
                  <a:lnTo>
                    <a:pt x="0" y="211932"/>
                  </a:lnTo>
                  <a:lnTo>
                    <a:pt x="531019" y="76200"/>
                  </a:lnTo>
                  <a:lnTo>
                    <a:pt x="816769" y="0"/>
                  </a:lnTo>
                  <a:lnTo>
                    <a:pt x="797719" y="202407"/>
                  </a:lnTo>
                  <a:lnTo>
                    <a:pt x="752475" y="216694"/>
                  </a:lnTo>
                  <a:lnTo>
                    <a:pt x="340519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3B9ECB28-81F7-44B6-8D09-1AD678B2F2E5}"/>
                </a:ext>
              </a:extLst>
            </p:cNvPr>
            <p:cNvSpPr/>
            <p:nvPr/>
          </p:nvSpPr>
          <p:spPr>
            <a:xfrm>
              <a:off x="6742117" y="1881189"/>
              <a:ext cx="525462" cy="898525"/>
            </a:xfrm>
            <a:custGeom>
              <a:avLst/>
              <a:gdLst>
                <a:gd name="connsiteX0" fmla="*/ 107156 w 526256"/>
                <a:gd name="connsiteY0" fmla="*/ 564356 h 897731"/>
                <a:gd name="connsiteX1" fmla="*/ 166687 w 526256"/>
                <a:gd name="connsiteY1" fmla="*/ 345281 h 897731"/>
                <a:gd name="connsiteX2" fmla="*/ 178594 w 526256"/>
                <a:gd name="connsiteY2" fmla="*/ 295275 h 897731"/>
                <a:gd name="connsiteX3" fmla="*/ 180975 w 526256"/>
                <a:gd name="connsiteY3" fmla="*/ 264318 h 897731"/>
                <a:gd name="connsiteX4" fmla="*/ 176212 w 526256"/>
                <a:gd name="connsiteY4" fmla="*/ 221456 h 897731"/>
                <a:gd name="connsiteX5" fmla="*/ 166687 w 526256"/>
                <a:gd name="connsiteY5" fmla="*/ 180975 h 897731"/>
                <a:gd name="connsiteX6" fmla="*/ 97631 w 526256"/>
                <a:gd name="connsiteY6" fmla="*/ 80962 h 897731"/>
                <a:gd name="connsiteX7" fmla="*/ 442912 w 526256"/>
                <a:gd name="connsiteY7" fmla="*/ 0 h 897731"/>
                <a:gd name="connsiteX8" fmla="*/ 509587 w 526256"/>
                <a:gd name="connsiteY8" fmla="*/ 111918 h 897731"/>
                <a:gd name="connsiteX9" fmla="*/ 523875 w 526256"/>
                <a:gd name="connsiteY9" fmla="*/ 140493 h 897731"/>
                <a:gd name="connsiteX10" fmla="*/ 526256 w 526256"/>
                <a:gd name="connsiteY10" fmla="*/ 169068 h 897731"/>
                <a:gd name="connsiteX11" fmla="*/ 519112 w 526256"/>
                <a:gd name="connsiteY11" fmla="*/ 207168 h 897731"/>
                <a:gd name="connsiteX12" fmla="*/ 502444 w 526256"/>
                <a:gd name="connsiteY12" fmla="*/ 235743 h 897731"/>
                <a:gd name="connsiteX13" fmla="*/ 450056 w 526256"/>
                <a:gd name="connsiteY13" fmla="*/ 285750 h 897731"/>
                <a:gd name="connsiteX14" fmla="*/ 395287 w 526256"/>
                <a:gd name="connsiteY14" fmla="*/ 345281 h 897731"/>
                <a:gd name="connsiteX15" fmla="*/ 269081 w 526256"/>
                <a:gd name="connsiteY15" fmla="*/ 588168 h 897731"/>
                <a:gd name="connsiteX16" fmla="*/ 119062 w 526256"/>
                <a:gd name="connsiteY16" fmla="*/ 871537 h 897731"/>
                <a:gd name="connsiteX17" fmla="*/ 0 w 526256"/>
                <a:gd name="connsiteY17" fmla="*/ 897731 h 897731"/>
                <a:gd name="connsiteX18" fmla="*/ 107156 w 526256"/>
                <a:gd name="connsiteY18" fmla="*/ 564356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6256" h="897731">
                  <a:moveTo>
                    <a:pt x="107156" y="564356"/>
                  </a:moveTo>
                  <a:lnTo>
                    <a:pt x="166687" y="345281"/>
                  </a:lnTo>
                  <a:lnTo>
                    <a:pt x="178594" y="295275"/>
                  </a:lnTo>
                  <a:lnTo>
                    <a:pt x="180975" y="264318"/>
                  </a:lnTo>
                  <a:lnTo>
                    <a:pt x="176212" y="221456"/>
                  </a:lnTo>
                  <a:lnTo>
                    <a:pt x="166687" y="180975"/>
                  </a:lnTo>
                  <a:lnTo>
                    <a:pt x="97631" y="80962"/>
                  </a:lnTo>
                  <a:lnTo>
                    <a:pt x="442912" y="0"/>
                  </a:lnTo>
                  <a:lnTo>
                    <a:pt x="509587" y="111918"/>
                  </a:lnTo>
                  <a:lnTo>
                    <a:pt x="523875" y="140493"/>
                  </a:lnTo>
                  <a:lnTo>
                    <a:pt x="526256" y="169068"/>
                  </a:lnTo>
                  <a:lnTo>
                    <a:pt x="519112" y="207168"/>
                  </a:lnTo>
                  <a:lnTo>
                    <a:pt x="502444" y="235743"/>
                  </a:lnTo>
                  <a:lnTo>
                    <a:pt x="450056" y="285750"/>
                  </a:lnTo>
                  <a:lnTo>
                    <a:pt x="395287" y="345281"/>
                  </a:lnTo>
                  <a:lnTo>
                    <a:pt x="269081" y="588168"/>
                  </a:lnTo>
                  <a:lnTo>
                    <a:pt x="119062" y="871537"/>
                  </a:lnTo>
                  <a:lnTo>
                    <a:pt x="0" y="897731"/>
                  </a:lnTo>
                  <a:lnTo>
                    <a:pt x="107156" y="5643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1">
              <a:extLst>
                <a:ext uri="{FF2B5EF4-FFF2-40B4-BE49-F238E27FC236}">
                  <a16:creationId xmlns:a16="http://schemas.microsoft.com/office/drawing/2014/main" id="{FCABCC7E-6DA1-4713-8ED9-82276A7E80B8}"/>
                </a:ext>
              </a:extLst>
            </p:cNvPr>
            <p:cNvSpPr/>
            <p:nvPr/>
          </p:nvSpPr>
          <p:spPr>
            <a:xfrm rot="16200000">
              <a:off x="6130928" y="2770188"/>
              <a:ext cx="2316162" cy="1801813"/>
            </a:xfrm>
            <a:custGeom>
              <a:avLst/>
              <a:gdLst>
                <a:gd name="connsiteX0" fmla="*/ 1128712 w 2316956"/>
                <a:gd name="connsiteY0" fmla="*/ 1712119 h 1802606"/>
                <a:gd name="connsiteX1" fmla="*/ 433387 w 2316956"/>
                <a:gd name="connsiteY1" fmla="*/ 1712119 h 1802606"/>
                <a:gd name="connsiteX2" fmla="*/ 147637 w 2316956"/>
                <a:gd name="connsiteY2" fmla="*/ 1712119 h 1802606"/>
                <a:gd name="connsiteX3" fmla="*/ 97631 w 2316956"/>
                <a:gd name="connsiteY3" fmla="*/ 1712119 h 1802606"/>
                <a:gd name="connsiteX4" fmla="*/ 69056 w 2316956"/>
                <a:gd name="connsiteY4" fmla="*/ 1704975 h 1802606"/>
                <a:gd name="connsiteX5" fmla="*/ 42862 w 2316956"/>
                <a:gd name="connsiteY5" fmla="*/ 1697831 h 1802606"/>
                <a:gd name="connsiteX6" fmla="*/ 21431 w 2316956"/>
                <a:gd name="connsiteY6" fmla="*/ 1685925 h 1802606"/>
                <a:gd name="connsiteX7" fmla="*/ 4762 w 2316956"/>
                <a:gd name="connsiteY7" fmla="*/ 1666875 h 1802606"/>
                <a:gd name="connsiteX8" fmla="*/ 0 w 2316956"/>
                <a:gd name="connsiteY8" fmla="*/ 1638300 h 1802606"/>
                <a:gd name="connsiteX9" fmla="*/ 14287 w 2316956"/>
                <a:gd name="connsiteY9" fmla="*/ 1585912 h 1802606"/>
                <a:gd name="connsiteX10" fmla="*/ 38100 w 2316956"/>
                <a:gd name="connsiteY10" fmla="*/ 1538287 h 1802606"/>
                <a:gd name="connsiteX11" fmla="*/ 59531 w 2316956"/>
                <a:gd name="connsiteY11" fmla="*/ 1512094 h 1802606"/>
                <a:gd name="connsiteX12" fmla="*/ 80962 w 2316956"/>
                <a:gd name="connsiteY12" fmla="*/ 1493044 h 1802606"/>
                <a:gd name="connsiteX13" fmla="*/ 135731 w 2316956"/>
                <a:gd name="connsiteY13" fmla="*/ 1466850 h 1802606"/>
                <a:gd name="connsiteX14" fmla="*/ 240506 w 2316956"/>
                <a:gd name="connsiteY14" fmla="*/ 1483519 h 1802606"/>
                <a:gd name="connsiteX15" fmla="*/ 426243 w 2316956"/>
                <a:gd name="connsiteY15" fmla="*/ 1485900 h 1802606"/>
                <a:gd name="connsiteX16" fmla="*/ 611981 w 2316956"/>
                <a:gd name="connsiteY16" fmla="*/ 1478756 h 1802606"/>
                <a:gd name="connsiteX17" fmla="*/ 826293 w 2316956"/>
                <a:gd name="connsiteY17" fmla="*/ 1459706 h 1802606"/>
                <a:gd name="connsiteX18" fmla="*/ 985837 w 2316956"/>
                <a:gd name="connsiteY18" fmla="*/ 1469231 h 1802606"/>
                <a:gd name="connsiteX19" fmla="*/ 1524000 w 2316956"/>
                <a:gd name="connsiteY19" fmla="*/ 1462087 h 1802606"/>
                <a:gd name="connsiteX20" fmla="*/ 1671637 w 2316956"/>
                <a:gd name="connsiteY20" fmla="*/ 1464469 h 1802606"/>
                <a:gd name="connsiteX21" fmla="*/ 2038350 w 2316956"/>
                <a:gd name="connsiteY21" fmla="*/ 1464469 h 1802606"/>
                <a:gd name="connsiteX22" fmla="*/ 2078831 w 2316956"/>
                <a:gd name="connsiteY22" fmla="*/ 1466850 h 1802606"/>
                <a:gd name="connsiteX23" fmla="*/ 2097881 w 2316956"/>
                <a:gd name="connsiteY23" fmla="*/ 1462087 h 1802606"/>
                <a:gd name="connsiteX24" fmla="*/ 2121693 w 2316956"/>
                <a:gd name="connsiteY24" fmla="*/ 1440656 h 1802606"/>
                <a:gd name="connsiteX25" fmla="*/ 2133600 w 2316956"/>
                <a:gd name="connsiteY25" fmla="*/ 1407319 h 1802606"/>
                <a:gd name="connsiteX26" fmla="*/ 2135981 w 2316956"/>
                <a:gd name="connsiteY26" fmla="*/ 1371600 h 1802606"/>
                <a:gd name="connsiteX27" fmla="*/ 2121693 w 2316956"/>
                <a:gd name="connsiteY27" fmla="*/ 1245394 h 1802606"/>
                <a:gd name="connsiteX28" fmla="*/ 2064543 w 2316956"/>
                <a:gd name="connsiteY28" fmla="*/ 838200 h 1802606"/>
                <a:gd name="connsiteX29" fmla="*/ 2002631 w 2316956"/>
                <a:gd name="connsiteY29" fmla="*/ 478631 h 1802606"/>
                <a:gd name="connsiteX30" fmla="*/ 1921668 w 2316956"/>
                <a:gd name="connsiteY30" fmla="*/ 73819 h 1802606"/>
                <a:gd name="connsiteX31" fmla="*/ 2055018 w 2316956"/>
                <a:gd name="connsiteY31" fmla="*/ 0 h 1802606"/>
                <a:gd name="connsiteX32" fmla="*/ 2116931 w 2316956"/>
                <a:gd name="connsiteY32" fmla="*/ 397669 h 1802606"/>
                <a:gd name="connsiteX33" fmla="*/ 2152650 w 2316956"/>
                <a:gd name="connsiteY33" fmla="*/ 600075 h 1802606"/>
                <a:gd name="connsiteX34" fmla="*/ 2195512 w 2316956"/>
                <a:gd name="connsiteY34" fmla="*/ 833437 h 1802606"/>
                <a:gd name="connsiteX35" fmla="*/ 2226468 w 2316956"/>
                <a:gd name="connsiteY35" fmla="*/ 1028700 h 1802606"/>
                <a:gd name="connsiteX36" fmla="*/ 2269331 w 2316956"/>
                <a:gd name="connsiteY36" fmla="*/ 1259681 h 1802606"/>
                <a:gd name="connsiteX37" fmla="*/ 2286000 w 2316956"/>
                <a:gd name="connsiteY37" fmla="*/ 1297781 h 1802606"/>
                <a:gd name="connsiteX38" fmla="*/ 2302668 w 2316956"/>
                <a:gd name="connsiteY38" fmla="*/ 1335881 h 1802606"/>
                <a:gd name="connsiteX39" fmla="*/ 2312193 w 2316956"/>
                <a:gd name="connsiteY39" fmla="*/ 1373981 h 1802606"/>
                <a:gd name="connsiteX40" fmla="*/ 2316956 w 2316956"/>
                <a:gd name="connsiteY40" fmla="*/ 1412081 h 1802606"/>
                <a:gd name="connsiteX41" fmla="*/ 2309812 w 2316956"/>
                <a:gd name="connsiteY41" fmla="*/ 1452562 h 1802606"/>
                <a:gd name="connsiteX42" fmla="*/ 2297906 w 2316956"/>
                <a:gd name="connsiteY42" fmla="*/ 1495425 h 1802606"/>
                <a:gd name="connsiteX43" fmla="*/ 2238375 w 2316956"/>
                <a:gd name="connsiteY43" fmla="*/ 1604962 h 1802606"/>
                <a:gd name="connsiteX44" fmla="*/ 2169318 w 2316956"/>
                <a:gd name="connsiteY44" fmla="*/ 1700212 h 1802606"/>
                <a:gd name="connsiteX45" fmla="*/ 2128837 w 2316956"/>
                <a:gd name="connsiteY45" fmla="*/ 1752600 h 1802606"/>
                <a:gd name="connsiteX46" fmla="*/ 2090737 w 2316956"/>
                <a:gd name="connsiteY46" fmla="*/ 1788319 h 1802606"/>
                <a:gd name="connsiteX47" fmla="*/ 2064543 w 2316956"/>
                <a:gd name="connsiteY47" fmla="*/ 1800225 h 1802606"/>
                <a:gd name="connsiteX48" fmla="*/ 2038350 w 2316956"/>
                <a:gd name="connsiteY48" fmla="*/ 1802606 h 1802606"/>
                <a:gd name="connsiteX49" fmla="*/ 1993106 w 2316956"/>
                <a:gd name="connsiteY49" fmla="*/ 1790700 h 1802606"/>
                <a:gd name="connsiteX50" fmla="*/ 1926431 w 2316956"/>
                <a:gd name="connsiteY50" fmla="*/ 1754981 h 1802606"/>
                <a:gd name="connsiteX51" fmla="*/ 1878806 w 2316956"/>
                <a:gd name="connsiteY51" fmla="*/ 1728787 h 1802606"/>
                <a:gd name="connsiteX52" fmla="*/ 1681162 w 2316956"/>
                <a:gd name="connsiteY52" fmla="*/ 1709737 h 1802606"/>
                <a:gd name="connsiteX53" fmla="*/ 1352550 w 2316956"/>
                <a:gd name="connsiteY53" fmla="*/ 1712119 h 1802606"/>
                <a:gd name="connsiteX54" fmla="*/ 1128712 w 2316956"/>
                <a:gd name="connsiteY54" fmla="*/ 1712119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16956" h="1802606">
                  <a:moveTo>
                    <a:pt x="1128712" y="1712119"/>
                  </a:moveTo>
                  <a:lnTo>
                    <a:pt x="433387" y="1712119"/>
                  </a:lnTo>
                  <a:lnTo>
                    <a:pt x="147637" y="1712119"/>
                  </a:lnTo>
                  <a:lnTo>
                    <a:pt x="97631" y="1712119"/>
                  </a:lnTo>
                  <a:lnTo>
                    <a:pt x="69056" y="1704975"/>
                  </a:lnTo>
                  <a:lnTo>
                    <a:pt x="42862" y="1697831"/>
                  </a:lnTo>
                  <a:lnTo>
                    <a:pt x="21431" y="1685925"/>
                  </a:lnTo>
                  <a:lnTo>
                    <a:pt x="4762" y="1666875"/>
                  </a:lnTo>
                  <a:lnTo>
                    <a:pt x="0" y="1638300"/>
                  </a:lnTo>
                  <a:lnTo>
                    <a:pt x="14287" y="1585912"/>
                  </a:lnTo>
                  <a:lnTo>
                    <a:pt x="38100" y="1538287"/>
                  </a:lnTo>
                  <a:lnTo>
                    <a:pt x="59531" y="1512094"/>
                  </a:lnTo>
                  <a:lnTo>
                    <a:pt x="80962" y="1493044"/>
                  </a:lnTo>
                  <a:lnTo>
                    <a:pt x="135731" y="1466850"/>
                  </a:lnTo>
                  <a:lnTo>
                    <a:pt x="240506" y="1483519"/>
                  </a:lnTo>
                  <a:lnTo>
                    <a:pt x="426243" y="1485900"/>
                  </a:lnTo>
                  <a:lnTo>
                    <a:pt x="611981" y="1478756"/>
                  </a:lnTo>
                  <a:lnTo>
                    <a:pt x="826293" y="1459706"/>
                  </a:lnTo>
                  <a:lnTo>
                    <a:pt x="985837" y="1469231"/>
                  </a:lnTo>
                  <a:lnTo>
                    <a:pt x="1524000" y="1462087"/>
                  </a:lnTo>
                  <a:lnTo>
                    <a:pt x="1671637" y="1464469"/>
                  </a:lnTo>
                  <a:lnTo>
                    <a:pt x="2038350" y="1464469"/>
                  </a:lnTo>
                  <a:lnTo>
                    <a:pt x="2078831" y="1466850"/>
                  </a:lnTo>
                  <a:lnTo>
                    <a:pt x="2097881" y="1462087"/>
                  </a:lnTo>
                  <a:lnTo>
                    <a:pt x="2121693" y="1440656"/>
                  </a:lnTo>
                  <a:lnTo>
                    <a:pt x="2133600" y="1407319"/>
                  </a:lnTo>
                  <a:lnTo>
                    <a:pt x="2135981" y="1371600"/>
                  </a:lnTo>
                  <a:lnTo>
                    <a:pt x="2121693" y="1245394"/>
                  </a:lnTo>
                  <a:lnTo>
                    <a:pt x="2064543" y="838200"/>
                  </a:lnTo>
                  <a:lnTo>
                    <a:pt x="2002631" y="478631"/>
                  </a:lnTo>
                  <a:lnTo>
                    <a:pt x="1921668" y="73819"/>
                  </a:lnTo>
                  <a:lnTo>
                    <a:pt x="2055018" y="0"/>
                  </a:lnTo>
                  <a:lnTo>
                    <a:pt x="2116931" y="397669"/>
                  </a:lnTo>
                  <a:lnTo>
                    <a:pt x="2152650" y="600075"/>
                  </a:lnTo>
                  <a:lnTo>
                    <a:pt x="2195512" y="833437"/>
                  </a:lnTo>
                  <a:lnTo>
                    <a:pt x="2226468" y="1028700"/>
                  </a:lnTo>
                  <a:lnTo>
                    <a:pt x="2269331" y="1259681"/>
                  </a:lnTo>
                  <a:lnTo>
                    <a:pt x="2286000" y="1297781"/>
                  </a:lnTo>
                  <a:lnTo>
                    <a:pt x="2302668" y="1335881"/>
                  </a:lnTo>
                  <a:lnTo>
                    <a:pt x="2312193" y="1373981"/>
                  </a:lnTo>
                  <a:lnTo>
                    <a:pt x="2316956" y="1412081"/>
                  </a:lnTo>
                  <a:lnTo>
                    <a:pt x="2309812" y="1452562"/>
                  </a:lnTo>
                  <a:lnTo>
                    <a:pt x="2297906" y="1495425"/>
                  </a:lnTo>
                  <a:lnTo>
                    <a:pt x="2238375" y="1604962"/>
                  </a:lnTo>
                  <a:lnTo>
                    <a:pt x="2169318" y="1700212"/>
                  </a:lnTo>
                  <a:lnTo>
                    <a:pt x="2128837" y="1752600"/>
                  </a:lnTo>
                  <a:lnTo>
                    <a:pt x="2090737" y="1788319"/>
                  </a:lnTo>
                  <a:lnTo>
                    <a:pt x="2064543" y="1800225"/>
                  </a:lnTo>
                  <a:lnTo>
                    <a:pt x="2038350" y="1802606"/>
                  </a:lnTo>
                  <a:lnTo>
                    <a:pt x="1993106" y="1790700"/>
                  </a:lnTo>
                  <a:lnTo>
                    <a:pt x="1926431" y="1754981"/>
                  </a:lnTo>
                  <a:lnTo>
                    <a:pt x="1878806" y="1728787"/>
                  </a:lnTo>
                  <a:lnTo>
                    <a:pt x="1681162" y="1709737"/>
                  </a:lnTo>
                  <a:lnTo>
                    <a:pt x="1352550" y="1712119"/>
                  </a:lnTo>
                  <a:lnTo>
                    <a:pt x="1128712" y="17121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E1C176B4-A14E-44B5-BAA9-CF936144FBAD}"/>
                </a:ext>
              </a:extLst>
            </p:cNvPr>
            <p:cNvSpPr/>
            <p:nvPr/>
          </p:nvSpPr>
          <p:spPr>
            <a:xfrm>
              <a:off x="6427789" y="3125788"/>
              <a:ext cx="1500187" cy="436562"/>
            </a:xfrm>
            <a:custGeom>
              <a:avLst/>
              <a:gdLst>
                <a:gd name="connsiteX0" fmla="*/ 871537 w 1500187"/>
                <a:gd name="connsiteY0" fmla="*/ 233363 h 435769"/>
                <a:gd name="connsiteX1" fmla="*/ 545306 w 1500187"/>
                <a:gd name="connsiteY1" fmla="*/ 297657 h 435769"/>
                <a:gd name="connsiteX2" fmla="*/ 269081 w 1500187"/>
                <a:gd name="connsiteY2" fmla="*/ 361950 h 435769"/>
                <a:gd name="connsiteX3" fmla="*/ 11906 w 1500187"/>
                <a:gd name="connsiteY3" fmla="*/ 435769 h 435769"/>
                <a:gd name="connsiteX4" fmla="*/ 0 w 1500187"/>
                <a:gd name="connsiteY4" fmla="*/ 228600 h 435769"/>
                <a:gd name="connsiteX5" fmla="*/ 173831 w 1500187"/>
                <a:gd name="connsiteY5" fmla="*/ 233363 h 435769"/>
                <a:gd name="connsiteX6" fmla="*/ 247650 w 1500187"/>
                <a:gd name="connsiteY6" fmla="*/ 216694 h 435769"/>
                <a:gd name="connsiteX7" fmla="*/ 557212 w 1500187"/>
                <a:gd name="connsiteY7" fmla="*/ 152400 h 435769"/>
                <a:gd name="connsiteX8" fmla="*/ 997744 w 1500187"/>
                <a:gd name="connsiteY8" fmla="*/ 71438 h 435769"/>
                <a:gd name="connsiteX9" fmla="*/ 1490662 w 1500187"/>
                <a:gd name="connsiteY9" fmla="*/ 0 h 435769"/>
                <a:gd name="connsiteX10" fmla="*/ 1500187 w 1500187"/>
                <a:gd name="connsiteY10" fmla="*/ 200025 h 435769"/>
                <a:gd name="connsiteX11" fmla="*/ 1290637 w 1500187"/>
                <a:gd name="connsiteY11" fmla="*/ 192882 h 435769"/>
                <a:gd name="connsiteX12" fmla="*/ 1083469 w 1500187"/>
                <a:gd name="connsiteY12" fmla="*/ 207169 h 435769"/>
                <a:gd name="connsiteX13" fmla="*/ 871537 w 1500187"/>
                <a:gd name="connsiteY13" fmla="*/ 233363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0187" h="435769">
                  <a:moveTo>
                    <a:pt x="871537" y="233363"/>
                  </a:moveTo>
                  <a:lnTo>
                    <a:pt x="545306" y="297657"/>
                  </a:lnTo>
                  <a:lnTo>
                    <a:pt x="269081" y="361950"/>
                  </a:lnTo>
                  <a:lnTo>
                    <a:pt x="11906" y="435769"/>
                  </a:lnTo>
                  <a:lnTo>
                    <a:pt x="0" y="228600"/>
                  </a:lnTo>
                  <a:lnTo>
                    <a:pt x="173831" y="233363"/>
                  </a:lnTo>
                  <a:lnTo>
                    <a:pt x="247650" y="216694"/>
                  </a:lnTo>
                  <a:lnTo>
                    <a:pt x="557212" y="152400"/>
                  </a:lnTo>
                  <a:lnTo>
                    <a:pt x="997744" y="71438"/>
                  </a:lnTo>
                  <a:lnTo>
                    <a:pt x="1490662" y="0"/>
                  </a:lnTo>
                  <a:lnTo>
                    <a:pt x="1500187" y="200025"/>
                  </a:lnTo>
                  <a:lnTo>
                    <a:pt x="1290637" y="192882"/>
                  </a:lnTo>
                  <a:lnTo>
                    <a:pt x="1083469" y="207169"/>
                  </a:lnTo>
                  <a:lnTo>
                    <a:pt x="871537" y="2333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705F283F-96BC-4818-92F0-7644FE3432EF}"/>
                </a:ext>
              </a:extLst>
            </p:cNvPr>
            <p:cNvSpPr/>
            <p:nvPr/>
          </p:nvSpPr>
          <p:spPr>
            <a:xfrm>
              <a:off x="6432550" y="3814764"/>
              <a:ext cx="1500188" cy="358775"/>
            </a:xfrm>
            <a:custGeom>
              <a:avLst/>
              <a:gdLst>
                <a:gd name="connsiteX0" fmla="*/ 773907 w 1500188"/>
                <a:gd name="connsiteY0" fmla="*/ 271462 h 359568"/>
                <a:gd name="connsiteX1" fmla="*/ 338138 w 1500188"/>
                <a:gd name="connsiteY1" fmla="*/ 323850 h 359568"/>
                <a:gd name="connsiteX2" fmla="*/ 9525 w 1500188"/>
                <a:gd name="connsiteY2" fmla="*/ 359568 h 359568"/>
                <a:gd name="connsiteX3" fmla="*/ 0 w 1500188"/>
                <a:gd name="connsiteY3" fmla="*/ 207168 h 359568"/>
                <a:gd name="connsiteX4" fmla="*/ 414338 w 1500188"/>
                <a:gd name="connsiteY4" fmla="*/ 164306 h 359568"/>
                <a:gd name="connsiteX5" fmla="*/ 823913 w 1500188"/>
                <a:gd name="connsiteY5" fmla="*/ 111918 h 359568"/>
                <a:gd name="connsiteX6" fmla="*/ 1209675 w 1500188"/>
                <a:gd name="connsiteY6" fmla="*/ 50006 h 359568"/>
                <a:gd name="connsiteX7" fmla="*/ 1497807 w 1500188"/>
                <a:gd name="connsiteY7" fmla="*/ 0 h 359568"/>
                <a:gd name="connsiteX8" fmla="*/ 1500188 w 1500188"/>
                <a:gd name="connsiteY8" fmla="*/ 185737 h 359568"/>
                <a:gd name="connsiteX9" fmla="*/ 1078707 w 1500188"/>
                <a:gd name="connsiteY9" fmla="*/ 238125 h 359568"/>
                <a:gd name="connsiteX10" fmla="*/ 773907 w 1500188"/>
                <a:gd name="connsiteY10" fmla="*/ 27146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0188" h="359568">
                  <a:moveTo>
                    <a:pt x="773907" y="271462"/>
                  </a:moveTo>
                  <a:lnTo>
                    <a:pt x="338138" y="323850"/>
                  </a:lnTo>
                  <a:lnTo>
                    <a:pt x="9525" y="359568"/>
                  </a:lnTo>
                  <a:lnTo>
                    <a:pt x="0" y="207168"/>
                  </a:lnTo>
                  <a:lnTo>
                    <a:pt x="414338" y="164306"/>
                  </a:lnTo>
                  <a:lnTo>
                    <a:pt x="823913" y="111918"/>
                  </a:lnTo>
                  <a:lnTo>
                    <a:pt x="1209675" y="50006"/>
                  </a:lnTo>
                  <a:lnTo>
                    <a:pt x="1497807" y="0"/>
                  </a:lnTo>
                  <a:cubicBezTo>
                    <a:pt x="1498601" y="61912"/>
                    <a:pt x="1499394" y="123825"/>
                    <a:pt x="1500188" y="185737"/>
                  </a:cubicBezTo>
                  <a:lnTo>
                    <a:pt x="1078707" y="238125"/>
                  </a:lnTo>
                  <a:lnTo>
                    <a:pt x="773907" y="2714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F2CB591E-886B-4025-81D9-DD254928A11A}"/>
                </a:ext>
              </a:extLst>
            </p:cNvPr>
            <p:cNvSpPr/>
            <p:nvPr/>
          </p:nvSpPr>
          <p:spPr>
            <a:xfrm>
              <a:off x="6427789" y="4545014"/>
              <a:ext cx="1519237" cy="422275"/>
            </a:xfrm>
            <a:custGeom>
              <a:avLst/>
              <a:gdLst>
                <a:gd name="connsiteX0" fmla="*/ 878681 w 1519237"/>
                <a:gd name="connsiteY0" fmla="*/ 207169 h 421482"/>
                <a:gd name="connsiteX1" fmla="*/ 621506 w 1519237"/>
                <a:gd name="connsiteY1" fmla="*/ 245269 h 421482"/>
                <a:gd name="connsiteX2" fmla="*/ 397669 w 1519237"/>
                <a:gd name="connsiteY2" fmla="*/ 292894 h 421482"/>
                <a:gd name="connsiteX3" fmla="*/ 214312 w 1519237"/>
                <a:gd name="connsiteY3" fmla="*/ 342900 h 421482"/>
                <a:gd name="connsiteX4" fmla="*/ 150019 w 1519237"/>
                <a:gd name="connsiteY4" fmla="*/ 364332 h 421482"/>
                <a:gd name="connsiteX5" fmla="*/ 19050 w 1519237"/>
                <a:gd name="connsiteY5" fmla="*/ 421482 h 421482"/>
                <a:gd name="connsiteX6" fmla="*/ 0 w 1519237"/>
                <a:gd name="connsiteY6" fmla="*/ 216694 h 421482"/>
                <a:gd name="connsiteX7" fmla="*/ 171450 w 1519237"/>
                <a:gd name="connsiteY7" fmla="*/ 176213 h 421482"/>
                <a:gd name="connsiteX8" fmla="*/ 364331 w 1519237"/>
                <a:gd name="connsiteY8" fmla="*/ 130969 h 421482"/>
                <a:gd name="connsiteX9" fmla="*/ 538162 w 1519237"/>
                <a:gd name="connsiteY9" fmla="*/ 95250 h 421482"/>
                <a:gd name="connsiteX10" fmla="*/ 652462 w 1519237"/>
                <a:gd name="connsiteY10" fmla="*/ 73819 h 421482"/>
                <a:gd name="connsiteX11" fmla="*/ 831056 w 1519237"/>
                <a:gd name="connsiteY11" fmla="*/ 45244 h 421482"/>
                <a:gd name="connsiteX12" fmla="*/ 992981 w 1519237"/>
                <a:gd name="connsiteY12" fmla="*/ 26194 h 421482"/>
                <a:gd name="connsiteX13" fmla="*/ 1190625 w 1519237"/>
                <a:gd name="connsiteY13" fmla="*/ 9525 h 421482"/>
                <a:gd name="connsiteX14" fmla="*/ 1376362 w 1519237"/>
                <a:gd name="connsiteY14" fmla="*/ 0 h 421482"/>
                <a:gd name="connsiteX15" fmla="*/ 1385887 w 1519237"/>
                <a:gd name="connsiteY15" fmla="*/ 0 h 421482"/>
                <a:gd name="connsiteX16" fmla="*/ 1421606 w 1519237"/>
                <a:gd name="connsiteY16" fmla="*/ 9525 h 421482"/>
                <a:gd name="connsiteX17" fmla="*/ 1519237 w 1519237"/>
                <a:gd name="connsiteY17" fmla="*/ 57150 h 421482"/>
                <a:gd name="connsiteX18" fmla="*/ 1519237 w 1519237"/>
                <a:gd name="connsiteY18" fmla="*/ 178594 h 421482"/>
                <a:gd name="connsiteX19" fmla="*/ 1171575 w 1519237"/>
                <a:gd name="connsiteY19" fmla="*/ 183357 h 421482"/>
                <a:gd name="connsiteX20" fmla="*/ 878681 w 1519237"/>
                <a:gd name="connsiteY20" fmla="*/ 2071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9237" h="421482">
                  <a:moveTo>
                    <a:pt x="878681" y="207169"/>
                  </a:moveTo>
                  <a:lnTo>
                    <a:pt x="621506" y="245269"/>
                  </a:lnTo>
                  <a:lnTo>
                    <a:pt x="397669" y="292894"/>
                  </a:lnTo>
                  <a:lnTo>
                    <a:pt x="214312" y="342900"/>
                  </a:lnTo>
                  <a:lnTo>
                    <a:pt x="150019" y="364332"/>
                  </a:lnTo>
                  <a:lnTo>
                    <a:pt x="19050" y="421482"/>
                  </a:lnTo>
                  <a:lnTo>
                    <a:pt x="0" y="216694"/>
                  </a:lnTo>
                  <a:lnTo>
                    <a:pt x="171450" y="176213"/>
                  </a:lnTo>
                  <a:lnTo>
                    <a:pt x="364331" y="130969"/>
                  </a:lnTo>
                  <a:lnTo>
                    <a:pt x="538162" y="95250"/>
                  </a:lnTo>
                  <a:lnTo>
                    <a:pt x="652462" y="73819"/>
                  </a:lnTo>
                  <a:lnTo>
                    <a:pt x="831056" y="45244"/>
                  </a:lnTo>
                  <a:lnTo>
                    <a:pt x="992981" y="26194"/>
                  </a:lnTo>
                  <a:lnTo>
                    <a:pt x="1190625" y="9525"/>
                  </a:lnTo>
                  <a:lnTo>
                    <a:pt x="1376362" y="0"/>
                  </a:lnTo>
                  <a:lnTo>
                    <a:pt x="1385887" y="0"/>
                  </a:lnTo>
                  <a:lnTo>
                    <a:pt x="1421606" y="9525"/>
                  </a:lnTo>
                  <a:lnTo>
                    <a:pt x="1519237" y="57150"/>
                  </a:lnTo>
                  <a:lnTo>
                    <a:pt x="1519237" y="178594"/>
                  </a:lnTo>
                  <a:lnTo>
                    <a:pt x="1171575" y="183357"/>
                  </a:lnTo>
                  <a:lnTo>
                    <a:pt x="878681" y="2071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22B78C9C-DBF9-4B2B-BA2B-ECD95B8A8C62}"/>
                </a:ext>
              </a:extLst>
            </p:cNvPr>
            <p:cNvSpPr/>
            <p:nvPr/>
          </p:nvSpPr>
          <p:spPr>
            <a:xfrm>
              <a:off x="5632451" y="4862514"/>
              <a:ext cx="1400175" cy="1023937"/>
            </a:xfrm>
            <a:custGeom>
              <a:avLst/>
              <a:gdLst>
                <a:gd name="connsiteX0" fmla="*/ 750094 w 1400175"/>
                <a:gd name="connsiteY0" fmla="*/ 726281 h 1023937"/>
                <a:gd name="connsiteX1" fmla="*/ 419100 w 1400175"/>
                <a:gd name="connsiteY1" fmla="*/ 885825 h 1023937"/>
                <a:gd name="connsiteX2" fmla="*/ 142875 w 1400175"/>
                <a:gd name="connsiteY2" fmla="*/ 992981 h 1023937"/>
                <a:gd name="connsiteX3" fmla="*/ 66675 w 1400175"/>
                <a:gd name="connsiteY3" fmla="*/ 1019175 h 1023937"/>
                <a:gd name="connsiteX4" fmla="*/ 47625 w 1400175"/>
                <a:gd name="connsiteY4" fmla="*/ 1023937 h 1023937"/>
                <a:gd name="connsiteX5" fmla="*/ 19050 w 1400175"/>
                <a:gd name="connsiteY5" fmla="*/ 1023937 h 1023937"/>
                <a:gd name="connsiteX6" fmla="*/ 7144 w 1400175"/>
                <a:gd name="connsiteY6" fmla="*/ 1019175 h 1023937"/>
                <a:gd name="connsiteX7" fmla="*/ 0 w 1400175"/>
                <a:gd name="connsiteY7" fmla="*/ 1009650 h 1023937"/>
                <a:gd name="connsiteX8" fmla="*/ 0 w 1400175"/>
                <a:gd name="connsiteY8" fmla="*/ 990600 h 1023937"/>
                <a:gd name="connsiteX9" fmla="*/ 11907 w 1400175"/>
                <a:gd name="connsiteY9" fmla="*/ 971550 h 1023937"/>
                <a:gd name="connsiteX10" fmla="*/ 33338 w 1400175"/>
                <a:gd name="connsiteY10" fmla="*/ 952500 h 1023937"/>
                <a:gd name="connsiteX11" fmla="*/ 188119 w 1400175"/>
                <a:gd name="connsiteY11" fmla="*/ 869156 h 1023937"/>
                <a:gd name="connsiteX12" fmla="*/ 461963 w 1400175"/>
                <a:gd name="connsiteY12" fmla="*/ 707231 h 1023937"/>
                <a:gd name="connsiteX13" fmla="*/ 604838 w 1400175"/>
                <a:gd name="connsiteY13" fmla="*/ 621506 h 1023937"/>
                <a:gd name="connsiteX14" fmla="*/ 702469 w 1400175"/>
                <a:gd name="connsiteY14" fmla="*/ 547687 h 1023937"/>
                <a:gd name="connsiteX15" fmla="*/ 781050 w 1400175"/>
                <a:gd name="connsiteY15" fmla="*/ 478631 h 1023937"/>
                <a:gd name="connsiteX16" fmla="*/ 852488 w 1400175"/>
                <a:gd name="connsiteY16" fmla="*/ 409575 h 1023937"/>
                <a:gd name="connsiteX17" fmla="*/ 919163 w 1400175"/>
                <a:gd name="connsiteY17" fmla="*/ 342900 h 1023937"/>
                <a:gd name="connsiteX18" fmla="*/ 942975 w 1400175"/>
                <a:gd name="connsiteY18" fmla="*/ 314325 h 1023937"/>
                <a:gd name="connsiteX19" fmla="*/ 952500 w 1400175"/>
                <a:gd name="connsiteY19" fmla="*/ 292893 h 1023937"/>
                <a:gd name="connsiteX20" fmla="*/ 959644 w 1400175"/>
                <a:gd name="connsiteY20" fmla="*/ 259556 h 1023937"/>
                <a:gd name="connsiteX21" fmla="*/ 959644 w 1400175"/>
                <a:gd name="connsiteY21" fmla="*/ 226218 h 1023937"/>
                <a:gd name="connsiteX22" fmla="*/ 959644 w 1400175"/>
                <a:gd name="connsiteY22" fmla="*/ 190500 h 1023937"/>
                <a:gd name="connsiteX23" fmla="*/ 950119 w 1400175"/>
                <a:gd name="connsiteY23" fmla="*/ 164306 h 1023937"/>
                <a:gd name="connsiteX24" fmla="*/ 933450 w 1400175"/>
                <a:gd name="connsiteY24" fmla="*/ 142875 h 1023937"/>
                <a:gd name="connsiteX25" fmla="*/ 907257 w 1400175"/>
                <a:gd name="connsiteY25" fmla="*/ 114300 h 1023937"/>
                <a:gd name="connsiteX26" fmla="*/ 852488 w 1400175"/>
                <a:gd name="connsiteY26" fmla="*/ 57150 h 1023937"/>
                <a:gd name="connsiteX27" fmla="*/ 931069 w 1400175"/>
                <a:gd name="connsiteY27" fmla="*/ 0 h 1023937"/>
                <a:gd name="connsiteX28" fmla="*/ 1014413 w 1400175"/>
                <a:gd name="connsiteY28" fmla="*/ 64293 h 1023937"/>
                <a:gd name="connsiteX29" fmla="*/ 1104900 w 1400175"/>
                <a:gd name="connsiteY29" fmla="*/ 119062 h 1023937"/>
                <a:gd name="connsiteX30" fmla="*/ 1169194 w 1400175"/>
                <a:gd name="connsiteY30" fmla="*/ 152400 h 1023937"/>
                <a:gd name="connsiteX31" fmla="*/ 1247775 w 1400175"/>
                <a:gd name="connsiteY31" fmla="*/ 190500 h 1023937"/>
                <a:gd name="connsiteX32" fmla="*/ 1295400 w 1400175"/>
                <a:gd name="connsiteY32" fmla="*/ 211931 h 1023937"/>
                <a:gd name="connsiteX33" fmla="*/ 1326357 w 1400175"/>
                <a:gd name="connsiteY33" fmla="*/ 228600 h 1023937"/>
                <a:gd name="connsiteX34" fmla="*/ 1359694 w 1400175"/>
                <a:gd name="connsiteY34" fmla="*/ 252412 h 1023937"/>
                <a:gd name="connsiteX35" fmla="*/ 1378744 w 1400175"/>
                <a:gd name="connsiteY35" fmla="*/ 269081 h 1023937"/>
                <a:gd name="connsiteX36" fmla="*/ 1393032 w 1400175"/>
                <a:gd name="connsiteY36" fmla="*/ 290512 h 1023937"/>
                <a:gd name="connsiteX37" fmla="*/ 1400175 w 1400175"/>
                <a:gd name="connsiteY37" fmla="*/ 309562 h 1023937"/>
                <a:gd name="connsiteX38" fmla="*/ 1397794 w 1400175"/>
                <a:gd name="connsiteY38" fmla="*/ 321468 h 1023937"/>
                <a:gd name="connsiteX39" fmla="*/ 1393032 w 1400175"/>
                <a:gd name="connsiteY39" fmla="*/ 340518 h 1023937"/>
                <a:gd name="connsiteX40" fmla="*/ 1381125 w 1400175"/>
                <a:gd name="connsiteY40" fmla="*/ 354806 h 1023937"/>
                <a:gd name="connsiteX41" fmla="*/ 1302544 w 1400175"/>
                <a:gd name="connsiteY41" fmla="*/ 385762 h 1023937"/>
                <a:gd name="connsiteX42" fmla="*/ 1233488 w 1400175"/>
                <a:gd name="connsiteY42" fmla="*/ 416718 h 1023937"/>
                <a:gd name="connsiteX43" fmla="*/ 1173957 w 1400175"/>
                <a:gd name="connsiteY43" fmla="*/ 447675 h 1023937"/>
                <a:gd name="connsiteX44" fmla="*/ 1131094 w 1400175"/>
                <a:gd name="connsiteY44" fmla="*/ 476250 h 1023937"/>
                <a:gd name="connsiteX45" fmla="*/ 1052513 w 1400175"/>
                <a:gd name="connsiteY45" fmla="*/ 535781 h 1023937"/>
                <a:gd name="connsiteX46" fmla="*/ 928688 w 1400175"/>
                <a:gd name="connsiteY46" fmla="*/ 619125 h 1023937"/>
                <a:gd name="connsiteX47" fmla="*/ 750094 w 1400175"/>
                <a:gd name="connsiteY47" fmla="*/ 726281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0175" h="1023937">
                  <a:moveTo>
                    <a:pt x="750094" y="726281"/>
                  </a:moveTo>
                  <a:lnTo>
                    <a:pt x="419100" y="885825"/>
                  </a:lnTo>
                  <a:lnTo>
                    <a:pt x="142875" y="992981"/>
                  </a:lnTo>
                  <a:lnTo>
                    <a:pt x="66675" y="1019175"/>
                  </a:lnTo>
                  <a:lnTo>
                    <a:pt x="47625" y="1023937"/>
                  </a:lnTo>
                  <a:lnTo>
                    <a:pt x="19050" y="1023937"/>
                  </a:lnTo>
                  <a:lnTo>
                    <a:pt x="7144" y="1019175"/>
                  </a:lnTo>
                  <a:lnTo>
                    <a:pt x="0" y="1009650"/>
                  </a:lnTo>
                  <a:lnTo>
                    <a:pt x="0" y="990600"/>
                  </a:lnTo>
                  <a:lnTo>
                    <a:pt x="11907" y="971550"/>
                  </a:lnTo>
                  <a:lnTo>
                    <a:pt x="33338" y="952500"/>
                  </a:lnTo>
                  <a:lnTo>
                    <a:pt x="188119" y="869156"/>
                  </a:lnTo>
                  <a:lnTo>
                    <a:pt x="461963" y="707231"/>
                  </a:lnTo>
                  <a:lnTo>
                    <a:pt x="604838" y="621506"/>
                  </a:lnTo>
                  <a:lnTo>
                    <a:pt x="702469" y="547687"/>
                  </a:lnTo>
                  <a:lnTo>
                    <a:pt x="781050" y="478631"/>
                  </a:lnTo>
                  <a:lnTo>
                    <a:pt x="852488" y="409575"/>
                  </a:lnTo>
                  <a:lnTo>
                    <a:pt x="919163" y="342900"/>
                  </a:lnTo>
                  <a:lnTo>
                    <a:pt x="942975" y="314325"/>
                  </a:lnTo>
                  <a:lnTo>
                    <a:pt x="952500" y="292893"/>
                  </a:lnTo>
                  <a:lnTo>
                    <a:pt x="959644" y="259556"/>
                  </a:lnTo>
                  <a:lnTo>
                    <a:pt x="959644" y="226218"/>
                  </a:lnTo>
                  <a:lnTo>
                    <a:pt x="959644" y="190500"/>
                  </a:lnTo>
                  <a:lnTo>
                    <a:pt x="950119" y="164306"/>
                  </a:lnTo>
                  <a:lnTo>
                    <a:pt x="933450" y="142875"/>
                  </a:lnTo>
                  <a:lnTo>
                    <a:pt x="907257" y="114300"/>
                  </a:lnTo>
                  <a:lnTo>
                    <a:pt x="852488" y="57150"/>
                  </a:lnTo>
                  <a:lnTo>
                    <a:pt x="931069" y="0"/>
                  </a:lnTo>
                  <a:lnTo>
                    <a:pt x="1014413" y="64293"/>
                  </a:lnTo>
                  <a:lnTo>
                    <a:pt x="1104900" y="119062"/>
                  </a:lnTo>
                  <a:lnTo>
                    <a:pt x="1169194" y="152400"/>
                  </a:lnTo>
                  <a:lnTo>
                    <a:pt x="1247775" y="190500"/>
                  </a:lnTo>
                  <a:lnTo>
                    <a:pt x="1295400" y="211931"/>
                  </a:lnTo>
                  <a:lnTo>
                    <a:pt x="1326357" y="228600"/>
                  </a:lnTo>
                  <a:lnTo>
                    <a:pt x="1359694" y="252412"/>
                  </a:lnTo>
                  <a:lnTo>
                    <a:pt x="1378744" y="269081"/>
                  </a:lnTo>
                  <a:lnTo>
                    <a:pt x="1393032" y="290512"/>
                  </a:lnTo>
                  <a:lnTo>
                    <a:pt x="1400175" y="309562"/>
                  </a:lnTo>
                  <a:lnTo>
                    <a:pt x="1397794" y="321468"/>
                  </a:lnTo>
                  <a:lnTo>
                    <a:pt x="1393032" y="340518"/>
                  </a:lnTo>
                  <a:lnTo>
                    <a:pt x="1381125" y="354806"/>
                  </a:lnTo>
                  <a:lnTo>
                    <a:pt x="1302544" y="385762"/>
                  </a:lnTo>
                  <a:lnTo>
                    <a:pt x="1233488" y="416718"/>
                  </a:lnTo>
                  <a:lnTo>
                    <a:pt x="1173957" y="447675"/>
                  </a:lnTo>
                  <a:lnTo>
                    <a:pt x="1131094" y="476250"/>
                  </a:lnTo>
                  <a:lnTo>
                    <a:pt x="1052513" y="535781"/>
                  </a:lnTo>
                  <a:lnTo>
                    <a:pt x="928688" y="619125"/>
                  </a:lnTo>
                  <a:lnTo>
                    <a:pt x="750094" y="7262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B4152023-9A04-4253-B6BE-77ADF90DE857}"/>
                </a:ext>
              </a:extLst>
            </p:cNvPr>
            <p:cNvSpPr/>
            <p:nvPr/>
          </p:nvSpPr>
          <p:spPr>
            <a:xfrm>
              <a:off x="4648202" y="2824164"/>
              <a:ext cx="928688" cy="371319"/>
            </a:xfrm>
            <a:custGeom>
              <a:avLst/>
              <a:gdLst>
                <a:gd name="connsiteX0" fmla="*/ 280988 w 928688"/>
                <a:gd name="connsiteY0" fmla="*/ 280987 h 352425"/>
                <a:gd name="connsiteX1" fmla="*/ 0 w 928688"/>
                <a:gd name="connsiteY1" fmla="*/ 352425 h 352425"/>
                <a:gd name="connsiteX2" fmla="*/ 126206 w 928688"/>
                <a:gd name="connsiteY2" fmla="*/ 147637 h 352425"/>
                <a:gd name="connsiteX3" fmla="*/ 390525 w 928688"/>
                <a:gd name="connsiteY3" fmla="*/ 95250 h 352425"/>
                <a:gd name="connsiteX4" fmla="*/ 490538 w 928688"/>
                <a:gd name="connsiteY4" fmla="*/ 64293 h 352425"/>
                <a:gd name="connsiteX5" fmla="*/ 564356 w 928688"/>
                <a:gd name="connsiteY5" fmla="*/ 28575 h 352425"/>
                <a:gd name="connsiteX6" fmla="*/ 604838 w 928688"/>
                <a:gd name="connsiteY6" fmla="*/ 11906 h 352425"/>
                <a:gd name="connsiteX7" fmla="*/ 647700 w 928688"/>
                <a:gd name="connsiteY7" fmla="*/ 0 h 352425"/>
                <a:gd name="connsiteX8" fmla="*/ 704850 w 928688"/>
                <a:gd name="connsiteY8" fmla="*/ 0 h 352425"/>
                <a:gd name="connsiteX9" fmla="*/ 731044 w 928688"/>
                <a:gd name="connsiteY9" fmla="*/ 7143 h 352425"/>
                <a:gd name="connsiteX10" fmla="*/ 757238 w 928688"/>
                <a:gd name="connsiteY10" fmla="*/ 16668 h 352425"/>
                <a:gd name="connsiteX11" fmla="*/ 790575 w 928688"/>
                <a:gd name="connsiteY11" fmla="*/ 40481 h 352425"/>
                <a:gd name="connsiteX12" fmla="*/ 838200 w 928688"/>
                <a:gd name="connsiteY12" fmla="*/ 71437 h 352425"/>
                <a:gd name="connsiteX13" fmla="*/ 866775 w 928688"/>
                <a:gd name="connsiteY13" fmla="*/ 92868 h 352425"/>
                <a:gd name="connsiteX14" fmla="*/ 890588 w 928688"/>
                <a:gd name="connsiteY14" fmla="*/ 119062 h 352425"/>
                <a:gd name="connsiteX15" fmla="*/ 912019 w 928688"/>
                <a:gd name="connsiteY15" fmla="*/ 150018 h 352425"/>
                <a:gd name="connsiteX16" fmla="*/ 926306 w 928688"/>
                <a:gd name="connsiteY16" fmla="*/ 173831 h 352425"/>
                <a:gd name="connsiteX17" fmla="*/ 928688 w 928688"/>
                <a:gd name="connsiteY17" fmla="*/ 185737 h 352425"/>
                <a:gd name="connsiteX18" fmla="*/ 926306 w 928688"/>
                <a:gd name="connsiteY18" fmla="*/ 207168 h 352425"/>
                <a:gd name="connsiteX19" fmla="*/ 914400 w 928688"/>
                <a:gd name="connsiteY19" fmla="*/ 233362 h 352425"/>
                <a:gd name="connsiteX20" fmla="*/ 900113 w 928688"/>
                <a:gd name="connsiteY20" fmla="*/ 250031 h 352425"/>
                <a:gd name="connsiteX21" fmla="*/ 864394 w 928688"/>
                <a:gd name="connsiteY21" fmla="*/ 276225 h 352425"/>
                <a:gd name="connsiteX22" fmla="*/ 845344 w 928688"/>
                <a:gd name="connsiteY22" fmla="*/ 295275 h 352425"/>
                <a:gd name="connsiteX23" fmla="*/ 823913 w 928688"/>
                <a:gd name="connsiteY23" fmla="*/ 321468 h 352425"/>
                <a:gd name="connsiteX24" fmla="*/ 554831 w 928688"/>
                <a:gd name="connsiteY24" fmla="*/ 200025 h 352425"/>
                <a:gd name="connsiteX25" fmla="*/ 447675 w 928688"/>
                <a:gd name="connsiteY25" fmla="*/ 228600 h 352425"/>
                <a:gd name="connsiteX26" fmla="*/ 280988 w 928688"/>
                <a:gd name="connsiteY26" fmla="*/ 2809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688" h="352425">
                  <a:moveTo>
                    <a:pt x="280988" y="280987"/>
                  </a:moveTo>
                  <a:lnTo>
                    <a:pt x="0" y="352425"/>
                  </a:lnTo>
                  <a:lnTo>
                    <a:pt x="126206" y="147637"/>
                  </a:lnTo>
                  <a:lnTo>
                    <a:pt x="390525" y="95250"/>
                  </a:lnTo>
                  <a:lnTo>
                    <a:pt x="490538" y="64293"/>
                  </a:lnTo>
                  <a:lnTo>
                    <a:pt x="564356" y="28575"/>
                  </a:lnTo>
                  <a:lnTo>
                    <a:pt x="604838" y="11906"/>
                  </a:lnTo>
                  <a:lnTo>
                    <a:pt x="647700" y="0"/>
                  </a:lnTo>
                  <a:lnTo>
                    <a:pt x="704850" y="0"/>
                  </a:lnTo>
                  <a:lnTo>
                    <a:pt x="731044" y="7143"/>
                  </a:lnTo>
                  <a:lnTo>
                    <a:pt x="757238" y="16668"/>
                  </a:lnTo>
                  <a:lnTo>
                    <a:pt x="790575" y="40481"/>
                  </a:lnTo>
                  <a:lnTo>
                    <a:pt x="838200" y="71437"/>
                  </a:lnTo>
                  <a:lnTo>
                    <a:pt x="866775" y="92868"/>
                  </a:lnTo>
                  <a:lnTo>
                    <a:pt x="890588" y="119062"/>
                  </a:lnTo>
                  <a:lnTo>
                    <a:pt x="912019" y="150018"/>
                  </a:lnTo>
                  <a:lnTo>
                    <a:pt x="926306" y="173831"/>
                  </a:lnTo>
                  <a:lnTo>
                    <a:pt x="928688" y="185737"/>
                  </a:lnTo>
                  <a:lnTo>
                    <a:pt x="926306" y="207168"/>
                  </a:lnTo>
                  <a:lnTo>
                    <a:pt x="914400" y="233362"/>
                  </a:lnTo>
                  <a:lnTo>
                    <a:pt x="900113" y="250031"/>
                  </a:lnTo>
                  <a:lnTo>
                    <a:pt x="864394" y="276225"/>
                  </a:lnTo>
                  <a:lnTo>
                    <a:pt x="845344" y="295275"/>
                  </a:lnTo>
                  <a:lnTo>
                    <a:pt x="823913" y="321468"/>
                  </a:lnTo>
                  <a:lnTo>
                    <a:pt x="554831" y="200025"/>
                  </a:lnTo>
                  <a:lnTo>
                    <a:pt x="447675" y="228600"/>
                  </a:lnTo>
                  <a:lnTo>
                    <a:pt x="280988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C446EE08-F50E-43CB-9D56-19CE6A842913}"/>
              </a:ext>
            </a:extLst>
          </p:cNvPr>
          <p:cNvGrpSpPr/>
          <p:nvPr/>
        </p:nvGrpSpPr>
        <p:grpSpPr>
          <a:xfrm>
            <a:off x="3751262" y="1597990"/>
            <a:ext cx="4584700" cy="4278313"/>
            <a:chOff x="3752854" y="1608138"/>
            <a:chExt cx="4584700" cy="4278313"/>
          </a:xfrm>
          <a:solidFill>
            <a:schemeClr val="tx1"/>
          </a:solidFill>
        </p:grpSpPr>
        <p:sp>
          <p:nvSpPr>
            <p:cNvPr id="54" name="フリーフォーム 6">
              <a:extLst>
                <a:ext uri="{FF2B5EF4-FFF2-40B4-BE49-F238E27FC236}">
                  <a16:creationId xmlns:a16="http://schemas.microsoft.com/office/drawing/2014/main" id="{4BD7B59F-0035-4975-98F1-546F3407CEBD}"/>
                </a:ext>
              </a:extLst>
            </p:cNvPr>
            <p:cNvSpPr/>
            <p:nvPr/>
          </p:nvSpPr>
          <p:spPr>
            <a:xfrm>
              <a:off x="4662493" y="1608138"/>
              <a:ext cx="490537" cy="754086"/>
            </a:xfrm>
            <a:custGeom>
              <a:avLst/>
              <a:gdLst>
                <a:gd name="connsiteX0" fmla="*/ 176212 w 490537"/>
                <a:gd name="connsiteY0" fmla="*/ 509587 h 762000"/>
                <a:gd name="connsiteX1" fmla="*/ 178593 w 490537"/>
                <a:gd name="connsiteY1" fmla="*/ 261937 h 762000"/>
                <a:gd name="connsiteX2" fmla="*/ 173831 w 490537"/>
                <a:gd name="connsiteY2" fmla="*/ 238125 h 762000"/>
                <a:gd name="connsiteX3" fmla="*/ 161925 w 490537"/>
                <a:gd name="connsiteY3" fmla="*/ 204787 h 762000"/>
                <a:gd name="connsiteX4" fmla="*/ 145256 w 490537"/>
                <a:gd name="connsiteY4" fmla="*/ 178594 h 762000"/>
                <a:gd name="connsiteX5" fmla="*/ 111918 w 490537"/>
                <a:gd name="connsiteY5" fmla="*/ 138112 h 762000"/>
                <a:gd name="connsiteX6" fmla="*/ 83343 w 490537"/>
                <a:gd name="connsiteY6" fmla="*/ 109537 h 762000"/>
                <a:gd name="connsiteX7" fmla="*/ 54768 w 490537"/>
                <a:gd name="connsiteY7" fmla="*/ 83344 h 762000"/>
                <a:gd name="connsiteX8" fmla="*/ 30956 w 490537"/>
                <a:gd name="connsiteY8" fmla="*/ 64294 h 762000"/>
                <a:gd name="connsiteX9" fmla="*/ 14287 w 490537"/>
                <a:gd name="connsiteY9" fmla="*/ 52387 h 762000"/>
                <a:gd name="connsiteX10" fmla="*/ 0 w 490537"/>
                <a:gd name="connsiteY10" fmla="*/ 40481 h 762000"/>
                <a:gd name="connsiteX11" fmla="*/ 0 w 490537"/>
                <a:gd name="connsiteY11" fmla="*/ 26194 h 762000"/>
                <a:gd name="connsiteX12" fmla="*/ 7143 w 490537"/>
                <a:gd name="connsiteY12" fmla="*/ 16669 h 762000"/>
                <a:gd name="connsiteX13" fmla="*/ 38100 w 490537"/>
                <a:gd name="connsiteY13" fmla="*/ 4762 h 762000"/>
                <a:gd name="connsiteX14" fmla="*/ 76200 w 490537"/>
                <a:gd name="connsiteY14" fmla="*/ 0 h 762000"/>
                <a:gd name="connsiteX15" fmla="*/ 123825 w 490537"/>
                <a:gd name="connsiteY15" fmla="*/ 4762 h 762000"/>
                <a:gd name="connsiteX16" fmla="*/ 154781 w 490537"/>
                <a:gd name="connsiteY16" fmla="*/ 9525 h 762000"/>
                <a:gd name="connsiteX17" fmla="*/ 233362 w 490537"/>
                <a:gd name="connsiteY17" fmla="*/ 33337 h 762000"/>
                <a:gd name="connsiteX18" fmla="*/ 326231 w 490537"/>
                <a:gd name="connsiteY18" fmla="*/ 69056 h 762000"/>
                <a:gd name="connsiteX19" fmla="*/ 376237 w 490537"/>
                <a:gd name="connsiteY19" fmla="*/ 88106 h 762000"/>
                <a:gd name="connsiteX20" fmla="*/ 419100 w 490537"/>
                <a:gd name="connsiteY20" fmla="*/ 107156 h 762000"/>
                <a:gd name="connsiteX21" fmla="*/ 447675 w 490537"/>
                <a:gd name="connsiteY21" fmla="*/ 126206 h 762000"/>
                <a:gd name="connsiteX22" fmla="*/ 466725 w 490537"/>
                <a:gd name="connsiteY22" fmla="*/ 145256 h 762000"/>
                <a:gd name="connsiteX23" fmla="*/ 476250 w 490537"/>
                <a:gd name="connsiteY23" fmla="*/ 157162 h 762000"/>
                <a:gd name="connsiteX24" fmla="*/ 485775 w 490537"/>
                <a:gd name="connsiteY24" fmla="*/ 176212 h 762000"/>
                <a:gd name="connsiteX25" fmla="*/ 490537 w 490537"/>
                <a:gd name="connsiteY25" fmla="*/ 204787 h 762000"/>
                <a:gd name="connsiteX26" fmla="*/ 483393 w 490537"/>
                <a:gd name="connsiteY26" fmla="*/ 221456 h 762000"/>
                <a:gd name="connsiteX27" fmla="*/ 459581 w 490537"/>
                <a:gd name="connsiteY27" fmla="*/ 266700 h 762000"/>
                <a:gd name="connsiteX28" fmla="*/ 440531 w 490537"/>
                <a:gd name="connsiteY28" fmla="*/ 309562 h 762000"/>
                <a:gd name="connsiteX29" fmla="*/ 423862 w 490537"/>
                <a:gd name="connsiteY29" fmla="*/ 350044 h 762000"/>
                <a:gd name="connsiteX30" fmla="*/ 411956 w 490537"/>
                <a:gd name="connsiteY30" fmla="*/ 402431 h 762000"/>
                <a:gd name="connsiteX31" fmla="*/ 404812 w 490537"/>
                <a:gd name="connsiteY31" fmla="*/ 447675 h 762000"/>
                <a:gd name="connsiteX32" fmla="*/ 397668 w 490537"/>
                <a:gd name="connsiteY32" fmla="*/ 526256 h 762000"/>
                <a:gd name="connsiteX33" fmla="*/ 402431 w 490537"/>
                <a:gd name="connsiteY33" fmla="*/ 702469 h 762000"/>
                <a:gd name="connsiteX34" fmla="*/ 180975 w 490537"/>
                <a:gd name="connsiteY34" fmla="*/ 762000 h 762000"/>
                <a:gd name="connsiteX35" fmla="*/ 176212 w 490537"/>
                <a:gd name="connsiteY35" fmla="*/ 509587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0537" h="762000">
                  <a:moveTo>
                    <a:pt x="176212" y="509587"/>
                  </a:moveTo>
                  <a:cubicBezTo>
                    <a:pt x="177006" y="427037"/>
                    <a:pt x="177799" y="344487"/>
                    <a:pt x="178593" y="261937"/>
                  </a:cubicBezTo>
                  <a:lnTo>
                    <a:pt x="173831" y="238125"/>
                  </a:lnTo>
                  <a:lnTo>
                    <a:pt x="161925" y="204787"/>
                  </a:lnTo>
                  <a:lnTo>
                    <a:pt x="145256" y="178594"/>
                  </a:lnTo>
                  <a:lnTo>
                    <a:pt x="111918" y="138112"/>
                  </a:lnTo>
                  <a:lnTo>
                    <a:pt x="83343" y="109537"/>
                  </a:lnTo>
                  <a:lnTo>
                    <a:pt x="54768" y="83344"/>
                  </a:lnTo>
                  <a:lnTo>
                    <a:pt x="30956" y="64294"/>
                  </a:lnTo>
                  <a:lnTo>
                    <a:pt x="14287" y="52387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7143" y="16669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4762"/>
                  </a:lnTo>
                  <a:lnTo>
                    <a:pt x="154781" y="9525"/>
                  </a:lnTo>
                  <a:lnTo>
                    <a:pt x="233362" y="33337"/>
                  </a:lnTo>
                  <a:lnTo>
                    <a:pt x="326231" y="69056"/>
                  </a:lnTo>
                  <a:lnTo>
                    <a:pt x="376237" y="88106"/>
                  </a:lnTo>
                  <a:lnTo>
                    <a:pt x="419100" y="107156"/>
                  </a:lnTo>
                  <a:lnTo>
                    <a:pt x="447675" y="126206"/>
                  </a:lnTo>
                  <a:lnTo>
                    <a:pt x="466725" y="145256"/>
                  </a:lnTo>
                  <a:lnTo>
                    <a:pt x="476250" y="157162"/>
                  </a:lnTo>
                  <a:lnTo>
                    <a:pt x="485775" y="176212"/>
                  </a:lnTo>
                  <a:lnTo>
                    <a:pt x="490537" y="204787"/>
                  </a:lnTo>
                  <a:lnTo>
                    <a:pt x="483393" y="221456"/>
                  </a:lnTo>
                  <a:lnTo>
                    <a:pt x="459581" y="266700"/>
                  </a:lnTo>
                  <a:lnTo>
                    <a:pt x="440531" y="309562"/>
                  </a:lnTo>
                  <a:lnTo>
                    <a:pt x="423862" y="350044"/>
                  </a:lnTo>
                  <a:lnTo>
                    <a:pt x="411956" y="402431"/>
                  </a:lnTo>
                  <a:lnTo>
                    <a:pt x="404812" y="447675"/>
                  </a:lnTo>
                  <a:lnTo>
                    <a:pt x="397668" y="526256"/>
                  </a:lnTo>
                  <a:lnTo>
                    <a:pt x="402431" y="702469"/>
                  </a:lnTo>
                  <a:lnTo>
                    <a:pt x="180975" y="762000"/>
                  </a:lnTo>
                  <a:cubicBezTo>
                    <a:pt x="179387" y="677862"/>
                    <a:pt x="177800" y="593725"/>
                    <a:pt x="176212" y="5095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C3895CC0-BA36-4C78-861F-6508E21DB365}"/>
                </a:ext>
              </a:extLst>
            </p:cNvPr>
            <p:cNvSpPr/>
            <p:nvPr/>
          </p:nvSpPr>
          <p:spPr>
            <a:xfrm>
              <a:off x="3784604" y="2227263"/>
              <a:ext cx="338138" cy="1080856"/>
            </a:xfrm>
            <a:custGeom>
              <a:avLst/>
              <a:gdLst>
                <a:gd name="connsiteX0" fmla="*/ 45244 w 338138"/>
                <a:gd name="connsiteY0" fmla="*/ 776287 h 1092994"/>
                <a:gd name="connsiteX1" fmla="*/ 102394 w 338138"/>
                <a:gd name="connsiteY1" fmla="*/ 600075 h 1092994"/>
                <a:gd name="connsiteX2" fmla="*/ 126207 w 338138"/>
                <a:gd name="connsiteY2" fmla="*/ 516731 h 1092994"/>
                <a:gd name="connsiteX3" fmla="*/ 142875 w 338138"/>
                <a:gd name="connsiteY3" fmla="*/ 466725 h 1092994"/>
                <a:gd name="connsiteX4" fmla="*/ 157163 w 338138"/>
                <a:gd name="connsiteY4" fmla="*/ 409575 h 1092994"/>
                <a:gd name="connsiteX5" fmla="*/ 164307 w 338138"/>
                <a:gd name="connsiteY5" fmla="*/ 361950 h 1092994"/>
                <a:gd name="connsiteX6" fmla="*/ 161925 w 338138"/>
                <a:gd name="connsiteY6" fmla="*/ 323850 h 1092994"/>
                <a:gd name="connsiteX7" fmla="*/ 159544 w 338138"/>
                <a:gd name="connsiteY7" fmla="*/ 283369 h 1092994"/>
                <a:gd name="connsiteX8" fmla="*/ 145257 w 338138"/>
                <a:gd name="connsiteY8" fmla="*/ 233362 h 1092994"/>
                <a:gd name="connsiteX9" fmla="*/ 114300 w 338138"/>
                <a:gd name="connsiteY9" fmla="*/ 147637 h 1092994"/>
                <a:gd name="connsiteX10" fmla="*/ 88107 w 338138"/>
                <a:gd name="connsiteY10" fmla="*/ 100012 h 1092994"/>
                <a:gd name="connsiteX11" fmla="*/ 66675 w 338138"/>
                <a:gd name="connsiteY11" fmla="*/ 61912 h 1092994"/>
                <a:gd name="connsiteX12" fmla="*/ 59532 w 338138"/>
                <a:gd name="connsiteY12" fmla="*/ 35719 h 1092994"/>
                <a:gd name="connsiteX13" fmla="*/ 57150 w 338138"/>
                <a:gd name="connsiteY13" fmla="*/ 21431 h 1092994"/>
                <a:gd name="connsiteX14" fmla="*/ 59532 w 338138"/>
                <a:gd name="connsiteY14" fmla="*/ 9525 h 1092994"/>
                <a:gd name="connsiteX15" fmla="*/ 71438 w 338138"/>
                <a:gd name="connsiteY15" fmla="*/ 0 h 1092994"/>
                <a:gd name="connsiteX16" fmla="*/ 92869 w 338138"/>
                <a:gd name="connsiteY16" fmla="*/ 0 h 1092994"/>
                <a:gd name="connsiteX17" fmla="*/ 111919 w 338138"/>
                <a:gd name="connsiteY17" fmla="*/ 7144 h 1092994"/>
                <a:gd name="connsiteX18" fmla="*/ 140494 w 338138"/>
                <a:gd name="connsiteY18" fmla="*/ 30956 h 1092994"/>
                <a:gd name="connsiteX19" fmla="*/ 192882 w 338138"/>
                <a:gd name="connsiteY19" fmla="*/ 71437 h 1092994"/>
                <a:gd name="connsiteX20" fmla="*/ 226219 w 338138"/>
                <a:gd name="connsiteY20" fmla="*/ 102394 h 1092994"/>
                <a:gd name="connsiteX21" fmla="*/ 259557 w 338138"/>
                <a:gd name="connsiteY21" fmla="*/ 138112 h 1092994"/>
                <a:gd name="connsiteX22" fmla="*/ 288132 w 338138"/>
                <a:gd name="connsiteY22" fmla="*/ 176212 h 1092994"/>
                <a:gd name="connsiteX23" fmla="*/ 309563 w 338138"/>
                <a:gd name="connsiteY23" fmla="*/ 207169 h 1092994"/>
                <a:gd name="connsiteX24" fmla="*/ 333375 w 338138"/>
                <a:gd name="connsiteY24" fmla="*/ 247650 h 1092994"/>
                <a:gd name="connsiteX25" fmla="*/ 338138 w 338138"/>
                <a:gd name="connsiteY25" fmla="*/ 345281 h 1092994"/>
                <a:gd name="connsiteX26" fmla="*/ 335757 w 338138"/>
                <a:gd name="connsiteY26" fmla="*/ 473869 h 1092994"/>
                <a:gd name="connsiteX27" fmla="*/ 326232 w 338138"/>
                <a:gd name="connsiteY27" fmla="*/ 621506 h 1092994"/>
                <a:gd name="connsiteX28" fmla="*/ 314325 w 338138"/>
                <a:gd name="connsiteY28" fmla="*/ 709612 h 1092994"/>
                <a:gd name="connsiteX29" fmla="*/ 297657 w 338138"/>
                <a:gd name="connsiteY29" fmla="*/ 800100 h 1092994"/>
                <a:gd name="connsiteX30" fmla="*/ 273844 w 338138"/>
                <a:gd name="connsiteY30" fmla="*/ 897731 h 1092994"/>
                <a:gd name="connsiteX31" fmla="*/ 250032 w 338138"/>
                <a:gd name="connsiteY31" fmla="*/ 985837 h 1092994"/>
                <a:gd name="connsiteX32" fmla="*/ 219075 w 338138"/>
                <a:gd name="connsiteY32" fmla="*/ 1038225 h 1092994"/>
                <a:gd name="connsiteX33" fmla="*/ 192882 w 338138"/>
                <a:gd name="connsiteY33" fmla="*/ 1069181 h 1092994"/>
                <a:gd name="connsiteX34" fmla="*/ 171450 w 338138"/>
                <a:gd name="connsiteY34" fmla="*/ 1085850 h 1092994"/>
                <a:gd name="connsiteX35" fmla="*/ 145257 w 338138"/>
                <a:gd name="connsiteY35" fmla="*/ 1092994 h 1092994"/>
                <a:gd name="connsiteX36" fmla="*/ 121444 w 338138"/>
                <a:gd name="connsiteY36" fmla="*/ 1092994 h 1092994"/>
                <a:gd name="connsiteX37" fmla="*/ 78582 w 338138"/>
                <a:gd name="connsiteY37" fmla="*/ 1078706 h 1092994"/>
                <a:gd name="connsiteX38" fmla="*/ 52388 w 338138"/>
                <a:gd name="connsiteY38" fmla="*/ 1059656 h 1092994"/>
                <a:gd name="connsiteX39" fmla="*/ 35719 w 338138"/>
                <a:gd name="connsiteY39" fmla="*/ 1038225 h 1092994"/>
                <a:gd name="connsiteX40" fmla="*/ 21432 w 338138"/>
                <a:gd name="connsiteY40" fmla="*/ 1012031 h 1092994"/>
                <a:gd name="connsiteX41" fmla="*/ 7144 w 338138"/>
                <a:gd name="connsiteY41" fmla="*/ 971550 h 1092994"/>
                <a:gd name="connsiteX42" fmla="*/ 0 w 338138"/>
                <a:gd name="connsiteY42" fmla="*/ 912019 h 1092994"/>
                <a:gd name="connsiteX43" fmla="*/ 4763 w 338138"/>
                <a:gd name="connsiteY43" fmla="*/ 883444 h 1092994"/>
                <a:gd name="connsiteX44" fmla="*/ 45244 w 338138"/>
                <a:gd name="connsiteY44" fmla="*/ 776287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8138" h="1092994">
                  <a:moveTo>
                    <a:pt x="45244" y="776287"/>
                  </a:moveTo>
                  <a:lnTo>
                    <a:pt x="102394" y="600075"/>
                  </a:lnTo>
                  <a:lnTo>
                    <a:pt x="126207" y="516731"/>
                  </a:lnTo>
                  <a:lnTo>
                    <a:pt x="142875" y="466725"/>
                  </a:lnTo>
                  <a:lnTo>
                    <a:pt x="157163" y="409575"/>
                  </a:lnTo>
                  <a:lnTo>
                    <a:pt x="164307" y="361950"/>
                  </a:lnTo>
                  <a:lnTo>
                    <a:pt x="161925" y="323850"/>
                  </a:lnTo>
                  <a:lnTo>
                    <a:pt x="159544" y="283369"/>
                  </a:lnTo>
                  <a:lnTo>
                    <a:pt x="145257" y="233362"/>
                  </a:lnTo>
                  <a:lnTo>
                    <a:pt x="114300" y="147637"/>
                  </a:lnTo>
                  <a:lnTo>
                    <a:pt x="88107" y="100012"/>
                  </a:lnTo>
                  <a:lnTo>
                    <a:pt x="66675" y="61912"/>
                  </a:lnTo>
                  <a:lnTo>
                    <a:pt x="59532" y="35719"/>
                  </a:lnTo>
                  <a:lnTo>
                    <a:pt x="57150" y="21431"/>
                  </a:lnTo>
                  <a:lnTo>
                    <a:pt x="59532" y="9525"/>
                  </a:lnTo>
                  <a:lnTo>
                    <a:pt x="71438" y="0"/>
                  </a:lnTo>
                  <a:lnTo>
                    <a:pt x="92869" y="0"/>
                  </a:lnTo>
                  <a:lnTo>
                    <a:pt x="111919" y="7144"/>
                  </a:lnTo>
                  <a:lnTo>
                    <a:pt x="140494" y="30956"/>
                  </a:lnTo>
                  <a:lnTo>
                    <a:pt x="192882" y="71437"/>
                  </a:lnTo>
                  <a:lnTo>
                    <a:pt x="226219" y="102394"/>
                  </a:lnTo>
                  <a:lnTo>
                    <a:pt x="259557" y="138112"/>
                  </a:lnTo>
                  <a:lnTo>
                    <a:pt x="288132" y="176212"/>
                  </a:lnTo>
                  <a:lnTo>
                    <a:pt x="309563" y="207169"/>
                  </a:lnTo>
                  <a:lnTo>
                    <a:pt x="333375" y="247650"/>
                  </a:lnTo>
                  <a:lnTo>
                    <a:pt x="338138" y="345281"/>
                  </a:lnTo>
                  <a:cubicBezTo>
                    <a:pt x="337344" y="388144"/>
                    <a:pt x="338138" y="421482"/>
                    <a:pt x="335757" y="473869"/>
                  </a:cubicBezTo>
                  <a:lnTo>
                    <a:pt x="326232" y="621506"/>
                  </a:lnTo>
                  <a:lnTo>
                    <a:pt x="314325" y="709612"/>
                  </a:lnTo>
                  <a:lnTo>
                    <a:pt x="297657" y="800100"/>
                  </a:lnTo>
                  <a:lnTo>
                    <a:pt x="273844" y="897731"/>
                  </a:lnTo>
                  <a:lnTo>
                    <a:pt x="250032" y="985837"/>
                  </a:lnTo>
                  <a:lnTo>
                    <a:pt x="219075" y="1038225"/>
                  </a:lnTo>
                  <a:lnTo>
                    <a:pt x="192882" y="1069181"/>
                  </a:lnTo>
                  <a:lnTo>
                    <a:pt x="171450" y="1085850"/>
                  </a:lnTo>
                  <a:lnTo>
                    <a:pt x="145257" y="1092994"/>
                  </a:lnTo>
                  <a:lnTo>
                    <a:pt x="121444" y="1092994"/>
                  </a:lnTo>
                  <a:lnTo>
                    <a:pt x="78582" y="1078706"/>
                  </a:lnTo>
                  <a:lnTo>
                    <a:pt x="52388" y="1059656"/>
                  </a:lnTo>
                  <a:lnTo>
                    <a:pt x="35719" y="1038225"/>
                  </a:lnTo>
                  <a:lnTo>
                    <a:pt x="21432" y="1012031"/>
                  </a:lnTo>
                  <a:lnTo>
                    <a:pt x="7144" y="971550"/>
                  </a:lnTo>
                  <a:lnTo>
                    <a:pt x="0" y="912019"/>
                  </a:lnTo>
                  <a:lnTo>
                    <a:pt x="4763" y="883444"/>
                  </a:lnTo>
                  <a:lnTo>
                    <a:pt x="45244" y="776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">
              <a:extLst>
                <a:ext uri="{FF2B5EF4-FFF2-40B4-BE49-F238E27FC236}">
                  <a16:creationId xmlns:a16="http://schemas.microsoft.com/office/drawing/2014/main" id="{D500C381-27AE-4ED9-A8CD-CC3081EF8477}"/>
                </a:ext>
              </a:extLst>
            </p:cNvPr>
            <p:cNvSpPr/>
            <p:nvPr/>
          </p:nvSpPr>
          <p:spPr>
            <a:xfrm>
              <a:off x="3836993" y="2713040"/>
              <a:ext cx="1025525" cy="1285088"/>
            </a:xfrm>
            <a:custGeom>
              <a:avLst/>
              <a:gdLst>
                <a:gd name="connsiteX0" fmla="*/ 671512 w 1026319"/>
                <a:gd name="connsiteY0" fmla="*/ 690562 h 1300162"/>
                <a:gd name="connsiteX1" fmla="*/ 500062 w 1026319"/>
                <a:gd name="connsiteY1" fmla="*/ 902494 h 1300162"/>
                <a:gd name="connsiteX2" fmla="*/ 357187 w 1026319"/>
                <a:gd name="connsiteY2" fmla="*/ 1052512 h 1300162"/>
                <a:gd name="connsiteX3" fmla="*/ 252412 w 1026319"/>
                <a:gd name="connsiteY3" fmla="*/ 1145381 h 1300162"/>
                <a:gd name="connsiteX4" fmla="*/ 145256 w 1026319"/>
                <a:gd name="connsiteY4" fmla="*/ 1228725 h 1300162"/>
                <a:gd name="connsiteX5" fmla="*/ 59531 w 1026319"/>
                <a:gd name="connsiteY5" fmla="*/ 1288256 h 1300162"/>
                <a:gd name="connsiteX6" fmla="*/ 40481 w 1026319"/>
                <a:gd name="connsiteY6" fmla="*/ 1297781 h 1300162"/>
                <a:gd name="connsiteX7" fmla="*/ 23812 w 1026319"/>
                <a:gd name="connsiteY7" fmla="*/ 1300162 h 1300162"/>
                <a:gd name="connsiteX8" fmla="*/ 11906 w 1026319"/>
                <a:gd name="connsiteY8" fmla="*/ 1295400 h 1300162"/>
                <a:gd name="connsiteX9" fmla="*/ 2381 w 1026319"/>
                <a:gd name="connsiteY9" fmla="*/ 1290637 h 1300162"/>
                <a:gd name="connsiteX10" fmla="*/ 0 w 1026319"/>
                <a:gd name="connsiteY10" fmla="*/ 1278731 h 1300162"/>
                <a:gd name="connsiteX11" fmla="*/ 4762 w 1026319"/>
                <a:gd name="connsiteY11" fmla="*/ 1254919 h 1300162"/>
                <a:gd name="connsiteX12" fmla="*/ 16669 w 1026319"/>
                <a:gd name="connsiteY12" fmla="*/ 1231106 h 1300162"/>
                <a:gd name="connsiteX13" fmla="*/ 45244 w 1026319"/>
                <a:gd name="connsiteY13" fmla="*/ 1202531 h 1300162"/>
                <a:gd name="connsiteX14" fmla="*/ 109537 w 1026319"/>
                <a:gd name="connsiteY14" fmla="*/ 1140619 h 1300162"/>
                <a:gd name="connsiteX15" fmla="*/ 197644 w 1026319"/>
                <a:gd name="connsiteY15" fmla="*/ 1047750 h 1300162"/>
                <a:gd name="connsiteX16" fmla="*/ 304800 w 1026319"/>
                <a:gd name="connsiteY16" fmla="*/ 919162 h 1300162"/>
                <a:gd name="connsiteX17" fmla="*/ 416719 w 1026319"/>
                <a:gd name="connsiteY17" fmla="*/ 773906 h 1300162"/>
                <a:gd name="connsiteX18" fmla="*/ 519112 w 1026319"/>
                <a:gd name="connsiteY18" fmla="*/ 628650 h 1300162"/>
                <a:gd name="connsiteX19" fmla="*/ 602456 w 1026319"/>
                <a:gd name="connsiteY19" fmla="*/ 495300 h 1300162"/>
                <a:gd name="connsiteX20" fmla="*/ 657225 w 1026319"/>
                <a:gd name="connsiteY20" fmla="*/ 392906 h 1300162"/>
                <a:gd name="connsiteX21" fmla="*/ 681037 w 1026319"/>
                <a:gd name="connsiteY21" fmla="*/ 345281 h 1300162"/>
                <a:gd name="connsiteX22" fmla="*/ 695325 w 1026319"/>
                <a:gd name="connsiteY22" fmla="*/ 304800 h 1300162"/>
                <a:gd name="connsiteX23" fmla="*/ 711994 w 1026319"/>
                <a:gd name="connsiteY23" fmla="*/ 247650 h 1300162"/>
                <a:gd name="connsiteX24" fmla="*/ 711994 w 1026319"/>
                <a:gd name="connsiteY24" fmla="*/ 216694 h 1300162"/>
                <a:gd name="connsiteX25" fmla="*/ 707231 w 1026319"/>
                <a:gd name="connsiteY25" fmla="*/ 164306 h 1300162"/>
                <a:gd name="connsiteX26" fmla="*/ 695325 w 1026319"/>
                <a:gd name="connsiteY26" fmla="*/ 123825 h 1300162"/>
                <a:gd name="connsiteX27" fmla="*/ 673894 w 1026319"/>
                <a:gd name="connsiteY27" fmla="*/ 95250 h 1300162"/>
                <a:gd name="connsiteX28" fmla="*/ 652462 w 1026319"/>
                <a:gd name="connsiteY28" fmla="*/ 78581 h 1300162"/>
                <a:gd name="connsiteX29" fmla="*/ 640556 w 1026319"/>
                <a:gd name="connsiteY29" fmla="*/ 69056 h 1300162"/>
                <a:gd name="connsiteX30" fmla="*/ 628650 w 1026319"/>
                <a:gd name="connsiteY30" fmla="*/ 52387 h 1300162"/>
                <a:gd name="connsiteX31" fmla="*/ 628650 w 1026319"/>
                <a:gd name="connsiteY31" fmla="*/ 28575 h 1300162"/>
                <a:gd name="connsiteX32" fmla="*/ 631031 w 1026319"/>
                <a:gd name="connsiteY32" fmla="*/ 16669 h 1300162"/>
                <a:gd name="connsiteX33" fmla="*/ 645319 w 1026319"/>
                <a:gd name="connsiteY33" fmla="*/ 7144 h 1300162"/>
                <a:gd name="connsiteX34" fmla="*/ 671512 w 1026319"/>
                <a:gd name="connsiteY34" fmla="*/ 0 h 1300162"/>
                <a:gd name="connsiteX35" fmla="*/ 692944 w 1026319"/>
                <a:gd name="connsiteY35" fmla="*/ 0 h 1300162"/>
                <a:gd name="connsiteX36" fmla="*/ 726281 w 1026319"/>
                <a:gd name="connsiteY36" fmla="*/ 9525 h 1300162"/>
                <a:gd name="connsiteX37" fmla="*/ 819150 w 1026319"/>
                <a:gd name="connsiteY37" fmla="*/ 42862 h 1300162"/>
                <a:gd name="connsiteX38" fmla="*/ 838200 w 1026319"/>
                <a:gd name="connsiteY38" fmla="*/ 54769 h 1300162"/>
                <a:gd name="connsiteX39" fmla="*/ 878681 w 1026319"/>
                <a:gd name="connsiteY39" fmla="*/ 95250 h 1300162"/>
                <a:gd name="connsiteX40" fmla="*/ 916781 w 1026319"/>
                <a:gd name="connsiteY40" fmla="*/ 135731 h 1300162"/>
                <a:gd name="connsiteX41" fmla="*/ 959644 w 1026319"/>
                <a:gd name="connsiteY41" fmla="*/ 185737 h 1300162"/>
                <a:gd name="connsiteX42" fmla="*/ 1026319 w 1026319"/>
                <a:gd name="connsiteY42" fmla="*/ 273844 h 1300162"/>
                <a:gd name="connsiteX43" fmla="*/ 900112 w 1026319"/>
                <a:gd name="connsiteY43" fmla="*/ 416719 h 1300162"/>
                <a:gd name="connsiteX44" fmla="*/ 788194 w 1026319"/>
                <a:gd name="connsiteY44" fmla="*/ 547687 h 1300162"/>
                <a:gd name="connsiteX45" fmla="*/ 671512 w 1026319"/>
                <a:gd name="connsiteY45" fmla="*/ 6905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26319" h="1300162">
                  <a:moveTo>
                    <a:pt x="671512" y="690562"/>
                  </a:moveTo>
                  <a:lnTo>
                    <a:pt x="500062" y="902494"/>
                  </a:lnTo>
                  <a:lnTo>
                    <a:pt x="357187" y="1052512"/>
                  </a:lnTo>
                  <a:lnTo>
                    <a:pt x="252412" y="1145381"/>
                  </a:lnTo>
                  <a:lnTo>
                    <a:pt x="145256" y="1228725"/>
                  </a:lnTo>
                  <a:lnTo>
                    <a:pt x="59531" y="1288256"/>
                  </a:lnTo>
                  <a:lnTo>
                    <a:pt x="40481" y="1297781"/>
                  </a:lnTo>
                  <a:lnTo>
                    <a:pt x="23812" y="1300162"/>
                  </a:lnTo>
                  <a:lnTo>
                    <a:pt x="11906" y="1295400"/>
                  </a:lnTo>
                  <a:lnTo>
                    <a:pt x="2381" y="1290637"/>
                  </a:lnTo>
                  <a:lnTo>
                    <a:pt x="0" y="1278731"/>
                  </a:lnTo>
                  <a:lnTo>
                    <a:pt x="4762" y="1254919"/>
                  </a:lnTo>
                  <a:lnTo>
                    <a:pt x="16669" y="1231106"/>
                  </a:lnTo>
                  <a:lnTo>
                    <a:pt x="45244" y="1202531"/>
                  </a:lnTo>
                  <a:lnTo>
                    <a:pt x="109537" y="1140619"/>
                  </a:lnTo>
                  <a:lnTo>
                    <a:pt x="197644" y="1047750"/>
                  </a:lnTo>
                  <a:lnTo>
                    <a:pt x="304800" y="919162"/>
                  </a:lnTo>
                  <a:lnTo>
                    <a:pt x="416719" y="773906"/>
                  </a:lnTo>
                  <a:lnTo>
                    <a:pt x="519112" y="628650"/>
                  </a:lnTo>
                  <a:lnTo>
                    <a:pt x="602456" y="495300"/>
                  </a:lnTo>
                  <a:lnTo>
                    <a:pt x="657225" y="392906"/>
                  </a:lnTo>
                  <a:lnTo>
                    <a:pt x="681037" y="345281"/>
                  </a:lnTo>
                  <a:lnTo>
                    <a:pt x="695325" y="304800"/>
                  </a:lnTo>
                  <a:lnTo>
                    <a:pt x="711994" y="247650"/>
                  </a:lnTo>
                  <a:lnTo>
                    <a:pt x="711994" y="216694"/>
                  </a:lnTo>
                  <a:lnTo>
                    <a:pt x="707231" y="164306"/>
                  </a:lnTo>
                  <a:lnTo>
                    <a:pt x="695325" y="123825"/>
                  </a:lnTo>
                  <a:lnTo>
                    <a:pt x="673894" y="95250"/>
                  </a:lnTo>
                  <a:lnTo>
                    <a:pt x="652462" y="78581"/>
                  </a:lnTo>
                  <a:lnTo>
                    <a:pt x="640556" y="69056"/>
                  </a:lnTo>
                  <a:lnTo>
                    <a:pt x="628650" y="52387"/>
                  </a:lnTo>
                  <a:lnTo>
                    <a:pt x="628650" y="28575"/>
                  </a:lnTo>
                  <a:lnTo>
                    <a:pt x="631031" y="16669"/>
                  </a:lnTo>
                  <a:lnTo>
                    <a:pt x="645319" y="7144"/>
                  </a:lnTo>
                  <a:lnTo>
                    <a:pt x="671512" y="0"/>
                  </a:lnTo>
                  <a:lnTo>
                    <a:pt x="692944" y="0"/>
                  </a:lnTo>
                  <a:lnTo>
                    <a:pt x="726281" y="9525"/>
                  </a:lnTo>
                  <a:lnTo>
                    <a:pt x="819150" y="42862"/>
                  </a:lnTo>
                  <a:lnTo>
                    <a:pt x="838200" y="54769"/>
                  </a:lnTo>
                  <a:lnTo>
                    <a:pt x="878681" y="95250"/>
                  </a:lnTo>
                  <a:lnTo>
                    <a:pt x="916781" y="135731"/>
                  </a:lnTo>
                  <a:lnTo>
                    <a:pt x="959644" y="185737"/>
                  </a:lnTo>
                  <a:lnTo>
                    <a:pt x="1026319" y="273844"/>
                  </a:lnTo>
                  <a:lnTo>
                    <a:pt x="900112" y="416719"/>
                  </a:lnTo>
                  <a:lnTo>
                    <a:pt x="788194" y="547687"/>
                  </a:lnTo>
                  <a:lnTo>
                    <a:pt x="671512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1114329E-DB56-465C-AA6F-75028A4A49C6}"/>
                </a:ext>
              </a:extLst>
            </p:cNvPr>
            <p:cNvSpPr/>
            <p:nvPr/>
          </p:nvSpPr>
          <p:spPr>
            <a:xfrm>
              <a:off x="4265618" y="4659314"/>
              <a:ext cx="396875" cy="1058862"/>
            </a:xfrm>
            <a:custGeom>
              <a:avLst/>
              <a:gdLst>
                <a:gd name="connsiteX0" fmla="*/ 157162 w 397669"/>
                <a:gd name="connsiteY0" fmla="*/ 595313 h 1069182"/>
                <a:gd name="connsiteX1" fmla="*/ 128587 w 397669"/>
                <a:gd name="connsiteY1" fmla="*/ 352425 h 1069182"/>
                <a:gd name="connsiteX2" fmla="*/ 107156 w 397669"/>
                <a:gd name="connsiteY2" fmla="*/ 202407 h 1069182"/>
                <a:gd name="connsiteX3" fmla="*/ 100012 w 397669"/>
                <a:gd name="connsiteY3" fmla="*/ 164307 h 1069182"/>
                <a:gd name="connsiteX4" fmla="*/ 78581 w 397669"/>
                <a:gd name="connsiteY4" fmla="*/ 133350 h 1069182"/>
                <a:gd name="connsiteX5" fmla="*/ 0 w 397669"/>
                <a:gd name="connsiteY5" fmla="*/ 50007 h 1069182"/>
                <a:gd name="connsiteX6" fmla="*/ 38100 w 397669"/>
                <a:gd name="connsiteY6" fmla="*/ 0 h 1069182"/>
                <a:gd name="connsiteX7" fmla="*/ 128587 w 397669"/>
                <a:gd name="connsiteY7" fmla="*/ 23813 h 1069182"/>
                <a:gd name="connsiteX8" fmla="*/ 173831 w 397669"/>
                <a:gd name="connsiteY8" fmla="*/ 40482 h 1069182"/>
                <a:gd name="connsiteX9" fmla="*/ 235744 w 397669"/>
                <a:gd name="connsiteY9" fmla="*/ 71438 h 1069182"/>
                <a:gd name="connsiteX10" fmla="*/ 283369 w 397669"/>
                <a:gd name="connsiteY10" fmla="*/ 107157 h 1069182"/>
                <a:gd name="connsiteX11" fmla="*/ 304800 w 397669"/>
                <a:gd name="connsiteY11" fmla="*/ 123825 h 1069182"/>
                <a:gd name="connsiteX12" fmla="*/ 304800 w 397669"/>
                <a:gd name="connsiteY12" fmla="*/ 185738 h 1069182"/>
                <a:gd name="connsiteX13" fmla="*/ 326231 w 397669"/>
                <a:gd name="connsiteY13" fmla="*/ 438150 h 1069182"/>
                <a:gd name="connsiteX14" fmla="*/ 340519 w 397669"/>
                <a:gd name="connsiteY14" fmla="*/ 609600 h 1069182"/>
                <a:gd name="connsiteX15" fmla="*/ 352425 w 397669"/>
                <a:gd name="connsiteY15" fmla="*/ 697707 h 1069182"/>
                <a:gd name="connsiteX16" fmla="*/ 383381 w 397669"/>
                <a:gd name="connsiteY16" fmla="*/ 826294 h 1069182"/>
                <a:gd name="connsiteX17" fmla="*/ 395287 w 397669"/>
                <a:gd name="connsiteY17" fmla="*/ 902494 h 1069182"/>
                <a:gd name="connsiteX18" fmla="*/ 397669 w 397669"/>
                <a:gd name="connsiteY18" fmla="*/ 962025 h 1069182"/>
                <a:gd name="connsiteX19" fmla="*/ 397669 w 397669"/>
                <a:gd name="connsiteY19" fmla="*/ 1007269 h 1069182"/>
                <a:gd name="connsiteX20" fmla="*/ 388144 w 397669"/>
                <a:gd name="connsiteY20" fmla="*/ 1040607 h 1069182"/>
                <a:gd name="connsiteX21" fmla="*/ 376237 w 397669"/>
                <a:gd name="connsiteY21" fmla="*/ 1059657 h 1069182"/>
                <a:gd name="connsiteX22" fmla="*/ 364331 w 397669"/>
                <a:gd name="connsiteY22" fmla="*/ 1069182 h 1069182"/>
                <a:gd name="connsiteX23" fmla="*/ 352425 w 397669"/>
                <a:gd name="connsiteY23" fmla="*/ 1069182 h 1069182"/>
                <a:gd name="connsiteX24" fmla="*/ 328612 w 397669"/>
                <a:gd name="connsiteY24" fmla="*/ 1064419 h 1069182"/>
                <a:gd name="connsiteX25" fmla="*/ 297656 w 397669"/>
                <a:gd name="connsiteY25" fmla="*/ 1050132 h 1069182"/>
                <a:gd name="connsiteX26" fmla="*/ 264319 w 397669"/>
                <a:gd name="connsiteY26" fmla="*/ 1031082 h 1069182"/>
                <a:gd name="connsiteX27" fmla="*/ 226219 w 397669"/>
                <a:gd name="connsiteY27" fmla="*/ 997744 h 1069182"/>
                <a:gd name="connsiteX28" fmla="*/ 202406 w 397669"/>
                <a:gd name="connsiteY28" fmla="*/ 969169 h 1069182"/>
                <a:gd name="connsiteX29" fmla="*/ 185737 w 397669"/>
                <a:gd name="connsiteY29" fmla="*/ 935832 h 1069182"/>
                <a:gd name="connsiteX30" fmla="*/ 176212 w 397669"/>
                <a:gd name="connsiteY30" fmla="*/ 897732 h 1069182"/>
                <a:gd name="connsiteX31" fmla="*/ 169069 w 397669"/>
                <a:gd name="connsiteY31" fmla="*/ 845344 h 1069182"/>
                <a:gd name="connsiteX32" fmla="*/ 169069 w 397669"/>
                <a:gd name="connsiteY32" fmla="*/ 778669 h 1069182"/>
                <a:gd name="connsiteX33" fmla="*/ 157162 w 397669"/>
                <a:gd name="connsiteY33" fmla="*/ 595313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7669" h="1069182">
                  <a:moveTo>
                    <a:pt x="157162" y="595313"/>
                  </a:moveTo>
                  <a:lnTo>
                    <a:pt x="128587" y="352425"/>
                  </a:lnTo>
                  <a:lnTo>
                    <a:pt x="107156" y="202407"/>
                  </a:lnTo>
                  <a:lnTo>
                    <a:pt x="100012" y="164307"/>
                  </a:lnTo>
                  <a:lnTo>
                    <a:pt x="78581" y="133350"/>
                  </a:lnTo>
                  <a:lnTo>
                    <a:pt x="0" y="50007"/>
                  </a:lnTo>
                  <a:lnTo>
                    <a:pt x="38100" y="0"/>
                  </a:lnTo>
                  <a:lnTo>
                    <a:pt x="128587" y="23813"/>
                  </a:lnTo>
                  <a:lnTo>
                    <a:pt x="173831" y="40482"/>
                  </a:lnTo>
                  <a:lnTo>
                    <a:pt x="235744" y="71438"/>
                  </a:lnTo>
                  <a:lnTo>
                    <a:pt x="283369" y="107157"/>
                  </a:lnTo>
                  <a:lnTo>
                    <a:pt x="304800" y="123825"/>
                  </a:lnTo>
                  <a:lnTo>
                    <a:pt x="304800" y="185738"/>
                  </a:lnTo>
                  <a:lnTo>
                    <a:pt x="326231" y="438150"/>
                  </a:lnTo>
                  <a:lnTo>
                    <a:pt x="340519" y="609600"/>
                  </a:lnTo>
                  <a:lnTo>
                    <a:pt x="352425" y="697707"/>
                  </a:lnTo>
                  <a:cubicBezTo>
                    <a:pt x="362927" y="740525"/>
                    <a:pt x="383381" y="782207"/>
                    <a:pt x="383381" y="826294"/>
                  </a:cubicBezTo>
                  <a:lnTo>
                    <a:pt x="395287" y="902494"/>
                  </a:lnTo>
                  <a:lnTo>
                    <a:pt x="397669" y="962025"/>
                  </a:lnTo>
                  <a:lnTo>
                    <a:pt x="397669" y="1007269"/>
                  </a:lnTo>
                  <a:lnTo>
                    <a:pt x="388144" y="1040607"/>
                  </a:lnTo>
                  <a:lnTo>
                    <a:pt x="376237" y="1059657"/>
                  </a:lnTo>
                  <a:lnTo>
                    <a:pt x="364331" y="1069182"/>
                  </a:lnTo>
                  <a:lnTo>
                    <a:pt x="352425" y="1069182"/>
                  </a:lnTo>
                  <a:lnTo>
                    <a:pt x="328612" y="1064419"/>
                  </a:lnTo>
                  <a:lnTo>
                    <a:pt x="297656" y="1050132"/>
                  </a:lnTo>
                  <a:lnTo>
                    <a:pt x="264319" y="1031082"/>
                  </a:lnTo>
                  <a:lnTo>
                    <a:pt x="226219" y="997744"/>
                  </a:lnTo>
                  <a:lnTo>
                    <a:pt x="202406" y="969169"/>
                  </a:lnTo>
                  <a:lnTo>
                    <a:pt x="185737" y="935832"/>
                  </a:lnTo>
                  <a:lnTo>
                    <a:pt x="176212" y="897732"/>
                  </a:lnTo>
                  <a:lnTo>
                    <a:pt x="169069" y="845344"/>
                  </a:lnTo>
                  <a:lnTo>
                    <a:pt x="169069" y="778669"/>
                  </a:lnTo>
                  <a:lnTo>
                    <a:pt x="157162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114FEBD2-F7FE-4AC4-9421-C8FE4F1ED62F}"/>
                </a:ext>
              </a:extLst>
            </p:cNvPr>
            <p:cNvSpPr/>
            <p:nvPr/>
          </p:nvSpPr>
          <p:spPr>
            <a:xfrm>
              <a:off x="6000754" y="1614488"/>
              <a:ext cx="2336800" cy="476250"/>
            </a:xfrm>
            <a:custGeom>
              <a:avLst/>
              <a:gdLst>
                <a:gd name="connsiteX0" fmla="*/ 1509713 w 2336006"/>
                <a:gd name="connsiteY0" fmla="*/ 302418 h 476250"/>
                <a:gd name="connsiteX1" fmla="*/ 1185863 w 2336006"/>
                <a:gd name="connsiteY1" fmla="*/ 345281 h 476250"/>
                <a:gd name="connsiteX2" fmla="*/ 912019 w 2336006"/>
                <a:gd name="connsiteY2" fmla="*/ 378618 h 476250"/>
                <a:gd name="connsiteX3" fmla="*/ 614363 w 2336006"/>
                <a:gd name="connsiteY3" fmla="*/ 428625 h 476250"/>
                <a:gd name="connsiteX4" fmla="*/ 388144 w 2336006"/>
                <a:gd name="connsiteY4" fmla="*/ 476250 h 476250"/>
                <a:gd name="connsiteX5" fmla="*/ 371475 w 2336006"/>
                <a:gd name="connsiteY5" fmla="*/ 476250 h 476250"/>
                <a:gd name="connsiteX6" fmla="*/ 340519 w 2336006"/>
                <a:gd name="connsiteY6" fmla="*/ 469106 h 476250"/>
                <a:gd name="connsiteX7" fmla="*/ 238125 w 2336006"/>
                <a:gd name="connsiteY7" fmla="*/ 435768 h 476250"/>
                <a:gd name="connsiteX8" fmla="*/ 207169 w 2336006"/>
                <a:gd name="connsiteY8" fmla="*/ 421481 h 476250"/>
                <a:gd name="connsiteX9" fmla="*/ 169069 w 2336006"/>
                <a:gd name="connsiteY9" fmla="*/ 402431 h 476250"/>
                <a:gd name="connsiteX10" fmla="*/ 140494 w 2336006"/>
                <a:gd name="connsiteY10" fmla="*/ 388143 h 476250"/>
                <a:gd name="connsiteX11" fmla="*/ 111919 w 2336006"/>
                <a:gd name="connsiteY11" fmla="*/ 369093 h 476250"/>
                <a:gd name="connsiteX12" fmla="*/ 85725 w 2336006"/>
                <a:gd name="connsiteY12" fmla="*/ 347662 h 476250"/>
                <a:gd name="connsiteX13" fmla="*/ 52388 w 2336006"/>
                <a:gd name="connsiteY13" fmla="*/ 314325 h 476250"/>
                <a:gd name="connsiteX14" fmla="*/ 28575 w 2336006"/>
                <a:gd name="connsiteY14" fmla="*/ 285750 h 476250"/>
                <a:gd name="connsiteX15" fmla="*/ 11906 w 2336006"/>
                <a:gd name="connsiteY15" fmla="*/ 261937 h 476250"/>
                <a:gd name="connsiteX16" fmla="*/ 0 w 2336006"/>
                <a:gd name="connsiteY16" fmla="*/ 235743 h 476250"/>
                <a:gd name="connsiteX17" fmla="*/ 0 w 2336006"/>
                <a:gd name="connsiteY17" fmla="*/ 219075 h 476250"/>
                <a:gd name="connsiteX18" fmla="*/ 2381 w 2336006"/>
                <a:gd name="connsiteY18" fmla="*/ 204787 h 476250"/>
                <a:gd name="connsiteX19" fmla="*/ 11906 w 2336006"/>
                <a:gd name="connsiteY19" fmla="*/ 190500 h 476250"/>
                <a:gd name="connsiteX20" fmla="*/ 21431 w 2336006"/>
                <a:gd name="connsiteY20" fmla="*/ 188118 h 476250"/>
                <a:gd name="connsiteX21" fmla="*/ 35719 w 2336006"/>
                <a:gd name="connsiteY21" fmla="*/ 188118 h 476250"/>
                <a:gd name="connsiteX22" fmla="*/ 52388 w 2336006"/>
                <a:gd name="connsiteY22" fmla="*/ 200025 h 476250"/>
                <a:gd name="connsiteX23" fmla="*/ 83344 w 2336006"/>
                <a:gd name="connsiteY23" fmla="*/ 216693 h 476250"/>
                <a:gd name="connsiteX24" fmla="*/ 133350 w 2336006"/>
                <a:gd name="connsiteY24" fmla="*/ 240506 h 476250"/>
                <a:gd name="connsiteX25" fmla="*/ 173831 w 2336006"/>
                <a:gd name="connsiteY25" fmla="*/ 257175 h 476250"/>
                <a:gd name="connsiteX26" fmla="*/ 226219 w 2336006"/>
                <a:gd name="connsiteY26" fmla="*/ 276225 h 476250"/>
                <a:gd name="connsiteX27" fmla="*/ 288131 w 2336006"/>
                <a:gd name="connsiteY27" fmla="*/ 290512 h 476250"/>
                <a:gd name="connsiteX28" fmla="*/ 340519 w 2336006"/>
                <a:gd name="connsiteY28" fmla="*/ 297656 h 476250"/>
                <a:gd name="connsiteX29" fmla="*/ 385763 w 2336006"/>
                <a:gd name="connsiteY29" fmla="*/ 292893 h 476250"/>
                <a:gd name="connsiteX30" fmla="*/ 566738 w 2336006"/>
                <a:gd name="connsiteY30" fmla="*/ 269081 h 476250"/>
                <a:gd name="connsiteX31" fmla="*/ 800100 w 2336006"/>
                <a:gd name="connsiteY31" fmla="*/ 238125 h 476250"/>
                <a:gd name="connsiteX32" fmla="*/ 1014413 w 2336006"/>
                <a:gd name="connsiteY32" fmla="*/ 214312 h 476250"/>
                <a:gd name="connsiteX33" fmla="*/ 1221581 w 2336006"/>
                <a:gd name="connsiteY33" fmla="*/ 183356 h 476250"/>
                <a:gd name="connsiteX34" fmla="*/ 1540669 w 2336006"/>
                <a:gd name="connsiteY34" fmla="*/ 128587 h 476250"/>
                <a:gd name="connsiteX35" fmla="*/ 1783556 w 2336006"/>
                <a:gd name="connsiteY35" fmla="*/ 73818 h 476250"/>
                <a:gd name="connsiteX36" fmla="*/ 1816894 w 2336006"/>
                <a:gd name="connsiteY36" fmla="*/ 61912 h 476250"/>
                <a:gd name="connsiteX37" fmla="*/ 1874044 w 2336006"/>
                <a:gd name="connsiteY37" fmla="*/ 33337 h 476250"/>
                <a:gd name="connsiteX38" fmla="*/ 1924050 w 2336006"/>
                <a:gd name="connsiteY38" fmla="*/ 11906 h 476250"/>
                <a:gd name="connsiteX39" fmla="*/ 1969294 w 2336006"/>
                <a:gd name="connsiteY39" fmla="*/ 0 h 476250"/>
                <a:gd name="connsiteX40" fmla="*/ 2019300 w 2336006"/>
                <a:gd name="connsiteY40" fmla="*/ 0 h 476250"/>
                <a:gd name="connsiteX41" fmla="*/ 2090738 w 2336006"/>
                <a:gd name="connsiteY41" fmla="*/ 14287 h 476250"/>
                <a:gd name="connsiteX42" fmla="*/ 2159794 w 2336006"/>
                <a:gd name="connsiteY42" fmla="*/ 35718 h 476250"/>
                <a:gd name="connsiteX43" fmla="*/ 2205038 w 2336006"/>
                <a:gd name="connsiteY43" fmla="*/ 52387 h 476250"/>
                <a:gd name="connsiteX44" fmla="*/ 2233613 w 2336006"/>
                <a:gd name="connsiteY44" fmla="*/ 61912 h 476250"/>
                <a:gd name="connsiteX45" fmla="*/ 2255044 w 2336006"/>
                <a:gd name="connsiteY45" fmla="*/ 73818 h 476250"/>
                <a:gd name="connsiteX46" fmla="*/ 2276475 w 2336006"/>
                <a:gd name="connsiteY46" fmla="*/ 90487 h 476250"/>
                <a:gd name="connsiteX47" fmla="*/ 2300288 w 2336006"/>
                <a:gd name="connsiteY47" fmla="*/ 114300 h 476250"/>
                <a:gd name="connsiteX48" fmla="*/ 2324100 w 2336006"/>
                <a:gd name="connsiteY48" fmla="*/ 142875 h 476250"/>
                <a:gd name="connsiteX49" fmla="*/ 2336006 w 2336006"/>
                <a:gd name="connsiteY49" fmla="*/ 173831 h 476250"/>
                <a:gd name="connsiteX50" fmla="*/ 2336006 w 2336006"/>
                <a:gd name="connsiteY50" fmla="*/ 190500 h 476250"/>
                <a:gd name="connsiteX51" fmla="*/ 2328863 w 2336006"/>
                <a:gd name="connsiteY51" fmla="*/ 207168 h 476250"/>
                <a:gd name="connsiteX52" fmla="*/ 2316956 w 2336006"/>
                <a:gd name="connsiteY52" fmla="*/ 223837 h 476250"/>
                <a:gd name="connsiteX53" fmla="*/ 2278856 w 2336006"/>
                <a:gd name="connsiteY53" fmla="*/ 238125 h 476250"/>
                <a:gd name="connsiteX54" fmla="*/ 2207419 w 2336006"/>
                <a:gd name="connsiteY54" fmla="*/ 252412 h 476250"/>
                <a:gd name="connsiteX55" fmla="*/ 2112169 w 2336006"/>
                <a:gd name="connsiteY55" fmla="*/ 252412 h 476250"/>
                <a:gd name="connsiteX56" fmla="*/ 1893094 w 2336006"/>
                <a:gd name="connsiteY56" fmla="*/ 259556 h 476250"/>
                <a:gd name="connsiteX57" fmla="*/ 1714500 w 2336006"/>
                <a:gd name="connsiteY57" fmla="*/ 273843 h 476250"/>
                <a:gd name="connsiteX58" fmla="*/ 1509713 w 2336006"/>
                <a:gd name="connsiteY58" fmla="*/ 30241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36006" h="476250">
                  <a:moveTo>
                    <a:pt x="1509713" y="302418"/>
                  </a:moveTo>
                  <a:lnTo>
                    <a:pt x="1185863" y="345281"/>
                  </a:lnTo>
                  <a:lnTo>
                    <a:pt x="912019" y="378618"/>
                  </a:lnTo>
                  <a:lnTo>
                    <a:pt x="614363" y="428625"/>
                  </a:lnTo>
                  <a:lnTo>
                    <a:pt x="388144" y="476250"/>
                  </a:lnTo>
                  <a:lnTo>
                    <a:pt x="371475" y="476250"/>
                  </a:lnTo>
                  <a:lnTo>
                    <a:pt x="340519" y="469106"/>
                  </a:lnTo>
                  <a:lnTo>
                    <a:pt x="238125" y="435768"/>
                  </a:lnTo>
                  <a:lnTo>
                    <a:pt x="207169" y="421481"/>
                  </a:lnTo>
                  <a:lnTo>
                    <a:pt x="169069" y="402431"/>
                  </a:lnTo>
                  <a:lnTo>
                    <a:pt x="140494" y="388143"/>
                  </a:lnTo>
                  <a:lnTo>
                    <a:pt x="111919" y="369093"/>
                  </a:lnTo>
                  <a:lnTo>
                    <a:pt x="85725" y="347662"/>
                  </a:lnTo>
                  <a:lnTo>
                    <a:pt x="52388" y="314325"/>
                  </a:lnTo>
                  <a:lnTo>
                    <a:pt x="28575" y="285750"/>
                  </a:lnTo>
                  <a:lnTo>
                    <a:pt x="11906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2381" y="204787"/>
                  </a:lnTo>
                  <a:lnTo>
                    <a:pt x="11906" y="190500"/>
                  </a:lnTo>
                  <a:lnTo>
                    <a:pt x="21431" y="188118"/>
                  </a:lnTo>
                  <a:lnTo>
                    <a:pt x="35719" y="188118"/>
                  </a:lnTo>
                  <a:lnTo>
                    <a:pt x="52388" y="200025"/>
                  </a:lnTo>
                  <a:lnTo>
                    <a:pt x="83344" y="216693"/>
                  </a:lnTo>
                  <a:lnTo>
                    <a:pt x="133350" y="240506"/>
                  </a:lnTo>
                  <a:lnTo>
                    <a:pt x="173831" y="257175"/>
                  </a:lnTo>
                  <a:lnTo>
                    <a:pt x="226219" y="276225"/>
                  </a:lnTo>
                  <a:lnTo>
                    <a:pt x="288131" y="290512"/>
                  </a:lnTo>
                  <a:lnTo>
                    <a:pt x="340519" y="297656"/>
                  </a:lnTo>
                  <a:lnTo>
                    <a:pt x="385763" y="292893"/>
                  </a:lnTo>
                  <a:lnTo>
                    <a:pt x="566738" y="269081"/>
                  </a:lnTo>
                  <a:lnTo>
                    <a:pt x="800100" y="238125"/>
                  </a:lnTo>
                  <a:lnTo>
                    <a:pt x="1014413" y="214312"/>
                  </a:lnTo>
                  <a:lnTo>
                    <a:pt x="1221581" y="183356"/>
                  </a:lnTo>
                  <a:lnTo>
                    <a:pt x="1540669" y="128587"/>
                  </a:lnTo>
                  <a:lnTo>
                    <a:pt x="1783556" y="73818"/>
                  </a:lnTo>
                  <a:lnTo>
                    <a:pt x="1816894" y="61912"/>
                  </a:lnTo>
                  <a:lnTo>
                    <a:pt x="1874044" y="33337"/>
                  </a:lnTo>
                  <a:lnTo>
                    <a:pt x="1924050" y="11906"/>
                  </a:lnTo>
                  <a:lnTo>
                    <a:pt x="1969294" y="0"/>
                  </a:lnTo>
                  <a:lnTo>
                    <a:pt x="2019300" y="0"/>
                  </a:lnTo>
                  <a:lnTo>
                    <a:pt x="2090738" y="14287"/>
                  </a:lnTo>
                  <a:lnTo>
                    <a:pt x="2159794" y="35718"/>
                  </a:lnTo>
                  <a:lnTo>
                    <a:pt x="2205038" y="52387"/>
                  </a:lnTo>
                  <a:lnTo>
                    <a:pt x="2233613" y="61912"/>
                  </a:lnTo>
                  <a:lnTo>
                    <a:pt x="2255044" y="73818"/>
                  </a:lnTo>
                  <a:lnTo>
                    <a:pt x="2276475" y="90487"/>
                  </a:lnTo>
                  <a:lnTo>
                    <a:pt x="2300288" y="114300"/>
                  </a:lnTo>
                  <a:lnTo>
                    <a:pt x="2324100" y="142875"/>
                  </a:lnTo>
                  <a:lnTo>
                    <a:pt x="2336006" y="173831"/>
                  </a:lnTo>
                  <a:lnTo>
                    <a:pt x="2336006" y="190500"/>
                  </a:lnTo>
                  <a:lnTo>
                    <a:pt x="2328863" y="207168"/>
                  </a:lnTo>
                  <a:lnTo>
                    <a:pt x="2316956" y="223837"/>
                  </a:lnTo>
                  <a:lnTo>
                    <a:pt x="2278856" y="238125"/>
                  </a:lnTo>
                  <a:lnTo>
                    <a:pt x="2207419" y="252412"/>
                  </a:lnTo>
                  <a:lnTo>
                    <a:pt x="2112169" y="252412"/>
                  </a:lnTo>
                  <a:lnTo>
                    <a:pt x="1893094" y="259556"/>
                  </a:lnTo>
                  <a:lnTo>
                    <a:pt x="1714500" y="273843"/>
                  </a:lnTo>
                  <a:lnTo>
                    <a:pt x="1509713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3B836CA6-E715-434C-9051-7E58FE59046D}"/>
                </a:ext>
              </a:extLst>
            </p:cNvPr>
            <p:cNvSpPr/>
            <p:nvPr/>
          </p:nvSpPr>
          <p:spPr>
            <a:xfrm>
              <a:off x="7372350" y="4926013"/>
              <a:ext cx="965200" cy="863600"/>
            </a:xfrm>
            <a:custGeom>
              <a:avLst/>
              <a:gdLst>
                <a:gd name="connsiteX0" fmla="*/ 597694 w 964406"/>
                <a:gd name="connsiteY0" fmla="*/ 611982 h 862013"/>
                <a:gd name="connsiteX1" fmla="*/ 490538 w 964406"/>
                <a:gd name="connsiteY1" fmla="*/ 461963 h 862013"/>
                <a:gd name="connsiteX2" fmla="*/ 414338 w 964406"/>
                <a:gd name="connsiteY2" fmla="*/ 378619 h 862013"/>
                <a:gd name="connsiteX3" fmla="*/ 297656 w 964406"/>
                <a:gd name="connsiteY3" fmla="*/ 269082 h 862013"/>
                <a:gd name="connsiteX4" fmla="*/ 207169 w 964406"/>
                <a:gd name="connsiteY4" fmla="*/ 195263 h 862013"/>
                <a:gd name="connsiteX5" fmla="*/ 159544 w 964406"/>
                <a:gd name="connsiteY5" fmla="*/ 157163 h 862013"/>
                <a:gd name="connsiteX6" fmla="*/ 88106 w 964406"/>
                <a:gd name="connsiteY6" fmla="*/ 109538 h 862013"/>
                <a:gd name="connsiteX7" fmla="*/ 40481 w 964406"/>
                <a:gd name="connsiteY7" fmla="*/ 83344 h 862013"/>
                <a:gd name="connsiteX8" fmla="*/ 16669 w 964406"/>
                <a:gd name="connsiteY8" fmla="*/ 73819 h 862013"/>
                <a:gd name="connsiteX9" fmla="*/ 7144 w 964406"/>
                <a:gd name="connsiteY9" fmla="*/ 64294 h 862013"/>
                <a:gd name="connsiteX10" fmla="*/ 2381 w 964406"/>
                <a:gd name="connsiteY10" fmla="*/ 45244 h 862013"/>
                <a:gd name="connsiteX11" fmla="*/ 0 w 964406"/>
                <a:gd name="connsiteY11" fmla="*/ 28575 h 862013"/>
                <a:gd name="connsiteX12" fmla="*/ 0 w 964406"/>
                <a:gd name="connsiteY12" fmla="*/ 14288 h 862013"/>
                <a:gd name="connsiteX13" fmla="*/ 4763 w 964406"/>
                <a:gd name="connsiteY13" fmla="*/ 4763 h 862013"/>
                <a:gd name="connsiteX14" fmla="*/ 23813 w 964406"/>
                <a:gd name="connsiteY14" fmla="*/ 0 h 862013"/>
                <a:gd name="connsiteX15" fmla="*/ 47625 w 964406"/>
                <a:gd name="connsiteY15" fmla="*/ 11907 h 862013"/>
                <a:gd name="connsiteX16" fmla="*/ 107156 w 964406"/>
                <a:gd name="connsiteY16" fmla="*/ 33338 h 862013"/>
                <a:gd name="connsiteX17" fmla="*/ 254794 w 964406"/>
                <a:gd name="connsiteY17" fmla="*/ 85725 h 862013"/>
                <a:gd name="connsiteX18" fmla="*/ 366713 w 964406"/>
                <a:gd name="connsiteY18" fmla="*/ 133350 h 862013"/>
                <a:gd name="connsiteX19" fmla="*/ 457200 w 964406"/>
                <a:gd name="connsiteY19" fmla="*/ 173832 h 862013"/>
                <a:gd name="connsiteX20" fmla="*/ 583406 w 964406"/>
                <a:gd name="connsiteY20" fmla="*/ 240507 h 862013"/>
                <a:gd name="connsiteX21" fmla="*/ 692944 w 964406"/>
                <a:gd name="connsiteY21" fmla="*/ 302419 h 862013"/>
                <a:gd name="connsiteX22" fmla="*/ 721519 w 964406"/>
                <a:gd name="connsiteY22" fmla="*/ 321469 h 862013"/>
                <a:gd name="connsiteX23" fmla="*/ 781050 w 964406"/>
                <a:gd name="connsiteY23" fmla="*/ 383382 h 862013"/>
                <a:gd name="connsiteX24" fmla="*/ 838200 w 964406"/>
                <a:gd name="connsiteY24" fmla="*/ 450057 h 862013"/>
                <a:gd name="connsiteX25" fmla="*/ 876300 w 964406"/>
                <a:gd name="connsiteY25" fmla="*/ 502444 h 862013"/>
                <a:gd name="connsiteX26" fmla="*/ 907256 w 964406"/>
                <a:gd name="connsiteY26" fmla="*/ 552450 h 862013"/>
                <a:gd name="connsiteX27" fmla="*/ 931069 w 964406"/>
                <a:gd name="connsiteY27" fmla="*/ 604838 h 862013"/>
                <a:gd name="connsiteX28" fmla="*/ 950119 w 964406"/>
                <a:gd name="connsiteY28" fmla="*/ 661988 h 862013"/>
                <a:gd name="connsiteX29" fmla="*/ 962025 w 964406"/>
                <a:gd name="connsiteY29" fmla="*/ 711994 h 862013"/>
                <a:gd name="connsiteX30" fmla="*/ 964406 w 964406"/>
                <a:gd name="connsiteY30" fmla="*/ 764382 h 862013"/>
                <a:gd name="connsiteX31" fmla="*/ 959644 w 964406"/>
                <a:gd name="connsiteY31" fmla="*/ 800100 h 862013"/>
                <a:gd name="connsiteX32" fmla="*/ 950119 w 964406"/>
                <a:gd name="connsiteY32" fmla="*/ 821532 h 862013"/>
                <a:gd name="connsiteX33" fmla="*/ 938213 w 964406"/>
                <a:gd name="connsiteY33" fmla="*/ 835819 h 862013"/>
                <a:gd name="connsiteX34" fmla="*/ 916781 w 964406"/>
                <a:gd name="connsiteY34" fmla="*/ 845344 h 862013"/>
                <a:gd name="connsiteX35" fmla="*/ 881063 w 964406"/>
                <a:gd name="connsiteY35" fmla="*/ 857250 h 862013"/>
                <a:gd name="connsiteX36" fmla="*/ 850106 w 964406"/>
                <a:gd name="connsiteY36" fmla="*/ 862013 h 862013"/>
                <a:gd name="connsiteX37" fmla="*/ 819150 w 964406"/>
                <a:gd name="connsiteY37" fmla="*/ 859632 h 862013"/>
                <a:gd name="connsiteX38" fmla="*/ 778669 w 964406"/>
                <a:gd name="connsiteY38" fmla="*/ 850107 h 862013"/>
                <a:gd name="connsiteX39" fmla="*/ 752475 w 964406"/>
                <a:gd name="connsiteY39" fmla="*/ 833438 h 862013"/>
                <a:gd name="connsiteX40" fmla="*/ 716756 w 964406"/>
                <a:gd name="connsiteY40" fmla="*/ 800100 h 862013"/>
                <a:gd name="connsiteX41" fmla="*/ 685800 w 964406"/>
                <a:gd name="connsiteY41" fmla="*/ 754857 h 862013"/>
                <a:gd name="connsiteX42" fmla="*/ 650081 w 964406"/>
                <a:gd name="connsiteY42" fmla="*/ 688182 h 862013"/>
                <a:gd name="connsiteX43" fmla="*/ 597694 w 964406"/>
                <a:gd name="connsiteY43" fmla="*/ 611982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64406" h="862013">
                  <a:moveTo>
                    <a:pt x="597694" y="611982"/>
                  </a:moveTo>
                  <a:lnTo>
                    <a:pt x="490538" y="461963"/>
                  </a:lnTo>
                  <a:lnTo>
                    <a:pt x="414338" y="378619"/>
                  </a:lnTo>
                  <a:lnTo>
                    <a:pt x="297656" y="269082"/>
                  </a:lnTo>
                  <a:lnTo>
                    <a:pt x="207169" y="195263"/>
                  </a:lnTo>
                  <a:lnTo>
                    <a:pt x="159544" y="157163"/>
                  </a:lnTo>
                  <a:lnTo>
                    <a:pt x="88106" y="109538"/>
                  </a:lnTo>
                  <a:lnTo>
                    <a:pt x="40481" y="83344"/>
                  </a:lnTo>
                  <a:lnTo>
                    <a:pt x="16669" y="73819"/>
                  </a:lnTo>
                  <a:lnTo>
                    <a:pt x="7144" y="64294"/>
                  </a:lnTo>
                  <a:lnTo>
                    <a:pt x="2381" y="45244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47625" y="11907"/>
                  </a:lnTo>
                  <a:lnTo>
                    <a:pt x="107156" y="33338"/>
                  </a:lnTo>
                  <a:lnTo>
                    <a:pt x="254794" y="85725"/>
                  </a:lnTo>
                  <a:lnTo>
                    <a:pt x="366713" y="133350"/>
                  </a:lnTo>
                  <a:lnTo>
                    <a:pt x="457200" y="173832"/>
                  </a:lnTo>
                  <a:lnTo>
                    <a:pt x="583406" y="240507"/>
                  </a:lnTo>
                  <a:lnTo>
                    <a:pt x="692944" y="302419"/>
                  </a:lnTo>
                  <a:lnTo>
                    <a:pt x="721519" y="321469"/>
                  </a:lnTo>
                  <a:lnTo>
                    <a:pt x="781050" y="383382"/>
                  </a:lnTo>
                  <a:lnTo>
                    <a:pt x="838200" y="450057"/>
                  </a:lnTo>
                  <a:lnTo>
                    <a:pt x="876300" y="502444"/>
                  </a:lnTo>
                  <a:lnTo>
                    <a:pt x="907256" y="552450"/>
                  </a:lnTo>
                  <a:lnTo>
                    <a:pt x="931069" y="604838"/>
                  </a:lnTo>
                  <a:lnTo>
                    <a:pt x="950119" y="661988"/>
                  </a:lnTo>
                  <a:lnTo>
                    <a:pt x="962025" y="711994"/>
                  </a:lnTo>
                  <a:lnTo>
                    <a:pt x="964406" y="764382"/>
                  </a:lnTo>
                  <a:lnTo>
                    <a:pt x="959644" y="800100"/>
                  </a:lnTo>
                  <a:lnTo>
                    <a:pt x="950119" y="821532"/>
                  </a:lnTo>
                  <a:lnTo>
                    <a:pt x="938213" y="835819"/>
                  </a:lnTo>
                  <a:lnTo>
                    <a:pt x="916781" y="845344"/>
                  </a:lnTo>
                  <a:lnTo>
                    <a:pt x="881063" y="857250"/>
                  </a:lnTo>
                  <a:lnTo>
                    <a:pt x="850106" y="862013"/>
                  </a:lnTo>
                  <a:lnTo>
                    <a:pt x="819150" y="859632"/>
                  </a:lnTo>
                  <a:lnTo>
                    <a:pt x="778669" y="850107"/>
                  </a:lnTo>
                  <a:lnTo>
                    <a:pt x="752475" y="833438"/>
                  </a:lnTo>
                  <a:lnTo>
                    <a:pt x="716756" y="800100"/>
                  </a:lnTo>
                  <a:lnTo>
                    <a:pt x="685800" y="754857"/>
                  </a:lnTo>
                  <a:lnTo>
                    <a:pt x="650081" y="688182"/>
                  </a:lnTo>
                  <a:lnTo>
                    <a:pt x="597694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0">
              <a:extLst>
                <a:ext uri="{FF2B5EF4-FFF2-40B4-BE49-F238E27FC236}">
                  <a16:creationId xmlns:a16="http://schemas.microsoft.com/office/drawing/2014/main" id="{196CB22C-288E-4AA5-AAE2-15116932ED44}"/>
                </a:ext>
              </a:extLst>
            </p:cNvPr>
            <p:cNvSpPr/>
            <p:nvPr/>
          </p:nvSpPr>
          <p:spPr>
            <a:xfrm rot="16200000">
              <a:off x="5135567" y="3611563"/>
              <a:ext cx="2422525" cy="438150"/>
            </a:xfrm>
            <a:custGeom>
              <a:avLst/>
              <a:gdLst>
                <a:gd name="connsiteX0" fmla="*/ 1254919 w 2421732"/>
                <a:gd name="connsiteY0" fmla="*/ 385762 h 438150"/>
                <a:gd name="connsiteX1" fmla="*/ 278607 w 2421732"/>
                <a:gd name="connsiteY1" fmla="*/ 388143 h 438150"/>
                <a:gd name="connsiteX2" fmla="*/ 216694 w 2421732"/>
                <a:gd name="connsiteY2" fmla="*/ 414337 h 438150"/>
                <a:gd name="connsiteX3" fmla="*/ 171450 w 2421732"/>
                <a:gd name="connsiteY3" fmla="*/ 435768 h 438150"/>
                <a:gd name="connsiteX4" fmla="*/ 138113 w 2421732"/>
                <a:gd name="connsiteY4" fmla="*/ 438150 h 438150"/>
                <a:gd name="connsiteX5" fmla="*/ 76200 w 2421732"/>
                <a:gd name="connsiteY5" fmla="*/ 421481 h 438150"/>
                <a:gd name="connsiteX6" fmla="*/ 40482 w 2421732"/>
                <a:gd name="connsiteY6" fmla="*/ 383381 h 438150"/>
                <a:gd name="connsiteX7" fmla="*/ 9525 w 2421732"/>
                <a:gd name="connsiteY7" fmla="*/ 342900 h 438150"/>
                <a:gd name="connsiteX8" fmla="*/ 0 w 2421732"/>
                <a:gd name="connsiteY8" fmla="*/ 311943 h 438150"/>
                <a:gd name="connsiteX9" fmla="*/ 9525 w 2421732"/>
                <a:gd name="connsiteY9" fmla="*/ 269081 h 438150"/>
                <a:gd name="connsiteX10" fmla="*/ 35719 w 2421732"/>
                <a:gd name="connsiteY10" fmla="*/ 223837 h 438150"/>
                <a:gd name="connsiteX11" fmla="*/ 69057 w 2421732"/>
                <a:gd name="connsiteY11" fmla="*/ 200025 h 438150"/>
                <a:gd name="connsiteX12" fmla="*/ 114300 w 2421732"/>
                <a:gd name="connsiteY12" fmla="*/ 178593 h 438150"/>
                <a:gd name="connsiteX13" fmla="*/ 169069 w 2421732"/>
                <a:gd name="connsiteY13" fmla="*/ 166687 h 438150"/>
                <a:gd name="connsiteX14" fmla="*/ 240507 w 2421732"/>
                <a:gd name="connsiteY14" fmla="*/ 157162 h 438150"/>
                <a:gd name="connsiteX15" fmla="*/ 333375 w 2421732"/>
                <a:gd name="connsiteY15" fmla="*/ 161925 h 438150"/>
                <a:gd name="connsiteX16" fmla="*/ 445294 w 2421732"/>
                <a:gd name="connsiteY16" fmla="*/ 180975 h 438150"/>
                <a:gd name="connsiteX17" fmla="*/ 600075 w 2421732"/>
                <a:gd name="connsiteY17" fmla="*/ 200025 h 438150"/>
                <a:gd name="connsiteX18" fmla="*/ 733425 w 2421732"/>
                <a:gd name="connsiteY18" fmla="*/ 207168 h 438150"/>
                <a:gd name="connsiteX19" fmla="*/ 1045369 w 2421732"/>
                <a:gd name="connsiteY19" fmla="*/ 204787 h 438150"/>
                <a:gd name="connsiteX20" fmla="*/ 1457325 w 2421732"/>
                <a:gd name="connsiteY20" fmla="*/ 190500 h 438150"/>
                <a:gd name="connsiteX21" fmla="*/ 1771650 w 2421732"/>
                <a:gd name="connsiteY21" fmla="*/ 176212 h 438150"/>
                <a:gd name="connsiteX22" fmla="*/ 2045494 w 2421732"/>
                <a:gd name="connsiteY22" fmla="*/ 164306 h 438150"/>
                <a:gd name="connsiteX23" fmla="*/ 2119313 w 2421732"/>
                <a:gd name="connsiteY23" fmla="*/ 159543 h 438150"/>
                <a:gd name="connsiteX24" fmla="*/ 2143125 w 2421732"/>
                <a:gd name="connsiteY24" fmla="*/ 154781 h 438150"/>
                <a:gd name="connsiteX25" fmla="*/ 2183607 w 2421732"/>
                <a:gd name="connsiteY25" fmla="*/ 142875 h 438150"/>
                <a:gd name="connsiteX26" fmla="*/ 2231232 w 2421732"/>
                <a:gd name="connsiteY26" fmla="*/ 121443 h 438150"/>
                <a:gd name="connsiteX27" fmla="*/ 2283619 w 2421732"/>
                <a:gd name="connsiteY27" fmla="*/ 83343 h 438150"/>
                <a:gd name="connsiteX28" fmla="*/ 2355057 w 2421732"/>
                <a:gd name="connsiteY28" fmla="*/ 21431 h 438150"/>
                <a:gd name="connsiteX29" fmla="*/ 2374107 w 2421732"/>
                <a:gd name="connsiteY29" fmla="*/ 9525 h 438150"/>
                <a:gd name="connsiteX30" fmla="*/ 2393157 w 2421732"/>
                <a:gd name="connsiteY30" fmla="*/ 2381 h 438150"/>
                <a:gd name="connsiteX31" fmla="*/ 2407444 w 2421732"/>
                <a:gd name="connsiteY31" fmla="*/ 0 h 438150"/>
                <a:gd name="connsiteX32" fmla="*/ 2416969 w 2421732"/>
                <a:gd name="connsiteY32" fmla="*/ 4762 h 438150"/>
                <a:gd name="connsiteX33" fmla="*/ 2421732 w 2421732"/>
                <a:gd name="connsiteY33" fmla="*/ 16668 h 438150"/>
                <a:gd name="connsiteX34" fmla="*/ 2412207 w 2421732"/>
                <a:gd name="connsiteY34" fmla="*/ 59531 h 438150"/>
                <a:gd name="connsiteX35" fmla="*/ 2397919 w 2421732"/>
                <a:gd name="connsiteY35" fmla="*/ 123825 h 438150"/>
                <a:gd name="connsiteX36" fmla="*/ 2371725 w 2421732"/>
                <a:gd name="connsiteY36" fmla="*/ 195262 h 438150"/>
                <a:gd name="connsiteX37" fmla="*/ 2305050 w 2421732"/>
                <a:gd name="connsiteY37" fmla="*/ 326231 h 438150"/>
                <a:gd name="connsiteX38" fmla="*/ 2257425 w 2421732"/>
                <a:gd name="connsiteY38" fmla="*/ 397668 h 438150"/>
                <a:gd name="connsiteX39" fmla="*/ 2164557 w 2421732"/>
                <a:gd name="connsiteY39" fmla="*/ 388143 h 438150"/>
                <a:gd name="connsiteX40" fmla="*/ 1628775 w 2421732"/>
                <a:gd name="connsiteY40" fmla="*/ 390525 h 438150"/>
                <a:gd name="connsiteX41" fmla="*/ 1254919 w 2421732"/>
                <a:gd name="connsiteY41" fmla="*/ 38576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1732" h="438150">
                  <a:moveTo>
                    <a:pt x="1254919" y="385762"/>
                  </a:moveTo>
                  <a:lnTo>
                    <a:pt x="278607" y="388143"/>
                  </a:lnTo>
                  <a:lnTo>
                    <a:pt x="216694" y="414337"/>
                  </a:lnTo>
                  <a:lnTo>
                    <a:pt x="171450" y="435768"/>
                  </a:lnTo>
                  <a:lnTo>
                    <a:pt x="138113" y="438150"/>
                  </a:lnTo>
                  <a:lnTo>
                    <a:pt x="76200" y="421481"/>
                  </a:lnTo>
                  <a:lnTo>
                    <a:pt x="40482" y="383381"/>
                  </a:lnTo>
                  <a:lnTo>
                    <a:pt x="9525" y="342900"/>
                  </a:lnTo>
                  <a:lnTo>
                    <a:pt x="0" y="311943"/>
                  </a:lnTo>
                  <a:lnTo>
                    <a:pt x="9525" y="269081"/>
                  </a:lnTo>
                  <a:lnTo>
                    <a:pt x="35719" y="223837"/>
                  </a:lnTo>
                  <a:lnTo>
                    <a:pt x="69057" y="200025"/>
                  </a:lnTo>
                  <a:lnTo>
                    <a:pt x="114300" y="178593"/>
                  </a:lnTo>
                  <a:lnTo>
                    <a:pt x="169069" y="166687"/>
                  </a:lnTo>
                  <a:lnTo>
                    <a:pt x="240507" y="157162"/>
                  </a:lnTo>
                  <a:lnTo>
                    <a:pt x="333375" y="161925"/>
                  </a:lnTo>
                  <a:lnTo>
                    <a:pt x="445294" y="180975"/>
                  </a:lnTo>
                  <a:lnTo>
                    <a:pt x="600075" y="200025"/>
                  </a:lnTo>
                  <a:lnTo>
                    <a:pt x="733425" y="207168"/>
                  </a:lnTo>
                  <a:lnTo>
                    <a:pt x="1045369" y="204787"/>
                  </a:lnTo>
                  <a:lnTo>
                    <a:pt x="1457325" y="190500"/>
                  </a:lnTo>
                  <a:lnTo>
                    <a:pt x="1771650" y="176212"/>
                  </a:lnTo>
                  <a:lnTo>
                    <a:pt x="2045494" y="164306"/>
                  </a:lnTo>
                  <a:lnTo>
                    <a:pt x="2119313" y="159543"/>
                  </a:lnTo>
                  <a:lnTo>
                    <a:pt x="2143125" y="154781"/>
                  </a:lnTo>
                  <a:lnTo>
                    <a:pt x="2183607" y="142875"/>
                  </a:lnTo>
                  <a:lnTo>
                    <a:pt x="2231232" y="121443"/>
                  </a:lnTo>
                  <a:lnTo>
                    <a:pt x="2283619" y="83343"/>
                  </a:lnTo>
                  <a:lnTo>
                    <a:pt x="2355057" y="21431"/>
                  </a:lnTo>
                  <a:lnTo>
                    <a:pt x="2374107" y="9525"/>
                  </a:lnTo>
                  <a:lnTo>
                    <a:pt x="2393157" y="2381"/>
                  </a:lnTo>
                  <a:lnTo>
                    <a:pt x="2407444" y="0"/>
                  </a:lnTo>
                  <a:lnTo>
                    <a:pt x="2416969" y="4762"/>
                  </a:lnTo>
                  <a:lnTo>
                    <a:pt x="2421732" y="16668"/>
                  </a:lnTo>
                  <a:lnTo>
                    <a:pt x="2412207" y="59531"/>
                  </a:lnTo>
                  <a:lnTo>
                    <a:pt x="2397919" y="123825"/>
                  </a:lnTo>
                  <a:lnTo>
                    <a:pt x="2371725" y="195262"/>
                  </a:lnTo>
                  <a:lnTo>
                    <a:pt x="2305050" y="326231"/>
                  </a:lnTo>
                  <a:lnTo>
                    <a:pt x="2257425" y="397668"/>
                  </a:lnTo>
                  <a:lnTo>
                    <a:pt x="2164557" y="388143"/>
                  </a:lnTo>
                  <a:lnTo>
                    <a:pt x="1628775" y="390525"/>
                  </a:lnTo>
                  <a:lnTo>
                    <a:pt x="1254919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8">
              <a:extLst>
                <a:ext uri="{FF2B5EF4-FFF2-40B4-BE49-F238E27FC236}">
                  <a16:creationId xmlns:a16="http://schemas.microsoft.com/office/drawing/2014/main" id="{BF0941F3-CD5D-453E-973C-231DB28ECAE1}"/>
                </a:ext>
              </a:extLst>
            </p:cNvPr>
            <p:cNvSpPr/>
            <p:nvPr/>
          </p:nvSpPr>
          <p:spPr>
            <a:xfrm>
              <a:off x="4022729" y="2112963"/>
              <a:ext cx="2171700" cy="502724"/>
            </a:xfrm>
            <a:custGeom>
              <a:avLst/>
              <a:gdLst>
                <a:gd name="connsiteX0" fmla="*/ 1235869 w 2171700"/>
                <a:gd name="connsiteY0" fmla="*/ 240506 h 509587"/>
                <a:gd name="connsiteX1" fmla="*/ 1040607 w 2171700"/>
                <a:gd name="connsiteY1" fmla="*/ 266700 h 509587"/>
                <a:gd name="connsiteX2" fmla="*/ 900113 w 2171700"/>
                <a:gd name="connsiteY2" fmla="*/ 292894 h 509587"/>
                <a:gd name="connsiteX3" fmla="*/ 700088 w 2171700"/>
                <a:gd name="connsiteY3" fmla="*/ 338137 h 509587"/>
                <a:gd name="connsiteX4" fmla="*/ 428625 w 2171700"/>
                <a:gd name="connsiteY4" fmla="*/ 402431 h 509587"/>
                <a:gd name="connsiteX5" fmla="*/ 47625 w 2171700"/>
                <a:gd name="connsiteY5" fmla="*/ 509587 h 509587"/>
                <a:gd name="connsiteX6" fmla="*/ 0 w 2171700"/>
                <a:gd name="connsiteY6" fmla="*/ 352425 h 509587"/>
                <a:gd name="connsiteX7" fmla="*/ 285750 w 2171700"/>
                <a:gd name="connsiteY7" fmla="*/ 290512 h 509587"/>
                <a:gd name="connsiteX8" fmla="*/ 573882 w 2171700"/>
                <a:gd name="connsiteY8" fmla="*/ 228600 h 509587"/>
                <a:gd name="connsiteX9" fmla="*/ 842963 w 2171700"/>
                <a:gd name="connsiteY9" fmla="*/ 169069 h 509587"/>
                <a:gd name="connsiteX10" fmla="*/ 1028700 w 2171700"/>
                <a:gd name="connsiteY10" fmla="*/ 133350 h 509587"/>
                <a:gd name="connsiteX11" fmla="*/ 1283494 w 2171700"/>
                <a:gd name="connsiteY11" fmla="*/ 104775 h 509587"/>
                <a:gd name="connsiteX12" fmla="*/ 1514475 w 2171700"/>
                <a:gd name="connsiteY12" fmla="*/ 78581 h 509587"/>
                <a:gd name="connsiteX13" fmla="*/ 1607344 w 2171700"/>
                <a:gd name="connsiteY13" fmla="*/ 64294 h 509587"/>
                <a:gd name="connsiteX14" fmla="*/ 1778794 w 2171700"/>
                <a:gd name="connsiteY14" fmla="*/ 0 h 509587"/>
                <a:gd name="connsiteX15" fmla="*/ 1795463 w 2171700"/>
                <a:gd name="connsiteY15" fmla="*/ 7144 h 509587"/>
                <a:gd name="connsiteX16" fmla="*/ 1869282 w 2171700"/>
                <a:gd name="connsiteY16" fmla="*/ 47625 h 509587"/>
                <a:gd name="connsiteX17" fmla="*/ 1966913 w 2171700"/>
                <a:gd name="connsiteY17" fmla="*/ 109537 h 509587"/>
                <a:gd name="connsiteX18" fmla="*/ 2026444 w 2171700"/>
                <a:gd name="connsiteY18" fmla="*/ 154781 h 509587"/>
                <a:gd name="connsiteX19" fmla="*/ 2126457 w 2171700"/>
                <a:gd name="connsiteY19" fmla="*/ 235744 h 509587"/>
                <a:gd name="connsiteX20" fmla="*/ 2157413 w 2171700"/>
                <a:gd name="connsiteY20" fmla="*/ 269081 h 509587"/>
                <a:gd name="connsiteX21" fmla="*/ 2166938 w 2171700"/>
                <a:gd name="connsiteY21" fmla="*/ 288131 h 509587"/>
                <a:gd name="connsiteX22" fmla="*/ 2171700 w 2171700"/>
                <a:gd name="connsiteY22" fmla="*/ 311944 h 509587"/>
                <a:gd name="connsiteX23" fmla="*/ 2169319 w 2171700"/>
                <a:gd name="connsiteY23" fmla="*/ 338137 h 509587"/>
                <a:gd name="connsiteX24" fmla="*/ 2164557 w 2171700"/>
                <a:gd name="connsiteY24" fmla="*/ 352425 h 509587"/>
                <a:gd name="connsiteX25" fmla="*/ 2147888 w 2171700"/>
                <a:gd name="connsiteY25" fmla="*/ 366712 h 509587"/>
                <a:gd name="connsiteX26" fmla="*/ 2114550 w 2171700"/>
                <a:gd name="connsiteY26" fmla="*/ 376237 h 509587"/>
                <a:gd name="connsiteX27" fmla="*/ 1778794 w 2171700"/>
                <a:gd name="connsiteY27" fmla="*/ 221456 h 509587"/>
                <a:gd name="connsiteX28" fmla="*/ 1562100 w 2171700"/>
                <a:gd name="connsiteY28" fmla="*/ 223837 h 509587"/>
                <a:gd name="connsiteX29" fmla="*/ 1445419 w 2171700"/>
                <a:gd name="connsiteY29" fmla="*/ 226219 h 509587"/>
                <a:gd name="connsiteX30" fmla="*/ 1235869 w 2171700"/>
                <a:gd name="connsiteY30" fmla="*/ 2405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71700" h="509587">
                  <a:moveTo>
                    <a:pt x="1235869" y="240506"/>
                  </a:moveTo>
                  <a:lnTo>
                    <a:pt x="1040607" y="266700"/>
                  </a:lnTo>
                  <a:lnTo>
                    <a:pt x="900113" y="292894"/>
                  </a:lnTo>
                  <a:lnTo>
                    <a:pt x="700088" y="338137"/>
                  </a:lnTo>
                  <a:lnTo>
                    <a:pt x="428625" y="402431"/>
                  </a:lnTo>
                  <a:lnTo>
                    <a:pt x="47625" y="509587"/>
                  </a:lnTo>
                  <a:lnTo>
                    <a:pt x="0" y="352425"/>
                  </a:lnTo>
                  <a:lnTo>
                    <a:pt x="285750" y="290512"/>
                  </a:lnTo>
                  <a:lnTo>
                    <a:pt x="573882" y="228600"/>
                  </a:lnTo>
                  <a:lnTo>
                    <a:pt x="842963" y="169069"/>
                  </a:lnTo>
                  <a:lnTo>
                    <a:pt x="1028700" y="133350"/>
                  </a:lnTo>
                  <a:lnTo>
                    <a:pt x="1283494" y="104775"/>
                  </a:lnTo>
                  <a:lnTo>
                    <a:pt x="1514475" y="78581"/>
                  </a:lnTo>
                  <a:lnTo>
                    <a:pt x="1607344" y="64294"/>
                  </a:lnTo>
                  <a:lnTo>
                    <a:pt x="1778794" y="0"/>
                  </a:lnTo>
                  <a:lnTo>
                    <a:pt x="1795463" y="7144"/>
                  </a:lnTo>
                  <a:lnTo>
                    <a:pt x="1869282" y="47625"/>
                  </a:lnTo>
                  <a:lnTo>
                    <a:pt x="1966913" y="109537"/>
                  </a:lnTo>
                  <a:lnTo>
                    <a:pt x="2026444" y="154781"/>
                  </a:lnTo>
                  <a:lnTo>
                    <a:pt x="2126457" y="235744"/>
                  </a:lnTo>
                  <a:lnTo>
                    <a:pt x="2157413" y="269081"/>
                  </a:lnTo>
                  <a:lnTo>
                    <a:pt x="2166938" y="288131"/>
                  </a:lnTo>
                  <a:lnTo>
                    <a:pt x="2171700" y="311944"/>
                  </a:lnTo>
                  <a:lnTo>
                    <a:pt x="2169319" y="338137"/>
                  </a:lnTo>
                  <a:lnTo>
                    <a:pt x="2164557" y="352425"/>
                  </a:lnTo>
                  <a:lnTo>
                    <a:pt x="2147888" y="366712"/>
                  </a:lnTo>
                  <a:lnTo>
                    <a:pt x="2114550" y="376237"/>
                  </a:lnTo>
                  <a:lnTo>
                    <a:pt x="1778794" y="221456"/>
                  </a:lnTo>
                  <a:lnTo>
                    <a:pt x="1562100" y="223837"/>
                  </a:lnTo>
                  <a:lnTo>
                    <a:pt x="1445419" y="226219"/>
                  </a:lnTo>
                  <a:lnTo>
                    <a:pt x="1235869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9">
              <a:extLst>
                <a:ext uri="{FF2B5EF4-FFF2-40B4-BE49-F238E27FC236}">
                  <a16:creationId xmlns:a16="http://schemas.microsoft.com/office/drawing/2014/main" id="{BC7F7632-55BD-4ABE-8C68-B9B95417B0E8}"/>
                </a:ext>
              </a:extLst>
            </p:cNvPr>
            <p:cNvSpPr/>
            <p:nvPr/>
          </p:nvSpPr>
          <p:spPr>
            <a:xfrm>
              <a:off x="5524504" y="2290763"/>
              <a:ext cx="636588" cy="419460"/>
            </a:xfrm>
            <a:custGeom>
              <a:avLst/>
              <a:gdLst>
                <a:gd name="connsiteX0" fmla="*/ 85725 w 635794"/>
                <a:gd name="connsiteY0" fmla="*/ 283368 h 423862"/>
                <a:gd name="connsiteX1" fmla="*/ 188119 w 635794"/>
                <a:gd name="connsiteY1" fmla="*/ 159543 h 423862"/>
                <a:gd name="connsiteX2" fmla="*/ 228600 w 635794"/>
                <a:gd name="connsiteY2" fmla="*/ 109537 h 423862"/>
                <a:gd name="connsiteX3" fmla="*/ 247650 w 635794"/>
                <a:gd name="connsiteY3" fmla="*/ 80962 h 423862"/>
                <a:gd name="connsiteX4" fmla="*/ 250031 w 635794"/>
                <a:gd name="connsiteY4" fmla="*/ 57150 h 423862"/>
                <a:gd name="connsiteX5" fmla="*/ 238125 w 635794"/>
                <a:gd name="connsiteY5" fmla="*/ 0 h 423862"/>
                <a:gd name="connsiteX6" fmla="*/ 635794 w 635794"/>
                <a:gd name="connsiteY6" fmla="*/ 173831 h 423862"/>
                <a:gd name="connsiteX7" fmla="*/ 609600 w 635794"/>
                <a:gd name="connsiteY7" fmla="*/ 195262 h 423862"/>
                <a:gd name="connsiteX8" fmla="*/ 571500 w 635794"/>
                <a:gd name="connsiteY8" fmla="*/ 200025 h 423862"/>
                <a:gd name="connsiteX9" fmla="*/ 466725 w 635794"/>
                <a:gd name="connsiteY9" fmla="*/ 209550 h 423862"/>
                <a:gd name="connsiteX10" fmla="*/ 397669 w 635794"/>
                <a:gd name="connsiteY10" fmla="*/ 223837 h 423862"/>
                <a:gd name="connsiteX11" fmla="*/ 321469 w 635794"/>
                <a:gd name="connsiteY11" fmla="*/ 252412 h 423862"/>
                <a:gd name="connsiteX12" fmla="*/ 183356 w 635794"/>
                <a:gd name="connsiteY12" fmla="*/ 323850 h 423862"/>
                <a:gd name="connsiteX13" fmla="*/ 111919 w 635794"/>
                <a:gd name="connsiteY13" fmla="*/ 373856 h 423862"/>
                <a:gd name="connsiteX14" fmla="*/ 61913 w 635794"/>
                <a:gd name="connsiteY14" fmla="*/ 411956 h 423862"/>
                <a:gd name="connsiteX15" fmla="*/ 38100 w 635794"/>
                <a:gd name="connsiteY15" fmla="*/ 421481 h 423862"/>
                <a:gd name="connsiteX16" fmla="*/ 21431 w 635794"/>
                <a:gd name="connsiteY16" fmla="*/ 423862 h 423862"/>
                <a:gd name="connsiteX17" fmla="*/ 7144 w 635794"/>
                <a:gd name="connsiteY17" fmla="*/ 419100 h 423862"/>
                <a:gd name="connsiteX18" fmla="*/ 0 w 635794"/>
                <a:gd name="connsiteY18" fmla="*/ 407193 h 423862"/>
                <a:gd name="connsiteX19" fmla="*/ 0 w 635794"/>
                <a:gd name="connsiteY19" fmla="*/ 388143 h 423862"/>
                <a:gd name="connsiteX20" fmla="*/ 11906 w 635794"/>
                <a:gd name="connsiteY20" fmla="*/ 364331 h 423862"/>
                <a:gd name="connsiteX21" fmla="*/ 85725 w 635794"/>
                <a:gd name="connsiteY21" fmla="*/ 283368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5794" h="423862">
                  <a:moveTo>
                    <a:pt x="85725" y="283368"/>
                  </a:moveTo>
                  <a:lnTo>
                    <a:pt x="188119" y="159543"/>
                  </a:lnTo>
                  <a:lnTo>
                    <a:pt x="228600" y="109537"/>
                  </a:lnTo>
                  <a:lnTo>
                    <a:pt x="247650" y="80962"/>
                  </a:lnTo>
                  <a:lnTo>
                    <a:pt x="250031" y="57150"/>
                  </a:lnTo>
                  <a:lnTo>
                    <a:pt x="238125" y="0"/>
                  </a:lnTo>
                  <a:lnTo>
                    <a:pt x="635794" y="173831"/>
                  </a:lnTo>
                  <a:lnTo>
                    <a:pt x="609600" y="195262"/>
                  </a:lnTo>
                  <a:lnTo>
                    <a:pt x="571500" y="200025"/>
                  </a:lnTo>
                  <a:lnTo>
                    <a:pt x="466725" y="209550"/>
                  </a:lnTo>
                  <a:lnTo>
                    <a:pt x="397669" y="223837"/>
                  </a:lnTo>
                  <a:lnTo>
                    <a:pt x="321469" y="252412"/>
                  </a:lnTo>
                  <a:lnTo>
                    <a:pt x="183356" y="323850"/>
                  </a:lnTo>
                  <a:lnTo>
                    <a:pt x="111919" y="373856"/>
                  </a:lnTo>
                  <a:lnTo>
                    <a:pt x="61913" y="411956"/>
                  </a:lnTo>
                  <a:lnTo>
                    <a:pt x="38100" y="421481"/>
                  </a:lnTo>
                  <a:lnTo>
                    <a:pt x="21431" y="423862"/>
                  </a:lnTo>
                  <a:lnTo>
                    <a:pt x="7144" y="419100"/>
                  </a:lnTo>
                  <a:lnTo>
                    <a:pt x="0" y="407193"/>
                  </a:lnTo>
                  <a:lnTo>
                    <a:pt x="0" y="388143"/>
                  </a:lnTo>
                  <a:lnTo>
                    <a:pt x="11906" y="364331"/>
                  </a:lnTo>
                  <a:lnTo>
                    <a:pt x="85725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3">
              <a:extLst>
                <a:ext uri="{FF2B5EF4-FFF2-40B4-BE49-F238E27FC236}">
                  <a16:creationId xmlns:a16="http://schemas.microsoft.com/office/drawing/2014/main" id="{8B896598-104B-4557-8849-75FE695F52B7}"/>
                </a:ext>
              </a:extLst>
            </p:cNvPr>
            <p:cNvSpPr/>
            <p:nvPr/>
          </p:nvSpPr>
          <p:spPr>
            <a:xfrm>
              <a:off x="3752854" y="2952750"/>
              <a:ext cx="1752600" cy="2098872"/>
            </a:xfrm>
            <a:custGeom>
              <a:avLst/>
              <a:gdLst>
                <a:gd name="connsiteX0" fmla="*/ 958850 w 1752600"/>
                <a:gd name="connsiteY0" fmla="*/ 1406525 h 2120900"/>
                <a:gd name="connsiteX1" fmla="*/ 749300 w 1752600"/>
                <a:gd name="connsiteY1" fmla="*/ 1606550 h 2120900"/>
                <a:gd name="connsiteX2" fmla="*/ 600075 w 1752600"/>
                <a:gd name="connsiteY2" fmla="*/ 1736725 h 2120900"/>
                <a:gd name="connsiteX3" fmla="*/ 552450 w 1752600"/>
                <a:gd name="connsiteY3" fmla="*/ 1790700 h 2120900"/>
                <a:gd name="connsiteX4" fmla="*/ 368300 w 1752600"/>
                <a:gd name="connsiteY4" fmla="*/ 1914525 h 2120900"/>
                <a:gd name="connsiteX5" fmla="*/ 196850 w 1752600"/>
                <a:gd name="connsiteY5" fmla="*/ 2028825 h 2120900"/>
                <a:gd name="connsiteX6" fmla="*/ 82550 w 1752600"/>
                <a:gd name="connsiteY6" fmla="*/ 2105025 h 2120900"/>
                <a:gd name="connsiteX7" fmla="*/ 57150 w 1752600"/>
                <a:gd name="connsiteY7" fmla="*/ 2117725 h 2120900"/>
                <a:gd name="connsiteX8" fmla="*/ 31750 w 1752600"/>
                <a:gd name="connsiteY8" fmla="*/ 2120900 h 2120900"/>
                <a:gd name="connsiteX9" fmla="*/ 9525 w 1752600"/>
                <a:gd name="connsiteY9" fmla="*/ 2117725 h 2120900"/>
                <a:gd name="connsiteX10" fmla="*/ 0 w 1752600"/>
                <a:gd name="connsiteY10" fmla="*/ 2105025 h 2120900"/>
                <a:gd name="connsiteX11" fmla="*/ 3175 w 1752600"/>
                <a:gd name="connsiteY11" fmla="*/ 2079625 h 2120900"/>
                <a:gd name="connsiteX12" fmla="*/ 25400 w 1752600"/>
                <a:gd name="connsiteY12" fmla="*/ 2047875 h 2120900"/>
                <a:gd name="connsiteX13" fmla="*/ 222250 w 1752600"/>
                <a:gd name="connsiteY13" fmla="*/ 1911350 h 2120900"/>
                <a:gd name="connsiteX14" fmla="*/ 381000 w 1752600"/>
                <a:gd name="connsiteY14" fmla="*/ 1784350 h 2120900"/>
                <a:gd name="connsiteX15" fmla="*/ 539750 w 1752600"/>
                <a:gd name="connsiteY15" fmla="*/ 1647825 h 2120900"/>
                <a:gd name="connsiteX16" fmla="*/ 673100 w 1752600"/>
                <a:gd name="connsiteY16" fmla="*/ 1520825 h 2120900"/>
                <a:gd name="connsiteX17" fmla="*/ 800100 w 1752600"/>
                <a:gd name="connsiteY17" fmla="*/ 1365250 h 2120900"/>
                <a:gd name="connsiteX18" fmla="*/ 946150 w 1752600"/>
                <a:gd name="connsiteY18" fmla="*/ 1162050 h 2120900"/>
                <a:gd name="connsiteX19" fmla="*/ 1063625 w 1752600"/>
                <a:gd name="connsiteY19" fmla="*/ 971550 h 2120900"/>
                <a:gd name="connsiteX20" fmla="*/ 1155700 w 1752600"/>
                <a:gd name="connsiteY20" fmla="*/ 806450 h 2120900"/>
                <a:gd name="connsiteX21" fmla="*/ 1222375 w 1752600"/>
                <a:gd name="connsiteY21" fmla="*/ 673100 h 2120900"/>
                <a:gd name="connsiteX22" fmla="*/ 1339850 w 1752600"/>
                <a:gd name="connsiteY22" fmla="*/ 457200 h 2120900"/>
                <a:gd name="connsiteX23" fmla="*/ 1368425 w 1752600"/>
                <a:gd name="connsiteY23" fmla="*/ 390525 h 2120900"/>
                <a:gd name="connsiteX24" fmla="*/ 1403350 w 1752600"/>
                <a:gd name="connsiteY24" fmla="*/ 298450 h 2120900"/>
                <a:gd name="connsiteX25" fmla="*/ 1428750 w 1752600"/>
                <a:gd name="connsiteY25" fmla="*/ 212725 h 2120900"/>
                <a:gd name="connsiteX26" fmla="*/ 1441450 w 1752600"/>
                <a:gd name="connsiteY26" fmla="*/ 127000 h 2120900"/>
                <a:gd name="connsiteX27" fmla="*/ 1441450 w 1752600"/>
                <a:gd name="connsiteY27" fmla="*/ 107950 h 2120900"/>
                <a:gd name="connsiteX28" fmla="*/ 1381125 w 1752600"/>
                <a:gd name="connsiteY28" fmla="*/ 0 h 2120900"/>
                <a:gd name="connsiteX29" fmla="*/ 1752600 w 1752600"/>
                <a:gd name="connsiteY29" fmla="*/ 104775 h 2120900"/>
                <a:gd name="connsiteX30" fmla="*/ 1720850 w 1752600"/>
                <a:gd name="connsiteY30" fmla="*/ 190500 h 2120900"/>
                <a:gd name="connsiteX31" fmla="*/ 1673225 w 1752600"/>
                <a:gd name="connsiteY31" fmla="*/ 282575 h 2120900"/>
                <a:gd name="connsiteX32" fmla="*/ 1568450 w 1752600"/>
                <a:gd name="connsiteY32" fmla="*/ 495300 h 2120900"/>
                <a:gd name="connsiteX33" fmla="*/ 1435100 w 1752600"/>
                <a:gd name="connsiteY33" fmla="*/ 739775 h 2120900"/>
                <a:gd name="connsiteX34" fmla="*/ 1355725 w 1752600"/>
                <a:gd name="connsiteY34" fmla="*/ 873125 h 2120900"/>
                <a:gd name="connsiteX35" fmla="*/ 1235075 w 1752600"/>
                <a:gd name="connsiteY35" fmla="*/ 1054100 h 2120900"/>
                <a:gd name="connsiteX36" fmla="*/ 1092200 w 1752600"/>
                <a:gd name="connsiteY36" fmla="*/ 1254125 h 2120900"/>
                <a:gd name="connsiteX37" fmla="*/ 958850 w 1752600"/>
                <a:gd name="connsiteY37" fmla="*/ 1406525 h 212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2600" h="2120900">
                  <a:moveTo>
                    <a:pt x="958850" y="1406525"/>
                  </a:moveTo>
                  <a:lnTo>
                    <a:pt x="749300" y="1606550"/>
                  </a:lnTo>
                  <a:lnTo>
                    <a:pt x="600075" y="1736725"/>
                  </a:lnTo>
                  <a:lnTo>
                    <a:pt x="552450" y="1790700"/>
                  </a:lnTo>
                  <a:lnTo>
                    <a:pt x="368300" y="1914525"/>
                  </a:lnTo>
                  <a:lnTo>
                    <a:pt x="196850" y="2028825"/>
                  </a:lnTo>
                  <a:lnTo>
                    <a:pt x="82550" y="2105025"/>
                  </a:lnTo>
                  <a:lnTo>
                    <a:pt x="57150" y="2117725"/>
                  </a:lnTo>
                  <a:lnTo>
                    <a:pt x="31750" y="2120900"/>
                  </a:lnTo>
                  <a:lnTo>
                    <a:pt x="9525" y="2117725"/>
                  </a:lnTo>
                  <a:lnTo>
                    <a:pt x="0" y="2105025"/>
                  </a:lnTo>
                  <a:lnTo>
                    <a:pt x="3175" y="2079625"/>
                  </a:lnTo>
                  <a:lnTo>
                    <a:pt x="25400" y="2047875"/>
                  </a:lnTo>
                  <a:lnTo>
                    <a:pt x="222250" y="1911350"/>
                  </a:lnTo>
                  <a:lnTo>
                    <a:pt x="381000" y="1784350"/>
                  </a:lnTo>
                  <a:lnTo>
                    <a:pt x="539750" y="1647825"/>
                  </a:lnTo>
                  <a:lnTo>
                    <a:pt x="673100" y="1520825"/>
                  </a:lnTo>
                  <a:lnTo>
                    <a:pt x="800100" y="1365250"/>
                  </a:lnTo>
                  <a:lnTo>
                    <a:pt x="946150" y="1162050"/>
                  </a:lnTo>
                  <a:lnTo>
                    <a:pt x="1063625" y="971550"/>
                  </a:lnTo>
                  <a:lnTo>
                    <a:pt x="1155700" y="806450"/>
                  </a:lnTo>
                  <a:lnTo>
                    <a:pt x="1222375" y="673100"/>
                  </a:lnTo>
                  <a:lnTo>
                    <a:pt x="1339850" y="457200"/>
                  </a:lnTo>
                  <a:lnTo>
                    <a:pt x="1368425" y="390525"/>
                  </a:lnTo>
                  <a:lnTo>
                    <a:pt x="1403350" y="298450"/>
                  </a:lnTo>
                  <a:lnTo>
                    <a:pt x="1428750" y="212725"/>
                  </a:lnTo>
                  <a:lnTo>
                    <a:pt x="1441450" y="127000"/>
                  </a:lnTo>
                  <a:lnTo>
                    <a:pt x="1441450" y="107950"/>
                  </a:lnTo>
                  <a:lnTo>
                    <a:pt x="1381125" y="0"/>
                  </a:lnTo>
                  <a:lnTo>
                    <a:pt x="1752600" y="104775"/>
                  </a:lnTo>
                  <a:lnTo>
                    <a:pt x="1720850" y="190500"/>
                  </a:lnTo>
                  <a:lnTo>
                    <a:pt x="1673225" y="282575"/>
                  </a:lnTo>
                  <a:lnTo>
                    <a:pt x="1568450" y="495300"/>
                  </a:lnTo>
                  <a:lnTo>
                    <a:pt x="1435100" y="739775"/>
                  </a:lnTo>
                  <a:lnTo>
                    <a:pt x="1355725" y="873125"/>
                  </a:lnTo>
                  <a:lnTo>
                    <a:pt x="1235075" y="1054100"/>
                  </a:lnTo>
                  <a:lnTo>
                    <a:pt x="1092200" y="1254125"/>
                  </a:lnTo>
                  <a:lnTo>
                    <a:pt x="958850" y="1406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1">
              <a:extLst>
                <a:ext uri="{FF2B5EF4-FFF2-40B4-BE49-F238E27FC236}">
                  <a16:creationId xmlns:a16="http://schemas.microsoft.com/office/drawing/2014/main" id="{995CBAF5-1907-47D1-9BAF-42225784CBF7}"/>
                </a:ext>
              </a:extLst>
            </p:cNvPr>
            <p:cNvSpPr/>
            <p:nvPr/>
          </p:nvSpPr>
          <p:spPr>
            <a:xfrm>
              <a:off x="4498980" y="3598863"/>
              <a:ext cx="1363663" cy="609552"/>
            </a:xfrm>
            <a:custGeom>
              <a:avLst/>
              <a:gdLst>
                <a:gd name="connsiteX0" fmla="*/ 862013 w 1364457"/>
                <a:gd name="connsiteY0" fmla="*/ 342900 h 616744"/>
                <a:gd name="connsiteX1" fmla="*/ 721519 w 1364457"/>
                <a:gd name="connsiteY1" fmla="*/ 273844 h 616744"/>
                <a:gd name="connsiteX2" fmla="*/ 583407 w 1364457"/>
                <a:gd name="connsiteY2" fmla="*/ 223837 h 616744"/>
                <a:gd name="connsiteX3" fmla="*/ 433388 w 1364457"/>
                <a:gd name="connsiteY3" fmla="*/ 176212 h 616744"/>
                <a:gd name="connsiteX4" fmla="*/ 302419 w 1364457"/>
                <a:gd name="connsiteY4" fmla="*/ 126206 h 616744"/>
                <a:gd name="connsiteX5" fmla="*/ 233363 w 1364457"/>
                <a:gd name="connsiteY5" fmla="*/ 102394 h 616744"/>
                <a:gd name="connsiteX6" fmla="*/ 157163 w 1364457"/>
                <a:gd name="connsiteY6" fmla="*/ 80962 h 616744"/>
                <a:gd name="connsiteX7" fmla="*/ 45244 w 1364457"/>
                <a:gd name="connsiteY7" fmla="*/ 59531 h 616744"/>
                <a:gd name="connsiteX8" fmla="*/ 16669 w 1364457"/>
                <a:gd name="connsiteY8" fmla="*/ 54769 h 616744"/>
                <a:gd name="connsiteX9" fmla="*/ 2382 w 1364457"/>
                <a:gd name="connsiteY9" fmla="*/ 47625 h 616744"/>
                <a:gd name="connsiteX10" fmla="*/ 0 w 1364457"/>
                <a:gd name="connsiteY10" fmla="*/ 33337 h 616744"/>
                <a:gd name="connsiteX11" fmla="*/ 7144 w 1364457"/>
                <a:gd name="connsiteY11" fmla="*/ 16669 h 616744"/>
                <a:gd name="connsiteX12" fmla="*/ 33338 w 1364457"/>
                <a:gd name="connsiteY12" fmla="*/ 4762 h 616744"/>
                <a:gd name="connsiteX13" fmla="*/ 107157 w 1364457"/>
                <a:gd name="connsiteY13" fmla="*/ 0 h 616744"/>
                <a:gd name="connsiteX14" fmla="*/ 209550 w 1364457"/>
                <a:gd name="connsiteY14" fmla="*/ 0 h 616744"/>
                <a:gd name="connsiteX15" fmla="*/ 347663 w 1364457"/>
                <a:gd name="connsiteY15" fmla="*/ 11906 h 616744"/>
                <a:gd name="connsiteX16" fmla="*/ 504825 w 1364457"/>
                <a:gd name="connsiteY16" fmla="*/ 35719 h 616744"/>
                <a:gd name="connsiteX17" fmla="*/ 664369 w 1364457"/>
                <a:gd name="connsiteY17" fmla="*/ 66675 h 616744"/>
                <a:gd name="connsiteX18" fmla="*/ 778669 w 1364457"/>
                <a:gd name="connsiteY18" fmla="*/ 95250 h 616744"/>
                <a:gd name="connsiteX19" fmla="*/ 897732 w 1364457"/>
                <a:gd name="connsiteY19" fmla="*/ 130969 h 616744"/>
                <a:gd name="connsiteX20" fmla="*/ 1007269 w 1364457"/>
                <a:gd name="connsiteY20" fmla="*/ 173831 h 616744"/>
                <a:gd name="connsiteX21" fmla="*/ 1095375 w 1364457"/>
                <a:gd name="connsiteY21" fmla="*/ 214312 h 616744"/>
                <a:gd name="connsiteX22" fmla="*/ 1166813 w 1364457"/>
                <a:gd name="connsiteY22" fmla="*/ 254794 h 616744"/>
                <a:gd name="connsiteX23" fmla="*/ 1238250 w 1364457"/>
                <a:gd name="connsiteY23" fmla="*/ 300037 h 616744"/>
                <a:gd name="connsiteX24" fmla="*/ 1252538 w 1364457"/>
                <a:gd name="connsiteY24" fmla="*/ 316706 h 616744"/>
                <a:gd name="connsiteX25" fmla="*/ 1293019 w 1364457"/>
                <a:gd name="connsiteY25" fmla="*/ 364331 h 616744"/>
                <a:gd name="connsiteX26" fmla="*/ 1338263 w 1364457"/>
                <a:gd name="connsiteY26" fmla="*/ 438150 h 616744"/>
                <a:gd name="connsiteX27" fmla="*/ 1359694 w 1364457"/>
                <a:gd name="connsiteY27" fmla="*/ 485775 h 616744"/>
                <a:gd name="connsiteX28" fmla="*/ 1364457 w 1364457"/>
                <a:gd name="connsiteY28" fmla="*/ 519112 h 616744"/>
                <a:gd name="connsiteX29" fmla="*/ 1362075 w 1364457"/>
                <a:gd name="connsiteY29" fmla="*/ 547687 h 616744"/>
                <a:gd name="connsiteX30" fmla="*/ 1352550 w 1364457"/>
                <a:gd name="connsiteY30" fmla="*/ 571500 h 616744"/>
                <a:gd name="connsiteX31" fmla="*/ 1335882 w 1364457"/>
                <a:gd name="connsiteY31" fmla="*/ 588169 h 616744"/>
                <a:gd name="connsiteX32" fmla="*/ 1316832 w 1364457"/>
                <a:gd name="connsiteY32" fmla="*/ 600075 h 616744"/>
                <a:gd name="connsiteX33" fmla="*/ 1266825 w 1364457"/>
                <a:gd name="connsiteY33" fmla="*/ 614362 h 616744"/>
                <a:gd name="connsiteX34" fmla="*/ 1223963 w 1364457"/>
                <a:gd name="connsiteY34" fmla="*/ 616744 h 616744"/>
                <a:gd name="connsiteX35" fmla="*/ 1200150 w 1364457"/>
                <a:gd name="connsiteY35" fmla="*/ 600075 h 616744"/>
                <a:gd name="connsiteX36" fmla="*/ 1092994 w 1364457"/>
                <a:gd name="connsiteY36" fmla="*/ 507206 h 616744"/>
                <a:gd name="connsiteX37" fmla="*/ 981075 w 1364457"/>
                <a:gd name="connsiteY37" fmla="*/ 421481 h 616744"/>
                <a:gd name="connsiteX38" fmla="*/ 862013 w 1364457"/>
                <a:gd name="connsiteY38" fmla="*/ 342900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4457" h="616744">
                  <a:moveTo>
                    <a:pt x="862013" y="342900"/>
                  </a:moveTo>
                  <a:lnTo>
                    <a:pt x="721519" y="273844"/>
                  </a:lnTo>
                  <a:lnTo>
                    <a:pt x="583407" y="223837"/>
                  </a:lnTo>
                  <a:lnTo>
                    <a:pt x="433388" y="176212"/>
                  </a:lnTo>
                  <a:lnTo>
                    <a:pt x="302419" y="126206"/>
                  </a:lnTo>
                  <a:lnTo>
                    <a:pt x="233363" y="102394"/>
                  </a:lnTo>
                  <a:lnTo>
                    <a:pt x="157163" y="80962"/>
                  </a:lnTo>
                  <a:lnTo>
                    <a:pt x="45244" y="59531"/>
                  </a:lnTo>
                  <a:lnTo>
                    <a:pt x="16669" y="54769"/>
                  </a:lnTo>
                  <a:lnTo>
                    <a:pt x="2382" y="47625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33338" y="4762"/>
                  </a:lnTo>
                  <a:lnTo>
                    <a:pt x="107157" y="0"/>
                  </a:lnTo>
                  <a:lnTo>
                    <a:pt x="209550" y="0"/>
                  </a:lnTo>
                  <a:lnTo>
                    <a:pt x="347663" y="11906"/>
                  </a:lnTo>
                  <a:lnTo>
                    <a:pt x="504825" y="35719"/>
                  </a:lnTo>
                  <a:lnTo>
                    <a:pt x="664369" y="66675"/>
                  </a:lnTo>
                  <a:lnTo>
                    <a:pt x="778669" y="95250"/>
                  </a:lnTo>
                  <a:lnTo>
                    <a:pt x="897732" y="130969"/>
                  </a:lnTo>
                  <a:lnTo>
                    <a:pt x="1007269" y="173831"/>
                  </a:lnTo>
                  <a:lnTo>
                    <a:pt x="1095375" y="214312"/>
                  </a:lnTo>
                  <a:lnTo>
                    <a:pt x="1166813" y="254794"/>
                  </a:lnTo>
                  <a:lnTo>
                    <a:pt x="1238250" y="300037"/>
                  </a:lnTo>
                  <a:lnTo>
                    <a:pt x="1252538" y="316706"/>
                  </a:lnTo>
                  <a:lnTo>
                    <a:pt x="1293019" y="364331"/>
                  </a:lnTo>
                  <a:lnTo>
                    <a:pt x="1338263" y="438150"/>
                  </a:lnTo>
                  <a:lnTo>
                    <a:pt x="1359694" y="485775"/>
                  </a:lnTo>
                  <a:lnTo>
                    <a:pt x="1364457" y="519112"/>
                  </a:lnTo>
                  <a:lnTo>
                    <a:pt x="1362075" y="547687"/>
                  </a:lnTo>
                  <a:lnTo>
                    <a:pt x="1352550" y="571500"/>
                  </a:lnTo>
                  <a:lnTo>
                    <a:pt x="1335882" y="588169"/>
                  </a:lnTo>
                  <a:lnTo>
                    <a:pt x="1316832" y="600075"/>
                  </a:lnTo>
                  <a:lnTo>
                    <a:pt x="1266825" y="614362"/>
                  </a:lnTo>
                  <a:lnTo>
                    <a:pt x="1223963" y="616744"/>
                  </a:lnTo>
                  <a:lnTo>
                    <a:pt x="1200150" y="600075"/>
                  </a:lnTo>
                  <a:lnTo>
                    <a:pt x="1092994" y="507206"/>
                  </a:lnTo>
                  <a:lnTo>
                    <a:pt x="981075" y="421481"/>
                  </a:lnTo>
                  <a:lnTo>
                    <a:pt x="862013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3">
              <a:extLst>
                <a:ext uri="{FF2B5EF4-FFF2-40B4-BE49-F238E27FC236}">
                  <a16:creationId xmlns:a16="http://schemas.microsoft.com/office/drawing/2014/main" id="{D9D06606-8696-458F-BE0E-8DA320650915}"/>
                </a:ext>
              </a:extLst>
            </p:cNvPr>
            <p:cNvSpPr/>
            <p:nvPr/>
          </p:nvSpPr>
          <p:spPr>
            <a:xfrm>
              <a:off x="4460880" y="4500563"/>
              <a:ext cx="1228725" cy="966172"/>
            </a:xfrm>
            <a:custGeom>
              <a:avLst/>
              <a:gdLst>
                <a:gd name="connsiteX0" fmla="*/ 473869 w 1228725"/>
                <a:gd name="connsiteY0" fmla="*/ 292893 h 976312"/>
                <a:gd name="connsiteX1" fmla="*/ 59532 w 1228725"/>
                <a:gd name="connsiteY1" fmla="*/ 392906 h 976312"/>
                <a:gd name="connsiteX2" fmla="*/ 0 w 1228725"/>
                <a:gd name="connsiteY2" fmla="*/ 292893 h 976312"/>
                <a:gd name="connsiteX3" fmla="*/ 469107 w 1228725"/>
                <a:gd name="connsiteY3" fmla="*/ 157162 h 976312"/>
                <a:gd name="connsiteX4" fmla="*/ 631032 w 1228725"/>
                <a:gd name="connsiteY4" fmla="*/ 111918 h 976312"/>
                <a:gd name="connsiteX5" fmla="*/ 735807 w 1228725"/>
                <a:gd name="connsiteY5" fmla="*/ 85725 h 976312"/>
                <a:gd name="connsiteX6" fmla="*/ 800100 w 1228725"/>
                <a:gd name="connsiteY6" fmla="*/ 61912 h 976312"/>
                <a:gd name="connsiteX7" fmla="*/ 890588 w 1228725"/>
                <a:gd name="connsiteY7" fmla="*/ 11906 h 976312"/>
                <a:gd name="connsiteX8" fmla="*/ 919163 w 1228725"/>
                <a:gd name="connsiteY8" fmla="*/ 0 h 976312"/>
                <a:gd name="connsiteX9" fmla="*/ 962025 w 1228725"/>
                <a:gd name="connsiteY9" fmla="*/ 7143 h 976312"/>
                <a:gd name="connsiteX10" fmla="*/ 1040607 w 1228725"/>
                <a:gd name="connsiteY10" fmla="*/ 28575 h 976312"/>
                <a:gd name="connsiteX11" fmla="*/ 1078707 w 1228725"/>
                <a:gd name="connsiteY11" fmla="*/ 47625 h 976312"/>
                <a:gd name="connsiteX12" fmla="*/ 1152525 w 1228725"/>
                <a:gd name="connsiteY12" fmla="*/ 92868 h 976312"/>
                <a:gd name="connsiteX13" fmla="*/ 1209675 w 1228725"/>
                <a:gd name="connsiteY13" fmla="*/ 133350 h 976312"/>
                <a:gd name="connsiteX14" fmla="*/ 1223963 w 1228725"/>
                <a:gd name="connsiteY14" fmla="*/ 147637 h 976312"/>
                <a:gd name="connsiteX15" fmla="*/ 1228725 w 1228725"/>
                <a:gd name="connsiteY15" fmla="*/ 169068 h 976312"/>
                <a:gd name="connsiteX16" fmla="*/ 1221582 w 1228725"/>
                <a:gd name="connsiteY16" fmla="*/ 195262 h 976312"/>
                <a:gd name="connsiteX17" fmla="*/ 1207294 w 1228725"/>
                <a:gd name="connsiteY17" fmla="*/ 216693 h 976312"/>
                <a:gd name="connsiteX18" fmla="*/ 1185863 w 1228725"/>
                <a:gd name="connsiteY18" fmla="*/ 240506 h 976312"/>
                <a:gd name="connsiteX19" fmla="*/ 1159669 w 1228725"/>
                <a:gd name="connsiteY19" fmla="*/ 280987 h 976312"/>
                <a:gd name="connsiteX20" fmla="*/ 1131094 w 1228725"/>
                <a:gd name="connsiteY20" fmla="*/ 330993 h 976312"/>
                <a:gd name="connsiteX21" fmla="*/ 1109663 w 1228725"/>
                <a:gd name="connsiteY21" fmla="*/ 381000 h 976312"/>
                <a:gd name="connsiteX22" fmla="*/ 1095375 w 1228725"/>
                <a:gd name="connsiteY22" fmla="*/ 435768 h 976312"/>
                <a:gd name="connsiteX23" fmla="*/ 1062038 w 1228725"/>
                <a:gd name="connsiteY23" fmla="*/ 728662 h 976312"/>
                <a:gd name="connsiteX24" fmla="*/ 1045369 w 1228725"/>
                <a:gd name="connsiteY24" fmla="*/ 873918 h 976312"/>
                <a:gd name="connsiteX25" fmla="*/ 1028700 w 1228725"/>
                <a:gd name="connsiteY25" fmla="*/ 931068 h 976312"/>
                <a:gd name="connsiteX26" fmla="*/ 1009650 w 1228725"/>
                <a:gd name="connsiteY26" fmla="*/ 952500 h 976312"/>
                <a:gd name="connsiteX27" fmla="*/ 978694 w 1228725"/>
                <a:gd name="connsiteY27" fmla="*/ 964406 h 976312"/>
                <a:gd name="connsiteX28" fmla="*/ 876300 w 1228725"/>
                <a:gd name="connsiteY28" fmla="*/ 976312 h 976312"/>
                <a:gd name="connsiteX29" fmla="*/ 869157 w 1228725"/>
                <a:gd name="connsiteY29" fmla="*/ 771525 h 976312"/>
                <a:gd name="connsiteX30" fmla="*/ 869157 w 1228725"/>
                <a:gd name="connsiteY30" fmla="*/ 261937 h 976312"/>
                <a:gd name="connsiteX31" fmla="*/ 864394 w 1228725"/>
                <a:gd name="connsiteY31" fmla="*/ 238125 h 976312"/>
                <a:gd name="connsiteX32" fmla="*/ 854869 w 1228725"/>
                <a:gd name="connsiteY32" fmla="*/ 226218 h 976312"/>
                <a:gd name="connsiteX33" fmla="*/ 840582 w 1228725"/>
                <a:gd name="connsiteY33" fmla="*/ 219075 h 976312"/>
                <a:gd name="connsiteX34" fmla="*/ 809625 w 1228725"/>
                <a:gd name="connsiteY34" fmla="*/ 219075 h 976312"/>
                <a:gd name="connsiteX35" fmla="*/ 764382 w 1228725"/>
                <a:gd name="connsiteY35" fmla="*/ 226218 h 976312"/>
                <a:gd name="connsiteX36" fmla="*/ 473869 w 1228725"/>
                <a:gd name="connsiteY36" fmla="*/ 292893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725" h="976312">
                  <a:moveTo>
                    <a:pt x="473869" y="292893"/>
                  </a:moveTo>
                  <a:lnTo>
                    <a:pt x="59532" y="392906"/>
                  </a:lnTo>
                  <a:lnTo>
                    <a:pt x="0" y="292893"/>
                  </a:lnTo>
                  <a:lnTo>
                    <a:pt x="469107" y="157162"/>
                  </a:lnTo>
                  <a:lnTo>
                    <a:pt x="631032" y="111918"/>
                  </a:lnTo>
                  <a:lnTo>
                    <a:pt x="735807" y="85725"/>
                  </a:lnTo>
                  <a:lnTo>
                    <a:pt x="800100" y="61912"/>
                  </a:lnTo>
                  <a:lnTo>
                    <a:pt x="890588" y="11906"/>
                  </a:lnTo>
                  <a:lnTo>
                    <a:pt x="919163" y="0"/>
                  </a:lnTo>
                  <a:lnTo>
                    <a:pt x="962025" y="7143"/>
                  </a:lnTo>
                  <a:lnTo>
                    <a:pt x="1040607" y="28575"/>
                  </a:lnTo>
                  <a:lnTo>
                    <a:pt x="1078707" y="47625"/>
                  </a:lnTo>
                  <a:lnTo>
                    <a:pt x="1152525" y="92868"/>
                  </a:lnTo>
                  <a:lnTo>
                    <a:pt x="1209675" y="133350"/>
                  </a:lnTo>
                  <a:lnTo>
                    <a:pt x="1223963" y="147637"/>
                  </a:lnTo>
                  <a:lnTo>
                    <a:pt x="1228725" y="169068"/>
                  </a:lnTo>
                  <a:lnTo>
                    <a:pt x="1221582" y="195262"/>
                  </a:lnTo>
                  <a:lnTo>
                    <a:pt x="1207294" y="216693"/>
                  </a:lnTo>
                  <a:lnTo>
                    <a:pt x="1185863" y="240506"/>
                  </a:lnTo>
                  <a:lnTo>
                    <a:pt x="1159669" y="280987"/>
                  </a:lnTo>
                  <a:lnTo>
                    <a:pt x="1131094" y="330993"/>
                  </a:lnTo>
                  <a:lnTo>
                    <a:pt x="1109663" y="381000"/>
                  </a:lnTo>
                  <a:lnTo>
                    <a:pt x="1095375" y="435768"/>
                  </a:lnTo>
                  <a:lnTo>
                    <a:pt x="1062038" y="728662"/>
                  </a:lnTo>
                  <a:lnTo>
                    <a:pt x="1045369" y="873918"/>
                  </a:lnTo>
                  <a:lnTo>
                    <a:pt x="1028700" y="931068"/>
                  </a:lnTo>
                  <a:lnTo>
                    <a:pt x="1009650" y="952500"/>
                  </a:lnTo>
                  <a:lnTo>
                    <a:pt x="978694" y="964406"/>
                  </a:lnTo>
                  <a:lnTo>
                    <a:pt x="876300" y="976312"/>
                  </a:lnTo>
                  <a:lnTo>
                    <a:pt x="869157" y="771525"/>
                  </a:lnTo>
                  <a:lnTo>
                    <a:pt x="869157" y="261937"/>
                  </a:lnTo>
                  <a:lnTo>
                    <a:pt x="864394" y="238125"/>
                  </a:lnTo>
                  <a:lnTo>
                    <a:pt x="854869" y="226218"/>
                  </a:lnTo>
                  <a:lnTo>
                    <a:pt x="840582" y="219075"/>
                  </a:lnTo>
                  <a:lnTo>
                    <a:pt x="809625" y="219075"/>
                  </a:lnTo>
                  <a:lnTo>
                    <a:pt x="764382" y="226218"/>
                  </a:lnTo>
                  <a:lnTo>
                    <a:pt x="473869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8">
              <a:extLst>
                <a:ext uri="{FF2B5EF4-FFF2-40B4-BE49-F238E27FC236}">
                  <a16:creationId xmlns:a16="http://schemas.microsoft.com/office/drawing/2014/main" id="{5E2B155D-905C-4C9E-A2F8-786CB71ABD02}"/>
                </a:ext>
              </a:extLst>
            </p:cNvPr>
            <p:cNvSpPr/>
            <p:nvPr/>
          </p:nvSpPr>
          <p:spPr>
            <a:xfrm>
              <a:off x="4584705" y="5259388"/>
              <a:ext cx="815975" cy="342900"/>
            </a:xfrm>
            <a:custGeom>
              <a:avLst/>
              <a:gdLst>
                <a:gd name="connsiteX0" fmla="*/ 340519 w 816769"/>
                <a:gd name="connsiteY0" fmla="*/ 290513 h 342900"/>
                <a:gd name="connsiteX1" fmla="*/ 19050 w 816769"/>
                <a:gd name="connsiteY1" fmla="*/ 342900 h 342900"/>
                <a:gd name="connsiteX2" fmla="*/ 0 w 816769"/>
                <a:gd name="connsiteY2" fmla="*/ 211932 h 342900"/>
                <a:gd name="connsiteX3" fmla="*/ 531019 w 816769"/>
                <a:gd name="connsiteY3" fmla="*/ 76200 h 342900"/>
                <a:gd name="connsiteX4" fmla="*/ 816769 w 816769"/>
                <a:gd name="connsiteY4" fmla="*/ 0 h 342900"/>
                <a:gd name="connsiteX5" fmla="*/ 797719 w 816769"/>
                <a:gd name="connsiteY5" fmla="*/ 202407 h 342900"/>
                <a:gd name="connsiteX6" fmla="*/ 752475 w 816769"/>
                <a:gd name="connsiteY6" fmla="*/ 216694 h 342900"/>
                <a:gd name="connsiteX7" fmla="*/ 340519 w 816769"/>
                <a:gd name="connsiteY7" fmla="*/ 2905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769" h="342900">
                  <a:moveTo>
                    <a:pt x="340519" y="290513"/>
                  </a:moveTo>
                  <a:lnTo>
                    <a:pt x="19050" y="342900"/>
                  </a:lnTo>
                  <a:lnTo>
                    <a:pt x="0" y="211932"/>
                  </a:lnTo>
                  <a:lnTo>
                    <a:pt x="531019" y="76200"/>
                  </a:lnTo>
                  <a:lnTo>
                    <a:pt x="816769" y="0"/>
                  </a:lnTo>
                  <a:lnTo>
                    <a:pt x="797719" y="202407"/>
                  </a:lnTo>
                  <a:lnTo>
                    <a:pt x="752475" y="216694"/>
                  </a:lnTo>
                  <a:lnTo>
                    <a:pt x="3405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BF1ACA9A-8D33-401B-AB82-0AE8ABFD2F56}"/>
                </a:ext>
              </a:extLst>
            </p:cNvPr>
            <p:cNvSpPr/>
            <p:nvPr/>
          </p:nvSpPr>
          <p:spPr>
            <a:xfrm>
              <a:off x="6742117" y="1881189"/>
              <a:ext cx="525462" cy="898525"/>
            </a:xfrm>
            <a:custGeom>
              <a:avLst/>
              <a:gdLst>
                <a:gd name="connsiteX0" fmla="*/ 107156 w 526256"/>
                <a:gd name="connsiteY0" fmla="*/ 564356 h 897731"/>
                <a:gd name="connsiteX1" fmla="*/ 166687 w 526256"/>
                <a:gd name="connsiteY1" fmla="*/ 345281 h 897731"/>
                <a:gd name="connsiteX2" fmla="*/ 178594 w 526256"/>
                <a:gd name="connsiteY2" fmla="*/ 295275 h 897731"/>
                <a:gd name="connsiteX3" fmla="*/ 180975 w 526256"/>
                <a:gd name="connsiteY3" fmla="*/ 264318 h 897731"/>
                <a:gd name="connsiteX4" fmla="*/ 176212 w 526256"/>
                <a:gd name="connsiteY4" fmla="*/ 221456 h 897731"/>
                <a:gd name="connsiteX5" fmla="*/ 166687 w 526256"/>
                <a:gd name="connsiteY5" fmla="*/ 180975 h 897731"/>
                <a:gd name="connsiteX6" fmla="*/ 97631 w 526256"/>
                <a:gd name="connsiteY6" fmla="*/ 80962 h 897731"/>
                <a:gd name="connsiteX7" fmla="*/ 442912 w 526256"/>
                <a:gd name="connsiteY7" fmla="*/ 0 h 897731"/>
                <a:gd name="connsiteX8" fmla="*/ 509587 w 526256"/>
                <a:gd name="connsiteY8" fmla="*/ 111918 h 897731"/>
                <a:gd name="connsiteX9" fmla="*/ 523875 w 526256"/>
                <a:gd name="connsiteY9" fmla="*/ 140493 h 897731"/>
                <a:gd name="connsiteX10" fmla="*/ 526256 w 526256"/>
                <a:gd name="connsiteY10" fmla="*/ 169068 h 897731"/>
                <a:gd name="connsiteX11" fmla="*/ 519112 w 526256"/>
                <a:gd name="connsiteY11" fmla="*/ 207168 h 897731"/>
                <a:gd name="connsiteX12" fmla="*/ 502444 w 526256"/>
                <a:gd name="connsiteY12" fmla="*/ 235743 h 897731"/>
                <a:gd name="connsiteX13" fmla="*/ 450056 w 526256"/>
                <a:gd name="connsiteY13" fmla="*/ 285750 h 897731"/>
                <a:gd name="connsiteX14" fmla="*/ 395287 w 526256"/>
                <a:gd name="connsiteY14" fmla="*/ 345281 h 897731"/>
                <a:gd name="connsiteX15" fmla="*/ 269081 w 526256"/>
                <a:gd name="connsiteY15" fmla="*/ 588168 h 897731"/>
                <a:gd name="connsiteX16" fmla="*/ 119062 w 526256"/>
                <a:gd name="connsiteY16" fmla="*/ 871537 h 897731"/>
                <a:gd name="connsiteX17" fmla="*/ 0 w 526256"/>
                <a:gd name="connsiteY17" fmla="*/ 897731 h 897731"/>
                <a:gd name="connsiteX18" fmla="*/ 107156 w 526256"/>
                <a:gd name="connsiteY18" fmla="*/ 564356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6256" h="897731">
                  <a:moveTo>
                    <a:pt x="107156" y="564356"/>
                  </a:moveTo>
                  <a:lnTo>
                    <a:pt x="166687" y="345281"/>
                  </a:lnTo>
                  <a:lnTo>
                    <a:pt x="178594" y="295275"/>
                  </a:lnTo>
                  <a:lnTo>
                    <a:pt x="180975" y="264318"/>
                  </a:lnTo>
                  <a:lnTo>
                    <a:pt x="176212" y="221456"/>
                  </a:lnTo>
                  <a:lnTo>
                    <a:pt x="166687" y="180975"/>
                  </a:lnTo>
                  <a:lnTo>
                    <a:pt x="97631" y="80962"/>
                  </a:lnTo>
                  <a:lnTo>
                    <a:pt x="442912" y="0"/>
                  </a:lnTo>
                  <a:lnTo>
                    <a:pt x="509587" y="111918"/>
                  </a:lnTo>
                  <a:lnTo>
                    <a:pt x="523875" y="140493"/>
                  </a:lnTo>
                  <a:lnTo>
                    <a:pt x="526256" y="169068"/>
                  </a:lnTo>
                  <a:lnTo>
                    <a:pt x="519112" y="207168"/>
                  </a:lnTo>
                  <a:lnTo>
                    <a:pt x="502444" y="235743"/>
                  </a:lnTo>
                  <a:lnTo>
                    <a:pt x="450056" y="285750"/>
                  </a:lnTo>
                  <a:lnTo>
                    <a:pt x="395287" y="345281"/>
                  </a:lnTo>
                  <a:lnTo>
                    <a:pt x="269081" y="588168"/>
                  </a:lnTo>
                  <a:lnTo>
                    <a:pt x="119062" y="871537"/>
                  </a:lnTo>
                  <a:lnTo>
                    <a:pt x="0" y="897731"/>
                  </a:lnTo>
                  <a:lnTo>
                    <a:pt x="1071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31">
              <a:extLst>
                <a:ext uri="{FF2B5EF4-FFF2-40B4-BE49-F238E27FC236}">
                  <a16:creationId xmlns:a16="http://schemas.microsoft.com/office/drawing/2014/main" id="{15499203-2DF8-41C2-B19D-81B6D36FED67}"/>
                </a:ext>
              </a:extLst>
            </p:cNvPr>
            <p:cNvSpPr/>
            <p:nvPr/>
          </p:nvSpPr>
          <p:spPr>
            <a:xfrm rot="16200000">
              <a:off x="6130928" y="2770188"/>
              <a:ext cx="2316162" cy="1801813"/>
            </a:xfrm>
            <a:custGeom>
              <a:avLst/>
              <a:gdLst>
                <a:gd name="connsiteX0" fmla="*/ 1128712 w 2316956"/>
                <a:gd name="connsiteY0" fmla="*/ 1712119 h 1802606"/>
                <a:gd name="connsiteX1" fmla="*/ 433387 w 2316956"/>
                <a:gd name="connsiteY1" fmla="*/ 1712119 h 1802606"/>
                <a:gd name="connsiteX2" fmla="*/ 147637 w 2316956"/>
                <a:gd name="connsiteY2" fmla="*/ 1712119 h 1802606"/>
                <a:gd name="connsiteX3" fmla="*/ 97631 w 2316956"/>
                <a:gd name="connsiteY3" fmla="*/ 1712119 h 1802606"/>
                <a:gd name="connsiteX4" fmla="*/ 69056 w 2316956"/>
                <a:gd name="connsiteY4" fmla="*/ 1704975 h 1802606"/>
                <a:gd name="connsiteX5" fmla="*/ 42862 w 2316956"/>
                <a:gd name="connsiteY5" fmla="*/ 1697831 h 1802606"/>
                <a:gd name="connsiteX6" fmla="*/ 21431 w 2316956"/>
                <a:gd name="connsiteY6" fmla="*/ 1685925 h 1802606"/>
                <a:gd name="connsiteX7" fmla="*/ 4762 w 2316956"/>
                <a:gd name="connsiteY7" fmla="*/ 1666875 h 1802606"/>
                <a:gd name="connsiteX8" fmla="*/ 0 w 2316956"/>
                <a:gd name="connsiteY8" fmla="*/ 1638300 h 1802606"/>
                <a:gd name="connsiteX9" fmla="*/ 14287 w 2316956"/>
                <a:gd name="connsiteY9" fmla="*/ 1585912 h 1802606"/>
                <a:gd name="connsiteX10" fmla="*/ 38100 w 2316956"/>
                <a:gd name="connsiteY10" fmla="*/ 1538287 h 1802606"/>
                <a:gd name="connsiteX11" fmla="*/ 59531 w 2316956"/>
                <a:gd name="connsiteY11" fmla="*/ 1512094 h 1802606"/>
                <a:gd name="connsiteX12" fmla="*/ 80962 w 2316956"/>
                <a:gd name="connsiteY12" fmla="*/ 1493044 h 1802606"/>
                <a:gd name="connsiteX13" fmla="*/ 135731 w 2316956"/>
                <a:gd name="connsiteY13" fmla="*/ 1466850 h 1802606"/>
                <a:gd name="connsiteX14" fmla="*/ 240506 w 2316956"/>
                <a:gd name="connsiteY14" fmla="*/ 1483519 h 1802606"/>
                <a:gd name="connsiteX15" fmla="*/ 426243 w 2316956"/>
                <a:gd name="connsiteY15" fmla="*/ 1485900 h 1802606"/>
                <a:gd name="connsiteX16" fmla="*/ 611981 w 2316956"/>
                <a:gd name="connsiteY16" fmla="*/ 1478756 h 1802606"/>
                <a:gd name="connsiteX17" fmla="*/ 826293 w 2316956"/>
                <a:gd name="connsiteY17" fmla="*/ 1459706 h 1802606"/>
                <a:gd name="connsiteX18" fmla="*/ 985837 w 2316956"/>
                <a:gd name="connsiteY18" fmla="*/ 1469231 h 1802606"/>
                <a:gd name="connsiteX19" fmla="*/ 1524000 w 2316956"/>
                <a:gd name="connsiteY19" fmla="*/ 1462087 h 1802606"/>
                <a:gd name="connsiteX20" fmla="*/ 1671637 w 2316956"/>
                <a:gd name="connsiteY20" fmla="*/ 1464469 h 1802606"/>
                <a:gd name="connsiteX21" fmla="*/ 2038350 w 2316956"/>
                <a:gd name="connsiteY21" fmla="*/ 1464469 h 1802606"/>
                <a:gd name="connsiteX22" fmla="*/ 2078831 w 2316956"/>
                <a:gd name="connsiteY22" fmla="*/ 1466850 h 1802606"/>
                <a:gd name="connsiteX23" fmla="*/ 2097881 w 2316956"/>
                <a:gd name="connsiteY23" fmla="*/ 1462087 h 1802606"/>
                <a:gd name="connsiteX24" fmla="*/ 2121693 w 2316956"/>
                <a:gd name="connsiteY24" fmla="*/ 1440656 h 1802606"/>
                <a:gd name="connsiteX25" fmla="*/ 2133600 w 2316956"/>
                <a:gd name="connsiteY25" fmla="*/ 1407319 h 1802606"/>
                <a:gd name="connsiteX26" fmla="*/ 2135981 w 2316956"/>
                <a:gd name="connsiteY26" fmla="*/ 1371600 h 1802606"/>
                <a:gd name="connsiteX27" fmla="*/ 2121693 w 2316956"/>
                <a:gd name="connsiteY27" fmla="*/ 1245394 h 1802606"/>
                <a:gd name="connsiteX28" fmla="*/ 2064543 w 2316956"/>
                <a:gd name="connsiteY28" fmla="*/ 838200 h 1802606"/>
                <a:gd name="connsiteX29" fmla="*/ 2002631 w 2316956"/>
                <a:gd name="connsiteY29" fmla="*/ 478631 h 1802606"/>
                <a:gd name="connsiteX30" fmla="*/ 1921668 w 2316956"/>
                <a:gd name="connsiteY30" fmla="*/ 73819 h 1802606"/>
                <a:gd name="connsiteX31" fmla="*/ 2055018 w 2316956"/>
                <a:gd name="connsiteY31" fmla="*/ 0 h 1802606"/>
                <a:gd name="connsiteX32" fmla="*/ 2116931 w 2316956"/>
                <a:gd name="connsiteY32" fmla="*/ 397669 h 1802606"/>
                <a:gd name="connsiteX33" fmla="*/ 2152650 w 2316956"/>
                <a:gd name="connsiteY33" fmla="*/ 600075 h 1802606"/>
                <a:gd name="connsiteX34" fmla="*/ 2195512 w 2316956"/>
                <a:gd name="connsiteY34" fmla="*/ 833437 h 1802606"/>
                <a:gd name="connsiteX35" fmla="*/ 2226468 w 2316956"/>
                <a:gd name="connsiteY35" fmla="*/ 1028700 h 1802606"/>
                <a:gd name="connsiteX36" fmla="*/ 2269331 w 2316956"/>
                <a:gd name="connsiteY36" fmla="*/ 1259681 h 1802606"/>
                <a:gd name="connsiteX37" fmla="*/ 2286000 w 2316956"/>
                <a:gd name="connsiteY37" fmla="*/ 1297781 h 1802606"/>
                <a:gd name="connsiteX38" fmla="*/ 2302668 w 2316956"/>
                <a:gd name="connsiteY38" fmla="*/ 1335881 h 1802606"/>
                <a:gd name="connsiteX39" fmla="*/ 2312193 w 2316956"/>
                <a:gd name="connsiteY39" fmla="*/ 1373981 h 1802606"/>
                <a:gd name="connsiteX40" fmla="*/ 2316956 w 2316956"/>
                <a:gd name="connsiteY40" fmla="*/ 1412081 h 1802606"/>
                <a:gd name="connsiteX41" fmla="*/ 2309812 w 2316956"/>
                <a:gd name="connsiteY41" fmla="*/ 1452562 h 1802606"/>
                <a:gd name="connsiteX42" fmla="*/ 2297906 w 2316956"/>
                <a:gd name="connsiteY42" fmla="*/ 1495425 h 1802606"/>
                <a:gd name="connsiteX43" fmla="*/ 2238375 w 2316956"/>
                <a:gd name="connsiteY43" fmla="*/ 1604962 h 1802606"/>
                <a:gd name="connsiteX44" fmla="*/ 2169318 w 2316956"/>
                <a:gd name="connsiteY44" fmla="*/ 1700212 h 1802606"/>
                <a:gd name="connsiteX45" fmla="*/ 2128837 w 2316956"/>
                <a:gd name="connsiteY45" fmla="*/ 1752600 h 1802606"/>
                <a:gd name="connsiteX46" fmla="*/ 2090737 w 2316956"/>
                <a:gd name="connsiteY46" fmla="*/ 1788319 h 1802606"/>
                <a:gd name="connsiteX47" fmla="*/ 2064543 w 2316956"/>
                <a:gd name="connsiteY47" fmla="*/ 1800225 h 1802606"/>
                <a:gd name="connsiteX48" fmla="*/ 2038350 w 2316956"/>
                <a:gd name="connsiteY48" fmla="*/ 1802606 h 1802606"/>
                <a:gd name="connsiteX49" fmla="*/ 1993106 w 2316956"/>
                <a:gd name="connsiteY49" fmla="*/ 1790700 h 1802606"/>
                <a:gd name="connsiteX50" fmla="*/ 1926431 w 2316956"/>
                <a:gd name="connsiteY50" fmla="*/ 1754981 h 1802606"/>
                <a:gd name="connsiteX51" fmla="*/ 1878806 w 2316956"/>
                <a:gd name="connsiteY51" fmla="*/ 1728787 h 1802606"/>
                <a:gd name="connsiteX52" fmla="*/ 1681162 w 2316956"/>
                <a:gd name="connsiteY52" fmla="*/ 1709737 h 1802606"/>
                <a:gd name="connsiteX53" fmla="*/ 1352550 w 2316956"/>
                <a:gd name="connsiteY53" fmla="*/ 1712119 h 1802606"/>
                <a:gd name="connsiteX54" fmla="*/ 1128712 w 2316956"/>
                <a:gd name="connsiteY54" fmla="*/ 1712119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16956" h="1802606">
                  <a:moveTo>
                    <a:pt x="1128712" y="1712119"/>
                  </a:moveTo>
                  <a:lnTo>
                    <a:pt x="433387" y="1712119"/>
                  </a:lnTo>
                  <a:lnTo>
                    <a:pt x="147637" y="1712119"/>
                  </a:lnTo>
                  <a:lnTo>
                    <a:pt x="97631" y="1712119"/>
                  </a:lnTo>
                  <a:lnTo>
                    <a:pt x="69056" y="1704975"/>
                  </a:lnTo>
                  <a:lnTo>
                    <a:pt x="42862" y="1697831"/>
                  </a:lnTo>
                  <a:lnTo>
                    <a:pt x="21431" y="1685925"/>
                  </a:lnTo>
                  <a:lnTo>
                    <a:pt x="4762" y="1666875"/>
                  </a:lnTo>
                  <a:lnTo>
                    <a:pt x="0" y="1638300"/>
                  </a:lnTo>
                  <a:lnTo>
                    <a:pt x="14287" y="1585912"/>
                  </a:lnTo>
                  <a:lnTo>
                    <a:pt x="38100" y="1538287"/>
                  </a:lnTo>
                  <a:lnTo>
                    <a:pt x="59531" y="1512094"/>
                  </a:lnTo>
                  <a:lnTo>
                    <a:pt x="80962" y="1493044"/>
                  </a:lnTo>
                  <a:lnTo>
                    <a:pt x="135731" y="1466850"/>
                  </a:lnTo>
                  <a:lnTo>
                    <a:pt x="240506" y="1483519"/>
                  </a:lnTo>
                  <a:lnTo>
                    <a:pt x="426243" y="1485900"/>
                  </a:lnTo>
                  <a:lnTo>
                    <a:pt x="611981" y="1478756"/>
                  </a:lnTo>
                  <a:lnTo>
                    <a:pt x="826293" y="1459706"/>
                  </a:lnTo>
                  <a:lnTo>
                    <a:pt x="985837" y="1469231"/>
                  </a:lnTo>
                  <a:lnTo>
                    <a:pt x="1524000" y="1462087"/>
                  </a:lnTo>
                  <a:lnTo>
                    <a:pt x="1671637" y="1464469"/>
                  </a:lnTo>
                  <a:lnTo>
                    <a:pt x="2038350" y="1464469"/>
                  </a:lnTo>
                  <a:lnTo>
                    <a:pt x="2078831" y="1466850"/>
                  </a:lnTo>
                  <a:lnTo>
                    <a:pt x="2097881" y="1462087"/>
                  </a:lnTo>
                  <a:lnTo>
                    <a:pt x="2121693" y="1440656"/>
                  </a:lnTo>
                  <a:lnTo>
                    <a:pt x="2133600" y="1407319"/>
                  </a:lnTo>
                  <a:lnTo>
                    <a:pt x="2135981" y="1371600"/>
                  </a:lnTo>
                  <a:lnTo>
                    <a:pt x="2121693" y="1245394"/>
                  </a:lnTo>
                  <a:lnTo>
                    <a:pt x="2064543" y="838200"/>
                  </a:lnTo>
                  <a:lnTo>
                    <a:pt x="2002631" y="478631"/>
                  </a:lnTo>
                  <a:lnTo>
                    <a:pt x="1921668" y="73819"/>
                  </a:lnTo>
                  <a:lnTo>
                    <a:pt x="2055018" y="0"/>
                  </a:lnTo>
                  <a:lnTo>
                    <a:pt x="2116931" y="397669"/>
                  </a:lnTo>
                  <a:lnTo>
                    <a:pt x="2152650" y="600075"/>
                  </a:lnTo>
                  <a:lnTo>
                    <a:pt x="2195512" y="833437"/>
                  </a:lnTo>
                  <a:lnTo>
                    <a:pt x="2226468" y="1028700"/>
                  </a:lnTo>
                  <a:lnTo>
                    <a:pt x="2269331" y="1259681"/>
                  </a:lnTo>
                  <a:lnTo>
                    <a:pt x="2286000" y="1297781"/>
                  </a:lnTo>
                  <a:lnTo>
                    <a:pt x="2302668" y="1335881"/>
                  </a:lnTo>
                  <a:lnTo>
                    <a:pt x="2312193" y="1373981"/>
                  </a:lnTo>
                  <a:lnTo>
                    <a:pt x="2316956" y="1412081"/>
                  </a:lnTo>
                  <a:lnTo>
                    <a:pt x="2309812" y="1452562"/>
                  </a:lnTo>
                  <a:lnTo>
                    <a:pt x="2297906" y="1495425"/>
                  </a:lnTo>
                  <a:lnTo>
                    <a:pt x="2238375" y="1604962"/>
                  </a:lnTo>
                  <a:lnTo>
                    <a:pt x="2169318" y="1700212"/>
                  </a:lnTo>
                  <a:lnTo>
                    <a:pt x="2128837" y="1752600"/>
                  </a:lnTo>
                  <a:lnTo>
                    <a:pt x="2090737" y="1788319"/>
                  </a:lnTo>
                  <a:lnTo>
                    <a:pt x="2064543" y="1800225"/>
                  </a:lnTo>
                  <a:lnTo>
                    <a:pt x="2038350" y="1802606"/>
                  </a:lnTo>
                  <a:lnTo>
                    <a:pt x="1993106" y="1790700"/>
                  </a:lnTo>
                  <a:lnTo>
                    <a:pt x="1926431" y="1754981"/>
                  </a:lnTo>
                  <a:lnTo>
                    <a:pt x="1878806" y="1728787"/>
                  </a:lnTo>
                  <a:lnTo>
                    <a:pt x="1681162" y="1709737"/>
                  </a:lnTo>
                  <a:lnTo>
                    <a:pt x="1352550" y="1712119"/>
                  </a:lnTo>
                  <a:lnTo>
                    <a:pt x="1128712" y="1712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818F7E3E-BF85-42E5-ADD7-D91295BC10E8}"/>
                </a:ext>
              </a:extLst>
            </p:cNvPr>
            <p:cNvSpPr/>
            <p:nvPr/>
          </p:nvSpPr>
          <p:spPr>
            <a:xfrm>
              <a:off x="6427789" y="3125788"/>
              <a:ext cx="1500187" cy="436562"/>
            </a:xfrm>
            <a:custGeom>
              <a:avLst/>
              <a:gdLst>
                <a:gd name="connsiteX0" fmla="*/ 871537 w 1500187"/>
                <a:gd name="connsiteY0" fmla="*/ 233363 h 435769"/>
                <a:gd name="connsiteX1" fmla="*/ 545306 w 1500187"/>
                <a:gd name="connsiteY1" fmla="*/ 297657 h 435769"/>
                <a:gd name="connsiteX2" fmla="*/ 269081 w 1500187"/>
                <a:gd name="connsiteY2" fmla="*/ 361950 h 435769"/>
                <a:gd name="connsiteX3" fmla="*/ 11906 w 1500187"/>
                <a:gd name="connsiteY3" fmla="*/ 435769 h 435769"/>
                <a:gd name="connsiteX4" fmla="*/ 0 w 1500187"/>
                <a:gd name="connsiteY4" fmla="*/ 228600 h 435769"/>
                <a:gd name="connsiteX5" fmla="*/ 173831 w 1500187"/>
                <a:gd name="connsiteY5" fmla="*/ 233363 h 435769"/>
                <a:gd name="connsiteX6" fmla="*/ 247650 w 1500187"/>
                <a:gd name="connsiteY6" fmla="*/ 216694 h 435769"/>
                <a:gd name="connsiteX7" fmla="*/ 557212 w 1500187"/>
                <a:gd name="connsiteY7" fmla="*/ 152400 h 435769"/>
                <a:gd name="connsiteX8" fmla="*/ 997744 w 1500187"/>
                <a:gd name="connsiteY8" fmla="*/ 71438 h 435769"/>
                <a:gd name="connsiteX9" fmla="*/ 1490662 w 1500187"/>
                <a:gd name="connsiteY9" fmla="*/ 0 h 435769"/>
                <a:gd name="connsiteX10" fmla="*/ 1500187 w 1500187"/>
                <a:gd name="connsiteY10" fmla="*/ 200025 h 435769"/>
                <a:gd name="connsiteX11" fmla="*/ 1290637 w 1500187"/>
                <a:gd name="connsiteY11" fmla="*/ 192882 h 435769"/>
                <a:gd name="connsiteX12" fmla="*/ 1083469 w 1500187"/>
                <a:gd name="connsiteY12" fmla="*/ 207169 h 435769"/>
                <a:gd name="connsiteX13" fmla="*/ 871537 w 1500187"/>
                <a:gd name="connsiteY13" fmla="*/ 233363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0187" h="435769">
                  <a:moveTo>
                    <a:pt x="871537" y="233363"/>
                  </a:moveTo>
                  <a:lnTo>
                    <a:pt x="545306" y="297657"/>
                  </a:lnTo>
                  <a:lnTo>
                    <a:pt x="269081" y="361950"/>
                  </a:lnTo>
                  <a:lnTo>
                    <a:pt x="11906" y="435769"/>
                  </a:lnTo>
                  <a:lnTo>
                    <a:pt x="0" y="228600"/>
                  </a:lnTo>
                  <a:lnTo>
                    <a:pt x="173831" y="233363"/>
                  </a:lnTo>
                  <a:lnTo>
                    <a:pt x="247650" y="216694"/>
                  </a:lnTo>
                  <a:lnTo>
                    <a:pt x="557212" y="152400"/>
                  </a:lnTo>
                  <a:lnTo>
                    <a:pt x="997744" y="71438"/>
                  </a:lnTo>
                  <a:lnTo>
                    <a:pt x="1490662" y="0"/>
                  </a:lnTo>
                  <a:lnTo>
                    <a:pt x="1500187" y="200025"/>
                  </a:lnTo>
                  <a:lnTo>
                    <a:pt x="1290637" y="192882"/>
                  </a:lnTo>
                  <a:lnTo>
                    <a:pt x="1083469" y="207169"/>
                  </a:lnTo>
                  <a:lnTo>
                    <a:pt x="871537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4">
              <a:extLst>
                <a:ext uri="{FF2B5EF4-FFF2-40B4-BE49-F238E27FC236}">
                  <a16:creationId xmlns:a16="http://schemas.microsoft.com/office/drawing/2014/main" id="{DD5AA8AD-53EB-4A6A-8879-5378B44C37C6}"/>
                </a:ext>
              </a:extLst>
            </p:cNvPr>
            <p:cNvSpPr/>
            <p:nvPr/>
          </p:nvSpPr>
          <p:spPr>
            <a:xfrm>
              <a:off x="6432550" y="3814764"/>
              <a:ext cx="1500188" cy="358775"/>
            </a:xfrm>
            <a:custGeom>
              <a:avLst/>
              <a:gdLst>
                <a:gd name="connsiteX0" fmla="*/ 773907 w 1500188"/>
                <a:gd name="connsiteY0" fmla="*/ 271462 h 359568"/>
                <a:gd name="connsiteX1" fmla="*/ 338138 w 1500188"/>
                <a:gd name="connsiteY1" fmla="*/ 323850 h 359568"/>
                <a:gd name="connsiteX2" fmla="*/ 9525 w 1500188"/>
                <a:gd name="connsiteY2" fmla="*/ 359568 h 359568"/>
                <a:gd name="connsiteX3" fmla="*/ 0 w 1500188"/>
                <a:gd name="connsiteY3" fmla="*/ 207168 h 359568"/>
                <a:gd name="connsiteX4" fmla="*/ 414338 w 1500188"/>
                <a:gd name="connsiteY4" fmla="*/ 164306 h 359568"/>
                <a:gd name="connsiteX5" fmla="*/ 823913 w 1500188"/>
                <a:gd name="connsiteY5" fmla="*/ 111918 h 359568"/>
                <a:gd name="connsiteX6" fmla="*/ 1209675 w 1500188"/>
                <a:gd name="connsiteY6" fmla="*/ 50006 h 359568"/>
                <a:gd name="connsiteX7" fmla="*/ 1497807 w 1500188"/>
                <a:gd name="connsiteY7" fmla="*/ 0 h 359568"/>
                <a:gd name="connsiteX8" fmla="*/ 1500188 w 1500188"/>
                <a:gd name="connsiteY8" fmla="*/ 185737 h 359568"/>
                <a:gd name="connsiteX9" fmla="*/ 1078707 w 1500188"/>
                <a:gd name="connsiteY9" fmla="*/ 238125 h 359568"/>
                <a:gd name="connsiteX10" fmla="*/ 773907 w 1500188"/>
                <a:gd name="connsiteY10" fmla="*/ 27146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0188" h="359568">
                  <a:moveTo>
                    <a:pt x="773907" y="271462"/>
                  </a:moveTo>
                  <a:lnTo>
                    <a:pt x="338138" y="323850"/>
                  </a:lnTo>
                  <a:lnTo>
                    <a:pt x="9525" y="359568"/>
                  </a:lnTo>
                  <a:lnTo>
                    <a:pt x="0" y="207168"/>
                  </a:lnTo>
                  <a:lnTo>
                    <a:pt x="414338" y="164306"/>
                  </a:lnTo>
                  <a:lnTo>
                    <a:pt x="823913" y="111918"/>
                  </a:lnTo>
                  <a:lnTo>
                    <a:pt x="1209675" y="50006"/>
                  </a:lnTo>
                  <a:lnTo>
                    <a:pt x="1497807" y="0"/>
                  </a:lnTo>
                  <a:cubicBezTo>
                    <a:pt x="1498601" y="61912"/>
                    <a:pt x="1499394" y="123825"/>
                    <a:pt x="1500188" y="185737"/>
                  </a:cubicBezTo>
                  <a:lnTo>
                    <a:pt x="1078707" y="238125"/>
                  </a:lnTo>
                  <a:lnTo>
                    <a:pt x="773907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5">
              <a:extLst>
                <a:ext uri="{FF2B5EF4-FFF2-40B4-BE49-F238E27FC236}">
                  <a16:creationId xmlns:a16="http://schemas.microsoft.com/office/drawing/2014/main" id="{2DF05F90-FDB0-43DA-BD85-933A005F201E}"/>
                </a:ext>
              </a:extLst>
            </p:cNvPr>
            <p:cNvSpPr/>
            <p:nvPr/>
          </p:nvSpPr>
          <p:spPr>
            <a:xfrm>
              <a:off x="6427789" y="4545014"/>
              <a:ext cx="1519237" cy="422275"/>
            </a:xfrm>
            <a:custGeom>
              <a:avLst/>
              <a:gdLst>
                <a:gd name="connsiteX0" fmla="*/ 878681 w 1519237"/>
                <a:gd name="connsiteY0" fmla="*/ 207169 h 421482"/>
                <a:gd name="connsiteX1" fmla="*/ 621506 w 1519237"/>
                <a:gd name="connsiteY1" fmla="*/ 245269 h 421482"/>
                <a:gd name="connsiteX2" fmla="*/ 397669 w 1519237"/>
                <a:gd name="connsiteY2" fmla="*/ 292894 h 421482"/>
                <a:gd name="connsiteX3" fmla="*/ 214312 w 1519237"/>
                <a:gd name="connsiteY3" fmla="*/ 342900 h 421482"/>
                <a:gd name="connsiteX4" fmla="*/ 150019 w 1519237"/>
                <a:gd name="connsiteY4" fmla="*/ 364332 h 421482"/>
                <a:gd name="connsiteX5" fmla="*/ 19050 w 1519237"/>
                <a:gd name="connsiteY5" fmla="*/ 421482 h 421482"/>
                <a:gd name="connsiteX6" fmla="*/ 0 w 1519237"/>
                <a:gd name="connsiteY6" fmla="*/ 216694 h 421482"/>
                <a:gd name="connsiteX7" fmla="*/ 171450 w 1519237"/>
                <a:gd name="connsiteY7" fmla="*/ 176213 h 421482"/>
                <a:gd name="connsiteX8" fmla="*/ 364331 w 1519237"/>
                <a:gd name="connsiteY8" fmla="*/ 130969 h 421482"/>
                <a:gd name="connsiteX9" fmla="*/ 538162 w 1519237"/>
                <a:gd name="connsiteY9" fmla="*/ 95250 h 421482"/>
                <a:gd name="connsiteX10" fmla="*/ 652462 w 1519237"/>
                <a:gd name="connsiteY10" fmla="*/ 73819 h 421482"/>
                <a:gd name="connsiteX11" fmla="*/ 831056 w 1519237"/>
                <a:gd name="connsiteY11" fmla="*/ 45244 h 421482"/>
                <a:gd name="connsiteX12" fmla="*/ 992981 w 1519237"/>
                <a:gd name="connsiteY12" fmla="*/ 26194 h 421482"/>
                <a:gd name="connsiteX13" fmla="*/ 1190625 w 1519237"/>
                <a:gd name="connsiteY13" fmla="*/ 9525 h 421482"/>
                <a:gd name="connsiteX14" fmla="*/ 1376362 w 1519237"/>
                <a:gd name="connsiteY14" fmla="*/ 0 h 421482"/>
                <a:gd name="connsiteX15" fmla="*/ 1385887 w 1519237"/>
                <a:gd name="connsiteY15" fmla="*/ 0 h 421482"/>
                <a:gd name="connsiteX16" fmla="*/ 1421606 w 1519237"/>
                <a:gd name="connsiteY16" fmla="*/ 9525 h 421482"/>
                <a:gd name="connsiteX17" fmla="*/ 1519237 w 1519237"/>
                <a:gd name="connsiteY17" fmla="*/ 57150 h 421482"/>
                <a:gd name="connsiteX18" fmla="*/ 1519237 w 1519237"/>
                <a:gd name="connsiteY18" fmla="*/ 178594 h 421482"/>
                <a:gd name="connsiteX19" fmla="*/ 1171575 w 1519237"/>
                <a:gd name="connsiteY19" fmla="*/ 183357 h 421482"/>
                <a:gd name="connsiteX20" fmla="*/ 878681 w 1519237"/>
                <a:gd name="connsiteY20" fmla="*/ 2071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9237" h="421482">
                  <a:moveTo>
                    <a:pt x="878681" y="207169"/>
                  </a:moveTo>
                  <a:lnTo>
                    <a:pt x="621506" y="245269"/>
                  </a:lnTo>
                  <a:lnTo>
                    <a:pt x="397669" y="292894"/>
                  </a:lnTo>
                  <a:lnTo>
                    <a:pt x="214312" y="342900"/>
                  </a:lnTo>
                  <a:lnTo>
                    <a:pt x="150019" y="364332"/>
                  </a:lnTo>
                  <a:lnTo>
                    <a:pt x="19050" y="421482"/>
                  </a:lnTo>
                  <a:lnTo>
                    <a:pt x="0" y="216694"/>
                  </a:lnTo>
                  <a:lnTo>
                    <a:pt x="171450" y="176213"/>
                  </a:lnTo>
                  <a:lnTo>
                    <a:pt x="364331" y="130969"/>
                  </a:lnTo>
                  <a:lnTo>
                    <a:pt x="538162" y="95250"/>
                  </a:lnTo>
                  <a:lnTo>
                    <a:pt x="652462" y="73819"/>
                  </a:lnTo>
                  <a:lnTo>
                    <a:pt x="831056" y="45244"/>
                  </a:lnTo>
                  <a:lnTo>
                    <a:pt x="992981" y="26194"/>
                  </a:lnTo>
                  <a:lnTo>
                    <a:pt x="1190625" y="9525"/>
                  </a:lnTo>
                  <a:lnTo>
                    <a:pt x="1376362" y="0"/>
                  </a:lnTo>
                  <a:lnTo>
                    <a:pt x="1385887" y="0"/>
                  </a:lnTo>
                  <a:lnTo>
                    <a:pt x="1421606" y="9525"/>
                  </a:lnTo>
                  <a:lnTo>
                    <a:pt x="1519237" y="57150"/>
                  </a:lnTo>
                  <a:lnTo>
                    <a:pt x="1519237" y="178594"/>
                  </a:lnTo>
                  <a:lnTo>
                    <a:pt x="1171575" y="183357"/>
                  </a:lnTo>
                  <a:lnTo>
                    <a:pt x="87868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6">
              <a:extLst>
                <a:ext uri="{FF2B5EF4-FFF2-40B4-BE49-F238E27FC236}">
                  <a16:creationId xmlns:a16="http://schemas.microsoft.com/office/drawing/2014/main" id="{2040BED9-AEFB-45B4-9FC5-ECB2EF6E2196}"/>
                </a:ext>
              </a:extLst>
            </p:cNvPr>
            <p:cNvSpPr/>
            <p:nvPr/>
          </p:nvSpPr>
          <p:spPr>
            <a:xfrm>
              <a:off x="5632451" y="4862514"/>
              <a:ext cx="1400175" cy="1023937"/>
            </a:xfrm>
            <a:custGeom>
              <a:avLst/>
              <a:gdLst>
                <a:gd name="connsiteX0" fmla="*/ 750094 w 1400175"/>
                <a:gd name="connsiteY0" fmla="*/ 726281 h 1023937"/>
                <a:gd name="connsiteX1" fmla="*/ 419100 w 1400175"/>
                <a:gd name="connsiteY1" fmla="*/ 885825 h 1023937"/>
                <a:gd name="connsiteX2" fmla="*/ 142875 w 1400175"/>
                <a:gd name="connsiteY2" fmla="*/ 992981 h 1023937"/>
                <a:gd name="connsiteX3" fmla="*/ 66675 w 1400175"/>
                <a:gd name="connsiteY3" fmla="*/ 1019175 h 1023937"/>
                <a:gd name="connsiteX4" fmla="*/ 47625 w 1400175"/>
                <a:gd name="connsiteY4" fmla="*/ 1023937 h 1023937"/>
                <a:gd name="connsiteX5" fmla="*/ 19050 w 1400175"/>
                <a:gd name="connsiteY5" fmla="*/ 1023937 h 1023937"/>
                <a:gd name="connsiteX6" fmla="*/ 7144 w 1400175"/>
                <a:gd name="connsiteY6" fmla="*/ 1019175 h 1023937"/>
                <a:gd name="connsiteX7" fmla="*/ 0 w 1400175"/>
                <a:gd name="connsiteY7" fmla="*/ 1009650 h 1023937"/>
                <a:gd name="connsiteX8" fmla="*/ 0 w 1400175"/>
                <a:gd name="connsiteY8" fmla="*/ 990600 h 1023937"/>
                <a:gd name="connsiteX9" fmla="*/ 11907 w 1400175"/>
                <a:gd name="connsiteY9" fmla="*/ 971550 h 1023937"/>
                <a:gd name="connsiteX10" fmla="*/ 33338 w 1400175"/>
                <a:gd name="connsiteY10" fmla="*/ 952500 h 1023937"/>
                <a:gd name="connsiteX11" fmla="*/ 188119 w 1400175"/>
                <a:gd name="connsiteY11" fmla="*/ 869156 h 1023937"/>
                <a:gd name="connsiteX12" fmla="*/ 461963 w 1400175"/>
                <a:gd name="connsiteY12" fmla="*/ 707231 h 1023937"/>
                <a:gd name="connsiteX13" fmla="*/ 604838 w 1400175"/>
                <a:gd name="connsiteY13" fmla="*/ 621506 h 1023937"/>
                <a:gd name="connsiteX14" fmla="*/ 702469 w 1400175"/>
                <a:gd name="connsiteY14" fmla="*/ 547687 h 1023937"/>
                <a:gd name="connsiteX15" fmla="*/ 781050 w 1400175"/>
                <a:gd name="connsiteY15" fmla="*/ 478631 h 1023937"/>
                <a:gd name="connsiteX16" fmla="*/ 852488 w 1400175"/>
                <a:gd name="connsiteY16" fmla="*/ 409575 h 1023937"/>
                <a:gd name="connsiteX17" fmla="*/ 919163 w 1400175"/>
                <a:gd name="connsiteY17" fmla="*/ 342900 h 1023937"/>
                <a:gd name="connsiteX18" fmla="*/ 942975 w 1400175"/>
                <a:gd name="connsiteY18" fmla="*/ 314325 h 1023937"/>
                <a:gd name="connsiteX19" fmla="*/ 952500 w 1400175"/>
                <a:gd name="connsiteY19" fmla="*/ 292893 h 1023937"/>
                <a:gd name="connsiteX20" fmla="*/ 959644 w 1400175"/>
                <a:gd name="connsiteY20" fmla="*/ 259556 h 1023937"/>
                <a:gd name="connsiteX21" fmla="*/ 959644 w 1400175"/>
                <a:gd name="connsiteY21" fmla="*/ 226218 h 1023937"/>
                <a:gd name="connsiteX22" fmla="*/ 959644 w 1400175"/>
                <a:gd name="connsiteY22" fmla="*/ 190500 h 1023937"/>
                <a:gd name="connsiteX23" fmla="*/ 950119 w 1400175"/>
                <a:gd name="connsiteY23" fmla="*/ 164306 h 1023937"/>
                <a:gd name="connsiteX24" fmla="*/ 933450 w 1400175"/>
                <a:gd name="connsiteY24" fmla="*/ 142875 h 1023937"/>
                <a:gd name="connsiteX25" fmla="*/ 907257 w 1400175"/>
                <a:gd name="connsiteY25" fmla="*/ 114300 h 1023937"/>
                <a:gd name="connsiteX26" fmla="*/ 852488 w 1400175"/>
                <a:gd name="connsiteY26" fmla="*/ 57150 h 1023937"/>
                <a:gd name="connsiteX27" fmla="*/ 931069 w 1400175"/>
                <a:gd name="connsiteY27" fmla="*/ 0 h 1023937"/>
                <a:gd name="connsiteX28" fmla="*/ 1014413 w 1400175"/>
                <a:gd name="connsiteY28" fmla="*/ 64293 h 1023937"/>
                <a:gd name="connsiteX29" fmla="*/ 1104900 w 1400175"/>
                <a:gd name="connsiteY29" fmla="*/ 119062 h 1023937"/>
                <a:gd name="connsiteX30" fmla="*/ 1169194 w 1400175"/>
                <a:gd name="connsiteY30" fmla="*/ 152400 h 1023937"/>
                <a:gd name="connsiteX31" fmla="*/ 1247775 w 1400175"/>
                <a:gd name="connsiteY31" fmla="*/ 190500 h 1023937"/>
                <a:gd name="connsiteX32" fmla="*/ 1295400 w 1400175"/>
                <a:gd name="connsiteY32" fmla="*/ 211931 h 1023937"/>
                <a:gd name="connsiteX33" fmla="*/ 1326357 w 1400175"/>
                <a:gd name="connsiteY33" fmla="*/ 228600 h 1023937"/>
                <a:gd name="connsiteX34" fmla="*/ 1359694 w 1400175"/>
                <a:gd name="connsiteY34" fmla="*/ 252412 h 1023937"/>
                <a:gd name="connsiteX35" fmla="*/ 1378744 w 1400175"/>
                <a:gd name="connsiteY35" fmla="*/ 269081 h 1023937"/>
                <a:gd name="connsiteX36" fmla="*/ 1393032 w 1400175"/>
                <a:gd name="connsiteY36" fmla="*/ 290512 h 1023937"/>
                <a:gd name="connsiteX37" fmla="*/ 1400175 w 1400175"/>
                <a:gd name="connsiteY37" fmla="*/ 309562 h 1023937"/>
                <a:gd name="connsiteX38" fmla="*/ 1397794 w 1400175"/>
                <a:gd name="connsiteY38" fmla="*/ 321468 h 1023937"/>
                <a:gd name="connsiteX39" fmla="*/ 1393032 w 1400175"/>
                <a:gd name="connsiteY39" fmla="*/ 340518 h 1023937"/>
                <a:gd name="connsiteX40" fmla="*/ 1381125 w 1400175"/>
                <a:gd name="connsiteY40" fmla="*/ 354806 h 1023937"/>
                <a:gd name="connsiteX41" fmla="*/ 1302544 w 1400175"/>
                <a:gd name="connsiteY41" fmla="*/ 385762 h 1023937"/>
                <a:gd name="connsiteX42" fmla="*/ 1233488 w 1400175"/>
                <a:gd name="connsiteY42" fmla="*/ 416718 h 1023937"/>
                <a:gd name="connsiteX43" fmla="*/ 1173957 w 1400175"/>
                <a:gd name="connsiteY43" fmla="*/ 447675 h 1023937"/>
                <a:gd name="connsiteX44" fmla="*/ 1131094 w 1400175"/>
                <a:gd name="connsiteY44" fmla="*/ 476250 h 1023937"/>
                <a:gd name="connsiteX45" fmla="*/ 1052513 w 1400175"/>
                <a:gd name="connsiteY45" fmla="*/ 535781 h 1023937"/>
                <a:gd name="connsiteX46" fmla="*/ 928688 w 1400175"/>
                <a:gd name="connsiteY46" fmla="*/ 619125 h 1023937"/>
                <a:gd name="connsiteX47" fmla="*/ 750094 w 1400175"/>
                <a:gd name="connsiteY47" fmla="*/ 726281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0175" h="1023937">
                  <a:moveTo>
                    <a:pt x="750094" y="726281"/>
                  </a:moveTo>
                  <a:lnTo>
                    <a:pt x="419100" y="885825"/>
                  </a:lnTo>
                  <a:lnTo>
                    <a:pt x="142875" y="992981"/>
                  </a:lnTo>
                  <a:lnTo>
                    <a:pt x="66675" y="1019175"/>
                  </a:lnTo>
                  <a:lnTo>
                    <a:pt x="47625" y="1023937"/>
                  </a:lnTo>
                  <a:lnTo>
                    <a:pt x="19050" y="1023937"/>
                  </a:lnTo>
                  <a:lnTo>
                    <a:pt x="7144" y="1019175"/>
                  </a:lnTo>
                  <a:lnTo>
                    <a:pt x="0" y="1009650"/>
                  </a:lnTo>
                  <a:lnTo>
                    <a:pt x="0" y="990600"/>
                  </a:lnTo>
                  <a:lnTo>
                    <a:pt x="11907" y="971550"/>
                  </a:lnTo>
                  <a:lnTo>
                    <a:pt x="33338" y="952500"/>
                  </a:lnTo>
                  <a:lnTo>
                    <a:pt x="188119" y="869156"/>
                  </a:lnTo>
                  <a:lnTo>
                    <a:pt x="461963" y="707231"/>
                  </a:lnTo>
                  <a:lnTo>
                    <a:pt x="604838" y="621506"/>
                  </a:lnTo>
                  <a:lnTo>
                    <a:pt x="702469" y="547687"/>
                  </a:lnTo>
                  <a:lnTo>
                    <a:pt x="781050" y="478631"/>
                  </a:lnTo>
                  <a:lnTo>
                    <a:pt x="852488" y="409575"/>
                  </a:lnTo>
                  <a:lnTo>
                    <a:pt x="919163" y="342900"/>
                  </a:lnTo>
                  <a:lnTo>
                    <a:pt x="942975" y="314325"/>
                  </a:lnTo>
                  <a:lnTo>
                    <a:pt x="952500" y="292893"/>
                  </a:lnTo>
                  <a:lnTo>
                    <a:pt x="959644" y="259556"/>
                  </a:lnTo>
                  <a:lnTo>
                    <a:pt x="959644" y="226218"/>
                  </a:lnTo>
                  <a:lnTo>
                    <a:pt x="959644" y="190500"/>
                  </a:lnTo>
                  <a:lnTo>
                    <a:pt x="950119" y="164306"/>
                  </a:lnTo>
                  <a:lnTo>
                    <a:pt x="933450" y="142875"/>
                  </a:lnTo>
                  <a:lnTo>
                    <a:pt x="907257" y="114300"/>
                  </a:lnTo>
                  <a:lnTo>
                    <a:pt x="852488" y="57150"/>
                  </a:lnTo>
                  <a:lnTo>
                    <a:pt x="931069" y="0"/>
                  </a:lnTo>
                  <a:lnTo>
                    <a:pt x="1014413" y="64293"/>
                  </a:lnTo>
                  <a:lnTo>
                    <a:pt x="1104900" y="119062"/>
                  </a:lnTo>
                  <a:lnTo>
                    <a:pt x="1169194" y="152400"/>
                  </a:lnTo>
                  <a:lnTo>
                    <a:pt x="1247775" y="190500"/>
                  </a:lnTo>
                  <a:lnTo>
                    <a:pt x="1295400" y="211931"/>
                  </a:lnTo>
                  <a:lnTo>
                    <a:pt x="1326357" y="228600"/>
                  </a:lnTo>
                  <a:lnTo>
                    <a:pt x="1359694" y="252412"/>
                  </a:lnTo>
                  <a:lnTo>
                    <a:pt x="1378744" y="269081"/>
                  </a:lnTo>
                  <a:lnTo>
                    <a:pt x="1393032" y="290512"/>
                  </a:lnTo>
                  <a:lnTo>
                    <a:pt x="1400175" y="309562"/>
                  </a:lnTo>
                  <a:lnTo>
                    <a:pt x="1397794" y="321468"/>
                  </a:lnTo>
                  <a:lnTo>
                    <a:pt x="1393032" y="340518"/>
                  </a:lnTo>
                  <a:lnTo>
                    <a:pt x="1381125" y="354806"/>
                  </a:lnTo>
                  <a:lnTo>
                    <a:pt x="1302544" y="385762"/>
                  </a:lnTo>
                  <a:lnTo>
                    <a:pt x="1233488" y="416718"/>
                  </a:lnTo>
                  <a:lnTo>
                    <a:pt x="1173957" y="447675"/>
                  </a:lnTo>
                  <a:lnTo>
                    <a:pt x="1131094" y="476250"/>
                  </a:lnTo>
                  <a:lnTo>
                    <a:pt x="1052513" y="535781"/>
                  </a:lnTo>
                  <a:lnTo>
                    <a:pt x="928688" y="619125"/>
                  </a:lnTo>
                  <a:lnTo>
                    <a:pt x="750094" y="726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10">
              <a:extLst>
                <a:ext uri="{FF2B5EF4-FFF2-40B4-BE49-F238E27FC236}">
                  <a16:creationId xmlns:a16="http://schemas.microsoft.com/office/drawing/2014/main" id="{1C729A40-8DB4-427C-BE4D-1311C64C8CA4}"/>
                </a:ext>
              </a:extLst>
            </p:cNvPr>
            <p:cNvSpPr/>
            <p:nvPr/>
          </p:nvSpPr>
          <p:spPr>
            <a:xfrm>
              <a:off x="4648202" y="2824164"/>
              <a:ext cx="928688" cy="371319"/>
            </a:xfrm>
            <a:custGeom>
              <a:avLst/>
              <a:gdLst>
                <a:gd name="connsiteX0" fmla="*/ 280988 w 928688"/>
                <a:gd name="connsiteY0" fmla="*/ 280987 h 352425"/>
                <a:gd name="connsiteX1" fmla="*/ 0 w 928688"/>
                <a:gd name="connsiteY1" fmla="*/ 352425 h 352425"/>
                <a:gd name="connsiteX2" fmla="*/ 126206 w 928688"/>
                <a:gd name="connsiteY2" fmla="*/ 147637 h 352425"/>
                <a:gd name="connsiteX3" fmla="*/ 390525 w 928688"/>
                <a:gd name="connsiteY3" fmla="*/ 95250 h 352425"/>
                <a:gd name="connsiteX4" fmla="*/ 490538 w 928688"/>
                <a:gd name="connsiteY4" fmla="*/ 64293 h 352425"/>
                <a:gd name="connsiteX5" fmla="*/ 564356 w 928688"/>
                <a:gd name="connsiteY5" fmla="*/ 28575 h 352425"/>
                <a:gd name="connsiteX6" fmla="*/ 604838 w 928688"/>
                <a:gd name="connsiteY6" fmla="*/ 11906 h 352425"/>
                <a:gd name="connsiteX7" fmla="*/ 647700 w 928688"/>
                <a:gd name="connsiteY7" fmla="*/ 0 h 352425"/>
                <a:gd name="connsiteX8" fmla="*/ 704850 w 928688"/>
                <a:gd name="connsiteY8" fmla="*/ 0 h 352425"/>
                <a:gd name="connsiteX9" fmla="*/ 731044 w 928688"/>
                <a:gd name="connsiteY9" fmla="*/ 7143 h 352425"/>
                <a:gd name="connsiteX10" fmla="*/ 757238 w 928688"/>
                <a:gd name="connsiteY10" fmla="*/ 16668 h 352425"/>
                <a:gd name="connsiteX11" fmla="*/ 790575 w 928688"/>
                <a:gd name="connsiteY11" fmla="*/ 40481 h 352425"/>
                <a:gd name="connsiteX12" fmla="*/ 838200 w 928688"/>
                <a:gd name="connsiteY12" fmla="*/ 71437 h 352425"/>
                <a:gd name="connsiteX13" fmla="*/ 866775 w 928688"/>
                <a:gd name="connsiteY13" fmla="*/ 92868 h 352425"/>
                <a:gd name="connsiteX14" fmla="*/ 890588 w 928688"/>
                <a:gd name="connsiteY14" fmla="*/ 119062 h 352425"/>
                <a:gd name="connsiteX15" fmla="*/ 912019 w 928688"/>
                <a:gd name="connsiteY15" fmla="*/ 150018 h 352425"/>
                <a:gd name="connsiteX16" fmla="*/ 926306 w 928688"/>
                <a:gd name="connsiteY16" fmla="*/ 173831 h 352425"/>
                <a:gd name="connsiteX17" fmla="*/ 928688 w 928688"/>
                <a:gd name="connsiteY17" fmla="*/ 185737 h 352425"/>
                <a:gd name="connsiteX18" fmla="*/ 926306 w 928688"/>
                <a:gd name="connsiteY18" fmla="*/ 207168 h 352425"/>
                <a:gd name="connsiteX19" fmla="*/ 914400 w 928688"/>
                <a:gd name="connsiteY19" fmla="*/ 233362 h 352425"/>
                <a:gd name="connsiteX20" fmla="*/ 900113 w 928688"/>
                <a:gd name="connsiteY20" fmla="*/ 250031 h 352425"/>
                <a:gd name="connsiteX21" fmla="*/ 864394 w 928688"/>
                <a:gd name="connsiteY21" fmla="*/ 276225 h 352425"/>
                <a:gd name="connsiteX22" fmla="*/ 845344 w 928688"/>
                <a:gd name="connsiteY22" fmla="*/ 295275 h 352425"/>
                <a:gd name="connsiteX23" fmla="*/ 823913 w 928688"/>
                <a:gd name="connsiteY23" fmla="*/ 321468 h 352425"/>
                <a:gd name="connsiteX24" fmla="*/ 554831 w 928688"/>
                <a:gd name="connsiteY24" fmla="*/ 200025 h 352425"/>
                <a:gd name="connsiteX25" fmla="*/ 447675 w 928688"/>
                <a:gd name="connsiteY25" fmla="*/ 228600 h 352425"/>
                <a:gd name="connsiteX26" fmla="*/ 280988 w 928688"/>
                <a:gd name="connsiteY26" fmla="*/ 2809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688" h="352425">
                  <a:moveTo>
                    <a:pt x="280988" y="280987"/>
                  </a:moveTo>
                  <a:lnTo>
                    <a:pt x="0" y="352425"/>
                  </a:lnTo>
                  <a:lnTo>
                    <a:pt x="126206" y="147637"/>
                  </a:lnTo>
                  <a:lnTo>
                    <a:pt x="390525" y="95250"/>
                  </a:lnTo>
                  <a:lnTo>
                    <a:pt x="490538" y="64293"/>
                  </a:lnTo>
                  <a:lnTo>
                    <a:pt x="564356" y="28575"/>
                  </a:lnTo>
                  <a:lnTo>
                    <a:pt x="604838" y="11906"/>
                  </a:lnTo>
                  <a:lnTo>
                    <a:pt x="647700" y="0"/>
                  </a:lnTo>
                  <a:lnTo>
                    <a:pt x="704850" y="0"/>
                  </a:lnTo>
                  <a:lnTo>
                    <a:pt x="731044" y="7143"/>
                  </a:lnTo>
                  <a:lnTo>
                    <a:pt x="757238" y="16668"/>
                  </a:lnTo>
                  <a:lnTo>
                    <a:pt x="790575" y="40481"/>
                  </a:lnTo>
                  <a:lnTo>
                    <a:pt x="838200" y="71437"/>
                  </a:lnTo>
                  <a:lnTo>
                    <a:pt x="866775" y="92868"/>
                  </a:lnTo>
                  <a:lnTo>
                    <a:pt x="890588" y="119062"/>
                  </a:lnTo>
                  <a:lnTo>
                    <a:pt x="912019" y="150018"/>
                  </a:lnTo>
                  <a:lnTo>
                    <a:pt x="926306" y="173831"/>
                  </a:lnTo>
                  <a:lnTo>
                    <a:pt x="928688" y="185737"/>
                  </a:lnTo>
                  <a:lnTo>
                    <a:pt x="926306" y="207168"/>
                  </a:lnTo>
                  <a:lnTo>
                    <a:pt x="914400" y="233362"/>
                  </a:lnTo>
                  <a:lnTo>
                    <a:pt x="900113" y="250031"/>
                  </a:lnTo>
                  <a:lnTo>
                    <a:pt x="864394" y="276225"/>
                  </a:lnTo>
                  <a:lnTo>
                    <a:pt x="845344" y="295275"/>
                  </a:lnTo>
                  <a:lnTo>
                    <a:pt x="823913" y="321468"/>
                  </a:lnTo>
                  <a:lnTo>
                    <a:pt x="554831" y="200025"/>
                  </a:lnTo>
                  <a:lnTo>
                    <a:pt x="447675" y="228600"/>
                  </a:lnTo>
                  <a:lnTo>
                    <a:pt x="28098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1845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7FA807-AB03-456E-8D9C-BE48B95707E3}"/>
              </a:ext>
            </a:extLst>
          </p:cNvPr>
          <p:cNvGrpSpPr/>
          <p:nvPr/>
        </p:nvGrpSpPr>
        <p:grpSpPr>
          <a:xfrm>
            <a:off x="3752854" y="1608138"/>
            <a:ext cx="4584700" cy="4278313"/>
            <a:chOff x="3752854" y="1608138"/>
            <a:chExt cx="4584700" cy="427831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6EA9551-CB43-4426-BCD0-223D5AD40A48}"/>
                </a:ext>
              </a:extLst>
            </p:cNvPr>
            <p:cNvSpPr/>
            <p:nvPr/>
          </p:nvSpPr>
          <p:spPr>
            <a:xfrm>
              <a:off x="4662493" y="1608138"/>
              <a:ext cx="490537" cy="754086"/>
            </a:xfrm>
            <a:custGeom>
              <a:avLst/>
              <a:gdLst>
                <a:gd name="connsiteX0" fmla="*/ 176212 w 490537"/>
                <a:gd name="connsiteY0" fmla="*/ 509587 h 762000"/>
                <a:gd name="connsiteX1" fmla="*/ 178593 w 490537"/>
                <a:gd name="connsiteY1" fmla="*/ 261937 h 762000"/>
                <a:gd name="connsiteX2" fmla="*/ 173831 w 490537"/>
                <a:gd name="connsiteY2" fmla="*/ 238125 h 762000"/>
                <a:gd name="connsiteX3" fmla="*/ 161925 w 490537"/>
                <a:gd name="connsiteY3" fmla="*/ 204787 h 762000"/>
                <a:gd name="connsiteX4" fmla="*/ 145256 w 490537"/>
                <a:gd name="connsiteY4" fmla="*/ 178594 h 762000"/>
                <a:gd name="connsiteX5" fmla="*/ 111918 w 490537"/>
                <a:gd name="connsiteY5" fmla="*/ 138112 h 762000"/>
                <a:gd name="connsiteX6" fmla="*/ 83343 w 490537"/>
                <a:gd name="connsiteY6" fmla="*/ 109537 h 762000"/>
                <a:gd name="connsiteX7" fmla="*/ 54768 w 490537"/>
                <a:gd name="connsiteY7" fmla="*/ 83344 h 762000"/>
                <a:gd name="connsiteX8" fmla="*/ 30956 w 490537"/>
                <a:gd name="connsiteY8" fmla="*/ 64294 h 762000"/>
                <a:gd name="connsiteX9" fmla="*/ 14287 w 490537"/>
                <a:gd name="connsiteY9" fmla="*/ 52387 h 762000"/>
                <a:gd name="connsiteX10" fmla="*/ 0 w 490537"/>
                <a:gd name="connsiteY10" fmla="*/ 40481 h 762000"/>
                <a:gd name="connsiteX11" fmla="*/ 0 w 490537"/>
                <a:gd name="connsiteY11" fmla="*/ 26194 h 762000"/>
                <a:gd name="connsiteX12" fmla="*/ 7143 w 490537"/>
                <a:gd name="connsiteY12" fmla="*/ 16669 h 762000"/>
                <a:gd name="connsiteX13" fmla="*/ 38100 w 490537"/>
                <a:gd name="connsiteY13" fmla="*/ 4762 h 762000"/>
                <a:gd name="connsiteX14" fmla="*/ 76200 w 490537"/>
                <a:gd name="connsiteY14" fmla="*/ 0 h 762000"/>
                <a:gd name="connsiteX15" fmla="*/ 123825 w 490537"/>
                <a:gd name="connsiteY15" fmla="*/ 4762 h 762000"/>
                <a:gd name="connsiteX16" fmla="*/ 154781 w 490537"/>
                <a:gd name="connsiteY16" fmla="*/ 9525 h 762000"/>
                <a:gd name="connsiteX17" fmla="*/ 233362 w 490537"/>
                <a:gd name="connsiteY17" fmla="*/ 33337 h 762000"/>
                <a:gd name="connsiteX18" fmla="*/ 326231 w 490537"/>
                <a:gd name="connsiteY18" fmla="*/ 69056 h 762000"/>
                <a:gd name="connsiteX19" fmla="*/ 376237 w 490537"/>
                <a:gd name="connsiteY19" fmla="*/ 88106 h 762000"/>
                <a:gd name="connsiteX20" fmla="*/ 419100 w 490537"/>
                <a:gd name="connsiteY20" fmla="*/ 107156 h 762000"/>
                <a:gd name="connsiteX21" fmla="*/ 447675 w 490537"/>
                <a:gd name="connsiteY21" fmla="*/ 126206 h 762000"/>
                <a:gd name="connsiteX22" fmla="*/ 466725 w 490537"/>
                <a:gd name="connsiteY22" fmla="*/ 145256 h 762000"/>
                <a:gd name="connsiteX23" fmla="*/ 476250 w 490537"/>
                <a:gd name="connsiteY23" fmla="*/ 157162 h 762000"/>
                <a:gd name="connsiteX24" fmla="*/ 485775 w 490537"/>
                <a:gd name="connsiteY24" fmla="*/ 176212 h 762000"/>
                <a:gd name="connsiteX25" fmla="*/ 490537 w 490537"/>
                <a:gd name="connsiteY25" fmla="*/ 204787 h 762000"/>
                <a:gd name="connsiteX26" fmla="*/ 483393 w 490537"/>
                <a:gd name="connsiteY26" fmla="*/ 221456 h 762000"/>
                <a:gd name="connsiteX27" fmla="*/ 459581 w 490537"/>
                <a:gd name="connsiteY27" fmla="*/ 266700 h 762000"/>
                <a:gd name="connsiteX28" fmla="*/ 440531 w 490537"/>
                <a:gd name="connsiteY28" fmla="*/ 309562 h 762000"/>
                <a:gd name="connsiteX29" fmla="*/ 423862 w 490537"/>
                <a:gd name="connsiteY29" fmla="*/ 350044 h 762000"/>
                <a:gd name="connsiteX30" fmla="*/ 411956 w 490537"/>
                <a:gd name="connsiteY30" fmla="*/ 402431 h 762000"/>
                <a:gd name="connsiteX31" fmla="*/ 404812 w 490537"/>
                <a:gd name="connsiteY31" fmla="*/ 447675 h 762000"/>
                <a:gd name="connsiteX32" fmla="*/ 397668 w 490537"/>
                <a:gd name="connsiteY32" fmla="*/ 526256 h 762000"/>
                <a:gd name="connsiteX33" fmla="*/ 402431 w 490537"/>
                <a:gd name="connsiteY33" fmla="*/ 702469 h 762000"/>
                <a:gd name="connsiteX34" fmla="*/ 180975 w 490537"/>
                <a:gd name="connsiteY34" fmla="*/ 762000 h 762000"/>
                <a:gd name="connsiteX35" fmla="*/ 176212 w 490537"/>
                <a:gd name="connsiteY35" fmla="*/ 509587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0537" h="762000">
                  <a:moveTo>
                    <a:pt x="176212" y="509587"/>
                  </a:moveTo>
                  <a:cubicBezTo>
                    <a:pt x="177006" y="427037"/>
                    <a:pt x="177799" y="344487"/>
                    <a:pt x="178593" y="261937"/>
                  </a:cubicBezTo>
                  <a:lnTo>
                    <a:pt x="173831" y="238125"/>
                  </a:lnTo>
                  <a:lnTo>
                    <a:pt x="161925" y="204787"/>
                  </a:lnTo>
                  <a:lnTo>
                    <a:pt x="145256" y="178594"/>
                  </a:lnTo>
                  <a:lnTo>
                    <a:pt x="111918" y="138112"/>
                  </a:lnTo>
                  <a:lnTo>
                    <a:pt x="83343" y="109537"/>
                  </a:lnTo>
                  <a:lnTo>
                    <a:pt x="54768" y="83344"/>
                  </a:lnTo>
                  <a:lnTo>
                    <a:pt x="30956" y="64294"/>
                  </a:lnTo>
                  <a:lnTo>
                    <a:pt x="14287" y="52387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7143" y="16669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4762"/>
                  </a:lnTo>
                  <a:lnTo>
                    <a:pt x="154781" y="9525"/>
                  </a:lnTo>
                  <a:lnTo>
                    <a:pt x="233362" y="33337"/>
                  </a:lnTo>
                  <a:lnTo>
                    <a:pt x="326231" y="69056"/>
                  </a:lnTo>
                  <a:lnTo>
                    <a:pt x="376237" y="88106"/>
                  </a:lnTo>
                  <a:lnTo>
                    <a:pt x="419100" y="107156"/>
                  </a:lnTo>
                  <a:lnTo>
                    <a:pt x="447675" y="126206"/>
                  </a:lnTo>
                  <a:lnTo>
                    <a:pt x="466725" y="145256"/>
                  </a:lnTo>
                  <a:lnTo>
                    <a:pt x="476250" y="157162"/>
                  </a:lnTo>
                  <a:lnTo>
                    <a:pt x="485775" y="176212"/>
                  </a:lnTo>
                  <a:lnTo>
                    <a:pt x="490537" y="204787"/>
                  </a:lnTo>
                  <a:lnTo>
                    <a:pt x="483393" y="221456"/>
                  </a:lnTo>
                  <a:lnTo>
                    <a:pt x="459581" y="266700"/>
                  </a:lnTo>
                  <a:lnTo>
                    <a:pt x="440531" y="309562"/>
                  </a:lnTo>
                  <a:lnTo>
                    <a:pt x="423862" y="350044"/>
                  </a:lnTo>
                  <a:lnTo>
                    <a:pt x="411956" y="402431"/>
                  </a:lnTo>
                  <a:lnTo>
                    <a:pt x="404812" y="447675"/>
                  </a:lnTo>
                  <a:lnTo>
                    <a:pt x="397668" y="526256"/>
                  </a:lnTo>
                  <a:lnTo>
                    <a:pt x="402431" y="702469"/>
                  </a:lnTo>
                  <a:lnTo>
                    <a:pt x="180975" y="762000"/>
                  </a:lnTo>
                  <a:cubicBezTo>
                    <a:pt x="179387" y="677862"/>
                    <a:pt x="177800" y="593725"/>
                    <a:pt x="176212" y="5095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6E2F4AE-2C6C-4E51-BCCF-866FBA76446F}"/>
                </a:ext>
              </a:extLst>
            </p:cNvPr>
            <p:cNvSpPr/>
            <p:nvPr/>
          </p:nvSpPr>
          <p:spPr>
            <a:xfrm>
              <a:off x="3784604" y="2227263"/>
              <a:ext cx="338138" cy="1080856"/>
            </a:xfrm>
            <a:custGeom>
              <a:avLst/>
              <a:gdLst>
                <a:gd name="connsiteX0" fmla="*/ 45244 w 338138"/>
                <a:gd name="connsiteY0" fmla="*/ 776287 h 1092994"/>
                <a:gd name="connsiteX1" fmla="*/ 102394 w 338138"/>
                <a:gd name="connsiteY1" fmla="*/ 600075 h 1092994"/>
                <a:gd name="connsiteX2" fmla="*/ 126207 w 338138"/>
                <a:gd name="connsiteY2" fmla="*/ 516731 h 1092994"/>
                <a:gd name="connsiteX3" fmla="*/ 142875 w 338138"/>
                <a:gd name="connsiteY3" fmla="*/ 466725 h 1092994"/>
                <a:gd name="connsiteX4" fmla="*/ 157163 w 338138"/>
                <a:gd name="connsiteY4" fmla="*/ 409575 h 1092994"/>
                <a:gd name="connsiteX5" fmla="*/ 164307 w 338138"/>
                <a:gd name="connsiteY5" fmla="*/ 361950 h 1092994"/>
                <a:gd name="connsiteX6" fmla="*/ 161925 w 338138"/>
                <a:gd name="connsiteY6" fmla="*/ 323850 h 1092994"/>
                <a:gd name="connsiteX7" fmla="*/ 159544 w 338138"/>
                <a:gd name="connsiteY7" fmla="*/ 283369 h 1092994"/>
                <a:gd name="connsiteX8" fmla="*/ 145257 w 338138"/>
                <a:gd name="connsiteY8" fmla="*/ 233362 h 1092994"/>
                <a:gd name="connsiteX9" fmla="*/ 114300 w 338138"/>
                <a:gd name="connsiteY9" fmla="*/ 147637 h 1092994"/>
                <a:gd name="connsiteX10" fmla="*/ 88107 w 338138"/>
                <a:gd name="connsiteY10" fmla="*/ 100012 h 1092994"/>
                <a:gd name="connsiteX11" fmla="*/ 66675 w 338138"/>
                <a:gd name="connsiteY11" fmla="*/ 61912 h 1092994"/>
                <a:gd name="connsiteX12" fmla="*/ 59532 w 338138"/>
                <a:gd name="connsiteY12" fmla="*/ 35719 h 1092994"/>
                <a:gd name="connsiteX13" fmla="*/ 57150 w 338138"/>
                <a:gd name="connsiteY13" fmla="*/ 21431 h 1092994"/>
                <a:gd name="connsiteX14" fmla="*/ 59532 w 338138"/>
                <a:gd name="connsiteY14" fmla="*/ 9525 h 1092994"/>
                <a:gd name="connsiteX15" fmla="*/ 71438 w 338138"/>
                <a:gd name="connsiteY15" fmla="*/ 0 h 1092994"/>
                <a:gd name="connsiteX16" fmla="*/ 92869 w 338138"/>
                <a:gd name="connsiteY16" fmla="*/ 0 h 1092994"/>
                <a:gd name="connsiteX17" fmla="*/ 111919 w 338138"/>
                <a:gd name="connsiteY17" fmla="*/ 7144 h 1092994"/>
                <a:gd name="connsiteX18" fmla="*/ 140494 w 338138"/>
                <a:gd name="connsiteY18" fmla="*/ 30956 h 1092994"/>
                <a:gd name="connsiteX19" fmla="*/ 192882 w 338138"/>
                <a:gd name="connsiteY19" fmla="*/ 71437 h 1092994"/>
                <a:gd name="connsiteX20" fmla="*/ 226219 w 338138"/>
                <a:gd name="connsiteY20" fmla="*/ 102394 h 1092994"/>
                <a:gd name="connsiteX21" fmla="*/ 259557 w 338138"/>
                <a:gd name="connsiteY21" fmla="*/ 138112 h 1092994"/>
                <a:gd name="connsiteX22" fmla="*/ 288132 w 338138"/>
                <a:gd name="connsiteY22" fmla="*/ 176212 h 1092994"/>
                <a:gd name="connsiteX23" fmla="*/ 309563 w 338138"/>
                <a:gd name="connsiteY23" fmla="*/ 207169 h 1092994"/>
                <a:gd name="connsiteX24" fmla="*/ 333375 w 338138"/>
                <a:gd name="connsiteY24" fmla="*/ 247650 h 1092994"/>
                <a:gd name="connsiteX25" fmla="*/ 338138 w 338138"/>
                <a:gd name="connsiteY25" fmla="*/ 345281 h 1092994"/>
                <a:gd name="connsiteX26" fmla="*/ 335757 w 338138"/>
                <a:gd name="connsiteY26" fmla="*/ 473869 h 1092994"/>
                <a:gd name="connsiteX27" fmla="*/ 326232 w 338138"/>
                <a:gd name="connsiteY27" fmla="*/ 621506 h 1092994"/>
                <a:gd name="connsiteX28" fmla="*/ 314325 w 338138"/>
                <a:gd name="connsiteY28" fmla="*/ 709612 h 1092994"/>
                <a:gd name="connsiteX29" fmla="*/ 297657 w 338138"/>
                <a:gd name="connsiteY29" fmla="*/ 800100 h 1092994"/>
                <a:gd name="connsiteX30" fmla="*/ 273844 w 338138"/>
                <a:gd name="connsiteY30" fmla="*/ 897731 h 1092994"/>
                <a:gd name="connsiteX31" fmla="*/ 250032 w 338138"/>
                <a:gd name="connsiteY31" fmla="*/ 985837 h 1092994"/>
                <a:gd name="connsiteX32" fmla="*/ 219075 w 338138"/>
                <a:gd name="connsiteY32" fmla="*/ 1038225 h 1092994"/>
                <a:gd name="connsiteX33" fmla="*/ 192882 w 338138"/>
                <a:gd name="connsiteY33" fmla="*/ 1069181 h 1092994"/>
                <a:gd name="connsiteX34" fmla="*/ 171450 w 338138"/>
                <a:gd name="connsiteY34" fmla="*/ 1085850 h 1092994"/>
                <a:gd name="connsiteX35" fmla="*/ 145257 w 338138"/>
                <a:gd name="connsiteY35" fmla="*/ 1092994 h 1092994"/>
                <a:gd name="connsiteX36" fmla="*/ 121444 w 338138"/>
                <a:gd name="connsiteY36" fmla="*/ 1092994 h 1092994"/>
                <a:gd name="connsiteX37" fmla="*/ 78582 w 338138"/>
                <a:gd name="connsiteY37" fmla="*/ 1078706 h 1092994"/>
                <a:gd name="connsiteX38" fmla="*/ 52388 w 338138"/>
                <a:gd name="connsiteY38" fmla="*/ 1059656 h 1092994"/>
                <a:gd name="connsiteX39" fmla="*/ 35719 w 338138"/>
                <a:gd name="connsiteY39" fmla="*/ 1038225 h 1092994"/>
                <a:gd name="connsiteX40" fmla="*/ 21432 w 338138"/>
                <a:gd name="connsiteY40" fmla="*/ 1012031 h 1092994"/>
                <a:gd name="connsiteX41" fmla="*/ 7144 w 338138"/>
                <a:gd name="connsiteY41" fmla="*/ 971550 h 1092994"/>
                <a:gd name="connsiteX42" fmla="*/ 0 w 338138"/>
                <a:gd name="connsiteY42" fmla="*/ 912019 h 1092994"/>
                <a:gd name="connsiteX43" fmla="*/ 4763 w 338138"/>
                <a:gd name="connsiteY43" fmla="*/ 883444 h 1092994"/>
                <a:gd name="connsiteX44" fmla="*/ 45244 w 338138"/>
                <a:gd name="connsiteY44" fmla="*/ 776287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8138" h="1092994">
                  <a:moveTo>
                    <a:pt x="45244" y="776287"/>
                  </a:moveTo>
                  <a:lnTo>
                    <a:pt x="102394" y="600075"/>
                  </a:lnTo>
                  <a:lnTo>
                    <a:pt x="126207" y="516731"/>
                  </a:lnTo>
                  <a:lnTo>
                    <a:pt x="142875" y="466725"/>
                  </a:lnTo>
                  <a:lnTo>
                    <a:pt x="157163" y="409575"/>
                  </a:lnTo>
                  <a:lnTo>
                    <a:pt x="164307" y="361950"/>
                  </a:lnTo>
                  <a:lnTo>
                    <a:pt x="161925" y="323850"/>
                  </a:lnTo>
                  <a:lnTo>
                    <a:pt x="159544" y="283369"/>
                  </a:lnTo>
                  <a:lnTo>
                    <a:pt x="145257" y="233362"/>
                  </a:lnTo>
                  <a:lnTo>
                    <a:pt x="114300" y="147637"/>
                  </a:lnTo>
                  <a:lnTo>
                    <a:pt x="88107" y="100012"/>
                  </a:lnTo>
                  <a:lnTo>
                    <a:pt x="66675" y="61912"/>
                  </a:lnTo>
                  <a:lnTo>
                    <a:pt x="59532" y="35719"/>
                  </a:lnTo>
                  <a:lnTo>
                    <a:pt x="57150" y="21431"/>
                  </a:lnTo>
                  <a:lnTo>
                    <a:pt x="59532" y="9525"/>
                  </a:lnTo>
                  <a:lnTo>
                    <a:pt x="71438" y="0"/>
                  </a:lnTo>
                  <a:lnTo>
                    <a:pt x="92869" y="0"/>
                  </a:lnTo>
                  <a:lnTo>
                    <a:pt x="111919" y="7144"/>
                  </a:lnTo>
                  <a:lnTo>
                    <a:pt x="140494" y="30956"/>
                  </a:lnTo>
                  <a:lnTo>
                    <a:pt x="192882" y="71437"/>
                  </a:lnTo>
                  <a:lnTo>
                    <a:pt x="226219" y="102394"/>
                  </a:lnTo>
                  <a:lnTo>
                    <a:pt x="259557" y="138112"/>
                  </a:lnTo>
                  <a:lnTo>
                    <a:pt x="288132" y="176212"/>
                  </a:lnTo>
                  <a:lnTo>
                    <a:pt x="309563" y="207169"/>
                  </a:lnTo>
                  <a:lnTo>
                    <a:pt x="333375" y="247650"/>
                  </a:lnTo>
                  <a:lnTo>
                    <a:pt x="338138" y="345281"/>
                  </a:lnTo>
                  <a:cubicBezTo>
                    <a:pt x="337344" y="388144"/>
                    <a:pt x="338138" y="421482"/>
                    <a:pt x="335757" y="473869"/>
                  </a:cubicBezTo>
                  <a:lnTo>
                    <a:pt x="326232" y="621506"/>
                  </a:lnTo>
                  <a:lnTo>
                    <a:pt x="314325" y="709612"/>
                  </a:lnTo>
                  <a:lnTo>
                    <a:pt x="297657" y="800100"/>
                  </a:lnTo>
                  <a:lnTo>
                    <a:pt x="273844" y="897731"/>
                  </a:lnTo>
                  <a:lnTo>
                    <a:pt x="250032" y="985837"/>
                  </a:lnTo>
                  <a:lnTo>
                    <a:pt x="219075" y="1038225"/>
                  </a:lnTo>
                  <a:lnTo>
                    <a:pt x="192882" y="1069181"/>
                  </a:lnTo>
                  <a:lnTo>
                    <a:pt x="171450" y="1085850"/>
                  </a:lnTo>
                  <a:lnTo>
                    <a:pt x="145257" y="1092994"/>
                  </a:lnTo>
                  <a:lnTo>
                    <a:pt x="121444" y="1092994"/>
                  </a:lnTo>
                  <a:lnTo>
                    <a:pt x="78582" y="1078706"/>
                  </a:lnTo>
                  <a:lnTo>
                    <a:pt x="52388" y="1059656"/>
                  </a:lnTo>
                  <a:lnTo>
                    <a:pt x="35719" y="1038225"/>
                  </a:lnTo>
                  <a:lnTo>
                    <a:pt x="21432" y="1012031"/>
                  </a:lnTo>
                  <a:lnTo>
                    <a:pt x="7144" y="971550"/>
                  </a:lnTo>
                  <a:lnTo>
                    <a:pt x="0" y="912019"/>
                  </a:lnTo>
                  <a:lnTo>
                    <a:pt x="4763" y="883444"/>
                  </a:lnTo>
                  <a:lnTo>
                    <a:pt x="45244" y="776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2A061DC8-F975-4E0D-AFF7-EA33FAE54052}"/>
                </a:ext>
              </a:extLst>
            </p:cNvPr>
            <p:cNvSpPr/>
            <p:nvPr/>
          </p:nvSpPr>
          <p:spPr>
            <a:xfrm>
              <a:off x="3836993" y="2713040"/>
              <a:ext cx="1025525" cy="1285088"/>
            </a:xfrm>
            <a:custGeom>
              <a:avLst/>
              <a:gdLst>
                <a:gd name="connsiteX0" fmla="*/ 671512 w 1026319"/>
                <a:gd name="connsiteY0" fmla="*/ 690562 h 1300162"/>
                <a:gd name="connsiteX1" fmla="*/ 500062 w 1026319"/>
                <a:gd name="connsiteY1" fmla="*/ 902494 h 1300162"/>
                <a:gd name="connsiteX2" fmla="*/ 357187 w 1026319"/>
                <a:gd name="connsiteY2" fmla="*/ 1052512 h 1300162"/>
                <a:gd name="connsiteX3" fmla="*/ 252412 w 1026319"/>
                <a:gd name="connsiteY3" fmla="*/ 1145381 h 1300162"/>
                <a:gd name="connsiteX4" fmla="*/ 145256 w 1026319"/>
                <a:gd name="connsiteY4" fmla="*/ 1228725 h 1300162"/>
                <a:gd name="connsiteX5" fmla="*/ 59531 w 1026319"/>
                <a:gd name="connsiteY5" fmla="*/ 1288256 h 1300162"/>
                <a:gd name="connsiteX6" fmla="*/ 40481 w 1026319"/>
                <a:gd name="connsiteY6" fmla="*/ 1297781 h 1300162"/>
                <a:gd name="connsiteX7" fmla="*/ 23812 w 1026319"/>
                <a:gd name="connsiteY7" fmla="*/ 1300162 h 1300162"/>
                <a:gd name="connsiteX8" fmla="*/ 11906 w 1026319"/>
                <a:gd name="connsiteY8" fmla="*/ 1295400 h 1300162"/>
                <a:gd name="connsiteX9" fmla="*/ 2381 w 1026319"/>
                <a:gd name="connsiteY9" fmla="*/ 1290637 h 1300162"/>
                <a:gd name="connsiteX10" fmla="*/ 0 w 1026319"/>
                <a:gd name="connsiteY10" fmla="*/ 1278731 h 1300162"/>
                <a:gd name="connsiteX11" fmla="*/ 4762 w 1026319"/>
                <a:gd name="connsiteY11" fmla="*/ 1254919 h 1300162"/>
                <a:gd name="connsiteX12" fmla="*/ 16669 w 1026319"/>
                <a:gd name="connsiteY12" fmla="*/ 1231106 h 1300162"/>
                <a:gd name="connsiteX13" fmla="*/ 45244 w 1026319"/>
                <a:gd name="connsiteY13" fmla="*/ 1202531 h 1300162"/>
                <a:gd name="connsiteX14" fmla="*/ 109537 w 1026319"/>
                <a:gd name="connsiteY14" fmla="*/ 1140619 h 1300162"/>
                <a:gd name="connsiteX15" fmla="*/ 197644 w 1026319"/>
                <a:gd name="connsiteY15" fmla="*/ 1047750 h 1300162"/>
                <a:gd name="connsiteX16" fmla="*/ 304800 w 1026319"/>
                <a:gd name="connsiteY16" fmla="*/ 919162 h 1300162"/>
                <a:gd name="connsiteX17" fmla="*/ 416719 w 1026319"/>
                <a:gd name="connsiteY17" fmla="*/ 773906 h 1300162"/>
                <a:gd name="connsiteX18" fmla="*/ 519112 w 1026319"/>
                <a:gd name="connsiteY18" fmla="*/ 628650 h 1300162"/>
                <a:gd name="connsiteX19" fmla="*/ 602456 w 1026319"/>
                <a:gd name="connsiteY19" fmla="*/ 495300 h 1300162"/>
                <a:gd name="connsiteX20" fmla="*/ 657225 w 1026319"/>
                <a:gd name="connsiteY20" fmla="*/ 392906 h 1300162"/>
                <a:gd name="connsiteX21" fmla="*/ 681037 w 1026319"/>
                <a:gd name="connsiteY21" fmla="*/ 345281 h 1300162"/>
                <a:gd name="connsiteX22" fmla="*/ 695325 w 1026319"/>
                <a:gd name="connsiteY22" fmla="*/ 304800 h 1300162"/>
                <a:gd name="connsiteX23" fmla="*/ 711994 w 1026319"/>
                <a:gd name="connsiteY23" fmla="*/ 247650 h 1300162"/>
                <a:gd name="connsiteX24" fmla="*/ 711994 w 1026319"/>
                <a:gd name="connsiteY24" fmla="*/ 216694 h 1300162"/>
                <a:gd name="connsiteX25" fmla="*/ 707231 w 1026319"/>
                <a:gd name="connsiteY25" fmla="*/ 164306 h 1300162"/>
                <a:gd name="connsiteX26" fmla="*/ 695325 w 1026319"/>
                <a:gd name="connsiteY26" fmla="*/ 123825 h 1300162"/>
                <a:gd name="connsiteX27" fmla="*/ 673894 w 1026319"/>
                <a:gd name="connsiteY27" fmla="*/ 95250 h 1300162"/>
                <a:gd name="connsiteX28" fmla="*/ 652462 w 1026319"/>
                <a:gd name="connsiteY28" fmla="*/ 78581 h 1300162"/>
                <a:gd name="connsiteX29" fmla="*/ 640556 w 1026319"/>
                <a:gd name="connsiteY29" fmla="*/ 69056 h 1300162"/>
                <a:gd name="connsiteX30" fmla="*/ 628650 w 1026319"/>
                <a:gd name="connsiteY30" fmla="*/ 52387 h 1300162"/>
                <a:gd name="connsiteX31" fmla="*/ 628650 w 1026319"/>
                <a:gd name="connsiteY31" fmla="*/ 28575 h 1300162"/>
                <a:gd name="connsiteX32" fmla="*/ 631031 w 1026319"/>
                <a:gd name="connsiteY32" fmla="*/ 16669 h 1300162"/>
                <a:gd name="connsiteX33" fmla="*/ 645319 w 1026319"/>
                <a:gd name="connsiteY33" fmla="*/ 7144 h 1300162"/>
                <a:gd name="connsiteX34" fmla="*/ 671512 w 1026319"/>
                <a:gd name="connsiteY34" fmla="*/ 0 h 1300162"/>
                <a:gd name="connsiteX35" fmla="*/ 692944 w 1026319"/>
                <a:gd name="connsiteY35" fmla="*/ 0 h 1300162"/>
                <a:gd name="connsiteX36" fmla="*/ 726281 w 1026319"/>
                <a:gd name="connsiteY36" fmla="*/ 9525 h 1300162"/>
                <a:gd name="connsiteX37" fmla="*/ 819150 w 1026319"/>
                <a:gd name="connsiteY37" fmla="*/ 42862 h 1300162"/>
                <a:gd name="connsiteX38" fmla="*/ 838200 w 1026319"/>
                <a:gd name="connsiteY38" fmla="*/ 54769 h 1300162"/>
                <a:gd name="connsiteX39" fmla="*/ 878681 w 1026319"/>
                <a:gd name="connsiteY39" fmla="*/ 95250 h 1300162"/>
                <a:gd name="connsiteX40" fmla="*/ 916781 w 1026319"/>
                <a:gd name="connsiteY40" fmla="*/ 135731 h 1300162"/>
                <a:gd name="connsiteX41" fmla="*/ 959644 w 1026319"/>
                <a:gd name="connsiteY41" fmla="*/ 185737 h 1300162"/>
                <a:gd name="connsiteX42" fmla="*/ 1026319 w 1026319"/>
                <a:gd name="connsiteY42" fmla="*/ 273844 h 1300162"/>
                <a:gd name="connsiteX43" fmla="*/ 900112 w 1026319"/>
                <a:gd name="connsiteY43" fmla="*/ 416719 h 1300162"/>
                <a:gd name="connsiteX44" fmla="*/ 788194 w 1026319"/>
                <a:gd name="connsiteY44" fmla="*/ 547687 h 1300162"/>
                <a:gd name="connsiteX45" fmla="*/ 671512 w 1026319"/>
                <a:gd name="connsiteY45" fmla="*/ 6905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26319" h="1300162">
                  <a:moveTo>
                    <a:pt x="671512" y="690562"/>
                  </a:moveTo>
                  <a:lnTo>
                    <a:pt x="500062" y="902494"/>
                  </a:lnTo>
                  <a:lnTo>
                    <a:pt x="357187" y="1052512"/>
                  </a:lnTo>
                  <a:lnTo>
                    <a:pt x="252412" y="1145381"/>
                  </a:lnTo>
                  <a:lnTo>
                    <a:pt x="145256" y="1228725"/>
                  </a:lnTo>
                  <a:lnTo>
                    <a:pt x="59531" y="1288256"/>
                  </a:lnTo>
                  <a:lnTo>
                    <a:pt x="40481" y="1297781"/>
                  </a:lnTo>
                  <a:lnTo>
                    <a:pt x="23812" y="1300162"/>
                  </a:lnTo>
                  <a:lnTo>
                    <a:pt x="11906" y="1295400"/>
                  </a:lnTo>
                  <a:lnTo>
                    <a:pt x="2381" y="1290637"/>
                  </a:lnTo>
                  <a:lnTo>
                    <a:pt x="0" y="1278731"/>
                  </a:lnTo>
                  <a:lnTo>
                    <a:pt x="4762" y="1254919"/>
                  </a:lnTo>
                  <a:lnTo>
                    <a:pt x="16669" y="1231106"/>
                  </a:lnTo>
                  <a:lnTo>
                    <a:pt x="45244" y="1202531"/>
                  </a:lnTo>
                  <a:lnTo>
                    <a:pt x="109537" y="1140619"/>
                  </a:lnTo>
                  <a:lnTo>
                    <a:pt x="197644" y="1047750"/>
                  </a:lnTo>
                  <a:lnTo>
                    <a:pt x="304800" y="919162"/>
                  </a:lnTo>
                  <a:lnTo>
                    <a:pt x="416719" y="773906"/>
                  </a:lnTo>
                  <a:lnTo>
                    <a:pt x="519112" y="628650"/>
                  </a:lnTo>
                  <a:lnTo>
                    <a:pt x="602456" y="495300"/>
                  </a:lnTo>
                  <a:lnTo>
                    <a:pt x="657225" y="392906"/>
                  </a:lnTo>
                  <a:lnTo>
                    <a:pt x="681037" y="345281"/>
                  </a:lnTo>
                  <a:lnTo>
                    <a:pt x="695325" y="304800"/>
                  </a:lnTo>
                  <a:lnTo>
                    <a:pt x="711994" y="247650"/>
                  </a:lnTo>
                  <a:lnTo>
                    <a:pt x="711994" y="216694"/>
                  </a:lnTo>
                  <a:lnTo>
                    <a:pt x="707231" y="164306"/>
                  </a:lnTo>
                  <a:lnTo>
                    <a:pt x="695325" y="123825"/>
                  </a:lnTo>
                  <a:lnTo>
                    <a:pt x="673894" y="95250"/>
                  </a:lnTo>
                  <a:lnTo>
                    <a:pt x="652462" y="78581"/>
                  </a:lnTo>
                  <a:lnTo>
                    <a:pt x="640556" y="69056"/>
                  </a:lnTo>
                  <a:lnTo>
                    <a:pt x="628650" y="52387"/>
                  </a:lnTo>
                  <a:lnTo>
                    <a:pt x="628650" y="28575"/>
                  </a:lnTo>
                  <a:lnTo>
                    <a:pt x="631031" y="16669"/>
                  </a:lnTo>
                  <a:lnTo>
                    <a:pt x="645319" y="7144"/>
                  </a:lnTo>
                  <a:lnTo>
                    <a:pt x="671512" y="0"/>
                  </a:lnTo>
                  <a:lnTo>
                    <a:pt x="692944" y="0"/>
                  </a:lnTo>
                  <a:lnTo>
                    <a:pt x="726281" y="9525"/>
                  </a:lnTo>
                  <a:lnTo>
                    <a:pt x="819150" y="42862"/>
                  </a:lnTo>
                  <a:lnTo>
                    <a:pt x="838200" y="54769"/>
                  </a:lnTo>
                  <a:lnTo>
                    <a:pt x="878681" y="95250"/>
                  </a:lnTo>
                  <a:lnTo>
                    <a:pt x="916781" y="135731"/>
                  </a:lnTo>
                  <a:lnTo>
                    <a:pt x="959644" y="185737"/>
                  </a:lnTo>
                  <a:lnTo>
                    <a:pt x="1026319" y="273844"/>
                  </a:lnTo>
                  <a:lnTo>
                    <a:pt x="900112" y="416719"/>
                  </a:lnTo>
                  <a:lnTo>
                    <a:pt x="788194" y="547687"/>
                  </a:lnTo>
                  <a:lnTo>
                    <a:pt x="671512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B6FFDC78-F28D-43B6-9486-DDD822D7A338}"/>
                </a:ext>
              </a:extLst>
            </p:cNvPr>
            <p:cNvSpPr/>
            <p:nvPr/>
          </p:nvSpPr>
          <p:spPr>
            <a:xfrm>
              <a:off x="4265618" y="4659314"/>
              <a:ext cx="396875" cy="1058862"/>
            </a:xfrm>
            <a:custGeom>
              <a:avLst/>
              <a:gdLst>
                <a:gd name="connsiteX0" fmla="*/ 157162 w 397669"/>
                <a:gd name="connsiteY0" fmla="*/ 595313 h 1069182"/>
                <a:gd name="connsiteX1" fmla="*/ 128587 w 397669"/>
                <a:gd name="connsiteY1" fmla="*/ 352425 h 1069182"/>
                <a:gd name="connsiteX2" fmla="*/ 107156 w 397669"/>
                <a:gd name="connsiteY2" fmla="*/ 202407 h 1069182"/>
                <a:gd name="connsiteX3" fmla="*/ 100012 w 397669"/>
                <a:gd name="connsiteY3" fmla="*/ 164307 h 1069182"/>
                <a:gd name="connsiteX4" fmla="*/ 78581 w 397669"/>
                <a:gd name="connsiteY4" fmla="*/ 133350 h 1069182"/>
                <a:gd name="connsiteX5" fmla="*/ 0 w 397669"/>
                <a:gd name="connsiteY5" fmla="*/ 50007 h 1069182"/>
                <a:gd name="connsiteX6" fmla="*/ 38100 w 397669"/>
                <a:gd name="connsiteY6" fmla="*/ 0 h 1069182"/>
                <a:gd name="connsiteX7" fmla="*/ 128587 w 397669"/>
                <a:gd name="connsiteY7" fmla="*/ 23813 h 1069182"/>
                <a:gd name="connsiteX8" fmla="*/ 173831 w 397669"/>
                <a:gd name="connsiteY8" fmla="*/ 40482 h 1069182"/>
                <a:gd name="connsiteX9" fmla="*/ 235744 w 397669"/>
                <a:gd name="connsiteY9" fmla="*/ 71438 h 1069182"/>
                <a:gd name="connsiteX10" fmla="*/ 283369 w 397669"/>
                <a:gd name="connsiteY10" fmla="*/ 107157 h 1069182"/>
                <a:gd name="connsiteX11" fmla="*/ 304800 w 397669"/>
                <a:gd name="connsiteY11" fmla="*/ 123825 h 1069182"/>
                <a:gd name="connsiteX12" fmla="*/ 304800 w 397669"/>
                <a:gd name="connsiteY12" fmla="*/ 185738 h 1069182"/>
                <a:gd name="connsiteX13" fmla="*/ 326231 w 397669"/>
                <a:gd name="connsiteY13" fmla="*/ 438150 h 1069182"/>
                <a:gd name="connsiteX14" fmla="*/ 340519 w 397669"/>
                <a:gd name="connsiteY14" fmla="*/ 609600 h 1069182"/>
                <a:gd name="connsiteX15" fmla="*/ 352425 w 397669"/>
                <a:gd name="connsiteY15" fmla="*/ 697707 h 1069182"/>
                <a:gd name="connsiteX16" fmla="*/ 383381 w 397669"/>
                <a:gd name="connsiteY16" fmla="*/ 826294 h 1069182"/>
                <a:gd name="connsiteX17" fmla="*/ 395287 w 397669"/>
                <a:gd name="connsiteY17" fmla="*/ 902494 h 1069182"/>
                <a:gd name="connsiteX18" fmla="*/ 397669 w 397669"/>
                <a:gd name="connsiteY18" fmla="*/ 962025 h 1069182"/>
                <a:gd name="connsiteX19" fmla="*/ 397669 w 397669"/>
                <a:gd name="connsiteY19" fmla="*/ 1007269 h 1069182"/>
                <a:gd name="connsiteX20" fmla="*/ 388144 w 397669"/>
                <a:gd name="connsiteY20" fmla="*/ 1040607 h 1069182"/>
                <a:gd name="connsiteX21" fmla="*/ 376237 w 397669"/>
                <a:gd name="connsiteY21" fmla="*/ 1059657 h 1069182"/>
                <a:gd name="connsiteX22" fmla="*/ 364331 w 397669"/>
                <a:gd name="connsiteY22" fmla="*/ 1069182 h 1069182"/>
                <a:gd name="connsiteX23" fmla="*/ 352425 w 397669"/>
                <a:gd name="connsiteY23" fmla="*/ 1069182 h 1069182"/>
                <a:gd name="connsiteX24" fmla="*/ 328612 w 397669"/>
                <a:gd name="connsiteY24" fmla="*/ 1064419 h 1069182"/>
                <a:gd name="connsiteX25" fmla="*/ 297656 w 397669"/>
                <a:gd name="connsiteY25" fmla="*/ 1050132 h 1069182"/>
                <a:gd name="connsiteX26" fmla="*/ 264319 w 397669"/>
                <a:gd name="connsiteY26" fmla="*/ 1031082 h 1069182"/>
                <a:gd name="connsiteX27" fmla="*/ 226219 w 397669"/>
                <a:gd name="connsiteY27" fmla="*/ 997744 h 1069182"/>
                <a:gd name="connsiteX28" fmla="*/ 202406 w 397669"/>
                <a:gd name="connsiteY28" fmla="*/ 969169 h 1069182"/>
                <a:gd name="connsiteX29" fmla="*/ 185737 w 397669"/>
                <a:gd name="connsiteY29" fmla="*/ 935832 h 1069182"/>
                <a:gd name="connsiteX30" fmla="*/ 176212 w 397669"/>
                <a:gd name="connsiteY30" fmla="*/ 897732 h 1069182"/>
                <a:gd name="connsiteX31" fmla="*/ 169069 w 397669"/>
                <a:gd name="connsiteY31" fmla="*/ 845344 h 1069182"/>
                <a:gd name="connsiteX32" fmla="*/ 169069 w 397669"/>
                <a:gd name="connsiteY32" fmla="*/ 778669 h 1069182"/>
                <a:gd name="connsiteX33" fmla="*/ 157162 w 397669"/>
                <a:gd name="connsiteY33" fmla="*/ 595313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7669" h="1069182">
                  <a:moveTo>
                    <a:pt x="157162" y="595313"/>
                  </a:moveTo>
                  <a:lnTo>
                    <a:pt x="128587" y="352425"/>
                  </a:lnTo>
                  <a:lnTo>
                    <a:pt x="107156" y="202407"/>
                  </a:lnTo>
                  <a:lnTo>
                    <a:pt x="100012" y="164307"/>
                  </a:lnTo>
                  <a:lnTo>
                    <a:pt x="78581" y="133350"/>
                  </a:lnTo>
                  <a:lnTo>
                    <a:pt x="0" y="50007"/>
                  </a:lnTo>
                  <a:lnTo>
                    <a:pt x="38100" y="0"/>
                  </a:lnTo>
                  <a:lnTo>
                    <a:pt x="128587" y="23813"/>
                  </a:lnTo>
                  <a:lnTo>
                    <a:pt x="173831" y="40482"/>
                  </a:lnTo>
                  <a:lnTo>
                    <a:pt x="235744" y="71438"/>
                  </a:lnTo>
                  <a:lnTo>
                    <a:pt x="283369" y="107157"/>
                  </a:lnTo>
                  <a:lnTo>
                    <a:pt x="304800" y="123825"/>
                  </a:lnTo>
                  <a:lnTo>
                    <a:pt x="304800" y="185738"/>
                  </a:lnTo>
                  <a:lnTo>
                    <a:pt x="326231" y="438150"/>
                  </a:lnTo>
                  <a:lnTo>
                    <a:pt x="340519" y="609600"/>
                  </a:lnTo>
                  <a:lnTo>
                    <a:pt x="352425" y="697707"/>
                  </a:lnTo>
                  <a:cubicBezTo>
                    <a:pt x="362927" y="740525"/>
                    <a:pt x="383381" y="782207"/>
                    <a:pt x="383381" y="826294"/>
                  </a:cubicBezTo>
                  <a:lnTo>
                    <a:pt x="395287" y="902494"/>
                  </a:lnTo>
                  <a:lnTo>
                    <a:pt x="397669" y="962025"/>
                  </a:lnTo>
                  <a:lnTo>
                    <a:pt x="397669" y="1007269"/>
                  </a:lnTo>
                  <a:lnTo>
                    <a:pt x="388144" y="1040607"/>
                  </a:lnTo>
                  <a:lnTo>
                    <a:pt x="376237" y="1059657"/>
                  </a:lnTo>
                  <a:lnTo>
                    <a:pt x="364331" y="1069182"/>
                  </a:lnTo>
                  <a:lnTo>
                    <a:pt x="352425" y="1069182"/>
                  </a:lnTo>
                  <a:lnTo>
                    <a:pt x="328612" y="1064419"/>
                  </a:lnTo>
                  <a:lnTo>
                    <a:pt x="297656" y="1050132"/>
                  </a:lnTo>
                  <a:lnTo>
                    <a:pt x="264319" y="1031082"/>
                  </a:lnTo>
                  <a:lnTo>
                    <a:pt x="226219" y="997744"/>
                  </a:lnTo>
                  <a:lnTo>
                    <a:pt x="202406" y="969169"/>
                  </a:lnTo>
                  <a:lnTo>
                    <a:pt x="185737" y="935832"/>
                  </a:lnTo>
                  <a:lnTo>
                    <a:pt x="176212" y="897732"/>
                  </a:lnTo>
                  <a:lnTo>
                    <a:pt x="169069" y="845344"/>
                  </a:lnTo>
                  <a:lnTo>
                    <a:pt x="169069" y="778669"/>
                  </a:lnTo>
                  <a:lnTo>
                    <a:pt x="157162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9D5E3051-C37F-4CC8-B025-C166F36B9317}"/>
                </a:ext>
              </a:extLst>
            </p:cNvPr>
            <p:cNvSpPr/>
            <p:nvPr/>
          </p:nvSpPr>
          <p:spPr>
            <a:xfrm>
              <a:off x="6000754" y="1614488"/>
              <a:ext cx="2336800" cy="476250"/>
            </a:xfrm>
            <a:custGeom>
              <a:avLst/>
              <a:gdLst>
                <a:gd name="connsiteX0" fmla="*/ 1509713 w 2336006"/>
                <a:gd name="connsiteY0" fmla="*/ 302418 h 476250"/>
                <a:gd name="connsiteX1" fmla="*/ 1185863 w 2336006"/>
                <a:gd name="connsiteY1" fmla="*/ 345281 h 476250"/>
                <a:gd name="connsiteX2" fmla="*/ 912019 w 2336006"/>
                <a:gd name="connsiteY2" fmla="*/ 378618 h 476250"/>
                <a:gd name="connsiteX3" fmla="*/ 614363 w 2336006"/>
                <a:gd name="connsiteY3" fmla="*/ 428625 h 476250"/>
                <a:gd name="connsiteX4" fmla="*/ 388144 w 2336006"/>
                <a:gd name="connsiteY4" fmla="*/ 476250 h 476250"/>
                <a:gd name="connsiteX5" fmla="*/ 371475 w 2336006"/>
                <a:gd name="connsiteY5" fmla="*/ 476250 h 476250"/>
                <a:gd name="connsiteX6" fmla="*/ 340519 w 2336006"/>
                <a:gd name="connsiteY6" fmla="*/ 469106 h 476250"/>
                <a:gd name="connsiteX7" fmla="*/ 238125 w 2336006"/>
                <a:gd name="connsiteY7" fmla="*/ 435768 h 476250"/>
                <a:gd name="connsiteX8" fmla="*/ 207169 w 2336006"/>
                <a:gd name="connsiteY8" fmla="*/ 421481 h 476250"/>
                <a:gd name="connsiteX9" fmla="*/ 169069 w 2336006"/>
                <a:gd name="connsiteY9" fmla="*/ 402431 h 476250"/>
                <a:gd name="connsiteX10" fmla="*/ 140494 w 2336006"/>
                <a:gd name="connsiteY10" fmla="*/ 388143 h 476250"/>
                <a:gd name="connsiteX11" fmla="*/ 111919 w 2336006"/>
                <a:gd name="connsiteY11" fmla="*/ 369093 h 476250"/>
                <a:gd name="connsiteX12" fmla="*/ 85725 w 2336006"/>
                <a:gd name="connsiteY12" fmla="*/ 347662 h 476250"/>
                <a:gd name="connsiteX13" fmla="*/ 52388 w 2336006"/>
                <a:gd name="connsiteY13" fmla="*/ 314325 h 476250"/>
                <a:gd name="connsiteX14" fmla="*/ 28575 w 2336006"/>
                <a:gd name="connsiteY14" fmla="*/ 285750 h 476250"/>
                <a:gd name="connsiteX15" fmla="*/ 11906 w 2336006"/>
                <a:gd name="connsiteY15" fmla="*/ 261937 h 476250"/>
                <a:gd name="connsiteX16" fmla="*/ 0 w 2336006"/>
                <a:gd name="connsiteY16" fmla="*/ 235743 h 476250"/>
                <a:gd name="connsiteX17" fmla="*/ 0 w 2336006"/>
                <a:gd name="connsiteY17" fmla="*/ 219075 h 476250"/>
                <a:gd name="connsiteX18" fmla="*/ 2381 w 2336006"/>
                <a:gd name="connsiteY18" fmla="*/ 204787 h 476250"/>
                <a:gd name="connsiteX19" fmla="*/ 11906 w 2336006"/>
                <a:gd name="connsiteY19" fmla="*/ 190500 h 476250"/>
                <a:gd name="connsiteX20" fmla="*/ 21431 w 2336006"/>
                <a:gd name="connsiteY20" fmla="*/ 188118 h 476250"/>
                <a:gd name="connsiteX21" fmla="*/ 35719 w 2336006"/>
                <a:gd name="connsiteY21" fmla="*/ 188118 h 476250"/>
                <a:gd name="connsiteX22" fmla="*/ 52388 w 2336006"/>
                <a:gd name="connsiteY22" fmla="*/ 200025 h 476250"/>
                <a:gd name="connsiteX23" fmla="*/ 83344 w 2336006"/>
                <a:gd name="connsiteY23" fmla="*/ 216693 h 476250"/>
                <a:gd name="connsiteX24" fmla="*/ 133350 w 2336006"/>
                <a:gd name="connsiteY24" fmla="*/ 240506 h 476250"/>
                <a:gd name="connsiteX25" fmla="*/ 173831 w 2336006"/>
                <a:gd name="connsiteY25" fmla="*/ 257175 h 476250"/>
                <a:gd name="connsiteX26" fmla="*/ 226219 w 2336006"/>
                <a:gd name="connsiteY26" fmla="*/ 276225 h 476250"/>
                <a:gd name="connsiteX27" fmla="*/ 288131 w 2336006"/>
                <a:gd name="connsiteY27" fmla="*/ 290512 h 476250"/>
                <a:gd name="connsiteX28" fmla="*/ 340519 w 2336006"/>
                <a:gd name="connsiteY28" fmla="*/ 297656 h 476250"/>
                <a:gd name="connsiteX29" fmla="*/ 385763 w 2336006"/>
                <a:gd name="connsiteY29" fmla="*/ 292893 h 476250"/>
                <a:gd name="connsiteX30" fmla="*/ 566738 w 2336006"/>
                <a:gd name="connsiteY30" fmla="*/ 269081 h 476250"/>
                <a:gd name="connsiteX31" fmla="*/ 800100 w 2336006"/>
                <a:gd name="connsiteY31" fmla="*/ 238125 h 476250"/>
                <a:gd name="connsiteX32" fmla="*/ 1014413 w 2336006"/>
                <a:gd name="connsiteY32" fmla="*/ 214312 h 476250"/>
                <a:gd name="connsiteX33" fmla="*/ 1221581 w 2336006"/>
                <a:gd name="connsiteY33" fmla="*/ 183356 h 476250"/>
                <a:gd name="connsiteX34" fmla="*/ 1540669 w 2336006"/>
                <a:gd name="connsiteY34" fmla="*/ 128587 h 476250"/>
                <a:gd name="connsiteX35" fmla="*/ 1783556 w 2336006"/>
                <a:gd name="connsiteY35" fmla="*/ 73818 h 476250"/>
                <a:gd name="connsiteX36" fmla="*/ 1816894 w 2336006"/>
                <a:gd name="connsiteY36" fmla="*/ 61912 h 476250"/>
                <a:gd name="connsiteX37" fmla="*/ 1874044 w 2336006"/>
                <a:gd name="connsiteY37" fmla="*/ 33337 h 476250"/>
                <a:gd name="connsiteX38" fmla="*/ 1924050 w 2336006"/>
                <a:gd name="connsiteY38" fmla="*/ 11906 h 476250"/>
                <a:gd name="connsiteX39" fmla="*/ 1969294 w 2336006"/>
                <a:gd name="connsiteY39" fmla="*/ 0 h 476250"/>
                <a:gd name="connsiteX40" fmla="*/ 2019300 w 2336006"/>
                <a:gd name="connsiteY40" fmla="*/ 0 h 476250"/>
                <a:gd name="connsiteX41" fmla="*/ 2090738 w 2336006"/>
                <a:gd name="connsiteY41" fmla="*/ 14287 h 476250"/>
                <a:gd name="connsiteX42" fmla="*/ 2159794 w 2336006"/>
                <a:gd name="connsiteY42" fmla="*/ 35718 h 476250"/>
                <a:gd name="connsiteX43" fmla="*/ 2205038 w 2336006"/>
                <a:gd name="connsiteY43" fmla="*/ 52387 h 476250"/>
                <a:gd name="connsiteX44" fmla="*/ 2233613 w 2336006"/>
                <a:gd name="connsiteY44" fmla="*/ 61912 h 476250"/>
                <a:gd name="connsiteX45" fmla="*/ 2255044 w 2336006"/>
                <a:gd name="connsiteY45" fmla="*/ 73818 h 476250"/>
                <a:gd name="connsiteX46" fmla="*/ 2276475 w 2336006"/>
                <a:gd name="connsiteY46" fmla="*/ 90487 h 476250"/>
                <a:gd name="connsiteX47" fmla="*/ 2300288 w 2336006"/>
                <a:gd name="connsiteY47" fmla="*/ 114300 h 476250"/>
                <a:gd name="connsiteX48" fmla="*/ 2324100 w 2336006"/>
                <a:gd name="connsiteY48" fmla="*/ 142875 h 476250"/>
                <a:gd name="connsiteX49" fmla="*/ 2336006 w 2336006"/>
                <a:gd name="connsiteY49" fmla="*/ 173831 h 476250"/>
                <a:gd name="connsiteX50" fmla="*/ 2336006 w 2336006"/>
                <a:gd name="connsiteY50" fmla="*/ 190500 h 476250"/>
                <a:gd name="connsiteX51" fmla="*/ 2328863 w 2336006"/>
                <a:gd name="connsiteY51" fmla="*/ 207168 h 476250"/>
                <a:gd name="connsiteX52" fmla="*/ 2316956 w 2336006"/>
                <a:gd name="connsiteY52" fmla="*/ 223837 h 476250"/>
                <a:gd name="connsiteX53" fmla="*/ 2278856 w 2336006"/>
                <a:gd name="connsiteY53" fmla="*/ 238125 h 476250"/>
                <a:gd name="connsiteX54" fmla="*/ 2207419 w 2336006"/>
                <a:gd name="connsiteY54" fmla="*/ 252412 h 476250"/>
                <a:gd name="connsiteX55" fmla="*/ 2112169 w 2336006"/>
                <a:gd name="connsiteY55" fmla="*/ 252412 h 476250"/>
                <a:gd name="connsiteX56" fmla="*/ 1893094 w 2336006"/>
                <a:gd name="connsiteY56" fmla="*/ 259556 h 476250"/>
                <a:gd name="connsiteX57" fmla="*/ 1714500 w 2336006"/>
                <a:gd name="connsiteY57" fmla="*/ 273843 h 476250"/>
                <a:gd name="connsiteX58" fmla="*/ 1509713 w 2336006"/>
                <a:gd name="connsiteY58" fmla="*/ 30241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36006" h="476250">
                  <a:moveTo>
                    <a:pt x="1509713" y="302418"/>
                  </a:moveTo>
                  <a:lnTo>
                    <a:pt x="1185863" y="345281"/>
                  </a:lnTo>
                  <a:lnTo>
                    <a:pt x="912019" y="378618"/>
                  </a:lnTo>
                  <a:lnTo>
                    <a:pt x="614363" y="428625"/>
                  </a:lnTo>
                  <a:lnTo>
                    <a:pt x="388144" y="476250"/>
                  </a:lnTo>
                  <a:lnTo>
                    <a:pt x="371475" y="476250"/>
                  </a:lnTo>
                  <a:lnTo>
                    <a:pt x="340519" y="469106"/>
                  </a:lnTo>
                  <a:lnTo>
                    <a:pt x="238125" y="435768"/>
                  </a:lnTo>
                  <a:lnTo>
                    <a:pt x="207169" y="421481"/>
                  </a:lnTo>
                  <a:lnTo>
                    <a:pt x="169069" y="402431"/>
                  </a:lnTo>
                  <a:lnTo>
                    <a:pt x="140494" y="388143"/>
                  </a:lnTo>
                  <a:lnTo>
                    <a:pt x="111919" y="369093"/>
                  </a:lnTo>
                  <a:lnTo>
                    <a:pt x="85725" y="347662"/>
                  </a:lnTo>
                  <a:lnTo>
                    <a:pt x="52388" y="314325"/>
                  </a:lnTo>
                  <a:lnTo>
                    <a:pt x="28575" y="285750"/>
                  </a:lnTo>
                  <a:lnTo>
                    <a:pt x="11906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2381" y="204787"/>
                  </a:lnTo>
                  <a:lnTo>
                    <a:pt x="11906" y="190500"/>
                  </a:lnTo>
                  <a:lnTo>
                    <a:pt x="21431" y="188118"/>
                  </a:lnTo>
                  <a:lnTo>
                    <a:pt x="35719" y="188118"/>
                  </a:lnTo>
                  <a:lnTo>
                    <a:pt x="52388" y="200025"/>
                  </a:lnTo>
                  <a:lnTo>
                    <a:pt x="83344" y="216693"/>
                  </a:lnTo>
                  <a:lnTo>
                    <a:pt x="133350" y="240506"/>
                  </a:lnTo>
                  <a:lnTo>
                    <a:pt x="173831" y="257175"/>
                  </a:lnTo>
                  <a:lnTo>
                    <a:pt x="226219" y="276225"/>
                  </a:lnTo>
                  <a:lnTo>
                    <a:pt x="288131" y="290512"/>
                  </a:lnTo>
                  <a:lnTo>
                    <a:pt x="340519" y="297656"/>
                  </a:lnTo>
                  <a:lnTo>
                    <a:pt x="385763" y="292893"/>
                  </a:lnTo>
                  <a:lnTo>
                    <a:pt x="566738" y="269081"/>
                  </a:lnTo>
                  <a:lnTo>
                    <a:pt x="800100" y="238125"/>
                  </a:lnTo>
                  <a:lnTo>
                    <a:pt x="1014413" y="214312"/>
                  </a:lnTo>
                  <a:lnTo>
                    <a:pt x="1221581" y="183356"/>
                  </a:lnTo>
                  <a:lnTo>
                    <a:pt x="1540669" y="128587"/>
                  </a:lnTo>
                  <a:lnTo>
                    <a:pt x="1783556" y="73818"/>
                  </a:lnTo>
                  <a:lnTo>
                    <a:pt x="1816894" y="61912"/>
                  </a:lnTo>
                  <a:lnTo>
                    <a:pt x="1874044" y="33337"/>
                  </a:lnTo>
                  <a:lnTo>
                    <a:pt x="1924050" y="11906"/>
                  </a:lnTo>
                  <a:lnTo>
                    <a:pt x="1969294" y="0"/>
                  </a:lnTo>
                  <a:lnTo>
                    <a:pt x="2019300" y="0"/>
                  </a:lnTo>
                  <a:lnTo>
                    <a:pt x="2090738" y="14287"/>
                  </a:lnTo>
                  <a:lnTo>
                    <a:pt x="2159794" y="35718"/>
                  </a:lnTo>
                  <a:lnTo>
                    <a:pt x="2205038" y="52387"/>
                  </a:lnTo>
                  <a:lnTo>
                    <a:pt x="2233613" y="61912"/>
                  </a:lnTo>
                  <a:lnTo>
                    <a:pt x="2255044" y="73818"/>
                  </a:lnTo>
                  <a:lnTo>
                    <a:pt x="2276475" y="90487"/>
                  </a:lnTo>
                  <a:lnTo>
                    <a:pt x="2300288" y="114300"/>
                  </a:lnTo>
                  <a:lnTo>
                    <a:pt x="2324100" y="142875"/>
                  </a:lnTo>
                  <a:lnTo>
                    <a:pt x="2336006" y="173831"/>
                  </a:lnTo>
                  <a:lnTo>
                    <a:pt x="2336006" y="190500"/>
                  </a:lnTo>
                  <a:lnTo>
                    <a:pt x="2328863" y="207168"/>
                  </a:lnTo>
                  <a:lnTo>
                    <a:pt x="2316956" y="223837"/>
                  </a:lnTo>
                  <a:lnTo>
                    <a:pt x="2278856" y="238125"/>
                  </a:lnTo>
                  <a:lnTo>
                    <a:pt x="2207419" y="252412"/>
                  </a:lnTo>
                  <a:lnTo>
                    <a:pt x="2112169" y="252412"/>
                  </a:lnTo>
                  <a:lnTo>
                    <a:pt x="1893094" y="259556"/>
                  </a:lnTo>
                  <a:lnTo>
                    <a:pt x="1714500" y="273843"/>
                  </a:lnTo>
                  <a:lnTo>
                    <a:pt x="1509713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7">
              <a:extLst>
                <a:ext uri="{FF2B5EF4-FFF2-40B4-BE49-F238E27FC236}">
                  <a16:creationId xmlns:a16="http://schemas.microsoft.com/office/drawing/2014/main" id="{88D7A703-2200-48F1-9CAC-C174BD5FA449}"/>
                </a:ext>
              </a:extLst>
            </p:cNvPr>
            <p:cNvSpPr/>
            <p:nvPr/>
          </p:nvSpPr>
          <p:spPr>
            <a:xfrm>
              <a:off x="7372350" y="4926013"/>
              <a:ext cx="965200" cy="863600"/>
            </a:xfrm>
            <a:custGeom>
              <a:avLst/>
              <a:gdLst>
                <a:gd name="connsiteX0" fmla="*/ 597694 w 964406"/>
                <a:gd name="connsiteY0" fmla="*/ 611982 h 862013"/>
                <a:gd name="connsiteX1" fmla="*/ 490538 w 964406"/>
                <a:gd name="connsiteY1" fmla="*/ 461963 h 862013"/>
                <a:gd name="connsiteX2" fmla="*/ 414338 w 964406"/>
                <a:gd name="connsiteY2" fmla="*/ 378619 h 862013"/>
                <a:gd name="connsiteX3" fmla="*/ 297656 w 964406"/>
                <a:gd name="connsiteY3" fmla="*/ 269082 h 862013"/>
                <a:gd name="connsiteX4" fmla="*/ 207169 w 964406"/>
                <a:gd name="connsiteY4" fmla="*/ 195263 h 862013"/>
                <a:gd name="connsiteX5" fmla="*/ 159544 w 964406"/>
                <a:gd name="connsiteY5" fmla="*/ 157163 h 862013"/>
                <a:gd name="connsiteX6" fmla="*/ 88106 w 964406"/>
                <a:gd name="connsiteY6" fmla="*/ 109538 h 862013"/>
                <a:gd name="connsiteX7" fmla="*/ 40481 w 964406"/>
                <a:gd name="connsiteY7" fmla="*/ 83344 h 862013"/>
                <a:gd name="connsiteX8" fmla="*/ 16669 w 964406"/>
                <a:gd name="connsiteY8" fmla="*/ 73819 h 862013"/>
                <a:gd name="connsiteX9" fmla="*/ 7144 w 964406"/>
                <a:gd name="connsiteY9" fmla="*/ 64294 h 862013"/>
                <a:gd name="connsiteX10" fmla="*/ 2381 w 964406"/>
                <a:gd name="connsiteY10" fmla="*/ 45244 h 862013"/>
                <a:gd name="connsiteX11" fmla="*/ 0 w 964406"/>
                <a:gd name="connsiteY11" fmla="*/ 28575 h 862013"/>
                <a:gd name="connsiteX12" fmla="*/ 0 w 964406"/>
                <a:gd name="connsiteY12" fmla="*/ 14288 h 862013"/>
                <a:gd name="connsiteX13" fmla="*/ 4763 w 964406"/>
                <a:gd name="connsiteY13" fmla="*/ 4763 h 862013"/>
                <a:gd name="connsiteX14" fmla="*/ 23813 w 964406"/>
                <a:gd name="connsiteY14" fmla="*/ 0 h 862013"/>
                <a:gd name="connsiteX15" fmla="*/ 47625 w 964406"/>
                <a:gd name="connsiteY15" fmla="*/ 11907 h 862013"/>
                <a:gd name="connsiteX16" fmla="*/ 107156 w 964406"/>
                <a:gd name="connsiteY16" fmla="*/ 33338 h 862013"/>
                <a:gd name="connsiteX17" fmla="*/ 254794 w 964406"/>
                <a:gd name="connsiteY17" fmla="*/ 85725 h 862013"/>
                <a:gd name="connsiteX18" fmla="*/ 366713 w 964406"/>
                <a:gd name="connsiteY18" fmla="*/ 133350 h 862013"/>
                <a:gd name="connsiteX19" fmla="*/ 457200 w 964406"/>
                <a:gd name="connsiteY19" fmla="*/ 173832 h 862013"/>
                <a:gd name="connsiteX20" fmla="*/ 583406 w 964406"/>
                <a:gd name="connsiteY20" fmla="*/ 240507 h 862013"/>
                <a:gd name="connsiteX21" fmla="*/ 692944 w 964406"/>
                <a:gd name="connsiteY21" fmla="*/ 302419 h 862013"/>
                <a:gd name="connsiteX22" fmla="*/ 721519 w 964406"/>
                <a:gd name="connsiteY22" fmla="*/ 321469 h 862013"/>
                <a:gd name="connsiteX23" fmla="*/ 781050 w 964406"/>
                <a:gd name="connsiteY23" fmla="*/ 383382 h 862013"/>
                <a:gd name="connsiteX24" fmla="*/ 838200 w 964406"/>
                <a:gd name="connsiteY24" fmla="*/ 450057 h 862013"/>
                <a:gd name="connsiteX25" fmla="*/ 876300 w 964406"/>
                <a:gd name="connsiteY25" fmla="*/ 502444 h 862013"/>
                <a:gd name="connsiteX26" fmla="*/ 907256 w 964406"/>
                <a:gd name="connsiteY26" fmla="*/ 552450 h 862013"/>
                <a:gd name="connsiteX27" fmla="*/ 931069 w 964406"/>
                <a:gd name="connsiteY27" fmla="*/ 604838 h 862013"/>
                <a:gd name="connsiteX28" fmla="*/ 950119 w 964406"/>
                <a:gd name="connsiteY28" fmla="*/ 661988 h 862013"/>
                <a:gd name="connsiteX29" fmla="*/ 962025 w 964406"/>
                <a:gd name="connsiteY29" fmla="*/ 711994 h 862013"/>
                <a:gd name="connsiteX30" fmla="*/ 964406 w 964406"/>
                <a:gd name="connsiteY30" fmla="*/ 764382 h 862013"/>
                <a:gd name="connsiteX31" fmla="*/ 959644 w 964406"/>
                <a:gd name="connsiteY31" fmla="*/ 800100 h 862013"/>
                <a:gd name="connsiteX32" fmla="*/ 950119 w 964406"/>
                <a:gd name="connsiteY32" fmla="*/ 821532 h 862013"/>
                <a:gd name="connsiteX33" fmla="*/ 938213 w 964406"/>
                <a:gd name="connsiteY33" fmla="*/ 835819 h 862013"/>
                <a:gd name="connsiteX34" fmla="*/ 916781 w 964406"/>
                <a:gd name="connsiteY34" fmla="*/ 845344 h 862013"/>
                <a:gd name="connsiteX35" fmla="*/ 881063 w 964406"/>
                <a:gd name="connsiteY35" fmla="*/ 857250 h 862013"/>
                <a:gd name="connsiteX36" fmla="*/ 850106 w 964406"/>
                <a:gd name="connsiteY36" fmla="*/ 862013 h 862013"/>
                <a:gd name="connsiteX37" fmla="*/ 819150 w 964406"/>
                <a:gd name="connsiteY37" fmla="*/ 859632 h 862013"/>
                <a:gd name="connsiteX38" fmla="*/ 778669 w 964406"/>
                <a:gd name="connsiteY38" fmla="*/ 850107 h 862013"/>
                <a:gd name="connsiteX39" fmla="*/ 752475 w 964406"/>
                <a:gd name="connsiteY39" fmla="*/ 833438 h 862013"/>
                <a:gd name="connsiteX40" fmla="*/ 716756 w 964406"/>
                <a:gd name="connsiteY40" fmla="*/ 800100 h 862013"/>
                <a:gd name="connsiteX41" fmla="*/ 685800 w 964406"/>
                <a:gd name="connsiteY41" fmla="*/ 754857 h 862013"/>
                <a:gd name="connsiteX42" fmla="*/ 650081 w 964406"/>
                <a:gd name="connsiteY42" fmla="*/ 688182 h 862013"/>
                <a:gd name="connsiteX43" fmla="*/ 597694 w 964406"/>
                <a:gd name="connsiteY43" fmla="*/ 611982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64406" h="862013">
                  <a:moveTo>
                    <a:pt x="597694" y="611982"/>
                  </a:moveTo>
                  <a:lnTo>
                    <a:pt x="490538" y="461963"/>
                  </a:lnTo>
                  <a:lnTo>
                    <a:pt x="414338" y="378619"/>
                  </a:lnTo>
                  <a:lnTo>
                    <a:pt x="297656" y="269082"/>
                  </a:lnTo>
                  <a:lnTo>
                    <a:pt x="207169" y="195263"/>
                  </a:lnTo>
                  <a:lnTo>
                    <a:pt x="159544" y="157163"/>
                  </a:lnTo>
                  <a:lnTo>
                    <a:pt x="88106" y="109538"/>
                  </a:lnTo>
                  <a:lnTo>
                    <a:pt x="40481" y="83344"/>
                  </a:lnTo>
                  <a:lnTo>
                    <a:pt x="16669" y="73819"/>
                  </a:lnTo>
                  <a:lnTo>
                    <a:pt x="7144" y="64294"/>
                  </a:lnTo>
                  <a:lnTo>
                    <a:pt x="2381" y="45244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47625" y="11907"/>
                  </a:lnTo>
                  <a:lnTo>
                    <a:pt x="107156" y="33338"/>
                  </a:lnTo>
                  <a:lnTo>
                    <a:pt x="254794" y="85725"/>
                  </a:lnTo>
                  <a:lnTo>
                    <a:pt x="366713" y="133350"/>
                  </a:lnTo>
                  <a:lnTo>
                    <a:pt x="457200" y="173832"/>
                  </a:lnTo>
                  <a:lnTo>
                    <a:pt x="583406" y="240507"/>
                  </a:lnTo>
                  <a:lnTo>
                    <a:pt x="692944" y="302419"/>
                  </a:lnTo>
                  <a:lnTo>
                    <a:pt x="721519" y="321469"/>
                  </a:lnTo>
                  <a:lnTo>
                    <a:pt x="781050" y="383382"/>
                  </a:lnTo>
                  <a:lnTo>
                    <a:pt x="838200" y="450057"/>
                  </a:lnTo>
                  <a:lnTo>
                    <a:pt x="876300" y="502444"/>
                  </a:lnTo>
                  <a:lnTo>
                    <a:pt x="907256" y="552450"/>
                  </a:lnTo>
                  <a:lnTo>
                    <a:pt x="931069" y="604838"/>
                  </a:lnTo>
                  <a:lnTo>
                    <a:pt x="950119" y="661988"/>
                  </a:lnTo>
                  <a:lnTo>
                    <a:pt x="962025" y="711994"/>
                  </a:lnTo>
                  <a:lnTo>
                    <a:pt x="964406" y="764382"/>
                  </a:lnTo>
                  <a:lnTo>
                    <a:pt x="959644" y="800100"/>
                  </a:lnTo>
                  <a:lnTo>
                    <a:pt x="950119" y="821532"/>
                  </a:lnTo>
                  <a:lnTo>
                    <a:pt x="938213" y="835819"/>
                  </a:lnTo>
                  <a:lnTo>
                    <a:pt x="916781" y="845344"/>
                  </a:lnTo>
                  <a:lnTo>
                    <a:pt x="881063" y="857250"/>
                  </a:lnTo>
                  <a:lnTo>
                    <a:pt x="850106" y="862013"/>
                  </a:lnTo>
                  <a:lnTo>
                    <a:pt x="819150" y="859632"/>
                  </a:lnTo>
                  <a:lnTo>
                    <a:pt x="778669" y="850107"/>
                  </a:lnTo>
                  <a:lnTo>
                    <a:pt x="752475" y="833438"/>
                  </a:lnTo>
                  <a:lnTo>
                    <a:pt x="716756" y="800100"/>
                  </a:lnTo>
                  <a:lnTo>
                    <a:pt x="685800" y="754857"/>
                  </a:lnTo>
                  <a:lnTo>
                    <a:pt x="650081" y="688182"/>
                  </a:lnTo>
                  <a:lnTo>
                    <a:pt x="597694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BE0C74DA-8B24-4B03-B8C6-3ADBED30EF2B}"/>
                </a:ext>
              </a:extLst>
            </p:cNvPr>
            <p:cNvSpPr/>
            <p:nvPr/>
          </p:nvSpPr>
          <p:spPr>
            <a:xfrm rot="16200000">
              <a:off x="5135567" y="3611563"/>
              <a:ext cx="2422525" cy="438150"/>
            </a:xfrm>
            <a:custGeom>
              <a:avLst/>
              <a:gdLst>
                <a:gd name="connsiteX0" fmla="*/ 1254919 w 2421732"/>
                <a:gd name="connsiteY0" fmla="*/ 385762 h 438150"/>
                <a:gd name="connsiteX1" fmla="*/ 278607 w 2421732"/>
                <a:gd name="connsiteY1" fmla="*/ 388143 h 438150"/>
                <a:gd name="connsiteX2" fmla="*/ 216694 w 2421732"/>
                <a:gd name="connsiteY2" fmla="*/ 414337 h 438150"/>
                <a:gd name="connsiteX3" fmla="*/ 171450 w 2421732"/>
                <a:gd name="connsiteY3" fmla="*/ 435768 h 438150"/>
                <a:gd name="connsiteX4" fmla="*/ 138113 w 2421732"/>
                <a:gd name="connsiteY4" fmla="*/ 438150 h 438150"/>
                <a:gd name="connsiteX5" fmla="*/ 76200 w 2421732"/>
                <a:gd name="connsiteY5" fmla="*/ 421481 h 438150"/>
                <a:gd name="connsiteX6" fmla="*/ 40482 w 2421732"/>
                <a:gd name="connsiteY6" fmla="*/ 383381 h 438150"/>
                <a:gd name="connsiteX7" fmla="*/ 9525 w 2421732"/>
                <a:gd name="connsiteY7" fmla="*/ 342900 h 438150"/>
                <a:gd name="connsiteX8" fmla="*/ 0 w 2421732"/>
                <a:gd name="connsiteY8" fmla="*/ 311943 h 438150"/>
                <a:gd name="connsiteX9" fmla="*/ 9525 w 2421732"/>
                <a:gd name="connsiteY9" fmla="*/ 269081 h 438150"/>
                <a:gd name="connsiteX10" fmla="*/ 35719 w 2421732"/>
                <a:gd name="connsiteY10" fmla="*/ 223837 h 438150"/>
                <a:gd name="connsiteX11" fmla="*/ 69057 w 2421732"/>
                <a:gd name="connsiteY11" fmla="*/ 200025 h 438150"/>
                <a:gd name="connsiteX12" fmla="*/ 114300 w 2421732"/>
                <a:gd name="connsiteY12" fmla="*/ 178593 h 438150"/>
                <a:gd name="connsiteX13" fmla="*/ 169069 w 2421732"/>
                <a:gd name="connsiteY13" fmla="*/ 166687 h 438150"/>
                <a:gd name="connsiteX14" fmla="*/ 240507 w 2421732"/>
                <a:gd name="connsiteY14" fmla="*/ 157162 h 438150"/>
                <a:gd name="connsiteX15" fmla="*/ 333375 w 2421732"/>
                <a:gd name="connsiteY15" fmla="*/ 161925 h 438150"/>
                <a:gd name="connsiteX16" fmla="*/ 445294 w 2421732"/>
                <a:gd name="connsiteY16" fmla="*/ 180975 h 438150"/>
                <a:gd name="connsiteX17" fmla="*/ 600075 w 2421732"/>
                <a:gd name="connsiteY17" fmla="*/ 200025 h 438150"/>
                <a:gd name="connsiteX18" fmla="*/ 733425 w 2421732"/>
                <a:gd name="connsiteY18" fmla="*/ 207168 h 438150"/>
                <a:gd name="connsiteX19" fmla="*/ 1045369 w 2421732"/>
                <a:gd name="connsiteY19" fmla="*/ 204787 h 438150"/>
                <a:gd name="connsiteX20" fmla="*/ 1457325 w 2421732"/>
                <a:gd name="connsiteY20" fmla="*/ 190500 h 438150"/>
                <a:gd name="connsiteX21" fmla="*/ 1771650 w 2421732"/>
                <a:gd name="connsiteY21" fmla="*/ 176212 h 438150"/>
                <a:gd name="connsiteX22" fmla="*/ 2045494 w 2421732"/>
                <a:gd name="connsiteY22" fmla="*/ 164306 h 438150"/>
                <a:gd name="connsiteX23" fmla="*/ 2119313 w 2421732"/>
                <a:gd name="connsiteY23" fmla="*/ 159543 h 438150"/>
                <a:gd name="connsiteX24" fmla="*/ 2143125 w 2421732"/>
                <a:gd name="connsiteY24" fmla="*/ 154781 h 438150"/>
                <a:gd name="connsiteX25" fmla="*/ 2183607 w 2421732"/>
                <a:gd name="connsiteY25" fmla="*/ 142875 h 438150"/>
                <a:gd name="connsiteX26" fmla="*/ 2231232 w 2421732"/>
                <a:gd name="connsiteY26" fmla="*/ 121443 h 438150"/>
                <a:gd name="connsiteX27" fmla="*/ 2283619 w 2421732"/>
                <a:gd name="connsiteY27" fmla="*/ 83343 h 438150"/>
                <a:gd name="connsiteX28" fmla="*/ 2355057 w 2421732"/>
                <a:gd name="connsiteY28" fmla="*/ 21431 h 438150"/>
                <a:gd name="connsiteX29" fmla="*/ 2374107 w 2421732"/>
                <a:gd name="connsiteY29" fmla="*/ 9525 h 438150"/>
                <a:gd name="connsiteX30" fmla="*/ 2393157 w 2421732"/>
                <a:gd name="connsiteY30" fmla="*/ 2381 h 438150"/>
                <a:gd name="connsiteX31" fmla="*/ 2407444 w 2421732"/>
                <a:gd name="connsiteY31" fmla="*/ 0 h 438150"/>
                <a:gd name="connsiteX32" fmla="*/ 2416969 w 2421732"/>
                <a:gd name="connsiteY32" fmla="*/ 4762 h 438150"/>
                <a:gd name="connsiteX33" fmla="*/ 2421732 w 2421732"/>
                <a:gd name="connsiteY33" fmla="*/ 16668 h 438150"/>
                <a:gd name="connsiteX34" fmla="*/ 2412207 w 2421732"/>
                <a:gd name="connsiteY34" fmla="*/ 59531 h 438150"/>
                <a:gd name="connsiteX35" fmla="*/ 2397919 w 2421732"/>
                <a:gd name="connsiteY35" fmla="*/ 123825 h 438150"/>
                <a:gd name="connsiteX36" fmla="*/ 2371725 w 2421732"/>
                <a:gd name="connsiteY36" fmla="*/ 195262 h 438150"/>
                <a:gd name="connsiteX37" fmla="*/ 2305050 w 2421732"/>
                <a:gd name="connsiteY37" fmla="*/ 326231 h 438150"/>
                <a:gd name="connsiteX38" fmla="*/ 2257425 w 2421732"/>
                <a:gd name="connsiteY38" fmla="*/ 397668 h 438150"/>
                <a:gd name="connsiteX39" fmla="*/ 2164557 w 2421732"/>
                <a:gd name="connsiteY39" fmla="*/ 388143 h 438150"/>
                <a:gd name="connsiteX40" fmla="*/ 1628775 w 2421732"/>
                <a:gd name="connsiteY40" fmla="*/ 390525 h 438150"/>
                <a:gd name="connsiteX41" fmla="*/ 1254919 w 2421732"/>
                <a:gd name="connsiteY41" fmla="*/ 38576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1732" h="438150">
                  <a:moveTo>
                    <a:pt x="1254919" y="385762"/>
                  </a:moveTo>
                  <a:lnTo>
                    <a:pt x="278607" y="388143"/>
                  </a:lnTo>
                  <a:lnTo>
                    <a:pt x="216694" y="414337"/>
                  </a:lnTo>
                  <a:lnTo>
                    <a:pt x="171450" y="435768"/>
                  </a:lnTo>
                  <a:lnTo>
                    <a:pt x="138113" y="438150"/>
                  </a:lnTo>
                  <a:lnTo>
                    <a:pt x="76200" y="421481"/>
                  </a:lnTo>
                  <a:lnTo>
                    <a:pt x="40482" y="383381"/>
                  </a:lnTo>
                  <a:lnTo>
                    <a:pt x="9525" y="342900"/>
                  </a:lnTo>
                  <a:lnTo>
                    <a:pt x="0" y="311943"/>
                  </a:lnTo>
                  <a:lnTo>
                    <a:pt x="9525" y="269081"/>
                  </a:lnTo>
                  <a:lnTo>
                    <a:pt x="35719" y="223837"/>
                  </a:lnTo>
                  <a:lnTo>
                    <a:pt x="69057" y="200025"/>
                  </a:lnTo>
                  <a:lnTo>
                    <a:pt x="114300" y="178593"/>
                  </a:lnTo>
                  <a:lnTo>
                    <a:pt x="169069" y="166687"/>
                  </a:lnTo>
                  <a:lnTo>
                    <a:pt x="240507" y="157162"/>
                  </a:lnTo>
                  <a:lnTo>
                    <a:pt x="333375" y="161925"/>
                  </a:lnTo>
                  <a:lnTo>
                    <a:pt x="445294" y="180975"/>
                  </a:lnTo>
                  <a:lnTo>
                    <a:pt x="600075" y="200025"/>
                  </a:lnTo>
                  <a:lnTo>
                    <a:pt x="733425" y="207168"/>
                  </a:lnTo>
                  <a:lnTo>
                    <a:pt x="1045369" y="204787"/>
                  </a:lnTo>
                  <a:lnTo>
                    <a:pt x="1457325" y="190500"/>
                  </a:lnTo>
                  <a:lnTo>
                    <a:pt x="1771650" y="176212"/>
                  </a:lnTo>
                  <a:lnTo>
                    <a:pt x="2045494" y="164306"/>
                  </a:lnTo>
                  <a:lnTo>
                    <a:pt x="2119313" y="159543"/>
                  </a:lnTo>
                  <a:lnTo>
                    <a:pt x="2143125" y="154781"/>
                  </a:lnTo>
                  <a:lnTo>
                    <a:pt x="2183607" y="142875"/>
                  </a:lnTo>
                  <a:lnTo>
                    <a:pt x="2231232" y="121443"/>
                  </a:lnTo>
                  <a:lnTo>
                    <a:pt x="2283619" y="83343"/>
                  </a:lnTo>
                  <a:lnTo>
                    <a:pt x="2355057" y="21431"/>
                  </a:lnTo>
                  <a:lnTo>
                    <a:pt x="2374107" y="9525"/>
                  </a:lnTo>
                  <a:lnTo>
                    <a:pt x="2393157" y="2381"/>
                  </a:lnTo>
                  <a:lnTo>
                    <a:pt x="2407444" y="0"/>
                  </a:lnTo>
                  <a:lnTo>
                    <a:pt x="2416969" y="4762"/>
                  </a:lnTo>
                  <a:lnTo>
                    <a:pt x="2421732" y="16668"/>
                  </a:lnTo>
                  <a:lnTo>
                    <a:pt x="2412207" y="59531"/>
                  </a:lnTo>
                  <a:lnTo>
                    <a:pt x="2397919" y="123825"/>
                  </a:lnTo>
                  <a:lnTo>
                    <a:pt x="2371725" y="195262"/>
                  </a:lnTo>
                  <a:lnTo>
                    <a:pt x="2305050" y="326231"/>
                  </a:lnTo>
                  <a:lnTo>
                    <a:pt x="2257425" y="397668"/>
                  </a:lnTo>
                  <a:lnTo>
                    <a:pt x="2164557" y="388143"/>
                  </a:lnTo>
                  <a:lnTo>
                    <a:pt x="1628775" y="390525"/>
                  </a:lnTo>
                  <a:lnTo>
                    <a:pt x="1254919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BE730A42-A879-4097-9D1E-A72115CCFF24}"/>
                </a:ext>
              </a:extLst>
            </p:cNvPr>
            <p:cNvSpPr/>
            <p:nvPr/>
          </p:nvSpPr>
          <p:spPr>
            <a:xfrm>
              <a:off x="4022729" y="2112963"/>
              <a:ext cx="2171700" cy="502724"/>
            </a:xfrm>
            <a:custGeom>
              <a:avLst/>
              <a:gdLst>
                <a:gd name="connsiteX0" fmla="*/ 1235869 w 2171700"/>
                <a:gd name="connsiteY0" fmla="*/ 240506 h 509587"/>
                <a:gd name="connsiteX1" fmla="*/ 1040607 w 2171700"/>
                <a:gd name="connsiteY1" fmla="*/ 266700 h 509587"/>
                <a:gd name="connsiteX2" fmla="*/ 900113 w 2171700"/>
                <a:gd name="connsiteY2" fmla="*/ 292894 h 509587"/>
                <a:gd name="connsiteX3" fmla="*/ 700088 w 2171700"/>
                <a:gd name="connsiteY3" fmla="*/ 338137 h 509587"/>
                <a:gd name="connsiteX4" fmla="*/ 428625 w 2171700"/>
                <a:gd name="connsiteY4" fmla="*/ 402431 h 509587"/>
                <a:gd name="connsiteX5" fmla="*/ 47625 w 2171700"/>
                <a:gd name="connsiteY5" fmla="*/ 509587 h 509587"/>
                <a:gd name="connsiteX6" fmla="*/ 0 w 2171700"/>
                <a:gd name="connsiteY6" fmla="*/ 352425 h 509587"/>
                <a:gd name="connsiteX7" fmla="*/ 285750 w 2171700"/>
                <a:gd name="connsiteY7" fmla="*/ 290512 h 509587"/>
                <a:gd name="connsiteX8" fmla="*/ 573882 w 2171700"/>
                <a:gd name="connsiteY8" fmla="*/ 228600 h 509587"/>
                <a:gd name="connsiteX9" fmla="*/ 842963 w 2171700"/>
                <a:gd name="connsiteY9" fmla="*/ 169069 h 509587"/>
                <a:gd name="connsiteX10" fmla="*/ 1028700 w 2171700"/>
                <a:gd name="connsiteY10" fmla="*/ 133350 h 509587"/>
                <a:gd name="connsiteX11" fmla="*/ 1283494 w 2171700"/>
                <a:gd name="connsiteY11" fmla="*/ 104775 h 509587"/>
                <a:gd name="connsiteX12" fmla="*/ 1514475 w 2171700"/>
                <a:gd name="connsiteY12" fmla="*/ 78581 h 509587"/>
                <a:gd name="connsiteX13" fmla="*/ 1607344 w 2171700"/>
                <a:gd name="connsiteY13" fmla="*/ 64294 h 509587"/>
                <a:gd name="connsiteX14" fmla="*/ 1778794 w 2171700"/>
                <a:gd name="connsiteY14" fmla="*/ 0 h 509587"/>
                <a:gd name="connsiteX15" fmla="*/ 1795463 w 2171700"/>
                <a:gd name="connsiteY15" fmla="*/ 7144 h 509587"/>
                <a:gd name="connsiteX16" fmla="*/ 1869282 w 2171700"/>
                <a:gd name="connsiteY16" fmla="*/ 47625 h 509587"/>
                <a:gd name="connsiteX17" fmla="*/ 1966913 w 2171700"/>
                <a:gd name="connsiteY17" fmla="*/ 109537 h 509587"/>
                <a:gd name="connsiteX18" fmla="*/ 2026444 w 2171700"/>
                <a:gd name="connsiteY18" fmla="*/ 154781 h 509587"/>
                <a:gd name="connsiteX19" fmla="*/ 2126457 w 2171700"/>
                <a:gd name="connsiteY19" fmla="*/ 235744 h 509587"/>
                <a:gd name="connsiteX20" fmla="*/ 2157413 w 2171700"/>
                <a:gd name="connsiteY20" fmla="*/ 269081 h 509587"/>
                <a:gd name="connsiteX21" fmla="*/ 2166938 w 2171700"/>
                <a:gd name="connsiteY21" fmla="*/ 288131 h 509587"/>
                <a:gd name="connsiteX22" fmla="*/ 2171700 w 2171700"/>
                <a:gd name="connsiteY22" fmla="*/ 311944 h 509587"/>
                <a:gd name="connsiteX23" fmla="*/ 2169319 w 2171700"/>
                <a:gd name="connsiteY23" fmla="*/ 338137 h 509587"/>
                <a:gd name="connsiteX24" fmla="*/ 2164557 w 2171700"/>
                <a:gd name="connsiteY24" fmla="*/ 352425 h 509587"/>
                <a:gd name="connsiteX25" fmla="*/ 2147888 w 2171700"/>
                <a:gd name="connsiteY25" fmla="*/ 366712 h 509587"/>
                <a:gd name="connsiteX26" fmla="*/ 2114550 w 2171700"/>
                <a:gd name="connsiteY26" fmla="*/ 376237 h 509587"/>
                <a:gd name="connsiteX27" fmla="*/ 1778794 w 2171700"/>
                <a:gd name="connsiteY27" fmla="*/ 221456 h 509587"/>
                <a:gd name="connsiteX28" fmla="*/ 1562100 w 2171700"/>
                <a:gd name="connsiteY28" fmla="*/ 223837 h 509587"/>
                <a:gd name="connsiteX29" fmla="*/ 1445419 w 2171700"/>
                <a:gd name="connsiteY29" fmla="*/ 226219 h 509587"/>
                <a:gd name="connsiteX30" fmla="*/ 1235869 w 2171700"/>
                <a:gd name="connsiteY30" fmla="*/ 2405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71700" h="509587">
                  <a:moveTo>
                    <a:pt x="1235869" y="240506"/>
                  </a:moveTo>
                  <a:lnTo>
                    <a:pt x="1040607" y="266700"/>
                  </a:lnTo>
                  <a:lnTo>
                    <a:pt x="900113" y="292894"/>
                  </a:lnTo>
                  <a:lnTo>
                    <a:pt x="700088" y="338137"/>
                  </a:lnTo>
                  <a:lnTo>
                    <a:pt x="428625" y="402431"/>
                  </a:lnTo>
                  <a:lnTo>
                    <a:pt x="47625" y="509587"/>
                  </a:lnTo>
                  <a:lnTo>
                    <a:pt x="0" y="352425"/>
                  </a:lnTo>
                  <a:lnTo>
                    <a:pt x="285750" y="290512"/>
                  </a:lnTo>
                  <a:lnTo>
                    <a:pt x="573882" y="228600"/>
                  </a:lnTo>
                  <a:lnTo>
                    <a:pt x="842963" y="169069"/>
                  </a:lnTo>
                  <a:lnTo>
                    <a:pt x="1028700" y="133350"/>
                  </a:lnTo>
                  <a:lnTo>
                    <a:pt x="1283494" y="104775"/>
                  </a:lnTo>
                  <a:lnTo>
                    <a:pt x="1514475" y="78581"/>
                  </a:lnTo>
                  <a:lnTo>
                    <a:pt x="1607344" y="64294"/>
                  </a:lnTo>
                  <a:lnTo>
                    <a:pt x="1778794" y="0"/>
                  </a:lnTo>
                  <a:lnTo>
                    <a:pt x="1795463" y="7144"/>
                  </a:lnTo>
                  <a:lnTo>
                    <a:pt x="1869282" y="47625"/>
                  </a:lnTo>
                  <a:lnTo>
                    <a:pt x="1966913" y="109537"/>
                  </a:lnTo>
                  <a:lnTo>
                    <a:pt x="2026444" y="154781"/>
                  </a:lnTo>
                  <a:lnTo>
                    <a:pt x="2126457" y="235744"/>
                  </a:lnTo>
                  <a:lnTo>
                    <a:pt x="2157413" y="269081"/>
                  </a:lnTo>
                  <a:lnTo>
                    <a:pt x="2166938" y="288131"/>
                  </a:lnTo>
                  <a:lnTo>
                    <a:pt x="2171700" y="311944"/>
                  </a:lnTo>
                  <a:lnTo>
                    <a:pt x="2169319" y="338137"/>
                  </a:lnTo>
                  <a:lnTo>
                    <a:pt x="2164557" y="352425"/>
                  </a:lnTo>
                  <a:lnTo>
                    <a:pt x="2147888" y="366712"/>
                  </a:lnTo>
                  <a:lnTo>
                    <a:pt x="2114550" y="376237"/>
                  </a:lnTo>
                  <a:lnTo>
                    <a:pt x="1778794" y="221456"/>
                  </a:lnTo>
                  <a:lnTo>
                    <a:pt x="1562100" y="223837"/>
                  </a:lnTo>
                  <a:lnTo>
                    <a:pt x="1445419" y="226219"/>
                  </a:lnTo>
                  <a:lnTo>
                    <a:pt x="1235869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FAC91F7E-E5CC-4981-AE20-EE23034C24FA}"/>
                </a:ext>
              </a:extLst>
            </p:cNvPr>
            <p:cNvSpPr/>
            <p:nvPr/>
          </p:nvSpPr>
          <p:spPr>
            <a:xfrm>
              <a:off x="5524504" y="2290763"/>
              <a:ext cx="636588" cy="419460"/>
            </a:xfrm>
            <a:custGeom>
              <a:avLst/>
              <a:gdLst>
                <a:gd name="connsiteX0" fmla="*/ 85725 w 635794"/>
                <a:gd name="connsiteY0" fmla="*/ 283368 h 423862"/>
                <a:gd name="connsiteX1" fmla="*/ 188119 w 635794"/>
                <a:gd name="connsiteY1" fmla="*/ 159543 h 423862"/>
                <a:gd name="connsiteX2" fmla="*/ 228600 w 635794"/>
                <a:gd name="connsiteY2" fmla="*/ 109537 h 423862"/>
                <a:gd name="connsiteX3" fmla="*/ 247650 w 635794"/>
                <a:gd name="connsiteY3" fmla="*/ 80962 h 423862"/>
                <a:gd name="connsiteX4" fmla="*/ 250031 w 635794"/>
                <a:gd name="connsiteY4" fmla="*/ 57150 h 423862"/>
                <a:gd name="connsiteX5" fmla="*/ 238125 w 635794"/>
                <a:gd name="connsiteY5" fmla="*/ 0 h 423862"/>
                <a:gd name="connsiteX6" fmla="*/ 635794 w 635794"/>
                <a:gd name="connsiteY6" fmla="*/ 173831 h 423862"/>
                <a:gd name="connsiteX7" fmla="*/ 609600 w 635794"/>
                <a:gd name="connsiteY7" fmla="*/ 195262 h 423862"/>
                <a:gd name="connsiteX8" fmla="*/ 571500 w 635794"/>
                <a:gd name="connsiteY8" fmla="*/ 200025 h 423862"/>
                <a:gd name="connsiteX9" fmla="*/ 466725 w 635794"/>
                <a:gd name="connsiteY9" fmla="*/ 209550 h 423862"/>
                <a:gd name="connsiteX10" fmla="*/ 397669 w 635794"/>
                <a:gd name="connsiteY10" fmla="*/ 223837 h 423862"/>
                <a:gd name="connsiteX11" fmla="*/ 321469 w 635794"/>
                <a:gd name="connsiteY11" fmla="*/ 252412 h 423862"/>
                <a:gd name="connsiteX12" fmla="*/ 183356 w 635794"/>
                <a:gd name="connsiteY12" fmla="*/ 323850 h 423862"/>
                <a:gd name="connsiteX13" fmla="*/ 111919 w 635794"/>
                <a:gd name="connsiteY13" fmla="*/ 373856 h 423862"/>
                <a:gd name="connsiteX14" fmla="*/ 61913 w 635794"/>
                <a:gd name="connsiteY14" fmla="*/ 411956 h 423862"/>
                <a:gd name="connsiteX15" fmla="*/ 38100 w 635794"/>
                <a:gd name="connsiteY15" fmla="*/ 421481 h 423862"/>
                <a:gd name="connsiteX16" fmla="*/ 21431 w 635794"/>
                <a:gd name="connsiteY16" fmla="*/ 423862 h 423862"/>
                <a:gd name="connsiteX17" fmla="*/ 7144 w 635794"/>
                <a:gd name="connsiteY17" fmla="*/ 419100 h 423862"/>
                <a:gd name="connsiteX18" fmla="*/ 0 w 635794"/>
                <a:gd name="connsiteY18" fmla="*/ 407193 h 423862"/>
                <a:gd name="connsiteX19" fmla="*/ 0 w 635794"/>
                <a:gd name="connsiteY19" fmla="*/ 388143 h 423862"/>
                <a:gd name="connsiteX20" fmla="*/ 11906 w 635794"/>
                <a:gd name="connsiteY20" fmla="*/ 364331 h 423862"/>
                <a:gd name="connsiteX21" fmla="*/ 85725 w 635794"/>
                <a:gd name="connsiteY21" fmla="*/ 283368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5794" h="423862">
                  <a:moveTo>
                    <a:pt x="85725" y="283368"/>
                  </a:moveTo>
                  <a:lnTo>
                    <a:pt x="188119" y="159543"/>
                  </a:lnTo>
                  <a:lnTo>
                    <a:pt x="228600" y="109537"/>
                  </a:lnTo>
                  <a:lnTo>
                    <a:pt x="247650" y="80962"/>
                  </a:lnTo>
                  <a:lnTo>
                    <a:pt x="250031" y="57150"/>
                  </a:lnTo>
                  <a:lnTo>
                    <a:pt x="238125" y="0"/>
                  </a:lnTo>
                  <a:lnTo>
                    <a:pt x="635794" y="173831"/>
                  </a:lnTo>
                  <a:lnTo>
                    <a:pt x="609600" y="195262"/>
                  </a:lnTo>
                  <a:lnTo>
                    <a:pt x="571500" y="200025"/>
                  </a:lnTo>
                  <a:lnTo>
                    <a:pt x="466725" y="209550"/>
                  </a:lnTo>
                  <a:lnTo>
                    <a:pt x="397669" y="223837"/>
                  </a:lnTo>
                  <a:lnTo>
                    <a:pt x="321469" y="252412"/>
                  </a:lnTo>
                  <a:lnTo>
                    <a:pt x="183356" y="323850"/>
                  </a:lnTo>
                  <a:lnTo>
                    <a:pt x="111919" y="373856"/>
                  </a:lnTo>
                  <a:lnTo>
                    <a:pt x="61913" y="411956"/>
                  </a:lnTo>
                  <a:lnTo>
                    <a:pt x="38100" y="421481"/>
                  </a:lnTo>
                  <a:lnTo>
                    <a:pt x="21431" y="423862"/>
                  </a:lnTo>
                  <a:lnTo>
                    <a:pt x="7144" y="419100"/>
                  </a:lnTo>
                  <a:lnTo>
                    <a:pt x="0" y="407193"/>
                  </a:lnTo>
                  <a:lnTo>
                    <a:pt x="0" y="388143"/>
                  </a:lnTo>
                  <a:lnTo>
                    <a:pt x="11906" y="364331"/>
                  </a:lnTo>
                  <a:lnTo>
                    <a:pt x="85725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3">
              <a:extLst>
                <a:ext uri="{FF2B5EF4-FFF2-40B4-BE49-F238E27FC236}">
                  <a16:creationId xmlns:a16="http://schemas.microsoft.com/office/drawing/2014/main" id="{4A3309C5-75FA-4D63-B688-E1F8A4997279}"/>
                </a:ext>
              </a:extLst>
            </p:cNvPr>
            <p:cNvSpPr/>
            <p:nvPr/>
          </p:nvSpPr>
          <p:spPr>
            <a:xfrm>
              <a:off x="3752854" y="2952750"/>
              <a:ext cx="1752600" cy="2098872"/>
            </a:xfrm>
            <a:custGeom>
              <a:avLst/>
              <a:gdLst>
                <a:gd name="connsiteX0" fmla="*/ 958850 w 1752600"/>
                <a:gd name="connsiteY0" fmla="*/ 1406525 h 2120900"/>
                <a:gd name="connsiteX1" fmla="*/ 749300 w 1752600"/>
                <a:gd name="connsiteY1" fmla="*/ 1606550 h 2120900"/>
                <a:gd name="connsiteX2" fmla="*/ 600075 w 1752600"/>
                <a:gd name="connsiteY2" fmla="*/ 1736725 h 2120900"/>
                <a:gd name="connsiteX3" fmla="*/ 552450 w 1752600"/>
                <a:gd name="connsiteY3" fmla="*/ 1790700 h 2120900"/>
                <a:gd name="connsiteX4" fmla="*/ 368300 w 1752600"/>
                <a:gd name="connsiteY4" fmla="*/ 1914525 h 2120900"/>
                <a:gd name="connsiteX5" fmla="*/ 196850 w 1752600"/>
                <a:gd name="connsiteY5" fmla="*/ 2028825 h 2120900"/>
                <a:gd name="connsiteX6" fmla="*/ 82550 w 1752600"/>
                <a:gd name="connsiteY6" fmla="*/ 2105025 h 2120900"/>
                <a:gd name="connsiteX7" fmla="*/ 57150 w 1752600"/>
                <a:gd name="connsiteY7" fmla="*/ 2117725 h 2120900"/>
                <a:gd name="connsiteX8" fmla="*/ 31750 w 1752600"/>
                <a:gd name="connsiteY8" fmla="*/ 2120900 h 2120900"/>
                <a:gd name="connsiteX9" fmla="*/ 9525 w 1752600"/>
                <a:gd name="connsiteY9" fmla="*/ 2117725 h 2120900"/>
                <a:gd name="connsiteX10" fmla="*/ 0 w 1752600"/>
                <a:gd name="connsiteY10" fmla="*/ 2105025 h 2120900"/>
                <a:gd name="connsiteX11" fmla="*/ 3175 w 1752600"/>
                <a:gd name="connsiteY11" fmla="*/ 2079625 h 2120900"/>
                <a:gd name="connsiteX12" fmla="*/ 25400 w 1752600"/>
                <a:gd name="connsiteY12" fmla="*/ 2047875 h 2120900"/>
                <a:gd name="connsiteX13" fmla="*/ 222250 w 1752600"/>
                <a:gd name="connsiteY13" fmla="*/ 1911350 h 2120900"/>
                <a:gd name="connsiteX14" fmla="*/ 381000 w 1752600"/>
                <a:gd name="connsiteY14" fmla="*/ 1784350 h 2120900"/>
                <a:gd name="connsiteX15" fmla="*/ 539750 w 1752600"/>
                <a:gd name="connsiteY15" fmla="*/ 1647825 h 2120900"/>
                <a:gd name="connsiteX16" fmla="*/ 673100 w 1752600"/>
                <a:gd name="connsiteY16" fmla="*/ 1520825 h 2120900"/>
                <a:gd name="connsiteX17" fmla="*/ 800100 w 1752600"/>
                <a:gd name="connsiteY17" fmla="*/ 1365250 h 2120900"/>
                <a:gd name="connsiteX18" fmla="*/ 946150 w 1752600"/>
                <a:gd name="connsiteY18" fmla="*/ 1162050 h 2120900"/>
                <a:gd name="connsiteX19" fmla="*/ 1063625 w 1752600"/>
                <a:gd name="connsiteY19" fmla="*/ 971550 h 2120900"/>
                <a:gd name="connsiteX20" fmla="*/ 1155700 w 1752600"/>
                <a:gd name="connsiteY20" fmla="*/ 806450 h 2120900"/>
                <a:gd name="connsiteX21" fmla="*/ 1222375 w 1752600"/>
                <a:gd name="connsiteY21" fmla="*/ 673100 h 2120900"/>
                <a:gd name="connsiteX22" fmla="*/ 1339850 w 1752600"/>
                <a:gd name="connsiteY22" fmla="*/ 457200 h 2120900"/>
                <a:gd name="connsiteX23" fmla="*/ 1368425 w 1752600"/>
                <a:gd name="connsiteY23" fmla="*/ 390525 h 2120900"/>
                <a:gd name="connsiteX24" fmla="*/ 1403350 w 1752600"/>
                <a:gd name="connsiteY24" fmla="*/ 298450 h 2120900"/>
                <a:gd name="connsiteX25" fmla="*/ 1428750 w 1752600"/>
                <a:gd name="connsiteY25" fmla="*/ 212725 h 2120900"/>
                <a:gd name="connsiteX26" fmla="*/ 1441450 w 1752600"/>
                <a:gd name="connsiteY26" fmla="*/ 127000 h 2120900"/>
                <a:gd name="connsiteX27" fmla="*/ 1441450 w 1752600"/>
                <a:gd name="connsiteY27" fmla="*/ 107950 h 2120900"/>
                <a:gd name="connsiteX28" fmla="*/ 1381125 w 1752600"/>
                <a:gd name="connsiteY28" fmla="*/ 0 h 2120900"/>
                <a:gd name="connsiteX29" fmla="*/ 1752600 w 1752600"/>
                <a:gd name="connsiteY29" fmla="*/ 104775 h 2120900"/>
                <a:gd name="connsiteX30" fmla="*/ 1720850 w 1752600"/>
                <a:gd name="connsiteY30" fmla="*/ 190500 h 2120900"/>
                <a:gd name="connsiteX31" fmla="*/ 1673225 w 1752600"/>
                <a:gd name="connsiteY31" fmla="*/ 282575 h 2120900"/>
                <a:gd name="connsiteX32" fmla="*/ 1568450 w 1752600"/>
                <a:gd name="connsiteY32" fmla="*/ 495300 h 2120900"/>
                <a:gd name="connsiteX33" fmla="*/ 1435100 w 1752600"/>
                <a:gd name="connsiteY33" fmla="*/ 739775 h 2120900"/>
                <a:gd name="connsiteX34" fmla="*/ 1355725 w 1752600"/>
                <a:gd name="connsiteY34" fmla="*/ 873125 h 2120900"/>
                <a:gd name="connsiteX35" fmla="*/ 1235075 w 1752600"/>
                <a:gd name="connsiteY35" fmla="*/ 1054100 h 2120900"/>
                <a:gd name="connsiteX36" fmla="*/ 1092200 w 1752600"/>
                <a:gd name="connsiteY36" fmla="*/ 1254125 h 2120900"/>
                <a:gd name="connsiteX37" fmla="*/ 958850 w 1752600"/>
                <a:gd name="connsiteY37" fmla="*/ 1406525 h 212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2600" h="2120900">
                  <a:moveTo>
                    <a:pt x="958850" y="1406525"/>
                  </a:moveTo>
                  <a:lnTo>
                    <a:pt x="749300" y="1606550"/>
                  </a:lnTo>
                  <a:lnTo>
                    <a:pt x="600075" y="1736725"/>
                  </a:lnTo>
                  <a:lnTo>
                    <a:pt x="552450" y="1790700"/>
                  </a:lnTo>
                  <a:lnTo>
                    <a:pt x="368300" y="1914525"/>
                  </a:lnTo>
                  <a:lnTo>
                    <a:pt x="196850" y="2028825"/>
                  </a:lnTo>
                  <a:lnTo>
                    <a:pt x="82550" y="2105025"/>
                  </a:lnTo>
                  <a:lnTo>
                    <a:pt x="57150" y="2117725"/>
                  </a:lnTo>
                  <a:lnTo>
                    <a:pt x="31750" y="2120900"/>
                  </a:lnTo>
                  <a:lnTo>
                    <a:pt x="9525" y="2117725"/>
                  </a:lnTo>
                  <a:lnTo>
                    <a:pt x="0" y="2105025"/>
                  </a:lnTo>
                  <a:lnTo>
                    <a:pt x="3175" y="2079625"/>
                  </a:lnTo>
                  <a:lnTo>
                    <a:pt x="25400" y="2047875"/>
                  </a:lnTo>
                  <a:lnTo>
                    <a:pt x="222250" y="1911350"/>
                  </a:lnTo>
                  <a:lnTo>
                    <a:pt x="381000" y="1784350"/>
                  </a:lnTo>
                  <a:lnTo>
                    <a:pt x="539750" y="1647825"/>
                  </a:lnTo>
                  <a:lnTo>
                    <a:pt x="673100" y="1520825"/>
                  </a:lnTo>
                  <a:lnTo>
                    <a:pt x="800100" y="1365250"/>
                  </a:lnTo>
                  <a:lnTo>
                    <a:pt x="946150" y="1162050"/>
                  </a:lnTo>
                  <a:lnTo>
                    <a:pt x="1063625" y="971550"/>
                  </a:lnTo>
                  <a:lnTo>
                    <a:pt x="1155700" y="806450"/>
                  </a:lnTo>
                  <a:lnTo>
                    <a:pt x="1222375" y="673100"/>
                  </a:lnTo>
                  <a:lnTo>
                    <a:pt x="1339850" y="457200"/>
                  </a:lnTo>
                  <a:lnTo>
                    <a:pt x="1368425" y="390525"/>
                  </a:lnTo>
                  <a:lnTo>
                    <a:pt x="1403350" y="298450"/>
                  </a:lnTo>
                  <a:lnTo>
                    <a:pt x="1428750" y="212725"/>
                  </a:lnTo>
                  <a:lnTo>
                    <a:pt x="1441450" y="127000"/>
                  </a:lnTo>
                  <a:lnTo>
                    <a:pt x="1441450" y="107950"/>
                  </a:lnTo>
                  <a:lnTo>
                    <a:pt x="1381125" y="0"/>
                  </a:lnTo>
                  <a:lnTo>
                    <a:pt x="1752600" y="104775"/>
                  </a:lnTo>
                  <a:lnTo>
                    <a:pt x="1720850" y="190500"/>
                  </a:lnTo>
                  <a:lnTo>
                    <a:pt x="1673225" y="282575"/>
                  </a:lnTo>
                  <a:lnTo>
                    <a:pt x="1568450" y="495300"/>
                  </a:lnTo>
                  <a:lnTo>
                    <a:pt x="1435100" y="739775"/>
                  </a:lnTo>
                  <a:lnTo>
                    <a:pt x="1355725" y="873125"/>
                  </a:lnTo>
                  <a:lnTo>
                    <a:pt x="1235075" y="1054100"/>
                  </a:lnTo>
                  <a:lnTo>
                    <a:pt x="1092200" y="1254125"/>
                  </a:lnTo>
                  <a:lnTo>
                    <a:pt x="958850" y="1406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2F09751B-6476-43F3-9B45-6148E904D773}"/>
                </a:ext>
              </a:extLst>
            </p:cNvPr>
            <p:cNvSpPr/>
            <p:nvPr/>
          </p:nvSpPr>
          <p:spPr>
            <a:xfrm>
              <a:off x="4498980" y="3598863"/>
              <a:ext cx="1363663" cy="609552"/>
            </a:xfrm>
            <a:custGeom>
              <a:avLst/>
              <a:gdLst>
                <a:gd name="connsiteX0" fmla="*/ 862013 w 1364457"/>
                <a:gd name="connsiteY0" fmla="*/ 342900 h 616744"/>
                <a:gd name="connsiteX1" fmla="*/ 721519 w 1364457"/>
                <a:gd name="connsiteY1" fmla="*/ 273844 h 616744"/>
                <a:gd name="connsiteX2" fmla="*/ 583407 w 1364457"/>
                <a:gd name="connsiteY2" fmla="*/ 223837 h 616744"/>
                <a:gd name="connsiteX3" fmla="*/ 433388 w 1364457"/>
                <a:gd name="connsiteY3" fmla="*/ 176212 h 616744"/>
                <a:gd name="connsiteX4" fmla="*/ 302419 w 1364457"/>
                <a:gd name="connsiteY4" fmla="*/ 126206 h 616744"/>
                <a:gd name="connsiteX5" fmla="*/ 233363 w 1364457"/>
                <a:gd name="connsiteY5" fmla="*/ 102394 h 616744"/>
                <a:gd name="connsiteX6" fmla="*/ 157163 w 1364457"/>
                <a:gd name="connsiteY6" fmla="*/ 80962 h 616744"/>
                <a:gd name="connsiteX7" fmla="*/ 45244 w 1364457"/>
                <a:gd name="connsiteY7" fmla="*/ 59531 h 616744"/>
                <a:gd name="connsiteX8" fmla="*/ 16669 w 1364457"/>
                <a:gd name="connsiteY8" fmla="*/ 54769 h 616744"/>
                <a:gd name="connsiteX9" fmla="*/ 2382 w 1364457"/>
                <a:gd name="connsiteY9" fmla="*/ 47625 h 616744"/>
                <a:gd name="connsiteX10" fmla="*/ 0 w 1364457"/>
                <a:gd name="connsiteY10" fmla="*/ 33337 h 616744"/>
                <a:gd name="connsiteX11" fmla="*/ 7144 w 1364457"/>
                <a:gd name="connsiteY11" fmla="*/ 16669 h 616744"/>
                <a:gd name="connsiteX12" fmla="*/ 33338 w 1364457"/>
                <a:gd name="connsiteY12" fmla="*/ 4762 h 616744"/>
                <a:gd name="connsiteX13" fmla="*/ 107157 w 1364457"/>
                <a:gd name="connsiteY13" fmla="*/ 0 h 616744"/>
                <a:gd name="connsiteX14" fmla="*/ 209550 w 1364457"/>
                <a:gd name="connsiteY14" fmla="*/ 0 h 616744"/>
                <a:gd name="connsiteX15" fmla="*/ 347663 w 1364457"/>
                <a:gd name="connsiteY15" fmla="*/ 11906 h 616744"/>
                <a:gd name="connsiteX16" fmla="*/ 504825 w 1364457"/>
                <a:gd name="connsiteY16" fmla="*/ 35719 h 616744"/>
                <a:gd name="connsiteX17" fmla="*/ 664369 w 1364457"/>
                <a:gd name="connsiteY17" fmla="*/ 66675 h 616744"/>
                <a:gd name="connsiteX18" fmla="*/ 778669 w 1364457"/>
                <a:gd name="connsiteY18" fmla="*/ 95250 h 616744"/>
                <a:gd name="connsiteX19" fmla="*/ 897732 w 1364457"/>
                <a:gd name="connsiteY19" fmla="*/ 130969 h 616744"/>
                <a:gd name="connsiteX20" fmla="*/ 1007269 w 1364457"/>
                <a:gd name="connsiteY20" fmla="*/ 173831 h 616744"/>
                <a:gd name="connsiteX21" fmla="*/ 1095375 w 1364457"/>
                <a:gd name="connsiteY21" fmla="*/ 214312 h 616744"/>
                <a:gd name="connsiteX22" fmla="*/ 1166813 w 1364457"/>
                <a:gd name="connsiteY22" fmla="*/ 254794 h 616744"/>
                <a:gd name="connsiteX23" fmla="*/ 1238250 w 1364457"/>
                <a:gd name="connsiteY23" fmla="*/ 300037 h 616744"/>
                <a:gd name="connsiteX24" fmla="*/ 1252538 w 1364457"/>
                <a:gd name="connsiteY24" fmla="*/ 316706 h 616744"/>
                <a:gd name="connsiteX25" fmla="*/ 1293019 w 1364457"/>
                <a:gd name="connsiteY25" fmla="*/ 364331 h 616744"/>
                <a:gd name="connsiteX26" fmla="*/ 1338263 w 1364457"/>
                <a:gd name="connsiteY26" fmla="*/ 438150 h 616744"/>
                <a:gd name="connsiteX27" fmla="*/ 1359694 w 1364457"/>
                <a:gd name="connsiteY27" fmla="*/ 485775 h 616744"/>
                <a:gd name="connsiteX28" fmla="*/ 1364457 w 1364457"/>
                <a:gd name="connsiteY28" fmla="*/ 519112 h 616744"/>
                <a:gd name="connsiteX29" fmla="*/ 1362075 w 1364457"/>
                <a:gd name="connsiteY29" fmla="*/ 547687 h 616744"/>
                <a:gd name="connsiteX30" fmla="*/ 1352550 w 1364457"/>
                <a:gd name="connsiteY30" fmla="*/ 571500 h 616744"/>
                <a:gd name="connsiteX31" fmla="*/ 1335882 w 1364457"/>
                <a:gd name="connsiteY31" fmla="*/ 588169 h 616744"/>
                <a:gd name="connsiteX32" fmla="*/ 1316832 w 1364457"/>
                <a:gd name="connsiteY32" fmla="*/ 600075 h 616744"/>
                <a:gd name="connsiteX33" fmla="*/ 1266825 w 1364457"/>
                <a:gd name="connsiteY33" fmla="*/ 614362 h 616744"/>
                <a:gd name="connsiteX34" fmla="*/ 1223963 w 1364457"/>
                <a:gd name="connsiteY34" fmla="*/ 616744 h 616744"/>
                <a:gd name="connsiteX35" fmla="*/ 1200150 w 1364457"/>
                <a:gd name="connsiteY35" fmla="*/ 600075 h 616744"/>
                <a:gd name="connsiteX36" fmla="*/ 1092994 w 1364457"/>
                <a:gd name="connsiteY36" fmla="*/ 507206 h 616744"/>
                <a:gd name="connsiteX37" fmla="*/ 981075 w 1364457"/>
                <a:gd name="connsiteY37" fmla="*/ 421481 h 616744"/>
                <a:gd name="connsiteX38" fmla="*/ 862013 w 1364457"/>
                <a:gd name="connsiteY38" fmla="*/ 342900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4457" h="616744">
                  <a:moveTo>
                    <a:pt x="862013" y="342900"/>
                  </a:moveTo>
                  <a:lnTo>
                    <a:pt x="721519" y="273844"/>
                  </a:lnTo>
                  <a:lnTo>
                    <a:pt x="583407" y="223837"/>
                  </a:lnTo>
                  <a:lnTo>
                    <a:pt x="433388" y="176212"/>
                  </a:lnTo>
                  <a:lnTo>
                    <a:pt x="302419" y="126206"/>
                  </a:lnTo>
                  <a:lnTo>
                    <a:pt x="233363" y="102394"/>
                  </a:lnTo>
                  <a:lnTo>
                    <a:pt x="157163" y="80962"/>
                  </a:lnTo>
                  <a:lnTo>
                    <a:pt x="45244" y="59531"/>
                  </a:lnTo>
                  <a:lnTo>
                    <a:pt x="16669" y="54769"/>
                  </a:lnTo>
                  <a:lnTo>
                    <a:pt x="2382" y="47625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33338" y="4762"/>
                  </a:lnTo>
                  <a:lnTo>
                    <a:pt x="107157" y="0"/>
                  </a:lnTo>
                  <a:lnTo>
                    <a:pt x="209550" y="0"/>
                  </a:lnTo>
                  <a:lnTo>
                    <a:pt x="347663" y="11906"/>
                  </a:lnTo>
                  <a:lnTo>
                    <a:pt x="504825" y="35719"/>
                  </a:lnTo>
                  <a:lnTo>
                    <a:pt x="664369" y="66675"/>
                  </a:lnTo>
                  <a:lnTo>
                    <a:pt x="778669" y="95250"/>
                  </a:lnTo>
                  <a:lnTo>
                    <a:pt x="897732" y="130969"/>
                  </a:lnTo>
                  <a:lnTo>
                    <a:pt x="1007269" y="173831"/>
                  </a:lnTo>
                  <a:lnTo>
                    <a:pt x="1095375" y="214312"/>
                  </a:lnTo>
                  <a:lnTo>
                    <a:pt x="1166813" y="254794"/>
                  </a:lnTo>
                  <a:lnTo>
                    <a:pt x="1238250" y="300037"/>
                  </a:lnTo>
                  <a:lnTo>
                    <a:pt x="1252538" y="316706"/>
                  </a:lnTo>
                  <a:lnTo>
                    <a:pt x="1293019" y="364331"/>
                  </a:lnTo>
                  <a:lnTo>
                    <a:pt x="1338263" y="438150"/>
                  </a:lnTo>
                  <a:lnTo>
                    <a:pt x="1359694" y="485775"/>
                  </a:lnTo>
                  <a:lnTo>
                    <a:pt x="1364457" y="519112"/>
                  </a:lnTo>
                  <a:lnTo>
                    <a:pt x="1362075" y="547687"/>
                  </a:lnTo>
                  <a:lnTo>
                    <a:pt x="1352550" y="571500"/>
                  </a:lnTo>
                  <a:lnTo>
                    <a:pt x="1335882" y="588169"/>
                  </a:lnTo>
                  <a:lnTo>
                    <a:pt x="1316832" y="600075"/>
                  </a:lnTo>
                  <a:lnTo>
                    <a:pt x="1266825" y="614362"/>
                  </a:lnTo>
                  <a:lnTo>
                    <a:pt x="1223963" y="616744"/>
                  </a:lnTo>
                  <a:lnTo>
                    <a:pt x="1200150" y="600075"/>
                  </a:lnTo>
                  <a:lnTo>
                    <a:pt x="1092994" y="507206"/>
                  </a:lnTo>
                  <a:lnTo>
                    <a:pt x="981075" y="421481"/>
                  </a:lnTo>
                  <a:lnTo>
                    <a:pt x="862013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0B061FD-A56F-44DD-AB51-116BDD31E9D2}"/>
                </a:ext>
              </a:extLst>
            </p:cNvPr>
            <p:cNvSpPr/>
            <p:nvPr/>
          </p:nvSpPr>
          <p:spPr>
            <a:xfrm>
              <a:off x="4460880" y="4500563"/>
              <a:ext cx="1228725" cy="966172"/>
            </a:xfrm>
            <a:custGeom>
              <a:avLst/>
              <a:gdLst>
                <a:gd name="connsiteX0" fmla="*/ 473869 w 1228725"/>
                <a:gd name="connsiteY0" fmla="*/ 292893 h 976312"/>
                <a:gd name="connsiteX1" fmla="*/ 59532 w 1228725"/>
                <a:gd name="connsiteY1" fmla="*/ 392906 h 976312"/>
                <a:gd name="connsiteX2" fmla="*/ 0 w 1228725"/>
                <a:gd name="connsiteY2" fmla="*/ 292893 h 976312"/>
                <a:gd name="connsiteX3" fmla="*/ 469107 w 1228725"/>
                <a:gd name="connsiteY3" fmla="*/ 157162 h 976312"/>
                <a:gd name="connsiteX4" fmla="*/ 631032 w 1228725"/>
                <a:gd name="connsiteY4" fmla="*/ 111918 h 976312"/>
                <a:gd name="connsiteX5" fmla="*/ 735807 w 1228725"/>
                <a:gd name="connsiteY5" fmla="*/ 85725 h 976312"/>
                <a:gd name="connsiteX6" fmla="*/ 800100 w 1228725"/>
                <a:gd name="connsiteY6" fmla="*/ 61912 h 976312"/>
                <a:gd name="connsiteX7" fmla="*/ 890588 w 1228725"/>
                <a:gd name="connsiteY7" fmla="*/ 11906 h 976312"/>
                <a:gd name="connsiteX8" fmla="*/ 919163 w 1228725"/>
                <a:gd name="connsiteY8" fmla="*/ 0 h 976312"/>
                <a:gd name="connsiteX9" fmla="*/ 962025 w 1228725"/>
                <a:gd name="connsiteY9" fmla="*/ 7143 h 976312"/>
                <a:gd name="connsiteX10" fmla="*/ 1040607 w 1228725"/>
                <a:gd name="connsiteY10" fmla="*/ 28575 h 976312"/>
                <a:gd name="connsiteX11" fmla="*/ 1078707 w 1228725"/>
                <a:gd name="connsiteY11" fmla="*/ 47625 h 976312"/>
                <a:gd name="connsiteX12" fmla="*/ 1152525 w 1228725"/>
                <a:gd name="connsiteY12" fmla="*/ 92868 h 976312"/>
                <a:gd name="connsiteX13" fmla="*/ 1209675 w 1228725"/>
                <a:gd name="connsiteY13" fmla="*/ 133350 h 976312"/>
                <a:gd name="connsiteX14" fmla="*/ 1223963 w 1228725"/>
                <a:gd name="connsiteY14" fmla="*/ 147637 h 976312"/>
                <a:gd name="connsiteX15" fmla="*/ 1228725 w 1228725"/>
                <a:gd name="connsiteY15" fmla="*/ 169068 h 976312"/>
                <a:gd name="connsiteX16" fmla="*/ 1221582 w 1228725"/>
                <a:gd name="connsiteY16" fmla="*/ 195262 h 976312"/>
                <a:gd name="connsiteX17" fmla="*/ 1207294 w 1228725"/>
                <a:gd name="connsiteY17" fmla="*/ 216693 h 976312"/>
                <a:gd name="connsiteX18" fmla="*/ 1185863 w 1228725"/>
                <a:gd name="connsiteY18" fmla="*/ 240506 h 976312"/>
                <a:gd name="connsiteX19" fmla="*/ 1159669 w 1228725"/>
                <a:gd name="connsiteY19" fmla="*/ 280987 h 976312"/>
                <a:gd name="connsiteX20" fmla="*/ 1131094 w 1228725"/>
                <a:gd name="connsiteY20" fmla="*/ 330993 h 976312"/>
                <a:gd name="connsiteX21" fmla="*/ 1109663 w 1228725"/>
                <a:gd name="connsiteY21" fmla="*/ 381000 h 976312"/>
                <a:gd name="connsiteX22" fmla="*/ 1095375 w 1228725"/>
                <a:gd name="connsiteY22" fmla="*/ 435768 h 976312"/>
                <a:gd name="connsiteX23" fmla="*/ 1062038 w 1228725"/>
                <a:gd name="connsiteY23" fmla="*/ 728662 h 976312"/>
                <a:gd name="connsiteX24" fmla="*/ 1045369 w 1228725"/>
                <a:gd name="connsiteY24" fmla="*/ 873918 h 976312"/>
                <a:gd name="connsiteX25" fmla="*/ 1028700 w 1228725"/>
                <a:gd name="connsiteY25" fmla="*/ 931068 h 976312"/>
                <a:gd name="connsiteX26" fmla="*/ 1009650 w 1228725"/>
                <a:gd name="connsiteY26" fmla="*/ 952500 h 976312"/>
                <a:gd name="connsiteX27" fmla="*/ 978694 w 1228725"/>
                <a:gd name="connsiteY27" fmla="*/ 964406 h 976312"/>
                <a:gd name="connsiteX28" fmla="*/ 876300 w 1228725"/>
                <a:gd name="connsiteY28" fmla="*/ 976312 h 976312"/>
                <a:gd name="connsiteX29" fmla="*/ 869157 w 1228725"/>
                <a:gd name="connsiteY29" fmla="*/ 771525 h 976312"/>
                <a:gd name="connsiteX30" fmla="*/ 869157 w 1228725"/>
                <a:gd name="connsiteY30" fmla="*/ 261937 h 976312"/>
                <a:gd name="connsiteX31" fmla="*/ 864394 w 1228725"/>
                <a:gd name="connsiteY31" fmla="*/ 238125 h 976312"/>
                <a:gd name="connsiteX32" fmla="*/ 854869 w 1228725"/>
                <a:gd name="connsiteY32" fmla="*/ 226218 h 976312"/>
                <a:gd name="connsiteX33" fmla="*/ 840582 w 1228725"/>
                <a:gd name="connsiteY33" fmla="*/ 219075 h 976312"/>
                <a:gd name="connsiteX34" fmla="*/ 809625 w 1228725"/>
                <a:gd name="connsiteY34" fmla="*/ 219075 h 976312"/>
                <a:gd name="connsiteX35" fmla="*/ 764382 w 1228725"/>
                <a:gd name="connsiteY35" fmla="*/ 226218 h 976312"/>
                <a:gd name="connsiteX36" fmla="*/ 473869 w 1228725"/>
                <a:gd name="connsiteY36" fmla="*/ 292893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725" h="976312">
                  <a:moveTo>
                    <a:pt x="473869" y="292893"/>
                  </a:moveTo>
                  <a:lnTo>
                    <a:pt x="59532" y="392906"/>
                  </a:lnTo>
                  <a:lnTo>
                    <a:pt x="0" y="292893"/>
                  </a:lnTo>
                  <a:lnTo>
                    <a:pt x="469107" y="157162"/>
                  </a:lnTo>
                  <a:lnTo>
                    <a:pt x="631032" y="111918"/>
                  </a:lnTo>
                  <a:lnTo>
                    <a:pt x="735807" y="85725"/>
                  </a:lnTo>
                  <a:lnTo>
                    <a:pt x="800100" y="61912"/>
                  </a:lnTo>
                  <a:lnTo>
                    <a:pt x="890588" y="11906"/>
                  </a:lnTo>
                  <a:lnTo>
                    <a:pt x="919163" y="0"/>
                  </a:lnTo>
                  <a:lnTo>
                    <a:pt x="962025" y="7143"/>
                  </a:lnTo>
                  <a:lnTo>
                    <a:pt x="1040607" y="28575"/>
                  </a:lnTo>
                  <a:lnTo>
                    <a:pt x="1078707" y="47625"/>
                  </a:lnTo>
                  <a:lnTo>
                    <a:pt x="1152525" y="92868"/>
                  </a:lnTo>
                  <a:lnTo>
                    <a:pt x="1209675" y="133350"/>
                  </a:lnTo>
                  <a:lnTo>
                    <a:pt x="1223963" y="147637"/>
                  </a:lnTo>
                  <a:lnTo>
                    <a:pt x="1228725" y="169068"/>
                  </a:lnTo>
                  <a:lnTo>
                    <a:pt x="1221582" y="195262"/>
                  </a:lnTo>
                  <a:lnTo>
                    <a:pt x="1207294" y="216693"/>
                  </a:lnTo>
                  <a:lnTo>
                    <a:pt x="1185863" y="240506"/>
                  </a:lnTo>
                  <a:lnTo>
                    <a:pt x="1159669" y="280987"/>
                  </a:lnTo>
                  <a:lnTo>
                    <a:pt x="1131094" y="330993"/>
                  </a:lnTo>
                  <a:lnTo>
                    <a:pt x="1109663" y="381000"/>
                  </a:lnTo>
                  <a:lnTo>
                    <a:pt x="1095375" y="435768"/>
                  </a:lnTo>
                  <a:lnTo>
                    <a:pt x="1062038" y="728662"/>
                  </a:lnTo>
                  <a:lnTo>
                    <a:pt x="1045369" y="873918"/>
                  </a:lnTo>
                  <a:lnTo>
                    <a:pt x="1028700" y="931068"/>
                  </a:lnTo>
                  <a:lnTo>
                    <a:pt x="1009650" y="952500"/>
                  </a:lnTo>
                  <a:lnTo>
                    <a:pt x="978694" y="964406"/>
                  </a:lnTo>
                  <a:lnTo>
                    <a:pt x="876300" y="976312"/>
                  </a:lnTo>
                  <a:lnTo>
                    <a:pt x="869157" y="771525"/>
                  </a:lnTo>
                  <a:lnTo>
                    <a:pt x="869157" y="261937"/>
                  </a:lnTo>
                  <a:lnTo>
                    <a:pt x="864394" y="238125"/>
                  </a:lnTo>
                  <a:lnTo>
                    <a:pt x="854869" y="226218"/>
                  </a:lnTo>
                  <a:lnTo>
                    <a:pt x="840582" y="219075"/>
                  </a:lnTo>
                  <a:lnTo>
                    <a:pt x="809625" y="219075"/>
                  </a:lnTo>
                  <a:lnTo>
                    <a:pt x="764382" y="226218"/>
                  </a:lnTo>
                  <a:lnTo>
                    <a:pt x="473869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1CCF7A82-8401-4D5C-A64E-6457C7D5D00A}"/>
                </a:ext>
              </a:extLst>
            </p:cNvPr>
            <p:cNvSpPr/>
            <p:nvPr/>
          </p:nvSpPr>
          <p:spPr>
            <a:xfrm>
              <a:off x="4584705" y="5259388"/>
              <a:ext cx="815975" cy="342900"/>
            </a:xfrm>
            <a:custGeom>
              <a:avLst/>
              <a:gdLst>
                <a:gd name="connsiteX0" fmla="*/ 340519 w 816769"/>
                <a:gd name="connsiteY0" fmla="*/ 290513 h 342900"/>
                <a:gd name="connsiteX1" fmla="*/ 19050 w 816769"/>
                <a:gd name="connsiteY1" fmla="*/ 342900 h 342900"/>
                <a:gd name="connsiteX2" fmla="*/ 0 w 816769"/>
                <a:gd name="connsiteY2" fmla="*/ 211932 h 342900"/>
                <a:gd name="connsiteX3" fmla="*/ 531019 w 816769"/>
                <a:gd name="connsiteY3" fmla="*/ 76200 h 342900"/>
                <a:gd name="connsiteX4" fmla="*/ 816769 w 816769"/>
                <a:gd name="connsiteY4" fmla="*/ 0 h 342900"/>
                <a:gd name="connsiteX5" fmla="*/ 797719 w 816769"/>
                <a:gd name="connsiteY5" fmla="*/ 202407 h 342900"/>
                <a:gd name="connsiteX6" fmla="*/ 752475 w 816769"/>
                <a:gd name="connsiteY6" fmla="*/ 216694 h 342900"/>
                <a:gd name="connsiteX7" fmla="*/ 340519 w 816769"/>
                <a:gd name="connsiteY7" fmla="*/ 2905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769" h="342900">
                  <a:moveTo>
                    <a:pt x="340519" y="290513"/>
                  </a:moveTo>
                  <a:lnTo>
                    <a:pt x="19050" y="342900"/>
                  </a:lnTo>
                  <a:lnTo>
                    <a:pt x="0" y="211932"/>
                  </a:lnTo>
                  <a:lnTo>
                    <a:pt x="531019" y="76200"/>
                  </a:lnTo>
                  <a:lnTo>
                    <a:pt x="816769" y="0"/>
                  </a:lnTo>
                  <a:lnTo>
                    <a:pt x="797719" y="202407"/>
                  </a:lnTo>
                  <a:lnTo>
                    <a:pt x="752475" y="216694"/>
                  </a:lnTo>
                  <a:lnTo>
                    <a:pt x="3405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30465D77-7212-407A-9711-1EC9B0B771C4}"/>
                </a:ext>
              </a:extLst>
            </p:cNvPr>
            <p:cNvSpPr/>
            <p:nvPr/>
          </p:nvSpPr>
          <p:spPr>
            <a:xfrm>
              <a:off x="6742117" y="1881189"/>
              <a:ext cx="525462" cy="898525"/>
            </a:xfrm>
            <a:custGeom>
              <a:avLst/>
              <a:gdLst>
                <a:gd name="connsiteX0" fmla="*/ 107156 w 526256"/>
                <a:gd name="connsiteY0" fmla="*/ 564356 h 897731"/>
                <a:gd name="connsiteX1" fmla="*/ 166687 w 526256"/>
                <a:gd name="connsiteY1" fmla="*/ 345281 h 897731"/>
                <a:gd name="connsiteX2" fmla="*/ 178594 w 526256"/>
                <a:gd name="connsiteY2" fmla="*/ 295275 h 897731"/>
                <a:gd name="connsiteX3" fmla="*/ 180975 w 526256"/>
                <a:gd name="connsiteY3" fmla="*/ 264318 h 897731"/>
                <a:gd name="connsiteX4" fmla="*/ 176212 w 526256"/>
                <a:gd name="connsiteY4" fmla="*/ 221456 h 897731"/>
                <a:gd name="connsiteX5" fmla="*/ 166687 w 526256"/>
                <a:gd name="connsiteY5" fmla="*/ 180975 h 897731"/>
                <a:gd name="connsiteX6" fmla="*/ 97631 w 526256"/>
                <a:gd name="connsiteY6" fmla="*/ 80962 h 897731"/>
                <a:gd name="connsiteX7" fmla="*/ 442912 w 526256"/>
                <a:gd name="connsiteY7" fmla="*/ 0 h 897731"/>
                <a:gd name="connsiteX8" fmla="*/ 509587 w 526256"/>
                <a:gd name="connsiteY8" fmla="*/ 111918 h 897731"/>
                <a:gd name="connsiteX9" fmla="*/ 523875 w 526256"/>
                <a:gd name="connsiteY9" fmla="*/ 140493 h 897731"/>
                <a:gd name="connsiteX10" fmla="*/ 526256 w 526256"/>
                <a:gd name="connsiteY10" fmla="*/ 169068 h 897731"/>
                <a:gd name="connsiteX11" fmla="*/ 519112 w 526256"/>
                <a:gd name="connsiteY11" fmla="*/ 207168 h 897731"/>
                <a:gd name="connsiteX12" fmla="*/ 502444 w 526256"/>
                <a:gd name="connsiteY12" fmla="*/ 235743 h 897731"/>
                <a:gd name="connsiteX13" fmla="*/ 450056 w 526256"/>
                <a:gd name="connsiteY13" fmla="*/ 285750 h 897731"/>
                <a:gd name="connsiteX14" fmla="*/ 395287 w 526256"/>
                <a:gd name="connsiteY14" fmla="*/ 345281 h 897731"/>
                <a:gd name="connsiteX15" fmla="*/ 269081 w 526256"/>
                <a:gd name="connsiteY15" fmla="*/ 588168 h 897731"/>
                <a:gd name="connsiteX16" fmla="*/ 119062 w 526256"/>
                <a:gd name="connsiteY16" fmla="*/ 871537 h 897731"/>
                <a:gd name="connsiteX17" fmla="*/ 0 w 526256"/>
                <a:gd name="connsiteY17" fmla="*/ 897731 h 897731"/>
                <a:gd name="connsiteX18" fmla="*/ 107156 w 526256"/>
                <a:gd name="connsiteY18" fmla="*/ 564356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6256" h="897731">
                  <a:moveTo>
                    <a:pt x="107156" y="564356"/>
                  </a:moveTo>
                  <a:lnTo>
                    <a:pt x="166687" y="345281"/>
                  </a:lnTo>
                  <a:lnTo>
                    <a:pt x="178594" y="295275"/>
                  </a:lnTo>
                  <a:lnTo>
                    <a:pt x="180975" y="264318"/>
                  </a:lnTo>
                  <a:lnTo>
                    <a:pt x="176212" y="221456"/>
                  </a:lnTo>
                  <a:lnTo>
                    <a:pt x="166687" y="180975"/>
                  </a:lnTo>
                  <a:lnTo>
                    <a:pt x="97631" y="80962"/>
                  </a:lnTo>
                  <a:lnTo>
                    <a:pt x="442912" y="0"/>
                  </a:lnTo>
                  <a:lnTo>
                    <a:pt x="509587" y="111918"/>
                  </a:lnTo>
                  <a:lnTo>
                    <a:pt x="523875" y="140493"/>
                  </a:lnTo>
                  <a:lnTo>
                    <a:pt x="526256" y="169068"/>
                  </a:lnTo>
                  <a:lnTo>
                    <a:pt x="519112" y="207168"/>
                  </a:lnTo>
                  <a:lnTo>
                    <a:pt x="502444" y="235743"/>
                  </a:lnTo>
                  <a:lnTo>
                    <a:pt x="450056" y="285750"/>
                  </a:lnTo>
                  <a:lnTo>
                    <a:pt x="395287" y="345281"/>
                  </a:lnTo>
                  <a:lnTo>
                    <a:pt x="269081" y="588168"/>
                  </a:lnTo>
                  <a:lnTo>
                    <a:pt x="119062" y="871537"/>
                  </a:lnTo>
                  <a:lnTo>
                    <a:pt x="0" y="897731"/>
                  </a:lnTo>
                  <a:lnTo>
                    <a:pt x="1071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838CC460-5F25-47EA-9829-2884B2833C66}"/>
                </a:ext>
              </a:extLst>
            </p:cNvPr>
            <p:cNvSpPr/>
            <p:nvPr/>
          </p:nvSpPr>
          <p:spPr>
            <a:xfrm rot="16200000">
              <a:off x="6130928" y="2770188"/>
              <a:ext cx="2316162" cy="1801813"/>
            </a:xfrm>
            <a:custGeom>
              <a:avLst/>
              <a:gdLst>
                <a:gd name="connsiteX0" fmla="*/ 1128712 w 2316956"/>
                <a:gd name="connsiteY0" fmla="*/ 1712119 h 1802606"/>
                <a:gd name="connsiteX1" fmla="*/ 433387 w 2316956"/>
                <a:gd name="connsiteY1" fmla="*/ 1712119 h 1802606"/>
                <a:gd name="connsiteX2" fmla="*/ 147637 w 2316956"/>
                <a:gd name="connsiteY2" fmla="*/ 1712119 h 1802606"/>
                <a:gd name="connsiteX3" fmla="*/ 97631 w 2316956"/>
                <a:gd name="connsiteY3" fmla="*/ 1712119 h 1802606"/>
                <a:gd name="connsiteX4" fmla="*/ 69056 w 2316956"/>
                <a:gd name="connsiteY4" fmla="*/ 1704975 h 1802606"/>
                <a:gd name="connsiteX5" fmla="*/ 42862 w 2316956"/>
                <a:gd name="connsiteY5" fmla="*/ 1697831 h 1802606"/>
                <a:gd name="connsiteX6" fmla="*/ 21431 w 2316956"/>
                <a:gd name="connsiteY6" fmla="*/ 1685925 h 1802606"/>
                <a:gd name="connsiteX7" fmla="*/ 4762 w 2316956"/>
                <a:gd name="connsiteY7" fmla="*/ 1666875 h 1802606"/>
                <a:gd name="connsiteX8" fmla="*/ 0 w 2316956"/>
                <a:gd name="connsiteY8" fmla="*/ 1638300 h 1802606"/>
                <a:gd name="connsiteX9" fmla="*/ 14287 w 2316956"/>
                <a:gd name="connsiteY9" fmla="*/ 1585912 h 1802606"/>
                <a:gd name="connsiteX10" fmla="*/ 38100 w 2316956"/>
                <a:gd name="connsiteY10" fmla="*/ 1538287 h 1802606"/>
                <a:gd name="connsiteX11" fmla="*/ 59531 w 2316956"/>
                <a:gd name="connsiteY11" fmla="*/ 1512094 h 1802606"/>
                <a:gd name="connsiteX12" fmla="*/ 80962 w 2316956"/>
                <a:gd name="connsiteY12" fmla="*/ 1493044 h 1802606"/>
                <a:gd name="connsiteX13" fmla="*/ 135731 w 2316956"/>
                <a:gd name="connsiteY13" fmla="*/ 1466850 h 1802606"/>
                <a:gd name="connsiteX14" fmla="*/ 240506 w 2316956"/>
                <a:gd name="connsiteY14" fmla="*/ 1483519 h 1802606"/>
                <a:gd name="connsiteX15" fmla="*/ 426243 w 2316956"/>
                <a:gd name="connsiteY15" fmla="*/ 1485900 h 1802606"/>
                <a:gd name="connsiteX16" fmla="*/ 611981 w 2316956"/>
                <a:gd name="connsiteY16" fmla="*/ 1478756 h 1802606"/>
                <a:gd name="connsiteX17" fmla="*/ 826293 w 2316956"/>
                <a:gd name="connsiteY17" fmla="*/ 1459706 h 1802606"/>
                <a:gd name="connsiteX18" fmla="*/ 985837 w 2316956"/>
                <a:gd name="connsiteY18" fmla="*/ 1469231 h 1802606"/>
                <a:gd name="connsiteX19" fmla="*/ 1524000 w 2316956"/>
                <a:gd name="connsiteY19" fmla="*/ 1462087 h 1802606"/>
                <a:gd name="connsiteX20" fmla="*/ 1671637 w 2316956"/>
                <a:gd name="connsiteY20" fmla="*/ 1464469 h 1802606"/>
                <a:gd name="connsiteX21" fmla="*/ 2038350 w 2316956"/>
                <a:gd name="connsiteY21" fmla="*/ 1464469 h 1802606"/>
                <a:gd name="connsiteX22" fmla="*/ 2078831 w 2316956"/>
                <a:gd name="connsiteY22" fmla="*/ 1466850 h 1802606"/>
                <a:gd name="connsiteX23" fmla="*/ 2097881 w 2316956"/>
                <a:gd name="connsiteY23" fmla="*/ 1462087 h 1802606"/>
                <a:gd name="connsiteX24" fmla="*/ 2121693 w 2316956"/>
                <a:gd name="connsiteY24" fmla="*/ 1440656 h 1802606"/>
                <a:gd name="connsiteX25" fmla="*/ 2133600 w 2316956"/>
                <a:gd name="connsiteY25" fmla="*/ 1407319 h 1802606"/>
                <a:gd name="connsiteX26" fmla="*/ 2135981 w 2316956"/>
                <a:gd name="connsiteY26" fmla="*/ 1371600 h 1802606"/>
                <a:gd name="connsiteX27" fmla="*/ 2121693 w 2316956"/>
                <a:gd name="connsiteY27" fmla="*/ 1245394 h 1802606"/>
                <a:gd name="connsiteX28" fmla="*/ 2064543 w 2316956"/>
                <a:gd name="connsiteY28" fmla="*/ 838200 h 1802606"/>
                <a:gd name="connsiteX29" fmla="*/ 2002631 w 2316956"/>
                <a:gd name="connsiteY29" fmla="*/ 478631 h 1802606"/>
                <a:gd name="connsiteX30" fmla="*/ 1921668 w 2316956"/>
                <a:gd name="connsiteY30" fmla="*/ 73819 h 1802606"/>
                <a:gd name="connsiteX31" fmla="*/ 2055018 w 2316956"/>
                <a:gd name="connsiteY31" fmla="*/ 0 h 1802606"/>
                <a:gd name="connsiteX32" fmla="*/ 2116931 w 2316956"/>
                <a:gd name="connsiteY32" fmla="*/ 397669 h 1802606"/>
                <a:gd name="connsiteX33" fmla="*/ 2152650 w 2316956"/>
                <a:gd name="connsiteY33" fmla="*/ 600075 h 1802606"/>
                <a:gd name="connsiteX34" fmla="*/ 2195512 w 2316956"/>
                <a:gd name="connsiteY34" fmla="*/ 833437 h 1802606"/>
                <a:gd name="connsiteX35" fmla="*/ 2226468 w 2316956"/>
                <a:gd name="connsiteY35" fmla="*/ 1028700 h 1802606"/>
                <a:gd name="connsiteX36" fmla="*/ 2269331 w 2316956"/>
                <a:gd name="connsiteY36" fmla="*/ 1259681 h 1802606"/>
                <a:gd name="connsiteX37" fmla="*/ 2286000 w 2316956"/>
                <a:gd name="connsiteY37" fmla="*/ 1297781 h 1802606"/>
                <a:gd name="connsiteX38" fmla="*/ 2302668 w 2316956"/>
                <a:gd name="connsiteY38" fmla="*/ 1335881 h 1802606"/>
                <a:gd name="connsiteX39" fmla="*/ 2312193 w 2316956"/>
                <a:gd name="connsiteY39" fmla="*/ 1373981 h 1802606"/>
                <a:gd name="connsiteX40" fmla="*/ 2316956 w 2316956"/>
                <a:gd name="connsiteY40" fmla="*/ 1412081 h 1802606"/>
                <a:gd name="connsiteX41" fmla="*/ 2309812 w 2316956"/>
                <a:gd name="connsiteY41" fmla="*/ 1452562 h 1802606"/>
                <a:gd name="connsiteX42" fmla="*/ 2297906 w 2316956"/>
                <a:gd name="connsiteY42" fmla="*/ 1495425 h 1802606"/>
                <a:gd name="connsiteX43" fmla="*/ 2238375 w 2316956"/>
                <a:gd name="connsiteY43" fmla="*/ 1604962 h 1802606"/>
                <a:gd name="connsiteX44" fmla="*/ 2169318 w 2316956"/>
                <a:gd name="connsiteY44" fmla="*/ 1700212 h 1802606"/>
                <a:gd name="connsiteX45" fmla="*/ 2128837 w 2316956"/>
                <a:gd name="connsiteY45" fmla="*/ 1752600 h 1802606"/>
                <a:gd name="connsiteX46" fmla="*/ 2090737 w 2316956"/>
                <a:gd name="connsiteY46" fmla="*/ 1788319 h 1802606"/>
                <a:gd name="connsiteX47" fmla="*/ 2064543 w 2316956"/>
                <a:gd name="connsiteY47" fmla="*/ 1800225 h 1802606"/>
                <a:gd name="connsiteX48" fmla="*/ 2038350 w 2316956"/>
                <a:gd name="connsiteY48" fmla="*/ 1802606 h 1802606"/>
                <a:gd name="connsiteX49" fmla="*/ 1993106 w 2316956"/>
                <a:gd name="connsiteY49" fmla="*/ 1790700 h 1802606"/>
                <a:gd name="connsiteX50" fmla="*/ 1926431 w 2316956"/>
                <a:gd name="connsiteY50" fmla="*/ 1754981 h 1802606"/>
                <a:gd name="connsiteX51" fmla="*/ 1878806 w 2316956"/>
                <a:gd name="connsiteY51" fmla="*/ 1728787 h 1802606"/>
                <a:gd name="connsiteX52" fmla="*/ 1681162 w 2316956"/>
                <a:gd name="connsiteY52" fmla="*/ 1709737 h 1802606"/>
                <a:gd name="connsiteX53" fmla="*/ 1352550 w 2316956"/>
                <a:gd name="connsiteY53" fmla="*/ 1712119 h 1802606"/>
                <a:gd name="connsiteX54" fmla="*/ 1128712 w 2316956"/>
                <a:gd name="connsiteY54" fmla="*/ 1712119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16956" h="1802606">
                  <a:moveTo>
                    <a:pt x="1128712" y="1712119"/>
                  </a:moveTo>
                  <a:lnTo>
                    <a:pt x="433387" y="1712119"/>
                  </a:lnTo>
                  <a:lnTo>
                    <a:pt x="147637" y="1712119"/>
                  </a:lnTo>
                  <a:lnTo>
                    <a:pt x="97631" y="1712119"/>
                  </a:lnTo>
                  <a:lnTo>
                    <a:pt x="69056" y="1704975"/>
                  </a:lnTo>
                  <a:lnTo>
                    <a:pt x="42862" y="1697831"/>
                  </a:lnTo>
                  <a:lnTo>
                    <a:pt x="21431" y="1685925"/>
                  </a:lnTo>
                  <a:lnTo>
                    <a:pt x="4762" y="1666875"/>
                  </a:lnTo>
                  <a:lnTo>
                    <a:pt x="0" y="1638300"/>
                  </a:lnTo>
                  <a:lnTo>
                    <a:pt x="14287" y="1585912"/>
                  </a:lnTo>
                  <a:lnTo>
                    <a:pt x="38100" y="1538287"/>
                  </a:lnTo>
                  <a:lnTo>
                    <a:pt x="59531" y="1512094"/>
                  </a:lnTo>
                  <a:lnTo>
                    <a:pt x="80962" y="1493044"/>
                  </a:lnTo>
                  <a:lnTo>
                    <a:pt x="135731" y="1466850"/>
                  </a:lnTo>
                  <a:lnTo>
                    <a:pt x="240506" y="1483519"/>
                  </a:lnTo>
                  <a:lnTo>
                    <a:pt x="426243" y="1485900"/>
                  </a:lnTo>
                  <a:lnTo>
                    <a:pt x="611981" y="1478756"/>
                  </a:lnTo>
                  <a:lnTo>
                    <a:pt x="826293" y="1459706"/>
                  </a:lnTo>
                  <a:lnTo>
                    <a:pt x="985837" y="1469231"/>
                  </a:lnTo>
                  <a:lnTo>
                    <a:pt x="1524000" y="1462087"/>
                  </a:lnTo>
                  <a:lnTo>
                    <a:pt x="1671637" y="1464469"/>
                  </a:lnTo>
                  <a:lnTo>
                    <a:pt x="2038350" y="1464469"/>
                  </a:lnTo>
                  <a:lnTo>
                    <a:pt x="2078831" y="1466850"/>
                  </a:lnTo>
                  <a:lnTo>
                    <a:pt x="2097881" y="1462087"/>
                  </a:lnTo>
                  <a:lnTo>
                    <a:pt x="2121693" y="1440656"/>
                  </a:lnTo>
                  <a:lnTo>
                    <a:pt x="2133600" y="1407319"/>
                  </a:lnTo>
                  <a:lnTo>
                    <a:pt x="2135981" y="1371600"/>
                  </a:lnTo>
                  <a:lnTo>
                    <a:pt x="2121693" y="1245394"/>
                  </a:lnTo>
                  <a:lnTo>
                    <a:pt x="2064543" y="838200"/>
                  </a:lnTo>
                  <a:lnTo>
                    <a:pt x="2002631" y="478631"/>
                  </a:lnTo>
                  <a:lnTo>
                    <a:pt x="1921668" y="73819"/>
                  </a:lnTo>
                  <a:lnTo>
                    <a:pt x="2055018" y="0"/>
                  </a:lnTo>
                  <a:lnTo>
                    <a:pt x="2116931" y="397669"/>
                  </a:lnTo>
                  <a:lnTo>
                    <a:pt x="2152650" y="600075"/>
                  </a:lnTo>
                  <a:lnTo>
                    <a:pt x="2195512" y="833437"/>
                  </a:lnTo>
                  <a:lnTo>
                    <a:pt x="2226468" y="1028700"/>
                  </a:lnTo>
                  <a:lnTo>
                    <a:pt x="2269331" y="1259681"/>
                  </a:lnTo>
                  <a:lnTo>
                    <a:pt x="2286000" y="1297781"/>
                  </a:lnTo>
                  <a:lnTo>
                    <a:pt x="2302668" y="1335881"/>
                  </a:lnTo>
                  <a:lnTo>
                    <a:pt x="2312193" y="1373981"/>
                  </a:lnTo>
                  <a:lnTo>
                    <a:pt x="2316956" y="1412081"/>
                  </a:lnTo>
                  <a:lnTo>
                    <a:pt x="2309812" y="1452562"/>
                  </a:lnTo>
                  <a:lnTo>
                    <a:pt x="2297906" y="1495425"/>
                  </a:lnTo>
                  <a:lnTo>
                    <a:pt x="2238375" y="1604962"/>
                  </a:lnTo>
                  <a:lnTo>
                    <a:pt x="2169318" y="1700212"/>
                  </a:lnTo>
                  <a:lnTo>
                    <a:pt x="2128837" y="1752600"/>
                  </a:lnTo>
                  <a:lnTo>
                    <a:pt x="2090737" y="1788319"/>
                  </a:lnTo>
                  <a:lnTo>
                    <a:pt x="2064543" y="1800225"/>
                  </a:lnTo>
                  <a:lnTo>
                    <a:pt x="2038350" y="1802606"/>
                  </a:lnTo>
                  <a:lnTo>
                    <a:pt x="1993106" y="1790700"/>
                  </a:lnTo>
                  <a:lnTo>
                    <a:pt x="1926431" y="1754981"/>
                  </a:lnTo>
                  <a:lnTo>
                    <a:pt x="1878806" y="1728787"/>
                  </a:lnTo>
                  <a:lnTo>
                    <a:pt x="1681162" y="1709737"/>
                  </a:lnTo>
                  <a:lnTo>
                    <a:pt x="1352550" y="1712119"/>
                  </a:lnTo>
                  <a:lnTo>
                    <a:pt x="1128712" y="1712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021FBC82-846B-427F-8F2C-8D575116BA4A}"/>
                </a:ext>
              </a:extLst>
            </p:cNvPr>
            <p:cNvSpPr/>
            <p:nvPr/>
          </p:nvSpPr>
          <p:spPr>
            <a:xfrm>
              <a:off x="6427789" y="3125788"/>
              <a:ext cx="1500187" cy="436562"/>
            </a:xfrm>
            <a:custGeom>
              <a:avLst/>
              <a:gdLst>
                <a:gd name="connsiteX0" fmla="*/ 871537 w 1500187"/>
                <a:gd name="connsiteY0" fmla="*/ 233363 h 435769"/>
                <a:gd name="connsiteX1" fmla="*/ 545306 w 1500187"/>
                <a:gd name="connsiteY1" fmla="*/ 297657 h 435769"/>
                <a:gd name="connsiteX2" fmla="*/ 269081 w 1500187"/>
                <a:gd name="connsiteY2" fmla="*/ 361950 h 435769"/>
                <a:gd name="connsiteX3" fmla="*/ 11906 w 1500187"/>
                <a:gd name="connsiteY3" fmla="*/ 435769 h 435769"/>
                <a:gd name="connsiteX4" fmla="*/ 0 w 1500187"/>
                <a:gd name="connsiteY4" fmla="*/ 228600 h 435769"/>
                <a:gd name="connsiteX5" fmla="*/ 173831 w 1500187"/>
                <a:gd name="connsiteY5" fmla="*/ 233363 h 435769"/>
                <a:gd name="connsiteX6" fmla="*/ 247650 w 1500187"/>
                <a:gd name="connsiteY6" fmla="*/ 216694 h 435769"/>
                <a:gd name="connsiteX7" fmla="*/ 557212 w 1500187"/>
                <a:gd name="connsiteY7" fmla="*/ 152400 h 435769"/>
                <a:gd name="connsiteX8" fmla="*/ 997744 w 1500187"/>
                <a:gd name="connsiteY8" fmla="*/ 71438 h 435769"/>
                <a:gd name="connsiteX9" fmla="*/ 1490662 w 1500187"/>
                <a:gd name="connsiteY9" fmla="*/ 0 h 435769"/>
                <a:gd name="connsiteX10" fmla="*/ 1500187 w 1500187"/>
                <a:gd name="connsiteY10" fmla="*/ 200025 h 435769"/>
                <a:gd name="connsiteX11" fmla="*/ 1290637 w 1500187"/>
                <a:gd name="connsiteY11" fmla="*/ 192882 h 435769"/>
                <a:gd name="connsiteX12" fmla="*/ 1083469 w 1500187"/>
                <a:gd name="connsiteY12" fmla="*/ 207169 h 435769"/>
                <a:gd name="connsiteX13" fmla="*/ 871537 w 1500187"/>
                <a:gd name="connsiteY13" fmla="*/ 233363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0187" h="435769">
                  <a:moveTo>
                    <a:pt x="871537" y="233363"/>
                  </a:moveTo>
                  <a:lnTo>
                    <a:pt x="545306" y="297657"/>
                  </a:lnTo>
                  <a:lnTo>
                    <a:pt x="269081" y="361950"/>
                  </a:lnTo>
                  <a:lnTo>
                    <a:pt x="11906" y="435769"/>
                  </a:lnTo>
                  <a:lnTo>
                    <a:pt x="0" y="228600"/>
                  </a:lnTo>
                  <a:lnTo>
                    <a:pt x="173831" y="233363"/>
                  </a:lnTo>
                  <a:lnTo>
                    <a:pt x="247650" y="216694"/>
                  </a:lnTo>
                  <a:lnTo>
                    <a:pt x="557212" y="152400"/>
                  </a:lnTo>
                  <a:lnTo>
                    <a:pt x="997744" y="71438"/>
                  </a:lnTo>
                  <a:lnTo>
                    <a:pt x="1490662" y="0"/>
                  </a:lnTo>
                  <a:lnTo>
                    <a:pt x="1500187" y="200025"/>
                  </a:lnTo>
                  <a:lnTo>
                    <a:pt x="1290637" y="192882"/>
                  </a:lnTo>
                  <a:lnTo>
                    <a:pt x="1083469" y="207169"/>
                  </a:lnTo>
                  <a:lnTo>
                    <a:pt x="871537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9DBA921E-2566-4589-972A-1D4C48F9645C}"/>
                </a:ext>
              </a:extLst>
            </p:cNvPr>
            <p:cNvSpPr/>
            <p:nvPr/>
          </p:nvSpPr>
          <p:spPr>
            <a:xfrm>
              <a:off x="6432550" y="3814764"/>
              <a:ext cx="1500188" cy="358775"/>
            </a:xfrm>
            <a:custGeom>
              <a:avLst/>
              <a:gdLst>
                <a:gd name="connsiteX0" fmla="*/ 773907 w 1500188"/>
                <a:gd name="connsiteY0" fmla="*/ 271462 h 359568"/>
                <a:gd name="connsiteX1" fmla="*/ 338138 w 1500188"/>
                <a:gd name="connsiteY1" fmla="*/ 323850 h 359568"/>
                <a:gd name="connsiteX2" fmla="*/ 9525 w 1500188"/>
                <a:gd name="connsiteY2" fmla="*/ 359568 h 359568"/>
                <a:gd name="connsiteX3" fmla="*/ 0 w 1500188"/>
                <a:gd name="connsiteY3" fmla="*/ 207168 h 359568"/>
                <a:gd name="connsiteX4" fmla="*/ 414338 w 1500188"/>
                <a:gd name="connsiteY4" fmla="*/ 164306 h 359568"/>
                <a:gd name="connsiteX5" fmla="*/ 823913 w 1500188"/>
                <a:gd name="connsiteY5" fmla="*/ 111918 h 359568"/>
                <a:gd name="connsiteX6" fmla="*/ 1209675 w 1500188"/>
                <a:gd name="connsiteY6" fmla="*/ 50006 h 359568"/>
                <a:gd name="connsiteX7" fmla="*/ 1497807 w 1500188"/>
                <a:gd name="connsiteY7" fmla="*/ 0 h 359568"/>
                <a:gd name="connsiteX8" fmla="*/ 1500188 w 1500188"/>
                <a:gd name="connsiteY8" fmla="*/ 185737 h 359568"/>
                <a:gd name="connsiteX9" fmla="*/ 1078707 w 1500188"/>
                <a:gd name="connsiteY9" fmla="*/ 238125 h 359568"/>
                <a:gd name="connsiteX10" fmla="*/ 773907 w 1500188"/>
                <a:gd name="connsiteY10" fmla="*/ 27146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0188" h="359568">
                  <a:moveTo>
                    <a:pt x="773907" y="271462"/>
                  </a:moveTo>
                  <a:lnTo>
                    <a:pt x="338138" y="323850"/>
                  </a:lnTo>
                  <a:lnTo>
                    <a:pt x="9525" y="359568"/>
                  </a:lnTo>
                  <a:lnTo>
                    <a:pt x="0" y="207168"/>
                  </a:lnTo>
                  <a:lnTo>
                    <a:pt x="414338" y="164306"/>
                  </a:lnTo>
                  <a:lnTo>
                    <a:pt x="823913" y="111918"/>
                  </a:lnTo>
                  <a:lnTo>
                    <a:pt x="1209675" y="50006"/>
                  </a:lnTo>
                  <a:lnTo>
                    <a:pt x="1497807" y="0"/>
                  </a:lnTo>
                  <a:cubicBezTo>
                    <a:pt x="1498601" y="61912"/>
                    <a:pt x="1499394" y="123825"/>
                    <a:pt x="1500188" y="185737"/>
                  </a:cubicBezTo>
                  <a:lnTo>
                    <a:pt x="1078707" y="238125"/>
                  </a:lnTo>
                  <a:lnTo>
                    <a:pt x="773907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5">
              <a:extLst>
                <a:ext uri="{FF2B5EF4-FFF2-40B4-BE49-F238E27FC236}">
                  <a16:creationId xmlns:a16="http://schemas.microsoft.com/office/drawing/2014/main" id="{65E8A3C9-FE25-4F1E-A6D9-79FC919C805A}"/>
                </a:ext>
              </a:extLst>
            </p:cNvPr>
            <p:cNvSpPr/>
            <p:nvPr/>
          </p:nvSpPr>
          <p:spPr>
            <a:xfrm>
              <a:off x="6427789" y="4545014"/>
              <a:ext cx="1519237" cy="422275"/>
            </a:xfrm>
            <a:custGeom>
              <a:avLst/>
              <a:gdLst>
                <a:gd name="connsiteX0" fmla="*/ 878681 w 1519237"/>
                <a:gd name="connsiteY0" fmla="*/ 207169 h 421482"/>
                <a:gd name="connsiteX1" fmla="*/ 621506 w 1519237"/>
                <a:gd name="connsiteY1" fmla="*/ 245269 h 421482"/>
                <a:gd name="connsiteX2" fmla="*/ 397669 w 1519237"/>
                <a:gd name="connsiteY2" fmla="*/ 292894 h 421482"/>
                <a:gd name="connsiteX3" fmla="*/ 214312 w 1519237"/>
                <a:gd name="connsiteY3" fmla="*/ 342900 h 421482"/>
                <a:gd name="connsiteX4" fmla="*/ 150019 w 1519237"/>
                <a:gd name="connsiteY4" fmla="*/ 364332 h 421482"/>
                <a:gd name="connsiteX5" fmla="*/ 19050 w 1519237"/>
                <a:gd name="connsiteY5" fmla="*/ 421482 h 421482"/>
                <a:gd name="connsiteX6" fmla="*/ 0 w 1519237"/>
                <a:gd name="connsiteY6" fmla="*/ 216694 h 421482"/>
                <a:gd name="connsiteX7" fmla="*/ 171450 w 1519237"/>
                <a:gd name="connsiteY7" fmla="*/ 176213 h 421482"/>
                <a:gd name="connsiteX8" fmla="*/ 364331 w 1519237"/>
                <a:gd name="connsiteY8" fmla="*/ 130969 h 421482"/>
                <a:gd name="connsiteX9" fmla="*/ 538162 w 1519237"/>
                <a:gd name="connsiteY9" fmla="*/ 95250 h 421482"/>
                <a:gd name="connsiteX10" fmla="*/ 652462 w 1519237"/>
                <a:gd name="connsiteY10" fmla="*/ 73819 h 421482"/>
                <a:gd name="connsiteX11" fmla="*/ 831056 w 1519237"/>
                <a:gd name="connsiteY11" fmla="*/ 45244 h 421482"/>
                <a:gd name="connsiteX12" fmla="*/ 992981 w 1519237"/>
                <a:gd name="connsiteY12" fmla="*/ 26194 h 421482"/>
                <a:gd name="connsiteX13" fmla="*/ 1190625 w 1519237"/>
                <a:gd name="connsiteY13" fmla="*/ 9525 h 421482"/>
                <a:gd name="connsiteX14" fmla="*/ 1376362 w 1519237"/>
                <a:gd name="connsiteY14" fmla="*/ 0 h 421482"/>
                <a:gd name="connsiteX15" fmla="*/ 1385887 w 1519237"/>
                <a:gd name="connsiteY15" fmla="*/ 0 h 421482"/>
                <a:gd name="connsiteX16" fmla="*/ 1421606 w 1519237"/>
                <a:gd name="connsiteY16" fmla="*/ 9525 h 421482"/>
                <a:gd name="connsiteX17" fmla="*/ 1519237 w 1519237"/>
                <a:gd name="connsiteY17" fmla="*/ 57150 h 421482"/>
                <a:gd name="connsiteX18" fmla="*/ 1519237 w 1519237"/>
                <a:gd name="connsiteY18" fmla="*/ 178594 h 421482"/>
                <a:gd name="connsiteX19" fmla="*/ 1171575 w 1519237"/>
                <a:gd name="connsiteY19" fmla="*/ 183357 h 421482"/>
                <a:gd name="connsiteX20" fmla="*/ 878681 w 1519237"/>
                <a:gd name="connsiteY20" fmla="*/ 2071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9237" h="421482">
                  <a:moveTo>
                    <a:pt x="878681" y="207169"/>
                  </a:moveTo>
                  <a:lnTo>
                    <a:pt x="621506" y="245269"/>
                  </a:lnTo>
                  <a:lnTo>
                    <a:pt x="397669" y="292894"/>
                  </a:lnTo>
                  <a:lnTo>
                    <a:pt x="214312" y="342900"/>
                  </a:lnTo>
                  <a:lnTo>
                    <a:pt x="150019" y="364332"/>
                  </a:lnTo>
                  <a:lnTo>
                    <a:pt x="19050" y="421482"/>
                  </a:lnTo>
                  <a:lnTo>
                    <a:pt x="0" y="216694"/>
                  </a:lnTo>
                  <a:lnTo>
                    <a:pt x="171450" y="176213"/>
                  </a:lnTo>
                  <a:lnTo>
                    <a:pt x="364331" y="130969"/>
                  </a:lnTo>
                  <a:lnTo>
                    <a:pt x="538162" y="95250"/>
                  </a:lnTo>
                  <a:lnTo>
                    <a:pt x="652462" y="73819"/>
                  </a:lnTo>
                  <a:lnTo>
                    <a:pt x="831056" y="45244"/>
                  </a:lnTo>
                  <a:lnTo>
                    <a:pt x="992981" y="26194"/>
                  </a:lnTo>
                  <a:lnTo>
                    <a:pt x="1190625" y="9525"/>
                  </a:lnTo>
                  <a:lnTo>
                    <a:pt x="1376362" y="0"/>
                  </a:lnTo>
                  <a:lnTo>
                    <a:pt x="1385887" y="0"/>
                  </a:lnTo>
                  <a:lnTo>
                    <a:pt x="1421606" y="9525"/>
                  </a:lnTo>
                  <a:lnTo>
                    <a:pt x="1519237" y="57150"/>
                  </a:lnTo>
                  <a:lnTo>
                    <a:pt x="1519237" y="178594"/>
                  </a:lnTo>
                  <a:lnTo>
                    <a:pt x="1171575" y="183357"/>
                  </a:lnTo>
                  <a:lnTo>
                    <a:pt x="87868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6">
              <a:extLst>
                <a:ext uri="{FF2B5EF4-FFF2-40B4-BE49-F238E27FC236}">
                  <a16:creationId xmlns:a16="http://schemas.microsoft.com/office/drawing/2014/main" id="{501C573B-2822-4987-BF94-5A83E4646445}"/>
                </a:ext>
              </a:extLst>
            </p:cNvPr>
            <p:cNvSpPr/>
            <p:nvPr/>
          </p:nvSpPr>
          <p:spPr>
            <a:xfrm>
              <a:off x="5632451" y="4862514"/>
              <a:ext cx="1400175" cy="1023937"/>
            </a:xfrm>
            <a:custGeom>
              <a:avLst/>
              <a:gdLst>
                <a:gd name="connsiteX0" fmla="*/ 750094 w 1400175"/>
                <a:gd name="connsiteY0" fmla="*/ 726281 h 1023937"/>
                <a:gd name="connsiteX1" fmla="*/ 419100 w 1400175"/>
                <a:gd name="connsiteY1" fmla="*/ 885825 h 1023937"/>
                <a:gd name="connsiteX2" fmla="*/ 142875 w 1400175"/>
                <a:gd name="connsiteY2" fmla="*/ 992981 h 1023937"/>
                <a:gd name="connsiteX3" fmla="*/ 66675 w 1400175"/>
                <a:gd name="connsiteY3" fmla="*/ 1019175 h 1023937"/>
                <a:gd name="connsiteX4" fmla="*/ 47625 w 1400175"/>
                <a:gd name="connsiteY4" fmla="*/ 1023937 h 1023937"/>
                <a:gd name="connsiteX5" fmla="*/ 19050 w 1400175"/>
                <a:gd name="connsiteY5" fmla="*/ 1023937 h 1023937"/>
                <a:gd name="connsiteX6" fmla="*/ 7144 w 1400175"/>
                <a:gd name="connsiteY6" fmla="*/ 1019175 h 1023937"/>
                <a:gd name="connsiteX7" fmla="*/ 0 w 1400175"/>
                <a:gd name="connsiteY7" fmla="*/ 1009650 h 1023937"/>
                <a:gd name="connsiteX8" fmla="*/ 0 w 1400175"/>
                <a:gd name="connsiteY8" fmla="*/ 990600 h 1023937"/>
                <a:gd name="connsiteX9" fmla="*/ 11907 w 1400175"/>
                <a:gd name="connsiteY9" fmla="*/ 971550 h 1023937"/>
                <a:gd name="connsiteX10" fmla="*/ 33338 w 1400175"/>
                <a:gd name="connsiteY10" fmla="*/ 952500 h 1023937"/>
                <a:gd name="connsiteX11" fmla="*/ 188119 w 1400175"/>
                <a:gd name="connsiteY11" fmla="*/ 869156 h 1023937"/>
                <a:gd name="connsiteX12" fmla="*/ 461963 w 1400175"/>
                <a:gd name="connsiteY12" fmla="*/ 707231 h 1023937"/>
                <a:gd name="connsiteX13" fmla="*/ 604838 w 1400175"/>
                <a:gd name="connsiteY13" fmla="*/ 621506 h 1023937"/>
                <a:gd name="connsiteX14" fmla="*/ 702469 w 1400175"/>
                <a:gd name="connsiteY14" fmla="*/ 547687 h 1023937"/>
                <a:gd name="connsiteX15" fmla="*/ 781050 w 1400175"/>
                <a:gd name="connsiteY15" fmla="*/ 478631 h 1023937"/>
                <a:gd name="connsiteX16" fmla="*/ 852488 w 1400175"/>
                <a:gd name="connsiteY16" fmla="*/ 409575 h 1023937"/>
                <a:gd name="connsiteX17" fmla="*/ 919163 w 1400175"/>
                <a:gd name="connsiteY17" fmla="*/ 342900 h 1023937"/>
                <a:gd name="connsiteX18" fmla="*/ 942975 w 1400175"/>
                <a:gd name="connsiteY18" fmla="*/ 314325 h 1023937"/>
                <a:gd name="connsiteX19" fmla="*/ 952500 w 1400175"/>
                <a:gd name="connsiteY19" fmla="*/ 292893 h 1023937"/>
                <a:gd name="connsiteX20" fmla="*/ 959644 w 1400175"/>
                <a:gd name="connsiteY20" fmla="*/ 259556 h 1023937"/>
                <a:gd name="connsiteX21" fmla="*/ 959644 w 1400175"/>
                <a:gd name="connsiteY21" fmla="*/ 226218 h 1023937"/>
                <a:gd name="connsiteX22" fmla="*/ 959644 w 1400175"/>
                <a:gd name="connsiteY22" fmla="*/ 190500 h 1023937"/>
                <a:gd name="connsiteX23" fmla="*/ 950119 w 1400175"/>
                <a:gd name="connsiteY23" fmla="*/ 164306 h 1023937"/>
                <a:gd name="connsiteX24" fmla="*/ 933450 w 1400175"/>
                <a:gd name="connsiteY24" fmla="*/ 142875 h 1023937"/>
                <a:gd name="connsiteX25" fmla="*/ 907257 w 1400175"/>
                <a:gd name="connsiteY25" fmla="*/ 114300 h 1023937"/>
                <a:gd name="connsiteX26" fmla="*/ 852488 w 1400175"/>
                <a:gd name="connsiteY26" fmla="*/ 57150 h 1023937"/>
                <a:gd name="connsiteX27" fmla="*/ 931069 w 1400175"/>
                <a:gd name="connsiteY27" fmla="*/ 0 h 1023937"/>
                <a:gd name="connsiteX28" fmla="*/ 1014413 w 1400175"/>
                <a:gd name="connsiteY28" fmla="*/ 64293 h 1023937"/>
                <a:gd name="connsiteX29" fmla="*/ 1104900 w 1400175"/>
                <a:gd name="connsiteY29" fmla="*/ 119062 h 1023937"/>
                <a:gd name="connsiteX30" fmla="*/ 1169194 w 1400175"/>
                <a:gd name="connsiteY30" fmla="*/ 152400 h 1023937"/>
                <a:gd name="connsiteX31" fmla="*/ 1247775 w 1400175"/>
                <a:gd name="connsiteY31" fmla="*/ 190500 h 1023937"/>
                <a:gd name="connsiteX32" fmla="*/ 1295400 w 1400175"/>
                <a:gd name="connsiteY32" fmla="*/ 211931 h 1023937"/>
                <a:gd name="connsiteX33" fmla="*/ 1326357 w 1400175"/>
                <a:gd name="connsiteY33" fmla="*/ 228600 h 1023937"/>
                <a:gd name="connsiteX34" fmla="*/ 1359694 w 1400175"/>
                <a:gd name="connsiteY34" fmla="*/ 252412 h 1023937"/>
                <a:gd name="connsiteX35" fmla="*/ 1378744 w 1400175"/>
                <a:gd name="connsiteY35" fmla="*/ 269081 h 1023937"/>
                <a:gd name="connsiteX36" fmla="*/ 1393032 w 1400175"/>
                <a:gd name="connsiteY36" fmla="*/ 290512 h 1023937"/>
                <a:gd name="connsiteX37" fmla="*/ 1400175 w 1400175"/>
                <a:gd name="connsiteY37" fmla="*/ 309562 h 1023937"/>
                <a:gd name="connsiteX38" fmla="*/ 1397794 w 1400175"/>
                <a:gd name="connsiteY38" fmla="*/ 321468 h 1023937"/>
                <a:gd name="connsiteX39" fmla="*/ 1393032 w 1400175"/>
                <a:gd name="connsiteY39" fmla="*/ 340518 h 1023937"/>
                <a:gd name="connsiteX40" fmla="*/ 1381125 w 1400175"/>
                <a:gd name="connsiteY40" fmla="*/ 354806 h 1023937"/>
                <a:gd name="connsiteX41" fmla="*/ 1302544 w 1400175"/>
                <a:gd name="connsiteY41" fmla="*/ 385762 h 1023937"/>
                <a:gd name="connsiteX42" fmla="*/ 1233488 w 1400175"/>
                <a:gd name="connsiteY42" fmla="*/ 416718 h 1023937"/>
                <a:gd name="connsiteX43" fmla="*/ 1173957 w 1400175"/>
                <a:gd name="connsiteY43" fmla="*/ 447675 h 1023937"/>
                <a:gd name="connsiteX44" fmla="*/ 1131094 w 1400175"/>
                <a:gd name="connsiteY44" fmla="*/ 476250 h 1023937"/>
                <a:gd name="connsiteX45" fmla="*/ 1052513 w 1400175"/>
                <a:gd name="connsiteY45" fmla="*/ 535781 h 1023937"/>
                <a:gd name="connsiteX46" fmla="*/ 928688 w 1400175"/>
                <a:gd name="connsiteY46" fmla="*/ 619125 h 1023937"/>
                <a:gd name="connsiteX47" fmla="*/ 750094 w 1400175"/>
                <a:gd name="connsiteY47" fmla="*/ 726281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0175" h="1023937">
                  <a:moveTo>
                    <a:pt x="750094" y="726281"/>
                  </a:moveTo>
                  <a:lnTo>
                    <a:pt x="419100" y="885825"/>
                  </a:lnTo>
                  <a:lnTo>
                    <a:pt x="142875" y="992981"/>
                  </a:lnTo>
                  <a:lnTo>
                    <a:pt x="66675" y="1019175"/>
                  </a:lnTo>
                  <a:lnTo>
                    <a:pt x="47625" y="1023937"/>
                  </a:lnTo>
                  <a:lnTo>
                    <a:pt x="19050" y="1023937"/>
                  </a:lnTo>
                  <a:lnTo>
                    <a:pt x="7144" y="1019175"/>
                  </a:lnTo>
                  <a:lnTo>
                    <a:pt x="0" y="1009650"/>
                  </a:lnTo>
                  <a:lnTo>
                    <a:pt x="0" y="990600"/>
                  </a:lnTo>
                  <a:lnTo>
                    <a:pt x="11907" y="971550"/>
                  </a:lnTo>
                  <a:lnTo>
                    <a:pt x="33338" y="952500"/>
                  </a:lnTo>
                  <a:lnTo>
                    <a:pt x="188119" y="869156"/>
                  </a:lnTo>
                  <a:lnTo>
                    <a:pt x="461963" y="707231"/>
                  </a:lnTo>
                  <a:lnTo>
                    <a:pt x="604838" y="621506"/>
                  </a:lnTo>
                  <a:lnTo>
                    <a:pt x="702469" y="547687"/>
                  </a:lnTo>
                  <a:lnTo>
                    <a:pt x="781050" y="478631"/>
                  </a:lnTo>
                  <a:lnTo>
                    <a:pt x="852488" y="409575"/>
                  </a:lnTo>
                  <a:lnTo>
                    <a:pt x="919163" y="342900"/>
                  </a:lnTo>
                  <a:lnTo>
                    <a:pt x="942975" y="314325"/>
                  </a:lnTo>
                  <a:lnTo>
                    <a:pt x="952500" y="292893"/>
                  </a:lnTo>
                  <a:lnTo>
                    <a:pt x="959644" y="259556"/>
                  </a:lnTo>
                  <a:lnTo>
                    <a:pt x="959644" y="226218"/>
                  </a:lnTo>
                  <a:lnTo>
                    <a:pt x="959644" y="190500"/>
                  </a:lnTo>
                  <a:lnTo>
                    <a:pt x="950119" y="164306"/>
                  </a:lnTo>
                  <a:lnTo>
                    <a:pt x="933450" y="142875"/>
                  </a:lnTo>
                  <a:lnTo>
                    <a:pt x="907257" y="114300"/>
                  </a:lnTo>
                  <a:lnTo>
                    <a:pt x="852488" y="57150"/>
                  </a:lnTo>
                  <a:lnTo>
                    <a:pt x="931069" y="0"/>
                  </a:lnTo>
                  <a:lnTo>
                    <a:pt x="1014413" y="64293"/>
                  </a:lnTo>
                  <a:lnTo>
                    <a:pt x="1104900" y="119062"/>
                  </a:lnTo>
                  <a:lnTo>
                    <a:pt x="1169194" y="152400"/>
                  </a:lnTo>
                  <a:lnTo>
                    <a:pt x="1247775" y="190500"/>
                  </a:lnTo>
                  <a:lnTo>
                    <a:pt x="1295400" y="211931"/>
                  </a:lnTo>
                  <a:lnTo>
                    <a:pt x="1326357" y="228600"/>
                  </a:lnTo>
                  <a:lnTo>
                    <a:pt x="1359694" y="252412"/>
                  </a:lnTo>
                  <a:lnTo>
                    <a:pt x="1378744" y="269081"/>
                  </a:lnTo>
                  <a:lnTo>
                    <a:pt x="1393032" y="290512"/>
                  </a:lnTo>
                  <a:lnTo>
                    <a:pt x="1400175" y="309562"/>
                  </a:lnTo>
                  <a:lnTo>
                    <a:pt x="1397794" y="321468"/>
                  </a:lnTo>
                  <a:lnTo>
                    <a:pt x="1393032" y="340518"/>
                  </a:lnTo>
                  <a:lnTo>
                    <a:pt x="1381125" y="354806"/>
                  </a:lnTo>
                  <a:lnTo>
                    <a:pt x="1302544" y="385762"/>
                  </a:lnTo>
                  <a:lnTo>
                    <a:pt x="1233488" y="416718"/>
                  </a:lnTo>
                  <a:lnTo>
                    <a:pt x="1173957" y="447675"/>
                  </a:lnTo>
                  <a:lnTo>
                    <a:pt x="1131094" y="476250"/>
                  </a:lnTo>
                  <a:lnTo>
                    <a:pt x="1052513" y="535781"/>
                  </a:lnTo>
                  <a:lnTo>
                    <a:pt x="928688" y="619125"/>
                  </a:lnTo>
                  <a:lnTo>
                    <a:pt x="750094" y="726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09D243D2-329B-471D-A71F-7DFDC638D54A}"/>
                </a:ext>
              </a:extLst>
            </p:cNvPr>
            <p:cNvSpPr/>
            <p:nvPr/>
          </p:nvSpPr>
          <p:spPr>
            <a:xfrm>
              <a:off x="4648202" y="2824164"/>
              <a:ext cx="928688" cy="371319"/>
            </a:xfrm>
            <a:custGeom>
              <a:avLst/>
              <a:gdLst>
                <a:gd name="connsiteX0" fmla="*/ 280988 w 928688"/>
                <a:gd name="connsiteY0" fmla="*/ 280987 h 352425"/>
                <a:gd name="connsiteX1" fmla="*/ 0 w 928688"/>
                <a:gd name="connsiteY1" fmla="*/ 352425 h 352425"/>
                <a:gd name="connsiteX2" fmla="*/ 126206 w 928688"/>
                <a:gd name="connsiteY2" fmla="*/ 147637 h 352425"/>
                <a:gd name="connsiteX3" fmla="*/ 390525 w 928688"/>
                <a:gd name="connsiteY3" fmla="*/ 95250 h 352425"/>
                <a:gd name="connsiteX4" fmla="*/ 490538 w 928688"/>
                <a:gd name="connsiteY4" fmla="*/ 64293 h 352425"/>
                <a:gd name="connsiteX5" fmla="*/ 564356 w 928688"/>
                <a:gd name="connsiteY5" fmla="*/ 28575 h 352425"/>
                <a:gd name="connsiteX6" fmla="*/ 604838 w 928688"/>
                <a:gd name="connsiteY6" fmla="*/ 11906 h 352425"/>
                <a:gd name="connsiteX7" fmla="*/ 647700 w 928688"/>
                <a:gd name="connsiteY7" fmla="*/ 0 h 352425"/>
                <a:gd name="connsiteX8" fmla="*/ 704850 w 928688"/>
                <a:gd name="connsiteY8" fmla="*/ 0 h 352425"/>
                <a:gd name="connsiteX9" fmla="*/ 731044 w 928688"/>
                <a:gd name="connsiteY9" fmla="*/ 7143 h 352425"/>
                <a:gd name="connsiteX10" fmla="*/ 757238 w 928688"/>
                <a:gd name="connsiteY10" fmla="*/ 16668 h 352425"/>
                <a:gd name="connsiteX11" fmla="*/ 790575 w 928688"/>
                <a:gd name="connsiteY11" fmla="*/ 40481 h 352425"/>
                <a:gd name="connsiteX12" fmla="*/ 838200 w 928688"/>
                <a:gd name="connsiteY12" fmla="*/ 71437 h 352425"/>
                <a:gd name="connsiteX13" fmla="*/ 866775 w 928688"/>
                <a:gd name="connsiteY13" fmla="*/ 92868 h 352425"/>
                <a:gd name="connsiteX14" fmla="*/ 890588 w 928688"/>
                <a:gd name="connsiteY14" fmla="*/ 119062 h 352425"/>
                <a:gd name="connsiteX15" fmla="*/ 912019 w 928688"/>
                <a:gd name="connsiteY15" fmla="*/ 150018 h 352425"/>
                <a:gd name="connsiteX16" fmla="*/ 926306 w 928688"/>
                <a:gd name="connsiteY16" fmla="*/ 173831 h 352425"/>
                <a:gd name="connsiteX17" fmla="*/ 928688 w 928688"/>
                <a:gd name="connsiteY17" fmla="*/ 185737 h 352425"/>
                <a:gd name="connsiteX18" fmla="*/ 926306 w 928688"/>
                <a:gd name="connsiteY18" fmla="*/ 207168 h 352425"/>
                <a:gd name="connsiteX19" fmla="*/ 914400 w 928688"/>
                <a:gd name="connsiteY19" fmla="*/ 233362 h 352425"/>
                <a:gd name="connsiteX20" fmla="*/ 900113 w 928688"/>
                <a:gd name="connsiteY20" fmla="*/ 250031 h 352425"/>
                <a:gd name="connsiteX21" fmla="*/ 864394 w 928688"/>
                <a:gd name="connsiteY21" fmla="*/ 276225 h 352425"/>
                <a:gd name="connsiteX22" fmla="*/ 845344 w 928688"/>
                <a:gd name="connsiteY22" fmla="*/ 295275 h 352425"/>
                <a:gd name="connsiteX23" fmla="*/ 823913 w 928688"/>
                <a:gd name="connsiteY23" fmla="*/ 321468 h 352425"/>
                <a:gd name="connsiteX24" fmla="*/ 554831 w 928688"/>
                <a:gd name="connsiteY24" fmla="*/ 200025 h 352425"/>
                <a:gd name="connsiteX25" fmla="*/ 447675 w 928688"/>
                <a:gd name="connsiteY25" fmla="*/ 228600 h 352425"/>
                <a:gd name="connsiteX26" fmla="*/ 280988 w 928688"/>
                <a:gd name="connsiteY26" fmla="*/ 2809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688" h="352425">
                  <a:moveTo>
                    <a:pt x="280988" y="280987"/>
                  </a:moveTo>
                  <a:lnTo>
                    <a:pt x="0" y="352425"/>
                  </a:lnTo>
                  <a:lnTo>
                    <a:pt x="126206" y="147637"/>
                  </a:lnTo>
                  <a:lnTo>
                    <a:pt x="390525" y="95250"/>
                  </a:lnTo>
                  <a:lnTo>
                    <a:pt x="490538" y="64293"/>
                  </a:lnTo>
                  <a:lnTo>
                    <a:pt x="564356" y="28575"/>
                  </a:lnTo>
                  <a:lnTo>
                    <a:pt x="604838" y="11906"/>
                  </a:lnTo>
                  <a:lnTo>
                    <a:pt x="647700" y="0"/>
                  </a:lnTo>
                  <a:lnTo>
                    <a:pt x="704850" y="0"/>
                  </a:lnTo>
                  <a:lnTo>
                    <a:pt x="731044" y="7143"/>
                  </a:lnTo>
                  <a:lnTo>
                    <a:pt x="757238" y="16668"/>
                  </a:lnTo>
                  <a:lnTo>
                    <a:pt x="790575" y="40481"/>
                  </a:lnTo>
                  <a:lnTo>
                    <a:pt x="838200" y="71437"/>
                  </a:lnTo>
                  <a:lnTo>
                    <a:pt x="866775" y="92868"/>
                  </a:lnTo>
                  <a:lnTo>
                    <a:pt x="890588" y="119062"/>
                  </a:lnTo>
                  <a:lnTo>
                    <a:pt x="912019" y="150018"/>
                  </a:lnTo>
                  <a:lnTo>
                    <a:pt x="926306" y="173831"/>
                  </a:lnTo>
                  <a:lnTo>
                    <a:pt x="928688" y="185737"/>
                  </a:lnTo>
                  <a:lnTo>
                    <a:pt x="926306" y="207168"/>
                  </a:lnTo>
                  <a:lnTo>
                    <a:pt x="914400" y="233362"/>
                  </a:lnTo>
                  <a:lnTo>
                    <a:pt x="900113" y="250031"/>
                  </a:lnTo>
                  <a:lnTo>
                    <a:pt x="864394" y="276225"/>
                  </a:lnTo>
                  <a:lnTo>
                    <a:pt x="845344" y="295275"/>
                  </a:lnTo>
                  <a:lnTo>
                    <a:pt x="823913" y="321468"/>
                  </a:lnTo>
                  <a:lnTo>
                    <a:pt x="554831" y="200025"/>
                  </a:lnTo>
                  <a:lnTo>
                    <a:pt x="447675" y="228600"/>
                  </a:lnTo>
                  <a:lnTo>
                    <a:pt x="28098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416907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13E2543-11C9-481C-B03D-2A8D4F2E1A2D}"/>
              </a:ext>
            </a:extLst>
          </p:cNvPr>
          <p:cNvSpPr/>
          <p:nvPr/>
        </p:nvSpPr>
        <p:spPr>
          <a:xfrm>
            <a:off x="3593233" y="2579688"/>
            <a:ext cx="2295525" cy="546100"/>
          </a:xfrm>
          <a:custGeom>
            <a:avLst/>
            <a:gdLst>
              <a:gd name="connsiteX0" fmla="*/ 1654969 w 2295525"/>
              <a:gd name="connsiteY0" fmla="*/ 304800 h 545307"/>
              <a:gd name="connsiteX1" fmla="*/ 1319213 w 2295525"/>
              <a:gd name="connsiteY1" fmla="*/ 345282 h 545307"/>
              <a:gd name="connsiteX2" fmla="*/ 1157288 w 2295525"/>
              <a:gd name="connsiteY2" fmla="*/ 361950 h 545307"/>
              <a:gd name="connsiteX3" fmla="*/ 978694 w 2295525"/>
              <a:gd name="connsiteY3" fmla="*/ 392907 h 545307"/>
              <a:gd name="connsiteX4" fmla="*/ 750094 w 2295525"/>
              <a:gd name="connsiteY4" fmla="*/ 435769 h 545307"/>
              <a:gd name="connsiteX5" fmla="*/ 569119 w 2295525"/>
              <a:gd name="connsiteY5" fmla="*/ 473869 h 545307"/>
              <a:gd name="connsiteX6" fmla="*/ 454819 w 2295525"/>
              <a:gd name="connsiteY6" fmla="*/ 500063 h 545307"/>
              <a:gd name="connsiteX7" fmla="*/ 295275 w 2295525"/>
              <a:gd name="connsiteY7" fmla="*/ 545307 h 545307"/>
              <a:gd name="connsiteX8" fmla="*/ 278607 w 2295525"/>
              <a:gd name="connsiteY8" fmla="*/ 540544 h 545307"/>
              <a:gd name="connsiteX9" fmla="*/ 221457 w 2295525"/>
              <a:gd name="connsiteY9" fmla="*/ 509588 h 545307"/>
              <a:gd name="connsiteX10" fmla="*/ 176213 w 2295525"/>
              <a:gd name="connsiteY10" fmla="*/ 473869 h 545307"/>
              <a:gd name="connsiteX11" fmla="*/ 145257 w 2295525"/>
              <a:gd name="connsiteY11" fmla="*/ 445294 h 545307"/>
              <a:gd name="connsiteX12" fmla="*/ 107157 w 2295525"/>
              <a:gd name="connsiteY12" fmla="*/ 400050 h 545307"/>
              <a:gd name="connsiteX13" fmla="*/ 71438 w 2295525"/>
              <a:gd name="connsiteY13" fmla="*/ 352425 h 545307"/>
              <a:gd name="connsiteX14" fmla="*/ 45244 w 2295525"/>
              <a:gd name="connsiteY14" fmla="*/ 314325 h 545307"/>
              <a:gd name="connsiteX15" fmla="*/ 14288 w 2295525"/>
              <a:gd name="connsiteY15" fmla="*/ 254794 h 545307"/>
              <a:gd name="connsiteX16" fmla="*/ 2382 w 2295525"/>
              <a:gd name="connsiteY16" fmla="*/ 226219 h 545307"/>
              <a:gd name="connsiteX17" fmla="*/ 0 w 2295525"/>
              <a:gd name="connsiteY17" fmla="*/ 204788 h 545307"/>
              <a:gd name="connsiteX18" fmla="*/ 2382 w 2295525"/>
              <a:gd name="connsiteY18" fmla="*/ 195263 h 545307"/>
              <a:gd name="connsiteX19" fmla="*/ 11907 w 2295525"/>
              <a:gd name="connsiteY19" fmla="*/ 188119 h 545307"/>
              <a:gd name="connsiteX20" fmla="*/ 26194 w 2295525"/>
              <a:gd name="connsiteY20" fmla="*/ 190500 h 545307"/>
              <a:gd name="connsiteX21" fmla="*/ 61913 w 2295525"/>
              <a:gd name="connsiteY21" fmla="*/ 207169 h 545307"/>
              <a:gd name="connsiteX22" fmla="*/ 85725 w 2295525"/>
              <a:gd name="connsiteY22" fmla="*/ 223838 h 545307"/>
              <a:gd name="connsiteX23" fmla="*/ 116682 w 2295525"/>
              <a:gd name="connsiteY23" fmla="*/ 242888 h 545307"/>
              <a:gd name="connsiteX24" fmla="*/ 150019 w 2295525"/>
              <a:gd name="connsiteY24" fmla="*/ 261938 h 545307"/>
              <a:gd name="connsiteX25" fmla="*/ 183357 w 2295525"/>
              <a:gd name="connsiteY25" fmla="*/ 278607 h 545307"/>
              <a:gd name="connsiteX26" fmla="*/ 219075 w 2295525"/>
              <a:gd name="connsiteY26" fmla="*/ 292894 h 545307"/>
              <a:gd name="connsiteX27" fmla="*/ 252413 w 2295525"/>
              <a:gd name="connsiteY27" fmla="*/ 300038 h 545307"/>
              <a:gd name="connsiteX28" fmla="*/ 290513 w 2295525"/>
              <a:gd name="connsiteY28" fmla="*/ 304800 h 545307"/>
              <a:gd name="connsiteX29" fmla="*/ 335757 w 2295525"/>
              <a:gd name="connsiteY29" fmla="*/ 300038 h 545307"/>
              <a:gd name="connsiteX30" fmla="*/ 564357 w 2295525"/>
              <a:gd name="connsiteY30" fmla="*/ 264319 h 545307"/>
              <a:gd name="connsiteX31" fmla="*/ 890588 w 2295525"/>
              <a:gd name="connsiteY31" fmla="*/ 219075 h 545307"/>
              <a:gd name="connsiteX32" fmla="*/ 1164432 w 2295525"/>
              <a:gd name="connsiteY32" fmla="*/ 178594 h 545307"/>
              <a:gd name="connsiteX33" fmla="*/ 1316832 w 2295525"/>
              <a:gd name="connsiteY33" fmla="*/ 164307 h 545307"/>
              <a:gd name="connsiteX34" fmla="*/ 1438275 w 2295525"/>
              <a:gd name="connsiteY34" fmla="*/ 147638 h 545307"/>
              <a:gd name="connsiteX35" fmla="*/ 1550194 w 2295525"/>
              <a:gd name="connsiteY35" fmla="*/ 128588 h 545307"/>
              <a:gd name="connsiteX36" fmla="*/ 1654969 w 2295525"/>
              <a:gd name="connsiteY36" fmla="*/ 111919 h 545307"/>
              <a:gd name="connsiteX37" fmla="*/ 1731169 w 2295525"/>
              <a:gd name="connsiteY37" fmla="*/ 97632 h 545307"/>
              <a:gd name="connsiteX38" fmla="*/ 1766888 w 2295525"/>
              <a:gd name="connsiteY38" fmla="*/ 88107 h 545307"/>
              <a:gd name="connsiteX39" fmla="*/ 1804988 w 2295525"/>
              <a:gd name="connsiteY39" fmla="*/ 71438 h 545307"/>
              <a:gd name="connsiteX40" fmla="*/ 1835944 w 2295525"/>
              <a:gd name="connsiteY40" fmla="*/ 50007 h 545307"/>
              <a:gd name="connsiteX41" fmla="*/ 1866900 w 2295525"/>
              <a:gd name="connsiteY41" fmla="*/ 23813 h 545307"/>
              <a:gd name="connsiteX42" fmla="*/ 1885950 w 2295525"/>
              <a:gd name="connsiteY42" fmla="*/ 7144 h 545307"/>
              <a:gd name="connsiteX43" fmla="*/ 1902619 w 2295525"/>
              <a:gd name="connsiteY43" fmla="*/ 2382 h 545307"/>
              <a:gd name="connsiteX44" fmla="*/ 1959769 w 2295525"/>
              <a:gd name="connsiteY44" fmla="*/ 0 h 545307"/>
              <a:gd name="connsiteX45" fmla="*/ 2012157 w 2295525"/>
              <a:gd name="connsiteY45" fmla="*/ 4763 h 545307"/>
              <a:gd name="connsiteX46" fmla="*/ 2071688 w 2295525"/>
              <a:gd name="connsiteY46" fmla="*/ 16669 h 545307"/>
              <a:gd name="connsiteX47" fmla="*/ 2131219 w 2295525"/>
              <a:gd name="connsiteY47" fmla="*/ 30957 h 545307"/>
              <a:gd name="connsiteX48" fmla="*/ 2228850 w 2295525"/>
              <a:gd name="connsiteY48" fmla="*/ 64294 h 545307"/>
              <a:gd name="connsiteX49" fmla="*/ 2255044 w 2295525"/>
              <a:gd name="connsiteY49" fmla="*/ 76200 h 545307"/>
              <a:gd name="connsiteX50" fmla="*/ 2269332 w 2295525"/>
              <a:gd name="connsiteY50" fmla="*/ 90488 h 545307"/>
              <a:gd name="connsiteX51" fmla="*/ 2286000 w 2295525"/>
              <a:gd name="connsiteY51" fmla="*/ 111919 h 545307"/>
              <a:gd name="connsiteX52" fmla="*/ 2293144 w 2295525"/>
              <a:gd name="connsiteY52" fmla="*/ 130969 h 545307"/>
              <a:gd name="connsiteX53" fmla="*/ 2295525 w 2295525"/>
              <a:gd name="connsiteY53" fmla="*/ 157163 h 545307"/>
              <a:gd name="connsiteX54" fmla="*/ 2288382 w 2295525"/>
              <a:gd name="connsiteY54" fmla="*/ 176213 h 545307"/>
              <a:gd name="connsiteX55" fmla="*/ 2269332 w 2295525"/>
              <a:gd name="connsiteY55" fmla="*/ 197644 h 545307"/>
              <a:gd name="connsiteX56" fmla="*/ 2233613 w 2295525"/>
              <a:gd name="connsiteY56" fmla="*/ 221457 h 545307"/>
              <a:gd name="connsiteX57" fmla="*/ 2195513 w 2295525"/>
              <a:gd name="connsiteY57" fmla="*/ 235744 h 545307"/>
              <a:gd name="connsiteX58" fmla="*/ 2133600 w 2295525"/>
              <a:gd name="connsiteY58" fmla="*/ 254794 h 545307"/>
              <a:gd name="connsiteX59" fmla="*/ 2059782 w 2295525"/>
              <a:gd name="connsiteY59" fmla="*/ 271463 h 545307"/>
              <a:gd name="connsiteX60" fmla="*/ 2007394 w 2295525"/>
              <a:gd name="connsiteY60" fmla="*/ 276225 h 545307"/>
              <a:gd name="connsiteX61" fmla="*/ 1654969 w 2295525"/>
              <a:gd name="connsiteY61" fmla="*/ 304800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95525" h="545307">
                <a:moveTo>
                  <a:pt x="1654969" y="304800"/>
                </a:moveTo>
                <a:lnTo>
                  <a:pt x="1319213" y="345282"/>
                </a:lnTo>
                <a:lnTo>
                  <a:pt x="1157288" y="361950"/>
                </a:lnTo>
                <a:lnTo>
                  <a:pt x="978694" y="392907"/>
                </a:lnTo>
                <a:lnTo>
                  <a:pt x="750094" y="435769"/>
                </a:lnTo>
                <a:lnTo>
                  <a:pt x="569119" y="473869"/>
                </a:lnTo>
                <a:lnTo>
                  <a:pt x="454819" y="500063"/>
                </a:lnTo>
                <a:lnTo>
                  <a:pt x="295275" y="545307"/>
                </a:lnTo>
                <a:lnTo>
                  <a:pt x="278607" y="540544"/>
                </a:lnTo>
                <a:lnTo>
                  <a:pt x="221457" y="509588"/>
                </a:lnTo>
                <a:lnTo>
                  <a:pt x="176213" y="473869"/>
                </a:lnTo>
                <a:lnTo>
                  <a:pt x="145257" y="445294"/>
                </a:lnTo>
                <a:lnTo>
                  <a:pt x="107157" y="400050"/>
                </a:lnTo>
                <a:lnTo>
                  <a:pt x="71438" y="352425"/>
                </a:lnTo>
                <a:lnTo>
                  <a:pt x="45244" y="314325"/>
                </a:lnTo>
                <a:lnTo>
                  <a:pt x="14288" y="254794"/>
                </a:lnTo>
                <a:lnTo>
                  <a:pt x="2382" y="226219"/>
                </a:lnTo>
                <a:lnTo>
                  <a:pt x="0" y="204788"/>
                </a:lnTo>
                <a:lnTo>
                  <a:pt x="2382" y="195263"/>
                </a:lnTo>
                <a:lnTo>
                  <a:pt x="11907" y="188119"/>
                </a:lnTo>
                <a:lnTo>
                  <a:pt x="26194" y="190500"/>
                </a:lnTo>
                <a:lnTo>
                  <a:pt x="61913" y="207169"/>
                </a:lnTo>
                <a:lnTo>
                  <a:pt x="85725" y="223838"/>
                </a:lnTo>
                <a:lnTo>
                  <a:pt x="116682" y="242888"/>
                </a:lnTo>
                <a:lnTo>
                  <a:pt x="150019" y="261938"/>
                </a:lnTo>
                <a:lnTo>
                  <a:pt x="183357" y="278607"/>
                </a:lnTo>
                <a:lnTo>
                  <a:pt x="219075" y="292894"/>
                </a:lnTo>
                <a:lnTo>
                  <a:pt x="252413" y="300038"/>
                </a:lnTo>
                <a:lnTo>
                  <a:pt x="290513" y="304800"/>
                </a:lnTo>
                <a:lnTo>
                  <a:pt x="335757" y="300038"/>
                </a:lnTo>
                <a:lnTo>
                  <a:pt x="564357" y="264319"/>
                </a:lnTo>
                <a:lnTo>
                  <a:pt x="890588" y="219075"/>
                </a:lnTo>
                <a:lnTo>
                  <a:pt x="1164432" y="178594"/>
                </a:lnTo>
                <a:lnTo>
                  <a:pt x="1316832" y="164307"/>
                </a:lnTo>
                <a:lnTo>
                  <a:pt x="1438275" y="147638"/>
                </a:lnTo>
                <a:lnTo>
                  <a:pt x="1550194" y="128588"/>
                </a:lnTo>
                <a:lnTo>
                  <a:pt x="1654969" y="111919"/>
                </a:lnTo>
                <a:lnTo>
                  <a:pt x="1731169" y="97632"/>
                </a:lnTo>
                <a:lnTo>
                  <a:pt x="1766888" y="88107"/>
                </a:lnTo>
                <a:lnTo>
                  <a:pt x="1804988" y="71438"/>
                </a:lnTo>
                <a:lnTo>
                  <a:pt x="1835944" y="50007"/>
                </a:lnTo>
                <a:lnTo>
                  <a:pt x="1866900" y="23813"/>
                </a:lnTo>
                <a:lnTo>
                  <a:pt x="1885950" y="7144"/>
                </a:lnTo>
                <a:lnTo>
                  <a:pt x="1902619" y="2382"/>
                </a:lnTo>
                <a:lnTo>
                  <a:pt x="1959769" y="0"/>
                </a:lnTo>
                <a:lnTo>
                  <a:pt x="2012157" y="4763"/>
                </a:lnTo>
                <a:lnTo>
                  <a:pt x="2071688" y="16669"/>
                </a:lnTo>
                <a:lnTo>
                  <a:pt x="2131219" y="30957"/>
                </a:lnTo>
                <a:lnTo>
                  <a:pt x="2228850" y="64294"/>
                </a:lnTo>
                <a:lnTo>
                  <a:pt x="2255044" y="76200"/>
                </a:lnTo>
                <a:lnTo>
                  <a:pt x="2269332" y="90488"/>
                </a:lnTo>
                <a:lnTo>
                  <a:pt x="2286000" y="111919"/>
                </a:lnTo>
                <a:lnTo>
                  <a:pt x="2293144" y="130969"/>
                </a:lnTo>
                <a:lnTo>
                  <a:pt x="2295525" y="157163"/>
                </a:lnTo>
                <a:lnTo>
                  <a:pt x="2288382" y="176213"/>
                </a:lnTo>
                <a:lnTo>
                  <a:pt x="2269332" y="197644"/>
                </a:lnTo>
                <a:lnTo>
                  <a:pt x="2233613" y="221457"/>
                </a:lnTo>
                <a:lnTo>
                  <a:pt x="2195513" y="235744"/>
                </a:lnTo>
                <a:lnTo>
                  <a:pt x="2133600" y="254794"/>
                </a:lnTo>
                <a:lnTo>
                  <a:pt x="2059782" y="271463"/>
                </a:lnTo>
                <a:lnTo>
                  <a:pt x="2007394" y="276225"/>
                </a:lnTo>
                <a:lnTo>
                  <a:pt x="1654969" y="3048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78F8A9E-B9F1-4592-AE38-1A29936525C0}"/>
              </a:ext>
            </a:extLst>
          </p:cNvPr>
          <p:cNvSpPr/>
          <p:nvPr/>
        </p:nvSpPr>
        <p:spPr>
          <a:xfrm>
            <a:off x="3751264" y="4029076"/>
            <a:ext cx="628650" cy="1389063"/>
          </a:xfrm>
          <a:custGeom>
            <a:avLst/>
            <a:gdLst>
              <a:gd name="connsiteX0" fmla="*/ 297656 w 628650"/>
              <a:gd name="connsiteY0" fmla="*/ 652463 h 1388269"/>
              <a:gd name="connsiteX1" fmla="*/ 250031 w 628650"/>
              <a:gd name="connsiteY1" fmla="*/ 383381 h 1388269"/>
              <a:gd name="connsiteX2" fmla="*/ 233362 w 628650"/>
              <a:gd name="connsiteY2" fmla="*/ 316706 h 1388269"/>
              <a:gd name="connsiteX3" fmla="*/ 216694 w 628650"/>
              <a:gd name="connsiteY3" fmla="*/ 269081 h 1388269"/>
              <a:gd name="connsiteX4" fmla="*/ 195262 w 628650"/>
              <a:gd name="connsiteY4" fmla="*/ 226219 h 1388269"/>
              <a:gd name="connsiteX5" fmla="*/ 171450 w 628650"/>
              <a:gd name="connsiteY5" fmla="*/ 190500 h 1388269"/>
              <a:gd name="connsiteX6" fmla="*/ 128587 w 628650"/>
              <a:gd name="connsiteY6" fmla="*/ 142875 h 1388269"/>
              <a:gd name="connsiteX7" fmla="*/ 71437 w 628650"/>
              <a:gd name="connsiteY7" fmla="*/ 92869 h 1388269"/>
              <a:gd name="connsiteX8" fmla="*/ 28575 w 628650"/>
              <a:gd name="connsiteY8" fmla="*/ 64294 h 1388269"/>
              <a:gd name="connsiteX9" fmla="*/ 7144 w 628650"/>
              <a:gd name="connsiteY9" fmla="*/ 45244 h 1388269"/>
              <a:gd name="connsiteX10" fmla="*/ 0 w 628650"/>
              <a:gd name="connsiteY10" fmla="*/ 26194 h 1388269"/>
              <a:gd name="connsiteX11" fmla="*/ 7144 w 628650"/>
              <a:gd name="connsiteY11" fmla="*/ 9525 h 1388269"/>
              <a:gd name="connsiteX12" fmla="*/ 42862 w 628650"/>
              <a:gd name="connsiteY12" fmla="*/ 0 h 1388269"/>
              <a:gd name="connsiteX13" fmla="*/ 88106 w 628650"/>
              <a:gd name="connsiteY13" fmla="*/ 2381 h 1388269"/>
              <a:gd name="connsiteX14" fmla="*/ 164306 w 628650"/>
              <a:gd name="connsiteY14" fmla="*/ 16669 h 1388269"/>
              <a:gd name="connsiteX15" fmla="*/ 233362 w 628650"/>
              <a:gd name="connsiteY15" fmla="*/ 33338 h 1388269"/>
              <a:gd name="connsiteX16" fmla="*/ 288131 w 628650"/>
              <a:gd name="connsiteY16" fmla="*/ 50006 h 1388269"/>
              <a:gd name="connsiteX17" fmla="*/ 338137 w 628650"/>
              <a:gd name="connsiteY17" fmla="*/ 71438 h 1388269"/>
              <a:gd name="connsiteX18" fmla="*/ 395287 w 628650"/>
              <a:gd name="connsiteY18" fmla="*/ 95250 h 1388269"/>
              <a:gd name="connsiteX19" fmla="*/ 411956 w 628650"/>
              <a:gd name="connsiteY19" fmla="*/ 173831 h 1388269"/>
              <a:gd name="connsiteX20" fmla="*/ 476250 w 628650"/>
              <a:gd name="connsiteY20" fmla="*/ 466725 h 1388269"/>
              <a:gd name="connsiteX21" fmla="*/ 514350 w 628650"/>
              <a:gd name="connsiteY21" fmla="*/ 640556 h 1388269"/>
              <a:gd name="connsiteX22" fmla="*/ 604837 w 628650"/>
              <a:gd name="connsiteY22" fmla="*/ 1033463 h 1388269"/>
              <a:gd name="connsiteX23" fmla="*/ 611981 w 628650"/>
              <a:gd name="connsiteY23" fmla="*/ 1135856 h 1388269"/>
              <a:gd name="connsiteX24" fmla="*/ 623887 w 628650"/>
              <a:gd name="connsiteY24" fmla="*/ 1195388 h 1388269"/>
              <a:gd name="connsiteX25" fmla="*/ 628650 w 628650"/>
              <a:gd name="connsiteY25" fmla="*/ 1235869 h 1388269"/>
              <a:gd name="connsiteX26" fmla="*/ 628650 w 628650"/>
              <a:gd name="connsiteY26" fmla="*/ 1300163 h 1388269"/>
              <a:gd name="connsiteX27" fmla="*/ 623887 w 628650"/>
              <a:gd name="connsiteY27" fmla="*/ 1350169 h 1388269"/>
              <a:gd name="connsiteX28" fmla="*/ 619125 w 628650"/>
              <a:gd name="connsiteY28" fmla="*/ 1366838 h 1388269"/>
              <a:gd name="connsiteX29" fmla="*/ 600075 w 628650"/>
              <a:gd name="connsiteY29" fmla="*/ 1376363 h 1388269"/>
              <a:gd name="connsiteX30" fmla="*/ 571500 w 628650"/>
              <a:gd name="connsiteY30" fmla="*/ 1385888 h 1388269"/>
              <a:gd name="connsiteX31" fmla="*/ 545306 w 628650"/>
              <a:gd name="connsiteY31" fmla="*/ 1388269 h 1388269"/>
              <a:gd name="connsiteX32" fmla="*/ 519112 w 628650"/>
              <a:gd name="connsiteY32" fmla="*/ 1385888 h 1388269"/>
              <a:gd name="connsiteX33" fmla="*/ 497681 w 628650"/>
              <a:gd name="connsiteY33" fmla="*/ 1376363 h 1388269"/>
              <a:gd name="connsiteX34" fmla="*/ 471487 w 628650"/>
              <a:gd name="connsiteY34" fmla="*/ 1354931 h 1388269"/>
              <a:gd name="connsiteX35" fmla="*/ 438150 w 628650"/>
              <a:gd name="connsiteY35" fmla="*/ 1319213 h 1388269"/>
              <a:gd name="connsiteX36" fmla="*/ 416719 w 628650"/>
              <a:gd name="connsiteY36" fmla="*/ 1290638 h 1388269"/>
              <a:gd name="connsiteX37" fmla="*/ 395287 w 628650"/>
              <a:gd name="connsiteY37" fmla="*/ 1250156 h 1388269"/>
              <a:gd name="connsiteX38" fmla="*/ 376237 w 628650"/>
              <a:gd name="connsiteY38" fmla="*/ 1207294 h 1388269"/>
              <a:gd name="connsiteX39" fmla="*/ 352425 w 628650"/>
              <a:gd name="connsiteY39" fmla="*/ 1154906 h 1388269"/>
              <a:gd name="connsiteX40" fmla="*/ 354806 w 628650"/>
              <a:gd name="connsiteY40" fmla="*/ 1131094 h 1388269"/>
              <a:gd name="connsiteX41" fmla="*/ 357187 w 628650"/>
              <a:gd name="connsiteY41" fmla="*/ 1097756 h 1388269"/>
              <a:gd name="connsiteX42" fmla="*/ 359569 w 628650"/>
              <a:gd name="connsiteY42" fmla="*/ 1050131 h 1388269"/>
              <a:gd name="connsiteX43" fmla="*/ 352425 w 628650"/>
              <a:gd name="connsiteY43" fmla="*/ 978694 h 1388269"/>
              <a:gd name="connsiteX44" fmla="*/ 326231 w 628650"/>
              <a:gd name="connsiteY44" fmla="*/ 842963 h 1388269"/>
              <a:gd name="connsiteX45" fmla="*/ 297656 w 628650"/>
              <a:gd name="connsiteY45" fmla="*/ 652463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28650" h="1388269">
                <a:moveTo>
                  <a:pt x="297656" y="652463"/>
                </a:moveTo>
                <a:lnTo>
                  <a:pt x="250031" y="383381"/>
                </a:lnTo>
                <a:lnTo>
                  <a:pt x="233362" y="316706"/>
                </a:lnTo>
                <a:lnTo>
                  <a:pt x="216694" y="269081"/>
                </a:lnTo>
                <a:lnTo>
                  <a:pt x="195262" y="226219"/>
                </a:lnTo>
                <a:lnTo>
                  <a:pt x="171450" y="190500"/>
                </a:lnTo>
                <a:lnTo>
                  <a:pt x="128587" y="142875"/>
                </a:lnTo>
                <a:lnTo>
                  <a:pt x="71437" y="92869"/>
                </a:lnTo>
                <a:lnTo>
                  <a:pt x="28575" y="64294"/>
                </a:lnTo>
                <a:lnTo>
                  <a:pt x="7144" y="45244"/>
                </a:lnTo>
                <a:lnTo>
                  <a:pt x="0" y="26194"/>
                </a:lnTo>
                <a:lnTo>
                  <a:pt x="7144" y="9525"/>
                </a:lnTo>
                <a:lnTo>
                  <a:pt x="42862" y="0"/>
                </a:lnTo>
                <a:lnTo>
                  <a:pt x="88106" y="2381"/>
                </a:lnTo>
                <a:lnTo>
                  <a:pt x="164306" y="16669"/>
                </a:lnTo>
                <a:lnTo>
                  <a:pt x="233362" y="33338"/>
                </a:lnTo>
                <a:lnTo>
                  <a:pt x="288131" y="50006"/>
                </a:lnTo>
                <a:lnTo>
                  <a:pt x="338137" y="71438"/>
                </a:lnTo>
                <a:lnTo>
                  <a:pt x="395287" y="95250"/>
                </a:lnTo>
                <a:lnTo>
                  <a:pt x="411956" y="173831"/>
                </a:lnTo>
                <a:lnTo>
                  <a:pt x="476250" y="466725"/>
                </a:lnTo>
                <a:lnTo>
                  <a:pt x="514350" y="640556"/>
                </a:lnTo>
                <a:lnTo>
                  <a:pt x="604837" y="1033463"/>
                </a:lnTo>
                <a:lnTo>
                  <a:pt x="611981" y="1135856"/>
                </a:lnTo>
                <a:lnTo>
                  <a:pt x="623887" y="1195388"/>
                </a:lnTo>
                <a:lnTo>
                  <a:pt x="628650" y="1235869"/>
                </a:lnTo>
                <a:lnTo>
                  <a:pt x="628650" y="1300163"/>
                </a:lnTo>
                <a:lnTo>
                  <a:pt x="623887" y="1350169"/>
                </a:lnTo>
                <a:lnTo>
                  <a:pt x="619125" y="1366838"/>
                </a:lnTo>
                <a:lnTo>
                  <a:pt x="600075" y="1376363"/>
                </a:lnTo>
                <a:lnTo>
                  <a:pt x="571500" y="1385888"/>
                </a:lnTo>
                <a:lnTo>
                  <a:pt x="545306" y="1388269"/>
                </a:lnTo>
                <a:lnTo>
                  <a:pt x="519112" y="1385888"/>
                </a:lnTo>
                <a:lnTo>
                  <a:pt x="497681" y="1376363"/>
                </a:lnTo>
                <a:lnTo>
                  <a:pt x="471487" y="1354931"/>
                </a:lnTo>
                <a:lnTo>
                  <a:pt x="438150" y="1319213"/>
                </a:lnTo>
                <a:lnTo>
                  <a:pt x="416719" y="1290638"/>
                </a:lnTo>
                <a:lnTo>
                  <a:pt x="395287" y="1250156"/>
                </a:lnTo>
                <a:lnTo>
                  <a:pt x="376237" y="1207294"/>
                </a:lnTo>
                <a:lnTo>
                  <a:pt x="352425" y="1154906"/>
                </a:lnTo>
                <a:lnTo>
                  <a:pt x="354806" y="1131094"/>
                </a:lnTo>
                <a:lnTo>
                  <a:pt x="357187" y="1097756"/>
                </a:lnTo>
                <a:lnTo>
                  <a:pt x="359569" y="1050131"/>
                </a:lnTo>
                <a:lnTo>
                  <a:pt x="352425" y="978694"/>
                </a:lnTo>
                <a:lnTo>
                  <a:pt x="326231" y="842963"/>
                </a:lnTo>
                <a:lnTo>
                  <a:pt x="297656" y="6524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0C1B96F-428A-4FF2-9642-783BDFCD7AEE}"/>
              </a:ext>
            </a:extLst>
          </p:cNvPr>
          <p:cNvSpPr/>
          <p:nvPr/>
        </p:nvSpPr>
        <p:spPr>
          <a:xfrm rot="16200000">
            <a:off x="5134771" y="2016920"/>
            <a:ext cx="2124075" cy="1233487"/>
          </a:xfrm>
          <a:custGeom>
            <a:avLst/>
            <a:gdLst>
              <a:gd name="connsiteX0" fmla="*/ 1121568 w 2124075"/>
              <a:gd name="connsiteY0" fmla="*/ 864394 h 1233488"/>
              <a:gd name="connsiteX1" fmla="*/ 878681 w 2124075"/>
              <a:gd name="connsiteY1" fmla="*/ 728663 h 1233488"/>
              <a:gd name="connsiteX2" fmla="*/ 742950 w 2124075"/>
              <a:gd name="connsiteY2" fmla="*/ 650081 h 1233488"/>
              <a:gd name="connsiteX3" fmla="*/ 590550 w 2124075"/>
              <a:gd name="connsiteY3" fmla="*/ 538163 h 1233488"/>
              <a:gd name="connsiteX4" fmla="*/ 445293 w 2124075"/>
              <a:gd name="connsiteY4" fmla="*/ 438150 h 1233488"/>
              <a:gd name="connsiteX5" fmla="*/ 350043 w 2124075"/>
              <a:gd name="connsiteY5" fmla="*/ 373856 h 1233488"/>
              <a:gd name="connsiteX6" fmla="*/ 307181 w 2124075"/>
              <a:gd name="connsiteY6" fmla="*/ 330994 h 1233488"/>
              <a:gd name="connsiteX7" fmla="*/ 223837 w 2124075"/>
              <a:gd name="connsiteY7" fmla="*/ 259556 h 1233488"/>
              <a:gd name="connsiteX8" fmla="*/ 107156 w 2124075"/>
              <a:gd name="connsiteY8" fmla="*/ 152400 h 1233488"/>
              <a:gd name="connsiteX9" fmla="*/ 33337 w 2124075"/>
              <a:gd name="connsiteY9" fmla="*/ 80963 h 1233488"/>
              <a:gd name="connsiteX10" fmla="*/ 14287 w 2124075"/>
              <a:gd name="connsiteY10" fmla="*/ 59531 h 1233488"/>
              <a:gd name="connsiteX11" fmla="*/ 4762 w 2124075"/>
              <a:gd name="connsiteY11" fmla="*/ 40481 h 1233488"/>
              <a:gd name="connsiteX12" fmla="*/ 0 w 2124075"/>
              <a:gd name="connsiteY12" fmla="*/ 23813 h 1233488"/>
              <a:gd name="connsiteX13" fmla="*/ 2381 w 2124075"/>
              <a:gd name="connsiteY13" fmla="*/ 11906 h 1233488"/>
              <a:gd name="connsiteX14" fmla="*/ 14287 w 2124075"/>
              <a:gd name="connsiteY14" fmla="*/ 2381 h 1233488"/>
              <a:gd name="connsiteX15" fmla="*/ 33337 w 2124075"/>
              <a:gd name="connsiteY15" fmla="*/ 0 h 1233488"/>
              <a:gd name="connsiteX16" fmla="*/ 61912 w 2124075"/>
              <a:gd name="connsiteY16" fmla="*/ 11906 h 1233488"/>
              <a:gd name="connsiteX17" fmla="*/ 159543 w 2124075"/>
              <a:gd name="connsiteY17" fmla="*/ 80963 h 1233488"/>
              <a:gd name="connsiteX18" fmla="*/ 269081 w 2124075"/>
              <a:gd name="connsiteY18" fmla="*/ 152400 h 1233488"/>
              <a:gd name="connsiteX19" fmla="*/ 373856 w 2124075"/>
              <a:gd name="connsiteY19" fmla="*/ 216694 h 1233488"/>
              <a:gd name="connsiteX20" fmla="*/ 509587 w 2124075"/>
              <a:gd name="connsiteY20" fmla="*/ 295275 h 1233488"/>
              <a:gd name="connsiteX21" fmla="*/ 671512 w 2124075"/>
              <a:gd name="connsiteY21" fmla="*/ 383381 h 1233488"/>
              <a:gd name="connsiteX22" fmla="*/ 816768 w 2124075"/>
              <a:gd name="connsiteY22" fmla="*/ 459581 h 1233488"/>
              <a:gd name="connsiteX23" fmla="*/ 971550 w 2124075"/>
              <a:gd name="connsiteY23" fmla="*/ 533400 h 1233488"/>
              <a:gd name="connsiteX24" fmla="*/ 1138237 w 2124075"/>
              <a:gd name="connsiteY24" fmla="*/ 609600 h 1233488"/>
              <a:gd name="connsiteX25" fmla="*/ 1385887 w 2124075"/>
              <a:gd name="connsiteY25" fmla="*/ 716756 h 1233488"/>
              <a:gd name="connsiteX26" fmla="*/ 1647825 w 2124075"/>
              <a:gd name="connsiteY26" fmla="*/ 821531 h 1233488"/>
              <a:gd name="connsiteX27" fmla="*/ 1785937 w 2124075"/>
              <a:gd name="connsiteY27" fmla="*/ 869156 h 1233488"/>
              <a:gd name="connsiteX28" fmla="*/ 1816893 w 2124075"/>
              <a:gd name="connsiteY28" fmla="*/ 873919 h 1233488"/>
              <a:gd name="connsiteX29" fmla="*/ 1857375 w 2124075"/>
              <a:gd name="connsiteY29" fmla="*/ 871538 h 1233488"/>
              <a:gd name="connsiteX30" fmla="*/ 1897856 w 2124075"/>
              <a:gd name="connsiteY30" fmla="*/ 862013 h 1233488"/>
              <a:gd name="connsiteX31" fmla="*/ 1938337 w 2124075"/>
              <a:gd name="connsiteY31" fmla="*/ 845344 h 1233488"/>
              <a:gd name="connsiteX32" fmla="*/ 1976437 w 2124075"/>
              <a:gd name="connsiteY32" fmla="*/ 807244 h 1233488"/>
              <a:gd name="connsiteX33" fmla="*/ 2031206 w 2124075"/>
              <a:gd name="connsiteY33" fmla="*/ 740569 h 1233488"/>
              <a:gd name="connsiteX34" fmla="*/ 2064543 w 2124075"/>
              <a:gd name="connsiteY34" fmla="*/ 695325 h 1233488"/>
              <a:gd name="connsiteX35" fmla="*/ 2078831 w 2124075"/>
              <a:gd name="connsiteY35" fmla="*/ 678656 h 1233488"/>
              <a:gd name="connsiteX36" fmla="*/ 2093118 w 2124075"/>
              <a:gd name="connsiteY36" fmla="*/ 671513 h 1233488"/>
              <a:gd name="connsiteX37" fmla="*/ 2109787 w 2124075"/>
              <a:gd name="connsiteY37" fmla="*/ 671513 h 1233488"/>
              <a:gd name="connsiteX38" fmla="*/ 2121693 w 2124075"/>
              <a:gd name="connsiteY38" fmla="*/ 678656 h 1233488"/>
              <a:gd name="connsiteX39" fmla="*/ 2124075 w 2124075"/>
              <a:gd name="connsiteY39" fmla="*/ 690563 h 1233488"/>
              <a:gd name="connsiteX40" fmla="*/ 2116931 w 2124075"/>
              <a:gd name="connsiteY40" fmla="*/ 735806 h 1233488"/>
              <a:gd name="connsiteX41" fmla="*/ 2085975 w 2124075"/>
              <a:gd name="connsiteY41" fmla="*/ 857250 h 1233488"/>
              <a:gd name="connsiteX42" fmla="*/ 2064543 w 2124075"/>
              <a:gd name="connsiteY42" fmla="*/ 921544 h 1233488"/>
              <a:gd name="connsiteX43" fmla="*/ 2033587 w 2124075"/>
              <a:gd name="connsiteY43" fmla="*/ 1000125 h 1233488"/>
              <a:gd name="connsiteX44" fmla="*/ 2009775 w 2124075"/>
              <a:gd name="connsiteY44" fmla="*/ 1050131 h 1233488"/>
              <a:gd name="connsiteX45" fmla="*/ 1983581 w 2124075"/>
              <a:gd name="connsiteY45" fmla="*/ 1088231 h 1233488"/>
              <a:gd name="connsiteX46" fmla="*/ 1940718 w 2124075"/>
              <a:gd name="connsiteY46" fmla="*/ 1140619 h 1233488"/>
              <a:gd name="connsiteX47" fmla="*/ 1902618 w 2124075"/>
              <a:gd name="connsiteY47" fmla="*/ 1173956 h 1233488"/>
              <a:gd name="connsiteX48" fmla="*/ 1852612 w 2124075"/>
              <a:gd name="connsiteY48" fmla="*/ 1209675 h 1233488"/>
              <a:gd name="connsiteX49" fmla="*/ 1824037 w 2124075"/>
              <a:gd name="connsiteY49" fmla="*/ 1228725 h 1233488"/>
              <a:gd name="connsiteX50" fmla="*/ 1804987 w 2124075"/>
              <a:gd name="connsiteY50" fmla="*/ 1233488 h 1233488"/>
              <a:gd name="connsiteX51" fmla="*/ 1785937 w 2124075"/>
              <a:gd name="connsiteY51" fmla="*/ 1228725 h 1233488"/>
              <a:gd name="connsiteX52" fmla="*/ 1762125 w 2124075"/>
              <a:gd name="connsiteY52" fmla="*/ 1209675 h 1233488"/>
              <a:gd name="connsiteX53" fmla="*/ 1743075 w 2124075"/>
              <a:gd name="connsiteY53" fmla="*/ 1185863 h 1233488"/>
              <a:gd name="connsiteX54" fmla="*/ 1731168 w 2124075"/>
              <a:gd name="connsiteY54" fmla="*/ 1169194 h 1233488"/>
              <a:gd name="connsiteX55" fmla="*/ 1657350 w 2124075"/>
              <a:gd name="connsiteY55" fmla="*/ 1126331 h 1233488"/>
              <a:gd name="connsiteX56" fmla="*/ 1485900 w 2124075"/>
              <a:gd name="connsiteY56" fmla="*/ 1047750 h 1233488"/>
              <a:gd name="connsiteX57" fmla="*/ 1309687 w 2124075"/>
              <a:gd name="connsiteY57" fmla="*/ 962025 h 1233488"/>
              <a:gd name="connsiteX58" fmla="*/ 1121568 w 2124075"/>
              <a:gd name="connsiteY58" fmla="*/ 864394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24075" h="1233488">
                <a:moveTo>
                  <a:pt x="1121568" y="864394"/>
                </a:moveTo>
                <a:lnTo>
                  <a:pt x="878681" y="728663"/>
                </a:lnTo>
                <a:lnTo>
                  <a:pt x="742950" y="650081"/>
                </a:lnTo>
                <a:lnTo>
                  <a:pt x="590550" y="538163"/>
                </a:lnTo>
                <a:lnTo>
                  <a:pt x="445293" y="438150"/>
                </a:lnTo>
                <a:lnTo>
                  <a:pt x="350043" y="373856"/>
                </a:lnTo>
                <a:lnTo>
                  <a:pt x="307181" y="330994"/>
                </a:lnTo>
                <a:lnTo>
                  <a:pt x="223837" y="259556"/>
                </a:lnTo>
                <a:lnTo>
                  <a:pt x="107156" y="152400"/>
                </a:lnTo>
                <a:lnTo>
                  <a:pt x="33337" y="80963"/>
                </a:lnTo>
                <a:lnTo>
                  <a:pt x="14287" y="59531"/>
                </a:lnTo>
                <a:lnTo>
                  <a:pt x="4762" y="40481"/>
                </a:lnTo>
                <a:lnTo>
                  <a:pt x="0" y="23813"/>
                </a:lnTo>
                <a:lnTo>
                  <a:pt x="2381" y="11906"/>
                </a:lnTo>
                <a:lnTo>
                  <a:pt x="14287" y="2381"/>
                </a:lnTo>
                <a:lnTo>
                  <a:pt x="33337" y="0"/>
                </a:lnTo>
                <a:lnTo>
                  <a:pt x="61912" y="11906"/>
                </a:lnTo>
                <a:lnTo>
                  <a:pt x="159543" y="80963"/>
                </a:lnTo>
                <a:lnTo>
                  <a:pt x="269081" y="152400"/>
                </a:lnTo>
                <a:lnTo>
                  <a:pt x="373856" y="216694"/>
                </a:lnTo>
                <a:lnTo>
                  <a:pt x="509587" y="295275"/>
                </a:lnTo>
                <a:lnTo>
                  <a:pt x="671512" y="383381"/>
                </a:lnTo>
                <a:lnTo>
                  <a:pt x="816768" y="459581"/>
                </a:lnTo>
                <a:lnTo>
                  <a:pt x="971550" y="533400"/>
                </a:lnTo>
                <a:lnTo>
                  <a:pt x="1138237" y="609600"/>
                </a:lnTo>
                <a:lnTo>
                  <a:pt x="1385887" y="716756"/>
                </a:lnTo>
                <a:lnTo>
                  <a:pt x="1647825" y="821531"/>
                </a:lnTo>
                <a:lnTo>
                  <a:pt x="1785937" y="869156"/>
                </a:lnTo>
                <a:lnTo>
                  <a:pt x="1816893" y="873919"/>
                </a:lnTo>
                <a:lnTo>
                  <a:pt x="1857375" y="871538"/>
                </a:lnTo>
                <a:lnTo>
                  <a:pt x="1897856" y="862013"/>
                </a:lnTo>
                <a:lnTo>
                  <a:pt x="1938337" y="845344"/>
                </a:lnTo>
                <a:lnTo>
                  <a:pt x="1976437" y="807244"/>
                </a:lnTo>
                <a:lnTo>
                  <a:pt x="2031206" y="740569"/>
                </a:lnTo>
                <a:lnTo>
                  <a:pt x="2064543" y="695325"/>
                </a:lnTo>
                <a:lnTo>
                  <a:pt x="2078831" y="678656"/>
                </a:lnTo>
                <a:lnTo>
                  <a:pt x="2093118" y="671513"/>
                </a:lnTo>
                <a:lnTo>
                  <a:pt x="2109787" y="671513"/>
                </a:lnTo>
                <a:lnTo>
                  <a:pt x="2121693" y="678656"/>
                </a:lnTo>
                <a:lnTo>
                  <a:pt x="2124075" y="690563"/>
                </a:lnTo>
                <a:lnTo>
                  <a:pt x="2116931" y="735806"/>
                </a:lnTo>
                <a:lnTo>
                  <a:pt x="2085975" y="857250"/>
                </a:lnTo>
                <a:lnTo>
                  <a:pt x="2064543" y="921544"/>
                </a:lnTo>
                <a:lnTo>
                  <a:pt x="2033587" y="1000125"/>
                </a:lnTo>
                <a:lnTo>
                  <a:pt x="2009775" y="1050131"/>
                </a:lnTo>
                <a:lnTo>
                  <a:pt x="1983581" y="1088231"/>
                </a:lnTo>
                <a:lnTo>
                  <a:pt x="1940718" y="1140619"/>
                </a:lnTo>
                <a:lnTo>
                  <a:pt x="1902618" y="1173956"/>
                </a:lnTo>
                <a:lnTo>
                  <a:pt x="1852612" y="1209675"/>
                </a:lnTo>
                <a:lnTo>
                  <a:pt x="1824037" y="1228725"/>
                </a:lnTo>
                <a:lnTo>
                  <a:pt x="1804987" y="1233488"/>
                </a:lnTo>
                <a:lnTo>
                  <a:pt x="1785937" y="1228725"/>
                </a:lnTo>
                <a:lnTo>
                  <a:pt x="1762125" y="1209675"/>
                </a:lnTo>
                <a:lnTo>
                  <a:pt x="1743075" y="1185863"/>
                </a:lnTo>
                <a:lnTo>
                  <a:pt x="1731168" y="1169194"/>
                </a:lnTo>
                <a:lnTo>
                  <a:pt x="1657350" y="1126331"/>
                </a:lnTo>
                <a:lnTo>
                  <a:pt x="1485900" y="1047750"/>
                </a:lnTo>
                <a:lnTo>
                  <a:pt x="1309687" y="962025"/>
                </a:lnTo>
                <a:lnTo>
                  <a:pt x="1121568" y="864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D17A3A5-5EC8-4B14-90CB-F3E599D62214}"/>
              </a:ext>
            </a:extLst>
          </p:cNvPr>
          <p:cNvSpPr/>
          <p:nvPr/>
        </p:nvSpPr>
        <p:spPr>
          <a:xfrm rot="16200000">
            <a:off x="3583784" y="2537620"/>
            <a:ext cx="2495550" cy="617537"/>
          </a:xfrm>
          <a:custGeom>
            <a:avLst/>
            <a:gdLst>
              <a:gd name="connsiteX0" fmla="*/ 771525 w 2495550"/>
              <a:gd name="connsiteY0" fmla="*/ 452438 h 616744"/>
              <a:gd name="connsiteX1" fmla="*/ 57150 w 2495550"/>
              <a:gd name="connsiteY1" fmla="*/ 426244 h 616744"/>
              <a:gd name="connsiteX2" fmla="*/ 0 w 2495550"/>
              <a:gd name="connsiteY2" fmla="*/ 223838 h 616744"/>
              <a:gd name="connsiteX3" fmla="*/ 180975 w 2495550"/>
              <a:gd name="connsiteY3" fmla="*/ 228600 h 616744"/>
              <a:gd name="connsiteX4" fmla="*/ 664369 w 2495550"/>
              <a:gd name="connsiteY4" fmla="*/ 240506 h 616744"/>
              <a:gd name="connsiteX5" fmla="*/ 1157287 w 2495550"/>
              <a:gd name="connsiteY5" fmla="*/ 250031 h 616744"/>
              <a:gd name="connsiteX6" fmla="*/ 1323975 w 2495550"/>
              <a:gd name="connsiteY6" fmla="*/ 247650 h 616744"/>
              <a:gd name="connsiteX7" fmla="*/ 1714500 w 2495550"/>
              <a:gd name="connsiteY7" fmla="*/ 247650 h 616744"/>
              <a:gd name="connsiteX8" fmla="*/ 2062162 w 2495550"/>
              <a:gd name="connsiteY8" fmla="*/ 247650 h 616744"/>
              <a:gd name="connsiteX9" fmla="*/ 2131219 w 2495550"/>
              <a:gd name="connsiteY9" fmla="*/ 250031 h 616744"/>
              <a:gd name="connsiteX10" fmla="*/ 2159794 w 2495550"/>
              <a:gd name="connsiteY10" fmla="*/ 247650 h 616744"/>
              <a:gd name="connsiteX11" fmla="*/ 2197894 w 2495550"/>
              <a:gd name="connsiteY11" fmla="*/ 238125 h 616744"/>
              <a:gd name="connsiteX12" fmla="*/ 2243137 w 2495550"/>
              <a:gd name="connsiteY12" fmla="*/ 219075 h 616744"/>
              <a:gd name="connsiteX13" fmla="*/ 2281237 w 2495550"/>
              <a:gd name="connsiteY13" fmla="*/ 192881 h 616744"/>
              <a:gd name="connsiteX14" fmla="*/ 2319337 w 2495550"/>
              <a:gd name="connsiteY14" fmla="*/ 159544 h 616744"/>
              <a:gd name="connsiteX15" fmla="*/ 2359819 w 2495550"/>
              <a:gd name="connsiteY15" fmla="*/ 109538 h 616744"/>
              <a:gd name="connsiteX16" fmla="*/ 2386012 w 2495550"/>
              <a:gd name="connsiteY16" fmla="*/ 69056 h 616744"/>
              <a:gd name="connsiteX17" fmla="*/ 2395537 w 2495550"/>
              <a:gd name="connsiteY17" fmla="*/ 40481 h 616744"/>
              <a:gd name="connsiteX18" fmla="*/ 2405062 w 2495550"/>
              <a:gd name="connsiteY18" fmla="*/ 19050 h 616744"/>
              <a:gd name="connsiteX19" fmla="*/ 2414587 w 2495550"/>
              <a:gd name="connsiteY19" fmla="*/ 7144 h 616744"/>
              <a:gd name="connsiteX20" fmla="*/ 2424112 w 2495550"/>
              <a:gd name="connsiteY20" fmla="*/ 0 h 616744"/>
              <a:gd name="connsiteX21" fmla="*/ 2445544 w 2495550"/>
              <a:gd name="connsiteY21" fmla="*/ 2381 h 616744"/>
              <a:gd name="connsiteX22" fmla="*/ 2464594 w 2495550"/>
              <a:gd name="connsiteY22" fmla="*/ 14288 h 616744"/>
              <a:gd name="connsiteX23" fmla="*/ 2478881 w 2495550"/>
              <a:gd name="connsiteY23" fmla="*/ 38100 h 616744"/>
              <a:gd name="connsiteX24" fmla="*/ 2488406 w 2495550"/>
              <a:gd name="connsiteY24" fmla="*/ 71438 h 616744"/>
              <a:gd name="connsiteX25" fmla="*/ 2495550 w 2495550"/>
              <a:gd name="connsiteY25" fmla="*/ 104775 h 616744"/>
              <a:gd name="connsiteX26" fmla="*/ 2495550 w 2495550"/>
              <a:gd name="connsiteY26" fmla="*/ 135731 h 616744"/>
              <a:gd name="connsiteX27" fmla="*/ 2488406 w 2495550"/>
              <a:gd name="connsiteY27" fmla="*/ 180975 h 616744"/>
              <a:gd name="connsiteX28" fmla="*/ 2474119 w 2495550"/>
              <a:gd name="connsiteY28" fmla="*/ 257175 h 616744"/>
              <a:gd name="connsiteX29" fmla="*/ 2459831 w 2495550"/>
              <a:gd name="connsiteY29" fmla="*/ 323850 h 616744"/>
              <a:gd name="connsiteX30" fmla="*/ 2436019 w 2495550"/>
              <a:gd name="connsiteY30" fmla="*/ 400050 h 616744"/>
              <a:gd name="connsiteX31" fmla="*/ 2390775 w 2495550"/>
              <a:gd name="connsiteY31" fmla="*/ 507206 h 616744"/>
              <a:gd name="connsiteX32" fmla="*/ 2362200 w 2495550"/>
              <a:gd name="connsiteY32" fmla="*/ 559594 h 616744"/>
              <a:gd name="connsiteX33" fmla="*/ 2340769 w 2495550"/>
              <a:gd name="connsiteY33" fmla="*/ 588169 h 616744"/>
              <a:gd name="connsiteX34" fmla="*/ 2319337 w 2495550"/>
              <a:gd name="connsiteY34" fmla="*/ 604838 h 616744"/>
              <a:gd name="connsiteX35" fmla="*/ 2295525 w 2495550"/>
              <a:gd name="connsiteY35" fmla="*/ 616744 h 616744"/>
              <a:gd name="connsiteX36" fmla="*/ 2276475 w 2495550"/>
              <a:gd name="connsiteY36" fmla="*/ 616744 h 616744"/>
              <a:gd name="connsiteX37" fmla="*/ 2252662 w 2495550"/>
              <a:gd name="connsiteY37" fmla="*/ 604838 h 616744"/>
              <a:gd name="connsiteX38" fmla="*/ 2231231 w 2495550"/>
              <a:gd name="connsiteY38" fmla="*/ 588169 h 616744"/>
              <a:gd name="connsiteX39" fmla="*/ 2205037 w 2495550"/>
              <a:gd name="connsiteY39" fmla="*/ 573881 h 616744"/>
              <a:gd name="connsiteX40" fmla="*/ 2162175 w 2495550"/>
              <a:gd name="connsiteY40" fmla="*/ 559594 h 616744"/>
              <a:gd name="connsiteX41" fmla="*/ 2078831 w 2495550"/>
              <a:gd name="connsiteY41" fmla="*/ 540544 h 616744"/>
              <a:gd name="connsiteX42" fmla="*/ 1981200 w 2495550"/>
              <a:gd name="connsiteY42" fmla="*/ 526256 h 616744"/>
              <a:gd name="connsiteX43" fmla="*/ 1759744 w 2495550"/>
              <a:gd name="connsiteY43" fmla="*/ 502444 h 616744"/>
              <a:gd name="connsiteX44" fmla="*/ 1333500 w 2495550"/>
              <a:gd name="connsiteY44" fmla="*/ 471488 h 616744"/>
              <a:gd name="connsiteX45" fmla="*/ 1197769 w 2495550"/>
              <a:gd name="connsiteY45" fmla="*/ 471488 h 616744"/>
              <a:gd name="connsiteX46" fmla="*/ 771525 w 2495550"/>
              <a:gd name="connsiteY46" fmla="*/ 452438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95550" h="616744">
                <a:moveTo>
                  <a:pt x="771525" y="452438"/>
                </a:moveTo>
                <a:lnTo>
                  <a:pt x="57150" y="426244"/>
                </a:lnTo>
                <a:lnTo>
                  <a:pt x="0" y="223838"/>
                </a:lnTo>
                <a:lnTo>
                  <a:pt x="180975" y="228600"/>
                </a:lnTo>
                <a:lnTo>
                  <a:pt x="664369" y="240506"/>
                </a:lnTo>
                <a:lnTo>
                  <a:pt x="1157287" y="250031"/>
                </a:lnTo>
                <a:lnTo>
                  <a:pt x="1323975" y="247650"/>
                </a:lnTo>
                <a:lnTo>
                  <a:pt x="1714500" y="247650"/>
                </a:lnTo>
                <a:lnTo>
                  <a:pt x="2062162" y="247650"/>
                </a:lnTo>
                <a:lnTo>
                  <a:pt x="2131219" y="250031"/>
                </a:lnTo>
                <a:lnTo>
                  <a:pt x="2159794" y="247650"/>
                </a:lnTo>
                <a:lnTo>
                  <a:pt x="2197894" y="238125"/>
                </a:lnTo>
                <a:lnTo>
                  <a:pt x="2243137" y="219075"/>
                </a:lnTo>
                <a:lnTo>
                  <a:pt x="2281237" y="192881"/>
                </a:lnTo>
                <a:lnTo>
                  <a:pt x="2319337" y="159544"/>
                </a:lnTo>
                <a:lnTo>
                  <a:pt x="2359819" y="109538"/>
                </a:lnTo>
                <a:lnTo>
                  <a:pt x="2386012" y="69056"/>
                </a:lnTo>
                <a:lnTo>
                  <a:pt x="2395537" y="40481"/>
                </a:lnTo>
                <a:lnTo>
                  <a:pt x="2405062" y="19050"/>
                </a:lnTo>
                <a:lnTo>
                  <a:pt x="2414587" y="7144"/>
                </a:lnTo>
                <a:lnTo>
                  <a:pt x="2424112" y="0"/>
                </a:lnTo>
                <a:lnTo>
                  <a:pt x="2445544" y="2381"/>
                </a:lnTo>
                <a:lnTo>
                  <a:pt x="2464594" y="14288"/>
                </a:lnTo>
                <a:lnTo>
                  <a:pt x="2478881" y="38100"/>
                </a:lnTo>
                <a:lnTo>
                  <a:pt x="2488406" y="71438"/>
                </a:lnTo>
                <a:lnTo>
                  <a:pt x="2495550" y="104775"/>
                </a:lnTo>
                <a:lnTo>
                  <a:pt x="2495550" y="135731"/>
                </a:lnTo>
                <a:lnTo>
                  <a:pt x="2488406" y="180975"/>
                </a:lnTo>
                <a:lnTo>
                  <a:pt x="2474119" y="257175"/>
                </a:lnTo>
                <a:lnTo>
                  <a:pt x="2459831" y="323850"/>
                </a:lnTo>
                <a:lnTo>
                  <a:pt x="2436019" y="400050"/>
                </a:lnTo>
                <a:lnTo>
                  <a:pt x="2390775" y="507206"/>
                </a:lnTo>
                <a:lnTo>
                  <a:pt x="2362200" y="559594"/>
                </a:lnTo>
                <a:lnTo>
                  <a:pt x="2340769" y="588169"/>
                </a:lnTo>
                <a:lnTo>
                  <a:pt x="2319337" y="604838"/>
                </a:lnTo>
                <a:lnTo>
                  <a:pt x="2295525" y="616744"/>
                </a:lnTo>
                <a:lnTo>
                  <a:pt x="2276475" y="616744"/>
                </a:lnTo>
                <a:lnTo>
                  <a:pt x="2252662" y="604838"/>
                </a:lnTo>
                <a:lnTo>
                  <a:pt x="2231231" y="588169"/>
                </a:lnTo>
                <a:lnTo>
                  <a:pt x="2205037" y="573881"/>
                </a:lnTo>
                <a:lnTo>
                  <a:pt x="2162175" y="559594"/>
                </a:lnTo>
                <a:lnTo>
                  <a:pt x="2078831" y="540544"/>
                </a:lnTo>
                <a:lnTo>
                  <a:pt x="1981200" y="526256"/>
                </a:lnTo>
                <a:lnTo>
                  <a:pt x="1759744" y="502444"/>
                </a:lnTo>
                <a:lnTo>
                  <a:pt x="1333500" y="471488"/>
                </a:lnTo>
                <a:lnTo>
                  <a:pt x="1197769" y="471488"/>
                </a:lnTo>
                <a:lnTo>
                  <a:pt x="771525" y="4524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20EC116-C4BF-4308-A966-18EAD317FF86}"/>
              </a:ext>
            </a:extLst>
          </p:cNvPr>
          <p:cNvSpPr/>
          <p:nvPr/>
        </p:nvSpPr>
        <p:spPr>
          <a:xfrm>
            <a:off x="4019552" y="3829050"/>
            <a:ext cx="1770063" cy="1252538"/>
          </a:xfrm>
          <a:custGeom>
            <a:avLst/>
            <a:gdLst>
              <a:gd name="connsiteX0" fmla="*/ 633413 w 1769269"/>
              <a:gd name="connsiteY0" fmla="*/ 330994 h 1252538"/>
              <a:gd name="connsiteX1" fmla="*/ 402431 w 1769269"/>
              <a:gd name="connsiteY1" fmla="*/ 371475 h 1252538"/>
              <a:gd name="connsiteX2" fmla="*/ 100013 w 1769269"/>
              <a:gd name="connsiteY2" fmla="*/ 411956 h 1252538"/>
              <a:gd name="connsiteX3" fmla="*/ 0 w 1769269"/>
              <a:gd name="connsiteY3" fmla="*/ 266700 h 1252538"/>
              <a:gd name="connsiteX4" fmla="*/ 119063 w 1769269"/>
              <a:gd name="connsiteY4" fmla="*/ 266700 h 1252538"/>
              <a:gd name="connsiteX5" fmla="*/ 278606 w 1769269"/>
              <a:gd name="connsiteY5" fmla="*/ 254794 h 1252538"/>
              <a:gd name="connsiteX6" fmla="*/ 438150 w 1769269"/>
              <a:gd name="connsiteY6" fmla="*/ 233363 h 1252538"/>
              <a:gd name="connsiteX7" fmla="*/ 764381 w 1769269"/>
              <a:gd name="connsiteY7" fmla="*/ 173831 h 1252538"/>
              <a:gd name="connsiteX8" fmla="*/ 902494 w 1769269"/>
              <a:gd name="connsiteY8" fmla="*/ 142875 h 1252538"/>
              <a:gd name="connsiteX9" fmla="*/ 995363 w 1769269"/>
              <a:gd name="connsiteY9" fmla="*/ 121444 h 1252538"/>
              <a:gd name="connsiteX10" fmla="*/ 1109663 w 1769269"/>
              <a:gd name="connsiteY10" fmla="*/ 95250 h 1252538"/>
              <a:gd name="connsiteX11" fmla="*/ 1197769 w 1769269"/>
              <a:gd name="connsiteY11" fmla="*/ 71438 h 1252538"/>
              <a:gd name="connsiteX12" fmla="*/ 1283494 w 1769269"/>
              <a:gd name="connsiteY12" fmla="*/ 45244 h 1252538"/>
              <a:gd name="connsiteX13" fmla="*/ 1400175 w 1769269"/>
              <a:gd name="connsiteY13" fmla="*/ 0 h 1252538"/>
              <a:gd name="connsiteX14" fmla="*/ 1428750 w 1769269"/>
              <a:gd name="connsiteY14" fmla="*/ 7144 h 1252538"/>
              <a:gd name="connsiteX15" fmla="*/ 1488281 w 1769269"/>
              <a:gd name="connsiteY15" fmla="*/ 40481 h 1252538"/>
              <a:gd name="connsiteX16" fmla="*/ 1550194 w 1769269"/>
              <a:gd name="connsiteY16" fmla="*/ 76200 h 1252538"/>
              <a:gd name="connsiteX17" fmla="*/ 1621631 w 1769269"/>
              <a:gd name="connsiteY17" fmla="*/ 123825 h 1252538"/>
              <a:gd name="connsiteX18" fmla="*/ 1683544 w 1769269"/>
              <a:gd name="connsiteY18" fmla="*/ 176213 h 1252538"/>
              <a:gd name="connsiteX19" fmla="*/ 1724025 w 1769269"/>
              <a:gd name="connsiteY19" fmla="*/ 211931 h 1252538"/>
              <a:gd name="connsiteX20" fmla="*/ 1754981 w 1769269"/>
              <a:gd name="connsiteY20" fmla="*/ 250031 h 1252538"/>
              <a:gd name="connsiteX21" fmla="*/ 1766888 w 1769269"/>
              <a:gd name="connsiteY21" fmla="*/ 276225 h 1252538"/>
              <a:gd name="connsiteX22" fmla="*/ 1769269 w 1769269"/>
              <a:gd name="connsiteY22" fmla="*/ 297656 h 1252538"/>
              <a:gd name="connsiteX23" fmla="*/ 1762125 w 1769269"/>
              <a:gd name="connsiteY23" fmla="*/ 326231 h 1252538"/>
              <a:gd name="connsiteX24" fmla="*/ 1745456 w 1769269"/>
              <a:gd name="connsiteY24" fmla="*/ 342900 h 1252538"/>
              <a:gd name="connsiteX25" fmla="*/ 1724025 w 1769269"/>
              <a:gd name="connsiteY25" fmla="*/ 364331 h 1252538"/>
              <a:gd name="connsiteX26" fmla="*/ 1707356 w 1769269"/>
              <a:gd name="connsiteY26" fmla="*/ 388144 h 1252538"/>
              <a:gd name="connsiteX27" fmla="*/ 1678781 w 1769269"/>
              <a:gd name="connsiteY27" fmla="*/ 483394 h 1252538"/>
              <a:gd name="connsiteX28" fmla="*/ 1621631 w 1769269"/>
              <a:gd name="connsiteY28" fmla="*/ 707231 h 1252538"/>
              <a:gd name="connsiteX29" fmla="*/ 1583531 w 1769269"/>
              <a:gd name="connsiteY29" fmla="*/ 862013 h 1252538"/>
              <a:gd name="connsiteX30" fmla="*/ 1562100 w 1769269"/>
              <a:gd name="connsiteY30" fmla="*/ 945356 h 1252538"/>
              <a:gd name="connsiteX31" fmla="*/ 1545431 w 1769269"/>
              <a:gd name="connsiteY31" fmla="*/ 1026319 h 1252538"/>
              <a:gd name="connsiteX32" fmla="*/ 1531144 w 1769269"/>
              <a:gd name="connsiteY32" fmla="*/ 1081088 h 1252538"/>
              <a:gd name="connsiteX33" fmla="*/ 1512094 w 1769269"/>
              <a:gd name="connsiteY33" fmla="*/ 1123950 h 1252538"/>
              <a:gd name="connsiteX34" fmla="*/ 1485900 w 1769269"/>
              <a:gd name="connsiteY34" fmla="*/ 1169194 h 1252538"/>
              <a:gd name="connsiteX35" fmla="*/ 1457325 w 1769269"/>
              <a:gd name="connsiteY35" fmla="*/ 1202531 h 1252538"/>
              <a:gd name="connsiteX36" fmla="*/ 1421606 w 1769269"/>
              <a:gd name="connsiteY36" fmla="*/ 1228725 h 1252538"/>
              <a:gd name="connsiteX37" fmla="*/ 1388269 w 1769269"/>
              <a:gd name="connsiteY37" fmla="*/ 1247775 h 1252538"/>
              <a:gd name="connsiteX38" fmla="*/ 1364456 w 1769269"/>
              <a:gd name="connsiteY38" fmla="*/ 1252538 h 1252538"/>
              <a:gd name="connsiteX39" fmla="*/ 1321594 w 1769269"/>
              <a:gd name="connsiteY39" fmla="*/ 1243013 h 1252538"/>
              <a:gd name="connsiteX40" fmla="*/ 1281113 w 1769269"/>
              <a:gd name="connsiteY40" fmla="*/ 1221581 h 1252538"/>
              <a:gd name="connsiteX41" fmla="*/ 1243013 w 1769269"/>
              <a:gd name="connsiteY41" fmla="*/ 1190625 h 1252538"/>
              <a:gd name="connsiteX42" fmla="*/ 1226344 w 1769269"/>
              <a:gd name="connsiteY42" fmla="*/ 1166813 h 1252538"/>
              <a:gd name="connsiteX43" fmla="*/ 1254919 w 1769269"/>
              <a:gd name="connsiteY43" fmla="*/ 1081088 h 1252538"/>
              <a:gd name="connsiteX44" fmla="*/ 1309688 w 1769269"/>
              <a:gd name="connsiteY44" fmla="*/ 876300 h 1252538"/>
              <a:gd name="connsiteX45" fmla="*/ 1352550 w 1769269"/>
              <a:gd name="connsiteY45" fmla="*/ 690563 h 1252538"/>
              <a:gd name="connsiteX46" fmla="*/ 1381125 w 1769269"/>
              <a:gd name="connsiteY46" fmla="*/ 533400 h 1252538"/>
              <a:gd name="connsiteX47" fmla="*/ 1393031 w 1769269"/>
              <a:gd name="connsiteY47" fmla="*/ 438150 h 1252538"/>
              <a:gd name="connsiteX48" fmla="*/ 1400175 w 1769269"/>
              <a:gd name="connsiteY48" fmla="*/ 347663 h 1252538"/>
              <a:gd name="connsiteX49" fmla="*/ 1397794 w 1769269"/>
              <a:gd name="connsiteY49" fmla="*/ 283369 h 1252538"/>
              <a:gd name="connsiteX50" fmla="*/ 1390650 w 1769269"/>
              <a:gd name="connsiteY50" fmla="*/ 245269 h 1252538"/>
              <a:gd name="connsiteX51" fmla="*/ 1369219 w 1769269"/>
              <a:gd name="connsiteY51" fmla="*/ 221456 h 1252538"/>
              <a:gd name="connsiteX52" fmla="*/ 1340644 w 1769269"/>
              <a:gd name="connsiteY52" fmla="*/ 207169 h 1252538"/>
              <a:gd name="connsiteX53" fmla="*/ 1307306 w 1769269"/>
              <a:gd name="connsiteY53" fmla="*/ 202406 h 1252538"/>
              <a:gd name="connsiteX54" fmla="*/ 1095375 w 1769269"/>
              <a:gd name="connsiteY54" fmla="*/ 245269 h 1252538"/>
              <a:gd name="connsiteX55" fmla="*/ 633413 w 1769269"/>
              <a:gd name="connsiteY55" fmla="*/ 330994 h 1252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69269" h="1252538">
                <a:moveTo>
                  <a:pt x="633413" y="330994"/>
                </a:moveTo>
                <a:lnTo>
                  <a:pt x="402431" y="371475"/>
                </a:lnTo>
                <a:lnTo>
                  <a:pt x="100013" y="411956"/>
                </a:lnTo>
                <a:lnTo>
                  <a:pt x="0" y="266700"/>
                </a:lnTo>
                <a:lnTo>
                  <a:pt x="119063" y="266700"/>
                </a:lnTo>
                <a:lnTo>
                  <a:pt x="278606" y="254794"/>
                </a:lnTo>
                <a:lnTo>
                  <a:pt x="438150" y="233363"/>
                </a:lnTo>
                <a:lnTo>
                  <a:pt x="764381" y="173831"/>
                </a:lnTo>
                <a:lnTo>
                  <a:pt x="902494" y="142875"/>
                </a:lnTo>
                <a:lnTo>
                  <a:pt x="995363" y="121444"/>
                </a:lnTo>
                <a:lnTo>
                  <a:pt x="1109663" y="95250"/>
                </a:lnTo>
                <a:lnTo>
                  <a:pt x="1197769" y="71438"/>
                </a:lnTo>
                <a:lnTo>
                  <a:pt x="1283494" y="45244"/>
                </a:lnTo>
                <a:lnTo>
                  <a:pt x="1400175" y="0"/>
                </a:lnTo>
                <a:lnTo>
                  <a:pt x="1428750" y="7144"/>
                </a:lnTo>
                <a:lnTo>
                  <a:pt x="1488281" y="40481"/>
                </a:lnTo>
                <a:lnTo>
                  <a:pt x="1550194" y="76200"/>
                </a:lnTo>
                <a:lnTo>
                  <a:pt x="1621631" y="123825"/>
                </a:lnTo>
                <a:lnTo>
                  <a:pt x="1683544" y="176213"/>
                </a:lnTo>
                <a:lnTo>
                  <a:pt x="1724025" y="211931"/>
                </a:lnTo>
                <a:lnTo>
                  <a:pt x="1754981" y="250031"/>
                </a:lnTo>
                <a:lnTo>
                  <a:pt x="1766888" y="276225"/>
                </a:lnTo>
                <a:lnTo>
                  <a:pt x="1769269" y="297656"/>
                </a:lnTo>
                <a:lnTo>
                  <a:pt x="1762125" y="326231"/>
                </a:lnTo>
                <a:lnTo>
                  <a:pt x="1745456" y="342900"/>
                </a:lnTo>
                <a:lnTo>
                  <a:pt x="1724025" y="364331"/>
                </a:lnTo>
                <a:lnTo>
                  <a:pt x="1707356" y="388144"/>
                </a:lnTo>
                <a:lnTo>
                  <a:pt x="1678781" y="483394"/>
                </a:lnTo>
                <a:lnTo>
                  <a:pt x="1621631" y="707231"/>
                </a:lnTo>
                <a:lnTo>
                  <a:pt x="1583531" y="862013"/>
                </a:lnTo>
                <a:lnTo>
                  <a:pt x="1562100" y="945356"/>
                </a:lnTo>
                <a:lnTo>
                  <a:pt x="1545431" y="1026319"/>
                </a:lnTo>
                <a:lnTo>
                  <a:pt x="1531144" y="1081088"/>
                </a:lnTo>
                <a:lnTo>
                  <a:pt x="1512094" y="1123950"/>
                </a:lnTo>
                <a:lnTo>
                  <a:pt x="1485900" y="1169194"/>
                </a:lnTo>
                <a:lnTo>
                  <a:pt x="1457325" y="1202531"/>
                </a:lnTo>
                <a:lnTo>
                  <a:pt x="1421606" y="1228725"/>
                </a:lnTo>
                <a:lnTo>
                  <a:pt x="1388269" y="1247775"/>
                </a:lnTo>
                <a:lnTo>
                  <a:pt x="1364456" y="1252538"/>
                </a:lnTo>
                <a:lnTo>
                  <a:pt x="1321594" y="1243013"/>
                </a:lnTo>
                <a:lnTo>
                  <a:pt x="1281113" y="1221581"/>
                </a:lnTo>
                <a:lnTo>
                  <a:pt x="1243013" y="1190625"/>
                </a:lnTo>
                <a:lnTo>
                  <a:pt x="1226344" y="1166813"/>
                </a:lnTo>
                <a:lnTo>
                  <a:pt x="1254919" y="1081088"/>
                </a:lnTo>
                <a:lnTo>
                  <a:pt x="1309688" y="876300"/>
                </a:lnTo>
                <a:lnTo>
                  <a:pt x="1352550" y="690563"/>
                </a:lnTo>
                <a:lnTo>
                  <a:pt x="1381125" y="533400"/>
                </a:lnTo>
                <a:lnTo>
                  <a:pt x="1393031" y="438150"/>
                </a:lnTo>
                <a:lnTo>
                  <a:pt x="1400175" y="347663"/>
                </a:lnTo>
                <a:cubicBezTo>
                  <a:pt x="1399381" y="326232"/>
                  <a:pt x="1398588" y="304800"/>
                  <a:pt x="1397794" y="283369"/>
                </a:cubicBezTo>
                <a:lnTo>
                  <a:pt x="1390650" y="245269"/>
                </a:lnTo>
                <a:lnTo>
                  <a:pt x="1369219" y="221456"/>
                </a:lnTo>
                <a:lnTo>
                  <a:pt x="1340644" y="207169"/>
                </a:lnTo>
                <a:lnTo>
                  <a:pt x="1307306" y="202406"/>
                </a:lnTo>
                <a:lnTo>
                  <a:pt x="1095375" y="245269"/>
                </a:lnTo>
                <a:lnTo>
                  <a:pt x="633413" y="3309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9B4CD52-C3FC-4DEC-B41B-197E2C178644}"/>
              </a:ext>
            </a:extLst>
          </p:cNvPr>
          <p:cNvSpPr/>
          <p:nvPr/>
        </p:nvSpPr>
        <p:spPr>
          <a:xfrm>
            <a:off x="4238627" y="4881563"/>
            <a:ext cx="1090613" cy="328612"/>
          </a:xfrm>
          <a:custGeom>
            <a:avLst/>
            <a:gdLst>
              <a:gd name="connsiteX0" fmla="*/ 435769 w 1090613"/>
              <a:gd name="connsiteY0" fmla="*/ 242887 h 328612"/>
              <a:gd name="connsiteX1" fmla="*/ 61913 w 1090613"/>
              <a:gd name="connsiteY1" fmla="*/ 328612 h 328612"/>
              <a:gd name="connsiteX2" fmla="*/ 0 w 1090613"/>
              <a:gd name="connsiteY2" fmla="*/ 173831 h 328612"/>
              <a:gd name="connsiteX3" fmla="*/ 190500 w 1090613"/>
              <a:gd name="connsiteY3" fmla="*/ 135731 h 328612"/>
              <a:gd name="connsiteX4" fmla="*/ 459581 w 1090613"/>
              <a:gd name="connsiteY4" fmla="*/ 80962 h 328612"/>
              <a:gd name="connsiteX5" fmla="*/ 669131 w 1090613"/>
              <a:gd name="connsiteY5" fmla="*/ 40481 h 328612"/>
              <a:gd name="connsiteX6" fmla="*/ 842963 w 1090613"/>
              <a:gd name="connsiteY6" fmla="*/ 14287 h 328612"/>
              <a:gd name="connsiteX7" fmla="*/ 969169 w 1090613"/>
              <a:gd name="connsiteY7" fmla="*/ 0 h 328612"/>
              <a:gd name="connsiteX8" fmla="*/ 1090613 w 1090613"/>
              <a:gd name="connsiteY8" fmla="*/ 2381 h 328612"/>
              <a:gd name="connsiteX9" fmla="*/ 1090613 w 1090613"/>
              <a:gd name="connsiteY9" fmla="*/ 126206 h 328612"/>
              <a:gd name="connsiteX10" fmla="*/ 864394 w 1090613"/>
              <a:gd name="connsiteY10" fmla="*/ 157162 h 328612"/>
              <a:gd name="connsiteX11" fmla="*/ 669131 w 1090613"/>
              <a:gd name="connsiteY11" fmla="*/ 195262 h 328612"/>
              <a:gd name="connsiteX12" fmla="*/ 435769 w 1090613"/>
              <a:gd name="connsiteY12" fmla="*/ 242887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90613" h="328612">
                <a:moveTo>
                  <a:pt x="435769" y="242887"/>
                </a:moveTo>
                <a:lnTo>
                  <a:pt x="61913" y="328612"/>
                </a:lnTo>
                <a:lnTo>
                  <a:pt x="0" y="173831"/>
                </a:lnTo>
                <a:lnTo>
                  <a:pt x="190500" y="135731"/>
                </a:lnTo>
                <a:lnTo>
                  <a:pt x="459581" y="80962"/>
                </a:lnTo>
                <a:lnTo>
                  <a:pt x="669131" y="40481"/>
                </a:lnTo>
                <a:lnTo>
                  <a:pt x="842963" y="14287"/>
                </a:lnTo>
                <a:lnTo>
                  <a:pt x="969169" y="0"/>
                </a:lnTo>
                <a:lnTo>
                  <a:pt x="1090613" y="2381"/>
                </a:lnTo>
                <a:lnTo>
                  <a:pt x="1090613" y="126206"/>
                </a:lnTo>
                <a:lnTo>
                  <a:pt x="864394" y="157162"/>
                </a:lnTo>
                <a:lnTo>
                  <a:pt x="669131" y="195262"/>
                </a:lnTo>
                <a:lnTo>
                  <a:pt x="435769" y="24288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D86583-57C6-4DD7-B366-FDA8EE323C3C}"/>
              </a:ext>
            </a:extLst>
          </p:cNvPr>
          <p:cNvSpPr/>
          <p:nvPr/>
        </p:nvSpPr>
        <p:spPr>
          <a:xfrm>
            <a:off x="6170614" y="2579688"/>
            <a:ext cx="1895475" cy="449262"/>
          </a:xfrm>
          <a:custGeom>
            <a:avLst/>
            <a:gdLst>
              <a:gd name="connsiteX0" fmla="*/ 1226344 w 1895475"/>
              <a:gd name="connsiteY0" fmla="*/ 311944 h 450056"/>
              <a:gd name="connsiteX1" fmla="*/ 1004887 w 1895475"/>
              <a:gd name="connsiteY1" fmla="*/ 338137 h 450056"/>
              <a:gd name="connsiteX2" fmla="*/ 859631 w 1895475"/>
              <a:gd name="connsiteY2" fmla="*/ 371475 h 450056"/>
              <a:gd name="connsiteX3" fmla="*/ 692944 w 1895475"/>
              <a:gd name="connsiteY3" fmla="*/ 402431 h 450056"/>
              <a:gd name="connsiteX4" fmla="*/ 521494 w 1895475"/>
              <a:gd name="connsiteY4" fmla="*/ 428625 h 450056"/>
              <a:gd name="connsiteX5" fmla="*/ 397669 w 1895475"/>
              <a:gd name="connsiteY5" fmla="*/ 445294 h 450056"/>
              <a:gd name="connsiteX6" fmla="*/ 319087 w 1895475"/>
              <a:gd name="connsiteY6" fmla="*/ 450056 h 450056"/>
              <a:gd name="connsiteX7" fmla="*/ 254794 w 1895475"/>
              <a:gd name="connsiteY7" fmla="*/ 450056 h 450056"/>
              <a:gd name="connsiteX8" fmla="*/ 178594 w 1895475"/>
              <a:gd name="connsiteY8" fmla="*/ 440531 h 450056"/>
              <a:gd name="connsiteX9" fmla="*/ 130969 w 1895475"/>
              <a:gd name="connsiteY9" fmla="*/ 428625 h 450056"/>
              <a:gd name="connsiteX10" fmla="*/ 90487 w 1895475"/>
              <a:gd name="connsiteY10" fmla="*/ 409575 h 450056"/>
              <a:gd name="connsiteX11" fmla="*/ 0 w 1895475"/>
              <a:gd name="connsiteY11" fmla="*/ 347662 h 450056"/>
              <a:gd name="connsiteX12" fmla="*/ 80962 w 1895475"/>
              <a:gd name="connsiteY12" fmla="*/ 159544 h 450056"/>
              <a:gd name="connsiteX13" fmla="*/ 150019 w 1895475"/>
              <a:gd name="connsiteY13" fmla="*/ 240506 h 450056"/>
              <a:gd name="connsiteX14" fmla="*/ 195262 w 1895475"/>
              <a:gd name="connsiteY14" fmla="*/ 278606 h 450056"/>
              <a:gd name="connsiteX15" fmla="*/ 228600 w 1895475"/>
              <a:gd name="connsiteY15" fmla="*/ 295275 h 450056"/>
              <a:gd name="connsiteX16" fmla="*/ 259556 w 1895475"/>
              <a:gd name="connsiteY16" fmla="*/ 302419 h 450056"/>
              <a:gd name="connsiteX17" fmla="*/ 316706 w 1895475"/>
              <a:gd name="connsiteY17" fmla="*/ 307181 h 450056"/>
              <a:gd name="connsiteX18" fmla="*/ 366712 w 1895475"/>
              <a:gd name="connsiteY18" fmla="*/ 307181 h 450056"/>
              <a:gd name="connsiteX19" fmla="*/ 476250 w 1895475"/>
              <a:gd name="connsiteY19" fmla="*/ 290512 h 450056"/>
              <a:gd name="connsiteX20" fmla="*/ 795337 w 1895475"/>
              <a:gd name="connsiteY20" fmla="*/ 226219 h 450056"/>
              <a:gd name="connsiteX21" fmla="*/ 1028700 w 1895475"/>
              <a:gd name="connsiteY21" fmla="*/ 180975 h 450056"/>
              <a:gd name="connsiteX22" fmla="*/ 1202531 w 1895475"/>
              <a:gd name="connsiteY22" fmla="*/ 142875 h 450056"/>
              <a:gd name="connsiteX23" fmla="*/ 1297781 w 1895475"/>
              <a:gd name="connsiteY23" fmla="*/ 119062 h 450056"/>
              <a:gd name="connsiteX24" fmla="*/ 1359694 w 1895475"/>
              <a:gd name="connsiteY24" fmla="*/ 102394 h 450056"/>
              <a:gd name="connsiteX25" fmla="*/ 1414462 w 1895475"/>
              <a:gd name="connsiteY25" fmla="*/ 83344 h 450056"/>
              <a:gd name="connsiteX26" fmla="*/ 1481137 w 1895475"/>
              <a:gd name="connsiteY26" fmla="*/ 54769 h 450056"/>
              <a:gd name="connsiteX27" fmla="*/ 1535906 w 1895475"/>
              <a:gd name="connsiteY27" fmla="*/ 23812 h 450056"/>
              <a:gd name="connsiteX28" fmla="*/ 1569244 w 1895475"/>
              <a:gd name="connsiteY28" fmla="*/ 0 h 450056"/>
              <a:gd name="connsiteX29" fmla="*/ 1604962 w 1895475"/>
              <a:gd name="connsiteY29" fmla="*/ 2381 h 450056"/>
              <a:gd name="connsiteX30" fmla="*/ 1652587 w 1895475"/>
              <a:gd name="connsiteY30" fmla="*/ 7144 h 450056"/>
              <a:gd name="connsiteX31" fmla="*/ 1702594 w 1895475"/>
              <a:gd name="connsiteY31" fmla="*/ 19050 h 450056"/>
              <a:gd name="connsiteX32" fmla="*/ 1747837 w 1895475"/>
              <a:gd name="connsiteY32" fmla="*/ 33337 h 450056"/>
              <a:gd name="connsiteX33" fmla="*/ 1788319 w 1895475"/>
              <a:gd name="connsiteY33" fmla="*/ 50006 h 450056"/>
              <a:gd name="connsiteX34" fmla="*/ 1828800 w 1895475"/>
              <a:gd name="connsiteY34" fmla="*/ 71437 h 450056"/>
              <a:gd name="connsiteX35" fmla="*/ 1852612 w 1895475"/>
              <a:gd name="connsiteY35" fmla="*/ 85725 h 450056"/>
              <a:gd name="connsiteX36" fmla="*/ 1869281 w 1895475"/>
              <a:gd name="connsiteY36" fmla="*/ 102394 h 450056"/>
              <a:gd name="connsiteX37" fmla="*/ 1883569 w 1895475"/>
              <a:gd name="connsiteY37" fmla="*/ 123825 h 450056"/>
              <a:gd name="connsiteX38" fmla="*/ 1890712 w 1895475"/>
              <a:gd name="connsiteY38" fmla="*/ 142875 h 450056"/>
              <a:gd name="connsiteX39" fmla="*/ 1895475 w 1895475"/>
              <a:gd name="connsiteY39" fmla="*/ 171450 h 450056"/>
              <a:gd name="connsiteX40" fmla="*/ 1890712 w 1895475"/>
              <a:gd name="connsiteY40" fmla="*/ 195262 h 450056"/>
              <a:gd name="connsiteX41" fmla="*/ 1878806 w 1895475"/>
              <a:gd name="connsiteY41" fmla="*/ 216694 h 450056"/>
              <a:gd name="connsiteX42" fmla="*/ 1859756 w 1895475"/>
              <a:gd name="connsiteY42" fmla="*/ 233362 h 450056"/>
              <a:gd name="connsiteX43" fmla="*/ 1821656 w 1895475"/>
              <a:gd name="connsiteY43" fmla="*/ 250031 h 450056"/>
              <a:gd name="connsiteX44" fmla="*/ 1785937 w 1895475"/>
              <a:gd name="connsiteY44" fmla="*/ 261937 h 450056"/>
              <a:gd name="connsiteX45" fmla="*/ 1740694 w 1895475"/>
              <a:gd name="connsiteY45" fmla="*/ 269081 h 450056"/>
              <a:gd name="connsiteX46" fmla="*/ 1602581 w 1895475"/>
              <a:gd name="connsiteY46" fmla="*/ 273844 h 450056"/>
              <a:gd name="connsiteX47" fmla="*/ 1440656 w 1895475"/>
              <a:gd name="connsiteY47" fmla="*/ 288131 h 450056"/>
              <a:gd name="connsiteX48" fmla="*/ 1226344 w 1895475"/>
              <a:gd name="connsiteY48" fmla="*/ 311944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95475" h="450056">
                <a:moveTo>
                  <a:pt x="1226344" y="311944"/>
                </a:moveTo>
                <a:lnTo>
                  <a:pt x="1004887" y="338137"/>
                </a:lnTo>
                <a:lnTo>
                  <a:pt x="859631" y="371475"/>
                </a:lnTo>
                <a:lnTo>
                  <a:pt x="692944" y="402431"/>
                </a:lnTo>
                <a:lnTo>
                  <a:pt x="521494" y="428625"/>
                </a:lnTo>
                <a:lnTo>
                  <a:pt x="397669" y="445294"/>
                </a:lnTo>
                <a:lnTo>
                  <a:pt x="319087" y="450056"/>
                </a:lnTo>
                <a:lnTo>
                  <a:pt x="254794" y="450056"/>
                </a:lnTo>
                <a:lnTo>
                  <a:pt x="178594" y="440531"/>
                </a:lnTo>
                <a:lnTo>
                  <a:pt x="130969" y="428625"/>
                </a:lnTo>
                <a:lnTo>
                  <a:pt x="90487" y="409575"/>
                </a:lnTo>
                <a:lnTo>
                  <a:pt x="0" y="347662"/>
                </a:lnTo>
                <a:lnTo>
                  <a:pt x="80962" y="159544"/>
                </a:lnTo>
                <a:lnTo>
                  <a:pt x="150019" y="240506"/>
                </a:lnTo>
                <a:lnTo>
                  <a:pt x="195262" y="278606"/>
                </a:lnTo>
                <a:lnTo>
                  <a:pt x="228600" y="295275"/>
                </a:lnTo>
                <a:lnTo>
                  <a:pt x="259556" y="302419"/>
                </a:lnTo>
                <a:lnTo>
                  <a:pt x="316706" y="307181"/>
                </a:lnTo>
                <a:lnTo>
                  <a:pt x="366712" y="307181"/>
                </a:lnTo>
                <a:lnTo>
                  <a:pt x="476250" y="290512"/>
                </a:lnTo>
                <a:lnTo>
                  <a:pt x="795337" y="226219"/>
                </a:lnTo>
                <a:lnTo>
                  <a:pt x="1028700" y="180975"/>
                </a:lnTo>
                <a:lnTo>
                  <a:pt x="1202531" y="142875"/>
                </a:lnTo>
                <a:lnTo>
                  <a:pt x="1297781" y="119062"/>
                </a:lnTo>
                <a:lnTo>
                  <a:pt x="1359694" y="102394"/>
                </a:lnTo>
                <a:lnTo>
                  <a:pt x="1414462" y="83344"/>
                </a:lnTo>
                <a:lnTo>
                  <a:pt x="1481137" y="54769"/>
                </a:lnTo>
                <a:lnTo>
                  <a:pt x="1535906" y="23812"/>
                </a:lnTo>
                <a:lnTo>
                  <a:pt x="1569244" y="0"/>
                </a:lnTo>
                <a:lnTo>
                  <a:pt x="1604962" y="2381"/>
                </a:lnTo>
                <a:lnTo>
                  <a:pt x="1652587" y="7144"/>
                </a:lnTo>
                <a:lnTo>
                  <a:pt x="1702594" y="19050"/>
                </a:lnTo>
                <a:lnTo>
                  <a:pt x="1747837" y="33337"/>
                </a:lnTo>
                <a:lnTo>
                  <a:pt x="1788319" y="50006"/>
                </a:lnTo>
                <a:lnTo>
                  <a:pt x="1828800" y="71437"/>
                </a:lnTo>
                <a:lnTo>
                  <a:pt x="1852612" y="85725"/>
                </a:lnTo>
                <a:lnTo>
                  <a:pt x="1869281" y="102394"/>
                </a:lnTo>
                <a:lnTo>
                  <a:pt x="1883569" y="123825"/>
                </a:lnTo>
                <a:lnTo>
                  <a:pt x="1890712" y="142875"/>
                </a:lnTo>
                <a:lnTo>
                  <a:pt x="1895475" y="171450"/>
                </a:lnTo>
                <a:lnTo>
                  <a:pt x="1890712" y="195262"/>
                </a:lnTo>
                <a:lnTo>
                  <a:pt x="1878806" y="216694"/>
                </a:lnTo>
                <a:lnTo>
                  <a:pt x="1859756" y="233362"/>
                </a:lnTo>
                <a:lnTo>
                  <a:pt x="1821656" y="250031"/>
                </a:lnTo>
                <a:lnTo>
                  <a:pt x="1785937" y="261937"/>
                </a:lnTo>
                <a:lnTo>
                  <a:pt x="1740694" y="269081"/>
                </a:lnTo>
                <a:lnTo>
                  <a:pt x="1602581" y="273844"/>
                </a:lnTo>
                <a:lnTo>
                  <a:pt x="1440656" y="288131"/>
                </a:lnTo>
                <a:lnTo>
                  <a:pt x="1226344" y="311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DFEAF82-11CA-425A-A267-112E725ED2E6}"/>
              </a:ext>
            </a:extLst>
          </p:cNvPr>
          <p:cNvSpPr/>
          <p:nvPr/>
        </p:nvSpPr>
        <p:spPr>
          <a:xfrm rot="16200000">
            <a:off x="4941096" y="3228182"/>
            <a:ext cx="2881312" cy="2181225"/>
          </a:xfrm>
          <a:custGeom>
            <a:avLst/>
            <a:gdLst>
              <a:gd name="connsiteX0" fmla="*/ 1569192 w 2881658"/>
              <a:gd name="connsiteY0" fmla="*/ 1820146 h 2180714"/>
              <a:gd name="connsiteX1" fmla="*/ 1416311 w 2881658"/>
              <a:gd name="connsiteY1" fmla="*/ 1739379 h 2180714"/>
              <a:gd name="connsiteX2" fmla="*/ 1326890 w 2881658"/>
              <a:gd name="connsiteY2" fmla="*/ 1684573 h 2180714"/>
              <a:gd name="connsiteX3" fmla="*/ 1153817 w 2881658"/>
              <a:gd name="connsiteY3" fmla="*/ 1586498 h 2180714"/>
              <a:gd name="connsiteX4" fmla="*/ 1003821 w 2881658"/>
              <a:gd name="connsiteY4" fmla="*/ 1456694 h 2180714"/>
              <a:gd name="connsiteX5" fmla="*/ 902862 w 2881658"/>
              <a:gd name="connsiteY5" fmla="*/ 1358619 h 2180714"/>
              <a:gd name="connsiteX6" fmla="*/ 790365 w 2881658"/>
              <a:gd name="connsiteY6" fmla="*/ 1243238 h 2180714"/>
              <a:gd name="connsiteX7" fmla="*/ 683637 w 2881658"/>
              <a:gd name="connsiteY7" fmla="*/ 1127856 h 2180714"/>
              <a:gd name="connsiteX8" fmla="*/ 594216 w 2881658"/>
              <a:gd name="connsiteY8" fmla="*/ 1021128 h 2180714"/>
              <a:gd name="connsiteX9" fmla="*/ 493257 w 2881658"/>
              <a:gd name="connsiteY9" fmla="*/ 891323 h 2180714"/>
              <a:gd name="connsiteX10" fmla="*/ 363453 w 2881658"/>
              <a:gd name="connsiteY10" fmla="*/ 706713 h 2180714"/>
              <a:gd name="connsiteX11" fmla="*/ 294224 w 2881658"/>
              <a:gd name="connsiteY11" fmla="*/ 599985 h 2180714"/>
              <a:gd name="connsiteX12" fmla="*/ 219226 w 2881658"/>
              <a:gd name="connsiteY12" fmla="*/ 473065 h 2180714"/>
              <a:gd name="connsiteX13" fmla="*/ 144228 w 2881658"/>
              <a:gd name="connsiteY13" fmla="*/ 343260 h 2180714"/>
              <a:gd name="connsiteX14" fmla="*/ 69229 w 2881658"/>
              <a:gd name="connsiteY14" fmla="*/ 199033 h 2180714"/>
              <a:gd name="connsiteX15" fmla="*/ 37499 w 2881658"/>
              <a:gd name="connsiteY15" fmla="*/ 126920 h 2180714"/>
              <a:gd name="connsiteX16" fmla="*/ 8654 w 2881658"/>
              <a:gd name="connsiteY16" fmla="*/ 66344 h 2180714"/>
              <a:gd name="connsiteX17" fmla="*/ 0 w 2881658"/>
              <a:gd name="connsiteY17" fmla="*/ 34614 h 2180714"/>
              <a:gd name="connsiteX18" fmla="*/ 0 w 2881658"/>
              <a:gd name="connsiteY18" fmla="*/ 17307 h 2180714"/>
              <a:gd name="connsiteX19" fmla="*/ 11539 w 2881658"/>
              <a:gd name="connsiteY19" fmla="*/ 2884 h 2180714"/>
              <a:gd name="connsiteX20" fmla="*/ 28846 w 2881658"/>
              <a:gd name="connsiteY20" fmla="*/ 0 h 2180714"/>
              <a:gd name="connsiteX21" fmla="*/ 49038 w 2881658"/>
              <a:gd name="connsiteY21" fmla="*/ 14422 h 2180714"/>
              <a:gd name="connsiteX22" fmla="*/ 92306 w 2881658"/>
              <a:gd name="connsiteY22" fmla="*/ 80767 h 2180714"/>
              <a:gd name="connsiteX23" fmla="*/ 187496 w 2881658"/>
              <a:gd name="connsiteY23" fmla="*/ 227879 h 2180714"/>
              <a:gd name="connsiteX24" fmla="*/ 239417 w 2881658"/>
              <a:gd name="connsiteY24" fmla="*/ 311530 h 2180714"/>
              <a:gd name="connsiteX25" fmla="*/ 299993 w 2881658"/>
              <a:gd name="connsiteY25" fmla="*/ 398067 h 2180714"/>
              <a:gd name="connsiteX26" fmla="*/ 363453 w 2881658"/>
              <a:gd name="connsiteY26" fmla="*/ 487487 h 2180714"/>
              <a:gd name="connsiteX27" fmla="*/ 441335 w 2881658"/>
              <a:gd name="connsiteY27" fmla="*/ 591331 h 2180714"/>
              <a:gd name="connsiteX28" fmla="*/ 542294 w 2881658"/>
              <a:gd name="connsiteY28" fmla="*/ 715366 h 2180714"/>
              <a:gd name="connsiteX29" fmla="*/ 623062 w 2881658"/>
              <a:gd name="connsiteY29" fmla="*/ 810556 h 2180714"/>
              <a:gd name="connsiteX30" fmla="*/ 721136 w 2881658"/>
              <a:gd name="connsiteY30" fmla="*/ 917284 h 2180714"/>
              <a:gd name="connsiteX31" fmla="*/ 793250 w 2881658"/>
              <a:gd name="connsiteY31" fmla="*/ 986513 h 2180714"/>
              <a:gd name="connsiteX32" fmla="*/ 879786 w 2881658"/>
              <a:gd name="connsiteY32" fmla="*/ 1073049 h 2180714"/>
              <a:gd name="connsiteX33" fmla="*/ 977860 w 2881658"/>
              <a:gd name="connsiteY33" fmla="*/ 1156701 h 2180714"/>
              <a:gd name="connsiteX34" fmla="*/ 1052858 w 2881658"/>
              <a:gd name="connsiteY34" fmla="*/ 1223046 h 2180714"/>
              <a:gd name="connsiteX35" fmla="*/ 1142279 w 2881658"/>
              <a:gd name="connsiteY35" fmla="*/ 1289390 h 2180714"/>
              <a:gd name="connsiteX36" fmla="*/ 1237469 w 2881658"/>
              <a:gd name="connsiteY36" fmla="*/ 1358619 h 2180714"/>
              <a:gd name="connsiteX37" fmla="*/ 1373043 w 2881658"/>
              <a:gd name="connsiteY37" fmla="*/ 1448040 h 2180714"/>
              <a:gd name="connsiteX38" fmla="*/ 1523039 w 2881658"/>
              <a:gd name="connsiteY38" fmla="*/ 1531692 h 2180714"/>
              <a:gd name="connsiteX39" fmla="*/ 1661497 w 2881658"/>
              <a:gd name="connsiteY39" fmla="*/ 1598036 h 2180714"/>
              <a:gd name="connsiteX40" fmla="*/ 1797070 w 2881658"/>
              <a:gd name="connsiteY40" fmla="*/ 1655727 h 2180714"/>
              <a:gd name="connsiteX41" fmla="*/ 1909568 w 2881658"/>
              <a:gd name="connsiteY41" fmla="*/ 1696111 h 2180714"/>
              <a:gd name="connsiteX42" fmla="*/ 2004758 w 2881658"/>
              <a:gd name="connsiteY42" fmla="*/ 1727841 h 2180714"/>
              <a:gd name="connsiteX43" fmla="*/ 2085525 w 2881658"/>
              <a:gd name="connsiteY43" fmla="*/ 1750917 h 2180714"/>
              <a:gd name="connsiteX44" fmla="*/ 2174946 w 2881658"/>
              <a:gd name="connsiteY44" fmla="*/ 1771109 h 2180714"/>
              <a:gd name="connsiteX45" fmla="*/ 2278789 w 2881658"/>
              <a:gd name="connsiteY45" fmla="*/ 1791301 h 2180714"/>
              <a:gd name="connsiteX46" fmla="*/ 2376864 w 2881658"/>
              <a:gd name="connsiteY46" fmla="*/ 1808608 h 2180714"/>
              <a:gd name="connsiteX47" fmla="*/ 2489361 w 2881658"/>
              <a:gd name="connsiteY47" fmla="*/ 1820146 h 2180714"/>
              <a:gd name="connsiteX48" fmla="*/ 2590320 w 2881658"/>
              <a:gd name="connsiteY48" fmla="*/ 1823031 h 2180714"/>
              <a:gd name="connsiteX49" fmla="*/ 2645126 w 2881658"/>
              <a:gd name="connsiteY49" fmla="*/ 1820146 h 2180714"/>
              <a:gd name="connsiteX50" fmla="*/ 2682625 w 2881658"/>
              <a:gd name="connsiteY50" fmla="*/ 1814377 h 2180714"/>
              <a:gd name="connsiteX51" fmla="*/ 2717240 w 2881658"/>
              <a:gd name="connsiteY51" fmla="*/ 1802839 h 2180714"/>
              <a:gd name="connsiteX52" fmla="*/ 2746085 w 2881658"/>
              <a:gd name="connsiteY52" fmla="*/ 1779762 h 2180714"/>
              <a:gd name="connsiteX53" fmla="*/ 2772046 w 2881658"/>
              <a:gd name="connsiteY53" fmla="*/ 1745148 h 2180714"/>
              <a:gd name="connsiteX54" fmla="*/ 2841275 w 2881658"/>
              <a:gd name="connsiteY54" fmla="*/ 1635535 h 2180714"/>
              <a:gd name="connsiteX55" fmla="*/ 2881658 w 2881658"/>
              <a:gd name="connsiteY55" fmla="*/ 1869183 h 2180714"/>
              <a:gd name="connsiteX56" fmla="*/ 2826852 w 2881658"/>
              <a:gd name="connsiteY56" fmla="*/ 1941297 h 2180714"/>
              <a:gd name="connsiteX57" fmla="*/ 2786469 w 2881658"/>
              <a:gd name="connsiteY57" fmla="*/ 2019179 h 2180714"/>
              <a:gd name="connsiteX58" fmla="*/ 2743200 w 2881658"/>
              <a:gd name="connsiteY58" fmla="*/ 2088408 h 2180714"/>
              <a:gd name="connsiteX59" fmla="*/ 2711470 w 2881658"/>
              <a:gd name="connsiteY59" fmla="*/ 2131677 h 2180714"/>
              <a:gd name="connsiteX60" fmla="*/ 2679741 w 2881658"/>
              <a:gd name="connsiteY60" fmla="*/ 2163407 h 2180714"/>
              <a:gd name="connsiteX61" fmla="*/ 2650895 w 2881658"/>
              <a:gd name="connsiteY61" fmla="*/ 2180714 h 2180714"/>
              <a:gd name="connsiteX62" fmla="*/ 2624934 w 2881658"/>
              <a:gd name="connsiteY62" fmla="*/ 2180714 h 2180714"/>
              <a:gd name="connsiteX63" fmla="*/ 2601858 w 2881658"/>
              <a:gd name="connsiteY63" fmla="*/ 2169176 h 2180714"/>
              <a:gd name="connsiteX64" fmla="*/ 2581666 w 2881658"/>
              <a:gd name="connsiteY64" fmla="*/ 2146099 h 2180714"/>
              <a:gd name="connsiteX65" fmla="*/ 2549936 w 2881658"/>
              <a:gd name="connsiteY65" fmla="*/ 2123023 h 2180714"/>
              <a:gd name="connsiteX66" fmla="*/ 2495130 w 2881658"/>
              <a:gd name="connsiteY66" fmla="*/ 2099947 h 2180714"/>
              <a:gd name="connsiteX67" fmla="*/ 2270135 w 2881658"/>
              <a:gd name="connsiteY67" fmla="*/ 2050909 h 2180714"/>
              <a:gd name="connsiteX68" fmla="*/ 2082640 w 2881658"/>
              <a:gd name="connsiteY68" fmla="*/ 2001872 h 2180714"/>
              <a:gd name="connsiteX69" fmla="*/ 1900914 w 2881658"/>
              <a:gd name="connsiteY69" fmla="*/ 1947066 h 2180714"/>
              <a:gd name="connsiteX70" fmla="*/ 1756687 w 2881658"/>
              <a:gd name="connsiteY70" fmla="*/ 1895144 h 2180714"/>
              <a:gd name="connsiteX71" fmla="*/ 1569192 w 2881658"/>
              <a:gd name="connsiteY71" fmla="*/ 1820146 h 218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881658" h="2180714">
                <a:moveTo>
                  <a:pt x="1569192" y="1820146"/>
                </a:moveTo>
                <a:lnTo>
                  <a:pt x="1416311" y="1739379"/>
                </a:lnTo>
                <a:lnTo>
                  <a:pt x="1326890" y="1684573"/>
                </a:lnTo>
                <a:lnTo>
                  <a:pt x="1153817" y="1586498"/>
                </a:lnTo>
                <a:lnTo>
                  <a:pt x="1003821" y="1456694"/>
                </a:lnTo>
                <a:lnTo>
                  <a:pt x="902862" y="1358619"/>
                </a:lnTo>
                <a:lnTo>
                  <a:pt x="790365" y="1243238"/>
                </a:lnTo>
                <a:lnTo>
                  <a:pt x="683637" y="1127856"/>
                </a:lnTo>
                <a:lnTo>
                  <a:pt x="594216" y="1021128"/>
                </a:lnTo>
                <a:lnTo>
                  <a:pt x="493257" y="891323"/>
                </a:lnTo>
                <a:lnTo>
                  <a:pt x="363453" y="706713"/>
                </a:lnTo>
                <a:lnTo>
                  <a:pt x="294224" y="599985"/>
                </a:lnTo>
                <a:lnTo>
                  <a:pt x="219226" y="473065"/>
                </a:lnTo>
                <a:lnTo>
                  <a:pt x="144228" y="343260"/>
                </a:lnTo>
                <a:lnTo>
                  <a:pt x="69229" y="199033"/>
                </a:lnTo>
                <a:lnTo>
                  <a:pt x="37499" y="126920"/>
                </a:lnTo>
                <a:lnTo>
                  <a:pt x="8654" y="66344"/>
                </a:lnTo>
                <a:lnTo>
                  <a:pt x="0" y="34614"/>
                </a:lnTo>
                <a:lnTo>
                  <a:pt x="0" y="17307"/>
                </a:lnTo>
                <a:lnTo>
                  <a:pt x="11539" y="2884"/>
                </a:lnTo>
                <a:lnTo>
                  <a:pt x="28846" y="0"/>
                </a:lnTo>
                <a:lnTo>
                  <a:pt x="49038" y="14422"/>
                </a:lnTo>
                <a:lnTo>
                  <a:pt x="92306" y="80767"/>
                </a:lnTo>
                <a:lnTo>
                  <a:pt x="187496" y="227879"/>
                </a:lnTo>
                <a:lnTo>
                  <a:pt x="239417" y="311530"/>
                </a:lnTo>
                <a:lnTo>
                  <a:pt x="299993" y="398067"/>
                </a:lnTo>
                <a:lnTo>
                  <a:pt x="363453" y="487487"/>
                </a:lnTo>
                <a:lnTo>
                  <a:pt x="441335" y="591331"/>
                </a:lnTo>
                <a:lnTo>
                  <a:pt x="542294" y="715366"/>
                </a:lnTo>
                <a:lnTo>
                  <a:pt x="623062" y="810556"/>
                </a:lnTo>
                <a:lnTo>
                  <a:pt x="721136" y="917284"/>
                </a:lnTo>
                <a:lnTo>
                  <a:pt x="793250" y="986513"/>
                </a:lnTo>
                <a:lnTo>
                  <a:pt x="879786" y="1073049"/>
                </a:lnTo>
                <a:lnTo>
                  <a:pt x="977860" y="1156701"/>
                </a:lnTo>
                <a:lnTo>
                  <a:pt x="1052858" y="1223046"/>
                </a:lnTo>
                <a:lnTo>
                  <a:pt x="1142279" y="1289390"/>
                </a:lnTo>
                <a:lnTo>
                  <a:pt x="1237469" y="1358619"/>
                </a:lnTo>
                <a:lnTo>
                  <a:pt x="1373043" y="1448040"/>
                </a:lnTo>
                <a:lnTo>
                  <a:pt x="1523039" y="1531692"/>
                </a:lnTo>
                <a:lnTo>
                  <a:pt x="1661497" y="1598036"/>
                </a:lnTo>
                <a:lnTo>
                  <a:pt x="1797070" y="1655727"/>
                </a:lnTo>
                <a:lnTo>
                  <a:pt x="1909568" y="1696111"/>
                </a:lnTo>
                <a:lnTo>
                  <a:pt x="2004758" y="1727841"/>
                </a:lnTo>
                <a:lnTo>
                  <a:pt x="2085525" y="1750917"/>
                </a:lnTo>
                <a:lnTo>
                  <a:pt x="2174946" y="1771109"/>
                </a:lnTo>
                <a:lnTo>
                  <a:pt x="2278789" y="1791301"/>
                </a:lnTo>
                <a:lnTo>
                  <a:pt x="2376864" y="1808608"/>
                </a:lnTo>
                <a:lnTo>
                  <a:pt x="2489361" y="1820146"/>
                </a:lnTo>
                <a:lnTo>
                  <a:pt x="2590320" y="1823031"/>
                </a:lnTo>
                <a:lnTo>
                  <a:pt x="2645126" y="1820146"/>
                </a:lnTo>
                <a:lnTo>
                  <a:pt x="2682625" y="1814377"/>
                </a:lnTo>
                <a:lnTo>
                  <a:pt x="2717240" y="1802839"/>
                </a:lnTo>
                <a:lnTo>
                  <a:pt x="2746085" y="1779762"/>
                </a:lnTo>
                <a:lnTo>
                  <a:pt x="2772046" y="1745148"/>
                </a:lnTo>
                <a:lnTo>
                  <a:pt x="2841275" y="1635535"/>
                </a:lnTo>
                <a:lnTo>
                  <a:pt x="2881658" y="1869183"/>
                </a:lnTo>
                <a:lnTo>
                  <a:pt x="2826852" y="1941297"/>
                </a:lnTo>
                <a:lnTo>
                  <a:pt x="2786469" y="2019179"/>
                </a:lnTo>
                <a:lnTo>
                  <a:pt x="2743200" y="2088408"/>
                </a:lnTo>
                <a:lnTo>
                  <a:pt x="2711470" y="2131677"/>
                </a:lnTo>
                <a:lnTo>
                  <a:pt x="2679741" y="2163407"/>
                </a:lnTo>
                <a:lnTo>
                  <a:pt x="2650895" y="2180714"/>
                </a:lnTo>
                <a:lnTo>
                  <a:pt x="2624934" y="2180714"/>
                </a:lnTo>
                <a:lnTo>
                  <a:pt x="2601858" y="2169176"/>
                </a:lnTo>
                <a:lnTo>
                  <a:pt x="2581666" y="2146099"/>
                </a:lnTo>
                <a:lnTo>
                  <a:pt x="2549936" y="2123023"/>
                </a:lnTo>
                <a:lnTo>
                  <a:pt x="2495130" y="2099947"/>
                </a:lnTo>
                <a:lnTo>
                  <a:pt x="2270135" y="2050909"/>
                </a:lnTo>
                <a:lnTo>
                  <a:pt x="2082640" y="2001872"/>
                </a:lnTo>
                <a:lnTo>
                  <a:pt x="1900914" y="1947066"/>
                </a:lnTo>
                <a:lnTo>
                  <a:pt x="1756687" y="1895144"/>
                </a:lnTo>
                <a:lnTo>
                  <a:pt x="1569192" y="182014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2500A08-B5C7-453C-9F9F-9842105E1B99}"/>
              </a:ext>
            </a:extLst>
          </p:cNvPr>
          <p:cNvSpPr/>
          <p:nvPr/>
        </p:nvSpPr>
        <p:spPr>
          <a:xfrm>
            <a:off x="5854701" y="3327400"/>
            <a:ext cx="2708275" cy="2400300"/>
          </a:xfrm>
          <a:custGeom>
            <a:avLst/>
            <a:gdLst>
              <a:gd name="connsiteX0" fmla="*/ 1244600 w 2708275"/>
              <a:gd name="connsiteY0" fmla="*/ 1584325 h 2400300"/>
              <a:gd name="connsiteX1" fmla="*/ 990600 w 2708275"/>
              <a:gd name="connsiteY1" fmla="*/ 1254125 h 2400300"/>
              <a:gd name="connsiteX2" fmla="*/ 901700 w 2708275"/>
              <a:gd name="connsiteY2" fmla="*/ 1098550 h 2400300"/>
              <a:gd name="connsiteX3" fmla="*/ 793750 w 2708275"/>
              <a:gd name="connsiteY3" fmla="*/ 939800 h 2400300"/>
              <a:gd name="connsiteX4" fmla="*/ 663575 w 2708275"/>
              <a:gd name="connsiteY4" fmla="*/ 765175 h 2400300"/>
              <a:gd name="connsiteX5" fmla="*/ 511175 w 2708275"/>
              <a:gd name="connsiteY5" fmla="*/ 558800 h 2400300"/>
              <a:gd name="connsiteX6" fmla="*/ 393700 w 2708275"/>
              <a:gd name="connsiteY6" fmla="*/ 400050 h 2400300"/>
              <a:gd name="connsiteX7" fmla="*/ 288925 w 2708275"/>
              <a:gd name="connsiteY7" fmla="*/ 273050 h 2400300"/>
              <a:gd name="connsiteX8" fmla="*/ 254000 w 2708275"/>
              <a:gd name="connsiteY8" fmla="*/ 225425 h 2400300"/>
              <a:gd name="connsiteX9" fmla="*/ 219075 w 2708275"/>
              <a:gd name="connsiteY9" fmla="*/ 187325 h 2400300"/>
              <a:gd name="connsiteX10" fmla="*/ 127000 w 2708275"/>
              <a:gd name="connsiteY10" fmla="*/ 104775 h 2400300"/>
              <a:gd name="connsiteX11" fmla="*/ 0 w 2708275"/>
              <a:gd name="connsiteY11" fmla="*/ 19050 h 2400300"/>
              <a:gd name="connsiteX12" fmla="*/ 22225 w 2708275"/>
              <a:gd name="connsiteY12" fmla="*/ 0 h 2400300"/>
              <a:gd name="connsiteX13" fmla="*/ 114300 w 2708275"/>
              <a:gd name="connsiteY13" fmla="*/ 12700 h 2400300"/>
              <a:gd name="connsiteX14" fmla="*/ 155575 w 2708275"/>
              <a:gd name="connsiteY14" fmla="*/ 19050 h 2400300"/>
              <a:gd name="connsiteX15" fmla="*/ 184150 w 2708275"/>
              <a:gd name="connsiteY15" fmla="*/ 31750 h 2400300"/>
              <a:gd name="connsiteX16" fmla="*/ 212725 w 2708275"/>
              <a:gd name="connsiteY16" fmla="*/ 53975 h 2400300"/>
              <a:gd name="connsiteX17" fmla="*/ 247650 w 2708275"/>
              <a:gd name="connsiteY17" fmla="*/ 85725 h 2400300"/>
              <a:gd name="connsiteX18" fmla="*/ 317500 w 2708275"/>
              <a:gd name="connsiteY18" fmla="*/ 168275 h 2400300"/>
              <a:gd name="connsiteX19" fmla="*/ 466725 w 2708275"/>
              <a:gd name="connsiteY19" fmla="*/ 346075 h 2400300"/>
              <a:gd name="connsiteX20" fmla="*/ 612775 w 2708275"/>
              <a:gd name="connsiteY20" fmla="*/ 514350 h 2400300"/>
              <a:gd name="connsiteX21" fmla="*/ 755650 w 2708275"/>
              <a:gd name="connsiteY21" fmla="*/ 673100 h 2400300"/>
              <a:gd name="connsiteX22" fmla="*/ 996950 w 2708275"/>
              <a:gd name="connsiteY22" fmla="*/ 930275 h 2400300"/>
              <a:gd name="connsiteX23" fmla="*/ 1098550 w 2708275"/>
              <a:gd name="connsiteY23" fmla="*/ 1057275 h 2400300"/>
              <a:gd name="connsiteX24" fmla="*/ 1231900 w 2708275"/>
              <a:gd name="connsiteY24" fmla="*/ 1193800 h 2400300"/>
              <a:gd name="connsiteX25" fmla="*/ 1400175 w 2708275"/>
              <a:gd name="connsiteY25" fmla="*/ 1374775 h 2400300"/>
              <a:gd name="connsiteX26" fmla="*/ 1533525 w 2708275"/>
              <a:gd name="connsiteY26" fmla="*/ 1511300 h 2400300"/>
              <a:gd name="connsiteX27" fmla="*/ 1666875 w 2708275"/>
              <a:gd name="connsiteY27" fmla="*/ 1644650 h 2400300"/>
              <a:gd name="connsiteX28" fmla="*/ 1800225 w 2708275"/>
              <a:gd name="connsiteY28" fmla="*/ 1774825 h 2400300"/>
              <a:gd name="connsiteX29" fmla="*/ 1914525 w 2708275"/>
              <a:gd name="connsiteY29" fmla="*/ 1876425 h 2400300"/>
              <a:gd name="connsiteX30" fmla="*/ 2041525 w 2708275"/>
              <a:gd name="connsiteY30" fmla="*/ 1974850 h 2400300"/>
              <a:gd name="connsiteX31" fmla="*/ 2124075 w 2708275"/>
              <a:gd name="connsiteY31" fmla="*/ 2032000 h 2400300"/>
              <a:gd name="connsiteX32" fmla="*/ 2216150 w 2708275"/>
              <a:gd name="connsiteY32" fmla="*/ 2085975 h 2400300"/>
              <a:gd name="connsiteX33" fmla="*/ 2324100 w 2708275"/>
              <a:gd name="connsiteY33" fmla="*/ 2139950 h 2400300"/>
              <a:gd name="connsiteX34" fmla="*/ 2466975 w 2708275"/>
              <a:gd name="connsiteY34" fmla="*/ 2200275 h 2400300"/>
              <a:gd name="connsiteX35" fmla="*/ 2568575 w 2708275"/>
              <a:gd name="connsiteY35" fmla="*/ 2235200 h 2400300"/>
              <a:gd name="connsiteX36" fmla="*/ 2628900 w 2708275"/>
              <a:gd name="connsiteY36" fmla="*/ 2254250 h 2400300"/>
              <a:gd name="connsiteX37" fmla="*/ 2673350 w 2708275"/>
              <a:gd name="connsiteY37" fmla="*/ 2266950 h 2400300"/>
              <a:gd name="connsiteX38" fmla="*/ 2692400 w 2708275"/>
              <a:gd name="connsiteY38" fmla="*/ 2279650 h 2400300"/>
              <a:gd name="connsiteX39" fmla="*/ 2705100 w 2708275"/>
              <a:gd name="connsiteY39" fmla="*/ 2292350 h 2400300"/>
              <a:gd name="connsiteX40" fmla="*/ 2708275 w 2708275"/>
              <a:gd name="connsiteY40" fmla="*/ 2308225 h 2400300"/>
              <a:gd name="connsiteX41" fmla="*/ 2701925 w 2708275"/>
              <a:gd name="connsiteY41" fmla="*/ 2327275 h 2400300"/>
              <a:gd name="connsiteX42" fmla="*/ 2686050 w 2708275"/>
              <a:gd name="connsiteY42" fmla="*/ 2349500 h 2400300"/>
              <a:gd name="connsiteX43" fmla="*/ 2654300 w 2708275"/>
              <a:gd name="connsiteY43" fmla="*/ 2359025 h 2400300"/>
              <a:gd name="connsiteX44" fmla="*/ 2505075 w 2708275"/>
              <a:gd name="connsiteY44" fmla="*/ 2378075 h 2400300"/>
              <a:gd name="connsiteX45" fmla="*/ 2339975 w 2708275"/>
              <a:gd name="connsiteY45" fmla="*/ 2393950 h 2400300"/>
              <a:gd name="connsiteX46" fmla="*/ 2219325 w 2708275"/>
              <a:gd name="connsiteY46" fmla="*/ 2400300 h 2400300"/>
              <a:gd name="connsiteX47" fmla="*/ 2076450 w 2708275"/>
              <a:gd name="connsiteY47" fmla="*/ 2400300 h 2400300"/>
              <a:gd name="connsiteX48" fmla="*/ 1939925 w 2708275"/>
              <a:gd name="connsiteY48" fmla="*/ 2390775 h 2400300"/>
              <a:gd name="connsiteX49" fmla="*/ 1866900 w 2708275"/>
              <a:gd name="connsiteY49" fmla="*/ 2381250 h 2400300"/>
              <a:gd name="connsiteX50" fmla="*/ 1847850 w 2708275"/>
              <a:gd name="connsiteY50" fmla="*/ 2371725 h 2400300"/>
              <a:gd name="connsiteX51" fmla="*/ 1708150 w 2708275"/>
              <a:gd name="connsiteY51" fmla="*/ 2184400 h 2400300"/>
              <a:gd name="connsiteX52" fmla="*/ 1504950 w 2708275"/>
              <a:gd name="connsiteY52" fmla="*/ 1920875 h 2400300"/>
              <a:gd name="connsiteX53" fmla="*/ 1244600 w 2708275"/>
              <a:gd name="connsiteY53" fmla="*/ 1584325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08275" h="2400300">
                <a:moveTo>
                  <a:pt x="1244600" y="1584325"/>
                </a:moveTo>
                <a:lnTo>
                  <a:pt x="990600" y="1254125"/>
                </a:lnTo>
                <a:lnTo>
                  <a:pt x="901700" y="1098550"/>
                </a:lnTo>
                <a:lnTo>
                  <a:pt x="793750" y="939800"/>
                </a:lnTo>
                <a:lnTo>
                  <a:pt x="663575" y="765175"/>
                </a:lnTo>
                <a:lnTo>
                  <a:pt x="511175" y="558800"/>
                </a:lnTo>
                <a:lnTo>
                  <a:pt x="393700" y="400050"/>
                </a:lnTo>
                <a:lnTo>
                  <a:pt x="288925" y="273050"/>
                </a:lnTo>
                <a:lnTo>
                  <a:pt x="254000" y="225425"/>
                </a:lnTo>
                <a:lnTo>
                  <a:pt x="219075" y="187325"/>
                </a:lnTo>
                <a:lnTo>
                  <a:pt x="127000" y="104775"/>
                </a:lnTo>
                <a:lnTo>
                  <a:pt x="0" y="19050"/>
                </a:lnTo>
                <a:lnTo>
                  <a:pt x="22225" y="0"/>
                </a:lnTo>
                <a:lnTo>
                  <a:pt x="114300" y="12700"/>
                </a:lnTo>
                <a:lnTo>
                  <a:pt x="155575" y="19050"/>
                </a:lnTo>
                <a:lnTo>
                  <a:pt x="184150" y="31750"/>
                </a:lnTo>
                <a:lnTo>
                  <a:pt x="212725" y="53975"/>
                </a:lnTo>
                <a:lnTo>
                  <a:pt x="247650" y="85725"/>
                </a:lnTo>
                <a:lnTo>
                  <a:pt x="317500" y="168275"/>
                </a:lnTo>
                <a:lnTo>
                  <a:pt x="466725" y="346075"/>
                </a:lnTo>
                <a:lnTo>
                  <a:pt x="612775" y="514350"/>
                </a:lnTo>
                <a:lnTo>
                  <a:pt x="755650" y="673100"/>
                </a:lnTo>
                <a:lnTo>
                  <a:pt x="996950" y="930275"/>
                </a:lnTo>
                <a:lnTo>
                  <a:pt x="1098550" y="1057275"/>
                </a:lnTo>
                <a:lnTo>
                  <a:pt x="1231900" y="1193800"/>
                </a:lnTo>
                <a:lnTo>
                  <a:pt x="1400175" y="1374775"/>
                </a:lnTo>
                <a:lnTo>
                  <a:pt x="1533525" y="1511300"/>
                </a:lnTo>
                <a:lnTo>
                  <a:pt x="1666875" y="1644650"/>
                </a:lnTo>
                <a:lnTo>
                  <a:pt x="1800225" y="1774825"/>
                </a:lnTo>
                <a:lnTo>
                  <a:pt x="1914525" y="1876425"/>
                </a:lnTo>
                <a:lnTo>
                  <a:pt x="2041525" y="1974850"/>
                </a:lnTo>
                <a:lnTo>
                  <a:pt x="2124075" y="2032000"/>
                </a:lnTo>
                <a:lnTo>
                  <a:pt x="2216150" y="2085975"/>
                </a:lnTo>
                <a:lnTo>
                  <a:pt x="2324100" y="2139950"/>
                </a:lnTo>
                <a:lnTo>
                  <a:pt x="2466975" y="2200275"/>
                </a:lnTo>
                <a:lnTo>
                  <a:pt x="2568575" y="2235200"/>
                </a:lnTo>
                <a:lnTo>
                  <a:pt x="2628900" y="2254250"/>
                </a:lnTo>
                <a:lnTo>
                  <a:pt x="2673350" y="2266950"/>
                </a:lnTo>
                <a:lnTo>
                  <a:pt x="2692400" y="2279650"/>
                </a:lnTo>
                <a:lnTo>
                  <a:pt x="2705100" y="2292350"/>
                </a:lnTo>
                <a:lnTo>
                  <a:pt x="2708275" y="2308225"/>
                </a:lnTo>
                <a:lnTo>
                  <a:pt x="2701925" y="2327275"/>
                </a:lnTo>
                <a:lnTo>
                  <a:pt x="2686050" y="2349500"/>
                </a:lnTo>
                <a:lnTo>
                  <a:pt x="2654300" y="2359025"/>
                </a:lnTo>
                <a:lnTo>
                  <a:pt x="2505075" y="2378075"/>
                </a:lnTo>
                <a:lnTo>
                  <a:pt x="2339975" y="2393950"/>
                </a:lnTo>
                <a:lnTo>
                  <a:pt x="2219325" y="2400300"/>
                </a:lnTo>
                <a:lnTo>
                  <a:pt x="2076450" y="2400300"/>
                </a:lnTo>
                <a:lnTo>
                  <a:pt x="1939925" y="2390775"/>
                </a:lnTo>
                <a:lnTo>
                  <a:pt x="1866900" y="2381250"/>
                </a:lnTo>
                <a:lnTo>
                  <a:pt x="1847850" y="2371725"/>
                </a:lnTo>
                <a:lnTo>
                  <a:pt x="1708150" y="2184400"/>
                </a:lnTo>
                <a:lnTo>
                  <a:pt x="1504950" y="1920875"/>
                </a:lnTo>
                <a:lnTo>
                  <a:pt x="1244600" y="158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6ED77C66-65B0-4C25-8340-1D1BCF5FBAE4}"/>
              </a:ext>
            </a:extLst>
          </p:cNvPr>
          <p:cNvGrpSpPr/>
          <p:nvPr/>
        </p:nvGrpSpPr>
        <p:grpSpPr>
          <a:xfrm>
            <a:off x="3593233" y="1571626"/>
            <a:ext cx="4969743" cy="4187825"/>
            <a:chOff x="3593233" y="1571626"/>
            <a:chExt cx="4969743" cy="418782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9FBEAC61-46FB-4A14-9426-9B4907494969}"/>
                </a:ext>
              </a:extLst>
            </p:cNvPr>
            <p:cNvSpPr/>
            <p:nvPr/>
          </p:nvSpPr>
          <p:spPr>
            <a:xfrm>
              <a:off x="3593233" y="2579688"/>
              <a:ext cx="2295525" cy="546100"/>
            </a:xfrm>
            <a:custGeom>
              <a:avLst/>
              <a:gdLst>
                <a:gd name="connsiteX0" fmla="*/ 1654969 w 2295525"/>
                <a:gd name="connsiteY0" fmla="*/ 304800 h 545307"/>
                <a:gd name="connsiteX1" fmla="*/ 1319213 w 2295525"/>
                <a:gd name="connsiteY1" fmla="*/ 345282 h 545307"/>
                <a:gd name="connsiteX2" fmla="*/ 1157288 w 2295525"/>
                <a:gd name="connsiteY2" fmla="*/ 361950 h 545307"/>
                <a:gd name="connsiteX3" fmla="*/ 978694 w 2295525"/>
                <a:gd name="connsiteY3" fmla="*/ 392907 h 545307"/>
                <a:gd name="connsiteX4" fmla="*/ 750094 w 2295525"/>
                <a:gd name="connsiteY4" fmla="*/ 435769 h 545307"/>
                <a:gd name="connsiteX5" fmla="*/ 569119 w 2295525"/>
                <a:gd name="connsiteY5" fmla="*/ 473869 h 545307"/>
                <a:gd name="connsiteX6" fmla="*/ 454819 w 2295525"/>
                <a:gd name="connsiteY6" fmla="*/ 500063 h 545307"/>
                <a:gd name="connsiteX7" fmla="*/ 295275 w 2295525"/>
                <a:gd name="connsiteY7" fmla="*/ 545307 h 545307"/>
                <a:gd name="connsiteX8" fmla="*/ 278607 w 2295525"/>
                <a:gd name="connsiteY8" fmla="*/ 540544 h 545307"/>
                <a:gd name="connsiteX9" fmla="*/ 221457 w 2295525"/>
                <a:gd name="connsiteY9" fmla="*/ 509588 h 545307"/>
                <a:gd name="connsiteX10" fmla="*/ 176213 w 2295525"/>
                <a:gd name="connsiteY10" fmla="*/ 473869 h 545307"/>
                <a:gd name="connsiteX11" fmla="*/ 145257 w 2295525"/>
                <a:gd name="connsiteY11" fmla="*/ 445294 h 545307"/>
                <a:gd name="connsiteX12" fmla="*/ 107157 w 2295525"/>
                <a:gd name="connsiteY12" fmla="*/ 400050 h 545307"/>
                <a:gd name="connsiteX13" fmla="*/ 71438 w 2295525"/>
                <a:gd name="connsiteY13" fmla="*/ 352425 h 545307"/>
                <a:gd name="connsiteX14" fmla="*/ 45244 w 2295525"/>
                <a:gd name="connsiteY14" fmla="*/ 314325 h 545307"/>
                <a:gd name="connsiteX15" fmla="*/ 14288 w 2295525"/>
                <a:gd name="connsiteY15" fmla="*/ 254794 h 545307"/>
                <a:gd name="connsiteX16" fmla="*/ 2382 w 2295525"/>
                <a:gd name="connsiteY16" fmla="*/ 226219 h 545307"/>
                <a:gd name="connsiteX17" fmla="*/ 0 w 2295525"/>
                <a:gd name="connsiteY17" fmla="*/ 204788 h 545307"/>
                <a:gd name="connsiteX18" fmla="*/ 2382 w 2295525"/>
                <a:gd name="connsiteY18" fmla="*/ 195263 h 545307"/>
                <a:gd name="connsiteX19" fmla="*/ 11907 w 2295525"/>
                <a:gd name="connsiteY19" fmla="*/ 188119 h 545307"/>
                <a:gd name="connsiteX20" fmla="*/ 26194 w 2295525"/>
                <a:gd name="connsiteY20" fmla="*/ 190500 h 545307"/>
                <a:gd name="connsiteX21" fmla="*/ 61913 w 2295525"/>
                <a:gd name="connsiteY21" fmla="*/ 207169 h 545307"/>
                <a:gd name="connsiteX22" fmla="*/ 85725 w 2295525"/>
                <a:gd name="connsiteY22" fmla="*/ 223838 h 545307"/>
                <a:gd name="connsiteX23" fmla="*/ 116682 w 2295525"/>
                <a:gd name="connsiteY23" fmla="*/ 242888 h 545307"/>
                <a:gd name="connsiteX24" fmla="*/ 150019 w 2295525"/>
                <a:gd name="connsiteY24" fmla="*/ 261938 h 545307"/>
                <a:gd name="connsiteX25" fmla="*/ 183357 w 2295525"/>
                <a:gd name="connsiteY25" fmla="*/ 278607 h 545307"/>
                <a:gd name="connsiteX26" fmla="*/ 219075 w 2295525"/>
                <a:gd name="connsiteY26" fmla="*/ 292894 h 545307"/>
                <a:gd name="connsiteX27" fmla="*/ 252413 w 2295525"/>
                <a:gd name="connsiteY27" fmla="*/ 300038 h 545307"/>
                <a:gd name="connsiteX28" fmla="*/ 290513 w 2295525"/>
                <a:gd name="connsiteY28" fmla="*/ 304800 h 545307"/>
                <a:gd name="connsiteX29" fmla="*/ 335757 w 2295525"/>
                <a:gd name="connsiteY29" fmla="*/ 300038 h 545307"/>
                <a:gd name="connsiteX30" fmla="*/ 564357 w 2295525"/>
                <a:gd name="connsiteY30" fmla="*/ 264319 h 545307"/>
                <a:gd name="connsiteX31" fmla="*/ 890588 w 2295525"/>
                <a:gd name="connsiteY31" fmla="*/ 219075 h 545307"/>
                <a:gd name="connsiteX32" fmla="*/ 1164432 w 2295525"/>
                <a:gd name="connsiteY32" fmla="*/ 178594 h 545307"/>
                <a:gd name="connsiteX33" fmla="*/ 1316832 w 2295525"/>
                <a:gd name="connsiteY33" fmla="*/ 164307 h 545307"/>
                <a:gd name="connsiteX34" fmla="*/ 1438275 w 2295525"/>
                <a:gd name="connsiteY34" fmla="*/ 147638 h 545307"/>
                <a:gd name="connsiteX35" fmla="*/ 1550194 w 2295525"/>
                <a:gd name="connsiteY35" fmla="*/ 128588 h 545307"/>
                <a:gd name="connsiteX36" fmla="*/ 1654969 w 2295525"/>
                <a:gd name="connsiteY36" fmla="*/ 111919 h 545307"/>
                <a:gd name="connsiteX37" fmla="*/ 1731169 w 2295525"/>
                <a:gd name="connsiteY37" fmla="*/ 97632 h 545307"/>
                <a:gd name="connsiteX38" fmla="*/ 1766888 w 2295525"/>
                <a:gd name="connsiteY38" fmla="*/ 88107 h 545307"/>
                <a:gd name="connsiteX39" fmla="*/ 1804988 w 2295525"/>
                <a:gd name="connsiteY39" fmla="*/ 71438 h 545307"/>
                <a:gd name="connsiteX40" fmla="*/ 1835944 w 2295525"/>
                <a:gd name="connsiteY40" fmla="*/ 50007 h 545307"/>
                <a:gd name="connsiteX41" fmla="*/ 1866900 w 2295525"/>
                <a:gd name="connsiteY41" fmla="*/ 23813 h 545307"/>
                <a:gd name="connsiteX42" fmla="*/ 1885950 w 2295525"/>
                <a:gd name="connsiteY42" fmla="*/ 7144 h 545307"/>
                <a:gd name="connsiteX43" fmla="*/ 1902619 w 2295525"/>
                <a:gd name="connsiteY43" fmla="*/ 2382 h 545307"/>
                <a:gd name="connsiteX44" fmla="*/ 1959769 w 2295525"/>
                <a:gd name="connsiteY44" fmla="*/ 0 h 545307"/>
                <a:gd name="connsiteX45" fmla="*/ 2012157 w 2295525"/>
                <a:gd name="connsiteY45" fmla="*/ 4763 h 545307"/>
                <a:gd name="connsiteX46" fmla="*/ 2071688 w 2295525"/>
                <a:gd name="connsiteY46" fmla="*/ 16669 h 545307"/>
                <a:gd name="connsiteX47" fmla="*/ 2131219 w 2295525"/>
                <a:gd name="connsiteY47" fmla="*/ 30957 h 545307"/>
                <a:gd name="connsiteX48" fmla="*/ 2228850 w 2295525"/>
                <a:gd name="connsiteY48" fmla="*/ 64294 h 545307"/>
                <a:gd name="connsiteX49" fmla="*/ 2255044 w 2295525"/>
                <a:gd name="connsiteY49" fmla="*/ 76200 h 545307"/>
                <a:gd name="connsiteX50" fmla="*/ 2269332 w 2295525"/>
                <a:gd name="connsiteY50" fmla="*/ 90488 h 545307"/>
                <a:gd name="connsiteX51" fmla="*/ 2286000 w 2295525"/>
                <a:gd name="connsiteY51" fmla="*/ 111919 h 545307"/>
                <a:gd name="connsiteX52" fmla="*/ 2293144 w 2295525"/>
                <a:gd name="connsiteY52" fmla="*/ 130969 h 545307"/>
                <a:gd name="connsiteX53" fmla="*/ 2295525 w 2295525"/>
                <a:gd name="connsiteY53" fmla="*/ 157163 h 545307"/>
                <a:gd name="connsiteX54" fmla="*/ 2288382 w 2295525"/>
                <a:gd name="connsiteY54" fmla="*/ 176213 h 545307"/>
                <a:gd name="connsiteX55" fmla="*/ 2269332 w 2295525"/>
                <a:gd name="connsiteY55" fmla="*/ 197644 h 545307"/>
                <a:gd name="connsiteX56" fmla="*/ 2233613 w 2295525"/>
                <a:gd name="connsiteY56" fmla="*/ 221457 h 545307"/>
                <a:gd name="connsiteX57" fmla="*/ 2195513 w 2295525"/>
                <a:gd name="connsiteY57" fmla="*/ 235744 h 545307"/>
                <a:gd name="connsiteX58" fmla="*/ 2133600 w 2295525"/>
                <a:gd name="connsiteY58" fmla="*/ 254794 h 545307"/>
                <a:gd name="connsiteX59" fmla="*/ 2059782 w 2295525"/>
                <a:gd name="connsiteY59" fmla="*/ 271463 h 545307"/>
                <a:gd name="connsiteX60" fmla="*/ 2007394 w 2295525"/>
                <a:gd name="connsiteY60" fmla="*/ 276225 h 545307"/>
                <a:gd name="connsiteX61" fmla="*/ 1654969 w 2295525"/>
                <a:gd name="connsiteY61" fmla="*/ 3048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5525" h="545307">
                  <a:moveTo>
                    <a:pt x="1654969" y="304800"/>
                  </a:moveTo>
                  <a:lnTo>
                    <a:pt x="1319213" y="345282"/>
                  </a:lnTo>
                  <a:lnTo>
                    <a:pt x="1157288" y="361950"/>
                  </a:lnTo>
                  <a:lnTo>
                    <a:pt x="978694" y="392907"/>
                  </a:lnTo>
                  <a:lnTo>
                    <a:pt x="750094" y="435769"/>
                  </a:lnTo>
                  <a:lnTo>
                    <a:pt x="569119" y="473869"/>
                  </a:lnTo>
                  <a:lnTo>
                    <a:pt x="454819" y="500063"/>
                  </a:lnTo>
                  <a:lnTo>
                    <a:pt x="295275" y="545307"/>
                  </a:lnTo>
                  <a:lnTo>
                    <a:pt x="278607" y="540544"/>
                  </a:lnTo>
                  <a:lnTo>
                    <a:pt x="221457" y="509588"/>
                  </a:lnTo>
                  <a:lnTo>
                    <a:pt x="176213" y="473869"/>
                  </a:lnTo>
                  <a:lnTo>
                    <a:pt x="145257" y="445294"/>
                  </a:lnTo>
                  <a:lnTo>
                    <a:pt x="107157" y="400050"/>
                  </a:lnTo>
                  <a:lnTo>
                    <a:pt x="71438" y="352425"/>
                  </a:lnTo>
                  <a:lnTo>
                    <a:pt x="45244" y="314325"/>
                  </a:lnTo>
                  <a:lnTo>
                    <a:pt x="14288" y="254794"/>
                  </a:lnTo>
                  <a:lnTo>
                    <a:pt x="2382" y="226219"/>
                  </a:lnTo>
                  <a:lnTo>
                    <a:pt x="0" y="204788"/>
                  </a:lnTo>
                  <a:lnTo>
                    <a:pt x="2382" y="195263"/>
                  </a:lnTo>
                  <a:lnTo>
                    <a:pt x="11907" y="188119"/>
                  </a:lnTo>
                  <a:lnTo>
                    <a:pt x="26194" y="190500"/>
                  </a:lnTo>
                  <a:lnTo>
                    <a:pt x="61913" y="207169"/>
                  </a:lnTo>
                  <a:lnTo>
                    <a:pt x="85725" y="223838"/>
                  </a:lnTo>
                  <a:lnTo>
                    <a:pt x="116682" y="242888"/>
                  </a:lnTo>
                  <a:lnTo>
                    <a:pt x="150019" y="261938"/>
                  </a:lnTo>
                  <a:lnTo>
                    <a:pt x="183357" y="278607"/>
                  </a:lnTo>
                  <a:lnTo>
                    <a:pt x="219075" y="292894"/>
                  </a:lnTo>
                  <a:lnTo>
                    <a:pt x="252413" y="300038"/>
                  </a:lnTo>
                  <a:lnTo>
                    <a:pt x="290513" y="304800"/>
                  </a:lnTo>
                  <a:lnTo>
                    <a:pt x="335757" y="300038"/>
                  </a:lnTo>
                  <a:lnTo>
                    <a:pt x="564357" y="264319"/>
                  </a:lnTo>
                  <a:lnTo>
                    <a:pt x="890588" y="219075"/>
                  </a:lnTo>
                  <a:lnTo>
                    <a:pt x="1164432" y="178594"/>
                  </a:lnTo>
                  <a:lnTo>
                    <a:pt x="1316832" y="164307"/>
                  </a:lnTo>
                  <a:lnTo>
                    <a:pt x="1438275" y="147638"/>
                  </a:lnTo>
                  <a:lnTo>
                    <a:pt x="1550194" y="128588"/>
                  </a:lnTo>
                  <a:lnTo>
                    <a:pt x="1654969" y="111919"/>
                  </a:lnTo>
                  <a:lnTo>
                    <a:pt x="1731169" y="97632"/>
                  </a:lnTo>
                  <a:lnTo>
                    <a:pt x="1766888" y="88107"/>
                  </a:lnTo>
                  <a:lnTo>
                    <a:pt x="1804988" y="71438"/>
                  </a:lnTo>
                  <a:lnTo>
                    <a:pt x="1835944" y="50007"/>
                  </a:lnTo>
                  <a:lnTo>
                    <a:pt x="1866900" y="23813"/>
                  </a:lnTo>
                  <a:lnTo>
                    <a:pt x="1885950" y="7144"/>
                  </a:lnTo>
                  <a:lnTo>
                    <a:pt x="1902619" y="2382"/>
                  </a:lnTo>
                  <a:lnTo>
                    <a:pt x="1959769" y="0"/>
                  </a:lnTo>
                  <a:lnTo>
                    <a:pt x="2012157" y="4763"/>
                  </a:lnTo>
                  <a:lnTo>
                    <a:pt x="2071688" y="16669"/>
                  </a:lnTo>
                  <a:lnTo>
                    <a:pt x="2131219" y="30957"/>
                  </a:lnTo>
                  <a:lnTo>
                    <a:pt x="2228850" y="64294"/>
                  </a:lnTo>
                  <a:lnTo>
                    <a:pt x="2255044" y="76200"/>
                  </a:lnTo>
                  <a:lnTo>
                    <a:pt x="2269332" y="90488"/>
                  </a:lnTo>
                  <a:lnTo>
                    <a:pt x="2286000" y="111919"/>
                  </a:lnTo>
                  <a:lnTo>
                    <a:pt x="2293144" y="130969"/>
                  </a:lnTo>
                  <a:lnTo>
                    <a:pt x="2295525" y="157163"/>
                  </a:lnTo>
                  <a:lnTo>
                    <a:pt x="2288382" y="176213"/>
                  </a:lnTo>
                  <a:lnTo>
                    <a:pt x="2269332" y="197644"/>
                  </a:lnTo>
                  <a:lnTo>
                    <a:pt x="2233613" y="221457"/>
                  </a:lnTo>
                  <a:lnTo>
                    <a:pt x="2195513" y="235744"/>
                  </a:lnTo>
                  <a:lnTo>
                    <a:pt x="2133600" y="254794"/>
                  </a:lnTo>
                  <a:lnTo>
                    <a:pt x="2059782" y="271463"/>
                  </a:lnTo>
                  <a:lnTo>
                    <a:pt x="2007394" y="276225"/>
                  </a:lnTo>
                  <a:lnTo>
                    <a:pt x="1654969" y="3048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C63BBD48-CCB5-40B5-AA4D-72BD075753B7}"/>
                </a:ext>
              </a:extLst>
            </p:cNvPr>
            <p:cNvSpPr/>
            <p:nvPr/>
          </p:nvSpPr>
          <p:spPr>
            <a:xfrm>
              <a:off x="3751264" y="4029076"/>
              <a:ext cx="628650" cy="1389063"/>
            </a:xfrm>
            <a:custGeom>
              <a:avLst/>
              <a:gdLst>
                <a:gd name="connsiteX0" fmla="*/ 297656 w 628650"/>
                <a:gd name="connsiteY0" fmla="*/ 652463 h 1388269"/>
                <a:gd name="connsiteX1" fmla="*/ 250031 w 628650"/>
                <a:gd name="connsiteY1" fmla="*/ 383381 h 1388269"/>
                <a:gd name="connsiteX2" fmla="*/ 233362 w 628650"/>
                <a:gd name="connsiteY2" fmla="*/ 316706 h 1388269"/>
                <a:gd name="connsiteX3" fmla="*/ 216694 w 628650"/>
                <a:gd name="connsiteY3" fmla="*/ 269081 h 1388269"/>
                <a:gd name="connsiteX4" fmla="*/ 195262 w 628650"/>
                <a:gd name="connsiteY4" fmla="*/ 226219 h 1388269"/>
                <a:gd name="connsiteX5" fmla="*/ 171450 w 628650"/>
                <a:gd name="connsiteY5" fmla="*/ 190500 h 1388269"/>
                <a:gd name="connsiteX6" fmla="*/ 128587 w 628650"/>
                <a:gd name="connsiteY6" fmla="*/ 142875 h 1388269"/>
                <a:gd name="connsiteX7" fmla="*/ 71437 w 628650"/>
                <a:gd name="connsiteY7" fmla="*/ 92869 h 1388269"/>
                <a:gd name="connsiteX8" fmla="*/ 28575 w 628650"/>
                <a:gd name="connsiteY8" fmla="*/ 64294 h 1388269"/>
                <a:gd name="connsiteX9" fmla="*/ 7144 w 628650"/>
                <a:gd name="connsiteY9" fmla="*/ 45244 h 1388269"/>
                <a:gd name="connsiteX10" fmla="*/ 0 w 628650"/>
                <a:gd name="connsiteY10" fmla="*/ 26194 h 1388269"/>
                <a:gd name="connsiteX11" fmla="*/ 7144 w 628650"/>
                <a:gd name="connsiteY11" fmla="*/ 9525 h 1388269"/>
                <a:gd name="connsiteX12" fmla="*/ 42862 w 628650"/>
                <a:gd name="connsiteY12" fmla="*/ 0 h 1388269"/>
                <a:gd name="connsiteX13" fmla="*/ 88106 w 628650"/>
                <a:gd name="connsiteY13" fmla="*/ 2381 h 1388269"/>
                <a:gd name="connsiteX14" fmla="*/ 164306 w 628650"/>
                <a:gd name="connsiteY14" fmla="*/ 16669 h 1388269"/>
                <a:gd name="connsiteX15" fmla="*/ 233362 w 628650"/>
                <a:gd name="connsiteY15" fmla="*/ 33338 h 1388269"/>
                <a:gd name="connsiteX16" fmla="*/ 288131 w 628650"/>
                <a:gd name="connsiteY16" fmla="*/ 50006 h 1388269"/>
                <a:gd name="connsiteX17" fmla="*/ 338137 w 628650"/>
                <a:gd name="connsiteY17" fmla="*/ 71438 h 1388269"/>
                <a:gd name="connsiteX18" fmla="*/ 395287 w 628650"/>
                <a:gd name="connsiteY18" fmla="*/ 95250 h 1388269"/>
                <a:gd name="connsiteX19" fmla="*/ 411956 w 628650"/>
                <a:gd name="connsiteY19" fmla="*/ 173831 h 1388269"/>
                <a:gd name="connsiteX20" fmla="*/ 476250 w 628650"/>
                <a:gd name="connsiteY20" fmla="*/ 466725 h 1388269"/>
                <a:gd name="connsiteX21" fmla="*/ 514350 w 628650"/>
                <a:gd name="connsiteY21" fmla="*/ 640556 h 1388269"/>
                <a:gd name="connsiteX22" fmla="*/ 604837 w 628650"/>
                <a:gd name="connsiteY22" fmla="*/ 1033463 h 1388269"/>
                <a:gd name="connsiteX23" fmla="*/ 611981 w 628650"/>
                <a:gd name="connsiteY23" fmla="*/ 1135856 h 1388269"/>
                <a:gd name="connsiteX24" fmla="*/ 623887 w 628650"/>
                <a:gd name="connsiteY24" fmla="*/ 1195388 h 1388269"/>
                <a:gd name="connsiteX25" fmla="*/ 628650 w 628650"/>
                <a:gd name="connsiteY25" fmla="*/ 1235869 h 1388269"/>
                <a:gd name="connsiteX26" fmla="*/ 628650 w 628650"/>
                <a:gd name="connsiteY26" fmla="*/ 1300163 h 1388269"/>
                <a:gd name="connsiteX27" fmla="*/ 623887 w 628650"/>
                <a:gd name="connsiteY27" fmla="*/ 1350169 h 1388269"/>
                <a:gd name="connsiteX28" fmla="*/ 619125 w 628650"/>
                <a:gd name="connsiteY28" fmla="*/ 1366838 h 1388269"/>
                <a:gd name="connsiteX29" fmla="*/ 600075 w 628650"/>
                <a:gd name="connsiteY29" fmla="*/ 1376363 h 1388269"/>
                <a:gd name="connsiteX30" fmla="*/ 571500 w 628650"/>
                <a:gd name="connsiteY30" fmla="*/ 1385888 h 1388269"/>
                <a:gd name="connsiteX31" fmla="*/ 545306 w 628650"/>
                <a:gd name="connsiteY31" fmla="*/ 1388269 h 1388269"/>
                <a:gd name="connsiteX32" fmla="*/ 519112 w 628650"/>
                <a:gd name="connsiteY32" fmla="*/ 1385888 h 1388269"/>
                <a:gd name="connsiteX33" fmla="*/ 497681 w 628650"/>
                <a:gd name="connsiteY33" fmla="*/ 1376363 h 1388269"/>
                <a:gd name="connsiteX34" fmla="*/ 471487 w 628650"/>
                <a:gd name="connsiteY34" fmla="*/ 1354931 h 1388269"/>
                <a:gd name="connsiteX35" fmla="*/ 438150 w 628650"/>
                <a:gd name="connsiteY35" fmla="*/ 1319213 h 1388269"/>
                <a:gd name="connsiteX36" fmla="*/ 416719 w 628650"/>
                <a:gd name="connsiteY36" fmla="*/ 1290638 h 1388269"/>
                <a:gd name="connsiteX37" fmla="*/ 395287 w 628650"/>
                <a:gd name="connsiteY37" fmla="*/ 1250156 h 1388269"/>
                <a:gd name="connsiteX38" fmla="*/ 376237 w 628650"/>
                <a:gd name="connsiteY38" fmla="*/ 1207294 h 1388269"/>
                <a:gd name="connsiteX39" fmla="*/ 352425 w 628650"/>
                <a:gd name="connsiteY39" fmla="*/ 1154906 h 1388269"/>
                <a:gd name="connsiteX40" fmla="*/ 354806 w 628650"/>
                <a:gd name="connsiteY40" fmla="*/ 1131094 h 1388269"/>
                <a:gd name="connsiteX41" fmla="*/ 357187 w 628650"/>
                <a:gd name="connsiteY41" fmla="*/ 1097756 h 1388269"/>
                <a:gd name="connsiteX42" fmla="*/ 359569 w 628650"/>
                <a:gd name="connsiteY42" fmla="*/ 1050131 h 1388269"/>
                <a:gd name="connsiteX43" fmla="*/ 352425 w 628650"/>
                <a:gd name="connsiteY43" fmla="*/ 978694 h 1388269"/>
                <a:gd name="connsiteX44" fmla="*/ 326231 w 628650"/>
                <a:gd name="connsiteY44" fmla="*/ 842963 h 1388269"/>
                <a:gd name="connsiteX45" fmla="*/ 297656 w 628650"/>
                <a:gd name="connsiteY45" fmla="*/ 652463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8650" h="1388269">
                  <a:moveTo>
                    <a:pt x="297656" y="652463"/>
                  </a:moveTo>
                  <a:lnTo>
                    <a:pt x="250031" y="383381"/>
                  </a:lnTo>
                  <a:lnTo>
                    <a:pt x="233362" y="316706"/>
                  </a:lnTo>
                  <a:lnTo>
                    <a:pt x="216694" y="269081"/>
                  </a:lnTo>
                  <a:lnTo>
                    <a:pt x="195262" y="226219"/>
                  </a:lnTo>
                  <a:lnTo>
                    <a:pt x="171450" y="190500"/>
                  </a:lnTo>
                  <a:lnTo>
                    <a:pt x="128587" y="142875"/>
                  </a:lnTo>
                  <a:lnTo>
                    <a:pt x="71437" y="92869"/>
                  </a:lnTo>
                  <a:lnTo>
                    <a:pt x="28575" y="64294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42862" y="0"/>
                  </a:lnTo>
                  <a:lnTo>
                    <a:pt x="88106" y="2381"/>
                  </a:lnTo>
                  <a:lnTo>
                    <a:pt x="164306" y="16669"/>
                  </a:lnTo>
                  <a:lnTo>
                    <a:pt x="233362" y="33338"/>
                  </a:lnTo>
                  <a:lnTo>
                    <a:pt x="288131" y="50006"/>
                  </a:lnTo>
                  <a:lnTo>
                    <a:pt x="338137" y="71438"/>
                  </a:lnTo>
                  <a:lnTo>
                    <a:pt x="395287" y="95250"/>
                  </a:lnTo>
                  <a:lnTo>
                    <a:pt x="411956" y="173831"/>
                  </a:lnTo>
                  <a:lnTo>
                    <a:pt x="476250" y="466725"/>
                  </a:lnTo>
                  <a:lnTo>
                    <a:pt x="514350" y="640556"/>
                  </a:lnTo>
                  <a:lnTo>
                    <a:pt x="604837" y="1033463"/>
                  </a:lnTo>
                  <a:lnTo>
                    <a:pt x="611981" y="1135856"/>
                  </a:lnTo>
                  <a:lnTo>
                    <a:pt x="623887" y="1195388"/>
                  </a:lnTo>
                  <a:lnTo>
                    <a:pt x="628650" y="1235869"/>
                  </a:lnTo>
                  <a:lnTo>
                    <a:pt x="628650" y="1300163"/>
                  </a:lnTo>
                  <a:lnTo>
                    <a:pt x="623887" y="1350169"/>
                  </a:lnTo>
                  <a:lnTo>
                    <a:pt x="619125" y="1366838"/>
                  </a:lnTo>
                  <a:lnTo>
                    <a:pt x="600075" y="1376363"/>
                  </a:lnTo>
                  <a:lnTo>
                    <a:pt x="571500" y="1385888"/>
                  </a:lnTo>
                  <a:lnTo>
                    <a:pt x="545306" y="1388269"/>
                  </a:lnTo>
                  <a:lnTo>
                    <a:pt x="519112" y="1385888"/>
                  </a:lnTo>
                  <a:lnTo>
                    <a:pt x="497681" y="1376363"/>
                  </a:lnTo>
                  <a:lnTo>
                    <a:pt x="471487" y="1354931"/>
                  </a:lnTo>
                  <a:lnTo>
                    <a:pt x="438150" y="1319213"/>
                  </a:lnTo>
                  <a:lnTo>
                    <a:pt x="416719" y="1290638"/>
                  </a:lnTo>
                  <a:lnTo>
                    <a:pt x="395287" y="1250156"/>
                  </a:lnTo>
                  <a:lnTo>
                    <a:pt x="376237" y="1207294"/>
                  </a:lnTo>
                  <a:lnTo>
                    <a:pt x="352425" y="1154906"/>
                  </a:lnTo>
                  <a:lnTo>
                    <a:pt x="354806" y="1131094"/>
                  </a:lnTo>
                  <a:lnTo>
                    <a:pt x="357187" y="1097756"/>
                  </a:lnTo>
                  <a:lnTo>
                    <a:pt x="359569" y="1050131"/>
                  </a:lnTo>
                  <a:lnTo>
                    <a:pt x="352425" y="978694"/>
                  </a:lnTo>
                  <a:lnTo>
                    <a:pt x="326231" y="842963"/>
                  </a:lnTo>
                  <a:lnTo>
                    <a:pt x="297656" y="6524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EB177D2C-922D-47EE-A7CD-E32025C31C14}"/>
                </a:ext>
              </a:extLst>
            </p:cNvPr>
            <p:cNvSpPr/>
            <p:nvPr/>
          </p:nvSpPr>
          <p:spPr>
            <a:xfrm rot="16200000">
              <a:off x="5134771" y="2016920"/>
              <a:ext cx="2124075" cy="1233487"/>
            </a:xfrm>
            <a:custGeom>
              <a:avLst/>
              <a:gdLst>
                <a:gd name="connsiteX0" fmla="*/ 1121568 w 2124075"/>
                <a:gd name="connsiteY0" fmla="*/ 864394 h 1233488"/>
                <a:gd name="connsiteX1" fmla="*/ 878681 w 2124075"/>
                <a:gd name="connsiteY1" fmla="*/ 728663 h 1233488"/>
                <a:gd name="connsiteX2" fmla="*/ 742950 w 2124075"/>
                <a:gd name="connsiteY2" fmla="*/ 650081 h 1233488"/>
                <a:gd name="connsiteX3" fmla="*/ 590550 w 2124075"/>
                <a:gd name="connsiteY3" fmla="*/ 538163 h 1233488"/>
                <a:gd name="connsiteX4" fmla="*/ 445293 w 2124075"/>
                <a:gd name="connsiteY4" fmla="*/ 438150 h 1233488"/>
                <a:gd name="connsiteX5" fmla="*/ 350043 w 2124075"/>
                <a:gd name="connsiteY5" fmla="*/ 373856 h 1233488"/>
                <a:gd name="connsiteX6" fmla="*/ 307181 w 2124075"/>
                <a:gd name="connsiteY6" fmla="*/ 330994 h 1233488"/>
                <a:gd name="connsiteX7" fmla="*/ 223837 w 2124075"/>
                <a:gd name="connsiteY7" fmla="*/ 259556 h 1233488"/>
                <a:gd name="connsiteX8" fmla="*/ 107156 w 2124075"/>
                <a:gd name="connsiteY8" fmla="*/ 152400 h 1233488"/>
                <a:gd name="connsiteX9" fmla="*/ 33337 w 2124075"/>
                <a:gd name="connsiteY9" fmla="*/ 80963 h 1233488"/>
                <a:gd name="connsiteX10" fmla="*/ 14287 w 2124075"/>
                <a:gd name="connsiteY10" fmla="*/ 59531 h 1233488"/>
                <a:gd name="connsiteX11" fmla="*/ 4762 w 2124075"/>
                <a:gd name="connsiteY11" fmla="*/ 40481 h 1233488"/>
                <a:gd name="connsiteX12" fmla="*/ 0 w 2124075"/>
                <a:gd name="connsiteY12" fmla="*/ 23813 h 1233488"/>
                <a:gd name="connsiteX13" fmla="*/ 2381 w 2124075"/>
                <a:gd name="connsiteY13" fmla="*/ 11906 h 1233488"/>
                <a:gd name="connsiteX14" fmla="*/ 14287 w 2124075"/>
                <a:gd name="connsiteY14" fmla="*/ 2381 h 1233488"/>
                <a:gd name="connsiteX15" fmla="*/ 33337 w 2124075"/>
                <a:gd name="connsiteY15" fmla="*/ 0 h 1233488"/>
                <a:gd name="connsiteX16" fmla="*/ 61912 w 2124075"/>
                <a:gd name="connsiteY16" fmla="*/ 11906 h 1233488"/>
                <a:gd name="connsiteX17" fmla="*/ 159543 w 2124075"/>
                <a:gd name="connsiteY17" fmla="*/ 80963 h 1233488"/>
                <a:gd name="connsiteX18" fmla="*/ 269081 w 2124075"/>
                <a:gd name="connsiteY18" fmla="*/ 152400 h 1233488"/>
                <a:gd name="connsiteX19" fmla="*/ 373856 w 2124075"/>
                <a:gd name="connsiteY19" fmla="*/ 216694 h 1233488"/>
                <a:gd name="connsiteX20" fmla="*/ 509587 w 2124075"/>
                <a:gd name="connsiteY20" fmla="*/ 295275 h 1233488"/>
                <a:gd name="connsiteX21" fmla="*/ 671512 w 2124075"/>
                <a:gd name="connsiteY21" fmla="*/ 383381 h 1233488"/>
                <a:gd name="connsiteX22" fmla="*/ 816768 w 2124075"/>
                <a:gd name="connsiteY22" fmla="*/ 459581 h 1233488"/>
                <a:gd name="connsiteX23" fmla="*/ 971550 w 2124075"/>
                <a:gd name="connsiteY23" fmla="*/ 533400 h 1233488"/>
                <a:gd name="connsiteX24" fmla="*/ 1138237 w 2124075"/>
                <a:gd name="connsiteY24" fmla="*/ 609600 h 1233488"/>
                <a:gd name="connsiteX25" fmla="*/ 1385887 w 2124075"/>
                <a:gd name="connsiteY25" fmla="*/ 716756 h 1233488"/>
                <a:gd name="connsiteX26" fmla="*/ 1647825 w 2124075"/>
                <a:gd name="connsiteY26" fmla="*/ 821531 h 1233488"/>
                <a:gd name="connsiteX27" fmla="*/ 1785937 w 2124075"/>
                <a:gd name="connsiteY27" fmla="*/ 869156 h 1233488"/>
                <a:gd name="connsiteX28" fmla="*/ 1816893 w 2124075"/>
                <a:gd name="connsiteY28" fmla="*/ 873919 h 1233488"/>
                <a:gd name="connsiteX29" fmla="*/ 1857375 w 2124075"/>
                <a:gd name="connsiteY29" fmla="*/ 871538 h 1233488"/>
                <a:gd name="connsiteX30" fmla="*/ 1897856 w 2124075"/>
                <a:gd name="connsiteY30" fmla="*/ 862013 h 1233488"/>
                <a:gd name="connsiteX31" fmla="*/ 1938337 w 2124075"/>
                <a:gd name="connsiteY31" fmla="*/ 845344 h 1233488"/>
                <a:gd name="connsiteX32" fmla="*/ 1976437 w 2124075"/>
                <a:gd name="connsiteY32" fmla="*/ 807244 h 1233488"/>
                <a:gd name="connsiteX33" fmla="*/ 2031206 w 2124075"/>
                <a:gd name="connsiteY33" fmla="*/ 740569 h 1233488"/>
                <a:gd name="connsiteX34" fmla="*/ 2064543 w 2124075"/>
                <a:gd name="connsiteY34" fmla="*/ 695325 h 1233488"/>
                <a:gd name="connsiteX35" fmla="*/ 2078831 w 2124075"/>
                <a:gd name="connsiteY35" fmla="*/ 678656 h 1233488"/>
                <a:gd name="connsiteX36" fmla="*/ 2093118 w 2124075"/>
                <a:gd name="connsiteY36" fmla="*/ 671513 h 1233488"/>
                <a:gd name="connsiteX37" fmla="*/ 2109787 w 2124075"/>
                <a:gd name="connsiteY37" fmla="*/ 671513 h 1233488"/>
                <a:gd name="connsiteX38" fmla="*/ 2121693 w 2124075"/>
                <a:gd name="connsiteY38" fmla="*/ 678656 h 1233488"/>
                <a:gd name="connsiteX39" fmla="*/ 2124075 w 2124075"/>
                <a:gd name="connsiteY39" fmla="*/ 690563 h 1233488"/>
                <a:gd name="connsiteX40" fmla="*/ 2116931 w 2124075"/>
                <a:gd name="connsiteY40" fmla="*/ 735806 h 1233488"/>
                <a:gd name="connsiteX41" fmla="*/ 2085975 w 2124075"/>
                <a:gd name="connsiteY41" fmla="*/ 857250 h 1233488"/>
                <a:gd name="connsiteX42" fmla="*/ 2064543 w 2124075"/>
                <a:gd name="connsiteY42" fmla="*/ 921544 h 1233488"/>
                <a:gd name="connsiteX43" fmla="*/ 2033587 w 2124075"/>
                <a:gd name="connsiteY43" fmla="*/ 1000125 h 1233488"/>
                <a:gd name="connsiteX44" fmla="*/ 2009775 w 2124075"/>
                <a:gd name="connsiteY44" fmla="*/ 1050131 h 1233488"/>
                <a:gd name="connsiteX45" fmla="*/ 1983581 w 2124075"/>
                <a:gd name="connsiteY45" fmla="*/ 1088231 h 1233488"/>
                <a:gd name="connsiteX46" fmla="*/ 1940718 w 2124075"/>
                <a:gd name="connsiteY46" fmla="*/ 1140619 h 1233488"/>
                <a:gd name="connsiteX47" fmla="*/ 1902618 w 2124075"/>
                <a:gd name="connsiteY47" fmla="*/ 1173956 h 1233488"/>
                <a:gd name="connsiteX48" fmla="*/ 1852612 w 2124075"/>
                <a:gd name="connsiteY48" fmla="*/ 1209675 h 1233488"/>
                <a:gd name="connsiteX49" fmla="*/ 1824037 w 2124075"/>
                <a:gd name="connsiteY49" fmla="*/ 1228725 h 1233488"/>
                <a:gd name="connsiteX50" fmla="*/ 1804987 w 2124075"/>
                <a:gd name="connsiteY50" fmla="*/ 1233488 h 1233488"/>
                <a:gd name="connsiteX51" fmla="*/ 1785937 w 2124075"/>
                <a:gd name="connsiteY51" fmla="*/ 1228725 h 1233488"/>
                <a:gd name="connsiteX52" fmla="*/ 1762125 w 2124075"/>
                <a:gd name="connsiteY52" fmla="*/ 1209675 h 1233488"/>
                <a:gd name="connsiteX53" fmla="*/ 1743075 w 2124075"/>
                <a:gd name="connsiteY53" fmla="*/ 1185863 h 1233488"/>
                <a:gd name="connsiteX54" fmla="*/ 1731168 w 2124075"/>
                <a:gd name="connsiteY54" fmla="*/ 1169194 h 1233488"/>
                <a:gd name="connsiteX55" fmla="*/ 1657350 w 2124075"/>
                <a:gd name="connsiteY55" fmla="*/ 1126331 h 1233488"/>
                <a:gd name="connsiteX56" fmla="*/ 1485900 w 2124075"/>
                <a:gd name="connsiteY56" fmla="*/ 1047750 h 1233488"/>
                <a:gd name="connsiteX57" fmla="*/ 1309687 w 2124075"/>
                <a:gd name="connsiteY57" fmla="*/ 962025 h 1233488"/>
                <a:gd name="connsiteX58" fmla="*/ 1121568 w 2124075"/>
                <a:gd name="connsiteY58" fmla="*/ 864394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4075" h="1233488">
                  <a:moveTo>
                    <a:pt x="1121568" y="864394"/>
                  </a:moveTo>
                  <a:lnTo>
                    <a:pt x="878681" y="728663"/>
                  </a:lnTo>
                  <a:lnTo>
                    <a:pt x="742950" y="650081"/>
                  </a:lnTo>
                  <a:lnTo>
                    <a:pt x="590550" y="538163"/>
                  </a:lnTo>
                  <a:lnTo>
                    <a:pt x="445293" y="438150"/>
                  </a:lnTo>
                  <a:lnTo>
                    <a:pt x="350043" y="373856"/>
                  </a:lnTo>
                  <a:lnTo>
                    <a:pt x="307181" y="330994"/>
                  </a:lnTo>
                  <a:lnTo>
                    <a:pt x="223837" y="259556"/>
                  </a:lnTo>
                  <a:lnTo>
                    <a:pt x="107156" y="152400"/>
                  </a:lnTo>
                  <a:lnTo>
                    <a:pt x="33337" y="80963"/>
                  </a:lnTo>
                  <a:lnTo>
                    <a:pt x="14287" y="59531"/>
                  </a:lnTo>
                  <a:lnTo>
                    <a:pt x="4762" y="40481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1912" y="11906"/>
                  </a:lnTo>
                  <a:lnTo>
                    <a:pt x="159543" y="80963"/>
                  </a:lnTo>
                  <a:lnTo>
                    <a:pt x="269081" y="152400"/>
                  </a:lnTo>
                  <a:lnTo>
                    <a:pt x="373856" y="216694"/>
                  </a:lnTo>
                  <a:lnTo>
                    <a:pt x="509587" y="295275"/>
                  </a:lnTo>
                  <a:lnTo>
                    <a:pt x="671512" y="383381"/>
                  </a:lnTo>
                  <a:lnTo>
                    <a:pt x="816768" y="459581"/>
                  </a:lnTo>
                  <a:lnTo>
                    <a:pt x="971550" y="533400"/>
                  </a:lnTo>
                  <a:lnTo>
                    <a:pt x="1138237" y="609600"/>
                  </a:lnTo>
                  <a:lnTo>
                    <a:pt x="1385887" y="716756"/>
                  </a:lnTo>
                  <a:lnTo>
                    <a:pt x="1647825" y="821531"/>
                  </a:lnTo>
                  <a:lnTo>
                    <a:pt x="1785937" y="869156"/>
                  </a:lnTo>
                  <a:lnTo>
                    <a:pt x="1816893" y="873919"/>
                  </a:lnTo>
                  <a:lnTo>
                    <a:pt x="1857375" y="871538"/>
                  </a:lnTo>
                  <a:lnTo>
                    <a:pt x="1897856" y="862013"/>
                  </a:lnTo>
                  <a:lnTo>
                    <a:pt x="1938337" y="845344"/>
                  </a:lnTo>
                  <a:lnTo>
                    <a:pt x="1976437" y="807244"/>
                  </a:lnTo>
                  <a:lnTo>
                    <a:pt x="2031206" y="740569"/>
                  </a:lnTo>
                  <a:lnTo>
                    <a:pt x="2064543" y="695325"/>
                  </a:lnTo>
                  <a:lnTo>
                    <a:pt x="2078831" y="678656"/>
                  </a:lnTo>
                  <a:lnTo>
                    <a:pt x="2093118" y="671513"/>
                  </a:lnTo>
                  <a:lnTo>
                    <a:pt x="2109787" y="671513"/>
                  </a:lnTo>
                  <a:lnTo>
                    <a:pt x="2121693" y="678656"/>
                  </a:lnTo>
                  <a:lnTo>
                    <a:pt x="2124075" y="690563"/>
                  </a:lnTo>
                  <a:lnTo>
                    <a:pt x="2116931" y="735806"/>
                  </a:lnTo>
                  <a:lnTo>
                    <a:pt x="2085975" y="857250"/>
                  </a:lnTo>
                  <a:lnTo>
                    <a:pt x="2064543" y="921544"/>
                  </a:lnTo>
                  <a:lnTo>
                    <a:pt x="2033587" y="1000125"/>
                  </a:lnTo>
                  <a:lnTo>
                    <a:pt x="2009775" y="1050131"/>
                  </a:lnTo>
                  <a:lnTo>
                    <a:pt x="1983581" y="1088231"/>
                  </a:lnTo>
                  <a:lnTo>
                    <a:pt x="1940718" y="1140619"/>
                  </a:lnTo>
                  <a:lnTo>
                    <a:pt x="1902618" y="1173956"/>
                  </a:lnTo>
                  <a:lnTo>
                    <a:pt x="1852612" y="1209675"/>
                  </a:lnTo>
                  <a:lnTo>
                    <a:pt x="1824037" y="1228725"/>
                  </a:lnTo>
                  <a:lnTo>
                    <a:pt x="1804987" y="1233488"/>
                  </a:lnTo>
                  <a:lnTo>
                    <a:pt x="1785937" y="1228725"/>
                  </a:lnTo>
                  <a:lnTo>
                    <a:pt x="1762125" y="1209675"/>
                  </a:lnTo>
                  <a:lnTo>
                    <a:pt x="1743075" y="1185863"/>
                  </a:lnTo>
                  <a:lnTo>
                    <a:pt x="1731168" y="1169194"/>
                  </a:lnTo>
                  <a:lnTo>
                    <a:pt x="1657350" y="1126331"/>
                  </a:lnTo>
                  <a:lnTo>
                    <a:pt x="1485900" y="1047750"/>
                  </a:lnTo>
                  <a:lnTo>
                    <a:pt x="1309687" y="962025"/>
                  </a:lnTo>
                  <a:lnTo>
                    <a:pt x="1121568" y="864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B9232EA9-CBF9-4AD7-8AA0-1452420A851C}"/>
                </a:ext>
              </a:extLst>
            </p:cNvPr>
            <p:cNvSpPr/>
            <p:nvPr/>
          </p:nvSpPr>
          <p:spPr>
            <a:xfrm rot="16200000">
              <a:off x="3583784" y="2537620"/>
              <a:ext cx="2495550" cy="617537"/>
            </a:xfrm>
            <a:custGeom>
              <a:avLst/>
              <a:gdLst>
                <a:gd name="connsiteX0" fmla="*/ 771525 w 2495550"/>
                <a:gd name="connsiteY0" fmla="*/ 452438 h 616744"/>
                <a:gd name="connsiteX1" fmla="*/ 57150 w 2495550"/>
                <a:gd name="connsiteY1" fmla="*/ 426244 h 616744"/>
                <a:gd name="connsiteX2" fmla="*/ 0 w 2495550"/>
                <a:gd name="connsiteY2" fmla="*/ 223838 h 616744"/>
                <a:gd name="connsiteX3" fmla="*/ 180975 w 2495550"/>
                <a:gd name="connsiteY3" fmla="*/ 228600 h 616744"/>
                <a:gd name="connsiteX4" fmla="*/ 664369 w 2495550"/>
                <a:gd name="connsiteY4" fmla="*/ 240506 h 616744"/>
                <a:gd name="connsiteX5" fmla="*/ 1157287 w 2495550"/>
                <a:gd name="connsiteY5" fmla="*/ 250031 h 616744"/>
                <a:gd name="connsiteX6" fmla="*/ 1323975 w 2495550"/>
                <a:gd name="connsiteY6" fmla="*/ 247650 h 616744"/>
                <a:gd name="connsiteX7" fmla="*/ 1714500 w 2495550"/>
                <a:gd name="connsiteY7" fmla="*/ 247650 h 616744"/>
                <a:gd name="connsiteX8" fmla="*/ 2062162 w 2495550"/>
                <a:gd name="connsiteY8" fmla="*/ 247650 h 616744"/>
                <a:gd name="connsiteX9" fmla="*/ 2131219 w 2495550"/>
                <a:gd name="connsiteY9" fmla="*/ 250031 h 616744"/>
                <a:gd name="connsiteX10" fmla="*/ 2159794 w 2495550"/>
                <a:gd name="connsiteY10" fmla="*/ 247650 h 616744"/>
                <a:gd name="connsiteX11" fmla="*/ 2197894 w 2495550"/>
                <a:gd name="connsiteY11" fmla="*/ 238125 h 616744"/>
                <a:gd name="connsiteX12" fmla="*/ 2243137 w 2495550"/>
                <a:gd name="connsiteY12" fmla="*/ 219075 h 616744"/>
                <a:gd name="connsiteX13" fmla="*/ 2281237 w 2495550"/>
                <a:gd name="connsiteY13" fmla="*/ 192881 h 616744"/>
                <a:gd name="connsiteX14" fmla="*/ 2319337 w 2495550"/>
                <a:gd name="connsiteY14" fmla="*/ 159544 h 616744"/>
                <a:gd name="connsiteX15" fmla="*/ 2359819 w 2495550"/>
                <a:gd name="connsiteY15" fmla="*/ 109538 h 616744"/>
                <a:gd name="connsiteX16" fmla="*/ 2386012 w 2495550"/>
                <a:gd name="connsiteY16" fmla="*/ 69056 h 616744"/>
                <a:gd name="connsiteX17" fmla="*/ 2395537 w 2495550"/>
                <a:gd name="connsiteY17" fmla="*/ 40481 h 616744"/>
                <a:gd name="connsiteX18" fmla="*/ 2405062 w 2495550"/>
                <a:gd name="connsiteY18" fmla="*/ 19050 h 616744"/>
                <a:gd name="connsiteX19" fmla="*/ 2414587 w 2495550"/>
                <a:gd name="connsiteY19" fmla="*/ 7144 h 616744"/>
                <a:gd name="connsiteX20" fmla="*/ 2424112 w 2495550"/>
                <a:gd name="connsiteY20" fmla="*/ 0 h 616744"/>
                <a:gd name="connsiteX21" fmla="*/ 2445544 w 2495550"/>
                <a:gd name="connsiteY21" fmla="*/ 2381 h 616744"/>
                <a:gd name="connsiteX22" fmla="*/ 2464594 w 2495550"/>
                <a:gd name="connsiteY22" fmla="*/ 14288 h 616744"/>
                <a:gd name="connsiteX23" fmla="*/ 2478881 w 2495550"/>
                <a:gd name="connsiteY23" fmla="*/ 38100 h 616744"/>
                <a:gd name="connsiteX24" fmla="*/ 2488406 w 2495550"/>
                <a:gd name="connsiteY24" fmla="*/ 71438 h 616744"/>
                <a:gd name="connsiteX25" fmla="*/ 2495550 w 2495550"/>
                <a:gd name="connsiteY25" fmla="*/ 104775 h 616744"/>
                <a:gd name="connsiteX26" fmla="*/ 2495550 w 2495550"/>
                <a:gd name="connsiteY26" fmla="*/ 135731 h 616744"/>
                <a:gd name="connsiteX27" fmla="*/ 2488406 w 2495550"/>
                <a:gd name="connsiteY27" fmla="*/ 180975 h 616744"/>
                <a:gd name="connsiteX28" fmla="*/ 2474119 w 2495550"/>
                <a:gd name="connsiteY28" fmla="*/ 257175 h 616744"/>
                <a:gd name="connsiteX29" fmla="*/ 2459831 w 2495550"/>
                <a:gd name="connsiteY29" fmla="*/ 323850 h 616744"/>
                <a:gd name="connsiteX30" fmla="*/ 2436019 w 2495550"/>
                <a:gd name="connsiteY30" fmla="*/ 400050 h 616744"/>
                <a:gd name="connsiteX31" fmla="*/ 2390775 w 2495550"/>
                <a:gd name="connsiteY31" fmla="*/ 507206 h 616744"/>
                <a:gd name="connsiteX32" fmla="*/ 2362200 w 2495550"/>
                <a:gd name="connsiteY32" fmla="*/ 559594 h 616744"/>
                <a:gd name="connsiteX33" fmla="*/ 2340769 w 2495550"/>
                <a:gd name="connsiteY33" fmla="*/ 588169 h 616744"/>
                <a:gd name="connsiteX34" fmla="*/ 2319337 w 2495550"/>
                <a:gd name="connsiteY34" fmla="*/ 604838 h 616744"/>
                <a:gd name="connsiteX35" fmla="*/ 2295525 w 2495550"/>
                <a:gd name="connsiteY35" fmla="*/ 616744 h 616744"/>
                <a:gd name="connsiteX36" fmla="*/ 2276475 w 2495550"/>
                <a:gd name="connsiteY36" fmla="*/ 616744 h 616744"/>
                <a:gd name="connsiteX37" fmla="*/ 2252662 w 2495550"/>
                <a:gd name="connsiteY37" fmla="*/ 604838 h 616744"/>
                <a:gd name="connsiteX38" fmla="*/ 2231231 w 2495550"/>
                <a:gd name="connsiteY38" fmla="*/ 588169 h 616744"/>
                <a:gd name="connsiteX39" fmla="*/ 2205037 w 2495550"/>
                <a:gd name="connsiteY39" fmla="*/ 573881 h 616744"/>
                <a:gd name="connsiteX40" fmla="*/ 2162175 w 2495550"/>
                <a:gd name="connsiteY40" fmla="*/ 559594 h 616744"/>
                <a:gd name="connsiteX41" fmla="*/ 2078831 w 2495550"/>
                <a:gd name="connsiteY41" fmla="*/ 540544 h 616744"/>
                <a:gd name="connsiteX42" fmla="*/ 1981200 w 2495550"/>
                <a:gd name="connsiteY42" fmla="*/ 526256 h 616744"/>
                <a:gd name="connsiteX43" fmla="*/ 1759744 w 2495550"/>
                <a:gd name="connsiteY43" fmla="*/ 502444 h 616744"/>
                <a:gd name="connsiteX44" fmla="*/ 1333500 w 2495550"/>
                <a:gd name="connsiteY44" fmla="*/ 471488 h 616744"/>
                <a:gd name="connsiteX45" fmla="*/ 1197769 w 2495550"/>
                <a:gd name="connsiteY45" fmla="*/ 471488 h 616744"/>
                <a:gd name="connsiteX46" fmla="*/ 771525 w 2495550"/>
                <a:gd name="connsiteY46" fmla="*/ 4524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5550" h="616744">
                  <a:moveTo>
                    <a:pt x="771525" y="452438"/>
                  </a:moveTo>
                  <a:lnTo>
                    <a:pt x="57150" y="426244"/>
                  </a:lnTo>
                  <a:lnTo>
                    <a:pt x="0" y="223838"/>
                  </a:lnTo>
                  <a:lnTo>
                    <a:pt x="180975" y="228600"/>
                  </a:lnTo>
                  <a:lnTo>
                    <a:pt x="664369" y="240506"/>
                  </a:lnTo>
                  <a:lnTo>
                    <a:pt x="1157287" y="250031"/>
                  </a:lnTo>
                  <a:lnTo>
                    <a:pt x="1323975" y="247650"/>
                  </a:lnTo>
                  <a:lnTo>
                    <a:pt x="1714500" y="247650"/>
                  </a:lnTo>
                  <a:lnTo>
                    <a:pt x="2062162" y="247650"/>
                  </a:lnTo>
                  <a:lnTo>
                    <a:pt x="2131219" y="250031"/>
                  </a:lnTo>
                  <a:lnTo>
                    <a:pt x="2159794" y="247650"/>
                  </a:lnTo>
                  <a:lnTo>
                    <a:pt x="2197894" y="238125"/>
                  </a:lnTo>
                  <a:lnTo>
                    <a:pt x="2243137" y="219075"/>
                  </a:lnTo>
                  <a:lnTo>
                    <a:pt x="2281237" y="192881"/>
                  </a:lnTo>
                  <a:lnTo>
                    <a:pt x="2319337" y="159544"/>
                  </a:lnTo>
                  <a:lnTo>
                    <a:pt x="2359819" y="109538"/>
                  </a:lnTo>
                  <a:lnTo>
                    <a:pt x="2386012" y="69056"/>
                  </a:lnTo>
                  <a:lnTo>
                    <a:pt x="2395537" y="40481"/>
                  </a:lnTo>
                  <a:lnTo>
                    <a:pt x="2405062" y="19050"/>
                  </a:lnTo>
                  <a:lnTo>
                    <a:pt x="2414587" y="7144"/>
                  </a:lnTo>
                  <a:lnTo>
                    <a:pt x="2424112" y="0"/>
                  </a:lnTo>
                  <a:lnTo>
                    <a:pt x="2445544" y="2381"/>
                  </a:lnTo>
                  <a:lnTo>
                    <a:pt x="2464594" y="14288"/>
                  </a:lnTo>
                  <a:lnTo>
                    <a:pt x="2478881" y="38100"/>
                  </a:lnTo>
                  <a:lnTo>
                    <a:pt x="2488406" y="71438"/>
                  </a:lnTo>
                  <a:lnTo>
                    <a:pt x="2495550" y="104775"/>
                  </a:lnTo>
                  <a:lnTo>
                    <a:pt x="2495550" y="135731"/>
                  </a:lnTo>
                  <a:lnTo>
                    <a:pt x="2488406" y="180975"/>
                  </a:lnTo>
                  <a:lnTo>
                    <a:pt x="2474119" y="257175"/>
                  </a:lnTo>
                  <a:lnTo>
                    <a:pt x="2459831" y="323850"/>
                  </a:lnTo>
                  <a:lnTo>
                    <a:pt x="2436019" y="400050"/>
                  </a:lnTo>
                  <a:lnTo>
                    <a:pt x="2390775" y="507206"/>
                  </a:lnTo>
                  <a:lnTo>
                    <a:pt x="2362200" y="559594"/>
                  </a:lnTo>
                  <a:lnTo>
                    <a:pt x="2340769" y="588169"/>
                  </a:lnTo>
                  <a:lnTo>
                    <a:pt x="2319337" y="604838"/>
                  </a:lnTo>
                  <a:lnTo>
                    <a:pt x="2295525" y="616744"/>
                  </a:lnTo>
                  <a:lnTo>
                    <a:pt x="2276475" y="616744"/>
                  </a:lnTo>
                  <a:lnTo>
                    <a:pt x="2252662" y="604838"/>
                  </a:lnTo>
                  <a:lnTo>
                    <a:pt x="2231231" y="588169"/>
                  </a:lnTo>
                  <a:lnTo>
                    <a:pt x="2205037" y="573881"/>
                  </a:lnTo>
                  <a:lnTo>
                    <a:pt x="2162175" y="559594"/>
                  </a:lnTo>
                  <a:lnTo>
                    <a:pt x="2078831" y="540544"/>
                  </a:lnTo>
                  <a:lnTo>
                    <a:pt x="1981200" y="526256"/>
                  </a:lnTo>
                  <a:lnTo>
                    <a:pt x="1759744" y="502444"/>
                  </a:lnTo>
                  <a:lnTo>
                    <a:pt x="1333500" y="471488"/>
                  </a:lnTo>
                  <a:lnTo>
                    <a:pt x="1197769" y="471488"/>
                  </a:lnTo>
                  <a:lnTo>
                    <a:pt x="771525" y="4524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82004FDE-A97B-4EC0-82E0-4CD0BB07FE39}"/>
                </a:ext>
              </a:extLst>
            </p:cNvPr>
            <p:cNvSpPr/>
            <p:nvPr/>
          </p:nvSpPr>
          <p:spPr>
            <a:xfrm>
              <a:off x="4019552" y="3829050"/>
              <a:ext cx="1770063" cy="1252538"/>
            </a:xfrm>
            <a:custGeom>
              <a:avLst/>
              <a:gdLst>
                <a:gd name="connsiteX0" fmla="*/ 633413 w 1769269"/>
                <a:gd name="connsiteY0" fmla="*/ 330994 h 1252538"/>
                <a:gd name="connsiteX1" fmla="*/ 402431 w 1769269"/>
                <a:gd name="connsiteY1" fmla="*/ 371475 h 1252538"/>
                <a:gd name="connsiteX2" fmla="*/ 100013 w 1769269"/>
                <a:gd name="connsiteY2" fmla="*/ 411956 h 1252538"/>
                <a:gd name="connsiteX3" fmla="*/ 0 w 1769269"/>
                <a:gd name="connsiteY3" fmla="*/ 266700 h 1252538"/>
                <a:gd name="connsiteX4" fmla="*/ 119063 w 1769269"/>
                <a:gd name="connsiteY4" fmla="*/ 266700 h 1252538"/>
                <a:gd name="connsiteX5" fmla="*/ 278606 w 1769269"/>
                <a:gd name="connsiteY5" fmla="*/ 254794 h 1252538"/>
                <a:gd name="connsiteX6" fmla="*/ 438150 w 1769269"/>
                <a:gd name="connsiteY6" fmla="*/ 233363 h 1252538"/>
                <a:gd name="connsiteX7" fmla="*/ 764381 w 1769269"/>
                <a:gd name="connsiteY7" fmla="*/ 173831 h 1252538"/>
                <a:gd name="connsiteX8" fmla="*/ 902494 w 1769269"/>
                <a:gd name="connsiteY8" fmla="*/ 142875 h 1252538"/>
                <a:gd name="connsiteX9" fmla="*/ 995363 w 1769269"/>
                <a:gd name="connsiteY9" fmla="*/ 121444 h 1252538"/>
                <a:gd name="connsiteX10" fmla="*/ 1109663 w 1769269"/>
                <a:gd name="connsiteY10" fmla="*/ 95250 h 1252538"/>
                <a:gd name="connsiteX11" fmla="*/ 1197769 w 1769269"/>
                <a:gd name="connsiteY11" fmla="*/ 71438 h 1252538"/>
                <a:gd name="connsiteX12" fmla="*/ 1283494 w 1769269"/>
                <a:gd name="connsiteY12" fmla="*/ 45244 h 1252538"/>
                <a:gd name="connsiteX13" fmla="*/ 1400175 w 1769269"/>
                <a:gd name="connsiteY13" fmla="*/ 0 h 1252538"/>
                <a:gd name="connsiteX14" fmla="*/ 1428750 w 1769269"/>
                <a:gd name="connsiteY14" fmla="*/ 7144 h 1252538"/>
                <a:gd name="connsiteX15" fmla="*/ 1488281 w 1769269"/>
                <a:gd name="connsiteY15" fmla="*/ 40481 h 1252538"/>
                <a:gd name="connsiteX16" fmla="*/ 1550194 w 1769269"/>
                <a:gd name="connsiteY16" fmla="*/ 76200 h 1252538"/>
                <a:gd name="connsiteX17" fmla="*/ 1621631 w 1769269"/>
                <a:gd name="connsiteY17" fmla="*/ 123825 h 1252538"/>
                <a:gd name="connsiteX18" fmla="*/ 1683544 w 1769269"/>
                <a:gd name="connsiteY18" fmla="*/ 176213 h 1252538"/>
                <a:gd name="connsiteX19" fmla="*/ 1724025 w 1769269"/>
                <a:gd name="connsiteY19" fmla="*/ 211931 h 1252538"/>
                <a:gd name="connsiteX20" fmla="*/ 1754981 w 1769269"/>
                <a:gd name="connsiteY20" fmla="*/ 250031 h 1252538"/>
                <a:gd name="connsiteX21" fmla="*/ 1766888 w 1769269"/>
                <a:gd name="connsiteY21" fmla="*/ 276225 h 1252538"/>
                <a:gd name="connsiteX22" fmla="*/ 1769269 w 1769269"/>
                <a:gd name="connsiteY22" fmla="*/ 297656 h 1252538"/>
                <a:gd name="connsiteX23" fmla="*/ 1762125 w 1769269"/>
                <a:gd name="connsiteY23" fmla="*/ 326231 h 1252538"/>
                <a:gd name="connsiteX24" fmla="*/ 1745456 w 1769269"/>
                <a:gd name="connsiteY24" fmla="*/ 342900 h 1252538"/>
                <a:gd name="connsiteX25" fmla="*/ 1724025 w 1769269"/>
                <a:gd name="connsiteY25" fmla="*/ 364331 h 1252538"/>
                <a:gd name="connsiteX26" fmla="*/ 1707356 w 1769269"/>
                <a:gd name="connsiteY26" fmla="*/ 388144 h 1252538"/>
                <a:gd name="connsiteX27" fmla="*/ 1678781 w 1769269"/>
                <a:gd name="connsiteY27" fmla="*/ 483394 h 1252538"/>
                <a:gd name="connsiteX28" fmla="*/ 1621631 w 1769269"/>
                <a:gd name="connsiteY28" fmla="*/ 707231 h 1252538"/>
                <a:gd name="connsiteX29" fmla="*/ 1583531 w 1769269"/>
                <a:gd name="connsiteY29" fmla="*/ 862013 h 1252538"/>
                <a:gd name="connsiteX30" fmla="*/ 1562100 w 1769269"/>
                <a:gd name="connsiteY30" fmla="*/ 945356 h 1252538"/>
                <a:gd name="connsiteX31" fmla="*/ 1545431 w 1769269"/>
                <a:gd name="connsiteY31" fmla="*/ 1026319 h 1252538"/>
                <a:gd name="connsiteX32" fmla="*/ 1531144 w 1769269"/>
                <a:gd name="connsiteY32" fmla="*/ 1081088 h 1252538"/>
                <a:gd name="connsiteX33" fmla="*/ 1512094 w 1769269"/>
                <a:gd name="connsiteY33" fmla="*/ 1123950 h 1252538"/>
                <a:gd name="connsiteX34" fmla="*/ 1485900 w 1769269"/>
                <a:gd name="connsiteY34" fmla="*/ 1169194 h 1252538"/>
                <a:gd name="connsiteX35" fmla="*/ 1457325 w 1769269"/>
                <a:gd name="connsiteY35" fmla="*/ 1202531 h 1252538"/>
                <a:gd name="connsiteX36" fmla="*/ 1421606 w 1769269"/>
                <a:gd name="connsiteY36" fmla="*/ 1228725 h 1252538"/>
                <a:gd name="connsiteX37" fmla="*/ 1388269 w 1769269"/>
                <a:gd name="connsiteY37" fmla="*/ 1247775 h 1252538"/>
                <a:gd name="connsiteX38" fmla="*/ 1364456 w 1769269"/>
                <a:gd name="connsiteY38" fmla="*/ 1252538 h 1252538"/>
                <a:gd name="connsiteX39" fmla="*/ 1321594 w 1769269"/>
                <a:gd name="connsiteY39" fmla="*/ 1243013 h 1252538"/>
                <a:gd name="connsiteX40" fmla="*/ 1281113 w 1769269"/>
                <a:gd name="connsiteY40" fmla="*/ 1221581 h 1252538"/>
                <a:gd name="connsiteX41" fmla="*/ 1243013 w 1769269"/>
                <a:gd name="connsiteY41" fmla="*/ 1190625 h 1252538"/>
                <a:gd name="connsiteX42" fmla="*/ 1226344 w 1769269"/>
                <a:gd name="connsiteY42" fmla="*/ 1166813 h 1252538"/>
                <a:gd name="connsiteX43" fmla="*/ 1254919 w 1769269"/>
                <a:gd name="connsiteY43" fmla="*/ 1081088 h 1252538"/>
                <a:gd name="connsiteX44" fmla="*/ 1309688 w 1769269"/>
                <a:gd name="connsiteY44" fmla="*/ 876300 h 1252538"/>
                <a:gd name="connsiteX45" fmla="*/ 1352550 w 1769269"/>
                <a:gd name="connsiteY45" fmla="*/ 690563 h 1252538"/>
                <a:gd name="connsiteX46" fmla="*/ 1381125 w 1769269"/>
                <a:gd name="connsiteY46" fmla="*/ 533400 h 1252538"/>
                <a:gd name="connsiteX47" fmla="*/ 1393031 w 1769269"/>
                <a:gd name="connsiteY47" fmla="*/ 438150 h 1252538"/>
                <a:gd name="connsiteX48" fmla="*/ 1400175 w 1769269"/>
                <a:gd name="connsiteY48" fmla="*/ 347663 h 1252538"/>
                <a:gd name="connsiteX49" fmla="*/ 1397794 w 1769269"/>
                <a:gd name="connsiteY49" fmla="*/ 283369 h 1252538"/>
                <a:gd name="connsiteX50" fmla="*/ 1390650 w 1769269"/>
                <a:gd name="connsiteY50" fmla="*/ 245269 h 1252538"/>
                <a:gd name="connsiteX51" fmla="*/ 1369219 w 1769269"/>
                <a:gd name="connsiteY51" fmla="*/ 221456 h 1252538"/>
                <a:gd name="connsiteX52" fmla="*/ 1340644 w 1769269"/>
                <a:gd name="connsiteY52" fmla="*/ 207169 h 1252538"/>
                <a:gd name="connsiteX53" fmla="*/ 1307306 w 1769269"/>
                <a:gd name="connsiteY53" fmla="*/ 202406 h 1252538"/>
                <a:gd name="connsiteX54" fmla="*/ 1095375 w 1769269"/>
                <a:gd name="connsiteY54" fmla="*/ 245269 h 1252538"/>
                <a:gd name="connsiteX55" fmla="*/ 633413 w 1769269"/>
                <a:gd name="connsiteY55" fmla="*/ 330994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9269" h="1252538">
                  <a:moveTo>
                    <a:pt x="633413" y="330994"/>
                  </a:moveTo>
                  <a:lnTo>
                    <a:pt x="402431" y="371475"/>
                  </a:lnTo>
                  <a:lnTo>
                    <a:pt x="100013" y="411956"/>
                  </a:lnTo>
                  <a:lnTo>
                    <a:pt x="0" y="266700"/>
                  </a:lnTo>
                  <a:lnTo>
                    <a:pt x="119063" y="266700"/>
                  </a:lnTo>
                  <a:lnTo>
                    <a:pt x="278606" y="254794"/>
                  </a:lnTo>
                  <a:lnTo>
                    <a:pt x="438150" y="233363"/>
                  </a:lnTo>
                  <a:lnTo>
                    <a:pt x="764381" y="173831"/>
                  </a:lnTo>
                  <a:lnTo>
                    <a:pt x="902494" y="142875"/>
                  </a:lnTo>
                  <a:lnTo>
                    <a:pt x="995363" y="121444"/>
                  </a:lnTo>
                  <a:lnTo>
                    <a:pt x="1109663" y="95250"/>
                  </a:lnTo>
                  <a:lnTo>
                    <a:pt x="1197769" y="71438"/>
                  </a:lnTo>
                  <a:lnTo>
                    <a:pt x="1283494" y="45244"/>
                  </a:lnTo>
                  <a:lnTo>
                    <a:pt x="1400175" y="0"/>
                  </a:lnTo>
                  <a:lnTo>
                    <a:pt x="1428750" y="7144"/>
                  </a:lnTo>
                  <a:lnTo>
                    <a:pt x="1488281" y="40481"/>
                  </a:lnTo>
                  <a:lnTo>
                    <a:pt x="1550194" y="76200"/>
                  </a:lnTo>
                  <a:lnTo>
                    <a:pt x="1621631" y="123825"/>
                  </a:lnTo>
                  <a:lnTo>
                    <a:pt x="1683544" y="176213"/>
                  </a:lnTo>
                  <a:lnTo>
                    <a:pt x="1724025" y="211931"/>
                  </a:lnTo>
                  <a:lnTo>
                    <a:pt x="1754981" y="250031"/>
                  </a:lnTo>
                  <a:lnTo>
                    <a:pt x="1766888" y="276225"/>
                  </a:lnTo>
                  <a:lnTo>
                    <a:pt x="1769269" y="297656"/>
                  </a:lnTo>
                  <a:lnTo>
                    <a:pt x="1762125" y="326231"/>
                  </a:lnTo>
                  <a:lnTo>
                    <a:pt x="1745456" y="342900"/>
                  </a:lnTo>
                  <a:lnTo>
                    <a:pt x="1724025" y="364331"/>
                  </a:lnTo>
                  <a:lnTo>
                    <a:pt x="1707356" y="388144"/>
                  </a:lnTo>
                  <a:lnTo>
                    <a:pt x="1678781" y="483394"/>
                  </a:lnTo>
                  <a:lnTo>
                    <a:pt x="1621631" y="707231"/>
                  </a:lnTo>
                  <a:lnTo>
                    <a:pt x="1583531" y="862013"/>
                  </a:lnTo>
                  <a:lnTo>
                    <a:pt x="1562100" y="945356"/>
                  </a:lnTo>
                  <a:lnTo>
                    <a:pt x="1545431" y="1026319"/>
                  </a:lnTo>
                  <a:lnTo>
                    <a:pt x="1531144" y="1081088"/>
                  </a:lnTo>
                  <a:lnTo>
                    <a:pt x="1512094" y="1123950"/>
                  </a:lnTo>
                  <a:lnTo>
                    <a:pt x="1485900" y="1169194"/>
                  </a:lnTo>
                  <a:lnTo>
                    <a:pt x="1457325" y="1202531"/>
                  </a:lnTo>
                  <a:lnTo>
                    <a:pt x="1421606" y="1228725"/>
                  </a:lnTo>
                  <a:lnTo>
                    <a:pt x="1388269" y="1247775"/>
                  </a:lnTo>
                  <a:lnTo>
                    <a:pt x="1364456" y="1252538"/>
                  </a:lnTo>
                  <a:lnTo>
                    <a:pt x="1321594" y="1243013"/>
                  </a:lnTo>
                  <a:lnTo>
                    <a:pt x="1281113" y="1221581"/>
                  </a:lnTo>
                  <a:lnTo>
                    <a:pt x="1243013" y="1190625"/>
                  </a:lnTo>
                  <a:lnTo>
                    <a:pt x="1226344" y="1166813"/>
                  </a:lnTo>
                  <a:lnTo>
                    <a:pt x="1254919" y="1081088"/>
                  </a:lnTo>
                  <a:lnTo>
                    <a:pt x="1309688" y="876300"/>
                  </a:lnTo>
                  <a:lnTo>
                    <a:pt x="1352550" y="690563"/>
                  </a:lnTo>
                  <a:lnTo>
                    <a:pt x="1381125" y="533400"/>
                  </a:lnTo>
                  <a:lnTo>
                    <a:pt x="1393031" y="438150"/>
                  </a:lnTo>
                  <a:lnTo>
                    <a:pt x="1400175" y="347663"/>
                  </a:lnTo>
                  <a:cubicBezTo>
                    <a:pt x="1399381" y="326232"/>
                    <a:pt x="1398588" y="304800"/>
                    <a:pt x="1397794" y="283369"/>
                  </a:cubicBezTo>
                  <a:lnTo>
                    <a:pt x="1390650" y="245269"/>
                  </a:lnTo>
                  <a:lnTo>
                    <a:pt x="1369219" y="221456"/>
                  </a:lnTo>
                  <a:lnTo>
                    <a:pt x="1340644" y="207169"/>
                  </a:lnTo>
                  <a:lnTo>
                    <a:pt x="1307306" y="202406"/>
                  </a:lnTo>
                  <a:lnTo>
                    <a:pt x="1095375" y="245269"/>
                  </a:lnTo>
                  <a:lnTo>
                    <a:pt x="633413" y="3309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D3F3EAA1-A181-4B4B-B7CF-EED6DBE734E1}"/>
                </a:ext>
              </a:extLst>
            </p:cNvPr>
            <p:cNvSpPr/>
            <p:nvPr/>
          </p:nvSpPr>
          <p:spPr>
            <a:xfrm>
              <a:off x="4238627" y="4881563"/>
              <a:ext cx="1090613" cy="328612"/>
            </a:xfrm>
            <a:custGeom>
              <a:avLst/>
              <a:gdLst>
                <a:gd name="connsiteX0" fmla="*/ 435769 w 1090613"/>
                <a:gd name="connsiteY0" fmla="*/ 242887 h 328612"/>
                <a:gd name="connsiteX1" fmla="*/ 61913 w 1090613"/>
                <a:gd name="connsiteY1" fmla="*/ 328612 h 328612"/>
                <a:gd name="connsiteX2" fmla="*/ 0 w 1090613"/>
                <a:gd name="connsiteY2" fmla="*/ 173831 h 328612"/>
                <a:gd name="connsiteX3" fmla="*/ 190500 w 1090613"/>
                <a:gd name="connsiteY3" fmla="*/ 135731 h 328612"/>
                <a:gd name="connsiteX4" fmla="*/ 459581 w 1090613"/>
                <a:gd name="connsiteY4" fmla="*/ 80962 h 328612"/>
                <a:gd name="connsiteX5" fmla="*/ 669131 w 1090613"/>
                <a:gd name="connsiteY5" fmla="*/ 40481 h 328612"/>
                <a:gd name="connsiteX6" fmla="*/ 842963 w 1090613"/>
                <a:gd name="connsiteY6" fmla="*/ 14287 h 328612"/>
                <a:gd name="connsiteX7" fmla="*/ 969169 w 1090613"/>
                <a:gd name="connsiteY7" fmla="*/ 0 h 328612"/>
                <a:gd name="connsiteX8" fmla="*/ 1090613 w 1090613"/>
                <a:gd name="connsiteY8" fmla="*/ 2381 h 328612"/>
                <a:gd name="connsiteX9" fmla="*/ 1090613 w 1090613"/>
                <a:gd name="connsiteY9" fmla="*/ 126206 h 328612"/>
                <a:gd name="connsiteX10" fmla="*/ 864394 w 1090613"/>
                <a:gd name="connsiteY10" fmla="*/ 157162 h 328612"/>
                <a:gd name="connsiteX11" fmla="*/ 669131 w 1090613"/>
                <a:gd name="connsiteY11" fmla="*/ 195262 h 328612"/>
                <a:gd name="connsiteX12" fmla="*/ 435769 w 1090613"/>
                <a:gd name="connsiteY12" fmla="*/ 2428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0613" h="328612">
                  <a:moveTo>
                    <a:pt x="435769" y="242887"/>
                  </a:moveTo>
                  <a:lnTo>
                    <a:pt x="61913" y="328612"/>
                  </a:lnTo>
                  <a:lnTo>
                    <a:pt x="0" y="173831"/>
                  </a:lnTo>
                  <a:lnTo>
                    <a:pt x="190500" y="135731"/>
                  </a:lnTo>
                  <a:lnTo>
                    <a:pt x="459581" y="80962"/>
                  </a:lnTo>
                  <a:lnTo>
                    <a:pt x="669131" y="40481"/>
                  </a:lnTo>
                  <a:lnTo>
                    <a:pt x="842963" y="14287"/>
                  </a:lnTo>
                  <a:lnTo>
                    <a:pt x="969169" y="0"/>
                  </a:lnTo>
                  <a:lnTo>
                    <a:pt x="1090613" y="2381"/>
                  </a:lnTo>
                  <a:lnTo>
                    <a:pt x="1090613" y="126206"/>
                  </a:lnTo>
                  <a:lnTo>
                    <a:pt x="864394" y="157162"/>
                  </a:lnTo>
                  <a:lnTo>
                    <a:pt x="669131" y="195262"/>
                  </a:lnTo>
                  <a:lnTo>
                    <a:pt x="435769" y="24288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15FEC8F8-B6AD-4C09-85DA-7D6CE9C18959}"/>
                </a:ext>
              </a:extLst>
            </p:cNvPr>
            <p:cNvSpPr/>
            <p:nvPr/>
          </p:nvSpPr>
          <p:spPr>
            <a:xfrm>
              <a:off x="6170614" y="2579688"/>
              <a:ext cx="1895475" cy="449262"/>
            </a:xfrm>
            <a:custGeom>
              <a:avLst/>
              <a:gdLst>
                <a:gd name="connsiteX0" fmla="*/ 1226344 w 1895475"/>
                <a:gd name="connsiteY0" fmla="*/ 311944 h 450056"/>
                <a:gd name="connsiteX1" fmla="*/ 1004887 w 1895475"/>
                <a:gd name="connsiteY1" fmla="*/ 338137 h 450056"/>
                <a:gd name="connsiteX2" fmla="*/ 859631 w 1895475"/>
                <a:gd name="connsiteY2" fmla="*/ 371475 h 450056"/>
                <a:gd name="connsiteX3" fmla="*/ 692944 w 1895475"/>
                <a:gd name="connsiteY3" fmla="*/ 402431 h 450056"/>
                <a:gd name="connsiteX4" fmla="*/ 521494 w 1895475"/>
                <a:gd name="connsiteY4" fmla="*/ 428625 h 450056"/>
                <a:gd name="connsiteX5" fmla="*/ 397669 w 1895475"/>
                <a:gd name="connsiteY5" fmla="*/ 445294 h 450056"/>
                <a:gd name="connsiteX6" fmla="*/ 319087 w 1895475"/>
                <a:gd name="connsiteY6" fmla="*/ 450056 h 450056"/>
                <a:gd name="connsiteX7" fmla="*/ 254794 w 1895475"/>
                <a:gd name="connsiteY7" fmla="*/ 450056 h 450056"/>
                <a:gd name="connsiteX8" fmla="*/ 178594 w 1895475"/>
                <a:gd name="connsiteY8" fmla="*/ 440531 h 450056"/>
                <a:gd name="connsiteX9" fmla="*/ 130969 w 1895475"/>
                <a:gd name="connsiteY9" fmla="*/ 428625 h 450056"/>
                <a:gd name="connsiteX10" fmla="*/ 90487 w 1895475"/>
                <a:gd name="connsiteY10" fmla="*/ 409575 h 450056"/>
                <a:gd name="connsiteX11" fmla="*/ 0 w 1895475"/>
                <a:gd name="connsiteY11" fmla="*/ 347662 h 450056"/>
                <a:gd name="connsiteX12" fmla="*/ 80962 w 1895475"/>
                <a:gd name="connsiteY12" fmla="*/ 159544 h 450056"/>
                <a:gd name="connsiteX13" fmla="*/ 150019 w 1895475"/>
                <a:gd name="connsiteY13" fmla="*/ 240506 h 450056"/>
                <a:gd name="connsiteX14" fmla="*/ 195262 w 1895475"/>
                <a:gd name="connsiteY14" fmla="*/ 278606 h 450056"/>
                <a:gd name="connsiteX15" fmla="*/ 228600 w 1895475"/>
                <a:gd name="connsiteY15" fmla="*/ 295275 h 450056"/>
                <a:gd name="connsiteX16" fmla="*/ 259556 w 1895475"/>
                <a:gd name="connsiteY16" fmla="*/ 302419 h 450056"/>
                <a:gd name="connsiteX17" fmla="*/ 316706 w 1895475"/>
                <a:gd name="connsiteY17" fmla="*/ 307181 h 450056"/>
                <a:gd name="connsiteX18" fmla="*/ 366712 w 1895475"/>
                <a:gd name="connsiteY18" fmla="*/ 307181 h 450056"/>
                <a:gd name="connsiteX19" fmla="*/ 476250 w 1895475"/>
                <a:gd name="connsiteY19" fmla="*/ 290512 h 450056"/>
                <a:gd name="connsiteX20" fmla="*/ 795337 w 1895475"/>
                <a:gd name="connsiteY20" fmla="*/ 226219 h 450056"/>
                <a:gd name="connsiteX21" fmla="*/ 1028700 w 1895475"/>
                <a:gd name="connsiteY21" fmla="*/ 180975 h 450056"/>
                <a:gd name="connsiteX22" fmla="*/ 1202531 w 1895475"/>
                <a:gd name="connsiteY22" fmla="*/ 142875 h 450056"/>
                <a:gd name="connsiteX23" fmla="*/ 1297781 w 1895475"/>
                <a:gd name="connsiteY23" fmla="*/ 119062 h 450056"/>
                <a:gd name="connsiteX24" fmla="*/ 1359694 w 1895475"/>
                <a:gd name="connsiteY24" fmla="*/ 102394 h 450056"/>
                <a:gd name="connsiteX25" fmla="*/ 1414462 w 1895475"/>
                <a:gd name="connsiteY25" fmla="*/ 83344 h 450056"/>
                <a:gd name="connsiteX26" fmla="*/ 1481137 w 1895475"/>
                <a:gd name="connsiteY26" fmla="*/ 54769 h 450056"/>
                <a:gd name="connsiteX27" fmla="*/ 1535906 w 1895475"/>
                <a:gd name="connsiteY27" fmla="*/ 23812 h 450056"/>
                <a:gd name="connsiteX28" fmla="*/ 1569244 w 1895475"/>
                <a:gd name="connsiteY28" fmla="*/ 0 h 450056"/>
                <a:gd name="connsiteX29" fmla="*/ 1604962 w 1895475"/>
                <a:gd name="connsiteY29" fmla="*/ 2381 h 450056"/>
                <a:gd name="connsiteX30" fmla="*/ 1652587 w 1895475"/>
                <a:gd name="connsiteY30" fmla="*/ 7144 h 450056"/>
                <a:gd name="connsiteX31" fmla="*/ 1702594 w 1895475"/>
                <a:gd name="connsiteY31" fmla="*/ 19050 h 450056"/>
                <a:gd name="connsiteX32" fmla="*/ 1747837 w 1895475"/>
                <a:gd name="connsiteY32" fmla="*/ 33337 h 450056"/>
                <a:gd name="connsiteX33" fmla="*/ 1788319 w 1895475"/>
                <a:gd name="connsiteY33" fmla="*/ 50006 h 450056"/>
                <a:gd name="connsiteX34" fmla="*/ 1828800 w 1895475"/>
                <a:gd name="connsiteY34" fmla="*/ 71437 h 450056"/>
                <a:gd name="connsiteX35" fmla="*/ 1852612 w 1895475"/>
                <a:gd name="connsiteY35" fmla="*/ 85725 h 450056"/>
                <a:gd name="connsiteX36" fmla="*/ 1869281 w 1895475"/>
                <a:gd name="connsiteY36" fmla="*/ 102394 h 450056"/>
                <a:gd name="connsiteX37" fmla="*/ 1883569 w 1895475"/>
                <a:gd name="connsiteY37" fmla="*/ 123825 h 450056"/>
                <a:gd name="connsiteX38" fmla="*/ 1890712 w 1895475"/>
                <a:gd name="connsiteY38" fmla="*/ 142875 h 450056"/>
                <a:gd name="connsiteX39" fmla="*/ 1895475 w 1895475"/>
                <a:gd name="connsiteY39" fmla="*/ 171450 h 450056"/>
                <a:gd name="connsiteX40" fmla="*/ 1890712 w 1895475"/>
                <a:gd name="connsiteY40" fmla="*/ 195262 h 450056"/>
                <a:gd name="connsiteX41" fmla="*/ 1878806 w 1895475"/>
                <a:gd name="connsiteY41" fmla="*/ 216694 h 450056"/>
                <a:gd name="connsiteX42" fmla="*/ 1859756 w 1895475"/>
                <a:gd name="connsiteY42" fmla="*/ 233362 h 450056"/>
                <a:gd name="connsiteX43" fmla="*/ 1821656 w 1895475"/>
                <a:gd name="connsiteY43" fmla="*/ 250031 h 450056"/>
                <a:gd name="connsiteX44" fmla="*/ 1785937 w 1895475"/>
                <a:gd name="connsiteY44" fmla="*/ 261937 h 450056"/>
                <a:gd name="connsiteX45" fmla="*/ 1740694 w 1895475"/>
                <a:gd name="connsiteY45" fmla="*/ 269081 h 450056"/>
                <a:gd name="connsiteX46" fmla="*/ 1602581 w 1895475"/>
                <a:gd name="connsiteY46" fmla="*/ 273844 h 450056"/>
                <a:gd name="connsiteX47" fmla="*/ 1440656 w 1895475"/>
                <a:gd name="connsiteY47" fmla="*/ 288131 h 450056"/>
                <a:gd name="connsiteX48" fmla="*/ 1226344 w 1895475"/>
                <a:gd name="connsiteY48" fmla="*/ 3119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95475" h="450056">
                  <a:moveTo>
                    <a:pt x="1226344" y="311944"/>
                  </a:moveTo>
                  <a:lnTo>
                    <a:pt x="1004887" y="338137"/>
                  </a:lnTo>
                  <a:lnTo>
                    <a:pt x="859631" y="371475"/>
                  </a:lnTo>
                  <a:lnTo>
                    <a:pt x="692944" y="402431"/>
                  </a:lnTo>
                  <a:lnTo>
                    <a:pt x="521494" y="428625"/>
                  </a:lnTo>
                  <a:lnTo>
                    <a:pt x="397669" y="445294"/>
                  </a:lnTo>
                  <a:lnTo>
                    <a:pt x="319087" y="450056"/>
                  </a:lnTo>
                  <a:lnTo>
                    <a:pt x="254794" y="450056"/>
                  </a:lnTo>
                  <a:lnTo>
                    <a:pt x="178594" y="440531"/>
                  </a:lnTo>
                  <a:lnTo>
                    <a:pt x="130969" y="428625"/>
                  </a:lnTo>
                  <a:lnTo>
                    <a:pt x="90487" y="409575"/>
                  </a:lnTo>
                  <a:lnTo>
                    <a:pt x="0" y="347662"/>
                  </a:lnTo>
                  <a:lnTo>
                    <a:pt x="80962" y="159544"/>
                  </a:lnTo>
                  <a:lnTo>
                    <a:pt x="150019" y="240506"/>
                  </a:lnTo>
                  <a:lnTo>
                    <a:pt x="195262" y="278606"/>
                  </a:lnTo>
                  <a:lnTo>
                    <a:pt x="228600" y="295275"/>
                  </a:lnTo>
                  <a:lnTo>
                    <a:pt x="259556" y="302419"/>
                  </a:lnTo>
                  <a:lnTo>
                    <a:pt x="316706" y="307181"/>
                  </a:lnTo>
                  <a:lnTo>
                    <a:pt x="366712" y="307181"/>
                  </a:lnTo>
                  <a:lnTo>
                    <a:pt x="476250" y="290512"/>
                  </a:lnTo>
                  <a:lnTo>
                    <a:pt x="795337" y="226219"/>
                  </a:lnTo>
                  <a:lnTo>
                    <a:pt x="1028700" y="180975"/>
                  </a:lnTo>
                  <a:lnTo>
                    <a:pt x="1202531" y="142875"/>
                  </a:lnTo>
                  <a:lnTo>
                    <a:pt x="1297781" y="119062"/>
                  </a:lnTo>
                  <a:lnTo>
                    <a:pt x="1359694" y="102394"/>
                  </a:lnTo>
                  <a:lnTo>
                    <a:pt x="1414462" y="83344"/>
                  </a:lnTo>
                  <a:lnTo>
                    <a:pt x="1481137" y="54769"/>
                  </a:lnTo>
                  <a:lnTo>
                    <a:pt x="1535906" y="23812"/>
                  </a:lnTo>
                  <a:lnTo>
                    <a:pt x="1569244" y="0"/>
                  </a:lnTo>
                  <a:lnTo>
                    <a:pt x="1604962" y="2381"/>
                  </a:lnTo>
                  <a:lnTo>
                    <a:pt x="1652587" y="7144"/>
                  </a:lnTo>
                  <a:lnTo>
                    <a:pt x="1702594" y="19050"/>
                  </a:lnTo>
                  <a:lnTo>
                    <a:pt x="1747837" y="33337"/>
                  </a:lnTo>
                  <a:lnTo>
                    <a:pt x="1788319" y="50006"/>
                  </a:lnTo>
                  <a:lnTo>
                    <a:pt x="1828800" y="71437"/>
                  </a:lnTo>
                  <a:lnTo>
                    <a:pt x="1852612" y="85725"/>
                  </a:lnTo>
                  <a:lnTo>
                    <a:pt x="1869281" y="102394"/>
                  </a:lnTo>
                  <a:lnTo>
                    <a:pt x="1883569" y="123825"/>
                  </a:lnTo>
                  <a:lnTo>
                    <a:pt x="1890712" y="142875"/>
                  </a:lnTo>
                  <a:lnTo>
                    <a:pt x="1895475" y="171450"/>
                  </a:lnTo>
                  <a:lnTo>
                    <a:pt x="1890712" y="195262"/>
                  </a:lnTo>
                  <a:lnTo>
                    <a:pt x="1878806" y="216694"/>
                  </a:lnTo>
                  <a:lnTo>
                    <a:pt x="1859756" y="233362"/>
                  </a:lnTo>
                  <a:lnTo>
                    <a:pt x="1821656" y="250031"/>
                  </a:lnTo>
                  <a:lnTo>
                    <a:pt x="1785937" y="261937"/>
                  </a:lnTo>
                  <a:lnTo>
                    <a:pt x="1740694" y="269081"/>
                  </a:lnTo>
                  <a:lnTo>
                    <a:pt x="1602581" y="273844"/>
                  </a:lnTo>
                  <a:lnTo>
                    <a:pt x="1440656" y="288131"/>
                  </a:lnTo>
                  <a:lnTo>
                    <a:pt x="1226344" y="311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07BC7162-5099-4631-B081-1942C5F70E3A}"/>
                </a:ext>
              </a:extLst>
            </p:cNvPr>
            <p:cNvSpPr/>
            <p:nvPr/>
          </p:nvSpPr>
          <p:spPr>
            <a:xfrm rot="16200000">
              <a:off x="4941096" y="3228182"/>
              <a:ext cx="2881312" cy="2181225"/>
            </a:xfrm>
            <a:custGeom>
              <a:avLst/>
              <a:gdLst>
                <a:gd name="connsiteX0" fmla="*/ 1569192 w 2881658"/>
                <a:gd name="connsiteY0" fmla="*/ 1820146 h 2180714"/>
                <a:gd name="connsiteX1" fmla="*/ 1416311 w 2881658"/>
                <a:gd name="connsiteY1" fmla="*/ 1739379 h 2180714"/>
                <a:gd name="connsiteX2" fmla="*/ 1326890 w 2881658"/>
                <a:gd name="connsiteY2" fmla="*/ 1684573 h 2180714"/>
                <a:gd name="connsiteX3" fmla="*/ 1153817 w 2881658"/>
                <a:gd name="connsiteY3" fmla="*/ 1586498 h 2180714"/>
                <a:gd name="connsiteX4" fmla="*/ 1003821 w 2881658"/>
                <a:gd name="connsiteY4" fmla="*/ 1456694 h 2180714"/>
                <a:gd name="connsiteX5" fmla="*/ 902862 w 2881658"/>
                <a:gd name="connsiteY5" fmla="*/ 1358619 h 2180714"/>
                <a:gd name="connsiteX6" fmla="*/ 790365 w 2881658"/>
                <a:gd name="connsiteY6" fmla="*/ 1243238 h 2180714"/>
                <a:gd name="connsiteX7" fmla="*/ 683637 w 2881658"/>
                <a:gd name="connsiteY7" fmla="*/ 1127856 h 2180714"/>
                <a:gd name="connsiteX8" fmla="*/ 594216 w 2881658"/>
                <a:gd name="connsiteY8" fmla="*/ 1021128 h 2180714"/>
                <a:gd name="connsiteX9" fmla="*/ 493257 w 2881658"/>
                <a:gd name="connsiteY9" fmla="*/ 891323 h 2180714"/>
                <a:gd name="connsiteX10" fmla="*/ 363453 w 2881658"/>
                <a:gd name="connsiteY10" fmla="*/ 706713 h 2180714"/>
                <a:gd name="connsiteX11" fmla="*/ 294224 w 2881658"/>
                <a:gd name="connsiteY11" fmla="*/ 599985 h 2180714"/>
                <a:gd name="connsiteX12" fmla="*/ 219226 w 2881658"/>
                <a:gd name="connsiteY12" fmla="*/ 473065 h 2180714"/>
                <a:gd name="connsiteX13" fmla="*/ 144228 w 2881658"/>
                <a:gd name="connsiteY13" fmla="*/ 343260 h 2180714"/>
                <a:gd name="connsiteX14" fmla="*/ 69229 w 2881658"/>
                <a:gd name="connsiteY14" fmla="*/ 199033 h 2180714"/>
                <a:gd name="connsiteX15" fmla="*/ 37499 w 2881658"/>
                <a:gd name="connsiteY15" fmla="*/ 126920 h 2180714"/>
                <a:gd name="connsiteX16" fmla="*/ 8654 w 2881658"/>
                <a:gd name="connsiteY16" fmla="*/ 66344 h 2180714"/>
                <a:gd name="connsiteX17" fmla="*/ 0 w 2881658"/>
                <a:gd name="connsiteY17" fmla="*/ 34614 h 2180714"/>
                <a:gd name="connsiteX18" fmla="*/ 0 w 2881658"/>
                <a:gd name="connsiteY18" fmla="*/ 17307 h 2180714"/>
                <a:gd name="connsiteX19" fmla="*/ 11539 w 2881658"/>
                <a:gd name="connsiteY19" fmla="*/ 2884 h 2180714"/>
                <a:gd name="connsiteX20" fmla="*/ 28846 w 2881658"/>
                <a:gd name="connsiteY20" fmla="*/ 0 h 2180714"/>
                <a:gd name="connsiteX21" fmla="*/ 49038 w 2881658"/>
                <a:gd name="connsiteY21" fmla="*/ 14422 h 2180714"/>
                <a:gd name="connsiteX22" fmla="*/ 92306 w 2881658"/>
                <a:gd name="connsiteY22" fmla="*/ 80767 h 2180714"/>
                <a:gd name="connsiteX23" fmla="*/ 187496 w 2881658"/>
                <a:gd name="connsiteY23" fmla="*/ 227879 h 2180714"/>
                <a:gd name="connsiteX24" fmla="*/ 239417 w 2881658"/>
                <a:gd name="connsiteY24" fmla="*/ 311530 h 2180714"/>
                <a:gd name="connsiteX25" fmla="*/ 299993 w 2881658"/>
                <a:gd name="connsiteY25" fmla="*/ 398067 h 2180714"/>
                <a:gd name="connsiteX26" fmla="*/ 363453 w 2881658"/>
                <a:gd name="connsiteY26" fmla="*/ 487487 h 2180714"/>
                <a:gd name="connsiteX27" fmla="*/ 441335 w 2881658"/>
                <a:gd name="connsiteY27" fmla="*/ 591331 h 2180714"/>
                <a:gd name="connsiteX28" fmla="*/ 542294 w 2881658"/>
                <a:gd name="connsiteY28" fmla="*/ 715366 h 2180714"/>
                <a:gd name="connsiteX29" fmla="*/ 623062 w 2881658"/>
                <a:gd name="connsiteY29" fmla="*/ 810556 h 2180714"/>
                <a:gd name="connsiteX30" fmla="*/ 721136 w 2881658"/>
                <a:gd name="connsiteY30" fmla="*/ 917284 h 2180714"/>
                <a:gd name="connsiteX31" fmla="*/ 793250 w 2881658"/>
                <a:gd name="connsiteY31" fmla="*/ 986513 h 2180714"/>
                <a:gd name="connsiteX32" fmla="*/ 879786 w 2881658"/>
                <a:gd name="connsiteY32" fmla="*/ 1073049 h 2180714"/>
                <a:gd name="connsiteX33" fmla="*/ 977860 w 2881658"/>
                <a:gd name="connsiteY33" fmla="*/ 1156701 h 2180714"/>
                <a:gd name="connsiteX34" fmla="*/ 1052858 w 2881658"/>
                <a:gd name="connsiteY34" fmla="*/ 1223046 h 2180714"/>
                <a:gd name="connsiteX35" fmla="*/ 1142279 w 2881658"/>
                <a:gd name="connsiteY35" fmla="*/ 1289390 h 2180714"/>
                <a:gd name="connsiteX36" fmla="*/ 1237469 w 2881658"/>
                <a:gd name="connsiteY36" fmla="*/ 1358619 h 2180714"/>
                <a:gd name="connsiteX37" fmla="*/ 1373043 w 2881658"/>
                <a:gd name="connsiteY37" fmla="*/ 1448040 h 2180714"/>
                <a:gd name="connsiteX38" fmla="*/ 1523039 w 2881658"/>
                <a:gd name="connsiteY38" fmla="*/ 1531692 h 2180714"/>
                <a:gd name="connsiteX39" fmla="*/ 1661497 w 2881658"/>
                <a:gd name="connsiteY39" fmla="*/ 1598036 h 2180714"/>
                <a:gd name="connsiteX40" fmla="*/ 1797070 w 2881658"/>
                <a:gd name="connsiteY40" fmla="*/ 1655727 h 2180714"/>
                <a:gd name="connsiteX41" fmla="*/ 1909568 w 2881658"/>
                <a:gd name="connsiteY41" fmla="*/ 1696111 h 2180714"/>
                <a:gd name="connsiteX42" fmla="*/ 2004758 w 2881658"/>
                <a:gd name="connsiteY42" fmla="*/ 1727841 h 2180714"/>
                <a:gd name="connsiteX43" fmla="*/ 2085525 w 2881658"/>
                <a:gd name="connsiteY43" fmla="*/ 1750917 h 2180714"/>
                <a:gd name="connsiteX44" fmla="*/ 2174946 w 2881658"/>
                <a:gd name="connsiteY44" fmla="*/ 1771109 h 2180714"/>
                <a:gd name="connsiteX45" fmla="*/ 2278789 w 2881658"/>
                <a:gd name="connsiteY45" fmla="*/ 1791301 h 2180714"/>
                <a:gd name="connsiteX46" fmla="*/ 2376864 w 2881658"/>
                <a:gd name="connsiteY46" fmla="*/ 1808608 h 2180714"/>
                <a:gd name="connsiteX47" fmla="*/ 2489361 w 2881658"/>
                <a:gd name="connsiteY47" fmla="*/ 1820146 h 2180714"/>
                <a:gd name="connsiteX48" fmla="*/ 2590320 w 2881658"/>
                <a:gd name="connsiteY48" fmla="*/ 1823031 h 2180714"/>
                <a:gd name="connsiteX49" fmla="*/ 2645126 w 2881658"/>
                <a:gd name="connsiteY49" fmla="*/ 1820146 h 2180714"/>
                <a:gd name="connsiteX50" fmla="*/ 2682625 w 2881658"/>
                <a:gd name="connsiteY50" fmla="*/ 1814377 h 2180714"/>
                <a:gd name="connsiteX51" fmla="*/ 2717240 w 2881658"/>
                <a:gd name="connsiteY51" fmla="*/ 1802839 h 2180714"/>
                <a:gd name="connsiteX52" fmla="*/ 2746085 w 2881658"/>
                <a:gd name="connsiteY52" fmla="*/ 1779762 h 2180714"/>
                <a:gd name="connsiteX53" fmla="*/ 2772046 w 2881658"/>
                <a:gd name="connsiteY53" fmla="*/ 1745148 h 2180714"/>
                <a:gd name="connsiteX54" fmla="*/ 2841275 w 2881658"/>
                <a:gd name="connsiteY54" fmla="*/ 1635535 h 2180714"/>
                <a:gd name="connsiteX55" fmla="*/ 2881658 w 2881658"/>
                <a:gd name="connsiteY55" fmla="*/ 1869183 h 2180714"/>
                <a:gd name="connsiteX56" fmla="*/ 2826852 w 2881658"/>
                <a:gd name="connsiteY56" fmla="*/ 1941297 h 2180714"/>
                <a:gd name="connsiteX57" fmla="*/ 2786469 w 2881658"/>
                <a:gd name="connsiteY57" fmla="*/ 2019179 h 2180714"/>
                <a:gd name="connsiteX58" fmla="*/ 2743200 w 2881658"/>
                <a:gd name="connsiteY58" fmla="*/ 2088408 h 2180714"/>
                <a:gd name="connsiteX59" fmla="*/ 2711470 w 2881658"/>
                <a:gd name="connsiteY59" fmla="*/ 2131677 h 2180714"/>
                <a:gd name="connsiteX60" fmla="*/ 2679741 w 2881658"/>
                <a:gd name="connsiteY60" fmla="*/ 2163407 h 2180714"/>
                <a:gd name="connsiteX61" fmla="*/ 2650895 w 2881658"/>
                <a:gd name="connsiteY61" fmla="*/ 2180714 h 2180714"/>
                <a:gd name="connsiteX62" fmla="*/ 2624934 w 2881658"/>
                <a:gd name="connsiteY62" fmla="*/ 2180714 h 2180714"/>
                <a:gd name="connsiteX63" fmla="*/ 2601858 w 2881658"/>
                <a:gd name="connsiteY63" fmla="*/ 2169176 h 2180714"/>
                <a:gd name="connsiteX64" fmla="*/ 2581666 w 2881658"/>
                <a:gd name="connsiteY64" fmla="*/ 2146099 h 2180714"/>
                <a:gd name="connsiteX65" fmla="*/ 2549936 w 2881658"/>
                <a:gd name="connsiteY65" fmla="*/ 2123023 h 2180714"/>
                <a:gd name="connsiteX66" fmla="*/ 2495130 w 2881658"/>
                <a:gd name="connsiteY66" fmla="*/ 2099947 h 2180714"/>
                <a:gd name="connsiteX67" fmla="*/ 2270135 w 2881658"/>
                <a:gd name="connsiteY67" fmla="*/ 2050909 h 2180714"/>
                <a:gd name="connsiteX68" fmla="*/ 2082640 w 2881658"/>
                <a:gd name="connsiteY68" fmla="*/ 2001872 h 2180714"/>
                <a:gd name="connsiteX69" fmla="*/ 1900914 w 2881658"/>
                <a:gd name="connsiteY69" fmla="*/ 1947066 h 2180714"/>
                <a:gd name="connsiteX70" fmla="*/ 1756687 w 2881658"/>
                <a:gd name="connsiteY70" fmla="*/ 1895144 h 2180714"/>
                <a:gd name="connsiteX71" fmla="*/ 1569192 w 2881658"/>
                <a:gd name="connsiteY71" fmla="*/ 1820146 h 218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81658" h="2180714">
                  <a:moveTo>
                    <a:pt x="1569192" y="1820146"/>
                  </a:moveTo>
                  <a:lnTo>
                    <a:pt x="1416311" y="1739379"/>
                  </a:lnTo>
                  <a:lnTo>
                    <a:pt x="1326890" y="1684573"/>
                  </a:lnTo>
                  <a:lnTo>
                    <a:pt x="1153817" y="1586498"/>
                  </a:lnTo>
                  <a:lnTo>
                    <a:pt x="1003821" y="1456694"/>
                  </a:lnTo>
                  <a:lnTo>
                    <a:pt x="902862" y="1358619"/>
                  </a:lnTo>
                  <a:lnTo>
                    <a:pt x="790365" y="1243238"/>
                  </a:lnTo>
                  <a:lnTo>
                    <a:pt x="683637" y="1127856"/>
                  </a:lnTo>
                  <a:lnTo>
                    <a:pt x="594216" y="1021128"/>
                  </a:lnTo>
                  <a:lnTo>
                    <a:pt x="493257" y="891323"/>
                  </a:lnTo>
                  <a:lnTo>
                    <a:pt x="363453" y="706713"/>
                  </a:lnTo>
                  <a:lnTo>
                    <a:pt x="294224" y="599985"/>
                  </a:lnTo>
                  <a:lnTo>
                    <a:pt x="219226" y="473065"/>
                  </a:lnTo>
                  <a:lnTo>
                    <a:pt x="144228" y="343260"/>
                  </a:lnTo>
                  <a:lnTo>
                    <a:pt x="69229" y="199033"/>
                  </a:lnTo>
                  <a:lnTo>
                    <a:pt x="37499" y="126920"/>
                  </a:lnTo>
                  <a:lnTo>
                    <a:pt x="8654" y="66344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1539" y="2884"/>
                  </a:lnTo>
                  <a:lnTo>
                    <a:pt x="28846" y="0"/>
                  </a:lnTo>
                  <a:lnTo>
                    <a:pt x="49038" y="14422"/>
                  </a:lnTo>
                  <a:lnTo>
                    <a:pt x="92306" y="80767"/>
                  </a:lnTo>
                  <a:lnTo>
                    <a:pt x="187496" y="227879"/>
                  </a:lnTo>
                  <a:lnTo>
                    <a:pt x="239417" y="311530"/>
                  </a:lnTo>
                  <a:lnTo>
                    <a:pt x="299993" y="398067"/>
                  </a:lnTo>
                  <a:lnTo>
                    <a:pt x="363453" y="487487"/>
                  </a:lnTo>
                  <a:lnTo>
                    <a:pt x="441335" y="591331"/>
                  </a:lnTo>
                  <a:lnTo>
                    <a:pt x="542294" y="715366"/>
                  </a:lnTo>
                  <a:lnTo>
                    <a:pt x="623062" y="810556"/>
                  </a:lnTo>
                  <a:lnTo>
                    <a:pt x="721136" y="917284"/>
                  </a:lnTo>
                  <a:lnTo>
                    <a:pt x="793250" y="986513"/>
                  </a:lnTo>
                  <a:lnTo>
                    <a:pt x="879786" y="1073049"/>
                  </a:lnTo>
                  <a:lnTo>
                    <a:pt x="977860" y="1156701"/>
                  </a:lnTo>
                  <a:lnTo>
                    <a:pt x="1052858" y="1223046"/>
                  </a:lnTo>
                  <a:lnTo>
                    <a:pt x="1142279" y="1289390"/>
                  </a:lnTo>
                  <a:lnTo>
                    <a:pt x="1237469" y="1358619"/>
                  </a:lnTo>
                  <a:lnTo>
                    <a:pt x="1373043" y="1448040"/>
                  </a:lnTo>
                  <a:lnTo>
                    <a:pt x="1523039" y="1531692"/>
                  </a:lnTo>
                  <a:lnTo>
                    <a:pt x="1661497" y="1598036"/>
                  </a:lnTo>
                  <a:lnTo>
                    <a:pt x="1797070" y="1655727"/>
                  </a:lnTo>
                  <a:lnTo>
                    <a:pt x="1909568" y="1696111"/>
                  </a:lnTo>
                  <a:lnTo>
                    <a:pt x="2004758" y="1727841"/>
                  </a:lnTo>
                  <a:lnTo>
                    <a:pt x="2085525" y="1750917"/>
                  </a:lnTo>
                  <a:lnTo>
                    <a:pt x="2174946" y="1771109"/>
                  </a:lnTo>
                  <a:lnTo>
                    <a:pt x="2278789" y="1791301"/>
                  </a:lnTo>
                  <a:lnTo>
                    <a:pt x="2376864" y="1808608"/>
                  </a:lnTo>
                  <a:lnTo>
                    <a:pt x="2489361" y="1820146"/>
                  </a:lnTo>
                  <a:lnTo>
                    <a:pt x="2590320" y="1823031"/>
                  </a:lnTo>
                  <a:lnTo>
                    <a:pt x="2645126" y="1820146"/>
                  </a:lnTo>
                  <a:lnTo>
                    <a:pt x="2682625" y="1814377"/>
                  </a:lnTo>
                  <a:lnTo>
                    <a:pt x="2717240" y="1802839"/>
                  </a:lnTo>
                  <a:lnTo>
                    <a:pt x="2746085" y="1779762"/>
                  </a:lnTo>
                  <a:lnTo>
                    <a:pt x="2772046" y="1745148"/>
                  </a:lnTo>
                  <a:lnTo>
                    <a:pt x="2841275" y="1635535"/>
                  </a:lnTo>
                  <a:lnTo>
                    <a:pt x="2881658" y="1869183"/>
                  </a:lnTo>
                  <a:lnTo>
                    <a:pt x="2826852" y="1941297"/>
                  </a:lnTo>
                  <a:lnTo>
                    <a:pt x="2786469" y="2019179"/>
                  </a:lnTo>
                  <a:lnTo>
                    <a:pt x="2743200" y="2088408"/>
                  </a:lnTo>
                  <a:lnTo>
                    <a:pt x="2711470" y="2131677"/>
                  </a:lnTo>
                  <a:lnTo>
                    <a:pt x="2679741" y="2163407"/>
                  </a:lnTo>
                  <a:lnTo>
                    <a:pt x="2650895" y="2180714"/>
                  </a:lnTo>
                  <a:lnTo>
                    <a:pt x="2624934" y="2180714"/>
                  </a:lnTo>
                  <a:lnTo>
                    <a:pt x="2601858" y="2169176"/>
                  </a:lnTo>
                  <a:lnTo>
                    <a:pt x="2581666" y="2146099"/>
                  </a:lnTo>
                  <a:lnTo>
                    <a:pt x="2549936" y="2123023"/>
                  </a:lnTo>
                  <a:lnTo>
                    <a:pt x="2495130" y="2099947"/>
                  </a:lnTo>
                  <a:lnTo>
                    <a:pt x="2270135" y="2050909"/>
                  </a:lnTo>
                  <a:lnTo>
                    <a:pt x="2082640" y="2001872"/>
                  </a:lnTo>
                  <a:lnTo>
                    <a:pt x="1900914" y="1947066"/>
                  </a:lnTo>
                  <a:lnTo>
                    <a:pt x="1756687" y="1895144"/>
                  </a:lnTo>
                  <a:lnTo>
                    <a:pt x="1569192" y="18201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BB036AAD-1156-4E14-9D3D-1A89BF2DF88A}"/>
                </a:ext>
              </a:extLst>
            </p:cNvPr>
            <p:cNvSpPr/>
            <p:nvPr/>
          </p:nvSpPr>
          <p:spPr>
            <a:xfrm>
              <a:off x="5854701" y="3327400"/>
              <a:ext cx="2708275" cy="2400300"/>
            </a:xfrm>
            <a:custGeom>
              <a:avLst/>
              <a:gdLst>
                <a:gd name="connsiteX0" fmla="*/ 1244600 w 2708275"/>
                <a:gd name="connsiteY0" fmla="*/ 1584325 h 2400300"/>
                <a:gd name="connsiteX1" fmla="*/ 990600 w 2708275"/>
                <a:gd name="connsiteY1" fmla="*/ 1254125 h 2400300"/>
                <a:gd name="connsiteX2" fmla="*/ 901700 w 2708275"/>
                <a:gd name="connsiteY2" fmla="*/ 1098550 h 2400300"/>
                <a:gd name="connsiteX3" fmla="*/ 793750 w 2708275"/>
                <a:gd name="connsiteY3" fmla="*/ 939800 h 2400300"/>
                <a:gd name="connsiteX4" fmla="*/ 663575 w 2708275"/>
                <a:gd name="connsiteY4" fmla="*/ 765175 h 2400300"/>
                <a:gd name="connsiteX5" fmla="*/ 511175 w 2708275"/>
                <a:gd name="connsiteY5" fmla="*/ 558800 h 2400300"/>
                <a:gd name="connsiteX6" fmla="*/ 393700 w 2708275"/>
                <a:gd name="connsiteY6" fmla="*/ 400050 h 2400300"/>
                <a:gd name="connsiteX7" fmla="*/ 288925 w 2708275"/>
                <a:gd name="connsiteY7" fmla="*/ 273050 h 2400300"/>
                <a:gd name="connsiteX8" fmla="*/ 254000 w 2708275"/>
                <a:gd name="connsiteY8" fmla="*/ 225425 h 2400300"/>
                <a:gd name="connsiteX9" fmla="*/ 219075 w 2708275"/>
                <a:gd name="connsiteY9" fmla="*/ 187325 h 2400300"/>
                <a:gd name="connsiteX10" fmla="*/ 127000 w 2708275"/>
                <a:gd name="connsiteY10" fmla="*/ 104775 h 2400300"/>
                <a:gd name="connsiteX11" fmla="*/ 0 w 2708275"/>
                <a:gd name="connsiteY11" fmla="*/ 19050 h 2400300"/>
                <a:gd name="connsiteX12" fmla="*/ 22225 w 2708275"/>
                <a:gd name="connsiteY12" fmla="*/ 0 h 2400300"/>
                <a:gd name="connsiteX13" fmla="*/ 114300 w 2708275"/>
                <a:gd name="connsiteY13" fmla="*/ 12700 h 2400300"/>
                <a:gd name="connsiteX14" fmla="*/ 155575 w 2708275"/>
                <a:gd name="connsiteY14" fmla="*/ 19050 h 2400300"/>
                <a:gd name="connsiteX15" fmla="*/ 184150 w 2708275"/>
                <a:gd name="connsiteY15" fmla="*/ 31750 h 2400300"/>
                <a:gd name="connsiteX16" fmla="*/ 212725 w 2708275"/>
                <a:gd name="connsiteY16" fmla="*/ 53975 h 2400300"/>
                <a:gd name="connsiteX17" fmla="*/ 247650 w 2708275"/>
                <a:gd name="connsiteY17" fmla="*/ 85725 h 2400300"/>
                <a:gd name="connsiteX18" fmla="*/ 317500 w 2708275"/>
                <a:gd name="connsiteY18" fmla="*/ 168275 h 2400300"/>
                <a:gd name="connsiteX19" fmla="*/ 466725 w 2708275"/>
                <a:gd name="connsiteY19" fmla="*/ 346075 h 2400300"/>
                <a:gd name="connsiteX20" fmla="*/ 612775 w 2708275"/>
                <a:gd name="connsiteY20" fmla="*/ 514350 h 2400300"/>
                <a:gd name="connsiteX21" fmla="*/ 755650 w 2708275"/>
                <a:gd name="connsiteY21" fmla="*/ 673100 h 2400300"/>
                <a:gd name="connsiteX22" fmla="*/ 996950 w 2708275"/>
                <a:gd name="connsiteY22" fmla="*/ 930275 h 2400300"/>
                <a:gd name="connsiteX23" fmla="*/ 1098550 w 2708275"/>
                <a:gd name="connsiteY23" fmla="*/ 1057275 h 2400300"/>
                <a:gd name="connsiteX24" fmla="*/ 1231900 w 2708275"/>
                <a:gd name="connsiteY24" fmla="*/ 1193800 h 2400300"/>
                <a:gd name="connsiteX25" fmla="*/ 1400175 w 2708275"/>
                <a:gd name="connsiteY25" fmla="*/ 1374775 h 2400300"/>
                <a:gd name="connsiteX26" fmla="*/ 1533525 w 2708275"/>
                <a:gd name="connsiteY26" fmla="*/ 1511300 h 2400300"/>
                <a:gd name="connsiteX27" fmla="*/ 1666875 w 2708275"/>
                <a:gd name="connsiteY27" fmla="*/ 1644650 h 2400300"/>
                <a:gd name="connsiteX28" fmla="*/ 1800225 w 2708275"/>
                <a:gd name="connsiteY28" fmla="*/ 1774825 h 2400300"/>
                <a:gd name="connsiteX29" fmla="*/ 1914525 w 2708275"/>
                <a:gd name="connsiteY29" fmla="*/ 1876425 h 2400300"/>
                <a:gd name="connsiteX30" fmla="*/ 2041525 w 2708275"/>
                <a:gd name="connsiteY30" fmla="*/ 1974850 h 2400300"/>
                <a:gd name="connsiteX31" fmla="*/ 2124075 w 2708275"/>
                <a:gd name="connsiteY31" fmla="*/ 2032000 h 2400300"/>
                <a:gd name="connsiteX32" fmla="*/ 2216150 w 2708275"/>
                <a:gd name="connsiteY32" fmla="*/ 2085975 h 2400300"/>
                <a:gd name="connsiteX33" fmla="*/ 2324100 w 2708275"/>
                <a:gd name="connsiteY33" fmla="*/ 2139950 h 2400300"/>
                <a:gd name="connsiteX34" fmla="*/ 2466975 w 2708275"/>
                <a:gd name="connsiteY34" fmla="*/ 2200275 h 2400300"/>
                <a:gd name="connsiteX35" fmla="*/ 2568575 w 2708275"/>
                <a:gd name="connsiteY35" fmla="*/ 2235200 h 2400300"/>
                <a:gd name="connsiteX36" fmla="*/ 2628900 w 2708275"/>
                <a:gd name="connsiteY36" fmla="*/ 2254250 h 2400300"/>
                <a:gd name="connsiteX37" fmla="*/ 2673350 w 2708275"/>
                <a:gd name="connsiteY37" fmla="*/ 2266950 h 2400300"/>
                <a:gd name="connsiteX38" fmla="*/ 2692400 w 2708275"/>
                <a:gd name="connsiteY38" fmla="*/ 2279650 h 2400300"/>
                <a:gd name="connsiteX39" fmla="*/ 2705100 w 2708275"/>
                <a:gd name="connsiteY39" fmla="*/ 2292350 h 2400300"/>
                <a:gd name="connsiteX40" fmla="*/ 2708275 w 2708275"/>
                <a:gd name="connsiteY40" fmla="*/ 2308225 h 2400300"/>
                <a:gd name="connsiteX41" fmla="*/ 2701925 w 2708275"/>
                <a:gd name="connsiteY41" fmla="*/ 2327275 h 2400300"/>
                <a:gd name="connsiteX42" fmla="*/ 2686050 w 2708275"/>
                <a:gd name="connsiteY42" fmla="*/ 2349500 h 2400300"/>
                <a:gd name="connsiteX43" fmla="*/ 2654300 w 2708275"/>
                <a:gd name="connsiteY43" fmla="*/ 2359025 h 2400300"/>
                <a:gd name="connsiteX44" fmla="*/ 2505075 w 2708275"/>
                <a:gd name="connsiteY44" fmla="*/ 2378075 h 2400300"/>
                <a:gd name="connsiteX45" fmla="*/ 2339975 w 2708275"/>
                <a:gd name="connsiteY45" fmla="*/ 2393950 h 2400300"/>
                <a:gd name="connsiteX46" fmla="*/ 2219325 w 2708275"/>
                <a:gd name="connsiteY46" fmla="*/ 2400300 h 2400300"/>
                <a:gd name="connsiteX47" fmla="*/ 2076450 w 2708275"/>
                <a:gd name="connsiteY47" fmla="*/ 2400300 h 2400300"/>
                <a:gd name="connsiteX48" fmla="*/ 1939925 w 2708275"/>
                <a:gd name="connsiteY48" fmla="*/ 2390775 h 2400300"/>
                <a:gd name="connsiteX49" fmla="*/ 1866900 w 2708275"/>
                <a:gd name="connsiteY49" fmla="*/ 2381250 h 2400300"/>
                <a:gd name="connsiteX50" fmla="*/ 1847850 w 2708275"/>
                <a:gd name="connsiteY50" fmla="*/ 2371725 h 2400300"/>
                <a:gd name="connsiteX51" fmla="*/ 1708150 w 2708275"/>
                <a:gd name="connsiteY51" fmla="*/ 2184400 h 2400300"/>
                <a:gd name="connsiteX52" fmla="*/ 1504950 w 2708275"/>
                <a:gd name="connsiteY52" fmla="*/ 1920875 h 2400300"/>
                <a:gd name="connsiteX53" fmla="*/ 1244600 w 2708275"/>
                <a:gd name="connsiteY53" fmla="*/ 158432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08275" h="2400300">
                  <a:moveTo>
                    <a:pt x="1244600" y="1584325"/>
                  </a:moveTo>
                  <a:lnTo>
                    <a:pt x="990600" y="1254125"/>
                  </a:lnTo>
                  <a:lnTo>
                    <a:pt x="901700" y="1098550"/>
                  </a:lnTo>
                  <a:lnTo>
                    <a:pt x="793750" y="939800"/>
                  </a:lnTo>
                  <a:lnTo>
                    <a:pt x="663575" y="765175"/>
                  </a:lnTo>
                  <a:lnTo>
                    <a:pt x="511175" y="558800"/>
                  </a:lnTo>
                  <a:lnTo>
                    <a:pt x="393700" y="400050"/>
                  </a:lnTo>
                  <a:lnTo>
                    <a:pt x="288925" y="273050"/>
                  </a:lnTo>
                  <a:lnTo>
                    <a:pt x="254000" y="225425"/>
                  </a:lnTo>
                  <a:lnTo>
                    <a:pt x="219075" y="187325"/>
                  </a:lnTo>
                  <a:lnTo>
                    <a:pt x="127000" y="104775"/>
                  </a:lnTo>
                  <a:lnTo>
                    <a:pt x="0" y="19050"/>
                  </a:lnTo>
                  <a:lnTo>
                    <a:pt x="22225" y="0"/>
                  </a:lnTo>
                  <a:lnTo>
                    <a:pt x="114300" y="12700"/>
                  </a:lnTo>
                  <a:lnTo>
                    <a:pt x="155575" y="19050"/>
                  </a:lnTo>
                  <a:lnTo>
                    <a:pt x="184150" y="31750"/>
                  </a:lnTo>
                  <a:lnTo>
                    <a:pt x="212725" y="53975"/>
                  </a:lnTo>
                  <a:lnTo>
                    <a:pt x="247650" y="85725"/>
                  </a:lnTo>
                  <a:lnTo>
                    <a:pt x="317500" y="168275"/>
                  </a:lnTo>
                  <a:lnTo>
                    <a:pt x="466725" y="346075"/>
                  </a:lnTo>
                  <a:lnTo>
                    <a:pt x="612775" y="514350"/>
                  </a:lnTo>
                  <a:lnTo>
                    <a:pt x="755650" y="673100"/>
                  </a:lnTo>
                  <a:lnTo>
                    <a:pt x="996950" y="930275"/>
                  </a:lnTo>
                  <a:lnTo>
                    <a:pt x="1098550" y="1057275"/>
                  </a:lnTo>
                  <a:lnTo>
                    <a:pt x="1231900" y="1193800"/>
                  </a:lnTo>
                  <a:lnTo>
                    <a:pt x="1400175" y="1374775"/>
                  </a:lnTo>
                  <a:lnTo>
                    <a:pt x="1533525" y="1511300"/>
                  </a:lnTo>
                  <a:lnTo>
                    <a:pt x="1666875" y="1644650"/>
                  </a:lnTo>
                  <a:lnTo>
                    <a:pt x="1800225" y="1774825"/>
                  </a:lnTo>
                  <a:lnTo>
                    <a:pt x="1914525" y="1876425"/>
                  </a:lnTo>
                  <a:lnTo>
                    <a:pt x="2041525" y="1974850"/>
                  </a:lnTo>
                  <a:lnTo>
                    <a:pt x="2124075" y="2032000"/>
                  </a:lnTo>
                  <a:lnTo>
                    <a:pt x="2216150" y="2085975"/>
                  </a:lnTo>
                  <a:lnTo>
                    <a:pt x="2324100" y="2139950"/>
                  </a:lnTo>
                  <a:lnTo>
                    <a:pt x="2466975" y="2200275"/>
                  </a:lnTo>
                  <a:lnTo>
                    <a:pt x="2568575" y="2235200"/>
                  </a:lnTo>
                  <a:lnTo>
                    <a:pt x="2628900" y="2254250"/>
                  </a:lnTo>
                  <a:lnTo>
                    <a:pt x="2673350" y="2266950"/>
                  </a:lnTo>
                  <a:lnTo>
                    <a:pt x="2692400" y="2279650"/>
                  </a:lnTo>
                  <a:lnTo>
                    <a:pt x="2705100" y="2292350"/>
                  </a:lnTo>
                  <a:lnTo>
                    <a:pt x="2708275" y="2308225"/>
                  </a:lnTo>
                  <a:lnTo>
                    <a:pt x="2701925" y="2327275"/>
                  </a:lnTo>
                  <a:lnTo>
                    <a:pt x="2686050" y="2349500"/>
                  </a:lnTo>
                  <a:lnTo>
                    <a:pt x="2654300" y="2359025"/>
                  </a:lnTo>
                  <a:lnTo>
                    <a:pt x="2505075" y="2378075"/>
                  </a:lnTo>
                  <a:lnTo>
                    <a:pt x="2339975" y="2393950"/>
                  </a:lnTo>
                  <a:lnTo>
                    <a:pt x="2219325" y="2400300"/>
                  </a:lnTo>
                  <a:lnTo>
                    <a:pt x="2076450" y="2400300"/>
                  </a:lnTo>
                  <a:lnTo>
                    <a:pt x="1939925" y="2390775"/>
                  </a:lnTo>
                  <a:lnTo>
                    <a:pt x="1866900" y="2381250"/>
                  </a:lnTo>
                  <a:lnTo>
                    <a:pt x="1847850" y="2371725"/>
                  </a:lnTo>
                  <a:lnTo>
                    <a:pt x="1708150" y="2184400"/>
                  </a:lnTo>
                  <a:lnTo>
                    <a:pt x="1504950" y="1920875"/>
                  </a:lnTo>
                  <a:lnTo>
                    <a:pt x="1244600" y="158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2FF17B5C-A9C3-48F0-B9DC-7EFA7F9F821C}"/>
              </a:ext>
            </a:extLst>
          </p:cNvPr>
          <p:cNvGrpSpPr/>
          <p:nvPr/>
        </p:nvGrpSpPr>
        <p:grpSpPr>
          <a:xfrm>
            <a:off x="3593233" y="1562050"/>
            <a:ext cx="4969743" cy="4187825"/>
            <a:chOff x="3593233" y="1571626"/>
            <a:chExt cx="4969743" cy="4187825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43F5A7DD-8C19-4E46-B131-381DEDC94215}"/>
                </a:ext>
              </a:extLst>
            </p:cNvPr>
            <p:cNvSpPr/>
            <p:nvPr/>
          </p:nvSpPr>
          <p:spPr>
            <a:xfrm>
              <a:off x="3593233" y="2579688"/>
              <a:ext cx="2295525" cy="546100"/>
            </a:xfrm>
            <a:custGeom>
              <a:avLst/>
              <a:gdLst>
                <a:gd name="connsiteX0" fmla="*/ 1654969 w 2295525"/>
                <a:gd name="connsiteY0" fmla="*/ 304800 h 545307"/>
                <a:gd name="connsiteX1" fmla="*/ 1319213 w 2295525"/>
                <a:gd name="connsiteY1" fmla="*/ 345282 h 545307"/>
                <a:gd name="connsiteX2" fmla="*/ 1157288 w 2295525"/>
                <a:gd name="connsiteY2" fmla="*/ 361950 h 545307"/>
                <a:gd name="connsiteX3" fmla="*/ 978694 w 2295525"/>
                <a:gd name="connsiteY3" fmla="*/ 392907 h 545307"/>
                <a:gd name="connsiteX4" fmla="*/ 750094 w 2295525"/>
                <a:gd name="connsiteY4" fmla="*/ 435769 h 545307"/>
                <a:gd name="connsiteX5" fmla="*/ 569119 w 2295525"/>
                <a:gd name="connsiteY5" fmla="*/ 473869 h 545307"/>
                <a:gd name="connsiteX6" fmla="*/ 454819 w 2295525"/>
                <a:gd name="connsiteY6" fmla="*/ 500063 h 545307"/>
                <a:gd name="connsiteX7" fmla="*/ 295275 w 2295525"/>
                <a:gd name="connsiteY7" fmla="*/ 545307 h 545307"/>
                <a:gd name="connsiteX8" fmla="*/ 278607 w 2295525"/>
                <a:gd name="connsiteY8" fmla="*/ 540544 h 545307"/>
                <a:gd name="connsiteX9" fmla="*/ 221457 w 2295525"/>
                <a:gd name="connsiteY9" fmla="*/ 509588 h 545307"/>
                <a:gd name="connsiteX10" fmla="*/ 176213 w 2295525"/>
                <a:gd name="connsiteY10" fmla="*/ 473869 h 545307"/>
                <a:gd name="connsiteX11" fmla="*/ 145257 w 2295525"/>
                <a:gd name="connsiteY11" fmla="*/ 445294 h 545307"/>
                <a:gd name="connsiteX12" fmla="*/ 107157 w 2295525"/>
                <a:gd name="connsiteY12" fmla="*/ 400050 h 545307"/>
                <a:gd name="connsiteX13" fmla="*/ 71438 w 2295525"/>
                <a:gd name="connsiteY13" fmla="*/ 352425 h 545307"/>
                <a:gd name="connsiteX14" fmla="*/ 45244 w 2295525"/>
                <a:gd name="connsiteY14" fmla="*/ 314325 h 545307"/>
                <a:gd name="connsiteX15" fmla="*/ 14288 w 2295525"/>
                <a:gd name="connsiteY15" fmla="*/ 254794 h 545307"/>
                <a:gd name="connsiteX16" fmla="*/ 2382 w 2295525"/>
                <a:gd name="connsiteY16" fmla="*/ 226219 h 545307"/>
                <a:gd name="connsiteX17" fmla="*/ 0 w 2295525"/>
                <a:gd name="connsiteY17" fmla="*/ 204788 h 545307"/>
                <a:gd name="connsiteX18" fmla="*/ 2382 w 2295525"/>
                <a:gd name="connsiteY18" fmla="*/ 195263 h 545307"/>
                <a:gd name="connsiteX19" fmla="*/ 11907 w 2295525"/>
                <a:gd name="connsiteY19" fmla="*/ 188119 h 545307"/>
                <a:gd name="connsiteX20" fmla="*/ 26194 w 2295525"/>
                <a:gd name="connsiteY20" fmla="*/ 190500 h 545307"/>
                <a:gd name="connsiteX21" fmla="*/ 61913 w 2295525"/>
                <a:gd name="connsiteY21" fmla="*/ 207169 h 545307"/>
                <a:gd name="connsiteX22" fmla="*/ 85725 w 2295525"/>
                <a:gd name="connsiteY22" fmla="*/ 223838 h 545307"/>
                <a:gd name="connsiteX23" fmla="*/ 116682 w 2295525"/>
                <a:gd name="connsiteY23" fmla="*/ 242888 h 545307"/>
                <a:gd name="connsiteX24" fmla="*/ 150019 w 2295525"/>
                <a:gd name="connsiteY24" fmla="*/ 261938 h 545307"/>
                <a:gd name="connsiteX25" fmla="*/ 183357 w 2295525"/>
                <a:gd name="connsiteY25" fmla="*/ 278607 h 545307"/>
                <a:gd name="connsiteX26" fmla="*/ 219075 w 2295525"/>
                <a:gd name="connsiteY26" fmla="*/ 292894 h 545307"/>
                <a:gd name="connsiteX27" fmla="*/ 252413 w 2295525"/>
                <a:gd name="connsiteY27" fmla="*/ 300038 h 545307"/>
                <a:gd name="connsiteX28" fmla="*/ 290513 w 2295525"/>
                <a:gd name="connsiteY28" fmla="*/ 304800 h 545307"/>
                <a:gd name="connsiteX29" fmla="*/ 335757 w 2295525"/>
                <a:gd name="connsiteY29" fmla="*/ 300038 h 545307"/>
                <a:gd name="connsiteX30" fmla="*/ 564357 w 2295525"/>
                <a:gd name="connsiteY30" fmla="*/ 264319 h 545307"/>
                <a:gd name="connsiteX31" fmla="*/ 890588 w 2295525"/>
                <a:gd name="connsiteY31" fmla="*/ 219075 h 545307"/>
                <a:gd name="connsiteX32" fmla="*/ 1164432 w 2295525"/>
                <a:gd name="connsiteY32" fmla="*/ 178594 h 545307"/>
                <a:gd name="connsiteX33" fmla="*/ 1316832 w 2295525"/>
                <a:gd name="connsiteY33" fmla="*/ 164307 h 545307"/>
                <a:gd name="connsiteX34" fmla="*/ 1438275 w 2295525"/>
                <a:gd name="connsiteY34" fmla="*/ 147638 h 545307"/>
                <a:gd name="connsiteX35" fmla="*/ 1550194 w 2295525"/>
                <a:gd name="connsiteY35" fmla="*/ 128588 h 545307"/>
                <a:gd name="connsiteX36" fmla="*/ 1654969 w 2295525"/>
                <a:gd name="connsiteY36" fmla="*/ 111919 h 545307"/>
                <a:gd name="connsiteX37" fmla="*/ 1731169 w 2295525"/>
                <a:gd name="connsiteY37" fmla="*/ 97632 h 545307"/>
                <a:gd name="connsiteX38" fmla="*/ 1766888 w 2295525"/>
                <a:gd name="connsiteY38" fmla="*/ 88107 h 545307"/>
                <a:gd name="connsiteX39" fmla="*/ 1804988 w 2295525"/>
                <a:gd name="connsiteY39" fmla="*/ 71438 h 545307"/>
                <a:gd name="connsiteX40" fmla="*/ 1835944 w 2295525"/>
                <a:gd name="connsiteY40" fmla="*/ 50007 h 545307"/>
                <a:gd name="connsiteX41" fmla="*/ 1866900 w 2295525"/>
                <a:gd name="connsiteY41" fmla="*/ 23813 h 545307"/>
                <a:gd name="connsiteX42" fmla="*/ 1885950 w 2295525"/>
                <a:gd name="connsiteY42" fmla="*/ 7144 h 545307"/>
                <a:gd name="connsiteX43" fmla="*/ 1902619 w 2295525"/>
                <a:gd name="connsiteY43" fmla="*/ 2382 h 545307"/>
                <a:gd name="connsiteX44" fmla="*/ 1959769 w 2295525"/>
                <a:gd name="connsiteY44" fmla="*/ 0 h 545307"/>
                <a:gd name="connsiteX45" fmla="*/ 2012157 w 2295525"/>
                <a:gd name="connsiteY45" fmla="*/ 4763 h 545307"/>
                <a:gd name="connsiteX46" fmla="*/ 2071688 w 2295525"/>
                <a:gd name="connsiteY46" fmla="*/ 16669 h 545307"/>
                <a:gd name="connsiteX47" fmla="*/ 2131219 w 2295525"/>
                <a:gd name="connsiteY47" fmla="*/ 30957 h 545307"/>
                <a:gd name="connsiteX48" fmla="*/ 2228850 w 2295525"/>
                <a:gd name="connsiteY48" fmla="*/ 64294 h 545307"/>
                <a:gd name="connsiteX49" fmla="*/ 2255044 w 2295525"/>
                <a:gd name="connsiteY49" fmla="*/ 76200 h 545307"/>
                <a:gd name="connsiteX50" fmla="*/ 2269332 w 2295525"/>
                <a:gd name="connsiteY50" fmla="*/ 90488 h 545307"/>
                <a:gd name="connsiteX51" fmla="*/ 2286000 w 2295525"/>
                <a:gd name="connsiteY51" fmla="*/ 111919 h 545307"/>
                <a:gd name="connsiteX52" fmla="*/ 2293144 w 2295525"/>
                <a:gd name="connsiteY52" fmla="*/ 130969 h 545307"/>
                <a:gd name="connsiteX53" fmla="*/ 2295525 w 2295525"/>
                <a:gd name="connsiteY53" fmla="*/ 157163 h 545307"/>
                <a:gd name="connsiteX54" fmla="*/ 2288382 w 2295525"/>
                <a:gd name="connsiteY54" fmla="*/ 176213 h 545307"/>
                <a:gd name="connsiteX55" fmla="*/ 2269332 w 2295525"/>
                <a:gd name="connsiteY55" fmla="*/ 197644 h 545307"/>
                <a:gd name="connsiteX56" fmla="*/ 2233613 w 2295525"/>
                <a:gd name="connsiteY56" fmla="*/ 221457 h 545307"/>
                <a:gd name="connsiteX57" fmla="*/ 2195513 w 2295525"/>
                <a:gd name="connsiteY57" fmla="*/ 235744 h 545307"/>
                <a:gd name="connsiteX58" fmla="*/ 2133600 w 2295525"/>
                <a:gd name="connsiteY58" fmla="*/ 254794 h 545307"/>
                <a:gd name="connsiteX59" fmla="*/ 2059782 w 2295525"/>
                <a:gd name="connsiteY59" fmla="*/ 271463 h 545307"/>
                <a:gd name="connsiteX60" fmla="*/ 2007394 w 2295525"/>
                <a:gd name="connsiteY60" fmla="*/ 276225 h 545307"/>
                <a:gd name="connsiteX61" fmla="*/ 1654969 w 2295525"/>
                <a:gd name="connsiteY61" fmla="*/ 3048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5525" h="545307">
                  <a:moveTo>
                    <a:pt x="1654969" y="304800"/>
                  </a:moveTo>
                  <a:lnTo>
                    <a:pt x="1319213" y="345282"/>
                  </a:lnTo>
                  <a:lnTo>
                    <a:pt x="1157288" y="361950"/>
                  </a:lnTo>
                  <a:lnTo>
                    <a:pt x="978694" y="392907"/>
                  </a:lnTo>
                  <a:lnTo>
                    <a:pt x="750094" y="435769"/>
                  </a:lnTo>
                  <a:lnTo>
                    <a:pt x="569119" y="473869"/>
                  </a:lnTo>
                  <a:lnTo>
                    <a:pt x="454819" y="500063"/>
                  </a:lnTo>
                  <a:lnTo>
                    <a:pt x="295275" y="545307"/>
                  </a:lnTo>
                  <a:lnTo>
                    <a:pt x="278607" y="540544"/>
                  </a:lnTo>
                  <a:lnTo>
                    <a:pt x="221457" y="509588"/>
                  </a:lnTo>
                  <a:lnTo>
                    <a:pt x="176213" y="473869"/>
                  </a:lnTo>
                  <a:lnTo>
                    <a:pt x="145257" y="445294"/>
                  </a:lnTo>
                  <a:lnTo>
                    <a:pt x="107157" y="400050"/>
                  </a:lnTo>
                  <a:lnTo>
                    <a:pt x="71438" y="352425"/>
                  </a:lnTo>
                  <a:lnTo>
                    <a:pt x="45244" y="314325"/>
                  </a:lnTo>
                  <a:lnTo>
                    <a:pt x="14288" y="254794"/>
                  </a:lnTo>
                  <a:lnTo>
                    <a:pt x="2382" y="226219"/>
                  </a:lnTo>
                  <a:lnTo>
                    <a:pt x="0" y="204788"/>
                  </a:lnTo>
                  <a:lnTo>
                    <a:pt x="2382" y="195263"/>
                  </a:lnTo>
                  <a:lnTo>
                    <a:pt x="11907" y="188119"/>
                  </a:lnTo>
                  <a:lnTo>
                    <a:pt x="26194" y="190500"/>
                  </a:lnTo>
                  <a:lnTo>
                    <a:pt x="61913" y="207169"/>
                  </a:lnTo>
                  <a:lnTo>
                    <a:pt x="85725" y="223838"/>
                  </a:lnTo>
                  <a:lnTo>
                    <a:pt x="116682" y="242888"/>
                  </a:lnTo>
                  <a:lnTo>
                    <a:pt x="150019" y="261938"/>
                  </a:lnTo>
                  <a:lnTo>
                    <a:pt x="183357" y="278607"/>
                  </a:lnTo>
                  <a:lnTo>
                    <a:pt x="219075" y="292894"/>
                  </a:lnTo>
                  <a:lnTo>
                    <a:pt x="252413" y="300038"/>
                  </a:lnTo>
                  <a:lnTo>
                    <a:pt x="290513" y="304800"/>
                  </a:lnTo>
                  <a:lnTo>
                    <a:pt x="335757" y="300038"/>
                  </a:lnTo>
                  <a:lnTo>
                    <a:pt x="564357" y="264319"/>
                  </a:lnTo>
                  <a:lnTo>
                    <a:pt x="890588" y="219075"/>
                  </a:lnTo>
                  <a:lnTo>
                    <a:pt x="1164432" y="178594"/>
                  </a:lnTo>
                  <a:lnTo>
                    <a:pt x="1316832" y="164307"/>
                  </a:lnTo>
                  <a:lnTo>
                    <a:pt x="1438275" y="147638"/>
                  </a:lnTo>
                  <a:lnTo>
                    <a:pt x="1550194" y="128588"/>
                  </a:lnTo>
                  <a:lnTo>
                    <a:pt x="1654969" y="111919"/>
                  </a:lnTo>
                  <a:lnTo>
                    <a:pt x="1731169" y="97632"/>
                  </a:lnTo>
                  <a:lnTo>
                    <a:pt x="1766888" y="88107"/>
                  </a:lnTo>
                  <a:lnTo>
                    <a:pt x="1804988" y="71438"/>
                  </a:lnTo>
                  <a:lnTo>
                    <a:pt x="1835944" y="50007"/>
                  </a:lnTo>
                  <a:lnTo>
                    <a:pt x="1866900" y="23813"/>
                  </a:lnTo>
                  <a:lnTo>
                    <a:pt x="1885950" y="7144"/>
                  </a:lnTo>
                  <a:lnTo>
                    <a:pt x="1902619" y="2382"/>
                  </a:lnTo>
                  <a:lnTo>
                    <a:pt x="1959769" y="0"/>
                  </a:lnTo>
                  <a:lnTo>
                    <a:pt x="2012157" y="4763"/>
                  </a:lnTo>
                  <a:lnTo>
                    <a:pt x="2071688" y="16669"/>
                  </a:lnTo>
                  <a:lnTo>
                    <a:pt x="2131219" y="30957"/>
                  </a:lnTo>
                  <a:lnTo>
                    <a:pt x="2228850" y="64294"/>
                  </a:lnTo>
                  <a:lnTo>
                    <a:pt x="2255044" y="76200"/>
                  </a:lnTo>
                  <a:lnTo>
                    <a:pt x="2269332" y="90488"/>
                  </a:lnTo>
                  <a:lnTo>
                    <a:pt x="2286000" y="111919"/>
                  </a:lnTo>
                  <a:lnTo>
                    <a:pt x="2293144" y="130969"/>
                  </a:lnTo>
                  <a:lnTo>
                    <a:pt x="2295525" y="157163"/>
                  </a:lnTo>
                  <a:lnTo>
                    <a:pt x="2288382" y="176213"/>
                  </a:lnTo>
                  <a:lnTo>
                    <a:pt x="2269332" y="197644"/>
                  </a:lnTo>
                  <a:lnTo>
                    <a:pt x="2233613" y="221457"/>
                  </a:lnTo>
                  <a:lnTo>
                    <a:pt x="2195513" y="235744"/>
                  </a:lnTo>
                  <a:lnTo>
                    <a:pt x="2133600" y="254794"/>
                  </a:lnTo>
                  <a:lnTo>
                    <a:pt x="2059782" y="271463"/>
                  </a:lnTo>
                  <a:lnTo>
                    <a:pt x="2007394" y="276225"/>
                  </a:lnTo>
                  <a:lnTo>
                    <a:pt x="165496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B58078E1-04F3-4BC6-A7FD-74F691663F4B}"/>
                </a:ext>
              </a:extLst>
            </p:cNvPr>
            <p:cNvSpPr/>
            <p:nvPr/>
          </p:nvSpPr>
          <p:spPr>
            <a:xfrm>
              <a:off x="3751264" y="4029076"/>
              <a:ext cx="628650" cy="1389063"/>
            </a:xfrm>
            <a:custGeom>
              <a:avLst/>
              <a:gdLst>
                <a:gd name="connsiteX0" fmla="*/ 297656 w 628650"/>
                <a:gd name="connsiteY0" fmla="*/ 652463 h 1388269"/>
                <a:gd name="connsiteX1" fmla="*/ 250031 w 628650"/>
                <a:gd name="connsiteY1" fmla="*/ 383381 h 1388269"/>
                <a:gd name="connsiteX2" fmla="*/ 233362 w 628650"/>
                <a:gd name="connsiteY2" fmla="*/ 316706 h 1388269"/>
                <a:gd name="connsiteX3" fmla="*/ 216694 w 628650"/>
                <a:gd name="connsiteY3" fmla="*/ 269081 h 1388269"/>
                <a:gd name="connsiteX4" fmla="*/ 195262 w 628650"/>
                <a:gd name="connsiteY4" fmla="*/ 226219 h 1388269"/>
                <a:gd name="connsiteX5" fmla="*/ 171450 w 628650"/>
                <a:gd name="connsiteY5" fmla="*/ 190500 h 1388269"/>
                <a:gd name="connsiteX6" fmla="*/ 128587 w 628650"/>
                <a:gd name="connsiteY6" fmla="*/ 142875 h 1388269"/>
                <a:gd name="connsiteX7" fmla="*/ 71437 w 628650"/>
                <a:gd name="connsiteY7" fmla="*/ 92869 h 1388269"/>
                <a:gd name="connsiteX8" fmla="*/ 28575 w 628650"/>
                <a:gd name="connsiteY8" fmla="*/ 64294 h 1388269"/>
                <a:gd name="connsiteX9" fmla="*/ 7144 w 628650"/>
                <a:gd name="connsiteY9" fmla="*/ 45244 h 1388269"/>
                <a:gd name="connsiteX10" fmla="*/ 0 w 628650"/>
                <a:gd name="connsiteY10" fmla="*/ 26194 h 1388269"/>
                <a:gd name="connsiteX11" fmla="*/ 7144 w 628650"/>
                <a:gd name="connsiteY11" fmla="*/ 9525 h 1388269"/>
                <a:gd name="connsiteX12" fmla="*/ 42862 w 628650"/>
                <a:gd name="connsiteY12" fmla="*/ 0 h 1388269"/>
                <a:gd name="connsiteX13" fmla="*/ 88106 w 628650"/>
                <a:gd name="connsiteY13" fmla="*/ 2381 h 1388269"/>
                <a:gd name="connsiteX14" fmla="*/ 164306 w 628650"/>
                <a:gd name="connsiteY14" fmla="*/ 16669 h 1388269"/>
                <a:gd name="connsiteX15" fmla="*/ 233362 w 628650"/>
                <a:gd name="connsiteY15" fmla="*/ 33338 h 1388269"/>
                <a:gd name="connsiteX16" fmla="*/ 288131 w 628650"/>
                <a:gd name="connsiteY16" fmla="*/ 50006 h 1388269"/>
                <a:gd name="connsiteX17" fmla="*/ 338137 w 628650"/>
                <a:gd name="connsiteY17" fmla="*/ 71438 h 1388269"/>
                <a:gd name="connsiteX18" fmla="*/ 395287 w 628650"/>
                <a:gd name="connsiteY18" fmla="*/ 95250 h 1388269"/>
                <a:gd name="connsiteX19" fmla="*/ 411956 w 628650"/>
                <a:gd name="connsiteY19" fmla="*/ 173831 h 1388269"/>
                <a:gd name="connsiteX20" fmla="*/ 476250 w 628650"/>
                <a:gd name="connsiteY20" fmla="*/ 466725 h 1388269"/>
                <a:gd name="connsiteX21" fmla="*/ 514350 w 628650"/>
                <a:gd name="connsiteY21" fmla="*/ 640556 h 1388269"/>
                <a:gd name="connsiteX22" fmla="*/ 604837 w 628650"/>
                <a:gd name="connsiteY22" fmla="*/ 1033463 h 1388269"/>
                <a:gd name="connsiteX23" fmla="*/ 611981 w 628650"/>
                <a:gd name="connsiteY23" fmla="*/ 1135856 h 1388269"/>
                <a:gd name="connsiteX24" fmla="*/ 623887 w 628650"/>
                <a:gd name="connsiteY24" fmla="*/ 1195388 h 1388269"/>
                <a:gd name="connsiteX25" fmla="*/ 628650 w 628650"/>
                <a:gd name="connsiteY25" fmla="*/ 1235869 h 1388269"/>
                <a:gd name="connsiteX26" fmla="*/ 628650 w 628650"/>
                <a:gd name="connsiteY26" fmla="*/ 1300163 h 1388269"/>
                <a:gd name="connsiteX27" fmla="*/ 623887 w 628650"/>
                <a:gd name="connsiteY27" fmla="*/ 1350169 h 1388269"/>
                <a:gd name="connsiteX28" fmla="*/ 619125 w 628650"/>
                <a:gd name="connsiteY28" fmla="*/ 1366838 h 1388269"/>
                <a:gd name="connsiteX29" fmla="*/ 600075 w 628650"/>
                <a:gd name="connsiteY29" fmla="*/ 1376363 h 1388269"/>
                <a:gd name="connsiteX30" fmla="*/ 571500 w 628650"/>
                <a:gd name="connsiteY30" fmla="*/ 1385888 h 1388269"/>
                <a:gd name="connsiteX31" fmla="*/ 545306 w 628650"/>
                <a:gd name="connsiteY31" fmla="*/ 1388269 h 1388269"/>
                <a:gd name="connsiteX32" fmla="*/ 519112 w 628650"/>
                <a:gd name="connsiteY32" fmla="*/ 1385888 h 1388269"/>
                <a:gd name="connsiteX33" fmla="*/ 497681 w 628650"/>
                <a:gd name="connsiteY33" fmla="*/ 1376363 h 1388269"/>
                <a:gd name="connsiteX34" fmla="*/ 471487 w 628650"/>
                <a:gd name="connsiteY34" fmla="*/ 1354931 h 1388269"/>
                <a:gd name="connsiteX35" fmla="*/ 438150 w 628650"/>
                <a:gd name="connsiteY35" fmla="*/ 1319213 h 1388269"/>
                <a:gd name="connsiteX36" fmla="*/ 416719 w 628650"/>
                <a:gd name="connsiteY36" fmla="*/ 1290638 h 1388269"/>
                <a:gd name="connsiteX37" fmla="*/ 395287 w 628650"/>
                <a:gd name="connsiteY37" fmla="*/ 1250156 h 1388269"/>
                <a:gd name="connsiteX38" fmla="*/ 376237 w 628650"/>
                <a:gd name="connsiteY38" fmla="*/ 1207294 h 1388269"/>
                <a:gd name="connsiteX39" fmla="*/ 352425 w 628650"/>
                <a:gd name="connsiteY39" fmla="*/ 1154906 h 1388269"/>
                <a:gd name="connsiteX40" fmla="*/ 354806 w 628650"/>
                <a:gd name="connsiteY40" fmla="*/ 1131094 h 1388269"/>
                <a:gd name="connsiteX41" fmla="*/ 357187 w 628650"/>
                <a:gd name="connsiteY41" fmla="*/ 1097756 h 1388269"/>
                <a:gd name="connsiteX42" fmla="*/ 359569 w 628650"/>
                <a:gd name="connsiteY42" fmla="*/ 1050131 h 1388269"/>
                <a:gd name="connsiteX43" fmla="*/ 352425 w 628650"/>
                <a:gd name="connsiteY43" fmla="*/ 978694 h 1388269"/>
                <a:gd name="connsiteX44" fmla="*/ 326231 w 628650"/>
                <a:gd name="connsiteY44" fmla="*/ 842963 h 1388269"/>
                <a:gd name="connsiteX45" fmla="*/ 297656 w 628650"/>
                <a:gd name="connsiteY45" fmla="*/ 652463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8650" h="1388269">
                  <a:moveTo>
                    <a:pt x="297656" y="652463"/>
                  </a:moveTo>
                  <a:lnTo>
                    <a:pt x="250031" y="383381"/>
                  </a:lnTo>
                  <a:lnTo>
                    <a:pt x="233362" y="316706"/>
                  </a:lnTo>
                  <a:lnTo>
                    <a:pt x="216694" y="269081"/>
                  </a:lnTo>
                  <a:lnTo>
                    <a:pt x="195262" y="226219"/>
                  </a:lnTo>
                  <a:lnTo>
                    <a:pt x="171450" y="190500"/>
                  </a:lnTo>
                  <a:lnTo>
                    <a:pt x="128587" y="142875"/>
                  </a:lnTo>
                  <a:lnTo>
                    <a:pt x="71437" y="92869"/>
                  </a:lnTo>
                  <a:lnTo>
                    <a:pt x="28575" y="64294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42862" y="0"/>
                  </a:lnTo>
                  <a:lnTo>
                    <a:pt x="88106" y="2381"/>
                  </a:lnTo>
                  <a:lnTo>
                    <a:pt x="164306" y="16669"/>
                  </a:lnTo>
                  <a:lnTo>
                    <a:pt x="233362" y="33338"/>
                  </a:lnTo>
                  <a:lnTo>
                    <a:pt x="288131" y="50006"/>
                  </a:lnTo>
                  <a:lnTo>
                    <a:pt x="338137" y="71438"/>
                  </a:lnTo>
                  <a:lnTo>
                    <a:pt x="395287" y="95250"/>
                  </a:lnTo>
                  <a:lnTo>
                    <a:pt x="411956" y="173831"/>
                  </a:lnTo>
                  <a:lnTo>
                    <a:pt x="476250" y="466725"/>
                  </a:lnTo>
                  <a:lnTo>
                    <a:pt x="514350" y="640556"/>
                  </a:lnTo>
                  <a:lnTo>
                    <a:pt x="604837" y="1033463"/>
                  </a:lnTo>
                  <a:lnTo>
                    <a:pt x="611981" y="1135856"/>
                  </a:lnTo>
                  <a:lnTo>
                    <a:pt x="623887" y="1195388"/>
                  </a:lnTo>
                  <a:lnTo>
                    <a:pt x="628650" y="1235869"/>
                  </a:lnTo>
                  <a:lnTo>
                    <a:pt x="628650" y="1300163"/>
                  </a:lnTo>
                  <a:lnTo>
                    <a:pt x="623887" y="1350169"/>
                  </a:lnTo>
                  <a:lnTo>
                    <a:pt x="619125" y="1366838"/>
                  </a:lnTo>
                  <a:lnTo>
                    <a:pt x="600075" y="1376363"/>
                  </a:lnTo>
                  <a:lnTo>
                    <a:pt x="571500" y="1385888"/>
                  </a:lnTo>
                  <a:lnTo>
                    <a:pt x="545306" y="1388269"/>
                  </a:lnTo>
                  <a:lnTo>
                    <a:pt x="519112" y="1385888"/>
                  </a:lnTo>
                  <a:lnTo>
                    <a:pt x="497681" y="1376363"/>
                  </a:lnTo>
                  <a:lnTo>
                    <a:pt x="471487" y="1354931"/>
                  </a:lnTo>
                  <a:lnTo>
                    <a:pt x="438150" y="1319213"/>
                  </a:lnTo>
                  <a:lnTo>
                    <a:pt x="416719" y="1290638"/>
                  </a:lnTo>
                  <a:lnTo>
                    <a:pt x="395287" y="1250156"/>
                  </a:lnTo>
                  <a:lnTo>
                    <a:pt x="376237" y="1207294"/>
                  </a:lnTo>
                  <a:lnTo>
                    <a:pt x="352425" y="1154906"/>
                  </a:lnTo>
                  <a:lnTo>
                    <a:pt x="354806" y="1131094"/>
                  </a:lnTo>
                  <a:lnTo>
                    <a:pt x="357187" y="1097756"/>
                  </a:lnTo>
                  <a:lnTo>
                    <a:pt x="359569" y="1050131"/>
                  </a:lnTo>
                  <a:lnTo>
                    <a:pt x="352425" y="978694"/>
                  </a:lnTo>
                  <a:lnTo>
                    <a:pt x="326231" y="842963"/>
                  </a:lnTo>
                  <a:lnTo>
                    <a:pt x="2976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9DFEFB7C-DF82-4047-8F22-B460D52A78B1}"/>
                </a:ext>
              </a:extLst>
            </p:cNvPr>
            <p:cNvSpPr/>
            <p:nvPr/>
          </p:nvSpPr>
          <p:spPr>
            <a:xfrm rot="16200000">
              <a:off x="5134771" y="2016920"/>
              <a:ext cx="2124075" cy="1233487"/>
            </a:xfrm>
            <a:custGeom>
              <a:avLst/>
              <a:gdLst>
                <a:gd name="connsiteX0" fmla="*/ 1121568 w 2124075"/>
                <a:gd name="connsiteY0" fmla="*/ 864394 h 1233488"/>
                <a:gd name="connsiteX1" fmla="*/ 878681 w 2124075"/>
                <a:gd name="connsiteY1" fmla="*/ 728663 h 1233488"/>
                <a:gd name="connsiteX2" fmla="*/ 742950 w 2124075"/>
                <a:gd name="connsiteY2" fmla="*/ 650081 h 1233488"/>
                <a:gd name="connsiteX3" fmla="*/ 590550 w 2124075"/>
                <a:gd name="connsiteY3" fmla="*/ 538163 h 1233488"/>
                <a:gd name="connsiteX4" fmla="*/ 445293 w 2124075"/>
                <a:gd name="connsiteY4" fmla="*/ 438150 h 1233488"/>
                <a:gd name="connsiteX5" fmla="*/ 350043 w 2124075"/>
                <a:gd name="connsiteY5" fmla="*/ 373856 h 1233488"/>
                <a:gd name="connsiteX6" fmla="*/ 307181 w 2124075"/>
                <a:gd name="connsiteY6" fmla="*/ 330994 h 1233488"/>
                <a:gd name="connsiteX7" fmla="*/ 223837 w 2124075"/>
                <a:gd name="connsiteY7" fmla="*/ 259556 h 1233488"/>
                <a:gd name="connsiteX8" fmla="*/ 107156 w 2124075"/>
                <a:gd name="connsiteY8" fmla="*/ 152400 h 1233488"/>
                <a:gd name="connsiteX9" fmla="*/ 33337 w 2124075"/>
                <a:gd name="connsiteY9" fmla="*/ 80963 h 1233488"/>
                <a:gd name="connsiteX10" fmla="*/ 14287 w 2124075"/>
                <a:gd name="connsiteY10" fmla="*/ 59531 h 1233488"/>
                <a:gd name="connsiteX11" fmla="*/ 4762 w 2124075"/>
                <a:gd name="connsiteY11" fmla="*/ 40481 h 1233488"/>
                <a:gd name="connsiteX12" fmla="*/ 0 w 2124075"/>
                <a:gd name="connsiteY12" fmla="*/ 23813 h 1233488"/>
                <a:gd name="connsiteX13" fmla="*/ 2381 w 2124075"/>
                <a:gd name="connsiteY13" fmla="*/ 11906 h 1233488"/>
                <a:gd name="connsiteX14" fmla="*/ 14287 w 2124075"/>
                <a:gd name="connsiteY14" fmla="*/ 2381 h 1233488"/>
                <a:gd name="connsiteX15" fmla="*/ 33337 w 2124075"/>
                <a:gd name="connsiteY15" fmla="*/ 0 h 1233488"/>
                <a:gd name="connsiteX16" fmla="*/ 61912 w 2124075"/>
                <a:gd name="connsiteY16" fmla="*/ 11906 h 1233488"/>
                <a:gd name="connsiteX17" fmla="*/ 159543 w 2124075"/>
                <a:gd name="connsiteY17" fmla="*/ 80963 h 1233488"/>
                <a:gd name="connsiteX18" fmla="*/ 269081 w 2124075"/>
                <a:gd name="connsiteY18" fmla="*/ 152400 h 1233488"/>
                <a:gd name="connsiteX19" fmla="*/ 373856 w 2124075"/>
                <a:gd name="connsiteY19" fmla="*/ 216694 h 1233488"/>
                <a:gd name="connsiteX20" fmla="*/ 509587 w 2124075"/>
                <a:gd name="connsiteY20" fmla="*/ 295275 h 1233488"/>
                <a:gd name="connsiteX21" fmla="*/ 671512 w 2124075"/>
                <a:gd name="connsiteY21" fmla="*/ 383381 h 1233488"/>
                <a:gd name="connsiteX22" fmla="*/ 816768 w 2124075"/>
                <a:gd name="connsiteY22" fmla="*/ 459581 h 1233488"/>
                <a:gd name="connsiteX23" fmla="*/ 971550 w 2124075"/>
                <a:gd name="connsiteY23" fmla="*/ 533400 h 1233488"/>
                <a:gd name="connsiteX24" fmla="*/ 1138237 w 2124075"/>
                <a:gd name="connsiteY24" fmla="*/ 609600 h 1233488"/>
                <a:gd name="connsiteX25" fmla="*/ 1385887 w 2124075"/>
                <a:gd name="connsiteY25" fmla="*/ 716756 h 1233488"/>
                <a:gd name="connsiteX26" fmla="*/ 1647825 w 2124075"/>
                <a:gd name="connsiteY26" fmla="*/ 821531 h 1233488"/>
                <a:gd name="connsiteX27" fmla="*/ 1785937 w 2124075"/>
                <a:gd name="connsiteY27" fmla="*/ 869156 h 1233488"/>
                <a:gd name="connsiteX28" fmla="*/ 1816893 w 2124075"/>
                <a:gd name="connsiteY28" fmla="*/ 873919 h 1233488"/>
                <a:gd name="connsiteX29" fmla="*/ 1857375 w 2124075"/>
                <a:gd name="connsiteY29" fmla="*/ 871538 h 1233488"/>
                <a:gd name="connsiteX30" fmla="*/ 1897856 w 2124075"/>
                <a:gd name="connsiteY30" fmla="*/ 862013 h 1233488"/>
                <a:gd name="connsiteX31" fmla="*/ 1938337 w 2124075"/>
                <a:gd name="connsiteY31" fmla="*/ 845344 h 1233488"/>
                <a:gd name="connsiteX32" fmla="*/ 1976437 w 2124075"/>
                <a:gd name="connsiteY32" fmla="*/ 807244 h 1233488"/>
                <a:gd name="connsiteX33" fmla="*/ 2031206 w 2124075"/>
                <a:gd name="connsiteY33" fmla="*/ 740569 h 1233488"/>
                <a:gd name="connsiteX34" fmla="*/ 2064543 w 2124075"/>
                <a:gd name="connsiteY34" fmla="*/ 695325 h 1233488"/>
                <a:gd name="connsiteX35" fmla="*/ 2078831 w 2124075"/>
                <a:gd name="connsiteY35" fmla="*/ 678656 h 1233488"/>
                <a:gd name="connsiteX36" fmla="*/ 2093118 w 2124075"/>
                <a:gd name="connsiteY36" fmla="*/ 671513 h 1233488"/>
                <a:gd name="connsiteX37" fmla="*/ 2109787 w 2124075"/>
                <a:gd name="connsiteY37" fmla="*/ 671513 h 1233488"/>
                <a:gd name="connsiteX38" fmla="*/ 2121693 w 2124075"/>
                <a:gd name="connsiteY38" fmla="*/ 678656 h 1233488"/>
                <a:gd name="connsiteX39" fmla="*/ 2124075 w 2124075"/>
                <a:gd name="connsiteY39" fmla="*/ 690563 h 1233488"/>
                <a:gd name="connsiteX40" fmla="*/ 2116931 w 2124075"/>
                <a:gd name="connsiteY40" fmla="*/ 735806 h 1233488"/>
                <a:gd name="connsiteX41" fmla="*/ 2085975 w 2124075"/>
                <a:gd name="connsiteY41" fmla="*/ 857250 h 1233488"/>
                <a:gd name="connsiteX42" fmla="*/ 2064543 w 2124075"/>
                <a:gd name="connsiteY42" fmla="*/ 921544 h 1233488"/>
                <a:gd name="connsiteX43" fmla="*/ 2033587 w 2124075"/>
                <a:gd name="connsiteY43" fmla="*/ 1000125 h 1233488"/>
                <a:gd name="connsiteX44" fmla="*/ 2009775 w 2124075"/>
                <a:gd name="connsiteY44" fmla="*/ 1050131 h 1233488"/>
                <a:gd name="connsiteX45" fmla="*/ 1983581 w 2124075"/>
                <a:gd name="connsiteY45" fmla="*/ 1088231 h 1233488"/>
                <a:gd name="connsiteX46" fmla="*/ 1940718 w 2124075"/>
                <a:gd name="connsiteY46" fmla="*/ 1140619 h 1233488"/>
                <a:gd name="connsiteX47" fmla="*/ 1902618 w 2124075"/>
                <a:gd name="connsiteY47" fmla="*/ 1173956 h 1233488"/>
                <a:gd name="connsiteX48" fmla="*/ 1852612 w 2124075"/>
                <a:gd name="connsiteY48" fmla="*/ 1209675 h 1233488"/>
                <a:gd name="connsiteX49" fmla="*/ 1824037 w 2124075"/>
                <a:gd name="connsiteY49" fmla="*/ 1228725 h 1233488"/>
                <a:gd name="connsiteX50" fmla="*/ 1804987 w 2124075"/>
                <a:gd name="connsiteY50" fmla="*/ 1233488 h 1233488"/>
                <a:gd name="connsiteX51" fmla="*/ 1785937 w 2124075"/>
                <a:gd name="connsiteY51" fmla="*/ 1228725 h 1233488"/>
                <a:gd name="connsiteX52" fmla="*/ 1762125 w 2124075"/>
                <a:gd name="connsiteY52" fmla="*/ 1209675 h 1233488"/>
                <a:gd name="connsiteX53" fmla="*/ 1743075 w 2124075"/>
                <a:gd name="connsiteY53" fmla="*/ 1185863 h 1233488"/>
                <a:gd name="connsiteX54" fmla="*/ 1731168 w 2124075"/>
                <a:gd name="connsiteY54" fmla="*/ 1169194 h 1233488"/>
                <a:gd name="connsiteX55" fmla="*/ 1657350 w 2124075"/>
                <a:gd name="connsiteY55" fmla="*/ 1126331 h 1233488"/>
                <a:gd name="connsiteX56" fmla="*/ 1485900 w 2124075"/>
                <a:gd name="connsiteY56" fmla="*/ 1047750 h 1233488"/>
                <a:gd name="connsiteX57" fmla="*/ 1309687 w 2124075"/>
                <a:gd name="connsiteY57" fmla="*/ 962025 h 1233488"/>
                <a:gd name="connsiteX58" fmla="*/ 1121568 w 2124075"/>
                <a:gd name="connsiteY58" fmla="*/ 864394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4075" h="1233488">
                  <a:moveTo>
                    <a:pt x="1121568" y="864394"/>
                  </a:moveTo>
                  <a:lnTo>
                    <a:pt x="878681" y="728663"/>
                  </a:lnTo>
                  <a:lnTo>
                    <a:pt x="742950" y="650081"/>
                  </a:lnTo>
                  <a:lnTo>
                    <a:pt x="590550" y="538163"/>
                  </a:lnTo>
                  <a:lnTo>
                    <a:pt x="445293" y="438150"/>
                  </a:lnTo>
                  <a:lnTo>
                    <a:pt x="350043" y="373856"/>
                  </a:lnTo>
                  <a:lnTo>
                    <a:pt x="307181" y="330994"/>
                  </a:lnTo>
                  <a:lnTo>
                    <a:pt x="223837" y="259556"/>
                  </a:lnTo>
                  <a:lnTo>
                    <a:pt x="107156" y="152400"/>
                  </a:lnTo>
                  <a:lnTo>
                    <a:pt x="33337" y="80963"/>
                  </a:lnTo>
                  <a:lnTo>
                    <a:pt x="14287" y="59531"/>
                  </a:lnTo>
                  <a:lnTo>
                    <a:pt x="4762" y="40481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1912" y="11906"/>
                  </a:lnTo>
                  <a:lnTo>
                    <a:pt x="159543" y="80963"/>
                  </a:lnTo>
                  <a:lnTo>
                    <a:pt x="269081" y="152400"/>
                  </a:lnTo>
                  <a:lnTo>
                    <a:pt x="373856" y="216694"/>
                  </a:lnTo>
                  <a:lnTo>
                    <a:pt x="509587" y="295275"/>
                  </a:lnTo>
                  <a:lnTo>
                    <a:pt x="671512" y="383381"/>
                  </a:lnTo>
                  <a:lnTo>
                    <a:pt x="816768" y="459581"/>
                  </a:lnTo>
                  <a:lnTo>
                    <a:pt x="971550" y="533400"/>
                  </a:lnTo>
                  <a:lnTo>
                    <a:pt x="1138237" y="609600"/>
                  </a:lnTo>
                  <a:lnTo>
                    <a:pt x="1385887" y="716756"/>
                  </a:lnTo>
                  <a:lnTo>
                    <a:pt x="1647825" y="821531"/>
                  </a:lnTo>
                  <a:lnTo>
                    <a:pt x="1785937" y="869156"/>
                  </a:lnTo>
                  <a:lnTo>
                    <a:pt x="1816893" y="873919"/>
                  </a:lnTo>
                  <a:lnTo>
                    <a:pt x="1857375" y="871538"/>
                  </a:lnTo>
                  <a:lnTo>
                    <a:pt x="1897856" y="862013"/>
                  </a:lnTo>
                  <a:lnTo>
                    <a:pt x="1938337" y="845344"/>
                  </a:lnTo>
                  <a:lnTo>
                    <a:pt x="1976437" y="807244"/>
                  </a:lnTo>
                  <a:lnTo>
                    <a:pt x="2031206" y="740569"/>
                  </a:lnTo>
                  <a:lnTo>
                    <a:pt x="2064543" y="695325"/>
                  </a:lnTo>
                  <a:lnTo>
                    <a:pt x="2078831" y="678656"/>
                  </a:lnTo>
                  <a:lnTo>
                    <a:pt x="2093118" y="671513"/>
                  </a:lnTo>
                  <a:lnTo>
                    <a:pt x="2109787" y="671513"/>
                  </a:lnTo>
                  <a:lnTo>
                    <a:pt x="2121693" y="678656"/>
                  </a:lnTo>
                  <a:lnTo>
                    <a:pt x="2124075" y="690563"/>
                  </a:lnTo>
                  <a:lnTo>
                    <a:pt x="2116931" y="735806"/>
                  </a:lnTo>
                  <a:lnTo>
                    <a:pt x="2085975" y="857250"/>
                  </a:lnTo>
                  <a:lnTo>
                    <a:pt x="2064543" y="921544"/>
                  </a:lnTo>
                  <a:lnTo>
                    <a:pt x="2033587" y="1000125"/>
                  </a:lnTo>
                  <a:lnTo>
                    <a:pt x="2009775" y="1050131"/>
                  </a:lnTo>
                  <a:lnTo>
                    <a:pt x="1983581" y="1088231"/>
                  </a:lnTo>
                  <a:lnTo>
                    <a:pt x="1940718" y="1140619"/>
                  </a:lnTo>
                  <a:lnTo>
                    <a:pt x="1902618" y="1173956"/>
                  </a:lnTo>
                  <a:lnTo>
                    <a:pt x="1852612" y="1209675"/>
                  </a:lnTo>
                  <a:lnTo>
                    <a:pt x="1824037" y="1228725"/>
                  </a:lnTo>
                  <a:lnTo>
                    <a:pt x="1804987" y="1233488"/>
                  </a:lnTo>
                  <a:lnTo>
                    <a:pt x="1785937" y="1228725"/>
                  </a:lnTo>
                  <a:lnTo>
                    <a:pt x="1762125" y="1209675"/>
                  </a:lnTo>
                  <a:lnTo>
                    <a:pt x="1743075" y="1185863"/>
                  </a:lnTo>
                  <a:lnTo>
                    <a:pt x="1731168" y="1169194"/>
                  </a:lnTo>
                  <a:lnTo>
                    <a:pt x="1657350" y="1126331"/>
                  </a:lnTo>
                  <a:lnTo>
                    <a:pt x="1485900" y="1047750"/>
                  </a:lnTo>
                  <a:lnTo>
                    <a:pt x="1309687" y="962025"/>
                  </a:lnTo>
                  <a:lnTo>
                    <a:pt x="1121568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FA9B10B-9727-4056-A415-B705E41E0F7F}"/>
                </a:ext>
              </a:extLst>
            </p:cNvPr>
            <p:cNvSpPr/>
            <p:nvPr/>
          </p:nvSpPr>
          <p:spPr>
            <a:xfrm rot="16200000">
              <a:off x="3583784" y="2537620"/>
              <a:ext cx="2495550" cy="617537"/>
            </a:xfrm>
            <a:custGeom>
              <a:avLst/>
              <a:gdLst>
                <a:gd name="connsiteX0" fmla="*/ 771525 w 2495550"/>
                <a:gd name="connsiteY0" fmla="*/ 452438 h 616744"/>
                <a:gd name="connsiteX1" fmla="*/ 57150 w 2495550"/>
                <a:gd name="connsiteY1" fmla="*/ 426244 h 616744"/>
                <a:gd name="connsiteX2" fmla="*/ 0 w 2495550"/>
                <a:gd name="connsiteY2" fmla="*/ 223838 h 616744"/>
                <a:gd name="connsiteX3" fmla="*/ 180975 w 2495550"/>
                <a:gd name="connsiteY3" fmla="*/ 228600 h 616744"/>
                <a:gd name="connsiteX4" fmla="*/ 664369 w 2495550"/>
                <a:gd name="connsiteY4" fmla="*/ 240506 h 616744"/>
                <a:gd name="connsiteX5" fmla="*/ 1157287 w 2495550"/>
                <a:gd name="connsiteY5" fmla="*/ 250031 h 616744"/>
                <a:gd name="connsiteX6" fmla="*/ 1323975 w 2495550"/>
                <a:gd name="connsiteY6" fmla="*/ 247650 h 616744"/>
                <a:gd name="connsiteX7" fmla="*/ 1714500 w 2495550"/>
                <a:gd name="connsiteY7" fmla="*/ 247650 h 616744"/>
                <a:gd name="connsiteX8" fmla="*/ 2062162 w 2495550"/>
                <a:gd name="connsiteY8" fmla="*/ 247650 h 616744"/>
                <a:gd name="connsiteX9" fmla="*/ 2131219 w 2495550"/>
                <a:gd name="connsiteY9" fmla="*/ 250031 h 616744"/>
                <a:gd name="connsiteX10" fmla="*/ 2159794 w 2495550"/>
                <a:gd name="connsiteY10" fmla="*/ 247650 h 616744"/>
                <a:gd name="connsiteX11" fmla="*/ 2197894 w 2495550"/>
                <a:gd name="connsiteY11" fmla="*/ 238125 h 616744"/>
                <a:gd name="connsiteX12" fmla="*/ 2243137 w 2495550"/>
                <a:gd name="connsiteY12" fmla="*/ 219075 h 616744"/>
                <a:gd name="connsiteX13" fmla="*/ 2281237 w 2495550"/>
                <a:gd name="connsiteY13" fmla="*/ 192881 h 616744"/>
                <a:gd name="connsiteX14" fmla="*/ 2319337 w 2495550"/>
                <a:gd name="connsiteY14" fmla="*/ 159544 h 616744"/>
                <a:gd name="connsiteX15" fmla="*/ 2359819 w 2495550"/>
                <a:gd name="connsiteY15" fmla="*/ 109538 h 616744"/>
                <a:gd name="connsiteX16" fmla="*/ 2386012 w 2495550"/>
                <a:gd name="connsiteY16" fmla="*/ 69056 h 616744"/>
                <a:gd name="connsiteX17" fmla="*/ 2395537 w 2495550"/>
                <a:gd name="connsiteY17" fmla="*/ 40481 h 616744"/>
                <a:gd name="connsiteX18" fmla="*/ 2405062 w 2495550"/>
                <a:gd name="connsiteY18" fmla="*/ 19050 h 616744"/>
                <a:gd name="connsiteX19" fmla="*/ 2414587 w 2495550"/>
                <a:gd name="connsiteY19" fmla="*/ 7144 h 616744"/>
                <a:gd name="connsiteX20" fmla="*/ 2424112 w 2495550"/>
                <a:gd name="connsiteY20" fmla="*/ 0 h 616744"/>
                <a:gd name="connsiteX21" fmla="*/ 2445544 w 2495550"/>
                <a:gd name="connsiteY21" fmla="*/ 2381 h 616744"/>
                <a:gd name="connsiteX22" fmla="*/ 2464594 w 2495550"/>
                <a:gd name="connsiteY22" fmla="*/ 14288 h 616744"/>
                <a:gd name="connsiteX23" fmla="*/ 2478881 w 2495550"/>
                <a:gd name="connsiteY23" fmla="*/ 38100 h 616744"/>
                <a:gd name="connsiteX24" fmla="*/ 2488406 w 2495550"/>
                <a:gd name="connsiteY24" fmla="*/ 71438 h 616744"/>
                <a:gd name="connsiteX25" fmla="*/ 2495550 w 2495550"/>
                <a:gd name="connsiteY25" fmla="*/ 104775 h 616744"/>
                <a:gd name="connsiteX26" fmla="*/ 2495550 w 2495550"/>
                <a:gd name="connsiteY26" fmla="*/ 135731 h 616744"/>
                <a:gd name="connsiteX27" fmla="*/ 2488406 w 2495550"/>
                <a:gd name="connsiteY27" fmla="*/ 180975 h 616744"/>
                <a:gd name="connsiteX28" fmla="*/ 2474119 w 2495550"/>
                <a:gd name="connsiteY28" fmla="*/ 257175 h 616744"/>
                <a:gd name="connsiteX29" fmla="*/ 2459831 w 2495550"/>
                <a:gd name="connsiteY29" fmla="*/ 323850 h 616744"/>
                <a:gd name="connsiteX30" fmla="*/ 2436019 w 2495550"/>
                <a:gd name="connsiteY30" fmla="*/ 400050 h 616744"/>
                <a:gd name="connsiteX31" fmla="*/ 2390775 w 2495550"/>
                <a:gd name="connsiteY31" fmla="*/ 507206 h 616744"/>
                <a:gd name="connsiteX32" fmla="*/ 2362200 w 2495550"/>
                <a:gd name="connsiteY32" fmla="*/ 559594 h 616744"/>
                <a:gd name="connsiteX33" fmla="*/ 2340769 w 2495550"/>
                <a:gd name="connsiteY33" fmla="*/ 588169 h 616744"/>
                <a:gd name="connsiteX34" fmla="*/ 2319337 w 2495550"/>
                <a:gd name="connsiteY34" fmla="*/ 604838 h 616744"/>
                <a:gd name="connsiteX35" fmla="*/ 2295525 w 2495550"/>
                <a:gd name="connsiteY35" fmla="*/ 616744 h 616744"/>
                <a:gd name="connsiteX36" fmla="*/ 2276475 w 2495550"/>
                <a:gd name="connsiteY36" fmla="*/ 616744 h 616744"/>
                <a:gd name="connsiteX37" fmla="*/ 2252662 w 2495550"/>
                <a:gd name="connsiteY37" fmla="*/ 604838 h 616744"/>
                <a:gd name="connsiteX38" fmla="*/ 2231231 w 2495550"/>
                <a:gd name="connsiteY38" fmla="*/ 588169 h 616744"/>
                <a:gd name="connsiteX39" fmla="*/ 2205037 w 2495550"/>
                <a:gd name="connsiteY39" fmla="*/ 573881 h 616744"/>
                <a:gd name="connsiteX40" fmla="*/ 2162175 w 2495550"/>
                <a:gd name="connsiteY40" fmla="*/ 559594 h 616744"/>
                <a:gd name="connsiteX41" fmla="*/ 2078831 w 2495550"/>
                <a:gd name="connsiteY41" fmla="*/ 540544 h 616744"/>
                <a:gd name="connsiteX42" fmla="*/ 1981200 w 2495550"/>
                <a:gd name="connsiteY42" fmla="*/ 526256 h 616744"/>
                <a:gd name="connsiteX43" fmla="*/ 1759744 w 2495550"/>
                <a:gd name="connsiteY43" fmla="*/ 502444 h 616744"/>
                <a:gd name="connsiteX44" fmla="*/ 1333500 w 2495550"/>
                <a:gd name="connsiteY44" fmla="*/ 471488 h 616744"/>
                <a:gd name="connsiteX45" fmla="*/ 1197769 w 2495550"/>
                <a:gd name="connsiteY45" fmla="*/ 471488 h 616744"/>
                <a:gd name="connsiteX46" fmla="*/ 771525 w 2495550"/>
                <a:gd name="connsiteY46" fmla="*/ 4524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5550" h="616744">
                  <a:moveTo>
                    <a:pt x="771525" y="452438"/>
                  </a:moveTo>
                  <a:lnTo>
                    <a:pt x="57150" y="426244"/>
                  </a:lnTo>
                  <a:lnTo>
                    <a:pt x="0" y="223838"/>
                  </a:lnTo>
                  <a:lnTo>
                    <a:pt x="180975" y="228600"/>
                  </a:lnTo>
                  <a:lnTo>
                    <a:pt x="664369" y="240506"/>
                  </a:lnTo>
                  <a:lnTo>
                    <a:pt x="1157287" y="250031"/>
                  </a:lnTo>
                  <a:lnTo>
                    <a:pt x="1323975" y="247650"/>
                  </a:lnTo>
                  <a:lnTo>
                    <a:pt x="1714500" y="247650"/>
                  </a:lnTo>
                  <a:lnTo>
                    <a:pt x="2062162" y="247650"/>
                  </a:lnTo>
                  <a:lnTo>
                    <a:pt x="2131219" y="250031"/>
                  </a:lnTo>
                  <a:lnTo>
                    <a:pt x="2159794" y="247650"/>
                  </a:lnTo>
                  <a:lnTo>
                    <a:pt x="2197894" y="238125"/>
                  </a:lnTo>
                  <a:lnTo>
                    <a:pt x="2243137" y="219075"/>
                  </a:lnTo>
                  <a:lnTo>
                    <a:pt x="2281237" y="192881"/>
                  </a:lnTo>
                  <a:lnTo>
                    <a:pt x="2319337" y="159544"/>
                  </a:lnTo>
                  <a:lnTo>
                    <a:pt x="2359819" y="109538"/>
                  </a:lnTo>
                  <a:lnTo>
                    <a:pt x="2386012" y="69056"/>
                  </a:lnTo>
                  <a:lnTo>
                    <a:pt x="2395537" y="40481"/>
                  </a:lnTo>
                  <a:lnTo>
                    <a:pt x="2405062" y="19050"/>
                  </a:lnTo>
                  <a:lnTo>
                    <a:pt x="2414587" y="7144"/>
                  </a:lnTo>
                  <a:lnTo>
                    <a:pt x="2424112" y="0"/>
                  </a:lnTo>
                  <a:lnTo>
                    <a:pt x="2445544" y="2381"/>
                  </a:lnTo>
                  <a:lnTo>
                    <a:pt x="2464594" y="14288"/>
                  </a:lnTo>
                  <a:lnTo>
                    <a:pt x="2478881" y="38100"/>
                  </a:lnTo>
                  <a:lnTo>
                    <a:pt x="2488406" y="71438"/>
                  </a:lnTo>
                  <a:lnTo>
                    <a:pt x="2495550" y="104775"/>
                  </a:lnTo>
                  <a:lnTo>
                    <a:pt x="2495550" y="135731"/>
                  </a:lnTo>
                  <a:lnTo>
                    <a:pt x="2488406" y="180975"/>
                  </a:lnTo>
                  <a:lnTo>
                    <a:pt x="2474119" y="257175"/>
                  </a:lnTo>
                  <a:lnTo>
                    <a:pt x="2459831" y="323850"/>
                  </a:lnTo>
                  <a:lnTo>
                    <a:pt x="2436019" y="400050"/>
                  </a:lnTo>
                  <a:lnTo>
                    <a:pt x="2390775" y="507206"/>
                  </a:lnTo>
                  <a:lnTo>
                    <a:pt x="2362200" y="559594"/>
                  </a:lnTo>
                  <a:lnTo>
                    <a:pt x="2340769" y="588169"/>
                  </a:lnTo>
                  <a:lnTo>
                    <a:pt x="2319337" y="604838"/>
                  </a:lnTo>
                  <a:lnTo>
                    <a:pt x="2295525" y="616744"/>
                  </a:lnTo>
                  <a:lnTo>
                    <a:pt x="2276475" y="616744"/>
                  </a:lnTo>
                  <a:lnTo>
                    <a:pt x="2252662" y="604838"/>
                  </a:lnTo>
                  <a:lnTo>
                    <a:pt x="2231231" y="588169"/>
                  </a:lnTo>
                  <a:lnTo>
                    <a:pt x="2205037" y="573881"/>
                  </a:lnTo>
                  <a:lnTo>
                    <a:pt x="2162175" y="559594"/>
                  </a:lnTo>
                  <a:lnTo>
                    <a:pt x="2078831" y="540544"/>
                  </a:lnTo>
                  <a:lnTo>
                    <a:pt x="1981200" y="526256"/>
                  </a:lnTo>
                  <a:lnTo>
                    <a:pt x="1759744" y="502444"/>
                  </a:lnTo>
                  <a:lnTo>
                    <a:pt x="1333500" y="471488"/>
                  </a:lnTo>
                  <a:lnTo>
                    <a:pt x="1197769" y="471488"/>
                  </a:lnTo>
                  <a:lnTo>
                    <a:pt x="771525" y="452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D672A933-9B6F-4835-A820-8009E68739B0}"/>
                </a:ext>
              </a:extLst>
            </p:cNvPr>
            <p:cNvSpPr/>
            <p:nvPr/>
          </p:nvSpPr>
          <p:spPr>
            <a:xfrm>
              <a:off x="4019552" y="3829050"/>
              <a:ext cx="1770063" cy="1252538"/>
            </a:xfrm>
            <a:custGeom>
              <a:avLst/>
              <a:gdLst>
                <a:gd name="connsiteX0" fmla="*/ 633413 w 1769269"/>
                <a:gd name="connsiteY0" fmla="*/ 330994 h 1252538"/>
                <a:gd name="connsiteX1" fmla="*/ 402431 w 1769269"/>
                <a:gd name="connsiteY1" fmla="*/ 371475 h 1252538"/>
                <a:gd name="connsiteX2" fmla="*/ 100013 w 1769269"/>
                <a:gd name="connsiteY2" fmla="*/ 411956 h 1252538"/>
                <a:gd name="connsiteX3" fmla="*/ 0 w 1769269"/>
                <a:gd name="connsiteY3" fmla="*/ 266700 h 1252538"/>
                <a:gd name="connsiteX4" fmla="*/ 119063 w 1769269"/>
                <a:gd name="connsiteY4" fmla="*/ 266700 h 1252538"/>
                <a:gd name="connsiteX5" fmla="*/ 278606 w 1769269"/>
                <a:gd name="connsiteY5" fmla="*/ 254794 h 1252538"/>
                <a:gd name="connsiteX6" fmla="*/ 438150 w 1769269"/>
                <a:gd name="connsiteY6" fmla="*/ 233363 h 1252538"/>
                <a:gd name="connsiteX7" fmla="*/ 764381 w 1769269"/>
                <a:gd name="connsiteY7" fmla="*/ 173831 h 1252538"/>
                <a:gd name="connsiteX8" fmla="*/ 902494 w 1769269"/>
                <a:gd name="connsiteY8" fmla="*/ 142875 h 1252538"/>
                <a:gd name="connsiteX9" fmla="*/ 995363 w 1769269"/>
                <a:gd name="connsiteY9" fmla="*/ 121444 h 1252538"/>
                <a:gd name="connsiteX10" fmla="*/ 1109663 w 1769269"/>
                <a:gd name="connsiteY10" fmla="*/ 95250 h 1252538"/>
                <a:gd name="connsiteX11" fmla="*/ 1197769 w 1769269"/>
                <a:gd name="connsiteY11" fmla="*/ 71438 h 1252538"/>
                <a:gd name="connsiteX12" fmla="*/ 1283494 w 1769269"/>
                <a:gd name="connsiteY12" fmla="*/ 45244 h 1252538"/>
                <a:gd name="connsiteX13" fmla="*/ 1400175 w 1769269"/>
                <a:gd name="connsiteY13" fmla="*/ 0 h 1252538"/>
                <a:gd name="connsiteX14" fmla="*/ 1428750 w 1769269"/>
                <a:gd name="connsiteY14" fmla="*/ 7144 h 1252538"/>
                <a:gd name="connsiteX15" fmla="*/ 1488281 w 1769269"/>
                <a:gd name="connsiteY15" fmla="*/ 40481 h 1252538"/>
                <a:gd name="connsiteX16" fmla="*/ 1550194 w 1769269"/>
                <a:gd name="connsiteY16" fmla="*/ 76200 h 1252538"/>
                <a:gd name="connsiteX17" fmla="*/ 1621631 w 1769269"/>
                <a:gd name="connsiteY17" fmla="*/ 123825 h 1252538"/>
                <a:gd name="connsiteX18" fmla="*/ 1683544 w 1769269"/>
                <a:gd name="connsiteY18" fmla="*/ 176213 h 1252538"/>
                <a:gd name="connsiteX19" fmla="*/ 1724025 w 1769269"/>
                <a:gd name="connsiteY19" fmla="*/ 211931 h 1252538"/>
                <a:gd name="connsiteX20" fmla="*/ 1754981 w 1769269"/>
                <a:gd name="connsiteY20" fmla="*/ 250031 h 1252538"/>
                <a:gd name="connsiteX21" fmla="*/ 1766888 w 1769269"/>
                <a:gd name="connsiteY21" fmla="*/ 276225 h 1252538"/>
                <a:gd name="connsiteX22" fmla="*/ 1769269 w 1769269"/>
                <a:gd name="connsiteY22" fmla="*/ 297656 h 1252538"/>
                <a:gd name="connsiteX23" fmla="*/ 1762125 w 1769269"/>
                <a:gd name="connsiteY23" fmla="*/ 326231 h 1252538"/>
                <a:gd name="connsiteX24" fmla="*/ 1745456 w 1769269"/>
                <a:gd name="connsiteY24" fmla="*/ 342900 h 1252538"/>
                <a:gd name="connsiteX25" fmla="*/ 1724025 w 1769269"/>
                <a:gd name="connsiteY25" fmla="*/ 364331 h 1252538"/>
                <a:gd name="connsiteX26" fmla="*/ 1707356 w 1769269"/>
                <a:gd name="connsiteY26" fmla="*/ 388144 h 1252538"/>
                <a:gd name="connsiteX27" fmla="*/ 1678781 w 1769269"/>
                <a:gd name="connsiteY27" fmla="*/ 483394 h 1252538"/>
                <a:gd name="connsiteX28" fmla="*/ 1621631 w 1769269"/>
                <a:gd name="connsiteY28" fmla="*/ 707231 h 1252538"/>
                <a:gd name="connsiteX29" fmla="*/ 1583531 w 1769269"/>
                <a:gd name="connsiteY29" fmla="*/ 862013 h 1252538"/>
                <a:gd name="connsiteX30" fmla="*/ 1562100 w 1769269"/>
                <a:gd name="connsiteY30" fmla="*/ 945356 h 1252538"/>
                <a:gd name="connsiteX31" fmla="*/ 1545431 w 1769269"/>
                <a:gd name="connsiteY31" fmla="*/ 1026319 h 1252538"/>
                <a:gd name="connsiteX32" fmla="*/ 1531144 w 1769269"/>
                <a:gd name="connsiteY32" fmla="*/ 1081088 h 1252538"/>
                <a:gd name="connsiteX33" fmla="*/ 1512094 w 1769269"/>
                <a:gd name="connsiteY33" fmla="*/ 1123950 h 1252538"/>
                <a:gd name="connsiteX34" fmla="*/ 1485900 w 1769269"/>
                <a:gd name="connsiteY34" fmla="*/ 1169194 h 1252538"/>
                <a:gd name="connsiteX35" fmla="*/ 1457325 w 1769269"/>
                <a:gd name="connsiteY35" fmla="*/ 1202531 h 1252538"/>
                <a:gd name="connsiteX36" fmla="*/ 1421606 w 1769269"/>
                <a:gd name="connsiteY36" fmla="*/ 1228725 h 1252538"/>
                <a:gd name="connsiteX37" fmla="*/ 1388269 w 1769269"/>
                <a:gd name="connsiteY37" fmla="*/ 1247775 h 1252538"/>
                <a:gd name="connsiteX38" fmla="*/ 1364456 w 1769269"/>
                <a:gd name="connsiteY38" fmla="*/ 1252538 h 1252538"/>
                <a:gd name="connsiteX39" fmla="*/ 1321594 w 1769269"/>
                <a:gd name="connsiteY39" fmla="*/ 1243013 h 1252538"/>
                <a:gd name="connsiteX40" fmla="*/ 1281113 w 1769269"/>
                <a:gd name="connsiteY40" fmla="*/ 1221581 h 1252538"/>
                <a:gd name="connsiteX41" fmla="*/ 1243013 w 1769269"/>
                <a:gd name="connsiteY41" fmla="*/ 1190625 h 1252538"/>
                <a:gd name="connsiteX42" fmla="*/ 1226344 w 1769269"/>
                <a:gd name="connsiteY42" fmla="*/ 1166813 h 1252538"/>
                <a:gd name="connsiteX43" fmla="*/ 1254919 w 1769269"/>
                <a:gd name="connsiteY43" fmla="*/ 1081088 h 1252538"/>
                <a:gd name="connsiteX44" fmla="*/ 1309688 w 1769269"/>
                <a:gd name="connsiteY44" fmla="*/ 876300 h 1252538"/>
                <a:gd name="connsiteX45" fmla="*/ 1352550 w 1769269"/>
                <a:gd name="connsiteY45" fmla="*/ 690563 h 1252538"/>
                <a:gd name="connsiteX46" fmla="*/ 1381125 w 1769269"/>
                <a:gd name="connsiteY46" fmla="*/ 533400 h 1252538"/>
                <a:gd name="connsiteX47" fmla="*/ 1393031 w 1769269"/>
                <a:gd name="connsiteY47" fmla="*/ 438150 h 1252538"/>
                <a:gd name="connsiteX48" fmla="*/ 1400175 w 1769269"/>
                <a:gd name="connsiteY48" fmla="*/ 347663 h 1252538"/>
                <a:gd name="connsiteX49" fmla="*/ 1397794 w 1769269"/>
                <a:gd name="connsiteY49" fmla="*/ 283369 h 1252538"/>
                <a:gd name="connsiteX50" fmla="*/ 1390650 w 1769269"/>
                <a:gd name="connsiteY50" fmla="*/ 245269 h 1252538"/>
                <a:gd name="connsiteX51" fmla="*/ 1369219 w 1769269"/>
                <a:gd name="connsiteY51" fmla="*/ 221456 h 1252538"/>
                <a:gd name="connsiteX52" fmla="*/ 1340644 w 1769269"/>
                <a:gd name="connsiteY52" fmla="*/ 207169 h 1252538"/>
                <a:gd name="connsiteX53" fmla="*/ 1307306 w 1769269"/>
                <a:gd name="connsiteY53" fmla="*/ 202406 h 1252538"/>
                <a:gd name="connsiteX54" fmla="*/ 1095375 w 1769269"/>
                <a:gd name="connsiteY54" fmla="*/ 245269 h 1252538"/>
                <a:gd name="connsiteX55" fmla="*/ 633413 w 1769269"/>
                <a:gd name="connsiteY55" fmla="*/ 330994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9269" h="1252538">
                  <a:moveTo>
                    <a:pt x="633413" y="330994"/>
                  </a:moveTo>
                  <a:lnTo>
                    <a:pt x="402431" y="371475"/>
                  </a:lnTo>
                  <a:lnTo>
                    <a:pt x="100013" y="411956"/>
                  </a:lnTo>
                  <a:lnTo>
                    <a:pt x="0" y="266700"/>
                  </a:lnTo>
                  <a:lnTo>
                    <a:pt x="119063" y="266700"/>
                  </a:lnTo>
                  <a:lnTo>
                    <a:pt x="278606" y="254794"/>
                  </a:lnTo>
                  <a:lnTo>
                    <a:pt x="438150" y="233363"/>
                  </a:lnTo>
                  <a:lnTo>
                    <a:pt x="764381" y="173831"/>
                  </a:lnTo>
                  <a:lnTo>
                    <a:pt x="902494" y="142875"/>
                  </a:lnTo>
                  <a:lnTo>
                    <a:pt x="995363" y="121444"/>
                  </a:lnTo>
                  <a:lnTo>
                    <a:pt x="1109663" y="95250"/>
                  </a:lnTo>
                  <a:lnTo>
                    <a:pt x="1197769" y="71438"/>
                  </a:lnTo>
                  <a:lnTo>
                    <a:pt x="1283494" y="45244"/>
                  </a:lnTo>
                  <a:lnTo>
                    <a:pt x="1400175" y="0"/>
                  </a:lnTo>
                  <a:lnTo>
                    <a:pt x="1428750" y="7144"/>
                  </a:lnTo>
                  <a:lnTo>
                    <a:pt x="1488281" y="40481"/>
                  </a:lnTo>
                  <a:lnTo>
                    <a:pt x="1550194" y="76200"/>
                  </a:lnTo>
                  <a:lnTo>
                    <a:pt x="1621631" y="123825"/>
                  </a:lnTo>
                  <a:lnTo>
                    <a:pt x="1683544" y="176213"/>
                  </a:lnTo>
                  <a:lnTo>
                    <a:pt x="1724025" y="211931"/>
                  </a:lnTo>
                  <a:lnTo>
                    <a:pt x="1754981" y="250031"/>
                  </a:lnTo>
                  <a:lnTo>
                    <a:pt x="1766888" y="276225"/>
                  </a:lnTo>
                  <a:lnTo>
                    <a:pt x="1769269" y="297656"/>
                  </a:lnTo>
                  <a:lnTo>
                    <a:pt x="1762125" y="326231"/>
                  </a:lnTo>
                  <a:lnTo>
                    <a:pt x="1745456" y="342900"/>
                  </a:lnTo>
                  <a:lnTo>
                    <a:pt x="1724025" y="364331"/>
                  </a:lnTo>
                  <a:lnTo>
                    <a:pt x="1707356" y="388144"/>
                  </a:lnTo>
                  <a:lnTo>
                    <a:pt x="1678781" y="483394"/>
                  </a:lnTo>
                  <a:lnTo>
                    <a:pt x="1621631" y="707231"/>
                  </a:lnTo>
                  <a:lnTo>
                    <a:pt x="1583531" y="862013"/>
                  </a:lnTo>
                  <a:lnTo>
                    <a:pt x="1562100" y="945356"/>
                  </a:lnTo>
                  <a:lnTo>
                    <a:pt x="1545431" y="1026319"/>
                  </a:lnTo>
                  <a:lnTo>
                    <a:pt x="1531144" y="1081088"/>
                  </a:lnTo>
                  <a:lnTo>
                    <a:pt x="1512094" y="1123950"/>
                  </a:lnTo>
                  <a:lnTo>
                    <a:pt x="1485900" y="1169194"/>
                  </a:lnTo>
                  <a:lnTo>
                    <a:pt x="1457325" y="1202531"/>
                  </a:lnTo>
                  <a:lnTo>
                    <a:pt x="1421606" y="1228725"/>
                  </a:lnTo>
                  <a:lnTo>
                    <a:pt x="1388269" y="1247775"/>
                  </a:lnTo>
                  <a:lnTo>
                    <a:pt x="1364456" y="1252538"/>
                  </a:lnTo>
                  <a:lnTo>
                    <a:pt x="1321594" y="1243013"/>
                  </a:lnTo>
                  <a:lnTo>
                    <a:pt x="1281113" y="1221581"/>
                  </a:lnTo>
                  <a:lnTo>
                    <a:pt x="1243013" y="1190625"/>
                  </a:lnTo>
                  <a:lnTo>
                    <a:pt x="1226344" y="1166813"/>
                  </a:lnTo>
                  <a:lnTo>
                    <a:pt x="1254919" y="1081088"/>
                  </a:lnTo>
                  <a:lnTo>
                    <a:pt x="1309688" y="876300"/>
                  </a:lnTo>
                  <a:lnTo>
                    <a:pt x="1352550" y="690563"/>
                  </a:lnTo>
                  <a:lnTo>
                    <a:pt x="1381125" y="533400"/>
                  </a:lnTo>
                  <a:lnTo>
                    <a:pt x="1393031" y="438150"/>
                  </a:lnTo>
                  <a:lnTo>
                    <a:pt x="1400175" y="347663"/>
                  </a:lnTo>
                  <a:cubicBezTo>
                    <a:pt x="1399381" y="326232"/>
                    <a:pt x="1398588" y="304800"/>
                    <a:pt x="1397794" y="283369"/>
                  </a:cubicBezTo>
                  <a:lnTo>
                    <a:pt x="1390650" y="245269"/>
                  </a:lnTo>
                  <a:lnTo>
                    <a:pt x="1369219" y="221456"/>
                  </a:lnTo>
                  <a:lnTo>
                    <a:pt x="1340644" y="207169"/>
                  </a:lnTo>
                  <a:lnTo>
                    <a:pt x="1307306" y="202406"/>
                  </a:lnTo>
                  <a:lnTo>
                    <a:pt x="1095375" y="245269"/>
                  </a:lnTo>
                  <a:lnTo>
                    <a:pt x="6334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8E63A4A7-D6C5-42A4-AAC3-076417E73642}"/>
                </a:ext>
              </a:extLst>
            </p:cNvPr>
            <p:cNvSpPr/>
            <p:nvPr/>
          </p:nvSpPr>
          <p:spPr>
            <a:xfrm>
              <a:off x="4238627" y="4881563"/>
              <a:ext cx="1090613" cy="328612"/>
            </a:xfrm>
            <a:custGeom>
              <a:avLst/>
              <a:gdLst>
                <a:gd name="connsiteX0" fmla="*/ 435769 w 1090613"/>
                <a:gd name="connsiteY0" fmla="*/ 242887 h 328612"/>
                <a:gd name="connsiteX1" fmla="*/ 61913 w 1090613"/>
                <a:gd name="connsiteY1" fmla="*/ 328612 h 328612"/>
                <a:gd name="connsiteX2" fmla="*/ 0 w 1090613"/>
                <a:gd name="connsiteY2" fmla="*/ 173831 h 328612"/>
                <a:gd name="connsiteX3" fmla="*/ 190500 w 1090613"/>
                <a:gd name="connsiteY3" fmla="*/ 135731 h 328612"/>
                <a:gd name="connsiteX4" fmla="*/ 459581 w 1090613"/>
                <a:gd name="connsiteY4" fmla="*/ 80962 h 328612"/>
                <a:gd name="connsiteX5" fmla="*/ 669131 w 1090613"/>
                <a:gd name="connsiteY5" fmla="*/ 40481 h 328612"/>
                <a:gd name="connsiteX6" fmla="*/ 842963 w 1090613"/>
                <a:gd name="connsiteY6" fmla="*/ 14287 h 328612"/>
                <a:gd name="connsiteX7" fmla="*/ 969169 w 1090613"/>
                <a:gd name="connsiteY7" fmla="*/ 0 h 328612"/>
                <a:gd name="connsiteX8" fmla="*/ 1090613 w 1090613"/>
                <a:gd name="connsiteY8" fmla="*/ 2381 h 328612"/>
                <a:gd name="connsiteX9" fmla="*/ 1090613 w 1090613"/>
                <a:gd name="connsiteY9" fmla="*/ 126206 h 328612"/>
                <a:gd name="connsiteX10" fmla="*/ 864394 w 1090613"/>
                <a:gd name="connsiteY10" fmla="*/ 157162 h 328612"/>
                <a:gd name="connsiteX11" fmla="*/ 669131 w 1090613"/>
                <a:gd name="connsiteY11" fmla="*/ 195262 h 328612"/>
                <a:gd name="connsiteX12" fmla="*/ 435769 w 1090613"/>
                <a:gd name="connsiteY12" fmla="*/ 2428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0613" h="328612">
                  <a:moveTo>
                    <a:pt x="435769" y="242887"/>
                  </a:moveTo>
                  <a:lnTo>
                    <a:pt x="61913" y="328612"/>
                  </a:lnTo>
                  <a:lnTo>
                    <a:pt x="0" y="173831"/>
                  </a:lnTo>
                  <a:lnTo>
                    <a:pt x="190500" y="135731"/>
                  </a:lnTo>
                  <a:lnTo>
                    <a:pt x="459581" y="80962"/>
                  </a:lnTo>
                  <a:lnTo>
                    <a:pt x="669131" y="40481"/>
                  </a:lnTo>
                  <a:lnTo>
                    <a:pt x="842963" y="14287"/>
                  </a:lnTo>
                  <a:lnTo>
                    <a:pt x="969169" y="0"/>
                  </a:lnTo>
                  <a:lnTo>
                    <a:pt x="1090613" y="2381"/>
                  </a:lnTo>
                  <a:lnTo>
                    <a:pt x="1090613" y="126206"/>
                  </a:lnTo>
                  <a:lnTo>
                    <a:pt x="864394" y="157162"/>
                  </a:lnTo>
                  <a:lnTo>
                    <a:pt x="669131" y="195262"/>
                  </a:lnTo>
                  <a:lnTo>
                    <a:pt x="435769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1B673F2D-AFD1-4E59-AA43-1D6FDA4B2DE5}"/>
                </a:ext>
              </a:extLst>
            </p:cNvPr>
            <p:cNvSpPr/>
            <p:nvPr/>
          </p:nvSpPr>
          <p:spPr>
            <a:xfrm>
              <a:off x="6170614" y="2579688"/>
              <a:ext cx="1895475" cy="449262"/>
            </a:xfrm>
            <a:custGeom>
              <a:avLst/>
              <a:gdLst>
                <a:gd name="connsiteX0" fmla="*/ 1226344 w 1895475"/>
                <a:gd name="connsiteY0" fmla="*/ 311944 h 450056"/>
                <a:gd name="connsiteX1" fmla="*/ 1004887 w 1895475"/>
                <a:gd name="connsiteY1" fmla="*/ 338137 h 450056"/>
                <a:gd name="connsiteX2" fmla="*/ 859631 w 1895475"/>
                <a:gd name="connsiteY2" fmla="*/ 371475 h 450056"/>
                <a:gd name="connsiteX3" fmla="*/ 692944 w 1895475"/>
                <a:gd name="connsiteY3" fmla="*/ 402431 h 450056"/>
                <a:gd name="connsiteX4" fmla="*/ 521494 w 1895475"/>
                <a:gd name="connsiteY4" fmla="*/ 428625 h 450056"/>
                <a:gd name="connsiteX5" fmla="*/ 397669 w 1895475"/>
                <a:gd name="connsiteY5" fmla="*/ 445294 h 450056"/>
                <a:gd name="connsiteX6" fmla="*/ 319087 w 1895475"/>
                <a:gd name="connsiteY6" fmla="*/ 450056 h 450056"/>
                <a:gd name="connsiteX7" fmla="*/ 254794 w 1895475"/>
                <a:gd name="connsiteY7" fmla="*/ 450056 h 450056"/>
                <a:gd name="connsiteX8" fmla="*/ 178594 w 1895475"/>
                <a:gd name="connsiteY8" fmla="*/ 440531 h 450056"/>
                <a:gd name="connsiteX9" fmla="*/ 130969 w 1895475"/>
                <a:gd name="connsiteY9" fmla="*/ 428625 h 450056"/>
                <a:gd name="connsiteX10" fmla="*/ 90487 w 1895475"/>
                <a:gd name="connsiteY10" fmla="*/ 409575 h 450056"/>
                <a:gd name="connsiteX11" fmla="*/ 0 w 1895475"/>
                <a:gd name="connsiteY11" fmla="*/ 347662 h 450056"/>
                <a:gd name="connsiteX12" fmla="*/ 80962 w 1895475"/>
                <a:gd name="connsiteY12" fmla="*/ 159544 h 450056"/>
                <a:gd name="connsiteX13" fmla="*/ 150019 w 1895475"/>
                <a:gd name="connsiteY13" fmla="*/ 240506 h 450056"/>
                <a:gd name="connsiteX14" fmla="*/ 195262 w 1895475"/>
                <a:gd name="connsiteY14" fmla="*/ 278606 h 450056"/>
                <a:gd name="connsiteX15" fmla="*/ 228600 w 1895475"/>
                <a:gd name="connsiteY15" fmla="*/ 295275 h 450056"/>
                <a:gd name="connsiteX16" fmla="*/ 259556 w 1895475"/>
                <a:gd name="connsiteY16" fmla="*/ 302419 h 450056"/>
                <a:gd name="connsiteX17" fmla="*/ 316706 w 1895475"/>
                <a:gd name="connsiteY17" fmla="*/ 307181 h 450056"/>
                <a:gd name="connsiteX18" fmla="*/ 366712 w 1895475"/>
                <a:gd name="connsiteY18" fmla="*/ 307181 h 450056"/>
                <a:gd name="connsiteX19" fmla="*/ 476250 w 1895475"/>
                <a:gd name="connsiteY19" fmla="*/ 290512 h 450056"/>
                <a:gd name="connsiteX20" fmla="*/ 795337 w 1895475"/>
                <a:gd name="connsiteY20" fmla="*/ 226219 h 450056"/>
                <a:gd name="connsiteX21" fmla="*/ 1028700 w 1895475"/>
                <a:gd name="connsiteY21" fmla="*/ 180975 h 450056"/>
                <a:gd name="connsiteX22" fmla="*/ 1202531 w 1895475"/>
                <a:gd name="connsiteY22" fmla="*/ 142875 h 450056"/>
                <a:gd name="connsiteX23" fmla="*/ 1297781 w 1895475"/>
                <a:gd name="connsiteY23" fmla="*/ 119062 h 450056"/>
                <a:gd name="connsiteX24" fmla="*/ 1359694 w 1895475"/>
                <a:gd name="connsiteY24" fmla="*/ 102394 h 450056"/>
                <a:gd name="connsiteX25" fmla="*/ 1414462 w 1895475"/>
                <a:gd name="connsiteY25" fmla="*/ 83344 h 450056"/>
                <a:gd name="connsiteX26" fmla="*/ 1481137 w 1895475"/>
                <a:gd name="connsiteY26" fmla="*/ 54769 h 450056"/>
                <a:gd name="connsiteX27" fmla="*/ 1535906 w 1895475"/>
                <a:gd name="connsiteY27" fmla="*/ 23812 h 450056"/>
                <a:gd name="connsiteX28" fmla="*/ 1569244 w 1895475"/>
                <a:gd name="connsiteY28" fmla="*/ 0 h 450056"/>
                <a:gd name="connsiteX29" fmla="*/ 1604962 w 1895475"/>
                <a:gd name="connsiteY29" fmla="*/ 2381 h 450056"/>
                <a:gd name="connsiteX30" fmla="*/ 1652587 w 1895475"/>
                <a:gd name="connsiteY30" fmla="*/ 7144 h 450056"/>
                <a:gd name="connsiteX31" fmla="*/ 1702594 w 1895475"/>
                <a:gd name="connsiteY31" fmla="*/ 19050 h 450056"/>
                <a:gd name="connsiteX32" fmla="*/ 1747837 w 1895475"/>
                <a:gd name="connsiteY32" fmla="*/ 33337 h 450056"/>
                <a:gd name="connsiteX33" fmla="*/ 1788319 w 1895475"/>
                <a:gd name="connsiteY33" fmla="*/ 50006 h 450056"/>
                <a:gd name="connsiteX34" fmla="*/ 1828800 w 1895475"/>
                <a:gd name="connsiteY34" fmla="*/ 71437 h 450056"/>
                <a:gd name="connsiteX35" fmla="*/ 1852612 w 1895475"/>
                <a:gd name="connsiteY35" fmla="*/ 85725 h 450056"/>
                <a:gd name="connsiteX36" fmla="*/ 1869281 w 1895475"/>
                <a:gd name="connsiteY36" fmla="*/ 102394 h 450056"/>
                <a:gd name="connsiteX37" fmla="*/ 1883569 w 1895475"/>
                <a:gd name="connsiteY37" fmla="*/ 123825 h 450056"/>
                <a:gd name="connsiteX38" fmla="*/ 1890712 w 1895475"/>
                <a:gd name="connsiteY38" fmla="*/ 142875 h 450056"/>
                <a:gd name="connsiteX39" fmla="*/ 1895475 w 1895475"/>
                <a:gd name="connsiteY39" fmla="*/ 171450 h 450056"/>
                <a:gd name="connsiteX40" fmla="*/ 1890712 w 1895475"/>
                <a:gd name="connsiteY40" fmla="*/ 195262 h 450056"/>
                <a:gd name="connsiteX41" fmla="*/ 1878806 w 1895475"/>
                <a:gd name="connsiteY41" fmla="*/ 216694 h 450056"/>
                <a:gd name="connsiteX42" fmla="*/ 1859756 w 1895475"/>
                <a:gd name="connsiteY42" fmla="*/ 233362 h 450056"/>
                <a:gd name="connsiteX43" fmla="*/ 1821656 w 1895475"/>
                <a:gd name="connsiteY43" fmla="*/ 250031 h 450056"/>
                <a:gd name="connsiteX44" fmla="*/ 1785937 w 1895475"/>
                <a:gd name="connsiteY44" fmla="*/ 261937 h 450056"/>
                <a:gd name="connsiteX45" fmla="*/ 1740694 w 1895475"/>
                <a:gd name="connsiteY45" fmla="*/ 269081 h 450056"/>
                <a:gd name="connsiteX46" fmla="*/ 1602581 w 1895475"/>
                <a:gd name="connsiteY46" fmla="*/ 273844 h 450056"/>
                <a:gd name="connsiteX47" fmla="*/ 1440656 w 1895475"/>
                <a:gd name="connsiteY47" fmla="*/ 288131 h 450056"/>
                <a:gd name="connsiteX48" fmla="*/ 1226344 w 1895475"/>
                <a:gd name="connsiteY48" fmla="*/ 3119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95475" h="450056">
                  <a:moveTo>
                    <a:pt x="1226344" y="311944"/>
                  </a:moveTo>
                  <a:lnTo>
                    <a:pt x="1004887" y="338137"/>
                  </a:lnTo>
                  <a:lnTo>
                    <a:pt x="859631" y="371475"/>
                  </a:lnTo>
                  <a:lnTo>
                    <a:pt x="692944" y="402431"/>
                  </a:lnTo>
                  <a:lnTo>
                    <a:pt x="521494" y="428625"/>
                  </a:lnTo>
                  <a:lnTo>
                    <a:pt x="397669" y="445294"/>
                  </a:lnTo>
                  <a:lnTo>
                    <a:pt x="319087" y="450056"/>
                  </a:lnTo>
                  <a:lnTo>
                    <a:pt x="254794" y="450056"/>
                  </a:lnTo>
                  <a:lnTo>
                    <a:pt x="178594" y="440531"/>
                  </a:lnTo>
                  <a:lnTo>
                    <a:pt x="130969" y="428625"/>
                  </a:lnTo>
                  <a:lnTo>
                    <a:pt x="90487" y="409575"/>
                  </a:lnTo>
                  <a:lnTo>
                    <a:pt x="0" y="347662"/>
                  </a:lnTo>
                  <a:lnTo>
                    <a:pt x="80962" y="159544"/>
                  </a:lnTo>
                  <a:lnTo>
                    <a:pt x="150019" y="240506"/>
                  </a:lnTo>
                  <a:lnTo>
                    <a:pt x="195262" y="278606"/>
                  </a:lnTo>
                  <a:lnTo>
                    <a:pt x="228600" y="295275"/>
                  </a:lnTo>
                  <a:lnTo>
                    <a:pt x="259556" y="302419"/>
                  </a:lnTo>
                  <a:lnTo>
                    <a:pt x="316706" y="307181"/>
                  </a:lnTo>
                  <a:lnTo>
                    <a:pt x="366712" y="307181"/>
                  </a:lnTo>
                  <a:lnTo>
                    <a:pt x="476250" y="290512"/>
                  </a:lnTo>
                  <a:lnTo>
                    <a:pt x="795337" y="226219"/>
                  </a:lnTo>
                  <a:lnTo>
                    <a:pt x="1028700" y="180975"/>
                  </a:lnTo>
                  <a:lnTo>
                    <a:pt x="1202531" y="142875"/>
                  </a:lnTo>
                  <a:lnTo>
                    <a:pt x="1297781" y="119062"/>
                  </a:lnTo>
                  <a:lnTo>
                    <a:pt x="1359694" y="102394"/>
                  </a:lnTo>
                  <a:lnTo>
                    <a:pt x="1414462" y="83344"/>
                  </a:lnTo>
                  <a:lnTo>
                    <a:pt x="1481137" y="54769"/>
                  </a:lnTo>
                  <a:lnTo>
                    <a:pt x="1535906" y="23812"/>
                  </a:lnTo>
                  <a:lnTo>
                    <a:pt x="1569244" y="0"/>
                  </a:lnTo>
                  <a:lnTo>
                    <a:pt x="1604962" y="2381"/>
                  </a:lnTo>
                  <a:lnTo>
                    <a:pt x="1652587" y="7144"/>
                  </a:lnTo>
                  <a:lnTo>
                    <a:pt x="1702594" y="19050"/>
                  </a:lnTo>
                  <a:lnTo>
                    <a:pt x="1747837" y="33337"/>
                  </a:lnTo>
                  <a:lnTo>
                    <a:pt x="1788319" y="50006"/>
                  </a:lnTo>
                  <a:lnTo>
                    <a:pt x="1828800" y="71437"/>
                  </a:lnTo>
                  <a:lnTo>
                    <a:pt x="1852612" y="85725"/>
                  </a:lnTo>
                  <a:lnTo>
                    <a:pt x="1869281" y="102394"/>
                  </a:lnTo>
                  <a:lnTo>
                    <a:pt x="1883569" y="123825"/>
                  </a:lnTo>
                  <a:lnTo>
                    <a:pt x="1890712" y="142875"/>
                  </a:lnTo>
                  <a:lnTo>
                    <a:pt x="1895475" y="171450"/>
                  </a:lnTo>
                  <a:lnTo>
                    <a:pt x="1890712" y="195262"/>
                  </a:lnTo>
                  <a:lnTo>
                    <a:pt x="1878806" y="216694"/>
                  </a:lnTo>
                  <a:lnTo>
                    <a:pt x="1859756" y="233362"/>
                  </a:lnTo>
                  <a:lnTo>
                    <a:pt x="1821656" y="250031"/>
                  </a:lnTo>
                  <a:lnTo>
                    <a:pt x="1785937" y="261937"/>
                  </a:lnTo>
                  <a:lnTo>
                    <a:pt x="1740694" y="269081"/>
                  </a:lnTo>
                  <a:lnTo>
                    <a:pt x="1602581" y="273844"/>
                  </a:lnTo>
                  <a:lnTo>
                    <a:pt x="1440656" y="288131"/>
                  </a:lnTo>
                  <a:lnTo>
                    <a:pt x="1226344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5C4EF85C-FABA-4462-ADFA-BF8FEE76EE0B}"/>
                </a:ext>
              </a:extLst>
            </p:cNvPr>
            <p:cNvSpPr/>
            <p:nvPr/>
          </p:nvSpPr>
          <p:spPr>
            <a:xfrm rot="16200000">
              <a:off x="4941096" y="3228182"/>
              <a:ext cx="2881312" cy="2181225"/>
            </a:xfrm>
            <a:custGeom>
              <a:avLst/>
              <a:gdLst>
                <a:gd name="connsiteX0" fmla="*/ 1569192 w 2881658"/>
                <a:gd name="connsiteY0" fmla="*/ 1820146 h 2180714"/>
                <a:gd name="connsiteX1" fmla="*/ 1416311 w 2881658"/>
                <a:gd name="connsiteY1" fmla="*/ 1739379 h 2180714"/>
                <a:gd name="connsiteX2" fmla="*/ 1326890 w 2881658"/>
                <a:gd name="connsiteY2" fmla="*/ 1684573 h 2180714"/>
                <a:gd name="connsiteX3" fmla="*/ 1153817 w 2881658"/>
                <a:gd name="connsiteY3" fmla="*/ 1586498 h 2180714"/>
                <a:gd name="connsiteX4" fmla="*/ 1003821 w 2881658"/>
                <a:gd name="connsiteY4" fmla="*/ 1456694 h 2180714"/>
                <a:gd name="connsiteX5" fmla="*/ 902862 w 2881658"/>
                <a:gd name="connsiteY5" fmla="*/ 1358619 h 2180714"/>
                <a:gd name="connsiteX6" fmla="*/ 790365 w 2881658"/>
                <a:gd name="connsiteY6" fmla="*/ 1243238 h 2180714"/>
                <a:gd name="connsiteX7" fmla="*/ 683637 w 2881658"/>
                <a:gd name="connsiteY7" fmla="*/ 1127856 h 2180714"/>
                <a:gd name="connsiteX8" fmla="*/ 594216 w 2881658"/>
                <a:gd name="connsiteY8" fmla="*/ 1021128 h 2180714"/>
                <a:gd name="connsiteX9" fmla="*/ 493257 w 2881658"/>
                <a:gd name="connsiteY9" fmla="*/ 891323 h 2180714"/>
                <a:gd name="connsiteX10" fmla="*/ 363453 w 2881658"/>
                <a:gd name="connsiteY10" fmla="*/ 706713 h 2180714"/>
                <a:gd name="connsiteX11" fmla="*/ 294224 w 2881658"/>
                <a:gd name="connsiteY11" fmla="*/ 599985 h 2180714"/>
                <a:gd name="connsiteX12" fmla="*/ 219226 w 2881658"/>
                <a:gd name="connsiteY12" fmla="*/ 473065 h 2180714"/>
                <a:gd name="connsiteX13" fmla="*/ 144228 w 2881658"/>
                <a:gd name="connsiteY13" fmla="*/ 343260 h 2180714"/>
                <a:gd name="connsiteX14" fmla="*/ 69229 w 2881658"/>
                <a:gd name="connsiteY14" fmla="*/ 199033 h 2180714"/>
                <a:gd name="connsiteX15" fmla="*/ 37499 w 2881658"/>
                <a:gd name="connsiteY15" fmla="*/ 126920 h 2180714"/>
                <a:gd name="connsiteX16" fmla="*/ 8654 w 2881658"/>
                <a:gd name="connsiteY16" fmla="*/ 66344 h 2180714"/>
                <a:gd name="connsiteX17" fmla="*/ 0 w 2881658"/>
                <a:gd name="connsiteY17" fmla="*/ 34614 h 2180714"/>
                <a:gd name="connsiteX18" fmla="*/ 0 w 2881658"/>
                <a:gd name="connsiteY18" fmla="*/ 17307 h 2180714"/>
                <a:gd name="connsiteX19" fmla="*/ 11539 w 2881658"/>
                <a:gd name="connsiteY19" fmla="*/ 2884 h 2180714"/>
                <a:gd name="connsiteX20" fmla="*/ 28846 w 2881658"/>
                <a:gd name="connsiteY20" fmla="*/ 0 h 2180714"/>
                <a:gd name="connsiteX21" fmla="*/ 49038 w 2881658"/>
                <a:gd name="connsiteY21" fmla="*/ 14422 h 2180714"/>
                <a:gd name="connsiteX22" fmla="*/ 92306 w 2881658"/>
                <a:gd name="connsiteY22" fmla="*/ 80767 h 2180714"/>
                <a:gd name="connsiteX23" fmla="*/ 187496 w 2881658"/>
                <a:gd name="connsiteY23" fmla="*/ 227879 h 2180714"/>
                <a:gd name="connsiteX24" fmla="*/ 239417 w 2881658"/>
                <a:gd name="connsiteY24" fmla="*/ 311530 h 2180714"/>
                <a:gd name="connsiteX25" fmla="*/ 299993 w 2881658"/>
                <a:gd name="connsiteY25" fmla="*/ 398067 h 2180714"/>
                <a:gd name="connsiteX26" fmla="*/ 363453 w 2881658"/>
                <a:gd name="connsiteY26" fmla="*/ 487487 h 2180714"/>
                <a:gd name="connsiteX27" fmla="*/ 441335 w 2881658"/>
                <a:gd name="connsiteY27" fmla="*/ 591331 h 2180714"/>
                <a:gd name="connsiteX28" fmla="*/ 542294 w 2881658"/>
                <a:gd name="connsiteY28" fmla="*/ 715366 h 2180714"/>
                <a:gd name="connsiteX29" fmla="*/ 623062 w 2881658"/>
                <a:gd name="connsiteY29" fmla="*/ 810556 h 2180714"/>
                <a:gd name="connsiteX30" fmla="*/ 721136 w 2881658"/>
                <a:gd name="connsiteY30" fmla="*/ 917284 h 2180714"/>
                <a:gd name="connsiteX31" fmla="*/ 793250 w 2881658"/>
                <a:gd name="connsiteY31" fmla="*/ 986513 h 2180714"/>
                <a:gd name="connsiteX32" fmla="*/ 879786 w 2881658"/>
                <a:gd name="connsiteY32" fmla="*/ 1073049 h 2180714"/>
                <a:gd name="connsiteX33" fmla="*/ 977860 w 2881658"/>
                <a:gd name="connsiteY33" fmla="*/ 1156701 h 2180714"/>
                <a:gd name="connsiteX34" fmla="*/ 1052858 w 2881658"/>
                <a:gd name="connsiteY34" fmla="*/ 1223046 h 2180714"/>
                <a:gd name="connsiteX35" fmla="*/ 1142279 w 2881658"/>
                <a:gd name="connsiteY35" fmla="*/ 1289390 h 2180714"/>
                <a:gd name="connsiteX36" fmla="*/ 1237469 w 2881658"/>
                <a:gd name="connsiteY36" fmla="*/ 1358619 h 2180714"/>
                <a:gd name="connsiteX37" fmla="*/ 1373043 w 2881658"/>
                <a:gd name="connsiteY37" fmla="*/ 1448040 h 2180714"/>
                <a:gd name="connsiteX38" fmla="*/ 1523039 w 2881658"/>
                <a:gd name="connsiteY38" fmla="*/ 1531692 h 2180714"/>
                <a:gd name="connsiteX39" fmla="*/ 1661497 w 2881658"/>
                <a:gd name="connsiteY39" fmla="*/ 1598036 h 2180714"/>
                <a:gd name="connsiteX40" fmla="*/ 1797070 w 2881658"/>
                <a:gd name="connsiteY40" fmla="*/ 1655727 h 2180714"/>
                <a:gd name="connsiteX41" fmla="*/ 1909568 w 2881658"/>
                <a:gd name="connsiteY41" fmla="*/ 1696111 h 2180714"/>
                <a:gd name="connsiteX42" fmla="*/ 2004758 w 2881658"/>
                <a:gd name="connsiteY42" fmla="*/ 1727841 h 2180714"/>
                <a:gd name="connsiteX43" fmla="*/ 2085525 w 2881658"/>
                <a:gd name="connsiteY43" fmla="*/ 1750917 h 2180714"/>
                <a:gd name="connsiteX44" fmla="*/ 2174946 w 2881658"/>
                <a:gd name="connsiteY44" fmla="*/ 1771109 h 2180714"/>
                <a:gd name="connsiteX45" fmla="*/ 2278789 w 2881658"/>
                <a:gd name="connsiteY45" fmla="*/ 1791301 h 2180714"/>
                <a:gd name="connsiteX46" fmla="*/ 2376864 w 2881658"/>
                <a:gd name="connsiteY46" fmla="*/ 1808608 h 2180714"/>
                <a:gd name="connsiteX47" fmla="*/ 2489361 w 2881658"/>
                <a:gd name="connsiteY47" fmla="*/ 1820146 h 2180714"/>
                <a:gd name="connsiteX48" fmla="*/ 2590320 w 2881658"/>
                <a:gd name="connsiteY48" fmla="*/ 1823031 h 2180714"/>
                <a:gd name="connsiteX49" fmla="*/ 2645126 w 2881658"/>
                <a:gd name="connsiteY49" fmla="*/ 1820146 h 2180714"/>
                <a:gd name="connsiteX50" fmla="*/ 2682625 w 2881658"/>
                <a:gd name="connsiteY50" fmla="*/ 1814377 h 2180714"/>
                <a:gd name="connsiteX51" fmla="*/ 2717240 w 2881658"/>
                <a:gd name="connsiteY51" fmla="*/ 1802839 h 2180714"/>
                <a:gd name="connsiteX52" fmla="*/ 2746085 w 2881658"/>
                <a:gd name="connsiteY52" fmla="*/ 1779762 h 2180714"/>
                <a:gd name="connsiteX53" fmla="*/ 2772046 w 2881658"/>
                <a:gd name="connsiteY53" fmla="*/ 1745148 h 2180714"/>
                <a:gd name="connsiteX54" fmla="*/ 2841275 w 2881658"/>
                <a:gd name="connsiteY54" fmla="*/ 1635535 h 2180714"/>
                <a:gd name="connsiteX55" fmla="*/ 2881658 w 2881658"/>
                <a:gd name="connsiteY55" fmla="*/ 1869183 h 2180714"/>
                <a:gd name="connsiteX56" fmla="*/ 2826852 w 2881658"/>
                <a:gd name="connsiteY56" fmla="*/ 1941297 h 2180714"/>
                <a:gd name="connsiteX57" fmla="*/ 2786469 w 2881658"/>
                <a:gd name="connsiteY57" fmla="*/ 2019179 h 2180714"/>
                <a:gd name="connsiteX58" fmla="*/ 2743200 w 2881658"/>
                <a:gd name="connsiteY58" fmla="*/ 2088408 h 2180714"/>
                <a:gd name="connsiteX59" fmla="*/ 2711470 w 2881658"/>
                <a:gd name="connsiteY59" fmla="*/ 2131677 h 2180714"/>
                <a:gd name="connsiteX60" fmla="*/ 2679741 w 2881658"/>
                <a:gd name="connsiteY60" fmla="*/ 2163407 h 2180714"/>
                <a:gd name="connsiteX61" fmla="*/ 2650895 w 2881658"/>
                <a:gd name="connsiteY61" fmla="*/ 2180714 h 2180714"/>
                <a:gd name="connsiteX62" fmla="*/ 2624934 w 2881658"/>
                <a:gd name="connsiteY62" fmla="*/ 2180714 h 2180714"/>
                <a:gd name="connsiteX63" fmla="*/ 2601858 w 2881658"/>
                <a:gd name="connsiteY63" fmla="*/ 2169176 h 2180714"/>
                <a:gd name="connsiteX64" fmla="*/ 2581666 w 2881658"/>
                <a:gd name="connsiteY64" fmla="*/ 2146099 h 2180714"/>
                <a:gd name="connsiteX65" fmla="*/ 2549936 w 2881658"/>
                <a:gd name="connsiteY65" fmla="*/ 2123023 h 2180714"/>
                <a:gd name="connsiteX66" fmla="*/ 2495130 w 2881658"/>
                <a:gd name="connsiteY66" fmla="*/ 2099947 h 2180714"/>
                <a:gd name="connsiteX67" fmla="*/ 2270135 w 2881658"/>
                <a:gd name="connsiteY67" fmla="*/ 2050909 h 2180714"/>
                <a:gd name="connsiteX68" fmla="*/ 2082640 w 2881658"/>
                <a:gd name="connsiteY68" fmla="*/ 2001872 h 2180714"/>
                <a:gd name="connsiteX69" fmla="*/ 1900914 w 2881658"/>
                <a:gd name="connsiteY69" fmla="*/ 1947066 h 2180714"/>
                <a:gd name="connsiteX70" fmla="*/ 1756687 w 2881658"/>
                <a:gd name="connsiteY70" fmla="*/ 1895144 h 2180714"/>
                <a:gd name="connsiteX71" fmla="*/ 1569192 w 2881658"/>
                <a:gd name="connsiteY71" fmla="*/ 1820146 h 218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81658" h="2180714">
                  <a:moveTo>
                    <a:pt x="1569192" y="1820146"/>
                  </a:moveTo>
                  <a:lnTo>
                    <a:pt x="1416311" y="1739379"/>
                  </a:lnTo>
                  <a:lnTo>
                    <a:pt x="1326890" y="1684573"/>
                  </a:lnTo>
                  <a:lnTo>
                    <a:pt x="1153817" y="1586498"/>
                  </a:lnTo>
                  <a:lnTo>
                    <a:pt x="1003821" y="1456694"/>
                  </a:lnTo>
                  <a:lnTo>
                    <a:pt x="902862" y="1358619"/>
                  </a:lnTo>
                  <a:lnTo>
                    <a:pt x="790365" y="1243238"/>
                  </a:lnTo>
                  <a:lnTo>
                    <a:pt x="683637" y="1127856"/>
                  </a:lnTo>
                  <a:lnTo>
                    <a:pt x="594216" y="1021128"/>
                  </a:lnTo>
                  <a:lnTo>
                    <a:pt x="493257" y="891323"/>
                  </a:lnTo>
                  <a:lnTo>
                    <a:pt x="363453" y="706713"/>
                  </a:lnTo>
                  <a:lnTo>
                    <a:pt x="294224" y="599985"/>
                  </a:lnTo>
                  <a:lnTo>
                    <a:pt x="219226" y="473065"/>
                  </a:lnTo>
                  <a:lnTo>
                    <a:pt x="144228" y="343260"/>
                  </a:lnTo>
                  <a:lnTo>
                    <a:pt x="69229" y="199033"/>
                  </a:lnTo>
                  <a:lnTo>
                    <a:pt x="37499" y="126920"/>
                  </a:lnTo>
                  <a:lnTo>
                    <a:pt x="8654" y="66344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1539" y="2884"/>
                  </a:lnTo>
                  <a:lnTo>
                    <a:pt x="28846" y="0"/>
                  </a:lnTo>
                  <a:lnTo>
                    <a:pt x="49038" y="14422"/>
                  </a:lnTo>
                  <a:lnTo>
                    <a:pt x="92306" y="80767"/>
                  </a:lnTo>
                  <a:lnTo>
                    <a:pt x="187496" y="227879"/>
                  </a:lnTo>
                  <a:lnTo>
                    <a:pt x="239417" y="311530"/>
                  </a:lnTo>
                  <a:lnTo>
                    <a:pt x="299993" y="398067"/>
                  </a:lnTo>
                  <a:lnTo>
                    <a:pt x="363453" y="487487"/>
                  </a:lnTo>
                  <a:lnTo>
                    <a:pt x="441335" y="591331"/>
                  </a:lnTo>
                  <a:lnTo>
                    <a:pt x="542294" y="715366"/>
                  </a:lnTo>
                  <a:lnTo>
                    <a:pt x="623062" y="810556"/>
                  </a:lnTo>
                  <a:lnTo>
                    <a:pt x="721136" y="917284"/>
                  </a:lnTo>
                  <a:lnTo>
                    <a:pt x="793250" y="986513"/>
                  </a:lnTo>
                  <a:lnTo>
                    <a:pt x="879786" y="1073049"/>
                  </a:lnTo>
                  <a:lnTo>
                    <a:pt x="977860" y="1156701"/>
                  </a:lnTo>
                  <a:lnTo>
                    <a:pt x="1052858" y="1223046"/>
                  </a:lnTo>
                  <a:lnTo>
                    <a:pt x="1142279" y="1289390"/>
                  </a:lnTo>
                  <a:lnTo>
                    <a:pt x="1237469" y="1358619"/>
                  </a:lnTo>
                  <a:lnTo>
                    <a:pt x="1373043" y="1448040"/>
                  </a:lnTo>
                  <a:lnTo>
                    <a:pt x="1523039" y="1531692"/>
                  </a:lnTo>
                  <a:lnTo>
                    <a:pt x="1661497" y="1598036"/>
                  </a:lnTo>
                  <a:lnTo>
                    <a:pt x="1797070" y="1655727"/>
                  </a:lnTo>
                  <a:lnTo>
                    <a:pt x="1909568" y="1696111"/>
                  </a:lnTo>
                  <a:lnTo>
                    <a:pt x="2004758" y="1727841"/>
                  </a:lnTo>
                  <a:lnTo>
                    <a:pt x="2085525" y="1750917"/>
                  </a:lnTo>
                  <a:lnTo>
                    <a:pt x="2174946" y="1771109"/>
                  </a:lnTo>
                  <a:lnTo>
                    <a:pt x="2278789" y="1791301"/>
                  </a:lnTo>
                  <a:lnTo>
                    <a:pt x="2376864" y="1808608"/>
                  </a:lnTo>
                  <a:lnTo>
                    <a:pt x="2489361" y="1820146"/>
                  </a:lnTo>
                  <a:lnTo>
                    <a:pt x="2590320" y="1823031"/>
                  </a:lnTo>
                  <a:lnTo>
                    <a:pt x="2645126" y="1820146"/>
                  </a:lnTo>
                  <a:lnTo>
                    <a:pt x="2682625" y="1814377"/>
                  </a:lnTo>
                  <a:lnTo>
                    <a:pt x="2717240" y="1802839"/>
                  </a:lnTo>
                  <a:lnTo>
                    <a:pt x="2746085" y="1779762"/>
                  </a:lnTo>
                  <a:lnTo>
                    <a:pt x="2772046" y="1745148"/>
                  </a:lnTo>
                  <a:lnTo>
                    <a:pt x="2841275" y="1635535"/>
                  </a:lnTo>
                  <a:lnTo>
                    <a:pt x="2881658" y="1869183"/>
                  </a:lnTo>
                  <a:lnTo>
                    <a:pt x="2826852" y="1941297"/>
                  </a:lnTo>
                  <a:lnTo>
                    <a:pt x="2786469" y="2019179"/>
                  </a:lnTo>
                  <a:lnTo>
                    <a:pt x="2743200" y="2088408"/>
                  </a:lnTo>
                  <a:lnTo>
                    <a:pt x="2711470" y="2131677"/>
                  </a:lnTo>
                  <a:lnTo>
                    <a:pt x="2679741" y="2163407"/>
                  </a:lnTo>
                  <a:lnTo>
                    <a:pt x="2650895" y="2180714"/>
                  </a:lnTo>
                  <a:lnTo>
                    <a:pt x="2624934" y="2180714"/>
                  </a:lnTo>
                  <a:lnTo>
                    <a:pt x="2601858" y="2169176"/>
                  </a:lnTo>
                  <a:lnTo>
                    <a:pt x="2581666" y="2146099"/>
                  </a:lnTo>
                  <a:lnTo>
                    <a:pt x="2549936" y="2123023"/>
                  </a:lnTo>
                  <a:lnTo>
                    <a:pt x="2495130" y="2099947"/>
                  </a:lnTo>
                  <a:lnTo>
                    <a:pt x="2270135" y="2050909"/>
                  </a:lnTo>
                  <a:lnTo>
                    <a:pt x="2082640" y="2001872"/>
                  </a:lnTo>
                  <a:lnTo>
                    <a:pt x="1900914" y="1947066"/>
                  </a:lnTo>
                  <a:lnTo>
                    <a:pt x="1756687" y="1895144"/>
                  </a:lnTo>
                  <a:lnTo>
                    <a:pt x="1569192" y="1820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F54DC3F8-23C4-465D-AA6C-2372BCE8D227}"/>
                </a:ext>
              </a:extLst>
            </p:cNvPr>
            <p:cNvSpPr/>
            <p:nvPr/>
          </p:nvSpPr>
          <p:spPr>
            <a:xfrm>
              <a:off x="5854701" y="3327400"/>
              <a:ext cx="2708275" cy="2400300"/>
            </a:xfrm>
            <a:custGeom>
              <a:avLst/>
              <a:gdLst>
                <a:gd name="connsiteX0" fmla="*/ 1244600 w 2708275"/>
                <a:gd name="connsiteY0" fmla="*/ 1584325 h 2400300"/>
                <a:gd name="connsiteX1" fmla="*/ 990600 w 2708275"/>
                <a:gd name="connsiteY1" fmla="*/ 1254125 h 2400300"/>
                <a:gd name="connsiteX2" fmla="*/ 901700 w 2708275"/>
                <a:gd name="connsiteY2" fmla="*/ 1098550 h 2400300"/>
                <a:gd name="connsiteX3" fmla="*/ 793750 w 2708275"/>
                <a:gd name="connsiteY3" fmla="*/ 939800 h 2400300"/>
                <a:gd name="connsiteX4" fmla="*/ 663575 w 2708275"/>
                <a:gd name="connsiteY4" fmla="*/ 765175 h 2400300"/>
                <a:gd name="connsiteX5" fmla="*/ 511175 w 2708275"/>
                <a:gd name="connsiteY5" fmla="*/ 558800 h 2400300"/>
                <a:gd name="connsiteX6" fmla="*/ 393700 w 2708275"/>
                <a:gd name="connsiteY6" fmla="*/ 400050 h 2400300"/>
                <a:gd name="connsiteX7" fmla="*/ 288925 w 2708275"/>
                <a:gd name="connsiteY7" fmla="*/ 273050 h 2400300"/>
                <a:gd name="connsiteX8" fmla="*/ 254000 w 2708275"/>
                <a:gd name="connsiteY8" fmla="*/ 225425 h 2400300"/>
                <a:gd name="connsiteX9" fmla="*/ 219075 w 2708275"/>
                <a:gd name="connsiteY9" fmla="*/ 187325 h 2400300"/>
                <a:gd name="connsiteX10" fmla="*/ 127000 w 2708275"/>
                <a:gd name="connsiteY10" fmla="*/ 104775 h 2400300"/>
                <a:gd name="connsiteX11" fmla="*/ 0 w 2708275"/>
                <a:gd name="connsiteY11" fmla="*/ 19050 h 2400300"/>
                <a:gd name="connsiteX12" fmla="*/ 22225 w 2708275"/>
                <a:gd name="connsiteY12" fmla="*/ 0 h 2400300"/>
                <a:gd name="connsiteX13" fmla="*/ 114300 w 2708275"/>
                <a:gd name="connsiteY13" fmla="*/ 12700 h 2400300"/>
                <a:gd name="connsiteX14" fmla="*/ 155575 w 2708275"/>
                <a:gd name="connsiteY14" fmla="*/ 19050 h 2400300"/>
                <a:gd name="connsiteX15" fmla="*/ 184150 w 2708275"/>
                <a:gd name="connsiteY15" fmla="*/ 31750 h 2400300"/>
                <a:gd name="connsiteX16" fmla="*/ 212725 w 2708275"/>
                <a:gd name="connsiteY16" fmla="*/ 53975 h 2400300"/>
                <a:gd name="connsiteX17" fmla="*/ 247650 w 2708275"/>
                <a:gd name="connsiteY17" fmla="*/ 85725 h 2400300"/>
                <a:gd name="connsiteX18" fmla="*/ 317500 w 2708275"/>
                <a:gd name="connsiteY18" fmla="*/ 168275 h 2400300"/>
                <a:gd name="connsiteX19" fmla="*/ 466725 w 2708275"/>
                <a:gd name="connsiteY19" fmla="*/ 346075 h 2400300"/>
                <a:gd name="connsiteX20" fmla="*/ 612775 w 2708275"/>
                <a:gd name="connsiteY20" fmla="*/ 514350 h 2400300"/>
                <a:gd name="connsiteX21" fmla="*/ 755650 w 2708275"/>
                <a:gd name="connsiteY21" fmla="*/ 673100 h 2400300"/>
                <a:gd name="connsiteX22" fmla="*/ 996950 w 2708275"/>
                <a:gd name="connsiteY22" fmla="*/ 930275 h 2400300"/>
                <a:gd name="connsiteX23" fmla="*/ 1098550 w 2708275"/>
                <a:gd name="connsiteY23" fmla="*/ 1057275 h 2400300"/>
                <a:gd name="connsiteX24" fmla="*/ 1231900 w 2708275"/>
                <a:gd name="connsiteY24" fmla="*/ 1193800 h 2400300"/>
                <a:gd name="connsiteX25" fmla="*/ 1400175 w 2708275"/>
                <a:gd name="connsiteY25" fmla="*/ 1374775 h 2400300"/>
                <a:gd name="connsiteX26" fmla="*/ 1533525 w 2708275"/>
                <a:gd name="connsiteY26" fmla="*/ 1511300 h 2400300"/>
                <a:gd name="connsiteX27" fmla="*/ 1666875 w 2708275"/>
                <a:gd name="connsiteY27" fmla="*/ 1644650 h 2400300"/>
                <a:gd name="connsiteX28" fmla="*/ 1800225 w 2708275"/>
                <a:gd name="connsiteY28" fmla="*/ 1774825 h 2400300"/>
                <a:gd name="connsiteX29" fmla="*/ 1914525 w 2708275"/>
                <a:gd name="connsiteY29" fmla="*/ 1876425 h 2400300"/>
                <a:gd name="connsiteX30" fmla="*/ 2041525 w 2708275"/>
                <a:gd name="connsiteY30" fmla="*/ 1974850 h 2400300"/>
                <a:gd name="connsiteX31" fmla="*/ 2124075 w 2708275"/>
                <a:gd name="connsiteY31" fmla="*/ 2032000 h 2400300"/>
                <a:gd name="connsiteX32" fmla="*/ 2216150 w 2708275"/>
                <a:gd name="connsiteY32" fmla="*/ 2085975 h 2400300"/>
                <a:gd name="connsiteX33" fmla="*/ 2324100 w 2708275"/>
                <a:gd name="connsiteY33" fmla="*/ 2139950 h 2400300"/>
                <a:gd name="connsiteX34" fmla="*/ 2466975 w 2708275"/>
                <a:gd name="connsiteY34" fmla="*/ 2200275 h 2400300"/>
                <a:gd name="connsiteX35" fmla="*/ 2568575 w 2708275"/>
                <a:gd name="connsiteY35" fmla="*/ 2235200 h 2400300"/>
                <a:gd name="connsiteX36" fmla="*/ 2628900 w 2708275"/>
                <a:gd name="connsiteY36" fmla="*/ 2254250 h 2400300"/>
                <a:gd name="connsiteX37" fmla="*/ 2673350 w 2708275"/>
                <a:gd name="connsiteY37" fmla="*/ 2266950 h 2400300"/>
                <a:gd name="connsiteX38" fmla="*/ 2692400 w 2708275"/>
                <a:gd name="connsiteY38" fmla="*/ 2279650 h 2400300"/>
                <a:gd name="connsiteX39" fmla="*/ 2705100 w 2708275"/>
                <a:gd name="connsiteY39" fmla="*/ 2292350 h 2400300"/>
                <a:gd name="connsiteX40" fmla="*/ 2708275 w 2708275"/>
                <a:gd name="connsiteY40" fmla="*/ 2308225 h 2400300"/>
                <a:gd name="connsiteX41" fmla="*/ 2701925 w 2708275"/>
                <a:gd name="connsiteY41" fmla="*/ 2327275 h 2400300"/>
                <a:gd name="connsiteX42" fmla="*/ 2686050 w 2708275"/>
                <a:gd name="connsiteY42" fmla="*/ 2349500 h 2400300"/>
                <a:gd name="connsiteX43" fmla="*/ 2654300 w 2708275"/>
                <a:gd name="connsiteY43" fmla="*/ 2359025 h 2400300"/>
                <a:gd name="connsiteX44" fmla="*/ 2505075 w 2708275"/>
                <a:gd name="connsiteY44" fmla="*/ 2378075 h 2400300"/>
                <a:gd name="connsiteX45" fmla="*/ 2339975 w 2708275"/>
                <a:gd name="connsiteY45" fmla="*/ 2393950 h 2400300"/>
                <a:gd name="connsiteX46" fmla="*/ 2219325 w 2708275"/>
                <a:gd name="connsiteY46" fmla="*/ 2400300 h 2400300"/>
                <a:gd name="connsiteX47" fmla="*/ 2076450 w 2708275"/>
                <a:gd name="connsiteY47" fmla="*/ 2400300 h 2400300"/>
                <a:gd name="connsiteX48" fmla="*/ 1939925 w 2708275"/>
                <a:gd name="connsiteY48" fmla="*/ 2390775 h 2400300"/>
                <a:gd name="connsiteX49" fmla="*/ 1866900 w 2708275"/>
                <a:gd name="connsiteY49" fmla="*/ 2381250 h 2400300"/>
                <a:gd name="connsiteX50" fmla="*/ 1847850 w 2708275"/>
                <a:gd name="connsiteY50" fmla="*/ 2371725 h 2400300"/>
                <a:gd name="connsiteX51" fmla="*/ 1708150 w 2708275"/>
                <a:gd name="connsiteY51" fmla="*/ 2184400 h 2400300"/>
                <a:gd name="connsiteX52" fmla="*/ 1504950 w 2708275"/>
                <a:gd name="connsiteY52" fmla="*/ 1920875 h 2400300"/>
                <a:gd name="connsiteX53" fmla="*/ 1244600 w 2708275"/>
                <a:gd name="connsiteY53" fmla="*/ 158432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08275" h="2400300">
                  <a:moveTo>
                    <a:pt x="1244600" y="1584325"/>
                  </a:moveTo>
                  <a:lnTo>
                    <a:pt x="990600" y="1254125"/>
                  </a:lnTo>
                  <a:lnTo>
                    <a:pt x="901700" y="1098550"/>
                  </a:lnTo>
                  <a:lnTo>
                    <a:pt x="793750" y="939800"/>
                  </a:lnTo>
                  <a:lnTo>
                    <a:pt x="663575" y="765175"/>
                  </a:lnTo>
                  <a:lnTo>
                    <a:pt x="511175" y="558800"/>
                  </a:lnTo>
                  <a:lnTo>
                    <a:pt x="393700" y="400050"/>
                  </a:lnTo>
                  <a:lnTo>
                    <a:pt x="288925" y="273050"/>
                  </a:lnTo>
                  <a:lnTo>
                    <a:pt x="254000" y="225425"/>
                  </a:lnTo>
                  <a:lnTo>
                    <a:pt x="219075" y="187325"/>
                  </a:lnTo>
                  <a:lnTo>
                    <a:pt x="127000" y="104775"/>
                  </a:lnTo>
                  <a:lnTo>
                    <a:pt x="0" y="19050"/>
                  </a:lnTo>
                  <a:lnTo>
                    <a:pt x="22225" y="0"/>
                  </a:lnTo>
                  <a:lnTo>
                    <a:pt x="114300" y="12700"/>
                  </a:lnTo>
                  <a:lnTo>
                    <a:pt x="155575" y="19050"/>
                  </a:lnTo>
                  <a:lnTo>
                    <a:pt x="184150" y="31750"/>
                  </a:lnTo>
                  <a:lnTo>
                    <a:pt x="212725" y="53975"/>
                  </a:lnTo>
                  <a:lnTo>
                    <a:pt x="247650" y="85725"/>
                  </a:lnTo>
                  <a:lnTo>
                    <a:pt x="317500" y="168275"/>
                  </a:lnTo>
                  <a:lnTo>
                    <a:pt x="466725" y="346075"/>
                  </a:lnTo>
                  <a:lnTo>
                    <a:pt x="612775" y="514350"/>
                  </a:lnTo>
                  <a:lnTo>
                    <a:pt x="755650" y="673100"/>
                  </a:lnTo>
                  <a:lnTo>
                    <a:pt x="996950" y="930275"/>
                  </a:lnTo>
                  <a:lnTo>
                    <a:pt x="1098550" y="1057275"/>
                  </a:lnTo>
                  <a:lnTo>
                    <a:pt x="1231900" y="1193800"/>
                  </a:lnTo>
                  <a:lnTo>
                    <a:pt x="1400175" y="1374775"/>
                  </a:lnTo>
                  <a:lnTo>
                    <a:pt x="1533525" y="1511300"/>
                  </a:lnTo>
                  <a:lnTo>
                    <a:pt x="1666875" y="1644650"/>
                  </a:lnTo>
                  <a:lnTo>
                    <a:pt x="1800225" y="1774825"/>
                  </a:lnTo>
                  <a:lnTo>
                    <a:pt x="1914525" y="1876425"/>
                  </a:lnTo>
                  <a:lnTo>
                    <a:pt x="2041525" y="1974850"/>
                  </a:lnTo>
                  <a:lnTo>
                    <a:pt x="2124075" y="2032000"/>
                  </a:lnTo>
                  <a:lnTo>
                    <a:pt x="2216150" y="2085975"/>
                  </a:lnTo>
                  <a:lnTo>
                    <a:pt x="2324100" y="2139950"/>
                  </a:lnTo>
                  <a:lnTo>
                    <a:pt x="2466975" y="2200275"/>
                  </a:lnTo>
                  <a:lnTo>
                    <a:pt x="2568575" y="2235200"/>
                  </a:lnTo>
                  <a:lnTo>
                    <a:pt x="2628900" y="2254250"/>
                  </a:lnTo>
                  <a:lnTo>
                    <a:pt x="2673350" y="2266950"/>
                  </a:lnTo>
                  <a:lnTo>
                    <a:pt x="2692400" y="2279650"/>
                  </a:lnTo>
                  <a:lnTo>
                    <a:pt x="2705100" y="2292350"/>
                  </a:lnTo>
                  <a:lnTo>
                    <a:pt x="2708275" y="2308225"/>
                  </a:lnTo>
                  <a:lnTo>
                    <a:pt x="2701925" y="2327275"/>
                  </a:lnTo>
                  <a:lnTo>
                    <a:pt x="2686050" y="2349500"/>
                  </a:lnTo>
                  <a:lnTo>
                    <a:pt x="2654300" y="2359025"/>
                  </a:lnTo>
                  <a:lnTo>
                    <a:pt x="2505075" y="2378075"/>
                  </a:lnTo>
                  <a:lnTo>
                    <a:pt x="2339975" y="2393950"/>
                  </a:lnTo>
                  <a:lnTo>
                    <a:pt x="2219325" y="2400300"/>
                  </a:lnTo>
                  <a:lnTo>
                    <a:pt x="2076450" y="2400300"/>
                  </a:lnTo>
                  <a:lnTo>
                    <a:pt x="1939925" y="2390775"/>
                  </a:lnTo>
                  <a:lnTo>
                    <a:pt x="1866900" y="2381250"/>
                  </a:lnTo>
                  <a:lnTo>
                    <a:pt x="1847850" y="2371725"/>
                  </a:lnTo>
                  <a:lnTo>
                    <a:pt x="1708150" y="2184400"/>
                  </a:lnTo>
                  <a:lnTo>
                    <a:pt x="1504950" y="1920875"/>
                  </a:lnTo>
                  <a:lnTo>
                    <a:pt x="1244600" y="158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59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530E69-237A-4100-B1B6-16CDD6EC25EC}"/>
              </a:ext>
            </a:extLst>
          </p:cNvPr>
          <p:cNvGrpSpPr/>
          <p:nvPr/>
        </p:nvGrpSpPr>
        <p:grpSpPr>
          <a:xfrm>
            <a:off x="3593233" y="1571626"/>
            <a:ext cx="4969743" cy="4187825"/>
            <a:chOff x="3593233" y="1571626"/>
            <a:chExt cx="4969743" cy="41878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69DB097-B889-4632-B9D5-184E06C9230F}"/>
                </a:ext>
              </a:extLst>
            </p:cNvPr>
            <p:cNvSpPr/>
            <p:nvPr/>
          </p:nvSpPr>
          <p:spPr>
            <a:xfrm>
              <a:off x="3593233" y="2579688"/>
              <a:ext cx="2295525" cy="546100"/>
            </a:xfrm>
            <a:custGeom>
              <a:avLst/>
              <a:gdLst>
                <a:gd name="connsiteX0" fmla="*/ 1654969 w 2295525"/>
                <a:gd name="connsiteY0" fmla="*/ 304800 h 545307"/>
                <a:gd name="connsiteX1" fmla="*/ 1319213 w 2295525"/>
                <a:gd name="connsiteY1" fmla="*/ 345282 h 545307"/>
                <a:gd name="connsiteX2" fmla="*/ 1157288 w 2295525"/>
                <a:gd name="connsiteY2" fmla="*/ 361950 h 545307"/>
                <a:gd name="connsiteX3" fmla="*/ 978694 w 2295525"/>
                <a:gd name="connsiteY3" fmla="*/ 392907 h 545307"/>
                <a:gd name="connsiteX4" fmla="*/ 750094 w 2295525"/>
                <a:gd name="connsiteY4" fmla="*/ 435769 h 545307"/>
                <a:gd name="connsiteX5" fmla="*/ 569119 w 2295525"/>
                <a:gd name="connsiteY5" fmla="*/ 473869 h 545307"/>
                <a:gd name="connsiteX6" fmla="*/ 454819 w 2295525"/>
                <a:gd name="connsiteY6" fmla="*/ 500063 h 545307"/>
                <a:gd name="connsiteX7" fmla="*/ 295275 w 2295525"/>
                <a:gd name="connsiteY7" fmla="*/ 545307 h 545307"/>
                <a:gd name="connsiteX8" fmla="*/ 278607 w 2295525"/>
                <a:gd name="connsiteY8" fmla="*/ 540544 h 545307"/>
                <a:gd name="connsiteX9" fmla="*/ 221457 w 2295525"/>
                <a:gd name="connsiteY9" fmla="*/ 509588 h 545307"/>
                <a:gd name="connsiteX10" fmla="*/ 176213 w 2295525"/>
                <a:gd name="connsiteY10" fmla="*/ 473869 h 545307"/>
                <a:gd name="connsiteX11" fmla="*/ 145257 w 2295525"/>
                <a:gd name="connsiteY11" fmla="*/ 445294 h 545307"/>
                <a:gd name="connsiteX12" fmla="*/ 107157 w 2295525"/>
                <a:gd name="connsiteY12" fmla="*/ 400050 h 545307"/>
                <a:gd name="connsiteX13" fmla="*/ 71438 w 2295525"/>
                <a:gd name="connsiteY13" fmla="*/ 352425 h 545307"/>
                <a:gd name="connsiteX14" fmla="*/ 45244 w 2295525"/>
                <a:gd name="connsiteY14" fmla="*/ 314325 h 545307"/>
                <a:gd name="connsiteX15" fmla="*/ 14288 w 2295525"/>
                <a:gd name="connsiteY15" fmla="*/ 254794 h 545307"/>
                <a:gd name="connsiteX16" fmla="*/ 2382 w 2295525"/>
                <a:gd name="connsiteY16" fmla="*/ 226219 h 545307"/>
                <a:gd name="connsiteX17" fmla="*/ 0 w 2295525"/>
                <a:gd name="connsiteY17" fmla="*/ 204788 h 545307"/>
                <a:gd name="connsiteX18" fmla="*/ 2382 w 2295525"/>
                <a:gd name="connsiteY18" fmla="*/ 195263 h 545307"/>
                <a:gd name="connsiteX19" fmla="*/ 11907 w 2295525"/>
                <a:gd name="connsiteY19" fmla="*/ 188119 h 545307"/>
                <a:gd name="connsiteX20" fmla="*/ 26194 w 2295525"/>
                <a:gd name="connsiteY20" fmla="*/ 190500 h 545307"/>
                <a:gd name="connsiteX21" fmla="*/ 61913 w 2295525"/>
                <a:gd name="connsiteY21" fmla="*/ 207169 h 545307"/>
                <a:gd name="connsiteX22" fmla="*/ 85725 w 2295525"/>
                <a:gd name="connsiteY22" fmla="*/ 223838 h 545307"/>
                <a:gd name="connsiteX23" fmla="*/ 116682 w 2295525"/>
                <a:gd name="connsiteY23" fmla="*/ 242888 h 545307"/>
                <a:gd name="connsiteX24" fmla="*/ 150019 w 2295525"/>
                <a:gd name="connsiteY24" fmla="*/ 261938 h 545307"/>
                <a:gd name="connsiteX25" fmla="*/ 183357 w 2295525"/>
                <a:gd name="connsiteY25" fmla="*/ 278607 h 545307"/>
                <a:gd name="connsiteX26" fmla="*/ 219075 w 2295525"/>
                <a:gd name="connsiteY26" fmla="*/ 292894 h 545307"/>
                <a:gd name="connsiteX27" fmla="*/ 252413 w 2295525"/>
                <a:gd name="connsiteY27" fmla="*/ 300038 h 545307"/>
                <a:gd name="connsiteX28" fmla="*/ 290513 w 2295525"/>
                <a:gd name="connsiteY28" fmla="*/ 304800 h 545307"/>
                <a:gd name="connsiteX29" fmla="*/ 335757 w 2295525"/>
                <a:gd name="connsiteY29" fmla="*/ 300038 h 545307"/>
                <a:gd name="connsiteX30" fmla="*/ 564357 w 2295525"/>
                <a:gd name="connsiteY30" fmla="*/ 264319 h 545307"/>
                <a:gd name="connsiteX31" fmla="*/ 890588 w 2295525"/>
                <a:gd name="connsiteY31" fmla="*/ 219075 h 545307"/>
                <a:gd name="connsiteX32" fmla="*/ 1164432 w 2295525"/>
                <a:gd name="connsiteY32" fmla="*/ 178594 h 545307"/>
                <a:gd name="connsiteX33" fmla="*/ 1316832 w 2295525"/>
                <a:gd name="connsiteY33" fmla="*/ 164307 h 545307"/>
                <a:gd name="connsiteX34" fmla="*/ 1438275 w 2295525"/>
                <a:gd name="connsiteY34" fmla="*/ 147638 h 545307"/>
                <a:gd name="connsiteX35" fmla="*/ 1550194 w 2295525"/>
                <a:gd name="connsiteY35" fmla="*/ 128588 h 545307"/>
                <a:gd name="connsiteX36" fmla="*/ 1654969 w 2295525"/>
                <a:gd name="connsiteY36" fmla="*/ 111919 h 545307"/>
                <a:gd name="connsiteX37" fmla="*/ 1731169 w 2295525"/>
                <a:gd name="connsiteY37" fmla="*/ 97632 h 545307"/>
                <a:gd name="connsiteX38" fmla="*/ 1766888 w 2295525"/>
                <a:gd name="connsiteY38" fmla="*/ 88107 h 545307"/>
                <a:gd name="connsiteX39" fmla="*/ 1804988 w 2295525"/>
                <a:gd name="connsiteY39" fmla="*/ 71438 h 545307"/>
                <a:gd name="connsiteX40" fmla="*/ 1835944 w 2295525"/>
                <a:gd name="connsiteY40" fmla="*/ 50007 h 545307"/>
                <a:gd name="connsiteX41" fmla="*/ 1866900 w 2295525"/>
                <a:gd name="connsiteY41" fmla="*/ 23813 h 545307"/>
                <a:gd name="connsiteX42" fmla="*/ 1885950 w 2295525"/>
                <a:gd name="connsiteY42" fmla="*/ 7144 h 545307"/>
                <a:gd name="connsiteX43" fmla="*/ 1902619 w 2295525"/>
                <a:gd name="connsiteY43" fmla="*/ 2382 h 545307"/>
                <a:gd name="connsiteX44" fmla="*/ 1959769 w 2295525"/>
                <a:gd name="connsiteY44" fmla="*/ 0 h 545307"/>
                <a:gd name="connsiteX45" fmla="*/ 2012157 w 2295525"/>
                <a:gd name="connsiteY45" fmla="*/ 4763 h 545307"/>
                <a:gd name="connsiteX46" fmla="*/ 2071688 w 2295525"/>
                <a:gd name="connsiteY46" fmla="*/ 16669 h 545307"/>
                <a:gd name="connsiteX47" fmla="*/ 2131219 w 2295525"/>
                <a:gd name="connsiteY47" fmla="*/ 30957 h 545307"/>
                <a:gd name="connsiteX48" fmla="*/ 2228850 w 2295525"/>
                <a:gd name="connsiteY48" fmla="*/ 64294 h 545307"/>
                <a:gd name="connsiteX49" fmla="*/ 2255044 w 2295525"/>
                <a:gd name="connsiteY49" fmla="*/ 76200 h 545307"/>
                <a:gd name="connsiteX50" fmla="*/ 2269332 w 2295525"/>
                <a:gd name="connsiteY50" fmla="*/ 90488 h 545307"/>
                <a:gd name="connsiteX51" fmla="*/ 2286000 w 2295525"/>
                <a:gd name="connsiteY51" fmla="*/ 111919 h 545307"/>
                <a:gd name="connsiteX52" fmla="*/ 2293144 w 2295525"/>
                <a:gd name="connsiteY52" fmla="*/ 130969 h 545307"/>
                <a:gd name="connsiteX53" fmla="*/ 2295525 w 2295525"/>
                <a:gd name="connsiteY53" fmla="*/ 157163 h 545307"/>
                <a:gd name="connsiteX54" fmla="*/ 2288382 w 2295525"/>
                <a:gd name="connsiteY54" fmla="*/ 176213 h 545307"/>
                <a:gd name="connsiteX55" fmla="*/ 2269332 w 2295525"/>
                <a:gd name="connsiteY55" fmla="*/ 197644 h 545307"/>
                <a:gd name="connsiteX56" fmla="*/ 2233613 w 2295525"/>
                <a:gd name="connsiteY56" fmla="*/ 221457 h 545307"/>
                <a:gd name="connsiteX57" fmla="*/ 2195513 w 2295525"/>
                <a:gd name="connsiteY57" fmla="*/ 235744 h 545307"/>
                <a:gd name="connsiteX58" fmla="*/ 2133600 w 2295525"/>
                <a:gd name="connsiteY58" fmla="*/ 254794 h 545307"/>
                <a:gd name="connsiteX59" fmla="*/ 2059782 w 2295525"/>
                <a:gd name="connsiteY59" fmla="*/ 271463 h 545307"/>
                <a:gd name="connsiteX60" fmla="*/ 2007394 w 2295525"/>
                <a:gd name="connsiteY60" fmla="*/ 276225 h 545307"/>
                <a:gd name="connsiteX61" fmla="*/ 1654969 w 2295525"/>
                <a:gd name="connsiteY61" fmla="*/ 3048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5525" h="545307">
                  <a:moveTo>
                    <a:pt x="1654969" y="304800"/>
                  </a:moveTo>
                  <a:lnTo>
                    <a:pt x="1319213" y="345282"/>
                  </a:lnTo>
                  <a:lnTo>
                    <a:pt x="1157288" y="361950"/>
                  </a:lnTo>
                  <a:lnTo>
                    <a:pt x="978694" y="392907"/>
                  </a:lnTo>
                  <a:lnTo>
                    <a:pt x="750094" y="435769"/>
                  </a:lnTo>
                  <a:lnTo>
                    <a:pt x="569119" y="473869"/>
                  </a:lnTo>
                  <a:lnTo>
                    <a:pt x="454819" y="500063"/>
                  </a:lnTo>
                  <a:lnTo>
                    <a:pt x="295275" y="545307"/>
                  </a:lnTo>
                  <a:lnTo>
                    <a:pt x="278607" y="540544"/>
                  </a:lnTo>
                  <a:lnTo>
                    <a:pt x="221457" y="509588"/>
                  </a:lnTo>
                  <a:lnTo>
                    <a:pt x="176213" y="473869"/>
                  </a:lnTo>
                  <a:lnTo>
                    <a:pt x="145257" y="445294"/>
                  </a:lnTo>
                  <a:lnTo>
                    <a:pt x="107157" y="400050"/>
                  </a:lnTo>
                  <a:lnTo>
                    <a:pt x="71438" y="352425"/>
                  </a:lnTo>
                  <a:lnTo>
                    <a:pt x="45244" y="314325"/>
                  </a:lnTo>
                  <a:lnTo>
                    <a:pt x="14288" y="254794"/>
                  </a:lnTo>
                  <a:lnTo>
                    <a:pt x="2382" y="226219"/>
                  </a:lnTo>
                  <a:lnTo>
                    <a:pt x="0" y="204788"/>
                  </a:lnTo>
                  <a:lnTo>
                    <a:pt x="2382" y="195263"/>
                  </a:lnTo>
                  <a:lnTo>
                    <a:pt x="11907" y="188119"/>
                  </a:lnTo>
                  <a:lnTo>
                    <a:pt x="26194" y="190500"/>
                  </a:lnTo>
                  <a:lnTo>
                    <a:pt x="61913" y="207169"/>
                  </a:lnTo>
                  <a:lnTo>
                    <a:pt x="85725" y="223838"/>
                  </a:lnTo>
                  <a:lnTo>
                    <a:pt x="116682" y="242888"/>
                  </a:lnTo>
                  <a:lnTo>
                    <a:pt x="150019" y="261938"/>
                  </a:lnTo>
                  <a:lnTo>
                    <a:pt x="183357" y="278607"/>
                  </a:lnTo>
                  <a:lnTo>
                    <a:pt x="219075" y="292894"/>
                  </a:lnTo>
                  <a:lnTo>
                    <a:pt x="252413" y="300038"/>
                  </a:lnTo>
                  <a:lnTo>
                    <a:pt x="290513" y="304800"/>
                  </a:lnTo>
                  <a:lnTo>
                    <a:pt x="335757" y="300038"/>
                  </a:lnTo>
                  <a:lnTo>
                    <a:pt x="564357" y="264319"/>
                  </a:lnTo>
                  <a:lnTo>
                    <a:pt x="890588" y="219075"/>
                  </a:lnTo>
                  <a:lnTo>
                    <a:pt x="1164432" y="178594"/>
                  </a:lnTo>
                  <a:lnTo>
                    <a:pt x="1316832" y="164307"/>
                  </a:lnTo>
                  <a:lnTo>
                    <a:pt x="1438275" y="147638"/>
                  </a:lnTo>
                  <a:lnTo>
                    <a:pt x="1550194" y="128588"/>
                  </a:lnTo>
                  <a:lnTo>
                    <a:pt x="1654969" y="111919"/>
                  </a:lnTo>
                  <a:lnTo>
                    <a:pt x="1731169" y="97632"/>
                  </a:lnTo>
                  <a:lnTo>
                    <a:pt x="1766888" y="88107"/>
                  </a:lnTo>
                  <a:lnTo>
                    <a:pt x="1804988" y="71438"/>
                  </a:lnTo>
                  <a:lnTo>
                    <a:pt x="1835944" y="50007"/>
                  </a:lnTo>
                  <a:lnTo>
                    <a:pt x="1866900" y="23813"/>
                  </a:lnTo>
                  <a:lnTo>
                    <a:pt x="1885950" y="7144"/>
                  </a:lnTo>
                  <a:lnTo>
                    <a:pt x="1902619" y="2382"/>
                  </a:lnTo>
                  <a:lnTo>
                    <a:pt x="1959769" y="0"/>
                  </a:lnTo>
                  <a:lnTo>
                    <a:pt x="2012157" y="4763"/>
                  </a:lnTo>
                  <a:lnTo>
                    <a:pt x="2071688" y="16669"/>
                  </a:lnTo>
                  <a:lnTo>
                    <a:pt x="2131219" y="30957"/>
                  </a:lnTo>
                  <a:lnTo>
                    <a:pt x="2228850" y="64294"/>
                  </a:lnTo>
                  <a:lnTo>
                    <a:pt x="2255044" y="76200"/>
                  </a:lnTo>
                  <a:lnTo>
                    <a:pt x="2269332" y="90488"/>
                  </a:lnTo>
                  <a:lnTo>
                    <a:pt x="2286000" y="111919"/>
                  </a:lnTo>
                  <a:lnTo>
                    <a:pt x="2293144" y="130969"/>
                  </a:lnTo>
                  <a:lnTo>
                    <a:pt x="2295525" y="157163"/>
                  </a:lnTo>
                  <a:lnTo>
                    <a:pt x="2288382" y="176213"/>
                  </a:lnTo>
                  <a:lnTo>
                    <a:pt x="2269332" y="197644"/>
                  </a:lnTo>
                  <a:lnTo>
                    <a:pt x="2233613" y="221457"/>
                  </a:lnTo>
                  <a:lnTo>
                    <a:pt x="2195513" y="235744"/>
                  </a:lnTo>
                  <a:lnTo>
                    <a:pt x="2133600" y="254794"/>
                  </a:lnTo>
                  <a:lnTo>
                    <a:pt x="2059782" y="271463"/>
                  </a:lnTo>
                  <a:lnTo>
                    <a:pt x="2007394" y="276225"/>
                  </a:lnTo>
                  <a:lnTo>
                    <a:pt x="165496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E990EB69-AE9C-4A95-B7B0-1D760D757D96}"/>
                </a:ext>
              </a:extLst>
            </p:cNvPr>
            <p:cNvSpPr/>
            <p:nvPr/>
          </p:nvSpPr>
          <p:spPr>
            <a:xfrm>
              <a:off x="3751264" y="4029076"/>
              <a:ext cx="628650" cy="1389063"/>
            </a:xfrm>
            <a:custGeom>
              <a:avLst/>
              <a:gdLst>
                <a:gd name="connsiteX0" fmla="*/ 297656 w 628650"/>
                <a:gd name="connsiteY0" fmla="*/ 652463 h 1388269"/>
                <a:gd name="connsiteX1" fmla="*/ 250031 w 628650"/>
                <a:gd name="connsiteY1" fmla="*/ 383381 h 1388269"/>
                <a:gd name="connsiteX2" fmla="*/ 233362 w 628650"/>
                <a:gd name="connsiteY2" fmla="*/ 316706 h 1388269"/>
                <a:gd name="connsiteX3" fmla="*/ 216694 w 628650"/>
                <a:gd name="connsiteY3" fmla="*/ 269081 h 1388269"/>
                <a:gd name="connsiteX4" fmla="*/ 195262 w 628650"/>
                <a:gd name="connsiteY4" fmla="*/ 226219 h 1388269"/>
                <a:gd name="connsiteX5" fmla="*/ 171450 w 628650"/>
                <a:gd name="connsiteY5" fmla="*/ 190500 h 1388269"/>
                <a:gd name="connsiteX6" fmla="*/ 128587 w 628650"/>
                <a:gd name="connsiteY6" fmla="*/ 142875 h 1388269"/>
                <a:gd name="connsiteX7" fmla="*/ 71437 w 628650"/>
                <a:gd name="connsiteY7" fmla="*/ 92869 h 1388269"/>
                <a:gd name="connsiteX8" fmla="*/ 28575 w 628650"/>
                <a:gd name="connsiteY8" fmla="*/ 64294 h 1388269"/>
                <a:gd name="connsiteX9" fmla="*/ 7144 w 628650"/>
                <a:gd name="connsiteY9" fmla="*/ 45244 h 1388269"/>
                <a:gd name="connsiteX10" fmla="*/ 0 w 628650"/>
                <a:gd name="connsiteY10" fmla="*/ 26194 h 1388269"/>
                <a:gd name="connsiteX11" fmla="*/ 7144 w 628650"/>
                <a:gd name="connsiteY11" fmla="*/ 9525 h 1388269"/>
                <a:gd name="connsiteX12" fmla="*/ 42862 w 628650"/>
                <a:gd name="connsiteY12" fmla="*/ 0 h 1388269"/>
                <a:gd name="connsiteX13" fmla="*/ 88106 w 628650"/>
                <a:gd name="connsiteY13" fmla="*/ 2381 h 1388269"/>
                <a:gd name="connsiteX14" fmla="*/ 164306 w 628650"/>
                <a:gd name="connsiteY14" fmla="*/ 16669 h 1388269"/>
                <a:gd name="connsiteX15" fmla="*/ 233362 w 628650"/>
                <a:gd name="connsiteY15" fmla="*/ 33338 h 1388269"/>
                <a:gd name="connsiteX16" fmla="*/ 288131 w 628650"/>
                <a:gd name="connsiteY16" fmla="*/ 50006 h 1388269"/>
                <a:gd name="connsiteX17" fmla="*/ 338137 w 628650"/>
                <a:gd name="connsiteY17" fmla="*/ 71438 h 1388269"/>
                <a:gd name="connsiteX18" fmla="*/ 395287 w 628650"/>
                <a:gd name="connsiteY18" fmla="*/ 95250 h 1388269"/>
                <a:gd name="connsiteX19" fmla="*/ 411956 w 628650"/>
                <a:gd name="connsiteY19" fmla="*/ 173831 h 1388269"/>
                <a:gd name="connsiteX20" fmla="*/ 476250 w 628650"/>
                <a:gd name="connsiteY20" fmla="*/ 466725 h 1388269"/>
                <a:gd name="connsiteX21" fmla="*/ 514350 w 628650"/>
                <a:gd name="connsiteY21" fmla="*/ 640556 h 1388269"/>
                <a:gd name="connsiteX22" fmla="*/ 604837 w 628650"/>
                <a:gd name="connsiteY22" fmla="*/ 1033463 h 1388269"/>
                <a:gd name="connsiteX23" fmla="*/ 611981 w 628650"/>
                <a:gd name="connsiteY23" fmla="*/ 1135856 h 1388269"/>
                <a:gd name="connsiteX24" fmla="*/ 623887 w 628650"/>
                <a:gd name="connsiteY24" fmla="*/ 1195388 h 1388269"/>
                <a:gd name="connsiteX25" fmla="*/ 628650 w 628650"/>
                <a:gd name="connsiteY25" fmla="*/ 1235869 h 1388269"/>
                <a:gd name="connsiteX26" fmla="*/ 628650 w 628650"/>
                <a:gd name="connsiteY26" fmla="*/ 1300163 h 1388269"/>
                <a:gd name="connsiteX27" fmla="*/ 623887 w 628650"/>
                <a:gd name="connsiteY27" fmla="*/ 1350169 h 1388269"/>
                <a:gd name="connsiteX28" fmla="*/ 619125 w 628650"/>
                <a:gd name="connsiteY28" fmla="*/ 1366838 h 1388269"/>
                <a:gd name="connsiteX29" fmla="*/ 600075 w 628650"/>
                <a:gd name="connsiteY29" fmla="*/ 1376363 h 1388269"/>
                <a:gd name="connsiteX30" fmla="*/ 571500 w 628650"/>
                <a:gd name="connsiteY30" fmla="*/ 1385888 h 1388269"/>
                <a:gd name="connsiteX31" fmla="*/ 545306 w 628650"/>
                <a:gd name="connsiteY31" fmla="*/ 1388269 h 1388269"/>
                <a:gd name="connsiteX32" fmla="*/ 519112 w 628650"/>
                <a:gd name="connsiteY32" fmla="*/ 1385888 h 1388269"/>
                <a:gd name="connsiteX33" fmla="*/ 497681 w 628650"/>
                <a:gd name="connsiteY33" fmla="*/ 1376363 h 1388269"/>
                <a:gd name="connsiteX34" fmla="*/ 471487 w 628650"/>
                <a:gd name="connsiteY34" fmla="*/ 1354931 h 1388269"/>
                <a:gd name="connsiteX35" fmla="*/ 438150 w 628650"/>
                <a:gd name="connsiteY35" fmla="*/ 1319213 h 1388269"/>
                <a:gd name="connsiteX36" fmla="*/ 416719 w 628650"/>
                <a:gd name="connsiteY36" fmla="*/ 1290638 h 1388269"/>
                <a:gd name="connsiteX37" fmla="*/ 395287 w 628650"/>
                <a:gd name="connsiteY37" fmla="*/ 1250156 h 1388269"/>
                <a:gd name="connsiteX38" fmla="*/ 376237 w 628650"/>
                <a:gd name="connsiteY38" fmla="*/ 1207294 h 1388269"/>
                <a:gd name="connsiteX39" fmla="*/ 352425 w 628650"/>
                <a:gd name="connsiteY39" fmla="*/ 1154906 h 1388269"/>
                <a:gd name="connsiteX40" fmla="*/ 354806 w 628650"/>
                <a:gd name="connsiteY40" fmla="*/ 1131094 h 1388269"/>
                <a:gd name="connsiteX41" fmla="*/ 357187 w 628650"/>
                <a:gd name="connsiteY41" fmla="*/ 1097756 h 1388269"/>
                <a:gd name="connsiteX42" fmla="*/ 359569 w 628650"/>
                <a:gd name="connsiteY42" fmla="*/ 1050131 h 1388269"/>
                <a:gd name="connsiteX43" fmla="*/ 352425 w 628650"/>
                <a:gd name="connsiteY43" fmla="*/ 978694 h 1388269"/>
                <a:gd name="connsiteX44" fmla="*/ 326231 w 628650"/>
                <a:gd name="connsiteY44" fmla="*/ 842963 h 1388269"/>
                <a:gd name="connsiteX45" fmla="*/ 297656 w 628650"/>
                <a:gd name="connsiteY45" fmla="*/ 652463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8650" h="1388269">
                  <a:moveTo>
                    <a:pt x="297656" y="652463"/>
                  </a:moveTo>
                  <a:lnTo>
                    <a:pt x="250031" y="383381"/>
                  </a:lnTo>
                  <a:lnTo>
                    <a:pt x="233362" y="316706"/>
                  </a:lnTo>
                  <a:lnTo>
                    <a:pt x="216694" y="269081"/>
                  </a:lnTo>
                  <a:lnTo>
                    <a:pt x="195262" y="226219"/>
                  </a:lnTo>
                  <a:lnTo>
                    <a:pt x="171450" y="190500"/>
                  </a:lnTo>
                  <a:lnTo>
                    <a:pt x="128587" y="142875"/>
                  </a:lnTo>
                  <a:lnTo>
                    <a:pt x="71437" y="92869"/>
                  </a:lnTo>
                  <a:lnTo>
                    <a:pt x="28575" y="64294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42862" y="0"/>
                  </a:lnTo>
                  <a:lnTo>
                    <a:pt x="88106" y="2381"/>
                  </a:lnTo>
                  <a:lnTo>
                    <a:pt x="164306" y="16669"/>
                  </a:lnTo>
                  <a:lnTo>
                    <a:pt x="233362" y="33338"/>
                  </a:lnTo>
                  <a:lnTo>
                    <a:pt x="288131" y="50006"/>
                  </a:lnTo>
                  <a:lnTo>
                    <a:pt x="338137" y="71438"/>
                  </a:lnTo>
                  <a:lnTo>
                    <a:pt x="395287" y="95250"/>
                  </a:lnTo>
                  <a:lnTo>
                    <a:pt x="411956" y="173831"/>
                  </a:lnTo>
                  <a:lnTo>
                    <a:pt x="476250" y="466725"/>
                  </a:lnTo>
                  <a:lnTo>
                    <a:pt x="514350" y="640556"/>
                  </a:lnTo>
                  <a:lnTo>
                    <a:pt x="604837" y="1033463"/>
                  </a:lnTo>
                  <a:lnTo>
                    <a:pt x="611981" y="1135856"/>
                  </a:lnTo>
                  <a:lnTo>
                    <a:pt x="623887" y="1195388"/>
                  </a:lnTo>
                  <a:lnTo>
                    <a:pt x="628650" y="1235869"/>
                  </a:lnTo>
                  <a:lnTo>
                    <a:pt x="628650" y="1300163"/>
                  </a:lnTo>
                  <a:lnTo>
                    <a:pt x="623887" y="1350169"/>
                  </a:lnTo>
                  <a:lnTo>
                    <a:pt x="619125" y="1366838"/>
                  </a:lnTo>
                  <a:lnTo>
                    <a:pt x="600075" y="1376363"/>
                  </a:lnTo>
                  <a:lnTo>
                    <a:pt x="571500" y="1385888"/>
                  </a:lnTo>
                  <a:lnTo>
                    <a:pt x="545306" y="1388269"/>
                  </a:lnTo>
                  <a:lnTo>
                    <a:pt x="519112" y="1385888"/>
                  </a:lnTo>
                  <a:lnTo>
                    <a:pt x="497681" y="1376363"/>
                  </a:lnTo>
                  <a:lnTo>
                    <a:pt x="471487" y="1354931"/>
                  </a:lnTo>
                  <a:lnTo>
                    <a:pt x="438150" y="1319213"/>
                  </a:lnTo>
                  <a:lnTo>
                    <a:pt x="416719" y="1290638"/>
                  </a:lnTo>
                  <a:lnTo>
                    <a:pt x="395287" y="1250156"/>
                  </a:lnTo>
                  <a:lnTo>
                    <a:pt x="376237" y="1207294"/>
                  </a:lnTo>
                  <a:lnTo>
                    <a:pt x="352425" y="1154906"/>
                  </a:lnTo>
                  <a:lnTo>
                    <a:pt x="354806" y="1131094"/>
                  </a:lnTo>
                  <a:lnTo>
                    <a:pt x="357187" y="1097756"/>
                  </a:lnTo>
                  <a:lnTo>
                    <a:pt x="359569" y="1050131"/>
                  </a:lnTo>
                  <a:lnTo>
                    <a:pt x="352425" y="978694"/>
                  </a:lnTo>
                  <a:lnTo>
                    <a:pt x="326231" y="842963"/>
                  </a:lnTo>
                  <a:lnTo>
                    <a:pt x="2976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EE588EFB-99BE-4900-BDCE-C559573E942F}"/>
                </a:ext>
              </a:extLst>
            </p:cNvPr>
            <p:cNvSpPr/>
            <p:nvPr/>
          </p:nvSpPr>
          <p:spPr>
            <a:xfrm rot="16200000">
              <a:off x="5134771" y="2016920"/>
              <a:ext cx="2124075" cy="1233487"/>
            </a:xfrm>
            <a:custGeom>
              <a:avLst/>
              <a:gdLst>
                <a:gd name="connsiteX0" fmla="*/ 1121568 w 2124075"/>
                <a:gd name="connsiteY0" fmla="*/ 864394 h 1233488"/>
                <a:gd name="connsiteX1" fmla="*/ 878681 w 2124075"/>
                <a:gd name="connsiteY1" fmla="*/ 728663 h 1233488"/>
                <a:gd name="connsiteX2" fmla="*/ 742950 w 2124075"/>
                <a:gd name="connsiteY2" fmla="*/ 650081 h 1233488"/>
                <a:gd name="connsiteX3" fmla="*/ 590550 w 2124075"/>
                <a:gd name="connsiteY3" fmla="*/ 538163 h 1233488"/>
                <a:gd name="connsiteX4" fmla="*/ 445293 w 2124075"/>
                <a:gd name="connsiteY4" fmla="*/ 438150 h 1233488"/>
                <a:gd name="connsiteX5" fmla="*/ 350043 w 2124075"/>
                <a:gd name="connsiteY5" fmla="*/ 373856 h 1233488"/>
                <a:gd name="connsiteX6" fmla="*/ 307181 w 2124075"/>
                <a:gd name="connsiteY6" fmla="*/ 330994 h 1233488"/>
                <a:gd name="connsiteX7" fmla="*/ 223837 w 2124075"/>
                <a:gd name="connsiteY7" fmla="*/ 259556 h 1233488"/>
                <a:gd name="connsiteX8" fmla="*/ 107156 w 2124075"/>
                <a:gd name="connsiteY8" fmla="*/ 152400 h 1233488"/>
                <a:gd name="connsiteX9" fmla="*/ 33337 w 2124075"/>
                <a:gd name="connsiteY9" fmla="*/ 80963 h 1233488"/>
                <a:gd name="connsiteX10" fmla="*/ 14287 w 2124075"/>
                <a:gd name="connsiteY10" fmla="*/ 59531 h 1233488"/>
                <a:gd name="connsiteX11" fmla="*/ 4762 w 2124075"/>
                <a:gd name="connsiteY11" fmla="*/ 40481 h 1233488"/>
                <a:gd name="connsiteX12" fmla="*/ 0 w 2124075"/>
                <a:gd name="connsiteY12" fmla="*/ 23813 h 1233488"/>
                <a:gd name="connsiteX13" fmla="*/ 2381 w 2124075"/>
                <a:gd name="connsiteY13" fmla="*/ 11906 h 1233488"/>
                <a:gd name="connsiteX14" fmla="*/ 14287 w 2124075"/>
                <a:gd name="connsiteY14" fmla="*/ 2381 h 1233488"/>
                <a:gd name="connsiteX15" fmla="*/ 33337 w 2124075"/>
                <a:gd name="connsiteY15" fmla="*/ 0 h 1233488"/>
                <a:gd name="connsiteX16" fmla="*/ 61912 w 2124075"/>
                <a:gd name="connsiteY16" fmla="*/ 11906 h 1233488"/>
                <a:gd name="connsiteX17" fmla="*/ 159543 w 2124075"/>
                <a:gd name="connsiteY17" fmla="*/ 80963 h 1233488"/>
                <a:gd name="connsiteX18" fmla="*/ 269081 w 2124075"/>
                <a:gd name="connsiteY18" fmla="*/ 152400 h 1233488"/>
                <a:gd name="connsiteX19" fmla="*/ 373856 w 2124075"/>
                <a:gd name="connsiteY19" fmla="*/ 216694 h 1233488"/>
                <a:gd name="connsiteX20" fmla="*/ 509587 w 2124075"/>
                <a:gd name="connsiteY20" fmla="*/ 295275 h 1233488"/>
                <a:gd name="connsiteX21" fmla="*/ 671512 w 2124075"/>
                <a:gd name="connsiteY21" fmla="*/ 383381 h 1233488"/>
                <a:gd name="connsiteX22" fmla="*/ 816768 w 2124075"/>
                <a:gd name="connsiteY22" fmla="*/ 459581 h 1233488"/>
                <a:gd name="connsiteX23" fmla="*/ 971550 w 2124075"/>
                <a:gd name="connsiteY23" fmla="*/ 533400 h 1233488"/>
                <a:gd name="connsiteX24" fmla="*/ 1138237 w 2124075"/>
                <a:gd name="connsiteY24" fmla="*/ 609600 h 1233488"/>
                <a:gd name="connsiteX25" fmla="*/ 1385887 w 2124075"/>
                <a:gd name="connsiteY25" fmla="*/ 716756 h 1233488"/>
                <a:gd name="connsiteX26" fmla="*/ 1647825 w 2124075"/>
                <a:gd name="connsiteY26" fmla="*/ 821531 h 1233488"/>
                <a:gd name="connsiteX27" fmla="*/ 1785937 w 2124075"/>
                <a:gd name="connsiteY27" fmla="*/ 869156 h 1233488"/>
                <a:gd name="connsiteX28" fmla="*/ 1816893 w 2124075"/>
                <a:gd name="connsiteY28" fmla="*/ 873919 h 1233488"/>
                <a:gd name="connsiteX29" fmla="*/ 1857375 w 2124075"/>
                <a:gd name="connsiteY29" fmla="*/ 871538 h 1233488"/>
                <a:gd name="connsiteX30" fmla="*/ 1897856 w 2124075"/>
                <a:gd name="connsiteY30" fmla="*/ 862013 h 1233488"/>
                <a:gd name="connsiteX31" fmla="*/ 1938337 w 2124075"/>
                <a:gd name="connsiteY31" fmla="*/ 845344 h 1233488"/>
                <a:gd name="connsiteX32" fmla="*/ 1976437 w 2124075"/>
                <a:gd name="connsiteY32" fmla="*/ 807244 h 1233488"/>
                <a:gd name="connsiteX33" fmla="*/ 2031206 w 2124075"/>
                <a:gd name="connsiteY33" fmla="*/ 740569 h 1233488"/>
                <a:gd name="connsiteX34" fmla="*/ 2064543 w 2124075"/>
                <a:gd name="connsiteY34" fmla="*/ 695325 h 1233488"/>
                <a:gd name="connsiteX35" fmla="*/ 2078831 w 2124075"/>
                <a:gd name="connsiteY35" fmla="*/ 678656 h 1233488"/>
                <a:gd name="connsiteX36" fmla="*/ 2093118 w 2124075"/>
                <a:gd name="connsiteY36" fmla="*/ 671513 h 1233488"/>
                <a:gd name="connsiteX37" fmla="*/ 2109787 w 2124075"/>
                <a:gd name="connsiteY37" fmla="*/ 671513 h 1233488"/>
                <a:gd name="connsiteX38" fmla="*/ 2121693 w 2124075"/>
                <a:gd name="connsiteY38" fmla="*/ 678656 h 1233488"/>
                <a:gd name="connsiteX39" fmla="*/ 2124075 w 2124075"/>
                <a:gd name="connsiteY39" fmla="*/ 690563 h 1233488"/>
                <a:gd name="connsiteX40" fmla="*/ 2116931 w 2124075"/>
                <a:gd name="connsiteY40" fmla="*/ 735806 h 1233488"/>
                <a:gd name="connsiteX41" fmla="*/ 2085975 w 2124075"/>
                <a:gd name="connsiteY41" fmla="*/ 857250 h 1233488"/>
                <a:gd name="connsiteX42" fmla="*/ 2064543 w 2124075"/>
                <a:gd name="connsiteY42" fmla="*/ 921544 h 1233488"/>
                <a:gd name="connsiteX43" fmla="*/ 2033587 w 2124075"/>
                <a:gd name="connsiteY43" fmla="*/ 1000125 h 1233488"/>
                <a:gd name="connsiteX44" fmla="*/ 2009775 w 2124075"/>
                <a:gd name="connsiteY44" fmla="*/ 1050131 h 1233488"/>
                <a:gd name="connsiteX45" fmla="*/ 1983581 w 2124075"/>
                <a:gd name="connsiteY45" fmla="*/ 1088231 h 1233488"/>
                <a:gd name="connsiteX46" fmla="*/ 1940718 w 2124075"/>
                <a:gd name="connsiteY46" fmla="*/ 1140619 h 1233488"/>
                <a:gd name="connsiteX47" fmla="*/ 1902618 w 2124075"/>
                <a:gd name="connsiteY47" fmla="*/ 1173956 h 1233488"/>
                <a:gd name="connsiteX48" fmla="*/ 1852612 w 2124075"/>
                <a:gd name="connsiteY48" fmla="*/ 1209675 h 1233488"/>
                <a:gd name="connsiteX49" fmla="*/ 1824037 w 2124075"/>
                <a:gd name="connsiteY49" fmla="*/ 1228725 h 1233488"/>
                <a:gd name="connsiteX50" fmla="*/ 1804987 w 2124075"/>
                <a:gd name="connsiteY50" fmla="*/ 1233488 h 1233488"/>
                <a:gd name="connsiteX51" fmla="*/ 1785937 w 2124075"/>
                <a:gd name="connsiteY51" fmla="*/ 1228725 h 1233488"/>
                <a:gd name="connsiteX52" fmla="*/ 1762125 w 2124075"/>
                <a:gd name="connsiteY52" fmla="*/ 1209675 h 1233488"/>
                <a:gd name="connsiteX53" fmla="*/ 1743075 w 2124075"/>
                <a:gd name="connsiteY53" fmla="*/ 1185863 h 1233488"/>
                <a:gd name="connsiteX54" fmla="*/ 1731168 w 2124075"/>
                <a:gd name="connsiteY54" fmla="*/ 1169194 h 1233488"/>
                <a:gd name="connsiteX55" fmla="*/ 1657350 w 2124075"/>
                <a:gd name="connsiteY55" fmla="*/ 1126331 h 1233488"/>
                <a:gd name="connsiteX56" fmla="*/ 1485900 w 2124075"/>
                <a:gd name="connsiteY56" fmla="*/ 1047750 h 1233488"/>
                <a:gd name="connsiteX57" fmla="*/ 1309687 w 2124075"/>
                <a:gd name="connsiteY57" fmla="*/ 962025 h 1233488"/>
                <a:gd name="connsiteX58" fmla="*/ 1121568 w 2124075"/>
                <a:gd name="connsiteY58" fmla="*/ 864394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4075" h="1233488">
                  <a:moveTo>
                    <a:pt x="1121568" y="864394"/>
                  </a:moveTo>
                  <a:lnTo>
                    <a:pt x="878681" y="728663"/>
                  </a:lnTo>
                  <a:lnTo>
                    <a:pt x="742950" y="650081"/>
                  </a:lnTo>
                  <a:lnTo>
                    <a:pt x="590550" y="538163"/>
                  </a:lnTo>
                  <a:lnTo>
                    <a:pt x="445293" y="438150"/>
                  </a:lnTo>
                  <a:lnTo>
                    <a:pt x="350043" y="373856"/>
                  </a:lnTo>
                  <a:lnTo>
                    <a:pt x="307181" y="330994"/>
                  </a:lnTo>
                  <a:lnTo>
                    <a:pt x="223837" y="259556"/>
                  </a:lnTo>
                  <a:lnTo>
                    <a:pt x="107156" y="152400"/>
                  </a:lnTo>
                  <a:lnTo>
                    <a:pt x="33337" y="80963"/>
                  </a:lnTo>
                  <a:lnTo>
                    <a:pt x="14287" y="59531"/>
                  </a:lnTo>
                  <a:lnTo>
                    <a:pt x="4762" y="40481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1912" y="11906"/>
                  </a:lnTo>
                  <a:lnTo>
                    <a:pt x="159543" y="80963"/>
                  </a:lnTo>
                  <a:lnTo>
                    <a:pt x="269081" y="152400"/>
                  </a:lnTo>
                  <a:lnTo>
                    <a:pt x="373856" y="216694"/>
                  </a:lnTo>
                  <a:lnTo>
                    <a:pt x="509587" y="295275"/>
                  </a:lnTo>
                  <a:lnTo>
                    <a:pt x="671512" y="383381"/>
                  </a:lnTo>
                  <a:lnTo>
                    <a:pt x="816768" y="459581"/>
                  </a:lnTo>
                  <a:lnTo>
                    <a:pt x="971550" y="533400"/>
                  </a:lnTo>
                  <a:lnTo>
                    <a:pt x="1138237" y="609600"/>
                  </a:lnTo>
                  <a:lnTo>
                    <a:pt x="1385887" y="716756"/>
                  </a:lnTo>
                  <a:lnTo>
                    <a:pt x="1647825" y="821531"/>
                  </a:lnTo>
                  <a:lnTo>
                    <a:pt x="1785937" y="869156"/>
                  </a:lnTo>
                  <a:lnTo>
                    <a:pt x="1816893" y="873919"/>
                  </a:lnTo>
                  <a:lnTo>
                    <a:pt x="1857375" y="871538"/>
                  </a:lnTo>
                  <a:lnTo>
                    <a:pt x="1897856" y="862013"/>
                  </a:lnTo>
                  <a:lnTo>
                    <a:pt x="1938337" y="845344"/>
                  </a:lnTo>
                  <a:lnTo>
                    <a:pt x="1976437" y="807244"/>
                  </a:lnTo>
                  <a:lnTo>
                    <a:pt x="2031206" y="740569"/>
                  </a:lnTo>
                  <a:lnTo>
                    <a:pt x="2064543" y="695325"/>
                  </a:lnTo>
                  <a:lnTo>
                    <a:pt x="2078831" y="678656"/>
                  </a:lnTo>
                  <a:lnTo>
                    <a:pt x="2093118" y="671513"/>
                  </a:lnTo>
                  <a:lnTo>
                    <a:pt x="2109787" y="671513"/>
                  </a:lnTo>
                  <a:lnTo>
                    <a:pt x="2121693" y="678656"/>
                  </a:lnTo>
                  <a:lnTo>
                    <a:pt x="2124075" y="690563"/>
                  </a:lnTo>
                  <a:lnTo>
                    <a:pt x="2116931" y="735806"/>
                  </a:lnTo>
                  <a:lnTo>
                    <a:pt x="2085975" y="857250"/>
                  </a:lnTo>
                  <a:lnTo>
                    <a:pt x="2064543" y="921544"/>
                  </a:lnTo>
                  <a:lnTo>
                    <a:pt x="2033587" y="1000125"/>
                  </a:lnTo>
                  <a:lnTo>
                    <a:pt x="2009775" y="1050131"/>
                  </a:lnTo>
                  <a:lnTo>
                    <a:pt x="1983581" y="1088231"/>
                  </a:lnTo>
                  <a:lnTo>
                    <a:pt x="1940718" y="1140619"/>
                  </a:lnTo>
                  <a:lnTo>
                    <a:pt x="1902618" y="1173956"/>
                  </a:lnTo>
                  <a:lnTo>
                    <a:pt x="1852612" y="1209675"/>
                  </a:lnTo>
                  <a:lnTo>
                    <a:pt x="1824037" y="1228725"/>
                  </a:lnTo>
                  <a:lnTo>
                    <a:pt x="1804987" y="1233488"/>
                  </a:lnTo>
                  <a:lnTo>
                    <a:pt x="1785937" y="1228725"/>
                  </a:lnTo>
                  <a:lnTo>
                    <a:pt x="1762125" y="1209675"/>
                  </a:lnTo>
                  <a:lnTo>
                    <a:pt x="1743075" y="1185863"/>
                  </a:lnTo>
                  <a:lnTo>
                    <a:pt x="1731168" y="1169194"/>
                  </a:lnTo>
                  <a:lnTo>
                    <a:pt x="1657350" y="1126331"/>
                  </a:lnTo>
                  <a:lnTo>
                    <a:pt x="1485900" y="1047750"/>
                  </a:lnTo>
                  <a:lnTo>
                    <a:pt x="1309687" y="962025"/>
                  </a:lnTo>
                  <a:lnTo>
                    <a:pt x="1121568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42E2017D-88BD-4476-B721-3E12E396FAED}"/>
                </a:ext>
              </a:extLst>
            </p:cNvPr>
            <p:cNvSpPr/>
            <p:nvPr/>
          </p:nvSpPr>
          <p:spPr>
            <a:xfrm rot="16200000">
              <a:off x="3583784" y="2537620"/>
              <a:ext cx="2495550" cy="617537"/>
            </a:xfrm>
            <a:custGeom>
              <a:avLst/>
              <a:gdLst>
                <a:gd name="connsiteX0" fmla="*/ 771525 w 2495550"/>
                <a:gd name="connsiteY0" fmla="*/ 452438 h 616744"/>
                <a:gd name="connsiteX1" fmla="*/ 57150 w 2495550"/>
                <a:gd name="connsiteY1" fmla="*/ 426244 h 616744"/>
                <a:gd name="connsiteX2" fmla="*/ 0 w 2495550"/>
                <a:gd name="connsiteY2" fmla="*/ 223838 h 616744"/>
                <a:gd name="connsiteX3" fmla="*/ 180975 w 2495550"/>
                <a:gd name="connsiteY3" fmla="*/ 228600 h 616744"/>
                <a:gd name="connsiteX4" fmla="*/ 664369 w 2495550"/>
                <a:gd name="connsiteY4" fmla="*/ 240506 h 616744"/>
                <a:gd name="connsiteX5" fmla="*/ 1157287 w 2495550"/>
                <a:gd name="connsiteY5" fmla="*/ 250031 h 616744"/>
                <a:gd name="connsiteX6" fmla="*/ 1323975 w 2495550"/>
                <a:gd name="connsiteY6" fmla="*/ 247650 h 616744"/>
                <a:gd name="connsiteX7" fmla="*/ 1714500 w 2495550"/>
                <a:gd name="connsiteY7" fmla="*/ 247650 h 616744"/>
                <a:gd name="connsiteX8" fmla="*/ 2062162 w 2495550"/>
                <a:gd name="connsiteY8" fmla="*/ 247650 h 616744"/>
                <a:gd name="connsiteX9" fmla="*/ 2131219 w 2495550"/>
                <a:gd name="connsiteY9" fmla="*/ 250031 h 616744"/>
                <a:gd name="connsiteX10" fmla="*/ 2159794 w 2495550"/>
                <a:gd name="connsiteY10" fmla="*/ 247650 h 616744"/>
                <a:gd name="connsiteX11" fmla="*/ 2197894 w 2495550"/>
                <a:gd name="connsiteY11" fmla="*/ 238125 h 616744"/>
                <a:gd name="connsiteX12" fmla="*/ 2243137 w 2495550"/>
                <a:gd name="connsiteY12" fmla="*/ 219075 h 616744"/>
                <a:gd name="connsiteX13" fmla="*/ 2281237 w 2495550"/>
                <a:gd name="connsiteY13" fmla="*/ 192881 h 616744"/>
                <a:gd name="connsiteX14" fmla="*/ 2319337 w 2495550"/>
                <a:gd name="connsiteY14" fmla="*/ 159544 h 616744"/>
                <a:gd name="connsiteX15" fmla="*/ 2359819 w 2495550"/>
                <a:gd name="connsiteY15" fmla="*/ 109538 h 616744"/>
                <a:gd name="connsiteX16" fmla="*/ 2386012 w 2495550"/>
                <a:gd name="connsiteY16" fmla="*/ 69056 h 616744"/>
                <a:gd name="connsiteX17" fmla="*/ 2395537 w 2495550"/>
                <a:gd name="connsiteY17" fmla="*/ 40481 h 616744"/>
                <a:gd name="connsiteX18" fmla="*/ 2405062 w 2495550"/>
                <a:gd name="connsiteY18" fmla="*/ 19050 h 616744"/>
                <a:gd name="connsiteX19" fmla="*/ 2414587 w 2495550"/>
                <a:gd name="connsiteY19" fmla="*/ 7144 h 616744"/>
                <a:gd name="connsiteX20" fmla="*/ 2424112 w 2495550"/>
                <a:gd name="connsiteY20" fmla="*/ 0 h 616744"/>
                <a:gd name="connsiteX21" fmla="*/ 2445544 w 2495550"/>
                <a:gd name="connsiteY21" fmla="*/ 2381 h 616744"/>
                <a:gd name="connsiteX22" fmla="*/ 2464594 w 2495550"/>
                <a:gd name="connsiteY22" fmla="*/ 14288 h 616744"/>
                <a:gd name="connsiteX23" fmla="*/ 2478881 w 2495550"/>
                <a:gd name="connsiteY23" fmla="*/ 38100 h 616744"/>
                <a:gd name="connsiteX24" fmla="*/ 2488406 w 2495550"/>
                <a:gd name="connsiteY24" fmla="*/ 71438 h 616744"/>
                <a:gd name="connsiteX25" fmla="*/ 2495550 w 2495550"/>
                <a:gd name="connsiteY25" fmla="*/ 104775 h 616744"/>
                <a:gd name="connsiteX26" fmla="*/ 2495550 w 2495550"/>
                <a:gd name="connsiteY26" fmla="*/ 135731 h 616744"/>
                <a:gd name="connsiteX27" fmla="*/ 2488406 w 2495550"/>
                <a:gd name="connsiteY27" fmla="*/ 180975 h 616744"/>
                <a:gd name="connsiteX28" fmla="*/ 2474119 w 2495550"/>
                <a:gd name="connsiteY28" fmla="*/ 257175 h 616744"/>
                <a:gd name="connsiteX29" fmla="*/ 2459831 w 2495550"/>
                <a:gd name="connsiteY29" fmla="*/ 323850 h 616744"/>
                <a:gd name="connsiteX30" fmla="*/ 2436019 w 2495550"/>
                <a:gd name="connsiteY30" fmla="*/ 400050 h 616744"/>
                <a:gd name="connsiteX31" fmla="*/ 2390775 w 2495550"/>
                <a:gd name="connsiteY31" fmla="*/ 507206 h 616744"/>
                <a:gd name="connsiteX32" fmla="*/ 2362200 w 2495550"/>
                <a:gd name="connsiteY32" fmla="*/ 559594 h 616744"/>
                <a:gd name="connsiteX33" fmla="*/ 2340769 w 2495550"/>
                <a:gd name="connsiteY33" fmla="*/ 588169 h 616744"/>
                <a:gd name="connsiteX34" fmla="*/ 2319337 w 2495550"/>
                <a:gd name="connsiteY34" fmla="*/ 604838 h 616744"/>
                <a:gd name="connsiteX35" fmla="*/ 2295525 w 2495550"/>
                <a:gd name="connsiteY35" fmla="*/ 616744 h 616744"/>
                <a:gd name="connsiteX36" fmla="*/ 2276475 w 2495550"/>
                <a:gd name="connsiteY36" fmla="*/ 616744 h 616744"/>
                <a:gd name="connsiteX37" fmla="*/ 2252662 w 2495550"/>
                <a:gd name="connsiteY37" fmla="*/ 604838 h 616744"/>
                <a:gd name="connsiteX38" fmla="*/ 2231231 w 2495550"/>
                <a:gd name="connsiteY38" fmla="*/ 588169 h 616744"/>
                <a:gd name="connsiteX39" fmla="*/ 2205037 w 2495550"/>
                <a:gd name="connsiteY39" fmla="*/ 573881 h 616744"/>
                <a:gd name="connsiteX40" fmla="*/ 2162175 w 2495550"/>
                <a:gd name="connsiteY40" fmla="*/ 559594 h 616744"/>
                <a:gd name="connsiteX41" fmla="*/ 2078831 w 2495550"/>
                <a:gd name="connsiteY41" fmla="*/ 540544 h 616744"/>
                <a:gd name="connsiteX42" fmla="*/ 1981200 w 2495550"/>
                <a:gd name="connsiteY42" fmla="*/ 526256 h 616744"/>
                <a:gd name="connsiteX43" fmla="*/ 1759744 w 2495550"/>
                <a:gd name="connsiteY43" fmla="*/ 502444 h 616744"/>
                <a:gd name="connsiteX44" fmla="*/ 1333500 w 2495550"/>
                <a:gd name="connsiteY44" fmla="*/ 471488 h 616744"/>
                <a:gd name="connsiteX45" fmla="*/ 1197769 w 2495550"/>
                <a:gd name="connsiteY45" fmla="*/ 471488 h 616744"/>
                <a:gd name="connsiteX46" fmla="*/ 771525 w 2495550"/>
                <a:gd name="connsiteY46" fmla="*/ 4524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5550" h="616744">
                  <a:moveTo>
                    <a:pt x="771525" y="452438"/>
                  </a:moveTo>
                  <a:lnTo>
                    <a:pt x="57150" y="426244"/>
                  </a:lnTo>
                  <a:lnTo>
                    <a:pt x="0" y="223838"/>
                  </a:lnTo>
                  <a:lnTo>
                    <a:pt x="180975" y="228600"/>
                  </a:lnTo>
                  <a:lnTo>
                    <a:pt x="664369" y="240506"/>
                  </a:lnTo>
                  <a:lnTo>
                    <a:pt x="1157287" y="250031"/>
                  </a:lnTo>
                  <a:lnTo>
                    <a:pt x="1323975" y="247650"/>
                  </a:lnTo>
                  <a:lnTo>
                    <a:pt x="1714500" y="247650"/>
                  </a:lnTo>
                  <a:lnTo>
                    <a:pt x="2062162" y="247650"/>
                  </a:lnTo>
                  <a:lnTo>
                    <a:pt x="2131219" y="250031"/>
                  </a:lnTo>
                  <a:lnTo>
                    <a:pt x="2159794" y="247650"/>
                  </a:lnTo>
                  <a:lnTo>
                    <a:pt x="2197894" y="238125"/>
                  </a:lnTo>
                  <a:lnTo>
                    <a:pt x="2243137" y="219075"/>
                  </a:lnTo>
                  <a:lnTo>
                    <a:pt x="2281237" y="192881"/>
                  </a:lnTo>
                  <a:lnTo>
                    <a:pt x="2319337" y="159544"/>
                  </a:lnTo>
                  <a:lnTo>
                    <a:pt x="2359819" y="109538"/>
                  </a:lnTo>
                  <a:lnTo>
                    <a:pt x="2386012" y="69056"/>
                  </a:lnTo>
                  <a:lnTo>
                    <a:pt x="2395537" y="40481"/>
                  </a:lnTo>
                  <a:lnTo>
                    <a:pt x="2405062" y="19050"/>
                  </a:lnTo>
                  <a:lnTo>
                    <a:pt x="2414587" y="7144"/>
                  </a:lnTo>
                  <a:lnTo>
                    <a:pt x="2424112" y="0"/>
                  </a:lnTo>
                  <a:lnTo>
                    <a:pt x="2445544" y="2381"/>
                  </a:lnTo>
                  <a:lnTo>
                    <a:pt x="2464594" y="14288"/>
                  </a:lnTo>
                  <a:lnTo>
                    <a:pt x="2478881" y="38100"/>
                  </a:lnTo>
                  <a:lnTo>
                    <a:pt x="2488406" y="71438"/>
                  </a:lnTo>
                  <a:lnTo>
                    <a:pt x="2495550" y="104775"/>
                  </a:lnTo>
                  <a:lnTo>
                    <a:pt x="2495550" y="135731"/>
                  </a:lnTo>
                  <a:lnTo>
                    <a:pt x="2488406" y="180975"/>
                  </a:lnTo>
                  <a:lnTo>
                    <a:pt x="2474119" y="257175"/>
                  </a:lnTo>
                  <a:lnTo>
                    <a:pt x="2459831" y="323850"/>
                  </a:lnTo>
                  <a:lnTo>
                    <a:pt x="2436019" y="400050"/>
                  </a:lnTo>
                  <a:lnTo>
                    <a:pt x="2390775" y="507206"/>
                  </a:lnTo>
                  <a:lnTo>
                    <a:pt x="2362200" y="559594"/>
                  </a:lnTo>
                  <a:lnTo>
                    <a:pt x="2340769" y="588169"/>
                  </a:lnTo>
                  <a:lnTo>
                    <a:pt x="2319337" y="604838"/>
                  </a:lnTo>
                  <a:lnTo>
                    <a:pt x="2295525" y="616744"/>
                  </a:lnTo>
                  <a:lnTo>
                    <a:pt x="2276475" y="616744"/>
                  </a:lnTo>
                  <a:lnTo>
                    <a:pt x="2252662" y="604838"/>
                  </a:lnTo>
                  <a:lnTo>
                    <a:pt x="2231231" y="588169"/>
                  </a:lnTo>
                  <a:lnTo>
                    <a:pt x="2205037" y="573881"/>
                  </a:lnTo>
                  <a:lnTo>
                    <a:pt x="2162175" y="559594"/>
                  </a:lnTo>
                  <a:lnTo>
                    <a:pt x="2078831" y="540544"/>
                  </a:lnTo>
                  <a:lnTo>
                    <a:pt x="1981200" y="526256"/>
                  </a:lnTo>
                  <a:lnTo>
                    <a:pt x="1759744" y="502444"/>
                  </a:lnTo>
                  <a:lnTo>
                    <a:pt x="1333500" y="471488"/>
                  </a:lnTo>
                  <a:lnTo>
                    <a:pt x="1197769" y="471488"/>
                  </a:lnTo>
                  <a:lnTo>
                    <a:pt x="771525" y="452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3F0BFDFD-936F-4EF4-9256-88C7462109ED}"/>
                </a:ext>
              </a:extLst>
            </p:cNvPr>
            <p:cNvSpPr/>
            <p:nvPr/>
          </p:nvSpPr>
          <p:spPr>
            <a:xfrm>
              <a:off x="4019552" y="3829050"/>
              <a:ext cx="1770063" cy="1252538"/>
            </a:xfrm>
            <a:custGeom>
              <a:avLst/>
              <a:gdLst>
                <a:gd name="connsiteX0" fmla="*/ 633413 w 1769269"/>
                <a:gd name="connsiteY0" fmla="*/ 330994 h 1252538"/>
                <a:gd name="connsiteX1" fmla="*/ 402431 w 1769269"/>
                <a:gd name="connsiteY1" fmla="*/ 371475 h 1252538"/>
                <a:gd name="connsiteX2" fmla="*/ 100013 w 1769269"/>
                <a:gd name="connsiteY2" fmla="*/ 411956 h 1252538"/>
                <a:gd name="connsiteX3" fmla="*/ 0 w 1769269"/>
                <a:gd name="connsiteY3" fmla="*/ 266700 h 1252538"/>
                <a:gd name="connsiteX4" fmla="*/ 119063 w 1769269"/>
                <a:gd name="connsiteY4" fmla="*/ 266700 h 1252538"/>
                <a:gd name="connsiteX5" fmla="*/ 278606 w 1769269"/>
                <a:gd name="connsiteY5" fmla="*/ 254794 h 1252538"/>
                <a:gd name="connsiteX6" fmla="*/ 438150 w 1769269"/>
                <a:gd name="connsiteY6" fmla="*/ 233363 h 1252538"/>
                <a:gd name="connsiteX7" fmla="*/ 764381 w 1769269"/>
                <a:gd name="connsiteY7" fmla="*/ 173831 h 1252538"/>
                <a:gd name="connsiteX8" fmla="*/ 902494 w 1769269"/>
                <a:gd name="connsiteY8" fmla="*/ 142875 h 1252538"/>
                <a:gd name="connsiteX9" fmla="*/ 995363 w 1769269"/>
                <a:gd name="connsiteY9" fmla="*/ 121444 h 1252538"/>
                <a:gd name="connsiteX10" fmla="*/ 1109663 w 1769269"/>
                <a:gd name="connsiteY10" fmla="*/ 95250 h 1252538"/>
                <a:gd name="connsiteX11" fmla="*/ 1197769 w 1769269"/>
                <a:gd name="connsiteY11" fmla="*/ 71438 h 1252538"/>
                <a:gd name="connsiteX12" fmla="*/ 1283494 w 1769269"/>
                <a:gd name="connsiteY12" fmla="*/ 45244 h 1252538"/>
                <a:gd name="connsiteX13" fmla="*/ 1400175 w 1769269"/>
                <a:gd name="connsiteY13" fmla="*/ 0 h 1252538"/>
                <a:gd name="connsiteX14" fmla="*/ 1428750 w 1769269"/>
                <a:gd name="connsiteY14" fmla="*/ 7144 h 1252538"/>
                <a:gd name="connsiteX15" fmla="*/ 1488281 w 1769269"/>
                <a:gd name="connsiteY15" fmla="*/ 40481 h 1252538"/>
                <a:gd name="connsiteX16" fmla="*/ 1550194 w 1769269"/>
                <a:gd name="connsiteY16" fmla="*/ 76200 h 1252538"/>
                <a:gd name="connsiteX17" fmla="*/ 1621631 w 1769269"/>
                <a:gd name="connsiteY17" fmla="*/ 123825 h 1252538"/>
                <a:gd name="connsiteX18" fmla="*/ 1683544 w 1769269"/>
                <a:gd name="connsiteY18" fmla="*/ 176213 h 1252538"/>
                <a:gd name="connsiteX19" fmla="*/ 1724025 w 1769269"/>
                <a:gd name="connsiteY19" fmla="*/ 211931 h 1252538"/>
                <a:gd name="connsiteX20" fmla="*/ 1754981 w 1769269"/>
                <a:gd name="connsiteY20" fmla="*/ 250031 h 1252538"/>
                <a:gd name="connsiteX21" fmla="*/ 1766888 w 1769269"/>
                <a:gd name="connsiteY21" fmla="*/ 276225 h 1252538"/>
                <a:gd name="connsiteX22" fmla="*/ 1769269 w 1769269"/>
                <a:gd name="connsiteY22" fmla="*/ 297656 h 1252538"/>
                <a:gd name="connsiteX23" fmla="*/ 1762125 w 1769269"/>
                <a:gd name="connsiteY23" fmla="*/ 326231 h 1252538"/>
                <a:gd name="connsiteX24" fmla="*/ 1745456 w 1769269"/>
                <a:gd name="connsiteY24" fmla="*/ 342900 h 1252538"/>
                <a:gd name="connsiteX25" fmla="*/ 1724025 w 1769269"/>
                <a:gd name="connsiteY25" fmla="*/ 364331 h 1252538"/>
                <a:gd name="connsiteX26" fmla="*/ 1707356 w 1769269"/>
                <a:gd name="connsiteY26" fmla="*/ 388144 h 1252538"/>
                <a:gd name="connsiteX27" fmla="*/ 1678781 w 1769269"/>
                <a:gd name="connsiteY27" fmla="*/ 483394 h 1252538"/>
                <a:gd name="connsiteX28" fmla="*/ 1621631 w 1769269"/>
                <a:gd name="connsiteY28" fmla="*/ 707231 h 1252538"/>
                <a:gd name="connsiteX29" fmla="*/ 1583531 w 1769269"/>
                <a:gd name="connsiteY29" fmla="*/ 862013 h 1252538"/>
                <a:gd name="connsiteX30" fmla="*/ 1562100 w 1769269"/>
                <a:gd name="connsiteY30" fmla="*/ 945356 h 1252538"/>
                <a:gd name="connsiteX31" fmla="*/ 1545431 w 1769269"/>
                <a:gd name="connsiteY31" fmla="*/ 1026319 h 1252538"/>
                <a:gd name="connsiteX32" fmla="*/ 1531144 w 1769269"/>
                <a:gd name="connsiteY32" fmla="*/ 1081088 h 1252538"/>
                <a:gd name="connsiteX33" fmla="*/ 1512094 w 1769269"/>
                <a:gd name="connsiteY33" fmla="*/ 1123950 h 1252538"/>
                <a:gd name="connsiteX34" fmla="*/ 1485900 w 1769269"/>
                <a:gd name="connsiteY34" fmla="*/ 1169194 h 1252538"/>
                <a:gd name="connsiteX35" fmla="*/ 1457325 w 1769269"/>
                <a:gd name="connsiteY35" fmla="*/ 1202531 h 1252538"/>
                <a:gd name="connsiteX36" fmla="*/ 1421606 w 1769269"/>
                <a:gd name="connsiteY36" fmla="*/ 1228725 h 1252538"/>
                <a:gd name="connsiteX37" fmla="*/ 1388269 w 1769269"/>
                <a:gd name="connsiteY37" fmla="*/ 1247775 h 1252538"/>
                <a:gd name="connsiteX38" fmla="*/ 1364456 w 1769269"/>
                <a:gd name="connsiteY38" fmla="*/ 1252538 h 1252538"/>
                <a:gd name="connsiteX39" fmla="*/ 1321594 w 1769269"/>
                <a:gd name="connsiteY39" fmla="*/ 1243013 h 1252538"/>
                <a:gd name="connsiteX40" fmla="*/ 1281113 w 1769269"/>
                <a:gd name="connsiteY40" fmla="*/ 1221581 h 1252538"/>
                <a:gd name="connsiteX41" fmla="*/ 1243013 w 1769269"/>
                <a:gd name="connsiteY41" fmla="*/ 1190625 h 1252538"/>
                <a:gd name="connsiteX42" fmla="*/ 1226344 w 1769269"/>
                <a:gd name="connsiteY42" fmla="*/ 1166813 h 1252538"/>
                <a:gd name="connsiteX43" fmla="*/ 1254919 w 1769269"/>
                <a:gd name="connsiteY43" fmla="*/ 1081088 h 1252538"/>
                <a:gd name="connsiteX44" fmla="*/ 1309688 w 1769269"/>
                <a:gd name="connsiteY44" fmla="*/ 876300 h 1252538"/>
                <a:gd name="connsiteX45" fmla="*/ 1352550 w 1769269"/>
                <a:gd name="connsiteY45" fmla="*/ 690563 h 1252538"/>
                <a:gd name="connsiteX46" fmla="*/ 1381125 w 1769269"/>
                <a:gd name="connsiteY46" fmla="*/ 533400 h 1252538"/>
                <a:gd name="connsiteX47" fmla="*/ 1393031 w 1769269"/>
                <a:gd name="connsiteY47" fmla="*/ 438150 h 1252538"/>
                <a:gd name="connsiteX48" fmla="*/ 1400175 w 1769269"/>
                <a:gd name="connsiteY48" fmla="*/ 347663 h 1252538"/>
                <a:gd name="connsiteX49" fmla="*/ 1397794 w 1769269"/>
                <a:gd name="connsiteY49" fmla="*/ 283369 h 1252538"/>
                <a:gd name="connsiteX50" fmla="*/ 1390650 w 1769269"/>
                <a:gd name="connsiteY50" fmla="*/ 245269 h 1252538"/>
                <a:gd name="connsiteX51" fmla="*/ 1369219 w 1769269"/>
                <a:gd name="connsiteY51" fmla="*/ 221456 h 1252538"/>
                <a:gd name="connsiteX52" fmla="*/ 1340644 w 1769269"/>
                <a:gd name="connsiteY52" fmla="*/ 207169 h 1252538"/>
                <a:gd name="connsiteX53" fmla="*/ 1307306 w 1769269"/>
                <a:gd name="connsiteY53" fmla="*/ 202406 h 1252538"/>
                <a:gd name="connsiteX54" fmla="*/ 1095375 w 1769269"/>
                <a:gd name="connsiteY54" fmla="*/ 245269 h 1252538"/>
                <a:gd name="connsiteX55" fmla="*/ 633413 w 1769269"/>
                <a:gd name="connsiteY55" fmla="*/ 330994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9269" h="1252538">
                  <a:moveTo>
                    <a:pt x="633413" y="330994"/>
                  </a:moveTo>
                  <a:lnTo>
                    <a:pt x="402431" y="371475"/>
                  </a:lnTo>
                  <a:lnTo>
                    <a:pt x="100013" y="411956"/>
                  </a:lnTo>
                  <a:lnTo>
                    <a:pt x="0" y="266700"/>
                  </a:lnTo>
                  <a:lnTo>
                    <a:pt x="119063" y="266700"/>
                  </a:lnTo>
                  <a:lnTo>
                    <a:pt x="278606" y="254794"/>
                  </a:lnTo>
                  <a:lnTo>
                    <a:pt x="438150" y="233363"/>
                  </a:lnTo>
                  <a:lnTo>
                    <a:pt x="764381" y="173831"/>
                  </a:lnTo>
                  <a:lnTo>
                    <a:pt x="902494" y="142875"/>
                  </a:lnTo>
                  <a:lnTo>
                    <a:pt x="995363" y="121444"/>
                  </a:lnTo>
                  <a:lnTo>
                    <a:pt x="1109663" y="95250"/>
                  </a:lnTo>
                  <a:lnTo>
                    <a:pt x="1197769" y="71438"/>
                  </a:lnTo>
                  <a:lnTo>
                    <a:pt x="1283494" y="45244"/>
                  </a:lnTo>
                  <a:lnTo>
                    <a:pt x="1400175" y="0"/>
                  </a:lnTo>
                  <a:lnTo>
                    <a:pt x="1428750" y="7144"/>
                  </a:lnTo>
                  <a:lnTo>
                    <a:pt x="1488281" y="40481"/>
                  </a:lnTo>
                  <a:lnTo>
                    <a:pt x="1550194" y="76200"/>
                  </a:lnTo>
                  <a:lnTo>
                    <a:pt x="1621631" y="123825"/>
                  </a:lnTo>
                  <a:lnTo>
                    <a:pt x="1683544" y="176213"/>
                  </a:lnTo>
                  <a:lnTo>
                    <a:pt x="1724025" y="211931"/>
                  </a:lnTo>
                  <a:lnTo>
                    <a:pt x="1754981" y="250031"/>
                  </a:lnTo>
                  <a:lnTo>
                    <a:pt x="1766888" y="276225"/>
                  </a:lnTo>
                  <a:lnTo>
                    <a:pt x="1769269" y="297656"/>
                  </a:lnTo>
                  <a:lnTo>
                    <a:pt x="1762125" y="326231"/>
                  </a:lnTo>
                  <a:lnTo>
                    <a:pt x="1745456" y="342900"/>
                  </a:lnTo>
                  <a:lnTo>
                    <a:pt x="1724025" y="364331"/>
                  </a:lnTo>
                  <a:lnTo>
                    <a:pt x="1707356" y="388144"/>
                  </a:lnTo>
                  <a:lnTo>
                    <a:pt x="1678781" y="483394"/>
                  </a:lnTo>
                  <a:lnTo>
                    <a:pt x="1621631" y="707231"/>
                  </a:lnTo>
                  <a:lnTo>
                    <a:pt x="1583531" y="862013"/>
                  </a:lnTo>
                  <a:lnTo>
                    <a:pt x="1562100" y="945356"/>
                  </a:lnTo>
                  <a:lnTo>
                    <a:pt x="1545431" y="1026319"/>
                  </a:lnTo>
                  <a:lnTo>
                    <a:pt x="1531144" y="1081088"/>
                  </a:lnTo>
                  <a:lnTo>
                    <a:pt x="1512094" y="1123950"/>
                  </a:lnTo>
                  <a:lnTo>
                    <a:pt x="1485900" y="1169194"/>
                  </a:lnTo>
                  <a:lnTo>
                    <a:pt x="1457325" y="1202531"/>
                  </a:lnTo>
                  <a:lnTo>
                    <a:pt x="1421606" y="1228725"/>
                  </a:lnTo>
                  <a:lnTo>
                    <a:pt x="1388269" y="1247775"/>
                  </a:lnTo>
                  <a:lnTo>
                    <a:pt x="1364456" y="1252538"/>
                  </a:lnTo>
                  <a:lnTo>
                    <a:pt x="1321594" y="1243013"/>
                  </a:lnTo>
                  <a:lnTo>
                    <a:pt x="1281113" y="1221581"/>
                  </a:lnTo>
                  <a:lnTo>
                    <a:pt x="1243013" y="1190625"/>
                  </a:lnTo>
                  <a:lnTo>
                    <a:pt x="1226344" y="1166813"/>
                  </a:lnTo>
                  <a:lnTo>
                    <a:pt x="1254919" y="1081088"/>
                  </a:lnTo>
                  <a:lnTo>
                    <a:pt x="1309688" y="876300"/>
                  </a:lnTo>
                  <a:lnTo>
                    <a:pt x="1352550" y="690563"/>
                  </a:lnTo>
                  <a:lnTo>
                    <a:pt x="1381125" y="533400"/>
                  </a:lnTo>
                  <a:lnTo>
                    <a:pt x="1393031" y="438150"/>
                  </a:lnTo>
                  <a:lnTo>
                    <a:pt x="1400175" y="347663"/>
                  </a:lnTo>
                  <a:cubicBezTo>
                    <a:pt x="1399381" y="326232"/>
                    <a:pt x="1398588" y="304800"/>
                    <a:pt x="1397794" y="283369"/>
                  </a:cubicBezTo>
                  <a:lnTo>
                    <a:pt x="1390650" y="245269"/>
                  </a:lnTo>
                  <a:lnTo>
                    <a:pt x="1369219" y="221456"/>
                  </a:lnTo>
                  <a:lnTo>
                    <a:pt x="1340644" y="207169"/>
                  </a:lnTo>
                  <a:lnTo>
                    <a:pt x="1307306" y="202406"/>
                  </a:lnTo>
                  <a:lnTo>
                    <a:pt x="1095375" y="245269"/>
                  </a:lnTo>
                  <a:lnTo>
                    <a:pt x="6334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14A44E28-4D9A-4032-ACCB-B21B6D1C1A03}"/>
                </a:ext>
              </a:extLst>
            </p:cNvPr>
            <p:cNvSpPr/>
            <p:nvPr/>
          </p:nvSpPr>
          <p:spPr>
            <a:xfrm>
              <a:off x="4238627" y="4881563"/>
              <a:ext cx="1090613" cy="328612"/>
            </a:xfrm>
            <a:custGeom>
              <a:avLst/>
              <a:gdLst>
                <a:gd name="connsiteX0" fmla="*/ 435769 w 1090613"/>
                <a:gd name="connsiteY0" fmla="*/ 242887 h 328612"/>
                <a:gd name="connsiteX1" fmla="*/ 61913 w 1090613"/>
                <a:gd name="connsiteY1" fmla="*/ 328612 h 328612"/>
                <a:gd name="connsiteX2" fmla="*/ 0 w 1090613"/>
                <a:gd name="connsiteY2" fmla="*/ 173831 h 328612"/>
                <a:gd name="connsiteX3" fmla="*/ 190500 w 1090613"/>
                <a:gd name="connsiteY3" fmla="*/ 135731 h 328612"/>
                <a:gd name="connsiteX4" fmla="*/ 459581 w 1090613"/>
                <a:gd name="connsiteY4" fmla="*/ 80962 h 328612"/>
                <a:gd name="connsiteX5" fmla="*/ 669131 w 1090613"/>
                <a:gd name="connsiteY5" fmla="*/ 40481 h 328612"/>
                <a:gd name="connsiteX6" fmla="*/ 842963 w 1090613"/>
                <a:gd name="connsiteY6" fmla="*/ 14287 h 328612"/>
                <a:gd name="connsiteX7" fmla="*/ 969169 w 1090613"/>
                <a:gd name="connsiteY7" fmla="*/ 0 h 328612"/>
                <a:gd name="connsiteX8" fmla="*/ 1090613 w 1090613"/>
                <a:gd name="connsiteY8" fmla="*/ 2381 h 328612"/>
                <a:gd name="connsiteX9" fmla="*/ 1090613 w 1090613"/>
                <a:gd name="connsiteY9" fmla="*/ 126206 h 328612"/>
                <a:gd name="connsiteX10" fmla="*/ 864394 w 1090613"/>
                <a:gd name="connsiteY10" fmla="*/ 157162 h 328612"/>
                <a:gd name="connsiteX11" fmla="*/ 669131 w 1090613"/>
                <a:gd name="connsiteY11" fmla="*/ 195262 h 328612"/>
                <a:gd name="connsiteX12" fmla="*/ 435769 w 1090613"/>
                <a:gd name="connsiteY12" fmla="*/ 2428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0613" h="328612">
                  <a:moveTo>
                    <a:pt x="435769" y="242887"/>
                  </a:moveTo>
                  <a:lnTo>
                    <a:pt x="61913" y="328612"/>
                  </a:lnTo>
                  <a:lnTo>
                    <a:pt x="0" y="173831"/>
                  </a:lnTo>
                  <a:lnTo>
                    <a:pt x="190500" y="135731"/>
                  </a:lnTo>
                  <a:lnTo>
                    <a:pt x="459581" y="80962"/>
                  </a:lnTo>
                  <a:lnTo>
                    <a:pt x="669131" y="40481"/>
                  </a:lnTo>
                  <a:lnTo>
                    <a:pt x="842963" y="14287"/>
                  </a:lnTo>
                  <a:lnTo>
                    <a:pt x="969169" y="0"/>
                  </a:lnTo>
                  <a:lnTo>
                    <a:pt x="1090613" y="2381"/>
                  </a:lnTo>
                  <a:lnTo>
                    <a:pt x="1090613" y="126206"/>
                  </a:lnTo>
                  <a:lnTo>
                    <a:pt x="864394" y="157162"/>
                  </a:lnTo>
                  <a:lnTo>
                    <a:pt x="669131" y="195262"/>
                  </a:lnTo>
                  <a:lnTo>
                    <a:pt x="435769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36B74A7E-9520-4A48-8530-14A26F5FB5D7}"/>
                </a:ext>
              </a:extLst>
            </p:cNvPr>
            <p:cNvSpPr/>
            <p:nvPr/>
          </p:nvSpPr>
          <p:spPr>
            <a:xfrm>
              <a:off x="6170614" y="2579688"/>
              <a:ext cx="1895475" cy="449262"/>
            </a:xfrm>
            <a:custGeom>
              <a:avLst/>
              <a:gdLst>
                <a:gd name="connsiteX0" fmla="*/ 1226344 w 1895475"/>
                <a:gd name="connsiteY0" fmla="*/ 311944 h 450056"/>
                <a:gd name="connsiteX1" fmla="*/ 1004887 w 1895475"/>
                <a:gd name="connsiteY1" fmla="*/ 338137 h 450056"/>
                <a:gd name="connsiteX2" fmla="*/ 859631 w 1895475"/>
                <a:gd name="connsiteY2" fmla="*/ 371475 h 450056"/>
                <a:gd name="connsiteX3" fmla="*/ 692944 w 1895475"/>
                <a:gd name="connsiteY3" fmla="*/ 402431 h 450056"/>
                <a:gd name="connsiteX4" fmla="*/ 521494 w 1895475"/>
                <a:gd name="connsiteY4" fmla="*/ 428625 h 450056"/>
                <a:gd name="connsiteX5" fmla="*/ 397669 w 1895475"/>
                <a:gd name="connsiteY5" fmla="*/ 445294 h 450056"/>
                <a:gd name="connsiteX6" fmla="*/ 319087 w 1895475"/>
                <a:gd name="connsiteY6" fmla="*/ 450056 h 450056"/>
                <a:gd name="connsiteX7" fmla="*/ 254794 w 1895475"/>
                <a:gd name="connsiteY7" fmla="*/ 450056 h 450056"/>
                <a:gd name="connsiteX8" fmla="*/ 178594 w 1895475"/>
                <a:gd name="connsiteY8" fmla="*/ 440531 h 450056"/>
                <a:gd name="connsiteX9" fmla="*/ 130969 w 1895475"/>
                <a:gd name="connsiteY9" fmla="*/ 428625 h 450056"/>
                <a:gd name="connsiteX10" fmla="*/ 90487 w 1895475"/>
                <a:gd name="connsiteY10" fmla="*/ 409575 h 450056"/>
                <a:gd name="connsiteX11" fmla="*/ 0 w 1895475"/>
                <a:gd name="connsiteY11" fmla="*/ 347662 h 450056"/>
                <a:gd name="connsiteX12" fmla="*/ 80962 w 1895475"/>
                <a:gd name="connsiteY12" fmla="*/ 159544 h 450056"/>
                <a:gd name="connsiteX13" fmla="*/ 150019 w 1895475"/>
                <a:gd name="connsiteY13" fmla="*/ 240506 h 450056"/>
                <a:gd name="connsiteX14" fmla="*/ 195262 w 1895475"/>
                <a:gd name="connsiteY14" fmla="*/ 278606 h 450056"/>
                <a:gd name="connsiteX15" fmla="*/ 228600 w 1895475"/>
                <a:gd name="connsiteY15" fmla="*/ 295275 h 450056"/>
                <a:gd name="connsiteX16" fmla="*/ 259556 w 1895475"/>
                <a:gd name="connsiteY16" fmla="*/ 302419 h 450056"/>
                <a:gd name="connsiteX17" fmla="*/ 316706 w 1895475"/>
                <a:gd name="connsiteY17" fmla="*/ 307181 h 450056"/>
                <a:gd name="connsiteX18" fmla="*/ 366712 w 1895475"/>
                <a:gd name="connsiteY18" fmla="*/ 307181 h 450056"/>
                <a:gd name="connsiteX19" fmla="*/ 476250 w 1895475"/>
                <a:gd name="connsiteY19" fmla="*/ 290512 h 450056"/>
                <a:gd name="connsiteX20" fmla="*/ 795337 w 1895475"/>
                <a:gd name="connsiteY20" fmla="*/ 226219 h 450056"/>
                <a:gd name="connsiteX21" fmla="*/ 1028700 w 1895475"/>
                <a:gd name="connsiteY21" fmla="*/ 180975 h 450056"/>
                <a:gd name="connsiteX22" fmla="*/ 1202531 w 1895475"/>
                <a:gd name="connsiteY22" fmla="*/ 142875 h 450056"/>
                <a:gd name="connsiteX23" fmla="*/ 1297781 w 1895475"/>
                <a:gd name="connsiteY23" fmla="*/ 119062 h 450056"/>
                <a:gd name="connsiteX24" fmla="*/ 1359694 w 1895475"/>
                <a:gd name="connsiteY24" fmla="*/ 102394 h 450056"/>
                <a:gd name="connsiteX25" fmla="*/ 1414462 w 1895475"/>
                <a:gd name="connsiteY25" fmla="*/ 83344 h 450056"/>
                <a:gd name="connsiteX26" fmla="*/ 1481137 w 1895475"/>
                <a:gd name="connsiteY26" fmla="*/ 54769 h 450056"/>
                <a:gd name="connsiteX27" fmla="*/ 1535906 w 1895475"/>
                <a:gd name="connsiteY27" fmla="*/ 23812 h 450056"/>
                <a:gd name="connsiteX28" fmla="*/ 1569244 w 1895475"/>
                <a:gd name="connsiteY28" fmla="*/ 0 h 450056"/>
                <a:gd name="connsiteX29" fmla="*/ 1604962 w 1895475"/>
                <a:gd name="connsiteY29" fmla="*/ 2381 h 450056"/>
                <a:gd name="connsiteX30" fmla="*/ 1652587 w 1895475"/>
                <a:gd name="connsiteY30" fmla="*/ 7144 h 450056"/>
                <a:gd name="connsiteX31" fmla="*/ 1702594 w 1895475"/>
                <a:gd name="connsiteY31" fmla="*/ 19050 h 450056"/>
                <a:gd name="connsiteX32" fmla="*/ 1747837 w 1895475"/>
                <a:gd name="connsiteY32" fmla="*/ 33337 h 450056"/>
                <a:gd name="connsiteX33" fmla="*/ 1788319 w 1895475"/>
                <a:gd name="connsiteY33" fmla="*/ 50006 h 450056"/>
                <a:gd name="connsiteX34" fmla="*/ 1828800 w 1895475"/>
                <a:gd name="connsiteY34" fmla="*/ 71437 h 450056"/>
                <a:gd name="connsiteX35" fmla="*/ 1852612 w 1895475"/>
                <a:gd name="connsiteY35" fmla="*/ 85725 h 450056"/>
                <a:gd name="connsiteX36" fmla="*/ 1869281 w 1895475"/>
                <a:gd name="connsiteY36" fmla="*/ 102394 h 450056"/>
                <a:gd name="connsiteX37" fmla="*/ 1883569 w 1895475"/>
                <a:gd name="connsiteY37" fmla="*/ 123825 h 450056"/>
                <a:gd name="connsiteX38" fmla="*/ 1890712 w 1895475"/>
                <a:gd name="connsiteY38" fmla="*/ 142875 h 450056"/>
                <a:gd name="connsiteX39" fmla="*/ 1895475 w 1895475"/>
                <a:gd name="connsiteY39" fmla="*/ 171450 h 450056"/>
                <a:gd name="connsiteX40" fmla="*/ 1890712 w 1895475"/>
                <a:gd name="connsiteY40" fmla="*/ 195262 h 450056"/>
                <a:gd name="connsiteX41" fmla="*/ 1878806 w 1895475"/>
                <a:gd name="connsiteY41" fmla="*/ 216694 h 450056"/>
                <a:gd name="connsiteX42" fmla="*/ 1859756 w 1895475"/>
                <a:gd name="connsiteY42" fmla="*/ 233362 h 450056"/>
                <a:gd name="connsiteX43" fmla="*/ 1821656 w 1895475"/>
                <a:gd name="connsiteY43" fmla="*/ 250031 h 450056"/>
                <a:gd name="connsiteX44" fmla="*/ 1785937 w 1895475"/>
                <a:gd name="connsiteY44" fmla="*/ 261937 h 450056"/>
                <a:gd name="connsiteX45" fmla="*/ 1740694 w 1895475"/>
                <a:gd name="connsiteY45" fmla="*/ 269081 h 450056"/>
                <a:gd name="connsiteX46" fmla="*/ 1602581 w 1895475"/>
                <a:gd name="connsiteY46" fmla="*/ 273844 h 450056"/>
                <a:gd name="connsiteX47" fmla="*/ 1440656 w 1895475"/>
                <a:gd name="connsiteY47" fmla="*/ 288131 h 450056"/>
                <a:gd name="connsiteX48" fmla="*/ 1226344 w 1895475"/>
                <a:gd name="connsiteY48" fmla="*/ 3119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95475" h="450056">
                  <a:moveTo>
                    <a:pt x="1226344" y="311944"/>
                  </a:moveTo>
                  <a:lnTo>
                    <a:pt x="1004887" y="338137"/>
                  </a:lnTo>
                  <a:lnTo>
                    <a:pt x="859631" y="371475"/>
                  </a:lnTo>
                  <a:lnTo>
                    <a:pt x="692944" y="402431"/>
                  </a:lnTo>
                  <a:lnTo>
                    <a:pt x="521494" y="428625"/>
                  </a:lnTo>
                  <a:lnTo>
                    <a:pt x="397669" y="445294"/>
                  </a:lnTo>
                  <a:lnTo>
                    <a:pt x="319087" y="450056"/>
                  </a:lnTo>
                  <a:lnTo>
                    <a:pt x="254794" y="450056"/>
                  </a:lnTo>
                  <a:lnTo>
                    <a:pt x="178594" y="440531"/>
                  </a:lnTo>
                  <a:lnTo>
                    <a:pt x="130969" y="428625"/>
                  </a:lnTo>
                  <a:lnTo>
                    <a:pt x="90487" y="409575"/>
                  </a:lnTo>
                  <a:lnTo>
                    <a:pt x="0" y="347662"/>
                  </a:lnTo>
                  <a:lnTo>
                    <a:pt x="80962" y="159544"/>
                  </a:lnTo>
                  <a:lnTo>
                    <a:pt x="150019" y="240506"/>
                  </a:lnTo>
                  <a:lnTo>
                    <a:pt x="195262" y="278606"/>
                  </a:lnTo>
                  <a:lnTo>
                    <a:pt x="228600" y="295275"/>
                  </a:lnTo>
                  <a:lnTo>
                    <a:pt x="259556" y="302419"/>
                  </a:lnTo>
                  <a:lnTo>
                    <a:pt x="316706" y="307181"/>
                  </a:lnTo>
                  <a:lnTo>
                    <a:pt x="366712" y="307181"/>
                  </a:lnTo>
                  <a:lnTo>
                    <a:pt x="476250" y="290512"/>
                  </a:lnTo>
                  <a:lnTo>
                    <a:pt x="795337" y="226219"/>
                  </a:lnTo>
                  <a:lnTo>
                    <a:pt x="1028700" y="180975"/>
                  </a:lnTo>
                  <a:lnTo>
                    <a:pt x="1202531" y="142875"/>
                  </a:lnTo>
                  <a:lnTo>
                    <a:pt x="1297781" y="119062"/>
                  </a:lnTo>
                  <a:lnTo>
                    <a:pt x="1359694" y="102394"/>
                  </a:lnTo>
                  <a:lnTo>
                    <a:pt x="1414462" y="83344"/>
                  </a:lnTo>
                  <a:lnTo>
                    <a:pt x="1481137" y="54769"/>
                  </a:lnTo>
                  <a:lnTo>
                    <a:pt x="1535906" y="23812"/>
                  </a:lnTo>
                  <a:lnTo>
                    <a:pt x="1569244" y="0"/>
                  </a:lnTo>
                  <a:lnTo>
                    <a:pt x="1604962" y="2381"/>
                  </a:lnTo>
                  <a:lnTo>
                    <a:pt x="1652587" y="7144"/>
                  </a:lnTo>
                  <a:lnTo>
                    <a:pt x="1702594" y="19050"/>
                  </a:lnTo>
                  <a:lnTo>
                    <a:pt x="1747837" y="33337"/>
                  </a:lnTo>
                  <a:lnTo>
                    <a:pt x="1788319" y="50006"/>
                  </a:lnTo>
                  <a:lnTo>
                    <a:pt x="1828800" y="71437"/>
                  </a:lnTo>
                  <a:lnTo>
                    <a:pt x="1852612" y="85725"/>
                  </a:lnTo>
                  <a:lnTo>
                    <a:pt x="1869281" y="102394"/>
                  </a:lnTo>
                  <a:lnTo>
                    <a:pt x="1883569" y="123825"/>
                  </a:lnTo>
                  <a:lnTo>
                    <a:pt x="1890712" y="142875"/>
                  </a:lnTo>
                  <a:lnTo>
                    <a:pt x="1895475" y="171450"/>
                  </a:lnTo>
                  <a:lnTo>
                    <a:pt x="1890712" y="195262"/>
                  </a:lnTo>
                  <a:lnTo>
                    <a:pt x="1878806" y="216694"/>
                  </a:lnTo>
                  <a:lnTo>
                    <a:pt x="1859756" y="233362"/>
                  </a:lnTo>
                  <a:lnTo>
                    <a:pt x="1821656" y="250031"/>
                  </a:lnTo>
                  <a:lnTo>
                    <a:pt x="1785937" y="261937"/>
                  </a:lnTo>
                  <a:lnTo>
                    <a:pt x="1740694" y="269081"/>
                  </a:lnTo>
                  <a:lnTo>
                    <a:pt x="1602581" y="273844"/>
                  </a:lnTo>
                  <a:lnTo>
                    <a:pt x="1440656" y="288131"/>
                  </a:lnTo>
                  <a:lnTo>
                    <a:pt x="1226344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2B8EBD6C-20AF-4616-99E9-BAD52968DE9E}"/>
                </a:ext>
              </a:extLst>
            </p:cNvPr>
            <p:cNvSpPr/>
            <p:nvPr/>
          </p:nvSpPr>
          <p:spPr>
            <a:xfrm rot="16200000">
              <a:off x="4941096" y="3228182"/>
              <a:ext cx="2881312" cy="2181225"/>
            </a:xfrm>
            <a:custGeom>
              <a:avLst/>
              <a:gdLst>
                <a:gd name="connsiteX0" fmla="*/ 1569192 w 2881658"/>
                <a:gd name="connsiteY0" fmla="*/ 1820146 h 2180714"/>
                <a:gd name="connsiteX1" fmla="*/ 1416311 w 2881658"/>
                <a:gd name="connsiteY1" fmla="*/ 1739379 h 2180714"/>
                <a:gd name="connsiteX2" fmla="*/ 1326890 w 2881658"/>
                <a:gd name="connsiteY2" fmla="*/ 1684573 h 2180714"/>
                <a:gd name="connsiteX3" fmla="*/ 1153817 w 2881658"/>
                <a:gd name="connsiteY3" fmla="*/ 1586498 h 2180714"/>
                <a:gd name="connsiteX4" fmla="*/ 1003821 w 2881658"/>
                <a:gd name="connsiteY4" fmla="*/ 1456694 h 2180714"/>
                <a:gd name="connsiteX5" fmla="*/ 902862 w 2881658"/>
                <a:gd name="connsiteY5" fmla="*/ 1358619 h 2180714"/>
                <a:gd name="connsiteX6" fmla="*/ 790365 w 2881658"/>
                <a:gd name="connsiteY6" fmla="*/ 1243238 h 2180714"/>
                <a:gd name="connsiteX7" fmla="*/ 683637 w 2881658"/>
                <a:gd name="connsiteY7" fmla="*/ 1127856 h 2180714"/>
                <a:gd name="connsiteX8" fmla="*/ 594216 w 2881658"/>
                <a:gd name="connsiteY8" fmla="*/ 1021128 h 2180714"/>
                <a:gd name="connsiteX9" fmla="*/ 493257 w 2881658"/>
                <a:gd name="connsiteY9" fmla="*/ 891323 h 2180714"/>
                <a:gd name="connsiteX10" fmla="*/ 363453 w 2881658"/>
                <a:gd name="connsiteY10" fmla="*/ 706713 h 2180714"/>
                <a:gd name="connsiteX11" fmla="*/ 294224 w 2881658"/>
                <a:gd name="connsiteY11" fmla="*/ 599985 h 2180714"/>
                <a:gd name="connsiteX12" fmla="*/ 219226 w 2881658"/>
                <a:gd name="connsiteY12" fmla="*/ 473065 h 2180714"/>
                <a:gd name="connsiteX13" fmla="*/ 144228 w 2881658"/>
                <a:gd name="connsiteY13" fmla="*/ 343260 h 2180714"/>
                <a:gd name="connsiteX14" fmla="*/ 69229 w 2881658"/>
                <a:gd name="connsiteY14" fmla="*/ 199033 h 2180714"/>
                <a:gd name="connsiteX15" fmla="*/ 37499 w 2881658"/>
                <a:gd name="connsiteY15" fmla="*/ 126920 h 2180714"/>
                <a:gd name="connsiteX16" fmla="*/ 8654 w 2881658"/>
                <a:gd name="connsiteY16" fmla="*/ 66344 h 2180714"/>
                <a:gd name="connsiteX17" fmla="*/ 0 w 2881658"/>
                <a:gd name="connsiteY17" fmla="*/ 34614 h 2180714"/>
                <a:gd name="connsiteX18" fmla="*/ 0 w 2881658"/>
                <a:gd name="connsiteY18" fmla="*/ 17307 h 2180714"/>
                <a:gd name="connsiteX19" fmla="*/ 11539 w 2881658"/>
                <a:gd name="connsiteY19" fmla="*/ 2884 h 2180714"/>
                <a:gd name="connsiteX20" fmla="*/ 28846 w 2881658"/>
                <a:gd name="connsiteY20" fmla="*/ 0 h 2180714"/>
                <a:gd name="connsiteX21" fmla="*/ 49038 w 2881658"/>
                <a:gd name="connsiteY21" fmla="*/ 14422 h 2180714"/>
                <a:gd name="connsiteX22" fmla="*/ 92306 w 2881658"/>
                <a:gd name="connsiteY22" fmla="*/ 80767 h 2180714"/>
                <a:gd name="connsiteX23" fmla="*/ 187496 w 2881658"/>
                <a:gd name="connsiteY23" fmla="*/ 227879 h 2180714"/>
                <a:gd name="connsiteX24" fmla="*/ 239417 w 2881658"/>
                <a:gd name="connsiteY24" fmla="*/ 311530 h 2180714"/>
                <a:gd name="connsiteX25" fmla="*/ 299993 w 2881658"/>
                <a:gd name="connsiteY25" fmla="*/ 398067 h 2180714"/>
                <a:gd name="connsiteX26" fmla="*/ 363453 w 2881658"/>
                <a:gd name="connsiteY26" fmla="*/ 487487 h 2180714"/>
                <a:gd name="connsiteX27" fmla="*/ 441335 w 2881658"/>
                <a:gd name="connsiteY27" fmla="*/ 591331 h 2180714"/>
                <a:gd name="connsiteX28" fmla="*/ 542294 w 2881658"/>
                <a:gd name="connsiteY28" fmla="*/ 715366 h 2180714"/>
                <a:gd name="connsiteX29" fmla="*/ 623062 w 2881658"/>
                <a:gd name="connsiteY29" fmla="*/ 810556 h 2180714"/>
                <a:gd name="connsiteX30" fmla="*/ 721136 w 2881658"/>
                <a:gd name="connsiteY30" fmla="*/ 917284 h 2180714"/>
                <a:gd name="connsiteX31" fmla="*/ 793250 w 2881658"/>
                <a:gd name="connsiteY31" fmla="*/ 986513 h 2180714"/>
                <a:gd name="connsiteX32" fmla="*/ 879786 w 2881658"/>
                <a:gd name="connsiteY32" fmla="*/ 1073049 h 2180714"/>
                <a:gd name="connsiteX33" fmla="*/ 977860 w 2881658"/>
                <a:gd name="connsiteY33" fmla="*/ 1156701 h 2180714"/>
                <a:gd name="connsiteX34" fmla="*/ 1052858 w 2881658"/>
                <a:gd name="connsiteY34" fmla="*/ 1223046 h 2180714"/>
                <a:gd name="connsiteX35" fmla="*/ 1142279 w 2881658"/>
                <a:gd name="connsiteY35" fmla="*/ 1289390 h 2180714"/>
                <a:gd name="connsiteX36" fmla="*/ 1237469 w 2881658"/>
                <a:gd name="connsiteY36" fmla="*/ 1358619 h 2180714"/>
                <a:gd name="connsiteX37" fmla="*/ 1373043 w 2881658"/>
                <a:gd name="connsiteY37" fmla="*/ 1448040 h 2180714"/>
                <a:gd name="connsiteX38" fmla="*/ 1523039 w 2881658"/>
                <a:gd name="connsiteY38" fmla="*/ 1531692 h 2180714"/>
                <a:gd name="connsiteX39" fmla="*/ 1661497 w 2881658"/>
                <a:gd name="connsiteY39" fmla="*/ 1598036 h 2180714"/>
                <a:gd name="connsiteX40" fmla="*/ 1797070 w 2881658"/>
                <a:gd name="connsiteY40" fmla="*/ 1655727 h 2180714"/>
                <a:gd name="connsiteX41" fmla="*/ 1909568 w 2881658"/>
                <a:gd name="connsiteY41" fmla="*/ 1696111 h 2180714"/>
                <a:gd name="connsiteX42" fmla="*/ 2004758 w 2881658"/>
                <a:gd name="connsiteY42" fmla="*/ 1727841 h 2180714"/>
                <a:gd name="connsiteX43" fmla="*/ 2085525 w 2881658"/>
                <a:gd name="connsiteY43" fmla="*/ 1750917 h 2180714"/>
                <a:gd name="connsiteX44" fmla="*/ 2174946 w 2881658"/>
                <a:gd name="connsiteY44" fmla="*/ 1771109 h 2180714"/>
                <a:gd name="connsiteX45" fmla="*/ 2278789 w 2881658"/>
                <a:gd name="connsiteY45" fmla="*/ 1791301 h 2180714"/>
                <a:gd name="connsiteX46" fmla="*/ 2376864 w 2881658"/>
                <a:gd name="connsiteY46" fmla="*/ 1808608 h 2180714"/>
                <a:gd name="connsiteX47" fmla="*/ 2489361 w 2881658"/>
                <a:gd name="connsiteY47" fmla="*/ 1820146 h 2180714"/>
                <a:gd name="connsiteX48" fmla="*/ 2590320 w 2881658"/>
                <a:gd name="connsiteY48" fmla="*/ 1823031 h 2180714"/>
                <a:gd name="connsiteX49" fmla="*/ 2645126 w 2881658"/>
                <a:gd name="connsiteY49" fmla="*/ 1820146 h 2180714"/>
                <a:gd name="connsiteX50" fmla="*/ 2682625 w 2881658"/>
                <a:gd name="connsiteY50" fmla="*/ 1814377 h 2180714"/>
                <a:gd name="connsiteX51" fmla="*/ 2717240 w 2881658"/>
                <a:gd name="connsiteY51" fmla="*/ 1802839 h 2180714"/>
                <a:gd name="connsiteX52" fmla="*/ 2746085 w 2881658"/>
                <a:gd name="connsiteY52" fmla="*/ 1779762 h 2180714"/>
                <a:gd name="connsiteX53" fmla="*/ 2772046 w 2881658"/>
                <a:gd name="connsiteY53" fmla="*/ 1745148 h 2180714"/>
                <a:gd name="connsiteX54" fmla="*/ 2841275 w 2881658"/>
                <a:gd name="connsiteY54" fmla="*/ 1635535 h 2180714"/>
                <a:gd name="connsiteX55" fmla="*/ 2881658 w 2881658"/>
                <a:gd name="connsiteY55" fmla="*/ 1869183 h 2180714"/>
                <a:gd name="connsiteX56" fmla="*/ 2826852 w 2881658"/>
                <a:gd name="connsiteY56" fmla="*/ 1941297 h 2180714"/>
                <a:gd name="connsiteX57" fmla="*/ 2786469 w 2881658"/>
                <a:gd name="connsiteY57" fmla="*/ 2019179 h 2180714"/>
                <a:gd name="connsiteX58" fmla="*/ 2743200 w 2881658"/>
                <a:gd name="connsiteY58" fmla="*/ 2088408 h 2180714"/>
                <a:gd name="connsiteX59" fmla="*/ 2711470 w 2881658"/>
                <a:gd name="connsiteY59" fmla="*/ 2131677 h 2180714"/>
                <a:gd name="connsiteX60" fmla="*/ 2679741 w 2881658"/>
                <a:gd name="connsiteY60" fmla="*/ 2163407 h 2180714"/>
                <a:gd name="connsiteX61" fmla="*/ 2650895 w 2881658"/>
                <a:gd name="connsiteY61" fmla="*/ 2180714 h 2180714"/>
                <a:gd name="connsiteX62" fmla="*/ 2624934 w 2881658"/>
                <a:gd name="connsiteY62" fmla="*/ 2180714 h 2180714"/>
                <a:gd name="connsiteX63" fmla="*/ 2601858 w 2881658"/>
                <a:gd name="connsiteY63" fmla="*/ 2169176 h 2180714"/>
                <a:gd name="connsiteX64" fmla="*/ 2581666 w 2881658"/>
                <a:gd name="connsiteY64" fmla="*/ 2146099 h 2180714"/>
                <a:gd name="connsiteX65" fmla="*/ 2549936 w 2881658"/>
                <a:gd name="connsiteY65" fmla="*/ 2123023 h 2180714"/>
                <a:gd name="connsiteX66" fmla="*/ 2495130 w 2881658"/>
                <a:gd name="connsiteY66" fmla="*/ 2099947 h 2180714"/>
                <a:gd name="connsiteX67" fmla="*/ 2270135 w 2881658"/>
                <a:gd name="connsiteY67" fmla="*/ 2050909 h 2180714"/>
                <a:gd name="connsiteX68" fmla="*/ 2082640 w 2881658"/>
                <a:gd name="connsiteY68" fmla="*/ 2001872 h 2180714"/>
                <a:gd name="connsiteX69" fmla="*/ 1900914 w 2881658"/>
                <a:gd name="connsiteY69" fmla="*/ 1947066 h 2180714"/>
                <a:gd name="connsiteX70" fmla="*/ 1756687 w 2881658"/>
                <a:gd name="connsiteY70" fmla="*/ 1895144 h 2180714"/>
                <a:gd name="connsiteX71" fmla="*/ 1569192 w 2881658"/>
                <a:gd name="connsiteY71" fmla="*/ 1820146 h 218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81658" h="2180714">
                  <a:moveTo>
                    <a:pt x="1569192" y="1820146"/>
                  </a:moveTo>
                  <a:lnTo>
                    <a:pt x="1416311" y="1739379"/>
                  </a:lnTo>
                  <a:lnTo>
                    <a:pt x="1326890" y="1684573"/>
                  </a:lnTo>
                  <a:lnTo>
                    <a:pt x="1153817" y="1586498"/>
                  </a:lnTo>
                  <a:lnTo>
                    <a:pt x="1003821" y="1456694"/>
                  </a:lnTo>
                  <a:lnTo>
                    <a:pt x="902862" y="1358619"/>
                  </a:lnTo>
                  <a:lnTo>
                    <a:pt x="790365" y="1243238"/>
                  </a:lnTo>
                  <a:lnTo>
                    <a:pt x="683637" y="1127856"/>
                  </a:lnTo>
                  <a:lnTo>
                    <a:pt x="594216" y="1021128"/>
                  </a:lnTo>
                  <a:lnTo>
                    <a:pt x="493257" y="891323"/>
                  </a:lnTo>
                  <a:lnTo>
                    <a:pt x="363453" y="706713"/>
                  </a:lnTo>
                  <a:lnTo>
                    <a:pt x="294224" y="599985"/>
                  </a:lnTo>
                  <a:lnTo>
                    <a:pt x="219226" y="473065"/>
                  </a:lnTo>
                  <a:lnTo>
                    <a:pt x="144228" y="343260"/>
                  </a:lnTo>
                  <a:lnTo>
                    <a:pt x="69229" y="199033"/>
                  </a:lnTo>
                  <a:lnTo>
                    <a:pt x="37499" y="126920"/>
                  </a:lnTo>
                  <a:lnTo>
                    <a:pt x="8654" y="66344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1539" y="2884"/>
                  </a:lnTo>
                  <a:lnTo>
                    <a:pt x="28846" y="0"/>
                  </a:lnTo>
                  <a:lnTo>
                    <a:pt x="49038" y="14422"/>
                  </a:lnTo>
                  <a:lnTo>
                    <a:pt x="92306" y="80767"/>
                  </a:lnTo>
                  <a:lnTo>
                    <a:pt x="187496" y="227879"/>
                  </a:lnTo>
                  <a:lnTo>
                    <a:pt x="239417" y="311530"/>
                  </a:lnTo>
                  <a:lnTo>
                    <a:pt x="299993" y="398067"/>
                  </a:lnTo>
                  <a:lnTo>
                    <a:pt x="363453" y="487487"/>
                  </a:lnTo>
                  <a:lnTo>
                    <a:pt x="441335" y="591331"/>
                  </a:lnTo>
                  <a:lnTo>
                    <a:pt x="542294" y="715366"/>
                  </a:lnTo>
                  <a:lnTo>
                    <a:pt x="623062" y="810556"/>
                  </a:lnTo>
                  <a:lnTo>
                    <a:pt x="721136" y="917284"/>
                  </a:lnTo>
                  <a:lnTo>
                    <a:pt x="793250" y="986513"/>
                  </a:lnTo>
                  <a:lnTo>
                    <a:pt x="879786" y="1073049"/>
                  </a:lnTo>
                  <a:lnTo>
                    <a:pt x="977860" y="1156701"/>
                  </a:lnTo>
                  <a:lnTo>
                    <a:pt x="1052858" y="1223046"/>
                  </a:lnTo>
                  <a:lnTo>
                    <a:pt x="1142279" y="1289390"/>
                  </a:lnTo>
                  <a:lnTo>
                    <a:pt x="1237469" y="1358619"/>
                  </a:lnTo>
                  <a:lnTo>
                    <a:pt x="1373043" y="1448040"/>
                  </a:lnTo>
                  <a:lnTo>
                    <a:pt x="1523039" y="1531692"/>
                  </a:lnTo>
                  <a:lnTo>
                    <a:pt x="1661497" y="1598036"/>
                  </a:lnTo>
                  <a:lnTo>
                    <a:pt x="1797070" y="1655727"/>
                  </a:lnTo>
                  <a:lnTo>
                    <a:pt x="1909568" y="1696111"/>
                  </a:lnTo>
                  <a:lnTo>
                    <a:pt x="2004758" y="1727841"/>
                  </a:lnTo>
                  <a:lnTo>
                    <a:pt x="2085525" y="1750917"/>
                  </a:lnTo>
                  <a:lnTo>
                    <a:pt x="2174946" y="1771109"/>
                  </a:lnTo>
                  <a:lnTo>
                    <a:pt x="2278789" y="1791301"/>
                  </a:lnTo>
                  <a:lnTo>
                    <a:pt x="2376864" y="1808608"/>
                  </a:lnTo>
                  <a:lnTo>
                    <a:pt x="2489361" y="1820146"/>
                  </a:lnTo>
                  <a:lnTo>
                    <a:pt x="2590320" y="1823031"/>
                  </a:lnTo>
                  <a:lnTo>
                    <a:pt x="2645126" y="1820146"/>
                  </a:lnTo>
                  <a:lnTo>
                    <a:pt x="2682625" y="1814377"/>
                  </a:lnTo>
                  <a:lnTo>
                    <a:pt x="2717240" y="1802839"/>
                  </a:lnTo>
                  <a:lnTo>
                    <a:pt x="2746085" y="1779762"/>
                  </a:lnTo>
                  <a:lnTo>
                    <a:pt x="2772046" y="1745148"/>
                  </a:lnTo>
                  <a:lnTo>
                    <a:pt x="2841275" y="1635535"/>
                  </a:lnTo>
                  <a:lnTo>
                    <a:pt x="2881658" y="1869183"/>
                  </a:lnTo>
                  <a:lnTo>
                    <a:pt x="2826852" y="1941297"/>
                  </a:lnTo>
                  <a:lnTo>
                    <a:pt x="2786469" y="2019179"/>
                  </a:lnTo>
                  <a:lnTo>
                    <a:pt x="2743200" y="2088408"/>
                  </a:lnTo>
                  <a:lnTo>
                    <a:pt x="2711470" y="2131677"/>
                  </a:lnTo>
                  <a:lnTo>
                    <a:pt x="2679741" y="2163407"/>
                  </a:lnTo>
                  <a:lnTo>
                    <a:pt x="2650895" y="2180714"/>
                  </a:lnTo>
                  <a:lnTo>
                    <a:pt x="2624934" y="2180714"/>
                  </a:lnTo>
                  <a:lnTo>
                    <a:pt x="2601858" y="2169176"/>
                  </a:lnTo>
                  <a:lnTo>
                    <a:pt x="2581666" y="2146099"/>
                  </a:lnTo>
                  <a:lnTo>
                    <a:pt x="2549936" y="2123023"/>
                  </a:lnTo>
                  <a:lnTo>
                    <a:pt x="2495130" y="2099947"/>
                  </a:lnTo>
                  <a:lnTo>
                    <a:pt x="2270135" y="2050909"/>
                  </a:lnTo>
                  <a:lnTo>
                    <a:pt x="2082640" y="2001872"/>
                  </a:lnTo>
                  <a:lnTo>
                    <a:pt x="1900914" y="1947066"/>
                  </a:lnTo>
                  <a:lnTo>
                    <a:pt x="1756687" y="1895144"/>
                  </a:lnTo>
                  <a:lnTo>
                    <a:pt x="1569192" y="1820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FADEDE27-E4CA-4D5D-8045-32E5FDE70F66}"/>
                </a:ext>
              </a:extLst>
            </p:cNvPr>
            <p:cNvSpPr/>
            <p:nvPr/>
          </p:nvSpPr>
          <p:spPr>
            <a:xfrm>
              <a:off x="5854701" y="3327400"/>
              <a:ext cx="2708275" cy="2400300"/>
            </a:xfrm>
            <a:custGeom>
              <a:avLst/>
              <a:gdLst>
                <a:gd name="connsiteX0" fmla="*/ 1244600 w 2708275"/>
                <a:gd name="connsiteY0" fmla="*/ 1584325 h 2400300"/>
                <a:gd name="connsiteX1" fmla="*/ 990600 w 2708275"/>
                <a:gd name="connsiteY1" fmla="*/ 1254125 h 2400300"/>
                <a:gd name="connsiteX2" fmla="*/ 901700 w 2708275"/>
                <a:gd name="connsiteY2" fmla="*/ 1098550 h 2400300"/>
                <a:gd name="connsiteX3" fmla="*/ 793750 w 2708275"/>
                <a:gd name="connsiteY3" fmla="*/ 939800 h 2400300"/>
                <a:gd name="connsiteX4" fmla="*/ 663575 w 2708275"/>
                <a:gd name="connsiteY4" fmla="*/ 765175 h 2400300"/>
                <a:gd name="connsiteX5" fmla="*/ 511175 w 2708275"/>
                <a:gd name="connsiteY5" fmla="*/ 558800 h 2400300"/>
                <a:gd name="connsiteX6" fmla="*/ 393700 w 2708275"/>
                <a:gd name="connsiteY6" fmla="*/ 400050 h 2400300"/>
                <a:gd name="connsiteX7" fmla="*/ 288925 w 2708275"/>
                <a:gd name="connsiteY7" fmla="*/ 273050 h 2400300"/>
                <a:gd name="connsiteX8" fmla="*/ 254000 w 2708275"/>
                <a:gd name="connsiteY8" fmla="*/ 225425 h 2400300"/>
                <a:gd name="connsiteX9" fmla="*/ 219075 w 2708275"/>
                <a:gd name="connsiteY9" fmla="*/ 187325 h 2400300"/>
                <a:gd name="connsiteX10" fmla="*/ 127000 w 2708275"/>
                <a:gd name="connsiteY10" fmla="*/ 104775 h 2400300"/>
                <a:gd name="connsiteX11" fmla="*/ 0 w 2708275"/>
                <a:gd name="connsiteY11" fmla="*/ 19050 h 2400300"/>
                <a:gd name="connsiteX12" fmla="*/ 22225 w 2708275"/>
                <a:gd name="connsiteY12" fmla="*/ 0 h 2400300"/>
                <a:gd name="connsiteX13" fmla="*/ 114300 w 2708275"/>
                <a:gd name="connsiteY13" fmla="*/ 12700 h 2400300"/>
                <a:gd name="connsiteX14" fmla="*/ 155575 w 2708275"/>
                <a:gd name="connsiteY14" fmla="*/ 19050 h 2400300"/>
                <a:gd name="connsiteX15" fmla="*/ 184150 w 2708275"/>
                <a:gd name="connsiteY15" fmla="*/ 31750 h 2400300"/>
                <a:gd name="connsiteX16" fmla="*/ 212725 w 2708275"/>
                <a:gd name="connsiteY16" fmla="*/ 53975 h 2400300"/>
                <a:gd name="connsiteX17" fmla="*/ 247650 w 2708275"/>
                <a:gd name="connsiteY17" fmla="*/ 85725 h 2400300"/>
                <a:gd name="connsiteX18" fmla="*/ 317500 w 2708275"/>
                <a:gd name="connsiteY18" fmla="*/ 168275 h 2400300"/>
                <a:gd name="connsiteX19" fmla="*/ 466725 w 2708275"/>
                <a:gd name="connsiteY19" fmla="*/ 346075 h 2400300"/>
                <a:gd name="connsiteX20" fmla="*/ 612775 w 2708275"/>
                <a:gd name="connsiteY20" fmla="*/ 514350 h 2400300"/>
                <a:gd name="connsiteX21" fmla="*/ 755650 w 2708275"/>
                <a:gd name="connsiteY21" fmla="*/ 673100 h 2400300"/>
                <a:gd name="connsiteX22" fmla="*/ 996950 w 2708275"/>
                <a:gd name="connsiteY22" fmla="*/ 930275 h 2400300"/>
                <a:gd name="connsiteX23" fmla="*/ 1098550 w 2708275"/>
                <a:gd name="connsiteY23" fmla="*/ 1057275 h 2400300"/>
                <a:gd name="connsiteX24" fmla="*/ 1231900 w 2708275"/>
                <a:gd name="connsiteY24" fmla="*/ 1193800 h 2400300"/>
                <a:gd name="connsiteX25" fmla="*/ 1400175 w 2708275"/>
                <a:gd name="connsiteY25" fmla="*/ 1374775 h 2400300"/>
                <a:gd name="connsiteX26" fmla="*/ 1533525 w 2708275"/>
                <a:gd name="connsiteY26" fmla="*/ 1511300 h 2400300"/>
                <a:gd name="connsiteX27" fmla="*/ 1666875 w 2708275"/>
                <a:gd name="connsiteY27" fmla="*/ 1644650 h 2400300"/>
                <a:gd name="connsiteX28" fmla="*/ 1800225 w 2708275"/>
                <a:gd name="connsiteY28" fmla="*/ 1774825 h 2400300"/>
                <a:gd name="connsiteX29" fmla="*/ 1914525 w 2708275"/>
                <a:gd name="connsiteY29" fmla="*/ 1876425 h 2400300"/>
                <a:gd name="connsiteX30" fmla="*/ 2041525 w 2708275"/>
                <a:gd name="connsiteY30" fmla="*/ 1974850 h 2400300"/>
                <a:gd name="connsiteX31" fmla="*/ 2124075 w 2708275"/>
                <a:gd name="connsiteY31" fmla="*/ 2032000 h 2400300"/>
                <a:gd name="connsiteX32" fmla="*/ 2216150 w 2708275"/>
                <a:gd name="connsiteY32" fmla="*/ 2085975 h 2400300"/>
                <a:gd name="connsiteX33" fmla="*/ 2324100 w 2708275"/>
                <a:gd name="connsiteY33" fmla="*/ 2139950 h 2400300"/>
                <a:gd name="connsiteX34" fmla="*/ 2466975 w 2708275"/>
                <a:gd name="connsiteY34" fmla="*/ 2200275 h 2400300"/>
                <a:gd name="connsiteX35" fmla="*/ 2568575 w 2708275"/>
                <a:gd name="connsiteY35" fmla="*/ 2235200 h 2400300"/>
                <a:gd name="connsiteX36" fmla="*/ 2628900 w 2708275"/>
                <a:gd name="connsiteY36" fmla="*/ 2254250 h 2400300"/>
                <a:gd name="connsiteX37" fmla="*/ 2673350 w 2708275"/>
                <a:gd name="connsiteY37" fmla="*/ 2266950 h 2400300"/>
                <a:gd name="connsiteX38" fmla="*/ 2692400 w 2708275"/>
                <a:gd name="connsiteY38" fmla="*/ 2279650 h 2400300"/>
                <a:gd name="connsiteX39" fmla="*/ 2705100 w 2708275"/>
                <a:gd name="connsiteY39" fmla="*/ 2292350 h 2400300"/>
                <a:gd name="connsiteX40" fmla="*/ 2708275 w 2708275"/>
                <a:gd name="connsiteY40" fmla="*/ 2308225 h 2400300"/>
                <a:gd name="connsiteX41" fmla="*/ 2701925 w 2708275"/>
                <a:gd name="connsiteY41" fmla="*/ 2327275 h 2400300"/>
                <a:gd name="connsiteX42" fmla="*/ 2686050 w 2708275"/>
                <a:gd name="connsiteY42" fmla="*/ 2349500 h 2400300"/>
                <a:gd name="connsiteX43" fmla="*/ 2654300 w 2708275"/>
                <a:gd name="connsiteY43" fmla="*/ 2359025 h 2400300"/>
                <a:gd name="connsiteX44" fmla="*/ 2505075 w 2708275"/>
                <a:gd name="connsiteY44" fmla="*/ 2378075 h 2400300"/>
                <a:gd name="connsiteX45" fmla="*/ 2339975 w 2708275"/>
                <a:gd name="connsiteY45" fmla="*/ 2393950 h 2400300"/>
                <a:gd name="connsiteX46" fmla="*/ 2219325 w 2708275"/>
                <a:gd name="connsiteY46" fmla="*/ 2400300 h 2400300"/>
                <a:gd name="connsiteX47" fmla="*/ 2076450 w 2708275"/>
                <a:gd name="connsiteY47" fmla="*/ 2400300 h 2400300"/>
                <a:gd name="connsiteX48" fmla="*/ 1939925 w 2708275"/>
                <a:gd name="connsiteY48" fmla="*/ 2390775 h 2400300"/>
                <a:gd name="connsiteX49" fmla="*/ 1866900 w 2708275"/>
                <a:gd name="connsiteY49" fmla="*/ 2381250 h 2400300"/>
                <a:gd name="connsiteX50" fmla="*/ 1847850 w 2708275"/>
                <a:gd name="connsiteY50" fmla="*/ 2371725 h 2400300"/>
                <a:gd name="connsiteX51" fmla="*/ 1708150 w 2708275"/>
                <a:gd name="connsiteY51" fmla="*/ 2184400 h 2400300"/>
                <a:gd name="connsiteX52" fmla="*/ 1504950 w 2708275"/>
                <a:gd name="connsiteY52" fmla="*/ 1920875 h 2400300"/>
                <a:gd name="connsiteX53" fmla="*/ 1244600 w 2708275"/>
                <a:gd name="connsiteY53" fmla="*/ 158432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08275" h="2400300">
                  <a:moveTo>
                    <a:pt x="1244600" y="1584325"/>
                  </a:moveTo>
                  <a:lnTo>
                    <a:pt x="990600" y="1254125"/>
                  </a:lnTo>
                  <a:lnTo>
                    <a:pt x="901700" y="1098550"/>
                  </a:lnTo>
                  <a:lnTo>
                    <a:pt x="793750" y="939800"/>
                  </a:lnTo>
                  <a:lnTo>
                    <a:pt x="663575" y="765175"/>
                  </a:lnTo>
                  <a:lnTo>
                    <a:pt x="511175" y="558800"/>
                  </a:lnTo>
                  <a:lnTo>
                    <a:pt x="393700" y="400050"/>
                  </a:lnTo>
                  <a:lnTo>
                    <a:pt x="288925" y="273050"/>
                  </a:lnTo>
                  <a:lnTo>
                    <a:pt x="254000" y="225425"/>
                  </a:lnTo>
                  <a:lnTo>
                    <a:pt x="219075" y="187325"/>
                  </a:lnTo>
                  <a:lnTo>
                    <a:pt x="127000" y="104775"/>
                  </a:lnTo>
                  <a:lnTo>
                    <a:pt x="0" y="19050"/>
                  </a:lnTo>
                  <a:lnTo>
                    <a:pt x="22225" y="0"/>
                  </a:lnTo>
                  <a:lnTo>
                    <a:pt x="114300" y="12700"/>
                  </a:lnTo>
                  <a:lnTo>
                    <a:pt x="155575" y="19050"/>
                  </a:lnTo>
                  <a:lnTo>
                    <a:pt x="184150" y="31750"/>
                  </a:lnTo>
                  <a:lnTo>
                    <a:pt x="212725" y="53975"/>
                  </a:lnTo>
                  <a:lnTo>
                    <a:pt x="247650" y="85725"/>
                  </a:lnTo>
                  <a:lnTo>
                    <a:pt x="317500" y="168275"/>
                  </a:lnTo>
                  <a:lnTo>
                    <a:pt x="466725" y="346075"/>
                  </a:lnTo>
                  <a:lnTo>
                    <a:pt x="612775" y="514350"/>
                  </a:lnTo>
                  <a:lnTo>
                    <a:pt x="755650" y="673100"/>
                  </a:lnTo>
                  <a:lnTo>
                    <a:pt x="996950" y="930275"/>
                  </a:lnTo>
                  <a:lnTo>
                    <a:pt x="1098550" y="1057275"/>
                  </a:lnTo>
                  <a:lnTo>
                    <a:pt x="1231900" y="1193800"/>
                  </a:lnTo>
                  <a:lnTo>
                    <a:pt x="1400175" y="1374775"/>
                  </a:lnTo>
                  <a:lnTo>
                    <a:pt x="1533525" y="1511300"/>
                  </a:lnTo>
                  <a:lnTo>
                    <a:pt x="1666875" y="1644650"/>
                  </a:lnTo>
                  <a:lnTo>
                    <a:pt x="1800225" y="1774825"/>
                  </a:lnTo>
                  <a:lnTo>
                    <a:pt x="1914525" y="1876425"/>
                  </a:lnTo>
                  <a:lnTo>
                    <a:pt x="2041525" y="1974850"/>
                  </a:lnTo>
                  <a:lnTo>
                    <a:pt x="2124075" y="2032000"/>
                  </a:lnTo>
                  <a:lnTo>
                    <a:pt x="2216150" y="2085975"/>
                  </a:lnTo>
                  <a:lnTo>
                    <a:pt x="2324100" y="2139950"/>
                  </a:lnTo>
                  <a:lnTo>
                    <a:pt x="2466975" y="2200275"/>
                  </a:lnTo>
                  <a:lnTo>
                    <a:pt x="2568575" y="2235200"/>
                  </a:lnTo>
                  <a:lnTo>
                    <a:pt x="2628900" y="2254250"/>
                  </a:lnTo>
                  <a:lnTo>
                    <a:pt x="2673350" y="2266950"/>
                  </a:lnTo>
                  <a:lnTo>
                    <a:pt x="2692400" y="2279650"/>
                  </a:lnTo>
                  <a:lnTo>
                    <a:pt x="2705100" y="2292350"/>
                  </a:lnTo>
                  <a:lnTo>
                    <a:pt x="2708275" y="2308225"/>
                  </a:lnTo>
                  <a:lnTo>
                    <a:pt x="2701925" y="2327275"/>
                  </a:lnTo>
                  <a:lnTo>
                    <a:pt x="2686050" y="2349500"/>
                  </a:lnTo>
                  <a:lnTo>
                    <a:pt x="2654300" y="2359025"/>
                  </a:lnTo>
                  <a:lnTo>
                    <a:pt x="2505075" y="2378075"/>
                  </a:lnTo>
                  <a:lnTo>
                    <a:pt x="2339975" y="2393950"/>
                  </a:lnTo>
                  <a:lnTo>
                    <a:pt x="2219325" y="2400300"/>
                  </a:lnTo>
                  <a:lnTo>
                    <a:pt x="2076450" y="2400300"/>
                  </a:lnTo>
                  <a:lnTo>
                    <a:pt x="1939925" y="2390775"/>
                  </a:lnTo>
                  <a:lnTo>
                    <a:pt x="1866900" y="2381250"/>
                  </a:lnTo>
                  <a:lnTo>
                    <a:pt x="1847850" y="2371725"/>
                  </a:lnTo>
                  <a:lnTo>
                    <a:pt x="1708150" y="2184400"/>
                  </a:lnTo>
                  <a:lnTo>
                    <a:pt x="1504950" y="1920875"/>
                  </a:lnTo>
                  <a:lnTo>
                    <a:pt x="1244600" y="158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84735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5FC586D-B9CB-49DA-B05C-669A9E940869}"/>
              </a:ext>
            </a:extLst>
          </p:cNvPr>
          <p:cNvSpPr/>
          <p:nvPr/>
        </p:nvSpPr>
        <p:spPr>
          <a:xfrm rot="16200000">
            <a:off x="2630490" y="3624263"/>
            <a:ext cx="3708400" cy="482600"/>
          </a:xfrm>
          <a:custGeom>
            <a:avLst/>
            <a:gdLst>
              <a:gd name="connsiteX0" fmla="*/ 2222500 w 3708400"/>
              <a:gd name="connsiteY0" fmla="*/ 415925 h 482600"/>
              <a:gd name="connsiteX1" fmla="*/ 1482725 w 3708400"/>
              <a:gd name="connsiteY1" fmla="*/ 412750 h 482600"/>
              <a:gd name="connsiteX2" fmla="*/ 860425 w 3708400"/>
              <a:gd name="connsiteY2" fmla="*/ 406400 h 482600"/>
              <a:gd name="connsiteX3" fmla="*/ 473075 w 3708400"/>
              <a:gd name="connsiteY3" fmla="*/ 400050 h 482600"/>
              <a:gd name="connsiteX4" fmla="*/ 187325 w 3708400"/>
              <a:gd name="connsiteY4" fmla="*/ 393700 h 482600"/>
              <a:gd name="connsiteX5" fmla="*/ 104775 w 3708400"/>
              <a:gd name="connsiteY5" fmla="*/ 387350 h 482600"/>
              <a:gd name="connsiteX6" fmla="*/ 63500 w 3708400"/>
              <a:gd name="connsiteY6" fmla="*/ 381000 h 482600"/>
              <a:gd name="connsiteX7" fmla="*/ 28575 w 3708400"/>
              <a:gd name="connsiteY7" fmla="*/ 368300 h 482600"/>
              <a:gd name="connsiteX8" fmla="*/ 12700 w 3708400"/>
              <a:gd name="connsiteY8" fmla="*/ 355600 h 482600"/>
              <a:gd name="connsiteX9" fmla="*/ 6350 w 3708400"/>
              <a:gd name="connsiteY9" fmla="*/ 339725 h 482600"/>
              <a:gd name="connsiteX10" fmla="*/ 0 w 3708400"/>
              <a:gd name="connsiteY10" fmla="*/ 314325 h 482600"/>
              <a:gd name="connsiteX11" fmla="*/ 6350 w 3708400"/>
              <a:gd name="connsiteY11" fmla="*/ 285750 h 482600"/>
              <a:gd name="connsiteX12" fmla="*/ 28575 w 3708400"/>
              <a:gd name="connsiteY12" fmla="*/ 250825 h 482600"/>
              <a:gd name="connsiteX13" fmla="*/ 66675 w 3708400"/>
              <a:gd name="connsiteY13" fmla="*/ 219075 h 482600"/>
              <a:gd name="connsiteX14" fmla="*/ 114300 w 3708400"/>
              <a:gd name="connsiteY14" fmla="*/ 193675 h 482600"/>
              <a:gd name="connsiteX15" fmla="*/ 250825 w 3708400"/>
              <a:gd name="connsiteY15" fmla="*/ 165100 h 482600"/>
              <a:gd name="connsiteX16" fmla="*/ 482600 w 3708400"/>
              <a:gd name="connsiteY16" fmla="*/ 120650 h 482600"/>
              <a:gd name="connsiteX17" fmla="*/ 657225 w 3708400"/>
              <a:gd name="connsiteY17" fmla="*/ 101600 h 482600"/>
              <a:gd name="connsiteX18" fmla="*/ 752475 w 3708400"/>
              <a:gd name="connsiteY18" fmla="*/ 120650 h 482600"/>
              <a:gd name="connsiteX19" fmla="*/ 873125 w 3708400"/>
              <a:gd name="connsiteY19" fmla="*/ 139700 h 482600"/>
              <a:gd name="connsiteX20" fmla="*/ 1050925 w 3708400"/>
              <a:gd name="connsiteY20" fmla="*/ 155575 h 482600"/>
              <a:gd name="connsiteX21" fmla="*/ 1346200 w 3708400"/>
              <a:gd name="connsiteY21" fmla="*/ 171450 h 482600"/>
              <a:gd name="connsiteX22" fmla="*/ 1635125 w 3708400"/>
              <a:gd name="connsiteY22" fmla="*/ 193675 h 482600"/>
              <a:gd name="connsiteX23" fmla="*/ 2308225 w 3708400"/>
              <a:gd name="connsiteY23" fmla="*/ 193675 h 482600"/>
              <a:gd name="connsiteX24" fmla="*/ 2971800 w 3708400"/>
              <a:gd name="connsiteY24" fmla="*/ 190500 h 482600"/>
              <a:gd name="connsiteX25" fmla="*/ 3279775 w 3708400"/>
              <a:gd name="connsiteY25" fmla="*/ 190500 h 482600"/>
              <a:gd name="connsiteX26" fmla="*/ 3387725 w 3708400"/>
              <a:gd name="connsiteY26" fmla="*/ 180975 h 482600"/>
              <a:gd name="connsiteX27" fmla="*/ 3451225 w 3708400"/>
              <a:gd name="connsiteY27" fmla="*/ 168275 h 482600"/>
              <a:gd name="connsiteX28" fmla="*/ 3502025 w 3708400"/>
              <a:gd name="connsiteY28" fmla="*/ 139700 h 482600"/>
              <a:gd name="connsiteX29" fmla="*/ 3571875 w 3708400"/>
              <a:gd name="connsiteY29" fmla="*/ 92075 h 482600"/>
              <a:gd name="connsiteX30" fmla="*/ 3644900 w 3708400"/>
              <a:gd name="connsiteY30" fmla="*/ 25400 h 482600"/>
              <a:gd name="connsiteX31" fmla="*/ 3670300 w 3708400"/>
              <a:gd name="connsiteY31" fmla="*/ 6350 h 482600"/>
              <a:gd name="connsiteX32" fmla="*/ 3692525 w 3708400"/>
              <a:gd name="connsiteY32" fmla="*/ 0 h 482600"/>
              <a:gd name="connsiteX33" fmla="*/ 3705225 w 3708400"/>
              <a:gd name="connsiteY33" fmla="*/ 6350 h 482600"/>
              <a:gd name="connsiteX34" fmla="*/ 3708400 w 3708400"/>
              <a:gd name="connsiteY34" fmla="*/ 28575 h 482600"/>
              <a:gd name="connsiteX35" fmla="*/ 3692525 w 3708400"/>
              <a:gd name="connsiteY35" fmla="*/ 92075 h 482600"/>
              <a:gd name="connsiteX36" fmla="*/ 3667125 w 3708400"/>
              <a:gd name="connsiteY36" fmla="*/ 180975 h 482600"/>
              <a:gd name="connsiteX37" fmla="*/ 3632200 w 3708400"/>
              <a:gd name="connsiteY37" fmla="*/ 247650 h 482600"/>
              <a:gd name="connsiteX38" fmla="*/ 3597275 w 3708400"/>
              <a:gd name="connsiteY38" fmla="*/ 307975 h 482600"/>
              <a:gd name="connsiteX39" fmla="*/ 3543300 w 3708400"/>
              <a:gd name="connsiteY39" fmla="*/ 374650 h 482600"/>
              <a:gd name="connsiteX40" fmla="*/ 3460750 w 3708400"/>
              <a:gd name="connsiteY40" fmla="*/ 441325 h 482600"/>
              <a:gd name="connsiteX41" fmla="*/ 3368675 w 3708400"/>
              <a:gd name="connsiteY41" fmla="*/ 482600 h 482600"/>
              <a:gd name="connsiteX42" fmla="*/ 3044825 w 3708400"/>
              <a:gd name="connsiteY42" fmla="*/ 457200 h 482600"/>
              <a:gd name="connsiteX43" fmla="*/ 2628900 w 3708400"/>
              <a:gd name="connsiteY43" fmla="*/ 431800 h 482600"/>
              <a:gd name="connsiteX44" fmla="*/ 2222500 w 3708400"/>
              <a:gd name="connsiteY44" fmla="*/ 415925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708400" h="482600">
                <a:moveTo>
                  <a:pt x="2222500" y="415925"/>
                </a:moveTo>
                <a:lnTo>
                  <a:pt x="1482725" y="412750"/>
                </a:lnTo>
                <a:lnTo>
                  <a:pt x="860425" y="406400"/>
                </a:lnTo>
                <a:lnTo>
                  <a:pt x="473075" y="400050"/>
                </a:lnTo>
                <a:lnTo>
                  <a:pt x="187325" y="393700"/>
                </a:lnTo>
                <a:lnTo>
                  <a:pt x="104775" y="387350"/>
                </a:lnTo>
                <a:lnTo>
                  <a:pt x="63500" y="381000"/>
                </a:lnTo>
                <a:lnTo>
                  <a:pt x="28575" y="368300"/>
                </a:lnTo>
                <a:lnTo>
                  <a:pt x="12700" y="355600"/>
                </a:lnTo>
                <a:lnTo>
                  <a:pt x="6350" y="339725"/>
                </a:lnTo>
                <a:lnTo>
                  <a:pt x="0" y="314325"/>
                </a:lnTo>
                <a:lnTo>
                  <a:pt x="6350" y="285750"/>
                </a:lnTo>
                <a:lnTo>
                  <a:pt x="28575" y="250825"/>
                </a:lnTo>
                <a:lnTo>
                  <a:pt x="66675" y="219075"/>
                </a:lnTo>
                <a:lnTo>
                  <a:pt x="114300" y="193675"/>
                </a:lnTo>
                <a:lnTo>
                  <a:pt x="250825" y="165100"/>
                </a:lnTo>
                <a:lnTo>
                  <a:pt x="482600" y="120650"/>
                </a:lnTo>
                <a:lnTo>
                  <a:pt x="657225" y="101600"/>
                </a:lnTo>
                <a:lnTo>
                  <a:pt x="752475" y="120650"/>
                </a:lnTo>
                <a:lnTo>
                  <a:pt x="873125" y="139700"/>
                </a:lnTo>
                <a:lnTo>
                  <a:pt x="1050925" y="155575"/>
                </a:lnTo>
                <a:lnTo>
                  <a:pt x="1346200" y="171450"/>
                </a:lnTo>
                <a:lnTo>
                  <a:pt x="1635125" y="193675"/>
                </a:lnTo>
                <a:lnTo>
                  <a:pt x="2308225" y="193675"/>
                </a:lnTo>
                <a:lnTo>
                  <a:pt x="2971800" y="190500"/>
                </a:lnTo>
                <a:lnTo>
                  <a:pt x="3279775" y="190500"/>
                </a:lnTo>
                <a:lnTo>
                  <a:pt x="3387725" y="180975"/>
                </a:lnTo>
                <a:lnTo>
                  <a:pt x="3451225" y="168275"/>
                </a:lnTo>
                <a:lnTo>
                  <a:pt x="3502025" y="139700"/>
                </a:lnTo>
                <a:lnTo>
                  <a:pt x="3571875" y="92075"/>
                </a:lnTo>
                <a:lnTo>
                  <a:pt x="3644900" y="25400"/>
                </a:lnTo>
                <a:lnTo>
                  <a:pt x="3670300" y="6350"/>
                </a:lnTo>
                <a:lnTo>
                  <a:pt x="3692525" y="0"/>
                </a:lnTo>
                <a:lnTo>
                  <a:pt x="3705225" y="6350"/>
                </a:lnTo>
                <a:lnTo>
                  <a:pt x="3708400" y="28575"/>
                </a:lnTo>
                <a:lnTo>
                  <a:pt x="3692525" y="92075"/>
                </a:lnTo>
                <a:lnTo>
                  <a:pt x="3667125" y="180975"/>
                </a:lnTo>
                <a:lnTo>
                  <a:pt x="3632200" y="247650"/>
                </a:lnTo>
                <a:lnTo>
                  <a:pt x="3597275" y="307975"/>
                </a:lnTo>
                <a:lnTo>
                  <a:pt x="3543300" y="374650"/>
                </a:lnTo>
                <a:lnTo>
                  <a:pt x="3460750" y="441325"/>
                </a:lnTo>
                <a:lnTo>
                  <a:pt x="3368675" y="482600"/>
                </a:lnTo>
                <a:lnTo>
                  <a:pt x="3044825" y="457200"/>
                </a:lnTo>
                <a:lnTo>
                  <a:pt x="2628900" y="431800"/>
                </a:lnTo>
                <a:lnTo>
                  <a:pt x="2222500" y="415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D50071-E58B-49FA-8FC1-F6F919DA3E7A}"/>
              </a:ext>
            </a:extLst>
          </p:cNvPr>
          <p:cNvSpPr/>
          <p:nvPr/>
        </p:nvSpPr>
        <p:spPr>
          <a:xfrm rot="16200000">
            <a:off x="3768728" y="3565526"/>
            <a:ext cx="3676650" cy="409575"/>
          </a:xfrm>
          <a:custGeom>
            <a:avLst/>
            <a:gdLst>
              <a:gd name="connsiteX0" fmla="*/ 2352675 w 3676650"/>
              <a:gd name="connsiteY0" fmla="*/ 393700 h 409575"/>
              <a:gd name="connsiteX1" fmla="*/ 1679575 w 3676650"/>
              <a:gd name="connsiteY1" fmla="*/ 393700 h 409575"/>
              <a:gd name="connsiteX2" fmla="*/ 1047750 w 3676650"/>
              <a:gd name="connsiteY2" fmla="*/ 396875 h 409575"/>
              <a:gd name="connsiteX3" fmla="*/ 288925 w 3676650"/>
              <a:gd name="connsiteY3" fmla="*/ 396875 h 409575"/>
              <a:gd name="connsiteX4" fmla="*/ 139700 w 3676650"/>
              <a:gd name="connsiteY4" fmla="*/ 403225 h 409575"/>
              <a:gd name="connsiteX5" fmla="*/ 82550 w 3676650"/>
              <a:gd name="connsiteY5" fmla="*/ 381000 h 409575"/>
              <a:gd name="connsiteX6" fmla="*/ 47625 w 3676650"/>
              <a:gd name="connsiteY6" fmla="*/ 358775 h 409575"/>
              <a:gd name="connsiteX7" fmla="*/ 31750 w 3676650"/>
              <a:gd name="connsiteY7" fmla="*/ 333375 h 409575"/>
              <a:gd name="connsiteX8" fmla="*/ 6350 w 3676650"/>
              <a:gd name="connsiteY8" fmla="*/ 304800 h 409575"/>
              <a:gd name="connsiteX9" fmla="*/ 0 w 3676650"/>
              <a:gd name="connsiteY9" fmla="*/ 269875 h 409575"/>
              <a:gd name="connsiteX10" fmla="*/ 9525 w 3676650"/>
              <a:gd name="connsiteY10" fmla="*/ 244475 h 409575"/>
              <a:gd name="connsiteX11" fmla="*/ 44450 w 3676650"/>
              <a:gd name="connsiteY11" fmla="*/ 222250 h 409575"/>
              <a:gd name="connsiteX12" fmla="*/ 117475 w 3676650"/>
              <a:gd name="connsiteY12" fmla="*/ 196850 h 409575"/>
              <a:gd name="connsiteX13" fmla="*/ 215900 w 3676650"/>
              <a:gd name="connsiteY13" fmla="*/ 161925 h 409575"/>
              <a:gd name="connsiteX14" fmla="*/ 330200 w 3676650"/>
              <a:gd name="connsiteY14" fmla="*/ 133350 h 409575"/>
              <a:gd name="connsiteX15" fmla="*/ 393700 w 3676650"/>
              <a:gd name="connsiteY15" fmla="*/ 127000 h 409575"/>
              <a:gd name="connsiteX16" fmla="*/ 469900 w 3676650"/>
              <a:gd name="connsiteY16" fmla="*/ 117475 h 409575"/>
              <a:gd name="connsiteX17" fmla="*/ 523875 w 3676650"/>
              <a:gd name="connsiteY17" fmla="*/ 120650 h 409575"/>
              <a:gd name="connsiteX18" fmla="*/ 577850 w 3676650"/>
              <a:gd name="connsiteY18" fmla="*/ 133350 h 409575"/>
              <a:gd name="connsiteX19" fmla="*/ 615950 w 3676650"/>
              <a:gd name="connsiteY19" fmla="*/ 149225 h 409575"/>
              <a:gd name="connsiteX20" fmla="*/ 682625 w 3676650"/>
              <a:gd name="connsiteY20" fmla="*/ 161925 h 409575"/>
              <a:gd name="connsiteX21" fmla="*/ 768350 w 3676650"/>
              <a:gd name="connsiteY21" fmla="*/ 171450 h 409575"/>
              <a:gd name="connsiteX22" fmla="*/ 955675 w 3676650"/>
              <a:gd name="connsiteY22" fmla="*/ 174625 h 409575"/>
              <a:gd name="connsiteX23" fmla="*/ 1844675 w 3676650"/>
              <a:gd name="connsiteY23" fmla="*/ 174625 h 409575"/>
              <a:gd name="connsiteX24" fmla="*/ 2562225 w 3676650"/>
              <a:gd name="connsiteY24" fmla="*/ 171450 h 409575"/>
              <a:gd name="connsiteX25" fmla="*/ 3295650 w 3676650"/>
              <a:gd name="connsiteY25" fmla="*/ 171450 h 409575"/>
              <a:gd name="connsiteX26" fmla="*/ 3349625 w 3676650"/>
              <a:gd name="connsiteY26" fmla="*/ 161925 h 409575"/>
              <a:gd name="connsiteX27" fmla="*/ 3451225 w 3676650"/>
              <a:gd name="connsiteY27" fmla="*/ 127000 h 409575"/>
              <a:gd name="connsiteX28" fmla="*/ 3552825 w 3676650"/>
              <a:gd name="connsiteY28" fmla="*/ 76200 h 409575"/>
              <a:gd name="connsiteX29" fmla="*/ 3581400 w 3676650"/>
              <a:gd name="connsiteY29" fmla="*/ 44450 h 409575"/>
              <a:gd name="connsiteX30" fmla="*/ 3613150 w 3676650"/>
              <a:gd name="connsiteY30" fmla="*/ 19050 h 409575"/>
              <a:gd name="connsiteX31" fmla="*/ 3644900 w 3676650"/>
              <a:gd name="connsiteY31" fmla="*/ 0 h 409575"/>
              <a:gd name="connsiteX32" fmla="*/ 3657600 w 3676650"/>
              <a:gd name="connsiteY32" fmla="*/ 0 h 409575"/>
              <a:gd name="connsiteX33" fmla="*/ 3670300 w 3676650"/>
              <a:gd name="connsiteY33" fmla="*/ 3175 h 409575"/>
              <a:gd name="connsiteX34" fmla="*/ 3676650 w 3676650"/>
              <a:gd name="connsiteY34" fmla="*/ 15875 h 409575"/>
              <a:gd name="connsiteX35" fmla="*/ 3660775 w 3676650"/>
              <a:gd name="connsiteY35" fmla="*/ 79375 h 409575"/>
              <a:gd name="connsiteX36" fmla="*/ 3616325 w 3676650"/>
              <a:gd name="connsiteY36" fmla="*/ 165100 h 409575"/>
              <a:gd name="connsiteX37" fmla="*/ 3495675 w 3676650"/>
              <a:gd name="connsiteY37" fmla="*/ 374650 h 409575"/>
              <a:gd name="connsiteX38" fmla="*/ 3470275 w 3676650"/>
              <a:gd name="connsiteY38" fmla="*/ 409575 h 409575"/>
              <a:gd name="connsiteX39" fmla="*/ 3333750 w 3676650"/>
              <a:gd name="connsiteY39" fmla="*/ 400050 h 409575"/>
              <a:gd name="connsiteX40" fmla="*/ 2870200 w 3676650"/>
              <a:gd name="connsiteY40" fmla="*/ 393700 h 409575"/>
              <a:gd name="connsiteX41" fmla="*/ 2352675 w 3676650"/>
              <a:gd name="connsiteY41" fmla="*/ 39370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676650" h="409575">
                <a:moveTo>
                  <a:pt x="2352675" y="393700"/>
                </a:moveTo>
                <a:lnTo>
                  <a:pt x="1679575" y="393700"/>
                </a:lnTo>
                <a:lnTo>
                  <a:pt x="1047750" y="396875"/>
                </a:lnTo>
                <a:lnTo>
                  <a:pt x="288925" y="396875"/>
                </a:lnTo>
                <a:lnTo>
                  <a:pt x="139700" y="403225"/>
                </a:lnTo>
                <a:lnTo>
                  <a:pt x="82550" y="381000"/>
                </a:lnTo>
                <a:lnTo>
                  <a:pt x="47625" y="358775"/>
                </a:lnTo>
                <a:lnTo>
                  <a:pt x="31750" y="333375"/>
                </a:lnTo>
                <a:lnTo>
                  <a:pt x="6350" y="304800"/>
                </a:lnTo>
                <a:lnTo>
                  <a:pt x="0" y="269875"/>
                </a:lnTo>
                <a:lnTo>
                  <a:pt x="9525" y="244475"/>
                </a:lnTo>
                <a:lnTo>
                  <a:pt x="44450" y="222250"/>
                </a:lnTo>
                <a:lnTo>
                  <a:pt x="117475" y="196850"/>
                </a:lnTo>
                <a:lnTo>
                  <a:pt x="215900" y="161925"/>
                </a:lnTo>
                <a:lnTo>
                  <a:pt x="330200" y="133350"/>
                </a:lnTo>
                <a:lnTo>
                  <a:pt x="393700" y="127000"/>
                </a:lnTo>
                <a:lnTo>
                  <a:pt x="469900" y="117475"/>
                </a:lnTo>
                <a:lnTo>
                  <a:pt x="523875" y="120650"/>
                </a:lnTo>
                <a:lnTo>
                  <a:pt x="577850" y="133350"/>
                </a:lnTo>
                <a:lnTo>
                  <a:pt x="615950" y="149225"/>
                </a:lnTo>
                <a:lnTo>
                  <a:pt x="682625" y="161925"/>
                </a:lnTo>
                <a:lnTo>
                  <a:pt x="768350" y="171450"/>
                </a:lnTo>
                <a:lnTo>
                  <a:pt x="955675" y="174625"/>
                </a:lnTo>
                <a:lnTo>
                  <a:pt x="1844675" y="174625"/>
                </a:lnTo>
                <a:lnTo>
                  <a:pt x="2562225" y="171450"/>
                </a:lnTo>
                <a:lnTo>
                  <a:pt x="3295650" y="171450"/>
                </a:lnTo>
                <a:lnTo>
                  <a:pt x="3349625" y="161925"/>
                </a:lnTo>
                <a:lnTo>
                  <a:pt x="3451225" y="127000"/>
                </a:lnTo>
                <a:lnTo>
                  <a:pt x="3552825" y="76200"/>
                </a:lnTo>
                <a:lnTo>
                  <a:pt x="3581400" y="44450"/>
                </a:lnTo>
                <a:lnTo>
                  <a:pt x="3613150" y="19050"/>
                </a:lnTo>
                <a:lnTo>
                  <a:pt x="3644900" y="0"/>
                </a:lnTo>
                <a:lnTo>
                  <a:pt x="3657600" y="0"/>
                </a:lnTo>
                <a:lnTo>
                  <a:pt x="3670300" y="3175"/>
                </a:lnTo>
                <a:lnTo>
                  <a:pt x="3676650" y="15875"/>
                </a:lnTo>
                <a:lnTo>
                  <a:pt x="3660775" y="79375"/>
                </a:lnTo>
                <a:lnTo>
                  <a:pt x="3616325" y="165100"/>
                </a:lnTo>
                <a:lnTo>
                  <a:pt x="3495675" y="374650"/>
                </a:lnTo>
                <a:lnTo>
                  <a:pt x="3470275" y="409575"/>
                </a:lnTo>
                <a:lnTo>
                  <a:pt x="3333750" y="400050"/>
                </a:lnTo>
                <a:lnTo>
                  <a:pt x="2870200" y="393700"/>
                </a:lnTo>
                <a:lnTo>
                  <a:pt x="2352675" y="3937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A0EEFF-7D28-4659-9CBA-AE1049B318ED}"/>
              </a:ext>
            </a:extLst>
          </p:cNvPr>
          <p:cNvSpPr/>
          <p:nvPr/>
        </p:nvSpPr>
        <p:spPr>
          <a:xfrm rot="16200000">
            <a:off x="4857752" y="2619376"/>
            <a:ext cx="3768725" cy="2235200"/>
          </a:xfrm>
          <a:custGeom>
            <a:avLst/>
            <a:gdLst>
              <a:gd name="connsiteX0" fmla="*/ 1660525 w 3768725"/>
              <a:gd name="connsiteY0" fmla="*/ 2114550 h 2235200"/>
              <a:gd name="connsiteX1" fmla="*/ 758825 w 3768725"/>
              <a:gd name="connsiteY1" fmla="*/ 2127250 h 2235200"/>
              <a:gd name="connsiteX2" fmla="*/ 158750 w 3768725"/>
              <a:gd name="connsiteY2" fmla="*/ 2139950 h 2235200"/>
              <a:gd name="connsiteX3" fmla="*/ 85725 w 3768725"/>
              <a:gd name="connsiteY3" fmla="*/ 2136775 h 2235200"/>
              <a:gd name="connsiteX4" fmla="*/ 50800 w 3768725"/>
              <a:gd name="connsiteY4" fmla="*/ 2130425 h 2235200"/>
              <a:gd name="connsiteX5" fmla="*/ 25400 w 3768725"/>
              <a:gd name="connsiteY5" fmla="*/ 2120900 h 2235200"/>
              <a:gd name="connsiteX6" fmla="*/ 12700 w 3768725"/>
              <a:gd name="connsiteY6" fmla="*/ 2101850 h 2235200"/>
              <a:gd name="connsiteX7" fmla="*/ 0 w 3768725"/>
              <a:gd name="connsiteY7" fmla="*/ 2032000 h 2235200"/>
              <a:gd name="connsiteX8" fmla="*/ 9525 w 3768725"/>
              <a:gd name="connsiteY8" fmla="*/ 1984375 h 2235200"/>
              <a:gd name="connsiteX9" fmla="*/ 31750 w 3768725"/>
              <a:gd name="connsiteY9" fmla="*/ 1952625 h 2235200"/>
              <a:gd name="connsiteX10" fmla="*/ 63500 w 3768725"/>
              <a:gd name="connsiteY10" fmla="*/ 1924050 h 2235200"/>
              <a:gd name="connsiteX11" fmla="*/ 114300 w 3768725"/>
              <a:gd name="connsiteY11" fmla="*/ 1898650 h 2235200"/>
              <a:gd name="connsiteX12" fmla="*/ 180975 w 3768725"/>
              <a:gd name="connsiteY12" fmla="*/ 1879600 h 2235200"/>
              <a:gd name="connsiteX13" fmla="*/ 304800 w 3768725"/>
              <a:gd name="connsiteY13" fmla="*/ 1870075 h 2235200"/>
              <a:gd name="connsiteX14" fmla="*/ 504825 w 3768725"/>
              <a:gd name="connsiteY14" fmla="*/ 1876425 h 2235200"/>
              <a:gd name="connsiteX15" fmla="*/ 1978025 w 3768725"/>
              <a:gd name="connsiteY15" fmla="*/ 1873250 h 2235200"/>
              <a:gd name="connsiteX16" fmla="*/ 2181225 w 3768725"/>
              <a:gd name="connsiteY16" fmla="*/ 1873250 h 2235200"/>
              <a:gd name="connsiteX17" fmla="*/ 2911475 w 3768725"/>
              <a:gd name="connsiteY17" fmla="*/ 1870075 h 2235200"/>
              <a:gd name="connsiteX18" fmla="*/ 3359150 w 3768725"/>
              <a:gd name="connsiteY18" fmla="*/ 1870075 h 2235200"/>
              <a:gd name="connsiteX19" fmla="*/ 3413125 w 3768725"/>
              <a:gd name="connsiteY19" fmla="*/ 1860550 h 2235200"/>
              <a:gd name="connsiteX20" fmla="*/ 3441700 w 3768725"/>
              <a:gd name="connsiteY20" fmla="*/ 1844675 h 2235200"/>
              <a:gd name="connsiteX21" fmla="*/ 3457575 w 3768725"/>
              <a:gd name="connsiteY21" fmla="*/ 1806575 h 2235200"/>
              <a:gd name="connsiteX22" fmla="*/ 3463925 w 3768725"/>
              <a:gd name="connsiteY22" fmla="*/ 1778000 h 2235200"/>
              <a:gd name="connsiteX23" fmla="*/ 3451225 w 3768725"/>
              <a:gd name="connsiteY23" fmla="*/ 1654175 h 2235200"/>
              <a:gd name="connsiteX24" fmla="*/ 3378200 w 3768725"/>
              <a:gd name="connsiteY24" fmla="*/ 939800 h 2235200"/>
              <a:gd name="connsiteX25" fmla="*/ 3298825 w 3768725"/>
              <a:gd name="connsiteY25" fmla="*/ 127000 h 2235200"/>
              <a:gd name="connsiteX26" fmla="*/ 3498850 w 3768725"/>
              <a:gd name="connsiteY26" fmla="*/ 0 h 2235200"/>
              <a:gd name="connsiteX27" fmla="*/ 3511550 w 3768725"/>
              <a:gd name="connsiteY27" fmla="*/ 266700 h 2235200"/>
              <a:gd name="connsiteX28" fmla="*/ 3530600 w 3768725"/>
              <a:gd name="connsiteY28" fmla="*/ 523875 h 2235200"/>
              <a:gd name="connsiteX29" fmla="*/ 3568700 w 3768725"/>
              <a:gd name="connsiteY29" fmla="*/ 828675 h 2235200"/>
              <a:gd name="connsiteX30" fmla="*/ 3606800 w 3768725"/>
              <a:gd name="connsiteY30" fmla="*/ 1152525 h 2235200"/>
              <a:gd name="connsiteX31" fmla="*/ 3644900 w 3768725"/>
              <a:gd name="connsiteY31" fmla="*/ 1393825 h 2235200"/>
              <a:gd name="connsiteX32" fmla="*/ 3686175 w 3768725"/>
              <a:gd name="connsiteY32" fmla="*/ 1689100 h 2235200"/>
              <a:gd name="connsiteX33" fmla="*/ 3702050 w 3768725"/>
              <a:gd name="connsiteY33" fmla="*/ 1704975 h 2235200"/>
              <a:gd name="connsiteX34" fmla="*/ 3717925 w 3768725"/>
              <a:gd name="connsiteY34" fmla="*/ 1720850 h 2235200"/>
              <a:gd name="connsiteX35" fmla="*/ 3736975 w 3768725"/>
              <a:gd name="connsiteY35" fmla="*/ 1743075 h 2235200"/>
              <a:gd name="connsiteX36" fmla="*/ 3752850 w 3768725"/>
              <a:gd name="connsiteY36" fmla="*/ 1774825 h 2235200"/>
              <a:gd name="connsiteX37" fmla="*/ 3765550 w 3768725"/>
              <a:gd name="connsiteY37" fmla="*/ 1812925 h 2235200"/>
              <a:gd name="connsiteX38" fmla="*/ 3768725 w 3768725"/>
              <a:gd name="connsiteY38" fmla="*/ 1841500 h 2235200"/>
              <a:gd name="connsiteX39" fmla="*/ 3768725 w 3768725"/>
              <a:gd name="connsiteY39" fmla="*/ 1879600 h 2235200"/>
              <a:gd name="connsiteX40" fmla="*/ 3749675 w 3768725"/>
              <a:gd name="connsiteY40" fmla="*/ 1927225 h 2235200"/>
              <a:gd name="connsiteX41" fmla="*/ 3641725 w 3768725"/>
              <a:gd name="connsiteY41" fmla="*/ 2079625 h 2235200"/>
              <a:gd name="connsiteX42" fmla="*/ 3546475 w 3768725"/>
              <a:gd name="connsiteY42" fmla="*/ 2187575 h 2235200"/>
              <a:gd name="connsiteX43" fmla="*/ 3511550 w 3768725"/>
              <a:gd name="connsiteY43" fmla="*/ 2219325 h 2235200"/>
              <a:gd name="connsiteX44" fmla="*/ 3486150 w 3768725"/>
              <a:gd name="connsiteY44" fmla="*/ 2232025 h 2235200"/>
              <a:gd name="connsiteX45" fmla="*/ 3457575 w 3768725"/>
              <a:gd name="connsiteY45" fmla="*/ 2235200 h 2235200"/>
              <a:gd name="connsiteX46" fmla="*/ 3425825 w 3768725"/>
              <a:gd name="connsiteY46" fmla="*/ 2228850 h 2235200"/>
              <a:gd name="connsiteX47" fmla="*/ 3400425 w 3768725"/>
              <a:gd name="connsiteY47" fmla="*/ 2209800 h 2235200"/>
              <a:gd name="connsiteX48" fmla="*/ 3362325 w 3768725"/>
              <a:gd name="connsiteY48" fmla="*/ 2178050 h 2235200"/>
              <a:gd name="connsiteX49" fmla="*/ 3321050 w 3768725"/>
              <a:gd name="connsiteY49" fmla="*/ 2155825 h 2235200"/>
              <a:gd name="connsiteX50" fmla="*/ 3257550 w 3768725"/>
              <a:gd name="connsiteY50" fmla="*/ 2133600 h 2235200"/>
              <a:gd name="connsiteX51" fmla="*/ 2816225 w 3768725"/>
              <a:gd name="connsiteY51" fmla="*/ 2130425 h 2235200"/>
              <a:gd name="connsiteX52" fmla="*/ 1660525 w 3768725"/>
              <a:gd name="connsiteY52" fmla="*/ 211455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768725" h="2235200">
                <a:moveTo>
                  <a:pt x="1660525" y="2114550"/>
                </a:moveTo>
                <a:lnTo>
                  <a:pt x="758825" y="2127250"/>
                </a:lnTo>
                <a:lnTo>
                  <a:pt x="158750" y="2139950"/>
                </a:lnTo>
                <a:lnTo>
                  <a:pt x="85725" y="2136775"/>
                </a:lnTo>
                <a:lnTo>
                  <a:pt x="50800" y="2130425"/>
                </a:lnTo>
                <a:lnTo>
                  <a:pt x="25400" y="2120900"/>
                </a:lnTo>
                <a:lnTo>
                  <a:pt x="12700" y="2101850"/>
                </a:lnTo>
                <a:lnTo>
                  <a:pt x="0" y="2032000"/>
                </a:lnTo>
                <a:lnTo>
                  <a:pt x="9525" y="1984375"/>
                </a:lnTo>
                <a:lnTo>
                  <a:pt x="31750" y="1952625"/>
                </a:lnTo>
                <a:lnTo>
                  <a:pt x="63500" y="1924050"/>
                </a:lnTo>
                <a:lnTo>
                  <a:pt x="114300" y="1898650"/>
                </a:lnTo>
                <a:lnTo>
                  <a:pt x="180975" y="1879600"/>
                </a:lnTo>
                <a:lnTo>
                  <a:pt x="304800" y="1870075"/>
                </a:lnTo>
                <a:lnTo>
                  <a:pt x="504825" y="1876425"/>
                </a:lnTo>
                <a:lnTo>
                  <a:pt x="1978025" y="1873250"/>
                </a:lnTo>
                <a:lnTo>
                  <a:pt x="2181225" y="1873250"/>
                </a:lnTo>
                <a:lnTo>
                  <a:pt x="2911475" y="1870075"/>
                </a:lnTo>
                <a:lnTo>
                  <a:pt x="3359150" y="1870075"/>
                </a:lnTo>
                <a:lnTo>
                  <a:pt x="3413125" y="1860550"/>
                </a:lnTo>
                <a:lnTo>
                  <a:pt x="3441700" y="1844675"/>
                </a:lnTo>
                <a:lnTo>
                  <a:pt x="3457575" y="1806575"/>
                </a:lnTo>
                <a:lnTo>
                  <a:pt x="3463925" y="1778000"/>
                </a:lnTo>
                <a:lnTo>
                  <a:pt x="3451225" y="1654175"/>
                </a:lnTo>
                <a:lnTo>
                  <a:pt x="3378200" y="939800"/>
                </a:lnTo>
                <a:lnTo>
                  <a:pt x="3298825" y="127000"/>
                </a:lnTo>
                <a:lnTo>
                  <a:pt x="3498850" y="0"/>
                </a:lnTo>
                <a:lnTo>
                  <a:pt x="3511550" y="266700"/>
                </a:lnTo>
                <a:lnTo>
                  <a:pt x="3530600" y="523875"/>
                </a:lnTo>
                <a:lnTo>
                  <a:pt x="3568700" y="828675"/>
                </a:lnTo>
                <a:lnTo>
                  <a:pt x="3606800" y="1152525"/>
                </a:lnTo>
                <a:lnTo>
                  <a:pt x="3644900" y="1393825"/>
                </a:lnTo>
                <a:lnTo>
                  <a:pt x="3686175" y="1689100"/>
                </a:lnTo>
                <a:lnTo>
                  <a:pt x="3702050" y="1704975"/>
                </a:lnTo>
                <a:lnTo>
                  <a:pt x="3717925" y="1720850"/>
                </a:lnTo>
                <a:lnTo>
                  <a:pt x="3736975" y="1743075"/>
                </a:lnTo>
                <a:lnTo>
                  <a:pt x="3752850" y="1774825"/>
                </a:lnTo>
                <a:lnTo>
                  <a:pt x="3765550" y="1812925"/>
                </a:lnTo>
                <a:lnTo>
                  <a:pt x="3768725" y="1841500"/>
                </a:lnTo>
                <a:lnTo>
                  <a:pt x="3768725" y="1879600"/>
                </a:lnTo>
                <a:lnTo>
                  <a:pt x="3749675" y="1927225"/>
                </a:lnTo>
                <a:lnTo>
                  <a:pt x="3641725" y="2079625"/>
                </a:lnTo>
                <a:lnTo>
                  <a:pt x="3546475" y="2187575"/>
                </a:lnTo>
                <a:lnTo>
                  <a:pt x="3511550" y="2219325"/>
                </a:lnTo>
                <a:lnTo>
                  <a:pt x="3486150" y="2232025"/>
                </a:lnTo>
                <a:lnTo>
                  <a:pt x="3457575" y="2235200"/>
                </a:lnTo>
                <a:lnTo>
                  <a:pt x="3425825" y="2228850"/>
                </a:lnTo>
                <a:lnTo>
                  <a:pt x="3400425" y="2209800"/>
                </a:lnTo>
                <a:lnTo>
                  <a:pt x="3362325" y="2178050"/>
                </a:lnTo>
                <a:lnTo>
                  <a:pt x="3321050" y="2155825"/>
                </a:lnTo>
                <a:lnTo>
                  <a:pt x="3257550" y="2133600"/>
                </a:lnTo>
                <a:lnTo>
                  <a:pt x="2816225" y="2130425"/>
                </a:lnTo>
                <a:lnTo>
                  <a:pt x="1660525" y="21145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AD96E7D-8133-4944-BEA4-6847698075D8}"/>
              </a:ext>
            </a:extLst>
          </p:cNvPr>
          <p:cNvSpPr/>
          <p:nvPr/>
        </p:nvSpPr>
        <p:spPr>
          <a:xfrm>
            <a:off x="5722939" y="3405188"/>
            <a:ext cx="1843087" cy="444500"/>
          </a:xfrm>
          <a:custGeom>
            <a:avLst/>
            <a:gdLst>
              <a:gd name="connsiteX0" fmla="*/ 1235869 w 1843087"/>
              <a:gd name="connsiteY0" fmla="*/ 254793 h 445293"/>
              <a:gd name="connsiteX1" fmla="*/ 1012031 w 1843087"/>
              <a:gd name="connsiteY1" fmla="*/ 264318 h 445293"/>
              <a:gd name="connsiteX2" fmla="*/ 923925 w 1843087"/>
              <a:gd name="connsiteY2" fmla="*/ 269081 h 445293"/>
              <a:gd name="connsiteX3" fmla="*/ 833437 w 1843087"/>
              <a:gd name="connsiteY3" fmla="*/ 280987 h 445293"/>
              <a:gd name="connsiteX4" fmla="*/ 697706 w 1843087"/>
              <a:gd name="connsiteY4" fmla="*/ 300037 h 445293"/>
              <a:gd name="connsiteX5" fmla="*/ 481012 w 1843087"/>
              <a:gd name="connsiteY5" fmla="*/ 340518 h 445293"/>
              <a:gd name="connsiteX6" fmla="*/ 259556 w 1843087"/>
              <a:gd name="connsiteY6" fmla="*/ 388143 h 445293"/>
              <a:gd name="connsiteX7" fmla="*/ 2381 w 1843087"/>
              <a:gd name="connsiteY7" fmla="*/ 445293 h 445293"/>
              <a:gd name="connsiteX8" fmla="*/ 0 w 1843087"/>
              <a:gd name="connsiteY8" fmla="*/ 235743 h 445293"/>
              <a:gd name="connsiteX9" fmla="*/ 485775 w 1843087"/>
              <a:gd name="connsiteY9" fmla="*/ 164306 h 445293"/>
              <a:gd name="connsiteX10" fmla="*/ 928687 w 1843087"/>
              <a:gd name="connsiteY10" fmla="*/ 95250 h 445293"/>
              <a:gd name="connsiteX11" fmla="*/ 1300162 w 1843087"/>
              <a:gd name="connsiteY11" fmla="*/ 33337 h 445293"/>
              <a:gd name="connsiteX12" fmla="*/ 1512094 w 1843087"/>
              <a:gd name="connsiteY12" fmla="*/ 0 h 445293"/>
              <a:gd name="connsiteX13" fmla="*/ 1840706 w 1843087"/>
              <a:gd name="connsiteY13" fmla="*/ 30956 h 445293"/>
              <a:gd name="connsiteX14" fmla="*/ 1843087 w 1843087"/>
              <a:gd name="connsiteY14" fmla="*/ 247650 h 445293"/>
              <a:gd name="connsiteX15" fmla="*/ 1235869 w 1843087"/>
              <a:gd name="connsiteY15" fmla="*/ 254793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43087" h="445293">
                <a:moveTo>
                  <a:pt x="1235869" y="254793"/>
                </a:moveTo>
                <a:lnTo>
                  <a:pt x="1012031" y="264318"/>
                </a:lnTo>
                <a:lnTo>
                  <a:pt x="923925" y="269081"/>
                </a:lnTo>
                <a:lnTo>
                  <a:pt x="833437" y="280987"/>
                </a:lnTo>
                <a:lnTo>
                  <a:pt x="697706" y="300037"/>
                </a:lnTo>
                <a:lnTo>
                  <a:pt x="481012" y="340518"/>
                </a:lnTo>
                <a:lnTo>
                  <a:pt x="259556" y="388143"/>
                </a:lnTo>
                <a:lnTo>
                  <a:pt x="2381" y="445293"/>
                </a:lnTo>
                <a:cubicBezTo>
                  <a:pt x="1587" y="375443"/>
                  <a:pt x="794" y="305593"/>
                  <a:pt x="0" y="235743"/>
                </a:cubicBezTo>
                <a:lnTo>
                  <a:pt x="485775" y="164306"/>
                </a:lnTo>
                <a:lnTo>
                  <a:pt x="928687" y="95250"/>
                </a:lnTo>
                <a:lnTo>
                  <a:pt x="1300162" y="33337"/>
                </a:lnTo>
                <a:lnTo>
                  <a:pt x="1512094" y="0"/>
                </a:lnTo>
                <a:lnTo>
                  <a:pt x="1840706" y="30956"/>
                </a:lnTo>
                <a:cubicBezTo>
                  <a:pt x="1841500" y="103187"/>
                  <a:pt x="1842293" y="175419"/>
                  <a:pt x="1843087" y="247650"/>
                </a:cubicBezTo>
                <a:lnTo>
                  <a:pt x="1235869" y="2547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D6ABD1A-145D-4AE0-B948-920A17FCD803}"/>
              </a:ext>
            </a:extLst>
          </p:cNvPr>
          <p:cNvSpPr/>
          <p:nvPr/>
        </p:nvSpPr>
        <p:spPr>
          <a:xfrm>
            <a:off x="5700713" y="5091113"/>
            <a:ext cx="1871662" cy="412750"/>
          </a:xfrm>
          <a:custGeom>
            <a:avLst/>
            <a:gdLst>
              <a:gd name="connsiteX0" fmla="*/ 1112043 w 1871662"/>
              <a:gd name="connsiteY0" fmla="*/ 238125 h 411956"/>
              <a:gd name="connsiteX1" fmla="*/ 654843 w 1871662"/>
              <a:gd name="connsiteY1" fmla="*/ 288131 h 411956"/>
              <a:gd name="connsiteX2" fmla="*/ 326231 w 1871662"/>
              <a:gd name="connsiteY2" fmla="*/ 342900 h 411956"/>
              <a:gd name="connsiteX3" fmla="*/ 14287 w 1871662"/>
              <a:gd name="connsiteY3" fmla="*/ 411956 h 411956"/>
              <a:gd name="connsiteX4" fmla="*/ 0 w 1871662"/>
              <a:gd name="connsiteY4" fmla="*/ 226218 h 411956"/>
              <a:gd name="connsiteX5" fmla="*/ 266700 w 1871662"/>
              <a:gd name="connsiteY5" fmla="*/ 185737 h 411956"/>
              <a:gd name="connsiteX6" fmla="*/ 569118 w 1871662"/>
              <a:gd name="connsiteY6" fmla="*/ 142875 h 411956"/>
              <a:gd name="connsiteX7" fmla="*/ 871537 w 1871662"/>
              <a:gd name="connsiteY7" fmla="*/ 104775 h 411956"/>
              <a:gd name="connsiteX8" fmla="*/ 1312068 w 1871662"/>
              <a:gd name="connsiteY8" fmla="*/ 54768 h 411956"/>
              <a:gd name="connsiteX9" fmla="*/ 1866900 w 1871662"/>
              <a:gd name="connsiteY9" fmla="*/ 0 h 411956"/>
              <a:gd name="connsiteX10" fmla="*/ 1871662 w 1871662"/>
              <a:gd name="connsiteY10" fmla="*/ 238125 h 411956"/>
              <a:gd name="connsiteX11" fmla="*/ 1459706 w 1871662"/>
              <a:gd name="connsiteY11" fmla="*/ 228600 h 411956"/>
              <a:gd name="connsiteX12" fmla="*/ 1112043 w 1871662"/>
              <a:gd name="connsiteY12" fmla="*/ 238125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71662" h="411956">
                <a:moveTo>
                  <a:pt x="1112043" y="238125"/>
                </a:moveTo>
                <a:lnTo>
                  <a:pt x="654843" y="288131"/>
                </a:lnTo>
                <a:lnTo>
                  <a:pt x="326231" y="342900"/>
                </a:lnTo>
                <a:lnTo>
                  <a:pt x="14287" y="411956"/>
                </a:lnTo>
                <a:lnTo>
                  <a:pt x="0" y="226218"/>
                </a:lnTo>
                <a:lnTo>
                  <a:pt x="266700" y="185737"/>
                </a:lnTo>
                <a:lnTo>
                  <a:pt x="569118" y="142875"/>
                </a:lnTo>
                <a:lnTo>
                  <a:pt x="871537" y="104775"/>
                </a:lnTo>
                <a:lnTo>
                  <a:pt x="1312068" y="54768"/>
                </a:lnTo>
                <a:lnTo>
                  <a:pt x="1866900" y="0"/>
                </a:lnTo>
                <a:cubicBezTo>
                  <a:pt x="1868487" y="79375"/>
                  <a:pt x="1870075" y="158750"/>
                  <a:pt x="1871662" y="238125"/>
                </a:cubicBezTo>
                <a:lnTo>
                  <a:pt x="1459706" y="228600"/>
                </a:lnTo>
                <a:lnTo>
                  <a:pt x="1112043" y="2381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D762BC9F-4333-4EED-9556-D61669A54985}"/>
              </a:ext>
            </a:extLst>
          </p:cNvPr>
          <p:cNvGrpSpPr/>
          <p:nvPr/>
        </p:nvGrpSpPr>
        <p:grpSpPr>
          <a:xfrm>
            <a:off x="4243390" y="1852613"/>
            <a:ext cx="3616325" cy="3867150"/>
            <a:chOff x="4243390" y="1852613"/>
            <a:chExt cx="3616325" cy="3867150"/>
          </a:xfrm>
        </p:grpSpPr>
        <p:sp>
          <p:nvSpPr>
            <p:cNvPr id="13" name="フリーフォーム 9">
              <a:extLst>
                <a:ext uri="{FF2B5EF4-FFF2-40B4-BE49-F238E27FC236}">
                  <a16:creationId xmlns:a16="http://schemas.microsoft.com/office/drawing/2014/main" id="{8F2FA421-0807-4775-8C2C-2039DF7DE9F1}"/>
                </a:ext>
              </a:extLst>
            </p:cNvPr>
            <p:cNvSpPr/>
            <p:nvPr/>
          </p:nvSpPr>
          <p:spPr>
            <a:xfrm rot="16200000">
              <a:off x="2630490" y="3624263"/>
              <a:ext cx="3708400" cy="482600"/>
            </a:xfrm>
            <a:custGeom>
              <a:avLst/>
              <a:gdLst>
                <a:gd name="connsiteX0" fmla="*/ 2222500 w 3708400"/>
                <a:gd name="connsiteY0" fmla="*/ 415925 h 482600"/>
                <a:gd name="connsiteX1" fmla="*/ 1482725 w 3708400"/>
                <a:gd name="connsiteY1" fmla="*/ 412750 h 482600"/>
                <a:gd name="connsiteX2" fmla="*/ 860425 w 3708400"/>
                <a:gd name="connsiteY2" fmla="*/ 406400 h 482600"/>
                <a:gd name="connsiteX3" fmla="*/ 473075 w 3708400"/>
                <a:gd name="connsiteY3" fmla="*/ 400050 h 482600"/>
                <a:gd name="connsiteX4" fmla="*/ 187325 w 3708400"/>
                <a:gd name="connsiteY4" fmla="*/ 393700 h 482600"/>
                <a:gd name="connsiteX5" fmla="*/ 104775 w 3708400"/>
                <a:gd name="connsiteY5" fmla="*/ 387350 h 482600"/>
                <a:gd name="connsiteX6" fmla="*/ 63500 w 3708400"/>
                <a:gd name="connsiteY6" fmla="*/ 381000 h 482600"/>
                <a:gd name="connsiteX7" fmla="*/ 28575 w 3708400"/>
                <a:gd name="connsiteY7" fmla="*/ 368300 h 482600"/>
                <a:gd name="connsiteX8" fmla="*/ 12700 w 3708400"/>
                <a:gd name="connsiteY8" fmla="*/ 355600 h 482600"/>
                <a:gd name="connsiteX9" fmla="*/ 6350 w 3708400"/>
                <a:gd name="connsiteY9" fmla="*/ 339725 h 482600"/>
                <a:gd name="connsiteX10" fmla="*/ 0 w 3708400"/>
                <a:gd name="connsiteY10" fmla="*/ 314325 h 482600"/>
                <a:gd name="connsiteX11" fmla="*/ 6350 w 3708400"/>
                <a:gd name="connsiteY11" fmla="*/ 285750 h 482600"/>
                <a:gd name="connsiteX12" fmla="*/ 28575 w 3708400"/>
                <a:gd name="connsiteY12" fmla="*/ 250825 h 482600"/>
                <a:gd name="connsiteX13" fmla="*/ 66675 w 3708400"/>
                <a:gd name="connsiteY13" fmla="*/ 219075 h 482600"/>
                <a:gd name="connsiteX14" fmla="*/ 114300 w 3708400"/>
                <a:gd name="connsiteY14" fmla="*/ 193675 h 482600"/>
                <a:gd name="connsiteX15" fmla="*/ 250825 w 3708400"/>
                <a:gd name="connsiteY15" fmla="*/ 165100 h 482600"/>
                <a:gd name="connsiteX16" fmla="*/ 482600 w 3708400"/>
                <a:gd name="connsiteY16" fmla="*/ 120650 h 482600"/>
                <a:gd name="connsiteX17" fmla="*/ 657225 w 3708400"/>
                <a:gd name="connsiteY17" fmla="*/ 101600 h 482600"/>
                <a:gd name="connsiteX18" fmla="*/ 752475 w 3708400"/>
                <a:gd name="connsiteY18" fmla="*/ 120650 h 482600"/>
                <a:gd name="connsiteX19" fmla="*/ 873125 w 3708400"/>
                <a:gd name="connsiteY19" fmla="*/ 139700 h 482600"/>
                <a:gd name="connsiteX20" fmla="*/ 1050925 w 3708400"/>
                <a:gd name="connsiteY20" fmla="*/ 155575 h 482600"/>
                <a:gd name="connsiteX21" fmla="*/ 1346200 w 3708400"/>
                <a:gd name="connsiteY21" fmla="*/ 171450 h 482600"/>
                <a:gd name="connsiteX22" fmla="*/ 1635125 w 3708400"/>
                <a:gd name="connsiteY22" fmla="*/ 193675 h 482600"/>
                <a:gd name="connsiteX23" fmla="*/ 2308225 w 3708400"/>
                <a:gd name="connsiteY23" fmla="*/ 193675 h 482600"/>
                <a:gd name="connsiteX24" fmla="*/ 2971800 w 3708400"/>
                <a:gd name="connsiteY24" fmla="*/ 190500 h 482600"/>
                <a:gd name="connsiteX25" fmla="*/ 3279775 w 3708400"/>
                <a:gd name="connsiteY25" fmla="*/ 190500 h 482600"/>
                <a:gd name="connsiteX26" fmla="*/ 3387725 w 3708400"/>
                <a:gd name="connsiteY26" fmla="*/ 180975 h 482600"/>
                <a:gd name="connsiteX27" fmla="*/ 3451225 w 3708400"/>
                <a:gd name="connsiteY27" fmla="*/ 168275 h 482600"/>
                <a:gd name="connsiteX28" fmla="*/ 3502025 w 3708400"/>
                <a:gd name="connsiteY28" fmla="*/ 139700 h 482600"/>
                <a:gd name="connsiteX29" fmla="*/ 3571875 w 3708400"/>
                <a:gd name="connsiteY29" fmla="*/ 92075 h 482600"/>
                <a:gd name="connsiteX30" fmla="*/ 3644900 w 3708400"/>
                <a:gd name="connsiteY30" fmla="*/ 25400 h 482600"/>
                <a:gd name="connsiteX31" fmla="*/ 3670300 w 3708400"/>
                <a:gd name="connsiteY31" fmla="*/ 6350 h 482600"/>
                <a:gd name="connsiteX32" fmla="*/ 3692525 w 3708400"/>
                <a:gd name="connsiteY32" fmla="*/ 0 h 482600"/>
                <a:gd name="connsiteX33" fmla="*/ 3705225 w 3708400"/>
                <a:gd name="connsiteY33" fmla="*/ 6350 h 482600"/>
                <a:gd name="connsiteX34" fmla="*/ 3708400 w 3708400"/>
                <a:gd name="connsiteY34" fmla="*/ 28575 h 482600"/>
                <a:gd name="connsiteX35" fmla="*/ 3692525 w 3708400"/>
                <a:gd name="connsiteY35" fmla="*/ 92075 h 482600"/>
                <a:gd name="connsiteX36" fmla="*/ 3667125 w 3708400"/>
                <a:gd name="connsiteY36" fmla="*/ 180975 h 482600"/>
                <a:gd name="connsiteX37" fmla="*/ 3632200 w 3708400"/>
                <a:gd name="connsiteY37" fmla="*/ 247650 h 482600"/>
                <a:gd name="connsiteX38" fmla="*/ 3597275 w 3708400"/>
                <a:gd name="connsiteY38" fmla="*/ 307975 h 482600"/>
                <a:gd name="connsiteX39" fmla="*/ 3543300 w 3708400"/>
                <a:gd name="connsiteY39" fmla="*/ 374650 h 482600"/>
                <a:gd name="connsiteX40" fmla="*/ 3460750 w 3708400"/>
                <a:gd name="connsiteY40" fmla="*/ 441325 h 482600"/>
                <a:gd name="connsiteX41" fmla="*/ 3368675 w 3708400"/>
                <a:gd name="connsiteY41" fmla="*/ 482600 h 482600"/>
                <a:gd name="connsiteX42" fmla="*/ 3044825 w 3708400"/>
                <a:gd name="connsiteY42" fmla="*/ 457200 h 482600"/>
                <a:gd name="connsiteX43" fmla="*/ 2628900 w 3708400"/>
                <a:gd name="connsiteY43" fmla="*/ 431800 h 482600"/>
                <a:gd name="connsiteX44" fmla="*/ 2222500 w 3708400"/>
                <a:gd name="connsiteY44" fmla="*/ 415925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08400" h="482600">
                  <a:moveTo>
                    <a:pt x="2222500" y="415925"/>
                  </a:moveTo>
                  <a:lnTo>
                    <a:pt x="1482725" y="412750"/>
                  </a:lnTo>
                  <a:lnTo>
                    <a:pt x="860425" y="406400"/>
                  </a:lnTo>
                  <a:lnTo>
                    <a:pt x="473075" y="400050"/>
                  </a:lnTo>
                  <a:lnTo>
                    <a:pt x="187325" y="393700"/>
                  </a:lnTo>
                  <a:lnTo>
                    <a:pt x="104775" y="387350"/>
                  </a:lnTo>
                  <a:lnTo>
                    <a:pt x="63500" y="381000"/>
                  </a:lnTo>
                  <a:lnTo>
                    <a:pt x="28575" y="368300"/>
                  </a:lnTo>
                  <a:lnTo>
                    <a:pt x="12700" y="355600"/>
                  </a:lnTo>
                  <a:lnTo>
                    <a:pt x="6350" y="339725"/>
                  </a:lnTo>
                  <a:lnTo>
                    <a:pt x="0" y="314325"/>
                  </a:lnTo>
                  <a:lnTo>
                    <a:pt x="6350" y="285750"/>
                  </a:lnTo>
                  <a:lnTo>
                    <a:pt x="28575" y="250825"/>
                  </a:lnTo>
                  <a:lnTo>
                    <a:pt x="66675" y="219075"/>
                  </a:lnTo>
                  <a:lnTo>
                    <a:pt x="114300" y="193675"/>
                  </a:lnTo>
                  <a:lnTo>
                    <a:pt x="250825" y="165100"/>
                  </a:lnTo>
                  <a:lnTo>
                    <a:pt x="482600" y="120650"/>
                  </a:lnTo>
                  <a:lnTo>
                    <a:pt x="657225" y="101600"/>
                  </a:lnTo>
                  <a:lnTo>
                    <a:pt x="752475" y="120650"/>
                  </a:lnTo>
                  <a:lnTo>
                    <a:pt x="873125" y="139700"/>
                  </a:lnTo>
                  <a:lnTo>
                    <a:pt x="1050925" y="155575"/>
                  </a:lnTo>
                  <a:lnTo>
                    <a:pt x="1346200" y="171450"/>
                  </a:lnTo>
                  <a:lnTo>
                    <a:pt x="1635125" y="193675"/>
                  </a:lnTo>
                  <a:lnTo>
                    <a:pt x="2308225" y="193675"/>
                  </a:lnTo>
                  <a:lnTo>
                    <a:pt x="2971800" y="190500"/>
                  </a:lnTo>
                  <a:lnTo>
                    <a:pt x="3279775" y="190500"/>
                  </a:lnTo>
                  <a:lnTo>
                    <a:pt x="3387725" y="180975"/>
                  </a:lnTo>
                  <a:lnTo>
                    <a:pt x="3451225" y="168275"/>
                  </a:lnTo>
                  <a:lnTo>
                    <a:pt x="3502025" y="139700"/>
                  </a:lnTo>
                  <a:lnTo>
                    <a:pt x="3571875" y="92075"/>
                  </a:lnTo>
                  <a:lnTo>
                    <a:pt x="3644900" y="25400"/>
                  </a:lnTo>
                  <a:lnTo>
                    <a:pt x="3670300" y="6350"/>
                  </a:lnTo>
                  <a:lnTo>
                    <a:pt x="3692525" y="0"/>
                  </a:lnTo>
                  <a:lnTo>
                    <a:pt x="3705225" y="6350"/>
                  </a:lnTo>
                  <a:lnTo>
                    <a:pt x="3708400" y="28575"/>
                  </a:lnTo>
                  <a:lnTo>
                    <a:pt x="3692525" y="92075"/>
                  </a:lnTo>
                  <a:lnTo>
                    <a:pt x="3667125" y="180975"/>
                  </a:lnTo>
                  <a:lnTo>
                    <a:pt x="3632200" y="247650"/>
                  </a:lnTo>
                  <a:lnTo>
                    <a:pt x="3597275" y="307975"/>
                  </a:lnTo>
                  <a:lnTo>
                    <a:pt x="3543300" y="374650"/>
                  </a:lnTo>
                  <a:lnTo>
                    <a:pt x="3460750" y="441325"/>
                  </a:lnTo>
                  <a:lnTo>
                    <a:pt x="3368675" y="482600"/>
                  </a:lnTo>
                  <a:lnTo>
                    <a:pt x="3044825" y="457200"/>
                  </a:lnTo>
                  <a:lnTo>
                    <a:pt x="2628900" y="431800"/>
                  </a:lnTo>
                  <a:lnTo>
                    <a:pt x="2222500" y="415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">
              <a:extLst>
                <a:ext uri="{FF2B5EF4-FFF2-40B4-BE49-F238E27FC236}">
                  <a16:creationId xmlns:a16="http://schemas.microsoft.com/office/drawing/2014/main" id="{E2EBF08F-3255-4364-9F4E-EBC9E5689CED}"/>
                </a:ext>
              </a:extLst>
            </p:cNvPr>
            <p:cNvSpPr/>
            <p:nvPr/>
          </p:nvSpPr>
          <p:spPr>
            <a:xfrm rot="16200000">
              <a:off x="3768728" y="3565526"/>
              <a:ext cx="3676650" cy="409575"/>
            </a:xfrm>
            <a:custGeom>
              <a:avLst/>
              <a:gdLst>
                <a:gd name="connsiteX0" fmla="*/ 2352675 w 3676650"/>
                <a:gd name="connsiteY0" fmla="*/ 393700 h 409575"/>
                <a:gd name="connsiteX1" fmla="*/ 1679575 w 3676650"/>
                <a:gd name="connsiteY1" fmla="*/ 393700 h 409575"/>
                <a:gd name="connsiteX2" fmla="*/ 1047750 w 3676650"/>
                <a:gd name="connsiteY2" fmla="*/ 396875 h 409575"/>
                <a:gd name="connsiteX3" fmla="*/ 288925 w 3676650"/>
                <a:gd name="connsiteY3" fmla="*/ 396875 h 409575"/>
                <a:gd name="connsiteX4" fmla="*/ 139700 w 3676650"/>
                <a:gd name="connsiteY4" fmla="*/ 403225 h 409575"/>
                <a:gd name="connsiteX5" fmla="*/ 82550 w 3676650"/>
                <a:gd name="connsiteY5" fmla="*/ 381000 h 409575"/>
                <a:gd name="connsiteX6" fmla="*/ 47625 w 3676650"/>
                <a:gd name="connsiteY6" fmla="*/ 358775 h 409575"/>
                <a:gd name="connsiteX7" fmla="*/ 31750 w 3676650"/>
                <a:gd name="connsiteY7" fmla="*/ 333375 h 409575"/>
                <a:gd name="connsiteX8" fmla="*/ 6350 w 3676650"/>
                <a:gd name="connsiteY8" fmla="*/ 304800 h 409575"/>
                <a:gd name="connsiteX9" fmla="*/ 0 w 3676650"/>
                <a:gd name="connsiteY9" fmla="*/ 269875 h 409575"/>
                <a:gd name="connsiteX10" fmla="*/ 9525 w 3676650"/>
                <a:gd name="connsiteY10" fmla="*/ 244475 h 409575"/>
                <a:gd name="connsiteX11" fmla="*/ 44450 w 3676650"/>
                <a:gd name="connsiteY11" fmla="*/ 222250 h 409575"/>
                <a:gd name="connsiteX12" fmla="*/ 117475 w 3676650"/>
                <a:gd name="connsiteY12" fmla="*/ 196850 h 409575"/>
                <a:gd name="connsiteX13" fmla="*/ 215900 w 3676650"/>
                <a:gd name="connsiteY13" fmla="*/ 161925 h 409575"/>
                <a:gd name="connsiteX14" fmla="*/ 330200 w 3676650"/>
                <a:gd name="connsiteY14" fmla="*/ 133350 h 409575"/>
                <a:gd name="connsiteX15" fmla="*/ 393700 w 3676650"/>
                <a:gd name="connsiteY15" fmla="*/ 127000 h 409575"/>
                <a:gd name="connsiteX16" fmla="*/ 469900 w 3676650"/>
                <a:gd name="connsiteY16" fmla="*/ 117475 h 409575"/>
                <a:gd name="connsiteX17" fmla="*/ 523875 w 3676650"/>
                <a:gd name="connsiteY17" fmla="*/ 120650 h 409575"/>
                <a:gd name="connsiteX18" fmla="*/ 577850 w 3676650"/>
                <a:gd name="connsiteY18" fmla="*/ 133350 h 409575"/>
                <a:gd name="connsiteX19" fmla="*/ 615950 w 3676650"/>
                <a:gd name="connsiteY19" fmla="*/ 149225 h 409575"/>
                <a:gd name="connsiteX20" fmla="*/ 682625 w 3676650"/>
                <a:gd name="connsiteY20" fmla="*/ 161925 h 409575"/>
                <a:gd name="connsiteX21" fmla="*/ 768350 w 3676650"/>
                <a:gd name="connsiteY21" fmla="*/ 171450 h 409575"/>
                <a:gd name="connsiteX22" fmla="*/ 955675 w 3676650"/>
                <a:gd name="connsiteY22" fmla="*/ 174625 h 409575"/>
                <a:gd name="connsiteX23" fmla="*/ 1844675 w 3676650"/>
                <a:gd name="connsiteY23" fmla="*/ 174625 h 409575"/>
                <a:gd name="connsiteX24" fmla="*/ 2562225 w 3676650"/>
                <a:gd name="connsiteY24" fmla="*/ 171450 h 409575"/>
                <a:gd name="connsiteX25" fmla="*/ 3295650 w 3676650"/>
                <a:gd name="connsiteY25" fmla="*/ 171450 h 409575"/>
                <a:gd name="connsiteX26" fmla="*/ 3349625 w 3676650"/>
                <a:gd name="connsiteY26" fmla="*/ 161925 h 409575"/>
                <a:gd name="connsiteX27" fmla="*/ 3451225 w 3676650"/>
                <a:gd name="connsiteY27" fmla="*/ 127000 h 409575"/>
                <a:gd name="connsiteX28" fmla="*/ 3552825 w 3676650"/>
                <a:gd name="connsiteY28" fmla="*/ 76200 h 409575"/>
                <a:gd name="connsiteX29" fmla="*/ 3581400 w 3676650"/>
                <a:gd name="connsiteY29" fmla="*/ 44450 h 409575"/>
                <a:gd name="connsiteX30" fmla="*/ 3613150 w 3676650"/>
                <a:gd name="connsiteY30" fmla="*/ 19050 h 409575"/>
                <a:gd name="connsiteX31" fmla="*/ 3644900 w 3676650"/>
                <a:gd name="connsiteY31" fmla="*/ 0 h 409575"/>
                <a:gd name="connsiteX32" fmla="*/ 3657600 w 3676650"/>
                <a:gd name="connsiteY32" fmla="*/ 0 h 409575"/>
                <a:gd name="connsiteX33" fmla="*/ 3670300 w 3676650"/>
                <a:gd name="connsiteY33" fmla="*/ 3175 h 409575"/>
                <a:gd name="connsiteX34" fmla="*/ 3676650 w 3676650"/>
                <a:gd name="connsiteY34" fmla="*/ 15875 h 409575"/>
                <a:gd name="connsiteX35" fmla="*/ 3660775 w 3676650"/>
                <a:gd name="connsiteY35" fmla="*/ 79375 h 409575"/>
                <a:gd name="connsiteX36" fmla="*/ 3616325 w 3676650"/>
                <a:gd name="connsiteY36" fmla="*/ 165100 h 409575"/>
                <a:gd name="connsiteX37" fmla="*/ 3495675 w 3676650"/>
                <a:gd name="connsiteY37" fmla="*/ 374650 h 409575"/>
                <a:gd name="connsiteX38" fmla="*/ 3470275 w 3676650"/>
                <a:gd name="connsiteY38" fmla="*/ 409575 h 409575"/>
                <a:gd name="connsiteX39" fmla="*/ 3333750 w 3676650"/>
                <a:gd name="connsiteY39" fmla="*/ 400050 h 409575"/>
                <a:gd name="connsiteX40" fmla="*/ 2870200 w 3676650"/>
                <a:gd name="connsiteY40" fmla="*/ 393700 h 409575"/>
                <a:gd name="connsiteX41" fmla="*/ 2352675 w 3676650"/>
                <a:gd name="connsiteY41" fmla="*/ 3937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76650" h="409575">
                  <a:moveTo>
                    <a:pt x="2352675" y="393700"/>
                  </a:moveTo>
                  <a:lnTo>
                    <a:pt x="1679575" y="393700"/>
                  </a:lnTo>
                  <a:lnTo>
                    <a:pt x="1047750" y="396875"/>
                  </a:lnTo>
                  <a:lnTo>
                    <a:pt x="288925" y="396875"/>
                  </a:lnTo>
                  <a:lnTo>
                    <a:pt x="139700" y="403225"/>
                  </a:lnTo>
                  <a:lnTo>
                    <a:pt x="82550" y="381000"/>
                  </a:lnTo>
                  <a:lnTo>
                    <a:pt x="47625" y="358775"/>
                  </a:lnTo>
                  <a:lnTo>
                    <a:pt x="31750" y="333375"/>
                  </a:lnTo>
                  <a:lnTo>
                    <a:pt x="6350" y="304800"/>
                  </a:lnTo>
                  <a:lnTo>
                    <a:pt x="0" y="269875"/>
                  </a:lnTo>
                  <a:lnTo>
                    <a:pt x="9525" y="244475"/>
                  </a:lnTo>
                  <a:lnTo>
                    <a:pt x="44450" y="222250"/>
                  </a:lnTo>
                  <a:lnTo>
                    <a:pt x="117475" y="196850"/>
                  </a:lnTo>
                  <a:lnTo>
                    <a:pt x="215900" y="161925"/>
                  </a:lnTo>
                  <a:lnTo>
                    <a:pt x="330200" y="133350"/>
                  </a:lnTo>
                  <a:lnTo>
                    <a:pt x="393700" y="127000"/>
                  </a:lnTo>
                  <a:lnTo>
                    <a:pt x="469900" y="117475"/>
                  </a:lnTo>
                  <a:lnTo>
                    <a:pt x="523875" y="120650"/>
                  </a:lnTo>
                  <a:lnTo>
                    <a:pt x="577850" y="133350"/>
                  </a:lnTo>
                  <a:lnTo>
                    <a:pt x="615950" y="149225"/>
                  </a:lnTo>
                  <a:lnTo>
                    <a:pt x="682625" y="161925"/>
                  </a:lnTo>
                  <a:lnTo>
                    <a:pt x="768350" y="171450"/>
                  </a:lnTo>
                  <a:lnTo>
                    <a:pt x="955675" y="174625"/>
                  </a:lnTo>
                  <a:lnTo>
                    <a:pt x="1844675" y="174625"/>
                  </a:lnTo>
                  <a:lnTo>
                    <a:pt x="2562225" y="171450"/>
                  </a:lnTo>
                  <a:lnTo>
                    <a:pt x="3295650" y="171450"/>
                  </a:lnTo>
                  <a:lnTo>
                    <a:pt x="3349625" y="161925"/>
                  </a:lnTo>
                  <a:lnTo>
                    <a:pt x="3451225" y="127000"/>
                  </a:lnTo>
                  <a:lnTo>
                    <a:pt x="3552825" y="76200"/>
                  </a:lnTo>
                  <a:lnTo>
                    <a:pt x="3581400" y="44450"/>
                  </a:lnTo>
                  <a:lnTo>
                    <a:pt x="3613150" y="19050"/>
                  </a:lnTo>
                  <a:lnTo>
                    <a:pt x="3644900" y="0"/>
                  </a:lnTo>
                  <a:lnTo>
                    <a:pt x="3657600" y="0"/>
                  </a:lnTo>
                  <a:lnTo>
                    <a:pt x="3670300" y="3175"/>
                  </a:lnTo>
                  <a:lnTo>
                    <a:pt x="3676650" y="15875"/>
                  </a:lnTo>
                  <a:lnTo>
                    <a:pt x="3660775" y="79375"/>
                  </a:lnTo>
                  <a:lnTo>
                    <a:pt x="3616325" y="165100"/>
                  </a:lnTo>
                  <a:lnTo>
                    <a:pt x="3495675" y="374650"/>
                  </a:lnTo>
                  <a:lnTo>
                    <a:pt x="3470275" y="409575"/>
                  </a:lnTo>
                  <a:lnTo>
                    <a:pt x="3333750" y="400050"/>
                  </a:lnTo>
                  <a:lnTo>
                    <a:pt x="2870200" y="393700"/>
                  </a:lnTo>
                  <a:lnTo>
                    <a:pt x="2352675" y="3937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548CD6EA-2792-4074-AD42-DAEFE6443309}"/>
                </a:ext>
              </a:extLst>
            </p:cNvPr>
            <p:cNvSpPr/>
            <p:nvPr/>
          </p:nvSpPr>
          <p:spPr>
            <a:xfrm rot="16200000">
              <a:off x="4857752" y="2619376"/>
              <a:ext cx="3768725" cy="2235200"/>
            </a:xfrm>
            <a:custGeom>
              <a:avLst/>
              <a:gdLst>
                <a:gd name="connsiteX0" fmla="*/ 1660525 w 3768725"/>
                <a:gd name="connsiteY0" fmla="*/ 2114550 h 2235200"/>
                <a:gd name="connsiteX1" fmla="*/ 758825 w 3768725"/>
                <a:gd name="connsiteY1" fmla="*/ 2127250 h 2235200"/>
                <a:gd name="connsiteX2" fmla="*/ 158750 w 3768725"/>
                <a:gd name="connsiteY2" fmla="*/ 2139950 h 2235200"/>
                <a:gd name="connsiteX3" fmla="*/ 85725 w 3768725"/>
                <a:gd name="connsiteY3" fmla="*/ 2136775 h 2235200"/>
                <a:gd name="connsiteX4" fmla="*/ 50800 w 3768725"/>
                <a:gd name="connsiteY4" fmla="*/ 2130425 h 2235200"/>
                <a:gd name="connsiteX5" fmla="*/ 25400 w 3768725"/>
                <a:gd name="connsiteY5" fmla="*/ 2120900 h 2235200"/>
                <a:gd name="connsiteX6" fmla="*/ 12700 w 3768725"/>
                <a:gd name="connsiteY6" fmla="*/ 2101850 h 2235200"/>
                <a:gd name="connsiteX7" fmla="*/ 0 w 3768725"/>
                <a:gd name="connsiteY7" fmla="*/ 2032000 h 2235200"/>
                <a:gd name="connsiteX8" fmla="*/ 9525 w 3768725"/>
                <a:gd name="connsiteY8" fmla="*/ 1984375 h 2235200"/>
                <a:gd name="connsiteX9" fmla="*/ 31750 w 3768725"/>
                <a:gd name="connsiteY9" fmla="*/ 1952625 h 2235200"/>
                <a:gd name="connsiteX10" fmla="*/ 63500 w 3768725"/>
                <a:gd name="connsiteY10" fmla="*/ 1924050 h 2235200"/>
                <a:gd name="connsiteX11" fmla="*/ 114300 w 3768725"/>
                <a:gd name="connsiteY11" fmla="*/ 1898650 h 2235200"/>
                <a:gd name="connsiteX12" fmla="*/ 180975 w 3768725"/>
                <a:gd name="connsiteY12" fmla="*/ 1879600 h 2235200"/>
                <a:gd name="connsiteX13" fmla="*/ 304800 w 3768725"/>
                <a:gd name="connsiteY13" fmla="*/ 1870075 h 2235200"/>
                <a:gd name="connsiteX14" fmla="*/ 504825 w 3768725"/>
                <a:gd name="connsiteY14" fmla="*/ 1876425 h 2235200"/>
                <a:gd name="connsiteX15" fmla="*/ 1978025 w 3768725"/>
                <a:gd name="connsiteY15" fmla="*/ 1873250 h 2235200"/>
                <a:gd name="connsiteX16" fmla="*/ 2181225 w 3768725"/>
                <a:gd name="connsiteY16" fmla="*/ 1873250 h 2235200"/>
                <a:gd name="connsiteX17" fmla="*/ 2911475 w 3768725"/>
                <a:gd name="connsiteY17" fmla="*/ 1870075 h 2235200"/>
                <a:gd name="connsiteX18" fmla="*/ 3359150 w 3768725"/>
                <a:gd name="connsiteY18" fmla="*/ 1870075 h 2235200"/>
                <a:gd name="connsiteX19" fmla="*/ 3413125 w 3768725"/>
                <a:gd name="connsiteY19" fmla="*/ 1860550 h 2235200"/>
                <a:gd name="connsiteX20" fmla="*/ 3441700 w 3768725"/>
                <a:gd name="connsiteY20" fmla="*/ 1844675 h 2235200"/>
                <a:gd name="connsiteX21" fmla="*/ 3457575 w 3768725"/>
                <a:gd name="connsiteY21" fmla="*/ 1806575 h 2235200"/>
                <a:gd name="connsiteX22" fmla="*/ 3463925 w 3768725"/>
                <a:gd name="connsiteY22" fmla="*/ 1778000 h 2235200"/>
                <a:gd name="connsiteX23" fmla="*/ 3451225 w 3768725"/>
                <a:gd name="connsiteY23" fmla="*/ 1654175 h 2235200"/>
                <a:gd name="connsiteX24" fmla="*/ 3378200 w 3768725"/>
                <a:gd name="connsiteY24" fmla="*/ 939800 h 2235200"/>
                <a:gd name="connsiteX25" fmla="*/ 3298825 w 3768725"/>
                <a:gd name="connsiteY25" fmla="*/ 127000 h 2235200"/>
                <a:gd name="connsiteX26" fmla="*/ 3498850 w 3768725"/>
                <a:gd name="connsiteY26" fmla="*/ 0 h 2235200"/>
                <a:gd name="connsiteX27" fmla="*/ 3511550 w 3768725"/>
                <a:gd name="connsiteY27" fmla="*/ 266700 h 2235200"/>
                <a:gd name="connsiteX28" fmla="*/ 3530600 w 3768725"/>
                <a:gd name="connsiteY28" fmla="*/ 523875 h 2235200"/>
                <a:gd name="connsiteX29" fmla="*/ 3568700 w 3768725"/>
                <a:gd name="connsiteY29" fmla="*/ 828675 h 2235200"/>
                <a:gd name="connsiteX30" fmla="*/ 3606800 w 3768725"/>
                <a:gd name="connsiteY30" fmla="*/ 1152525 h 2235200"/>
                <a:gd name="connsiteX31" fmla="*/ 3644900 w 3768725"/>
                <a:gd name="connsiteY31" fmla="*/ 1393825 h 2235200"/>
                <a:gd name="connsiteX32" fmla="*/ 3686175 w 3768725"/>
                <a:gd name="connsiteY32" fmla="*/ 1689100 h 2235200"/>
                <a:gd name="connsiteX33" fmla="*/ 3702050 w 3768725"/>
                <a:gd name="connsiteY33" fmla="*/ 1704975 h 2235200"/>
                <a:gd name="connsiteX34" fmla="*/ 3717925 w 3768725"/>
                <a:gd name="connsiteY34" fmla="*/ 1720850 h 2235200"/>
                <a:gd name="connsiteX35" fmla="*/ 3736975 w 3768725"/>
                <a:gd name="connsiteY35" fmla="*/ 1743075 h 2235200"/>
                <a:gd name="connsiteX36" fmla="*/ 3752850 w 3768725"/>
                <a:gd name="connsiteY36" fmla="*/ 1774825 h 2235200"/>
                <a:gd name="connsiteX37" fmla="*/ 3765550 w 3768725"/>
                <a:gd name="connsiteY37" fmla="*/ 1812925 h 2235200"/>
                <a:gd name="connsiteX38" fmla="*/ 3768725 w 3768725"/>
                <a:gd name="connsiteY38" fmla="*/ 1841500 h 2235200"/>
                <a:gd name="connsiteX39" fmla="*/ 3768725 w 3768725"/>
                <a:gd name="connsiteY39" fmla="*/ 1879600 h 2235200"/>
                <a:gd name="connsiteX40" fmla="*/ 3749675 w 3768725"/>
                <a:gd name="connsiteY40" fmla="*/ 1927225 h 2235200"/>
                <a:gd name="connsiteX41" fmla="*/ 3641725 w 3768725"/>
                <a:gd name="connsiteY41" fmla="*/ 2079625 h 2235200"/>
                <a:gd name="connsiteX42" fmla="*/ 3546475 w 3768725"/>
                <a:gd name="connsiteY42" fmla="*/ 2187575 h 2235200"/>
                <a:gd name="connsiteX43" fmla="*/ 3511550 w 3768725"/>
                <a:gd name="connsiteY43" fmla="*/ 2219325 h 2235200"/>
                <a:gd name="connsiteX44" fmla="*/ 3486150 w 3768725"/>
                <a:gd name="connsiteY44" fmla="*/ 2232025 h 2235200"/>
                <a:gd name="connsiteX45" fmla="*/ 3457575 w 3768725"/>
                <a:gd name="connsiteY45" fmla="*/ 2235200 h 2235200"/>
                <a:gd name="connsiteX46" fmla="*/ 3425825 w 3768725"/>
                <a:gd name="connsiteY46" fmla="*/ 2228850 h 2235200"/>
                <a:gd name="connsiteX47" fmla="*/ 3400425 w 3768725"/>
                <a:gd name="connsiteY47" fmla="*/ 2209800 h 2235200"/>
                <a:gd name="connsiteX48" fmla="*/ 3362325 w 3768725"/>
                <a:gd name="connsiteY48" fmla="*/ 2178050 h 2235200"/>
                <a:gd name="connsiteX49" fmla="*/ 3321050 w 3768725"/>
                <a:gd name="connsiteY49" fmla="*/ 2155825 h 2235200"/>
                <a:gd name="connsiteX50" fmla="*/ 3257550 w 3768725"/>
                <a:gd name="connsiteY50" fmla="*/ 2133600 h 2235200"/>
                <a:gd name="connsiteX51" fmla="*/ 2816225 w 3768725"/>
                <a:gd name="connsiteY51" fmla="*/ 2130425 h 2235200"/>
                <a:gd name="connsiteX52" fmla="*/ 1660525 w 3768725"/>
                <a:gd name="connsiteY52" fmla="*/ 2114550 h 2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68725" h="2235200">
                  <a:moveTo>
                    <a:pt x="1660525" y="2114550"/>
                  </a:moveTo>
                  <a:lnTo>
                    <a:pt x="758825" y="2127250"/>
                  </a:lnTo>
                  <a:lnTo>
                    <a:pt x="158750" y="2139950"/>
                  </a:lnTo>
                  <a:lnTo>
                    <a:pt x="85725" y="2136775"/>
                  </a:lnTo>
                  <a:lnTo>
                    <a:pt x="50800" y="2130425"/>
                  </a:lnTo>
                  <a:lnTo>
                    <a:pt x="25400" y="2120900"/>
                  </a:lnTo>
                  <a:lnTo>
                    <a:pt x="12700" y="2101850"/>
                  </a:lnTo>
                  <a:lnTo>
                    <a:pt x="0" y="2032000"/>
                  </a:lnTo>
                  <a:lnTo>
                    <a:pt x="9525" y="1984375"/>
                  </a:lnTo>
                  <a:lnTo>
                    <a:pt x="31750" y="1952625"/>
                  </a:lnTo>
                  <a:lnTo>
                    <a:pt x="63500" y="1924050"/>
                  </a:lnTo>
                  <a:lnTo>
                    <a:pt x="114300" y="1898650"/>
                  </a:lnTo>
                  <a:lnTo>
                    <a:pt x="180975" y="1879600"/>
                  </a:lnTo>
                  <a:lnTo>
                    <a:pt x="304800" y="1870075"/>
                  </a:lnTo>
                  <a:lnTo>
                    <a:pt x="504825" y="1876425"/>
                  </a:lnTo>
                  <a:lnTo>
                    <a:pt x="1978025" y="1873250"/>
                  </a:lnTo>
                  <a:lnTo>
                    <a:pt x="2181225" y="1873250"/>
                  </a:lnTo>
                  <a:lnTo>
                    <a:pt x="2911475" y="1870075"/>
                  </a:lnTo>
                  <a:lnTo>
                    <a:pt x="3359150" y="1870075"/>
                  </a:lnTo>
                  <a:lnTo>
                    <a:pt x="3413125" y="1860550"/>
                  </a:lnTo>
                  <a:lnTo>
                    <a:pt x="3441700" y="1844675"/>
                  </a:lnTo>
                  <a:lnTo>
                    <a:pt x="3457575" y="1806575"/>
                  </a:lnTo>
                  <a:lnTo>
                    <a:pt x="3463925" y="1778000"/>
                  </a:lnTo>
                  <a:lnTo>
                    <a:pt x="3451225" y="1654175"/>
                  </a:lnTo>
                  <a:lnTo>
                    <a:pt x="3378200" y="939800"/>
                  </a:lnTo>
                  <a:lnTo>
                    <a:pt x="3298825" y="127000"/>
                  </a:lnTo>
                  <a:lnTo>
                    <a:pt x="3498850" y="0"/>
                  </a:lnTo>
                  <a:lnTo>
                    <a:pt x="3511550" y="266700"/>
                  </a:lnTo>
                  <a:lnTo>
                    <a:pt x="3530600" y="523875"/>
                  </a:lnTo>
                  <a:lnTo>
                    <a:pt x="3568700" y="828675"/>
                  </a:lnTo>
                  <a:lnTo>
                    <a:pt x="3606800" y="1152525"/>
                  </a:lnTo>
                  <a:lnTo>
                    <a:pt x="3644900" y="1393825"/>
                  </a:lnTo>
                  <a:lnTo>
                    <a:pt x="3686175" y="1689100"/>
                  </a:lnTo>
                  <a:lnTo>
                    <a:pt x="3702050" y="1704975"/>
                  </a:lnTo>
                  <a:lnTo>
                    <a:pt x="3717925" y="1720850"/>
                  </a:lnTo>
                  <a:lnTo>
                    <a:pt x="3736975" y="1743075"/>
                  </a:lnTo>
                  <a:lnTo>
                    <a:pt x="3752850" y="1774825"/>
                  </a:lnTo>
                  <a:lnTo>
                    <a:pt x="3765550" y="1812925"/>
                  </a:lnTo>
                  <a:lnTo>
                    <a:pt x="3768725" y="1841500"/>
                  </a:lnTo>
                  <a:lnTo>
                    <a:pt x="3768725" y="1879600"/>
                  </a:lnTo>
                  <a:lnTo>
                    <a:pt x="3749675" y="1927225"/>
                  </a:lnTo>
                  <a:lnTo>
                    <a:pt x="3641725" y="2079625"/>
                  </a:lnTo>
                  <a:lnTo>
                    <a:pt x="3546475" y="2187575"/>
                  </a:lnTo>
                  <a:lnTo>
                    <a:pt x="3511550" y="2219325"/>
                  </a:lnTo>
                  <a:lnTo>
                    <a:pt x="3486150" y="2232025"/>
                  </a:lnTo>
                  <a:lnTo>
                    <a:pt x="3457575" y="2235200"/>
                  </a:lnTo>
                  <a:lnTo>
                    <a:pt x="3425825" y="2228850"/>
                  </a:lnTo>
                  <a:lnTo>
                    <a:pt x="3400425" y="2209800"/>
                  </a:lnTo>
                  <a:lnTo>
                    <a:pt x="3362325" y="2178050"/>
                  </a:lnTo>
                  <a:lnTo>
                    <a:pt x="3321050" y="2155825"/>
                  </a:lnTo>
                  <a:lnTo>
                    <a:pt x="3257550" y="2133600"/>
                  </a:lnTo>
                  <a:lnTo>
                    <a:pt x="2816225" y="2130425"/>
                  </a:lnTo>
                  <a:lnTo>
                    <a:pt x="1660525" y="21145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F2B6D47-419B-4E76-894C-001A4A572833}"/>
                </a:ext>
              </a:extLst>
            </p:cNvPr>
            <p:cNvSpPr/>
            <p:nvPr/>
          </p:nvSpPr>
          <p:spPr>
            <a:xfrm>
              <a:off x="5722939" y="3405188"/>
              <a:ext cx="1843087" cy="444500"/>
            </a:xfrm>
            <a:custGeom>
              <a:avLst/>
              <a:gdLst>
                <a:gd name="connsiteX0" fmla="*/ 1235869 w 1843087"/>
                <a:gd name="connsiteY0" fmla="*/ 254793 h 445293"/>
                <a:gd name="connsiteX1" fmla="*/ 1012031 w 1843087"/>
                <a:gd name="connsiteY1" fmla="*/ 264318 h 445293"/>
                <a:gd name="connsiteX2" fmla="*/ 923925 w 1843087"/>
                <a:gd name="connsiteY2" fmla="*/ 269081 h 445293"/>
                <a:gd name="connsiteX3" fmla="*/ 833437 w 1843087"/>
                <a:gd name="connsiteY3" fmla="*/ 280987 h 445293"/>
                <a:gd name="connsiteX4" fmla="*/ 697706 w 1843087"/>
                <a:gd name="connsiteY4" fmla="*/ 300037 h 445293"/>
                <a:gd name="connsiteX5" fmla="*/ 481012 w 1843087"/>
                <a:gd name="connsiteY5" fmla="*/ 340518 h 445293"/>
                <a:gd name="connsiteX6" fmla="*/ 259556 w 1843087"/>
                <a:gd name="connsiteY6" fmla="*/ 388143 h 445293"/>
                <a:gd name="connsiteX7" fmla="*/ 2381 w 1843087"/>
                <a:gd name="connsiteY7" fmla="*/ 445293 h 445293"/>
                <a:gd name="connsiteX8" fmla="*/ 0 w 1843087"/>
                <a:gd name="connsiteY8" fmla="*/ 235743 h 445293"/>
                <a:gd name="connsiteX9" fmla="*/ 485775 w 1843087"/>
                <a:gd name="connsiteY9" fmla="*/ 164306 h 445293"/>
                <a:gd name="connsiteX10" fmla="*/ 928687 w 1843087"/>
                <a:gd name="connsiteY10" fmla="*/ 95250 h 445293"/>
                <a:gd name="connsiteX11" fmla="*/ 1300162 w 1843087"/>
                <a:gd name="connsiteY11" fmla="*/ 33337 h 445293"/>
                <a:gd name="connsiteX12" fmla="*/ 1512094 w 1843087"/>
                <a:gd name="connsiteY12" fmla="*/ 0 h 445293"/>
                <a:gd name="connsiteX13" fmla="*/ 1840706 w 1843087"/>
                <a:gd name="connsiteY13" fmla="*/ 30956 h 445293"/>
                <a:gd name="connsiteX14" fmla="*/ 1843087 w 1843087"/>
                <a:gd name="connsiteY14" fmla="*/ 247650 h 445293"/>
                <a:gd name="connsiteX15" fmla="*/ 1235869 w 1843087"/>
                <a:gd name="connsiteY15" fmla="*/ 25479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3087" h="445293">
                  <a:moveTo>
                    <a:pt x="1235869" y="254793"/>
                  </a:moveTo>
                  <a:lnTo>
                    <a:pt x="1012031" y="264318"/>
                  </a:lnTo>
                  <a:lnTo>
                    <a:pt x="923925" y="269081"/>
                  </a:lnTo>
                  <a:lnTo>
                    <a:pt x="833437" y="280987"/>
                  </a:lnTo>
                  <a:lnTo>
                    <a:pt x="697706" y="300037"/>
                  </a:lnTo>
                  <a:lnTo>
                    <a:pt x="481012" y="340518"/>
                  </a:lnTo>
                  <a:lnTo>
                    <a:pt x="259556" y="388143"/>
                  </a:lnTo>
                  <a:lnTo>
                    <a:pt x="2381" y="445293"/>
                  </a:lnTo>
                  <a:cubicBezTo>
                    <a:pt x="1587" y="375443"/>
                    <a:pt x="794" y="305593"/>
                    <a:pt x="0" y="235743"/>
                  </a:cubicBezTo>
                  <a:lnTo>
                    <a:pt x="485775" y="164306"/>
                  </a:lnTo>
                  <a:lnTo>
                    <a:pt x="928687" y="95250"/>
                  </a:lnTo>
                  <a:lnTo>
                    <a:pt x="1300162" y="33337"/>
                  </a:lnTo>
                  <a:lnTo>
                    <a:pt x="1512094" y="0"/>
                  </a:lnTo>
                  <a:lnTo>
                    <a:pt x="1840706" y="30956"/>
                  </a:lnTo>
                  <a:cubicBezTo>
                    <a:pt x="1841500" y="103187"/>
                    <a:pt x="1842293" y="175419"/>
                    <a:pt x="1843087" y="247650"/>
                  </a:cubicBezTo>
                  <a:lnTo>
                    <a:pt x="1235869" y="2547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295A2D69-F45D-45E6-BE9B-E696E771359B}"/>
                </a:ext>
              </a:extLst>
            </p:cNvPr>
            <p:cNvSpPr/>
            <p:nvPr/>
          </p:nvSpPr>
          <p:spPr>
            <a:xfrm>
              <a:off x="5700713" y="5091113"/>
              <a:ext cx="1871662" cy="412750"/>
            </a:xfrm>
            <a:custGeom>
              <a:avLst/>
              <a:gdLst>
                <a:gd name="connsiteX0" fmla="*/ 1112043 w 1871662"/>
                <a:gd name="connsiteY0" fmla="*/ 238125 h 411956"/>
                <a:gd name="connsiteX1" fmla="*/ 654843 w 1871662"/>
                <a:gd name="connsiteY1" fmla="*/ 288131 h 411956"/>
                <a:gd name="connsiteX2" fmla="*/ 326231 w 1871662"/>
                <a:gd name="connsiteY2" fmla="*/ 342900 h 411956"/>
                <a:gd name="connsiteX3" fmla="*/ 14287 w 1871662"/>
                <a:gd name="connsiteY3" fmla="*/ 411956 h 411956"/>
                <a:gd name="connsiteX4" fmla="*/ 0 w 1871662"/>
                <a:gd name="connsiteY4" fmla="*/ 226218 h 411956"/>
                <a:gd name="connsiteX5" fmla="*/ 266700 w 1871662"/>
                <a:gd name="connsiteY5" fmla="*/ 185737 h 411956"/>
                <a:gd name="connsiteX6" fmla="*/ 569118 w 1871662"/>
                <a:gd name="connsiteY6" fmla="*/ 142875 h 411956"/>
                <a:gd name="connsiteX7" fmla="*/ 871537 w 1871662"/>
                <a:gd name="connsiteY7" fmla="*/ 104775 h 411956"/>
                <a:gd name="connsiteX8" fmla="*/ 1312068 w 1871662"/>
                <a:gd name="connsiteY8" fmla="*/ 54768 h 411956"/>
                <a:gd name="connsiteX9" fmla="*/ 1866900 w 1871662"/>
                <a:gd name="connsiteY9" fmla="*/ 0 h 411956"/>
                <a:gd name="connsiteX10" fmla="*/ 1871662 w 1871662"/>
                <a:gd name="connsiteY10" fmla="*/ 238125 h 411956"/>
                <a:gd name="connsiteX11" fmla="*/ 1459706 w 1871662"/>
                <a:gd name="connsiteY11" fmla="*/ 228600 h 411956"/>
                <a:gd name="connsiteX12" fmla="*/ 1112043 w 1871662"/>
                <a:gd name="connsiteY12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1662" h="411956">
                  <a:moveTo>
                    <a:pt x="1112043" y="238125"/>
                  </a:moveTo>
                  <a:lnTo>
                    <a:pt x="654843" y="288131"/>
                  </a:lnTo>
                  <a:lnTo>
                    <a:pt x="326231" y="342900"/>
                  </a:lnTo>
                  <a:lnTo>
                    <a:pt x="14287" y="411956"/>
                  </a:lnTo>
                  <a:lnTo>
                    <a:pt x="0" y="226218"/>
                  </a:lnTo>
                  <a:lnTo>
                    <a:pt x="266700" y="185737"/>
                  </a:lnTo>
                  <a:lnTo>
                    <a:pt x="569118" y="142875"/>
                  </a:lnTo>
                  <a:lnTo>
                    <a:pt x="871537" y="104775"/>
                  </a:lnTo>
                  <a:lnTo>
                    <a:pt x="1312068" y="54768"/>
                  </a:lnTo>
                  <a:lnTo>
                    <a:pt x="1866900" y="0"/>
                  </a:lnTo>
                  <a:cubicBezTo>
                    <a:pt x="1868487" y="79375"/>
                    <a:pt x="1870075" y="158750"/>
                    <a:pt x="1871662" y="238125"/>
                  </a:cubicBezTo>
                  <a:lnTo>
                    <a:pt x="1459706" y="228600"/>
                  </a:lnTo>
                  <a:lnTo>
                    <a:pt x="1112043" y="2381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CC135B75-84DE-4E41-8F07-AACED3A1D948}"/>
              </a:ext>
            </a:extLst>
          </p:cNvPr>
          <p:cNvGrpSpPr/>
          <p:nvPr/>
        </p:nvGrpSpPr>
        <p:grpSpPr>
          <a:xfrm>
            <a:off x="4243390" y="1857478"/>
            <a:ext cx="3616325" cy="3867150"/>
            <a:chOff x="4243390" y="1852613"/>
            <a:chExt cx="3616325" cy="3867150"/>
          </a:xfrm>
          <a:solidFill>
            <a:schemeClr val="tx1"/>
          </a:solidFill>
        </p:grpSpPr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16877D10-F361-4173-BBEE-78468897045C}"/>
                </a:ext>
              </a:extLst>
            </p:cNvPr>
            <p:cNvSpPr/>
            <p:nvPr/>
          </p:nvSpPr>
          <p:spPr>
            <a:xfrm rot="16200000">
              <a:off x="2630490" y="3624263"/>
              <a:ext cx="3708400" cy="482600"/>
            </a:xfrm>
            <a:custGeom>
              <a:avLst/>
              <a:gdLst>
                <a:gd name="connsiteX0" fmla="*/ 2222500 w 3708400"/>
                <a:gd name="connsiteY0" fmla="*/ 415925 h 482600"/>
                <a:gd name="connsiteX1" fmla="*/ 1482725 w 3708400"/>
                <a:gd name="connsiteY1" fmla="*/ 412750 h 482600"/>
                <a:gd name="connsiteX2" fmla="*/ 860425 w 3708400"/>
                <a:gd name="connsiteY2" fmla="*/ 406400 h 482600"/>
                <a:gd name="connsiteX3" fmla="*/ 473075 w 3708400"/>
                <a:gd name="connsiteY3" fmla="*/ 400050 h 482600"/>
                <a:gd name="connsiteX4" fmla="*/ 187325 w 3708400"/>
                <a:gd name="connsiteY4" fmla="*/ 393700 h 482600"/>
                <a:gd name="connsiteX5" fmla="*/ 104775 w 3708400"/>
                <a:gd name="connsiteY5" fmla="*/ 387350 h 482600"/>
                <a:gd name="connsiteX6" fmla="*/ 63500 w 3708400"/>
                <a:gd name="connsiteY6" fmla="*/ 381000 h 482600"/>
                <a:gd name="connsiteX7" fmla="*/ 28575 w 3708400"/>
                <a:gd name="connsiteY7" fmla="*/ 368300 h 482600"/>
                <a:gd name="connsiteX8" fmla="*/ 12700 w 3708400"/>
                <a:gd name="connsiteY8" fmla="*/ 355600 h 482600"/>
                <a:gd name="connsiteX9" fmla="*/ 6350 w 3708400"/>
                <a:gd name="connsiteY9" fmla="*/ 339725 h 482600"/>
                <a:gd name="connsiteX10" fmla="*/ 0 w 3708400"/>
                <a:gd name="connsiteY10" fmla="*/ 314325 h 482600"/>
                <a:gd name="connsiteX11" fmla="*/ 6350 w 3708400"/>
                <a:gd name="connsiteY11" fmla="*/ 285750 h 482600"/>
                <a:gd name="connsiteX12" fmla="*/ 28575 w 3708400"/>
                <a:gd name="connsiteY12" fmla="*/ 250825 h 482600"/>
                <a:gd name="connsiteX13" fmla="*/ 66675 w 3708400"/>
                <a:gd name="connsiteY13" fmla="*/ 219075 h 482600"/>
                <a:gd name="connsiteX14" fmla="*/ 114300 w 3708400"/>
                <a:gd name="connsiteY14" fmla="*/ 193675 h 482600"/>
                <a:gd name="connsiteX15" fmla="*/ 250825 w 3708400"/>
                <a:gd name="connsiteY15" fmla="*/ 165100 h 482600"/>
                <a:gd name="connsiteX16" fmla="*/ 482600 w 3708400"/>
                <a:gd name="connsiteY16" fmla="*/ 120650 h 482600"/>
                <a:gd name="connsiteX17" fmla="*/ 657225 w 3708400"/>
                <a:gd name="connsiteY17" fmla="*/ 101600 h 482600"/>
                <a:gd name="connsiteX18" fmla="*/ 752475 w 3708400"/>
                <a:gd name="connsiteY18" fmla="*/ 120650 h 482600"/>
                <a:gd name="connsiteX19" fmla="*/ 873125 w 3708400"/>
                <a:gd name="connsiteY19" fmla="*/ 139700 h 482600"/>
                <a:gd name="connsiteX20" fmla="*/ 1050925 w 3708400"/>
                <a:gd name="connsiteY20" fmla="*/ 155575 h 482600"/>
                <a:gd name="connsiteX21" fmla="*/ 1346200 w 3708400"/>
                <a:gd name="connsiteY21" fmla="*/ 171450 h 482600"/>
                <a:gd name="connsiteX22" fmla="*/ 1635125 w 3708400"/>
                <a:gd name="connsiteY22" fmla="*/ 193675 h 482600"/>
                <a:gd name="connsiteX23" fmla="*/ 2308225 w 3708400"/>
                <a:gd name="connsiteY23" fmla="*/ 193675 h 482600"/>
                <a:gd name="connsiteX24" fmla="*/ 2971800 w 3708400"/>
                <a:gd name="connsiteY24" fmla="*/ 190500 h 482600"/>
                <a:gd name="connsiteX25" fmla="*/ 3279775 w 3708400"/>
                <a:gd name="connsiteY25" fmla="*/ 190500 h 482600"/>
                <a:gd name="connsiteX26" fmla="*/ 3387725 w 3708400"/>
                <a:gd name="connsiteY26" fmla="*/ 180975 h 482600"/>
                <a:gd name="connsiteX27" fmla="*/ 3451225 w 3708400"/>
                <a:gd name="connsiteY27" fmla="*/ 168275 h 482600"/>
                <a:gd name="connsiteX28" fmla="*/ 3502025 w 3708400"/>
                <a:gd name="connsiteY28" fmla="*/ 139700 h 482600"/>
                <a:gd name="connsiteX29" fmla="*/ 3571875 w 3708400"/>
                <a:gd name="connsiteY29" fmla="*/ 92075 h 482600"/>
                <a:gd name="connsiteX30" fmla="*/ 3644900 w 3708400"/>
                <a:gd name="connsiteY30" fmla="*/ 25400 h 482600"/>
                <a:gd name="connsiteX31" fmla="*/ 3670300 w 3708400"/>
                <a:gd name="connsiteY31" fmla="*/ 6350 h 482600"/>
                <a:gd name="connsiteX32" fmla="*/ 3692525 w 3708400"/>
                <a:gd name="connsiteY32" fmla="*/ 0 h 482600"/>
                <a:gd name="connsiteX33" fmla="*/ 3705225 w 3708400"/>
                <a:gd name="connsiteY33" fmla="*/ 6350 h 482600"/>
                <a:gd name="connsiteX34" fmla="*/ 3708400 w 3708400"/>
                <a:gd name="connsiteY34" fmla="*/ 28575 h 482600"/>
                <a:gd name="connsiteX35" fmla="*/ 3692525 w 3708400"/>
                <a:gd name="connsiteY35" fmla="*/ 92075 h 482600"/>
                <a:gd name="connsiteX36" fmla="*/ 3667125 w 3708400"/>
                <a:gd name="connsiteY36" fmla="*/ 180975 h 482600"/>
                <a:gd name="connsiteX37" fmla="*/ 3632200 w 3708400"/>
                <a:gd name="connsiteY37" fmla="*/ 247650 h 482600"/>
                <a:gd name="connsiteX38" fmla="*/ 3597275 w 3708400"/>
                <a:gd name="connsiteY38" fmla="*/ 307975 h 482600"/>
                <a:gd name="connsiteX39" fmla="*/ 3543300 w 3708400"/>
                <a:gd name="connsiteY39" fmla="*/ 374650 h 482600"/>
                <a:gd name="connsiteX40" fmla="*/ 3460750 w 3708400"/>
                <a:gd name="connsiteY40" fmla="*/ 441325 h 482600"/>
                <a:gd name="connsiteX41" fmla="*/ 3368675 w 3708400"/>
                <a:gd name="connsiteY41" fmla="*/ 482600 h 482600"/>
                <a:gd name="connsiteX42" fmla="*/ 3044825 w 3708400"/>
                <a:gd name="connsiteY42" fmla="*/ 457200 h 482600"/>
                <a:gd name="connsiteX43" fmla="*/ 2628900 w 3708400"/>
                <a:gd name="connsiteY43" fmla="*/ 431800 h 482600"/>
                <a:gd name="connsiteX44" fmla="*/ 2222500 w 3708400"/>
                <a:gd name="connsiteY44" fmla="*/ 415925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08400" h="482600">
                  <a:moveTo>
                    <a:pt x="2222500" y="415925"/>
                  </a:moveTo>
                  <a:lnTo>
                    <a:pt x="1482725" y="412750"/>
                  </a:lnTo>
                  <a:lnTo>
                    <a:pt x="860425" y="406400"/>
                  </a:lnTo>
                  <a:lnTo>
                    <a:pt x="473075" y="400050"/>
                  </a:lnTo>
                  <a:lnTo>
                    <a:pt x="187325" y="393700"/>
                  </a:lnTo>
                  <a:lnTo>
                    <a:pt x="104775" y="387350"/>
                  </a:lnTo>
                  <a:lnTo>
                    <a:pt x="63500" y="381000"/>
                  </a:lnTo>
                  <a:lnTo>
                    <a:pt x="28575" y="368300"/>
                  </a:lnTo>
                  <a:lnTo>
                    <a:pt x="12700" y="355600"/>
                  </a:lnTo>
                  <a:lnTo>
                    <a:pt x="6350" y="339725"/>
                  </a:lnTo>
                  <a:lnTo>
                    <a:pt x="0" y="314325"/>
                  </a:lnTo>
                  <a:lnTo>
                    <a:pt x="6350" y="285750"/>
                  </a:lnTo>
                  <a:lnTo>
                    <a:pt x="28575" y="250825"/>
                  </a:lnTo>
                  <a:lnTo>
                    <a:pt x="66675" y="219075"/>
                  </a:lnTo>
                  <a:lnTo>
                    <a:pt x="114300" y="193675"/>
                  </a:lnTo>
                  <a:lnTo>
                    <a:pt x="250825" y="165100"/>
                  </a:lnTo>
                  <a:lnTo>
                    <a:pt x="482600" y="120650"/>
                  </a:lnTo>
                  <a:lnTo>
                    <a:pt x="657225" y="101600"/>
                  </a:lnTo>
                  <a:lnTo>
                    <a:pt x="752475" y="120650"/>
                  </a:lnTo>
                  <a:lnTo>
                    <a:pt x="873125" y="139700"/>
                  </a:lnTo>
                  <a:lnTo>
                    <a:pt x="1050925" y="155575"/>
                  </a:lnTo>
                  <a:lnTo>
                    <a:pt x="1346200" y="171450"/>
                  </a:lnTo>
                  <a:lnTo>
                    <a:pt x="1635125" y="193675"/>
                  </a:lnTo>
                  <a:lnTo>
                    <a:pt x="2308225" y="193675"/>
                  </a:lnTo>
                  <a:lnTo>
                    <a:pt x="2971800" y="190500"/>
                  </a:lnTo>
                  <a:lnTo>
                    <a:pt x="3279775" y="190500"/>
                  </a:lnTo>
                  <a:lnTo>
                    <a:pt x="3387725" y="180975"/>
                  </a:lnTo>
                  <a:lnTo>
                    <a:pt x="3451225" y="168275"/>
                  </a:lnTo>
                  <a:lnTo>
                    <a:pt x="3502025" y="139700"/>
                  </a:lnTo>
                  <a:lnTo>
                    <a:pt x="3571875" y="92075"/>
                  </a:lnTo>
                  <a:lnTo>
                    <a:pt x="3644900" y="25400"/>
                  </a:lnTo>
                  <a:lnTo>
                    <a:pt x="3670300" y="6350"/>
                  </a:lnTo>
                  <a:lnTo>
                    <a:pt x="3692525" y="0"/>
                  </a:lnTo>
                  <a:lnTo>
                    <a:pt x="3705225" y="6350"/>
                  </a:lnTo>
                  <a:lnTo>
                    <a:pt x="3708400" y="28575"/>
                  </a:lnTo>
                  <a:lnTo>
                    <a:pt x="3692525" y="92075"/>
                  </a:lnTo>
                  <a:lnTo>
                    <a:pt x="3667125" y="180975"/>
                  </a:lnTo>
                  <a:lnTo>
                    <a:pt x="3632200" y="247650"/>
                  </a:lnTo>
                  <a:lnTo>
                    <a:pt x="3597275" y="307975"/>
                  </a:lnTo>
                  <a:lnTo>
                    <a:pt x="3543300" y="374650"/>
                  </a:lnTo>
                  <a:lnTo>
                    <a:pt x="3460750" y="441325"/>
                  </a:lnTo>
                  <a:lnTo>
                    <a:pt x="3368675" y="482600"/>
                  </a:lnTo>
                  <a:lnTo>
                    <a:pt x="3044825" y="457200"/>
                  </a:lnTo>
                  <a:lnTo>
                    <a:pt x="2628900" y="431800"/>
                  </a:lnTo>
                  <a:lnTo>
                    <a:pt x="2222500" y="415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E347DB6B-CC01-49B8-86ED-798C56F14AA3}"/>
                </a:ext>
              </a:extLst>
            </p:cNvPr>
            <p:cNvSpPr/>
            <p:nvPr/>
          </p:nvSpPr>
          <p:spPr>
            <a:xfrm rot="16200000">
              <a:off x="3768728" y="3565526"/>
              <a:ext cx="3676650" cy="409575"/>
            </a:xfrm>
            <a:custGeom>
              <a:avLst/>
              <a:gdLst>
                <a:gd name="connsiteX0" fmla="*/ 2352675 w 3676650"/>
                <a:gd name="connsiteY0" fmla="*/ 393700 h 409575"/>
                <a:gd name="connsiteX1" fmla="*/ 1679575 w 3676650"/>
                <a:gd name="connsiteY1" fmla="*/ 393700 h 409575"/>
                <a:gd name="connsiteX2" fmla="*/ 1047750 w 3676650"/>
                <a:gd name="connsiteY2" fmla="*/ 396875 h 409575"/>
                <a:gd name="connsiteX3" fmla="*/ 288925 w 3676650"/>
                <a:gd name="connsiteY3" fmla="*/ 396875 h 409575"/>
                <a:gd name="connsiteX4" fmla="*/ 139700 w 3676650"/>
                <a:gd name="connsiteY4" fmla="*/ 403225 h 409575"/>
                <a:gd name="connsiteX5" fmla="*/ 82550 w 3676650"/>
                <a:gd name="connsiteY5" fmla="*/ 381000 h 409575"/>
                <a:gd name="connsiteX6" fmla="*/ 47625 w 3676650"/>
                <a:gd name="connsiteY6" fmla="*/ 358775 h 409575"/>
                <a:gd name="connsiteX7" fmla="*/ 31750 w 3676650"/>
                <a:gd name="connsiteY7" fmla="*/ 333375 h 409575"/>
                <a:gd name="connsiteX8" fmla="*/ 6350 w 3676650"/>
                <a:gd name="connsiteY8" fmla="*/ 304800 h 409575"/>
                <a:gd name="connsiteX9" fmla="*/ 0 w 3676650"/>
                <a:gd name="connsiteY9" fmla="*/ 269875 h 409575"/>
                <a:gd name="connsiteX10" fmla="*/ 9525 w 3676650"/>
                <a:gd name="connsiteY10" fmla="*/ 244475 h 409575"/>
                <a:gd name="connsiteX11" fmla="*/ 44450 w 3676650"/>
                <a:gd name="connsiteY11" fmla="*/ 222250 h 409575"/>
                <a:gd name="connsiteX12" fmla="*/ 117475 w 3676650"/>
                <a:gd name="connsiteY12" fmla="*/ 196850 h 409575"/>
                <a:gd name="connsiteX13" fmla="*/ 215900 w 3676650"/>
                <a:gd name="connsiteY13" fmla="*/ 161925 h 409575"/>
                <a:gd name="connsiteX14" fmla="*/ 330200 w 3676650"/>
                <a:gd name="connsiteY14" fmla="*/ 133350 h 409575"/>
                <a:gd name="connsiteX15" fmla="*/ 393700 w 3676650"/>
                <a:gd name="connsiteY15" fmla="*/ 127000 h 409575"/>
                <a:gd name="connsiteX16" fmla="*/ 469900 w 3676650"/>
                <a:gd name="connsiteY16" fmla="*/ 117475 h 409575"/>
                <a:gd name="connsiteX17" fmla="*/ 523875 w 3676650"/>
                <a:gd name="connsiteY17" fmla="*/ 120650 h 409575"/>
                <a:gd name="connsiteX18" fmla="*/ 577850 w 3676650"/>
                <a:gd name="connsiteY18" fmla="*/ 133350 h 409575"/>
                <a:gd name="connsiteX19" fmla="*/ 615950 w 3676650"/>
                <a:gd name="connsiteY19" fmla="*/ 149225 h 409575"/>
                <a:gd name="connsiteX20" fmla="*/ 682625 w 3676650"/>
                <a:gd name="connsiteY20" fmla="*/ 161925 h 409575"/>
                <a:gd name="connsiteX21" fmla="*/ 768350 w 3676650"/>
                <a:gd name="connsiteY21" fmla="*/ 171450 h 409575"/>
                <a:gd name="connsiteX22" fmla="*/ 955675 w 3676650"/>
                <a:gd name="connsiteY22" fmla="*/ 174625 h 409575"/>
                <a:gd name="connsiteX23" fmla="*/ 1844675 w 3676650"/>
                <a:gd name="connsiteY23" fmla="*/ 174625 h 409575"/>
                <a:gd name="connsiteX24" fmla="*/ 2562225 w 3676650"/>
                <a:gd name="connsiteY24" fmla="*/ 171450 h 409575"/>
                <a:gd name="connsiteX25" fmla="*/ 3295650 w 3676650"/>
                <a:gd name="connsiteY25" fmla="*/ 171450 h 409575"/>
                <a:gd name="connsiteX26" fmla="*/ 3349625 w 3676650"/>
                <a:gd name="connsiteY26" fmla="*/ 161925 h 409575"/>
                <a:gd name="connsiteX27" fmla="*/ 3451225 w 3676650"/>
                <a:gd name="connsiteY27" fmla="*/ 127000 h 409575"/>
                <a:gd name="connsiteX28" fmla="*/ 3552825 w 3676650"/>
                <a:gd name="connsiteY28" fmla="*/ 76200 h 409575"/>
                <a:gd name="connsiteX29" fmla="*/ 3581400 w 3676650"/>
                <a:gd name="connsiteY29" fmla="*/ 44450 h 409575"/>
                <a:gd name="connsiteX30" fmla="*/ 3613150 w 3676650"/>
                <a:gd name="connsiteY30" fmla="*/ 19050 h 409575"/>
                <a:gd name="connsiteX31" fmla="*/ 3644900 w 3676650"/>
                <a:gd name="connsiteY31" fmla="*/ 0 h 409575"/>
                <a:gd name="connsiteX32" fmla="*/ 3657600 w 3676650"/>
                <a:gd name="connsiteY32" fmla="*/ 0 h 409575"/>
                <a:gd name="connsiteX33" fmla="*/ 3670300 w 3676650"/>
                <a:gd name="connsiteY33" fmla="*/ 3175 h 409575"/>
                <a:gd name="connsiteX34" fmla="*/ 3676650 w 3676650"/>
                <a:gd name="connsiteY34" fmla="*/ 15875 h 409575"/>
                <a:gd name="connsiteX35" fmla="*/ 3660775 w 3676650"/>
                <a:gd name="connsiteY35" fmla="*/ 79375 h 409575"/>
                <a:gd name="connsiteX36" fmla="*/ 3616325 w 3676650"/>
                <a:gd name="connsiteY36" fmla="*/ 165100 h 409575"/>
                <a:gd name="connsiteX37" fmla="*/ 3495675 w 3676650"/>
                <a:gd name="connsiteY37" fmla="*/ 374650 h 409575"/>
                <a:gd name="connsiteX38" fmla="*/ 3470275 w 3676650"/>
                <a:gd name="connsiteY38" fmla="*/ 409575 h 409575"/>
                <a:gd name="connsiteX39" fmla="*/ 3333750 w 3676650"/>
                <a:gd name="connsiteY39" fmla="*/ 400050 h 409575"/>
                <a:gd name="connsiteX40" fmla="*/ 2870200 w 3676650"/>
                <a:gd name="connsiteY40" fmla="*/ 393700 h 409575"/>
                <a:gd name="connsiteX41" fmla="*/ 2352675 w 3676650"/>
                <a:gd name="connsiteY41" fmla="*/ 3937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76650" h="409575">
                  <a:moveTo>
                    <a:pt x="2352675" y="393700"/>
                  </a:moveTo>
                  <a:lnTo>
                    <a:pt x="1679575" y="393700"/>
                  </a:lnTo>
                  <a:lnTo>
                    <a:pt x="1047750" y="396875"/>
                  </a:lnTo>
                  <a:lnTo>
                    <a:pt x="288925" y="396875"/>
                  </a:lnTo>
                  <a:lnTo>
                    <a:pt x="139700" y="403225"/>
                  </a:lnTo>
                  <a:lnTo>
                    <a:pt x="82550" y="381000"/>
                  </a:lnTo>
                  <a:lnTo>
                    <a:pt x="47625" y="358775"/>
                  </a:lnTo>
                  <a:lnTo>
                    <a:pt x="31750" y="333375"/>
                  </a:lnTo>
                  <a:lnTo>
                    <a:pt x="6350" y="304800"/>
                  </a:lnTo>
                  <a:lnTo>
                    <a:pt x="0" y="269875"/>
                  </a:lnTo>
                  <a:lnTo>
                    <a:pt x="9525" y="244475"/>
                  </a:lnTo>
                  <a:lnTo>
                    <a:pt x="44450" y="222250"/>
                  </a:lnTo>
                  <a:lnTo>
                    <a:pt x="117475" y="196850"/>
                  </a:lnTo>
                  <a:lnTo>
                    <a:pt x="215900" y="161925"/>
                  </a:lnTo>
                  <a:lnTo>
                    <a:pt x="330200" y="133350"/>
                  </a:lnTo>
                  <a:lnTo>
                    <a:pt x="393700" y="127000"/>
                  </a:lnTo>
                  <a:lnTo>
                    <a:pt x="469900" y="117475"/>
                  </a:lnTo>
                  <a:lnTo>
                    <a:pt x="523875" y="120650"/>
                  </a:lnTo>
                  <a:lnTo>
                    <a:pt x="577850" y="133350"/>
                  </a:lnTo>
                  <a:lnTo>
                    <a:pt x="615950" y="149225"/>
                  </a:lnTo>
                  <a:lnTo>
                    <a:pt x="682625" y="161925"/>
                  </a:lnTo>
                  <a:lnTo>
                    <a:pt x="768350" y="171450"/>
                  </a:lnTo>
                  <a:lnTo>
                    <a:pt x="955675" y="174625"/>
                  </a:lnTo>
                  <a:lnTo>
                    <a:pt x="1844675" y="174625"/>
                  </a:lnTo>
                  <a:lnTo>
                    <a:pt x="2562225" y="171450"/>
                  </a:lnTo>
                  <a:lnTo>
                    <a:pt x="3295650" y="171450"/>
                  </a:lnTo>
                  <a:lnTo>
                    <a:pt x="3349625" y="161925"/>
                  </a:lnTo>
                  <a:lnTo>
                    <a:pt x="3451225" y="127000"/>
                  </a:lnTo>
                  <a:lnTo>
                    <a:pt x="3552825" y="76200"/>
                  </a:lnTo>
                  <a:lnTo>
                    <a:pt x="3581400" y="44450"/>
                  </a:lnTo>
                  <a:lnTo>
                    <a:pt x="3613150" y="19050"/>
                  </a:lnTo>
                  <a:lnTo>
                    <a:pt x="3644900" y="0"/>
                  </a:lnTo>
                  <a:lnTo>
                    <a:pt x="3657600" y="0"/>
                  </a:lnTo>
                  <a:lnTo>
                    <a:pt x="3670300" y="3175"/>
                  </a:lnTo>
                  <a:lnTo>
                    <a:pt x="3676650" y="15875"/>
                  </a:lnTo>
                  <a:lnTo>
                    <a:pt x="3660775" y="79375"/>
                  </a:lnTo>
                  <a:lnTo>
                    <a:pt x="3616325" y="165100"/>
                  </a:lnTo>
                  <a:lnTo>
                    <a:pt x="3495675" y="374650"/>
                  </a:lnTo>
                  <a:lnTo>
                    <a:pt x="3470275" y="409575"/>
                  </a:lnTo>
                  <a:lnTo>
                    <a:pt x="3333750" y="400050"/>
                  </a:lnTo>
                  <a:lnTo>
                    <a:pt x="2870200" y="393700"/>
                  </a:lnTo>
                  <a:lnTo>
                    <a:pt x="235267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81B87C11-6AB0-4DCA-B956-43249A2801C2}"/>
                </a:ext>
              </a:extLst>
            </p:cNvPr>
            <p:cNvSpPr/>
            <p:nvPr/>
          </p:nvSpPr>
          <p:spPr>
            <a:xfrm rot="16200000">
              <a:off x="4857752" y="2619376"/>
              <a:ext cx="3768725" cy="2235200"/>
            </a:xfrm>
            <a:custGeom>
              <a:avLst/>
              <a:gdLst>
                <a:gd name="connsiteX0" fmla="*/ 1660525 w 3768725"/>
                <a:gd name="connsiteY0" fmla="*/ 2114550 h 2235200"/>
                <a:gd name="connsiteX1" fmla="*/ 758825 w 3768725"/>
                <a:gd name="connsiteY1" fmla="*/ 2127250 h 2235200"/>
                <a:gd name="connsiteX2" fmla="*/ 158750 w 3768725"/>
                <a:gd name="connsiteY2" fmla="*/ 2139950 h 2235200"/>
                <a:gd name="connsiteX3" fmla="*/ 85725 w 3768725"/>
                <a:gd name="connsiteY3" fmla="*/ 2136775 h 2235200"/>
                <a:gd name="connsiteX4" fmla="*/ 50800 w 3768725"/>
                <a:gd name="connsiteY4" fmla="*/ 2130425 h 2235200"/>
                <a:gd name="connsiteX5" fmla="*/ 25400 w 3768725"/>
                <a:gd name="connsiteY5" fmla="*/ 2120900 h 2235200"/>
                <a:gd name="connsiteX6" fmla="*/ 12700 w 3768725"/>
                <a:gd name="connsiteY6" fmla="*/ 2101850 h 2235200"/>
                <a:gd name="connsiteX7" fmla="*/ 0 w 3768725"/>
                <a:gd name="connsiteY7" fmla="*/ 2032000 h 2235200"/>
                <a:gd name="connsiteX8" fmla="*/ 9525 w 3768725"/>
                <a:gd name="connsiteY8" fmla="*/ 1984375 h 2235200"/>
                <a:gd name="connsiteX9" fmla="*/ 31750 w 3768725"/>
                <a:gd name="connsiteY9" fmla="*/ 1952625 h 2235200"/>
                <a:gd name="connsiteX10" fmla="*/ 63500 w 3768725"/>
                <a:gd name="connsiteY10" fmla="*/ 1924050 h 2235200"/>
                <a:gd name="connsiteX11" fmla="*/ 114300 w 3768725"/>
                <a:gd name="connsiteY11" fmla="*/ 1898650 h 2235200"/>
                <a:gd name="connsiteX12" fmla="*/ 180975 w 3768725"/>
                <a:gd name="connsiteY12" fmla="*/ 1879600 h 2235200"/>
                <a:gd name="connsiteX13" fmla="*/ 304800 w 3768725"/>
                <a:gd name="connsiteY13" fmla="*/ 1870075 h 2235200"/>
                <a:gd name="connsiteX14" fmla="*/ 504825 w 3768725"/>
                <a:gd name="connsiteY14" fmla="*/ 1876425 h 2235200"/>
                <a:gd name="connsiteX15" fmla="*/ 1978025 w 3768725"/>
                <a:gd name="connsiteY15" fmla="*/ 1873250 h 2235200"/>
                <a:gd name="connsiteX16" fmla="*/ 2181225 w 3768725"/>
                <a:gd name="connsiteY16" fmla="*/ 1873250 h 2235200"/>
                <a:gd name="connsiteX17" fmla="*/ 2911475 w 3768725"/>
                <a:gd name="connsiteY17" fmla="*/ 1870075 h 2235200"/>
                <a:gd name="connsiteX18" fmla="*/ 3359150 w 3768725"/>
                <a:gd name="connsiteY18" fmla="*/ 1870075 h 2235200"/>
                <a:gd name="connsiteX19" fmla="*/ 3413125 w 3768725"/>
                <a:gd name="connsiteY19" fmla="*/ 1860550 h 2235200"/>
                <a:gd name="connsiteX20" fmla="*/ 3441700 w 3768725"/>
                <a:gd name="connsiteY20" fmla="*/ 1844675 h 2235200"/>
                <a:gd name="connsiteX21" fmla="*/ 3457575 w 3768725"/>
                <a:gd name="connsiteY21" fmla="*/ 1806575 h 2235200"/>
                <a:gd name="connsiteX22" fmla="*/ 3463925 w 3768725"/>
                <a:gd name="connsiteY22" fmla="*/ 1778000 h 2235200"/>
                <a:gd name="connsiteX23" fmla="*/ 3451225 w 3768725"/>
                <a:gd name="connsiteY23" fmla="*/ 1654175 h 2235200"/>
                <a:gd name="connsiteX24" fmla="*/ 3378200 w 3768725"/>
                <a:gd name="connsiteY24" fmla="*/ 939800 h 2235200"/>
                <a:gd name="connsiteX25" fmla="*/ 3298825 w 3768725"/>
                <a:gd name="connsiteY25" fmla="*/ 127000 h 2235200"/>
                <a:gd name="connsiteX26" fmla="*/ 3498850 w 3768725"/>
                <a:gd name="connsiteY26" fmla="*/ 0 h 2235200"/>
                <a:gd name="connsiteX27" fmla="*/ 3511550 w 3768725"/>
                <a:gd name="connsiteY27" fmla="*/ 266700 h 2235200"/>
                <a:gd name="connsiteX28" fmla="*/ 3530600 w 3768725"/>
                <a:gd name="connsiteY28" fmla="*/ 523875 h 2235200"/>
                <a:gd name="connsiteX29" fmla="*/ 3568700 w 3768725"/>
                <a:gd name="connsiteY29" fmla="*/ 828675 h 2235200"/>
                <a:gd name="connsiteX30" fmla="*/ 3606800 w 3768725"/>
                <a:gd name="connsiteY30" fmla="*/ 1152525 h 2235200"/>
                <a:gd name="connsiteX31" fmla="*/ 3644900 w 3768725"/>
                <a:gd name="connsiteY31" fmla="*/ 1393825 h 2235200"/>
                <a:gd name="connsiteX32" fmla="*/ 3686175 w 3768725"/>
                <a:gd name="connsiteY32" fmla="*/ 1689100 h 2235200"/>
                <a:gd name="connsiteX33" fmla="*/ 3702050 w 3768725"/>
                <a:gd name="connsiteY33" fmla="*/ 1704975 h 2235200"/>
                <a:gd name="connsiteX34" fmla="*/ 3717925 w 3768725"/>
                <a:gd name="connsiteY34" fmla="*/ 1720850 h 2235200"/>
                <a:gd name="connsiteX35" fmla="*/ 3736975 w 3768725"/>
                <a:gd name="connsiteY35" fmla="*/ 1743075 h 2235200"/>
                <a:gd name="connsiteX36" fmla="*/ 3752850 w 3768725"/>
                <a:gd name="connsiteY36" fmla="*/ 1774825 h 2235200"/>
                <a:gd name="connsiteX37" fmla="*/ 3765550 w 3768725"/>
                <a:gd name="connsiteY37" fmla="*/ 1812925 h 2235200"/>
                <a:gd name="connsiteX38" fmla="*/ 3768725 w 3768725"/>
                <a:gd name="connsiteY38" fmla="*/ 1841500 h 2235200"/>
                <a:gd name="connsiteX39" fmla="*/ 3768725 w 3768725"/>
                <a:gd name="connsiteY39" fmla="*/ 1879600 h 2235200"/>
                <a:gd name="connsiteX40" fmla="*/ 3749675 w 3768725"/>
                <a:gd name="connsiteY40" fmla="*/ 1927225 h 2235200"/>
                <a:gd name="connsiteX41" fmla="*/ 3641725 w 3768725"/>
                <a:gd name="connsiteY41" fmla="*/ 2079625 h 2235200"/>
                <a:gd name="connsiteX42" fmla="*/ 3546475 w 3768725"/>
                <a:gd name="connsiteY42" fmla="*/ 2187575 h 2235200"/>
                <a:gd name="connsiteX43" fmla="*/ 3511550 w 3768725"/>
                <a:gd name="connsiteY43" fmla="*/ 2219325 h 2235200"/>
                <a:gd name="connsiteX44" fmla="*/ 3486150 w 3768725"/>
                <a:gd name="connsiteY44" fmla="*/ 2232025 h 2235200"/>
                <a:gd name="connsiteX45" fmla="*/ 3457575 w 3768725"/>
                <a:gd name="connsiteY45" fmla="*/ 2235200 h 2235200"/>
                <a:gd name="connsiteX46" fmla="*/ 3425825 w 3768725"/>
                <a:gd name="connsiteY46" fmla="*/ 2228850 h 2235200"/>
                <a:gd name="connsiteX47" fmla="*/ 3400425 w 3768725"/>
                <a:gd name="connsiteY47" fmla="*/ 2209800 h 2235200"/>
                <a:gd name="connsiteX48" fmla="*/ 3362325 w 3768725"/>
                <a:gd name="connsiteY48" fmla="*/ 2178050 h 2235200"/>
                <a:gd name="connsiteX49" fmla="*/ 3321050 w 3768725"/>
                <a:gd name="connsiteY49" fmla="*/ 2155825 h 2235200"/>
                <a:gd name="connsiteX50" fmla="*/ 3257550 w 3768725"/>
                <a:gd name="connsiteY50" fmla="*/ 2133600 h 2235200"/>
                <a:gd name="connsiteX51" fmla="*/ 2816225 w 3768725"/>
                <a:gd name="connsiteY51" fmla="*/ 2130425 h 2235200"/>
                <a:gd name="connsiteX52" fmla="*/ 1660525 w 3768725"/>
                <a:gd name="connsiteY52" fmla="*/ 2114550 h 2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68725" h="2235200">
                  <a:moveTo>
                    <a:pt x="1660525" y="2114550"/>
                  </a:moveTo>
                  <a:lnTo>
                    <a:pt x="758825" y="2127250"/>
                  </a:lnTo>
                  <a:lnTo>
                    <a:pt x="158750" y="2139950"/>
                  </a:lnTo>
                  <a:lnTo>
                    <a:pt x="85725" y="2136775"/>
                  </a:lnTo>
                  <a:lnTo>
                    <a:pt x="50800" y="2130425"/>
                  </a:lnTo>
                  <a:lnTo>
                    <a:pt x="25400" y="2120900"/>
                  </a:lnTo>
                  <a:lnTo>
                    <a:pt x="12700" y="2101850"/>
                  </a:lnTo>
                  <a:lnTo>
                    <a:pt x="0" y="2032000"/>
                  </a:lnTo>
                  <a:lnTo>
                    <a:pt x="9525" y="1984375"/>
                  </a:lnTo>
                  <a:lnTo>
                    <a:pt x="31750" y="1952625"/>
                  </a:lnTo>
                  <a:lnTo>
                    <a:pt x="63500" y="1924050"/>
                  </a:lnTo>
                  <a:lnTo>
                    <a:pt x="114300" y="1898650"/>
                  </a:lnTo>
                  <a:lnTo>
                    <a:pt x="180975" y="1879600"/>
                  </a:lnTo>
                  <a:lnTo>
                    <a:pt x="304800" y="1870075"/>
                  </a:lnTo>
                  <a:lnTo>
                    <a:pt x="504825" y="1876425"/>
                  </a:lnTo>
                  <a:lnTo>
                    <a:pt x="1978025" y="1873250"/>
                  </a:lnTo>
                  <a:lnTo>
                    <a:pt x="2181225" y="1873250"/>
                  </a:lnTo>
                  <a:lnTo>
                    <a:pt x="2911475" y="1870075"/>
                  </a:lnTo>
                  <a:lnTo>
                    <a:pt x="3359150" y="1870075"/>
                  </a:lnTo>
                  <a:lnTo>
                    <a:pt x="3413125" y="1860550"/>
                  </a:lnTo>
                  <a:lnTo>
                    <a:pt x="3441700" y="1844675"/>
                  </a:lnTo>
                  <a:lnTo>
                    <a:pt x="3457575" y="1806575"/>
                  </a:lnTo>
                  <a:lnTo>
                    <a:pt x="3463925" y="1778000"/>
                  </a:lnTo>
                  <a:lnTo>
                    <a:pt x="3451225" y="1654175"/>
                  </a:lnTo>
                  <a:lnTo>
                    <a:pt x="3378200" y="939800"/>
                  </a:lnTo>
                  <a:lnTo>
                    <a:pt x="3298825" y="127000"/>
                  </a:lnTo>
                  <a:lnTo>
                    <a:pt x="3498850" y="0"/>
                  </a:lnTo>
                  <a:lnTo>
                    <a:pt x="3511550" y="266700"/>
                  </a:lnTo>
                  <a:lnTo>
                    <a:pt x="3530600" y="523875"/>
                  </a:lnTo>
                  <a:lnTo>
                    <a:pt x="3568700" y="828675"/>
                  </a:lnTo>
                  <a:lnTo>
                    <a:pt x="3606800" y="1152525"/>
                  </a:lnTo>
                  <a:lnTo>
                    <a:pt x="3644900" y="1393825"/>
                  </a:lnTo>
                  <a:lnTo>
                    <a:pt x="3686175" y="1689100"/>
                  </a:lnTo>
                  <a:lnTo>
                    <a:pt x="3702050" y="1704975"/>
                  </a:lnTo>
                  <a:lnTo>
                    <a:pt x="3717925" y="1720850"/>
                  </a:lnTo>
                  <a:lnTo>
                    <a:pt x="3736975" y="1743075"/>
                  </a:lnTo>
                  <a:lnTo>
                    <a:pt x="3752850" y="1774825"/>
                  </a:lnTo>
                  <a:lnTo>
                    <a:pt x="3765550" y="1812925"/>
                  </a:lnTo>
                  <a:lnTo>
                    <a:pt x="3768725" y="1841500"/>
                  </a:lnTo>
                  <a:lnTo>
                    <a:pt x="3768725" y="1879600"/>
                  </a:lnTo>
                  <a:lnTo>
                    <a:pt x="3749675" y="1927225"/>
                  </a:lnTo>
                  <a:lnTo>
                    <a:pt x="3641725" y="2079625"/>
                  </a:lnTo>
                  <a:lnTo>
                    <a:pt x="3546475" y="2187575"/>
                  </a:lnTo>
                  <a:lnTo>
                    <a:pt x="3511550" y="2219325"/>
                  </a:lnTo>
                  <a:lnTo>
                    <a:pt x="3486150" y="2232025"/>
                  </a:lnTo>
                  <a:lnTo>
                    <a:pt x="3457575" y="2235200"/>
                  </a:lnTo>
                  <a:lnTo>
                    <a:pt x="3425825" y="2228850"/>
                  </a:lnTo>
                  <a:lnTo>
                    <a:pt x="3400425" y="2209800"/>
                  </a:lnTo>
                  <a:lnTo>
                    <a:pt x="3362325" y="2178050"/>
                  </a:lnTo>
                  <a:lnTo>
                    <a:pt x="3321050" y="2155825"/>
                  </a:lnTo>
                  <a:lnTo>
                    <a:pt x="3257550" y="2133600"/>
                  </a:lnTo>
                  <a:lnTo>
                    <a:pt x="2816225" y="2130425"/>
                  </a:lnTo>
                  <a:lnTo>
                    <a:pt x="1660525" y="2114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71955DC7-66F2-426C-903D-CB8414353A9E}"/>
                </a:ext>
              </a:extLst>
            </p:cNvPr>
            <p:cNvSpPr/>
            <p:nvPr/>
          </p:nvSpPr>
          <p:spPr>
            <a:xfrm>
              <a:off x="5722939" y="3405188"/>
              <a:ext cx="1843087" cy="444500"/>
            </a:xfrm>
            <a:custGeom>
              <a:avLst/>
              <a:gdLst>
                <a:gd name="connsiteX0" fmla="*/ 1235869 w 1843087"/>
                <a:gd name="connsiteY0" fmla="*/ 254793 h 445293"/>
                <a:gd name="connsiteX1" fmla="*/ 1012031 w 1843087"/>
                <a:gd name="connsiteY1" fmla="*/ 264318 h 445293"/>
                <a:gd name="connsiteX2" fmla="*/ 923925 w 1843087"/>
                <a:gd name="connsiteY2" fmla="*/ 269081 h 445293"/>
                <a:gd name="connsiteX3" fmla="*/ 833437 w 1843087"/>
                <a:gd name="connsiteY3" fmla="*/ 280987 h 445293"/>
                <a:gd name="connsiteX4" fmla="*/ 697706 w 1843087"/>
                <a:gd name="connsiteY4" fmla="*/ 300037 h 445293"/>
                <a:gd name="connsiteX5" fmla="*/ 481012 w 1843087"/>
                <a:gd name="connsiteY5" fmla="*/ 340518 h 445293"/>
                <a:gd name="connsiteX6" fmla="*/ 259556 w 1843087"/>
                <a:gd name="connsiteY6" fmla="*/ 388143 h 445293"/>
                <a:gd name="connsiteX7" fmla="*/ 2381 w 1843087"/>
                <a:gd name="connsiteY7" fmla="*/ 445293 h 445293"/>
                <a:gd name="connsiteX8" fmla="*/ 0 w 1843087"/>
                <a:gd name="connsiteY8" fmla="*/ 235743 h 445293"/>
                <a:gd name="connsiteX9" fmla="*/ 485775 w 1843087"/>
                <a:gd name="connsiteY9" fmla="*/ 164306 h 445293"/>
                <a:gd name="connsiteX10" fmla="*/ 928687 w 1843087"/>
                <a:gd name="connsiteY10" fmla="*/ 95250 h 445293"/>
                <a:gd name="connsiteX11" fmla="*/ 1300162 w 1843087"/>
                <a:gd name="connsiteY11" fmla="*/ 33337 h 445293"/>
                <a:gd name="connsiteX12" fmla="*/ 1512094 w 1843087"/>
                <a:gd name="connsiteY12" fmla="*/ 0 h 445293"/>
                <a:gd name="connsiteX13" fmla="*/ 1840706 w 1843087"/>
                <a:gd name="connsiteY13" fmla="*/ 30956 h 445293"/>
                <a:gd name="connsiteX14" fmla="*/ 1843087 w 1843087"/>
                <a:gd name="connsiteY14" fmla="*/ 247650 h 445293"/>
                <a:gd name="connsiteX15" fmla="*/ 1235869 w 1843087"/>
                <a:gd name="connsiteY15" fmla="*/ 25479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3087" h="445293">
                  <a:moveTo>
                    <a:pt x="1235869" y="254793"/>
                  </a:moveTo>
                  <a:lnTo>
                    <a:pt x="1012031" y="264318"/>
                  </a:lnTo>
                  <a:lnTo>
                    <a:pt x="923925" y="269081"/>
                  </a:lnTo>
                  <a:lnTo>
                    <a:pt x="833437" y="280987"/>
                  </a:lnTo>
                  <a:lnTo>
                    <a:pt x="697706" y="300037"/>
                  </a:lnTo>
                  <a:lnTo>
                    <a:pt x="481012" y="340518"/>
                  </a:lnTo>
                  <a:lnTo>
                    <a:pt x="259556" y="388143"/>
                  </a:lnTo>
                  <a:lnTo>
                    <a:pt x="2381" y="445293"/>
                  </a:lnTo>
                  <a:cubicBezTo>
                    <a:pt x="1587" y="375443"/>
                    <a:pt x="794" y="305593"/>
                    <a:pt x="0" y="235743"/>
                  </a:cubicBezTo>
                  <a:lnTo>
                    <a:pt x="485775" y="164306"/>
                  </a:lnTo>
                  <a:lnTo>
                    <a:pt x="928687" y="95250"/>
                  </a:lnTo>
                  <a:lnTo>
                    <a:pt x="1300162" y="33337"/>
                  </a:lnTo>
                  <a:lnTo>
                    <a:pt x="1512094" y="0"/>
                  </a:lnTo>
                  <a:lnTo>
                    <a:pt x="1840706" y="30956"/>
                  </a:lnTo>
                  <a:cubicBezTo>
                    <a:pt x="1841500" y="103187"/>
                    <a:pt x="1842293" y="175419"/>
                    <a:pt x="1843087" y="247650"/>
                  </a:cubicBezTo>
                  <a:lnTo>
                    <a:pt x="1235869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758B0B5A-BB16-4163-A4D4-0314C82C86C3}"/>
                </a:ext>
              </a:extLst>
            </p:cNvPr>
            <p:cNvSpPr/>
            <p:nvPr/>
          </p:nvSpPr>
          <p:spPr>
            <a:xfrm>
              <a:off x="5700713" y="5091113"/>
              <a:ext cx="1871662" cy="412750"/>
            </a:xfrm>
            <a:custGeom>
              <a:avLst/>
              <a:gdLst>
                <a:gd name="connsiteX0" fmla="*/ 1112043 w 1871662"/>
                <a:gd name="connsiteY0" fmla="*/ 238125 h 411956"/>
                <a:gd name="connsiteX1" fmla="*/ 654843 w 1871662"/>
                <a:gd name="connsiteY1" fmla="*/ 288131 h 411956"/>
                <a:gd name="connsiteX2" fmla="*/ 326231 w 1871662"/>
                <a:gd name="connsiteY2" fmla="*/ 342900 h 411956"/>
                <a:gd name="connsiteX3" fmla="*/ 14287 w 1871662"/>
                <a:gd name="connsiteY3" fmla="*/ 411956 h 411956"/>
                <a:gd name="connsiteX4" fmla="*/ 0 w 1871662"/>
                <a:gd name="connsiteY4" fmla="*/ 226218 h 411956"/>
                <a:gd name="connsiteX5" fmla="*/ 266700 w 1871662"/>
                <a:gd name="connsiteY5" fmla="*/ 185737 h 411956"/>
                <a:gd name="connsiteX6" fmla="*/ 569118 w 1871662"/>
                <a:gd name="connsiteY6" fmla="*/ 142875 h 411956"/>
                <a:gd name="connsiteX7" fmla="*/ 871537 w 1871662"/>
                <a:gd name="connsiteY7" fmla="*/ 104775 h 411956"/>
                <a:gd name="connsiteX8" fmla="*/ 1312068 w 1871662"/>
                <a:gd name="connsiteY8" fmla="*/ 54768 h 411956"/>
                <a:gd name="connsiteX9" fmla="*/ 1866900 w 1871662"/>
                <a:gd name="connsiteY9" fmla="*/ 0 h 411956"/>
                <a:gd name="connsiteX10" fmla="*/ 1871662 w 1871662"/>
                <a:gd name="connsiteY10" fmla="*/ 238125 h 411956"/>
                <a:gd name="connsiteX11" fmla="*/ 1459706 w 1871662"/>
                <a:gd name="connsiteY11" fmla="*/ 228600 h 411956"/>
                <a:gd name="connsiteX12" fmla="*/ 1112043 w 1871662"/>
                <a:gd name="connsiteY12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1662" h="411956">
                  <a:moveTo>
                    <a:pt x="1112043" y="238125"/>
                  </a:moveTo>
                  <a:lnTo>
                    <a:pt x="654843" y="288131"/>
                  </a:lnTo>
                  <a:lnTo>
                    <a:pt x="326231" y="342900"/>
                  </a:lnTo>
                  <a:lnTo>
                    <a:pt x="14287" y="411956"/>
                  </a:lnTo>
                  <a:lnTo>
                    <a:pt x="0" y="226218"/>
                  </a:lnTo>
                  <a:lnTo>
                    <a:pt x="266700" y="185737"/>
                  </a:lnTo>
                  <a:lnTo>
                    <a:pt x="569118" y="142875"/>
                  </a:lnTo>
                  <a:lnTo>
                    <a:pt x="871537" y="104775"/>
                  </a:lnTo>
                  <a:lnTo>
                    <a:pt x="1312068" y="54768"/>
                  </a:lnTo>
                  <a:lnTo>
                    <a:pt x="1866900" y="0"/>
                  </a:lnTo>
                  <a:cubicBezTo>
                    <a:pt x="1868487" y="79375"/>
                    <a:pt x="1870075" y="158750"/>
                    <a:pt x="1871662" y="238125"/>
                  </a:cubicBezTo>
                  <a:lnTo>
                    <a:pt x="1459706" y="228600"/>
                  </a:lnTo>
                  <a:lnTo>
                    <a:pt x="1112043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9518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8BE9E5AB-5B7A-4596-8DD5-AA25A2236FC9}"/>
              </a:ext>
            </a:extLst>
          </p:cNvPr>
          <p:cNvSpPr/>
          <p:nvPr/>
        </p:nvSpPr>
        <p:spPr>
          <a:xfrm>
            <a:off x="4056063" y="1579564"/>
            <a:ext cx="963612" cy="1266825"/>
          </a:xfrm>
          <a:custGeom>
            <a:avLst/>
            <a:gdLst>
              <a:gd name="connsiteX0" fmla="*/ 566737 w 964406"/>
              <a:gd name="connsiteY0" fmla="*/ 719137 h 1266825"/>
              <a:gd name="connsiteX1" fmla="*/ 654844 w 964406"/>
              <a:gd name="connsiteY1" fmla="*/ 609600 h 1266825"/>
              <a:gd name="connsiteX2" fmla="*/ 719137 w 964406"/>
              <a:gd name="connsiteY2" fmla="*/ 526256 h 1266825"/>
              <a:gd name="connsiteX3" fmla="*/ 764381 w 964406"/>
              <a:gd name="connsiteY3" fmla="*/ 469106 h 1266825"/>
              <a:gd name="connsiteX4" fmla="*/ 795337 w 964406"/>
              <a:gd name="connsiteY4" fmla="*/ 428625 h 1266825"/>
              <a:gd name="connsiteX5" fmla="*/ 812006 w 964406"/>
              <a:gd name="connsiteY5" fmla="*/ 409575 h 1266825"/>
              <a:gd name="connsiteX6" fmla="*/ 838200 w 964406"/>
              <a:gd name="connsiteY6" fmla="*/ 392906 h 1266825"/>
              <a:gd name="connsiteX7" fmla="*/ 864394 w 964406"/>
              <a:gd name="connsiteY7" fmla="*/ 378619 h 1266825"/>
              <a:gd name="connsiteX8" fmla="*/ 914400 w 964406"/>
              <a:gd name="connsiteY8" fmla="*/ 359569 h 1266825"/>
              <a:gd name="connsiteX9" fmla="*/ 945356 w 964406"/>
              <a:gd name="connsiteY9" fmla="*/ 352425 h 1266825"/>
              <a:gd name="connsiteX10" fmla="*/ 954881 w 964406"/>
              <a:gd name="connsiteY10" fmla="*/ 342900 h 1266825"/>
              <a:gd name="connsiteX11" fmla="*/ 962025 w 964406"/>
              <a:gd name="connsiteY11" fmla="*/ 328612 h 1266825"/>
              <a:gd name="connsiteX12" fmla="*/ 964406 w 964406"/>
              <a:gd name="connsiteY12" fmla="*/ 311944 h 1266825"/>
              <a:gd name="connsiteX13" fmla="*/ 962025 w 964406"/>
              <a:gd name="connsiteY13" fmla="*/ 288131 h 1266825"/>
              <a:gd name="connsiteX14" fmla="*/ 947737 w 964406"/>
              <a:gd name="connsiteY14" fmla="*/ 250031 h 1266825"/>
              <a:gd name="connsiteX15" fmla="*/ 914400 w 964406"/>
              <a:gd name="connsiteY15" fmla="*/ 197644 h 1266825"/>
              <a:gd name="connsiteX16" fmla="*/ 888206 w 964406"/>
              <a:gd name="connsiteY16" fmla="*/ 164306 h 1266825"/>
              <a:gd name="connsiteX17" fmla="*/ 854869 w 964406"/>
              <a:gd name="connsiteY17" fmla="*/ 130969 h 1266825"/>
              <a:gd name="connsiteX18" fmla="*/ 819150 w 964406"/>
              <a:gd name="connsiteY18" fmla="*/ 102394 h 1266825"/>
              <a:gd name="connsiteX19" fmla="*/ 783431 w 964406"/>
              <a:gd name="connsiteY19" fmla="*/ 78581 h 1266825"/>
              <a:gd name="connsiteX20" fmla="*/ 738187 w 964406"/>
              <a:gd name="connsiteY20" fmla="*/ 52387 h 1266825"/>
              <a:gd name="connsiteX21" fmla="*/ 700087 w 964406"/>
              <a:gd name="connsiteY21" fmla="*/ 33337 h 1266825"/>
              <a:gd name="connsiteX22" fmla="*/ 654844 w 964406"/>
              <a:gd name="connsiteY22" fmla="*/ 14287 h 1266825"/>
              <a:gd name="connsiteX23" fmla="*/ 614362 w 964406"/>
              <a:gd name="connsiteY23" fmla="*/ 4762 h 1266825"/>
              <a:gd name="connsiteX24" fmla="*/ 588169 w 964406"/>
              <a:gd name="connsiteY24" fmla="*/ 0 h 1266825"/>
              <a:gd name="connsiteX25" fmla="*/ 564356 w 964406"/>
              <a:gd name="connsiteY25" fmla="*/ 2381 h 1266825"/>
              <a:gd name="connsiteX26" fmla="*/ 552450 w 964406"/>
              <a:gd name="connsiteY26" fmla="*/ 9525 h 1266825"/>
              <a:gd name="connsiteX27" fmla="*/ 550069 w 964406"/>
              <a:gd name="connsiteY27" fmla="*/ 19050 h 1266825"/>
              <a:gd name="connsiteX28" fmla="*/ 550069 w 964406"/>
              <a:gd name="connsiteY28" fmla="*/ 35719 h 1266825"/>
              <a:gd name="connsiteX29" fmla="*/ 554831 w 964406"/>
              <a:gd name="connsiteY29" fmla="*/ 54769 h 1266825"/>
              <a:gd name="connsiteX30" fmla="*/ 576262 w 964406"/>
              <a:gd name="connsiteY30" fmla="*/ 97631 h 1266825"/>
              <a:gd name="connsiteX31" fmla="*/ 595312 w 964406"/>
              <a:gd name="connsiteY31" fmla="*/ 121444 h 1266825"/>
              <a:gd name="connsiteX32" fmla="*/ 604837 w 964406"/>
              <a:gd name="connsiteY32" fmla="*/ 138112 h 1266825"/>
              <a:gd name="connsiteX33" fmla="*/ 616744 w 964406"/>
              <a:gd name="connsiteY33" fmla="*/ 164306 h 1266825"/>
              <a:gd name="connsiteX34" fmla="*/ 621506 w 964406"/>
              <a:gd name="connsiteY34" fmla="*/ 188119 h 1266825"/>
              <a:gd name="connsiteX35" fmla="*/ 619125 w 964406"/>
              <a:gd name="connsiteY35" fmla="*/ 226219 h 1266825"/>
              <a:gd name="connsiteX36" fmla="*/ 604837 w 964406"/>
              <a:gd name="connsiteY36" fmla="*/ 259556 h 1266825"/>
              <a:gd name="connsiteX37" fmla="*/ 564356 w 964406"/>
              <a:gd name="connsiteY37" fmla="*/ 335756 h 1266825"/>
              <a:gd name="connsiteX38" fmla="*/ 495300 w 964406"/>
              <a:gd name="connsiteY38" fmla="*/ 459581 h 1266825"/>
              <a:gd name="connsiteX39" fmla="*/ 392906 w 964406"/>
              <a:gd name="connsiteY39" fmla="*/ 633412 h 1266825"/>
              <a:gd name="connsiteX40" fmla="*/ 266700 w 964406"/>
              <a:gd name="connsiteY40" fmla="*/ 835819 h 1266825"/>
              <a:gd name="connsiteX41" fmla="*/ 111919 w 964406"/>
              <a:gd name="connsiteY41" fmla="*/ 1064419 h 1266825"/>
              <a:gd name="connsiteX42" fmla="*/ 0 w 964406"/>
              <a:gd name="connsiteY42" fmla="*/ 1207294 h 1266825"/>
              <a:gd name="connsiteX43" fmla="*/ 95250 w 964406"/>
              <a:gd name="connsiteY43" fmla="*/ 1266825 h 1266825"/>
              <a:gd name="connsiteX44" fmla="*/ 197644 w 964406"/>
              <a:gd name="connsiteY44" fmla="*/ 1159669 h 1266825"/>
              <a:gd name="connsiteX45" fmla="*/ 304800 w 964406"/>
              <a:gd name="connsiteY45" fmla="*/ 1035844 h 1266825"/>
              <a:gd name="connsiteX46" fmla="*/ 454819 w 964406"/>
              <a:gd name="connsiteY46" fmla="*/ 857250 h 1266825"/>
              <a:gd name="connsiteX47" fmla="*/ 566737 w 964406"/>
              <a:gd name="connsiteY47" fmla="*/ 719137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64406" h="1266825">
                <a:moveTo>
                  <a:pt x="566737" y="719137"/>
                </a:moveTo>
                <a:lnTo>
                  <a:pt x="654844" y="609600"/>
                </a:lnTo>
                <a:lnTo>
                  <a:pt x="719137" y="526256"/>
                </a:lnTo>
                <a:lnTo>
                  <a:pt x="764381" y="469106"/>
                </a:lnTo>
                <a:lnTo>
                  <a:pt x="795337" y="428625"/>
                </a:lnTo>
                <a:lnTo>
                  <a:pt x="812006" y="409575"/>
                </a:lnTo>
                <a:lnTo>
                  <a:pt x="838200" y="392906"/>
                </a:lnTo>
                <a:lnTo>
                  <a:pt x="864394" y="378619"/>
                </a:lnTo>
                <a:lnTo>
                  <a:pt x="914400" y="359569"/>
                </a:lnTo>
                <a:lnTo>
                  <a:pt x="945356" y="352425"/>
                </a:lnTo>
                <a:lnTo>
                  <a:pt x="954881" y="342900"/>
                </a:lnTo>
                <a:lnTo>
                  <a:pt x="962025" y="328612"/>
                </a:lnTo>
                <a:lnTo>
                  <a:pt x="964406" y="311944"/>
                </a:lnTo>
                <a:lnTo>
                  <a:pt x="962025" y="288131"/>
                </a:lnTo>
                <a:lnTo>
                  <a:pt x="947737" y="250031"/>
                </a:lnTo>
                <a:lnTo>
                  <a:pt x="914400" y="197644"/>
                </a:lnTo>
                <a:lnTo>
                  <a:pt x="888206" y="164306"/>
                </a:lnTo>
                <a:lnTo>
                  <a:pt x="854869" y="130969"/>
                </a:lnTo>
                <a:lnTo>
                  <a:pt x="819150" y="102394"/>
                </a:lnTo>
                <a:lnTo>
                  <a:pt x="783431" y="78581"/>
                </a:lnTo>
                <a:lnTo>
                  <a:pt x="738187" y="52387"/>
                </a:lnTo>
                <a:lnTo>
                  <a:pt x="700087" y="33337"/>
                </a:lnTo>
                <a:lnTo>
                  <a:pt x="654844" y="14287"/>
                </a:lnTo>
                <a:lnTo>
                  <a:pt x="614362" y="4762"/>
                </a:lnTo>
                <a:lnTo>
                  <a:pt x="588169" y="0"/>
                </a:lnTo>
                <a:lnTo>
                  <a:pt x="564356" y="2381"/>
                </a:lnTo>
                <a:lnTo>
                  <a:pt x="552450" y="9525"/>
                </a:lnTo>
                <a:lnTo>
                  <a:pt x="550069" y="19050"/>
                </a:lnTo>
                <a:lnTo>
                  <a:pt x="550069" y="35719"/>
                </a:lnTo>
                <a:lnTo>
                  <a:pt x="554831" y="54769"/>
                </a:lnTo>
                <a:lnTo>
                  <a:pt x="576262" y="97631"/>
                </a:lnTo>
                <a:lnTo>
                  <a:pt x="595312" y="121444"/>
                </a:lnTo>
                <a:lnTo>
                  <a:pt x="604837" y="138112"/>
                </a:lnTo>
                <a:lnTo>
                  <a:pt x="616744" y="164306"/>
                </a:lnTo>
                <a:lnTo>
                  <a:pt x="621506" y="188119"/>
                </a:lnTo>
                <a:lnTo>
                  <a:pt x="619125" y="226219"/>
                </a:lnTo>
                <a:lnTo>
                  <a:pt x="604837" y="259556"/>
                </a:lnTo>
                <a:lnTo>
                  <a:pt x="564356" y="335756"/>
                </a:lnTo>
                <a:lnTo>
                  <a:pt x="495300" y="459581"/>
                </a:lnTo>
                <a:lnTo>
                  <a:pt x="392906" y="633412"/>
                </a:lnTo>
                <a:lnTo>
                  <a:pt x="266700" y="835819"/>
                </a:lnTo>
                <a:lnTo>
                  <a:pt x="111919" y="1064419"/>
                </a:lnTo>
                <a:lnTo>
                  <a:pt x="0" y="1207294"/>
                </a:lnTo>
                <a:lnTo>
                  <a:pt x="95250" y="1266825"/>
                </a:lnTo>
                <a:lnTo>
                  <a:pt x="197644" y="1159669"/>
                </a:lnTo>
                <a:lnTo>
                  <a:pt x="304800" y="1035844"/>
                </a:lnTo>
                <a:lnTo>
                  <a:pt x="454819" y="857250"/>
                </a:lnTo>
                <a:lnTo>
                  <a:pt x="566737" y="7191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9B62F90A-DB8F-481A-BCA9-ECB72B4837EC}"/>
              </a:ext>
            </a:extLst>
          </p:cNvPr>
          <p:cNvSpPr/>
          <p:nvPr/>
        </p:nvSpPr>
        <p:spPr>
          <a:xfrm>
            <a:off x="5111751" y="4254501"/>
            <a:ext cx="512763" cy="873125"/>
          </a:xfrm>
          <a:custGeom>
            <a:avLst/>
            <a:gdLst>
              <a:gd name="connsiteX0" fmla="*/ 239547 w 512579"/>
              <a:gd name="connsiteY0" fmla="*/ 489397 h 873187"/>
              <a:gd name="connsiteX1" fmla="*/ 216365 w 512579"/>
              <a:gd name="connsiteY1" fmla="*/ 404396 h 873187"/>
              <a:gd name="connsiteX2" fmla="*/ 188031 w 512579"/>
              <a:gd name="connsiteY2" fmla="*/ 350305 h 873187"/>
              <a:gd name="connsiteX3" fmla="*/ 123637 w 512579"/>
              <a:gd name="connsiteY3" fmla="*/ 239547 h 873187"/>
              <a:gd name="connsiteX4" fmla="*/ 28333 w 512579"/>
              <a:gd name="connsiteY4" fmla="*/ 77273 h 873187"/>
              <a:gd name="connsiteX5" fmla="*/ 7727 w 512579"/>
              <a:gd name="connsiteY5" fmla="*/ 38636 h 873187"/>
              <a:gd name="connsiteX6" fmla="*/ 0 w 512579"/>
              <a:gd name="connsiteY6" fmla="*/ 25757 h 873187"/>
              <a:gd name="connsiteX7" fmla="*/ 0 w 512579"/>
              <a:gd name="connsiteY7" fmla="*/ 15454 h 873187"/>
              <a:gd name="connsiteX8" fmla="*/ 10303 w 512579"/>
              <a:gd name="connsiteY8" fmla="*/ 2575 h 873187"/>
              <a:gd name="connsiteX9" fmla="*/ 30909 w 512579"/>
              <a:gd name="connsiteY9" fmla="*/ 0 h 873187"/>
              <a:gd name="connsiteX10" fmla="*/ 54091 w 512579"/>
              <a:gd name="connsiteY10" fmla="*/ 10303 h 873187"/>
              <a:gd name="connsiteX11" fmla="*/ 154546 w 512579"/>
              <a:gd name="connsiteY11" fmla="*/ 92728 h 873187"/>
              <a:gd name="connsiteX12" fmla="*/ 368336 w 512579"/>
              <a:gd name="connsiteY12" fmla="*/ 283335 h 873187"/>
              <a:gd name="connsiteX13" fmla="*/ 461063 w 512579"/>
              <a:gd name="connsiteY13" fmla="*/ 376063 h 873187"/>
              <a:gd name="connsiteX14" fmla="*/ 479094 w 512579"/>
              <a:gd name="connsiteY14" fmla="*/ 419851 h 873187"/>
              <a:gd name="connsiteX15" fmla="*/ 502276 w 512579"/>
              <a:gd name="connsiteY15" fmla="*/ 489397 h 873187"/>
              <a:gd name="connsiteX16" fmla="*/ 512579 w 512579"/>
              <a:gd name="connsiteY16" fmla="*/ 564094 h 873187"/>
              <a:gd name="connsiteX17" fmla="*/ 512579 w 512579"/>
              <a:gd name="connsiteY17" fmla="*/ 620761 h 873187"/>
              <a:gd name="connsiteX18" fmla="*/ 507427 w 512579"/>
              <a:gd name="connsiteY18" fmla="*/ 695459 h 873187"/>
              <a:gd name="connsiteX19" fmla="*/ 494548 w 512579"/>
              <a:gd name="connsiteY19" fmla="*/ 759853 h 873187"/>
              <a:gd name="connsiteX20" fmla="*/ 473942 w 512579"/>
              <a:gd name="connsiteY20" fmla="*/ 806217 h 873187"/>
              <a:gd name="connsiteX21" fmla="*/ 448185 w 512579"/>
              <a:gd name="connsiteY21" fmla="*/ 847430 h 873187"/>
              <a:gd name="connsiteX22" fmla="*/ 425003 w 512579"/>
              <a:gd name="connsiteY22" fmla="*/ 868036 h 873187"/>
              <a:gd name="connsiteX23" fmla="*/ 406972 w 512579"/>
              <a:gd name="connsiteY23" fmla="*/ 873187 h 873187"/>
              <a:gd name="connsiteX24" fmla="*/ 388942 w 512579"/>
              <a:gd name="connsiteY24" fmla="*/ 873187 h 873187"/>
              <a:gd name="connsiteX25" fmla="*/ 352881 w 512579"/>
              <a:gd name="connsiteY25" fmla="*/ 855157 h 873187"/>
              <a:gd name="connsiteX26" fmla="*/ 332275 w 512579"/>
              <a:gd name="connsiteY26" fmla="*/ 834551 h 873187"/>
              <a:gd name="connsiteX27" fmla="*/ 309093 w 512579"/>
              <a:gd name="connsiteY27" fmla="*/ 757277 h 873187"/>
              <a:gd name="connsiteX28" fmla="*/ 239547 w 512579"/>
              <a:gd name="connsiteY28" fmla="*/ 489397 h 873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2579" h="873187">
                <a:moveTo>
                  <a:pt x="239547" y="489397"/>
                </a:moveTo>
                <a:lnTo>
                  <a:pt x="216365" y="404396"/>
                </a:lnTo>
                <a:lnTo>
                  <a:pt x="188031" y="350305"/>
                </a:lnTo>
                <a:lnTo>
                  <a:pt x="123637" y="239547"/>
                </a:lnTo>
                <a:lnTo>
                  <a:pt x="28333" y="77273"/>
                </a:lnTo>
                <a:lnTo>
                  <a:pt x="7727" y="38636"/>
                </a:lnTo>
                <a:lnTo>
                  <a:pt x="0" y="25757"/>
                </a:lnTo>
                <a:lnTo>
                  <a:pt x="0" y="15454"/>
                </a:lnTo>
                <a:lnTo>
                  <a:pt x="10303" y="2575"/>
                </a:lnTo>
                <a:lnTo>
                  <a:pt x="30909" y="0"/>
                </a:lnTo>
                <a:lnTo>
                  <a:pt x="54091" y="10303"/>
                </a:lnTo>
                <a:lnTo>
                  <a:pt x="154546" y="92728"/>
                </a:lnTo>
                <a:lnTo>
                  <a:pt x="368336" y="283335"/>
                </a:lnTo>
                <a:lnTo>
                  <a:pt x="461063" y="376063"/>
                </a:lnTo>
                <a:lnTo>
                  <a:pt x="479094" y="419851"/>
                </a:lnTo>
                <a:lnTo>
                  <a:pt x="502276" y="489397"/>
                </a:lnTo>
                <a:lnTo>
                  <a:pt x="512579" y="564094"/>
                </a:lnTo>
                <a:lnTo>
                  <a:pt x="512579" y="620761"/>
                </a:lnTo>
                <a:lnTo>
                  <a:pt x="507427" y="695459"/>
                </a:lnTo>
                <a:lnTo>
                  <a:pt x="494548" y="759853"/>
                </a:lnTo>
                <a:lnTo>
                  <a:pt x="473942" y="806217"/>
                </a:lnTo>
                <a:lnTo>
                  <a:pt x="448185" y="847430"/>
                </a:lnTo>
                <a:lnTo>
                  <a:pt x="425003" y="868036"/>
                </a:lnTo>
                <a:lnTo>
                  <a:pt x="406972" y="873187"/>
                </a:lnTo>
                <a:lnTo>
                  <a:pt x="388942" y="873187"/>
                </a:lnTo>
                <a:lnTo>
                  <a:pt x="352881" y="855157"/>
                </a:lnTo>
                <a:lnTo>
                  <a:pt x="332275" y="834551"/>
                </a:lnTo>
                <a:lnTo>
                  <a:pt x="309093" y="757277"/>
                </a:lnTo>
                <a:lnTo>
                  <a:pt x="239547" y="48939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E047A4E6-B8C5-43A7-BC1B-6FA557F11E94}"/>
              </a:ext>
            </a:extLst>
          </p:cNvPr>
          <p:cNvSpPr/>
          <p:nvPr/>
        </p:nvSpPr>
        <p:spPr>
          <a:xfrm>
            <a:off x="3621089" y="4357688"/>
            <a:ext cx="852487" cy="1249362"/>
          </a:xfrm>
          <a:custGeom>
            <a:avLst/>
            <a:gdLst>
              <a:gd name="connsiteX0" fmla="*/ 584701 w 852582"/>
              <a:gd name="connsiteY0" fmla="*/ 687732 h 1249250"/>
              <a:gd name="connsiteX1" fmla="*/ 628489 w 852582"/>
              <a:gd name="connsiteY1" fmla="*/ 631064 h 1249250"/>
              <a:gd name="connsiteX2" fmla="*/ 687732 w 852582"/>
              <a:gd name="connsiteY2" fmla="*/ 553791 h 1249250"/>
              <a:gd name="connsiteX3" fmla="*/ 746975 w 852582"/>
              <a:gd name="connsiteY3" fmla="*/ 471366 h 1249250"/>
              <a:gd name="connsiteX4" fmla="*/ 765005 w 852582"/>
              <a:gd name="connsiteY4" fmla="*/ 440457 h 1249250"/>
              <a:gd name="connsiteX5" fmla="*/ 790763 w 852582"/>
              <a:gd name="connsiteY5" fmla="*/ 427578 h 1249250"/>
              <a:gd name="connsiteX6" fmla="*/ 816521 w 852582"/>
              <a:gd name="connsiteY6" fmla="*/ 414699 h 1249250"/>
              <a:gd name="connsiteX7" fmla="*/ 837127 w 852582"/>
              <a:gd name="connsiteY7" fmla="*/ 396669 h 1249250"/>
              <a:gd name="connsiteX8" fmla="*/ 850006 w 852582"/>
              <a:gd name="connsiteY8" fmla="*/ 376063 h 1249250"/>
              <a:gd name="connsiteX9" fmla="*/ 852582 w 852582"/>
              <a:gd name="connsiteY9" fmla="*/ 352881 h 1249250"/>
              <a:gd name="connsiteX10" fmla="*/ 852582 w 852582"/>
              <a:gd name="connsiteY10" fmla="*/ 329699 h 1249250"/>
              <a:gd name="connsiteX11" fmla="*/ 844854 w 852582"/>
              <a:gd name="connsiteY11" fmla="*/ 293638 h 1249250"/>
              <a:gd name="connsiteX12" fmla="*/ 831975 w 852582"/>
              <a:gd name="connsiteY12" fmla="*/ 257577 h 1249250"/>
              <a:gd name="connsiteX13" fmla="*/ 808793 w 852582"/>
              <a:gd name="connsiteY13" fmla="*/ 218941 h 1249250"/>
              <a:gd name="connsiteX14" fmla="*/ 777884 w 852582"/>
              <a:gd name="connsiteY14" fmla="*/ 180304 h 1249250"/>
              <a:gd name="connsiteX15" fmla="*/ 710914 w 852582"/>
              <a:gd name="connsiteY15" fmla="*/ 126213 h 1249250"/>
              <a:gd name="connsiteX16" fmla="*/ 628489 w 852582"/>
              <a:gd name="connsiteY16" fmla="*/ 72121 h 1249250"/>
              <a:gd name="connsiteX17" fmla="*/ 571822 w 852582"/>
              <a:gd name="connsiteY17" fmla="*/ 41212 h 1249250"/>
              <a:gd name="connsiteX18" fmla="*/ 520307 w 852582"/>
              <a:gd name="connsiteY18" fmla="*/ 18030 h 1249250"/>
              <a:gd name="connsiteX19" fmla="*/ 479094 w 852582"/>
              <a:gd name="connsiteY19" fmla="*/ 0 h 1249250"/>
              <a:gd name="connsiteX20" fmla="*/ 458488 w 852582"/>
              <a:gd name="connsiteY20" fmla="*/ 0 h 1249250"/>
              <a:gd name="connsiteX21" fmla="*/ 445609 w 852582"/>
              <a:gd name="connsiteY21" fmla="*/ 10303 h 1249250"/>
              <a:gd name="connsiteX22" fmla="*/ 445609 w 852582"/>
              <a:gd name="connsiteY22" fmla="*/ 23182 h 1249250"/>
              <a:gd name="connsiteX23" fmla="*/ 453337 w 852582"/>
              <a:gd name="connsiteY23" fmla="*/ 61818 h 1249250"/>
              <a:gd name="connsiteX24" fmla="*/ 468791 w 852582"/>
              <a:gd name="connsiteY24" fmla="*/ 79849 h 1249250"/>
              <a:gd name="connsiteX25" fmla="*/ 491973 w 852582"/>
              <a:gd name="connsiteY25" fmla="*/ 103031 h 1249250"/>
              <a:gd name="connsiteX26" fmla="*/ 515155 w 852582"/>
              <a:gd name="connsiteY26" fmla="*/ 131364 h 1249250"/>
              <a:gd name="connsiteX27" fmla="*/ 530610 w 852582"/>
              <a:gd name="connsiteY27" fmla="*/ 159698 h 1249250"/>
              <a:gd name="connsiteX28" fmla="*/ 543489 w 852582"/>
              <a:gd name="connsiteY28" fmla="*/ 195759 h 1249250"/>
              <a:gd name="connsiteX29" fmla="*/ 546064 w 852582"/>
              <a:gd name="connsiteY29" fmla="*/ 231819 h 1249250"/>
              <a:gd name="connsiteX30" fmla="*/ 540913 w 852582"/>
              <a:gd name="connsiteY30" fmla="*/ 278183 h 1249250"/>
              <a:gd name="connsiteX31" fmla="*/ 520307 w 852582"/>
              <a:gd name="connsiteY31" fmla="*/ 337426 h 1249250"/>
              <a:gd name="connsiteX32" fmla="*/ 489397 w 852582"/>
              <a:gd name="connsiteY32" fmla="*/ 409548 h 1249250"/>
              <a:gd name="connsiteX33" fmla="*/ 414700 w 852582"/>
              <a:gd name="connsiteY33" fmla="*/ 546064 h 1249250"/>
              <a:gd name="connsiteX34" fmla="*/ 296214 w 852582"/>
              <a:gd name="connsiteY34" fmla="*/ 739247 h 1249250"/>
              <a:gd name="connsiteX35" fmla="*/ 157122 w 852582"/>
              <a:gd name="connsiteY35" fmla="*/ 965915 h 1249250"/>
              <a:gd name="connsiteX36" fmla="*/ 64395 w 852582"/>
              <a:gd name="connsiteY36" fmla="*/ 1107583 h 1249250"/>
              <a:gd name="connsiteX37" fmla="*/ 12879 w 852582"/>
              <a:gd name="connsiteY37" fmla="*/ 1184856 h 1249250"/>
              <a:gd name="connsiteX38" fmla="*/ 0 w 852582"/>
              <a:gd name="connsiteY38" fmla="*/ 1220917 h 1249250"/>
              <a:gd name="connsiteX39" fmla="*/ 0 w 852582"/>
              <a:gd name="connsiteY39" fmla="*/ 1238947 h 1249250"/>
              <a:gd name="connsiteX40" fmla="*/ 7728 w 852582"/>
              <a:gd name="connsiteY40" fmla="*/ 1246675 h 1249250"/>
              <a:gd name="connsiteX41" fmla="*/ 25758 w 852582"/>
              <a:gd name="connsiteY41" fmla="*/ 1249250 h 1249250"/>
              <a:gd name="connsiteX42" fmla="*/ 56667 w 852582"/>
              <a:gd name="connsiteY42" fmla="*/ 1236372 h 1249250"/>
              <a:gd name="connsiteX43" fmla="*/ 136516 w 852582"/>
              <a:gd name="connsiteY43" fmla="*/ 1171977 h 1249250"/>
              <a:gd name="connsiteX44" fmla="*/ 306517 w 852582"/>
              <a:gd name="connsiteY44" fmla="*/ 1007128 h 1249250"/>
              <a:gd name="connsiteX45" fmla="*/ 448185 w 852582"/>
              <a:gd name="connsiteY45" fmla="*/ 852581 h 1249250"/>
              <a:gd name="connsiteX46" fmla="*/ 584701 w 852582"/>
              <a:gd name="connsiteY46" fmla="*/ 687732 h 12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52582" h="1249250">
                <a:moveTo>
                  <a:pt x="584701" y="687732"/>
                </a:moveTo>
                <a:lnTo>
                  <a:pt x="628489" y="631064"/>
                </a:lnTo>
                <a:lnTo>
                  <a:pt x="687732" y="553791"/>
                </a:lnTo>
                <a:lnTo>
                  <a:pt x="746975" y="471366"/>
                </a:lnTo>
                <a:lnTo>
                  <a:pt x="765005" y="440457"/>
                </a:lnTo>
                <a:lnTo>
                  <a:pt x="790763" y="427578"/>
                </a:lnTo>
                <a:lnTo>
                  <a:pt x="816521" y="414699"/>
                </a:lnTo>
                <a:lnTo>
                  <a:pt x="837127" y="396669"/>
                </a:lnTo>
                <a:lnTo>
                  <a:pt x="850006" y="376063"/>
                </a:lnTo>
                <a:lnTo>
                  <a:pt x="852582" y="352881"/>
                </a:lnTo>
                <a:lnTo>
                  <a:pt x="852582" y="329699"/>
                </a:lnTo>
                <a:lnTo>
                  <a:pt x="844854" y="293638"/>
                </a:lnTo>
                <a:lnTo>
                  <a:pt x="831975" y="257577"/>
                </a:lnTo>
                <a:lnTo>
                  <a:pt x="808793" y="218941"/>
                </a:lnTo>
                <a:lnTo>
                  <a:pt x="777884" y="180304"/>
                </a:lnTo>
                <a:lnTo>
                  <a:pt x="710914" y="126213"/>
                </a:lnTo>
                <a:lnTo>
                  <a:pt x="628489" y="72121"/>
                </a:lnTo>
                <a:lnTo>
                  <a:pt x="571822" y="41212"/>
                </a:lnTo>
                <a:lnTo>
                  <a:pt x="520307" y="18030"/>
                </a:lnTo>
                <a:lnTo>
                  <a:pt x="479094" y="0"/>
                </a:lnTo>
                <a:lnTo>
                  <a:pt x="458488" y="0"/>
                </a:lnTo>
                <a:lnTo>
                  <a:pt x="445609" y="10303"/>
                </a:lnTo>
                <a:lnTo>
                  <a:pt x="445609" y="23182"/>
                </a:lnTo>
                <a:lnTo>
                  <a:pt x="453337" y="61818"/>
                </a:lnTo>
                <a:lnTo>
                  <a:pt x="468791" y="79849"/>
                </a:lnTo>
                <a:lnTo>
                  <a:pt x="491973" y="103031"/>
                </a:lnTo>
                <a:lnTo>
                  <a:pt x="515155" y="131364"/>
                </a:lnTo>
                <a:lnTo>
                  <a:pt x="530610" y="159698"/>
                </a:lnTo>
                <a:lnTo>
                  <a:pt x="543489" y="195759"/>
                </a:lnTo>
                <a:lnTo>
                  <a:pt x="546064" y="231819"/>
                </a:lnTo>
                <a:lnTo>
                  <a:pt x="540913" y="278183"/>
                </a:lnTo>
                <a:lnTo>
                  <a:pt x="520307" y="337426"/>
                </a:lnTo>
                <a:lnTo>
                  <a:pt x="489397" y="409548"/>
                </a:lnTo>
                <a:lnTo>
                  <a:pt x="414700" y="546064"/>
                </a:lnTo>
                <a:lnTo>
                  <a:pt x="296214" y="739247"/>
                </a:lnTo>
                <a:lnTo>
                  <a:pt x="157122" y="965915"/>
                </a:lnTo>
                <a:lnTo>
                  <a:pt x="64395" y="1107583"/>
                </a:lnTo>
                <a:lnTo>
                  <a:pt x="12879" y="1184856"/>
                </a:lnTo>
                <a:lnTo>
                  <a:pt x="0" y="1220917"/>
                </a:lnTo>
                <a:lnTo>
                  <a:pt x="0" y="1238947"/>
                </a:lnTo>
                <a:lnTo>
                  <a:pt x="7728" y="1246675"/>
                </a:lnTo>
                <a:lnTo>
                  <a:pt x="25758" y="1249250"/>
                </a:lnTo>
                <a:lnTo>
                  <a:pt x="56667" y="1236372"/>
                </a:lnTo>
                <a:lnTo>
                  <a:pt x="136516" y="1171977"/>
                </a:lnTo>
                <a:lnTo>
                  <a:pt x="306517" y="1007128"/>
                </a:lnTo>
                <a:lnTo>
                  <a:pt x="448185" y="852581"/>
                </a:lnTo>
                <a:lnTo>
                  <a:pt x="584701" y="6877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429EB4BF-ADEC-4A0D-A927-C0CE1EB9A8CB}"/>
              </a:ext>
            </a:extLst>
          </p:cNvPr>
          <p:cNvSpPr/>
          <p:nvPr/>
        </p:nvSpPr>
        <p:spPr>
          <a:xfrm>
            <a:off x="6423025" y="1489075"/>
            <a:ext cx="565150" cy="857250"/>
          </a:xfrm>
          <a:custGeom>
            <a:avLst/>
            <a:gdLst>
              <a:gd name="connsiteX0" fmla="*/ 244929 w 566058"/>
              <a:gd name="connsiteY0" fmla="*/ 459922 h 857250"/>
              <a:gd name="connsiteX1" fmla="*/ 242208 w 566058"/>
              <a:gd name="connsiteY1" fmla="*/ 318408 h 857250"/>
              <a:gd name="connsiteX2" fmla="*/ 236765 w 566058"/>
              <a:gd name="connsiteY2" fmla="*/ 285750 h 857250"/>
              <a:gd name="connsiteX3" fmla="*/ 223158 w 566058"/>
              <a:gd name="connsiteY3" fmla="*/ 247650 h 857250"/>
              <a:gd name="connsiteX4" fmla="*/ 195943 w 566058"/>
              <a:gd name="connsiteY4" fmla="*/ 204108 h 857250"/>
              <a:gd name="connsiteX5" fmla="*/ 160565 w 566058"/>
              <a:gd name="connsiteY5" fmla="*/ 168729 h 857250"/>
              <a:gd name="connsiteX6" fmla="*/ 127908 w 566058"/>
              <a:gd name="connsiteY6" fmla="*/ 144236 h 857250"/>
              <a:gd name="connsiteX7" fmla="*/ 89808 w 566058"/>
              <a:gd name="connsiteY7" fmla="*/ 119743 h 857250"/>
              <a:gd name="connsiteX8" fmla="*/ 48986 w 566058"/>
              <a:gd name="connsiteY8" fmla="*/ 95250 h 857250"/>
              <a:gd name="connsiteX9" fmla="*/ 19050 w 566058"/>
              <a:gd name="connsiteY9" fmla="*/ 70758 h 857250"/>
              <a:gd name="connsiteX10" fmla="*/ 2722 w 566058"/>
              <a:gd name="connsiteY10" fmla="*/ 51708 h 857250"/>
              <a:gd name="connsiteX11" fmla="*/ 0 w 566058"/>
              <a:gd name="connsiteY11" fmla="*/ 32658 h 857250"/>
              <a:gd name="connsiteX12" fmla="*/ 8165 w 566058"/>
              <a:gd name="connsiteY12" fmla="*/ 19050 h 857250"/>
              <a:gd name="connsiteX13" fmla="*/ 38100 w 566058"/>
              <a:gd name="connsiteY13" fmla="*/ 8165 h 857250"/>
              <a:gd name="connsiteX14" fmla="*/ 95250 w 566058"/>
              <a:gd name="connsiteY14" fmla="*/ 0 h 857250"/>
              <a:gd name="connsiteX15" fmla="*/ 182336 w 566058"/>
              <a:gd name="connsiteY15" fmla="*/ 0 h 857250"/>
              <a:gd name="connsiteX16" fmla="*/ 244929 w 566058"/>
              <a:gd name="connsiteY16" fmla="*/ 5443 h 857250"/>
              <a:gd name="connsiteX17" fmla="*/ 304800 w 566058"/>
              <a:gd name="connsiteY17" fmla="*/ 16329 h 857250"/>
              <a:gd name="connsiteX18" fmla="*/ 353786 w 566058"/>
              <a:gd name="connsiteY18" fmla="*/ 29936 h 857250"/>
              <a:gd name="connsiteX19" fmla="*/ 419100 w 566058"/>
              <a:gd name="connsiteY19" fmla="*/ 59872 h 857250"/>
              <a:gd name="connsiteX20" fmla="*/ 473529 w 566058"/>
              <a:gd name="connsiteY20" fmla="*/ 95250 h 857250"/>
              <a:gd name="connsiteX21" fmla="*/ 492579 w 566058"/>
              <a:gd name="connsiteY21" fmla="*/ 111579 h 857250"/>
              <a:gd name="connsiteX22" fmla="*/ 533400 w 566058"/>
              <a:gd name="connsiteY22" fmla="*/ 127908 h 857250"/>
              <a:gd name="connsiteX23" fmla="*/ 555172 w 566058"/>
              <a:gd name="connsiteY23" fmla="*/ 144236 h 857250"/>
              <a:gd name="connsiteX24" fmla="*/ 566058 w 566058"/>
              <a:gd name="connsiteY24" fmla="*/ 166008 h 857250"/>
              <a:gd name="connsiteX25" fmla="*/ 563336 w 566058"/>
              <a:gd name="connsiteY25" fmla="*/ 195943 h 857250"/>
              <a:gd name="connsiteX26" fmla="*/ 552450 w 566058"/>
              <a:gd name="connsiteY26" fmla="*/ 220436 h 857250"/>
              <a:gd name="connsiteX27" fmla="*/ 527958 w 566058"/>
              <a:gd name="connsiteY27" fmla="*/ 250372 h 857250"/>
              <a:gd name="connsiteX28" fmla="*/ 508908 w 566058"/>
              <a:gd name="connsiteY28" fmla="*/ 274865 h 857250"/>
              <a:gd name="connsiteX29" fmla="*/ 492579 w 566058"/>
              <a:gd name="connsiteY29" fmla="*/ 321129 h 857250"/>
              <a:gd name="connsiteX30" fmla="*/ 470808 w 566058"/>
              <a:gd name="connsiteY30" fmla="*/ 416379 h 857250"/>
              <a:gd name="connsiteX31" fmla="*/ 459922 w 566058"/>
              <a:gd name="connsiteY31" fmla="*/ 498022 h 857250"/>
              <a:gd name="connsiteX32" fmla="*/ 451758 w 566058"/>
              <a:gd name="connsiteY32" fmla="*/ 590550 h 857250"/>
              <a:gd name="connsiteX33" fmla="*/ 446315 w 566058"/>
              <a:gd name="connsiteY33" fmla="*/ 723900 h 857250"/>
              <a:gd name="connsiteX34" fmla="*/ 446315 w 566058"/>
              <a:gd name="connsiteY34" fmla="*/ 838200 h 857250"/>
              <a:gd name="connsiteX35" fmla="*/ 247650 w 566058"/>
              <a:gd name="connsiteY35" fmla="*/ 857250 h 857250"/>
              <a:gd name="connsiteX36" fmla="*/ 244929 w 566058"/>
              <a:gd name="connsiteY36" fmla="*/ 748393 h 857250"/>
              <a:gd name="connsiteX37" fmla="*/ 244929 w 566058"/>
              <a:gd name="connsiteY37" fmla="*/ 459922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66058" h="857250">
                <a:moveTo>
                  <a:pt x="244929" y="459922"/>
                </a:moveTo>
                <a:lnTo>
                  <a:pt x="242208" y="318408"/>
                </a:lnTo>
                <a:lnTo>
                  <a:pt x="236765" y="285750"/>
                </a:lnTo>
                <a:lnTo>
                  <a:pt x="223158" y="247650"/>
                </a:lnTo>
                <a:lnTo>
                  <a:pt x="195943" y="204108"/>
                </a:lnTo>
                <a:lnTo>
                  <a:pt x="160565" y="168729"/>
                </a:lnTo>
                <a:lnTo>
                  <a:pt x="127908" y="144236"/>
                </a:lnTo>
                <a:lnTo>
                  <a:pt x="89808" y="119743"/>
                </a:lnTo>
                <a:lnTo>
                  <a:pt x="48986" y="95250"/>
                </a:lnTo>
                <a:lnTo>
                  <a:pt x="19050" y="70758"/>
                </a:lnTo>
                <a:lnTo>
                  <a:pt x="2722" y="51708"/>
                </a:lnTo>
                <a:lnTo>
                  <a:pt x="0" y="32658"/>
                </a:lnTo>
                <a:lnTo>
                  <a:pt x="8165" y="19050"/>
                </a:lnTo>
                <a:lnTo>
                  <a:pt x="38100" y="8165"/>
                </a:lnTo>
                <a:lnTo>
                  <a:pt x="95250" y="0"/>
                </a:lnTo>
                <a:lnTo>
                  <a:pt x="182336" y="0"/>
                </a:lnTo>
                <a:lnTo>
                  <a:pt x="244929" y="5443"/>
                </a:lnTo>
                <a:lnTo>
                  <a:pt x="304800" y="16329"/>
                </a:lnTo>
                <a:lnTo>
                  <a:pt x="353786" y="29936"/>
                </a:lnTo>
                <a:lnTo>
                  <a:pt x="419100" y="59872"/>
                </a:lnTo>
                <a:lnTo>
                  <a:pt x="473529" y="95250"/>
                </a:lnTo>
                <a:lnTo>
                  <a:pt x="492579" y="111579"/>
                </a:lnTo>
                <a:lnTo>
                  <a:pt x="533400" y="127908"/>
                </a:lnTo>
                <a:lnTo>
                  <a:pt x="555172" y="144236"/>
                </a:lnTo>
                <a:lnTo>
                  <a:pt x="566058" y="166008"/>
                </a:lnTo>
                <a:lnTo>
                  <a:pt x="563336" y="195943"/>
                </a:lnTo>
                <a:lnTo>
                  <a:pt x="552450" y="220436"/>
                </a:lnTo>
                <a:lnTo>
                  <a:pt x="527958" y="250372"/>
                </a:lnTo>
                <a:lnTo>
                  <a:pt x="508908" y="274865"/>
                </a:lnTo>
                <a:lnTo>
                  <a:pt x="492579" y="321129"/>
                </a:lnTo>
                <a:lnTo>
                  <a:pt x="470808" y="416379"/>
                </a:lnTo>
                <a:lnTo>
                  <a:pt x="459922" y="498022"/>
                </a:lnTo>
                <a:lnTo>
                  <a:pt x="451758" y="590550"/>
                </a:lnTo>
                <a:lnTo>
                  <a:pt x="446315" y="723900"/>
                </a:lnTo>
                <a:lnTo>
                  <a:pt x="446315" y="838200"/>
                </a:lnTo>
                <a:lnTo>
                  <a:pt x="247650" y="857250"/>
                </a:lnTo>
                <a:lnTo>
                  <a:pt x="244929" y="748393"/>
                </a:lnTo>
                <a:lnTo>
                  <a:pt x="244929" y="45992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1C336E5-919D-4828-8E9F-F3A4AE69D653}"/>
              </a:ext>
            </a:extLst>
          </p:cNvPr>
          <p:cNvSpPr/>
          <p:nvPr/>
        </p:nvSpPr>
        <p:spPr>
          <a:xfrm>
            <a:off x="3976689" y="2678113"/>
            <a:ext cx="758825" cy="622300"/>
          </a:xfrm>
          <a:custGeom>
            <a:avLst/>
            <a:gdLst>
              <a:gd name="connsiteX0" fmla="*/ 471487 w 759618"/>
              <a:gd name="connsiteY0" fmla="*/ 295275 h 621507"/>
              <a:gd name="connsiteX1" fmla="*/ 411956 w 759618"/>
              <a:gd name="connsiteY1" fmla="*/ 235744 h 621507"/>
              <a:gd name="connsiteX2" fmla="*/ 326231 w 759618"/>
              <a:gd name="connsiteY2" fmla="*/ 150019 h 621507"/>
              <a:gd name="connsiteX3" fmla="*/ 247650 w 759618"/>
              <a:gd name="connsiteY3" fmla="*/ 66675 h 621507"/>
              <a:gd name="connsiteX4" fmla="*/ 166687 w 759618"/>
              <a:gd name="connsiteY4" fmla="*/ 0 h 621507"/>
              <a:gd name="connsiteX5" fmla="*/ 126206 w 759618"/>
              <a:gd name="connsiteY5" fmla="*/ 11907 h 621507"/>
              <a:gd name="connsiteX6" fmla="*/ 69056 w 759618"/>
              <a:gd name="connsiteY6" fmla="*/ 47625 h 621507"/>
              <a:gd name="connsiteX7" fmla="*/ 40481 w 759618"/>
              <a:gd name="connsiteY7" fmla="*/ 71438 h 621507"/>
              <a:gd name="connsiteX8" fmla="*/ 14287 w 759618"/>
              <a:gd name="connsiteY8" fmla="*/ 100013 h 621507"/>
              <a:gd name="connsiteX9" fmla="*/ 0 w 759618"/>
              <a:gd name="connsiteY9" fmla="*/ 130969 h 621507"/>
              <a:gd name="connsiteX10" fmla="*/ 0 w 759618"/>
              <a:gd name="connsiteY10" fmla="*/ 154782 h 621507"/>
              <a:gd name="connsiteX11" fmla="*/ 16668 w 759618"/>
              <a:gd name="connsiteY11" fmla="*/ 178594 h 621507"/>
              <a:gd name="connsiteX12" fmla="*/ 47625 w 759618"/>
              <a:gd name="connsiteY12" fmla="*/ 200025 h 621507"/>
              <a:gd name="connsiteX13" fmla="*/ 78581 w 759618"/>
              <a:gd name="connsiteY13" fmla="*/ 214313 h 621507"/>
              <a:gd name="connsiteX14" fmla="*/ 166687 w 759618"/>
              <a:gd name="connsiteY14" fmla="*/ 278607 h 621507"/>
              <a:gd name="connsiteX15" fmla="*/ 354806 w 759618"/>
              <a:gd name="connsiteY15" fmla="*/ 414338 h 621507"/>
              <a:gd name="connsiteX16" fmla="*/ 528637 w 759618"/>
              <a:gd name="connsiteY16" fmla="*/ 535782 h 621507"/>
              <a:gd name="connsiteX17" fmla="*/ 664368 w 759618"/>
              <a:gd name="connsiteY17" fmla="*/ 621507 h 621507"/>
              <a:gd name="connsiteX18" fmla="*/ 759618 w 759618"/>
              <a:gd name="connsiteY18" fmla="*/ 488157 h 621507"/>
              <a:gd name="connsiteX19" fmla="*/ 676275 w 759618"/>
              <a:gd name="connsiteY19" fmla="*/ 459582 h 621507"/>
              <a:gd name="connsiteX20" fmla="*/ 616743 w 759618"/>
              <a:gd name="connsiteY20" fmla="*/ 426244 h 621507"/>
              <a:gd name="connsiteX21" fmla="*/ 557212 w 759618"/>
              <a:gd name="connsiteY21" fmla="*/ 378619 h 621507"/>
              <a:gd name="connsiteX22" fmla="*/ 471487 w 759618"/>
              <a:gd name="connsiteY22" fmla="*/ 295275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59618" h="621507">
                <a:moveTo>
                  <a:pt x="471487" y="295275"/>
                </a:moveTo>
                <a:lnTo>
                  <a:pt x="411956" y="235744"/>
                </a:lnTo>
                <a:lnTo>
                  <a:pt x="326231" y="150019"/>
                </a:lnTo>
                <a:lnTo>
                  <a:pt x="247650" y="66675"/>
                </a:lnTo>
                <a:lnTo>
                  <a:pt x="166687" y="0"/>
                </a:lnTo>
                <a:lnTo>
                  <a:pt x="126206" y="11907"/>
                </a:lnTo>
                <a:lnTo>
                  <a:pt x="69056" y="47625"/>
                </a:lnTo>
                <a:lnTo>
                  <a:pt x="40481" y="71438"/>
                </a:lnTo>
                <a:lnTo>
                  <a:pt x="14287" y="100013"/>
                </a:lnTo>
                <a:lnTo>
                  <a:pt x="0" y="130969"/>
                </a:lnTo>
                <a:lnTo>
                  <a:pt x="0" y="154782"/>
                </a:lnTo>
                <a:lnTo>
                  <a:pt x="16668" y="178594"/>
                </a:lnTo>
                <a:lnTo>
                  <a:pt x="47625" y="200025"/>
                </a:lnTo>
                <a:lnTo>
                  <a:pt x="78581" y="214313"/>
                </a:lnTo>
                <a:lnTo>
                  <a:pt x="166687" y="278607"/>
                </a:lnTo>
                <a:lnTo>
                  <a:pt x="354806" y="414338"/>
                </a:lnTo>
                <a:lnTo>
                  <a:pt x="528637" y="535782"/>
                </a:lnTo>
                <a:lnTo>
                  <a:pt x="664368" y="621507"/>
                </a:lnTo>
                <a:lnTo>
                  <a:pt x="759618" y="488157"/>
                </a:lnTo>
                <a:lnTo>
                  <a:pt x="676275" y="459582"/>
                </a:lnTo>
                <a:lnTo>
                  <a:pt x="616743" y="426244"/>
                </a:lnTo>
                <a:lnTo>
                  <a:pt x="557212" y="378619"/>
                </a:lnTo>
                <a:lnTo>
                  <a:pt x="471487" y="2952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AE729CF6-881C-449C-8146-0C5157EAAED3}"/>
              </a:ext>
            </a:extLst>
          </p:cNvPr>
          <p:cNvSpPr/>
          <p:nvPr/>
        </p:nvSpPr>
        <p:spPr>
          <a:xfrm>
            <a:off x="4046538" y="2143126"/>
            <a:ext cx="1458912" cy="1871663"/>
          </a:xfrm>
          <a:custGeom>
            <a:avLst/>
            <a:gdLst>
              <a:gd name="connsiteX0" fmla="*/ 909637 w 1459706"/>
              <a:gd name="connsiteY0" fmla="*/ 573881 h 1871663"/>
              <a:gd name="connsiteX1" fmla="*/ 821531 w 1459706"/>
              <a:gd name="connsiteY1" fmla="*/ 716756 h 1871663"/>
              <a:gd name="connsiteX2" fmla="*/ 745331 w 1459706"/>
              <a:gd name="connsiteY2" fmla="*/ 845344 h 1871663"/>
              <a:gd name="connsiteX3" fmla="*/ 647700 w 1459706"/>
              <a:gd name="connsiteY3" fmla="*/ 962025 h 1871663"/>
              <a:gd name="connsiteX4" fmla="*/ 602456 w 1459706"/>
              <a:gd name="connsiteY4" fmla="*/ 1012031 h 1871663"/>
              <a:gd name="connsiteX5" fmla="*/ 531019 w 1459706"/>
              <a:gd name="connsiteY5" fmla="*/ 1152525 h 1871663"/>
              <a:gd name="connsiteX6" fmla="*/ 438150 w 1459706"/>
              <a:gd name="connsiteY6" fmla="*/ 1288256 h 1871663"/>
              <a:gd name="connsiteX7" fmla="*/ 335756 w 1459706"/>
              <a:gd name="connsiteY7" fmla="*/ 1435894 h 1871663"/>
              <a:gd name="connsiteX8" fmla="*/ 195262 w 1459706"/>
              <a:gd name="connsiteY8" fmla="*/ 1624013 h 1871663"/>
              <a:gd name="connsiteX9" fmla="*/ 54769 w 1459706"/>
              <a:gd name="connsiteY9" fmla="*/ 1807369 h 1871663"/>
              <a:gd name="connsiteX10" fmla="*/ 0 w 1459706"/>
              <a:gd name="connsiteY10" fmla="*/ 1871663 h 1871663"/>
              <a:gd name="connsiteX11" fmla="*/ 159544 w 1459706"/>
              <a:gd name="connsiteY11" fmla="*/ 1866900 h 1871663"/>
              <a:gd name="connsiteX12" fmla="*/ 264319 w 1459706"/>
              <a:gd name="connsiteY12" fmla="*/ 1726406 h 1871663"/>
              <a:gd name="connsiteX13" fmla="*/ 357187 w 1459706"/>
              <a:gd name="connsiteY13" fmla="*/ 1597819 h 1871663"/>
              <a:gd name="connsiteX14" fmla="*/ 481012 w 1459706"/>
              <a:gd name="connsiteY14" fmla="*/ 1428750 h 1871663"/>
              <a:gd name="connsiteX15" fmla="*/ 578644 w 1459706"/>
              <a:gd name="connsiteY15" fmla="*/ 1300163 h 1871663"/>
              <a:gd name="connsiteX16" fmla="*/ 650081 w 1459706"/>
              <a:gd name="connsiteY16" fmla="*/ 1207294 h 1871663"/>
              <a:gd name="connsiteX17" fmla="*/ 702469 w 1459706"/>
              <a:gd name="connsiteY17" fmla="*/ 1140619 h 1871663"/>
              <a:gd name="connsiteX18" fmla="*/ 750094 w 1459706"/>
              <a:gd name="connsiteY18" fmla="*/ 1085850 h 1871663"/>
              <a:gd name="connsiteX19" fmla="*/ 809625 w 1459706"/>
              <a:gd name="connsiteY19" fmla="*/ 1019175 h 1871663"/>
              <a:gd name="connsiteX20" fmla="*/ 869156 w 1459706"/>
              <a:gd name="connsiteY20" fmla="*/ 952500 h 1871663"/>
              <a:gd name="connsiteX21" fmla="*/ 962025 w 1459706"/>
              <a:gd name="connsiteY21" fmla="*/ 847725 h 1871663"/>
              <a:gd name="connsiteX22" fmla="*/ 1050131 w 1459706"/>
              <a:gd name="connsiteY22" fmla="*/ 750094 h 1871663"/>
              <a:gd name="connsiteX23" fmla="*/ 1131094 w 1459706"/>
              <a:gd name="connsiteY23" fmla="*/ 659606 h 1871663"/>
              <a:gd name="connsiteX24" fmla="*/ 1209675 w 1459706"/>
              <a:gd name="connsiteY24" fmla="*/ 573881 h 1871663"/>
              <a:gd name="connsiteX25" fmla="*/ 1309687 w 1459706"/>
              <a:gd name="connsiteY25" fmla="*/ 461963 h 1871663"/>
              <a:gd name="connsiteX26" fmla="*/ 1343025 w 1459706"/>
              <a:gd name="connsiteY26" fmla="*/ 423863 h 1871663"/>
              <a:gd name="connsiteX27" fmla="*/ 1354931 w 1459706"/>
              <a:gd name="connsiteY27" fmla="*/ 414338 h 1871663"/>
              <a:gd name="connsiteX28" fmla="*/ 1378744 w 1459706"/>
              <a:gd name="connsiteY28" fmla="*/ 404813 h 1871663"/>
              <a:gd name="connsiteX29" fmla="*/ 1414462 w 1459706"/>
              <a:gd name="connsiteY29" fmla="*/ 385763 h 1871663"/>
              <a:gd name="connsiteX30" fmla="*/ 1435894 w 1459706"/>
              <a:gd name="connsiteY30" fmla="*/ 369094 h 1871663"/>
              <a:gd name="connsiteX31" fmla="*/ 1452562 w 1459706"/>
              <a:gd name="connsiteY31" fmla="*/ 350044 h 1871663"/>
              <a:gd name="connsiteX32" fmla="*/ 1459706 w 1459706"/>
              <a:gd name="connsiteY32" fmla="*/ 323850 h 1871663"/>
              <a:gd name="connsiteX33" fmla="*/ 1459706 w 1459706"/>
              <a:gd name="connsiteY33" fmla="*/ 300038 h 1871663"/>
              <a:gd name="connsiteX34" fmla="*/ 1452562 w 1459706"/>
              <a:gd name="connsiteY34" fmla="*/ 271463 h 1871663"/>
              <a:gd name="connsiteX35" fmla="*/ 1440656 w 1459706"/>
              <a:gd name="connsiteY35" fmla="*/ 245269 h 1871663"/>
              <a:gd name="connsiteX36" fmla="*/ 1419225 w 1459706"/>
              <a:gd name="connsiteY36" fmla="*/ 216694 h 1871663"/>
              <a:gd name="connsiteX37" fmla="*/ 1381125 w 1459706"/>
              <a:gd name="connsiteY37" fmla="*/ 178594 h 1871663"/>
              <a:gd name="connsiteX38" fmla="*/ 1309687 w 1459706"/>
              <a:gd name="connsiteY38" fmla="*/ 123825 h 1871663"/>
              <a:gd name="connsiteX39" fmla="*/ 1238250 w 1459706"/>
              <a:gd name="connsiteY39" fmla="*/ 78581 h 1871663"/>
              <a:gd name="connsiteX40" fmla="*/ 1154906 w 1459706"/>
              <a:gd name="connsiteY40" fmla="*/ 35719 h 1871663"/>
              <a:gd name="connsiteX41" fmla="*/ 1097756 w 1459706"/>
              <a:gd name="connsiteY41" fmla="*/ 9525 h 1871663"/>
              <a:gd name="connsiteX42" fmla="*/ 1064419 w 1459706"/>
              <a:gd name="connsiteY42" fmla="*/ 0 h 1871663"/>
              <a:gd name="connsiteX43" fmla="*/ 1047750 w 1459706"/>
              <a:gd name="connsiteY43" fmla="*/ 0 h 1871663"/>
              <a:gd name="connsiteX44" fmla="*/ 1035844 w 1459706"/>
              <a:gd name="connsiteY44" fmla="*/ 2381 h 1871663"/>
              <a:gd name="connsiteX45" fmla="*/ 1023937 w 1459706"/>
              <a:gd name="connsiteY45" fmla="*/ 16669 h 1871663"/>
              <a:gd name="connsiteX46" fmla="*/ 1026319 w 1459706"/>
              <a:gd name="connsiteY46" fmla="*/ 38100 h 1871663"/>
              <a:gd name="connsiteX47" fmla="*/ 1045369 w 1459706"/>
              <a:gd name="connsiteY47" fmla="*/ 66675 h 1871663"/>
              <a:gd name="connsiteX48" fmla="*/ 1076325 w 1459706"/>
              <a:gd name="connsiteY48" fmla="*/ 100013 h 1871663"/>
              <a:gd name="connsiteX49" fmla="*/ 1097756 w 1459706"/>
              <a:gd name="connsiteY49" fmla="*/ 133350 h 1871663"/>
              <a:gd name="connsiteX50" fmla="*/ 1114425 w 1459706"/>
              <a:gd name="connsiteY50" fmla="*/ 164306 h 1871663"/>
              <a:gd name="connsiteX51" fmla="*/ 1116806 w 1459706"/>
              <a:gd name="connsiteY51" fmla="*/ 200025 h 1871663"/>
              <a:gd name="connsiteX52" fmla="*/ 1107281 w 1459706"/>
              <a:gd name="connsiteY52" fmla="*/ 233363 h 1871663"/>
              <a:gd name="connsiteX53" fmla="*/ 1016794 w 1459706"/>
              <a:gd name="connsiteY53" fmla="*/ 390525 h 1871663"/>
              <a:gd name="connsiteX54" fmla="*/ 909637 w 1459706"/>
              <a:gd name="connsiteY54" fmla="*/ 573881 h 1871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59706" h="1871663">
                <a:moveTo>
                  <a:pt x="909637" y="573881"/>
                </a:moveTo>
                <a:lnTo>
                  <a:pt x="821531" y="716756"/>
                </a:lnTo>
                <a:lnTo>
                  <a:pt x="745331" y="845344"/>
                </a:lnTo>
                <a:lnTo>
                  <a:pt x="647700" y="962025"/>
                </a:lnTo>
                <a:lnTo>
                  <a:pt x="602456" y="1012031"/>
                </a:lnTo>
                <a:lnTo>
                  <a:pt x="531019" y="1152525"/>
                </a:lnTo>
                <a:lnTo>
                  <a:pt x="438150" y="1288256"/>
                </a:lnTo>
                <a:lnTo>
                  <a:pt x="335756" y="1435894"/>
                </a:lnTo>
                <a:lnTo>
                  <a:pt x="195262" y="1624013"/>
                </a:lnTo>
                <a:lnTo>
                  <a:pt x="54769" y="1807369"/>
                </a:lnTo>
                <a:lnTo>
                  <a:pt x="0" y="1871663"/>
                </a:lnTo>
                <a:lnTo>
                  <a:pt x="159544" y="1866900"/>
                </a:lnTo>
                <a:lnTo>
                  <a:pt x="264319" y="1726406"/>
                </a:lnTo>
                <a:lnTo>
                  <a:pt x="357187" y="1597819"/>
                </a:lnTo>
                <a:lnTo>
                  <a:pt x="481012" y="1428750"/>
                </a:lnTo>
                <a:lnTo>
                  <a:pt x="578644" y="1300163"/>
                </a:lnTo>
                <a:lnTo>
                  <a:pt x="650081" y="1207294"/>
                </a:lnTo>
                <a:lnTo>
                  <a:pt x="702469" y="1140619"/>
                </a:lnTo>
                <a:lnTo>
                  <a:pt x="750094" y="1085850"/>
                </a:lnTo>
                <a:lnTo>
                  <a:pt x="809625" y="1019175"/>
                </a:lnTo>
                <a:lnTo>
                  <a:pt x="869156" y="952500"/>
                </a:lnTo>
                <a:lnTo>
                  <a:pt x="962025" y="847725"/>
                </a:lnTo>
                <a:lnTo>
                  <a:pt x="1050131" y="750094"/>
                </a:lnTo>
                <a:lnTo>
                  <a:pt x="1131094" y="659606"/>
                </a:lnTo>
                <a:lnTo>
                  <a:pt x="1209675" y="573881"/>
                </a:lnTo>
                <a:lnTo>
                  <a:pt x="1309687" y="461963"/>
                </a:lnTo>
                <a:lnTo>
                  <a:pt x="1343025" y="423863"/>
                </a:lnTo>
                <a:lnTo>
                  <a:pt x="1354931" y="414338"/>
                </a:lnTo>
                <a:lnTo>
                  <a:pt x="1378744" y="404813"/>
                </a:lnTo>
                <a:lnTo>
                  <a:pt x="1414462" y="385763"/>
                </a:lnTo>
                <a:lnTo>
                  <a:pt x="1435894" y="369094"/>
                </a:lnTo>
                <a:lnTo>
                  <a:pt x="1452562" y="350044"/>
                </a:lnTo>
                <a:lnTo>
                  <a:pt x="1459706" y="323850"/>
                </a:lnTo>
                <a:lnTo>
                  <a:pt x="1459706" y="300038"/>
                </a:lnTo>
                <a:lnTo>
                  <a:pt x="1452562" y="271463"/>
                </a:lnTo>
                <a:lnTo>
                  <a:pt x="1440656" y="245269"/>
                </a:lnTo>
                <a:lnTo>
                  <a:pt x="1419225" y="216694"/>
                </a:lnTo>
                <a:lnTo>
                  <a:pt x="1381125" y="178594"/>
                </a:lnTo>
                <a:lnTo>
                  <a:pt x="1309687" y="123825"/>
                </a:lnTo>
                <a:lnTo>
                  <a:pt x="1238250" y="78581"/>
                </a:lnTo>
                <a:lnTo>
                  <a:pt x="1154906" y="35719"/>
                </a:lnTo>
                <a:lnTo>
                  <a:pt x="1097756" y="9525"/>
                </a:lnTo>
                <a:lnTo>
                  <a:pt x="1064419" y="0"/>
                </a:lnTo>
                <a:lnTo>
                  <a:pt x="1047750" y="0"/>
                </a:lnTo>
                <a:lnTo>
                  <a:pt x="1035844" y="2381"/>
                </a:lnTo>
                <a:lnTo>
                  <a:pt x="1023937" y="16669"/>
                </a:lnTo>
                <a:lnTo>
                  <a:pt x="1026319" y="38100"/>
                </a:lnTo>
                <a:lnTo>
                  <a:pt x="1045369" y="66675"/>
                </a:lnTo>
                <a:lnTo>
                  <a:pt x="1076325" y="100013"/>
                </a:lnTo>
                <a:lnTo>
                  <a:pt x="1097756" y="133350"/>
                </a:lnTo>
                <a:lnTo>
                  <a:pt x="1114425" y="164306"/>
                </a:lnTo>
                <a:lnTo>
                  <a:pt x="1116806" y="200025"/>
                </a:lnTo>
                <a:lnTo>
                  <a:pt x="1107281" y="233363"/>
                </a:lnTo>
                <a:lnTo>
                  <a:pt x="1016794" y="390525"/>
                </a:lnTo>
                <a:lnTo>
                  <a:pt x="909637" y="5738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F13241D1-1840-433E-8309-24E6EC6A80B2}"/>
              </a:ext>
            </a:extLst>
          </p:cNvPr>
          <p:cNvSpPr/>
          <p:nvPr/>
        </p:nvSpPr>
        <p:spPr>
          <a:xfrm>
            <a:off x="3925888" y="3648076"/>
            <a:ext cx="1484312" cy="600075"/>
          </a:xfrm>
          <a:custGeom>
            <a:avLst/>
            <a:gdLst>
              <a:gd name="connsiteX0" fmla="*/ 778669 w 1483519"/>
              <a:gd name="connsiteY0" fmla="*/ 176213 h 600075"/>
              <a:gd name="connsiteX1" fmla="*/ 576263 w 1483519"/>
              <a:gd name="connsiteY1" fmla="*/ 230981 h 600075"/>
              <a:gd name="connsiteX2" fmla="*/ 361950 w 1483519"/>
              <a:gd name="connsiteY2" fmla="*/ 285750 h 600075"/>
              <a:gd name="connsiteX3" fmla="*/ 307182 w 1483519"/>
              <a:gd name="connsiteY3" fmla="*/ 292894 h 600075"/>
              <a:gd name="connsiteX4" fmla="*/ 150019 w 1483519"/>
              <a:gd name="connsiteY4" fmla="*/ 295275 h 600075"/>
              <a:gd name="connsiteX5" fmla="*/ 78582 w 1483519"/>
              <a:gd name="connsiteY5" fmla="*/ 300038 h 600075"/>
              <a:gd name="connsiteX6" fmla="*/ 33338 w 1483519"/>
              <a:gd name="connsiteY6" fmla="*/ 307181 h 600075"/>
              <a:gd name="connsiteX7" fmla="*/ 2382 w 1483519"/>
              <a:gd name="connsiteY7" fmla="*/ 316706 h 600075"/>
              <a:gd name="connsiteX8" fmla="*/ 0 w 1483519"/>
              <a:gd name="connsiteY8" fmla="*/ 328613 h 600075"/>
              <a:gd name="connsiteX9" fmla="*/ 9525 w 1483519"/>
              <a:gd name="connsiteY9" fmla="*/ 371475 h 600075"/>
              <a:gd name="connsiteX10" fmla="*/ 35719 w 1483519"/>
              <a:gd name="connsiteY10" fmla="*/ 431006 h 600075"/>
              <a:gd name="connsiteX11" fmla="*/ 76200 w 1483519"/>
              <a:gd name="connsiteY11" fmla="*/ 495300 h 600075"/>
              <a:gd name="connsiteX12" fmla="*/ 119063 w 1483519"/>
              <a:gd name="connsiteY12" fmla="*/ 547688 h 600075"/>
              <a:gd name="connsiteX13" fmla="*/ 154782 w 1483519"/>
              <a:gd name="connsiteY13" fmla="*/ 583406 h 600075"/>
              <a:gd name="connsiteX14" fmla="*/ 173832 w 1483519"/>
              <a:gd name="connsiteY14" fmla="*/ 592931 h 600075"/>
              <a:gd name="connsiteX15" fmla="*/ 202407 w 1483519"/>
              <a:gd name="connsiteY15" fmla="*/ 600075 h 600075"/>
              <a:gd name="connsiteX16" fmla="*/ 223838 w 1483519"/>
              <a:gd name="connsiteY16" fmla="*/ 600075 h 600075"/>
              <a:gd name="connsiteX17" fmla="*/ 240507 w 1483519"/>
              <a:gd name="connsiteY17" fmla="*/ 588169 h 600075"/>
              <a:gd name="connsiteX18" fmla="*/ 254794 w 1483519"/>
              <a:gd name="connsiteY18" fmla="*/ 569119 h 600075"/>
              <a:gd name="connsiteX19" fmla="*/ 266700 w 1483519"/>
              <a:gd name="connsiteY19" fmla="*/ 540544 h 600075"/>
              <a:gd name="connsiteX20" fmla="*/ 404813 w 1483519"/>
              <a:gd name="connsiteY20" fmla="*/ 490538 h 600075"/>
              <a:gd name="connsiteX21" fmla="*/ 600075 w 1483519"/>
              <a:gd name="connsiteY21" fmla="*/ 421481 h 600075"/>
              <a:gd name="connsiteX22" fmla="*/ 731044 w 1483519"/>
              <a:gd name="connsiteY22" fmla="*/ 378619 h 600075"/>
              <a:gd name="connsiteX23" fmla="*/ 883444 w 1483519"/>
              <a:gd name="connsiteY23" fmla="*/ 311944 h 600075"/>
              <a:gd name="connsiteX24" fmla="*/ 1059657 w 1483519"/>
              <a:gd name="connsiteY24" fmla="*/ 247650 h 600075"/>
              <a:gd name="connsiteX25" fmla="*/ 1228725 w 1483519"/>
              <a:gd name="connsiteY25" fmla="*/ 190500 h 600075"/>
              <a:gd name="connsiteX26" fmla="*/ 1369219 w 1483519"/>
              <a:gd name="connsiteY26" fmla="*/ 140494 h 600075"/>
              <a:gd name="connsiteX27" fmla="*/ 1483519 w 1483519"/>
              <a:gd name="connsiteY27" fmla="*/ 102394 h 600075"/>
              <a:gd name="connsiteX28" fmla="*/ 1433513 w 1483519"/>
              <a:gd name="connsiteY28" fmla="*/ 0 h 600075"/>
              <a:gd name="connsiteX29" fmla="*/ 1288257 w 1483519"/>
              <a:gd name="connsiteY29" fmla="*/ 40481 h 600075"/>
              <a:gd name="connsiteX30" fmla="*/ 1135857 w 1483519"/>
              <a:gd name="connsiteY30" fmla="*/ 80963 h 600075"/>
              <a:gd name="connsiteX31" fmla="*/ 976313 w 1483519"/>
              <a:gd name="connsiteY31" fmla="*/ 121444 h 600075"/>
              <a:gd name="connsiteX32" fmla="*/ 778669 w 1483519"/>
              <a:gd name="connsiteY32" fmla="*/ 176213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83519" h="600075">
                <a:moveTo>
                  <a:pt x="778669" y="176213"/>
                </a:moveTo>
                <a:lnTo>
                  <a:pt x="576263" y="230981"/>
                </a:lnTo>
                <a:lnTo>
                  <a:pt x="361950" y="285750"/>
                </a:lnTo>
                <a:lnTo>
                  <a:pt x="307182" y="292894"/>
                </a:lnTo>
                <a:lnTo>
                  <a:pt x="150019" y="295275"/>
                </a:lnTo>
                <a:lnTo>
                  <a:pt x="78582" y="300038"/>
                </a:lnTo>
                <a:lnTo>
                  <a:pt x="33338" y="307181"/>
                </a:lnTo>
                <a:lnTo>
                  <a:pt x="2382" y="316706"/>
                </a:lnTo>
                <a:lnTo>
                  <a:pt x="0" y="328613"/>
                </a:lnTo>
                <a:lnTo>
                  <a:pt x="9525" y="371475"/>
                </a:lnTo>
                <a:lnTo>
                  <a:pt x="35719" y="431006"/>
                </a:lnTo>
                <a:lnTo>
                  <a:pt x="76200" y="495300"/>
                </a:lnTo>
                <a:lnTo>
                  <a:pt x="119063" y="547688"/>
                </a:lnTo>
                <a:lnTo>
                  <a:pt x="154782" y="583406"/>
                </a:lnTo>
                <a:lnTo>
                  <a:pt x="173832" y="592931"/>
                </a:lnTo>
                <a:lnTo>
                  <a:pt x="202407" y="600075"/>
                </a:lnTo>
                <a:lnTo>
                  <a:pt x="223838" y="600075"/>
                </a:lnTo>
                <a:lnTo>
                  <a:pt x="240507" y="588169"/>
                </a:lnTo>
                <a:lnTo>
                  <a:pt x="254794" y="569119"/>
                </a:lnTo>
                <a:lnTo>
                  <a:pt x="266700" y="540544"/>
                </a:lnTo>
                <a:lnTo>
                  <a:pt x="404813" y="490538"/>
                </a:lnTo>
                <a:lnTo>
                  <a:pt x="600075" y="421481"/>
                </a:lnTo>
                <a:lnTo>
                  <a:pt x="731044" y="378619"/>
                </a:lnTo>
                <a:lnTo>
                  <a:pt x="883444" y="311944"/>
                </a:lnTo>
                <a:lnTo>
                  <a:pt x="1059657" y="247650"/>
                </a:lnTo>
                <a:lnTo>
                  <a:pt x="1228725" y="190500"/>
                </a:lnTo>
                <a:lnTo>
                  <a:pt x="1369219" y="140494"/>
                </a:lnTo>
                <a:lnTo>
                  <a:pt x="1483519" y="102394"/>
                </a:lnTo>
                <a:lnTo>
                  <a:pt x="1433513" y="0"/>
                </a:lnTo>
                <a:lnTo>
                  <a:pt x="1288257" y="40481"/>
                </a:lnTo>
                <a:lnTo>
                  <a:pt x="1135857" y="80963"/>
                </a:lnTo>
                <a:lnTo>
                  <a:pt x="976313" y="121444"/>
                </a:lnTo>
                <a:lnTo>
                  <a:pt x="778669" y="1762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C07761A6-8B4C-4F4F-940A-7F1EBF37C7C0}"/>
              </a:ext>
            </a:extLst>
          </p:cNvPr>
          <p:cNvSpPr/>
          <p:nvPr/>
        </p:nvSpPr>
        <p:spPr>
          <a:xfrm>
            <a:off x="5114925" y="3303588"/>
            <a:ext cx="484188" cy="754062"/>
          </a:xfrm>
          <a:custGeom>
            <a:avLst/>
            <a:gdLst>
              <a:gd name="connsiteX0" fmla="*/ 90488 w 483394"/>
              <a:gd name="connsiteY0" fmla="*/ 228600 h 754856"/>
              <a:gd name="connsiteX1" fmla="*/ 50006 w 483394"/>
              <a:gd name="connsiteY1" fmla="*/ 133350 h 754856"/>
              <a:gd name="connsiteX2" fmla="*/ 16669 w 483394"/>
              <a:gd name="connsiteY2" fmla="*/ 66675 h 754856"/>
              <a:gd name="connsiteX3" fmla="*/ 2381 w 483394"/>
              <a:gd name="connsiteY3" fmla="*/ 30956 h 754856"/>
              <a:gd name="connsiteX4" fmla="*/ 0 w 483394"/>
              <a:gd name="connsiteY4" fmla="*/ 14287 h 754856"/>
              <a:gd name="connsiteX5" fmla="*/ 4763 w 483394"/>
              <a:gd name="connsiteY5" fmla="*/ 2381 h 754856"/>
              <a:gd name="connsiteX6" fmla="*/ 21431 w 483394"/>
              <a:gd name="connsiteY6" fmla="*/ 0 h 754856"/>
              <a:gd name="connsiteX7" fmla="*/ 52388 w 483394"/>
              <a:gd name="connsiteY7" fmla="*/ 11906 h 754856"/>
              <a:gd name="connsiteX8" fmla="*/ 116681 w 483394"/>
              <a:gd name="connsiteY8" fmla="*/ 54769 h 754856"/>
              <a:gd name="connsiteX9" fmla="*/ 216694 w 483394"/>
              <a:gd name="connsiteY9" fmla="*/ 130969 h 754856"/>
              <a:gd name="connsiteX10" fmla="*/ 302419 w 483394"/>
              <a:gd name="connsiteY10" fmla="*/ 200025 h 754856"/>
              <a:gd name="connsiteX11" fmla="*/ 364331 w 483394"/>
              <a:gd name="connsiteY11" fmla="*/ 259556 h 754856"/>
              <a:gd name="connsiteX12" fmla="*/ 404813 w 483394"/>
              <a:gd name="connsiteY12" fmla="*/ 304800 h 754856"/>
              <a:gd name="connsiteX13" fmla="*/ 426244 w 483394"/>
              <a:gd name="connsiteY13" fmla="*/ 338137 h 754856"/>
              <a:gd name="connsiteX14" fmla="*/ 447675 w 483394"/>
              <a:gd name="connsiteY14" fmla="*/ 381000 h 754856"/>
              <a:gd name="connsiteX15" fmla="*/ 464344 w 483394"/>
              <a:gd name="connsiteY15" fmla="*/ 450056 h 754856"/>
              <a:gd name="connsiteX16" fmla="*/ 476250 w 483394"/>
              <a:gd name="connsiteY16" fmla="*/ 552450 h 754856"/>
              <a:gd name="connsiteX17" fmla="*/ 483394 w 483394"/>
              <a:gd name="connsiteY17" fmla="*/ 673894 h 754856"/>
              <a:gd name="connsiteX18" fmla="*/ 471488 w 483394"/>
              <a:gd name="connsiteY18" fmla="*/ 704850 h 754856"/>
              <a:gd name="connsiteX19" fmla="*/ 447675 w 483394"/>
              <a:gd name="connsiteY19" fmla="*/ 733425 h 754856"/>
              <a:gd name="connsiteX20" fmla="*/ 421481 w 483394"/>
              <a:gd name="connsiteY20" fmla="*/ 750094 h 754856"/>
              <a:gd name="connsiteX21" fmla="*/ 397669 w 483394"/>
              <a:gd name="connsiteY21" fmla="*/ 754856 h 754856"/>
              <a:gd name="connsiteX22" fmla="*/ 378619 w 483394"/>
              <a:gd name="connsiteY22" fmla="*/ 752475 h 754856"/>
              <a:gd name="connsiteX23" fmla="*/ 357188 w 483394"/>
              <a:gd name="connsiteY23" fmla="*/ 738187 h 754856"/>
              <a:gd name="connsiteX24" fmla="*/ 321469 w 483394"/>
              <a:gd name="connsiteY24" fmla="*/ 697706 h 754856"/>
              <a:gd name="connsiteX25" fmla="*/ 261938 w 483394"/>
              <a:gd name="connsiteY25" fmla="*/ 609600 h 754856"/>
              <a:gd name="connsiteX26" fmla="*/ 200025 w 483394"/>
              <a:gd name="connsiteY26" fmla="*/ 502444 h 754856"/>
              <a:gd name="connsiteX27" fmla="*/ 90488 w 483394"/>
              <a:gd name="connsiteY27" fmla="*/ 228600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3394" h="754856">
                <a:moveTo>
                  <a:pt x="90488" y="228600"/>
                </a:moveTo>
                <a:lnTo>
                  <a:pt x="50006" y="133350"/>
                </a:lnTo>
                <a:lnTo>
                  <a:pt x="16669" y="66675"/>
                </a:lnTo>
                <a:lnTo>
                  <a:pt x="2381" y="30956"/>
                </a:lnTo>
                <a:lnTo>
                  <a:pt x="0" y="14287"/>
                </a:lnTo>
                <a:lnTo>
                  <a:pt x="4763" y="2381"/>
                </a:lnTo>
                <a:lnTo>
                  <a:pt x="21431" y="0"/>
                </a:lnTo>
                <a:lnTo>
                  <a:pt x="52388" y="11906"/>
                </a:lnTo>
                <a:lnTo>
                  <a:pt x="116681" y="54769"/>
                </a:lnTo>
                <a:lnTo>
                  <a:pt x="216694" y="130969"/>
                </a:lnTo>
                <a:lnTo>
                  <a:pt x="302419" y="200025"/>
                </a:lnTo>
                <a:lnTo>
                  <a:pt x="364331" y="259556"/>
                </a:lnTo>
                <a:lnTo>
                  <a:pt x="404813" y="304800"/>
                </a:lnTo>
                <a:lnTo>
                  <a:pt x="426244" y="338137"/>
                </a:lnTo>
                <a:lnTo>
                  <a:pt x="447675" y="381000"/>
                </a:lnTo>
                <a:lnTo>
                  <a:pt x="464344" y="450056"/>
                </a:lnTo>
                <a:lnTo>
                  <a:pt x="476250" y="552450"/>
                </a:lnTo>
                <a:lnTo>
                  <a:pt x="483394" y="673894"/>
                </a:lnTo>
                <a:lnTo>
                  <a:pt x="471488" y="704850"/>
                </a:lnTo>
                <a:lnTo>
                  <a:pt x="447675" y="733425"/>
                </a:lnTo>
                <a:lnTo>
                  <a:pt x="421481" y="750094"/>
                </a:lnTo>
                <a:lnTo>
                  <a:pt x="397669" y="754856"/>
                </a:lnTo>
                <a:lnTo>
                  <a:pt x="378619" y="752475"/>
                </a:lnTo>
                <a:lnTo>
                  <a:pt x="357188" y="738187"/>
                </a:lnTo>
                <a:lnTo>
                  <a:pt x="321469" y="697706"/>
                </a:lnTo>
                <a:lnTo>
                  <a:pt x="261938" y="609600"/>
                </a:lnTo>
                <a:lnTo>
                  <a:pt x="200025" y="502444"/>
                </a:lnTo>
                <a:lnTo>
                  <a:pt x="90488" y="2286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8C039CC-47B5-4E92-A309-41BCE48E8470}"/>
              </a:ext>
            </a:extLst>
          </p:cNvPr>
          <p:cNvSpPr/>
          <p:nvPr/>
        </p:nvSpPr>
        <p:spPr>
          <a:xfrm>
            <a:off x="4591051" y="3932239"/>
            <a:ext cx="290513" cy="2111375"/>
          </a:xfrm>
          <a:custGeom>
            <a:avLst/>
            <a:gdLst>
              <a:gd name="connsiteX0" fmla="*/ 89807 w 291193"/>
              <a:gd name="connsiteY0" fmla="*/ 492579 h 2111829"/>
              <a:gd name="connsiteX1" fmla="*/ 89807 w 291193"/>
              <a:gd name="connsiteY1" fmla="*/ 239486 h 2111829"/>
              <a:gd name="connsiteX2" fmla="*/ 84364 w 291193"/>
              <a:gd name="connsiteY2" fmla="*/ 187779 h 2111829"/>
              <a:gd name="connsiteX3" fmla="*/ 70757 w 291193"/>
              <a:gd name="connsiteY3" fmla="*/ 136072 h 2111829"/>
              <a:gd name="connsiteX4" fmla="*/ 16329 w 291193"/>
              <a:gd name="connsiteY4" fmla="*/ 57150 h 2111829"/>
              <a:gd name="connsiteX5" fmla="*/ 190500 w 291193"/>
              <a:gd name="connsiteY5" fmla="*/ 0 h 2111829"/>
              <a:gd name="connsiteX6" fmla="*/ 214993 w 291193"/>
              <a:gd name="connsiteY6" fmla="*/ 65315 h 2111829"/>
              <a:gd name="connsiteX7" fmla="*/ 228600 w 291193"/>
              <a:gd name="connsiteY7" fmla="*/ 87086 h 2111829"/>
              <a:gd name="connsiteX8" fmla="*/ 258536 w 291193"/>
              <a:gd name="connsiteY8" fmla="*/ 117022 h 2111829"/>
              <a:gd name="connsiteX9" fmla="*/ 291193 w 291193"/>
              <a:gd name="connsiteY9" fmla="*/ 144236 h 2111829"/>
              <a:gd name="connsiteX10" fmla="*/ 291193 w 291193"/>
              <a:gd name="connsiteY10" fmla="*/ 225879 h 2111829"/>
              <a:gd name="connsiteX11" fmla="*/ 280307 w 291193"/>
              <a:gd name="connsiteY11" fmla="*/ 666750 h 2111829"/>
              <a:gd name="connsiteX12" fmla="*/ 272143 w 291193"/>
              <a:gd name="connsiteY12" fmla="*/ 1238250 h 2111829"/>
              <a:gd name="connsiteX13" fmla="*/ 269421 w 291193"/>
              <a:gd name="connsiteY13" fmla="*/ 1679122 h 2111829"/>
              <a:gd name="connsiteX14" fmla="*/ 269421 w 291193"/>
              <a:gd name="connsiteY14" fmla="*/ 1853293 h 2111829"/>
              <a:gd name="connsiteX15" fmla="*/ 266700 w 291193"/>
              <a:gd name="connsiteY15" fmla="*/ 1945822 h 2111829"/>
              <a:gd name="connsiteX16" fmla="*/ 258536 w 291193"/>
              <a:gd name="connsiteY16" fmla="*/ 2043793 h 2111829"/>
              <a:gd name="connsiteX17" fmla="*/ 247650 w 291193"/>
              <a:gd name="connsiteY17" fmla="*/ 2087336 h 2111829"/>
              <a:gd name="connsiteX18" fmla="*/ 231321 w 291193"/>
              <a:gd name="connsiteY18" fmla="*/ 2103665 h 2111829"/>
              <a:gd name="connsiteX19" fmla="*/ 201386 w 291193"/>
              <a:gd name="connsiteY19" fmla="*/ 2111829 h 2111829"/>
              <a:gd name="connsiteX20" fmla="*/ 182336 w 291193"/>
              <a:gd name="connsiteY20" fmla="*/ 2109107 h 2111829"/>
              <a:gd name="connsiteX21" fmla="*/ 160564 w 291193"/>
              <a:gd name="connsiteY21" fmla="*/ 2103665 h 2111829"/>
              <a:gd name="connsiteX22" fmla="*/ 136071 w 291193"/>
              <a:gd name="connsiteY22" fmla="*/ 2090057 h 2111829"/>
              <a:gd name="connsiteX23" fmla="*/ 117021 w 291193"/>
              <a:gd name="connsiteY23" fmla="*/ 2073729 h 2111829"/>
              <a:gd name="connsiteX24" fmla="*/ 89807 w 291193"/>
              <a:gd name="connsiteY24" fmla="*/ 2041072 h 2111829"/>
              <a:gd name="connsiteX25" fmla="*/ 70757 w 291193"/>
              <a:gd name="connsiteY25" fmla="*/ 2005693 h 2111829"/>
              <a:gd name="connsiteX26" fmla="*/ 51707 w 291193"/>
              <a:gd name="connsiteY26" fmla="*/ 1956707 h 2111829"/>
              <a:gd name="connsiteX27" fmla="*/ 32657 w 291193"/>
              <a:gd name="connsiteY27" fmla="*/ 1896836 h 2111829"/>
              <a:gd name="connsiteX28" fmla="*/ 21771 w 291193"/>
              <a:gd name="connsiteY28" fmla="*/ 1842407 h 2111829"/>
              <a:gd name="connsiteX29" fmla="*/ 8164 w 291193"/>
              <a:gd name="connsiteY29" fmla="*/ 1768929 h 2111829"/>
              <a:gd name="connsiteX30" fmla="*/ 0 w 291193"/>
              <a:gd name="connsiteY30" fmla="*/ 1676400 h 2111829"/>
              <a:gd name="connsiteX31" fmla="*/ 2721 w 291193"/>
              <a:gd name="connsiteY31" fmla="*/ 1643743 h 2111829"/>
              <a:gd name="connsiteX32" fmla="*/ 13607 w 291193"/>
              <a:gd name="connsiteY32" fmla="*/ 1611086 h 2111829"/>
              <a:gd name="connsiteX33" fmla="*/ 43543 w 291193"/>
              <a:gd name="connsiteY33" fmla="*/ 1526722 h 2111829"/>
              <a:gd name="connsiteX34" fmla="*/ 68036 w 291193"/>
              <a:gd name="connsiteY34" fmla="*/ 1431472 h 2111829"/>
              <a:gd name="connsiteX35" fmla="*/ 84364 w 291193"/>
              <a:gd name="connsiteY35" fmla="*/ 1328057 h 2111829"/>
              <a:gd name="connsiteX36" fmla="*/ 89807 w 291193"/>
              <a:gd name="connsiteY36" fmla="*/ 1243693 h 2111829"/>
              <a:gd name="connsiteX37" fmla="*/ 89807 w 291193"/>
              <a:gd name="connsiteY37" fmla="*/ 987879 h 2111829"/>
              <a:gd name="connsiteX38" fmla="*/ 89807 w 291193"/>
              <a:gd name="connsiteY38" fmla="*/ 557893 h 2111829"/>
              <a:gd name="connsiteX39" fmla="*/ 89807 w 291193"/>
              <a:gd name="connsiteY39" fmla="*/ 492579 h 211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91193" h="2111829">
                <a:moveTo>
                  <a:pt x="89807" y="492579"/>
                </a:moveTo>
                <a:lnTo>
                  <a:pt x="89807" y="239486"/>
                </a:lnTo>
                <a:lnTo>
                  <a:pt x="84364" y="187779"/>
                </a:lnTo>
                <a:lnTo>
                  <a:pt x="70757" y="136072"/>
                </a:lnTo>
                <a:lnTo>
                  <a:pt x="16329" y="57150"/>
                </a:lnTo>
                <a:lnTo>
                  <a:pt x="190500" y="0"/>
                </a:lnTo>
                <a:lnTo>
                  <a:pt x="214993" y="65315"/>
                </a:lnTo>
                <a:lnTo>
                  <a:pt x="228600" y="87086"/>
                </a:lnTo>
                <a:lnTo>
                  <a:pt x="258536" y="117022"/>
                </a:lnTo>
                <a:lnTo>
                  <a:pt x="291193" y="144236"/>
                </a:lnTo>
                <a:lnTo>
                  <a:pt x="291193" y="225879"/>
                </a:lnTo>
                <a:lnTo>
                  <a:pt x="280307" y="666750"/>
                </a:lnTo>
                <a:lnTo>
                  <a:pt x="272143" y="1238250"/>
                </a:lnTo>
                <a:cubicBezTo>
                  <a:pt x="271236" y="1385207"/>
                  <a:pt x="270328" y="1532165"/>
                  <a:pt x="269421" y="1679122"/>
                </a:cubicBezTo>
                <a:lnTo>
                  <a:pt x="269421" y="1853293"/>
                </a:lnTo>
                <a:lnTo>
                  <a:pt x="266700" y="1945822"/>
                </a:lnTo>
                <a:lnTo>
                  <a:pt x="258536" y="2043793"/>
                </a:lnTo>
                <a:lnTo>
                  <a:pt x="247650" y="2087336"/>
                </a:lnTo>
                <a:lnTo>
                  <a:pt x="231321" y="2103665"/>
                </a:lnTo>
                <a:lnTo>
                  <a:pt x="201386" y="2111829"/>
                </a:lnTo>
                <a:lnTo>
                  <a:pt x="182336" y="2109107"/>
                </a:lnTo>
                <a:lnTo>
                  <a:pt x="160564" y="2103665"/>
                </a:lnTo>
                <a:lnTo>
                  <a:pt x="136071" y="2090057"/>
                </a:lnTo>
                <a:lnTo>
                  <a:pt x="117021" y="2073729"/>
                </a:lnTo>
                <a:lnTo>
                  <a:pt x="89807" y="2041072"/>
                </a:lnTo>
                <a:lnTo>
                  <a:pt x="70757" y="2005693"/>
                </a:lnTo>
                <a:lnTo>
                  <a:pt x="51707" y="1956707"/>
                </a:lnTo>
                <a:lnTo>
                  <a:pt x="32657" y="1896836"/>
                </a:lnTo>
                <a:lnTo>
                  <a:pt x="21771" y="1842407"/>
                </a:lnTo>
                <a:lnTo>
                  <a:pt x="8164" y="1768929"/>
                </a:lnTo>
                <a:lnTo>
                  <a:pt x="0" y="1676400"/>
                </a:lnTo>
                <a:lnTo>
                  <a:pt x="2721" y="1643743"/>
                </a:lnTo>
                <a:lnTo>
                  <a:pt x="13607" y="1611086"/>
                </a:lnTo>
                <a:lnTo>
                  <a:pt x="43543" y="1526722"/>
                </a:lnTo>
                <a:lnTo>
                  <a:pt x="68036" y="1431472"/>
                </a:lnTo>
                <a:lnTo>
                  <a:pt x="84364" y="1328057"/>
                </a:lnTo>
                <a:cubicBezTo>
                  <a:pt x="89932" y="1247326"/>
                  <a:pt x="89807" y="1275505"/>
                  <a:pt x="89807" y="1243693"/>
                </a:cubicBezTo>
                <a:lnTo>
                  <a:pt x="89807" y="987879"/>
                </a:lnTo>
                <a:lnTo>
                  <a:pt x="89807" y="557893"/>
                </a:lnTo>
                <a:lnTo>
                  <a:pt x="89807" y="49257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4F4E98EA-927F-4C53-8F8D-2BBCAC1E6FE6}"/>
              </a:ext>
            </a:extLst>
          </p:cNvPr>
          <p:cNvSpPr/>
          <p:nvPr/>
        </p:nvSpPr>
        <p:spPr>
          <a:xfrm>
            <a:off x="5516564" y="2049464"/>
            <a:ext cx="2727325" cy="511175"/>
          </a:xfrm>
          <a:custGeom>
            <a:avLst/>
            <a:gdLst>
              <a:gd name="connsiteX0" fmla="*/ 900793 w 2726871"/>
              <a:gd name="connsiteY0" fmla="*/ 255814 h 511628"/>
              <a:gd name="connsiteX1" fmla="*/ 1004207 w 2726871"/>
              <a:gd name="connsiteY1" fmla="*/ 242207 h 511628"/>
              <a:gd name="connsiteX2" fmla="*/ 1156607 w 2726871"/>
              <a:gd name="connsiteY2" fmla="*/ 220435 h 511628"/>
              <a:gd name="connsiteX3" fmla="*/ 1464128 w 2726871"/>
              <a:gd name="connsiteY3" fmla="*/ 185057 h 511628"/>
              <a:gd name="connsiteX4" fmla="*/ 1700893 w 2726871"/>
              <a:gd name="connsiteY4" fmla="*/ 152400 h 511628"/>
              <a:gd name="connsiteX5" fmla="*/ 1902278 w 2726871"/>
              <a:gd name="connsiteY5" fmla="*/ 119743 h 511628"/>
              <a:gd name="connsiteX6" fmla="*/ 2081893 w 2726871"/>
              <a:gd name="connsiteY6" fmla="*/ 89807 h 511628"/>
              <a:gd name="connsiteX7" fmla="*/ 2119993 w 2726871"/>
              <a:gd name="connsiteY7" fmla="*/ 70757 h 511628"/>
              <a:gd name="connsiteX8" fmla="*/ 2177143 w 2726871"/>
              <a:gd name="connsiteY8" fmla="*/ 35378 h 511628"/>
              <a:gd name="connsiteX9" fmla="*/ 2231571 w 2726871"/>
              <a:gd name="connsiteY9" fmla="*/ 10885 h 511628"/>
              <a:gd name="connsiteX10" fmla="*/ 2264228 w 2726871"/>
              <a:gd name="connsiteY10" fmla="*/ 0 h 511628"/>
              <a:gd name="connsiteX11" fmla="*/ 2283278 w 2726871"/>
              <a:gd name="connsiteY11" fmla="*/ 0 h 511628"/>
              <a:gd name="connsiteX12" fmla="*/ 2356757 w 2726871"/>
              <a:gd name="connsiteY12" fmla="*/ 10885 h 511628"/>
              <a:gd name="connsiteX13" fmla="*/ 2452007 w 2726871"/>
              <a:gd name="connsiteY13" fmla="*/ 35378 h 511628"/>
              <a:gd name="connsiteX14" fmla="*/ 2566307 w 2726871"/>
              <a:gd name="connsiteY14" fmla="*/ 78921 h 511628"/>
              <a:gd name="connsiteX15" fmla="*/ 2650671 w 2726871"/>
              <a:gd name="connsiteY15" fmla="*/ 119743 h 511628"/>
              <a:gd name="connsiteX16" fmla="*/ 2677885 w 2726871"/>
              <a:gd name="connsiteY16" fmla="*/ 138793 h 511628"/>
              <a:gd name="connsiteX17" fmla="*/ 2702378 w 2726871"/>
              <a:gd name="connsiteY17" fmla="*/ 171450 h 511628"/>
              <a:gd name="connsiteX18" fmla="*/ 2721428 w 2726871"/>
              <a:gd name="connsiteY18" fmla="*/ 204107 h 511628"/>
              <a:gd name="connsiteX19" fmla="*/ 2726871 w 2726871"/>
              <a:gd name="connsiteY19" fmla="*/ 231321 h 511628"/>
              <a:gd name="connsiteX20" fmla="*/ 2724150 w 2726871"/>
              <a:gd name="connsiteY20" fmla="*/ 253093 h 511628"/>
              <a:gd name="connsiteX21" fmla="*/ 2715985 w 2726871"/>
              <a:gd name="connsiteY21" fmla="*/ 274864 h 511628"/>
              <a:gd name="connsiteX22" fmla="*/ 2691493 w 2726871"/>
              <a:gd name="connsiteY22" fmla="*/ 293914 h 511628"/>
              <a:gd name="connsiteX23" fmla="*/ 2667000 w 2726871"/>
              <a:gd name="connsiteY23" fmla="*/ 304800 h 511628"/>
              <a:gd name="connsiteX24" fmla="*/ 2628900 w 2726871"/>
              <a:gd name="connsiteY24" fmla="*/ 310243 h 511628"/>
              <a:gd name="connsiteX25" fmla="*/ 2560864 w 2726871"/>
              <a:gd name="connsiteY25" fmla="*/ 307521 h 511628"/>
              <a:gd name="connsiteX26" fmla="*/ 2383971 w 2726871"/>
              <a:gd name="connsiteY26" fmla="*/ 302078 h 511628"/>
              <a:gd name="connsiteX27" fmla="*/ 2158093 w 2726871"/>
              <a:gd name="connsiteY27" fmla="*/ 304800 h 511628"/>
              <a:gd name="connsiteX28" fmla="*/ 1834243 w 2726871"/>
              <a:gd name="connsiteY28" fmla="*/ 315685 h 511628"/>
              <a:gd name="connsiteX29" fmla="*/ 1494064 w 2726871"/>
              <a:gd name="connsiteY29" fmla="*/ 337457 h 511628"/>
              <a:gd name="connsiteX30" fmla="*/ 1265464 w 2726871"/>
              <a:gd name="connsiteY30" fmla="*/ 356507 h 511628"/>
              <a:gd name="connsiteX31" fmla="*/ 1077685 w 2726871"/>
              <a:gd name="connsiteY31" fmla="*/ 381000 h 511628"/>
              <a:gd name="connsiteX32" fmla="*/ 862693 w 2726871"/>
              <a:gd name="connsiteY32" fmla="*/ 419100 h 511628"/>
              <a:gd name="connsiteX33" fmla="*/ 615043 w 2726871"/>
              <a:gd name="connsiteY33" fmla="*/ 468085 h 511628"/>
              <a:gd name="connsiteX34" fmla="*/ 438150 w 2726871"/>
              <a:gd name="connsiteY34" fmla="*/ 511628 h 511628"/>
              <a:gd name="connsiteX35" fmla="*/ 370114 w 2726871"/>
              <a:gd name="connsiteY35" fmla="*/ 495300 h 511628"/>
              <a:gd name="connsiteX36" fmla="*/ 312964 w 2726871"/>
              <a:gd name="connsiteY36" fmla="*/ 473528 h 511628"/>
              <a:gd name="connsiteX37" fmla="*/ 239485 w 2726871"/>
              <a:gd name="connsiteY37" fmla="*/ 435428 h 511628"/>
              <a:gd name="connsiteX38" fmla="*/ 201385 w 2726871"/>
              <a:gd name="connsiteY38" fmla="*/ 416378 h 511628"/>
              <a:gd name="connsiteX39" fmla="*/ 146957 w 2726871"/>
              <a:gd name="connsiteY39" fmla="*/ 391885 h 511628"/>
              <a:gd name="connsiteX40" fmla="*/ 119743 w 2726871"/>
              <a:gd name="connsiteY40" fmla="*/ 375557 h 511628"/>
              <a:gd name="connsiteX41" fmla="*/ 92528 w 2726871"/>
              <a:gd name="connsiteY41" fmla="*/ 353785 h 511628"/>
              <a:gd name="connsiteX42" fmla="*/ 68035 w 2726871"/>
              <a:gd name="connsiteY42" fmla="*/ 332014 h 511628"/>
              <a:gd name="connsiteX43" fmla="*/ 40821 w 2726871"/>
              <a:gd name="connsiteY43" fmla="*/ 299357 h 511628"/>
              <a:gd name="connsiteX44" fmla="*/ 21771 w 2726871"/>
              <a:gd name="connsiteY44" fmla="*/ 255814 h 511628"/>
              <a:gd name="connsiteX45" fmla="*/ 13607 w 2726871"/>
              <a:gd name="connsiteY45" fmla="*/ 217714 h 511628"/>
              <a:gd name="connsiteX46" fmla="*/ 0 w 2726871"/>
              <a:gd name="connsiteY46" fmla="*/ 182335 h 511628"/>
              <a:gd name="connsiteX47" fmla="*/ 2721 w 2726871"/>
              <a:gd name="connsiteY47" fmla="*/ 168728 h 511628"/>
              <a:gd name="connsiteX48" fmla="*/ 13607 w 2726871"/>
              <a:gd name="connsiteY48" fmla="*/ 160564 h 511628"/>
              <a:gd name="connsiteX49" fmla="*/ 35378 w 2726871"/>
              <a:gd name="connsiteY49" fmla="*/ 163285 h 511628"/>
              <a:gd name="connsiteX50" fmla="*/ 62593 w 2726871"/>
              <a:gd name="connsiteY50" fmla="*/ 176893 h 511628"/>
              <a:gd name="connsiteX51" fmla="*/ 95250 w 2726871"/>
              <a:gd name="connsiteY51" fmla="*/ 209550 h 511628"/>
              <a:gd name="connsiteX52" fmla="*/ 146957 w 2726871"/>
              <a:gd name="connsiteY52" fmla="*/ 242207 h 511628"/>
              <a:gd name="connsiteX53" fmla="*/ 187778 w 2726871"/>
              <a:gd name="connsiteY53" fmla="*/ 261257 h 511628"/>
              <a:gd name="connsiteX54" fmla="*/ 231321 w 2726871"/>
              <a:gd name="connsiteY54" fmla="*/ 274864 h 511628"/>
              <a:gd name="connsiteX55" fmla="*/ 285750 w 2726871"/>
              <a:gd name="connsiteY55" fmla="*/ 285750 h 511628"/>
              <a:gd name="connsiteX56" fmla="*/ 375557 w 2726871"/>
              <a:gd name="connsiteY56" fmla="*/ 288471 h 511628"/>
              <a:gd name="connsiteX57" fmla="*/ 508907 w 2726871"/>
              <a:gd name="connsiteY57" fmla="*/ 285750 h 511628"/>
              <a:gd name="connsiteX58" fmla="*/ 582385 w 2726871"/>
              <a:gd name="connsiteY58" fmla="*/ 283028 h 511628"/>
              <a:gd name="connsiteX59" fmla="*/ 704850 w 2726871"/>
              <a:gd name="connsiteY59" fmla="*/ 274864 h 511628"/>
              <a:gd name="connsiteX60" fmla="*/ 900793 w 2726871"/>
              <a:gd name="connsiteY60" fmla="*/ 255814 h 511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26871" h="511628">
                <a:moveTo>
                  <a:pt x="900793" y="255814"/>
                </a:moveTo>
                <a:lnTo>
                  <a:pt x="1004207" y="242207"/>
                </a:lnTo>
                <a:lnTo>
                  <a:pt x="1156607" y="220435"/>
                </a:lnTo>
                <a:lnTo>
                  <a:pt x="1464128" y="185057"/>
                </a:lnTo>
                <a:lnTo>
                  <a:pt x="1700893" y="152400"/>
                </a:lnTo>
                <a:lnTo>
                  <a:pt x="1902278" y="119743"/>
                </a:lnTo>
                <a:lnTo>
                  <a:pt x="2081893" y="89807"/>
                </a:lnTo>
                <a:lnTo>
                  <a:pt x="2119993" y="70757"/>
                </a:lnTo>
                <a:lnTo>
                  <a:pt x="2177143" y="35378"/>
                </a:lnTo>
                <a:lnTo>
                  <a:pt x="2231571" y="10885"/>
                </a:lnTo>
                <a:lnTo>
                  <a:pt x="2264228" y="0"/>
                </a:lnTo>
                <a:lnTo>
                  <a:pt x="2283278" y="0"/>
                </a:lnTo>
                <a:lnTo>
                  <a:pt x="2356757" y="10885"/>
                </a:lnTo>
                <a:lnTo>
                  <a:pt x="2452007" y="35378"/>
                </a:lnTo>
                <a:lnTo>
                  <a:pt x="2566307" y="78921"/>
                </a:lnTo>
                <a:lnTo>
                  <a:pt x="2650671" y="119743"/>
                </a:lnTo>
                <a:lnTo>
                  <a:pt x="2677885" y="138793"/>
                </a:lnTo>
                <a:lnTo>
                  <a:pt x="2702378" y="171450"/>
                </a:lnTo>
                <a:lnTo>
                  <a:pt x="2721428" y="204107"/>
                </a:lnTo>
                <a:lnTo>
                  <a:pt x="2726871" y="231321"/>
                </a:lnTo>
                <a:lnTo>
                  <a:pt x="2724150" y="253093"/>
                </a:lnTo>
                <a:lnTo>
                  <a:pt x="2715985" y="274864"/>
                </a:lnTo>
                <a:lnTo>
                  <a:pt x="2691493" y="293914"/>
                </a:lnTo>
                <a:lnTo>
                  <a:pt x="2667000" y="304800"/>
                </a:lnTo>
                <a:lnTo>
                  <a:pt x="2628900" y="310243"/>
                </a:lnTo>
                <a:lnTo>
                  <a:pt x="2560864" y="307521"/>
                </a:lnTo>
                <a:lnTo>
                  <a:pt x="2383971" y="302078"/>
                </a:lnTo>
                <a:lnTo>
                  <a:pt x="2158093" y="304800"/>
                </a:lnTo>
                <a:lnTo>
                  <a:pt x="1834243" y="315685"/>
                </a:lnTo>
                <a:lnTo>
                  <a:pt x="1494064" y="337457"/>
                </a:lnTo>
                <a:lnTo>
                  <a:pt x="1265464" y="356507"/>
                </a:lnTo>
                <a:lnTo>
                  <a:pt x="1077685" y="381000"/>
                </a:lnTo>
                <a:lnTo>
                  <a:pt x="862693" y="419100"/>
                </a:lnTo>
                <a:lnTo>
                  <a:pt x="615043" y="468085"/>
                </a:lnTo>
                <a:lnTo>
                  <a:pt x="438150" y="511628"/>
                </a:lnTo>
                <a:lnTo>
                  <a:pt x="370114" y="495300"/>
                </a:lnTo>
                <a:lnTo>
                  <a:pt x="312964" y="473528"/>
                </a:lnTo>
                <a:lnTo>
                  <a:pt x="239485" y="435428"/>
                </a:lnTo>
                <a:lnTo>
                  <a:pt x="201385" y="416378"/>
                </a:lnTo>
                <a:lnTo>
                  <a:pt x="146957" y="391885"/>
                </a:lnTo>
                <a:lnTo>
                  <a:pt x="119743" y="375557"/>
                </a:lnTo>
                <a:lnTo>
                  <a:pt x="92528" y="353785"/>
                </a:lnTo>
                <a:lnTo>
                  <a:pt x="68035" y="332014"/>
                </a:lnTo>
                <a:lnTo>
                  <a:pt x="40821" y="299357"/>
                </a:lnTo>
                <a:lnTo>
                  <a:pt x="21771" y="255814"/>
                </a:lnTo>
                <a:lnTo>
                  <a:pt x="13607" y="217714"/>
                </a:lnTo>
                <a:lnTo>
                  <a:pt x="0" y="182335"/>
                </a:lnTo>
                <a:lnTo>
                  <a:pt x="2721" y="168728"/>
                </a:lnTo>
                <a:lnTo>
                  <a:pt x="13607" y="160564"/>
                </a:lnTo>
                <a:lnTo>
                  <a:pt x="35378" y="163285"/>
                </a:lnTo>
                <a:lnTo>
                  <a:pt x="62593" y="176893"/>
                </a:lnTo>
                <a:lnTo>
                  <a:pt x="95250" y="209550"/>
                </a:lnTo>
                <a:lnTo>
                  <a:pt x="146957" y="242207"/>
                </a:lnTo>
                <a:lnTo>
                  <a:pt x="187778" y="261257"/>
                </a:lnTo>
                <a:lnTo>
                  <a:pt x="231321" y="274864"/>
                </a:lnTo>
                <a:lnTo>
                  <a:pt x="285750" y="285750"/>
                </a:lnTo>
                <a:lnTo>
                  <a:pt x="375557" y="288471"/>
                </a:lnTo>
                <a:lnTo>
                  <a:pt x="508907" y="285750"/>
                </a:lnTo>
                <a:lnTo>
                  <a:pt x="582385" y="283028"/>
                </a:lnTo>
                <a:lnTo>
                  <a:pt x="704850" y="274864"/>
                </a:lnTo>
                <a:lnTo>
                  <a:pt x="900793" y="25581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3BDE10A-983E-433C-B808-73B8A9A8C55B}"/>
              </a:ext>
            </a:extLst>
          </p:cNvPr>
          <p:cNvSpPr/>
          <p:nvPr/>
        </p:nvSpPr>
        <p:spPr>
          <a:xfrm>
            <a:off x="5840413" y="2343151"/>
            <a:ext cx="1116012" cy="1319213"/>
          </a:xfrm>
          <a:custGeom>
            <a:avLst/>
            <a:gdLst>
              <a:gd name="connsiteX0" fmla="*/ 802821 w 1115785"/>
              <a:gd name="connsiteY0" fmla="*/ 587829 h 1319893"/>
              <a:gd name="connsiteX1" fmla="*/ 908957 w 1115785"/>
              <a:gd name="connsiteY1" fmla="*/ 470807 h 1319893"/>
              <a:gd name="connsiteX2" fmla="*/ 963385 w 1115785"/>
              <a:gd name="connsiteY2" fmla="*/ 416379 h 1319893"/>
              <a:gd name="connsiteX3" fmla="*/ 1023257 w 1115785"/>
              <a:gd name="connsiteY3" fmla="*/ 356507 h 1319893"/>
              <a:gd name="connsiteX4" fmla="*/ 1074964 w 1115785"/>
              <a:gd name="connsiteY4" fmla="*/ 307521 h 1319893"/>
              <a:gd name="connsiteX5" fmla="*/ 1094014 w 1115785"/>
              <a:gd name="connsiteY5" fmla="*/ 293914 h 1319893"/>
              <a:gd name="connsiteX6" fmla="*/ 1107621 w 1115785"/>
              <a:gd name="connsiteY6" fmla="*/ 280307 h 1319893"/>
              <a:gd name="connsiteX7" fmla="*/ 1115785 w 1115785"/>
              <a:gd name="connsiteY7" fmla="*/ 269421 h 1319893"/>
              <a:gd name="connsiteX8" fmla="*/ 1115785 w 1115785"/>
              <a:gd name="connsiteY8" fmla="*/ 255814 h 1319893"/>
              <a:gd name="connsiteX9" fmla="*/ 1107621 w 1115785"/>
              <a:gd name="connsiteY9" fmla="*/ 228600 h 1319893"/>
              <a:gd name="connsiteX10" fmla="*/ 1091293 w 1115785"/>
              <a:gd name="connsiteY10" fmla="*/ 206829 h 1319893"/>
              <a:gd name="connsiteX11" fmla="*/ 1066800 w 1115785"/>
              <a:gd name="connsiteY11" fmla="*/ 185057 h 1319893"/>
              <a:gd name="connsiteX12" fmla="*/ 1042307 w 1115785"/>
              <a:gd name="connsiteY12" fmla="*/ 157843 h 1319893"/>
              <a:gd name="connsiteX13" fmla="*/ 1012371 w 1115785"/>
              <a:gd name="connsiteY13" fmla="*/ 114300 h 1319893"/>
              <a:gd name="connsiteX14" fmla="*/ 974271 w 1115785"/>
              <a:gd name="connsiteY14" fmla="*/ 68036 h 1319893"/>
              <a:gd name="connsiteX15" fmla="*/ 903514 w 1115785"/>
              <a:gd name="connsiteY15" fmla="*/ 0 h 1319893"/>
              <a:gd name="connsiteX16" fmla="*/ 783771 w 1115785"/>
              <a:gd name="connsiteY16" fmla="*/ 32657 h 1319893"/>
              <a:gd name="connsiteX17" fmla="*/ 781050 w 1115785"/>
              <a:gd name="connsiteY17" fmla="*/ 100693 h 1319893"/>
              <a:gd name="connsiteX18" fmla="*/ 778328 w 1115785"/>
              <a:gd name="connsiteY18" fmla="*/ 174171 h 1319893"/>
              <a:gd name="connsiteX19" fmla="*/ 767443 w 1115785"/>
              <a:gd name="connsiteY19" fmla="*/ 234043 h 1319893"/>
              <a:gd name="connsiteX20" fmla="*/ 748393 w 1115785"/>
              <a:gd name="connsiteY20" fmla="*/ 296636 h 1319893"/>
              <a:gd name="connsiteX21" fmla="*/ 693964 w 1115785"/>
              <a:gd name="connsiteY21" fmla="*/ 386443 h 1319893"/>
              <a:gd name="connsiteX22" fmla="*/ 489857 w 1115785"/>
              <a:gd name="connsiteY22" fmla="*/ 669471 h 1319893"/>
              <a:gd name="connsiteX23" fmla="*/ 253093 w 1115785"/>
              <a:gd name="connsiteY23" fmla="*/ 990600 h 1319893"/>
              <a:gd name="connsiteX24" fmla="*/ 87085 w 1115785"/>
              <a:gd name="connsiteY24" fmla="*/ 1205593 h 1319893"/>
              <a:gd name="connsiteX25" fmla="*/ 0 w 1115785"/>
              <a:gd name="connsiteY25" fmla="*/ 1319893 h 1319893"/>
              <a:gd name="connsiteX26" fmla="*/ 141514 w 1115785"/>
              <a:gd name="connsiteY26" fmla="*/ 1319893 h 1319893"/>
              <a:gd name="connsiteX27" fmla="*/ 307521 w 1115785"/>
              <a:gd name="connsiteY27" fmla="*/ 1132114 h 1319893"/>
              <a:gd name="connsiteX28" fmla="*/ 438150 w 1115785"/>
              <a:gd name="connsiteY28" fmla="*/ 987879 h 1319893"/>
              <a:gd name="connsiteX29" fmla="*/ 576943 w 1115785"/>
              <a:gd name="connsiteY29" fmla="*/ 838200 h 1319893"/>
              <a:gd name="connsiteX30" fmla="*/ 683078 w 1115785"/>
              <a:gd name="connsiteY30" fmla="*/ 718457 h 1319893"/>
              <a:gd name="connsiteX31" fmla="*/ 802821 w 1115785"/>
              <a:gd name="connsiteY31" fmla="*/ 587829 h 1319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15785" h="1319893">
                <a:moveTo>
                  <a:pt x="802821" y="587829"/>
                </a:moveTo>
                <a:lnTo>
                  <a:pt x="908957" y="470807"/>
                </a:lnTo>
                <a:lnTo>
                  <a:pt x="963385" y="416379"/>
                </a:lnTo>
                <a:lnTo>
                  <a:pt x="1023257" y="356507"/>
                </a:lnTo>
                <a:lnTo>
                  <a:pt x="1074964" y="307521"/>
                </a:lnTo>
                <a:lnTo>
                  <a:pt x="1094014" y="293914"/>
                </a:lnTo>
                <a:lnTo>
                  <a:pt x="1107621" y="280307"/>
                </a:lnTo>
                <a:lnTo>
                  <a:pt x="1115785" y="269421"/>
                </a:lnTo>
                <a:lnTo>
                  <a:pt x="1115785" y="255814"/>
                </a:lnTo>
                <a:lnTo>
                  <a:pt x="1107621" y="228600"/>
                </a:lnTo>
                <a:lnTo>
                  <a:pt x="1091293" y="206829"/>
                </a:lnTo>
                <a:lnTo>
                  <a:pt x="1066800" y="185057"/>
                </a:lnTo>
                <a:lnTo>
                  <a:pt x="1042307" y="157843"/>
                </a:lnTo>
                <a:lnTo>
                  <a:pt x="1012371" y="114300"/>
                </a:lnTo>
                <a:lnTo>
                  <a:pt x="974271" y="68036"/>
                </a:lnTo>
                <a:lnTo>
                  <a:pt x="903514" y="0"/>
                </a:lnTo>
                <a:lnTo>
                  <a:pt x="783771" y="32657"/>
                </a:lnTo>
                <a:lnTo>
                  <a:pt x="781050" y="100693"/>
                </a:lnTo>
                <a:cubicBezTo>
                  <a:pt x="780143" y="125186"/>
                  <a:pt x="779235" y="149678"/>
                  <a:pt x="778328" y="174171"/>
                </a:cubicBezTo>
                <a:lnTo>
                  <a:pt x="767443" y="234043"/>
                </a:lnTo>
                <a:lnTo>
                  <a:pt x="748393" y="296636"/>
                </a:lnTo>
                <a:lnTo>
                  <a:pt x="693964" y="386443"/>
                </a:lnTo>
                <a:lnTo>
                  <a:pt x="489857" y="669471"/>
                </a:lnTo>
                <a:lnTo>
                  <a:pt x="253093" y="990600"/>
                </a:lnTo>
                <a:lnTo>
                  <a:pt x="87085" y="1205593"/>
                </a:lnTo>
                <a:lnTo>
                  <a:pt x="0" y="1319893"/>
                </a:lnTo>
                <a:lnTo>
                  <a:pt x="141514" y="1319893"/>
                </a:lnTo>
                <a:lnTo>
                  <a:pt x="307521" y="1132114"/>
                </a:lnTo>
                <a:lnTo>
                  <a:pt x="438150" y="987879"/>
                </a:lnTo>
                <a:lnTo>
                  <a:pt x="576943" y="838200"/>
                </a:lnTo>
                <a:lnTo>
                  <a:pt x="683078" y="718457"/>
                </a:lnTo>
                <a:lnTo>
                  <a:pt x="802821" y="5878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EABE674B-A460-4A8C-9BE7-0BC015F57A3B}"/>
              </a:ext>
            </a:extLst>
          </p:cNvPr>
          <p:cNvSpPr/>
          <p:nvPr/>
        </p:nvSpPr>
        <p:spPr>
          <a:xfrm>
            <a:off x="5680076" y="3216276"/>
            <a:ext cx="1973263" cy="639763"/>
          </a:xfrm>
          <a:custGeom>
            <a:avLst/>
            <a:gdLst>
              <a:gd name="connsiteX0" fmla="*/ 1311729 w 1973036"/>
              <a:gd name="connsiteY0" fmla="*/ 136071 h 639535"/>
              <a:gd name="connsiteX1" fmla="*/ 1061358 w 1973036"/>
              <a:gd name="connsiteY1" fmla="*/ 193221 h 639535"/>
              <a:gd name="connsiteX2" fmla="*/ 808265 w 1973036"/>
              <a:gd name="connsiteY2" fmla="*/ 253092 h 639535"/>
              <a:gd name="connsiteX3" fmla="*/ 557893 w 1973036"/>
              <a:gd name="connsiteY3" fmla="*/ 310242 h 639535"/>
              <a:gd name="connsiteX4" fmla="*/ 495300 w 1973036"/>
              <a:gd name="connsiteY4" fmla="*/ 321128 h 639535"/>
              <a:gd name="connsiteX5" fmla="*/ 416379 w 1973036"/>
              <a:gd name="connsiteY5" fmla="*/ 323850 h 639535"/>
              <a:gd name="connsiteX6" fmla="*/ 269422 w 1973036"/>
              <a:gd name="connsiteY6" fmla="*/ 323850 h 639535"/>
              <a:gd name="connsiteX7" fmla="*/ 193222 w 1973036"/>
              <a:gd name="connsiteY7" fmla="*/ 337457 h 639535"/>
              <a:gd name="connsiteX8" fmla="*/ 122465 w 1973036"/>
              <a:gd name="connsiteY8" fmla="*/ 345621 h 639535"/>
              <a:gd name="connsiteX9" fmla="*/ 48986 w 1973036"/>
              <a:gd name="connsiteY9" fmla="*/ 348342 h 639535"/>
              <a:gd name="connsiteX10" fmla="*/ 16329 w 1973036"/>
              <a:gd name="connsiteY10" fmla="*/ 348342 h 639535"/>
              <a:gd name="connsiteX11" fmla="*/ 8165 w 1973036"/>
              <a:gd name="connsiteY11" fmla="*/ 356507 h 639535"/>
              <a:gd name="connsiteX12" fmla="*/ 0 w 1973036"/>
              <a:gd name="connsiteY12" fmla="*/ 386442 h 639535"/>
              <a:gd name="connsiteX13" fmla="*/ 2722 w 1973036"/>
              <a:gd name="connsiteY13" fmla="*/ 432707 h 639535"/>
              <a:gd name="connsiteX14" fmla="*/ 13608 w 1973036"/>
              <a:gd name="connsiteY14" fmla="*/ 476250 h 639535"/>
              <a:gd name="connsiteX15" fmla="*/ 32658 w 1973036"/>
              <a:gd name="connsiteY15" fmla="*/ 514350 h 639535"/>
              <a:gd name="connsiteX16" fmla="*/ 73479 w 1973036"/>
              <a:gd name="connsiteY16" fmla="*/ 552450 h 639535"/>
              <a:gd name="connsiteX17" fmla="*/ 146958 w 1973036"/>
              <a:gd name="connsiteY17" fmla="*/ 601435 h 639535"/>
              <a:gd name="connsiteX18" fmla="*/ 187779 w 1973036"/>
              <a:gd name="connsiteY18" fmla="*/ 625928 h 639535"/>
              <a:gd name="connsiteX19" fmla="*/ 201386 w 1973036"/>
              <a:gd name="connsiteY19" fmla="*/ 631371 h 639535"/>
              <a:gd name="connsiteX20" fmla="*/ 225879 w 1973036"/>
              <a:gd name="connsiteY20" fmla="*/ 639535 h 639535"/>
              <a:gd name="connsiteX21" fmla="*/ 244929 w 1973036"/>
              <a:gd name="connsiteY21" fmla="*/ 639535 h 639535"/>
              <a:gd name="connsiteX22" fmla="*/ 285750 w 1973036"/>
              <a:gd name="connsiteY22" fmla="*/ 631371 h 639535"/>
              <a:gd name="connsiteX23" fmla="*/ 304800 w 1973036"/>
              <a:gd name="connsiteY23" fmla="*/ 612321 h 639535"/>
              <a:gd name="connsiteX24" fmla="*/ 318408 w 1973036"/>
              <a:gd name="connsiteY24" fmla="*/ 593271 h 639535"/>
              <a:gd name="connsiteX25" fmla="*/ 400050 w 1973036"/>
              <a:gd name="connsiteY25" fmla="*/ 557892 h 639535"/>
              <a:gd name="connsiteX26" fmla="*/ 487136 w 1973036"/>
              <a:gd name="connsiteY26" fmla="*/ 525235 h 639535"/>
              <a:gd name="connsiteX27" fmla="*/ 609600 w 1973036"/>
              <a:gd name="connsiteY27" fmla="*/ 481692 h 639535"/>
              <a:gd name="connsiteX28" fmla="*/ 713015 w 1973036"/>
              <a:gd name="connsiteY28" fmla="*/ 451757 h 639535"/>
              <a:gd name="connsiteX29" fmla="*/ 870858 w 1973036"/>
              <a:gd name="connsiteY29" fmla="*/ 408214 h 639535"/>
              <a:gd name="connsiteX30" fmla="*/ 1023258 w 1973036"/>
              <a:gd name="connsiteY30" fmla="*/ 370114 h 639535"/>
              <a:gd name="connsiteX31" fmla="*/ 1156608 w 1973036"/>
              <a:gd name="connsiteY31" fmla="*/ 337457 h 639535"/>
              <a:gd name="connsiteX32" fmla="*/ 1246415 w 1973036"/>
              <a:gd name="connsiteY32" fmla="*/ 318407 h 639535"/>
              <a:gd name="connsiteX33" fmla="*/ 1322615 w 1973036"/>
              <a:gd name="connsiteY33" fmla="*/ 285750 h 639535"/>
              <a:gd name="connsiteX34" fmla="*/ 1447800 w 1973036"/>
              <a:gd name="connsiteY34" fmla="*/ 244928 h 639535"/>
              <a:gd name="connsiteX35" fmla="*/ 1608365 w 1973036"/>
              <a:gd name="connsiteY35" fmla="*/ 198664 h 639535"/>
              <a:gd name="connsiteX36" fmla="*/ 1779815 w 1973036"/>
              <a:gd name="connsiteY36" fmla="*/ 146957 h 639535"/>
              <a:gd name="connsiteX37" fmla="*/ 1973036 w 1973036"/>
              <a:gd name="connsiteY37" fmla="*/ 81642 h 639535"/>
              <a:gd name="connsiteX38" fmla="*/ 1924050 w 1973036"/>
              <a:gd name="connsiteY38" fmla="*/ 0 h 639535"/>
              <a:gd name="connsiteX39" fmla="*/ 1736272 w 1973036"/>
              <a:gd name="connsiteY39" fmla="*/ 43542 h 639535"/>
              <a:gd name="connsiteX40" fmla="*/ 1524000 w 1973036"/>
              <a:gd name="connsiteY40" fmla="*/ 89807 h 639535"/>
              <a:gd name="connsiteX41" fmla="*/ 1311729 w 1973036"/>
              <a:gd name="connsiteY41" fmla="*/ 136071 h 63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73036" h="639535">
                <a:moveTo>
                  <a:pt x="1311729" y="136071"/>
                </a:moveTo>
                <a:lnTo>
                  <a:pt x="1061358" y="193221"/>
                </a:lnTo>
                <a:lnTo>
                  <a:pt x="808265" y="253092"/>
                </a:lnTo>
                <a:lnTo>
                  <a:pt x="557893" y="310242"/>
                </a:lnTo>
                <a:lnTo>
                  <a:pt x="495300" y="321128"/>
                </a:lnTo>
                <a:lnTo>
                  <a:pt x="416379" y="323850"/>
                </a:lnTo>
                <a:lnTo>
                  <a:pt x="269422" y="323850"/>
                </a:lnTo>
                <a:lnTo>
                  <a:pt x="193222" y="337457"/>
                </a:lnTo>
                <a:lnTo>
                  <a:pt x="122465" y="345621"/>
                </a:lnTo>
                <a:lnTo>
                  <a:pt x="48986" y="348342"/>
                </a:lnTo>
                <a:lnTo>
                  <a:pt x="16329" y="348342"/>
                </a:lnTo>
                <a:lnTo>
                  <a:pt x="8165" y="356507"/>
                </a:lnTo>
                <a:lnTo>
                  <a:pt x="0" y="386442"/>
                </a:lnTo>
                <a:lnTo>
                  <a:pt x="2722" y="432707"/>
                </a:lnTo>
                <a:lnTo>
                  <a:pt x="13608" y="476250"/>
                </a:lnTo>
                <a:lnTo>
                  <a:pt x="32658" y="514350"/>
                </a:lnTo>
                <a:lnTo>
                  <a:pt x="73479" y="552450"/>
                </a:lnTo>
                <a:lnTo>
                  <a:pt x="146958" y="601435"/>
                </a:lnTo>
                <a:lnTo>
                  <a:pt x="187779" y="625928"/>
                </a:lnTo>
                <a:lnTo>
                  <a:pt x="201386" y="631371"/>
                </a:lnTo>
                <a:lnTo>
                  <a:pt x="225879" y="639535"/>
                </a:lnTo>
                <a:lnTo>
                  <a:pt x="244929" y="639535"/>
                </a:lnTo>
                <a:lnTo>
                  <a:pt x="285750" y="631371"/>
                </a:lnTo>
                <a:lnTo>
                  <a:pt x="304800" y="612321"/>
                </a:lnTo>
                <a:lnTo>
                  <a:pt x="318408" y="593271"/>
                </a:lnTo>
                <a:lnTo>
                  <a:pt x="400050" y="557892"/>
                </a:lnTo>
                <a:lnTo>
                  <a:pt x="487136" y="525235"/>
                </a:lnTo>
                <a:lnTo>
                  <a:pt x="609600" y="481692"/>
                </a:lnTo>
                <a:lnTo>
                  <a:pt x="713015" y="451757"/>
                </a:lnTo>
                <a:lnTo>
                  <a:pt x="870858" y="408214"/>
                </a:lnTo>
                <a:lnTo>
                  <a:pt x="1023258" y="370114"/>
                </a:lnTo>
                <a:lnTo>
                  <a:pt x="1156608" y="337457"/>
                </a:lnTo>
                <a:lnTo>
                  <a:pt x="1246415" y="318407"/>
                </a:lnTo>
                <a:lnTo>
                  <a:pt x="1322615" y="285750"/>
                </a:lnTo>
                <a:lnTo>
                  <a:pt x="1447800" y="244928"/>
                </a:lnTo>
                <a:lnTo>
                  <a:pt x="1608365" y="198664"/>
                </a:lnTo>
                <a:lnTo>
                  <a:pt x="1779815" y="146957"/>
                </a:lnTo>
                <a:lnTo>
                  <a:pt x="1973036" y="81642"/>
                </a:lnTo>
                <a:lnTo>
                  <a:pt x="1924050" y="0"/>
                </a:lnTo>
                <a:lnTo>
                  <a:pt x="1736272" y="43542"/>
                </a:lnTo>
                <a:lnTo>
                  <a:pt x="1524000" y="89807"/>
                </a:lnTo>
                <a:lnTo>
                  <a:pt x="1311729" y="1360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11A26481-8909-46C6-97B8-41D1F74AFE8B}"/>
              </a:ext>
            </a:extLst>
          </p:cNvPr>
          <p:cNvSpPr/>
          <p:nvPr/>
        </p:nvSpPr>
        <p:spPr>
          <a:xfrm>
            <a:off x="7143751" y="2778126"/>
            <a:ext cx="842963" cy="982663"/>
          </a:xfrm>
          <a:custGeom>
            <a:avLst/>
            <a:gdLst>
              <a:gd name="connsiteX0" fmla="*/ 468086 w 843643"/>
              <a:gd name="connsiteY0" fmla="*/ 696685 h 982435"/>
              <a:gd name="connsiteX1" fmla="*/ 413657 w 843643"/>
              <a:gd name="connsiteY1" fmla="*/ 617764 h 982435"/>
              <a:gd name="connsiteX2" fmla="*/ 361950 w 843643"/>
              <a:gd name="connsiteY2" fmla="*/ 549728 h 982435"/>
              <a:gd name="connsiteX3" fmla="*/ 302079 w 843643"/>
              <a:gd name="connsiteY3" fmla="*/ 468085 h 982435"/>
              <a:gd name="connsiteX4" fmla="*/ 250371 w 843643"/>
              <a:gd name="connsiteY4" fmla="*/ 378278 h 982435"/>
              <a:gd name="connsiteX5" fmla="*/ 201386 w 843643"/>
              <a:gd name="connsiteY5" fmla="*/ 304800 h 982435"/>
              <a:gd name="connsiteX6" fmla="*/ 174171 w 843643"/>
              <a:gd name="connsiteY6" fmla="*/ 272142 h 982435"/>
              <a:gd name="connsiteX7" fmla="*/ 152400 w 843643"/>
              <a:gd name="connsiteY7" fmla="*/ 250371 h 982435"/>
              <a:gd name="connsiteX8" fmla="*/ 119743 w 843643"/>
              <a:gd name="connsiteY8" fmla="*/ 209550 h 982435"/>
              <a:gd name="connsiteX9" fmla="*/ 76200 w 843643"/>
              <a:gd name="connsiteY9" fmla="*/ 149678 h 982435"/>
              <a:gd name="connsiteX10" fmla="*/ 54429 w 843643"/>
              <a:gd name="connsiteY10" fmla="*/ 106135 h 982435"/>
              <a:gd name="connsiteX11" fmla="*/ 19050 w 843643"/>
              <a:gd name="connsiteY11" fmla="*/ 57150 h 982435"/>
              <a:gd name="connsiteX12" fmla="*/ 5443 w 843643"/>
              <a:gd name="connsiteY12" fmla="*/ 32657 h 982435"/>
              <a:gd name="connsiteX13" fmla="*/ 0 w 843643"/>
              <a:gd name="connsiteY13" fmla="*/ 10885 h 982435"/>
              <a:gd name="connsiteX14" fmla="*/ 5443 w 843643"/>
              <a:gd name="connsiteY14" fmla="*/ 0 h 982435"/>
              <a:gd name="connsiteX15" fmla="*/ 32657 w 843643"/>
              <a:gd name="connsiteY15" fmla="*/ 2721 h 982435"/>
              <a:gd name="connsiteX16" fmla="*/ 92529 w 843643"/>
              <a:gd name="connsiteY16" fmla="*/ 29935 h 982435"/>
              <a:gd name="connsiteX17" fmla="*/ 146957 w 843643"/>
              <a:gd name="connsiteY17" fmla="*/ 59871 h 982435"/>
              <a:gd name="connsiteX18" fmla="*/ 231321 w 843643"/>
              <a:gd name="connsiteY18" fmla="*/ 127907 h 982435"/>
              <a:gd name="connsiteX19" fmla="*/ 348343 w 843643"/>
              <a:gd name="connsiteY19" fmla="*/ 214992 h 982435"/>
              <a:gd name="connsiteX20" fmla="*/ 511629 w 843643"/>
              <a:gd name="connsiteY20" fmla="*/ 340178 h 982435"/>
              <a:gd name="connsiteX21" fmla="*/ 587829 w 843643"/>
              <a:gd name="connsiteY21" fmla="*/ 400050 h 982435"/>
              <a:gd name="connsiteX22" fmla="*/ 639536 w 843643"/>
              <a:gd name="connsiteY22" fmla="*/ 438150 h 982435"/>
              <a:gd name="connsiteX23" fmla="*/ 669471 w 843643"/>
              <a:gd name="connsiteY23" fmla="*/ 465364 h 982435"/>
              <a:gd name="connsiteX24" fmla="*/ 699407 w 843643"/>
              <a:gd name="connsiteY24" fmla="*/ 500742 h 982435"/>
              <a:gd name="connsiteX25" fmla="*/ 729343 w 843643"/>
              <a:gd name="connsiteY25" fmla="*/ 544285 h 982435"/>
              <a:gd name="connsiteX26" fmla="*/ 753836 w 843643"/>
              <a:gd name="connsiteY26" fmla="*/ 587828 h 982435"/>
              <a:gd name="connsiteX27" fmla="*/ 786493 w 843643"/>
              <a:gd name="connsiteY27" fmla="*/ 655864 h 982435"/>
              <a:gd name="connsiteX28" fmla="*/ 821871 w 843643"/>
              <a:gd name="connsiteY28" fmla="*/ 753835 h 982435"/>
              <a:gd name="connsiteX29" fmla="*/ 838200 w 843643"/>
              <a:gd name="connsiteY29" fmla="*/ 819150 h 982435"/>
              <a:gd name="connsiteX30" fmla="*/ 843643 w 843643"/>
              <a:gd name="connsiteY30" fmla="*/ 870857 h 982435"/>
              <a:gd name="connsiteX31" fmla="*/ 838200 w 843643"/>
              <a:gd name="connsiteY31" fmla="*/ 903514 h 982435"/>
              <a:gd name="connsiteX32" fmla="*/ 810986 w 843643"/>
              <a:gd name="connsiteY32" fmla="*/ 944335 h 982435"/>
              <a:gd name="connsiteX33" fmla="*/ 775607 w 843643"/>
              <a:gd name="connsiteY33" fmla="*/ 971550 h 982435"/>
              <a:gd name="connsiteX34" fmla="*/ 753836 w 843643"/>
              <a:gd name="connsiteY34" fmla="*/ 979714 h 982435"/>
              <a:gd name="connsiteX35" fmla="*/ 729343 w 843643"/>
              <a:gd name="connsiteY35" fmla="*/ 982435 h 982435"/>
              <a:gd name="connsiteX36" fmla="*/ 691243 w 843643"/>
              <a:gd name="connsiteY36" fmla="*/ 971550 h 982435"/>
              <a:gd name="connsiteX37" fmla="*/ 658586 w 843643"/>
              <a:gd name="connsiteY37" fmla="*/ 955221 h 982435"/>
              <a:gd name="connsiteX38" fmla="*/ 625929 w 843643"/>
              <a:gd name="connsiteY38" fmla="*/ 928007 h 982435"/>
              <a:gd name="connsiteX39" fmla="*/ 582386 w 843643"/>
              <a:gd name="connsiteY39" fmla="*/ 868135 h 982435"/>
              <a:gd name="connsiteX40" fmla="*/ 468086 w 843643"/>
              <a:gd name="connsiteY40" fmla="*/ 696685 h 982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43643" h="982435">
                <a:moveTo>
                  <a:pt x="468086" y="696685"/>
                </a:moveTo>
                <a:lnTo>
                  <a:pt x="413657" y="617764"/>
                </a:lnTo>
                <a:lnTo>
                  <a:pt x="361950" y="549728"/>
                </a:lnTo>
                <a:lnTo>
                  <a:pt x="302079" y="468085"/>
                </a:lnTo>
                <a:lnTo>
                  <a:pt x="250371" y="378278"/>
                </a:lnTo>
                <a:lnTo>
                  <a:pt x="201386" y="304800"/>
                </a:lnTo>
                <a:lnTo>
                  <a:pt x="174171" y="272142"/>
                </a:lnTo>
                <a:lnTo>
                  <a:pt x="152400" y="250371"/>
                </a:lnTo>
                <a:lnTo>
                  <a:pt x="119743" y="209550"/>
                </a:lnTo>
                <a:lnTo>
                  <a:pt x="76200" y="149678"/>
                </a:lnTo>
                <a:lnTo>
                  <a:pt x="54429" y="106135"/>
                </a:lnTo>
                <a:lnTo>
                  <a:pt x="19050" y="57150"/>
                </a:lnTo>
                <a:lnTo>
                  <a:pt x="5443" y="32657"/>
                </a:lnTo>
                <a:lnTo>
                  <a:pt x="0" y="10885"/>
                </a:lnTo>
                <a:lnTo>
                  <a:pt x="5443" y="0"/>
                </a:lnTo>
                <a:lnTo>
                  <a:pt x="32657" y="2721"/>
                </a:lnTo>
                <a:lnTo>
                  <a:pt x="92529" y="29935"/>
                </a:lnTo>
                <a:lnTo>
                  <a:pt x="146957" y="59871"/>
                </a:lnTo>
                <a:lnTo>
                  <a:pt x="231321" y="127907"/>
                </a:lnTo>
                <a:lnTo>
                  <a:pt x="348343" y="214992"/>
                </a:lnTo>
                <a:lnTo>
                  <a:pt x="511629" y="340178"/>
                </a:lnTo>
                <a:lnTo>
                  <a:pt x="587829" y="400050"/>
                </a:lnTo>
                <a:lnTo>
                  <a:pt x="639536" y="438150"/>
                </a:lnTo>
                <a:lnTo>
                  <a:pt x="669471" y="465364"/>
                </a:lnTo>
                <a:lnTo>
                  <a:pt x="699407" y="500742"/>
                </a:lnTo>
                <a:lnTo>
                  <a:pt x="729343" y="544285"/>
                </a:lnTo>
                <a:lnTo>
                  <a:pt x="753836" y="587828"/>
                </a:lnTo>
                <a:lnTo>
                  <a:pt x="786493" y="655864"/>
                </a:lnTo>
                <a:lnTo>
                  <a:pt x="821871" y="753835"/>
                </a:lnTo>
                <a:lnTo>
                  <a:pt x="838200" y="819150"/>
                </a:lnTo>
                <a:lnTo>
                  <a:pt x="843643" y="870857"/>
                </a:lnTo>
                <a:lnTo>
                  <a:pt x="838200" y="903514"/>
                </a:lnTo>
                <a:lnTo>
                  <a:pt x="810986" y="944335"/>
                </a:lnTo>
                <a:lnTo>
                  <a:pt x="775607" y="971550"/>
                </a:lnTo>
                <a:lnTo>
                  <a:pt x="753836" y="979714"/>
                </a:lnTo>
                <a:lnTo>
                  <a:pt x="729343" y="982435"/>
                </a:lnTo>
                <a:lnTo>
                  <a:pt x="691243" y="971550"/>
                </a:lnTo>
                <a:lnTo>
                  <a:pt x="658586" y="955221"/>
                </a:lnTo>
                <a:lnTo>
                  <a:pt x="625929" y="928007"/>
                </a:lnTo>
                <a:lnTo>
                  <a:pt x="582386" y="868135"/>
                </a:lnTo>
                <a:lnTo>
                  <a:pt x="468086" y="6966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1742372D-388B-4D70-9944-80E86E0CFB1A}"/>
              </a:ext>
            </a:extLst>
          </p:cNvPr>
          <p:cNvSpPr/>
          <p:nvPr/>
        </p:nvSpPr>
        <p:spPr>
          <a:xfrm>
            <a:off x="5184775" y="3789363"/>
            <a:ext cx="1430338" cy="2197100"/>
          </a:xfrm>
          <a:custGeom>
            <a:avLst/>
            <a:gdLst>
              <a:gd name="connsiteX0" fmla="*/ 982905 w 1429680"/>
              <a:gd name="connsiteY0" fmla="*/ 819088 h 2198134"/>
              <a:gd name="connsiteX1" fmla="*/ 1012690 w 1429680"/>
              <a:gd name="connsiteY1" fmla="*/ 717819 h 2198134"/>
              <a:gd name="connsiteX2" fmla="*/ 1033540 w 1429680"/>
              <a:gd name="connsiteY2" fmla="*/ 619528 h 2198134"/>
              <a:gd name="connsiteX3" fmla="*/ 1054389 w 1429680"/>
              <a:gd name="connsiteY3" fmla="*/ 518259 h 2198134"/>
              <a:gd name="connsiteX4" fmla="*/ 1066303 w 1429680"/>
              <a:gd name="connsiteY4" fmla="*/ 437840 h 2198134"/>
              <a:gd name="connsiteX5" fmla="*/ 1078217 w 1429680"/>
              <a:gd name="connsiteY5" fmla="*/ 360399 h 2198134"/>
              <a:gd name="connsiteX6" fmla="*/ 1081196 w 1429680"/>
              <a:gd name="connsiteY6" fmla="*/ 324657 h 2198134"/>
              <a:gd name="connsiteX7" fmla="*/ 1081196 w 1429680"/>
              <a:gd name="connsiteY7" fmla="*/ 271044 h 2198134"/>
              <a:gd name="connsiteX8" fmla="*/ 1078217 w 1429680"/>
              <a:gd name="connsiteY8" fmla="*/ 244237 h 2198134"/>
              <a:gd name="connsiteX9" fmla="*/ 1072260 w 1429680"/>
              <a:gd name="connsiteY9" fmla="*/ 190624 h 2198134"/>
              <a:gd name="connsiteX10" fmla="*/ 1048432 w 1429680"/>
              <a:gd name="connsiteY10" fmla="*/ 128076 h 2198134"/>
              <a:gd name="connsiteX11" fmla="*/ 1021626 w 1429680"/>
              <a:gd name="connsiteY11" fmla="*/ 92334 h 2198134"/>
              <a:gd name="connsiteX12" fmla="*/ 991841 w 1429680"/>
              <a:gd name="connsiteY12" fmla="*/ 65527 h 2198134"/>
              <a:gd name="connsiteX13" fmla="*/ 970991 w 1429680"/>
              <a:gd name="connsiteY13" fmla="*/ 44678 h 2198134"/>
              <a:gd name="connsiteX14" fmla="*/ 956099 w 1429680"/>
              <a:gd name="connsiteY14" fmla="*/ 20850 h 2198134"/>
              <a:gd name="connsiteX15" fmla="*/ 962056 w 1429680"/>
              <a:gd name="connsiteY15" fmla="*/ 5957 h 2198134"/>
              <a:gd name="connsiteX16" fmla="*/ 994819 w 1429680"/>
              <a:gd name="connsiteY16" fmla="*/ 0 h 2198134"/>
              <a:gd name="connsiteX17" fmla="*/ 1048432 w 1429680"/>
              <a:gd name="connsiteY17" fmla="*/ 8936 h 2198134"/>
              <a:gd name="connsiteX18" fmla="*/ 1110981 w 1429680"/>
              <a:gd name="connsiteY18" fmla="*/ 32764 h 2198134"/>
              <a:gd name="connsiteX19" fmla="*/ 1236078 w 1429680"/>
              <a:gd name="connsiteY19" fmla="*/ 92334 h 2198134"/>
              <a:gd name="connsiteX20" fmla="*/ 1310540 w 1429680"/>
              <a:gd name="connsiteY20" fmla="*/ 134033 h 2198134"/>
              <a:gd name="connsiteX21" fmla="*/ 1370110 w 1429680"/>
              <a:gd name="connsiteY21" fmla="*/ 172753 h 2198134"/>
              <a:gd name="connsiteX22" fmla="*/ 1402874 w 1429680"/>
              <a:gd name="connsiteY22" fmla="*/ 202538 h 2198134"/>
              <a:gd name="connsiteX23" fmla="*/ 1423723 w 1429680"/>
              <a:gd name="connsiteY23" fmla="*/ 229345 h 2198134"/>
              <a:gd name="connsiteX24" fmla="*/ 1429680 w 1429680"/>
              <a:gd name="connsiteY24" fmla="*/ 247216 h 2198134"/>
              <a:gd name="connsiteX25" fmla="*/ 1423723 w 1429680"/>
              <a:gd name="connsiteY25" fmla="*/ 268065 h 2198134"/>
              <a:gd name="connsiteX26" fmla="*/ 1399895 w 1429680"/>
              <a:gd name="connsiteY26" fmla="*/ 291893 h 2198134"/>
              <a:gd name="connsiteX27" fmla="*/ 1364153 w 1429680"/>
              <a:gd name="connsiteY27" fmla="*/ 315721 h 2198134"/>
              <a:gd name="connsiteX28" fmla="*/ 1346282 w 1429680"/>
              <a:gd name="connsiteY28" fmla="*/ 339549 h 2198134"/>
              <a:gd name="connsiteX29" fmla="*/ 1322454 w 1429680"/>
              <a:gd name="connsiteY29" fmla="*/ 387205 h 2198134"/>
              <a:gd name="connsiteX30" fmla="*/ 1307562 w 1429680"/>
              <a:gd name="connsiteY30" fmla="*/ 428904 h 2198134"/>
              <a:gd name="connsiteX31" fmla="*/ 1292669 w 1429680"/>
              <a:gd name="connsiteY31" fmla="*/ 488474 h 2198134"/>
              <a:gd name="connsiteX32" fmla="*/ 1280755 w 1429680"/>
              <a:gd name="connsiteY32" fmla="*/ 571872 h 2198134"/>
              <a:gd name="connsiteX33" fmla="*/ 1250970 w 1429680"/>
              <a:gd name="connsiteY33" fmla="*/ 688034 h 2198134"/>
              <a:gd name="connsiteX34" fmla="*/ 1206293 w 1429680"/>
              <a:gd name="connsiteY34" fmla="*/ 842916 h 2198134"/>
              <a:gd name="connsiteX35" fmla="*/ 1143744 w 1429680"/>
              <a:gd name="connsiteY35" fmla="*/ 1027583 h 2198134"/>
              <a:gd name="connsiteX36" fmla="*/ 1048432 w 1429680"/>
              <a:gd name="connsiteY36" fmla="*/ 1242035 h 2198134"/>
              <a:gd name="connsiteX37" fmla="*/ 979927 w 1429680"/>
              <a:gd name="connsiteY37" fmla="*/ 1361175 h 2198134"/>
              <a:gd name="connsiteX38" fmla="*/ 875679 w 1429680"/>
              <a:gd name="connsiteY38" fmla="*/ 1522014 h 2198134"/>
              <a:gd name="connsiteX39" fmla="*/ 786324 w 1429680"/>
              <a:gd name="connsiteY39" fmla="*/ 1632219 h 2198134"/>
              <a:gd name="connsiteX40" fmla="*/ 658249 w 1429680"/>
              <a:gd name="connsiteY40" fmla="*/ 1754338 h 2198134"/>
              <a:gd name="connsiteX41" fmla="*/ 527194 w 1429680"/>
              <a:gd name="connsiteY41" fmla="*/ 1861564 h 2198134"/>
              <a:gd name="connsiteX42" fmla="*/ 336570 w 1429680"/>
              <a:gd name="connsiteY42" fmla="*/ 2004532 h 2198134"/>
              <a:gd name="connsiteX43" fmla="*/ 205516 w 1429680"/>
              <a:gd name="connsiteY43" fmla="*/ 2093887 h 2198134"/>
              <a:gd name="connsiteX44" fmla="*/ 65527 w 1429680"/>
              <a:gd name="connsiteY44" fmla="*/ 2180263 h 2198134"/>
              <a:gd name="connsiteX45" fmla="*/ 23828 w 1429680"/>
              <a:gd name="connsiteY45" fmla="*/ 2198134 h 2198134"/>
              <a:gd name="connsiteX46" fmla="*/ 11914 w 1429680"/>
              <a:gd name="connsiteY46" fmla="*/ 2198134 h 2198134"/>
              <a:gd name="connsiteX47" fmla="*/ 0 w 1429680"/>
              <a:gd name="connsiteY47" fmla="*/ 2189199 h 2198134"/>
              <a:gd name="connsiteX48" fmla="*/ 0 w 1429680"/>
              <a:gd name="connsiteY48" fmla="*/ 2171328 h 2198134"/>
              <a:gd name="connsiteX49" fmla="*/ 8935 w 1429680"/>
              <a:gd name="connsiteY49" fmla="*/ 2144521 h 2198134"/>
              <a:gd name="connsiteX50" fmla="*/ 44677 w 1429680"/>
              <a:gd name="connsiteY50" fmla="*/ 2114736 h 2198134"/>
              <a:gd name="connsiteX51" fmla="*/ 125097 w 1429680"/>
              <a:gd name="connsiteY51" fmla="*/ 2049209 h 2198134"/>
              <a:gd name="connsiteX52" fmla="*/ 211473 w 1429680"/>
              <a:gd name="connsiteY52" fmla="*/ 1980704 h 2198134"/>
              <a:gd name="connsiteX53" fmla="*/ 309764 w 1429680"/>
              <a:gd name="connsiteY53" fmla="*/ 1894327 h 2198134"/>
              <a:gd name="connsiteX54" fmla="*/ 408054 w 1429680"/>
              <a:gd name="connsiteY54" fmla="*/ 1799015 h 2198134"/>
              <a:gd name="connsiteX55" fmla="*/ 512302 w 1429680"/>
              <a:gd name="connsiteY55" fmla="*/ 1691789 h 2198134"/>
              <a:gd name="connsiteX56" fmla="*/ 595700 w 1429680"/>
              <a:gd name="connsiteY56" fmla="*/ 1590520 h 2198134"/>
              <a:gd name="connsiteX57" fmla="*/ 655270 w 1429680"/>
              <a:gd name="connsiteY57" fmla="*/ 1513079 h 2198134"/>
              <a:gd name="connsiteX58" fmla="*/ 693991 w 1429680"/>
              <a:gd name="connsiteY58" fmla="*/ 1462444 h 2198134"/>
              <a:gd name="connsiteX59" fmla="*/ 744625 w 1429680"/>
              <a:gd name="connsiteY59" fmla="*/ 1390960 h 2198134"/>
              <a:gd name="connsiteX60" fmla="*/ 789303 w 1429680"/>
              <a:gd name="connsiteY60" fmla="*/ 1319476 h 2198134"/>
              <a:gd name="connsiteX61" fmla="*/ 825045 w 1429680"/>
              <a:gd name="connsiteY61" fmla="*/ 1253949 h 2198134"/>
              <a:gd name="connsiteX62" fmla="*/ 863765 w 1429680"/>
              <a:gd name="connsiteY62" fmla="*/ 1161616 h 2198134"/>
              <a:gd name="connsiteX63" fmla="*/ 899507 w 1429680"/>
              <a:gd name="connsiteY63" fmla="*/ 1072261 h 2198134"/>
              <a:gd name="connsiteX64" fmla="*/ 947163 w 1429680"/>
              <a:gd name="connsiteY64" fmla="*/ 938228 h 2198134"/>
              <a:gd name="connsiteX65" fmla="*/ 982905 w 1429680"/>
              <a:gd name="connsiteY65" fmla="*/ 819088 h 2198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429680" h="2198134">
                <a:moveTo>
                  <a:pt x="982905" y="819088"/>
                </a:moveTo>
                <a:lnTo>
                  <a:pt x="1012690" y="717819"/>
                </a:lnTo>
                <a:lnTo>
                  <a:pt x="1033540" y="619528"/>
                </a:lnTo>
                <a:lnTo>
                  <a:pt x="1054389" y="518259"/>
                </a:lnTo>
                <a:lnTo>
                  <a:pt x="1066303" y="437840"/>
                </a:lnTo>
                <a:lnTo>
                  <a:pt x="1078217" y="360399"/>
                </a:lnTo>
                <a:lnTo>
                  <a:pt x="1081196" y="324657"/>
                </a:lnTo>
                <a:lnTo>
                  <a:pt x="1081196" y="271044"/>
                </a:lnTo>
                <a:lnTo>
                  <a:pt x="1078217" y="244237"/>
                </a:lnTo>
                <a:lnTo>
                  <a:pt x="1072260" y="190624"/>
                </a:lnTo>
                <a:lnTo>
                  <a:pt x="1048432" y="128076"/>
                </a:lnTo>
                <a:lnTo>
                  <a:pt x="1021626" y="92334"/>
                </a:lnTo>
                <a:lnTo>
                  <a:pt x="991841" y="65527"/>
                </a:lnTo>
                <a:lnTo>
                  <a:pt x="970991" y="44678"/>
                </a:lnTo>
                <a:lnTo>
                  <a:pt x="956099" y="20850"/>
                </a:lnTo>
                <a:lnTo>
                  <a:pt x="962056" y="5957"/>
                </a:lnTo>
                <a:lnTo>
                  <a:pt x="994819" y="0"/>
                </a:lnTo>
                <a:lnTo>
                  <a:pt x="1048432" y="8936"/>
                </a:lnTo>
                <a:lnTo>
                  <a:pt x="1110981" y="32764"/>
                </a:lnTo>
                <a:lnTo>
                  <a:pt x="1236078" y="92334"/>
                </a:lnTo>
                <a:lnTo>
                  <a:pt x="1310540" y="134033"/>
                </a:lnTo>
                <a:lnTo>
                  <a:pt x="1370110" y="172753"/>
                </a:lnTo>
                <a:lnTo>
                  <a:pt x="1402874" y="202538"/>
                </a:lnTo>
                <a:lnTo>
                  <a:pt x="1423723" y="229345"/>
                </a:lnTo>
                <a:lnTo>
                  <a:pt x="1429680" y="247216"/>
                </a:lnTo>
                <a:lnTo>
                  <a:pt x="1423723" y="268065"/>
                </a:lnTo>
                <a:lnTo>
                  <a:pt x="1399895" y="291893"/>
                </a:lnTo>
                <a:lnTo>
                  <a:pt x="1364153" y="315721"/>
                </a:lnTo>
                <a:lnTo>
                  <a:pt x="1346282" y="339549"/>
                </a:lnTo>
                <a:lnTo>
                  <a:pt x="1322454" y="387205"/>
                </a:lnTo>
                <a:lnTo>
                  <a:pt x="1307562" y="428904"/>
                </a:lnTo>
                <a:lnTo>
                  <a:pt x="1292669" y="488474"/>
                </a:lnTo>
                <a:lnTo>
                  <a:pt x="1280755" y="571872"/>
                </a:lnTo>
                <a:lnTo>
                  <a:pt x="1250970" y="688034"/>
                </a:lnTo>
                <a:lnTo>
                  <a:pt x="1206293" y="842916"/>
                </a:lnTo>
                <a:lnTo>
                  <a:pt x="1143744" y="1027583"/>
                </a:lnTo>
                <a:lnTo>
                  <a:pt x="1048432" y="1242035"/>
                </a:lnTo>
                <a:lnTo>
                  <a:pt x="979927" y="1361175"/>
                </a:lnTo>
                <a:lnTo>
                  <a:pt x="875679" y="1522014"/>
                </a:lnTo>
                <a:lnTo>
                  <a:pt x="786324" y="1632219"/>
                </a:lnTo>
                <a:lnTo>
                  <a:pt x="658249" y="1754338"/>
                </a:lnTo>
                <a:lnTo>
                  <a:pt x="527194" y="1861564"/>
                </a:lnTo>
                <a:lnTo>
                  <a:pt x="336570" y="2004532"/>
                </a:lnTo>
                <a:lnTo>
                  <a:pt x="205516" y="2093887"/>
                </a:lnTo>
                <a:lnTo>
                  <a:pt x="65527" y="2180263"/>
                </a:lnTo>
                <a:lnTo>
                  <a:pt x="23828" y="2198134"/>
                </a:lnTo>
                <a:lnTo>
                  <a:pt x="11914" y="2198134"/>
                </a:lnTo>
                <a:lnTo>
                  <a:pt x="0" y="2189199"/>
                </a:lnTo>
                <a:lnTo>
                  <a:pt x="0" y="2171328"/>
                </a:lnTo>
                <a:lnTo>
                  <a:pt x="8935" y="2144521"/>
                </a:lnTo>
                <a:lnTo>
                  <a:pt x="44677" y="2114736"/>
                </a:lnTo>
                <a:lnTo>
                  <a:pt x="125097" y="2049209"/>
                </a:lnTo>
                <a:lnTo>
                  <a:pt x="211473" y="1980704"/>
                </a:lnTo>
                <a:lnTo>
                  <a:pt x="309764" y="1894327"/>
                </a:lnTo>
                <a:lnTo>
                  <a:pt x="408054" y="1799015"/>
                </a:lnTo>
                <a:lnTo>
                  <a:pt x="512302" y="1691789"/>
                </a:lnTo>
                <a:lnTo>
                  <a:pt x="595700" y="1590520"/>
                </a:lnTo>
                <a:lnTo>
                  <a:pt x="655270" y="1513079"/>
                </a:lnTo>
                <a:lnTo>
                  <a:pt x="693991" y="1462444"/>
                </a:lnTo>
                <a:lnTo>
                  <a:pt x="744625" y="1390960"/>
                </a:lnTo>
                <a:lnTo>
                  <a:pt x="789303" y="1319476"/>
                </a:lnTo>
                <a:lnTo>
                  <a:pt x="825045" y="1253949"/>
                </a:lnTo>
                <a:lnTo>
                  <a:pt x="863765" y="1161616"/>
                </a:lnTo>
                <a:lnTo>
                  <a:pt x="899507" y="1072261"/>
                </a:lnTo>
                <a:lnTo>
                  <a:pt x="947163" y="938228"/>
                </a:lnTo>
                <a:lnTo>
                  <a:pt x="982905" y="8190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7331E4A7-D591-4221-9CFF-540BBD0ABAA7}"/>
              </a:ext>
            </a:extLst>
          </p:cNvPr>
          <p:cNvSpPr/>
          <p:nvPr/>
        </p:nvSpPr>
        <p:spPr>
          <a:xfrm>
            <a:off x="6751639" y="3509963"/>
            <a:ext cx="1690687" cy="2335212"/>
          </a:xfrm>
          <a:custGeom>
            <a:avLst/>
            <a:gdLst>
              <a:gd name="connsiteX0" fmla="*/ 205587 w 1690720"/>
              <a:gd name="connsiteY0" fmla="*/ 892921 h 2335095"/>
              <a:gd name="connsiteX1" fmla="*/ 205587 w 1690720"/>
              <a:gd name="connsiteY1" fmla="*/ 518569 h 2335095"/>
              <a:gd name="connsiteX2" fmla="*/ 205587 w 1690720"/>
              <a:gd name="connsiteY2" fmla="*/ 273093 h 2335095"/>
              <a:gd name="connsiteX3" fmla="*/ 199450 w 1690720"/>
              <a:gd name="connsiteY3" fmla="*/ 236271 h 2335095"/>
              <a:gd name="connsiteX4" fmla="*/ 187176 w 1690720"/>
              <a:gd name="connsiteY4" fmla="*/ 199450 h 2335095"/>
              <a:gd name="connsiteX5" fmla="*/ 168765 w 1690720"/>
              <a:gd name="connsiteY5" fmla="*/ 168765 h 2335095"/>
              <a:gd name="connsiteX6" fmla="*/ 150355 w 1690720"/>
              <a:gd name="connsiteY6" fmla="*/ 144218 h 2335095"/>
              <a:gd name="connsiteX7" fmla="*/ 107396 w 1690720"/>
              <a:gd name="connsiteY7" fmla="*/ 101259 h 2335095"/>
              <a:gd name="connsiteX8" fmla="*/ 52164 w 1690720"/>
              <a:gd name="connsiteY8" fmla="*/ 52164 h 2335095"/>
              <a:gd name="connsiteX9" fmla="*/ 0 w 1690720"/>
              <a:gd name="connsiteY9" fmla="*/ 9205 h 2335095"/>
              <a:gd name="connsiteX10" fmla="*/ 88985 w 1690720"/>
              <a:gd name="connsiteY10" fmla="*/ 0 h 2335095"/>
              <a:gd name="connsiteX11" fmla="*/ 202518 w 1690720"/>
              <a:gd name="connsiteY11" fmla="*/ 49095 h 2335095"/>
              <a:gd name="connsiteX12" fmla="*/ 279230 w 1690720"/>
              <a:gd name="connsiteY12" fmla="*/ 82848 h 2335095"/>
              <a:gd name="connsiteX13" fmla="*/ 334462 w 1690720"/>
              <a:gd name="connsiteY13" fmla="*/ 107396 h 2335095"/>
              <a:gd name="connsiteX14" fmla="*/ 368215 w 1690720"/>
              <a:gd name="connsiteY14" fmla="*/ 125807 h 2335095"/>
              <a:gd name="connsiteX15" fmla="*/ 401968 w 1690720"/>
              <a:gd name="connsiteY15" fmla="*/ 150354 h 2335095"/>
              <a:gd name="connsiteX16" fmla="*/ 429584 w 1690720"/>
              <a:gd name="connsiteY16" fmla="*/ 174902 h 2335095"/>
              <a:gd name="connsiteX17" fmla="*/ 463337 w 1690720"/>
              <a:gd name="connsiteY17" fmla="*/ 208655 h 2335095"/>
              <a:gd name="connsiteX18" fmla="*/ 481748 w 1690720"/>
              <a:gd name="connsiteY18" fmla="*/ 236271 h 2335095"/>
              <a:gd name="connsiteX19" fmla="*/ 494022 w 1690720"/>
              <a:gd name="connsiteY19" fmla="*/ 276161 h 2335095"/>
              <a:gd name="connsiteX20" fmla="*/ 494022 w 1690720"/>
              <a:gd name="connsiteY20" fmla="*/ 309914 h 2335095"/>
              <a:gd name="connsiteX21" fmla="*/ 475611 w 1690720"/>
              <a:gd name="connsiteY21" fmla="*/ 432652 h 2335095"/>
              <a:gd name="connsiteX22" fmla="*/ 435721 w 1690720"/>
              <a:gd name="connsiteY22" fmla="*/ 714950 h 2335095"/>
              <a:gd name="connsiteX23" fmla="*/ 423447 w 1690720"/>
              <a:gd name="connsiteY23" fmla="*/ 828483 h 2335095"/>
              <a:gd name="connsiteX24" fmla="*/ 411173 w 1690720"/>
              <a:gd name="connsiteY24" fmla="*/ 1098507 h 2335095"/>
              <a:gd name="connsiteX25" fmla="*/ 395831 w 1690720"/>
              <a:gd name="connsiteY25" fmla="*/ 1377737 h 2335095"/>
              <a:gd name="connsiteX26" fmla="*/ 377420 w 1690720"/>
              <a:gd name="connsiteY26" fmla="*/ 1712199 h 2335095"/>
              <a:gd name="connsiteX27" fmla="*/ 377420 w 1690720"/>
              <a:gd name="connsiteY27" fmla="*/ 1785842 h 2335095"/>
              <a:gd name="connsiteX28" fmla="*/ 377420 w 1690720"/>
              <a:gd name="connsiteY28" fmla="*/ 1884032 h 2335095"/>
              <a:gd name="connsiteX29" fmla="*/ 386626 w 1690720"/>
              <a:gd name="connsiteY29" fmla="*/ 1979154 h 2335095"/>
              <a:gd name="connsiteX30" fmla="*/ 395831 w 1690720"/>
              <a:gd name="connsiteY30" fmla="*/ 2019044 h 2335095"/>
              <a:gd name="connsiteX31" fmla="*/ 411173 w 1690720"/>
              <a:gd name="connsiteY31" fmla="*/ 2046660 h 2335095"/>
              <a:gd name="connsiteX32" fmla="*/ 451063 w 1690720"/>
              <a:gd name="connsiteY32" fmla="*/ 2077345 h 2335095"/>
              <a:gd name="connsiteX33" fmla="*/ 512432 w 1690720"/>
              <a:gd name="connsiteY33" fmla="*/ 2098824 h 2335095"/>
              <a:gd name="connsiteX34" fmla="*/ 567665 w 1690720"/>
              <a:gd name="connsiteY34" fmla="*/ 2114167 h 2335095"/>
              <a:gd name="connsiteX35" fmla="*/ 675061 w 1690720"/>
              <a:gd name="connsiteY35" fmla="*/ 2126440 h 2335095"/>
              <a:gd name="connsiteX36" fmla="*/ 825415 w 1690720"/>
              <a:gd name="connsiteY36" fmla="*/ 2129509 h 2335095"/>
              <a:gd name="connsiteX37" fmla="*/ 911332 w 1690720"/>
              <a:gd name="connsiteY37" fmla="*/ 2129509 h 2335095"/>
              <a:gd name="connsiteX38" fmla="*/ 1003385 w 1690720"/>
              <a:gd name="connsiteY38" fmla="*/ 2123372 h 2335095"/>
              <a:gd name="connsiteX39" fmla="*/ 1110781 w 1690720"/>
              <a:gd name="connsiteY39" fmla="*/ 2111098 h 2335095"/>
              <a:gd name="connsiteX40" fmla="*/ 1162945 w 1690720"/>
              <a:gd name="connsiteY40" fmla="*/ 2095756 h 2335095"/>
              <a:gd name="connsiteX41" fmla="*/ 1215109 w 1690720"/>
              <a:gd name="connsiteY41" fmla="*/ 2074277 h 2335095"/>
              <a:gd name="connsiteX42" fmla="*/ 1626282 w 1690720"/>
              <a:gd name="connsiteY42" fmla="*/ 2083482 h 2335095"/>
              <a:gd name="connsiteX43" fmla="*/ 1666172 w 1690720"/>
              <a:gd name="connsiteY43" fmla="*/ 2120303 h 2335095"/>
              <a:gd name="connsiteX44" fmla="*/ 1681514 w 1690720"/>
              <a:gd name="connsiteY44" fmla="*/ 2144851 h 2335095"/>
              <a:gd name="connsiteX45" fmla="*/ 1687651 w 1690720"/>
              <a:gd name="connsiteY45" fmla="*/ 2163262 h 2335095"/>
              <a:gd name="connsiteX46" fmla="*/ 1690720 w 1690720"/>
              <a:gd name="connsiteY46" fmla="*/ 2175536 h 2335095"/>
              <a:gd name="connsiteX47" fmla="*/ 1687651 w 1690720"/>
              <a:gd name="connsiteY47" fmla="*/ 2197015 h 2335095"/>
              <a:gd name="connsiteX48" fmla="*/ 1678446 w 1690720"/>
              <a:gd name="connsiteY48" fmla="*/ 2221563 h 2335095"/>
              <a:gd name="connsiteX49" fmla="*/ 1660035 w 1690720"/>
              <a:gd name="connsiteY49" fmla="*/ 2243042 h 2335095"/>
              <a:gd name="connsiteX50" fmla="*/ 1610940 w 1690720"/>
              <a:gd name="connsiteY50" fmla="*/ 2267589 h 2335095"/>
              <a:gd name="connsiteX51" fmla="*/ 1540365 w 1690720"/>
              <a:gd name="connsiteY51" fmla="*/ 2286000 h 2335095"/>
              <a:gd name="connsiteX52" fmla="*/ 1359326 w 1690720"/>
              <a:gd name="connsiteY52" fmla="*/ 2313616 h 2335095"/>
              <a:gd name="connsiteX53" fmla="*/ 1169082 w 1690720"/>
              <a:gd name="connsiteY53" fmla="*/ 2328958 h 2335095"/>
              <a:gd name="connsiteX54" fmla="*/ 975769 w 1690720"/>
              <a:gd name="connsiteY54" fmla="*/ 2335095 h 2335095"/>
              <a:gd name="connsiteX55" fmla="*/ 807004 w 1690720"/>
              <a:gd name="connsiteY55" fmla="*/ 2328958 h 2335095"/>
              <a:gd name="connsiteX56" fmla="*/ 675061 w 1690720"/>
              <a:gd name="connsiteY56" fmla="*/ 2319753 h 2335095"/>
              <a:gd name="connsiteX57" fmla="*/ 509364 w 1690720"/>
              <a:gd name="connsiteY57" fmla="*/ 2292137 h 2335095"/>
              <a:gd name="connsiteX58" fmla="*/ 411173 w 1690720"/>
              <a:gd name="connsiteY58" fmla="*/ 2261452 h 2335095"/>
              <a:gd name="connsiteX59" fmla="*/ 343667 w 1690720"/>
              <a:gd name="connsiteY59" fmla="*/ 2233836 h 2335095"/>
              <a:gd name="connsiteX60" fmla="*/ 294572 w 1690720"/>
              <a:gd name="connsiteY60" fmla="*/ 2200083 h 2335095"/>
              <a:gd name="connsiteX61" fmla="*/ 263888 w 1690720"/>
              <a:gd name="connsiteY61" fmla="*/ 2166330 h 2335095"/>
              <a:gd name="connsiteX62" fmla="*/ 239340 w 1690720"/>
              <a:gd name="connsiteY62" fmla="*/ 2117235 h 2335095"/>
              <a:gd name="connsiteX63" fmla="*/ 214792 w 1690720"/>
              <a:gd name="connsiteY63" fmla="*/ 2046660 h 2335095"/>
              <a:gd name="connsiteX64" fmla="*/ 199450 w 1690720"/>
              <a:gd name="connsiteY64" fmla="*/ 1969949 h 2335095"/>
              <a:gd name="connsiteX65" fmla="*/ 187176 w 1690720"/>
              <a:gd name="connsiteY65" fmla="*/ 1859485 h 2335095"/>
              <a:gd name="connsiteX66" fmla="*/ 181039 w 1690720"/>
              <a:gd name="connsiteY66" fmla="*/ 1718336 h 2335095"/>
              <a:gd name="connsiteX67" fmla="*/ 181039 w 1690720"/>
              <a:gd name="connsiteY67" fmla="*/ 1558776 h 2335095"/>
              <a:gd name="connsiteX68" fmla="*/ 187176 w 1690720"/>
              <a:gd name="connsiteY68" fmla="*/ 1377737 h 2335095"/>
              <a:gd name="connsiteX69" fmla="*/ 205587 w 1690720"/>
              <a:gd name="connsiteY69" fmla="*/ 892921 h 2335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90720" h="2335095">
                <a:moveTo>
                  <a:pt x="205587" y="892921"/>
                </a:moveTo>
                <a:lnTo>
                  <a:pt x="205587" y="518569"/>
                </a:lnTo>
                <a:lnTo>
                  <a:pt x="205587" y="273093"/>
                </a:lnTo>
                <a:lnTo>
                  <a:pt x="199450" y="236271"/>
                </a:lnTo>
                <a:lnTo>
                  <a:pt x="187176" y="199450"/>
                </a:lnTo>
                <a:lnTo>
                  <a:pt x="168765" y="168765"/>
                </a:lnTo>
                <a:lnTo>
                  <a:pt x="150355" y="144218"/>
                </a:lnTo>
                <a:lnTo>
                  <a:pt x="107396" y="101259"/>
                </a:lnTo>
                <a:lnTo>
                  <a:pt x="52164" y="52164"/>
                </a:lnTo>
                <a:lnTo>
                  <a:pt x="0" y="9205"/>
                </a:lnTo>
                <a:lnTo>
                  <a:pt x="88985" y="0"/>
                </a:lnTo>
                <a:lnTo>
                  <a:pt x="202518" y="49095"/>
                </a:lnTo>
                <a:lnTo>
                  <a:pt x="279230" y="82848"/>
                </a:lnTo>
                <a:lnTo>
                  <a:pt x="334462" y="107396"/>
                </a:lnTo>
                <a:lnTo>
                  <a:pt x="368215" y="125807"/>
                </a:lnTo>
                <a:lnTo>
                  <a:pt x="401968" y="150354"/>
                </a:lnTo>
                <a:lnTo>
                  <a:pt x="429584" y="174902"/>
                </a:lnTo>
                <a:lnTo>
                  <a:pt x="463337" y="208655"/>
                </a:lnTo>
                <a:lnTo>
                  <a:pt x="481748" y="236271"/>
                </a:lnTo>
                <a:lnTo>
                  <a:pt x="494022" y="276161"/>
                </a:lnTo>
                <a:lnTo>
                  <a:pt x="494022" y="309914"/>
                </a:lnTo>
                <a:lnTo>
                  <a:pt x="475611" y="432652"/>
                </a:lnTo>
                <a:lnTo>
                  <a:pt x="435721" y="714950"/>
                </a:lnTo>
                <a:lnTo>
                  <a:pt x="423447" y="828483"/>
                </a:lnTo>
                <a:lnTo>
                  <a:pt x="411173" y="1098507"/>
                </a:lnTo>
                <a:lnTo>
                  <a:pt x="395831" y="1377737"/>
                </a:lnTo>
                <a:lnTo>
                  <a:pt x="377420" y="1712199"/>
                </a:lnTo>
                <a:lnTo>
                  <a:pt x="377420" y="1785842"/>
                </a:lnTo>
                <a:lnTo>
                  <a:pt x="377420" y="1884032"/>
                </a:lnTo>
                <a:lnTo>
                  <a:pt x="386626" y="1979154"/>
                </a:lnTo>
                <a:lnTo>
                  <a:pt x="395831" y="2019044"/>
                </a:lnTo>
                <a:lnTo>
                  <a:pt x="411173" y="2046660"/>
                </a:lnTo>
                <a:lnTo>
                  <a:pt x="451063" y="2077345"/>
                </a:lnTo>
                <a:lnTo>
                  <a:pt x="512432" y="2098824"/>
                </a:lnTo>
                <a:lnTo>
                  <a:pt x="567665" y="2114167"/>
                </a:lnTo>
                <a:lnTo>
                  <a:pt x="675061" y="2126440"/>
                </a:lnTo>
                <a:lnTo>
                  <a:pt x="825415" y="2129509"/>
                </a:lnTo>
                <a:lnTo>
                  <a:pt x="911332" y="2129509"/>
                </a:lnTo>
                <a:lnTo>
                  <a:pt x="1003385" y="2123372"/>
                </a:lnTo>
                <a:lnTo>
                  <a:pt x="1110781" y="2111098"/>
                </a:lnTo>
                <a:lnTo>
                  <a:pt x="1162945" y="2095756"/>
                </a:lnTo>
                <a:lnTo>
                  <a:pt x="1215109" y="2074277"/>
                </a:lnTo>
                <a:lnTo>
                  <a:pt x="1626282" y="2083482"/>
                </a:lnTo>
                <a:lnTo>
                  <a:pt x="1666172" y="2120303"/>
                </a:lnTo>
                <a:lnTo>
                  <a:pt x="1681514" y="2144851"/>
                </a:lnTo>
                <a:lnTo>
                  <a:pt x="1687651" y="2163262"/>
                </a:lnTo>
                <a:lnTo>
                  <a:pt x="1690720" y="2175536"/>
                </a:lnTo>
                <a:lnTo>
                  <a:pt x="1687651" y="2197015"/>
                </a:lnTo>
                <a:lnTo>
                  <a:pt x="1678446" y="2221563"/>
                </a:lnTo>
                <a:lnTo>
                  <a:pt x="1660035" y="2243042"/>
                </a:lnTo>
                <a:lnTo>
                  <a:pt x="1610940" y="2267589"/>
                </a:lnTo>
                <a:lnTo>
                  <a:pt x="1540365" y="2286000"/>
                </a:lnTo>
                <a:lnTo>
                  <a:pt x="1359326" y="2313616"/>
                </a:lnTo>
                <a:lnTo>
                  <a:pt x="1169082" y="2328958"/>
                </a:lnTo>
                <a:lnTo>
                  <a:pt x="975769" y="2335095"/>
                </a:lnTo>
                <a:lnTo>
                  <a:pt x="807004" y="2328958"/>
                </a:lnTo>
                <a:lnTo>
                  <a:pt x="675061" y="2319753"/>
                </a:lnTo>
                <a:lnTo>
                  <a:pt x="509364" y="2292137"/>
                </a:lnTo>
                <a:lnTo>
                  <a:pt x="411173" y="2261452"/>
                </a:lnTo>
                <a:lnTo>
                  <a:pt x="343667" y="2233836"/>
                </a:lnTo>
                <a:lnTo>
                  <a:pt x="294572" y="2200083"/>
                </a:lnTo>
                <a:lnTo>
                  <a:pt x="263888" y="2166330"/>
                </a:lnTo>
                <a:lnTo>
                  <a:pt x="239340" y="2117235"/>
                </a:lnTo>
                <a:lnTo>
                  <a:pt x="214792" y="2046660"/>
                </a:lnTo>
                <a:lnTo>
                  <a:pt x="199450" y="1969949"/>
                </a:lnTo>
                <a:lnTo>
                  <a:pt x="187176" y="1859485"/>
                </a:lnTo>
                <a:lnTo>
                  <a:pt x="181039" y="1718336"/>
                </a:lnTo>
                <a:lnTo>
                  <a:pt x="181039" y="1558776"/>
                </a:lnTo>
                <a:lnTo>
                  <a:pt x="187176" y="1377737"/>
                </a:lnTo>
                <a:lnTo>
                  <a:pt x="205587" y="89292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0265BB6-AE9C-402F-8DD6-8AE1B7B77960}"/>
              </a:ext>
            </a:extLst>
          </p:cNvPr>
          <p:cNvSpPr/>
          <p:nvPr/>
        </p:nvSpPr>
        <p:spPr>
          <a:xfrm>
            <a:off x="7904163" y="4783139"/>
            <a:ext cx="533400" cy="892175"/>
          </a:xfrm>
          <a:custGeom>
            <a:avLst/>
            <a:gdLst>
              <a:gd name="connsiteX0" fmla="*/ 333375 w 533400"/>
              <a:gd name="connsiteY0" fmla="*/ 235744 h 890588"/>
              <a:gd name="connsiteX1" fmla="*/ 352425 w 533400"/>
              <a:gd name="connsiteY1" fmla="*/ 392907 h 890588"/>
              <a:gd name="connsiteX2" fmla="*/ 364331 w 533400"/>
              <a:gd name="connsiteY2" fmla="*/ 547688 h 890588"/>
              <a:gd name="connsiteX3" fmla="*/ 371475 w 533400"/>
              <a:gd name="connsiteY3" fmla="*/ 645319 h 890588"/>
              <a:gd name="connsiteX4" fmla="*/ 390525 w 533400"/>
              <a:gd name="connsiteY4" fmla="*/ 695325 h 890588"/>
              <a:gd name="connsiteX5" fmla="*/ 438150 w 533400"/>
              <a:gd name="connsiteY5" fmla="*/ 762000 h 890588"/>
              <a:gd name="connsiteX6" fmla="*/ 469106 w 533400"/>
              <a:gd name="connsiteY6" fmla="*/ 800100 h 890588"/>
              <a:gd name="connsiteX7" fmla="*/ 478631 w 533400"/>
              <a:gd name="connsiteY7" fmla="*/ 812007 h 890588"/>
              <a:gd name="connsiteX8" fmla="*/ 516731 w 533400"/>
              <a:gd name="connsiteY8" fmla="*/ 852488 h 890588"/>
              <a:gd name="connsiteX9" fmla="*/ 533400 w 533400"/>
              <a:gd name="connsiteY9" fmla="*/ 890588 h 890588"/>
              <a:gd name="connsiteX10" fmla="*/ 0 w 533400"/>
              <a:gd name="connsiteY10" fmla="*/ 828675 h 890588"/>
              <a:gd name="connsiteX11" fmla="*/ 40481 w 533400"/>
              <a:gd name="connsiteY11" fmla="*/ 812007 h 890588"/>
              <a:gd name="connsiteX12" fmla="*/ 66675 w 533400"/>
              <a:gd name="connsiteY12" fmla="*/ 797719 h 890588"/>
              <a:gd name="connsiteX13" fmla="*/ 100012 w 533400"/>
              <a:gd name="connsiteY13" fmla="*/ 771525 h 890588"/>
              <a:gd name="connsiteX14" fmla="*/ 121444 w 533400"/>
              <a:gd name="connsiteY14" fmla="*/ 752475 h 890588"/>
              <a:gd name="connsiteX15" fmla="*/ 147637 w 533400"/>
              <a:gd name="connsiteY15" fmla="*/ 711994 h 890588"/>
              <a:gd name="connsiteX16" fmla="*/ 169069 w 533400"/>
              <a:gd name="connsiteY16" fmla="*/ 661988 h 890588"/>
              <a:gd name="connsiteX17" fmla="*/ 190500 w 533400"/>
              <a:gd name="connsiteY17" fmla="*/ 583407 h 890588"/>
              <a:gd name="connsiteX18" fmla="*/ 216694 w 533400"/>
              <a:gd name="connsiteY18" fmla="*/ 407194 h 890588"/>
              <a:gd name="connsiteX19" fmla="*/ 250031 w 533400"/>
              <a:gd name="connsiteY19" fmla="*/ 121444 h 890588"/>
              <a:gd name="connsiteX20" fmla="*/ 257175 w 533400"/>
              <a:gd name="connsiteY20" fmla="*/ 30957 h 890588"/>
              <a:gd name="connsiteX21" fmla="*/ 264319 w 533400"/>
              <a:gd name="connsiteY21" fmla="*/ 7144 h 890588"/>
              <a:gd name="connsiteX22" fmla="*/ 278606 w 533400"/>
              <a:gd name="connsiteY22" fmla="*/ 0 h 890588"/>
              <a:gd name="connsiteX23" fmla="*/ 290512 w 533400"/>
              <a:gd name="connsiteY23" fmla="*/ 0 h 890588"/>
              <a:gd name="connsiteX24" fmla="*/ 295275 w 533400"/>
              <a:gd name="connsiteY24" fmla="*/ 2382 h 890588"/>
              <a:gd name="connsiteX25" fmla="*/ 304800 w 533400"/>
              <a:gd name="connsiteY25" fmla="*/ 9525 h 890588"/>
              <a:gd name="connsiteX26" fmla="*/ 309562 w 533400"/>
              <a:gd name="connsiteY26" fmla="*/ 33338 h 890588"/>
              <a:gd name="connsiteX27" fmla="*/ 321469 w 533400"/>
              <a:gd name="connsiteY27" fmla="*/ 128588 h 890588"/>
              <a:gd name="connsiteX28" fmla="*/ 333375 w 533400"/>
              <a:gd name="connsiteY28" fmla="*/ 235744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33400" h="890588">
                <a:moveTo>
                  <a:pt x="333375" y="235744"/>
                </a:moveTo>
                <a:lnTo>
                  <a:pt x="352425" y="392907"/>
                </a:lnTo>
                <a:lnTo>
                  <a:pt x="364331" y="547688"/>
                </a:lnTo>
                <a:lnTo>
                  <a:pt x="371475" y="645319"/>
                </a:lnTo>
                <a:lnTo>
                  <a:pt x="390525" y="695325"/>
                </a:lnTo>
                <a:lnTo>
                  <a:pt x="438150" y="762000"/>
                </a:lnTo>
                <a:lnTo>
                  <a:pt x="469106" y="800100"/>
                </a:lnTo>
                <a:lnTo>
                  <a:pt x="478631" y="812007"/>
                </a:lnTo>
                <a:lnTo>
                  <a:pt x="516731" y="852488"/>
                </a:lnTo>
                <a:lnTo>
                  <a:pt x="533400" y="890588"/>
                </a:lnTo>
                <a:lnTo>
                  <a:pt x="0" y="828675"/>
                </a:lnTo>
                <a:lnTo>
                  <a:pt x="40481" y="812007"/>
                </a:lnTo>
                <a:lnTo>
                  <a:pt x="66675" y="797719"/>
                </a:lnTo>
                <a:lnTo>
                  <a:pt x="100012" y="771525"/>
                </a:lnTo>
                <a:lnTo>
                  <a:pt x="121444" y="752475"/>
                </a:lnTo>
                <a:lnTo>
                  <a:pt x="147637" y="711994"/>
                </a:lnTo>
                <a:lnTo>
                  <a:pt x="169069" y="661988"/>
                </a:lnTo>
                <a:lnTo>
                  <a:pt x="190500" y="583407"/>
                </a:lnTo>
                <a:lnTo>
                  <a:pt x="216694" y="407194"/>
                </a:lnTo>
                <a:lnTo>
                  <a:pt x="250031" y="121444"/>
                </a:lnTo>
                <a:lnTo>
                  <a:pt x="257175" y="30957"/>
                </a:lnTo>
                <a:lnTo>
                  <a:pt x="264319" y="7144"/>
                </a:lnTo>
                <a:lnTo>
                  <a:pt x="278606" y="0"/>
                </a:lnTo>
                <a:lnTo>
                  <a:pt x="290512" y="0"/>
                </a:lnTo>
                <a:lnTo>
                  <a:pt x="295275" y="2382"/>
                </a:lnTo>
                <a:lnTo>
                  <a:pt x="304800" y="9525"/>
                </a:lnTo>
                <a:lnTo>
                  <a:pt x="309562" y="33338"/>
                </a:lnTo>
                <a:lnTo>
                  <a:pt x="321469" y="128588"/>
                </a:lnTo>
                <a:lnTo>
                  <a:pt x="333375" y="2357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680C7EC4-B96C-4119-96CE-A2D3EBADA760}"/>
              </a:ext>
            </a:extLst>
          </p:cNvPr>
          <p:cNvGrpSpPr/>
          <p:nvPr/>
        </p:nvGrpSpPr>
        <p:grpSpPr>
          <a:xfrm>
            <a:off x="3621089" y="1489075"/>
            <a:ext cx="4821237" cy="4554539"/>
            <a:chOff x="3621089" y="1489075"/>
            <a:chExt cx="4821237" cy="4554539"/>
          </a:xfrm>
        </p:grpSpPr>
        <p:sp>
          <p:nvSpPr>
            <p:cNvPr id="19" name="フリーフォーム 62">
              <a:extLst>
                <a:ext uri="{FF2B5EF4-FFF2-40B4-BE49-F238E27FC236}">
                  <a16:creationId xmlns:a16="http://schemas.microsoft.com/office/drawing/2014/main" id="{5EF18868-61A6-4136-9457-77D172B45561}"/>
                </a:ext>
              </a:extLst>
            </p:cNvPr>
            <p:cNvSpPr/>
            <p:nvPr/>
          </p:nvSpPr>
          <p:spPr>
            <a:xfrm>
              <a:off x="4056063" y="1579564"/>
              <a:ext cx="963612" cy="1266825"/>
            </a:xfrm>
            <a:custGeom>
              <a:avLst/>
              <a:gdLst>
                <a:gd name="connsiteX0" fmla="*/ 566737 w 964406"/>
                <a:gd name="connsiteY0" fmla="*/ 719137 h 1266825"/>
                <a:gd name="connsiteX1" fmla="*/ 654844 w 964406"/>
                <a:gd name="connsiteY1" fmla="*/ 609600 h 1266825"/>
                <a:gd name="connsiteX2" fmla="*/ 719137 w 964406"/>
                <a:gd name="connsiteY2" fmla="*/ 526256 h 1266825"/>
                <a:gd name="connsiteX3" fmla="*/ 764381 w 964406"/>
                <a:gd name="connsiteY3" fmla="*/ 469106 h 1266825"/>
                <a:gd name="connsiteX4" fmla="*/ 795337 w 964406"/>
                <a:gd name="connsiteY4" fmla="*/ 428625 h 1266825"/>
                <a:gd name="connsiteX5" fmla="*/ 812006 w 964406"/>
                <a:gd name="connsiteY5" fmla="*/ 409575 h 1266825"/>
                <a:gd name="connsiteX6" fmla="*/ 838200 w 964406"/>
                <a:gd name="connsiteY6" fmla="*/ 392906 h 1266825"/>
                <a:gd name="connsiteX7" fmla="*/ 864394 w 964406"/>
                <a:gd name="connsiteY7" fmla="*/ 378619 h 1266825"/>
                <a:gd name="connsiteX8" fmla="*/ 914400 w 964406"/>
                <a:gd name="connsiteY8" fmla="*/ 359569 h 1266825"/>
                <a:gd name="connsiteX9" fmla="*/ 945356 w 964406"/>
                <a:gd name="connsiteY9" fmla="*/ 352425 h 1266825"/>
                <a:gd name="connsiteX10" fmla="*/ 954881 w 964406"/>
                <a:gd name="connsiteY10" fmla="*/ 342900 h 1266825"/>
                <a:gd name="connsiteX11" fmla="*/ 962025 w 964406"/>
                <a:gd name="connsiteY11" fmla="*/ 328612 h 1266825"/>
                <a:gd name="connsiteX12" fmla="*/ 964406 w 964406"/>
                <a:gd name="connsiteY12" fmla="*/ 311944 h 1266825"/>
                <a:gd name="connsiteX13" fmla="*/ 962025 w 964406"/>
                <a:gd name="connsiteY13" fmla="*/ 288131 h 1266825"/>
                <a:gd name="connsiteX14" fmla="*/ 947737 w 964406"/>
                <a:gd name="connsiteY14" fmla="*/ 250031 h 1266825"/>
                <a:gd name="connsiteX15" fmla="*/ 914400 w 964406"/>
                <a:gd name="connsiteY15" fmla="*/ 197644 h 1266825"/>
                <a:gd name="connsiteX16" fmla="*/ 888206 w 964406"/>
                <a:gd name="connsiteY16" fmla="*/ 164306 h 1266825"/>
                <a:gd name="connsiteX17" fmla="*/ 854869 w 964406"/>
                <a:gd name="connsiteY17" fmla="*/ 130969 h 1266825"/>
                <a:gd name="connsiteX18" fmla="*/ 819150 w 964406"/>
                <a:gd name="connsiteY18" fmla="*/ 102394 h 1266825"/>
                <a:gd name="connsiteX19" fmla="*/ 783431 w 964406"/>
                <a:gd name="connsiteY19" fmla="*/ 78581 h 1266825"/>
                <a:gd name="connsiteX20" fmla="*/ 738187 w 964406"/>
                <a:gd name="connsiteY20" fmla="*/ 52387 h 1266825"/>
                <a:gd name="connsiteX21" fmla="*/ 700087 w 964406"/>
                <a:gd name="connsiteY21" fmla="*/ 33337 h 1266825"/>
                <a:gd name="connsiteX22" fmla="*/ 654844 w 964406"/>
                <a:gd name="connsiteY22" fmla="*/ 14287 h 1266825"/>
                <a:gd name="connsiteX23" fmla="*/ 614362 w 964406"/>
                <a:gd name="connsiteY23" fmla="*/ 4762 h 1266825"/>
                <a:gd name="connsiteX24" fmla="*/ 588169 w 964406"/>
                <a:gd name="connsiteY24" fmla="*/ 0 h 1266825"/>
                <a:gd name="connsiteX25" fmla="*/ 564356 w 964406"/>
                <a:gd name="connsiteY25" fmla="*/ 2381 h 1266825"/>
                <a:gd name="connsiteX26" fmla="*/ 552450 w 964406"/>
                <a:gd name="connsiteY26" fmla="*/ 9525 h 1266825"/>
                <a:gd name="connsiteX27" fmla="*/ 550069 w 964406"/>
                <a:gd name="connsiteY27" fmla="*/ 19050 h 1266825"/>
                <a:gd name="connsiteX28" fmla="*/ 550069 w 964406"/>
                <a:gd name="connsiteY28" fmla="*/ 35719 h 1266825"/>
                <a:gd name="connsiteX29" fmla="*/ 554831 w 964406"/>
                <a:gd name="connsiteY29" fmla="*/ 54769 h 1266825"/>
                <a:gd name="connsiteX30" fmla="*/ 576262 w 964406"/>
                <a:gd name="connsiteY30" fmla="*/ 97631 h 1266825"/>
                <a:gd name="connsiteX31" fmla="*/ 595312 w 964406"/>
                <a:gd name="connsiteY31" fmla="*/ 121444 h 1266825"/>
                <a:gd name="connsiteX32" fmla="*/ 604837 w 964406"/>
                <a:gd name="connsiteY32" fmla="*/ 138112 h 1266825"/>
                <a:gd name="connsiteX33" fmla="*/ 616744 w 964406"/>
                <a:gd name="connsiteY33" fmla="*/ 164306 h 1266825"/>
                <a:gd name="connsiteX34" fmla="*/ 621506 w 964406"/>
                <a:gd name="connsiteY34" fmla="*/ 188119 h 1266825"/>
                <a:gd name="connsiteX35" fmla="*/ 619125 w 964406"/>
                <a:gd name="connsiteY35" fmla="*/ 226219 h 1266825"/>
                <a:gd name="connsiteX36" fmla="*/ 604837 w 964406"/>
                <a:gd name="connsiteY36" fmla="*/ 259556 h 1266825"/>
                <a:gd name="connsiteX37" fmla="*/ 564356 w 964406"/>
                <a:gd name="connsiteY37" fmla="*/ 335756 h 1266825"/>
                <a:gd name="connsiteX38" fmla="*/ 495300 w 964406"/>
                <a:gd name="connsiteY38" fmla="*/ 459581 h 1266825"/>
                <a:gd name="connsiteX39" fmla="*/ 392906 w 964406"/>
                <a:gd name="connsiteY39" fmla="*/ 633412 h 1266825"/>
                <a:gd name="connsiteX40" fmla="*/ 266700 w 964406"/>
                <a:gd name="connsiteY40" fmla="*/ 835819 h 1266825"/>
                <a:gd name="connsiteX41" fmla="*/ 111919 w 964406"/>
                <a:gd name="connsiteY41" fmla="*/ 1064419 h 1266825"/>
                <a:gd name="connsiteX42" fmla="*/ 0 w 964406"/>
                <a:gd name="connsiteY42" fmla="*/ 1207294 h 1266825"/>
                <a:gd name="connsiteX43" fmla="*/ 95250 w 964406"/>
                <a:gd name="connsiteY43" fmla="*/ 1266825 h 1266825"/>
                <a:gd name="connsiteX44" fmla="*/ 197644 w 964406"/>
                <a:gd name="connsiteY44" fmla="*/ 1159669 h 1266825"/>
                <a:gd name="connsiteX45" fmla="*/ 304800 w 964406"/>
                <a:gd name="connsiteY45" fmla="*/ 1035844 h 1266825"/>
                <a:gd name="connsiteX46" fmla="*/ 454819 w 964406"/>
                <a:gd name="connsiteY46" fmla="*/ 857250 h 1266825"/>
                <a:gd name="connsiteX47" fmla="*/ 566737 w 964406"/>
                <a:gd name="connsiteY47" fmla="*/ 719137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4406" h="1266825">
                  <a:moveTo>
                    <a:pt x="566737" y="719137"/>
                  </a:moveTo>
                  <a:lnTo>
                    <a:pt x="654844" y="609600"/>
                  </a:lnTo>
                  <a:lnTo>
                    <a:pt x="719137" y="526256"/>
                  </a:lnTo>
                  <a:lnTo>
                    <a:pt x="764381" y="469106"/>
                  </a:lnTo>
                  <a:lnTo>
                    <a:pt x="795337" y="428625"/>
                  </a:lnTo>
                  <a:lnTo>
                    <a:pt x="812006" y="409575"/>
                  </a:lnTo>
                  <a:lnTo>
                    <a:pt x="838200" y="392906"/>
                  </a:lnTo>
                  <a:lnTo>
                    <a:pt x="864394" y="378619"/>
                  </a:lnTo>
                  <a:lnTo>
                    <a:pt x="914400" y="359569"/>
                  </a:lnTo>
                  <a:lnTo>
                    <a:pt x="945356" y="352425"/>
                  </a:lnTo>
                  <a:lnTo>
                    <a:pt x="954881" y="342900"/>
                  </a:lnTo>
                  <a:lnTo>
                    <a:pt x="962025" y="328612"/>
                  </a:lnTo>
                  <a:lnTo>
                    <a:pt x="964406" y="311944"/>
                  </a:lnTo>
                  <a:lnTo>
                    <a:pt x="962025" y="288131"/>
                  </a:lnTo>
                  <a:lnTo>
                    <a:pt x="947737" y="250031"/>
                  </a:lnTo>
                  <a:lnTo>
                    <a:pt x="914400" y="197644"/>
                  </a:lnTo>
                  <a:lnTo>
                    <a:pt x="888206" y="164306"/>
                  </a:lnTo>
                  <a:lnTo>
                    <a:pt x="854869" y="130969"/>
                  </a:lnTo>
                  <a:lnTo>
                    <a:pt x="819150" y="102394"/>
                  </a:lnTo>
                  <a:lnTo>
                    <a:pt x="783431" y="78581"/>
                  </a:lnTo>
                  <a:lnTo>
                    <a:pt x="738187" y="52387"/>
                  </a:lnTo>
                  <a:lnTo>
                    <a:pt x="700087" y="33337"/>
                  </a:lnTo>
                  <a:lnTo>
                    <a:pt x="654844" y="14287"/>
                  </a:lnTo>
                  <a:lnTo>
                    <a:pt x="614362" y="4762"/>
                  </a:lnTo>
                  <a:lnTo>
                    <a:pt x="588169" y="0"/>
                  </a:lnTo>
                  <a:lnTo>
                    <a:pt x="564356" y="2381"/>
                  </a:lnTo>
                  <a:lnTo>
                    <a:pt x="552450" y="9525"/>
                  </a:lnTo>
                  <a:lnTo>
                    <a:pt x="550069" y="19050"/>
                  </a:lnTo>
                  <a:lnTo>
                    <a:pt x="550069" y="35719"/>
                  </a:lnTo>
                  <a:lnTo>
                    <a:pt x="554831" y="54769"/>
                  </a:lnTo>
                  <a:lnTo>
                    <a:pt x="576262" y="97631"/>
                  </a:lnTo>
                  <a:lnTo>
                    <a:pt x="595312" y="121444"/>
                  </a:lnTo>
                  <a:lnTo>
                    <a:pt x="604837" y="138112"/>
                  </a:lnTo>
                  <a:lnTo>
                    <a:pt x="616744" y="164306"/>
                  </a:lnTo>
                  <a:lnTo>
                    <a:pt x="621506" y="188119"/>
                  </a:lnTo>
                  <a:lnTo>
                    <a:pt x="619125" y="226219"/>
                  </a:lnTo>
                  <a:lnTo>
                    <a:pt x="604837" y="259556"/>
                  </a:lnTo>
                  <a:lnTo>
                    <a:pt x="564356" y="335756"/>
                  </a:lnTo>
                  <a:lnTo>
                    <a:pt x="495300" y="459581"/>
                  </a:lnTo>
                  <a:lnTo>
                    <a:pt x="392906" y="633412"/>
                  </a:lnTo>
                  <a:lnTo>
                    <a:pt x="266700" y="835819"/>
                  </a:lnTo>
                  <a:lnTo>
                    <a:pt x="111919" y="1064419"/>
                  </a:lnTo>
                  <a:lnTo>
                    <a:pt x="0" y="1207294"/>
                  </a:lnTo>
                  <a:lnTo>
                    <a:pt x="95250" y="1266825"/>
                  </a:lnTo>
                  <a:lnTo>
                    <a:pt x="197644" y="1159669"/>
                  </a:lnTo>
                  <a:lnTo>
                    <a:pt x="304800" y="1035844"/>
                  </a:lnTo>
                  <a:lnTo>
                    <a:pt x="454819" y="857250"/>
                  </a:lnTo>
                  <a:lnTo>
                    <a:pt x="566737" y="7191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7">
              <a:extLst>
                <a:ext uri="{FF2B5EF4-FFF2-40B4-BE49-F238E27FC236}">
                  <a16:creationId xmlns:a16="http://schemas.microsoft.com/office/drawing/2014/main" id="{8FD50B7A-84E1-4D99-BAA2-5090612AC9D9}"/>
                </a:ext>
              </a:extLst>
            </p:cNvPr>
            <p:cNvSpPr/>
            <p:nvPr/>
          </p:nvSpPr>
          <p:spPr>
            <a:xfrm>
              <a:off x="5111751" y="4254501"/>
              <a:ext cx="512763" cy="873125"/>
            </a:xfrm>
            <a:custGeom>
              <a:avLst/>
              <a:gdLst>
                <a:gd name="connsiteX0" fmla="*/ 239547 w 512579"/>
                <a:gd name="connsiteY0" fmla="*/ 489397 h 873187"/>
                <a:gd name="connsiteX1" fmla="*/ 216365 w 512579"/>
                <a:gd name="connsiteY1" fmla="*/ 404396 h 873187"/>
                <a:gd name="connsiteX2" fmla="*/ 188031 w 512579"/>
                <a:gd name="connsiteY2" fmla="*/ 350305 h 873187"/>
                <a:gd name="connsiteX3" fmla="*/ 123637 w 512579"/>
                <a:gd name="connsiteY3" fmla="*/ 239547 h 873187"/>
                <a:gd name="connsiteX4" fmla="*/ 28333 w 512579"/>
                <a:gd name="connsiteY4" fmla="*/ 77273 h 873187"/>
                <a:gd name="connsiteX5" fmla="*/ 7727 w 512579"/>
                <a:gd name="connsiteY5" fmla="*/ 38636 h 873187"/>
                <a:gd name="connsiteX6" fmla="*/ 0 w 512579"/>
                <a:gd name="connsiteY6" fmla="*/ 25757 h 873187"/>
                <a:gd name="connsiteX7" fmla="*/ 0 w 512579"/>
                <a:gd name="connsiteY7" fmla="*/ 15454 h 873187"/>
                <a:gd name="connsiteX8" fmla="*/ 10303 w 512579"/>
                <a:gd name="connsiteY8" fmla="*/ 2575 h 873187"/>
                <a:gd name="connsiteX9" fmla="*/ 30909 w 512579"/>
                <a:gd name="connsiteY9" fmla="*/ 0 h 873187"/>
                <a:gd name="connsiteX10" fmla="*/ 54091 w 512579"/>
                <a:gd name="connsiteY10" fmla="*/ 10303 h 873187"/>
                <a:gd name="connsiteX11" fmla="*/ 154546 w 512579"/>
                <a:gd name="connsiteY11" fmla="*/ 92728 h 873187"/>
                <a:gd name="connsiteX12" fmla="*/ 368336 w 512579"/>
                <a:gd name="connsiteY12" fmla="*/ 283335 h 873187"/>
                <a:gd name="connsiteX13" fmla="*/ 461063 w 512579"/>
                <a:gd name="connsiteY13" fmla="*/ 376063 h 873187"/>
                <a:gd name="connsiteX14" fmla="*/ 479094 w 512579"/>
                <a:gd name="connsiteY14" fmla="*/ 419851 h 873187"/>
                <a:gd name="connsiteX15" fmla="*/ 502276 w 512579"/>
                <a:gd name="connsiteY15" fmla="*/ 489397 h 873187"/>
                <a:gd name="connsiteX16" fmla="*/ 512579 w 512579"/>
                <a:gd name="connsiteY16" fmla="*/ 564094 h 873187"/>
                <a:gd name="connsiteX17" fmla="*/ 512579 w 512579"/>
                <a:gd name="connsiteY17" fmla="*/ 620761 h 873187"/>
                <a:gd name="connsiteX18" fmla="*/ 507427 w 512579"/>
                <a:gd name="connsiteY18" fmla="*/ 695459 h 873187"/>
                <a:gd name="connsiteX19" fmla="*/ 494548 w 512579"/>
                <a:gd name="connsiteY19" fmla="*/ 759853 h 873187"/>
                <a:gd name="connsiteX20" fmla="*/ 473942 w 512579"/>
                <a:gd name="connsiteY20" fmla="*/ 806217 h 873187"/>
                <a:gd name="connsiteX21" fmla="*/ 448185 w 512579"/>
                <a:gd name="connsiteY21" fmla="*/ 847430 h 873187"/>
                <a:gd name="connsiteX22" fmla="*/ 425003 w 512579"/>
                <a:gd name="connsiteY22" fmla="*/ 868036 h 873187"/>
                <a:gd name="connsiteX23" fmla="*/ 406972 w 512579"/>
                <a:gd name="connsiteY23" fmla="*/ 873187 h 873187"/>
                <a:gd name="connsiteX24" fmla="*/ 388942 w 512579"/>
                <a:gd name="connsiteY24" fmla="*/ 873187 h 873187"/>
                <a:gd name="connsiteX25" fmla="*/ 352881 w 512579"/>
                <a:gd name="connsiteY25" fmla="*/ 855157 h 873187"/>
                <a:gd name="connsiteX26" fmla="*/ 332275 w 512579"/>
                <a:gd name="connsiteY26" fmla="*/ 834551 h 873187"/>
                <a:gd name="connsiteX27" fmla="*/ 309093 w 512579"/>
                <a:gd name="connsiteY27" fmla="*/ 757277 h 873187"/>
                <a:gd name="connsiteX28" fmla="*/ 239547 w 512579"/>
                <a:gd name="connsiteY28" fmla="*/ 489397 h 87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579" h="873187">
                  <a:moveTo>
                    <a:pt x="239547" y="489397"/>
                  </a:moveTo>
                  <a:lnTo>
                    <a:pt x="216365" y="404396"/>
                  </a:lnTo>
                  <a:lnTo>
                    <a:pt x="188031" y="350305"/>
                  </a:lnTo>
                  <a:lnTo>
                    <a:pt x="123637" y="239547"/>
                  </a:lnTo>
                  <a:lnTo>
                    <a:pt x="28333" y="77273"/>
                  </a:lnTo>
                  <a:lnTo>
                    <a:pt x="7727" y="38636"/>
                  </a:lnTo>
                  <a:lnTo>
                    <a:pt x="0" y="25757"/>
                  </a:lnTo>
                  <a:lnTo>
                    <a:pt x="0" y="15454"/>
                  </a:lnTo>
                  <a:lnTo>
                    <a:pt x="10303" y="2575"/>
                  </a:lnTo>
                  <a:lnTo>
                    <a:pt x="30909" y="0"/>
                  </a:lnTo>
                  <a:lnTo>
                    <a:pt x="54091" y="10303"/>
                  </a:lnTo>
                  <a:lnTo>
                    <a:pt x="154546" y="92728"/>
                  </a:lnTo>
                  <a:lnTo>
                    <a:pt x="368336" y="283335"/>
                  </a:lnTo>
                  <a:lnTo>
                    <a:pt x="461063" y="376063"/>
                  </a:lnTo>
                  <a:lnTo>
                    <a:pt x="479094" y="419851"/>
                  </a:lnTo>
                  <a:lnTo>
                    <a:pt x="502276" y="489397"/>
                  </a:lnTo>
                  <a:lnTo>
                    <a:pt x="512579" y="564094"/>
                  </a:lnTo>
                  <a:lnTo>
                    <a:pt x="512579" y="620761"/>
                  </a:lnTo>
                  <a:lnTo>
                    <a:pt x="507427" y="695459"/>
                  </a:lnTo>
                  <a:lnTo>
                    <a:pt x="494548" y="759853"/>
                  </a:lnTo>
                  <a:lnTo>
                    <a:pt x="473942" y="806217"/>
                  </a:lnTo>
                  <a:lnTo>
                    <a:pt x="448185" y="847430"/>
                  </a:lnTo>
                  <a:lnTo>
                    <a:pt x="425003" y="868036"/>
                  </a:lnTo>
                  <a:lnTo>
                    <a:pt x="406972" y="873187"/>
                  </a:lnTo>
                  <a:lnTo>
                    <a:pt x="388942" y="873187"/>
                  </a:lnTo>
                  <a:lnTo>
                    <a:pt x="352881" y="855157"/>
                  </a:lnTo>
                  <a:lnTo>
                    <a:pt x="332275" y="834551"/>
                  </a:lnTo>
                  <a:lnTo>
                    <a:pt x="309093" y="757277"/>
                  </a:lnTo>
                  <a:lnTo>
                    <a:pt x="239547" y="48939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48181A83-CA4C-46E7-BFB6-BE84B813B09B}"/>
                </a:ext>
              </a:extLst>
            </p:cNvPr>
            <p:cNvSpPr/>
            <p:nvPr/>
          </p:nvSpPr>
          <p:spPr>
            <a:xfrm>
              <a:off x="3621089" y="4357688"/>
              <a:ext cx="852487" cy="1249362"/>
            </a:xfrm>
            <a:custGeom>
              <a:avLst/>
              <a:gdLst>
                <a:gd name="connsiteX0" fmla="*/ 584701 w 852582"/>
                <a:gd name="connsiteY0" fmla="*/ 687732 h 1249250"/>
                <a:gd name="connsiteX1" fmla="*/ 628489 w 852582"/>
                <a:gd name="connsiteY1" fmla="*/ 631064 h 1249250"/>
                <a:gd name="connsiteX2" fmla="*/ 687732 w 852582"/>
                <a:gd name="connsiteY2" fmla="*/ 553791 h 1249250"/>
                <a:gd name="connsiteX3" fmla="*/ 746975 w 852582"/>
                <a:gd name="connsiteY3" fmla="*/ 471366 h 1249250"/>
                <a:gd name="connsiteX4" fmla="*/ 765005 w 852582"/>
                <a:gd name="connsiteY4" fmla="*/ 440457 h 1249250"/>
                <a:gd name="connsiteX5" fmla="*/ 790763 w 852582"/>
                <a:gd name="connsiteY5" fmla="*/ 427578 h 1249250"/>
                <a:gd name="connsiteX6" fmla="*/ 816521 w 852582"/>
                <a:gd name="connsiteY6" fmla="*/ 414699 h 1249250"/>
                <a:gd name="connsiteX7" fmla="*/ 837127 w 852582"/>
                <a:gd name="connsiteY7" fmla="*/ 396669 h 1249250"/>
                <a:gd name="connsiteX8" fmla="*/ 850006 w 852582"/>
                <a:gd name="connsiteY8" fmla="*/ 376063 h 1249250"/>
                <a:gd name="connsiteX9" fmla="*/ 852582 w 852582"/>
                <a:gd name="connsiteY9" fmla="*/ 352881 h 1249250"/>
                <a:gd name="connsiteX10" fmla="*/ 852582 w 852582"/>
                <a:gd name="connsiteY10" fmla="*/ 329699 h 1249250"/>
                <a:gd name="connsiteX11" fmla="*/ 844854 w 852582"/>
                <a:gd name="connsiteY11" fmla="*/ 293638 h 1249250"/>
                <a:gd name="connsiteX12" fmla="*/ 831975 w 852582"/>
                <a:gd name="connsiteY12" fmla="*/ 257577 h 1249250"/>
                <a:gd name="connsiteX13" fmla="*/ 808793 w 852582"/>
                <a:gd name="connsiteY13" fmla="*/ 218941 h 1249250"/>
                <a:gd name="connsiteX14" fmla="*/ 777884 w 852582"/>
                <a:gd name="connsiteY14" fmla="*/ 180304 h 1249250"/>
                <a:gd name="connsiteX15" fmla="*/ 710914 w 852582"/>
                <a:gd name="connsiteY15" fmla="*/ 126213 h 1249250"/>
                <a:gd name="connsiteX16" fmla="*/ 628489 w 852582"/>
                <a:gd name="connsiteY16" fmla="*/ 72121 h 1249250"/>
                <a:gd name="connsiteX17" fmla="*/ 571822 w 852582"/>
                <a:gd name="connsiteY17" fmla="*/ 41212 h 1249250"/>
                <a:gd name="connsiteX18" fmla="*/ 520307 w 852582"/>
                <a:gd name="connsiteY18" fmla="*/ 18030 h 1249250"/>
                <a:gd name="connsiteX19" fmla="*/ 479094 w 852582"/>
                <a:gd name="connsiteY19" fmla="*/ 0 h 1249250"/>
                <a:gd name="connsiteX20" fmla="*/ 458488 w 852582"/>
                <a:gd name="connsiteY20" fmla="*/ 0 h 1249250"/>
                <a:gd name="connsiteX21" fmla="*/ 445609 w 852582"/>
                <a:gd name="connsiteY21" fmla="*/ 10303 h 1249250"/>
                <a:gd name="connsiteX22" fmla="*/ 445609 w 852582"/>
                <a:gd name="connsiteY22" fmla="*/ 23182 h 1249250"/>
                <a:gd name="connsiteX23" fmla="*/ 453337 w 852582"/>
                <a:gd name="connsiteY23" fmla="*/ 61818 h 1249250"/>
                <a:gd name="connsiteX24" fmla="*/ 468791 w 852582"/>
                <a:gd name="connsiteY24" fmla="*/ 79849 h 1249250"/>
                <a:gd name="connsiteX25" fmla="*/ 491973 w 852582"/>
                <a:gd name="connsiteY25" fmla="*/ 103031 h 1249250"/>
                <a:gd name="connsiteX26" fmla="*/ 515155 w 852582"/>
                <a:gd name="connsiteY26" fmla="*/ 131364 h 1249250"/>
                <a:gd name="connsiteX27" fmla="*/ 530610 w 852582"/>
                <a:gd name="connsiteY27" fmla="*/ 159698 h 1249250"/>
                <a:gd name="connsiteX28" fmla="*/ 543489 w 852582"/>
                <a:gd name="connsiteY28" fmla="*/ 195759 h 1249250"/>
                <a:gd name="connsiteX29" fmla="*/ 546064 w 852582"/>
                <a:gd name="connsiteY29" fmla="*/ 231819 h 1249250"/>
                <a:gd name="connsiteX30" fmla="*/ 540913 w 852582"/>
                <a:gd name="connsiteY30" fmla="*/ 278183 h 1249250"/>
                <a:gd name="connsiteX31" fmla="*/ 520307 w 852582"/>
                <a:gd name="connsiteY31" fmla="*/ 337426 h 1249250"/>
                <a:gd name="connsiteX32" fmla="*/ 489397 w 852582"/>
                <a:gd name="connsiteY32" fmla="*/ 409548 h 1249250"/>
                <a:gd name="connsiteX33" fmla="*/ 414700 w 852582"/>
                <a:gd name="connsiteY33" fmla="*/ 546064 h 1249250"/>
                <a:gd name="connsiteX34" fmla="*/ 296214 w 852582"/>
                <a:gd name="connsiteY34" fmla="*/ 739247 h 1249250"/>
                <a:gd name="connsiteX35" fmla="*/ 157122 w 852582"/>
                <a:gd name="connsiteY35" fmla="*/ 965915 h 1249250"/>
                <a:gd name="connsiteX36" fmla="*/ 64395 w 852582"/>
                <a:gd name="connsiteY36" fmla="*/ 1107583 h 1249250"/>
                <a:gd name="connsiteX37" fmla="*/ 12879 w 852582"/>
                <a:gd name="connsiteY37" fmla="*/ 1184856 h 1249250"/>
                <a:gd name="connsiteX38" fmla="*/ 0 w 852582"/>
                <a:gd name="connsiteY38" fmla="*/ 1220917 h 1249250"/>
                <a:gd name="connsiteX39" fmla="*/ 0 w 852582"/>
                <a:gd name="connsiteY39" fmla="*/ 1238947 h 1249250"/>
                <a:gd name="connsiteX40" fmla="*/ 7728 w 852582"/>
                <a:gd name="connsiteY40" fmla="*/ 1246675 h 1249250"/>
                <a:gd name="connsiteX41" fmla="*/ 25758 w 852582"/>
                <a:gd name="connsiteY41" fmla="*/ 1249250 h 1249250"/>
                <a:gd name="connsiteX42" fmla="*/ 56667 w 852582"/>
                <a:gd name="connsiteY42" fmla="*/ 1236372 h 1249250"/>
                <a:gd name="connsiteX43" fmla="*/ 136516 w 852582"/>
                <a:gd name="connsiteY43" fmla="*/ 1171977 h 1249250"/>
                <a:gd name="connsiteX44" fmla="*/ 306517 w 852582"/>
                <a:gd name="connsiteY44" fmla="*/ 1007128 h 1249250"/>
                <a:gd name="connsiteX45" fmla="*/ 448185 w 852582"/>
                <a:gd name="connsiteY45" fmla="*/ 852581 h 1249250"/>
                <a:gd name="connsiteX46" fmla="*/ 584701 w 852582"/>
                <a:gd name="connsiteY46" fmla="*/ 687732 h 12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52582" h="1249250">
                  <a:moveTo>
                    <a:pt x="584701" y="687732"/>
                  </a:moveTo>
                  <a:lnTo>
                    <a:pt x="628489" y="631064"/>
                  </a:lnTo>
                  <a:lnTo>
                    <a:pt x="687732" y="553791"/>
                  </a:lnTo>
                  <a:lnTo>
                    <a:pt x="746975" y="471366"/>
                  </a:lnTo>
                  <a:lnTo>
                    <a:pt x="765005" y="440457"/>
                  </a:lnTo>
                  <a:lnTo>
                    <a:pt x="790763" y="427578"/>
                  </a:lnTo>
                  <a:lnTo>
                    <a:pt x="816521" y="414699"/>
                  </a:lnTo>
                  <a:lnTo>
                    <a:pt x="837127" y="396669"/>
                  </a:lnTo>
                  <a:lnTo>
                    <a:pt x="850006" y="376063"/>
                  </a:lnTo>
                  <a:lnTo>
                    <a:pt x="852582" y="352881"/>
                  </a:lnTo>
                  <a:lnTo>
                    <a:pt x="852582" y="329699"/>
                  </a:lnTo>
                  <a:lnTo>
                    <a:pt x="844854" y="293638"/>
                  </a:lnTo>
                  <a:lnTo>
                    <a:pt x="831975" y="257577"/>
                  </a:lnTo>
                  <a:lnTo>
                    <a:pt x="808793" y="218941"/>
                  </a:lnTo>
                  <a:lnTo>
                    <a:pt x="777884" y="180304"/>
                  </a:lnTo>
                  <a:lnTo>
                    <a:pt x="710914" y="126213"/>
                  </a:lnTo>
                  <a:lnTo>
                    <a:pt x="628489" y="72121"/>
                  </a:lnTo>
                  <a:lnTo>
                    <a:pt x="571822" y="41212"/>
                  </a:lnTo>
                  <a:lnTo>
                    <a:pt x="520307" y="18030"/>
                  </a:lnTo>
                  <a:lnTo>
                    <a:pt x="479094" y="0"/>
                  </a:lnTo>
                  <a:lnTo>
                    <a:pt x="458488" y="0"/>
                  </a:lnTo>
                  <a:lnTo>
                    <a:pt x="445609" y="10303"/>
                  </a:lnTo>
                  <a:lnTo>
                    <a:pt x="445609" y="23182"/>
                  </a:lnTo>
                  <a:lnTo>
                    <a:pt x="453337" y="61818"/>
                  </a:lnTo>
                  <a:lnTo>
                    <a:pt x="468791" y="79849"/>
                  </a:lnTo>
                  <a:lnTo>
                    <a:pt x="491973" y="103031"/>
                  </a:lnTo>
                  <a:lnTo>
                    <a:pt x="515155" y="131364"/>
                  </a:lnTo>
                  <a:lnTo>
                    <a:pt x="530610" y="159698"/>
                  </a:lnTo>
                  <a:lnTo>
                    <a:pt x="543489" y="195759"/>
                  </a:lnTo>
                  <a:lnTo>
                    <a:pt x="546064" y="231819"/>
                  </a:lnTo>
                  <a:lnTo>
                    <a:pt x="540913" y="278183"/>
                  </a:lnTo>
                  <a:lnTo>
                    <a:pt x="520307" y="337426"/>
                  </a:lnTo>
                  <a:lnTo>
                    <a:pt x="489397" y="409548"/>
                  </a:lnTo>
                  <a:lnTo>
                    <a:pt x="414700" y="546064"/>
                  </a:lnTo>
                  <a:lnTo>
                    <a:pt x="296214" y="739247"/>
                  </a:lnTo>
                  <a:lnTo>
                    <a:pt x="157122" y="965915"/>
                  </a:lnTo>
                  <a:lnTo>
                    <a:pt x="64395" y="1107583"/>
                  </a:lnTo>
                  <a:lnTo>
                    <a:pt x="12879" y="1184856"/>
                  </a:lnTo>
                  <a:lnTo>
                    <a:pt x="0" y="1220917"/>
                  </a:lnTo>
                  <a:lnTo>
                    <a:pt x="0" y="1238947"/>
                  </a:lnTo>
                  <a:lnTo>
                    <a:pt x="7728" y="1246675"/>
                  </a:lnTo>
                  <a:lnTo>
                    <a:pt x="25758" y="1249250"/>
                  </a:lnTo>
                  <a:lnTo>
                    <a:pt x="56667" y="1236372"/>
                  </a:lnTo>
                  <a:lnTo>
                    <a:pt x="136516" y="1171977"/>
                  </a:lnTo>
                  <a:lnTo>
                    <a:pt x="306517" y="1007128"/>
                  </a:lnTo>
                  <a:lnTo>
                    <a:pt x="448185" y="852581"/>
                  </a:lnTo>
                  <a:lnTo>
                    <a:pt x="584701" y="6877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0">
              <a:extLst>
                <a:ext uri="{FF2B5EF4-FFF2-40B4-BE49-F238E27FC236}">
                  <a16:creationId xmlns:a16="http://schemas.microsoft.com/office/drawing/2014/main" id="{EAC39F84-F7D2-44C1-81CD-F01831C0364C}"/>
                </a:ext>
              </a:extLst>
            </p:cNvPr>
            <p:cNvSpPr/>
            <p:nvPr/>
          </p:nvSpPr>
          <p:spPr>
            <a:xfrm>
              <a:off x="6423025" y="1489075"/>
              <a:ext cx="565150" cy="857250"/>
            </a:xfrm>
            <a:custGeom>
              <a:avLst/>
              <a:gdLst>
                <a:gd name="connsiteX0" fmla="*/ 244929 w 566058"/>
                <a:gd name="connsiteY0" fmla="*/ 459922 h 857250"/>
                <a:gd name="connsiteX1" fmla="*/ 242208 w 566058"/>
                <a:gd name="connsiteY1" fmla="*/ 318408 h 857250"/>
                <a:gd name="connsiteX2" fmla="*/ 236765 w 566058"/>
                <a:gd name="connsiteY2" fmla="*/ 285750 h 857250"/>
                <a:gd name="connsiteX3" fmla="*/ 223158 w 566058"/>
                <a:gd name="connsiteY3" fmla="*/ 247650 h 857250"/>
                <a:gd name="connsiteX4" fmla="*/ 195943 w 566058"/>
                <a:gd name="connsiteY4" fmla="*/ 204108 h 857250"/>
                <a:gd name="connsiteX5" fmla="*/ 160565 w 566058"/>
                <a:gd name="connsiteY5" fmla="*/ 168729 h 857250"/>
                <a:gd name="connsiteX6" fmla="*/ 127908 w 566058"/>
                <a:gd name="connsiteY6" fmla="*/ 144236 h 857250"/>
                <a:gd name="connsiteX7" fmla="*/ 89808 w 566058"/>
                <a:gd name="connsiteY7" fmla="*/ 119743 h 857250"/>
                <a:gd name="connsiteX8" fmla="*/ 48986 w 566058"/>
                <a:gd name="connsiteY8" fmla="*/ 95250 h 857250"/>
                <a:gd name="connsiteX9" fmla="*/ 19050 w 566058"/>
                <a:gd name="connsiteY9" fmla="*/ 70758 h 857250"/>
                <a:gd name="connsiteX10" fmla="*/ 2722 w 566058"/>
                <a:gd name="connsiteY10" fmla="*/ 51708 h 857250"/>
                <a:gd name="connsiteX11" fmla="*/ 0 w 566058"/>
                <a:gd name="connsiteY11" fmla="*/ 32658 h 857250"/>
                <a:gd name="connsiteX12" fmla="*/ 8165 w 566058"/>
                <a:gd name="connsiteY12" fmla="*/ 19050 h 857250"/>
                <a:gd name="connsiteX13" fmla="*/ 38100 w 566058"/>
                <a:gd name="connsiteY13" fmla="*/ 8165 h 857250"/>
                <a:gd name="connsiteX14" fmla="*/ 95250 w 566058"/>
                <a:gd name="connsiteY14" fmla="*/ 0 h 857250"/>
                <a:gd name="connsiteX15" fmla="*/ 182336 w 566058"/>
                <a:gd name="connsiteY15" fmla="*/ 0 h 857250"/>
                <a:gd name="connsiteX16" fmla="*/ 244929 w 566058"/>
                <a:gd name="connsiteY16" fmla="*/ 5443 h 857250"/>
                <a:gd name="connsiteX17" fmla="*/ 304800 w 566058"/>
                <a:gd name="connsiteY17" fmla="*/ 16329 h 857250"/>
                <a:gd name="connsiteX18" fmla="*/ 353786 w 566058"/>
                <a:gd name="connsiteY18" fmla="*/ 29936 h 857250"/>
                <a:gd name="connsiteX19" fmla="*/ 419100 w 566058"/>
                <a:gd name="connsiteY19" fmla="*/ 59872 h 857250"/>
                <a:gd name="connsiteX20" fmla="*/ 473529 w 566058"/>
                <a:gd name="connsiteY20" fmla="*/ 95250 h 857250"/>
                <a:gd name="connsiteX21" fmla="*/ 492579 w 566058"/>
                <a:gd name="connsiteY21" fmla="*/ 111579 h 857250"/>
                <a:gd name="connsiteX22" fmla="*/ 533400 w 566058"/>
                <a:gd name="connsiteY22" fmla="*/ 127908 h 857250"/>
                <a:gd name="connsiteX23" fmla="*/ 555172 w 566058"/>
                <a:gd name="connsiteY23" fmla="*/ 144236 h 857250"/>
                <a:gd name="connsiteX24" fmla="*/ 566058 w 566058"/>
                <a:gd name="connsiteY24" fmla="*/ 166008 h 857250"/>
                <a:gd name="connsiteX25" fmla="*/ 563336 w 566058"/>
                <a:gd name="connsiteY25" fmla="*/ 195943 h 857250"/>
                <a:gd name="connsiteX26" fmla="*/ 552450 w 566058"/>
                <a:gd name="connsiteY26" fmla="*/ 220436 h 857250"/>
                <a:gd name="connsiteX27" fmla="*/ 527958 w 566058"/>
                <a:gd name="connsiteY27" fmla="*/ 250372 h 857250"/>
                <a:gd name="connsiteX28" fmla="*/ 508908 w 566058"/>
                <a:gd name="connsiteY28" fmla="*/ 274865 h 857250"/>
                <a:gd name="connsiteX29" fmla="*/ 492579 w 566058"/>
                <a:gd name="connsiteY29" fmla="*/ 321129 h 857250"/>
                <a:gd name="connsiteX30" fmla="*/ 470808 w 566058"/>
                <a:gd name="connsiteY30" fmla="*/ 416379 h 857250"/>
                <a:gd name="connsiteX31" fmla="*/ 459922 w 566058"/>
                <a:gd name="connsiteY31" fmla="*/ 498022 h 857250"/>
                <a:gd name="connsiteX32" fmla="*/ 451758 w 566058"/>
                <a:gd name="connsiteY32" fmla="*/ 590550 h 857250"/>
                <a:gd name="connsiteX33" fmla="*/ 446315 w 566058"/>
                <a:gd name="connsiteY33" fmla="*/ 723900 h 857250"/>
                <a:gd name="connsiteX34" fmla="*/ 446315 w 566058"/>
                <a:gd name="connsiteY34" fmla="*/ 838200 h 857250"/>
                <a:gd name="connsiteX35" fmla="*/ 247650 w 566058"/>
                <a:gd name="connsiteY35" fmla="*/ 857250 h 857250"/>
                <a:gd name="connsiteX36" fmla="*/ 244929 w 566058"/>
                <a:gd name="connsiteY36" fmla="*/ 748393 h 857250"/>
                <a:gd name="connsiteX37" fmla="*/ 244929 w 566058"/>
                <a:gd name="connsiteY37" fmla="*/ 459922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6058" h="857250">
                  <a:moveTo>
                    <a:pt x="244929" y="459922"/>
                  </a:moveTo>
                  <a:lnTo>
                    <a:pt x="242208" y="318408"/>
                  </a:lnTo>
                  <a:lnTo>
                    <a:pt x="236765" y="285750"/>
                  </a:lnTo>
                  <a:lnTo>
                    <a:pt x="223158" y="247650"/>
                  </a:lnTo>
                  <a:lnTo>
                    <a:pt x="195943" y="204108"/>
                  </a:lnTo>
                  <a:lnTo>
                    <a:pt x="160565" y="168729"/>
                  </a:lnTo>
                  <a:lnTo>
                    <a:pt x="127908" y="144236"/>
                  </a:lnTo>
                  <a:lnTo>
                    <a:pt x="89808" y="119743"/>
                  </a:lnTo>
                  <a:lnTo>
                    <a:pt x="48986" y="95250"/>
                  </a:lnTo>
                  <a:lnTo>
                    <a:pt x="19050" y="70758"/>
                  </a:lnTo>
                  <a:lnTo>
                    <a:pt x="2722" y="51708"/>
                  </a:lnTo>
                  <a:lnTo>
                    <a:pt x="0" y="32658"/>
                  </a:lnTo>
                  <a:lnTo>
                    <a:pt x="8165" y="19050"/>
                  </a:lnTo>
                  <a:lnTo>
                    <a:pt x="38100" y="8165"/>
                  </a:lnTo>
                  <a:lnTo>
                    <a:pt x="95250" y="0"/>
                  </a:lnTo>
                  <a:lnTo>
                    <a:pt x="182336" y="0"/>
                  </a:lnTo>
                  <a:lnTo>
                    <a:pt x="244929" y="5443"/>
                  </a:lnTo>
                  <a:lnTo>
                    <a:pt x="304800" y="16329"/>
                  </a:lnTo>
                  <a:lnTo>
                    <a:pt x="353786" y="29936"/>
                  </a:lnTo>
                  <a:lnTo>
                    <a:pt x="419100" y="59872"/>
                  </a:lnTo>
                  <a:lnTo>
                    <a:pt x="473529" y="95250"/>
                  </a:lnTo>
                  <a:lnTo>
                    <a:pt x="492579" y="111579"/>
                  </a:lnTo>
                  <a:lnTo>
                    <a:pt x="533400" y="127908"/>
                  </a:lnTo>
                  <a:lnTo>
                    <a:pt x="555172" y="144236"/>
                  </a:lnTo>
                  <a:lnTo>
                    <a:pt x="566058" y="166008"/>
                  </a:lnTo>
                  <a:lnTo>
                    <a:pt x="563336" y="195943"/>
                  </a:lnTo>
                  <a:lnTo>
                    <a:pt x="552450" y="220436"/>
                  </a:lnTo>
                  <a:lnTo>
                    <a:pt x="527958" y="250372"/>
                  </a:lnTo>
                  <a:lnTo>
                    <a:pt x="508908" y="274865"/>
                  </a:lnTo>
                  <a:lnTo>
                    <a:pt x="492579" y="321129"/>
                  </a:lnTo>
                  <a:lnTo>
                    <a:pt x="470808" y="416379"/>
                  </a:lnTo>
                  <a:lnTo>
                    <a:pt x="459922" y="498022"/>
                  </a:lnTo>
                  <a:lnTo>
                    <a:pt x="451758" y="590550"/>
                  </a:lnTo>
                  <a:lnTo>
                    <a:pt x="446315" y="723900"/>
                  </a:lnTo>
                  <a:lnTo>
                    <a:pt x="446315" y="838200"/>
                  </a:lnTo>
                  <a:lnTo>
                    <a:pt x="247650" y="857250"/>
                  </a:lnTo>
                  <a:lnTo>
                    <a:pt x="244929" y="748393"/>
                  </a:lnTo>
                  <a:lnTo>
                    <a:pt x="244929" y="45992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3">
              <a:extLst>
                <a:ext uri="{FF2B5EF4-FFF2-40B4-BE49-F238E27FC236}">
                  <a16:creationId xmlns:a16="http://schemas.microsoft.com/office/drawing/2014/main" id="{40452FF3-E092-423F-8B43-6D07E733E92F}"/>
                </a:ext>
              </a:extLst>
            </p:cNvPr>
            <p:cNvSpPr/>
            <p:nvPr/>
          </p:nvSpPr>
          <p:spPr>
            <a:xfrm>
              <a:off x="3976689" y="2678113"/>
              <a:ext cx="758825" cy="622300"/>
            </a:xfrm>
            <a:custGeom>
              <a:avLst/>
              <a:gdLst>
                <a:gd name="connsiteX0" fmla="*/ 471487 w 759618"/>
                <a:gd name="connsiteY0" fmla="*/ 295275 h 621507"/>
                <a:gd name="connsiteX1" fmla="*/ 411956 w 759618"/>
                <a:gd name="connsiteY1" fmla="*/ 235744 h 621507"/>
                <a:gd name="connsiteX2" fmla="*/ 326231 w 759618"/>
                <a:gd name="connsiteY2" fmla="*/ 150019 h 621507"/>
                <a:gd name="connsiteX3" fmla="*/ 247650 w 759618"/>
                <a:gd name="connsiteY3" fmla="*/ 66675 h 621507"/>
                <a:gd name="connsiteX4" fmla="*/ 166687 w 759618"/>
                <a:gd name="connsiteY4" fmla="*/ 0 h 621507"/>
                <a:gd name="connsiteX5" fmla="*/ 126206 w 759618"/>
                <a:gd name="connsiteY5" fmla="*/ 11907 h 621507"/>
                <a:gd name="connsiteX6" fmla="*/ 69056 w 759618"/>
                <a:gd name="connsiteY6" fmla="*/ 47625 h 621507"/>
                <a:gd name="connsiteX7" fmla="*/ 40481 w 759618"/>
                <a:gd name="connsiteY7" fmla="*/ 71438 h 621507"/>
                <a:gd name="connsiteX8" fmla="*/ 14287 w 759618"/>
                <a:gd name="connsiteY8" fmla="*/ 100013 h 621507"/>
                <a:gd name="connsiteX9" fmla="*/ 0 w 759618"/>
                <a:gd name="connsiteY9" fmla="*/ 130969 h 621507"/>
                <a:gd name="connsiteX10" fmla="*/ 0 w 759618"/>
                <a:gd name="connsiteY10" fmla="*/ 154782 h 621507"/>
                <a:gd name="connsiteX11" fmla="*/ 16668 w 759618"/>
                <a:gd name="connsiteY11" fmla="*/ 178594 h 621507"/>
                <a:gd name="connsiteX12" fmla="*/ 47625 w 759618"/>
                <a:gd name="connsiteY12" fmla="*/ 200025 h 621507"/>
                <a:gd name="connsiteX13" fmla="*/ 78581 w 759618"/>
                <a:gd name="connsiteY13" fmla="*/ 214313 h 621507"/>
                <a:gd name="connsiteX14" fmla="*/ 166687 w 759618"/>
                <a:gd name="connsiteY14" fmla="*/ 278607 h 621507"/>
                <a:gd name="connsiteX15" fmla="*/ 354806 w 759618"/>
                <a:gd name="connsiteY15" fmla="*/ 414338 h 621507"/>
                <a:gd name="connsiteX16" fmla="*/ 528637 w 759618"/>
                <a:gd name="connsiteY16" fmla="*/ 535782 h 621507"/>
                <a:gd name="connsiteX17" fmla="*/ 664368 w 759618"/>
                <a:gd name="connsiteY17" fmla="*/ 621507 h 621507"/>
                <a:gd name="connsiteX18" fmla="*/ 759618 w 759618"/>
                <a:gd name="connsiteY18" fmla="*/ 488157 h 621507"/>
                <a:gd name="connsiteX19" fmla="*/ 676275 w 759618"/>
                <a:gd name="connsiteY19" fmla="*/ 459582 h 621507"/>
                <a:gd name="connsiteX20" fmla="*/ 616743 w 759618"/>
                <a:gd name="connsiteY20" fmla="*/ 426244 h 621507"/>
                <a:gd name="connsiteX21" fmla="*/ 557212 w 759618"/>
                <a:gd name="connsiteY21" fmla="*/ 378619 h 621507"/>
                <a:gd name="connsiteX22" fmla="*/ 471487 w 759618"/>
                <a:gd name="connsiteY22" fmla="*/ 295275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621507">
                  <a:moveTo>
                    <a:pt x="471487" y="295275"/>
                  </a:moveTo>
                  <a:lnTo>
                    <a:pt x="411956" y="235744"/>
                  </a:lnTo>
                  <a:lnTo>
                    <a:pt x="326231" y="150019"/>
                  </a:lnTo>
                  <a:lnTo>
                    <a:pt x="247650" y="66675"/>
                  </a:lnTo>
                  <a:lnTo>
                    <a:pt x="166687" y="0"/>
                  </a:lnTo>
                  <a:lnTo>
                    <a:pt x="126206" y="11907"/>
                  </a:lnTo>
                  <a:lnTo>
                    <a:pt x="69056" y="47625"/>
                  </a:lnTo>
                  <a:lnTo>
                    <a:pt x="40481" y="71438"/>
                  </a:lnTo>
                  <a:lnTo>
                    <a:pt x="14287" y="100013"/>
                  </a:lnTo>
                  <a:lnTo>
                    <a:pt x="0" y="130969"/>
                  </a:lnTo>
                  <a:lnTo>
                    <a:pt x="0" y="154782"/>
                  </a:lnTo>
                  <a:lnTo>
                    <a:pt x="16668" y="178594"/>
                  </a:lnTo>
                  <a:lnTo>
                    <a:pt x="47625" y="200025"/>
                  </a:lnTo>
                  <a:lnTo>
                    <a:pt x="78581" y="214313"/>
                  </a:lnTo>
                  <a:lnTo>
                    <a:pt x="166687" y="278607"/>
                  </a:lnTo>
                  <a:lnTo>
                    <a:pt x="354806" y="414338"/>
                  </a:lnTo>
                  <a:lnTo>
                    <a:pt x="528637" y="535782"/>
                  </a:lnTo>
                  <a:lnTo>
                    <a:pt x="664368" y="621507"/>
                  </a:lnTo>
                  <a:lnTo>
                    <a:pt x="759618" y="488157"/>
                  </a:lnTo>
                  <a:lnTo>
                    <a:pt x="676275" y="459582"/>
                  </a:lnTo>
                  <a:lnTo>
                    <a:pt x="616743" y="426244"/>
                  </a:lnTo>
                  <a:lnTo>
                    <a:pt x="557212" y="378619"/>
                  </a:lnTo>
                  <a:lnTo>
                    <a:pt x="471487" y="2952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EB7641CA-688E-4180-9400-5D7D03BFA643}"/>
                </a:ext>
              </a:extLst>
            </p:cNvPr>
            <p:cNvSpPr/>
            <p:nvPr/>
          </p:nvSpPr>
          <p:spPr>
            <a:xfrm>
              <a:off x="4046538" y="2143126"/>
              <a:ext cx="1458912" cy="1871663"/>
            </a:xfrm>
            <a:custGeom>
              <a:avLst/>
              <a:gdLst>
                <a:gd name="connsiteX0" fmla="*/ 909637 w 1459706"/>
                <a:gd name="connsiteY0" fmla="*/ 573881 h 1871663"/>
                <a:gd name="connsiteX1" fmla="*/ 821531 w 1459706"/>
                <a:gd name="connsiteY1" fmla="*/ 716756 h 1871663"/>
                <a:gd name="connsiteX2" fmla="*/ 745331 w 1459706"/>
                <a:gd name="connsiteY2" fmla="*/ 845344 h 1871663"/>
                <a:gd name="connsiteX3" fmla="*/ 647700 w 1459706"/>
                <a:gd name="connsiteY3" fmla="*/ 962025 h 1871663"/>
                <a:gd name="connsiteX4" fmla="*/ 602456 w 1459706"/>
                <a:gd name="connsiteY4" fmla="*/ 1012031 h 1871663"/>
                <a:gd name="connsiteX5" fmla="*/ 531019 w 1459706"/>
                <a:gd name="connsiteY5" fmla="*/ 1152525 h 1871663"/>
                <a:gd name="connsiteX6" fmla="*/ 438150 w 1459706"/>
                <a:gd name="connsiteY6" fmla="*/ 1288256 h 1871663"/>
                <a:gd name="connsiteX7" fmla="*/ 335756 w 1459706"/>
                <a:gd name="connsiteY7" fmla="*/ 1435894 h 1871663"/>
                <a:gd name="connsiteX8" fmla="*/ 195262 w 1459706"/>
                <a:gd name="connsiteY8" fmla="*/ 1624013 h 1871663"/>
                <a:gd name="connsiteX9" fmla="*/ 54769 w 1459706"/>
                <a:gd name="connsiteY9" fmla="*/ 1807369 h 1871663"/>
                <a:gd name="connsiteX10" fmla="*/ 0 w 1459706"/>
                <a:gd name="connsiteY10" fmla="*/ 1871663 h 1871663"/>
                <a:gd name="connsiteX11" fmla="*/ 159544 w 1459706"/>
                <a:gd name="connsiteY11" fmla="*/ 1866900 h 1871663"/>
                <a:gd name="connsiteX12" fmla="*/ 264319 w 1459706"/>
                <a:gd name="connsiteY12" fmla="*/ 1726406 h 1871663"/>
                <a:gd name="connsiteX13" fmla="*/ 357187 w 1459706"/>
                <a:gd name="connsiteY13" fmla="*/ 1597819 h 1871663"/>
                <a:gd name="connsiteX14" fmla="*/ 481012 w 1459706"/>
                <a:gd name="connsiteY14" fmla="*/ 1428750 h 1871663"/>
                <a:gd name="connsiteX15" fmla="*/ 578644 w 1459706"/>
                <a:gd name="connsiteY15" fmla="*/ 1300163 h 1871663"/>
                <a:gd name="connsiteX16" fmla="*/ 650081 w 1459706"/>
                <a:gd name="connsiteY16" fmla="*/ 1207294 h 1871663"/>
                <a:gd name="connsiteX17" fmla="*/ 702469 w 1459706"/>
                <a:gd name="connsiteY17" fmla="*/ 1140619 h 1871663"/>
                <a:gd name="connsiteX18" fmla="*/ 750094 w 1459706"/>
                <a:gd name="connsiteY18" fmla="*/ 1085850 h 1871663"/>
                <a:gd name="connsiteX19" fmla="*/ 809625 w 1459706"/>
                <a:gd name="connsiteY19" fmla="*/ 1019175 h 1871663"/>
                <a:gd name="connsiteX20" fmla="*/ 869156 w 1459706"/>
                <a:gd name="connsiteY20" fmla="*/ 952500 h 1871663"/>
                <a:gd name="connsiteX21" fmla="*/ 962025 w 1459706"/>
                <a:gd name="connsiteY21" fmla="*/ 847725 h 1871663"/>
                <a:gd name="connsiteX22" fmla="*/ 1050131 w 1459706"/>
                <a:gd name="connsiteY22" fmla="*/ 750094 h 1871663"/>
                <a:gd name="connsiteX23" fmla="*/ 1131094 w 1459706"/>
                <a:gd name="connsiteY23" fmla="*/ 659606 h 1871663"/>
                <a:gd name="connsiteX24" fmla="*/ 1209675 w 1459706"/>
                <a:gd name="connsiteY24" fmla="*/ 573881 h 1871663"/>
                <a:gd name="connsiteX25" fmla="*/ 1309687 w 1459706"/>
                <a:gd name="connsiteY25" fmla="*/ 461963 h 1871663"/>
                <a:gd name="connsiteX26" fmla="*/ 1343025 w 1459706"/>
                <a:gd name="connsiteY26" fmla="*/ 423863 h 1871663"/>
                <a:gd name="connsiteX27" fmla="*/ 1354931 w 1459706"/>
                <a:gd name="connsiteY27" fmla="*/ 414338 h 1871663"/>
                <a:gd name="connsiteX28" fmla="*/ 1378744 w 1459706"/>
                <a:gd name="connsiteY28" fmla="*/ 404813 h 1871663"/>
                <a:gd name="connsiteX29" fmla="*/ 1414462 w 1459706"/>
                <a:gd name="connsiteY29" fmla="*/ 385763 h 1871663"/>
                <a:gd name="connsiteX30" fmla="*/ 1435894 w 1459706"/>
                <a:gd name="connsiteY30" fmla="*/ 369094 h 1871663"/>
                <a:gd name="connsiteX31" fmla="*/ 1452562 w 1459706"/>
                <a:gd name="connsiteY31" fmla="*/ 350044 h 1871663"/>
                <a:gd name="connsiteX32" fmla="*/ 1459706 w 1459706"/>
                <a:gd name="connsiteY32" fmla="*/ 323850 h 1871663"/>
                <a:gd name="connsiteX33" fmla="*/ 1459706 w 1459706"/>
                <a:gd name="connsiteY33" fmla="*/ 300038 h 1871663"/>
                <a:gd name="connsiteX34" fmla="*/ 1452562 w 1459706"/>
                <a:gd name="connsiteY34" fmla="*/ 271463 h 1871663"/>
                <a:gd name="connsiteX35" fmla="*/ 1440656 w 1459706"/>
                <a:gd name="connsiteY35" fmla="*/ 245269 h 1871663"/>
                <a:gd name="connsiteX36" fmla="*/ 1419225 w 1459706"/>
                <a:gd name="connsiteY36" fmla="*/ 216694 h 1871663"/>
                <a:gd name="connsiteX37" fmla="*/ 1381125 w 1459706"/>
                <a:gd name="connsiteY37" fmla="*/ 178594 h 1871663"/>
                <a:gd name="connsiteX38" fmla="*/ 1309687 w 1459706"/>
                <a:gd name="connsiteY38" fmla="*/ 123825 h 1871663"/>
                <a:gd name="connsiteX39" fmla="*/ 1238250 w 1459706"/>
                <a:gd name="connsiteY39" fmla="*/ 78581 h 1871663"/>
                <a:gd name="connsiteX40" fmla="*/ 1154906 w 1459706"/>
                <a:gd name="connsiteY40" fmla="*/ 35719 h 1871663"/>
                <a:gd name="connsiteX41" fmla="*/ 1097756 w 1459706"/>
                <a:gd name="connsiteY41" fmla="*/ 9525 h 1871663"/>
                <a:gd name="connsiteX42" fmla="*/ 1064419 w 1459706"/>
                <a:gd name="connsiteY42" fmla="*/ 0 h 1871663"/>
                <a:gd name="connsiteX43" fmla="*/ 1047750 w 1459706"/>
                <a:gd name="connsiteY43" fmla="*/ 0 h 1871663"/>
                <a:gd name="connsiteX44" fmla="*/ 1035844 w 1459706"/>
                <a:gd name="connsiteY44" fmla="*/ 2381 h 1871663"/>
                <a:gd name="connsiteX45" fmla="*/ 1023937 w 1459706"/>
                <a:gd name="connsiteY45" fmla="*/ 16669 h 1871663"/>
                <a:gd name="connsiteX46" fmla="*/ 1026319 w 1459706"/>
                <a:gd name="connsiteY46" fmla="*/ 38100 h 1871663"/>
                <a:gd name="connsiteX47" fmla="*/ 1045369 w 1459706"/>
                <a:gd name="connsiteY47" fmla="*/ 66675 h 1871663"/>
                <a:gd name="connsiteX48" fmla="*/ 1076325 w 1459706"/>
                <a:gd name="connsiteY48" fmla="*/ 100013 h 1871663"/>
                <a:gd name="connsiteX49" fmla="*/ 1097756 w 1459706"/>
                <a:gd name="connsiteY49" fmla="*/ 133350 h 1871663"/>
                <a:gd name="connsiteX50" fmla="*/ 1114425 w 1459706"/>
                <a:gd name="connsiteY50" fmla="*/ 164306 h 1871663"/>
                <a:gd name="connsiteX51" fmla="*/ 1116806 w 1459706"/>
                <a:gd name="connsiteY51" fmla="*/ 200025 h 1871663"/>
                <a:gd name="connsiteX52" fmla="*/ 1107281 w 1459706"/>
                <a:gd name="connsiteY52" fmla="*/ 233363 h 1871663"/>
                <a:gd name="connsiteX53" fmla="*/ 1016794 w 1459706"/>
                <a:gd name="connsiteY53" fmla="*/ 390525 h 1871663"/>
                <a:gd name="connsiteX54" fmla="*/ 909637 w 1459706"/>
                <a:gd name="connsiteY54" fmla="*/ 573881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706" h="1871663">
                  <a:moveTo>
                    <a:pt x="909637" y="573881"/>
                  </a:moveTo>
                  <a:lnTo>
                    <a:pt x="821531" y="716756"/>
                  </a:lnTo>
                  <a:lnTo>
                    <a:pt x="745331" y="845344"/>
                  </a:lnTo>
                  <a:lnTo>
                    <a:pt x="647700" y="962025"/>
                  </a:lnTo>
                  <a:lnTo>
                    <a:pt x="602456" y="1012031"/>
                  </a:lnTo>
                  <a:lnTo>
                    <a:pt x="531019" y="1152525"/>
                  </a:lnTo>
                  <a:lnTo>
                    <a:pt x="438150" y="1288256"/>
                  </a:lnTo>
                  <a:lnTo>
                    <a:pt x="335756" y="1435894"/>
                  </a:lnTo>
                  <a:lnTo>
                    <a:pt x="195262" y="1624013"/>
                  </a:lnTo>
                  <a:lnTo>
                    <a:pt x="54769" y="1807369"/>
                  </a:lnTo>
                  <a:lnTo>
                    <a:pt x="0" y="1871663"/>
                  </a:lnTo>
                  <a:lnTo>
                    <a:pt x="159544" y="1866900"/>
                  </a:lnTo>
                  <a:lnTo>
                    <a:pt x="264319" y="1726406"/>
                  </a:lnTo>
                  <a:lnTo>
                    <a:pt x="357187" y="1597819"/>
                  </a:lnTo>
                  <a:lnTo>
                    <a:pt x="481012" y="1428750"/>
                  </a:lnTo>
                  <a:lnTo>
                    <a:pt x="578644" y="1300163"/>
                  </a:lnTo>
                  <a:lnTo>
                    <a:pt x="650081" y="1207294"/>
                  </a:lnTo>
                  <a:lnTo>
                    <a:pt x="702469" y="1140619"/>
                  </a:lnTo>
                  <a:lnTo>
                    <a:pt x="750094" y="1085850"/>
                  </a:lnTo>
                  <a:lnTo>
                    <a:pt x="809625" y="1019175"/>
                  </a:lnTo>
                  <a:lnTo>
                    <a:pt x="869156" y="952500"/>
                  </a:lnTo>
                  <a:lnTo>
                    <a:pt x="962025" y="847725"/>
                  </a:lnTo>
                  <a:lnTo>
                    <a:pt x="1050131" y="750094"/>
                  </a:lnTo>
                  <a:lnTo>
                    <a:pt x="1131094" y="659606"/>
                  </a:lnTo>
                  <a:lnTo>
                    <a:pt x="1209675" y="573881"/>
                  </a:lnTo>
                  <a:lnTo>
                    <a:pt x="1309687" y="461963"/>
                  </a:lnTo>
                  <a:lnTo>
                    <a:pt x="1343025" y="423863"/>
                  </a:lnTo>
                  <a:lnTo>
                    <a:pt x="1354931" y="414338"/>
                  </a:lnTo>
                  <a:lnTo>
                    <a:pt x="1378744" y="404813"/>
                  </a:lnTo>
                  <a:lnTo>
                    <a:pt x="1414462" y="385763"/>
                  </a:lnTo>
                  <a:lnTo>
                    <a:pt x="1435894" y="369094"/>
                  </a:lnTo>
                  <a:lnTo>
                    <a:pt x="1452562" y="350044"/>
                  </a:lnTo>
                  <a:lnTo>
                    <a:pt x="1459706" y="323850"/>
                  </a:lnTo>
                  <a:lnTo>
                    <a:pt x="1459706" y="300038"/>
                  </a:lnTo>
                  <a:lnTo>
                    <a:pt x="1452562" y="271463"/>
                  </a:lnTo>
                  <a:lnTo>
                    <a:pt x="1440656" y="245269"/>
                  </a:lnTo>
                  <a:lnTo>
                    <a:pt x="1419225" y="216694"/>
                  </a:lnTo>
                  <a:lnTo>
                    <a:pt x="1381125" y="178594"/>
                  </a:lnTo>
                  <a:lnTo>
                    <a:pt x="1309687" y="123825"/>
                  </a:lnTo>
                  <a:lnTo>
                    <a:pt x="1238250" y="78581"/>
                  </a:lnTo>
                  <a:lnTo>
                    <a:pt x="1154906" y="35719"/>
                  </a:lnTo>
                  <a:lnTo>
                    <a:pt x="1097756" y="9525"/>
                  </a:lnTo>
                  <a:lnTo>
                    <a:pt x="1064419" y="0"/>
                  </a:lnTo>
                  <a:lnTo>
                    <a:pt x="1047750" y="0"/>
                  </a:lnTo>
                  <a:lnTo>
                    <a:pt x="1035844" y="2381"/>
                  </a:lnTo>
                  <a:lnTo>
                    <a:pt x="1023937" y="16669"/>
                  </a:lnTo>
                  <a:lnTo>
                    <a:pt x="1026319" y="38100"/>
                  </a:lnTo>
                  <a:lnTo>
                    <a:pt x="1045369" y="66675"/>
                  </a:lnTo>
                  <a:lnTo>
                    <a:pt x="1076325" y="100013"/>
                  </a:lnTo>
                  <a:lnTo>
                    <a:pt x="1097756" y="133350"/>
                  </a:lnTo>
                  <a:lnTo>
                    <a:pt x="1114425" y="164306"/>
                  </a:lnTo>
                  <a:lnTo>
                    <a:pt x="1116806" y="200025"/>
                  </a:lnTo>
                  <a:lnTo>
                    <a:pt x="1107281" y="233363"/>
                  </a:lnTo>
                  <a:lnTo>
                    <a:pt x="1016794" y="390525"/>
                  </a:lnTo>
                  <a:lnTo>
                    <a:pt x="909637" y="5738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7CA777B4-337D-4A97-858E-FE1F571DAEDA}"/>
                </a:ext>
              </a:extLst>
            </p:cNvPr>
            <p:cNvSpPr/>
            <p:nvPr/>
          </p:nvSpPr>
          <p:spPr>
            <a:xfrm>
              <a:off x="3925888" y="3648076"/>
              <a:ext cx="1484312" cy="600075"/>
            </a:xfrm>
            <a:custGeom>
              <a:avLst/>
              <a:gdLst>
                <a:gd name="connsiteX0" fmla="*/ 778669 w 1483519"/>
                <a:gd name="connsiteY0" fmla="*/ 176213 h 600075"/>
                <a:gd name="connsiteX1" fmla="*/ 576263 w 1483519"/>
                <a:gd name="connsiteY1" fmla="*/ 230981 h 600075"/>
                <a:gd name="connsiteX2" fmla="*/ 361950 w 1483519"/>
                <a:gd name="connsiteY2" fmla="*/ 285750 h 600075"/>
                <a:gd name="connsiteX3" fmla="*/ 307182 w 1483519"/>
                <a:gd name="connsiteY3" fmla="*/ 292894 h 600075"/>
                <a:gd name="connsiteX4" fmla="*/ 150019 w 1483519"/>
                <a:gd name="connsiteY4" fmla="*/ 295275 h 600075"/>
                <a:gd name="connsiteX5" fmla="*/ 78582 w 1483519"/>
                <a:gd name="connsiteY5" fmla="*/ 300038 h 600075"/>
                <a:gd name="connsiteX6" fmla="*/ 33338 w 1483519"/>
                <a:gd name="connsiteY6" fmla="*/ 307181 h 600075"/>
                <a:gd name="connsiteX7" fmla="*/ 2382 w 1483519"/>
                <a:gd name="connsiteY7" fmla="*/ 316706 h 600075"/>
                <a:gd name="connsiteX8" fmla="*/ 0 w 1483519"/>
                <a:gd name="connsiteY8" fmla="*/ 328613 h 600075"/>
                <a:gd name="connsiteX9" fmla="*/ 9525 w 1483519"/>
                <a:gd name="connsiteY9" fmla="*/ 371475 h 600075"/>
                <a:gd name="connsiteX10" fmla="*/ 35719 w 1483519"/>
                <a:gd name="connsiteY10" fmla="*/ 431006 h 600075"/>
                <a:gd name="connsiteX11" fmla="*/ 76200 w 1483519"/>
                <a:gd name="connsiteY11" fmla="*/ 495300 h 600075"/>
                <a:gd name="connsiteX12" fmla="*/ 119063 w 1483519"/>
                <a:gd name="connsiteY12" fmla="*/ 547688 h 600075"/>
                <a:gd name="connsiteX13" fmla="*/ 154782 w 1483519"/>
                <a:gd name="connsiteY13" fmla="*/ 583406 h 600075"/>
                <a:gd name="connsiteX14" fmla="*/ 173832 w 1483519"/>
                <a:gd name="connsiteY14" fmla="*/ 592931 h 600075"/>
                <a:gd name="connsiteX15" fmla="*/ 202407 w 1483519"/>
                <a:gd name="connsiteY15" fmla="*/ 600075 h 600075"/>
                <a:gd name="connsiteX16" fmla="*/ 223838 w 1483519"/>
                <a:gd name="connsiteY16" fmla="*/ 600075 h 600075"/>
                <a:gd name="connsiteX17" fmla="*/ 240507 w 1483519"/>
                <a:gd name="connsiteY17" fmla="*/ 588169 h 600075"/>
                <a:gd name="connsiteX18" fmla="*/ 254794 w 1483519"/>
                <a:gd name="connsiteY18" fmla="*/ 569119 h 600075"/>
                <a:gd name="connsiteX19" fmla="*/ 266700 w 1483519"/>
                <a:gd name="connsiteY19" fmla="*/ 540544 h 600075"/>
                <a:gd name="connsiteX20" fmla="*/ 404813 w 1483519"/>
                <a:gd name="connsiteY20" fmla="*/ 490538 h 600075"/>
                <a:gd name="connsiteX21" fmla="*/ 600075 w 1483519"/>
                <a:gd name="connsiteY21" fmla="*/ 421481 h 600075"/>
                <a:gd name="connsiteX22" fmla="*/ 731044 w 1483519"/>
                <a:gd name="connsiteY22" fmla="*/ 378619 h 600075"/>
                <a:gd name="connsiteX23" fmla="*/ 883444 w 1483519"/>
                <a:gd name="connsiteY23" fmla="*/ 311944 h 600075"/>
                <a:gd name="connsiteX24" fmla="*/ 1059657 w 1483519"/>
                <a:gd name="connsiteY24" fmla="*/ 247650 h 600075"/>
                <a:gd name="connsiteX25" fmla="*/ 1228725 w 1483519"/>
                <a:gd name="connsiteY25" fmla="*/ 190500 h 600075"/>
                <a:gd name="connsiteX26" fmla="*/ 1369219 w 1483519"/>
                <a:gd name="connsiteY26" fmla="*/ 140494 h 600075"/>
                <a:gd name="connsiteX27" fmla="*/ 1483519 w 1483519"/>
                <a:gd name="connsiteY27" fmla="*/ 102394 h 600075"/>
                <a:gd name="connsiteX28" fmla="*/ 1433513 w 1483519"/>
                <a:gd name="connsiteY28" fmla="*/ 0 h 600075"/>
                <a:gd name="connsiteX29" fmla="*/ 1288257 w 1483519"/>
                <a:gd name="connsiteY29" fmla="*/ 40481 h 600075"/>
                <a:gd name="connsiteX30" fmla="*/ 1135857 w 1483519"/>
                <a:gd name="connsiteY30" fmla="*/ 80963 h 600075"/>
                <a:gd name="connsiteX31" fmla="*/ 976313 w 1483519"/>
                <a:gd name="connsiteY31" fmla="*/ 121444 h 600075"/>
                <a:gd name="connsiteX32" fmla="*/ 778669 w 1483519"/>
                <a:gd name="connsiteY32" fmla="*/ 176213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519" h="600075">
                  <a:moveTo>
                    <a:pt x="778669" y="176213"/>
                  </a:moveTo>
                  <a:lnTo>
                    <a:pt x="576263" y="230981"/>
                  </a:lnTo>
                  <a:lnTo>
                    <a:pt x="361950" y="285750"/>
                  </a:lnTo>
                  <a:lnTo>
                    <a:pt x="307182" y="292894"/>
                  </a:lnTo>
                  <a:lnTo>
                    <a:pt x="150019" y="295275"/>
                  </a:lnTo>
                  <a:lnTo>
                    <a:pt x="78582" y="300038"/>
                  </a:lnTo>
                  <a:lnTo>
                    <a:pt x="33338" y="307181"/>
                  </a:lnTo>
                  <a:lnTo>
                    <a:pt x="2382" y="316706"/>
                  </a:lnTo>
                  <a:lnTo>
                    <a:pt x="0" y="328613"/>
                  </a:lnTo>
                  <a:lnTo>
                    <a:pt x="9525" y="371475"/>
                  </a:lnTo>
                  <a:lnTo>
                    <a:pt x="35719" y="431006"/>
                  </a:lnTo>
                  <a:lnTo>
                    <a:pt x="76200" y="495300"/>
                  </a:lnTo>
                  <a:lnTo>
                    <a:pt x="119063" y="547688"/>
                  </a:lnTo>
                  <a:lnTo>
                    <a:pt x="154782" y="583406"/>
                  </a:lnTo>
                  <a:lnTo>
                    <a:pt x="173832" y="592931"/>
                  </a:lnTo>
                  <a:lnTo>
                    <a:pt x="202407" y="600075"/>
                  </a:lnTo>
                  <a:lnTo>
                    <a:pt x="223838" y="600075"/>
                  </a:lnTo>
                  <a:lnTo>
                    <a:pt x="240507" y="588169"/>
                  </a:lnTo>
                  <a:lnTo>
                    <a:pt x="254794" y="569119"/>
                  </a:lnTo>
                  <a:lnTo>
                    <a:pt x="266700" y="540544"/>
                  </a:lnTo>
                  <a:lnTo>
                    <a:pt x="404813" y="490538"/>
                  </a:lnTo>
                  <a:lnTo>
                    <a:pt x="600075" y="421481"/>
                  </a:lnTo>
                  <a:lnTo>
                    <a:pt x="731044" y="378619"/>
                  </a:lnTo>
                  <a:lnTo>
                    <a:pt x="883444" y="311944"/>
                  </a:lnTo>
                  <a:lnTo>
                    <a:pt x="1059657" y="247650"/>
                  </a:lnTo>
                  <a:lnTo>
                    <a:pt x="1228725" y="190500"/>
                  </a:lnTo>
                  <a:lnTo>
                    <a:pt x="1369219" y="140494"/>
                  </a:lnTo>
                  <a:lnTo>
                    <a:pt x="1483519" y="102394"/>
                  </a:lnTo>
                  <a:lnTo>
                    <a:pt x="1433513" y="0"/>
                  </a:lnTo>
                  <a:lnTo>
                    <a:pt x="1288257" y="40481"/>
                  </a:lnTo>
                  <a:lnTo>
                    <a:pt x="1135857" y="80963"/>
                  </a:lnTo>
                  <a:lnTo>
                    <a:pt x="976313" y="121444"/>
                  </a:lnTo>
                  <a:lnTo>
                    <a:pt x="778669" y="1762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6">
              <a:extLst>
                <a:ext uri="{FF2B5EF4-FFF2-40B4-BE49-F238E27FC236}">
                  <a16:creationId xmlns:a16="http://schemas.microsoft.com/office/drawing/2014/main" id="{9730A241-014A-457B-88E6-A43F29D29B93}"/>
                </a:ext>
              </a:extLst>
            </p:cNvPr>
            <p:cNvSpPr/>
            <p:nvPr/>
          </p:nvSpPr>
          <p:spPr>
            <a:xfrm>
              <a:off x="5114925" y="3303588"/>
              <a:ext cx="484188" cy="754062"/>
            </a:xfrm>
            <a:custGeom>
              <a:avLst/>
              <a:gdLst>
                <a:gd name="connsiteX0" fmla="*/ 90488 w 483394"/>
                <a:gd name="connsiteY0" fmla="*/ 228600 h 754856"/>
                <a:gd name="connsiteX1" fmla="*/ 50006 w 483394"/>
                <a:gd name="connsiteY1" fmla="*/ 133350 h 754856"/>
                <a:gd name="connsiteX2" fmla="*/ 16669 w 483394"/>
                <a:gd name="connsiteY2" fmla="*/ 66675 h 754856"/>
                <a:gd name="connsiteX3" fmla="*/ 2381 w 483394"/>
                <a:gd name="connsiteY3" fmla="*/ 30956 h 754856"/>
                <a:gd name="connsiteX4" fmla="*/ 0 w 483394"/>
                <a:gd name="connsiteY4" fmla="*/ 14287 h 754856"/>
                <a:gd name="connsiteX5" fmla="*/ 4763 w 483394"/>
                <a:gd name="connsiteY5" fmla="*/ 2381 h 754856"/>
                <a:gd name="connsiteX6" fmla="*/ 21431 w 483394"/>
                <a:gd name="connsiteY6" fmla="*/ 0 h 754856"/>
                <a:gd name="connsiteX7" fmla="*/ 52388 w 483394"/>
                <a:gd name="connsiteY7" fmla="*/ 11906 h 754856"/>
                <a:gd name="connsiteX8" fmla="*/ 116681 w 483394"/>
                <a:gd name="connsiteY8" fmla="*/ 54769 h 754856"/>
                <a:gd name="connsiteX9" fmla="*/ 216694 w 483394"/>
                <a:gd name="connsiteY9" fmla="*/ 130969 h 754856"/>
                <a:gd name="connsiteX10" fmla="*/ 302419 w 483394"/>
                <a:gd name="connsiteY10" fmla="*/ 200025 h 754856"/>
                <a:gd name="connsiteX11" fmla="*/ 364331 w 483394"/>
                <a:gd name="connsiteY11" fmla="*/ 259556 h 754856"/>
                <a:gd name="connsiteX12" fmla="*/ 404813 w 483394"/>
                <a:gd name="connsiteY12" fmla="*/ 304800 h 754856"/>
                <a:gd name="connsiteX13" fmla="*/ 426244 w 483394"/>
                <a:gd name="connsiteY13" fmla="*/ 338137 h 754856"/>
                <a:gd name="connsiteX14" fmla="*/ 447675 w 483394"/>
                <a:gd name="connsiteY14" fmla="*/ 381000 h 754856"/>
                <a:gd name="connsiteX15" fmla="*/ 464344 w 483394"/>
                <a:gd name="connsiteY15" fmla="*/ 450056 h 754856"/>
                <a:gd name="connsiteX16" fmla="*/ 476250 w 483394"/>
                <a:gd name="connsiteY16" fmla="*/ 552450 h 754856"/>
                <a:gd name="connsiteX17" fmla="*/ 483394 w 483394"/>
                <a:gd name="connsiteY17" fmla="*/ 673894 h 754856"/>
                <a:gd name="connsiteX18" fmla="*/ 471488 w 483394"/>
                <a:gd name="connsiteY18" fmla="*/ 704850 h 754856"/>
                <a:gd name="connsiteX19" fmla="*/ 447675 w 483394"/>
                <a:gd name="connsiteY19" fmla="*/ 733425 h 754856"/>
                <a:gd name="connsiteX20" fmla="*/ 421481 w 483394"/>
                <a:gd name="connsiteY20" fmla="*/ 750094 h 754856"/>
                <a:gd name="connsiteX21" fmla="*/ 397669 w 483394"/>
                <a:gd name="connsiteY21" fmla="*/ 754856 h 754856"/>
                <a:gd name="connsiteX22" fmla="*/ 378619 w 483394"/>
                <a:gd name="connsiteY22" fmla="*/ 752475 h 754856"/>
                <a:gd name="connsiteX23" fmla="*/ 357188 w 483394"/>
                <a:gd name="connsiteY23" fmla="*/ 738187 h 754856"/>
                <a:gd name="connsiteX24" fmla="*/ 321469 w 483394"/>
                <a:gd name="connsiteY24" fmla="*/ 697706 h 754856"/>
                <a:gd name="connsiteX25" fmla="*/ 261938 w 483394"/>
                <a:gd name="connsiteY25" fmla="*/ 609600 h 754856"/>
                <a:gd name="connsiteX26" fmla="*/ 200025 w 483394"/>
                <a:gd name="connsiteY26" fmla="*/ 502444 h 754856"/>
                <a:gd name="connsiteX27" fmla="*/ 90488 w 483394"/>
                <a:gd name="connsiteY27" fmla="*/ 228600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754856">
                  <a:moveTo>
                    <a:pt x="90488" y="228600"/>
                  </a:moveTo>
                  <a:lnTo>
                    <a:pt x="50006" y="133350"/>
                  </a:lnTo>
                  <a:lnTo>
                    <a:pt x="16669" y="66675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16681" y="54769"/>
                  </a:lnTo>
                  <a:lnTo>
                    <a:pt x="216694" y="130969"/>
                  </a:lnTo>
                  <a:lnTo>
                    <a:pt x="302419" y="200025"/>
                  </a:lnTo>
                  <a:lnTo>
                    <a:pt x="364331" y="259556"/>
                  </a:lnTo>
                  <a:lnTo>
                    <a:pt x="404813" y="304800"/>
                  </a:lnTo>
                  <a:lnTo>
                    <a:pt x="426244" y="338137"/>
                  </a:lnTo>
                  <a:lnTo>
                    <a:pt x="447675" y="381000"/>
                  </a:lnTo>
                  <a:lnTo>
                    <a:pt x="464344" y="450056"/>
                  </a:lnTo>
                  <a:lnTo>
                    <a:pt x="476250" y="552450"/>
                  </a:lnTo>
                  <a:lnTo>
                    <a:pt x="483394" y="673894"/>
                  </a:lnTo>
                  <a:lnTo>
                    <a:pt x="471488" y="704850"/>
                  </a:lnTo>
                  <a:lnTo>
                    <a:pt x="447675" y="733425"/>
                  </a:lnTo>
                  <a:lnTo>
                    <a:pt x="421481" y="750094"/>
                  </a:lnTo>
                  <a:lnTo>
                    <a:pt x="397669" y="754856"/>
                  </a:lnTo>
                  <a:lnTo>
                    <a:pt x="378619" y="752475"/>
                  </a:lnTo>
                  <a:lnTo>
                    <a:pt x="357188" y="738187"/>
                  </a:lnTo>
                  <a:lnTo>
                    <a:pt x="321469" y="697706"/>
                  </a:lnTo>
                  <a:lnTo>
                    <a:pt x="261938" y="609600"/>
                  </a:lnTo>
                  <a:lnTo>
                    <a:pt x="200025" y="502444"/>
                  </a:lnTo>
                  <a:lnTo>
                    <a:pt x="90488" y="2286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9">
              <a:extLst>
                <a:ext uri="{FF2B5EF4-FFF2-40B4-BE49-F238E27FC236}">
                  <a16:creationId xmlns:a16="http://schemas.microsoft.com/office/drawing/2014/main" id="{3878601D-11F9-43D3-AA73-32F412C6D931}"/>
                </a:ext>
              </a:extLst>
            </p:cNvPr>
            <p:cNvSpPr/>
            <p:nvPr/>
          </p:nvSpPr>
          <p:spPr>
            <a:xfrm>
              <a:off x="4591051" y="3932239"/>
              <a:ext cx="290513" cy="2111375"/>
            </a:xfrm>
            <a:custGeom>
              <a:avLst/>
              <a:gdLst>
                <a:gd name="connsiteX0" fmla="*/ 89807 w 291193"/>
                <a:gd name="connsiteY0" fmla="*/ 492579 h 2111829"/>
                <a:gd name="connsiteX1" fmla="*/ 89807 w 291193"/>
                <a:gd name="connsiteY1" fmla="*/ 239486 h 2111829"/>
                <a:gd name="connsiteX2" fmla="*/ 84364 w 291193"/>
                <a:gd name="connsiteY2" fmla="*/ 187779 h 2111829"/>
                <a:gd name="connsiteX3" fmla="*/ 70757 w 291193"/>
                <a:gd name="connsiteY3" fmla="*/ 136072 h 2111829"/>
                <a:gd name="connsiteX4" fmla="*/ 16329 w 291193"/>
                <a:gd name="connsiteY4" fmla="*/ 57150 h 2111829"/>
                <a:gd name="connsiteX5" fmla="*/ 190500 w 291193"/>
                <a:gd name="connsiteY5" fmla="*/ 0 h 2111829"/>
                <a:gd name="connsiteX6" fmla="*/ 214993 w 291193"/>
                <a:gd name="connsiteY6" fmla="*/ 65315 h 2111829"/>
                <a:gd name="connsiteX7" fmla="*/ 228600 w 291193"/>
                <a:gd name="connsiteY7" fmla="*/ 87086 h 2111829"/>
                <a:gd name="connsiteX8" fmla="*/ 258536 w 291193"/>
                <a:gd name="connsiteY8" fmla="*/ 117022 h 2111829"/>
                <a:gd name="connsiteX9" fmla="*/ 291193 w 291193"/>
                <a:gd name="connsiteY9" fmla="*/ 144236 h 2111829"/>
                <a:gd name="connsiteX10" fmla="*/ 291193 w 291193"/>
                <a:gd name="connsiteY10" fmla="*/ 225879 h 2111829"/>
                <a:gd name="connsiteX11" fmla="*/ 280307 w 291193"/>
                <a:gd name="connsiteY11" fmla="*/ 666750 h 2111829"/>
                <a:gd name="connsiteX12" fmla="*/ 272143 w 291193"/>
                <a:gd name="connsiteY12" fmla="*/ 1238250 h 2111829"/>
                <a:gd name="connsiteX13" fmla="*/ 269421 w 291193"/>
                <a:gd name="connsiteY13" fmla="*/ 1679122 h 2111829"/>
                <a:gd name="connsiteX14" fmla="*/ 269421 w 291193"/>
                <a:gd name="connsiteY14" fmla="*/ 1853293 h 2111829"/>
                <a:gd name="connsiteX15" fmla="*/ 266700 w 291193"/>
                <a:gd name="connsiteY15" fmla="*/ 1945822 h 2111829"/>
                <a:gd name="connsiteX16" fmla="*/ 258536 w 291193"/>
                <a:gd name="connsiteY16" fmla="*/ 2043793 h 2111829"/>
                <a:gd name="connsiteX17" fmla="*/ 247650 w 291193"/>
                <a:gd name="connsiteY17" fmla="*/ 2087336 h 2111829"/>
                <a:gd name="connsiteX18" fmla="*/ 231321 w 291193"/>
                <a:gd name="connsiteY18" fmla="*/ 2103665 h 2111829"/>
                <a:gd name="connsiteX19" fmla="*/ 201386 w 291193"/>
                <a:gd name="connsiteY19" fmla="*/ 2111829 h 2111829"/>
                <a:gd name="connsiteX20" fmla="*/ 182336 w 291193"/>
                <a:gd name="connsiteY20" fmla="*/ 2109107 h 2111829"/>
                <a:gd name="connsiteX21" fmla="*/ 160564 w 291193"/>
                <a:gd name="connsiteY21" fmla="*/ 2103665 h 2111829"/>
                <a:gd name="connsiteX22" fmla="*/ 136071 w 291193"/>
                <a:gd name="connsiteY22" fmla="*/ 2090057 h 2111829"/>
                <a:gd name="connsiteX23" fmla="*/ 117021 w 291193"/>
                <a:gd name="connsiteY23" fmla="*/ 2073729 h 2111829"/>
                <a:gd name="connsiteX24" fmla="*/ 89807 w 291193"/>
                <a:gd name="connsiteY24" fmla="*/ 2041072 h 2111829"/>
                <a:gd name="connsiteX25" fmla="*/ 70757 w 291193"/>
                <a:gd name="connsiteY25" fmla="*/ 2005693 h 2111829"/>
                <a:gd name="connsiteX26" fmla="*/ 51707 w 291193"/>
                <a:gd name="connsiteY26" fmla="*/ 1956707 h 2111829"/>
                <a:gd name="connsiteX27" fmla="*/ 32657 w 291193"/>
                <a:gd name="connsiteY27" fmla="*/ 1896836 h 2111829"/>
                <a:gd name="connsiteX28" fmla="*/ 21771 w 291193"/>
                <a:gd name="connsiteY28" fmla="*/ 1842407 h 2111829"/>
                <a:gd name="connsiteX29" fmla="*/ 8164 w 291193"/>
                <a:gd name="connsiteY29" fmla="*/ 1768929 h 2111829"/>
                <a:gd name="connsiteX30" fmla="*/ 0 w 291193"/>
                <a:gd name="connsiteY30" fmla="*/ 1676400 h 2111829"/>
                <a:gd name="connsiteX31" fmla="*/ 2721 w 291193"/>
                <a:gd name="connsiteY31" fmla="*/ 1643743 h 2111829"/>
                <a:gd name="connsiteX32" fmla="*/ 13607 w 291193"/>
                <a:gd name="connsiteY32" fmla="*/ 1611086 h 2111829"/>
                <a:gd name="connsiteX33" fmla="*/ 43543 w 291193"/>
                <a:gd name="connsiteY33" fmla="*/ 1526722 h 2111829"/>
                <a:gd name="connsiteX34" fmla="*/ 68036 w 291193"/>
                <a:gd name="connsiteY34" fmla="*/ 1431472 h 2111829"/>
                <a:gd name="connsiteX35" fmla="*/ 84364 w 291193"/>
                <a:gd name="connsiteY35" fmla="*/ 1328057 h 2111829"/>
                <a:gd name="connsiteX36" fmla="*/ 89807 w 291193"/>
                <a:gd name="connsiteY36" fmla="*/ 1243693 h 2111829"/>
                <a:gd name="connsiteX37" fmla="*/ 89807 w 291193"/>
                <a:gd name="connsiteY37" fmla="*/ 987879 h 2111829"/>
                <a:gd name="connsiteX38" fmla="*/ 89807 w 291193"/>
                <a:gd name="connsiteY38" fmla="*/ 557893 h 2111829"/>
                <a:gd name="connsiteX39" fmla="*/ 89807 w 291193"/>
                <a:gd name="connsiteY39" fmla="*/ 492579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1193" h="2111829">
                  <a:moveTo>
                    <a:pt x="89807" y="492579"/>
                  </a:moveTo>
                  <a:lnTo>
                    <a:pt x="89807" y="239486"/>
                  </a:lnTo>
                  <a:lnTo>
                    <a:pt x="84364" y="187779"/>
                  </a:lnTo>
                  <a:lnTo>
                    <a:pt x="70757" y="136072"/>
                  </a:lnTo>
                  <a:lnTo>
                    <a:pt x="16329" y="57150"/>
                  </a:lnTo>
                  <a:lnTo>
                    <a:pt x="190500" y="0"/>
                  </a:lnTo>
                  <a:lnTo>
                    <a:pt x="214993" y="65315"/>
                  </a:lnTo>
                  <a:lnTo>
                    <a:pt x="228600" y="87086"/>
                  </a:lnTo>
                  <a:lnTo>
                    <a:pt x="258536" y="117022"/>
                  </a:lnTo>
                  <a:lnTo>
                    <a:pt x="291193" y="144236"/>
                  </a:lnTo>
                  <a:lnTo>
                    <a:pt x="291193" y="225879"/>
                  </a:lnTo>
                  <a:lnTo>
                    <a:pt x="280307" y="666750"/>
                  </a:lnTo>
                  <a:lnTo>
                    <a:pt x="272143" y="1238250"/>
                  </a:lnTo>
                  <a:cubicBezTo>
                    <a:pt x="271236" y="1385207"/>
                    <a:pt x="270328" y="1532165"/>
                    <a:pt x="269421" y="1679122"/>
                  </a:cubicBezTo>
                  <a:lnTo>
                    <a:pt x="269421" y="1853293"/>
                  </a:lnTo>
                  <a:lnTo>
                    <a:pt x="266700" y="1945822"/>
                  </a:lnTo>
                  <a:lnTo>
                    <a:pt x="258536" y="2043793"/>
                  </a:lnTo>
                  <a:lnTo>
                    <a:pt x="247650" y="2087336"/>
                  </a:lnTo>
                  <a:lnTo>
                    <a:pt x="231321" y="2103665"/>
                  </a:lnTo>
                  <a:lnTo>
                    <a:pt x="201386" y="2111829"/>
                  </a:lnTo>
                  <a:lnTo>
                    <a:pt x="182336" y="2109107"/>
                  </a:lnTo>
                  <a:lnTo>
                    <a:pt x="160564" y="2103665"/>
                  </a:lnTo>
                  <a:lnTo>
                    <a:pt x="136071" y="2090057"/>
                  </a:lnTo>
                  <a:lnTo>
                    <a:pt x="117021" y="2073729"/>
                  </a:lnTo>
                  <a:lnTo>
                    <a:pt x="89807" y="2041072"/>
                  </a:lnTo>
                  <a:lnTo>
                    <a:pt x="70757" y="2005693"/>
                  </a:lnTo>
                  <a:lnTo>
                    <a:pt x="51707" y="1956707"/>
                  </a:lnTo>
                  <a:lnTo>
                    <a:pt x="32657" y="1896836"/>
                  </a:lnTo>
                  <a:lnTo>
                    <a:pt x="21771" y="1842407"/>
                  </a:lnTo>
                  <a:lnTo>
                    <a:pt x="8164" y="1768929"/>
                  </a:lnTo>
                  <a:lnTo>
                    <a:pt x="0" y="1676400"/>
                  </a:lnTo>
                  <a:lnTo>
                    <a:pt x="2721" y="1643743"/>
                  </a:lnTo>
                  <a:lnTo>
                    <a:pt x="13607" y="1611086"/>
                  </a:lnTo>
                  <a:lnTo>
                    <a:pt x="43543" y="1526722"/>
                  </a:lnTo>
                  <a:lnTo>
                    <a:pt x="68036" y="1431472"/>
                  </a:lnTo>
                  <a:lnTo>
                    <a:pt x="84364" y="1328057"/>
                  </a:lnTo>
                  <a:cubicBezTo>
                    <a:pt x="89932" y="1247326"/>
                    <a:pt x="89807" y="1275505"/>
                    <a:pt x="89807" y="1243693"/>
                  </a:cubicBezTo>
                  <a:lnTo>
                    <a:pt x="89807" y="987879"/>
                  </a:lnTo>
                  <a:lnTo>
                    <a:pt x="89807" y="557893"/>
                  </a:lnTo>
                  <a:lnTo>
                    <a:pt x="89807" y="49257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A3AB8E4F-3D97-466D-A551-8124D921F04C}"/>
                </a:ext>
              </a:extLst>
            </p:cNvPr>
            <p:cNvSpPr/>
            <p:nvPr/>
          </p:nvSpPr>
          <p:spPr>
            <a:xfrm>
              <a:off x="5516564" y="2049464"/>
              <a:ext cx="2727325" cy="511175"/>
            </a:xfrm>
            <a:custGeom>
              <a:avLst/>
              <a:gdLst>
                <a:gd name="connsiteX0" fmla="*/ 900793 w 2726871"/>
                <a:gd name="connsiteY0" fmla="*/ 255814 h 511628"/>
                <a:gd name="connsiteX1" fmla="*/ 1004207 w 2726871"/>
                <a:gd name="connsiteY1" fmla="*/ 242207 h 511628"/>
                <a:gd name="connsiteX2" fmla="*/ 1156607 w 2726871"/>
                <a:gd name="connsiteY2" fmla="*/ 220435 h 511628"/>
                <a:gd name="connsiteX3" fmla="*/ 1464128 w 2726871"/>
                <a:gd name="connsiteY3" fmla="*/ 185057 h 511628"/>
                <a:gd name="connsiteX4" fmla="*/ 1700893 w 2726871"/>
                <a:gd name="connsiteY4" fmla="*/ 152400 h 511628"/>
                <a:gd name="connsiteX5" fmla="*/ 1902278 w 2726871"/>
                <a:gd name="connsiteY5" fmla="*/ 119743 h 511628"/>
                <a:gd name="connsiteX6" fmla="*/ 2081893 w 2726871"/>
                <a:gd name="connsiteY6" fmla="*/ 89807 h 511628"/>
                <a:gd name="connsiteX7" fmla="*/ 2119993 w 2726871"/>
                <a:gd name="connsiteY7" fmla="*/ 70757 h 511628"/>
                <a:gd name="connsiteX8" fmla="*/ 2177143 w 2726871"/>
                <a:gd name="connsiteY8" fmla="*/ 35378 h 511628"/>
                <a:gd name="connsiteX9" fmla="*/ 2231571 w 2726871"/>
                <a:gd name="connsiteY9" fmla="*/ 10885 h 511628"/>
                <a:gd name="connsiteX10" fmla="*/ 2264228 w 2726871"/>
                <a:gd name="connsiteY10" fmla="*/ 0 h 511628"/>
                <a:gd name="connsiteX11" fmla="*/ 2283278 w 2726871"/>
                <a:gd name="connsiteY11" fmla="*/ 0 h 511628"/>
                <a:gd name="connsiteX12" fmla="*/ 2356757 w 2726871"/>
                <a:gd name="connsiteY12" fmla="*/ 10885 h 511628"/>
                <a:gd name="connsiteX13" fmla="*/ 2452007 w 2726871"/>
                <a:gd name="connsiteY13" fmla="*/ 35378 h 511628"/>
                <a:gd name="connsiteX14" fmla="*/ 2566307 w 2726871"/>
                <a:gd name="connsiteY14" fmla="*/ 78921 h 511628"/>
                <a:gd name="connsiteX15" fmla="*/ 2650671 w 2726871"/>
                <a:gd name="connsiteY15" fmla="*/ 119743 h 511628"/>
                <a:gd name="connsiteX16" fmla="*/ 2677885 w 2726871"/>
                <a:gd name="connsiteY16" fmla="*/ 138793 h 511628"/>
                <a:gd name="connsiteX17" fmla="*/ 2702378 w 2726871"/>
                <a:gd name="connsiteY17" fmla="*/ 171450 h 511628"/>
                <a:gd name="connsiteX18" fmla="*/ 2721428 w 2726871"/>
                <a:gd name="connsiteY18" fmla="*/ 204107 h 511628"/>
                <a:gd name="connsiteX19" fmla="*/ 2726871 w 2726871"/>
                <a:gd name="connsiteY19" fmla="*/ 231321 h 511628"/>
                <a:gd name="connsiteX20" fmla="*/ 2724150 w 2726871"/>
                <a:gd name="connsiteY20" fmla="*/ 253093 h 511628"/>
                <a:gd name="connsiteX21" fmla="*/ 2715985 w 2726871"/>
                <a:gd name="connsiteY21" fmla="*/ 274864 h 511628"/>
                <a:gd name="connsiteX22" fmla="*/ 2691493 w 2726871"/>
                <a:gd name="connsiteY22" fmla="*/ 293914 h 511628"/>
                <a:gd name="connsiteX23" fmla="*/ 2667000 w 2726871"/>
                <a:gd name="connsiteY23" fmla="*/ 304800 h 511628"/>
                <a:gd name="connsiteX24" fmla="*/ 2628900 w 2726871"/>
                <a:gd name="connsiteY24" fmla="*/ 310243 h 511628"/>
                <a:gd name="connsiteX25" fmla="*/ 2560864 w 2726871"/>
                <a:gd name="connsiteY25" fmla="*/ 307521 h 511628"/>
                <a:gd name="connsiteX26" fmla="*/ 2383971 w 2726871"/>
                <a:gd name="connsiteY26" fmla="*/ 302078 h 511628"/>
                <a:gd name="connsiteX27" fmla="*/ 2158093 w 2726871"/>
                <a:gd name="connsiteY27" fmla="*/ 304800 h 511628"/>
                <a:gd name="connsiteX28" fmla="*/ 1834243 w 2726871"/>
                <a:gd name="connsiteY28" fmla="*/ 315685 h 511628"/>
                <a:gd name="connsiteX29" fmla="*/ 1494064 w 2726871"/>
                <a:gd name="connsiteY29" fmla="*/ 337457 h 511628"/>
                <a:gd name="connsiteX30" fmla="*/ 1265464 w 2726871"/>
                <a:gd name="connsiteY30" fmla="*/ 356507 h 511628"/>
                <a:gd name="connsiteX31" fmla="*/ 1077685 w 2726871"/>
                <a:gd name="connsiteY31" fmla="*/ 381000 h 511628"/>
                <a:gd name="connsiteX32" fmla="*/ 862693 w 2726871"/>
                <a:gd name="connsiteY32" fmla="*/ 419100 h 511628"/>
                <a:gd name="connsiteX33" fmla="*/ 615043 w 2726871"/>
                <a:gd name="connsiteY33" fmla="*/ 468085 h 511628"/>
                <a:gd name="connsiteX34" fmla="*/ 438150 w 2726871"/>
                <a:gd name="connsiteY34" fmla="*/ 511628 h 511628"/>
                <a:gd name="connsiteX35" fmla="*/ 370114 w 2726871"/>
                <a:gd name="connsiteY35" fmla="*/ 495300 h 511628"/>
                <a:gd name="connsiteX36" fmla="*/ 312964 w 2726871"/>
                <a:gd name="connsiteY36" fmla="*/ 473528 h 511628"/>
                <a:gd name="connsiteX37" fmla="*/ 239485 w 2726871"/>
                <a:gd name="connsiteY37" fmla="*/ 435428 h 511628"/>
                <a:gd name="connsiteX38" fmla="*/ 201385 w 2726871"/>
                <a:gd name="connsiteY38" fmla="*/ 416378 h 511628"/>
                <a:gd name="connsiteX39" fmla="*/ 146957 w 2726871"/>
                <a:gd name="connsiteY39" fmla="*/ 391885 h 511628"/>
                <a:gd name="connsiteX40" fmla="*/ 119743 w 2726871"/>
                <a:gd name="connsiteY40" fmla="*/ 375557 h 511628"/>
                <a:gd name="connsiteX41" fmla="*/ 92528 w 2726871"/>
                <a:gd name="connsiteY41" fmla="*/ 353785 h 511628"/>
                <a:gd name="connsiteX42" fmla="*/ 68035 w 2726871"/>
                <a:gd name="connsiteY42" fmla="*/ 332014 h 511628"/>
                <a:gd name="connsiteX43" fmla="*/ 40821 w 2726871"/>
                <a:gd name="connsiteY43" fmla="*/ 299357 h 511628"/>
                <a:gd name="connsiteX44" fmla="*/ 21771 w 2726871"/>
                <a:gd name="connsiteY44" fmla="*/ 255814 h 511628"/>
                <a:gd name="connsiteX45" fmla="*/ 13607 w 2726871"/>
                <a:gd name="connsiteY45" fmla="*/ 217714 h 511628"/>
                <a:gd name="connsiteX46" fmla="*/ 0 w 2726871"/>
                <a:gd name="connsiteY46" fmla="*/ 182335 h 511628"/>
                <a:gd name="connsiteX47" fmla="*/ 2721 w 2726871"/>
                <a:gd name="connsiteY47" fmla="*/ 168728 h 511628"/>
                <a:gd name="connsiteX48" fmla="*/ 13607 w 2726871"/>
                <a:gd name="connsiteY48" fmla="*/ 160564 h 511628"/>
                <a:gd name="connsiteX49" fmla="*/ 35378 w 2726871"/>
                <a:gd name="connsiteY49" fmla="*/ 163285 h 511628"/>
                <a:gd name="connsiteX50" fmla="*/ 62593 w 2726871"/>
                <a:gd name="connsiteY50" fmla="*/ 176893 h 511628"/>
                <a:gd name="connsiteX51" fmla="*/ 95250 w 2726871"/>
                <a:gd name="connsiteY51" fmla="*/ 209550 h 511628"/>
                <a:gd name="connsiteX52" fmla="*/ 146957 w 2726871"/>
                <a:gd name="connsiteY52" fmla="*/ 242207 h 511628"/>
                <a:gd name="connsiteX53" fmla="*/ 187778 w 2726871"/>
                <a:gd name="connsiteY53" fmla="*/ 261257 h 511628"/>
                <a:gd name="connsiteX54" fmla="*/ 231321 w 2726871"/>
                <a:gd name="connsiteY54" fmla="*/ 274864 h 511628"/>
                <a:gd name="connsiteX55" fmla="*/ 285750 w 2726871"/>
                <a:gd name="connsiteY55" fmla="*/ 285750 h 511628"/>
                <a:gd name="connsiteX56" fmla="*/ 375557 w 2726871"/>
                <a:gd name="connsiteY56" fmla="*/ 288471 h 511628"/>
                <a:gd name="connsiteX57" fmla="*/ 508907 w 2726871"/>
                <a:gd name="connsiteY57" fmla="*/ 285750 h 511628"/>
                <a:gd name="connsiteX58" fmla="*/ 582385 w 2726871"/>
                <a:gd name="connsiteY58" fmla="*/ 283028 h 511628"/>
                <a:gd name="connsiteX59" fmla="*/ 704850 w 2726871"/>
                <a:gd name="connsiteY59" fmla="*/ 274864 h 511628"/>
                <a:gd name="connsiteX60" fmla="*/ 900793 w 2726871"/>
                <a:gd name="connsiteY60" fmla="*/ 255814 h 5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26871" h="511628">
                  <a:moveTo>
                    <a:pt x="900793" y="255814"/>
                  </a:moveTo>
                  <a:lnTo>
                    <a:pt x="1004207" y="242207"/>
                  </a:lnTo>
                  <a:lnTo>
                    <a:pt x="1156607" y="220435"/>
                  </a:lnTo>
                  <a:lnTo>
                    <a:pt x="1464128" y="185057"/>
                  </a:lnTo>
                  <a:lnTo>
                    <a:pt x="1700893" y="152400"/>
                  </a:lnTo>
                  <a:lnTo>
                    <a:pt x="1902278" y="119743"/>
                  </a:lnTo>
                  <a:lnTo>
                    <a:pt x="2081893" y="89807"/>
                  </a:lnTo>
                  <a:lnTo>
                    <a:pt x="2119993" y="70757"/>
                  </a:lnTo>
                  <a:lnTo>
                    <a:pt x="2177143" y="35378"/>
                  </a:lnTo>
                  <a:lnTo>
                    <a:pt x="2231571" y="10885"/>
                  </a:lnTo>
                  <a:lnTo>
                    <a:pt x="2264228" y="0"/>
                  </a:lnTo>
                  <a:lnTo>
                    <a:pt x="2283278" y="0"/>
                  </a:lnTo>
                  <a:lnTo>
                    <a:pt x="2356757" y="10885"/>
                  </a:lnTo>
                  <a:lnTo>
                    <a:pt x="2452007" y="35378"/>
                  </a:lnTo>
                  <a:lnTo>
                    <a:pt x="2566307" y="78921"/>
                  </a:lnTo>
                  <a:lnTo>
                    <a:pt x="2650671" y="119743"/>
                  </a:lnTo>
                  <a:lnTo>
                    <a:pt x="2677885" y="138793"/>
                  </a:lnTo>
                  <a:lnTo>
                    <a:pt x="2702378" y="171450"/>
                  </a:lnTo>
                  <a:lnTo>
                    <a:pt x="2721428" y="204107"/>
                  </a:lnTo>
                  <a:lnTo>
                    <a:pt x="2726871" y="231321"/>
                  </a:lnTo>
                  <a:lnTo>
                    <a:pt x="2724150" y="253093"/>
                  </a:lnTo>
                  <a:lnTo>
                    <a:pt x="2715985" y="274864"/>
                  </a:lnTo>
                  <a:lnTo>
                    <a:pt x="2691493" y="293914"/>
                  </a:lnTo>
                  <a:lnTo>
                    <a:pt x="2667000" y="304800"/>
                  </a:lnTo>
                  <a:lnTo>
                    <a:pt x="2628900" y="310243"/>
                  </a:lnTo>
                  <a:lnTo>
                    <a:pt x="2560864" y="307521"/>
                  </a:lnTo>
                  <a:lnTo>
                    <a:pt x="2383971" y="302078"/>
                  </a:lnTo>
                  <a:lnTo>
                    <a:pt x="2158093" y="304800"/>
                  </a:lnTo>
                  <a:lnTo>
                    <a:pt x="1834243" y="315685"/>
                  </a:lnTo>
                  <a:lnTo>
                    <a:pt x="1494064" y="337457"/>
                  </a:lnTo>
                  <a:lnTo>
                    <a:pt x="1265464" y="356507"/>
                  </a:lnTo>
                  <a:lnTo>
                    <a:pt x="1077685" y="381000"/>
                  </a:lnTo>
                  <a:lnTo>
                    <a:pt x="862693" y="419100"/>
                  </a:lnTo>
                  <a:lnTo>
                    <a:pt x="615043" y="468085"/>
                  </a:lnTo>
                  <a:lnTo>
                    <a:pt x="438150" y="511628"/>
                  </a:lnTo>
                  <a:lnTo>
                    <a:pt x="370114" y="495300"/>
                  </a:lnTo>
                  <a:lnTo>
                    <a:pt x="312964" y="473528"/>
                  </a:lnTo>
                  <a:lnTo>
                    <a:pt x="239485" y="435428"/>
                  </a:lnTo>
                  <a:lnTo>
                    <a:pt x="201385" y="416378"/>
                  </a:lnTo>
                  <a:lnTo>
                    <a:pt x="146957" y="391885"/>
                  </a:lnTo>
                  <a:lnTo>
                    <a:pt x="119743" y="375557"/>
                  </a:lnTo>
                  <a:lnTo>
                    <a:pt x="92528" y="353785"/>
                  </a:lnTo>
                  <a:lnTo>
                    <a:pt x="68035" y="332014"/>
                  </a:lnTo>
                  <a:lnTo>
                    <a:pt x="40821" y="299357"/>
                  </a:lnTo>
                  <a:lnTo>
                    <a:pt x="21771" y="255814"/>
                  </a:lnTo>
                  <a:lnTo>
                    <a:pt x="13607" y="217714"/>
                  </a:lnTo>
                  <a:lnTo>
                    <a:pt x="0" y="182335"/>
                  </a:lnTo>
                  <a:lnTo>
                    <a:pt x="2721" y="168728"/>
                  </a:lnTo>
                  <a:lnTo>
                    <a:pt x="13607" y="160564"/>
                  </a:lnTo>
                  <a:lnTo>
                    <a:pt x="35378" y="163285"/>
                  </a:lnTo>
                  <a:lnTo>
                    <a:pt x="62593" y="176893"/>
                  </a:lnTo>
                  <a:lnTo>
                    <a:pt x="95250" y="209550"/>
                  </a:lnTo>
                  <a:lnTo>
                    <a:pt x="146957" y="242207"/>
                  </a:lnTo>
                  <a:lnTo>
                    <a:pt x="187778" y="261257"/>
                  </a:lnTo>
                  <a:lnTo>
                    <a:pt x="231321" y="274864"/>
                  </a:lnTo>
                  <a:lnTo>
                    <a:pt x="285750" y="285750"/>
                  </a:lnTo>
                  <a:lnTo>
                    <a:pt x="375557" y="288471"/>
                  </a:lnTo>
                  <a:lnTo>
                    <a:pt x="508907" y="285750"/>
                  </a:lnTo>
                  <a:lnTo>
                    <a:pt x="582385" y="283028"/>
                  </a:lnTo>
                  <a:lnTo>
                    <a:pt x="704850" y="274864"/>
                  </a:lnTo>
                  <a:lnTo>
                    <a:pt x="900793" y="25581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2">
              <a:extLst>
                <a:ext uri="{FF2B5EF4-FFF2-40B4-BE49-F238E27FC236}">
                  <a16:creationId xmlns:a16="http://schemas.microsoft.com/office/drawing/2014/main" id="{937BFD1B-9E40-41CC-B882-5071FA7E2616}"/>
                </a:ext>
              </a:extLst>
            </p:cNvPr>
            <p:cNvSpPr/>
            <p:nvPr/>
          </p:nvSpPr>
          <p:spPr>
            <a:xfrm>
              <a:off x="5840413" y="2343151"/>
              <a:ext cx="1116012" cy="1319213"/>
            </a:xfrm>
            <a:custGeom>
              <a:avLst/>
              <a:gdLst>
                <a:gd name="connsiteX0" fmla="*/ 802821 w 1115785"/>
                <a:gd name="connsiteY0" fmla="*/ 587829 h 1319893"/>
                <a:gd name="connsiteX1" fmla="*/ 908957 w 1115785"/>
                <a:gd name="connsiteY1" fmla="*/ 470807 h 1319893"/>
                <a:gd name="connsiteX2" fmla="*/ 963385 w 1115785"/>
                <a:gd name="connsiteY2" fmla="*/ 416379 h 1319893"/>
                <a:gd name="connsiteX3" fmla="*/ 1023257 w 1115785"/>
                <a:gd name="connsiteY3" fmla="*/ 356507 h 1319893"/>
                <a:gd name="connsiteX4" fmla="*/ 1074964 w 1115785"/>
                <a:gd name="connsiteY4" fmla="*/ 307521 h 1319893"/>
                <a:gd name="connsiteX5" fmla="*/ 1094014 w 1115785"/>
                <a:gd name="connsiteY5" fmla="*/ 293914 h 1319893"/>
                <a:gd name="connsiteX6" fmla="*/ 1107621 w 1115785"/>
                <a:gd name="connsiteY6" fmla="*/ 280307 h 1319893"/>
                <a:gd name="connsiteX7" fmla="*/ 1115785 w 1115785"/>
                <a:gd name="connsiteY7" fmla="*/ 269421 h 1319893"/>
                <a:gd name="connsiteX8" fmla="*/ 1115785 w 1115785"/>
                <a:gd name="connsiteY8" fmla="*/ 255814 h 1319893"/>
                <a:gd name="connsiteX9" fmla="*/ 1107621 w 1115785"/>
                <a:gd name="connsiteY9" fmla="*/ 228600 h 1319893"/>
                <a:gd name="connsiteX10" fmla="*/ 1091293 w 1115785"/>
                <a:gd name="connsiteY10" fmla="*/ 206829 h 1319893"/>
                <a:gd name="connsiteX11" fmla="*/ 1066800 w 1115785"/>
                <a:gd name="connsiteY11" fmla="*/ 185057 h 1319893"/>
                <a:gd name="connsiteX12" fmla="*/ 1042307 w 1115785"/>
                <a:gd name="connsiteY12" fmla="*/ 157843 h 1319893"/>
                <a:gd name="connsiteX13" fmla="*/ 1012371 w 1115785"/>
                <a:gd name="connsiteY13" fmla="*/ 114300 h 1319893"/>
                <a:gd name="connsiteX14" fmla="*/ 974271 w 1115785"/>
                <a:gd name="connsiteY14" fmla="*/ 68036 h 1319893"/>
                <a:gd name="connsiteX15" fmla="*/ 903514 w 1115785"/>
                <a:gd name="connsiteY15" fmla="*/ 0 h 1319893"/>
                <a:gd name="connsiteX16" fmla="*/ 783771 w 1115785"/>
                <a:gd name="connsiteY16" fmla="*/ 32657 h 1319893"/>
                <a:gd name="connsiteX17" fmla="*/ 781050 w 1115785"/>
                <a:gd name="connsiteY17" fmla="*/ 100693 h 1319893"/>
                <a:gd name="connsiteX18" fmla="*/ 778328 w 1115785"/>
                <a:gd name="connsiteY18" fmla="*/ 174171 h 1319893"/>
                <a:gd name="connsiteX19" fmla="*/ 767443 w 1115785"/>
                <a:gd name="connsiteY19" fmla="*/ 234043 h 1319893"/>
                <a:gd name="connsiteX20" fmla="*/ 748393 w 1115785"/>
                <a:gd name="connsiteY20" fmla="*/ 296636 h 1319893"/>
                <a:gd name="connsiteX21" fmla="*/ 693964 w 1115785"/>
                <a:gd name="connsiteY21" fmla="*/ 386443 h 1319893"/>
                <a:gd name="connsiteX22" fmla="*/ 489857 w 1115785"/>
                <a:gd name="connsiteY22" fmla="*/ 669471 h 1319893"/>
                <a:gd name="connsiteX23" fmla="*/ 253093 w 1115785"/>
                <a:gd name="connsiteY23" fmla="*/ 990600 h 1319893"/>
                <a:gd name="connsiteX24" fmla="*/ 87085 w 1115785"/>
                <a:gd name="connsiteY24" fmla="*/ 1205593 h 1319893"/>
                <a:gd name="connsiteX25" fmla="*/ 0 w 1115785"/>
                <a:gd name="connsiteY25" fmla="*/ 1319893 h 1319893"/>
                <a:gd name="connsiteX26" fmla="*/ 141514 w 1115785"/>
                <a:gd name="connsiteY26" fmla="*/ 1319893 h 1319893"/>
                <a:gd name="connsiteX27" fmla="*/ 307521 w 1115785"/>
                <a:gd name="connsiteY27" fmla="*/ 1132114 h 1319893"/>
                <a:gd name="connsiteX28" fmla="*/ 438150 w 1115785"/>
                <a:gd name="connsiteY28" fmla="*/ 987879 h 1319893"/>
                <a:gd name="connsiteX29" fmla="*/ 576943 w 1115785"/>
                <a:gd name="connsiteY29" fmla="*/ 838200 h 1319893"/>
                <a:gd name="connsiteX30" fmla="*/ 683078 w 1115785"/>
                <a:gd name="connsiteY30" fmla="*/ 718457 h 1319893"/>
                <a:gd name="connsiteX31" fmla="*/ 802821 w 1115785"/>
                <a:gd name="connsiteY31" fmla="*/ 587829 h 131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5785" h="1319893">
                  <a:moveTo>
                    <a:pt x="802821" y="587829"/>
                  </a:moveTo>
                  <a:lnTo>
                    <a:pt x="908957" y="470807"/>
                  </a:lnTo>
                  <a:lnTo>
                    <a:pt x="963385" y="416379"/>
                  </a:lnTo>
                  <a:lnTo>
                    <a:pt x="1023257" y="356507"/>
                  </a:lnTo>
                  <a:lnTo>
                    <a:pt x="1074964" y="307521"/>
                  </a:lnTo>
                  <a:lnTo>
                    <a:pt x="1094014" y="293914"/>
                  </a:lnTo>
                  <a:lnTo>
                    <a:pt x="1107621" y="280307"/>
                  </a:lnTo>
                  <a:lnTo>
                    <a:pt x="1115785" y="269421"/>
                  </a:lnTo>
                  <a:lnTo>
                    <a:pt x="1115785" y="255814"/>
                  </a:lnTo>
                  <a:lnTo>
                    <a:pt x="1107621" y="228600"/>
                  </a:lnTo>
                  <a:lnTo>
                    <a:pt x="1091293" y="206829"/>
                  </a:lnTo>
                  <a:lnTo>
                    <a:pt x="1066800" y="185057"/>
                  </a:lnTo>
                  <a:lnTo>
                    <a:pt x="1042307" y="157843"/>
                  </a:lnTo>
                  <a:lnTo>
                    <a:pt x="1012371" y="114300"/>
                  </a:lnTo>
                  <a:lnTo>
                    <a:pt x="974271" y="68036"/>
                  </a:lnTo>
                  <a:lnTo>
                    <a:pt x="903514" y="0"/>
                  </a:lnTo>
                  <a:lnTo>
                    <a:pt x="783771" y="32657"/>
                  </a:lnTo>
                  <a:lnTo>
                    <a:pt x="781050" y="100693"/>
                  </a:lnTo>
                  <a:cubicBezTo>
                    <a:pt x="780143" y="125186"/>
                    <a:pt x="779235" y="149678"/>
                    <a:pt x="778328" y="174171"/>
                  </a:cubicBezTo>
                  <a:lnTo>
                    <a:pt x="767443" y="234043"/>
                  </a:lnTo>
                  <a:lnTo>
                    <a:pt x="748393" y="296636"/>
                  </a:lnTo>
                  <a:lnTo>
                    <a:pt x="693964" y="386443"/>
                  </a:lnTo>
                  <a:lnTo>
                    <a:pt x="489857" y="669471"/>
                  </a:lnTo>
                  <a:lnTo>
                    <a:pt x="253093" y="990600"/>
                  </a:lnTo>
                  <a:lnTo>
                    <a:pt x="87085" y="1205593"/>
                  </a:lnTo>
                  <a:lnTo>
                    <a:pt x="0" y="1319893"/>
                  </a:lnTo>
                  <a:lnTo>
                    <a:pt x="141514" y="1319893"/>
                  </a:lnTo>
                  <a:lnTo>
                    <a:pt x="307521" y="1132114"/>
                  </a:lnTo>
                  <a:lnTo>
                    <a:pt x="438150" y="987879"/>
                  </a:lnTo>
                  <a:lnTo>
                    <a:pt x="576943" y="838200"/>
                  </a:lnTo>
                  <a:lnTo>
                    <a:pt x="683078" y="718457"/>
                  </a:lnTo>
                  <a:lnTo>
                    <a:pt x="802821" y="5878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62423ED7-5DC9-4E06-BCE5-2A7F485ACB6F}"/>
                </a:ext>
              </a:extLst>
            </p:cNvPr>
            <p:cNvSpPr/>
            <p:nvPr/>
          </p:nvSpPr>
          <p:spPr>
            <a:xfrm>
              <a:off x="5680076" y="3216276"/>
              <a:ext cx="1973263" cy="639763"/>
            </a:xfrm>
            <a:custGeom>
              <a:avLst/>
              <a:gdLst>
                <a:gd name="connsiteX0" fmla="*/ 1311729 w 1973036"/>
                <a:gd name="connsiteY0" fmla="*/ 136071 h 639535"/>
                <a:gd name="connsiteX1" fmla="*/ 1061358 w 1973036"/>
                <a:gd name="connsiteY1" fmla="*/ 193221 h 639535"/>
                <a:gd name="connsiteX2" fmla="*/ 808265 w 1973036"/>
                <a:gd name="connsiteY2" fmla="*/ 253092 h 639535"/>
                <a:gd name="connsiteX3" fmla="*/ 557893 w 1973036"/>
                <a:gd name="connsiteY3" fmla="*/ 310242 h 639535"/>
                <a:gd name="connsiteX4" fmla="*/ 495300 w 1973036"/>
                <a:gd name="connsiteY4" fmla="*/ 321128 h 639535"/>
                <a:gd name="connsiteX5" fmla="*/ 416379 w 1973036"/>
                <a:gd name="connsiteY5" fmla="*/ 323850 h 639535"/>
                <a:gd name="connsiteX6" fmla="*/ 269422 w 1973036"/>
                <a:gd name="connsiteY6" fmla="*/ 323850 h 639535"/>
                <a:gd name="connsiteX7" fmla="*/ 193222 w 1973036"/>
                <a:gd name="connsiteY7" fmla="*/ 337457 h 639535"/>
                <a:gd name="connsiteX8" fmla="*/ 122465 w 1973036"/>
                <a:gd name="connsiteY8" fmla="*/ 345621 h 639535"/>
                <a:gd name="connsiteX9" fmla="*/ 48986 w 1973036"/>
                <a:gd name="connsiteY9" fmla="*/ 348342 h 639535"/>
                <a:gd name="connsiteX10" fmla="*/ 16329 w 1973036"/>
                <a:gd name="connsiteY10" fmla="*/ 348342 h 639535"/>
                <a:gd name="connsiteX11" fmla="*/ 8165 w 1973036"/>
                <a:gd name="connsiteY11" fmla="*/ 356507 h 639535"/>
                <a:gd name="connsiteX12" fmla="*/ 0 w 1973036"/>
                <a:gd name="connsiteY12" fmla="*/ 386442 h 639535"/>
                <a:gd name="connsiteX13" fmla="*/ 2722 w 1973036"/>
                <a:gd name="connsiteY13" fmla="*/ 432707 h 639535"/>
                <a:gd name="connsiteX14" fmla="*/ 13608 w 1973036"/>
                <a:gd name="connsiteY14" fmla="*/ 476250 h 639535"/>
                <a:gd name="connsiteX15" fmla="*/ 32658 w 1973036"/>
                <a:gd name="connsiteY15" fmla="*/ 514350 h 639535"/>
                <a:gd name="connsiteX16" fmla="*/ 73479 w 1973036"/>
                <a:gd name="connsiteY16" fmla="*/ 552450 h 639535"/>
                <a:gd name="connsiteX17" fmla="*/ 146958 w 1973036"/>
                <a:gd name="connsiteY17" fmla="*/ 601435 h 639535"/>
                <a:gd name="connsiteX18" fmla="*/ 187779 w 1973036"/>
                <a:gd name="connsiteY18" fmla="*/ 625928 h 639535"/>
                <a:gd name="connsiteX19" fmla="*/ 201386 w 1973036"/>
                <a:gd name="connsiteY19" fmla="*/ 631371 h 639535"/>
                <a:gd name="connsiteX20" fmla="*/ 225879 w 1973036"/>
                <a:gd name="connsiteY20" fmla="*/ 639535 h 639535"/>
                <a:gd name="connsiteX21" fmla="*/ 244929 w 1973036"/>
                <a:gd name="connsiteY21" fmla="*/ 639535 h 639535"/>
                <a:gd name="connsiteX22" fmla="*/ 285750 w 1973036"/>
                <a:gd name="connsiteY22" fmla="*/ 631371 h 639535"/>
                <a:gd name="connsiteX23" fmla="*/ 304800 w 1973036"/>
                <a:gd name="connsiteY23" fmla="*/ 612321 h 639535"/>
                <a:gd name="connsiteX24" fmla="*/ 318408 w 1973036"/>
                <a:gd name="connsiteY24" fmla="*/ 593271 h 639535"/>
                <a:gd name="connsiteX25" fmla="*/ 400050 w 1973036"/>
                <a:gd name="connsiteY25" fmla="*/ 557892 h 639535"/>
                <a:gd name="connsiteX26" fmla="*/ 487136 w 1973036"/>
                <a:gd name="connsiteY26" fmla="*/ 525235 h 639535"/>
                <a:gd name="connsiteX27" fmla="*/ 609600 w 1973036"/>
                <a:gd name="connsiteY27" fmla="*/ 481692 h 639535"/>
                <a:gd name="connsiteX28" fmla="*/ 713015 w 1973036"/>
                <a:gd name="connsiteY28" fmla="*/ 451757 h 639535"/>
                <a:gd name="connsiteX29" fmla="*/ 870858 w 1973036"/>
                <a:gd name="connsiteY29" fmla="*/ 408214 h 639535"/>
                <a:gd name="connsiteX30" fmla="*/ 1023258 w 1973036"/>
                <a:gd name="connsiteY30" fmla="*/ 370114 h 639535"/>
                <a:gd name="connsiteX31" fmla="*/ 1156608 w 1973036"/>
                <a:gd name="connsiteY31" fmla="*/ 337457 h 639535"/>
                <a:gd name="connsiteX32" fmla="*/ 1246415 w 1973036"/>
                <a:gd name="connsiteY32" fmla="*/ 318407 h 639535"/>
                <a:gd name="connsiteX33" fmla="*/ 1322615 w 1973036"/>
                <a:gd name="connsiteY33" fmla="*/ 285750 h 639535"/>
                <a:gd name="connsiteX34" fmla="*/ 1447800 w 1973036"/>
                <a:gd name="connsiteY34" fmla="*/ 244928 h 639535"/>
                <a:gd name="connsiteX35" fmla="*/ 1608365 w 1973036"/>
                <a:gd name="connsiteY35" fmla="*/ 198664 h 639535"/>
                <a:gd name="connsiteX36" fmla="*/ 1779815 w 1973036"/>
                <a:gd name="connsiteY36" fmla="*/ 146957 h 639535"/>
                <a:gd name="connsiteX37" fmla="*/ 1973036 w 1973036"/>
                <a:gd name="connsiteY37" fmla="*/ 81642 h 639535"/>
                <a:gd name="connsiteX38" fmla="*/ 1924050 w 1973036"/>
                <a:gd name="connsiteY38" fmla="*/ 0 h 639535"/>
                <a:gd name="connsiteX39" fmla="*/ 1736272 w 1973036"/>
                <a:gd name="connsiteY39" fmla="*/ 43542 h 639535"/>
                <a:gd name="connsiteX40" fmla="*/ 1524000 w 1973036"/>
                <a:gd name="connsiteY40" fmla="*/ 89807 h 639535"/>
                <a:gd name="connsiteX41" fmla="*/ 1311729 w 1973036"/>
                <a:gd name="connsiteY41" fmla="*/ 136071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3036" h="639535">
                  <a:moveTo>
                    <a:pt x="1311729" y="136071"/>
                  </a:moveTo>
                  <a:lnTo>
                    <a:pt x="1061358" y="193221"/>
                  </a:lnTo>
                  <a:lnTo>
                    <a:pt x="808265" y="253092"/>
                  </a:lnTo>
                  <a:lnTo>
                    <a:pt x="557893" y="310242"/>
                  </a:lnTo>
                  <a:lnTo>
                    <a:pt x="495300" y="321128"/>
                  </a:lnTo>
                  <a:lnTo>
                    <a:pt x="416379" y="323850"/>
                  </a:lnTo>
                  <a:lnTo>
                    <a:pt x="269422" y="323850"/>
                  </a:lnTo>
                  <a:lnTo>
                    <a:pt x="193222" y="337457"/>
                  </a:lnTo>
                  <a:lnTo>
                    <a:pt x="122465" y="345621"/>
                  </a:lnTo>
                  <a:lnTo>
                    <a:pt x="48986" y="348342"/>
                  </a:lnTo>
                  <a:lnTo>
                    <a:pt x="16329" y="348342"/>
                  </a:lnTo>
                  <a:lnTo>
                    <a:pt x="8165" y="356507"/>
                  </a:lnTo>
                  <a:lnTo>
                    <a:pt x="0" y="386442"/>
                  </a:lnTo>
                  <a:lnTo>
                    <a:pt x="2722" y="432707"/>
                  </a:lnTo>
                  <a:lnTo>
                    <a:pt x="13608" y="476250"/>
                  </a:lnTo>
                  <a:lnTo>
                    <a:pt x="32658" y="514350"/>
                  </a:lnTo>
                  <a:lnTo>
                    <a:pt x="73479" y="552450"/>
                  </a:lnTo>
                  <a:lnTo>
                    <a:pt x="146958" y="601435"/>
                  </a:lnTo>
                  <a:lnTo>
                    <a:pt x="187779" y="625928"/>
                  </a:lnTo>
                  <a:lnTo>
                    <a:pt x="201386" y="631371"/>
                  </a:lnTo>
                  <a:lnTo>
                    <a:pt x="225879" y="639535"/>
                  </a:lnTo>
                  <a:lnTo>
                    <a:pt x="244929" y="639535"/>
                  </a:lnTo>
                  <a:lnTo>
                    <a:pt x="285750" y="631371"/>
                  </a:lnTo>
                  <a:lnTo>
                    <a:pt x="304800" y="612321"/>
                  </a:lnTo>
                  <a:lnTo>
                    <a:pt x="318408" y="593271"/>
                  </a:lnTo>
                  <a:lnTo>
                    <a:pt x="400050" y="557892"/>
                  </a:lnTo>
                  <a:lnTo>
                    <a:pt x="487136" y="525235"/>
                  </a:lnTo>
                  <a:lnTo>
                    <a:pt x="609600" y="481692"/>
                  </a:lnTo>
                  <a:lnTo>
                    <a:pt x="713015" y="451757"/>
                  </a:lnTo>
                  <a:lnTo>
                    <a:pt x="870858" y="408214"/>
                  </a:lnTo>
                  <a:lnTo>
                    <a:pt x="1023258" y="370114"/>
                  </a:lnTo>
                  <a:lnTo>
                    <a:pt x="1156608" y="337457"/>
                  </a:lnTo>
                  <a:lnTo>
                    <a:pt x="1246415" y="318407"/>
                  </a:lnTo>
                  <a:lnTo>
                    <a:pt x="1322615" y="285750"/>
                  </a:lnTo>
                  <a:lnTo>
                    <a:pt x="1447800" y="244928"/>
                  </a:lnTo>
                  <a:lnTo>
                    <a:pt x="1608365" y="198664"/>
                  </a:lnTo>
                  <a:lnTo>
                    <a:pt x="1779815" y="146957"/>
                  </a:lnTo>
                  <a:lnTo>
                    <a:pt x="1973036" y="81642"/>
                  </a:lnTo>
                  <a:lnTo>
                    <a:pt x="1924050" y="0"/>
                  </a:lnTo>
                  <a:lnTo>
                    <a:pt x="1736272" y="43542"/>
                  </a:lnTo>
                  <a:lnTo>
                    <a:pt x="1524000" y="89807"/>
                  </a:lnTo>
                  <a:lnTo>
                    <a:pt x="1311729" y="1360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1" name="フリーフォーム 74">
              <a:extLst>
                <a:ext uri="{FF2B5EF4-FFF2-40B4-BE49-F238E27FC236}">
                  <a16:creationId xmlns:a16="http://schemas.microsoft.com/office/drawing/2014/main" id="{5FF07C13-53F0-445C-8F6A-C21C48AD3F92}"/>
                </a:ext>
              </a:extLst>
            </p:cNvPr>
            <p:cNvSpPr/>
            <p:nvPr/>
          </p:nvSpPr>
          <p:spPr>
            <a:xfrm>
              <a:off x="7143751" y="2778126"/>
              <a:ext cx="842963" cy="982663"/>
            </a:xfrm>
            <a:custGeom>
              <a:avLst/>
              <a:gdLst>
                <a:gd name="connsiteX0" fmla="*/ 468086 w 843643"/>
                <a:gd name="connsiteY0" fmla="*/ 696685 h 982435"/>
                <a:gd name="connsiteX1" fmla="*/ 413657 w 843643"/>
                <a:gd name="connsiteY1" fmla="*/ 617764 h 982435"/>
                <a:gd name="connsiteX2" fmla="*/ 361950 w 843643"/>
                <a:gd name="connsiteY2" fmla="*/ 549728 h 982435"/>
                <a:gd name="connsiteX3" fmla="*/ 302079 w 843643"/>
                <a:gd name="connsiteY3" fmla="*/ 468085 h 982435"/>
                <a:gd name="connsiteX4" fmla="*/ 250371 w 843643"/>
                <a:gd name="connsiteY4" fmla="*/ 378278 h 982435"/>
                <a:gd name="connsiteX5" fmla="*/ 201386 w 843643"/>
                <a:gd name="connsiteY5" fmla="*/ 304800 h 982435"/>
                <a:gd name="connsiteX6" fmla="*/ 174171 w 843643"/>
                <a:gd name="connsiteY6" fmla="*/ 272142 h 982435"/>
                <a:gd name="connsiteX7" fmla="*/ 152400 w 843643"/>
                <a:gd name="connsiteY7" fmla="*/ 250371 h 982435"/>
                <a:gd name="connsiteX8" fmla="*/ 119743 w 843643"/>
                <a:gd name="connsiteY8" fmla="*/ 209550 h 982435"/>
                <a:gd name="connsiteX9" fmla="*/ 76200 w 843643"/>
                <a:gd name="connsiteY9" fmla="*/ 149678 h 982435"/>
                <a:gd name="connsiteX10" fmla="*/ 54429 w 843643"/>
                <a:gd name="connsiteY10" fmla="*/ 106135 h 982435"/>
                <a:gd name="connsiteX11" fmla="*/ 19050 w 843643"/>
                <a:gd name="connsiteY11" fmla="*/ 57150 h 982435"/>
                <a:gd name="connsiteX12" fmla="*/ 5443 w 843643"/>
                <a:gd name="connsiteY12" fmla="*/ 32657 h 982435"/>
                <a:gd name="connsiteX13" fmla="*/ 0 w 843643"/>
                <a:gd name="connsiteY13" fmla="*/ 10885 h 982435"/>
                <a:gd name="connsiteX14" fmla="*/ 5443 w 843643"/>
                <a:gd name="connsiteY14" fmla="*/ 0 h 982435"/>
                <a:gd name="connsiteX15" fmla="*/ 32657 w 843643"/>
                <a:gd name="connsiteY15" fmla="*/ 2721 h 982435"/>
                <a:gd name="connsiteX16" fmla="*/ 92529 w 843643"/>
                <a:gd name="connsiteY16" fmla="*/ 29935 h 982435"/>
                <a:gd name="connsiteX17" fmla="*/ 146957 w 843643"/>
                <a:gd name="connsiteY17" fmla="*/ 59871 h 982435"/>
                <a:gd name="connsiteX18" fmla="*/ 231321 w 843643"/>
                <a:gd name="connsiteY18" fmla="*/ 127907 h 982435"/>
                <a:gd name="connsiteX19" fmla="*/ 348343 w 843643"/>
                <a:gd name="connsiteY19" fmla="*/ 214992 h 982435"/>
                <a:gd name="connsiteX20" fmla="*/ 511629 w 843643"/>
                <a:gd name="connsiteY20" fmla="*/ 340178 h 982435"/>
                <a:gd name="connsiteX21" fmla="*/ 587829 w 843643"/>
                <a:gd name="connsiteY21" fmla="*/ 400050 h 982435"/>
                <a:gd name="connsiteX22" fmla="*/ 639536 w 843643"/>
                <a:gd name="connsiteY22" fmla="*/ 438150 h 982435"/>
                <a:gd name="connsiteX23" fmla="*/ 669471 w 843643"/>
                <a:gd name="connsiteY23" fmla="*/ 465364 h 982435"/>
                <a:gd name="connsiteX24" fmla="*/ 699407 w 843643"/>
                <a:gd name="connsiteY24" fmla="*/ 500742 h 982435"/>
                <a:gd name="connsiteX25" fmla="*/ 729343 w 843643"/>
                <a:gd name="connsiteY25" fmla="*/ 544285 h 982435"/>
                <a:gd name="connsiteX26" fmla="*/ 753836 w 843643"/>
                <a:gd name="connsiteY26" fmla="*/ 587828 h 982435"/>
                <a:gd name="connsiteX27" fmla="*/ 786493 w 843643"/>
                <a:gd name="connsiteY27" fmla="*/ 655864 h 982435"/>
                <a:gd name="connsiteX28" fmla="*/ 821871 w 843643"/>
                <a:gd name="connsiteY28" fmla="*/ 753835 h 982435"/>
                <a:gd name="connsiteX29" fmla="*/ 838200 w 843643"/>
                <a:gd name="connsiteY29" fmla="*/ 819150 h 982435"/>
                <a:gd name="connsiteX30" fmla="*/ 843643 w 843643"/>
                <a:gd name="connsiteY30" fmla="*/ 870857 h 982435"/>
                <a:gd name="connsiteX31" fmla="*/ 838200 w 843643"/>
                <a:gd name="connsiteY31" fmla="*/ 903514 h 982435"/>
                <a:gd name="connsiteX32" fmla="*/ 810986 w 843643"/>
                <a:gd name="connsiteY32" fmla="*/ 944335 h 982435"/>
                <a:gd name="connsiteX33" fmla="*/ 775607 w 843643"/>
                <a:gd name="connsiteY33" fmla="*/ 971550 h 982435"/>
                <a:gd name="connsiteX34" fmla="*/ 753836 w 843643"/>
                <a:gd name="connsiteY34" fmla="*/ 979714 h 982435"/>
                <a:gd name="connsiteX35" fmla="*/ 729343 w 843643"/>
                <a:gd name="connsiteY35" fmla="*/ 982435 h 982435"/>
                <a:gd name="connsiteX36" fmla="*/ 691243 w 843643"/>
                <a:gd name="connsiteY36" fmla="*/ 971550 h 982435"/>
                <a:gd name="connsiteX37" fmla="*/ 658586 w 843643"/>
                <a:gd name="connsiteY37" fmla="*/ 955221 h 982435"/>
                <a:gd name="connsiteX38" fmla="*/ 625929 w 843643"/>
                <a:gd name="connsiteY38" fmla="*/ 928007 h 982435"/>
                <a:gd name="connsiteX39" fmla="*/ 582386 w 843643"/>
                <a:gd name="connsiteY39" fmla="*/ 868135 h 982435"/>
                <a:gd name="connsiteX40" fmla="*/ 468086 w 843643"/>
                <a:gd name="connsiteY40" fmla="*/ 696685 h 98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3643" h="982435">
                  <a:moveTo>
                    <a:pt x="468086" y="696685"/>
                  </a:moveTo>
                  <a:lnTo>
                    <a:pt x="413657" y="617764"/>
                  </a:lnTo>
                  <a:lnTo>
                    <a:pt x="361950" y="549728"/>
                  </a:lnTo>
                  <a:lnTo>
                    <a:pt x="302079" y="468085"/>
                  </a:lnTo>
                  <a:lnTo>
                    <a:pt x="250371" y="378278"/>
                  </a:lnTo>
                  <a:lnTo>
                    <a:pt x="201386" y="304800"/>
                  </a:lnTo>
                  <a:lnTo>
                    <a:pt x="174171" y="272142"/>
                  </a:lnTo>
                  <a:lnTo>
                    <a:pt x="152400" y="250371"/>
                  </a:lnTo>
                  <a:lnTo>
                    <a:pt x="119743" y="209550"/>
                  </a:lnTo>
                  <a:lnTo>
                    <a:pt x="76200" y="149678"/>
                  </a:lnTo>
                  <a:lnTo>
                    <a:pt x="54429" y="106135"/>
                  </a:lnTo>
                  <a:lnTo>
                    <a:pt x="19050" y="57150"/>
                  </a:lnTo>
                  <a:lnTo>
                    <a:pt x="5443" y="32657"/>
                  </a:lnTo>
                  <a:lnTo>
                    <a:pt x="0" y="10885"/>
                  </a:lnTo>
                  <a:lnTo>
                    <a:pt x="5443" y="0"/>
                  </a:lnTo>
                  <a:lnTo>
                    <a:pt x="32657" y="2721"/>
                  </a:lnTo>
                  <a:lnTo>
                    <a:pt x="92529" y="29935"/>
                  </a:lnTo>
                  <a:lnTo>
                    <a:pt x="146957" y="59871"/>
                  </a:lnTo>
                  <a:lnTo>
                    <a:pt x="231321" y="127907"/>
                  </a:lnTo>
                  <a:lnTo>
                    <a:pt x="348343" y="214992"/>
                  </a:lnTo>
                  <a:lnTo>
                    <a:pt x="511629" y="340178"/>
                  </a:lnTo>
                  <a:lnTo>
                    <a:pt x="587829" y="400050"/>
                  </a:lnTo>
                  <a:lnTo>
                    <a:pt x="639536" y="438150"/>
                  </a:lnTo>
                  <a:lnTo>
                    <a:pt x="669471" y="465364"/>
                  </a:lnTo>
                  <a:lnTo>
                    <a:pt x="699407" y="500742"/>
                  </a:lnTo>
                  <a:lnTo>
                    <a:pt x="729343" y="544285"/>
                  </a:lnTo>
                  <a:lnTo>
                    <a:pt x="753836" y="587828"/>
                  </a:lnTo>
                  <a:lnTo>
                    <a:pt x="786493" y="655864"/>
                  </a:lnTo>
                  <a:lnTo>
                    <a:pt x="821871" y="753835"/>
                  </a:lnTo>
                  <a:lnTo>
                    <a:pt x="838200" y="819150"/>
                  </a:lnTo>
                  <a:lnTo>
                    <a:pt x="843643" y="870857"/>
                  </a:lnTo>
                  <a:lnTo>
                    <a:pt x="838200" y="903514"/>
                  </a:lnTo>
                  <a:lnTo>
                    <a:pt x="810986" y="944335"/>
                  </a:lnTo>
                  <a:lnTo>
                    <a:pt x="775607" y="971550"/>
                  </a:lnTo>
                  <a:lnTo>
                    <a:pt x="753836" y="979714"/>
                  </a:lnTo>
                  <a:lnTo>
                    <a:pt x="729343" y="982435"/>
                  </a:lnTo>
                  <a:lnTo>
                    <a:pt x="691243" y="971550"/>
                  </a:lnTo>
                  <a:lnTo>
                    <a:pt x="658586" y="955221"/>
                  </a:lnTo>
                  <a:lnTo>
                    <a:pt x="625929" y="928007"/>
                  </a:lnTo>
                  <a:lnTo>
                    <a:pt x="582386" y="868135"/>
                  </a:lnTo>
                  <a:lnTo>
                    <a:pt x="468086" y="6966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5">
              <a:extLst>
                <a:ext uri="{FF2B5EF4-FFF2-40B4-BE49-F238E27FC236}">
                  <a16:creationId xmlns:a16="http://schemas.microsoft.com/office/drawing/2014/main" id="{20F657DA-8AA7-4073-A91B-F0D2EF65C30D}"/>
                </a:ext>
              </a:extLst>
            </p:cNvPr>
            <p:cNvSpPr/>
            <p:nvPr/>
          </p:nvSpPr>
          <p:spPr>
            <a:xfrm>
              <a:off x="5184775" y="3789363"/>
              <a:ext cx="1430338" cy="2197100"/>
            </a:xfrm>
            <a:custGeom>
              <a:avLst/>
              <a:gdLst>
                <a:gd name="connsiteX0" fmla="*/ 982905 w 1429680"/>
                <a:gd name="connsiteY0" fmla="*/ 819088 h 2198134"/>
                <a:gd name="connsiteX1" fmla="*/ 1012690 w 1429680"/>
                <a:gd name="connsiteY1" fmla="*/ 717819 h 2198134"/>
                <a:gd name="connsiteX2" fmla="*/ 1033540 w 1429680"/>
                <a:gd name="connsiteY2" fmla="*/ 619528 h 2198134"/>
                <a:gd name="connsiteX3" fmla="*/ 1054389 w 1429680"/>
                <a:gd name="connsiteY3" fmla="*/ 518259 h 2198134"/>
                <a:gd name="connsiteX4" fmla="*/ 1066303 w 1429680"/>
                <a:gd name="connsiteY4" fmla="*/ 437840 h 2198134"/>
                <a:gd name="connsiteX5" fmla="*/ 1078217 w 1429680"/>
                <a:gd name="connsiteY5" fmla="*/ 360399 h 2198134"/>
                <a:gd name="connsiteX6" fmla="*/ 1081196 w 1429680"/>
                <a:gd name="connsiteY6" fmla="*/ 324657 h 2198134"/>
                <a:gd name="connsiteX7" fmla="*/ 1081196 w 1429680"/>
                <a:gd name="connsiteY7" fmla="*/ 271044 h 2198134"/>
                <a:gd name="connsiteX8" fmla="*/ 1078217 w 1429680"/>
                <a:gd name="connsiteY8" fmla="*/ 244237 h 2198134"/>
                <a:gd name="connsiteX9" fmla="*/ 1072260 w 1429680"/>
                <a:gd name="connsiteY9" fmla="*/ 190624 h 2198134"/>
                <a:gd name="connsiteX10" fmla="*/ 1048432 w 1429680"/>
                <a:gd name="connsiteY10" fmla="*/ 128076 h 2198134"/>
                <a:gd name="connsiteX11" fmla="*/ 1021626 w 1429680"/>
                <a:gd name="connsiteY11" fmla="*/ 92334 h 2198134"/>
                <a:gd name="connsiteX12" fmla="*/ 991841 w 1429680"/>
                <a:gd name="connsiteY12" fmla="*/ 65527 h 2198134"/>
                <a:gd name="connsiteX13" fmla="*/ 970991 w 1429680"/>
                <a:gd name="connsiteY13" fmla="*/ 44678 h 2198134"/>
                <a:gd name="connsiteX14" fmla="*/ 956099 w 1429680"/>
                <a:gd name="connsiteY14" fmla="*/ 20850 h 2198134"/>
                <a:gd name="connsiteX15" fmla="*/ 962056 w 1429680"/>
                <a:gd name="connsiteY15" fmla="*/ 5957 h 2198134"/>
                <a:gd name="connsiteX16" fmla="*/ 994819 w 1429680"/>
                <a:gd name="connsiteY16" fmla="*/ 0 h 2198134"/>
                <a:gd name="connsiteX17" fmla="*/ 1048432 w 1429680"/>
                <a:gd name="connsiteY17" fmla="*/ 8936 h 2198134"/>
                <a:gd name="connsiteX18" fmla="*/ 1110981 w 1429680"/>
                <a:gd name="connsiteY18" fmla="*/ 32764 h 2198134"/>
                <a:gd name="connsiteX19" fmla="*/ 1236078 w 1429680"/>
                <a:gd name="connsiteY19" fmla="*/ 92334 h 2198134"/>
                <a:gd name="connsiteX20" fmla="*/ 1310540 w 1429680"/>
                <a:gd name="connsiteY20" fmla="*/ 134033 h 2198134"/>
                <a:gd name="connsiteX21" fmla="*/ 1370110 w 1429680"/>
                <a:gd name="connsiteY21" fmla="*/ 172753 h 2198134"/>
                <a:gd name="connsiteX22" fmla="*/ 1402874 w 1429680"/>
                <a:gd name="connsiteY22" fmla="*/ 202538 h 2198134"/>
                <a:gd name="connsiteX23" fmla="*/ 1423723 w 1429680"/>
                <a:gd name="connsiteY23" fmla="*/ 229345 h 2198134"/>
                <a:gd name="connsiteX24" fmla="*/ 1429680 w 1429680"/>
                <a:gd name="connsiteY24" fmla="*/ 247216 h 2198134"/>
                <a:gd name="connsiteX25" fmla="*/ 1423723 w 1429680"/>
                <a:gd name="connsiteY25" fmla="*/ 268065 h 2198134"/>
                <a:gd name="connsiteX26" fmla="*/ 1399895 w 1429680"/>
                <a:gd name="connsiteY26" fmla="*/ 291893 h 2198134"/>
                <a:gd name="connsiteX27" fmla="*/ 1364153 w 1429680"/>
                <a:gd name="connsiteY27" fmla="*/ 315721 h 2198134"/>
                <a:gd name="connsiteX28" fmla="*/ 1346282 w 1429680"/>
                <a:gd name="connsiteY28" fmla="*/ 339549 h 2198134"/>
                <a:gd name="connsiteX29" fmla="*/ 1322454 w 1429680"/>
                <a:gd name="connsiteY29" fmla="*/ 387205 h 2198134"/>
                <a:gd name="connsiteX30" fmla="*/ 1307562 w 1429680"/>
                <a:gd name="connsiteY30" fmla="*/ 428904 h 2198134"/>
                <a:gd name="connsiteX31" fmla="*/ 1292669 w 1429680"/>
                <a:gd name="connsiteY31" fmla="*/ 488474 h 2198134"/>
                <a:gd name="connsiteX32" fmla="*/ 1280755 w 1429680"/>
                <a:gd name="connsiteY32" fmla="*/ 571872 h 2198134"/>
                <a:gd name="connsiteX33" fmla="*/ 1250970 w 1429680"/>
                <a:gd name="connsiteY33" fmla="*/ 688034 h 2198134"/>
                <a:gd name="connsiteX34" fmla="*/ 1206293 w 1429680"/>
                <a:gd name="connsiteY34" fmla="*/ 842916 h 2198134"/>
                <a:gd name="connsiteX35" fmla="*/ 1143744 w 1429680"/>
                <a:gd name="connsiteY35" fmla="*/ 1027583 h 2198134"/>
                <a:gd name="connsiteX36" fmla="*/ 1048432 w 1429680"/>
                <a:gd name="connsiteY36" fmla="*/ 1242035 h 2198134"/>
                <a:gd name="connsiteX37" fmla="*/ 979927 w 1429680"/>
                <a:gd name="connsiteY37" fmla="*/ 1361175 h 2198134"/>
                <a:gd name="connsiteX38" fmla="*/ 875679 w 1429680"/>
                <a:gd name="connsiteY38" fmla="*/ 1522014 h 2198134"/>
                <a:gd name="connsiteX39" fmla="*/ 786324 w 1429680"/>
                <a:gd name="connsiteY39" fmla="*/ 1632219 h 2198134"/>
                <a:gd name="connsiteX40" fmla="*/ 658249 w 1429680"/>
                <a:gd name="connsiteY40" fmla="*/ 1754338 h 2198134"/>
                <a:gd name="connsiteX41" fmla="*/ 527194 w 1429680"/>
                <a:gd name="connsiteY41" fmla="*/ 1861564 h 2198134"/>
                <a:gd name="connsiteX42" fmla="*/ 336570 w 1429680"/>
                <a:gd name="connsiteY42" fmla="*/ 2004532 h 2198134"/>
                <a:gd name="connsiteX43" fmla="*/ 205516 w 1429680"/>
                <a:gd name="connsiteY43" fmla="*/ 2093887 h 2198134"/>
                <a:gd name="connsiteX44" fmla="*/ 65527 w 1429680"/>
                <a:gd name="connsiteY44" fmla="*/ 2180263 h 2198134"/>
                <a:gd name="connsiteX45" fmla="*/ 23828 w 1429680"/>
                <a:gd name="connsiteY45" fmla="*/ 2198134 h 2198134"/>
                <a:gd name="connsiteX46" fmla="*/ 11914 w 1429680"/>
                <a:gd name="connsiteY46" fmla="*/ 2198134 h 2198134"/>
                <a:gd name="connsiteX47" fmla="*/ 0 w 1429680"/>
                <a:gd name="connsiteY47" fmla="*/ 2189199 h 2198134"/>
                <a:gd name="connsiteX48" fmla="*/ 0 w 1429680"/>
                <a:gd name="connsiteY48" fmla="*/ 2171328 h 2198134"/>
                <a:gd name="connsiteX49" fmla="*/ 8935 w 1429680"/>
                <a:gd name="connsiteY49" fmla="*/ 2144521 h 2198134"/>
                <a:gd name="connsiteX50" fmla="*/ 44677 w 1429680"/>
                <a:gd name="connsiteY50" fmla="*/ 2114736 h 2198134"/>
                <a:gd name="connsiteX51" fmla="*/ 125097 w 1429680"/>
                <a:gd name="connsiteY51" fmla="*/ 2049209 h 2198134"/>
                <a:gd name="connsiteX52" fmla="*/ 211473 w 1429680"/>
                <a:gd name="connsiteY52" fmla="*/ 1980704 h 2198134"/>
                <a:gd name="connsiteX53" fmla="*/ 309764 w 1429680"/>
                <a:gd name="connsiteY53" fmla="*/ 1894327 h 2198134"/>
                <a:gd name="connsiteX54" fmla="*/ 408054 w 1429680"/>
                <a:gd name="connsiteY54" fmla="*/ 1799015 h 2198134"/>
                <a:gd name="connsiteX55" fmla="*/ 512302 w 1429680"/>
                <a:gd name="connsiteY55" fmla="*/ 1691789 h 2198134"/>
                <a:gd name="connsiteX56" fmla="*/ 595700 w 1429680"/>
                <a:gd name="connsiteY56" fmla="*/ 1590520 h 2198134"/>
                <a:gd name="connsiteX57" fmla="*/ 655270 w 1429680"/>
                <a:gd name="connsiteY57" fmla="*/ 1513079 h 2198134"/>
                <a:gd name="connsiteX58" fmla="*/ 693991 w 1429680"/>
                <a:gd name="connsiteY58" fmla="*/ 1462444 h 2198134"/>
                <a:gd name="connsiteX59" fmla="*/ 744625 w 1429680"/>
                <a:gd name="connsiteY59" fmla="*/ 1390960 h 2198134"/>
                <a:gd name="connsiteX60" fmla="*/ 789303 w 1429680"/>
                <a:gd name="connsiteY60" fmla="*/ 1319476 h 2198134"/>
                <a:gd name="connsiteX61" fmla="*/ 825045 w 1429680"/>
                <a:gd name="connsiteY61" fmla="*/ 1253949 h 2198134"/>
                <a:gd name="connsiteX62" fmla="*/ 863765 w 1429680"/>
                <a:gd name="connsiteY62" fmla="*/ 1161616 h 2198134"/>
                <a:gd name="connsiteX63" fmla="*/ 899507 w 1429680"/>
                <a:gd name="connsiteY63" fmla="*/ 1072261 h 2198134"/>
                <a:gd name="connsiteX64" fmla="*/ 947163 w 1429680"/>
                <a:gd name="connsiteY64" fmla="*/ 938228 h 2198134"/>
                <a:gd name="connsiteX65" fmla="*/ 982905 w 1429680"/>
                <a:gd name="connsiteY65" fmla="*/ 819088 h 219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29680" h="2198134">
                  <a:moveTo>
                    <a:pt x="982905" y="819088"/>
                  </a:moveTo>
                  <a:lnTo>
                    <a:pt x="1012690" y="717819"/>
                  </a:lnTo>
                  <a:lnTo>
                    <a:pt x="1033540" y="619528"/>
                  </a:lnTo>
                  <a:lnTo>
                    <a:pt x="1054389" y="518259"/>
                  </a:lnTo>
                  <a:lnTo>
                    <a:pt x="1066303" y="437840"/>
                  </a:lnTo>
                  <a:lnTo>
                    <a:pt x="1078217" y="360399"/>
                  </a:lnTo>
                  <a:lnTo>
                    <a:pt x="1081196" y="324657"/>
                  </a:lnTo>
                  <a:lnTo>
                    <a:pt x="1081196" y="271044"/>
                  </a:lnTo>
                  <a:lnTo>
                    <a:pt x="1078217" y="244237"/>
                  </a:lnTo>
                  <a:lnTo>
                    <a:pt x="1072260" y="190624"/>
                  </a:lnTo>
                  <a:lnTo>
                    <a:pt x="1048432" y="128076"/>
                  </a:lnTo>
                  <a:lnTo>
                    <a:pt x="1021626" y="92334"/>
                  </a:lnTo>
                  <a:lnTo>
                    <a:pt x="991841" y="65527"/>
                  </a:lnTo>
                  <a:lnTo>
                    <a:pt x="970991" y="44678"/>
                  </a:lnTo>
                  <a:lnTo>
                    <a:pt x="956099" y="20850"/>
                  </a:lnTo>
                  <a:lnTo>
                    <a:pt x="962056" y="5957"/>
                  </a:lnTo>
                  <a:lnTo>
                    <a:pt x="994819" y="0"/>
                  </a:lnTo>
                  <a:lnTo>
                    <a:pt x="1048432" y="8936"/>
                  </a:lnTo>
                  <a:lnTo>
                    <a:pt x="1110981" y="32764"/>
                  </a:lnTo>
                  <a:lnTo>
                    <a:pt x="1236078" y="92334"/>
                  </a:lnTo>
                  <a:lnTo>
                    <a:pt x="1310540" y="134033"/>
                  </a:lnTo>
                  <a:lnTo>
                    <a:pt x="1370110" y="172753"/>
                  </a:lnTo>
                  <a:lnTo>
                    <a:pt x="1402874" y="202538"/>
                  </a:lnTo>
                  <a:lnTo>
                    <a:pt x="1423723" y="229345"/>
                  </a:lnTo>
                  <a:lnTo>
                    <a:pt x="1429680" y="247216"/>
                  </a:lnTo>
                  <a:lnTo>
                    <a:pt x="1423723" y="268065"/>
                  </a:lnTo>
                  <a:lnTo>
                    <a:pt x="1399895" y="291893"/>
                  </a:lnTo>
                  <a:lnTo>
                    <a:pt x="1364153" y="315721"/>
                  </a:lnTo>
                  <a:lnTo>
                    <a:pt x="1346282" y="339549"/>
                  </a:lnTo>
                  <a:lnTo>
                    <a:pt x="1322454" y="387205"/>
                  </a:lnTo>
                  <a:lnTo>
                    <a:pt x="1307562" y="428904"/>
                  </a:lnTo>
                  <a:lnTo>
                    <a:pt x="1292669" y="488474"/>
                  </a:lnTo>
                  <a:lnTo>
                    <a:pt x="1280755" y="571872"/>
                  </a:lnTo>
                  <a:lnTo>
                    <a:pt x="1250970" y="688034"/>
                  </a:lnTo>
                  <a:lnTo>
                    <a:pt x="1206293" y="842916"/>
                  </a:lnTo>
                  <a:lnTo>
                    <a:pt x="1143744" y="1027583"/>
                  </a:lnTo>
                  <a:lnTo>
                    <a:pt x="1048432" y="1242035"/>
                  </a:lnTo>
                  <a:lnTo>
                    <a:pt x="979927" y="1361175"/>
                  </a:lnTo>
                  <a:lnTo>
                    <a:pt x="875679" y="1522014"/>
                  </a:lnTo>
                  <a:lnTo>
                    <a:pt x="786324" y="1632219"/>
                  </a:lnTo>
                  <a:lnTo>
                    <a:pt x="658249" y="1754338"/>
                  </a:lnTo>
                  <a:lnTo>
                    <a:pt x="527194" y="1861564"/>
                  </a:lnTo>
                  <a:lnTo>
                    <a:pt x="336570" y="2004532"/>
                  </a:lnTo>
                  <a:lnTo>
                    <a:pt x="205516" y="2093887"/>
                  </a:lnTo>
                  <a:lnTo>
                    <a:pt x="65527" y="2180263"/>
                  </a:lnTo>
                  <a:lnTo>
                    <a:pt x="23828" y="2198134"/>
                  </a:lnTo>
                  <a:lnTo>
                    <a:pt x="11914" y="2198134"/>
                  </a:lnTo>
                  <a:lnTo>
                    <a:pt x="0" y="2189199"/>
                  </a:lnTo>
                  <a:lnTo>
                    <a:pt x="0" y="2171328"/>
                  </a:lnTo>
                  <a:lnTo>
                    <a:pt x="8935" y="2144521"/>
                  </a:lnTo>
                  <a:lnTo>
                    <a:pt x="44677" y="2114736"/>
                  </a:lnTo>
                  <a:lnTo>
                    <a:pt x="125097" y="2049209"/>
                  </a:lnTo>
                  <a:lnTo>
                    <a:pt x="211473" y="1980704"/>
                  </a:lnTo>
                  <a:lnTo>
                    <a:pt x="309764" y="1894327"/>
                  </a:lnTo>
                  <a:lnTo>
                    <a:pt x="408054" y="1799015"/>
                  </a:lnTo>
                  <a:lnTo>
                    <a:pt x="512302" y="1691789"/>
                  </a:lnTo>
                  <a:lnTo>
                    <a:pt x="595700" y="1590520"/>
                  </a:lnTo>
                  <a:lnTo>
                    <a:pt x="655270" y="1513079"/>
                  </a:lnTo>
                  <a:lnTo>
                    <a:pt x="693991" y="1462444"/>
                  </a:lnTo>
                  <a:lnTo>
                    <a:pt x="744625" y="1390960"/>
                  </a:lnTo>
                  <a:lnTo>
                    <a:pt x="789303" y="1319476"/>
                  </a:lnTo>
                  <a:lnTo>
                    <a:pt x="825045" y="1253949"/>
                  </a:lnTo>
                  <a:lnTo>
                    <a:pt x="863765" y="1161616"/>
                  </a:lnTo>
                  <a:lnTo>
                    <a:pt x="899507" y="1072261"/>
                  </a:lnTo>
                  <a:lnTo>
                    <a:pt x="947163" y="938228"/>
                  </a:lnTo>
                  <a:lnTo>
                    <a:pt x="982905" y="8190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6">
              <a:extLst>
                <a:ext uri="{FF2B5EF4-FFF2-40B4-BE49-F238E27FC236}">
                  <a16:creationId xmlns:a16="http://schemas.microsoft.com/office/drawing/2014/main" id="{981F5C2C-6D91-4EE8-B5E8-FE51FAEA795A}"/>
                </a:ext>
              </a:extLst>
            </p:cNvPr>
            <p:cNvSpPr/>
            <p:nvPr/>
          </p:nvSpPr>
          <p:spPr>
            <a:xfrm>
              <a:off x="6751639" y="3509963"/>
              <a:ext cx="1690687" cy="2335212"/>
            </a:xfrm>
            <a:custGeom>
              <a:avLst/>
              <a:gdLst>
                <a:gd name="connsiteX0" fmla="*/ 205587 w 1690720"/>
                <a:gd name="connsiteY0" fmla="*/ 892921 h 2335095"/>
                <a:gd name="connsiteX1" fmla="*/ 205587 w 1690720"/>
                <a:gd name="connsiteY1" fmla="*/ 518569 h 2335095"/>
                <a:gd name="connsiteX2" fmla="*/ 205587 w 1690720"/>
                <a:gd name="connsiteY2" fmla="*/ 273093 h 2335095"/>
                <a:gd name="connsiteX3" fmla="*/ 199450 w 1690720"/>
                <a:gd name="connsiteY3" fmla="*/ 236271 h 2335095"/>
                <a:gd name="connsiteX4" fmla="*/ 187176 w 1690720"/>
                <a:gd name="connsiteY4" fmla="*/ 199450 h 2335095"/>
                <a:gd name="connsiteX5" fmla="*/ 168765 w 1690720"/>
                <a:gd name="connsiteY5" fmla="*/ 168765 h 2335095"/>
                <a:gd name="connsiteX6" fmla="*/ 150355 w 1690720"/>
                <a:gd name="connsiteY6" fmla="*/ 144218 h 2335095"/>
                <a:gd name="connsiteX7" fmla="*/ 107396 w 1690720"/>
                <a:gd name="connsiteY7" fmla="*/ 101259 h 2335095"/>
                <a:gd name="connsiteX8" fmla="*/ 52164 w 1690720"/>
                <a:gd name="connsiteY8" fmla="*/ 52164 h 2335095"/>
                <a:gd name="connsiteX9" fmla="*/ 0 w 1690720"/>
                <a:gd name="connsiteY9" fmla="*/ 9205 h 2335095"/>
                <a:gd name="connsiteX10" fmla="*/ 88985 w 1690720"/>
                <a:gd name="connsiteY10" fmla="*/ 0 h 2335095"/>
                <a:gd name="connsiteX11" fmla="*/ 202518 w 1690720"/>
                <a:gd name="connsiteY11" fmla="*/ 49095 h 2335095"/>
                <a:gd name="connsiteX12" fmla="*/ 279230 w 1690720"/>
                <a:gd name="connsiteY12" fmla="*/ 82848 h 2335095"/>
                <a:gd name="connsiteX13" fmla="*/ 334462 w 1690720"/>
                <a:gd name="connsiteY13" fmla="*/ 107396 h 2335095"/>
                <a:gd name="connsiteX14" fmla="*/ 368215 w 1690720"/>
                <a:gd name="connsiteY14" fmla="*/ 125807 h 2335095"/>
                <a:gd name="connsiteX15" fmla="*/ 401968 w 1690720"/>
                <a:gd name="connsiteY15" fmla="*/ 150354 h 2335095"/>
                <a:gd name="connsiteX16" fmla="*/ 429584 w 1690720"/>
                <a:gd name="connsiteY16" fmla="*/ 174902 h 2335095"/>
                <a:gd name="connsiteX17" fmla="*/ 463337 w 1690720"/>
                <a:gd name="connsiteY17" fmla="*/ 208655 h 2335095"/>
                <a:gd name="connsiteX18" fmla="*/ 481748 w 1690720"/>
                <a:gd name="connsiteY18" fmla="*/ 236271 h 2335095"/>
                <a:gd name="connsiteX19" fmla="*/ 494022 w 1690720"/>
                <a:gd name="connsiteY19" fmla="*/ 276161 h 2335095"/>
                <a:gd name="connsiteX20" fmla="*/ 494022 w 1690720"/>
                <a:gd name="connsiteY20" fmla="*/ 309914 h 2335095"/>
                <a:gd name="connsiteX21" fmla="*/ 475611 w 1690720"/>
                <a:gd name="connsiteY21" fmla="*/ 432652 h 2335095"/>
                <a:gd name="connsiteX22" fmla="*/ 435721 w 1690720"/>
                <a:gd name="connsiteY22" fmla="*/ 714950 h 2335095"/>
                <a:gd name="connsiteX23" fmla="*/ 423447 w 1690720"/>
                <a:gd name="connsiteY23" fmla="*/ 828483 h 2335095"/>
                <a:gd name="connsiteX24" fmla="*/ 411173 w 1690720"/>
                <a:gd name="connsiteY24" fmla="*/ 1098507 h 2335095"/>
                <a:gd name="connsiteX25" fmla="*/ 395831 w 1690720"/>
                <a:gd name="connsiteY25" fmla="*/ 1377737 h 2335095"/>
                <a:gd name="connsiteX26" fmla="*/ 377420 w 1690720"/>
                <a:gd name="connsiteY26" fmla="*/ 1712199 h 2335095"/>
                <a:gd name="connsiteX27" fmla="*/ 377420 w 1690720"/>
                <a:gd name="connsiteY27" fmla="*/ 1785842 h 2335095"/>
                <a:gd name="connsiteX28" fmla="*/ 377420 w 1690720"/>
                <a:gd name="connsiteY28" fmla="*/ 1884032 h 2335095"/>
                <a:gd name="connsiteX29" fmla="*/ 386626 w 1690720"/>
                <a:gd name="connsiteY29" fmla="*/ 1979154 h 2335095"/>
                <a:gd name="connsiteX30" fmla="*/ 395831 w 1690720"/>
                <a:gd name="connsiteY30" fmla="*/ 2019044 h 2335095"/>
                <a:gd name="connsiteX31" fmla="*/ 411173 w 1690720"/>
                <a:gd name="connsiteY31" fmla="*/ 2046660 h 2335095"/>
                <a:gd name="connsiteX32" fmla="*/ 451063 w 1690720"/>
                <a:gd name="connsiteY32" fmla="*/ 2077345 h 2335095"/>
                <a:gd name="connsiteX33" fmla="*/ 512432 w 1690720"/>
                <a:gd name="connsiteY33" fmla="*/ 2098824 h 2335095"/>
                <a:gd name="connsiteX34" fmla="*/ 567665 w 1690720"/>
                <a:gd name="connsiteY34" fmla="*/ 2114167 h 2335095"/>
                <a:gd name="connsiteX35" fmla="*/ 675061 w 1690720"/>
                <a:gd name="connsiteY35" fmla="*/ 2126440 h 2335095"/>
                <a:gd name="connsiteX36" fmla="*/ 825415 w 1690720"/>
                <a:gd name="connsiteY36" fmla="*/ 2129509 h 2335095"/>
                <a:gd name="connsiteX37" fmla="*/ 911332 w 1690720"/>
                <a:gd name="connsiteY37" fmla="*/ 2129509 h 2335095"/>
                <a:gd name="connsiteX38" fmla="*/ 1003385 w 1690720"/>
                <a:gd name="connsiteY38" fmla="*/ 2123372 h 2335095"/>
                <a:gd name="connsiteX39" fmla="*/ 1110781 w 1690720"/>
                <a:gd name="connsiteY39" fmla="*/ 2111098 h 2335095"/>
                <a:gd name="connsiteX40" fmla="*/ 1162945 w 1690720"/>
                <a:gd name="connsiteY40" fmla="*/ 2095756 h 2335095"/>
                <a:gd name="connsiteX41" fmla="*/ 1215109 w 1690720"/>
                <a:gd name="connsiteY41" fmla="*/ 2074277 h 2335095"/>
                <a:gd name="connsiteX42" fmla="*/ 1626282 w 1690720"/>
                <a:gd name="connsiteY42" fmla="*/ 2083482 h 2335095"/>
                <a:gd name="connsiteX43" fmla="*/ 1666172 w 1690720"/>
                <a:gd name="connsiteY43" fmla="*/ 2120303 h 2335095"/>
                <a:gd name="connsiteX44" fmla="*/ 1681514 w 1690720"/>
                <a:gd name="connsiteY44" fmla="*/ 2144851 h 2335095"/>
                <a:gd name="connsiteX45" fmla="*/ 1687651 w 1690720"/>
                <a:gd name="connsiteY45" fmla="*/ 2163262 h 2335095"/>
                <a:gd name="connsiteX46" fmla="*/ 1690720 w 1690720"/>
                <a:gd name="connsiteY46" fmla="*/ 2175536 h 2335095"/>
                <a:gd name="connsiteX47" fmla="*/ 1687651 w 1690720"/>
                <a:gd name="connsiteY47" fmla="*/ 2197015 h 2335095"/>
                <a:gd name="connsiteX48" fmla="*/ 1678446 w 1690720"/>
                <a:gd name="connsiteY48" fmla="*/ 2221563 h 2335095"/>
                <a:gd name="connsiteX49" fmla="*/ 1660035 w 1690720"/>
                <a:gd name="connsiteY49" fmla="*/ 2243042 h 2335095"/>
                <a:gd name="connsiteX50" fmla="*/ 1610940 w 1690720"/>
                <a:gd name="connsiteY50" fmla="*/ 2267589 h 2335095"/>
                <a:gd name="connsiteX51" fmla="*/ 1540365 w 1690720"/>
                <a:gd name="connsiteY51" fmla="*/ 2286000 h 2335095"/>
                <a:gd name="connsiteX52" fmla="*/ 1359326 w 1690720"/>
                <a:gd name="connsiteY52" fmla="*/ 2313616 h 2335095"/>
                <a:gd name="connsiteX53" fmla="*/ 1169082 w 1690720"/>
                <a:gd name="connsiteY53" fmla="*/ 2328958 h 2335095"/>
                <a:gd name="connsiteX54" fmla="*/ 975769 w 1690720"/>
                <a:gd name="connsiteY54" fmla="*/ 2335095 h 2335095"/>
                <a:gd name="connsiteX55" fmla="*/ 807004 w 1690720"/>
                <a:gd name="connsiteY55" fmla="*/ 2328958 h 2335095"/>
                <a:gd name="connsiteX56" fmla="*/ 675061 w 1690720"/>
                <a:gd name="connsiteY56" fmla="*/ 2319753 h 2335095"/>
                <a:gd name="connsiteX57" fmla="*/ 509364 w 1690720"/>
                <a:gd name="connsiteY57" fmla="*/ 2292137 h 2335095"/>
                <a:gd name="connsiteX58" fmla="*/ 411173 w 1690720"/>
                <a:gd name="connsiteY58" fmla="*/ 2261452 h 2335095"/>
                <a:gd name="connsiteX59" fmla="*/ 343667 w 1690720"/>
                <a:gd name="connsiteY59" fmla="*/ 2233836 h 2335095"/>
                <a:gd name="connsiteX60" fmla="*/ 294572 w 1690720"/>
                <a:gd name="connsiteY60" fmla="*/ 2200083 h 2335095"/>
                <a:gd name="connsiteX61" fmla="*/ 263888 w 1690720"/>
                <a:gd name="connsiteY61" fmla="*/ 2166330 h 2335095"/>
                <a:gd name="connsiteX62" fmla="*/ 239340 w 1690720"/>
                <a:gd name="connsiteY62" fmla="*/ 2117235 h 2335095"/>
                <a:gd name="connsiteX63" fmla="*/ 214792 w 1690720"/>
                <a:gd name="connsiteY63" fmla="*/ 2046660 h 2335095"/>
                <a:gd name="connsiteX64" fmla="*/ 199450 w 1690720"/>
                <a:gd name="connsiteY64" fmla="*/ 1969949 h 2335095"/>
                <a:gd name="connsiteX65" fmla="*/ 187176 w 1690720"/>
                <a:gd name="connsiteY65" fmla="*/ 1859485 h 2335095"/>
                <a:gd name="connsiteX66" fmla="*/ 181039 w 1690720"/>
                <a:gd name="connsiteY66" fmla="*/ 1718336 h 2335095"/>
                <a:gd name="connsiteX67" fmla="*/ 181039 w 1690720"/>
                <a:gd name="connsiteY67" fmla="*/ 1558776 h 2335095"/>
                <a:gd name="connsiteX68" fmla="*/ 187176 w 1690720"/>
                <a:gd name="connsiteY68" fmla="*/ 1377737 h 2335095"/>
                <a:gd name="connsiteX69" fmla="*/ 205587 w 1690720"/>
                <a:gd name="connsiteY69" fmla="*/ 892921 h 23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0720" h="2335095">
                  <a:moveTo>
                    <a:pt x="205587" y="892921"/>
                  </a:moveTo>
                  <a:lnTo>
                    <a:pt x="205587" y="518569"/>
                  </a:lnTo>
                  <a:lnTo>
                    <a:pt x="205587" y="273093"/>
                  </a:lnTo>
                  <a:lnTo>
                    <a:pt x="199450" y="236271"/>
                  </a:lnTo>
                  <a:lnTo>
                    <a:pt x="187176" y="199450"/>
                  </a:lnTo>
                  <a:lnTo>
                    <a:pt x="168765" y="168765"/>
                  </a:lnTo>
                  <a:lnTo>
                    <a:pt x="150355" y="144218"/>
                  </a:lnTo>
                  <a:lnTo>
                    <a:pt x="107396" y="101259"/>
                  </a:lnTo>
                  <a:lnTo>
                    <a:pt x="52164" y="52164"/>
                  </a:lnTo>
                  <a:lnTo>
                    <a:pt x="0" y="9205"/>
                  </a:lnTo>
                  <a:lnTo>
                    <a:pt x="88985" y="0"/>
                  </a:lnTo>
                  <a:lnTo>
                    <a:pt x="202518" y="49095"/>
                  </a:lnTo>
                  <a:lnTo>
                    <a:pt x="279230" y="82848"/>
                  </a:lnTo>
                  <a:lnTo>
                    <a:pt x="334462" y="107396"/>
                  </a:lnTo>
                  <a:lnTo>
                    <a:pt x="368215" y="125807"/>
                  </a:lnTo>
                  <a:lnTo>
                    <a:pt x="401968" y="150354"/>
                  </a:lnTo>
                  <a:lnTo>
                    <a:pt x="429584" y="174902"/>
                  </a:lnTo>
                  <a:lnTo>
                    <a:pt x="463337" y="208655"/>
                  </a:lnTo>
                  <a:lnTo>
                    <a:pt x="481748" y="236271"/>
                  </a:lnTo>
                  <a:lnTo>
                    <a:pt x="494022" y="276161"/>
                  </a:lnTo>
                  <a:lnTo>
                    <a:pt x="494022" y="309914"/>
                  </a:lnTo>
                  <a:lnTo>
                    <a:pt x="475611" y="432652"/>
                  </a:lnTo>
                  <a:lnTo>
                    <a:pt x="435721" y="714950"/>
                  </a:lnTo>
                  <a:lnTo>
                    <a:pt x="423447" y="828483"/>
                  </a:lnTo>
                  <a:lnTo>
                    <a:pt x="411173" y="1098507"/>
                  </a:lnTo>
                  <a:lnTo>
                    <a:pt x="395831" y="1377737"/>
                  </a:lnTo>
                  <a:lnTo>
                    <a:pt x="377420" y="1712199"/>
                  </a:lnTo>
                  <a:lnTo>
                    <a:pt x="377420" y="1785842"/>
                  </a:lnTo>
                  <a:lnTo>
                    <a:pt x="377420" y="1884032"/>
                  </a:lnTo>
                  <a:lnTo>
                    <a:pt x="386626" y="1979154"/>
                  </a:lnTo>
                  <a:lnTo>
                    <a:pt x="395831" y="2019044"/>
                  </a:lnTo>
                  <a:lnTo>
                    <a:pt x="411173" y="2046660"/>
                  </a:lnTo>
                  <a:lnTo>
                    <a:pt x="451063" y="2077345"/>
                  </a:lnTo>
                  <a:lnTo>
                    <a:pt x="512432" y="2098824"/>
                  </a:lnTo>
                  <a:lnTo>
                    <a:pt x="567665" y="2114167"/>
                  </a:lnTo>
                  <a:lnTo>
                    <a:pt x="675061" y="2126440"/>
                  </a:lnTo>
                  <a:lnTo>
                    <a:pt x="825415" y="2129509"/>
                  </a:lnTo>
                  <a:lnTo>
                    <a:pt x="911332" y="2129509"/>
                  </a:lnTo>
                  <a:lnTo>
                    <a:pt x="1003385" y="2123372"/>
                  </a:lnTo>
                  <a:lnTo>
                    <a:pt x="1110781" y="2111098"/>
                  </a:lnTo>
                  <a:lnTo>
                    <a:pt x="1162945" y="2095756"/>
                  </a:lnTo>
                  <a:lnTo>
                    <a:pt x="1215109" y="2074277"/>
                  </a:lnTo>
                  <a:lnTo>
                    <a:pt x="1626282" y="2083482"/>
                  </a:lnTo>
                  <a:lnTo>
                    <a:pt x="1666172" y="2120303"/>
                  </a:lnTo>
                  <a:lnTo>
                    <a:pt x="1681514" y="2144851"/>
                  </a:lnTo>
                  <a:lnTo>
                    <a:pt x="1687651" y="2163262"/>
                  </a:lnTo>
                  <a:lnTo>
                    <a:pt x="1690720" y="2175536"/>
                  </a:lnTo>
                  <a:lnTo>
                    <a:pt x="1687651" y="2197015"/>
                  </a:lnTo>
                  <a:lnTo>
                    <a:pt x="1678446" y="2221563"/>
                  </a:lnTo>
                  <a:lnTo>
                    <a:pt x="1660035" y="2243042"/>
                  </a:lnTo>
                  <a:lnTo>
                    <a:pt x="1610940" y="2267589"/>
                  </a:lnTo>
                  <a:lnTo>
                    <a:pt x="1540365" y="2286000"/>
                  </a:lnTo>
                  <a:lnTo>
                    <a:pt x="1359326" y="2313616"/>
                  </a:lnTo>
                  <a:lnTo>
                    <a:pt x="1169082" y="2328958"/>
                  </a:lnTo>
                  <a:lnTo>
                    <a:pt x="975769" y="2335095"/>
                  </a:lnTo>
                  <a:lnTo>
                    <a:pt x="807004" y="2328958"/>
                  </a:lnTo>
                  <a:lnTo>
                    <a:pt x="675061" y="2319753"/>
                  </a:lnTo>
                  <a:lnTo>
                    <a:pt x="509364" y="2292137"/>
                  </a:lnTo>
                  <a:lnTo>
                    <a:pt x="411173" y="2261452"/>
                  </a:lnTo>
                  <a:lnTo>
                    <a:pt x="343667" y="2233836"/>
                  </a:lnTo>
                  <a:lnTo>
                    <a:pt x="294572" y="2200083"/>
                  </a:lnTo>
                  <a:lnTo>
                    <a:pt x="263888" y="2166330"/>
                  </a:lnTo>
                  <a:lnTo>
                    <a:pt x="239340" y="2117235"/>
                  </a:lnTo>
                  <a:lnTo>
                    <a:pt x="214792" y="2046660"/>
                  </a:lnTo>
                  <a:lnTo>
                    <a:pt x="199450" y="1969949"/>
                  </a:lnTo>
                  <a:lnTo>
                    <a:pt x="187176" y="1859485"/>
                  </a:lnTo>
                  <a:lnTo>
                    <a:pt x="181039" y="1718336"/>
                  </a:lnTo>
                  <a:lnTo>
                    <a:pt x="181039" y="1558776"/>
                  </a:lnTo>
                  <a:lnTo>
                    <a:pt x="187176" y="1377737"/>
                  </a:lnTo>
                  <a:lnTo>
                    <a:pt x="205587" y="89292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7">
              <a:extLst>
                <a:ext uri="{FF2B5EF4-FFF2-40B4-BE49-F238E27FC236}">
                  <a16:creationId xmlns:a16="http://schemas.microsoft.com/office/drawing/2014/main" id="{21031B2E-2741-48D6-81C9-99981C0248C7}"/>
                </a:ext>
              </a:extLst>
            </p:cNvPr>
            <p:cNvSpPr/>
            <p:nvPr/>
          </p:nvSpPr>
          <p:spPr>
            <a:xfrm>
              <a:off x="7904163" y="4783139"/>
              <a:ext cx="533400" cy="892175"/>
            </a:xfrm>
            <a:custGeom>
              <a:avLst/>
              <a:gdLst>
                <a:gd name="connsiteX0" fmla="*/ 333375 w 533400"/>
                <a:gd name="connsiteY0" fmla="*/ 235744 h 890588"/>
                <a:gd name="connsiteX1" fmla="*/ 352425 w 533400"/>
                <a:gd name="connsiteY1" fmla="*/ 392907 h 890588"/>
                <a:gd name="connsiteX2" fmla="*/ 364331 w 533400"/>
                <a:gd name="connsiteY2" fmla="*/ 547688 h 890588"/>
                <a:gd name="connsiteX3" fmla="*/ 371475 w 533400"/>
                <a:gd name="connsiteY3" fmla="*/ 645319 h 890588"/>
                <a:gd name="connsiteX4" fmla="*/ 390525 w 533400"/>
                <a:gd name="connsiteY4" fmla="*/ 695325 h 890588"/>
                <a:gd name="connsiteX5" fmla="*/ 438150 w 533400"/>
                <a:gd name="connsiteY5" fmla="*/ 762000 h 890588"/>
                <a:gd name="connsiteX6" fmla="*/ 469106 w 533400"/>
                <a:gd name="connsiteY6" fmla="*/ 800100 h 890588"/>
                <a:gd name="connsiteX7" fmla="*/ 478631 w 533400"/>
                <a:gd name="connsiteY7" fmla="*/ 812007 h 890588"/>
                <a:gd name="connsiteX8" fmla="*/ 516731 w 533400"/>
                <a:gd name="connsiteY8" fmla="*/ 852488 h 890588"/>
                <a:gd name="connsiteX9" fmla="*/ 533400 w 533400"/>
                <a:gd name="connsiteY9" fmla="*/ 890588 h 890588"/>
                <a:gd name="connsiteX10" fmla="*/ 0 w 533400"/>
                <a:gd name="connsiteY10" fmla="*/ 828675 h 890588"/>
                <a:gd name="connsiteX11" fmla="*/ 40481 w 533400"/>
                <a:gd name="connsiteY11" fmla="*/ 812007 h 890588"/>
                <a:gd name="connsiteX12" fmla="*/ 66675 w 533400"/>
                <a:gd name="connsiteY12" fmla="*/ 797719 h 890588"/>
                <a:gd name="connsiteX13" fmla="*/ 100012 w 533400"/>
                <a:gd name="connsiteY13" fmla="*/ 771525 h 890588"/>
                <a:gd name="connsiteX14" fmla="*/ 121444 w 533400"/>
                <a:gd name="connsiteY14" fmla="*/ 752475 h 890588"/>
                <a:gd name="connsiteX15" fmla="*/ 147637 w 533400"/>
                <a:gd name="connsiteY15" fmla="*/ 711994 h 890588"/>
                <a:gd name="connsiteX16" fmla="*/ 169069 w 533400"/>
                <a:gd name="connsiteY16" fmla="*/ 661988 h 890588"/>
                <a:gd name="connsiteX17" fmla="*/ 190500 w 533400"/>
                <a:gd name="connsiteY17" fmla="*/ 583407 h 890588"/>
                <a:gd name="connsiteX18" fmla="*/ 216694 w 533400"/>
                <a:gd name="connsiteY18" fmla="*/ 407194 h 890588"/>
                <a:gd name="connsiteX19" fmla="*/ 250031 w 533400"/>
                <a:gd name="connsiteY19" fmla="*/ 121444 h 890588"/>
                <a:gd name="connsiteX20" fmla="*/ 257175 w 533400"/>
                <a:gd name="connsiteY20" fmla="*/ 30957 h 890588"/>
                <a:gd name="connsiteX21" fmla="*/ 264319 w 533400"/>
                <a:gd name="connsiteY21" fmla="*/ 7144 h 890588"/>
                <a:gd name="connsiteX22" fmla="*/ 278606 w 533400"/>
                <a:gd name="connsiteY22" fmla="*/ 0 h 890588"/>
                <a:gd name="connsiteX23" fmla="*/ 290512 w 533400"/>
                <a:gd name="connsiteY23" fmla="*/ 0 h 890588"/>
                <a:gd name="connsiteX24" fmla="*/ 295275 w 533400"/>
                <a:gd name="connsiteY24" fmla="*/ 2382 h 890588"/>
                <a:gd name="connsiteX25" fmla="*/ 304800 w 533400"/>
                <a:gd name="connsiteY25" fmla="*/ 9525 h 890588"/>
                <a:gd name="connsiteX26" fmla="*/ 309562 w 533400"/>
                <a:gd name="connsiteY26" fmla="*/ 33338 h 890588"/>
                <a:gd name="connsiteX27" fmla="*/ 321469 w 533400"/>
                <a:gd name="connsiteY27" fmla="*/ 128588 h 890588"/>
                <a:gd name="connsiteX28" fmla="*/ 333375 w 533400"/>
                <a:gd name="connsiteY28" fmla="*/ 235744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400" h="890588">
                  <a:moveTo>
                    <a:pt x="333375" y="235744"/>
                  </a:moveTo>
                  <a:lnTo>
                    <a:pt x="352425" y="392907"/>
                  </a:lnTo>
                  <a:lnTo>
                    <a:pt x="364331" y="547688"/>
                  </a:lnTo>
                  <a:lnTo>
                    <a:pt x="371475" y="645319"/>
                  </a:lnTo>
                  <a:lnTo>
                    <a:pt x="390525" y="695325"/>
                  </a:lnTo>
                  <a:lnTo>
                    <a:pt x="438150" y="762000"/>
                  </a:lnTo>
                  <a:lnTo>
                    <a:pt x="469106" y="800100"/>
                  </a:lnTo>
                  <a:lnTo>
                    <a:pt x="478631" y="812007"/>
                  </a:lnTo>
                  <a:lnTo>
                    <a:pt x="516731" y="852488"/>
                  </a:lnTo>
                  <a:lnTo>
                    <a:pt x="533400" y="890588"/>
                  </a:lnTo>
                  <a:lnTo>
                    <a:pt x="0" y="828675"/>
                  </a:lnTo>
                  <a:lnTo>
                    <a:pt x="40481" y="812007"/>
                  </a:lnTo>
                  <a:lnTo>
                    <a:pt x="66675" y="797719"/>
                  </a:lnTo>
                  <a:lnTo>
                    <a:pt x="100012" y="771525"/>
                  </a:lnTo>
                  <a:lnTo>
                    <a:pt x="121444" y="752475"/>
                  </a:lnTo>
                  <a:lnTo>
                    <a:pt x="147637" y="711994"/>
                  </a:lnTo>
                  <a:lnTo>
                    <a:pt x="169069" y="661988"/>
                  </a:lnTo>
                  <a:lnTo>
                    <a:pt x="190500" y="583407"/>
                  </a:lnTo>
                  <a:lnTo>
                    <a:pt x="216694" y="407194"/>
                  </a:lnTo>
                  <a:lnTo>
                    <a:pt x="250031" y="121444"/>
                  </a:lnTo>
                  <a:lnTo>
                    <a:pt x="257175" y="30957"/>
                  </a:lnTo>
                  <a:lnTo>
                    <a:pt x="264319" y="7144"/>
                  </a:lnTo>
                  <a:lnTo>
                    <a:pt x="278606" y="0"/>
                  </a:lnTo>
                  <a:lnTo>
                    <a:pt x="290512" y="0"/>
                  </a:lnTo>
                  <a:lnTo>
                    <a:pt x="295275" y="2382"/>
                  </a:lnTo>
                  <a:lnTo>
                    <a:pt x="304800" y="9525"/>
                  </a:lnTo>
                  <a:lnTo>
                    <a:pt x="309562" y="33338"/>
                  </a:lnTo>
                  <a:lnTo>
                    <a:pt x="321469" y="128588"/>
                  </a:lnTo>
                  <a:lnTo>
                    <a:pt x="333375" y="2357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83517E8-0DA8-4E94-889E-0794FD8FAB81}"/>
              </a:ext>
            </a:extLst>
          </p:cNvPr>
          <p:cNvGrpSpPr/>
          <p:nvPr/>
        </p:nvGrpSpPr>
        <p:grpSpPr>
          <a:xfrm>
            <a:off x="3621089" y="1483519"/>
            <a:ext cx="4821237" cy="4554539"/>
            <a:chOff x="3621089" y="1489075"/>
            <a:chExt cx="4821237" cy="4554539"/>
          </a:xfrm>
          <a:solidFill>
            <a:schemeClr val="tx1"/>
          </a:solidFill>
        </p:grpSpPr>
        <p:sp>
          <p:nvSpPr>
            <p:cNvPr id="36" name="フリーフォーム 62">
              <a:extLst>
                <a:ext uri="{FF2B5EF4-FFF2-40B4-BE49-F238E27FC236}">
                  <a16:creationId xmlns:a16="http://schemas.microsoft.com/office/drawing/2014/main" id="{E5AD4BE5-AB6B-4E37-8865-692FF30F6E98}"/>
                </a:ext>
              </a:extLst>
            </p:cNvPr>
            <p:cNvSpPr/>
            <p:nvPr/>
          </p:nvSpPr>
          <p:spPr>
            <a:xfrm>
              <a:off x="4056063" y="1579564"/>
              <a:ext cx="963612" cy="1266825"/>
            </a:xfrm>
            <a:custGeom>
              <a:avLst/>
              <a:gdLst>
                <a:gd name="connsiteX0" fmla="*/ 566737 w 964406"/>
                <a:gd name="connsiteY0" fmla="*/ 719137 h 1266825"/>
                <a:gd name="connsiteX1" fmla="*/ 654844 w 964406"/>
                <a:gd name="connsiteY1" fmla="*/ 609600 h 1266825"/>
                <a:gd name="connsiteX2" fmla="*/ 719137 w 964406"/>
                <a:gd name="connsiteY2" fmla="*/ 526256 h 1266825"/>
                <a:gd name="connsiteX3" fmla="*/ 764381 w 964406"/>
                <a:gd name="connsiteY3" fmla="*/ 469106 h 1266825"/>
                <a:gd name="connsiteX4" fmla="*/ 795337 w 964406"/>
                <a:gd name="connsiteY4" fmla="*/ 428625 h 1266825"/>
                <a:gd name="connsiteX5" fmla="*/ 812006 w 964406"/>
                <a:gd name="connsiteY5" fmla="*/ 409575 h 1266825"/>
                <a:gd name="connsiteX6" fmla="*/ 838200 w 964406"/>
                <a:gd name="connsiteY6" fmla="*/ 392906 h 1266825"/>
                <a:gd name="connsiteX7" fmla="*/ 864394 w 964406"/>
                <a:gd name="connsiteY7" fmla="*/ 378619 h 1266825"/>
                <a:gd name="connsiteX8" fmla="*/ 914400 w 964406"/>
                <a:gd name="connsiteY8" fmla="*/ 359569 h 1266825"/>
                <a:gd name="connsiteX9" fmla="*/ 945356 w 964406"/>
                <a:gd name="connsiteY9" fmla="*/ 352425 h 1266825"/>
                <a:gd name="connsiteX10" fmla="*/ 954881 w 964406"/>
                <a:gd name="connsiteY10" fmla="*/ 342900 h 1266825"/>
                <a:gd name="connsiteX11" fmla="*/ 962025 w 964406"/>
                <a:gd name="connsiteY11" fmla="*/ 328612 h 1266825"/>
                <a:gd name="connsiteX12" fmla="*/ 964406 w 964406"/>
                <a:gd name="connsiteY12" fmla="*/ 311944 h 1266825"/>
                <a:gd name="connsiteX13" fmla="*/ 962025 w 964406"/>
                <a:gd name="connsiteY13" fmla="*/ 288131 h 1266825"/>
                <a:gd name="connsiteX14" fmla="*/ 947737 w 964406"/>
                <a:gd name="connsiteY14" fmla="*/ 250031 h 1266825"/>
                <a:gd name="connsiteX15" fmla="*/ 914400 w 964406"/>
                <a:gd name="connsiteY15" fmla="*/ 197644 h 1266825"/>
                <a:gd name="connsiteX16" fmla="*/ 888206 w 964406"/>
                <a:gd name="connsiteY16" fmla="*/ 164306 h 1266825"/>
                <a:gd name="connsiteX17" fmla="*/ 854869 w 964406"/>
                <a:gd name="connsiteY17" fmla="*/ 130969 h 1266825"/>
                <a:gd name="connsiteX18" fmla="*/ 819150 w 964406"/>
                <a:gd name="connsiteY18" fmla="*/ 102394 h 1266825"/>
                <a:gd name="connsiteX19" fmla="*/ 783431 w 964406"/>
                <a:gd name="connsiteY19" fmla="*/ 78581 h 1266825"/>
                <a:gd name="connsiteX20" fmla="*/ 738187 w 964406"/>
                <a:gd name="connsiteY20" fmla="*/ 52387 h 1266825"/>
                <a:gd name="connsiteX21" fmla="*/ 700087 w 964406"/>
                <a:gd name="connsiteY21" fmla="*/ 33337 h 1266825"/>
                <a:gd name="connsiteX22" fmla="*/ 654844 w 964406"/>
                <a:gd name="connsiteY22" fmla="*/ 14287 h 1266825"/>
                <a:gd name="connsiteX23" fmla="*/ 614362 w 964406"/>
                <a:gd name="connsiteY23" fmla="*/ 4762 h 1266825"/>
                <a:gd name="connsiteX24" fmla="*/ 588169 w 964406"/>
                <a:gd name="connsiteY24" fmla="*/ 0 h 1266825"/>
                <a:gd name="connsiteX25" fmla="*/ 564356 w 964406"/>
                <a:gd name="connsiteY25" fmla="*/ 2381 h 1266825"/>
                <a:gd name="connsiteX26" fmla="*/ 552450 w 964406"/>
                <a:gd name="connsiteY26" fmla="*/ 9525 h 1266825"/>
                <a:gd name="connsiteX27" fmla="*/ 550069 w 964406"/>
                <a:gd name="connsiteY27" fmla="*/ 19050 h 1266825"/>
                <a:gd name="connsiteX28" fmla="*/ 550069 w 964406"/>
                <a:gd name="connsiteY28" fmla="*/ 35719 h 1266825"/>
                <a:gd name="connsiteX29" fmla="*/ 554831 w 964406"/>
                <a:gd name="connsiteY29" fmla="*/ 54769 h 1266825"/>
                <a:gd name="connsiteX30" fmla="*/ 576262 w 964406"/>
                <a:gd name="connsiteY30" fmla="*/ 97631 h 1266825"/>
                <a:gd name="connsiteX31" fmla="*/ 595312 w 964406"/>
                <a:gd name="connsiteY31" fmla="*/ 121444 h 1266825"/>
                <a:gd name="connsiteX32" fmla="*/ 604837 w 964406"/>
                <a:gd name="connsiteY32" fmla="*/ 138112 h 1266825"/>
                <a:gd name="connsiteX33" fmla="*/ 616744 w 964406"/>
                <a:gd name="connsiteY33" fmla="*/ 164306 h 1266825"/>
                <a:gd name="connsiteX34" fmla="*/ 621506 w 964406"/>
                <a:gd name="connsiteY34" fmla="*/ 188119 h 1266825"/>
                <a:gd name="connsiteX35" fmla="*/ 619125 w 964406"/>
                <a:gd name="connsiteY35" fmla="*/ 226219 h 1266825"/>
                <a:gd name="connsiteX36" fmla="*/ 604837 w 964406"/>
                <a:gd name="connsiteY36" fmla="*/ 259556 h 1266825"/>
                <a:gd name="connsiteX37" fmla="*/ 564356 w 964406"/>
                <a:gd name="connsiteY37" fmla="*/ 335756 h 1266825"/>
                <a:gd name="connsiteX38" fmla="*/ 495300 w 964406"/>
                <a:gd name="connsiteY38" fmla="*/ 459581 h 1266825"/>
                <a:gd name="connsiteX39" fmla="*/ 392906 w 964406"/>
                <a:gd name="connsiteY39" fmla="*/ 633412 h 1266825"/>
                <a:gd name="connsiteX40" fmla="*/ 266700 w 964406"/>
                <a:gd name="connsiteY40" fmla="*/ 835819 h 1266825"/>
                <a:gd name="connsiteX41" fmla="*/ 111919 w 964406"/>
                <a:gd name="connsiteY41" fmla="*/ 1064419 h 1266825"/>
                <a:gd name="connsiteX42" fmla="*/ 0 w 964406"/>
                <a:gd name="connsiteY42" fmla="*/ 1207294 h 1266825"/>
                <a:gd name="connsiteX43" fmla="*/ 95250 w 964406"/>
                <a:gd name="connsiteY43" fmla="*/ 1266825 h 1266825"/>
                <a:gd name="connsiteX44" fmla="*/ 197644 w 964406"/>
                <a:gd name="connsiteY44" fmla="*/ 1159669 h 1266825"/>
                <a:gd name="connsiteX45" fmla="*/ 304800 w 964406"/>
                <a:gd name="connsiteY45" fmla="*/ 1035844 h 1266825"/>
                <a:gd name="connsiteX46" fmla="*/ 454819 w 964406"/>
                <a:gd name="connsiteY46" fmla="*/ 857250 h 1266825"/>
                <a:gd name="connsiteX47" fmla="*/ 566737 w 964406"/>
                <a:gd name="connsiteY47" fmla="*/ 719137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4406" h="1266825">
                  <a:moveTo>
                    <a:pt x="566737" y="719137"/>
                  </a:moveTo>
                  <a:lnTo>
                    <a:pt x="654844" y="609600"/>
                  </a:lnTo>
                  <a:lnTo>
                    <a:pt x="719137" y="526256"/>
                  </a:lnTo>
                  <a:lnTo>
                    <a:pt x="764381" y="469106"/>
                  </a:lnTo>
                  <a:lnTo>
                    <a:pt x="795337" y="428625"/>
                  </a:lnTo>
                  <a:lnTo>
                    <a:pt x="812006" y="409575"/>
                  </a:lnTo>
                  <a:lnTo>
                    <a:pt x="838200" y="392906"/>
                  </a:lnTo>
                  <a:lnTo>
                    <a:pt x="864394" y="378619"/>
                  </a:lnTo>
                  <a:lnTo>
                    <a:pt x="914400" y="359569"/>
                  </a:lnTo>
                  <a:lnTo>
                    <a:pt x="945356" y="352425"/>
                  </a:lnTo>
                  <a:lnTo>
                    <a:pt x="954881" y="342900"/>
                  </a:lnTo>
                  <a:lnTo>
                    <a:pt x="962025" y="328612"/>
                  </a:lnTo>
                  <a:lnTo>
                    <a:pt x="964406" y="311944"/>
                  </a:lnTo>
                  <a:lnTo>
                    <a:pt x="962025" y="288131"/>
                  </a:lnTo>
                  <a:lnTo>
                    <a:pt x="947737" y="250031"/>
                  </a:lnTo>
                  <a:lnTo>
                    <a:pt x="914400" y="197644"/>
                  </a:lnTo>
                  <a:lnTo>
                    <a:pt x="888206" y="164306"/>
                  </a:lnTo>
                  <a:lnTo>
                    <a:pt x="854869" y="130969"/>
                  </a:lnTo>
                  <a:lnTo>
                    <a:pt x="819150" y="102394"/>
                  </a:lnTo>
                  <a:lnTo>
                    <a:pt x="783431" y="78581"/>
                  </a:lnTo>
                  <a:lnTo>
                    <a:pt x="738187" y="52387"/>
                  </a:lnTo>
                  <a:lnTo>
                    <a:pt x="700087" y="33337"/>
                  </a:lnTo>
                  <a:lnTo>
                    <a:pt x="654844" y="14287"/>
                  </a:lnTo>
                  <a:lnTo>
                    <a:pt x="614362" y="4762"/>
                  </a:lnTo>
                  <a:lnTo>
                    <a:pt x="588169" y="0"/>
                  </a:lnTo>
                  <a:lnTo>
                    <a:pt x="564356" y="2381"/>
                  </a:lnTo>
                  <a:lnTo>
                    <a:pt x="552450" y="9525"/>
                  </a:lnTo>
                  <a:lnTo>
                    <a:pt x="550069" y="19050"/>
                  </a:lnTo>
                  <a:lnTo>
                    <a:pt x="550069" y="35719"/>
                  </a:lnTo>
                  <a:lnTo>
                    <a:pt x="554831" y="54769"/>
                  </a:lnTo>
                  <a:lnTo>
                    <a:pt x="576262" y="97631"/>
                  </a:lnTo>
                  <a:lnTo>
                    <a:pt x="595312" y="121444"/>
                  </a:lnTo>
                  <a:lnTo>
                    <a:pt x="604837" y="138112"/>
                  </a:lnTo>
                  <a:lnTo>
                    <a:pt x="616744" y="164306"/>
                  </a:lnTo>
                  <a:lnTo>
                    <a:pt x="621506" y="188119"/>
                  </a:lnTo>
                  <a:lnTo>
                    <a:pt x="619125" y="226219"/>
                  </a:lnTo>
                  <a:lnTo>
                    <a:pt x="604837" y="259556"/>
                  </a:lnTo>
                  <a:lnTo>
                    <a:pt x="564356" y="335756"/>
                  </a:lnTo>
                  <a:lnTo>
                    <a:pt x="495300" y="459581"/>
                  </a:lnTo>
                  <a:lnTo>
                    <a:pt x="392906" y="633412"/>
                  </a:lnTo>
                  <a:lnTo>
                    <a:pt x="266700" y="835819"/>
                  </a:lnTo>
                  <a:lnTo>
                    <a:pt x="111919" y="1064419"/>
                  </a:lnTo>
                  <a:lnTo>
                    <a:pt x="0" y="1207294"/>
                  </a:lnTo>
                  <a:lnTo>
                    <a:pt x="95250" y="1266825"/>
                  </a:lnTo>
                  <a:lnTo>
                    <a:pt x="197644" y="1159669"/>
                  </a:lnTo>
                  <a:lnTo>
                    <a:pt x="304800" y="1035844"/>
                  </a:lnTo>
                  <a:lnTo>
                    <a:pt x="454819" y="857250"/>
                  </a:lnTo>
                  <a:lnTo>
                    <a:pt x="566737" y="719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7">
              <a:extLst>
                <a:ext uri="{FF2B5EF4-FFF2-40B4-BE49-F238E27FC236}">
                  <a16:creationId xmlns:a16="http://schemas.microsoft.com/office/drawing/2014/main" id="{6C8FBF20-A1BD-49EB-BC36-7968BAE47E69}"/>
                </a:ext>
              </a:extLst>
            </p:cNvPr>
            <p:cNvSpPr/>
            <p:nvPr/>
          </p:nvSpPr>
          <p:spPr>
            <a:xfrm>
              <a:off x="5111751" y="4254501"/>
              <a:ext cx="512763" cy="873125"/>
            </a:xfrm>
            <a:custGeom>
              <a:avLst/>
              <a:gdLst>
                <a:gd name="connsiteX0" fmla="*/ 239547 w 512579"/>
                <a:gd name="connsiteY0" fmla="*/ 489397 h 873187"/>
                <a:gd name="connsiteX1" fmla="*/ 216365 w 512579"/>
                <a:gd name="connsiteY1" fmla="*/ 404396 h 873187"/>
                <a:gd name="connsiteX2" fmla="*/ 188031 w 512579"/>
                <a:gd name="connsiteY2" fmla="*/ 350305 h 873187"/>
                <a:gd name="connsiteX3" fmla="*/ 123637 w 512579"/>
                <a:gd name="connsiteY3" fmla="*/ 239547 h 873187"/>
                <a:gd name="connsiteX4" fmla="*/ 28333 w 512579"/>
                <a:gd name="connsiteY4" fmla="*/ 77273 h 873187"/>
                <a:gd name="connsiteX5" fmla="*/ 7727 w 512579"/>
                <a:gd name="connsiteY5" fmla="*/ 38636 h 873187"/>
                <a:gd name="connsiteX6" fmla="*/ 0 w 512579"/>
                <a:gd name="connsiteY6" fmla="*/ 25757 h 873187"/>
                <a:gd name="connsiteX7" fmla="*/ 0 w 512579"/>
                <a:gd name="connsiteY7" fmla="*/ 15454 h 873187"/>
                <a:gd name="connsiteX8" fmla="*/ 10303 w 512579"/>
                <a:gd name="connsiteY8" fmla="*/ 2575 h 873187"/>
                <a:gd name="connsiteX9" fmla="*/ 30909 w 512579"/>
                <a:gd name="connsiteY9" fmla="*/ 0 h 873187"/>
                <a:gd name="connsiteX10" fmla="*/ 54091 w 512579"/>
                <a:gd name="connsiteY10" fmla="*/ 10303 h 873187"/>
                <a:gd name="connsiteX11" fmla="*/ 154546 w 512579"/>
                <a:gd name="connsiteY11" fmla="*/ 92728 h 873187"/>
                <a:gd name="connsiteX12" fmla="*/ 368336 w 512579"/>
                <a:gd name="connsiteY12" fmla="*/ 283335 h 873187"/>
                <a:gd name="connsiteX13" fmla="*/ 461063 w 512579"/>
                <a:gd name="connsiteY13" fmla="*/ 376063 h 873187"/>
                <a:gd name="connsiteX14" fmla="*/ 479094 w 512579"/>
                <a:gd name="connsiteY14" fmla="*/ 419851 h 873187"/>
                <a:gd name="connsiteX15" fmla="*/ 502276 w 512579"/>
                <a:gd name="connsiteY15" fmla="*/ 489397 h 873187"/>
                <a:gd name="connsiteX16" fmla="*/ 512579 w 512579"/>
                <a:gd name="connsiteY16" fmla="*/ 564094 h 873187"/>
                <a:gd name="connsiteX17" fmla="*/ 512579 w 512579"/>
                <a:gd name="connsiteY17" fmla="*/ 620761 h 873187"/>
                <a:gd name="connsiteX18" fmla="*/ 507427 w 512579"/>
                <a:gd name="connsiteY18" fmla="*/ 695459 h 873187"/>
                <a:gd name="connsiteX19" fmla="*/ 494548 w 512579"/>
                <a:gd name="connsiteY19" fmla="*/ 759853 h 873187"/>
                <a:gd name="connsiteX20" fmla="*/ 473942 w 512579"/>
                <a:gd name="connsiteY20" fmla="*/ 806217 h 873187"/>
                <a:gd name="connsiteX21" fmla="*/ 448185 w 512579"/>
                <a:gd name="connsiteY21" fmla="*/ 847430 h 873187"/>
                <a:gd name="connsiteX22" fmla="*/ 425003 w 512579"/>
                <a:gd name="connsiteY22" fmla="*/ 868036 h 873187"/>
                <a:gd name="connsiteX23" fmla="*/ 406972 w 512579"/>
                <a:gd name="connsiteY23" fmla="*/ 873187 h 873187"/>
                <a:gd name="connsiteX24" fmla="*/ 388942 w 512579"/>
                <a:gd name="connsiteY24" fmla="*/ 873187 h 873187"/>
                <a:gd name="connsiteX25" fmla="*/ 352881 w 512579"/>
                <a:gd name="connsiteY25" fmla="*/ 855157 h 873187"/>
                <a:gd name="connsiteX26" fmla="*/ 332275 w 512579"/>
                <a:gd name="connsiteY26" fmla="*/ 834551 h 873187"/>
                <a:gd name="connsiteX27" fmla="*/ 309093 w 512579"/>
                <a:gd name="connsiteY27" fmla="*/ 757277 h 873187"/>
                <a:gd name="connsiteX28" fmla="*/ 239547 w 512579"/>
                <a:gd name="connsiteY28" fmla="*/ 489397 h 87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579" h="873187">
                  <a:moveTo>
                    <a:pt x="239547" y="489397"/>
                  </a:moveTo>
                  <a:lnTo>
                    <a:pt x="216365" y="404396"/>
                  </a:lnTo>
                  <a:lnTo>
                    <a:pt x="188031" y="350305"/>
                  </a:lnTo>
                  <a:lnTo>
                    <a:pt x="123637" y="239547"/>
                  </a:lnTo>
                  <a:lnTo>
                    <a:pt x="28333" y="77273"/>
                  </a:lnTo>
                  <a:lnTo>
                    <a:pt x="7727" y="38636"/>
                  </a:lnTo>
                  <a:lnTo>
                    <a:pt x="0" y="25757"/>
                  </a:lnTo>
                  <a:lnTo>
                    <a:pt x="0" y="15454"/>
                  </a:lnTo>
                  <a:lnTo>
                    <a:pt x="10303" y="2575"/>
                  </a:lnTo>
                  <a:lnTo>
                    <a:pt x="30909" y="0"/>
                  </a:lnTo>
                  <a:lnTo>
                    <a:pt x="54091" y="10303"/>
                  </a:lnTo>
                  <a:lnTo>
                    <a:pt x="154546" y="92728"/>
                  </a:lnTo>
                  <a:lnTo>
                    <a:pt x="368336" y="283335"/>
                  </a:lnTo>
                  <a:lnTo>
                    <a:pt x="461063" y="376063"/>
                  </a:lnTo>
                  <a:lnTo>
                    <a:pt x="479094" y="419851"/>
                  </a:lnTo>
                  <a:lnTo>
                    <a:pt x="502276" y="489397"/>
                  </a:lnTo>
                  <a:lnTo>
                    <a:pt x="512579" y="564094"/>
                  </a:lnTo>
                  <a:lnTo>
                    <a:pt x="512579" y="620761"/>
                  </a:lnTo>
                  <a:lnTo>
                    <a:pt x="507427" y="695459"/>
                  </a:lnTo>
                  <a:lnTo>
                    <a:pt x="494548" y="759853"/>
                  </a:lnTo>
                  <a:lnTo>
                    <a:pt x="473942" y="806217"/>
                  </a:lnTo>
                  <a:lnTo>
                    <a:pt x="448185" y="847430"/>
                  </a:lnTo>
                  <a:lnTo>
                    <a:pt x="425003" y="868036"/>
                  </a:lnTo>
                  <a:lnTo>
                    <a:pt x="406972" y="873187"/>
                  </a:lnTo>
                  <a:lnTo>
                    <a:pt x="388942" y="873187"/>
                  </a:lnTo>
                  <a:lnTo>
                    <a:pt x="352881" y="855157"/>
                  </a:lnTo>
                  <a:lnTo>
                    <a:pt x="332275" y="834551"/>
                  </a:lnTo>
                  <a:lnTo>
                    <a:pt x="309093" y="757277"/>
                  </a:lnTo>
                  <a:lnTo>
                    <a:pt x="239547" y="4893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8">
              <a:extLst>
                <a:ext uri="{FF2B5EF4-FFF2-40B4-BE49-F238E27FC236}">
                  <a16:creationId xmlns:a16="http://schemas.microsoft.com/office/drawing/2014/main" id="{FE791007-6DFE-440A-A210-FE4ED175FD05}"/>
                </a:ext>
              </a:extLst>
            </p:cNvPr>
            <p:cNvSpPr/>
            <p:nvPr/>
          </p:nvSpPr>
          <p:spPr>
            <a:xfrm>
              <a:off x="3621089" y="4357688"/>
              <a:ext cx="852487" cy="1249362"/>
            </a:xfrm>
            <a:custGeom>
              <a:avLst/>
              <a:gdLst>
                <a:gd name="connsiteX0" fmla="*/ 584701 w 852582"/>
                <a:gd name="connsiteY0" fmla="*/ 687732 h 1249250"/>
                <a:gd name="connsiteX1" fmla="*/ 628489 w 852582"/>
                <a:gd name="connsiteY1" fmla="*/ 631064 h 1249250"/>
                <a:gd name="connsiteX2" fmla="*/ 687732 w 852582"/>
                <a:gd name="connsiteY2" fmla="*/ 553791 h 1249250"/>
                <a:gd name="connsiteX3" fmla="*/ 746975 w 852582"/>
                <a:gd name="connsiteY3" fmla="*/ 471366 h 1249250"/>
                <a:gd name="connsiteX4" fmla="*/ 765005 w 852582"/>
                <a:gd name="connsiteY4" fmla="*/ 440457 h 1249250"/>
                <a:gd name="connsiteX5" fmla="*/ 790763 w 852582"/>
                <a:gd name="connsiteY5" fmla="*/ 427578 h 1249250"/>
                <a:gd name="connsiteX6" fmla="*/ 816521 w 852582"/>
                <a:gd name="connsiteY6" fmla="*/ 414699 h 1249250"/>
                <a:gd name="connsiteX7" fmla="*/ 837127 w 852582"/>
                <a:gd name="connsiteY7" fmla="*/ 396669 h 1249250"/>
                <a:gd name="connsiteX8" fmla="*/ 850006 w 852582"/>
                <a:gd name="connsiteY8" fmla="*/ 376063 h 1249250"/>
                <a:gd name="connsiteX9" fmla="*/ 852582 w 852582"/>
                <a:gd name="connsiteY9" fmla="*/ 352881 h 1249250"/>
                <a:gd name="connsiteX10" fmla="*/ 852582 w 852582"/>
                <a:gd name="connsiteY10" fmla="*/ 329699 h 1249250"/>
                <a:gd name="connsiteX11" fmla="*/ 844854 w 852582"/>
                <a:gd name="connsiteY11" fmla="*/ 293638 h 1249250"/>
                <a:gd name="connsiteX12" fmla="*/ 831975 w 852582"/>
                <a:gd name="connsiteY12" fmla="*/ 257577 h 1249250"/>
                <a:gd name="connsiteX13" fmla="*/ 808793 w 852582"/>
                <a:gd name="connsiteY13" fmla="*/ 218941 h 1249250"/>
                <a:gd name="connsiteX14" fmla="*/ 777884 w 852582"/>
                <a:gd name="connsiteY14" fmla="*/ 180304 h 1249250"/>
                <a:gd name="connsiteX15" fmla="*/ 710914 w 852582"/>
                <a:gd name="connsiteY15" fmla="*/ 126213 h 1249250"/>
                <a:gd name="connsiteX16" fmla="*/ 628489 w 852582"/>
                <a:gd name="connsiteY16" fmla="*/ 72121 h 1249250"/>
                <a:gd name="connsiteX17" fmla="*/ 571822 w 852582"/>
                <a:gd name="connsiteY17" fmla="*/ 41212 h 1249250"/>
                <a:gd name="connsiteX18" fmla="*/ 520307 w 852582"/>
                <a:gd name="connsiteY18" fmla="*/ 18030 h 1249250"/>
                <a:gd name="connsiteX19" fmla="*/ 479094 w 852582"/>
                <a:gd name="connsiteY19" fmla="*/ 0 h 1249250"/>
                <a:gd name="connsiteX20" fmla="*/ 458488 w 852582"/>
                <a:gd name="connsiteY20" fmla="*/ 0 h 1249250"/>
                <a:gd name="connsiteX21" fmla="*/ 445609 w 852582"/>
                <a:gd name="connsiteY21" fmla="*/ 10303 h 1249250"/>
                <a:gd name="connsiteX22" fmla="*/ 445609 w 852582"/>
                <a:gd name="connsiteY22" fmla="*/ 23182 h 1249250"/>
                <a:gd name="connsiteX23" fmla="*/ 453337 w 852582"/>
                <a:gd name="connsiteY23" fmla="*/ 61818 h 1249250"/>
                <a:gd name="connsiteX24" fmla="*/ 468791 w 852582"/>
                <a:gd name="connsiteY24" fmla="*/ 79849 h 1249250"/>
                <a:gd name="connsiteX25" fmla="*/ 491973 w 852582"/>
                <a:gd name="connsiteY25" fmla="*/ 103031 h 1249250"/>
                <a:gd name="connsiteX26" fmla="*/ 515155 w 852582"/>
                <a:gd name="connsiteY26" fmla="*/ 131364 h 1249250"/>
                <a:gd name="connsiteX27" fmla="*/ 530610 w 852582"/>
                <a:gd name="connsiteY27" fmla="*/ 159698 h 1249250"/>
                <a:gd name="connsiteX28" fmla="*/ 543489 w 852582"/>
                <a:gd name="connsiteY28" fmla="*/ 195759 h 1249250"/>
                <a:gd name="connsiteX29" fmla="*/ 546064 w 852582"/>
                <a:gd name="connsiteY29" fmla="*/ 231819 h 1249250"/>
                <a:gd name="connsiteX30" fmla="*/ 540913 w 852582"/>
                <a:gd name="connsiteY30" fmla="*/ 278183 h 1249250"/>
                <a:gd name="connsiteX31" fmla="*/ 520307 w 852582"/>
                <a:gd name="connsiteY31" fmla="*/ 337426 h 1249250"/>
                <a:gd name="connsiteX32" fmla="*/ 489397 w 852582"/>
                <a:gd name="connsiteY32" fmla="*/ 409548 h 1249250"/>
                <a:gd name="connsiteX33" fmla="*/ 414700 w 852582"/>
                <a:gd name="connsiteY33" fmla="*/ 546064 h 1249250"/>
                <a:gd name="connsiteX34" fmla="*/ 296214 w 852582"/>
                <a:gd name="connsiteY34" fmla="*/ 739247 h 1249250"/>
                <a:gd name="connsiteX35" fmla="*/ 157122 w 852582"/>
                <a:gd name="connsiteY35" fmla="*/ 965915 h 1249250"/>
                <a:gd name="connsiteX36" fmla="*/ 64395 w 852582"/>
                <a:gd name="connsiteY36" fmla="*/ 1107583 h 1249250"/>
                <a:gd name="connsiteX37" fmla="*/ 12879 w 852582"/>
                <a:gd name="connsiteY37" fmla="*/ 1184856 h 1249250"/>
                <a:gd name="connsiteX38" fmla="*/ 0 w 852582"/>
                <a:gd name="connsiteY38" fmla="*/ 1220917 h 1249250"/>
                <a:gd name="connsiteX39" fmla="*/ 0 w 852582"/>
                <a:gd name="connsiteY39" fmla="*/ 1238947 h 1249250"/>
                <a:gd name="connsiteX40" fmla="*/ 7728 w 852582"/>
                <a:gd name="connsiteY40" fmla="*/ 1246675 h 1249250"/>
                <a:gd name="connsiteX41" fmla="*/ 25758 w 852582"/>
                <a:gd name="connsiteY41" fmla="*/ 1249250 h 1249250"/>
                <a:gd name="connsiteX42" fmla="*/ 56667 w 852582"/>
                <a:gd name="connsiteY42" fmla="*/ 1236372 h 1249250"/>
                <a:gd name="connsiteX43" fmla="*/ 136516 w 852582"/>
                <a:gd name="connsiteY43" fmla="*/ 1171977 h 1249250"/>
                <a:gd name="connsiteX44" fmla="*/ 306517 w 852582"/>
                <a:gd name="connsiteY44" fmla="*/ 1007128 h 1249250"/>
                <a:gd name="connsiteX45" fmla="*/ 448185 w 852582"/>
                <a:gd name="connsiteY45" fmla="*/ 852581 h 1249250"/>
                <a:gd name="connsiteX46" fmla="*/ 584701 w 852582"/>
                <a:gd name="connsiteY46" fmla="*/ 687732 h 12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52582" h="1249250">
                  <a:moveTo>
                    <a:pt x="584701" y="687732"/>
                  </a:moveTo>
                  <a:lnTo>
                    <a:pt x="628489" y="631064"/>
                  </a:lnTo>
                  <a:lnTo>
                    <a:pt x="687732" y="553791"/>
                  </a:lnTo>
                  <a:lnTo>
                    <a:pt x="746975" y="471366"/>
                  </a:lnTo>
                  <a:lnTo>
                    <a:pt x="765005" y="440457"/>
                  </a:lnTo>
                  <a:lnTo>
                    <a:pt x="790763" y="427578"/>
                  </a:lnTo>
                  <a:lnTo>
                    <a:pt x="816521" y="414699"/>
                  </a:lnTo>
                  <a:lnTo>
                    <a:pt x="837127" y="396669"/>
                  </a:lnTo>
                  <a:lnTo>
                    <a:pt x="850006" y="376063"/>
                  </a:lnTo>
                  <a:lnTo>
                    <a:pt x="852582" y="352881"/>
                  </a:lnTo>
                  <a:lnTo>
                    <a:pt x="852582" y="329699"/>
                  </a:lnTo>
                  <a:lnTo>
                    <a:pt x="844854" y="293638"/>
                  </a:lnTo>
                  <a:lnTo>
                    <a:pt x="831975" y="257577"/>
                  </a:lnTo>
                  <a:lnTo>
                    <a:pt x="808793" y="218941"/>
                  </a:lnTo>
                  <a:lnTo>
                    <a:pt x="777884" y="180304"/>
                  </a:lnTo>
                  <a:lnTo>
                    <a:pt x="710914" y="126213"/>
                  </a:lnTo>
                  <a:lnTo>
                    <a:pt x="628489" y="72121"/>
                  </a:lnTo>
                  <a:lnTo>
                    <a:pt x="571822" y="41212"/>
                  </a:lnTo>
                  <a:lnTo>
                    <a:pt x="520307" y="18030"/>
                  </a:lnTo>
                  <a:lnTo>
                    <a:pt x="479094" y="0"/>
                  </a:lnTo>
                  <a:lnTo>
                    <a:pt x="458488" y="0"/>
                  </a:lnTo>
                  <a:lnTo>
                    <a:pt x="445609" y="10303"/>
                  </a:lnTo>
                  <a:lnTo>
                    <a:pt x="445609" y="23182"/>
                  </a:lnTo>
                  <a:lnTo>
                    <a:pt x="453337" y="61818"/>
                  </a:lnTo>
                  <a:lnTo>
                    <a:pt x="468791" y="79849"/>
                  </a:lnTo>
                  <a:lnTo>
                    <a:pt x="491973" y="103031"/>
                  </a:lnTo>
                  <a:lnTo>
                    <a:pt x="515155" y="131364"/>
                  </a:lnTo>
                  <a:lnTo>
                    <a:pt x="530610" y="159698"/>
                  </a:lnTo>
                  <a:lnTo>
                    <a:pt x="543489" y="195759"/>
                  </a:lnTo>
                  <a:lnTo>
                    <a:pt x="546064" y="231819"/>
                  </a:lnTo>
                  <a:lnTo>
                    <a:pt x="540913" y="278183"/>
                  </a:lnTo>
                  <a:lnTo>
                    <a:pt x="520307" y="337426"/>
                  </a:lnTo>
                  <a:lnTo>
                    <a:pt x="489397" y="409548"/>
                  </a:lnTo>
                  <a:lnTo>
                    <a:pt x="414700" y="546064"/>
                  </a:lnTo>
                  <a:lnTo>
                    <a:pt x="296214" y="739247"/>
                  </a:lnTo>
                  <a:lnTo>
                    <a:pt x="157122" y="965915"/>
                  </a:lnTo>
                  <a:lnTo>
                    <a:pt x="64395" y="1107583"/>
                  </a:lnTo>
                  <a:lnTo>
                    <a:pt x="12879" y="1184856"/>
                  </a:lnTo>
                  <a:lnTo>
                    <a:pt x="0" y="1220917"/>
                  </a:lnTo>
                  <a:lnTo>
                    <a:pt x="0" y="1238947"/>
                  </a:lnTo>
                  <a:lnTo>
                    <a:pt x="7728" y="1246675"/>
                  </a:lnTo>
                  <a:lnTo>
                    <a:pt x="25758" y="1249250"/>
                  </a:lnTo>
                  <a:lnTo>
                    <a:pt x="56667" y="1236372"/>
                  </a:lnTo>
                  <a:lnTo>
                    <a:pt x="136516" y="1171977"/>
                  </a:lnTo>
                  <a:lnTo>
                    <a:pt x="306517" y="1007128"/>
                  </a:lnTo>
                  <a:lnTo>
                    <a:pt x="448185" y="852581"/>
                  </a:lnTo>
                  <a:lnTo>
                    <a:pt x="584701" y="687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0">
              <a:extLst>
                <a:ext uri="{FF2B5EF4-FFF2-40B4-BE49-F238E27FC236}">
                  <a16:creationId xmlns:a16="http://schemas.microsoft.com/office/drawing/2014/main" id="{5A606F06-2F29-485C-B72B-9D4A92F6D3BD}"/>
                </a:ext>
              </a:extLst>
            </p:cNvPr>
            <p:cNvSpPr/>
            <p:nvPr/>
          </p:nvSpPr>
          <p:spPr>
            <a:xfrm>
              <a:off x="6423025" y="1489075"/>
              <a:ext cx="565150" cy="857250"/>
            </a:xfrm>
            <a:custGeom>
              <a:avLst/>
              <a:gdLst>
                <a:gd name="connsiteX0" fmla="*/ 244929 w 566058"/>
                <a:gd name="connsiteY0" fmla="*/ 459922 h 857250"/>
                <a:gd name="connsiteX1" fmla="*/ 242208 w 566058"/>
                <a:gd name="connsiteY1" fmla="*/ 318408 h 857250"/>
                <a:gd name="connsiteX2" fmla="*/ 236765 w 566058"/>
                <a:gd name="connsiteY2" fmla="*/ 285750 h 857250"/>
                <a:gd name="connsiteX3" fmla="*/ 223158 w 566058"/>
                <a:gd name="connsiteY3" fmla="*/ 247650 h 857250"/>
                <a:gd name="connsiteX4" fmla="*/ 195943 w 566058"/>
                <a:gd name="connsiteY4" fmla="*/ 204108 h 857250"/>
                <a:gd name="connsiteX5" fmla="*/ 160565 w 566058"/>
                <a:gd name="connsiteY5" fmla="*/ 168729 h 857250"/>
                <a:gd name="connsiteX6" fmla="*/ 127908 w 566058"/>
                <a:gd name="connsiteY6" fmla="*/ 144236 h 857250"/>
                <a:gd name="connsiteX7" fmla="*/ 89808 w 566058"/>
                <a:gd name="connsiteY7" fmla="*/ 119743 h 857250"/>
                <a:gd name="connsiteX8" fmla="*/ 48986 w 566058"/>
                <a:gd name="connsiteY8" fmla="*/ 95250 h 857250"/>
                <a:gd name="connsiteX9" fmla="*/ 19050 w 566058"/>
                <a:gd name="connsiteY9" fmla="*/ 70758 h 857250"/>
                <a:gd name="connsiteX10" fmla="*/ 2722 w 566058"/>
                <a:gd name="connsiteY10" fmla="*/ 51708 h 857250"/>
                <a:gd name="connsiteX11" fmla="*/ 0 w 566058"/>
                <a:gd name="connsiteY11" fmla="*/ 32658 h 857250"/>
                <a:gd name="connsiteX12" fmla="*/ 8165 w 566058"/>
                <a:gd name="connsiteY12" fmla="*/ 19050 h 857250"/>
                <a:gd name="connsiteX13" fmla="*/ 38100 w 566058"/>
                <a:gd name="connsiteY13" fmla="*/ 8165 h 857250"/>
                <a:gd name="connsiteX14" fmla="*/ 95250 w 566058"/>
                <a:gd name="connsiteY14" fmla="*/ 0 h 857250"/>
                <a:gd name="connsiteX15" fmla="*/ 182336 w 566058"/>
                <a:gd name="connsiteY15" fmla="*/ 0 h 857250"/>
                <a:gd name="connsiteX16" fmla="*/ 244929 w 566058"/>
                <a:gd name="connsiteY16" fmla="*/ 5443 h 857250"/>
                <a:gd name="connsiteX17" fmla="*/ 304800 w 566058"/>
                <a:gd name="connsiteY17" fmla="*/ 16329 h 857250"/>
                <a:gd name="connsiteX18" fmla="*/ 353786 w 566058"/>
                <a:gd name="connsiteY18" fmla="*/ 29936 h 857250"/>
                <a:gd name="connsiteX19" fmla="*/ 419100 w 566058"/>
                <a:gd name="connsiteY19" fmla="*/ 59872 h 857250"/>
                <a:gd name="connsiteX20" fmla="*/ 473529 w 566058"/>
                <a:gd name="connsiteY20" fmla="*/ 95250 h 857250"/>
                <a:gd name="connsiteX21" fmla="*/ 492579 w 566058"/>
                <a:gd name="connsiteY21" fmla="*/ 111579 h 857250"/>
                <a:gd name="connsiteX22" fmla="*/ 533400 w 566058"/>
                <a:gd name="connsiteY22" fmla="*/ 127908 h 857250"/>
                <a:gd name="connsiteX23" fmla="*/ 555172 w 566058"/>
                <a:gd name="connsiteY23" fmla="*/ 144236 h 857250"/>
                <a:gd name="connsiteX24" fmla="*/ 566058 w 566058"/>
                <a:gd name="connsiteY24" fmla="*/ 166008 h 857250"/>
                <a:gd name="connsiteX25" fmla="*/ 563336 w 566058"/>
                <a:gd name="connsiteY25" fmla="*/ 195943 h 857250"/>
                <a:gd name="connsiteX26" fmla="*/ 552450 w 566058"/>
                <a:gd name="connsiteY26" fmla="*/ 220436 h 857250"/>
                <a:gd name="connsiteX27" fmla="*/ 527958 w 566058"/>
                <a:gd name="connsiteY27" fmla="*/ 250372 h 857250"/>
                <a:gd name="connsiteX28" fmla="*/ 508908 w 566058"/>
                <a:gd name="connsiteY28" fmla="*/ 274865 h 857250"/>
                <a:gd name="connsiteX29" fmla="*/ 492579 w 566058"/>
                <a:gd name="connsiteY29" fmla="*/ 321129 h 857250"/>
                <a:gd name="connsiteX30" fmla="*/ 470808 w 566058"/>
                <a:gd name="connsiteY30" fmla="*/ 416379 h 857250"/>
                <a:gd name="connsiteX31" fmla="*/ 459922 w 566058"/>
                <a:gd name="connsiteY31" fmla="*/ 498022 h 857250"/>
                <a:gd name="connsiteX32" fmla="*/ 451758 w 566058"/>
                <a:gd name="connsiteY32" fmla="*/ 590550 h 857250"/>
                <a:gd name="connsiteX33" fmla="*/ 446315 w 566058"/>
                <a:gd name="connsiteY33" fmla="*/ 723900 h 857250"/>
                <a:gd name="connsiteX34" fmla="*/ 446315 w 566058"/>
                <a:gd name="connsiteY34" fmla="*/ 838200 h 857250"/>
                <a:gd name="connsiteX35" fmla="*/ 247650 w 566058"/>
                <a:gd name="connsiteY35" fmla="*/ 857250 h 857250"/>
                <a:gd name="connsiteX36" fmla="*/ 244929 w 566058"/>
                <a:gd name="connsiteY36" fmla="*/ 748393 h 857250"/>
                <a:gd name="connsiteX37" fmla="*/ 244929 w 566058"/>
                <a:gd name="connsiteY37" fmla="*/ 459922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6058" h="857250">
                  <a:moveTo>
                    <a:pt x="244929" y="459922"/>
                  </a:moveTo>
                  <a:lnTo>
                    <a:pt x="242208" y="318408"/>
                  </a:lnTo>
                  <a:lnTo>
                    <a:pt x="236765" y="285750"/>
                  </a:lnTo>
                  <a:lnTo>
                    <a:pt x="223158" y="247650"/>
                  </a:lnTo>
                  <a:lnTo>
                    <a:pt x="195943" y="204108"/>
                  </a:lnTo>
                  <a:lnTo>
                    <a:pt x="160565" y="168729"/>
                  </a:lnTo>
                  <a:lnTo>
                    <a:pt x="127908" y="144236"/>
                  </a:lnTo>
                  <a:lnTo>
                    <a:pt x="89808" y="119743"/>
                  </a:lnTo>
                  <a:lnTo>
                    <a:pt x="48986" y="95250"/>
                  </a:lnTo>
                  <a:lnTo>
                    <a:pt x="19050" y="70758"/>
                  </a:lnTo>
                  <a:lnTo>
                    <a:pt x="2722" y="51708"/>
                  </a:lnTo>
                  <a:lnTo>
                    <a:pt x="0" y="32658"/>
                  </a:lnTo>
                  <a:lnTo>
                    <a:pt x="8165" y="19050"/>
                  </a:lnTo>
                  <a:lnTo>
                    <a:pt x="38100" y="8165"/>
                  </a:lnTo>
                  <a:lnTo>
                    <a:pt x="95250" y="0"/>
                  </a:lnTo>
                  <a:lnTo>
                    <a:pt x="182336" y="0"/>
                  </a:lnTo>
                  <a:lnTo>
                    <a:pt x="244929" y="5443"/>
                  </a:lnTo>
                  <a:lnTo>
                    <a:pt x="304800" y="16329"/>
                  </a:lnTo>
                  <a:lnTo>
                    <a:pt x="353786" y="29936"/>
                  </a:lnTo>
                  <a:lnTo>
                    <a:pt x="419100" y="59872"/>
                  </a:lnTo>
                  <a:lnTo>
                    <a:pt x="473529" y="95250"/>
                  </a:lnTo>
                  <a:lnTo>
                    <a:pt x="492579" y="111579"/>
                  </a:lnTo>
                  <a:lnTo>
                    <a:pt x="533400" y="127908"/>
                  </a:lnTo>
                  <a:lnTo>
                    <a:pt x="555172" y="144236"/>
                  </a:lnTo>
                  <a:lnTo>
                    <a:pt x="566058" y="166008"/>
                  </a:lnTo>
                  <a:lnTo>
                    <a:pt x="563336" y="195943"/>
                  </a:lnTo>
                  <a:lnTo>
                    <a:pt x="552450" y="220436"/>
                  </a:lnTo>
                  <a:lnTo>
                    <a:pt x="527958" y="250372"/>
                  </a:lnTo>
                  <a:lnTo>
                    <a:pt x="508908" y="274865"/>
                  </a:lnTo>
                  <a:lnTo>
                    <a:pt x="492579" y="321129"/>
                  </a:lnTo>
                  <a:lnTo>
                    <a:pt x="470808" y="416379"/>
                  </a:lnTo>
                  <a:lnTo>
                    <a:pt x="459922" y="498022"/>
                  </a:lnTo>
                  <a:lnTo>
                    <a:pt x="451758" y="590550"/>
                  </a:lnTo>
                  <a:lnTo>
                    <a:pt x="446315" y="723900"/>
                  </a:lnTo>
                  <a:lnTo>
                    <a:pt x="446315" y="838200"/>
                  </a:lnTo>
                  <a:lnTo>
                    <a:pt x="247650" y="857250"/>
                  </a:lnTo>
                  <a:lnTo>
                    <a:pt x="244929" y="748393"/>
                  </a:lnTo>
                  <a:lnTo>
                    <a:pt x="244929" y="459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3">
              <a:extLst>
                <a:ext uri="{FF2B5EF4-FFF2-40B4-BE49-F238E27FC236}">
                  <a16:creationId xmlns:a16="http://schemas.microsoft.com/office/drawing/2014/main" id="{F204F297-5886-44FB-913E-5E082EC8CBC2}"/>
                </a:ext>
              </a:extLst>
            </p:cNvPr>
            <p:cNvSpPr/>
            <p:nvPr/>
          </p:nvSpPr>
          <p:spPr>
            <a:xfrm>
              <a:off x="3976689" y="2678113"/>
              <a:ext cx="758825" cy="622300"/>
            </a:xfrm>
            <a:custGeom>
              <a:avLst/>
              <a:gdLst>
                <a:gd name="connsiteX0" fmla="*/ 471487 w 759618"/>
                <a:gd name="connsiteY0" fmla="*/ 295275 h 621507"/>
                <a:gd name="connsiteX1" fmla="*/ 411956 w 759618"/>
                <a:gd name="connsiteY1" fmla="*/ 235744 h 621507"/>
                <a:gd name="connsiteX2" fmla="*/ 326231 w 759618"/>
                <a:gd name="connsiteY2" fmla="*/ 150019 h 621507"/>
                <a:gd name="connsiteX3" fmla="*/ 247650 w 759618"/>
                <a:gd name="connsiteY3" fmla="*/ 66675 h 621507"/>
                <a:gd name="connsiteX4" fmla="*/ 166687 w 759618"/>
                <a:gd name="connsiteY4" fmla="*/ 0 h 621507"/>
                <a:gd name="connsiteX5" fmla="*/ 126206 w 759618"/>
                <a:gd name="connsiteY5" fmla="*/ 11907 h 621507"/>
                <a:gd name="connsiteX6" fmla="*/ 69056 w 759618"/>
                <a:gd name="connsiteY6" fmla="*/ 47625 h 621507"/>
                <a:gd name="connsiteX7" fmla="*/ 40481 w 759618"/>
                <a:gd name="connsiteY7" fmla="*/ 71438 h 621507"/>
                <a:gd name="connsiteX8" fmla="*/ 14287 w 759618"/>
                <a:gd name="connsiteY8" fmla="*/ 100013 h 621507"/>
                <a:gd name="connsiteX9" fmla="*/ 0 w 759618"/>
                <a:gd name="connsiteY9" fmla="*/ 130969 h 621507"/>
                <a:gd name="connsiteX10" fmla="*/ 0 w 759618"/>
                <a:gd name="connsiteY10" fmla="*/ 154782 h 621507"/>
                <a:gd name="connsiteX11" fmla="*/ 16668 w 759618"/>
                <a:gd name="connsiteY11" fmla="*/ 178594 h 621507"/>
                <a:gd name="connsiteX12" fmla="*/ 47625 w 759618"/>
                <a:gd name="connsiteY12" fmla="*/ 200025 h 621507"/>
                <a:gd name="connsiteX13" fmla="*/ 78581 w 759618"/>
                <a:gd name="connsiteY13" fmla="*/ 214313 h 621507"/>
                <a:gd name="connsiteX14" fmla="*/ 166687 w 759618"/>
                <a:gd name="connsiteY14" fmla="*/ 278607 h 621507"/>
                <a:gd name="connsiteX15" fmla="*/ 354806 w 759618"/>
                <a:gd name="connsiteY15" fmla="*/ 414338 h 621507"/>
                <a:gd name="connsiteX16" fmla="*/ 528637 w 759618"/>
                <a:gd name="connsiteY16" fmla="*/ 535782 h 621507"/>
                <a:gd name="connsiteX17" fmla="*/ 664368 w 759618"/>
                <a:gd name="connsiteY17" fmla="*/ 621507 h 621507"/>
                <a:gd name="connsiteX18" fmla="*/ 759618 w 759618"/>
                <a:gd name="connsiteY18" fmla="*/ 488157 h 621507"/>
                <a:gd name="connsiteX19" fmla="*/ 676275 w 759618"/>
                <a:gd name="connsiteY19" fmla="*/ 459582 h 621507"/>
                <a:gd name="connsiteX20" fmla="*/ 616743 w 759618"/>
                <a:gd name="connsiteY20" fmla="*/ 426244 h 621507"/>
                <a:gd name="connsiteX21" fmla="*/ 557212 w 759618"/>
                <a:gd name="connsiteY21" fmla="*/ 378619 h 621507"/>
                <a:gd name="connsiteX22" fmla="*/ 471487 w 759618"/>
                <a:gd name="connsiteY22" fmla="*/ 295275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621507">
                  <a:moveTo>
                    <a:pt x="471487" y="295275"/>
                  </a:moveTo>
                  <a:lnTo>
                    <a:pt x="411956" y="235744"/>
                  </a:lnTo>
                  <a:lnTo>
                    <a:pt x="326231" y="150019"/>
                  </a:lnTo>
                  <a:lnTo>
                    <a:pt x="247650" y="66675"/>
                  </a:lnTo>
                  <a:lnTo>
                    <a:pt x="166687" y="0"/>
                  </a:lnTo>
                  <a:lnTo>
                    <a:pt x="126206" y="11907"/>
                  </a:lnTo>
                  <a:lnTo>
                    <a:pt x="69056" y="47625"/>
                  </a:lnTo>
                  <a:lnTo>
                    <a:pt x="40481" y="71438"/>
                  </a:lnTo>
                  <a:lnTo>
                    <a:pt x="14287" y="100013"/>
                  </a:lnTo>
                  <a:lnTo>
                    <a:pt x="0" y="130969"/>
                  </a:lnTo>
                  <a:lnTo>
                    <a:pt x="0" y="154782"/>
                  </a:lnTo>
                  <a:lnTo>
                    <a:pt x="16668" y="178594"/>
                  </a:lnTo>
                  <a:lnTo>
                    <a:pt x="47625" y="200025"/>
                  </a:lnTo>
                  <a:lnTo>
                    <a:pt x="78581" y="214313"/>
                  </a:lnTo>
                  <a:lnTo>
                    <a:pt x="166687" y="278607"/>
                  </a:lnTo>
                  <a:lnTo>
                    <a:pt x="354806" y="414338"/>
                  </a:lnTo>
                  <a:lnTo>
                    <a:pt x="528637" y="535782"/>
                  </a:lnTo>
                  <a:lnTo>
                    <a:pt x="664368" y="621507"/>
                  </a:lnTo>
                  <a:lnTo>
                    <a:pt x="759618" y="488157"/>
                  </a:lnTo>
                  <a:lnTo>
                    <a:pt x="676275" y="459582"/>
                  </a:lnTo>
                  <a:lnTo>
                    <a:pt x="616743" y="426244"/>
                  </a:lnTo>
                  <a:lnTo>
                    <a:pt x="557212" y="378619"/>
                  </a:lnTo>
                  <a:lnTo>
                    <a:pt x="47148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4">
              <a:extLst>
                <a:ext uri="{FF2B5EF4-FFF2-40B4-BE49-F238E27FC236}">
                  <a16:creationId xmlns:a16="http://schemas.microsoft.com/office/drawing/2014/main" id="{BA8B1611-AA41-4872-84AA-8951B7C11156}"/>
                </a:ext>
              </a:extLst>
            </p:cNvPr>
            <p:cNvSpPr/>
            <p:nvPr/>
          </p:nvSpPr>
          <p:spPr>
            <a:xfrm>
              <a:off x="4046538" y="2143126"/>
              <a:ext cx="1458912" cy="1871663"/>
            </a:xfrm>
            <a:custGeom>
              <a:avLst/>
              <a:gdLst>
                <a:gd name="connsiteX0" fmla="*/ 909637 w 1459706"/>
                <a:gd name="connsiteY0" fmla="*/ 573881 h 1871663"/>
                <a:gd name="connsiteX1" fmla="*/ 821531 w 1459706"/>
                <a:gd name="connsiteY1" fmla="*/ 716756 h 1871663"/>
                <a:gd name="connsiteX2" fmla="*/ 745331 w 1459706"/>
                <a:gd name="connsiteY2" fmla="*/ 845344 h 1871663"/>
                <a:gd name="connsiteX3" fmla="*/ 647700 w 1459706"/>
                <a:gd name="connsiteY3" fmla="*/ 962025 h 1871663"/>
                <a:gd name="connsiteX4" fmla="*/ 602456 w 1459706"/>
                <a:gd name="connsiteY4" fmla="*/ 1012031 h 1871663"/>
                <a:gd name="connsiteX5" fmla="*/ 531019 w 1459706"/>
                <a:gd name="connsiteY5" fmla="*/ 1152525 h 1871663"/>
                <a:gd name="connsiteX6" fmla="*/ 438150 w 1459706"/>
                <a:gd name="connsiteY6" fmla="*/ 1288256 h 1871663"/>
                <a:gd name="connsiteX7" fmla="*/ 335756 w 1459706"/>
                <a:gd name="connsiteY7" fmla="*/ 1435894 h 1871663"/>
                <a:gd name="connsiteX8" fmla="*/ 195262 w 1459706"/>
                <a:gd name="connsiteY8" fmla="*/ 1624013 h 1871663"/>
                <a:gd name="connsiteX9" fmla="*/ 54769 w 1459706"/>
                <a:gd name="connsiteY9" fmla="*/ 1807369 h 1871663"/>
                <a:gd name="connsiteX10" fmla="*/ 0 w 1459706"/>
                <a:gd name="connsiteY10" fmla="*/ 1871663 h 1871663"/>
                <a:gd name="connsiteX11" fmla="*/ 159544 w 1459706"/>
                <a:gd name="connsiteY11" fmla="*/ 1866900 h 1871663"/>
                <a:gd name="connsiteX12" fmla="*/ 264319 w 1459706"/>
                <a:gd name="connsiteY12" fmla="*/ 1726406 h 1871663"/>
                <a:gd name="connsiteX13" fmla="*/ 357187 w 1459706"/>
                <a:gd name="connsiteY13" fmla="*/ 1597819 h 1871663"/>
                <a:gd name="connsiteX14" fmla="*/ 481012 w 1459706"/>
                <a:gd name="connsiteY14" fmla="*/ 1428750 h 1871663"/>
                <a:gd name="connsiteX15" fmla="*/ 578644 w 1459706"/>
                <a:gd name="connsiteY15" fmla="*/ 1300163 h 1871663"/>
                <a:gd name="connsiteX16" fmla="*/ 650081 w 1459706"/>
                <a:gd name="connsiteY16" fmla="*/ 1207294 h 1871663"/>
                <a:gd name="connsiteX17" fmla="*/ 702469 w 1459706"/>
                <a:gd name="connsiteY17" fmla="*/ 1140619 h 1871663"/>
                <a:gd name="connsiteX18" fmla="*/ 750094 w 1459706"/>
                <a:gd name="connsiteY18" fmla="*/ 1085850 h 1871663"/>
                <a:gd name="connsiteX19" fmla="*/ 809625 w 1459706"/>
                <a:gd name="connsiteY19" fmla="*/ 1019175 h 1871663"/>
                <a:gd name="connsiteX20" fmla="*/ 869156 w 1459706"/>
                <a:gd name="connsiteY20" fmla="*/ 952500 h 1871663"/>
                <a:gd name="connsiteX21" fmla="*/ 962025 w 1459706"/>
                <a:gd name="connsiteY21" fmla="*/ 847725 h 1871663"/>
                <a:gd name="connsiteX22" fmla="*/ 1050131 w 1459706"/>
                <a:gd name="connsiteY22" fmla="*/ 750094 h 1871663"/>
                <a:gd name="connsiteX23" fmla="*/ 1131094 w 1459706"/>
                <a:gd name="connsiteY23" fmla="*/ 659606 h 1871663"/>
                <a:gd name="connsiteX24" fmla="*/ 1209675 w 1459706"/>
                <a:gd name="connsiteY24" fmla="*/ 573881 h 1871663"/>
                <a:gd name="connsiteX25" fmla="*/ 1309687 w 1459706"/>
                <a:gd name="connsiteY25" fmla="*/ 461963 h 1871663"/>
                <a:gd name="connsiteX26" fmla="*/ 1343025 w 1459706"/>
                <a:gd name="connsiteY26" fmla="*/ 423863 h 1871663"/>
                <a:gd name="connsiteX27" fmla="*/ 1354931 w 1459706"/>
                <a:gd name="connsiteY27" fmla="*/ 414338 h 1871663"/>
                <a:gd name="connsiteX28" fmla="*/ 1378744 w 1459706"/>
                <a:gd name="connsiteY28" fmla="*/ 404813 h 1871663"/>
                <a:gd name="connsiteX29" fmla="*/ 1414462 w 1459706"/>
                <a:gd name="connsiteY29" fmla="*/ 385763 h 1871663"/>
                <a:gd name="connsiteX30" fmla="*/ 1435894 w 1459706"/>
                <a:gd name="connsiteY30" fmla="*/ 369094 h 1871663"/>
                <a:gd name="connsiteX31" fmla="*/ 1452562 w 1459706"/>
                <a:gd name="connsiteY31" fmla="*/ 350044 h 1871663"/>
                <a:gd name="connsiteX32" fmla="*/ 1459706 w 1459706"/>
                <a:gd name="connsiteY32" fmla="*/ 323850 h 1871663"/>
                <a:gd name="connsiteX33" fmla="*/ 1459706 w 1459706"/>
                <a:gd name="connsiteY33" fmla="*/ 300038 h 1871663"/>
                <a:gd name="connsiteX34" fmla="*/ 1452562 w 1459706"/>
                <a:gd name="connsiteY34" fmla="*/ 271463 h 1871663"/>
                <a:gd name="connsiteX35" fmla="*/ 1440656 w 1459706"/>
                <a:gd name="connsiteY35" fmla="*/ 245269 h 1871663"/>
                <a:gd name="connsiteX36" fmla="*/ 1419225 w 1459706"/>
                <a:gd name="connsiteY36" fmla="*/ 216694 h 1871663"/>
                <a:gd name="connsiteX37" fmla="*/ 1381125 w 1459706"/>
                <a:gd name="connsiteY37" fmla="*/ 178594 h 1871663"/>
                <a:gd name="connsiteX38" fmla="*/ 1309687 w 1459706"/>
                <a:gd name="connsiteY38" fmla="*/ 123825 h 1871663"/>
                <a:gd name="connsiteX39" fmla="*/ 1238250 w 1459706"/>
                <a:gd name="connsiteY39" fmla="*/ 78581 h 1871663"/>
                <a:gd name="connsiteX40" fmla="*/ 1154906 w 1459706"/>
                <a:gd name="connsiteY40" fmla="*/ 35719 h 1871663"/>
                <a:gd name="connsiteX41" fmla="*/ 1097756 w 1459706"/>
                <a:gd name="connsiteY41" fmla="*/ 9525 h 1871663"/>
                <a:gd name="connsiteX42" fmla="*/ 1064419 w 1459706"/>
                <a:gd name="connsiteY42" fmla="*/ 0 h 1871663"/>
                <a:gd name="connsiteX43" fmla="*/ 1047750 w 1459706"/>
                <a:gd name="connsiteY43" fmla="*/ 0 h 1871663"/>
                <a:gd name="connsiteX44" fmla="*/ 1035844 w 1459706"/>
                <a:gd name="connsiteY44" fmla="*/ 2381 h 1871663"/>
                <a:gd name="connsiteX45" fmla="*/ 1023937 w 1459706"/>
                <a:gd name="connsiteY45" fmla="*/ 16669 h 1871663"/>
                <a:gd name="connsiteX46" fmla="*/ 1026319 w 1459706"/>
                <a:gd name="connsiteY46" fmla="*/ 38100 h 1871663"/>
                <a:gd name="connsiteX47" fmla="*/ 1045369 w 1459706"/>
                <a:gd name="connsiteY47" fmla="*/ 66675 h 1871663"/>
                <a:gd name="connsiteX48" fmla="*/ 1076325 w 1459706"/>
                <a:gd name="connsiteY48" fmla="*/ 100013 h 1871663"/>
                <a:gd name="connsiteX49" fmla="*/ 1097756 w 1459706"/>
                <a:gd name="connsiteY49" fmla="*/ 133350 h 1871663"/>
                <a:gd name="connsiteX50" fmla="*/ 1114425 w 1459706"/>
                <a:gd name="connsiteY50" fmla="*/ 164306 h 1871663"/>
                <a:gd name="connsiteX51" fmla="*/ 1116806 w 1459706"/>
                <a:gd name="connsiteY51" fmla="*/ 200025 h 1871663"/>
                <a:gd name="connsiteX52" fmla="*/ 1107281 w 1459706"/>
                <a:gd name="connsiteY52" fmla="*/ 233363 h 1871663"/>
                <a:gd name="connsiteX53" fmla="*/ 1016794 w 1459706"/>
                <a:gd name="connsiteY53" fmla="*/ 390525 h 1871663"/>
                <a:gd name="connsiteX54" fmla="*/ 909637 w 1459706"/>
                <a:gd name="connsiteY54" fmla="*/ 573881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706" h="1871663">
                  <a:moveTo>
                    <a:pt x="909637" y="573881"/>
                  </a:moveTo>
                  <a:lnTo>
                    <a:pt x="821531" y="716756"/>
                  </a:lnTo>
                  <a:lnTo>
                    <a:pt x="745331" y="845344"/>
                  </a:lnTo>
                  <a:lnTo>
                    <a:pt x="647700" y="962025"/>
                  </a:lnTo>
                  <a:lnTo>
                    <a:pt x="602456" y="1012031"/>
                  </a:lnTo>
                  <a:lnTo>
                    <a:pt x="531019" y="1152525"/>
                  </a:lnTo>
                  <a:lnTo>
                    <a:pt x="438150" y="1288256"/>
                  </a:lnTo>
                  <a:lnTo>
                    <a:pt x="335756" y="1435894"/>
                  </a:lnTo>
                  <a:lnTo>
                    <a:pt x="195262" y="1624013"/>
                  </a:lnTo>
                  <a:lnTo>
                    <a:pt x="54769" y="1807369"/>
                  </a:lnTo>
                  <a:lnTo>
                    <a:pt x="0" y="1871663"/>
                  </a:lnTo>
                  <a:lnTo>
                    <a:pt x="159544" y="1866900"/>
                  </a:lnTo>
                  <a:lnTo>
                    <a:pt x="264319" y="1726406"/>
                  </a:lnTo>
                  <a:lnTo>
                    <a:pt x="357187" y="1597819"/>
                  </a:lnTo>
                  <a:lnTo>
                    <a:pt x="481012" y="1428750"/>
                  </a:lnTo>
                  <a:lnTo>
                    <a:pt x="578644" y="1300163"/>
                  </a:lnTo>
                  <a:lnTo>
                    <a:pt x="650081" y="1207294"/>
                  </a:lnTo>
                  <a:lnTo>
                    <a:pt x="702469" y="1140619"/>
                  </a:lnTo>
                  <a:lnTo>
                    <a:pt x="750094" y="1085850"/>
                  </a:lnTo>
                  <a:lnTo>
                    <a:pt x="809625" y="1019175"/>
                  </a:lnTo>
                  <a:lnTo>
                    <a:pt x="869156" y="952500"/>
                  </a:lnTo>
                  <a:lnTo>
                    <a:pt x="962025" y="847725"/>
                  </a:lnTo>
                  <a:lnTo>
                    <a:pt x="1050131" y="750094"/>
                  </a:lnTo>
                  <a:lnTo>
                    <a:pt x="1131094" y="659606"/>
                  </a:lnTo>
                  <a:lnTo>
                    <a:pt x="1209675" y="573881"/>
                  </a:lnTo>
                  <a:lnTo>
                    <a:pt x="1309687" y="461963"/>
                  </a:lnTo>
                  <a:lnTo>
                    <a:pt x="1343025" y="423863"/>
                  </a:lnTo>
                  <a:lnTo>
                    <a:pt x="1354931" y="414338"/>
                  </a:lnTo>
                  <a:lnTo>
                    <a:pt x="1378744" y="404813"/>
                  </a:lnTo>
                  <a:lnTo>
                    <a:pt x="1414462" y="385763"/>
                  </a:lnTo>
                  <a:lnTo>
                    <a:pt x="1435894" y="369094"/>
                  </a:lnTo>
                  <a:lnTo>
                    <a:pt x="1452562" y="350044"/>
                  </a:lnTo>
                  <a:lnTo>
                    <a:pt x="1459706" y="323850"/>
                  </a:lnTo>
                  <a:lnTo>
                    <a:pt x="1459706" y="300038"/>
                  </a:lnTo>
                  <a:lnTo>
                    <a:pt x="1452562" y="271463"/>
                  </a:lnTo>
                  <a:lnTo>
                    <a:pt x="1440656" y="245269"/>
                  </a:lnTo>
                  <a:lnTo>
                    <a:pt x="1419225" y="216694"/>
                  </a:lnTo>
                  <a:lnTo>
                    <a:pt x="1381125" y="178594"/>
                  </a:lnTo>
                  <a:lnTo>
                    <a:pt x="1309687" y="123825"/>
                  </a:lnTo>
                  <a:lnTo>
                    <a:pt x="1238250" y="78581"/>
                  </a:lnTo>
                  <a:lnTo>
                    <a:pt x="1154906" y="35719"/>
                  </a:lnTo>
                  <a:lnTo>
                    <a:pt x="1097756" y="9525"/>
                  </a:lnTo>
                  <a:lnTo>
                    <a:pt x="1064419" y="0"/>
                  </a:lnTo>
                  <a:lnTo>
                    <a:pt x="1047750" y="0"/>
                  </a:lnTo>
                  <a:lnTo>
                    <a:pt x="1035844" y="2381"/>
                  </a:lnTo>
                  <a:lnTo>
                    <a:pt x="1023937" y="16669"/>
                  </a:lnTo>
                  <a:lnTo>
                    <a:pt x="1026319" y="38100"/>
                  </a:lnTo>
                  <a:lnTo>
                    <a:pt x="1045369" y="66675"/>
                  </a:lnTo>
                  <a:lnTo>
                    <a:pt x="1076325" y="100013"/>
                  </a:lnTo>
                  <a:lnTo>
                    <a:pt x="1097756" y="133350"/>
                  </a:lnTo>
                  <a:lnTo>
                    <a:pt x="1114425" y="164306"/>
                  </a:lnTo>
                  <a:lnTo>
                    <a:pt x="1116806" y="200025"/>
                  </a:lnTo>
                  <a:lnTo>
                    <a:pt x="1107281" y="233363"/>
                  </a:lnTo>
                  <a:lnTo>
                    <a:pt x="1016794" y="390525"/>
                  </a:lnTo>
                  <a:lnTo>
                    <a:pt x="909637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5">
              <a:extLst>
                <a:ext uri="{FF2B5EF4-FFF2-40B4-BE49-F238E27FC236}">
                  <a16:creationId xmlns:a16="http://schemas.microsoft.com/office/drawing/2014/main" id="{4A24749A-163C-4112-B059-60C6C6597ABA}"/>
                </a:ext>
              </a:extLst>
            </p:cNvPr>
            <p:cNvSpPr/>
            <p:nvPr/>
          </p:nvSpPr>
          <p:spPr>
            <a:xfrm>
              <a:off x="3925888" y="3648076"/>
              <a:ext cx="1484312" cy="600075"/>
            </a:xfrm>
            <a:custGeom>
              <a:avLst/>
              <a:gdLst>
                <a:gd name="connsiteX0" fmla="*/ 778669 w 1483519"/>
                <a:gd name="connsiteY0" fmla="*/ 176213 h 600075"/>
                <a:gd name="connsiteX1" fmla="*/ 576263 w 1483519"/>
                <a:gd name="connsiteY1" fmla="*/ 230981 h 600075"/>
                <a:gd name="connsiteX2" fmla="*/ 361950 w 1483519"/>
                <a:gd name="connsiteY2" fmla="*/ 285750 h 600075"/>
                <a:gd name="connsiteX3" fmla="*/ 307182 w 1483519"/>
                <a:gd name="connsiteY3" fmla="*/ 292894 h 600075"/>
                <a:gd name="connsiteX4" fmla="*/ 150019 w 1483519"/>
                <a:gd name="connsiteY4" fmla="*/ 295275 h 600075"/>
                <a:gd name="connsiteX5" fmla="*/ 78582 w 1483519"/>
                <a:gd name="connsiteY5" fmla="*/ 300038 h 600075"/>
                <a:gd name="connsiteX6" fmla="*/ 33338 w 1483519"/>
                <a:gd name="connsiteY6" fmla="*/ 307181 h 600075"/>
                <a:gd name="connsiteX7" fmla="*/ 2382 w 1483519"/>
                <a:gd name="connsiteY7" fmla="*/ 316706 h 600075"/>
                <a:gd name="connsiteX8" fmla="*/ 0 w 1483519"/>
                <a:gd name="connsiteY8" fmla="*/ 328613 h 600075"/>
                <a:gd name="connsiteX9" fmla="*/ 9525 w 1483519"/>
                <a:gd name="connsiteY9" fmla="*/ 371475 h 600075"/>
                <a:gd name="connsiteX10" fmla="*/ 35719 w 1483519"/>
                <a:gd name="connsiteY10" fmla="*/ 431006 h 600075"/>
                <a:gd name="connsiteX11" fmla="*/ 76200 w 1483519"/>
                <a:gd name="connsiteY11" fmla="*/ 495300 h 600075"/>
                <a:gd name="connsiteX12" fmla="*/ 119063 w 1483519"/>
                <a:gd name="connsiteY12" fmla="*/ 547688 h 600075"/>
                <a:gd name="connsiteX13" fmla="*/ 154782 w 1483519"/>
                <a:gd name="connsiteY13" fmla="*/ 583406 h 600075"/>
                <a:gd name="connsiteX14" fmla="*/ 173832 w 1483519"/>
                <a:gd name="connsiteY14" fmla="*/ 592931 h 600075"/>
                <a:gd name="connsiteX15" fmla="*/ 202407 w 1483519"/>
                <a:gd name="connsiteY15" fmla="*/ 600075 h 600075"/>
                <a:gd name="connsiteX16" fmla="*/ 223838 w 1483519"/>
                <a:gd name="connsiteY16" fmla="*/ 600075 h 600075"/>
                <a:gd name="connsiteX17" fmla="*/ 240507 w 1483519"/>
                <a:gd name="connsiteY17" fmla="*/ 588169 h 600075"/>
                <a:gd name="connsiteX18" fmla="*/ 254794 w 1483519"/>
                <a:gd name="connsiteY18" fmla="*/ 569119 h 600075"/>
                <a:gd name="connsiteX19" fmla="*/ 266700 w 1483519"/>
                <a:gd name="connsiteY19" fmla="*/ 540544 h 600075"/>
                <a:gd name="connsiteX20" fmla="*/ 404813 w 1483519"/>
                <a:gd name="connsiteY20" fmla="*/ 490538 h 600075"/>
                <a:gd name="connsiteX21" fmla="*/ 600075 w 1483519"/>
                <a:gd name="connsiteY21" fmla="*/ 421481 h 600075"/>
                <a:gd name="connsiteX22" fmla="*/ 731044 w 1483519"/>
                <a:gd name="connsiteY22" fmla="*/ 378619 h 600075"/>
                <a:gd name="connsiteX23" fmla="*/ 883444 w 1483519"/>
                <a:gd name="connsiteY23" fmla="*/ 311944 h 600075"/>
                <a:gd name="connsiteX24" fmla="*/ 1059657 w 1483519"/>
                <a:gd name="connsiteY24" fmla="*/ 247650 h 600075"/>
                <a:gd name="connsiteX25" fmla="*/ 1228725 w 1483519"/>
                <a:gd name="connsiteY25" fmla="*/ 190500 h 600075"/>
                <a:gd name="connsiteX26" fmla="*/ 1369219 w 1483519"/>
                <a:gd name="connsiteY26" fmla="*/ 140494 h 600075"/>
                <a:gd name="connsiteX27" fmla="*/ 1483519 w 1483519"/>
                <a:gd name="connsiteY27" fmla="*/ 102394 h 600075"/>
                <a:gd name="connsiteX28" fmla="*/ 1433513 w 1483519"/>
                <a:gd name="connsiteY28" fmla="*/ 0 h 600075"/>
                <a:gd name="connsiteX29" fmla="*/ 1288257 w 1483519"/>
                <a:gd name="connsiteY29" fmla="*/ 40481 h 600075"/>
                <a:gd name="connsiteX30" fmla="*/ 1135857 w 1483519"/>
                <a:gd name="connsiteY30" fmla="*/ 80963 h 600075"/>
                <a:gd name="connsiteX31" fmla="*/ 976313 w 1483519"/>
                <a:gd name="connsiteY31" fmla="*/ 121444 h 600075"/>
                <a:gd name="connsiteX32" fmla="*/ 778669 w 1483519"/>
                <a:gd name="connsiteY32" fmla="*/ 176213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519" h="600075">
                  <a:moveTo>
                    <a:pt x="778669" y="176213"/>
                  </a:moveTo>
                  <a:lnTo>
                    <a:pt x="576263" y="230981"/>
                  </a:lnTo>
                  <a:lnTo>
                    <a:pt x="361950" y="285750"/>
                  </a:lnTo>
                  <a:lnTo>
                    <a:pt x="307182" y="292894"/>
                  </a:lnTo>
                  <a:lnTo>
                    <a:pt x="150019" y="295275"/>
                  </a:lnTo>
                  <a:lnTo>
                    <a:pt x="78582" y="300038"/>
                  </a:lnTo>
                  <a:lnTo>
                    <a:pt x="33338" y="307181"/>
                  </a:lnTo>
                  <a:lnTo>
                    <a:pt x="2382" y="316706"/>
                  </a:lnTo>
                  <a:lnTo>
                    <a:pt x="0" y="328613"/>
                  </a:lnTo>
                  <a:lnTo>
                    <a:pt x="9525" y="371475"/>
                  </a:lnTo>
                  <a:lnTo>
                    <a:pt x="35719" y="431006"/>
                  </a:lnTo>
                  <a:lnTo>
                    <a:pt x="76200" y="495300"/>
                  </a:lnTo>
                  <a:lnTo>
                    <a:pt x="119063" y="547688"/>
                  </a:lnTo>
                  <a:lnTo>
                    <a:pt x="154782" y="583406"/>
                  </a:lnTo>
                  <a:lnTo>
                    <a:pt x="173832" y="592931"/>
                  </a:lnTo>
                  <a:lnTo>
                    <a:pt x="202407" y="600075"/>
                  </a:lnTo>
                  <a:lnTo>
                    <a:pt x="223838" y="600075"/>
                  </a:lnTo>
                  <a:lnTo>
                    <a:pt x="240507" y="588169"/>
                  </a:lnTo>
                  <a:lnTo>
                    <a:pt x="254794" y="569119"/>
                  </a:lnTo>
                  <a:lnTo>
                    <a:pt x="266700" y="540544"/>
                  </a:lnTo>
                  <a:lnTo>
                    <a:pt x="404813" y="490538"/>
                  </a:lnTo>
                  <a:lnTo>
                    <a:pt x="600075" y="421481"/>
                  </a:lnTo>
                  <a:lnTo>
                    <a:pt x="731044" y="378619"/>
                  </a:lnTo>
                  <a:lnTo>
                    <a:pt x="883444" y="311944"/>
                  </a:lnTo>
                  <a:lnTo>
                    <a:pt x="1059657" y="247650"/>
                  </a:lnTo>
                  <a:lnTo>
                    <a:pt x="1228725" y="190500"/>
                  </a:lnTo>
                  <a:lnTo>
                    <a:pt x="1369219" y="140494"/>
                  </a:lnTo>
                  <a:lnTo>
                    <a:pt x="1483519" y="102394"/>
                  </a:lnTo>
                  <a:lnTo>
                    <a:pt x="1433513" y="0"/>
                  </a:lnTo>
                  <a:lnTo>
                    <a:pt x="1288257" y="40481"/>
                  </a:lnTo>
                  <a:lnTo>
                    <a:pt x="1135857" y="80963"/>
                  </a:lnTo>
                  <a:lnTo>
                    <a:pt x="976313" y="121444"/>
                  </a:lnTo>
                  <a:lnTo>
                    <a:pt x="778669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6">
              <a:extLst>
                <a:ext uri="{FF2B5EF4-FFF2-40B4-BE49-F238E27FC236}">
                  <a16:creationId xmlns:a16="http://schemas.microsoft.com/office/drawing/2014/main" id="{990578AE-5FA5-4D04-B46A-1A5442325355}"/>
                </a:ext>
              </a:extLst>
            </p:cNvPr>
            <p:cNvSpPr/>
            <p:nvPr/>
          </p:nvSpPr>
          <p:spPr>
            <a:xfrm>
              <a:off x="5114925" y="3303588"/>
              <a:ext cx="484188" cy="754062"/>
            </a:xfrm>
            <a:custGeom>
              <a:avLst/>
              <a:gdLst>
                <a:gd name="connsiteX0" fmla="*/ 90488 w 483394"/>
                <a:gd name="connsiteY0" fmla="*/ 228600 h 754856"/>
                <a:gd name="connsiteX1" fmla="*/ 50006 w 483394"/>
                <a:gd name="connsiteY1" fmla="*/ 133350 h 754856"/>
                <a:gd name="connsiteX2" fmla="*/ 16669 w 483394"/>
                <a:gd name="connsiteY2" fmla="*/ 66675 h 754856"/>
                <a:gd name="connsiteX3" fmla="*/ 2381 w 483394"/>
                <a:gd name="connsiteY3" fmla="*/ 30956 h 754856"/>
                <a:gd name="connsiteX4" fmla="*/ 0 w 483394"/>
                <a:gd name="connsiteY4" fmla="*/ 14287 h 754856"/>
                <a:gd name="connsiteX5" fmla="*/ 4763 w 483394"/>
                <a:gd name="connsiteY5" fmla="*/ 2381 h 754856"/>
                <a:gd name="connsiteX6" fmla="*/ 21431 w 483394"/>
                <a:gd name="connsiteY6" fmla="*/ 0 h 754856"/>
                <a:gd name="connsiteX7" fmla="*/ 52388 w 483394"/>
                <a:gd name="connsiteY7" fmla="*/ 11906 h 754856"/>
                <a:gd name="connsiteX8" fmla="*/ 116681 w 483394"/>
                <a:gd name="connsiteY8" fmla="*/ 54769 h 754856"/>
                <a:gd name="connsiteX9" fmla="*/ 216694 w 483394"/>
                <a:gd name="connsiteY9" fmla="*/ 130969 h 754856"/>
                <a:gd name="connsiteX10" fmla="*/ 302419 w 483394"/>
                <a:gd name="connsiteY10" fmla="*/ 200025 h 754856"/>
                <a:gd name="connsiteX11" fmla="*/ 364331 w 483394"/>
                <a:gd name="connsiteY11" fmla="*/ 259556 h 754856"/>
                <a:gd name="connsiteX12" fmla="*/ 404813 w 483394"/>
                <a:gd name="connsiteY12" fmla="*/ 304800 h 754856"/>
                <a:gd name="connsiteX13" fmla="*/ 426244 w 483394"/>
                <a:gd name="connsiteY13" fmla="*/ 338137 h 754856"/>
                <a:gd name="connsiteX14" fmla="*/ 447675 w 483394"/>
                <a:gd name="connsiteY14" fmla="*/ 381000 h 754856"/>
                <a:gd name="connsiteX15" fmla="*/ 464344 w 483394"/>
                <a:gd name="connsiteY15" fmla="*/ 450056 h 754856"/>
                <a:gd name="connsiteX16" fmla="*/ 476250 w 483394"/>
                <a:gd name="connsiteY16" fmla="*/ 552450 h 754856"/>
                <a:gd name="connsiteX17" fmla="*/ 483394 w 483394"/>
                <a:gd name="connsiteY17" fmla="*/ 673894 h 754856"/>
                <a:gd name="connsiteX18" fmla="*/ 471488 w 483394"/>
                <a:gd name="connsiteY18" fmla="*/ 704850 h 754856"/>
                <a:gd name="connsiteX19" fmla="*/ 447675 w 483394"/>
                <a:gd name="connsiteY19" fmla="*/ 733425 h 754856"/>
                <a:gd name="connsiteX20" fmla="*/ 421481 w 483394"/>
                <a:gd name="connsiteY20" fmla="*/ 750094 h 754856"/>
                <a:gd name="connsiteX21" fmla="*/ 397669 w 483394"/>
                <a:gd name="connsiteY21" fmla="*/ 754856 h 754856"/>
                <a:gd name="connsiteX22" fmla="*/ 378619 w 483394"/>
                <a:gd name="connsiteY22" fmla="*/ 752475 h 754856"/>
                <a:gd name="connsiteX23" fmla="*/ 357188 w 483394"/>
                <a:gd name="connsiteY23" fmla="*/ 738187 h 754856"/>
                <a:gd name="connsiteX24" fmla="*/ 321469 w 483394"/>
                <a:gd name="connsiteY24" fmla="*/ 697706 h 754856"/>
                <a:gd name="connsiteX25" fmla="*/ 261938 w 483394"/>
                <a:gd name="connsiteY25" fmla="*/ 609600 h 754856"/>
                <a:gd name="connsiteX26" fmla="*/ 200025 w 483394"/>
                <a:gd name="connsiteY26" fmla="*/ 502444 h 754856"/>
                <a:gd name="connsiteX27" fmla="*/ 90488 w 483394"/>
                <a:gd name="connsiteY27" fmla="*/ 228600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754856">
                  <a:moveTo>
                    <a:pt x="90488" y="228600"/>
                  </a:moveTo>
                  <a:lnTo>
                    <a:pt x="50006" y="133350"/>
                  </a:lnTo>
                  <a:lnTo>
                    <a:pt x="16669" y="66675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16681" y="54769"/>
                  </a:lnTo>
                  <a:lnTo>
                    <a:pt x="216694" y="130969"/>
                  </a:lnTo>
                  <a:lnTo>
                    <a:pt x="302419" y="200025"/>
                  </a:lnTo>
                  <a:lnTo>
                    <a:pt x="364331" y="259556"/>
                  </a:lnTo>
                  <a:lnTo>
                    <a:pt x="404813" y="304800"/>
                  </a:lnTo>
                  <a:lnTo>
                    <a:pt x="426244" y="338137"/>
                  </a:lnTo>
                  <a:lnTo>
                    <a:pt x="447675" y="381000"/>
                  </a:lnTo>
                  <a:lnTo>
                    <a:pt x="464344" y="450056"/>
                  </a:lnTo>
                  <a:lnTo>
                    <a:pt x="476250" y="552450"/>
                  </a:lnTo>
                  <a:lnTo>
                    <a:pt x="483394" y="673894"/>
                  </a:lnTo>
                  <a:lnTo>
                    <a:pt x="471488" y="704850"/>
                  </a:lnTo>
                  <a:lnTo>
                    <a:pt x="447675" y="733425"/>
                  </a:lnTo>
                  <a:lnTo>
                    <a:pt x="421481" y="750094"/>
                  </a:lnTo>
                  <a:lnTo>
                    <a:pt x="397669" y="754856"/>
                  </a:lnTo>
                  <a:lnTo>
                    <a:pt x="378619" y="752475"/>
                  </a:lnTo>
                  <a:lnTo>
                    <a:pt x="357188" y="738187"/>
                  </a:lnTo>
                  <a:lnTo>
                    <a:pt x="321469" y="697706"/>
                  </a:lnTo>
                  <a:lnTo>
                    <a:pt x="261938" y="609600"/>
                  </a:lnTo>
                  <a:lnTo>
                    <a:pt x="200025" y="502444"/>
                  </a:lnTo>
                  <a:lnTo>
                    <a:pt x="904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9">
              <a:extLst>
                <a:ext uri="{FF2B5EF4-FFF2-40B4-BE49-F238E27FC236}">
                  <a16:creationId xmlns:a16="http://schemas.microsoft.com/office/drawing/2014/main" id="{C436913D-1CDC-4B76-820D-E5E894C640F1}"/>
                </a:ext>
              </a:extLst>
            </p:cNvPr>
            <p:cNvSpPr/>
            <p:nvPr/>
          </p:nvSpPr>
          <p:spPr>
            <a:xfrm>
              <a:off x="4591051" y="3932239"/>
              <a:ext cx="290513" cy="2111375"/>
            </a:xfrm>
            <a:custGeom>
              <a:avLst/>
              <a:gdLst>
                <a:gd name="connsiteX0" fmla="*/ 89807 w 291193"/>
                <a:gd name="connsiteY0" fmla="*/ 492579 h 2111829"/>
                <a:gd name="connsiteX1" fmla="*/ 89807 w 291193"/>
                <a:gd name="connsiteY1" fmla="*/ 239486 h 2111829"/>
                <a:gd name="connsiteX2" fmla="*/ 84364 w 291193"/>
                <a:gd name="connsiteY2" fmla="*/ 187779 h 2111829"/>
                <a:gd name="connsiteX3" fmla="*/ 70757 w 291193"/>
                <a:gd name="connsiteY3" fmla="*/ 136072 h 2111829"/>
                <a:gd name="connsiteX4" fmla="*/ 16329 w 291193"/>
                <a:gd name="connsiteY4" fmla="*/ 57150 h 2111829"/>
                <a:gd name="connsiteX5" fmla="*/ 190500 w 291193"/>
                <a:gd name="connsiteY5" fmla="*/ 0 h 2111829"/>
                <a:gd name="connsiteX6" fmla="*/ 214993 w 291193"/>
                <a:gd name="connsiteY6" fmla="*/ 65315 h 2111829"/>
                <a:gd name="connsiteX7" fmla="*/ 228600 w 291193"/>
                <a:gd name="connsiteY7" fmla="*/ 87086 h 2111829"/>
                <a:gd name="connsiteX8" fmla="*/ 258536 w 291193"/>
                <a:gd name="connsiteY8" fmla="*/ 117022 h 2111829"/>
                <a:gd name="connsiteX9" fmla="*/ 291193 w 291193"/>
                <a:gd name="connsiteY9" fmla="*/ 144236 h 2111829"/>
                <a:gd name="connsiteX10" fmla="*/ 291193 w 291193"/>
                <a:gd name="connsiteY10" fmla="*/ 225879 h 2111829"/>
                <a:gd name="connsiteX11" fmla="*/ 280307 w 291193"/>
                <a:gd name="connsiteY11" fmla="*/ 666750 h 2111829"/>
                <a:gd name="connsiteX12" fmla="*/ 272143 w 291193"/>
                <a:gd name="connsiteY12" fmla="*/ 1238250 h 2111829"/>
                <a:gd name="connsiteX13" fmla="*/ 269421 w 291193"/>
                <a:gd name="connsiteY13" fmla="*/ 1679122 h 2111829"/>
                <a:gd name="connsiteX14" fmla="*/ 269421 w 291193"/>
                <a:gd name="connsiteY14" fmla="*/ 1853293 h 2111829"/>
                <a:gd name="connsiteX15" fmla="*/ 266700 w 291193"/>
                <a:gd name="connsiteY15" fmla="*/ 1945822 h 2111829"/>
                <a:gd name="connsiteX16" fmla="*/ 258536 w 291193"/>
                <a:gd name="connsiteY16" fmla="*/ 2043793 h 2111829"/>
                <a:gd name="connsiteX17" fmla="*/ 247650 w 291193"/>
                <a:gd name="connsiteY17" fmla="*/ 2087336 h 2111829"/>
                <a:gd name="connsiteX18" fmla="*/ 231321 w 291193"/>
                <a:gd name="connsiteY18" fmla="*/ 2103665 h 2111829"/>
                <a:gd name="connsiteX19" fmla="*/ 201386 w 291193"/>
                <a:gd name="connsiteY19" fmla="*/ 2111829 h 2111829"/>
                <a:gd name="connsiteX20" fmla="*/ 182336 w 291193"/>
                <a:gd name="connsiteY20" fmla="*/ 2109107 h 2111829"/>
                <a:gd name="connsiteX21" fmla="*/ 160564 w 291193"/>
                <a:gd name="connsiteY21" fmla="*/ 2103665 h 2111829"/>
                <a:gd name="connsiteX22" fmla="*/ 136071 w 291193"/>
                <a:gd name="connsiteY22" fmla="*/ 2090057 h 2111829"/>
                <a:gd name="connsiteX23" fmla="*/ 117021 w 291193"/>
                <a:gd name="connsiteY23" fmla="*/ 2073729 h 2111829"/>
                <a:gd name="connsiteX24" fmla="*/ 89807 w 291193"/>
                <a:gd name="connsiteY24" fmla="*/ 2041072 h 2111829"/>
                <a:gd name="connsiteX25" fmla="*/ 70757 w 291193"/>
                <a:gd name="connsiteY25" fmla="*/ 2005693 h 2111829"/>
                <a:gd name="connsiteX26" fmla="*/ 51707 w 291193"/>
                <a:gd name="connsiteY26" fmla="*/ 1956707 h 2111829"/>
                <a:gd name="connsiteX27" fmla="*/ 32657 w 291193"/>
                <a:gd name="connsiteY27" fmla="*/ 1896836 h 2111829"/>
                <a:gd name="connsiteX28" fmla="*/ 21771 w 291193"/>
                <a:gd name="connsiteY28" fmla="*/ 1842407 h 2111829"/>
                <a:gd name="connsiteX29" fmla="*/ 8164 w 291193"/>
                <a:gd name="connsiteY29" fmla="*/ 1768929 h 2111829"/>
                <a:gd name="connsiteX30" fmla="*/ 0 w 291193"/>
                <a:gd name="connsiteY30" fmla="*/ 1676400 h 2111829"/>
                <a:gd name="connsiteX31" fmla="*/ 2721 w 291193"/>
                <a:gd name="connsiteY31" fmla="*/ 1643743 h 2111829"/>
                <a:gd name="connsiteX32" fmla="*/ 13607 w 291193"/>
                <a:gd name="connsiteY32" fmla="*/ 1611086 h 2111829"/>
                <a:gd name="connsiteX33" fmla="*/ 43543 w 291193"/>
                <a:gd name="connsiteY33" fmla="*/ 1526722 h 2111829"/>
                <a:gd name="connsiteX34" fmla="*/ 68036 w 291193"/>
                <a:gd name="connsiteY34" fmla="*/ 1431472 h 2111829"/>
                <a:gd name="connsiteX35" fmla="*/ 84364 w 291193"/>
                <a:gd name="connsiteY35" fmla="*/ 1328057 h 2111829"/>
                <a:gd name="connsiteX36" fmla="*/ 89807 w 291193"/>
                <a:gd name="connsiteY36" fmla="*/ 1243693 h 2111829"/>
                <a:gd name="connsiteX37" fmla="*/ 89807 w 291193"/>
                <a:gd name="connsiteY37" fmla="*/ 987879 h 2111829"/>
                <a:gd name="connsiteX38" fmla="*/ 89807 w 291193"/>
                <a:gd name="connsiteY38" fmla="*/ 557893 h 2111829"/>
                <a:gd name="connsiteX39" fmla="*/ 89807 w 291193"/>
                <a:gd name="connsiteY39" fmla="*/ 492579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1193" h="2111829">
                  <a:moveTo>
                    <a:pt x="89807" y="492579"/>
                  </a:moveTo>
                  <a:lnTo>
                    <a:pt x="89807" y="239486"/>
                  </a:lnTo>
                  <a:lnTo>
                    <a:pt x="84364" y="187779"/>
                  </a:lnTo>
                  <a:lnTo>
                    <a:pt x="70757" y="136072"/>
                  </a:lnTo>
                  <a:lnTo>
                    <a:pt x="16329" y="57150"/>
                  </a:lnTo>
                  <a:lnTo>
                    <a:pt x="190500" y="0"/>
                  </a:lnTo>
                  <a:lnTo>
                    <a:pt x="214993" y="65315"/>
                  </a:lnTo>
                  <a:lnTo>
                    <a:pt x="228600" y="87086"/>
                  </a:lnTo>
                  <a:lnTo>
                    <a:pt x="258536" y="117022"/>
                  </a:lnTo>
                  <a:lnTo>
                    <a:pt x="291193" y="144236"/>
                  </a:lnTo>
                  <a:lnTo>
                    <a:pt x="291193" y="225879"/>
                  </a:lnTo>
                  <a:lnTo>
                    <a:pt x="280307" y="666750"/>
                  </a:lnTo>
                  <a:lnTo>
                    <a:pt x="272143" y="1238250"/>
                  </a:lnTo>
                  <a:cubicBezTo>
                    <a:pt x="271236" y="1385207"/>
                    <a:pt x="270328" y="1532165"/>
                    <a:pt x="269421" y="1679122"/>
                  </a:cubicBezTo>
                  <a:lnTo>
                    <a:pt x="269421" y="1853293"/>
                  </a:lnTo>
                  <a:lnTo>
                    <a:pt x="266700" y="1945822"/>
                  </a:lnTo>
                  <a:lnTo>
                    <a:pt x="258536" y="2043793"/>
                  </a:lnTo>
                  <a:lnTo>
                    <a:pt x="247650" y="2087336"/>
                  </a:lnTo>
                  <a:lnTo>
                    <a:pt x="231321" y="2103665"/>
                  </a:lnTo>
                  <a:lnTo>
                    <a:pt x="201386" y="2111829"/>
                  </a:lnTo>
                  <a:lnTo>
                    <a:pt x="182336" y="2109107"/>
                  </a:lnTo>
                  <a:lnTo>
                    <a:pt x="160564" y="2103665"/>
                  </a:lnTo>
                  <a:lnTo>
                    <a:pt x="136071" y="2090057"/>
                  </a:lnTo>
                  <a:lnTo>
                    <a:pt x="117021" y="2073729"/>
                  </a:lnTo>
                  <a:lnTo>
                    <a:pt x="89807" y="2041072"/>
                  </a:lnTo>
                  <a:lnTo>
                    <a:pt x="70757" y="2005693"/>
                  </a:lnTo>
                  <a:lnTo>
                    <a:pt x="51707" y="1956707"/>
                  </a:lnTo>
                  <a:lnTo>
                    <a:pt x="32657" y="1896836"/>
                  </a:lnTo>
                  <a:lnTo>
                    <a:pt x="21771" y="1842407"/>
                  </a:lnTo>
                  <a:lnTo>
                    <a:pt x="8164" y="1768929"/>
                  </a:lnTo>
                  <a:lnTo>
                    <a:pt x="0" y="1676400"/>
                  </a:lnTo>
                  <a:lnTo>
                    <a:pt x="2721" y="1643743"/>
                  </a:lnTo>
                  <a:lnTo>
                    <a:pt x="13607" y="1611086"/>
                  </a:lnTo>
                  <a:lnTo>
                    <a:pt x="43543" y="1526722"/>
                  </a:lnTo>
                  <a:lnTo>
                    <a:pt x="68036" y="1431472"/>
                  </a:lnTo>
                  <a:lnTo>
                    <a:pt x="84364" y="1328057"/>
                  </a:lnTo>
                  <a:cubicBezTo>
                    <a:pt x="89932" y="1247326"/>
                    <a:pt x="89807" y="1275505"/>
                    <a:pt x="89807" y="1243693"/>
                  </a:cubicBezTo>
                  <a:lnTo>
                    <a:pt x="89807" y="987879"/>
                  </a:lnTo>
                  <a:lnTo>
                    <a:pt x="89807" y="557893"/>
                  </a:lnTo>
                  <a:lnTo>
                    <a:pt x="89807" y="4925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E51762A3-4C03-48C8-889D-8A21AE86B67A}"/>
                </a:ext>
              </a:extLst>
            </p:cNvPr>
            <p:cNvSpPr/>
            <p:nvPr/>
          </p:nvSpPr>
          <p:spPr>
            <a:xfrm>
              <a:off x="5516564" y="2049464"/>
              <a:ext cx="2727325" cy="511175"/>
            </a:xfrm>
            <a:custGeom>
              <a:avLst/>
              <a:gdLst>
                <a:gd name="connsiteX0" fmla="*/ 900793 w 2726871"/>
                <a:gd name="connsiteY0" fmla="*/ 255814 h 511628"/>
                <a:gd name="connsiteX1" fmla="*/ 1004207 w 2726871"/>
                <a:gd name="connsiteY1" fmla="*/ 242207 h 511628"/>
                <a:gd name="connsiteX2" fmla="*/ 1156607 w 2726871"/>
                <a:gd name="connsiteY2" fmla="*/ 220435 h 511628"/>
                <a:gd name="connsiteX3" fmla="*/ 1464128 w 2726871"/>
                <a:gd name="connsiteY3" fmla="*/ 185057 h 511628"/>
                <a:gd name="connsiteX4" fmla="*/ 1700893 w 2726871"/>
                <a:gd name="connsiteY4" fmla="*/ 152400 h 511628"/>
                <a:gd name="connsiteX5" fmla="*/ 1902278 w 2726871"/>
                <a:gd name="connsiteY5" fmla="*/ 119743 h 511628"/>
                <a:gd name="connsiteX6" fmla="*/ 2081893 w 2726871"/>
                <a:gd name="connsiteY6" fmla="*/ 89807 h 511628"/>
                <a:gd name="connsiteX7" fmla="*/ 2119993 w 2726871"/>
                <a:gd name="connsiteY7" fmla="*/ 70757 h 511628"/>
                <a:gd name="connsiteX8" fmla="*/ 2177143 w 2726871"/>
                <a:gd name="connsiteY8" fmla="*/ 35378 h 511628"/>
                <a:gd name="connsiteX9" fmla="*/ 2231571 w 2726871"/>
                <a:gd name="connsiteY9" fmla="*/ 10885 h 511628"/>
                <a:gd name="connsiteX10" fmla="*/ 2264228 w 2726871"/>
                <a:gd name="connsiteY10" fmla="*/ 0 h 511628"/>
                <a:gd name="connsiteX11" fmla="*/ 2283278 w 2726871"/>
                <a:gd name="connsiteY11" fmla="*/ 0 h 511628"/>
                <a:gd name="connsiteX12" fmla="*/ 2356757 w 2726871"/>
                <a:gd name="connsiteY12" fmla="*/ 10885 h 511628"/>
                <a:gd name="connsiteX13" fmla="*/ 2452007 w 2726871"/>
                <a:gd name="connsiteY13" fmla="*/ 35378 h 511628"/>
                <a:gd name="connsiteX14" fmla="*/ 2566307 w 2726871"/>
                <a:gd name="connsiteY14" fmla="*/ 78921 h 511628"/>
                <a:gd name="connsiteX15" fmla="*/ 2650671 w 2726871"/>
                <a:gd name="connsiteY15" fmla="*/ 119743 h 511628"/>
                <a:gd name="connsiteX16" fmla="*/ 2677885 w 2726871"/>
                <a:gd name="connsiteY16" fmla="*/ 138793 h 511628"/>
                <a:gd name="connsiteX17" fmla="*/ 2702378 w 2726871"/>
                <a:gd name="connsiteY17" fmla="*/ 171450 h 511628"/>
                <a:gd name="connsiteX18" fmla="*/ 2721428 w 2726871"/>
                <a:gd name="connsiteY18" fmla="*/ 204107 h 511628"/>
                <a:gd name="connsiteX19" fmla="*/ 2726871 w 2726871"/>
                <a:gd name="connsiteY19" fmla="*/ 231321 h 511628"/>
                <a:gd name="connsiteX20" fmla="*/ 2724150 w 2726871"/>
                <a:gd name="connsiteY20" fmla="*/ 253093 h 511628"/>
                <a:gd name="connsiteX21" fmla="*/ 2715985 w 2726871"/>
                <a:gd name="connsiteY21" fmla="*/ 274864 h 511628"/>
                <a:gd name="connsiteX22" fmla="*/ 2691493 w 2726871"/>
                <a:gd name="connsiteY22" fmla="*/ 293914 h 511628"/>
                <a:gd name="connsiteX23" fmla="*/ 2667000 w 2726871"/>
                <a:gd name="connsiteY23" fmla="*/ 304800 h 511628"/>
                <a:gd name="connsiteX24" fmla="*/ 2628900 w 2726871"/>
                <a:gd name="connsiteY24" fmla="*/ 310243 h 511628"/>
                <a:gd name="connsiteX25" fmla="*/ 2560864 w 2726871"/>
                <a:gd name="connsiteY25" fmla="*/ 307521 h 511628"/>
                <a:gd name="connsiteX26" fmla="*/ 2383971 w 2726871"/>
                <a:gd name="connsiteY26" fmla="*/ 302078 h 511628"/>
                <a:gd name="connsiteX27" fmla="*/ 2158093 w 2726871"/>
                <a:gd name="connsiteY27" fmla="*/ 304800 h 511628"/>
                <a:gd name="connsiteX28" fmla="*/ 1834243 w 2726871"/>
                <a:gd name="connsiteY28" fmla="*/ 315685 h 511628"/>
                <a:gd name="connsiteX29" fmla="*/ 1494064 w 2726871"/>
                <a:gd name="connsiteY29" fmla="*/ 337457 h 511628"/>
                <a:gd name="connsiteX30" fmla="*/ 1265464 w 2726871"/>
                <a:gd name="connsiteY30" fmla="*/ 356507 h 511628"/>
                <a:gd name="connsiteX31" fmla="*/ 1077685 w 2726871"/>
                <a:gd name="connsiteY31" fmla="*/ 381000 h 511628"/>
                <a:gd name="connsiteX32" fmla="*/ 862693 w 2726871"/>
                <a:gd name="connsiteY32" fmla="*/ 419100 h 511628"/>
                <a:gd name="connsiteX33" fmla="*/ 615043 w 2726871"/>
                <a:gd name="connsiteY33" fmla="*/ 468085 h 511628"/>
                <a:gd name="connsiteX34" fmla="*/ 438150 w 2726871"/>
                <a:gd name="connsiteY34" fmla="*/ 511628 h 511628"/>
                <a:gd name="connsiteX35" fmla="*/ 370114 w 2726871"/>
                <a:gd name="connsiteY35" fmla="*/ 495300 h 511628"/>
                <a:gd name="connsiteX36" fmla="*/ 312964 w 2726871"/>
                <a:gd name="connsiteY36" fmla="*/ 473528 h 511628"/>
                <a:gd name="connsiteX37" fmla="*/ 239485 w 2726871"/>
                <a:gd name="connsiteY37" fmla="*/ 435428 h 511628"/>
                <a:gd name="connsiteX38" fmla="*/ 201385 w 2726871"/>
                <a:gd name="connsiteY38" fmla="*/ 416378 h 511628"/>
                <a:gd name="connsiteX39" fmla="*/ 146957 w 2726871"/>
                <a:gd name="connsiteY39" fmla="*/ 391885 h 511628"/>
                <a:gd name="connsiteX40" fmla="*/ 119743 w 2726871"/>
                <a:gd name="connsiteY40" fmla="*/ 375557 h 511628"/>
                <a:gd name="connsiteX41" fmla="*/ 92528 w 2726871"/>
                <a:gd name="connsiteY41" fmla="*/ 353785 h 511628"/>
                <a:gd name="connsiteX42" fmla="*/ 68035 w 2726871"/>
                <a:gd name="connsiteY42" fmla="*/ 332014 h 511628"/>
                <a:gd name="connsiteX43" fmla="*/ 40821 w 2726871"/>
                <a:gd name="connsiteY43" fmla="*/ 299357 h 511628"/>
                <a:gd name="connsiteX44" fmla="*/ 21771 w 2726871"/>
                <a:gd name="connsiteY44" fmla="*/ 255814 h 511628"/>
                <a:gd name="connsiteX45" fmla="*/ 13607 w 2726871"/>
                <a:gd name="connsiteY45" fmla="*/ 217714 h 511628"/>
                <a:gd name="connsiteX46" fmla="*/ 0 w 2726871"/>
                <a:gd name="connsiteY46" fmla="*/ 182335 h 511628"/>
                <a:gd name="connsiteX47" fmla="*/ 2721 w 2726871"/>
                <a:gd name="connsiteY47" fmla="*/ 168728 h 511628"/>
                <a:gd name="connsiteX48" fmla="*/ 13607 w 2726871"/>
                <a:gd name="connsiteY48" fmla="*/ 160564 h 511628"/>
                <a:gd name="connsiteX49" fmla="*/ 35378 w 2726871"/>
                <a:gd name="connsiteY49" fmla="*/ 163285 h 511628"/>
                <a:gd name="connsiteX50" fmla="*/ 62593 w 2726871"/>
                <a:gd name="connsiteY50" fmla="*/ 176893 h 511628"/>
                <a:gd name="connsiteX51" fmla="*/ 95250 w 2726871"/>
                <a:gd name="connsiteY51" fmla="*/ 209550 h 511628"/>
                <a:gd name="connsiteX52" fmla="*/ 146957 w 2726871"/>
                <a:gd name="connsiteY52" fmla="*/ 242207 h 511628"/>
                <a:gd name="connsiteX53" fmla="*/ 187778 w 2726871"/>
                <a:gd name="connsiteY53" fmla="*/ 261257 h 511628"/>
                <a:gd name="connsiteX54" fmla="*/ 231321 w 2726871"/>
                <a:gd name="connsiteY54" fmla="*/ 274864 h 511628"/>
                <a:gd name="connsiteX55" fmla="*/ 285750 w 2726871"/>
                <a:gd name="connsiteY55" fmla="*/ 285750 h 511628"/>
                <a:gd name="connsiteX56" fmla="*/ 375557 w 2726871"/>
                <a:gd name="connsiteY56" fmla="*/ 288471 h 511628"/>
                <a:gd name="connsiteX57" fmla="*/ 508907 w 2726871"/>
                <a:gd name="connsiteY57" fmla="*/ 285750 h 511628"/>
                <a:gd name="connsiteX58" fmla="*/ 582385 w 2726871"/>
                <a:gd name="connsiteY58" fmla="*/ 283028 h 511628"/>
                <a:gd name="connsiteX59" fmla="*/ 704850 w 2726871"/>
                <a:gd name="connsiteY59" fmla="*/ 274864 h 511628"/>
                <a:gd name="connsiteX60" fmla="*/ 900793 w 2726871"/>
                <a:gd name="connsiteY60" fmla="*/ 255814 h 5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26871" h="511628">
                  <a:moveTo>
                    <a:pt x="900793" y="255814"/>
                  </a:moveTo>
                  <a:lnTo>
                    <a:pt x="1004207" y="242207"/>
                  </a:lnTo>
                  <a:lnTo>
                    <a:pt x="1156607" y="220435"/>
                  </a:lnTo>
                  <a:lnTo>
                    <a:pt x="1464128" y="185057"/>
                  </a:lnTo>
                  <a:lnTo>
                    <a:pt x="1700893" y="152400"/>
                  </a:lnTo>
                  <a:lnTo>
                    <a:pt x="1902278" y="119743"/>
                  </a:lnTo>
                  <a:lnTo>
                    <a:pt x="2081893" y="89807"/>
                  </a:lnTo>
                  <a:lnTo>
                    <a:pt x="2119993" y="70757"/>
                  </a:lnTo>
                  <a:lnTo>
                    <a:pt x="2177143" y="35378"/>
                  </a:lnTo>
                  <a:lnTo>
                    <a:pt x="2231571" y="10885"/>
                  </a:lnTo>
                  <a:lnTo>
                    <a:pt x="2264228" y="0"/>
                  </a:lnTo>
                  <a:lnTo>
                    <a:pt x="2283278" y="0"/>
                  </a:lnTo>
                  <a:lnTo>
                    <a:pt x="2356757" y="10885"/>
                  </a:lnTo>
                  <a:lnTo>
                    <a:pt x="2452007" y="35378"/>
                  </a:lnTo>
                  <a:lnTo>
                    <a:pt x="2566307" y="78921"/>
                  </a:lnTo>
                  <a:lnTo>
                    <a:pt x="2650671" y="119743"/>
                  </a:lnTo>
                  <a:lnTo>
                    <a:pt x="2677885" y="138793"/>
                  </a:lnTo>
                  <a:lnTo>
                    <a:pt x="2702378" y="171450"/>
                  </a:lnTo>
                  <a:lnTo>
                    <a:pt x="2721428" y="204107"/>
                  </a:lnTo>
                  <a:lnTo>
                    <a:pt x="2726871" y="231321"/>
                  </a:lnTo>
                  <a:lnTo>
                    <a:pt x="2724150" y="253093"/>
                  </a:lnTo>
                  <a:lnTo>
                    <a:pt x="2715985" y="274864"/>
                  </a:lnTo>
                  <a:lnTo>
                    <a:pt x="2691493" y="293914"/>
                  </a:lnTo>
                  <a:lnTo>
                    <a:pt x="2667000" y="304800"/>
                  </a:lnTo>
                  <a:lnTo>
                    <a:pt x="2628900" y="310243"/>
                  </a:lnTo>
                  <a:lnTo>
                    <a:pt x="2560864" y="307521"/>
                  </a:lnTo>
                  <a:lnTo>
                    <a:pt x="2383971" y="302078"/>
                  </a:lnTo>
                  <a:lnTo>
                    <a:pt x="2158093" y="304800"/>
                  </a:lnTo>
                  <a:lnTo>
                    <a:pt x="1834243" y="315685"/>
                  </a:lnTo>
                  <a:lnTo>
                    <a:pt x="1494064" y="337457"/>
                  </a:lnTo>
                  <a:lnTo>
                    <a:pt x="1265464" y="356507"/>
                  </a:lnTo>
                  <a:lnTo>
                    <a:pt x="1077685" y="381000"/>
                  </a:lnTo>
                  <a:lnTo>
                    <a:pt x="862693" y="419100"/>
                  </a:lnTo>
                  <a:lnTo>
                    <a:pt x="615043" y="468085"/>
                  </a:lnTo>
                  <a:lnTo>
                    <a:pt x="438150" y="511628"/>
                  </a:lnTo>
                  <a:lnTo>
                    <a:pt x="370114" y="495300"/>
                  </a:lnTo>
                  <a:lnTo>
                    <a:pt x="312964" y="473528"/>
                  </a:lnTo>
                  <a:lnTo>
                    <a:pt x="239485" y="435428"/>
                  </a:lnTo>
                  <a:lnTo>
                    <a:pt x="201385" y="416378"/>
                  </a:lnTo>
                  <a:lnTo>
                    <a:pt x="146957" y="391885"/>
                  </a:lnTo>
                  <a:lnTo>
                    <a:pt x="119743" y="375557"/>
                  </a:lnTo>
                  <a:lnTo>
                    <a:pt x="92528" y="353785"/>
                  </a:lnTo>
                  <a:lnTo>
                    <a:pt x="68035" y="332014"/>
                  </a:lnTo>
                  <a:lnTo>
                    <a:pt x="40821" y="299357"/>
                  </a:lnTo>
                  <a:lnTo>
                    <a:pt x="21771" y="255814"/>
                  </a:lnTo>
                  <a:lnTo>
                    <a:pt x="13607" y="217714"/>
                  </a:lnTo>
                  <a:lnTo>
                    <a:pt x="0" y="182335"/>
                  </a:lnTo>
                  <a:lnTo>
                    <a:pt x="2721" y="168728"/>
                  </a:lnTo>
                  <a:lnTo>
                    <a:pt x="13607" y="160564"/>
                  </a:lnTo>
                  <a:lnTo>
                    <a:pt x="35378" y="163285"/>
                  </a:lnTo>
                  <a:lnTo>
                    <a:pt x="62593" y="176893"/>
                  </a:lnTo>
                  <a:lnTo>
                    <a:pt x="95250" y="209550"/>
                  </a:lnTo>
                  <a:lnTo>
                    <a:pt x="146957" y="242207"/>
                  </a:lnTo>
                  <a:lnTo>
                    <a:pt x="187778" y="261257"/>
                  </a:lnTo>
                  <a:lnTo>
                    <a:pt x="231321" y="274864"/>
                  </a:lnTo>
                  <a:lnTo>
                    <a:pt x="285750" y="285750"/>
                  </a:lnTo>
                  <a:lnTo>
                    <a:pt x="375557" y="288471"/>
                  </a:lnTo>
                  <a:lnTo>
                    <a:pt x="508907" y="285750"/>
                  </a:lnTo>
                  <a:lnTo>
                    <a:pt x="582385" y="283028"/>
                  </a:lnTo>
                  <a:lnTo>
                    <a:pt x="704850" y="274864"/>
                  </a:lnTo>
                  <a:lnTo>
                    <a:pt x="900793" y="25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2">
              <a:extLst>
                <a:ext uri="{FF2B5EF4-FFF2-40B4-BE49-F238E27FC236}">
                  <a16:creationId xmlns:a16="http://schemas.microsoft.com/office/drawing/2014/main" id="{43433492-3615-4FB7-9B5C-C92CBDCB1C7F}"/>
                </a:ext>
              </a:extLst>
            </p:cNvPr>
            <p:cNvSpPr/>
            <p:nvPr/>
          </p:nvSpPr>
          <p:spPr>
            <a:xfrm>
              <a:off x="5840413" y="2343151"/>
              <a:ext cx="1116012" cy="1319213"/>
            </a:xfrm>
            <a:custGeom>
              <a:avLst/>
              <a:gdLst>
                <a:gd name="connsiteX0" fmla="*/ 802821 w 1115785"/>
                <a:gd name="connsiteY0" fmla="*/ 587829 h 1319893"/>
                <a:gd name="connsiteX1" fmla="*/ 908957 w 1115785"/>
                <a:gd name="connsiteY1" fmla="*/ 470807 h 1319893"/>
                <a:gd name="connsiteX2" fmla="*/ 963385 w 1115785"/>
                <a:gd name="connsiteY2" fmla="*/ 416379 h 1319893"/>
                <a:gd name="connsiteX3" fmla="*/ 1023257 w 1115785"/>
                <a:gd name="connsiteY3" fmla="*/ 356507 h 1319893"/>
                <a:gd name="connsiteX4" fmla="*/ 1074964 w 1115785"/>
                <a:gd name="connsiteY4" fmla="*/ 307521 h 1319893"/>
                <a:gd name="connsiteX5" fmla="*/ 1094014 w 1115785"/>
                <a:gd name="connsiteY5" fmla="*/ 293914 h 1319893"/>
                <a:gd name="connsiteX6" fmla="*/ 1107621 w 1115785"/>
                <a:gd name="connsiteY6" fmla="*/ 280307 h 1319893"/>
                <a:gd name="connsiteX7" fmla="*/ 1115785 w 1115785"/>
                <a:gd name="connsiteY7" fmla="*/ 269421 h 1319893"/>
                <a:gd name="connsiteX8" fmla="*/ 1115785 w 1115785"/>
                <a:gd name="connsiteY8" fmla="*/ 255814 h 1319893"/>
                <a:gd name="connsiteX9" fmla="*/ 1107621 w 1115785"/>
                <a:gd name="connsiteY9" fmla="*/ 228600 h 1319893"/>
                <a:gd name="connsiteX10" fmla="*/ 1091293 w 1115785"/>
                <a:gd name="connsiteY10" fmla="*/ 206829 h 1319893"/>
                <a:gd name="connsiteX11" fmla="*/ 1066800 w 1115785"/>
                <a:gd name="connsiteY11" fmla="*/ 185057 h 1319893"/>
                <a:gd name="connsiteX12" fmla="*/ 1042307 w 1115785"/>
                <a:gd name="connsiteY12" fmla="*/ 157843 h 1319893"/>
                <a:gd name="connsiteX13" fmla="*/ 1012371 w 1115785"/>
                <a:gd name="connsiteY13" fmla="*/ 114300 h 1319893"/>
                <a:gd name="connsiteX14" fmla="*/ 974271 w 1115785"/>
                <a:gd name="connsiteY14" fmla="*/ 68036 h 1319893"/>
                <a:gd name="connsiteX15" fmla="*/ 903514 w 1115785"/>
                <a:gd name="connsiteY15" fmla="*/ 0 h 1319893"/>
                <a:gd name="connsiteX16" fmla="*/ 783771 w 1115785"/>
                <a:gd name="connsiteY16" fmla="*/ 32657 h 1319893"/>
                <a:gd name="connsiteX17" fmla="*/ 781050 w 1115785"/>
                <a:gd name="connsiteY17" fmla="*/ 100693 h 1319893"/>
                <a:gd name="connsiteX18" fmla="*/ 778328 w 1115785"/>
                <a:gd name="connsiteY18" fmla="*/ 174171 h 1319893"/>
                <a:gd name="connsiteX19" fmla="*/ 767443 w 1115785"/>
                <a:gd name="connsiteY19" fmla="*/ 234043 h 1319893"/>
                <a:gd name="connsiteX20" fmla="*/ 748393 w 1115785"/>
                <a:gd name="connsiteY20" fmla="*/ 296636 h 1319893"/>
                <a:gd name="connsiteX21" fmla="*/ 693964 w 1115785"/>
                <a:gd name="connsiteY21" fmla="*/ 386443 h 1319893"/>
                <a:gd name="connsiteX22" fmla="*/ 489857 w 1115785"/>
                <a:gd name="connsiteY22" fmla="*/ 669471 h 1319893"/>
                <a:gd name="connsiteX23" fmla="*/ 253093 w 1115785"/>
                <a:gd name="connsiteY23" fmla="*/ 990600 h 1319893"/>
                <a:gd name="connsiteX24" fmla="*/ 87085 w 1115785"/>
                <a:gd name="connsiteY24" fmla="*/ 1205593 h 1319893"/>
                <a:gd name="connsiteX25" fmla="*/ 0 w 1115785"/>
                <a:gd name="connsiteY25" fmla="*/ 1319893 h 1319893"/>
                <a:gd name="connsiteX26" fmla="*/ 141514 w 1115785"/>
                <a:gd name="connsiteY26" fmla="*/ 1319893 h 1319893"/>
                <a:gd name="connsiteX27" fmla="*/ 307521 w 1115785"/>
                <a:gd name="connsiteY27" fmla="*/ 1132114 h 1319893"/>
                <a:gd name="connsiteX28" fmla="*/ 438150 w 1115785"/>
                <a:gd name="connsiteY28" fmla="*/ 987879 h 1319893"/>
                <a:gd name="connsiteX29" fmla="*/ 576943 w 1115785"/>
                <a:gd name="connsiteY29" fmla="*/ 838200 h 1319893"/>
                <a:gd name="connsiteX30" fmla="*/ 683078 w 1115785"/>
                <a:gd name="connsiteY30" fmla="*/ 718457 h 1319893"/>
                <a:gd name="connsiteX31" fmla="*/ 802821 w 1115785"/>
                <a:gd name="connsiteY31" fmla="*/ 587829 h 131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5785" h="1319893">
                  <a:moveTo>
                    <a:pt x="802821" y="587829"/>
                  </a:moveTo>
                  <a:lnTo>
                    <a:pt x="908957" y="470807"/>
                  </a:lnTo>
                  <a:lnTo>
                    <a:pt x="963385" y="416379"/>
                  </a:lnTo>
                  <a:lnTo>
                    <a:pt x="1023257" y="356507"/>
                  </a:lnTo>
                  <a:lnTo>
                    <a:pt x="1074964" y="307521"/>
                  </a:lnTo>
                  <a:lnTo>
                    <a:pt x="1094014" y="293914"/>
                  </a:lnTo>
                  <a:lnTo>
                    <a:pt x="1107621" y="280307"/>
                  </a:lnTo>
                  <a:lnTo>
                    <a:pt x="1115785" y="269421"/>
                  </a:lnTo>
                  <a:lnTo>
                    <a:pt x="1115785" y="255814"/>
                  </a:lnTo>
                  <a:lnTo>
                    <a:pt x="1107621" y="228600"/>
                  </a:lnTo>
                  <a:lnTo>
                    <a:pt x="1091293" y="206829"/>
                  </a:lnTo>
                  <a:lnTo>
                    <a:pt x="1066800" y="185057"/>
                  </a:lnTo>
                  <a:lnTo>
                    <a:pt x="1042307" y="157843"/>
                  </a:lnTo>
                  <a:lnTo>
                    <a:pt x="1012371" y="114300"/>
                  </a:lnTo>
                  <a:lnTo>
                    <a:pt x="974271" y="68036"/>
                  </a:lnTo>
                  <a:lnTo>
                    <a:pt x="903514" y="0"/>
                  </a:lnTo>
                  <a:lnTo>
                    <a:pt x="783771" y="32657"/>
                  </a:lnTo>
                  <a:lnTo>
                    <a:pt x="781050" y="100693"/>
                  </a:lnTo>
                  <a:cubicBezTo>
                    <a:pt x="780143" y="125186"/>
                    <a:pt x="779235" y="149678"/>
                    <a:pt x="778328" y="174171"/>
                  </a:cubicBezTo>
                  <a:lnTo>
                    <a:pt x="767443" y="234043"/>
                  </a:lnTo>
                  <a:lnTo>
                    <a:pt x="748393" y="296636"/>
                  </a:lnTo>
                  <a:lnTo>
                    <a:pt x="693964" y="386443"/>
                  </a:lnTo>
                  <a:lnTo>
                    <a:pt x="489857" y="669471"/>
                  </a:lnTo>
                  <a:lnTo>
                    <a:pt x="253093" y="990600"/>
                  </a:lnTo>
                  <a:lnTo>
                    <a:pt x="87085" y="1205593"/>
                  </a:lnTo>
                  <a:lnTo>
                    <a:pt x="0" y="1319893"/>
                  </a:lnTo>
                  <a:lnTo>
                    <a:pt x="141514" y="1319893"/>
                  </a:lnTo>
                  <a:lnTo>
                    <a:pt x="307521" y="1132114"/>
                  </a:lnTo>
                  <a:lnTo>
                    <a:pt x="438150" y="987879"/>
                  </a:lnTo>
                  <a:lnTo>
                    <a:pt x="576943" y="838200"/>
                  </a:lnTo>
                  <a:lnTo>
                    <a:pt x="683078" y="718457"/>
                  </a:lnTo>
                  <a:lnTo>
                    <a:pt x="802821" y="587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7" name="フリーフォーム 73">
              <a:extLst>
                <a:ext uri="{FF2B5EF4-FFF2-40B4-BE49-F238E27FC236}">
                  <a16:creationId xmlns:a16="http://schemas.microsoft.com/office/drawing/2014/main" id="{836ED4C3-861D-41D0-B443-9D1CD931C60A}"/>
                </a:ext>
              </a:extLst>
            </p:cNvPr>
            <p:cNvSpPr/>
            <p:nvPr/>
          </p:nvSpPr>
          <p:spPr>
            <a:xfrm>
              <a:off x="5680076" y="3216276"/>
              <a:ext cx="1973263" cy="639763"/>
            </a:xfrm>
            <a:custGeom>
              <a:avLst/>
              <a:gdLst>
                <a:gd name="connsiteX0" fmla="*/ 1311729 w 1973036"/>
                <a:gd name="connsiteY0" fmla="*/ 136071 h 639535"/>
                <a:gd name="connsiteX1" fmla="*/ 1061358 w 1973036"/>
                <a:gd name="connsiteY1" fmla="*/ 193221 h 639535"/>
                <a:gd name="connsiteX2" fmla="*/ 808265 w 1973036"/>
                <a:gd name="connsiteY2" fmla="*/ 253092 h 639535"/>
                <a:gd name="connsiteX3" fmla="*/ 557893 w 1973036"/>
                <a:gd name="connsiteY3" fmla="*/ 310242 h 639535"/>
                <a:gd name="connsiteX4" fmla="*/ 495300 w 1973036"/>
                <a:gd name="connsiteY4" fmla="*/ 321128 h 639535"/>
                <a:gd name="connsiteX5" fmla="*/ 416379 w 1973036"/>
                <a:gd name="connsiteY5" fmla="*/ 323850 h 639535"/>
                <a:gd name="connsiteX6" fmla="*/ 269422 w 1973036"/>
                <a:gd name="connsiteY6" fmla="*/ 323850 h 639535"/>
                <a:gd name="connsiteX7" fmla="*/ 193222 w 1973036"/>
                <a:gd name="connsiteY7" fmla="*/ 337457 h 639535"/>
                <a:gd name="connsiteX8" fmla="*/ 122465 w 1973036"/>
                <a:gd name="connsiteY8" fmla="*/ 345621 h 639535"/>
                <a:gd name="connsiteX9" fmla="*/ 48986 w 1973036"/>
                <a:gd name="connsiteY9" fmla="*/ 348342 h 639535"/>
                <a:gd name="connsiteX10" fmla="*/ 16329 w 1973036"/>
                <a:gd name="connsiteY10" fmla="*/ 348342 h 639535"/>
                <a:gd name="connsiteX11" fmla="*/ 8165 w 1973036"/>
                <a:gd name="connsiteY11" fmla="*/ 356507 h 639535"/>
                <a:gd name="connsiteX12" fmla="*/ 0 w 1973036"/>
                <a:gd name="connsiteY12" fmla="*/ 386442 h 639535"/>
                <a:gd name="connsiteX13" fmla="*/ 2722 w 1973036"/>
                <a:gd name="connsiteY13" fmla="*/ 432707 h 639535"/>
                <a:gd name="connsiteX14" fmla="*/ 13608 w 1973036"/>
                <a:gd name="connsiteY14" fmla="*/ 476250 h 639535"/>
                <a:gd name="connsiteX15" fmla="*/ 32658 w 1973036"/>
                <a:gd name="connsiteY15" fmla="*/ 514350 h 639535"/>
                <a:gd name="connsiteX16" fmla="*/ 73479 w 1973036"/>
                <a:gd name="connsiteY16" fmla="*/ 552450 h 639535"/>
                <a:gd name="connsiteX17" fmla="*/ 146958 w 1973036"/>
                <a:gd name="connsiteY17" fmla="*/ 601435 h 639535"/>
                <a:gd name="connsiteX18" fmla="*/ 187779 w 1973036"/>
                <a:gd name="connsiteY18" fmla="*/ 625928 h 639535"/>
                <a:gd name="connsiteX19" fmla="*/ 201386 w 1973036"/>
                <a:gd name="connsiteY19" fmla="*/ 631371 h 639535"/>
                <a:gd name="connsiteX20" fmla="*/ 225879 w 1973036"/>
                <a:gd name="connsiteY20" fmla="*/ 639535 h 639535"/>
                <a:gd name="connsiteX21" fmla="*/ 244929 w 1973036"/>
                <a:gd name="connsiteY21" fmla="*/ 639535 h 639535"/>
                <a:gd name="connsiteX22" fmla="*/ 285750 w 1973036"/>
                <a:gd name="connsiteY22" fmla="*/ 631371 h 639535"/>
                <a:gd name="connsiteX23" fmla="*/ 304800 w 1973036"/>
                <a:gd name="connsiteY23" fmla="*/ 612321 h 639535"/>
                <a:gd name="connsiteX24" fmla="*/ 318408 w 1973036"/>
                <a:gd name="connsiteY24" fmla="*/ 593271 h 639535"/>
                <a:gd name="connsiteX25" fmla="*/ 400050 w 1973036"/>
                <a:gd name="connsiteY25" fmla="*/ 557892 h 639535"/>
                <a:gd name="connsiteX26" fmla="*/ 487136 w 1973036"/>
                <a:gd name="connsiteY26" fmla="*/ 525235 h 639535"/>
                <a:gd name="connsiteX27" fmla="*/ 609600 w 1973036"/>
                <a:gd name="connsiteY27" fmla="*/ 481692 h 639535"/>
                <a:gd name="connsiteX28" fmla="*/ 713015 w 1973036"/>
                <a:gd name="connsiteY28" fmla="*/ 451757 h 639535"/>
                <a:gd name="connsiteX29" fmla="*/ 870858 w 1973036"/>
                <a:gd name="connsiteY29" fmla="*/ 408214 h 639535"/>
                <a:gd name="connsiteX30" fmla="*/ 1023258 w 1973036"/>
                <a:gd name="connsiteY30" fmla="*/ 370114 h 639535"/>
                <a:gd name="connsiteX31" fmla="*/ 1156608 w 1973036"/>
                <a:gd name="connsiteY31" fmla="*/ 337457 h 639535"/>
                <a:gd name="connsiteX32" fmla="*/ 1246415 w 1973036"/>
                <a:gd name="connsiteY32" fmla="*/ 318407 h 639535"/>
                <a:gd name="connsiteX33" fmla="*/ 1322615 w 1973036"/>
                <a:gd name="connsiteY33" fmla="*/ 285750 h 639535"/>
                <a:gd name="connsiteX34" fmla="*/ 1447800 w 1973036"/>
                <a:gd name="connsiteY34" fmla="*/ 244928 h 639535"/>
                <a:gd name="connsiteX35" fmla="*/ 1608365 w 1973036"/>
                <a:gd name="connsiteY35" fmla="*/ 198664 h 639535"/>
                <a:gd name="connsiteX36" fmla="*/ 1779815 w 1973036"/>
                <a:gd name="connsiteY36" fmla="*/ 146957 h 639535"/>
                <a:gd name="connsiteX37" fmla="*/ 1973036 w 1973036"/>
                <a:gd name="connsiteY37" fmla="*/ 81642 h 639535"/>
                <a:gd name="connsiteX38" fmla="*/ 1924050 w 1973036"/>
                <a:gd name="connsiteY38" fmla="*/ 0 h 639535"/>
                <a:gd name="connsiteX39" fmla="*/ 1736272 w 1973036"/>
                <a:gd name="connsiteY39" fmla="*/ 43542 h 639535"/>
                <a:gd name="connsiteX40" fmla="*/ 1524000 w 1973036"/>
                <a:gd name="connsiteY40" fmla="*/ 89807 h 639535"/>
                <a:gd name="connsiteX41" fmla="*/ 1311729 w 1973036"/>
                <a:gd name="connsiteY41" fmla="*/ 136071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3036" h="639535">
                  <a:moveTo>
                    <a:pt x="1311729" y="136071"/>
                  </a:moveTo>
                  <a:lnTo>
                    <a:pt x="1061358" y="193221"/>
                  </a:lnTo>
                  <a:lnTo>
                    <a:pt x="808265" y="253092"/>
                  </a:lnTo>
                  <a:lnTo>
                    <a:pt x="557893" y="310242"/>
                  </a:lnTo>
                  <a:lnTo>
                    <a:pt x="495300" y="321128"/>
                  </a:lnTo>
                  <a:lnTo>
                    <a:pt x="416379" y="323850"/>
                  </a:lnTo>
                  <a:lnTo>
                    <a:pt x="269422" y="323850"/>
                  </a:lnTo>
                  <a:lnTo>
                    <a:pt x="193222" y="337457"/>
                  </a:lnTo>
                  <a:lnTo>
                    <a:pt x="122465" y="345621"/>
                  </a:lnTo>
                  <a:lnTo>
                    <a:pt x="48986" y="348342"/>
                  </a:lnTo>
                  <a:lnTo>
                    <a:pt x="16329" y="348342"/>
                  </a:lnTo>
                  <a:lnTo>
                    <a:pt x="8165" y="356507"/>
                  </a:lnTo>
                  <a:lnTo>
                    <a:pt x="0" y="386442"/>
                  </a:lnTo>
                  <a:lnTo>
                    <a:pt x="2722" y="432707"/>
                  </a:lnTo>
                  <a:lnTo>
                    <a:pt x="13608" y="476250"/>
                  </a:lnTo>
                  <a:lnTo>
                    <a:pt x="32658" y="514350"/>
                  </a:lnTo>
                  <a:lnTo>
                    <a:pt x="73479" y="552450"/>
                  </a:lnTo>
                  <a:lnTo>
                    <a:pt x="146958" y="601435"/>
                  </a:lnTo>
                  <a:lnTo>
                    <a:pt x="187779" y="625928"/>
                  </a:lnTo>
                  <a:lnTo>
                    <a:pt x="201386" y="631371"/>
                  </a:lnTo>
                  <a:lnTo>
                    <a:pt x="225879" y="639535"/>
                  </a:lnTo>
                  <a:lnTo>
                    <a:pt x="244929" y="639535"/>
                  </a:lnTo>
                  <a:lnTo>
                    <a:pt x="285750" y="631371"/>
                  </a:lnTo>
                  <a:lnTo>
                    <a:pt x="304800" y="612321"/>
                  </a:lnTo>
                  <a:lnTo>
                    <a:pt x="318408" y="593271"/>
                  </a:lnTo>
                  <a:lnTo>
                    <a:pt x="400050" y="557892"/>
                  </a:lnTo>
                  <a:lnTo>
                    <a:pt x="487136" y="525235"/>
                  </a:lnTo>
                  <a:lnTo>
                    <a:pt x="609600" y="481692"/>
                  </a:lnTo>
                  <a:lnTo>
                    <a:pt x="713015" y="451757"/>
                  </a:lnTo>
                  <a:lnTo>
                    <a:pt x="870858" y="408214"/>
                  </a:lnTo>
                  <a:lnTo>
                    <a:pt x="1023258" y="370114"/>
                  </a:lnTo>
                  <a:lnTo>
                    <a:pt x="1156608" y="337457"/>
                  </a:lnTo>
                  <a:lnTo>
                    <a:pt x="1246415" y="318407"/>
                  </a:lnTo>
                  <a:lnTo>
                    <a:pt x="1322615" y="285750"/>
                  </a:lnTo>
                  <a:lnTo>
                    <a:pt x="1447800" y="244928"/>
                  </a:lnTo>
                  <a:lnTo>
                    <a:pt x="1608365" y="198664"/>
                  </a:lnTo>
                  <a:lnTo>
                    <a:pt x="1779815" y="146957"/>
                  </a:lnTo>
                  <a:lnTo>
                    <a:pt x="1973036" y="81642"/>
                  </a:lnTo>
                  <a:lnTo>
                    <a:pt x="1924050" y="0"/>
                  </a:lnTo>
                  <a:lnTo>
                    <a:pt x="1736272" y="43542"/>
                  </a:lnTo>
                  <a:lnTo>
                    <a:pt x="1524000" y="89807"/>
                  </a:lnTo>
                  <a:lnTo>
                    <a:pt x="1311729" y="136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8" name="フリーフォーム 74">
              <a:extLst>
                <a:ext uri="{FF2B5EF4-FFF2-40B4-BE49-F238E27FC236}">
                  <a16:creationId xmlns:a16="http://schemas.microsoft.com/office/drawing/2014/main" id="{BE0F0F8B-1D7D-4798-A714-961360EAABBB}"/>
                </a:ext>
              </a:extLst>
            </p:cNvPr>
            <p:cNvSpPr/>
            <p:nvPr/>
          </p:nvSpPr>
          <p:spPr>
            <a:xfrm>
              <a:off x="7143751" y="2778126"/>
              <a:ext cx="842963" cy="982663"/>
            </a:xfrm>
            <a:custGeom>
              <a:avLst/>
              <a:gdLst>
                <a:gd name="connsiteX0" fmla="*/ 468086 w 843643"/>
                <a:gd name="connsiteY0" fmla="*/ 696685 h 982435"/>
                <a:gd name="connsiteX1" fmla="*/ 413657 w 843643"/>
                <a:gd name="connsiteY1" fmla="*/ 617764 h 982435"/>
                <a:gd name="connsiteX2" fmla="*/ 361950 w 843643"/>
                <a:gd name="connsiteY2" fmla="*/ 549728 h 982435"/>
                <a:gd name="connsiteX3" fmla="*/ 302079 w 843643"/>
                <a:gd name="connsiteY3" fmla="*/ 468085 h 982435"/>
                <a:gd name="connsiteX4" fmla="*/ 250371 w 843643"/>
                <a:gd name="connsiteY4" fmla="*/ 378278 h 982435"/>
                <a:gd name="connsiteX5" fmla="*/ 201386 w 843643"/>
                <a:gd name="connsiteY5" fmla="*/ 304800 h 982435"/>
                <a:gd name="connsiteX6" fmla="*/ 174171 w 843643"/>
                <a:gd name="connsiteY6" fmla="*/ 272142 h 982435"/>
                <a:gd name="connsiteX7" fmla="*/ 152400 w 843643"/>
                <a:gd name="connsiteY7" fmla="*/ 250371 h 982435"/>
                <a:gd name="connsiteX8" fmla="*/ 119743 w 843643"/>
                <a:gd name="connsiteY8" fmla="*/ 209550 h 982435"/>
                <a:gd name="connsiteX9" fmla="*/ 76200 w 843643"/>
                <a:gd name="connsiteY9" fmla="*/ 149678 h 982435"/>
                <a:gd name="connsiteX10" fmla="*/ 54429 w 843643"/>
                <a:gd name="connsiteY10" fmla="*/ 106135 h 982435"/>
                <a:gd name="connsiteX11" fmla="*/ 19050 w 843643"/>
                <a:gd name="connsiteY11" fmla="*/ 57150 h 982435"/>
                <a:gd name="connsiteX12" fmla="*/ 5443 w 843643"/>
                <a:gd name="connsiteY12" fmla="*/ 32657 h 982435"/>
                <a:gd name="connsiteX13" fmla="*/ 0 w 843643"/>
                <a:gd name="connsiteY13" fmla="*/ 10885 h 982435"/>
                <a:gd name="connsiteX14" fmla="*/ 5443 w 843643"/>
                <a:gd name="connsiteY14" fmla="*/ 0 h 982435"/>
                <a:gd name="connsiteX15" fmla="*/ 32657 w 843643"/>
                <a:gd name="connsiteY15" fmla="*/ 2721 h 982435"/>
                <a:gd name="connsiteX16" fmla="*/ 92529 w 843643"/>
                <a:gd name="connsiteY16" fmla="*/ 29935 h 982435"/>
                <a:gd name="connsiteX17" fmla="*/ 146957 w 843643"/>
                <a:gd name="connsiteY17" fmla="*/ 59871 h 982435"/>
                <a:gd name="connsiteX18" fmla="*/ 231321 w 843643"/>
                <a:gd name="connsiteY18" fmla="*/ 127907 h 982435"/>
                <a:gd name="connsiteX19" fmla="*/ 348343 w 843643"/>
                <a:gd name="connsiteY19" fmla="*/ 214992 h 982435"/>
                <a:gd name="connsiteX20" fmla="*/ 511629 w 843643"/>
                <a:gd name="connsiteY20" fmla="*/ 340178 h 982435"/>
                <a:gd name="connsiteX21" fmla="*/ 587829 w 843643"/>
                <a:gd name="connsiteY21" fmla="*/ 400050 h 982435"/>
                <a:gd name="connsiteX22" fmla="*/ 639536 w 843643"/>
                <a:gd name="connsiteY22" fmla="*/ 438150 h 982435"/>
                <a:gd name="connsiteX23" fmla="*/ 669471 w 843643"/>
                <a:gd name="connsiteY23" fmla="*/ 465364 h 982435"/>
                <a:gd name="connsiteX24" fmla="*/ 699407 w 843643"/>
                <a:gd name="connsiteY24" fmla="*/ 500742 h 982435"/>
                <a:gd name="connsiteX25" fmla="*/ 729343 w 843643"/>
                <a:gd name="connsiteY25" fmla="*/ 544285 h 982435"/>
                <a:gd name="connsiteX26" fmla="*/ 753836 w 843643"/>
                <a:gd name="connsiteY26" fmla="*/ 587828 h 982435"/>
                <a:gd name="connsiteX27" fmla="*/ 786493 w 843643"/>
                <a:gd name="connsiteY27" fmla="*/ 655864 h 982435"/>
                <a:gd name="connsiteX28" fmla="*/ 821871 w 843643"/>
                <a:gd name="connsiteY28" fmla="*/ 753835 h 982435"/>
                <a:gd name="connsiteX29" fmla="*/ 838200 w 843643"/>
                <a:gd name="connsiteY29" fmla="*/ 819150 h 982435"/>
                <a:gd name="connsiteX30" fmla="*/ 843643 w 843643"/>
                <a:gd name="connsiteY30" fmla="*/ 870857 h 982435"/>
                <a:gd name="connsiteX31" fmla="*/ 838200 w 843643"/>
                <a:gd name="connsiteY31" fmla="*/ 903514 h 982435"/>
                <a:gd name="connsiteX32" fmla="*/ 810986 w 843643"/>
                <a:gd name="connsiteY32" fmla="*/ 944335 h 982435"/>
                <a:gd name="connsiteX33" fmla="*/ 775607 w 843643"/>
                <a:gd name="connsiteY33" fmla="*/ 971550 h 982435"/>
                <a:gd name="connsiteX34" fmla="*/ 753836 w 843643"/>
                <a:gd name="connsiteY34" fmla="*/ 979714 h 982435"/>
                <a:gd name="connsiteX35" fmla="*/ 729343 w 843643"/>
                <a:gd name="connsiteY35" fmla="*/ 982435 h 982435"/>
                <a:gd name="connsiteX36" fmla="*/ 691243 w 843643"/>
                <a:gd name="connsiteY36" fmla="*/ 971550 h 982435"/>
                <a:gd name="connsiteX37" fmla="*/ 658586 w 843643"/>
                <a:gd name="connsiteY37" fmla="*/ 955221 h 982435"/>
                <a:gd name="connsiteX38" fmla="*/ 625929 w 843643"/>
                <a:gd name="connsiteY38" fmla="*/ 928007 h 982435"/>
                <a:gd name="connsiteX39" fmla="*/ 582386 w 843643"/>
                <a:gd name="connsiteY39" fmla="*/ 868135 h 982435"/>
                <a:gd name="connsiteX40" fmla="*/ 468086 w 843643"/>
                <a:gd name="connsiteY40" fmla="*/ 696685 h 98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3643" h="982435">
                  <a:moveTo>
                    <a:pt x="468086" y="696685"/>
                  </a:moveTo>
                  <a:lnTo>
                    <a:pt x="413657" y="617764"/>
                  </a:lnTo>
                  <a:lnTo>
                    <a:pt x="361950" y="549728"/>
                  </a:lnTo>
                  <a:lnTo>
                    <a:pt x="302079" y="468085"/>
                  </a:lnTo>
                  <a:lnTo>
                    <a:pt x="250371" y="378278"/>
                  </a:lnTo>
                  <a:lnTo>
                    <a:pt x="201386" y="304800"/>
                  </a:lnTo>
                  <a:lnTo>
                    <a:pt x="174171" y="272142"/>
                  </a:lnTo>
                  <a:lnTo>
                    <a:pt x="152400" y="250371"/>
                  </a:lnTo>
                  <a:lnTo>
                    <a:pt x="119743" y="209550"/>
                  </a:lnTo>
                  <a:lnTo>
                    <a:pt x="76200" y="149678"/>
                  </a:lnTo>
                  <a:lnTo>
                    <a:pt x="54429" y="106135"/>
                  </a:lnTo>
                  <a:lnTo>
                    <a:pt x="19050" y="57150"/>
                  </a:lnTo>
                  <a:lnTo>
                    <a:pt x="5443" y="32657"/>
                  </a:lnTo>
                  <a:lnTo>
                    <a:pt x="0" y="10885"/>
                  </a:lnTo>
                  <a:lnTo>
                    <a:pt x="5443" y="0"/>
                  </a:lnTo>
                  <a:lnTo>
                    <a:pt x="32657" y="2721"/>
                  </a:lnTo>
                  <a:lnTo>
                    <a:pt x="92529" y="29935"/>
                  </a:lnTo>
                  <a:lnTo>
                    <a:pt x="146957" y="59871"/>
                  </a:lnTo>
                  <a:lnTo>
                    <a:pt x="231321" y="127907"/>
                  </a:lnTo>
                  <a:lnTo>
                    <a:pt x="348343" y="214992"/>
                  </a:lnTo>
                  <a:lnTo>
                    <a:pt x="511629" y="340178"/>
                  </a:lnTo>
                  <a:lnTo>
                    <a:pt x="587829" y="400050"/>
                  </a:lnTo>
                  <a:lnTo>
                    <a:pt x="639536" y="438150"/>
                  </a:lnTo>
                  <a:lnTo>
                    <a:pt x="669471" y="465364"/>
                  </a:lnTo>
                  <a:lnTo>
                    <a:pt x="699407" y="500742"/>
                  </a:lnTo>
                  <a:lnTo>
                    <a:pt x="729343" y="544285"/>
                  </a:lnTo>
                  <a:lnTo>
                    <a:pt x="753836" y="587828"/>
                  </a:lnTo>
                  <a:lnTo>
                    <a:pt x="786493" y="655864"/>
                  </a:lnTo>
                  <a:lnTo>
                    <a:pt x="821871" y="753835"/>
                  </a:lnTo>
                  <a:lnTo>
                    <a:pt x="838200" y="819150"/>
                  </a:lnTo>
                  <a:lnTo>
                    <a:pt x="843643" y="870857"/>
                  </a:lnTo>
                  <a:lnTo>
                    <a:pt x="838200" y="903514"/>
                  </a:lnTo>
                  <a:lnTo>
                    <a:pt x="810986" y="944335"/>
                  </a:lnTo>
                  <a:lnTo>
                    <a:pt x="775607" y="971550"/>
                  </a:lnTo>
                  <a:lnTo>
                    <a:pt x="753836" y="979714"/>
                  </a:lnTo>
                  <a:lnTo>
                    <a:pt x="729343" y="982435"/>
                  </a:lnTo>
                  <a:lnTo>
                    <a:pt x="691243" y="971550"/>
                  </a:lnTo>
                  <a:lnTo>
                    <a:pt x="658586" y="955221"/>
                  </a:lnTo>
                  <a:lnTo>
                    <a:pt x="625929" y="928007"/>
                  </a:lnTo>
                  <a:lnTo>
                    <a:pt x="582386" y="868135"/>
                  </a:lnTo>
                  <a:lnTo>
                    <a:pt x="468086" y="6966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5">
              <a:extLst>
                <a:ext uri="{FF2B5EF4-FFF2-40B4-BE49-F238E27FC236}">
                  <a16:creationId xmlns:a16="http://schemas.microsoft.com/office/drawing/2014/main" id="{8776DEC2-1945-4B40-90B2-3E31C829CFC9}"/>
                </a:ext>
              </a:extLst>
            </p:cNvPr>
            <p:cNvSpPr/>
            <p:nvPr/>
          </p:nvSpPr>
          <p:spPr>
            <a:xfrm>
              <a:off x="5184775" y="3789363"/>
              <a:ext cx="1430338" cy="2197100"/>
            </a:xfrm>
            <a:custGeom>
              <a:avLst/>
              <a:gdLst>
                <a:gd name="connsiteX0" fmla="*/ 982905 w 1429680"/>
                <a:gd name="connsiteY0" fmla="*/ 819088 h 2198134"/>
                <a:gd name="connsiteX1" fmla="*/ 1012690 w 1429680"/>
                <a:gd name="connsiteY1" fmla="*/ 717819 h 2198134"/>
                <a:gd name="connsiteX2" fmla="*/ 1033540 w 1429680"/>
                <a:gd name="connsiteY2" fmla="*/ 619528 h 2198134"/>
                <a:gd name="connsiteX3" fmla="*/ 1054389 w 1429680"/>
                <a:gd name="connsiteY3" fmla="*/ 518259 h 2198134"/>
                <a:gd name="connsiteX4" fmla="*/ 1066303 w 1429680"/>
                <a:gd name="connsiteY4" fmla="*/ 437840 h 2198134"/>
                <a:gd name="connsiteX5" fmla="*/ 1078217 w 1429680"/>
                <a:gd name="connsiteY5" fmla="*/ 360399 h 2198134"/>
                <a:gd name="connsiteX6" fmla="*/ 1081196 w 1429680"/>
                <a:gd name="connsiteY6" fmla="*/ 324657 h 2198134"/>
                <a:gd name="connsiteX7" fmla="*/ 1081196 w 1429680"/>
                <a:gd name="connsiteY7" fmla="*/ 271044 h 2198134"/>
                <a:gd name="connsiteX8" fmla="*/ 1078217 w 1429680"/>
                <a:gd name="connsiteY8" fmla="*/ 244237 h 2198134"/>
                <a:gd name="connsiteX9" fmla="*/ 1072260 w 1429680"/>
                <a:gd name="connsiteY9" fmla="*/ 190624 h 2198134"/>
                <a:gd name="connsiteX10" fmla="*/ 1048432 w 1429680"/>
                <a:gd name="connsiteY10" fmla="*/ 128076 h 2198134"/>
                <a:gd name="connsiteX11" fmla="*/ 1021626 w 1429680"/>
                <a:gd name="connsiteY11" fmla="*/ 92334 h 2198134"/>
                <a:gd name="connsiteX12" fmla="*/ 991841 w 1429680"/>
                <a:gd name="connsiteY12" fmla="*/ 65527 h 2198134"/>
                <a:gd name="connsiteX13" fmla="*/ 970991 w 1429680"/>
                <a:gd name="connsiteY13" fmla="*/ 44678 h 2198134"/>
                <a:gd name="connsiteX14" fmla="*/ 956099 w 1429680"/>
                <a:gd name="connsiteY14" fmla="*/ 20850 h 2198134"/>
                <a:gd name="connsiteX15" fmla="*/ 962056 w 1429680"/>
                <a:gd name="connsiteY15" fmla="*/ 5957 h 2198134"/>
                <a:gd name="connsiteX16" fmla="*/ 994819 w 1429680"/>
                <a:gd name="connsiteY16" fmla="*/ 0 h 2198134"/>
                <a:gd name="connsiteX17" fmla="*/ 1048432 w 1429680"/>
                <a:gd name="connsiteY17" fmla="*/ 8936 h 2198134"/>
                <a:gd name="connsiteX18" fmla="*/ 1110981 w 1429680"/>
                <a:gd name="connsiteY18" fmla="*/ 32764 h 2198134"/>
                <a:gd name="connsiteX19" fmla="*/ 1236078 w 1429680"/>
                <a:gd name="connsiteY19" fmla="*/ 92334 h 2198134"/>
                <a:gd name="connsiteX20" fmla="*/ 1310540 w 1429680"/>
                <a:gd name="connsiteY20" fmla="*/ 134033 h 2198134"/>
                <a:gd name="connsiteX21" fmla="*/ 1370110 w 1429680"/>
                <a:gd name="connsiteY21" fmla="*/ 172753 h 2198134"/>
                <a:gd name="connsiteX22" fmla="*/ 1402874 w 1429680"/>
                <a:gd name="connsiteY22" fmla="*/ 202538 h 2198134"/>
                <a:gd name="connsiteX23" fmla="*/ 1423723 w 1429680"/>
                <a:gd name="connsiteY23" fmla="*/ 229345 h 2198134"/>
                <a:gd name="connsiteX24" fmla="*/ 1429680 w 1429680"/>
                <a:gd name="connsiteY24" fmla="*/ 247216 h 2198134"/>
                <a:gd name="connsiteX25" fmla="*/ 1423723 w 1429680"/>
                <a:gd name="connsiteY25" fmla="*/ 268065 h 2198134"/>
                <a:gd name="connsiteX26" fmla="*/ 1399895 w 1429680"/>
                <a:gd name="connsiteY26" fmla="*/ 291893 h 2198134"/>
                <a:gd name="connsiteX27" fmla="*/ 1364153 w 1429680"/>
                <a:gd name="connsiteY27" fmla="*/ 315721 h 2198134"/>
                <a:gd name="connsiteX28" fmla="*/ 1346282 w 1429680"/>
                <a:gd name="connsiteY28" fmla="*/ 339549 h 2198134"/>
                <a:gd name="connsiteX29" fmla="*/ 1322454 w 1429680"/>
                <a:gd name="connsiteY29" fmla="*/ 387205 h 2198134"/>
                <a:gd name="connsiteX30" fmla="*/ 1307562 w 1429680"/>
                <a:gd name="connsiteY30" fmla="*/ 428904 h 2198134"/>
                <a:gd name="connsiteX31" fmla="*/ 1292669 w 1429680"/>
                <a:gd name="connsiteY31" fmla="*/ 488474 h 2198134"/>
                <a:gd name="connsiteX32" fmla="*/ 1280755 w 1429680"/>
                <a:gd name="connsiteY32" fmla="*/ 571872 h 2198134"/>
                <a:gd name="connsiteX33" fmla="*/ 1250970 w 1429680"/>
                <a:gd name="connsiteY33" fmla="*/ 688034 h 2198134"/>
                <a:gd name="connsiteX34" fmla="*/ 1206293 w 1429680"/>
                <a:gd name="connsiteY34" fmla="*/ 842916 h 2198134"/>
                <a:gd name="connsiteX35" fmla="*/ 1143744 w 1429680"/>
                <a:gd name="connsiteY35" fmla="*/ 1027583 h 2198134"/>
                <a:gd name="connsiteX36" fmla="*/ 1048432 w 1429680"/>
                <a:gd name="connsiteY36" fmla="*/ 1242035 h 2198134"/>
                <a:gd name="connsiteX37" fmla="*/ 979927 w 1429680"/>
                <a:gd name="connsiteY37" fmla="*/ 1361175 h 2198134"/>
                <a:gd name="connsiteX38" fmla="*/ 875679 w 1429680"/>
                <a:gd name="connsiteY38" fmla="*/ 1522014 h 2198134"/>
                <a:gd name="connsiteX39" fmla="*/ 786324 w 1429680"/>
                <a:gd name="connsiteY39" fmla="*/ 1632219 h 2198134"/>
                <a:gd name="connsiteX40" fmla="*/ 658249 w 1429680"/>
                <a:gd name="connsiteY40" fmla="*/ 1754338 h 2198134"/>
                <a:gd name="connsiteX41" fmla="*/ 527194 w 1429680"/>
                <a:gd name="connsiteY41" fmla="*/ 1861564 h 2198134"/>
                <a:gd name="connsiteX42" fmla="*/ 336570 w 1429680"/>
                <a:gd name="connsiteY42" fmla="*/ 2004532 h 2198134"/>
                <a:gd name="connsiteX43" fmla="*/ 205516 w 1429680"/>
                <a:gd name="connsiteY43" fmla="*/ 2093887 h 2198134"/>
                <a:gd name="connsiteX44" fmla="*/ 65527 w 1429680"/>
                <a:gd name="connsiteY44" fmla="*/ 2180263 h 2198134"/>
                <a:gd name="connsiteX45" fmla="*/ 23828 w 1429680"/>
                <a:gd name="connsiteY45" fmla="*/ 2198134 h 2198134"/>
                <a:gd name="connsiteX46" fmla="*/ 11914 w 1429680"/>
                <a:gd name="connsiteY46" fmla="*/ 2198134 h 2198134"/>
                <a:gd name="connsiteX47" fmla="*/ 0 w 1429680"/>
                <a:gd name="connsiteY47" fmla="*/ 2189199 h 2198134"/>
                <a:gd name="connsiteX48" fmla="*/ 0 w 1429680"/>
                <a:gd name="connsiteY48" fmla="*/ 2171328 h 2198134"/>
                <a:gd name="connsiteX49" fmla="*/ 8935 w 1429680"/>
                <a:gd name="connsiteY49" fmla="*/ 2144521 h 2198134"/>
                <a:gd name="connsiteX50" fmla="*/ 44677 w 1429680"/>
                <a:gd name="connsiteY50" fmla="*/ 2114736 h 2198134"/>
                <a:gd name="connsiteX51" fmla="*/ 125097 w 1429680"/>
                <a:gd name="connsiteY51" fmla="*/ 2049209 h 2198134"/>
                <a:gd name="connsiteX52" fmla="*/ 211473 w 1429680"/>
                <a:gd name="connsiteY52" fmla="*/ 1980704 h 2198134"/>
                <a:gd name="connsiteX53" fmla="*/ 309764 w 1429680"/>
                <a:gd name="connsiteY53" fmla="*/ 1894327 h 2198134"/>
                <a:gd name="connsiteX54" fmla="*/ 408054 w 1429680"/>
                <a:gd name="connsiteY54" fmla="*/ 1799015 h 2198134"/>
                <a:gd name="connsiteX55" fmla="*/ 512302 w 1429680"/>
                <a:gd name="connsiteY55" fmla="*/ 1691789 h 2198134"/>
                <a:gd name="connsiteX56" fmla="*/ 595700 w 1429680"/>
                <a:gd name="connsiteY56" fmla="*/ 1590520 h 2198134"/>
                <a:gd name="connsiteX57" fmla="*/ 655270 w 1429680"/>
                <a:gd name="connsiteY57" fmla="*/ 1513079 h 2198134"/>
                <a:gd name="connsiteX58" fmla="*/ 693991 w 1429680"/>
                <a:gd name="connsiteY58" fmla="*/ 1462444 h 2198134"/>
                <a:gd name="connsiteX59" fmla="*/ 744625 w 1429680"/>
                <a:gd name="connsiteY59" fmla="*/ 1390960 h 2198134"/>
                <a:gd name="connsiteX60" fmla="*/ 789303 w 1429680"/>
                <a:gd name="connsiteY60" fmla="*/ 1319476 h 2198134"/>
                <a:gd name="connsiteX61" fmla="*/ 825045 w 1429680"/>
                <a:gd name="connsiteY61" fmla="*/ 1253949 h 2198134"/>
                <a:gd name="connsiteX62" fmla="*/ 863765 w 1429680"/>
                <a:gd name="connsiteY62" fmla="*/ 1161616 h 2198134"/>
                <a:gd name="connsiteX63" fmla="*/ 899507 w 1429680"/>
                <a:gd name="connsiteY63" fmla="*/ 1072261 h 2198134"/>
                <a:gd name="connsiteX64" fmla="*/ 947163 w 1429680"/>
                <a:gd name="connsiteY64" fmla="*/ 938228 h 2198134"/>
                <a:gd name="connsiteX65" fmla="*/ 982905 w 1429680"/>
                <a:gd name="connsiteY65" fmla="*/ 819088 h 219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29680" h="2198134">
                  <a:moveTo>
                    <a:pt x="982905" y="819088"/>
                  </a:moveTo>
                  <a:lnTo>
                    <a:pt x="1012690" y="717819"/>
                  </a:lnTo>
                  <a:lnTo>
                    <a:pt x="1033540" y="619528"/>
                  </a:lnTo>
                  <a:lnTo>
                    <a:pt x="1054389" y="518259"/>
                  </a:lnTo>
                  <a:lnTo>
                    <a:pt x="1066303" y="437840"/>
                  </a:lnTo>
                  <a:lnTo>
                    <a:pt x="1078217" y="360399"/>
                  </a:lnTo>
                  <a:lnTo>
                    <a:pt x="1081196" y="324657"/>
                  </a:lnTo>
                  <a:lnTo>
                    <a:pt x="1081196" y="271044"/>
                  </a:lnTo>
                  <a:lnTo>
                    <a:pt x="1078217" y="244237"/>
                  </a:lnTo>
                  <a:lnTo>
                    <a:pt x="1072260" y="190624"/>
                  </a:lnTo>
                  <a:lnTo>
                    <a:pt x="1048432" y="128076"/>
                  </a:lnTo>
                  <a:lnTo>
                    <a:pt x="1021626" y="92334"/>
                  </a:lnTo>
                  <a:lnTo>
                    <a:pt x="991841" y="65527"/>
                  </a:lnTo>
                  <a:lnTo>
                    <a:pt x="970991" y="44678"/>
                  </a:lnTo>
                  <a:lnTo>
                    <a:pt x="956099" y="20850"/>
                  </a:lnTo>
                  <a:lnTo>
                    <a:pt x="962056" y="5957"/>
                  </a:lnTo>
                  <a:lnTo>
                    <a:pt x="994819" y="0"/>
                  </a:lnTo>
                  <a:lnTo>
                    <a:pt x="1048432" y="8936"/>
                  </a:lnTo>
                  <a:lnTo>
                    <a:pt x="1110981" y="32764"/>
                  </a:lnTo>
                  <a:lnTo>
                    <a:pt x="1236078" y="92334"/>
                  </a:lnTo>
                  <a:lnTo>
                    <a:pt x="1310540" y="134033"/>
                  </a:lnTo>
                  <a:lnTo>
                    <a:pt x="1370110" y="172753"/>
                  </a:lnTo>
                  <a:lnTo>
                    <a:pt x="1402874" y="202538"/>
                  </a:lnTo>
                  <a:lnTo>
                    <a:pt x="1423723" y="229345"/>
                  </a:lnTo>
                  <a:lnTo>
                    <a:pt x="1429680" y="247216"/>
                  </a:lnTo>
                  <a:lnTo>
                    <a:pt x="1423723" y="268065"/>
                  </a:lnTo>
                  <a:lnTo>
                    <a:pt x="1399895" y="291893"/>
                  </a:lnTo>
                  <a:lnTo>
                    <a:pt x="1364153" y="315721"/>
                  </a:lnTo>
                  <a:lnTo>
                    <a:pt x="1346282" y="339549"/>
                  </a:lnTo>
                  <a:lnTo>
                    <a:pt x="1322454" y="387205"/>
                  </a:lnTo>
                  <a:lnTo>
                    <a:pt x="1307562" y="428904"/>
                  </a:lnTo>
                  <a:lnTo>
                    <a:pt x="1292669" y="488474"/>
                  </a:lnTo>
                  <a:lnTo>
                    <a:pt x="1280755" y="571872"/>
                  </a:lnTo>
                  <a:lnTo>
                    <a:pt x="1250970" y="688034"/>
                  </a:lnTo>
                  <a:lnTo>
                    <a:pt x="1206293" y="842916"/>
                  </a:lnTo>
                  <a:lnTo>
                    <a:pt x="1143744" y="1027583"/>
                  </a:lnTo>
                  <a:lnTo>
                    <a:pt x="1048432" y="1242035"/>
                  </a:lnTo>
                  <a:lnTo>
                    <a:pt x="979927" y="1361175"/>
                  </a:lnTo>
                  <a:lnTo>
                    <a:pt x="875679" y="1522014"/>
                  </a:lnTo>
                  <a:lnTo>
                    <a:pt x="786324" y="1632219"/>
                  </a:lnTo>
                  <a:lnTo>
                    <a:pt x="658249" y="1754338"/>
                  </a:lnTo>
                  <a:lnTo>
                    <a:pt x="527194" y="1861564"/>
                  </a:lnTo>
                  <a:lnTo>
                    <a:pt x="336570" y="2004532"/>
                  </a:lnTo>
                  <a:lnTo>
                    <a:pt x="205516" y="2093887"/>
                  </a:lnTo>
                  <a:lnTo>
                    <a:pt x="65527" y="2180263"/>
                  </a:lnTo>
                  <a:lnTo>
                    <a:pt x="23828" y="2198134"/>
                  </a:lnTo>
                  <a:lnTo>
                    <a:pt x="11914" y="2198134"/>
                  </a:lnTo>
                  <a:lnTo>
                    <a:pt x="0" y="2189199"/>
                  </a:lnTo>
                  <a:lnTo>
                    <a:pt x="0" y="2171328"/>
                  </a:lnTo>
                  <a:lnTo>
                    <a:pt x="8935" y="2144521"/>
                  </a:lnTo>
                  <a:lnTo>
                    <a:pt x="44677" y="2114736"/>
                  </a:lnTo>
                  <a:lnTo>
                    <a:pt x="125097" y="2049209"/>
                  </a:lnTo>
                  <a:lnTo>
                    <a:pt x="211473" y="1980704"/>
                  </a:lnTo>
                  <a:lnTo>
                    <a:pt x="309764" y="1894327"/>
                  </a:lnTo>
                  <a:lnTo>
                    <a:pt x="408054" y="1799015"/>
                  </a:lnTo>
                  <a:lnTo>
                    <a:pt x="512302" y="1691789"/>
                  </a:lnTo>
                  <a:lnTo>
                    <a:pt x="595700" y="1590520"/>
                  </a:lnTo>
                  <a:lnTo>
                    <a:pt x="655270" y="1513079"/>
                  </a:lnTo>
                  <a:lnTo>
                    <a:pt x="693991" y="1462444"/>
                  </a:lnTo>
                  <a:lnTo>
                    <a:pt x="744625" y="1390960"/>
                  </a:lnTo>
                  <a:lnTo>
                    <a:pt x="789303" y="1319476"/>
                  </a:lnTo>
                  <a:lnTo>
                    <a:pt x="825045" y="1253949"/>
                  </a:lnTo>
                  <a:lnTo>
                    <a:pt x="863765" y="1161616"/>
                  </a:lnTo>
                  <a:lnTo>
                    <a:pt x="899507" y="1072261"/>
                  </a:lnTo>
                  <a:lnTo>
                    <a:pt x="947163" y="938228"/>
                  </a:lnTo>
                  <a:lnTo>
                    <a:pt x="982905" y="8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76">
              <a:extLst>
                <a:ext uri="{FF2B5EF4-FFF2-40B4-BE49-F238E27FC236}">
                  <a16:creationId xmlns:a16="http://schemas.microsoft.com/office/drawing/2014/main" id="{23391DC9-1889-4505-9F39-073EFD100E06}"/>
                </a:ext>
              </a:extLst>
            </p:cNvPr>
            <p:cNvSpPr/>
            <p:nvPr/>
          </p:nvSpPr>
          <p:spPr>
            <a:xfrm>
              <a:off x="6751639" y="3509963"/>
              <a:ext cx="1690687" cy="2335212"/>
            </a:xfrm>
            <a:custGeom>
              <a:avLst/>
              <a:gdLst>
                <a:gd name="connsiteX0" fmla="*/ 205587 w 1690720"/>
                <a:gd name="connsiteY0" fmla="*/ 892921 h 2335095"/>
                <a:gd name="connsiteX1" fmla="*/ 205587 w 1690720"/>
                <a:gd name="connsiteY1" fmla="*/ 518569 h 2335095"/>
                <a:gd name="connsiteX2" fmla="*/ 205587 w 1690720"/>
                <a:gd name="connsiteY2" fmla="*/ 273093 h 2335095"/>
                <a:gd name="connsiteX3" fmla="*/ 199450 w 1690720"/>
                <a:gd name="connsiteY3" fmla="*/ 236271 h 2335095"/>
                <a:gd name="connsiteX4" fmla="*/ 187176 w 1690720"/>
                <a:gd name="connsiteY4" fmla="*/ 199450 h 2335095"/>
                <a:gd name="connsiteX5" fmla="*/ 168765 w 1690720"/>
                <a:gd name="connsiteY5" fmla="*/ 168765 h 2335095"/>
                <a:gd name="connsiteX6" fmla="*/ 150355 w 1690720"/>
                <a:gd name="connsiteY6" fmla="*/ 144218 h 2335095"/>
                <a:gd name="connsiteX7" fmla="*/ 107396 w 1690720"/>
                <a:gd name="connsiteY7" fmla="*/ 101259 h 2335095"/>
                <a:gd name="connsiteX8" fmla="*/ 52164 w 1690720"/>
                <a:gd name="connsiteY8" fmla="*/ 52164 h 2335095"/>
                <a:gd name="connsiteX9" fmla="*/ 0 w 1690720"/>
                <a:gd name="connsiteY9" fmla="*/ 9205 h 2335095"/>
                <a:gd name="connsiteX10" fmla="*/ 88985 w 1690720"/>
                <a:gd name="connsiteY10" fmla="*/ 0 h 2335095"/>
                <a:gd name="connsiteX11" fmla="*/ 202518 w 1690720"/>
                <a:gd name="connsiteY11" fmla="*/ 49095 h 2335095"/>
                <a:gd name="connsiteX12" fmla="*/ 279230 w 1690720"/>
                <a:gd name="connsiteY12" fmla="*/ 82848 h 2335095"/>
                <a:gd name="connsiteX13" fmla="*/ 334462 w 1690720"/>
                <a:gd name="connsiteY13" fmla="*/ 107396 h 2335095"/>
                <a:gd name="connsiteX14" fmla="*/ 368215 w 1690720"/>
                <a:gd name="connsiteY14" fmla="*/ 125807 h 2335095"/>
                <a:gd name="connsiteX15" fmla="*/ 401968 w 1690720"/>
                <a:gd name="connsiteY15" fmla="*/ 150354 h 2335095"/>
                <a:gd name="connsiteX16" fmla="*/ 429584 w 1690720"/>
                <a:gd name="connsiteY16" fmla="*/ 174902 h 2335095"/>
                <a:gd name="connsiteX17" fmla="*/ 463337 w 1690720"/>
                <a:gd name="connsiteY17" fmla="*/ 208655 h 2335095"/>
                <a:gd name="connsiteX18" fmla="*/ 481748 w 1690720"/>
                <a:gd name="connsiteY18" fmla="*/ 236271 h 2335095"/>
                <a:gd name="connsiteX19" fmla="*/ 494022 w 1690720"/>
                <a:gd name="connsiteY19" fmla="*/ 276161 h 2335095"/>
                <a:gd name="connsiteX20" fmla="*/ 494022 w 1690720"/>
                <a:gd name="connsiteY20" fmla="*/ 309914 h 2335095"/>
                <a:gd name="connsiteX21" fmla="*/ 475611 w 1690720"/>
                <a:gd name="connsiteY21" fmla="*/ 432652 h 2335095"/>
                <a:gd name="connsiteX22" fmla="*/ 435721 w 1690720"/>
                <a:gd name="connsiteY22" fmla="*/ 714950 h 2335095"/>
                <a:gd name="connsiteX23" fmla="*/ 423447 w 1690720"/>
                <a:gd name="connsiteY23" fmla="*/ 828483 h 2335095"/>
                <a:gd name="connsiteX24" fmla="*/ 411173 w 1690720"/>
                <a:gd name="connsiteY24" fmla="*/ 1098507 h 2335095"/>
                <a:gd name="connsiteX25" fmla="*/ 395831 w 1690720"/>
                <a:gd name="connsiteY25" fmla="*/ 1377737 h 2335095"/>
                <a:gd name="connsiteX26" fmla="*/ 377420 w 1690720"/>
                <a:gd name="connsiteY26" fmla="*/ 1712199 h 2335095"/>
                <a:gd name="connsiteX27" fmla="*/ 377420 w 1690720"/>
                <a:gd name="connsiteY27" fmla="*/ 1785842 h 2335095"/>
                <a:gd name="connsiteX28" fmla="*/ 377420 w 1690720"/>
                <a:gd name="connsiteY28" fmla="*/ 1884032 h 2335095"/>
                <a:gd name="connsiteX29" fmla="*/ 386626 w 1690720"/>
                <a:gd name="connsiteY29" fmla="*/ 1979154 h 2335095"/>
                <a:gd name="connsiteX30" fmla="*/ 395831 w 1690720"/>
                <a:gd name="connsiteY30" fmla="*/ 2019044 h 2335095"/>
                <a:gd name="connsiteX31" fmla="*/ 411173 w 1690720"/>
                <a:gd name="connsiteY31" fmla="*/ 2046660 h 2335095"/>
                <a:gd name="connsiteX32" fmla="*/ 451063 w 1690720"/>
                <a:gd name="connsiteY32" fmla="*/ 2077345 h 2335095"/>
                <a:gd name="connsiteX33" fmla="*/ 512432 w 1690720"/>
                <a:gd name="connsiteY33" fmla="*/ 2098824 h 2335095"/>
                <a:gd name="connsiteX34" fmla="*/ 567665 w 1690720"/>
                <a:gd name="connsiteY34" fmla="*/ 2114167 h 2335095"/>
                <a:gd name="connsiteX35" fmla="*/ 675061 w 1690720"/>
                <a:gd name="connsiteY35" fmla="*/ 2126440 h 2335095"/>
                <a:gd name="connsiteX36" fmla="*/ 825415 w 1690720"/>
                <a:gd name="connsiteY36" fmla="*/ 2129509 h 2335095"/>
                <a:gd name="connsiteX37" fmla="*/ 911332 w 1690720"/>
                <a:gd name="connsiteY37" fmla="*/ 2129509 h 2335095"/>
                <a:gd name="connsiteX38" fmla="*/ 1003385 w 1690720"/>
                <a:gd name="connsiteY38" fmla="*/ 2123372 h 2335095"/>
                <a:gd name="connsiteX39" fmla="*/ 1110781 w 1690720"/>
                <a:gd name="connsiteY39" fmla="*/ 2111098 h 2335095"/>
                <a:gd name="connsiteX40" fmla="*/ 1162945 w 1690720"/>
                <a:gd name="connsiteY40" fmla="*/ 2095756 h 2335095"/>
                <a:gd name="connsiteX41" fmla="*/ 1215109 w 1690720"/>
                <a:gd name="connsiteY41" fmla="*/ 2074277 h 2335095"/>
                <a:gd name="connsiteX42" fmla="*/ 1626282 w 1690720"/>
                <a:gd name="connsiteY42" fmla="*/ 2083482 h 2335095"/>
                <a:gd name="connsiteX43" fmla="*/ 1666172 w 1690720"/>
                <a:gd name="connsiteY43" fmla="*/ 2120303 h 2335095"/>
                <a:gd name="connsiteX44" fmla="*/ 1681514 w 1690720"/>
                <a:gd name="connsiteY44" fmla="*/ 2144851 h 2335095"/>
                <a:gd name="connsiteX45" fmla="*/ 1687651 w 1690720"/>
                <a:gd name="connsiteY45" fmla="*/ 2163262 h 2335095"/>
                <a:gd name="connsiteX46" fmla="*/ 1690720 w 1690720"/>
                <a:gd name="connsiteY46" fmla="*/ 2175536 h 2335095"/>
                <a:gd name="connsiteX47" fmla="*/ 1687651 w 1690720"/>
                <a:gd name="connsiteY47" fmla="*/ 2197015 h 2335095"/>
                <a:gd name="connsiteX48" fmla="*/ 1678446 w 1690720"/>
                <a:gd name="connsiteY48" fmla="*/ 2221563 h 2335095"/>
                <a:gd name="connsiteX49" fmla="*/ 1660035 w 1690720"/>
                <a:gd name="connsiteY49" fmla="*/ 2243042 h 2335095"/>
                <a:gd name="connsiteX50" fmla="*/ 1610940 w 1690720"/>
                <a:gd name="connsiteY50" fmla="*/ 2267589 h 2335095"/>
                <a:gd name="connsiteX51" fmla="*/ 1540365 w 1690720"/>
                <a:gd name="connsiteY51" fmla="*/ 2286000 h 2335095"/>
                <a:gd name="connsiteX52" fmla="*/ 1359326 w 1690720"/>
                <a:gd name="connsiteY52" fmla="*/ 2313616 h 2335095"/>
                <a:gd name="connsiteX53" fmla="*/ 1169082 w 1690720"/>
                <a:gd name="connsiteY53" fmla="*/ 2328958 h 2335095"/>
                <a:gd name="connsiteX54" fmla="*/ 975769 w 1690720"/>
                <a:gd name="connsiteY54" fmla="*/ 2335095 h 2335095"/>
                <a:gd name="connsiteX55" fmla="*/ 807004 w 1690720"/>
                <a:gd name="connsiteY55" fmla="*/ 2328958 h 2335095"/>
                <a:gd name="connsiteX56" fmla="*/ 675061 w 1690720"/>
                <a:gd name="connsiteY56" fmla="*/ 2319753 h 2335095"/>
                <a:gd name="connsiteX57" fmla="*/ 509364 w 1690720"/>
                <a:gd name="connsiteY57" fmla="*/ 2292137 h 2335095"/>
                <a:gd name="connsiteX58" fmla="*/ 411173 w 1690720"/>
                <a:gd name="connsiteY58" fmla="*/ 2261452 h 2335095"/>
                <a:gd name="connsiteX59" fmla="*/ 343667 w 1690720"/>
                <a:gd name="connsiteY59" fmla="*/ 2233836 h 2335095"/>
                <a:gd name="connsiteX60" fmla="*/ 294572 w 1690720"/>
                <a:gd name="connsiteY60" fmla="*/ 2200083 h 2335095"/>
                <a:gd name="connsiteX61" fmla="*/ 263888 w 1690720"/>
                <a:gd name="connsiteY61" fmla="*/ 2166330 h 2335095"/>
                <a:gd name="connsiteX62" fmla="*/ 239340 w 1690720"/>
                <a:gd name="connsiteY62" fmla="*/ 2117235 h 2335095"/>
                <a:gd name="connsiteX63" fmla="*/ 214792 w 1690720"/>
                <a:gd name="connsiteY63" fmla="*/ 2046660 h 2335095"/>
                <a:gd name="connsiteX64" fmla="*/ 199450 w 1690720"/>
                <a:gd name="connsiteY64" fmla="*/ 1969949 h 2335095"/>
                <a:gd name="connsiteX65" fmla="*/ 187176 w 1690720"/>
                <a:gd name="connsiteY65" fmla="*/ 1859485 h 2335095"/>
                <a:gd name="connsiteX66" fmla="*/ 181039 w 1690720"/>
                <a:gd name="connsiteY66" fmla="*/ 1718336 h 2335095"/>
                <a:gd name="connsiteX67" fmla="*/ 181039 w 1690720"/>
                <a:gd name="connsiteY67" fmla="*/ 1558776 h 2335095"/>
                <a:gd name="connsiteX68" fmla="*/ 187176 w 1690720"/>
                <a:gd name="connsiteY68" fmla="*/ 1377737 h 2335095"/>
                <a:gd name="connsiteX69" fmla="*/ 205587 w 1690720"/>
                <a:gd name="connsiteY69" fmla="*/ 892921 h 23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0720" h="2335095">
                  <a:moveTo>
                    <a:pt x="205587" y="892921"/>
                  </a:moveTo>
                  <a:lnTo>
                    <a:pt x="205587" y="518569"/>
                  </a:lnTo>
                  <a:lnTo>
                    <a:pt x="205587" y="273093"/>
                  </a:lnTo>
                  <a:lnTo>
                    <a:pt x="199450" y="236271"/>
                  </a:lnTo>
                  <a:lnTo>
                    <a:pt x="187176" y="199450"/>
                  </a:lnTo>
                  <a:lnTo>
                    <a:pt x="168765" y="168765"/>
                  </a:lnTo>
                  <a:lnTo>
                    <a:pt x="150355" y="144218"/>
                  </a:lnTo>
                  <a:lnTo>
                    <a:pt x="107396" y="101259"/>
                  </a:lnTo>
                  <a:lnTo>
                    <a:pt x="52164" y="52164"/>
                  </a:lnTo>
                  <a:lnTo>
                    <a:pt x="0" y="9205"/>
                  </a:lnTo>
                  <a:lnTo>
                    <a:pt x="88985" y="0"/>
                  </a:lnTo>
                  <a:lnTo>
                    <a:pt x="202518" y="49095"/>
                  </a:lnTo>
                  <a:lnTo>
                    <a:pt x="279230" y="82848"/>
                  </a:lnTo>
                  <a:lnTo>
                    <a:pt x="334462" y="107396"/>
                  </a:lnTo>
                  <a:lnTo>
                    <a:pt x="368215" y="125807"/>
                  </a:lnTo>
                  <a:lnTo>
                    <a:pt x="401968" y="150354"/>
                  </a:lnTo>
                  <a:lnTo>
                    <a:pt x="429584" y="174902"/>
                  </a:lnTo>
                  <a:lnTo>
                    <a:pt x="463337" y="208655"/>
                  </a:lnTo>
                  <a:lnTo>
                    <a:pt x="481748" y="236271"/>
                  </a:lnTo>
                  <a:lnTo>
                    <a:pt x="494022" y="276161"/>
                  </a:lnTo>
                  <a:lnTo>
                    <a:pt x="494022" y="309914"/>
                  </a:lnTo>
                  <a:lnTo>
                    <a:pt x="475611" y="432652"/>
                  </a:lnTo>
                  <a:lnTo>
                    <a:pt x="435721" y="714950"/>
                  </a:lnTo>
                  <a:lnTo>
                    <a:pt x="423447" y="828483"/>
                  </a:lnTo>
                  <a:lnTo>
                    <a:pt x="411173" y="1098507"/>
                  </a:lnTo>
                  <a:lnTo>
                    <a:pt x="395831" y="1377737"/>
                  </a:lnTo>
                  <a:lnTo>
                    <a:pt x="377420" y="1712199"/>
                  </a:lnTo>
                  <a:lnTo>
                    <a:pt x="377420" y="1785842"/>
                  </a:lnTo>
                  <a:lnTo>
                    <a:pt x="377420" y="1884032"/>
                  </a:lnTo>
                  <a:lnTo>
                    <a:pt x="386626" y="1979154"/>
                  </a:lnTo>
                  <a:lnTo>
                    <a:pt x="395831" y="2019044"/>
                  </a:lnTo>
                  <a:lnTo>
                    <a:pt x="411173" y="2046660"/>
                  </a:lnTo>
                  <a:lnTo>
                    <a:pt x="451063" y="2077345"/>
                  </a:lnTo>
                  <a:lnTo>
                    <a:pt x="512432" y="2098824"/>
                  </a:lnTo>
                  <a:lnTo>
                    <a:pt x="567665" y="2114167"/>
                  </a:lnTo>
                  <a:lnTo>
                    <a:pt x="675061" y="2126440"/>
                  </a:lnTo>
                  <a:lnTo>
                    <a:pt x="825415" y="2129509"/>
                  </a:lnTo>
                  <a:lnTo>
                    <a:pt x="911332" y="2129509"/>
                  </a:lnTo>
                  <a:lnTo>
                    <a:pt x="1003385" y="2123372"/>
                  </a:lnTo>
                  <a:lnTo>
                    <a:pt x="1110781" y="2111098"/>
                  </a:lnTo>
                  <a:lnTo>
                    <a:pt x="1162945" y="2095756"/>
                  </a:lnTo>
                  <a:lnTo>
                    <a:pt x="1215109" y="2074277"/>
                  </a:lnTo>
                  <a:lnTo>
                    <a:pt x="1626282" y="2083482"/>
                  </a:lnTo>
                  <a:lnTo>
                    <a:pt x="1666172" y="2120303"/>
                  </a:lnTo>
                  <a:lnTo>
                    <a:pt x="1681514" y="2144851"/>
                  </a:lnTo>
                  <a:lnTo>
                    <a:pt x="1687651" y="2163262"/>
                  </a:lnTo>
                  <a:lnTo>
                    <a:pt x="1690720" y="2175536"/>
                  </a:lnTo>
                  <a:lnTo>
                    <a:pt x="1687651" y="2197015"/>
                  </a:lnTo>
                  <a:lnTo>
                    <a:pt x="1678446" y="2221563"/>
                  </a:lnTo>
                  <a:lnTo>
                    <a:pt x="1660035" y="2243042"/>
                  </a:lnTo>
                  <a:lnTo>
                    <a:pt x="1610940" y="2267589"/>
                  </a:lnTo>
                  <a:lnTo>
                    <a:pt x="1540365" y="2286000"/>
                  </a:lnTo>
                  <a:lnTo>
                    <a:pt x="1359326" y="2313616"/>
                  </a:lnTo>
                  <a:lnTo>
                    <a:pt x="1169082" y="2328958"/>
                  </a:lnTo>
                  <a:lnTo>
                    <a:pt x="975769" y="2335095"/>
                  </a:lnTo>
                  <a:lnTo>
                    <a:pt x="807004" y="2328958"/>
                  </a:lnTo>
                  <a:lnTo>
                    <a:pt x="675061" y="2319753"/>
                  </a:lnTo>
                  <a:lnTo>
                    <a:pt x="509364" y="2292137"/>
                  </a:lnTo>
                  <a:lnTo>
                    <a:pt x="411173" y="2261452"/>
                  </a:lnTo>
                  <a:lnTo>
                    <a:pt x="343667" y="2233836"/>
                  </a:lnTo>
                  <a:lnTo>
                    <a:pt x="294572" y="2200083"/>
                  </a:lnTo>
                  <a:lnTo>
                    <a:pt x="263888" y="2166330"/>
                  </a:lnTo>
                  <a:lnTo>
                    <a:pt x="239340" y="2117235"/>
                  </a:lnTo>
                  <a:lnTo>
                    <a:pt x="214792" y="2046660"/>
                  </a:lnTo>
                  <a:lnTo>
                    <a:pt x="199450" y="1969949"/>
                  </a:lnTo>
                  <a:lnTo>
                    <a:pt x="187176" y="1859485"/>
                  </a:lnTo>
                  <a:lnTo>
                    <a:pt x="181039" y="1718336"/>
                  </a:lnTo>
                  <a:lnTo>
                    <a:pt x="181039" y="1558776"/>
                  </a:lnTo>
                  <a:lnTo>
                    <a:pt x="187176" y="1377737"/>
                  </a:lnTo>
                  <a:lnTo>
                    <a:pt x="205587" y="8929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77">
              <a:extLst>
                <a:ext uri="{FF2B5EF4-FFF2-40B4-BE49-F238E27FC236}">
                  <a16:creationId xmlns:a16="http://schemas.microsoft.com/office/drawing/2014/main" id="{2136BD63-C374-4334-A8E7-42C94165B2C4}"/>
                </a:ext>
              </a:extLst>
            </p:cNvPr>
            <p:cNvSpPr/>
            <p:nvPr/>
          </p:nvSpPr>
          <p:spPr>
            <a:xfrm>
              <a:off x="7904163" y="4783139"/>
              <a:ext cx="533400" cy="892175"/>
            </a:xfrm>
            <a:custGeom>
              <a:avLst/>
              <a:gdLst>
                <a:gd name="connsiteX0" fmla="*/ 333375 w 533400"/>
                <a:gd name="connsiteY0" fmla="*/ 235744 h 890588"/>
                <a:gd name="connsiteX1" fmla="*/ 352425 w 533400"/>
                <a:gd name="connsiteY1" fmla="*/ 392907 h 890588"/>
                <a:gd name="connsiteX2" fmla="*/ 364331 w 533400"/>
                <a:gd name="connsiteY2" fmla="*/ 547688 h 890588"/>
                <a:gd name="connsiteX3" fmla="*/ 371475 w 533400"/>
                <a:gd name="connsiteY3" fmla="*/ 645319 h 890588"/>
                <a:gd name="connsiteX4" fmla="*/ 390525 w 533400"/>
                <a:gd name="connsiteY4" fmla="*/ 695325 h 890588"/>
                <a:gd name="connsiteX5" fmla="*/ 438150 w 533400"/>
                <a:gd name="connsiteY5" fmla="*/ 762000 h 890588"/>
                <a:gd name="connsiteX6" fmla="*/ 469106 w 533400"/>
                <a:gd name="connsiteY6" fmla="*/ 800100 h 890588"/>
                <a:gd name="connsiteX7" fmla="*/ 478631 w 533400"/>
                <a:gd name="connsiteY7" fmla="*/ 812007 h 890588"/>
                <a:gd name="connsiteX8" fmla="*/ 516731 w 533400"/>
                <a:gd name="connsiteY8" fmla="*/ 852488 h 890588"/>
                <a:gd name="connsiteX9" fmla="*/ 533400 w 533400"/>
                <a:gd name="connsiteY9" fmla="*/ 890588 h 890588"/>
                <a:gd name="connsiteX10" fmla="*/ 0 w 533400"/>
                <a:gd name="connsiteY10" fmla="*/ 828675 h 890588"/>
                <a:gd name="connsiteX11" fmla="*/ 40481 w 533400"/>
                <a:gd name="connsiteY11" fmla="*/ 812007 h 890588"/>
                <a:gd name="connsiteX12" fmla="*/ 66675 w 533400"/>
                <a:gd name="connsiteY12" fmla="*/ 797719 h 890588"/>
                <a:gd name="connsiteX13" fmla="*/ 100012 w 533400"/>
                <a:gd name="connsiteY13" fmla="*/ 771525 h 890588"/>
                <a:gd name="connsiteX14" fmla="*/ 121444 w 533400"/>
                <a:gd name="connsiteY14" fmla="*/ 752475 h 890588"/>
                <a:gd name="connsiteX15" fmla="*/ 147637 w 533400"/>
                <a:gd name="connsiteY15" fmla="*/ 711994 h 890588"/>
                <a:gd name="connsiteX16" fmla="*/ 169069 w 533400"/>
                <a:gd name="connsiteY16" fmla="*/ 661988 h 890588"/>
                <a:gd name="connsiteX17" fmla="*/ 190500 w 533400"/>
                <a:gd name="connsiteY17" fmla="*/ 583407 h 890588"/>
                <a:gd name="connsiteX18" fmla="*/ 216694 w 533400"/>
                <a:gd name="connsiteY18" fmla="*/ 407194 h 890588"/>
                <a:gd name="connsiteX19" fmla="*/ 250031 w 533400"/>
                <a:gd name="connsiteY19" fmla="*/ 121444 h 890588"/>
                <a:gd name="connsiteX20" fmla="*/ 257175 w 533400"/>
                <a:gd name="connsiteY20" fmla="*/ 30957 h 890588"/>
                <a:gd name="connsiteX21" fmla="*/ 264319 w 533400"/>
                <a:gd name="connsiteY21" fmla="*/ 7144 h 890588"/>
                <a:gd name="connsiteX22" fmla="*/ 278606 w 533400"/>
                <a:gd name="connsiteY22" fmla="*/ 0 h 890588"/>
                <a:gd name="connsiteX23" fmla="*/ 290512 w 533400"/>
                <a:gd name="connsiteY23" fmla="*/ 0 h 890588"/>
                <a:gd name="connsiteX24" fmla="*/ 295275 w 533400"/>
                <a:gd name="connsiteY24" fmla="*/ 2382 h 890588"/>
                <a:gd name="connsiteX25" fmla="*/ 304800 w 533400"/>
                <a:gd name="connsiteY25" fmla="*/ 9525 h 890588"/>
                <a:gd name="connsiteX26" fmla="*/ 309562 w 533400"/>
                <a:gd name="connsiteY26" fmla="*/ 33338 h 890588"/>
                <a:gd name="connsiteX27" fmla="*/ 321469 w 533400"/>
                <a:gd name="connsiteY27" fmla="*/ 128588 h 890588"/>
                <a:gd name="connsiteX28" fmla="*/ 333375 w 533400"/>
                <a:gd name="connsiteY28" fmla="*/ 235744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400" h="890588">
                  <a:moveTo>
                    <a:pt x="333375" y="235744"/>
                  </a:moveTo>
                  <a:lnTo>
                    <a:pt x="352425" y="392907"/>
                  </a:lnTo>
                  <a:lnTo>
                    <a:pt x="364331" y="547688"/>
                  </a:lnTo>
                  <a:lnTo>
                    <a:pt x="371475" y="645319"/>
                  </a:lnTo>
                  <a:lnTo>
                    <a:pt x="390525" y="695325"/>
                  </a:lnTo>
                  <a:lnTo>
                    <a:pt x="438150" y="762000"/>
                  </a:lnTo>
                  <a:lnTo>
                    <a:pt x="469106" y="800100"/>
                  </a:lnTo>
                  <a:lnTo>
                    <a:pt x="478631" y="812007"/>
                  </a:lnTo>
                  <a:lnTo>
                    <a:pt x="516731" y="852488"/>
                  </a:lnTo>
                  <a:lnTo>
                    <a:pt x="533400" y="890588"/>
                  </a:lnTo>
                  <a:lnTo>
                    <a:pt x="0" y="828675"/>
                  </a:lnTo>
                  <a:lnTo>
                    <a:pt x="40481" y="812007"/>
                  </a:lnTo>
                  <a:lnTo>
                    <a:pt x="66675" y="797719"/>
                  </a:lnTo>
                  <a:lnTo>
                    <a:pt x="100012" y="771525"/>
                  </a:lnTo>
                  <a:lnTo>
                    <a:pt x="121444" y="752475"/>
                  </a:lnTo>
                  <a:lnTo>
                    <a:pt x="147637" y="711994"/>
                  </a:lnTo>
                  <a:lnTo>
                    <a:pt x="169069" y="661988"/>
                  </a:lnTo>
                  <a:lnTo>
                    <a:pt x="190500" y="583407"/>
                  </a:lnTo>
                  <a:lnTo>
                    <a:pt x="216694" y="407194"/>
                  </a:lnTo>
                  <a:lnTo>
                    <a:pt x="250031" y="121444"/>
                  </a:lnTo>
                  <a:lnTo>
                    <a:pt x="257175" y="30957"/>
                  </a:lnTo>
                  <a:lnTo>
                    <a:pt x="264319" y="7144"/>
                  </a:lnTo>
                  <a:lnTo>
                    <a:pt x="278606" y="0"/>
                  </a:lnTo>
                  <a:lnTo>
                    <a:pt x="290512" y="0"/>
                  </a:lnTo>
                  <a:lnTo>
                    <a:pt x="295275" y="2382"/>
                  </a:lnTo>
                  <a:lnTo>
                    <a:pt x="304800" y="9525"/>
                  </a:lnTo>
                  <a:lnTo>
                    <a:pt x="309562" y="33338"/>
                  </a:lnTo>
                  <a:lnTo>
                    <a:pt x="321469" y="128588"/>
                  </a:lnTo>
                  <a:lnTo>
                    <a:pt x="33337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006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8" grpId="0" animBg="1"/>
      <p:bldP spid="69" grpId="0" animBg="1"/>
      <p:bldP spid="71" grpId="0" animBg="1"/>
      <p:bldP spid="64" grpId="0" animBg="1"/>
      <p:bldP spid="65" grpId="0" animBg="1"/>
      <p:bldP spid="66" grpId="0" animBg="1"/>
      <p:bldP spid="67" grpId="0" animBg="1"/>
      <p:bldP spid="70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20B5D2-1D0C-45D3-A2DE-29ECCAF2F7A0}"/>
              </a:ext>
            </a:extLst>
          </p:cNvPr>
          <p:cNvGrpSpPr/>
          <p:nvPr/>
        </p:nvGrpSpPr>
        <p:grpSpPr>
          <a:xfrm>
            <a:off x="4243390" y="1852613"/>
            <a:ext cx="3616325" cy="3867150"/>
            <a:chOff x="4243390" y="1852613"/>
            <a:chExt cx="3616325" cy="3867150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135C7E7B-F7F5-4738-9F02-ECE885A3FF61}"/>
                </a:ext>
              </a:extLst>
            </p:cNvPr>
            <p:cNvSpPr/>
            <p:nvPr/>
          </p:nvSpPr>
          <p:spPr>
            <a:xfrm rot="16200000">
              <a:off x="2630490" y="3624263"/>
              <a:ext cx="3708400" cy="482600"/>
            </a:xfrm>
            <a:custGeom>
              <a:avLst/>
              <a:gdLst>
                <a:gd name="connsiteX0" fmla="*/ 2222500 w 3708400"/>
                <a:gd name="connsiteY0" fmla="*/ 415925 h 482600"/>
                <a:gd name="connsiteX1" fmla="*/ 1482725 w 3708400"/>
                <a:gd name="connsiteY1" fmla="*/ 412750 h 482600"/>
                <a:gd name="connsiteX2" fmla="*/ 860425 w 3708400"/>
                <a:gd name="connsiteY2" fmla="*/ 406400 h 482600"/>
                <a:gd name="connsiteX3" fmla="*/ 473075 w 3708400"/>
                <a:gd name="connsiteY3" fmla="*/ 400050 h 482600"/>
                <a:gd name="connsiteX4" fmla="*/ 187325 w 3708400"/>
                <a:gd name="connsiteY4" fmla="*/ 393700 h 482600"/>
                <a:gd name="connsiteX5" fmla="*/ 104775 w 3708400"/>
                <a:gd name="connsiteY5" fmla="*/ 387350 h 482600"/>
                <a:gd name="connsiteX6" fmla="*/ 63500 w 3708400"/>
                <a:gd name="connsiteY6" fmla="*/ 381000 h 482600"/>
                <a:gd name="connsiteX7" fmla="*/ 28575 w 3708400"/>
                <a:gd name="connsiteY7" fmla="*/ 368300 h 482600"/>
                <a:gd name="connsiteX8" fmla="*/ 12700 w 3708400"/>
                <a:gd name="connsiteY8" fmla="*/ 355600 h 482600"/>
                <a:gd name="connsiteX9" fmla="*/ 6350 w 3708400"/>
                <a:gd name="connsiteY9" fmla="*/ 339725 h 482600"/>
                <a:gd name="connsiteX10" fmla="*/ 0 w 3708400"/>
                <a:gd name="connsiteY10" fmla="*/ 314325 h 482600"/>
                <a:gd name="connsiteX11" fmla="*/ 6350 w 3708400"/>
                <a:gd name="connsiteY11" fmla="*/ 285750 h 482600"/>
                <a:gd name="connsiteX12" fmla="*/ 28575 w 3708400"/>
                <a:gd name="connsiteY12" fmla="*/ 250825 h 482600"/>
                <a:gd name="connsiteX13" fmla="*/ 66675 w 3708400"/>
                <a:gd name="connsiteY13" fmla="*/ 219075 h 482600"/>
                <a:gd name="connsiteX14" fmla="*/ 114300 w 3708400"/>
                <a:gd name="connsiteY14" fmla="*/ 193675 h 482600"/>
                <a:gd name="connsiteX15" fmla="*/ 250825 w 3708400"/>
                <a:gd name="connsiteY15" fmla="*/ 165100 h 482600"/>
                <a:gd name="connsiteX16" fmla="*/ 482600 w 3708400"/>
                <a:gd name="connsiteY16" fmla="*/ 120650 h 482600"/>
                <a:gd name="connsiteX17" fmla="*/ 657225 w 3708400"/>
                <a:gd name="connsiteY17" fmla="*/ 101600 h 482600"/>
                <a:gd name="connsiteX18" fmla="*/ 752475 w 3708400"/>
                <a:gd name="connsiteY18" fmla="*/ 120650 h 482600"/>
                <a:gd name="connsiteX19" fmla="*/ 873125 w 3708400"/>
                <a:gd name="connsiteY19" fmla="*/ 139700 h 482600"/>
                <a:gd name="connsiteX20" fmla="*/ 1050925 w 3708400"/>
                <a:gd name="connsiteY20" fmla="*/ 155575 h 482600"/>
                <a:gd name="connsiteX21" fmla="*/ 1346200 w 3708400"/>
                <a:gd name="connsiteY21" fmla="*/ 171450 h 482600"/>
                <a:gd name="connsiteX22" fmla="*/ 1635125 w 3708400"/>
                <a:gd name="connsiteY22" fmla="*/ 193675 h 482600"/>
                <a:gd name="connsiteX23" fmla="*/ 2308225 w 3708400"/>
                <a:gd name="connsiteY23" fmla="*/ 193675 h 482600"/>
                <a:gd name="connsiteX24" fmla="*/ 2971800 w 3708400"/>
                <a:gd name="connsiteY24" fmla="*/ 190500 h 482600"/>
                <a:gd name="connsiteX25" fmla="*/ 3279775 w 3708400"/>
                <a:gd name="connsiteY25" fmla="*/ 190500 h 482600"/>
                <a:gd name="connsiteX26" fmla="*/ 3387725 w 3708400"/>
                <a:gd name="connsiteY26" fmla="*/ 180975 h 482600"/>
                <a:gd name="connsiteX27" fmla="*/ 3451225 w 3708400"/>
                <a:gd name="connsiteY27" fmla="*/ 168275 h 482600"/>
                <a:gd name="connsiteX28" fmla="*/ 3502025 w 3708400"/>
                <a:gd name="connsiteY28" fmla="*/ 139700 h 482600"/>
                <a:gd name="connsiteX29" fmla="*/ 3571875 w 3708400"/>
                <a:gd name="connsiteY29" fmla="*/ 92075 h 482600"/>
                <a:gd name="connsiteX30" fmla="*/ 3644900 w 3708400"/>
                <a:gd name="connsiteY30" fmla="*/ 25400 h 482600"/>
                <a:gd name="connsiteX31" fmla="*/ 3670300 w 3708400"/>
                <a:gd name="connsiteY31" fmla="*/ 6350 h 482600"/>
                <a:gd name="connsiteX32" fmla="*/ 3692525 w 3708400"/>
                <a:gd name="connsiteY32" fmla="*/ 0 h 482600"/>
                <a:gd name="connsiteX33" fmla="*/ 3705225 w 3708400"/>
                <a:gd name="connsiteY33" fmla="*/ 6350 h 482600"/>
                <a:gd name="connsiteX34" fmla="*/ 3708400 w 3708400"/>
                <a:gd name="connsiteY34" fmla="*/ 28575 h 482600"/>
                <a:gd name="connsiteX35" fmla="*/ 3692525 w 3708400"/>
                <a:gd name="connsiteY35" fmla="*/ 92075 h 482600"/>
                <a:gd name="connsiteX36" fmla="*/ 3667125 w 3708400"/>
                <a:gd name="connsiteY36" fmla="*/ 180975 h 482600"/>
                <a:gd name="connsiteX37" fmla="*/ 3632200 w 3708400"/>
                <a:gd name="connsiteY37" fmla="*/ 247650 h 482600"/>
                <a:gd name="connsiteX38" fmla="*/ 3597275 w 3708400"/>
                <a:gd name="connsiteY38" fmla="*/ 307975 h 482600"/>
                <a:gd name="connsiteX39" fmla="*/ 3543300 w 3708400"/>
                <a:gd name="connsiteY39" fmla="*/ 374650 h 482600"/>
                <a:gd name="connsiteX40" fmla="*/ 3460750 w 3708400"/>
                <a:gd name="connsiteY40" fmla="*/ 441325 h 482600"/>
                <a:gd name="connsiteX41" fmla="*/ 3368675 w 3708400"/>
                <a:gd name="connsiteY41" fmla="*/ 482600 h 482600"/>
                <a:gd name="connsiteX42" fmla="*/ 3044825 w 3708400"/>
                <a:gd name="connsiteY42" fmla="*/ 457200 h 482600"/>
                <a:gd name="connsiteX43" fmla="*/ 2628900 w 3708400"/>
                <a:gd name="connsiteY43" fmla="*/ 431800 h 482600"/>
                <a:gd name="connsiteX44" fmla="*/ 2222500 w 3708400"/>
                <a:gd name="connsiteY44" fmla="*/ 415925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08400" h="482600">
                  <a:moveTo>
                    <a:pt x="2222500" y="415925"/>
                  </a:moveTo>
                  <a:lnTo>
                    <a:pt x="1482725" y="412750"/>
                  </a:lnTo>
                  <a:lnTo>
                    <a:pt x="860425" y="406400"/>
                  </a:lnTo>
                  <a:lnTo>
                    <a:pt x="473075" y="400050"/>
                  </a:lnTo>
                  <a:lnTo>
                    <a:pt x="187325" y="393700"/>
                  </a:lnTo>
                  <a:lnTo>
                    <a:pt x="104775" y="387350"/>
                  </a:lnTo>
                  <a:lnTo>
                    <a:pt x="63500" y="381000"/>
                  </a:lnTo>
                  <a:lnTo>
                    <a:pt x="28575" y="368300"/>
                  </a:lnTo>
                  <a:lnTo>
                    <a:pt x="12700" y="355600"/>
                  </a:lnTo>
                  <a:lnTo>
                    <a:pt x="6350" y="339725"/>
                  </a:lnTo>
                  <a:lnTo>
                    <a:pt x="0" y="314325"/>
                  </a:lnTo>
                  <a:lnTo>
                    <a:pt x="6350" y="285750"/>
                  </a:lnTo>
                  <a:lnTo>
                    <a:pt x="28575" y="250825"/>
                  </a:lnTo>
                  <a:lnTo>
                    <a:pt x="66675" y="219075"/>
                  </a:lnTo>
                  <a:lnTo>
                    <a:pt x="114300" y="193675"/>
                  </a:lnTo>
                  <a:lnTo>
                    <a:pt x="250825" y="165100"/>
                  </a:lnTo>
                  <a:lnTo>
                    <a:pt x="482600" y="120650"/>
                  </a:lnTo>
                  <a:lnTo>
                    <a:pt x="657225" y="101600"/>
                  </a:lnTo>
                  <a:lnTo>
                    <a:pt x="752475" y="120650"/>
                  </a:lnTo>
                  <a:lnTo>
                    <a:pt x="873125" y="139700"/>
                  </a:lnTo>
                  <a:lnTo>
                    <a:pt x="1050925" y="155575"/>
                  </a:lnTo>
                  <a:lnTo>
                    <a:pt x="1346200" y="171450"/>
                  </a:lnTo>
                  <a:lnTo>
                    <a:pt x="1635125" y="193675"/>
                  </a:lnTo>
                  <a:lnTo>
                    <a:pt x="2308225" y="193675"/>
                  </a:lnTo>
                  <a:lnTo>
                    <a:pt x="2971800" y="190500"/>
                  </a:lnTo>
                  <a:lnTo>
                    <a:pt x="3279775" y="190500"/>
                  </a:lnTo>
                  <a:lnTo>
                    <a:pt x="3387725" y="180975"/>
                  </a:lnTo>
                  <a:lnTo>
                    <a:pt x="3451225" y="168275"/>
                  </a:lnTo>
                  <a:lnTo>
                    <a:pt x="3502025" y="139700"/>
                  </a:lnTo>
                  <a:lnTo>
                    <a:pt x="3571875" y="92075"/>
                  </a:lnTo>
                  <a:lnTo>
                    <a:pt x="3644900" y="25400"/>
                  </a:lnTo>
                  <a:lnTo>
                    <a:pt x="3670300" y="6350"/>
                  </a:lnTo>
                  <a:lnTo>
                    <a:pt x="3692525" y="0"/>
                  </a:lnTo>
                  <a:lnTo>
                    <a:pt x="3705225" y="6350"/>
                  </a:lnTo>
                  <a:lnTo>
                    <a:pt x="3708400" y="28575"/>
                  </a:lnTo>
                  <a:lnTo>
                    <a:pt x="3692525" y="92075"/>
                  </a:lnTo>
                  <a:lnTo>
                    <a:pt x="3667125" y="180975"/>
                  </a:lnTo>
                  <a:lnTo>
                    <a:pt x="3632200" y="247650"/>
                  </a:lnTo>
                  <a:lnTo>
                    <a:pt x="3597275" y="307975"/>
                  </a:lnTo>
                  <a:lnTo>
                    <a:pt x="3543300" y="374650"/>
                  </a:lnTo>
                  <a:lnTo>
                    <a:pt x="3460750" y="441325"/>
                  </a:lnTo>
                  <a:lnTo>
                    <a:pt x="3368675" y="482600"/>
                  </a:lnTo>
                  <a:lnTo>
                    <a:pt x="3044825" y="457200"/>
                  </a:lnTo>
                  <a:lnTo>
                    <a:pt x="2628900" y="431800"/>
                  </a:lnTo>
                  <a:lnTo>
                    <a:pt x="2222500" y="415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DAB202C4-4D94-4C66-8CAF-FF7C82ED49E6}"/>
                </a:ext>
              </a:extLst>
            </p:cNvPr>
            <p:cNvSpPr/>
            <p:nvPr/>
          </p:nvSpPr>
          <p:spPr>
            <a:xfrm rot="16200000">
              <a:off x="3768728" y="3565526"/>
              <a:ext cx="3676650" cy="409575"/>
            </a:xfrm>
            <a:custGeom>
              <a:avLst/>
              <a:gdLst>
                <a:gd name="connsiteX0" fmla="*/ 2352675 w 3676650"/>
                <a:gd name="connsiteY0" fmla="*/ 393700 h 409575"/>
                <a:gd name="connsiteX1" fmla="*/ 1679575 w 3676650"/>
                <a:gd name="connsiteY1" fmla="*/ 393700 h 409575"/>
                <a:gd name="connsiteX2" fmla="*/ 1047750 w 3676650"/>
                <a:gd name="connsiteY2" fmla="*/ 396875 h 409575"/>
                <a:gd name="connsiteX3" fmla="*/ 288925 w 3676650"/>
                <a:gd name="connsiteY3" fmla="*/ 396875 h 409575"/>
                <a:gd name="connsiteX4" fmla="*/ 139700 w 3676650"/>
                <a:gd name="connsiteY4" fmla="*/ 403225 h 409575"/>
                <a:gd name="connsiteX5" fmla="*/ 82550 w 3676650"/>
                <a:gd name="connsiteY5" fmla="*/ 381000 h 409575"/>
                <a:gd name="connsiteX6" fmla="*/ 47625 w 3676650"/>
                <a:gd name="connsiteY6" fmla="*/ 358775 h 409575"/>
                <a:gd name="connsiteX7" fmla="*/ 31750 w 3676650"/>
                <a:gd name="connsiteY7" fmla="*/ 333375 h 409575"/>
                <a:gd name="connsiteX8" fmla="*/ 6350 w 3676650"/>
                <a:gd name="connsiteY8" fmla="*/ 304800 h 409575"/>
                <a:gd name="connsiteX9" fmla="*/ 0 w 3676650"/>
                <a:gd name="connsiteY9" fmla="*/ 269875 h 409575"/>
                <a:gd name="connsiteX10" fmla="*/ 9525 w 3676650"/>
                <a:gd name="connsiteY10" fmla="*/ 244475 h 409575"/>
                <a:gd name="connsiteX11" fmla="*/ 44450 w 3676650"/>
                <a:gd name="connsiteY11" fmla="*/ 222250 h 409575"/>
                <a:gd name="connsiteX12" fmla="*/ 117475 w 3676650"/>
                <a:gd name="connsiteY12" fmla="*/ 196850 h 409575"/>
                <a:gd name="connsiteX13" fmla="*/ 215900 w 3676650"/>
                <a:gd name="connsiteY13" fmla="*/ 161925 h 409575"/>
                <a:gd name="connsiteX14" fmla="*/ 330200 w 3676650"/>
                <a:gd name="connsiteY14" fmla="*/ 133350 h 409575"/>
                <a:gd name="connsiteX15" fmla="*/ 393700 w 3676650"/>
                <a:gd name="connsiteY15" fmla="*/ 127000 h 409575"/>
                <a:gd name="connsiteX16" fmla="*/ 469900 w 3676650"/>
                <a:gd name="connsiteY16" fmla="*/ 117475 h 409575"/>
                <a:gd name="connsiteX17" fmla="*/ 523875 w 3676650"/>
                <a:gd name="connsiteY17" fmla="*/ 120650 h 409575"/>
                <a:gd name="connsiteX18" fmla="*/ 577850 w 3676650"/>
                <a:gd name="connsiteY18" fmla="*/ 133350 h 409575"/>
                <a:gd name="connsiteX19" fmla="*/ 615950 w 3676650"/>
                <a:gd name="connsiteY19" fmla="*/ 149225 h 409575"/>
                <a:gd name="connsiteX20" fmla="*/ 682625 w 3676650"/>
                <a:gd name="connsiteY20" fmla="*/ 161925 h 409575"/>
                <a:gd name="connsiteX21" fmla="*/ 768350 w 3676650"/>
                <a:gd name="connsiteY21" fmla="*/ 171450 h 409575"/>
                <a:gd name="connsiteX22" fmla="*/ 955675 w 3676650"/>
                <a:gd name="connsiteY22" fmla="*/ 174625 h 409575"/>
                <a:gd name="connsiteX23" fmla="*/ 1844675 w 3676650"/>
                <a:gd name="connsiteY23" fmla="*/ 174625 h 409575"/>
                <a:gd name="connsiteX24" fmla="*/ 2562225 w 3676650"/>
                <a:gd name="connsiteY24" fmla="*/ 171450 h 409575"/>
                <a:gd name="connsiteX25" fmla="*/ 3295650 w 3676650"/>
                <a:gd name="connsiteY25" fmla="*/ 171450 h 409575"/>
                <a:gd name="connsiteX26" fmla="*/ 3349625 w 3676650"/>
                <a:gd name="connsiteY26" fmla="*/ 161925 h 409575"/>
                <a:gd name="connsiteX27" fmla="*/ 3451225 w 3676650"/>
                <a:gd name="connsiteY27" fmla="*/ 127000 h 409575"/>
                <a:gd name="connsiteX28" fmla="*/ 3552825 w 3676650"/>
                <a:gd name="connsiteY28" fmla="*/ 76200 h 409575"/>
                <a:gd name="connsiteX29" fmla="*/ 3581400 w 3676650"/>
                <a:gd name="connsiteY29" fmla="*/ 44450 h 409575"/>
                <a:gd name="connsiteX30" fmla="*/ 3613150 w 3676650"/>
                <a:gd name="connsiteY30" fmla="*/ 19050 h 409575"/>
                <a:gd name="connsiteX31" fmla="*/ 3644900 w 3676650"/>
                <a:gd name="connsiteY31" fmla="*/ 0 h 409575"/>
                <a:gd name="connsiteX32" fmla="*/ 3657600 w 3676650"/>
                <a:gd name="connsiteY32" fmla="*/ 0 h 409575"/>
                <a:gd name="connsiteX33" fmla="*/ 3670300 w 3676650"/>
                <a:gd name="connsiteY33" fmla="*/ 3175 h 409575"/>
                <a:gd name="connsiteX34" fmla="*/ 3676650 w 3676650"/>
                <a:gd name="connsiteY34" fmla="*/ 15875 h 409575"/>
                <a:gd name="connsiteX35" fmla="*/ 3660775 w 3676650"/>
                <a:gd name="connsiteY35" fmla="*/ 79375 h 409575"/>
                <a:gd name="connsiteX36" fmla="*/ 3616325 w 3676650"/>
                <a:gd name="connsiteY36" fmla="*/ 165100 h 409575"/>
                <a:gd name="connsiteX37" fmla="*/ 3495675 w 3676650"/>
                <a:gd name="connsiteY37" fmla="*/ 374650 h 409575"/>
                <a:gd name="connsiteX38" fmla="*/ 3470275 w 3676650"/>
                <a:gd name="connsiteY38" fmla="*/ 409575 h 409575"/>
                <a:gd name="connsiteX39" fmla="*/ 3333750 w 3676650"/>
                <a:gd name="connsiteY39" fmla="*/ 400050 h 409575"/>
                <a:gd name="connsiteX40" fmla="*/ 2870200 w 3676650"/>
                <a:gd name="connsiteY40" fmla="*/ 393700 h 409575"/>
                <a:gd name="connsiteX41" fmla="*/ 2352675 w 3676650"/>
                <a:gd name="connsiteY41" fmla="*/ 3937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76650" h="409575">
                  <a:moveTo>
                    <a:pt x="2352675" y="393700"/>
                  </a:moveTo>
                  <a:lnTo>
                    <a:pt x="1679575" y="393700"/>
                  </a:lnTo>
                  <a:lnTo>
                    <a:pt x="1047750" y="396875"/>
                  </a:lnTo>
                  <a:lnTo>
                    <a:pt x="288925" y="396875"/>
                  </a:lnTo>
                  <a:lnTo>
                    <a:pt x="139700" y="403225"/>
                  </a:lnTo>
                  <a:lnTo>
                    <a:pt x="82550" y="381000"/>
                  </a:lnTo>
                  <a:lnTo>
                    <a:pt x="47625" y="358775"/>
                  </a:lnTo>
                  <a:lnTo>
                    <a:pt x="31750" y="333375"/>
                  </a:lnTo>
                  <a:lnTo>
                    <a:pt x="6350" y="304800"/>
                  </a:lnTo>
                  <a:lnTo>
                    <a:pt x="0" y="269875"/>
                  </a:lnTo>
                  <a:lnTo>
                    <a:pt x="9525" y="244475"/>
                  </a:lnTo>
                  <a:lnTo>
                    <a:pt x="44450" y="222250"/>
                  </a:lnTo>
                  <a:lnTo>
                    <a:pt x="117475" y="196850"/>
                  </a:lnTo>
                  <a:lnTo>
                    <a:pt x="215900" y="161925"/>
                  </a:lnTo>
                  <a:lnTo>
                    <a:pt x="330200" y="133350"/>
                  </a:lnTo>
                  <a:lnTo>
                    <a:pt x="393700" y="127000"/>
                  </a:lnTo>
                  <a:lnTo>
                    <a:pt x="469900" y="117475"/>
                  </a:lnTo>
                  <a:lnTo>
                    <a:pt x="523875" y="120650"/>
                  </a:lnTo>
                  <a:lnTo>
                    <a:pt x="577850" y="133350"/>
                  </a:lnTo>
                  <a:lnTo>
                    <a:pt x="615950" y="149225"/>
                  </a:lnTo>
                  <a:lnTo>
                    <a:pt x="682625" y="161925"/>
                  </a:lnTo>
                  <a:lnTo>
                    <a:pt x="768350" y="171450"/>
                  </a:lnTo>
                  <a:lnTo>
                    <a:pt x="955675" y="174625"/>
                  </a:lnTo>
                  <a:lnTo>
                    <a:pt x="1844675" y="174625"/>
                  </a:lnTo>
                  <a:lnTo>
                    <a:pt x="2562225" y="171450"/>
                  </a:lnTo>
                  <a:lnTo>
                    <a:pt x="3295650" y="171450"/>
                  </a:lnTo>
                  <a:lnTo>
                    <a:pt x="3349625" y="161925"/>
                  </a:lnTo>
                  <a:lnTo>
                    <a:pt x="3451225" y="127000"/>
                  </a:lnTo>
                  <a:lnTo>
                    <a:pt x="3552825" y="76200"/>
                  </a:lnTo>
                  <a:lnTo>
                    <a:pt x="3581400" y="44450"/>
                  </a:lnTo>
                  <a:lnTo>
                    <a:pt x="3613150" y="19050"/>
                  </a:lnTo>
                  <a:lnTo>
                    <a:pt x="3644900" y="0"/>
                  </a:lnTo>
                  <a:lnTo>
                    <a:pt x="3657600" y="0"/>
                  </a:lnTo>
                  <a:lnTo>
                    <a:pt x="3670300" y="3175"/>
                  </a:lnTo>
                  <a:lnTo>
                    <a:pt x="3676650" y="15875"/>
                  </a:lnTo>
                  <a:lnTo>
                    <a:pt x="3660775" y="79375"/>
                  </a:lnTo>
                  <a:lnTo>
                    <a:pt x="3616325" y="165100"/>
                  </a:lnTo>
                  <a:lnTo>
                    <a:pt x="3495675" y="374650"/>
                  </a:lnTo>
                  <a:lnTo>
                    <a:pt x="3470275" y="409575"/>
                  </a:lnTo>
                  <a:lnTo>
                    <a:pt x="3333750" y="400050"/>
                  </a:lnTo>
                  <a:lnTo>
                    <a:pt x="2870200" y="393700"/>
                  </a:lnTo>
                  <a:lnTo>
                    <a:pt x="235267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0C6C9065-0EF3-4552-BC0B-F7A78BA47A8D}"/>
                </a:ext>
              </a:extLst>
            </p:cNvPr>
            <p:cNvSpPr/>
            <p:nvPr/>
          </p:nvSpPr>
          <p:spPr>
            <a:xfrm rot="16200000">
              <a:off x="4857752" y="2619376"/>
              <a:ext cx="3768725" cy="2235200"/>
            </a:xfrm>
            <a:custGeom>
              <a:avLst/>
              <a:gdLst>
                <a:gd name="connsiteX0" fmla="*/ 1660525 w 3768725"/>
                <a:gd name="connsiteY0" fmla="*/ 2114550 h 2235200"/>
                <a:gd name="connsiteX1" fmla="*/ 758825 w 3768725"/>
                <a:gd name="connsiteY1" fmla="*/ 2127250 h 2235200"/>
                <a:gd name="connsiteX2" fmla="*/ 158750 w 3768725"/>
                <a:gd name="connsiteY2" fmla="*/ 2139950 h 2235200"/>
                <a:gd name="connsiteX3" fmla="*/ 85725 w 3768725"/>
                <a:gd name="connsiteY3" fmla="*/ 2136775 h 2235200"/>
                <a:gd name="connsiteX4" fmla="*/ 50800 w 3768725"/>
                <a:gd name="connsiteY4" fmla="*/ 2130425 h 2235200"/>
                <a:gd name="connsiteX5" fmla="*/ 25400 w 3768725"/>
                <a:gd name="connsiteY5" fmla="*/ 2120900 h 2235200"/>
                <a:gd name="connsiteX6" fmla="*/ 12700 w 3768725"/>
                <a:gd name="connsiteY6" fmla="*/ 2101850 h 2235200"/>
                <a:gd name="connsiteX7" fmla="*/ 0 w 3768725"/>
                <a:gd name="connsiteY7" fmla="*/ 2032000 h 2235200"/>
                <a:gd name="connsiteX8" fmla="*/ 9525 w 3768725"/>
                <a:gd name="connsiteY8" fmla="*/ 1984375 h 2235200"/>
                <a:gd name="connsiteX9" fmla="*/ 31750 w 3768725"/>
                <a:gd name="connsiteY9" fmla="*/ 1952625 h 2235200"/>
                <a:gd name="connsiteX10" fmla="*/ 63500 w 3768725"/>
                <a:gd name="connsiteY10" fmla="*/ 1924050 h 2235200"/>
                <a:gd name="connsiteX11" fmla="*/ 114300 w 3768725"/>
                <a:gd name="connsiteY11" fmla="*/ 1898650 h 2235200"/>
                <a:gd name="connsiteX12" fmla="*/ 180975 w 3768725"/>
                <a:gd name="connsiteY12" fmla="*/ 1879600 h 2235200"/>
                <a:gd name="connsiteX13" fmla="*/ 304800 w 3768725"/>
                <a:gd name="connsiteY13" fmla="*/ 1870075 h 2235200"/>
                <a:gd name="connsiteX14" fmla="*/ 504825 w 3768725"/>
                <a:gd name="connsiteY14" fmla="*/ 1876425 h 2235200"/>
                <a:gd name="connsiteX15" fmla="*/ 1978025 w 3768725"/>
                <a:gd name="connsiteY15" fmla="*/ 1873250 h 2235200"/>
                <a:gd name="connsiteX16" fmla="*/ 2181225 w 3768725"/>
                <a:gd name="connsiteY16" fmla="*/ 1873250 h 2235200"/>
                <a:gd name="connsiteX17" fmla="*/ 2911475 w 3768725"/>
                <a:gd name="connsiteY17" fmla="*/ 1870075 h 2235200"/>
                <a:gd name="connsiteX18" fmla="*/ 3359150 w 3768725"/>
                <a:gd name="connsiteY18" fmla="*/ 1870075 h 2235200"/>
                <a:gd name="connsiteX19" fmla="*/ 3413125 w 3768725"/>
                <a:gd name="connsiteY19" fmla="*/ 1860550 h 2235200"/>
                <a:gd name="connsiteX20" fmla="*/ 3441700 w 3768725"/>
                <a:gd name="connsiteY20" fmla="*/ 1844675 h 2235200"/>
                <a:gd name="connsiteX21" fmla="*/ 3457575 w 3768725"/>
                <a:gd name="connsiteY21" fmla="*/ 1806575 h 2235200"/>
                <a:gd name="connsiteX22" fmla="*/ 3463925 w 3768725"/>
                <a:gd name="connsiteY22" fmla="*/ 1778000 h 2235200"/>
                <a:gd name="connsiteX23" fmla="*/ 3451225 w 3768725"/>
                <a:gd name="connsiteY23" fmla="*/ 1654175 h 2235200"/>
                <a:gd name="connsiteX24" fmla="*/ 3378200 w 3768725"/>
                <a:gd name="connsiteY24" fmla="*/ 939800 h 2235200"/>
                <a:gd name="connsiteX25" fmla="*/ 3298825 w 3768725"/>
                <a:gd name="connsiteY25" fmla="*/ 127000 h 2235200"/>
                <a:gd name="connsiteX26" fmla="*/ 3498850 w 3768725"/>
                <a:gd name="connsiteY26" fmla="*/ 0 h 2235200"/>
                <a:gd name="connsiteX27" fmla="*/ 3511550 w 3768725"/>
                <a:gd name="connsiteY27" fmla="*/ 266700 h 2235200"/>
                <a:gd name="connsiteX28" fmla="*/ 3530600 w 3768725"/>
                <a:gd name="connsiteY28" fmla="*/ 523875 h 2235200"/>
                <a:gd name="connsiteX29" fmla="*/ 3568700 w 3768725"/>
                <a:gd name="connsiteY29" fmla="*/ 828675 h 2235200"/>
                <a:gd name="connsiteX30" fmla="*/ 3606800 w 3768725"/>
                <a:gd name="connsiteY30" fmla="*/ 1152525 h 2235200"/>
                <a:gd name="connsiteX31" fmla="*/ 3644900 w 3768725"/>
                <a:gd name="connsiteY31" fmla="*/ 1393825 h 2235200"/>
                <a:gd name="connsiteX32" fmla="*/ 3686175 w 3768725"/>
                <a:gd name="connsiteY32" fmla="*/ 1689100 h 2235200"/>
                <a:gd name="connsiteX33" fmla="*/ 3702050 w 3768725"/>
                <a:gd name="connsiteY33" fmla="*/ 1704975 h 2235200"/>
                <a:gd name="connsiteX34" fmla="*/ 3717925 w 3768725"/>
                <a:gd name="connsiteY34" fmla="*/ 1720850 h 2235200"/>
                <a:gd name="connsiteX35" fmla="*/ 3736975 w 3768725"/>
                <a:gd name="connsiteY35" fmla="*/ 1743075 h 2235200"/>
                <a:gd name="connsiteX36" fmla="*/ 3752850 w 3768725"/>
                <a:gd name="connsiteY36" fmla="*/ 1774825 h 2235200"/>
                <a:gd name="connsiteX37" fmla="*/ 3765550 w 3768725"/>
                <a:gd name="connsiteY37" fmla="*/ 1812925 h 2235200"/>
                <a:gd name="connsiteX38" fmla="*/ 3768725 w 3768725"/>
                <a:gd name="connsiteY38" fmla="*/ 1841500 h 2235200"/>
                <a:gd name="connsiteX39" fmla="*/ 3768725 w 3768725"/>
                <a:gd name="connsiteY39" fmla="*/ 1879600 h 2235200"/>
                <a:gd name="connsiteX40" fmla="*/ 3749675 w 3768725"/>
                <a:gd name="connsiteY40" fmla="*/ 1927225 h 2235200"/>
                <a:gd name="connsiteX41" fmla="*/ 3641725 w 3768725"/>
                <a:gd name="connsiteY41" fmla="*/ 2079625 h 2235200"/>
                <a:gd name="connsiteX42" fmla="*/ 3546475 w 3768725"/>
                <a:gd name="connsiteY42" fmla="*/ 2187575 h 2235200"/>
                <a:gd name="connsiteX43" fmla="*/ 3511550 w 3768725"/>
                <a:gd name="connsiteY43" fmla="*/ 2219325 h 2235200"/>
                <a:gd name="connsiteX44" fmla="*/ 3486150 w 3768725"/>
                <a:gd name="connsiteY44" fmla="*/ 2232025 h 2235200"/>
                <a:gd name="connsiteX45" fmla="*/ 3457575 w 3768725"/>
                <a:gd name="connsiteY45" fmla="*/ 2235200 h 2235200"/>
                <a:gd name="connsiteX46" fmla="*/ 3425825 w 3768725"/>
                <a:gd name="connsiteY46" fmla="*/ 2228850 h 2235200"/>
                <a:gd name="connsiteX47" fmla="*/ 3400425 w 3768725"/>
                <a:gd name="connsiteY47" fmla="*/ 2209800 h 2235200"/>
                <a:gd name="connsiteX48" fmla="*/ 3362325 w 3768725"/>
                <a:gd name="connsiteY48" fmla="*/ 2178050 h 2235200"/>
                <a:gd name="connsiteX49" fmla="*/ 3321050 w 3768725"/>
                <a:gd name="connsiteY49" fmla="*/ 2155825 h 2235200"/>
                <a:gd name="connsiteX50" fmla="*/ 3257550 w 3768725"/>
                <a:gd name="connsiteY50" fmla="*/ 2133600 h 2235200"/>
                <a:gd name="connsiteX51" fmla="*/ 2816225 w 3768725"/>
                <a:gd name="connsiteY51" fmla="*/ 2130425 h 2235200"/>
                <a:gd name="connsiteX52" fmla="*/ 1660525 w 3768725"/>
                <a:gd name="connsiteY52" fmla="*/ 2114550 h 2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68725" h="2235200">
                  <a:moveTo>
                    <a:pt x="1660525" y="2114550"/>
                  </a:moveTo>
                  <a:lnTo>
                    <a:pt x="758825" y="2127250"/>
                  </a:lnTo>
                  <a:lnTo>
                    <a:pt x="158750" y="2139950"/>
                  </a:lnTo>
                  <a:lnTo>
                    <a:pt x="85725" y="2136775"/>
                  </a:lnTo>
                  <a:lnTo>
                    <a:pt x="50800" y="2130425"/>
                  </a:lnTo>
                  <a:lnTo>
                    <a:pt x="25400" y="2120900"/>
                  </a:lnTo>
                  <a:lnTo>
                    <a:pt x="12700" y="2101850"/>
                  </a:lnTo>
                  <a:lnTo>
                    <a:pt x="0" y="2032000"/>
                  </a:lnTo>
                  <a:lnTo>
                    <a:pt x="9525" y="1984375"/>
                  </a:lnTo>
                  <a:lnTo>
                    <a:pt x="31750" y="1952625"/>
                  </a:lnTo>
                  <a:lnTo>
                    <a:pt x="63500" y="1924050"/>
                  </a:lnTo>
                  <a:lnTo>
                    <a:pt x="114300" y="1898650"/>
                  </a:lnTo>
                  <a:lnTo>
                    <a:pt x="180975" y="1879600"/>
                  </a:lnTo>
                  <a:lnTo>
                    <a:pt x="304800" y="1870075"/>
                  </a:lnTo>
                  <a:lnTo>
                    <a:pt x="504825" y="1876425"/>
                  </a:lnTo>
                  <a:lnTo>
                    <a:pt x="1978025" y="1873250"/>
                  </a:lnTo>
                  <a:lnTo>
                    <a:pt x="2181225" y="1873250"/>
                  </a:lnTo>
                  <a:lnTo>
                    <a:pt x="2911475" y="1870075"/>
                  </a:lnTo>
                  <a:lnTo>
                    <a:pt x="3359150" y="1870075"/>
                  </a:lnTo>
                  <a:lnTo>
                    <a:pt x="3413125" y="1860550"/>
                  </a:lnTo>
                  <a:lnTo>
                    <a:pt x="3441700" y="1844675"/>
                  </a:lnTo>
                  <a:lnTo>
                    <a:pt x="3457575" y="1806575"/>
                  </a:lnTo>
                  <a:lnTo>
                    <a:pt x="3463925" y="1778000"/>
                  </a:lnTo>
                  <a:lnTo>
                    <a:pt x="3451225" y="1654175"/>
                  </a:lnTo>
                  <a:lnTo>
                    <a:pt x="3378200" y="939800"/>
                  </a:lnTo>
                  <a:lnTo>
                    <a:pt x="3298825" y="127000"/>
                  </a:lnTo>
                  <a:lnTo>
                    <a:pt x="3498850" y="0"/>
                  </a:lnTo>
                  <a:lnTo>
                    <a:pt x="3511550" y="266700"/>
                  </a:lnTo>
                  <a:lnTo>
                    <a:pt x="3530600" y="523875"/>
                  </a:lnTo>
                  <a:lnTo>
                    <a:pt x="3568700" y="828675"/>
                  </a:lnTo>
                  <a:lnTo>
                    <a:pt x="3606800" y="1152525"/>
                  </a:lnTo>
                  <a:lnTo>
                    <a:pt x="3644900" y="1393825"/>
                  </a:lnTo>
                  <a:lnTo>
                    <a:pt x="3686175" y="1689100"/>
                  </a:lnTo>
                  <a:lnTo>
                    <a:pt x="3702050" y="1704975"/>
                  </a:lnTo>
                  <a:lnTo>
                    <a:pt x="3717925" y="1720850"/>
                  </a:lnTo>
                  <a:lnTo>
                    <a:pt x="3736975" y="1743075"/>
                  </a:lnTo>
                  <a:lnTo>
                    <a:pt x="3752850" y="1774825"/>
                  </a:lnTo>
                  <a:lnTo>
                    <a:pt x="3765550" y="1812925"/>
                  </a:lnTo>
                  <a:lnTo>
                    <a:pt x="3768725" y="1841500"/>
                  </a:lnTo>
                  <a:lnTo>
                    <a:pt x="3768725" y="1879600"/>
                  </a:lnTo>
                  <a:lnTo>
                    <a:pt x="3749675" y="1927225"/>
                  </a:lnTo>
                  <a:lnTo>
                    <a:pt x="3641725" y="2079625"/>
                  </a:lnTo>
                  <a:lnTo>
                    <a:pt x="3546475" y="2187575"/>
                  </a:lnTo>
                  <a:lnTo>
                    <a:pt x="3511550" y="2219325"/>
                  </a:lnTo>
                  <a:lnTo>
                    <a:pt x="3486150" y="2232025"/>
                  </a:lnTo>
                  <a:lnTo>
                    <a:pt x="3457575" y="2235200"/>
                  </a:lnTo>
                  <a:lnTo>
                    <a:pt x="3425825" y="2228850"/>
                  </a:lnTo>
                  <a:lnTo>
                    <a:pt x="3400425" y="2209800"/>
                  </a:lnTo>
                  <a:lnTo>
                    <a:pt x="3362325" y="2178050"/>
                  </a:lnTo>
                  <a:lnTo>
                    <a:pt x="3321050" y="2155825"/>
                  </a:lnTo>
                  <a:lnTo>
                    <a:pt x="3257550" y="2133600"/>
                  </a:lnTo>
                  <a:lnTo>
                    <a:pt x="2816225" y="2130425"/>
                  </a:lnTo>
                  <a:lnTo>
                    <a:pt x="1660525" y="2114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6">
              <a:extLst>
                <a:ext uri="{FF2B5EF4-FFF2-40B4-BE49-F238E27FC236}">
                  <a16:creationId xmlns:a16="http://schemas.microsoft.com/office/drawing/2014/main" id="{FDD57776-0D8E-4469-937B-3D2321B04059}"/>
                </a:ext>
              </a:extLst>
            </p:cNvPr>
            <p:cNvSpPr/>
            <p:nvPr/>
          </p:nvSpPr>
          <p:spPr>
            <a:xfrm>
              <a:off x="5722939" y="3405188"/>
              <a:ext cx="1843087" cy="444500"/>
            </a:xfrm>
            <a:custGeom>
              <a:avLst/>
              <a:gdLst>
                <a:gd name="connsiteX0" fmla="*/ 1235869 w 1843087"/>
                <a:gd name="connsiteY0" fmla="*/ 254793 h 445293"/>
                <a:gd name="connsiteX1" fmla="*/ 1012031 w 1843087"/>
                <a:gd name="connsiteY1" fmla="*/ 264318 h 445293"/>
                <a:gd name="connsiteX2" fmla="*/ 923925 w 1843087"/>
                <a:gd name="connsiteY2" fmla="*/ 269081 h 445293"/>
                <a:gd name="connsiteX3" fmla="*/ 833437 w 1843087"/>
                <a:gd name="connsiteY3" fmla="*/ 280987 h 445293"/>
                <a:gd name="connsiteX4" fmla="*/ 697706 w 1843087"/>
                <a:gd name="connsiteY4" fmla="*/ 300037 h 445293"/>
                <a:gd name="connsiteX5" fmla="*/ 481012 w 1843087"/>
                <a:gd name="connsiteY5" fmla="*/ 340518 h 445293"/>
                <a:gd name="connsiteX6" fmla="*/ 259556 w 1843087"/>
                <a:gd name="connsiteY6" fmla="*/ 388143 h 445293"/>
                <a:gd name="connsiteX7" fmla="*/ 2381 w 1843087"/>
                <a:gd name="connsiteY7" fmla="*/ 445293 h 445293"/>
                <a:gd name="connsiteX8" fmla="*/ 0 w 1843087"/>
                <a:gd name="connsiteY8" fmla="*/ 235743 h 445293"/>
                <a:gd name="connsiteX9" fmla="*/ 485775 w 1843087"/>
                <a:gd name="connsiteY9" fmla="*/ 164306 h 445293"/>
                <a:gd name="connsiteX10" fmla="*/ 928687 w 1843087"/>
                <a:gd name="connsiteY10" fmla="*/ 95250 h 445293"/>
                <a:gd name="connsiteX11" fmla="*/ 1300162 w 1843087"/>
                <a:gd name="connsiteY11" fmla="*/ 33337 h 445293"/>
                <a:gd name="connsiteX12" fmla="*/ 1512094 w 1843087"/>
                <a:gd name="connsiteY12" fmla="*/ 0 h 445293"/>
                <a:gd name="connsiteX13" fmla="*/ 1840706 w 1843087"/>
                <a:gd name="connsiteY13" fmla="*/ 30956 h 445293"/>
                <a:gd name="connsiteX14" fmla="*/ 1843087 w 1843087"/>
                <a:gd name="connsiteY14" fmla="*/ 247650 h 445293"/>
                <a:gd name="connsiteX15" fmla="*/ 1235869 w 1843087"/>
                <a:gd name="connsiteY15" fmla="*/ 25479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3087" h="445293">
                  <a:moveTo>
                    <a:pt x="1235869" y="254793"/>
                  </a:moveTo>
                  <a:lnTo>
                    <a:pt x="1012031" y="264318"/>
                  </a:lnTo>
                  <a:lnTo>
                    <a:pt x="923925" y="269081"/>
                  </a:lnTo>
                  <a:lnTo>
                    <a:pt x="833437" y="280987"/>
                  </a:lnTo>
                  <a:lnTo>
                    <a:pt x="697706" y="300037"/>
                  </a:lnTo>
                  <a:lnTo>
                    <a:pt x="481012" y="340518"/>
                  </a:lnTo>
                  <a:lnTo>
                    <a:pt x="259556" y="388143"/>
                  </a:lnTo>
                  <a:lnTo>
                    <a:pt x="2381" y="445293"/>
                  </a:lnTo>
                  <a:cubicBezTo>
                    <a:pt x="1587" y="375443"/>
                    <a:pt x="794" y="305593"/>
                    <a:pt x="0" y="235743"/>
                  </a:cubicBezTo>
                  <a:lnTo>
                    <a:pt x="485775" y="164306"/>
                  </a:lnTo>
                  <a:lnTo>
                    <a:pt x="928687" y="95250"/>
                  </a:lnTo>
                  <a:lnTo>
                    <a:pt x="1300162" y="33337"/>
                  </a:lnTo>
                  <a:lnTo>
                    <a:pt x="1512094" y="0"/>
                  </a:lnTo>
                  <a:lnTo>
                    <a:pt x="1840706" y="30956"/>
                  </a:lnTo>
                  <a:cubicBezTo>
                    <a:pt x="1841500" y="103187"/>
                    <a:pt x="1842293" y="175419"/>
                    <a:pt x="1843087" y="247650"/>
                  </a:cubicBezTo>
                  <a:lnTo>
                    <a:pt x="1235869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B1853FA8-0EF0-4971-8006-3B75C391C653}"/>
                </a:ext>
              </a:extLst>
            </p:cNvPr>
            <p:cNvSpPr/>
            <p:nvPr/>
          </p:nvSpPr>
          <p:spPr>
            <a:xfrm>
              <a:off x="5700713" y="5091113"/>
              <a:ext cx="1871662" cy="412750"/>
            </a:xfrm>
            <a:custGeom>
              <a:avLst/>
              <a:gdLst>
                <a:gd name="connsiteX0" fmla="*/ 1112043 w 1871662"/>
                <a:gd name="connsiteY0" fmla="*/ 238125 h 411956"/>
                <a:gd name="connsiteX1" fmla="*/ 654843 w 1871662"/>
                <a:gd name="connsiteY1" fmla="*/ 288131 h 411956"/>
                <a:gd name="connsiteX2" fmla="*/ 326231 w 1871662"/>
                <a:gd name="connsiteY2" fmla="*/ 342900 h 411956"/>
                <a:gd name="connsiteX3" fmla="*/ 14287 w 1871662"/>
                <a:gd name="connsiteY3" fmla="*/ 411956 h 411956"/>
                <a:gd name="connsiteX4" fmla="*/ 0 w 1871662"/>
                <a:gd name="connsiteY4" fmla="*/ 226218 h 411956"/>
                <a:gd name="connsiteX5" fmla="*/ 266700 w 1871662"/>
                <a:gd name="connsiteY5" fmla="*/ 185737 h 411956"/>
                <a:gd name="connsiteX6" fmla="*/ 569118 w 1871662"/>
                <a:gd name="connsiteY6" fmla="*/ 142875 h 411956"/>
                <a:gd name="connsiteX7" fmla="*/ 871537 w 1871662"/>
                <a:gd name="connsiteY7" fmla="*/ 104775 h 411956"/>
                <a:gd name="connsiteX8" fmla="*/ 1312068 w 1871662"/>
                <a:gd name="connsiteY8" fmla="*/ 54768 h 411956"/>
                <a:gd name="connsiteX9" fmla="*/ 1866900 w 1871662"/>
                <a:gd name="connsiteY9" fmla="*/ 0 h 411956"/>
                <a:gd name="connsiteX10" fmla="*/ 1871662 w 1871662"/>
                <a:gd name="connsiteY10" fmla="*/ 238125 h 411956"/>
                <a:gd name="connsiteX11" fmla="*/ 1459706 w 1871662"/>
                <a:gd name="connsiteY11" fmla="*/ 228600 h 411956"/>
                <a:gd name="connsiteX12" fmla="*/ 1112043 w 1871662"/>
                <a:gd name="connsiteY12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1662" h="411956">
                  <a:moveTo>
                    <a:pt x="1112043" y="238125"/>
                  </a:moveTo>
                  <a:lnTo>
                    <a:pt x="654843" y="288131"/>
                  </a:lnTo>
                  <a:lnTo>
                    <a:pt x="326231" y="342900"/>
                  </a:lnTo>
                  <a:lnTo>
                    <a:pt x="14287" y="411956"/>
                  </a:lnTo>
                  <a:lnTo>
                    <a:pt x="0" y="226218"/>
                  </a:lnTo>
                  <a:lnTo>
                    <a:pt x="266700" y="185737"/>
                  </a:lnTo>
                  <a:lnTo>
                    <a:pt x="569118" y="142875"/>
                  </a:lnTo>
                  <a:lnTo>
                    <a:pt x="871537" y="104775"/>
                  </a:lnTo>
                  <a:lnTo>
                    <a:pt x="1312068" y="54768"/>
                  </a:lnTo>
                  <a:lnTo>
                    <a:pt x="1866900" y="0"/>
                  </a:lnTo>
                  <a:cubicBezTo>
                    <a:pt x="1868487" y="79375"/>
                    <a:pt x="1870075" y="158750"/>
                    <a:pt x="1871662" y="238125"/>
                  </a:cubicBezTo>
                  <a:lnTo>
                    <a:pt x="1459706" y="228600"/>
                  </a:lnTo>
                  <a:lnTo>
                    <a:pt x="1112043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106942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A856E93-3AD2-4DE9-BB32-A4ACD2FA2DFA}"/>
              </a:ext>
            </a:extLst>
          </p:cNvPr>
          <p:cNvSpPr/>
          <p:nvPr/>
        </p:nvSpPr>
        <p:spPr>
          <a:xfrm>
            <a:off x="3905252" y="2374106"/>
            <a:ext cx="1657350" cy="520700"/>
          </a:xfrm>
          <a:custGeom>
            <a:avLst/>
            <a:gdLst>
              <a:gd name="connsiteX0" fmla="*/ 1235869 w 1657350"/>
              <a:gd name="connsiteY0" fmla="*/ 283368 h 521493"/>
              <a:gd name="connsiteX1" fmla="*/ 988219 w 1657350"/>
              <a:gd name="connsiteY1" fmla="*/ 350043 h 521493"/>
              <a:gd name="connsiteX2" fmla="*/ 807244 w 1657350"/>
              <a:gd name="connsiteY2" fmla="*/ 376237 h 521493"/>
              <a:gd name="connsiteX3" fmla="*/ 604838 w 1657350"/>
              <a:gd name="connsiteY3" fmla="*/ 423862 h 521493"/>
              <a:gd name="connsiteX4" fmla="*/ 471488 w 1657350"/>
              <a:gd name="connsiteY4" fmla="*/ 469106 h 521493"/>
              <a:gd name="connsiteX5" fmla="*/ 364331 w 1657350"/>
              <a:gd name="connsiteY5" fmla="*/ 514350 h 521493"/>
              <a:gd name="connsiteX6" fmla="*/ 342900 w 1657350"/>
              <a:gd name="connsiteY6" fmla="*/ 521493 h 521493"/>
              <a:gd name="connsiteX7" fmla="*/ 300038 w 1657350"/>
              <a:gd name="connsiteY7" fmla="*/ 519112 h 521493"/>
              <a:gd name="connsiteX8" fmla="*/ 254794 w 1657350"/>
              <a:gd name="connsiteY8" fmla="*/ 507206 h 521493"/>
              <a:gd name="connsiteX9" fmla="*/ 226219 w 1657350"/>
              <a:gd name="connsiteY9" fmla="*/ 492918 h 521493"/>
              <a:gd name="connsiteX10" fmla="*/ 192881 w 1657350"/>
              <a:gd name="connsiteY10" fmla="*/ 469106 h 521493"/>
              <a:gd name="connsiteX11" fmla="*/ 140494 w 1657350"/>
              <a:gd name="connsiteY11" fmla="*/ 419100 h 521493"/>
              <a:gd name="connsiteX12" fmla="*/ 107156 w 1657350"/>
              <a:gd name="connsiteY12" fmla="*/ 378618 h 521493"/>
              <a:gd name="connsiteX13" fmla="*/ 64294 w 1657350"/>
              <a:gd name="connsiteY13" fmla="*/ 316706 h 521493"/>
              <a:gd name="connsiteX14" fmla="*/ 30956 w 1657350"/>
              <a:gd name="connsiteY14" fmla="*/ 259556 h 521493"/>
              <a:gd name="connsiteX15" fmla="*/ 7144 w 1657350"/>
              <a:gd name="connsiteY15" fmla="*/ 207168 h 521493"/>
              <a:gd name="connsiteX16" fmla="*/ 0 w 1657350"/>
              <a:gd name="connsiteY16" fmla="*/ 180975 h 521493"/>
              <a:gd name="connsiteX17" fmla="*/ 2381 w 1657350"/>
              <a:gd name="connsiteY17" fmla="*/ 169068 h 521493"/>
              <a:gd name="connsiteX18" fmla="*/ 14288 w 1657350"/>
              <a:gd name="connsiteY18" fmla="*/ 164306 h 521493"/>
              <a:gd name="connsiteX19" fmla="*/ 38100 w 1657350"/>
              <a:gd name="connsiteY19" fmla="*/ 169068 h 521493"/>
              <a:gd name="connsiteX20" fmla="*/ 90488 w 1657350"/>
              <a:gd name="connsiteY20" fmla="*/ 192881 h 521493"/>
              <a:gd name="connsiteX21" fmla="*/ 178594 w 1657350"/>
              <a:gd name="connsiteY21" fmla="*/ 233362 h 521493"/>
              <a:gd name="connsiteX22" fmla="*/ 252413 w 1657350"/>
              <a:gd name="connsiteY22" fmla="*/ 264318 h 521493"/>
              <a:gd name="connsiteX23" fmla="*/ 319088 w 1657350"/>
              <a:gd name="connsiteY23" fmla="*/ 288131 h 521493"/>
              <a:gd name="connsiteX24" fmla="*/ 357188 w 1657350"/>
              <a:gd name="connsiteY24" fmla="*/ 295275 h 521493"/>
              <a:gd name="connsiteX25" fmla="*/ 397669 w 1657350"/>
              <a:gd name="connsiteY25" fmla="*/ 292893 h 521493"/>
              <a:gd name="connsiteX26" fmla="*/ 828675 w 1657350"/>
              <a:gd name="connsiteY26" fmla="*/ 195262 h 521493"/>
              <a:gd name="connsiteX27" fmla="*/ 997744 w 1657350"/>
              <a:gd name="connsiteY27" fmla="*/ 164306 h 521493"/>
              <a:gd name="connsiteX28" fmla="*/ 1245394 w 1657350"/>
              <a:gd name="connsiteY28" fmla="*/ 92868 h 521493"/>
              <a:gd name="connsiteX29" fmla="*/ 1278731 w 1657350"/>
              <a:gd name="connsiteY29" fmla="*/ 61912 h 521493"/>
              <a:gd name="connsiteX30" fmla="*/ 1354931 w 1657350"/>
              <a:gd name="connsiteY30" fmla="*/ 0 h 521493"/>
              <a:gd name="connsiteX31" fmla="*/ 1366838 w 1657350"/>
              <a:gd name="connsiteY31" fmla="*/ 0 h 521493"/>
              <a:gd name="connsiteX32" fmla="*/ 1459706 w 1657350"/>
              <a:gd name="connsiteY32" fmla="*/ 38100 h 521493"/>
              <a:gd name="connsiteX33" fmla="*/ 1569244 w 1657350"/>
              <a:gd name="connsiteY33" fmla="*/ 85725 h 521493"/>
              <a:gd name="connsiteX34" fmla="*/ 1626394 w 1657350"/>
              <a:gd name="connsiteY34" fmla="*/ 111918 h 521493"/>
              <a:gd name="connsiteX35" fmla="*/ 1638300 w 1657350"/>
              <a:gd name="connsiteY35" fmla="*/ 121443 h 521493"/>
              <a:gd name="connsiteX36" fmla="*/ 1650206 w 1657350"/>
              <a:gd name="connsiteY36" fmla="*/ 138112 h 521493"/>
              <a:gd name="connsiteX37" fmla="*/ 1657350 w 1657350"/>
              <a:gd name="connsiteY37" fmla="*/ 164306 h 521493"/>
              <a:gd name="connsiteX38" fmla="*/ 1650206 w 1657350"/>
              <a:gd name="connsiteY38" fmla="*/ 185737 h 521493"/>
              <a:gd name="connsiteX39" fmla="*/ 1626394 w 1657350"/>
              <a:gd name="connsiteY39" fmla="*/ 216693 h 521493"/>
              <a:gd name="connsiteX40" fmla="*/ 1604963 w 1657350"/>
              <a:gd name="connsiteY40" fmla="*/ 223837 h 521493"/>
              <a:gd name="connsiteX41" fmla="*/ 1433513 w 1657350"/>
              <a:gd name="connsiteY41" fmla="*/ 238125 h 521493"/>
              <a:gd name="connsiteX42" fmla="*/ 1235869 w 1657350"/>
              <a:gd name="connsiteY42" fmla="*/ 283368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57350" h="521493">
                <a:moveTo>
                  <a:pt x="1235869" y="283368"/>
                </a:moveTo>
                <a:lnTo>
                  <a:pt x="988219" y="350043"/>
                </a:lnTo>
                <a:lnTo>
                  <a:pt x="807244" y="376237"/>
                </a:lnTo>
                <a:lnTo>
                  <a:pt x="604838" y="423862"/>
                </a:lnTo>
                <a:lnTo>
                  <a:pt x="471488" y="469106"/>
                </a:lnTo>
                <a:lnTo>
                  <a:pt x="364331" y="514350"/>
                </a:lnTo>
                <a:lnTo>
                  <a:pt x="342900" y="521493"/>
                </a:lnTo>
                <a:lnTo>
                  <a:pt x="300038" y="519112"/>
                </a:lnTo>
                <a:lnTo>
                  <a:pt x="254794" y="507206"/>
                </a:lnTo>
                <a:lnTo>
                  <a:pt x="226219" y="492918"/>
                </a:lnTo>
                <a:lnTo>
                  <a:pt x="192881" y="469106"/>
                </a:lnTo>
                <a:lnTo>
                  <a:pt x="140494" y="419100"/>
                </a:lnTo>
                <a:lnTo>
                  <a:pt x="107156" y="378618"/>
                </a:lnTo>
                <a:lnTo>
                  <a:pt x="64294" y="316706"/>
                </a:lnTo>
                <a:lnTo>
                  <a:pt x="30956" y="259556"/>
                </a:lnTo>
                <a:lnTo>
                  <a:pt x="7144" y="207168"/>
                </a:lnTo>
                <a:lnTo>
                  <a:pt x="0" y="180975"/>
                </a:lnTo>
                <a:lnTo>
                  <a:pt x="2381" y="169068"/>
                </a:lnTo>
                <a:lnTo>
                  <a:pt x="14288" y="164306"/>
                </a:lnTo>
                <a:lnTo>
                  <a:pt x="38100" y="169068"/>
                </a:lnTo>
                <a:lnTo>
                  <a:pt x="90488" y="192881"/>
                </a:lnTo>
                <a:lnTo>
                  <a:pt x="178594" y="233362"/>
                </a:lnTo>
                <a:lnTo>
                  <a:pt x="252413" y="264318"/>
                </a:lnTo>
                <a:lnTo>
                  <a:pt x="319088" y="288131"/>
                </a:lnTo>
                <a:lnTo>
                  <a:pt x="357188" y="295275"/>
                </a:lnTo>
                <a:lnTo>
                  <a:pt x="397669" y="292893"/>
                </a:lnTo>
                <a:lnTo>
                  <a:pt x="828675" y="195262"/>
                </a:lnTo>
                <a:lnTo>
                  <a:pt x="997744" y="164306"/>
                </a:lnTo>
                <a:lnTo>
                  <a:pt x="1245394" y="92868"/>
                </a:lnTo>
                <a:lnTo>
                  <a:pt x="1278731" y="61912"/>
                </a:lnTo>
                <a:lnTo>
                  <a:pt x="1354931" y="0"/>
                </a:lnTo>
                <a:lnTo>
                  <a:pt x="1366838" y="0"/>
                </a:lnTo>
                <a:lnTo>
                  <a:pt x="1459706" y="38100"/>
                </a:lnTo>
                <a:lnTo>
                  <a:pt x="1569244" y="85725"/>
                </a:lnTo>
                <a:lnTo>
                  <a:pt x="1626394" y="111918"/>
                </a:lnTo>
                <a:lnTo>
                  <a:pt x="1638300" y="121443"/>
                </a:lnTo>
                <a:lnTo>
                  <a:pt x="1650206" y="138112"/>
                </a:lnTo>
                <a:lnTo>
                  <a:pt x="1657350" y="164306"/>
                </a:lnTo>
                <a:lnTo>
                  <a:pt x="1650206" y="185737"/>
                </a:lnTo>
                <a:lnTo>
                  <a:pt x="1626394" y="216693"/>
                </a:lnTo>
                <a:lnTo>
                  <a:pt x="1604963" y="223837"/>
                </a:lnTo>
                <a:lnTo>
                  <a:pt x="1433513" y="238125"/>
                </a:lnTo>
                <a:lnTo>
                  <a:pt x="1235869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710CF85-B823-4871-9381-7AC513E60A46}"/>
              </a:ext>
            </a:extLst>
          </p:cNvPr>
          <p:cNvSpPr/>
          <p:nvPr/>
        </p:nvSpPr>
        <p:spPr>
          <a:xfrm rot="16200000">
            <a:off x="4791871" y="2821782"/>
            <a:ext cx="2589213" cy="412750"/>
          </a:xfrm>
          <a:custGeom>
            <a:avLst/>
            <a:gdLst>
              <a:gd name="connsiteX0" fmla="*/ 1333500 w 2588419"/>
              <a:gd name="connsiteY0" fmla="*/ 388143 h 411956"/>
              <a:gd name="connsiteX1" fmla="*/ 126206 w 2588419"/>
              <a:gd name="connsiteY1" fmla="*/ 385762 h 411956"/>
              <a:gd name="connsiteX2" fmla="*/ 90487 w 2588419"/>
              <a:gd name="connsiteY2" fmla="*/ 359568 h 411956"/>
              <a:gd name="connsiteX3" fmla="*/ 35719 w 2588419"/>
              <a:gd name="connsiteY3" fmla="*/ 335756 h 411956"/>
              <a:gd name="connsiteX4" fmla="*/ 14287 w 2588419"/>
              <a:gd name="connsiteY4" fmla="*/ 304800 h 411956"/>
              <a:gd name="connsiteX5" fmla="*/ 4762 w 2588419"/>
              <a:gd name="connsiteY5" fmla="*/ 252412 h 411956"/>
              <a:gd name="connsiteX6" fmla="*/ 0 w 2588419"/>
              <a:gd name="connsiteY6" fmla="*/ 211931 h 411956"/>
              <a:gd name="connsiteX7" fmla="*/ 7144 w 2588419"/>
              <a:gd name="connsiteY7" fmla="*/ 190500 h 411956"/>
              <a:gd name="connsiteX8" fmla="*/ 38100 w 2588419"/>
              <a:gd name="connsiteY8" fmla="*/ 166687 h 411956"/>
              <a:gd name="connsiteX9" fmla="*/ 76200 w 2588419"/>
              <a:gd name="connsiteY9" fmla="*/ 147637 h 411956"/>
              <a:gd name="connsiteX10" fmla="*/ 109537 w 2588419"/>
              <a:gd name="connsiteY10" fmla="*/ 135731 h 411956"/>
              <a:gd name="connsiteX11" fmla="*/ 157162 w 2588419"/>
              <a:gd name="connsiteY11" fmla="*/ 123825 h 411956"/>
              <a:gd name="connsiteX12" fmla="*/ 259556 w 2588419"/>
              <a:gd name="connsiteY12" fmla="*/ 116681 h 411956"/>
              <a:gd name="connsiteX13" fmla="*/ 402431 w 2588419"/>
              <a:gd name="connsiteY13" fmla="*/ 119062 h 411956"/>
              <a:gd name="connsiteX14" fmla="*/ 526256 w 2588419"/>
              <a:gd name="connsiteY14" fmla="*/ 128587 h 411956"/>
              <a:gd name="connsiteX15" fmla="*/ 633412 w 2588419"/>
              <a:gd name="connsiteY15" fmla="*/ 140493 h 411956"/>
              <a:gd name="connsiteX16" fmla="*/ 1500187 w 2588419"/>
              <a:gd name="connsiteY16" fmla="*/ 142875 h 411956"/>
              <a:gd name="connsiteX17" fmla="*/ 2331244 w 2588419"/>
              <a:gd name="connsiteY17" fmla="*/ 142875 h 411956"/>
              <a:gd name="connsiteX18" fmla="*/ 2371725 w 2588419"/>
              <a:gd name="connsiteY18" fmla="*/ 138112 h 411956"/>
              <a:gd name="connsiteX19" fmla="*/ 2400300 w 2588419"/>
              <a:gd name="connsiteY19" fmla="*/ 130968 h 411956"/>
              <a:gd name="connsiteX20" fmla="*/ 2431256 w 2588419"/>
              <a:gd name="connsiteY20" fmla="*/ 114300 h 411956"/>
              <a:gd name="connsiteX21" fmla="*/ 2466975 w 2588419"/>
              <a:gd name="connsiteY21" fmla="*/ 88106 h 411956"/>
              <a:gd name="connsiteX22" fmla="*/ 2507456 w 2588419"/>
              <a:gd name="connsiteY22" fmla="*/ 45243 h 411956"/>
              <a:gd name="connsiteX23" fmla="*/ 2533650 w 2588419"/>
              <a:gd name="connsiteY23" fmla="*/ 14287 h 411956"/>
              <a:gd name="connsiteX24" fmla="*/ 2552700 w 2588419"/>
              <a:gd name="connsiteY24" fmla="*/ 0 h 411956"/>
              <a:gd name="connsiteX25" fmla="*/ 2564606 w 2588419"/>
              <a:gd name="connsiteY25" fmla="*/ 0 h 411956"/>
              <a:gd name="connsiteX26" fmla="*/ 2578894 w 2588419"/>
              <a:gd name="connsiteY26" fmla="*/ 0 h 411956"/>
              <a:gd name="connsiteX27" fmla="*/ 2583656 w 2588419"/>
              <a:gd name="connsiteY27" fmla="*/ 7143 h 411956"/>
              <a:gd name="connsiteX28" fmla="*/ 2588419 w 2588419"/>
              <a:gd name="connsiteY28" fmla="*/ 26193 h 411956"/>
              <a:gd name="connsiteX29" fmla="*/ 2586037 w 2588419"/>
              <a:gd name="connsiteY29" fmla="*/ 66675 h 411956"/>
              <a:gd name="connsiteX30" fmla="*/ 2576512 w 2588419"/>
              <a:gd name="connsiteY30" fmla="*/ 119062 h 411956"/>
              <a:gd name="connsiteX31" fmla="*/ 2559844 w 2588419"/>
              <a:gd name="connsiteY31" fmla="*/ 204787 h 411956"/>
              <a:gd name="connsiteX32" fmla="*/ 2519362 w 2588419"/>
              <a:gd name="connsiteY32" fmla="*/ 314325 h 411956"/>
              <a:gd name="connsiteX33" fmla="*/ 2459831 w 2588419"/>
              <a:gd name="connsiteY33" fmla="*/ 411956 h 411956"/>
              <a:gd name="connsiteX34" fmla="*/ 2326481 w 2588419"/>
              <a:gd name="connsiteY34" fmla="*/ 392906 h 411956"/>
              <a:gd name="connsiteX35" fmla="*/ 1693069 w 2588419"/>
              <a:gd name="connsiteY35" fmla="*/ 390525 h 411956"/>
              <a:gd name="connsiteX36" fmla="*/ 1333500 w 2588419"/>
              <a:gd name="connsiteY36" fmla="*/ 388143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88419" h="411956">
                <a:moveTo>
                  <a:pt x="1333500" y="388143"/>
                </a:moveTo>
                <a:lnTo>
                  <a:pt x="126206" y="385762"/>
                </a:lnTo>
                <a:lnTo>
                  <a:pt x="90487" y="359568"/>
                </a:lnTo>
                <a:lnTo>
                  <a:pt x="35719" y="335756"/>
                </a:lnTo>
                <a:lnTo>
                  <a:pt x="14287" y="304800"/>
                </a:lnTo>
                <a:lnTo>
                  <a:pt x="4762" y="252412"/>
                </a:lnTo>
                <a:lnTo>
                  <a:pt x="0" y="211931"/>
                </a:lnTo>
                <a:lnTo>
                  <a:pt x="7144" y="190500"/>
                </a:lnTo>
                <a:lnTo>
                  <a:pt x="38100" y="166687"/>
                </a:lnTo>
                <a:lnTo>
                  <a:pt x="76200" y="147637"/>
                </a:lnTo>
                <a:lnTo>
                  <a:pt x="109537" y="135731"/>
                </a:lnTo>
                <a:lnTo>
                  <a:pt x="157162" y="123825"/>
                </a:lnTo>
                <a:lnTo>
                  <a:pt x="259556" y="116681"/>
                </a:lnTo>
                <a:lnTo>
                  <a:pt x="402431" y="119062"/>
                </a:lnTo>
                <a:lnTo>
                  <a:pt x="526256" y="128587"/>
                </a:lnTo>
                <a:lnTo>
                  <a:pt x="633412" y="140493"/>
                </a:lnTo>
                <a:lnTo>
                  <a:pt x="1500187" y="142875"/>
                </a:lnTo>
                <a:lnTo>
                  <a:pt x="2331244" y="142875"/>
                </a:lnTo>
                <a:lnTo>
                  <a:pt x="2371725" y="138112"/>
                </a:lnTo>
                <a:lnTo>
                  <a:pt x="2400300" y="130968"/>
                </a:lnTo>
                <a:lnTo>
                  <a:pt x="2431256" y="114300"/>
                </a:lnTo>
                <a:lnTo>
                  <a:pt x="2466975" y="88106"/>
                </a:lnTo>
                <a:lnTo>
                  <a:pt x="2507456" y="45243"/>
                </a:lnTo>
                <a:lnTo>
                  <a:pt x="2533650" y="14287"/>
                </a:lnTo>
                <a:lnTo>
                  <a:pt x="2552700" y="0"/>
                </a:lnTo>
                <a:lnTo>
                  <a:pt x="2564606" y="0"/>
                </a:lnTo>
                <a:lnTo>
                  <a:pt x="2578894" y="0"/>
                </a:lnTo>
                <a:lnTo>
                  <a:pt x="2583656" y="7143"/>
                </a:lnTo>
                <a:lnTo>
                  <a:pt x="2588419" y="26193"/>
                </a:lnTo>
                <a:lnTo>
                  <a:pt x="2586037" y="66675"/>
                </a:lnTo>
                <a:lnTo>
                  <a:pt x="2576512" y="119062"/>
                </a:lnTo>
                <a:lnTo>
                  <a:pt x="2559844" y="204787"/>
                </a:lnTo>
                <a:lnTo>
                  <a:pt x="2519362" y="314325"/>
                </a:lnTo>
                <a:lnTo>
                  <a:pt x="2459831" y="411956"/>
                </a:lnTo>
                <a:lnTo>
                  <a:pt x="2326481" y="392906"/>
                </a:lnTo>
                <a:lnTo>
                  <a:pt x="1693069" y="390525"/>
                </a:lnTo>
                <a:lnTo>
                  <a:pt x="1333500" y="3881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46B937C-CE59-4139-81DB-0F86E0D470C1}"/>
              </a:ext>
            </a:extLst>
          </p:cNvPr>
          <p:cNvSpPr/>
          <p:nvPr/>
        </p:nvSpPr>
        <p:spPr>
          <a:xfrm>
            <a:off x="3752853" y="3178969"/>
            <a:ext cx="2009775" cy="582613"/>
          </a:xfrm>
          <a:custGeom>
            <a:avLst/>
            <a:gdLst>
              <a:gd name="connsiteX0" fmla="*/ 1385888 w 2009775"/>
              <a:gd name="connsiteY0" fmla="*/ 297656 h 583406"/>
              <a:gd name="connsiteX1" fmla="*/ 1085850 w 2009775"/>
              <a:gd name="connsiteY1" fmla="*/ 371475 h 583406"/>
              <a:gd name="connsiteX2" fmla="*/ 921544 w 2009775"/>
              <a:gd name="connsiteY2" fmla="*/ 400050 h 583406"/>
              <a:gd name="connsiteX3" fmla="*/ 654844 w 2009775"/>
              <a:gd name="connsiteY3" fmla="*/ 466725 h 583406"/>
              <a:gd name="connsiteX4" fmla="*/ 497681 w 2009775"/>
              <a:gd name="connsiteY4" fmla="*/ 509588 h 583406"/>
              <a:gd name="connsiteX5" fmla="*/ 335756 w 2009775"/>
              <a:gd name="connsiteY5" fmla="*/ 561975 h 583406"/>
              <a:gd name="connsiteX6" fmla="*/ 278606 w 2009775"/>
              <a:gd name="connsiteY6" fmla="*/ 583406 h 583406"/>
              <a:gd name="connsiteX7" fmla="*/ 269081 w 2009775"/>
              <a:gd name="connsiteY7" fmla="*/ 581025 h 583406"/>
              <a:gd name="connsiteX8" fmla="*/ 230981 w 2009775"/>
              <a:gd name="connsiteY8" fmla="*/ 561975 h 583406"/>
              <a:gd name="connsiteX9" fmla="*/ 178594 w 2009775"/>
              <a:gd name="connsiteY9" fmla="*/ 516731 h 583406"/>
              <a:gd name="connsiteX10" fmla="*/ 130969 w 2009775"/>
              <a:gd name="connsiteY10" fmla="*/ 466725 h 583406"/>
              <a:gd name="connsiteX11" fmla="*/ 88106 w 2009775"/>
              <a:gd name="connsiteY11" fmla="*/ 419100 h 583406"/>
              <a:gd name="connsiteX12" fmla="*/ 38100 w 2009775"/>
              <a:gd name="connsiteY12" fmla="*/ 354806 h 583406"/>
              <a:gd name="connsiteX13" fmla="*/ 23813 w 2009775"/>
              <a:gd name="connsiteY13" fmla="*/ 335756 h 583406"/>
              <a:gd name="connsiteX14" fmla="*/ 9525 w 2009775"/>
              <a:gd name="connsiteY14" fmla="*/ 311944 h 583406"/>
              <a:gd name="connsiteX15" fmla="*/ 0 w 2009775"/>
              <a:gd name="connsiteY15" fmla="*/ 285750 h 583406"/>
              <a:gd name="connsiteX16" fmla="*/ 0 w 2009775"/>
              <a:gd name="connsiteY16" fmla="*/ 271463 h 583406"/>
              <a:gd name="connsiteX17" fmla="*/ 4763 w 2009775"/>
              <a:gd name="connsiteY17" fmla="*/ 257175 h 583406"/>
              <a:gd name="connsiteX18" fmla="*/ 14288 w 2009775"/>
              <a:gd name="connsiteY18" fmla="*/ 254794 h 583406"/>
              <a:gd name="connsiteX19" fmla="*/ 35719 w 2009775"/>
              <a:gd name="connsiteY19" fmla="*/ 257175 h 583406"/>
              <a:gd name="connsiteX20" fmla="*/ 83344 w 2009775"/>
              <a:gd name="connsiteY20" fmla="*/ 280988 h 583406"/>
              <a:gd name="connsiteX21" fmla="*/ 126206 w 2009775"/>
              <a:gd name="connsiteY21" fmla="*/ 304800 h 583406"/>
              <a:gd name="connsiteX22" fmla="*/ 173831 w 2009775"/>
              <a:gd name="connsiteY22" fmla="*/ 323850 h 583406"/>
              <a:gd name="connsiteX23" fmla="*/ 223838 w 2009775"/>
              <a:gd name="connsiteY23" fmla="*/ 345281 h 583406"/>
              <a:gd name="connsiteX24" fmla="*/ 283369 w 2009775"/>
              <a:gd name="connsiteY24" fmla="*/ 359569 h 583406"/>
              <a:gd name="connsiteX25" fmla="*/ 347663 w 2009775"/>
              <a:gd name="connsiteY25" fmla="*/ 364331 h 583406"/>
              <a:gd name="connsiteX26" fmla="*/ 414338 w 2009775"/>
              <a:gd name="connsiteY26" fmla="*/ 354806 h 583406"/>
              <a:gd name="connsiteX27" fmla="*/ 935831 w 2009775"/>
              <a:gd name="connsiteY27" fmla="*/ 214313 h 583406"/>
              <a:gd name="connsiteX28" fmla="*/ 1126331 w 2009775"/>
              <a:gd name="connsiteY28" fmla="*/ 164306 h 583406"/>
              <a:gd name="connsiteX29" fmla="*/ 1509713 w 2009775"/>
              <a:gd name="connsiteY29" fmla="*/ 71438 h 583406"/>
              <a:gd name="connsiteX30" fmla="*/ 1545431 w 2009775"/>
              <a:gd name="connsiteY30" fmla="*/ 47625 h 583406"/>
              <a:gd name="connsiteX31" fmla="*/ 1588294 w 2009775"/>
              <a:gd name="connsiteY31" fmla="*/ 23813 h 583406"/>
              <a:gd name="connsiteX32" fmla="*/ 1635919 w 2009775"/>
              <a:gd name="connsiteY32" fmla="*/ 4763 h 583406"/>
              <a:gd name="connsiteX33" fmla="*/ 1669256 w 2009775"/>
              <a:gd name="connsiteY33" fmla="*/ 0 h 583406"/>
              <a:gd name="connsiteX34" fmla="*/ 1726406 w 2009775"/>
              <a:gd name="connsiteY34" fmla="*/ 16669 h 583406"/>
              <a:gd name="connsiteX35" fmla="*/ 1883569 w 2009775"/>
              <a:gd name="connsiteY35" fmla="*/ 76200 h 583406"/>
              <a:gd name="connsiteX36" fmla="*/ 1969294 w 2009775"/>
              <a:gd name="connsiteY36" fmla="*/ 109538 h 583406"/>
              <a:gd name="connsiteX37" fmla="*/ 1988344 w 2009775"/>
              <a:gd name="connsiteY37" fmla="*/ 121444 h 583406"/>
              <a:gd name="connsiteX38" fmla="*/ 2002631 w 2009775"/>
              <a:gd name="connsiteY38" fmla="*/ 145256 h 583406"/>
              <a:gd name="connsiteX39" fmla="*/ 2009775 w 2009775"/>
              <a:gd name="connsiteY39" fmla="*/ 176213 h 583406"/>
              <a:gd name="connsiteX40" fmla="*/ 1997869 w 2009775"/>
              <a:gd name="connsiteY40" fmla="*/ 197644 h 583406"/>
              <a:gd name="connsiteX41" fmla="*/ 1978819 w 2009775"/>
              <a:gd name="connsiteY41" fmla="*/ 219075 h 583406"/>
              <a:gd name="connsiteX42" fmla="*/ 1950244 w 2009775"/>
              <a:gd name="connsiteY42" fmla="*/ 226219 h 583406"/>
              <a:gd name="connsiteX43" fmla="*/ 1764506 w 2009775"/>
              <a:gd name="connsiteY43" fmla="*/ 235744 h 583406"/>
              <a:gd name="connsiteX44" fmla="*/ 1569244 w 2009775"/>
              <a:gd name="connsiteY44" fmla="*/ 266700 h 583406"/>
              <a:gd name="connsiteX45" fmla="*/ 1385888 w 2009775"/>
              <a:gd name="connsiteY45" fmla="*/ 297656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09775" h="583406">
                <a:moveTo>
                  <a:pt x="1385888" y="297656"/>
                </a:moveTo>
                <a:lnTo>
                  <a:pt x="1085850" y="371475"/>
                </a:lnTo>
                <a:lnTo>
                  <a:pt x="921544" y="400050"/>
                </a:lnTo>
                <a:lnTo>
                  <a:pt x="654844" y="466725"/>
                </a:lnTo>
                <a:lnTo>
                  <a:pt x="497681" y="509588"/>
                </a:lnTo>
                <a:lnTo>
                  <a:pt x="335756" y="561975"/>
                </a:lnTo>
                <a:lnTo>
                  <a:pt x="278606" y="583406"/>
                </a:lnTo>
                <a:lnTo>
                  <a:pt x="269081" y="581025"/>
                </a:lnTo>
                <a:lnTo>
                  <a:pt x="230981" y="561975"/>
                </a:lnTo>
                <a:lnTo>
                  <a:pt x="178594" y="516731"/>
                </a:lnTo>
                <a:lnTo>
                  <a:pt x="130969" y="466725"/>
                </a:lnTo>
                <a:lnTo>
                  <a:pt x="88106" y="419100"/>
                </a:lnTo>
                <a:lnTo>
                  <a:pt x="38100" y="354806"/>
                </a:lnTo>
                <a:lnTo>
                  <a:pt x="23813" y="335756"/>
                </a:lnTo>
                <a:lnTo>
                  <a:pt x="9525" y="311944"/>
                </a:lnTo>
                <a:lnTo>
                  <a:pt x="0" y="285750"/>
                </a:lnTo>
                <a:lnTo>
                  <a:pt x="0" y="271463"/>
                </a:lnTo>
                <a:lnTo>
                  <a:pt x="4763" y="257175"/>
                </a:lnTo>
                <a:lnTo>
                  <a:pt x="14288" y="254794"/>
                </a:lnTo>
                <a:lnTo>
                  <a:pt x="35719" y="257175"/>
                </a:lnTo>
                <a:lnTo>
                  <a:pt x="83344" y="280988"/>
                </a:lnTo>
                <a:lnTo>
                  <a:pt x="126206" y="304800"/>
                </a:lnTo>
                <a:lnTo>
                  <a:pt x="173831" y="323850"/>
                </a:lnTo>
                <a:lnTo>
                  <a:pt x="223838" y="345281"/>
                </a:lnTo>
                <a:lnTo>
                  <a:pt x="283369" y="359569"/>
                </a:lnTo>
                <a:lnTo>
                  <a:pt x="347663" y="364331"/>
                </a:lnTo>
                <a:lnTo>
                  <a:pt x="414338" y="354806"/>
                </a:lnTo>
                <a:lnTo>
                  <a:pt x="935831" y="214313"/>
                </a:lnTo>
                <a:lnTo>
                  <a:pt x="1126331" y="164306"/>
                </a:lnTo>
                <a:lnTo>
                  <a:pt x="1509713" y="71438"/>
                </a:lnTo>
                <a:lnTo>
                  <a:pt x="1545431" y="47625"/>
                </a:lnTo>
                <a:lnTo>
                  <a:pt x="1588294" y="23813"/>
                </a:lnTo>
                <a:lnTo>
                  <a:pt x="1635919" y="4763"/>
                </a:lnTo>
                <a:lnTo>
                  <a:pt x="1669256" y="0"/>
                </a:lnTo>
                <a:lnTo>
                  <a:pt x="1726406" y="16669"/>
                </a:lnTo>
                <a:lnTo>
                  <a:pt x="1883569" y="76200"/>
                </a:lnTo>
                <a:lnTo>
                  <a:pt x="1969294" y="109538"/>
                </a:lnTo>
                <a:lnTo>
                  <a:pt x="1988344" y="121444"/>
                </a:lnTo>
                <a:lnTo>
                  <a:pt x="2002631" y="145256"/>
                </a:lnTo>
                <a:lnTo>
                  <a:pt x="2009775" y="176213"/>
                </a:lnTo>
                <a:lnTo>
                  <a:pt x="1997869" y="197644"/>
                </a:lnTo>
                <a:lnTo>
                  <a:pt x="1978819" y="219075"/>
                </a:lnTo>
                <a:lnTo>
                  <a:pt x="1950244" y="226219"/>
                </a:lnTo>
                <a:lnTo>
                  <a:pt x="1764506" y="235744"/>
                </a:lnTo>
                <a:lnTo>
                  <a:pt x="1569244" y="266700"/>
                </a:lnTo>
                <a:lnTo>
                  <a:pt x="1385888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79C2852-BAEC-46A6-9988-2E5C165B5640}"/>
              </a:ext>
            </a:extLst>
          </p:cNvPr>
          <p:cNvSpPr/>
          <p:nvPr/>
        </p:nvSpPr>
        <p:spPr>
          <a:xfrm rot="16200000">
            <a:off x="2350296" y="2870994"/>
            <a:ext cx="4011612" cy="1339850"/>
          </a:xfrm>
          <a:custGeom>
            <a:avLst/>
            <a:gdLst>
              <a:gd name="connsiteX0" fmla="*/ 2525648 w 4011123"/>
              <a:gd name="connsiteY0" fmla="*/ 1227132 h 1339307"/>
              <a:gd name="connsiteX1" fmla="*/ 2172125 w 4011123"/>
              <a:gd name="connsiteY1" fmla="*/ 1220333 h 1339307"/>
              <a:gd name="connsiteX2" fmla="*/ 2005561 w 4011123"/>
              <a:gd name="connsiteY2" fmla="*/ 1199938 h 1339307"/>
              <a:gd name="connsiteX3" fmla="*/ 1798207 w 4011123"/>
              <a:gd name="connsiteY3" fmla="*/ 1169345 h 1339307"/>
              <a:gd name="connsiteX4" fmla="*/ 1587453 w 4011123"/>
              <a:gd name="connsiteY4" fmla="*/ 1125154 h 1339307"/>
              <a:gd name="connsiteX5" fmla="*/ 1383497 w 4011123"/>
              <a:gd name="connsiteY5" fmla="*/ 1063968 h 1339307"/>
              <a:gd name="connsiteX6" fmla="*/ 1186341 w 4011123"/>
              <a:gd name="connsiteY6" fmla="*/ 992583 h 1339307"/>
              <a:gd name="connsiteX7" fmla="*/ 1023176 w 4011123"/>
              <a:gd name="connsiteY7" fmla="*/ 921199 h 1339307"/>
              <a:gd name="connsiteX8" fmla="*/ 866810 w 4011123"/>
              <a:gd name="connsiteY8" fmla="*/ 839617 h 1339307"/>
              <a:gd name="connsiteX9" fmla="*/ 737639 w 4011123"/>
              <a:gd name="connsiteY9" fmla="*/ 761434 h 1339307"/>
              <a:gd name="connsiteX10" fmla="*/ 571075 w 4011123"/>
              <a:gd name="connsiteY10" fmla="*/ 649258 h 1339307"/>
              <a:gd name="connsiteX11" fmla="*/ 401112 w 4011123"/>
              <a:gd name="connsiteY11" fmla="*/ 509889 h 1339307"/>
              <a:gd name="connsiteX12" fmla="*/ 227750 w 4011123"/>
              <a:gd name="connsiteY12" fmla="*/ 336527 h 1339307"/>
              <a:gd name="connsiteX13" fmla="*/ 101978 w 4011123"/>
              <a:gd name="connsiteY13" fmla="*/ 183560 h 1339307"/>
              <a:gd name="connsiteX14" fmla="*/ 20396 w 4011123"/>
              <a:gd name="connsiteY14" fmla="*/ 74784 h 1339307"/>
              <a:gd name="connsiteX15" fmla="*/ 0 w 4011123"/>
              <a:gd name="connsiteY15" fmla="*/ 40791 h 1339307"/>
              <a:gd name="connsiteX16" fmla="*/ 0 w 4011123"/>
              <a:gd name="connsiteY16" fmla="*/ 16997 h 1339307"/>
              <a:gd name="connsiteX17" fmla="*/ 6799 w 4011123"/>
              <a:gd name="connsiteY17" fmla="*/ 3400 h 1339307"/>
              <a:gd name="connsiteX18" fmla="*/ 16996 w 4011123"/>
              <a:gd name="connsiteY18" fmla="*/ 0 h 1339307"/>
              <a:gd name="connsiteX19" fmla="*/ 47590 w 4011123"/>
              <a:gd name="connsiteY19" fmla="*/ 3400 h 1339307"/>
              <a:gd name="connsiteX20" fmla="*/ 101978 w 4011123"/>
              <a:gd name="connsiteY20" fmla="*/ 50989 h 1339307"/>
              <a:gd name="connsiteX21" fmla="*/ 210754 w 4011123"/>
              <a:gd name="connsiteY21" fmla="*/ 142769 h 1339307"/>
              <a:gd name="connsiteX22" fmla="*/ 326329 w 4011123"/>
              <a:gd name="connsiteY22" fmla="*/ 241348 h 1339307"/>
              <a:gd name="connsiteX23" fmla="*/ 435105 w 4011123"/>
              <a:gd name="connsiteY23" fmla="*/ 333127 h 1339307"/>
              <a:gd name="connsiteX24" fmla="*/ 594870 w 4011123"/>
              <a:gd name="connsiteY24" fmla="*/ 448702 h 1339307"/>
              <a:gd name="connsiteX25" fmla="*/ 724042 w 4011123"/>
              <a:gd name="connsiteY25" fmla="*/ 540482 h 1339307"/>
              <a:gd name="connsiteX26" fmla="*/ 856613 w 4011123"/>
              <a:gd name="connsiteY26" fmla="*/ 622064 h 1339307"/>
              <a:gd name="connsiteX27" fmla="*/ 1009579 w 4011123"/>
              <a:gd name="connsiteY27" fmla="*/ 700247 h 1339307"/>
              <a:gd name="connsiteX28" fmla="*/ 1162546 w 4011123"/>
              <a:gd name="connsiteY28" fmla="*/ 768232 h 1339307"/>
              <a:gd name="connsiteX29" fmla="*/ 1308714 w 4011123"/>
              <a:gd name="connsiteY29" fmla="*/ 826020 h 1339307"/>
              <a:gd name="connsiteX30" fmla="*/ 1475277 w 4011123"/>
              <a:gd name="connsiteY30" fmla="*/ 877008 h 1339307"/>
              <a:gd name="connsiteX31" fmla="*/ 1686031 w 4011123"/>
              <a:gd name="connsiteY31" fmla="*/ 921199 h 1339307"/>
              <a:gd name="connsiteX32" fmla="*/ 1818602 w 4011123"/>
              <a:gd name="connsiteY32" fmla="*/ 941594 h 1339307"/>
              <a:gd name="connsiteX33" fmla="*/ 1968170 w 4011123"/>
              <a:gd name="connsiteY33" fmla="*/ 948393 h 1339307"/>
              <a:gd name="connsiteX34" fmla="*/ 2114338 w 4011123"/>
              <a:gd name="connsiteY34" fmla="*/ 975587 h 1339307"/>
              <a:gd name="connsiteX35" fmla="*/ 2804387 w 4011123"/>
              <a:gd name="connsiteY35" fmla="*/ 995982 h 1339307"/>
              <a:gd name="connsiteX36" fmla="*/ 2940357 w 4011123"/>
              <a:gd name="connsiteY36" fmla="*/ 1016378 h 1339307"/>
              <a:gd name="connsiteX37" fmla="*/ 3711988 w 4011123"/>
              <a:gd name="connsiteY37" fmla="*/ 1019777 h 1339307"/>
              <a:gd name="connsiteX38" fmla="*/ 3786772 w 4011123"/>
              <a:gd name="connsiteY38" fmla="*/ 1012979 h 1339307"/>
              <a:gd name="connsiteX39" fmla="*/ 3824164 w 4011123"/>
              <a:gd name="connsiteY39" fmla="*/ 995982 h 1339307"/>
              <a:gd name="connsiteX40" fmla="*/ 3878552 w 4011123"/>
              <a:gd name="connsiteY40" fmla="*/ 927997 h 1339307"/>
              <a:gd name="connsiteX41" fmla="*/ 3943138 w 4011123"/>
              <a:gd name="connsiteY41" fmla="*/ 822620 h 1339307"/>
              <a:gd name="connsiteX42" fmla="*/ 3960134 w 4011123"/>
              <a:gd name="connsiteY42" fmla="*/ 809023 h 1339307"/>
              <a:gd name="connsiteX43" fmla="*/ 3990727 w 4011123"/>
              <a:gd name="connsiteY43" fmla="*/ 802225 h 1339307"/>
              <a:gd name="connsiteX44" fmla="*/ 4004324 w 4011123"/>
              <a:gd name="connsiteY44" fmla="*/ 805624 h 1339307"/>
              <a:gd name="connsiteX45" fmla="*/ 4011123 w 4011123"/>
              <a:gd name="connsiteY45" fmla="*/ 819221 h 1339307"/>
              <a:gd name="connsiteX46" fmla="*/ 3990727 w 4011123"/>
              <a:gd name="connsiteY46" fmla="*/ 934796 h 1339307"/>
              <a:gd name="connsiteX47" fmla="*/ 3949936 w 4011123"/>
              <a:gd name="connsiteY47" fmla="*/ 1067367 h 1339307"/>
              <a:gd name="connsiteX48" fmla="*/ 3915944 w 4011123"/>
              <a:gd name="connsiteY48" fmla="*/ 1165945 h 1339307"/>
              <a:gd name="connsiteX49" fmla="*/ 3868354 w 4011123"/>
              <a:gd name="connsiteY49" fmla="*/ 1247527 h 1339307"/>
              <a:gd name="connsiteX50" fmla="*/ 3793570 w 4011123"/>
              <a:gd name="connsiteY50" fmla="*/ 1329110 h 1339307"/>
              <a:gd name="connsiteX51" fmla="*/ 3769776 w 4011123"/>
              <a:gd name="connsiteY51" fmla="*/ 1335908 h 1339307"/>
              <a:gd name="connsiteX52" fmla="*/ 3739182 w 4011123"/>
              <a:gd name="connsiteY52" fmla="*/ 1339307 h 1339307"/>
              <a:gd name="connsiteX53" fmla="*/ 3694992 w 4011123"/>
              <a:gd name="connsiteY53" fmla="*/ 1329110 h 1339307"/>
              <a:gd name="connsiteX54" fmla="*/ 3599813 w 4011123"/>
              <a:gd name="connsiteY54" fmla="*/ 1284919 h 1339307"/>
              <a:gd name="connsiteX55" fmla="*/ 3297279 w 4011123"/>
              <a:gd name="connsiteY55" fmla="*/ 1261124 h 1339307"/>
              <a:gd name="connsiteX56" fmla="*/ 2984547 w 4011123"/>
              <a:gd name="connsiteY56" fmla="*/ 1244128 h 1339307"/>
              <a:gd name="connsiteX57" fmla="*/ 2855376 w 4011123"/>
              <a:gd name="connsiteY57" fmla="*/ 1244128 h 1339307"/>
              <a:gd name="connsiteX58" fmla="*/ 2525648 w 4011123"/>
              <a:gd name="connsiteY58" fmla="*/ 1227132 h 133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011123" h="1339307">
                <a:moveTo>
                  <a:pt x="2525648" y="1227132"/>
                </a:moveTo>
                <a:lnTo>
                  <a:pt x="2172125" y="1220333"/>
                </a:lnTo>
                <a:lnTo>
                  <a:pt x="2005561" y="1199938"/>
                </a:lnTo>
                <a:lnTo>
                  <a:pt x="1798207" y="1169345"/>
                </a:lnTo>
                <a:lnTo>
                  <a:pt x="1587453" y="1125154"/>
                </a:lnTo>
                <a:lnTo>
                  <a:pt x="1383497" y="1063968"/>
                </a:lnTo>
                <a:lnTo>
                  <a:pt x="1186341" y="992583"/>
                </a:lnTo>
                <a:lnTo>
                  <a:pt x="1023176" y="921199"/>
                </a:lnTo>
                <a:lnTo>
                  <a:pt x="866810" y="839617"/>
                </a:lnTo>
                <a:lnTo>
                  <a:pt x="737639" y="761434"/>
                </a:lnTo>
                <a:lnTo>
                  <a:pt x="571075" y="649258"/>
                </a:lnTo>
                <a:lnTo>
                  <a:pt x="401112" y="509889"/>
                </a:lnTo>
                <a:lnTo>
                  <a:pt x="227750" y="336527"/>
                </a:lnTo>
                <a:lnTo>
                  <a:pt x="101978" y="183560"/>
                </a:lnTo>
                <a:lnTo>
                  <a:pt x="20396" y="74784"/>
                </a:lnTo>
                <a:lnTo>
                  <a:pt x="0" y="40791"/>
                </a:lnTo>
                <a:lnTo>
                  <a:pt x="0" y="16997"/>
                </a:lnTo>
                <a:lnTo>
                  <a:pt x="6799" y="3400"/>
                </a:lnTo>
                <a:lnTo>
                  <a:pt x="16996" y="0"/>
                </a:lnTo>
                <a:lnTo>
                  <a:pt x="47590" y="3400"/>
                </a:lnTo>
                <a:lnTo>
                  <a:pt x="101978" y="50989"/>
                </a:lnTo>
                <a:lnTo>
                  <a:pt x="210754" y="142769"/>
                </a:lnTo>
                <a:lnTo>
                  <a:pt x="326329" y="241348"/>
                </a:lnTo>
                <a:lnTo>
                  <a:pt x="435105" y="333127"/>
                </a:lnTo>
                <a:lnTo>
                  <a:pt x="594870" y="448702"/>
                </a:lnTo>
                <a:lnTo>
                  <a:pt x="724042" y="540482"/>
                </a:lnTo>
                <a:lnTo>
                  <a:pt x="856613" y="622064"/>
                </a:lnTo>
                <a:lnTo>
                  <a:pt x="1009579" y="700247"/>
                </a:lnTo>
                <a:lnTo>
                  <a:pt x="1162546" y="768232"/>
                </a:lnTo>
                <a:lnTo>
                  <a:pt x="1308714" y="826020"/>
                </a:lnTo>
                <a:lnTo>
                  <a:pt x="1475277" y="877008"/>
                </a:lnTo>
                <a:lnTo>
                  <a:pt x="1686031" y="921199"/>
                </a:lnTo>
                <a:lnTo>
                  <a:pt x="1818602" y="941594"/>
                </a:lnTo>
                <a:lnTo>
                  <a:pt x="1968170" y="948393"/>
                </a:lnTo>
                <a:lnTo>
                  <a:pt x="2114338" y="975587"/>
                </a:lnTo>
                <a:lnTo>
                  <a:pt x="2804387" y="995982"/>
                </a:lnTo>
                <a:lnTo>
                  <a:pt x="2940357" y="1016378"/>
                </a:lnTo>
                <a:lnTo>
                  <a:pt x="3711988" y="1019777"/>
                </a:lnTo>
                <a:lnTo>
                  <a:pt x="3786772" y="1012979"/>
                </a:lnTo>
                <a:lnTo>
                  <a:pt x="3824164" y="995982"/>
                </a:lnTo>
                <a:lnTo>
                  <a:pt x="3878552" y="927997"/>
                </a:lnTo>
                <a:lnTo>
                  <a:pt x="3943138" y="822620"/>
                </a:lnTo>
                <a:lnTo>
                  <a:pt x="3960134" y="809023"/>
                </a:lnTo>
                <a:lnTo>
                  <a:pt x="3990727" y="802225"/>
                </a:lnTo>
                <a:lnTo>
                  <a:pt x="4004324" y="805624"/>
                </a:lnTo>
                <a:lnTo>
                  <a:pt x="4011123" y="819221"/>
                </a:lnTo>
                <a:lnTo>
                  <a:pt x="3990727" y="934796"/>
                </a:lnTo>
                <a:lnTo>
                  <a:pt x="3949936" y="1067367"/>
                </a:lnTo>
                <a:lnTo>
                  <a:pt x="3915944" y="1165945"/>
                </a:lnTo>
                <a:lnTo>
                  <a:pt x="3868354" y="1247527"/>
                </a:lnTo>
                <a:lnTo>
                  <a:pt x="3793570" y="1329110"/>
                </a:lnTo>
                <a:lnTo>
                  <a:pt x="3769776" y="1335908"/>
                </a:lnTo>
                <a:lnTo>
                  <a:pt x="3739182" y="1339307"/>
                </a:lnTo>
                <a:lnTo>
                  <a:pt x="3694992" y="1329110"/>
                </a:lnTo>
                <a:lnTo>
                  <a:pt x="3599813" y="1284919"/>
                </a:lnTo>
                <a:lnTo>
                  <a:pt x="3297279" y="1261124"/>
                </a:lnTo>
                <a:lnTo>
                  <a:pt x="2984547" y="1244128"/>
                </a:lnTo>
                <a:lnTo>
                  <a:pt x="2855376" y="1244128"/>
                </a:lnTo>
                <a:lnTo>
                  <a:pt x="2525648" y="12271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C7854AA-B7BE-4A6C-AB42-0E97D87D8A0E}"/>
              </a:ext>
            </a:extLst>
          </p:cNvPr>
          <p:cNvSpPr/>
          <p:nvPr/>
        </p:nvSpPr>
        <p:spPr>
          <a:xfrm>
            <a:off x="4718053" y="3905251"/>
            <a:ext cx="925513" cy="931863"/>
          </a:xfrm>
          <a:custGeom>
            <a:avLst/>
            <a:gdLst>
              <a:gd name="connsiteX0" fmla="*/ 578644 w 926307"/>
              <a:gd name="connsiteY0" fmla="*/ 609600 h 931069"/>
              <a:gd name="connsiteX1" fmla="*/ 519113 w 926307"/>
              <a:gd name="connsiteY1" fmla="*/ 511969 h 931069"/>
              <a:gd name="connsiteX2" fmla="*/ 466725 w 926307"/>
              <a:gd name="connsiteY2" fmla="*/ 450056 h 931069"/>
              <a:gd name="connsiteX3" fmla="*/ 330994 w 926307"/>
              <a:gd name="connsiteY3" fmla="*/ 316706 h 931069"/>
              <a:gd name="connsiteX4" fmla="*/ 178594 w 926307"/>
              <a:gd name="connsiteY4" fmla="*/ 188119 h 931069"/>
              <a:gd name="connsiteX5" fmla="*/ 0 w 926307"/>
              <a:gd name="connsiteY5" fmla="*/ 54769 h 931069"/>
              <a:gd name="connsiteX6" fmla="*/ 7144 w 926307"/>
              <a:gd name="connsiteY6" fmla="*/ 0 h 931069"/>
              <a:gd name="connsiteX7" fmla="*/ 126207 w 926307"/>
              <a:gd name="connsiteY7" fmla="*/ 50006 h 931069"/>
              <a:gd name="connsiteX8" fmla="*/ 307182 w 926307"/>
              <a:gd name="connsiteY8" fmla="*/ 130969 h 931069"/>
              <a:gd name="connsiteX9" fmla="*/ 435769 w 926307"/>
              <a:gd name="connsiteY9" fmla="*/ 195263 h 931069"/>
              <a:gd name="connsiteX10" fmla="*/ 547688 w 926307"/>
              <a:gd name="connsiteY10" fmla="*/ 252413 h 931069"/>
              <a:gd name="connsiteX11" fmla="*/ 635794 w 926307"/>
              <a:gd name="connsiteY11" fmla="*/ 302419 h 931069"/>
              <a:gd name="connsiteX12" fmla="*/ 723900 w 926307"/>
              <a:gd name="connsiteY12" fmla="*/ 364331 h 931069"/>
              <a:gd name="connsiteX13" fmla="*/ 781050 w 926307"/>
              <a:gd name="connsiteY13" fmla="*/ 414338 h 931069"/>
              <a:gd name="connsiteX14" fmla="*/ 812007 w 926307"/>
              <a:gd name="connsiteY14" fmla="*/ 447675 h 931069"/>
              <a:gd name="connsiteX15" fmla="*/ 845344 w 926307"/>
              <a:gd name="connsiteY15" fmla="*/ 485775 h 931069"/>
              <a:gd name="connsiteX16" fmla="*/ 871538 w 926307"/>
              <a:gd name="connsiteY16" fmla="*/ 531019 h 931069"/>
              <a:gd name="connsiteX17" fmla="*/ 892969 w 926307"/>
              <a:gd name="connsiteY17" fmla="*/ 581025 h 931069"/>
              <a:gd name="connsiteX18" fmla="*/ 909638 w 926307"/>
              <a:gd name="connsiteY18" fmla="*/ 628650 h 931069"/>
              <a:gd name="connsiteX19" fmla="*/ 921544 w 926307"/>
              <a:gd name="connsiteY19" fmla="*/ 678656 h 931069"/>
              <a:gd name="connsiteX20" fmla="*/ 926307 w 926307"/>
              <a:gd name="connsiteY20" fmla="*/ 764381 h 931069"/>
              <a:gd name="connsiteX21" fmla="*/ 923925 w 926307"/>
              <a:gd name="connsiteY21" fmla="*/ 823913 h 931069"/>
              <a:gd name="connsiteX22" fmla="*/ 909638 w 926307"/>
              <a:gd name="connsiteY22" fmla="*/ 876300 h 931069"/>
              <a:gd name="connsiteX23" fmla="*/ 888207 w 926307"/>
              <a:gd name="connsiteY23" fmla="*/ 912019 h 931069"/>
              <a:gd name="connsiteX24" fmla="*/ 871538 w 926307"/>
              <a:gd name="connsiteY24" fmla="*/ 926306 h 931069"/>
              <a:gd name="connsiteX25" fmla="*/ 847725 w 926307"/>
              <a:gd name="connsiteY25" fmla="*/ 931069 h 931069"/>
              <a:gd name="connsiteX26" fmla="*/ 816769 w 926307"/>
              <a:gd name="connsiteY26" fmla="*/ 931069 h 931069"/>
              <a:gd name="connsiteX27" fmla="*/ 776288 w 926307"/>
              <a:gd name="connsiteY27" fmla="*/ 916781 h 931069"/>
              <a:gd name="connsiteX28" fmla="*/ 752475 w 926307"/>
              <a:gd name="connsiteY28" fmla="*/ 897731 h 931069"/>
              <a:gd name="connsiteX29" fmla="*/ 726282 w 926307"/>
              <a:gd name="connsiteY29" fmla="*/ 869156 h 931069"/>
              <a:gd name="connsiteX30" fmla="*/ 645319 w 926307"/>
              <a:gd name="connsiteY30" fmla="*/ 726281 h 931069"/>
              <a:gd name="connsiteX31" fmla="*/ 578644 w 926307"/>
              <a:gd name="connsiteY31" fmla="*/ 609600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26307" h="931069">
                <a:moveTo>
                  <a:pt x="578644" y="609600"/>
                </a:moveTo>
                <a:lnTo>
                  <a:pt x="519113" y="511969"/>
                </a:lnTo>
                <a:lnTo>
                  <a:pt x="466725" y="450056"/>
                </a:lnTo>
                <a:lnTo>
                  <a:pt x="330994" y="316706"/>
                </a:lnTo>
                <a:lnTo>
                  <a:pt x="178594" y="188119"/>
                </a:lnTo>
                <a:lnTo>
                  <a:pt x="0" y="54769"/>
                </a:lnTo>
                <a:lnTo>
                  <a:pt x="7144" y="0"/>
                </a:lnTo>
                <a:lnTo>
                  <a:pt x="126207" y="50006"/>
                </a:lnTo>
                <a:lnTo>
                  <a:pt x="307182" y="130969"/>
                </a:lnTo>
                <a:lnTo>
                  <a:pt x="435769" y="195263"/>
                </a:lnTo>
                <a:lnTo>
                  <a:pt x="547688" y="252413"/>
                </a:lnTo>
                <a:lnTo>
                  <a:pt x="635794" y="302419"/>
                </a:lnTo>
                <a:lnTo>
                  <a:pt x="723900" y="364331"/>
                </a:lnTo>
                <a:lnTo>
                  <a:pt x="781050" y="414338"/>
                </a:lnTo>
                <a:lnTo>
                  <a:pt x="812007" y="447675"/>
                </a:lnTo>
                <a:lnTo>
                  <a:pt x="845344" y="485775"/>
                </a:lnTo>
                <a:lnTo>
                  <a:pt x="871538" y="531019"/>
                </a:lnTo>
                <a:lnTo>
                  <a:pt x="892969" y="581025"/>
                </a:lnTo>
                <a:lnTo>
                  <a:pt x="909638" y="628650"/>
                </a:lnTo>
                <a:lnTo>
                  <a:pt x="921544" y="678656"/>
                </a:lnTo>
                <a:lnTo>
                  <a:pt x="926307" y="764381"/>
                </a:lnTo>
                <a:lnTo>
                  <a:pt x="923925" y="823913"/>
                </a:lnTo>
                <a:lnTo>
                  <a:pt x="909638" y="876300"/>
                </a:lnTo>
                <a:lnTo>
                  <a:pt x="888207" y="912019"/>
                </a:lnTo>
                <a:lnTo>
                  <a:pt x="871538" y="926306"/>
                </a:lnTo>
                <a:lnTo>
                  <a:pt x="847725" y="931069"/>
                </a:lnTo>
                <a:lnTo>
                  <a:pt x="816769" y="931069"/>
                </a:lnTo>
                <a:lnTo>
                  <a:pt x="776288" y="916781"/>
                </a:lnTo>
                <a:lnTo>
                  <a:pt x="752475" y="897731"/>
                </a:lnTo>
                <a:lnTo>
                  <a:pt x="726282" y="869156"/>
                </a:lnTo>
                <a:lnTo>
                  <a:pt x="645319" y="726281"/>
                </a:lnTo>
                <a:lnTo>
                  <a:pt x="578644" y="609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7D8DA1D-4915-4597-B9BC-B084B871564E}"/>
              </a:ext>
            </a:extLst>
          </p:cNvPr>
          <p:cNvSpPr/>
          <p:nvPr/>
        </p:nvSpPr>
        <p:spPr>
          <a:xfrm rot="16200000">
            <a:off x="5628483" y="2108994"/>
            <a:ext cx="2755900" cy="1738313"/>
          </a:xfrm>
          <a:custGeom>
            <a:avLst/>
            <a:gdLst>
              <a:gd name="connsiteX0" fmla="*/ 1245394 w 2755107"/>
              <a:gd name="connsiteY0" fmla="*/ 1626393 h 1738312"/>
              <a:gd name="connsiteX1" fmla="*/ 333375 w 2755107"/>
              <a:gd name="connsiteY1" fmla="*/ 1624012 h 1738312"/>
              <a:gd name="connsiteX2" fmla="*/ 130969 w 2755107"/>
              <a:gd name="connsiteY2" fmla="*/ 1626393 h 1738312"/>
              <a:gd name="connsiteX3" fmla="*/ 104775 w 2755107"/>
              <a:gd name="connsiteY3" fmla="*/ 1621631 h 1738312"/>
              <a:gd name="connsiteX4" fmla="*/ 57150 w 2755107"/>
              <a:gd name="connsiteY4" fmla="*/ 1604962 h 1738312"/>
              <a:gd name="connsiteX5" fmla="*/ 30957 w 2755107"/>
              <a:gd name="connsiteY5" fmla="*/ 1588293 h 1738312"/>
              <a:gd name="connsiteX6" fmla="*/ 11907 w 2755107"/>
              <a:gd name="connsiteY6" fmla="*/ 1566862 h 1738312"/>
              <a:gd name="connsiteX7" fmla="*/ 0 w 2755107"/>
              <a:gd name="connsiteY7" fmla="*/ 1543050 h 1738312"/>
              <a:gd name="connsiteX8" fmla="*/ 0 w 2755107"/>
              <a:gd name="connsiteY8" fmla="*/ 1504950 h 1738312"/>
              <a:gd name="connsiteX9" fmla="*/ 4763 w 2755107"/>
              <a:gd name="connsiteY9" fmla="*/ 1481137 h 1738312"/>
              <a:gd name="connsiteX10" fmla="*/ 11907 w 2755107"/>
              <a:gd name="connsiteY10" fmla="*/ 1462087 h 1738312"/>
              <a:gd name="connsiteX11" fmla="*/ 30957 w 2755107"/>
              <a:gd name="connsiteY11" fmla="*/ 1445418 h 1738312"/>
              <a:gd name="connsiteX12" fmla="*/ 83344 w 2755107"/>
              <a:gd name="connsiteY12" fmla="*/ 1428750 h 1738312"/>
              <a:gd name="connsiteX13" fmla="*/ 202407 w 2755107"/>
              <a:gd name="connsiteY13" fmla="*/ 1402556 h 1738312"/>
              <a:gd name="connsiteX14" fmla="*/ 357188 w 2755107"/>
              <a:gd name="connsiteY14" fmla="*/ 1376362 h 1738312"/>
              <a:gd name="connsiteX15" fmla="*/ 485775 w 2755107"/>
              <a:gd name="connsiteY15" fmla="*/ 1385887 h 1738312"/>
              <a:gd name="connsiteX16" fmla="*/ 1069182 w 2755107"/>
              <a:gd name="connsiteY16" fmla="*/ 1378743 h 1738312"/>
              <a:gd name="connsiteX17" fmla="*/ 1785938 w 2755107"/>
              <a:gd name="connsiteY17" fmla="*/ 1383506 h 1738312"/>
              <a:gd name="connsiteX18" fmla="*/ 1976438 w 2755107"/>
              <a:gd name="connsiteY18" fmla="*/ 1381125 h 1738312"/>
              <a:gd name="connsiteX19" fmla="*/ 2421732 w 2755107"/>
              <a:gd name="connsiteY19" fmla="*/ 1381125 h 1738312"/>
              <a:gd name="connsiteX20" fmla="*/ 2471738 w 2755107"/>
              <a:gd name="connsiteY20" fmla="*/ 1378743 h 1738312"/>
              <a:gd name="connsiteX21" fmla="*/ 2493169 w 2755107"/>
              <a:gd name="connsiteY21" fmla="*/ 1373981 h 1738312"/>
              <a:gd name="connsiteX22" fmla="*/ 2512219 w 2755107"/>
              <a:gd name="connsiteY22" fmla="*/ 1354931 h 1738312"/>
              <a:gd name="connsiteX23" fmla="*/ 2521744 w 2755107"/>
              <a:gd name="connsiteY23" fmla="*/ 1331118 h 1738312"/>
              <a:gd name="connsiteX24" fmla="*/ 2531269 w 2755107"/>
              <a:gd name="connsiteY24" fmla="*/ 1302543 h 1738312"/>
              <a:gd name="connsiteX25" fmla="*/ 2533650 w 2755107"/>
              <a:gd name="connsiteY25" fmla="*/ 1266825 h 1738312"/>
              <a:gd name="connsiteX26" fmla="*/ 2462213 w 2755107"/>
              <a:gd name="connsiteY26" fmla="*/ 883443 h 1738312"/>
              <a:gd name="connsiteX27" fmla="*/ 2393157 w 2755107"/>
              <a:gd name="connsiteY27" fmla="*/ 476250 h 1738312"/>
              <a:gd name="connsiteX28" fmla="*/ 2326482 w 2755107"/>
              <a:gd name="connsiteY28" fmla="*/ 92868 h 1738312"/>
              <a:gd name="connsiteX29" fmla="*/ 2495550 w 2755107"/>
              <a:gd name="connsiteY29" fmla="*/ 0 h 1738312"/>
              <a:gd name="connsiteX30" fmla="*/ 2536032 w 2755107"/>
              <a:gd name="connsiteY30" fmla="*/ 292893 h 1738312"/>
              <a:gd name="connsiteX31" fmla="*/ 2595563 w 2755107"/>
              <a:gd name="connsiteY31" fmla="*/ 673893 h 1738312"/>
              <a:gd name="connsiteX32" fmla="*/ 2669382 w 2755107"/>
              <a:gd name="connsiteY32" fmla="*/ 1143000 h 1738312"/>
              <a:gd name="connsiteX33" fmla="*/ 2700338 w 2755107"/>
              <a:gd name="connsiteY33" fmla="*/ 1200150 h 1738312"/>
              <a:gd name="connsiteX34" fmla="*/ 2752725 w 2755107"/>
              <a:gd name="connsiteY34" fmla="*/ 1290637 h 1738312"/>
              <a:gd name="connsiteX35" fmla="*/ 2755107 w 2755107"/>
              <a:gd name="connsiteY35" fmla="*/ 1302543 h 1738312"/>
              <a:gd name="connsiteX36" fmla="*/ 2736057 w 2755107"/>
              <a:gd name="connsiteY36" fmla="*/ 1388268 h 1738312"/>
              <a:gd name="connsiteX37" fmla="*/ 2697957 w 2755107"/>
              <a:gd name="connsiteY37" fmla="*/ 1478756 h 1738312"/>
              <a:gd name="connsiteX38" fmla="*/ 2636044 w 2755107"/>
              <a:gd name="connsiteY38" fmla="*/ 1576387 h 1738312"/>
              <a:gd name="connsiteX39" fmla="*/ 2557463 w 2755107"/>
              <a:gd name="connsiteY39" fmla="*/ 1664493 h 1738312"/>
              <a:gd name="connsiteX40" fmla="*/ 2519363 w 2755107"/>
              <a:gd name="connsiteY40" fmla="*/ 1700212 h 1738312"/>
              <a:gd name="connsiteX41" fmla="*/ 2476500 w 2755107"/>
              <a:gd name="connsiteY41" fmla="*/ 1724025 h 1738312"/>
              <a:gd name="connsiteX42" fmla="*/ 2440782 w 2755107"/>
              <a:gd name="connsiteY42" fmla="*/ 1738312 h 1738312"/>
              <a:gd name="connsiteX43" fmla="*/ 2412207 w 2755107"/>
              <a:gd name="connsiteY43" fmla="*/ 1738312 h 1738312"/>
              <a:gd name="connsiteX44" fmla="*/ 2388394 w 2755107"/>
              <a:gd name="connsiteY44" fmla="*/ 1719262 h 1738312"/>
              <a:gd name="connsiteX45" fmla="*/ 2343150 w 2755107"/>
              <a:gd name="connsiteY45" fmla="*/ 1681162 h 1738312"/>
              <a:gd name="connsiteX46" fmla="*/ 2302669 w 2755107"/>
              <a:gd name="connsiteY46" fmla="*/ 1650206 h 1738312"/>
              <a:gd name="connsiteX47" fmla="*/ 2262188 w 2755107"/>
              <a:gd name="connsiteY47" fmla="*/ 1631156 h 1738312"/>
              <a:gd name="connsiteX48" fmla="*/ 2088357 w 2755107"/>
              <a:gd name="connsiteY48" fmla="*/ 1624012 h 1738312"/>
              <a:gd name="connsiteX49" fmla="*/ 1245394 w 2755107"/>
              <a:gd name="connsiteY49" fmla="*/ 1626393 h 173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55107" h="1738312">
                <a:moveTo>
                  <a:pt x="1245394" y="1626393"/>
                </a:moveTo>
                <a:lnTo>
                  <a:pt x="333375" y="1624012"/>
                </a:lnTo>
                <a:lnTo>
                  <a:pt x="130969" y="1626393"/>
                </a:lnTo>
                <a:lnTo>
                  <a:pt x="104775" y="1621631"/>
                </a:lnTo>
                <a:lnTo>
                  <a:pt x="57150" y="1604962"/>
                </a:lnTo>
                <a:lnTo>
                  <a:pt x="30957" y="1588293"/>
                </a:lnTo>
                <a:lnTo>
                  <a:pt x="11907" y="1566862"/>
                </a:lnTo>
                <a:lnTo>
                  <a:pt x="0" y="1543050"/>
                </a:lnTo>
                <a:lnTo>
                  <a:pt x="0" y="1504950"/>
                </a:lnTo>
                <a:lnTo>
                  <a:pt x="4763" y="1481137"/>
                </a:lnTo>
                <a:lnTo>
                  <a:pt x="11907" y="1462087"/>
                </a:lnTo>
                <a:lnTo>
                  <a:pt x="30957" y="1445418"/>
                </a:lnTo>
                <a:lnTo>
                  <a:pt x="83344" y="1428750"/>
                </a:lnTo>
                <a:lnTo>
                  <a:pt x="202407" y="1402556"/>
                </a:lnTo>
                <a:lnTo>
                  <a:pt x="357188" y="1376362"/>
                </a:lnTo>
                <a:lnTo>
                  <a:pt x="485775" y="1385887"/>
                </a:lnTo>
                <a:lnTo>
                  <a:pt x="1069182" y="1378743"/>
                </a:lnTo>
                <a:lnTo>
                  <a:pt x="1785938" y="1383506"/>
                </a:lnTo>
                <a:lnTo>
                  <a:pt x="1976438" y="1381125"/>
                </a:lnTo>
                <a:lnTo>
                  <a:pt x="2421732" y="1381125"/>
                </a:lnTo>
                <a:lnTo>
                  <a:pt x="2471738" y="1378743"/>
                </a:lnTo>
                <a:lnTo>
                  <a:pt x="2493169" y="1373981"/>
                </a:lnTo>
                <a:lnTo>
                  <a:pt x="2512219" y="1354931"/>
                </a:lnTo>
                <a:lnTo>
                  <a:pt x="2521744" y="1331118"/>
                </a:lnTo>
                <a:lnTo>
                  <a:pt x="2531269" y="1302543"/>
                </a:lnTo>
                <a:lnTo>
                  <a:pt x="2533650" y="1266825"/>
                </a:lnTo>
                <a:lnTo>
                  <a:pt x="2462213" y="883443"/>
                </a:lnTo>
                <a:lnTo>
                  <a:pt x="2393157" y="476250"/>
                </a:lnTo>
                <a:lnTo>
                  <a:pt x="2326482" y="92868"/>
                </a:lnTo>
                <a:lnTo>
                  <a:pt x="2495550" y="0"/>
                </a:lnTo>
                <a:lnTo>
                  <a:pt x="2536032" y="292893"/>
                </a:lnTo>
                <a:lnTo>
                  <a:pt x="2595563" y="673893"/>
                </a:lnTo>
                <a:lnTo>
                  <a:pt x="2669382" y="1143000"/>
                </a:lnTo>
                <a:lnTo>
                  <a:pt x="2700338" y="1200150"/>
                </a:lnTo>
                <a:lnTo>
                  <a:pt x="2752725" y="1290637"/>
                </a:lnTo>
                <a:lnTo>
                  <a:pt x="2755107" y="1302543"/>
                </a:lnTo>
                <a:lnTo>
                  <a:pt x="2736057" y="1388268"/>
                </a:lnTo>
                <a:lnTo>
                  <a:pt x="2697957" y="1478756"/>
                </a:lnTo>
                <a:lnTo>
                  <a:pt x="2636044" y="1576387"/>
                </a:lnTo>
                <a:lnTo>
                  <a:pt x="2557463" y="1664493"/>
                </a:lnTo>
                <a:lnTo>
                  <a:pt x="2519363" y="1700212"/>
                </a:lnTo>
                <a:lnTo>
                  <a:pt x="2476500" y="1724025"/>
                </a:lnTo>
                <a:lnTo>
                  <a:pt x="2440782" y="1738312"/>
                </a:lnTo>
                <a:lnTo>
                  <a:pt x="2412207" y="1738312"/>
                </a:lnTo>
                <a:lnTo>
                  <a:pt x="2388394" y="1719262"/>
                </a:lnTo>
                <a:lnTo>
                  <a:pt x="2343150" y="1681162"/>
                </a:lnTo>
                <a:lnTo>
                  <a:pt x="2302669" y="1650206"/>
                </a:lnTo>
                <a:lnTo>
                  <a:pt x="2262188" y="1631156"/>
                </a:lnTo>
                <a:lnTo>
                  <a:pt x="2088357" y="1624012"/>
                </a:lnTo>
                <a:lnTo>
                  <a:pt x="1245394" y="16263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ED43015-C690-45A7-8B05-CB72DCAA9A98}"/>
              </a:ext>
            </a:extLst>
          </p:cNvPr>
          <p:cNvSpPr/>
          <p:nvPr/>
        </p:nvSpPr>
        <p:spPr>
          <a:xfrm>
            <a:off x="6184900" y="2389189"/>
            <a:ext cx="1397000" cy="403225"/>
          </a:xfrm>
          <a:custGeom>
            <a:avLst/>
            <a:gdLst>
              <a:gd name="connsiteX0" fmla="*/ 654844 w 1397794"/>
              <a:gd name="connsiteY0" fmla="*/ 304800 h 404812"/>
              <a:gd name="connsiteX1" fmla="*/ 7144 w 1397794"/>
              <a:gd name="connsiteY1" fmla="*/ 404812 h 404812"/>
              <a:gd name="connsiteX2" fmla="*/ 0 w 1397794"/>
              <a:gd name="connsiteY2" fmla="*/ 228600 h 404812"/>
              <a:gd name="connsiteX3" fmla="*/ 578644 w 1397794"/>
              <a:gd name="connsiteY3" fmla="*/ 133350 h 404812"/>
              <a:gd name="connsiteX4" fmla="*/ 1397794 w 1397794"/>
              <a:gd name="connsiteY4" fmla="*/ 0 h 404812"/>
              <a:gd name="connsiteX5" fmla="*/ 1395413 w 1397794"/>
              <a:gd name="connsiteY5" fmla="*/ 188119 h 404812"/>
              <a:gd name="connsiteX6" fmla="*/ 654844 w 1397794"/>
              <a:gd name="connsiteY6" fmla="*/ 304800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7794" h="404812">
                <a:moveTo>
                  <a:pt x="654844" y="304800"/>
                </a:moveTo>
                <a:lnTo>
                  <a:pt x="7144" y="404812"/>
                </a:lnTo>
                <a:lnTo>
                  <a:pt x="0" y="228600"/>
                </a:lnTo>
                <a:lnTo>
                  <a:pt x="578644" y="133350"/>
                </a:lnTo>
                <a:lnTo>
                  <a:pt x="1397794" y="0"/>
                </a:lnTo>
                <a:cubicBezTo>
                  <a:pt x="1397000" y="62706"/>
                  <a:pt x="1396207" y="125413"/>
                  <a:pt x="1395413" y="188119"/>
                </a:cubicBezTo>
                <a:lnTo>
                  <a:pt x="654844" y="3048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8E87C6F-32C8-4505-8303-4EB30BBE331B}"/>
              </a:ext>
            </a:extLst>
          </p:cNvPr>
          <p:cNvSpPr/>
          <p:nvPr/>
        </p:nvSpPr>
        <p:spPr>
          <a:xfrm>
            <a:off x="6186488" y="3103564"/>
            <a:ext cx="1403350" cy="409575"/>
          </a:xfrm>
          <a:custGeom>
            <a:avLst/>
            <a:gdLst>
              <a:gd name="connsiteX0" fmla="*/ 733425 w 1402556"/>
              <a:gd name="connsiteY0" fmla="*/ 288131 h 409575"/>
              <a:gd name="connsiteX1" fmla="*/ 4762 w 1402556"/>
              <a:gd name="connsiteY1" fmla="*/ 409575 h 409575"/>
              <a:gd name="connsiteX2" fmla="*/ 0 w 1402556"/>
              <a:gd name="connsiteY2" fmla="*/ 226219 h 409575"/>
              <a:gd name="connsiteX3" fmla="*/ 1402556 w 1402556"/>
              <a:gd name="connsiteY3" fmla="*/ 0 h 409575"/>
              <a:gd name="connsiteX4" fmla="*/ 1402556 w 1402556"/>
              <a:gd name="connsiteY4" fmla="*/ 188119 h 409575"/>
              <a:gd name="connsiteX5" fmla="*/ 733425 w 1402556"/>
              <a:gd name="connsiteY5" fmla="*/ 288131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2556" h="409575">
                <a:moveTo>
                  <a:pt x="733425" y="288131"/>
                </a:moveTo>
                <a:lnTo>
                  <a:pt x="4762" y="409575"/>
                </a:lnTo>
                <a:lnTo>
                  <a:pt x="0" y="226219"/>
                </a:lnTo>
                <a:lnTo>
                  <a:pt x="1402556" y="0"/>
                </a:lnTo>
                <a:lnTo>
                  <a:pt x="1402556" y="188119"/>
                </a:lnTo>
                <a:lnTo>
                  <a:pt x="733425" y="2881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CADDE36-8B6A-4316-8C73-A13330EF0F50}"/>
              </a:ext>
            </a:extLst>
          </p:cNvPr>
          <p:cNvSpPr/>
          <p:nvPr/>
        </p:nvSpPr>
        <p:spPr>
          <a:xfrm>
            <a:off x="6184900" y="3838576"/>
            <a:ext cx="1423988" cy="385763"/>
          </a:xfrm>
          <a:custGeom>
            <a:avLst/>
            <a:gdLst>
              <a:gd name="connsiteX0" fmla="*/ 1076325 w 1423988"/>
              <a:gd name="connsiteY0" fmla="*/ 204788 h 385763"/>
              <a:gd name="connsiteX1" fmla="*/ 683419 w 1423988"/>
              <a:gd name="connsiteY1" fmla="*/ 266700 h 385763"/>
              <a:gd name="connsiteX2" fmla="*/ 626269 w 1423988"/>
              <a:gd name="connsiteY2" fmla="*/ 271463 h 385763"/>
              <a:gd name="connsiteX3" fmla="*/ 4763 w 1423988"/>
              <a:gd name="connsiteY3" fmla="*/ 385763 h 385763"/>
              <a:gd name="connsiteX4" fmla="*/ 0 w 1423988"/>
              <a:gd name="connsiteY4" fmla="*/ 204788 h 385763"/>
              <a:gd name="connsiteX5" fmla="*/ 1414463 w 1423988"/>
              <a:gd name="connsiteY5" fmla="*/ 0 h 385763"/>
              <a:gd name="connsiteX6" fmla="*/ 1423988 w 1423988"/>
              <a:gd name="connsiteY6" fmla="*/ 159544 h 385763"/>
              <a:gd name="connsiteX7" fmla="*/ 1076325 w 1423988"/>
              <a:gd name="connsiteY7" fmla="*/ 204788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988" h="385763">
                <a:moveTo>
                  <a:pt x="1076325" y="204788"/>
                </a:moveTo>
                <a:lnTo>
                  <a:pt x="683419" y="266700"/>
                </a:lnTo>
                <a:lnTo>
                  <a:pt x="626269" y="271463"/>
                </a:lnTo>
                <a:lnTo>
                  <a:pt x="4763" y="385763"/>
                </a:lnTo>
                <a:lnTo>
                  <a:pt x="0" y="204788"/>
                </a:lnTo>
                <a:lnTo>
                  <a:pt x="1414463" y="0"/>
                </a:lnTo>
                <a:lnTo>
                  <a:pt x="1423988" y="159544"/>
                </a:lnTo>
                <a:lnTo>
                  <a:pt x="1076325" y="20478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2615540-8319-461F-83D5-CDC410B2103C}"/>
              </a:ext>
            </a:extLst>
          </p:cNvPr>
          <p:cNvSpPr/>
          <p:nvPr/>
        </p:nvSpPr>
        <p:spPr>
          <a:xfrm>
            <a:off x="4929189" y="4167188"/>
            <a:ext cx="1666875" cy="1814512"/>
          </a:xfrm>
          <a:custGeom>
            <a:avLst/>
            <a:gdLst>
              <a:gd name="connsiteX0" fmla="*/ 1264705 w 1666526"/>
              <a:gd name="connsiteY0" fmla="*/ 973643 h 1813346"/>
              <a:gd name="connsiteX1" fmla="*/ 1112734 w 1666526"/>
              <a:gd name="connsiteY1" fmla="*/ 1156523 h 1813346"/>
              <a:gd name="connsiteX2" fmla="*/ 1012279 w 1666526"/>
              <a:gd name="connsiteY2" fmla="*/ 1259554 h 1813346"/>
              <a:gd name="connsiteX3" fmla="*/ 924703 w 1666526"/>
              <a:gd name="connsiteY3" fmla="*/ 1336827 h 1813346"/>
              <a:gd name="connsiteX4" fmla="*/ 839702 w 1666526"/>
              <a:gd name="connsiteY4" fmla="*/ 1406373 h 1813346"/>
              <a:gd name="connsiteX5" fmla="*/ 746974 w 1666526"/>
              <a:gd name="connsiteY5" fmla="*/ 1483647 h 1813346"/>
              <a:gd name="connsiteX6" fmla="*/ 615610 w 1666526"/>
              <a:gd name="connsiteY6" fmla="*/ 1568647 h 1813346"/>
              <a:gd name="connsiteX7" fmla="*/ 463639 w 1666526"/>
              <a:gd name="connsiteY7" fmla="*/ 1656223 h 1813346"/>
              <a:gd name="connsiteX8" fmla="*/ 314244 w 1666526"/>
              <a:gd name="connsiteY8" fmla="*/ 1725769 h 1813346"/>
              <a:gd name="connsiteX9" fmla="*/ 182880 w 1666526"/>
              <a:gd name="connsiteY9" fmla="*/ 1774709 h 1813346"/>
              <a:gd name="connsiteX10" fmla="*/ 61818 w 1666526"/>
              <a:gd name="connsiteY10" fmla="*/ 1810770 h 1813346"/>
              <a:gd name="connsiteX11" fmla="*/ 30909 w 1666526"/>
              <a:gd name="connsiteY11" fmla="*/ 1813346 h 1813346"/>
              <a:gd name="connsiteX12" fmla="*/ 12879 w 1666526"/>
              <a:gd name="connsiteY12" fmla="*/ 1810770 h 1813346"/>
              <a:gd name="connsiteX13" fmla="*/ 0 w 1666526"/>
              <a:gd name="connsiteY13" fmla="*/ 1800467 h 1813346"/>
              <a:gd name="connsiteX14" fmla="*/ 2576 w 1666526"/>
              <a:gd name="connsiteY14" fmla="*/ 1779861 h 1813346"/>
              <a:gd name="connsiteX15" fmla="*/ 28333 w 1666526"/>
              <a:gd name="connsiteY15" fmla="*/ 1756679 h 1813346"/>
              <a:gd name="connsiteX16" fmla="*/ 218941 w 1666526"/>
              <a:gd name="connsiteY16" fmla="*/ 1653648 h 1813346"/>
              <a:gd name="connsiteX17" fmla="*/ 430154 w 1666526"/>
              <a:gd name="connsiteY17" fmla="*/ 1522283 h 1813346"/>
              <a:gd name="connsiteX18" fmla="*/ 615610 w 1666526"/>
              <a:gd name="connsiteY18" fmla="*/ 1370312 h 1813346"/>
              <a:gd name="connsiteX19" fmla="*/ 749550 w 1666526"/>
              <a:gd name="connsiteY19" fmla="*/ 1246675 h 1813346"/>
              <a:gd name="connsiteX20" fmla="*/ 896369 w 1666526"/>
              <a:gd name="connsiteY20" fmla="*/ 1079250 h 1813346"/>
              <a:gd name="connsiteX21" fmla="*/ 1035461 w 1666526"/>
              <a:gd name="connsiteY21" fmla="*/ 886067 h 1813346"/>
              <a:gd name="connsiteX22" fmla="*/ 1148795 w 1666526"/>
              <a:gd name="connsiteY22" fmla="*/ 721217 h 1813346"/>
              <a:gd name="connsiteX23" fmla="*/ 1264705 w 1666526"/>
              <a:gd name="connsiteY23" fmla="*/ 538337 h 1813346"/>
              <a:gd name="connsiteX24" fmla="*/ 1336827 w 1666526"/>
              <a:gd name="connsiteY24" fmla="*/ 399245 h 1813346"/>
              <a:gd name="connsiteX25" fmla="*/ 1357433 w 1666526"/>
              <a:gd name="connsiteY25" fmla="*/ 352882 h 1813346"/>
              <a:gd name="connsiteX26" fmla="*/ 1365160 w 1666526"/>
              <a:gd name="connsiteY26" fmla="*/ 319396 h 1813346"/>
              <a:gd name="connsiteX27" fmla="*/ 1365160 w 1666526"/>
              <a:gd name="connsiteY27" fmla="*/ 288487 h 1813346"/>
              <a:gd name="connsiteX28" fmla="*/ 1357433 w 1666526"/>
              <a:gd name="connsiteY28" fmla="*/ 257578 h 1813346"/>
              <a:gd name="connsiteX29" fmla="*/ 1339403 w 1666526"/>
              <a:gd name="connsiteY29" fmla="*/ 221517 h 1813346"/>
              <a:gd name="connsiteX30" fmla="*/ 1318796 w 1666526"/>
              <a:gd name="connsiteY30" fmla="*/ 193183 h 1813346"/>
              <a:gd name="connsiteX31" fmla="*/ 1264705 w 1666526"/>
              <a:gd name="connsiteY31" fmla="*/ 149395 h 1813346"/>
              <a:gd name="connsiteX32" fmla="*/ 1174553 w 1666526"/>
              <a:gd name="connsiteY32" fmla="*/ 69546 h 1813346"/>
              <a:gd name="connsiteX33" fmla="*/ 1256978 w 1666526"/>
              <a:gd name="connsiteY33" fmla="*/ 0 h 1813346"/>
              <a:gd name="connsiteX34" fmla="*/ 1393494 w 1666526"/>
              <a:gd name="connsiteY34" fmla="*/ 74698 h 1813346"/>
              <a:gd name="connsiteX35" fmla="*/ 1501676 w 1666526"/>
              <a:gd name="connsiteY35" fmla="*/ 149395 h 1813346"/>
              <a:gd name="connsiteX36" fmla="*/ 1584101 w 1666526"/>
              <a:gd name="connsiteY36" fmla="*/ 208638 h 1813346"/>
              <a:gd name="connsiteX37" fmla="*/ 1615010 w 1666526"/>
              <a:gd name="connsiteY37" fmla="*/ 234396 h 1813346"/>
              <a:gd name="connsiteX38" fmla="*/ 1635617 w 1666526"/>
              <a:gd name="connsiteY38" fmla="*/ 260154 h 1813346"/>
              <a:gd name="connsiteX39" fmla="*/ 1648496 w 1666526"/>
              <a:gd name="connsiteY39" fmla="*/ 283336 h 1813346"/>
              <a:gd name="connsiteX40" fmla="*/ 1661374 w 1666526"/>
              <a:gd name="connsiteY40" fmla="*/ 316821 h 1813346"/>
              <a:gd name="connsiteX41" fmla="*/ 1666526 w 1666526"/>
              <a:gd name="connsiteY41" fmla="*/ 350306 h 1813346"/>
              <a:gd name="connsiteX42" fmla="*/ 1666526 w 1666526"/>
              <a:gd name="connsiteY42" fmla="*/ 388942 h 1813346"/>
              <a:gd name="connsiteX43" fmla="*/ 1656223 w 1666526"/>
              <a:gd name="connsiteY43" fmla="*/ 414700 h 1813346"/>
              <a:gd name="connsiteX44" fmla="*/ 1622738 w 1666526"/>
              <a:gd name="connsiteY44" fmla="*/ 448185 h 1813346"/>
              <a:gd name="connsiteX45" fmla="*/ 1524858 w 1666526"/>
              <a:gd name="connsiteY45" fmla="*/ 587277 h 1813346"/>
              <a:gd name="connsiteX46" fmla="*/ 1393494 w 1666526"/>
              <a:gd name="connsiteY46" fmla="*/ 785612 h 1813346"/>
              <a:gd name="connsiteX47" fmla="*/ 1264705 w 1666526"/>
              <a:gd name="connsiteY47" fmla="*/ 973643 h 18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66526" h="1813346">
                <a:moveTo>
                  <a:pt x="1264705" y="973643"/>
                </a:moveTo>
                <a:lnTo>
                  <a:pt x="1112734" y="1156523"/>
                </a:lnTo>
                <a:lnTo>
                  <a:pt x="1012279" y="1259554"/>
                </a:lnTo>
                <a:lnTo>
                  <a:pt x="924703" y="1336827"/>
                </a:lnTo>
                <a:lnTo>
                  <a:pt x="839702" y="1406373"/>
                </a:lnTo>
                <a:lnTo>
                  <a:pt x="746974" y="1483647"/>
                </a:lnTo>
                <a:lnTo>
                  <a:pt x="615610" y="1568647"/>
                </a:lnTo>
                <a:lnTo>
                  <a:pt x="463639" y="1656223"/>
                </a:lnTo>
                <a:lnTo>
                  <a:pt x="314244" y="1725769"/>
                </a:lnTo>
                <a:lnTo>
                  <a:pt x="182880" y="1774709"/>
                </a:lnTo>
                <a:lnTo>
                  <a:pt x="61818" y="1810770"/>
                </a:lnTo>
                <a:lnTo>
                  <a:pt x="30909" y="1813346"/>
                </a:lnTo>
                <a:lnTo>
                  <a:pt x="12879" y="1810770"/>
                </a:lnTo>
                <a:lnTo>
                  <a:pt x="0" y="1800467"/>
                </a:lnTo>
                <a:lnTo>
                  <a:pt x="2576" y="1779861"/>
                </a:lnTo>
                <a:lnTo>
                  <a:pt x="28333" y="1756679"/>
                </a:lnTo>
                <a:lnTo>
                  <a:pt x="218941" y="1653648"/>
                </a:lnTo>
                <a:lnTo>
                  <a:pt x="430154" y="1522283"/>
                </a:lnTo>
                <a:lnTo>
                  <a:pt x="615610" y="1370312"/>
                </a:lnTo>
                <a:lnTo>
                  <a:pt x="749550" y="1246675"/>
                </a:lnTo>
                <a:lnTo>
                  <a:pt x="896369" y="1079250"/>
                </a:lnTo>
                <a:lnTo>
                  <a:pt x="1035461" y="886067"/>
                </a:lnTo>
                <a:lnTo>
                  <a:pt x="1148795" y="721217"/>
                </a:lnTo>
                <a:lnTo>
                  <a:pt x="1264705" y="538337"/>
                </a:lnTo>
                <a:lnTo>
                  <a:pt x="1336827" y="399245"/>
                </a:lnTo>
                <a:lnTo>
                  <a:pt x="1357433" y="352882"/>
                </a:lnTo>
                <a:lnTo>
                  <a:pt x="1365160" y="319396"/>
                </a:lnTo>
                <a:lnTo>
                  <a:pt x="1365160" y="288487"/>
                </a:lnTo>
                <a:lnTo>
                  <a:pt x="1357433" y="257578"/>
                </a:lnTo>
                <a:lnTo>
                  <a:pt x="1339403" y="221517"/>
                </a:lnTo>
                <a:lnTo>
                  <a:pt x="1318796" y="193183"/>
                </a:lnTo>
                <a:lnTo>
                  <a:pt x="1264705" y="149395"/>
                </a:lnTo>
                <a:lnTo>
                  <a:pt x="1174553" y="69546"/>
                </a:lnTo>
                <a:lnTo>
                  <a:pt x="1256978" y="0"/>
                </a:lnTo>
                <a:lnTo>
                  <a:pt x="1393494" y="74698"/>
                </a:lnTo>
                <a:lnTo>
                  <a:pt x="1501676" y="149395"/>
                </a:lnTo>
                <a:lnTo>
                  <a:pt x="1584101" y="208638"/>
                </a:lnTo>
                <a:lnTo>
                  <a:pt x="1615010" y="234396"/>
                </a:lnTo>
                <a:lnTo>
                  <a:pt x="1635617" y="260154"/>
                </a:lnTo>
                <a:lnTo>
                  <a:pt x="1648496" y="283336"/>
                </a:lnTo>
                <a:lnTo>
                  <a:pt x="1661374" y="316821"/>
                </a:lnTo>
                <a:lnTo>
                  <a:pt x="1666526" y="350306"/>
                </a:lnTo>
                <a:lnTo>
                  <a:pt x="1666526" y="388942"/>
                </a:lnTo>
                <a:lnTo>
                  <a:pt x="1656223" y="414700"/>
                </a:lnTo>
                <a:lnTo>
                  <a:pt x="1622738" y="448185"/>
                </a:lnTo>
                <a:lnTo>
                  <a:pt x="1524858" y="587277"/>
                </a:lnTo>
                <a:lnTo>
                  <a:pt x="1393494" y="785612"/>
                </a:lnTo>
                <a:lnTo>
                  <a:pt x="1264705" y="9736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188A71D-1622-40A7-8E05-589FE1ED71AE}"/>
              </a:ext>
            </a:extLst>
          </p:cNvPr>
          <p:cNvSpPr/>
          <p:nvPr/>
        </p:nvSpPr>
        <p:spPr>
          <a:xfrm>
            <a:off x="6708775" y="4064001"/>
            <a:ext cx="1906588" cy="1844675"/>
          </a:xfrm>
          <a:custGeom>
            <a:avLst/>
            <a:gdLst>
              <a:gd name="connsiteX0" fmla="*/ 185456 w 1906073"/>
              <a:gd name="connsiteY0" fmla="*/ 1148796 h 1844255"/>
              <a:gd name="connsiteX1" fmla="*/ 195759 w 1906073"/>
              <a:gd name="connsiteY1" fmla="*/ 728945 h 1844255"/>
              <a:gd name="connsiteX2" fmla="*/ 208638 w 1906073"/>
              <a:gd name="connsiteY2" fmla="*/ 388942 h 1844255"/>
              <a:gd name="connsiteX3" fmla="*/ 198335 w 1906073"/>
              <a:gd name="connsiteY3" fmla="*/ 309093 h 1844255"/>
              <a:gd name="connsiteX4" fmla="*/ 185456 w 1906073"/>
              <a:gd name="connsiteY4" fmla="*/ 244699 h 1844255"/>
              <a:gd name="connsiteX5" fmla="*/ 175153 w 1906073"/>
              <a:gd name="connsiteY5" fmla="*/ 211214 h 1844255"/>
              <a:gd name="connsiteX6" fmla="*/ 154546 w 1906073"/>
              <a:gd name="connsiteY6" fmla="*/ 159698 h 1844255"/>
              <a:gd name="connsiteX7" fmla="*/ 136516 w 1906073"/>
              <a:gd name="connsiteY7" fmla="*/ 126213 h 1844255"/>
              <a:gd name="connsiteX8" fmla="*/ 95304 w 1906073"/>
              <a:gd name="connsiteY8" fmla="*/ 79849 h 1844255"/>
              <a:gd name="connsiteX9" fmla="*/ 0 w 1906073"/>
              <a:gd name="connsiteY9" fmla="*/ 0 h 1844255"/>
              <a:gd name="connsiteX10" fmla="*/ 151971 w 1906073"/>
              <a:gd name="connsiteY10" fmla="*/ 7728 h 1844255"/>
              <a:gd name="connsiteX11" fmla="*/ 280759 w 1906073"/>
              <a:gd name="connsiteY11" fmla="*/ 77274 h 1844255"/>
              <a:gd name="connsiteX12" fmla="*/ 321972 w 1906073"/>
              <a:gd name="connsiteY12" fmla="*/ 100456 h 1844255"/>
              <a:gd name="connsiteX13" fmla="*/ 365760 w 1906073"/>
              <a:gd name="connsiteY13" fmla="*/ 126213 h 1844255"/>
              <a:gd name="connsiteX14" fmla="*/ 401821 w 1906073"/>
              <a:gd name="connsiteY14" fmla="*/ 151971 h 1844255"/>
              <a:gd name="connsiteX15" fmla="*/ 445609 w 1906073"/>
              <a:gd name="connsiteY15" fmla="*/ 193183 h 1844255"/>
              <a:gd name="connsiteX16" fmla="*/ 473943 w 1906073"/>
              <a:gd name="connsiteY16" fmla="*/ 221517 h 1844255"/>
              <a:gd name="connsiteX17" fmla="*/ 489397 w 1906073"/>
              <a:gd name="connsiteY17" fmla="*/ 242123 h 1844255"/>
              <a:gd name="connsiteX18" fmla="*/ 502276 w 1906073"/>
              <a:gd name="connsiteY18" fmla="*/ 265305 h 1844255"/>
              <a:gd name="connsiteX19" fmla="*/ 504852 w 1906073"/>
              <a:gd name="connsiteY19" fmla="*/ 291063 h 1844255"/>
              <a:gd name="connsiteX20" fmla="*/ 486821 w 1906073"/>
              <a:gd name="connsiteY20" fmla="*/ 340003 h 1844255"/>
              <a:gd name="connsiteX21" fmla="*/ 455912 w 1906073"/>
              <a:gd name="connsiteY21" fmla="*/ 406973 h 1844255"/>
              <a:gd name="connsiteX22" fmla="*/ 443033 w 1906073"/>
              <a:gd name="connsiteY22" fmla="*/ 437882 h 1844255"/>
              <a:gd name="connsiteX23" fmla="*/ 409548 w 1906073"/>
              <a:gd name="connsiteY23" fmla="*/ 607883 h 1844255"/>
              <a:gd name="connsiteX24" fmla="*/ 404397 w 1906073"/>
              <a:gd name="connsiteY24" fmla="*/ 708338 h 1844255"/>
              <a:gd name="connsiteX25" fmla="*/ 404397 w 1906073"/>
              <a:gd name="connsiteY25" fmla="*/ 878340 h 1844255"/>
              <a:gd name="connsiteX26" fmla="*/ 404397 w 1906073"/>
              <a:gd name="connsiteY26" fmla="*/ 1079250 h 1844255"/>
              <a:gd name="connsiteX27" fmla="*/ 409548 w 1906073"/>
              <a:gd name="connsiteY27" fmla="*/ 1192584 h 1844255"/>
              <a:gd name="connsiteX28" fmla="*/ 419851 w 1906073"/>
              <a:gd name="connsiteY28" fmla="*/ 1323949 h 1844255"/>
              <a:gd name="connsiteX29" fmla="*/ 435306 w 1906073"/>
              <a:gd name="connsiteY29" fmla="*/ 1385767 h 1844255"/>
              <a:gd name="connsiteX30" fmla="*/ 448185 w 1906073"/>
              <a:gd name="connsiteY30" fmla="*/ 1434707 h 1844255"/>
              <a:gd name="connsiteX31" fmla="*/ 463639 w 1906073"/>
              <a:gd name="connsiteY31" fmla="*/ 1468192 h 1844255"/>
              <a:gd name="connsiteX32" fmla="*/ 489397 w 1906073"/>
              <a:gd name="connsiteY32" fmla="*/ 1504253 h 1844255"/>
              <a:gd name="connsiteX33" fmla="*/ 522882 w 1906073"/>
              <a:gd name="connsiteY33" fmla="*/ 1535162 h 1844255"/>
              <a:gd name="connsiteX34" fmla="*/ 556367 w 1906073"/>
              <a:gd name="connsiteY34" fmla="*/ 1550617 h 1844255"/>
              <a:gd name="connsiteX35" fmla="*/ 607883 w 1906073"/>
              <a:gd name="connsiteY35" fmla="*/ 1573799 h 1844255"/>
              <a:gd name="connsiteX36" fmla="*/ 664550 w 1906073"/>
              <a:gd name="connsiteY36" fmla="*/ 1591829 h 1844255"/>
              <a:gd name="connsiteX37" fmla="*/ 736672 w 1906073"/>
              <a:gd name="connsiteY37" fmla="*/ 1602132 h 1844255"/>
              <a:gd name="connsiteX38" fmla="*/ 829399 w 1906073"/>
              <a:gd name="connsiteY38" fmla="*/ 1615011 h 1844255"/>
              <a:gd name="connsiteX39" fmla="*/ 989097 w 1906073"/>
              <a:gd name="connsiteY39" fmla="*/ 1620163 h 1844255"/>
              <a:gd name="connsiteX40" fmla="*/ 1280160 w 1906073"/>
              <a:gd name="connsiteY40" fmla="*/ 1612435 h 1844255"/>
              <a:gd name="connsiteX41" fmla="*/ 1372888 w 1906073"/>
              <a:gd name="connsiteY41" fmla="*/ 1602132 h 1844255"/>
              <a:gd name="connsiteX42" fmla="*/ 1434706 w 1906073"/>
              <a:gd name="connsiteY42" fmla="*/ 1581526 h 1844255"/>
              <a:gd name="connsiteX43" fmla="*/ 1483646 w 1906073"/>
              <a:gd name="connsiteY43" fmla="*/ 1550617 h 1844255"/>
              <a:gd name="connsiteX44" fmla="*/ 1517131 w 1906073"/>
              <a:gd name="connsiteY44" fmla="*/ 1506829 h 1844255"/>
              <a:gd name="connsiteX45" fmla="*/ 1800466 w 1906073"/>
              <a:gd name="connsiteY45" fmla="*/ 1491374 h 1844255"/>
              <a:gd name="connsiteX46" fmla="*/ 1836527 w 1906073"/>
              <a:gd name="connsiteY46" fmla="*/ 1545465 h 1844255"/>
              <a:gd name="connsiteX47" fmla="*/ 1862285 w 1906073"/>
              <a:gd name="connsiteY47" fmla="*/ 1576374 h 1844255"/>
              <a:gd name="connsiteX48" fmla="*/ 1880316 w 1906073"/>
              <a:gd name="connsiteY48" fmla="*/ 1599556 h 1844255"/>
              <a:gd name="connsiteX49" fmla="*/ 1893194 w 1906073"/>
              <a:gd name="connsiteY49" fmla="*/ 1627890 h 1844255"/>
              <a:gd name="connsiteX50" fmla="*/ 1903497 w 1906073"/>
              <a:gd name="connsiteY50" fmla="*/ 1687133 h 1844255"/>
              <a:gd name="connsiteX51" fmla="*/ 1906073 w 1906073"/>
              <a:gd name="connsiteY51" fmla="*/ 1723194 h 1844255"/>
              <a:gd name="connsiteX52" fmla="*/ 1893194 w 1906073"/>
              <a:gd name="connsiteY52" fmla="*/ 1743800 h 1844255"/>
              <a:gd name="connsiteX53" fmla="*/ 1877740 w 1906073"/>
              <a:gd name="connsiteY53" fmla="*/ 1759254 h 1844255"/>
              <a:gd name="connsiteX54" fmla="*/ 1826224 w 1906073"/>
              <a:gd name="connsiteY54" fmla="*/ 1782436 h 1844255"/>
              <a:gd name="connsiteX55" fmla="*/ 1736072 w 1906073"/>
              <a:gd name="connsiteY55" fmla="*/ 1808194 h 1844255"/>
              <a:gd name="connsiteX56" fmla="*/ 1486222 w 1906073"/>
              <a:gd name="connsiteY56" fmla="*/ 1833952 h 1844255"/>
              <a:gd name="connsiteX57" fmla="*/ 1210614 w 1906073"/>
              <a:gd name="connsiteY57" fmla="*/ 1844255 h 1844255"/>
              <a:gd name="connsiteX58" fmla="*/ 994249 w 1906073"/>
              <a:gd name="connsiteY58" fmla="*/ 1841679 h 1844255"/>
              <a:gd name="connsiteX59" fmla="*/ 852581 w 1906073"/>
              <a:gd name="connsiteY59" fmla="*/ 1831376 h 1844255"/>
              <a:gd name="connsiteX60" fmla="*/ 713490 w 1906073"/>
              <a:gd name="connsiteY60" fmla="*/ 1810770 h 1844255"/>
              <a:gd name="connsiteX61" fmla="*/ 551216 w 1906073"/>
              <a:gd name="connsiteY61" fmla="*/ 1774709 h 1844255"/>
              <a:gd name="connsiteX62" fmla="*/ 461064 w 1906073"/>
              <a:gd name="connsiteY62" fmla="*/ 1741224 h 1844255"/>
              <a:gd name="connsiteX63" fmla="*/ 381215 w 1906073"/>
              <a:gd name="connsiteY63" fmla="*/ 1697436 h 1844255"/>
              <a:gd name="connsiteX64" fmla="*/ 316820 w 1906073"/>
              <a:gd name="connsiteY64" fmla="*/ 1645920 h 1844255"/>
              <a:gd name="connsiteX65" fmla="*/ 273032 w 1906073"/>
              <a:gd name="connsiteY65" fmla="*/ 1594405 h 1844255"/>
              <a:gd name="connsiteX66" fmla="*/ 236971 w 1906073"/>
              <a:gd name="connsiteY66" fmla="*/ 1530011 h 1844255"/>
              <a:gd name="connsiteX67" fmla="*/ 213789 w 1906073"/>
              <a:gd name="connsiteY67" fmla="*/ 1452737 h 1844255"/>
              <a:gd name="connsiteX68" fmla="*/ 193183 w 1906073"/>
              <a:gd name="connsiteY68" fmla="*/ 1360009 h 1844255"/>
              <a:gd name="connsiteX69" fmla="*/ 185456 w 1906073"/>
              <a:gd name="connsiteY69" fmla="*/ 1148796 h 18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06073" h="1844255">
                <a:moveTo>
                  <a:pt x="185456" y="1148796"/>
                </a:moveTo>
                <a:lnTo>
                  <a:pt x="195759" y="728945"/>
                </a:lnTo>
                <a:lnTo>
                  <a:pt x="208638" y="388942"/>
                </a:lnTo>
                <a:lnTo>
                  <a:pt x="198335" y="309093"/>
                </a:lnTo>
                <a:lnTo>
                  <a:pt x="185456" y="244699"/>
                </a:lnTo>
                <a:lnTo>
                  <a:pt x="175153" y="211214"/>
                </a:lnTo>
                <a:lnTo>
                  <a:pt x="154546" y="159698"/>
                </a:lnTo>
                <a:lnTo>
                  <a:pt x="136516" y="126213"/>
                </a:lnTo>
                <a:lnTo>
                  <a:pt x="95304" y="79849"/>
                </a:lnTo>
                <a:lnTo>
                  <a:pt x="0" y="0"/>
                </a:lnTo>
                <a:lnTo>
                  <a:pt x="151971" y="7728"/>
                </a:lnTo>
                <a:lnTo>
                  <a:pt x="280759" y="77274"/>
                </a:lnTo>
                <a:lnTo>
                  <a:pt x="321972" y="100456"/>
                </a:lnTo>
                <a:lnTo>
                  <a:pt x="365760" y="126213"/>
                </a:lnTo>
                <a:lnTo>
                  <a:pt x="401821" y="151971"/>
                </a:lnTo>
                <a:lnTo>
                  <a:pt x="445609" y="193183"/>
                </a:lnTo>
                <a:lnTo>
                  <a:pt x="473943" y="221517"/>
                </a:lnTo>
                <a:lnTo>
                  <a:pt x="489397" y="242123"/>
                </a:lnTo>
                <a:lnTo>
                  <a:pt x="502276" y="265305"/>
                </a:lnTo>
                <a:lnTo>
                  <a:pt x="504852" y="291063"/>
                </a:lnTo>
                <a:lnTo>
                  <a:pt x="486821" y="340003"/>
                </a:lnTo>
                <a:lnTo>
                  <a:pt x="455912" y="406973"/>
                </a:lnTo>
                <a:lnTo>
                  <a:pt x="443033" y="437882"/>
                </a:lnTo>
                <a:lnTo>
                  <a:pt x="409548" y="607883"/>
                </a:lnTo>
                <a:lnTo>
                  <a:pt x="404397" y="708338"/>
                </a:lnTo>
                <a:lnTo>
                  <a:pt x="404397" y="878340"/>
                </a:lnTo>
                <a:lnTo>
                  <a:pt x="404397" y="1079250"/>
                </a:lnTo>
                <a:lnTo>
                  <a:pt x="409548" y="1192584"/>
                </a:lnTo>
                <a:lnTo>
                  <a:pt x="419851" y="1323949"/>
                </a:lnTo>
                <a:lnTo>
                  <a:pt x="435306" y="1385767"/>
                </a:lnTo>
                <a:lnTo>
                  <a:pt x="448185" y="1434707"/>
                </a:lnTo>
                <a:lnTo>
                  <a:pt x="463639" y="1468192"/>
                </a:lnTo>
                <a:lnTo>
                  <a:pt x="489397" y="1504253"/>
                </a:lnTo>
                <a:lnTo>
                  <a:pt x="522882" y="1535162"/>
                </a:lnTo>
                <a:lnTo>
                  <a:pt x="556367" y="1550617"/>
                </a:lnTo>
                <a:lnTo>
                  <a:pt x="607883" y="1573799"/>
                </a:lnTo>
                <a:lnTo>
                  <a:pt x="664550" y="1591829"/>
                </a:lnTo>
                <a:lnTo>
                  <a:pt x="736672" y="1602132"/>
                </a:lnTo>
                <a:lnTo>
                  <a:pt x="829399" y="1615011"/>
                </a:lnTo>
                <a:lnTo>
                  <a:pt x="989097" y="1620163"/>
                </a:lnTo>
                <a:lnTo>
                  <a:pt x="1280160" y="1612435"/>
                </a:lnTo>
                <a:lnTo>
                  <a:pt x="1372888" y="1602132"/>
                </a:lnTo>
                <a:lnTo>
                  <a:pt x="1434706" y="1581526"/>
                </a:lnTo>
                <a:lnTo>
                  <a:pt x="1483646" y="1550617"/>
                </a:lnTo>
                <a:lnTo>
                  <a:pt x="1517131" y="1506829"/>
                </a:lnTo>
                <a:lnTo>
                  <a:pt x="1800466" y="1491374"/>
                </a:lnTo>
                <a:lnTo>
                  <a:pt x="1836527" y="1545465"/>
                </a:lnTo>
                <a:lnTo>
                  <a:pt x="1862285" y="1576374"/>
                </a:lnTo>
                <a:lnTo>
                  <a:pt x="1880316" y="1599556"/>
                </a:lnTo>
                <a:lnTo>
                  <a:pt x="1893194" y="1627890"/>
                </a:lnTo>
                <a:lnTo>
                  <a:pt x="1903497" y="1687133"/>
                </a:lnTo>
                <a:lnTo>
                  <a:pt x="1906073" y="1723194"/>
                </a:lnTo>
                <a:lnTo>
                  <a:pt x="1893194" y="1743800"/>
                </a:lnTo>
                <a:lnTo>
                  <a:pt x="1877740" y="1759254"/>
                </a:lnTo>
                <a:lnTo>
                  <a:pt x="1826224" y="1782436"/>
                </a:lnTo>
                <a:lnTo>
                  <a:pt x="1736072" y="1808194"/>
                </a:lnTo>
                <a:lnTo>
                  <a:pt x="1486222" y="1833952"/>
                </a:lnTo>
                <a:lnTo>
                  <a:pt x="1210614" y="1844255"/>
                </a:lnTo>
                <a:lnTo>
                  <a:pt x="994249" y="1841679"/>
                </a:lnTo>
                <a:lnTo>
                  <a:pt x="852581" y="1831376"/>
                </a:lnTo>
                <a:lnTo>
                  <a:pt x="713490" y="1810770"/>
                </a:lnTo>
                <a:lnTo>
                  <a:pt x="551216" y="1774709"/>
                </a:lnTo>
                <a:lnTo>
                  <a:pt x="461064" y="1741224"/>
                </a:lnTo>
                <a:lnTo>
                  <a:pt x="381215" y="1697436"/>
                </a:lnTo>
                <a:lnTo>
                  <a:pt x="316820" y="1645920"/>
                </a:lnTo>
                <a:lnTo>
                  <a:pt x="273032" y="1594405"/>
                </a:lnTo>
                <a:lnTo>
                  <a:pt x="236971" y="1530011"/>
                </a:lnTo>
                <a:lnTo>
                  <a:pt x="213789" y="1452737"/>
                </a:lnTo>
                <a:lnTo>
                  <a:pt x="193183" y="1360009"/>
                </a:lnTo>
                <a:lnTo>
                  <a:pt x="185456" y="114879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CD34C8A-17B5-4678-8262-58CE63AA76E3}"/>
              </a:ext>
            </a:extLst>
          </p:cNvPr>
          <p:cNvSpPr/>
          <p:nvPr/>
        </p:nvSpPr>
        <p:spPr>
          <a:xfrm>
            <a:off x="8220075" y="4824413"/>
            <a:ext cx="304800" cy="804862"/>
          </a:xfrm>
          <a:custGeom>
            <a:avLst/>
            <a:gdLst>
              <a:gd name="connsiteX0" fmla="*/ 238125 w 304800"/>
              <a:gd name="connsiteY0" fmla="*/ 254793 h 804862"/>
              <a:gd name="connsiteX1" fmla="*/ 250031 w 304800"/>
              <a:gd name="connsiteY1" fmla="*/ 504825 h 804862"/>
              <a:gd name="connsiteX2" fmla="*/ 261938 w 304800"/>
              <a:gd name="connsiteY2" fmla="*/ 592931 h 804862"/>
              <a:gd name="connsiteX3" fmla="*/ 304800 w 304800"/>
              <a:gd name="connsiteY3" fmla="*/ 790575 h 804862"/>
              <a:gd name="connsiteX4" fmla="*/ 0 w 304800"/>
              <a:gd name="connsiteY4" fmla="*/ 804862 h 804862"/>
              <a:gd name="connsiteX5" fmla="*/ 7144 w 304800"/>
              <a:gd name="connsiteY5" fmla="*/ 745331 h 804862"/>
              <a:gd name="connsiteX6" fmla="*/ 26194 w 304800"/>
              <a:gd name="connsiteY6" fmla="*/ 711993 h 804862"/>
              <a:gd name="connsiteX7" fmla="*/ 47625 w 304800"/>
              <a:gd name="connsiteY7" fmla="*/ 671512 h 804862"/>
              <a:gd name="connsiteX8" fmla="*/ 69056 w 304800"/>
              <a:gd name="connsiteY8" fmla="*/ 614362 h 804862"/>
              <a:gd name="connsiteX9" fmla="*/ 95250 w 304800"/>
              <a:gd name="connsiteY9" fmla="*/ 507206 h 804862"/>
              <a:gd name="connsiteX10" fmla="*/ 126206 w 304800"/>
              <a:gd name="connsiteY10" fmla="*/ 361950 h 804862"/>
              <a:gd name="connsiteX11" fmla="*/ 161925 w 304800"/>
              <a:gd name="connsiteY11" fmla="*/ 176212 h 804862"/>
              <a:gd name="connsiteX12" fmla="*/ 183356 w 304800"/>
              <a:gd name="connsiteY12" fmla="*/ 50006 h 804862"/>
              <a:gd name="connsiteX13" fmla="*/ 188119 w 304800"/>
              <a:gd name="connsiteY13" fmla="*/ 21431 h 804862"/>
              <a:gd name="connsiteX14" fmla="*/ 192881 w 304800"/>
              <a:gd name="connsiteY14" fmla="*/ 7143 h 804862"/>
              <a:gd name="connsiteX15" fmla="*/ 204788 w 304800"/>
              <a:gd name="connsiteY15" fmla="*/ 2381 h 804862"/>
              <a:gd name="connsiteX16" fmla="*/ 221456 w 304800"/>
              <a:gd name="connsiteY16" fmla="*/ 0 h 804862"/>
              <a:gd name="connsiteX17" fmla="*/ 238125 w 304800"/>
              <a:gd name="connsiteY17" fmla="*/ 7143 h 804862"/>
              <a:gd name="connsiteX18" fmla="*/ 242888 w 304800"/>
              <a:gd name="connsiteY18" fmla="*/ 38100 h 804862"/>
              <a:gd name="connsiteX19" fmla="*/ 238125 w 304800"/>
              <a:gd name="connsiteY19" fmla="*/ 254793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04800" h="804862">
                <a:moveTo>
                  <a:pt x="238125" y="254793"/>
                </a:moveTo>
                <a:lnTo>
                  <a:pt x="250031" y="504825"/>
                </a:lnTo>
                <a:lnTo>
                  <a:pt x="261938" y="592931"/>
                </a:lnTo>
                <a:lnTo>
                  <a:pt x="304800" y="790575"/>
                </a:lnTo>
                <a:lnTo>
                  <a:pt x="0" y="804862"/>
                </a:lnTo>
                <a:lnTo>
                  <a:pt x="7144" y="745331"/>
                </a:lnTo>
                <a:lnTo>
                  <a:pt x="26194" y="711993"/>
                </a:lnTo>
                <a:lnTo>
                  <a:pt x="47625" y="671512"/>
                </a:lnTo>
                <a:lnTo>
                  <a:pt x="69056" y="614362"/>
                </a:lnTo>
                <a:lnTo>
                  <a:pt x="95250" y="507206"/>
                </a:lnTo>
                <a:lnTo>
                  <a:pt x="126206" y="361950"/>
                </a:lnTo>
                <a:lnTo>
                  <a:pt x="161925" y="176212"/>
                </a:lnTo>
                <a:lnTo>
                  <a:pt x="183356" y="50006"/>
                </a:lnTo>
                <a:lnTo>
                  <a:pt x="188119" y="21431"/>
                </a:lnTo>
                <a:lnTo>
                  <a:pt x="192881" y="7143"/>
                </a:lnTo>
                <a:lnTo>
                  <a:pt x="204788" y="2381"/>
                </a:lnTo>
                <a:lnTo>
                  <a:pt x="221456" y="0"/>
                </a:lnTo>
                <a:lnTo>
                  <a:pt x="238125" y="7143"/>
                </a:lnTo>
                <a:lnTo>
                  <a:pt x="242888" y="38100"/>
                </a:lnTo>
                <a:lnTo>
                  <a:pt x="238125" y="2547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CD5B134-C9C5-4E86-A61A-D479214EE37E}"/>
              </a:ext>
            </a:extLst>
          </p:cNvPr>
          <p:cNvGrpSpPr/>
          <p:nvPr/>
        </p:nvGrpSpPr>
        <p:grpSpPr>
          <a:xfrm>
            <a:off x="3686177" y="1535113"/>
            <a:ext cx="4929186" cy="4446587"/>
            <a:chOff x="3686177" y="1535113"/>
            <a:chExt cx="4929186" cy="444658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A097CC60-D5E7-463E-84A7-625E945E7012}"/>
                </a:ext>
              </a:extLst>
            </p:cNvPr>
            <p:cNvSpPr/>
            <p:nvPr/>
          </p:nvSpPr>
          <p:spPr>
            <a:xfrm>
              <a:off x="3905252" y="2374106"/>
              <a:ext cx="1657350" cy="520700"/>
            </a:xfrm>
            <a:custGeom>
              <a:avLst/>
              <a:gdLst>
                <a:gd name="connsiteX0" fmla="*/ 1235869 w 1657350"/>
                <a:gd name="connsiteY0" fmla="*/ 283368 h 521493"/>
                <a:gd name="connsiteX1" fmla="*/ 988219 w 1657350"/>
                <a:gd name="connsiteY1" fmla="*/ 350043 h 521493"/>
                <a:gd name="connsiteX2" fmla="*/ 807244 w 1657350"/>
                <a:gd name="connsiteY2" fmla="*/ 376237 h 521493"/>
                <a:gd name="connsiteX3" fmla="*/ 604838 w 1657350"/>
                <a:gd name="connsiteY3" fmla="*/ 423862 h 521493"/>
                <a:gd name="connsiteX4" fmla="*/ 471488 w 1657350"/>
                <a:gd name="connsiteY4" fmla="*/ 469106 h 521493"/>
                <a:gd name="connsiteX5" fmla="*/ 364331 w 1657350"/>
                <a:gd name="connsiteY5" fmla="*/ 514350 h 521493"/>
                <a:gd name="connsiteX6" fmla="*/ 342900 w 1657350"/>
                <a:gd name="connsiteY6" fmla="*/ 521493 h 521493"/>
                <a:gd name="connsiteX7" fmla="*/ 300038 w 1657350"/>
                <a:gd name="connsiteY7" fmla="*/ 519112 h 521493"/>
                <a:gd name="connsiteX8" fmla="*/ 254794 w 1657350"/>
                <a:gd name="connsiteY8" fmla="*/ 507206 h 521493"/>
                <a:gd name="connsiteX9" fmla="*/ 226219 w 1657350"/>
                <a:gd name="connsiteY9" fmla="*/ 492918 h 521493"/>
                <a:gd name="connsiteX10" fmla="*/ 192881 w 1657350"/>
                <a:gd name="connsiteY10" fmla="*/ 469106 h 521493"/>
                <a:gd name="connsiteX11" fmla="*/ 140494 w 1657350"/>
                <a:gd name="connsiteY11" fmla="*/ 419100 h 521493"/>
                <a:gd name="connsiteX12" fmla="*/ 107156 w 1657350"/>
                <a:gd name="connsiteY12" fmla="*/ 378618 h 521493"/>
                <a:gd name="connsiteX13" fmla="*/ 64294 w 1657350"/>
                <a:gd name="connsiteY13" fmla="*/ 316706 h 521493"/>
                <a:gd name="connsiteX14" fmla="*/ 30956 w 1657350"/>
                <a:gd name="connsiteY14" fmla="*/ 259556 h 521493"/>
                <a:gd name="connsiteX15" fmla="*/ 7144 w 1657350"/>
                <a:gd name="connsiteY15" fmla="*/ 207168 h 521493"/>
                <a:gd name="connsiteX16" fmla="*/ 0 w 1657350"/>
                <a:gd name="connsiteY16" fmla="*/ 180975 h 521493"/>
                <a:gd name="connsiteX17" fmla="*/ 2381 w 1657350"/>
                <a:gd name="connsiteY17" fmla="*/ 169068 h 521493"/>
                <a:gd name="connsiteX18" fmla="*/ 14288 w 1657350"/>
                <a:gd name="connsiteY18" fmla="*/ 164306 h 521493"/>
                <a:gd name="connsiteX19" fmla="*/ 38100 w 1657350"/>
                <a:gd name="connsiteY19" fmla="*/ 169068 h 521493"/>
                <a:gd name="connsiteX20" fmla="*/ 90488 w 1657350"/>
                <a:gd name="connsiteY20" fmla="*/ 192881 h 521493"/>
                <a:gd name="connsiteX21" fmla="*/ 178594 w 1657350"/>
                <a:gd name="connsiteY21" fmla="*/ 233362 h 521493"/>
                <a:gd name="connsiteX22" fmla="*/ 252413 w 1657350"/>
                <a:gd name="connsiteY22" fmla="*/ 264318 h 521493"/>
                <a:gd name="connsiteX23" fmla="*/ 319088 w 1657350"/>
                <a:gd name="connsiteY23" fmla="*/ 288131 h 521493"/>
                <a:gd name="connsiteX24" fmla="*/ 357188 w 1657350"/>
                <a:gd name="connsiteY24" fmla="*/ 295275 h 521493"/>
                <a:gd name="connsiteX25" fmla="*/ 397669 w 1657350"/>
                <a:gd name="connsiteY25" fmla="*/ 292893 h 521493"/>
                <a:gd name="connsiteX26" fmla="*/ 828675 w 1657350"/>
                <a:gd name="connsiteY26" fmla="*/ 195262 h 521493"/>
                <a:gd name="connsiteX27" fmla="*/ 997744 w 1657350"/>
                <a:gd name="connsiteY27" fmla="*/ 164306 h 521493"/>
                <a:gd name="connsiteX28" fmla="*/ 1245394 w 1657350"/>
                <a:gd name="connsiteY28" fmla="*/ 92868 h 521493"/>
                <a:gd name="connsiteX29" fmla="*/ 1278731 w 1657350"/>
                <a:gd name="connsiteY29" fmla="*/ 61912 h 521493"/>
                <a:gd name="connsiteX30" fmla="*/ 1354931 w 1657350"/>
                <a:gd name="connsiteY30" fmla="*/ 0 h 521493"/>
                <a:gd name="connsiteX31" fmla="*/ 1366838 w 1657350"/>
                <a:gd name="connsiteY31" fmla="*/ 0 h 521493"/>
                <a:gd name="connsiteX32" fmla="*/ 1459706 w 1657350"/>
                <a:gd name="connsiteY32" fmla="*/ 38100 h 521493"/>
                <a:gd name="connsiteX33" fmla="*/ 1569244 w 1657350"/>
                <a:gd name="connsiteY33" fmla="*/ 85725 h 521493"/>
                <a:gd name="connsiteX34" fmla="*/ 1626394 w 1657350"/>
                <a:gd name="connsiteY34" fmla="*/ 111918 h 521493"/>
                <a:gd name="connsiteX35" fmla="*/ 1638300 w 1657350"/>
                <a:gd name="connsiteY35" fmla="*/ 121443 h 521493"/>
                <a:gd name="connsiteX36" fmla="*/ 1650206 w 1657350"/>
                <a:gd name="connsiteY36" fmla="*/ 138112 h 521493"/>
                <a:gd name="connsiteX37" fmla="*/ 1657350 w 1657350"/>
                <a:gd name="connsiteY37" fmla="*/ 164306 h 521493"/>
                <a:gd name="connsiteX38" fmla="*/ 1650206 w 1657350"/>
                <a:gd name="connsiteY38" fmla="*/ 185737 h 521493"/>
                <a:gd name="connsiteX39" fmla="*/ 1626394 w 1657350"/>
                <a:gd name="connsiteY39" fmla="*/ 216693 h 521493"/>
                <a:gd name="connsiteX40" fmla="*/ 1604963 w 1657350"/>
                <a:gd name="connsiteY40" fmla="*/ 223837 h 521493"/>
                <a:gd name="connsiteX41" fmla="*/ 1433513 w 1657350"/>
                <a:gd name="connsiteY41" fmla="*/ 238125 h 521493"/>
                <a:gd name="connsiteX42" fmla="*/ 1235869 w 1657350"/>
                <a:gd name="connsiteY42" fmla="*/ 283368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57350" h="521493">
                  <a:moveTo>
                    <a:pt x="1235869" y="283368"/>
                  </a:moveTo>
                  <a:lnTo>
                    <a:pt x="988219" y="350043"/>
                  </a:lnTo>
                  <a:lnTo>
                    <a:pt x="807244" y="376237"/>
                  </a:lnTo>
                  <a:lnTo>
                    <a:pt x="604838" y="423862"/>
                  </a:lnTo>
                  <a:lnTo>
                    <a:pt x="471488" y="469106"/>
                  </a:lnTo>
                  <a:lnTo>
                    <a:pt x="364331" y="514350"/>
                  </a:lnTo>
                  <a:lnTo>
                    <a:pt x="342900" y="521493"/>
                  </a:lnTo>
                  <a:lnTo>
                    <a:pt x="300038" y="519112"/>
                  </a:lnTo>
                  <a:lnTo>
                    <a:pt x="254794" y="507206"/>
                  </a:lnTo>
                  <a:lnTo>
                    <a:pt x="226219" y="492918"/>
                  </a:lnTo>
                  <a:lnTo>
                    <a:pt x="192881" y="469106"/>
                  </a:lnTo>
                  <a:lnTo>
                    <a:pt x="140494" y="419100"/>
                  </a:lnTo>
                  <a:lnTo>
                    <a:pt x="107156" y="378618"/>
                  </a:lnTo>
                  <a:lnTo>
                    <a:pt x="64294" y="316706"/>
                  </a:lnTo>
                  <a:lnTo>
                    <a:pt x="30956" y="259556"/>
                  </a:lnTo>
                  <a:lnTo>
                    <a:pt x="7144" y="207168"/>
                  </a:lnTo>
                  <a:lnTo>
                    <a:pt x="0" y="180975"/>
                  </a:lnTo>
                  <a:lnTo>
                    <a:pt x="2381" y="169068"/>
                  </a:lnTo>
                  <a:lnTo>
                    <a:pt x="14288" y="164306"/>
                  </a:lnTo>
                  <a:lnTo>
                    <a:pt x="38100" y="169068"/>
                  </a:lnTo>
                  <a:lnTo>
                    <a:pt x="90488" y="192881"/>
                  </a:lnTo>
                  <a:lnTo>
                    <a:pt x="178594" y="233362"/>
                  </a:lnTo>
                  <a:lnTo>
                    <a:pt x="252413" y="264318"/>
                  </a:lnTo>
                  <a:lnTo>
                    <a:pt x="319088" y="288131"/>
                  </a:lnTo>
                  <a:lnTo>
                    <a:pt x="357188" y="295275"/>
                  </a:lnTo>
                  <a:lnTo>
                    <a:pt x="397669" y="292893"/>
                  </a:lnTo>
                  <a:lnTo>
                    <a:pt x="828675" y="195262"/>
                  </a:lnTo>
                  <a:lnTo>
                    <a:pt x="997744" y="164306"/>
                  </a:lnTo>
                  <a:lnTo>
                    <a:pt x="1245394" y="92868"/>
                  </a:lnTo>
                  <a:lnTo>
                    <a:pt x="1278731" y="61912"/>
                  </a:lnTo>
                  <a:lnTo>
                    <a:pt x="1354931" y="0"/>
                  </a:lnTo>
                  <a:lnTo>
                    <a:pt x="1366838" y="0"/>
                  </a:lnTo>
                  <a:lnTo>
                    <a:pt x="1459706" y="38100"/>
                  </a:lnTo>
                  <a:lnTo>
                    <a:pt x="1569244" y="85725"/>
                  </a:lnTo>
                  <a:lnTo>
                    <a:pt x="1626394" y="111918"/>
                  </a:lnTo>
                  <a:lnTo>
                    <a:pt x="1638300" y="121443"/>
                  </a:lnTo>
                  <a:lnTo>
                    <a:pt x="1650206" y="138112"/>
                  </a:lnTo>
                  <a:lnTo>
                    <a:pt x="1657350" y="164306"/>
                  </a:lnTo>
                  <a:lnTo>
                    <a:pt x="1650206" y="185737"/>
                  </a:lnTo>
                  <a:lnTo>
                    <a:pt x="1626394" y="216693"/>
                  </a:lnTo>
                  <a:lnTo>
                    <a:pt x="1604963" y="223837"/>
                  </a:lnTo>
                  <a:lnTo>
                    <a:pt x="1433513" y="238125"/>
                  </a:lnTo>
                  <a:lnTo>
                    <a:pt x="1235869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8F8040CB-7586-4CCE-9D6F-8F826F08C358}"/>
                </a:ext>
              </a:extLst>
            </p:cNvPr>
            <p:cNvSpPr/>
            <p:nvPr/>
          </p:nvSpPr>
          <p:spPr>
            <a:xfrm rot="16200000">
              <a:off x="4791871" y="2821782"/>
              <a:ext cx="2589213" cy="412750"/>
            </a:xfrm>
            <a:custGeom>
              <a:avLst/>
              <a:gdLst>
                <a:gd name="connsiteX0" fmla="*/ 1333500 w 2588419"/>
                <a:gd name="connsiteY0" fmla="*/ 388143 h 411956"/>
                <a:gd name="connsiteX1" fmla="*/ 126206 w 2588419"/>
                <a:gd name="connsiteY1" fmla="*/ 385762 h 411956"/>
                <a:gd name="connsiteX2" fmla="*/ 90487 w 2588419"/>
                <a:gd name="connsiteY2" fmla="*/ 359568 h 411956"/>
                <a:gd name="connsiteX3" fmla="*/ 35719 w 2588419"/>
                <a:gd name="connsiteY3" fmla="*/ 335756 h 411956"/>
                <a:gd name="connsiteX4" fmla="*/ 14287 w 2588419"/>
                <a:gd name="connsiteY4" fmla="*/ 304800 h 411956"/>
                <a:gd name="connsiteX5" fmla="*/ 4762 w 2588419"/>
                <a:gd name="connsiteY5" fmla="*/ 252412 h 411956"/>
                <a:gd name="connsiteX6" fmla="*/ 0 w 2588419"/>
                <a:gd name="connsiteY6" fmla="*/ 211931 h 411956"/>
                <a:gd name="connsiteX7" fmla="*/ 7144 w 2588419"/>
                <a:gd name="connsiteY7" fmla="*/ 190500 h 411956"/>
                <a:gd name="connsiteX8" fmla="*/ 38100 w 2588419"/>
                <a:gd name="connsiteY8" fmla="*/ 166687 h 411956"/>
                <a:gd name="connsiteX9" fmla="*/ 76200 w 2588419"/>
                <a:gd name="connsiteY9" fmla="*/ 147637 h 411956"/>
                <a:gd name="connsiteX10" fmla="*/ 109537 w 2588419"/>
                <a:gd name="connsiteY10" fmla="*/ 135731 h 411956"/>
                <a:gd name="connsiteX11" fmla="*/ 157162 w 2588419"/>
                <a:gd name="connsiteY11" fmla="*/ 123825 h 411956"/>
                <a:gd name="connsiteX12" fmla="*/ 259556 w 2588419"/>
                <a:gd name="connsiteY12" fmla="*/ 116681 h 411956"/>
                <a:gd name="connsiteX13" fmla="*/ 402431 w 2588419"/>
                <a:gd name="connsiteY13" fmla="*/ 119062 h 411956"/>
                <a:gd name="connsiteX14" fmla="*/ 526256 w 2588419"/>
                <a:gd name="connsiteY14" fmla="*/ 128587 h 411956"/>
                <a:gd name="connsiteX15" fmla="*/ 633412 w 2588419"/>
                <a:gd name="connsiteY15" fmla="*/ 140493 h 411956"/>
                <a:gd name="connsiteX16" fmla="*/ 1500187 w 2588419"/>
                <a:gd name="connsiteY16" fmla="*/ 142875 h 411956"/>
                <a:gd name="connsiteX17" fmla="*/ 2331244 w 2588419"/>
                <a:gd name="connsiteY17" fmla="*/ 142875 h 411956"/>
                <a:gd name="connsiteX18" fmla="*/ 2371725 w 2588419"/>
                <a:gd name="connsiteY18" fmla="*/ 138112 h 411956"/>
                <a:gd name="connsiteX19" fmla="*/ 2400300 w 2588419"/>
                <a:gd name="connsiteY19" fmla="*/ 130968 h 411956"/>
                <a:gd name="connsiteX20" fmla="*/ 2431256 w 2588419"/>
                <a:gd name="connsiteY20" fmla="*/ 114300 h 411956"/>
                <a:gd name="connsiteX21" fmla="*/ 2466975 w 2588419"/>
                <a:gd name="connsiteY21" fmla="*/ 88106 h 411956"/>
                <a:gd name="connsiteX22" fmla="*/ 2507456 w 2588419"/>
                <a:gd name="connsiteY22" fmla="*/ 45243 h 411956"/>
                <a:gd name="connsiteX23" fmla="*/ 2533650 w 2588419"/>
                <a:gd name="connsiteY23" fmla="*/ 14287 h 411956"/>
                <a:gd name="connsiteX24" fmla="*/ 2552700 w 2588419"/>
                <a:gd name="connsiteY24" fmla="*/ 0 h 411956"/>
                <a:gd name="connsiteX25" fmla="*/ 2564606 w 2588419"/>
                <a:gd name="connsiteY25" fmla="*/ 0 h 411956"/>
                <a:gd name="connsiteX26" fmla="*/ 2578894 w 2588419"/>
                <a:gd name="connsiteY26" fmla="*/ 0 h 411956"/>
                <a:gd name="connsiteX27" fmla="*/ 2583656 w 2588419"/>
                <a:gd name="connsiteY27" fmla="*/ 7143 h 411956"/>
                <a:gd name="connsiteX28" fmla="*/ 2588419 w 2588419"/>
                <a:gd name="connsiteY28" fmla="*/ 26193 h 411956"/>
                <a:gd name="connsiteX29" fmla="*/ 2586037 w 2588419"/>
                <a:gd name="connsiteY29" fmla="*/ 66675 h 411956"/>
                <a:gd name="connsiteX30" fmla="*/ 2576512 w 2588419"/>
                <a:gd name="connsiteY30" fmla="*/ 119062 h 411956"/>
                <a:gd name="connsiteX31" fmla="*/ 2559844 w 2588419"/>
                <a:gd name="connsiteY31" fmla="*/ 204787 h 411956"/>
                <a:gd name="connsiteX32" fmla="*/ 2519362 w 2588419"/>
                <a:gd name="connsiteY32" fmla="*/ 314325 h 411956"/>
                <a:gd name="connsiteX33" fmla="*/ 2459831 w 2588419"/>
                <a:gd name="connsiteY33" fmla="*/ 411956 h 411956"/>
                <a:gd name="connsiteX34" fmla="*/ 2326481 w 2588419"/>
                <a:gd name="connsiteY34" fmla="*/ 392906 h 411956"/>
                <a:gd name="connsiteX35" fmla="*/ 1693069 w 2588419"/>
                <a:gd name="connsiteY35" fmla="*/ 390525 h 411956"/>
                <a:gd name="connsiteX36" fmla="*/ 1333500 w 2588419"/>
                <a:gd name="connsiteY36" fmla="*/ 3881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88419" h="411956">
                  <a:moveTo>
                    <a:pt x="1333500" y="388143"/>
                  </a:moveTo>
                  <a:lnTo>
                    <a:pt x="126206" y="385762"/>
                  </a:lnTo>
                  <a:lnTo>
                    <a:pt x="90487" y="359568"/>
                  </a:lnTo>
                  <a:lnTo>
                    <a:pt x="35719" y="335756"/>
                  </a:lnTo>
                  <a:lnTo>
                    <a:pt x="14287" y="304800"/>
                  </a:lnTo>
                  <a:lnTo>
                    <a:pt x="4762" y="252412"/>
                  </a:lnTo>
                  <a:lnTo>
                    <a:pt x="0" y="211931"/>
                  </a:lnTo>
                  <a:lnTo>
                    <a:pt x="7144" y="190500"/>
                  </a:lnTo>
                  <a:lnTo>
                    <a:pt x="38100" y="166687"/>
                  </a:lnTo>
                  <a:lnTo>
                    <a:pt x="76200" y="147637"/>
                  </a:lnTo>
                  <a:lnTo>
                    <a:pt x="109537" y="135731"/>
                  </a:lnTo>
                  <a:lnTo>
                    <a:pt x="157162" y="123825"/>
                  </a:lnTo>
                  <a:lnTo>
                    <a:pt x="259556" y="116681"/>
                  </a:lnTo>
                  <a:lnTo>
                    <a:pt x="402431" y="119062"/>
                  </a:lnTo>
                  <a:lnTo>
                    <a:pt x="526256" y="128587"/>
                  </a:lnTo>
                  <a:lnTo>
                    <a:pt x="633412" y="140493"/>
                  </a:lnTo>
                  <a:lnTo>
                    <a:pt x="1500187" y="142875"/>
                  </a:lnTo>
                  <a:lnTo>
                    <a:pt x="2331244" y="142875"/>
                  </a:lnTo>
                  <a:lnTo>
                    <a:pt x="2371725" y="138112"/>
                  </a:lnTo>
                  <a:lnTo>
                    <a:pt x="2400300" y="130968"/>
                  </a:lnTo>
                  <a:lnTo>
                    <a:pt x="2431256" y="114300"/>
                  </a:lnTo>
                  <a:lnTo>
                    <a:pt x="2466975" y="88106"/>
                  </a:lnTo>
                  <a:lnTo>
                    <a:pt x="2507456" y="45243"/>
                  </a:lnTo>
                  <a:lnTo>
                    <a:pt x="2533650" y="14287"/>
                  </a:lnTo>
                  <a:lnTo>
                    <a:pt x="2552700" y="0"/>
                  </a:lnTo>
                  <a:lnTo>
                    <a:pt x="2564606" y="0"/>
                  </a:lnTo>
                  <a:lnTo>
                    <a:pt x="2578894" y="0"/>
                  </a:lnTo>
                  <a:lnTo>
                    <a:pt x="2583656" y="7143"/>
                  </a:lnTo>
                  <a:lnTo>
                    <a:pt x="2588419" y="26193"/>
                  </a:lnTo>
                  <a:lnTo>
                    <a:pt x="2586037" y="66675"/>
                  </a:lnTo>
                  <a:lnTo>
                    <a:pt x="2576512" y="119062"/>
                  </a:lnTo>
                  <a:lnTo>
                    <a:pt x="2559844" y="204787"/>
                  </a:lnTo>
                  <a:lnTo>
                    <a:pt x="2519362" y="314325"/>
                  </a:lnTo>
                  <a:lnTo>
                    <a:pt x="2459831" y="411956"/>
                  </a:lnTo>
                  <a:lnTo>
                    <a:pt x="2326481" y="392906"/>
                  </a:lnTo>
                  <a:lnTo>
                    <a:pt x="1693069" y="390525"/>
                  </a:lnTo>
                  <a:lnTo>
                    <a:pt x="1333500" y="3881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5C7FA22-0C1E-4E2D-9A42-FBF52D886D2B}"/>
                </a:ext>
              </a:extLst>
            </p:cNvPr>
            <p:cNvSpPr/>
            <p:nvPr/>
          </p:nvSpPr>
          <p:spPr>
            <a:xfrm>
              <a:off x="3752853" y="3178969"/>
              <a:ext cx="2009775" cy="582613"/>
            </a:xfrm>
            <a:custGeom>
              <a:avLst/>
              <a:gdLst>
                <a:gd name="connsiteX0" fmla="*/ 1385888 w 2009775"/>
                <a:gd name="connsiteY0" fmla="*/ 297656 h 583406"/>
                <a:gd name="connsiteX1" fmla="*/ 1085850 w 2009775"/>
                <a:gd name="connsiteY1" fmla="*/ 371475 h 583406"/>
                <a:gd name="connsiteX2" fmla="*/ 921544 w 2009775"/>
                <a:gd name="connsiteY2" fmla="*/ 400050 h 583406"/>
                <a:gd name="connsiteX3" fmla="*/ 654844 w 2009775"/>
                <a:gd name="connsiteY3" fmla="*/ 466725 h 583406"/>
                <a:gd name="connsiteX4" fmla="*/ 497681 w 2009775"/>
                <a:gd name="connsiteY4" fmla="*/ 509588 h 583406"/>
                <a:gd name="connsiteX5" fmla="*/ 335756 w 2009775"/>
                <a:gd name="connsiteY5" fmla="*/ 561975 h 583406"/>
                <a:gd name="connsiteX6" fmla="*/ 278606 w 2009775"/>
                <a:gd name="connsiteY6" fmla="*/ 583406 h 583406"/>
                <a:gd name="connsiteX7" fmla="*/ 269081 w 2009775"/>
                <a:gd name="connsiteY7" fmla="*/ 581025 h 583406"/>
                <a:gd name="connsiteX8" fmla="*/ 230981 w 2009775"/>
                <a:gd name="connsiteY8" fmla="*/ 561975 h 583406"/>
                <a:gd name="connsiteX9" fmla="*/ 178594 w 2009775"/>
                <a:gd name="connsiteY9" fmla="*/ 516731 h 583406"/>
                <a:gd name="connsiteX10" fmla="*/ 130969 w 2009775"/>
                <a:gd name="connsiteY10" fmla="*/ 466725 h 583406"/>
                <a:gd name="connsiteX11" fmla="*/ 88106 w 2009775"/>
                <a:gd name="connsiteY11" fmla="*/ 419100 h 583406"/>
                <a:gd name="connsiteX12" fmla="*/ 38100 w 2009775"/>
                <a:gd name="connsiteY12" fmla="*/ 354806 h 583406"/>
                <a:gd name="connsiteX13" fmla="*/ 23813 w 2009775"/>
                <a:gd name="connsiteY13" fmla="*/ 335756 h 583406"/>
                <a:gd name="connsiteX14" fmla="*/ 9525 w 2009775"/>
                <a:gd name="connsiteY14" fmla="*/ 311944 h 583406"/>
                <a:gd name="connsiteX15" fmla="*/ 0 w 2009775"/>
                <a:gd name="connsiteY15" fmla="*/ 285750 h 583406"/>
                <a:gd name="connsiteX16" fmla="*/ 0 w 2009775"/>
                <a:gd name="connsiteY16" fmla="*/ 271463 h 583406"/>
                <a:gd name="connsiteX17" fmla="*/ 4763 w 2009775"/>
                <a:gd name="connsiteY17" fmla="*/ 257175 h 583406"/>
                <a:gd name="connsiteX18" fmla="*/ 14288 w 2009775"/>
                <a:gd name="connsiteY18" fmla="*/ 254794 h 583406"/>
                <a:gd name="connsiteX19" fmla="*/ 35719 w 2009775"/>
                <a:gd name="connsiteY19" fmla="*/ 257175 h 583406"/>
                <a:gd name="connsiteX20" fmla="*/ 83344 w 2009775"/>
                <a:gd name="connsiteY20" fmla="*/ 280988 h 583406"/>
                <a:gd name="connsiteX21" fmla="*/ 126206 w 2009775"/>
                <a:gd name="connsiteY21" fmla="*/ 304800 h 583406"/>
                <a:gd name="connsiteX22" fmla="*/ 173831 w 2009775"/>
                <a:gd name="connsiteY22" fmla="*/ 323850 h 583406"/>
                <a:gd name="connsiteX23" fmla="*/ 223838 w 2009775"/>
                <a:gd name="connsiteY23" fmla="*/ 345281 h 583406"/>
                <a:gd name="connsiteX24" fmla="*/ 283369 w 2009775"/>
                <a:gd name="connsiteY24" fmla="*/ 359569 h 583406"/>
                <a:gd name="connsiteX25" fmla="*/ 347663 w 2009775"/>
                <a:gd name="connsiteY25" fmla="*/ 364331 h 583406"/>
                <a:gd name="connsiteX26" fmla="*/ 414338 w 2009775"/>
                <a:gd name="connsiteY26" fmla="*/ 354806 h 583406"/>
                <a:gd name="connsiteX27" fmla="*/ 935831 w 2009775"/>
                <a:gd name="connsiteY27" fmla="*/ 214313 h 583406"/>
                <a:gd name="connsiteX28" fmla="*/ 1126331 w 2009775"/>
                <a:gd name="connsiteY28" fmla="*/ 164306 h 583406"/>
                <a:gd name="connsiteX29" fmla="*/ 1509713 w 2009775"/>
                <a:gd name="connsiteY29" fmla="*/ 71438 h 583406"/>
                <a:gd name="connsiteX30" fmla="*/ 1545431 w 2009775"/>
                <a:gd name="connsiteY30" fmla="*/ 47625 h 583406"/>
                <a:gd name="connsiteX31" fmla="*/ 1588294 w 2009775"/>
                <a:gd name="connsiteY31" fmla="*/ 23813 h 583406"/>
                <a:gd name="connsiteX32" fmla="*/ 1635919 w 2009775"/>
                <a:gd name="connsiteY32" fmla="*/ 4763 h 583406"/>
                <a:gd name="connsiteX33" fmla="*/ 1669256 w 2009775"/>
                <a:gd name="connsiteY33" fmla="*/ 0 h 583406"/>
                <a:gd name="connsiteX34" fmla="*/ 1726406 w 2009775"/>
                <a:gd name="connsiteY34" fmla="*/ 16669 h 583406"/>
                <a:gd name="connsiteX35" fmla="*/ 1883569 w 2009775"/>
                <a:gd name="connsiteY35" fmla="*/ 76200 h 583406"/>
                <a:gd name="connsiteX36" fmla="*/ 1969294 w 2009775"/>
                <a:gd name="connsiteY36" fmla="*/ 109538 h 583406"/>
                <a:gd name="connsiteX37" fmla="*/ 1988344 w 2009775"/>
                <a:gd name="connsiteY37" fmla="*/ 121444 h 583406"/>
                <a:gd name="connsiteX38" fmla="*/ 2002631 w 2009775"/>
                <a:gd name="connsiteY38" fmla="*/ 145256 h 583406"/>
                <a:gd name="connsiteX39" fmla="*/ 2009775 w 2009775"/>
                <a:gd name="connsiteY39" fmla="*/ 176213 h 583406"/>
                <a:gd name="connsiteX40" fmla="*/ 1997869 w 2009775"/>
                <a:gd name="connsiteY40" fmla="*/ 197644 h 583406"/>
                <a:gd name="connsiteX41" fmla="*/ 1978819 w 2009775"/>
                <a:gd name="connsiteY41" fmla="*/ 219075 h 583406"/>
                <a:gd name="connsiteX42" fmla="*/ 1950244 w 2009775"/>
                <a:gd name="connsiteY42" fmla="*/ 226219 h 583406"/>
                <a:gd name="connsiteX43" fmla="*/ 1764506 w 2009775"/>
                <a:gd name="connsiteY43" fmla="*/ 235744 h 583406"/>
                <a:gd name="connsiteX44" fmla="*/ 1569244 w 2009775"/>
                <a:gd name="connsiteY44" fmla="*/ 266700 h 583406"/>
                <a:gd name="connsiteX45" fmla="*/ 1385888 w 2009775"/>
                <a:gd name="connsiteY45" fmla="*/ 29765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9775" h="583406">
                  <a:moveTo>
                    <a:pt x="1385888" y="297656"/>
                  </a:moveTo>
                  <a:lnTo>
                    <a:pt x="1085850" y="371475"/>
                  </a:lnTo>
                  <a:lnTo>
                    <a:pt x="921544" y="400050"/>
                  </a:lnTo>
                  <a:lnTo>
                    <a:pt x="654844" y="466725"/>
                  </a:lnTo>
                  <a:lnTo>
                    <a:pt x="497681" y="509588"/>
                  </a:lnTo>
                  <a:lnTo>
                    <a:pt x="335756" y="561975"/>
                  </a:lnTo>
                  <a:lnTo>
                    <a:pt x="278606" y="583406"/>
                  </a:lnTo>
                  <a:lnTo>
                    <a:pt x="269081" y="581025"/>
                  </a:lnTo>
                  <a:lnTo>
                    <a:pt x="230981" y="561975"/>
                  </a:lnTo>
                  <a:lnTo>
                    <a:pt x="178594" y="516731"/>
                  </a:lnTo>
                  <a:lnTo>
                    <a:pt x="130969" y="466725"/>
                  </a:lnTo>
                  <a:lnTo>
                    <a:pt x="88106" y="419100"/>
                  </a:lnTo>
                  <a:lnTo>
                    <a:pt x="38100" y="354806"/>
                  </a:lnTo>
                  <a:lnTo>
                    <a:pt x="23813" y="335756"/>
                  </a:lnTo>
                  <a:lnTo>
                    <a:pt x="9525" y="311944"/>
                  </a:lnTo>
                  <a:lnTo>
                    <a:pt x="0" y="285750"/>
                  </a:lnTo>
                  <a:lnTo>
                    <a:pt x="0" y="271463"/>
                  </a:lnTo>
                  <a:lnTo>
                    <a:pt x="4763" y="257175"/>
                  </a:lnTo>
                  <a:lnTo>
                    <a:pt x="14288" y="254794"/>
                  </a:lnTo>
                  <a:lnTo>
                    <a:pt x="35719" y="257175"/>
                  </a:lnTo>
                  <a:lnTo>
                    <a:pt x="83344" y="280988"/>
                  </a:lnTo>
                  <a:lnTo>
                    <a:pt x="126206" y="304800"/>
                  </a:lnTo>
                  <a:lnTo>
                    <a:pt x="173831" y="323850"/>
                  </a:lnTo>
                  <a:lnTo>
                    <a:pt x="223838" y="345281"/>
                  </a:lnTo>
                  <a:lnTo>
                    <a:pt x="283369" y="359569"/>
                  </a:lnTo>
                  <a:lnTo>
                    <a:pt x="347663" y="364331"/>
                  </a:lnTo>
                  <a:lnTo>
                    <a:pt x="414338" y="354806"/>
                  </a:lnTo>
                  <a:lnTo>
                    <a:pt x="935831" y="214313"/>
                  </a:lnTo>
                  <a:lnTo>
                    <a:pt x="1126331" y="164306"/>
                  </a:lnTo>
                  <a:lnTo>
                    <a:pt x="1509713" y="71438"/>
                  </a:lnTo>
                  <a:lnTo>
                    <a:pt x="1545431" y="47625"/>
                  </a:lnTo>
                  <a:lnTo>
                    <a:pt x="1588294" y="23813"/>
                  </a:lnTo>
                  <a:lnTo>
                    <a:pt x="1635919" y="4763"/>
                  </a:lnTo>
                  <a:lnTo>
                    <a:pt x="1669256" y="0"/>
                  </a:lnTo>
                  <a:lnTo>
                    <a:pt x="1726406" y="16669"/>
                  </a:lnTo>
                  <a:lnTo>
                    <a:pt x="1883569" y="76200"/>
                  </a:lnTo>
                  <a:lnTo>
                    <a:pt x="1969294" y="109538"/>
                  </a:lnTo>
                  <a:lnTo>
                    <a:pt x="1988344" y="121444"/>
                  </a:lnTo>
                  <a:lnTo>
                    <a:pt x="2002631" y="145256"/>
                  </a:lnTo>
                  <a:lnTo>
                    <a:pt x="2009775" y="176213"/>
                  </a:lnTo>
                  <a:lnTo>
                    <a:pt x="1997869" y="197644"/>
                  </a:lnTo>
                  <a:lnTo>
                    <a:pt x="1978819" y="219075"/>
                  </a:lnTo>
                  <a:lnTo>
                    <a:pt x="1950244" y="226219"/>
                  </a:lnTo>
                  <a:lnTo>
                    <a:pt x="1764506" y="235744"/>
                  </a:lnTo>
                  <a:lnTo>
                    <a:pt x="1569244" y="266700"/>
                  </a:lnTo>
                  <a:lnTo>
                    <a:pt x="1385888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98040E2D-D80B-4730-BF29-4370A3714F13}"/>
                </a:ext>
              </a:extLst>
            </p:cNvPr>
            <p:cNvSpPr/>
            <p:nvPr/>
          </p:nvSpPr>
          <p:spPr>
            <a:xfrm rot="16200000">
              <a:off x="2350296" y="2870994"/>
              <a:ext cx="4011612" cy="1339850"/>
            </a:xfrm>
            <a:custGeom>
              <a:avLst/>
              <a:gdLst>
                <a:gd name="connsiteX0" fmla="*/ 2525648 w 4011123"/>
                <a:gd name="connsiteY0" fmla="*/ 1227132 h 1339307"/>
                <a:gd name="connsiteX1" fmla="*/ 2172125 w 4011123"/>
                <a:gd name="connsiteY1" fmla="*/ 1220333 h 1339307"/>
                <a:gd name="connsiteX2" fmla="*/ 2005561 w 4011123"/>
                <a:gd name="connsiteY2" fmla="*/ 1199938 h 1339307"/>
                <a:gd name="connsiteX3" fmla="*/ 1798207 w 4011123"/>
                <a:gd name="connsiteY3" fmla="*/ 1169345 h 1339307"/>
                <a:gd name="connsiteX4" fmla="*/ 1587453 w 4011123"/>
                <a:gd name="connsiteY4" fmla="*/ 1125154 h 1339307"/>
                <a:gd name="connsiteX5" fmla="*/ 1383497 w 4011123"/>
                <a:gd name="connsiteY5" fmla="*/ 1063968 h 1339307"/>
                <a:gd name="connsiteX6" fmla="*/ 1186341 w 4011123"/>
                <a:gd name="connsiteY6" fmla="*/ 992583 h 1339307"/>
                <a:gd name="connsiteX7" fmla="*/ 1023176 w 4011123"/>
                <a:gd name="connsiteY7" fmla="*/ 921199 h 1339307"/>
                <a:gd name="connsiteX8" fmla="*/ 866810 w 4011123"/>
                <a:gd name="connsiteY8" fmla="*/ 839617 h 1339307"/>
                <a:gd name="connsiteX9" fmla="*/ 737639 w 4011123"/>
                <a:gd name="connsiteY9" fmla="*/ 761434 h 1339307"/>
                <a:gd name="connsiteX10" fmla="*/ 571075 w 4011123"/>
                <a:gd name="connsiteY10" fmla="*/ 649258 h 1339307"/>
                <a:gd name="connsiteX11" fmla="*/ 401112 w 4011123"/>
                <a:gd name="connsiteY11" fmla="*/ 509889 h 1339307"/>
                <a:gd name="connsiteX12" fmla="*/ 227750 w 4011123"/>
                <a:gd name="connsiteY12" fmla="*/ 336527 h 1339307"/>
                <a:gd name="connsiteX13" fmla="*/ 101978 w 4011123"/>
                <a:gd name="connsiteY13" fmla="*/ 183560 h 1339307"/>
                <a:gd name="connsiteX14" fmla="*/ 20396 w 4011123"/>
                <a:gd name="connsiteY14" fmla="*/ 74784 h 1339307"/>
                <a:gd name="connsiteX15" fmla="*/ 0 w 4011123"/>
                <a:gd name="connsiteY15" fmla="*/ 40791 h 1339307"/>
                <a:gd name="connsiteX16" fmla="*/ 0 w 4011123"/>
                <a:gd name="connsiteY16" fmla="*/ 16997 h 1339307"/>
                <a:gd name="connsiteX17" fmla="*/ 6799 w 4011123"/>
                <a:gd name="connsiteY17" fmla="*/ 3400 h 1339307"/>
                <a:gd name="connsiteX18" fmla="*/ 16996 w 4011123"/>
                <a:gd name="connsiteY18" fmla="*/ 0 h 1339307"/>
                <a:gd name="connsiteX19" fmla="*/ 47590 w 4011123"/>
                <a:gd name="connsiteY19" fmla="*/ 3400 h 1339307"/>
                <a:gd name="connsiteX20" fmla="*/ 101978 w 4011123"/>
                <a:gd name="connsiteY20" fmla="*/ 50989 h 1339307"/>
                <a:gd name="connsiteX21" fmla="*/ 210754 w 4011123"/>
                <a:gd name="connsiteY21" fmla="*/ 142769 h 1339307"/>
                <a:gd name="connsiteX22" fmla="*/ 326329 w 4011123"/>
                <a:gd name="connsiteY22" fmla="*/ 241348 h 1339307"/>
                <a:gd name="connsiteX23" fmla="*/ 435105 w 4011123"/>
                <a:gd name="connsiteY23" fmla="*/ 333127 h 1339307"/>
                <a:gd name="connsiteX24" fmla="*/ 594870 w 4011123"/>
                <a:gd name="connsiteY24" fmla="*/ 448702 h 1339307"/>
                <a:gd name="connsiteX25" fmla="*/ 724042 w 4011123"/>
                <a:gd name="connsiteY25" fmla="*/ 540482 h 1339307"/>
                <a:gd name="connsiteX26" fmla="*/ 856613 w 4011123"/>
                <a:gd name="connsiteY26" fmla="*/ 622064 h 1339307"/>
                <a:gd name="connsiteX27" fmla="*/ 1009579 w 4011123"/>
                <a:gd name="connsiteY27" fmla="*/ 700247 h 1339307"/>
                <a:gd name="connsiteX28" fmla="*/ 1162546 w 4011123"/>
                <a:gd name="connsiteY28" fmla="*/ 768232 h 1339307"/>
                <a:gd name="connsiteX29" fmla="*/ 1308714 w 4011123"/>
                <a:gd name="connsiteY29" fmla="*/ 826020 h 1339307"/>
                <a:gd name="connsiteX30" fmla="*/ 1475277 w 4011123"/>
                <a:gd name="connsiteY30" fmla="*/ 877008 h 1339307"/>
                <a:gd name="connsiteX31" fmla="*/ 1686031 w 4011123"/>
                <a:gd name="connsiteY31" fmla="*/ 921199 h 1339307"/>
                <a:gd name="connsiteX32" fmla="*/ 1818602 w 4011123"/>
                <a:gd name="connsiteY32" fmla="*/ 941594 h 1339307"/>
                <a:gd name="connsiteX33" fmla="*/ 1968170 w 4011123"/>
                <a:gd name="connsiteY33" fmla="*/ 948393 h 1339307"/>
                <a:gd name="connsiteX34" fmla="*/ 2114338 w 4011123"/>
                <a:gd name="connsiteY34" fmla="*/ 975587 h 1339307"/>
                <a:gd name="connsiteX35" fmla="*/ 2804387 w 4011123"/>
                <a:gd name="connsiteY35" fmla="*/ 995982 h 1339307"/>
                <a:gd name="connsiteX36" fmla="*/ 2940357 w 4011123"/>
                <a:gd name="connsiteY36" fmla="*/ 1016378 h 1339307"/>
                <a:gd name="connsiteX37" fmla="*/ 3711988 w 4011123"/>
                <a:gd name="connsiteY37" fmla="*/ 1019777 h 1339307"/>
                <a:gd name="connsiteX38" fmla="*/ 3786772 w 4011123"/>
                <a:gd name="connsiteY38" fmla="*/ 1012979 h 1339307"/>
                <a:gd name="connsiteX39" fmla="*/ 3824164 w 4011123"/>
                <a:gd name="connsiteY39" fmla="*/ 995982 h 1339307"/>
                <a:gd name="connsiteX40" fmla="*/ 3878552 w 4011123"/>
                <a:gd name="connsiteY40" fmla="*/ 927997 h 1339307"/>
                <a:gd name="connsiteX41" fmla="*/ 3943138 w 4011123"/>
                <a:gd name="connsiteY41" fmla="*/ 822620 h 1339307"/>
                <a:gd name="connsiteX42" fmla="*/ 3960134 w 4011123"/>
                <a:gd name="connsiteY42" fmla="*/ 809023 h 1339307"/>
                <a:gd name="connsiteX43" fmla="*/ 3990727 w 4011123"/>
                <a:gd name="connsiteY43" fmla="*/ 802225 h 1339307"/>
                <a:gd name="connsiteX44" fmla="*/ 4004324 w 4011123"/>
                <a:gd name="connsiteY44" fmla="*/ 805624 h 1339307"/>
                <a:gd name="connsiteX45" fmla="*/ 4011123 w 4011123"/>
                <a:gd name="connsiteY45" fmla="*/ 819221 h 1339307"/>
                <a:gd name="connsiteX46" fmla="*/ 3990727 w 4011123"/>
                <a:gd name="connsiteY46" fmla="*/ 934796 h 1339307"/>
                <a:gd name="connsiteX47" fmla="*/ 3949936 w 4011123"/>
                <a:gd name="connsiteY47" fmla="*/ 1067367 h 1339307"/>
                <a:gd name="connsiteX48" fmla="*/ 3915944 w 4011123"/>
                <a:gd name="connsiteY48" fmla="*/ 1165945 h 1339307"/>
                <a:gd name="connsiteX49" fmla="*/ 3868354 w 4011123"/>
                <a:gd name="connsiteY49" fmla="*/ 1247527 h 1339307"/>
                <a:gd name="connsiteX50" fmla="*/ 3793570 w 4011123"/>
                <a:gd name="connsiteY50" fmla="*/ 1329110 h 1339307"/>
                <a:gd name="connsiteX51" fmla="*/ 3769776 w 4011123"/>
                <a:gd name="connsiteY51" fmla="*/ 1335908 h 1339307"/>
                <a:gd name="connsiteX52" fmla="*/ 3739182 w 4011123"/>
                <a:gd name="connsiteY52" fmla="*/ 1339307 h 1339307"/>
                <a:gd name="connsiteX53" fmla="*/ 3694992 w 4011123"/>
                <a:gd name="connsiteY53" fmla="*/ 1329110 h 1339307"/>
                <a:gd name="connsiteX54" fmla="*/ 3599813 w 4011123"/>
                <a:gd name="connsiteY54" fmla="*/ 1284919 h 1339307"/>
                <a:gd name="connsiteX55" fmla="*/ 3297279 w 4011123"/>
                <a:gd name="connsiteY55" fmla="*/ 1261124 h 1339307"/>
                <a:gd name="connsiteX56" fmla="*/ 2984547 w 4011123"/>
                <a:gd name="connsiteY56" fmla="*/ 1244128 h 1339307"/>
                <a:gd name="connsiteX57" fmla="*/ 2855376 w 4011123"/>
                <a:gd name="connsiteY57" fmla="*/ 1244128 h 1339307"/>
                <a:gd name="connsiteX58" fmla="*/ 2525648 w 4011123"/>
                <a:gd name="connsiteY58" fmla="*/ 1227132 h 133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11123" h="1339307">
                  <a:moveTo>
                    <a:pt x="2525648" y="1227132"/>
                  </a:moveTo>
                  <a:lnTo>
                    <a:pt x="2172125" y="1220333"/>
                  </a:lnTo>
                  <a:lnTo>
                    <a:pt x="2005561" y="1199938"/>
                  </a:lnTo>
                  <a:lnTo>
                    <a:pt x="1798207" y="1169345"/>
                  </a:lnTo>
                  <a:lnTo>
                    <a:pt x="1587453" y="1125154"/>
                  </a:lnTo>
                  <a:lnTo>
                    <a:pt x="1383497" y="1063968"/>
                  </a:lnTo>
                  <a:lnTo>
                    <a:pt x="1186341" y="992583"/>
                  </a:lnTo>
                  <a:lnTo>
                    <a:pt x="1023176" y="921199"/>
                  </a:lnTo>
                  <a:lnTo>
                    <a:pt x="866810" y="839617"/>
                  </a:lnTo>
                  <a:lnTo>
                    <a:pt x="737639" y="761434"/>
                  </a:lnTo>
                  <a:lnTo>
                    <a:pt x="571075" y="649258"/>
                  </a:lnTo>
                  <a:lnTo>
                    <a:pt x="401112" y="509889"/>
                  </a:lnTo>
                  <a:lnTo>
                    <a:pt x="227750" y="336527"/>
                  </a:lnTo>
                  <a:lnTo>
                    <a:pt x="101978" y="183560"/>
                  </a:lnTo>
                  <a:lnTo>
                    <a:pt x="20396" y="74784"/>
                  </a:lnTo>
                  <a:lnTo>
                    <a:pt x="0" y="40791"/>
                  </a:lnTo>
                  <a:lnTo>
                    <a:pt x="0" y="16997"/>
                  </a:lnTo>
                  <a:lnTo>
                    <a:pt x="6799" y="3400"/>
                  </a:lnTo>
                  <a:lnTo>
                    <a:pt x="16996" y="0"/>
                  </a:lnTo>
                  <a:lnTo>
                    <a:pt x="47590" y="3400"/>
                  </a:lnTo>
                  <a:lnTo>
                    <a:pt x="101978" y="50989"/>
                  </a:lnTo>
                  <a:lnTo>
                    <a:pt x="210754" y="142769"/>
                  </a:lnTo>
                  <a:lnTo>
                    <a:pt x="326329" y="241348"/>
                  </a:lnTo>
                  <a:lnTo>
                    <a:pt x="435105" y="333127"/>
                  </a:lnTo>
                  <a:lnTo>
                    <a:pt x="594870" y="448702"/>
                  </a:lnTo>
                  <a:lnTo>
                    <a:pt x="724042" y="540482"/>
                  </a:lnTo>
                  <a:lnTo>
                    <a:pt x="856613" y="622064"/>
                  </a:lnTo>
                  <a:lnTo>
                    <a:pt x="1009579" y="700247"/>
                  </a:lnTo>
                  <a:lnTo>
                    <a:pt x="1162546" y="768232"/>
                  </a:lnTo>
                  <a:lnTo>
                    <a:pt x="1308714" y="826020"/>
                  </a:lnTo>
                  <a:lnTo>
                    <a:pt x="1475277" y="877008"/>
                  </a:lnTo>
                  <a:lnTo>
                    <a:pt x="1686031" y="921199"/>
                  </a:lnTo>
                  <a:lnTo>
                    <a:pt x="1818602" y="941594"/>
                  </a:lnTo>
                  <a:lnTo>
                    <a:pt x="1968170" y="948393"/>
                  </a:lnTo>
                  <a:lnTo>
                    <a:pt x="2114338" y="975587"/>
                  </a:lnTo>
                  <a:lnTo>
                    <a:pt x="2804387" y="995982"/>
                  </a:lnTo>
                  <a:lnTo>
                    <a:pt x="2940357" y="1016378"/>
                  </a:lnTo>
                  <a:lnTo>
                    <a:pt x="3711988" y="1019777"/>
                  </a:lnTo>
                  <a:lnTo>
                    <a:pt x="3786772" y="1012979"/>
                  </a:lnTo>
                  <a:lnTo>
                    <a:pt x="3824164" y="995982"/>
                  </a:lnTo>
                  <a:lnTo>
                    <a:pt x="3878552" y="927997"/>
                  </a:lnTo>
                  <a:lnTo>
                    <a:pt x="3943138" y="822620"/>
                  </a:lnTo>
                  <a:lnTo>
                    <a:pt x="3960134" y="809023"/>
                  </a:lnTo>
                  <a:lnTo>
                    <a:pt x="3990727" y="802225"/>
                  </a:lnTo>
                  <a:lnTo>
                    <a:pt x="4004324" y="805624"/>
                  </a:lnTo>
                  <a:lnTo>
                    <a:pt x="4011123" y="819221"/>
                  </a:lnTo>
                  <a:lnTo>
                    <a:pt x="3990727" y="934796"/>
                  </a:lnTo>
                  <a:lnTo>
                    <a:pt x="3949936" y="1067367"/>
                  </a:lnTo>
                  <a:lnTo>
                    <a:pt x="3915944" y="1165945"/>
                  </a:lnTo>
                  <a:lnTo>
                    <a:pt x="3868354" y="1247527"/>
                  </a:lnTo>
                  <a:lnTo>
                    <a:pt x="3793570" y="1329110"/>
                  </a:lnTo>
                  <a:lnTo>
                    <a:pt x="3769776" y="1335908"/>
                  </a:lnTo>
                  <a:lnTo>
                    <a:pt x="3739182" y="1339307"/>
                  </a:lnTo>
                  <a:lnTo>
                    <a:pt x="3694992" y="1329110"/>
                  </a:lnTo>
                  <a:lnTo>
                    <a:pt x="3599813" y="1284919"/>
                  </a:lnTo>
                  <a:lnTo>
                    <a:pt x="3297279" y="1261124"/>
                  </a:lnTo>
                  <a:lnTo>
                    <a:pt x="2984547" y="1244128"/>
                  </a:lnTo>
                  <a:lnTo>
                    <a:pt x="2855376" y="1244128"/>
                  </a:lnTo>
                  <a:lnTo>
                    <a:pt x="2525648" y="12271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5BEBF0EB-49B0-4322-8E5F-DC4BB25E4805}"/>
                </a:ext>
              </a:extLst>
            </p:cNvPr>
            <p:cNvSpPr/>
            <p:nvPr/>
          </p:nvSpPr>
          <p:spPr>
            <a:xfrm>
              <a:off x="4718053" y="3905251"/>
              <a:ext cx="925513" cy="931863"/>
            </a:xfrm>
            <a:custGeom>
              <a:avLst/>
              <a:gdLst>
                <a:gd name="connsiteX0" fmla="*/ 578644 w 926307"/>
                <a:gd name="connsiteY0" fmla="*/ 609600 h 931069"/>
                <a:gd name="connsiteX1" fmla="*/ 519113 w 926307"/>
                <a:gd name="connsiteY1" fmla="*/ 511969 h 931069"/>
                <a:gd name="connsiteX2" fmla="*/ 466725 w 926307"/>
                <a:gd name="connsiteY2" fmla="*/ 450056 h 931069"/>
                <a:gd name="connsiteX3" fmla="*/ 330994 w 926307"/>
                <a:gd name="connsiteY3" fmla="*/ 316706 h 931069"/>
                <a:gd name="connsiteX4" fmla="*/ 178594 w 926307"/>
                <a:gd name="connsiteY4" fmla="*/ 188119 h 931069"/>
                <a:gd name="connsiteX5" fmla="*/ 0 w 926307"/>
                <a:gd name="connsiteY5" fmla="*/ 54769 h 931069"/>
                <a:gd name="connsiteX6" fmla="*/ 7144 w 926307"/>
                <a:gd name="connsiteY6" fmla="*/ 0 h 931069"/>
                <a:gd name="connsiteX7" fmla="*/ 126207 w 926307"/>
                <a:gd name="connsiteY7" fmla="*/ 50006 h 931069"/>
                <a:gd name="connsiteX8" fmla="*/ 307182 w 926307"/>
                <a:gd name="connsiteY8" fmla="*/ 130969 h 931069"/>
                <a:gd name="connsiteX9" fmla="*/ 435769 w 926307"/>
                <a:gd name="connsiteY9" fmla="*/ 195263 h 931069"/>
                <a:gd name="connsiteX10" fmla="*/ 547688 w 926307"/>
                <a:gd name="connsiteY10" fmla="*/ 252413 h 931069"/>
                <a:gd name="connsiteX11" fmla="*/ 635794 w 926307"/>
                <a:gd name="connsiteY11" fmla="*/ 302419 h 931069"/>
                <a:gd name="connsiteX12" fmla="*/ 723900 w 926307"/>
                <a:gd name="connsiteY12" fmla="*/ 364331 h 931069"/>
                <a:gd name="connsiteX13" fmla="*/ 781050 w 926307"/>
                <a:gd name="connsiteY13" fmla="*/ 414338 h 931069"/>
                <a:gd name="connsiteX14" fmla="*/ 812007 w 926307"/>
                <a:gd name="connsiteY14" fmla="*/ 447675 h 931069"/>
                <a:gd name="connsiteX15" fmla="*/ 845344 w 926307"/>
                <a:gd name="connsiteY15" fmla="*/ 485775 h 931069"/>
                <a:gd name="connsiteX16" fmla="*/ 871538 w 926307"/>
                <a:gd name="connsiteY16" fmla="*/ 531019 h 931069"/>
                <a:gd name="connsiteX17" fmla="*/ 892969 w 926307"/>
                <a:gd name="connsiteY17" fmla="*/ 581025 h 931069"/>
                <a:gd name="connsiteX18" fmla="*/ 909638 w 926307"/>
                <a:gd name="connsiteY18" fmla="*/ 628650 h 931069"/>
                <a:gd name="connsiteX19" fmla="*/ 921544 w 926307"/>
                <a:gd name="connsiteY19" fmla="*/ 678656 h 931069"/>
                <a:gd name="connsiteX20" fmla="*/ 926307 w 926307"/>
                <a:gd name="connsiteY20" fmla="*/ 764381 h 931069"/>
                <a:gd name="connsiteX21" fmla="*/ 923925 w 926307"/>
                <a:gd name="connsiteY21" fmla="*/ 823913 h 931069"/>
                <a:gd name="connsiteX22" fmla="*/ 909638 w 926307"/>
                <a:gd name="connsiteY22" fmla="*/ 876300 h 931069"/>
                <a:gd name="connsiteX23" fmla="*/ 888207 w 926307"/>
                <a:gd name="connsiteY23" fmla="*/ 912019 h 931069"/>
                <a:gd name="connsiteX24" fmla="*/ 871538 w 926307"/>
                <a:gd name="connsiteY24" fmla="*/ 926306 h 931069"/>
                <a:gd name="connsiteX25" fmla="*/ 847725 w 926307"/>
                <a:gd name="connsiteY25" fmla="*/ 931069 h 931069"/>
                <a:gd name="connsiteX26" fmla="*/ 816769 w 926307"/>
                <a:gd name="connsiteY26" fmla="*/ 931069 h 931069"/>
                <a:gd name="connsiteX27" fmla="*/ 776288 w 926307"/>
                <a:gd name="connsiteY27" fmla="*/ 916781 h 931069"/>
                <a:gd name="connsiteX28" fmla="*/ 752475 w 926307"/>
                <a:gd name="connsiteY28" fmla="*/ 897731 h 931069"/>
                <a:gd name="connsiteX29" fmla="*/ 726282 w 926307"/>
                <a:gd name="connsiteY29" fmla="*/ 869156 h 931069"/>
                <a:gd name="connsiteX30" fmla="*/ 645319 w 926307"/>
                <a:gd name="connsiteY30" fmla="*/ 726281 h 931069"/>
                <a:gd name="connsiteX31" fmla="*/ 578644 w 926307"/>
                <a:gd name="connsiteY31" fmla="*/ 6096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26307" h="931069">
                  <a:moveTo>
                    <a:pt x="578644" y="609600"/>
                  </a:moveTo>
                  <a:lnTo>
                    <a:pt x="519113" y="511969"/>
                  </a:lnTo>
                  <a:lnTo>
                    <a:pt x="466725" y="450056"/>
                  </a:lnTo>
                  <a:lnTo>
                    <a:pt x="330994" y="316706"/>
                  </a:lnTo>
                  <a:lnTo>
                    <a:pt x="178594" y="188119"/>
                  </a:lnTo>
                  <a:lnTo>
                    <a:pt x="0" y="54769"/>
                  </a:lnTo>
                  <a:lnTo>
                    <a:pt x="7144" y="0"/>
                  </a:lnTo>
                  <a:lnTo>
                    <a:pt x="126207" y="50006"/>
                  </a:lnTo>
                  <a:lnTo>
                    <a:pt x="307182" y="130969"/>
                  </a:lnTo>
                  <a:lnTo>
                    <a:pt x="435769" y="195263"/>
                  </a:lnTo>
                  <a:lnTo>
                    <a:pt x="547688" y="252413"/>
                  </a:lnTo>
                  <a:lnTo>
                    <a:pt x="635794" y="302419"/>
                  </a:lnTo>
                  <a:lnTo>
                    <a:pt x="723900" y="364331"/>
                  </a:lnTo>
                  <a:lnTo>
                    <a:pt x="781050" y="414338"/>
                  </a:lnTo>
                  <a:lnTo>
                    <a:pt x="812007" y="447675"/>
                  </a:lnTo>
                  <a:lnTo>
                    <a:pt x="845344" y="485775"/>
                  </a:lnTo>
                  <a:lnTo>
                    <a:pt x="871538" y="531019"/>
                  </a:lnTo>
                  <a:lnTo>
                    <a:pt x="892969" y="581025"/>
                  </a:lnTo>
                  <a:lnTo>
                    <a:pt x="909638" y="628650"/>
                  </a:lnTo>
                  <a:lnTo>
                    <a:pt x="921544" y="678656"/>
                  </a:lnTo>
                  <a:lnTo>
                    <a:pt x="926307" y="764381"/>
                  </a:lnTo>
                  <a:lnTo>
                    <a:pt x="923925" y="823913"/>
                  </a:lnTo>
                  <a:lnTo>
                    <a:pt x="909638" y="876300"/>
                  </a:lnTo>
                  <a:lnTo>
                    <a:pt x="888207" y="912019"/>
                  </a:lnTo>
                  <a:lnTo>
                    <a:pt x="871538" y="926306"/>
                  </a:lnTo>
                  <a:lnTo>
                    <a:pt x="847725" y="931069"/>
                  </a:lnTo>
                  <a:lnTo>
                    <a:pt x="816769" y="931069"/>
                  </a:lnTo>
                  <a:lnTo>
                    <a:pt x="776288" y="916781"/>
                  </a:lnTo>
                  <a:lnTo>
                    <a:pt x="752475" y="897731"/>
                  </a:lnTo>
                  <a:lnTo>
                    <a:pt x="726282" y="869156"/>
                  </a:lnTo>
                  <a:lnTo>
                    <a:pt x="645319" y="726281"/>
                  </a:lnTo>
                  <a:lnTo>
                    <a:pt x="578644" y="609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6431E5CC-B2B2-4B0D-816F-535234DF22EA}"/>
                </a:ext>
              </a:extLst>
            </p:cNvPr>
            <p:cNvSpPr/>
            <p:nvPr/>
          </p:nvSpPr>
          <p:spPr>
            <a:xfrm rot="16200000">
              <a:off x="5628483" y="2108994"/>
              <a:ext cx="2755900" cy="1738313"/>
            </a:xfrm>
            <a:custGeom>
              <a:avLst/>
              <a:gdLst>
                <a:gd name="connsiteX0" fmla="*/ 1245394 w 2755107"/>
                <a:gd name="connsiteY0" fmla="*/ 1626393 h 1738312"/>
                <a:gd name="connsiteX1" fmla="*/ 333375 w 2755107"/>
                <a:gd name="connsiteY1" fmla="*/ 1624012 h 1738312"/>
                <a:gd name="connsiteX2" fmla="*/ 130969 w 2755107"/>
                <a:gd name="connsiteY2" fmla="*/ 1626393 h 1738312"/>
                <a:gd name="connsiteX3" fmla="*/ 104775 w 2755107"/>
                <a:gd name="connsiteY3" fmla="*/ 1621631 h 1738312"/>
                <a:gd name="connsiteX4" fmla="*/ 57150 w 2755107"/>
                <a:gd name="connsiteY4" fmla="*/ 1604962 h 1738312"/>
                <a:gd name="connsiteX5" fmla="*/ 30957 w 2755107"/>
                <a:gd name="connsiteY5" fmla="*/ 1588293 h 1738312"/>
                <a:gd name="connsiteX6" fmla="*/ 11907 w 2755107"/>
                <a:gd name="connsiteY6" fmla="*/ 1566862 h 1738312"/>
                <a:gd name="connsiteX7" fmla="*/ 0 w 2755107"/>
                <a:gd name="connsiteY7" fmla="*/ 1543050 h 1738312"/>
                <a:gd name="connsiteX8" fmla="*/ 0 w 2755107"/>
                <a:gd name="connsiteY8" fmla="*/ 1504950 h 1738312"/>
                <a:gd name="connsiteX9" fmla="*/ 4763 w 2755107"/>
                <a:gd name="connsiteY9" fmla="*/ 1481137 h 1738312"/>
                <a:gd name="connsiteX10" fmla="*/ 11907 w 2755107"/>
                <a:gd name="connsiteY10" fmla="*/ 1462087 h 1738312"/>
                <a:gd name="connsiteX11" fmla="*/ 30957 w 2755107"/>
                <a:gd name="connsiteY11" fmla="*/ 1445418 h 1738312"/>
                <a:gd name="connsiteX12" fmla="*/ 83344 w 2755107"/>
                <a:gd name="connsiteY12" fmla="*/ 1428750 h 1738312"/>
                <a:gd name="connsiteX13" fmla="*/ 202407 w 2755107"/>
                <a:gd name="connsiteY13" fmla="*/ 1402556 h 1738312"/>
                <a:gd name="connsiteX14" fmla="*/ 357188 w 2755107"/>
                <a:gd name="connsiteY14" fmla="*/ 1376362 h 1738312"/>
                <a:gd name="connsiteX15" fmla="*/ 485775 w 2755107"/>
                <a:gd name="connsiteY15" fmla="*/ 1385887 h 1738312"/>
                <a:gd name="connsiteX16" fmla="*/ 1069182 w 2755107"/>
                <a:gd name="connsiteY16" fmla="*/ 1378743 h 1738312"/>
                <a:gd name="connsiteX17" fmla="*/ 1785938 w 2755107"/>
                <a:gd name="connsiteY17" fmla="*/ 1383506 h 1738312"/>
                <a:gd name="connsiteX18" fmla="*/ 1976438 w 2755107"/>
                <a:gd name="connsiteY18" fmla="*/ 1381125 h 1738312"/>
                <a:gd name="connsiteX19" fmla="*/ 2421732 w 2755107"/>
                <a:gd name="connsiteY19" fmla="*/ 1381125 h 1738312"/>
                <a:gd name="connsiteX20" fmla="*/ 2471738 w 2755107"/>
                <a:gd name="connsiteY20" fmla="*/ 1378743 h 1738312"/>
                <a:gd name="connsiteX21" fmla="*/ 2493169 w 2755107"/>
                <a:gd name="connsiteY21" fmla="*/ 1373981 h 1738312"/>
                <a:gd name="connsiteX22" fmla="*/ 2512219 w 2755107"/>
                <a:gd name="connsiteY22" fmla="*/ 1354931 h 1738312"/>
                <a:gd name="connsiteX23" fmla="*/ 2521744 w 2755107"/>
                <a:gd name="connsiteY23" fmla="*/ 1331118 h 1738312"/>
                <a:gd name="connsiteX24" fmla="*/ 2531269 w 2755107"/>
                <a:gd name="connsiteY24" fmla="*/ 1302543 h 1738312"/>
                <a:gd name="connsiteX25" fmla="*/ 2533650 w 2755107"/>
                <a:gd name="connsiteY25" fmla="*/ 1266825 h 1738312"/>
                <a:gd name="connsiteX26" fmla="*/ 2462213 w 2755107"/>
                <a:gd name="connsiteY26" fmla="*/ 883443 h 1738312"/>
                <a:gd name="connsiteX27" fmla="*/ 2393157 w 2755107"/>
                <a:gd name="connsiteY27" fmla="*/ 476250 h 1738312"/>
                <a:gd name="connsiteX28" fmla="*/ 2326482 w 2755107"/>
                <a:gd name="connsiteY28" fmla="*/ 92868 h 1738312"/>
                <a:gd name="connsiteX29" fmla="*/ 2495550 w 2755107"/>
                <a:gd name="connsiteY29" fmla="*/ 0 h 1738312"/>
                <a:gd name="connsiteX30" fmla="*/ 2536032 w 2755107"/>
                <a:gd name="connsiteY30" fmla="*/ 292893 h 1738312"/>
                <a:gd name="connsiteX31" fmla="*/ 2595563 w 2755107"/>
                <a:gd name="connsiteY31" fmla="*/ 673893 h 1738312"/>
                <a:gd name="connsiteX32" fmla="*/ 2669382 w 2755107"/>
                <a:gd name="connsiteY32" fmla="*/ 1143000 h 1738312"/>
                <a:gd name="connsiteX33" fmla="*/ 2700338 w 2755107"/>
                <a:gd name="connsiteY33" fmla="*/ 1200150 h 1738312"/>
                <a:gd name="connsiteX34" fmla="*/ 2752725 w 2755107"/>
                <a:gd name="connsiteY34" fmla="*/ 1290637 h 1738312"/>
                <a:gd name="connsiteX35" fmla="*/ 2755107 w 2755107"/>
                <a:gd name="connsiteY35" fmla="*/ 1302543 h 1738312"/>
                <a:gd name="connsiteX36" fmla="*/ 2736057 w 2755107"/>
                <a:gd name="connsiteY36" fmla="*/ 1388268 h 1738312"/>
                <a:gd name="connsiteX37" fmla="*/ 2697957 w 2755107"/>
                <a:gd name="connsiteY37" fmla="*/ 1478756 h 1738312"/>
                <a:gd name="connsiteX38" fmla="*/ 2636044 w 2755107"/>
                <a:gd name="connsiteY38" fmla="*/ 1576387 h 1738312"/>
                <a:gd name="connsiteX39" fmla="*/ 2557463 w 2755107"/>
                <a:gd name="connsiteY39" fmla="*/ 1664493 h 1738312"/>
                <a:gd name="connsiteX40" fmla="*/ 2519363 w 2755107"/>
                <a:gd name="connsiteY40" fmla="*/ 1700212 h 1738312"/>
                <a:gd name="connsiteX41" fmla="*/ 2476500 w 2755107"/>
                <a:gd name="connsiteY41" fmla="*/ 1724025 h 1738312"/>
                <a:gd name="connsiteX42" fmla="*/ 2440782 w 2755107"/>
                <a:gd name="connsiteY42" fmla="*/ 1738312 h 1738312"/>
                <a:gd name="connsiteX43" fmla="*/ 2412207 w 2755107"/>
                <a:gd name="connsiteY43" fmla="*/ 1738312 h 1738312"/>
                <a:gd name="connsiteX44" fmla="*/ 2388394 w 2755107"/>
                <a:gd name="connsiteY44" fmla="*/ 1719262 h 1738312"/>
                <a:gd name="connsiteX45" fmla="*/ 2343150 w 2755107"/>
                <a:gd name="connsiteY45" fmla="*/ 1681162 h 1738312"/>
                <a:gd name="connsiteX46" fmla="*/ 2302669 w 2755107"/>
                <a:gd name="connsiteY46" fmla="*/ 1650206 h 1738312"/>
                <a:gd name="connsiteX47" fmla="*/ 2262188 w 2755107"/>
                <a:gd name="connsiteY47" fmla="*/ 1631156 h 1738312"/>
                <a:gd name="connsiteX48" fmla="*/ 2088357 w 2755107"/>
                <a:gd name="connsiteY48" fmla="*/ 1624012 h 1738312"/>
                <a:gd name="connsiteX49" fmla="*/ 1245394 w 2755107"/>
                <a:gd name="connsiteY49" fmla="*/ 1626393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5107" h="1738312">
                  <a:moveTo>
                    <a:pt x="1245394" y="1626393"/>
                  </a:moveTo>
                  <a:lnTo>
                    <a:pt x="333375" y="1624012"/>
                  </a:lnTo>
                  <a:lnTo>
                    <a:pt x="130969" y="1626393"/>
                  </a:lnTo>
                  <a:lnTo>
                    <a:pt x="104775" y="1621631"/>
                  </a:lnTo>
                  <a:lnTo>
                    <a:pt x="57150" y="1604962"/>
                  </a:lnTo>
                  <a:lnTo>
                    <a:pt x="30957" y="1588293"/>
                  </a:lnTo>
                  <a:lnTo>
                    <a:pt x="11907" y="1566862"/>
                  </a:lnTo>
                  <a:lnTo>
                    <a:pt x="0" y="1543050"/>
                  </a:lnTo>
                  <a:lnTo>
                    <a:pt x="0" y="1504950"/>
                  </a:lnTo>
                  <a:lnTo>
                    <a:pt x="4763" y="1481137"/>
                  </a:lnTo>
                  <a:lnTo>
                    <a:pt x="11907" y="1462087"/>
                  </a:lnTo>
                  <a:lnTo>
                    <a:pt x="30957" y="1445418"/>
                  </a:lnTo>
                  <a:lnTo>
                    <a:pt x="83344" y="1428750"/>
                  </a:lnTo>
                  <a:lnTo>
                    <a:pt x="202407" y="1402556"/>
                  </a:lnTo>
                  <a:lnTo>
                    <a:pt x="357188" y="1376362"/>
                  </a:lnTo>
                  <a:lnTo>
                    <a:pt x="485775" y="1385887"/>
                  </a:lnTo>
                  <a:lnTo>
                    <a:pt x="1069182" y="1378743"/>
                  </a:lnTo>
                  <a:lnTo>
                    <a:pt x="1785938" y="1383506"/>
                  </a:lnTo>
                  <a:lnTo>
                    <a:pt x="1976438" y="1381125"/>
                  </a:lnTo>
                  <a:lnTo>
                    <a:pt x="2421732" y="1381125"/>
                  </a:lnTo>
                  <a:lnTo>
                    <a:pt x="2471738" y="1378743"/>
                  </a:lnTo>
                  <a:lnTo>
                    <a:pt x="2493169" y="1373981"/>
                  </a:lnTo>
                  <a:lnTo>
                    <a:pt x="2512219" y="1354931"/>
                  </a:lnTo>
                  <a:lnTo>
                    <a:pt x="2521744" y="1331118"/>
                  </a:lnTo>
                  <a:lnTo>
                    <a:pt x="2531269" y="1302543"/>
                  </a:lnTo>
                  <a:lnTo>
                    <a:pt x="2533650" y="1266825"/>
                  </a:lnTo>
                  <a:lnTo>
                    <a:pt x="2462213" y="883443"/>
                  </a:lnTo>
                  <a:lnTo>
                    <a:pt x="2393157" y="476250"/>
                  </a:lnTo>
                  <a:lnTo>
                    <a:pt x="2326482" y="92868"/>
                  </a:lnTo>
                  <a:lnTo>
                    <a:pt x="2495550" y="0"/>
                  </a:lnTo>
                  <a:lnTo>
                    <a:pt x="2536032" y="292893"/>
                  </a:lnTo>
                  <a:lnTo>
                    <a:pt x="2595563" y="673893"/>
                  </a:lnTo>
                  <a:lnTo>
                    <a:pt x="2669382" y="1143000"/>
                  </a:lnTo>
                  <a:lnTo>
                    <a:pt x="2700338" y="1200150"/>
                  </a:lnTo>
                  <a:lnTo>
                    <a:pt x="2752725" y="1290637"/>
                  </a:lnTo>
                  <a:lnTo>
                    <a:pt x="2755107" y="1302543"/>
                  </a:lnTo>
                  <a:lnTo>
                    <a:pt x="2736057" y="1388268"/>
                  </a:lnTo>
                  <a:lnTo>
                    <a:pt x="2697957" y="1478756"/>
                  </a:lnTo>
                  <a:lnTo>
                    <a:pt x="2636044" y="1576387"/>
                  </a:lnTo>
                  <a:lnTo>
                    <a:pt x="2557463" y="1664493"/>
                  </a:lnTo>
                  <a:lnTo>
                    <a:pt x="2519363" y="1700212"/>
                  </a:lnTo>
                  <a:lnTo>
                    <a:pt x="2476500" y="1724025"/>
                  </a:lnTo>
                  <a:lnTo>
                    <a:pt x="2440782" y="1738312"/>
                  </a:lnTo>
                  <a:lnTo>
                    <a:pt x="2412207" y="1738312"/>
                  </a:lnTo>
                  <a:lnTo>
                    <a:pt x="2388394" y="1719262"/>
                  </a:lnTo>
                  <a:lnTo>
                    <a:pt x="2343150" y="1681162"/>
                  </a:lnTo>
                  <a:lnTo>
                    <a:pt x="2302669" y="1650206"/>
                  </a:lnTo>
                  <a:lnTo>
                    <a:pt x="2262188" y="1631156"/>
                  </a:lnTo>
                  <a:lnTo>
                    <a:pt x="2088357" y="1624012"/>
                  </a:lnTo>
                  <a:lnTo>
                    <a:pt x="1245394" y="16263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E072DAB7-827D-4E21-9023-F16EDEDD2C31}"/>
                </a:ext>
              </a:extLst>
            </p:cNvPr>
            <p:cNvSpPr/>
            <p:nvPr/>
          </p:nvSpPr>
          <p:spPr>
            <a:xfrm>
              <a:off x="6184900" y="2389189"/>
              <a:ext cx="1397000" cy="403225"/>
            </a:xfrm>
            <a:custGeom>
              <a:avLst/>
              <a:gdLst>
                <a:gd name="connsiteX0" fmla="*/ 654844 w 1397794"/>
                <a:gd name="connsiteY0" fmla="*/ 304800 h 404812"/>
                <a:gd name="connsiteX1" fmla="*/ 7144 w 1397794"/>
                <a:gd name="connsiteY1" fmla="*/ 404812 h 404812"/>
                <a:gd name="connsiteX2" fmla="*/ 0 w 1397794"/>
                <a:gd name="connsiteY2" fmla="*/ 228600 h 404812"/>
                <a:gd name="connsiteX3" fmla="*/ 578644 w 1397794"/>
                <a:gd name="connsiteY3" fmla="*/ 133350 h 404812"/>
                <a:gd name="connsiteX4" fmla="*/ 1397794 w 1397794"/>
                <a:gd name="connsiteY4" fmla="*/ 0 h 404812"/>
                <a:gd name="connsiteX5" fmla="*/ 1395413 w 1397794"/>
                <a:gd name="connsiteY5" fmla="*/ 188119 h 404812"/>
                <a:gd name="connsiteX6" fmla="*/ 654844 w 1397794"/>
                <a:gd name="connsiteY6" fmla="*/ 30480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94" h="404812">
                  <a:moveTo>
                    <a:pt x="654844" y="304800"/>
                  </a:moveTo>
                  <a:lnTo>
                    <a:pt x="7144" y="404812"/>
                  </a:lnTo>
                  <a:lnTo>
                    <a:pt x="0" y="228600"/>
                  </a:lnTo>
                  <a:lnTo>
                    <a:pt x="578644" y="133350"/>
                  </a:lnTo>
                  <a:lnTo>
                    <a:pt x="1397794" y="0"/>
                  </a:lnTo>
                  <a:cubicBezTo>
                    <a:pt x="1397000" y="62706"/>
                    <a:pt x="1396207" y="125413"/>
                    <a:pt x="1395413" y="188119"/>
                  </a:cubicBezTo>
                  <a:lnTo>
                    <a:pt x="654844" y="3048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49C9B171-C317-40C7-A3FB-0A54FE3F8DD3}"/>
                </a:ext>
              </a:extLst>
            </p:cNvPr>
            <p:cNvSpPr/>
            <p:nvPr/>
          </p:nvSpPr>
          <p:spPr>
            <a:xfrm>
              <a:off x="6186488" y="3103564"/>
              <a:ext cx="1403350" cy="409575"/>
            </a:xfrm>
            <a:custGeom>
              <a:avLst/>
              <a:gdLst>
                <a:gd name="connsiteX0" fmla="*/ 733425 w 1402556"/>
                <a:gd name="connsiteY0" fmla="*/ 288131 h 409575"/>
                <a:gd name="connsiteX1" fmla="*/ 4762 w 1402556"/>
                <a:gd name="connsiteY1" fmla="*/ 409575 h 409575"/>
                <a:gd name="connsiteX2" fmla="*/ 0 w 1402556"/>
                <a:gd name="connsiteY2" fmla="*/ 226219 h 409575"/>
                <a:gd name="connsiteX3" fmla="*/ 1402556 w 1402556"/>
                <a:gd name="connsiteY3" fmla="*/ 0 h 409575"/>
                <a:gd name="connsiteX4" fmla="*/ 1402556 w 1402556"/>
                <a:gd name="connsiteY4" fmla="*/ 188119 h 409575"/>
                <a:gd name="connsiteX5" fmla="*/ 733425 w 1402556"/>
                <a:gd name="connsiteY5" fmla="*/ 288131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56" h="409575">
                  <a:moveTo>
                    <a:pt x="733425" y="288131"/>
                  </a:moveTo>
                  <a:lnTo>
                    <a:pt x="4762" y="409575"/>
                  </a:lnTo>
                  <a:lnTo>
                    <a:pt x="0" y="226219"/>
                  </a:lnTo>
                  <a:lnTo>
                    <a:pt x="1402556" y="0"/>
                  </a:lnTo>
                  <a:lnTo>
                    <a:pt x="1402556" y="188119"/>
                  </a:lnTo>
                  <a:lnTo>
                    <a:pt x="733425" y="2881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1861D50A-BC80-4ED5-BA13-54ABB41F10D3}"/>
                </a:ext>
              </a:extLst>
            </p:cNvPr>
            <p:cNvSpPr/>
            <p:nvPr/>
          </p:nvSpPr>
          <p:spPr>
            <a:xfrm>
              <a:off x="6184900" y="3838576"/>
              <a:ext cx="1423988" cy="385763"/>
            </a:xfrm>
            <a:custGeom>
              <a:avLst/>
              <a:gdLst>
                <a:gd name="connsiteX0" fmla="*/ 1076325 w 1423988"/>
                <a:gd name="connsiteY0" fmla="*/ 204788 h 385763"/>
                <a:gd name="connsiteX1" fmla="*/ 683419 w 1423988"/>
                <a:gd name="connsiteY1" fmla="*/ 266700 h 385763"/>
                <a:gd name="connsiteX2" fmla="*/ 626269 w 1423988"/>
                <a:gd name="connsiteY2" fmla="*/ 271463 h 385763"/>
                <a:gd name="connsiteX3" fmla="*/ 4763 w 1423988"/>
                <a:gd name="connsiteY3" fmla="*/ 385763 h 385763"/>
                <a:gd name="connsiteX4" fmla="*/ 0 w 1423988"/>
                <a:gd name="connsiteY4" fmla="*/ 204788 h 385763"/>
                <a:gd name="connsiteX5" fmla="*/ 1414463 w 1423988"/>
                <a:gd name="connsiteY5" fmla="*/ 0 h 385763"/>
                <a:gd name="connsiteX6" fmla="*/ 1423988 w 1423988"/>
                <a:gd name="connsiteY6" fmla="*/ 159544 h 385763"/>
                <a:gd name="connsiteX7" fmla="*/ 1076325 w 1423988"/>
                <a:gd name="connsiteY7" fmla="*/ 204788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3988" h="385763">
                  <a:moveTo>
                    <a:pt x="1076325" y="204788"/>
                  </a:moveTo>
                  <a:lnTo>
                    <a:pt x="683419" y="266700"/>
                  </a:lnTo>
                  <a:lnTo>
                    <a:pt x="626269" y="271463"/>
                  </a:lnTo>
                  <a:lnTo>
                    <a:pt x="4763" y="385763"/>
                  </a:lnTo>
                  <a:lnTo>
                    <a:pt x="0" y="204788"/>
                  </a:lnTo>
                  <a:lnTo>
                    <a:pt x="1414463" y="0"/>
                  </a:lnTo>
                  <a:lnTo>
                    <a:pt x="1423988" y="159544"/>
                  </a:lnTo>
                  <a:lnTo>
                    <a:pt x="1076325" y="20478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E408987B-A5E3-4535-8A26-2DD218D714B4}"/>
                </a:ext>
              </a:extLst>
            </p:cNvPr>
            <p:cNvSpPr/>
            <p:nvPr/>
          </p:nvSpPr>
          <p:spPr>
            <a:xfrm>
              <a:off x="4929189" y="4167188"/>
              <a:ext cx="1666875" cy="1814512"/>
            </a:xfrm>
            <a:custGeom>
              <a:avLst/>
              <a:gdLst>
                <a:gd name="connsiteX0" fmla="*/ 1264705 w 1666526"/>
                <a:gd name="connsiteY0" fmla="*/ 973643 h 1813346"/>
                <a:gd name="connsiteX1" fmla="*/ 1112734 w 1666526"/>
                <a:gd name="connsiteY1" fmla="*/ 1156523 h 1813346"/>
                <a:gd name="connsiteX2" fmla="*/ 1012279 w 1666526"/>
                <a:gd name="connsiteY2" fmla="*/ 1259554 h 1813346"/>
                <a:gd name="connsiteX3" fmla="*/ 924703 w 1666526"/>
                <a:gd name="connsiteY3" fmla="*/ 1336827 h 1813346"/>
                <a:gd name="connsiteX4" fmla="*/ 839702 w 1666526"/>
                <a:gd name="connsiteY4" fmla="*/ 1406373 h 1813346"/>
                <a:gd name="connsiteX5" fmla="*/ 746974 w 1666526"/>
                <a:gd name="connsiteY5" fmla="*/ 1483647 h 1813346"/>
                <a:gd name="connsiteX6" fmla="*/ 615610 w 1666526"/>
                <a:gd name="connsiteY6" fmla="*/ 1568647 h 1813346"/>
                <a:gd name="connsiteX7" fmla="*/ 463639 w 1666526"/>
                <a:gd name="connsiteY7" fmla="*/ 1656223 h 1813346"/>
                <a:gd name="connsiteX8" fmla="*/ 314244 w 1666526"/>
                <a:gd name="connsiteY8" fmla="*/ 1725769 h 1813346"/>
                <a:gd name="connsiteX9" fmla="*/ 182880 w 1666526"/>
                <a:gd name="connsiteY9" fmla="*/ 1774709 h 1813346"/>
                <a:gd name="connsiteX10" fmla="*/ 61818 w 1666526"/>
                <a:gd name="connsiteY10" fmla="*/ 1810770 h 1813346"/>
                <a:gd name="connsiteX11" fmla="*/ 30909 w 1666526"/>
                <a:gd name="connsiteY11" fmla="*/ 1813346 h 1813346"/>
                <a:gd name="connsiteX12" fmla="*/ 12879 w 1666526"/>
                <a:gd name="connsiteY12" fmla="*/ 1810770 h 1813346"/>
                <a:gd name="connsiteX13" fmla="*/ 0 w 1666526"/>
                <a:gd name="connsiteY13" fmla="*/ 1800467 h 1813346"/>
                <a:gd name="connsiteX14" fmla="*/ 2576 w 1666526"/>
                <a:gd name="connsiteY14" fmla="*/ 1779861 h 1813346"/>
                <a:gd name="connsiteX15" fmla="*/ 28333 w 1666526"/>
                <a:gd name="connsiteY15" fmla="*/ 1756679 h 1813346"/>
                <a:gd name="connsiteX16" fmla="*/ 218941 w 1666526"/>
                <a:gd name="connsiteY16" fmla="*/ 1653648 h 1813346"/>
                <a:gd name="connsiteX17" fmla="*/ 430154 w 1666526"/>
                <a:gd name="connsiteY17" fmla="*/ 1522283 h 1813346"/>
                <a:gd name="connsiteX18" fmla="*/ 615610 w 1666526"/>
                <a:gd name="connsiteY18" fmla="*/ 1370312 h 1813346"/>
                <a:gd name="connsiteX19" fmla="*/ 749550 w 1666526"/>
                <a:gd name="connsiteY19" fmla="*/ 1246675 h 1813346"/>
                <a:gd name="connsiteX20" fmla="*/ 896369 w 1666526"/>
                <a:gd name="connsiteY20" fmla="*/ 1079250 h 1813346"/>
                <a:gd name="connsiteX21" fmla="*/ 1035461 w 1666526"/>
                <a:gd name="connsiteY21" fmla="*/ 886067 h 1813346"/>
                <a:gd name="connsiteX22" fmla="*/ 1148795 w 1666526"/>
                <a:gd name="connsiteY22" fmla="*/ 721217 h 1813346"/>
                <a:gd name="connsiteX23" fmla="*/ 1264705 w 1666526"/>
                <a:gd name="connsiteY23" fmla="*/ 538337 h 1813346"/>
                <a:gd name="connsiteX24" fmla="*/ 1336827 w 1666526"/>
                <a:gd name="connsiteY24" fmla="*/ 399245 h 1813346"/>
                <a:gd name="connsiteX25" fmla="*/ 1357433 w 1666526"/>
                <a:gd name="connsiteY25" fmla="*/ 352882 h 1813346"/>
                <a:gd name="connsiteX26" fmla="*/ 1365160 w 1666526"/>
                <a:gd name="connsiteY26" fmla="*/ 319396 h 1813346"/>
                <a:gd name="connsiteX27" fmla="*/ 1365160 w 1666526"/>
                <a:gd name="connsiteY27" fmla="*/ 288487 h 1813346"/>
                <a:gd name="connsiteX28" fmla="*/ 1357433 w 1666526"/>
                <a:gd name="connsiteY28" fmla="*/ 257578 h 1813346"/>
                <a:gd name="connsiteX29" fmla="*/ 1339403 w 1666526"/>
                <a:gd name="connsiteY29" fmla="*/ 221517 h 1813346"/>
                <a:gd name="connsiteX30" fmla="*/ 1318796 w 1666526"/>
                <a:gd name="connsiteY30" fmla="*/ 193183 h 1813346"/>
                <a:gd name="connsiteX31" fmla="*/ 1264705 w 1666526"/>
                <a:gd name="connsiteY31" fmla="*/ 149395 h 1813346"/>
                <a:gd name="connsiteX32" fmla="*/ 1174553 w 1666526"/>
                <a:gd name="connsiteY32" fmla="*/ 69546 h 1813346"/>
                <a:gd name="connsiteX33" fmla="*/ 1256978 w 1666526"/>
                <a:gd name="connsiteY33" fmla="*/ 0 h 1813346"/>
                <a:gd name="connsiteX34" fmla="*/ 1393494 w 1666526"/>
                <a:gd name="connsiteY34" fmla="*/ 74698 h 1813346"/>
                <a:gd name="connsiteX35" fmla="*/ 1501676 w 1666526"/>
                <a:gd name="connsiteY35" fmla="*/ 149395 h 1813346"/>
                <a:gd name="connsiteX36" fmla="*/ 1584101 w 1666526"/>
                <a:gd name="connsiteY36" fmla="*/ 208638 h 1813346"/>
                <a:gd name="connsiteX37" fmla="*/ 1615010 w 1666526"/>
                <a:gd name="connsiteY37" fmla="*/ 234396 h 1813346"/>
                <a:gd name="connsiteX38" fmla="*/ 1635617 w 1666526"/>
                <a:gd name="connsiteY38" fmla="*/ 260154 h 1813346"/>
                <a:gd name="connsiteX39" fmla="*/ 1648496 w 1666526"/>
                <a:gd name="connsiteY39" fmla="*/ 283336 h 1813346"/>
                <a:gd name="connsiteX40" fmla="*/ 1661374 w 1666526"/>
                <a:gd name="connsiteY40" fmla="*/ 316821 h 1813346"/>
                <a:gd name="connsiteX41" fmla="*/ 1666526 w 1666526"/>
                <a:gd name="connsiteY41" fmla="*/ 350306 h 1813346"/>
                <a:gd name="connsiteX42" fmla="*/ 1666526 w 1666526"/>
                <a:gd name="connsiteY42" fmla="*/ 388942 h 1813346"/>
                <a:gd name="connsiteX43" fmla="*/ 1656223 w 1666526"/>
                <a:gd name="connsiteY43" fmla="*/ 414700 h 1813346"/>
                <a:gd name="connsiteX44" fmla="*/ 1622738 w 1666526"/>
                <a:gd name="connsiteY44" fmla="*/ 448185 h 1813346"/>
                <a:gd name="connsiteX45" fmla="*/ 1524858 w 1666526"/>
                <a:gd name="connsiteY45" fmla="*/ 587277 h 1813346"/>
                <a:gd name="connsiteX46" fmla="*/ 1393494 w 1666526"/>
                <a:gd name="connsiteY46" fmla="*/ 785612 h 1813346"/>
                <a:gd name="connsiteX47" fmla="*/ 1264705 w 1666526"/>
                <a:gd name="connsiteY47" fmla="*/ 973643 h 18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66526" h="1813346">
                  <a:moveTo>
                    <a:pt x="1264705" y="973643"/>
                  </a:moveTo>
                  <a:lnTo>
                    <a:pt x="1112734" y="1156523"/>
                  </a:lnTo>
                  <a:lnTo>
                    <a:pt x="1012279" y="1259554"/>
                  </a:lnTo>
                  <a:lnTo>
                    <a:pt x="924703" y="1336827"/>
                  </a:lnTo>
                  <a:lnTo>
                    <a:pt x="839702" y="1406373"/>
                  </a:lnTo>
                  <a:lnTo>
                    <a:pt x="746974" y="1483647"/>
                  </a:lnTo>
                  <a:lnTo>
                    <a:pt x="615610" y="1568647"/>
                  </a:lnTo>
                  <a:lnTo>
                    <a:pt x="463639" y="1656223"/>
                  </a:lnTo>
                  <a:lnTo>
                    <a:pt x="314244" y="1725769"/>
                  </a:lnTo>
                  <a:lnTo>
                    <a:pt x="182880" y="1774709"/>
                  </a:lnTo>
                  <a:lnTo>
                    <a:pt x="61818" y="1810770"/>
                  </a:lnTo>
                  <a:lnTo>
                    <a:pt x="30909" y="1813346"/>
                  </a:lnTo>
                  <a:lnTo>
                    <a:pt x="12879" y="1810770"/>
                  </a:lnTo>
                  <a:lnTo>
                    <a:pt x="0" y="1800467"/>
                  </a:lnTo>
                  <a:lnTo>
                    <a:pt x="2576" y="1779861"/>
                  </a:lnTo>
                  <a:lnTo>
                    <a:pt x="28333" y="1756679"/>
                  </a:lnTo>
                  <a:lnTo>
                    <a:pt x="218941" y="1653648"/>
                  </a:lnTo>
                  <a:lnTo>
                    <a:pt x="430154" y="1522283"/>
                  </a:lnTo>
                  <a:lnTo>
                    <a:pt x="615610" y="1370312"/>
                  </a:lnTo>
                  <a:lnTo>
                    <a:pt x="749550" y="1246675"/>
                  </a:lnTo>
                  <a:lnTo>
                    <a:pt x="896369" y="1079250"/>
                  </a:lnTo>
                  <a:lnTo>
                    <a:pt x="1035461" y="886067"/>
                  </a:lnTo>
                  <a:lnTo>
                    <a:pt x="1148795" y="721217"/>
                  </a:lnTo>
                  <a:lnTo>
                    <a:pt x="1264705" y="538337"/>
                  </a:lnTo>
                  <a:lnTo>
                    <a:pt x="1336827" y="399245"/>
                  </a:lnTo>
                  <a:lnTo>
                    <a:pt x="1357433" y="352882"/>
                  </a:lnTo>
                  <a:lnTo>
                    <a:pt x="1365160" y="319396"/>
                  </a:lnTo>
                  <a:lnTo>
                    <a:pt x="1365160" y="288487"/>
                  </a:lnTo>
                  <a:lnTo>
                    <a:pt x="1357433" y="257578"/>
                  </a:lnTo>
                  <a:lnTo>
                    <a:pt x="1339403" y="221517"/>
                  </a:lnTo>
                  <a:lnTo>
                    <a:pt x="1318796" y="193183"/>
                  </a:lnTo>
                  <a:lnTo>
                    <a:pt x="1264705" y="149395"/>
                  </a:lnTo>
                  <a:lnTo>
                    <a:pt x="1174553" y="69546"/>
                  </a:lnTo>
                  <a:lnTo>
                    <a:pt x="1256978" y="0"/>
                  </a:lnTo>
                  <a:lnTo>
                    <a:pt x="1393494" y="74698"/>
                  </a:lnTo>
                  <a:lnTo>
                    <a:pt x="1501676" y="149395"/>
                  </a:lnTo>
                  <a:lnTo>
                    <a:pt x="1584101" y="208638"/>
                  </a:lnTo>
                  <a:lnTo>
                    <a:pt x="1615010" y="234396"/>
                  </a:lnTo>
                  <a:lnTo>
                    <a:pt x="1635617" y="260154"/>
                  </a:lnTo>
                  <a:lnTo>
                    <a:pt x="1648496" y="283336"/>
                  </a:lnTo>
                  <a:lnTo>
                    <a:pt x="1661374" y="316821"/>
                  </a:lnTo>
                  <a:lnTo>
                    <a:pt x="1666526" y="350306"/>
                  </a:lnTo>
                  <a:lnTo>
                    <a:pt x="1666526" y="388942"/>
                  </a:lnTo>
                  <a:lnTo>
                    <a:pt x="1656223" y="414700"/>
                  </a:lnTo>
                  <a:lnTo>
                    <a:pt x="1622738" y="448185"/>
                  </a:lnTo>
                  <a:lnTo>
                    <a:pt x="1524858" y="587277"/>
                  </a:lnTo>
                  <a:lnTo>
                    <a:pt x="1393494" y="785612"/>
                  </a:lnTo>
                  <a:lnTo>
                    <a:pt x="1264705" y="9736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5A1BF1C-A40B-4352-ABC4-84F9BA8F817D}"/>
                </a:ext>
              </a:extLst>
            </p:cNvPr>
            <p:cNvSpPr/>
            <p:nvPr/>
          </p:nvSpPr>
          <p:spPr>
            <a:xfrm>
              <a:off x="6708775" y="4064001"/>
              <a:ext cx="1906588" cy="1844675"/>
            </a:xfrm>
            <a:custGeom>
              <a:avLst/>
              <a:gdLst>
                <a:gd name="connsiteX0" fmla="*/ 185456 w 1906073"/>
                <a:gd name="connsiteY0" fmla="*/ 1148796 h 1844255"/>
                <a:gd name="connsiteX1" fmla="*/ 195759 w 1906073"/>
                <a:gd name="connsiteY1" fmla="*/ 728945 h 1844255"/>
                <a:gd name="connsiteX2" fmla="*/ 208638 w 1906073"/>
                <a:gd name="connsiteY2" fmla="*/ 388942 h 1844255"/>
                <a:gd name="connsiteX3" fmla="*/ 198335 w 1906073"/>
                <a:gd name="connsiteY3" fmla="*/ 309093 h 1844255"/>
                <a:gd name="connsiteX4" fmla="*/ 185456 w 1906073"/>
                <a:gd name="connsiteY4" fmla="*/ 244699 h 1844255"/>
                <a:gd name="connsiteX5" fmla="*/ 175153 w 1906073"/>
                <a:gd name="connsiteY5" fmla="*/ 211214 h 1844255"/>
                <a:gd name="connsiteX6" fmla="*/ 154546 w 1906073"/>
                <a:gd name="connsiteY6" fmla="*/ 159698 h 1844255"/>
                <a:gd name="connsiteX7" fmla="*/ 136516 w 1906073"/>
                <a:gd name="connsiteY7" fmla="*/ 126213 h 1844255"/>
                <a:gd name="connsiteX8" fmla="*/ 95304 w 1906073"/>
                <a:gd name="connsiteY8" fmla="*/ 79849 h 1844255"/>
                <a:gd name="connsiteX9" fmla="*/ 0 w 1906073"/>
                <a:gd name="connsiteY9" fmla="*/ 0 h 1844255"/>
                <a:gd name="connsiteX10" fmla="*/ 151971 w 1906073"/>
                <a:gd name="connsiteY10" fmla="*/ 7728 h 1844255"/>
                <a:gd name="connsiteX11" fmla="*/ 280759 w 1906073"/>
                <a:gd name="connsiteY11" fmla="*/ 77274 h 1844255"/>
                <a:gd name="connsiteX12" fmla="*/ 321972 w 1906073"/>
                <a:gd name="connsiteY12" fmla="*/ 100456 h 1844255"/>
                <a:gd name="connsiteX13" fmla="*/ 365760 w 1906073"/>
                <a:gd name="connsiteY13" fmla="*/ 126213 h 1844255"/>
                <a:gd name="connsiteX14" fmla="*/ 401821 w 1906073"/>
                <a:gd name="connsiteY14" fmla="*/ 151971 h 1844255"/>
                <a:gd name="connsiteX15" fmla="*/ 445609 w 1906073"/>
                <a:gd name="connsiteY15" fmla="*/ 193183 h 1844255"/>
                <a:gd name="connsiteX16" fmla="*/ 473943 w 1906073"/>
                <a:gd name="connsiteY16" fmla="*/ 221517 h 1844255"/>
                <a:gd name="connsiteX17" fmla="*/ 489397 w 1906073"/>
                <a:gd name="connsiteY17" fmla="*/ 242123 h 1844255"/>
                <a:gd name="connsiteX18" fmla="*/ 502276 w 1906073"/>
                <a:gd name="connsiteY18" fmla="*/ 265305 h 1844255"/>
                <a:gd name="connsiteX19" fmla="*/ 504852 w 1906073"/>
                <a:gd name="connsiteY19" fmla="*/ 291063 h 1844255"/>
                <a:gd name="connsiteX20" fmla="*/ 486821 w 1906073"/>
                <a:gd name="connsiteY20" fmla="*/ 340003 h 1844255"/>
                <a:gd name="connsiteX21" fmla="*/ 455912 w 1906073"/>
                <a:gd name="connsiteY21" fmla="*/ 406973 h 1844255"/>
                <a:gd name="connsiteX22" fmla="*/ 443033 w 1906073"/>
                <a:gd name="connsiteY22" fmla="*/ 437882 h 1844255"/>
                <a:gd name="connsiteX23" fmla="*/ 409548 w 1906073"/>
                <a:gd name="connsiteY23" fmla="*/ 607883 h 1844255"/>
                <a:gd name="connsiteX24" fmla="*/ 404397 w 1906073"/>
                <a:gd name="connsiteY24" fmla="*/ 708338 h 1844255"/>
                <a:gd name="connsiteX25" fmla="*/ 404397 w 1906073"/>
                <a:gd name="connsiteY25" fmla="*/ 878340 h 1844255"/>
                <a:gd name="connsiteX26" fmla="*/ 404397 w 1906073"/>
                <a:gd name="connsiteY26" fmla="*/ 1079250 h 1844255"/>
                <a:gd name="connsiteX27" fmla="*/ 409548 w 1906073"/>
                <a:gd name="connsiteY27" fmla="*/ 1192584 h 1844255"/>
                <a:gd name="connsiteX28" fmla="*/ 419851 w 1906073"/>
                <a:gd name="connsiteY28" fmla="*/ 1323949 h 1844255"/>
                <a:gd name="connsiteX29" fmla="*/ 435306 w 1906073"/>
                <a:gd name="connsiteY29" fmla="*/ 1385767 h 1844255"/>
                <a:gd name="connsiteX30" fmla="*/ 448185 w 1906073"/>
                <a:gd name="connsiteY30" fmla="*/ 1434707 h 1844255"/>
                <a:gd name="connsiteX31" fmla="*/ 463639 w 1906073"/>
                <a:gd name="connsiteY31" fmla="*/ 1468192 h 1844255"/>
                <a:gd name="connsiteX32" fmla="*/ 489397 w 1906073"/>
                <a:gd name="connsiteY32" fmla="*/ 1504253 h 1844255"/>
                <a:gd name="connsiteX33" fmla="*/ 522882 w 1906073"/>
                <a:gd name="connsiteY33" fmla="*/ 1535162 h 1844255"/>
                <a:gd name="connsiteX34" fmla="*/ 556367 w 1906073"/>
                <a:gd name="connsiteY34" fmla="*/ 1550617 h 1844255"/>
                <a:gd name="connsiteX35" fmla="*/ 607883 w 1906073"/>
                <a:gd name="connsiteY35" fmla="*/ 1573799 h 1844255"/>
                <a:gd name="connsiteX36" fmla="*/ 664550 w 1906073"/>
                <a:gd name="connsiteY36" fmla="*/ 1591829 h 1844255"/>
                <a:gd name="connsiteX37" fmla="*/ 736672 w 1906073"/>
                <a:gd name="connsiteY37" fmla="*/ 1602132 h 1844255"/>
                <a:gd name="connsiteX38" fmla="*/ 829399 w 1906073"/>
                <a:gd name="connsiteY38" fmla="*/ 1615011 h 1844255"/>
                <a:gd name="connsiteX39" fmla="*/ 989097 w 1906073"/>
                <a:gd name="connsiteY39" fmla="*/ 1620163 h 1844255"/>
                <a:gd name="connsiteX40" fmla="*/ 1280160 w 1906073"/>
                <a:gd name="connsiteY40" fmla="*/ 1612435 h 1844255"/>
                <a:gd name="connsiteX41" fmla="*/ 1372888 w 1906073"/>
                <a:gd name="connsiteY41" fmla="*/ 1602132 h 1844255"/>
                <a:gd name="connsiteX42" fmla="*/ 1434706 w 1906073"/>
                <a:gd name="connsiteY42" fmla="*/ 1581526 h 1844255"/>
                <a:gd name="connsiteX43" fmla="*/ 1483646 w 1906073"/>
                <a:gd name="connsiteY43" fmla="*/ 1550617 h 1844255"/>
                <a:gd name="connsiteX44" fmla="*/ 1517131 w 1906073"/>
                <a:gd name="connsiteY44" fmla="*/ 1506829 h 1844255"/>
                <a:gd name="connsiteX45" fmla="*/ 1800466 w 1906073"/>
                <a:gd name="connsiteY45" fmla="*/ 1491374 h 1844255"/>
                <a:gd name="connsiteX46" fmla="*/ 1836527 w 1906073"/>
                <a:gd name="connsiteY46" fmla="*/ 1545465 h 1844255"/>
                <a:gd name="connsiteX47" fmla="*/ 1862285 w 1906073"/>
                <a:gd name="connsiteY47" fmla="*/ 1576374 h 1844255"/>
                <a:gd name="connsiteX48" fmla="*/ 1880316 w 1906073"/>
                <a:gd name="connsiteY48" fmla="*/ 1599556 h 1844255"/>
                <a:gd name="connsiteX49" fmla="*/ 1893194 w 1906073"/>
                <a:gd name="connsiteY49" fmla="*/ 1627890 h 1844255"/>
                <a:gd name="connsiteX50" fmla="*/ 1903497 w 1906073"/>
                <a:gd name="connsiteY50" fmla="*/ 1687133 h 1844255"/>
                <a:gd name="connsiteX51" fmla="*/ 1906073 w 1906073"/>
                <a:gd name="connsiteY51" fmla="*/ 1723194 h 1844255"/>
                <a:gd name="connsiteX52" fmla="*/ 1893194 w 1906073"/>
                <a:gd name="connsiteY52" fmla="*/ 1743800 h 1844255"/>
                <a:gd name="connsiteX53" fmla="*/ 1877740 w 1906073"/>
                <a:gd name="connsiteY53" fmla="*/ 1759254 h 1844255"/>
                <a:gd name="connsiteX54" fmla="*/ 1826224 w 1906073"/>
                <a:gd name="connsiteY54" fmla="*/ 1782436 h 1844255"/>
                <a:gd name="connsiteX55" fmla="*/ 1736072 w 1906073"/>
                <a:gd name="connsiteY55" fmla="*/ 1808194 h 1844255"/>
                <a:gd name="connsiteX56" fmla="*/ 1486222 w 1906073"/>
                <a:gd name="connsiteY56" fmla="*/ 1833952 h 1844255"/>
                <a:gd name="connsiteX57" fmla="*/ 1210614 w 1906073"/>
                <a:gd name="connsiteY57" fmla="*/ 1844255 h 1844255"/>
                <a:gd name="connsiteX58" fmla="*/ 994249 w 1906073"/>
                <a:gd name="connsiteY58" fmla="*/ 1841679 h 1844255"/>
                <a:gd name="connsiteX59" fmla="*/ 852581 w 1906073"/>
                <a:gd name="connsiteY59" fmla="*/ 1831376 h 1844255"/>
                <a:gd name="connsiteX60" fmla="*/ 713490 w 1906073"/>
                <a:gd name="connsiteY60" fmla="*/ 1810770 h 1844255"/>
                <a:gd name="connsiteX61" fmla="*/ 551216 w 1906073"/>
                <a:gd name="connsiteY61" fmla="*/ 1774709 h 1844255"/>
                <a:gd name="connsiteX62" fmla="*/ 461064 w 1906073"/>
                <a:gd name="connsiteY62" fmla="*/ 1741224 h 1844255"/>
                <a:gd name="connsiteX63" fmla="*/ 381215 w 1906073"/>
                <a:gd name="connsiteY63" fmla="*/ 1697436 h 1844255"/>
                <a:gd name="connsiteX64" fmla="*/ 316820 w 1906073"/>
                <a:gd name="connsiteY64" fmla="*/ 1645920 h 1844255"/>
                <a:gd name="connsiteX65" fmla="*/ 273032 w 1906073"/>
                <a:gd name="connsiteY65" fmla="*/ 1594405 h 1844255"/>
                <a:gd name="connsiteX66" fmla="*/ 236971 w 1906073"/>
                <a:gd name="connsiteY66" fmla="*/ 1530011 h 1844255"/>
                <a:gd name="connsiteX67" fmla="*/ 213789 w 1906073"/>
                <a:gd name="connsiteY67" fmla="*/ 1452737 h 1844255"/>
                <a:gd name="connsiteX68" fmla="*/ 193183 w 1906073"/>
                <a:gd name="connsiteY68" fmla="*/ 1360009 h 1844255"/>
                <a:gd name="connsiteX69" fmla="*/ 185456 w 1906073"/>
                <a:gd name="connsiteY69" fmla="*/ 1148796 h 184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06073" h="1844255">
                  <a:moveTo>
                    <a:pt x="185456" y="1148796"/>
                  </a:moveTo>
                  <a:lnTo>
                    <a:pt x="195759" y="728945"/>
                  </a:lnTo>
                  <a:lnTo>
                    <a:pt x="208638" y="388942"/>
                  </a:lnTo>
                  <a:lnTo>
                    <a:pt x="198335" y="309093"/>
                  </a:lnTo>
                  <a:lnTo>
                    <a:pt x="185456" y="244699"/>
                  </a:lnTo>
                  <a:lnTo>
                    <a:pt x="175153" y="211214"/>
                  </a:lnTo>
                  <a:lnTo>
                    <a:pt x="154546" y="159698"/>
                  </a:lnTo>
                  <a:lnTo>
                    <a:pt x="136516" y="126213"/>
                  </a:lnTo>
                  <a:lnTo>
                    <a:pt x="95304" y="79849"/>
                  </a:lnTo>
                  <a:lnTo>
                    <a:pt x="0" y="0"/>
                  </a:lnTo>
                  <a:lnTo>
                    <a:pt x="151971" y="7728"/>
                  </a:lnTo>
                  <a:lnTo>
                    <a:pt x="280759" y="77274"/>
                  </a:lnTo>
                  <a:lnTo>
                    <a:pt x="321972" y="100456"/>
                  </a:lnTo>
                  <a:lnTo>
                    <a:pt x="365760" y="126213"/>
                  </a:lnTo>
                  <a:lnTo>
                    <a:pt x="401821" y="151971"/>
                  </a:lnTo>
                  <a:lnTo>
                    <a:pt x="445609" y="193183"/>
                  </a:lnTo>
                  <a:lnTo>
                    <a:pt x="473943" y="221517"/>
                  </a:lnTo>
                  <a:lnTo>
                    <a:pt x="489397" y="242123"/>
                  </a:lnTo>
                  <a:lnTo>
                    <a:pt x="502276" y="265305"/>
                  </a:lnTo>
                  <a:lnTo>
                    <a:pt x="504852" y="291063"/>
                  </a:lnTo>
                  <a:lnTo>
                    <a:pt x="486821" y="340003"/>
                  </a:lnTo>
                  <a:lnTo>
                    <a:pt x="455912" y="406973"/>
                  </a:lnTo>
                  <a:lnTo>
                    <a:pt x="443033" y="437882"/>
                  </a:lnTo>
                  <a:lnTo>
                    <a:pt x="409548" y="607883"/>
                  </a:lnTo>
                  <a:lnTo>
                    <a:pt x="404397" y="708338"/>
                  </a:lnTo>
                  <a:lnTo>
                    <a:pt x="404397" y="878340"/>
                  </a:lnTo>
                  <a:lnTo>
                    <a:pt x="404397" y="1079250"/>
                  </a:lnTo>
                  <a:lnTo>
                    <a:pt x="409548" y="1192584"/>
                  </a:lnTo>
                  <a:lnTo>
                    <a:pt x="419851" y="1323949"/>
                  </a:lnTo>
                  <a:lnTo>
                    <a:pt x="435306" y="1385767"/>
                  </a:lnTo>
                  <a:lnTo>
                    <a:pt x="448185" y="1434707"/>
                  </a:lnTo>
                  <a:lnTo>
                    <a:pt x="463639" y="1468192"/>
                  </a:lnTo>
                  <a:lnTo>
                    <a:pt x="489397" y="1504253"/>
                  </a:lnTo>
                  <a:lnTo>
                    <a:pt x="522882" y="1535162"/>
                  </a:lnTo>
                  <a:lnTo>
                    <a:pt x="556367" y="1550617"/>
                  </a:lnTo>
                  <a:lnTo>
                    <a:pt x="607883" y="1573799"/>
                  </a:lnTo>
                  <a:lnTo>
                    <a:pt x="664550" y="1591829"/>
                  </a:lnTo>
                  <a:lnTo>
                    <a:pt x="736672" y="1602132"/>
                  </a:lnTo>
                  <a:lnTo>
                    <a:pt x="829399" y="1615011"/>
                  </a:lnTo>
                  <a:lnTo>
                    <a:pt x="989097" y="1620163"/>
                  </a:lnTo>
                  <a:lnTo>
                    <a:pt x="1280160" y="1612435"/>
                  </a:lnTo>
                  <a:lnTo>
                    <a:pt x="1372888" y="1602132"/>
                  </a:lnTo>
                  <a:lnTo>
                    <a:pt x="1434706" y="1581526"/>
                  </a:lnTo>
                  <a:lnTo>
                    <a:pt x="1483646" y="1550617"/>
                  </a:lnTo>
                  <a:lnTo>
                    <a:pt x="1517131" y="1506829"/>
                  </a:lnTo>
                  <a:lnTo>
                    <a:pt x="1800466" y="1491374"/>
                  </a:lnTo>
                  <a:lnTo>
                    <a:pt x="1836527" y="1545465"/>
                  </a:lnTo>
                  <a:lnTo>
                    <a:pt x="1862285" y="1576374"/>
                  </a:lnTo>
                  <a:lnTo>
                    <a:pt x="1880316" y="1599556"/>
                  </a:lnTo>
                  <a:lnTo>
                    <a:pt x="1893194" y="1627890"/>
                  </a:lnTo>
                  <a:lnTo>
                    <a:pt x="1903497" y="1687133"/>
                  </a:lnTo>
                  <a:lnTo>
                    <a:pt x="1906073" y="1723194"/>
                  </a:lnTo>
                  <a:lnTo>
                    <a:pt x="1893194" y="1743800"/>
                  </a:lnTo>
                  <a:lnTo>
                    <a:pt x="1877740" y="1759254"/>
                  </a:lnTo>
                  <a:lnTo>
                    <a:pt x="1826224" y="1782436"/>
                  </a:lnTo>
                  <a:lnTo>
                    <a:pt x="1736072" y="1808194"/>
                  </a:lnTo>
                  <a:lnTo>
                    <a:pt x="1486222" y="1833952"/>
                  </a:lnTo>
                  <a:lnTo>
                    <a:pt x="1210614" y="1844255"/>
                  </a:lnTo>
                  <a:lnTo>
                    <a:pt x="994249" y="1841679"/>
                  </a:lnTo>
                  <a:lnTo>
                    <a:pt x="852581" y="1831376"/>
                  </a:lnTo>
                  <a:lnTo>
                    <a:pt x="713490" y="1810770"/>
                  </a:lnTo>
                  <a:lnTo>
                    <a:pt x="551216" y="1774709"/>
                  </a:lnTo>
                  <a:lnTo>
                    <a:pt x="461064" y="1741224"/>
                  </a:lnTo>
                  <a:lnTo>
                    <a:pt x="381215" y="1697436"/>
                  </a:lnTo>
                  <a:lnTo>
                    <a:pt x="316820" y="1645920"/>
                  </a:lnTo>
                  <a:lnTo>
                    <a:pt x="273032" y="1594405"/>
                  </a:lnTo>
                  <a:lnTo>
                    <a:pt x="236971" y="1530011"/>
                  </a:lnTo>
                  <a:lnTo>
                    <a:pt x="213789" y="1452737"/>
                  </a:lnTo>
                  <a:lnTo>
                    <a:pt x="193183" y="1360009"/>
                  </a:lnTo>
                  <a:lnTo>
                    <a:pt x="185456" y="114879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66D152D3-06D6-43F8-96A8-2A35851B8F6D}"/>
                </a:ext>
              </a:extLst>
            </p:cNvPr>
            <p:cNvSpPr/>
            <p:nvPr/>
          </p:nvSpPr>
          <p:spPr>
            <a:xfrm>
              <a:off x="8220075" y="4824413"/>
              <a:ext cx="304800" cy="804862"/>
            </a:xfrm>
            <a:custGeom>
              <a:avLst/>
              <a:gdLst>
                <a:gd name="connsiteX0" fmla="*/ 238125 w 304800"/>
                <a:gd name="connsiteY0" fmla="*/ 254793 h 804862"/>
                <a:gd name="connsiteX1" fmla="*/ 250031 w 304800"/>
                <a:gd name="connsiteY1" fmla="*/ 504825 h 804862"/>
                <a:gd name="connsiteX2" fmla="*/ 261938 w 304800"/>
                <a:gd name="connsiteY2" fmla="*/ 592931 h 804862"/>
                <a:gd name="connsiteX3" fmla="*/ 304800 w 304800"/>
                <a:gd name="connsiteY3" fmla="*/ 790575 h 804862"/>
                <a:gd name="connsiteX4" fmla="*/ 0 w 304800"/>
                <a:gd name="connsiteY4" fmla="*/ 804862 h 804862"/>
                <a:gd name="connsiteX5" fmla="*/ 7144 w 304800"/>
                <a:gd name="connsiteY5" fmla="*/ 745331 h 804862"/>
                <a:gd name="connsiteX6" fmla="*/ 26194 w 304800"/>
                <a:gd name="connsiteY6" fmla="*/ 711993 h 804862"/>
                <a:gd name="connsiteX7" fmla="*/ 47625 w 304800"/>
                <a:gd name="connsiteY7" fmla="*/ 671512 h 804862"/>
                <a:gd name="connsiteX8" fmla="*/ 69056 w 304800"/>
                <a:gd name="connsiteY8" fmla="*/ 614362 h 804862"/>
                <a:gd name="connsiteX9" fmla="*/ 95250 w 304800"/>
                <a:gd name="connsiteY9" fmla="*/ 507206 h 804862"/>
                <a:gd name="connsiteX10" fmla="*/ 126206 w 304800"/>
                <a:gd name="connsiteY10" fmla="*/ 361950 h 804862"/>
                <a:gd name="connsiteX11" fmla="*/ 161925 w 304800"/>
                <a:gd name="connsiteY11" fmla="*/ 176212 h 804862"/>
                <a:gd name="connsiteX12" fmla="*/ 183356 w 304800"/>
                <a:gd name="connsiteY12" fmla="*/ 50006 h 804862"/>
                <a:gd name="connsiteX13" fmla="*/ 188119 w 304800"/>
                <a:gd name="connsiteY13" fmla="*/ 21431 h 804862"/>
                <a:gd name="connsiteX14" fmla="*/ 192881 w 304800"/>
                <a:gd name="connsiteY14" fmla="*/ 7143 h 804862"/>
                <a:gd name="connsiteX15" fmla="*/ 204788 w 304800"/>
                <a:gd name="connsiteY15" fmla="*/ 2381 h 804862"/>
                <a:gd name="connsiteX16" fmla="*/ 221456 w 304800"/>
                <a:gd name="connsiteY16" fmla="*/ 0 h 804862"/>
                <a:gd name="connsiteX17" fmla="*/ 238125 w 304800"/>
                <a:gd name="connsiteY17" fmla="*/ 7143 h 804862"/>
                <a:gd name="connsiteX18" fmla="*/ 242888 w 304800"/>
                <a:gd name="connsiteY18" fmla="*/ 38100 h 804862"/>
                <a:gd name="connsiteX19" fmla="*/ 238125 w 304800"/>
                <a:gd name="connsiteY19" fmla="*/ 254793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800" h="804862">
                  <a:moveTo>
                    <a:pt x="238125" y="254793"/>
                  </a:moveTo>
                  <a:lnTo>
                    <a:pt x="250031" y="504825"/>
                  </a:lnTo>
                  <a:lnTo>
                    <a:pt x="261938" y="592931"/>
                  </a:lnTo>
                  <a:lnTo>
                    <a:pt x="304800" y="790575"/>
                  </a:lnTo>
                  <a:lnTo>
                    <a:pt x="0" y="804862"/>
                  </a:lnTo>
                  <a:lnTo>
                    <a:pt x="7144" y="745331"/>
                  </a:lnTo>
                  <a:lnTo>
                    <a:pt x="26194" y="711993"/>
                  </a:lnTo>
                  <a:lnTo>
                    <a:pt x="47625" y="671512"/>
                  </a:lnTo>
                  <a:lnTo>
                    <a:pt x="69056" y="614362"/>
                  </a:lnTo>
                  <a:lnTo>
                    <a:pt x="95250" y="507206"/>
                  </a:lnTo>
                  <a:lnTo>
                    <a:pt x="126206" y="361950"/>
                  </a:lnTo>
                  <a:lnTo>
                    <a:pt x="161925" y="176212"/>
                  </a:lnTo>
                  <a:lnTo>
                    <a:pt x="183356" y="50006"/>
                  </a:lnTo>
                  <a:lnTo>
                    <a:pt x="188119" y="21431"/>
                  </a:lnTo>
                  <a:lnTo>
                    <a:pt x="192881" y="7143"/>
                  </a:lnTo>
                  <a:lnTo>
                    <a:pt x="204788" y="2381"/>
                  </a:lnTo>
                  <a:lnTo>
                    <a:pt x="221456" y="0"/>
                  </a:lnTo>
                  <a:lnTo>
                    <a:pt x="238125" y="7143"/>
                  </a:lnTo>
                  <a:lnTo>
                    <a:pt x="242888" y="38100"/>
                  </a:lnTo>
                  <a:lnTo>
                    <a:pt x="238125" y="2547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5A913A03-D8D3-4571-84D6-CA7425EAE208}"/>
              </a:ext>
            </a:extLst>
          </p:cNvPr>
          <p:cNvGrpSpPr/>
          <p:nvPr/>
        </p:nvGrpSpPr>
        <p:grpSpPr>
          <a:xfrm>
            <a:off x="3686176" y="1535113"/>
            <a:ext cx="4929186" cy="4446587"/>
            <a:chOff x="3686177" y="1535113"/>
            <a:chExt cx="4929186" cy="4446587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9B33B9A0-ED23-416E-B6D3-CE64CAE6259E}"/>
                </a:ext>
              </a:extLst>
            </p:cNvPr>
            <p:cNvSpPr/>
            <p:nvPr/>
          </p:nvSpPr>
          <p:spPr>
            <a:xfrm>
              <a:off x="3905252" y="2374106"/>
              <a:ext cx="1657350" cy="520700"/>
            </a:xfrm>
            <a:custGeom>
              <a:avLst/>
              <a:gdLst>
                <a:gd name="connsiteX0" fmla="*/ 1235869 w 1657350"/>
                <a:gd name="connsiteY0" fmla="*/ 283368 h 521493"/>
                <a:gd name="connsiteX1" fmla="*/ 988219 w 1657350"/>
                <a:gd name="connsiteY1" fmla="*/ 350043 h 521493"/>
                <a:gd name="connsiteX2" fmla="*/ 807244 w 1657350"/>
                <a:gd name="connsiteY2" fmla="*/ 376237 h 521493"/>
                <a:gd name="connsiteX3" fmla="*/ 604838 w 1657350"/>
                <a:gd name="connsiteY3" fmla="*/ 423862 h 521493"/>
                <a:gd name="connsiteX4" fmla="*/ 471488 w 1657350"/>
                <a:gd name="connsiteY4" fmla="*/ 469106 h 521493"/>
                <a:gd name="connsiteX5" fmla="*/ 364331 w 1657350"/>
                <a:gd name="connsiteY5" fmla="*/ 514350 h 521493"/>
                <a:gd name="connsiteX6" fmla="*/ 342900 w 1657350"/>
                <a:gd name="connsiteY6" fmla="*/ 521493 h 521493"/>
                <a:gd name="connsiteX7" fmla="*/ 300038 w 1657350"/>
                <a:gd name="connsiteY7" fmla="*/ 519112 h 521493"/>
                <a:gd name="connsiteX8" fmla="*/ 254794 w 1657350"/>
                <a:gd name="connsiteY8" fmla="*/ 507206 h 521493"/>
                <a:gd name="connsiteX9" fmla="*/ 226219 w 1657350"/>
                <a:gd name="connsiteY9" fmla="*/ 492918 h 521493"/>
                <a:gd name="connsiteX10" fmla="*/ 192881 w 1657350"/>
                <a:gd name="connsiteY10" fmla="*/ 469106 h 521493"/>
                <a:gd name="connsiteX11" fmla="*/ 140494 w 1657350"/>
                <a:gd name="connsiteY11" fmla="*/ 419100 h 521493"/>
                <a:gd name="connsiteX12" fmla="*/ 107156 w 1657350"/>
                <a:gd name="connsiteY12" fmla="*/ 378618 h 521493"/>
                <a:gd name="connsiteX13" fmla="*/ 64294 w 1657350"/>
                <a:gd name="connsiteY13" fmla="*/ 316706 h 521493"/>
                <a:gd name="connsiteX14" fmla="*/ 30956 w 1657350"/>
                <a:gd name="connsiteY14" fmla="*/ 259556 h 521493"/>
                <a:gd name="connsiteX15" fmla="*/ 7144 w 1657350"/>
                <a:gd name="connsiteY15" fmla="*/ 207168 h 521493"/>
                <a:gd name="connsiteX16" fmla="*/ 0 w 1657350"/>
                <a:gd name="connsiteY16" fmla="*/ 180975 h 521493"/>
                <a:gd name="connsiteX17" fmla="*/ 2381 w 1657350"/>
                <a:gd name="connsiteY17" fmla="*/ 169068 h 521493"/>
                <a:gd name="connsiteX18" fmla="*/ 14288 w 1657350"/>
                <a:gd name="connsiteY18" fmla="*/ 164306 h 521493"/>
                <a:gd name="connsiteX19" fmla="*/ 38100 w 1657350"/>
                <a:gd name="connsiteY19" fmla="*/ 169068 h 521493"/>
                <a:gd name="connsiteX20" fmla="*/ 90488 w 1657350"/>
                <a:gd name="connsiteY20" fmla="*/ 192881 h 521493"/>
                <a:gd name="connsiteX21" fmla="*/ 178594 w 1657350"/>
                <a:gd name="connsiteY21" fmla="*/ 233362 h 521493"/>
                <a:gd name="connsiteX22" fmla="*/ 252413 w 1657350"/>
                <a:gd name="connsiteY22" fmla="*/ 264318 h 521493"/>
                <a:gd name="connsiteX23" fmla="*/ 319088 w 1657350"/>
                <a:gd name="connsiteY23" fmla="*/ 288131 h 521493"/>
                <a:gd name="connsiteX24" fmla="*/ 357188 w 1657350"/>
                <a:gd name="connsiteY24" fmla="*/ 295275 h 521493"/>
                <a:gd name="connsiteX25" fmla="*/ 397669 w 1657350"/>
                <a:gd name="connsiteY25" fmla="*/ 292893 h 521493"/>
                <a:gd name="connsiteX26" fmla="*/ 828675 w 1657350"/>
                <a:gd name="connsiteY26" fmla="*/ 195262 h 521493"/>
                <a:gd name="connsiteX27" fmla="*/ 997744 w 1657350"/>
                <a:gd name="connsiteY27" fmla="*/ 164306 h 521493"/>
                <a:gd name="connsiteX28" fmla="*/ 1245394 w 1657350"/>
                <a:gd name="connsiteY28" fmla="*/ 92868 h 521493"/>
                <a:gd name="connsiteX29" fmla="*/ 1278731 w 1657350"/>
                <a:gd name="connsiteY29" fmla="*/ 61912 h 521493"/>
                <a:gd name="connsiteX30" fmla="*/ 1354931 w 1657350"/>
                <a:gd name="connsiteY30" fmla="*/ 0 h 521493"/>
                <a:gd name="connsiteX31" fmla="*/ 1366838 w 1657350"/>
                <a:gd name="connsiteY31" fmla="*/ 0 h 521493"/>
                <a:gd name="connsiteX32" fmla="*/ 1459706 w 1657350"/>
                <a:gd name="connsiteY32" fmla="*/ 38100 h 521493"/>
                <a:gd name="connsiteX33" fmla="*/ 1569244 w 1657350"/>
                <a:gd name="connsiteY33" fmla="*/ 85725 h 521493"/>
                <a:gd name="connsiteX34" fmla="*/ 1626394 w 1657350"/>
                <a:gd name="connsiteY34" fmla="*/ 111918 h 521493"/>
                <a:gd name="connsiteX35" fmla="*/ 1638300 w 1657350"/>
                <a:gd name="connsiteY35" fmla="*/ 121443 h 521493"/>
                <a:gd name="connsiteX36" fmla="*/ 1650206 w 1657350"/>
                <a:gd name="connsiteY36" fmla="*/ 138112 h 521493"/>
                <a:gd name="connsiteX37" fmla="*/ 1657350 w 1657350"/>
                <a:gd name="connsiteY37" fmla="*/ 164306 h 521493"/>
                <a:gd name="connsiteX38" fmla="*/ 1650206 w 1657350"/>
                <a:gd name="connsiteY38" fmla="*/ 185737 h 521493"/>
                <a:gd name="connsiteX39" fmla="*/ 1626394 w 1657350"/>
                <a:gd name="connsiteY39" fmla="*/ 216693 h 521493"/>
                <a:gd name="connsiteX40" fmla="*/ 1604963 w 1657350"/>
                <a:gd name="connsiteY40" fmla="*/ 223837 h 521493"/>
                <a:gd name="connsiteX41" fmla="*/ 1433513 w 1657350"/>
                <a:gd name="connsiteY41" fmla="*/ 238125 h 521493"/>
                <a:gd name="connsiteX42" fmla="*/ 1235869 w 1657350"/>
                <a:gd name="connsiteY42" fmla="*/ 283368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57350" h="521493">
                  <a:moveTo>
                    <a:pt x="1235869" y="283368"/>
                  </a:moveTo>
                  <a:lnTo>
                    <a:pt x="988219" y="350043"/>
                  </a:lnTo>
                  <a:lnTo>
                    <a:pt x="807244" y="376237"/>
                  </a:lnTo>
                  <a:lnTo>
                    <a:pt x="604838" y="423862"/>
                  </a:lnTo>
                  <a:lnTo>
                    <a:pt x="471488" y="469106"/>
                  </a:lnTo>
                  <a:lnTo>
                    <a:pt x="364331" y="514350"/>
                  </a:lnTo>
                  <a:lnTo>
                    <a:pt x="342900" y="521493"/>
                  </a:lnTo>
                  <a:lnTo>
                    <a:pt x="300038" y="519112"/>
                  </a:lnTo>
                  <a:lnTo>
                    <a:pt x="254794" y="507206"/>
                  </a:lnTo>
                  <a:lnTo>
                    <a:pt x="226219" y="492918"/>
                  </a:lnTo>
                  <a:lnTo>
                    <a:pt x="192881" y="469106"/>
                  </a:lnTo>
                  <a:lnTo>
                    <a:pt x="140494" y="419100"/>
                  </a:lnTo>
                  <a:lnTo>
                    <a:pt x="107156" y="378618"/>
                  </a:lnTo>
                  <a:lnTo>
                    <a:pt x="64294" y="316706"/>
                  </a:lnTo>
                  <a:lnTo>
                    <a:pt x="30956" y="259556"/>
                  </a:lnTo>
                  <a:lnTo>
                    <a:pt x="7144" y="207168"/>
                  </a:lnTo>
                  <a:lnTo>
                    <a:pt x="0" y="180975"/>
                  </a:lnTo>
                  <a:lnTo>
                    <a:pt x="2381" y="169068"/>
                  </a:lnTo>
                  <a:lnTo>
                    <a:pt x="14288" y="164306"/>
                  </a:lnTo>
                  <a:lnTo>
                    <a:pt x="38100" y="169068"/>
                  </a:lnTo>
                  <a:lnTo>
                    <a:pt x="90488" y="192881"/>
                  </a:lnTo>
                  <a:lnTo>
                    <a:pt x="178594" y="233362"/>
                  </a:lnTo>
                  <a:lnTo>
                    <a:pt x="252413" y="264318"/>
                  </a:lnTo>
                  <a:lnTo>
                    <a:pt x="319088" y="288131"/>
                  </a:lnTo>
                  <a:lnTo>
                    <a:pt x="357188" y="295275"/>
                  </a:lnTo>
                  <a:lnTo>
                    <a:pt x="397669" y="292893"/>
                  </a:lnTo>
                  <a:lnTo>
                    <a:pt x="828675" y="195262"/>
                  </a:lnTo>
                  <a:lnTo>
                    <a:pt x="997744" y="164306"/>
                  </a:lnTo>
                  <a:lnTo>
                    <a:pt x="1245394" y="92868"/>
                  </a:lnTo>
                  <a:lnTo>
                    <a:pt x="1278731" y="61912"/>
                  </a:lnTo>
                  <a:lnTo>
                    <a:pt x="1354931" y="0"/>
                  </a:lnTo>
                  <a:lnTo>
                    <a:pt x="1366838" y="0"/>
                  </a:lnTo>
                  <a:lnTo>
                    <a:pt x="1459706" y="38100"/>
                  </a:lnTo>
                  <a:lnTo>
                    <a:pt x="1569244" y="85725"/>
                  </a:lnTo>
                  <a:lnTo>
                    <a:pt x="1626394" y="111918"/>
                  </a:lnTo>
                  <a:lnTo>
                    <a:pt x="1638300" y="121443"/>
                  </a:lnTo>
                  <a:lnTo>
                    <a:pt x="1650206" y="138112"/>
                  </a:lnTo>
                  <a:lnTo>
                    <a:pt x="1657350" y="164306"/>
                  </a:lnTo>
                  <a:lnTo>
                    <a:pt x="1650206" y="185737"/>
                  </a:lnTo>
                  <a:lnTo>
                    <a:pt x="1626394" y="216693"/>
                  </a:lnTo>
                  <a:lnTo>
                    <a:pt x="1604963" y="223837"/>
                  </a:lnTo>
                  <a:lnTo>
                    <a:pt x="1433513" y="238125"/>
                  </a:lnTo>
                  <a:lnTo>
                    <a:pt x="1235869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CC512955-C24E-4E63-B543-4AF951697911}"/>
                </a:ext>
              </a:extLst>
            </p:cNvPr>
            <p:cNvSpPr/>
            <p:nvPr/>
          </p:nvSpPr>
          <p:spPr>
            <a:xfrm rot="16200000">
              <a:off x="4791871" y="2821782"/>
              <a:ext cx="2589213" cy="412750"/>
            </a:xfrm>
            <a:custGeom>
              <a:avLst/>
              <a:gdLst>
                <a:gd name="connsiteX0" fmla="*/ 1333500 w 2588419"/>
                <a:gd name="connsiteY0" fmla="*/ 388143 h 411956"/>
                <a:gd name="connsiteX1" fmla="*/ 126206 w 2588419"/>
                <a:gd name="connsiteY1" fmla="*/ 385762 h 411956"/>
                <a:gd name="connsiteX2" fmla="*/ 90487 w 2588419"/>
                <a:gd name="connsiteY2" fmla="*/ 359568 h 411956"/>
                <a:gd name="connsiteX3" fmla="*/ 35719 w 2588419"/>
                <a:gd name="connsiteY3" fmla="*/ 335756 h 411956"/>
                <a:gd name="connsiteX4" fmla="*/ 14287 w 2588419"/>
                <a:gd name="connsiteY4" fmla="*/ 304800 h 411956"/>
                <a:gd name="connsiteX5" fmla="*/ 4762 w 2588419"/>
                <a:gd name="connsiteY5" fmla="*/ 252412 h 411956"/>
                <a:gd name="connsiteX6" fmla="*/ 0 w 2588419"/>
                <a:gd name="connsiteY6" fmla="*/ 211931 h 411956"/>
                <a:gd name="connsiteX7" fmla="*/ 7144 w 2588419"/>
                <a:gd name="connsiteY7" fmla="*/ 190500 h 411956"/>
                <a:gd name="connsiteX8" fmla="*/ 38100 w 2588419"/>
                <a:gd name="connsiteY8" fmla="*/ 166687 h 411956"/>
                <a:gd name="connsiteX9" fmla="*/ 76200 w 2588419"/>
                <a:gd name="connsiteY9" fmla="*/ 147637 h 411956"/>
                <a:gd name="connsiteX10" fmla="*/ 109537 w 2588419"/>
                <a:gd name="connsiteY10" fmla="*/ 135731 h 411956"/>
                <a:gd name="connsiteX11" fmla="*/ 157162 w 2588419"/>
                <a:gd name="connsiteY11" fmla="*/ 123825 h 411956"/>
                <a:gd name="connsiteX12" fmla="*/ 259556 w 2588419"/>
                <a:gd name="connsiteY12" fmla="*/ 116681 h 411956"/>
                <a:gd name="connsiteX13" fmla="*/ 402431 w 2588419"/>
                <a:gd name="connsiteY13" fmla="*/ 119062 h 411956"/>
                <a:gd name="connsiteX14" fmla="*/ 526256 w 2588419"/>
                <a:gd name="connsiteY14" fmla="*/ 128587 h 411956"/>
                <a:gd name="connsiteX15" fmla="*/ 633412 w 2588419"/>
                <a:gd name="connsiteY15" fmla="*/ 140493 h 411956"/>
                <a:gd name="connsiteX16" fmla="*/ 1500187 w 2588419"/>
                <a:gd name="connsiteY16" fmla="*/ 142875 h 411956"/>
                <a:gd name="connsiteX17" fmla="*/ 2331244 w 2588419"/>
                <a:gd name="connsiteY17" fmla="*/ 142875 h 411956"/>
                <a:gd name="connsiteX18" fmla="*/ 2371725 w 2588419"/>
                <a:gd name="connsiteY18" fmla="*/ 138112 h 411956"/>
                <a:gd name="connsiteX19" fmla="*/ 2400300 w 2588419"/>
                <a:gd name="connsiteY19" fmla="*/ 130968 h 411956"/>
                <a:gd name="connsiteX20" fmla="*/ 2431256 w 2588419"/>
                <a:gd name="connsiteY20" fmla="*/ 114300 h 411956"/>
                <a:gd name="connsiteX21" fmla="*/ 2466975 w 2588419"/>
                <a:gd name="connsiteY21" fmla="*/ 88106 h 411956"/>
                <a:gd name="connsiteX22" fmla="*/ 2507456 w 2588419"/>
                <a:gd name="connsiteY22" fmla="*/ 45243 h 411956"/>
                <a:gd name="connsiteX23" fmla="*/ 2533650 w 2588419"/>
                <a:gd name="connsiteY23" fmla="*/ 14287 h 411956"/>
                <a:gd name="connsiteX24" fmla="*/ 2552700 w 2588419"/>
                <a:gd name="connsiteY24" fmla="*/ 0 h 411956"/>
                <a:gd name="connsiteX25" fmla="*/ 2564606 w 2588419"/>
                <a:gd name="connsiteY25" fmla="*/ 0 h 411956"/>
                <a:gd name="connsiteX26" fmla="*/ 2578894 w 2588419"/>
                <a:gd name="connsiteY26" fmla="*/ 0 h 411956"/>
                <a:gd name="connsiteX27" fmla="*/ 2583656 w 2588419"/>
                <a:gd name="connsiteY27" fmla="*/ 7143 h 411956"/>
                <a:gd name="connsiteX28" fmla="*/ 2588419 w 2588419"/>
                <a:gd name="connsiteY28" fmla="*/ 26193 h 411956"/>
                <a:gd name="connsiteX29" fmla="*/ 2586037 w 2588419"/>
                <a:gd name="connsiteY29" fmla="*/ 66675 h 411956"/>
                <a:gd name="connsiteX30" fmla="*/ 2576512 w 2588419"/>
                <a:gd name="connsiteY30" fmla="*/ 119062 h 411956"/>
                <a:gd name="connsiteX31" fmla="*/ 2559844 w 2588419"/>
                <a:gd name="connsiteY31" fmla="*/ 204787 h 411956"/>
                <a:gd name="connsiteX32" fmla="*/ 2519362 w 2588419"/>
                <a:gd name="connsiteY32" fmla="*/ 314325 h 411956"/>
                <a:gd name="connsiteX33" fmla="*/ 2459831 w 2588419"/>
                <a:gd name="connsiteY33" fmla="*/ 411956 h 411956"/>
                <a:gd name="connsiteX34" fmla="*/ 2326481 w 2588419"/>
                <a:gd name="connsiteY34" fmla="*/ 392906 h 411956"/>
                <a:gd name="connsiteX35" fmla="*/ 1693069 w 2588419"/>
                <a:gd name="connsiteY35" fmla="*/ 390525 h 411956"/>
                <a:gd name="connsiteX36" fmla="*/ 1333500 w 2588419"/>
                <a:gd name="connsiteY36" fmla="*/ 3881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88419" h="411956">
                  <a:moveTo>
                    <a:pt x="1333500" y="388143"/>
                  </a:moveTo>
                  <a:lnTo>
                    <a:pt x="126206" y="385762"/>
                  </a:lnTo>
                  <a:lnTo>
                    <a:pt x="90487" y="359568"/>
                  </a:lnTo>
                  <a:lnTo>
                    <a:pt x="35719" y="335756"/>
                  </a:lnTo>
                  <a:lnTo>
                    <a:pt x="14287" y="304800"/>
                  </a:lnTo>
                  <a:lnTo>
                    <a:pt x="4762" y="252412"/>
                  </a:lnTo>
                  <a:lnTo>
                    <a:pt x="0" y="211931"/>
                  </a:lnTo>
                  <a:lnTo>
                    <a:pt x="7144" y="190500"/>
                  </a:lnTo>
                  <a:lnTo>
                    <a:pt x="38100" y="166687"/>
                  </a:lnTo>
                  <a:lnTo>
                    <a:pt x="76200" y="147637"/>
                  </a:lnTo>
                  <a:lnTo>
                    <a:pt x="109537" y="135731"/>
                  </a:lnTo>
                  <a:lnTo>
                    <a:pt x="157162" y="123825"/>
                  </a:lnTo>
                  <a:lnTo>
                    <a:pt x="259556" y="116681"/>
                  </a:lnTo>
                  <a:lnTo>
                    <a:pt x="402431" y="119062"/>
                  </a:lnTo>
                  <a:lnTo>
                    <a:pt x="526256" y="128587"/>
                  </a:lnTo>
                  <a:lnTo>
                    <a:pt x="633412" y="140493"/>
                  </a:lnTo>
                  <a:lnTo>
                    <a:pt x="1500187" y="142875"/>
                  </a:lnTo>
                  <a:lnTo>
                    <a:pt x="2331244" y="142875"/>
                  </a:lnTo>
                  <a:lnTo>
                    <a:pt x="2371725" y="138112"/>
                  </a:lnTo>
                  <a:lnTo>
                    <a:pt x="2400300" y="130968"/>
                  </a:lnTo>
                  <a:lnTo>
                    <a:pt x="2431256" y="114300"/>
                  </a:lnTo>
                  <a:lnTo>
                    <a:pt x="2466975" y="88106"/>
                  </a:lnTo>
                  <a:lnTo>
                    <a:pt x="2507456" y="45243"/>
                  </a:lnTo>
                  <a:lnTo>
                    <a:pt x="2533650" y="14287"/>
                  </a:lnTo>
                  <a:lnTo>
                    <a:pt x="2552700" y="0"/>
                  </a:lnTo>
                  <a:lnTo>
                    <a:pt x="2564606" y="0"/>
                  </a:lnTo>
                  <a:lnTo>
                    <a:pt x="2578894" y="0"/>
                  </a:lnTo>
                  <a:lnTo>
                    <a:pt x="2583656" y="7143"/>
                  </a:lnTo>
                  <a:lnTo>
                    <a:pt x="2588419" y="26193"/>
                  </a:lnTo>
                  <a:lnTo>
                    <a:pt x="2586037" y="66675"/>
                  </a:lnTo>
                  <a:lnTo>
                    <a:pt x="2576512" y="119062"/>
                  </a:lnTo>
                  <a:lnTo>
                    <a:pt x="2559844" y="204787"/>
                  </a:lnTo>
                  <a:lnTo>
                    <a:pt x="2519362" y="314325"/>
                  </a:lnTo>
                  <a:lnTo>
                    <a:pt x="2459831" y="411956"/>
                  </a:lnTo>
                  <a:lnTo>
                    <a:pt x="2326481" y="392906"/>
                  </a:lnTo>
                  <a:lnTo>
                    <a:pt x="1693069" y="390525"/>
                  </a:lnTo>
                  <a:lnTo>
                    <a:pt x="1333500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12F89355-86FA-43A9-948F-73AD079DE607}"/>
                </a:ext>
              </a:extLst>
            </p:cNvPr>
            <p:cNvSpPr/>
            <p:nvPr/>
          </p:nvSpPr>
          <p:spPr>
            <a:xfrm>
              <a:off x="3752853" y="3178969"/>
              <a:ext cx="2009775" cy="582613"/>
            </a:xfrm>
            <a:custGeom>
              <a:avLst/>
              <a:gdLst>
                <a:gd name="connsiteX0" fmla="*/ 1385888 w 2009775"/>
                <a:gd name="connsiteY0" fmla="*/ 297656 h 583406"/>
                <a:gd name="connsiteX1" fmla="*/ 1085850 w 2009775"/>
                <a:gd name="connsiteY1" fmla="*/ 371475 h 583406"/>
                <a:gd name="connsiteX2" fmla="*/ 921544 w 2009775"/>
                <a:gd name="connsiteY2" fmla="*/ 400050 h 583406"/>
                <a:gd name="connsiteX3" fmla="*/ 654844 w 2009775"/>
                <a:gd name="connsiteY3" fmla="*/ 466725 h 583406"/>
                <a:gd name="connsiteX4" fmla="*/ 497681 w 2009775"/>
                <a:gd name="connsiteY4" fmla="*/ 509588 h 583406"/>
                <a:gd name="connsiteX5" fmla="*/ 335756 w 2009775"/>
                <a:gd name="connsiteY5" fmla="*/ 561975 h 583406"/>
                <a:gd name="connsiteX6" fmla="*/ 278606 w 2009775"/>
                <a:gd name="connsiteY6" fmla="*/ 583406 h 583406"/>
                <a:gd name="connsiteX7" fmla="*/ 269081 w 2009775"/>
                <a:gd name="connsiteY7" fmla="*/ 581025 h 583406"/>
                <a:gd name="connsiteX8" fmla="*/ 230981 w 2009775"/>
                <a:gd name="connsiteY8" fmla="*/ 561975 h 583406"/>
                <a:gd name="connsiteX9" fmla="*/ 178594 w 2009775"/>
                <a:gd name="connsiteY9" fmla="*/ 516731 h 583406"/>
                <a:gd name="connsiteX10" fmla="*/ 130969 w 2009775"/>
                <a:gd name="connsiteY10" fmla="*/ 466725 h 583406"/>
                <a:gd name="connsiteX11" fmla="*/ 88106 w 2009775"/>
                <a:gd name="connsiteY11" fmla="*/ 419100 h 583406"/>
                <a:gd name="connsiteX12" fmla="*/ 38100 w 2009775"/>
                <a:gd name="connsiteY12" fmla="*/ 354806 h 583406"/>
                <a:gd name="connsiteX13" fmla="*/ 23813 w 2009775"/>
                <a:gd name="connsiteY13" fmla="*/ 335756 h 583406"/>
                <a:gd name="connsiteX14" fmla="*/ 9525 w 2009775"/>
                <a:gd name="connsiteY14" fmla="*/ 311944 h 583406"/>
                <a:gd name="connsiteX15" fmla="*/ 0 w 2009775"/>
                <a:gd name="connsiteY15" fmla="*/ 285750 h 583406"/>
                <a:gd name="connsiteX16" fmla="*/ 0 w 2009775"/>
                <a:gd name="connsiteY16" fmla="*/ 271463 h 583406"/>
                <a:gd name="connsiteX17" fmla="*/ 4763 w 2009775"/>
                <a:gd name="connsiteY17" fmla="*/ 257175 h 583406"/>
                <a:gd name="connsiteX18" fmla="*/ 14288 w 2009775"/>
                <a:gd name="connsiteY18" fmla="*/ 254794 h 583406"/>
                <a:gd name="connsiteX19" fmla="*/ 35719 w 2009775"/>
                <a:gd name="connsiteY19" fmla="*/ 257175 h 583406"/>
                <a:gd name="connsiteX20" fmla="*/ 83344 w 2009775"/>
                <a:gd name="connsiteY20" fmla="*/ 280988 h 583406"/>
                <a:gd name="connsiteX21" fmla="*/ 126206 w 2009775"/>
                <a:gd name="connsiteY21" fmla="*/ 304800 h 583406"/>
                <a:gd name="connsiteX22" fmla="*/ 173831 w 2009775"/>
                <a:gd name="connsiteY22" fmla="*/ 323850 h 583406"/>
                <a:gd name="connsiteX23" fmla="*/ 223838 w 2009775"/>
                <a:gd name="connsiteY23" fmla="*/ 345281 h 583406"/>
                <a:gd name="connsiteX24" fmla="*/ 283369 w 2009775"/>
                <a:gd name="connsiteY24" fmla="*/ 359569 h 583406"/>
                <a:gd name="connsiteX25" fmla="*/ 347663 w 2009775"/>
                <a:gd name="connsiteY25" fmla="*/ 364331 h 583406"/>
                <a:gd name="connsiteX26" fmla="*/ 414338 w 2009775"/>
                <a:gd name="connsiteY26" fmla="*/ 354806 h 583406"/>
                <a:gd name="connsiteX27" fmla="*/ 935831 w 2009775"/>
                <a:gd name="connsiteY27" fmla="*/ 214313 h 583406"/>
                <a:gd name="connsiteX28" fmla="*/ 1126331 w 2009775"/>
                <a:gd name="connsiteY28" fmla="*/ 164306 h 583406"/>
                <a:gd name="connsiteX29" fmla="*/ 1509713 w 2009775"/>
                <a:gd name="connsiteY29" fmla="*/ 71438 h 583406"/>
                <a:gd name="connsiteX30" fmla="*/ 1545431 w 2009775"/>
                <a:gd name="connsiteY30" fmla="*/ 47625 h 583406"/>
                <a:gd name="connsiteX31" fmla="*/ 1588294 w 2009775"/>
                <a:gd name="connsiteY31" fmla="*/ 23813 h 583406"/>
                <a:gd name="connsiteX32" fmla="*/ 1635919 w 2009775"/>
                <a:gd name="connsiteY32" fmla="*/ 4763 h 583406"/>
                <a:gd name="connsiteX33" fmla="*/ 1669256 w 2009775"/>
                <a:gd name="connsiteY33" fmla="*/ 0 h 583406"/>
                <a:gd name="connsiteX34" fmla="*/ 1726406 w 2009775"/>
                <a:gd name="connsiteY34" fmla="*/ 16669 h 583406"/>
                <a:gd name="connsiteX35" fmla="*/ 1883569 w 2009775"/>
                <a:gd name="connsiteY35" fmla="*/ 76200 h 583406"/>
                <a:gd name="connsiteX36" fmla="*/ 1969294 w 2009775"/>
                <a:gd name="connsiteY36" fmla="*/ 109538 h 583406"/>
                <a:gd name="connsiteX37" fmla="*/ 1988344 w 2009775"/>
                <a:gd name="connsiteY37" fmla="*/ 121444 h 583406"/>
                <a:gd name="connsiteX38" fmla="*/ 2002631 w 2009775"/>
                <a:gd name="connsiteY38" fmla="*/ 145256 h 583406"/>
                <a:gd name="connsiteX39" fmla="*/ 2009775 w 2009775"/>
                <a:gd name="connsiteY39" fmla="*/ 176213 h 583406"/>
                <a:gd name="connsiteX40" fmla="*/ 1997869 w 2009775"/>
                <a:gd name="connsiteY40" fmla="*/ 197644 h 583406"/>
                <a:gd name="connsiteX41" fmla="*/ 1978819 w 2009775"/>
                <a:gd name="connsiteY41" fmla="*/ 219075 h 583406"/>
                <a:gd name="connsiteX42" fmla="*/ 1950244 w 2009775"/>
                <a:gd name="connsiteY42" fmla="*/ 226219 h 583406"/>
                <a:gd name="connsiteX43" fmla="*/ 1764506 w 2009775"/>
                <a:gd name="connsiteY43" fmla="*/ 235744 h 583406"/>
                <a:gd name="connsiteX44" fmla="*/ 1569244 w 2009775"/>
                <a:gd name="connsiteY44" fmla="*/ 266700 h 583406"/>
                <a:gd name="connsiteX45" fmla="*/ 1385888 w 2009775"/>
                <a:gd name="connsiteY45" fmla="*/ 29765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9775" h="583406">
                  <a:moveTo>
                    <a:pt x="1385888" y="297656"/>
                  </a:moveTo>
                  <a:lnTo>
                    <a:pt x="1085850" y="371475"/>
                  </a:lnTo>
                  <a:lnTo>
                    <a:pt x="921544" y="400050"/>
                  </a:lnTo>
                  <a:lnTo>
                    <a:pt x="654844" y="466725"/>
                  </a:lnTo>
                  <a:lnTo>
                    <a:pt x="497681" y="509588"/>
                  </a:lnTo>
                  <a:lnTo>
                    <a:pt x="335756" y="561975"/>
                  </a:lnTo>
                  <a:lnTo>
                    <a:pt x="278606" y="583406"/>
                  </a:lnTo>
                  <a:lnTo>
                    <a:pt x="269081" y="581025"/>
                  </a:lnTo>
                  <a:lnTo>
                    <a:pt x="230981" y="561975"/>
                  </a:lnTo>
                  <a:lnTo>
                    <a:pt x="178594" y="516731"/>
                  </a:lnTo>
                  <a:lnTo>
                    <a:pt x="130969" y="466725"/>
                  </a:lnTo>
                  <a:lnTo>
                    <a:pt x="88106" y="419100"/>
                  </a:lnTo>
                  <a:lnTo>
                    <a:pt x="38100" y="354806"/>
                  </a:lnTo>
                  <a:lnTo>
                    <a:pt x="23813" y="335756"/>
                  </a:lnTo>
                  <a:lnTo>
                    <a:pt x="9525" y="311944"/>
                  </a:lnTo>
                  <a:lnTo>
                    <a:pt x="0" y="285750"/>
                  </a:lnTo>
                  <a:lnTo>
                    <a:pt x="0" y="271463"/>
                  </a:lnTo>
                  <a:lnTo>
                    <a:pt x="4763" y="257175"/>
                  </a:lnTo>
                  <a:lnTo>
                    <a:pt x="14288" y="254794"/>
                  </a:lnTo>
                  <a:lnTo>
                    <a:pt x="35719" y="257175"/>
                  </a:lnTo>
                  <a:lnTo>
                    <a:pt x="83344" y="280988"/>
                  </a:lnTo>
                  <a:lnTo>
                    <a:pt x="126206" y="304800"/>
                  </a:lnTo>
                  <a:lnTo>
                    <a:pt x="173831" y="323850"/>
                  </a:lnTo>
                  <a:lnTo>
                    <a:pt x="223838" y="345281"/>
                  </a:lnTo>
                  <a:lnTo>
                    <a:pt x="283369" y="359569"/>
                  </a:lnTo>
                  <a:lnTo>
                    <a:pt x="347663" y="364331"/>
                  </a:lnTo>
                  <a:lnTo>
                    <a:pt x="414338" y="354806"/>
                  </a:lnTo>
                  <a:lnTo>
                    <a:pt x="935831" y="214313"/>
                  </a:lnTo>
                  <a:lnTo>
                    <a:pt x="1126331" y="164306"/>
                  </a:lnTo>
                  <a:lnTo>
                    <a:pt x="1509713" y="71438"/>
                  </a:lnTo>
                  <a:lnTo>
                    <a:pt x="1545431" y="47625"/>
                  </a:lnTo>
                  <a:lnTo>
                    <a:pt x="1588294" y="23813"/>
                  </a:lnTo>
                  <a:lnTo>
                    <a:pt x="1635919" y="4763"/>
                  </a:lnTo>
                  <a:lnTo>
                    <a:pt x="1669256" y="0"/>
                  </a:lnTo>
                  <a:lnTo>
                    <a:pt x="1726406" y="16669"/>
                  </a:lnTo>
                  <a:lnTo>
                    <a:pt x="1883569" y="76200"/>
                  </a:lnTo>
                  <a:lnTo>
                    <a:pt x="1969294" y="109538"/>
                  </a:lnTo>
                  <a:lnTo>
                    <a:pt x="1988344" y="121444"/>
                  </a:lnTo>
                  <a:lnTo>
                    <a:pt x="2002631" y="145256"/>
                  </a:lnTo>
                  <a:lnTo>
                    <a:pt x="2009775" y="176213"/>
                  </a:lnTo>
                  <a:lnTo>
                    <a:pt x="1997869" y="197644"/>
                  </a:lnTo>
                  <a:lnTo>
                    <a:pt x="1978819" y="219075"/>
                  </a:lnTo>
                  <a:lnTo>
                    <a:pt x="1950244" y="226219"/>
                  </a:lnTo>
                  <a:lnTo>
                    <a:pt x="1764506" y="235744"/>
                  </a:lnTo>
                  <a:lnTo>
                    <a:pt x="1569244" y="266700"/>
                  </a:lnTo>
                  <a:lnTo>
                    <a:pt x="1385888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7D0835B-A01E-461F-8C2A-0F6D8E650131}"/>
                </a:ext>
              </a:extLst>
            </p:cNvPr>
            <p:cNvSpPr/>
            <p:nvPr/>
          </p:nvSpPr>
          <p:spPr>
            <a:xfrm rot="16200000">
              <a:off x="2350296" y="2870994"/>
              <a:ext cx="4011612" cy="1339850"/>
            </a:xfrm>
            <a:custGeom>
              <a:avLst/>
              <a:gdLst>
                <a:gd name="connsiteX0" fmla="*/ 2525648 w 4011123"/>
                <a:gd name="connsiteY0" fmla="*/ 1227132 h 1339307"/>
                <a:gd name="connsiteX1" fmla="*/ 2172125 w 4011123"/>
                <a:gd name="connsiteY1" fmla="*/ 1220333 h 1339307"/>
                <a:gd name="connsiteX2" fmla="*/ 2005561 w 4011123"/>
                <a:gd name="connsiteY2" fmla="*/ 1199938 h 1339307"/>
                <a:gd name="connsiteX3" fmla="*/ 1798207 w 4011123"/>
                <a:gd name="connsiteY3" fmla="*/ 1169345 h 1339307"/>
                <a:gd name="connsiteX4" fmla="*/ 1587453 w 4011123"/>
                <a:gd name="connsiteY4" fmla="*/ 1125154 h 1339307"/>
                <a:gd name="connsiteX5" fmla="*/ 1383497 w 4011123"/>
                <a:gd name="connsiteY5" fmla="*/ 1063968 h 1339307"/>
                <a:gd name="connsiteX6" fmla="*/ 1186341 w 4011123"/>
                <a:gd name="connsiteY6" fmla="*/ 992583 h 1339307"/>
                <a:gd name="connsiteX7" fmla="*/ 1023176 w 4011123"/>
                <a:gd name="connsiteY7" fmla="*/ 921199 h 1339307"/>
                <a:gd name="connsiteX8" fmla="*/ 866810 w 4011123"/>
                <a:gd name="connsiteY8" fmla="*/ 839617 h 1339307"/>
                <a:gd name="connsiteX9" fmla="*/ 737639 w 4011123"/>
                <a:gd name="connsiteY9" fmla="*/ 761434 h 1339307"/>
                <a:gd name="connsiteX10" fmla="*/ 571075 w 4011123"/>
                <a:gd name="connsiteY10" fmla="*/ 649258 h 1339307"/>
                <a:gd name="connsiteX11" fmla="*/ 401112 w 4011123"/>
                <a:gd name="connsiteY11" fmla="*/ 509889 h 1339307"/>
                <a:gd name="connsiteX12" fmla="*/ 227750 w 4011123"/>
                <a:gd name="connsiteY12" fmla="*/ 336527 h 1339307"/>
                <a:gd name="connsiteX13" fmla="*/ 101978 w 4011123"/>
                <a:gd name="connsiteY13" fmla="*/ 183560 h 1339307"/>
                <a:gd name="connsiteX14" fmla="*/ 20396 w 4011123"/>
                <a:gd name="connsiteY14" fmla="*/ 74784 h 1339307"/>
                <a:gd name="connsiteX15" fmla="*/ 0 w 4011123"/>
                <a:gd name="connsiteY15" fmla="*/ 40791 h 1339307"/>
                <a:gd name="connsiteX16" fmla="*/ 0 w 4011123"/>
                <a:gd name="connsiteY16" fmla="*/ 16997 h 1339307"/>
                <a:gd name="connsiteX17" fmla="*/ 6799 w 4011123"/>
                <a:gd name="connsiteY17" fmla="*/ 3400 h 1339307"/>
                <a:gd name="connsiteX18" fmla="*/ 16996 w 4011123"/>
                <a:gd name="connsiteY18" fmla="*/ 0 h 1339307"/>
                <a:gd name="connsiteX19" fmla="*/ 47590 w 4011123"/>
                <a:gd name="connsiteY19" fmla="*/ 3400 h 1339307"/>
                <a:gd name="connsiteX20" fmla="*/ 101978 w 4011123"/>
                <a:gd name="connsiteY20" fmla="*/ 50989 h 1339307"/>
                <a:gd name="connsiteX21" fmla="*/ 210754 w 4011123"/>
                <a:gd name="connsiteY21" fmla="*/ 142769 h 1339307"/>
                <a:gd name="connsiteX22" fmla="*/ 326329 w 4011123"/>
                <a:gd name="connsiteY22" fmla="*/ 241348 h 1339307"/>
                <a:gd name="connsiteX23" fmla="*/ 435105 w 4011123"/>
                <a:gd name="connsiteY23" fmla="*/ 333127 h 1339307"/>
                <a:gd name="connsiteX24" fmla="*/ 594870 w 4011123"/>
                <a:gd name="connsiteY24" fmla="*/ 448702 h 1339307"/>
                <a:gd name="connsiteX25" fmla="*/ 724042 w 4011123"/>
                <a:gd name="connsiteY25" fmla="*/ 540482 h 1339307"/>
                <a:gd name="connsiteX26" fmla="*/ 856613 w 4011123"/>
                <a:gd name="connsiteY26" fmla="*/ 622064 h 1339307"/>
                <a:gd name="connsiteX27" fmla="*/ 1009579 w 4011123"/>
                <a:gd name="connsiteY27" fmla="*/ 700247 h 1339307"/>
                <a:gd name="connsiteX28" fmla="*/ 1162546 w 4011123"/>
                <a:gd name="connsiteY28" fmla="*/ 768232 h 1339307"/>
                <a:gd name="connsiteX29" fmla="*/ 1308714 w 4011123"/>
                <a:gd name="connsiteY29" fmla="*/ 826020 h 1339307"/>
                <a:gd name="connsiteX30" fmla="*/ 1475277 w 4011123"/>
                <a:gd name="connsiteY30" fmla="*/ 877008 h 1339307"/>
                <a:gd name="connsiteX31" fmla="*/ 1686031 w 4011123"/>
                <a:gd name="connsiteY31" fmla="*/ 921199 h 1339307"/>
                <a:gd name="connsiteX32" fmla="*/ 1818602 w 4011123"/>
                <a:gd name="connsiteY32" fmla="*/ 941594 h 1339307"/>
                <a:gd name="connsiteX33" fmla="*/ 1968170 w 4011123"/>
                <a:gd name="connsiteY33" fmla="*/ 948393 h 1339307"/>
                <a:gd name="connsiteX34" fmla="*/ 2114338 w 4011123"/>
                <a:gd name="connsiteY34" fmla="*/ 975587 h 1339307"/>
                <a:gd name="connsiteX35" fmla="*/ 2804387 w 4011123"/>
                <a:gd name="connsiteY35" fmla="*/ 995982 h 1339307"/>
                <a:gd name="connsiteX36" fmla="*/ 2940357 w 4011123"/>
                <a:gd name="connsiteY36" fmla="*/ 1016378 h 1339307"/>
                <a:gd name="connsiteX37" fmla="*/ 3711988 w 4011123"/>
                <a:gd name="connsiteY37" fmla="*/ 1019777 h 1339307"/>
                <a:gd name="connsiteX38" fmla="*/ 3786772 w 4011123"/>
                <a:gd name="connsiteY38" fmla="*/ 1012979 h 1339307"/>
                <a:gd name="connsiteX39" fmla="*/ 3824164 w 4011123"/>
                <a:gd name="connsiteY39" fmla="*/ 995982 h 1339307"/>
                <a:gd name="connsiteX40" fmla="*/ 3878552 w 4011123"/>
                <a:gd name="connsiteY40" fmla="*/ 927997 h 1339307"/>
                <a:gd name="connsiteX41" fmla="*/ 3943138 w 4011123"/>
                <a:gd name="connsiteY41" fmla="*/ 822620 h 1339307"/>
                <a:gd name="connsiteX42" fmla="*/ 3960134 w 4011123"/>
                <a:gd name="connsiteY42" fmla="*/ 809023 h 1339307"/>
                <a:gd name="connsiteX43" fmla="*/ 3990727 w 4011123"/>
                <a:gd name="connsiteY43" fmla="*/ 802225 h 1339307"/>
                <a:gd name="connsiteX44" fmla="*/ 4004324 w 4011123"/>
                <a:gd name="connsiteY44" fmla="*/ 805624 h 1339307"/>
                <a:gd name="connsiteX45" fmla="*/ 4011123 w 4011123"/>
                <a:gd name="connsiteY45" fmla="*/ 819221 h 1339307"/>
                <a:gd name="connsiteX46" fmla="*/ 3990727 w 4011123"/>
                <a:gd name="connsiteY46" fmla="*/ 934796 h 1339307"/>
                <a:gd name="connsiteX47" fmla="*/ 3949936 w 4011123"/>
                <a:gd name="connsiteY47" fmla="*/ 1067367 h 1339307"/>
                <a:gd name="connsiteX48" fmla="*/ 3915944 w 4011123"/>
                <a:gd name="connsiteY48" fmla="*/ 1165945 h 1339307"/>
                <a:gd name="connsiteX49" fmla="*/ 3868354 w 4011123"/>
                <a:gd name="connsiteY49" fmla="*/ 1247527 h 1339307"/>
                <a:gd name="connsiteX50" fmla="*/ 3793570 w 4011123"/>
                <a:gd name="connsiteY50" fmla="*/ 1329110 h 1339307"/>
                <a:gd name="connsiteX51" fmla="*/ 3769776 w 4011123"/>
                <a:gd name="connsiteY51" fmla="*/ 1335908 h 1339307"/>
                <a:gd name="connsiteX52" fmla="*/ 3739182 w 4011123"/>
                <a:gd name="connsiteY52" fmla="*/ 1339307 h 1339307"/>
                <a:gd name="connsiteX53" fmla="*/ 3694992 w 4011123"/>
                <a:gd name="connsiteY53" fmla="*/ 1329110 h 1339307"/>
                <a:gd name="connsiteX54" fmla="*/ 3599813 w 4011123"/>
                <a:gd name="connsiteY54" fmla="*/ 1284919 h 1339307"/>
                <a:gd name="connsiteX55" fmla="*/ 3297279 w 4011123"/>
                <a:gd name="connsiteY55" fmla="*/ 1261124 h 1339307"/>
                <a:gd name="connsiteX56" fmla="*/ 2984547 w 4011123"/>
                <a:gd name="connsiteY56" fmla="*/ 1244128 h 1339307"/>
                <a:gd name="connsiteX57" fmla="*/ 2855376 w 4011123"/>
                <a:gd name="connsiteY57" fmla="*/ 1244128 h 1339307"/>
                <a:gd name="connsiteX58" fmla="*/ 2525648 w 4011123"/>
                <a:gd name="connsiteY58" fmla="*/ 1227132 h 133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11123" h="1339307">
                  <a:moveTo>
                    <a:pt x="2525648" y="1227132"/>
                  </a:moveTo>
                  <a:lnTo>
                    <a:pt x="2172125" y="1220333"/>
                  </a:lnTo>
                  <a:lnTo>
                    <a:pt x="2005561" y="1199938"/>
                  </a:lnTo>
                  <a:lnTo>
                    <a:pt x="1798207" y="1169345"/>
                  </a:lnTo>
                  <a:lnTo>
                    <a:pt x="1587453" y="1125154"/>
                  </a:lnTo>
                  <a:lnTo>
                    <a:pt x="1383497" y="1063968"/>
                  </a:lnTo>
                  <a:lnTo>
                    <a:pt x="1186341" y="992583"/>
                  </a:lnTo>
                  <a:lnTo>
                    <a:pt x="1023176" y="921199"/>
                  </a:lnTo>
                  <a:lnTo>
                    <a:pt x="866810" y="839617"/>
                  </a:lnTo>
                  <a:lnTo>
                    <a:pt x="737639" y="761434"/>
                  </a:lnTo>
                  <a:lnTo>
                    <a:pt x="571075" y="649258"/>
                  </a:lnTo>
                  <a:lnTo>
                    <a:pt x="401112" y="509889"/>
                  </a:lnTo>
                  <a:lnTo>
                    <a:pt x="227750" y="336527"/>
                  </a:lnTo>
                  <a:lnTo>
                    <a:pt x="101978" y="183560"/>
                  </a:lnTo>
                  <a:lnTo>
                    <a:pt x="20396" y="74784"/>
                  </a:lnTo>
                  <a:lnTo>
                    <a:pt x="0" y="40791"/>
                  </a:lnTo>
                  <a:lnTo>
                    <a:pt x="0" y="16997"/>
                  </a:lnTo>
                  <a:lnTo>
                    <a:pt x="6799" y="3400"/>
                  </a:lnTo>
                  <a:lnTo>
                    <a:pt x="16996" y="0"/>
                  </a:lnTo>
                  <a:lnTo>
                    <a:pt x="47590" y="3400"/>
                  </a:lnTo>
                  <a:lnTo>
                    <a:pt x="101978" y="50989"/>
                  </a:lnTo>
                  <a:lnTo>
                    <a:pt x="210754" y="142769"/>
                  </a:lnTo>
                  <a:lnTo>
                    <a:pt x="326329" y="241348"/>
                  </a:lnTo>
                  <a:lnTo>
                    <a:pt x="435105" y="333127"/>
                  </a:lnTo>
                  <a:lnTo>
                    <a:pt x="594870" y="448702"/>
                  </a:lnTo>
                  <a:lnTo>
                    <a:pt x="724042" y="540482"/>
                  </a:lnTo>
                  <a:lnTo>
                    <a:pt x="856613" y="622064"/>
                  </a:lnTo>
                  <a:lnTo>
                    <a:pt x="1009579" y="700247"/>
                  </a:lnTo>
                  <a:lnTo>
                    <a:pt x="1162546" y="768232"/>
                  </a:lnTo>
                  <a:lnTo>
                    <a:pt x="1308714" y="826020"/>
                  </a:lnTo>
                  <a:lnTo>
                    <a:pt x="1475277" y="877008"/>
                  </a:lnTo>
                  <a:lnTo>
                    <a:pt x="1686031" y="921199"/>
                  </a:lnTo>
                  <a:lnTo>
                    <a:pt x="1818602" y="941594"/>
                  </a:lnTo>
                  <a:lnTo>
                    <a:pt x="1968170" y="948393"/>
                  </a:lnTo>
                  <a:lnTo>
                    <a:pt x="2114338" y="975587"/>
                  </a:lnTo>
                  <a:lnTo>
                    <a:pt x="2804387" y="995982"/>
                  </a:lnTo>
                  <a:lnTo>
                    <a:pt x="2940357" y="1016378"/>
                  </a:lnTo>
                  <a:lnTo>
                    <a:pt x="3711988" y="1019777"/>
                  </a:lnTo>
                  <a:lnTo>
                    <a:pt x="3786772" y="1012979"/>
                  </a:lnTo>
                  <a:lnTo>
                    <a:pt x="3824164" y="995982"/>
                  </a:lnTo>
                  <a:lnTo>
                    <a:pt x="3878552" y="927997"/>
                  </a:lnTo>
                  <a:lnTo>
                    <a:pt x="3943138" y="822620"/>
                  </a:lnTo>
                  <a:lnTo>
                    <a:pt x="3960134" y="809023"/>
                  </a:lnTo>
                  <a:lnTo>
                    <a:pt x="3990727" y="802225"/>
                  </a:lnTo>
                  <a:lnTo>
                    <a:pt x="4004324" y="805624"/>
                  </a:lnTo>
                  <a:lnTo>
                    <a:pt x="4011123" y="819221"/>
                  </a:lnTo>
                  <a:lnTo>
                    <a:pt x="3990727" y="934796"/>
                  </a:lnTo>
                  <a:lnTo>
                    <a:pt x="3949936" y="1067367"/>
                  </a:lnTo>
                  <a:lnTo>
                    <a:pt x="3915944" y="1165945"/>
                  </a:lnTo>
                  <a:lnTo>
                    <a:pt x="3868354" y="1247527"/>
                  </a:lnTo>
                  <a:lnTo>
                    <a:pt x="3793570" y="1329110"/>
                  </a:lnTo>
                  <a:lnTo>
                    <a:pt x="3769776" y="1335908"/>
                  </a:lnTo>
                  <a:lnTo>
                    <a:pt x="3739182" y="1339307"/>
                  </a:lnTo>
                  <a:lnTo>
                    <a:pt x="3694992" y="1329110"/>
                  </a:lnTo>
                  <a:lnTo>
                    <a:pt x="3599813" y="1284919"/>
                  </a:lnTo>
                  <a:lnTo>
                    <a:pt x="3297279" y="1261124"/>
                  </a:lnTo>
                  <a:lnTo>
                    <a:pt x="2984547" y="1244128"/>
                  </a:lnTo>
                  <a:lnTo>
                    <a:pt x="2855376" y="1244128"/>
                  </a:lnTo>
                  <a:lnTo>
                    <a:pt x="2525648" y="1227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DBD5356-3E68-49DE-8CB1-3DFC6B0F077A}"/>
                </a:ext>
              </a:extLst>
            </p:cNvPr>
            <p:cNvSpPr/>
            <p:nvPr/>
          </p:nvSpPr>
          <p:spPr>
            <a:xfrm>
              <a:off x="4718053" y="3905251"/>
              <a:ext cx="925513" cy="931863"/>
            </a:xfrm>
            <a:custGeom>
              <a:avLst/>
              <a:gdLst>
                <a:gd name="connsiteX0" fmla="*/ 578644 w 926307"/>
                <a:gd name="connsiteY0" fmla="*/ 609600 h 931069"/>
                <a:gd name="connsiteX1" fmla="*/ 519113 w 926307"/>
                <a:gd name="connsiteY1" fmla="*/ 511969 h 931069"/>
                <a:gd name="connsiteX2" fmla="*/ 466725 w 926307"/>
                <a:gd name="connsiteY2" fmla="*/ 450056 h 931069"/>
                <a:gd name="connsiteX3" fmla="*/ 330994 w 926307"/>
                <a:gd name="connsiteY3" fmla="*/ 316706 h 931069"/>
                <a:gd name="connsiteX4" fmla="*/ 178594 w 926307"/>
                <a:gd name="connsiteY4" fmla="*/ 188119 h 931069"/>
                <a:gd name="connsiteX5" fmla="*/ 0 w 926307"/>
                <a:gd name="connsiteY5" fmla="*/ 54769 h 931069"/>
                <a:gd name="connsiteX6" fmla="*/ 7144 w 926307"/>
                <a:gd name="connsiteY6" fmla="*/ 0 h 931069"/>
                <a:gd name="connsiteX7" fmla="*/ 126207 w 926307"/>
                <a:gd name="connsiteY7" fmla="*/ 50006 h 931069"/>
                <a:gd name="connsiteX8" fmla="*/ 307182 w 926307"/>
                <a:gd name="connsiteY8" fmla="*/ 130969 h 931069"/>
                <a:gd name="connsiteX9" fmla="*/ 435769 w 926307"/>
                <a:gd name="connsiteY9" fmla="*/ 195263 h 931069"/>
                <a:gd name="connsiteX10" fmla="*/ 547688 w 926307"/>
                <a:gd name="connsiteY10" fmla="*/ 252413 h 931069"/>
                <a:gd name="connsiteX11" fmla="*/ 635794 w 926307"/>
                <a:gd name="connsiteY11" fmla="*/ 302419 h 931069"/>
                <a:gd name="connsiteX12" fmla="*/ 723900 w 926307"/>
                <a:gd name="connsiteY12" fmla="*/ 364331 h 931069"/>
                <a:gd name="connsiteX13" fmla="*/ 781050 w 926307"/>
                <a:gd name="connsiteY13" fmla="*/ 414338 h 931069"/>
                <a:gd name="connsiteX14" fmla="*/ 812007 w 926307"/>
                <a:gd name="connsiteY14" fmla="*/ 447675 h 931069"/>
                <a:gd name="connsiteX15" fmla="*/ 845344 w 926307"/>
                <a:gd name="connsiteY15" fmla="*/ 485775 h 931069"/>
                <a:gd name="connsiteX16" fmla="*/ 871538 w 926307"/>
                <a:gd name="connsiteY16" fmla="*/ 531019 h 931069"/>
                <a:gd name="connsiteX17" fmla="*/ 892969 w 926307"/>
                <a:gd name="connsiteY17" fmla="*/ 581025 h 931069"/>
                <a:gd name="connsiteX18" fmla="*/ 909638 w 926307"/>
                <a:gd name="connsiteY18" fmla="*/ 628650 h 931069"/>
                <a:gd name="connsiteX19" fmla="*/ 921544 w 926307"/>
                <a:gd name="connsiteY19" fmla="*/ 678656 h 931069"/>
                <a:gd name="connsiteX20" fmla="*/ 926307 w 926307"/>
                <a:gd name="connsiteY20" fmla="*/ 764381 h 931069"/>
                <a:gd name="connsiteX21" fmla="*/ 923925 w 926307"/>
                <a:gd name="connsiteY21" fmla="*/ 823913 h 931069"/>
                <a:gd name="connsiteX22" fmla="*/ 909638 w 926307"/>
                <a:gd name="connsiteY22" fmla="*/ 876300 h 931069"/>
                <a:gd name="connsiteX23" fmla="*/ 888207 w 926307"/>
                <a:gd name="connsiteY23" fmla="*/ 912019 h 931069"/>
                <a:gd name="connsiteX24" fmla="*/ 871538 w 926307"/>
                <a:gd name="connsiteY24" fmla="*/ 926306 h 931069"/>
                <a:gd name="connsiteX25" fmla="*/ 847725 w 926307"/>
                <a:gd name="connsiteY25" fmla="*/ 931069 h 931069"/>
                <a:gd name="connsiteX26" fmla="*/ 816769 w 926307"/>
                <a:gd name="connsiteY26" fmla="*/ 931069 h 931069"/>
                <a:gd name="connsiteX27" fmla="*/ 776288 w 926307"/>
                <a:gd name="connsiteY27" fmla="*/ 916781 h 931069"/>
                <a:gd name="connsiteX28" fmla="*/ 752475 w 926307"/>
                <a:gd name="connsiteY28" fmla="*/ 897731 h 931069"/>
                <a:gd name="connsiteX29" fmla="*/ 726282 w 926307"/>
                <a:gd name="connsiteY29" fmla="*/ 869156 h 931069"/>
                <a:gd name="connsiteX30" fmla="*/ 645319 w 926307"/>
                <a:gd name="connsiteY30" fmla="*/ 726281 h 931069"/>
                <a:gd name="connsiteX31" fmla="*/ 578644 w 926307"/>
                <a:gd name="connsiteY31" fmla="*/ 6096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26307" h="931069">
                  <a:moveTo>
                    <a:pt x="578644" y="609600"/>
                  </a:moveTo>
                  <a:lnTo>
                    <a:pt x="519113" y="511969"/>
                  </a:lnTo>
                  <a:lnTo>
                    <a:pt x="466725" y="450056"/>
                  </a:lnTo>
                  <a:lnTo>
                    <a:pt x="330994" y="316706"/>
                  </a:lnTo>
                  <a:lnTo>
                    <a:pt x="178594" y="188119"/>
                  </a:lnTo>
                  <a:lnTo>
                    <a:pt x="0" y="54769"/>
                  </a:lnTo>
                  <a:lnTo>
                    <a:pt x="7144" y="0"/>
                  </a:lnTo>
                  <a:lnTo>
                    <a:pt x="126207" y="50006"/>
                  </a:lnTo>
                  <a:lnTo>
                    <a:pt x="307182" y="130969"/>
                  </a:lnTo>
                  <a:lnTo>
                    <a:pt x="435769" y="195263"/>
                  </a:lnTo>
                  <a:lnTo>
                    <a:pt x="547688" y="252413"/>
                  </a:lnTo>
                  <a:lnTo>
                    <a:pt x="635794" y="302419"/>
                  </a:lnTo>
                  <a:lnTo>
                    <a:pt x="723900" y="364331"/>
                  </a:lnTo>
                  <a:lnTo>
                    <a:pt x="781050" y="414338"/>
                  </a:lnTo>
                  <a:lnTo>
                    <a:pt x="812007" y="447675"/>
                  </a:lnTo>
                  <a:lnTo>
                    <a:pt x="845344" y="485775"/>
                  </a:lnTo>
                  <a:lnTo>
                    <a:pt x="871538" y="531019"/>
                  </a:lnTo>
                  <a:lnTo>
                    <a:pt x="892969" y="581025"/>
                  </a:lnTo>
                  <a:lnTo>
                    <a:pt x="909638" y="628650"/>
                  </a:lnTo>
                  <a:lnTo>
                    <a:pt x="921544" y="678656"/>
                  </a:lnTo>
                  <a:lnTo>
                    <a:pt x="926307" y="764381"/>
                  </a:lnTo>
                  <a:lnTo>
                    <a:pt x="923925" y="823913"/>
                  </a:lnTo>
                  <a:lnTo>
                    <a:pt x="909638" y="876300"/>
                  </a:lnTo>
                  <a:lnTo>
                    <a:pt x="888207" y="912019"/>
                  </a:lnTo>
                  <a:lnTo>
                    <a:pt x="871538" y="926306"/>
                  </a:lnTo>
                  <a:lnTo>
                    <a:pt x="847725" y="931069"/>
                  </a:lnTo>
                  <a:lnTo>
                    <a:pt x="816769" y="931069"/>
                  </a:lnTo>
                  <a:lnTo>
                    <a:pt x="776288" y="916781"/>
                  </a:lnTo>
                  <a:lnTo>
                    <a:pt x="752475" y="897731"/>
                  </a:lnTo>
                  <a:lnTo>
                    <a:pt x="726282" y="869156"/>
                  </a:lnTo>
                  <a:lnTo>
                    <a:pt x="645319" y="726281"/>
                  </a:lnTo>
                  <a:lnTo>
                    <a:pt x="578644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C88D8B88-AFE0-41F3-AADD-05E50091464C}"/>
                </a:ext>
              </a:extLst>
            </p:cNvPr>
            <p:cNvSpPr/>
            <p:nvPr/>
          </p:nvSpPr>
          <p:spPr>
            <a:xfrm rot="16200000">
              <a:off x="5628483" y="2108994"/>
              <a:ext cx="2755900" cy="1738313"/>
            </a:xfrm>
            <a:custGeom>
              <a:avLst/>
              <a:gdLst>
                <a:gd name="connsiteX0" fmla="*/ 1245394 w 2755107"/>
                <a:gd name="connsiteY0" fmla="*/ 1626393 h 1738312"/>
                <a:gd name="connsiteX1" fmla="*/ 333375 w 2755107"/>
                <a:gd name="connsiteY1" fmla="*/ 1624012 h 1738312"/>
                <a:gd name="connsiteX2" fmla="*/ 130969 w 2755107"/>
                <a:gd name="connsiteY2" fmla="*/ 1626393 h 1738312"/>
                <a:gd name="connsiteX3" fmla="*/ 104775 w 2755107"/>
                <a:gd name="connsiteY3" fmla="*/ 1621631 h 1738312"/>
                <a:gd name="connsiteX4" fmla="*/ 57150 w 2755107"/>
                <a:gd name="connsiteY4" fmla="*/ 1604962 h 1738312"/>
                <a:gd name="connsiteX5" fmla="*/ 30957 w 2755107"/>
                <a:gd name="connsiteY5" fmla="*/ 1588293 h 1738312"/>
                <a:gd name="connsiteX6" fmla="*/ 11907 w 2755107"/>
                <a:gd name="connsiteY6" fmla="*/ 1566862 h 1738312"/>
                <a:gd name="connsiteX7" fmla="*/ 0 w 2755107"/>
                <a:gd name="connsiteY7" fmla="*/ 1543050 h 1738312"/>
                <a:gd name="connsiteX8" fmla="*/ 0 w 2755107"/>
                <a:gd name="connsiteY8" fmla="*/ 1504950 h 1738312"/>
                <a:gd name="connsiteX9" fmla="*/ 4763 w 2755107"/>
                <a:gd name="connsiteY9" fmla="*/ 1481137 h 1738312"/>
                <a:gd name="connsiteX10" fmla="*/ 11907 w 2755107"/>
                <a:gd name="connsiteY10" fmla="*/ 1462087 h 1738312"/>
                <a:gd name="connsiteX11" fmla="*/ 30957 w 2755107"/>
                <a:gd name="connsiteY11" fmla="*/ 1445418 h 1738312"/>
                <a:gd name="connsiteX12" fmla="*/ 83344 w 2755107"/>
                <a:gd name="connsiteY12" fmla="*/ 1428750 h 1738312"/>
                <a:gd name="connsiteX13" fmla="*/ 202407 w 2755107"/>
                <a:gd name="connsiteY13" fmla="*/ 1402556 h 1738312"/>
                <a:gd name="connsiteX14" fmla="*/ 357188 w 2755107"/>
                <a:gd name="connsiteY14" fmla="*/ 1376362 h 1738312"/>
                <a:gd name="connsiteX15" fmla="*/ 485775 w 2755107"/>
                <a:gd name="connsiteY15" fmla="*/ 1385887 h 1738312"/>
                <a:gd name="connsiteX16" fmla="*/ 1069182 w 2755107"/>
                <a:gd name="connsiteY16" fmla="*/ 1378743 h 1738312"/>
                <a:gd name="connsiteX17" fmla="*/ 1785938 w 2755107"/>
                <a:gd name="connsiteY17" fmla="*/ 1383506 h 1738312"/>
                <a:gd name="connsiteX18" fmla="*/ 1976438 w 2755107"/>
                <a:gd name="connsiteY18" fmla="*/ 1381125 h 1738312"/>
                <a:gd name="connsiteX19" fmla="*/ 2421732 w 2755107"/>
                <a:gd name="connsiteY19" fmla="*/ 1381125 h 1738312"/>
                <a:gd name="connsiteX20" fmla="*/ 2471738 w 2755107"/>
                <a:gd name="connsiteY20" fmla="*/ 1378743 h 1738312"/>
                <a:gd name="connsiteX21" fmla="*/ 2493169 w 2755107"/>
                <a:gd name="connsiteY21" fmla="*/ 1373981 h 1738312"/>
                <a:gd name="connsiteX22" fmla="*/ 2512219 w 2755107"/>
                <a:gd name="connsiteY22" fmla="*/ 1354931 h 1738312"/>
                <a:gd name="connsiteX23" fmla="*/ 2521744 w 2755107"/>
                <a:gd name="connsiteY23" fmla="*/ 1331118 h 1738312"/>
                <a:gd name="connsiteX24" fmla="*/ 2531269 w 2755107"/>
                <a:gd name="connsiteY24" fmla="*/ 1302543 h 1738312"/>
                <a:gd name="connsiteX25" fmla="*/ 2533650 w 2755107"/>
                <a:gd name="connsiteY25" fmla="*/ 1266825 h 1738312"/>
                <a:gd name="connsiteX26" fmla="*/ 2462213 w 2755107"/>
                <a:gd name="connsiteY26" fmla="*/ 883443 h 1738312"/>
                <a:gd name="connsiteX27" fmla="*/ 2393157 w 2755107"/>
                <a:gd name="connsiteY27" fmla="*/ 476250 h 1738312"/>
                <a:gd name="connsiteX28" fmla="*/ 2326482 w 2755107"/>
                <a:gd name="connsiteY28" fmla="*/ 92868 h 1738312"/>
                <a:gd name="connsiteX29" fmla="*/ 2495550 w 2755107"/>
                <a:gd name="connsiteY29" fmla="*/ 0 h 1738312"/>
                <a:gd name="connsiteX30" fmla="*/ 2536032 w 2755107"/>
                <a:gd name="connsiteY30" fmla="*/ 292893 h 1738312"/>
                <a:gd name="connsiteX31" fmla="*/ 2595563 w 2755107"/>
                <a:gd name="connsiteY31" fmla="*/ 673893 h 1738312"/>
                <a:gd name="connsiteX32" fmla="*/ 2669382 w 2755107"/>
                <a:gd name="connsiteY32" fmla="*/ 1143000 h 1738312"/>
                <a:gd name="connsiteX33" fmla="*/ 2700338 w 2755107"/>
                <a:gd name="connsiteY33" fmla="*/ 1200150 h 1738312"/>
                <a:gd name="connsiteX34" fmla="*/ 2752725 w 2755107"/>
                <a:gd name="connsiteY34" fmla="*/ 1290637 h 1738312"/>
                <a:gd name="connsiteX35" fmla="*/ 2755107 w 2755107"/>
                <a:gd name="connsiteY35" fmla="*/ 1302543 h 1738312"/>
                <a:gd name="connsiteX36" fmla="*/ 2736057 w 2755107"/>
                <a:gd name="connsiteY36" fmla="*/ 1388268 h 1738312"/>
                <a:gd name="connsiteX37" fmla="*/ 2697957 w 2755107"/>
                <a:gd name="connsiteY37" fmla="*/ 1478756 h 1738312"/>
                <a:gd name="connsiteX38" fmla="*/ 2636044 w 2755107"/>
                <a:gd name="connsiteY38" fmla="*/ 1576387 h 1738312"/>
                <a:gd name="connsiteX39" fmla="*/ 2557463 w 2755107"/>
                <a:gd name="connsiteY39" fmla="*/ 1664493 h 1738312"/>
                <a:gd name="connsiteX40" fmla="*/ 2519363 w 2755107"/>
                <a:gd name="connsiteY40" fmla="*/ 1700212 h 1738312"/>
                <a:gd name="connsiteX41" fmla="*/ 2476500 w 2755107"/>
                <a:gd name="connsiteY41" fmla="*/ 1724025 h 1738312"/>
                <a:gd name="connsiteX42" fmla="*/ 2440782 w 2755107"/>
                <a:gd name="connsiteY42" fmla="*/ 1738312 h 1738312"/>
                <a:gd name="connsiteX43" fmla="*/ 2412207 w 2755107"/>
                <a:gd name="connsiteY43" fmla="*/ 1738312 h 1738312"/>
                <a:gd name="connsiteX44" fmla="*/ 2388394 w 2755107"/>
                <a:gd name="connsiteY44" fmla="*/ 1719262 h 1738312"/>
                <a:gd name="connsiteX45" fmla="*/ 2343150 w 2755107"/>
                <a:gd name="connsiteY45" fmla="*/ 1681162 h 1738312"/>
                <a:gd name="connsiteX46" fmla="*/ 2302669 w 2755107"/>
                <a:gd name="connsiteY46" fmla="*/ 1650206 h 1738312"/>
                <a:gd name="connsiteX47" fmla="*/ 2262188 w 2755107"/>
                <a:gd name="connsiteY47" fmla="*/ 1631156 h 1738312"/>
                <a:gd name="connsiteX48" fmla="*/ 2088357 w 2755107"/>
                <a:gd name="connsiteY48" fmla="*/ 1624012 h 1738312"/>
                <a:gd name="connsiteX49" fmla="*/ 1245394 w 2755107"/>
                <a:gd name="connsiteY49" fmla="*/ 1626393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5107" h="1738312">
                  <a:moveTo>
                    <a:pt x="1245394" y="1626393"/>
                  </a:moveTo>
                  <a:lnTo>
                    <a:pt x="333375" y="1624012"/>
                  </a:lnTo>
                  <a:lnTo>
                    <a:pt x="130969" y="1626393"/>
                  </a:lnTo>
                  <a:lnTo>
                    <a:pt x="104775" y="1621631"/>
                  </a:lnTo>
                  <a:lnTo>
                    <a:pt x="57150" y="1604962"/>
                  </a:lnTo>
                  <a:lnTo>
                    <a:pt x="30957" y="1588293"/>
                  </a:lnTo>
                  <a:lnTo>
                    <a:pt x="11907" y="1566862"/>
                  </a:lnTo>
                  <a:lnTo>
                    <a:pt x="0" y="1543050"/>
                  </a:lnTo>
                  <a:lnTo>
                    <a:pt x="0" y="1504950"/>
                  </a:lnTo>
                  <a:lnTo>
                    <a:pt x="4763" y="1481137"/>
                  </a:lnTo>
                  <a:lnTo>
                    <a:pt x="11907" y="1462087"/>
                  </a:lnTo>
                  <a:lnTo>
                    <a:pt x="30957" y="1445418"/>
                  </a:lnTo>
                  <a:lnTo>
                    <a:pt x="83344" y="1428750"/>
                  </a:lnTo>
                  <a:lnTo>
                    <a:pt x="202407" y="1402556"/>
                  </a:lnTo>
                  <a:lnTo>
                    <a:pt x="357188" y="1376362"/>
                  </a:lnTo>
                  <a:lnTo>
                    <a:pt x="485775" y="1385887"/>
                  </a:lnTo>
                  <a:lnTo>
                    <a:pt x="1069182" y="1378743"/>
                  </a:lnTo>
                  <a:lnTo>
                    <a:pt x="1785938" y="1383506"/>
                  </a:lnTo>
                  <a:lnTo>
                    <a:pt x="1976438" y="1381125"/>
                  </a:lnTo>
                  <a:lnTo>
                    <a:pt x="2421732" y="1381125"/>
                  </a:lnTo>
                  <a:lnTo>
                    <a:pt x="2471738" y="1378743"/>
                  </a:lnTo>
                  <a:lnTo>
                    <a:pt x="2493169" y="1373981"/>
                  </a:lnTo>
                  <a:lnTo>
                    <a:pt x="2512219" y="1354931"/>
                  </a:lnTo>
                  <a:lnTo>
                    <a:pt x="2521744" y="1331118"/>
                  </a:lnTo>
                  <a:lnTo>
                    <a:pt x="2531269" y="1302543"/>
                  </a:lnTo>
                  <a:lnTo>
                    <a:pt x="2533650" y="1266825"/>
                  </a:lnTo>
                  <a:lnTo>
                    <a:pt x="2462213" y="883443"/>
                  </a:lnTo>
                  <a:lnTo>
                    <a:pt x="2393157" y="476250"/>
                  </a:lnTo>
                  <a:lnTo>
                    <a:pt x="2326482" y="92868"/>
                  </a:lnTo>
                  <a:lnTo>
                    <a:pt x="2495550" y="0"/>
                  </a:lnTo>
                  <a:lnTo>
                    <a:pt x="2536032" y="292893"/>
                  </a:lnTo>
                  <a:lnTo>
                    <a:pt x="2595563" y="673893"/>
                  </a:lnTo>
                  <a:lnTo>
                    <a:pt x="2669382" y="1143000"/>
                  </a:lnTo>
                  <a:lnTo>
                    <a:pt x="2700338" y="1200150"/>
                  </a:lnTo>
                  <a:lnTo>
                    <a:pt x="2752725" y="1290637"/>
                  </a:lnTo>
                  <a:lnTo>
                    <a:pt x="2755107" y="1302543"/>
                  </a:lnTo>
                  <a:lnTo>
                    <a:pt x="2736057" y="1388268"/>
                  </a:lnTo>
                  <a:lnTo>
                    <a:pt x="2697957" y="1478756"/>
                  </a:lnTo>
                  <a:lnTo>
                    <a:pt x="2636044" y="1576387"/>
                  </a:lnTo>
                  <a:lnTo>
                    <a:pt x="2557463" y="1664493"/>
                  </a:lnTo>
                  <a:lnTo>
                    <a:pt x="2519363" y="1700212"/>
                  </a:lnTo>
                  <a:lnTo>
                    <a:pt x="2476500" y="1724025"/>
                  </a:lnTo>
                  <a:lnTo>
                    <a:pt x="2440782" y="1738312"/>
                  </a:lnTo>
                  <a:lnTo>
                    <a:pt x="2412207" y="1738312"/>
                  </a:lnTo>
                  <a:lnTo>
                    <a:pt x="2388394" y="1719262"/>
                  </a:lnTo>
                  <a:lnTo>
                    <a:pt x="2343150" y="1681162"/>
                  </a:lnTo>
                  <a:lnTo>
                    <a:pt x="2302669" y="1650206"/>
                  </a:lnTo>
                  <a:lnTo>
                    <a:pt x="2262188" y="1631156"/>
                  </a:lnTo>
                  <a:lnTo>
                    <a:pt x="2088357" y="1624012"/>
                  </a:lnTo>
                  <a:lnTo>
                    <a:pt x="1245394" y="1626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DF20DEFB-91E7-4387-9F66-761D8067EACD}"/>
                </a:ext>
              </a:extLst>
            </p:cNvPr>
            <p:cNvSpPr/>
            <p:nvPr/>
          </p:nvSpPr>
          <p:spPr>
            <a:xfrm>
              <a:off x="6184900" y="2389189"/>
              <a:ext cx="1397000" cy="403225"/>
            </a:xfrm>
            <a:custGeom>
              <a:avLst/>
              <a:gdLst>
                <a:gd name="connsiteX0" fmla="*/ 654844 w 1397794"/>
                <a:gd name="connsiteY0" fmla="*/ 304800 h 404812"/>
                <a:gd name="connsiteX1" fmla="*/ 7144 w 1397794"/>
                <a:gd name="connsiteY1" fmla="*/ 404812 h 404812"/>
                <a:gd name="connsiteX2" fmla="*/ 0 w 1397794"/>
                <a:gd name="connsiteY2" fmla="*/ 228600 h 404812"/>
                <a:gd name="connsiteX3" fmla="*/ 578644 w 1397794"/>
                <a:gd name="connsiteY3" fmla="*/ 133350 h 404812"/>
                <a:gd name="connsiteX4" fmla="*/ 1397794 w 1397794"/>
                <a:gd name="connsiteY4" fmla="*/ 0 h 404812"/>
                <a:gd name="connsiteX5" fmla="*/ 1395413 w 1397794"/>
                <a:gd name="connsiteY5" fmla="*/ 188119 h 404812"/>
                <a:gd name="connsiteX6" fmla="*/ 654844 w 1397794"/>
                <a:gd name="connsiteY6" fmla="*/ 30480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94" h="404812">
                  <a:moveTo>
                    <a:pt x="654844" y="304800"/>
                  </a:moveTo>
                  <a:lnTo>
                    <a:pt x="7144" y="404812"/>
                  </a:lnTo>
                  <a:lnTo>
                    <a:pt x="0" y="228600"/>
                  </a:lnTo>
                  <a:lnTo>
                    <a:pt x="578644" y="133350"/>
                  </a:lnTo>
                  <a:lnTo>
                    <a:pt x="1397794" y="0"/>
                  </a:lnTo>
                  <a:cubicBezTo>
                    <a:pt x="1397000" y="62706"/>
                    <a:pt x="1396207" y="125413"/>
                    <a:pt x="1395413" y="188119"/>
                  </a:cubicBezTo>
                  <a:lnTo>
                    <a:pt x="6548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84B38F60-271C-474D-84CE-EC042CE81532}"/>
                </a:ext>
              </a:extLst>
            </p:cNvPr>
            <p:cNvSpPr/>
            <p:nvPr/>
          </p:nvSpPr>
          <p:spPr>
            <a:xfrm>
              <a:off x="6186488" y="3103564"/>
              <a:ext cx="1403350" cy="409575"/>
            </a:xfrm>
            <a:custGeom>
              <a:avLst/>
              <a:gdLst>
                <a:gd name="connsiteX0" fmla="*/ 733425 w 1402556"/>
                <a:gd name="connsiteY0" fmla="*/ 288131 h 409575"/>
                <a:gd name="connsiteX1" fmla="*/ 4762 w 1402556"/>
                <a:gd name="connsiteY1" fmla="*/ 409575 h 409575"/>
                <a:gd name="connsiteX2" fmla="*/ 0 w 1402556"/>
                <a:gd name="connsiteY2" fmla="*/ 226219 h 409575"/>
                <a:gd name="connsiteX3" fmla="*/ 1402556 w 1402556"/>
                <a:gd name="connsiteY3" fmla="*/ 0 h 409575"/>
                <a:gd name="connsiteX4" fmla="*/ 1402556 w 1402556"/>
                <a:gd name="connsiteY4" fmla="*/ 188119 h 409575"/>
                <a:gd name="connsiteX5" fmla="*/ 733425 w 1402556"/>
                <a:gd name="connsiteY5" fmla="*/ 288131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56" h="409575">
                  <a:moveTo>
                    <a:pt x="733425" y="288131"/>
                  </a:moveTo>
                  <a:lnTo>
                    <a:pt x="4762" y="409575"/>
                  </a:lnTo>
                  <a:lnTo>
                    <a:pt x="0" y="226219"/>
                  </a:lnTo>
                  <a:lnTo>
                    <a:pt x="1402556" y="0"/>
                  </a:lnTo>
                  <a:lnTo>
                    <a:pt x="1402556" y="188119"/>
                  </a:lnTo>
                  <a:lnTo>
                    <a:pt x="7334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4A486AC3-461E-4759-B862-D4F1E1CFE871}"/>
                </a:ext>
              </a:extLst>
            </p:cNvPr>
            <p:cNvSpPr/>
            <p:nvPr/>
          </p:nvSpPr>
          <p:spPr>
            <a:xfrm>
              <a:off x="6184900" y="3838576"/>
              <a:ext cx="1423988" cy="385763"/>
            </a:xfrm>
            <a:custGeom>
              <a:avLst/>
              <a:gdLst>
                <a:gd name="connsiteX0" fmla="*/ 1076325 w 1423988"/>
                <a:gd name="connsiteY0" fmla="*/ 204788 h 385763"/>
                <a:gd name="connsiteX1" fmla="*/ 683419 w 1423988"/>
                <a:gd name="connsiteY1" fmla="*/ 266700 h 385763"/>
                <a:gd name="connsiteX2" fmla="*/ 626269 w 1423988"/>
                <a:gd name="connsiteY2" fmla="*/ 271463 h 385763"/>
                <a:gd name="connsiteX3" fmla="*/ 4763 w 1423988"/>
                <a:gd name="connsiteY3" fmla="*/ 385763 h 385763"/>
                <a:gd name="connsiteX4" fmla="*/ 0 w 1423988"/>
                <a:gd name="connsiteY4" fmla="*/ 204788 h 385763"/>
                <a:gd name="connsiteX5" fmla="*/ 1414463 w 1423988"/>
                <a:gd name="connsiteY5" fmla="*/ 0 h 385763"/>
                <a:gd name="connsiteX6" fmla="*/ 1423988 w 1423988"/>
                <a:gd name="connsiteY6" fmla="*/ 159544 h 385763"/>
                <a:gd name="connsiteX7" fmla="*/ 1076325 w 1423988"/>
                <a:gd name="connsiteY7" fmla="*/ 204788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3988" h="385763">
                  <a:moveTo>
                    <a:pt x="1076325" y="204788"/>
                  </a:moveTo>
                  <a:lnTo>
                    <a:pt x="683419" y="266700"/>
                  </a:lnTo>
                  <a:lnTo>
                    <a:pt x="626269" y="271463"/>
                  </a:lnTo>
                  <a:lnTo>
                    <a:pt x="4763" y="385763"/>
                  </a:lnTo>
                  <a:lnTo>
                    <a:pt x="0" y="204788"/>
                  </a:lnTo>
                  <a:lnTo>
                    <a:pt x="1414463" y="0"/>
                  </a:lnTo>
                  <a:lnTo>
                    <a:pt x="1423988" y="159544"/>
                  </a:lnTo>
                  <a:lnTo>
                    <a:pt x="10763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3BA031B2-E387-4EF8-B38C-441989C2AD9D}"/>
                </a:ext>
              </a:extLst>
            </p:cNvPr>
            <p:cNvSpPr/>
            <p:nvPr/>
          </p:nvSpPr>
          <p:spPr>
            <a:xfrm>
              <a:off x="4929189" y="4167188"/>
              <a:ext cx="1666875" cy="1814512"/>
            </a:xfrm>
            <a:custGeom>
              <a:avLst/>
              <a:gdLst>
                <a:gd name="connsiteX0" fmla="*/ 1264705 w 1666526"/>
                <a:gd name="connsiteY0" fmla="*/ 973643 h 1813346"/>
                <a:gd name="connsiteX1" fmla="*/ 1112734 w 1666526"/>
                <a:gd name="connsiteY1" fmla="*/ 1156523 h 1813346"/>
                <a:gd name="connsiteX2" fmla="*/ 1012279 w 1666526"/>
                <a:gd name="connsiteY2" fmla="*/ 1259554 h 1813346"/>
                <a:gd name="connsiteX3" fmla="*/ 924703 w 1666526"/>
                <a:gd name="connsiteY3" fmla="*/ 1336827 h 1813346"/>
                <a:gd name="connsiteX4" fmla="*/ 839702 w 1666526"/>
                <a:gd name="connsiteY4" fmla="*/ 1406373 h 1813346"/>
                <a:gd name="connsiteX5" fmla="*/ 746974 w 1666526"/>
                <a:gd name="connsiteY5" fmla="*/ 1483647 h 1813346"/>
                <a:gd name="connsiteX6" fmla="*/ 615610 w 1666526"/>
                <a:gd name="connsiteY6" fmla="*/ 1568647 h 1813346"/>
                <a:gd name="connsiteX7" fmla="*/ 463639 w 1666526"/>
                <a:gd name="connsiteY7" fmla="*/ 1656223 h 1813346"/>
                <a:gd name="connsiteX8" fmla="*/ 314244 w 1666526"/>
                <a:gd name="connsiteY8" fmla="*/ 1725769 h 1813346"/>
                <a:gd name="connsiteX9" fmla="*/ 182880 w 1666526"/>
                <a:gd name="connsiteY9" fmla="*/ 1774709 h 1813346"/>
                <a:gd name="connsiteX10" fmla="*/ 61818 w 1666526"/>
                <a:gd name="connsiteY10" fmla="*/ 1810770 h 1813346"/>
                <a:gd name="connsiteX11" fmla="*/ 30909 w 1666526"/>
                <a:gd name="connsiteY11" fmla="*/ 1813346 h 1813346"/>
                <a:gd name="connsiteX12" fmla="*/ 12879 w 1666526"/>
                <a:gd name="connsiteY12" fmla="*/ 1810770 h 1813346"/>
                <a:gd name="connsiteX13" fmla="*/ 0 w 1666526"/>
                <a:gd name="connsiteY13" fmla="*/ 1800467 h 1813346"/>
                <a:gd name="connsiteX14" fmla="*/ 2576 w 1666526"/>
                <a:gd name="connsiteY14" fmla="*/ 1779861 h 1813346"/>
                <a:gd name="connsiteX15" fmla="*/ 28333 w 1666526"/>
                <a:gd name="connsiteY15" fmla="*/ 1756679 h 1813346"/>
                <a:gd name="connsiteX16" fmla="*/ 218941 w 1666526"/>
                <a:gd name="connsiteY16" fmla="*/ 1653648 h 1813346"/>
                <a:gd name="connsiteX17" fmla="*/ 430154 w 1666526"/>
                <a:gd name="connsiteY17" fmla="*/ 1522283 h 1813346"/>
                <a:gd name="connsiteX18" fmla="*/ 615610 w 1666526"/>
                <a:gd name="connsiteY18" fmla="*/ 1370312 h 1813346"/>
                <a:gd name="connsiteX19" fmla="*/ 749550 w 1666526"/>
                <a:gd name="connsiteY19" fmla="*/ 1246675 h 1813346"/>
                <a:gd name="connsiteX20" fmla="*/ 896369 w 1666526"/>
                <a:gd name="connsiteY20" fmla="*/ 1079250 h 1813346"/>
                <a:gd name="connsiteX21" fmla="*/ 1035461 w 1666526"/>
                <a:gd name="connsiteY21" fmla="*/ 886067 h 1813346"/>
                <a:gd name="connsiteX22" fmla="*/ 1148795 w 1666526"/>
                <a:gd name="connsiteY22" fmla="*/ 721217 h 1813346"/>
                <a:gd name="connsiteX23" fmla="*/ 1264705 w 1666526"/>
                <a:gd name="connsiteY23" fmla="*/ 538337 h 1813346"/>
                <a:gd name="connsiteX24" fmla="*/ 1336827 w 1666526"/>
                <a:gd name="connsiteY24" fmla="*/ 399245 h 1813346"/>
                <a:gd name="connsiteX25" fmla="*/ 1357433 w 1666526"/>
                <a:gd name="connsiteY25" fmla="*/ 352882 h 1813346"/>
                <a:gd name="connsiteX26" fmla="*/ 1365160 w 1666526"/>
                <a:gd name="connsiteY26" fmla="*/ 319396 h 1813346"/>
                <a:gd name="connsiteX27" fmla="*/ 1365160 w 1666526"/>
                <a:gd name="connsiteY27" fmla="*/ 288487 h 1813346"/>
                <a:gd name="connsiteX28" fmla="*/ 1357433 w 1666526"/>
                <a:gd name="connsiteY28" fmla="*/ 257578 h 1813346"/>
                <a:gd name="connsiteX29" fmla="*/ 1339403 w 1666526"/>
                <a:gd name="connsiteY29" fmla="*/ 221517 h 1813346"/>
                <a:gd name="connsiteX30" fmla="*/ 1318796 w 1666526"/>
                <a:gd name="connsiteY30" fmla="*/ 193183 h 1813346"/>
                <a:gd name="connsiteX31" fmla="*/ 1264705 w 1666526"/>
                <a:gd name="connsiteY31" fmla="*/ 149395 h 1813346"/>
                <a:gd name="connsiteX32" fmla="*/ 1174553 w 1666526"/>
                <a:gd name="connsiteY32" fmla="*/ 69546 h 1813346"/>
                <a:gd name="connsiteX33" fmla="*/ 1256978 w 1666526"/>
                <a:gd name="connsiteY33" fmla="*/ 0 h 1813346"/>
                <a:gd name="connsiteX34" fmla="*/ 1393494 w 1666526"/>
                <a:gd name="connsiteY34" fmla="*/ 74698 h 1813346"/>
                <a:gd name="connsiteX35" fmla="*/ 1501676 w 1666526"/>
                <a:gd name="connsiteY35" fmla="*/ 149395 h 1813346"/>
                <a:gd name="connsiteX36" fmla="*/ 1584101 w 1666526"/>
                <a:gd name="connsiteY36" fmla="*/ 208638 h 1813346"/>
                <a:gd name="connsiteX37" fmla="*/ 1615010 w 1666526"/>
                <a:gd name="connsiteY37" fmla="*/ 234396 h 1813346"/>
                <a:gd name="connsiteX38" fmla="*/ 1635617 w 1666526"/>
                <a:gd name="connsiteY38" fmla="*/ 260154 h 1813346"/>
                <a:gd name="connsiteX39" fmla="*/ 1648496 w 1666526"/>
                <a:gd name="connsiteY39" fmla="*/ 283336 h 1813346"/>
                <a:gd name="connsiteX40" fmla="*/ 1661374 w 1666526"/>
                <a:gd name="connsiteY40" fmla="*/ 316821 h 1813346"/>
                <a:gd name="connsiteX41" fmla="*/ 1666526 w 1666526"/>
                <a:gd name="connsiteY41" fmla="*/ 350306 h 1813346"/>
                <a:gd name="connsiteX42" fmla="*/ 1666526 w 1666526"/>
                <a:gd name="connsiteY42" fmla="*/ 388942 h 1813346"/>
                <a:gd name="connsiteX43" fmla="*/ 1656223 w 1666526"/>
                <a:gd name="connsiteY43" fmla="*/ 414700 h 1813346"/>
                <a:gd name="connsiteX44" fmla="*/ 1622738 w 1666526"/>
                <a:gd name="connsiteY44" fmla="*/ 448185 h 1813346"/>
                <a:gd name="connsiteX45" fmla="*/ 1524858 w 1666526"/>
                <a:gd name="connsiteY45" fmla="*/ 587277 h 1813346"/>
                <a:gd name="connsiteX46" fmla="*/ 1393494 w 1666526"/>
                <a:gd name="connsiteY46" fmla="*/ 785612 h 1813346"/>
                <a:gd name="connsiteX47" fmla="*/ 1264705 w 1666526"/>
                <a:gd name="connsiteY47" fmla="*/ 973643 h 18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66526" h="1813346">
                  <a:moveTo>
                    <a:pt x="1264705" y="973643"/>
                  </a:moveTo>
                  <a:lnTo>
                    <a:pt x="1112734" y="1156523"/>
                  </a:lnTo>
                  <a:lnTo>
                    <a:pt x="1012279" y="1259554"/>
                  </a:lnTo>
                  <a:lnTo>
                    <a:pt x="924703" y="1336827"/>
                  </a:lnTo>
                  <a:lnTo>
                    <a:pt x="839702" y="1406373"/>
                  </a:lnTo>
                  <a:lnTo>
                    <a:pt x="746974" y="1483647"/>
                  </a:lnTo>
                  <a:lnTo>
                    <a:pt x="615610" y="1568647"/>
                  </a:lnTo>
                  <a:lnTo>
                    <a:pt x="463639" y="1656223"/>
                  </a:lnTo>
                  <a:lnTo>
                    <a:pt x="314244" y="1725769"/>
                  </a:lnTo>
                  <a:lnTo>
                    <a:pt x="182880" y="1774709"/>
                  </a:lnTo>
                  <a:lnTo>
                    <a:pt x="61818" y="1810770"/>
                  </a:lnTo>
                  <a:lnTo>
                    <a:pt x="30909" y="1813346"/>
                  </a:lnTo>
                  <a:lnTo>
                    <a:pt x="12879" y="1810770"/>
                  </a:lnTo>
                  <a:lnTo>
                    <a:pt x="0" y="1800467"/>
                  </a:lnTo>
                  <a:lnTo>
                    <a:pt x="2576" y="1779861"/>
                  </a:lnTo>
                  <a:lnTo>
                    <a:pt x="28333" y="1756679"/>
                  </a:lnTo>
                  <a:lnTo>
                    <a:pt x="218941" y="1653648"/>
                  </a:lnTo>
                  <a:lnTo>
                    <a:pt x="430154" y="1522283"/>
                  </a:lnTo>
                  <a:lnTo>
                    <a:pt x="615610" y="1370312"/>
                  </a:lnTo>
                  <a:lnTo>
                    <a:pt x="749550" y="1246675"/>
                  </a:lnTo>
                  <a:lnTo>
                    <a:pt x="896369" y="1079250"/>
                  </a:lnTo>
                  <a:lnTo>
                    <a:pt x="1035461" y="886067"/>
                  </a:lnTo>
                  <a:lnTo>
                    <a:pt x="1148795" y="721217"/>
                  </a:lnTo>
                  <a:lnTo>
                    <a:pt x="1264705" y="538337"/>
                  </a:lnTo>
                  <a:lnTo>
                    <a:pt x="1336827" y="399245"/>
                  </a:lnTo>
                  <a:lnTo>
                    <a:pt x="1357433" y="352882"/>
                  </a:lnTo>
                  <a:lnTo>
                    <a:pt x="1365160" y="319396"/>
                  </a:lnTo>
                  <a:lnTo>
                    <a:pt x="1365160" y="288487"/>
                  </a:lnTo>
                  <a:lnTo>
                    <a:pt x="1357433" y="257578"/>
                  </a:lnTo>
                  <a:lnTo>
                    <a:pt x="1339403" y="221517"/>
                  </a:lnTo>
                  <a:lnTo>
                    <a:pt x="1318796" y="193183"/>
                  </a:lnTo>
                  <a:lnTo>
                    <a:pt x="1264705" y="149395"/>
                  </a:lnTo>
                  <a:lnTo>
                    <a:pt x="1174553" y="69546"/>
                  </a:lnTo>
                  <a:lnTo>
                    <a:pt x="1256978" y="0"/>
                  </a:lnTo>
                  <a:lnTo>
                    <a:pt x="1393494" y="74698"/>
                  </a:lnTo>
                  <a:lnTo>
                    <a:pt x="1501676" y="149395"/>
                  </a:lnTo>
                  <a:lnTo>
                    <a:pt x="1584101" y="208638"/>
                  </a:lnTo>
                  <a:lnTo>
                    <a:pt x="1615010" y="234396"/>
                  </a:lnTo>
                  <a:lnTo>
                    <a:pt x="1635617" y="260154"/>
                  </a:lnTo>
                  <a:lnTo>
                    <a:pt x="1648496" y="283336"/>
                  </a:lnTo>
                  <a:lnTo>
                    <a:pt x="1661374" y="316821"/>
                  </a:lnTo>
                  <a:lnTo>
                    <a:pt x="1666526" y="350306"/>
                  </a:lnTo>
                  <a:lnTo>
                    <a:pt x="1666526" y="388942"/>
                  </a:lnTo>
                  <a:lnTo>
                    <a:pt x="1656223" y="414700"/>
                  </a:lnTo>
                  <a:lnTo>
                    <a:pt x="1622738" y="448185"/>
                  </a:lnTo>
                  <a:lnTo>
                    <a:pt x="1524858" y="587277"/>
                  </a:lnTo>
                  <a:lnTo>
                    <a:pt x="1393494" y="785612"/>
                  </a:lnTo>
                  <a:lnTo>
                    <a:pt x="1264705" y="973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BC1D0C84-7495-490F-B4D6-A1B3B4C9D600}"/>
                </a:ext>
              </a:extLst>
            </p:cNvPr>
            <p:cNvSpPr/>
            <p:nvPr/>
          </p:nvSpPr>
          <p:spPr>
            <a:xfrm>
              <a:off x="6708775" y="4064001"/>
              <a:ext cx="1906588" cy="1844675"/>
            </a:xfrm>
            <a:custGeom>
              <a:avLst/>
              <a:gdLst>
                <a:gd name="connsiteX0" fmla="*/ 185456 w 1906073"/>
                <a:gd name="connsiteY0" fmla="*/ 1148796 h 1844255"/>
                <a:gd name="connsiteX1" fmla="*/ 195759 w 1906073"/>
                <a:gd name="connsiteY1" fmla="*/ 728945 h 1844255"/>
                <a:gd name="connsiteX2" fmla="*/ 208638 w 1906073"/>
                <a:gd name="connsiteY2" fmla="*/ 388942 h 1844255"/>
                <a:gd name="connsiteX3" fmla="*/ 198335 w 1906073"/>
                <a:gd name="connsiteY3" fmla="*/ 309093 h 1844255"/>
                <a:gd name="connsiteX4" fmla="*/ 185456 w 1906073"/>
                <a:gd name="connsiteY4" fmla="*/ 244699 h 1844255"/>
                <a:gd name="connsiteX5" fmla="*/ 175153 w 1906073"/>
                <a:gd name="connsiteY5" fmla="*/ 211214 h 1844255"/>
                <a:gd name="connsiteX6" fmla="*/ 154546 w 1906073"/>
                <a:gd name="connsiteY6" fmla="*/ 159698 h 1844255"/>
                <a:gd name="connsiteX7" fmla="*/ 136516 w 1906073"/>
                <a:gd name="connsiteY7" fmla="*/ 126213 h 1844255"/>
                <a:gd name="connsiteX8" fmla="*/ 95304 w 1906073"/>
                <a:gd name="connsiteY8" fmla="*/ 79849 h 1844255"/>
                <a:gd name="connsiteX9" fmla="*/ 0 w 1906073"/>
                <a:gd name="connsiteY9" fmla="*/ 0 h 1844255"/>
                <a:gd name="connsiteX10" fmla="*/ 151971 w 1906073"/>
                <a:gd name="connsiteY10" fmla="*/ 7728 h 1844255"/>
                <a:gd name="connsiteX11" fmla="*/ 280759 w 1906073"/>
                <a:gd name="connsiteY11" fmla="*/ 77274 h 1844255"/>
                <a:gd name="connsiteX12" fmla="*/ 321972 w 1906073"/>
                <a:gd name="connsiteY12" fmla="*/ 100456 h 1844255"/>
                <a:gd name="connsiteX13" fmla="*/ 365760 w 1906073"/>
                <a:gd name="connsiteY13" fmla="*/ 126213 h 1844255"/>
                <a:gd name="connsiteX14" fmla="*/ 401821 w 1906073"/>
                <a:gd name="connsiteY14" fmla="*/ 151971 h 1844255"/>
                <a:gd name="connsiteX15" fmla="*/ 445609 w 1906073"/>
                <a:gd name="connsiteY15" fmla="*/ 193183 h 1844255"/>
                <a:gd name="connsiteX16" fmla="*/ 473943 w 1906073"/>
                <a:gd name="connsiteY16" fmla="*/ 221517 h 1844255"/>
                <a:gd name="connsiteX17" fmla="*/ 489397 w 1906073"/>
                <a:gd name="connsiteY17" fmla="*/ 242123 h 1844255"/>
                <a:gd name="connsiteX18" fmla="*/ 502276 w 1906073"/>
                <a:gd name="connsiteY18" fmla="*/ 265305 h 1844255"/>
                <a:gd name="connsiteX19" fmla="*/ 504852 w 1906073"/>
                <a:gd name="connsiteY19" fmla="*/ 291063 h 1844255"/>
                <a:gd name="connsiteX20" fmla="*/ 486821 w 1906073"/>
                <a:gd name="connsiteY20" fmla="*/ 340003 h 1844255"/>
                <a:gd name="connsiteX21" fmla="*/ 455912 w 1906073"/>
                <a:gd name="connsiteY21" fmla="*/ 406973 h 1844255"/>
                <a:gd name="connsiteX22" fmla="*/ 443033 w 1906073"/>
                <a:gd name="connsiteY22" fmla="*/ 437882 h 1844255"/>
                <a:gd name="connsiteX23" fmla="*/ 409548 w 1906073"/>
                <a:gd name="connsiteY23" fmla="*/ 607883 h 1844255"/>
                <a:gd name="connsiteX24" fmla="*/ 404397 w 1906073"/>
                <a:gd name="connsiteY24" fmla="*/ 708338 h 1844255"/>
                <a:gd name="connsiteX25" fmla="*/ 404397 w 1906073"/>
                <a:gd name="connsiteY25" fmla="*/ 878340 h 1844255"/>
                <a:gd name="connsiteX26" fmla="*/ 404397 w 1906073"/>
                <a:gd name="connsiteY26" fmla="*/ 1079250 h 1844255"/>
                <a:gd name="connsiteX27" fmla="*/ 409548 w 1906073"/>
                <a:gd name="connsiteY27" fmla="*/ 1192584 h 1844255"/>
                <a:gd name="connsiteX28" fmla="*/ 419851 w 1906073"/>
                <a:gd name="connsiteY28" fmla="*/ 1323949 h 1844255"/>
                <a:gd name="connsiteX29" fmla="*/ 435306 w 1906073"/>
                <a:gd name="connsiteY29" fmla="*/ 1385767 h 1844255"/>
                <a:gd name="connsiteX30" fmla="*/ 448185 w 1906073"/>
                <a:gd name="connsiteY30" fmla="*/ 1434707 h 1844255"/>
                <a:gd name="connsiteX31" fmla="*/ 463639 w 1906073"/>
                <a:gd name="connsiteY31" fmla="*/ 1468192 h 1844255"/>
                <a:gd name="connsiteX32" fmla="*/ 489397 w 1906073"/>
                <a:gd name="connsiteY32" fmla="*/ 1504253 h 1844255"/>
                <a:gd name="connsiteX33" fmla="*/ 522882 w 1906073"/>
                <a:gd name="connsiteY33" fmla="*/ 1535162 h 1844255"/>
                <a:gd name="connsiteX34" fmla="*/ 556367 w 1906073"/>
                <a:gd name="connsiteY34" fmla="*/ 1550617 h 1844255"/>
                <a:gd name="connsiteX35" fmla="*/ 607883 w 1906073"/>
                <a:gd name="connsiteY35" fmla="*/ 1573799 h 1844255"/>
                <a:gd name="connsiteX36" fmla="*/ 664550 w 1906073"/>
                <a:gd name="connsiteY36" fmla="*/ 1591829 h 1844255"/>
                <a:gd name="connsiteX37" fmla="*/ 736672 w 1906073"/>
                <a:gd name="connsiteY37" fmla="*/ 1602132 h 1844255"/>
                <a:gd name="connsiteX38" fmla="*/ 829399 w 1906073"/>
                <a:gd name="connsiteY38" fmla="*/ 1615011 h 1844255"/>
                <a:gd name="connsiteX39" fmla="*/ 989097 w 1906073"/>
                <a:gd name="connsiteY39" fmla="*/ 1620163 h 1844255"/>
                <a:gd name="connsiteX40" fmla="*/ 1280160 w 1906073"/>
                <a:gd name="connsiteY40" fmla="*/ 1612435 h 1844255"/>
                <a:gd name="connsiteX41" fmla="*/ 1372888 w 1906073"/>
                <a:gd name="connsiteY41" fmla="*/ 1602132 h 1844255"/>
                <a:gd name="connsiteX42" fmla="*/ 1434706 w 1906073"/>
                <a:gd name="connsiteY42" fmla="*/ 1581526 h 1844255"/>
                <a:gd name="connsiteX43" fmla="*/ 1483646 w 1906073"/>
                <a:gd name="connsiteY43" fmla="*/ 1550617 h 1844255"/>
                <a:gd name="connsiteX44" fmla="*/ 1517131 w 1906073"/>
                <a:gd name="connsiteY44" fmla="*/ 1506829 h 1844255"/>
                <a:gd name="connsiteX45" fmla="*/ 1800466 w 1906073"/>
                <a:gd name="connsiteY45" fmla="*/ 1491374 h 1844255"/>
                <a:gd name="connsiteX46" fmla="*/ 1836527 w 1906073"/>
                <a:gd name="connsiteY46" fmla="*/ 1545465 h 1844255"/>
                <a:gd name="connsiteX47" fmla="*/ 1862285 w 1906073"/>
                <a:gd name="connsiteY47" fmla="*/ 1576374 h 1844255"/>
                <a:gd name="connsiteX48" fmla="*/ 1880316 w 1906073"/>
                <a:gd name="connsiteY48" fmla="*/ 1599556 h 1844255"/>
                <a:gd name="connsiteX49" fmla="*/ 1893194 w 1906073"/>
                <a:gd name="connsiteY49" fmla="*/ 1627890 h 1844255"/>
                <a:gd name="connsiteX50" fmla="*/ 1903497 w 1906073"/>
                <a:gd name="connsiteY50" fmla="*/ 1687133 h 1844255"/>
                <a:gd name="connsiteX51" fmla="*/ 1906073 w 1906073"/>
                <a:gd name="connsiteY51" fmla="*/ 1723194 h 1844255"/>
                <a:gd name="connsiteX52" fmla="*/ 1893194 w 1906073"/>
                <a:gd name="connsiteY52" fmla="*/ 1743800 h 1844255"/>
                <a:gd name="connsiteX53" fmla="*/ 1877740 w 1906073"/>
                <a:gd name="connsiteY53" fmla="*/ 1759254 h 1844255"/>
                <a:gd name="connsiteX54" fmla="*/ 1826224 w 1906073"/>
                <a:gd name="connsiteY54" fmla="*/ 1782436 h 1844255"/>
                <a:gd name="connsiteX55" fmla="*/ 1736072 w 1906073"/>
                <a:gd name="connsiteY55" fmla="*/ 1808194 h 1844255"/>
                <a:gd name="connsiteX56" fmla="*/ 1486222 w 1906073"/>
                <a:gd name="connsiteY56" fmla="*/ 1833952 h 1844255"/>
                <a:gd name="connsiteX57" fmla="*/ 1210614 w 1906073"/>
                <a:gd name="connsiteY57" fmla="*/ 1844255 h 1844255"/>
                <a:gd name="connsiteX58" fmla="*/ 994249 w 1906073"/>
                <a:gd name="connsiteY58" fmla="*/ 1841679 h 1844255"/>
                <a:gd name="connsiteX59" fmla="*/ 852581 w 1906073"/>
                <a:gd name="connsiteY59" fmla="*/ 1831376 h 1844255"/>
                <a:gd name="connsiteX60" fmla="*/ 713490 w 1906073"/>
                <a:gd name="connsiteY60" fmla="*/ 1810770 h 1844255"/>
                <a:gd name="connsiteX61" fmla="*/ 551216 w 1906073"/>
                <a:gd name="connsiteY61" fmla="*/ 1774709 h 1844255"/>
                <a:gd name="connsiteX62" fmla="*/ 461064 w 1906073"/>
                <a:gd name="connsiteY62" fmla="*/ 1741224 h 1844255"/>
                <a:gd name="connsiteX63" fmla="*/ 381215 w 1906073"/>
                <a:gd name="connsiteY63" fmla="*/ 1697436 h 1844255"/>
                <a:gd name="connsiteX64" fmla="*/ 316820 w 1906073"/>
                <a:gd name="connsiteY64" fmla="*/ 1645920 h 1844255"/>
                <a:gd name="connsiteX65" fmla="*/ 273032 w 1906073"/>
                <a:gd name="connsiteY65" fmla="*/ 1594405 h 1844255"/>
                <a:gd name="connsiteX66" fmla="*/ 236971 w 1906073"/>
                <a:gd name="connsiteY66" fmla="*/ 1530011 h 1844255"/>
                <a:gd name="connsiteX67" fmla="*/ 213789 w 1906073"/>
                <a:gd name="connsiteY67" fmla="*/ 1452737 h 1844255"/>
                <a:gd name="connsiteX68" fmla="*/ 193183 w 1906073"/>
                <a:gd name="connsiteY68" fmla="*/ 1360009 h 1844255"/>
                <a:gd name="connsiteX69" fmla="*/ 185456 w 1906073"/>
                <a:gd name="connsiteY69" fmla="*/ 1148796 h 184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06073" h="1844255">
                  <a:moveTo>
                    <a:pt x="185456" y="1148796"/>
                  </a:moveTo>
                  <a:lnTo>
                    <a:pt x="195759" y="728945"/>
                  </a:lnTo>
                  <a:lnTo>
                    <a:pt x="208638" y="388942"/>
                  </a:lnTo>
                  <a:lnTo>
                    <a:pt x="198335" y="309093"/>
                  </a:lnTo>
                  <a:lnTo>
                    <a:pt x="185456" y="244699"/>
                  </a:lnTo>
                  <a:lnTo>
                    <a:pt x="175153" y="211214"/>
                  </a:lnTo>
                  <a:lnTo>
                    <a:pt x="154546" y="159698"/>
                  </a:lnTo>
                  <a:lnTo>
                    <a:pt x="136516" y="126213"/>
                  </a:lnTo>
                  <a:lnTo>
                    <a:pt x="95304" y="79849"/>
                  </a:lnTo>
                  <a:lnTo>
                    <a:pt x="0" y="0"/>
                  </a:lnTo>
                  <a:lnTo>
                    <a:pt x="151971" y="7728"/>
                  </a:lnTo>
                  <a:lnTo>
                    <a:pt x="280759" y="77274"/>
                  </a:lnTo>
                  <a:lnTo>
                    <a:pt x="321972" y="100456"/>
                  </a:lnTo>
                  <a:lnTo>
                    <a:pt x="365760" y="126213"/>
                  </a:lnTo>
                  <a:lnTo>
                    <a:pt x="401821" y="151971"/>
                  </a:lnTo>
                  <a:lnTo>
                    <a:pt x="445609" y="193183"/>
                  </a:lnTo>
                  <a:lnTo>
                    <a:pt x="473943" y="221517"/>
                  </a:lnTo>
                  <a:lnTo>
                    <a:pt x="489397" y="242123"/>
                  </a:lnTo>
                  <a:lnTo>
                    <a:pt x="502276" y="265305"/>
                  </a:lnTo>
                  <a:lnTo>
                    <a:pt x="504852" y="291063"/>
                  </a:lnTo>
                  <a:lnTo>
                    <a:pt x="486821" y="340003"/>
                  </a:lnTo>
                  <a:lnTo>
                    <a:pt x="455912" y="406973"/>
                  </a:lnTo>
                  <a:lnTo>
                    <a:pt x="443033" y="437882"/>
                  </a:lnTo>
                  <a:lnTo>
                    <a:pt x="409548" y="607883"/>
                  </a:lnTo>
                  <a:lnTo>
                    <a:pt x="404397" y="708338"/>
                  </a:lnTo>
                  <a:lnTo>
                    <a:pt x="404397" y="878340"/>
                  </a:lnTo>
                  <a:lnTo>
                    <a:pt x="404397" y="1079250"/>
                  </a:lnTo>
                  <a:lnTo>
                    <a:pt x="409548" y="1192584"/>
                  </a:lnTo>
                  <a:lnTo>
                    <a:pt x="419851" y="1323949"/>
                  </a:lnTo>
                  <a:lnTo>
                    <a:pt x="435306" y="1385767"/>
                  </a:lnTo>
                  <a:lnTo>
                    <a:pt x="448185" y="1434707"/>
                  </a:lnTo>
                  <a:lnTo>
                    <a:pt x="463639" y="1468192"/>
                  </a:lnTo>
                  <a:lnTo>
                    <a:pt x="489397" y="1504253"/>
                  </a:lnTo>
                  <a:lnTo>
                    <a:pt x="522882" y="1535162"/>
                  </a:lnTo>
                  <a:lnTo>
                    <a:pt x="556367" y="1550617"/>
                  </a:lnTo>
                  <a:lnTo>
                    <a:pt x="607883" y="1573799"/>
                  </a:lnTo>
                  <a:lnTo>
                    <a:pt x="664550" y="1591829"/>
                  </a:lnTo>
                  <a:lnTo>
                    <a:pt x="736672" y="1602132"/>
                  </a:lnTo>
                  <a:lnTo>
                    <a:pt x="829399" y="1615011"/>
                  </a:lnTo>
                  <a:lnTo>
                    <a:pt x="989097" y="1620163"/>
                  </a:lnTo>
                  <a:lnTo>
                    <a:pt x="1280160" y="1612435"/>
                  </a:lnTo>
                  <a:lnTo>
                    <a:pt x="1372888" y="1602132"/>
                  </a:lnTo>
                  <a:lnTo>
                    <a:pt x="1434706" y="1581526"/>
                  </a:lnTo>
                  <a:lnTo>
                    <a:pt x="1483646" y="1550617"/>
                  </a:lnTo>
                  <a:lnTo>
                    <a:pt x="1517131" y="1506829"/>
                  </a:lnTo>
                  <a:lnTo>
                    <a:pt x="1800466" y="1491374"/>
                  </a:lnTo>
                  <a:lnTo>
                    <a:pt x="1836527" y="1545465"/>
                  </a:lnTo>
                  <a:lnTo>
                    <a:pt x="1862285" y="1576374"/>
                  </a:lnTo>
                  <a:lnTo>
                    <a:pt x="1880316" y="1599556"/>
                  </a:lnTo>
                  <a:lnTo>
                    <a:pt x="1893194" y="1627890"/>
                  </a:lnTo>
                  <a:lnTo>
                    <a:pt x="1903497" y="1687133"/>
                  </a:lnTo>
                  <a:lnTo>
                    <a:pt x="1906073" y="1723194"/>
                  </a:lnTo>
                  <a:lnTo>
                    <a:pt x="1893194" y="1743800"/>
                  </a:lnTo>
                  <a:lnTo>
                    <a:pt x="1877740" y="1759254"/>
                  </a:lnTo>
                  <a:lnTo>
                    <a:pt x="1826224" y="1782436"/>
                  </a:lnTo>
                  <a:lnTo>
                    <a:pt x="1736072" y="1808194"/>
                  </a:lnTo>
                  <a:lnTo>
                    <a:pt x="1486222" y="1833952"/>
                  </a:lnTo>
                  <a:lnTo>
                    <a:pt x="1210614" y="1844255"/>
                  </a:lnTo>
                  <a:lnTo>
                    <a:pt x="994249" y="1841679"/>
                  </a:lnTo>
                  <a:lnTo>
                    <a:pt x="852581" y="1831376"/>
                  </a:lnTo>
                  <a:lnTo>
                    <a:pt x="713490" y="1810770"/>
                  </a:lnTo>
                  <a:lnTo>
                    <a:pt x="551216" y="1774709"/>
                  </a:lnTo>
                  <a:lnTo>
                    <a:pt x="461064" y="1741224"/>
                  </a:lnTo>
                  <a:lnTo>
                    <a:pt x="381215" y="1697436"/>
                  </a:lnTo>
                  <a:lnTo>
                    <a:pt x="316820" y="1645920"/>
                  </a:lnTo>
                  <a:lnTo>
                    <a:pt x="273032" y="1594405"/>
                  </a:lnTo>
                  <a:lnTo>
                    <a:pt x="236971" y="1530011"/>
                  </a:lnTo>
                  <a:lnTo>
                    <a:pt x="213789" y="1452737"/>
                  </a:lnTo>
                  <a:lnTo>
                    <a:pt x="193183" y="1360009"/>
                  </a:lnTo>
                  <a:lnTo>
                    <a:pt x="185456" y="11487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EC06A8EC-D9B9-4683-A33A-4BBD917406A6}"/>
                </a:ext>
              </a:extLst>
            </p:cNvPr>
            <p:cNvSpPr/>
            <p:nvPr/>
          </p:nvSpPr>
          <p:spPr>
            <a:xfrm>
              <a:off x="8220075" y="4824413"/>
              <a:ext cx="304800" cy="804862"/>
            </a:xfrm>
            <a:custGeom>
              <a:avLst/>
              <a:gdLst>
                <a:gd name="connsiteX0" fmla="*/ 238125 w 304800"/>
                <a:gd name="connsiteY0" fmla="*/ 254793 h 804862"/>
                <a:gd name="connsiteX1" fmla="*/ 250031 w 304800"/>
                <a:gd name="connsiteY1" fmla="*/ 504825 h 804862"/>
                <a:gd name="connsiteX2" fmla="*/ 261938 w 304800"/>
                <a:gd name="connsiteY2" fmla="*/ 592931 h 804862"/>
                <a:gd name="connsiteX3" fmla="*/ 304800 w 304800"/>
                <a:gd name="connsiteY3" fmla="*/ 790575 h 804862"/>
                <a:gd name="connsiteX4" fmla="*/ 0 w 304800"/>
                <a:gd name="connsiteY4" fmla="*/ 804862 h 804862"/>
                <a:gd name="connsiteX5" fmla="*/ 7144 w 304800"/>
                <a:gd name="connsiteY5" fmla="*/ 745331 h 804862"/>
                <a:gd name="connsiteX6" fmla="*/ 26194 w 304800"/>
                <a:gd name="connsiteY6" fmla="*/ 711993 h 804862"/>
                <a:gd name="connsiteX7" fmla="*/ 47625 w 304800"/>
                <a:gd name="connsiteY7" fmla="*/ 671512 h 804862"/>
                <a:gd name="connsiteX8" fmla="*/ 69056 w 304800"/>
                <a:gd name="connsiteY8" fmla="*/ 614362 h 804862"/>
                <a:gd name="connsiteX9" fmla="*/ 95250 w 304800"/>
                <a:gd name="connsiteY9" fmla="*/ 507206 h 804862"/>
                <a:gd name="connsiteX10" fmla="*/ 126206 w 304800"/>
                <a:gd name="connsiteY10" fmla="*/ 361950 h 804862"/>
                <a:gd name="connsiteX11" fmla="*/ 161925 w 304800"/>
                <a:gd name="connsiteY11" fmla="*/ 176212 h 804862"/>
                <a:gd name="connsiteX12" fmla="*/ 183356 w 304800"/>
                <a:gd name="connsiteY12" fmla="*/ 50006 h 804862"/>
                <a:gd name="connsiteX13" fmla="*/ 188119 w 304800"/>
                <a:gd name="connsiteY13" fmla="*/ 21431 h 804862"/>
                <a:gd name="connsiteX14" fmla="*/ 192881 w 304800"/>
                <a:gd name="connsiteY14" fmla="*/ 7143 h 804862"/>
                <a:gd name="connsiteX15" fmla="*/ 204788 w 304800"/>
                <a:gd name="connsiteY15" fmla="*/ 2381 h 804862"/>
                <a:gd name="connsiteX16" fmla="*/ 221456 w 304800"/>
                <a:gd name="connsiteY16" fmla="*/ 0 h 804862"/>
                <a:gd name="connsiteX17" fmla="*/ 238125 w 304800"/>
                <a:gd name="connsiteY17" fmla="*/ 7143 h 804862"/>
                <a:gd name="connsiteX18" fmla="*/ 242888 w 304800"/>
                <a:gd name="connsiteY18" fmla="*/ 38100 h 804862"/>
                <a:gd name="connsiteX19" fmla="*/ 238125 w 304800"/>
                <a:gd name="connsiteY19" fmla="*/ 254793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800" h="804862">
                  <a:moveTo>
                    <a:pt x="238125" y="254793"/>
                  </a:moveTo>
                  <a:lnTo>
                    <a:pt x="250031" y="504825"/>
                  </a:lnTo>
                  <a:lnTo>
                    <a:pt x="261938" y="592931"/>
                  </a:lnTo>
                  <a:lnTo>
                    <a:pt x="304800" y="790575"/>
                  </a:lnTo>
                  <a:lnTo>
                    <a:pt x="0" y="804862"/>
                  </a:lnTo>
                  <a:lnTo>
                    <a:pt x="7144" y="745331"/>
                  </a:lnTo>
                  <a:lnTo>
                    <a:pt x="26194" y="711993"/>
                  </a:lnTo>
                  <a:lnTo>
                    <a:pt x="47625" y="671512"/>
                  </a:lnTo>
                  <a:lnTo>
                    <a:pt x="69056" y="614362"/>
                  </a:lnTo>
                  <a:lnTo>
                    <a:pt x="95250" y="507206"/>
                  </a:lnTo>
                  <a:lnTo>
                    <a:pt x="126206" y="361950"/>
                  </a:lnTo>
                  <a:lnTo>
                    <a:pt x="161925" y="176212"/>
                  </a:lnTo>
                  <a:lnTo>
                    <a:pt x="183356" y="50006"/>
                  </a:lnTo>
                  <a:lnTo>
                    <a:pt x="188119" y="21431"/>
                  </a:lnTo>
                  <a:lnTo>
                    <a:pt x="192881" y="7143"/>
                  </a:lnTo>
                  <a:lnTo>
                    <a:pt x="204788" y="2381"/>
                  </a:lnTo>
                  <a:lnTo>
                    <a:pt x="221456" y="0"/>
                  </a:lnTo>
                  <a:lnTo>
                    <a:pt x="238125" y="7143"/>
                  </a:lnTo>
                  <a:lnTo>
                    <a:pt x="242888" y="38100"/>
                  </a:lnTo>
                  <a:lnTo>
                    <a:pt x="23812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5997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672BE95-3AF8-4DD4-9A32-0892082F7769}"/>
              </a:ext>
            </a:extLst>
          </p:cNvPr>
          <p:cNvGrpSpPr/>
          <p:nvPr/>
        </p:nvGrpSpPr>
        <p:grpSpPr>
          <a:xfrm>
            <a:off x="3631407" y="1535113"/>
            <a:ext cx="4929186" cy="4446587"/>
            <a:chOff x="3686177" y="1535113"/>
            <a:chExt cx="4929186" cy="444658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5591A18-B83F-4A79-A30F-F008AC58F5B4}"/>
                </a:ext>
              </a:extLst>
            </p:cNvPr>
            <p:cNvSpPr/>
            <p:nvPr/>
          </p:nvSpPr>
          <p:spPr>
            <a:xfrm>
              <a:off x="3905252" y="2374106"/>
              <a:ext cx="1657350" cy="520700"/>
            </a:xfrm>
            <a:custGeom>
              <a:avLst/>
              <a:gdLst>
                <a:gd name="connsiteX0" fmla="*/ 1235869 w 1657350"/>
                <a:gd name="connsiteY0" fmla="*/ 283368 h 521493"/>
                <a:gd name="connsiteX1" fmla="*/ 988219 w 1657350"/>
                <a:gd name="connsiteY1" fmla="*/ 350043 h 521493"/>
                <a:gd name="connsiteX2" fmla="*/ 807244 w 1657350"/>
                <a:gd name="connsiteY2" fmla="*/ 376237 h 521493"/>
                <a:gd name="connsiteX3" fmla="*/ 604838 w 1657350"/>
                <a:gd name="connsiteY3" fmla="*/ 423862 h 521493"/>
                <a:gd name="connsiteX4" fmla="*/ 471488 w 1657350"/>
                <a:gd name="connsiteY4" fmla="*/ 469106 h 521493"/>
                <a:gd name="connsiteX5" fmla="*/ 364331 w 1657350"/>
                <a:gd name="connsiteY5" fmla="*/ 514350 h 521493"/>
                <a:gd name="connsiteX6" fmla="*/ 342900 w 1657350"/>
                <a:gd name="connsiteY6" fmla="*/ 521493 h 521493"/>
                <a:gd name="connsiteX7" fmla="*/ 300038 w 1657350"/>
                <a:gd name="connsiteY7" fmla="*/ 519112 h 521493"/>
                <a:gd name="connsiteX8" fmla="*/ 254794 w 1657350"/>
                <a:gd name="connsiteY8" fmla="*/ 507206 h 521493"/>
                <a:gd name="connsiteX9" fmla="*/ 226219 w 1657350"/>
                <a:gd name="connsiteY9" fmla="*/ 492918 h 521493"/>
                <a:gd name="connsiteX10" fmla="*/ 192881 w 1657350"/>
                <a:gd name="connsiteY10" fmla="*/ 469106 h 521493"/>
                <a:gd name="connsiteX11" fmla="*/ 140494 w 1657350"/>
                <a:gd name="connsiteY11" fmla="*/ 419100 h 521493"/>
                <a:gd name="connsiteX12" fmla="*/ 107156 w 1657350"/>
                <a:gd name="connsiteY12" fmla="*/ 378618 h 521493"/>
                <a:gd name="connsiteX13" fmla="*/ 64294 w 1657350"/>
                <a:gd name="connsiteY13" fmla="*/ 316706 h 521493"/>
                <a:gd name="connsiteX14" fmla="*/ 30956 w 1657350"/>
                <a:gd name="connsiteY14" fmla="*/ 259556 h 521493"/>
                <a:gd name="connsiteX15" fmla="*/ 7144 w 1657350"/>
                <a:gd name="connsiteY15" fmla="*/ 207168 h 521493"/>
                <a:gd name="connsiteX16" fmla="*/ 0 w 1657350"/>
                <a:gd name="connsiteY16" fmla="*/ 180975 h 521493"/>
                <a:gd name="connsiteX17" fmla="*/ 2381 w 1657350"/>
                <a:gd name="connsiteY17" fmla="*/ 169068 h 521493"/>
                <a:gd name="connsiteX18" fmla="*/ 14288 w 1657350"/>
                <a:gd name="connsiteY18" fmla="*/ 164306 h 521493"/>
                <a:gd name="connsiteX19" fmla="*/ 38100 w 1657350"/>
                <a:gd name="connsiteY19" fmla="*/ 169068 h 521493"/>
                <a:gd name="connsiteX20" fmla="*/ 90488 w 1657350"/>
                <a:gd name="connsiteY20" fmla="*/ 192881 h 521493"/>
                <a:gd name="connsiteX21" fmla="*/ 178594 w 1657350"/>
                <a:gd name="connsiteY21" fmla="*/ 233362 h 521493"/>
                <a:gd name="connsiteX22" fmla="*/ 252413 w 1657350"/>
                <a:gd name="connsiteY22" fmla="*/ 264318 h 521493"/>
                <a:gd name="connsiteX23" fmla="*/ 319088 w 1657350"/>
                <a:gd name="connsiteY23" fmla="*/ 288131 h 521493"/>
                <a:gd name="connsiteX24" fmla="*/ 357188 w 1657350"/>
                <a:gd name="connsiteY24" fmla="*/ 295275 h 521493"/>
                <a:gd name="connsiteX25" fmla="*/ 397669 w 1657350"/>
                <a:gd name="connsiteY25" fmla="*/ 292893 h 521493"/>
                <a:gd name="connsiteX26" fmla="*/ 828675 w 1657350"/>
                <a:gd name="connsiteY26" fmla="*/ 195262 h 521493"/>
                <a:gd name="connsiteX27" fmla="*/ 997744 w 1657350"/>
                <a:gd name="connsiteY27" fmla="*/ 164306 h 521493"/>
                <a:gd name="connsiteX28" fmla="*/ 1245394 w 1657350"/>
                <a:gd name="connsiteY28" fmla="*/ 92868 h 521493"/>
                <a:gd name="connsiteX29" fmla="*/ 1278731 w 1657350"/>
                <a:gd name="connsiteY29" fmla="*/ 61912 h 521493"/>
                <a:gd name="connsiteX30" fmla="*/ 1354931 w 1657350"/>
                <a:gd name="connsiteY30" fmla="*/ 0 h 521493"/>
                <a:gd name="connsiteX31" fmla="*/ 1366838 w 1657350"/>
                <a:gd name="connsiteY31" fmla="*/ 0 h 521493"/>
                <a:gd name="connsiteX32" fmla="*/ 1459706 w 1657350"/>
                <a:gd name="connsiteY32" fmla="*/ 38100 h 521493"/>
                <a:gd name="connsiteX33" fmla="*/ 1569244 w 1657350"/>
                <a:gd name="connsiteY33" fmla="*/ 85725 h 521493"/>
                <a:gd name="connsiteX34" fmla="*/ 1626394 w 1657350"/>
                <a:gd name="connsiteY34" fmla="*/ 111918 h 521493"/>
                <a:gd name="connsiteX35" fmla="*/ 1638300 w 1657350"/>
                <a:gd name="connsiteY35" fmla="*/ 121443 h 521493"/>
                <a:gd name="connsiteX36" fmla="*/ 1650206 w 1657350"/>
                <a:gd name="connsiteY36" fmla="*/ 138112 h 521493"/>
                <a:gd name="connsiteX37" fmla="*/ 1657350 w 1657350"/>
                <a:gd name="connsiteY37" fmla="*/ 164306 h 521493"/>
                <a:gd name="connsiteX38" fmla="*/ 1650206 w 1657350"/>
                <a:gd name="connsiteY38" fmla="*/ 185737 h 521493"/>
                <a:gd name="connsiteX39" fmla="*/ 1626394 w 1657350"/>
                <a:gd name="connsiteY39" fmla="*/ 216693 h 521493"/>
                <a:gd name="connsiteX40" fmla="*/ 1604963 w 1657350"/>
                <a:gd name="connsiteY40" fmla="*/ 223837 h 521493"/>
                <a:gd name="connsiteX41" fmla="*/ 1433513 w 1657350"/>
                <a:gd name="connsiteY41" fmla="*/ 238125 h 521493"/>
                <a:gd name="connsiteX42" fmla="*/ 1235869 w 1657350"/>
                <a:gd name="connsiteY42" fmla="*/ 283368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57350" h="521493">
                  <a:moveTo>
                    <a:pt x="1235869" y="283368"/>
                  </a:moveTo>
                  <a:lnTo>
                    <a:pt x="988219" y="350043"/>
                  </a:lnTo>
                  <a:lnTo>
                    <a:pt x="807244" y="376237"/>
                  </a:lnTo>
                  <a:lnTo>
                    <a:pt x="604838" y="423862"/>
                  </a:lnTo>
                  <a:lnTo>
                    <a:pt x="471488" y="469106"/>
                  </a:lnTo>
                  <a:lnTo>
                    <a:pt x="364331" y="514350"/>
                  </a:lnTo>
                  <a:lnTo>
                    <a:pt x="342900" y="521493"/>
                  </a:lnTo>
                  <a:lnTo>
                    <a:pt x="300038" y="519112"/>
                  </a:lnTo>
                  <a:lnTo>
                    <a:pt x="254794" y="507206"/>
                  </a:lnTo>
                  <a:lnTo>
                    <a:pt x="226219" y="492918"/>
                  </a:lnTo>
                  <a:lnTo>
                    <a:pt x="192881" y="469106"/>
                  </a:lnTo>
                  <a:lnTo>
                    <a:pt x="140494" y="419100"/>
                  </a:lnTo>
                  <a:lnTo>
                    <a:pt x="107156" y="378618"/>
                  </a:lnTo>
                  <a:lnTo>
                    <a:pt x="64294" y="316706"/>
                  </a:lnTo>
                  <a:lnTo>
                    <a:pt x="30956" y="259556"/>
                  </a:lnTo>
                  <a:lnTo>
                    <a:pt x="7144" y="207168"/>
                  </a:lnTo>
                  <a:lnTo>
                    <a:pt x="0" y="180975"/>
                  </a:lnTo>
                  <a:lnTo>
                    <a:pt x="2381" y="169068"/>
                  </a:lnTo>
                  <a:lnTo>
                    <a:pt x="14288" y="164306"/>
                  </a:lnTo>
                  <a:lnTo>
                    <a:pt x="38100" y="169068"/>
                  </a:lnTo>
                  <a:lnTo>
                    <a:pt x="90488" y="192881"/>
                  </a:lnTo>
                  <a:lnTo>
                    <a:pt x="178594" y="233362"/>
                  </a:lnTo>
                  <a:lnTo>
                    <a:pt x="252413" y="264318"/>
                  </a:lnTo>
                  <a:lnTo>
                    <a:pt x="319088" y="288131"/>
                  </a:lnTo>
                  <a:lnTo>
                    <a:pt x="357188" y="295275"/>
                  </a:lnTo>
                  <a:lnTo>
                    <a:pt x="397669" y="292893"/>
                  </a:lnTo>
                  <a:lnTo>
                    <a:pt x="828675" y="195262"/>
                  </a:lnTo>
                  <a:lnTo>
                    <a:pt x="997744" y="164306"/>
                  </a:lnTo>
                  <a:lnTo>
                    <a:pt x="1245394" y="92868"/>
                  </a:lnTo>
                  <a:lnTo>
                    <a:pt x="1278731" y="61912"/>
                  </a:lnTo>
                  <a:lnTo>
                    <a:pt x="1354931" y="0"/>
                  </a:lnTo>
                  <a:lnTo>
                    <a:pt x="1366838" y="0"/>
                  </a:lnTo>
                  <a:lnTo>
                    <a:pt x="1459706" y="38100"/>
                  </a:lnTo>
                  <a:lnTo>
                    <a:pt x="1569244" y="85725"/>
                  </a:lnTo>
                  <a:lnTo>
                    <a:pt x="1626394" y="111918"/>
                  </a:lnTo>
                  <a:lnTo>
                    <a:pt x="1638300" y="121443"/>
                  </a:lnTo>
                  <a:lnTo>
                    <a:pt x="1650206" y="138112"/>
                  </a:lnTo>
                  <a:lnTo>
                    <a:pt x="1657350" y="164306"/>
                  </a:lnTo>
                  <a:lnTo>
                    <a:pt x="1650206" y="185737"/>
                  </a:lnTo>
                  <a:lnTo>
                    <a:pt x="1626394" y="216693"/>
                  </a:lnTo>
                  <a:lnTo>
                    <a:pt x="1604963" y="223837"/>
                  </a:lnTo>
                  <a:lnTo>
                    <a:pt x="1433513" y="238125"/>
                  </a:lnTo>
                  <a:lnTo>
                    <a:pt x="1235869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2">
              <a:extLst>
                <a:ext uri="{FF2B5EF4-FFF2-40B4-BE49-F238E27FC236}">
                  <a16:creationId xmlns:a16="http://schemas.microsoft.com/office/drawing/2014/main" id="{EDDEB2D9-142E-425C-94F3-9C9E2EC496E4}"/>
                </a:ext>
              </a:extLst>
            </p:cNvPr>
            <p:cNvSpPr/>
            <p:nvPr/>
          </p:nvSpPr>
          <p:spPr>
            <a:xfrm rot="16200000">
              <a:off x="4791871" y="2821782"/>
              <a:ext cx="2589213" cy="412750"/>
            </a:xfrm>
            <a:custGeom>
              <a:avLst/>
              <a:gdLst>
                <a:gd name="connsiteX0" fmla="*/ 1333500 w 2588419"/>
                <a:gd name="connsiteY0" fmla="*/ 388143 h 411956"/>
                <a:gd name="connsiteX1" fmla="*/ 126206 w 2588419"/>
                <a:gd name="connsiteY1" fmla="*/ 385762 h 411956"/>
                <a:gd name="connsiteX2" fmla="*/ 90487 w 2588419"/>
                <a:gd name="connsiteY2" fmla="*/ 359568 h 411956"/>
                <a:gd name="connsiteX3" fmla="*/ 35719 w 2588419"/>
                <a:gd name="connsiteY3" fmla="*/ 335756 h 411956"/>
                <a:gd name="connsiteX4" fmla="*/ 14287 w 2588419"/>
                <a:gd name="connsiteY4" fmla="*/ 304800 h 411956"/>
                <a:gd name="connsiteX5" fmla="*/ 4762 w 2588419"/>
                <a:gd name="connsiteY5" fmla="*/ 252412 h 411956"/>
                <a:gd name="connsiteX6" fmla="*/ 0 w 2588419"/>
                <a:gd name="connsiteY6" fmla="*/ 211931 h 411956"/>
                <a:gd name="connsiteX7" fmla="*/ 7144 w 2588419"/>
                <a:gd name="connsiteY7" fmla="*/ 190500 h 411956"/>
                <a:gd name="connsiteX8" fmla="*/ 38100 w 2588419"/>
                <a:gd name="connsiteY8" fmla="*/ 166687 h 411956"/>
                <a:gd name="connsiteX9" fmla="*/ 76200 w 2588419"/>
                <a:gd name="connsiteY9" fmla="*/ 147637 h 411956"/>
                <a:gd name="connsiteX10" fmla="*/ 109537 w 2588419"/>
                <a:gd name="connsiteY10" fmla="*/ 135731 h 411956"/>
                <a:gd name="connsiteX11" fmla="*/ 157162 w 2588419"/>
                <a:gd name="connsiteY11" fmla="*/ 123825 h 411956"/>
                <a:gd name="connsiteX12" fmla="*/ 259556 w 2588419"/>
                <a:gd name="connsiteY12" fmla="*/ 116681 h 411956"/>
                <a:gd name="connsiteX13" fmla="*/ 402431 w 2588419"/>
                <a:gd name="connsiteY13" fmla="*/ 119062 h 411956"/>
                <a:gd name="connsiteX14" fmla="*/ 526256 w 2588419"/>
                <a:gd name="connsiteY14" fmla="*/ 128587 h 411956"/>
                <a:gd name="connsiteX15" fmla="*/ 633412 w 2588419"/>
                <a:gd name="connsiteY15" fmla="*/ 140493 h 411956"/>
                <a:gd name="connsiteX16" fmla="*/ 1500187 w 2588419"/>
                <a:gd name="connsiteY16" fmla="*/ 142875 h 411956"/>
                <a:gd name="connsiteX17" fmla="*/ 2331244 w 2588419"/>
                <a:gd name="connsiteY17" fmla="*/ 142875 h 411956"/>
                <a:gd name="connsiteX18" fmla="*/ 2371725 w 2588419"/>
                <a:gd name="connsiteY18" fmla="*/ 138112 h 411956"/>
                <a:gd name="connsiteX19" fmla="*/ 2400300 w 2588419"/>
                <a:gd name="connsiteY19" fmla="*/ 130968 h 411956"/>
                <a:gd name="connsiteX20" fmla="*/ 2431256 w 2588419"/>
                <a:gd name="connsiteY20" fmla="*/ 114300 h 411956"/>
                <a:gd name="connsiteX21" fmla="*/ 2466975 w 2588419"/>
                <a:gd name="connsiteY21" fmla="*/ 88106 h 411956"/>
                <a:gd name="connsiteX22" fmla="*/ 2507456 w 2588419"/>
                <a:gd name="connsiteY22" fmla="*/ 45243 h 411956"/>
                <a:gd name="connsiteX23" fmla="*/ 2533650 w 2588419"/>
                <a:gd name="connsiteY23" fmla="*/ 14287 h 411956"/>
                <a:gd name="connsiteX24" fmla="*/ 2552700 w 2588419"/>
                <a:gd name="connsiteY24" fmla="*/ 0 h 411956"/>
                <a:gd name="connsiteX25" fmla="*/ 2564606 w 2588419"/>
                <a:gd name="connsiteY25" fmla="*/ 0 h 411956"/>
                <a:gd name="connsiteX26" fmla="*/ 2578894 w 2588419"/>
                <a:gd name="connsiteY26" fmla="*/ 0 h 411956"/>
                <a:gd name="connsiteX27" fmla="*/ 2583656 w 2588419"/>
                <a:gd name="connsiteY27" fmla="*/ 7143 h 411956"/>
                <a:gd name="connsiteX28" fmla="*/ 2588419 w 2588419"/>
                <a:gd name="connsiteY28" fmla="*/ 26193 h 411956"/>
                <a:gd name="connsiteX29" fmla="*/ 2586037 w 2588419"/>
                <a:gd name="connsiteY29" fmla="*/ 66675 h 411956"/>
                <a:gd name="connsiteX30" fmla="*/ 2576512 w 2588419"/>
                <a:gd name="connsiteY30" fmla="*/ 119062 h 411956"/>
                <a:gd name="connsiteX31" fmla="*/ 2559844 w 2588419"/>
                <a:gd name="connsiteY31" fmla="*/ 204787 h 411956"/>
                <a:gd name="connsiteX32" fmla="*/ 2519362 w 2588419"/>
                <a:gd name="connsiteY32" fmla="*/ 314325 h 411956"/>
                <a:gd name="connsiteX33" fmla="*/ 2459831 w 2588419"/>
                <a:gd name="connsiteY33" fmla="*/ 411956 h 411956"/>
                <a:gd name="connsiteX34" fmla="*/ 2326481 w 2588419"/>
                <a:gd name="connsiteY34" fmla="*/ 392906 h 411956"/>
                <a:gd name="connsiteX35" fmla="*/ 1693069 w 2588419"/>
                <a:gd name="connsiteY35" fmla="*/ 390525 h 411956"/>
                <a:gd name="connsiteX36" fmla="*/ 1333500 w 2588419"/>
                <a:gd name="connsiteY36" fmla="*/ 3881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88419" h="411956">
                  <a:moveTo>
                    <a:pt x="1333500" y="388143"/>
                  </a:moveTo>
                  <a:lnTo>
                    <a:pt x="126206" y="385762"/>
                  </a:lnTo>
                  <a:lnTo>
                    <a:pt x="90487" y="359568"/>
                  </a:lnTo>
                  <a:lnTo>
                    <a:pt x="35719" y="335756"/>
                  </a:lnTo>
                  <a:lnTo>
                    <a:pt x="14287" y="304800"/>
                  </a:lnTo>
                  <a:lnTo>
                    <a:pt x="4762" y="252412"/>
                  </a:lnTo>
                  <a:lnTo>
                    <a:pt x="0" y="211931"/>
                  </a:lnTo>
                  <a:lnTo>
                    <a:pt x="7144" y="190500"/>
                  </a:lnTo>
                  <a:lnTo>
                    <a:pt x="38100" y="166687"/>
                  </a:lnTo>
                  <a:lnTo>
                    <a:pt x="76200" y="147637"/>
                  </a:lnTo>
                  <a:lnTo>
                    <a:pt x="109537" y="135731"/>
                  </a:lnTo>
                  <a:lnTo>
                    <a:pt x="157162" y="123825"/>
                  </a:lnTo>
                  <a:lnTo>
                    <a:pt x="259556" y="116681"/>
                  </a:lnTo>
                  <a:lnTo>
                    <a:pt x="402431" y="119062"/>
                  </a:lnTo>
                  <a:lnTo>
                    <a:pt x="526256" y="128587"/>
                  </a:lnTo>
                  <a:lnTo>
                    <a:pt x="633412" y="140493"/>
                  </a:lnTo>
                  <a:lnTo>
                    <a:pt x="1500187" y="142875"/>
                  </a:lnTo>
                  <a:lnTo>
                    <a:pt x="2331244" y="142875"/>
                  </a:lnTo>
                  <a:lnTo>
                    <a:pt x="2371725" y="138112"/>
                  </a:lnTo>
                  <a:lnTo>
                    <a:pt x="2400300" y="130968"/>
                  </a:lnTo>
                  <a:lnTo>
                    <a:pt x="2431256" y="114300"/>
                  </a:lnTo>
                  <a:lnTo>
                    <a:pt x="2466975" y="88106"/>
                  </a:lnTo>
                  <a:lnTo>
                    <a:pt x="2507456" y="45243"/>
                  </a:lnTo>
                  <a:lnTo>
                    <a:pt x="2533650" y="14287"/>
                  </a:lnTo>
                  <a:lnTo>
                    <a:pt x="2552700" y="0"/>
                  </a:lnTo>
                  <a:lnTo>
                    <a:pt x="2564606" y="0"/>
                  </a:lnTo>
                  <a:lnTo>
                    <a:pt x="2578894" y="0"/>
                  </a:lnTo>
                  <a:lnTo>
                    <a:pt x="2583656" y="7143"/>
                  </a:lnTo>
                  <a:lnTo>
                    <a:pt x="2588419" y="26193"/>
                  </a:lnTo>
                  <a:lnTo>
                    <a:pt x="2586037" y="66675"/>
                  </a:lnTo>
                  <a:lnTo>
                    <a:pt x="2576512" y="119062"/>
                  </a:lnTo>
                  <a:lnTo>
                    <a:pt x="2559844" y="204787"/>
                  </a:lnTo>
                  <a:lnTo>
                    <a:pt x="2519362" y="314325"/>
                  </a:lnTo>
                  <a:lnTo>
                    <a:pt x="2459831" y="411956"/>
                  </a:lnTo>
                  <a:lnTo>
                    <a:pt x="2326481" y="392906"/>
                  </a:lnTo>
                  <a:lnTo>
                    <a:pt x="1693069" y="390525"/>
                  </a:lnTo>
                  <a:lnTo>
                    <a:pt x="1333500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63E4524-3C88-4A35-8E35-D1C36F0EDE18}"/>
                </a:ext>
              </a:extLst>
            </p:cNvPr>
            <p:cNvSpPr/>
            <p:nvPr/>
          </p:nvSpPr>
          <p:spPr>
            <a:xfrm>
              <a:off x="3752853" y="3178969"/>
              <a:ext cx="2009775" cy="582613"/>
            </a:xfrm>
            <a:custGeom>
              <a:avLst/>
              <a:gdLst>
                <a:gd name="connsiteX0" fmla="*/ 1385888 w 2009775"/>
                <a:gd name="connsiteY0" fmla="*/ 297656 h 583406"/>
                <a:gd name="connsiteX1" fmla="*/ 1085850 w 2009775"/>
                <a:gd name="connsiteY1" fmla="*/ 371475 h 583406"/>
                <a:gd name="connsiteX2" fmla="*/ 921544 w 2009775"/>
                <a:gd name="connsiteY2" fmla="*/ 400050 h 583406"/>
                <a:gd name="connsiteX3" fmla="*/ 654844 w 2009775"/>
                <a:gd name="connsiteY3" fmla="*/ 466725 h 583406"/>
                <a:gd name="connsiteX4" fmla="*/ 497681 w 2009775"/>
                <a:gd name="connsiteY4" fmla="*/ 509588 h 583406"/>
                <a:gd name="connsiteX5" fmla="*/ 335756 w 2009775"/>
                <a:gd name="connsiteY5" fmla="*/ 561975 h 583406"/>
                <a:gd name="connsiteX6" fmla="*/ 278606 w 2009775"/>
                <a:gd name="connsiteY6" fmla="*/ 583406 h 583406"/>
                <a:gd name="connsiteX7" fmla="*/ 269081 w 2009775"/>
                <a:gd name="connsiteY7" fmla="*/ 581025 h 583406"/>
                <a:gd name="connsiteX8" fmla="*/ 230981 w 2009775"/>
                <a:gd name="connsiteY8" fmla="*/ 561975 h 583406"/>
                <a:gd name="connsiteX9" fmla="*/ 178594 w 2009775"/>
                <a:gd name="connsiteY9" fmla="*/ 516731 h 583406"/>
                <a:gd name="connsiteX10" fmla="*/ 130969 w 2009775"/>
                <a:gd name="connsiteY10" fmla="*/ 466725 h 583406"/>
                <a:gd name="connsiteX11" fmla="*/ 88106 w 2009775"/>
                <a:gd name="connsiteY11" fmla="*/ 419100 h 583406"/>
                <a:gd name="connsiteX12" fmla="*/ 38100 w 2009775"/>
                <a:gd name="connsiteY12" fmla="*/ 354806 h 583406"/>
                <a:gd name="connsiteX13" fmla="*/ 23813 w 2009775"/>
                <a:gd name="connsiteY13" fmla="*/ 335756 h 583406"/>
                <a:gd name="connsiteX14" fmla="*/ 9525 w 2009775"/>
                <a:gd name="connsiteY14" fmla="*/ 311944 h 583406"/>
                <a:gd name="connsiteX15" fmla="*/ 0 w 2009775"/>
                <a:gd name="connsiteY15" fmla="*/ 285750 h 583406"/>
                <a:gd name="connsiteX16" fmla="*/ 0 w 2009775"/>
                <a:gd name="connsiteY16" fmla="*/ 271463 h 583406"/>
                <a:gd name="connsiteX17" fmla="*/ 4763 w 2009775"/>
                <a:gd name="connsiteY17" fmla="*/ 257175 h 583406"/>
                <a:gd name="connsiteX18" fmla="*/ 14288 w 2009775"/>
                <a:gd name="connsiteY18" fmla="*/ 254794 h 583406"/>
                <a:gd name="connsiteX19" fmla="*/ 35719 w 2009775"/>
                <a:gd name="connsiteY19" fmla="*/ 257175 h 583406"/>
                <a:gd name="connsiteX20" fmla="*/ 83344 w 2009775"/>
                <a:gd name="connsiteY20" fmla="*/ 280988 h 583406"/>
                <a:gd name="connsiteX21" fmla="*/ 126206 w 2009775"/>
                <a:gd name="connsiteY21" fmla="*/ 304800 h 583406"/>
                <a:gd name="connsiteX22" fmla="*/ 173831 w 2009775"/>
                <a:gd name="connsiteY22" fmla="*/ 323850 h 583406"/>
                <a:gd name="connsiteX23" fmla="*/ 223838 w 2009775"/>
                <a:gd name="connsiteY23" fmla="*/ 345281 h 583406"/>
                <a:gd name="connsiteX24" fmla="*/ 283369 w 2009775"/>
                <a:gd name="connsiteY24" fmla="*/ 359569 h 583406"/>
                <a:gd name="connsiteX25" fmla="*/ 347663 w 2009775"/>
                <a:gd name="connsiteY25" fmla="*/ 364331 h 583406"/>
                <a:gd name="connsiteX26" fmla="*/ 414338 w 2009775"/>
                <a:gd name="connsiteY26" fmla="*/ 354806 h 583406"/>
                <a:gd name="connsiteX27" fmla="*/ 935831 w 2009775"/>
                <a:gd name="connsiteY27" fmla="*/ 214313 h 583406"/>
                <a:gd name="connsiteX28" fmla="*/ 1126331 w 2009775"/>
                <a:gd name="connsiteY28" fmla="*/ 164306 h 583406"/>
                <a:gd name="connsiteX29" fmla="*/ 1509713 w 2009775"/>
                <a:gd name="connsiteY29" fmla="*/ 71438 h 583406"/>
                <a:gd name="connsiteX30" fmla="*/ 1545431 w 2009775"/>
                <a:gd name="connsiteY30" fmla="*/ 47625 h 583406"/>
                <a:gd name="connsiteX31" fmla="*/ 1588294 w 2009775"/>
                <a:gd name="connsiteY31" fmla="*/ 23813 h 583406"/>
                <a:gd name="connsiteX32" fmla="*/ 1635919 w 2009775"/>
                <a:gd name="connsiteY32" fmla="*/ 4763 h 583406"/>
                <a:gd name="connsiteX33" fmla="*/ 1669256 w 2009775"/>
                <a:gd name="connsiteY33" fmla="*/ 0 h 583406"/>
                <a:gd name="connsiteX34" fmla="*/ 1726406 w 2009775"/>
                <a:gd name="connsiteY34" fmla="*/ 16669 h 583406"/>
                <a:gd name="connsiteX35" fmla="*/ 1883569 w 2009775"/>
                <a:gd name="connsiteY35" fmla="*/ 76200 h 583406"/>
                <a:gd name="connsiteX36" fmla="*/ 1969294 w 2009775"/>
                <a:gd name="connsiteY36" fmla="*/ 109538 h 583406"/>
                <a:gd name="connsiteX37" fmla="*/ 1988344 w 2009775"/>
                <a:gd name="connsiteY37" fmla="*/ 121444 h 583406"/>
                <a:gd name="connsiteX38" fmla="*/ 2002631 w 2009775"/>
                <a:gd name="connsiteY38" fmla="*/ 145256 h 583406"/>
                <a:gd name="connsiteX39" fmla="*/ 2009775 w 2009775"/>
                <a:gd name="connsiteY39" fmla="*/ 176213 h 583406"/>
                <a:gd name="connsiteX40" fmla="*/ 1997869 w 2009775"/>
                <a:gd name="connsiteY40" fmla="*/ 197644 h 583406"/>
                <a:gd name="connsiteX41" fmla="*/ 1978819 w 2009775"/>
                <a:gd name="connsiteY41" fmla="*/ 219075 h 583406"/>
                <a:gd name="connsiteX42" fmla="*/ 1950244 w 2009775"/>
                <a:gd name="connsiteY42" fmla="*/ 226219 h 583406"/>
                <a:gd name="connsiteX43" fmla="*/ 1764506 w 2009775"/>
                <a:gd name="connsiteY43" fmla="*/ 235744 h 583406"/>
                <a:gd name="connsiteX44" fmla="*/ 1569244 w 2009775"/>
                <a:gd name="connsiteY44" fmla="*/ 266700 h 583406"/>
                <a:gd name="connsiteX45" fmla="*/ 1385888 w 2009775"/>
                <a:gd name="connsiteY45" fmla="*/ 29765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9775" h="583406">
                  <a:moveTo>
                    <a:pt x="1385888" y="297656"/>
                  </a:moveTo>
                  <a:lnTo>
                    <a:pt x="1085850" y="371475"/>
                  </a:lnTo>
                  <a:lnTo>
                    <a:pt x="921544" y="400050"/>
                  </a:lnTo>
                  <a:lnTo>
                    <a:pt x="654844" y="466725"/>
                  </a:lnTo>
                  <a:lnTo>
                    <a:pt x="497681" y="509588"/>
                  </a:lnTo>
                  <a:lnTo>
                    <a:pt x="335756" y="561975"/>
                  </a:lnTo>
                  <a:lnTo>
                    <a:pt x="278606" y="583406"/>
                  </a:lnTo>
                  <a:lnTo>
                    <a:pt x="269081" y="581025"/>
                  </a:lnTo>
                  <a:lnTo>
                    <a:pt x="230981" y="561975"/>
                  </a:lnTo>
                  <a:lnTo>
                    <a:pt x="178594" y="516731"/>
                  </a:lnTo>
                  <a:lnTo>
                    <a:pt x="130969" y="466725"/>
                  </a:lnTo>
                  <a:lnTo>
                    <a:pt x="88106" y="419100"/>
                  </a:lnTo>
                  <a:lnTo>
                    <a:pt x="38100" y="354806"/>
                  </a:lnTo>
                  <a:lnTo>
                    <a:pt x="23813" y="335756"/>
                  </a:lnTo>
                  <a:lnTo>
                    <a:pt x="9525" y="311944"/>
                  </a:lnTo>
                  <a:lnTo>
                    <a:pt x="0" y="285750"/>
                  </a:lnTo>
                  <a:lnTo>
                    <a:pt x="0" y="271463"/>
                  </a:lnTo>
                  <a:lnTo>
                    <a:pt x="4763" y="257175"/>
                  </a:lnTo>
                  <a:lnTo>
                    <a:pt x="14288" y="254794"/>
                  </a:lnTo>
                  <a:lnTo>
                    <a:pt x="35719" y="257175"/>
                  </a:lnTo>
                  <a:lnTo>
                    <a:pt x="83344" y="280988"/>
                  </a:lnTo>
                  <a:lnTo>
                    <a:pt x="126206" y="304800"/>
                  </a:lnTo>
                  <a:lnTo>
                    <a:pt x="173831" y="323850"/>
                  </a:lnTo>
                  <a:lnTo>
                    <a:pt x="223838" y="345281"/>
                  </a:lnTo>
                  <a:lnTo>
                    <a:pt x="283369" y="359569"/>
                  </a:lnTo>
                  <a:lnTo>
                    <a:pt x="347663" y="364331"/>
                  </a:lnTo>
                  <a:lnTo>
                    <a:pt x="414338" y="354806"/>
                  </a:lnTo>
                  <a:lnTo>
                    <a:pt x="935831" y="214313"/>
                  </a:lnTo>
                  <a:lnTo>
                    <a:pt x="1126331" y="164306"/>
                  </a:lnTo>
                  <a:lnTo>
                    <a:pt x="1509713" y="71438"/>
                  </a:lnTo>
                  <a:lnTo>
                    <a:pt x="1545431" y="47625"/>
                  </a:lnTo>
                  <a:lnTo>
                    <a:pt x="1588294" y="23813"/>
                  </a:lnTo>
                  <a:lnTo>
                    <a:pt x="1635919" y="4763"/>
                  </a:lnTo>
                  <a:lnTo>
                    <a:pt x="1669256" y="0"/>
                  </a:lnTo>
                  <a:lnTo>
                    <a:pt x="1726406" y="16669"/>
                  </a:lnTo>
                  <a:lnTo>
                    <a:pt x="1883569" y="76200"/>
                  </a:lnTo>
                  <a:lnTo>
                    <a:pt x="1969294" y="109538"/>
                  </a:lnTo>
                  <a:lnTo>
                    <a:pt x="1988344" y="121444"/>
                  </a:lnTo>
                  <a:lnTo>
                    <a:pt x="2002631" y="145256"/>
                  </a:lnTo>
                  <a:lnTo>
                    <a:pt x="2009775" y="176213"/>
                  </a:lnTo>
                  <a:lnTo>
                    <a:pt x="1997869" y="197644"/>
                  </a:lnTo>
                  <a:lnTo>
                    <a:pt x="1978819" y="219075"/>
                  </a:lnTo>
                  <a:lnTo>
                    <a:pt x="1950244" y="226219"/>
                  </a:lnTo>
                  <a:lnTo>
                    <a:pt x="1764506" y="235744"/>
                  </a:lnTo>
                  <a:lnTo>
                    <a:pt x="1569244" y="266700"/>
                  </a:lnTo>
                  <a:lnTo>
                    <a:pt x="1385888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CB05D079-8CD2-46B5-9225-A928D6298E59}"/>
                </a:ext>
              </a:extLst>
            </p:cNvPr>
            <p:cNvSpPr/>
            <p:nvPr/>
          </p:nvSpPr>
          <p:spPr>
            <a:xfrm rot="16200000">
              <a:off x="2350296" y="2870994"/>
              <a:ext cx="4011612" cy="1339850"/>
            </a:xfrm>
            <a:custGeom>
              <a:avLst/>
              <a:gdLst>
                <a:gd name="connsiteX0" fmla="*/ 2525648 w 4011123"/>
                <a:gd name="connsiteY0" fmla="*/ 1227132 h 1339307"/>
                <a:gd name="connsiteX1" fmla="*/ 2172125 w 4011123"/>
                <a:gd name="connsiteY1" fmla="*/ 1220333 h 1339307"/>
                <a:gd name="connsiteX2" fmla="*/ 2005561 w 4011123"/>
                <a:gd name="connsiteY2" fmla="*/ 1199938 h 1339307"/>
                <a:gd name="connsiteX3" fmla="*/ 1798207 w 4011123"/>
                <a:gd name="connsiteY3" fmla="*/ 1169345 h 1339307"/>
                <a:gd name="connsiteX4" fmla="*/ 1587453 w 4011123"/>
                <a:gd name="connsiteY4" fmla="*/ 1125154 h 1339307"/>
                <a:gd name="connsiteX5" fmla="*/ 1383497 w 4011123"/>
                <a:gd name="connsiteY5" fmla="*/ 1063968 h 1339307"/>
                <a:gd name="connsiteX6" fmla="*/ 1186341 w 4011123"/>
                <a:gd name="connsiteY6" fmla="*/ 992583 h 1339307"/>
                <a:gd name="connsiteX7" fmla="*/ 1023176 w 4011123"/>
                <a:gd name="connsiteY7" fmla="*/ 921199 h 1339307"/>
                <a:gd name="connsiteX8" fmla="*/ 866810 w 4011123"/>
                <a:gd name="connsiteY8" fmla="*/ 839617 h 1339307"/>
                <a:gd name="connsiteX9" fmla="*/ 737639 w 4011123"/>
                <a:gd name="connsiteY9" fmla="*/ 761434 h 1339307"/>
                <a:gd name="connsiteX10" fmla="*/ 571075 w 4011123"/>
                <a:gd name="connsiteY10" fmla="*/ 649258 h 1339307"/>
                <a:gd name="connsiteX11" fmla="*/ 401112 w 4011123"/>
                <a:gd name="connsiteY11" fmla="*/ 509889 h 1339307"/>
                <a:gd name="connsiteX12" fmla="*/ 227750 w 4011123"/>
                <a:gd name="connsiteY12" fmla="*/ 336527 h 1339307"/>
                <a:gd name="connsiteX13" fmla="*/ 101978 w 4011123"/>
                <a:gd name="connsiteY13" fmla="*/ 183560 h 1339307"/>
                <a:gd name="connsiteX14" fmla="*/ 20396 w 4011123"/>
                <a:gd name="connsiteY14" fmla="*/ 74784 h 1339307"/>
                <a:gd name="connsiteX15" fmla="*/ 0 w 4011123"/>
                <a:gd name="connsiteY15" fmla="*/ 40791 h 1339307"/>
                <a:gd name="connsiteX16" fmla="*/ 0 w 4011123"/>
                <a:gd name="connsiteY16" fmla="*/ 16997 h 1339307"/>
                <a:gd name="connsiteX17" fmla="*/ 6799 w 4011123"/>
                <a:gd name="connsiteY17" fmla="*/ 3400 h 1339307"/>
                <a:gd name="connsiteX18" fmla="*/ 16996 w 4011123"/>
                <a:gd name="connsiteY18" fmla="*/ 0 h 1339307"/>
                <a:gd name="connsiteX19" fmla="*/ 47590 w 4011123"/>
                <a:gd name="connsiteY19" fmla="*/ 3400 h 1339307"/>
                <a:gd name="connsiteX20" fmla="*/ 101978 w 4011123"/>
                <a:gd name="connsiteY20" fmla="*/ 50989 h 1339307"/>
                <a:gd name="connsiteX21" fmla="*/ 210754 w 4011123"/>
                <a:gd name="connsiteY21" fmla="*/ 142769 h 1339307"/>
                <a:gd name="connsiteX22" fmla="*/ 326329 w 4011123"/>
                <a:gd name="connsiteY22" fmla="*/ 241348 h 1339307"/>
                <a:gd name="connsiteX23" fmla="*/ 435105 w 4011123"/>
                <a:gd name="connsiteY23" fmla="*/ 333127 h 1339307"/>
                <a:gd name="connsiteX24" fmla="*/ 594870 w 4011123"/>
                <a:gd name="connsiteY24" fmla="*/ 448702 h 1339307"/>
                <a:gd name="connsiteX25" fmla="*/ 724042 w 4011123"/>
                <a:gd name="connsiteY25" fmla="*/ 540482 h 1339307"/>
                <a:gd name="connsiteX26" fmla="*/ 856613 w 4011123"/>
                <a:gd name="connsiteY26" fmla="*/ 622064 h 1339307"/>
                <a:gd name="connsiteX27" fmla="*/ 1009579 w 4011123"/>
                <a:gd name="connsiteY27" fmla="*/ 700247 h 1339307"/>
                <a:gd name="connsiteX28" fmla="*/ 1162546 w 4011123"/>
                <a:gd name="connsiteY28" fmla="*/ 768232 h 1339307"/>
                <a:gd name="connsiteX29" fmla="*/ 1308714 w 4011123"/>
                <a:gd name="connsiteY29" fmla="*/ 826020 h 1339307"/>
                <a:gd name="connsiteX30" fmla="*/ 1475277 w 4011123"/>
                <a:gd name="connsiteY30" fmla="*/ 877008 h 1339307"/>
                <a:gd name="connsiteX31" fmla="*/ 1686031 w 4011123"/>
                <a:gd name="connsiteY31" fmla="*/ 921199 h 1339307"/>
                <a:gd name="connsiteX32" fmla="*/ 1818602 w 4011123"/>
                <a:gd name="connsiteY32" fmla="*/ 941594 h 1339307"/>
                <a:gd name="connsiteX33" fmla="*/ 1968170 w 4011123"/>
                <a:gd name="connsiteY33" fmla="*/ 948393 h 1339307"/>
                <a:gd name="connsiteX34" fmla="*/ 2114338 w 4011123"/>
                <a:gd name="connsiteY34" fmla="*/ 975587 h 1339307"/>
                <a:gd name="connsiteX35" fmla="*/ 2804387 w 4011123"/>
                <a:gd name="connsiteY35" fmla="*/ 995982 h 1339307"/>
                <a:gd name="connsiteX36" fmla="*/ 2940357 w 4011123"/>
                <a:gd name="connsiteY36" fmla="*/ 1016378 h 1339307"/>
                <a:gd name="connsiteX37" fmla="*/ 3711988 w 4011123"/>
                <a:gd name="connsiteY37" fmla="*/ 1019777 h 1339307"/>
                <a:gd name="connsiteX38" fmla="*/ 3786772 w 4011123"/>
                <a:gd name="connsiteY38" fmla="*/ 1012979 h 1339307"/>
                <a:gd name="connsiteX39" fmla="*/ 3824164 w 4011123"/>
                <a:gd name="connsiteY39" fmla="*/ 995982 h 1339307"/>
                <a:gd name="connsiteX40" fmla="*/ 3878552 w 4011123"/>
                <a:gd name="connsiteY40" fmla="*/ 927997 h 1339307"/>
                <a:gd name="connsiteX41" fmla="*/ 3943138 w 4011123"/>
                <a:gd name="connsiteY41" fmla="*/ 822620 h 1339307"/>
                <a:gd name="connsiteX42" fmla="*/ 3960134 w 4011123"/>
                <a:gd name="connsiteY42" fmla="*/ 809023 h 1339307"/>
                <a:gd name="connsiteX43" fmla="*/ 3990727 w 4011123"/>
                <a:gd name="connsiteY43" fmla="*/ 802225 h 1339307"/>
                <a:gd name="connsiteX44" fmla="*/ 4004324 w 4011123"/>
                <a:gd name="connsiteY44" fmla="*/ 805624 h 1339307"/>
                <a:gd name="connsiteX45" fmla="*/ 4011123 w 4011123"/>
                <a:gd name="connsiteY45" fmla="*/ 819221 h 1339307"/>
                <a:gd name="connsiteX46" fmla="*/ 3990727 w 4011123"/>
                <a:gd name="connsiteY46" fmla="*/ 934796 h 1339307"/>
                <a:gd name="connsiteX47" fmla="*/ 3949936 w 4011123"/>
                <a:gd name="connsiteY47" fmla="*/ 1067367 h 1339307"/>
                <a:gd name="connsiteX48" fmla="*/ 3915944 w 4011123"/>
                <a:gd name="connsiteY48" fmla="*/ 1165945 h 1339307"/>
                <a:gd name="connsiteX49" fmla="*/ 3868354 w 4011123"/>
                <a:gd name="connsiteY49" fmla="*/ 1247527 h 1339307"/>
                <a:gd name="connsiteX50" fmla="*/ 3793570 w 4011123"/>
                <a:gd name="connsiteY50" fmla="*/ 1329110 h 1339307"/>
                <a:gd name="connsiteX51" fmla="*/ 3769776 w 4011123"/>
                <a:gd name="connsiteY51" fmla="*/ 1335908 h 1339307"/>
                <a:gd name="connsiteX52" fmla="*/ 3739182 w 4011123"/>
                <a:gd name="connsiteY52" fmla="*/ 1339307 h 1339307"/>
                <a:gd name="connsiteX53" fmla="*/ 3694992 w 4011123"/>
                <a:gd name="connsiteY53" fmla="*/ 1329110 h 1339307"/>
                <a:gd name="connsiteX54" fmla="*/ 3599813 w 4011123"/>
                <a:gd name="connsiteY54" fmla="*/ 1284919 h 1339307"/>
                <a:gd name="connsiteX55" fmla="*/ 3297279 w 4011123"/>
                <a:gd name="connsiteY55" fmla="*/ 1261124 h 1339307"/>
                <a:gd name="connsiteX56" fmla="*/ 2984547 w 4011123"/>
                <a:gd name="connsiteY56" fmla="*/ 1244128 h 1339307"/>
                <a:gd name="connsiteX57" fmla="*/ 2855376 w 4011123"/>
                <a:gd name="connsiteY57" fmla="*/ 1244128 h 1339307"/>
                <a:gd name="connsiteX58" fmla="*/ 2525648 w 4011123"/>
                <a:gd name="connsiteY58" fmla="*/ 1227132 h 133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11123" h="1339307">
                  <a:moveTo>
                    <a:pt x="2525648" y="1227132"/>
                  </a:moveTo>
                  <a:lnTo>
                    <a:pt x="2172125" y="1220333"/>
                  </a:lnTo>
                  <a:lnTo>
                    <a:pt x="2005561" y="1199938"/>
                  </a:lnTo>
                  <a:lnTo>
                    <a:pt x="1798207" y="1169345"/>
                  </a:lnTo>
                  <a:lnTo>
                    <a:pt x="1587453" y="1125154"/>
                  </a:lnTo>
                  <a:lnTo>
                    <a:pt x="1383497" y="1063968"/>
                  </a:lnTo>
                  <a:lnTo>
                    <a:pt x="1186341" y="992583"/>
                  </a:lnTo>
                  <a:lnTo>
                    <a:pt x="1023176" y="921199"/>
                  </a:lnTo>
                  <a:lnTo>
                    <a:pt x="866810" y="839617"/>
                  </a:lnTo>
                  <a:lnTo>
                    <a:pt x="737639" y="761434"/>
                  </a:lnTo>
                  <a:lnTo>
                    <a:pt x="571075" y="649258"/>
                  </a:lnTo>
                  <a:lnTo>
                    <a:pt x="401112" y="509889"/>
                  </a:lnTo>
                  <a:lnTo>
                    <a:pt x="227750" y="336527"/>
                  </a:lnTo>
                  <a:lnTo>
                    <a:pt x="101978" y="183560"/>
                  </a:lnTo>
                  <a:lnTo>
                    <a:pt x="20396" y="74784"/>
                  </a:lnTo>
                  <a:lnTo>
                    <a:pt x="0" y="40791"/>
                  </a:lnTo>
                  <a:lnTo>
                    <a:pt x="0" y="16997"/>
                  </a:lnTo>
                  <a:lnTo>
                    <a:pt x="6799" y="3400"/>
                  </a:lnTo>
                  <a:lnTo>
                    <a:pt x="16996" y="0"/>
                  </a:lnTo>
                  <a:lnTo>
                    <a:pt x="47590" y="3400"/>
                  </a:lnTo>
                  <a:lnTo>
                    <a:pt x="101978" y="50989"/>
                  </a:lnTo>
                  <a:lnTo>
                    <a:pt x="210754" y="142769"/>
                  </a:lnTo>
                  <a:lnTo>
                    <a:pt x="326329" y="241348"/>
                  </a:lnTo>
                  <a:lnTo>
                    <a:pt x="435105" y="333127"/>
                  </a:lnTo>
                  <a:lnTo>
                    <a:pt x="594870" y="448702"/>
                  </a:lnTo>
                  <a:lnTo>
                    <a:pt x="724042" y="540482"/>
                  </a:lnTo>
                  <a:lnTo>
                    <a:pt x="856613" y="622064"/>
                  </a:lnTo>
                  <a:lnTo>
                    <a:pt x="1009579" y="700247"/>
                  </a:lnTo>
                  <a:lnTo>
                    <a:pt x="1162546" y="768232"/>
                  </a:lnTo>
                  <a:lnTo>
                    <a:pt x="1308714" y="826020"/>
                  </a:lnTo>
                  <a:lnTo>
                    <a:pt x="1475277" y="877008"/>
                  </a:lnTo>
                  <a:lnTo>
                    <a:pt x="1686031" y="921199"/>
                  </a:lnTo>
                  <a:lnTo>
                    <a:pt x="1818602" y="941594"/>
                  </a:lnTo>
                  <a:lnTo>
                    <a:pt x="1968170" y="948393"/>
                  </a:lnTo>
                  <a:lnTo>
                    <a:pt x="2114338" y="975587"/>
                  </a:lnTo>
                  <a:lnTo>
                    <a:pt x="2804387" y="995982"/>
                  </a:lnTo>
                  <a:lnTo>
                    <a:pt x="2940357" y="1016378"/>
                  </a:lnTo>
                  <a:lnTo>
                    <a:pt x="3711988" y="1019777"/>
                  </a:lnTo>
                  <a:lnTo>
                    <a:pt x="3786772" y="1012979"/>
                  </a:lnTo>
                  <a:lnTo>
                    <a:pt x="3824164" y="995982"/>
                  </a:lnTo>
                  <a:lnTo>
                    <a:pt x="3878552" y="927997"/>
                  </a:lnTo>
                  <a:lnTo>
                    <a:pt x="3943138" y="822620"/>
                  </a:lnTo>
                  <a:lnTo>
                    <a:pt x="3960134" y="809023"/>
                  </a:lnTo>
                  <a:lnTo>
                    <a:pt x="3990727" y="802225"/>
                  </a:lnTo>
                  <a:lnTo>
                    <a:pt x="4004324" y="805624"/>
                  </a:lnTo>
                  <a:lnTo>
                    <a:pt x="4011123" y="819221"/>
                  </a:lnTo>
                  <a:lnTo>
                    <a:pt x="3990727" y="934796"/>
                  </a:lnTo>
                  <a:lnTo>
                    <a:pt x="3949936" y="1067367"/>
                  </a:lnTo>
                  <a:lnTo>
                    <a:pt x="3915944" y="1165945"/>
                  </a:lnTo>
                  <a:lnTo>
                    <a:pt x="3868354" y="1247527"/>
                  </a:lnTo>
                  <a:lnTo>
                    <a:pt x="3793570" y="1329110"/>
                  </a:lnTo>
                  <a:lnTo>
                    <a:pt x="3769776" y="1335908"/>
                  </a:lnTo>
                  <a:lnTo>
                    <a:pt x="3739182" y="1339307"/>
                  </a:lnTo>
                  <a:lnTo>
                    <a:pt x="3694992" y="1329110"/>
                  </a:lnTo>
                  <a:lnTo>
                    <a:pt x="3599813" y="1284919"/>
                  </a:lnTo>
                  <a:lnTo>
                    <a:pt x="3297279" y="1261124"/>
                  </a:lnTo>
                  <a:lnTo>
                    <a:pt x="2984547" y="1244128"/>
                  </a:lnTo>
                  <a:lnTo>
                    <a:pt x="2855376" y="1244128"/>
                  </a:lnTo>
                  <a:lnTo>
                    <a:pt x="2525648" y="1227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BCD110B5-33BE-4DFF-87E9-85D2DE4A5107}"/>
                </a:ext>
              </a:extLst>
            </p:cNvPr>
            <p:cNvSpPr/>
            <p:nvPr/>
          </p:nvSpPr>
          <p:spPr>
            <a:xfrm>
              <a:off x="4718053" y="3905251"/>
              <a:ext cx="925513" cy="931863"/>
            </a:xfrm>
            <a:custGeom>
              <a:avLst/>
              <a:gdLst>
                <a:gd name="connsiteX0" fmla="*/ 578644 w 926307"/>
                <a:gd name="connsiteY0" fmla="*/ 609600 h 931069"/>
                <a:gd name="connsiteX1" fmla="*/ 519113 w 926307"/>
                <a:gd name="connsiteY1" fmla="*/ 511969 h 931069"/>
                <a:gd name="connsiteX2" fmla="*/ 466725 w 926307"/>
                <a:gd name="connsiteY2" fmla="*/ 450056 h 931069"/>
                <a:gd name="connsiteX3" fmla="*/ 330994 w 926307"/>
                <a:gd name="connsiteY3" fmla="*/ 316706 h 931069"/>
                <a:gd name="connsiteX4" fmla="*/ 178594 w 926307"/>
                <a:gd name="connsiteY4" fmla="*/ 188119 h 931069"/>
                <a:gd name="connsiteX5" fmla="*/ 0 w 926307"/>
                <a:gd name="connsiteY5" fmla="*/ 54769 h 931069"/>
                <a:gd name="connsiteX6" fmla="*/ 7144 w 926307"/>
                <a:gd name="connsiteY6" fmla="*/ 0 h 931069"/>
                <a:gd name="connsiteX7" fmla="*/ 126207 w 926307"/>
                <a:gd name="connsiteY7" fmla="*/ 50006 h 931069"/>
                <a:gd name="connsiteX8" fmla="*/ 307182 w 926307"/>
                <a:gd name="connsiteY8" fmla="*/ 130969 h 931069"/>
                <a:gd name="connsiteX9" fmla="*/ 435769 w 926307"/>
                <a:gd name="connsiteY9" fmla="*/ 195263 h 931069"/>
                <a:gd name="connsiteX10" fmla="*/ 547688 w 926307"/>
                <a:gd name="connsiteY10" fmla="*/ 252413 h 931069"/>
                <a:gd name="connsiteX11" fmla="*/ 635794 w 926307"/>
                <a:gd name="connsiteY11" fmla="*/ 302419 h 931069"/>
                <a:gd name="connsiteX12" fmla="*/ 723900 w 926307"/>
                <a:gd name="connsiteY12" fmla="*/ 364331 h 931069"/>
                <a:gd name="connsiteX13" fmla="*/ 781050 w 926307"/>
                <a:gd name="connsiteY13" fmla="*/ 414338 h 931069"/>
                <a:gd name="connsiteX14" fmla="*/ 812007 w 926307"/>
                <a:gd name="connsiteY14" fmla="*/ 447675 h 931069"/>
                <a:gd name="connsiteX15" fmla="*/ 845344 w 926307"/>
                <a:gd name="connsiteY15" fmla="*/ 485775 h 931069"/>
                <a:gd name="connsiteX16" fmla="*/ 871538 w 926307"/>
                <a:gd name="connsiteY16" fmla="*/ 531019 h 931069"/>
                <a:gd name="connsiteX17" fmla="*/ 892969 w 926307"/>
                <a:gd name="connsiteY17" fmla="*/ 581025 h 931069"/>
                <a:gd name="connsiteX18" fmla="*/ 909638 w 926307"/>
                <a:gd name="connsiteY18" fmla="*/ 628650 h 931069"/>
                <a:gd name="connsiteX19" fmla="*/ 921544 w 926307"/>
                <a:gd name="connsiteY19" fmla="*/ 678656 h 931069"/>
                <a:gd name="connsiteX20" fmla="*/ 926307 w 926307"/>
                <a:gd name="connsiteY20" fmla="*/ 764381 h 931069"/>
                <a:gd name="connsiteX21" fmla="*/ 923925 w 926307"/>
                <a:gd name="connsiteY21" fmla="*/ 823913 h 931069"/>
                <a:gd name="connsiteX22" fmla="*/ 909638 w 926307"/>
                <a:gd name="connsiteY22" fmla="*/ 876300 h 931069"/>
                <a:gd name="connsiteX23" fmla="*/ 888207 w 926307"/>
                <a:gd name="connsiteY23" fmla="*/ 912019 h 931069"/>
                <a:gd name="connsiteX24" fmla="*/ 871538 w 926307"/>
                <a:gd name="connsiteY24" fmla="*/ 926306 h 931069"/>
                <a:gd name="connsiteX25" fmla="*/ 847725 w 926307"/>
                <a:gd name="connsiteY25" fmla="*/ 931069 h 931069"/>
                <a:gd name="connsiteX26" fmla="*/ 816769 w 926307"/>
                <a:gd name="connsiteY26" fmla="*/ 931069 h 931069"/>
                <a:gd name="connsiteX27" fmla="*/ 776288 w 926307"/>
                <a:gd name="connsiteY27" fmla="*/ 916781 h 931069"/>
                <a:gd name="connsiteX28" fmla="*/ 752475 w 926307"/>
                <a:gd name="connsiteY28" fmla="*/ 897731 h 931069"/>
                <a:gd name="connsiteX29" fmla="*/ 726282 w 926307"/>
                <a:gd name="connsiteY29" fmla="*/ 869156 h 931069"/>
                <a:gd name="connsiteX30" fmla="*/ 645319 w 926307"/>
                <a:gd name="connsiteY30" fmla="*/ 726281 h 931069"/>
                <a:gd name="connsiteX31" fmla="*/ 578644 w 926307"/>
                <a:gd name="connsiteY31" fmla="*/ 6096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26307" h="931069">
                  <a:moveTo>
                    <a:pt x="578644" y="609600"/>
                  </a:moveTo>
                  <a:lnTo>
                    <a:pt x="519113" y="511969"/>
                  </a:lnTo>
                  <a:lnTo>
                    <a:pt x="466725" y="450056"/>
                  </a:lnTo>
                  <a:lnTo>
                    <a:pt x="330994" y="316706"/>
                  </a:lnTo>
                  <a:lnTo>
                    <a:pt x="178594" y="188119"/>
                  </a:lnTo>
                  <a:lnTo>
                    <a:pt x="0" y="54769"/>
                  </a:lnTo>
                  <a:lnTo>
                    <a:pt x="7144" y="0"/>
                  </a:lnTo>
                  <a:lnTo>
                    <a:pt x="126207" y="50006"/>
                  </a:lnTo>
                  <a:lnTo>
                    <a:pt x="307182" y="130969"/>
                  </a:lnTo>
                  <a:lnTo>
                    <a:pt x="435769" y="195263"/>
                  </a:lnTo>
                  <a:lnTo>
                    <a:pt x="547688" y="252413"/>
                  </a:lnTo>
                  <a:lnTo>
                    <a:pt x="635794" y="302419"/>
                  </a:lnTo>
                  <a:lnTo>
                    <a:pt x="723900" y="364331"/>
                  </a:lnTo>
                  <a:lnTo>
                    <a:pt x="781050" y="414338"/>
                  </a:lnTo>
                  <a:lnTo>
                    <a:pt x="812007" y="447675"/>
                  </a:lnTo>
                  <a:lnTo>
                    <a:pt x="845344" y="485775"/>
                  </a:lnTo>
                  <a:lnTo>
                    <a:pt x="871538" y="531019"/>
                  </a:lnTo>
                  <a:lnTo>
                    <a:pt x="892969" y="581025"/>
                  </a:lnTo>
                  <a:lnTo>
                    <a:pt x="909638" y="628650"/>
                  </a:lnTo>
                  <a:lnTo>
                    <a:pt x="921544" y="678656"/>
                  </a:lnTo>
                  <a:lnTo>
                    <a:pt x="926307" y="764381"/>
                  </a:lnTo>
                  <a:lnTo>
                    <a:pt x="923925" y="823913"/>
                  </a:lnTo>
                  <a:lnTo>
                    <a:pt x="909638" y="876300"/>
                  </a:lnTo>
                  <a:lnTo>
                    <a:pt x="888207" y="912019"/>
                  </a:lnTo>
                  <a:lnTo>
                    <a:pt x="871538" y="926306"/>
                  </a:lnTo>
                  <a:lnTo>
                    <a:pt x="847725" y="931069"/>
                  </a:lnTo>
                  <a:lnTo>
                    <a:pt x="816769" y="931069"/>
                  </a:lnTo>
                  <a:lnTo>
                    <a:pt x="776288" y="916781"/>
                  </a:lnTo>
                  <a:lnTo>
                    <a:pt x="752475" y="897731"/>
                  </a:lnTo>
                  <a:lnTo>
                    <a:pt x="726282" y="869156"/>
                  </a:lnTo>
                  <a:lnTo>
                    <a:pt x="645319" y="726281"/>
                  </a:lnTo>
                  <a:lnTo>
                    <a:pt x="578644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7F4FAF42-0EB7-4FF3-8457-744391A47D08}"/>
                </a:ext>
              </a:extLst>
            </p:cNvPr>
            <p:cNvSpPr/>
            <p:nvPr/>
          </p:nvSpPr>
          <p:spPr>
            <a:xfrm rot="16200000">
              <a:off x="5628483" y="2108994"/>
              <a:ext cx="2755900" cy="1738313"/>
            </a:xfrm>
            <a:custGeom>
              <a:avLst/>
              <a:gdLst>
                <a:gd name="connsiteX0" fmla="*/ 1245394 w 2755107"/>
                <a:gd name="connsiteY0" fmla="*/ 1626393 h 1738312"/>
                <a:gd name="connsiteX1" fmla="*/ 333375 w 2755107"/>
                <a:gd name="connsiteY1" fmla="*/ 1624012 h 1738312"/>
                <a:gd name="connsiteX2" fmla="*/ 130969 w 2755107"/>
                <a:gd name="connsiteY2" fmla="*/ 1626393 h 1738312"/>
                <a:gd name="connsiteX3" fmla="*/ 104775 w 2755107"/>
                <a:gd name="connsiteY3" fmla="*/ 1621631 h 1738312"/>
                <a:gd name="connsiteX4" fmla="*/ 57150 w 2755107"/>
                <a:gd name="connsiteY4" fmla="*/ 1604962 h 1738312"/>
                <a:gd name="connsiteX5" fmla="*/ 30957 w 2755107"/>
                <a:gd name="connsiteY5" fmla="*/ 1588293 h 1738312"/>
                <a:gd name="connsiteX6" fmla="*/ 11907 w 2755107"/>
                <a:gd name="connsiteY6" fmla="*/ 1566862 h 1738312"/>
                <a:gd name="connsiteX7" fmla="*/ 0 w 2755107"/>
                <a:gd name="connsiteY7" fmla="*/ 1543050 h 1738312"/>
                <a:gd name="connsiteX8" fmla="*/ 0 w 2755107"/>
                <a:gd name="connsiteY8" fmla="*/ 1504950 h 1738312"/>
                <a:gd name="connsiteX9" fmla="*/ 4763 w 2755107"/>
                <a:gd name="connsiteY9" fmla="*/ 1481137 h 1738312"/>
                <a:gd name="connsiteX10" fmla="*/ 11907 w 2755107"/>
                <a:gd name="connsiteY10" fmla="*/ 1462087 h 1738312"/>
                <a:gd name="connsiteX11" fmla="*/ 30957 w 2755107"/>
                <a:gd name="connsiteY11" fmla="*/ 1445418 h 1738312"/>
                <a:gd name="connsiteX12" fmla="*/ 83344 w 2755107"/>
                <a:gd name="connsiteY12" fmla="*/ 1428750 h 1738312"/>
                <a:gd name="connsiteX13" fmla="*/ 202407 w 2755107"/>
                <a:gd name="connsiteY13" fmla="*/ 1402556 h 1738312"/>
                <a:gd name="connsiteX14" fmla="*/ 357188 w 2755107"/>
                <a:gd name="connsiteY14" fmla="*/ 1376362 h 1738312"/>
                <a:gd name="connsiteX15" fmla="*/ 485775 w 2755107"/>
                <a:gd name="connsiteY15" fmla="*/ 1385887 h 1738312"/>
                <a:gd name="connsiteX16" fmla="*/ 1069182 w 2755107"/>
                <a:gd name="connsiteY16" fmla="*/ 1378743 h 1738312"/>
                <a:gd name="connsiteX17" fmla="*/ 1785938 w 2755107"/>
                <a:gd name="connsiteY17" fmla="*/ 1383506 h 1738312"/>
                <a:gd name="connsiteX18" fmla="*/ 1976438 w 2755107"/>
                <a:gd name="connsiteY18" fmla="*/ 1381125 h 1738312"/>
                <a:gd name="connsiteX19" fmla="*/ 2421732 w 2755107"/>
                <a:gd name="connsiteY19" fmla="*/ 1381125 h 1738312"/>
                <a:gd name="connsiteX20" fmla="*/ 2471738 w 2755107"/>
                <a:gd name="connsiteY20" fmla="*/ 1378743 h 1738312"/>
                <a:gd name="connsiteX21" fmla="*/ 2493169 w 2755107"/>
                <a:gd name="connsiteY21" fmla="*/ 1373981 h 1738312"/>
                <a:gd name="connsiteX22" fmla="*/ 2512219 w 2755107"/>
                <a:gd name="connsiteY22" fmla="*/ 1354931 h 1738312"/>
                <a:gd name="connsiteX23" fmla="*/ 2521744 w 2755107"/>
                <a:gd name="connsiteY23" fmla="*/ 1331118 h 1738312"/>
                <a:gd name="connsiteX24" fmla="*/ 2531269 w 2755107"/>
                <a:gd name="connsiteY24" fmla="*/ 1302543 h 1738312"/>
                <a:gd name="connsiteX25" fmla="*/ 2533650 w 2755107"/>
                <a:gd name="connsiteY25" fmla="*/ 1266825 h 1738312"/>
                <a:gd name="connsiteX26" fmla="*/ 2462213 w 2755107"/>
                <a:gd name="connsiteY26" fmla="*/ 883443 h 1738312"/>
                <a:gd name="connsiteX27" fmla="*/ 2393157 w 2755107"/>
                <a:gd name="connsiteY27" fmla="*/ 476250 h 1738312"/>
                <a:gd name="connsiteX28" fmla="*/ 2326482 w 2755107"/>
                <a:gd name="connsiteY28" fmla="*/ 92868 h 1738312"/>
                <a:gd name="connsiteX29" fmla="*/ 2495550 w 2755107"/>
                <a:gd name="connsiteY29" fmla="*/ 0 h 1738312"/>
                <a:gd name="connsiteX30" fmla="*/ 2536032 w 2755107"/>
                <a:gd name="connsiteY30" fmla="*/ 292893 h 1738312"/>
                <a:gd name="connsiteX31" fmla="*/ 2595563 w 2755107"/>
                <a:gd name="connsiteY31" fmla="*/ 673893 h 1738312"/>
                <a:gd name="connsiteX32" fmla="*/ 2669382 w 2755107"/>
                <a:gd name="connsiteY32" fmla="*/ 1143000 h 1738312"/>
                <a:gd name="connsiteX33" fmla="*/ 2700338 w 2755107"/>
                <a:gd name="connsiteY33" fmla="*/ 1200150 h 1738312"/>
                <a:gd name="connsiteX34" fmla="*/ 2752725 w 2755107"/>
                <a:gd name="connsiteY34" fmla="*/ 1290637 h 1738312"/>
                <a:gd name="connsiteX35" fmla="*/ 2755107 w 2755107"/>
                <a:gd name="connsiteY35" fmla="*/ 1302543 h 1738312"/>
                <a:gd name="connsiteX36" fmla="*/ 2736057 w 2755107"/>
                <a:gd name="connsiteY36" fmla="*/ 1388268 h 1738312"/>
                <a:gd name="connsiteX37" fmla="*/ 2697957 w 2755107"/>
                <a:gd name="connsiteY37" fmla="*/ 1478756 h 1738312"/>
                <a:gd name="connsiteX38" fmla="*/ 2636044 w 2755107"/>
                <a:gd name="connsiteY38" fmla="*/ 1576387 h 1738312"/>
                <a:gd name="connsiteX39" fmla="*/ 2557463 w 2755107"/>
                <a:gd name="connsiteY39" fmla="*/ 1664493 h 1738312"/>
                <a:gd name="connsiteX40" fmla="*/ 2519363 w 2755107"/>
                <a:gd name="connsiteY40" fmla="*/ 1700212 h 1738312"/>
                <a:gd name="connsiteX41" fmla="*/ 2476500 w 2755107"/>
                <a:gd name="connsiteY41" fmla="*/ 1724025 h 1738312"/>
                <a:gd name="connsiteX42" fmla="*/ 2440782 w 2755107"/>
                <a:gd name="connsiteY42" fmla="*/ 1738312 h 1738312"/>
                <a:gd name="connsiteX43" fmla="*/ 2412207 w 2755107"/>
                <a:gd name="connsiteY43" fmla="*/ 1738312 h 1738312"/>
                <a:gd name="connsiteX44" fmla="*/ 2388394 w 2755107"/>
                <a:gd name="connsiteY44" fmla="*/ 1719262 h 1738312"/>
                <a:gd name="connsiteX45" fmla="*/ 2343150 w 2755107"/>
                <a:gd name="connsiteY45" fmla="*/ 1681162 h 1738312"/>
                <a:gd name="connsiteX46" fmla="*/ 2302669 w 2755107"/>
                <a:gd name="connsiteY46" fmla="*/ 1650206 h 1738312"/>
                <a:gd name="connsiteX47" fmla="*/ 2262188 w 2755107"/>
                <a:gd name="connsiteY47" fmla="*/ 1631156 h 1738312"/>
                <a:gd name="connsiteX48" fmla="*/ 2088357 w 2755107"/>
                <a:gd name="connsiteY48" fmla="*/ 1624012 h 1738312"/>
                <a:gd name="connsiteX49" fmla="*/ 1245394 w 2755107"/>
                <a:gd name="connsiteY49" fmla="*/ 1626393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5107" h="1738312">
                  <a:moveTo>
                    <a:pt x="1245394" y="1626393"/>
                  </a:moveTo>
                  <a:lnTo>
                    <a:pt x="333375" y="1624012"/>
                  </a:lnTo>
                  <a:lnTo>
                    <a:pt x="130969" y="1626393"/>
                  </a:lnTo>
                  <a:lnTo>
                    <a:pt x="104775" y="1621631"/>
                  </a:lnTo>
                  <a:lnTo>
                    <a:pt x="57150" y="1604962"/>
                  </a:lnTo>
                  <a:lnTo>
                    <a:pt x="30957" y="1588293"/>
                  </a:lnTo>
                  <a:lnTo>
                    <a:pt x="11907" y="1566862"/>
                  </a:lnTo>
                  <a:lnTo>
                    <a:pt x="0" y="1543050"/>
                  </a:lnTo>
                  <a:lnTo>
                    <a:pt x="0" y="1504950"/>
                  </a:lnTo>
                  <a:lnTo>
                    <a:pt x="4763" y="1481137"/>
                  </a:lnTo>
                  <a:lnTo>
                    <a:pt x="11907" y="1462087"/>
                  </a:lnTo>
                  <a:lnTo>
                    <a:pt x="30957" y="1445418"/>
                  </a:lnTo>
                  <a:lnTo>
                    <a:pt x="83344" y="1428750"/>
                  </a:lnTo>
                  <a:lnTo>
                    <a:pt x="202407" y="1402556"/>
                  </a:lnTo>
                  <a:lnTo>
                    <a:pt x="357188" y="1376362"/>
                  </a:lnTo>
                  <a:lnTo>
                    <a:pt x="485775" y="1385887"/>
                  </a:lnTo>
                  <a:lnTo>
                    <a:pt x="1069182" y="1378743"/>
                  </a:lnTo>
                  <a:lnTo>
                    <a:pt x="1785938" y="1383506"/>
                  </a:lnTo>
                  <a:lnTo>
                    <a:pt x="1976438" y="1381125"/>
                  </a:lnTo>
                  <a:lnTo>
                    <a:pt x="2421732" y="1381125"/>
                  </a:lnTo>
                  <a:lnTo>
                    <a:pt x="2471738" y="1378743"/>
                  </a:lnTo>
                  <a:lnTo>
                    <a:pt x="2493169" y="1373981"/>
                  </a:lnTo>
                  <a:lnTo>
                    <a:pt x="2512219" y="1354931"/>
                  </a:lnTo>
                  <a:lnTo>
                    <a:pt x="2521744" y="1331118"/>
                  </a:lnTo>
                  <a:lnTo>
                    <a:pt x="2531269" y="1302543"/>
                  </a:lnTo>
                  <a:lnTo>
                    <a:pt x="2533650" y="1266825"/>
                  </a:lnTo>
                  <a:lnTo>
                    <a:pt x="2462213" y="883443"/>
                  </a:lnTo>
                  <a:lnTo>
                    <a:pt x="2393157" y="476250"/>
                  </a:lnTo>
                  <a:lnTo>
                    <a:pt x="2326482" y="92868"/>
                  </a:lnTo>
                  <a:lnTo>
                    <a:pt x="2495550" y="0"/>
                  </a:lnTo>
                  <a:lnTo>
                    <a:pt x="2536032" y="292893"/>
                  </a:lnTo>
                  <a:lnTo>
                    <a:pt x="2595563" y="673893"/>
                  </a:lnTo>
                  <a:lnTo>
                    <a:pt x="2669382" y="1143000"/>
                  </a:lnTo>
                  <a:lnTo>
                    <a:pt x="2700338" y="1200150"/>
                  </a:lnTo>
                  <a:lnTo>
                    <a:pt x="2752725" y="1290637"/>
                  </a:lnTo>
                  <a:lnTo>
                    <a:pt x="2755107" y="1302543"/>
                  </a:lnTo>
                  <a:lnTo>
                    <a:pt x="2736057" y="1388268"/>
                  </a:lnTo>
                  <a:lnTo>
                    <a:pt x="2697957" y="1478756"/>
                  </a:lnTo>
                  <a:lnTo>
                    <a:pt x="2636044" y="1576387"/>
                  </a:lnTo>
                  <a:lnTo>
                    <a:pt x="2557463" y="1664493"/>
                  </a:lnTo>
                  <a:lnTo>
                    <a:pt x="2519363" y="1700212"/>
                  </a:lnTo>
                  <a:lnTo>
                    <a:pt x="2476500" y="1724025"/>
                  </a:lnTo>
                  <a:lnTo>
                    <a:pt x="2440782" y="1738312"/>
                  </a:lnTo>
                  <a:lnTo>
                    <a:pt x="2412207" y="1738312"/>
                  </a:lnTo>
                  <a:lnTo>
                    <a:pt x="2388394" y="1719262"/>
                  </a:lnTo>
                  <a:lnTo>
                    <a:pt x="2343150" y="1681162"/>
                  </a:lnTo>
                  <a:lnTo>
                    <a:pt x="2302669" y="1650206"/>
                  </a:lnTo>
                  <a:lnTo>
                    <a:pt x="2262188" y="1631156"/>
                  </a:lnTo>
                  <a:lnTo>
                    <a:pt x="2088357" y="1624012"/>
                  </a:lnTo>
                  <a:lnTo>
                    <a:pt x="1245394" y="1626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E2CB0F0E-C113-4181-9123-327A5DF05910}"/>
                </a:ext>
              </a:extLst>
            </p:cNvPr>
            <p:cNvSpPr/>
            <p:nvPr/>
          </p:nvSpPr>
          <p:spPr>
            <a:xfrm>
              <a:off x="6184900" y="2389189"/>
              <a:ext cx="1397000" cy="403225"/>
            </a:xfrm>
            <a:custGeom>
              <a:avLst/>
              <a:gdLst>
                <a:gd name="connsiteX0" fmla="*/ 654844 w 1397794"/>
                <a:gd name="connsiteY0" fmla="*/ 304800 h 404812"/>
                <a:gd name="connsiteX1" fmla="*/ 7144 w 1397794"/>
                <a:gd name="connsiteY1" fmla="*/ 404812 h 404812"/>
                <a:gd name="connsiteX2" fmla="*/ 0 w 1397794"/>
                <a:gd name="connsiteY2" fmla="*/ 228600 h 404812"/>
                <a:gd name="connsiteX3" fmla="*/ 578644 w 1397794"/>
                <a:gd name="connsiteY3" fmla="*/ 133350 h 404812"/>
                <a:gd name="connsiteX4" fmla="*/ 1397794 w 1397794"/>
                <a:gd name="connsiteY4" fmla="*/ 0 h 404812"/>
                <a:gd name="connsiteX5" fmla="*/ 1395413 w 1397794"/>
                <a:gd name="connsiteY5" fmla="*/ 188119 h 404812"/>
                <a:gd name="connsiteX6" fmla="*/ 654844 w 1397794"/>
                <a:gd name="connsiteY6" fmla="*/ 30480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94" h="404812">
                  <a:moveTo>
                    <a:pt x="654844" y="304800"/>
                  </a:moveTo>
                  <a:lnTo>
                    <a:pt x="7144" y="404812"/>
                  </a:lnTo>
                  <a:lnTo>
                    <a:pt x="0" y="228600"/>
                  </a:lnTo>
                  <a:lnTo>
                    <a:pt x="578644" y="133350"/>
                  </a:lnTo>
                  <a:lnTo>
                    <a:pt x="1397794" y="0"/>
                  </a:lnTo>
                  <a:cubicBezTo>
                    <a:pt x="1397000" y="62706"/>
                    <a:pt x="1396207" y="125413"/>
                    <a:pt x="1395413" y="188119"/>
                  </a:cubicBezTo>
                  <a:lnTo>
                    <a:pt x="6548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08DAC6CE-2474-4665-952F-B82A9AE0A3B1}"/>
                </a:ext>
              </a:extLst>
            </p:cNvPr>
            <p:cNvSpPr/>
            <p:nvPr/>
          </p:nvSpPr>
          <p:spPr>
            <a:xfrm>
              <a:off x="6186488" y="3103564"/>
              <a:ext cx="1403350" cy="409575"/>
            </a:xfrm>
            <a:custGeom>
              <a:avLst/>
              <a:gdLst>
                <a:gd name="connsiteX0" fmla="*/ 733425 w 1402556"/>
                <a:gd name="connsiteY0" fmla="*/ 288131 h 409575"/>
                <a:gd name="connsiteX1" fmla="*/ 4762 w 1402556"/>
                <a:gd name="connsiteY1" fmla="*/ 409575 h 409575"/>
                <a:gd name="connsiteX2" fmla="*/ 0 w 1402556"/>
                <a:gd name="connsiteY2" fmla="*/ 226219 h 409575"/>
                <a:gd name="connsiteX3" fmla="*/ 1402556 w 1402556"/>
                <a:gd name="connsiteY3" fmla="*/ 0 h 409575"/>
                <a:gd name="connsiteX4" fmla="*/ 1402556 w 1402556"/>
                <a:gd name="connsiteY4" fmla="*/ 188119 h 409575"/>
                <a:gd name="connsiteX5" fmla="*/ 733425 w 1402556"/>
                <a:gd name="connsiteY5" fmla="*/ 288131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56" h="409575">
                  <a:moveTo>
                    <a:pt x="733425" y="288131"/>
                  </a:moveTo>
                  <a:lnTo>
                    <a:pt x="4762" y="409575"/>
                  </a:lnTo>
                  <a:lnTo>
                    <a:pt x="0" y="226219"/>
                  </a:lnTo>
                  <a:lnTo>
                    <a:pt x="1402556" y="0"/>
                  </a:lnTo>
                  <a:lnTo>
                    <a:pt x="1402556" y="188119"/>
                  </a:lnTo>
                  <a:lnTo>
                    <a:pt x="7334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A3909F59-C36A-4C3C-BA75-F07648B7D824}"/>
                </a:ext>
              </a:extLst>
            </p:cNvPr>
            <p:cNvSpPr/>
            <p:nvPr/>
          </p:nvSpPr>
          <p:spPr>
            <a:xfrm>
              <a:off x="6184900" y="3838576"/>
              <a:ext cx="1423988" cy="385763"/>
            </a:xfrm>
            <a:custGeom>
              <a:avLst/>
              <a:gdLst>
                <a:gd name="connsiteX0" fmla="*/ 1076325 w 1423988"/>
                <a:gd name="connsiteY0" fmla="*/ 204788 h 385763"/>
                <a:gd name="connsiteX1" fmla="*/ 683419 w 1423988"/>
                <a:gd name="connsiteY1" fmla="*/ 266700 h 385763"/>
                <a:gd name="connsiteX2" fmla="*/ 626269 w 1423988"/>
                <a:gd name="connsiteY2" fmla="*/ 271463 h 385763"/>
                <a:gd name="connsiteX3" fmla="*/ 4763 w 1423988"/>
                <a:gd name="connsiteY3" fmla="*/ 385763 h 385763"/>
                <a:gd name="connsiteX4" fmla="*/ 0 w 1423988"/>
                <a:gd name="connsiteY4" fmla="*/ 204788 h 385763"/>
                <a:gd name="connsiteX5" fmla="*/ 1414463 w 1423988"/>
                <a:gd name="connsiteY5" fmla="*/ 0 h 385763"/>
                <a:gd name="connsiteX6" fmla="*/ 1423988 w 1423988"/>
                <a:gd name="connsiteY6" fmla="*/ 159544 h 385763"/>
                <a:gd name="connsiteX7" fmla="*/ 1076325 w 1423988"/>
                <a:gd name="connsiteY7" fmla="*/ 204788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3988" h="385763">
                  <a:moveTo>
                    <a:pt x="1076325" y="204788"/>
                  </a:moveTo>
                  <a:lnTo>
                    <a:pt x="683419" y="266700"/>
                  </a:lnTo>
                  <a:lnTo>
                    <a:pt x="626269" y="271463"/>
                  </a:lnTo>
                  <a:lnTo>
                    <a:pt x="4763" y="385763"/>
                  </a:lnTo>
                  <a:lnTo>
                    <a:pt x="0" y="204788"/>
                  </a:lnTo>
                  <a:lnTo>
                    <a:pt x="1414463" y="0"/>
                  </a:lnTo>
                  <a:lnTo>
                    <a:pt x="1423988" y="159544"/>
                  </a:lnTo>
                  <a:lnTo>
                    <a:pt x="10763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9ED03E13-8D09-4CB6-A5D1-20F2C1B416F8}"/>
                </a:ext>
              </a:extLst>
            </p:cNvPr>
            <p:cNvSpPr/>
            <p:nvPr/>
          </p:nvSpPr>
          <p:spPr>
            <a:xfrm>
              <a:off x="4929189" y="4167188"/>
              <a:ext cx="1666875" cy="1814512"/>
            </a:xfrm>
            <a:custGeom>
              <a:avLst/>
              <a:gdLst>
                <a:gd name="connsiteX0" fmla="*/ 1264705 w 1666526"/>
                <a:gd name="connsiteY0" fmla="*/ 973643 h 1813346"/>
                <a:gd name="connsiteX1" fmla="*/ 1112734 w 1666526"/>
                <a:gd name="connsiteY1" fmla="*/ 1156523 h 1813346"/>
                <a:gd name="connsiteX2" fmla="*/ 1012279 w 1666526"/>
                <a:gd name="connsiteY2" fmla="*/ 1259554 h 1813346"/>
                <a:gd name="connsiteX3" fmla="*/ 924703 w 1666526"/>
                <a:gd name="connsiteY3" fmla="*/ 1336827 h 1813346"/>
                <a:gd name="connsiteX4" fmla="*/ 839702 w 1666526"/>
                <a:gd name="connsiteY4" fmla="*/ 1406373 h 1813346"/>
                <a:gd name="connsiteX5" fmla="*/ 746974 w 1666526"/>
                <a:gd name="connsiteY5" fmla="*/ 1483647 h 1813346"/>
                <a:gd name="connsiteX6" fmla="*/ 615610 w 1666526"/>
                <a:gd name="connsiteY6" fmla="*/ 1568647 h 1813346"/>
                <a:gd name="connsiteX7" fmla="*/ 463639 w 1666526"/>
                <a:gd name="connsiteY7" fmla="*/ 1656223 h 1813346"/>
                <a:gd name="connsiteX8" fmla="*/ 314244 w 1666526"/>
                <a:gd name="connsiteY8" fmla="*/ 1725769 h 1813346"/>
                <a:gd name="connsiteX9" fmla="*/ 182880 w 1666526"/>
                <a:gd name="connsiteY9" fmla="*/ 1774709 h 1813346"/>
                <a:gd name="connsiteX10" fmla="*/ 61818 w 1666526"/>
                <a:gd name="connsiteY10" fmla="*/ 1810770 h 1813346"/>
                <a:gd name="connsiteX11" fmla="*/ 30909 w 1666526"/>
                <a:gd name="connsiteY11" fmla="*/ 1813346 h 1813346"/>
                <a:gd name="connsiteX12" fmla="*/ 12879 w 1666526"/>
                <a:gd name="connsiteY12" fmla="*/ 1810770 h 1813346"/>
                <a:gd name="connsiteX13" fmla="*/ 0 w 1666526"/>
                <a:gd name="connsiteY13" fmla="*/ 1800467 h 1813346"/>
                <a:gd name="connsiteX14" fmla="*/ 2576 w 1666526"/>
                <a:gd name="connsiteY14" fmla="*/ 1779861 h 1813346"/>
                <a:gd name="connsiteX15" fmla="*/ 28333 w 1666526"/>
                <a:gd name="connsiteY15" fmla="*/ 1756679 h 1813346"/>
                <a:gd name="connsiteX16" fmla="*/ 218941 w 1666526"/>
                <a:gd name="connsiteY16" fmla="*/ 1653648 h 1813346"/>
                <a:gd name="connsiteX17" fmla="*/ 430154 w 1666526"/>
                <a:gd name="connsiteY17" fmla="*/ 1522283 h 1813346"/>
                <a:gd name="connsiteX18" fmla="*/ 615610 w 1666526"/>
                <a:gd name="connsiteY18" fmla="*/ 1370312 h 1813346"/>
                <a:gd name="connsiteX19" fmla="*/ 749550 w 1666526"/>
                <a:gd name="connsiteY19" fmla="*/ 1246675 h 1813346"/>
                <a:gd name="connsiteX20" fmla="*/ 896369 w 1666526"/>
                <a:gd name="connsiteY20" fmla="*/ 1079250 h 1813346"/>
                <a:gd name="connsiteX21" fmla="*/ 1035461 w 1666526"/>
                <a:gd name="connsiteY21" fmla="*/ 886067 h 1813346"/>
                <a:gd name="connsiteX22" fmla="*/ 1148795 w 1666526"/>
                <a:gd name="connsiteY22" fmla="*/ 721217 h 1813346"/>
                <a:gd name="connsiteX23" fmla="*/ 1264705 w 1666526"/>
                <a:gd name="connsiteY23" fmla="*/ 538337 h 1813346"/>
                <a:gd name="connsiteX24" fmla="*/ 1336827 w 1666526"/>
                <a:gd name="connsiteY24" fmla="*/ 399245 h 1813346"/>
                <a:gd name="connsiteX25" fmla="*/ 1357433 w 1666526"/>
                <a:gd name="connsiteY25" fmla="*/ 352882 h 1813346"/>
                <a:gd name="connsiteX26" fmla="*/ 1365160 w 1666526"/>
                <a:gd name="connsiteY26" fmla="*/ 319396 h 1813346"/>
                <a:gd name="connsiteX27" fmla="*/ 1365160 w 1666526"/>
                <a:gd name="connsiteY27" fmla="*/ 288487 h 1813346"/>
                <a:gd name="connsiteX28" fmla="*/ 1357433 w 1666526"/>
                <a:gd name="connsiteY28" fmla="*/ 257578 h 1813346"/>
                <a:gd name="connsiteX29" fmla="*/ 1339403 w 1666526"/>
                <a:gd name="connsiteY29" fmla="*/ 221517 h 1813346"/>
                <a:gd name="connsiteX30" fmla="*/ 1318796 w 1666526"/>
                <a:gd name="connsiteY30" fmla="*/ 193183 h 1813346"/>
                <a:gd name="connsiteX31" fmla="*/ 1264705 w 1666526"/>
                <a:gd name="connsiteY31" fmla="*/ 149395 h 1813346"/>
                <a:gd name="connsiteX32" fmla="*/ 1174553 w 1666526"/>
                <a:gd name="connsiteY32" fmla="*/ 69546 h 1813346"/>
                <a:gd name="connsiteX33" fmla="*/ 1256978 w 1666526"/>
                <a:gd name="connsiteY33" fmla="*/ 0 h 1813346"/>
                <a:gd name="connsiteX34" fmla="*/ 1393494 w 1666526"/>
                <a:gd name="connsiteY34" fmla="*/ 74698 h 1813346"/>
                <a:gd name="connsiteX35" fmla="*/ 1501676 w 1666526"/>
                <a:gd name="connsiteY35" fmla="*/ 149395 h 1813346"/>
                <a:gd name="connsiteX36" fmla="*/ 1584101 w 1666526"/>
                <a:gd name="connsiteY36" fmla="*/ 208638 h 1813346"/>
                <a:gd name="connsiteX37" fmla="*/ 1615010 w 1666526"/>
                <a:gd name="connsiteY37" fmla="*/ 234396 h 1813346"/>
                <a:gd name="connsiteX38" fmla="*/ 1635617 w 1666526"/>
                <a:gd name="connsiteY38" fmla="*/ 260154 h 1813346"/>
                <a:gd name="connsiteX39" fmla="*/ 1648496 w 1666526"/>
                <a:gd name="connsiteY39" fmla="*/ 283336 h 1813346"/>
                <a:gd name="connsiteX40" fmla="*/ 1661374 w 1666526"/>
                <a:gd name="connsiteY40" fmla="*/ 316821 h 1813346"/>
                <a:gd name="connsiteX41" fmla="*/ 1666526 w 1666526"/>
                <a:gd name="connsiteY41" fmla="*/ 350306 h 1813346"/>
                <a:gd name="connsiteX42" fmla="*/ 1666526 w 1666526"/>
                <a:gd name="connsiteY42" fmla="*/ 388942 h 1813346"/>
                <a:gd name="connsiteX43" fmla="*/ 1656223 w 1666526"/>
                <a:gd name="connsiteY43" fmla="*/ 414700 h 1813346"/>
                <a:gd name="connsiteX44" fmla="*/ 1622738 w 1666526"/>
                <a:gd name="connsiteY44" fmla="*/ 448185 h 1813346"/>
                <a:gd name="connsiteX45" fmla="*/ 1524858 w 1666526"/>
                <a:gd name="connsiteY45" fmla="*/ 587277 h 1813346"/>
                <a:gd name="connsiteX46" fmla="*/ 1393494 w 1666526"/>
                <a:gd name="connsiteY46" fmla="*/ 785612 h 1813346"/>
                <a:gd name="connsiteX47" fmla="*/ 1264705 w 1666526"/>
                <a:gd name="connsiteY47" fmla="*/ 973643 h 18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66526" h="1813346">
                  <a:moveTo>
                    <a:pt x="1264705" y="973643"/>
                  </a:moveTo>
                  <a:lnTo>
                    <a:pt x="1112734" y="1156523"/>
                  </a:lnTo>
                  <a:lnTo>
                    <a:pt x="1012279" y="1259554"/>
                  </a:lnTo>
                  <a:lnTo>
                    <a:pt x="924703" y="1336827"/>
                  </a:lnTo>
                  <a:lnTo>
                    <a:pt x="839702" y="1406373"/>
                  </a:lnTo>
                  <a:lnTo>
                    <a:pt x="746974" y="1483647"/>
                  </a:lnTo>
                  <a:lnTo>
                    <a:pt x="615610" y="1568647"/>
                  </a:lnTo>
                  <a:lnTo>
                    <a:pt x="463639" y="1656223"/>
                  </a:lnTo>
                  <a:lnTo>
                    <a:pt x="314244" y="1725769"/>
                  </a:lnTo>
                  <a:lnTo>
                    <a:pt x="182880" y="1774709"/>
                  </a:lnTo>
                  <a:lnTo>
                    <a:pt x="61818" y="1810770"/>
                  </a:lnTo>
                  <a:lnTo>
                    <a:pt x="30909" y="1813346"/>
                  </a:lnTo>
                  <a:lnTo>
                    <a:pt x="12879" y="1810770"/>
                  </a:lnTo>
                  <a:lnTo>
                    <a:pt x="0" y="1800467"/>
                  </a:lnTo>
                  <a:lnTo>
                    <a:pt x="2576" y="1779861"/>
                  </a:lnTo>
                  <a:lnTo>
                    <a:pt x="28333" y="1756679"/>
                  </a:lnTo>
                  <a:lnTo>
                    <a:pt x="218941" y="1653648"/>
                  </a:lnTo>
                  <a:lnTo>
                    <a:pt x="430154" y="1522283"/>
                  </a:lnTo>
                  <a:lnTo>
                    <a:pt x="615610" y="1370312"/>
                  </a:lnTo>
                  <a:lnTo>
                    <a:pt x="749550" y="1246675"/>
                  </a:lnTo>
                  <a:lnTo>
                    <a:pt x="896369" y="1079250"/>
                  </a:lnTo>
                  <a:lnTo>
                    <a:pt x="1035461" y="886067"/>
                  </a:lnTo>
                  <a:lnTo>
                    <a:pt x="1148795" y="721217"/>
                  </a:lnTo>
                  <a:lnTo>
                    <a:pt x="1264705" y="538337"/>
                  </a:lnTo>
                  <a:lnTo>
                    <a:pt x="1336827" y="399245"/>
                  </a:lnTo>
                  <a:lnTo>
                    <a:pt x="1357433" y="352882"/>
                  </a:lnTo>
                  <a:lnTo>
                    <a:pt x="1365160" y="319396"/>
                  </a:lnTo>
                  <a:lnTo>
                    <a:pt x="1365160" y="288487"/>
                  </a:lnTo>
                  <a:lnTo>
                    <a:pt x="1357433" y="257578"/>
                  </a:lnTo>
                  <a:lnTo>
                    <a:pt x="1339403" y="221517"/>
                  </a:lnTo>
                  <a:lnTo>
                    <a:pt x="1318796" y="193183"/>
                  </a:lnTo>
                  <a:lnTo>
                    <a:pt x="1264705" y="149395"/>
                  </a:lnTo>
                  <a:lnTo>
                    <a:pt x="1174553" y="69546"/>
                  </a:lnTo>
                  <a:lnTo>
                    <a:pt x="1256978" y="0"/>
                  </a:lnTo>
                  <a:lnTo>
                    <a:pt x="1393494" y="74698"/>
                  </a:lnTo>
                  <a:lnTo>
                    <a:pt x="1501676" y="149395"/>
                  </a:lnTo>
                  <a:lnTo>
                    <a:pt x="1584101" y="208638"/>
                  </a:lnTo>
                  <a:lnTo>
                    <a:pt x="1615010" y="234396"/>
                  </a:lnTo>
                  <a:lnTo>
                    <a:pt x="1635617" y="260154"/>
                  </a:lnTo>
                  <a:lnTo>
                    <a:pt x="1648496" y="283336"/>
                  </a:lnTo>
                  <a:lnTo>
                    <a:pt x="1661374" y="316821"/>
                  </a:lnTo>
                  <a:lnTo>
                    <a:pt x="1666526" y="350306"/>
                  </a:lnTo>
                  <a:lnTo>
                    <a:pt x="1666526" y="388942"/>
                  </a:lnTo>
                  <a:lnTo>
                    <a:pt x="1656223" y="414700"/>
                  </a:lnTo>
                  <a:lnTo>
                    <a:pt x="1622738" y="448185"/>
                  </a:lnTo>
                  <a:lnTo>
                    <a:pt x="1524858" y="587277"/>
                  </a:lnTo>
                  <a:lnTo>
                    <a:pt x="1393494" y="785612"/>
                  </a:lnTo>
                  <a:lnTo>
                    <a:pt x="1264705" y="973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3BB59A19-63C9-453B-8EF1-2A81735DA347}"/>
                </a:ext>
              </a:extLst>
            </p:cNvPr>
            <p:cNvSpPr/>
            <p:nvPr/>
          </p:nvSpPr>
          <p:spPr>
            <a:xfrm>
              <a:off x="6708775" y="4064001"/>
              <a:ext cx="1906588" cy="1844675"/>
            </a:xfrm>
            <a:custGeom>
              <a:avLst/>
              <a:gdLst>
                <a:gd name="connsiteX0" fmla="*/ 185456 w 1906073"/>
                <a:gd name="connsiteY0" fmla="*/ 1148796 h 1844255"/>
                <a:gd name="connsiteX1" fmla="*/ 195759 w 1906073"/>
                <a:gd name="connsiteY1" fmla="*/ 728945 h 1844255"/>
                <a:gd name="connsiteX2" fmla="*/ 208638 w 1906073"/>
                <a:gd name="connsiteY2" fmla="*/ 388942 h 1844255"/>
                <a:gd name="connsiteX3" fmla="*/ 198335 w 1906073"/>
                <a:gd name="connsiteY3" fmla="*/ 309093 h 1844255"/>
                <a:gd name="connsiteX4" fmla="*/ 185456 w 1906073"/>
                <a:gd name="connsiteY4" fmla="*/ 244699 h 1844255"/>
                <a:gd name="connsiteX5" fmla="*/ 175153 w 1906073"/>
                <a:gd name="connsiteY5" fmla="*/ 211214 h 1844255"/>
                <a:gd name="connsiteX6" fmla="*/ 154546 w 1906073"/>
                <a:gd name="connsiteY6" fmla="*/ 159698 h 1844255"/>
                <a:gd name="connsiteX7" fmla="*/ 136516 w 1906073"/>
                <a:gd name="connsiteY7" fmla="*/ 126213 h 1844255"/>
                <a:gd name="connsiteX8" fmla="*/ 95304 w 1906073"/>
                <a:gd name="connsiteY8" fmla="*/ 79849 h 1844255"/>
                <a:gd name="connsiteX9" fmla="*/ 0 w 1906073"/>
                <a:gd name="connsiteY9" fmla="*/ 0 h 1844255"/>
                <a:gd name="connsiteX10" fmla="*/ 151971 w 1906073"/>
                <a:gd name="connsiteY10" fmla="*/ 7728 h 1844255"/>
                <a:gd name="connsiteX11" fmla="*/ 280759 w 1906073"/>
                <a:gd name="connsiteY11" fmla="*/ 77274 h 1844255"/>
                <a:gd name="connsiteX12" fmla="*/ 321972 w 1906073"/>
                <a:gd name="connsiteY12" fmla="*/ 100456 h 1844255"/>
                <a:gd name="connsiteX13" fmla="*/ 365760 w 1906073"/>
                <a:gd name="connsiteY13" fmla="*/ 126213 h 1844255"/>
                <a:gd name="connsiteX14" fmla="*/ 401821 w 1906073"/>
                <a:gd name="connsiteY14" fmla="*/ 151971 h 1844255"/>
                <a:gd name="connsiteX15" fmla="*/ 445609 w 1906073"/>
                <a:gd name="connsiteY15" fmla="*/ 193183 h 1844255"/>
                <a:gd name="connsiteX16" fmla="*/ 473943 w 1906073"/>
                <a:gd name="connsiteY16" fmla="*/ 221517 h 1844255"/>
                <a:gd name="connsiteX17" fmla="*/ 489397 w 1906073"/>
                <a:gd name="connsiteY17" fmla="*/ 242123 h 1844255"/>
                <a:gd name="connsiteX18" fmla="*/ 502276 w 1906073"/>
                <a:gd name="connsiteY18" fmla="*/ 265305 h 1844255"/>
                <a:gd name="connsiteX19" fmla="*/ 504852 w 1906073"/>
                <a:gd name="connsiteY19" fmla="*/ 291063 h 1844255"/>
                <a:gd name="connsiteX20" fmla="*/ 486821 w 1906073"/>
                <a:gd name="connsiteY20" fmla="*/ 340003 h 1844255"/>
                <a:gd name="connsiteX21" fmla="*/ 455912 w 1906073"/>
                <a:gd name="connsiteY21" fmla="*/ 406973 h 1844255"/>
                <a:gd name="connsiteX22" fmla="*/ 443033 w 1906073"/>
                <a:gd name="connsiteY22" fmla="*/ 437882 h 1844255"/>
                <a:gd name="connsiteX23" fmla="*/ 409548 w 1906073"/>
                <a:gd name="connsiteY23" fmla="*/ 607883 h 1844255"/>
                <a:gd name="connsiteX24" fmla="*/ 404397 w 1906073"/>
                <a:gd name="connsiteY24" fmla="*/ 708338 h 1844255"/>
                <a:gd name="connsiteX25" fmla="*/ 404397 w 1906073"/>
                <a:gd name="connsiteY25" fmla="*/ 878340 h 1844255"/>
                <a:gd name="connsiteX26" fmla="*/ 404397 w 1906073"/>
                <a:gd name="connsiteY26" fmla="*/ 1079250 h 1844255"/>
                <a:gd name="connsiteX27" fmla="*/ 409548 w 1906073"/>
                <a:gd name="connsiteY27" fmla="*/ 1192584 h 1844255"/>
                <a:gd name="connsiteX28" fmla="*/ 419851 w 1906073"/>
                <a:gd name="connsiteY28" fmla="*/ 1323949 h 1844255"/>
                <a:gd name="connsiteX29" fmla="*/ 435306 w 1906073"/>
                <a:gd name="connsiteY29" fmla="*/ 1385767 h 1844255"/>
                <a:gd name="connsiteX30" fmla="*/ 448185 w 1906073"/>
                <a:gd name="connsiteY30" fmla="*/ 1434707 h 1844255"/>
                <a:gd name="connsiteX31" fmla="*/ 463639 w 1906073"/>
                <a:gd name="connsiteY31" fmla="*/ 1468192 h 1844255"/>
                <a:gd name="connsiteX32" fmla="*/ 489397 w 1906073"/>
                <a:gd name="connsiteY32" fmla="*/ 1504253 h 1844255"/>
                <a:gd name="connsiteX33" fmla="*/ 522882 w 1906073"/>
                <a:gd name="connsiteY33" fmla="*/ 1535162 h 1844255"/>
                <a:gd name="connsiteX34" fmla="*/ 556367 w 1906073"/>
                <a:gd name="connsiteY34" fmla="*/ 1550617 h 1844255"/>
                <a:gd name="connsiteX35" fmla="*/ 607883 w 1906073"/>
                <a:gd name="connsiteY35" fmla="*/ 1573799 h 1844255"/>
                <a:gd name="connsiteX36" fmla="*/ 664550 w 1906073"/>
                <a:gd name="connsiteY36" fmla="*/ 1591829 h 1844255"/>
                <a:gd name="connsiteX37" fmla="*/ 736672 w 1906073"/>
                <a:gd name="connsiteY37" fmla="*/ 1602132 h 1844255"/>
                <a:gd name="connsiteX38" fmla="*/ 829399 w 1906073"/>
                <a:gd name="connsiteY38" fmla="*/ 1615011 h 1844255"/>
                <a:gd name="connsiteX39" fmla="*/ 989097 w 1906073"/>
                <a:gd name="connsiteY39" fmla="*/ 1620163 h 1844255"/>
                <a:gd name="connsiteX40" fmla="*/ 1280160 w 1906073"/>
                <a:gd name="connsiteY40" fmla="*/ 1612435 h 1844255"/>
                <a:gd name="connsiteX41" fmla="*/ 1372888 w 1906073"/>
                <a:gd name="connsiteY41" fmla="*/ 1602132 h 1844255"/>
                <a:gd name="connsiteX42" fmla="*/ 1434706 w 1906073"/>
                <a:gd name="connsiteY42" fmla="*/ 1581526 h 1844255"/>
                <a:gd name="connsiteX43" fmla="*/ 1483646 w 1906073"/>
                <a:gd name="connsiteY43" fmla="*/ 1550617 h 1844255"/>
                <a:gd name="connsiteX44" fmla="*/ 1517131 w 1906073"/>
                <a:gd name="connsiteY44" fmla="*/ 1506829 h 1844255"/>
                <a:gd name="connsiteX45" fmla="*/ 1800466 w 1906073"/>
                <a:gd name="connsiteY45" fmla="*/ 1491374 h 1844255"/>
                <a:gd name="connsiteX46" fmla="*/ 1836527 w 1906073"/>
                <a:gd name="connsiteY46" fmla="*/ 1545465 h 1844255"/>
                <a:gd name="connsiteX47" fmla="*/ 1862285 w 1906073"/>
                <a:gd name="connsiteY47" fmla="*/ 1576374 h 1844255"/>
                <a:gd name="connsiteX48" fmla="*/ 1880316 w 1906073"/>
                <a:gd name="connsiteY48" fmla="*/ 1599556 h 1844255"/>
                <a:gd name="connsiteX49" fmla="*/ 1893194 w 1906073"/>
                <a:gd name="connsiteY49" fmla="*/ 1627890 h 1844255"/>
                <a:gd name="connsiteX50" fmla="*/ 1903497 w 1906073"/>
                <a:gd name="connsiteY50" fmla="*/ 1687133 h 1844255"/>
                <a:gd name="connsiteX51" fmla="*/ 1906073 w 1906073"/>
                <a:gd name="connsiteY51" fmla="*/ 1723194 h 1844255"/>
                <a:gd name="connsiteX52" fmla="*/ 1893194 w 1906073"/>
                <a:gd name="connsiteY52" fmla="*/ 1743800 h 1844255"/>
                <a:gd name="connsiteX53" fmla="*/ 1877740 w 1906073"/>
                <a:gd name="connsiteY53" fmla="*/ 1759254 h 1844255"/>
                <a:gd name="connsiteX54" fmla="*/ 1826224 w 1906073"/>
                <a:gd name="connsiteY54" fmla="*/ 1782436 h 1844255"/>
                <a:gd name="connsiteX55" fmla="*/ 1736072 w 1906073"/>
                <a:gd name="connsiteY55" fmla="*/ 1808194 h 1844255"/>
                <a:gd name="connsiteX56" fmla="*/ 1486222 w 1906073"/>
                <a:gd name="connsiteY56" fmla="*/ 1833952 h 1844255"/>
                <a:gd name="connsiteX57" fmla="*/ 1210614 w 1906073"/>
                <a:gd name="connsiteY57" fmla="*/ 1844255 h 1844255"/>
                <a:gd name="connsiteX58" fmla="*/ 994249 w 1906073"/>
                <a:gd name="connsiteY58" fmla="*/ 1841679 h 1844255"/>
                <a:gd name="connsiteX59" fmla="*/ 852581 w 1906073"/>
                <a:gd name="connsiteY59" fmla="*/ 1831376 h 1844255"/>
                <a:gd name="connsiteX60" fmla="*/ 713490 w 1906073"/>
                <a:gd name="connsiteY60" fmla="*/ 1810770 h 1844255"/>
                <a:gd name="connsiteX61" fmla="*/ 551216 w 1906073"/>
                <a:gd name="connsiteY61" fmla="*/ 1774709 h 1844255"/>
                <a:gd name="connsiteX62" fmla="*/ 461064 w 1906073"/>
                <a:gd name="connsiteY62" fmla="*/ 1741224 h 1844255"/>
                <a:gd name="connsiteX63" fmla="*/ 381215 w 1906073"/>
                <a:gd name="connsiteY63" fmla="*/ 1697436 h 1844255"/>
                <a:gd name="connsiteX64" fmla="*/ 316820 w 1906073"/>
                <a:gd name="connsiteY64" fmla="*/ 1645920 h 1844255"/>
                <a:gd name="connsiteX65" fmla="*/ 273032 w 1906073"/>
                <a:gd name="connsiteY65" fmla="*/ 1594405 h 1844255"/>
                <a:gd name="connsiteX66" fmla="*/ 236971 w 1906073"/>
                <a:gd name="connsiteY66" fmla="*/ 1530011 h 1844255"/>
                <a:gd name="connsiteX67" fmla="*/ 213789 w 1906073"/>
                <a:gd name="connsiteY67" fmla="*/ 1452737 h 1844255"/>
                <a:gd name="connsiteX68" fmla="*/ 193183 w 1906073"/>
                <a:gd name="connsiteY68" fmla="*/ 1360009 h 1844255"/>
                <a:gd name="connsiteX69" fmla="*/ 185456 w 1906073"/>
                <a:gd name="connsiteY69" fmla="*/ 1148796 h 184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06073" h="1844255">
                  <a:moveTo>
                    <a:pt x="185456" y="1148796"/>
                  </a:moveTo>
                  <a:lnTo>
                    <a:pt x="195759" y="728945"/>
                  </a:lnTo>
                  <a:lnTo>
                    <a:pt x="208638" y="388942"/>
                  </a:lnTo>
                  <a:lnTo>
                    <a:pt x="198335" y="309093"/>
                  </a:lnTo>
                  <a:lnTo>
                    <a:pt x="185456" y="244699"/>
                  </a:lnTo>
                  <a:lnTo>
                    <a:pt x="175153" y="211214"/>
                  </a:lnTo>
                  <a:lnTo>
                    <a:pt x="154546" y="159698"/>
                  </a:lnTo>
                  <a:lnTo>
                    <a:pt x="136516" y="126213"/>
                  </a:lnTo>
                  <a:lnTo>
                    <a:pt x="95304" y="79849"/>
                  </a:lnTo>
                  <a:lnTo>
                    <a:pt x="0" y="0"/>
                  </a:lnTo>
                  <a:lnTo>
                    <a:pt x="151971" y="7728"/>
                  </a:lnTo>
                  <a:lnTo>
                    <a:pt x="280759" y="77274"/>
                  </a:lnTo>
                  <a:lnTo>
                    <a:pt x="321972" y="100456"/>
                  </a:lnTo>
                  <a:lnTo>
                    <a:pt x="365760" y="126213"/>
                  </a:lnTo>
                  <a:lnTo>
                    <a:pt x="401821" y="151971"/>
                  </a:lnTo>
                  <a:lnTo>
                    <a:pt x="445609" y="193183"/>
                  </a:lnTo>
                  <a:lnTo>
                    <a:pt x="473943" y="221517"/>
                  </a:lnTo>
                  <a:lnTo>
                    <a:pt x="489397" y="242123"/>
                  </a:lnTo>
                  <a:lnTo>
                    <a:pt x="502276" y="265305"/>
                  </a:lnTo>
                  <a:lnTo>
                    <a:pt x="504852" y="291063"/>
                  </a:lnTo>
                  <a:lnTo>
                    <a:pt x="486821" y="340003"/>
                  </a:lnTo>
                  <a:lnTo>
                    <a:pt x="455912" y="406973"/>
                  </a:lnTo>
                  <a:lnTo>
                    <a:pt x="443033" y="437882"/>
                  </a:lnTo>
                  <a:lnTo>
                    <a:pt x="409548" y="607883"/>
                  </a:lnTo>
                  <a:lnTo>
                    <a:pt x="404397" y="708338"/>
                  </a:lnTo>
                  <a:lnTo>
                    <a:pt x="404397" y="878340"/>
                  </a:lnTo>
                  <a:lnTo>
                    <a:pt x="404397" y="1079250"/>
                  </a:lnTo>
                  <a:lnTo>
                    <a:pt x="409548" y="1192584"/>
                  </a:lnTo>
                  <a:lnTo>
                    <a:pt x="419851" y="1323949"/>
                  </a:lnTo>
                  <a:lnTo>
                    <a:pt x="435306" y="1385767"/>
                  </a:lnTo>
                  <a:lnTo>
                    <a:pt x="448185" y="1434707"/>
                  </a:lnTo>
                  <a:lnTo>
                    <a:pt x="463639" y="1468192"/>
                  </a:lnTo>
                  <a:lnTo>
                    <a:pt x="489397" y="1504253"/>
                  </a:lnTo>
                  <a:lnTo>
                    <a:pt x="522882" y="1535162"/>
                  </a:lnTo>
                  <a:lnTo>
                    <a:pt x="556367" y="1550617"/>
                  </a:lnTo>
                  <a:lnTo>
                    <a:pt x="607883" y="1573799"/>
                  </a:lnTo>
                  <a:lnTo>
                    <a:pt x="664550" y="1591829"/>
                  </a:lnTo>
                  <a:lnTo>
                    <a:pt x="736672" y="1602132"/>
                  </a:lnTo>
                  <a:lnTo>
                    <a:pt x="829399" y="1615011"/>
                  </a:lnTo>
                  <a:lnTo>
                    <a:pt x="989097" y="1620163"/>
                  </a:lnTo>
                  <a:lnTo>
                    <a:pt x="1280160" y="1612435"/>
                  </a:lnTo>
                  <a:lnTo>
                    <a:pt x="1372888" y="1602132"/>
                  </a:lnTo>
                  <a:lnTo>
                    <a:pt x="1434706" y="1581526"/>
                  </a:lnTo>
                  <a:lnTo>
                    <a:pt x="1483646" y="1550617"/>
                  </a:lnTo>
                  <a:lnTo>
                    <a:pt x="1517131" y="1506829"/>
                  </a:lnTo>
                  <a:lnTo>
                    <a:pt x="1800466" y="1491374"/>
                  </a:lnTo>
                  <a:lnTo>
                    <a:pt x="1836527" y="1545465"/>
                  </a:lnTo>
                  <a:lnTo>
                    <a:pt x="1862285" y="1576374"/>
                  </a:lnTo>
                  <a:lnTo>
                    <a:pt x="1880316" y="1599556"/>
                  </a:lnTo>
                  <a:lnTo>
                    <a:pt x="1893194" y="1627890"/>
                  </a:lnTo>
                  <a:lnTo>
                    <a:pt x="1903497" y="1687133"/>
                  </a:lnTo>
                  <a:lnTo>
                    <a:pt x="1906073" y="1723194"/>
                  </a:lnTo>
                  <a:lnTo>
                    <a:pt x="1893194" y="1743800"/>
                  </a:lnTo>
                  <a:lnTo>
                    <a:pt x="1877740" y="1759254"/>
                  </a:lnTo>
                  <a:lnTo>
                    <a:pt x="1826224" y="1782436"/>
                  </a:lnTo>
                  <a:lnTo>
                    <a:pt x="1736072" y="1808194"/>
                  </a:lnTo>
                  <a:lnTo>
                    <a:pt x="1486222" y="1833952"/>
                  </a:lnTo>
                  <a:lnTo>
                    <a:pt x="1210614" y="1844255"/>
                  </a:lnTo>
                  <a:lnTo>
                    <a:pt x="994249" y="1841679"/>
                  </a:lnTo>
                  <a:lnTo>
                    <a:pt x="852581" y="1831376"/>
                  </a:lnTo>
                  <a:lnTo>
                    <a:pt x="713490" y="1810770"/>
                  </a:lnTo>
                  <a:lnTo>
                    <a:pt x="551216" y="1774709"/>
                  </a:lnTo>
                  <a:lnTo>
                    <a:pt x="461064" y="1741224"/>
                  </a:lnTo>
                  <a:lnTo>
                    <a:pt x="381215" y="1697436"/>
                  </a:lnTo>
                  <a:lnTo>
                    <a:pt x="316820" y="1645920"/>
                  </a:lnTo>
                  <a:lnTo>
                    <a:pt x="273032" y="1594405"/>
                  </a:lnTo>
                  <a:lnTo>
                    <a:pt x="236971" y="1530011"/>
                  </a:lnTo>
                  <a:lnTo>
                    <a:pt x="213789" y="1452737"/>
                  </a:lnTo>
                  <a:lnTo>
                    <a:pt x="193183" y="1360009"/>
                  </a:lnTo>
                  <a:lnTo>
                    <a:pt x="185456" y="11487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0097B296-5795-4C5C-9795-4A787FF921E2}"/>
                </a:ext>
              </a:extLst>
            </p:cNvPr>
            <p:cNvSpPr/>
            <p:nvPr/>
          </p:nvSpPr>
          <p:spPr>
            <a:xfrm>
              <a:off x="8220075" y="4824413"/>
              <a:ext cx="304800" cy="804862"/>
            </a:xfrm>
            <a:custGeom>
              <a:avLst/>
              <a:gdLst>
                <a:gd name="connsiteX0" fmla="*/ 238125 w 304800"/>
                <a:gd name="connsiteY0" fmla="*/ 254793 h 804862"/>
                <a:gd name="connsiteX1" fmla="*/ 250031 w 304800"/>
                <a:gd name="connsiteY1" fmla="*/ 504825 h 804862"/>
                <a:gd name="connsiteX2" fmla="*/ 261938 w 304800"/>
                <a:gd name="connsiteY2" fmla="*/ 592931 h 804862"/>
                <a:gd name="connsiteX3" fmla="*/ 304800 w 304800"/>
                <a:gd name="connsiteY3" fmla="*/ 790575 h 804862"/>
                <a:gd name="connsiteX4" fmla="*/ 0 w 304800"/>
                <a:gd name="connsiteY4" fmla="*/ 804862 h 804862"/>
                <a:gd name="connsiteX5" fmla="*/ 7144 w 304800"/>
                <a:gd name="connsiteY5" fmla="*/ 745331 h 804862"/>
                <a:gd name="connsiteX6" fmla="*/ 26194 w 304800"/>
                <a:gd name="connsiteY6" fmla="*/ 711993 h 804862"/>
                <a:gd name="connsiteX7" fmla="*/ 47625 w 304800"/>
                <a:gd name="connsiteY7" fmla="*/ 671512 h 804862"/>
                <a:gd name="connsiteX8" fmla="*/ 69056 w 304800"/>
                <a:gd name="connsiteY8" fmla="*/ 614362 h 804862"/>
                <a:gd name="connsiteX9" fmla="*/ 95250 w 304800"/>
                <a:gd name="connsiteY9" fmla="*/ 507206 h 804862"/>
                <a:gd name="connsiteX10" fmla="*/ 126206 w 304800"/>
                <a:gd name="connsiteY10" fmla="*/ 361950 h 804862"/>
                <a:gd name="connsiteX11" fmla="*/ 161925 w 304800"/>
                <a:gd name="connsiteY11" fmla="*/ 176212 h 804862"/>
                <a:gd name="connsiteX12" fmla="*/ 183356 w 304800"/>
                <a:gd name="connsiteY12" fmla="*/ 50006 h 804862"/>
                <a:gd name="connsiteX13" fmla="*/ 188119 w 304800"/>
                <a:gd name="connsiteY13" fmla="*/ 21431 h 804862"/>
                <a:gd name="connsiteX14" fmla="*/ 192881 w 304800"/>
                <a:gd name="connsiteY14" fmla="*/ 7143 h 804862"/>
                <a:gd name="connsiteX15" fmla="*/ 204788 w 304800"/>
                <a:gd name="connsiteY15" fmla="*/ 2381 h 804862"/>
                <a:gd name="connsiteX16" fmla="*/ 221456 w 304800"/>
                <a:gd name="connsiteY16" fmla="*/ 0 h 804862"/>
                <a:gd name="connsiteX17" fmla="*/ 238125 w 304800"/>
                <a:gd name="connsiteY17" fmla="*/ 7143 h 804862"/>
                <a:gd name="connsiteX18" fmla="*/ 242888 w 304800"/>
                <a:gd name="connsiteY18" fmla="*/ 38100 h 804862"/>
                <a:gd name="connsiteX19" fmla="*/ 238125 w 304800"/>
                <a:gd name="connsiteY19" fmla="*/ 254793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800" h="804862">
                  <a:moveTo>
                    <a:pt x="238125" y="254793"/>
                  </a:moveTo>
                  <a:lnTo>
                    <a:pt x="250031" y="504825"/>
                  </a:lnTo>
                  <a:lnTo>
                    <a:pt x="261938" y="592931"/>
                  </a:lnTo>
                  <a:lnTo>
                    <a:pt x="304800" y="790575"/>
                  </a:lnTo>
                  <a:lnTo>
                    <a:pt x="0" y="804862"/>
                  </a:lnTo>
                  <a:lnTo>
                    <a:pt x="7144" y="745331"/>
                  </a:lnTo>
                  <a:lnTo>
                    <a:pt x="26194" y="711993"/>
                  </a:lnTo>
                  <a:lnTo>
                    <a:pt x="47625" y="671512"/>
                  </a:lnTo>
                  <a:lnTo>
                    <a:pt x="69056" y="614362"/>
                  </a:lnTo>
                  <a:lnTo>
                    <a:pt x="95250" y="507206"/>
                  </a:lnTo>
                  <a:lnTo>
                    <a:pt x="126206" y="361950"/>
                  </a:lnTo>
                  <a:lnTo>
                    <a:pt x="161925" y="176212"/>
                  </a:lnTo>
                  <a:lnTo>
                    <a:pt x="183356" y="50006"/>
                  </a:lnTo>
                  <a:lnTo>
                    <a:pt x="188119" y="21431"/>
                  </a:lnTo>
                  <a:lnTo>
                    <a:pt x="192881" y="7143"/>
                  </a:lnTo>
                  <a:lnTo>
                    <a:pt x="204788" y="2381"/>
                  </a:lnTo>
                  <a:lnTo>
                    <a:pt x="221456" y="0"/>
                  </a:lnTo>
                  <a:lnTo>
                    <a:pt x="238125" y="7143"/>
                  </a:lnTo>
                  <a:lnTo>
                    <a:pt x="242888" y="38100"/>
                  </a:lnTo>
                  <a:lnTo>
                    <a:pt x="23812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185431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BEB3A41-EBB9-4081-BF1A-074CE06D7D52}"/>
              </a:ext>
            </a:extLst>
          </p:cNvPr>
          <p:cNvSpPr/>
          <p:nvPr/>
        </p:nvSpPr>
        <p:spPr>
          <a:xfrm rot="16200000">
            <a:off x="2759870" y="3118645"/>
            <a:ext cx="3079750" cy="439737"/>
          </a:xfrm>
          <a:custGeom>
            <a:avLst/>
            <a:gdLst>
              <a:gd name="connsiteX0" fmla="*/ 1311069 w 3080627"/>
              <a:gd name="connsiteY0" fmla="*/ 198335 h 440457"/>
              <a:gd name="connsiteX1" fmla="*/ 1692284 w 3080627"/>
              <a:gd name="connsiteY1" fmla="*/ 206062 h 440457"/>
              <a:gd name="connsiteX2" fmla="*/ 1996225 w 3080627"/>
              <a:gd name="connsiteY2" fmla="*/ 208638 h 440457"/>
              <a:gd name="connsiteX3" fmla="*/ 2212590 w 3080627"/>
              <a:gd name="connsiteY3" fmla="*/ 211213 h 440457"/>
              <a:gd name="connsiteX4" fmla="*/ 2410925 w 3080627"/>
              <a:gd name="connsiteY4" fmla="*/ 211213 h 440457"/>
              <a:gd name="connsiteX5" fmla="*/ 2629866 w 3080627"/>
              <a:gd name="connsiteY5" fmla="*/ 213789 h 440457"/>
              <a:gd name="connsiteX6" fmla="*/ 2668503 w 3080627"/>
              <a:gd name="connsiteY6" fmla="*/ 208638 h 440457"/>
              <a:gd name="connsiteX7" fmla="*/ 2714867 w 3080627"/>
              <a:gd name="connsiteY7" fmla="*/ 200910 h 440457"/>
              <a:gd name="connsiteX8" fmla="*/ 2758655 w 3080627"/>
              <a:gd name="connsiteY8" fmla="*/ 190607 h 440457"/>
              <a:gd name="connsiteX9" fmla="*/ 2810170 w 3080627"/>
              <a:gd name="connsiteY9" fmla="*/ 172577 h 440457"/>
              <a:gd name="connsiteX10" fmla="*/ 2859110 w 3080627"/>
              <a:gd name="connsiteY10" fmla="*/ 149395 h 440457"/>
              <a:gd name="connsiteX11" fmla="*/ 2913201 w 3080627"/>
              <a:gd name="connsiteY11" fmla="*/ 115910 h 440457"/>
              <a:gd name="connsiteX12" fmla="*/ 2959565 w 3080627"/>
              <a:gd name="connsiteY12" fmla="*/ 82425 h 440457"/>
              <a:gd name="connsiteX13" fmla="*/ 3011081 w 3080627"/>
              <a:gd name="connsiteY13" fmla="*/ 36061 h 440457"/>
              <a:gd name="connsiteX14" fmla="*/ 3031687 w 3080627"/>
              <a:gd name="connsiteY14" fmla="*/ 15455 h 440457"/>
              <a:gd name="connsiteX15" fmla="*/ 3049717 w 3080627"/>
              <a:gd name="connsiteY15" fmla="*/ 2576 h 440457"/>
              <a:gd name="connsiteX16" fmla="*/ 3072899 w 3080627"/>
              <a:gd name="connsiteY16" fmla="*/ 0 h 440457"/>
              <a:gd name="connsiteX17" fmla="*/ 3080627 w 3080627"/>
              <a:gd name="connsiteY17" fmla="*/ 12879 h 440457"/>
              <a:gd name="connsiteX18" fmla="*/ 3080627 w 3080627"/>
              <a:gd name="connsiteY18" fmla="*/ 43788 h 440457"/>
              <a:gd name="connsiteX19" fmla="*/ 3065172 w 3080627"/>
              <a:gd name="connsiteY19" fmla="*/ 108182 h 440457"/>
              <a:gd name="connsiteX20" fmla="*/ 3039414 w 3080627"/>
              <a:gd name="connsiteY20" fmla="*/ 188031 h 440457"/>
              <a:gd name="connsiteX21" fmla="*/ 3016232 w 3080627"/>
              <a:gd name="connsiteY21" fmla="*/ 255002 h 440457"/>
              <a:gd name="connsiteX22" fmla="*/ 2977596 w 3080627"/>
              <a:gd name="connsiteY22" fmla="*/ 350305 h 440457"/>
              <a:gd name="connsiteX23" fmla="*/ 2938959 w 3080627"/>
              <a:gd name="connsiteY23" fmla="*/ 422427 h 440457"/>
              <a:gd name="connsiteX24" fmla="*/ 2786988 w 3080627"/>
              <a:gd name="connsiteY24" fmla="*/ 437882 h 440457"/>
              <a:gd name="connsiteX25" fmla="*/ 2513956 w 3080627"/>
              <a:gd name="connsiteY25" fmla="*/ 440457 h 440457"/>
              <a:gd name="connsiteX26" fmla="*/ 2150772 w 3080627"/>
              <a:gd name="connsiteY26" fmla="*/ 435306 h 440457"/>
              <a:gd name="connsiteX27" fmla="*/ 1960165 w 3080627"/>
              <a:gd name="connsiteY27" fmla="*/ 437882 h 440457"/>
              <a:gd name="connsiteX28" fmla="*/ 1684557 w 3080627"/>
              <a:gd name="connsiteY28" fmla="*/ 427579 h 440457"/>
              <a:gd name="connsiteX29" fmla="*/ 1313645 w 3080627"/>
              <a:gd name="connsiteY29" fmla="*/ 414700 h 440457"/>
              <a:gd name="connsiteX30" fmla="*/ 1056068 w 3080627"/>
              <a:gd name="connsiteY30" fmla="*/ 414700 h 440457"/>
              <a:gd name="connsiteX31" fmla="*/ 633641 w 3080627"/>
              <a:gd name="connsiteY31" fmla="*/ 412124 h 440457"/>
              <a:gd name="connsiteX32" fmla="*/ 334851 w 3080627"/>
              <a:gd name="connsiteY32" fmla="*/ 414700 h 440457"/>
              <a:gd name="connsiteX33" fmla="*/ 218941 w 3080627"/>
              <a:gd name="connsiteY33" fmla="*/ 412124 h 440457"/>
              <a:gd name="connsiteX34" fmla="*/ 157122 w 3080627"/>
              <a:gd name="connsiteY34" fmla="*/ 412124 h 440457"/>
              <a:gd name="connsiteX35" fmla="*/ 121061 w 3080627"/>
              <a:gd name="connsiteY35" fmla="*/ 406972 h 440457"/>
              <a:gd name="connsiteX36" fmla="*/ 85001 w 3080627"/>
              <a:gd name="connsiteY36" fmla="*/ 399245 h 440457"/>
              <a:gd name="connsiteX37" fmla="*/ 48940 w 3080627"/>
              <a:gd name="connsiteY37" fmla="*/ 386366 h 440457"/>
              <a:gd name="connsiteX38" fmla="*/ 18030 w 3080627"/>
              <a:gd name="connsiteY38" fmla="*/ 368336 h 440457"/>
              <a:gd name="connsiteX39" fmla="*/ 0 w 3080627"/>
              <a:gd name="connsiteY39" fmla="*/ 340002 h 440457"/>
              <a:gd name="connsiteX40" fmla="*/ 0 w 3080627"/>
              <a:gd name="connsiteY40" fmla="*/ 319396 h 440457"/>
              <a:gd name="connsiteX41" fmla="*/ 20606 w 3080627"/>
              <a:gd name="connsiteY41" fmla="*/ 285911 h 440457"/>
              <a:gd name="connsiteX42" fmla="*/ 64394 w 3080627"/>
              <a:gd name="connsiteY42" fmla="*/ 239547 h 440457"/>
              <a:gd name="connsiteX43" fmla="*/ 97879 w 3080627"/>
              <a:gd name="connsiteY43" fmla="*/ 213789 h 440457"/>
              <a:gd name="connsiteX44" fmla="*/ 131365 w 3080627"/>
              <a:gd name="connsiteY44" fmla="*/ 195759 h 440457"/>
              <a:gd name="connsiteX45" fmla="*/ 213789 w 3080627"/>
              <a:gd name="connsiteY45" fmla="*/ 175153 h 440457"/>
              <a:gd name="connsiteX46" fmla="*/ 358033 w 3080627"/>
              <a:gd name="connsiteY46" fmla="*/ 144243 h 440457"/>
              <a:gd name="connsiteX47" fmla="*/ 486821 w 3080627"/>
              <a:gd name="connsiteY47" fmla="*/ 123637 h 440457"/>
              <a:gd name="connsiteX48" fmla="*/ 520307 w 3080627"/>
              <a:gd name="connsiteY48" fmla="*/ 133940 h 440457"/>
              <a:gd name="connsiteX49" fmla="*/ 564095 w 3080627"/>
              <a:gd name="connsiteY49" fmla="*/ 144243 h 440457"/>
              <a:gd name="connsiteX50" fmla="*/ 651671 w 3080627"/>
              <a:gd name="connsiteY50" fmla="*/ 159698 h 440457"/>
              <a:gd name="connsiteX51" fmla="*/ 783036 w 3080627"/>
              <a:gd name="connsiteY51" fmla="*/ 172577 h 440457"/>
              <a:gd name="connsiteX52" fmla="*/ 1007128 w 3080627"/>
              <a:gd name="connsiteY52" fmla="*/ 185456 h 440457"/>
              <a:gd name="connsiteX53" fmla="*/ 1311069 w 3080627"/>
              <a:gd name="connsiteY53" fmla="*/ 198335 h 44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080627" h="440457">
                <a:moveTo>
                  <a:pt x="1311069" y="198335"/>
                </a:moveTo>
                <a:lnTo>
                  <a:pt x="1692284" y="206062"/>
                </a:lnTo>
                <a:lnTo>
                  <a:pt x="1996225" y="208638"/>
                </a:lnTo>
                <a:lnTo>
                  <a:pt x="2212590" y="211213"/>
                </a:lnTo>
                <a:lnTo>
                  <a:pt x="2410925" y="211213"/>
                </a:lnTo>
                <a:lnTo>
                  <a:pt x="2629866" y="213789"/>
                </a:lnTo>
                <a:lnTo>
                  <a:pt x="2668503" y="208638"/>
                </a:lnTo>
                <a:lnTo>
                  <a:pt x="2714867" y="200910"/>
                </a:lnTo>
                <a:lnTo>
                  <a:pt x="2758655" y="190607"/>
                </a:lnTo>
                <a:lnTo>
                  <a:pt x="2810170" y="172577"/>
                </a:lnTo>
                <a:lnTo>
                  <a:pt x="2859110" y="149395"/>
                </a:lnTo>
                <a:lnTo>
                  <a:pt x="2913201" y="115910"/>
                </a:lnTo>
                <a:lnTo>
                  <a:pt x="2959565" y="82425"/>
                </a:lnTo>
                <a:lnTo>
                  <a:pt x="3011081" y="36061"/>
                </a:lnTo>
                <a:lnTo>
                  <a:pt x="3031687" y="15455"/>
                </a:lnTo>
                <a:lnTo>
                  <a:pt x="3049717" y="2576"/>
                </a:lnTo>
                <a:lnTo>
                  <a:pt x="3072899" y="0"/>
                </a:lnTo>
                <a:lnTo>
                  <a:pt x="3080627" y="12879"/>
                </a:lnTo>
                <a:lnTo>
                  <a:pt x="3080627" y="43788"/>
                </a:lnTo>
                <a:lnTo>
                  <a:pt x="3065172" y="108182"/>
                </a:lnTo>
                <a:lnTo>
                  <a:pt x="3039414" y="188031"/>
                </a:lnTo>
                <a:lnTo>
                  <a:pt x="3016232" y="255002"/>
                </a:lnTo>
                <a:lnTo>
                  <a:pt x="2977596" y="350305"/>
                </a:lnTo>
                <a:lnTo>
                  <a:pt x="2938959" y="422427"/>
                </a:lnTo>
                <a:lnTo>
                  <a:pt x="2786988" y="437882"/>
                </a:lnTo>
                <a:lnTo>
                  <a:pt x="2513956" y="440457"/>
                </a:lnTo>
                <a:lnTo>
                  <a:pt x="2150772" y="435306"/>
                </a:lnTo>
                <a:lnTo>
                  <a:pt x="1960165" y="437882"/>
                </a:lnTo>
                <a:lnTo>
                  <a:pt x="1684557" y="427579"/>
                </a:lnTo>
                <a:lnTo>
                  <a:pt x="1313645" y="414700"/>
                </a:lnTo>
                <a:lnTo>
                  <a:pt x="1056068" y="414700"/>
                </a:lnTo>
                <a:lnTo>
                  <a:pt x="633641" y="412124"/>
                </a:lnTo>
                <a:lnTo>
                  <a:pt x="334851" y="414700"/>
                </a:lnTo>
                <a:lnTo>
                  <a:pt x="218941" y="412124"/>
                </a:lnTo>
                <a:lnTo>
                  <a:pt x="157122" y="412124"/>
                </a:lnTo>
                <a:lnTo>
                  <a:pt x="121061" y="406972"/>
                </a:lnTo>
                <a:lnTo>
                  <a:pt x="85001" y="399245"/>
                </a:lnTo>
                <a:lnTo>
                  <a:pt x="48940" y="386366"/>
                </a:lnTo>
                <a:lnTo>
                  <a:pt x="18030" y="368336"/>
                </a:lnTo>
                <a:lnTo>
                  <a:pt x="0" y="340002"/>
                </a:lnTo>
                <a:lnTo>
                  <a:pt x="0" y="319396"/>
                </a:lnTo>
                <a:lnTo>
                  <a:pt x="20606" y="285911"/>
                </a:lnTo>
                <a:lnTo>
                  <a:pt x="64394" y="239547"/>
                </a:lnTo>
                <a:lnTo>
                  <a:pt x="97879" y="213789"/>
                </a:lnTo>
                <a:lnTo>
                  <a:pt x="131365" y="195759"/>
                </a:lnTo>
                <a:lnTo>
                  <a:pt x="213789" y="175153"/>
                </a:lnTo>
                <a:lnTo>
                  <a:pt x="358033" y="144243"/>
                </a:lnTo>
                <a:lnTo>
                  <a:pt x="486821" y="123637"/>
                </a:lnTo>
                <a:lnTo>
                  <a:pt x="520307" y="133940"/>
                </a:lnTo>
                <a:lnTo>
                  <a:pt x="564095" y="144243"/>
                </a:lnTo>
                <a:lnTo>
                  <a:pt x="651671" y="159698"/>
                </a:lnTo>
                <a:lnTo>
                  <a:pt x="783036" y="172577"/>
                </a:lnTo>
                <a:lnTo>
                  <a:pt x="1007128" y="185456"/>
                </a:lnTo>
                <a:lnTo>
                  <a:pt x="1311069" y="19833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266EDE7-9C54-48F8-8C7E-4F4F03BC8BE7}"/>
              </a:ext>
            </a:extLst>
          </p:cNvPr>
          <p:cNvSpPr/>
          <p:nvPr/>
        </p:nvSpPr>
        <p:spPr>
          <a:xfrm rot="16200000">
            <a:off x="5219701" y="4894263"/>
            <a:ext cx="862012" cy="766762"/>
          </a:xfrm>
          <a:custGeom>
            <a:avLst/>
            <a:gdLst>
              <a:gd name="connsiteX0" fmla="*/ 538163 w 862013"/>
              <a:gd name="connsiteY0" fmla="*/ 290513 h 766763"/>
              <a:gd name="connsiteX1" fmla="*/ 450057 w 862013"/>
              <a:gd name="connsiteY1" fmla="*/ 364331 h 766763"/>
              <a:gd name="connsiteX2" fmla="*/ 361950 w 862013"/>
              <a:gd name="connsiteY2" fmla="*/ 421481 h 766763"/>
              <a:gd name="connsiteX3" fmla="*/ 226219 w 862013"/>
              <a:gd name="connsiteY3" fmla="*/ 504825 h 766763"/>
              <a:gd name="connsiteX4" fmla="*/ 128588 w 862013"/>
              <a:gd name="connsiteY4" fmla="*/ 557213 h 766763"/>
              <a:gd name="connsiteX5" fmla="*/ 61913 w 862013"/>
              <a:gd name="connsiteY5" fmla="*/ 592931 h 766763"/>
              <a:gd name="connsiteX6" fmla="*/ 35719 w 862013"/>
              <a:gd name="connsiteY6" fmla="*/ 611981 h 766763"/>
              <a:gd name="connsiteX7" fmla="*/ 11907 w 862013"/>
              <a:gd name="connsiteY7" fmla="*/ 645319 h 766763"/>
              <a:gd name="connsiteX8" fmla="*/ 0 w 862013"/>
              <a:gd name="connsiteY8" fmla="*/ 673894 h 766763"/>
              <a:gd name="connsiteX9" fmla="*/ 2382 w 862013"/>
              <a:gd name="connsiteY9" fmla="*/ 697706 h 766763"/>
              <a:gd name="connsiteX10" fmla="*/ 7144 w 862013"/>
              <a:gd name="connsiteY10" fmla="*/ 714375 h 766763"/>
              <a:gd name="connsiteX11" fmla="*/ 21432 w 862013"/>
              <a:gd name="connsiteY11" fmla="*/ 731044 h 766763"/>
              <a:gd name="connsiteX12" fmla="*/ 42863 w 862013"/>
              <a:gd name="connsiteY12" fmla="*/ 750094 h 766763"/>
              <a:gd name="connsiteX13" fmla="*/ 69057 w 862013"/>
              <a:gd name="connsiteY13" fmla="*/ 764381 h 766763"/>
              <a:gd name="connsiteX14" fmla="*/ 100013 w 862013"/>
              <a:gd name="connsiteY14" fmla="*/ 766763 h 766763"/>
              <a:gd name="connsiteX15" fmla="*/ 195263 w 862013"/>
              <a:gd name="connsiteY15" fmla="*/ 759619 h 766763"/>
              <a:gd name="connsiteX16" fmla="*/ 271463 w 862013"/>
              <a:gd name="connsiteY16" fmla="*/ 747713 h 766763"/>
              <a:gd name="connsiteX17" fmla="*/ 338138 w 862013"/>
              <a:gd name="connsiteY17" fmla="*/ 728663 h 766763"/>
              <a:gd name="connsiteX18" fmla="*/ 388144 w 862013"/>
              <a:gd name="connsiteY18" fmla="*/ 711994 h 766763"/>
              <a:gd name="connsiteX19" fmla="*/ 447675 w 862013"/>
              <a:gd name="connsiteY19" fmla="*/ 683419 h 766763"/>
              <a:gd name="connsiteX20" fmla="*/ 485775 w 862013"/>
              <a:gd name="connsiteY20" fmla="*/ 661988 h 766763"/>
              <a:gd name="connsiteX21" fmla="*/ 516732 w 862013"/>
              <a:gd name="connsiteY21" fmla="*/ 628650 h 766763"/>
              <a:gd name="connsiteX22" fmla="*/ 590550 w 862013"/>
              <a:gd name="connsiteY22" fmla="*/ 528638 h 766763"/>
              <a:gd name="connsiteX23" fmla="*/ 654844 w 862013"/>
              <a:gd name="connsiteY23" fmla="*/ 426244 h 766763"/>
              <a:gd name="connsiteX24" fmla="*/ 719138 w 862013"/>
              <a:gd name="connsiteY24" fmla="*/ 319088 h 766763"/>
              <a:gd name="connsiteX25" fmla="*/ 785813 w 862013"/>
              <a:gd name="connsiteY25" fmla="*/ 197644 h 766763"/>
              <a:gd name="connsiteX26" fmla="*/ 833438 w 862013"/>
              <a:gd name="connsiteY26" fmla="*/ 104775 h 766763"/>
              <a:gd name="connsiteX27" fmla="*/ 850107 w 862013"/>
              <a:gd name="connsiteY27" fmla="*/ 64294 h 766763"/>
              <a:gd name="connsiteX28" fmla="*/ 859632 w 862013"/>
              <a:gd name="connsiteY28" fmla="*/ 33338 h 766763"/>
              <a:gd name="connsiteX29" fmla="*/ 862013 w 862013"/>
              <a:gd name="connsiteY29" fmla="*/ 11906 h 766763"/>
              <a:gd name="connsiteX30" fmla="*/ 859632 w 862013"/>
              <a:gd name="connsiteY30" fmla="*/ 2381 h 766763"/>
              <a:gd name="connsiteX31" fmla="*/ 850107 w 862013"/>
              <a:gd name="connsiteY31" fmla="*/ 0 h 766763"/>
              <a:gd name="connsiteX32" fmla="*/ 821532 w 862013"/>
              <a:gd name="connsiteY32" fmla="*/ 14288 h 766763"/>
              <a:gd name="connsiteX33" fmla="*/ 762000 w 862013"/>
              <a:gd name="connsiteY33" fmla="*/ 71438 h 766763"/>
              <a:gd name="connsiteX34" fmla="*/ 707232 w 862013"/>
              <a:gd name="connsiteY34" fmla="*/ 133350 h 766763"/>
              <a:gd name="connsiteX35" fmla="*/ 621507 w 862013"/>
              <a:gd name="connsiteY35" fmla="*/ 219075 h 766763"/>
              <a:gd name="connsiteX36" fmla="*/ 538163 w 862013"/>
              <a:gd name="connsiteY36" fmla="*/ 290513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62013" h="766763">
                <a:moveTo>
                  <a:pt x="538163" y="290513"/>
                </a:moveTo>
                <a:lnTo>
                  <a:pt x="450057" y="364331"/>
                </a:lnTo>
                <a:lnTo>
                  <a:pt x="361950" y="421481"/>
                </a:lnTo>
                <a:lnTo>
                  <a:pt x="226219" y="504825"/>
                </a:lnTo>
                <a:lnTo>
                  <a:pt x="128588" y="557213"/>
                </a:lnTo>
                <a:lnTo>
                  <a:pt x="61913" y="592931"/>
                </a:lnTo>
                <a:lnTo>
                  <a:pt x="35719" y="611981"/>
                </a:lnTo>
                <a:lnTo>
                  <a:pt x="11907" y="645319"/>
                </a:lnTo>
                <a:lnTo>
                  <a:pt x="0" y="673894"/>
                </a:lnTo>
                <a:lnTo>
                  <a:pt x="2382" y="697706"/>
                </a:lnTo>
                <a:lnTo>
                  <a:pt x="7144" y="714375"/>
                </a:lnTo>
                <a:lnTo>
                  <a:pt x="21432" y="731044"/>
                </a:lnTo>
                <a:lnTo>
                  <a:pt x="42863" y="750094"/>
                </a:lnTo>
                <a:lnTo>
                  <a:pt x="69057" y="764381"/>
                </a:lnTo>
                <a:lnTo>
                  <a:pt x="100013" y="766763"/>
                </a:lnTo>
                <a:lnTo>
                  <a:pt x="195263" y="759619"/>
                </a:lnTo>
                <a:lnTo>
                  <a:pt x="271463" y="747713"/>
                </a:lnTo>
                <a:lnTo>
                  <a:pt x="338138" y="728663"/>
                </a:lnTo>
                <a:lnTo>
                  <a:pt x="388144" y="711994"/>
                </a:lnTo>
                <a:lnTo>
                  <a:pt x="447675" y="683419"/>
                </a:lnTo>
                <a:lnTo>
                  <a:pt x="485775" y="661988"/>
                </a:lnTo>
                <a:lnTo>
                  <a:pt x="516732" y="628650"/>
                </a:lnTo>
                <a:lnTo>
                  <a:pt x="590550" y="528638"/>
                </a:lnTo>
                <a:lnTo>
                  <a:pt x="654844" y="426244"/>
                </a:lnTo>
                <a:lnTo>
                  <a:pt x="719138" y="319088"/>
                </a:lnTo>
                <a:lnTo>
                  <a:pt x="785813" y="197644"/>
                </a:lnTo>
                <a:lnTo>
                  <a:pt x="833438" y="104775"/>
                </a:lnTo>
                <a:lnTo>
                  <a:pt x="850107" y="64294"/>
                </a:lnTo>
                <a:lnTo>
                  <a:pt x="859632" y="33338"/>
                </a:lnTo>
                <a:lnTo>
                  <a:pt x="862013" y="11906"/>
                </a:lnTo>
                <a:lnTo>
                  <a:pt x="859632" y="2381"/>
                </a:lnTo>
                <a:lnTo>
                  <a:pt x="850107" y="0"/>
                </a:lnTo>
                <a:lnTo>
                  <a:pt x="821532" y="14288"/>
                </a:lnTo>
                <a:lnTo>
                  <a:pt x="762000" y="71438"/>
                </a:lnTo>
                <a:lnTo>
                  <a:pt x="707232" y="133350"/>
                </a:lnTo>
                <a:lnTo>
                  <a:pt x="621507" y="219075"/>
                </a:lnTo>
                <a:lnTo>
                  <a:pt x="538163" y="2905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20C0B383-D61E-4A5B-BB2F-FF56D8C33891}"/>
              </a:ext>
            </a:extLst>
          </p:cNvPr>
          <p:cNvSpPr/>
          <p:nvPr/>
        </p:nvSpPr>
        <p:spPr>
          <a:xfrm rot="16200000">
            <a:off x="5690394" y="2956719"/>
            <a:ext cx="2166938" cy="469900"/>
          </a:xfrm>
          <a:custGeom>
            <a:avLst/>
            <a:gdLst>
              <a:gd name="connsiteX0" fmla="*/ 892969 w 2166937"/>
              <a:gd name="connsiteY0" fmla="*/ 397668 h 469106"/>
              <a:gd name="connsiteX1" fmla="*/ 1254919 w 2166937"/>
              <a:gd name="connsiteY1" fmla="*/ 404812 h 469106"/>
              <a:gd name="connsiteX2" fmla="*/ 1466850 w 2166937"/>
              <a:gd name="connsiteY2" fmla="*/ 407193 h 469106"/>
              <a:gd name="connsiteX3" fmla="*/ 1562100 w 2166937"/>
              <a:gd name="connsiteY3" fmla="*/ 409575 h 469106"/>
              <a:gd name="connsiteX4" fmla="*/ 1626394 w 2166937"/>
              <a:gd name="connsiteY4" fmla="*/ 414337 h 469106"/>
              <a:gd name="connsiteX5" fmla="*/ 1664494 w 2166937"/>
              <a:gd name="connsiteY5" fmla="*/ 419100 h 469106"/>
              <a:gd name="connsiteX6" fmla="*/ 1712119 w 2166937"/>
              <a:gd name="connsiteY6" fmla="*/ 428625 h 469106"/>
              <a:gd name="connsiteX7" fmla="*/ 1759744 w 2166937"/>
              <a:gd name="connsiteY7" fmla="*/ 442912 h 469106"/>
              <a:gd name="connsiteX8" fmla="*/ 1795462 w 2166937"/>
              <a:gd name="connsiteY8" fmla="*/ 459581 h 469106"/>
              <a:gd name="connsiteX9" fmla="*/ 1833562 w 2166937"/>
              <a:gd name="connsiteY9" fmla="*/ 469106 h 469106"/>
              <a:gd name="connsiteX10" fmla="*/ 1862137 w 2166937"/>
              <a:gd name="connsiteY10" fmla="*/ 469106 h 469106"/>
              <a:gd name="connsiteX11" fmla="*/ 1895475 w 2166937"/>
              <a:gd name="connsiteY11" fmla="*/ 461962 h 469106"/>
              <a:gd name="connsiteX12" fmla="*/ 1916906 w 2166937"/>
              <a:gd name="connsiteY12" fmla="*/ 454818 h 469106"/>
              <a:gd name="connsiteX13" fmla="*/ 1952625 w 2166937"/>
              <a:gd name="connsiteY13" fmla="*/ 438150 h 469106"/>
              <a:gd name="connsiteX14" fmla="*/ 1976437 w 2166937"/>
              <a:gd name="connsiteY14" fmla="*/ 419100 h 469106"/>
              <a:gd name="connsiteX15" fmla="*/ 2005012 w 2166937"/>
              <a:gd name="connsiteY15" fmla="*/ 378618 h 469106"/>
              <a:gd name="connsiteX16" fmla="*/ 2026444 w 2166937"/>
              <a:gd name="connsiteY16" fmla="*/ 342900 h 469106"/>
              <a:gd name="connsiteX17" fmla="*/ 2078831 w 2166937"/>
              <a:gd name="connsiteY17" fmla="*/ 261937 h 469106"/>
              <a:gd name="connsiteX18" fmla="*/ 2109787 w 2166937"/>
              <a:gd name="connsiteY18" fmla="*/ 202406 h 469106"/>
              <a:gd name="connsiteX19" fmla="*/ 2140744 w 2166937"/>
              <a:gd name="connsiteY19" fmla="*/ 133350 h 469106"/>
              <a:gd name="connsiteX20" fmla="*/ 2159794 w 2166937"/>
              <a:gd name="connsiteY20" fmla="*/ 69056 h 469106"/>
              <a:gd name="connsiteX21" fmla="*/ 2166937 w 2166937"/>
              <a:gd name="connsiteY21" fmla="*/ 21431 h 469106"/>
              <a:gd name="connsiteX22" fmla="*/ 2162175 w 2166937"/>
              <a:gd name="connsiteY22" fmla="*/ 4762 h 469106"/>
              <a:gd name="connsiteX23" fmla="*/ 2150269 w 2166937"/>
              <a:gd name="connsiteY23" fmla="*/ 0 h 469106"/>
              <a:gd name="connsiteX24" fmla="*/ 2126456 w 2166937"/>
              <a:gd name="connsiteY24" fmla="*/ 7143 h 469106"/>
              <a:gd name="connsiteX25" fmla="*/ 2100262 w 2166937"/>
              <a:gd name="connsiteY25" fmla="*/ 26193 h 469106"/>
              <a:gd name="connsiteX26" fmla="*/ 2074069 w 2166937"/>
              <a:gd name="connsiteY26" fmla="*/ 57150 h 469106"/>
              <a:gd name="connsiteX27" fmla="*/ 2047875 w 2166937"/>
              <a:gd name="connsiteY27" fmla="*/ 85725 h 469106"/>
              <a:gd name="connsiteX28" fmla="*/ 2007394 w 2166937"/>
              <a:gd name="connsiteY28" fmla="*/ 116681 h 469106"/>
              <a:gd name="connsiteX29" fmla="*/ 1969294 w 2166937"/>
              <a:gd name="connsiteY29" fmla="*/ 138112 h 469106"/>
              <a:gd name="connsiteX30" fmla="*/ 1914525 w 2166937"/>
              <a:gd name="connsiteY30" fmla="*/ 161925 h 469106"/>
              <a:gd name="connsiteX31" fmla="*/ 1862137 w 2166937"/>
              <a:gd name="connsiteY31" fmla="*/ 176212 h 469106"/>
              <a:gd name="connsiteX32" fmla="*/ 1793081 w 2166937"/>
              <a:gd name="connsiteY32" fmla="*/ 185737 h 469106"/>
              <a:gd name="connsiteX33" fmla="*/ 1697831 w 2166937"/>
              <a:gd name="connsiteY33" fmla="*/ 188118 h 469106"/>
              <a:gd name="connsiteX34" fmla="*/ 1412081 w 2166937"/>
              <a:gd name="connsiteY34" fmla="*/ 188118 h 469106"/>
              <a:gd name="connsiteX35" fmla="*/ 1097756 w 2166937"/>
              <a:gd name="connsiteY35" fmla="*/ 188118 h 469106"/>
              <a:gd name="connsiteX36" fmla="*/ 871537 w 2166937"/>
              <a:gd name="connsiteY36" fmla="*/ 185737 h 469106"/>
              <a:gd name="connsiteX37" fmla="*/ 721519 w 2166937"/>
              <a:gd name="connsiteY37" fmla="*/ 185737 h 469106"/>
              <a:gd name="connsiteX38" fmla="*/ 657225 w 2166937"/>
              <a:gd name="connsiteY38" fmla="*/ 183356 h 469106"/>
              <a:gd name="connsiteX39" fmla="*/ 516731 w 2166937"/>
              <a:gd name="connsiteY39" fmla="*/ 173831 h 469106"/>
              <a:gd name="connsiteX40" fmla="*/ 442912 w 2166937"/>
              <a:gd name="connsiteY40" fmla="*/ 164306 h 469106"/>
              <a:gd name="connsiteX41" fmla="*/ 319087 w 2166937"/>
              <a:gd name="connsiteY41" fmla="*/ 142875 h 469106"/>
              <a:gd name="connsiteX42" fmla="*/ 266700 w 2166937"/>
              <a:gd name="connsiteY42" fmla="*/ 145256 h 469106"/>
              <a:gd name="connsiteX43" fmla="*/ 223837 w 2166937"/>
              <a:gd name="connsiteY43" fmla="*/ 152400 h 469106"/>
              <a:gd name="connsiteX44" fmla="*/ 161925 w 2166937"/>
              <a:gd name="connsiteY44" fmla="*/ 166687 h 469106"/>
              <a:gd name="connsiteX45" fmla="*/ 80962 w 2166937"/>
              <a:gd name="connsiteY45" fmla="*/ 192881 h 469106"/>
              <a:gd name="connsiteX46" fmla="*/ 38100 w 2166937"/>
              <a:gd name="connsiteY46" fmla="*/ 211931 h 469106"/>
              <a:gd name="connsiteX47" fmla="*/ 21431 w 2166937"/>
              <a:gd name="connsiteY47" fmla="*/ 228600 h 469106"/>
              <a:gd name="connsiteX48" fmla="*/ 4762 w 2166937"/>
              <a:gd name="connsiteY48" fmla="*/ 254793 h 469106"/>
              <a:gd name="connsiteX49" fmla="*/ 0 w 2166937"/>
              <a:gd name="connsiteY49" fmla="*/ 276225 h 469106"/>
              <a:gd name="connsiteX50" fmla="*/ 7144 w 2166937"/>
              <a:gd name="connsiteY50" fmla="*/ 297656 h 469106"/>
              <a:gd name="connsiteX51" fmla="*/ 21431 w 2166937"/>
              <a:gd name="connsiteY51" fmla="*/ 316706 h 469106"/>
              <a:gd name="connsiteX52" fmla="*/ 40481 w 2166937"/>
              <a:gd name="connsiteY52" fmla="*/ 333375 h 469106"/>
              <a:gd name="connsiteX53" fmla="*/ 73819 w 2166937"/>
              <a:gd name="connsiteY53" fmla="*/ 350043 h 469106"/>
              <a:gd name="connsiteX54" fmla="*/ 116681 w 2166937"/>
              <a:gd name="connsiteY54" fmla="*/ 364331 h 469106"/>
              <a:gd name="connsiteX55" fmla="*/ 180975 w 2166937"/>
              <a:gd name="connsiteY55" fmla="*/ 378618 h 469106"/>
              <a:gd name="connsiteX56" fmla="*/ 250031 w 2166937"/>
              <a:gd name="connsiteY56" fmla="*/ 390525 h 469106"/>
              <a:gd name="connsiteX57" fmla="*/ 340519 w 2166937"/>
              <a:gd name="connsiteY57" fmla="*/ 388143 h 469106"/>
              <a:gd name="connsiteX58" fmla="*/ 609600 w 2166937"/>
              <a:gd name="connsiteY58" fmla="*/ 395287 h 469106"/>
              <a:gd name="connsiteX59" fmla="*/ 892969 w 2166937"/>
              <a:gd name="connsiteY59" fmla="*/ 397668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66937" h="469106">
                <a:moveTo>
                  <a:pt x="892969" y="397668"/>
                </a:moveTo>
                <a:lnTo>
                  <a:pt x="1254919" y="404812"/>
                </a:lnTo>
                <a:lnTo>
                  <a:pt x="1466850" y="407193"/>
                </a:lnTo>
                <a:lnTo>
                  <a:pt x="1562100" y="409575"/>
                </a:lnTo>
                <a:lnTo>
                  <a:pt x="1626394" y="414337"/>
                </a:lnTo>
                <a:lnTo>
                  <a:pt x="1664494" y="419100"/>
                </a:lnTo>
                <a:lnTo>
                  <a:pt x="1712119" y="428625"/>
                </a:lnTo>
                <a:lnTo>
                  <a:pt x="1759744" y="442912"/>
                </a:lnTo>
                <a:lnTo>
                  <a:pt x="1795462" y="459581"/>
                </a:lnTo>
                <a:lnTo>
                  <a:pt x="1833562" y="469106"/>
                </a:lnTo>
                <a:lnTo>
                  <a:pt x="1862137" y="469106"/>
                </a:lnTo>
                <a:lnTo>
                  <a:pt x="1895475" y="461962"/>
                </a:lnTo>
                <a:lnTo>
                  <a:pt x="1916906" y="454818"/>
                </a:lnTo>
                <a:lnTo>
                  <a:pt x="1952625" y="438150"/>
                </a:lnTo>
                <a:lnTo>
                  <a:pt x="1976437" y="419100"/>
                </a:lnTo>
                <a:lnTo>
                  <a:pt x="2005012" y="378618"/>
                </a:lnTo>
                <a:lnTo>
                  <a:pt x="2026444" y="342900"/>
                </a:lnTo>
                <a:lnTo>
                  <a:pt x="2078831" y="261937"/>
                </a:lnTo>
                <a:lnTo>
                  <a:pt x="2109787" y="202406"/>
                </a:lnTo>
                <a:lnTo>
                  <a:pt x="2140744" y="133350"/>
                </a:lnTo>
                <a:lnTo>
                  <a:pt x="2159794" y="69056"/>
                </a:lnTo>
                <a:lnTo>
                  <a:pt x="2166937" y="21431"/>
                </a:lnTo>
                <a:lnTo>
                  <a:pt x="2162175" y="4762"/>
                </a:lnTo>
                <a:lnTo>
                  <a:pt x="2150269" y="0"/>
                </a:lnTo>
                <a:lnTo>
                  <a:pt x="2126456" y="7143"/>
                </a:lnTo>
                <a:lnTo>
                  <a:pt x="2100262" y="26193"/>
                </a:lnTo>
                <a:lnTo>
                  <a:pt x="2074069" y="57150"/>
                </a:lnTo>
                <a:lnTo>
                  <a:pt x="2047875" y="85725"/>
                </a:lnTo>
                <a:lnTo>
                  <a:pt x="2007394" y="116681"/>
                </a:lnTo>
                <a:lnTo>
                  <a:pt x="1969294" y="138112"/>
                </a:lnTo>
                <a:lnTo>
                  <a:pt x="1914525" y="161925"/>
                </a:lnTo>
                <a:lnTo>
                  <a:pt x="1862137" y="176212"/>
                </a:lnTo>
                <a:lnTo>
                  <a:pt x="1793081" y="185737"/>
                </a:lnTo>
                <a:lnTo>
                  <a:pt x="1697831" y="188118"/>
                </a:lnTo>
                <a:lnTo>
                  <a:pt x="1412081" y="188118"/>
                </a:lnTo>
                <a:lnTo>
                  <a:pt x="1097756" y="188118"/>
                </a:lnTo>
                <a:lnTo>
                  <a:pt x="871537" y="185737"/>
                </a:lnTo>
                <a:lnTo>
                  <a:pt x="721519" y="185737"/>
                </a:lnTo>
                <a:lnTo>
                  <a:pt x="657225" y="183356"/>
                </a:lnTo>
                <a:lnTo>
                  <a:pt x="516731" y="173831"/>
                </a:lnTo>
                <a:lnTo>
                  <a:pt x="442912" y="164306"/>
                </a:lnTo>
                <a:lnTo>
                  <a:pt x="319087" y="142875"/>
                </a:lnTo>
                <a:lnTo>
                  <a:pt x="266700" y="145256"/>
                </a:lnTo>
                <a:lnTo>
                  <a:pt x="223837" y="152400"/>
                </a:lnTo>
                <a:lnTo>
                  <a:pt x="161925" y="166687"/>
                </a:lnTo>
                <a:lnTo>
                  <a:pt x="80962" y="192881"/>
                </a:lnTo>
                <a:lnTo>
                  <a:pt x="38100" y="211931"/>
                </a:lnTo>
                <a:lnTo>
                  <a:pt x="21431" y="228600"/>
                </a:lnTo>
                <a:lnTo>
                  <a:pt x="4762" y="254793"/>
                </a:lnTo>
                <a:lnTo>
                  <a:pt x="0" y="276225"/>
                </a:lnTo>
                <a:lnTo>
                  <a:pt x="7144" y="297656"/>
                </a:lnTo>
                <a:lnTo>
                  <a:pt x="21431" y="316706"/>
                </a:lnTo>
                <a:lnTo>
                  <a:pt x="40481" y="333375"/>
                </a:lnTo>
                <a:lnTo>
                  <a:pt x="73819" y="350043"/>
                </a:lnTo>
                <a:lnTo>
                  <a:pt x="116681" y="364331"/>
                </a:lnTo>
                <a:lnTo>
                  <a:pt x="180975" y="378618"/>
                </a:lnTo>
                <a:lnTo>
                  <a:pt x="250031" y="390525"/>
                </a:lnTo>
                <a:lnTo>
                  <a:pt x="340519" y="388143"/>
                </a:lnTo>
                <a:lnTo>
                  <a:pt x="609600" y="395287"/>
                </a:lnTo>
                <a:lnTo>
                  <a:pt x="892969" y="3976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E9CDF609-45F9-456B-9366-8AB31849A88A}"/>
              </a:ext>
            </a:extLst>
          </p:cNvPr>
          <p:cNvSpPr/>
          <p:nvPr/>
        </p:nvSpPr>
        <p:spPr>
          <a:xfrm rot="16200000">
            <a:off x="5721351" y="3509964"/>
            <a:ext cx="4314825" cy="523875"/>
          </a:xfrm>
          <a:custGeom>
            <a:avLst/>
            <a:gdLst>
              <a:gd name="connsiteX0" fmla="*/ 1772312 w 4314274"/>
              <a:gd name="connsiteY0" fmla="*/ 194178 h 522621"/>
              <a:gd name="connsiteX1" fmla="*/ 2450169 w 4314274"/>
              <a:gd name="connsiteY1" fmla="*/ 190647 h 522621"/>
              <a:gd name="connsiteX2" fmla="*/ 2902073 w 4314274"/>
              <a:gd name="connsiteY2" fmla="*/ 190647 h 522621"/>
              <a:gd name="connsiteX3" fmla="*/ 3364569 w 4314274"/>
              <a:gd name="connsiteY3" fmla="*/ 190647 h 522621"/>
              <a:gd name="connsiteX4" fmla="*/ 3699966 w 4314274"/>
              <a:gd name="connsiteY4" fmla="*/ 190647 h 522621"/>
              <a:gd name="connsiteX5" fmla="*/ 3830595 w 4314274"/>
              <a:gd name="connsiteY5" fmla="*/ 190647 h 522621"/>
              <a:gd name="connsiteX6" fmla="*/ 3901205 w 4314274"/>
              <a:gd name="connsiteY6" fmla="*/ 187117 h 522621"/>
              <a:gd name="connsiteX7" fmla="*/ 3978876 w 4314274"/>
              <a:gd name="connsiteY7" fmla="*/ 172995 h 522621"/>
              <a:gd name="connsiteX8" fmla="*/ 4060078 w 4314274"/>
              <a:gd name="connsiteY8" fmla="*/ 148281 h 522621"/>
              <a:gd name="connsiteX9" fmla="*/ 4120096 w 4314274"/>
              <a:gd name="connsiteY9" fmla="*/ 120037 h 522621"/>
              <a:gd name="connsiteX10" fmla="*/ 4155401 w 4314274"/>
              <a:gd name="connsiteY10" fmla="*/ 95324 h 522621"/>
              <a:gd name="connsiteX11" fmla="*/ 4194237 w 4314274"/>
              <a:gd name="connsiteY11" fmla="*/ 60019 h 522621"/>
              <a:gd name="connsiteX12" fmla="*/ 4226011 w 4314274"/>
              <a:gd name="connsiteY12" fmla="*/ 31775 h 522621"/>
              <a:gd name="connsiteX13" fmla="*/ 4254255 w 4314274"/>
              <a:gd name="connsiteY13" fmla="*/ 14122 h 522621"/>
              <a:gd name="connsiteX14" fmla="*/ 4278969 w 4314274"/>
              <a:gd name="connsiteY14" fmla="*/ 0 h 522621"/>
              <a:gd name="connsiteX15" fmla="*/ 4300152 w 4314274"/>
              <a:gd name="connsiteY15" fmla="*/ 0 h 522621"/>
              <a:gd name="connsiteX16" fmla="*/ 4310743 w 4314274"/>
              <a:gd name="connsiteY16" fmla="*/ 3531 h 522621"/>
              <a:gd name="connsiteX17" fmla="*/ 4314274 w 4314274"/>
              <a:gd name="connsiteY17" fmla="*/ 21183 h 522621"/>
              <a:gd name="connsiteX18" fmla="*/ 4310743 w 4314274"/>
              <a:gd name="connsiteY18" fmla="*/ 56488 h 522621"/>
              <a:gd name="connsiteX19" fmla="*/ 4300152 w 4314274"/>
              <a:gd name="connsiteY19" fmla="*/ 109446 h 522621"/>
              <a:gd name="connsiteX20" fmla="*/ 4278969 w 4314274"/>
              <a:gd name="connsiteY20" fmla="*/ 176525 h 522621"/>
              <a:gd name="connsiteX21" fmla="*/ 4236603 w 4314274"/>
              <a:gd name="connsiteY21" fmla="*/ 261257 h 522621"/>
              <a:gd name="connsiteX22" fmla="*/ 4197767 w 4314274"/>
              <a:gd name="connsiteY22" fmla="*/ 335398 h 522621"/>
              <a:gd name="connsiteX23" fmla="*/ 4144810 w 4314274"/>
              <a:gd name="connsiteY23" fmla="*/ 416599 h 522621"/>
              <a:gd name="connsiteX24" fmla="*/ 4120096 w 4314274"/>
              <a:gd name="connsiteY24" fmla="*/ 448374 h 522621"/>
              <a:gd name="connsiteX25" fmla="*/ 4084791 w 4314274"/>
              <a:gd name="connsiteY25" fmla="*/ 476618 h 522621"/>
              <a:gd name="connsiteX26" fmla="*/ 4042425 w 4314274"/>
              <a:gd name="connsiteY26" fmla="*/ 501331 h 522621"/>
              <a:gd name="connsiteX27" fmla="*/ 3996528 w 4314274"/>
              <a:gd name="connsiteY27" fmla="*/ 518984 h 522621"/>
              <a:gd name="connsiteX28" fmla="*/ 3954162 w 4314274"/>
              <a:gd name="connsiteY28" fmla="*/ 522514 h 522621"/>
              <a:gd name="connsiteX29" fmla="*/ 3908266 w 4314274"/>
              <a:gd name="connsiteY29" fmla="*/ 511923 h 522621"/>
              <a:gd name="connsiteX30" fmla="*/ 3869430 w 4314274"/>
              <a:gd name="connsiteY30" fmla="*/ 490740 h 522621"/>
              <a:gd name="connsiteX31" fmla="*/ 3834125 w 4314274"/>
              <a:gd name="connsiteY31" fmla="*/ 473087 h 522621"/>
              <a:gd name="connsiteX32" fmla="*/ 3752924 w 4314274"/>
              <a:gd name="connsiteY32" fmla="*/ 448374 h 522621"/>
              <a:gd name="connsiteX33" fmla="*/ 3671722 w 4314274"/>
              <a:gd name="connsiteY33" fmla="*/ 430721 h 522621"/>
              <a:gd name="connsiteX34" fmla="*/ 3565807 w 4314274"/>
              <a:gd name="connsiteY34" fmla="*/ 420130 h 522621"/>
              <a:gd name="connsiteX35" fmla="*/ 3286898 w 4314274"/>
              <a:gd name="connsiteY35" fmla="*/ 416599 h 522621"/>
              <a:gd name="connsiteX36" fmla="*/ 2767914 w 4314274"/>
              <a:gd name="connsiteY36" fmla="*/ 416599 h 522621"/>
              <a:gd name="connsiteX37" fmla="*/ 2365437 w 4314274"/>
              <a:gd name="connsiteY37" fmla="*/ 416599 h 522621"/>
              <a:gd name="connsiteX38" fmla="*/ 1853514 w 4314274"/>
              <a:gd name="connsiteY38" fmla="*/ 416599 h 522621"/>
              <a:gd name="connsiteX39" fmla="*/ 1465159 w 4314274"/>
              <a:gd name="connsiteY39" fmla="*/ 416599 h 522621"/>
              <a:gd name="connsiteX40" fmla="*/ 1225084 w 4314274"/>
              <a:gd name="connsiteY40" fmla="*/ 416599 h 522621"/>
              <a:gd name="connsiteX41" fmla="*/ 1027376 w 4314274"/>
              <a:gd name="connsiteY41" fmla="*/ 416599 h 522621"/>
              <a:gd name="connsiteX42" fmla="*/ 896748 w 4314274"/>
              <a:gd name="connsiteY42" fmla="*/ 423660 h 522621"/>
              <a:gd name="connsiteX43" fmla="*/ 720223 w 4314274"/>
              <a:gd name="connsiteY43" fmla="*/ 441313 h 522621"/>
              <a:gd name="connsiteX44" fmla="*/ 617838 w 4314274"/>
              <a:gd name="connsiteY44" fmla="*/ 458965 h 522621"/>
              <a:gd name="connsiteX45" fmla="*/ 589594 w 4314274"/>
              <a:gd name="connsiteY45" fmla="*/ 462496 h 522621"/>
              <a:gd name="connsiteX46" fmla="*/ 536637 w 4314274"/>
              <a:gd name="connsiteY46" fmla="*/ 455435 h 522621"/>
              <a:gd name="connsiteX47" fmla="*/ 458966 w 4314274"/>
              <a:gd name="connsiteY47" fmla="*/ 434252 h 522621"/>
              <a:gd name="connsiteX48" fmla="*/ 374234 w 4314274"/>
              <a:gd name="connsiteY48" fmla="*/ 409538 h 522621"/>
              <a:gd name="connsiteX49" fmla="*/ 268318 w 4314274"/>
              <a:gd name="connsiteY49" fmla="*/ 370703 h 522621"/>
              <a:gd name="connsiteX50" fmla="*/ 151812 w 4314274"/>
              <a:gd name="connsiteY50" fmla="*/ 324806 h 522621"/>
              <a:gd name="connsiteX51" fmla="*/ 95324 w 4314274"/>
              <a:gd name="connsiteY51" fmla="*/ 300093 h 522621"/>
              <a:gd name="connsiteX52" fmla="*/ 42366 w 4314274"/>
              <a:gd name="connsiteY52" fmla="*/ 271849 h 522621"/>
              <a:gd name="connsiteX53" fmla="*/ 24714 w 4314274"/>
              <a:gd name="connsiteY53" fmla="*/ 257727 h 522621"/>
              <a:gd name="connsiteX54" fmla="*/ 3531 w 4314274"/>
              <a:gd name="connsiteY54" fmla="*/ 229483 h 522621"/>
              <a:gd name="connsiteX55" fmla="*/ 0 w 4314274"/>
              <a:gd name="connsiteY55" fmla="*/ 211830 h 522621"/>
              <a:gd name="connsiteX56" fmla="*/ 0 w 4314274"/>
              <a:gd name="connsiteY56" fmla="*/ 197708 h 522621"/>
              <a:gd name="connsiteX57" fmla="*/ 14122 w 4314274"/>
              <a:gd name="connsiteY57" fmla="*/ 172995 h 522621"/>
              <a:gd name="connsiteX58" fmla="*/ 52958 w 4314274"/>
              <a:gd name="connsiteY58" fmla="*/ 148281 h 522621"/>
              <a:gd name="connsiteX59" fmla="*/ 105915 w 4314274"/>
              <a:gd name="connsiteY59" fmla="*/ 116507 h 522621"/>
              <a:gd name="connsiteX60" fmla="*/ 589594 w 4314274"/>
              <a:gd name="connsiteY60" fmla="*/ 176525 h 522621"/>
              <a:gd name="connsiteX61" fmla="*/ 649613 w 4314274"/>
              <a:gd name="connsiteY61" fmla="*/ 190647 h 522621"/>
              <a:gd name="connsiteX62" fmla="*/ 808485 w 4314274"/>
              <a:gd name="connsiteY62" fmla="*/ 194178 h 522621"/>
              <a:gd name="connsiteX63" fmla="*/ 1182718 w 4314274"/>
              <a:gd name="connsiteY63" fmla="*/ 194178 h 522621"/>
              <a:gd name="connsiteX64" fmla="*/ 1772312 w 4314274"/>
              <a:gd name="connsiteY64" fmla="*/ 194178 h 522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14274" h="522621">
                <a:moveTo>
                  <a:pt x="1772312" y="194178"/>
                </a:moveTo>
                <a:lnTo>
                  <a:pt x="2450169" y="190647"/>
                </a:lnTo>
                <a:lnTo>
                  <a:pt x="2902073" y="190647"/>
                </a:lnTo>
                <a:lnTo>
                  <a:pt x="3364569" y="190647"/>
                </a:lnTo>
                <a:lnTo>
                  <a:pt x="3699966" y="190647"/>
                </a:lnTo>
                <a:lnTo>
                  <a:pt x="3830595" y="190647"/>
                </a:lnTo>
                <a:lnTo>
                  <a:pt x="3901205" y="187117"/>
                </a:lnTo>
                <a:lnTo>
                  <a:pt x="3978876" y="172995"/>
                </a:lnTo>
                <a:lnTo>
                  <a:pt x="4060078" y="148281"/>
                </a:lnTo>
                <a:lnTo>
                  <a:pt x="4120096" y="120037"/>
                </a:lnTo>
                <a:lnTo>
                  <a:pt x="4155401" y="95324"/>
                </a:lnTo>
                <a:lnTo>
                  <a:pt x="4194237" y="60019"/>
                </a:lnTo>
                <a:lnTo>
                  <a:pt x="4226011" y="31775"/>
                </a:lnTo>
                <a:lnTo>
                  <a:pt x="4254255" y="14122"/>
                </a:lnTo>
                <a:lnTo>
                  <a:pt x="4278969" y="0"/>
                </a:lnTo>
                <a:lnTo>
                  <a:pt x="4300152" y="0"/>
                </a:lnTo>
                <a:lnTo>
                  <a:pt x="4310743" y="3531"/>
                </a:lnTo>
                <a:lnTo>
                  <a:pt x="4314274" y="21183"/>
                </a:lnTo>
                <a:lnTo>
                  <a:pt x="4310743" y="56488"/>
                </a:lnTo>
                <a:lnTo>
                  <a:pt x="4300152" y="109446"/>
                </a:lnTo>
                <a:lnTo>
                  <a:pt x="4278969" y="176525"/>
                </a:lnTo>
                <a:lnTo>
                  <a:pt x="4236603" y="261257"/>
                </a:lnTo>
                <a:lnTo>
                  <a:pt x="4197767" y="335398"/>
                </a:lnTo>
                <a:lnTo>
                  <a:pt x="4144810" y="416599"/>
                </a:lnTo>
                <a:lnTo>
                  <a:pt x="4120096" y="448374"/>
                </a:lnTo>
                <a:lnTo>
                  <a:pt x="4084791" y="476618"/>
                </a:lnTo>
                <a:lnTo>
                  <a:pt x="4042425" y="501331"/>
                </a:lnTo>
                <a:lnTo>
                  <a:pt x="3996528" y="518984"/>
                </a:lnTo>
                <a:cubicBezTo>
                  <a:pt x="3956521" y="522621"/>
                  <a:pt x="3970691" y="522514"/>
                  <a:pt x="3954162" y="522514"/>
                </a:cubicBezTo>
                <a:lnTo>
                  <a:pt x="3908266" y="511923"/>
                </a:lnTo>
                <a:lnTo>
                  <a:pt x="3869430" y="490740"/>
                </a:lnTo>
                <a:lnTo>
                  <a:pt x="3834125" y="473087"/>
                </a:lnTo>
                <a:lnTo>
                  <a:pt x="3752924" y="448374"/>
                </a:lnTo>
                <a:lnTo>
                  <a:pt x="3671722" y="430721"/>
                </a:lnTo>
                <a:lnTo>
                  <a:pt x="3565807" y="420130"/>
                </a:lnTo>
                <a:lnTo>
                  <a:pt x="3286898" y="416599"/>
                </a:lnTo>
                <a:lnTo>
                  <a:pt x="2767914" y="416599"/>
                </a:lnTo>
                <a:lnTo>
                  <a:pt x="2365437" y="416599"/>
                </a:lnTo>
                <a:lnTo>
                  <a:pt x="1853514" y="416599"/>
                </a:lnTo>
                <a:lnTo>
                  <a:pt x="1465159" y="416599"/>
                </a:lnTo>
                <a:lnTo>
                  <a:pt x="1225084" y="416599"/>
                </a:lnTo>
                <a:lnTo>
                  <a:pt x="1027376" y="416599"/>
                </a:lnTo>
                <a:lnTo>
                  <a:pt x="896748" y="423660"/>
                </a:lnTo>
                <a:lnTo>
                  <a:pt x="720223" y="441313"/>
                </a:lnTo>
                <a:lnTo>
                  <a:pt x="617838" y="458965"/>
                </a:lnTo>
                <a:lnTo>
                  <a:pt x="589594" y="462496"/>
                </a:lnTo>
                <a:lnTo>
                  <a:pt x="536637" y="455435"/>
                </a:lnTo>
                <a:lnTo>
                  <a:pt x="458966" y="434252"/>
                </a:lnTo>
                <a:lnTo>
                  <a:pt x="374234" y="409538"/>
                </a:lnTo>
                <a:lnTo>
                  <a:pt x="268318" y="370703"/>
                </a:lnTo>
                <a:lnTo>
                  <a:pt x="151812" y="324806"/>
                </a:lnTo>
                <a:lnTo>
                  <a:pt x="95324" y="300093"/>
                </a:lnTo>
                <a:lnTo>
                  <a:pt x="42366" y="271849"/>
                </a:lnTo>
                <a:lnTo>
                  <a:pt x="24714" y="257727"/>
                </a:lnTo>
                <a:lnTo>
                  <a:pt x="3531" y="229483"/>
                </a:lnTo>
                <a:lnTo>
                  <a:pt x="0" y="211830"/>
                </a:lnTo>
                <a:lnTo>
                  <a:pt x="0" y="197708"/>
                </a:lnTo>
                <a:lnTo>
                  <a:pt x="14122" y="172995"/>
                </a:lnTo>
                <a:lnTo>
                  <a:pt x="52958" y="148281"/>
                </a:lnTo>
                <a:lnTo>
                  <a:pt x="105915" y="116507"/>
                </a:lnTo>
                <a:lnTo>
                  <a:pt x="589594" y="176525"/>
                </a:lnTo>
                <a:lnTo>
                  <a:pt x="649613" y="190647"/>
                </a:lnTo>
                <a:lnTo>
                  <a:pt x="808485" y="194178"/>
                </a:lnTo>
                <a:lnTo>
                  <a:pt x="1182718" y="194178"/>
                </a:lnTo>
                <a:lnTo>
                  <a:pt x="1772312" y="19417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22877815-BB06-43B2-A754-AE382CDE5914}"/>
              </a:ext>
            </a:extLst>
          </p:cNvPr>
          <p:cNvSpPr/>
          <p:nvPr/>
        </p:nvSpPr>
        <p:spPr>
          <a:xfrm rot="16200000">
            <a:off x="3745708" y="2350295"/>
            <a:ext cx="2925763" cy="1558925"/>
          </a:xfrm>
          <a:custGeom>
            <a:avLst/>
            <a:gdLst>
              <a:gd name="connsiteX0" fmla="*/ 2609260 w 2926080"/>
              <a:gd name="connsiteY0" fmla="*/ 584701 h 1558344"/>
              <a:gd name="connsiteX1" fmla="*/ 2570623 w 2926080"/>
              <a:gd name="connsiteY1" fmla="*/ 409548 h 1558344"/>
              <a:gd name="connsiteX2" fmla="*/ 2524259 w 2926080"/>
              <a:gd name="connsiteY2" fmla="*/ 195759 h 1558344"/>
              <a:gd name="connsiteX3" fmla="*/ 2490774 w 2926080"/>
              <a:gd name="connsiteY3" fmla="*/ 36061 h 1558344"/>
              <a:gd name="connsiteX4" fmla="*/ 2485623 w 2926080"/>
              <a:gd name="connsiteY4" fmla="*/ 5152 h 1558344"/>
              <a:gd name="connsiteX5" fmla="*/ 2645321 w 2926080"/>
              <a:gd name="connsiteY5" fmla="*/ 0 h 1558344"/>
              <a:gd name="connsiteX6" fmla="*/ 2668503 w 2926080"/>
              <a:gd name="connsiteY6" fmla="*/ 133941 h 1558344"/>
              <a:gd name="connsiteX7" fmla="*/ 2689109 w 2926080"/>
              <a:gd name="connsiteY7" fmla="*/ 239547 h 1558344"/>
              <a:gd name="connsiteX8" fmla="*/ 2722594 w 2926080"/>
              <a:gd name="connsiteY8" fmla="*/ 401821 h 1558344"/>
              <a:gd name="connsiteX9" fmla="*/ 2758655 w 2926080"/>
              <a:gd name="connsiteY9" fmla="*/ 564095 h 1558344"/>
              <a:gd name="connsiteX10" fmla="*/ 2799867 w 2926080"/>
              <a:gd name="connsiteY10" fmla="*/ 741823 h 1558344"/>
              <a:gd name="connsiteX11" fmla="*/ 2838504 w 2926080"/>
              <a:gd name="connsiteY11" fmla="*/ 888643 h 1558344"/>
              <a:gd name="connsiteX12" fmla="*/ 2859110 w 2926080"/>
              <a:gd name="connsiteY12" fmla="*/ 965916 h 1558344"/>
              <a:gd name="connsiteX13" fmla="*/ 2897746 w 2926080"/>
              <a:gd name="connsiteY13" fmla="*/ 1086977 h 1558344"/>
              <a:gd name="connsiteX14" fmla="*/ 2926080 w 2926080"/>
              <a:gd name="connsiteY14" fmla="*/ 1171978 h 1558344"/>
              <a:gd name="connsiteX15" fmla="*/ 2926080 w 2926080"/>
              <a:gd name="connsiteY15" fmla="*/ 1213190 h 1558344"/>
              <a:gd name="connsiteX16" fmla="*/ 2926080 w 2926080"/>
              <a:gd name="connsiteY16" fmla="*/ 1277585 h 1558344"/>
              <a:gd name="connsiteX17" fmla="*/ 2920928 w 2926080"/>
              <a:gd name="connsiteY17" fmla="*/ 1300766 h 1558344"/>
              <a:gd name="connsiteX18" fmla="*/ 2877140 w 2926080"/>
              <a:gd name="connsiteY18" fmla="*/ 1365161 h 1558344"/>
              <a:gd name="connsiteX19" fmla="*/ 2828201 w 2926080"/>
              <a:gd name="connsiteY19" fmla="*/ 1434707 h 1558344"/>
              <a:gd name="connsiteX20" fmla="*/ 2745776 w 2926080"/>
              <a:gd name="connsiteY20" fmla="*/ 1522283 h 1558344"/>
              <a:gd name="connsiteX21" fmla="*/ 2709715 w 2926080"/>
              <a:gd name="connsiteY21" fmla="*/ 1553192 h 1558344"/>
              <a:gd name="connsiteX22" fmla="*/ 2699412 w 2926080"/>
              <a:gd name="connsiteY22" fmla="*/ 1558344 h 1558344"/>
              <a:gd name="connsiteX23" fmla="*/ 2660775 w 2926080"/>
              <a:gd name="connsiteY23" fmla="*/ 1545465 h 1558344"/>
              <a:gd name="connsiteX24" fmla="*/ 2570623 w 2926080"/>
              <a:gd name="connsiteY24" fmla="*/ 1511980 h 1558344"/>
              <a:gd name="connsiteX25" fmla="*/ 2467592 w 2926080"/>
              <a:gd name="connsiteY25" fmla="*/ 1486222 h 1558344"/>
              <a:gd name="connsiteX26" fmla="*/ 2361985 w 2926080"/>
              <a:gd name="connsiteY26" fmla="*/ 1470768 h 1558344"/>
              <a:gd name="connsiteX27" fmla="*/ 2173954 w 2926080"/>
              <a:gd name="connsiteY27" fmla="*/ 1452737 h 1558344"/>
              <a:gd name="connsiteX28" fmla="*/ 1980771 w 2926080"/>
              <a:gd name="connsiteY28" fmla="*/ 1439858 h 1558344"/>
              <a:gd name="connsiteX29" fmla="*/ 1658799 w 2926080"/>
              <a:gd name="connsiteY29" fmla="*/ 1421828 h 1558344"/>
              <a:gd name="connsiteX30" fmla="*/ 1357433 w 2926080"/>
              <a:gd name="connsiteY30" fmla="*/ 1408949 h 1558344"/>
              <a:gd name="connsiteX31" fmla="*/ 1040613 w 2926080"/>
              <a:gd name="connsiteY31" fmla="*/ 1403797 h 1558344"/>
              <a:gd name="connsiteX32" fmla="*/ 878339 w 2926080"/>
              <a:gd name="connsiteY32" fmla="*/ 1403797 h 1558344"/>
              <a:gd name="connsiteX33" fmla="*/ 765005 w 2926080"/>
              <a:gd name="connsiteY33" fmla="*/ 1403797 h 1558344"/>
              <a:gd name="connsiteX34" fmla="*/ 610459 w 2926080"/>
              <a:gd name="connsiteY34" fmla="*/ 1411525 h 1558344"/>
              <a:gd name="connsiteX35" fmla="*/ 476518 w 2926080"/>
              <a:gd name="connsiteY35" fmla="*/ 1424404 h 1558344"/>
              <a:gd name="connsiteX36" fmla="*/ 352881 w 2926080"/>
              <a:gd name="connsiteY36" fmla="*/ 1437283 h 1558344"/>
              <a:gd name="connsiteX37" fmla="*/ 275608 w 2926080"/>
              <a:gd name="connsiteY37" fmla="*/ 1447586 h 1558344"/>
              <a:gd name="connsiteX38" fmla="*/ 221517 w 2926080"/>
              <a:gd name="connsiteY38" fmla="*/ 1437283 h 1558344"/>
              <a:gd name="connsiteX39" fmla="*/ 141668 w 2926080"/>
              <a:gd name="connsiteY39" fmla="*/ 1419252 h 1558344"/>
              <a:gd name="connsiteX40" fmla="*/ 85001 w 2926080"/>
              <a:gd name="connsiteY40" fmla="*/ 1401222 h 1558344"/>
              <a:gd name="connsiteX41" fmla="*/ 41212 w 2926080"/>
              <a:gd name="connsiteY41" fmla="*/ 1380616 h 1558344"/>
              <a:gd name="connsiteX42" fmla="*/ 23182 w 2926080"/>
              <a:gd name="connsiteY42" fmla="*/ 1362585 h 1558344"/>
              <a:gd name="connsiteX43" fmla="*/ 7727 w 2926080"/>
              <a:gd name="connsiteY43" fmla="*/ 1336827 h 1558344"/>
              <a:gd name="connsiteX44" fmla="*/ 0 w 2926080"/>
              <a:gd name="connsiteY44" fmla="*/ 1313645 h 1558344"/>
              <a:gd name="connsiteX45" fmla="*/ 0 w 2926080"/>
              <a:gd name="connsiteY45" fmla="*/ 1282736 h 1558344"/>
              <a:gd name="connsiteX46" fmla="*/ 7727 w 2926080"/>
              <a:gd name="connsiteY46" fmla="*/ 1254403 h 1558344"/>
              <a:gd name="connsiteX47" fmla="*/ 20606 w 2926080"/>
              <a:gd name="connsiteY47" fmla="*/ 1233796 h 1558344"/>
              <a:gd name="connsiteX48" fmla="*/ 38637 w 2926080"/>
              <a:gd name="connsiteY48" fmla="*/ 1220917 h 1558344"/>
              <a:gd name="connsiteX49" fmla="*/ 69546 w 2926080"/>
              <a:gd name="connsiteY49" fmla="*/ 1210614 h 1558344"/>
              <a:gd name="connsiteX50" fmla="*/ 123637 w 2926080"/>
              <a:gd name="connsiteY50" fmla="*/ 1202887 h 1558344"/>
              <a:gd name="connsiteX51" fmla="*/ 306517 w 2926080"/>
              <a:gd name="connsiteY51" fmla="*/ 1202887 h 1558344"/>
              <a:gd name="connsiteX52" fmla="*/ 770157 w 2926080"/>
              <a:gd name="connsiteY52" fmla="*/ 1202887 h 1558344"/>
              <a:gd name="connsiteX53" fmla="*/ 1110159 w 2926080"/>
              <a:gd name="connsiteY53" fmla="*/ 1202887 h 1558344"/>
              <a:gd name="connsiteX54" fmla="*/ 1287887 w 2926080"/>
              <a:gd name="connsiteY54" fmla="*/ 1205463 h 1558344"/>
              <a:gd name="connsiteX55" fmla="*/ 1550616 w 2926080"/>
              <a:gd name="connsiteY55" fmla="*/ 1213190 h 1558344"/>
              <a:gd name="connsiteX56" fmla="*/ 1898346 w 2926080"/>
              <a:gd name="connsiteY56" fmla="*/ 1223493 h 1558344"/>
              <a:gd name="connsiteX57" fmla="*/ 2194560 w 2926080"/>
              <a:gd name="connsiteY57" fmla="*/ 1228645 h 1558344"/>
              <a:gd name="connsiteX58" fmla="*/ 2616987 w 2926080"/>
              <a:gd name="connsiteY58" fmla="*/ 1244099 h 1558344"/>
              <a:gd name="connsiteX59" fmla="*/ 2689109 w 2926080"/>
              <a:gd name="connsiteY59" fmla="*/ 1244099 h 1558344"/>
              <a:gd name="connsiteX60" fmla="*/ 2714866 w 2926080"/>
              <a:gd name="connsiteY60" fmla="*/ 1233796 h 1558344"/>
              <a:gd name="connsiteX61" fmla="*/ 2725170 w 2926080"/>
              <a:gd name="connsiteY61" fmla="*/ 1226069 h 1558344"/>
              <a:gd name="connsiteX62" fmla="*/ 2738048 w 2926080"/>
              <a:gd name="connsiteY62" fmla="*/ 1210614 h 1558344"/>
              <a:gd name="connsiteX63" fmla="*/ 2745776 w 2926080"/>
              <a:gd name="connsiteY63" fmla="*/ 1195160 h 1558344"/>
              <a:gd name="connsiteX64" fmla="*/ 2748352 w 2926080"/>
              <a:gd name="connsiteY64" fmla="*/ 1161675 h 1558344"/>
              <a:gd name="connsiteX65" fmla="*/ 2735473 w 2926080"/>
              <a:gd name="connsiteY65" fmla="*/ 1105008 h 1558344"/>
              <a:gd name="connsiteX66" fmla="*/ 2691685 w 2926080"/>
              <a:gd name="connsiteY66" fmla="*/ 935006 h 1558344"/>
              <a:gd name="connsiteX67" fmla="*/ 2642745 w 2926080"/>
              <a:gd name="connsiteY67" fmla="*/ 728945 h 1558344"/>
              <a:gd name="connsiteX68" fmla="*/ 2609260 w 2926080"/>
              <a:gd name="connsiteY68" fmla="*/ 584701 h 1558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926080" h="1558344">
                <a:moveTo>
                  <a:pt x="2609260" y="584701"/>
                </a:moveTo>
                <a:lnTo>
                  <a:pt x="2570623" y="409548"/>
                </a:lnTo>
                <a:lnTo>
                  <a:pt x="2524259" y="195759"/>
                </a:lnTo>
                <a:lnTo>
                  <a:pt x="2490774" y="36061"/>
                </a:lnTo>
                <a:lnTo>
                  <a:pt x="2485623" y="5152"/>
                </a:lnTo>
                <a:lnTo>
                  <a:pt x="2645321" y="0"/>
                </a:lnTo>
                <a:lnTo>
                  <a:pt x="2668503" y="133941"/>
                </a:lnTo>
                <a:lnTo>
                  <a:pt x="2689109" y="239547"/>
                </a:lnTo>
                <a:lnTo>
                  <a:pt x="2722594" y="401821"/>
                </a:lnTo>
                <a:lnTo>
                  <a:pt x="2758655" y="564095"/>
                </a:lnTo>
                <a:lnTo>
                  <a:pt x="2799867" y="741823"/>
                </a:lnTo>
                <a:lnTo>
                  <a:pt x="2838504" y="888643"/>
                </a:lnTo>
                <a:lnTo>
                  <a:pt x="2859110" y="965916"/>
                </a:lnTo>
                <a:lnTo>
                  <a:pt x="2897746" y="1086977"/>
                </a:lnTo>
                <a:lnTo>
                  <a:pt x="2926080" y="1171978"/>
                </a:lnTo>
                <a:lnTo>
                  <a:pt x="2926080" y="1213190"/>
                </a:lnTo>
                <a:lnTo>
                  <a:pt x="2926080" y="1277585"/>
                </a:lnTo>
                <a:lnTo>
                  <a:pt x="2920928" y="1300766"/>
                </a:lnTo>
                <a:lnTo>
                  <a:pt x="2877140" y="1365161"/>
                </a:lnTo>
                <a:lnTo>
                  <a:pt x="2828201" y="1434707"/>
                </a:lnTo>
                <a:lnTo>
                  <a:pt x="2745776" y="1522283"/>
                </a:lnTo>
                <a:lnTo>
                  <a:pt x="2709715" y="1553192"/>
                </a:lnTo>
                <a:lnTo>
                  <a:pt x="2699412" y="1558344"/>
                </a:lnTo>
                <a:lnTo>
                  <a:pt x="2660775" y="1545465"/>
                </a:lnTo>
                <a:lnTo>
                  <a:pt x="2570623" y="1511980"/>
                </a:lnTo>
                <a:lnTo>
                  <a:pt x="2467592" y="1486222"/>
                </a:lnTo>
                <a:lnTo>
                  <a:pt x="2361985" y="1470768"/>
                </a:lnTo>
                <a:lnTo>
                  <a:pt x="2173954" y="1452737"/>
                </a:lnTo>
                <a:lnTo>
                  <a:pt x="1980771" y="1439858"/>
                </a:lnTo>
                <a:lnTo>
                  <a:pt x="1658799" y="1421828"/>
                </a:lnTo>
                <a:lnTo>
                  <a:pt x="1357433" y="1408949"/>
                </a:lnTo>
                <a:lnTo>
                  <a:pt x="1040613" y="1403797"/>
                </a:lnTo>
                <a:lnTo>
                  <a:pt x="878339" y="1403797"/>
                </a:lnTo>
                <a:lnTo>
                  <a:pt x="765005" y="1403797"/>
                </a:lnTo>
                <a:lnTo>
                  <a:pt x="610459" y="1411525"/>
                </a:lnTo>
                <a:lnTo>
                  <a:pt x="476518" y="1424404"/>
                </a:lnTo>
                <a:lnTo>
                  <a:pt x="352881" y="1437283"/>
                </a:lnTo>
                <a:lnTo>
                  <a:pt x="275608" y="1447586"/>
                </a:lnTo>
                <a:lnTo>
                  <a:pt x="221517" y="1437283"/>
                </a:lnTo>
                <a:lnTo>
                  <a:pt x="141668" y="1419252"/>
                </a:lnTo>
                <a:lnTo>
                  <a:pt x="85001" y="1401222"/>
                </a:lnTo>
                <a:lnTo>
                  <a:pt x="41212" y="1380616"/>
                </a:lnTo>
                <a:lnTo>
                  <a:pt x="23182" y="1362585"/>
                </a:lnTo>
                <a:lnTo>
                  <a:pt x="7727" y="1336827"/>
                </a:lnTo>
                <a:lnTo>
                  <a:pt x="0" y="1313645"/>
                </a:lnTo>
                <a:lnTo>
                  <a:pt x="0" y="1282736"/>
                </a:lnTo>
                <a:lnTo>
                  <a:pt x="7727" y="1254403"/>
                </a:lnTo>
                <a:lnTo>
                  <a:pt x="20606" y="1233796"/>
                </a:lnTo>
                <a:lnTo>
                  <a:pt x="38637" y="1220917"/>
                </a:lnTo>
                <a:lnTo>
                  <a:pt x="69546" y="1210614"/>
                </a:lnTo>
                <a:lnTo>
                  <a:pt x="123637" y="1202887"/>
                </a:lnTo>
                <a:lnTo>
                  <a:pt x="306517" y="1202887"/>
                </a:lnTo>
                <a:lnTo>
                  <a:pt x="770157" y="1202887"/>
                </a:lnTo>
                <a:lnTo>
                  <a:pt x="1110159" y="1202887"/>
                </a:lnTo>
                <a:lnTo>
                  <a:pt x="1287887" y="1205463"/>
                </a:lnTo>
                <a:lnTo>
                  <a:pt x="1550616" y="1213190"/>
                </a:lnTo>
                <a:lnTo>
                  <a:pt x="1898346" y="1223493"/>
                </a:lnTo>
                <a:lnTo>
                  <a:pt x="2194560" y="1228645"/>
                </a:lnTo>
                <a:lnTo>
                  <a:pt x="2616987" y="1244099"/>
                </a:lnTo>
                <a:lnTo>
                  <a:pt x="2689109" y="1244099"/>
                </a:lnTo>
                <a:lnTo>
                  <a:pt x="2714866" y="1233796"/>
                </a:lnTo>
                <a:lnTo>
                  <a:pt x="2725170" y="1226069"/>
                </a:lnTo>
                <a:lnTo>
                  <a:pt x="2738048" y="1210614"/>
                </a:lnTo>
                <a:lnTo>
                  <a:pt x="2745776" y="1195160"/>
                </a:lnTo>
                <a:lnTo>
                  <a:pt x="2748352" y="1161675"/>
                </a:lnTo>
                <a:lnTo>
                  <a:pt x="2735473" y="1105008"/>
                </a:lnTo>
                <a:lnTo>
                  <a:pt x="2691685" y="935006"/>
                </a:lnTo>
                <a:lnTo>
                  <a:pt x="2642745" y="728945"/>
                </a:lnTo>
                <a:lnTo>
                  <a:pt x="2609260" y="58470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1DE9BBB-B3DF-423D-A22D-50793D326432}"/>
              </a:ext>
            </a:extLst>
          </p:cNvPr>
          <p:cNvSpPr/>
          <p:nvPr/>
        </p:nvSpPr>
        <p:spPr>
          <a:xfrm rot="16200000">
            <a:off x="4898232" y="2089944"/>
            <a:ext cx="387350" cy="1262062"/>
          </a:xfrm>
          <a:custGeom>
            <a:avLst/>
            <a:gdLst>
              <a:gd name="connsiteX0" fmla="*/ 240506 w 388143"/>
              <a:gd name="connsiteY0" fmla="*/ 438150 h 1262063"/>
              <a:gd name="connsiteX1" fmla="*/ 223837 w 388143"/>
              <a:gd name="connsiteY1" fmla="*/ 364332 h 1262063"/>
              <a:gd name="connsiteX2" fmla="*/ 207168 w 388143"/>
              <a:gd name="connsiteY2" fmla="*/ 278607 h 1262063"/>
              <a:gd name="connsiteX3" fmla="*/ 195262 w 388143"/>
              <a:gd name="connsiteY3" fmla="*/ 188119 h 1262063"/>
              <a:gd name="connsiteX4" fmla="*/ 190500 w 388143"/>
              <a:gd name="connsiteY4" fmla="*/ 135732 h 1262063"/>
              <a:gd name="connsiteX5" fmla="*/ 192881 w 388143"/>
              <a:gd name="connsiteY5" fmla="*/ 92869 h 1262063"/>
              <a:gd name="connsiteX6" fmla="*/ 204787 w 388143"/>
              <a:gd name="connsiteY6" fmla="*/ 2382 h 1262063"/>
              <a:gd name="connsiteX7" fmla="*/ 35718 w 388143"/>
              <a:gd name="connsiteY7" fmla="*/ 0 h 1262063"/>
              <a:gd name="connsiteX8" fmla="*/ 11906 w 388143"/>
              <a:gd name="connsiteY8" fmla="*/ 73819 h 1262063"/>
              <a:gd name="connsiteX9" fmla="*/ 4762 w 388143"/>
              <a:gd name="connsiteY9" fmla="*/ 104775 h 1262063"/>
              <a:gd name="connsiteX10" fmla="*/ 0 w 388143"/>
              <a:gd name="connsiteY10" fmla="*/ 142875 h 1262063"/>
              <a:gd name="connsiteX11" fmla="*/ 2381 w 388143"/>
              <a:gd name="connsiteY11" fmla="*/ 183357 h 1262063"/>
              <a:gd name="connsiteX12" fmla="*/ 9525 w 388143"/>
              <a:gd name="connsiteY12" fmla="*/ 250032 h 1262063"/>
              <a:gd name="connsiteX13" fmla="*/ 30956 w 388143"/>
              <a:gd name="connsiteY13" fmla="*/ 359569 h 1262063"/>
              <a:gd name="connsiteX14" fmla="*/ 66675 w 388143"/>
              <a:gd name="connsiteY14" fmla="*/ 509588 h 1262063"/>
              <a:gd name="connsiteX15" fmla="*/ 90487 w 388143"/>
              <a:gd name="connsiteY15" fmla="*/ 602457 h 1262063"/>
              <a:gd name="connsiteX16" fmla="*/ 121443 w 388143"/>
              <a:gd name="connsiteY16" fmla="*/ 754857 h 1262063"/>
              <a:gd name="connsiteX17" fmla="*/ 140493 w 388143"/>
              <a:gd name="connsiteY17" fmla="*/ 854869 h 1262063"/>
              <a:gd name="connsiteX18" fmla="*/ 166687 w 388143"/>
              <a:gd name="connsiteY18" fmla="*/ 997744 h 1262063"/>
              <a:gd name="connsiteX19" fmla="*/ 207168 w 388143"/>
              <a:gd name="connsiteY19" fmla="*/ 1252538 h 1262063"/>
              <a:gd name="connsiteX20" fmla="*/ 388143 w 388143"/>
              <a:gd name="connsiteY20" fmla="*/ 1262063 h 1262063"/>
              <a:gd name="connsiteX21" fmla="*/ 352425 w 388143"/>
              <a:gd name="connsiteY21" fmla="*/ 1023938 h 1262063"/>
              <a:gd name="connsiteX22" fmla="*/ 314325 w 388143"/>
              <a:gd name="connsiteY22" fmla="*/ 814388 h 1262063"/>
              <a:gd name="connsiteX23" fmla="*/ 285750 w 388143"/>
              <a:gd name="connsiteY23" fmla="*/ 661988 h 1262063"/>
              <a:gd name="connsiteX24" fmla="*/ 261937 w 388143"/>
              <a:gd name="connsiteY24" fmla="*/ 552450 h 1262063"/>
              <a:gd name="connsiteX25" fmla="*/ 240506 w 388143"/>
              <a:gd name="connsiteY25" fmla="*/ 438150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8143" h="1262063">
                <a:moveTo>
                  <a:pt x="240506" y="438150"/>
                </a:moveTo>
                <a:lnTo>
                  <a:pt x="223837" y="364332"/>
                </a:lnTo>
                <a:lnTo>
                  <a:pt x="207168" y="278607"/>
                </a:lnTo>
                <a:lnTo>
                  <a:pt x="195262" y="188119"/>
                </a:lnTo>
                <a:lnTo>
                  <a:pt x="190500" y="135732"/>
                </a:lnTo>
                <a:lnTo>
                  <a:pt x="192881" y="92869"/>
                </a:lnTo>
                <a:lnTo>
                  <a:pt x="204787" y="2382"/>
                </a:lnTo>
                <a:lnTo>
                  <a:pt x="35718" y="0"/>
                </a:lnTo>
                <a:lnTo>
                  <a:pt x="11906" y="73819"/>
                </a:lnTo>
                <a:lnTo>
                  <a:pt x="4762" y="104775"/>
                </a:lnTo>
                <a:lnTo>
                  <a:pt x="0" y="142875"/>
                </a:lnTo>
                <a:lnTo>
                  <a:pt x="2381" y="183357"/>
                </a:lnTo>
                <a:lnTo>
                  <a:pt x="9525" y="250032"/>
                </a:lnTo>
                <a:lnTo>
                  <a:pt x="30956" y="359569"/>
                </a:lnTo>
                <a:lnTo>
                  <a:pt x="66675" y="509588"/>
                </a:lnTo>
                <a:lnTo>
                  <a:pt x="90487" y="602457"/>
                </a:lnTo>
                <a:lnTo>
                  <a:pt x="121443" y="754857"/>
                </a:lnTo>
                <a:lnTo>
                  <a:pt x="140493" y="854869"/>
                </a:lnTo>
                <a:lnTo>
                  <a:pt x="166687" y="997744"/>
                </a:lnTo>
                <a:lnTo>
                  <a:pt x="207168" y="1252538"/>
                </a:lnTo>
                <a:lnTo>
                  <a:pt x="388143" y="1262063"/>
                </a:lnTo>
                <a:lnTo>
                  <a:pt x="352425" y="1023938"/>
                </a:lnTo>
                <a:lnTo>
                  <a:pt x="314325" y="814388"/>
                </a:lnTo>
                <a:lnTo>
                  <a:pt x="285750" y="661988"/>
                </a:lnTo>
                <a:lnTo>
                  <a:pt x="261937" y="552450"/>
                </a:lnTo>
                <a:lnTo>
                  <a:pt x="240506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7CE6D334-27DA-45B8-B72D-AA09C31AC009}"/>
              </a:ext>
            </a:extLst>
          </p:cNvPr>
          <p:cNvSpPr/>
          <p:nvPr/>
        </p:nvSpPr>
        <p:spPr>
          <a:xfrm rot="16200000">
            <a:off x="4877596" y="2890045"/>
            <a:ext cx="369887" cy="1247775"/>
          </a:xfrm>
          <a:custGeom>
            <a:avLst/>
            <a:gdLst>
              <a:gd name="connsiteX0" fmla="*/ 214313 w 369094"/>
              <a:gd name="connsiteY0" fmla="*/ 540544 h 1247775"/>
              <a:gd name="connsiteX1" fmla="*/ 195263 w 369094"/>
              <a:gd name="connsiteY1" fmla="*/ 421481 h 1247775"/>
              <a:gd name="connsiteX2" fmla="*/ 176213 w 369094"/>
              <a:gd name="connsiteY2" fmla="*/ 302419 h 1247775"/>
              <a:gd name="connsiteX3" fmla="*/ 161925 w 369094"/>
              <a:gd name="connsiteY3" fmla="*/ 154781 h 1247775"/>
              <a:gd name="connsiteX4" fmla="*/ 154782 w 369094"/>
              <a:gd name="connsiteY4" fmla="*/ 2381 h 1247775"/>
              <a:gd name="connsiteX5" fmla="*/ 30957 w 369094"/>
              <a:gd name="connsiteY5" fmla="*/ 0 h 1247775"/>
              <a:gd name="connsiteX6" fmla="*/ 16669 w 369094"/>
              <a:gd name="connsiteY6" fmla="*/ 80963 h 1247775"/>
              <a:gd name="connsiteX7" fmla="*/ 7144 w 369094"/>
              <a:gd name="connsiteY7" fmla="*/ 130969 h 1247775"/>
              <a:gd name="connsiteX8" fmla="*/ 0 w 369094"/>
              <a:gd name="connsiteY8" fmla="*/ 209550 h 1247775"/>
              <a:gd name="connsiteX9" fmla="*/ 0 w 369094"/>
              <a:gd name="connsiteY9" fmla="*/ 280988 h 1247775"/>
              <a:gd name="connsiteX10" fmla="*/ 23813 w 369094"/>
              <a:gd name="connsiteY10" fmla="*/ 435769 h 1247775"/>
              <a:gd name="connsiteX11" fmla="*/ 61913 w 369094"/>
              <a:gd name="connsiteY11" fmla="*/ 650081 h 1247775"/>
              <a:gd name="connsiteX12" fmla="*/ 97632 w 369094"/>
              <a:gd name="connsiteY12" fmla="*/ 831056 h 1247775"/>
              <a:gd name="connsiteX13" fmla="*/ 140494 w 369094"/>
              <a:gd name="connsiteY13" fmla="*/ 1033463 h 1247775"/>
              <a:gd name="connsiteX14" fmla="*/ 190500 w 369094"/>
              <a:gd name="connsiteY14" fmla="*/ 1245394 h 1247775"/>
              <a:gd name="connsiteX15" fmla="*/ 369094 w 369094"/>
              <a:gd name="connsiteY15" fmla="*/ 1247775 h 1247775"/>
              <a:gd name="connsiteX16" fmla="*/ 338138 w 369094"/>
              <a:gd name="connsiteY16" fmla="*/ 1126331 h 1247775"/>
              <a:gd name="connsiteX17" fmla="*/ 309563 w 369094"/>
              <a:gd name="connsiteY17" fmla="*/ 1009650 h 1247775"/>
              <a:gd name="connsiteX18" fmla="*/ 276225 w 369094"/>
              <a:gd name="connsiteY18" fmla="*/ 871538 h 1247775"/>
              <a:gd name="connsiteX19" fmla="*/ 252413 w 369094"/>
              <a:gd name="connsiteY19" fmla="*/ 754856 h 1247775"/>
              <a:gd name="connsiteX20" fmla="*/ 214313 w 369094"/>
              <a:gd name="connsiteY20" fmla="*/ 540544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9094" h="1247775">
                <a:moveTo>
                  <a:pt x="214313" y="540544"/>
                </a:moveTo>
                <a:lnTo>
                  <a:pt x="195263" y="421481"/>
                </a:lnTo>
                <a:lnTo>
                  <a:pt x="176213" y="302419"/>
                </a:lnTo>
                <a:lnTo>
                  <a:pt x="161925" y="154781"/>
                </a:lnTo>
                <a:lnTo>
                  <a:pt x="154782" y="2381"/>
                </a:lnTo>
                <a:lnTo>
                  <a:pt x="30957" y="0"/>
                </a:lnTo>
                <a:lnTo>
                  <a:pt x="16669" y="80963"/>
                </a:lnTo>
                <a:lnTo>
                  <a:pt x="7144" y="130969"/>
                </a:lnTo>
                <a:lnTo>
                  <a:pt x="0" y="209550"/>
                </a:lnTo>
                <a:lnTo>
                  <a:pt x="0" y="280988"/>
                </a:lnTo>
                <a:lnTo>
                  <a:pt x="23813" y="435769"/>
                </a:lnTo>
                <a:lnTo>
                  <a:pt x="61913" y="650081"/>
                </a:lnTo>
                <a:lnTo>
                  <a:pt x="97632" y="831056"/>
                </a:lnTo>
                <a:lnTo>
                  <a:pt x="140494" y="1033463"/>
                </a:lnTo>
                <a:lnTo>
                  <a:pt x="190500" y="1245394"/>
                </a:lnTo>
                <a:lnTo>
                  <a:pt x="369094" y="1247775"/>
                </a:lnTo>
                <a:lnTo>
                  <a:pt x="338138" y="1126331"/>
                </a:lnTo>
                <a:lnTo>
                  <a:pt x="309563" y="1009650"/>
                </a:lnTo>
                <a:lnTo>
                  <a:pt x="276225" y="871538"/>
                </a:lnTo>
                <a:lnTo>
                  <a:pt x="252413" y="754856"/>
                </a:lnTo>
                <a:lnTo>
                  <a:pt x="214313" y="5405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577ED6D-9108-4AC4-A2B1-C4106DA1F13D}"/>
              </a:ext>
            </a:extLst>
          </p:cNvPr>
          <p:cNvSpPr/>
          <p:nvPr/>
        </p:nvSpPr>
        <p:spPr>
          <a:xfrm rot="16200000">
            <a:off x="4864101" y="3840163"/>
            <a:ext cx="381000" cy="1289050"/>
          </a:xfrm>
          <a:custGeom>
            <a:avLst/>
            <a:gdLst>
              <a:gd name="connsiteX0" fmla="*/ 257175 w 381000"/>
              <a:gd name="connsiteY0" fmla="*/ 557213 h 1288256"/>
              <a:gd name="connsiteX1" fmla="*/ 223837 w 381000"/>
              <a:gd name="connsiteY1" fmla="*/ 400050 h 1288256"/>
              <a:gd name="connsiteX2" fmla="*/ 188119 w 381000"/>
              <a:gd name="connsiteY2" fmla="*/ 247650 h 1288256"/>
              <a:gd name="connsiteX3" fmla="*/ 133350 w 381000"/>
              <a:gd name="connsiteY3" fmla="*/ 0 h 1288256"/>
              <a:gd name="connsiteX4" fmla="*/ 0 w 381000"/>
              <a:gd name="connsiteY4" fmla="*/ 16669 h 1288256"/>
              <a:gd name="connsiteX5" fmla="*/ 23812 w 381000"/>
              <a:gd name="connsiteY5" fmla="*/ 114300 h 1288256"/>
              <a:gd name="connsiteX6" fmla="*/ 57150 w 381000"/>
              <a:gd name="connsiteY6" fmla="*/ 259556 h 1288256"/>
              <a:gd name="connsiteX7" fmla="*/ 90487 w 381000"/>
              <a:gd name="connsiteY7" fmla="*/ 442913 h 1288256"/>
              <a:gd name="connsiteX8" fmla="*/ 116681 w 381000"/>
              <a:gd name="connsiteY8" fmla="*/ 588169 h 1288256"/>
              <a:gd name="connsiteX9" fmla="*/ 145256 w 381000"/>
              <a:gd name="connsiteY9" fmla="*/ 766763 h 1288256"/>
              <a:gd name="connsiteX10" fmla="*/ 171450 w 381000"/>
              <a:gd name="connsiteY10" fmla="*/ 938213 h 1288256"/>
              <a:gd name="connsiteX11" fmla="*/ 185737 w 381000"/>
              <a:gd name="connsiteY11" fmla="*/ 1028700 h 1288256"/>
              <a:gd name="connsiteX12" fmla="*/ 221456 w 381000"/>
              <a:gd name="connsiteY12" fmla="*/ 1264444 h 1288256"/>
              <a:gd name="connsiteX13" fmla="*/ 223837 w 381000"/>
              <a:gd name="connsiteY13" fmla="*/ 1288256 h 1288256"/>
              <a:gd name="connsiteX14" fmla="*/ 381000 w 381000"/>
              <a:gd name="connsiteY14" fmla="*/ 1281113 h 1288256"/>
              <a:gd name="connsiteX15" fmla="*/ 350044 w 381000"/>
              <a:gd name="connsiteY15" fmla="*/ 1052513 h 1288256"/>
              <a:gd name="connsiteX16" fmla="*/ 326231 w 381000"/>
              <a:gd name="connsiteY16" fmla="*/ 902494 h 1288256"/>
              <a:gd name="connsiteX17" fmla="*/ 295275 w 381000"/>
              <a:gd name="connsiteY17" fmla="*/ 738188 h 1288256"/>
              <a:gd name="connsiteX18" fmla="*/ 257175 w 381000"/>
              <a:gd name="connsiteY18" fmla="*/ 557213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1000" h="1288256">
                <a:moveTo>
                  <a:pt x="257175" y="557213"/>
                </a:moveTo>
                <a:lnTo>
                  <a:pt x="223837" y="400050"/>
                </a:lnTo>
                <a:lnTo>
                  <a:pt x="188119" y="247650"/>
                </a:lnTo>
                <a:lnTo>
                  <a:pt x="133350" y="0"/>
                </a:lnTo>
                <a:lnTo>
                  <a:pt x="0" y="16669"/>
                </a:lnTo>
                <a:lnTo>
                  <a:pt x="23812" y="114300"/>
                </a:lnTo>
                <a:lnTo>
                  <a:pt x="57150" y="259556"/>
                </a:lnTo>
                <a:lnTo>
                  <a:pt x="90487" y="442913"/>
                </a:lnTo>
                <a:lnTo>
                  <a:pt x="116681" y="588169"/>
                </a:lnTo>
                <a:lnTo>
                  <a:pt x="145256" y="766763"/>
                </a:lnTo>
                <a:lnTo>
                  <a:pt x="171450" y="938213"/>
                </a:lnTo>
                <a:lnTo>
                  <a:pt x="185737" y="1028700"/>
                </a:lnTo>
                <a:lnTo>
                  <a:pt x="221456" y="1264444"/>
                </a:lnTo>
                <a:lnTo>
                  <a:pt x="223837" y="1288256"/>
                </a:lnTo>
                <a:lnTo>
                  <a:pt x="381000" y="1281113"/>
                </a:lnTo>
                <a:lnTo>
                  <a:pt x="350044" y="1052513"/>
                </a:lnTo>
                <a:lnTo>
                  <a:pt x="326231" y="902494"/>
                </a:lnTo>
                <a:lnTo>
                  <a:pt x="295275" y="738188"/>
                </a:lnTo>
                <a:lnTo>
                  <a:pt x="257175" y="557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A68CE4C-8C0B-4CD2-BC23-34B6E74F11B9}"/>
              </a:ext>
            </a:extLst>
          </p:cNvPr>
          <p:cNvSpPr/>
          <p:nvPr/>
        </p:nvSpPr>
        <p:spPr>
          <a:xfrm rot="16200000">
            <a:off x="3780632" y="4798219"/>
            <a:ext cx="1062038" cy="1187450"/>
          </a:xfrm>
          <a:custGeom>
            <a:avLst/>
            <a:gdLst>
              <a:gd name="connsiteX0" fmla="*/ 392906 w 1062037"/>
              <a:gd name="connsiteY0" fmla="*/ 383382 h 1188244"/>
              <a:gd name="connsiteX1" fmla="*/ 311944 w 1062037"/>
              <a:gd name="connsiteY1" fmla="*/ 302419 h 1188244"/>
              <a:gd name="connsiteX2" fmla="*/ 228600 w 1062037"/>
              <a:gd name="connsiteY2" fmla="*/ 214313 h 1188244"/>
              <a:gd name="connsiteX3" fmla="*/ 123825 w 1062037"/>
              <a:gd name="connsiteY3" fmla="*/ 95250 h 1188244"/>
              <a:gd name="connsiteX4" fmla="*/ 61912 w 1062037"/>
              <a:gd name="connsiteY4" fmla="*/ 21432 h 1188244"/>
              <a:gd name="connsiteX5" fmla="*/ 50006 w 1062037"/>
              <a:gd name="connsiteY5" fmla="*/ 11907 h 1188244"/>
              <a:gd name="connsiteX6" fmla="*/ 26194 w 1062037"/>
              <a:gd name="connsiteY6" fmla="*/ 0 h 1188244"/>
              <a:gd name="connsiteX7" fmla="*/ 14287 w 1062037"/>
              <a:gd name="connsiteY7" fmla="*/ 0 h 1188244"/>
              <a:gd name="connsiteX8" fmla="*/ 0 w 1062037"/>
              <a:gd name="connsiteY8" fmla="*/ 7144 h 1188244"/>
              <a:gd name="connsiteX9" fmla="*/ 0 w 1062037"/>
              <a:gd name="connsiteY9" fmla="*/ 21432 h 1188244"/>
              <a:gd name="connsiteX10" fmla="*/ 7144 w 1062037"/>
              <a:gd name="connsiteY10" fmla="*/ 47625 h 1188244"/>
              <a:gd name="connsiteX11" fmla="*/ 47625 w 1062037"/>
              <a:gd name="connsiteY11" fmla="*/ 130969 h 1188244"/>
              <a:gd name="connsiteX12" fmla="*/ 88106 w 1062037"/>
              <a:gd name="connsiteY12" fmla="*/ 207169 h 1188244"/>
              <a:gd name="connsiteX13" fmla="*/ 183356 w 1062037"/>
              <a:gd name="connsiteY13" fmla="*/ 359569 h 1188244"/>
              <a:gd name="connsiteX14" fmla="*/ 261937 w 1062037"/>
              <a:gd name="connsiteY14" fmla="*/ 471488 h 1188244"/>
              <a:gd name="connsiteX15" fmla="*/ 338137 w 1062037"/>
              <a:gd name="connsiteY15" fmla="*/ 571500 h 1188244"/>
              <a:gd name="connsiteX16" fmla="*/ 435769 w 1062037"/>
              <a:gd name="connsiteY16" fmla="*/ 695325 h 1188244"/>
              <a:gd name="connsiteX17" fmla="*/ 538162 w 1062037"/>
              <a:gd name="connsiteY17" fmla="*/ 814388 h 1188244"/>
              <a:gd name="connsiteX18" fmla="*/ 576262 w 1062037"/>
              <a:gd name="connsiteY18" fmla="*/ 857250 h 1188244"/>
              <a:gd name="connsiteX19" fmla="*/ 623887 w 1062037"/>
              <a:gd name="connsiteY19" fmla="*/ 907257 h 1188244"/>
              <a:gd name="connsiteX20" fmla="*/ 666750 w 1062037"/>
              <a:gd name="connsiteY20" fmla="*/ 950119 h 1188244"/>
              <a:gd name="connsiteX21" fmla="*/ 702469 w 1062037"/>
              <a:gd name="connsiteY21" fmla="*/ 976313 h 1188244"/>
              <a:gd name="connsiteX22" fmla="*/ 707231 w 1062037"/>
              <a:gd name="connsiteY22" fmla="*/ 997744 h 1188244"/>
              <a:gd name="connsiteX23" fmla="*/ 716756 w 1062037"/>
              <a:gd name="connsiteY23" fmla="*/ 1054894 h 1188244"/>
              <a:gd name="connsiteX24" fmla="*/ 726281 w 1062037"/>
              <a:gd name="connsiteY24" fmla="*/ 1100138 h 1188244"/>
              <a:gd name="connsiteX25" fmla="*/ 738187 w 1062037"/>
              <a:gd name="connsiteY25" fmla="*/ 1140619 h 1188244"/>
              <a:gd name="connsiteX26" fmla="*/ 750094 w 1062037"/>
              <a:gd name="connsiteY26" fmla="*/ 1166813 h 1188244"/>
              <a:gd name="connsiteX27" fmla="*/ 766762 w 1062037"/>
              <a:gd name="connsiteY27" fmla="*/ 1183482 h 1188244"/>
              <a:gd name="connsiteX28" fmla="*/ 785812 w 1062037"/>
              <a:gd name="connsiteY28" fmla="*/ 1188244 h 1188244"/>
              <a:gd name="connsiteX29" fmla="*/ 809625 w 1062037"/>
              <a:gd name="connsiteY29" fmla="*/ 1185863 h 1188244"/>
              <a:gd name="connsiteX30" fmla="*/ 833437 w 1062037"/>
              <a:gd name="connsiteY30" fmla="*/ 1171575 h 1188244"/>
              <a:gd name="connsiteX31" fmla="*/ 869156 w 1062037"/>
              <a:gd name="connsiteY31" fmla="*/ 1143000 h 1188244"/>
              <a:gd name="connsiteX32" fmla="*/ 907256 w 1062037"/>
              <a:gd name="connsiteY32" fmla="*/ 1102519 h 1188244"/>
              <a:gd name="connsiteX33" fmla="*/ 950119 w 1062037"/>
              <a:gd name="connsiteY33" fmla="*/ 1050132 h 1188244"/>
              <a:gd name="connsiteX34" fmla="*/ 981075 w 1062037"/>
              <a:gd name="connsiteY34" fmla="*/ 992982 h 1188244"/>
              <a:gd name="connsiteX35" fmla="*/ 1012031 w 1062037"/>
              <a:gd name="connsiteY35" fmla="*/ 923925 h 1188244"/>
              <a:gd name="connsiteX36" fmla="*/ 1035844 w 1062037"/>
              <a:gd name="connsiteY36" fmla="*/ 864394 h 1188244"/>
              <a:gd name="connsiteX37" fmla="*/ 1047750 w 1062037"/>
              <a:gd name="connsiteY37" fmla="*/ 831057 h 1188244"/>
              <a:gd name="connsiteX38" fmla="*/ 1054894 w 1062037"/>
              <a:gd name="connsiteY38" fmla="*/ 797719 h 1188244"/>
              <a:gd name="connsiteX39" fmla="*/ 1062037 w 1062037"/>
              <a:gd name="connsiteY39" fmla="*/ 750094 h 1188244"/>
              <a:gd name="connsiteX40" fmla="*/ 1062037 w 1062037"/>
              <a:gd name="connsiteY40" fmla="*/ 702469 h 1188244"/>
              <a:gd name="connsiteX41" fmla="*/ 1050131 w 1062037"/>
              <a:gd name="connsiteY41" fmla="*/ 683419 h 1188244"/>
              <a:gd name="connsiteX42" fmla="*/ 1033462 w 1062037"/>
              <a:gd name="connsiteY42" fmla="*/ 695325 h 1188244"/>
              <a:gd name="connsiteX43" fmla="*/ 983456 w 1062037"/>
              <a:gd name="connsiteY43" fmla="*/ 728663 h 1188244"/>
              <a:gd name="connsiteX44" fmla="*/ 945356 w 1062037"/>
              <a:gd name="connsiteY44" fmla="*/ 747713 h 1188244"/>
              <a:gd name="connsiteX45" fmla="*/ 914400 w 1062037"/>
              <a:gd name="connsiteY45" fmla="*/ 757238 h 1188244"/>
              <a:gd name="connsiteX46" fmla="*/ 878681 w 1062037"/>
              <a:gd name="connsiteY46" fmla="*/ 752475 h 1188244"/>
              <a:gd name="connsiteX47" fmla="*/ 845344 w 1062037"/>
              <a:gd name="connsiteY47" fmla="*/ 742950 h 1188244"/>
              <a:gd name="connsiteX48" fmla="*/ 738187 w 1062037"/>
              <a:gd name="connsiteY48" fmla="*/ 678657 h 1188244"/>
              <a:gd name="connsiteX49" fmla="*/ 657225 w 1062037"/>
              <a:gd name="connsiteY49" fmla="*/ 614363 h 1188244"/>
              <a:gd name="connsiteX50" fmla="*/ 576262 w 1062037"/>
              <a:gd name="connsiteY50" fmla="*/ 550069 h 1188244"/>
              <a:gd name="connsiteX51" fmla="*/ 469106 w 1062037"/>
              <a:gd name="connsiteY51" fmla="*/ 454819 h 1188244"/>
              <a:gd name="connsiteX52" fmla="*/ 392906 w 1062037"/>
              <a:gd name="connsiteY52" fmla="*/ 383382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62037" h="1188244">
                <a:moveTo>
                  <a:pt x="392906" y="383382"/>
                </a:moveTo>
                <a:lnTo>
                  <a:pt x="311944" y="302419"/>
                </a:lnTo>
                <a:lnTo>
                  <a:pt x="228600" y="214313"/>
                </a:lnTo>
                <a:lnTo>
                  <a:pt x="123825" y="95250"/>
                </a:lnTo>
                <a:lnTo>
                  <a:pt x="61912" y="21432"/>
                </a:lnTo>
                <a:lnTo>
                  <a:pt x="50006" y="11907"/>
                </a:lnTo>
                <a:lnTo>
                  <a:pt x="26194" y="0"/>
                </a:lnTo>
                <a:lnTo>
                  <a:pt x="14287" y="0"/>
                </a:lnTo>
                <a:lnTo>
                  <a:pt x="0" y="7144"/>
                </a:lnTo>
                <a:lnTo>
                  <a:pt x="0" y="21432"/>
                </a:lnTo>
                <a:lnTo>
                  <a:pt x="7144" y="47625"/>
                </a:lnTo>
                <a:lnTo>
                  <a:pt x="47625" y="130969"/>
                </a:lnTo>
                <a:lnTo>
                  <a:pt x="88106" y="207169"/>
                </a:lnTo>
                <a:lnTo>
                  <a:pt x="183356" y="359569"/>
                </a:lnTo>
                <a:lnTo>
                  <a:pt x="261937" y="471488"/>
                </a:lnTo>
                <a:lnTo>
                  <a:pt x="338137" y="571500"/>
                </a:lnTo>
                <a:lnTo>
                  <a:pt x="435769" y="695325"/>
                </a:lnTo>
                <a:lnTo>
                  <a:pt x="538162" y="814388"/>
                </a:lnTo>
                <a:lnTo>
                  <a:pt x="576262" y="857250"/>
                </a:lnTo>
                <a:lnTo>
                  <a:pt x="623887" y="907257"/>
                </a:lnTo>
                <a:lnTo>
                  <a:pt x="666750" y="950119"/>
                </a:lnTo>
                <a:lnTo>
                  <a:pt x="702469" y="976313"/>
                </a:lnTo>
                <a:lnTo>
                  <a:pt x="707231" y="997744"/>
                </a:lnTo>
                <a:lnTo>
                  <a:pt x="716756" y="1054894"/>
                </a:lnTo>
                <a:lnTo>
                  <a:pt x="726281" y="1100138"/>
                </a:lnTo>
                <a:lnTo>
                  <a:pt x="738187" y="1140619"/>
                </a:lnTo>
                <a:lnTo>
                  <a:pt x="750094" y="1166813"/>
                </a:lnTo>
                <a:lnTo>
                  <a:pt x="766762" y="1183482"/>
                </a:lnTo>
                <a:lnTo>
                  <a:pt x="785812" y="1188244"/>
                </a:lnTo>
                <a:lnTo>
                  <a:pt x="809625" y="1185863"/>
                </a:lnTo>
                <a:lnTo>
                  <a:pt x="833437" y="1171575"/>
                </a:lnTo>
                <a:lnTo>
                  <a:pt x="869156" y="1143000"/>
                </a:lnTo>
                <a:lnTo>
                  <a:pt x="907256" y="1102519"/>
                </a:lnTo>
                <a:lnTo>
                  <a:pt x="950119" y="1050132"/>
                </a:lnTo>
                <a:lnTo>
                  <a:pt x="981075" y="992982"/>
                </a:lnTo>
                <a:lnTo>
                  <a:pt x="1012031" y="923925"/>
                </a:lnTo>
                <a:lnTo>
                  <a:pt x="1035844" y="864394"/>
                </a:lnTo>
                <a:lnTo>
                  <a:pt x="1047750" y="831057"/>
                </a:lnTo>
                <a:lnTo>
                  <a:pt x="1054894" y="797719"/>
                </a:lnTo>
                <a:lnTo>
                  <a:pt x="1062037" y="750094"/>
                </a:lnTo>
                <a:lnTo>
                  <a:pt x="1062037" y="702469"/>
                </a:lnTo>
                <a:lnTo>
                  <a:pt x="1050131" y="683419"/>
                </a:lnTo>
                <a:lnTo>
                  <a:pt x="1033462" y="695325"/>
                </a:lnTo>
                <a:lnTo>
                  <a:pt x="983456" y="728663"/>
                </a:lnTo>
                <a:lnTo>
                  <a:pt x="945356" y="747713"/>
                </a:lnTo>
                <a:lnTo>
                  <a:pt x="914400" y="757238"/>
                </a:lnTo>
                <a:lnTo>
                  <a:pt x="878681" y="752475"/>
                </a:lnTo>
                <a:lnTo>
                  <a:pt x="845344" y="742950"/>
                </a:lnTo>
                <a:lnTo>
                  <a:pt x="738187" y="678657"/>
                </a:lnTo>
                <a:lnTo>
                  <a:pt x="657225" y="614363"/>
                </a:lnTo>
                <a:lnTo>
                  <a:pt x="576262" y="550069"/>
                </a:lnTo>
                <a:lnTo>
                  <a:pt x="469106" y="454819"/>
                </a:lnTo>
                <a:lnTo>
                  <a:pt x="392906" y="3833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7C566F8-D20F-4106-BBB8-ED4FB3BADC0E}"/>
              </a:ext>
            </a:extLst>
          </p:cNvPr>
          <p:cNvSpPr/>
          <p:nvPr/>
        </p:nvSpPr>
        <p:spPr>
          <a:xfrm rot="16200000">
            <a:off x="7024689" y="5122864"/>
            <a:ext cx="776287" cy="808037"/>
          </a:xfrm>
          <a:custGeom>
            <a:avLst/>
            <a:gdLst>
              <a:gd name="connsiteX0" fmla="*/ 554831 w 776287"/>
              <a:gd name="connsiteY0" fmla="*/ 257175 h 807244"/>
              <a:gd name="connsiteX1" fmla="*/ 519112 w 776287"/>
              <a:gd name="connsiteY1" fmla="*/ 490538 h 807244"/>
              <a:gd name="connsiteX2" fmla="*/ 502443 w 776287"/>
              <a:gd name="connsiteY2" fmla="*/ 600075 h 807244"/>
              <a:gd name="connsiteX3" fmla="*/ 497681 w 776287"/>
              <a:gd name="connsiteY3" fmla="*/ 645319 h 807244"/>
              <a:gd name="connsiteX4" fmla="*/ 497681 w 776287"/>
              <a:gd name="connsiteY4" fmla="*/ 685800 h 807244"/>
              <a:gd name="connsiteX5" fmla="*/ 504825 w 776287"/>
              <a:gd name="connsiteY5" fmla="*/ 714375 h 807244"/>
              <a:gd name="connsiteX6" fmla="*/ 519112 w 776287"/>
              <a:gd name="connsiteY6" fmla="*/ 740569 h 807244"/>
              <a:gd name="connsiteX7" fmla="*/ 538162 w 776287"/>
              <a:gd name="connsiteY7" fmla="*/ 759619 h 807244"/>
              <a:gd name="connsiteX8" fmla="*/ 564356 w 776287"/>
              <a:gd name="connsiteY8" fmla="*/ 773906 h 807244"/>
              <a:gd name="connsiteX9" fmla="*/ 592931 w 776287"/>
              <a:gd name="connsiteY9" fmla="*/ 785813 h 807244"/>
              <a:gd name="connsiteX10" fmla="*/ 638175 w 776287"/>
              <a:gd name="connsiteY10" fmla="*/ 800100 h 807244"/>
              <a:gd name="connsiteX11" fmla="*/ 776287 w 776287"/>
              <a:gd name="connsiteY11" fmla="*/ 807244 h 807244"/>
              <a:gd name="connsiteX12" fmla="*/ 0 w 776287"/>
              <a:gd name="connsiteY12" fmla="*/ 783431 h 807244"/>
              <a:gd name="connsiteX13" fmla="*/ 59531 w 776287"/>
              <a:gd name="connsiteY13" fmla="*/ 745331 h 807244"/>
              <a:gd name="connsiteX14" fmla="*/ 90487 w 776287"/>
              <a:gd name="connsiteY14" fmla="*/ 723900 h 807244"/>
              <a:gd name="connsiteX15" fmla="*/ 147637 w 776287"/>
              <a:gd name="connsiteY15" fmla="*/ 681038 h 807244"/>
              <a:gd name="connsiteX16" fmla="*/ 209550 w 776287"/>
              <a:gd name="connsiteY16" fmla="*/ 626269 h 807244"/>
              <a:gd name="connsiteX17" fmla="*/ 261937 w 776287"/>
              <a:gd name="connsiteY17" fmla="*/ 576263 h 807244"/>
              <a:gd name="connsiteX18" fmla="*/ 297656 w 776287"/>
              <a:gd name="connsiteY18" fmla="*/ 533400 h 807244"/>
              <a:gd name="connsiteX19" fmla="*/ 347662 w 776287"/>
              <a:gd name="connsiteY19" fmla="*/ 447675 h 807244"/>
              <a:gd name="connsiteX20" fmla="*/ 447675 w 776287"/>
              <a:gd name="connsiteY20" fmla="*/ 240506 h 807244"/>
              <a:gd name="connsiteX21" fmla="*/ 514350 w 776287"/>
              <a:gd name="connsiteY21" fmla="*/ 76200 h 807244"/>
              <a:gd name="connsiteX22" fmla="*/ 535781 w 776287"/>
              <a:gd name="connsiteY22" fmla="*/ 28575 h 807244"/>
              <a:gd name="connsiteX23" fmla="*/ 552450 w 776287"/>
              <a:gd name="connsiteY23" fmla="*/ 7144 h 807244"/>
              <a:gd name="connsiteX24" fmla="*/ 561975 w 776287"/>
              <a:gd name="connsiteY24" fmla="*/ 0 h 807244"/>
              <a:gd name="connsiteX25" fmla="*/ 576262 w 776287"/>
              <a:gd name="connsiteY25" fmla="*/ 2381 h 807244"/>
              <a:gd name="connsiteX26" fmla="*/ 581025 w 776287"/>
              <a:gd name="connsiteY26" fmla="*/ 9525 h 807244"/>
              <a:gd name="connsiteX27" fmla="*/ 585787 w 776287"/>
              <a:gd name="connsiteY27" fmla="*/ 38100 h 807244"/>
              <a:gd name="connsiteX28" fmla="*/ 585787 w 776287"/>
              <a:gd name="connsiteY28" fmla="*/ 76200 h 807244"/>
              <a:gd name="connsiteX29" fmla="*/ 554831 w 776287"/>
              <a:gd name="connsiteY29" fmla="*/ 257175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76287" h="807244">
                <a:moveTo>
                  <a:pt x="554831" y="257175"/>
                </a:moveTo>
                <a:lnTo>
                  <a:pt x="519112" y="490538"/>
                </a:lnTo>
                <a:lnTo>
                  <a:pt x="502443" y="600075"/>
                </a:lnTo>
                <a:lnTo>
                  <a:pt x="497681" y="645319"/>
                </a:lnTo>
                <a:lnTo>
                  <a:pt x="497681" y="685800"/>
                </a:lnTo>
                <a:lnTo>
                  <a:pt x="504825" y="714375"/>
                </a:lnTo>
                <a:lnTo>
                  <a:pt x="519112" y="740569"/>
                </a:lnTo>
                <a:lnTo>
                  <a:pt x="538162" y="759619"/>
                </a:lnTo>
                <a:lnTo>
                  <a:pt x="564356" y="773906"/>
                </a:lnTo>
                <a:lnTo>
                  <a:pt x="592931" y="785813"/>
                </a:lnTo>
                <a:lnTo>
                  <a:pt x="638175" y="800100"/>
                </a:lnTo>
                <a:lnTo>
                  <a:pt x="776287" y="807244"/>
                </a:lnTo>
                <a:lnTo>
                  <a:pt x="0" y="783431"/>
                </a:lnTo>
                <a:lnTo>
                  <a:pt x="59531" y="745331"/>
                </a:lnTo>
                <a:lnTo>
                  <a:pt x="90487" y="723900"/>
                </a:lnTo>
                <a:lnTo>
                  <a:pt x="147637" y="681038"/>
                </a:lnTo>
                <a:lnTo>
                  <a:pt x="209550" y="626269"/>
                </a:lnTo>
                <a:lnTo>
                  <a:pt x="261937" y="576263"/>
                </a:lnTo>
                <a:lnTo>
                  <a:pt x="297656" y="533400"/>
                </a:lnTo>
                <a:lnTo>
                  <a:pt x="347662" y="447675"/>
                </a:lnTo>
                <a:lnTo>
                  <a:pt x="447675" y="240506"/>
                </a:lnTo>
                <a:lnTo>
                  <a:pt x="514350" y="76200"/>
                </a:lnTo>
                <a:lnTo>
                  <a:pt x="535781" y="28575"/>
                </a:lnTo>
                <a:lnTo>
                  <a:pt x="552450" y="7144"/>
                </a:lnTo>
                <a:lnTo>
                  <a:pt x="561975" y="0"/>
                </a:lnTo>
                <a:lnTo>
                  <a:pt x="576262" y="2381"/>
                </a:lnTo>
                <a:lnTo>
                  <a:pt x="581025" y="9525"/>
                </a:lnTo>
                <a:lnTo>
                  <a:pt x="585787" y="38100"/>
                </a:lnTo>
                <a:lnTo>
                  <a:pt x="585787" y="76200"/>
                </a:lnTo>
                <a:lnTo>
                  <a:pt x="554831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6F572BB-5A0D-4459-BC0F-84E0036A4DF2}"/>
              </a:ext>
            </a:extLst>
          </p:cNvPr>
          <p:cNvGrpSpPr/>
          <p:nvPr/>
        </p:nvGrpSpPr>
        <p:grpSpPr>
          <a:xfrm>
            <a:off x="3717926" y="1614489"/>
            <a:ext cx="4422775" cy="4314825"/>
            <a:chOff x="3717926" y="1614489"/>
            <a:chExt cx="4422775" cy="4314825"/>
          </a:xfrm>
        </p:grpSpPr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7B5417C6-EF88-4A4A-BB27-225E010AF85A}"/>
                </a:ext>
              </a:extLst>
            </p:cNvPr>
            <p:cNvSpPr/>
            <p:nvPr/>
          </p:nvSpPr>
          <p:spPr>
            <a:xfrm rot="16200000">
              <a:off x="2759870" y="3118645"/>
              <a:ext cx="3079750" cy="439737"/>
            </a:xfrm>
            <a:custGeom>
              <a:avLst/>
              <a:gdLst>
                <a:gd name="connsiteX0" fmla="*/ 1311069 w 3080627"/>
                <a:gd name="connsiteY0" fmla="*/ 198335 h 440457"/>
                <a:gd name="connsiteX1" fmla="*/ 1692284 w 3080627"/>
                <a:gd name="connsiteY1" fmla="*/ 206062 h 440457"/>
                <a:gd name="connsiteX2" fmla="*/ 1996225 w 3080627"/>
                <a:gd name="connsiteY2" fmla="*/ 208638 h 440457"/>
                <a:gd name="connsiteX3" fmla="*/ 2212590 w 3080627"/>
                <a:gd name="connsiteY3" fmla="*/ 211213 h 440457"/>
                <a:gd name="connsiteX4" fmla="*/ 2410925 w 3080627"/>
                <a:gd name="connsiteY4" fmla="*/ 211213 h 440457"/>
                <a:gd name="connsiteX5" fmla="*/ 2629866 w 3080627"/>
                <a:gd name="connsiteY5" fmla="*/ 213789 h 440457"/>
                <a:gd name="connsiteX6" fmla="*/ 2668503 w 3080627"/>
                <a:gd name="connsiteY6" fmla="*/ 208638 h 440457"/>
                <a:gd name="connsiteX7" fmla="*/ 2714867 w 3080627"/>
                <a:gd name="connsiteY7" fmla="*/ 200910 h 440457"/>
                <a:gd name="connsiteX8" fmla="*/ 2758655 w 3080627"/>
                <a:gd name="connsiteY8" fmla="*/ 190607 h 440457"/>
                <a:gd name="connsiteX9" fmla="*/ 2810170 w 3080627"/>
                <a:gd name="connsiteY9" fmla="*/ 172577 h 440457"/>
                <a:gd name="connsiteX10" fmla="*/ 2859110 w 3080627"/>
                <a:gd name="connsiteY10" fmla="*/ 149395 h 440457"/>
                <a:gd name="connsiteX11" fmla="*/ 2913201 w 3080627"/>
                <a:gd name="connsiteY11" fmla="*/ 115910 h 440457"/>
                <a:gd name="connsiteX12" fmla="*/ 2959565 w 3080627"/>
                <a:gd name="connsiteY12" fmla="*/ 82425 h 440457"/>
                <a:gd name="connsiteX13" fmla="*/ 3011081 w 3080627"/>
                <a:gd name="connsiteY13" fmla="*/ 36061 h 440457"/>
                <a:gd name="connsiteX14" fmla="*/ 3031687 w 3080627"/>
                <a:gd name="connsiteY14" fmla="*/ 15455 h 440457"/>
                <a:gd name="connsiteX15" fmla="*/ 3049717 w 3080627"/>
                <a:gd name="connsiteY15" fmla="*/ 2576 h 440457"/>
                <a:gd name="connsiteX16" fmla="*/ 3072899 w 3080627"/>
                <a:gd name="connsiteY16" fmla="*/ 0 h 440457"/>
                <a:gd name="connsiteX17" fmla="*/ 3080627 w 3080627"/>
                <a:gd name="connsiteY17" fmla="*/ 12879 h 440457"/>
                <a:gd name="connsiteX18" fmla="*/ 3080627 w 3080627"/>
                <a:gd name="connsiteY18" fmla="*/ 43788 h 440457"/>
                <a:gd name="connsiteX19" fmla="*/ 3065172 w 3080627"/>
                <a:gd name="connsiteY19" fmla="*/ 108182 h 440457"/>
                <a:gd name="connsiteX20" fmla="*/ 3039414 w 3080627"/>
                <a:gd name="connsiteY20" fmla="*/ 188031 h 440457"/>
                <a:gd name="connsiteX21" fmla="*/ 3016232 w 3080627"/>
                <a:gd name="connsiteY21" fmla="*/ 255002 h 440457"/>
                <a:gd name="connsiteX22" fmla="*/ 2977596 w 3080627"/>
                <a:gd name="connsiteY22" fmla="*/ 350305 h 440457"/>
                <a:gd name="connsiteX23" fmla="*/ 2938959 w 3080627"/>
                <a:gd name="connsiteY23" fmla="*/ 422427 h 440457"/>
                <a:gd name="connsiteX24" fmla="*/ 2786988 w 3080627"/>
                <a:gd name="connsiteY24" fmla="*/ 437882 h 440457"/>
                <a:gd name="connsiteX25" fmla="*/ 2513956 w 3080627"/>
                <a:gd name="connsiteY25" fmla="*/ 440457 h 440457"/>
                <a:gd name="connsiteX26" fmla="*/ 2150772 w 3080627"/>
                <a:gd name="connsiteY26" fmla="*/ 435306 h 440457"/>
                <a:gd name="connsiteX27" fmla="*/ 1960165 w 3080627"/>
                <a:gd name="connsiteY27" fmla="*/ 437882 h 440457"/>
                <a:gd name="connsiteX28" fmla="*/ 1684557 w 3080627"/>
                <a:gd name="connsiteY28" fmla="*/ 427579 h 440457"/>
                <a:gd name="connsiteX29" fmla="*/ 1313645 w 3080627"/>
                <a:gd name="connsiteY29" fmla="*/ 414700 h 440457"/>
                <a:gd name="connsiteX30" fmla="*/ 1056068 w 3080627"/>
                <a:gd name="connsiteY30" fmla="*/ 414700 h 440457"/>
                <a:gd name="connsiteX31" fmla="*/ 633641 w 3080627"/>
                <a:gd name="connsiteY31" fmla="*/ 412124 h 440457"/>
                <a:gd name="connsiteX32" fmla="*/ 334851 w 3080627"/>
                <a:gd name="connsiteY32" fmla="*/ 414700 h 440457"/>
                <a:gd name="connsiteX33" fmla="*/ 218941 w 3080627"/>
                <a:gd name="connsiteY33" fmla="*/ 412124 h 440457"/>
                <a:gd name="connsiteX34" fmla="*/ 157122 w 3080627"/>
                <a:gd name="connsiteY34" fmla="*/ 412124 h 440457"/>
                <a:gd name="connsiteX35" fmla="*/ 121061 w 3080627"/>
                <a:gd name="connsiteY35" fmla="*/ 406972 h 440457"/>
                <a:gd name="connsiteX36" fmla="*/ 85001 w 3080627"/>
                <a:gd name="connsiteY36" fmla="*/ 399245 h 440457"/>
                <a:gd name="connsiteX37" fmla="*/ 48940 w 3080627"/>
                <a:gd name="connsiteY37" fmla="*/ 386366 h 440457"/>
                <a:gd name="connsiteX38" fmla="*/ 18030 w 3080627"/>
                <a:gd name="connsiteY38" fmla="*/ 368336 h 440457"/>
                <a:gd name="connsiteX39" fmla="*/ 0 w 3080627"/>
                <a:gd name="connsiteY39" fmla="*/ 340002 h 440457"/>
                <a:gd name="connsiteX40" fmla="*/ 0 w 3080627"/>
                <a:gd name="connsiteY40" fmla="*/ 319396 h 440457"/>
                <a:gd name="connsiteX41" fmla="*/ 20606 w 3080627"/>
                <a:gd name="connsiteY41" fmla="*/ 285911 h 440457"/>
                <a:gd name="connsiteX42" fmla="*/ 64394 w 3080627"/>
                <a:gd name="connsiteY42" fmla="*/ 239547 h 440457"/>
                <a:gd name="connsiteX43" fmla="*/ 97879 w 3080627"/>
                <a:gd name="connsiteY43" fmla="*/ 213789 h 440457"/>
                <a:gd name="connsiteX44" fmla="*/ 131365 w 3080627"/>
                <a:gd name="connsiteY44" fmla="*/ 195759 h 440457"/>
                <a:gd name="connsiteX45" fmla="*/ 213789 w 3080627"/>
                <a:gd name="connsiteY45" fmla="*/ 175153 h 440457"/>
                <a:gd name="connsiteX46" fmla="*/ 358033 w 3080627"/>
                <a:gd name="connsiteY46" fmla="*/ 144243 h 440457"/>
                <a:gd name="connsiteX47" fmla="*/ 486821 w 3080627"/>
                <a:gd name="connsiteY47" fmla="*/ 123637 h 440457"/>
                <a:gd name="connsiteX48" fmla="*/ 520307 w 3080627"/>
                <a:gd name="connsiteY48" fmla="*/ 133940 h 440457"/>
                <a:gd name="connsiteX49" fmla="*/ 564095 w 3080627"/>
                <a:gd name="connsiteY49" fmla="*/ 144243 h 440457"/>
                <a:gd name="connsiteX50" fmla="*/ 651671 w 3080627"/>
                <a:gd name="connsiteY50" fmla="*/ 159698 h 440457"/>
                <a:gd name="connsiteX51" fmla="*/ 783036 w 3080627"/>
                <a:gd name="connsiteY51" fmla="*/ 172577 h 440457"/>
                <a:gd name="connsiteX52" fmla="*/ 1007128 w 3080627"/>
                <a:gd name="connsiteY52" fmla="*/ 185456 h 440457"/>
                <a:gd name="connsiteX53" fmla="*/ 1311069 w 3080627"/>
                <a:gd name="connsiteY53" fmla="*/ 198335 h 44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80627" h="440457">
                  <a:moveTo>
                    <a:pt x="1311069" y="198335"/>
                  </a:moveTo>
                  <a:lnTo>
                    <a:pt x="1692284" y="206062"/>
                  </a:lnTo>
                  <a:lnTo>
                    <a:pt x="1996225" y="208638"/>
                  </a:lnTo>
                  <a:lnTo>
                    <a:pt x="2212590" y="211213"/>
                  </a:lnTo>
                  <a:lnTo>
                    <a:pt x="2410925" y="211213"/>
                  </a:lnTo>
                  <a:lnTo>
                    <a:pt x="2629866" y="213789"/>
                  </a:lnTo>
                  <a:lnTo>
                    <a:pt x="2668503" y="208638"/>
                  </a:lnTo>
                  <a:lnTo>
                    <a:pt x="2714867" y="200910"/>
                  </a:lnTo>
                  <a:lnTo>
                    <a:pt x="2758655" y="190607"/>
                  </a:lnTo>
                  <a:lnTo>
                    <a:pt x="2810170" y="172577"/>
                  </a:lnTo>
                  <a:lnTo>
                    <a:pt x="2859110" y="149395"/>
                  </a:lnTo>
                  <a:lnTo>
                    <a:pt x="2913201" y="115910"/>
                  </a:lnTo>
                  <a:lnTo>
                    <a:pt x="2959565" y="82425"/>
                  </a:lnTo>
                  <a:lnTo>
                    <a:pt x="3011081" y="36061"/>
                  </a:lnTo>
                  <a:lnTo>
                    <a:pt x="3031687" y="15455"/>
                  </a:lnTo>
                  <a:lnTo>
                    <a:pt x="3049717" y="2576"/>
                  </a:lnTo>
                  <a:lnTo>
                    <a:pt x="3072899" y="0"/>
                  </a:lnTo>
                  <a:lnTo>
                    <a:pt x="3080627" y="12879"/>
                  </a:lnTo>
                  <a:lnTo>
                    <a:pt x="3080627" y="43788"/>
                  </a:lnTo>
                  <a:lnTo>
                    <a:pt x="3065172" y="108182"/>
                  </a:lnTo>
                  <a:lnTo>
                    <a:pt x="3039414" y="188031"/>
                  </a:lnTo>
                  <a:lnTo>
                    <a:pt x="3016232" y="255002"/>
                  </a:lnTo>
                  <a:lnTo>
                    <a:pt x="2977596" y="350305"/>
                  </a:lnTo>
                  <a:lnTo>
                    <a:pt x="2938959" y="422427"/>
                  </a:lnTo>
                  <a:lnTo>
                    <a:pt x="2786988" y="437882"/>
                  </a:lnTo>
                  <a:lnTo>
                    <a:pt x="2513956" y="440457"/>
                  </a:lnTo>
                  <a:lnTo>
                    <a:pt x="2150772" y="435306"/>
                  </a:lnTo>
                  <a:lnTo>
                    <a:pt x="1960165" y="437882"/>
                  </a:lnTo>
                  <a:lnTo>
                    <a:pt x="1684557" y="427579"/>
                  </a:lnTo>
                  <a:lnTo>
                    <a:pt x="1313645" y="414700"/>
                  </a:lnTo>
                  <a:lnTo>
                    <a:pt x="1056068" y="414700"/>
                  </a:lnTo>
                  <a:lnTo>
                    <a:pt x="633641" y="412124"/>
                  </a:lnTo>
                  <a:lnTo>
                    <a:pt x="334851" y="414700"/>
                  </a:lnTo>
                  <a:lnTo>
                    <a:pt x="218941" y="412124"/>
                  </a:lnTo>
                  <a:lnTo>
                    <a:pt x="157122" y="412124"/>
                  </a:lnTo>
                  <a:lnTo>
                    <a:pt x="121061" y="406972"/>
                  </a:lnTo>
                  <a:lnTo>
                    <a:pt x="85001" y="399245"/>
                  </a:lnTo>
                  <a:lnTo>
                    <a:pt x="48940" y="386366"/>
                  </a:lnTo>
                  <a:lnTo>
                    <a:pt x="18030" y="368336"/>
                  </a:lnTo>
                  <a:lnTo>
                    <a:pt x="0" y="340002"/>
                  </a:lnTo>
                  <a:lnTo>
                    <a:pt x="0" y="319396"/>
                  </a:lnTo>
                  <a:lnTo>
                    <a:pt x="20606" y="285911"/>
                  </a:lnTo>
                  <a:lnTo>
                    <a:pt x="64394" y="239547"/>
                  </a:lnTo>
                  <a:lnTo>
                    <a:pt x="97879" y="213789"/>
                  </a:lnTo>
                  <a:lnTo>
                    <a:pt x="131365" y="195759"/>
                  </a:lnTo>
                  <a:lnTo>
                    <a:pt x="213789" y="175153"/>
                  </a:lnTo>
                  <a:lnTo>
                    <a:pt x="358033" y="144243"/>
                  </a:lnTo>
                  <a:lnTo>
                    <a:pt x="486821" y="123637"/>
                  </a:lnTo>
                  <a:lnTo>
                    <a:pt x="520307" y="133940"/>
                  </a:lnTo>
                  <a:lnTo>
                    <a:pt x="564095" y="144243"/>
                  </a:lnTo>
                  <a:lnTo>
                    <a:pt x="651671" y="159698"/>
                  </a:lnTo>
                  <a:lnTo>
                    <a:pt x="783036" y="172577"/>
                  </a:lnTo>
                  <a:lnTo>
                    <a:pt x="1007128" y="185456"/>
                  </a:lnTo>
                  <a:lnTo>
                    <a:pt x="1311069" y="19833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3FAF432F-AEC8-4F73-AB4E-F244AED08E5B}"/>
                </a:ext>
              </a:extLst>
            </p:cNvPr>
            <p:cNvSpPr/>
            <p:nvPr/>
          </p:nvSpPr>
          <p:spPr>
            <a:xfrm rot="16200000">
              <a:off x="5219701" y="4894263"/>
              <a:ext cx="862012" cy="766762"/>
            </a:xfrm>
            <a:custGeom>
              <a:avLst/>
              <a:gdLst>
                <a:gd name="connsiteX0" fmla="*/ 538163 w 862013"/>
                <a:gd name="connsiteY0" fmla="*/ 290513 h 766763"/>
                <a:gd name="connsiteX1" fmla="*/ 450057 w 862013"/>
                <a:gd name="connsiteY1" fmla="*/ 364331 h 766763"/>
                <a:gd name="connsiteX2" fmla="*/ 361950 w 862013"/>
                <a:gd name="connsiteY2" fmla="*/ 421481 h 766763"/>
                <a:gd name="connsiteX3" fmla="*/ 226219 w 862013"/>
                <a:gd name="connsiteY3" fmla="*/ 504825 h 766763"/>
                <a:gd name="connsiteX4" fmla="*/ 128588 w 862013"/>
                <a:gd name="connsiteY4" fmla="*/ 557213 h 766763"/>
                <a:gd name="connsiteX5" fmla="*/ 61913 w 862013"/>
                <a:gd name="connsiteY5" fmla="*/ 592931 h 766763"/>
                <a:gd name="connsiteX6" fmla="*/ 35719 w 862013"/>
                <a:gd name="connsiteY6" fmla="*/ 611981 h 766763"/>
                <a:gd name="connsiteX7" fmla="*/ 11907 w 862013"/>
                <a:gd name="connsiteY7" fmla="*/ 645319 h 766763"/>
                <a:gd name="connsiteX8" fmla="*/ 0 w 862013"/>
                <a:gd name="connsiteY8" fmla="*/ 673894 h 766763"/>
                <a:gd name="connsiteX9" fmla="*/ 2382 w 862013"/>
                <a:gd name="connsiteY9" fmla="*/ 697706 h 766763"/>
                <a:gd name="connsiteX10" fmla="*/ 7144 w 862013"/>
                <a:gd name="connsiteY10" fmla="*/ 714375 h 766763"/>
                <a:gd name="connsiteX11" fmla="*/ 21432 w 862013"/>
                <a:gd name="connsiteY11" fmla="*/ 731044 h 766763"/>
                <a:gd name="connsiteX12" fmla="*/ 42863 w 862013"/>
                <a:gd name="connsiteY12" fmla="*/ 750094 h 766763"/>
                <a:gd name="connsiteX13" fmla="*/ 69057 w 862013"/>
                <a:gd name="connsiteY13" fmla="*/ 764381 h 766763"/>
                <a:gd name="connsiteX14" fmla="*/ 100013 w 862013"/>
                <a:gd name="connsiteY14" fmla="*/ 766763 h 766763"/>
                <a:gd name="connsiteX15" fmla="*/ 195263 w 862013"/>
                <a:gd name="connsiteY15" fmla="*/ 759619 h 766763"/>
                <a:gd name="connsiteX16" fmla="*/ 271463 w 862013"/>
                <a:gd name="connsiteY16" fmla="*/ 747713 h 766763"/>
                <a:gd name="connsiteX17" fmla="*/ 338138 w 862013"/>
                <a:gd name="connsiteY17" fmla="*/ 728663 h 766763"/>
                <a:gd name="connsiteX18" fmla="*/ 388144 w 862013"/>
                <a:gd name="connsiteY18" fmla="*/ 711994 h 766763"/>
                <a:gd name="connsiteX19" fmla="*/ 447675 w 862013"/>
                <a:gd name="connsiteY19" fmla="*/ 683419 h 766763"/>
                <a:gd name="connsiteX20" fmla="*/ 485775 w 862013"/>
                <a:gd name="connsiteY20" fmla="*/ 661988 h 766763"/>
                <a:gd name="connsiteX21" fmla="*/ 516732 w 862013"/>
                <a:gd name="connsiteY21" fmla="*/ 628650 h 766763"/>
                <a:gd name="connsiteX22" fmla="*/ 590550 w 862013"/>
                <a:gd name="connsiteY22" fmla="*/ 528638 h 766763"/>
                <a:gd name="connsiteX23" fmla="*/ 654844 w 862013"/>
                <a:gd name="connsiteY23" fmla="*/ 426244 h 766763"/>
                <a:gd name="connsiteX24" fmla="*/ 719138 w 862013"/>
                <a:gd name="connsiteY24" fmla="*/ 319088 h 766763"/>
                <a:gd name="connsiteX25" fmla="*/ 785813 w 862013"/>
                <a:gd name="connsiteY25" fmla="*/ 197644 h 766763"/>
                <a:gd name="connsiteX26" fmla="*/ 833438 w 862013"/>
                <a:gd name="connsiteY26" fmla="*/ 104775 h 766763"/>
                <a:gd name="connsiteX27" fmla="*/ 850107 w 862013"/>
                <a:gd name="connsiteY27" fmla="*/ 64294 h 766763"/>
                <a:gd name="connsiteX28" fmla="*/ 859632 w 862013"/>
                <a:gd name="connsiteY28" fmla="*/ 33338 h 766763"/>
                <a:gd name="connsiteX29" fmla="*/ 862013 w 862013"/>
                <a:gd name="connsiteY29" fmla="*/ 11906 h 766763"/>
                <a:gd name="connsiteX30" fmla="*/ 859632 w 862013"/>
                <a:gd name="connsiteY30" fmla="*/ 2381 h 766763"/>
                <a:gd name="connsiteX31" fmla="*/ 850107 w 862013"/>
                <a:gd name="connsiteY31" fmla="*/ 0 h 766763"/>
                <a:gd name="connsiteX32" fmla="*/ 821532 w 862013"/>
                <a:gd name="connsiteY32" fmla="*/ 14288 h 766763"/>
                <a:gd name="connsiteX33" fmla="*/ 762000 w 862013"/>
                <a:gd name="connsiteY33" fmla="*/ 71438 h 766763"/>
                <a:gd name="connsiteX34" fmla="*/ 707232 w 862013"/>
                <a:gd name="connsiteY34" fmla="*/ 133350 h 766763"/>
                <a:gd name="connsiteX35" fmla="*/ 621507 w 862013"/>
                <a:gd name="connsiteY35" fmla="*/ 219075 h 766763"/>
                <a:gd name="connsiteX36" fmla="*/ 538163 w 862013"/>
                <a:gd name="connsiteY36" fmla="*/ 2905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2013" h="766763">
                  <a:moveTo>
                    <a:pt x="538163" y="290513"/>
                  </a:moveTo>
                  <a:lnTo>
                    <a:pt x="450057" y="364331"/>
                  </a:lnTo>
                  <a:lnTo>
                    <a:pt x="361950" y="421481"/>
                  </a:lnTo>
                  <a:lnTo>
                    <a:pt x="226219" y="504825"/>
                  </a:lnTo>
                  <a:lnTo>
                    <a:pt x="128588" y="557213"/>
                  </a:lnTo>
                  <a:lnTo>
                    <a:pt x="61913" y="592931"/>
                  </a:lnTo>
                  <a:lnTo>
                    <a:pt x="35719" y="611981"/>
                  </a:lnTo>
                  <a:lnTo>
                    <a:pt x="11907" y="645319"/>
                  </a:lnTo>
                  <a:lnTo>
                    <a:pt x="0" y="673894"/>
                  </a:lnTo>
                  <a:lnTo>
                    <a:pt x="2382" y="697706"/>
                  </a:lnTo>
                  <a:lnTo>
                    <a:pt x="7144" y="714375"/>
                  </a:lnTo>
                  <a:lnTo>
                    <a:pt x="21432" y="731044"/>
                  </a:lnTo>
                  <a:lnTo>
                    <a:pt x="42863" y="750094"/>
                  </a:lnTo>
                  <a:lnTo>
                    <a:pt x="69057" y="764381"/>
                  </a:lnTo>
                  <a:lnTo>
                    <a:pt x="100013" y="766763"/>
                  </a:lnTo>
                  <a:lnTo>
                    <a:pt x="195263" y="759619"/>
                  </a:lnTo>
                  <a:lnTo>
                    <a:pt x="271463" y="747713"/>
                  </a:lnTo>
                  <a:lnTo>
                    <a:pt x="338138" y="728663"/>
                  </a:lnTo>
                  <a:lnTo>
                    <a:pt x="388144" y="711994"/>
                  </a:lnTo>
                  <a:lnTo>
                    <a:pt x="447675" y="683419"/>
                  </a:lnTo>
                  <a:lnTo>
                    <a:pt x="485775" y="661988"/>
                  </a:lnTo>
                  <a:lnTo>
                    <a:pt x="516732" y="628650"/>
                  </a:lnTo>
                  <a:lnTo>
                    <a:pt x="590550" y="528638"/>
                  </a:lnTo>
                  <a:lnTo>
                    <a:pt x="654844" y="426244"/>
                  </a:lnTo>
                  <a:lnTo>
                    <a:pt x="719138" y="319088"/>
                  </a:lnTo>
                  <a:lnTo>
                    <a:pt x="785813" y="197644"/>
                  </a:lnTo>
                  <a:lnTo>
                    <a:pt x="833438" y="104775"/>
                  </a:lnTo>
                  <a:lnTo>
                    <a:pt x="850107" y="64294"/>
                  </a:lnTo>
                  <a:lnTo>
                    <a:pt x="859632" y="33338"/>
                  </a:lnTo>
                  <a:lnTo>
                    <a:pt x="862013" y="11906"/>
                  </a:lnTo>
                  <a:lnTo>
                    <a:pt x="859632" y="2381"/>
                  </a:lnTo>
                  <a:lnTo>
                    <a:pt x="850107" y="0"/>
                  </a:lnTo>
                  <a:lnTo>
                    <a:pt x="821532" y="14288"/>
                  </a:lnTo>
                  <a:lnTo>
                    <a:pt x="762000" y="71438"/>
                  </a:lnTo>
                  <a:lnTo>
                    <a:pt x="707232" y="133350"/>
                  </a:lnTo>
                  <a:lnTo>
                    <a:pt x="621507" y="219075"/>
                  </a:lnTo>
                  <a:lnTo>
                    <a:pt x="538163" y="2905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7">
              <a:extLst>
                <a:ext uri="{FF2B5EF4-FFF2-40B4-BE49-F238E27FC236}">
                  <a16:creationId xmlns:a16="http://schemas.microsoft.com/office/drawing/2014/main" id="{E49EF5FB-3BC1-4A45-B9F0-91C312F4BD0D}"/>
                </a:ext>
              </a:extLst>
            </p:cNvPr>
            <p:cNvSpPr/>
            <p:nvPr/>
          </p:nvSpPr>
          <p:spPr>
            <a:xfrm rot="16200000">
              <a:off x="5690394" y="2956719"/>
              <a:ext cx="2166938" cy="469900"/>
            </a:xfrm>
            <a:custGeom>
              <a:avLst/>
              <a:gdLst>
                <a:gd name="connsiteX0" fmla="*/ 892969 w 2166937"/>
                <a:gd name="connsiteY0" fmla="*/ 397668 h 469106"/>
                <a:gd name="connsiteX1" fmla="*/ 1254919 w 2166937"/>
                <a:gd name="connsiteY1" fmla="*/ 404812 h 469106"/>
                <a:gd name="connsiteX2" fmla="*/ 1466850 w 2166937"/>
                <a:gd name="connsiteY2" fmla="*/ 407193 h 469106"/>
                <a:gd name="connsiteX3" fmla="*/ 1562100 w 2166937"/>
                <a:gd name="connsiteY3" fmla="*/ 409575 h 469106"/>
                <a:gd name="connsiteX4" fmla="*/ 1626394 w 2166937"/>
                <a:gd name="connsiteY4" fmla="*/ 414337 h 469106"/>
                <a:gd name="connsiteX5" fmla="*/ 1664494 w 2166937"/>
                <a:gd name="connsiteY5" fmla="*/ 419100 h 469106"/>
                <a:gd name="connsiteX6" fmla="*/ 1712119 w 2166937"/>
                <a:gd name="connsiteY6" fmla="*/ 428625 h 469106"/>
                <a:gd name="connsiteX7" fmla="*/ 1759744 w 2166937"/>
                <a:gd name="connsiteY7" fmla="*/ 442912 h 469106"/>
                <a:gd name="connsiteX8" fmla="*/ 1795462 w 2166937"/>
                <a:gd name="connsiteY8" fmla="*/ 459581 h 469106"/>
                <a:gd name="connsiteX9" fmla="*/ 1833562 w 2166937"/>
                <a:gd name="connsiteY9" fmla="*/ 469106 h 469106"/>
                <a:gd name="connsiteX10" fmla="*/ 1862137 w 2166937"/>
                <a:gd name="connsiteY10" fmla="*/ 469106 h 469106"/>
                <a:gd name="connsiteX11" fmla="*/ 1895475 w 2166937"/>
                <a:gd name="connsiteY11" fmla="*/ 461962 h 469106"/>
                <a:gd name="connsiteX12" fmla="*/ 1916906 w 2166937"/>
                <a:gd name="connsiteY12" fmla="*/ 454818 h 469106"/>
                <a:gd name="connsiteX13" fmla="*/ 1952625 w 2166937"/>
                <a:gd name="connsiteY13" fmla="*/ 438150 h 469106"/>
                <a:gd name="connsiteX14" fmla="*/ 1976437 w 2166937"/>
                <a:gd name="connsiteY14" fmla="*/ 419100 h 469106"/>
                <a:gd name="connsiteX15" fmla="*/ 2005012 w 2166937"/>
                <a:gd name="connsiteY15" fmla="*/ 378618 h 469106"/>
                <a:gd name="connsiteX16" fmla="*/ 2026444 w 2166937"/>
                <a:gd name="connsiteY16" fmla="*/ 342900 h 469106"/>
                <a:gd name="connsiteX17" fmla="*/ 2078831 w 2166937"/>
                <a:gd name="connsiteY17" fmla="*/ 261937 h 469106"/>
                <a:gd name="connsiteX18" fmla="*/ 2109787 w 2166937"/>
                <a:gd name="connsiteY18" fmla="*/ 202406 h 469106"/>
                <a:gd name="connsiteX19" fmla="*/ 2140744 w 2166937"/>
                <a:gd name="connsiteY19" fmla="*/ 133350 h 469106"/>
                <a:gd name="connsiteX20" fmla="*/ 2159794 w 2166937"/>
                <a:gd name="connsiteY20" fmla="*/ 69056 h 469106"/>
                <a:gd name="connsiteX21" fmla="*/ 2166937 w 2166937"/>
                <a:gd name="connsiteY21" fmla="*/ 21431 h 469106"/>
                <a:gd name="connsiteX22" fmla="*/ 2162175 w 2166937"/>
                <a:gd name="connsiteY22" fmla="*/ 4762 h 469106"/>
                <a:gd name="connsiteX23" fmla="*/ 2150269 w 2166937"/>
                <a:gd name="connsiteY23" fmla="*/ 0 h 469106"/>
                <a:gd name="connsiteX24" fmla="*/ 2126456 w 2166937"/>
                <a:gd name="connsiteY24" fmla="*/ 7143 h 469106"/>
                <a:gd name="connsiteX25" fmla="*/ 2100262 w 2166937"/>
                <a:gd name="connsiteY25" fmla="*/ 26193 h 469106"/>
                <a:gd name="connsiteX26" fmla="*/ 2074069 w 2166937"/>
                <a:gd name="connsiteY26" fmla="*/ 57150 h 469106"/>
                <a:gd name="connsiteX27" fmla="*/ 2047875 w 2166937"/>
                <a:gd name="connsiteY27" fmla="*/ 85725 h 469106"/>
                <a:gd name="connsiteX28" fmla="*/ 2007394 w 2166937"/>
                <a:gd name="connsiteY28" fmla="*/ 116681 h 469106"/>
                <a:gd name="connsiteX29" fmla="*/ 1969294 w 2166937"/>
                <a:gd name="connsiteY29" fmla="*/ 138112 h 469106"/>
                <a:gd name="connsiteX30" fmla="*/ 1914525 w 2166937"/>
                <a:gd name="connsiteY30" fmla="*/ 161925 h 469106"/>
                <a:gd name="connsiteX31" fmla="*/ 1862137 w 2166937"/>
                <a:gd name="connsiteY31" fmla="*/ 176212 h 469106"/>
                <a:gd name="connsiteX32" fmla="*/ 1793081 w 2166937"/>
                <a:gd name="connsiteY32" fmla="*/ 185737 h 469106"/>
                <a:gd name="connsiteX33" fmla="*/ 1697831 w 2166937"/>
                <a:gd name="connsiteY33" fmla="*/ 188118 h 469106"/>
                <a:gd name="connsiteX34" fmla="*/ 1412081 w 2166937"/>
                <a:gd name="connsiteY34" fmla="*/ 188118 h 469106"/>
                <a:gd name="connsiteX35" fmla="*/ 1097756 w 2166937"/>
                <a:gd name="connsiteY35" fmla="*/ 188118 h 469106"/>
                <a:gd name="connsiteX36" fmla="*/ 871537 w 2166937"/>
                <a:gd name="connsiteY36" fmla="*/ 185737 h 469106"/>
                <a:gd name="connsiteX37" fmla="*/ 721519 w 2166937"/>
                <a:gd name="connsiteY37" fmla="*/ 185737 h 469106"/>
                <a:gd name="connsiteX38" fmla="*/ 657225 w 2166937"/>
                <a:gd name="connsiteY38" fmla="*/ 183356 h 469106"/>
                <a:gd name="connsiteX39" fmla="*/ 516731 w 2166937"/>
                <a:gd name="connsiteY39" fmla="*/ 173831 h 469106"/>
                <a:gd name="connsiteX40" fmla="*/ 442912 w 2166937"/>
                <a:gd name="connsiteY40" fmla="*/ 164306 h 469106"/>
                <a:gd name="connsiteX41" fmla="*/ 319087 w 2166937"/>
                <a:gd name="connsiteY41" fmla="*/ 142875 h 469106"/>
                <a:gd name="connsiteX42" fmla="*/ 266700 w 2166937"/>
                <a:gd name="connsiteY42" fmla="*/ 145256 h 469106"/>
                <a:gd name="connsiteX43" fmla="*/ 223837 w 2166937"/>
                <a:gd name="connsiteY43" fmla="*/ 152400 h 469106"/>
                <a:gd name="connsiteX44" fmla="*/ 161925 w 2166937"/>
                <a:gd name="connsiteY44" fmla="*/ 166687 h 469106"/>
                <a:gd name="connsiteX45" fmla="*/ 80962 w 2166937"/>
                <a:gd name="connsiteY45" fmla="*/ 192881 h 469106"/>
                <a:gd name="connsiteX46" fmla="*/ 38100 w 2166937"/>
                <a:gd name="connsiteY46" fmla="*/ 211931 h 469106"/>
                <a:gd name="connsiteX47" fmla="*/ 21431 w 2166937"/>
                <a:gd name="connsiteY47" fmla="*/ 228600 h 469106"/>
                <a:gd name="connsiteX48" fmla="*/ 4762 w 2166937"/>
                <a:gd name="connsiteY48" fmla="*/ 254793 h 469106"/>
                <a:gd name="connsiteX49" fmla="*/ 0 w 2166937"/>
                <a:gd name="connsiteY49" fmla="*/ 276225 h 469106"/>
                <a:gd name="connsiteX50" fmla="*/ 7144 w 2166937"/>
                <a:gd name="connsiteY50" fmla="*/ 297656 h 469106"/>
                <a:gd name="connsiteX51" fmla="*/ 21431 w 2166937"/>
                <a:gd name="connsiteY51" fmla="*/ 316706 h 469106"/>
                <a:gd name="connsiteX52" fmla="*/ 40481 w 2166937"/>
                <a:gd name="connsiteY52" fmla="*/ 333375 h 469106"/>
                <a:gd name="connsiteX53" fmla="*/ 73819 w 2166937"/>
                <a:gd name="connsiteY53" fmla="*/ 350043 h 469106"/>
                <a:gd name="connsiteX54" fmla="*/ 116681 w 2166937"/>
                <a:gd name="connsiteY54" fmla="*/ 364331 h 469106"/>
                <a:gd name="connsiteX55" fmla="*/ 180975 w 2166937"/>
                <a:gd name="connsiteY55" fmla="*/ 378618 h 469106"/>
                <a:gd name="connsiteX56" fmla="*/ 250031 w 2166937"/>
                <a:gd name="connsiteY56" fmla="*/ 390525 h 469106"/>
                <a:gd name="connsiteX57" fmla="*/ 340519 w 2166937"/>
                <a:gd name="connsiteY57" fmla="*/ 388143 h 469106"/>
                <a:gd name="connsiteX58" fmla="*/ 609600 w 2166937"/>
                <a:gd name="connsiteY58" fmla="*/ 395287 h 469106"/>
                <a:gd name="connsiteX59" fmla="*/ 892969 w 2166937"/>
                <a:gd name="connsiteY59" fmla="*/ 3976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66937" h="469106">
                  <a:moveTo>
                    <a:pt x="892969" y="397668"/>
                  </a:moveTo>
                  <a:lnTo>
                    <a:pt x="1254919" y="404812"/>
                  </a:lnTo>
                  <a:lnTo>
                    <a:pt x="1466850" y="407193"/>
                  </a:lnTo>
                  <a:lnTo>
                    <a:pt x="1562100" y="409575"/>
                  </a:lnTo>
                  <a:lnTo>
                    <a:pt x="1626394" y="414337"/>
                  </a:lnTo>
                  <a:lnTo>
                    <a:pt x="1664494" y="419100"/>
                  </a:lnTo>
                  <a:lnTo>
                    <a:pt x="1712119" y="428625"/>
                  </a:lnTo>
                  <a:lnTo>
                    <a:pt x="1759744" y="442912"/>
                  </a:lnTo>
                  <a:lnTo>
                    <a:pt x="1795462" y="459581"/>
                  </a:lnTo>
                  <a:lnTo>
                    <a:pt x="1833562" y="469106"/>
                  </a:lnTo>
                  <a:lnTo>
                    <a:pt x="1862137" y="469106"/>
                  </a:lnTo>
                  <a:lnTo>
                    <a:pt x="1895475" y="461962"/>
                  </a:lnTo>
                  <a:lnTo>
                    <a:pt x="1916906" y="454818"/>
                  </a:lnTo>
                  <a:lnTo>
                    <a:pt x="1952625" y="438150"/>
                  </a:lnTo>
                  <a:lnTo>
                    <a:pt x="1976437" y="419100"/>
                  </a:lnTo>
                  <a:lnTo>
                    <a:pt x="2005012" y="378618"/>
                  </a:lnTo>
                  <a:lnTo>
                    <a:pt x="2026444" y="342900"/>
                  </a:lnTo>
                  <a:lnTo>
                    <a:pt x="2078831" y="261937"/>
                  </a:lnTo>
                  <a:lnTo>
                    <a:pt x="2109787" y="202406"/>
                  </a:lnTo>
                  <a:lnTo>
                    <a:pt x="2140744" y="133350"/>
                  </a:lnTo>
                  <a:lnTo>
                    <a:pt x="2159794" y="69056"/>
                  </a:lnTo>
                  <a:lnTo>
                    <a:pt x="2166937" y="21431"/>
                  </a:lnTo>
                  <a:lnTo>
                    <a:pt x="2162175" y="4762"/>
                  </a:lnTo>
                  <a:lnTo>
                    <a:pt x="2150269" y="0"/>
                  </a:lnTo>
                  <a:lnTo>
                    <a:pt x="2126456" y="7143"/>
                  </a:lnTo>
                  <a:lnTo>
                    <a:pt x="2100262" y="26193"/>
                  </a:lnTo>
                  <a:lnTo>
                    <a:pt x="2074069" y="57150"/>
                  </a:lnTo>
                  <a:lnTo>
                    <a:pt x="2047875" y="85725"/>
                  </a:lnTo>
                  <a:lnTo>
                    <a:pt x="2007394" y="116681"/>
                  </a:lnTo>
                  <a:lnTo>
                    <a:pt x="1969294" y="138112"/>
                  </a:lnTo>
                  <a:lnTo>
                    <a:pt x="1914525" y="161925"/>
                  </a:lnTo>
                  <a:lnTo>
                    <a:pt x="1862137" y="176212"/>
                  </a:lnTo>
                  <a:lnTo>
                    <a:pt x="1793081" y="185737"/>
                  </a:lnTo>
                  <a:lnTo>
                    <a:pt x="1697831" y="188118"/>
                  </a:lnTo>
                  <a:lnTo>
                    <a:pt x="1412081" y="188118"/>
                  </a:lnTo>
                  <a:lnTo>
                    <a:pt x="1097756" y="188118"/>
                  </a:lnTo>
                  <a:lnTo>
                    <a:pt x="871537" y="185737"/>
                  </a:lnTo>
                  <a:lnTo>
                    <a:pt x="721519" y="185737"/>
                  </a:lnTo>
                  <a:lnTo>
                    <a:pt x="657225" y="183356"/>
                  </a:lnTo>
                  <a:lnTo>
                    <a:pt x="516731" y="173831"/>
                  </a:lnTo>
                  <a:lnTo>
                    <a:pt x="442912" y="164306"/>
                  </a:lnTo>
                  <a:lnTo>
                    <a:pt x="319087" y="142875"/>
                  </a:lnTo>
                  <a:lnTo>
                    <a:pt x="266700" y="145256"/>
                  </a:lnTo>
                  <a:lnTo>
                    <a:pt x="223837" y="152400"/>
                  </a:lnTo>
                  <a:lnTo>
                    <a:pt x="161925" y="166687"/>
                  </a:lnTo>
                  <a:lnTo>
                    <a:pt x="80962" y="192881"/>
                  </a:lnTo>
                  <a:lnTo>
                    <a:pt x="38100" y="211931"/>
                  </a:lnTo>
                  <a:lnTo>
                    <a:pt x="21431" y="228600"/>
                  </a:lnTo>
                  <a:lnTo>
                    <a:pt x="4762" y="254793"/>
                  </a:lnTo>
                  <a:lnTo>
                    <a:pt x="0" y="276225"/>
                  </a:lnTo>
                  <a:lnTo>
                    <a:pt x="7144" y="297656"/>
                  </a:lnTo>
                  <a:lnTo>
                    <a:pt x="21431" y="316706"/>
                  </a:lnTo>
                  <a:lnTo>
                    <a:pt x="40481" y="333375"/>
                  </a:lnTo>
                  <a:lnTo>
                    <a:pt x="73819" y="350043"/>
                  </a:lnTo>
                  <a:lnTo>
                    <a:pt x="116681" y="364331"/>
                  </a:lnTo>
                  <a:lnTo>
                    <a:pt x="180975" y="378618"/>
                  </a:lnTo>
                  <a:lnTo>
                    <a:pt x="250031" y="390525"/>
                  </a:lnTo>
                  <a:lnTo>
                    <a:pt x="340519" y="388143"/>
                  </a:lnTo>
                  <a:lnTo>
                    <a:pt x="609600" y="395287"/>
                  </a:lnTo>
                  <a:lnTo>
                    <a:pt x="892969" y="3976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8">
              <a:extLst>
                <a:ext uri="{FF2B5EF4-FFF2-40B4-BE49-F238E27FC236}">
                  <a16:creationId xmlns:a16="http://schemas.microsoft.com/office/drawing/2014/main" id="{FDB04B7A-146F-4E91-B73D-CA22BCA80E6A}"/>
                </a:ext>
              </a:extLst>
            </p:cNvPr>
            <p:cNvSpPr/>
            <p:nvPr/>
          </p:nvSpPr>
          <p:spPr>
            <a:xfrm rot="16200000">
              <a:off x="5721351" y="3509964"/>
              <a:ext cx="4314825" cy="523875"/>
            </a:xfrm>
            <a:custGeom>
              <a:avLst/>
              <a:gdLst>
                <a:gd name="connsiteX0" fmla="*/ 1772312 w 4314274"/>
                <a:gd name="connsiteY0" fmla="*/ 194178 h 522621"/>
                <a:gd name="connsiteX1" fmla="*/ 2450169 w 4314274"/>
                <a:gd name="connsiteY1" fmla="*/ 190647 h 522621"/>
                <a:gd name="connsiteX2" fmla="*/ 2902073 w 4314274"/>
                <a:gd name="connsiteY2" fmla="*/ 190647 h 522621"/>
                <a:gd name="connsiteX3" fmla="*/ 3364569 w 4314274"/>
                <a:gd name="connsiteY3" fmla="*/ 190647 h 522621"/>
                <a:gd name="connsiteX4" fmla="*/ 3699966 w 4314274"/>
                <a:gd name="connsiteY4" fmla="*/ 190647 h 522621"/>
                <a:gd name="connsiteX5" fmla="*/ 3830595 w 4314274"/>
                <a:gd name="connsiteY5" fmla="*/ 190647 h 522621"/>
                <a:gd name="connsiteX6" fmla="*/ 3901205 w 4314274"/>
                <a:gd name="connsiteY6" fmla="*/ 187117 h 522621"/>
                <a:gd name="connsiteX7" fmla="*/ 3978876 w 4314274"/>
                <a:gd name="connsiteY7" fmla="*/ 172995 h 522621"/>
                <a:gd name="connsiteX8" fmla="*/ 4060078 w 4314274"/>
                <a:gd name="connsiteY8" fmla="*/ 148281 h 522621"/>
                <a:gd name="connsiteX9" fmla="*/ 4120096 w 4314274"/>
                <a:gd name="connsiteY9" fmla="*/ 120037 h 522621"/>
                <a:gd name="connsiteX10" fmla="*/ 4155401 w 4314274"/>
                <a:gd name="connsiteY10" fmla="*/ 95324 h 522621"/>
                <a:gd name="connsiteX11" fmla="*/ 4194237 w 4314274"/>
                <a:gd name="connsiteY11" fmla="*/ 60019 h 522621"/>
                <a:gd name="connsiteX12" fmla="*/ 4226011 w 4314274"/>
                <a:gd name="connsiteY12" fmla="*/ 31775 h 522621"/>
                <a:gd name="connsiteX13" fmla="*/ 4254255 w 4314274"/>
                <a:gd name="connsiteY13" fmla="*/ 14122 h 522621"/>
                <a:gd name="connsiteX14" fmla="*/ 4278969 w 4314274"/>
                <a:gd name="connsiteY14" fmla="*/ 0 h 522621"/>
                <a:gd name="connsiteX15" fmla="*/ 4300152 w 4314274"/>
                <a:gd name="connsiteY15" fmla="*/ 0 h 522621"/>
                <a:gd name="connsiteX16" fmla="*/ 4310743 w 4314274"/>
                <a:gd name="connsiteY16" fmla="*/ 3531 h 522621"/>
                <a:gd name="connsiteX17" fmla="*/ 4314274 w 4314274"/>
                <a:gd name="connsiteY17" fmla="*/ 21183 h 522621"/>
                <a:gd name="connsiteX18" fmla="*/ 4310743 w 4314274"/>
                <a:gd name="connsiteY18" fmla="*/ 56488 h 522621"/>
                <a:gd name="connsiteX19" fmla="*/ 4300152 w 4314274"/>
                <a:gd name="connsiteY19" fmla="*/ 109446 h 522621"/>
                <a:gd name="connsiteX20" fmla="*/ 4278969 w 4314274"/>
                <a:gd name="connsiteY20" fmla="*/ 176525 h 522621"/>
                <a:gd name="connsiteX21" fmla="*/ 4236603 w 4314274"/>
                <a:gd name="connsiteY21" fmla="*/ 261257 h 522621"/>
                <a:gd name="connsiteX22" fmla="*/ 4197767 w 4314274"/>
                <a:gd name="connsiteY22" fmla="*/ 335398 h 522621"/>
                <a:gd name="connsiteX23" fmla="*/ 4144810 w 4314274"/>
                <a:gd name="connsiteY23" fmla="*/ 416599 h 522621"/>
                <a:gd name="connsiteX24" fmla="*/ 4120096 w 4314274"/>
                <a:gd name="connsiteY24" fmla="*/ 448374 h 522621"/>
                <a:gd name="connsiteX25" fmla="*/ 4084791 w 4314274"/>
                <a:gd name="connsiteY25" fmla="*/ 476618 h 522621"/>
                <a:gd name="connsiteX26" fmla="*/ 4042425 w 4314274"/>
                <a:gd name="connsiteY26" fmla="*/ 501331 h 522621"/>
                <a:gd name="connsiteX27" fmla="*/ 3996528 w 4314274"/>
                <a:gd name="connsiteY27" fmla="*/ 518984 h 522621"/>
                <a:gd name="connsiteX28" fmla="*/ 3954162 w 4314274"/>
                <a:gd name="connsiteY28" fmla="*/ 522514 h 522621"/>
                <a:gd name="connsiteX29" fmla="*/ 3908266 w 4314274"/>
                <a:gd name="connsiteY29" fmla="*/ 511923 h 522621"/>
                <a:gd name="connsiteX30" fmla="*/ 3869430 w 4314274"/>
                <a:gd name="connsiteY30" fmla="*/ 490740 h 522621"/>
                <a:gd name="connsiteX31" fmla="*/ 3834125 w 4314274"/>
                <a:gd name="connsiteY31" fmla="*/ 473087 h 522621"/>
                <a:gd name="connsiteX32" fmla="*/ 3752924 w 4314274"/>
                <a:gd name="connsiteY32" fmla="*/ 448374 h 522621"/>
                <a:gd name="connsiteX33" fmla="*/ 3671722 w 4314274"/>
                <a:gd name="connsiteY33" fmla="*/ 430721 h 522621"/>
                <a:gd name="connsiteX34" fmla="*/ 3565807 w 4314274"/>
                <a:gd name="connsiteY34" fmla="*/ 420130 h 522621"/>
                <a:gd name="connsiteX35" fmla="*/ 3286898 w 4314274"/>
                <a:gd name="connsiteY35" fmla="*/ 416599 h 522621"/>
                <a:gd name="connsiteX36" fmla="*/ 2767914 w 4314274"/>
                <a:gd name="connsiteY36" fmla="*/ 416599 h 522621"/>
                <a:gd name="connsiteX37" fmla="*/ 2365437 w 4314274"/>
                <a:gd name="connsiteY37" fmla="*/ 416599 h 522621"/>
                <a:gd name="connsiteX38" fmla="*/ 1853514 w 4314274"/>
                <a:gd name="connsiteY38" fmla="*/ 416599 h 522621"/>
                <a:gd name="connsiteX39" fmla="*/ 1465159 w 4314274"/>
                <a:gd name="connsiteY39" fmla="*/ 416599 h 522621"/>
                <a:gd name="connsiteX40" fmla="*/ 1225084 w 4314274"/>
                <a:gd name="connsiteY40" fmla="*/ 416599 h 522621"/>
                <a:gd name="connsiteX41" fmla="*/ 1027376 w 4314274"/>
                <a:gd name="connsiteY41" fmla="*/ 416599 h 522621"/>
                <a:gd name="connsiteX42" fmla="*/ 896748 w 4314274"/>
                <a:gd name="connsiteY42" fmla="*/ 423660 h 522621"/>
                <a:gd name="connsiteX43" fmla="*/ 720223 w 4314274"/>
                <a:gd name="connsiteY43" fmla="*/ 441313 h 522621"/>
                <a:gd name="connsiteX44" fmla="*/ 617838 w 4314274"/>
                <a:gd name="connsiteY44" fmla="*/ 458965 h 522621"/>
                <a:gd name="connsiteX45" fmla="*/ 589594 w 4314274"/>
                <a:gd name="connsiteY45" fmla="*/ 462496 h 522621"/>
                <a:gd name="connsiteX46" fmla="*/ 536637 w 4314274"/>
                <a:gd name="connsiteY46" fmla="*/ 455435 h 522621"/>
                <a:gd name="connsiteX47" fmla="*/ 458966 w 4314274"/>
                <a:gd name="connsiteY47" fmla="*/ 434252 h 522621"/>
                <a:gd name="connsiteX48" fmla="*/ 374234 w 4314274"/>
                <a:gd name="connsiteY48" fmla="*/ 409538 h 522621"/>
                <a:gd name="connsiteX49" fmla="*/ 268318 w 4314274"/>
                <a:gd name="connsiteY49" fmla="*/ 370703 h 522621"/>
                <a:gd name="connsiteX50" fmla="*/ 151812 w 4314274"/>
                <a:gd name="connsiteY50" fmla="*/ 324806 h 522621"/>
                <a:gd name="connsiteX51" fmla="*/ 95324 w 4314274"/>
                <a:gd name="connsiteY51" fmla="*/ 300093 h 522621"/>
                <a:gd name="connsiteX52" fmla="*/ 42366 w 4314274"/>
                <a:gd name="connsiteY52" fmla="*/ 271849 h 522621"/>
                <a:gd name="connsiteX53" fmla="*/ 24714 w 4314274"/>
                <a:gd name="connsiteY53" fmla="*/ 257727 h 522621"/>
                <a:gd name="connsiteX54" fmla="*/ 3531 w 4314274"/>
                <a:gd name="connsiteY54" fmla="*/ 229483 h 522621"/>
                <a:gd name="connsiteX55" fmla="*/ 0 w 4314274"/>
                <a:gd name="connsiteY55" fmla="*/ 211830 h 522621"/>
                <a:gd name="connsiteX56" fmla="*/ 0 w 4314274"/>
                <a:gd name="connsiteY56" fmla="*/ 197708 h 522621"/>
                <a:gd name="connsiteX57" fmla="*/ 14122 w 4314274"/>
                <a:gd name="connsiteY57" fmla="*/ 172995 h 522621"/>
                <a:gd name="connsiteX58" fmla="*/ 52958 w 4314274"/>
                <a:gd name="connsiteY58" fmla="*/ 148281 h 522621"/>
                <a:gd name="connsiteX59" fmla="*/ 105915 w 4314274"/>
                <a:gd name="connsiteY59" fmla="*/ 116507 h 522621"/>
                <a:gd name="connsiteX60" fmla="*/ 589594 w 4314274"/>
                <a:gd name="connsiteY60" fmla="*/ 176525 h 522621"/>
                <a:gd name="connsiteX61" fmla="*/ 649613 w 4314274"/>
                <a:gd name="connsiteY61" fmla="*/ 190647 h 522621"/>
                <a:gd name="connsiteX62" fmla="*/ 808485 w 4314274"/>
                <a:gd name="connsiteY62" fmla="*/ 194178 h 522621"/>
                <a:gd name="connsiteX63" fmla="*/ 1182718 w 4314274"/>
                <a:gd name="connsiteY63" fmla="*/ 194178 h 522621"/>
                <a:gd name="connsiteX64" fmla="*/ 1772312 w 4314274"/>
                <a:gd name="connsiteY64" fmla="*/ 194178 h 5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14274" h="522621">
                  <a:moveTo>
                    <a:pt x="1772312" y="194178"/>
                  </a:moveTo>
                  <a:lnTo>
                    <a:pt x="2450169" y="190647"/>
                  </a:lnTo>
                  <a:lnTo>
                    <a:pt x="2902073" y="190647"/>
                  </a:lnTo>
                  <a:lnTo>
                    <a:pt x="3364569" y="190647"/>
                  </a:lnTo>
                  <a:lnTo>
                    <a:pt x="3699966" y="190647"/>
                  </a:lnTo>
                  <a:lnTo>
                    <a:pt x="3830595" y="190647"/>
                  </a:lnTo>
                  <a:lnTo>
                    <a:pt x="3901205" y="187117"/>
                  </a:lnTo>
                  <a:lnTo>
                    <a:pt x="3978876" y="172995"/>
                  </a:lnTo>
                  <a:lnTo>
                    <a:pt x="4060078" y="148281"/>
                  </a:lnTo>
                  <a:lnTo>
                    <a:pt x="4120096" y="120037"/>
                  </a:lnTo>
                  <a:lnTo>
                    <a:pt x="4155401" y="95324"/>
                  </a:lnTo>
                  <a:lnTo>
                    <a:pt x="4194237" y="60019"/>
                  </a:lnTo>
                  <a:lnTo>
                    <a:pt x="4226011" y="31775"/>
                  </a:lnTo>
                  <a:lnTo>
                    <a:pt x="4254255" y="14122"/>
                  </a:lnTo>
                  <a:lnTo>
                    <a:pt x="4278969" y="0"/>
                  </a:lnTo>
                  <a:lnTo>
                    <a:pt x="4300152" y="0"/>
                  </a:lnTo>
                  <a:lnTo>
                    <a:pt x="4310743" y="3531"/>
                  </a:lnTo>
                  <a:lnTo>
                    <a:pt x="4314274" y="21183"/>
                  </a:lnTo>
                  <a:lnTo>
                    <a:pt x="4310743" y="56488"/>
                  </a:lnTo>
                  <a:lnTo>
                    <a:pt x="4300152" y="109446"/>
                  </a:lnTo>
                  <a:lnTo>
                    <a:pt x="4278969" y="176525"/>
                  </a:lnTo>
                  <a:lnTo>
                    <a:pt x="4236603" y="261257"/>
                  </a:lnTo>
                  <a:lnTo>
                    <a:pt x="4197767" y="335398"/>
                  </a:lnTo>
                  <a:lnTo>
                    <a:pt x="4144810" y="416599"/>
                  </a:lnTo>
                  <a:lnTo>
                    <a:pt x="4120096" y="448374"/>
                  </a:lnTo>
                  <a:lnTo>
                    <a:pt x="4084791" y="476618"/>
                  </a:lnTo>
                  <a:lnTo>
                    <a:pt x="4042425" y="501331"/>
                  </a:lnTo>
                  <a:lnTo>
                    <a:pt x="3996528" y="518984"/>
                  </a:lnTo>
                  <a:cubicBezTo>
                    <a:pt x="3956521" y="522621"/>
                    <a:pt x="3970691" y="522514"/>
                    <a:pt x="3954162" y="522514"/>
                  </a:cubicBezTo>
                  <a:lnTo>
                    <a:pt x="3908266" y="511923"/>
                  </a:lnTo>
                  <a:lnTo>
                    <a:pt x="3869430" y="490740"/>
                  </a:lnTo>
                  <a:lnTo>
                    <a:pt x="3834125" y="473087"/>
                  </a:lnTo>
                  <a:lnTo>
                    <a:pt x="3752924" y="448374"/>
                  </a:lnTo>
                  <a:lnTo>
                    <a:pt x="3671722" y="430721"/>
                  </a:lnTo>
                  <a:lnTo>
                    <a:pt x="3565807" y="420130"/>
                  </a:lnTo>
                  <a:lnTo>
                    <a:pt x="3286898" y="416599"/>
                  </a:lnTo>
                  <a:lnTo>
                    <a:pt x="2767914" y="416599"/>
                  </a:lnTo>
                  <a:lnTo>
                    <a:pt x="2365437" y="416599"/>
                  </a:lnTo>
                  <a:lnTo>
                    <a:pt x="1853514" y="416599"/>
                  </a:lnTo>
                  <a:lnTo>
                    <a:pt x="1465159" y="416599"/>
                  </a:lnTo>
                  <a:lnTo>
                    <a:pt x="1225084" y="416599"/>
                  </a:lnTo>
                  <a:lnTo>
                    <a:pt x="1027376" y="416599"/>
                  </a:lnTo>
                  <a:lnTo>
                    <a:pt x="896748" y="423660"/>
                  </a:lnTo>
                  <a:lnTo>
                    <a:pt x="720223" y="441313"/>
                  </a:lnTo>
                  <a:lnTo>
                    <a:pt x="617838" y="458965"/>
                  </a:lnTo>
                  <a:lnTo>
                    <a:pt x="589594" y="462496"/>
                  </a:lnTo>
                  <a:lnTo>
                    <a:pt x="536637" y="455435"/>
                  </a:lnTo>
                  <a:lnTo>
                    <a:pt x="458966" y="434252"/>
                  </a:lnTo>
                  <a:lnTo>
                    <a:pt x="374234" y="409538"/>
                  </a:lnTo>
                  <a:lnTo>
                    <a:pt x="268318" y="370703"/>
                  </a:lnTo>
                  <a:lnTo>
                    <a:pt x="151812" y="324806"/>
                  </a:lnTo>
                  <a:lnTo>
                    <a:pt x="95324" y="300093"/>
                  </a:lnTo>
                  <a:lnTo>
                    <a:pt x="42366" y="271849"/>
                  </a:lnTo>
                  <a:lnTo>
                    <a:pt x="24714" y="257727"/>
                  </a:lnTo>
                  <a:lnTo>
                    <a:pt x="3531" y="229483"/>
                  </a:lnTo>
                  <a:lnTo>
                    <a:pt x="0" y="211830"/>
                  </a:lnTo>
                  <a:lnTo>
                    <a:pt x="0" y="197708"/>
                  </a:lnTo>
                  <a:lnTo>
                    <a:pt x="14122" y="172995"/>
                  </a:lnTo>
                  <a:lnTo>
                    <a:pt x="52958" y="148281"/>
                  </a:lnTo>
                  <a:lnTo>
                    <a:pt x="105915" y="116507"/>
                  </a:lnTo>
                  <a:lnTo>
                    <a:pt x="589594" y="176525"/>
                  </a:lnTo>
                  <a:lnTo>
                    <a:pt x="649613" y="190647"/>
                  </a:lnTo>
                  <a:lnTo>
                    <a:pt x="808485" y="194178"/>
                  </a:lnTo>
                  <a:lnTo>
                    <a:pt x="1182718" y="194178"/>
                  </a:lnTo>
                  <a:lnTo>
                    <a:pt x="1772312" y="19417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E84C8666-37D9-4F00-9C1F-9B5E337261E1}"/>
                </a:ext>
              </a:extLst>
            </p:cNvPr>
            <p:cNvSpPr/>
            <p:nvPr/>
          </p:nvSpPr>
          <p:spPr>
            <a:xfrm rot="16200000">
              <a:off x="3745708" y="2350295"/>
              <a:ext cx="2925763" cy="1558925"/>
            </a:xfrm>
            <a:custGeom>
              <a:avLst/>
              <a:gdLst>
                <a:gd name="connsiteX0" fmla="*/ 2609260 w 2926080"/>
                <a:gd name="connsiteY0" fmla="*/ 584701 h 1558344"/>
                <a:gd name="connsiteX1" fmla="*/ 2570623 w 2926080"/>
                <a:gd name="connsiteY1" fmla="*/ 409548 h 1558344"/>
                <a:gd name="connsiteX2" fmla="*/ 2524259 w 2926080"/>
                <a:gd name="connsiteY2" fmla="*/ 195759 h 1558344"/>
                <a:gd name="connsiteX3" fmla="*/ 2490774 w 2926080"/>
                <a:gd name="connsiteY3" fmla="*/ 36061 h 1558344"/>
                <a:gd name="connsiteX4" fmla="*/ 2485623 w 2926080"/>
                <a:gd name="connsiteY4" fmla="*/ 5152 h 1558344"/>
                <a:gd name="connsiteX5" fmla="*/ 2645321 w 2926080"/>
                <a:gd name="connsiteY5" fmla="*/ 0 h 1558344"/>
                <a:gd name="connsiteX6" fmla="*/ 2668503 w 2926080"/>
                <a:gd name="connsiteY6" fmla="*/ 133941 h 1558344"/>
                <a:gd name="connsiteX7" fmla="*/ 2689109 w 2926080"/>
                <a:gd name="connsiteY7" fmla="*/ 239547 h 1558344"/>
                <a:gd name="connsiteX8" fmla="*/ 2722594 w 2926080"/>
                <a:gd name="connsiteY8" fmla="*/ 401821 h 1558344"/>
                <a:gd name="connsiteX9" fmla="*/ 2758655 w 2926080"/>
                <a:gd name="connsiteY9" fmla="*/ 564095 h 1558344"/>
                <a:gd name="connsiteX10" fmla="*/ 2799867 w 2926080"/>
                <a:gd name="connsiteY10" fmla="*/ 741823 h 1558344"/>
                <a:gd name="connsiteX11" fmla="*/ 2838504 w 2926080"/>
                <a:gd name="connsiteY11" fmla="*/ 888643 h 1558344"/>
                <a:gd name="connsiteX12" fmla="*/ 2859110 w 2926080"/>
                <a:gd name="connsiteY12" fmla="*/ 965916 h 1558344"/>
                <a:gd name="connsiteX13" fmla="*/ 2897746 w 2926080"/>
                <a:gd name="connsiteY13" fmla="*/ 1086977 h 1558344"/>
                <a:gd name="connsiteX14" fmla="*/ 2926080 w 2926080"/>
                <a:gd name="connsiteY14" fmla="*/ 1171978 h 1558344"/>
                <a:gd name="connsiteX15" fmla="*/ 2926080 w 2926080"/>
                <a:gd name="connsiteY15" fmla="*/ 1213190 h 1558344"/>
                <a:gd name="connsiteX16" fmla="*/ 2926080 w 2926080"/>
                <a:gd name="connsiteY16" fmla="*/ 1277585 h 1558344"/>
                <a:gd name="connsiteX17" fmla="*/ 2920928 w 2926080"/>
                <a:gd name="connsiteY17" fmla="*/ 1300766 h 1558344"/>
                <a:gd name="connsiteX18" fmla="*/ 2877140 w 2926080"/>
                <a:gd name="connsiteY18" fmla="*/ 1365161 h 1558344"/>
                <a:gd name="connsiteX19" fmla="*/ 2828201 w 2926080"/>
                <a:gd name="connsiteY19" fmla="*/ 1434707 h 1558344"/>
                <a:gd name="connsiteX20" fmla="*/ 2745776 w 2926080"/>
                <a:gd name="connsiteY20" fmla="*/ 1522283 h 1558344"/>
                <a:gd name="connsiteX21" fmla="*/ 2709715 w 2926080"/>
                <a:gd name="connsiteY21" fmla="*/ 1553192 h 1558344"/>
                <a:gd name="connsiteX22" fmla="*/ 2699412 w 2926080"/>
                <a:gd name="connsiteY22" fmla="*/ 1558344 h 1558344"/>
                <a:gd name="connsiteX23" fmla="*/ 2660775 w 2926080"/>
                <a:gd name="connsiteY23" fmla="*/ 1545465 h 1558344"/>
                <a:gd name="connsiteX24" fmla="*/ 2570623 w 2926080"/>
                <a:gd name="connsiteY24" fmla="*/ 1511980 h 1558344"/>
                <a:gd name="connsiteX25" fmla="*/ 2467592 w 2926080"/>
                <a:gd name="connsiteY25" fmla="*/ 1486222 h 1558344"/>
                <a:gd name="connsiteX26" fmla="*/ 2361985 w 2926080"/>
                <a:gd name="connsiteY26" fmla="*/ 1470768 h 1558344"/>
                <a:gd name="connsiteX27" fmla="*/ 2173954 w 2926080"/>
                <a:gd name="connsiteY27" fmla="*/ 1452737 h 1558344"/>
                <a:gd name="connsiteX28" fmla="*/ 1980771 w 2926080"/>
                <a:gd name="connsiteY28" fmla="*/ 1439858 h 1558344"/>
                <a:gd name="connsiteX29" fmla="*/ 1658799 w 2926080"/>
                <a:gd name="connsiteY29" fmla="*/ 1421828 h 1558344"/>
                <a:gd name="connsiteX30" fmla="*/ 1357433 w 2926080"/>
                <a:gd name="connsiteY30" fmla="*/ 1408949 h 1558344"/>
                <a:gd name="connsiteX31" fmla="*/ 1040613 w 2926080"/>
                <a:gd name="connsiteY31" fmla="*/ 1403797 h 1558344"/>
                <a:gd name="connsiteX32" fmla="*/ 878339 w 2926080"/>
                <a:gd name="connsiteY32" fmla="*/ 1403797 h 1558344"/>
                <a:gd name="connsiteX33" fmla="*/ 765005 w 2926080"/>
                <a:gd name="connsiteY33" fmla="*/ 1403797 h 1558344"/>
                <a:gd name="connsiteX34" fmla="*/ 610459 w 2926080"/>
                <a:gd name="connsiteY34" fmla="*/ 1411525 h 1558344"/>
                <a:gd name="connsiteX35" fmla="*/ 476518 w 2926080"/>
                <a:gd name="connsiteY35" fmla="*/ 1424404 h 1558344"/>
                <a:gd name="connsiteX36" fmla="*/ 352881 w 2926080"/>
                <a:gd name="connsiteY36" fmla="*/ 1437283 h 1558344"/>
                <a:gd name="connsiteX37" fmla="*/ 275608 w 2926080"/>
                <a:gd name="connsiteY37" fmla="*/ 1447586 h 1558344"/>
                <a:gd name="connsiteX38" fmla="*/ 221517 w 2926080"/>
                <a:gd name="connsiteY38" fmla="*/ 1437283 h 1558344"/>
                <a:gd name="connsiteX39" fmla="*/ 141668 w 2926080"/>
                <a:gd name="connsiteY39" fmla="*/ 1419252 h 1558344"/>
                <a:gd name="connsiteX40" fmla="*/ 85001 w 2926080"/>
                <a:gd name="connsiteY40" fmla="*/ 1401222 h 1558344"/>
                <a:gd name="connsiteX41" fmla="*/ 41212 w 2926080"/>
                <a:gd name="connsiteY41" fmla="*/ 1380616 h 1558344"/>
                <a:gd name="connsiteX42" fmla="*/ 23182 w 2926080"/>
                <a:gd name="connsiteY42" fmla="*/ 1362585 h 1558344"/>
                <a:gd name="connsiteX43" fmla="*/ 7727 w 2926080"/>
                <a:gd name="connsiteY43" fmla="*/ 1336827 h 1558344"/>
                <a:gd name="connsiteX44" fmla="*/ 0 w 2926080"/>
                <a:gd name="connsiteY44" fmla="*/ 1313645 h 1558344"/>
                <a:gd name="connsiteX45" fmla="*/ 0 w 2926080"/>
                <a:gd name="connsiteY45" fmla="*/ 1282736 h 1558344"/>
                <a:gd name="connsiteX46" fmla="*/ 7727 w 2926080"/>
                <a:gd name="connsiteY46" fmla="*/ 1254403 h 1558344"/>
                <a:gd name="connsiteX47" fmla="*/ 20606 w 2926080"/>
                <a:gd name="connsiteY47" fmla="*/ 1233796 h 1558344"/>
                <a:gd name="connsiteX48" fmla="*/ 38637 w 2926080"/>
                <a:gd name="connsiteY48" fmla="*/ 1220917 h 1558344"/>
                <a:gd name="connsiteX49" fmla="*/ 69546 w 2926080"/>
                <a:gd name="connsiteY49" fmla="*/ 1210614 h 1558344"/>
                <a:gd name="connsiteX50" fmla="*/ 123637 w 2926080"/>
                <a:gd name="connsiteY50" fmla="*/ 1202887 h 1558344"/>
                <a:gd name="connsiteX51" fmla="*/ 306517 w 2926080"/>
                <a:gd name="connsiteY51" fmla="*/ 1202887 h 1558344"/>
                <a:gd name="connsiteX52" fmla="*/ 770157 w 2926080"/>
                <a:gd name="connsiteY52" fmla="*/ 1202887 h 1558344"/>
                <a:gd name="connsiteX53" fmla="*/ 1110159 w 2926080"/>
                <a:gd name="connsiteY53" fmla="*/ 1202887 h 1558344"/>
                <a:gd name="connsiteX54" fmla="*/ 1287887 w 2926080"/>
                <a:gd name="connsiteY54" fmla="*/ 1205463 h 1558344"/>
                <a:gd name="connsiteX55" fmla="*/ 1550616 w 2926080"/>
                <a:gd name="connsiteY55" fmla="*/ 1213190 h 1558344"/>
                <a:gd name="connsiteX56" fmla="*/ 1898346 w 2926080"/>
                <a:gd name="connsiteY56" fmla="*/ 1223493 h 1558344"/>
                <a:gd name="connsiteX57" fmla="*/ 2194560 w 2926080"/>
                <a:gd name="connsiteY57" fmla="*/ 1228645 h 1558344"/>
                <a:gd name="connsiteX58" fmla="*/ 2616987 w 2926080"/>
                <a:gd name="connsiteY58" fmla="*/ 1244099 h 1558344"/>
                <a:gd name="connsiteX59" fmla="*/ 2689109 w 2926080"/>
                <a:gd name="connsiteY59" fmla="*/ 1244099 h 1558344"/>
                <a:gd name="connsiteX60" fmla="*/ 2714866 w 2926080"/>
                <a:gd name="connsiteY60" fmla="*/ 1233796 h 1558344"/>
                <a:gd name="connsiteX61" fmla="*/ 2725170 w 2926080"/>
                <a:gd name="connsiteY61" fmla="*/ 1226069 h 1558344"/>
                <a:gd name="connsiteX62" fmla="*/ 2738048 w 2926080"/>
                <a:gd name="connsiteY62" fmla="*/ 1210614 h 1558344"/>
                <a:gd name="connsiteX63" fmla="*/ 2745776 w 2926080"/>
                <a:gd name="connsiteY63" fmla="*/ 1195160 h 1558344"/>
                <a:gd name="connsiteX64" fmla="*/ 2748352 w 2926080"/>
                <a:gd name="connsiteY64" fmla="*/ 1161675 h 1558344"/>
                <a:gd name="connsiteX65" fmla="*/ 2735473 w 2926080"/>
                <a:gd name="connsiteY65" fmla="*/ 1105008 h 1558344"/>
                <a:gd name="connsiteX66" fmla="*/ 2691685 w 2926080"/>
                <a:gd name="connsiteY66" fmla="*/ 935006 h 1558344"/>
                <a:gd name="connsiteX67" fmla="*/ 2642745 w 2926080"/>
                <a:gd name="connsiteY67" fmla="*/ 728945 h 1558344"/>
                <a:gd name="connsiteX68" fmla="*/ 2609260 w 2926080"/>
                <a:gd name="connsiteY68" fmla="*/ 584701 h 15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26080" h="1558344">
                  <a:moveTo>
                    <a:pt x="2609260" y="584701"/>
                  </a:moveTo>
                  <a:lnTo>
                    <a:pt x="2570623" y="409548"/>
                  </a:lnTo>
                  <a:lnTo>
                    <a:pt x="2524259" y="195759"/>
                  </a:lnTo>
                  <a:lnTo>
                    <a:pt x="2490774" y="36061"/>
                  </a:lnTo>
                  <a:lnTo>
                    <a:pt x="2485623" y="5152"/>
                  </a:lnTo>
                  <a:lnTo>
                    <a:pt x="2645321" y="0"/>
                  </a:lnTo>
                  <a:lnTo>
                    <a:pt x="2668503" y="133941"/>
                  </a:lnTo>
                  <a:lnTo>
                    <a:pt x="2689109" y="239547"/>
                  </a:lnTo>
                  <a:lnTo>
                    <a:pt x="2722594" y="401821"/>
                  </a:lnTo>
                  <a:lnTo>
                    <a:pt x="2758655" y="564095"/>
                  </a:lnTo>
                  <a:lnTo>
                    <a:pt x="2799867" y="741823"/>
                  </a:lnTo>
                  <a:lnTo>
                    <a:pt x="2838504" y="888643"/>
                  </a:lnTo>
                  <a:lnTo>
                    <a:pt x="2859110" y="965916"/>
                  </a:lnTo>
                  <a:lnTo>
                    <a:pt x="2897746" y="1086977"/>
                  </a:lnTo>
                  <a:lnTo>
                    <a:pt x="2926080" y="1171978"/>
                  </a:lnTo>
                  <a:lnTo>
                    <a:pt x="2926080" y="1213190"/>
                  </a:lnTo>
                  <a:lnTo>
                    <a:pt x="2926080" y="1277585"/>
                  </a:lnTo>
                  <a:lnTo>
                    <a:pt x="2920928" y="1300766"/>
                  </a:lnTo>
                  <a:lnTo>
                    <a:pt x="2877140" y="1365161"/>
                  </a:lnTo>
                  <a:lnTo>
                    <a:pt x="2828201" y="1434707"/>
                  </a:lnTo>
                  <a:lnTo>
                    <a:pt x="2745776" y="1522283"/>
                  </a:lnTo>
                  <a:lnTo>
                    <a:pt x="2709715" y="1553192"/>
                  </a:lnTo>
                  <a:lnTo>
                    <a:pt x="2699412" y="1558344"/>
                  </a:lnTo>
                  <a:lnTo>
                    <a:pt x="2660775" y="1545465"/>
                  </a:lnTo>
                  <a:lnTo>
                    <a:pt x="2570623" y="1511980"/>
                  </a:lnTo>
                  <a:lnTo>
                    <a:pt x="2467592" y="1486222"/>
                  </a:lnTo>
                  <a:lnTo>
                    <a:pt x="2361985" y="1470768"/>
                  </a:lnTo>
                  <a:lnTo>
                    <a:pt x="2173954" y="1452737"/>
                  </a:lnTo>
                  <a:lnTo>
                    <a:pt x="1980771" y="1439858"/>
                  </a:lnTo>
                  <a:lnTo>
                    <a:pt x="1658799" y="1421828"/>
                  </a:lnTo>
                  <a:lnTo>
                    <a:pt x="1357433" y="1408949"/>
                  </a:lnTo>
                  <a:lnTo>
                    <a:pt x="1040613" y="1403797"/>
                  </a:lnTo>
                  <a:lnTo>
                    <a:pt x="878339" y="1403797"/>
                  </a:lnTo>
                  <a:lnTo>
                    <a:pt x="765005" y="1403797"/>
                  </a:lnTo>
                  <a:lnTo>
                    <a:pt x="610459" y="1411525"/>
                  </a:lnTo>
                  <a:lnTo>
                    <a:pt x="476518" y="1424404"/>
                  </a:lnTo>
                  <a:lnTo>
                    <a:pt x="352881" y="1437283"/>
                  </a:lnTo>
                  <a:lnTo>
                    <a:pt x="275608" y="1447586"/>
                  </a:lnTo>
                  <a:lnTo>
                    <a:pt x="221517" y="1437283"/>
                  </a:lnTo>
                  <a:lnTo>
                    <a:pt x="141668" y="1419252"/>
                  </a:lnTo>
                  <a:lnTo>
                    <a:pt x="85001" y="1401222"/>
                  </a:lnTo>
                  <a:lnTo>
                    <a:pt x="41212" y="1380616"/>
                  </a:lnTo>
                  <a:lnTo>
                    <a:pt x="23182" y="1362585"/>
                  </a:lnTo>
                  <a:lnTo>
                    <a:pt x="7727" y="1336827"/>
                  </a:lnTo>
                  <a:lnTo>
                    <a:pt x="0" y="1313645"/>
                  </a:lnTo>
                  <a:lnTo>
                    <a:pt x="0" y="1282736"/>
                  </a:lnTo>
                  <a:lnTo>
                    <a:pt x="7727" y="1254403"/>
                  </a:lnTo>
                  <a:lnTo>
                    <a:pt x="20606" y="1233796"/>
                  </a:lnTo>
                  <a:lnTo>
                    <a:pt x="38637" y="1220917"/>
                  </a:lnTo>
                  <a:lnTo>
                    <a:pt x="69546" y="1210614"/>
                  </a:lnTo>
                  <a:lnTo>
                    <a:pt x="123637" y="1202887"/>
                  </a:lnTo>
                  <a:lnTo>
                    <a:pt x="306517" y="1202887"/>
                  </a:lnTo>
                  <a:lnTo>
                    <a:pt x="770157" y="1202887"/>
                  </a:lnTo>
                  <a:lnTo>
                    <a:pt x="1110159" y="1202887"/>
                  </a:lnTo>
                  <a:lnTo>
                    <a:pt x="1287887" y="1205463"/>
                  </a:lnTo>
                  <a:lnTo>
                    <a:pt x="1550616" y="1213190"/>
                  </a:lnTo>
                  <a:lnTo>
                    <a:pt x="1898346" y="1223493"/>
                  </a:lnTo>
                  <a:lnTo>
                    <a:pt x="2194560" y="1228645"/>
                  </a:lnTo>
                  <a:lnTo>
                    <a:pt x="2616987" y="1244099"/>
                  </a:lnTo>
                  <a:lnTo>
                    <a:pt x="2689109" y="1244099"/>
                  </a:lnTo>
                  <a:lnTo>
                    <a:pt x="2714866" y="1233796"/>
                  </a:lnTo>
                  <a:lnTo>
                    <a:pt x="2725170" y="1226069"/>
                  </a:lnTo>
                  <a:lnTo>
                    <a:pt x="2738048" y="1210614"/>
                  </a:lnTo>
                  <a:lnTo>
                    <a:pt x="2745776" y="1195160"/>
                  </a:lnTo>
                  <a:lnTo>
                    <a:pt x="2748352" y="1161675"/>
                  </a:lnTo>
                  <a:lnTo>
                    <a:pt x="2735473" y="1105008"/>
                  </a:lnTo>
                  <a:lnTo>
                    <a:pt x="2691685" y="935006"/>
                  </a:lnTo>
                  <a:lnTo>
                    <a:pt x="2642745" y="728945"/>
                  </a:lnTo>
                  <a:lnTo>
                    <a:pt x="2609260" y="58470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6D327446-287E-4527-BB91-592904BDA44F}"/>
                </a:ext>
              </a:extLst>
            </p:cNvPr>
            <p:cNvSpPr/>
            <p:nvPr/>
          </p:nvSpPr>
          <p:spPr>
            <a:xfrm rot="16200000">
              <a:off x="4898232" y="2089944"/>
              <a:ext cx="387350" cy="1262062"/>
            </a:xfrm>
            <a:custGeom>
              <a:avLst/>
              <a:gdLst>
                <a:gd name="connsiteX0" fmla="*/ 240506 w 388143"/>
                <a:gd name="connsiteY0" fmla="*/ 438150 h 1262063"/>
                <a:gd name="connsiteX1" fmla="*/ 223837 w 388143"/>
                <a:gd name="connsiteY1" fmla="*/ 364332 h 1262063"/>
                <a:gd name="connsiteX2" fmla="*/ 207168 w 388143"/>
                <a:gd name="connsiteY2" fmla="*/ 278607 h 1262063"/>
                <a:gd name="connsiteX3" fmla="*/ 195262 w 388143"/>
                <a:gd name="connsiteY3" fmla="*/ 188119 h 1262063"/>
                <a:gd name="connsiteX4" fmla="*/ 190500 w 388143"/>
                <a:gd name="connsiteY4" fmla="*/ 135732 h 1262063"/>
                <a:gd name="connsiteX5" fmla="*/ 192881 w 388143"/>
                <a:gd name="connsiteY5" fmla="*/ 92869 h 1262063"/>
                <a:gd name="connsiteX6" fmla="*/ 204787 w 388143"/>
                <a:gd name="connsiteY6" fmla="*/ 2382 h 1262063"/>
                <a:gd name="connsiteX7" fmla="*/ 35718 w 388143"/>
                <a:gd name="connsiteY7" fmla="*/ 0 h 1262063"/>
                <a:gd name="connsiteX8" fmla="*/ 11906 w 388143"/>
                <a:gd name="connsiteY8" fmla="*/ 73819 h 1262063"/>
                <a:gd name="connsiteX9" fmla="*/ 4762 w 388143"/>
                <a:gd name="connsiteY9" fmla="*/ 104775 h 1262063"/>
                <a:gd name="connsiteX10" fmla="*/ 0 w 388143"/>
                <a:gd name="connsiteY10" fmla="*/ 142875 h 1262063"/>
                <a:gd name="connsiteX11" fmla="*/ 2381 w 388143"/>
                <a:gd name="connsiteY11" fmla="*/ 183357 h 1262063"/>
                <a:gd name="connsiteX12" fmla="*/ 9525 w 388143"/>
                <a:gd name="connsiteY12" fmla="*/ 250032 h 1262063"/>
                <a:gd name="connsiteX13" fmla="*/ 30956 w 388143"/>
                <a:gd name="connsiteY13" fmla="*/ 359569 h 1262063"/>
                <a:gd name="connsiteX14" fmla="*/ 66675 w 388143"/>
                <a:gd name="connsiteY14" fmla="*/ 509588 h 1262063"/>
                <a:gd name="connsiteX15" fmla="*/ 90487 w 388143"/>
                <a:gd name="connsiteY15" fmla="*/ 602457 h 1262063"/>
                <a:gd name="connsiteX16" fmla="*/ 121443 w 388143"/>
                <a:gd name="connsiteY16" fmla="*/ 754857 h 1262063"/>
                <a:gd name="connsiteX17" fmla="*/ 140493 w 388143"/>
                <a:gd name="connsiteY17" fmla="*/ 854869 h 1262063"/>
                <a:gd name="connsiteX18" fmla="*/ 166687 w 388143"/>
                <a:gd name="connsiteY18" fmla="*/ 997744 h 1262063"/>
                <a:gd name="connsiteX19" fmla="*/ 207168 w 388143"/>
                <a:gd name="connsiteY19" fmla="*/ 1252538 h 1262063"/>
                <a:gd name="connsiteX20" fmla="*/ 388143 w 388143"/>
                <a:gd name="connsiteY20" fmla="*/ 1262063 h 1262063"/>
                <a:gd name="connsiteX21" fmla="*/ 352425 w 388143"/>
                <a:gd name="connsiteY21" fmla="*/ 1023938 h 1262063"/>
                <a:gd name="connsiteX22" fmla="*/ 314325 w 388143"/>
                <a:gd name="connsiteY22" fmla="*/ 814388 h 1262063"/>
                <a:gd name="connsiteX23" fmla="*/ 285750 w 388143"/>
                <a:gd name="connsiteY23" fmla="*/ 661988 h 1262063"/>
                <a:gd name="connsiteX24" fmla="*/ 261937 w 388143"/>
                <a:gd name="connsiteY24" fmla="*/ 552450 h 1262063"/>
                <a:gd name="connsiteX25" fmla="*/ 240506 w 388143"/>
                <a:gd name="connsiteY25" fmla="*/ 438150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143" h="1262063">
                  <a:moveTo>
                    <a:pt x="240506" y="438150"/>
                  </a:moveTo>
                  <a:lnTo>
                    <a:pt x="223837" y="364332"/>
                  </a:lnTo>
                  <a:lnTo>
                    <a:pt x="207168" y="278607"/>
                  </a:lnTo>
                  <a:lnTo>
                    <a:pt x="195262" y="188119"/>
                  </a:lnTo>
                  <a:lnTo>
                    <a:pt x="190500" y="135732"/>
                  </a:lnTo>
                  <a:lnTo>
                    <a:pt x="192881" y="92869"/>
                  </a:lnTo>
                  <a:lnTo>
                    <a:pt x="204787" y="2382"/>
                  </a:lnTo>
                  <a:lnTo>
                    <a:pt x="35718" y="0"/>
                  </a:lnTo>
                  <a:lnTo>
                    <a:pt x="11906" y="73819"/>
                  </a:lnTo>
                  <a:lnTo>
                    <a:pt x="4762" y="104775"/>
                  </a:lnTo>
                  <a:lnTo>
                    <a:pt x="0" y="142875"/>
                  </a:lnTo>
                  <a:lnTo>
                    <a:pt x="2381" y="183357"/>
                  </a:lnTo>
                  <a:lnTo>
                    <a:pt x="9525" y="250032"/>
                  </a:lnTo>
                  <a:lnTo>
                    <a:pt x="30956" y="359569"/>
                  </a:lnTo>
                  <a:lnTo>
                    <a:pt x="66675" y="509588"/>
                  </a:lnTo>
                  <a:lnTo>
                    <a:pt x="90487" y="602457"/>
                  </a:lnTo>
                  <a:lnTo>
                    <a:pt x="121443" y="754857"/>
                  </a:lnTo>
                  <a:lnTo>
                    <a:pt x="140493" y="854869"/>
                  </a:lnTo>
                  <a:lnTo>
                    <a:pt x="166687" y="997744"/>
                  </a:lnTo>
                  <a:lnTo>
                    <a:pt x="207168" y="1252538"/>
                  </a:lnTo>
                  <a:lnTo>
                    <a:pt x="388143" y="1262063"/>
                  </a:lnTo>
                  <a:lnTo>
                    <a:pt x="352425" y="1023938"/>
                  </a:lnTo>
                  <a:lnTo>
                    <a:pt x="314325" y="814388"/>
                  </a:lnTo>
                  <a:lnTo>
                    <a:pt x="285750" y="661988"/>
                  </a:lnTo>
                  <a:lnTo>
                    <a:pt x="261937" y="552450"/>
                  </a:lnTo>
                  <a:lnTo>
                    <a:pt x="240506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8">
              <a:extLst>
                <a:ext uri="{FF2B5EF4-FFF2-40B4-BE49-F238E27FC236}">
                  <a16:creationId xmlns:a16="http://schemas.microsoft.com/office/drawing/2014/main" id="{9BCE42D5-4E21-4E6A-A954-129395CB8E21}"/>
                </a:ext>
              </a:extLst>
            </p:cNvPr>
            <p:cNvSpPr/>
            <p:nvPr/>
          </p:nvSpPr>
          <p:spPr>
            <a:xfrm rot="16200000">
              <a:off x="4877596" y="2890045"/>
              <a:ext cx="369887" cy="1247775"/>
            </a:xfrm>
            <a:custGeom>
              <a:avLst/>
              <a:gdLst>
                <a:gd name="connsiteX0" fmla="*/ 214313 w 369094"/>
                <a:gd name="connsiteY0" fmla="*/ 540544 h 1247775"/>
                <a:gd name="connsiteX1" fmla="*/ 195263 w 369094"/>
                <a:gd name="connsiteY1" fmla="*/ 421481 h 1247775"/>
                <a:gd name="connsiteX2" fmla="*/ 176213 w 369094"/>
                <a:gd name="connsiteY2" fmla="*/ 302419 h 1247775"/>
                <a:gd name="connsiteX3" fmla="*/ 161925 w 369094"/>
                <a:gd name="connsiteY3" fmla="*/ 154781 h 1247775"/>
                <a:gd name="connsiteX4" fmla="*/ 154782 w 369094"/>
                <a:gd name="connsiteY4" fmla="*/ 2381 h 1247775"/>
                <a:gd name="connsiteX5" fmla="*/ 30957 w 369094"/>
                <a:gd name="connsiteY5" fmla="*/ 0 h 1247775"/>
                <a:gd name="connsiteX6" fmla="*/ 16669 w 369094"/>
                <a:gd name="connsiteY6" fmla="*/ 80963 h 1247775"/>
                <a:gd name="connsiteX7" fmla="*/ 7144 w 369094"/>
                <a:gd name="connsiteY7" fmla="*/ 130969 h 1247775"/>
                <a:gd name="connsiteX8" fmla="*/ 0 w 369094"/>
                <a:gd name="connsiteY8" fmla="*/ 209550 h 1247775"/>
                <a:gd name="connsiteX9" fmla="*/ 0 w 369094"/>
                <a:gd name="connsiteY9" fmla="*/ 280988 h 1247775"/>
                <a:gd name="connsiteX10" fmla="*/ 23813 w 369094"/>
                <a:gd name="connsiteY10" fmla="*/ 435769 h 1247775"/>
                <a:gd name="connsiteX11" fmla="*/ 61913 w 369094"/>
                <a:gd name="connsiteY11" fmla="*/ 650081 h 1247775"/>
                <a:gd name="connsiteX12" fmla="*/ 97632 w 369094"/>
                <a:gd name="connsiteY12" fmla="*/ 831056 h 1247775"/>
                <a:gd name="connsiteX13" fmla="*/ 140494 w 369094"/>
                <a:gd name="connsiteY13" fmla="*/ 1033463 h 1247775"/>
                <a:gd name="connsiteX14" fmla="*/ 190500 w 369094"/>
                <a:gd name="connsiteY14" fmla="*/ 1245394 h 1247775"/>
                <a:gd name="connsiteX15" fmla="*/ 369094 w 369094"/>
                <a:gd name="connsiteY15" fmla="*/ 1247775 h 1247775"/>
                <a:gd name="connsiteX16" fmla="*/ 338138 w 369094"/>
                <a:gd name="connsiteY16" fmla="*/ 1126331 h 1247775"/>
                <a:gd name="connsiteX17" fmla="*/ 309563 w 369094"/>
                <a:gd name="connsiteY17" fmla="*/ 1009650 h 1247775"/>
                <a:gd name="connsiteX18" fmla="*/ 276225 w 369094"/>
                <a:gd name="connsiteY18" fmla="*/ 871538 h 1247775"/>
                <a:gd name="connsiteX19" fmla="*/ 252413 w 369094"/>
                <a:gd name="connsiteY19" fmla="*/ 754856 h 1247775"/>
                <a:gd name="connsiteX20" fmla="*/ 214313 w 369094"/>
                <a:gd name="connsiteY20" fmla="*/ 540544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094" h="1247775">
                  <a:moveTo>
                    <a:pt x="214313" y="540544"/>
                  </a:moveTo>
                  <a:lnTo>
                    <a:pt x="195263" y="421481"/>
                  </a:lnTo>
                  <a:lnTo>
                    <a:pt x="176213" y="302419"/>
                  </a:lnTo>
                  <a:lnTo>
                    <a:pt x="161925" y="154781"/>
                  </a:lnTo>
                  <a:lnTo>
                    <a:pt x="154782" y="2381"/>
                  </a:lnTo>
                  <a:lnTo>
                    <a:pt x="30957" y="0"/>
                  </a:lnTo>
                  <a:lnTo>
                    <a:pt x="16669" y="80963"/>
                  </a:lnTo>
                  <a:lnTo>
                    <a:pt x="7144" y="130969"/>
                  </a:lnTo>
                  <a:lnTo>
                    <a:pt x="0" y="209550"/>
                  </a:lnTo>
                  <a:lnTo>
                    <a:pt x="0" y="280988"/>
                  </a:lnTo>
                  <a:lnTo>
                    <a:pt x="23813" y="435769"/>
                  </a:lnTo>
                  <a:lnTo>
                    <a:pt x="61913" y="650081"/>
                  </a:lnTo>
                  <a:lnTo>
                    <a:pt x="97632" y="831056"/>
                  </a:lnTo>
                  <a:lnTo>
                    <a:pt x="140494" y="1033463"/>
                  </a:lnTo>
                  <a:lnTo>
                    <a:pt x="190500" y="1245394"/>
                  </a:lnTo>
                  <a:lnTo>
                    <a:pt x="369094" y="1247775"/>
                  </a:lnTo>
                  <a:lnTo>
                    <a:pt x="338138" y="1126331"/>
                  </a:lnTo>
                  <a:lnTo>
                    <a:pt x="309563" y="1009650"/>
                  </a:lnTo>
                  <a:lnTo>
                    <a:pt x="276225" y="871538"/>
                  </a:lnTo>
                  <a:lnTo>
                    <a:pt x="252413" y="754856"/>
                  </a:lnTo>
                  <a:lnTo>
                    <a:pt x="214313" y="5405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4">
              <a:extLst>
                <a:ext uri="{FF2B5EF4-FFF2-40B4-BE49-F238E27FC236}">
                  <a16:creationId xmlns:a16="http://schemas.microsoft.com/office/drawing/2014/main" id="{B7E74CC0-D923-40C7-91AF-CFCD74689913}"/>
                </a:ext>
              </a:extLst>
            </p:cNvPr>
            <p:cNvSpPr/>
            <p:nvPr/>
          </p:nvSpPr>
          <p:spPr>
            <a:xfrm rot="16200000">
              <a:off x="4864101" y="3840163"/>
              <a:ext cx="381000" cy="1289050"/>
            </a:xfrm>
            <a:custGeom>
              <a:avLst/>
              <a:gdLst>
                <a:gd name="connsiteX0" fmla="*/ 257175 w 381000"/>
                <a:gd name="connsiteY0" fmla="*/ 557213 h 1288256"/>
                <a:gd name="connsiteX1" fmla="*/ 223837 w 381000"/>
                <a:gd name="connsiteY1" fmla="*/ 400050 h 1288256"/>
                <a:gd name="connsiteX2" fmla="*/ 188119 w 381000"/>
                <a:gd name="connsiteY2" fmla="*/ 247650 h 1288256"/>
                <a:gd name="connsiteX3" fmla="*/ 133350 w 381000"/>
                <a:gd name="connsiteY3" fmla="*/ 0 h 1288256"/>
                <a:gd name="connsiteX4" fmla="*/ 0 w 381000"/>
                <a:gd name="connsiteY4" fmla="*/ 16669 h 1288256"/>
                <a:gd name="connsiteX5" fmla="*/ 23812 w 381000"/>
                <a:gd name="connsiteY5" fmla="*/ 114300 h 1288256"/>
                <a:gd name="connsiteX6" fmla="*/ 57150 w 381000"/>
                <a:gd name="connsiteY6" fmla="*/ 259556 h 1288256"/>
                <a:gd name="connsiteX7" fmla="*/ 90487 w 381000"/>
                <a:gd name="connsiteY7" fmla="*/ 442913 h 1288256"/>
                <a:gd name="connsiteX8" fmla="*/ 116681 w 381000"/>
                <a:gd name="connsiteY8" fmla="*/ 588169 h 1288256"/>
                <a:gd name="connsiteX9" fmla="*/ 145256 w 381000"/>
                <a:gd name="connsiteY9" fmla="*/ 766763 h 1288256"/>
                <a:gd name="connsiteX10" fmla="*/ 171450 w 381000"/>
                <a:gd name="connsiteY10" fmla="*/ 938213 h 1288256"/>
                <a:gd name="connsiteX11" fmla="*/ 185737 w 381000"/>
                <a:gd name="connsiteY11" fmla="*/ 1028700 h 1288256"/>
                <a:gd name="connsiteX12" fmla="*/ 221456 w 381000"/>
                <a:gd name="connsiteY12" fmla="*/ 1264444 h 1288256"/>
                <a:gd name="connsiteX13" fmla="*/ 223837 w 381000"/>
                <a:gd name="connsiteY13" fmla="*/ 1288256 h 1288256"/>
                <a:gd name="connsiteX14" fmla="*/ 381000 w 381000"/>
                <a:gd name="connsiteY14" fmla="*/ 1281113 h 1288256"/>
                <a:gd name="connsiteX15" fmla="*/ 350044 w 381000"/>
                <a:gd name="connsiteY15" fmla="*/ 1052513 h 1288256"/>
                <a:gd name="connsiteX16" fmla="*/ 326231 w 381000"/>
                <a:gd name="connsiteY16" fmla="*/ 902494 h 1288256"/>
                <a:gd name="connsiteX17" fmla="*/ 295275 w 381000"/>
                <a:gd name="connsiteY17" fmla="*/ 738188 h 1288256"/>
                <a:gd name="connsiteX18" fmla="*/ 257175 w 381000"/>
                <a:gd name="connsiteY18" fmla="*/ 557213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00" h="1288256">
                  <a:moveTo>
                    <a:pt x="257175" y="557213"/>
                  </a:moveTo>
                  <a:lnTo>
                    <a:pt x="223837" y="400050"/>
                  </a:lnTo>
                  <a:lnTo>
                    <a:pt x="188119" y="247650"/>
                  </a:lnTo>
                  <a:lnTo>
                    <a:pt x="133350" y="0"/>
                  </a:lnTo>
                  <a:lnTo>
                    <a:pt x="0" y="16669"/>
                  </a:lnTo>
                  <a:lnTo>
                    <a:pt x="23812" y="114300"/>
                  </a:lnTo>
                  <a:lnTo>
                    <a:pt x="57150" y="259556"/>
                  </a:lnTo>
                  <a:lnTo>
                    <a:pt x="90487" y="442913"/>
                  </a:lnTo>
                  <a:lnTo>
                    <a:pt x="116681" y="588169"/>
                  </a:lnTo>
                  <a:lnTo>
                    <a:pt x="145256" y="766763"/>
                  </a:lnTo>
                  <a:lnTo>
                    <a:pt x="171450" y="938213"/>
                  </a:lnTo>
                  <a:lnTo>
                    <a:pt x="185737" y="1028700"/>
                  </a:lnTo>
                  <a:lnTo>
                    <a:pt x="221456" y="1264444"/>
                  </a:lnTo>
                  <a:lnTo>
                    <a:pt x="223837" y="1288256"/>
                  </a:lnTo>
                  <a:lnTo>
                    <a:pt x="381000" y="1281113"/>
                  </a:lnTo>
                  <a:lnTo>
                    <a:pt x="350044" y="1052513"/>
                  </a:lnTo>
                  <a:lnTo>
                    <a:pt x="326231" y="902494"/>
                  </a:lnTo>
                  <a:lnTo>
                    <a:pt x="295275" y="738188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FA10938A-3100-4307-BD38-679C6EDC5F2E}"/>
                </a:ext>
              </a:extLst>
            </p:cNvPr>
            <p:cNvSpPr/>
            <p:nvPr/>
          </p:nvSpPr>
          <p:spPr>
            <a:xfrm rot="16200000">
              <a:off x="3780632" y="4798219"/>
              <a:ext cx="1062038" cy="1187450"/>
            </a:xfrm>
            <a:custGeom>
              <a:avLst/>
              <a:gdLst>
                <a:gd name="connsiteX0" fmla="*/ 392906 w 1062037"/>
                <a:gd name="connsiteY0" fmla="*/ 383382 h 1188244"/>
                <a:gd name="connsiteX1" fmla="*/ 311944 w 1062037"/>
                <a:gd name="connsiteY1" fmla="*/ 302419 h 1188244"/>
                <a:gd name="connsiteX2" fmla="*/ 228600 w 1062037"/>
                <a:gd name="connsiteY2" fmla="*/ 214313 h 1188244"/>
                <a:gd name="connsiteX3" fmla="*/ 123825 w 1062037"/>
                <a:gd name="connsiteY3" fmla="*/ 95250 h 1188244"/>
                <a:gd name="connsiteX4" fmla="*/ 61912 w 1062037"/>
                <a:gd name="connsiteY4" fmla="*/ 21432 h 1188244"/>
                <a:gd name="connsiteX5" fmla="*/ 50006 w 1062037"/>
                <a:gd name="connsiteY5" fmla="*/ 11907 h 1188244"/>
                <a:gd name="connsiteX6" fmla="*/ 26194 w 1062037"/>
                <a:gd name="connsiteY6" fmla="*/ 0 h 1188244"/>
                <a:gd name="connsiteX7" fmla="*/ 14287 w 1062037"/>
                <a:gd name="connsiteY7" fmla="*/ 0 h 1188244"/>
                <a:gd name="connsiteX8" fmla="*/ 0 w 1062037"/>
                <a:gd name="connsiteY8" fmla="*/ 7144 h 1188244"/>
                <a:gd name="connsiteX9" fmla="*/ 0 w 1062037"/>
                <a:gd name="connsiteY9" fmla="*/ 21432 h 1188244"/>
                <a:gd name="connsiteX10" fmla="*/ 7144 w 1062037"/>
                <a:gd name="connsiteY10" fmla="*/ 47625 h 1188244"/>
                <a:gd name="connsiteX11" fmla="*/ 47625 w 1062037"/>
                <a:gd name="connsiteY11" fmla="*/ 130969 h 1188244"/>
                <a:gd name="connsiteX12" fmla="*/ 88106 w 1062037"/>
                <a:gd name="connsiteY12" fmla="*/ 207169 h 1188244"/>
                <a:gd name="connsiteX13" fmla="*/ 183356 w 1062037"/>
                <a:gd name="connsiteY13" fmla="*/ 359569 h 1188244"/>
                <a:gd name="connsiteX14" fmla="*/ 261937 w 1062037"/>
                <a:gd name="connsiteY14" fmla="*/ 471488 h 1188244"/>
                <a:gd name="connsiteX15" fmla="*/ 338137 w 1062037"/>
                <a:gd name="connsiteY15" fmla="*/ 571500 h 1188244"/>
                <a:gd name="connsiteX16" fmla="*/ 435769 w 1062037"/>
                <a:gd name="connsiteY16" fmla="*/ 695325 h 1188244"/>
                <a:gd name="connsiteX17" fmla="*/ 538162 w 1062037"/>
                <a:gd name="connsiteY17" fmla="*/ 814388 h 1188244"/>
                <a:gd name="connsiteX18" fmla="*/ 576262 w 1062037"/>
                <a:gd name="connsiteY18" fmla="*/ 857250 h 1188244"/>
                <a:gd name="connsiteX19" fmla="*/ 623887 w 1062037"/>
                <a:gd name="connsiteY19" fmla="*/ 907257 h 1188244"/>
                <a:gd name="connsiteX20" fmla="*/ 666750 w 1062037"/>
                <a:gd name="connsiteY20" fmla="*/ 950119 h 1188244"/>
                <a:gd name="connsiteX21" fmla="*/ 702469 w 1062037"/>
                <a:gd name="connsiteY21" fmla="*/ 976313 h 1188244"/>
                <a:gd name="connsiteX22" fmla="*/ 707231 w 1062037"/>
                <a:gd name="connsiteY22" fmla="*/ 997744 h 1188244"/>
                <a:gd name="connsiteX23" fmla="*/ 716756 w 1062037"/>
                <a:gd name="connsiteY23" fmla="*/ 1054894 h 1188244"/>
                <a:gd name="connsiteX24" fmla="*/ 726281 w 1062037"/>
                <a:gd name="connsiteY24" fmla="*/ 1100138 h 1188244"/>
                <a:gd name="connsiteX25" fmla="*/ 738187 w 1062037"/>
                <a:gd name="connsiteY25" fmla="*/ 1140619 h 1188244"/>
                <a:gd name="connsiteX26" fmla="*/ 750094 w 1062037"/>
                <a:gd name="connsiteY26" fmla="*/ 1166813 h 1188244"/>
                <a:gd name="connsiteX27" fmla="*/ 766762 w 1062037"/>
                <a:gd name="connsiteY27" fmla="*/ 1183482 h 1188244"/>
                <a:gd name="connsiteX28" fmla="*/ 785812 w 1062037"/>
                <a:gd name="connsiteY28" fmla="*/ 1188244 h 1188244"/>
                <a:gd name="connsiteX29" fmla="*/ 809625 w 1062037"/>
                <a:gd name="connsiteY29" fmla="*/ 1185863 h 1188244"/>
                <a:gd name="connsiteX30" fmla="*/ 833437 w 1062037"/>
                <a:gd name="connsiteY30" fmla="*/ 1171575 h 1188244"/>
                <a:gd name="connsiteX31" fmla="*/ 869156 w 1062037"/>
                <a:gd name="connsiteY31" fmla="*/ 1143000 h 1188244"/>
                <a:gd name="connsiteX32" fmla="*/ 907256 w 1062037"/>
                <a:gd name="connsiteY32" fmla="*/ 1102519 h 1188244"/>
                <a:gd name="connsiteX33" fmla="*/ 950119 w 1062037"/>
                <a:gd name="connsiteY33" fmla="*/ 1050132 h 1188244"/>
                <a:gd name="connsiteX34" fmla="*/ 981075 w 1062037"/>
                <a:gd name="connsiteY34" fmla="*/ 992982 h 1188244"/>
                <a:gd name="connsiteX35" fmla="*/ 1012031 w 1062037"/>
                <a:gd name="connsiteY35" fmla="*/ 923925 h 1188244"/>
                <a:gd name="connsiteX36" fmla="*/ 1035844 w 1062037"/>
                <a:gd name="connsiteY36" fmla="*/ 864394 h 1188244"/>
                <a:gd name="connsiteX37" fmla="*/ 1047750 w 1062037"/>
                <a:gd name="connsiteY37" fmla="*/ 831057 h 1188244"/>
                <a:gd name="connsiteX38" fmla="*/ 1054894 w 1062037"/>
                <a:gd name="connsiteY38" fmla="*/ 797719 h 1188244"/>
                <a:gd name="connsiteX39" fmla="*/ 1062037 w 1062037"/>
                <a:gd name="connsiteY39" fmla="*/ 750094 h 1188244"/>
                <a:gd name="connsiteX40" fmla="*/ 1062037 w 1062037"/>
                <a:gd name="connsiteY40" fmla="*/ 702469 h 1188244"/>
                <a:gd name="connsiteX41" fmla="*/ 1050131 w 1062037"/>
                <a:gd name="connsiteY41" fmla="*/ 683419 h 1188244"/>
                <a:gd name="connsiteX42" fmla="*/ 1033462 w 1062037"/>
                <a:gd name="connsiteY42" fmla="*/ 695325 h 1188244"/>
                <a:gd name="connsiteX43" fmla="*/ 983456 w 1062037"/>
                <a:gd name="connsiteY43" fmla="*/ 728663 h 1188244"/>
                <a:gd name="connsiteX44" fmla="*/ 945356 w 1062037"/>
                <a:gd name="connsiteY44" fmla="*/ 747713 h 1188244"/>
                <a:gd name="connsiteX45" fmla="*/ 914400 w 1062037"/>
                <a:gd name="connsiteY45" fmla="*/ 757238 h 1188244"/>
                <a:gd name="connsiteX46" fmla="*/ 878681 w 1062037"/>
                <a:gd name="connsiteY46" fmla="*/ 752475 h 1188244"/>
                <a:gd name="connsiteX47" fmla="*/ 845344 w 1062037"/>
                <a:gd name="connsiteY47" fmla="*/ 742950 h 1188244"/>
                <a:gd name="connsiteX48" fmla="*/ 738187 w 1062037"/>
                <a:gd name="connsiteY48" fmla="*/ 678657 h 1188244"/>
                <a:gd name="connsiteX49" fmla="*/ 657225 w 1062037"/>
                <a:gd name="connsiteY49" fmla="*/ 614363 h 1188244"/>
                <a:gd name="connsiteX50" fmla="*/ 576262 w 1062037"/>
                <a:gd name="connsiteY50" fmla="*/ 550069 h 1188244"/>
                <a:gd name="connsiteX51" fmla="*/ 469106 w 1062037"/>
                <a:gd name="connsiteY51" fmla="*/ 454819 h 1188244"/>
                <a:gd name="connsiteX52" fmla="*/ 392906 w 1062037"/>
                <a:gd name="connsiteY52" fmla="*/ 383382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62037" h="1188244">
                  <a:moveTo>
                    <a:pt x="392906" y="383382"/>
                  </a:moveTo>
                  <a:lnTo>
                    <a:pt x="311944" y="302419"/>
                  </a:lnTo>
                  <a:lnTo>
                    <a:pt x="228600" y="214313"/>
                  </a:lnTo>
                  <a:lnTo>
                    <a:pt x="123825" y="95250"/>
                  </a:lnTo>
                  <a:lnTo>
                    <a:pt x="61912" y="21432"/>
                  </a:lnTo>
                  <a:lnTo>
                    <a:pt x="50006" y="11907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7625" y="130969"/>
                  </a:lnTo>
                  <a:lnTo>
                    <a:pt x="88106" y="207169"/>
                  </a:lnTo>
                  <a:lnTo>
                    <a:pt x="183356" y="359569"/>
                  </a:lnTo>
                  <a:lnTo>
                    <a:pt x="261937" y="471488"/>
                  </a:lnTo>
                  <a:lnTo>
                    <a:pt x="338137" y="571500"/>
                  </a:lnTo>
                  <a:lnTo>
                    <a:pt x="435769" y="695325"/>
                  </a:lnTo>
                  <a:lnTo>
                    <a:pt x="538162" y="814388"/>
                  </a:lnTo>
                  <a:lnTo>
                    <a:pt x="576262" y="857250"/>
                  </a:lnTo>
                  <a:lnTo>
                    <a:pt x="623887" y="907257"/>
                  </a:lnTo>
                  <a:lnTo>
                    <a:pt x="666750" y="950119"/>
                  </a:lnTo>
                  <a:lnTo>
                    <a:pt x="702469" y="976313"/>
                  </a:lnTo>
                  <a:lnTo>
                    <a:pt x="707231" y="997744"/>
                  </a:lnTo>
                  <a:lnTo>
                    <a:pt x="716756" y="1054894"/>
                  </a:lnTo>
                  <a:lnTo>
                    <a:pt x="726281" y="1100138"/>
                  </a:lnTo>
                  <a:lnTo>
                    <a:pt x="738187" y="1140619"/>
                  </a:lnTo>
                  <a:lnTo>
                    <a:pt x="750094" y="1166813"/>
                  </a:lnTo>
                  <a:lnTo>
                    <a:pt x="766762" y="1183482"/>
                  </a:lnTo>
                  <a:lnTo>
                    <a:pt x="785812" y="1188244"/>
                  </a:lnTo>
                  <a:lnTo>
                    <a:pt x="809625" y="1185863"/>
                  </a:lnTo>
                  <a:lnTo>
                    <a:pt x="833437" y="1171575"/>
                  </a:lnTo>
                  <a:lnTo>
                    <a:pt x="869156" y="1143000"/>
                  </a:lnTo>
                  <a:lnTo>
                    <a:pt x="907256" y="1102519"/>
                  </a:lnTo>
                  <a:lnTo>
                    <a:pt x="950119" y="1050132"/>
                  </a:lnTo>
                  <a:lnTo>
                    <a:pt x="981075" y="992982"/>
                  </a:lnTo>
                  <a:lnTo>
                    <a:pt x="1012031" y="923925"/>
                  </a:lnTo>
                  <a:lnTo>
                    <a:pt x="1035844" y="864394"/>
                  </a:lnTo>
                  <a:lnTo>
                    <a:pt x="1047750" y="831057"/>
                  </a:lnTo>
                  <a:lnTo>
                    <a:pt x="1054894" y="797719"/>
                  </a:lnTo>
                  <a:lnTo>
                    <a:pt x="1062037" y="750094"/>
                  </a:lnTo>
                  <a:lnTo>
                    <a:pt x="1062037" y="702469"/>
                  </a:lnTo>
                  <a:lnTo>
                    <a:pt x="1050131" y="683419"/>
                  </a:lnTo>
                  <a:lnTo>
                    <a:pt x="1033462" y="695325"/>
                  </a:lnTo>
                  <a:lnTo>
                    <a:pt x="983456" y="728663"/>
                  </a:lnTo>
                  <a:lnTo>
                    <a:pt x="945356" y="747713"/>
                  </a:lnTo>
                  <a:lnTo>
                    <a:pt x="914400" y="757238"/>
                  </a:lnTo>
                  <a:lnTo>
                    <a:pt x="878681" y="752475"/>
                  </a:lnTo>
                  <a:lnTo>
                    <a:pt x="845344" y="742950"/>
                  </a:lnTo>
                  <a:lnTo>
                    <a:pt x="738187" y="678657"/>
                  </a:lnTo>
                  <a:lnTo>
                    <a:pt x="657225" y="614363"/>
                  </a:lnTo>
                  <a:lnTo>
                    <a:pt x="576262" y="550069"/>
                  </a:lnTo>
                  <a:lnTo>
                    <a:pt x="469106" y="454819"/>
                  </a:lnTo>
                  <a:lnTo>
                    <a:pt x="392906" y="3833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9A573BF0-50A5-4236-9FE5-7B9EC8600152}"/>
                </a:ext>
              </a:extLst>
            </p:cNvPr>
            <p:cNvSpPr/>
            <p:nvPr/>
          </p:nvSpPr>
          <p:spPr>
            <a:xfrm rot="16200000">
              <a:off x="7024689" y="5122864"/>
              <a:ext cx="776287" cy="808037"/>
            </a:xfrm>
            <a:custGeom>
              <a:avLst/>
              <a:gdLst>
                <a:gd name="connsiteX0" fmla="*/ 554831 w 776287"/>
                <a:gd name="connsiteY0" fmla="*/ 257175 h 807244"/>
                <a:gd name="connsiteX1" fmla="*/ 519112 w 776287"/>
                <a:gd name="connsiteY1" fmla="*/ 490538 h 807244"/>
                <a:gd name="connsiteX2" fmla="*/ 502443 w 776287"/>
                <a:gd name="connsiteY2" fmla="*/ 600075 h 807244"/>
                <a:gd name="connsiteX3" fmla="*/ 497681 w 776287"/>
                <a:gd name="connsiteY3" fmla="*/ 645319 h 807244"/>
                <a:gd name="connsiteX4" fmla="*/ 497681 w 776287"/>
                <a:gd name="connsiteY4" fmla="*/ 685800 h 807244"/>
                <a:gd name="connsiteX5" fmla="*/ 504825 w 776287"/>
                <a:gd name="connsiteY5" fmla="*/ 714375 h 807244"/>
                <a:gd name="connsiteX6" fmla="*/ 519112 w 776287"/>
                <a:gd name="connsiteY6" fmla="*/ 740569 h 807244"/>
                <a:gd name="connsiteX7" fmla="*/ 538162 w 776287"/>
                <a:gd name="connsiteY7" fmla="*/ 759619 h 807244"/>
                <a:gd name="connsiteX8" fmla="*/ 564356 w 776287"/>
                <a:gd name="connsiteY8" fmla="*/ 773906 h 807244"/>
                <a:gd name="connsiteX9" fmla="*/ 592931 w 776287"/>
                <a:gd name="connsiteY9" fmla="*/ 785813 h 807244"/>
                <a:gd name="connsiteX10" fmla="*/ 638175 w 776287"/>
                <a:gd name="connsiteY10" fmla="*/ 800100 h 807244"/>
                <a:gd name="connsiteX11" fmla="*/ 776287 w 776287"/>
                <a:gd name="connsiteY11" fmla="*/ 807244 h 807244"/>
                <a:gd name="connsiteX12" fmla="*/ 0 w 776287"/>
                <a:gd name="connsiteY12" fmla="*/ 783431 h 807244"/>
                <a:gd name="connsiteX13" fmla="*/ 59531 w 776287"/>
                <a:gd name="connsiteY13" fmla="*/ 745331 h 807244"/>
                <a:gd name="connsiteX14" fmla="*/ 90487 w 776287"/>
                <a:gd name="connsiteY14" fmla="*/ 723900 h 807244"/>
                <a:gd name="connsiteX15" fmla="*/ 147637 w 776287"/>
                <a:gd name="connsiteY15" fmla="*/ 681038 h 807244"/>
                <a:gd name="connsiteX16" fmla="*/ 209550 w 776287"/>
                <a:gd name="connsiteY16" fmla="*/ 626269 h 807244"/>
                <a:gd name="connsiteX17" fmla="*/ 261937 w 776287"/>
                <a:gd name="connsiteY17" fmla="*/ 576263 h 807244"/>
                <a:gd name="connsiteX18" fmla="*/ 297656 w 776287"/>
                <a:gd name="connsiteY18" fmla="*/ 533400 h 807244"/>
                <a:gd name="connsiteX19" fmla="*/ 347662 w 776287"/>
                <a:gd name="connsiteY19" fmla="*/ 447675 h 807244"/>
                <a:gd name="connsiteX20" fmla="*/ 447675 w 776287"/>
                <a:gd name="connsiteY20" fmla="*/ 240506 h 807244"/>
                <a:gd name="connsiteX21" fmla="*/ 514350 w 776287"/>
                <a:gd name="connsiteY21" fmla="*/ 76200 h 807244"/>
                <a:gd name="connsiteX22" fmla="*/ 535781 w 776287"/>
                <a:gd name="connsiteY22" fmla="*/ 28575 h 807244"/>
                <a:gd name="connsiteX23" fmla="*/ 552450 w 776287"/>
                <a:gd name="connsiteY23" fmla="*/ 7144 h 807244"/>
                <a:gd name="connsiteX24" fmla="*/ 561975 w 776287"/>
                <a:gd name="connsiteY24" fmla="*/ 0 h 807244"/>
                <a:gd name="connsiteX25" fmla="*/ 576262 w 776287"/>
                <a:gd name="connsiteY25" fmla="*/ 2381 h 807244"/>
                <a:gd name="connsiteX26" fmla="*/ 581025 w 776287"/>
                <a:gd name="connsiteY26" fmla="*/ 9525 h 807244"/>
                <a:gd name="connsiteX27" fmla="*/ 585787 w 776287"/>
                <a:gd name="connsiteY27" fmla="*/ 38100 h 807244"/>
                <a:gd name="connsiteX28" fmla="*/ 585787 w 776287"/>
                <a:gd name="connsiteY28" fmla="*/ 76200 h 807244"/>
                <a:gd name="connsiteX29" fmla="*/ 554831 w 776287"/>
                <a:gd name="connsiteY29" fmla="*/ 2571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287" h="807244">
                  <a:moveTo>
                    <a:pt x="554831" y="257175"/>
                  </a:moveTo>
                  <a:lnTo>
                    <a:pt x="519112" y="490538"/>
                  </a:lnTo>
                  <a:lnTo>
                    <a:pt x="502443" y="600075"/>
                  </a:lnTo>
                  <a:lnTo>
                    <a:pt x="497681" y="645319"/>
                  </a:lnTo>
                  <a:lnTo>
                    <a:pt x="497681" y="685800"/>
                  </a:lnTo>
                  <a:lnTo>
                    <a:pt x="504825" y="714375"/>
                  </a:lnTo>
                  <a:lnTo>
                    <a:pt x="519112" y="740569"/>
                  </a:lnTo>
                  <a:lnTo>
                    <a:pt x="538162" y="759619"/>
                  </a:lnTo>
                  <a:lnTo>
                    <a:pt x="564356" y="773906"/>
                  </a:lnTo>
                  <a:lnTo>
                    <a:pt x="592931" y="785813"/>
                  </a:lnTo>
                  <a:lnTo>
                    <a:pt x="638175" y="800100"/>
                  </a:lnTo>
                  <a:lnTo>
                    <a:pt x="776287" y="807244"/>
                  </a:lnTo>
                  <a:lnTo>
                    <a:pt x="0" y="783431"/>
                  </a:lnTo>
                  <a:lnTo>
                    <a:pt x="59531" y="745331"/>
                  </a:lnTo>
                  <a:lnTo>
                    <a:pt x="90487" y="723900"/>
                  </a:lnTo>
                  <a:lnTo>
                    <a:pt x="147637" y="681038"/>
                  </a:lnTo>
                  <a:lnTo>
                    <a:pt x="209550" y="626269"/>
                  </a:lnTo>
                  <a:lnTo>
                    <a:pt x="261937" y="576263"/>
                  </a:lnTo>
                  <a:lnTo>
                    <a:pt x="297656" y="533400"/>
                  </a:lnTo>
                  <a:lnTo>
                    <a:pt x="347662" y="447675"/>
                  </a:lnTo>
                  <a:lnTo>
                    <a:pt x="447675" y="240506"/>
                  </a:lnTo>
                  <a:lnTo>
                    <a:pt x="514350" y="76200"/>
                  </a:lnTo>
                  <a:lnTo>
                    <a:pt x="535781" y="28575"/>
                  </a:lnTo>
                  <a:lnTo>
                    <a:pt x="552450" y="7144"/>
                  </a:lnTo>
                  <a:lnTo>
                    <a:pt x="561975" y="0"/>
                  </a:lnTo>
                  <a:lnTo>
                    <a:pt x="576262" y="2381"/>
                  </a:lnTo>
                  <a:lnTo>
                    <a:pt x="581025" y="9525"/>
                  </a:lnTo>
                  <a:lnTo>
                    <a:pt x="585787" y="38100"/>
                  </a:lnTo>
                  <a:lnTo>
                    <a:pt x="585787" y="76200"/>
                  </a:lnTo>
                  <a:lnTo>
                    <a:pt x="554831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6BCD635-6C18-4599-8E10-AC9DFDAB0C17}"/>
              </a:ext>
            </a:extLst>
          </p:cNvPr>
          <p:cNvGrpSpPr/>
          <p:nvPr/>
        </p:nvGrpSpPr>
        <p:grpSpPr>
          <a:xfrm>
            <a:off x="3717926" y="1600201"/>
            <a:ext cx="4422775" cy="4314825"/>
            <a:chOff x="3717926" y="1614489"/>
            <a:chExt cx="4422775" cy="4314825"/>
          </a:xfrm>
          <a:solidFill>
            <a:schemeClr val="tx1"/>
          </a:solidFill>
        </p:grpSpPr>
        <p:sp>
          <p:nvSpPr>
            <p:cNvPr id="24" name="フリーフォーム 35">
              <a:extLst>
                <a:ext uri="{FF2B5EF4-FFF2-40B4-BE49-F238E27FC236}">
                  <a16:creationId xmlns:a16="http://schemas.microsoft.com/office/drawing/2014/main" id="{9A0490EF-4FEA-47F1-B441-EF7219347186}"/>
                </a:ext>
              </a:extLst>
            </p:cNvPr>
            <p:cNvSpPr/>
            <p:nvPr/>
          </p:nvSpPr>
          <p:spPr>
            <a:xfrm rot="16200000">
              <a:off x="2759870" y="3118645"/>
              <a:ext cx="3079750" cy="439737"/>
            </a:xfrm>
            <a:custGeom>
              <a:avLst/>
              <a:gdLst>
                <a:gd name="connsiteX0" fmla="*/ 1311069 w 3080627"/>
                <a:gd name="connsiteY0" fmla="*/ 198335 h 440457"/>
                <a:gd name="connsiteX1" fmla="*/ 1692284 w 3080627"/>
                <a:gd name="connsiteY1" fmla="*/ 206062 h 440457"/>
                <a:gd name="connsiteX2" fmla="*/ 1996225 w 3080627"/>
                <a:gd name="connsiteY2" fmla="*/ 208638 h 440457"/>
                <a:gd name="connsiteX3" fmla="*/ 2212590 w 3080627"/>
                <a:gd name="connsiteY3" fmla="*/ 211213 h 440457"/>
                <a:gd name="connsiteX4" fmla="*/ 2410925 w 3080627"/>
                <a:gd name="connsiteY4" fmla="*/ 211213 h 440457"/>
                <a:gd name="connsiteX5" fmla="*/ 2629866 w 3080627"/>
                <a:gd name="connsiteY5" fmla="*/ 213789 h 440457"/>
                <a:gd name="connsiteX6" fmla="*/ 2668503 w 3080627"/>
                <a:gd name="connsiteY6" fmla="*/ 208638 h 440457"/>
                <a:gd name="connsiteX7" fmla="*/ 2714867 w 3080627"/>
                <a:gd name="connsiteY7" fmla="*/ 200910 h 440457"/>
                <a:gd name="connsiteX8" fmla="*/ 2758655 w 3080627"/>
                <a:gd name="connsiteY8" fmla="*/ 190607 h 440457"/>
                <a:gd name="connsiteX9" fmla="*/ 2810170 w 3080627"/>
                <a:gd name="connsiteY9" fmla="*/ 172577 h 440457"/>
                <a:gd name="connsiteX10" fmla="*/ 2859110 w 3080627"/>
                <a:gd name="connsiteY10" fmla="*/ 149395 h 440457"/>
                <a:gd name="connsiteX11" fmla="*/ 2913201 w 3080627"/>
                <a:gd name="connsiteY11" fmla="*/ 115910 h 440457"/>
                <a:gd name="connsiteX12" fmla="*/ 2959565 w 3080627"/>
                <a:gd name="connsiteY12" fmla="*/ 82425 h 440457"/>
                <a:gd name="connsiteX13" fmla="*/ 3011081 w 3080627"/>
                <a:gd name="connsiteY13" fmla="*/ 36061 h 440457"/>
                <a:gd name="connsiteX14" fmla="*/ 3031687 w 3080627"/>
                <a:gd name="connsiteY14" fmla="*/ 15455 h 440457"/>
                <a:gd name="connsiteX15" fmla="*/ 3049717 w 3080627"/>
                <a:gd name="connsiteY15" fmla="*/ 2576 h 440457"/>
                <a:gd name="connsiteX16" fmla="*/ 3072899 w 3080627"/>
                <a:gd name="connsiteY16" fmla="*/ 0 h 440457"/>
                <a:gd name="connsiteX17" fmla="*/ 3080627 w 3080627"/>
                <a:gd name="connsiteY17" fmla="*/ 12879 h 440457"/>
                <a:gd name="connsiteX18" fmla="*/ 3080627 w 3080627"/>
                <a:gd name="connsiteY18" fmla="*/ 43788 h 440457"/>
                <a:gd name="connsiteX19" fmla="*/ 3065172 w 3080627"/>
                <a:gd name="connsiteY19" fmla="*/ 108182 h 440457"/>
                <a:gd name="connsiteX20" fmla="*/ 3039414 w 3080627"/>
                <a:gd name="connsiteY20" fmla="*/ 188031 h 440457"/>
                <a:gd name="connsiteX21" fmla="*/ 3016232 w 3080627"/>
                <a:gd name="connsiteY21" fmla="*/ 255002 h 440457"/>
                <a:gd name="connsiteX22" fmla="*/ 2977596 w 3080627"/>
                <a:gd name="connsiteY22" fmla="*/ 350305 h 440457"/>
                <a:gd name="connsiteX23" fmla="*/ 2938959 w 3080627"/>
                <a:gd name="connsiteY23" fmla="*/ 422427 h 440457"/>
                <a:gd name="connsiteX24" fmla="*/ 2786988 w 3080627"/>
                <a:gd name="connsiteY24" fmla="*/ 437882 h 440457"/>
                <a:gd name="connsiteX25" fmla="*/ 2513956 w 3080627"/>
                <a:gd name="connsiteY25" fmla="*/ 440457 h 440457"/>
                <a:gd name="connsiteX26" fmla="*/ 2150772 w 3080627"/>
                <a:gd name="connsiteY26" fmla="*/ 435306 h 440457"/>
                <a:gd name="connsiteX27" fmla="*/ 1960165 w 3080627"/>
                <a:gd name="connsiteY27" fmla="*/ 437882 h 440457"/>
                <a:gd name="connsiteX28" fmla="*/ 1684557 w 3080627"/>
                <a:gd name="connsiteY28" fmla="*/ 427579 h 440457"/>
                <a:gd name="connsiteX29" fmla="*/ 1313645 w 3080627"/>
                <a:gd name="connsiteY29" fmla="*/ 414700 h 440457"/>
                <a:gd name="connsiteX30" fmla="*/ 1056068 w 3080627"/>
                <a:gd name="connsiteY30" fmla="*/ 414700 h 440457"/>
                <a:gd name="connsiteX31" fmla="*/ 633641 w 3080627"/>
                <a:gd name="connsiteY31" fmla="*/ 412124 h 440457"/>
                <a:gd name="connsiteX32" fmla="*/ 334851 w 3080627"/>
                <a:gd name="connsiteY32" fmla="*/ 414700 h 440457"/>
                <a:gd name="connsiteX33" fmla="*/ 218941 w 3080627"/>
                <a:gd name="connsiteY33" fmla="*/ 412124 h 440457"/>
                <a:gd name="connsiteX34" fmla="*/ 157122 w 3080627"/>
                <a:gd name="connsiteY34" fmla="*/ 412124 h 440457"/>
                <a:gd name="connsiteX35" fmla="*/ 121061 w 3080627"/>
                <a:gd name="connsiteY35" fmla="*/ 406972 h 440457"/>
                <a:gd name="connsiteX36" fmla="*/ 85001 w 3080627"/>
                <a:gd name="connsiteY36" fmla="*/ 399245 h 440457"/>
                <a:gd name="connsiteX37" fmla="*/ 48940 w 3080627"/>
                <a:gd name="connsiteY37" fmla="*/ 386366 h 440457"/>
                <a:gd name="connsiteX38" fmla="*/ 18030 w 3080627"/>
                <a:gd name="connsiteY38" fmla="*/ 368336 h 440457"/>
                <a:gd name="connsiteX39" fmla="*/ 0 w 3080627"/>
                <a:gd name="connsiteY39" fmla="*/ 340002 h 440457"/>
                <a:gd name="connsiteX40" fmla="*/ 0 w 3080627"/>
                <a:gd name="connsiteY40" fmla="*/ 319396 h 440457"/>
                <a:gd name="connsiteX41" fmla="*/ 20606 w 3080627"/>
                <a:gd name="connsiteY41" fmla="*/ 285911 h 440457"/>
                <a:gd name="connsiteX42" fmla="*/ 64394 w 3080627"/>
                <a:gd name="connsiteY42" fmla="*/ 239547 h 440457"/>
                <a:gd name="connsiteX43" fmla="*/ 97879 w 3080627"/>
                <a:gd name="connsiteY43" fmla="*/ 213789 h 440457"/>
                <a:gd name="connsiteX44" fmla="*/ 131365 w 3080627"/>
                <a:gd name="connsiteY44" fmla="*/ 195759 h 440457"/>
                <a:gd name="connsiteX45" fmla="*/ 213789 w 3080627"/>
                <a:gd name="connsiteY45" fmla="*/ 175153 h 440457"/>
                <a:gd name="connsiteX46" fmla="*/ 358033 w 3080627"/>
                <a:gd name="connsiteY46" fmla="*/ 144243 h 440457"/>
                <a:gd name="connsiteX47" fmla="*/ 486821 w 3080627"/>
                <a:gd name="connsiteY47" fmla="*/ 123637 h 440457"/>
                <a:gd name="connsiteX48" fmla="*/ 520307 w 3080627"/>
                <a:gd name="connsiteY48" fmla="*/ 133940 h 440457"/>
                <a:gd name="connsiteX49" fmla="*/ 564095 w 3080627"/>
                <a:gd name="connsiteY49" fmla="*/ 144243 h 440457"/>
                <a:gd name="connsiteX50" fmla="*/ 651671 w 3080627"/>
                <a:gd name="connsiteY50" fmla="*/ 159698 h 440457"/>
                <a:gd name="connsiteX51" fmla="*/ 783036 w 3080627"/>
                <a:gd name="connsiteY51" fmla="*/ 172577 h 440457"/>
                <a:gd name="connsiteX52" fmla="*/ 1007128 w 3080627"/>
                <a:gd name="connsiteY52" fmla="*/ 185456 h 440457"/>
                <a:gd name="connsiteX53" fmla="*/ 1311069 w 3080627"/>
                <a:gd name="connsiteY53" fmla="*/ 198335 h 44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80627" h="440457">
                  <a:moveTo>
                    <a:pt x="1311069" y="198335"/>
                  </a:moveTo>
                  <a:lnTo>
                    <a:pt x="1692284" y="206062"/>
                  </a:lnTo>
                  <a:lnTo>
                    <a:pt x="1996225" y="208638"/>
                  </a:lnTo>
                  <a:lnTo>
                    <a:pt x="2212590" y="211213"/>
                  </a:lnTo>
                  <a:lnTo>
                    <a:pt x="2410925" y="211213"/>
                  </a:lnTo>
                  <a:lnTo>
                    <a:pt x="2629866" y="213789"/>
                  </a:lnTo>
                  <a:lnTo>
                    <a:pt x="2668503" y="208638"/>
                  </a:lnTo>
                  <a:lnTo>
                    <a:pt x="2714867" y="200910"/>
                  </a:lnTo>
                  <a:lnTo>
                    <a:pt x="2758655" y="190607"/>
                  </a:lnTo>
                  <a:lnTo>
                    <a:pt x="2810170" y="172577"/>
                  </a:lnTo>
                  <a:lnTo>
                    <a:pt x="2859110" y="149395"/>
                  </a:lnTo>
                  <a:lnTo>
                    <a:pt x="2913201" y="115910"/>
                  </a:lnTo>
                  <a:lnTo>
                    <a:pt x="2959565" y="82425"/>
                  </a:lnTo>
                  <a:lnTo>
                    <a:pt x="3011081" y="36061"/>
                  </a:lnTo>
                  <a:lnTo>
                    <a:pt x="3031687" y="15455"/>
                  </a:lnTo>
                  <a:lnTo>
                    <a:pt x="3049717" y="2576"/>
                  </a:lnTo>
                  <a:lnTo>
                    <a:pt x="3072899" y="0"/>
                  </a:lnTo>
                  <a:lnTo>
                    <a:pt x="3080627" y="12879"/>
                  </a:lnTo>
                  <a:lnTo>
                    <a:pt x="3080627" y="43788"/>
                  </a:lnTo>
                  <a:lnTo>
                    <a:pt x="3065172" y="108182"/>
                  </a:lnTo>
                  <a:lnTo>
                    <a:pt x="3039414" y="188031"/>
                  </a:lnTo>
                  <a:lnTo>
                    <a:pt x="3016232" y="255002"/>
                  </a:lnTo>
                  <a:lnTo>
                    <a:pt x="2977596" y="350305"/>
                  </a:lnTo>
                  <a:lnTo>
                    <a:pt x="2938959" y="422427"/>
                  </a:lnTo>
                  <a:lnTo>
                    <a:pt x="2786988" y="437882"/>
                  </a:lnTo>
                  <a:lnTo>
                    <a:pt x="2513956" y="440457"/>
                  </a:lnTo>
                  <a:lnTo>
                    <a:pt x="2150772" y="435306"/>
                  </a:lnTo>
                  <a:lnTo>
                    <a:pt x="1960165" y="437882"/>
                  </a:lnTo>
                  <a:lnTo>
                    <a:pt x="1684557" y="427579"/>
                  </a:lnTo>
                  <a:lnTo>
                    <a:pt x="1313645" y="414700"/>
                  </a:lnTo>
                  <a:lnTo>
                    <a:pt x="1056068" y="414700"/>
                  </a:lnTo>
                  <a:lnTo>
                    <a:pt x="633641" y="412124"/>
                  </a:lnTo>
                  <a:lnTo>
                    <a:pt x="334851" y="414700"/>
                  </a:lnTo>
                  <a:lnTo>
                    <a:pt x="218941" y="412124"/>
                  </a:lnTo>
                  <a:lnTo>
                    <a:pt x="157122" y="412124"/>
                  </a:lnTo>
                  <a:lnTo>
                    <a:pt x="121061" y="406972"/>
                  </a:lnTo>
                  <a:lnTo>
                    <a:pt x="85001" y="399245"/>
                  </a:lnTo>
                  <a:lnTo>
                    <a:pt x="48940" y="386366"/>
                  </a:lnTo>
                  <a:lnTo>
                    <a:pt x="18030" y="368336"/>
                  </a:lnTo>
                  <a:lnTo>
                    <a:pt x="0" y="340002"/>
                  </a:lnTo>
                  <a:lnTo>
                    <a:pt x="0" y="319396"/>
                  </a:lnTo>
                  <a:lnTo>
                    <a:pt x="20606" y="285911"/>
                  </a:lnTo>
                  <a:lnTo>
                    <a:pt x="64394" y="239547"/>
                  </a:lnTo>
                  <a:lnTo>
                    <a:pt x="97879" y="213789"/>
                  </a:lnTo>
                  <a:lnTo>
                    <a:pt x="131365" y="195759"/>
                  </a:lnTo>
                  <a:lnTo>
                    <a:pt x="213789" y="175153"/>
                  </a:lnTo>
                  <a:lnTo>
                    <a:pt x="358033" y="144243"/>
                  </a:lnTo>
                  <a:lnTo>
                    <a:pt x="486821" y="123637"/>
                  </a:lnTo>
                  <a:lnTo>
                    <a:pt x="520307" y="133940"/>
                  </a:lnTo>
                  <a:lnTo>
                    <a:pt x="564095" y="144243"/>
                  </a:lnTo>
                  <a:lnTo>
                    <a:pt x="651671" y="159698"/>
                  </a:lnTo>
                  <a:lnTo>
                    <a:pt x="783036" y="172577"/>
                  </a:lnTo>
                  <a:lnTo>
                    <a:pt x="1007128" y="185456"/>
                  </a:lnTo>
                  <a:lnTo>
                    <a:pt x="1311069" y="1983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046B7655-6299-4C5E-9C9D-BC491F793334}"/>
                </a:ext>
              </a:extLst>
            </p:cNvPr>
            <p:cNvSpPr/>
            <p:nvPr/>
          </p:nvSpPr>
          <p:spPr>
            <a:xfrm rot="16200000">
              <a:off x="5219701" y="4894263"/>
              <a:ext cx="862012" cy="766762"/>
            </a:xfrm>
            <a:custGeom>
              <a:avLst/>
              <a:gdLst>
                <a:gd name="connsiteX0" fmla="*/ 538163 w 862013"/>
                <a:gd name="connsiteY0" fmla="*/ 290513 h 766763"/>
                <a:gd name="connsiteX1" fmla="*/ 450057 w 862013"/>
                <a:gd name="connsiteY1" fmla="*/ 364331 h 766763"/>
                <a:gd name="connsiteX2" fmla="*/ 361950 w 862013"/>
                <a:gd name="connsiteY2" fmla="*/ 421481 h 766763"/>
                <a:gd name="connsiteX3" fmla="*/ 226219 w 862013"/>
                <a:gd name="connsiteY3" fmla="*/ 504825 h 766763"/>
                <a:gd name="connsiteX4" fmla="*/ 128588 w 862013"/>
                <a:gd name="connsiteY4" fmla="*/ 557213 h 766763"/>
                <a:gd name="connsiteX5" fmla="*/ 61913 w 862013"/>
                <a:gd name="connsiteY5" fmla="*/ 592931 h 766763"/>
                <a:gd name="connsiteX6" fmla="*/ 35719 w 862013"/>
                <a:gd name="connsiteY6" fmla="*/ 611981 h 766763"/>
                <a:gd name="connsiteX7" fmla="*/ 11907 w 862013"/>
                <a:gd name="connsiteY7" fmla="*/ 645319 h 766763"/>
                <a:gd name="connsiteX8" fmla="*/ 0 w 862013"/>
                <a:gd name="connsiteY8" fmla="*/ 673894 h 766763"/>
                <a:gd name="connsiteX9" fmla="*/ 2382 w 862013"/>
                <a:gd name="connsiteY9" fmla="*/ 697706 h 766763"/>
                <a:gd name="connsiteX10" fmla="*/ 7144 w 862013"/>
                <a:gd name="connsiteY10" fmla="*/ 714375 h 766763"/>
                <a:gd name="connsiteX11" fmla="*/ 21432 w 862013"/>
                <a:gd name="connsiteY11" fmla="*/ 731044 h 766763"/>
                <a:gd name="connsiteX12" fmla="*/ 42863 w 862013"/>
                <a:gd name="connsiteY12" fmla="*/ 750094 h 766763"/>
                <a:gd name="connsiteX13" fmla="*/ 69057 w 862013"/>
                <a:gd name="connsiteY13" fmla="*/ 764381 h 766763"/>
                <a:gd name="connsiteX14" fmla="*/ 100013 w 862013"/>
                <a:gd name="connsiteY14" fmla="*/ 766763 h 766763"/>
                <a:gd name="connsiteX15" fmla="*/ 195263 w 862013"/>
                <a:gd name="connsiteY15" fmla="*/ 759619 h 766763"/>
                <a:gd name="connsiteX16" fmla="*/ 271463 w 862013"/>
                <a:gd name="connsiteY16" fmla="*/ 747713 h 766763"/>
                <a:gd name="connsiteX17" fmla="*/ 338138 w 862013"/>
                <a:gd name="connsiteY17" fmla="*/ 728663 h 766763"/>
                <a:gd name="connsiteX18" fmla="*/ 388144 w 862013"/>
                <a:gd name="connsiteY18" fmla="*/ 711994 h 766763"/>
                <a:gd name="connsiteX19" fmla="*/ 447675 w 862013"/>
                <a:gd name="connsiteY19" fmla="*/ 683419 h 766763"/>
                <a:gd name="connsiteX20" fmla="*/ 485775 w 862013"/>
                <a:gd name="connsiteY20" fmla="*/ 661988 h 766763"/>
                <a:gd name="connsiteX21" fmla="*/ 516732 w 862013"/>
                <a:gd name="connsiteY21" fmla="*/ 628650 h 766763"/>
                <a:gd name="connsiteX22" fmla="*/ 590550 w 862013"/>
                <a:gd name="connsiteY22" fmla="*/ 528638 h 766763"/>
                <a:gd name="connsiteX23" fmla="*/ 654844 w 862013"/>
                <a:gd name="connsiteY23" fmla="*/ 426244 h 766763"/>
                <a:gd name="connsiteX24" fmla="*/ 719138 w 862013"/>
                <a:gd name="connsiteY24" fmla="*/ 319088 h 766763"/>
                <a:gd name="connsiteX25" fmla="*/ 785813 w 862013"/>
                <a:gd name="connsiteY25" fmla="*/ 197644 h 766763"/>
                <a:gd name="connsiteX26" fmla="*/ 833438 w 862013"/>
                <a:gd name="connsiteY26" fmla="*/ 104775 h 766763"/>
                <a:gd name="connsiteX27" fmla="*/ 850107 w 862013"/>
                <a:gd name="connsiteY27" fmla="*/ 64294 h 766763"/>
                <a:gd name="connsiteX28" fmla="*/ 859632 w 862013"/>
                <a:gd name="connsiteY28" fmla="*/ 33338 h 766763"/>
                <a:gd name="connsiteX29" fmla="*/ 862013 w 862013"/>
                <a:gd name="connsiteY29" fmla="*/ 11906 h 766763"/>
                <a:gd name="connsiteX30" fmla="*/ 859632 w 862013"/>
                <a:gd name="connsiteY30" fmla="*/ 2381 h 766763"/>
                <a:gd name="connsiteX31" fmla="*/ 850107 w 862013"/>
                <a:gd name="connsiteY31" fmla="*/ 0 h 766763"/>
                <a:gd name="connsiteX32" fmla="*/ 821532 w 862013"/>
                <a:gd name="connsiteY32" fmla="*/ 14288 h 766763"/>
                <a:gd name="connsiteX33" fmla="*/ 762000 w 862013"/>
                <a:gd name="connsiteY33" fmla="*/ 71438 h 766763"/>
                <a:gd name="connsiteX34" fmla="*/ 707232 w 862013"/>
                <a:gd name="connsiteY34" fmla="*/ 133350 h 766763"/>
                <a:gd name="connsiteX35" fmla="*/ 621507 w 862013"/>
                <a:gd name="connsiteY35" fmla="*/ 219075 h 766763"/>
                <a:gd name="connsiteX36" fmla="*/ 538163 w 862013"/>
                <a:gd name="connsiteY36" fmla="*/ 2905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2013" h="766763">
                  <a:moveTo>
                    <a:pt x="538163" y="290513"/>
                  </a:moveTo>
                  <a:lnTo>
                    <a:pt x="450057" y="364331"/>
                  </a:lnTo>
                  <a:lnTo>
                    <a:pt x="361950" y="421481"/>
                  </a:lnTo>
                  <a:lnTo>
                    <a:pt x="226219" y="504825"/>
                  </a:lnTo>
                  <a:lnTo>
                    <a:pt x="128588" y="557213"/>
                  </a:lnTo>
                  <a:lnTo>
                    <a:pt x="61913" y="592931"/>
                  </a:lnTo>
                  <a:lnTo>
                    <a:pt x="35719" y="611981"/>
                  </a:lnTo>
                  <a:lnTo>
                    <a:pt x="11907" y="645319"/>
                  </a:lnTo>
                  <a:lnTo>
                    <a:pt x="0" y="673894"/>
                  </a:lnTo>
                  <a:lnTo>
                    <a:pt x="2382" y="697706"/>
                  </a:lnTo>
                  <a:lnTo>
                    <a:pt x="7144" y="714375"/>
                  </a:lnTo>
                  <a:lnTo>
                    <a:pt x="21432" y="731044"/>
                  </a:lnTo>
                  <a:lnTo>
                    <a:pt x="42863" y="750094"/>
                  </a:lnTo>
                  <a:lnTo>
                    <a:pt x="69057" y="764381"/>
                  </a:lnTo>
                  <a:lnTo>
                    <a:pt x="100013" y="766763"/>
                  </a:lnTo>
                  <a:lnTo>
                    <a:pt x="195263" y="759619"/>
                  </a:lnTo>
                  <a:lnTo>
                    <a:pt x="271463" y="747713"/>
                  </a:lnTo>
                  <a:lnTo>
                    <a:pt x="338138" y="728663"/>
                  </a:lnTo>
                  <a:lnTo>
                    <a:pt x="388144" y="711994"/>
                  </a:lnTo>
                  <a:lnTo>
                    <a:pt x="447675" y="683419"/>
                  </a:lnTo>
                  <a:lnTo>
                    <a:pt x="485775" y="661988"/>
                  </a:lnTo>
                  <a:lnTo>
                    <a:pt x="516732" y="628650"/>
                  </a:lnTo>
                  <a:lnTo>
                    <a:pt x="590550" y="528638"/>
                  </a:lnTo>
                  <a:lnTo>
                    <a:pt x="654844" y="426244"/>
                  </a:lnTo>
                  <a:lnTo>
                    <a:pt x="719138" y="319088"/>
                  </a:lnTo>
                  <a:lnTo>
                    <a:pt x="785813" y="197644"/>
                  </a:lnTo>
                  <a:lnTo>
                    <a:pt x="833438" y="104775"/>
                  </a:lnTo>
                  <a:lnTo>
                    <a:pt x="850107" y="64294"/>
                  </a:lnTo>
                  <a:lnTo>
                    <a:pt x="859632" y="33338"/>
                  </a:lnTo>
                  <a:lnTo>
                    <a:pt x="862013" y="11906"/>
                  </a:lnTo>
                  <a:lnTo>
                    <a:pt x="859632" y="2381"/>
                  </a:lnTo>
                  <a:lnTo>
                    <a:pt x="850107" y="0"/>
                  </a:lnTo>
                  <a:lnTo>
                    <a:pt x="821532" y="14288"/>
                  </a:lnTo>
                  <a:lnTo>
                    <a:pt x="762000" y="71438"/>
                  </a:lnTo>
                  <a:lnTo>
                    <a:pt x="707232" y="133350"/>
                  </a:lnTo>
                  <a:lnTo>
                    <a:pt x="621507" y="219075"/>
                  </a:lnTo>
                  <a:lnTo>
                    <a:pt x="5381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EE49F227-770F-4B3D-BFFB-C906714FE0AF}"/>
                </a:ext>
              </a:extLst>
            </p:cNvPr>
            <p:cNvSpPr/>
            <p:nvPr/>
          </p:nvSpPr>
          <p:spPr>
            <a:xfrm rot="16200000">
              <a:off x="5690394" y="2956719"/>
              <a:ext cx="2166938" cy="469900"/>
            </a:xfrm>
            <a:custGeom>
              <a:avLst/>
              <a:gdLst>
                <a:gd name="connsiteX0" fmla="*/ 892969 w 2166937"/>
                <a:gd name="connsiteY0" fmla="*/ 397668 h 469106"/>
                <a:gd name="connsiteX1" fmla="*/ 1254919 w 2166937"/>
                <a:gd name="connsiteY1" fmla="*/ 404812 h 469106"/>
                <a:gd name="connsiteX2" fmla="*/ 1466850 w 2166937"/>
                <a:gd name="connsiteY2" fmla="*/ 407193 h 469106"/>
                <a:gd name="connsiteX3" fmla="*/ 1562100 w 2166937"/>
                <a:gd name="connsiteY3" fmla="*/ 409575 h 469106"/>
                <a:gd name="connsiteX4" fmla="*/ 1626394 w 2166937"/>
                <a:gd name="connsiteY4" fmla="*/ 414337 h 469106"/>
                <a:gd name="connsiteX5" fmla="*/ 1664494 w 2166937"/>
                <a:gd name="connsiteY5" fmla="*/ 419100 h 469106"/>
                <a:gd name="connsiteX6" fmla="*/ 1712119 w 2166937"/>
                <a:gd name="connsiteY6" fmla="*/ 428625 h 469106"/>
                <a:gd name="connsiteX7" fmla="*/ 1759744 w 2166937"/>
                <a:gd name="connsiteY7" fmla="*/ 442912 h 469106"/>
                <a:gd name="connsiteX8" fmla="*/ 1795462 w 2166937"/>
                <a:gd name="connsiteY8" fmla="*/ 459581 h 469106"/>
                <a:gd name="connsiteX9" fmla="*/ 1833562 w 2166937"/>
                <a:gd name="connsiteY9" fmla="*/ 469106 h 469106"/>
                <a:gd name="connsiteX10" fmla="*/ 1862137 w 2166937"/>
                <a:gd name="connsiteY10" fmla="*/ 469106 h 469106"/>
                <a:gd name="connsiteX11" fmla="*/ 1895475 w 2166937"/>
                <a:gd name="connsiteY11" fmla="*/ 461962 h 469106"/>
                <a:gd name="connsiteX12" fmla="*/ 1916906 w 2166937"/>
                <a:gd name="connsiteY12" fmla="*/ 454818 h 469106"/>
                <a:gd name="connsiteX13" fmla="*/ 1952625 w 2166937"/>
                <a:gd name="connsiteY13" fmla="*/ 438150 h 469106"/>
                <a:gd name="connsiteX14" fmla="*/ 1976437 w 2166937"/>
                <a:gd name="connsiteY14" fmla="*/ 419100 h 469106"/>
                <a:gd name="connsiteX15" fmla="*/ 2005012 w 2166937"/>
                <a:gd name="connsiteY15" fmla="*/ 378618 h 469106"/>
                <a:gd name="connsiteX16" fmla="*/ 2026444 w 2166937"/>
                <a:gd name="connsiteY16" fmla="*/ 342900 h 469106"/>
                <a:gd name="connsiteX17" fmla="*/ 2078831 w 2166937"/>
                <a:gd name="connsiteY17" fmla="*/ 261937 h 469106"/>
                <a:gd name="connsiteX18" fmla="*/ 2109787 w 2166937"/>
                <a:gd name="connsiteY18" fmla="*/ 202406 h 469106"/>
                <a:gd name="connsiteX19" fmla="*/ 2140744 w 2166937"/>
                <a:gd name="connsiteY19" fmla="*/ 133350 h 469106"/>
                <a:gd name="connsiteX20" fmla="*/ 2159794 w 2166937"/>
                <a:gd name="connsiteY20" fmla="*/ 69056 h 469106"/>
                <a:gd name="connsiteX21" fmla="*/ 2166937 w 2166937"/>
                <a:gd name="connsiteY21" fmla="*/ 21431 h 469106"/>
                <a:gd name="connsiteX22" fmla="*/ 2162175 w 2166937"/>
                <a:gd name="connsiteY22" fmla="*/ 4762 h 469106"/>
                <a:gd name="connsiteX23" fmla="*/ 2150269 w 2166937"/>
                <a:gd name="connsiteY23" fmla="*/ 0 h 469106"/>
                <a:gd name="connsiteX24" fmla="*/ 2126456 w 2166937"/>
                <a:gd name="connsiteY24" fmla="*/ 7143 h 469106"/>
                <a:gd name="connsiteX25" fmla="*/ 2100262 w 2166937"/>
                <a:gd name="connsiteY25" fmla="*/ 26193 h 469106"/>
                <a:gd name="connsiteX26" fmla="*/ 2074069 w 2166937"/>
                <a:gd name="connsiteY26" fmla="*/ 57150 h 469106"/>
                <a:gd name="connsiteX27" fmla="*/ 2047875 w 2166937"/>
                <a:gd name="connsiteY27" fmla="*/ 85725 h 469106"/>
                <a:gd name="connsiteX28" fmla="*/ 2007394 w 2166937"/>
                <a:gd name="connsiteY28" fmla="*/ 116681 h 469106"/>
                <a:gd name="connsiteX29" fmla="*/ 1969294 w 2166937"/>
                <a:gd name="connsiteY29" fmla="*/ 138112 h 469106"/>
                <a:gd name="connsiteX30" fmla="*/ 1914525 w 2166937"/>
                <a:gd name="connsiteY30" fmla="*/ 161925 h 469106"/>
                <a:gd name="connsiteX31" fmla="*/ 1862137 w 2166937"/>
                <a:gd name="connsiteY31" fmla="*/ 176212 h 469106"/>
                <a:gd name="connsiteX32" fmla="*/ 1793081 w 2166937"/>
                <a:gd name="connsiteY32" fmla="*/ 185737 h 469106"/>
                <a:gd name="connsiteX33" fmla="*/ 1697831 w 2166937"/>
                <a:gd name="connsiteY33" fmla="*/ 188118 h 469106"/>
                <a:gd name="connsiteX34" fmla="*/ 1412081 w 2166937"/>
                <a:gd name="connsiteY34" fmla="*/ 188118 h 469106"/>
                <a:gd name="connsiteX35" fmla="*/ 1097756 w 2166937"/>
                <a:gd name="connsiteY35" fmla="*/ 188118 h 469106"/>
                <a:gd name="connsiteX36" fmla="*/ 871537 w 2166937"/>
                <a:gd name="connsiteY36" fmla="*/ 185737 h 469106"/>
                <a:gd name="connsiteX37" fmla="*/ 721519 w 2166937"/>
                <a:gd name="connsiteY37" fmla="*/ 185737 h 469106"/>
                <a:gd name="connsiteX38" fmla="*/ 657225 w 2166937"/>
                <a:gd name="connsiteY38" fmla="*/ 183356 h 469106"/>
                <a:gd name="connsiteX39" fmla="*/ 516731 w 2166937"/>
                <a:gd name="connsiteY39" fmla="*/ 173831 h 469106"/>
                <a:gd name="connsiteX40" fmla="*/ 442912 w 2166937"/>
                <a:gd name="connsiteY40" fmla="*/ 164306 h 469106"/>
                <a:gd name="connsiteX41" fmla="*/ 319087 w 2166937"/>
                <a:gd name="connsiteY41" fmla="*/ 142875 h 469106"/>
                <a:gd name="connsiteX42" fmla="*/ 266700 w 2166937"/>
                <a:gd name="connsiteY42" fmla="*/ 145256 h 469106"/>
                <a:gd name="connsiteX43" fmla="*/ 223837 w 2166937"/>
                <a:gd name="connsiteY43" fmla="*/ 152400 h 469106"/>
                <a:gd name="connsiteX44" fmla="*/ 161925 w 2166937"/>
                <a:gd name="connsiteY44" fmla="*/ 166687 h 469106"/>
                <a:gd name="connsiteX45" fmla="*/ 80962 w 2166937"/>
                <a:gd name="connsiteY45" fmla="*/ 192881 h 469106"/>
                <a:gd name="connsiteX46" fmla="*/ 38100 w 2166937"/>
                <a:gd name="connsiteY46" fmla="*/ 211931 h 469106"/>
                <a:gd name="connsiteX47" fmla="*/ 21431 w 2166937"/>
                <a:gd name="connsiteY47" fmla="*/ 228600 h 469106"/>
                <a:gd name="connsiteX48" fmla="*/ 4762 w 2166937"/>
                <a:gd name="connsiteY48" fmla="*/ 254793 h 469106"/>
                <a:gd name="connsiteX49" fmla="*/ 0 w 2166937"/>
                <a:gd name="connsiteY49" fmla="*/ 276225 h 469106"/>
                <a:gd name="connsiteX50" fmla="*/ 7144 w 2166937"/>
                <a:gd name="connsiteY50" fmla="*/ 297656 h 469106"/>
                <a:gd name="connsiteX51" fmla="*/ 21431 w 2166937"/>
                <a:gd name="connsiteY51" fmla="*/ 316706 h 469106"/>
                <a:gd name="connsiteX52" fmla="*/ 40481 w 2166937"/>
                <a:gd name="connsiteY52" fmla="*/ 333375 h 469106"/>
                <a:gd name="connsiteX53" fmla="*/ 73819 w 2166937"/>
                <a:gd name="connsiteY53" fmla="*/ 350043 h 469106"/>
                <a:gd name="connsiteX54" fmla="*/ 116681 w 2166937"/>
                <a:gd name="connsiteY54" fmla="*/ 364331 h 469106"/>
                <a:gd name="connsiteX55" fmla="*/ 180975 w 2166937"/>
                <a:gd name="connsiteY55" fmla="*/ 378618 h 469106"/>
                <a:gd name="connsiteX56" fmla="*/ 250031 w 2166937"/>
                <a:gd name="connsiteY56" fmla="*/ 390525 h 469106"/>
                <a:gd name="connsiteX57" fmla="*/ 340519 w 2166937"/>
                <a:gd name="connsiteY57" fmla="*/ 388143 h 469106"/>
                <a:gd name="connsiteX58" fmla="*/ 609600 w 2166937"/>
                <a:gd name="connsiteY58" fmla="*/ 395287 h 469106"/>
                <a:gd name="connsiteX59" fmla="*/ 892969 w 2166937"/>
                <a:gd name="connsiteY59" fmla="*/ 3976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66937" h="469106">
                  <a:moveTo>
                    <a:pt x="892969" y="397668"/>
                  </a:moveTo>
                  <a:lnTo>
                    <a:pt x="1254919" y="404812"/>
                  </a:lnTo>
                  <a:lnTo>
                    <a:pt x="1466850" y="407193"/>
                  </a:lnTo>
                  <a:lnTo>
                    <a:pt x="1562100" y="409575"/>
                  </a:lnTo>
                  <a:lnTo>
                    <a:pt x="1626394" y="414337"/>
                  </a:lnTo>
                  <a:lnTo>
                    <a:pt x="1664494" y="419100"/>
                  </a:lnTo>
                  <a:lnTo>
                    <a:pt x="1712119" y="428625"/>
                  </a:lnTo>
                  <a:lnTo>
                    <a:pt x="1759744" y="442912"/>
                  </a:lnTo>
                  <a:lnTo>
                    <a:pt x="1795462" y="459581"/>
                  </a:lnTo>
                  <a:lnTo>
                    <a:pt x="1833562" y="469106"/>
                  </a:lnTo>
                  <a:lnTo>
                    <a:pt x="1862137" y="469106"/>
                  </a:lnTo>
                  <a:lnTo>
                    <a:pt x="1895475" y="461962"/>
                  </a:lnTo>
                  <a:lnTo>
                    <a:pt x="1916906" y="454818"/>
                  </a:lnTo>
                  <a:lnTo>
                    <a:pt x="1952625" y="438150"/>
                  </a:lnTo>
                  <a:lnTo>
                    <a:pt x="1976437" y="419100"/>
                  </a:lnTo>
                  <a:lnTo>
                    <a:pt x="2005012" y="378618"/>
                  </a:lnTo>
                  <a:lnTo>
                    <a:pt x="2026444" y="342900"/>
                  </a:lnTo>
                  <a:lnTo>
                    <a:pt x="2078831" y="261937"/>
                  </a:lnTo>
                  <a:lnTo>
                    <a:pt x="2109787" y="202406"/>
                  </a:lnTo>
                  <a:lnTo>
                    <a:pt x="2140744" y="133350"/>
                  </a:lnTo>
                  <a:lnTo>
                    <a:pt x="2159794" y="69056"/>
                  </a:lnTo>
                  <a:lnTo>
                    <a:pt x="2166937" y="21431"/>
                  </a:lnTo>
                  <a:lnTo>
                    <a:pt x="2162175" y="4762"/>
                  </a:lnTo>
                  <a:lnTo>
                    <a:pt x="2150269" y="0"/>
                  </a:lnTo>
                  <a:lnTo>
                    <a:pt x="2126456" y="7143"/>
                  </a:lnTo>
                  <a:lnTo>
                    <a:pt x="2100262" y="26193"/>
                  </a:lnTo>
                  <a:lnTo>
                    <a:pt x="2074069" y="57150"/>
                  </a:lnTo>
                  <a:lnTo>
                    <a:pt x="2047875" y="85725"/>
                  </a:lnTo>
                  <a:lnTo>
                    <a:pt x="2007394" y="116681"/>
                  </a:lnTo>
                  <a:lnTo>
                    <a:pt x="1969294" y="138112"/>
                  </a:lnTo>
                  <a:lnTo>
                    <a:pt x="1914525" y="161925"/>
                  </a:lnTo>
                  <a:lnTo>
                    <a:pt x="1862137" y="176212"/>
                  </a:lnTo>
                  <a:lnTo>
                    <a:pt x="1793081" y="185737"/>
                  </a:lnTo>
                  <a:lnTo>
                    <a:pt x="1697831" y="188118"/>
                  </a:lnTo>
                  <a:lnTo>
                    <a:pt x="1412081" y="188118"/>
                  </a:lnTo>
                  <a:lnTo>
                    <a:pt x="1097756" y="188118"/>
                  </a:lnTo>
                  <a:lnTo>
                    <a:pt x="871537" y="185737"/>
                  </a:lnTo>
                  <a:lnTo>
                    <a:pt x="721519" y="185737"/>
                  </a:lnTo>
                  <a:lnTo>
                    <a:pt x="657225" y="183356"/>
                  </a:lnTo>
                  <a:lnTo>
                    <a:pt x="516731" y="173831"/>
                  </a:lnTo>
                  <a:lnTo>
                    <a:pt x="442912" y="164306"/>
                  </a:lnTo>
                  <a:lnTo>
                    <a:pt x="319087" y="142875"/>
                  </a:lnTo>
                  <a:lnTo>
                    <a:pt x="266700" y="145256"/>
                  </a:lnTo>
                  <a:lnTo>
                    <a:pt x="223837" y="152400"/>
                  </a:lnTo>
                  <a:lnTo>
                    <a:pt x="161925" y="166687"/>
                  </a:lnTo>
                  <a:lnTo>
                    <a:pt x="80962" y="192881"/>
                  </a:lnTo>
                  <a:lnTo>
                    <a:pt x="38100" y="211931"/>
                  </a:lnTo>
                  <a:lnTo>
                    <a:pt x="21431" y="228600"/>
                  </a:lnTo>
                  <a:lnTo>
                    <a:pt x="4762" y="254793"/>
                  </a:lnTo>
                  <a:lnTo>
                    <a:pt x="0" y="276225"/>
                  </a:lnTo>
                  <a:lnTo>
                    <a:pt x="7144" y="297656"/>
                  </a:lnTo>
                  <a:lnTo>
                    <a:pt x="21431" y="316706"/>
                  </a:lnTo>
                  <a:lnTo>
                    <a:pt x="40481" y="333375"/>
                  </a:lnTo>
                  <a:lnTo>
                    <a:pt x="73819" y="350043"/>
                  </a:lnTo>
                  <a:lnTo>
                    <a:pt x="116681" y="364331"/>
                  </a:lnTo>
                  <a:lnTo>
                    <a:pt x="180975" y="378618"/>
                  </a:lnTo>
                  <a:lnTo>
                    <a:pt x="250031" y="390525"/>
                  </a:lnTo>
                  <a:lnTo>
                    <a:pt x="340519" y="388143"/>
                  </a:lnTo>
                  <a:lnTo>
                    <a:pt x="609600" y="395287"/>
                  </a:lnTo>
                  <a:lnTo>
                    <a:pt x="892969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41FB5F3B-188A-4EB1-A8D5-1BF7E45AE669}"/>
                </a:ext>
              </a:extLst>
            </p:cNvPr>
            <p:cNvSpPr/>
            <p:nvPr/>
          </p:nvSpPr>
          <p:spPr>
            <a:xfrm rot="16200000">
              <a:off x="5721351" y="3509964"/>
              <a:ext cx="4314825" cy="523875"/>
            </a:xfrm>
            <a:custGeom>
              <a:avLst/>
              <a:gdLst>
                <a:gd name="connsiteX0" fmla="*/ 1772312 w 4314274"/>
                <a:gd name="connsiteY0" fmla="*/ 194178 h 522621"/>
                <a:gd name="connsiteX1" fmla="*/ 2450169 w 4314274"/>
                <a:gd name="connsiteY1" fmla="*/ 190647 h 522621"/>
                <a:gd name="connsiteX2" fmla="*/ 2902073 w 4314274"/>
                <a:gd name="connsiteY2" fmla="*/ 190647 h 522621"/>
                <a:gd name="connsiteX3" fmla="*/ 3364569 w 4314274"/>
                <a:gd name="connsiteY3" fmla="*/ 190647 h 522621"/>
                <a:gd name="connsiteX4" fmla="*/ 3699966 w 4314274"/>
                <a:gd name="connsiteY4" fmla="*/ 190647 h 522621"/>
                <a:gd name="connsiteX5" fmla="*/ 3830595 w 4314274"/>
                <a:gd name="connsiteY5" fmla="*/ 190647 h 522621"/>
                <a:gd name="connsiteX6" fmla="*/ 3901205 w 4314274"/>
                <a:gd name="connsiteY6" fmla="*/ 187117 h 522621"/>
                <a:gd name="connsiteX7" fmla="*/ 3978876 w 4314274"/>
                <a:gd name="connsiteY7" fmla="*/ 172995 h 522621"/>
                <a:gd name="connsiteX8" fmla="*/ 4060078 w 4314274"/>
                <a:gd name="connsiteY8" fmla="*/ 148281 h 522621"/>
                <a:gd name="connsiteX9" fmla="*/ 4120096 w 4314274"/>
                <a:gd name="connsiteY9" fmla="*/ 120037 h 522621"/>
                <a:gd name="connsiteX10" fmla="*/ 4155401 w 4314274"/>
                <a:gd name="connsiteY10" fmla="*/ 95324 h 522621"/>
                <a:gd name="connsiteX11" fmla="*/ 4194237 w 4314274"/>
                <a:gd name="connsiteY11" fmla="*/ 60019 h 522621"/>
                <a:gd name="connsiteX12" fmla="*/ 4226011 w 4314274"/>
                <a:gd name="connsiteY12" fmla="*/ 31775 h 522621"/>
                <a:gd name="connsiteX13" fmla="*/ 4254255 w 4314274"/>
                <a:gd name="connsiteY13" fmla="*/ 14122 h 522621"/>
                <a:gd name="connsiteX14" fmla="*/ 4278969 w 4314274"/>
                <a:gd name="connsiteY14" fmla="*/ 0 h 522621"/>
                <a:gd name="connsiteX15" fmla="*/ 4300152 w 4314274"/>
                <a:gd name="connsiteY15" fmla="*/ 0 h 522621"/>
                <a:gd name="connsiteX16" fmla="*/ 4310743 w 4314274"/>
                <a:gd name="connsiteY16" fmla="*/ 3531 h 522621"/>
                <a:gd name="connsiteX17" fmla="*/ 4314274 w 4314274"/>
                <a:gd name="connsiteY17" fmla="*/ 21183 h 522621"/>
                <a:gd name="connsiteX18" fmla="*/ 4310743 w 4314274"/>
                <a:gd name="connsiteY18" fmla="*/ 56488 h 522621"/>
                <a:gd name="connsiteX19" fmla="*/ 4300152 w 4314274"/>
                <a:gd name="connsiteY19" fmla="*/ 109446 h 522621"/>
                <a:gd name="connsiteX20" fmla="*/ 4278969 w 4314274"/>
                <a:gd name="connsiteY20" fmla="*/ 176525 h 522621"/>
                <a:gd name="connsiteX21" fmla="*/ 4236603 w 4314274"/>
                <a:gd name="connsiteY21" fmla="*/ 261257 h 522621"/>
                <a:gd name="connsiteX22" fmla="*/ 4197767 w 4314274"/>
                <a:gd name="connsiteY22" fmla="*/ 335398 h 522621"/>
                <a:gd name="connsiteX23" fmla="*/ 4144810 w 4314274"/>
                <a:gd name="connsiteY23" fmla="*/ 416599 h 522621"/>
                <a:gd name="connsiteX24" fmla="*/ 4120096 w 4314274"/>
                <a:gd name="connsiteY24" fmla="*/ 448374 h 522621"/>
                <a:gd name="connsiteX25" fmla="*/ 4084791 w 4314274"/>
                <a:gd name="connsiteY25" fmla="*/ 476618 h 522621"/>
                <a:gd name="connsiteX26" fmla="*/ 4042425 w 4314274"/>
                <a:gd name="connsiteY26" fmla="*/ 501331 h 522621"/>
                <a:gd name="connsiteX27" fmla="*/ 3996528 w 4314274"/>
                <a:gd name="connsiteY27" fmla="*/ 518984 h 522621"/>
                <a:gd name="connsiteX28" fmla="*/ 3954162 w 4314274"/>
                <a:gd name="connsiteY28" fmla="*/ 522514 h 522621"/>
                <a:gd name="connsiteX29" fmla="*/ 3908266 w 4314274"/>
                <a:gd name="connsiteY29" fmla="*/ 511923 h 522621"/>
                <a:gd name="connsiteX30" fmla="*/ 3869430 w 4314274"/>
                <a:gd name="connsiteY30" fmla="*/ 490740 h 522621"/>
                <a:gd name="connsiteX31" fmla="*/ 3834125 w 4314274"/>
                <a:gd name="connsiteY31" fmla="*/ 473087 h 522621"/>
                <a:gd name="connsiteX32" fmla="*/ 3752924 w 4314274"/>
                <a:gd name="connsiteY32" fmla="*/ 448374 h 522621"/>
                <a:gd name="connsiteX33" fmla="*/ 3671722 w 4314274"/>
                <a:gd name="connsiteY33" fmla="*/ 430721 h 522621"/>
                <a:gd name="connsiteX34" fmla="*/ 3565807 w 4314274"/>
                <a:gd name="connsiteY34" fmla="*/ 420130 h 522621"/>
                <a:gd name="connsiteX35" fmla="*/ 3286898 w 4314274"/>
                <a:gd name="connsiteY35" fmla="*/ 416599 h 522621"/>
                <a:gd name="connsiteX36" fmla="*/ 2767914 w 4314274"/>
                <a:gd name="connsiteY36" fmla="*/ 416599 h 522621"/>
                <a:gd name="connsiteX37" fmla="*/ 2365437 w 4314274"/>
                <a:gd name="connsiteY37" fmla="*/ 416599 h 522621"/>
                <a:gd name="connsiteX38" fmla="*/ 1853514 w 4314274"/>
                <a:gd name="connsiteY38" fmla="*/ 416599 h 522621"/>
                <a:gd name="connsiteX39" fmla="*/ 1465159 w 4314274"/>
                <a:gd name="connsiteY39" fmla="*/ 416599 h 522621"/>
                <a:gd name="connsiteX40" fmla="*/ 1225084 w 4314274"/>
                <a:gd name="connsiteY40" fmla="*/ 416599 h 522621"/>
                <a:gd name="connsiteX41" fmla="*/ 1027376 w 4314274"/>
                <a:gd name="connsiteY41" fmla="*/ 416599 h 522621"/>
                <a:gd name="connsiteX42" fmla="*/ 896748 w 4314274"/>
                <a:gd name="connsiteY42" fmla="*/ 423660 h 522621"/>
                <a:gd name="connsiteX43" fmla="*/ 720223 w 4314274"/>
                <a:gd name="connsiteY43" fmla="*/ 441313 h 522621"/>
                <a:gd name="connsiteX44" fmla="*/ 617838 w 4314274"/>
                <a:gd name="connsiteY44" fmla="*/ 458965 h 522621"/>
                <a:gd name="connsiteX45" fmla="*/ 589594 w 4314274"/>
                <a:gd name="connsiteY45" fmla="*/ 462496 h 522621"/>
                <a:gd name="connsiteX46" fmla="*/ 536637 w 4314274"/>
                <a:gd name="connsiteY46" fmla="*/ 455435 h 522621"/>
                <a:gd name="connsiteX47" fmla="*/ 458966 w 4314274"/>
                <a:gd name="connsiteY47" fmla="*/ 434252 h 522621"/>
                <a:gd name="connsiteX48" fmla="*/ 374234 w 4314274"/>
                <a:gd name="connsiteY48" fmla="*/ 409538 h 522621"/>
                <a:gd name="connsiteX49" fmla="*/ 268318 w 4314274"/>
                <a:gd name="connsiteY49" fmla="*/ 370703 h 522621"/>
                <a:gd name="connsiteX50" fmla="*/ 151812 w 4314274"/>
                <a:gd name="connsiteY50" fmla="*/ 324806 h 522621"/>
                <a:gd name="connsiteX51" fmla="*/ 95324 w 4314274"/>
                <a:gd name="connsiteY51" fmla="*/ 300093 h 522621"/>
                <a:gd name="connsiteX52" fmla="*/ 42366 w 4314274"/>
                <a:gd name="connsiteY52" fmla="*/ 271849 h 522621"/>
                <a:gd name="connsiteX53" fmla="*/ 24714 w 4314274"/>
                <a:gd name="connsiteY53" fmla="*/ 257727 h 522621"/>
                <a:gd name="connsiteX54" fmla="*/ 3531 w 4314274"/>
                <a:gd name="connsiteY54" fmla="*/ 229483 h 522621"/>
                <a:gd name="connsiteX55" fmla="*/ 0 w 4314274"/>
                <a:gd name="connsiteY55" fmla="*/ 211830 h 522621"/>
                <a:gd name="connsiteX56" fmla="*/ 0 w 4314274"/>
                <a:gd name="connsiteY56" fmla="*/ 197708 h 522621"/>
                <a:gd name="connsiteX57" fmla="*/ 14122 w 4314274"/>
                <a:gd name="connsiteY57" fmla="*/ 172995 h 522621"/>
                <a:gd name="connsiteX58" fmla="*/ 52958 w 4314274"/>
                <a:gd name="connsiteY58" fmla="*/ 148281 h 522621"/>
                <a:gd name="connsiteX59" fmla="*/ 105915 w 4314274"/>
                <a:gd name="connsiteY59" fmla="*/ 116507 h 522621"/>
                <a:gd name="connsiteX60" fmla="*/ 589594 w 4314274"/>
                <a:gd name="connsiteY60" fmla="*/ 176525 h 522621"/>
                <a:gd name="connsiteX61" fmla="*/ 649613 w 4314274"/>
                <a:gd name="connsiteY61" fmla="*/ 190647 h 522621"/>
                <a:gd name="connsiteX62" fmla="*/ 808485 w 4314274"/>
                <a:gd name="connsiteY62" fmla="*/ 194178 h 522621"/>
                <a:gd name="connsiteX63" fmla="*/ 1182718 w 4314274"/>
                <a:gd name="connsiteY63" fmla="*/ 194178 h 522621"/>
                <a:gd name="connsiteX64" fmla="*/ 1772312 w 4314274"/>
                <a:gd name="connsiteY64" fmla="*/ 194178 h 5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14274" h="522621">
                  <a:moveTo>
                    <a:pt x="1772312" y="194178"/>
                  </a:moveTo>
                  <a:lnTo>
                    <a:pt x="2450169" y="190647"/>
                  </a:lnTo>
                  <a:lnTo>
                    <a:pt x="2902073" y="190647"/>
                  </a:lnTo>
                  <a:lnTo>
                    <a:pt x="3364569" y="190647"/>
                  </a:lnTo>
                  <a:lnTo>
                    <a:pt x="3699966" y="190647"/>
                  </a:lnTo>
                  <a:lnTo>
                    <a:pt x="3830595" y="190647"/>
                  </a:lnTo>
                  <a:lnTo>
                    <a:pt x="3901205" y="187117"/>
                  </a:lnTo>
                  <a:lnTo>
                    <a:pt x="3978876" y="172995"/>
                  </a:lnTo>
                  <a:lnTo>
                    <a:pt x="4060078" y="148281"/>
                  </a:lnTo>
                  <a:lnTo>
                    <a:pt x="4120096" y="120037"/>
                  </a:lnTo>
                  <a:lnTo>
                    <a:pt x="4155401" y="95324"/>
                  </a:lnTo>
                  <a:lnTo>
                    <a:pt x="4194237" y="60019"/>
                  </a:lnTo>
                  <a:lnTo>
                    <a:pt x="4226011" y="31775"/>
                  </a:lnTo>
                  <a:lnTo>
                    <a:pt x="4254255" y="14122"/>
                  </a:lnTo>
                  <a:lnTo>
                    <a:pt x="4278969" y="0"/>
                  </a:lnTo>
                  <a:lnTo>
                    <a:pt x="4300152" y="0"/>
                  </a:lnTo>
                  <a:lnTo>
                    <a:pt x="4310743" y="3531"/>
                  </a:lnTo>
                  <a:lnTo>
                    <a:pt x="4314274" y="21183"/>
                  </a:lnTo>
                  <a:lnTo>
                    <a:pt x="4310743" y="56488"/>
                  </a:lnTo>
                  <a:lnTo>
                    <a:pt x="4300152" y="109446"/>
                  </a:lnTo>
                  <a:lnTo>
                    <a:pt x="4278969" y="176525"/>
                  </a:lnTo>
                  <a:lnTo>
                    <a:pt x="4236603" y="261257"/>
                  </a:lnTo>
                  <a:lnTo>
                    <a:pt x="4197767" y="335398"/>
                  </a:lnTo>
                  <a:lnTo>
                    <a:pt x="4144810" y="416599"/>
                  </a:lnTo>
                  <a:lnTo>
                    <a:pt x="4120096" y="448374"/>
                  </a:lnTo>
                  <a:lnTo>
                    <a:pt x="4084791" y="476618"/>
                  </a:lnTo>
                  <a:lnTo>
                    <a:pt x="4042425" y="501331"/>
                  </a:lnTo>
                  <a:lnTo>
                    <a:pt x="3996528" y="518984"/>
                  </a:lnTo>
                  <a:cubicBezTo>
                    <a:pt x="3956521" y="522621"/>
                    <a:pt x="3970691" y="522514"/>
                    <a:pt x="3954162" y="522514"/>
                  </a:cubicBezTo>
                  <a:lnTo>
                    <a:pt x="3908266" y="511923"/>
                  </a:lnTo>
                  <a:lnTo>
                    <a:pt x="3869430" y="490740"/>
                  </a:lnTo>
                  <a:lnTo>
                    <a:pt x="3834125" y="473087"/>
                  </a:lnTo>
                  <a:lnTo>
                    <a:pt x="3752924" y="448374"/>
                  </a:lnTo>
                  <a:lnTo>
                    <a:pt x="3671722" y="430721"/>
                  </a:lnTo>
                  <a:lnTo>
                    <a:pt x="3565807" y="420130"/>
                  </a:lnTo>
                  <a:lnTo>
                    <a:pt x="3286898" y="416599"/>
                  </a:lnTo>
                  <a:lnTo>
                    <a:pt x="2767914" y="416599"/>
                  </a:lnTo>
                  <a:lnTo>
                    <a:pt x="2365437" y="416599"/>
                  </a:lnTo>
                  <a:lnTo>
                    <a:pt x="1853514" y="416599"/>
                  </a:lnTo>
                  <a:lnTo>
                    <a:pt x="1465159" y="416599"/>
                  </a:lnTo>
                  <a:lnTo>
                    <a:pt x="1225084" y="416599"/>
                  </a:lnTo>
                  <a:lnTo>
                    <a:pt x="1027376" y="416599"/>
                  </a:lnTo>
                  <a:lnTo>
                    <a:pt x="896748" y="423660"/>
                  </a:lnTo>
                  <a:lnTo>
                    <a:pt x="720223" y="441313"/>
                  </a:lnTo>
                  <a:lnTo>
                    <a:pt x="617838" y="458965"/>
                  </a:lnTo>
                  <a:lnTo>
                    <a:pt x="589594" y="462496"/>
                  </a:lnTo>
                  <a:lnTo>
                    <a:pt x="536637" y="455435"/>
                  </a:lnTo>
                  <a:lnTo>
                    <a:pt x="458966" y="434252"/>
                  </a:lnTo>
                  <a:lnTo>
                    <a:pt x="374234" y="409538"/>
                  </a:lnTo>
                  <a:lnTo>
                    <a:pt x="268318" y="370703"/>
                  </a:lnTo>
                  <a:lnTo>
                    <a:pt x="151812" y="324806"/>
                  </a:lnTo>
                  <a:lnTo>
                    <a:pt x="95324" y="300093"/>
                  </a:lnTo>
                  <a:lnTo>
                    <a:pt x="42366" y="271849"/>
                  </a:lnTo>
                  <a:lnTo>
                    <a:pt x="24714" y="257727"/>
                  </a:lnTo>
                  <a:lnTo>
                    <a:pt x="3531" y="229483"/>
                  </a:lnTo>
                  <a:lnTo>
                    <a:pt x="0" y="211830"/>
                  </a:lnTo>
                  <a:lnTo>
                    <a:pt x="0" y="197708"/>
                  </a:lnTo>
                  <a:lnTo>
                    <a:pt x="14122" y="172995"/>
                  </a:lnTo>
                  <a:lnTo>
                    <a:pt x="52958" y="148281"/>
                  </a:lnTo>
                  <a:lnTo>
                    <a:pt x="105915" y="116507"/>
                  </a:lnTo>
                  <a:lnTo>
                    <a:pt x="589594" y="176525"/>
                  </a:lnTo>
                  <a:lnTo>
                    <a:pt x="649613" y="190647"/>
                  </a:lnTo>
                  <a:lnTo>
                    <a:pt x="808485" y="194178"/>
                  </a:lnTo>
                  <a:lnTo>
                    <a:pt x="1182718" y="194178"/>
                  </a:lnTo>
                  <a:lnTo>
                    <a:pt x="1772312" y="194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6">
              <a:extLst>
                <a:ext uri="{FF2B5EF4-FFF2-40B4-BE49-F238E27FC236}">
                  <a16:creationId xmlns:a16="http://schemas.microsoft.com/office/drawing/2014/main" id="{C4DA8FDC-E1F8-46F1-99C1-407D959AC4E2}"/>
                </a:ext>
              </a:extLst>
            </p:cNvPr>
            <p:cNvSpPr/>
            <p:nvPr/>
          </p:nvSpPr>
          <p:spPr>
            <a:xfrm rot="16200000">
              <a:off x="3745708" y="2350295"/>
              <a:ext cx="2925763" cy="1558925"/>
            </a:xfrm>
            <a:custGeom>
              <a:avLst/>
              <a:gdLst>
                <a:gd name="connsiteX0" fmla="*/ 2609260 w 2926080"/>
                <a:gd name="connsiteY0" fmla="*/ 584701 h 1558344"/>
                <a:gd name="connsiteX1" fmla="*/ 2570623 w 2926080"/>
                <a:gd name="connsiteY1" fmla="*/ 409548 h 1558344"/>
                <a:gd name="connsiteX2" fmla="*/ 2524259 w 2926080"/>
                <a:gd name="connsiteY2" fmla="*/ 195759 h 1558344"/>
                <a:gd name="connsiteX3" fmla="*/ 2490774 w 2926080"/>
                <a:gd name="connsiteY3" fmla="*/ 36061 h 1558344"/>
                <a:gd name="connsiteX4" fmla="*/ 2485623 w 2926080"/>
                <a:gd name="connsiteY4" fmla="*/ 5152 h 1558344"/>
                <a:gd name="connsiteX5" fmla="*/ 2645321 w 2926080"/>
                <a:gd name="connsiteY5" fmla="*/ 0 h 1558344"/>
                <a:gd name="connsiteX6" fmla="*/ 2668503 w 2926080"/>
                <a:gd name="connsiteY6" fmla="*/ 133941 h 1558344"/>
                <a:gd name="connsiteX7" fmla="*/ 2689109 w 2926080"/>
                <a:gd name="connsiteY7" fmla="*/ 239547 h 1558344"/>
                <a:gd name="connsiteX8" fmla="*/ 2722594 w 2926080"/>
                <a:gd name="connsiteY8" fmla="*/ 401821 h 1558344"/>
                <a:gd name="connsiteX9" fmla="*/ 2758655 w 2926080"/>
                <a:gd name="connsiteY9" fmla="*/ 564095 h 1558344"/>
                <a:gd name="connsiteX10" fmla="*/ 2799867 w 2926080"/>
                <a:gd name="connsiteY10" fmla="*/ 741823 h 1558344"/>
                <a:gd name="connsiteX11" fmla="*/ 2838504 w 2926080"/>
                <a:gd name="connsiteY11" fmla="*/ 888643 h 1558344"/>
                <a:gd name="connsiteX12" fmla="*/ 2859110 w 2926080"/>
                <a:gd name="connsiteY12" fmla="*/ 965916 h 1558344"/>
                <a:gd name="connsiteX13" fmla="*/ 2897746 w 2926080"/>
                <a:gd name="connsiteY13" fmla="*/ 1086977 h 1558344"/>
                <a:gd name="connsiteX14" fmla="*/ 2926080 w 2926080"/>
                <a:gd name="connsiteY14" fmla="*/ 1171978 h 1558344"/>
                <a:gd name="connsiteX15" fmla="*/ 2926080 w 2926080"/>
                <a:gd name="connsiteY15" fmla="*/ 1213190 h 1558344"/>
                <a:gd name="connsiteX16" fmla="*/ 2926080 w 2926080"/>
                <a:gd name="connsiteY16" fmla="*/ 1277585 h 1558344"/>
                <a:gd name="connsiteX17" fmla="*/ 2920928 w 2926080"/>
                <a:gd name="connsiteY17" fmla="*/ 1300766 h 1558344"/>
                <a:gd name="connsiteX18" fmla="*/ 2877140 w 2926080"/>
                <a:gd name="connsiteY18" fmla="*/ 1365161 h 1558344"/>
                <a:gd name="connsiteX19" fmla="*/ 2828201 w 2926080"/>
                <a:gd name="connsiteY19" fmla="*/ 1434707 h 1558344"/>
                <a:gd name="connsiteX20" fmla="*/ 2745776 w 2926080"/>
                <a:gd name="connsiteY20" fmla="*/ 1522283 h 1558344"/>
                <a:gd name="connsiteX21" fmla="*/ 2709715 w 2926080"/>
                <a:gd name="connsiteY21" fmla="*/ 1553192 h 1558344"/>
                <a:gd name="connsiteX22" fmla="*/ 2699412 w 2926080"/>
                <a:gd name="connsiteY22" fmla="*/ 1558344 h 1558344"/>
                <a:gd name="connsiteX23" fmla="*/ 2660775 w 2926080"/>
                <a:gd name="connsiteY23" fmla="*/ 1545465 h 1558344"/>
                <a:gd name="connsiteX24" fmla="*/ 2570623 w 2926080"/>
                <a:gd name="connsiteY24" fmla="*/ 1511980 h 1558344"/>
                <a:gd name="connsiteX25" fmla="*/ 2467592 w 2926080"/>
                <a:gd name="connsiteY25" fmla="*/ 1486222 h 1558344"/>
                <a:gd name="connsiteX26" fmla="*/ 2361985 w 2926080"/>
                <a:gd name="connsiteY26" fmla="*/ 1470768 h 1558344"/>
                <a:gd name="connsiteX27" fmla="*/ 2173954 w 2926080"/>
                <a:gd name="connsiteY27" fmla="*/ 1452737 h 1558344"/>
                <a:gd name="connsiteX28" fmla="*/ 1980771 w 2926080"/>
                <a:gd name="connsiteY28" fmla="*/ 1439858 h 1558344"/>
                <a:gd name="connsiteX29" fmla="*/ 1658799 w 2926080"/>
                <a:gd name="connsiteY29" fmla="*/ 1421828 h 1558344"/>
                <a:gd name="connsiteX30" fmla="*/ 1357433 w 2926080"/>
                <a:gd name="connsiteY30" fmla="*/ 1408949 h 1558344"/>
                <a:gd name="connsiteX31" fmla="*/ 1040613 w 2926080"/>
                <a:gd name="connsiteY31" fmla="*/ 1403797 h 1558344"/>
                <a:gd name="connsiteX32" fmla="*/ 878339 w 2926080"/>
                <a:gd name="connsiteY32" fmla="*/ 1403797 h 1558344"/>
                <a:gd name="connsiteX33" fmla="*/ 765005 w 2926080"/>
                <a:gd name="connsiteY33" fmla="*/ 1403797 h 1558344"/>
                <a:gd name="connsiteX34" fmla="*/ 610459 w 2926080"/>
                <a:gd name="connsiteY34" fmla="*/ 1411525 h 1558344"/>
                <a:gd name="connsiteX35" fmla="*/ 476518 w 2926080"/>
                <a:gd name="connsiteY35" fmla="*/ 1424404 h 1558344"/>
                <a:gd name="connsiteX36" fmla="*/ 352881 w 2926080"/>
                <a:gd name="connsiteY36" fmla="*/ 1437283 h 1558344"/>
                <a:gd name="connsiteX37" fmla="*/ 275608 w 2926080"/>
                <a:gd name="connsiteY37" fmla="*/ 1447586 h 1558344"/>
                <a:gd name="connsiteX38" fmla="*/ 221517 w 2926080"/>
                <a:gd name="connsiteY38" fmla="*/ 1437283 h 1558344"/>
                <a:gd name="connsiteX39" fmla="*/ 141668 w 2926080"/>
                <a:gd name="connsiteY39" fmla="*/ 1419252 h 1558344"/>
                <a:gd name="connsiteX40" fmla="*/ 85001 w 2926080"/>
                <a:gd name="connsiteY40" fmla="*/ 1401222 h 1558344"/>
                <a:gd name="connsiteX41" fmla="*/ 41212 w 2926080"/>
                <a:gd name="connsiteY41" fmla="*/ 1380616 h 1558344"/>
                <a:gd name="connsiteX42" fmla="*/ 23182 w 2926080"/>
                <a:gd name="connsiteY42" fmla="*/ 1362585 h 1558344"/>
                <a:gd name="connsiteX43" fmla="*/ 7727 w 2926080"/>
                <a:gd name="connsiteY43" fmla="*/ 1336827 h 1558344"/>
                <a:gd name="connsiteX44" fmla="*/ 0 w 2926080"/>
                <a:gd name="connsiteY44" fmla="*/ 1313645 h 1558344"/>
                <a:gd name="connsiteX45" fmla="*/ 0 w 2926080"/>
                <a:gd name="connsiteY45" fmla="*/ 1282736 h 1558344"/>
                <a:gd name="connsiteX46" fmla="*/ 7727 w 2926080"/>
                <a:gd name="connsiteY46" fmla="*/ 1254403 h 1558344"/>
                <a:gd name="connsiteX47" fmla="*/ 20606 w 2926080"/>
                <a:gd name="connsiteY47" fmla="*/ 1233796 h 1558344"/>
                <a:gd name="connsiteX48" fmla="*/ 38637 w 2926080"/>
                <a:gd name="connsiteY48" fmla="*/ 1220917 h 1558344"/>
                <a:gd name="connsiteX49" fmla="*/ 69546 w 2926080"/>
                <a:gd name="connsiteY49" fmla="*/ 1210614 h 1558344"/>
                <a:gd name="connsiteX50" fmla="*/ 123637 w 2926080"/>
                <a:gd name="connsiteY50" fmla="*/ 1202887 h 1558344"/>
                <a:gd name="connsiteX51" fmla="*/ 306517 w 2926080"/>
                <a:gd name="connsiteY51" fmla="*/ 1202887 h 1558344"/>
                <a:gd name="connsiteX52" fmla="*/ 770157 w 2926080"/>
                <a:gd name="connsiteY52" fmla="*/ 1202887 h 1558344"/>
                <a:gd name="connsiteX53" fmla="*/ 1110159 w 2926080"/>
                <a:gd name="connsiteY53" fmla="*/ 1202887 h 1558344"/>
                <a:gd name="connsiteX54" fmla="*/ 1287887 w 2926080"/>
                <a:gd name="connsiteY54" fmla="*/ 1205463 h 1558344"/>
                <a:gd name="connsiteX55" fmla="*/ 1550616 w 2926080"/>
                <a:gd name="connsiteY55" fmla="*/ 1213190 h 1558344"/>
                <a:gd name="connsiteX56" fmla="*/ 1898346 w 2926080"/>
                <a:gd name="connsiteY56" fmla="*/ 1223493 h 1558344"/>
                <a:gd name="connsiteX57" fmla="*/ 2194560 w 2926080"/>
                <a:gd name="connsiteY57" fmla="*/ 1228645 h 1558344"/>
                <a:gd name="connsiteX58" fmla="*/ 2616987 w 2926080"/>
                <a:gd name="connsiteY58" fmla="*/ 1244099 h 1558344"/>
                <a:gd name="connsiteX59" fmla="*/ 2689109 w 2926080"/>
                <a:gd name="connsiteY59" fmla="*/ 1244099 h 1558344"/>
                <a:gd name="connsiteX60" fmla="*/ 2714866 w 2926080"/>
                <a:gd name="connsiteY60" fmla="*/ 1233796 h 1558344"/>
                <a:gd name="connsiteX61" fmla="*/ 2725170 w 2926080"/>
                <a:gd name="connsiteY61" fmla="*/ 1226069 h 1558344"/>
                <a:gd name="connsiteX62" fmla="*/ 2738048 w 2926080"/>
                <a:gd name="connsiteY62" fmla="*/ 1210614 h 1558344"/>
                <a:gd name="connsiteX63" fmla="*/ 2745776 w 2926080"/>
                <a:gd name="connsiteY63" fmla="*/ 1195160 h 1558344"/>
                <a:gd name="connsiteX64" fmla="*/ 2748352 w 2926080"/>
                <a:gd name="connsiteY64" fmla="*/ 1161675 h 1558344"/>
                <a:gd name="connsiteX65" fmla="*/ 2735473 w 2926080"/>
                <a:gd name="connsiteY65" fmla="*/ 1105008 h 1558344"/>
                <a:gd name="connsiteX66" fmla="*/ 2691685 w 2926080"/>
                <a:gd name="connsiteY66" fmla="*/ 935006 h 1558344"/>
                <a:gd name="connsiteX67" fmla="*/ 2642745 w 2926080"/>
                <a:gd name="connsiteY67" fmla="*/ 728945 h 1558344"/>
                <a:gd name="connsiteX68" fmla="*/ 2609260 w 2926080"/>
                <a:gd name="connsiteY68" fmla="*/ 584701 h 15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26080" h="1558344">
                  <a:moveTo>
                    <a:pt x="2609260" y="584701"/>
                  </a:moveTo>
                  <a:lnTo>
                    <a:pt x="2570623" y="409548"/>
                  </a:lnTo>
                  <a:lnTo>
                    <a:pt x="2524259" y="195759"/>
                  </a:lnTo>
                  <a:lnTo>
                    <a:pt x="2490774" y="36061"/>
                  </a:lnTo>
                  <a:lnTo>
                    <a:pt x="2485623" y="5152"/>
                  </a:lnTo>
                  <a:lnTo>
                    <a:pt x="2645321" y="0"/>
                  </a:lnTo>
                  <a:lnTo>
                    <a:pt x="2668503" y="133941"/>
                  </a:lnTo>
                  <a:lnTo>
                    <a:pt x="2689109" y="239547"/>
                  </a:lnTo>
                  <a:lnTo>
                    <a:pt x="2722594" y="401821"/>
                  </a:lnTo>
                  <a:lnTo>
                    <a:pt x="2758655" y="564095"/>
                  </a:lnTo>
                  <a:lnTo>
                    <a:pt x="2799867" y="741823"/>
                  </a:lnTo>
                  <a:lnTo>
                    <a:pt x="2838504" y="888643"/>
                  </a:lnTo>
                  <a:lnTo>
                    <a:pt x="2859110" y="965916"/>
                  </a:lnTo>
                  <a:lnTo>
                    <a:pt x="2897746" y="1086977"/>
                  </a:lnTo>
                  <a:lnTo>
                    <a:pt x="2926080" y="1171978"/>
                  </a:lnTo>
                  <a:lnTo>
                    <a:pt x="2926080" y="1213190"/>
                  </a:lnTo>
                  <a:lnTo>
                    <a:pt x="2926080" y="1277585"/>
                  </a:lnTo>
                  <a:lnTo>
                    <a:pt x="2920928" y="1300766"/>
                  </a:lnTo>
                  <a:lnTo>
                    <a:pt x="2877140" y="1365161"/>
                  </a:lnTo>
                  <a:lnTo>
                    <a:pt x="2828201" y="1434707"/>
                  </a:lnTo>
                  <a:lnTo>
                    <a:pt x="2745776" y="1522283"/>
                  </a:lnTo>
                  <a:lnTo>
                    <a:pt x="2709715" y="1553192"/>
                  </a:lnTo>
                  <a:lnTo>
                    <a:pt x="2699412" y="1558344"/>
                  </a:lnTo>
                  <a:lnTo>
                    <a:pt x="2660775" y="1545465"/>
                  </a:lnTo>
                  <a:lnTo>
                    <a:pt x="2570623" y="1511980"/>
                  </a:lnTo>
                  <a:lnTo>
                    <a:pt x="2467592" y="1486222"/>
                  </a:lnTo>
                  <a:lnTo>
                    <a:pt x="2361985" y="1470768"/>
                  </a:lnTo>
                  <a:lnTo>
                    <a:pt x="2173954" y="1452737"/>
                  </a:lnTo>
                  <a:lnTo>
                    <a:pt x="1980771" y="1439858"/>
                  </a:lnTo>
                  <a:lnTo>
                    <a:pt x="1658799" y="1421828"/>
                  </a:lnTo>
                  <a:lnTo>
                    <a:pt x="1357433" y="1408949"/>
                  </a:lnTo>
                  <a:lnTo>
                    <a:pt x="1040613" y="1403797"/>
                  </a:lnTo>
                  <a:lnTo>
                    <a:pt x="878339" y="1403797"/>
                  </a:lnTo>
                  <a:lnTo>
                    <a:pt x="765005" y="1403797"/>
                  </a:lnTo>
                  <a:lnTo>
                    <a:pt x="610459" y="1411525"/>
                  </a:lnTo>
                  <a:lnTo>
                    <a:pt x="476518" y="1424404"/>
                  </a:lnTo>
                  <a:lnTo>
                    <a:pt x="352881" y="1437283"/>
                  </a:lnTo>
                  <a:lnTo>
                    <a:pt x="275608" y="1447586"/>
                  </a:lnTo>
                  <a:lnTo>
                    <a:pt x="221517" y="1437283"/>
                  </a:lnTo>
                  <a:lnTo>
                    <a:pt x="141668" y="1419252"/>
                  </a:lnTo>
                  <a:lnTo>
                    <a:pt x="85001" y="1401222"/>
                  </a:lnTo>
                  <a:lnTo>
                    <a:pt x="41212" y="1380616"/>
                  </a:lnTo>
                  <a:lnTo>
                    <a:pt x="23182" y="1362585"/>
                  </a:lnTo>
                  <a:lnTo>
                    <a:pt x="7727" y="1336827"/>
                  </a:lnTo>
                  <a:lnTo>
                    <a:pt x="0" y="1313645"/>
                  </a:lnTo>
                  <a:lnTo>
                    <a:pt x="0" y="1282736"/>
                  </a:lnTo>
                  <a:lnTo>
                    <a:pt x="7727" y="1254403"/>
                  </a:lnTo>
                  <a:lnTo>
                    <a:pt x="20606" y="1233796"/>
                  </a:lnTo>
                  <a:lnTo>
                    <a:pt x="38637" y="1220917"/>
                  </a:lnTo>
                  <a:lnTo>
                    <a:pt x="69546" y="1210614"/>
                  </a:lnTo>
                  <a:lnTo>
                    <a:pt x="123637" y="1202887"/>
                  </a:lnTo>
                  <a:lnTo>
                    <a:pt x="306517" y="1202887"/>
                  </a:lnTo>
                  <a:lnTo>
                    <a:pt x="770157" y="1202887"/>
                  </a:lnTo>
                  <a:lnTo>
                    <a:pt x="1110159" y="1202887"/>
                  </a:lnTo>
                  <a:lnTo>
                    <a:pt x="1287887" y="1205463"/>
                  </a:lnTo>
                  <a:lnTo>
                    <a:pt x="1550616" y="1213190"/>
                  </a:lnTo>
                  <a:lnTo>
                    <a:pt x="1898346" y="1223493"/>
                  </a:lnTo>
                  <a:lnTo>
                    <a:pt x="2194560" y="1228645"/>
                  </a:lnTo>
                  <a:lnTo>
                    <a:pt x="2616987" y="1244099"/>
                  </a:lnTo>
                  <a:lnTo>
                    <a:pt x="2689109" y="1244099"/>
                  </a:lnTo>
                  <a:lnTo>
                    <a:pt x="2714866" y="1233796"/>
                  </a:lnTo>
                  <a:lnTo>
                    <a:pt x="2725170" y="1226069"/>
                  </a:lnTo>
                  <a:lnTo>
                    <a:pt x="2738048" y="1210614"/>
                  </a:lnTo>
                  <a:lnTo>
                    <a:pt x="2745776" y="1195160"/>
                  </a:lnTo>
                  <a:lnTo>
                    <a:pt x="2748352" y="1161675"/>
                  </a:lnTo>
                  <a:lnTo>
                    <a:pt x="2735473" y="1105008"/>
                  </a:lnTo>
                  <a:lnTo>
                    <a:pt x="2691685" y="935006"/>
                  </a:lnTo>
                  <a:lnTo>
                    <a:pt x="2642745" y="728945"/>
                  </a:lnTo>
                  <a:lnTo>
                    <a:pt x="2609260" y="584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7">
              <a:extLst>
                <a:ext uri="{FF2B5EF4-FFF2-40B4-BE49-F238E27FC236}">
                  <a16:creationId xmlns:a16="http://schemas.microsoft.com/office/drawing/2014/main" id="{EF604C26-2F6B-48B2-845E-AB6DCB527527}"/>
                </a:ext>
              </a:extLst>
            </p:cNvPr>
            <p:cNvSpPr/>
            <p:nvPr/>
          </p:nvSpPr>
          <p:spPr>
            <a:xfrm rot="16200000">
              <a:off x="4898232" y="2089944"/>
              <a:ext cx="387350" cy="1262062"/>
            </a:xfrm>
            <a:custGeom>
              <a:avLst/>
              <a:gdLst>
                <a:gd name="connsiteX0" fmla="*/ 240506 w 388143"/>
                <a:gd name="connsiteY0" fmla="*/ 438150 h 1262063"/>
                <a:gd name="connsiteX1" fmla="*/ 223837 w 388143"/>
                <a:gd name="connsiteY1" fmla="*/ 364332 h 1262063"/>
                <a:gd name="connsiteX2" fmla="*/ 207168 w 388143"/>
                <a:gd name="connsiteY2" fmla="*/ 278607 h 1262063"/>
                <a:gd name="connsiteX3" fmla="*/ 195262 w 388143"/>
                <a:gd name="connsiteY3" fmla="*/ 188119 h 1262063"/>
                <a:gd name="connsiteX4" fmla="*/ 190500 w 388143"/>
                <a:gd name="connsiteY4" fmla="*/ 135732 h 1262063"/>
                <a:gd name="connsiteX5" fmla="*/ 192881 w 388143"/>
                <a:gd name="connsiteY5" fmla="*/ 92869 h 1262063"/>
                <a:gd name="connsiteX6" fmla="*/ 204787 w 388143"/>
                <a:gd name="connsiteY6" fmla="*/ 2382 h 1262063"/>
                <a:gd name="connsiteX7" fmla="*/ 35718 w 388143"/>
                <a:gd name="connsiteY7" fmla="*/ 0 h 1262063"/>
                <a:gd name="connsiteX8" fmla="*/ 11906 w 388143"/>
                <a:gd name="connsiteY8" fmla="*/ 73819 h 1262063"/>
                <a:gd name="connsiteX9" fmla="*/ 4762 w 388143"/>
                <a:gd name="connsiteY9" fmla="*/ 104775 h 1262063"/>
                <a:gd name="connsiteX10" fmla="*/ 0 w 388143"/>
                <a:gd name="connsiteY10" fmla="*/ 142875 h 1262063"/>
                <a:gd name="connsiteX11" fmla="*/ 2381 w 388143"/>
                <a:gd name="connsiteY11" fmla="*/ 183357 h 1262063"/>
                <a:gd name="connsiteX12" fmla="*/ 9525 w 388143"/>
                <a:gd name="connsiteY12" fmla="*/ 250032 h 1262063"/>
                <a:gd name="connsiteX13" fmla="*/ 30956 w 388143"/>
                <a:gd name="connsiteY13" fmla="*/ 359569 h 1262063"/>
                <a:gd name="connsiteX14" fmla="*/ 66675 w 388143"/>
                <a:gd name="connsiteY14" fmla="*/ 509588 h 1262063"/>
                <a:gd name="connsiteX15" fmla="*/ 90487 w 388143"/>
                <a:gd name="connsiteY15" fmla="*/ 602457 h 1262063"/>
                <a:gd name="connsiteX16" fmla="*/ 121443 w 388143"/>
                <a:gd name="connsiteY16" fmla="*/ 754857 h 1262063"/>
                <a:gd name="connsiteX17" fmla="*/ 140493 w 388143"/>
                <a:gd name="connsiteY17" fmla="*/ 854869 h 1262063"/>
                <a:gd name="connsiteX18" fmla="*/ 166687 w 388143"/>
                <a:gd name="connsiteY18" fmla="*/ 997744 h 1262063"/>
                <a:gd name="connsiteX19" fmla="*/ 207168 w 388143"/>
                <a:gd name="connsiteY19" fmla="*/ 1252538 h 1262063"/>
                <a:gd name="connsiteX20" fmla="*/ 388143 w 388143"/>
                <a:gd name="connsiteY20" fmla="*/ 1262063 h 1262063"/>
                <a:gd name="connsiteX21" fmla="*/ 352425 w 388143"/>
                <a:gd name="connsiteY21" fmla="*/ 1023938 h 1262063"/>
                <a:gd name="connsiteX22" fmla="*/ 314325 w 388143"/>
                <a:gd name="connsiteY22" fmla="*/ 814388 h 1262063"/>
                <a:gd name="connsiteX23" fmla="*/ 285750 w 388143"/>
                <a:gd name="connsiteY23" fmla="*/ 661988 h 1262063"/>
                <a:gd name="connsiteX24" fmla="*/ 261937 w 388143"/>
                <a:gd name="connsiteY24" fmla="*/ 552450 h 1262063"/>
                <a:gd name="connsiteX25" fmla="*/ 240506 w 388143"/>
                <a:gd name="connsiteY25" fmla="*/ 438150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143" h="1262063">
                  <a:moveTo>
                    <a:pt x="240506" y="438150"/>
                  </a:moveTo>
                  <a:lnTo>
                    <a:pt x="223837" y="364332"/>
                  </a:lnTo>
                  <a:lnTo>
                    <a:pt x="207168" y="278607"/>
                  </a:lnTo>
                  <a:lnTo>
                    <a:pt x="195262" y="188119"/>
                  </a:lnTo>
                  <a:lnTo>
                    <a:pt x="190500" y="135732"/>
                  </a:lnTo>
                  <a:lnTo>
                    <a:pt x="192881" y="92869"/>
                  </a:lnTo>
                  <a:lnTo>
                    <a:pt x="204787" y="2382"/>
                  </a:lnTo>
                  <a:lnTo>
                    <a:pt x="35718" y="0"/>
                  </a:lnTo>
                  <a:lnTo>
                    <a:pt x="11906" y="73819"/>
                  </a:lnTo>
                  <a:lnTo>
                    <a:pt x="4762" y="104775"/>
                  </a:lnTo>
                  <a:lnTo>
                    <a:pt x="0" y="142875"/>
                  </a:lnTo>
                  <a:lnTo>
                    <a:pt x="2381" y="183357"/>
                  </a:lnTo>
                  <a:lnTo>
                    <a:pt x="9525" y="250032"/>
                  </a:lnTo>
                  <a:lnTo>
                    <a:pt x="30956" y="359569"/>
                  </a:lnTo>
                  <a:lnTo>
                    <a:pt x="66675" y="509588"/>
                  </a:lnTo>
                  <a:lnTo>
                    <a:pt x="90487" y="602457"/>
                  </a:lnTo>
                  <a:lnTo>
                    <a:pt x="121443" y="754857"/>
                  </a:lnTo>
                  <a:lnTo>
                    <a:pt x="140493" y="854869"/>
                  </a:lnTo>
                  <a:lnTo>
                    <a:pt x="166687" y="997744"/>
                  </a:lnTo>
                  <a:lnTo>
                    <a:pt x="207168" y="1252538"/>
                  </a:lnTo>
                  <a:lnTo>
                    <a:pt x="388143" y="1262063"/>
                  </a:lnTo>
                  <a:lnTo>
                    <a:pt x="352425" y="1023938"/>
                  </a:lnTo>
                  <a:lnTo>
                    <a:pt x="314325" y="814388"/>
                  </a:lnTo>
                  <a:lnTo>
                    <a:pt x="285750" y="661988"/>
                  </a:lnTo>
                  <a:lnTo>
                    <a:pt x="261937" y="552450"/>
                  </a:lnTo>
                  <a:lnTo>
                    <a:pt x="240506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8">
              <a:extLst>
                <a:ext uri="{FF2B5EF4-FFF2-40B4-BE49-F238E27FC236}">
                  <a16:creationId xmlns:a16="http://schemas.microsoft.com/office/drawing/2014/main" id="{52BC0A99-D018-47DC-90CC-8E4429F3467D}"/>
                </a:ext>
              </a:extLst>
            </p:cNvPr>
            <p:cNvSpPr/>
            <p:nvPr/>
          </p:nvSpPr>
          <p:spPr>
            <a:xfrm rot="16200000">
              <a:off x="4877596" y="2890045"/>
              <a:ext cx="369887" cy="1247775"/>
            </a:xfrm>
            <a:custGeom>
              <a:avLst/>
              <a:gdLst>
                <a:gd name="connsiteX0" fmla="*/ 214313 w 369094"/>
                <a:gd name="connsiteY0" fmla="*/ 540544 h 1247775"/>
                <a:gd name="connsiteX1" fmla="*/ 195263 w 369094"/>
                <a:gd name="connsiteY1" fmla="*/ 421481 h 1247775"/>
                <a:gd name="connsiteX2" fmla="*/ 176213 w 369094"/>
                <a:gd name="connsiteY2" fmla="*/ 302419 h 1247775"/>
                <a:gd name="connsiteX3" fmla="*/ 161925 w 369094"/>
                <a:gd name="connsiteY3" fmla="*/ 154781 h 1247775"/>
                <a:gd name="connsiteX4" fmla="*/ 154782 w 369094"/>
                <a:gd name="connsiteY4" fmla="*/ 2381 h 1247775"/>
                <a:gd name="connsiteX5" fmla="*/ 30957 w 369094"/>
                <a:gd name="connsiteY5" fmla="*/ 0 h 1247775"/>
                <a:gd name="connsiteX6" fmla="*/ 16669 w 369094"/>
                <a:gd name="connsiteY6" fmla="*/ 80963 h 1247775"/>
                <a:gd name="connsiteX7" fmla="*/ 7144 w 369094"/>
                <a:gd name="connsiteY7" fmla="*/ 130969 h 1247775"/>
                <a:gd name="connsiteX8" fmla="*/ 0 w 369094"/>
                <a:gd name="connsiteY8" fmla="*/ 209550 h 1247775"/>
                <a:gd name="connsiteX9" fmla="*/ 0 w 369094"/>
                <a:gd name="connsiteY9" fmla="*/ 280988 h 1247775"/>
                <a:gd name="connsiteX10" fmla="*/ 23813 w 369094"/>
                <a:gd name="connsiteY10" fmla="*/ 435769 h 1247775"/>
                <a:gd name="connsiteX11" fmla="*/ 61913 w 369094"/>
                <a:gd name="connsiteY11" fmla="*/ 650081 h 1247775"/>
                <a:gd name="connsiteX12" fmla="*/ 97632 w 369094"/>
                <a:gd name="connsiteY12" fmla="*/ 831056 h 1247775"/>
                <a:gd name="connsiteX13" fmla="*/ 140494 w 369094"/>
                <a:gd name="connsiteY13" fmla="*/ 1033463 h 1247775"/>
                <a:gd name="connsiteX14" fmla="*/ 190500 w 369094"/>
                <a:gd name="connsiteY14" fmla="*/ 1245394 h 1247775"/>
                <a:gd name="connsiteX15" fmla="*/ 369094 w 369094"/>
                <a:gd name="connsiteY15" fmla="*/ 1247775 h 1247775"/>
                <a:gd name="connsiteX16" fmla="*/ 338138 w 369094"/>
                <a:gd name="connsiteY16" fmla="*/ 1126331 h 1247775"/>
                <a:gd name="connsiteX17" fmla="*/ 309563 w 369094"/>
                <a:gd name="connsiteY17" fmla="*/ 1009650 h 1247775"/>
                <a:gd name="connsiteX18" fmla="*/ 276225 w 369094"/>
                <a:gd name="connsiteY18" fmla="*/ 871538 h 1247775"/>
                <a:gd name="connsiteX19" fmla="*/ 252413 w 369094"/>
                <a:gd name="connsiteY19" fmla="*/ 754856 h 1247775"/>
                <a:gd name="connsiteX20" fmla="*/ 214313 w 369094"/>
                <a:gd name="connsiteY20" fmla="*/ 540544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094" h="1247775">
                  <a:moveTo>
                    <a:pt x="214313" y="540544"/>
                  </a:moveTo>
                  <a:lnTo>
                    <a:pt x="195263" y="421481"/>
                  </a:lnTo>
                  <a:lnTo>
                    <a:pt x="176213" y="302419"/>
                  </a:lnTo>
                  <a:lnTo>
                    <a:pt x="161925" y="154781"/>
                  </a:lnTo>
                  <a:lnTo>
                    <a:pt x="154782" y="2381"/>
                  </a:lnTo>
                  <a:lnTo>
                    <a:pt x="30957" y="0"/>
                  </a:lnTo>
                  <a:lnTo>
                    <a:pt x="16669" y="80963"/>
                  </a:lnTo>
                  <a:lnTo>
                    <a:pt x="7144" y="130969"/>
                  </a:lnTo>
                  <a:lnTo>
                    <a:pt x="0" y="209550"/>
                  </a:lnTo>
                  <a:lnTo>
                    <a:pt x="0" y="280988"/>
                  </a:lnTo>
                  <a:lnTo>
                    <a:pt x="23813" y="435769"/>
                  </a:lnTo>
                  <a:lnTo>
                    <a:pt x="61913" y="650081"/>
                  </a:lnTo>
                  <a:lnTo>
                    <a:pt x="97632" y="831056"/>
                  </a:lnTo>
                  <a:lnTo>
                    <a:pt x="140494" y="1033463"/>
                  </a:lnTo>
                  <a:lnTo>
                    <a:pt x="190500" y="1245394"/>
                  </a:lnTo>
                  <a:lnTo>
                    <a:pt x="369094" y="1247775"/>
                  </a:lnTo>
                  <a:lnTo>
                    <a:pt x="338138" y="1126331"/>
                  </a:lnTo>
                  <a:lnTo>
                    <a:pt x="309563" y="1009650"/>
                  </a:lnTo>
                  <a:lnTo>
                    <a:pt x="276225" y="871538"/>
                  </a:lnTo>
                  <a:lnTo>
                    <a:pt x="252413" y="754856"/>
                  </a:lnTo>
                  <a:lnTo>
                    <a:pt x="214313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4">
              <a:extLst>
                <a:ext uri="{FF2B5EF4-FFF2-40B4-BE49-F238E27FC236}">
                  <a16:creationId xmlns:a16="http://schemas.microsoft.com/office/drawing/2014/main" id="{6A6F8181-751B-4BCC-8EB3-3BBE62B8514A}"/>
                </a:ext>
              </a:extLst>
            </p:cNvPr>
            <p:cNvSpPr/>
            <p:nvPr/>
          </p:nvSpPr>
          <p:spPr>
            <a:xfrm rot="16200000">
              <a:off x="4864101" y="3840163"/>
              <a:ext cx="381000" cy="1289050"/>
            </a:xfrm>
            <a:custGeom>
              <a:avLst/>
              <a:gdLst>
                <a:gd name="connsiteX0" fmla="*/ 257175 w 381000"/>
                <a:gd name="connsiteY0" fmla="*/ 557213 h 1288256"/>
                <a:gd name="connsiteX1" fmla="*/ 223837 w 381000"/>
                <a:gd name="connsiteY1" fmla="*/ 400050 h 1288256"/>
                <a:gd name="connsiteX2" fmla="*/ 188119 w 381000"/>
                <a:gd name="connsiteY2" fmla="*/ 247650 h 1288256"/>
                <a:gd name="connsiteX3" fmla="*/ 133350 w 381000"/>
                <a:gd name="connsiteY3" fmla="*/ 0 h 1288256"/>
                <a:gd name="connsiteX4" fmla="*/ 0 w 381000"/>
                <a:gd name="connsiteY4" fmla="*/ 16669 h 1288256"/>
                <a:gd name="connsiteX5" fmla="*/ 23812 w 381000"/>
                <a:gd name="connsiteY5" fmla="*/ 114300 h 1288256"/>
                <a:gd name="connsiteX6" fmla="*/ 57150 w 381000"/>
                <a:gd name="connsiteY6" fmla="*/ 259556 h 1288256"/>
                <a:gd name="connsiteX7" fmla="*/ 90487 w 381000"/>
                <a:gd name="connsiteY7" fmla="*/ 442913 h 1288256"/>
                <a:gd name="connsiteX8" fmla="*/ 116681 w 381000"/>
                <a:gd name="connsiteY8" fmla="*/ 588169 h 1288256"/>
                <a:gd name="connsiteX9" fmla="*/ 145256 w 381000"/>
                <a:gd name="connsiteY9" fmla="*/ 766763 h 1288256"/>
                <a:gd name="connsiteX10" fmla="*/ 171450 w 381000"/>
                <a:gd name="connsiteY10" fmla="*/ 938213 h 1288256"/>
                <a:gd name="connsiteX11" fmla="*/ 185737 w 381000"/>
                <a:gd name="connsiteY11" fmla="*/ 1028700 h 1288256"/>
                <a:gd name="connsiteX12" fmla="*/ 221456 w 381000"/>
                <a:gd name="connsiteY12" fmla="*/ 1264444 h 1288256"/>
                <a:gd name="connsiteX13" fmla="*/ 223837 w 381000"/>
                <a:gd name="connsiteY13" fmla="*/ 1288256 h 1288256"/>
                <a:gd name="connsiteX14" fmla="*/ 381000 w 381000"/>
                <a:gd name="connsiteY14" fmla="*/ 1281113 h 1288256"/>
                <a:gd name="connsiteX15" fmla="*/ 350044 w 381000"/>
                <a:gd name="connsiteY15" fmla="*/ 1052513 h 1288256"/>
                <a:gd name="connsiteX16" fmla="*/ 326231 w 381000"/>
                <a:gd name="connsiteY16" fmla="*/ 902494 h 1288256"/>
                <a:gd name="connsiteX17" fmla="*/ 295275 w 381000"/>
                <a:gd name="connsiteY17" fmla="*/ 738188 h 1288256"/>
                <a:gd name="connsiteX18" fmla="*/ 257175 w 381000"/>
                <a:gd name="connsiteY18" fmla="*/ 557213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00" h="1288256">
                  <a:moveTo>
                    <a:pt x="257175" y="557213"/>
                  </a:moveTo>
                  <a:lnTo>
                    <a:pt x="223837" y="400050"/>
                  </a:lnTo>
                  <a:lnTo>
                    <a:pt x="188119" y="247650"/>
                  </a:lnTo>
                  <a:lnTo>
                    <a:pt x="133350" y="0"/>
                  </a:lnTo>
                  <a:lnTo>
                    <a:pt x="0" y="16669"/>
                  </a:lnTo>
                  <a:lnTo>
                    <a:pt x="23812" y="114300"/>
                  </a:lnTo>
                  <a:lnTo>
                    <a:pt x="57150" y="259556"/>
                  </a:lnTo>
                  <a:lnTo>
                    <a:pt x="90487" y="442913"/>
                  </a:lnTo>
                  <a:lnTo>
                    <a:pt x="116681" y="588169"/>
                  </a:lnTo>
                  <a:lnTo>
                    <a:pt x="145256" y="766763"/>
                  </a:lnTo>
                  <a:lnTo>
                    <a:pt x="171450" y="938213"/>
                  </a:lnTo>
                  <a:lnTo>
                    <a:pt x="185737" y="1028700"/>
                  </a:lnTo>
                  <a:lnTo>
                    <a:pt x="221456" y="1264444"/>
                  </a:lnTo>
                  <a:lnTo>
                    <a:pt x="223837" y="1288256"/>
                  </a:lnTo>
                  <a:lnTo>
                    <a:pt x="381000" y="1281113"/>
                  </a:lnTo>
                  <a:lnTo>
                    <a:pt x="350044" y="1052513"/>
                  </a:lnTo>
                  <a:lnTo>
                    <a:pt x="326231" y="902494"/>
                  </a:lnTo>
                  <a:lnTo>
                    <a:pt x="295275" y="738188"/>
                  </a:lnTo>
                  <a:lnTo>
                    <a:pt x="257175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5">
              <a:extLst>
                <a:ext uri="{FF2B5EF4-FFF2-40B4-BE49-F238E27FC236}">
                  <a16:creationId xmlns:a16="http://schemas.microsoft.com/office/drawing/2014/main" id="{A56FE545-AE24-40E5-B6FD-596DF3DD8595}"/>
                </a:ext>
              </a:extLst>
            </p:cNvPr>
            <p:cNvSpPr/>
            <p:nvPr/>
          </p:nvSpPr>
          <p:spPr>
            <a:xfrm rot="16200000">
              <a:off x="3780632" y="4798219"/>
              <a:ext cx="1062038" cy="1187450"/>
            </a:xfrm>
            <a:custGeom>
              <a:avLst/>
              <a:gdLst>
                <a:gd name="connsiteX0" fmla="*/ 392906 w 1062037"/>
                <a:gd name="connsiteY0" fmla="*/ 383382 h 1188244"/>
                <a:gd name="connsiteX1" fmla="*/ 311944 w 1062037"/>
                <a:gd name="connsiteY1" fmla="*/ 302419 h 1188244"/>
                <a:gd name="connsiteX2" fmla="*/ 228600 w 1062037"/>
                <a:gd name="connsiteY2" fmla="*/ 214313 h 1188244"/>
                <a:gd name="connsiteX3" fmla="*/ 123825 w 1062037"/>
                <a:gd name="connsiteY3" fmla="*/ 95250 h 1188244"/>
                <a:gd name="connsiteX4" fmla="*/ 61912 w 1062037"/>
                <a:gd name="connsiteY4" fmla="*/ 21432 h 1188244"/>
                <a:gd name="connsiteX5" fmla="*/ 50006 w 1062037"/>
                <a:gd name="connsiteY5" fmla="*/ 11907 h 1188244"/>
                <a:gd name="connsiteX6" fmla="*/ 26194 w 1062037"/>
                <a:gd name="connsiteY6" fmla="*/ 0 h 1188244"/>
                <a:gd name="connsiteX7" fmla="*/ 14287 w 1062037"/>
                <a:gd name="connsiteY7" fmla="*/ 0 h 1188244"/>
                <a:gd name="connsiteX8" fmla="*/ 0 w 1062037"/>
                <a:gd name="connsiteY8" fmla="*/ 7144 h 1188244"/>
                <a:gd name="connsiteX9" fmla="*/ 0 w 1062037"/>
                <a:gd name="connsiteY9" fmla="*/ 21432 h 1188244"/>
                <a:gd name="connsiteX10" fmla="*/ 7144 w 1062037"/>
                <a:gd name="connsiteY10" fmla="*/ 47625 h 1188244"/>
                <a:gd name="connsiteX11" fmla="*/ 47625 w 1062037"/>
                <a:gd name="connsiteY11" fmla="*/ 130969 h 1188244"/>
                <a:gd name="connsiteX12" fmla="*/ 88106 w 1062037"/>
                <a:gd name="connsiteY12" fmla="*/ 207169 h 1188244"/>
                <a:gd name="connsiteX13" fmla="*/ 183356 w 1062037"/>
                <a:gd name="connsiteY13" fmla="*/ 359569 h 1188244"/>
                <a:gd name="connsiteX14" fmla="*/ 261937 w 1062037"/>
                <a:gd name="connsiteY14" fmla="*/ 471488 h 1188244"/>
                <a:gd name="connsiteX15" fmla="*/ 338137 w 1062037"/>
                <a:gd name="connsiteY15" fmla="*/ 571500 h 1188244"/>
                <a:gd name="connsiteX16" fmla="*/ 435769 w 1062037"/>
                <a:gd name="connsiteY16" fmla="*/ 695325 h 1188244"/>
                <a:gd name="connsiteX17" fmla="*/ 538162 w 1062037"/>
                <a:gd name="connsiteY17" fmla="*/ 814388 h 1188244"/>
                <a:gd name="connsiteX18" fmla="*/ 576262 w 1062037"/>
                <a:gd name="connsiteY18" fmla="*/ 857250 h 1188244"/>
                <a:gd name="connsiteX19" fmla="*/ 623887 w 1062037"/>
                <a:gd name="connsiteY19" fmla="*/ 907257 h 1188244"/>
                <a:gd name="connsiteX20" fmla="*/ 666750 w 1062037"/>
                <a:gd name="connsiteY20" fmla="*/ 950119 h 1188244"/>
                <a:gd name="connsiteX21" fmla="*/ 702469 w 1062037"/>
                <a:gd name="connsiteY21" fmla="*/ 976313 h 1188244"/>
                <a:gd name="connsiteX22" fmla="*/ 707231 w 1062037"/>
                <a:gd name="connsiteY22" fmla="*/ 997744 h 1188244"/>
                <a:gd name="connsiteX23" fmla="*/ 716756 w 1062037"/>
                <a:gd name="connsiteY23" fmla="*/ 1054894 h 1188244"/>
                <a:gd name="connsiteX24" fmla="*/ 726281 w 1062037"/>
                <a:gd name="connsiteY24" fmla="*/ 1100138 h 1188244"/>
                <a:gd name="connsiteX25" fmla="*/ 738187 w 1062037"/>
                <a:gd name="connsiteY25" fmla="*/ 1140619 h 1188244"/>
                <a:gd name="connsiteX26" fmla="*/ 750094 w 1062037"/>
                <a:gd name="connsiteY26" fmla="*/ 1166813 h 1188244"/>
                <a:gd name="connsiteX27" fmla="*/ 766762 w 1062037"/>
                <a:gd name="connsiteY27" fmla="*/ 1183482 h 1188244"/>
                <a:gd name="connsiteX28" fmla="*/ 785812 w 1062037"/>
                <a:gd name="connsiteY28" fmla="*/ 1188244 h 1188244"/>
                <a:gd name="connsiteX29" fmla="*/ 809625 w 1062037"/>
                <a:gd name="connsiteY29" fmla="*/ 1185863 h 1188244"/>
                <a:gd name="connsiteX30" fmla="*/ 833437 w 1062037"/>
                <a:gd name="connsiteY30" fmla="*/ 1171575 h 1188244"/>
                <a:gd name="connsiteX31" fmla="*/ 869156 w 1062037"/>
                <a:gd name="connsiteY31" fmla="*/ 1143000 h 1188244"/>
                <a:gd name="connsiteX32" fmla="*/ 907256 w 1062037"/>
                <a:gd name="connsiteY32" fmla="*/ 1102519 h 1188244"/>
                <a:gd name="connsiteX33" fmla="*/ 950119 w 1062037"/>
                <a:gd name="connsiteY33" fmla="*/ 1050132 h 1188244"/>
                <a:gd name="connsiteX34" fmla="*/ 981075 w 1062037"/>
                <a:gd name="connsiteY34" fmla="*/ 992982 h 1188244"/>
                <a:gd name="connsiteX35" fmla="*/ 1012031 w 1062037"/>
                <a:gd name="connsiteY35" fmla="*/ 923925 h 1188244"/>
                <a:gd name="connsiteX36" fmla="*/ 1035844 w 1062037"/>
                <a:gd name="connsiteY36" fmla="*/ 864394 h 1188244"/>
                <a:gd name="connsiteX37" fmla="*/ 1047750 w 1062037"/>
                <a:gd name="connsiteY37" fmla="*/ 831057 h 1188244"/>
                <a:gd name="connsiteX38" fmla="*/ 1054894 w 1062037"/>
                <a:gd name="connsiteY38" fmla="*/ 797719 h 1188244"/>
                <a:gd name="connsiteX39" fmla="*/ 1062037 w 1062037"/>
                <a:gd name="connsiteY39" fmla="*/ 750094 h 1188244"/>
                <a:gd name="connsiteX40" fmla="*/ 1062037 w 1062037"/>
                <a:gd name="connsiteY40" fmla="*/ 702469 h 1188244"/>
                <a:gd name="connsiteX41" fmla="*/ 1050131 w 1062037"/>
                <a:gd name="connsiteY41" fmla="*/ 683419 h 1188244"/>
                <a:gd name="connsiteX42" fmla="*/ 1033462 w 1062037"/>
                <a:gd name="connsiteY42" fmla="*/ 695325 h 1188244"/>
                <a:gd name="connsiteX43" fmla="*/ 983456 w 1062037"/>
                <a:gd name="connsiteY43" fmla="*/ 728663 h 1188244"/>
                <a:gd name="connsiteX44" fmla="*/ 945356 w 1062037"/>
                <a:gd name="connsiteY44" fmla="*/ 747713 h 1188244"/>
                <a:gd name="connsiteX45" fmla="*/ 914400 w 1062037"/>
                <a:gd name="connsiteY45" fmla="*/ 757238 h 1188244"/>
                <a:gd name="connsiteX46" fmla="*/ 878681 w 1062037"/>
                <a:gd name="connsiteY46" fmla="*/ 752475 h 1188244"/>
                <a:gd name="connsiteX47" fmla="*/ 845344 w 1062037"/>
                <a:gd name="connsiteY47" fmla="*/ 742950 h 1188244"/>
                <a:gd name="connsiteX48" fmla="*/ 738187 w 1062037"/>
                <a:gd name="connsiteY48" fmla="*/ 678657 h 1188244"/>
                <a:gd name="connsiteX49" fmla="*/ 657225 w 1062037"/>
                <a:gd name="connsiteY49" fmla="*/ 614363 h 1188244"/>
                <a:gd name="connsiteX50" fmla="*/ 576262 w 1062037"/>
                <a:gd name="connsiteY50" fmla="*/ 550069 h 1188244"/>
                <a:gd name="connsiteX51" fmla="*/ 469106 w 1062037"/>
                <a:gd name="connsiteY51" fmla="*/ 454819 h 1188244"/>
                <a:gd name="connsiteX52" fmla="*/ 392906 w 1062037"/>
                <a:gd name="connsiteY52" fmla="*/ 383382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62037" h="1188244">
                  <a:moveTo>
                    <a:pt x="392906" y="383382"/>
                  </a:moveTo>
                  <a:lnTo>
                    <a:pt x="311944" y="302419"/>
                  </a:lnTo>
                  <a:lnTo>
                    <a:pt x="228600" y="214313"/>
                  </a:lnTo>
                  <a:lnTo>
                    <a:pt x="123825" y="95250"/>
                  </a:lnTo>
                  <a:lnTo>
                    <a:pt x="61912" y="21432"/>
                  </a:lnTo>
                  <a:lnTo>
                    <a:pt x="50006" y="11907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7625" y="130969"/>
                  </a:lnTo>
                  <a:lnTo>
                    <a:pt x="88106" y="207169"/>
                  </a:lnTo>
                  <a:lnTo>
                    <a:pt x="183356" y="359569"/>
                  </a:lnTo>
                  <a:lnTo>
                    <a:pt x="261937" y="471488"/>
                  </a:lnTo>
                  <a:lnTo>
                    <a:pt x="338137" y="571500"/>
                  </a:lnTo>
                  <a:lnTo>
                    <a:pt x="435769" y="695325"/>
                  </a:lnTo>
                  <a:lnTo>
                    <a:pt x="538162" y="814388"/>
                  </a:lnTo>
                  <a:lnTo>
                    <a:pt x="576262" y="857250"/>
                  </a:lnTo>
                  <a:lnTo>
                    <a:pt x="623887" y="907257"/>
                  </a:lnTo>
                  <a:lnTo>
                    <a:pt x="666750" y="950119"/>
                  </a:lnTo>
                  <a:lnTo>
                    <a:pt x="702469" y="976313"/>
                  </a:lnTo>
                  <a:lnTo>
                    <a:pt x="707231" y="997744"/>
                  </a:lnTo>
                  <a:lnTo>
                    <a:pt x="716756" y="1054894"/>
                  </a:lnTo>
                  <a:lnTo>
                    <a:pt x="726281" y="1100138"/>
                  </a:lnTo>
                  <a:lnTo>
                    <a:pt x="738187" y="1140619"/>
                  </a:lnTo>
                  <a:lnTo>
                    <a:pt x="750094" y="1166813"/>
                  </a:lnTo>
                  <a:lnTo>
                    <a:pt x="766762" y="1183482"/>
                  </a:lnTo>
                  <a:lnTo>
                    <a:pt x="785812" y="1188244"/>
                  </a:lnTo>
                  <a:lnTo>
                    <a:pt x="809625" y="1185863"/>
                  </a:lnTo>
                  <a:lnTo>
                    <a:pt x="833437" y="1171575"/>
                  </a:lnTo>
                  <a:lnTo>
                    <a:pt x="869156" y="1143000"/>
                  </a:lnTo>
                  <a:lnTo>
                    <a:pt x="907256" y="1102519"/>
                  </a:lnTo>
                  <a:lnTo>
                    <a:pt x="950119" y="1050132"/>
                  </a:lnTo>
                  <a:lnTo>
                    <a:pt x="981075" y="992982"/>
                  </a:lnTo>
                  <a:lnTo>
                    <a:pt x="1012031" y="923925"/>
                  </a:lnTo>
                  <a:lnTo>
                    <a:pt x="1035844" y="864394"/>
                  </a:lnTo>
                  <a:lnTo>
                    <a:pt x="1047750" y="831057"/>
                  </a:lnTo>
                  <a:lnTo>
                    <a:pt x="1054894" y="797719"/>
                  </a:lnTo>
                  <a:lnTo>
                    <a:pt x="1062037" y="750094"/>
                  </a:lnTo>
                  <a:lnTo>
                    <a:pt x="1062037" y="702469"/>
                  </a:lnTo>
                  <a:lnTo>
                    <a:pt x="1050131" y="683419"/>
                  </a:lnTo>
                  <a:lnTo>
                    <a:pt x="1033462" y="695325"/>
                  </a:lnTo>
                  <a:lnTo>
                    <a:pt x="983456" y="728663"/>
                  </a:lnTo>
                  <a:lnTo>
                    <a:pt x="945356" y="747713"/>
                  </a:lnTo>
                  <a:lnTo>
                    <a:pt x="914400" y="757238"/>
                  </a:lnTo>
                  <a:lnTo>
                    <a:pt x="878681" y="752475"/>
                  </a:lnTo>
                  <a:lnTo>
                    <a:pt x="845344" y="742950"/>
                  </a:lnTo>
                  <a:lnTo>
                    <a:pt x="738187" y="678657"/>
                  </a:lnTo>
                  <a:lnTo>
                    <a:pt x="657225" y="614363"/>
                  </a:lnTo>
                  <a:lnTo>
                    <a:pt x="576262" y="550069"/>
                  </a:lnTo>
                  <a:lnTo>
                    <a:pt x="469106" y="454819"/>
                  </a:lnTo>
                  <a:lnTo>
                    <a:pt x="392906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0">
              <a:extLst>
                <a:ext uri="{FF2B5EF4-FFF2-40B4-BE49-F238E27FC236}">
                  <a16:creationId xmlns:a16="http://schemas.microsoft.com/office/drawing/2014/main" id="{077EA6D7-1023-4438-B8DD-9C0B1767E91F}"/>
                </a:ext>
              </a:extLst>
            </p:cNvPr>
            <p:cNvSpPr/>
            <p:nvPr/>
          </p:nvSpPr>
          <p:spPr>
            <a:xfrm rot="16200000">
              <a:off x="7024689" y="5122864"/>
              <a:ext cx="776287" cy="808037"/>
            </a:xfrm>
            <a:custGeom>
              <a:avLst/>
              <a:gdLst>
                <a:gd name="connsiteX0" fmla="*/ 554831 w 776287"/>
                <a:gd name="connsiteY0" fmla="*/ 257175 h 807244"/>
                <a:gd name="connsiteX1" fmla="*/ 519112 w 776287"/>
                <a:gd name="connsiteY1" fmla="*/ 490538 h 807244"/>
                <a:gd name="connsiteX2" fmla="*/ 502443 w 776287"/>
                <a:gd name="connsiteY2" fmla="*/ 600075 h 807244"/>
                <a:gd name="connsiteX3" fmla="*/ 497681 w 776287"/>
                <a:gd name="connsiteY3" fmla="*/ 645319 h 807244"/>
                <a:gd name="connsiteX4" fmla="*/ 497681 w 776287"/>
                <a:gd name="connsiteY4" fmla="*/ 685800 h 807244"/>
                <a:gd name="connsiteX5" fmla="*/ 504825 w 776287"/>
                <a:gd name="connsiteY5" fmla="*/ 714375 h 807244"/>
                <a:gd name="connsiteX6" fmla="*/ 519112 w 776287"/>
                <a:gd name="connsiteY6" fmla="*/ 740569 h 807244"/>
                <a:gd name="connsiteX7" fmla="*/ 538162 w 776287"/>
                <a:gd name="connsiteY7" fmla="*/ 759619 h 807244"/>
                <a:gd name="connsiteX8" fmla="*/ 564356 w 776287"/>
                <a:gd name="connsiteY8" fmla="*/ 773906 h 807244"/>
                <a:gd name="connsiteX9" fmla="*/ 592931 w 776287"/>
                <a:gd name="connsiteY9" fmla="*/ 785813 h 807244"/>
                <a:gd name="connsiteX10" fmla="*/ 638175 w 776287"/>
                <a:gd name="connsiteY10" fmla="*/ 800100 h 807244"/>
                <a:gd name="connsiteX11" fmla="*/ 776287 w 776287"/>
                <a:gd name="connsiteY11" fmla="*/ 807244 h 807244"/>
                <a:gd name="connsiteX12" fmla="*/ 0 w 776287"/>
                <a:gd name="connsiteY12" fmla="*/ 783431 h 807244"/>
                <a:gd name="connsiteX13" fmla="*/ 59531 w 776287"/>
                <a:gd name="connsiteY13" fmla="*/ 745331 h 807244"/>
                <a:gd name="connsiteX14" fmla="*/ 90487 w 776287"/>
                <a:gd name="connsiteY14" fmla="*/ 723900 h 807244"/>
                <a:gd name="connsiteX15" fmla="*/ 147637 w 776287"/>
                <a:gd name="connsiteY15" fmla="*/ 681038 h 807244"/>
                <a:gd name="connsiteX16" fmla="*/ 209550 w 776287"/>
                <a:gd name="connsiteY16" fmla="*/ 626269 h 807244"/>
                <a:gd name="connsiteX17" fmla="*/ 261937 w 776287"/>
                <a:gd name="connsiteY17" fmla="*/ 576263 h 807244"/>
                <a:gd name="connsiteX18" fmla="*/ 297656 w 776287"/>
                <a:gd name="connsiteY18" fmla="*/ 533400 h 807244"/>
                <a:gd name="connsiteX19" fmla="*/ 347662 w 776287"/>
                <a:gd name="connsiteY19" fmla="*/ 447675 h 807244"/>
                <a:gd name="connsiteX20" fmla="*/ 447675 w 776287"/>
                <a:gd name="connsiteY20" fmla="*/ 240506 h 807244"/>
                <a:gd name="connsiteX21" fmla="*/ 514350 w 776287"/>
                <a:gd name="connsiteY21" fmla="*/ 76200 h 807244"/>
                <a:gd name="connsiteX22" fmla="*/ 535781 w 776287"/>
                <a:gd name="connsiteY22" fmla="*/ 28575 h 807244"/>
                <a:gd name="connsiteX23" fmla="*/ 552450 w 776287"/>
                <a:gd name="connsiteY23" fmla="*/ 7144 h 807244"/>
                <a:gd name="connsiteX24" fmla="*/ 561975 w 776287"/>
                <a:gd name="connsiteY24" fmla="*/ 0 h 807244"/>
                <a:gd name="connsiteX25" fmla="*/ 576262 w 776287"/>
                <a:gd name="connsiteY25" fmla="*/ 2381 h 807244"/>
                <a:gd name="connsiteX26" fmla="*/ 581025 w 776287"/>
                <a:gd name="connsiteY26" fmla="*/ 9525 h 807244"/>
                <a:gd name="connsiteX27" fmla="*/ 585787 w 776287"/>
                <a:gd name="connsiteY27" fmla="*/ 38100 h 807244"/>
                <a:gd name="connsiteX28" fmla="*/ 585787 w 776287"/>
                <a:gd name="connsiteY28" fmla="*/ 76200 h 807244"/>
                <a:gd name="connsiteX29" fmla="*/ 554831 w 776287"/>
                <a:gd name="connsiteY29" fmla="*/ 2571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287" h="807244">
                  <a:moveTo>
                    <a:pt x="554831" y="257175"/>
                  </a:moveTo>
                  <a:lnTo>
                    <a:pt x="519112" y="490538"/>
                  </a:lnTo>
                  <a:lnTo>
                    <a:pt x="502443" y="600075"/>
                  </a:lnTo>
                  <a:lnTo>
                    <a:pt x="497681" y="645319"/>
                  </a:lnTo>
                  <a:lnTo>
                    <a:pt x="497681" y="685800"/>
                  </a:lnTo>
                  <a:lnTo>
                    <a:pt x="504825" y="714375"/>
                  </a:lnTo>
                  <a:lnTo>
                    <a:pt x="519112" y="740569"/>
                  </a:lnTo>
                  <a:lnTo>
                    <a:pt x="538162" y="759619"/>
                  </a:lnTo>
                  <a:lnTo>
                    <a:pt x="564356" y="773906"/>
                  </a:lnTo>
                  <a:lnTo>
                    <a:pt x="592931" y="785813"/>
                  </a:lnTo>
                  <a:lnTo>
                    <a:pt x="638175" y="800100"/>
                  </a:lnTo>
                  <a:lnTo>
                    <a:pt x="776287" y="807244"/>
                  </a:lnTo>
                  <a:lnTo>
                    <a:pt x="0" y="783431"/>
                  </a:lnTo>
                  <a:lnTo>
                    <a:pt x="59531" y="745331"/>
                  </a:lnTo>
                  <a:lnTo>
                    <a:pt x="90487" y="723900"/>
                  </a:lnTo>
                  <a:lnTo>
                    <a:pt x="147637" y="681038"/>
                  </a:lnTo>
                  <a:lnTo>
                    <a:pt x="209550" y="626269"/>
                  </a:lnTo>
                  <a:lnTo>
                    <a:pt x="261937" y="576263"/>
                  </a:lnTo>
                  <a:lnTo>
                    <a:pt x="297656" y="533400"/>
                  </a:lnTo>
                  <a:lnTo>
                    <a:pt x="347662" y="447675"/>
                  </a:lnTo>
                  <a:lnTo>
                    <a:pt x="447675" y="240506"/>
                  </a:lnTo>
                  <a:lnTo>
                    <a:pt x="514350" y="76200"/>
                  </a:lnTo>
                  <a:lnTo>
                    <a:pt x="535781" y="28575"/>
                  </a:lnTo>
                  <a:lnTo>
                    <a:pt x="552450" y="7144"/>
                  </a:lnTo>
                  <a:lnTo>
                    <a:pt x="561975" y="0"/>
                  </a:lnTo>
                  <a:lnTo>
                    <a:pt x="576262" y="2381"/>
                  </a:lnTo>
                  <a:lnTo>
                    <a:pt x="581025" y="9525"/>
                  </a:lnTo>
                  <a:lnTo>
                    <a:pt x="585787" y="38100"/>
                  </a:lnTo>
                  <a:lnTo>
                    <a:pt x="585787" y="76200"/>
                  </a:lnTo>
                  <a:lnTo>
                    <a:pt x="5548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4724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7" grpId="0" animBg="1"/>
      <p:bldP spid="48" grpId="0" animBg="1"/>
      <p:bldP spid="49" grpId="0" animBg="1"/>
      <p:bldP spid="37" grpId="0" animBg="1"/>
      <p:bldP spid="38" grpId="0" animBg="1"/>
      <p:bldP spid="39" grpId="0" animBg="1"/>
      <p:bldP spid="45" grpId="0" animBg="1"/>
      <p:bldP spid="46" grpId="0" animBg="1"/>
      <p:bldP spid="51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C8AB4A5-7A0C-49C4-B43F-CB897C0BF419}"/>
              </a:ext>
            </a:extLst>
          </p:cNvPr>
          <p:cNvGrpSpPr/>
          <p:nvPr/>
        </p:nvGrpSpPr>
        <p:grpSpPr>
          <a:xfrm>
            <a:off x="3717926" y="1614489"/>
            <a:ext cx="4422775" cy="4314825"/>
            <a:chOff x="3717926" y="1614489"/>
            <a:chExt cx="4422775" cy="4314825"/>
          </a:xfrm>
          <a:solidFill>
            <a:schemeClr val="tx1"/>
          </a:solidFill>
        </p:grpSpPr>
        <p:sp>
          <p:nvSpPr>
            <p:cNvPr id="3" name="フリーフォーム 35">
              <a:extLst>
                <a:ext uri="{FF2B5EF4-FFF2-40B4-BE49-F238E27FC236}">
                  <a16:creationId xmlns:a16="http://schemas.microsoft.com/office/drawing/2014/main" id="{2580414A-5C20-4658-9E99-988658D62D06}"/>
                </a:ext>
              </a:extLst>
            </p:cNvPr>
            <p:cNvSpPr/>
            <p:nvPr/>
          </p:nvSpPr>
          <p:spPr>
            <a:xfrm rot="16200000">
              <a:off x="2759870" y="3118645"/>
              <a:ext cx="3079750" cy="439737"/>
            </a:xfrm>
            <a:custGeom>
              <a:avLst/>
              <a:gdLst>
                <a:gd name="connsiteX0" fmla="*/ 1311069 w 3080627"/>
                <a:gd name="connsiteY0" fmla="*/ 198335 h 440457"/>
                <a:gd name="connsiteX1" fmla="*/ 1692284 w 3080627"/>
                <a:gd name="connsiteY1" fmla="*/ 206062 h 440457"/>
                <a:gd name="connsiteX2" fmla="*/ 1996225 w 3080627"/>
                <a:gd name="connsiteY2" fmla="*/ 208638 h 440457"/>
                <a:gd name="connsiteX3" fmla="*/ 2212590 w 3080627"/>
                <a:gd name="connsiteY3" fmla="*/ 211213 h 440457"/>
                <a:gd name="connsiteX4" fmla="*/ 2410925 w 3080627"/>
                <a:gd name="connsiteY4" fmla="*/ 211213 h 440457"/>
                <a:gd name="connsiteX5" fmla="*/ 2629866 w 3080627"/>
                <a:gd name="connsiteY5" fmla="*/ 213789 h 440457"/>
                <a:gd name="connsiteX6" fmla="*/ 2668503 w 3080627"/>
                <a:gd name="connsiteY6" fmla="*/ 208638 h 440457"/>
                <a:gd name="connsiteX7" fmla="*/ 2714867 w 3080627"/>
                <a:gd name="connsiteY7" fmla="*/ 200910 h 440457"/>
                <a:gd name="connsiteX8" fmla="*/ 2758655 w 3080627"/>
                <a:gd name="connsiteY8" fmla="*/ 190607 h 440457"/>
                <a:gd name="connsiteX9" fmla="*/ 2810170 w 3080627"/>
                <a:gd name="connsiteY9" fmla="*/ 172577 h 440457"/>
                <a:gd name="connsiteX10" fmla="*/ 2859110 w 3080627"/>
                <a:gd name="connsiteY10" fmla="*/ 149395 h 440457"/>
                <a:gd name="connsiteX11" fmla="*/ 2913201 w 3080627"/>
                <a:gd name="connsiteY11" fmla="*/ 115910 h 440457"/>
                <a:gd name="connsiteX12" fmla="*/ 2959565 w 3080627"/>
                <a:gd name="connsiteY12" fmla="*/ 82425 h 440457"/>
                <a:gd name="connsiteX13" fmla="*/ 3011081 w 3080627"/>
                <a:gd name="connsiteY13" fmla="*/ 36061 h 440457"/>
                <a:gd name="connsiteX14" fmla="*/ 3031687 w 3080627"/>
                <a:gd name="connsiteY14" fmla="*/ 15455 h 440457"/>
                <a:gd name="connsiteX15" fmla="*/ 3049717 w 3080627"/>
                <a:gd name="connsiteY15" fmla="*/ 2576 h 440457"/>
                <a:gd name="connsiteX16" fmla="*/ 3072899 w 3080627"/>
                <a:gd name="connsiteY16" fmla="*/ 0 h 440457"/>
                <a:gd name="connsiteX17" fmla="*/ 3080627 w 3080627"/>
                <a:gd name="connsiteY17" fmla="*/ 12879 h 440457"/>
                <a:gd name="connsiteX18" fmla="*/ 3080627 w 3080627"/>
                <a:gd name="connsiteY18" fmla="*/ 43788 h 440457"/>
                <a:gd name="connsiteX19" fmla="*/ 3065172 w 3080627"/>
                <a:gd name="connsiteY19" fmla="*/ 108182 h 440457"/>
                <a:gd name="connsiteX20" fmla="*/ 3039414 w 3080627"/>
                <a:gd name="connsiteY20" fmla="*/ 188031 h 440457"/>
                <a:gd name="connsiteX21" fmla="*/ 3016232 w 3080627"/>
                <a:gd name="connsiteY21" fmla="*/ 255002 h 440457"/>
                <a:gd name="connsiteX22" fmla="*/ 2977596 w 3080627"/>
                <a:gd name="connsiteY22" fmla="*/ 350305 h 440457"/>
                <a:gd name="connsiteX23" fmla="*/ 2938959 w 3080627"/>
                <a:gd name="connsiteY23" fmla="*/ 422427 h 440457"/>
                <a:gd name="connsiteX24" fmla="*/ 2786988 w 3080627"/>
                <a:gd name="connsiteY24" fmla="*/ 437882 h 440457"/>
                <a:gd name="connsiteX25" fmla="*/ 2513956 w 3080627"/>
                <a:gd name="connsiteY25" fmla="*/ 440457 h 440457"/>
                <a:gd name="connsiteX26" fmla="*/ 2150772 w 3080627"/>
                <a:gd name="connsiteY26" fmla="*/ 435306 h 440457"/>
                <a:gd name="connsiteX27" fmla="*/ 1960165 w 3080627"/>
                <a:gd name="connsiteY27" fmla="*/ 437882 h 440457"/>
                <a:gd name="connsiteX28" fmla="*/ 1684557 w 3080627"/>
                <a:gd name="connsiteY28" fmla="*/ 427579 h 440457"/>
                <a:gd name="connsiteX29" fmla="*/ 1313645 w 3080627"/>
                <a:gd name="connsiteY29" fmla="*/ 414700 h 440457"/>
                <a:gd name="connsiteX30" fmla="*/ 1056068 w 3080627"/>
                <a:gd name="connsiteY30" fmla="*/ 414700 h 440457"/>
                <a:gd name="connsiteX31" fmla="*/ 633641 w 3080627"/>
                <a:gd name="connsiteY31" fmla="*/ 412124 h 440457"/>
                <a:gd name="connsiteX32" fmla="*/ 334851 w 3080627"/>
                <a:gd name="connsiteY32" fmla="*/ 414700 h 440457"/>
                <a:gd name="connsiteX33" fmla="*/ 218941 w 3080627"/>
                <a:gd name="connsiteY33" fmla="*/ 412124 h 440457"/>
                <a:gd name="connsiteX34" fmla="*/ 157122 w 3080627"/>
                <a:gd name="connsiteY34" fmla="*/ 412124 h 440457"/>
                <a:gd name="connsiteX35" fmla="*/ 121061 w 3080627"/>
                <a:gd name="connsiteY35" fmla="*/ 406972 h 440457"/>
                <a:gd name="connsiteX36" fmla="*/ 85001 w 3080627"/>
                <a:gd name="connsiteY36" fmla="*/ 399245 h 440457"/>
                <a:gd name="connsiteX37" fmla="*/ 48940 w 3080627"/>
                <a:gd name="connsiteY37" fmla="*/ 386366 h 440457"/>
                <a:gd name="connsiteX38" fmla="*/ 18030 w 3080627"/>
                <a:gd name="connsiteY38" fmla="*/ 368336 h 440457"/>
                <a:gd name="connsiteX39" fmla="*/ 0 w 3080627"/>
                <a:gd name="connsiteY39" fmla="*/ 340002 h 440457"/>
                <a:gd name="connsiteX40" fmla="*/ 0 w 3080627"/>
                <a:gd name="connsiteY40" fmla="*/ 319396 h 440457"/>
                <a:gd name="connsiteX41" fmla="*/ 20606 w 3080627"/>
                <a:gd name="connsiteY41" fmla="*/ 285911 h 440457"/>
                <a:gd name="connsiteX42" fmla="*/ 64394 w 3080627"/>
                <a:gd name="connsiteY42" fmla="*/ 239547 h 440457"/>
                <a:gd name="connsiteX43" fmla="*/ 97879 w 3080627"/>
                <a:gd name="connsiteY43" fmla="*/ 213789 h 440457"/>
                <a:gd name="connsiteX44" fmla="*/ 131365 w 3080627"/>
                <a:gd name="connsiteY44" fmla="*/ 195759 h 440457"/>
                <a:gd name="connsiteX45" fmla="*/ 213789 w 3080627"/>
                <a:gd name="connsiteY45" fmla="*/ 175153 h 440457"/>
                <a:gd name="connsiteX46" fmla="*/ 358033 w 3080627"/>
                <a:gd name="connsiteY46" fmla="*/ 144243 h 440457"/>
                <a:gd name="connsiteX47" fmla="*/ 486821 w 3080627"/>
                <a:gd name="connsiteY47" fmla="*/ 123637 h 440457"/>
                <a:gd name="connsiteX48" fmla="*/ 520307 w 3080627"/>
                <a:gd name="connsiteY48" fmla="*/ 133940 h 440457"/>
                <a:gd name="connsiteX49" fmla="*/ 564095 w 3080627"/>
                <a:gd name="connsiteY49" fmla="*/ 144243 h 440457"/>
                <a:gd name="connsiteX50" fmla="*/ 651671 w 3080627"/>
                <a:gd name="connsiteY50" fmla="*/ 159698 h 440457"/>
                <a:gd name="connsiteX51" fmla="*/ 783036 w 3080627"/>
                <a:gd name="connsiteY51" fmla="*/ 172577 h 440457"/>
                <a:gd name="connsiteX52" fmla="*/ 1007128 w 3080627"/>
                <a:gd name="connsiteY52" fmla="*/ 185456 h 440457"/>
                <a:gd name="connsiteX53" fmla="*/ 1311069 w 3080627"/>
                <a:gd name="connsiteY53" fmla="*/ 198335 h 44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80627" h="440457">
                  <a:moveTo>
                    <a:pt x="1311069" y="198335"/>
                  </a:moveTo>
                  <a:lnTo>
                    <a:pt x="1692284" y="206062"/>
                  </a:lnTo>
                  <a:lnTo>
                    <a:pt x="1996225" y="208638"/>
                  </a:lnTo>
                  <a:lnTo>
                    <a:pt x="2212590" y="211213"/>
                  </a:lnTo>
                  <a:lnTo>
                    <a:pt x="2410925" y="211213"/>
                  </a:lnTo>
                  <a:lnTo>
                    <a:pt x="2629866" y="213789"/>
                  </a:lnTo>
                  <a:lnTo>
                    <a:pt x="2668503" y="208638"/>
                  </a:lnTo>
                  <a:lnTo>
                    <a:pt x="2714867" y="200910"/>
                  </a:lnTo>
                  <a:lnTo>
                    <a:pt x="2758655" y="190607"/>
                  </a:lnTo>
                  <a:lnTo>
                    <a:pt x="2810170" y="172577"/>
                  </a:lnTo>
                  <a:lnTo>
                    <a:pt x="2859110" y="149395"/>
                  </a:lnTo>
                  <a:lnTo>
                    <a:pt x="2913201" y="115910"/>
                  </a:lnTo>
                  <a:lnTo>
                    <a:pt x="2959565" y="82425"/>
                  </a:lnTo>
                  <a:lnTo>
                    <a:pt x="3011081" y="36061"/>
                  </a:lnTo>
                  <a:lnTo>
                    <a:pt x="3031687" y="15455"/>
                  </a:lnTo>
                  <a:lnTo>
                    <a:pt x="3049717" y="2576"/>
                  </a:lnTo>
                  <a:lnTo>
                    <a:pt x="3072899" y="0"/>
                  </a:lnTo>
                  <a:lnTo>
                    <a:pt x="3080627" y="12879"/>
                  </a:lnTo>
                  <a:lnTo>
                    <a:pt x="3080627" y="43788"/>
                  </a:lnTo>
                  <a:lnTo>
                    <a:pt x="3065172" y="108182"/>
                  </a:lnTo>
                  <a:lnTo>
                    <a:pt x="3039414" y="188031"/>
                  </a:lnTo>
                  <a:lnTo>
                    <a:pt x="3016232" y="255002"/>
                  </a:lnTo>
                  <a:lnTo>
                    <a:pt x="2977596" y="350305"/>
                  </a:lnTo>
                  <a:lnTo>
                    <a:pt x="2938959" y="422427"/>
                  </a:lnTo>
                  <a:lnTo>
                    <a:pt x="2786988" y="437882"/>
                  </a:lnTo>
                  <a:lnTo>
                    <a:pt x="2513956" y="440457"/>
                  </a:lnTo>
                  <a:lnTo>
                    <a:pt x="2150772" y="435306"/>
                  </a:lnTo>
                  <a:lnTo>
                    <a:pt x="1960165" y="437882"/>
                  </a:lnTo>
                  <a:lnTo>
                    <a:pt x="1684557" y="427579"/>
                  </a:lnTo>
                  <a:lnTo>
                    <a:pt x="1313645" y="414700"/>
                  </a:lnTo>
                  <a:lnTo>
                    <a:pt x="1056068" y="414700"/>
                  </a:lnTo>
                  <a:lnTo>
                    <a:pt x="633641" y="412124"/>
                  </a:lnTo>
                  <a:lnTo>
                    <a:pt x="334851" y="414700"/>
                  </a:lnTo>
                  <a:lnTo>
                    <a:pt x="218941" y="412124"/>
                  </a:lnTo>
                  <a:lnTo>
                    <a:pt x="157122" y="412124"/>
                  </a:lnTo>
                  <a:lnTo>
                    <a:pt x="121061" y="406972"/>
                  </a:lnTo>
                  <a:lnTo>
                    <a:pt x="85001" y="399245"/>
                  </a:lnTo>
                  <a:lnTo>
                    <a:pt x="48940" y="386366"/>
                  </a:lnTo>
                  <a:lnTo>
                    <a:pt x="18030" y="368336"/>
                  </a:lnTo>
                  <a:lnTo>
                    <a:pt x="0" y="340002"/>
                  </a:lnTo>
                  <a:lnTo>
                    <a:pt x="0" y="319396"/>
                  </a:lnTo>
                  <a:lnTo>
                    <a:pt x="20606" y="285911"/>
                  </a:lnTo>
                  <a:lnTo>
                    <a:pt x="64394" y="239547"/>
                  </a:lnTo>
                  <a:lnTo>
                    <a:pt x="97879" y="213789"/>
                  </a:lnTo>
                  <a:lnTo>
                    <a:pt x="131365" y="195759"/>
                  </a:lnTo>
                  <a:lnTo>
                    <a:pt x="213789" y="175153"/>
                  </a:lnTo>
                  <a:lnTo>
                    <a:pt x="358033" y="144243"/>
                  </a:lnTo>
                  <a:lnTo>
                    <a:pt x="486821" y="123637"/>
                  </a:lnTo>
                  <a:lnTo>
                    <a:pt x="520307" y="133940"/>
                  </a:lnTo>
                  <a:lnTo>
                    <a:pt x="564095" y="144243"/>
                  </a:lnTo>
                  <a:lnTo>
                    <a:pt x="651671" y="159698"/>
                  </a:lnTo>
                  <a:lnTo>
                    <a:pt x="783036" y="172577"/>
                  </a:lnTo>
                  <a:lnTo>
                    <a:pt x="1007128" y="185456"/>
                  </a:lnTo>
                  <a:lnTo>
                    <a:pt x="1311069" y="1983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44463461-EE86-499F-9ED7-14CC12E1A45D}"/>
                </a:ext>
              </a:extLst>
            </p:cNvPr>
            <p:cNvSpPr/>
            <p:nvPr/>
          </p:nvSpPr>
          <p:spPr>
            <a:xfrm rot="16200000">
              <a:off x="5219701" y="4894263"/>
              <a:ext cx="862012" cy="766762"/>
            </a:xfrm>
            <a:custGeom>
              <a:avLst/>
              <a:gdLst>
                <a:gd name="connsiteX0" fmla="*/ 538163 w 862013"/>
                <a:gd name="connsiteY0" fmla="*/ 290513 h 766763"/>
                <a:gd name="connsiteX1" fmla="*/ 450057 w 862013"/>
                <a:gd name="connsiteY1" fmla="*/ 364331 h 766763"/>
                <a:gd name="connsiteX2" fmla="*/ 361950 w 862013"/>
                <a:gd name="connsiteY2" fmla="*/ 421481 h 766763"/>
                <a:gd name="connsiteX3" fmla="*/ 226219 w 862013"/>
                <a:gd name="connsiteY3" fmla="*/ 504825 h 766763"/>
                <a:gd name="connsiteX4" fmla="*/ 128588 w 862013"/>
                <a:gd name="connsiteY4" fmla="*/ 557213 h 766763"/>
                <a:gd name="connsiteX5" fmla="*/ 61913 w 862013"/>
                <a:gd name="connsiteY5" fmla="*/ 592931 h 766763"/>
                <a:gd name="connsiteX6" fmla="*/ 35719 w 862013"/>
                <a:gd name="connsiteY6" fmla="*/ 611981 h 766763"/>
                <a:gd name="connsiteX7" fmla="*/ 11907 w 862013"/>
                <a:gd name="connsiteY7" fmla="*/ 645319 h 766763"/>
                <a:gd name="connsiteX8" fmla="*/ 0 w 862013"/>
                <a:gd name="connsiteY8" fmla="*/ 673894 h 766763"/>
                <a:gd name="connsiteX9" fmla="*/ 2382 w 862013"/>
                <a:gd name="connsiteY9" fmla="*/ 697706 h 766763"/>
                <a:gd name="connsiteX10" fmla="*/ 7144 w 862013"/>
                <a:gd name="connsiteY10" fmla="*/ 714375 h 766763"/>
                <a:gd name="connsiteX11" fmla="*/ 21432 w 862013"/>
                <a:gd name="connsiteY11" fmla="*/ 731044 h 766763"/>
                <a:gd name="connsiteX12" fmla="*/ 42863 w 862013"/>
                <a:gd name="connsiteY12" fmla="*/ 750094 h 766763"/>
                <a:gd name="connsiteX13" fmla="*/ 69057 w 862013"/>
                <a:gd name="connsiteY13" fmla="*/ 764381 h 766763"/>
                <a:gd name="connsiteX14" fmla="*/ 100013 w 862013"/>
                <a:gd name="connsiteY14" fmla="*/ 766763 h 766763"/>
                <a:gd name="connsiteX15" fmla="*/ 195263 w 862013"/>
                <a:gd name="connsiteY15" fmla="*/ 759619 h 766763"/>
                <a:gd name="connsiteX16" fmla="*/ 271463 w 862013"/>
                <a:gd name="connsiteY16" fmla="*/ 747713 h 766763"/>
                <a:gd name="connsiteX17" fmla="*/ 338138 w 862013"/>
                <a:gd name="connsiteY17" fmla="*/ 728663 h 766763"/>
                <a:gd name="connsiteX18" fmla="*/ 388144 w 862013"/>
                <a:gd name="connsiteY18" fmla="*/ 711994 h 766763"/>
                <a:gd name="connsiteX19" fmla="*/ 447675 w 862013"/>
                <a:gd name="connsiteY19" fmla="*/ 683419 h 766763"/>
                <a:gd name="connsiteX20" fmla="*/ 485775 w 862013"/>
                <a:gd name="connsiteY20" fmla="*/ 661988 h 766763"/>
                <a:gd name="connsiteX21" fmla="*/ 516732 w 862013"/>
                <a:gd name="connsiteY21" fmla="*/ 628650 h 766763"/>
                <a:gd name="connsiteX22" fmla="*/ 590550 w 862013"/>
                <a:gd name="connsiteY22" fmla="*/ 528638 h 766763"/>
                <a:gd name="connsiteX23" fmla="*/ 654844 w 862013"/>
                <a:gd name="connsiteY23" fmla="*/ 426244 h 766763"/>
                <a:gd name="connsiteX24" fmla="*/ 719138 w 862013"/>
                <a:gd name="connsiteY24" fmla="*/ 319088 h 766763"/>
                <a:gd name="connsiteX25" fmla="*/ 785813 w 862013"/>
                <a:gd name="connsiteY25" fmla="*/ 197644 h 766763"/>
                <a:gd name="connsiteX26" fmla="*/ 833438 w 862013"/>
                <a:gd name="connsiteY26" fmla="*/ 104775 h 766763"/>
                <a:gd name="connsiteX27" fmla="*/ 850107 w 862013"/>
                <a:gd name="connsiteY27" fmla="*/ 64294 h 766763"/>
                <a:gd name="connsiteX28" fmla="*/ 859632 w 862013"/>
                <a:gd name="connsiteY28" fmla="*/ 33338 h 766763"/>
                <a:gd name="connsiteX29" fmla="*/ 862013 w 862013"/>
                <a:gd name="connsiteY29" fmla="*/ 11906 h 766763"/>
                <a:gd name="connsiteX30" fmla="*/ 859632 w 862013"/>
                <a:gd name="connsiteY30" fmla="*/ 2381 h 766763"/>
                <a:gd name="connsiteX31" fmla="*/ 850107 w 862013"/>
                <a:gd name="connsiteY31" fmla="*/ 0 h 766763"/>
                <a:gd name="connsiteX32" fmla="*/ 821532 w 862013"/>
                <a:gd name="connsiteY32" fmla="*/ 14288 h 766763"/>
                <a:gd name="connsiteX33" fmla="*/ 762000 w 862013"/>
                <a:gd name="connsiteY33" fmla="*/ 71438 h 766763"/>
                <a:gd name="connsiteX34" fmla="*/ 707232 w 862013"/>
                <a:gd name="connsiteY34" fmla="*/ 133350 h 766763"/>
                <a:gd name="connsiteX35" fmla="*/ 621507 w 862013"/>
                <a:gd name="connsiteY35" fmla="*/ 219075 h 766763"/>
                <a:gd name="connsiteX36" fmla="*/ 538163 w 862013"/>
                <a:gd name="connsiteY36" fmla="*/ 2905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2013" h="766763">
                  <a:moveTo>
                    <a:pt x="538163" y="290513"/>
                  </a:moveTo>
                  <a:lnTo>
                    <a:pt x="450057" y="364331"/>
                  </a:lnTo>
                  <a:lnTo>
                    <a:pt x="361950" y="421481"/>
                  </a:lnTo>
                  <a:lnTo>
                    <a:pt x="226219" y="504825"/>
                  </a:lnTo>
                  <a:lnTo>
                    <a:pt x="128588" y="557213"/>
                  </a:lnTo>
                  <a:lnTo>
                    <a:pt x="61913" y="592931"/>
                  </a:lnTo>
                  <a:lnTo>
                    <a:pt x="35719" y="611981"/>
                  </a:lnTo>
                  <a:lnTo>
                    <a:pt x="11907" y="645319"/>
                  </a:lnTo>
                  <a:lnTo>
                    <a:pt x="0" y="673894"/>
                  </a:lnTo>
                  <a:lnTo>
                    <a:pt x="2382" y="697706"/>
                  </a:lnTo>
                  <a:lnTo>
                    <a:pt x="7144" y="714375"/>
                  </a:lnTo>
                  <a:lnTo>
                    <a:pt x="21432" y="731044"/>
                  </a:lnTo>
                  <a:lnTo>
                    <a:pt x="42863" y="750094"/>
                  </a:lnTo>
                  <a:lnTo>
                    <a:pt x="69057" y="764381"/>
                  </a:lnTo>
                  <a:lnTo>
                    <a:pt x="100013" y="766763"/>
                  </a:lnTo>
                  <a:lnTo>
                    <a:pt x="195263" y="759619"/>
                  </a:lnTo>
                  <a:lnTo>
                    <a:pt x="271463" y="747713"/>
                  </a:lnTo>
                  <a:lnTo>
                    <a:pt x="338138" y="728663"/>
                  </a:lnTo>
                  <a:lnTo>
                    <a:pt x="388144" y="711994"/>
                  </a:lnTo>
                  <a:lnTo>
                    <a:pt x="447675" y="683419"/>
                  </a:lnTo>
                  <a:lnTo>
                    <a:pt x="485775" y="661988"/>
                  </a:lnTo>
                  <a:lnTo>
                    <a:pt x="516732" y="628650"/>
                  </a:lnTo>
                  <a:lnTo>
                    <a:pt x="590550" y="528638"/>
                  </a:lnTo>
                  <a:lnTo>
                    <a:pt x="654844" y="426244"/>
                  </a:lnTo>
                  <a:lnTo>
                    <a:pt x="719138" y="319088"/>
                  </a:lnTo>
                  <a:lnTo>
                    <a:pt x="785813" y="197644"/>
                  </a:lnTo>
                  <a:lnTo>
                    <a:pt x="833438" y="104775"/>
                  </a:lnTo>
                  <a:lnTo>
                    <a:pt x="850107" y="64294"/>
                  </a:lnTo>
                  <a:lnTo>
                    <a:pt x="859632" y="33338"/>
                  </a:lnTo>
                  <a:lnTo>
                    <a:pt x="862013" y="11906"/>
                  </a:lnTo>
                  <a:lnTo>
                    <a:pt x="859632" y="2381"/>
                  </a:lnTo>
                  <a:lnTo>
                    <a:pt x="850107" y="0"/>
                  </a:lnTo>
                  <a:lnTo>
                    <a:pt x="821532" y="14288"/>
                  </a:lnTo>
                  <a:lnTo>
                    <a:pt x="762000" y="71438"/>
                  </a:lnTo>
                  <a:lnTo>
                    <a:pt x="707232" y="133350"/>
                  </a:lnTo>
                  <a:lnTo>
                    <a:pt x="621507" y="219075"/>
                  </a:lnTo>
                  <a:lnTo>
                    <a:pt x="5381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BBFE0496-CA95-4E6C-81E2-82A3F13AB6E5}"/>
                </a:ext>
              </a:extLst>
            </p:cNvPr>
            <p:cNvSpPr/>
            <p:nvPr/>
          </p:nvSpPr>
          <p:spPr>
            <a:xfrm rot="16200000">
              <a:off x="5690394" y="2956719"/>
              <a:ext cx="2166938" cy="469900"/>
            </a:xfrm>
            <a:custGeom>
              <a:avLst/>
              <a:gdLst>
                <a:gd name="connsiteX0" fmla="*/ 892969 w 2166937"/>
                <a:gd name="connsiteY0" fmla="*/ 397668 h 469106"/>
                <a:gd name="connsiteX1" fmla="*/ 1254919 w 2166937"/>
                <a:gd name="connsiteY1" fmla="*/ 404812 h 469106"/>
                <a:gd name="connsiteX2" fmla="*/ 1466850 w 2166937"/>
                <a:gd name="connsiteY2" fmla="*/ 407193 h 469106"/>
                <a:gd name="connsiteX3" fmla="*/ 1562100 w 2166937"/>
                <a:gd name="connsiteY3" fmla="*/ 409575 h 469106"/>
                <a:gd name="connsiteX4" fmla="*/ 1626394 w 2166937"/>
                <a:gd name="connsiteY4" fmla="*/ 414337 h 469106"/>
                <a:gd name="connsiteX5" fmla="*/ 1664494 w 2166937"/>
                <a:gd name="connsiteY5" fmla="*/ 419100 h 469106"/>
                <a:gd name="connsiteX6" fmla="*/ 1712119 w 2166937"/>
                <a:gd name="connsiteY6" fmla="*/ 428625 h 469106"/>
                <a:gd name="connsiteX7" fmla="*/ 1759744 w 2166937"/>
                <a:gd name="connsiteY7" fmla="*/ 442912 h 469106"/>
                <a:gd name="connsiteX8" fmla="*/ 1795462 w 2166937"/>
                <a:gd name="connsiteY8" fmla="*/ 459581 h 469106"/>
                <a:gd name="connsiteX9" fmla="*/ 1833562 w 2166937"/>
                <a:gd name="connsiteY9" fmla="*/ 469106 h 469106"/>
                <a:gd name="connsiteX10" fmla="*/ 1862137 w 2166937"/>
                <a:gd name="connsiteY10" fmla="*/ 469106 h 469106"/>
                <a:gd name="connsiteX11" fmla="*/ 1895475 w 2166937"/>
                <a:gd name="connsiteY11" fmla="*/ 461962 h 469106"/>
                <a:gd name="connsiteX12" fmla="*/ 1916906 w 2166937"/>
                <a:gd name="connsiteY12" fmla="*/ 454818 h 469106"/>
                <a:gd name="connsiteX13" fmla="*/ 1952625 w 2166937"/>
                <a:gd name="connsiteY13" fmla="*/ 438150 h 469106"/>
                <a:gd name="connsiteX14" fmla="*/ 1976437 w 2166937"/>
                <a:gd name="connsiteY14" fmla="*/ 419100 h 469106"/>
                <a:gd name="connsiteX15" fmla="*/ 2005012 w 2166937"/>
                <a:gd name="connsiteY15" fmla="*/ 378618 h 469106"/>
                <a:gd name="connsiteX16" fmla="*/ 2026444 w 2166937"/>
                <a:gd name="connsiteY16" fmla="*/ 342900 h 469106"/>
                <a:gd name="connsiteX17" fmla="*/ 2078831 w 2166937"/>
                <a:gd name="connsiteY17" fmla="*/ 261937 h 469106"/>
                <a:gd name="connsiteX18" fmla="*/ 2109787 w 2166937"/>
                <a:gd name="connsiteY18" fmla="*/ 202406 h 469106"/>
                <a:gd name="connsiteX19" fmla="*/ 2140744 w 2166937"/>
                <a:gd name="connsiteY19" fmla="*/ 133350 h 469106"/>
                <a:gd name="connsiteX20" fmla="*/ 2159794 w 2166937"/>
                <a:gd name="connsiteY20" fmla="*/ 69056 h 469106"/>
                <a:gd name="connsiteX21" fmla="*/ 2166937 w 2166937"/>
                <a:gd name="connsiteY21" fmla="*/ 21431 h 469106"/>
                <a:gd name="connsiteX22" fmla="*/ 2162175 w 2166937"/>
                <a:gd name="connsiteY22" fmla="*/ 4762 h 469106"/>
                <a:gd name="connsiteX23" fmla="*/ 2150269 w 2166937"/>
                <a:gd name="connsiteY23" fmla="*/ 0 h 469106"/>
                <a:gd name="connsiteX24" fmla="*/ 2126456 w 2166937"/>
                <a:gd name="connsiteY24" fmla="*/ 7143 h 469106"/>
                <a:gd name="connsiteX25" fmla="*/ 2100262 w 2166937"/>
                <a:gd name="connsiteY25" fmla="*/ 26193 h 469106"/>
                <a:gd name="connsiteX26" fmla="*/ 2074069 w 2166937"/>
                <a:gd name="connsiteY26" fmla="*/ 57150 h 469106"/>
                <a:gd name="connsiteX27" fmla="*/ 2047875 w 2166937"/>
                <a:gd name="connsiteY27" fmla="*/ 85725 h 469106"/>
                <a:gd name="connsiteX28" fmla="*/ 2007394 w 2166937"/>
                <a:gd name="connsiteY28" fmla="*/ 116681 h 469106"/>
                <a:gd name="connsiteX29" fmla="*/ 1969294 w 2166937"/>
                <a:gd name="connsiteY29" fmla="*/ 138112 h 469106"/>
                <a:gd name="connsiteX30" fmla="*/ 1914525 w 2166937"/>
                <a:gd name="connsiteY30" fmla="*/ 161925 h 469106"/>
                <a:gd name="connsiteX31" fmla="*/ 1862137 w 2166937"/>
                <a:gd name="connsiteY31" fmla="*/ 176212 h 469106"/>
                <a:gd name="connsiteX32" fmla="*/ 1793081 w 2166937"/>
                <a:gd name="connsiteY32" fmla="*/ 185737 h 469106"/>
                <a:gd name="connsiteX33" fmla="*/ 1697831 w 2166937"/>
                <a:gd name="connsiteY33" fmla="*/ 188118 h 469106"/>
                <a:gd name="connsiteX34" fmla="*/ 1412081 w 2166937"/>
                <a:gd name="connsiteY34" fmla="*/ 188118 h 469106"/>
                <a:gd name="connsiteX35" fmla="*/ 1097756 w 2166937"/>
                <a:gd name="connsiteY35" fmla="*/ 188118 h 469106"/>
                <a:gd name="connsiteX36" fmla="*/ 871537 w 2166937"/>
                <a:gd name="connsiteY36" fmla="*/ 185737 h 469106"/>
                <a:gd name="connsiteX37" fmla="*/ 721519 w 2166937"/>
                <a:gd name="connsiteY37" fmla="*/ 185737 h 469106"/>
                <a:gd name="connsiteX38" fmla="*/ 657225 w 2166937"/>
                <a:gd name="connsiteY38" fmla="*/ 183356 h 469106"/>
                <a:gd name="connsiteX39" fmla="*/ 516731 w 2166937"/>
                <a:gd name="connsiteY39" fmla="*/ 173831 h 469106"/>
                <a:gd name="connsiteX40" fmla="*/ 442912 w 2166937"/>
                <a:gd name="connsiteY40" fmla="*/ 164306 h 469106"/>
                <a:gd name="connsiteX41" fmla="*/ 319087 w 2166937"/>
                <a:gd name="connsiteY41" fmla="*/ 142875 h 469106"/>
                <a:gd name="connsiteX42" fmla="*/ 266700 w 2166937"/>
                <a:gd name="connsiteY42" fmla="*/ 145256 h 469106"/>
                <a:gd name="connsiteX43" fmla="*/ 223837 w 2166937"/>
                <a:gd name="connsiteY43" fmla="*/ 152400 h 469106"/>
                <a:gd name="connsiteX44" fmla="*/ 161925 w 2166937"/>
                <a:gd name="connsiteY44" fmla="*/ 166687 h 469106"/>
                <a:gd name="connsiteX45" fmla="*/ 80962 w 2166937"/>
                <a:gd name="connsiteY45" fmla="*/ 192881 h 469106"/>
                <a:gd name="connsiteX46" fmla="*/ 38100 w 2166937"/>
                <a:gd name="connsiteY46" fmla="*/ 211931 h 469106"/>
                <a:gd name="connsiteX47" fmla="*/ 21431 w 2166937"/>
                <a:gd name="connsiteY47" fmla="*/ 228600 h 469106"/>
                <a:gd name="connsiteX48" fmla="*/ 4762 w 2166937"/>
                <a:gd name="connsiteY48" fmla="*/ 254793 h 469106"/>
                <a:gd name="connsiteX49" fmla="*/ 0 w 2166937"/>
                <a:gd name="connsiteY49" fmla="*/ 276225 h 469106"/>
                <a:gd name="connsiteX50" fmla="*/ 7144 w 2166937"/>
                <a:gd name="connsiteY50" fmla="*/ 297656 h 469106"/>
                <a:gd name="connsiteX51" fmla="*/ 21431 w 2166937"/>
                <a:gd name="connsiteY51" fmla="*/ 316706 h 469106"/>
                <a:gd name="connsiteX52" fmla="*/ 40481 w 2166937"/>
                <a:gd name="connsiteY52" fmla="*/ 333375 h 469106"/>
                <a:gd name="connsiteX53" fmla="*/ 73819 w 2166937"/>
                <a:gd name="connsiteY53" fmla="*/ 350043 h 469106"/>
                <a:gd name="connsiteX54" fmla="*/ 116681 w 2166937"/>
                <a:gd name="connsiteY54" fmla="*/ 364331 h 469106"/>
                <a:gd name="connsiteX55" fmla="*/ 180975 w 2166937"/>
                <a:gd name="connsiteY55" fmla="*/ 378618 h 469106"/>
                <a:gd name="connsiteX56" fmla="*/ 250031 w 2166937"/>
                <a:gd name="connsiteY56" fmla="*/ 390525 h 469106"/>
                <a:gd name="connsiteX57" fmla="*/ 340519 w 2166937"/>
                <a:gd name="connsiteY57" fmla="*/ 388143 h 469106"/>
                <a:gd name="connsiteX58" fmla="*/ 609600 w 2166937"/>
                <a:gd name="connsiteY58" fmla="*/ 395287 h 469106"/>
                <a:gd name="connsiteX59" fmla="*/ 892969 w 2166937"/>
                <a:gd name="connsiteY59" fmla="*/ 3976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66937" h="469106">
                  <a:moveTo>
                    <a:pt x="892969" y="397668"/>
                  </a:moveTo>
                  <a:lnTo>
                    <a:pt x="1254919" y="404812"/>
                  </a:lnTo>
                  <a:lnTo>
                    <a:pt x="1466850" y="407193"/>
                  </a:lnTo>
                  <a:lnTo>
                    <a:pt x="1562100" y="409575"/>
                  </a:lnTo>
                  <a:lnTo>
                    <a:pt x="1626394" y="414337"/>
                  </a:lnTo>
                  <a:lnTo>
                    <a:pt x="1664494" y="419100"/>
                  </a:lnTo>
                  <a:lnTo>
                    <a:pt x="1712119" y="428625"/>
                  </a:lnTo>
                  <a:lnTo>
                    <a:pt x="1759744" y="442912"/>
                  </a:lnTo>
                  <a:lnTo>
                    <a:pt x="1795462" y="459581"/>
                  </a:lnTo>
                  <a:lnTo>
                    <a:pt x="1833562" y="469106"/>
                  </a:lnTo>
                  <a:lnTo>
                    <a:pt x="1862137" y="469106"/>
                  </a:lnTo>
                  <a:lnTo>
                    <a:pt x="1895475" y="461962"/>
                  </a:lnTo>
                  <a:lnTo>
                    <a:pt x="1916906" y="454818"/>
                  </a:lnTo>
                  <a:lnTo>
                    <a:pt x="1952625" y="438150"/>
                  </a:lnTo>
                  <a:lnTo>
                    <a:pt x="1976437" y="419100"/>
                  </a:lnTo>
                  <a:lnTo>
                    <a:pt x="2005012" y="378618"/>
                  </a:lnTo>
                  <a:lnTo>
                    <a:pt x="2026444" y="342900"/>
                  </a:lnTo>
                  <a:lnTo>
                    <a:pt x="2078831" y="261937"/>
                  </a:lnTo>
                  <a:lnTo>
                    <a:pt x="2109787" y="202406"/>
                  </a:lnTo>
                  <a:lnTo>
                    <a:pt x="2140744" y="133350"/>
                  </a:lnTo>
                  <a:lnTo>
                    <a:pt x="2159794" y="69056"/>
                  </a:lnTo>
                  <a:lnTo>
                    <a:pt x="2166937" y="21431"/>
                  </a:lnTo>
                  <a:lnTo>
                    <a:pt x="2162175" y="4762"/>
                  </a:lnTo>
                  <a:lnTo>
                    <a:pt x="2150269" y="0"/>
                  </a:lnTo>
                  <a:lnTo>
                    <a:pt x="2126456" y="7143"/>
                  </a:lnTo>
                  <a:lnTo>
                    <a:pt x="2100262" y="26193"/>
                  </a:lnTo>
                  <a:lnTo>
                    <a:pt x="2074069" y="57150"/>
                  </a:lnTo>
                  <a:lnTo>
                    <a:pt x="2047875" y="85725"/>
                  </a:lnTo>
                  <a:lnTo>
                    <a:pt x="2007394" y="116681"/>
                  </a:lnTo>
                  <a:lnTo>
                    <a:pt x="1969294" y="138112"/>
                  </a:lnTo>
                  <a:lnTo>
                    <a:pt x="1914525" y="161925"/>
                  </a:lnTo>
                  <a:lnTo>
                    <a:pt x="1862137" y="176212"/>
                  </a:lnTo>
                  <a:lnTo>
                    <a:pt x="1793081" y="185737"/>
                  </a:lnTo>
                  <a:lnTo>
                    <a:pt x="1697831" y="188118"/>
                  </a:lnTo>
                  <a:lnTo>
                    <a:pt x="1412081" y="188118"/>
                  </a:lnTo>
                  <a:lnTo>
                    <a:pt x="1097756" y="188118"/>
                  </a:lnTo>
                  <a:lnTo>
                    <a:pt x="871537" y="185737"/>
                  </a:lnTo>
                  <a:lnTo>
                    <a:pt x="721519" y="185737"/>
                  </a:lnTo>
                  <a:lnTo>
                    <a:pt x="657225" y="183356"/>
                  </a:lnTo>
                  <a:lnTo>
                    <a:pt x="516731" y="173831"/>
                  </a:lnTo>
                  <a:lnTo>
                    <a:pt x="442912" y="164306"/>
                  </a:lnTo>
                  <a:lnTo>
                    <a:pt x="319087" y="142875"/>
                  </a:lnTo>
                  <a:lnTo>
                    <a:pt x="266700" y="145256"/>
                  </a:lnTo>
                  <a:lnTo>
                    <a:pt x="223837" y="152400"/>
                  </a:lnTo>
                  <a:lnTo>
                    <a:pt x="161925" y="166687"/>
                  </a:lnTo>
                  <a:lnTo>
                    <a:pt x="80962" y="192881"/>
                  </a:lnTo>
                  <a:lnTo>
                    <a:pt x="38100" y="211931"/>
                  </a:lnTo>
                  <a:lnTo>
                    <a:pt x="21431" y="228600"/>
                  </a:lnTo>
                  <a:lnTo>
                    <a:pt x="4762" y="254793"/>
                  </a:lnTo>
                  <a:lnTo>
                    <a:pt x="0" y="276225"/>
                  </a:lnTo>
                  <a:lnTo>
                    <a:pt x="7144" y="297656"/>
                  </a:lnTo>
                  <a:lnTo>
                    <a:pt x="21431" y="316706"/>
                  </a:lnTo>
                  <a:lnTo>
                    <a:pt x="40481" y="333375"/>
                  </a:lnTo>
                  <a:lnTo>
                    <a:pt x="73819" y="350043"/>
                  </a:lnTo>
                  <a:lnTo>
                    <a:pt x="116681" y="364331"/>
                  </a:lnTo>
                  <a:lnTo>
                    <a:pt x="180975" y="378618"/>
                  </a:lnTo>
                  <a:lnTo>
                    <a:pt x="250031" y="390525"/>
                  </a:lnTo>
                  <a:lnTo>
                    <a:pt x="340519" y="388143"/>
                  </a:lnTo>
                  <a:lnTo>
                    <a:pt x="609600" y="395287"/>
                  </a:lnTo>
                  <a:lnTo>
                    <a:pt x="892969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137D04CD-104F-4163-8A38-73F18BBA5981}"/>
                </a:ext>
              </a:extLst>
            </p:cNvPr>
            <p:cNvSpPr/>
            <p:nvPr/>
          </p:nvSpPr>
          <p:spPr>
            <a:xfrm rot="16200000">
              <a:off x="5721351" y="3509964"/>
              <a:ext cx="4314825" cy="523875"/>
            </a:xfrm>
            <a:custGeom>
              <a:avLst/>
              <a:gdLst>
                <a:gd name="connsiteX0" fmla="*/ 1772312 w 4314274"/>
                <a:gd name="connsiteY0" fmla="*/ 194178 h 522621"/>
                <a:gd name="connsiteX1" fmla="*/ 2450169 w 4314274"/>
                <a:gd name="connsiteY1" fmla="*/ 190647 h 522621"/>
                <a:gd name="connsiteX2" fmla="*/ 2902073 w 4314274"/>
                <a:gd name="connsiteY2" fmla="*/ 190647 h 522621"/>
                <a:gd name="connsiteX3" fmla="*/ 3364569 w 4314274"/>
                <a:gd name="connsiteY3" fmla="*/ 190647 h 522621"/>
                <a:gd name="connsiteX4" fmla="*/ 3699966 w 4314274"/>
                <a:gd name="connsiteY4" fmla="*/ 190647 h 522621"/>
                <a:gd name="connsiteX5" fmla="*/ 3830595 w 4314274"/>
                <a:gd name="connsiteY5" fmla="*/ 190647 h 522621"/>
                <a:gd name="connsiteX6" fmla="*/ 3901205 w 4314274"/>
                <a:gd name="connsiteY6" fmla="*/ 187117 h 522621"/>
                <a:gd name="connsiteX7" fmla="*/ 3978876 w 4314274"/>
                <a:gd name="connsiteY7" fmla="*/ 172995 h 522621"/>
                <a:gd name="connsiteX8" fmla="*/ 4060078 w 4314274"/>
                <a:gd name="connsiteY8" fmla="*/ 148281 h 522621"/>
                <a:gd name="connsiteX9" fmla="*/ 4120096 w 4314274"/>
                <a:gd name="connsiteY9" fmla="*/ 120037 h 522621"/>
                <a:gd name="connsiteX10" fmla="*/ 4155401 w 4314274"/>
                <a:gd name="connsiteY10" fmla="*/ 95324 h 522621"/>
                <a:gd name="connsiteX11" fmla="*/ 4194237 w 4314274"/>
                <a:gd name="connsiteY11" fmla="*/ 60019 h 522621"/>
                <a:gd name="connsiteX12" fmla="*/ 4226011 w 4314274"/>
                <a:gd name="connsiteY12" fmla="*/ 31775 h 522621"/>
                <a:gd name="connsiteX13" fmla="*/ 4254255 w 4314274"/>
                <a:gd name="connsiteY13" fmla="*/ 14122 h 522621"/>
                <a:gd name="connsiteX14" fmla="*/ 4278969 w 4314274"/>
                <a:gd name="connsiteY14" fmla="*/ 0 h 522621"/>
                <a:gd name="connsiteX15" fmla="*/ 4300152 w 4314274"/>
                <a:gd name="connsiteY15" fmla="*/ 0 h 522621"/>
                <a:gd name="connsiteX16" fmla="*/ 4310743 w 4314274"/>
                <a:gd name="connsiteY16" fmla="*/ 3531 h 522621"/>
                <a:gd name="connsiteX17" fmla="*/ 4314274 w 4314274"/>
                <a:gd name="connsiteY17" fmla="*/ 21183 h 522621"/>
                <a:gd name="connsiteX18" fmla="*/ 4310743 w 4314274"/>
                <a:gd name="connsiteY18" fmla="*/ 56488 h 522621"/>
                <a:gd name="connsiteX19" fmla="*/ 4300152 w 4314274"/>
                <a:gd name="connsiteY19" fmla="*/ 109446 h 522621"/>
                <a:gd name="connsiteX20" fmla="*/ 4278969 w 4314274"/>
                <a:gd name="connsiteY20" fmla="*/ 176525 h 522621"/>
                <a:gd name="connsiteX21" fmla="*/ 4236603 w 4314274"/>
                <a:gd name="connsiteY21" fmla="*/ 261257 h 522621"/>
                <a:gd name="connsiteX22" fmla="*/ 4197767 w 4314274"/>
                <a:gd name="connsiteY22" fmla="*/ 335398 h 522621"/>
                <a:gd name="connsiteX23" fmla="*/ 4144810 w 4314274"/>
                <a:gd name="connsiteY23" fmla="*/ 416599 h 522621"/>
                <a:gd name="connsiteX24" fmla="*/ 4120096 w 4314274"/>
                <a:gd name="connsiteY24" fmla="*/ 448374 h 522621"/>
                <a:gd name="connsiteX25" fmla="*/ 4084791 w 4314274"/>
                <a:gd name="connsiteY25" fmla="*/ 476618 h 522621"/>
                <a:gd name="connsiteX26" fmla="*/ 4042425 w 4314274"/>
                <a:gd name="connsiteY26" fmla="*/ 501331 h 522621"/>
                <a:gd name="connsiteX27" fmla="*/ 3996528 w 4314274"/>
                <a:gd name="connsiteY27" fmla="*/ 518984 h 522621"/>
                <a:gd name="connsiteX28" fmla="*/ 3954162 w 4314274"/>
                <a:gd name="connsiteY28" fmla="*/ 522514 h 522621"/>
                <a:gd name="connsiteX29" fmla="*/ 3908266 w 4314274"/>
                <a:gd name="connsiteY29" fmla="*/ 511923 h 522621"/>
                <a:gd name="connsiteX30" fmla="*/ 3869430 w 4314274"/>
                <a:gd name="connsiteY30" fmla="*/ 490740 h 522621"/>
                <a:gd name="connsiteX31" fmla="*/ 3834125 w 4314274"/>
                <a:gd name="connsiteY31" fmla="*/ 473087 h 522621"/>
                <a:gd name="connsiteX32" fmla="*/ 3752924 w 4314274"/>
                <a:gd name="connsiteY32" fmla="*/ 448374 h 522621"/>
                <a:gd name="connsiteX33" fmla="*/ 3671722 w 4314274"/>
                <a:gd name="connsiteY33" fmla="*/ 430721 h 522621"/>
                <a:gd name="connsiteX34" fmla="*/ 3565807 w 4314274"/>
                <a:gd name="connsiteY34" fmla="*/ 420130 h 522621"/>
                <a:gd name="connsiteX35" fmla="*/ 3286898 w 4314274"/>
                <a:gd name="connsiteY35" fmla="*/ 416599 h 522621"/>
                <a:gd name="connsiteX36" fmla="*/ 2767914 w 4314274"/>
                <a:gd name="connsiteY36" fmla="*/ 416599 h 522621"/>
                <a:gd name="connsiteX37" fmla="*/ 2365437 w 4314274"/>
                <a:gd name="connsiteY37" fmla="*/ 416599 h 522621"/>
                <a:gd name="connsiteX38" fmla="*/ 1853514 w 4314274"/>
                <a:gd name="connsiteY38" fmla="*/ 416599 h 522621"/>
                <a:gd name="connsiteX39" fmla="*/ 1465159 w 4314274"/>
                <a:gd name="connsiteY39" fmla="*/ 416599 h 522621"/>
                <a:gd name="connsiteX40" fmla="*/ 1225084 w 4314274"/>
                <a:gd name="connsiteY40" fmla="*/ 416599 h 522621"/>
                <a:gd name="connsiteX41" fmla="*/ 1027376 w 4314274"/>
                <a:gd name="connsiteY41" fmla="*/ 416599 h 522621"/>
                <a:gd name="connsiteX42" fmla="*/ 896748 w 4314274"/>
                <a:gd name="connsiteY42" fmla="*/ 423660 h 522621"/>
                <a:gd name="connsiteX43" fmla="*/ 720223 w 4314274"/>
                <a:gd name="connsiteY43" fmla="*/ 441313 h 522621"/>
                <a:gd name="connsiteX44" fmla="*/ 617838 w 4314274"/>
                <a:gd name="connsiteY44" fmla="*/ 458965 h 522621"/>
                <a:gd name="connsiteX45" fmla="*/ 589594 w 4314274"/>
                <a:gd name="connsiteY45" fmla="*/ 462496 h 522621"/>
                <a:gd name="connsiteX46" fmla="*/ 536637 w 4314274"/>
                <a:gd name="connsiteY46" fmla="*/ 455435 h 522621"/>
                <a:gd name="connsiteX47" fmla="*/ 458966 w 4314274"/>
                <a:gd name="connsiteY47" fmla="*/ 434252 h 522621"/>
                <a:gd name="connsiteX48" fmla="*/ 374234 w 4314274"/>
                <a:gd name="connsiteY48" fmla="*/ 409538 h 522621"/>
                <a:gd name="connsiteX49" fmla="*/ 268318 w 4314274"/>
                <a:gd name="connsiteY49" fmla="*/ 370703 h 522621"/>
                <a:gd name="connsiteX50" fmla="*/ 151812 w 4314274"/>
                <a:gd name="connsiteY50" fmla="*/ 324806 h 522621"/>
                <a:gd name="connsiteX51" fmla="*/ 95324 w 4314274"/>
                <a:gd name="connsiteY51" fmla="*/ 300093 h 522621"/>
                <a:gd name="connsiteX52" fmla="*/ 42366 w 4314274"/>
                <a:gd name="connsiteY52" fmla="*/ 271849 h 522621"/>
                <a:gd name="connsiteX53" fmla="*/ 24714 w 4314274"/>
                <a:gd name="connsiteY53" fmla="*/ 257727 h 522621"/>
                <a:gd name="connsiteX54" fmla="*/ 3531 w 4314274"/>
                <a:gd name="connsiteY54" fmla="*/ 229483 h 522621"/>
                <a:gd name="connsiteX55" fmla="*/ 0 w 4314274"/>
                <a:gd name="connsiteY55" fmla="*/ 211830 h 522621"/>
                <a:gd name="connsiteX56" fmla="*/ 0 w 4314274"/>
                <a:gd name="connsiteY56" fmla="*/ 197708 h 522621"/>
                <a:gd name="connsiteX57" fmla="*/ 14122 w 4314274"/>
                <a:gd name="connsiteY57" fmla="*/ 172995 h 522621"/>
                <a:gd name="connsiteX58" fmla="*/ 52958 w 4314274"/>
                <a:gd name="connsiteY58" fmla="*/ 148281 h 522621"/>
                <a:gd name="connsiteX59" fmla="*/ 105915 w 4314274"/>
                <a:gd name="connsiteY59" fmla="*/ 116507 h 522621"/>
                <a:gd name="connsiteX60" fmla="*/ 589594 w 4314274"/>
                <a:gd name="connsiteY60" fmla="*/ 176525 h 522621"/>
                <a:gd name="connsiteX61" fmla="*/ 649613 w 4314274"/>
                <a:gd name="connsiteY61" fmla="*/ 190647 h 522621"/>
                <a:gd name="connsiteX62" fmla="*/ 808485 w 4314274"/>
                <a:gd name="connsiteY62" fmla="*/ 194178 h 522621"/>
                <a:gd name="connsiteX63" fmla="*/ 1182718 w 4314274"/>
                <a:gd name="connsiteY63" fmla="*/ 194178 h 522621"/>
                <a:gd name="connsiteX64" fmla="*/ 1772312 w 4314274"/>
                <a:gd name="connsiteY64" fmla="*/ 194178 h 5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14274" h="522621">
                  <a:moveTo>
                    <a:pt x="1772312" y="194178"/>
                  </a:moveTo>
                  <a:lnTo>
                    <a:pt x="2450169" y="190647"/>
                  </a:lnTo>
                  <a:lnTo>
                    <a:pt x="2902073" y="190647"/>
                  </a:lnTo>
                  <a:lnTo>
                    <a:pt x="3364569" y="190647"/>
                  </a:lnTo>
                  <a:lnTo>
                    <a:pt x="3699966" y="190647"/>
                  </a:lnTo>
                  <a:lnTo>
                    <a:pt x="3830595" y="190647"/>
                  </a:lnTo>
                  <a:lnTo>
                    <a:pt x="3901205" y="187117"/>
                  </a:lnTo>
                  <a:lnTo>
                    <a:pt x="3978876" y="172995"/>
                  </a:lnTo>
                  <a:lnTo>
                    <a:pt x="4060078" y="148281"/>
                  </a:lnTo>
                  <a:lnTo>
                    <a:pt x="4120096" y="120037"/>
                  </a:lnTo>
                  <a:lnTo>
                    <a:pt x="4155401" y="95324"/>
                  </a:lnTo>
                  <a:lnTo>
                    <a:pt x="4194237" y="60019"/>
                  </a:lnTo>
                  <a:lnTo>
                    <a:pt x="4226011" y="31775"/>
                  </a:lnTo>
                  <a:lnTo>
                    <a:pt x="4254255" y="14122"/>
                  </a:lnTo>
                  <a:lnTo>
                    <a:pt x="4278969" y="0"/>
                  </a:lnTo>
                  <a:lnTo>
                    <a:pt x="4300152" y="0"/>
                  </a:lnTo>
                  <a:lnTo>
                    <a:pt x="4310743" y="3531"/>
                  </a:lnTo>
                  <a:lnTo>
                    <a:pt x="4314274" y="21183"/>
                  </a:lnTo>
                  <a:lnTo>
                    <a:pt x="4310743" y="56488"/>
                  </a:lnTo>
                  <a:lnTo>
                    <a:pt x="4300152" y="109446"/>
                  </a:lnTo>
                  <a:lnTo>
                    <a:pt x="4278969" y="176525"/>
                  </a:lnTo>
                  <a:lnTo>
                    <a:pt x="4236603" y="261257"/>
                  </a:lnTo>
                  <a:lnTo>
                    <a:pt x="4197767" y="335398"/>
                  </a:lnTo>
                  <a:lnTo>
                    <a:pt x="4144810" y="416599"/>
                  </a:lnTo>
                  <a:lnTo>
                    <a:pt x="4120096" y="448374"/>
                  </a:lnTo>
                  <a:lnTo>
                    <a:pt x="4084791" y="476618"/>
                  </a:lnTo>
                  <a:lnTo>
                    <a:pt x="4042425" y="501331"/>
                  </a:lnTo>
                  <a:lnTo>
                    <a:pt x="3996528" y="518984"/>
                  </a:lnTo>
                  <a:cubicBezTo>
                    <a:pt x="3956521" y="522621"/>
                    <a:pt x="3970691" y="522514"/>
                    <a:pt x="3954162" y="522514"/>
                  </a:cubicBezTo>
                  <a:lnTo>
                    <a:pt x="3908266" y="511923"/>
                  </a:lnTo>
                  <a:lnTo>
                    <a:pt x="3869430" y="490740"/>
                  </a:lnTo>
                  <a:lnTo>
                    <a:pt x="3834125" y="473087"/>
                  </a:lnTo>
                  <a:lnTo>
                    <a:pt x="3752924" y="448374"/>
                  </a:lnTo>
                  <a:lnTo>
                    <a:pt x="3671722" y="430721"/>
                  </a:lnTo>
                  <a:lnTo>
                    <a:pt x="3565807" y="420130"/>
                  </a:lnTo>
                  <a:lnTo>
                    <a:pt x="3286898" y="416599"/>
                  </a:lnTo>
                  <a:lnTo>
                    <a:pt x="2767914" y="416599"/>
                  </a:lnTo>
                  <a:lnTo>
                    <a:pt x="2365437" y="416599"/>
                  </a:lnTo>
                  <a:lnTo>
                    <a:pt x="1853514" y="416599"/>
                  </a:lnTo>
                  <a:lnTo>
                    <a:pt x="1465159" y="416599"/>
                  </a:lnTo>
                  <a:lnTo>
                    <a:pt x="1225084" y="416599"/>
                  </a:lnTo>
                  <a:lnTo>
                    <a:pt x="1027376" y="416599"/>
                  </a:lnTo>
                  <a:lnTo>
                    <a:pt x="896748" y="423660"/>
                  </a:lnTo>
                  <a:lnTo>
                    <a:pt x="720223" y="441313"/>
                  </a:lnTo>
                  <a:lnTo>
                    <a:pt x="617838" y="458965"/>
                  </a:lnTo>
                  <a:lnTo>
                    <a:pt x="589594" y="462496"/>
                  </a:lnTo>
                  <a:lnTo>
                    <a:pt x="536637" y="455435"/>
                  </a:lnTo>
                  <a:lnTo>
                    <a:pt x="458966" y="434252"/>
                  </a:lnTo>
                  <a:lnTo>
                    <a:pt x="374234" y="409538"/>
                  </a:lnTo>
                  <a:lnTo>
                    <a:pt x="268318" y="370703"/>
                  </a:lnTo>
                  <a:lnTo>
                    <a:pt x="151812" y="324806"/>
                  </a:lnTo>
                  <a:lnTo>
                    <a:pt x="95324" y="300093"/>
                  </a:lnTo>
                  <a:lnTo>
                    <a:pt x="42366" y="271849"/>
                  </a:lnTo>
                  <a:lnTo>
                    <a:pt x="24714" y="257727"/>
                  </a:lnTo>
                  <a:lnTo>
                    <a:pt x="3531" y="229483"/>
                  </a:lnTo>
                  <a:lnTo>
                    <a:pt x="0" y="211830"/>
                  </a:lnTo>
                  <a:lnTo>
                    <a:pt x="0" y="197708"/>
                  </a:lnTo>
                  <a:lnTo>
                    <a:pt x="14122" y="172995"/>
                  </a:lnTo>
                  <a:lnTo>
                    <a:pt x="52958" y="148281"/>
                  </a:lnTo>
                  <a:lnTo>
                    <a:pt x="105915" y="116507"/>
                  </a:lnTo>
                  <a:lnTo>
                    <a:pt x="589594" y="176525"/>
                  </a:lnTo>
                  <a:lnTo>
                    <a:pt x="649613" y="190647"/>
                  </a:lnTo>
                  <a:lnTo>
                    <a:pt x="808485" y="194178"/>
                  </a:lnTo>
                  <a:lnTo>
                    <a:pt x="1182718" y="194178"/>
                  </a:lnTo>
                  <a:lnTo>
                    <a:pt x="1772312" y="194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6">
              <a:extLst>
                <a:ext uri="{FF2B5EF4-FFF2-40B4-BE49-F238E27FC236}">
                  <a16:creationId xmlns:a16="http://schemas.microsoft.com/office/drawing/2014/main" id="{1940B92D-D365-4938-9A33-B9497BD4EA60}"/>
                </a:ext>
              </a:extLst>
            </p:cNvPr>
            <p:cNvSpPr/>
            <p:nvPr/>
          </p:nvSpPr>
          <p:spPr>
            <a:xfrm rot="16200000">
              <a:off x="3745708" y="2350295"/>
              <a:ext cx="2925763" cy="1558925"/>
            </a:xfrm>
            <a:custGeom>
              <a:avLst/>
              <a:gdLst>
                <a:gd name="connsiteX0" fmla="*/ 2609260 w 2926080"/>
                <a:gd name="connsiteY0" fmla="*/ 584701 h 1558344"/>
                <a:gd name="connsiteX1" fmla="*/ 2570623 w 2926080"/>
                <a:gd name="connsiteY1" fmla="*/ 409548 h 1558344"/>
                <a:gd name="connsiteX2" fmla="*/ 2524259 w 2926080"/>
                <a:gd name="connsiteY2" fmla="*/ 195759 h 1558344"/>
                <a:gd name="connsiteX3" fmla="*/ 2490774 w 2926080"/>
                <a:gd name="connsiteY3" fmla="*/ 36061 h 1558344"/>
                <a:gd name="connsiteX4" fmla="*/ 2485623 w 2926080"/>
                <a:gd name="connsiteY4" fmla="*/ 5152 h 1558344"/>
                <a:gd name="connsiteX5" fmla="*/ 2645321 w 2926080"/>
                <a:gd name="connsiteY5" fmla="*/ 0 h 1558344"/>
                <a:gd name="connsiteX6" fmla="*/ 2668503 w 2926080"/>
                <a:gd name="connsiteY6" fmla="*/ 133941 h 1558344"/>
                <a:gd name="connsiteX7" fmla="*/ 2689109 w 2926080"/>
                <a:gd name="connsiteY7" fmla="*/ 239547 h 1558344"/>
                <a:gd name="connsiteX8" fmla="*/ 2722594 w 2926080"/>
                <a:gd name="connsiteY8" fmla="*/ 401821 h 1558344"/>
                <a:gd name="connsiteX9" fmla="*/ 2758655 w 2926080"/>
                <a:gd name="connsiteY9" fmla="*/ 564095 h 1558344"/>
                <a:gd name="connsiteX10" fmla="*/ 2799867 w 2926080"/>
                <a:gd name="connsiteY10" fmla="*/ 741823 h 1558344"/>
                <a:gd name="connsiteX11" fmla="*/ 2838504 w 2926080"/>
                <a:gd name="connsiteY11" fmla="*/ 888643 h 1558344"/>
                <a:gd name="connsiteX12" fmla="*/ 2859110 w 2926080"/>
                <a:gd name="connsiteY12" fmla="*/ 965916 h 1558344"/>
                <a:gd name="connsiteX13" fmla="*/ 2897746 w 2926080"/>
                <a:gd name="connsiteY13" fmla="*/ 1086977 h 1558344"/>
                <a:gd name="connsiteX14" fmla="*/ 2926080 w 2926080"/>
                <a:gd name="connsiteY14" fmla="*/ 1171978 h 1558344"/>
                <a:gd name="connsiteX15" fmla="*/ 2926080 w 2926080"/>
                <a:gd name="connsiteY15" fmla="*/ 1213190 h 1558344"/>
                <a:gd name="connsiteX16" fmla="*/ 2926080 w 2926080"/>
                <a:gd name="connsiteY16" fmla="*/ 1277585 h 1558344"/>
                <a:gd name="connsiteX17" fmla="*/ 2920928 w 2926080"/>
                <a:gd name="connsiteY17" fmla="*/ 1300766 h 1558344"/>
                <a:gd name="connsiteX18" fmla="*/ 2877140 w 2926080"/>
                <a:gd name="connsiteY18" fmla="*/ 1365161 h 1558344"/>
                <a:gd name="connsiteX19" fmla="*/ 2828201 w 2926080"/>
                <a:gd name="connsiteY19" fmla="*/ 1434707 h 1558344"/>
                <a:gd name="connsiteX20" fmla="*/ 2745776 w 2926080"/>
                <a:gd name="connsiteY20" fmla="*/ 1522283 h 1558344"/>
                <a:gd name="connsiteX21" fmla="*/ 2709715 w 2926080"/>
                <a:gd name="connsiteY21" fmla="*/ 1553192 h 1558344"/>
                <a:gd name="connsiteX22" fmla="*/ 2699412 w 2926080"/>
                <a:gd name="connsiteY22" fmla="*/ 1558344 h 1558344"/>
                <a:gd name="connsiteX23" fmla="*/ 2660775 w 2926080"/>
                <a:gd name="connsiteY23" fmla="*/ 1545465 h 1558344"/>
                <a:gd name="connsiteX24" fmla="*/ 2570623 w 2926080"/>
                <a:gd name="connsiteY24" fmla="*/ 1511980 h 1558344"/>
                <a:gd name="connsiteX25" fmla="*/ 2467592 w 2926080"/>
                <a:gd name="connsiteY25" fmla="*/ 1486222 h 1558344"/>
                <a:gd name="connsiteX26" fmla="*/ 2361985 w 2926080"/>
                <a:gd name="connsiteY26" fmla="*/ 1470768 h 1558344"/>
                <a:gd name="connsiteX27" fmla="*/ 2173954 w 2926080"/>
                <a:gd name="connsiteY27" fmla="*/ 1452737 h 1558344"/>
                <a:gd name="connsiteX28" fmla="*/ 1980771 w 2926080"/>
                <a:gd name="connsiteY28" fmla="*/ 1439858 h 1558344"/>
                <a:gd name="connsiteX29" fmla="*/ 1658799 w 2926080"/>
                <a:gd name="connsiteY29" fmla="*/ 1421828 h 1558344"/>
                <a:gd name="connsiteX30" fmla="*/ 1357433 w 2926080"/>
                <a:gd name="connsiteY30" fmla="*/ 1408949 h 1558344"/>
                <a:gd name="connsiteX31" fmla="*/ 1040613 w 2926080"/>
                <a:gd name="connsiteY31" fmla="*/ 1403797 h 1558344"/>
                <a:gd name="connsiteX32" fmla="*/ 878339 w 2926080"/>
                <a:gd name="connsiteY32" fmla="*/ 1403797 h 1558344"/>
                <a:gd name="connsiteX33" fmla="*/ 765005 w 2926080"/>
                <a:gd name="connsiteY33" fmla="*/ 1403797 h 1558344"/>
                <a:gd name="connsiteX34" fmla="*/ 610459 w 2926080"/>
                <a:gd name="connsiteY34" fmla="*/ 1411525 h 1558344"/>
                <a:gd name="connsiteX35" fmla="*/ 476518 w 2926080"/>
                <a:gd name="connsiteY35" fmla="*/ 1424404 h 1558344"/>
                <a:gd name="connsiteX36" fmla="*/ 352881 w 2926080"/>
                <a:gd name="connsiteY36" fmla="*/ 1437283 h 1558344"/>
                <a:gd name="connsiteX37" fmla="*/ 275608 w 2926080"/>
                <a:gd name="connsiteY37" fmla="*/ 1447586 h 1558344"/>
                <a:gd name="connsiteX38" fmla="*/ 221517 w 2926080"/>
                <a:gd name="connsiteY38" fmla="*/ 1437283 h 1558344"/>
                <a:gd name="connsiteX39" fmla="*/ 141668 w 2926080"/>
                <a:gd name="connsiteY39" fmla="*/ 1419252 h 1558344"/>
                <a:gd name="connsiteX40" fmla="*/ 85001 w 2926080"/>
                <a:gd name="connsiteY40" fmla="*/ 1401222 h 1558344"/>
                <a:gd name="connsiteX41" fmla="*/ 41212 w 2926080"/>
                <a:gd name="connsiteY41" fmla="*/ 1380616 h 1558344"/>
                <a:gd name="connsiteX42" fmla="*/ 23182 w 2926080"/>
                <a:gd name="connsiteY42" fmla="*/ 1362585 h 1558344"/>
                <a:gd name="connsiteX43" fmla="*/ 7727 w 2926080"/>
                <a:gd name="connsiteY43" fmla="*/ 1336827 h 1558344"/>
                <a:gd name="connsiteX44" fmla="*/ 0 w 2926080"/>
                <a:gd name="connsiteY44" fmla="*/ 1313645 h 1558344"/>
                <a:gd name="connsiteX45" fmla="*/ 0 w 2926080"/>
                <a:gd name="connsiteY45" fmla="*/ 1282736 h 1558344"/>
                <a:gd name="connsiteX46" fmla="*/ 7727 w 2926080"/>
                <a:gd name="connsiteY46" fmla="*/ 1254403 h 1558344"/>
                <a:gd name="connsiteX47" fmla="*/ 20606 w 2926080"/>
                <a:gd name="connsiteY47" fmla="*/ 1233796 h 1558344"/>
                <a:gd name="connsiteX48" fmla="*/ 38637 w 2926080"/>
                <a:gd name="connsiteY48" fmla="*/ 1220917 h 1558344"/>
                <a:gd name="connsiteX49" fmla="*/ 69546 w 2926080"/>
                <a:gd name="connsiteY49" fmla="*/ 1210614 h 1558344"/>
                <a:gd name="connsiteX50" fmla="*/ 123637 w 2926080"/>
                <a:gd name="connsiteY50" fmla="*/ 1202887 h 1558344"/>
                <a:gd name="connsiteX51" fmla="*/ 306517 w 2926080"/>
                <a:gd name="connsiteY51" fmla="*/ 1202887 h 1558344"/>
                <a:gd name="connsiteX52" fmla="*/ 770157 w 2926080"/>
                <a:gd name="connsiteY52" fmla="*/ 1202887 h 1558344"/>
                <a:gd name="connsiteX53" fmla="*/ 1110159 w 2926080"/>
                <a:gd name="connsiteY53" fmla="*/ 1202887 h 1558344"/>
                <a:gd name="connsiteX54" fmla="*/ 1287887 w 2926080"/>
                <a:gd name="connsiteY54" fmla="*/ 1205463 h 1558344"/>
                <a:gd name="connsiteX55" fmla="*/ 1550616 w 2926080"/>
                <a:gd name="connsiteY55" fmla="*/ 1213190 h 1558344"/>
                <a:gd name="connsiteX56" fmla="*/ 1898346 w 2926080"/>
                <a:gd name="connsiteY56" fmla="*/ 1223493 h 1558344"/>
                <a:gd name="connsiteX57" fmla="*/ 2194560 w 2926080"/>
                <a:gd name="connsiteY57" fmla="*/ 1228645 h 1558344"/>
                <a:gd name="connsiteX58" fmla="*/ 2616987 w 2926080"/>
                <a:gd name="connsiteY58" fmla="*/ 1244099 h 1558344"/>
                <a:gd name="connsiteX59" fmla="*/ 2689109 w 2926080"/>
                <a:gd name="connsiteY59" fmla="*/ 1244099 h 1558344"/>
                <a:gd name="connsiteX60" fmla="*/ 2714866 w 2926080"/>
                <a:gd name="connsiteY60" fmla="*/ 1233796 h 1558344"/>
                <a:gd name="connsiteX61" fmla="*/ 2725170 w 2926080"/>
                <a:gd name="connsiteY61" fmla="*/ 1226069 h 1558344"/>
                <a:gd name="connsiteX62" fmla="*/ 2738048 w 2926080"/>
                <a:gd name="connsiteY62" fmla="*/ 1210614 h 1558344"/>
                <a:gd name="connsiteX63" fmla="*/ 2745776 w 2926080"/>
                <a:gd name="connsiteY63" fmla="*/ 1195160 h 1558344"/>
                <a:gd name="connsiteX64" fmla="*/ 2748352 w 2926080"/>
                <a:gd name="connsiteY64" fmla="*/ 1161675 h 1558344"/>
                <a:gd name="connsiteX65" fmla="*/ 2735473 w 2926080"/>
                <a:gd name="connsiteY65" fmla="*/ 1105008 h 1558344"/>
                <a:gd name="connsiteX66" fmla="*/ 2691685 w 2926080"/>
                <a:gd name="connsiteY66" fmla="*/ 935006 h 1558344"/>
                <a:gd name="connsiteX67" fmla="*/ 2642745 w 2926080"/>
                <a:gd name="connsiteY67" fmla="*/ 728945 h 1558344"/>
                <a:gd name="connsiteX68" fmla="*/ 2609260 w 2926080"/>
                <a:gd name="connsiteY68" fmla="*/ 584701 h 15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26080" h="1558344">
                  <a:moveTo>
                    <a:pt x="2609260" y="584701"/>
                  </a:moveTo>
                  <a:lnTo>
                    <a:pt x="2570623" y="409548"/>
                  </a:lnTo>
                  <a:lnTo>
                    <a:pt x="2524259" y="195759"/>
                  </a:lnTo>
                  <a:lnTo>
                    <a:pt x="2490774" y="36061"/>
                  </a:lnTo>
                  <a:lnTo>
                    <a:pt x="2485623" y="5152"/>
                  </a:lnTo>
                  <a:lnTo>
                    <a:pt x="2645321" y="0"/>
                  </a:lnTo>
                  <a:lnTo>
                    <a:pt x="2668503" y="133941"/>
                  </a:lnTo>
                  <a:lnTo>
                    <a:pt x="2689109" y="239547"/>
                  </a:lnTo>
                  <a:lnTo>
                    <a:pt x="2722594" y="401821"/>
                  </a:lnTo>
                  <a:lnTo>
                    <a:pt x="2758655" y="564095"/>
                  </a:lnTo>
                  <a:lnTo>
                    <a:pt x="2799867" y="741823"/>
                  </a:lnTo>
                  <a:lnTo>
                    <a:pt x="2838504" y="888643"/>
                  </a:lnTo>
                  <a:lnTo>
                    <a:pt x="2859110" y="965916"/>
                  </a:lnTo>
                  <a:lnTo>
                    <a:pt x="2897746" y="1086977"/>
                  </a:lnTo>
                  <a:lnTo>
                    <a:pt x="2926080" y="1171978"/>
                  </a:lnTo>
                  <a:lnTo>
                    <a:pt x="2926080" y="1213190"/>
                  </a:lnTo>
                  <a:lnTo>
                    <a:pt x="2926080" y="1277585"/>
                  </a:lnTo>
                  <a:lnTo>
                    <a:pt x="2920928" y="1300766"/>
                  </a:lnTo>
                  <a:lnTo>
                    <a:pt x="2877140" y="1365161"/>
                  </a:lnTo>
                  <a:lnTo>
                    <a:pt x="2828201" y="1434707"/>
                  </a:lnTo>
                  <a:lnTo>
                    <a:pt x="2745776" y="1522283"/>
                  </a:lnTo>
                  <a:lnTo>
                    <a:pt x="2709715" y="1553192"/>
                  </a:lnTo>
                  <a:lnTo>
                    <a:pt x="2699412" y="1558344"/>
                  </a:lnTo>
                  <a:lnTo>
                    <a:pt x="2660775" y="1545465"/>
                  </a:lnTo>
                  <a:lnTo>
                    <a:pt x="2570623" y="1511980"/>
                  </a:lnTo>
                  <a:lnTo>
                    <a:pt x="2467592" y="1486222"/>
                  </a:lnTo>
                  <a:lnTo>
                    <a:pt x="2361985" y="1470768"/>
                  </a:lnTo>
                  <a:lnTo>
                    <a:pt x="2173954" y="1452737"/>
                  </a:lnTo>
                  <a:lnTo>
                    <a:pt x="1980771" y="1439858"/>
                  </a:lnTo>
                  <a:lnTo>
                    <a:pt x="1658799" y="1421828"/>
                  </a:lnTo>
                  <a:lnTo>
                    <a:pt x="1357433" y="1408949"/>
                  </a:lnTo>
                  <a:lnTo>
                    <a:pt x="1040613" y="1403797"/>
                  </a:lnTo>
                  <a:lnTo>
                    <a:pt x="878339" y="1403797"/>
                  </a:lnTo>
                  <a:lnTo>
                    <a:pt x="765005" y="1403797"/>
                  </a:lnTo>
                  <a:lnTo>
                    <a:pt x="610459" y="1411525"/>
                  </a:lnTo>
                  <a:lnTo>
                    <a:pt x="476518" y="1424404"/>
                  </a:lnTo>
                  <a:lnTo>
                    <a:pt x="352881" y="1437283"/>
                  </a:lnTo>
                  <a:lnTo>
                    <a:pt x="275608" y="1447586"/>
                  </a:lnTo>
                  <a:lnTo>
                    <a:pt x="221517" y="1437283"/>
                  </a:lnTo>
                  <a:lnTo>
                    <a:pt x="141668" y="1419252"/>
                  </a:lnTo>
                  <a:lnTo>
                    <a:pt x="85001" y="1401222"/>
                  </a:lnTo>
                  <a:lnTo>
                    <a:pt x="41212" y="1380616"/>
                  </a:lnTo>
                  <a:lnTo>
                    <a:pt x="23182" y="1362585"/>
                  </a:lnTo>
                  <a:lnTo>
                    <a:pt x="7727" y="1336827"/>
                  </a:lnTo>
                  <a:lnTo>
                    <a:pt x="0" y="1313645"/>
                  </a:lnTo>
                  <a:lnTo>
                    <a:pt x="0" y="1282736"/>
                  </a:lnTo>
                  <a:lnTo>
                    <a:pt x="7727" y="1254403"/>
                  </a:lnTo>
                  <a:lnTo>
                    <a:pt x="20606" y="1233796"/>
                  </a:lnTo>
                  <a:lnTo>
                    <a:pt x="38637" y="1220917"/>
                  </a:lnTo>
                  <a:lnTo>
                    <a:pt x="69546" y="1210614"/>
                  </a:lnTo>
                  <a:lnTo>
                    <a:pt x="123637" y="1202887"/>
                  </a:lnTo>
                  <a:lnTo>
                    <a:pt x="306517" y="1202887"/>
                  </a:lnTo>
                  <a:lnTo>
                    <a:pt x="770157" y="1202887"/>
                  </a:lnTo>
                  <a:lnTo>
                    <a:pt x="1110159" y="1202887"/>
                  </a:lnTo>
                  <a:lnTo>
                    <a:pt x="1287887" y="1205463"/>
                  </a:lnTo>
                  <a:lnTo>
                    <a:pt x="1550616" y="1213190"/>
                  </a:lnTo>
                  <a:lnTo>
                    <a:pt x="1898346" y="1223493"/>
                  </a:lnTo>
                  <a:lnTo>
                    <a:pt x="2194560" y="1228645"/>
                  </a:lnTo>
                  <a:lnTo>
                    <a:pt x="2616987" y="1244099"/>
                  </a:lnTo>
                  <a:lnTo>
                    <a:pt x="2689109" y="1244099"/>
                  </a:lnTo>
                  <a:lnTo>
                    <a:pt x="2714866" y="1233796"/>
                  </a:lnTo>
                  <a:lnTo>
                    <a:pt x="2725170" y="1226069"/>
                  </a:lnTo>
                  <a:lnTo>
                    <a:pt x="2738048" y="1210614"/>
                  </a:lnTo>
                  <a:lnTo>
                    <a:pt x="2745776" y="1195160"/>
                  </a:lnTo>
                  <a:lnTo>
                    <a:pt x="2748352" y="1161675"/>
                  </a:lnTo>
                  <a:lnTo>
                    <a:pt x="2735473" y="1105008"/>
                  </a:lnTo>
                  <a:lnTo>
                    <a:pt x="2691685" y="935006"/>
                  </a:lnTo>
                  <a:lnTo>
                    <a:pt x="2642745" y="728945"/>
                  </a:lnTo>
                  <a:lnTo>
                    <a:pt x="2609260" y="584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7">
              <a:extLst>
                <a:ext uri="{FF2B5EF4-FFF2-40B4-BE49-F238E27FC236}">
                  <a16:creationId xmlns:a16="http://schemas.microsoft.com/office/drawing/2014/main" id="{B2A8748F-30E7-4A1D-B9A6-C1A553B3AF94}"/>
                </a:ext>
              </a:extLst>
            </p:cNvPr>
            <p:cNvSpPr/>
            <p:nvPr/>
          </p:nvSpPr>
          <p:spPr>
            <a:xfrm rot="16200000">
              <a:off x="4898232" y="2089944"/>
              <a:ext cx="387350" cy="1262062"/>
            </a:xfrm>
            <a:custGeom>
              <a:avLst/>
              <a:gdLst>
                <a:gd name="connsiteX0" fmla="*/ 240506 w 388143"/>
                <a:gd name="connsiteY0" fmla="*/ 438150 h 1262063"/>
                <a:gd name="connsiteX1" fmla="*/ 223837 w 388143"/>
                <a:gd name="connsiteY1" fmla="*/ 364332 h 1262063"/>
                <a:gd name="connsiteX2" fmla="*/ 207168 w 388143"/>
                <a:gd name="connsiteY2" fmla="*/ 278607 h 1262063"/>
                <a:gd name="connsiteX3" fmla="*/ 195262 w 388143"/>
                <a:gd name="connsiteY3" fmla="*/ 188119 h 1262063"/>
                <a:gd name="connsiteX4" fmla="*/ 190500 w 388143"/>
                <a:gd name="connsiteY4" fmla="*/ 135732 h 1262063"/>
                <a:gd name="connsiteX5" fmla="*/ 192881 w 388143"/>
                <a:gd name="connsiteY5" fmla="*/ 92869 h 1262063"/>
                <a:gd name="connsiteX6" fmla="*/ 204787 w 388143"/>
                <a:gd name="connsiteY6" fmla="*/ 2382 h 1262063"/>
                <a:gd name="connsiteX7" fmla="*/ 35718 w 388143"/>
                <a:gd name="connsiteY7" fmla="*/ 0 h 1262063"/>
                <a:gd name="connsiteX8" fmla="*/ 11906 w 388143"/>
                <a:gd name="connsiteY8" fmla="*/ 73819 h 1262063"/>
                <a:gd name="connsiteX9" fmla="*/ 4762 w 388143"/>
                <a:gd name="connsiteY9" fmla="*/ 104775 h 1262063"/>
                <a:gd name="connsiteX10" fmla="*/ 0 w 388143"/>
                <a:gd name="connsiteY10" fmla="*/ 142875 h 1262063"/>
                <a:gd name="connsiteX11" fmla="*/ 2381 w 388143"/>
                <a:gd name="connsiteY11" fmla="*/ 183357 h 1262063"/>
                <a:gd name="connsiteX12" fmla="*/ 9525 w 388143"/>
                <a:gd name="connsiteY12" fmla="*/ 250032 h 1262063"/>
                <a:gd name="connsiteX13" fmla="*/ 30956 w 388143"/>
                <a:gd name="connsiteY13" fmla="*/ 359569 h 1262063"/>
                <a:gd name="connsiteX14" fmla="*/ 66675 w 388143"/>
                <a:gd name="connsiteY14" fmla="*/ 509588 h 1262063"/>
                <a:gd name="connsiteX15" fmla="*/ 90487 w 388143"/>
                <a:gd name="connsiteY15" fmla="*/ 602457 h 1262063"/>
                <a:gd name="connsiteX16" fmla="*/ 121443 w 388143"/>
                <a:gd name="connsiteY16" fmla="*/ 754857 h 1262063"/>
                <a:gd name="connsiteX17" fmla="*/ 140493 w 388143"/>
                <a:gd name="connsiteY17" fmla="*/ 854869 h 1262063"/>
                <a:gd name="connsiteX18" fmla="*/ 166687 w 388143"/>
                <a:gd name="connsiteY18" fmla="*/ 997744 h 1262063"/>
                <a:gd name="connsiteX19" fmla="*/ 207168 w 388143"/>
                <a:gd name="connsiteY19" fmla="*/ 1252538 h 1262063"/>
                <a:gd name="connsiteX20" fmla="*/ 388143 w 388143"/>
                <a:gd name="connsiteY20" fmla="*/ 1262063 h 1262063"/>
                <a:gd name="connsiteX21" fmla="*/ 352425 w 388143"/>
                <a:gd name="connsiteY21" fmla="*/ 1023938 h 1262063"/>
                <a:gd name="connsiteX22" fmla="*/ 314325 w 388143"/>
                <a:gd name="connsiteY22" fmla="*/ 814388 h 1262063"/>
                <a:gd name="connsiteX23" fmla="*/ 285750 w 388143"/>
                <a:gd name="connsiteY23" fmla="*/ 661988 h 1262063"/>
                <a:gd name="connsiteX24" fmla="*/ 261937 w 388143"/>
                <a:gd name="connsiteY24" fmla="*/ 552450 h 1262063"/>
                <a:gd name="connsiteX25" fmla="*/ 240506 w 388143"/>
                <a:gd name="connsiteY25" fmla="*/ 438150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143" h="1262063">
                  <a:moveTo>
                    <a:pt x="240506" y="438150"/>
                  </a:moveTo>
                  <a:lnTo>
                    <a:pt x="223837" y="364332"/>
                  </a:lnTo>
                  <a:lnTo>
                    <a:pt x="207168" y="278607"/>
                  </a:lnTo>
                  <a:lnTo>
                    <a:pt x="195262" y="188119"/>
                  </a:lnTo>
                  <a:lnTo>
                    <a:pt x="190500" y="135732"/>
                  </a:lnTo>
                  <a:lnTo>
                    <a:pt x="192881" y="92869"/>
                  </a:lnTo>
                  <a:lnTo>
                    <a:pt x="204787" y="2382"/>
                  </a:lnTo>
                  <a:lnTo>
                    <a:pt x="35718" y="0"/>
                  </a:lnTo>
                  <a:lnTo>
                    <a:pt x="11906" y="73819"/>
                  </a:lnTo>
                  <a:lnTo>
                    <a:pt x="4762" y="104775"/>
                  </a:lnTo>
                  <a:lnTo>
                    <a:pt x="0" y="142875"/>
                  </a:lnTo>
                  <a:lnTo>
                    <a:pt x="2381" y="183357"/>
                  </a:lnTo>
                  <a:lnTo>
                    <a:pt x="9525" y="250032"/>
                  </a:lnTo>
                  <a:lnTo>
                    <a:pt x="30956" y="359569"/>
                  </a:lnTo>
                  <a:lnTo>
                    <a:pt x="66675" y="509588"/>
                  </a:lnTo>
                  <a:lnTo>
                    <a:pt x="90487" y="602457"/>
                  </a:lnTo>
                  <a:lnTo>
                    <a:pt x="121443" y="754857"/>
                  </a:lnTo>
                  <a:lnTo>
                    <a:pt x="140493" y="854869"/>
                  </a:lnTo>
                  <a:lnTo>
                    <a:pt x="166687" y="997744"/>
                  </a:lnTo>
                  <a:lnTo>
                    <a:pt x="207168" y="1252538"/>
                  </a:lnTo>
                  <a:lnTo>
                    <a:pt x="388143" y="1262063"/>
                  </a:lnTo>
                  <a:lnTo>
                    <a:pt x="352425" y="1023938"/>
                  </a:lnTo>
                  <a:lnTo>
                    <a:pt x="314325" y="814388"/>
                  </a:lnTo>
                  <a:lnTo>
                    <a:pt x="285750" y="661988"/>
                  </a:lnTo>
                  <a:lnTo>
                    <a:pt x="261937" y="552450"/>
                  </a:lnTo>
                  <a:lnTo>
                    <a:pt x="240506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AF900792-3D6E-43FC-87BA-E35D95E932BB}"/>
                </a:ext>
              </a:extLst>
            </p:cNvPr>
            <p:cNvSpPr/>
            <p:nvPr/>
          </p:nvSpPr>
          <p:spPr>
            <a:xfrm rot="16200000">
              <a:off x="4877596" y="2890045"/>
              <a:ext cx="369887" cy="1247775"/>
            </a:xfrm>
            <a:custGeom>
              <a:avLst/>
              <a:gdLst>
                <a:gd name="connsiteX0" fmla="*/ 214313 w 369094"/>
                <a:gd name="connsiteY0" fmla="*/ 540544 h 1247775"/>
                <a:gd name="connsiteX1" fmla="*/ 195263 w 369094"/>
                <a:gd name="connsiteY1" fmla="*/ 421481 h 1247775"/>
                <a:gd name="connsiteX2" fmla="*/ 176213 w 369094"/>
                <a:gd name="connsiteY2" fmla="*/ 302419 h 1247775"/>
                <a:gd name="connsiteX3" fmla="*/ 161925 w 369094"/>
                <a:gd name="connsiteY3" fmla="*/ 154781 h 1247775"/>
                <a:gd name="connsiteX4" fmla="*/ 154782 w 369094"/>
                <a:gd name="connsiteY4" fmla="*/ 2381 h 1247775"/>
                <a:gd name="connsiteX5" fmla="*/ 30957 w 369094"/>
                <a:gd name="connsiteY5" fmla="*/ 0 h 1247775"/>
                <a:gd name="connsiteX6" fmla="*/ 16669 w 369094"/>
                <a:gd name="connsiteY6" fmla="*/ 80963 h 1247775"/>
                <a:gd name="connsiteX7" fmla="*/ 7144 w 369094"/>
                <a:gd name="connsiteY7" fmla="*/ 130969 h 1247775"/>
                <a:gd name="connsiteX8" fmla="*/ 0 w 369094"/>
                <a:gd name="connsiteY8" fmla="*/ 209550 h 1247775"/>
                <a:gd name="connsiteX9" fmla="*/ 0 w 369094"/>
                <a:gd name="connsiteY9" fmla="*/ 280988 h 1247775"/>
                <a:gd name="connsiteX10" fmla="*/ 23813 w 369094"/>
                <a:gd name="connsiteY10" fmla="*/ 435769 h 1247775"/>
                <a:gd name="connsiteX11" fmla="*/ 61913 w 369094"/>
                <a:gd name="connsiteY11" fmla="*/ 650081 h 1247775"/>
                <a:gd name="connsiteX12" fmla="*/ 97632 w 369094"/>
                <a:gd name="connsiteY12" fmla="*/ 831056 h 1247775"/>
                <a:gd name="connsiteX13" fmla="*/ 140494 w 369094"/>
                <a:gd name="connsiteY13" fmla="*/ 1033463 h 1247775"/>
                <a:gd name="connsiteX14" fmla="*/ 190500 w 369094"/>
                <a:gd name="connsiteY14" fmla="*/ 1245394 h 1247775"/>
                <a:gd name="connsiteX15" fmla="*/ 369094 w 369094"/>
                <a:gd name="connsiteY15" fmla="*/ 1247775 h 1247775"/>
                <a:gd name="connsiteX16" fmla="*/ 338138 w 369094"/>
                <a:gd name="connsiteY16" fmla="*/ 1126331 h 1247775"/>
                <a:gd name="connsiteX17" fmla="*/ 309563 w 369094"/>
                <a:gd name="connsiteY17" fmla="*/ 1009650 h 1247775"/>
                <a:gd name="connsiteX18" fmla="*/ 276225 w 369094"/>
                <a:gd name="connsiteY18" fmla="*/ 871538 h 1247775"/>
                <a:gd name="connsiteX19" fmla="*/ 252413 w 369094"/>
                <a:gd name="connsiteY19" fmla="*/ 754856 h 1247775"/>
                <a:gd name="connsiteX20" fmla="*/ 214313 w 369094"/>
                <a:gd name="connsiteY20" fmla="*/ 540544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094" h="1247775">
                  <a:moveTo>
                    <a:pt x="214313" y="540544"/>
                  </a:moveTo>
                  <a:lnTo>
                    <a:pt x="195263" y="421481"/>
                  </a:lnTo>
                  <a:lnTo>
                    <a:pt x="176213" y="302419"/>
                  </a:lnTo>
                  <a:lnTo>
                    <a:pt x="161925" y="154781"/>
                  </a:lnTo>
                  <a:lnTo>
                    <a:pt x="154782" y="2381"/>
                  </a:lnTo>
                  <a:lnTo>
                    <a:pt x="30957" y="0"/>
                  </a:lnTo>
                  <a:lnTo>
                    <a:pt x="16669" y="80963"/>
                  </a:lnTo>
                  <a:lnTo>
                    <a:pt x="7144" y="130969"/>
                  </a:lnTo>
                  <a:lnTo>
                    <a:pt x="0" y="209550"/>
                  </a:lnTo>
                  <a:lnTo>
                    <a:pt x="0" y="280988"/>
                  </a:lnTo>
                  <a:lnTo>
                    <a:pt x="23813" y="435769"/>
                  </a:lnTo>
                  <a:lnTo>
                    <a:pt x="61913" y="650081"/>
                  </a:lnTo>
                  <a:lnTo>
                    <a:pt x="97632" y="831056"/>
                  </a:lnTo>
                  <a:lnTo>
                    <a:pt x="140494" y="1033463"/>
                  </a:lnTo>
                  <a:lnTo>
                    <a:pt x="190500" y="1245394"/>
                  </a:lnTo>
                  <a:lnTo>
                    <a:pt x="369094" y="1247775"/>
                  </a:lnTo>
                  <a:lnTo>
                    <a:pt x="338138" y="1126331"/>
                  </a:lnTo>
                  <a:lnTo>
                    <a:pt x="309563" y="1009650"/>
                  </a:lnTo>
                  <a:lnTo>
                    <a:pt x="276225" y="871538"/>
                  </a:lnTo>
                  <a:lnTo>
                    <a:pt x="252413" y="754856"/>
                  </a:lnTo>
                  <a:lnTo>
                    <a:pt x="214313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4">
              <a:extLst>
                <a:ext uri="{FF2B5EF4-FFF2-40B4-BE49-F238E27FC236}">
                  <a16:creationId xmlns:a16="http://schemas.microsoft.com/office/drawing/2014/main" id="{180B4144-ACC6-40A1-BA2A-A3AEE017DD81}"/>
                </a:ext>
              </a:extLst>
            </p:cNvPr>
            <p:cNvSpPr/>
            <p:nvPr/>
          </p:nvSpPr>
          <p:spPr>
            <a:xfrm rot="16200000">
              <a:off x="4864101" y="3840163"/>
              <a:ext cx="381000" cy="1289050"/>
            </a:xfrm>
            <a:custGeom>
              <a:avLst/>
              <a:gdLst>
                <a:gd name="connsiteX0" fmla="*/ 257175 w 381000"/>
                <a:gd name="connsiteY0" fmla="*/ 557213 h 1288256"/>
                <a:gd name="connsiteX1" fmla="*/ 223837 w 381000"/>
                <a:gd name="connsiteY1" fmla="*/ 400050 h 1288256"/>
                <a:gd name="connsiteX2" fmla="*/ 188119 w 381000"/>
                <a:gd name="connsiteY2" fmla="*/ 247650 h 1288256"/>
                <a:gd name="connsiteX3" fmla="*/ 133350 w 381000"/>
                <a:gd name="connsiteY3" fmla="*/ 0 h 1288256"/>
                <a:gd name="connsiteX4" fmla="*/ 0 w 381000"/>
                <a:gd name="connsiteY4" fmla="*/ 16669 h 1288256"/>
                <a:gd name="connsiteX5" fmla="*/ 23812 w 381000"/>
                <a:gd name="connsiteY5" fmla="*/ 114300 h 1288256"/>
                <a:gd name="connsiteX6" fmla="*/ 57150 w 381000"/>
                <a:gd name="connsiteY6" fmla="*/ 259556 h 1288256"/>
                <a:gd name="connsiteX7" fmla="*/ 90487 w 381000"/>
                <a:gd name="connsiteY7" fmla="*/ 442913 h 1288256"/>
                <a:gd name="connsiteX8" fmla="*/ 116681 w 381000"/>
                <a:gd name="connsiteY8" fmla="*/ 588169 h 1288256"/>
                <a:gd name="connsiteX9" fmla="*/ 145256 w 381000"/>
                <a:gd name="connsiteY9" fmla="*/ 766763 h 1288256"/>
                <a:gd name="connsiteX10" fmla="*/ 171450 w 381000"/>
                <a:gd name="connsiteY10" fmla="*/ 938213 h 1288256"/>
                <a:gd name="connsiteX11" fmla="*/ 185737 w 381000"/>
                <a:gd name="connsiteY11" fmla="*/ 1028700 h 1288256"/>
                <a:gd name="connsiteX12" fmla="*/ 221456 w 381000"/>
                <a:gd name="connsiteY12" fmla="*/ 1264444 h 1288256"/>
                <a:gd name="connsiteX13" fmla="*/ 223837 w 381000"/>
                <a:gd name="connsiteY13" fmla="*/ 1288256 h 1288256"/>
                <a:gd name="connsiteX14" fmla="*/ 381000 w 381000"/>
                <a:gd name="connsiteY14" fmla="*/ 1281113 h 1288256"/>
                <a:gd name="connsiteX15" fmla="*/ 350044 w 381000"/>
                <a:gd name="connsiteY15" fmla="*/ 1052513 h 1288256"/>
                <a:gd name="connsiteX16" fmla="*/ 326231 w 381000"/>
                <a:gd name="connsiteY16" fmla="*/ 902494 h 1288256"/>
                <a:gd name="connsiteX17" fmla="*/ 295275 w 381000"/>
                <a:gd name="connsiteY17" fmla="*/ 738188 h 1288256"/>
                <a:gd name="connsiteX18" fmla="*/ 257175 w 381000"/>
                <a:gd name="connsiteY18" fmla="*/ 557213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00" h="1288256">
                  <a:moveTo>
                    <a:pt x="257175" y="557213"/>
                  </a:moveTo>
                  <a:lnTo>
                    <a:pt x="223837" y="400050"/>
                  </a:lnTo>
                  <a:lnTo>
                    <a:pt x="188119" y="247650"/>
                  </a:lnTo>
                  <a:lnTo>
                    <a:pt x="133350" y="0"/>
                  </a:lnTo>
                  <a:lnTo>
                    <a:pt x="0" y="16669"/>
                  </a:lnTo>
                  <a:lnTo>
                    <a:pt x="23812" y="114300"/>
                  </a:lnTo>
                  <a:lnTo>
                    <a:pt x="57150" y="259556"/>
                  </a:lnTo>
                  <a:lnTo>
                    <a:pt x="90487" y="442913"/>
                  </a:lnTo>
                  <a:lnTo>
                    <a:pt x="116681" y="588169"/>
                  </a:lnTo>
                  <a:lnTo>
                    <a:pt x="145256" y="766763"/>
                  </a:lnTo>
                  <a:lnTo>
                    <a:pt x="171450" y="938213"/>
                  </a:lnTo>
                  <a:lnTo>
                    <a:pt x="185737" y="1028700"/>
                  </a:lnTo>
                  <a:lnTo>
                    <a:pt x="221456" y="1264444"/>
                  </a:lnTo>
                  <a:lnTo>
                    <a:pt x="223837" y="1288256"/>
                  </a:lnTo>
                  <a:lnTo>
                    <a:pt x="381000" y="1281113"/>
                  </a:lnTo>
                  <a:lnTo>
                    <a:pt x="350044" y="1052513"/>
                  </a:lnTo>
                  <a:lnTo>
                    <a:pt x="326231" y="902494"/>
                  </a:lnTo>
                  <a:lnTo>
                    <a:pt x="295275" y="738188"/>
                  </a:lnTo>
                  <a:lnTo>
                    <a:pt x="257175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5">
              <a:extLst>
                <a:ext uri="{FF2B5EF4-FFF2-40B4-BE49-F238E27FC236}">
                  <a16:creationId xmlns:a16="http://schemas.microsoft.com/office/drawing/2014/main" id="{6CE468C8-5AB7-45D8-8D61-757E13AAFD21}"/>
                </a:ext>
              </a:extLst>
            </p:cNvPr>
            <p:cNvSpPr/>
            <p:nvPr/>
          </p:nvSpPr>
          <p:spPr>
            <a:xfrm rot="16200000">
              <a:off x="3780632" y="4798219"/>
              <a:ext cx="1062038" cy="1187450"/>
            </a:xfrm>
            <a:custGeom>
              <a:avLst/>
              <a:gdLst>
                <a:gd name="connsiteX0" fmla="*/ 392906 w 1062037"/>
                <a:gd name="connsiteY0" fmla="*/ 383382 h 1188244"/>
                <a:gd name="connsiteX1" fmla="*/ 311944 w 1062037"/>
                <a:gd name="connsiteY1" fmla="*/ 302419 h 1188244"/>
                <a:gd name="connsiteX2" fmla="*/ 228600 w 1062037"/>
                <a:gd name="connsiteY2" fmla="*/ 214313 h 1188244"/>
                <a:gd name="connsiteX3" fmla="*/ 123825 w 1062037"/>
                <a:gd name="connsiteY3" fmla="*/ 95250 h 1188244"/>
                <a:gd name="connsiteX4" fmla="*/ 61912 w 1062037"/>
                <a:gd name="connsiteY4" fmla="*/ 21432 h 1188244"/>
                <a:gd name="connsiteX5" fmla="*/ 50006 w 1062037"/>
                <a:gd name="connsiteY5" fmla="*/ 11907 h 1188244"/>
                <a:gd name="connsiteX6" fmla="*/ 26194 w 1062037"/>
                <a:gd name="connsiteY6" fmla="*/ 0 h 1188244"/>
                <a:gd name="connsiteX7" fmla="*/ 14287 w 1062037"/>
                <a:gd name="connsiteY7" fmla="*/ 0 h 1188244"/>
                <a:gd name="connsiteX8" fmla="*/ 0 w 1062037"/>
                <a:gd name="connsiteY8" fmla="*/ 7144 h 1188244"/>
                <a:gd name="connsiteX9" fmla="*/ 0 w 1062037"/>
                <a:gd name="connsiteY9" fmla="*/ 21432 h 1188244"/>
                <a:gd name="connsiteX10" fmla="*/ 7144 w 1062037"/>
                <a:gd name="connsiteY10" fmla="*/ 47625 h 1188244"/>
                <a:gd name="connsiteX11" fmla="*/ 47625 w 1062037"/>
                <a:gd name="connsiteY11" fmla="*/ 130969 h 1188244"/>
                <a:gd name="connsiteX12" fmla="*/ 88106 w 1062037"/>
                <a:gd name="connsiteY12" fmla="*/ 207169 h 1188244"/>
                <a:gd name="connsiteX13" fmla="*/ 183356 w 1062037"/>
                <a:gd name="connsiteY13" fmla="*/ 359569 h 1188244"/>
                <a:gd name="connsiteX14" fmla="*/ 261937 w 1062037"/>
                <a:gd name="connsiteY14" fmla="*/ 471488 h 1188244"/>
                <a:gd name="connsiteX15" fmla="*/ 338137 w 1062037"/>
                <a:gd name="connsiteY15" fmla="*/ 571500 h 1188244"/>
                <a:gd name="connsiteX16" fmla="*/ 435769 w 1062037"/>
                <a:gd name="connsiteY16" fmla="*/ 695325 h 1188244"/>
                <a:gd name="connsiteX17" fmla="*/ 538162 w 1062037"/>
                <a:gd name="connsiteY17" fmla="*/ 814388 h 1188244"/>
                <a:gd name="connsiteX18" fmla="*/ 576262 w 1062037"/>
                <a:gd name="connsiteY18" fmla="*/ 857250 h 1188244"/>
                <a:gd name="connsiteX19" fmla="*/ 623887 w 1062037"/>
                <a:gd name="connsiteY19" fmla="*/ 907257 h 1188244"/>
                <a:gd name="connsiteX20" fmla="*/ 666750 w 1062037"/>
                <a:gd name="connsiteY20" fmla="*/ 950119 h 1188244"/>
                <a:gd name="connsiteX21" fmla="*/ 702469 w 1062037"/>
                <a:gd name="connsiteY21" fmla="*/ 976313 h 1188244"/>
                <a:gd name="connsiteX22" fmla="*/ 707231 w 1062037"/>
                <a:gd name="connsiteY22" fmla="*/ 997744 h 1188244"/>
                <a:gd name="connsiteX23" fmla="*/ 716756 w 1062037"/>
                <a:gd name="connsiteY23" fmla="*/ 1054894 h 1188244"/>
                <a:gd name="connsiteX24" fmla="*/ 726281 w 1062037"/>
                <a:gd name="connsiteY24" fmla="*/ 1100138 h 1188244"/>
                <a:gd name="connsiteX25" fmla="*/ 738187 w 1062037"/>
                <a:gd name="connsiteY25" fmla="*/ 1140619 h 1188244"/>
                <a:gd name="connsiteX26" fmla="*/ 750094 w 1062037"/>
                <a:gd name="connsiteY26" fmla="*/ 1166813 h 1188244"/>
                <a:gd name="connsiteX27" fmla="*/ 766762 w 1062037"/>
                <a:gd name="connsiteY27" fmla="*/ 1183482 h 1188244"/>
                <a:gd name="connsiteX28" fmla="*/ 785812 w 1062037"/>
                <a:gd name="connsiteY28" fmla="*/ 1188244 h 1188244"/>
                <a:gd name="connsiteX29" fmla="*/ 809625 w 1062037"/>
                <a:gd name="connsiteY29" fmla="*/ 1185863 h 1188244"/>
                <a:gd name="connsiteX30" fmla="*/ 833437 w 1062037"/>
                <a:gd name="connsiteY30" fmla="*/ 1171575 h 1188244"/>
                <a:gd name="connsiteX31" fmla="*/ 869156 w 1062037"/>
                <a:gd name="connsiteY31" fmla="*/ 1143000 h 1188244"/>
                <a:gd name="connsiteX32" fmla="*/ 907256 w 1062037"/>
                <a:gd name="connsiteY32" fmla="*/ 1102519 h 1188244"/>
                <a:gd name="connsiteX33" fmla="*/ 950119 w 1062037"/>
                <a:gd name="connsiteY33" fmla="*/ 1050132 h 1188244"/>
                <a:gd name="connsiteX34" fmla="*/ 981075 w 1062037"/>
                <a:gd name="connsiteY34" fmla="*/ 992982 h 1188244"/>
                <a:gd name="connsiteX35" fmla="*/ 1012031 w 1062037"/>
                <a:gd name="connsiteY35" fmla="*/ 923925 h 1188244"/>
                <a:gd name="connsiteX36" fmla="*/ 1035844 w 1062037"/>
                <a:gd name="connsiteY36" fmla="*/ 864394 h 1188244"/>
                <a:gd name="connsiteX37" fmla="*/ 1047750 w 1062037"/>
                <a:gd name="connsiteY37" fmla="*/ 831057 h 1188244"/>
                <a:gd name="connsiteX38" fmla="*/ 1054894 w 1062037"/>
                <a:gd name="connsiteY38" fmla="*/ 797719 h 1188244"/>
                <a:gd name="connsiteX39" fmla="*/ 1062037 w 1062037"/>
                <a:gd name="connsiteY39" fmla="*/ 750094 h 1188244"/>
                <a:gd name="connsiteX40" fmla="*/ 1062037 w 1062037"/>
                <a:gd name="connsiteY40" fmla="*/ 702469 h 1188244"/>
                <a:gd name="connsiteX41" fmla="*/ 1050131 w 1062037"/>
                <a:gd name="connsiteY41" fmla="*/ 683419 h 1188244"/>
                <a:gd name="connsiteX42" fmla="*/ 1033462 w 1062037"/>
                <a:gd name="connsiteY42" fmla="*/ 695325 h 1188244"/>
                <a:gd name="connsiteX43" fmla="*/ 983456 w 1062037"/>
                <a:gd name="connsiteY43" fmla="*/ 728663 h 1188244"/>
                <a:gd name="connsiteX44" fmla="*/ 945356 w 1062037"/>
                <a:gd name="connsiteY44" fmla="*/ 747713 h 1188244"/>
                <a:gd name="connsiteX45" fmla="*/ 914400 w 1062037"/>
                <a:gd name="connsiteY45" fmla="*/ 757238 h 1188244"/>
                <a:gd name="connsiteX46" fmla="*/ 878681 w 1062037"/>
                <a:gd name="connsiteY46" fmla="*/ 752475 h 1188244"/>
                <a:gd name="connsiteX47" fmla="*/ 845344 w 1062037"/>
                <a:gd name="connsiteY47" fmla="*/ 742950 h 1188244"/>
                <a:gd name="connsiteX48" fmla="*/ 738187 w 1062037"/>
                <a:gd name="connsiteY48" fmla="*/ 678657 h 1188244"/>
                <a:gd name="connsiteX49" fmla="*/ 657225 w 1062037"/>
                <a:gd name="connsiteY49" fmla="*/ 614363 h 1188244"/>
                <a:gd name="connsiteX50" fmla="*/ 576262 w 1062037"/>
                <a:gd name="connsiteY50" fmla="*/ 550069 h 1188244"/>
                <a:gd name="connsiteX51" fmla="*/ 469106 w 1062037"/>
                <a:gd name="connsiteY51" fmla="*/ 454819 h 1188244"/>
                <a:gd name="connsiteX52" fmla="*/ 392906 w 1062037"/>
                <a:gd name="connsiteY52" fmla="*/ 383382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62037" h="1188244">
                  <a:moveTo>
                    <a:pt x="392906" y="383382"/>
                  </a:moveTo>
                  <a:lnTo>
                    <a:pt x="311944" y="302419"/>
                  </a:lnTo>
                  <a:lnTo>
                    <a:pt x="228600" y="214313"/>
                  </a:lnTo>
                  <a:lnTo>
                    <a:pt x="123825" y="95250"/>
                  </a:lnTo>
                  <a:lnTo>
                    <a:pt x="61912" y="21432"/>
                  </a:lnTo>
                  <a:lnTo>
                    <a:pt x="50006" y="11907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7625" y="130969"/>
                  </a:lnTo>
                  <a:lnTo>
                    <a:pt x="88106" y="207169"/>
                  </a:lnTo>
                  <a:lnTo>
                    <a:pt x="183356" y="359569"/>
                  </a:lnTo>
                  <a:lnTo>
                    <a:pt x="261937" y="471488"/>
                  </a:lnTo>
                  <a:lnTo>
                    <a:pt x="338137" y="571500"/>
                  </a:lnTo>
                  <a:lnTo>
                    <a:pt x="435769" y="695325"/>
                  </a:lnTo>
                  <a:lnTo>
                    <a:pt x="538162" y="814388"/>
                  </a:lnTo>
                  <a:lnTo>
                    <a:pt x="576262" y="857250"/>
                  </a:lnTo>
                  <a:lnTo>
                    <a:pt x="623887" y="907257"/>
                  </a:lnTo>
                  <a:lnTo>
                    <a:pt x="666750" y="950119"/>
                  </a:lnTo>
                  <a:lnTo>
                    <a:pt x="702469" y="976313"/>
                  </a:lnTo>
                  <a:lnTo>
                    <a:pt x="707231" y="997744"/>
                  </a:lnTo>
                  <a:lnTo>
                    <a:pt x="716756" y="1054894"/>
                  </a:lnTo>
                  <a:lnTo>
                    <a:pt x="726281" y="1100138"/>
                  </a:lnTo>
                  <a:lnTo>
                    <a:pt x="738187" y="1140619"/>
                  </a:lnTo>
                  <a:lnTo>
                    <a:pt x="750094" y="1166813"/>
                  </a:lnTo>
                  <a:lnTo>
                    <a:pt x="766762" y="1183482"/>
                  </a:lnTo>
                  <a:lnTo>
                    <a:pt x="785812" y="1188244"/>
                  </a:lnTo>
                  <a:lnTo>
                    <a:pt x="809625" y="1185863"/>
                  </a:lnTo>
                  <a:lnTo>
                    <a:pt x="833437" y="1171575"/>
                  </a:lnTo>
                  <a:lnTo>
                    <a:pt x="869156" y="1143000"/>
                  </a:lnTo>
                  <a:lnTo>
                    <a:pt x="907256" y="1102519"/>
                  </a:lnTo>
                  <a:lnTo>
                    <a:pt x="950119" y="1050132"/>
                  </a:lnTo>
                  <a:lnTo>
                    <a:pt x="981075" y="992982"/>
                  </a:lnTo>
                  <a:lnTo>
                    <a:pt x="1012031" y="923925"/>
                  </a:lnTo>
                  <a:lnTo>
                    <a:pt x="1035844" y="864394"/>
                  </a:lnTo>
                  <a:lnTo>
                    <a:pt x="1047750" y="831057"/>
                  </a:lnTo>
                  <a:lnTo>
                    <a:pt x="1054894" y="797719"/>
                  </a:lnTo>
                  <a:lnTo>
                    <a:pt x="1062037" y="750094"/>
                  </a:lnTo>
                  <a:lnTo>
                    <a:pt x="1062037" y="702469"/>
                  </a:lnTo>
                  <a:lnTo>
                    <a:pt x="1050131" y="683419"/>
                  </a:lnTo>
                  <a:lnTo>
                    <a:pt x="1033462" y="695325"/>
                  </a:lnTo>
                  <a:lnTo>
                    <a:pt x="983456" y="728663"/>
                  </a:lnTo>
                  <a:lnTo>
                    <a:pt x="945356" y="747713"/>
                  </a:lnTo>
                  <a:lnTo>
                    <a:pt x="914400" y="757238"/>
                  </a:lnTo>
                  <a:lnTo>
                    <a:pt x="878681" y="752475"/>
                  </a:lnTo>
                  <a:lnTo>
                    <a:pt x="845344" y="742950"/>
                  </a:lnTo>
                  <a:lnTo>
                    <a:pt x="738187" y="678657"/>
                  </a:lnTo>
                  <a:lnTo>
                    <a:pt x="657225" y="614363"/>
                  </a:lnTo>
                  <a:lnTo>
                    <a:pt x="576262" y="550069"/>
                  </a:lnTo>
                  <a:lnTo>
                    <a:pt x="469106" y="454819"/>
                  </a:lnTo>
                  <a:lnTo>
                    <a:pt x="392906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176506EF-AAA2-4071-9A01-C33A5F66DEB5}"/>
                </a:ext>
              </a:extLst>
            </p:cNvPr>
            <p:cNvSpPr/>
            <p:nvPr/>
          </p:nvSpPr>
          <p:spPr>
            <a:xfrm rot="16200000">
              <a:off x="7024689" y="5122864"/>
              <a:ext cx="776287" cy="808037"/>
            </a:xfrm>
            <a:custGeom>
              <a:avLst/>
              <a:gdLst>
                <a:gd name="connsiteX0" fmla="*/ 554831 w 776287"/>
                <a:gd name="connsiteY0" fmla="*/ 257175 h 807244"/>
                <a:gd name="connsiteX1" fmla="*/ 519112 w 776287"/>
                <a:gd name="connsiteY1" fmla="*/ 490538 h 807244"/>
                <a:gd name="connsiteX2" fmla="*/ 502443 w 776287"/>
                <a:gd name="connsiteY2" fmla="*/ 600075 h 807244"/>
                <a:gd name="connsiteX3" fmla="*/ 497681 w 776287"/>
                <a:gd name="connsiteY3" fmla="*/ 645319 h 807244"/>
                <a:gd name="connsiteX4" fmla="*/ 497681 w 776287"/>
                <a:gd name="connsiteY4" fmla="*/ 685800 h 807244"/>
                <a:gd name="connsiteX5" fmla="*/ 504825 w 776287"/>
                <a:gd name="connsiteY5" fmla="*/ 714375 h 807244"/>
                <a:gd name="connsiteX6" fmla="*/ 519112 w 776287"/>
                <a:gd name="connsiteY6" fmla="*/ 740569 h 807244"/>
                <a:gd name="connsiteX7" fmla="*/ 538162 w 776287"/>
                <a:gd name="connsiteY7" fmla="*/ 759619 h 807244"/>
                <a:gd name="connsiteX8" fmla="*/ 564356 w 776287"/>
                <a:gd name="connsiteY8" fmla="*/ 773906 h 807244"/>
                <a:gd name="connsiteX9" fmla="*/ 592931 w 776287"/>
                <a:gd name="connsiteY9" fmla="*/ 785813 h 807244"/>
                <a:gd name="connsiteX10" fmla="*/ 638175 w 776287"/>
                <a:gd name="connsiteY10" fmla="*/ 800100 h 807244"/>
                <a:gd name="connsiteX11" fmla="*/ 776287 w 776287"/>
                <a:gd name="connsiteY11" fmla="*/ 807244 h 807244"/>
                <a:gd name="connsiteX12" fmla="*/ 0 w 776287"/>
                <a:gd name="connsiteY12" fmla="*/ 783431 h 807244"/>
                <a:gd name="connsiteX13" fmla="*/ 59531 w 776287"/>
                <a:gd name="connsiteY13" fmla="*/ 745331 h 807244"/>
                <a:gd name="connsiteX14" fmla="*/ 90487 w 776287"/>
                <a:gd name="connsiteY14" fmla="*/ 723900 h 807244"/>
                <a:gd name="connsiteX15" fmla="*/ 147637 w 776287"/>
                <a:gd name="connsiteY15" fmla="*/ 681038 h 807244"/>
                <a:gd name="connsiteX16" fmla="*/ 209550 w 776287"/>
                <a:gd name="connsiteY16" fmla="*/ 626269 h 807244"/>
                <a:gd name="connsiteX17" fmla="*/ 261937 w 776287"/>
                <a:gd name="connsiteY17" fmla="*/ 576263 h 807244"/>
                <a:gd name="connsiteX18" fmla="*/ 297656 w 776287"/>
                <a:gd name="connsiteY18" fmla="*/ 533400 h 807244"/>
                <a:gd name="connsiteX19" fmla="*/ 347662 w 776287"/>
                <a:gd name="connsiteY19" fmla="*/ 447675 h 807244"/>
                <a:gd name="connsiteX20" fmla="*/ 447675 w 776287"/>
                <a:gd name="connsiteY20" fmla="*/ 240506 h 807244"/>
                <a:gd name="connsiteX21" fmla="*/ 514350 w 776287"/>
                <a:gd name="connsiteY21" fmla="*/ 76200 h 807244"/>
                <a:gd name="connsiteX22" fmla="*/ 535781 w 776287"/>
                <a:gd name="connsiteY22" fmla="*/ 28575 h 807244"/>
                <a:gd name="connsiteX23" fmla="*/ 552450 w 776287"/>
                <a:gd name="connsiteY23" fmla="*/ 7144 h 807244"/>
                <a:gd name="connsiteX24" fmla="*/ 561975 w 776287"/>
                <a:gd name="connsiteY24" fmla="*/ 0 h 807244"/>
                <a:gd name="connsiteX25" fmla="*/ 576262 w 776287"/>
                <a:gd name="connsiteY25" fmla="*/ 2381 h 807244"/>
                <a:gd name="connsiteX26" fmla="*/ 581025 w 776287"/>
                <a:gd name="connsiteY26" fmla="*/ 9525 h 807244"/>
                <a:gd name="connsiteX27" fmla="*/ 585787 w 776287"/>
                <a:gd name="connsiteY27" fmla="*/ 38100 h 807244"/>
                <a:gd name="connsiteX28" fmla="*/ 585787 w 776287"/>
                <a:gd name="connsiteY28" fmla="*/ 76200 h 807244"/>
                <a:gd name="connsiteX29" fmla="*/ 554831 w 776287"/>
                <a:gd name="connsiteY29" fmla="*/ 2571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287" h="807244">
                  <a:moveTo>
                    <a:pt x="554831" y="257175"/>
                  </a:moveTo>
                  <a:lnTo>
                    <a:pt x="519112" y="490538"/>
                  </a:lnTo>
                  <a:lnTo>
                    <a:pt x="502443" y="600075"/>
                  </a:lnTo>
                  <a:lnTo>
                    <a:pt x="497681" y="645319"/>
                  </a:lnTo>
                  <a:lnTo>
                    <a:pt x="497681" y="685800"/>
                  </a:lnTo>
                  <a:lnTo>
                    <a:pt x="504825" y="714375"/>
                  </a:lnTo>
                  <a:lnTo>
                    <a:pt x="519112" y="740569"/>
                  </a:lnTo>
                  <a:lnTo>
                    <a:pt x="538162" y="759619"/>
                  </a:lnTo>
                  <a:lnTo>
                    <a:pt x="564356" y="773906"/>
                  </a:lnTo>
                  <a:lnTo>
                    <a:pt x="592931" y="785813"/>
                  </a:lnTo>
                  <a:lnTo>
                    <a:pt x="638175" y="800100"/>
                  </a:lnTo>
                  <a:lnTo>
                    <a:pt x="776287" y="807244"/>
                  </a:lnTo>
                  <a:lnTo>
                    <a:pt x="0" y="783431"/>
                  </a:lnTo>
                  <a:lnTo>
                    <a:pt x="59531" y="745331"/>
                  </a:lnTo>
                  <a:lnTo>
                    <a:pt x="90487" y="723900"/>
                  </a:lnTo>
                  <a:lnTo>
                    <a:pt x="147637" y="681038"/>
                  </a:lnTo>
                  <a:lnTo>
                    <a:pt x="209550" y="626269"/>
                  </a:lnTo>
                  <a:lnTo>
                    <a:pt x="261937" y="576263"/>
                  </a:lnTo>
                  <a:lnTo>
                    <a:pt x="297656" y="533400"/>
                  </a:lnTo>
                  <a:lnTo>
                    <a:pt x="347662" y="447675"/>
                  </a:lnTo>
                  <a:lnTo>
                    <a:pt x="447675" y="240506"/>
                  </a:lnTo>
                  <a:lnTo>
                    <a:pt x="514350" y="76200"/>
                  </a:lnTo>
                  <a:lnTo>
                    <a:pt x="535781" y="28575"/>
                  </a:lnTo>
                  <a:lnTo>
                    <a:pt x="552450" y="7144"/>
                  </a:lnTo>
                  <a:lnTo>
                    <a:pt x="561975" y="0"/>
                  </a:lnTo>
                  <a:lnTo>
                    <a:pt x="576262" y="2381"/>
                  </a:lnTo>
                  <a:lnTo>
                    <a:pt x="581025" y="9525"/>
                  </a:lnTo>
                  <a:lnTo>
                    <a:pt x="585787" y="38100"/>
                  </a:lnTo>
                  <a:lnTo>
                    <a:pt x="585787" y="76200"/>
                  </a:lnTo>
                  <a:lnTo>
                    <a:pt x="5548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275855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04F8A168-E3A6-4A99-A080-949C273E7C71}"/>
              </a:ext>
            </a:extLst>
          </p:cNvPr>
          <p:cNvSpPr/>
          <p:nvPr/>
        </p:nvSpPr>
        <p:spPr>
          <a:xfrm>
            <a:off x="5734051" y="2119313"/>
            <a:ext cx="333375" cy="1143000"/>
          </a:xfrm>
          <a:custGeom>
            <a:avLst/>
            <a:gdLst>
              <a:gd name="connsiteX0" fmla="*/ 107156 w 333375"/>
              <a:gd name="connsiteY0" fmla="*/ 588168 h 1143000"/>
              <a:gd name="connsiteX1" fmla="*/ 133350 w 333375"/>
              <a:gd name="connsiteY1" fmla="*/ 495300 h 1143000"/>
              <a:gd name="connsiteX2" fmla="*/ 147638 w 333375"/>
              <a:gd name="connsiteY2" fmla="*/ 419100 h 1143000"/>
              <a:gd name="connsiteX3" fmla="*/ 154781 w 333375"/>
              <a:gd name="connsiteY3" fmla="*/ 381000 h 1143000"/>
              <a:gd name="connsiteX4" fmla="*/ 159544 w 333375"/>
              <a:gd name="connsiteY4" fmla="*/ 319087 h 1143000"/>
              <a:gd name="connsiteX5" fmla="*/ 161925 w 333375"/>
              <a:gd name="connsiteY5" fmla="*/ 269081 h 1143000"/>
              <a:gd name="connsiteX6" fmla="*/ 161925 w 333375"/>
              <a:gd name="connsiteY6" fmla="*/ 219075 h 1143000"/>
              <a:gd name="connsiteX7" fmla="*/ 150019 w 333375"/>
              <a:gd name="connsiteY7" fmla="*/ 138112 h 1143000"/>
              <a:gd name="connsiteX8" fmla="*/ 135731 w 333375"/>
              <a:gd name="connsiteY8" fmla="*/ 78581 h 1143000"/>
              <a:gd name="connsiteX9" fmla="*/ 123825 w 333375"/>
              <a:gd name="connsiteY9" fmla="*/ 40481 h 1143000"/>
              <a:gd name="connsiteX10" fmla="*/ 116681 w 333375"/>
              <a:gd name="connsiteY10" fmla="*/ 21431 h 1143000"/>
              <a:gd name="connsiteX11" fmla="*/ 119063 w 333375"/>
              <a:gd name="connsiteY11" fmla="*/ 4762 h 1143000"/>
              <a:gd name="connsiteX12" fmla="*/ 133350 w 333375"/>
              <a:gd name="connsiteY12" fmla="*/ 0 h 1143000"/>
              <a:gd name="connsiteX13" fmla="*/ 164306 w 333375"/>
              <a:gd name="connsiteY13" fmla="*/ 9525 h 1143000"/>
              <a:gd name="connsiteX14" fmla="*/ 183356 w 333375"/>
              <a:gd name="connsiteY14" fmla="*/ 23812 h 1143000"/>
              <a:gd name="connsiteX15" fmla="*/ 211931 w 333375"/>
              <a:gd name="connsiteY15" fmla="*/ 59531 h 1143000"/>
              <a:gd name="connsiteX16" fmla="*/ 259556 w 333375"/>
              <a:gd name="connsiteY16" fmla="*/ 133350 h 1143000"/>
              <a:gd name="connsiteX17" fmla="*/ 304800 w 333375"/>
              <a:gd name="connsiteY17" fmla="*/ 216693 h 1143000"/>
              <a:gd name="connsiteX18" fmla="*/ 333375 w 333375"/>
              <a:gd name="connsiteY18" fmla="*/ 288131 h 1143000"/>
              <a:gd name="connsiteX19" fmla="*/ 330994 w 333375"/>
              <a:gd name="connsiteY19" fmla="*/ 464343 h 1143000"/>
              <a:gd name="connsiteX20" fmla="*/ 330994 w 333375"/>
              <a:gd name="connsiteY20" fmla="*/ 569118 h 1143000"/>
              <a:gd name="connsiteX21" fmla="*/ 321469 w 333375"/>
              <a:gd name="connsiteY21" fmla="*/ 685800 h 1143000"/>
              <a:gd name="connsiteX22" fmla="*/ 309563 w 333375"/>
              <a:gd name="connsiteY22" fmla="*/ 778668 h 1143000"/>
              <a:gd name="connsiteX23" fmla="*/ 300038 w 333375"/>
              <a:gd name="connsiteY23" fmla="*/ 835818 h 1143000"/>
              <a:gd name="connsiteX24" fmla="*/ 280988 w 333375"/>
              <a:gd name="connsiteY24" fmla="*/ 916781 h 1143000"/>
              <a:gd name="connsiteX25" fmla="*/ 266700 w 333375"/>
              <a:gd name="connsiteY25" fmla="*/ 962025 h 1143000"/>
              <a:gd name="connsiteX26" fmla="*/ 245269 w 333375"/>
              <a:gd name="connsiteY26" fmla="*/ 1016793 h 1143000"/>
              <a:gd name="connsiteX27" fmla="*/ 219075 w 333375"/>
              <a:gd name="connsiteY27" fmla="*/ 1066800 h 1143000"/>
              <a:gd name="connsiteX28" fmla="*/ 190500 w 333375"/>
              <a:gd name="connsiteY28" fmla="*/ 1107281 h 1143000"/>
              <a:gd name="connsiteX29" fmla="*/ 159544 w 333375"/>
              <a:gd name="connsiteY29" fmla="*/ 1133475 h 1143000"/>
              <a:gd name="connsiteX30" fmla="*/ 135731 w 333375"/>
              <a:gd name="connsiteY30" fmla="*/ 1143000 h 1143000"/>
              <a:gd name="connsiteX31" fmla="*/ 102394 w 333375"/>
              <a:gd name="connsiteY31" fmla="*/ 1140618 h 1143000"/>
              <a:gd name="connsiteX32" fmla="*/ 80963 w 333375"/>
              <a:gd name="connsiteY32" fmla="*/ 1131093 h 1143000"/>
              <a:gd name="connsiteX33" fmla="*/ 57150 w 333375"/>
              <a:gd name="connsiteY33" fmla="*/ 1107281 h 1143000"/>
              <a:gd name="connsiteX34" fmla="*/ 35719 w 333375"/>
              <a:gd name="connsiteY34" fmla="*/ 1073943 h 1143000"/>
              <a:gd name="connsiteX35" fmla="*/ 16669 w 333375"/>
              <a:gd name="connsiteY35" fmla="*/ 1033462 h 1143000"/>
              <a:gd name="connsiteX36" fmla="*/ 4763 w 333375"/>
              <a:gd name="connsiteY36" fmla="*/ 985837 h 1143000"/>
              <a:gd name="connsiteX37" fmla="*/ 0 w 333375"/>
              <a:gd name="connsiteY37" fmla="*/ 926306 h 1143000"/>
              <a:gd name="connsiteX38" fmla="*/ 0 w 333375"/>
              <a:gd name="connsiteY38" fmla="*/ 909637 h 1143000"/>
              <a:gd name="connsiteX39" fmla="*/ 14288 w 333375"/>
              <a:gd name="connsiteY39" fmla="*/ 864393 h 1143000"/>
              <a:gd name="connsiteX40" fmla="*/ 42863 w 333375"/>
              <a:gd name="connsiteY40" fmla="*/ 797718 h 1143000"/>
              <a:gd name="connsiteX41" fmla="*/ 90488 w 333375"/>
              <a:gd name="connsiteY41" fmla="*/ 659606 h 1143000"/>
              <a:gd name="connsiteX42" fmla="*/ 107156 w 333375"/>
              <a:gd name="connsiteY42" fmla="*/ 588168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3375" h="1143000">
                <a:moveTo>
                  <a:pt x="107156" y="588168"/>
                </a:moveTo>
                <a:lnTo>
                  <a:pt x="133350" y="495300"/>
                </a:lnTo>
                <a:lnTo>
                  <a:pt x="147638" y="419100"/>
                </a:lnTo>
                <a:lnTo>
                  <a:pt x="154781" y="381000"/>
                </a:lnTo>
                <a:lnTo>
                  <a:pt x="159544" y="319087"/>
                </a:lnTo>
                <a:lnTo>
                  <a:pt x="161925" y="269081"/>
                </a:lnTo>
                <a:lnTo>
                  <a:pt x="161925" y="219075"/>
                </a:lnTo>
                <a:lnTo>
                  <a:pt x="150019" y="138112"/>
                </a:lnTo>
                <a:lnTo>
                  <a:pt x="135731" y="78581"/>
                </a:lnTo>
                <a:lnTo>
                  <a:pt x="123825" y="40481"/>
                </a:lnTo>
                <a:lnTo>
                  <a:pt x="116681" y="21431"/>
                </a:lnTo>
                <a:lnTo>
                  <a:pt x="119063" y="4762"/>
                </a:lnTo>
                <a:lnTo>
                  <a:pt x="133350" y="0"/>
                </a:lnTo>
                <a:lnTo>
                  <a:pt x="164306" y="9525"/>
                </a:lnTo>
                <a:lnTo>
                  <a:pt x="183356" y="23812"/>
                </a:lnTo>
                <a:lnTo>
                  <a:pt x="211931" y="59531"/>
                </a:lnTo>
                <a:lnTo>
                  <a:pt x="259556" y="133350"/>
                </a:lnTo>
                <a:lnTo>
                  <a:pt x="304800" y="216693"/>
                </a:lnTo>
                <a:lnTo>
                  <a:pt x="333375" y="288131"/>
                </a:lnTo>
                <a:cubicBezTo>
                  <a:pt x="332581" y="346868"/>
                  <a:pt x="331788" y="405606"/>
                  <a:pt x="330994" y="464343"/>
                </a:cubicBezTo>
                <a:lnTo>
                  <a:pt x="330994" y="569118"/>
                </a:lnTo>
                <a:lnTo>
                  <a:pt x="321469" y="685800"/>
                </a:lnTo>
                <a:lnTo>
                  <a:pt x="309563" y="778668"/>
                </a:lnTo>
                <a:lnTo>
                  <a:pt x="300038" y="835818"/>
                </a:lnTo>
                <a:lnTo>
                  <a:pt x="280988" y="916781"/>
                </a:lnTo>
                <a:lnTo>
                  <a:pt x="266700" y="962025"/>
                </a:lnTo>
                <a:lnTo>
                  <a:pt x="245269" y="1016793"/>
                </a:lnTo>
                <a:lnTo>
                  <a:pt x="219075" y="1066800"/>
                </a:lnTo>
                <a:lnTo>
                  <a:pt x="190500" y="1107281"/>
                </a:lnTo>
                <a:lnTo>
                  <a:pt x="159544" y="1133475"/>
                </a:lnTo>
                <a:lnTo>
                  <a:pt x="135731" y="1143000"/>
                </a:lnTo>
                <a:lnTo>
                  <a:pt x="102394" y="1140618"/>
                </a:lnTo>
                <a:lnTo>
                  <a:pt x="80963" y="1131093"/>
                </a:lnTo>
                <a:lnTo>
                  <a:pt x="57150" y="1107281"/>
                </a:lnTo>
                <a:lnTo>
                  <a:pt x="35719" y="1073943"/>
                </a:lnTo>
                <a:lnTo>
                  <a:pt x="16669" y="1033462"/>
                </a:lnTo>
                <a:lnTo>
                  <a:pt x="4763" y="985837"/>
                </a:lnTo>
                <a:lnTo>
                  <a:pt x="0" y="926306"/>
                </a:lnTo>
                <a:lnTo>
                  <a:pt x="0" y="909637"/>
                </a:lnTo>
                <a:lnTo>
                  <a:pt x="14288" y="864393"/>
                </a:lnTo>
                <a:lnTo>
                  <a:pt x="42863" y="797718"/>
                </a:lnTo>
                <a:lnTo>
                  <a:pt x="90488" y="659606"/>
                </a:lnTo>
                <a:lnTo>
                  <a:pt x="107156" y="5881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92A72E4-4E12-46CE-B0A8-3DD4CE7895CE}"/>
              </a:ext>
            </a:extLst>
          </p:cNvPr>
          <p:cNvSpPr/>
          <p:nvPr/>
        </p:nvSpPr>
        <p:spPr>
          <a:xfrm>
            <a:off x="6646864" y="1490664"/>
            <a:ext cx="528637" cy="885825"/>
          </a:xfrm>
          <a:custGeom>
            <a:avLst/>
            <a:gdLst>
              <a:gd name="connsiteX0" fmla="*/ 200025 w 528637"/>
              <a:gd name="connsiteY0" fmla="*/ 428625 h 885825"/>
              <a:gd name="connsiteX1" fmla="*/ 200025 w 528637"/>
              <a:gd name="connsiteY1" fmla="*/ 319087 h 885825"/>
              <a:gd name="connsiteX2" fmla="*/ 197644 w 528637"/>
              <a:gd name="connsiteY2" fmla="*/ 269081 h 885825"/>
              <a:gd name="connsiteX3" fmla="*/ 188119 w 528637"/>
              <a:gd name="connsiteY3" fmla="*/ 209550 h 885825"/>
              <a:gd name="connsiteX4" fmla="*/ 173831 w 528637"/>
              <a:gd name="connsiteY4" fmla="*/ 173831 h 885825"/>
              <a:gd name="connsiteX5" fmla="*/ 152400 w 528637"/>
              <a:gd name="connsiteY5" fmla="*/ 140493 h 885825"/>
              <a:gd name="connsiteX6" fmla="*/ 119062 w 528637"/>
              <a:gd name="connsiteY6" fmla="*/ 109537 h 885825"/>
              <a:gd name="connsiteX7" fmla="*/ 73819 w 528637"/>
              <a:gd name="connsiteY7" fmla="*/ 83343 h 885825"/>
              <a:gd name="connsiteX8" fmla="*/ 38100 w 528637"/>
              <a:gd name="connsiteY8" fmla="*/ 69056 h 885825"/>
              <a:gd name="connsiteX9" fmla="*/ 14287 w 528637"/>
              <a:gd name="connsiteY9" fmla="*/ 54768 h 885825"/>
              <a:gd name="connsiteX10" fmla="*/ 0 w 528637"/>
              <a:gd name="connsiteY10" fmla="*/ 33337 h 885825"/>
              <a:gd name="connsiteX11" fmla="*/ 0 w 528637"/>
              <a:gd name="connsiteY11" fmla="*/ 9525 h 885825"/>
              <a:gd name="connsiteX12" fmla="*/ 14287 w 528637"/>
              <a:gd name="connsiteY12" fmla="*/ 0 h 885825"/>
              <a:gd name="connsiteX13" fmla="*/ 76200 w 528637"/>
              <a:gd name="connsiteY13" fmla="*/ 2381 h 885825"/>
              <a:gd name="connsiteX14" fmla="*/ 230981 w 528637"/>
              <a:gd name="connsiteY14" fmla="*/ 14287 h 885825"/>
              <a:gd name="connsiteX15" fmla="*/ 326231 w 528637"/>
              <a:gd name="connsiteY15" fmla="*/ 19050 h 885825"/>
              <a:gd name="connsiteX16" fmla="*/ 352425 w 528637"/>
              <a:gd name="connsiteY16" fmla="*/ 19050 h 885825"/>
              <a:gd name="connsiteX17" fmla="*/ 411956 w 528637"/>
              <a:gd name="connsiteY17" fmla="*/ 38100 h 885825"/>
              <a:gd name="connsiteX18" fmla="*/ 461962 w 528637"/>
              <a:gd name="connsiteY18" fmla="*/ 61912 h 885825"/>
              <a:gd name="connsiteX19" fmla="*/ 492919 w 528637"/>
              <a:gd name="connsiteY19" fmla="*/ 78581 h 885825"/>
              <a:gd name="connsiteX20" fmla="*/ 514350 w 528637"/>
              <a:gd name="connsiteY20" fmla="*/ 92868 h 885825"/>
              <a:gd name="connsiteX21" fmla="*/ 523875 w 528637"/>
              <a:gd name="connsiteY21" fmla="*/ 102393 h 885825"/>
              <a:gd name="connsiteX22" fmla="*/ 528637 w 528637"/>
              <a:gd name="connsiteY22" fmla="*/ 114300 h 885825"/>
              <a:gd name="connsiteX23" fmla="*/ 528637 w 528637"/>
              <a:gd name="connsiteY23" fmla="*/ 133350 h 885825"/>
              <a:gd name="connsiteX24" fmla="*/ 521494 w 528637"/>
              <a:gd name="connsiteY24" fmla="*/ 159543 h 885825"/>
              <a:gd name="connsiteX25" fmla="*/ 502444 w 528637"/>
              <a:gd name="connsiteY25" fmla="*/ 197643 h 885825"/>
              <a:gd name="connsiteX26" fmla="*/ 452437 w 528637"/>
              <a:gd name="connsiteY26" fmla="*/ 335756 h 885825"/>
              <a:gd name="connsiteX27" fmla="*/ 445294 w 528637"/>
              <a:gd name="connsiteY27" fmla="*/ 385762 h 885825"/>
              <a:gd name="connsiteX28" fmla="*/ 421481 w 528637"/>
              <a:gd name="connsiteY28" fmla="*/ 878681 h 885825"/>
              <a:gd name="connsiteX29" fmla="*/ 204787 w 528637"/>
              <a:gd name="connsiteY29" fmla="*/ 885825 h 885825"/>
              <a:gd name="connsiteX30" fmla="*/ 200025 w 528637"/>
              <a:gd name="connsiteY30" fmla="*/ 42862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8637" h="885825">
                <a:moveTo>
                  <a:pt x="200025" y="428625"/>
                </a:moveTo>
                <a:lnTo>
                  <a:pt x="200025" y="319087"/>
                </a:lnTo>
                <a:lnTo>
                  <a:pt x="197644" y="269081"/>
                </a:lnTo>
                <a:lnTo>
                  <a:pt x="188119" y="209550"/>
                </a:lnTo>
                <a:lnTo>
                  <a:pt x="173831" y="173831"/>
                </a:lnTo>
                <a:lnTo>
                  <a:pt x="152400" y="140493"/>
                </a:lnTo>
                <a:lnTo>
                  <a:pt x="119062" y="109537"/>
                </a:lnTo>
                <a:lnTo>
                  <a:pt x="73819" y="83343"/>
                </a:lnTo>
                <a:lnTo>
                  <a:pt x="38100" y="69056"/>
                </a:lnTo>
                <a:lnTo>
                  <a:pt x="14287" y="54768"/>
                </a:lnTo>
                <a:lnTo>
                  <a:pt x="0" y="33337"/>
                </a:lnTo>
                <a:lnTo>
                  <a:pt x="0" y="9525"/>
                </a:lnTo>
                <a:lnTo>
                  <a:pt x="14287" y="0"/>
                </a:lnTo>
                <a:lnTo>
                  <a:pt x="76200" y="2381"/>
                </a:lnTo>
                <a:lnTo>
                  <a:pt x="230981" y="14287"/>
                </a:lnTo>
                <a:lnTo>
                  <a:pt x="326231" y="19050"/>
                </a:lnTo>
                <a:lnTo>
                  <a:pt x="352425" y="19050"/>
                </a:lnTo>
                <a:lnTo>
                  <a:pt x="411956" y="38100"/>
                </a:lnTo>
                <a:lnTo>
                  <a:pt x="461962" y="61912"/>
                </a:lnTo>
                <a:lnTo>
                  <a:pt x="492919" y="78581"/>
                </a:lnTo>
                <a:lnTo>
                  <a:pt x="514350" y="92868"/>
                </a:lnTo>
                <a:lnTo>
                  <a:pt x="523875" y="102393"/>
                </a:lnTo>
                <a:lnTo>
                  <a:pt x="528637" y="114300"/>
                </a:lnTo>
                <a:lnTo>
                  <a:pt x="528637" y="133350"/>
                </a:lnTo>
                <a:lnTo>
                  <a:pt x="521494" y="159543"/>
                </a:lnTo>
                <a:lnTo>
                  <a:pt x="502444" y="197643"/>
                </a:lnTo>
                <a:lnTo>
                  <a:pt x="452437" y="335756"/>
                </a:lnTo>
                <a:lnTo>
                  <a:pt x="445294" y="385762"/>
                </a:lnTo>
                <a:lnTo>
                  <a:pt x="421481" y="878681"/>
                </a:lnTo>
                <a:lnTo>
                  <a:pt x="204787" y="885825"/>
                </a:lnTo>
                <a:cubicBezTo>
                  <a:pt x="203200" y="748506"/>
                  <a:pt x="201612" y="611187"/>
                  <a:pt x="200025" y="42862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0AF6020-5F18-4893-AEBB-2A3372885E93}"/>
              </a:ext>
            </a:extLst>
          </p:cNvPr>
          <p:cNvSpPr/>
          <p:nvPr/>
        </p:nvSpPr>
        <p:spPr>
          <a:xfrm>
            <a:off x="5837239" y="3186114"/>
            <a:ext cx="2428875" cy="600075"/>
          </a:xfrm>
          <a:custGeom>
            <a:avLst/>
            <a:gdLst>
              <a:gd name="connsiteX0" fmla="*/ 964406 w 2428875"/>
              <a:gd name="connsiteY0" fmla="*/ 271462 h 600075"/>
              <a:gd name="connsiteX1" fmla="*/ 1195387 w 2428875"/>
              <a:gd name="connsiteY1" fmla="*/ 228600 h 600075"/>
              <a:gd name="connsiteX2" fmla="*/ 1512094 w 2428875"/>
              <a:gd name="connsiteY2" fmla="*/ 166687 h 600075"/>
              <a:gd name="connsiteX3" fmla="*/ 1797844 w 2428875"/>
              <a:gd name="connsiteY3" fmla="*/ 107156 h 600075"/>
              <a:gd name="connsiteX4" fmla="*/ 1897856 w 2428875"/>
              <a:gd name="connsiteY4" fmla="*/ 88106 h 600075"/>
              <a:gd name="connsiteX5" fmla="*/ 1926431 w 2428875"/>
              <a:gd name="connsiteY5" fmla="*/ 69056 h 600075"/>
              <a:gd name="connsiteX6" fmla="*/ 1990725 w 2428875"/>
              <a:gd name="connsiteY6" fmla="*/ 14287 h 600075"/>
              <a:gd name="connsiteX7" fmla="*/ 2012156 w 2428875"/>
              <a:gd name="connsiteY7" fmla="*/ 0 h 600075"/>
              <a:gd name="connsiteX8" fmla="*/ 2033587 w 2428875"/>
              <a:gd name="connsiteY8" fmla="*/ 0 h 600075"/>
              <a:gd name="connsiteX9" fmla="*/ 2090737 w 2428875"/>
              <a:gd name="connsiteY9" fmla="*/ 11906 h 600075"/>
              <a:gd name="connsiteX10" fmla="*/ 2205037 w 2428875"/>
              <a:gd name="connsiteY10" fmla="*/ 40481 h 600075"/>
              <a:gd name="connsiteX11" fmla="*/ 2307431 w 2428875"/>
              <a:gd name="connsiteY11" fmla="*/ 71437 h 600075"/>
              <a:gd name="connsiteX12" fmla="*/ 2390775 w 2428875"/>
              <a:gd name="connsiteY12" fmla="*/ 104775 h 600075"/>
              <a:gd name="connsiteX13" fmla="*/ 2400300 w 2428875"/>
              <a:gd name="connsiteY13" fmla="*/ 111918 h 600075"/>
              <a:gd name="connsiteX14" fmla="*/ 2414587 w 2428875"/>
              <a:gd name="connsiteY14" fmla="*/ 140493 h 600075"/>
              <a:gd name="connsiteX15" fmla="*/ 2426494 w 2428875"/>
              <a:gd name="connsiteY15" fmla="*/ 169068 h 600075"/>
              <a:gd name="connsiteX16" fmla="*/ 2428875 w 2428875"/>
              <a:gd name="connsiteY16" fmla="*/ 188118 h 600075"/>
              <a:gd name="connsiteX17" fmla="*/ 2428875 w 2428875"/>
              <a:gd name="connsiteY17" fmla="*/ 209550 h 600075"/>
              <a:gd name="connsiteX18" fmla="*/ 2424112 w 2428875"/>
              <a:gd name="connsiteY18" fmla="*/ 235743 h 600075"/>
              <a:gd name="connsiteX19" fmla="*/ 2402681 w 2428875"/>
              <a:gd name="connsiteY19" fmla="*/ 261937 h 600075"/>
              <a:gd name="connsiteX20" fmla="*/ 2366962 w 2428875"/>
              <a:gd name="connsiteY20" fmla="*/ 285750 h 600075"/>
              <a:gd name="connsiteX21" fmla="*/ 2333625 w 2428875"/>
              <a:gd name="connsiteY21" fmla="*/ 290512 h 600075"/>
              <a:gd name="connsiteX22" fmla="*/ 2097881 w 2428875"/>
              <a:gd name="connsiteY22" fmla="*/ 292893 h 600075"/>
              <a:gd name="connsiteX23" fmla="*/ 1816894 w 2428875"/>
              <a:gd name="connsiteY23" fmla="*/ 314325 h 600075"/>
              <a:gd name="connsiteX24" fmla="*/ 1631156 w 2428875"/>
              <a:gd name="connsiteY24" fmla="*/ 335756 h 600075"/>
              <a:gd name="connsiteX25" fmla="*/ 1404937 w 2428875"/>
              <a:gd name="connsiteY25" fmla="*/ 369093 h 600075"/>
              <a:gd name="connsiteX26" fmla="*/ 1128712 w 2428875"/>
              <a:gd name="connsiteY26" fmla="*/ 423862 h 600075"/>
              <a:gd name="connsiteX27" fmla="*/ 1007269 w 2428875"/>
              <a:gd name="connsiteY27" fmla="*/ 447675 h 600075"/>
              <a:gd name="connsiteX28" fmla="*/ 881062 w 2428875"/>
              <a:gd name="connsiteY28" fmla="*/ 471487 h 600075"/>
              <a:gd name="connsiteX29" fmla="*/ 711994 w 2428875"/>
              <a:gd name="connsiteY29" fmla="*/ 507206 h 600075"/>
              <a:gd name="connsiteX30" fmla="*/ 511969 w 2428875"/>
              <a:gd name="connsiteY30" fmla="*/ 557212 h 600075"/>
              <a:gd name="connsiteX31" fmla="*/ 371475 w 2428875"/>
              <a:gd name="connsiteY31" fmla="*/ 600075 h 600075"/>
              <a:gd name="connsiteX32" fmla="*/ 359569 w 2428875"/>
              <a:gd name="connsiteY32" fmla="*/ 600075 h 600075"/>
              <a:gd name="connsiteX33" fmla="*/ 321469 w 2428875"/>
              <a:gd name="connsiteY33" fmla="*/ 585787 h 600075"/>
              <a:gd name="connsiteX34" fmla="*/ 230981 w 2428875"/>
              <a:gd name="connsiteY34" fmla="*/ 535781 h 600075"/>
              <a:gd name="connsiteX35" fmla="*/ 154781 w 2428875"/>
              <a:gd name="connsiteY35" fmla="*/ 485775 h 600075"/>
              <a:gd name="connsiteX36" fmla="*/ 85725 w 2428875"/>
              <a:gd name="connsiteY36" fmla="*/ 428625 h 600075"/>
              <a:gd name="connsiteX37" fmla="*/ 40481 w 2428875"/>
              <a:gd name="connsiteY37" fmla="*/ 388143 h 600075"/>
              <a:gd name="connsiteX38" fmla="*/ 14287 w 2428875"/>
              <a:gd name="connsiteY38" fmla="*/ 364331 h 600075"/>
              <a:gd name="connsiteX39" fmla="*/ 0 w 2428875"/>
              <a:gd name="connsiteY39" fmla="*/ 345281 h 600075"/>
              <a:gd name="connsiteX40" fmla="*/ 2381 w 2428875"/>
              <a:gd name="connsiteY40" fmla="*/ 314325 h 600075"/>
              <a:gd name="connsiteX41" fmla="*/ 7144 w 2428875"/>
              <a:gd name="connsiteY41" fmla="*/ 304800 h 600075"/>
              <a:gd name="connsiteX42" fmla="*/ 11906 w 2428875"/>
              <a:gd name="connsiteY42" fmla="*/ 302418 h 600075"/>
              <a:gd name="connsiteX43" fmla="*/ 26194 w 2428875"/>
              <a:gd name="connsiteY43" fmla="*/ 300037 h 600075"/>
              <a:gd name="connsiteX44" fmla="*/ 50006 w 2428875"/>
              <a:gd name="connsiteY44" fmla="*/ 309562 h 600075"/>
              <a:gd name="connsiteX45" fmla="*/ 90487 w 2428875"/>
              <a:gd name="connsiteY45" fmla="*/ 330993 h 600075"/>
              <a:gd name="connsiteX46" fmla="*/ 145256 w 2428875"/>
              <a:gd name="connsiteY46" fmla="*/ 352425 h 600075"/>
              <a:gd name="connsiteX47" fmla="*/ 219075 w 2428875"/>
              <a:gd name="connsiteY47" fmla="*/ 369093 h 600075"/>
              <a:gd name="connsiteX48" fmla="*/ 319087 w 2428875"/>
              <a:gd name="connsiteY48" fmla="*/ 378618 h 600075"/>
              <a:gd name="connsiteX49" fmla="*/ 352425 w 2428875"/>
              <a:gd name="connsiteY49" fmla="*/ 378618 h 600075"/>
              <a:gd name="connsiteX50" fmla="*/ 473869 w 2428875"/>
              <a:gd name="connsiteY50" fmla="*/ 359568 h 600075"/>
              <a:gd name="connsiteX51" fmla="*/ 831056 w 2428875"/>
              <a:gd name="connsiteY51" fmla="*/ 295275 h 600075"/>
              <a:gd name="connsiteX52" fmla="*/ 964406 w 2428875"/>
              <a:gd name="connsiteY52" fmla="*/ 271462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28875" h="600075">
                <a:moveTo>
                  <a:pt x="964406" y="271462"/>
                </a:moveTo>
                <a:lnTo>
                  <a:pt x="1195387" y="228600"/>
                </a:lnTo>
                <a:lnTo>
                  <a:pt x="1512094" y="166687"/>
                </a:lnTo>
                <a:lnTo>
                  <a:pt x="1797844" y="107156"/>
                </a:lnTo>
                <a:lnTo>
                  <a:pt x="1897856" y="88106"/>
                </a:lnTo>
                <a:lnTo>
                  <a:pt x="1926431" y="69056"/>
                </a:lnTo>
                <a:lnTo>
                  <a:pt x="1990725" y="14287"/>
                </a:lnTo>
                <a:lnTo>
                  <a:pt x="2012156" y="0"/>
                </a:lnTo>
                <a:lnTo>
                  <a:pt x="2033587" y="0"/>
                </a:lnTo>
                <a:lnTo>
                  <a:pt x="2090737" y="11906"/>
                </a:lnTo>
                <a:lnTo>
                  <a:pt x="2205037" y="40481"/>
                </a:lnTo>
                <a:lnTo>
                  <a:pt x="2307431" y="71437"/>
                </a:lnTo>
                <a:lnTo>
                  <a:pt x="2390775" y="104775"/>
                </a:lnTo>
                <a:lnTo>
                  <a:pt x="2400300" y="111918"/>
                </a:lnTo>
                <a:lnTo>
                  <a:pt x="2414587" y="140493"/>
                </a:lnTo>
                <a:lnTo>
                  <a:pt x="2426494" y="169068"/>
                </a:lnTo>
                <a:lnTo>
                  <a:pt x="2428875" y="188118"/>
                </a:lnTo>
                <a:lnTo>
                  <a:pt x="2428875" y="209550"/>
                </a:lnTo>
                <a:lnTo>
                  <a:pt x="2424112" y="235743"/>
                </a:lnTo>
                <a:lnTo>
                  <a:pt x="2402681" y="261937"/>
                </a:lnTo>
                <a:lnTo>
                  <a:pt x="2366962" y="285750"/>
                </a:lnTo>
                <a:lnTo>
                  <a:pt x="2333625" y="290512"/>
                </a:lnTo>
                <a:lnTo>
                  <a:pt x="2097881" y="292893"/>
                </a:lnTo>
                <a:lnTo>
                  <a:pt x="1816894" y="314325"/>
                </a:lnTo>
                <a:lnTo>
                  <a:pt x="1631156" y="335756"/>
                </a:lnTo>
                <a:lnTo>
                  <a:pt x="1404937" y="369093"/>
                </a:lnTo>
                <a:lnTo>
                  <a:pt x="1128712" y="423862"/>
                </a:lnTo>
                <a:lnTo>
                  <a:pt x="1007269" y="447675"/>
                </a:lnTo>
                <a:lnTo>
                  <a:pt x="881062" y="471487"/>
                </a:lnTo>
                <a:lnTo>
                  <a:pt x="711994" y="507206"/>
                </a:lnTo>
                <a:lnTo>
                  <a:pt x="511969" y="557212"/>
                </a:lnTo>
                <a:lnTo>
                  <a:pt x="371475" y="600075"/>
                </a:lnTo>
                <a:lnTo>
                  <a:pt x="359569" y="600075"/>
                </a:lnTo>
                <a:lnTo>
                  <a:pt x="321469" y="585787"/>
                </a:lnTo>
                <a:lnTo>
                  <a:pt x="230981" y="535781"/>
                </a:lnTo>
                <a:lnTo>
                  <a:pt x="154781" y="485775"/>
                </a:lnTo>
                <a:lnTo>
                  <a:pt x="85725" y="428625"/>
                </a:lnTo>
                <a:lnTo>
                  <a:pt x="40481" y="388143"/>
                </a:lnTo>
                <a:lnTo>
                  <a:pt x="14287" y="364331"/>
                </a:lnTo>
                <a:lnTo>
                  <a:pt x="0" y="345281"/>
                </a:lnTo>
                <a:lnTo>
                  <a:pt x="2381" y="314325"/>
                </a:lnTo>
                <a:lnTo>
                  <a:pt x="7144" y="304800"/>
                </a:lnTo>
                <a:lnTo>
                  <a:pt x="11906" y="302418"/>
                </a:lnTo>
                <a:lnTo>
                  <a:pt x="26194" y="300037"/>
                </a:lnTo>
                <a:lnTo>
                  <a:pt x="50006" y="309562"/>
                </a:lnTo>
                <a:lnTo>
                  <a:pt x="90487" y="330993"/>
                </a:lnTo>
                <a:lnTo>
                  <a:pt x="145256" y="352425"/>
                </a:lnTo>
                <a:lnTo>
                  <a:pt x="219075" y="369093"/>
                </a:lnTo>
                <a:lnTo>
                  <a:pt x="319087" y="378618"/>
                </a:lnTo>
                <a:lnTo>
                  <a:pt x="352425" y="378618"/>
                </a:lnTo>
                <a:lnTo>
                  <a:pt x="473869" y="359568"/>
                </a:lnTo>
                <a:lnTo>
                  <a:pt x="831056" y="295275"/>
                </a:lnTo>
                <a:lnTo>
                  <a:pt x="964406" y="2714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51DEFE0-8248-4179-9B4D-0FB81713669F}"/>
              </a:ext>
            </a:extLst>
          </p:cNvPr>
          <p:cNvSpPr/>
          <p:nvPr/>
        </p:nvSpPr>
        <p:spPr>
          <a:xfrm>
            <a:off x="3643313" y="4687888"/>
            <a:ext cx="927100" cy="1079500"/>
          </a:xfrm>
          <a:custGeom>
            <a:avLst/>
            <a:gdLst>
              <a:gd name="connsiteX0" fmla="*/ 402431 w 926306"/>
              <a:gd name="connsiteY0" fmla="*/ 507207 h 1078707"/>
              <a:gd name="connsiteX1" fmla="*/ 466725 w 926306"/>
              <a:gd name="connsiteY1" fmla="*/ 421482 h 1078707"/>
              <a:gd name="connsiteX2" fmla="*/ 509587 w 926306"/>
              <a:gd name="connsiteY2" fmla="*/ 369094 h 1078707"/>
              <a:gd name="connsiteX3" fmla="*/ 528637 w 926306"/>
              <a:gd name="connsiteY3" fmla="*/ 340519 h 1078707"/>
              <a:gd name="connsiteX4" fmla="*/ 545306 w 926306"/>
              <a:gd name="connsiteY4" fmla="*/ 304800 h 1078707"/>
              <a:gd name="connsiteX5" fmla="*/ 559593 w 926306"/>
              <a:gd name="connsiteY5" fmla="*/ 271463 h 1078707"/>
              <a:gd name="connsiteX6" fmla="*/ 566737 w 926306"/>
              <a:gd name="connsiteY6" fmla="*/ 238125 h 1078707"/>
              <a:gd name="connsiteX7" fmla="*/ 569118 w 926306"/>
              <a:gd name="connsiteY7" fmla="*/ 219075 h 1078707"/>
              <a:gd name="connsiteX8" fmla="*/ 569118 w 926306"/>
              <a:gd name="connsiteY8" fmla="*/ 200025 h 1078707"/>
              <a:gd name="connsiteX9" fmla="*/ 564356 w 926306"/>
              <a:gd name="connsiteY9" fmla="*/ 169069 h 1078707"/>
              <a:gd name="connsiteX10" fmla="*/ 542925 w 926306"/>
              <a:gd name="connsiteY10" fmla="*/ 104775 h 1078707"/>
              <a:gd name="connsiteX11" fmla="*/ 521493 w 926306"/>
              <a:gd name="connsiteY11" fmla="*/ 47625 h 1078707"/>
              <a:gd name="connsiteX12" fmla="*/ 514350 w 926306"/>
              <a:gd name="connsiteY12" fmla="*/ 23813 h 1078707"/>
              <a:gd name="connsiteX13" fmla="*/ 514350 w 926306"/>
              <a:gd name="connsiteY13" fmla="*/ 14288 h 1078707"/>
              <a:gd name="connsiteX14" fmla="*/ 516731 w 926306"/>
              <a:gd name="connsiteY14" fmla="*/ 2382 h 1078707"/>
              <a:gd name="connsiteX15" fmla="*/ 523875 w 926306"/>
              <a:gd name="connsiteY15" fmla="*/ 0 h 1078707"/>
              <a:gd name="connsiteX16" fmla="*/ 538162 w 926306"/>
              <a:gd name="connsiteY16" fmla="*/ 0 h 1078707"/>
              <a:gd name="connsiteX17" fmla="*/ 571500 w 926306"/>
              <a:gd name="connsiteY17" fmla="*/ 14288 h 1078707"/>
              <a:gd name="connsiteX18" fmla="*/ 640556 w 926306"/>
              <a:gd name="connsiteY18" fmla="*/ 64294 h 1078707"/>
              <a:gd name="connsiteX19" fmla="*/ 704850 w 926306"/>
              <a:gd name="connsiteY19" fmla="*/ 114300 h 1078707"/>
              <a:gd name="connsiteX20" fmla="*/ 807243 w 926306"/>
              <a:gd name="connsiteY20" fmla="*/ 185738 h 1078707"/>
              <a:gd name="connsiteX21" fmla="*/ 869156 w 926306"/>
              <a:gd name="connsiteY21" fmla="*/ 233363 h 1078707"/>
              <a:gd name="connsiteX22" fmla="*/ 895350 w 926306"/>
              <a:gd name="connsiteY22" fmla="*/ 250032 h 1078707"/>
              <a:gd name="connsiteX23" fmla="*/ 909637 w 926306"/>
              <a:gd name="connsiteY23" fmla="*/ 261938 h 1078707"/>
              <a:gd name="connsiteX24" fmla="*/ 916781 w 926306"/>
              <a:gd name="connsiteY24" fmla="*/ 273844 h 1078707"/>
              <a:gd name="connsiteX25" fmla="*/ 923925 w 926306"/>
              <a:gd name="connsiteY25" fmla="*/ 288132 h 1078707"/>
              <a:gd name="connsiteX26" fmla="*/ 926306 w 926306"/>
              <a:gd name="connsiteY26" fmla="*/ 304800 h 1078707"/>
              <a:gd name="connsiteX27" fmla="*/ 916781 w 926306"/>
              <a:gd name="connsiteY27" fmla="*/ 330994 h 1078707"/>
              <a:gd name="connsiteX28" fmla="*/ 900112 w 926306"/>
              <a:gd name="connsiteY28" fmla="*/ 354807 h 1078707"/>
              <a:gd name="connsiteX29" fmla="*/ 871537 w 926306"/>
              <a:gd name="connsiteY29" fmla="*/ 378619 h 1078707"/>
              <a:gd name="connsiteX30" fmla="*/ 835818 w 926306"/>
              <a:gd name="connsiteY30" fmla="*/ 402432 h 1078707"/>
              <a:gd name="connsiteX31" fmla="*/ 807243 w 926306"/>
              <a:gd name="connsiteY31" fmla="*/ 421482 h 1078707"/>
              <a:gd name="connsiteX32" fmla="*/ 723900 w 926306"/>
              <a:gd name="connsiteY32" fmla="*/ 507207 h 1078707"/>
              <a:gd name="connsiteX33" fmla="*/ 623887 w 926306"/>
              <a:gd name="connsiteY33" fmla="*/ 602457 h 1078707"/>
              <a:gd name="connsiteX34" fmla="*/ 481012 w 926306"/>
              <a:gd name="connsiteY34" fmla="*/ 735807 h 1078707"/>
              <a:gd name="connsiteX35" fmla="*/ 371475 w 926306"/>
              <a:gd name="connsiteY35" fmla="*/ 828675 h 1078707"/>
              <a:gd name="connsiteX36" fmla="*/ 264318 w 926306"/>
              <a:gd name="connsiteY36" fmla="*/ 916782 h 1078707"/>
              <a:gd name="connsiteX37" fmla="*/ 140493 w 926306"/>
              <a:gd name="connsiteY37" fmla="*/ 1007269 h 1078707"/>
              <a:gd name="connsiteX38" fmla="*/ 35718 w 926306"/>
              <a:gd name="connsiteY38" fmla="*/ 1073944 h 1078707"/>
              <a:gd name="connsiteX39" fmla="*/ 11906 w 926306"/>
              <a:gd name="connsiteY39" fmla="*/ 1078707 h 1078707"/>
              <a:gd name="connsiteX40" fmla="*/ 2381 w 926306"/>
              <a:gd name="connsiteY40" fmla="*/ 1069182 h 1078707"/>
              <a:gd name="connsiteX41" fmla="*/ 0 w 926306"/>
              <a:gd name="connsiteY41" fmla="*/ 1057275 h 1078707"/>
              <a:gd name="connsiteX42" fmla="*/ 4762 w 926306"/>
              <a:gd name="connsiteY42" fmla="*/ 1035844 h 1078707"/>
              <a:gd name="connsiteX43" fmla="*/ 26193 w 926306"/>
              <a:gd name="connsiteY43" fmla="*/ 995363 h 1078707"/>
              <a:gd name="connsiteX44" fmla="*/ 90487 w 926306"/>
              <a:gd name="connsiteY44" fmla="*/ 914400 h 1078707"/>
              <a:gd name="connsiteX45" fmla="*/ 200025 w 926306"/>
              <a:gd name="connsiteY45" fmla="*/ 773907 h 1078707"/>
              <a:gd name="connsiteX46" fmla="*/ 295275 w 926306"/>
              <a:gd name="connsiteY46" fmla="*/ 645319 h 1078707"/>
              <a:gd name="connsiteX47" fmla="*/ 402431 w 926306"/>
              <a:gd name="connsiteY47" fmla="*/ 507207 h 107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26306" h="1078707">
                <a:moveTo>
                  <a:pt x="402431" y="507207"/>
                </a:moveTo>
                <a:lnTo>
                  <a:pt x="466725" y="421482"/>
                </a:lnTo>
                <a:lnTo>
                  <a:pt x="509587" y="369094"/>
                </a:lnTo>
                <a:lnTo>
                  <a:pt x="528637" y="340519"/>
                </a:lnTo>
                <a:lnTo>
                  <a:pt x="545306" y="304800"/>
                </a:lnTo>
                <a:lnTo>
                  <a:pt x="559593" y="271463"/>
                </a:lnTo>
                <a:lnTo>
                  <a:pt x="566737" y="238125"/>
                </a:lnTo>
                <a:lnTo>
                  <a:pt x="569118" y="219075"/>
                </a:lnTo>
                <a:lnTo>
                  <a:pt x="569118" y="200025"/>
                </a:lnTo>
                <a:lnTo>
                  <a:pt x="564356" y="169069"/>
                </a:lnTo>
                <a:lnTo>
                  <a:pt x="542925" y="104775"/>
                </a:lnTo>
                <a:lnTo>
                  <a:pt x="521493" y="47625"/>
                </a:lnTo>
                <a:lnTo>
                  <a:pt x="514350" y="23813"/>
                </a:lnTo>
                <a:lnTo>
                  <a:pt x="514350" y="14288"/>
                </a:lnTo>
                <a:lnTo>
                  <a:pt x="516731" y="2382"/>
                </a:lnTo>
                <a:lnTo>
                  <a:pt x="523875" y="0"/>
                </a:lnTo>
                <a:lnTo>
                  <a:pt x="538162" y="0"/>
                </a:lnTo>
                <a:lnTo>
                  <a:pt x="571500" y="14288"/>
                </a:lnTo>
                <a:lnTo>
                  <a:pt x="640556" y="64294"/>
                </a:lnTo>
                <a:lnTo>
                  <a:pt x="704850" y="114300"/>
                </a:lnTo>
                <a:lnTo>
                  <a:pt x="807243" y="185738"/>
                </a:lnTo>
                <a:lnTo>
                  <a:pt x="869156" y="233363"/>
                </a:lnTo>
                <a:lnTo>
                  <a:pt x="895350" y="250032"/>
                </a:lnTo>
                <a:lnTo>
                  <a:pt x="909637" y="261938"/>
                </a:lnTo>
                <a:lnTo>
                  <a:pt x="916781" y="273844"/>
                </a:lnTo>
                <a:lnTo>
                  <a:pt x="923925" y="288132"/>
                </a:lnTo>
                <a:lnTo>
                  <a:pt x="926306" y="304800"/>
                </a:lnTo>
                <a:lnTo>
                  <a:pt x="916781" y="330994"/>
                </a:lnTo>
                <a:lnTo>
                  <a:pt x="900112" y="354807"/>
                </a:lnTo>
                <a:lnTo>
                  <a:pt x="871537" y="378619"/>
                </a:lnTo>
                <a:lnTo>
                  <a:pt x="835818" y="402432"/>
                </a:lnTo>
                <a:lnTo>
                  <a:pt x="807243" y="421482"/>
                </a:lnTo>
                <a:lnTo>
                  <a:pt x="723900" y="507207"/>
                </a:lnTo>
                <a:lnTo>
                  <a:pt x="623887" y="602457"/>
                </a:lnTo>
                <a:lnTo>
                  <a:pt x="481012" y="735807"/>
                </a:lnTo>
                <a:lnTo>
                  <a:pt x="371475" y="828675"/>
                </a:lnTo>
                <a:lnTo>
                  <a:pt x="264318" y="916782"/>
                </a:lnTo>
                <a:lnTo>
                  <a:pt x="140493" y="1007269"/>
                </a:lnTo>
                <a:lnTo>
                  <a:pt x="35718" y="1073944"/>
                </a:lnTo>
                <a:lnTo>
                  <a:pt x="11906" y="1078707"/>
                </a:lnTo>
                <a:lnTo>
                  <a:pt x="2381" y="1069182"/>
                </a:lnTo>
                <a:lnTo>
                  <a:pt x="0" y="1057275"/>
                </a:lnTo>
                <a:lnTo>
                  <a:pt x="4762" y="1035844"/>
                </a:lnTo>
                <a:lnTo>
                  <a:pt x="26193" y="995363"/>
                </a:lnTo>
                <a:lnTo>
                  <a:pt x="90487" y="914400"/>
                </a:lnTo>
                <a:lnTo>
                  <a:pt x="200025" y="773907"/>
                </a:lnTo>
                <a:lnTo>
                  <a:pt x="295275" y="645319"/>
                </a:lnTo>
                <a:lnTo>
                  <a:pt x="402431" y="5072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AEFD6B3-7AEE-4D1C-B316-3C21AA0CE98E}"/>
              </a:ext>
            </a:extLst>
          </p:cNvPr>
          <p:cNvSpPr/>
          <p:nvPr/>
        </p:nvSpPr>
        <p:spPr>
          <a:xfrm>
            <a:off x="4900614" y="4719638"/>
            <a:ext cx="674687" cy="863600"/>
          </a:xfrm>
          <a:custGeom>
            <a:avLst/>
            <a:gdLst>
              <a:gd name="connsiteX0" fmla="*/ 283368 w 673893"/>
              <a:gd name="connsiteY0" fmla="*/ 435768 h 864393"/>
              <a:gd name="connsiteX1" fmla="*/ 240506 w 673893"/>
              <a:gd name="connsiteY1" fmla="*/ 357187 h 864393"/>
              <a:gd name="connsiteX2" fmla="*/ 202406 w 673893"/>
              <a:gd name="connsiteY2" fmla="*/ 292893 h 864393"/>
              <a:gd name="connsiteX3" fmla="*/ 159543 w 673893"/>
              <a:gd name="connsiteY3" fmla="*/ 226218 h 864393"/>
              <a:gd name="connsiteX4" fmla="*/ 116681 w 673893"/>
              <a:gd name="connsiteY4" fmla="*/ 166687 h 864393"/>
              <a:gd name="connsiteX5" fmla="*/ 73818 w 673893"/>
              <a:gd name="connsiteY5" fmla="*/ 114300 h 864393"/>
              <a:gd name="connsiteX6" fmla="*/ 35718 w 673893"/>
              <a:gd name="connsiteY6" fmla="*/ 73818 h 864393"/>
              <a:gd name="connsiteX7" fmla="*/ 9525 w 673893"/>
              <a:gd name="connsiteY7" fmla="*/ 50006 h 864393"/>
              <a:gd name="connsiteX8" fmla="*/ 0 w 673893"/>
              <a:gd name="connsiteY8" fmla="*/ 30956 h 864393"/>
              <a:gd name="connsiteX9" fmla="*/ 2381 w 673893"/>
              <a:gd name="connsiteY9" fmla="*/ 11906 h 864393"/>
              <a:gd name="connsiteX10" fmla="*/ 16668 w 673893"/>
              <a:gd name="connsiteY10" fmla="*/ 0 h 864393"/>
              <a:gd name="connsiteX11" fmla="*/ 38100 w 673893"/>
              <a:gd name="connsiteY11" fmla="*/ 0 h 864393"/>
              <a:gd name="connsiteX12" fmla="*/ 69056 w 673893"/>
              <a:gd name="connsiteY12" fmla="*/ 11906 h 864393"/>
              <a:gd name="connsiteX13" fmla="*/ 147637 w 673893"/>
              <a:gd name="connsiteY13" fmla="*/ 61912 h 864393"/>
              <a:gd name="connsiteX14" fmla="*/ 242887 w 673893"/>
              <a:gd name="connsiteY14" fmla="*/ 126206 h 864393"/>
              <a:gd name="connsiteX15" fmla="*/ 330993 w 673893"/>
              <a:gd name="connsiteY15" fmla="*/ 190500 h 864393"/>
              <a:gd name="connsiteX16" fmla="*/ 392906 w 673893"/>
              <a:gd name="connsiteY16" fmla="*/ 240506 h 864393"/>
              <a:gd name="connsiteX17" fmla="*/ 450056 w 673893"/>
              <a:gd name="connsiteY17" fmla="*/ 288131 h 864393"/>
              <a:gd name="connsiteX18" fmla="*/ 507206 w 673893"/>
              <a:gd name="connsiteY18" fmla="*/ 335756 h 864393"/>
              <a:gd name="connsiteX19" fmla="*/ 578643 w 673893"/>
              <a:gd name="connsiteY19" fmla="*/ 400050 h 864393"/>
              <a:gd name="connsiteX20" fmla="*/ 607218 w 673893"/>
              <a:gd name="connsiteY20" fmla="*/ 426243 h 864393"/>
              <a:gd name="connsiteX21" fmla="*/ 616743 w 673893"/>
              <a:gd name="connsiteY21" fmla="*/ 447675 h 864393"/>
              <a:gd name="connsiteX22" fmla="*/ 631031 w 673893"/>
              <a:gd name="connsiteY22" fmla="*/ 485775 h 864393"/>
              <a:gd name="connsiteX23" fmla="*/ 650081 w 673893"/>
              <a:gd name="connsiteY23" fmla="*/ 540543 h 864393"/>
              <a:gd name="connsiteX24" fmla="*/ 661987 w 673893"/>
              <a:gd name="connsiteY24" fmla="*/ 585787 h 864393"/>
              <a:gd name="connsiteX25" fmla="*/ 671512 w 673893"/>
              <a:gd name="connsiteY25" fmla="*/ 633412 h 864393"/>
              <a:gd name="connsiteX26" fmla="*/ 673893 w 673893"/>
              <a:gd name="connsiteY26" fmla="*/ 678656 h 864393"/>
              <a:gd name="connsiteX27" fmla="*/ 669131 w 673893"/>
              <a:gd name="connsiteY27" fmla="*/ 726281 h 864393"/>
              <a:gd name="connsiteX28" fmla="*/ 664368 w 673893"/>
              <a:gd name="connsiteY28" fmla="*/ 764381 h 864393"/>
              <a:gd name="connsiteX29" fmla="*/ 650081 w 673893"/>
              <a:gd name="connsiteY29" fmla="*/ 802481 h 864393"/>
              <a:gd name="connsiteX30" fmla="*/ 628650 w 673893"/>
              <a:gd name="connsiteY30" fmla="*/ 835818 h 864393"/>
              <a:gd name="connsiteX31" fmla="*/ 611981 w 673893"/>
              <a:gd name="connsiteY31" fmla="*/ 852487 h 864393"/>
              <a:gd name="connsiteX32" fmla="*/ 588168 w 673893"/>
              <a:gd name="connsiteY32" fmla="*/ 864393 h 864393"/>
              <a:gd name="connsiteX33" fmla="*/ 569118 w 673893"/>
              <a:gd name="connsiteY33" fmla="*/ 864393 h 864393"/>
              <a:gd name="connsiteX34" fmla="*/ 531018 w 673893"/>
              <a:gd name="connsiteY34" fmla="*/ 857250 h 864393"/>
              <a:gd name="connsiteX35" fmla="*/ 504825 w 673893"/>
              <a:gd name="connsiteY35" fmla="*/ 840581 h 864393"/>
              <a:gd name="connsiteX36" fmla="*/ 466725 w 673893"/>
              <a:gd name="connsiteY36" fmla="*/ 800100 h 864393"/>
              <a:gd name="connsiteX37" fmla="*/ 431006 w 673893"/>
              <a:gd name="connsiteY37" fmla="*/ 750093 h 864393"/>
              <a:gd name="connsiteX38" fmla="*/ 404812 w 673893"/>
              <a:gd name="connsiteY38" fmla="*/ 690562 h 864393"/>
              <a:gd name="connsiteX39" fmla="*/ 345281 w 673893"/>
              <a:gd name="connsiteY39" fmla="*/ 559593 h 864393"/>
              <a:gd name="connsiteX40" fmla="*/ 283368 w 673893"/>
              <a:gd name="connsiteY40" fmla="*/ 435768 h 8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73893" h="864393">
                <a:moveTo>
                  <a:pt x="283368" y="435768"/>
                </a:moveTo>
                <a:lnTo>
                  <a:pt x="240506" y="357187"/>
                </a:lnTo>
                <a:lnTo>
                  <a:pt x="202406" y="292893"/>
                </a:lnTo>
                <a:lnTo>
                  <a:pt x="159543" y="226218"/>
                </a:lnTo>
                <a:lnTo>
                  <a:pt x="116681" y="166687"/>
                </a:lnTo>
                <a:lnTo>
                  <a:pt x="73818" y="114300"/>
                </a:lnTo>
                <a:lnTo>
                  <a:pt x="35718" y="73818"/>
                </a:lnTo>
                <a:lnTo>
                  <a:pt x="9525" y="50006"/>
                </a:lnTo>
                <a:lnTo>
                  <a:pt x="0" y="30956"/>
                </a:lnTo>
                <a:lnTo>
                  <a:pt x="2381" y="11906"/>
                </a:lnTo>
                <a:lnTo>
                  <a:pt x="16668" y="0"/>
                </a:lnTo>
                <a:lnTo>
                  <a:pt x="38100" y="0"/>
                </a:lnTo>
                <a:lnTo>
                  <a:pt x="69056" y="11906"/>
                </a:lnTo>
                <a:lnTo>
                  <a:pt x="147637" y="61912"/>
                </a:lnTo>
                <a:lnTo>
                  <a:pt x="242887" y="126206"/>
                </a:lnTo>
                <a:lnTo>
                  <a:pt x="330993" y="190500"/>
                </a:lnTo>
                <a:lnTo>
                  <a:pt x="392906" y="240506"/>
                </a:lnTo>
                <a:lnTo>
                  <a:pt x="450056" y="288131"/>
                </a:lnTo>
                <a:lnTo>
                  <a:pt x="507206" y="335756"/>
                </a:lnTo>
                <a:lnTo>
                  <a:pt x="578643" y="400050"/>
                </a:lnTo>
                <a:lnTo>
                  <a:pt x="607218" y="426243"/>
                </a:lnTo>
                <a:lnTo>
                  <a:pt x="616743" y="447675"/>
                </a:lnTo>
                <a:lnTo>
                  <a:pt x="631031" y="485775"/>
                </a:lnTo>
                <a:lnTo>
                  <a:pt x="650081" y="540543"/>
                </a:lnTo>
                <a:lnTo>
                  <a:pt x="661987" y="585787"/>
                </a:lnTo>
                <a:lnTo>
                  <a:pt x="671512" y="633412"/>
                </a:lnTo>
                <a:lnTo>
                  <a:pt x="673893" y="678656"/>
                </a:lnTo>
                <a:lnTo>
                  <a:pt x="669131" y="726281"/>
                </a:lnTo>
                <a:lnTo>
                  <a:pt x="664368" y="764381"/>
                </a:lnTo>
                <a:lnTo>
                  <a:pt x="650081" y="802481"/>
                </a:lnTo>
                <a:lnTo>
                  <a:pt x="628650" y="835818"/>
                </a:lnTo>
                <a:lnTo>
                  <a:pt x="611981" y="852487"/>
                </a:lnTo>
                <a:lnTo>
                  <a:pt x="588168" y="864393"/>
                </a:lnTo>
                <a:lnTo>
                  <a:pt x="569118" y="864393"/>
                </a:lnTo>
                <a:lnTo>
                  <a:pt x="531018" y="857250"/>
                </a:lnTo>
                <a:lnTo>
                  <a:pt x="504825" y="840581"/>
                </a:lnTo>
                <a:lnTo>
                  <a:pt x="466725" y="800100"/>
                </a:lnTo>
                <a:lnTo>
                  <a:pt x="431006" y="750093"/>
                </a:lnTo>
                <a:lnTo>
                  <a:pt x="404812" y="690562"/>
                </a:lnTo>
                <a:lnTo>
                  <a:pt x="345281" y="559593"/>
                </a:lnTo>
                <a:lnTo>
                  <a:pt x="283368" y="4357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2FD032B-1F51-4CB1-847D-EB869B6ED6E0}"/>
              </a:ext>
            </a:extLst>
          </p:cNvPr>
          <p:cNvSpPr/>
          <p:nvPr/>
        </p:nvSpPr>
        <p:spPr>
          <a:xfrm rot="16200000">
            <a:off x="2706692" y="2997201"/>
            <a:ext cx="2687637" cy="461963"/>
          </a:xfrm>
          <a:custGeom>
            <a:avLst/>
            <a:gdLst>
              <a:gd name="connsiteX0" fmla="*/ 1114425 w 2688431"/>
              <a:gd name="connsiteY0" fmla="*/ 214313 h 461963"/>
              <a:gd name="connsiteX1" fmla="*/ 1393031 w 2688431"/>
              <a:gd name="connsiteY1" fmla="*/ 223838 h 461963"/>
              <a:gd name="connsiteX2" fmla="*/ 1645443 w 2688431"/>
              <a:gd name="connsiteY2" fmla="*/ 230982 h 461963"/>
              <a:gd name="connsiteX3" fmla="*/ 1900237 w 2688431"/>
              <a:gd name="connsiteY3" fmla="*/ 235744 h 461963"/>
              <a:gd name="connsiteX4" fmla="*/ 2100262 w 2688431"/>
              <a:gd name="connsiteY4" fmla="*/ 238125 h 461963"/>
              <a:gd name="connsiteX5" fmla="*/ 2209800 w 2688431"/>
              <a:gd name="connsiteY5" fmla="*/ 233363 h 461963"/>
              <a:gd name="connsiteX6" fmla="*/ 2276475 w 2688431"/>
              <a:gd name="connsiteY6" fmla="*/ 226219 h 461963"/>
              <a:gd name="connsiteX7" fmla="*/ 2324100 w 2688431"/>
              <a:gd name="connsiteY7" fmla="*/ 219075 h 461963"/>
              <a:gd name="connsiteX8" fmla="*/ 2366962 w 2688431"/>
              <a:gd name="connsiteY8" fmla="*/ 207169 h 461963"/>
              <a:gd name="connsiteX9" fmla="*/ 2400300 w 2688431"/>
              <a:gd name="connsiteY9" fmla="*/ 190500 h 461963"/>
              <a:gd name="connsiteX10" fmla="*/ 2459831 w 2688431"/>
              <a:gd name="connsiteY10" fmla="*/ 166688 h 461963"/>
              <a:gd name="connsiteX11" fmla="*/ 2509837 w 2688431"/>
              <a:gd name="connsiteY11" fmla="*/ 140494 h 461963"/>
              <a:gd name="connsiteX12" fmla="*/ 2555081 w 2688431"/>
              <a:gd name="connsiteY12" fmla="*/ 107157 h 461963"/>
              <a:gd name="connsiteX13" fmla="*/ 2600325 w 2688431"/>
              <a:gd name="connsiteY13" fmla="*/ 61913 h 461963"/>
              <a:gd name="connsiteX14" fmla="*/ 2631281 w 2688431"/>
              <a:gd name="connsiteY14" fmla="*/ 21432 h 461963"/>
              <a:gd name="connsiteX15" fmla="*/ 2652712 w 2688431"/>
              <a:gd name="connsiteY15" fmla="*/ 4763 h 461963"/>
              <a:gd name="connsiteX16" fmla="*/ 2664618 w 2688431"/>
              <a:gd name="connsiteY16" fmla="*/ 0 h 461963"/>
              <a:gd name="connsiteX17" fmla="*/ 2683668 w 2688431"/>
              <a:gd name="connsiteY17" fmla="*/ 4763 h 461963"/>
              <a:gd name="connsiteX18" fmla="*/ 2688431 w 2688431"/>
              <a:gd name="connsiteY18" fmla="*/ 16669 h 461963"/>
              <a:gd name="connsiteX19" fmla="*/ 2683668 w 2688431"/>
              <a:gd name="connsiteY19" fmla="*/ 61913 h 461963"/>
              <a:gd name="connsiteX20" fmla="*/ 2678906 w 2688431"/>
              <a:gd name="connsiteY20" fmla="*/ 121444 h 461963"/>
              <a:gd name="connsiteX21" fmla="*/ 2667000 w 2688431"/>
              <a:gd name="connsiteY21" fmla="*/ 183357 h 461963"/>
              <a:gd name="connsiteX22" fmla="*/ 2643187 w 2688431"/>
              <a:gd name="connsiteY22" fmla="*/ 261938 h 461963"/>
              <a:gd name="connsiteX23" fmla="*/ 2616993 w 2688431"/>
              <a:gd name="connsiteY23" fmla="*/ 333375 h 461963"/>
              <a:gd name="connsiteX24" fmla="*/ 2576512 w 2688431"/>
              <a:gd name="connsiteY24" fmla="*/ 423863 h 461963"/>
              <a:gd name="connsiteX25" fmla="*/ 2569368 w 2688431"/>
              <a:gd name="connsiteY25" fmla="*/ 442913 h 461963"/>
              <a:gd name="connsiteX26" fmla="*/ 2443162 w 2688431"/>
              <a:gd name="connsiteY26" fmla="*/ 461963 h 461963"/>
              <a:gd name="connsiteX27" fmla="*/ 2274093 w 2688431"/>
              <a:gd name="connsiteY27" fmla="*/ 461963 h 461963"/>
              <a:gd name="connsiteX28" fmla="*/ 1959768 w 2688431"/>
              <a:gd name="connsiteY28" fmla="*/ 459582 h 461963"/>
              <a:gd name="connsiteX29" fmla="*/ 1602581 w 2688431"/>
              <a:gd name="connsiteY29" fmla="*/ 459582 h 461963"/>
              <a:gd name="connsiteX30" fmla="*/ 1195387 w 2688431"/>
              <a:gd name="connsiteY30" fmla="*/ 459582 h 461963"/>
              <a:gd name="connsiteX31" fmla="*/ 1157287 w 2688431"/>
              <a:gd name="connsiteY31" fmla="*/ 459582 h 461963"/>
              <a:gd name="connsiteX32" fmla="*/ 1031081 w 2688431"/>
              <a:gd name="connsiteY32" fmla="*/ 438150 h 461963"/>
              <a:gd name="connsiteX33" fmla="*/ 797718 w 2688431"/>
              <a:gd name="connsiteY33" fmla="*/ 431007 h 461963"/>
              <a:gd name="connsiteX34" fmla="*/ 395287 w 2688431"/>
              <a:gd name="connsiteY34" fmla="*/ 419100 h 461963"/>
              <a:gd name="connsiteX35" fmla="*/ 288131 w 2688431"/>
              <a:gd name="connsiteY35" fmla="*/ 416719 h 461963"/>
              <a:gd name="connsiteX36" fmla="*/ 140493 w 2688431"/>
              <a:gd name="connsiteY36" fmla="*/ 392907 h 461963"/>
              <a:gd name="connsiteX37" fmla="*/ 85725 w 2688431"/>
              <a:gd name="connsiteY37" fmla="*/ 383382 h 461963"/>
              <a:gd name="connsiteX38" fmla="*/ 54768 w 2688431"/>
              <a:gd name="connsiteY38" fmla="*/ 371475 h 461963"/>
              <a:gd name="connsiteX39" fmla="*/ 26193 w 2688431"/>
              <a:gd name="connsiteY39" fmla="*/ 352425 h 461963"/>
              <a:gd name="connsiteX40" fmla="*/ 9525 w 2688431"/>
              <a:gd name="connsiteY40" fmla="*/ 333375 h 461963"/>
              <a:gd name="connsiteX41" fmla="*/ 0 w 2688431"/>
              <a:gd name="connsiteY41" fmla="*/ 307182 h 461963"/>
              <a:gd name="connsiteX42" fmla="*/ 0 w 2688431"/>
              <a:gd name="connsiteY42" fmla="*/ 278607 h 461963"/>
              <a:gd name="connsiteX43" fmla="*/ 4762 w 2688431"/>
              <a:gd name="connsiteY43" fmla="*/ 259557 h 461963"/>
              <a:gd name="connsiteX44" fmla="*/ 16668 w 2688431"/>
              <a:gd name="connsiteY44" fmla="*/ 250032 h 461963"/>
              <a:gd name="connsiteX45" fmla="*/ 78581 w 2688431"/>
              <a:gd name="connsiteY45" fmla="*/ 219075 h 461963"/>
              <a:gd name="connsiteX46" fmla="*/ 173831 w 2688431"/>
              <a:gd name="connsiteY46" fmla="*/ 178594 h 461963"/>
              <a:gd name="connsiteX47" fmla="*/ 200025 w 2688431"/>
              <a:gd name="connsiteY47" fmla="*/ 171450 h 461963"/>
              <a:gd name="connsiteX48" fmla="*/ 302418 w 2688431"/>
              <a:gd name="connsiteY48" fmla="*/ 176213 h 461963"/>
              <a:gd name="connsiteX49" fmla="*/ 666750 w 2688431"/>
              <a:gd name="connsiteY49" fmla="*/ 195263 h 461963"/>
              <a:gd name="connsiteX50" fmla="*/ 1114425 w 2688431"/>
              <a:gd name="connsiteY50" fmla="*/ 214313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88431" h="461963">
                <a:moveTo>
                  <a:pt x="1114425" y="214313"/>
                </a:moveTo>
                <a:lnTo>
                  <a:pt x="1393031" y="223838"/>
                </a:lnTo>
                <a:lnTo>
                  <a:pt x="1645443" y="230982"/>
                </a:lnTo>
                <a:lnTo>
                  <a:pt x="1900237" y="235744"/>
                </a:lnTo>
                <a:lnTo>
                  <a:pt x="2100262" y="238125"/>
                </a:lnTo>
                <a:lnTo>
                  <a:pt x="2209800" y="233363"/>
                </a:lnTo>
                <a:lnTo>
                  <a:pt x="2276475" y="226219"/>
                </a:lnTo>
                <a:lnTo>
                  <a:pt x="2324100" y="219075"/>
                </a:lnTo>
                <a:lnTo>
                  <a:pt x="2366962" y="207169"/>
                </a:lnTo>
                <a:lnTo>
                  <a:pt x="2400300" y="190500"/>
                </a:lnTo>
                <a:lnTo>
                  <a:pt x="2459831" y="166688"/>
                </a:lnTo>
                <a:lnTo>
                  <a:pt x="2509837" y="140494"/>
                </a:lnTo>
                <a:lnTo>
                  <a:pt x="2555081" y="107157"/>
                </a:lnTo>
                <a:lnTo>
                  <a:pt x="2600325" y="61913"/>
                </a:lnTo>
                <a:lnTo>
                  <a:pt x="2631281" y="21432"/>
                </a:lnTo>
                <a:lnTo>
                  <a:pt x="2652712" y="4763"/>
                </a:lnTo>
                <a:lnTo>
                  <a:pt x="2664618" y="0"/>
                </a:lnTo>
                <a:lnTo>
                  <a:pt x="2683668" y="4763"/>
                </a:lnTo>
                <a:lnTo>
                  <a:pt x="2688431" y="16669"/>
                </a:lnTo>
                <a:lnTo>
                  <a:pt x="2683668" y="61913"/>
                </a:lnTo>
                <a:lnTo>
                  <a:pt x="2678906" y="121444"/>
                </a:lnTo>
                <a:lnTo>
                  <a:pt x="2667000" y="183357"/>
                </a:lnTo>
                <a:lnTo>
                  <a:pt x="2643187" y="261938"/>
                </a:lnTo>
                <a:lnTo>
                  <a:pt x="2616993" y="333375"/>
                </a:lnTo>
                <a:lnTo>
                  <a:pt x="2576512" y="423863"/>
                </a:lnTo>
                <a:lnTo>
                  <a:pt x="2569368" y="442913"/>
                </a:lnTo>
                <a:lnTo>
                  <a:pt x="2443162" y="461963"/>
                </a:lnTo>
                <a:lnTo>
                  <a:pt x="2274093" y="461963"/>
                </a:lnTo>
                <a:lnTo>
                  <a:pt x="1959768" y="459582"/>
                </a:lnTo>
                <a:lnTo>
                  <a:pt x="1602581" y="459582"/>
                </a:lnTo>
                <a:lnTo>
                  <a:pt x="1195387" y="459582"/>
                </a:lnTo>
                <a:lnTo>
                  <a:pt x="1157287" y="459582"/>
                </a:lnTo>
                <a:lnTo>
                  <a:pt x="1031081" y="438150"/>
                </a:lnTo>
                <a:lnTo>
                  <a:pt x="797718" y="431007"/>
                </a:lnTo>
                <a:lnTo>
                  <a:pt x="395287" y="419100"/>
                </a:lnTo>
                <a:lnTo>
                  <a:pt x="288131" y="416719"/>
                </a:lnTo>
                <a:lnTo>
                  <a:pt x="140493" y="392907"/>
                </a:lnTo>
                <a:lnTo>
                  <a:pt x="85725" y="383382"/>
                </a:lnTo>
                <a:lnTo>
                  <a:pt x="54768" y="371475"/>
                </a:lnTo>
                <a:lnTo>
                  <a:pt x="26193" y="352425"/>
                </a:lnTo>
                <a:lnTo>
                  <a:pt x="9525" y="333375"/>
                </a:lnTo>
                <a:lnTo>
                  <a:pt x="0" y="307182"/>
                </a:lnTo>
                <a:lnTo>
                  <a:pt x="0" y="278607"/>
                </a:lnTo>
                <a:lnTo>
                  <a:pt x="4762" y="259557"/>
                </a:lnTo>
                <a:lnTo>
                  <a:pt x="16668" y="250032"/>
                </a:lnTo>
                <a:lnTo>
                  <a:pt x="78581" y="219075"/>
                </a:lnTo>
                <a:lnTo>
                  <a:pt x="173831" y="178594"/>
                </a:lnTo>
                <a:lnTo>
                  <a:pt x="200025" y="171450"/>
                </a:lnTo>
                <a:lnTo>
                  <a:pt x="302418" y="176213"/>
                </a:lnTo>
                <a:lnTo>
                  <a:pt x="666750" y="195263"/>
                </a:lnTo>
                <a:lnTo>
                  <a:pt x="1114425" y="2143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3652D2-23BE-48BB-B156-58A97EDB652C}"/>
              </a:ext>
            </a:extLst>
          </p:cNvPr>
          <p:cNvSpPr/>
          <p:nvPr/>
        </p:nvSpPr>
        <p:spPr>
          <a:xfrm rot="16200000">
            <a:off x="3463134" y="2521744"/>
            <a:ext cx="2725738" cy="1231900"/>
          </a:xfrm>
          <a:custGeom>
            <a:avLst/>
            <a:gdLst>
              <a:gd name="connsiteX0" fmla="*/ 2424113 w 2726531"/>
              <a:gd name="connsiteY0" fmla="*/ 347663 h 1231107"/>
              <a:gd name="connsiteX1" fmla="*/ 2390775 w 2726531"/>
              <a:gd name="connsiteY1" fmla="*/ 190500 h 1231107"/>
              <a:gd name="connsiteX2" fmla="*/ 2355056 w 2726531"/>
              <a:gd name="connsiteY2" fmla="*/ 9525 h 1231107"/>
              <a:gd name="connsiteX3" fmla="*/ 2490788 w 2726531"/>
              <a:gd name="connsiteY3" fmla="*/ 0 h 1231107"/>
              <a:gd name="connsiteX4" fmla="*/ 2512219 w 2726531"/>
              <a:gd name="connsiteY4" fmla="*/ 109538 h 1231107"/>
              <a:gd name="connsiteX5" fmla="*/ 2543175 w 2726531"/>
              <a:gd name="connsiteY5" fmla="*/ 242888 h 1231107"/>
              <a:gd name="connsiteX6" fmla="*/ 2576513 w 2726531"/>
              <a:gd name="connsiteY6" fmla="*/ 390525 h 1231107"/>
              <a:gd name="connsiteX7" fmla="*/ 2609850 w 2726531"/>
              <a:gd name="connsiteY7" fmla="*/ 531019 h 1231107"/>
              <a:gd name="connsiteX8" fmla="*/ 2636044 w 2726531"/>
              <a:gd name="connsiteY8" fmla="*/ 652463 h 1231107"/>
              <a:gd name="connsiteX9" fmla="*/ 2652713 w 2726531"/>
              <a:gd name="connsiteY9" fmla="*/ 726282 h 1231107"/>
              <a:gd name="connsiteX10" fmla="*/ 2662238 w 2726531"/>
              <a:gd name="connsiteY10" fmla="*/ 752475 h 1231107"/>
              <a:gd name="connsiteX11" fmla="*/ 2676525 w 2726531"/>
              <a:gd name="connsiteY11" fmla="*/ 781050 h 1231107"/>
              <a:gd name="connsiteX12" fmla="*/ 2695575 w 2726531"/>
              <a:gd name="connsiteY12" fmla="*/ 821532 h 1231107"/>
              <a:gd name="connsiteX13" fmla="*/ 2709863 w 2726531"/>
              <a:gd name="connsiteY13" fmla="*/ 857250 h 1231107"/>
              <a:gd name="connsiteX14" fmla="*/ 2721769 w 2726531"/>
              <a:gd name="connsiteY14" fmla="*/ 895350 h 1231107"/>
              <a:gd name="connsiteX15" fmla="*/ 2726531 w 2726531"/>
              <a:gd name="connsiteY15" fmla="*/ 926307 h 1231107"/>
              <a:gd name="connsiteX16" fmla="*/ 2726531 w 2726531"/>
              <a:gd name="connsiteY16" fmla="*/ 947738 h 1231107"/>
              <a:gd name="connsiteX17" fmla="*/ 2712244 w 2726531"/>
              <a:gd name="connsiteY17" fmla="*/ 973932 h 1231107"/>
              <a:gd name="connsiteX18" fmla="*/ 2674144 w 2726531"/>
              <a:gd name="connsiteY18" fmla="*/ 1033463 h 1231107"/>
              <a:gd name="connsiteX19" fmla="*/ 2605088 w 2726531"/>
              <a:gd name="connsiteY19" fmla="*/ 1126332 h 1231107"/>
              <a:gd name="connsiteX20" fmla="*/ 2559844 w 2726531"/>
              <a:gd name="connsiteY20" fmla="*/ 1185863 h 1231107"/>
              <a:gd name="connsiteX21" fmla="*/ 2538413 w 2726531"/>
              <a:gd name="connsiteY21" fmla="*/ 1209675 h 1231107"/>
              <a:gd name="connsiteX22" fmla="*/ 2521744 w 2726531"/>
              <a:gd name="connsiteY22" fmla="*/ 1221582 h 1231107"/>
              <a:gd name="connsiteX23" fmla="*/ 2495550 w 2726531"/>
              <a:gd name="connsiteY23" fmla="*/ 1228725 h 1231107"/>
              <a:gd name="connsiteX24" fmla="*/ 2462213 w 2726531"/>
              <a:gd name="connsiteY24" fmla="*/ 1231107 h 1231107"/>
              <a:gd name="connsiteX25" fmla="*/ 2426494 w 2726531"/>
              <a:gd name="connsiteY25" fmla="*/ 1221582 h 1231107"/>
              <a:gd name="connsiteX26" fmla="*/ 2383631 w 2726531"/>
              <a:gd name="connsiteY26" fmla="*/ 1195388 h 1231107"/>
              <a:gd name="connsiteX27" fmla="*/ 2343150 w 2726531"/>
              <a:gd name="connsiteY27" fmla="*/ 1176338 h 1231107"/>
              <a:gd name="connsiteX28" fmla="*/ 2283619 w 2726531"/>
              <a:gd name="connsiteY28" fmla="*/ 1166813 h 1231107"/>
              <a:gd name="connsiteX29" fmla="*/ 2207419 w 2726531"/>
              <a:gd name="connsiteY29" fmla="*/ 1162050 h 1231107"/>
              <a:gd name="connsiteX30" fmla="*/ 2078831 w 2726531"/>
              <a:gd name="connsiteY30" fmla="*/ 1157288 h 1231107"/>
              <a:gd name="connsiteX31" fmla="*/ 1771650 w 2726531"/>
              <a:gd name="connsiteY31" fmla="*/ 1140619 h 1231107"/>
              <a:gd name="connsiteX32" fmla="*/ 1419225 w 2726531"/>
              <a:gd name="connsiteY32" fmla="*/ 1126332 h 1231107"/>
              <a:gd name="connsiteX33" fmla="*/ 1309688 w 2726531"/>
              <a:gd name="connsiteY33" fmla="*/ 1119188 h 1231107"/>
              <a:gd name="connsiteX34" fmla="*/ 1223963 w 2726531"/>
              <a:gd name="connsiteY34" fmla="*/ 1123950 h 1231107"/>
              <a:gd name="connsiteX35" fmla="*/ 1002506 w 2726531"/>
              <a:gd name="connsiteY35" fmla="*/ 1131094 h 1231107"/>
              <a:gd name="connsiteX36" fmla="*/ 809625 w 2726531"/>
              <a:gd name="connsiteY36" fmla="*/ 1140619 h 1231107"/>
              <a:gd name="connsiteX37" fmla="*/ 481013 w 2726531"/>
              <a:gd name="connsiteY37" fmla="*/ 1152525 h 1231107"/>
              <a:gd name="connsiteX38" fmla="*/ 250031 w 2726531"/>
              <a:gd name="connsiteY38" fmla="*/ 1159669 h 1231107"/>
              <a:gd name="connsiteX39" fmla="*/ 161925 w 2726531"/>
              <a:gd name="connsiteY39" fmla="*/ 1164432 h 1231107"/>
              <a:gd name="connsiteX40" fmla="*/ 140494 w 2726531"/>
              <a:gd name="connsiteY40" fmla="*/ 1159669 h 1231107"/>
              <a:gd name="connsiteX41" fmla="*/ 111919 w 2726531"/>
              <a:gd name="connsiteY41" fmla="*/ 1147763 h 1231107"/>
              <a:gd name="connsiteX42" fmla="*/ 95250 w 2726531"/>
              <a:gd name="connsiteY42" fmla="*/ 1138238 h 1231107"/>
              <a:gd name="connsiteX43" fmla="*/ 76200 w 2726531"/>
              <a:gd name="connsiteY43" fmla="*/ 1121569 h 1231107"/>
              <a:gd name="connsiteX44" fmla="*/ 50006 w 2726531"/>
              <a:gd name="connsiteY44" fmla="*/ 1092994 h 1231107"/>
              <a:gd name="connsiteX45" fmla="*/ 26194 w 2726531"/>
              <a:gd name="connsiteY45" fmla="*/ 1057275 h 1231107"/>
              <a:gd name="connsiteX46" fmla="*/ 4763 w 2726531"/>
              <a:gd name="connsiteY46" fmla="*/ 1021557 h 1231107"/>
              <a:gd name="connsiteX47" fmla="*/ 0 w 2726531"/>
              <a:gd name="connsiteY47" fmla="*/ 1004888 h 1231107"/>
              <a:gd name="connsiteX48" fmla="*/ 4763 w 2726531"/>
              <a:gd name="connsiteY48" fmla="*/ 992982 h 1231107"/>
              <a:gd name="connsiteX49" fmla="*/ 23813 w 2726531"/>
              <a:gd name="connsiteY49" fmla="*/ 971550 h 1231107"/>
              <a:gd name="connsiteX50" fmla="*/ 57150 w 2726531"/>
              <a:gd name="connsiteY50" fmla="*/ 947738 h 1231107"/>
              <a:gd name="connsiteX51" fmla="*/ 119063 w 2726531"/>
              <a:gd name="connsiteY51" fmla="*/ 916782 h 1231107"/>
              <a:gd name="connsiteX52" fmla="*/ 188119 w 2726531"/>
              <a:gd name="connsiteY52" fmla="*/ 890588 h 1231107"/>
              <a:gd name="connsiteX53" fmla="*/ 254794 w 2726531"/>
              <a:gd name="connsiteY53" fmla="*/ 871538 h 1231107"/>
              <a:gd name="connsiteX54" fmla="*/ 381000 w 2726531"/>
              <a:gd name="connsiteY54" fmla="*/ 897732 h 1231107"/>
              <a:gd name="connsiteX55" fmla="*/ 647700 w 2726531"/>
              <a:gd name="connsiteY55" fmla="*/ 895350 h 1231107"/>
              <a:gd name="connsiteX56" fmla="*/ 878681 w 2726531"/>
              <a:gd name="connsiteY56" fmla="*/ 897732 h 1231107"/>
              <a:gd name="connsiteX57" fmla="*/ 1085850 w 2726531"/>
              <a:gd name="connsiteY57" fmla="*/ 895350 h 1231107"/>
              <a:gd name="connsiteX58" fmla="*/ 1278731 w 2726531"/>
              <a:gd name="connsiteY58" fmla="*/ 895350 h 1231107"/>
              <a:gd name="connsiteX59" fmla="*/ 1809750 w 2726531"/>
              <a:gd name="connsiteY59" fmla="*/ 895350 h 1231107"/>
              <a:gd name="connsiteX60" fmla="*/ 1943100 w 2726531"/>
              <a:gd name="connsiteY60" fmla="*/ 919163 h 1231107"/>
              <a:gd name="connsiteX61" fmla="*/ 2255044 w 2726531"/>
              <a:gd name="connsiteY61" fmla="*/ 919163 h 1231107"/>
              <a:gd name="connsiteX62" fmla="*/ 2445544 w 2726531"/>
              <a:gd name="connsiteY62" fmla="*/ 916782 h 1231107"/>
              <a:gd name="connsiteX63" fmla="*/ 2476500 w 2726531"/>
              <a:gd name="connsiteY63" fmla="*/ 912019 h 1231107"/>
              <a:gd name="connsiteX64" fmla="*/ 2500313 w 2726531"/>
              <a:gd name="connsiteY64" fmla="*/ 902494 h 1231107"/>
              <a:gd name="connsiteX65" fmla="*/ 2514600 w 2726531"/>
              <a:gd name="connsiteY65" fmla="*/ 892969 h 1231107"/>
              <a:gd name="connsiteX66" fmla="*/ 2519363 w 2726531"/>
              <a:gd name="connsiteY66" fmla="*/ 883444 h 1231107"/>
              <a:gd name="connsiteX67" fmla="*/ 2521744 w 2726531"/>
              <a:gd name="connsiteY67" fmla="*/ 873919 h 1231107"/>
              <a:gd name="connsiteX68" fmla="*/ 2524125 w 2726531"/>
              <a:gd name="connsiteY68" fmla="*/ 850107 h 1231107"/>
              <a:gd name="connsiteX69" fmla="*/ 2507456 w 2726531"/>
              <a:gd name="connsiteY69" fmla="*/ 762000 h 1231107"/>
              <a:gd name="connsiteX70" fmla="*/ 2424113 w 2726531"/>
              <a:gd name="connsiteY70" fmla="*/ 347663 h 123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726531" h="1231107">
                <a:moveTo>
                  <a:pt x="2424113" y="347663"/>
                </a:moveTo>
                <a:lnTo>
                  <a:pt x="2390775" y="190500"/>
                </a:lnTo>
                <a:lnTo>
                  <a:pt x="2355056" y="9525"/>
                </a:lnTo>
                <a:lnTo>
                  <a:pt x="2490788" y="0"/>
                </a:lnTo>
                <a:lnTo>
                  <a:pt x="2512219" y="109538"/>
                </a:lnTo>
                <a:lnTo>
                  <a:pt x="2543175" y="242888"/>
                </a:lnTo>
                <a:lnTo>
                  <a:pt x="2576513" y="390525"/>
                </a:lnTo>
                <a:lnTo>
                  <a:pt x="2609850" y="531019"/>
                </a:lnTo>
                <a:lnTo>
                  <a:pt x="2636044" y="652463"/>
                </a:lnTo>
                <a:lnTo>
                  <a:pt x="2652713" y="726282"/>
                </a:lnTo>
                <a:lnTo>
                  <a:pt x="2662238" y="752475"/>
                </a:lnTo>
                <a:lnTo>
                  <a:pt x="2676525" y="781050"/>
                </a:lnTo>
                <a:lnTo>
                  <a:pt x="2695575" y="821532"/>
                </a:lnTo>
                <a:lnTo>
                  <a:pt x="2709863" y="857250"/>
                </a:lnTo>
                <a:lnTo>
                  <a:pt x="2721769" y="895350"/>
                </a:lnTo>
                <a:lnTo>
                  <a:pt x="2726531" y="926307"/>
                </a:lnTo>
                <a:lnTo>
                  <a:pt x="2726531" y="947738"/>
                </a:lnTo>
                <a:lnTo>
                  <a:pt x="2712244" y="973932"/>
                </a:lnTo>
                <a:lnTo>
                  <a:pt x="2674144" y="1033463"/>
                </a:lnTo>
                <a:lnTo>
                  <a:pt x="2605088" y="1126332"/>
                </a:lnTo>
                <a:lnTo>
                  <a:pt x="2559844" y="1185863"/>
                </a:lnTo>
                <a:lnTo>
                  <a:pt x="2538413" y="1209675"/>
                </a:lnTo>
                <a:lnTo>
                  <a:pt x="2521744" y="1221582"/>
                </a:lnTo>
                <a:lnTo>
                  <a:pt x="2495550" y="1228725"/>
                </a:lnTo>
                <a:lnTo>
                  <a:pt x="2462213" y="1231107"/>
                </a:lnTo>
                <a:lnTo>
                  <a:pt x="2426494" y="1221582"/>
                </a:lnTo>
                <a:lnTo>
                  <a:pt x="2383631" y="1195388"/>
                </a:lnTo>
                <a:lnTo>
                  <a:pt x="2343150" y="1176338"/>
                </a:lnTo>
                <a:lnTo>
                  <a:pt x="2283619" y="1166813"/>
                </a:lnTo>
                <a:lnTo>
                  <a:pt x="2207419" y="1162050"/>
                </a:lnTo>
                <a:lnTo>
                  <a:pt x="2078831" y="1157288"/>
                </a:lnTo>
                <a:lnTo>
                  <a:pt x="1771650" y="1140619"/>
                </a:lnTo>
                <a:lnTo>
                  <a:pt x="1419225" y="1126332"/>
                </a:lnTo>
                <a:lnTo>
                  <a:pt x="1309688" y="1119188"/>
                </a:lnTo>
                <a:lnTo>
                  <a:pt x="1223963" y="1123950"/>
                </a:lnTo>
                <a:lnTo>
                  <a:pt x="1002506" y="1131094"/>
                </a:lnTo>
                <a:lnTo>
                  <a:pt x="809625" y="1140619"/>
                </a:lnTo>
                <a:lnTo>
                  <a:pt x="481013" y="1152525"/>
                </a:lnTo>
                <a:lnTo>
                  <a:pt x="250031" y="1159669"/>
                </a:lnTo>
                <a:lnTo>
                  <a:pt x="161925" y="1164432"/>
                </a:lnTo>
                <a:lnTo>
                  <a:pt x="140494" y="1159669"/>
                </a:lnTo>
                <a:lnTo>
                  <a:pt x="111919" y="1147763"/>
                </a:lnTo>
                <a:lnTo>
                  <a:pt x="95250" y="1138238"/>
                </a:lnTo>
                <a:lnTo>
                  <a:pt x="76200" y="1121569"/>
                </a:lnTo>
                <a:lnTo>
                  <a:pt x="50006" y="1092994"/>
                </a:lnTo>
                <a:lnTo>
                  <a:pt x="26194" y="1057275"/>
                </a:lnTo>
                <a:lnTo>
                  <a:pt x="4763" y="1021557"/>
                </a:lnTo>
                <a:lnTo>
                  <a:pt x="0" y="1004888"/>
                </a:lnTo>
                <a:lnTo>
                  <a:pt x="4763" y="992982"/>
                </a:lnTo>
                <a:lnTo>
                  <a:pt x="23813" y="971550"/>
                </a:lnTo>
                <a:lnTo>
                  <a:pt x="57150" y="947738"/>
                </a:lnTo>
                <a:lnTo>
                  <a:pt x="119063" y="916782"/>
                </a:lnTo>
                <a:lnTo>
                  <a:pt x="188119" y="890588"/>
                </a:lnTo>
                <a:lnTo>
                  <a:pt x="254794" y="871538"/>
                </a:lnTo>
                <a:lnTo>
                  <a:pt x="381000" y="897732"/>
                </a:lnTo>
                <a:lnTo>
                  <a:pt x="647700" y="895350"/>
                </a:lnTo>
                <a:lnTo>
                  <a:pt x="878681" y="897732"/>
                </a:lnTo>
                <a:lnTo>
                  <a:pt x="1085850" y="895350"/>
                </a:lnTo>
                <a:lnTo>
                  <a:pt x="1278731" y="895350"/>
                </a:lnTo>
                <a:lnTo>
                  <a:pt x="1809750" y="895350"/>
                </a:lnTo>
                <a:lnTo>
                  <a:pt x="1943100" y="919163"/>
                </a:lnTo>
                <a:lnTo>
                  <a:pt x="2255044" y="919163"/>
                </a:lnTo>
                <a:lnTo>
                  <a:pt x="2445544" y="916782"/>
                </a:lnTo>
                <a:lnTo>
                  <a:pt x="2476500" y="912019"/>
                </a:lnTo>
                <a:lnTo>
                  <a:pt x="2500313" y="902494"/>
                </a:lnTo>
                <a:lnTo>
                  <a:pt x="2514600" y="892969"/>
                </a:lnTo>
                <a:lnTo>
                  <a:pt x="2519363" y="883444"/>
                </a:lnTo>
                <a:lnTo>
                  <a:pt x="2521744" y="873919"/>
                </a:lnTo>
                <a:lnTo>
                  <a:pt x="2524125" y="850107"/>
                </a:lnTo>
                <a:lnTo>
                  <a:pt x="2507456" y="762000"/>
                </a:lnTo>
                <a:lnTo>
                  <a:pt x="2424113" y="347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B0E0387D-A518-45D2-BDF1-214A64CB2FB2}"/>
              </a:ext>
            </a:extLst>
          </p:cNvPr>
          <p:cNvSpPr/>
          <p:nvPr/>
        </p:nvSpPr>
        <p:spPr>
          <a:xfrm rot="16200000">
            <a:off x="4540254" y="2211388"/>
            <a:ext cx="330200" cy="962025"/>
          </a:xfrm>
          <a:custGeom>
            <a:avLst/>
            <a:gdLst>
              <a:gd name="connsiteX0" fmla="*/ 88106 w 330993"/>
              <a:gd name="connsiteY0" fmla="*/ 561975 h 962025"/>
              <a:gd name="connsiteX1" fmla="*/ 35718 w 330993"/>
              <a:gd name="connsiteY1" fmla="*/ 235744 h 962025"/>
              <a:gd name="connsiteX2" fmla="*/ 0 w 330993"/>
              <a:gd name="connsiteY2" fmla="*/ 2381 h 962025"/>
              <a:gd name="connsiteX3" fmla="*/ 178593 w 330993"/>
              <a:gd name="connsiteY3" fmla="*/ 0 h 962025"/>
              <a:gd name="connsiteX4" fmla="*/ 207168 w 330993"/>
              <a:gd name="connsiteY4" fmla="*/ 188119 h 962025"/>
              <a:gd name="connsiteX5" fmla="*/ 245268 w 330993"/>
              <a:gd name="connsiteY5" fmla="*/ 411956 h 962025"/>
              <a:gd name="connsiteX6" fmla="*/ 257175 w 330993"/>
              <a:gd name="connsiteY6" fmla="*/ 495300 h 962025"/>
              <a:gd name="connsiteX7" fmla="*/ 285750 w 330993"/>
              <a:gd name="connsiteY7" fmla="*/ 676275 h 962025"/>
              <a:gd name="connsiteX8" fmla="*/ 323850 w 330993"/>
              <a:gd name="connsiteY8" fmla="*/ 926306 h 962025"/>
              <a:gd name="connsiteX9" fmla="*/ 330993 w 330993"/>
              <a:gd name="connsiteY9" fmla="*/ 962025 h 962025"/>
              <a:gd name="connsiteX10" fmla="*/ 152400 w 330993"/>
              <a:gd name="connsiteY10" fmla="*/ 947737 h 962025"/>
              <a:gd name="connsiteX11" fmla="*/ 88106 w 330993"/>
              <a:gd name="connsiteY11" fmla="*/ 561975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0993" h="962025">
                <a:moveTo>
                  <a:pt x="88106" y="561975"/>
                </a:moveTo>
                <a:lnTo>
                  <a:pt x="35718" y="235744"/>
                </a:lnTo>
                <a:lnTo>
                  <a:pt x="0" y="2381"/>
                </a:lnTo>
                <a:lnTo>
                  <a:pt x="178593" y="0"/>
                </a:lnTo>
                <a:lnTo>
                  <a:pt x="207168" y="188119"/>
                </a:lnTo>
                <a:lnTo>
                  <a:pt x="245268" y="411956"/>
                </a:lnTo>
                <a:lnTo>
                  <a:pt x="257175" y="495300"/>
                </a:lnTo>
                <a:lnTo>
                  <a:pt x="285750" y="676275"/>
                </a:lnTo>
                <a:lnTo>
                  <a:pt x="323850" y="926306"/>
                </a:lnTo>
                <a:lnTo>
                  <a:pt x="330993" y="962025"/>
                </a:lnTo>
                <a:lnTo>
                  <a:pt x="152400" y="947737"/>
                </a:lnTo>
                <a:lnTo>
                  <a:pt x="88106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94C3371-2F6C-4BDD-84AD-D0786A446B2E}"/>
              </a:ext>
            </a:extLst>
          </p:cNvPr>
          <p:cNvSpPr/>
          <p:nvPr/>
        </p:nvSpPr>
        <p:spPr>
          <a:xfrm rot="16200000">
            <a:off x="4522790" y="2928938"/>
            <a:ext cx="330200" cy="955675"/>
          </a:xfrm>
          <a:custGeom>
            <a:avLst/>
            <a:gdLst>
              <a:gd name="connsiteX0" fmla="*/ 59531 w 330993"/>
              <a:gd name="connsiteY0" fmla="*/ 383382 h 954882"/>
              <a:gd name="connsiteX1" fmla="*/ 0 w 330993"/>
              <a:gd name="connsiteY1" fmla="*/ 0 h 954882"/>
              <a:gd name="connsiteX2" fmla="*/ 178593 w 330993"/>
              <a:gd name="connsiteY2" fmla="*/ 19050 h 954882"/>
              <a:gd name="connsiteX3" fmla="*/ 209550 w 330993"/>
              <a:gd name="connsiteY3" fmla="*/ 216694 h 954882"/>
              <a:gd name="connsiteX4" fmla="*/ 264318 w 330993"/>
              <a:gd name="connsiteY4" fmla="*/ 552450 h 954882"/>
              <a:gd name="connsiteX5" fmla="*/ 330993 w 330993"/>
              <a:gd name="connsiteY5" fmla="*/ 954882 h 954882"/>
              <a:gd name="connsiteX6" fmla="*/ 150018 w 330993"/>
              <a:gd name="connsiteY6" fmla="*/ 945357 h 954882"/>
              <a:gd name="connsiteX7" fmla="*/ 107156 w 330993"/>
              <a:gd name="connsiteY7" fmla="*/ 673894 h 954882"/>
              <a:gd name="connsiteX8" fmla="*/ 59531 w 330993"/>
              <a:gd name="connsiteY8" fmla="*/ 383382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0993" h="954882">
                <a:moveTo>
                  <a:pt x="59531" y="383382"/>
                </a:moveTo>
                <a:lnTo>
                  <a:pt x="0" y="0"/>
                </a:lnTo>
                <a:lnTo>
                  <a:pt x="178593" y="19050"/>
                </a:lnTo>
                <a:lnTo>
                  <a:pt x="209550" y="216694"/>
                </a:lnTo>
                <a:lnTo>
                  <a:pt x="264318" y="552450"/>
                </a:lnTo>
                <a:lnTo>
                  <a:pt x="330993" y="954882"/>
                </a:lnTo>
                <a:lnTo>
                  <a:pt x="150018" y="945357"/>
                </a:lnTo>
                <a:lnTo>
                  <a:pt x="107156" y="673894"/>
                </a:lnTo>
                <a:lnTo>
                  <a:pt x="59531" y="3833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47DC7F8-8038-49E1-AA37-47DD0598F267}"/>
              </a:ext>
            </a:extLst>
          </p:cNvPr>
          <p:cNvSpPr/>
          <p:nvPr/>
        </p:nvSpPr>
        <p:spPr>
          <a:xfrm rot="16200000">
            <a:off x="4481514" y="3760788"/>
            <a:ext cx="357188" cy="1014413"/>
          </a:xfrm>
          <a:custGeom>
            <a:avLst/>
            <a:gdLst>
              <a:gd name="connsiteX0" fmla="*/ 57150 w 357187"/>
              <a:gd name="connsiteY0" fmla="*/ 278607 h 1014413"/>
              <a:gd name="connsiteX1" fmla="*/ 0 w 357187"/>
              <a:gd name="connsiteY1" fmla="*/ 0 h 1014413"/>
              <a:gd name="connsiteX2" fmla="*/ 180975 w 357187"/>
              <a:gd name="connsiteY2" fmla="*/ 30957 h 1014413"/>
              <a:gd name="connsiteX3" fmla="*/ 226219 w 357187"/>
              <a:gd name="connsiteY3" fmla="*/ 290513 h 1014413"/>
              <a:gd name="connsiteX4" fmla="*/ 278606 w 357187"/>
              <a:gd name="connsiteY4" fmla="*/ 578644 h 1014413"/>
              <a:gd name="connsiteX5" fmla="*/ 357187 w 357187"/>
              <a:gd name="connsiteY5" fmla="*/ 1014413 h 1014413"/>
              <a:gd name="connsiteX6" fmla="*/ 204787 w 357187"/>
              <a:gd name="connsiteY6" fmla="*/ 1009650 h 1014413"/>
              <a:gd name="connsiteX7" fmla="*/ 142875 w 357187"/>
              <a:gd name="connsiteY7" fmla="*/ 709613 h 1014413"/>
              <a:gd name="connsiteX8" fmla="*/ 57150 w 357187"/>
              <a:gd name="connsiteY8" fmla="*/ 278607 h 101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187" h="1014413">
                <a:moveTo>
                  <a:pt x="57150" y="278607"/>
                </a:moveTo>
                <a:lnTo>
                  <a:pt x="0" y="0"/>
                </a:lnTo>
                <a:lnTo>
                  <a:pt x="180975" y="30957"/>
                </a:lnTo>
                <a:lnTo>
                  <a:pt x="226219" y="290513"/>
                </a:lnTo>
                <a:lnTo>
                  <a:pt x="278606" y="578644"/>
                </a:lnTo>
                <a:lnTo>
                  <a:pt x="357187" y="1014413"/>
                </a:lnTo>
                <a:lnTo>
                  <a:pt x="204787" y="1009650"/>
                </a:lnTo>
                <a:lnTo>
                  <a:pt x="142875" y="709613"/>
                </a:lnTo>
                <a:lnTo>
                  <a:pt x="57150" y="2786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0C8DD93-0BBC-4BC8-885B-792499F985B9}"/>
              </a:ext>
            </a:extLst>
          </p:cNvPr>
          <p:cNvSpPr/>
          <p:nvPr/>
        </p:nvSpPr>
        <p:spPr>
          <a:xfrm>
            <a:off x="6018214" y="2154238"/>
            <a:ext cx="2428875" cy="450850"/>
          </a:xfrm>
          <a:custGeom>
            <a:avLst/>
            <a:gdLst>
              <a:gd name="connsiteX0" fmla="*/ 1000125 w 2428875"/>
              <a:gd name="connsiteY0" fmla="*/ 290513 h 450057"/>
              <a:gd name="connsiteX1" fmla="*/ 676275 w 2428875"/>
              <a:gd name="connsiteY1" fmla="*/ 328613 h 450057"/>
              <a:gd name="connsiteX2" fmla="*/ 357187 w 2428875"/>
              <a:gd name="connsiteY2" fmla="*/ 366713 h 450057"/>
              <a:gd name="connsiteX3" fmla="*/ 92869 w 2428875"/>
              <a:gd name="connsiteY3" fmla="*/ 400050 h 450057"/>
              <a:gd name="connsiteX4" fmla="*/ 9525 w 2428875"/>
              <a:gd name="connsiteY4" fmla="*/ 409575 h 450057"/>
              <a:gd name="connsiteX5" fmla="*/ 0 w 2428875"/>
              <a:gd name="connsiteY5" fmla="*/ 245269 h 450057"/>
              <a:gd name="connsiteX6" fmla="*/ 71437 w 2428875"/>
              <a:gd name="connsiteY6" fmla="*/ 250032 h 450057"/>
              <a:gd name="connsiteX7" fmla="*/ 183356 w 2428875"/>
              <a:gd name="connsiteY7" fmla="*/ 245269 h 450057"/>
              <a:gd name="connsiteX8" fmla="*/ 302419 w 2428875"/>
              <a:gd name="connsiteY8" fmla="*/ 235744 h 450057"/>
              <a:gd name="connsiteX9" fmla="*/ 478631 w 2428875"/>
              <a:gd name="connsiteY9" fmla="*/ 214313 h 450057"/>
              <a:gd name="connsiteX10" fmla="*/ 619125 w 2428875"/>
              <a:gd name="connsiteY10" fmla="*/ 195263 h 450057"/>
              <a:gd name="connsiteX11" fmla="*/ 733425 w 2428875"/>
              <a:gd name="connsiteY11" fmla="*/ 176213 h 450057"/>
              <a:gd name="connsiteX12" fmla="*/ 845344 w 2428875"/>
              <a:gd name="connsiteY12" fmla="*/ 154782 h 450057"/>
              <a:gd name="connsiteX13" fmla="*/ 1047750 w 2428875"/>
              <a:gd name="connsiteY13" fmla="*/ 138113 h 450057"/>
              <a:gd name="connsiteX14" fmla="*/ 1333500 w 2428875"/>
              <a:gd name="connsiteY14" fmla="*/ 95250 h 450057"/>
              <a:gd name="connsiteX15" fmla="*/ 1543050 w 2428875"/>
              <a:gd name="connsiteY15" fmla="*/ 64294 h 450057"/>
              <a:gd name="connsiteX16" fmla="*/ 1745456 w 2428875"/>
              <a:gd name="connsiteY16" fmla="*/ 35719 h 450057"/>
              <a:gd name="connsiteX17" fmla="*/ 1919287 w 2428875"/>
              <a:gd name="connsiteY17" fmla="*/ 11907 h 450057"/>
              <a:gd name="connsiteX18" fmla="*/ 2007394 w 2428875"/>
              <a:gd name="connsiteY18" fmla="*/ 0 h 450057"/>
              <a:gd name="connsiteX19" fmla="*/ 2033587 w 2428875"/>
              <a:gd name="connsiteY19" fmla="*/ 2382 h 450057"/>
              <a:gd name="connsiteX20" fmla="*/ 2057400 w 2428875"/>
              <a:gd name="connsiteY20" fmla="*/ 7144 h 450057"/>
              <a:gd name="connsiteX21" fmla="*/ 2083594 w 2428875"/>
              <a:gd name="connsiteY21" fmla="*/ 11907 h 450057"/>
              <a:gd name="connsiteX22" fmla="*/ 2109787 w 2428875"/>
              <a:gd name="connsiteY22" fmla="*/ 23813 h 450057"/>
              <a:gd name="connsiteX23" fmla="*/ 2138362 w 2428875"/>
              <a:gd name="connsiteY23" fmla="*/ 40482 h 450057"/>
              <a:gd name="connsiteX24" fmla="*/ 2159794 w 2428875"/>
              <a:gd name="connsiteY24" fmla="*/ 54769 h 450057"/>
              <a:gd name="connsiteX25" fmla="*/ 2200275 w 2428875"/>
              <a:gd name="connsiteY25" fmla="*/ 85725 h 450057"/>
              <a:gd name="connsiteX26" fmla="*/ 2224087 w 2428875"/>
              <a:gd name="connsiteY26" fmla="*/ 107157 h 450057"/>
              <a:gd name="connsiteX27" fmla="*/ 2276475 w 2428875"/>
              <a:gd name="connsiteY27" fmla="*/ 159544 h 450057"/>
              <a:gd name="connsiteX28" fmla="*/ 2309812 w 2428875"/>
              <a:gd name="connsiteY28" fmla="*/ 197644 h 450057"/>
              <a:gd name="connsiteX29" fmla="*/ 2350294 w 2428875"/>
              <a:gd name="connsiteY29" fmla="*/ 247650 h 450057"/>
              <a:gd name="connsiteX30" fmla="*/ 2383631 w 2428875"/>
              <a:gd name="connsiteY30" fmla="*/ 290513 h 450057"/>
              <a:gd name="connsiteX31" fmla="*/ 2414587 w 2428875"/>
              <a:gd name="connsiteY31" fmla="*/ 335757 h 450057"/>
              <a:gd name="connsiteX32" fmla="*/ 2426494 w 2428875"/>
              <a:gd name="connsiteY32" fmla="*/ 357188 h 450057"/>
              <a:gd name="connsiteX33" fmla="*/ 2428875 w 2428875"/>
              <a:gd name="connsiteY33" fmla="*/ 369094 h 450057"/>
              <a:gd name="connsiteX34" fmla="*/ 2426494 w 2428875"/>
              <a:gd name="connsiteY34" fmla="*/ 383382 h 450057"/>
              <a:gd name="connsiteX35" fmla="*/ 2414587 w 2428875"/>
              <a:gd name="connsiteY35" fmla="*/ 404813 h 450057"/>
              <a:gd name="connsiteX36" fmla="*/ 2388394 w 2428875"/>
              <a:gd name="connsiteY36" fmla="*/ 428625 h 450057"/>
              <a:gd name="connsiteX37" fmla="*/ 2347912 w 2428875"/>
              <a:gd name="connsiteY37" fmla="*/ 450057 h 450057"/>
              <a:gd name="connsiteX38" fmla="*/ 1981200 w 2428875"/>
              <a:gd name="connsiteY38" fmla="*/ 200025 h 450057"/>
              <a:gd name="connsiteX39" fmla="*/ 1950244 w 2428875"/>
              <a:gd name="connsiteY39" fmla="*/ 188119 h 450057"/>
              <a:gd name="connsiteX40" fmla="*/ 1912144 w 2428875"/>
              <a:gd name="connsiteY40" fmla="*/ 183357 h 450057"/>
              <a:gd name="connsiteX41" fmla="*/ 1840706 w 2428875"/>
              <a:gd name="connsiteY41" fmla="*/ 188119 h 450057"/>
              <a:gd name="connsiteX42" fmla="*/ 1638300 w 2428875"/>
              <a:gd name="connsiteY42" fmla="*/ 211932 h 450057"/>
              <a:gd name="connsiteX43" fmla="*/ 1226344 w 2428875"/>
              <a:gd name="connsiteY43" fmla="*/ 264319 h 450057"/>
              <a:gd name="connsiteX44" fmla="*/ 1000125 w 2428875"/>
              <a:gd name="connsiteY44" fmla="*/ 290513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28875" h="450057">
                <a:moveTo>
                  <a:pt x="1000125" y="290513"/>
                </a:moveTo>
                <a:lnTo>
                  <a:pt x="676275" y="328613"/>
                </a:lnTo>
                <a:lnTo>
                  <a:pt x="357187" y="366713"/>
                </a:lnTo>
                <a:lnTo>
                  <a:pt x="92869" y="400050"/>
                </a:lnTo>
                <a:lnTo>
                  <a:pt x="9525" y="409575"/>
                </a:lnTo>
                <a:lnTo>
                  <a:pt x="0" y="245269"/>
                </a:lnTo>
                <a:lnTo>
                  <a:pt x="71437" y="250032"/>
                </a:lnTo>
                <a:lnTo>
                  <a:pt x="183356" y="245269"/>
                </a:lnTo>
                <a:lnTo>
                  <a:pt x="302419" y="235744"/>
                </a:lnTo>
                <a:lnTo>
                  <a:pt x="478631" y="214313"/>
                </a:lnTo>
                <a:lnTo>
                  <a:pt x="619125" y="195263"/>
                </a:lnTo>
                <a:lnTo>
                  <a:pt x="733425" y="176213"/>
                </a:lnTo>
                <a:lnTo>
                  <a:pt x="845344" y="154782"/>
                </a:lnTo>
                <a:lnTo>
                  <a:pt x="1047750" y="138113"/>
                </a:lnTo>
                <a:lnTo>
                  <a:pt x="1333500" y="95250"/>
                </a:lnTo>
                <a:lnTo>
                  <a:pt x="1543050" y="64294"/>
                </a:lnTo>
                <a:lnTo>
                  <a:pt x="1745456" y="35719"/>
                </a:lnTo>
                <a:lnTo>
                  <a:pt x="1919287" y="11907"/>
                </a:lnTo>
                <a:lnTo>
                  <a:pt x="2007394" y="0"/>
                </a:lnTo>
                <a:lnTo>
                  <a:pt x="2033587" y="2382"/>
                </a:lnTo>
                <a:lnTo>
                  <a:pt x="2057400" y="7144"/>
                </a:lnTo>
                <a:lnTo>
                  <a:pt x="2083594" y="11907"/>
                </a:lnTo>
                <a:lnTo>
                  <a:pt x="2109787" y="23813"/>
                </a:lnTo>
                <a:lnTo>
                  <a:pt x="2138362" y="40482"/>
                </a:lnTo>
                <a:lnTo>
                  <a:pt x="2159794" y="54769"/>
                </a:lnTo>
                <a:lnTo>
                  <a:pt x="2200275" y="85725"/>
                </a:lnTo>
                <a:lnTo>
                  <a:pt x="2224087" y="107157"/>
                </a:lnTo>
                <a:lnTo>
                  <a:pt x="2276475" y="159544"/>
                </a:lnTo>
                <a:lnTo>
                  <a:pt x="2309812" y="197644"/>
                </a:lnTo>
                <a:lnTo>
                  <a:pt x="2350294" y="247650"/>
                </a:lnTo>
                <a:lnTo>
                  <a:pt x="2383631" y="290513"/>
                </a:lnTo>
                <a:lnTo>
                  <a:pt x="2414587" y="335757"/>
                </a:lnTo>
                <a:lnTo>
                  <a:pt x="2426494" y="357188"/>
                </a:lnTo>
                <a:lnTo>
                  <a:pt x="2428875" y="369094"/>
                </a:lnTo>
                <a:lnTo>
                  <a:pt x="2426494" y="383382"/>
                </a:lnTo>
                <a:lnTo>
                  <a:pt x="2414587" y="404813"/>
                </a:lnTo>
                <a:lnTo>
                  <a:pt x="2388394" y="428625"/>
                </a:lnTo>
                <a:lnTo>
                  <a:pt x="2347912" y="450057"/>
                </a:lnTo>
                <a:lnTo>
                  <a:pt x="1981200" y="200025"/>
                </a:lnTo>
                <a:lnTo>
                  <a:pt x="1950244" y="188119"/>
                </a:lnTo>
                <a:lnTo>
                  <a:pt x="1912144" y="183357"/>
                </a:lnTo>
                <a:lnTo>
                  <a:pt x="1840706" y="188119"/>
                </a:lnTo>
                <a:lnTo>
                  <a:pt x="1638300" y="211932"/>
                </a:lnTo>
                <a:lnTo>
                  <a:pt x="1226344" y="264319"/>
                </a:lnTo>
                <a:lnTo>
                  <a:pt x="1000125" y="2905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84F35D6-FB39-40D8-ADAF-AEF23D08B2DB}"/>
              </a:ext>
            </a:extLst>
          </p:cNvPr>
          <p:cNvSpPr/>
          <p:nvPr/>
        </p:nvSpPr>
        <p:spPr>
          <a:xfrm>
            <a:off x="7681914" y="2305050"/>
            <a:ext cx="731837" cy="579438"/>
          </a:xfrm>
          <a:custGeom>
            <a:avLst/>
            <a:gdLst>
              <a:gd name="connsiteX0" fmla="*/ 161925 w 731043"/>
              <a:gd name="connsiteY0" fmla="*/ 311944 h 578644"/>
              <a:gd name="connsiteX1" fmla="*/ 216693 w 731043"/>
              <a:gd name="connsiteY1" fmla="*/ 233363 h 578644"/>
              <a:gd name="connsiteX2" fmla="*/ 259556 w 731043"/>
              <a:gd name="connsiteY2" fmla="*/ 171450 h 578644"/>
              <a:gd name="connsiteX3" fmla="*/ 290512 w 731043"/>
              <a:gd name="connsiteY3" fmla="*/ 130969 h 578644"/>
              <a:gd name="connsiteX4" fmla="*/ 307181 w 731043"/>
              <a:gd name="connsiteY4" fmla="*/ 102394 h 578644"/>
              <a:gd name="connsiteX5" fmla="*/ 314325 w 731043"/>
              <a:gd name="connsiteY5" fmla="*/ 85725 h 578644"/>
              <a:gd name="connsiteX6" fmla="*/ 316706 w 731043"/>
              <a:gd name="connsiteY6" fmla="*/ 71438 h 578644"/>
              <a:gd name="connsiteX7" fmla="*/ 311943 w 731043"/>
              <a:gd name="connsiteY7" fmla="*/ 57150 h 578644"/>
              <a:gd name="connsiteX8" fmla="*/ 300037 w 731043"/>
              <a:gd name="connsiteY8" fmla="*/ 40481 h 578644"/>
              <a:gd name="connsiteX9" fmla="*/ 278606 w 731043"/>
              <a:gd name="connsiteY9" fmla="*/ 33338 h 578644"/>
              <a:gd name="connsiteX10" fmla="*/ 278606 w 731043"/>
              <a:gd name="connsiteY10" fmla="*/ 0 h 578644"/>
              <a:gd name="connsiteX11" fmla="*/ 731043 w 731043"/>
              <a:gd name="connsiteY11" fmla="*/ 264319 h 578644"/>
              <a:gd name="connsiteX12" fmla="*/ 685800 w 731043"/>
              <a:gd name="connsiteY12" fmla="*/ 297656 h 578644"/>
              <a:gd name="connsiteX13" fmla="*/ 645318 w 731043"/>
              <a:gd name="connsiteY13" fmla="*/ 307181 h 578644"/>
              <a:gd name="connsiteX14" fmla="*/ 600075 w 731043"/>
              <a:gd name="connsiteY14" fmla="*/ 314325 h 578644"/>
              <a:gd name="connsiteX15" fmla="*/ 521493 w 731043"/>
              <a:gd name="connsiteY15" fmla="*/ 335756 h 578644"/>
              <a:gd name="connsiteX16" fmla="*/ 419100 w 731043"/>
              <a:gd name="connsiteY16" fmla="*/ 366713 h 578644"/>
              <a:gd name="connsiteX17" fmla="*/ 314325 w 731043"/>
              <a:gd name="connsiteY17" fmla="*/ 414338 h 578644"/>
              <a:gd name="connsiteX18" fmla="*/ 204787 w 731043"/>
              <a:gd name="connsiteY18" fmla="*/ 471488 h 578644"/>
              <a:gd name="connsiteX19" fmla="*/ 111918 w 731043"/>
              <a:gd name="connsiteY19" fmla="*/ 528638 h 578644"/>
              <a:gd name="connsiteX20" fmla="*/ 54768 w 731043"/>
              <a:gd name="connsiteY20" fmla="*/ 569119 h 578644"/>
              <a:gd name="connsiteX21" fmla="*/ 28575 w 731043"/>
              <a:gd name="connsiteY21" fmla="*/ 578644 h 578644"/>
              <a:gd name="connsiteX22" fmla="*/ 16668 w 731043"/>
              <a:gd name="connsiteY22" fmla="*/ 578644 h 578644"/>
              <a:gd name="connsiteX23" fmla="*/ 2381 w 731043"/>
              <a:gd name="connsiteY23" fmla="*/ 573881 h 578644"/>
              <a:gd name="connsiteX24" fmla="*/ 0 w 731043"/>
              <a:gd name="connsiteY24" fmla="*/ 554831 h 578644"/>
              <a:gd name="connsiteX25" fmla="*/ 11906 w 731043"/>
              <a:gd name="connsiteY25" fmla="*/ 523875 h 578644"/>
              <a:gd name="connsiteX26" fmla="*/ 42862 w 731043"/>
              <a:gd name="connsiteY26" fmla="*/ 478631 h 578644"/>
              <a:gd name="connsiteX27" fmla="*/ 121443 w 731043"/>
              <a:gd name="connsiteY27" fmla="*/ 369094 h 578644"/>
              <a:gd name="connsiteX28" fmla="*/ 161925 w 731043"/>
              <a:gd name="connsiteY28" fmla="*/ 311944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31043" h="578644">
                <a:moveTo>
                  <a:pt x="161925" y="311944"/>
                </a:moveTo>
                <a:lnTo>
                  <a:pt x="216693" y="233363"/>
                </a:lnTo>
                <a:lnTo>
                  <a:pt x="259556" y="171450"/>
                </a:lnTo>
                <a:lnTo>
                  <a:pt x="290512" y="130969"/>
                </a:lnTo>
                <a:lnTo>
                  <a:pt x="307181" y="102394"/>
                </a:lnTo>
                <a:lnTo>
                  <a:pt x="314325" y="85725"/>
                </a:lnTo>
                <a:lnTo>
                  <a:pt x="316706" y="71438"/>
                </a:lnTo>
                <a:lnTo>
                  <a:pt x="311943" y="57150"/>
                </a:lnTo>
                <a:lnTo>
                  <a:pt x="300037" y="40481"/>
                </a:lnTo>
                <a:lnTo>
                  <a:pt x="278606" y="33338"/>
                </a:lnTo>
                <a:lnTo>
                  <a:pt x="278606" y="0"/>
                </a:lnTo>
                <a:lnTo>
                  <a:pt x="731043" y="264319"/>
                </a:lnTo>
                <a:lnTo>
                  <a:pt x="685800" y="297656"/>
                </a:lnTo>
                <a:lnTo>
                  <a:pt x="645318" y="307181"/>
                </a:lnTo>
                <a:lnTo>
                  <a:pt x="600075" y="314325"/>
                </a:lnTo>
                <a:lnTo>
                  <a:pt x="521493" y="335756"/>
                </a:lnTo>
                <a:lnTo>
                  <a:pt x="419100" y="366713"/>
                </a:lnTo>
                <a:lnTo>
                  <a:pt x="314325" y="414338"/>
                </a:lnTo>
                <a:lnTo>
                  <a:pt x="204787" y="471488"/>
                </a:lnTo>
                <a:lnTo>
                  <a:pt x="111918" y="528638"/>
                </a:lnTo>
                <a:lnTo>
                  <a:pt x="54768" y="569119"/>
                </a:lnTo>
                <a:lnTo>
                  <a:pt x="28575" y="578644"/>
                </a:lnTo>
                <a:lnTo>
                  <a:pt x="16668" y="578644"/>
                </a:lnTo>
                <a:lnTo>
                  <a:pt x="2381" y="573881"/>
                </a:lnTo>
                <a:lnTo>
                  <a:pt x="0" y="554831"/>
                </a:lnTo>
                <a:lnTo>
                  <a:pt x="11906" y="523875"/>
                </a:lnTo>
                <a:lnTo>
                  <a:pt x="42862" y="478631"/>
                </a:lnTo>
                <a:lnTo>
                  <a:pt x="121443" y="369094"/>
                </a:lnTo>
                <a:lnTo>
                  <a:pt x="161925" y="311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0C38D0E-D17C-4D94-91CE-0F948E2C174D}"/>
              </a:ext>
            </a:extLst>
          </p:cNvPr>
          <p:cNvSpPr/>
          <p:nvPr/>
        </p:nvSpPr>
        <p:spPr>
          <a:xfrm>
            <a:off x="6708775" y="3609975"/>
            <a:ext cx="590550" cy="2457450"/>
          </a:xfrm>
          <a:custGeom>
            <a:avLst/>
            <a:gdLst>
              <a:gd name="connsiteX0" fmla="*/ 307975 w 590550"/>
              <a:gd name="connsiteY0" fmla="*/ 923925 h 2457450"/>
              <a:gd name="connsiteX1" fmla="*/ 317500 w 590550"/>
              <a:gd name="connsiteY1" fmla="*/ 463550 h 2457450"/>
              <a:gd name="connsiteX2" fmla="*/ 314325 w 590550"/>
              <a:gd name="connsiteY2" fmla="*/ 422275 h 2457450"/>
              <a:gd name="connsiteX3" fmla="*/ 301625 w 590550"/>
              <a:gd name="connsiteY3" fmla="*/ 361950 h 2457450"/>
              <a:gd name="connsiteX4" fmla="*/ 279400 w 590550"/>
              <a:gd name="connsiteY4" fmla="*/ 307975 h 2457450"/>
              <a:gd name="connsiteX5" fmla="*/ 257175 w 590550"/>
              <a:gd name="connsiteY5" fmla="*/ 266700 h 2457450"/>
              <a:gd name="connsiteX6" fmla="*/ 231775 w 590550"/>
              <a:gd name="connsiteY6" fmla="*/ 228600 h 2457450"/>
              <a:gd name="connsiteX7" fmla="*/ 196850 w 590550"/>
              <a:gd name="connsiteY7" fmla="*/ 187325 h 2457450"/>
              <a:gd name="connsiteX8" fmla="*/ 149225 w 590550"/>
              <a:gd name="connsiteY8" fmla="*/ 139700 h 2457450"/>
              <a:gd name="connsiteX9" fmla="*/ 88900 w 590550"/>
              <a:gd name="connsiteY9" fmla="*/ 88900 h 2457450"/>
              <a:gd name="connsiteX10" fmla="*/ 0 w 590550"/>
              <a:gd name="connsiteY10" fmla="*/ 19050 h 2457450"/>
              <a:gd name="connsiteX11" fmla="*/ 111125 w 590550"/>
              <a:gd name="connsiteY11" fmla="*/ 0 h 2457450"/>
              <a:gd name="connsiteX12" fmla="*/ 276225 w 590550"/>
              <a:gd name="connsiteY12" fmla="*/ 69850 h 2457450"/>
              <a:gd name="connsiteX13" fmla="*/ 368300 w 590550"/>
              <a:gd name="connsiteY13" fmla="*/ 107950 h 2457450"/>
              <a:gd name="connsiteX14" fmla="*/ 466725 w 590550"/>
              <a:gd name="connsiteY14" fmla="*/ 146050 h 2457450"/>
              <a:gd name="connsiteX15" fmla="*/ 511175 w 590550"/>
              <a:gd name="connsiteY15" fmla="*/ 165100 h 2457450"/>
              <a:gd name="connsiteX16" fmla="*/ 558800 w 590550"/>
              <a:gd name="connsiteY16" fmla="*/ 180975 h 2457450"/>
              <a:gd name="connsiteX17" fmla="*/ 568325 w 590550"/>
              <a:gd name="connsiteY17" fmla="*/ 187325 h 2457450"/>
              <a:gd name="connsiteX18" fmla="*/ 581025 w 590550"/>
              <a:gd name="connsiteY18" fmla="*/ 203200 h 2457450"/>
              <a:gd name="connsiteX19" fmla="*/ 587375 w 590550"/>
              <a:gd name="connsiteY19" fmla="*/ 219075 h 2457450"/>
              <a:gd name="connsiteX20" fmla="*/ 590550 w 590550"/>
              <a:gd name="connsiteY20" fmla="*/ 247650 h 2457450"/>
              <a:gd name="connsiteX21" fmla="*/ 587375 w 590550"/>
              <a:gd name="connsiteY21" fmla="*/ 276225 h 2457450"/>
              <a:gd name="connsiteX22" fmla="*/ 574675 w 590550"/>
              <a:gd name="connsiteY22" fmla="*/ 307975 h 2457450"/>
              <a:gd name="connsiteX23" fmla="*/ 555625 w 590550"/>
              <a:gd name="connsiteY23" fmla="*/ 339725 h 2457450"/>
              <a:gd name="connsiteX24" fmla="*/ 542925 w 590550"/>
              <a:gd name="connsiteY24" fmla="*/ 390525 h 2457450"/>
              <a:gd name="connsiteX25" fmla="*/ 539750 w 590550"/>
              <a:gd name="connsiteY25" fmla="*/ 561975 h 2457450"/>
              <a:gd name="connsiteX26" fmla="*/ 542925 w 590550"/>
              <a:gd name="connsiteY26" fmla="*/ 1063625 h 2457450"/>
              <a:gd name="connsiteX27" fmla="*/ 539750 w 590550"/>
              <a:gd name="connsiteY27" fmla="*/ 1584325 h 2457450"/>
              <a:gd name="connsiteX28" fmla="*/ 539750 w 590550"/>
              <a:gd name="connsiteY28" fmla="*/ 1768475 h 2457450"/>
              <a:gd name="connsiteX29" fmla="*/ 536575 w 590550"/>
              <a:gd name="connsiteY29" fmla="*/ 1885950 h 2457450"/>
              <a:gd name="connsiteX30" fmla="*/ 527050 w 590550"/>
              <a:gd name="connsiteY30" fmla="*/ 2035175 h 2457450"/>
              <a:gd name="connsiteX31" fmla="*/ 517525 w 590550"/>
              <a:gd name="connsiteY31" fmla="*/ 2139950 h 2457450"/>
              <a:gd name="connsiteX32" fmla="*/ 492125 w 590550"/>
              <a:gd name="connsiteY32" fmla="*/ 2225675 h 2457450"/>
              <a:gd name="connsiteX33" fmla="*/ 447675 w 590550"/>
              <a:gd name="connsiteY33" fmla="*/ 2333625 h 2457450"/>
              <a:gd name="connsiteX34" fmla="*/ 409575 w 590550"/>
              <a:gd name="connsiteY34" fmla="*/ 2397125 h 2457450"/>
              <a:gd name="connsiteX35" fmla="*/ 384175 w 590550"/>
              <a:gd name="connsiteY35" fmla="*/ 2425700 h 2457450"/>
              <a:gd name="connsiteX36" fmla="*/ 358775 w 590550"/>
              <a:gd name="connsiteY36" fmla="*/ 2444750 h 2457450"/>
              <a:gd name="connsiteX37" fmla="*/ 336550 w 590550"/>
              <a:gd name="connsiteY37" fmla="*/ 2454275 h 2457450"/>
              <a:gd name="connsiteX38" fmla="*/ 314325 w 590550"/>
              <a:gd name="connsiteY38" fmla="*/ 2457450 h 2457450"/>
              <a:gd name="connsiteX39" fmla="*/ 285750 w 590550"/>
              <a:gd name="connsiteY39" fmla="*/ 2444750 h 2457450"/>
              <a:gd name="connsiteX40" fmla="*/ 254000 w 590550"/>
              <a:gd name="connsiteY40" fmla="*/ 2416175 h 2457450"/>
              <a:gd name="connsiteX41" fmla="*/ 295275 w 590550"/>
              <a:gd name="connsiteY41" fmla="*/ 1851025 h 2457450"/>
              <a:gd name="connsiteX42" fmla="*/ 307975 w 590550"/>
              <a:gd name="connsiteY42" fmla="*/ 923925 h 245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550" h="2457450">
                <a:moveTo>
                  <a:pt x="307975" y="923925"/>
                </a:moveTo>
                <a:lnTo>
                  <a:pt x="317500" y="463550"/>
                </a:lnTo>
                <a:lnTo>
                  <a:pt x="314325" y="422275"/>
                </a:lnTo>
                <a:lnTo>
                  <a:pt x="301625" y="361950"/>
                </a:lnTo>
                <a:lnTo>
                  <a:pt x="279400" y="307975"/>
                </a:lnTo>
                <a:lnTo>
                  <a:pt x="257175" y="266700"/>
                </a:lnTo>
                <a:lnTo>
                  <a:pt x="231775" y="228600"/>
                </a:lnTo>
                <a:lnTo>
                  <a:pt x="196850" y="187325"/>
                </a:lnTo>
                <a:lnTo>
                  <a:pt x="149225" y="139700"/>
                </a:lnTo>
                <a:lnTo>
                  <a:pt x="88900" y="88900"/>
                </a:lnTo>
                <a:lnTo>
                  <a:pt x="0" y="19050"/>
                </a:lnTo>
                <a:lnTo>
                  <a:pt x="111125" y="0"/>
                </a:lnTo>
                <a:lnTo>
                  <a:pt x="276225" y="69850"/>
                </a:lnTo>
                <a:lnTo>
                  <a:pt x="368300" y="107950"/>
                </a:lnTo>
                <a:lnTo>
                  <a:pt x="466725" y="146050"/>
                </a:lnTo>
                <a:lnTo>
                  <a:pt x="511175" y="165100"/>
                </a:lnTo>
                <a:lnTo>
                  <a:pt x="558800" y="180975"/>
                </a:lnTo>
                <a:lnTo>
                  <a:pt x="568325" y="187325"/>
                </a:lnTo>
                <a:lnTo>
                  <a:pt x="581025" y="203200"/>
                </a:lnTo>
                <a:lnTo>
                  <a:pt x="587375" y="219075"/>
                </a:lnTo>
                <a:lnTo>
                  <a:pt x="590550" y="247650"/>
                </a:lnTo>
                <a:lnTo>
                  <a:pt x="587375" y="276225"/>
                </a:lnTo>
                <a:lnTo>
                  <a:pt x="574675" y="307975"/>
                </a:lnTo>
                <a:lnTo>
                  <a:pt x="555625" y="339725"/>
                </a:lnTo>
                <a:lnTo>
                  <a:pt x="542925" y="390525"/>
                </a:lnTo>
                <a:cubicBezTo>
                  <a:pt x="541867" y="447675"/>
                  <a:pt x="540808" y="504825"/>
                  <a:pt x="539750" y="561975"/>
                </a:cubicBezTo>
                <a:cubicBezTo>
                  <a:pt x="540808" y="729192"/>
                  <a:pt x="541867" y="896408"/>
                  <a:pt x="542925" y="1063625"/>
                </a:cubicBezTo>
                <a:cubicBezTo>
                  <a:pt x="541867" y="1237192"/>
                  <a:pt x="540808" y="1410758"/>
                  <a:pt x="539750" y="1584325"/>
                </a:cubicBezTo>
                <a:lnTo>
                  <a:pt x="539750" y="1768475"/>
                </a:lnTo>
                <a:cubicBezTo>
                  <a:pt x="538692" y="1807633"/>
                  <a:pt x="537633" y="1846792"/>
                  <a:pt x="536575" y="1885950"/>
                </a:cubicBezTo>
                <a:lnTo>
                  <a:pt x="527050" y="2035175"/>
                </a:lnTo>
                <a:lnTo>
                  <a:pt x="517525" y="2139950"/>
                </a:lnTo>
                <a:lnTo>
                  <a:pt x="492125" y="2225675"/>
                </a:lnTo>
                <a:lnTo>
                  <a:pt x="447675" y="2333625"/>
                </a:lnTo>
                <a:lnTo>
                  <a:pt x="409575" y="2397125"/>
                </a:lnTo>
                <a:lnTo>
                  <a:pt x="384175" y="2425700"/>
                </a:lnTo>
                <a:lnTo>
                  <a:pt x="358775" y="2444750"/>
                </a:lnTo>
                <a:lnTo>
                  <a:pt x="336550" y="2454275"/>
                </a:lnTo>
                <a:lnTo>
                  <a:pt x="314325" y="2457450"/>
                </a:lnTo>
                <a:lnTo>
                  <a:pt x="285750" y="2444750"/>
                </a:lnTo>
                <a:lnTo>
                  <a:pt x="254000" y="2416175"/>
                </a:lnTo>
                <a:lnTo>
                  <a:pt x="295275" y="1851025"/>
                </a:lnTo>
                <a:lnTo>
                  <a:pt x="307975" y="923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E5BA7D0-E735-4D55-987A-3F993DE0DB72}"/>
              </a:ext>
            </a:extLst>
          </p:cNvPr>
          <p:cNvSpPr/>
          <p:nvPr/>
        </p:nvSpPr>
        <p:spPr>
          <a:xfrm>
            <a:off x="6299200" y="5392739"/>
            <a:ext cx="723900" cy="669925"/>
          </a:xfrm>
          <a:custGeom>
            <a:avLst/>
            <a:gdLst>
              <a:gd name="connsiteX0" fmla="*/ 188119 w 723900"/>
              <a:gd name="connsiteY0" fmla="*/ 80963 h 669132"/>
              <a:gd name="connsiteX1" fmla="*/ 364332 w 723900"/>
              <a:gd name="connsiteY1" fmla="*/ 126207 h 669132"/>
              <a:gd name="connsiteX2" fmla="*/ 492919 w 723900"/>
              <a:gd name="connsiteY2" fmla="*/ 157163 h 669132"/>
              <a:gd name="connsiteX3" fmla="*/ 581025 w 723900"/>
              <a:gd name="connsiteY3" fmla="*/ 176213 h 669132"/>
              <a:gd name="connsiteX4" fmla="*/ 604838 w 723900"/>
              <a:gd name="connsiteY4" fmla="*/ 178594 h 669132"/>
              <a:gd name="connsiteX5" fmla="*/ 631032 w 723900"/>
              <a:gd name="connsiteY5" fmla="*/ 173832 h 669132"/>
              <a:gd name="connsiteX6" fmla="*/ 652463 w 723900"/>
              <a:gd name="connsiteY6" fmla="*/ 164307 h 669132"/>
              <a:gd name="connsiteX7" fmla="*/ 678657 w 723900"/>
              <a:gd name="connsiteY7" fmla="*/ 145257 h 669132"/>
              <a:gd name="connsiteX8" fmla="*/ 695325 w 723900"/>
              <a:gd name="connsiteY8" fmla="*/ 119063 h 669132"/>
              <a:gd name="connsiteX9" fmla="*/ 704850 w 723900"/>
              <a:gd name="connsiteY9" fmla="*/ 88107 h 669132"/>
              <a:gd name="connsiteX10" fmla="*/ 711994 w 723900"/>
              <a:gd name="connsiteY10" fmla="*/ 0 h 669132"/>
              <a:gd name="connsiteX11" fmla="*/ 723900 w 723900"/>
              <a:gd name="connsiteY11" fmla="*/ 669132 h 669132"/>
              <a:gd name="connsiteX12" fmla="*/ 697707 w 723900"/>
              <a:gd name="connsiteY12" fmla="*/ 659607 h 669132"/>
              <a:gd name="connsiteX13" fmla="*/ 664369 w 723900"/>
              <a:gd name="connsiteY13" fmla="*/ 631032 h 669132"/>
              <a:gd name="connsiteX14" fmla="*/ 638175 w 723900"/>
              <a:gd name="connsiteY14" fmla="*/ 597694 h 669132"/>
              <a:gd name="connsiteX15" fmla="*/ 607219 w 723900"/>
              <a:gd name="connsiteY15" fmla="*/ 545307 h 669132"/>
              <a:gd name="connsiteX16" fmla="*/ 569119 w 723900"/>
              <a:gd name="connsiteY16" fmla="*/ 471488 h 669132"/>
              <a:gd name="connsiteX17" fmla="*/ 545307 w 723900"/>
              <a:gd name="connsiteY17" fmla="*/ 438150 h 669132"/>
              <a:gd name="connsiteX18" fmla="*/ 485775 w 723900"/>
              <a:gd name="connsiteY18" fmla="*/ 378619 h 669132"/>
              <a:gd name="connsiteX19" fmla="*/ 411957 w 723900"/>
              <a:gd name="connsiteY19" fmla="*/ 316707 h 669132"/>
              <a:gd name="connsiteX20" fmla="*/ 338138 w 723900"/>
              <a:gd name="connsiteY20" fmla="*/ 261938 h 669132"/>
              <a:gd name="connsiteX21" fmla="*/ 247650 w 723900"/>
              <a:gd name="connsiteY21" fmla="*/ 209550 h 669132"/>
              <a:gd name="connsiteX22" fmla="*/ 142875 w 723900"/>
              <a:gd name="connsiteY22" fmla="*/ 150019 h 669132"/>
              <a:gd name="connsiteX23" fmla="*/ 57150 w 723900"/>
              <a:gd name="connsiteY23" fmla="*/ 109538 h 669132"/>
              <a:gd name="connsiteX24" fmla="*/ 21432 w 723900"/>
              <a:gd name="connsiteY24" fmla="*/ 95250 h 669132"/>
              <a:gd name="connsiteX25" fmla="*/ 9525 w 723900"/>
              <a:gd name="connsiteY25" fmla="*/ 88107 h 669132"/>
              <a:gd name="connsiteX26" fmla="*/ 0 w 723900"/>
              <a:gd name="connsiteY26" fmla="*/ 64294 h 669132"/>
              <a:gd name="connsiteX27" fmla="*/ 0 w 723900"/>
              <a:gd name="connsiteY27" fmla="*/ 45244 h 669132"/>
              <a:gd name="connsiteX28" fmla="*/ 7144 w 723900"/>
              <a:gd name="connsiteY28" fmla="*/ 35719 h 669132"/>
              <a:gd name="connsiteX29" fmla="*/ 21432 w 723900"/>
              <a:gd name="connsiteY29" fmla="*/ 30957 h 669132"/>
              <a:gd name="connsiteX30" fmla="*/ 54769 w 723900"/>
              <a:gd name="connsiteY30" fmla="*/ 42863 h 669132"/>
              <a:gd name="connsiteX31" fmla="*/ 111919 w 723900"/>
              <a:gd name="connsiteY31" fmla="*/ 59532 h 669132"/>
              <a:gd name="connsiteX32" fmla="*/ 188119 w 723900"/>
              <a:gd name="connsiteY32" fmla="*/ 80963 h 66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3900" h="669132">
                <a:moveTo>
                  <a:pt x="188119" y="80963"/>
                </a:moveTo>
                <a:lnTo>
                  <a:pt x="364332" y="126207"/>
                </a:lnTo>
                <a:lnTo>
                  <a:pt x="492919" y="157163"/>
                </a:lnTo>
                <a:lnTo>
                  <a:pt x="581025" y="176213"/>
                </a:lnTo>
                <a:lnTo>
                  <a:pt x="604838" y="178594"/>
                </a:lnTo>
                <a:lnTo>
                  <a:pt x="631032" y="173832"/>
                </a:lnTo>
                <a:lnTo>
                  <a:pt x="652463" y="164307"/>
                </a:lnTo>
                <a:lnTo>
                  <a:pt x="678657" y="145257"/>
                </a:lnTo>
                <a:lnTo>
                  <a:pt x="695325" y="119063"/>
                </a:lnTo>
                <a:lnTo>
                  <a:pt x="704850" y="88107"/>
                </a:lnTo>
                <a:lnTo>
                  <a:pt x="711994" y="0"/>
                </a:lnTo>
                <a:lnTo>
                  <a:pt x="723900" y="669132"/>
                </a:lnTo>
                <a:lnTo>
                  <a:pt x="697707" y="659607"/>
                </a:lnTo>
                <a:lnTo>
                  <a:pt x="664369" y="631032"/>
                </a:lnTo>
                <a:lnTo>
                  <a:pt x="638175" y="597694"/>
                </a:lnTo>
                <a:lnTo>
                  <a:pt x="607219" y="545307"/>
                </a:lnTo>
                <a:lnTo>
                  <a:pt x="569119" y="471488"/>
                </a:lnTo>
                <a:lnTo>
                  <a:pt x="545307" y="438150"/>
                </a:lnTo>
                <a:lnTo>
                  <a:pt x="485775" y="378619"/>
                </a:lnTo>
                <a:lnTo>
                  <a:pt x="411957" y="316707"/>
                </a:lnTo>
                <a:lnTo>
                  <a:pt x="338138" y="261938"/>
                </a:lnTo>
                <a:lnTo>
                  <a:pt x="247650" y="209550"/>
                </a:lnTo>
                <a:lnTo>
                  <a:pt x="142875" y="150019"/>
                </a:lnTo>
                <a:lnTo>
                  <a:pt x="57150" y="109538"/>
                </a:lnTo>
                <a:lnTo>
                  <a:pt x="21432" y="95250"/>
                </a:lnTo>
                <a:lnTo>
                  <a:pt x="9525" y="88107"/>
                </a:lnTo>
                <a:lnTo>
                  <a:pt x="0" y="64294"/>
                </a:lnTo>
                <a:lnTo>
                  <a:pt x="0" y="45244"/>
                </a:lnTo>
                <a:lnTo>
                  <a:pt x="7144" y="35719"/>
                </a:lnTo>
                <a:lnTo>
                  <a:pt x="21432" y="30957"/>
                </a:lnTo>
                <a:lnTo>
                  <a:pt x="54769" y="42863"/>
                </a:lnTo>
                <a:lnTo>
                  <a:pt x="111919" y="59532"/>
                </a:lnTo>
                <a:lnTo>
                  <a:pt x="188119" y="809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54BC7CE3-3774-4E8C-8597-0CD9A2070F20}"/>
              </a:ext>
            </a:extLst>
          </p:cNvPr>
          <p:cNvGrpSpPr/>
          <p:nvPr/>
        </p:nvGrpSpPr>
        <p:grpSpPr>
          <a:xfrm>
            <a:off x="3643313" y="1490664"/>
            <a:ext cx="4803776" cy="4576761"/>
            <a:chOff x="3643313" y="1490664"/>
            <a:chExt cx="4803776" cy="4576761"/>
          </a:xfrm>
        </p:grpSpPr>
        <p:sp>
          <p:nvSpPr>
            <p:cNvPr id="17" name="フリーフォーム 17">
              <a:extLst>
                <a:ext uri="{FF2B5EF4-FFF2-40B4-BE49-F238E27FC236}">
                  <a16:creationId xmlns:a16="http://schemas.microsoft.com/office/drawing/2014/main" id="{4045808B-1C14-4A2C-9FCF-F7EDE193AC08}"/>
                </a:ext>
              </a:extLst>
            </p:cNvPr>
            <p:cNvSpPr/>
            <p:nvPr/>
          </p:nvSpPr>
          <p:spPr>
            <a:xfrm>
              <a:off x="5734051" y="2119313"/>
              <a:ext cx="333375" cy="1143000"/>
            </a:xfrm>
            <a:custGeom>
              <a:avLst/>
              <a:gdLst>
                <a:gd name="connsiteX0" fmla="*/ 107156 w 333375"/>
                <a:gd name="connsiteY0" fmla="*/ 588168 h 1143000"/>
                <a:gd name="connsiteX1" fmla="*/ 133350 w 333375"/>
                <a:gd name="connsiteY1" fmla="*/ 495300 h 1143000"/>
                <a:gd name="connsiteX2" fmla="*/ 147638 w 333375"/>
                <a:gd name="connsiteY2" fmla="*/ 419100 h 1143000"/>
                <a:gd name="connsiteX3" fmla="*/ 154781 w 333375"/>
                <a:gd name="connsiteY3" fmla="*/ 381000 h 1143000"/>
                <a:gd name="connsiteX4" fmla="*/ 159544 w 333375"/>
                <a:gd name="connsiteY4" fmla="*/ 319087 h 1143000"/>
                <a:gd name="connsiteX5" fmla="*/ 161925 w 333375"/>
                <a:gd name="connsiteY5" fmla="*/ 269081 h 1143000"/>
                <a:gd name="connsiteX6" fmla="*/ 161925 w 333375"/>
                <a:gd name="connsiteY6" fmla="*/ 219075 h 1143000"/>
                <a:gd name="connsiteX7" fmla="*/ 150019 w 333375"/>
                <a:gd name="connsiteY7" fmla="*/ 138112 h 1143000"/>
                <a:gd name="connsiteX8" fmla="*/ 135731 w 333375"/>
                <a:gd name="connsiteY8" fmla="*/ 78581 h 1143000"/>
                <a:gd name="connsiteX9" fmla="*/ 123825 w 333375"/>
                <a:gd name="connsiteY9" fmla="*/ 40481 h 1143000"/>
                <a:gd name="connsiteX10" fmla="*/ 116681 w 333375"/>
                <a:gd name="connsiteY10" fmla="*/ 21431 h 1143000"/>
                <a:gd name="connsiteX11" fmla="*/ 119063 w 333375"/>
                <a:gd name="connsiteY11" fmla="*/ 4762 h 1143000"/>
                <a:gd name="connsiteX12" fmla="*/ 133350 w 333375"/>
                <a:gd name="connsiteY12" fmla="*/ 0 h 1143000"/>
                <a:gd name="connsiteX13" fmla="*/ 164306 w 333375"/>
                <a:gd name="connsiteY13" fmla="*/ 9525 h 1143000"/>
                <a:gd name="connsiteX14" fmla="*/ 183356 w 333375"/>
                <a:gd name="connsiteY14" fmla="*/ 23812 h 1143000"/>
                <a:gd name="connsiteX15" fmla="*/ 211931 w 333375"/>
                <a:gd name="connsiteY15" fmla="*/ 59531 h 1143000"/>
                <a:gd name="connsiteX16" fmla="*/ 259556 w 333375"/>
                <a:gd name="connsiteY16" fmla="*/ 133350 h 1143000"/>
                <a:gd name="connsiteX17" fmla="*/ 304800 w 333375"/>
                <a:gd name="connsiteY17" fmla="*/ 216693 h 1143000"/>
                <a:gd name="connsiteX18" fmla="*/ 333375 w 333375"/>
                <a:gd name="connsiteY18" fmla="*/ 288131 h 1143000"/>
                <a:gd name="connsiteX19" fmla="*/ 330994 w 333375"/>
                <a:gd name="connsiteY19" fmla="*/ 464343 h 1143000"/>
                <a:gd name="connsiteX20" fmla="*/ 330994 w 333375"/>
                <a:gd name="connsiteY20" fmla="*/ 569118 h 1143000"/>
                <a:gd name="connsiteX21" fmla="*/ 321469 w 333375"/>
                <a:gd name="connsiteY21" fmla="*/ 685800 h 1143000"/>
                <a:gd name="connsiteX22" fmla="*/ 309563 w 333375"/>
                <a:gd name="connsiteY22" fmla="*/ 778668 h 1143000"/>
                <a:gd name="connsiteX23" fmla="*/ 300038 w 333375"/>
                <a:gd name="connsiteY23" fmla="*/ 835818 h 1143000"/>
                <a:gd name="connsiteX24" fmla="*/ 280988 w 333375"/>
                <a:gd name="connsiteY24" fmla="*/ 916781 h 1143000"/>
                <a:gd name="connsiteX25" fmla="*/ 266700 w 333375"/>
                <a:gd name="connsiteY25" fmla="*/ 962025 h 1143000"/>
                <a:gd name="connsiteX26" fmla="*/ 245269 w 333375"/>
                <a:gd name="connsiteY26" fmla="*/ 1016793 h 1143000"/>
                <a:gd name="connsiteX27" fmla="*/ 219075 w 333375"/>
                <a:gd name="connsiteY27" fmla="*/ 1066800 h 1143000"/>
                <a:gd name="connsiteX28" fmla="*/ 190500 w 333375"/>
                <a:gd name="connsiteY28" fmla="*/ 1107281 h 1143000"/>
                <a:gd name="connsiteX29" fmla="*/ 159544 w 333375"/>
                <a:gd name="connsiteY29" fmla="*/ 1133475 h 1143000"/>
                <a:gd name="connsiteX30" fmla="*/ 135731 w 333375"/>
                <a:gd name="connsiteY30" fmla="*/ 1143000 h 1143000"/>
                <a:gd name="connsiteX31" fmla="*/ 102394 w 333375"/>
                <a:gd name="connsiteY31" fmla="*/ 1140618 h 1143000"/>
                <a:gd name="connsiteX32" fmla="*/ 80963 w 333375"/>
                <a:gd name="connsiteY32" fmla="*/ 1131093 h 1143000"/>
                <a:gd name="connsiteX33" fmla="*/ 57150 w 333375"/>
                <a:gd name="connsiteY33" fmla="*/ 1107281 h 1143000"/>
                <a:gd name="connsiteX34" fmla="*/ 35719 w 333375"/>
                <a:gd name="connsiteY34" fmla="*/ 1073943 h 1143000"/>
                <a:gd name="connsiteX35" fmla="*/ 16669 w 333375"/>
                <a:gd name="connsiteY35" fmla="*/ 1033462 h 1143000"/>
                <a:gd name="connsiteX36" fmla="*/ 4763 w 333375"/>
                <a:gd name="connsiteY36" fmla="*/ 985837 h 1143000"/>
                <a:gd name="connsiteX37" fmla="*/ 0 w 333375"/>
                <a:gd name="connsiteY37" fmla="*/ 926306 h 1143000"/>
                <a:gd name="connsiteX38" fmla="*/ 0 w 333375"/>
                <a:gd name="connsiteY38" fmla="*/ 909637 h 1143000"/>
                <a:gd name="connsiteX39" fmla="*/ 14288 w 333375"/>
                <a:gd name="connsiteY39" fmla="*/ 864393 h 1143000"/>
                <a:gd name="connsiteX40" fmla="*/ 42863 w 333375"/>
                <a:gd name="connsiteY40" fmla="*/ 797718 h 1143000"/>
                <a:gd name="connsiteX41" fmla="*/ 90488 w 333375"/>
                <a:gd name="connsiteY41" fmla="*/ 659606 h 1143000"/>
                <a:gd name="connsiteX42" fmla="*/ 107156 w 333375"/>
                <a:gd name="connsiteY42" fmla="*/ 588168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375" h="1143000">
                  <a:moveTo>
                    <a:pt x="107156" y="588168"/>
                  </a:moveTo>
                  <a:lnTo>
                    <a:pt x="133350" y="495300"/>
                  </a:lnTo>
                  <a:lnTo>
                    <a:pt x="147638" y="419100"/>
                  </a:lnTo>
                  <a:lnTo>
                    <a:pt x="154781" y="381000"/>
                  </a:lnTo>
                  <a:lnTo>
                    <a:pt x="159544" y="319087"/>
                  </a:lnTo>
                  <a:lnTo>
                    <a:pt x="161925" y="269081"/>
                  </a:lnTo>
                  <a:lnTo>
                    <a:pt x="161925" y="219075"/>
                  </a:lnTo>
                  <a:lnTo>
                    <a:pt x="150019" y="138112"/>
                  </a:lnTo>
                  <a:lnTo>
                    <a:pt x="135731" y="78581"/>
                  </a:lnTo>
                  <a:lnTo>
                    <a:pt x="123825" y="40481"/>
                  </a:lnTo>
                  <a:lnTo>
                    <a:pt x="116681" y="21431"/>
                  </a:lnTo>
                  <a:lnTo>
                    <a:pt x="119063" y="4762"/>
                  </a:lnTo>
                  <a:lnTo>
                    <a:pt x="133350" y="0"/>
                  </a:lnTo>
                  <a:lnTo>
                    <a:pt x="164306" y="9525"/>
                  </a:lnTo>
                  <a:lnTo>
                    <a:pt x="183356" y="23812"/>
                  </a:lnTo>
                  <a:lnTo>
                    <a:pt x="211931" y="59531"/>
                  </a:lnTo>
                  <a:lnTo>
                    <a:pt x="259556" y="133350"/>
                  </a:lnTo>
                  <a:lnTo>
                    <a:pt x="304800" y="216693"/>
                  </a:lnTo>
                  <a:lnTo>
                    <a:pt x="333375" y="288131"/>
                  </a:lnTo>
                  <a:cubicBezTo>
                    <a:pt x="332581" y="346868"/>
                    <a:pt x="331788" y="405606"/>
                    <a:pt x="330994" y="464343"/>
                  </a:cubicBezTo>
                  <a:lnTo>
                    <a:pt x="330994" y="569118"/>
                  </a:lnTo>
                  <a:lnTo>
                    <a:pt x="321469" y="685800"/>
                  </a:lnTo>
                  <a:lnTo>
                    <a:pt x="309563" y="778668"/>
                  </a:lnTo>
                  <a:lnTo>
                    <a:pt x="300038" y="835818"/>
                  </a:lnTo>
                  <a:lnTo>
                    <a:pt x="280988" y="916781"/>
                  </a:lnTo>
                  <a:lnTo>
                    <a:pt x="266700" y="962025"/>
                  </a:lnTo>
                  <a:lnTo>
                    <a:pt x="245269" y="1016793"/>
                  </a:lnTo>
                  <a:lnTo>
                    <a:pt x="219075" y="1066800"/>
                  </a:lnTo>
                  <a:lnTo>
                    <a:pt x="190500" y="1107281"/>
                  </a:lnTo>
                  <a:lnTo>
                    <a:pt x="159544" y="1133475"/>
                  </a:lnTo>
                  <a:lnTo>
                    <a:pt x="135731" y="1143000"/>
                  </a:lnTo>
                  <a:lnTo>
                    <a:pt x="102394" y="1140618"/>
                  </a:lnTo>
                  <a:lnTo>
                    <a:pt x="80963" y="1131093"/>
                  </a:lnTo>
                  <a:lnTo>
                    <a:pt x="57150" y="1107281"/>
                  </a:lnTo>
                  <a:lnTo>
                    <a:pt x="35719" y="1073943"/>
                  </a:lnTo>
                  <a:lnTo>
                    <a:pt x="16669" y="1033462"/>
                  </a:lnTo>
                  <a:lnTo>
                    <a:pt x="4763" y="985837"/>
                  </a:lnTo>
                  <a:lnTo>
                    <a:pt x="0" y="926306"/>
                  </a:lnTo>
                  <a:lnTo>
                    <a:pt x="0" y="909637"/>
                  </a:lnTo>
                  <a:lnTo>
                    <a:pt x="14288" y="864393"/>
                  </a:lnTo>
                  <a:lnTo>
                    <a:pt x="42863" y="797718"/>
                  </a:lnTo>
                  <a:lnTo>
                    <a:pt x="90488" y="659606"/>
                  </a:lnTo>
                  <a:lnTo>
                    <a:pt x="107156" y="5881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12751E47-1326-40EF-8F6A-76B248BDA063}"/>
                </a:ext>
              </a:extLst>
            </p:cNvPr>
            <p:cNvSpPr/>
            <p:nvPr/>
          </p:nvSpPr>
          <p:spPr>
            <a:xfrm>
              <a:off x="6646864" y="1490664"/>
              <a:ext cx="528637" cy="885825"/>
            </a:xfrm>
            <a:custGeom>
              <a:avLst/>
              <a:gdLst>
                <a:gd name="connsiteX0" fmla="*/ 200025 w 528637"/>
                <a:gd name="connsiteY0" fmla="*/ 428625 h 885825"/>
                <a:gd name="connsiteX1" fmla="*/ 200025 w 528637"/>
                <a:gd name="connsiteY1" fmla="*/ 319087 h 885825"/>
                <a:gd name="connsiteX2" fmla="*/ 197644 w 528637"/>
                <a:gd name="connsiteY2" fmla="*/ 269081 h 885825"/>
                <a:gd name="connsiteX3" fmla="*/ 188119 w 528637"/>
                <a:gd name="connsiteY3" fmla="*/ 209550 h 885825"/>
                <a:gd name="connsiteX4" fmla="*/ 173831 w 528637"/>
                <a:gd name="connsiteY4" fmla="*/ 173831 h 885825"/>
                <a:gd name="connsiteX5" fmla="*/ 152400 w 528637"/>
                <a:gd name="connsiteY5" fmla="*/ 140493 h 885825"/>
                <a:gd name="connsiteX6" fmla="*/ 119062 w 528637"/>
                <a:gd name="connsiteY6" fmla="*/ 109537 h 885825"/>
                <a:gd name="connsiteX7" fmla="*/ 73819 w 528637"/>
                <a:gd name="connsiteY7" fmla="*/ 83343 h 885825"/>
                <a:gd name="connsiteX8" fmla="*/ 38100 w 528637"/>
                <a:gd name="connsiteY8" fmla="*/ 69056 h 885825"/>
                <a:gd name="connsiteX9" fmla="*/ 14287 w 528637"/>
                <a:gd name="connsiteY9" fmla="*/ 54768 h 885825"/>
                <a:gd name="connsiteX10" fmla="*/ 0 w 528637"/>
                <a:gd name="connsiteY10" fmla="*/ 33337 h 885825"/>
                <a:gd name="connsiteX11" fmla="*/ 0 w 528637"/>
                <a:gd name="connsiteY11" fmla="*/ 9525 h 885825"/>
                <a:gd name="connsiteX12" fmla="*/ 14287 w 528637"/>
                <a:gd name="connsiteY12" fmla="*/ 0 h 885825"/>
                <a:gd name="connsiteX13" fmla="*/ 76200 w 528637"/>
                <a:gd name="connsiteY13" fmla="*/ 2381 h 885825"/>
                <a:gd name="connsiteX14" fmla="*/ 230981 w 528637"/>
                <a:gd name="connsiteY14" fmla="*/ 14287 h 885825"/>
                <a:gd name="connsiteX15" fmla="*/ 326231 w 528637"/>
                <a:gd name="connsiteY15" fmla="*/ 19050 h 885825"/>
                <a:gd name="connsiteX16" fmla="*/ 352425 w 528637"/>
                <a:gd name="connsiteY16" fmla="*/ 19050 h 885825"/>
                <a:gd name="connsiteX17" fmla="*/ 411956 w 528637"/>
                <a:gd name="connsiteY17" fmla="*/ 38100 h 885825"/>
                <a:gd name="connsiteX18" fmla="*/ 461962 w 528637"/>
                <a:gd name="connsiteY18" fmla="*/ 61912 h 885825"/>
                <a:gd name="connsiteX19" fmla="*/ 492919 w 528637"/>
                <a:gd name="connsiteY19" fmla="*/ 78581 h 885825"/>
                <a:gd name="connsiteX20" fmla="*/ 514350 w 528637"/>
                <a:gd name="connsiteY20" fmla="*/ 92868 h 885825"/>
                <a:gd name="connsiteX21" fmla="*/ 523875 w 528637"/>
                <a:gd name="connsiteY21" fmla="*/ 102393 h 885825"/>
                <a:gd name="connsiteX22" fmla="*/ 528637 w 528637"/>
                <a:gd name="connsiteY22" fmla="*/ 114300 h 885825"/>
                <a:gd name="connsiteX23" fmla="*/ 528637 w 528637"/>
                <a:gd name="connsiteY23" fmla="*/ 133350 h 885825"/>
                <a:gd name="connsiteX24" fmla="*/ 521494 w 528637"/>
                <a:gd name="connsiteY24" fmla="*/ 159543 h 885825"/>
                <a:gd name="connsiteX25" fmla="*/ 502444 w 528637"/>
                <a:gd name="connsiteY25" fmla="*/ 197643 h 885825"/>
                <a:gd name="connsiteX26" fmla="*/ 452437 w 528637"/>
                <a:gd name="connsiteY26" fmla="*/ 335756 h 885825"/>
                <a:gd name="connsiteX27" fmla="*/ 445294 w 528637"/>
                <a:gd name="connsiteY27" fmla="*/ 385762 h 885825"/>
                <a:gd name="connsiteX28" fmla="*/ 421481 w 528637"/>
                <a:gd name="connsiteY28" fmla="*/ 878681 h 885825"/>
                <a:gd name="connsiteX29" fmla="*/ 204787 w 528637"/>
                <a:gd name="connsiteY29" fmla="*/ 885825 h 885825"/>
                <a:gd name="connsiteX30" fmla="*/ 200025 w 528637"/>
                <a:gd name="connsiteY30" fmla="*/ 4286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885825">
                  <a:moveTo>
                    <a:pt x="200025" y="428625"/>
                  </a:moveTo>
                  <a:lnTo>
                    <a:pt x="200025" y="319087"/>
                  </a:lnTo>
                  <a:lnTo>
                    <a:pt x="197644" y="269081"/>
                  </a:lnTo>
                  <a:lnTo>
                    <a:pt x="188119" y="209550"/>
                  </a:lnTo>
                  <a:lnTo>
                    <a:pt x="173831" y="173831"/>
                  </a:lnTo>
                  <a:lnTo>
                    <a:pt x="152400" y="140493"/>
                  </a:lnTo>
                  <a:lnTo>
                    <a:pt x="119062" y="109537"/>
                  </a:lnTo>
                  <a:lnTo>
                    <a:pt x="73819" y="83343"/>
                  </a:lnTo>
                  <a:lnTo>
                    <a:pt x="38100" y="69056"/>
                  </a:lnTo>
                  <a:lnTo>
                    <a:pt x="14287" y="54768"/>
                  </a:lnTo>
                  <a:lnTo>
                    <a:pt x="0" y="33337"/>
                  </a:lnTo>
                  <a:lnTo>
                    <a:pt x="0" y="9525"/>
                  </a:lnTo>
                  <a:lnTo>
                    <a:pt x="14287" y="0"/>
                  </a:lnTo>
                  <a:lnTo>
                    <a:pt x="76200" y="2381"/>
                  </a:lnTo>
                  <a:lnTo>
                    <a:pt x="230981" y="14287"/>
                  </a:lnTo>
                  <a:lnTo>
                    <a:pt x="326231" y="19050"/>
                  </a:lnTo>
                  <a:lnTo>
                    <a:pt x="352425" y="19050"/>
                  </a:lnTo>
                  <a:lnTo>
                    <a:pt x="411956" y="38100"/>
                  </a:lnTo>
                  <a:lnTo>
                    <a:pt x="461962" y="61912"/>
                  </a:lnTo>
                  <a:lnTo>
                    <a:pt x="492919" y="78581"/>
                  </a:lnTo>
                  <a:lnTo>
                    <a:pt x="514350" y="92868"/>
                  </a:lnTo>
                  <a:lnTo>
                    <a:pt x="523875" y="102393"/>
                  </a:lnTo>
                  <a:lnTo>
                    <a:pt x="528637" y="114300"/>
                  </a:lnTo>
                  <a:lnTo>
                    <a:pt x="528637" y="133350"/>
                  </a:lnTo>
                  <a:lnTo>
                    <a:pt x="521494" y="159543"/>
                  </a:lnTo>
                  <a:lnTo>
                    <a:pt x="502444" y="197643"/>
                  </a:lnTo>
                  <a:lnTo>
                    <a:pt x="452437" y="335756"/>
                  </a:lnTo>
                  <a:lnTo>
                    <a:pt x="445294" y="385762"/>
                  </a:lnTo>
                  <a:lnTo>
                    <a:pt x="421481" y="878681"/>
                  </a:lnTo>
                  <a:lnTo>
                    <a:pt x="204787" y="885825"/>
                  </a:lnTo>
                  <a:cubicBezTo>
                    <a:pt x="203200" y="748506"/>
                    <a:pt x="201612" y="611187"/>
                    <a:pt x="200025" y="42862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032A7E0A-552E-477E-8C27-5276EFEF21CE}"/>
                </a:ext>
              </a:extLst>
            </p:cNvPr>
            <p:cNvSpPr/>
            <p:nvPr/>
          </p:nvSpPr>
          <p:spPr>
            <a:xfrm>
              <a:off x="5837239" y="3186114"/>
              <a:ext cx="2428875" cy="600075"/>
            </a:xfrm>
            <a:custGeom>
              <a:avLst/>
              <a:gdLst>
                <a:gd name="connsiteX0" fmla="*/ 964406 w 2428875"/>
                <a:gd name="connsiteY0" fmla="*/ 271462 h 600075"/>
                <a:gd name="connsiteX1" fmla="*/ 1195387 w 2428875"/>
                <a:gd name="connsiteY1" fmla="*/ 228600 h 600075"/>
                <a:gd name="connsiteX2" fmla="*/ 1512094 w 2428875"/>
                <a:gd name="connsiteY2" fmla="*/ 166687 h 600075"/>
                <a:gd name="connsiteX3" fmla="*/ 1797844 w 2428875"/>
                <a:gd name="connsiteY3" fmla="*/ 107156 h 600075"/>
                <a:gd name="connsiteX4" fmla="*/ 1897856 w 2428875"/>
                <a:gd name="connsiteY4" fmla="*/ 88106 h 600075"/>
                <a:gd name="connsiteX5" fmla="*/ 1926431 w 2428875"/>
                <a:gd name="connsiteY5" fmla="*/ 69056 h 600075"/>
                <a:gd name="connsiteX6" fmla="*/ 1990725 w 2428875"/>
                <a:gd name="connsiteY6" fmla="*/ 14287 h 600075"/>
                <a:gd name="connsiteX7" fmla="*/ 2012156 w 2428875"/>
                <a:gd name="connsiteY7" fmla="*/ 0 h 600075"/>
                <a:gd name="connsiteX8" fmla="*/ 2033587 w 2428875"/>
                <a:gd name="connsiteY8" fmla="*/ 0 h 600075"/>
                <a:gd name="connsiteX9" fmla="*/ 2090737 w 2428875"/>
                <a:gd name="connsiteY9" fmla="*/ 11906 h 600075"/>
                <a:gd name="connsiteX10" fmla="*/ 2205037 w 2428875"/>
                <a:gd name="connsiteY10" fmla="*/ 40481 h 600075"/>
                <a:gd name="connsiteX11" fmla="*/ 2307431 w 2428875"/>
                <a:gd name="connsiteY11" fmla="*/ 71437 h 600075"/>
                <a:gd name="connsiteX12" fmla="*/ 2390775 w 2428875"/>
                <a:gd name="connsiteY12" fmla="*/ 104775 h 600075"/>
                <a:gd name="connsiteX13" fmla="*/ 2400300 w 2428875"/>
                <a:gd name="connsiteY13" fmla="*/ 111918 h 600075"/>
                <a:gd name="connsiteX14" fmla="*/ 2414587 w 2428875"/>
                <a:gd name="connsiteY14" fmla="*/ 140493 h 600075"/>
                <a:gd name="connsiteX15" fmla="*/ 2426494 w 2428875"/>
                <a:gd name="connsiteY15" fmla="*/ 169068 h 600075"/>
                <a:gd name="connsiteX16" fmla="*/ 2428875 w 2428875"/>
                <a:gd name="connsiteY16" fmla="*/ 188118 h 600075"/>
                <a:gd name="connsiteX17" fmla="*/ 2428875 w 2428875"/>
                <a:gd name="connsiteY17" fmla="*/ 209550 h 600075"/>
                <a:gd name="connsiteX18" fmla="*/ 2424112 w 2428875"/>
                <a:gd name="connsiteY18" fmla="*/ 235743 h 600075"/>
                <a:gd name="connsiteX19" fmla="*/ 2402681 w 2428875"/>
                <a:gd name="connsiteY19" fmla="*/ 261937 h 600075"/>
                <a:gd name="connsiteX20" fmla="*/ 2366962 w 2428875"/>
                <a:gd name="connsiteY20" fmla="*/ 285750 h 600075"/>
                <a:gd name="connsiteX21" fmla="*/ 2333625 w 2428875"/>
                <a:gd name="connsiteY21" fmla="*/ 290512 h 600075"/>
                <a:gd name="connsiteX22" fmla="*/ 2097881 w 2428875"/>
                <a:gd name="connsiteY22" fmla="*/ 292893 h 600075"/>
                <a:gd name="connsiteX23" fmla="*/ 1816894 w 2428875"/>
                <a:gd name="connsiteY23" fmla="*/ 314325 h 600075"/>
                <a:gd name="connsiteX24" fmla="*/ 1631156 w 2428875"/>
                <a:gd name="connsiteY24" fmla="*/ 335756 h 600075"/>
                <a:gd name="connsiteX25" fmla="*/ 1404937 w 2428875"/>
                <a:gd name="connsiteY25" fmla="*/ 369093 h 600075"/>
                <a:gd name="connsiteX26" fmla="*/ 1128712 w 2428875"/>
                <a:gd name="connsiteY26" fmla="*/ 423862 h 600075"/>
                <a:gd name="connsiteX27" fmla="*/ 1007269 w 2428875"/>
                <a:gd name="connsiteY27" fmla="*/ 447675 h 600075"/>
                <a:gd name="connsiteX28" fmla="*/ 881062 w 2428875"/>
                <a:gd name="connsiteY28" fmla="*/ 471487 h 600075"/>
                <a:gd name="connsiteX29" fmla="*/ 711994 w 2428875"/>
                <a:gd name="connsiteY29" fmla="*/ 507206 h 600075"/>
                <a:gd name="connsiteX30" fmla="*/ 511969 w 2428875"/>
                <a:gd name="connsiteY30" fmla="*/ 557212 h 600075"/>
                <a:gd name="connsiteX31" fmla="*/ 371475 w 2428875"/>
                <a:gd name="connsiteY31" fmla="*/ 600075 h 600075"/>
                <a:gd name="connsiteX32" fmla="*/ 359569 w 2428875"/>
                <a:gd name="connsiteY32" fmla="*/ 600075 h 600075"/>
                <a:gd name="connsiteX33" fmla="*/ 321469 w 2428875"/>
                <a:gd name="connsiteY33" fmla="*/ 585787 h 600075"/>
                <a:gd name="connsiteX34" fmla="*/ 230981 w 2428875"/>
                <a:gd name="connsiteY34" fmla="*/ 535781 h 600075"/>
                <a:gd name="connsiteX35" fmla="*/ 154781 w 2428875"/>
                <a:gd name="connsiteY35" fmla="*/ 485775 h 600075"/>
                <a:gd name="connsiteX36" fmla="*/ 85725 w 2428875"/>
                <a:gd name="connsiteY36" fmla="*/ 428625 h 600075"/>
                <a:gd name="connsiteX37" fmla="*/ 40481 w 2428875"/>
                <a:gd name="connsiteY37" fmla="*/ 388143 h 600075"/>
                <a:gd name="connsiteX38" fmla="*/ 14287 w 2428875"/>
                <a:gd name="connsiteY38" fmla="*/ 364331 h 600075"/>
                <a:gd name="connsiteX39" fmla="*/ 0 w 2428875"/>
                <a:gd name="connsiteY39" fmla="*/ 345281 h 600075"/>
                <a:gd name="connsiteX40" fmla="*/ 2381 w 2428875"/>
                <a:gd name="connsiteY40" fmla="*/ 314325 h 600075"/>
                <a:gd name="connsiteX41" fmla="*/ 7144 w 2428875"/>
                <a:gd name="connsiteY41" fmla="*/ 304800 h 600075"/>
                <a:gd name="connsiteX42" fmla="*/ 11906 w 2428875"/>
                <a:gd name="connsiteY42" fmla="*/ 302418 h 600075"/>
                <a:gd name="connsiteX43" fmla="*/ 26194 w 2428875"/>
                <a:gd name="connsiteY43" fmla="*/ 300037 h 600075"/>
                <a:gd name="connsiteX44" fmla="*/ 50006 w 2428875"/>
                <a:gd name="connsiteY44" fmla="*/ 309562 h 600075"/>
                <a:gd name="connsiteX45" fmla="*/ 90487 w 2428875"/>
                <a:gd name="connsiteY45" fmla="*/ 330993 h 600075"/>
                <a:gd name="connsiteX46" fmla="*/ 145256 w 2428875"/>
                <a:gd name="connsiteY46" fmla="*/ 352425 h 600075"/>
                <a:gd name="connsiteX47" fmla="*/ 219075 w 2428875"/>
                <a:gd name="connsiteY47" fmla="*/ 369093 h 600075"/>
                <a:gd name="connsiteX48" fmla="*/ 319087 w 2428875"/>
                <a:gd name="connsiteY48" fmla="*/ 378618 h 600075"/>
                <a:gd name="connsiteX49" fmla="*/ 352425 w 2428875"/>
                <a:gd name="connsiteY49" fmla="*/ 378618 h 600075"/>
                <a:gd name="connsiteX50" fmla="*/ 473869 w 2428875"/>
                <a:gd name="connsiteY50" fmla="*/ 359568 h 600075"/>
                <a:gd name="connsiteX51" fmla="*/ 831056 w 2428875"/>
                <a:gd name="connsiteY51" fmla="*/ 295275 h 600075"/>
                <a:gd name="connsiteX52" fmla="*/ 964406 w 2428875"/>
                <a:gd name="connsiteY52" fmla="*/ 271462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28875" h="600075">
                  <a:moveTo>
                    <a:pt x="964406" y="271462"/>
                  </a:moveTo>
                  <a:lnTo>
                    <a:pt x="1195387" y="228600"/>
                  </a:lnTo>
                  <a:lnTo>
                    <a:pt x="1512094" y="166687"/>
                  </a:lnTo>
                  <a:lnTo>
                    <a:pt x="1797844" y="107156"/>
                  </a:lnTo>
                  <a:lnTo>
                    <a:pt x="1897856" y="88106"/>
                  </a:lnTo>
                  <a:lnTo>
                    <a:pt x="1926431" y="69056"/>
                  </a:lnTo>
                  <a:lnTo>
                    <a:pt x="1990725" y="14287"/>
                  </a:lnTo>
                  <a:lnTo>
                    <a:pt x="2012156" y="0"/>
                  </a:lnTo>
                  <a:lnTo>
                    <a:pt x="2033587" y="0"/>
                  </a:lnTo>
                  <a:lnTo>
                    <a:pt x="2090737" y="11906"/>
                  </a:lnTo>
                  <a:lnTo>
                    <a:pt x="2205037" y="40481"/>
                  </a:lnTo>
                  <a:lnTo>
                    <a:pt x="2307431" y="71437"/>
                  </a:lnTo>
                  <a:lnTo>
                    <a:pt x="2390775" y="104775"/>
                  </a:lnTo>
                  <a:lnTo>
                    <a:pt x="2400300" y="111918"/>
                  </a:lnTo>
                  <a:lnTo>
                    <a:pt x="2414587" y="140493"/>
                  </a:lnTo>
                  <a:lnTo>
                    <a:pt x="2426494" y="169068"/>
                  </a:lnTo>
                  <a:lnTo>
                    <a:pt x="2428875" y="188118"/>
                  </a:lnTo>
                  <a:lnTo>
                    <a:pt x="2428875" y="209550"/>
                  </a:lnTo>
                  <a:lnTo>
                    <a:pt x="2424112" y="235743"/>
                  </a:lnTo>
                  <a:lnTo>
                    <a:pt x="2402681" y="261937"/>
                  </a:lnTo>
                  <a:lnTo>
                    <a:pt x="2366962" y="285750"/>
                  </a:lnTo>
                  <a:lnTo>
                    <a:pt x="2333625" y="290512"/>
                  </a:lnTo>
                  <a:lnTo>
                    <a:pt x="2097881" y="292893"/>
                  </a:lnTo>
                  <a:lnTo>
                    <a:pt x="1816894" y="314325"/>
                  </a:lnTo>
                  <a:lnTo>
                    <a:pt x="1631156" y="335756"/>
                  </a:lnTo>
                  <a:lnTo>
                    <a:pt x="1404937" y="369093"/>
                  </a:lnTo>
                  <a:lnTo>
                    <a:pt x="1128712" y="423862"/>
                  </a:lnTo>
                  <a:lnTo>
                    <a:pt x="1007269" y="447675"/>
                  </a:lnTo>
                  <a:lnTo>
                    <a:pt x="881062" y="471487"/>
                  </a:lnTo>
                  <a:lnTo>
                    <a:pt x="711994" y="507206"/>
                  </a:lnTo>
                  <a:lnTo>
                    <a:pt x="511969" y="557212"/>
                  </a:lnTo>
                  <a:lnTo>
                    <a:pt x="371475" y="600075"/>
                  </a:lnTo>
                  <a:lnTo>
                    <a:pt x="359569" y="600075"/>
                  </a:lnTo>
                  <a:lnTo>
                    <a:pt x="321469" y="585787"/>
                  </a:lnTo>
                  <a:lnTo>
                    <a:pt x="230981" y="535781"/>
                  </a:lnTo>
                  <a:lnTo>
                    <a:pt x="154781" y="485775"/>
                  </a:lnTo>
                  <a:lnTo>
                    <a:pt x="85725" y="428625"/>
                  </a:lnTo>
                  <a:lnTo>
                    <a:pt x="40481" y="388143"/>
                  </a:lnTo>
                  <a:lnTo>
                    <a:pt x="14287" y="364331"/>
                  </a:lnTo>
                  <a:lnTo>
                    <a:pt x="0" y="345281"/>
                  </a:lnTo>
                  <a:lnTo>
                    <a:pt x="2381" y="314325"/>
                  </a:lnTo>
                  <a:lnTo>
                    <a:pt x="7144" y="304800"/>
                  </a:lnTo>
                  <a:lnTo>
                    <a:pt x="11906" y="302418"/>
                  </a:lnTo>
                  <a:lnTo>
                    <a:pt x="26194" y="300037"/>
                  </a:lnTo>
                  <a:lnTo>
                    <a:pt x="50006" y="309562"/>
                  </a:lnTo>
                  <a:lnTo>
                    <a:pt x="90487" y="330993"/>
                  </a:lnTo>
                  <a:lnTo>
                    <a:pt x="145256" y="352425"/>
                  </a:lnTo>
                  <a:lnTo>
                    <a:pt x="219075" y="369093"/>
                  </a:lnTo>
                  <a:lnTo>
                    <a:pt x="319087" y="378618"/>
                  </a:lnTo>
                  <a:lnTo>
                    <a:pt x="352425" y="378618"/>
                  </a:lnTo>
                  <a:lnTo>
                    <a:pt x="473869" y="359568"/>
                  </a:lnTo>
                  <a:lnTo>
                    <a:pt x="831056" y="295275"/>
                  </a:lnTo>
                  <a:lnTo>
                    <a:pt x="964406" y="2714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4DD9F3D8-F4E5-4E94-8FAB-E7D228C4EFF1}"/>
                </a:ext>
              </a:extLst>
            </p:cNvPr>
            <p:cNvSpPr/>
            <p:nvPr/>
          </p:nvSpPr>
          <p:spPr>
            <a:xfrm>
              <a:off x="3643313" y="4687888"/>
              <a:ext cx="927100" cy="1079500"/>
            </a:xfrm>
            <a:custGeom>
              <a:avLst/>
              <a:gdLst>
                <a:gd name="connsiteX0" fmla="*/ 402431 w 926306"/>
                <a:gd name="connsiteY0" fmla="*/ 507207 h 1078707"/>
                <a:gd name="connsiteX1" fmla="*/ 466725 w 926306"/>
                <a:gd name="connsiteY1" fmla="*/ 421482 h 1078707"/>
                <a:gd name="connsiteX2" fmla="*/ 509587 w 926306"/>
                <a:gd name="connsiteY2" fmla="*/ 369094 h 1078707"/>
                <a:gd name="connsiteX3" fmla="*/ 528637 w 926306"/>
                <a:gd name="connsiteY3" fmla="*/ 340519 h 1078707"/>
                <a:gd name="connsiteX4" fmla="*/ 545306 w 926306"/>
                <a:gd name="connsiteY4" fmla="*/ 304800 h 1078707"/>
                <a:gd name="connsiteX5" fmla="*/ 559593 w 926306"/>
                <a:gd name="connsiteY5" fmla="*/ 271463 h 1078707"/>
                <a:gd name="connsiteX6" fmla="*/ 566737 w 926306"/>
                <a:gd name="connsiteY6" fmla="*/ 238125 h 1078707"/>
                <a:gd name="connsiteX7" fmla="*/ 569118 w 926306"/>
                <a:gd name="connsiteY7" fmla="*/ 219075 h 1078707"/>
                <a:gd name="connsiteX8" fmla="*/ 569118 w 926306"/>
                <a:gd name="connsiteY8" fmla="*/ 200025 h 1078707"/>
                <a:gd name="connsiteX9" fmla="*/ 564356 w 926306"/>
                <a:gd name="connsiteY9" fmla="*/ 169069 h 1078707"/>
                <a:gd name="connsiteX10" fmla="*/ 542925 w 926306"/>
                <a:gd name="connsiteY10" fmla="*/ 104775 h 1078707"/>
                <a:gd name="connsiteX11" fmla="*/ 521493 w 926306"/>
                <a:gd name="connsiteY11" fmla="*/ 47625 h 1078707"/>
                <a:gd name="connsiteX12" fmla="*/ 514350 w 926306"/>
                <a:gd name="connsiteY12" fmla="*/ 23813 h 1078707"/>
                <a:gd name="connsiteX13" fmla="*/ 514350 w 926306"/>
                <a:gd name="connsiteY13" fmla="*/ 14288 h 1078707"/>
                <a:gd name="connsiteX14" fmla="*/ 516731 w 926306"/>
                <a:gd name="connsiteY14" fmla="*/ 2382 h 1078707"/>
                <a:gd name="connsiteX15" fmla="*/ 523875 w 926306"/>
                <a:gd name="connsiteY15" fmla="*/ 0 h 1078707"/>
                <a:gd name="connsiteX16" fmla="*/ 538162 w 926306"/>
                <a:gd name="connsiteY16" fmla="*/ 0 h 1078707"/>
                <a:gd name="connsiteX17" fmla="*/ 571500 w 926306"/>
                <a:gd name="connsiteY17" fmla="*/ 14288 h 1078707"/>
                <a:gd name="connsiteX18" fmla="*/ 640556 w 926306"/>
                <a:gd name="connsiteY18" fmla="*/ 64294 h 1078707"/>
                <a:gd name="connsiteX19" fmla="*/ 704850 w 926306"/>
                <a:gd name="connsiteY19" fmla="*/ 114300 h 1078707"/>
                <a:gd name="connsiteX20" fmla="*/ 807243 w 926306"/>
                <a:gd name="connsiteY20" fmla="*/ 185738 h 1078707"/>
                <a:gd name="connsiteX21" fmla="*/ 869156 w 926306"/>
                <a:gd name="connsiteY21" fmla="*/ 233363 h 1078707"/>
                <a:gd name="connsiteX22" fmla="*/ 895350 w 926306"/>
                <a:gd name="connsiteY22" fmla="*/ 250032 h 1078707"/>
                <a:gd name="connsiteX23" fmla="*/ 909637 w 926306"/>
                <a:gd name="connsiteY23" fmla="*/ 261938 h 1078707"/>
                <a:gd name="connsiteX24" fmla="*/ 916781 w 926306"/>
                <a:gd name="connsiteY24" fmla="*/ 273844 h 1078707"/>
                <a:gd name="connsiteX25" fmla="*/ 923925 w 926306"/>
                <a:gd name="connsiteY25" fmla="*/ 288132 h 1078707"/>
                <a:gd name="connsiteX26" fmla="*/ 926306 w 926306"/>
                <a:gd name="connsiteY26" fmla="*/ 304800 h 1078707"/>
                <a:gd name="connsiteX27" fmla="*/ 916781 w 926306"/>
                <a:gd name="connsiteY27" fmla="*/ 330994 h 1078707"/>
                <a:gd name="connsiteX28" fmla="*/ 900112 w 926306"/>
                <a:gd name="connsiteY28" fmla="*/ 354807 h 1078707"/>
                <a:gd name="connsiteX29" fmla="*/ 871537 w 926306"/>
                <a:gd name="connsiteY29" fmla="*/ 378619 h 1078707"/>
                <a:gd name="connsiteX30" fmla="*/ 835818 w 926306"/>
                <a:gd name="connsiteY30" fmla="*/ 402432 h 1078707"/>
                <a:gd name="connsiteX31" fmla="*/ 807243 w 926306"/>
                <a:gd name="connsiteY31" fmla="*/ 421482 h 1078707"/>
                <a:gd name="connsiteX32" fmla="*/ 723900 w 926306"/>
                <a:gd name="connsiteY32" fmla="*/ 507207 h 1078707"/>
                <a:gd name="connsiteX33" fmla="*/ 623887 w 926306"/>
                <a:gd name="connsiteY33" fmla="*/ 602457 h 1078707"/>
                <a:gd name="connsiteX34" fmla="*/ 481012 w 926306"/>
                <a:gd name="connsiteY34" fmla="*/ 735807 h 1078707"/>
                <a:gd name="connsiteX35" fmla="*/ 371475 w 926306"/>
                <a:gd name="connsiteY35" fmla="*/ 828675 h 1078707"/>
                <a:gd name="connsiteX36" fmla="*/ 264318 w 926306"/>
                <a:gd name="connsiteY36" fmla="*/ 916782 h 1078707"/>
                <a:gd name="connsiteX37" fmla="*/ 140493 w 926306"/>
                <a:gd name="connsiteY37" fmla="*/ 1007269 h 1078707"/>
                <a:gd name="connsiteX38" fmla="*/ 35718 w 926306"/>
                <a:gd name="connsiteY38" fmla="*/ 1073944 h 1078707"/>
                <a:gd name="connsiteX39" fmla="*/ 11906 w 926306"/>
                <a:gd name="connsiteY39" fmla="*/ 1078707 h 1078707"/>
                <a:gd name="connsiteX40" fmla="*/ 2381 w 926306"/>
                <a:gd name="connsiteY40" fmla="*/ 1069182 h 1078707"/>
                <a:gd name="connsiteX41" fmla="*/ 0 w 926306"/>
                <a:gd name="connsiteY41" fmla="*/ 1057275 h 1078707"/>
                <a:gd name="connsiteX42" fmla="*/ 4762 w 926306"/>
                <a:gd name="connsiteY42" fmla="*/ 1035844 h 1078707"/>
                <a:gd name="connsiteX43" fmla="*/ 26193 w 926306"/>
                <a:gd name="connsiteY43" fmla="*/ 995363 h 1078707"/>
                <a:gd name="connsiteX44" fmla="*/ 90487 w 926306"/>
                <a:gd name="connsiteY44" fmla="*/ 914400 h 1078707"/>
                <a:gd name="connsiteX45" fmla="*/ 200025 w 926306"/>
                <a:gd name="connsiteY45" fmla="*/ 773907 h 1078707"/>
                <a:gd name="connsiteX46" fmla="*/ 295275 w 926306"/>
                <a:gd name="connsiteY46" fmla="*/ 645319 h 1078707"/>
                <a:gd name="connsiteX47" fmla="*/ 402431 w 926306"/>
                <a:gd name="connsiteY47" fmla="*/ 507207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6306" h="1078707">
                  <a:moveTo>
                    <a:pt x="402431" y="507207"/>
                  </a:moveTo>
                  <a:lnTo>
                    <a:pt x="466725" y="421482"/>
                  </a:lnTo>
                  <a:lnTo>
                    <a:pt x="509587" y="369094"/>
                  </a:lnTo>
                  <a:lnTo>
                    <a:pt x="528637" y="340519"/>
                  </a:lnTo>
                  <a:lnTo>
                    <a:pt x="545306" y="304800"/>
                  </a:lnTo>
                  <a:lnTo>
                    <a:pt x="559593" y="271463"/>
                  </a:lnTo>
                  <a:lnTo>
                    <a:pt x="566737" y="238125"/>
                  </a:lnTo>
                  <a:lnTo>
                    <a:pt x="569118" y="219075"/>
                  </a:lnTo>
                  <a:lnTo>
                    <a:pt x="569118" y="200025"/>
                  </a:lnTo>
                  <a:lnTo>
                    <a:pt x="564356" y="169069"/>
                  </a:lnTo>
                  <a:lnTo>
                    <a:pt x="542925" y="104775"/>
                  </a:lnTo>
                  <a:lnTo>
                    <a:pt x="521493" y="47625"/>
                  </a:lnTo>
                  <a:lnTo>
                    <a:pt x="514350" y="23813"/>
                  </a:lnTo>
                  <a:lnTo>
                    <a:pt x="514350" y="14288"/>
                  </a:lnTo>
                  <a:lnTo>
                    <a:pt x="516731" y="2382"/>
                  </a:lnTo>
                  <a:lnTo>
                    <a:pt x="523875" y="0"/>
                  </a:lnTo>
                  <a:lnTo>
                    <a:pt x="538162" y="0"/>
                  </a:lnTo>
                  <a:lnTo>
                    <a:pt x="571500" y="14288"/>
                  </a:lnTo>
                  <a:lnTo>
                    <a:pt x="640556" y="64294"/>
                  </a:lnTo>
                  <a:lnTo>
                    <a:pt x="704850" y="114300"/>
                  </a:lnTo>
                  <a:lnTo>
                    <a:pt x="807243" y="185738"/>
                  </a:lnTo>
                  <a:lnTo>
                    <a:pt x="869156" y="233363"/>
                  </a:lnTo>
                  <a:lnTo>
                    <a:pt x="895350" y="250032"/>
                  </a:lnTo>
                  <a:lnTo>
                    <a:pt x="909637" y="261938"/>
                  </a:lnTo>
                  <a:lnTo>
                    <a:pt x="916781" y="273844"/>
                  </a:lnTo>
                  <a:lnTo>
                    <a:pt x="923925" y="288132"/>
                  </a:lnTo>
                  <a:lnTo>
                    <a:pt x="926306" y="304800"/>
                  </a:lnTo>
                  <a:lnTo>
                    <a:pt x="916781" y="330994"/>
                  </a:lnTo>
                  <a:lnTo>
                    <a:pt x="900112" y="354807"/>
                  </a:lnTo>
                  <a:lnTo>
                    <a:pt x="871537" y="378619"/>
                  </a:lnTo>
                  <a:lnTo>
                    <a:pt x="835818" y="402432"/>
                  </a:lnTo>
                  <a:lnTo>
                    <a:pt x="807243" y="421482"/>
                  </a:lnTo>
                  <a:lnTo>
                    <a:pt x="723900" y="507207"/>
                  </a:lnTo>
                  <a:lnTo>
                    <a:pt x="623887" y="602457"/>
                  </a:lnTo>
                  <a:lnTo>
                    <a:pt x="481012" y="735807"/>
                  </a:lnTo>
                  <a:lnTo>
                    <a:pt x="371475" y="828675"/>
                  </a:lnTo>
                  <a:lnTo>
                    <a:pt x="264318" y="916782"/>
                  </a:lnTo>
                  <a:lnTo>
                    <a:pt x="140493" y="1007269"/>
                  </a:lnTo>
                  <a:lnTo>
                    <a:pt x="35718" y="1073944"/>
                  </a:lnTo>
                  <a:lnTo>
                    <a:pt x="11906" y="1078707"/>
                  </a:lnTo>
                  <a:lnTo>
                    <a:pt x="2381" y="1069182"/>
                  </a:lnTo>
                  <a:lnTo>
                    <a:pt x="0" y="1057275"/>
                  </a:lnTo>
                  <a:lnTo>
                    <a:pt x="4762" y="1035844"/>
                  </a:lnTo>
                  <a:lnTo>
                    <a:pt x="26193" y="995363"/>
                  </a:lnTo>
                  <a:lnTo>
                    <a:pt x="90487" y="914400"/>
                  </a:lnTo>
                  <a:lnTo>
                    <a:pt x="200025" y="773907"/>
                  </a:lnTo>
                  <a:lnTo>
                    <a:pt x="295275" y="645319"/>
                  </a:lnTo>
                  <a:lnTo>
                    <a:pt x="402431" y="5072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254FF2F6-3C26-456B-A586-8996E3841ACE}"/>
                </a:ext>
              </a:extLst>
            </p:cNvPr>
            <p:cNvSpPr/>
            <p:nvPr/>
          </p:nvSpPr>
          <p:spPr>
            <a:xfrm>
              <a:off x="4900614" y="4719638"/>
              <a:ext cx="674687" cy="863600"/>
            </a:xfrm>
            <a:custGeom>
              <a:avLst/>
              <a:gdLst>
                <a:gd name="connsiteX0" fmla="*/ 283368 w 673893"/>
                <a:gd name="connsiteY0" fmla="*/ 435768 h 864393"/>
                <a:gd name="connsiteX1" fmla="*/ 240506 w 673893"/>
                <a:gd name="connsiteY1" fmla="*/ 357187 h 864393"/>
                <a:gd name="connsiteX2" fmla="*/ 202406 w 673893"/>
                <a:gd name="connsiteY2" fmla="*/ 292893 h 864393"/>
                <a:gd name="connsiteX3" fmla="*/ 159543 w 673893"/>
                <a:gd name="connsiteY3" fmla="*/ 226218 h 864393"/>
                <a:gd name="connsiteX4" fmla="*/ 116681 w 673893"/>
                <a:gd name="connsiteY4" fmla="*/ 166687 h 864393"/>
                <a:gd name="connsiteX5" fmla="*/ 73818 w 673893"/>
                <a:gd name="connsiteY5" fmla="*/ 114300 h 864393"/>
                <a:gd name="connsiteX6" fmla="*/ 35718 w 673893"/>
                <a:gd name="connsiteY6" fmla="*/ 73818 h 864393"/>
                <a:gd name="connsiteX7" fmla="*/ 9525 w 673893"/>
                <a:gd name="connsiteY7" fmla="*/ 50006 h 864393"/>
                <a:gd name="connsiteX8" fmla="*/ 0 w 673893"/>
                <a:gd name="connsiteY8" fmla="*/ 30956 h 864393"/>
                <a:gd name="connsiteX9" fmla="*/ 2381 w 673893"/>
                <a:gd name="connsiteY9" fmla="*/ 11906 h 864393"/>
                <a:gd name="connsiteX10" fmla="*/ 16668 w 673893"/>
                <a:gd name="connsiteY10" fmla="*/ 0 h 864393"/>
                <a:gd name="connsiteX11" fmla="*/ 38100 w 673893"/>
                <a:gd name="connsiteY11" fmla="*/ 0 h 864393"/>
                <a:gd name="connsiteX12" fmla="*/ 69056 w 673893"/>
                <a:gd name="connsiteY12" fmla="*/ 11906 h 864393"/>
                <a:gd name="connsiteX13" fmla="*/ 147637 w 673893"/>
                <a:gd name="connsiteY13" fmla="*/ 61912 h 864393"/>
                <a:gd name="connsiteX14" fmla="*/ 242887 w 673893"/>
                <a:gd name="connsiteY14" fmla="*/ 126206 h 864393"/>
                <a:gd name="connsiteX15" fmla="*/ 330993 w 673893"/>
                <a:gd name="connsiteY15" fmla="*/ 190500 h 864393"/>
                <a:gd name="connsiteX16" fmla="*/ 392906 w 673893"/>
                <a:gd name="connsiteY16" fmla="*/ 240506 h 864393"/>
                <a:gd name="connsiteX17" fmla="*/ 450056 w 673893"/>
                <a:gd name="connsiteY17" fmla="*/ 288131 h 864393"/>
                <a:gd name="connsiteX18" fmla="*/ 507206 w 673893"/>
                <a:gd name="connsiteY18" fmla="*/ 335756 h 864393"/>
                <a:gd name="connsiteX19" fmla="*/ 578643 w 673893"/>
                <a:gd name="connsiteY19" fmla="*/ 400050 h 864393"/>
                <a:gd name="connsiteX20" fmla="*/ 607218 w 673893"/>
                <a:gd name="connsiteY20" fmla="*/ 426243 h 864393"/>
                <a:gd name="connsiteX21" fmla="*/ 616743 w 673893"/>
                <a:gd name="connsiteY21" fmla="*/ 447675 h 864393"/>
                <a:gd name="connsiteX22" fmla="*/ 631031 w 673893"/>
                <a:gd name="connsiteY22" fmla="*/ 485775 h 864393"/>
                <a:gd name="connsiteX23" fmla="*/ 650081 w 673893"/>
                <a:gd name="connsiteY23" fmla="*/ 540543 h 864393"/>
                <a:gd name="connsiteX24" fmla="*/ 661987 w 673893"/>
                <a:gd name="connsiteY24" fmla="*/ 585787 h 864393"/>
                <a:gd name="connsiteX25" fmla="*/ 671512 w 673893"/>
                <a:gd name="connsiteY25" fmla="*/ 633412 h 864393"/>
                <a:gd name="connsiteX26" fmla="*/ 673893 w 673893"/>
                <a:gd name="connsiteY26" fmla="*/ 678656 h 864393"/>
                <a:gd name="connsiteX27" fmla="*/ 669131 w 673893"/>
                <a:gd name="connsiteY27" fmla="*/ 726281 h 864393"/>
                <a:gd name="connsiteX28" fmla="*/ 664368 w 673893"/>
                <a:gd name="connsiteY28" fmla="*/ 764381 h 864393"/>
                <a:gd name="connsiteX29" fmla="*/ 650081 w 673893"/>
                <a:gd name="connsiteY29" fmla="*/ 802481 h 864393"/>
                <a:gd name="connsiteX30" fmla="*/ 628650 w 673893"/>
                <a:gd name="connsiteY30" fmla="*/ 835818 h 864393"/>
                <a:gd name="connsiteX31" fmla="*/ 611981 w 673893"/>
                <a:gd name="connsiteY31" fmla="*/ 852487 h 864393"/>
                <a:gd name="connsiteX32" fmla="*/ 588168 w 673893"/>
                <a:gd name="connsiteY32" fmla="*/ 864393 h 864393"/>
                <a:gd name="connsiteX33" fmla="*/ 569118 w 673893"/>
                <a:gd name="connsiteY33" fmla="*/ 864393 h 864393"/>
                <a:gd name="connsiteX34" fmla="*/ 531018 w 673893"/>
                <a:gd name="connsiteY34" fmla="*/ 857250 h 864393"/>
                <a:gd name="connsiteX35" fmla="*/ 504825 w 673893"/>
                <a:gd name="connsiteY35" fmla="*/ 840581 h 864393"/>
                <a:gd name="connsiteX36" fmla="*/ 466725 w 673893"/>
                <a:gd name="connsiteY36" fmla="*/ 800100 h 864393"/>
                <a:gd name="connsiteX37" fmla="*/ 431006 w 673893"/>
                <a:gd name="connsiteY37" fmla="*/ 750093 h 864393"/>
                <a:gd name="connsiteX38" fmla="*/ 404812 w 673893"/>
                <a:gd name="connsiteY38" fmla="*/ 690562 h 864393"/>
                <a:gd name="connsiteX39" fmla="*/ 345281 w 673893"/>
                <a:gd name="connsiteY39" fmla="*/ 559593 h 864393"/>
                <a:gd name="connsiteX40" fmla="*/ 283368 w 673893"/>
                <a:gd name="connsiteY40" fmla="*/ 4357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73893" h="864393">
                  <a:moveTo>
                    <a:pt x="283368" y="435768"/>
                  </a:moveTo>
                  <a:lnTo>
                    <a:pt x="240506" y="357187"/>
                  </a:lnTo>
                  <a:lnTo>
                    <a:pt x="202406" y="292893"/>
                  </a:lnTo>
                  <a:lnTo>
                    <a:pt x="159543" y="226218"/>
                  </a:lnTo>
                  <a:lnTo>
                    <a:pt x="116681" y="166687"/>
                  </a:lnTo>
                  <a:lnTo>
                    <a:pt x="73818" y="114300"/>
                  </a:lnTo>
                  <a:lnTo>
                    <a:pt x="35718" y="73818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6668" y="0"/>
                  </a:lnTo>
                  <a:lnTo>
                    <a:pt x="38100" y="0"/>
                  </a:lnTo>
                  <a:lnTo>
                    <a:pt x="69056" y="11906"/>
                  </a:lnTo>
                  <a:lnTo>
                    <a:pt x="147637" y="61912"/>
                  </a:lnTo>
                  <a:lnTo>
                    <a:pt x="242887" y="126206"/>
                  </a:lnTo>
                  <a:lnTo>
                    <a:pt x="330993" y="190500"/>
                  </a:lnTo>
                  <a:lnTo>
                    <a:pt x="392906" y="240506"/>
                  </a:lnTo>
                  <a:lnTo>
                    <a:pt x="450056" y="288131"/>
                  </a:lnTo>
                  <a:lnTo>
                    <a:pt x="507206" y="335756"/>
                  </a:lnTo>
                  <a:lnTo>
                    <a:pt x="578643" y="400050"/>
                  </a:lnTo>
                  <a:lnTo>
                    <a:pt x="607218" y="426243"/>
                  </a:lnTo>
                  <a:lnTo>
                    <a:pt x="616743" y="447675"/>
                  </a:lnTo>
                  <a:lnTo>
                    <a:pt x="631031" y="485775"/>
                  </a:lnTo>
                  <a:lnTo>
                    <a:pt x="650081" y="540543"/>
                  </a:lnTo>
                  <a:lnTo>
                    <a:pt x="661987" y="585787"/>
                  </a:lnTo>
                  <a:lnTo>
                    <a:pt x="671512" y="633412"/>
                  </a:lnTo>
                  <a:lnTo>
                    <a:pt x="673893" y="678656"/>
                  </a:lnTo>
                  <a:lnTo>
                    <a:pt x="669131" y="726281"/>
                  </a:lnTo>
                  <a:lnTo>
                    <a:pt x="664368" y="764381"/>
                  </a:lnTo>
                  <a:lnTo>
                    <a:pt x="650081" y="802481"/>
                  </a:lnTo>
                  <a:lnTo>
                    <a:pt x="628650" y="835818"/>
                  </a:lnTo>
                  <a:lnTo>
                    <a:pt x="611981" y="852487"/>
                  </a:lnTo>
                  <a:lnTo>
                    <a:pt x="588168" y="864393"/>
                  </a:lnTo>
                  <a:lnTo>
                    <a:pt x="569118" y="864393"/>
                  </a:lnTo>
                  <a:lnTo>
                    <a:pt x="531018" y="857250"/>
                  </a:lnTo>
                  <a:lnTo>
                    <a:pt x="504825" y="840581"/>
                  </a:lnTo>
                  <a:lnTo>
                    <a:pt x="466725" y="800100"/>
                  </a:lnTo>
                  <a:lnTo>
                    <a:pt x="431006" y="750093"/>
                  </a:lnTo>
                  <a:lnTo>
                    <a:pt x="404812" y="690562"/>
                  </a:lnTo>
                  <a:lnTo>
                    <a:pt x="345281" y="559593"/>
                  </a:lnTo>
                  <a:lnTo>
                    <a:pt x="283368" y="4357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3950E340-325E-4FD0-85DC-3408F02C6DC4}"/>
                </a:ext>
              </a:extLst>
            </p:cNvPr>
            <p:cNvSpPr/>
            <p:nvPr/>
          </p:nvSpPr>
          <p:spPr>
            <a:xfrm rot="16200000">
              <a:off x="2706692" y="2997201"/>
              <a:ext cx="2687637" cy="461963"/>
            </a:xfrm>
            <a:custGeom>
              <a:avLst/>
              <a:gdLst>
                <a:gd name="connsiteX0" fmla="*/ 1114425 w 2688431"/>
                <a:gd name="connsiteY0" fmla="*/ 214313 h 461963"/>
                <a:gd name="connsiteX1" fmla="*/ 1393031 w 2688431"/>
                <a:gd name="connsiteY1" fmla="*/ 223838 h 461963"/>
                <a:gd name="connsiteX2" fmla="*/ 1645443 w 2688431"/>
                <a:gd name="connsiteY2" fmla="*/ 230982 h 461963"/>
                <a:gd name="connsiteX3" fmla="*/ 1900237 w 2688431"/>
                <a:gd name="connsiteY3" fmla="*/ 235744 h 461963"/>
                <a:gd name="connsiteX4" fmla="*/ 2100262 w 2688431"/>
                <a:gd name="connsiteY4" fmla="*/ 238125 h 461963"/>
                <a:gd name="connsiteX5" fmla="*/ 2209800 w 2688431"/>
                <a:gd name="connsiteY5" fmla="*/ 233363 h 461963"/>
                <a:gd name="connsiteX6" fmla="*/ 2276475 w 2688431"/>
                <a:gd name="connsiteY6" fmla="*/ 226219 h 461963"/>
                <a:gd name="connsiteX7" fmla="*/ 2324100 w 2688431"/>
                <a:gd name="connsiteY7" fmla="*/ 219075 h 461963"/>
                <a:gd name="connsiteX8" fmla="*/ 2366962 w 2688431"/>
                <a:gd name="connsiteY8" fmla="*/ 207169 h 461963"/>
                <a:gd name="connsiteX9" fmla="*/ 2400300 w 2688431"/>
                <a:gd name="connsiteY9" fmla="*/ 190500 h 461963"/>
                <a:gd name="connsiteX10" fmla="*/ 2459831 w 2688431"/>
                <a:gd name="connsiteY10" fmla="*/ 166688 h 461963"/>
                <a:gd name="connsiteX11" fmla="*/ 2509837 w 2688431"/>
                <a:gd name="connsiteY11" fmla="*/ 140494 h 461963"/>
                <a:gd name="connsiteX12" fmla="*/ 2555081 w 2688431"/>
                <a:gd name="connsiteY12" fmla="*/ 107157 h 461963"/>
                <a:gd name="connsiteX13" fmla="*/ 2600325 w 2688431"/>
                <a:gd name="connsiteY13" fmla="*/ 61913 h 461963"/>
                <a:gd name="connsiteX14" fmla="*/ 2631281 w 2688431"/>
                <a:gd name="connsiteY14" fmla="*/ 21432 h 461963"/>
                <a:gd name="connsiteX15" fmla="*/ 2652712 w 2688431"/>
                <a:gd name="connsiteY15" fmla="*/ 4763 h 461963"/>
                <a:gd name="connsiteX16" fmla="*/ 2664618 w 2688431"/>
                <a:gd name="connsiteY16" fmla="*/ 0 h 461963"/>
                <a:gd name="connsiteX17" fmla="*/ 2683668 w 2688431"/>
                <a:gd name="connsiteY17" fmla="*/ 4763 h 461963"/>
                <a:gd name="connsiteX18" fmla="*/ 2688431 w 2688431"/>
                <a:gd name="connsiteY18" fmla="*/ 16669 h 461963"/>
                <a:gd name="connsiteX19" fmla="*/ 2683668 w 2688431"/>
                <a:gd name="connsiteY19" fmla="*/ 61913 h 461963"/>
                <a:gd name="connsiteX20" fmla="*/ 2678906 w 2688431"/>
                <a:gd name="connsiteY20" fmla="*/ 121444 h 461963"/>
                <a:gd name="connsiteX21" fmla="*/ 2667000 w 2688431"/>
                <a:gd name="connsiteY21" fmla="*/ 183357 h 461963"/>
                <a:gd name="connsiteX22" fmla="*/ 2643187 w 2688431"/>
                <a:gd name="connsiteY22" fmla="*/ 261938 h 461963"/>
                <a:gd name="connsiteX23" fmla="*/ 2616993 w 2688431"/>
                <a:gd name="connsiteY23" fmla="*/ 333375 h 461963"/>
                <a:gd name="connsiteX24" fmla="*/ 2576512 w 2688431"/>
                <a:gd name="connsiteY24" fmla="*/ 423863 h 461963"/>
                <a:gd name="connsiteX25" fmla="*/ 2569368 w 2688431"/>
                <a:gd name="connsiteY25" fmla="*/ 442913 h 461963"/>
                <a:gd name="connsiteX26" fmla="*/ 2443162 w 2688431"/>
                <a:gd name="connsiteY26" fmla="*/ 461963 h 461963"/>
                <a:gd name="connsiteX27" fmla="*/ 2274093 w 2688431"/>
                <a:gd name="connsiteY27" fmla="*/ 461963 h 461963"/>
                <a:gd name="connsiteX28" fmla="*/ 1959768 w 2688431"/>
                <a:gd name="connsiteY28" fmla="*/ 459582 h 461963"/>
                <a:gd name="connsiteX29" fmla="*/ 1602581 w 2688431"/>
                <a:gd name="connsiteY29" fmla="*/ 459582 h 461963"/>
                <a:gd name="connsiteX30" fmla="*/ 1195387 w 2688431"/>
                <a:gd name="connsiteY30" fmla="*/ 459582 h 461963"/>
                <a:gd name="connsiteX31" fmla="*/ 1157287 w 2688431"/>
                <a:gd name="connsiteY31" fmla="*/ 459582 h 461963"/>
                <a:gd name="connsiteX32" fmla="*/ 1031081 w 2688431"/>
                <a:gd name="connsiteY32" fmla="*/ 438150 h 461963"/>
                <a:gd name="connsiteX33" fmla="*/ 797718 w 2688431"/>
                <a:gd name="connsiteY33" fmla="*/ 431007 h 461963"/>
                <a:gd name="connsiteX34" fmla="*/ 395287 w 2688431"/>
                <a:gd name="connsiteY34" fmla="*/ 419100 h 461963"/>
                <a:gd name="connsiteX35" fmla="*/ 288131 w 2688431"/>
                <a:gd name="connsiteY35" fmla="*/ 416719 h 461963"/>
                <a:gd name="connsiteX36" fmla="*/ 140493 w 2688431"/>
                <a:gd name="connsiteY36" fmla="*/ 392907 h 461963"/>
                <a:gd name="connsiteX37" fmla="*/ 85725 w 2688431"/>
                <a:gd name="connsiteY37" fmla="*/ 383382 h 461963"/>
                <a:gd name="connsiteX38" fmla="*/ 54768 w 2688431"/>
                <a:gd name="connsiteY38" fmla="*/ 371475 h 461963"/>
                <a:gd name="connsiteX39" fmla="*/ 26193 w 2688431"/>
                <a:gd name="connsiteY39" fmla="*/ 352425 h 461963"/>
                <a:gd name="connsiteX40" fmla="*/ 9525 w 2688431"/>
                <a:gd name="connsiteY40" fmla="*/ 333375 h 461963"/>
                <a:gd name="connsiteX41" fmla="*/ 0 w 2688431"/>
                <a:gd name="connsiteY41" fmla="*/ 307182 h 461963"/>
                <a:gd name="connsiteX42" fmla="*/ 0 w 2688431"/>
                <a:gd name="connsiteY42" fmla="*/ 278607 h 461963"/>
                <a:gd name="connsiteX43" fmla="*/ 4762 w 2688431"/>
                <a:gd name="connsiteY43" fmla="*/ 259557 h 461963"/>
                <a:gd name="connsiteX44" fmla="*/ 16668 w 2688431"/>
                <a:gd name="connsiteY44" fmla="*/ 250032 h 461963"/>
                <a:gd name="connsiteX45" fmla="*/ 78581 w 2688431"/>
                <a:gd name="connsiteY45" fmla="*/ 219075 h 461963"/>
                <a:gd name="connsiteX46" fmla="*/ 173831 w 2688431"/>
                <a:gd name="connsiteY46" fmla="*/ 178594 h 461963"/>
                <a:gd name="connsiteX47" fmla="*/ 200025 w 2688431"/>
                <a:gd name="connsiteY47" fmla="*/ 171450 h 461963"/>
                <a:gd name="connsiteX48" fmla="*/ 302418 w 2688431"/>
                <a:gd name="connsiteY48" fmla="*/ 176213 h 461963"/>
                <a:gd name="connsiteX49" fmla="*/ 666750 w 2688431"/>
                <a:gd name="connsiteY49" fmla="*/ 195263 h 461963"/>
                <a:gd name="connsiteX50" fmla="*/ 1114425 w 2688431"/>
                <a:gd name="connsiteY50" fmla="*/ 214313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88431" h="461963">
                  <a:moveTo>
                    <a:pt x="1114425" y="214313"/>
                  </a:moveTo>
                  <a:lnTo>
                    <a:pt x="1393031" y="223838"/>
                  </a:lnTo>
                  <a:lnTo>
                    <a:pt x="1645443" y="230982"/>
                  </a:lnTo>
                  <a:lnTo>
                    <a:pt x="1900237" y="235744"/>
                  </a:lnTo>
                  <a:lnTo>
                    <a:pt x="2100262" y="238125"/>
                  </a:lnTo>
                  <a:lnTo>
                    <a:pt x="2209800" y="233363"/>
                  </a:lnTo>
                  <a:lnTo>
                    <a:pt x="2276475" y="226219"/>
                  </a:lnTo>
                  <a:lnTo>
                    <a:pt x="2324100" y="219075"/>
                  </a:lnTo>
                  <a:lnTo>
                    <a:pt x="2366962" y="207169"/>
                  </a:lnTo>
                  <a:lnTo>
                    <a:pt x="2400300" y="190500"/>
                  </a:lnTo>
                  <a:lnTo>
                    <a:pt x="2459831" y="166688"/>
                  </a:lnTo>
                  <a:lnTo>
                    <a:pt x="2509837" y="140494"/>
                  </a:lnTo>
                  <a:lnTo>
                    <a:pt x="2555081" y="107157"/>
                  </a:lnTo>
                  <a:lnTo>
                    <a:pt x="2600325" y="61913"/>
                  </a:lnTo>
                  <a:lnTo>
                    <a:pt x="2631281" y="21432"/>
                  </a:lnTo>
                  <a:lnTo>
                    <a:pt x="2652712" y="4763"/>
                  </a:lnTo>
                  <a:lnTo>
                    <a:pt x="2664618" y="0"/>
                  </a:lnTo>
                  <a:lnTo>
                    <a:pt x="2683668" y="4763"/>
                  </a:lnTo>
                  <a:lnTo>
                    <a:pt x="2688431" y="16669"/>
                  </a:lnTo>
                  <a:lnTo>
                    <a:pt x="2683668" y="61913"/>
                  </a:lnTo>
                  <a:lnTo>
                    <a:pt x="2678906" y="121444"/>
                  </a:lnTo>
                  <a:lnTo>
                    <a:pt x="2667000" y="183357"/>
                  </a:lnTo>
                  <a:lnTo>
                    <a:pt x="2643187" y="261938"/>
                  </a:lnTo>
                  <a:lnTo>
                    <a:pt x="2616993" y="333375"/>
                  </a:lnTo>
                  <a:lnTo>
                    <a:pt x="2576512" y="423863"/>
                  </a:lnTo>
                  <a:lnTo>
                    <a:pt x="2569368" y="442913"/>
                  </a:lnTo>
                  <a:lnTo>
                    <a:pt x="2443162" y="461963"/>
                  </a:lnTo>
                  <a:lnTo>
                    <a:pt x="2274093" y="461963"/>
                  </a:lnTo>
                  <a:lnTo>
                    <a:pt x="1959768" y="459582"/>
                  </a:lnTo>
                  <a:lnTo>
                    <a:pt x="1602581" y="459582"/>
                  </a:lnTo>
                  <a:lnTo>
                    <a:pt x="1195387" y="459582"/>
                  </a:lnTo>
                  <a:lnTo>
                    <a:pt x="1157287" y="459582"/>
                  </a:lnTo>
                  <a:lnTo>
                    <a:pt x="1031081" y="438150"/>
                  </a:lnTo>
                  <a:lnTo>
                    <a:pt x="797718" y="431007"/>
                  </a:lnTo>
                  <a:lnTo>
                    <a:pt x="395287" y="419100"/>
                  </a:lnTo>
                  <a:lnTo>
                    <a:pt x="288131" y="416719"/>
                  </a:lnTo>
                  <a:lnTo>
                    <a:pt x="140493" y="392907"/>
                  </a:lnTo>
                  <a:lnTo>
                    <a:pt x="85725" y="383382"/>
                  </a:lnTo>
                  <a:lnTo>
                    <a:pt x="54768" y="371475"/>
                  </a:lnTo>
                  <a:lnTo>
                    <a:pt x="26193" y="352425"/>
                  </a:lnTo>
                  <a:lnTo>
                    <a:pt x="9525" y="333375"/>
                  </a:lnTo>
                  <a:lnTo>
                    <a:pt x="0" y="307182"/>
                  </a:lnTo>
                  <a:lnTo>
                    <a:pt x="0" y="278607"/>
                  </a:lnTo>
                  <a:lnTo>
                    <a:pt x="4762" y="259557"/>
                  </a:lnTo>
                  <a:lnTo>
                    <a:pt x="16668" y="250032"/>
                  </a:lnTo>
                  <a:lnTo>
                    <a:pt x="78581" y="219075"/>
                  </a:lnTo>
                  <a:lnTo>
                    <a:pt x="173831" y="178594"/>
                  </a:lnTo>
                  <a:lnTo>
                    <a:pt x="200025" y="171450"/>
                  </a:lnTo>
                  <a:lnTo>
                    <a:pt x="302418" y="176213"/>
                  </a:lnTo>
                  <a:lnTo>
                    <a:pt x="666750" y="195263"/>
                  </a:lnTo>
                  <a:lnTo>
                    <a:pt x="1114425" y="2143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9">
              <a:extLst>
                <a:ext uri="{FF2B5EF4-FFF2-40B4-BE49-F238E27FC236}">
                  <a16:creationId xmlns:a16="http://schemas.microsoft.com/office/drawing/2014/main" id="{DF7E0D45-36A7-4AFF-B1D9-0C3DB0F6F570}"/>
                </a:ext>
              </a:extLst>
            </p:cNvPr>
            <p:cNvSpPr/>
            <p:nvPr/>
          </p:nvSpPr>
          <p:spPr>
            <a:xfrm rot="16200000">
              <a:off x="3463134" y="2521744"/>
              <a:ext cx="2725738" cy="1231900"/>
            </a:xfrm>
            <a:custGeom>
              <a:avLst/>
              <a:gdLst>
                <a:gd name="connsiteX0" fmla="*/ 2424113 w 2726531"/>
                <a:gd name="connsiteY0" fmla="*/ 347663 h 1231107"/>
                <a:gd name="connsiteX1" fmla="*/ 2390775 w 2726531"/>
                <a:gd name="connsiteY1" fmla="*/ 190500 h 1231107"/>
                <a:gd name="connsiteX2" fmla="*/ 2355056 w 2726531"/>
                <a:gd name="connsiteY2" fmla="*/ 9525 h 1231107"/>
                <a:gd name="connsiteX3" fmla="*/ 2490788 w 2726531"/>
                <a:gd name="connsiteY3" fmla="*/ 0 h 1231107"/>
                <a:gd name="connsiteX4" fmla="*/ 2512219 w 2726531"/>
                <a:gd name="connsiteY4" fmla="*/ 109538 h 1231107"/>
                <a:gd name="connsiteX5" fmla="*/ 2543175 w 2726531"/>
                <a:gd name="connsiteY5" fmla="*/ 242888 h 1231107"/>
                <a:gd name="connsiteX6" fmla="*/ 2576513 w 2726531"/>
                <a:gd name="connsiteY6" fmla="*/ 390525 h 1231107"/>
                <a:gd name="connsiteX7" fmla="*/ 2609850 w 2726531"/>
                <a:gd name="connsiteY7" fmla="*/ 531019 h 1231107"/>
                <a:gd name="connsiteX8" fmla="*/ 2636044 w 2726531"/>
                <a:gd name="connsiteY8" fmla="*/ 652463 h 1231107"/>
                <a:gd name="connsiteX9" fmla="*/ 2652713 w 2726531"/>
                <a:gd name="connsiteY9" fmla="*/ 726282 h 1231107"/>
                <a:gd name="connsiteX10" fmla="*/ 2662238 w 2726531"/>
                <a:gd name="connsiteY10" fmla="*/ 752475 h 1231107"/>
                <a:gd name="connsiteX11" fmla="*/ 2676525 w 2726531"/>
                <a:gd name="connsiteY11" fmla="*/ 781050 h 1231107"/>
                <a:gd name="connsiteX12" fmla="*/ 2695575 w 2726531"/>
                <a:gd name="connsiteY12" fmla="*/ 821532 h 1231107"/>
                <a:gd name="connsiteX13" fmla="*/ 2709863 w 2726531"/>
                <a:gd name="connsiteY13" fmla="*/ 857250 h 1231107"/>
                <a:gd name="connsiteX14" fmla="*/ 2721769 w 2726531"/>
                <a:gd name="connsiteY14" fmla="*/ 895350 h 1231107"/>
                <a:gd name="connsiteX15" fmla="*/ 2726531 w 2726531"/>
                <a:gd name="connsiteY15" fmla="*/ 926307 h 1231107"/>
                <a:gd name="connsiteX16" fmla="*/ 2726531 w 2726531"/>
                <a:gd name="connsiteY16" fmla="*/ 947738 h 1231107"/>
                <a:gd name="connsiteX17" fmla="*/ 2712244 w 2726531"/>
                <a:gd name="connsiteY17" fmla="*/ 973932 h 1231107"/>
                <a:gd name="connsiteX18" fmla="*/ 2674144 w 2726531"/>
                <a:gd name="connsiteY18" fmla="*/ 1033463 h 1231107"/>
                <a:gd name="connsiteX19" fmla="*/ 2605088 w 2726531"/>
                <a:gd name="connsiteY19" fmla="*/ 1126332 h 1231107"/>
                <a:gd name="connsiteX20" fmla="*/ 2559844 w 2726531"/>
                <a:gd name="connsiteY20" fmla="*/ 1185863 h 1231107"/>
                <a:gd name="connsiteX21" fmla="*/ 2538413 w 2726531"/>
                <a:gd name="connsiteY21" fmla="*/ 1209675 h 1231107"/>
                <a:gd name="connsiteX22" fmla="*/ 2521744 w 2726531"/>
                <a:gd name="connsiteY22" fmla="*/ 1221582 h 1231107"/>
                <a:gd name="connsiteX23" fmla="*/ 2495550 w 2726531"/>
                <a:gd name="connsiteY23" fmla="*/ 1228725 h 1231107"/>
                <a:gd name="connsiteX24" fmla="*/ 2462213 w 2726531"/>
                <a:gd name="connsiteY24" fmla="*/ 1231107 h 1231107"/>
                <a:gd name="connsiteX25" fmla="*/ 2426494 w 2726531"/>
                <a:gd name="connsiteY25" fmla="*/ 1221582 h 1231107"/>
                <a:gd name="connsiteX26" fmla="*/ 2383631 w 2726531"/>
                <a:gd name="connsiteY26" fmla="*/ 1195388 h 1231107"/>
                <a:gd name="connsiteX27" fmla="*/ 2343150 w 2726531"/>
                <a:gd name="connsiteY27" fmla="*/ 1176338 h 1231107"/>
                <a:gd name="connsiteX28" fmla="*/ 2283619 w 2726531"/>
                <a:gd name="connsiteY28" fmla="*/ 1166813 h 1231107"/>
                <a:gd name="connsiteX29" fmla="*/ 2207419 w 2726531"/>
                <a:gd name="connsiteY29" fmla="*/ 1162050 h 1231107"/>
                <a:gd name="connsiteX30" fmla="*/ 2078831 w 2726531"/>
                <a:gd name="connsiteY30" fmla="*/ 1157288 h 1231107"/>
                <a:gd name="connsiteX31" fmla="*/ 1771650 w 2726531"/>
                <a:gd name="connsiteY31" fmla="*/ 1140619 h 1231107"/>
                <a:gd name="connsiteX32" fmla="*/ 1419225 w 2726531"/>
                <a:gd name="connsiteY32" fmla="*/ 1126332 h 1231107"/>
                <a:gd name="connsiteX33" fmla="*/ 1309688 w 2726531"/>
                <a:gd name="connsiteY33" fmla="*/ 1119188 h 1231107"/>
                <a:gd name="connsiteX34" fmla="*/ 1223963 w 2726531"/>
                <a:gd name="connsiteY34" fmla="*/ 1123950 h 1231107"/>
                <a:gd name="connsiteX35" fmla="*/ 1002506 w 2726531"/>
                <a:gd name="connsiteY35" fmla="*/ 1131094 h 1231107"/>
                <a:gd name="connsiteX36" fmla="*/ 809625 w 2726531"/>
                <a:gd name="connsiteY36" fmla="*/ 1140619 h 1231107"/>
                <a:gd name="connsiteX37" fmla="*/ 481013 w 2726531"/>
                <a:gd name="connsiteY37" fmla="*/ 1152525 h 1231107"/>
                <a:gd name="connsiteX38" fmla="*/ 250031 w 2726531"/>
                <a:gd name="connsiteY38" fmla="*/ 1159669 h 1231107"/>
                <a:gd name="connsiteX39" fmla="*/ 161925 w 2726531"/>
                <a:gd name="connsiteY39" fmla="*/ 1164432 h 1231107"/>
                <a:gd name="connsiteX40" fmla="*/ 140494 w 2726531"/>
                <a:gd name="connsiteY40" fmla="*/ 1159669 h 1231107"/>
                <a:gd name="connsiteX41" fmla="*/ 111919 w 2726531"/>
                <a:gd name="connsiteY41" fmla="*/ 1147763 h 1231107"/>
                <a:gd name="connsiteX42" fmla="*/ 95250 w 2726531"/>
                <a:gd name="connsiteY42" fmla="*/ 1138238 h 1231107"/>
                <a:gd name="connsiteX43" fmla="*/ 76200 w 2726531"/>
                <a:gd name="connsiteY43" fmla="*/ 1121569 h 1231107"/>
                <a:gd name="connsiteX44" fmla="*/ 50006 w 2726531"/>
                <a:gd name="connsiteY44" fmla="*/ 1092994 h 1231107"/>
                <a:gd name="connsiteX45" fmla="*/ 26194 w 2726531"/>
                <a:gd name="connsiteY45" fmla="*/ 1057275 h 1231107"/>
                <a:gd name="connsiteX46" fmla="*/ 4763 w 2726531"/>
                <a:gd name="connsiteY46" fmla="*/ 1021557 h 1231107"/>
                <a:gd name="connsiteX47" fmla="*/ 0 w 2726531"/>
                <a:gd name="connsiteY47" fmla="*/ 1004888 h 1231107"/>
                <a:gd name="connsiteX48" fmla="*/ 4763 w 2726531"/>
                <a:gd name="connsiteY48" fmla="*/ 992982 h 1231107"/>
                <a:gd name="connsiteX49" fmla="*/ 23813 w 2726531"/>
                <a:gd name="connsiteY49" fmla="*/ 971550 h 1231107"/>
                <a:gd name="connsiteX50" fmla="*/ 57150 w 2726531"/>
                <a:gd name="connsiteY50" fmla="*/ 947738 h 1231107"/>
                <a:gd name="connsiteX51" fmla="*/ 119063 w 2726531"/>
                <a:gd name="connsiteY51" fmla="*/ 916782 h 1231107"/>
                <a:gd name="connsiteX52" fmla="*/ 188119 w 2726531"/>
                <a:gd name="connsiteY52" fmla="*/ 890588 h 1231107"/>
                <a:gd name="connsiteX53" fmla="*/ 254794 w 2726531"/>
                <a:gd name="connsiteY53" fmla="*/ 871538 h 1231107"/>
                <a:gd name="connsiteX54" fmla="*/ 381000 w 2726531"/>
                <a:gd name="connsiteY54" fmla="*/ 897732 h 1231107"/>
                <a:gd name="connsiteX55" fmla="*/ 647700 w 2726531"/>
                <a:gd name="connsiteY55" fmla="*/ 895350 h 1231107"/>
                <a:gd name="connsiteX56" fmla="*/ 878681 w 2726531"/>
                <a:gd name="connsiteY56" fmla="*/ 897732 h 1231107"/>
                <a:gd name="connsiteX57" fmla="*/ 1085850 w 2726531"/>
                <a:gd name="connsiteY57" fmla="*/ 895350 h 1231107"/>
                <a:gd name="connsiteX58" fmla="*/ 1278731 w 2726531"/>
                <a:gd name="connsiteY58" fmla="*/ 895350 h 1231107"/>
                <a:gd name="connsiteX59" fmla="*/ 1809750 w 2726531"/>
                <a:gd name="connsiteY59" fmla="*/ 895350 h 1231107"/>
                <a:gd name="connsiteX60" fmla="*/ 1943100 w 2726531"/>
                <a:gd name="connsiteY60" fmla="*/ 919163 h 1231107"/>
                <a:gd name="connsiteX61" fmla="*/ 2255044 w 2726531"/>
                <a:gd name="connsiteY61" fmla="*/ 919163 h 1231107"/>
                <a:gd name="connsiteX62" fmla="*/ 2445544 w 2726531"/>
                <a:gd name="connsiteY62" fmla="*/ 916782 h 1231107"/>
                <a:gd name="connsiteX63" fmla="*/ 2476500 w 2726531"/>
                <a:gd name="connsiteY63" fmla="*/ 912019 h 1231107"/>
                <a:gd name="connsiteX64" fmla="*/ 2500313 w 2726531"/>
                <a:gd name="connsiteY64" fmla="*/ 902494 h 1231107"/>
                <a:gd name="connsiteX65" fmla="*/ 2514600 w 2726531"/>
                <a:gd name="connsiteY65" fmla="*/ 892969 h 1231107"/>
                <a:gd name="connsiteX66" fmla="*/ 2519363 w 2726531"/>
                <a:gd name="connsiteY66" fmla="*/ 883444 h 1231107"/>
                <a:gd name="connsiteX67" fmla="*/ 2521744 w 2726531"/>
                <a:gd name="connsiteY67" fmla="*/ 873919 h 1231107"/>
                <a:gd name="connsiteX68" fmla="*/ 2524125 w 2726531"/>
                <a:gd name="connsiteY68" fmla="*/ 850107 h 1231107"/>
                <a:gd name="connsiteX69" fmla="*/ 2507456 w 2726531"/>
                <a:gd name="connsiteY69" fmla="*/ 762000 h 1231107"/>
                <a:gd name="connsiteX70" fmla="*/ 2424113 w 2726531"/>
                <a:gd name="connsiteY70" fmla="*/ 347663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26531" h="1231107">
                  <a:moveTo>
                    <a:pt x="2424113" y="347663"/>
                  </a:moveTo>
                  <a:lnTo>
                    <a:pt x="2390775" y="190500"/>
                  </a:lnTo>
                  <a:lnTo>
                    <a:pt x="2355056" y="9525"/>
                  </a:lnTo>
                  <a:lnTo>
                    <a:pt x="2490788" y="0"/>
                  </a:lnTo>
                  <a:lnTo>
                    <a:pt x="2512219" y="109538"/>
                  </a:lnTo>
                  <a:lnTo>
                    <a:pt x="2543175" y="242888"/>
                  </a:lnTo>
                  <a:lnTo>
                    <a:pt x="2576513" y="390525"/>
                  </a:lnTo>
                  <a:lnTo>
                    <a:pt x="2609850" y="531019"/>
                  </a:lnTo>
                  <a:lnTo>
                    <a:pt x="2636044" y="652463"/>
                  </a:lnTo>
                  <a:lnTo>
                    <a:pt x="2652713" y="726282"/>
                  </a:lnTo>
                  <a:lnTo>
                    <a:pt x="2662238" y="752475"/>
                  </a:lnTo>
                  <a:lnTo>
                    <a:pt x="2676525" y="781050"/>
                  </a:lnTo>
                  <a:lnTo>
                    <a:pt x="2695575" y="821532"/>
                  </a:lnTo>
                  <a:lnTo>
                    <a:pt x="2709863" y="857250"/>
                  </a:lnTo>
                  <a:lnTo>
                    <a:pt x="2721769" y="895350"/>
                  </a:lnTo>
                  <a:lnTo>
                    <a:pt x="2726531" y="926307"/>
                  </a:lnTo>
                  <a:lnTo>
                    <a:pt x="2726531" y="947738"/>
                  </a:lnTo>
                  <a:lnTo>
                    <a:pt x="2712244" y="973932"/>
                  </a:lnTo>
                  <a:lnTo>
                    <a:pt x="2674144" y="1033463"/>
                  </a:lnTo>
                  <a:lnTo>
                    <a:pt x="2605088" y="1126332"/>
                  </a:lnTo>
                  <a:lnTo>
                    <a:pt x="2559844" y="1185863"/>
                  </a:lnTo>
                  <a:lnTo>
                    <a:pt x="2538413" y="1209675"/>
                  </a:lnTo>
                  <a:lnTo>
                    <a:pt x="2521744" y="1221582"/>
                  </a:lnTo>
                  <a:lnTo>
                    <a:pt x="2495550" y="1228725"/>
                  </a:lnTo>
                  <a:lnTo>
                    <a:pt x="2462213" y="1231107"/>
                  </a:lnTo>
                  <a:lnTo>
                    <a:pt x="2426494" y="1221582"/>
                  </a:lnTo>
                  <a:lnTo>
                    <a:pt x="2383631" y="1195388"/>
                  </a:lnTo>
                  <a:lnTo>
                    <a:pt x="2343150" y="1176338"/>
                  </a:lnTo>
                  <a:lnTo>
                    <a:pt x="2283619" y="1166813"/>
                  </a:lnTo>
                  <a:lnTo>
                    <a:pt x="2207419" y="1162050"/>
                  </a:lnTo>
                  <a:lnTo>
                    <a:pt x="2078831" y="1157288"/>
                  </a:lnTo>
                  <a:lnTo>
                    <a:pt x="1771650" y="1140619"/>
                  </a:lnTo>
                  <a:lnTo>
                    <a:pt x="1419225" y="1126332"/>
                  </a:lnTo>
                  <a:lnTo>
                    <a:pt x="1309688" y="1119188"/>
                  </a:lnTo>
                  <a:lnTo>
                    <a:pt x="1223963" y="1123950"/>
                  </a:lnTo>
                  <a:lnTo>
                    <a:pt x="1002506" y="1131094"/>
                  </a:lnTo>
                  <a:lnTo>
                    <a:pt x="809625" y="1140619"/>
                  </a:lnTo>
                  <a:lnTo>
                    <a:pt x="481013" y="1152525"/>
                  </a:lnTo>
                  <a:lnTo>
                    <a:pt x="250031" y="1159669"/>
                  </a:lnTo>
                  <a:lnTo>
                    <a:pt x="161925" y="1164432"/>
                  </a:lnTo>
                  <a:lnTo>
                    <a:pt x="140494" y="1159669"/>
                  </a:lnTo>
                  <a:lnTo>
                    <a:pt x="111919" y="1147763"/>
                  </a:lnTo>
                  <a:lnTo>
                    <a:pt x="95250" y="1138238"/>
                  </a:lnTo>
                  <a:lnTo>
                    <a:pt x="76200" y="1121569"/>
                  </a:lnTo>
                  <a:lnTo>
                    <a:pt x="50006" y="1092994"/>
                  </a:lnTo>
                  <a:lnTo>
                    <a:pt x="26194" y="1057275"/>
                  </a:lnTo>
                  <a:lnTo>
                    <a:pt x="4763" y="1021557"/>
                  </a:lnTo>
                  <a:lnTo>
                    <a:pt x="0" y="1004888"/>
                  </a:lnTo>
                  <a:lnTo>
                    <a:pt x="4763" y="992982"/>
                  </a:lnTo>
                  <a:lnTo>
                    <a:pt x="23813" y="971550"/>
                  </a:lnTo>
                  <a:lnTo>
                    <a:pt x="57150" y="947738"/>
                  </a:lnTo>
                  <a:lnTo>
                    <a:pt x="119063" y="916782"/>
                  </a:lnTo>
                  <a:lnTo>
                    <a:pt x="188119" y="890588"/>
                  </a:lnTo>
                  <a:lnTo>
                    <a:pt x="254794" y="871538"/>
                  </a:lnTo>
                  <a:lnTo>
                    <a:pt x="381000" y="897732"/>
                  </a:lnTo>
                  <a:lnTo>
                    <a:pt x="647700" y="895350"/>
                  </a:lnTo>
                  <a:lnTo>
                    <a:pt x="878681" y="897732"/>
                  </a:lnTo>
                  <a:lnTo>
                    <a:pt x="1085850" y="895350"/>
                  </a:lnTo>
                  <a:lnTo>
                    <a:pt x="1278731" y="895350"/>
                  </a:lnTo>
                  <a:lnTo>
                    <a:pt x="1809750" y="895350"/>
                  </a:lnTo>
                  <a:lnTo>
                    <a:pt x="1943100" y="919163"/>
                  </a:lnTo>
                  <a:lnTo>
                    <a:pt x="2255044" y="919163"/>
                  </a:lnTo>
                  <a:lnTo>
                    <a:pt x="2445544" y="916782"/>
                  </a:lnTo>
                  <a:lnTo>
                    <a:pt x="2476500" y="912019"/>
                  </a:lnTo>
                  <a:lnTo>
                    <a:pt x="2500313" y="902494"/>
                  </a:lnTo>
                  <a:lnTo>
                    <a:pt x="2514600" y="892969"/>
                  </a:lnTo>
                  <a:lnTo>
                    <a:pt x="2519363" y="883444"/>
                  </a:lnTo>
                  <a:lnTo>
                    <a:pt x="2521744" y="873919"/>
                  </a:lnTo>
                  <a:lnTo>
                    <a:pt x="2524125" y="850107"/>
                  </a:lnTo>
                  <a:lnTo>
                    <a:pt x="2507456" y="762000"/>
                  </a:lnTo>
                  <a:lnTo>
                    <a:pt x="2424113" y="347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5CD66546-6521-4994-8BFE-5D04EE636E00}"/>
                </a:ext>
              </a:extLst>
            </p:cNvPr>
            <p:cNvSpPr/>
            <p:nvPr/>
          </p:nvSpPr>
          <p:spPr>
            <a:xfrm rot="16200000">
              <a:off x="4540254" y="2211388"/>
              <a:ext cx="330200" cy="962025"/>
            </a:xfrm>
            <a:custGeom>
              <a:avLst/>
              <a:gdLst>
                <a:gd name="connsiteX0" fmla="*/ 88106 w 330993"/>
                <a:gd name="connsiteY0" fmla="*/ 561975 h 962025"/>
                <a:gd name="connsiteX1" fmla="*/ 35718 w 330993"/>
                <a:gd name="connsiteY1" fmla="*/ 235744 h 962025"/>
                <a:gd name="connsiteX2" fmla="*/ 0 w 330993"/>
                <a:gd name="connsiteY2" fmla="*/ 2381 h 962025"/>
                <a:gd name="connsiteX3" fmla="*/ 178593 w 330993"/>
                <a:gd name="connsiteY3" fmla="*/ 0 h 962025"/>
                <a:gd name="connsiteX4" fmla="*/ 207168 w 330993"/>
                <a:gd name="connsiteY4" fmla="*/ 188119 h 962025"/>
                <a:gd name="connsiteX5" fmla="*/ 245268 w 330993"/>
                <a:gd name="connsiteY5" fmla="*/ 411956 h 962025"/>
                <a:gd name="connsiteX6" fmla="*/ 257175 w 330993"/>
                <a:gd name="connsiteY6" fmla="*/ 495300 h 962025"/>
                <a:gd name="connsiteX7" fmla="*/ 285750 w 330993"/>
                <a:gd name="connsiteY7" fmla="*/ 676275 h 962025"/>
                <a:gd name="connsiteX8" fmla="*/ 323850 w 330993"/>
                <a:gd name="connsiteY8" fmla="*/ 926306 h 962025"/>
                <a:gd name="connsiteX9" fmla="*/ 330993 w 330993"/>
                <a:gd name="connsiteY9" fmla="*/ 962025 h 962025"/>
                <a:gd name="connsiteX10" fmla="*/ 152400 w 330993"/>
                <a:gd name="connsiteY10" fmla="*/ 947737 h 962025"/>
                <a:gd name="connsiteX11" fmla="*/ 88106 w 330993"/>
                <a:gd name="connsiteY11" fmla="*/ 5619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93" h="962025">
                  <a:moveTo>
                    <a:pt x="88106" y="561975"/>
                  </a:moveTo>
                  <a:lnTo>
                    <a:pt x="35718" y="235744"/>
                  </a:lnTo>
                  <a:lnTo>
                    <a:pt x="0" y="2381"/>
                  </a:lnTo>
                  <a:lnTo>
                    <a:pt x="178593" y="0"/>
                  </a:lnTo>
                  <a:lnTo>
                    <a:pt x="207168" y="188119"/>
                  </a:lnTo>
                  <a:lnTo>
                    <a:pt x="245268" y="411956"/>
                  </a:lnTo>
                  <a:lnTo>
                    <a:pt x="257175" y="495300"/>
                  </a:lnTo>
                  <a:lnTo>
                    <a:pt x="285750" y="676275"/>
                  </a:lnTo>
                  <a:lnTo>
                    <a:pt x="323850" y="926306"/>
                  </a:lnTo>
                  <a:lnTo>
                    <a:pt x="330993" y="962025"/>
                  </a:lnTo>
                  <a:lnTo>
                    <a:pt x="152400" y="947737"/>
                  </a:lnTo>
                  <a:lnTo>
                    <a:pt x="88106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1">
              <a:extLst>
                <a:ext uri="{FF2B5EF4-FFF2-40B4-BE49-F238E27FC236}">
                  <a16:creationId xmlns:a16="http://schemas.microsoft.com/office/drawing/2014/main" id="{5C37F865-9216-4702-8889-BA2347BA878D}"/>
                </a:ext>
              </a:extLst>
            </p:cNvPr>
            <p:cNvSpPr/>
            <p:nvPr/>
          </p:nvSpPr>
          <p:spPr>
            <a:xfrm rot="16200000">
              <a:off x="4522790" y="2928938"/>
              <a:ext cx="330200" cy="955675"/>
            </a:xfrm>
            <a:custGeom>
              <a:avLst/>
              <a:gdLst>
                <a:gd name="connsiteX0" fmla="*/ 59531 w 330993"/>
                <a:gd name="connsiteY0" fmla="*/ 383382 h 954882"/>
                <a:gd name="connsiteX1" fmla="*/ 0 w 330993"/>
                <a:gd name="connsiteY1" fmla="*/ 0 h 954882"/>
                <a:gd name="connsiteX2" fmla="*/ 178593 w 330993"/>
                <a:gd name="connsiteY2" fmla="*/ 19050 h 954882"/>
                <a:gd name="connsiteX3" fmla="*/ 209550 w 330993"/>
                <a:gd name="connsiteY3" fmla="*/ 216694 h 954882"/>
                <a:gd name="connsiteX4" fmla="*/ 264318 w 330993"/>
                <a:gd name="connsiteY4" fmla="*/ 552450 h 954882"/>
                <a:gd name="connsiteX5" fmla="*/ 330993 w 330993"/>
                <a:gd name="connsiteY5" fmla="*/ 954882 h 954882"/>
                <a:gd name="connsiteX6" fmla="*/ 150018 w 330993"/>
                <a:gd name="connsiteY6" fmla="*/ 945357 h 954882"/>
                <a:gd name="connsiteX7" fmla="*/ 107156 w 330993"/>
                <a:gd name="connsiteY7" fmla="*/ 673894 h 954882"/>
                <a:gd name="connsiteX8" fmla="*/ 59531 w 330993"/>
                <a:gd name="connsiteY8" fmla="*/ 38338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993" h="954882">
                  <a:moveTo>
                    <a:pt x="59531" y="383382"/>
                  </a:moveTo>
                  <a:lnTo>
                    <a:pt x="0" y="0"/>
                  </a:lnTo>
                  <a:lnTo>
                    <a:pt x="178593" y="19050"/>
                  </a:lnTo>
                  <a:lnTo>
                    <a:pt x="209550" y="216694"/>
                  </a:lnTo>
                  <a:lnTo>
                    <a:pt x="264318" y="552450"/>
                  </a:lnTo>
                  <a:lnTo>
                    <a:pt x="330993" y="954882"/>
                  </a:lnTo>
                  <a:lnTo>
                    <a:pt x="150018" y="945357"/>
                  </a:lnTo>
                  <a:lnTo>
                    <a:pt x="107156" y="673894"/>
                  </a:lnTo>
                  <a:lnTo>
                    <a:pt x="59531" y="3833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22DD0018-9A31-442F-9437-ACBE98AC5D4B}"/>
                </a:ext>
              </a:extLst>
            </p:cNvPr>
            <p:cNvSpPr/>
            <p:nvPr/>
          </p:nvSpPr>
          <p:spPr>
            <a:xfrm rot="16200000">
              <a:off x="4481514" y="3760788"/>
              <a:ext cx="357188" cy="1014413"/>
            </a:xfrm>
            <a:custGeom>
              <a:avLst/>
              <a:gdLst>
                <a:gd name="connsiteX0" fmla="*/ 57150 w 357187"/>
                <a:gd name="connsiteY0" fmla="*/ 278607 h 1014413"/>
                <a:gd name="connsiteX1" fmla="*/ 0 w 357187"/>
                <a:gd name="connsiteY1" fmla="*/ 0 h 1014413"/>
                <a:gd name="connsiteX2" fmla="*/ 180975 w 357187"/>
                <a:gd name="connsiteY2" fmla="*/ 30957 h 1014413"/>
                <a:gd name="connsiteX3" fmla="*/ 226219 w 357187"/>
                <a:gd name="connsiteY3" fmla="*/ 290513 h 1014413"/>
                <a:gd name="connsiteX4" fmla="*/ 278606 w 357187"/>
                <a:gd name="connsiteY4" fmla="*/ 578644 h 1014413"/>
                <a:gd name="connsiteX5" fmla="*/ 357187 w 357187"/>
                <a:gd name="connsiteY5" fmla="*/ 1014413 h 1014413"/>
                <a:gd name="connsiteX6" fmla="*/ 204787 w 357187"/>
                <a:gd name="connsiteY6" fmla="*/ 1009650 h 1014413"/>
                <a:gd name="connsiteX7" fmla="*/ 142875 w 357187"/>
                <a:gd name="connsiteY7" fmla="*/ 709613 h 1014413"/>
                <a:gd name="connsiteX8" fmla="*/ 57150 w 357187"/>
                <a:gd name="connsiteY8" fmla="*/ 278607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87" h="1014413">
                  <a:moveTo>
                    <a:pt x="57150" y="278607"/>
                  </a:moveTo>
                  <a:lnTo>
                    <a:pt x="0" y="0"/>
                  </a:lnTo>
                  <a:lnTo>
                    <a:pt x="180975" y="30957"/>
                  </a:lnTo>
                  <a:lnTo>
                    <a:pt x="226219" y="290513"/>
                  </a:lnTo>
                  <a:lnTo>
                    <a:pt x="278606" y="578644"/>
                  </a:lnTo>
                  <a:lnTo>
                    <a:pt x="357187" y="1014413"/>
                  </a:lnTo>
                  <a:lnTo>
                    <a:pt x="204787" y="1009650"/>
                  </a:lnTo>
                  <a:lnTo>
                    <a:pt x="142875" y="709613"/>
                  </a:lnTo>
                  <a:lnTo>
                    <a:pt x="57150" y="2786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74159EBD-CB36-4CE6-A189-6293F773D3FF}"/>
                </a:ext>
              </a:extLst>
            </p:cNvPr>
            <p:cNvSpPr/>
            <p:nvPr/>
          </p:nvSpPr>
          <p:spPr>
            <a:xfrm>
              <a:off x="6018214" y="2154238"/>
              <a:ext cx="2428875" cy="450850"/>
            </a:xfrm>
            <a:custGeom>
              <a:avLst/>
              <a:gdLst>
                <a:gd name="connsiteX0" fmla="*/ 1000125 w 2428875"/>
                <a:gd name="connsiteY0" fmla="*/ 290513 h 450057"/>
                <a:gd name="connsiteX1" fmla="*/ 676275 w 2428875"/>
                <a:gd name="connsiteY1" fmla="*/ 328613 h 450057"/>
                <a:gd name="connsiteX2" fmla="*/ 357187 w 2428875"/>
                <a:gd name="connsiteY2" fmla="*/ 366713 h 450057"/>
                <a:gd name="connsiteX3" fmla="*/ 92869 w 2428875"/>
                <a:gd name="connsiteY3" fmla="*/ 400050 h 450057"/>
                <a:gd name="connsiteX4" fmla="*/ 9525 w 2428875"/>
                <a:gd name="connsiteY4" fmla="*/ 409575 h 450057"/>
                <a:gd name="connsiteX5" fmla="*/ 0 w 2428875"/>
                <a:gd name="connsiteY5" fmla="*/ 245269 h 450057"/>
                <a:gd name="connsiteX6" fmla="*/ 71437 w 2428875"/>
                <a:gd name="connsiteY6" fmla="*/ 250032 h 450057"/>
                <a:gd name="connsiteX7" fmla="*/ 183356 w 2428875"/>
                <a:gd name="connsiteY7" fmla="*/ 245269 h 450057"/>
                <a:gd name="connsiteX8" fmla="*/ 302419 w 2428875"/>
                <a:gd name="connsiteY8" fmla="*/ 235744 h 450057"/>
                <a:gd name="connsiteX9" fmla="*/ 478631 w 2428875"/>
                <a:gd name="connsiteY9" fmla="*/ 214313 h 450057"/>
                <a:gd name="connsiteX10" fmla="*/ 619125 w 2428875"/>
                <a:gd name="connsiteY10" fmla="*/ 195263 h 450057"/>
                <a:gd name="connsiteX11" fmla="*/ 733425 w 2428875"/>
                <a:gd name="connsiteY11" fmla="*/ 176213 h 450057"/>
                <a:gd name="connsiteX12" fmla="*/ 845344 w 2428875"/>
                <a:gd name="connsiteY12" fmla="*/ 154782 h 450057"/>
                <a:gd name="connsiteX13" fmla="*/ 1047750 w 2428875"/>
                <a:gd name="connsiteY13" fmla="*/ 138113 h 450057"/>
                <a:gd name="connsiteX14" fmla="*/ 1333500 w 2428875"/>
                <a:gd name="connsiteY14" fmla="*/ 95250 h 450057"/>
                <a:gd name="connsiteX15" fmla="*/ 1543050 w 2428875"/>
                <a:gd name="connsiteY15" fmla="*/ 64294 h 450057"/>
                <a:gd name="connsiteX16" fmla="*/ 1745456 w 2428875"/>
                <a:gd name="connsiteY16" fmla="*/ 35719 h 450057"/>
                <a:gd name="connsiteX17" fmla="*/ 1919287 w 2428875"/>
                <a:gd name="connsiteY17" fmla="*/ 11907 h 450057"/>
                <a:gd name="connsiteX18" fmla="*/ 2007394 w 2428875"/>
                <a:gd name="connsiteY18" fmla="*/ 0 h 450057"/>
                <a:gd name="connsiteX19" fmla="*/ 2033587 w 2428875"/>
                <a:gd name="connsiteY19" fmla="*/ 2382 h 450057"/>
                <a:gd name="connsiteX20" fmla="*/ 2057400 w 2428875"/>
                <a:gd name="connsiteY20" fmla="*/ 7144 h 450057"/>
                <a:gd name="connsiteX21" fmla="*/ 2083594 w 2428875"/>
                <a:gd name="connsiteY21" fmla="*/ 11907 h 450057"/>
                <a:gd name="connsiteX22" fmla="*/ 2109787 w 2428875"/>
                <a:gd name="connsiteY22" fmla="*/ 23813 h 450057"/>
                <a:gd name="connsiteX23" fmla="*/ 2138362 w 2428875"/>
                <a:gd name="connsiteY23" fmla="*/ 40482 h 450057"/>
                <a:gd name="connsiteX24" fmla="*/ 2159794 w 2428875"/>
                <a:gd name="connsiteY24" fmla="*/ 54769 h 450057"/>
                <a:gd name="connsiteX25" fmla="*/ 2200275 w 2428875"/>
                <a:gd name="connsiteY25" fmla="*/ 85725 h 450057"/>
                <a:gd name="connsiteX26" fmla="*/ 2224087 w 2428875"/>
                <a:gd name="connsiteY26" fmla="*/ 107157 h 450057"/>
                <a:gd name="connsiteX27" fmla="*/ 2276475 w 2428875"/>
                <a:gd name="connsiteY27" fmla="*/ 159544 h 450057"/>
                <a:gd name="connsiteX28" fmla="*/ 2309812 w 2428875"/>
                <a:gd name="connsiteY28" fmla="*/ 197644 h 450057"/>
                <a:gd name="connsiteX29" fmla="*/ 2350294 w 2428875"/>
                <a:gd name="connsiteY29" fmla="*/ 247650 h 450057"/>
                <a:gd name="connsiteX30" fmla="*/ 2383631 w 2428875"/>
                <a:gd name="connsiteY30" fmla="*/ 290513 h 450057"/>
                <a:gd name="connsiteX31" fmla="*/ 2414587 w 2428875"/>
                <a:gd name="connsiteY31" fmla="*/ 335757 h 450057"/>
                <a:gd name="connsiteX32" fmla="*/ 2426494 w 2428875"/>
                <a:gd name="connsiteY32" fmla="*/ 357188 h 450057"/>
                <a:gd name="connsiteX33" fmla="*/ 2428875 w 2428875"/>
                <a:gd name="connsiteY33" fmla="*/ 369094 h 450057"/>
                <a:gd name="connsiteX34" fmla="*/ 2426494 w 2428875"/>
                <a:gd name="connsiteY34" fmla="*/ 383382 h 450057"/>
                <a:gd name="connsiteX35" fmla="*/ 2414587 w 2428875"/>
                <a:gd name="connsiteY35" fmla="*/ 404813 h 450057"/>
                <a:gd name="connsiteX36" fmla="*/ 2388394 w 2428875"/>
                <a:gd name="connsiteY36" fmla="*/ 428625 h 450057"/>
                <a:gd name="connsiteX37" fmla="*/ 2347912 w 2428875"/>
                <a:gd name="connsiteY37" fmla="*/ 450057 h 450057"/>
                <a:gd name="connsiteX38" fmla="*/ 1981200 w 2428875"/>
                <a:gd name="connsiteY38" fmla="*/ 200025 h 450057"/>
                <a:gd name="connsiteX39" fmla="*/ 1950244 w 2428875"/>
                <a:gd name="connsiteY39" fmla="*/ 188119 h 450057"/>
                <a:gd name="connsiteX40" fmla="*/ 1912144 w 2428875"/>
                <a:gd name="connsiteY40" fmla="*/ 183357 h 450057"/>
                <a:gd name="connsiteX41" fmla="*/ 1840706 w 2428875"/>
                <a:gd name="connsiteY41" fmla="*/ 188119 h 450057"/>
                <a:gd name="connsiteX42" fmla="*/ 1638300 w 2428875"/>
                <a:gd name="connsiteY42" fmla="*/ 211932 h 450057"/>
                <a:gd name="connsiteX43" fmla="*/ 1226344 w 2428875"/>
                <a:gd name="connsiteY43" fmla="*/ 264319 h 450057"/>
                <a:gd name="connsiteX44" fmla="*/ 1000125 w 2428875"/>
                <a:gd name="connsiteY44" fmla="*/ 29051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8875" h="450057">
                  <a:moveTo>
                    <a:pt x="1000125" y="290513"/>
                  </a:moveTo>
                  <a:lnTo>
                    <a:pt x="676275" y="328613"/>
                  </a:lnTo>
                  <a:lnTo>
                    <a:pt x="357187" y="366713"/>
                  </a:lnTo>
                  <a:lnTo>
                    <a:pt x="92869" y="400050"/>
                  </a:lnTo>
                  <a:lnTo>
                    <a:pt x="9525" y="409575"/>
                  </a:lnTo>
                  <a:lnTo>
                    <a:pt x="0" y="245269"/>
                  </a:lnTo>
                  <a:lnTo>
                    <a:pt x="71437" y="250032"/>
                  </a:lnTo>
                  <a:lnTo>
                    <a:pt x="183356" y="245269"/>
                  </a:lnTo>
                  <a:lnTo>
                    <a:pt x="302419" y="235744"/>
                  </a:lnTo>
                  <a:lnTo>
                    <a:pt x="478631" y="214313"/>
                  </a:lnTo>
                  <a:lnTo>
                    <a:pt x="619125" y="195263"/>
                  </a:lnTo>
                  <a:lnTo>
                    <a:pt x="733425" y="176213"/>
                  </a:lnTo>
                  <a:lnTo>
                    <a:pt x="845344" y="154782"/>
                  </a:lnTo>
                  <a:lnTo>
                    <a:pt x="1047750" y="138113"/>
                  </a:lnTo>
                  <a:lnTo>
                    <a:pt x="1333500" y="95250"/>
                  </a:lnTo>
                  <a:lnTo>
                    <a:pt x="1543050" y="64294"/>
                  </a:lnTo>
                  <a:lnTo>
                    <a:pt x="1745456" y="35719"/>
                  </a:lnTo>
                  <a:lnTo>
                    <a:pt x="1919287" y="11907"/>
                  </a:lnTo>
                  <a:lnTo>
                    <a:pt x="2007394" y="0"/>
                  </a:lnTo>
                  <a:lnTo>
                    <a:pt x="2033587" y="2382"/>
                  </a:lnTo>
                  <a:lnTo>
                    <a:pt x="2057400" y="7144"/>
                  </a:lnTo>
                  <a:lnTo>
                    <a:pt x="2083594" y="11907"/>
                  </a:lnTo>
                  <a:lnTo>
                    <a:pt x="2109787" y="23813"/>
                  </a:lnTo>
                  <a:lnTo>
                    <a:pt x="2138362" y="40482"/>
                  </a:lnTo>
                  <a:lnTo>
                    <a:pt x="2159794" y="54769"/>
                  </a:lnTo>
                  <a:lnTo>
                    <a:pt x="2200275" y="85725"/>
                  </a:lnTo>
                  <a:lnTo>
                    <a:pt x="2224087" y="107157"/>
                  </a:lnTo>
                  <a:lnTo>
                    <a:pt x="2276475" y="159544"/>
                  </a:lnTo>
                  <a:lnTo>
                    <a:pt x="2309812" y="197644"/>
                  </a:lnTo>
                  <a:lnTo>
                    <a:pt x="2350294" y="247650"/>
                  </a:lnTo>
                  <a:lnTo>
                    <a:pt x="2383631" y="290513"/>
                  </a:lnTo>
                  <a:lnTo>
                    <a:pt x="2414587" y="335757"/>
                  </a:lnTo>
                  <a:lnTo>
                    <a:pt x="2426494" y="357188"/>
                  </a:lnTo>
                  <a:lnTo>
                    <a:pt x="2428875" y="369094"/>
                  </a:lnTo>
                  <a:lnTo>
                    <a:pt x="2426494" y="383382"/>
                  </a:lnTo>
                  <a:lnTo>
                    <a:pt x="2414587" y="404813"/>
                  </a:lnTo>
                  <a:lnTo>
                    <a:pt x="2388394" y="428625"/>
                  </a:lnTo>
                  <a:lnTo>
                    <a:pt x="2347912" y="450057"/>
                  </a:lnTo>
                  <a:lnTo>
                    <a:pt x="1981200" y="200025"/>
                  </a:lnTo>
                  <a:lnTo>
                    <a:pt x="1950244" y="188119"/>
                  </a:lnTo>
                  <a:lnTo>
                    <a:pt x="1912144" y="183357"/>
                  </a:lnTo>
                  <a:lnTo>
                    <a:pt x="1840706" y="188119"/>
                  </a:lnTo>
                  <a:lnTo>
                    <a:pt x="1638300" y="211932"/>
                  </a:lnTo>
                  <a:lnTo>
                    <a:pt x="1226344" y="264319"/>
                  </a:lnTo>
                  <a:lnTo>
                    <a:pt x="1000125" y="2905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DC7B2280-F3AA-4F73-A7C9-A2381652F4BB}"/>
                </a:ext>
              </a:extLst>
            </p:cNvPr>
            <p:cNvSpPr/>
            <p:nvPr/>
          </p:nvSpPr>
          <p:spPr>
            <a:xfrm>
              <a:off x="7681914" y="2305050"/>
              <a:ext cx="731837" cy="579438"/>
            </a:xfrm>
            <a:custGeom>
              <a:avLst/>
              <a:gdLst>
                <a:gd name="connsiteX0" fmla="*/ 161925 w 731043"/>
                <a:gd name="connsiteY0" fmla="*/ 311944 h 578644"/>
                <a:gd name="connsiteX1" fmla="*/ 216693 w 731043"/>
                <a:gd name="connsiteY1" fmla="*/ 233363 h 578644"/>
                <a:gd name="connsiteX2" fmla="*/ 259556 w 731043"/>
                <a:gd name="connsiteY2" fmla="*/ 171450 h 578644"/>
                <a:gd name="connsiteX3" fmla="*/ 290512 w 731043"/>
                <a:gd name="connsiteY3" fmla="*/ 130969 h 578644"/>
                <a:gd name="connsiteX4" fmla="*/ 307181 w 731043"/>
                <a:gd name="connsiteY4" fmla="*/ 102394 h 578644"/>
                <a:gd name="connsiteX5" fmla="*/ 314325 w 731043"/>
                <a:gd name="connsiteY5" fmla="*/ 85725 h 578644"/>
                <a:gd name="connsiteX6" fmla="*/ 316706 w 731043"/>
                <a:gd name="connsiteY6" fmla="*/ 71438 h 578644"/>
                <a:gd name="connsiteX7" fmla="*/ 311943 w 731043"/>
                <a:gd name="connsiteY7" fmla="*/ 57150 h 578644"/>
                <a:gd name="connsiteX8" fmla="*/ 300037 w 731043"/>
                <a:gd name="connsiteY8" fmla="*/ 40481 h 578644"/>
                <a:gd name="connsiteX9" fmla="*/ 278606 w 731043"/>
                <a:gd name="connsiteY9" fmla="*/ 33338 h 578644"/>
                <a:gd name="connsiteX10" fmla="*/ 278606 w 731043"/>
                <a:gd name="connsiteY10" fmla="*/ 0 h 578644"/>
                <a:gd name="connsiteX11" fmla="*/ 731043 w 731043"/>
                <a:gd name="connsiteY11" fmla="*/ 264319 h 578644"/>
                <a:gd name="connsiteX12" fmla="*/ 685800 w 731043"/>
                <a:gd name="connsiteY12" fmla="*/ 297656 h 578644"/>
                <a:gd name="connsiteX13" fmla="*/ 645318 w 731043"/>
                <a:gd name="connsiteY13" fmla="*/ 307181 h 578644"/>
                <a:gd name="connsiteX14" fmla="*/ 600075 w 731043"/>
                <a:gd name="connsiteY14" fmla="*/ 314325 h 578644"/>
                <a:gd name="connsiteX15" fmla="*/ 521493 w 731043"/>
                <a:gd name="connsiteY15" fmla="*/ 335756 h 578644"/>
                <a:gd name="connsiteX16" fmla="*/ 419100 w 731043"/>
                <a:gd name="connsiteY16" fmla="*/ 366713 h 578644"/>
                <a:gd name="connsiteX17" fmla="*/ 314325 w 731043"/>
                <a:gd name="connsiteY17" fmla="*/ 414338 h 578644"/>
                <a:gd name="connsiteX18" fmla="*/ 204787 w 731043"/>
                <a:gd name="connsiteY18" fmla="*/ 471488 h 578644"/>
                <a:gd name="connsiteX19" fmla="*/ 111918 w 731043"/>
                <a:gd name="connsiteY19" fmla="*/ 528638 h 578644"/>
                <a:gd name="connsiteX20" fmla="*/ 54768 w 731043"/>
                <a:gd name="connsiteY20" fmla="*/ 569119 h 578644"/>
                <a:gd name="connsiteX21" fmla="*/ 28575 w 731043"/>
                <a:gd name="connsiteY21" fmla="*/ 578644 h 578644"/>
                <a:gd name="connsiteX22" fmla="*/ 16668 w 731043"/>
                <a:gd name="connsiteY22" fmla="*/ 578644 h 578644"/>
                <a:gd name="connsiteX23" fmla="*/ 2381 w 731043"/>
                <a:gd name="connsiteY23" fmla="*/ 573881 h 578644"/>
                <a:gd name="connsiteX24" fmla="*/ 0 w 731043"/>
                <a:gd name="connsiteY24" fmla="*/ 554831 h 578644"/>
                <a:gd name="connsiteX25" fmla="*/ 11906 w 731043"/>
                <a:gd name="connsiteY25" fmla="*/ 523875 h 578644"/>
                <a:gd name="connsiteX26" fmla="*/ 42862 w 731043"/>
                <a:gd name="connsiteY26" fmla="*/ 478631 h 578644"/>
                <a:gd name="connsiteX27" fmla="*/ 121443 w 731043"/>
                <a:gd name="connsiteY27" fmla="*/ 369094 h 578644"/>
                <a:gd name="connsiteX28" fmla="*/ 161925 w 731043"/>
                <a:gd name="connsiteY28" fmla="*/ 3119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31043" h="578644">
                  <a:moveTo>
                    <a:pt x="161925" y="311944"/>
                  </a:moveTo>
                  <a:lnTo>
                    <a:pt x="216693" y="233363"/>
                  </a:lnTo>
                  <a:lnTo>
                    <a:pt x="259556" y="171450"/>
                  </a:lnTo>
                  <a:lnTo>
                    <a:pt x="290512" y="130969"/>
                  </a:lnTo>
                  <a:lnTo>
                    <a:pt x="307181" y="102394"/>
                  </a:lnTo>
                  <a:lnTo>
                    <a:pt x="314325" y="85725"/>
                  </a:lnTo>
                  <a:lnTo>
                    <a:pt x="316706" y="71438"/>
                  </a:lnTo>
                  <a:lnTo>
                    <a:pt x="311943" y="57150"/>
                  </a:lnTo>
                  <a:lnTo>
                    <a:pt x="300037" y="40481"/>
                  </a:lnTo>
                  <a:lnTo>
                    <a:pt x="278606" y="33338"/>
                  </a:lnTo>
                  <a:lnTo>
                    <a:pt x="278606" y="0"/>
                  </a:lnTo>
                  <a:lnTo>
                    <a:pt x="731043" y="264319"/>
                  </a:lnTo>
                  <a:lnTo>
                    <a:pt x="685800" y="297656"/>
                  </a:lnTo>
                  <a:lnTo>
                    <a:pt x="645318" y="307181"/>
                  </a:lnTo>
                  <a:lnTo>
                    <a:pt x="600075" y="314325"/>
                  </a:lnTo>
                  <a:lnTo>
                    <a:pt x="521493" y="335756"/>
                  </a:lnTo>
                  <a:lnTo>
                    <a:pt x="419100" y="366713"/>
                  </a:lnTo>
                  <a:lnTo>
                    <a:pt x="314325" y="414338"/>
                  </a:lnTo>
                  <a:lnTo>
                    <a:pt x="204787" y="471488"/>
                  </a:lnTo>
                  <a:lnTo>
                    <a:pt x="111918" y="528638"/>
                  </a:lnTo>
                  <a:lnTo>
                    <a:pt x="54768" y="569119"/>
                  </a:lnTo>
                  <a:lnTo>
                    <a:pt x="28575" y="578644"/>
                  </a:lnTo>
                  <a:lnTo>
                    <a:pt x="16668" y="578644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11906" y="523875"/>
                  </a:lnTo>
                  <a:lnTo>
                    <a:pt x="42862" y="478631"/>
                  </a:lnTo>
                  <a:lnTo>
                    <a:pt x="121443" y="369094"/>
                  </a:lnTo>
                  <a:lnTo>
                    <a:pt x="161925" y="311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B8388FC2-6488-4776-85F2-C9BE4E9445FA}"/>
                </a:ext>
              </a:extLst>
            </p:cNvPr>
            <p:cNvSpPr/>
            <p:nvPr/>
          </p:nvSpPr>
          <p:spPr>
            <a:xfrm>
              <a:off x="6708775" y="3609975"/>
              <a:ext cx="590550" cy="2457450"/>
            </a:xfrm>
            <a:custGeom>
              <a:avLst/>
              <a:gdLst>
                <a:gd name="connsiteX0" fmla="*/ 307975 w 590550"/>
                <a:gd name="connsiteY0" fmla="*/ 923925 h 2457450"/>
                <a:gd name="connsiteX1" fmla="*/ 317500 w 590550"/>
                <a:gd name="connsiteY1" fmla="*/ 463550 h 2457450"/>
                <a:gd name="connsiteX2" fmla="*/ 314325 w 590550"/>
                <a:gd name="connsiteY2" fmla="*/ 422275 h 2457450"/>
                <a:gd name="connsiteX3" fmla="*/ 301625 w 590550"/>
                <a:gd name="connsiteY3" fmla="*/ 361950 h 2457450"/>
                <a:gd name="connsiteX4" fmla="*/ 279400 w 590550"/>
                <a:gd name="connsiteY4" fmla="*/ 307975 h 2457450"/>
                <a:gd name="connsiteX5" fmla="*/ 257175 w 590550"/>
                <a:gd name="connsiteY5" fmla="*/ 266700 h 2457450"/>
                <a:gd name="connsiteX6" fmla="*/ 231775 w 590550"/>
                <a:gd name="connsiteY6" fmla="*/ 228600 h 2457450"/>
                <a:gd name="connsiteX7" fmla="*/ 196850 w 590550"/>
                <a:gd name="connsiteY7" fmla="*/ 187325 h 2457450"/>
                <a:gd name="connsiteX8" fmla="*/ 149225 w 590550"/>
                <a:gd name="connsiteY8" fmla="*/ 139700 h 2457450"/>
                <a:gd name="connsiteX9" fmla="*/ 88900 w 590550"/>
                <a:gd name="connsiteY9" fmla="*/ 88900 h 2457450"/>
                <a:gd name="connsiteX10" fmla="*/ 0 w 590550"/>
                <a:gd name="connsiteY10" fmla="*/ 19050 h 2457450"/>
                <a:gd name="connsiteX11" fmla="*/ 111125 w 590550"/>
                <a:gd name="connsiteY11" fmla="*/ 0 h 2457450"/>
                <a:gd name="connsiteX12" fmla="*/ 276225 w 590550"/>
                <a:gd name="connsiteY12" fmla="*/ 69850 h 2457450"/>
                <a:gd name="connsiteX13" fmla="*/ 368300 w 590550"/>
                <a:gd name="connsiteY13" fmla="*/ 107950 h 2457450"/>
                <a:gd name="connsiteX14" fmla="*/ 466725 w 590550"/>
                <a:gd name="connsiteY14" fmla="*/ 146050 h 2457450"/>
                <a:gd name="connsiteX15" fmla="*/ 511175 w 590550"/>
                <a:gd name="connsiteY15" fmla="*/ 165100 h 2457450"/>
                <a:gd name="connsiteX16" fmla="*/ 558800 w 590550"/>
                <a:gd name="connsiteY16" fmla="*/ 180975 h 2457450"/>
                <a:gd name="connsiteX17" fmla="*/ 568325 w 590550"/>
                <a:gd name="connsiteY17" fmla="*/ 187325 h 2457450"/>
                <a:gd name="connsiteX18" fmla="*/ 581025 w 590550"/>
                <a:gd name="connsiteY18" fmla="*/ 203200 h 2457450"/>
                <a:gd name="connsiteX19" fmla="*/ 587375 w 590550"/>
                <a:gd name="connsiteY19" fmla="*/ 219075 h 2457450"/>
                <a:gd name="connsiteX20" fmla="*/ 590550 w 590550"/>
                <a:gd name="connsiteY20" fmla="*/ 247650 h 2457450"/>
                <a:gd name="connsiteX21" fmla="*/ 587375 w 590550"/>
                <a:gd name="connsiteY21" fmla="*/ 276225 h 2457450"/>
                <a:gd name="connsiteX22" fmla="*/ 574675 w 590550"/>
                <a:gd name="connsiteY22" fmla="*/ 307975 h 2457450"/>
                <a:gd name="connsiteX23" fmla="*/ 555625 w 590550"/>
                <a:gd name="connsiteY23" fmla="*/ 339725 h 2457450"/>
                <a:gd name="connsiteX24" fmla="*/ 542925 w 590550"/>
                <a:gd name="connsiteY24" fmla="*/ 390525 h 2457450"/>
                <a:gd name="connsiteX25" fmla="*/ 539750 w 590550"/>
                <a:gd name="connsiteY25" fmla="*/ 561975 h 2457450"/>
                <a:gd name="connsiteX26" fmla="*/ 542925 w 590550"/>
                <a:gd name="connsiteY26" fmla="*/ 1063625 h 2457450"/>
                <a:gd name="connsiteX27" fmla="*/ 539750 w 590550"/>
                <a:gd name="connsiteY27" fmla="*/ 1584325 h 2457450"/>
                <a:gd name="connsiteX28" fmla="*/ 539750 w 590550"/>
                <a:gd name="connsiteY28" fmla="*/ 1768475 h 2457450"/>
                <a:gd name="connsiteX29" fmla="*/ 536575 w 590550"/>
                <a:gd name="connsiteY29" fmla="*/ 1885950 h 2457450"/>
                <a:gd name="connsiteX30" fmla="*/ 527050 w 590550"/>
                <a:gd name="connsiteY30" fmla="*/ 2035175 h 2457450"/>
                <a:gd name="connsiteX31" fmla="*/ 517525 w 590550"/>
                <a:gd name="connsiteY31" fmla="*/ 2139950 h 2457450"/>
                <a:gd name="connsiteX32" fmla="*/ 492125 w 590550"/>
                <a:gd name="connsiteY32" fmla="*/ 2225675 h 2457450"/>
                <a:gd name="connsiteX33" fmla="*/ 447675 w 590550"/>
                <a:gd name="connsiteY33" fmla="*/ 2333625 h 2457450"/>
                <a:gd name="connsiteX34" fmla="*/ 409575 w 590550"/>
                <a:gd name="connsiteY34" fmla="*/ 2397125 h 2457450"/>
                <a:gd name="connsiteX35" fmla="*/ 384175 w 590550"/>
                <a:gd name="connsiteY35" fmla="*/ 2425700 h 2457450"/>
                <a:gd name="connsiteX36" fmla="*/ 358775 w 590550"/>
                <a:gd name="connsiteY36" fmla="*/ 2444750 h 2457450"/>
                <a:gd name="connsiteX37" fmla="*/ 336550 w 590550"/>
                <a:gd name="connsiteY37" fmla="*/ 2454275 h 2457450"/>
                <a:gd name="connsiteX38" fmla="*/ 314325 w 590550"/>
                <a:gd name="connsiteY38" fmla="*/ 2457450 h 2457450"/>
                <a:gd name="connsiteX39" fmla="*/ 285750 w 590550"/>
                <a:gd name="connsiteY39" fmla="*/ 2444750 h 2457450"/>
                <a:gd name="connsiteX40" fmla="*/ 254000 w 590550"/>
                <a:gd name="connsiteY40" fmla="*/ 2416175 h 2457450"/>
                <a:gd name="connsiteX41" fmla="*/ 295275 w 590550"/>
                <a:gd name="connsiteY41" fmla="*/ 1851025 h 2457450"/>
                <a:gd name="connsiteX42" fmla="*/ 307975 w 590550"/>
                <a:gd name="connsiteY42" fmla="*/ 923925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550" h="2457450">
                  <a:moveTo>
                    <a:pt x="307975" y="923925"/>
                  </a:moveTo>
                  <a:lnTo>
                    <a:pt x="317500" y="463550"/>
                  </a:lnTo>
                  <a:lnTo>
                    <a:pt x="314325" y="422275"/>
                  </a:lnTo>
                  <a:lnTo>
                    <a:pt x="301625" y="361950"/>
                  </a:lnTo>
                  <a:lnTo>
                    <a:pt x="279400" y="307975"/>
                  </a:lnTo>
                  <a:lnTo>
                    <a:pt x="257175" y="266700"/>
                  </a:lnTo>
                  <a:lnTo>
                    <a:pt x="231775" y="228600"/>
                  </a:lnTo>
                  <a:lnTo>
                    <a:pt x="196850" y="187325"/>
                  </a:lnTo>
                  <a:lnTo>
                    <a:pt x="149225" y="139700"/>
                  </a:lnTo>
                  <a:lnTo>
                    <a:pt x="88900" y="88900"/>
                  </a:lnTo>
                  <a:lnTo>
                    <a:pt x="0" y="19050"/>
                  </a:lnTo>
                  <a:lnTo>
                    <a:pt x="111125" y="0"/>
                  </a:lnTo>
                  <a:lnTo>
                    <a:pt x="276225" y="69850"/>
                  </a:lnTo>
                  <a:lnTo>
                    <a:pt x="368300" y="107950"/>
                  </a:lnTo>
                  <a:lnTo>
                    <a:pt x="466725" y="146050"/>
                  </a:lnTo>
                  <a:lnTo>
                    <a:pt x="511175" y="165100"/>
                  </a:lnTo>
                  <a:lnTo>
                    <a:pt x="558800" y="180975"/>
                  </a:lnTo>
                  <a:lnTo>
                    <a:pt x="568325" y="187325"/>
                  </a:lnTo>
                  <a:lnTo>
                    <a:pt x="581025" y="203200"/>
                  </a:lnTo>
                  <a:lnTo>
                    <a:pt x="587375" y="219075"/>
                  </a:lnTo>
                  <a:lnTo>
                    <a:pt x="590550" y="247650"/>
                  </a:lnTo>
                  <a:lnTo>
                    <a:pt x="587375" y="276225"/>
                  </a:lnTo>
                  <a:lnTo>
                    <a:pt x="574675" y="307975"/>
                  </a:lnTo>
                  <a:lnTo>
                    <a:pt x="555625" y="339725"/>
                  </a:lnTo>
                  <a:lnTo>
                    <a:pt x="542925" y="390525"/>
                  </a:lnTo>
                  <a:cubicBezTo>
                    <a:pt x="541867" y="447675"/>
                    <a:pt x="540808" y="504825"/>
                    <a:pt x="539750" y="561975"/>
                  </a:cubicBezTo>
                  <a:cubicBezTo>
                    <a:pt x="540808" y="729192"/>
                    <a:pt x="541867" y="896408"/>
                    <a:pt x="542925" y="1063625"/>
                  </a:cubicBezTo>
                  <a:cubicBezTo>
                    <a:pt x="541867" y="1237192"/>
                    <a:pt x="540808" y="1410758"/>
                    <a:pt x="539750" y="1584325"/>
                  </a:cubicBezTo>
                  <a:lnTo>
                    <a:pt x="539750" y="1768475"/>
                  </a:lnTo>
                  <a:cubicBezTo>
                    <a:pt x="538692" y="1807633"/>
                    <a:pt x="537633" y="1846792"/>
                    <a:pt x="536575" y="1885950"/>
                  </a:cubicBezTo>
                  <a:lnTo>
                    <a:pt x="527050" y="2035175"/>
                  </a:lnTo>
                  <a:lnTo>
                    <a:pt x="517525" y="2139950"/>
                  </a:lnTo>
                  <a:lnTo>
                    <a:pt x="492125" y="2225675"/>
                  </a:lnTo>
                  <a:lnTo>
                    <a:pt x="447675" y="2333625"/>
                  </a:lnTo>
                  <a:lnTo>
                    <a:pt x="409575" y="2397125"/>
                  </a:lnTo>
                  <a:lnTo>
                    <a:pt x="384175" y="2425700"/>
                  </a:lnTo>
                  <a:lnTo>
                    <a:pt x="358775" y="2444750"/>
                  </a:lnTo>
                  <a:lnTo>
                    <a:pt x="336550" y="2454275"/>
                  </a:lnTo>
                  <a:lnTo>
                    <a:pt x="314325" y="2457450"/>
                  </a:lnTo>
                  <a:lnTo>
                    <a:pt x="285750" y="2444750"/>
                  </a:lnTo>
                  <a:lnTo>
                    <a:pt x="254000" y="2416175"/>
                  </a:lnTo>
                  <a:lnTo>
                    <a:pt x="295275" y="1851025"/>
                  </a:lnTo>
                  <a:lnTo>
                    <a:pt x="307975" y="923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29EAD470-6C55-4926-8E74-A725810E5779}"/>
                </a:ext>
              </a:extLst>
            </p:cNvPr>
            <p:cNvSpPr/>
            <p:nvPr/>
          </p:nvSpPr>
          <p:spPr>
            <a:xfrm>
              <a:off x="6299200" y="5392739"/>
              <a:ext cx="723900" cy="669925"/>
            </a:xfrm>
            <a:custGeom>
              <a:avLst/>
              <a:gdLst>
                <a:gd name="connsiteX0" fmla="*/ 188119 w 723900"/>
                <a:gd name="connsiteY0" fmla="*/ 80963 h 669132"/>
                <a:gd name="connsiteX1" fmla="*/ 364332 w 723900"/>
                <a:gd name="connsiteY1" fmla="*/ 126207 h 669132"/>
                <a:gd name="connsiteX2" fmla="*/ 492919 w 723900"/>
                <a:gd name="connsiteY2" fmla="*/ 157163 h 669132"/>
                <a:gd name="connsiteX3" fmla="*/ 581025 w 723900"/>
                <a:gd name="connsiteY3" fmla="*/ 176213 h 669132"/>
                <a:gd name="connsiteX4" fmla="*/ 604838 w 723900"/>
                <a:gd name="connsiteY4" fmla="*/ 178594 h 669132"/>
                <a:gd name="connsiteX5" fmla="*/ 631032 w 723900"/>
                <a:gd name="connsiteY5" fmla="*/ 173832 h 669132"/>
                <a:gd name="connsiteX6" fmla="*/ 652463 w 723900"/>
                <a:gd name="connsiteY6" fmla="*/ 164307 h 669132"/>
                <a:gd name="connsiteX7" fmla="*/ 678657 w 723900"/>
                <a:gd name="connsiteY7" fmla="*/ 145257 h 669132"/>
                <a:gd name="connsiteX8" fmla="*/ 695325 w 723900"/>
                <a:gd name="connsiteY8" fmla="*/ 119063 h 669132"/>
                <a:gd name="connsiteX9" fmla="*/ 704850 w 723900"/>
                <a:gd name="connsiteY9" fmla="*/ 88107 h 669132"/>
                <a:gd name="connsiteX10" fmla="*/ 711994 w 723900"/>
                <a:gd name="connsiteY10" fmla="*/ 0 h 669132"/>
                <a:gd name="connsiteX11" fmla="*/ 723900 w 723900"/>
                <a:gd name="connsiteY11" fmla="*/ 669132 h 669132"/>
                <a:gd name="connsiteX12" fmla="*/ 697707 w 723900"/>
                <a:gd name="connsiteY12" fmla="*/ 659607 h 669132"/>
                <a:gd name="connsiteX13" fmla="*/ 664369 w 723900"/>
                <a:gd name="connsiteY13" fmla="*/ 631032 h 669132"/>
                <a:gd name="connsiteX14" fmla="*/ 638175 w 723900"/>
                <a:gd name="connsiteY14" fmla="*/ 597694 h 669132"/>
                <a:gd name="connsiteX15" fmla="*/ 607219 w 723900"/>
                <a:gd name="connsiteY15" fmla="*/ 545307 h 669132"/>
                <a:gd name="connsiteX16" fmla="*/ 569119 w 723900"/>
                <a:gd name="connsiteY16" fmla="*/ 471488 h 669132"/>
                <a:gd name="connsiteX17" fmla="*/ 545307 w 723900"/>
                <a:gd name="connsiteY17" fmla="*/ 438150 h 669132"/>
                <a:gd name="connsiteX18" fmla="*/ 485775 w 723900"/>
                <a:gd name="connsiteY18" fmla="*/ 378619 h 669132"/>
                <a:gd name="connsiteX19" fmla="*/ 411957 w 723900"/>
                <a:gd name="connsiteY19" fmla="*/ 316707 h 669132"/>
                <a:gd name="connsiteX20" fmla="*/ 338138 w 723900"/>
                <a:gd name="connsiteY20" fmla="*/ 261938 h 669132"/>
                <a:gd name="connsiteX21" fmla="*/ 247650 w 723900"/>
                <a:gd name="connsiteY21" fmla="*/ 209550 h 669132"/>
                <a:gd name="connsiteX22" fmla="*/ 142875 w 723900"/>
                <a:gd name="connsiteY22" fmla="*/ 150019 h 669132"/>
                <a:gd name="connsiteX23" fmla="*/ 57150 w 723900"/>
                <a:gd name="connsiteY23" fmla="*/ 109538 h 669132"/>
                <a:gd name="connsiteX24" fmla="*/ 21432 w 723900"/>
                <a:gd name="connsiteY24" fmla="*/ 95250 h 669132"/>
                <a:gd name="connsiteX25" fmla="*/ 9525 w 723900"/>
                <a:gd name="connsiteY25" fmla="*/ 88107 h 669132"/>
                <a:gd name="connsiteX26" fmla="*/ 0 w 723900"/>
                <a:gd name="connsiteY26" fmla="*/ 64294 h 669132"/>
                <a:gd name="connsiteX27" fmla="*/ 0 w 723900"/>
                <a:gd name="connsiteY27" fmla="*/ 45244 h 669132"/>
                <a:gd name="connsiteX28" fmla="*/ 7144 w 723900"/>
                <a:gd name="connsiteY28" fmla="*/ 35719 h 669132"/>
                <a:gd name="connsiteX29" fmla="*/ 21432 w 723900"/>
                <a:gd name="connsiteY29" fmla="*/ 30957 h 669132"/>
                <a:gd name="connsiteX30" fmla="*/ 54769 w 723900"/>
                <a:gd name="connsiteY30" fmla="*/ 42863 h 669132"/>
                <a:gd name="connsiteX31" fmla="*/ 111919 w 723900"/>
                <a:gd name="connsiteY31" fmla="*/ 59532 h 669132"/>
                <a:gd name="connsiteX32" fmla="*/ 188119 w 723900"/>
                <a:gd name="connsiteY32" fmla="*/ 80963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69132">
                  <a:moveTo>
                    <a:pt x="188119" y="80963"/>
                  </a:moveTo>
                  <a:lnTo>
                    <a:pt x="364332" y="126207"/>
                  </a:lnTo>
                  <a:lnTo>
                    <a:pt x="492919" y="157163"/>
                  </a:lnTo>
                  <a:lnTo>
                    <a:pt x="581025" y="176213"/>
                  </a:lnTo>
                  <a:lnTo>
                    <a:pt x="604838" y="178594"/>
                  </a:lnTo>
                  <a:lnTo>
                    <a:pt x="631032" y="173832"/>
                  </a:lnTo>
                  <a:lnTo>
                    <a:pt x="652463" y="164307"/>
                  </a:lnTo>
                  <a:lnTo>
                    <a:pt x="678657" y="145257"/>
                  </a:lnTo>
                  <a:lnTo>
                    <a:pt x="695325" y="119063"/>
                  </a:lnTo>
                  <a:lnTo>
                    <a:pt x="704850" y="88107"/>
                  </a:lnTo>
                  <a:lnTo>
                    <a:pt x="711994" y="0"/>
                  </a:lnTo>
                  <a:lnTo>
                    <a:pt x="723900" y="669132"/>
                  </a:lnTo>
                  <a:lnTo>
                    <a:pt x="697707" y="659607"/>
                  </a:lnTo>
                  <a:lnTo>
                    <a:pt x="664369" y="631032"/>
                  </a:lnTo>
                  <a:lnTo>
                    <a:pt x="638175" y="597694"/>
                  </a:lnTo>
                  <a:lnTo>
                    <a:pt x="607219" y="545307"/>
                  </a:lnTo>
                  <a:lnTo>
                    <a:pt x="569119" y="471488"/>
                  </a:lnTo>
                  <a:lnTo>
                    <a:pt x="545307" y="438150"/>
                  </a:lnTo>
                  <a:lnTo>
                    <a:pt x="485775" y="378619"/>
                  </a:lnTo>
                  <a:lnTo>
                    <a:pt x="411957" y="316707"/>
                  </a:lnTo>
                  <a:lnTo>
                    <a:pt x="338138" y="261938"/>
                  </a:lnTo>
                  <a:lnTo>
                    <a:pt x="247650" y="209550"/>
                  </a:lnTo>
                  <a:lnTo>
                    <a:pt x="142875" y="150019"/>
                  </a:lnTo>
                  <a:lnTo>
                    <a:pt x="57150" y="109538"/>
                  </a:lnTo>
                  <a:lnTo>
                    <a:pt x="21432" y="95250"/>
                  </a:lnTo>
                  <a:lnTo>
                    <a:pt x="9525" y="88107"/>
                  </a:lnTo>
                  <a:lnTo>
                    <a:pt x="0" y="64294"/>
                  </a:lnTo>
                  <a:lnTo>
                    <a:pt x="0" y="45244"/>
                  </a:lnTo>
                  <a:lnTo>
                    <a:pt x="7144" y="35719"/>
                  </a:lnTo>
                  <a:lnTo>
                    <a:pt x="21432" y="30957"/>
                  </a:lnTo>
                  <a:lnTo>
                    <a:pt x="54769" y="42863"/>
                  </a:lnTo>
                  <a:lnTo>
                    <a:pt x="111919" y="59532"/>
                  </a:lnTo>
                  <a:lnTo>
                    <a:pt x="188119" y="809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023B7A41-9C9D-4583-9979-D6F128C8AB05}"/>
              </a:ext>
            </a:extLst>
          </p:cNvPr>
          <p:cNvGrpSpPr/>
          <p:nvPr/>
        </p:nvGrpSpPr>
        <p:grpSpPr>
          <a:xfrm>
            <a:off x="3643313" y="1497808"/>
            <a:ext cx="4803776" cy="4576761"/>
            <a:chOff x="3643313" y="1490664"/>
            <a:chExt cx="4803776" cy="4576761"/>
          </a:xfrm>
          <a:solidFill>
            <a:schemeClr val="tx1"/>
          </a:solidFill>
        </p:grpSpPr>
        <p:sp>
          <p:nvSpPr>
            <p:cNvPr id="46" name="フリーフォーム 17">
              <a:extLst>
                <a:ext uri="{FF2B5EF4-FFF2-40B4-BE49-F238E27FC236}">
                  <a16:creationId xmlns:a16="http://schemas.microsoft.com/office/drawing/2014/main" id="{1C7B04D3-8187-457A-944D-F9DB23E4E02A}"/>
                </a:ext>
              </a:extLst>
            </p:cNvPr>
            <p:cNvSpPr/>
            <p:nvPr/>
          </p:nvSpPr>
          <p:spPr>
            <a:xfrm>
              <a:off x="5734051" y="2119313"/>
              <a:ext cx="333375" cy="1143000"/>
            </a:xfrm>
            <a:custGeom>
              <a:avLst/>
              <a:gdLst>
                <a:gd name="connsiteX0" fmla="*/ 107156 w 333375"/>
                <a:gd name="connsiteY0" fmla="*/ 588168 h 1143000"/>
                <a:gd name="connsiteX1" fmla="*/ 133350 w 333375"/>
                <a:gd name="connsiteY1" fmla="*/ 495300 h 1143000"/>
                <a:gd name="connsiteX2" fmla="*/ 147638 w 333375"/>
                <a:gd name="connsiteY2" fmla="*/ 419100 h 1143000"/>
                <a:gd name="connsiteX3" fmla="*/ 154781 w 333375"/>
                <a:gd name="connsiteY3" fmla="*/ 381000 h 1143000"/>
                <a:gd name="connsiteX4" fmla="*/ 159544 w 333375"/>
                <a:gd name="connsiteY4" fmla="*/ 319087 h 1143000"/>
                <a:gd name="connsiteX5" fmla="*/ 161925 w 333375"/>
                <a:gd name="connsiteY5" fmla="*/ 269081 h 1143000"/>
                <a:gd name="connsiteX6" fmla="*/ 161925 w 333375"/>
                <a:gd name="connsiteY6" fmla="*/ 219075 h 1143000"/>
                <a:gd name="connsiteX7" fmla="*/ 150019 w 333375"/>
                <a:gd name="connsiteY7" fmla="*/ 138112 h 1143000"/>
                <a:gd name="connsiteX8" fmla="*/ 135731 w 333375"/>
                <a:gd name="connsiteY8" fmla="*/ 78581 h 1143000"/>
                <a:gd name="connsiteX9" fmla="*/ 123825 w 333375"/>
                <a:gd name="connsiteY9" fmla="*/ 40481 h 1143000"/>
                <a:gd name="connsiteX10" fmla="*/ 116681 w 333375"/>
                <a:gd name="connsiteY10" fmla="*/ 21431 h 1143000"/>
                <a:gd name="connsiteX11" fmla="*/ 119063 w 333375"/>
                <a:gd name="connsiteY11" fmla="*/ 4762 h 1143000"/>
                <a:gd name="connsiteX12" fmla="*/ 133350 w 333375"/>
                <a:gd name="connsiteY12" fmla="*/ 0 h 1143000"/>
                <a:gd name="connsiteX13" fmla="*/ 164306 w 333375"/>
                <a:gd name="connsiteY13" fmla="*/ 9525 h 1143000"/>
                <a:gd name="connsiteX14" fmla="*/ 183356 w 333375"/>
                <a:gd name="connsiteY14" fmla="*/ 23812 h 1143000"/>
                <a:gd name="connsiteX15" fmla="*/ 211931 w 333375"/>
                <a:gd name="connsiteY15" fmla="*/ 59531 h 1143000"/>
                <a:gd name="connsiteX16" fmla="*/ 259556 w 333375"/>
                <a:gd name="connsiteY16" fmla="*/ 133350 h 1143000"/>
                <a:gd name="connsiteX17" fmla="*/ 304800 w 333375"/>
                <a:gd name="connsiteY17" fmla="*/ 216693 h 1143000"/>
                <a:gd name="connsiteX18" fmla="*/ 333375 w 333375"/>
                <a:gd name="connsiteY18" fmla="*/ 288131 h 1143000"/>
                <a:gd name="connsiteX19" fmla="*/ 330994 w 333375"/>
                <a:gd name="connsiteY19" fmla="*/ 464343 h 1143000"/>
                <a:gd name="connsiteX20" fmla="*/ 330994 w 333375"/>
                <a:gd name="connsiteY20" fmla="*/ 569118 h 1143000"/>
                <a:gd name="connsiteX21" fmla="*/ 321469 w 333375"/>
                <a:gd name="connsiteY21" fmla="*/ 685800 h 1143000"/>
                <a:gd name="connsiteX22" fmla="*/ 309563 w 333375"/>
                <a:gd name="connsiteY22" fmla="*/ 778668 h 1143000"/>
                <a:gd name="connsiteX23" fmla="*/ 300038 w 333375"/>
                <a:gd name="connsiteY23" fmla="*/ 835818 h 1143000"/>
                <a:gd name="connsiteX24" fmla="*/ 280988 w 333375"/>
                <a:gd name="connsiteY24" fmla="*/ 916781 h 1143000"/>
                <a:gd name="connsiteX25" fmla="*/ 266700 w 333375"/>
                <a:gd name="connsiteY25" fmla="*/ 962025 h 1143000"/>
                <a:gd name="connsiteX26" fmla="*/ 245269 w 333375"/>
                <a:gd name="connsiteY26" fmla="*/ 1016793 h 1143000"/>
                <a:gd name="connsiteX27" fmla="*/ 219075 w 333375"/>
                <a:gd name="connsiteY27" fmla="*/ 1066800 h 1143000"/>
                <a:gd name="connsiteX28" fmla="*/ 190500 w 333375"/>
                <a:gd name="connsiteY28" fmla="*/ 1107281 h 1143000"/>
                <a:gd name="connsiteX29" fmla="*/ 159544 w 333375"/>
                <a:gd name="connsiteY29" fmla="*/ 1133475 h 1143000"/>
                <a:gd name="connsiteX30" fmla="*/ 135731 w 333375"/>
                <a:gd name="connsiteY30" fmla="*/ 1143000 h 1143000"/>
                <a:gd name="connsiteX31" fmla="*/ 102394 w 333375"/>
                <a:gd name="connsiteY31" fmla="*/ 1140618 h 1143000"/>
                <a:gd name="connsiteX32" fmla="*/ 80963 w 333375"/>
                <a:gd name="connsiteY32" fmla="*/ 1131093 h 1143000"/>
                <a:gd name="connsiteX33" fmla="*/ 57150 w 333375"/>
                <a:gd name="connsiteY33" fmla="*/ 1107281 h 1143000"/>
                <a:gd name="connsiteX34" fmla="*/ 35719 w 333375"/>
                <a:gd name="connsiteY34" fmla="*/ 1073943 h 1143000"/>
                <a:gd name="connsiteX35" fmla="*/ 16669 w 333375"/>
                <a:gd name="connsiteY35" fmla="*/ 1033462 h 1143000"/>
                <a:gd name="connsiteX36" fmla="*/ 4763 w 333375"/>
                <a:gd name="connsiteY36" fmla="*/ 985837 h 1143000"/>
                <a:gd name="connsiteX37" fmla="*/ 0 w 333375"/>
                <a:gd name="connsiteY37" fmla="*/ 926306 h 1143000"/>
                <a:gd name="connsiteX38" fmla="*/ 0 w 333375"/>
                <a:gd name="connsiteY38" fmla="*/ 909637 h 1143000"/>
                <a:gd name="connsiteX39" fmla="*/ 14288 w 333375"/>
                <a:gd name="connsiteY39" fmla="*/ 864393 h 1143000"/>
                <a:gd name="connsiteX40" fmla="*/ 42863 w 333375"/>
                <a:gd name="connsiteY40" fmla="*/ 797718 h 1143000"/>
                <a:gd name="connsiteX41" fmla="*/ 90488 w 333375"/>
                <a:gd name="connsiteY41" fmla="*/ 659606 h 1143000"/>
                <a:gd name="connsiteX42" fmla="*/ 107156 w 333375"/>
                <a:gd name="connsiteY42" fmla="*/ 588168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375" h="1143000">
                  <a:moveTo>
                    <a:pt x="107156" y="588168"/>
                  </a:moveTo>
                  <a:lnTo>
                    <a:pt x="133350" y="495300"/>
                  </a:lnTo>
                  <a:lnTo>
                    <a:pt x="147638" y="419100"/>
                  </a:lnTo>
                  <a:lnTo>
                    <a:pt x="154781" y="381000"/>
                  </a:lnTo>
                  <a:lnTo>
                    <a:pt x="159544" y="319087"/>
                  </a:lnTo>
                  <a:lnTo>
                    <a:pt x="161925" y="269081"/>
                  </a:lnTo>
                  <a:lnTo>
                    <a:pt x="161925" y="219075"/>
                  </a:lnTo>
                  <a:lnTo>
                    <a:pt x="150019" y="138112"/>
                  </a:lnTo>
                  <a:lnTo>
                    <a:pt x="135731" y="78581"/>
                  </a:lnTo>
                  <a:lnTo>
                    <a:pt x="123825" y="40481"/>
                  </a:lnTo>
                  <a:lnTo>
                    <a:pt x="116681" y="21431"/>
                  </a:lnTo>
                  <a:lnTo>
                    <a:pt x="119063" y="4762"/>
                  </a:lnTo>
                  <a:lnTo>
                    <a:pt x="133350" y="0"/>
                  </a:lnTo>
                  <a:lnTo>
                    <a:pt x="164306" y="9525"/>
                  </a:lnTo>
                  <a:lnTo>
                    <a:pt x="183356" y="23812"/>
                  </a:lnTo>
                  <a:lnTo>
                    <a:pt x="211931" y="59531"/>
                  </a:lnTo>
                  <a:lnTo>
                    <a:pt x="259556" y="133350"/>
                  </a:lnTo>
                  <a:lnTo>
                    <a:pt x="304800" y="216693"/>
                  </a:lnTo>
                  <a:lnTo>
                    <a:pt x="333375" y="288131"/>
                  </a:lnTo>
                  <a:cubicBezTo>
                    <a:pt x="332581" y="346868"/>
                    <a:pt x="331788" y="405606"/>
                    <a:pt x="330994" y="464343"/>
                  </a:cubicBezTo>
                  <a:lnTo>
                    <a:pt x="330994" y="569118"/>
                  </a:lnTo>
                  <a:lnTo>
                    <a:pt x="321469" y="685800"/>
                  </a:lnTo>
                  <a:lnTo>
                    <a:pt x="309563" y="778668"/>
                  </a:lnTo>
                  <a:lnTo>
                    <a:pt x="300038" y="835818"/>
                  </a:lnTo>
                  <a:lnTo>
                    <a:pt x="280988" y="916781"/>
                  </a:lnTo>
                  <a:lnTo>
                    <a:pt x="266700" y="962025"/>
                  </a:lnTo>
                  <a:lnTo>
                    <a:pt x="245269" y="1016793"/>
                  </a:lnTo>
                  <a:lnTo>
                    <a:pt x="219075" y="1066800"/>
                  </a:lnTo>
                  <a:lnTo>
                    <a:pt x="190500" y="1107281"/>
                  </a:lnTo>
                  <a:lnTo>
                    <a:pt x="159544" y="1133475"/>
                  </a:lnTo>
                  <a:lnTo>
                    <a:pt x="135731" y="1143000"/>
                  </a:lnTo>
                  <a:lnTo>
                    <a:pt x="102394" y="1140618"/>
                  </a:lnTo>
                  <a:lnTo>
                    <a:pt x="80963" y="1131093"/>
                  </a:lnTo>
                  <a:lnTo>
                    <a:pt x="57150" y="1107281"/>
                  </a:lnTo>
                  <a:lnTo>
                    <a:pt x="35719" y="1073943"/>
                  </a:lnTo>
                  <a:lnTo>
                    <a:pt x="16669" y="1033462"/>
                  </a:lnTo>
                  <a:lnTo>
                    <a:pt x="4763" y="985837"/>
                  </a:lnTo>
                  <a:lnTo>
                    <a:pt x="0" y="926306"/>
                  </a:lnTo>
                  <a:lnTo>
                    <a:pt x="0" y="909637"/>
                  </a:lnTo>
                  <a:lnTo>
                    <a:pt x="14288" y="864393"/>
                  </a:lnTo>
                  <a:lnTo>
                    <a:pt x="42863" y="797718"/>
                  </a:lnTo>
                  <a:lnTo>
                    <a:pt x="90488" y="659606"/>
                  </a:lnTo>
                  <a:lnTo>
                    <a:pt x="107156" y="588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0A10CF49-8EC8-41D6-9501-67E619C162B9}"/>
                </a:ext>
              </a:extLst>
            </p:cNvPr>
            <p:cNvSpPr/>
            <p:nvPr/>
          </p:nvSpPr>
          <p:spPr>
            <a:xfrm>
              <a:off x="6646864" y="1490664"/>
              <a:ext cx="528637" cy="885825"/>
            </a:xfrm>
            <a:custGeom>
              <a:avLst/>
              <a:gdLst>
                <a:gd name="connsiteX0" fmla="*/ 200025 w 528637"/>
                <a:gd name="connsiteY0" fmla="*/ 428625 h 885825"/>
                <a:gd name="connsiteX1" fmla="*/ 200025 w 528637"/>
                <a:gd name="connsiteY1" fmla="*/ 319087 h 885825"/>
                <a:gd name="connsiteX2" fmla="*/ 197644 w 528637"/>
                <a:gd name="connsiteY2" fmla="*/ 269081 h 885825"/>
                <a:gd name="connsiteX3" fmla="*/ 188119 w 528637"/>
                <a:gd name="connsiteY3" fmla="*/ 209550 h 885825"/>
                <a:gd name="connsiteX4" fmla="*/ 173831 w 528637"/>
                <a:gd name="connsiteY4" fmla="*/ 173831 h 885825"/>
                <a:gd name="connsiteX5" fmla="*/ 152400 w 528637"/>
                <a:gd name="connsiteY5" fmla="*/ 140493 h 885825"/>
                <a:gd name="connsiteX6" fmla="*/ 119062 w 528637"/>
                <a:gd name="connsiteY6" fmla="*/ 109537 h 885825"/>
                <a:gd name="connsiteX7" fmla="*/ 73819 w 528637"/>
                <a:gd name="connsiteY7" fmla="*/ 83343 h 885825"/>
                <a:gd name="connsiteX8" fmla="*/ 38100 w 528637"/>
                <a:gd name="connsiteY8" fmla="*/ 69056 h 885825"/>
                <a:gd name="connsiteX9" fmla="*/ 14287 w 528637"/>
                <a:gd name="connsiteY9" fmla="*/ 54768 h 885825"/>
                <a:gd name="connsiteX10" fmla="*/ 0 w 528637"/>
                <a:gd name="connsiteY10" fmla="*/ 33337 h 885825"/>
                <a:gd name="connsiteX11" fmla="*/ 0 w 528637"/>
                <a:gd name="connsiteY11" fmla="*/ 9525 h 885825"/>
                <a:gd name="connsiteX12" fmla="*/ 14287 w 528637"/>
                <a:gd name="connsiteY12" fmla="*/ 0 h 885825"/>
                <a:gd name="connsiteX13" fmla="*/ 76200 w 528637"/>
                <a:gd name="connsiteY13" fmla="*/ 2381 h 885825"/>
                <a:gd name="connsiteX14" fmla="*/ 230981 w 528637"/>
                <a:gd name="connsiteY14" fmla="*/ 14287 h 885825"/>
                <a:gd name="connsiteX15" fmla="*/ 326231 w 528637"/>
                <a:gd name="connsiteY15" fmla="*/ 19050 h 885825"/>
                <a:gd name="connsiteX16" fmla="*/ 352425 w 528637"/>
                <a:gd name="connsiteY16" fmla="*/ 19050 h 885825"/>
                <a:gd name="connsiteX17" fmla="*/ 411956 w 528637"/>
                <a:gd name="connsiteY17" fmla="*/ 38100 h 885825"/>
                <a:gd name="connsiteX18" fmla="*/ 461962 w 528637"/>
                <a:gd name="connsiteY18" fmla="*/ 61912 h 885825"/>
                <a:gd name="connsiteX19" fmla="*/ 492919 w 528637"/>
                <a:gd name="connsiteY19" fmla="*/ 78581 h 885825"/>
                <a:gd name="connsiteX20" fmla="*/ 514350 w 528637"/>
                <a:gd name="connsiteY20" fmla="*/ 92868 h 885825"/>
                <a:gd name="connsiteX21" fmla="*/ 523875 w 528637"/>
                <a:gd name="connsiteY21" fmla="*/ 102393 h 885825"/>
                <a:gd name="connsiteX22" fmla="*/ 528637 w 528637"/>
                <a:gd name="connsiteY22" fmla="*/ 114300 h 885825"/>
                <a:gd name="connsiteX23" fmla="*/ 528637 w 528637"/>
                <a:gd name="connsiteY23" fmla="*/ 133350 h 885825"/>
                <a:gd name="connsiteX24" fmla="*/ 521494 w 528637"/>
                <a:gd name="connsiteY24" fmla="*/ 159543 h 885825"/>
                <a:gd name="connsiteX25" fmla="*/ 502444 w 528637"/>
                <a:gd name="connsiteY25" fmla="*/ 197643 h 885825"/>
                <a:gd name="connsiteX26" fmla="*/ 452437 w 528637"/>
                <a:gd name="connsiteY26" fmla="*/ 335756 h 885825"/>
                <a:gd name="connsiteX27" fmla="*/ 445294 w 528637"/>
                <a:gd name="connsiteY27" fmla="*/ 385762 h 885825"/>
                <a:gd name="connsiteX28" fmla="*/ 421481 w 528637"/>
                <a:gd name="connsiteY28" fmla="*/ 878681 h 885825"/>
                <a:gd name="connsiteX29" fmla="*/ 204787 w 528637"/>
                <a:gd name="connsiteY29" fmla="*/ 885825 h 885825"/>
                <a:gd name="connsiteX30" fmla="*/ 200025 w 528637"/>
                <a:gd name="connsiteY30" fmla="*/ 4286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885825">
                  <a:moveTo>
                    <a:pt x="200025" y="428625"/>
                  </a:moveTo>
                  <a:lnTo>
                    <a:pt x="200025" y="319087"/>
                  </a:lnTo>
                  <a:lnTo>
                    <a:pt x="197644" y="269081"/>
                  </a:lnTo>
                  <a:lnTo>
                    <a:pt x="188119" y="209550"/>
                  </a:lnTo>
                  <a:lnTo>
                    <a:pt x="173831" y="173831"/>
                  </a:lnTo>
                  <a:lnTo>
                    <a:pt x="152400" y="140493"/>
                  </a:lnTo>
                  <a:lnTo>
                    <a:pt x="119062" y="109537"/>
                  </a:lnTo>
                  <a:lnTo>
                    <a:pt x="73819" y="83343"/>
                  </a:lnTo>
                  <a:lnTo>
                    <a:pt x="38100" y="69056"/>
                  </a:lnTo>
                  <a:lnTo>
                    <a:pt x="14287" y="54768"/>
                  </a:lnTo>
                  <a:lnTo>
                    <a:pt x="0" y="33337"/>
                  </a:lnTo>
                  <a:lnTo>
                    <a:pt x="0" y="9525"/>
                  </a:lnTo>
                  <a:lnTo>
                    <a:pt x="14287" y="0"/>
                  </a:lnTo>
                  <a:lnTo>
                    <a:pt x="76200" y="2381"/>
                  </a:lnTo>
                  <a:lnTo>
                    <a:pt x="230981" y="14287"/>
                  </a:lnTo>
                  <a:lnTo>
                    <a:pt x="326231" y="19050"/>
                  </a:lnTo>
                  <a:lnTo>
                    <a:pt x="352425" y="19050"/>
                  </a:lnTo>
                  <a:lnTo>
                    <a:pt x="411956" y="38100"/>
                  </a:lnTo>
                  <a:lnTo>
                    <a:pt x="461962" y="61912"/>
                  </a:lnTo>
                  <a:lnTo>
                    <a:pt x="492919" y="78581"/>
                  </a:lnTo>
                  <a:lnTo>
                    <a:pt x="514350" y="92868"/>
                  </a:lnTo>
                  <a:lnTo>
                    <a:pt x="523875" y="102393"/>
                  </a:lnTo>
                  <a:lnTo>
                    <a:pt x="528637" y="114300"/>
                  </a:lnTo>
                  <a:lnTo>
                    <a:pt x="528637" y="133350"/>
                  </a:lnTo>
                  <a:lnTo>
                    <a:pt x="521494" y="159543"/>
                  </a:lnTo>
                  <a:lnTo>
                    <a:pt x="502444" y="197643"/>
                  </a:lnTo>
                  <a:lnTo>
                    <a:pt x="452437" y="335756"/>
                  </a:lnTo>
                  <a:lnTo>
                    <a:pt x="445294" y="385762"/>
                  </a:lnTo>
                  <a:lnTo>
                    <a:pt x="421481" y="878681"/>
                  </a:lnTo>
                  <a:lnTo>
                    <a:pt x="204787" y="885825"/>
                  </a:lnTo>
                  <a:cubicBezTo>
                    <a:pt x="203200" y="748506"/>
                    <a:pt x="201612" y="611187"/>
                    <a:pt x="200025" y="428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1D619FB6-BC01-44F6-9AE9-96624BCD28B4}"/>
                </a:ext>
              </a:extLst>
            </p:cNvPr>
            <p:cNvSpPr/>
            <p:nvPr/>
          </p:nvSpPr>
          <p:spPr>
            <a:xfrm>
              <a:off x="5837239" y="3186114"/>
              <a:ext cx="2428875" cy="600075"/>
            </a:xfrm>
            <a:custGeom>
              <a:avLst/>
              <a:gdLst>
                <a:gd name="connsiteX0" fmla="*/ 964406 w 2428875"/>
                <a:gd name="connsiteY0" fmla="*/ 271462 h 600075"/>
                <a:gd name="connsiteX1" fmla="*/ 1195387 w 2428875"/>
                <a:gd name="connsiteY1" fmla="*/ 228600 h 600075"/>
                <a:gd name="connsiteX2" fmla="*/ 1512094 w 2428875"/>
                <a:gd name="connsiteY2" fmla="*/ 166687 h 600075"/>
                <a:gd name="connsiteX3" fmla="*/ 1797844 w 2428875"/>
                <a:gd name="connsiteY3" fmla="*/ 107156 h 600075"/>
                <a:gd name="connsiteX4" fmla="*/ 1897856 w 2428875"/>
                <a:gd name="connsiteY4" fmla="*/ 88106 h 600075"/>
                <a:gd name="connsiteX5" fmla="*/ 1926431 w 2428875"/>
                <a:gd name="connsiteY5" fmla="*/ 69056 h 600075"/>
                <a:gd name="connsiteX6" fmla="*/ 1990725 w 2428875"/>
                <a:gd name="connsiteY6" fmla="*/ 14287 h 600075"/>
                <a:gd name="connsiteX7" fmla="*/ 2012156 w 2428875"/>
                <a:gd name="connsiteY7" fmla="*/ 0 h 600075"/>
                <a:gd name="connsiteX8" fmla="*/ 2033587 w 2428875"/>
                <a:gd name="connsiteY8" fmla="*/ 0 h 600075"/>
                <a:gd name="connsiteX9" fmla="*/ 2090737 w 2428875"/>
                <a:gd name="connsiteY9" fmla="*/ 11906 h 600075"/>
                <a:gd name="connsiteX10" fmla="*/ 2205037 w 2428875"/>
                <a:gd name="connsiteY10" fmla="*/ 40481 h 600075"/>
                <a:gd name="connsiteX11" fmla="*/ 2307431 w 2428875"/>
                <a:gd name="connsiteY11" fmla="*/ 71437 h 600075"/>
                <a:gd name="connsiteX12" fmla="*/ 2390775 w 2428875"/>
                <a:gd name="connsiteY12" fmla="*/ 104775 h 600075"/>
                <a:gd name="connsiteX13" fmla="*/ 2400300 w 2428875"/>
                <a:gd name="connsiteY13" fmla="*/ 111918 h 600075"/>
                <a:gd name="connsiteX14" fmla="*/ 2414587 w 2428875"/>
                <a:gd name="connsiteY14" fmla="*/ 140493 h 600075"/>
                <a:gd name="connsiteX15" fmla="*/ 2426494 w 2428875"/>
                <a:gd name="connsiteY15" fmla="*/ 169068 h 600075"/>
                <a:gd name="connsiteX16" fmla="*/ 2428875 w 2428875"/>
                <a:gd name="connsiteY16" fmla="*/ 188118 h 600075"/>
                <a:gd name="connsiteX17" fmla="*/ 2428875 w 2428875"/>
                <a:gd name="connsiteY17" fmla="*/ 209550 h 600075"/>
                <a:gd name="connsiteX18" fmla="*/ 2424112 w 2428875"/>
                <a:gd name="connsiteY18" fmla="*/ 235743 h 600075"/>
                <a:gd name="connsiteX19" fmla="*/ 2402681 w 2428875"/>
                <a:gd name="connsiteY19" fmla="*/ 261937 h 600075"/>
                <a:gd name="connsiteX20" fmla="*/ 2366962 w 2428875"/>
                <a:gd name="connsiteY20" fmla="*/ 285750 h 600075"/>
                <a:gd name="connsiteX21" fmla="*/ 2333625 w 2428875"/>
                <a:gd name="connsiteY21" fmla="*/ 290512 h 600075"/>
                <a:gd name="connsiteX22" fmla="*/ 2097881 w 2428875"/>
                <a:gd name="connsiteY22" fmla="*/ 292893 h 600075"/>
                <a:gd name="connsiteX23" fmla="*/ 1816894 w 2428875"/>
                <a:gd name="connsiteY23" fmla="*/ 314325 h 600075"/>
                <a:gd name="connsiteX24" fmla="*/ 1631156 w 2428875"/>
                <a:gd name="connsiteY24" fmla="*/ 335756 h 600075"/>
                <a:gd name="connsiteX25" fmla="*/ 1404937 w 2428875"/>
                <a:gd name="connsiteY25" fmla="*/ 369093 h 600075"/>
                <a:gd name="connsiteX26" fmla="*/ 1128712 w 2428875"/>
                <a:gd name="connsiteY26" fmla="*/ 423862 h 600075"/>
                <a:gd name="connsiteX27" fmla="*/ 1007269 w 2428875"/>
                <a:gd name="connsiteY27" fmla="*/ 447675 h 600075"/>
                <a:gd name="connsiteX28" fmla="*/ 881062 w 2428875"/>
                <a:gd name="connsiteY28" fmla="*/ 471487 h 600075"/>
                <a:gd name="connsiteX29" fmla="*/ 711994 w 2428875"/>
                <a:gd name="connsiteY29" fmla="*/ 507206 h 600075"/>
                <a:gd name="connsiteX30" fmla="*/ 511969 w 2428875"/>
                <a:gd name="connsiteY30" fmla="*/ 557212 h 600075"/>
                <a:gd name="connsiteX31" fmla="*/ 371475 w 2428875"/>
                <a:gd name="connsiteY31" fmla="*/ 600075 h 600075"/>
                <a:gd name="connsiteX32" fmla="*/ 359569 w 2428875"/>
                <a:gd name="connsiteY32" fmla="*/ 600075 h 600075"/>
                <a:gd name="connsiteX33" fmla="*/ 321469 w 2428875"/>
                <a:gd name="connsiteY33" fmla="*/ 585787 h 600075"/>
                <a:gd name="connsiteX34" fmla="*/ 230981 w 2428875"/>
                <a:gd name="connsiteY34" fmla="*/ 535781 h 600075"/>
                <a:gd name="connsiteX35" fmla="*/ 154781 w 2428875"/>
                <a:gd name="connsiteY35" fmla="*/ 485775 h 600075"/>
                <a:gd name="connsiteX36" fmla="*/ 85725 w 2428875"/>
                <a:gd name="connsiteY36" fmla="*/ 428625 h 600075"/>
                <a:gd name="connsiteX37" fmla="*/ 40481 w 2428875"/>
                <a:gd name="connsiteY37" fmla="*/ 388143 h 600075"/>
                <a:gd name="connsiteX38" fmla="*/ 14287 w 2428875"/>
                <a:gd name="connsiteY38" fmla="*/ 364331 h 600075"/>
                <a:gd name="connsiteX39" fmla="*/ 0 w 2428875"/>
                <a:gd name="connsiteY39" fmla="*/ 345281 h 600075"/>
                <a:gd name="connsiteX40" fmla="*/ 2381 w 2428875"/>
                <a:gd name="connsiteY40" fmla="*/ 314325 h 600075"/>
                <a:gd name="connsiteX41" fmla="*/ 7144 w 2428875"/>
                <a:gd name="connsiteY41" fmla="*/ 304800 h 600075"/>
                <a:gd name="connsiteX42" fmla="*/ 11906 w 2428875"/>
                <a:gd name="connsiteY42" fmla="*/ 302418 h 600075"/>
                <a:gd name="connsiteX43" fmla="*/ 26194 w 2428875"/>
                <a:gd name="connsiteY43" fmla="*/ 300037 h 600075"/>
                <a:gd name="connsiteX44" fmla="*/ 50006 w 2428875"/>
                <a:gd name="connsiteY44" fmla="*/ 309562 h 600075"/>
                <a:gd name="connsiteX45" fmla="*/ 90487 w 2428875"/>
                <a:gd name="connsiteY45" fmla="*/ 330993 h 600075"/>
                <a:gd name="connsiteX46" fmla="*/ 145256 w 2428875"/>
                <a:gd name="connsiteY46" fmla="*/ 352425 h 600075"/>
                <a:gd name="connsiteX47" fmla="*/ 219075 w 2428875"/>
                <a:gd name="connsiteY47" fmla="*/ 369093 h 600075"/>
                <a:gd name="connsiteX48" fmla="*/ 319087 w 2428875"/>
                <a:gd name="connsiteY48" fmla="*/ 378618 h 600075"/>
                <a:gd name="connsiteX49" fmla="*/ 352425 w 2428875"/>
                <a:gd name="connsiteY49" fmla="*/ 378618 h 600075"/>
                <a:gd name="connsiteX50" fmla="*/ 473869 w 2428875"/>
                <a:gd name="connsiteY50" fmla="*/ 359568 h 600075"/>
                <a:gd name="connsiteX51" fmla="*/ 831056 w 2428875"/>
                <a:gd name="connsiteY51" fmla="*/ 295275 h 600075"/>
                <a:gd name="connsiteX52" fmla="*/ 964406 w 2428875"/>
                <a:gd name="connsiteY52" fmla="*/ 271462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28875" h="600075">
                  <a:moveTo>
                    <a:pt x="964406" y="271462"/>
                  </a:moveTo>
                  <a:lnTo>
                    <a:pt x="1195387" y="228600"/>
                  </a:lnTo>
                  <a:lnTo>
                    <a:pt x="1512094" y="166687"/>
                  </a:lnTo>
                  <a:lnTo>
                    <a:pt x="1797844" y="107156"/>
                  </a:lnTo>
                  <a:lnTo>
                    <a:pt x="1897856" y="88106"/>
                  </a:lnTo>
                  <a:lnTo>
                    <a:pt x="1926431" y="69056"/>
                  </a:lnTo>
                  <a:lnTo>
                    <a:pt x="1990725" y="14287"/>
                  </a:lnTo>
                  <a:lnTo>
                    <a:pt x="2012156" y="0"/>
                  </a:lnTo>
                  <a:lnTo>
                    <a:pt x="2033587" y="0"/>
                  </a:lnTo>
                  <a:lnTo>
                    <a:pt x="2090737" y="11906"/>
                  </a:lnTo>
                  <a:lnTo>
                    <a:pt x="2205037" y="40481"/>
                  </a:lnTo>
                  <a:lnTo>
                    <a:pt x="2307431" y="71437"/>
                  </a:lnTo>
                  <a:lnTo>
                    <a:pt x="2390775" y="104775"/>
                  </a:lnTo>
                  <a:lnTo>
                    <a:pt x="2400300" y="111918"/>
                  </a:lnTo>
                  <a:lnTo>
                    <a:pt x="2414587" y="140493"/>
                  </a:lnTo>
                  <a:lnTo>
                    <a:pt x="2426494" y="169068"/>
                  </a:lnTo>
                  <a:lnTo>
                    <a:pt x="2428875" y="188118"/>
                  </a:lnTo>
                  <a:lnTo>
                    <a:pt x="2428875" y="209550"/>
                  </a:lnTo>
                  <a:lnTo>
                    <a:pt x="2424112" y="235743"/>
                  </a:lnTo>
                  <a:lnTo>
                    <a:pt x="2402681" y="261937"/>
                  </a:lnTo>
                  <a:lnTo>
                    <a:pt x="2366962" y="285750"/>
                  </a:lnTo>
                  <a:lnTo>
                    <a:pt x="2333625" y="290512"/>
                  </a:lnTo>
                  <a:lnTo>
                    <a:pt x="2097881" y="292893"/>
                  </a:lnTo>
                  <a:lnTo>
                    <a:pt x="1816894" y="314325"/>
                  </a:lnTo>
                  <a:lnTo>
                    <a:pt x="1631156" y="335756"/>
                  </a:lnTo>
                  <a:lnTo>
                    <a:pt x="1404937" y="369093"/>
                  </a:lnTo>
                  <a:lnTo>
                    <a:pt x="1128712" y="423862"/>
                  </a:lnTo>
                  <a:lnTo>
                    <a:pt x="1007269" y="447675"/>
                  </a:lnTo>
                  <a:lnTo>
                    <a:pt x="881062" y="471487"/>
                  </a:lnTo>
                  <a:lnTo>
                    <a:pt x="711994" y="507206"/>
                  </a:lnTo>
                  <a:lnTo>
                    <a:pt x="511969" y="557212"/>
                  </a:lnTo>
                  <a:lnTo>
                    <a:pt x="371475" y="600075"/>
                  </a:lnTo>
                  <a:lnTo>
                    <a:pt x="359569" y="600075"/>
                  </a:lnTo>
                  <a:lnTo>
                    <a:pt x="321469" y="585787"/>
                  </a:lnTo>
                  <a:lnTo>
                    <a:pt x="230981" y="535781"/>
                  </a:lnTo>
                  <a:lnTo>
                    <a:pt x="154781" y="485775"/>
                  </a:lnTo>
                  <a:lnTo>
                    <a:pt x="85725" y="428625"/>
                  </a:lnTo>
                  <a:lnTo>
                    <a:pt x="40481" y="388143"/>
                  </a:lnTo>
                  <a:lnTo>
                    <a:pt x="14287" y="364331"/>
                  </a:lnTo>
                  <a:lnTo>
                    <a:pt x="0" y="345281"/>
                  </a:lnTo>
                  <a:lnTo>
                    <a:pt x="2381" y="314325"/>
                  </a:lnTo>
                  <a:lnTo>
                    <a:pt x="7144" y="304800"/>
                  </a:lnTo>
                  <a:lnTo>
                    <a:pt x="11906" y="302418"/>
                  </a:lnTo>
                  <a:lnTo>
                    <a:pt x="26194" y="300037"/>
                  </a:lnTo>
                  <a:lnTo>
                    <a:pt x="50006" y="309562"/>
                  </a:lnTo>
                  <a:lnTo>
                    <a:pt x="90487" y="330993"/>
                  </a:lnTo>
                  <a:lnTo>
                    <a:pt x="145256" y="352425"/>
                  </a:lnTo>
                  <a:lnTo>
                    <a:pt x="219075" y="369093"/>
                  </a:lnTo>
                  <a:lnTo>
                    <a:pt x="319087" y="378618"/>
                  </a:lnTo>
                  <a:lnTo>
                    <a:pt x="352425" y="378618"/>
                  </a:lnTo>
                  <a:lnTo>
                    <a:pt x="473869" y="359568"/>
                  </a:lnTo>
                  <a:lnTo>
                    <a:pt x="831056" y="295275"/>
                  </a:lnTo>
                  <a:lnTo>
                    <a:pt x="964406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05EA05ED-79BA-4328-BFA6-5BACC63839B2}"/>
                </a:ext>
              </a:extLst>
            </p:cNvPr>
            <p:cNvSpPr/>
            <p:nvPr/>
          </p:nvSpPr>
          <p:spPr>
            <a:xfrm>
              <a:off x="3643313" y="4687888"/>
              <a:ext cx="927100" cy="1079500"/>
            </a:xfrm>
            <a:custGeom>
              <a:avLst/>
              <a:gdLst>
                <a:gd name="connsiteX0" fmla="*/ 402431 w 926306"/>
                <a:gd name="connsiteY0" fmla="*/ 507207 h 1078707"/>
                <a:gd name="connsiteX1" fmla="*/ 466725 w 926306"/>
                <a:gd name="connsiteY1" fmla="*/ 421482 h 1078707"/>
                <a:gd name="connsiteX2" fmla="*/ 509587 w 926306"/>
                <a:gd name="connsiteY2" fmla="*/ 369094 h 1078707"/>
                <a:gd name="connsiteX3" fmla="*/ 528637 w 926306"/>
                <a:gd name="connsiteY3" fmla="*/ 340519 h 1078707"/>
                <a:gd name="connsiteX4" fmla="*/ 545306 w 926306"/>
                <a:gd name="connsiteY4" fmla="*/ 304800 h 1078707"/>
                <a:gd name="connsiteX5" fmla="*/ 559593 w 926306"/>
                <a:gd name="connsiteY5" fmla="*/ 271463 h 1078707"/>
                <a:gd name="connsiteX6" fmla="*/ 566737 w 926306"/>
                <a:gd name="connsiteY6" fmla="*/ 238125 h 1078707"/>
                <a:gd name="connsiteX7" fmla="*/ 569118 w 926306"/>
                <a:gd name="connsiteY7" fmla="*/ 219075 h 1078707"/>
                <a:gd name="connsiteX8" fmla="*/ 569118 w 926306"/>
                <a:gd name="connsiteY8" fmla="*/ 200025 h 1078707"/>
                <a:gd name="connsiteX9" fmla="*/ 564356 w 926306"/>
                <a:gd name="connsiteY9" fmla="*/ 169069 h 1078707"/>
                <a:gd name="connsiteX10" fmla="*/ 542925 w 926306"/>
                <a:gd name="connsiteY10" fmla="*/ 104775 h 1078707"/>
                <a:gd name="connsiteX11" fmla="*/ 521493 w 926306"/>
                <a:gd name="connsiteY11" fmla="*/ 47625 h 1078707"/>
                <a:gd name="connsiteX12" fmla="*/ 514350 w 926306"/>
                <a:gd name="connsiteY12" fmla="*/ 23813 h 1078707"/>
                <a:gd name="connsiteX13" fmla="*/ 514350 w 926306"/>
                <a:gd name="connsiteY13" fmla="*/ 14288 h 1078707"/>
                <a:gd name="connsiteX14" fmla="*/ 516731 w 926306"/>
                <a:gd name="connsiteY14" fmla="*/ 2382 h 1078707"/>
                <a:gd name="connsiteX15" fmla="*/ 523875 w 926306"/>
                <a:gd name="connsiteY15" fmla="*/ 0 h 1078707"/>
                <a:gd name="connsiteX16" fmla="*/ 538162 w 926306"/>
                <a:gd name="connsiteY16" fmla="*/ 0 h 1078707"/>
                <a:gd name="connsiteX17" fmla="*/ 571500 w 926306"/>
                <a:gd name="connsiteY17" fmla="*/ 14288 h 1078707"/>
                <a:gd name="connsiteX18" fmla="*/ 640556 w 926306"/>
                <a:gd name="connsiteY18" fmla="*/ 64294 h 1078707"/>
                <a:gd name="connsiteX19" fmla="*/ 704850 w 926306"/>
                <a:gd name="connsiteY19" fmla="*/ 114300 h 1078707"/>
                <a:gd name="connsiteX20" fmla="*/ 807243 w 926306"/>
                <a:gd name="connsiteY20" fmla="*/ 185738 h 1078707"/>
                <a:gd name="connsiteX21" fmla="*/ 869156 w 926306"/>
                <a:gd name="connsiteY21" fmla="*/ 233363 h 1078707"/>
                <a:gd name="connsiteX22" fmla="*/ 895350 w 926306"/>
                <a:gd name="connsiteY22" fmla="*/ 250032 h 1078707"/>
                <a:gd name="connsiteX23" fmla="*/ 909637 w 926306"/>
                <a:gd name="connsiteY23" fmla="*/ 261938 h 1078707"/>
                <a:gd name="connsiteX24" fmla="*/ 916781 w 926306"/>
                <a:gd name="connsiteY24" fmla="*/ 273844 h 1078707"/>
                <a:gd name="connsiteX25" fmla="*/ 923925 w 926306"/>
                <a:gd name="connsiteY25" fmla="*/ 288132 h 1078707"/>
                <a:gd name="connsiteX26" fmla="*/ 926306 w 926306"/>
                <a:gd name="connsiteY26" fmla="*/ 304800 h 1078707"/>
                <a:gd name="connsiteX27" fmla="*/ 916781 w 926306"/>
                <a:gd name="connsiteY27" fmla="*/ 330994 h 1078707"/>
                <a:gd name="connsiteX28" fmla="*/ 900112 w 926306"/>
                <a:gd name="connsiteY28" fmla="*/ 354807 h 1078707"/>
                <a:gd name="connsiteX29" fmla="*/ 871537 w 926306"/>
                <a:gd name="connsiteY29" fmla="*/ 378619 h 1078707"/>
                <a:gd name="connsiteX30" fmla="*/ 835818 w 926306"/>
                <a:gd name="connsiteY30" fmla="*/ 402432 h 1078707"/>
                <a:gd name="connsiteX31" fmla="*/ 807243 w 926306"/>
                <a:gd name="connsiteY31" fmla="*/ 421482 h 1078707"/>
                <a:gd name="connsiteX32" fmla="*/ 723900 w 926306"/>
                <a:gd name="connsiteY32" fmla="*/ 507207 h 1078707"/>
                <a:gd name="connsiteX33" fmla="*/ 623887 w 926306"/>
                <a:gd name="connsiteY33" fmla="*/ 602457 h 1078707"/>
                <a:gd name="connsiteX34" fmla="*/ 481012 w 926306"/>
                <a:gd name="connsiteY34" fmla="*/ 735807 h 1078707"/>
                <a:gd name="connsiteX35" fmla="*/ 371475 w 926306"/>
                <a:gd name="connsiteY35" fmla="*/ 828675 h 1078707"/>
                <a:gd name="connsiteX36" fmla="*/ 264318 w 926306"/>
                <a:gd name="connsiteY36" fmla="*/ 916782 h 1078707"/>
                <a:gd name="connsiteX37" fmla="*/ 140493 w 926306"/>
                <a:gd name="connsiteY37" fmla="*/ 1007269 h 1078707"/>
                <a:gd name="connsiteX38" fmla="*/ 35718 w 926306"/>
                <a:gd name="connsiteY38" fmla="*/ 1073944 h 1078707"/>
                <a:gd name="connsiteX39" fmla="*/ 11906 w 926306"/>
                <a:gd name="connsiteY39" fmla="*/ 1078707 h 1078707"/>
                <a:gd name="connsiteX40" fmla="*/ 2381 w 926306"/>
                <a:gd name="connsiteY40" fmla="*/ 1069182 h 1078707"/>
                <a:gd name="connsiteX41" fmla="*/ 0 w 926306"/>
                <a:gd name="connsiteY41" fmla="*/ 1057275 h 1078707"/>
                <a:gd name="connsiteX42" fmla="*/ 4762 w 926306"/>
                <a:gd name="connsiteY42" fmla="*/ 1035844 h 1078707"/>
                <a:gd name="connsiteX43" fmla="*/ 26193 w 926306"/>
                <a:gd name="connsiteY43" fmla="*/ 995363 h 1078707"/>
                <a:gd name="connsiteX44" fmla="*/ 90487 w 926306"/>
                <a:gd name="connsiteY44" fmla="*/ 914400 h 1078707"/>
                <a:gd name="connsiteX45" fmla="*/ 200025 w 926306"/>
                <a:gd name="connsiteY45" fmla="*/ 773907 h 1078707"/>
                <a:gd name="connsiteX46" fmla="*/ 295275 w 926306"/>
                <a:gd name="connsiteY46" fmla="*/ 645319 h 1078707"/>
                <a:gd name="connsiteX47" fmla="*/ 402431 w 926306"/>
                <a:gd name="connsiteY47" fmla="*/ 507207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6306" h="1078707">
                  <a:moveTo>
                    <a:pt x="402431" y="507207"/>
                  </a:moveTo>
                  <a:lnTo>
                    <a:pt x="466725" y="421482"/>
                  </a:lnTo>
                  <a:lnTo>
                    <a:pt x="509587" y="369094"/>
                  </a:lnTo>
                  <a:lnTo>
                    <a:pt x="528637" y="340519"/>
                  </a:lnTo>
                  <a:lnTo>
                    <a:pt x="545306" y="304800"/>
                  </a:lnTo>
                  <a:lnTo>
                    <a:pt x="559593" y="271463"/>
                  </a:lnTo>
                  <a:lnTo>
                    <a:pt x="566737" y="238125"/>
                  </a:lnTo>
                  <a:lnTo>
                    <a:pt x="569118" y="219075"/>
                  </a:lnTo>
                  <a:lnTo>
                    <a:pt x="569118" y="200025"/>
                  </a:lnTo>
                  <a:lnTo>
                    <a:pt x="564356" y="169069"/>
                  </a:lnTo>
                  <a:lnTo>
                    <a:pt x="542925" y="104775"/>
                  </a:lnTo>
                  <a:lnTo>
                    <a:pt x="521493" y="47625"/>
                  </a:lnTo>
                  <a:lnTo>
                    <a:pt x="514350" y="23813"/>
                  </a:lnTo>
                  <a:lnTo>
                    <a:pt x="514350" y="14288"/>
                  </a:lnTo>
                  <a:lnTo>
                    <a:pt x="516731" y="2382"/>
                  </a:lnTo>
                  <a:lnTo>
                    <a:pt x="523875" y="0"/>
                  </a:lnTo>
                  <a:lnTo>
                    <a:pt x="538162" y="0"/>
                  </a:lnTo>
                  <a:lnTo>
                    <a:pt x="571500" y="14288"/>
                  </a:lnTo>
                  <a:lnTo>
                    <a:pt x="640556" y="64294"/>
                  </a:lnTo>
                  <a:lnTo>
                    <a:pt x="704850" y="114300"/>
                  </a:lnTo>
                  <a:lnTo>
                    <a:pt x="807243" y="185738"/>
                  </a:lnTo>
                  <a:lnTo>
                    <a:pt x="869156" y="233363"/>
                  </a:lnTo>
                  <a:lnTo>
                    <a:pt x="895350" y="250032"/>
                  </a:lnTo>
                  <a:lnTo>
                    <a:pt x="909637" y="261938"/>
                  </a:lnTo>
                  <a:lnTo>
                    <a:pt x="916781" y="273844"/>
                  </a:lnTo>
                  <a:lnTo>
                    <a:pt x="923925" y="288132"/>
                  </a:lnTo>
                  <a:lnTo>
                    <a:pt x="926306" y="304800"/>
                  </a:lnTo>
                  <a:lnTo>
                    <a:pt x="916781" y="330994"/>
                  </a:lnTo>
                  <a:lnTo>
                    <a:pt x="900112" y="354807"/>
                  </a:lnTo>
                  <a:lnTo>
                    <a:pt x="871537" y="378619"/>
                  </a:lnTo>
                  <a:lnTo>
                    <a:pt x="835818" y="402432"/>
                  </a:lnTo>
                  <a:lnTo>
                    <a:pt x="807243" y="421482"/>
                  </a:lnTo>
                  <a:lnTo>
                    <a:pt x="723900" y="507207"/>
                  </a:lnTo>
                  <a:lnTo>
                    <a:pt x="623887" y="602457"/>
                  </a:lnTo>
                  <a:lnTo>
                    <a:pt x="481012" y="735807"/>
                  </a:lnTo>
                  <a:lnTo>
                    <a:pt x="371475" y="828675"/>
                  </a:lnTo>
                  <a:lnTo>
                    <a:pt x="264318" y="916782"/>
                  </a:lnTo>
                  <a:lnTo>
                    <a:pt x="140493" y="1007269"/>
                  </a:lnTo>
                  <a:lnTo>
                    <a:pt x="35718" y="1073944"/>
                  </a:lnTo>
                  <a:lnTo>
                    <a:pt x="11906" y="1078707"/>
                  </a:lnTo>
                  <a:lnTo>
                    <a:pt x="2381" y="1069182"/>
                  </a:lnTo>
                  <a:lnTo>
                    <a:pt x="0" y="1057275"/>
                  </a:lnTo>
                  <a:lnTo>
                    <a:pt x="4762" y="1035844"/>
                  </a:lnTo>
                  <a:lnTo>
                    <a:pt x="26193" y="995363"/>
                  </a:lnTo>
                  <a:lnTo>
                    <a:pt x="90487" y="914400"/>
                  </a:lnTo>
                  <a:lnTo>
                    <a:pt x="200025" y="773907"/>
                  </a:lnTo>
                  <a:lnTo>
                    <a:pt x="295275" y="645319"/>
                  </a:lnTo>
                  <a:lnTo>
                    <a:pt x="402431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FB6CB435-5E27-4302-B43E-45FBF3C75864}"/>
                </a:ext>
              </a:extLst>
            </p:cNvPr>
            <p:cNvSpPr/>
            <p:nvPr/>
          </p:nvSpPr>
          <p:spPr>
            <a:xfrm>
              <a:off x="4900614" y="4719638"/>
              <a:ext cx="674687" cy="863600"/>
            </a:xfrm>
            <a:custGeom>
              <a:avLst/>
              <a:gdLst>
                <a:gd name="connsiteX0" fmla="*/ 283368 w 673893"/>
                <a:gd name="connsiteY0" fmla="*/ 435768 h 864393"/>
                <a:gd name="connsiteX1" fmla="*/ 240506 w 673893"/>
                <a:gd name="connsiteY1" fmla="*/ 357187 h 864393"/>
                <a:gd name="connsiteX2" fmla="*/ 202406 w 673893"/>
                <a:gd name="connsiteY2" fmla="*/ 292893 h 864393"/>
                <a:gd name="connsiteX3" fmla="*/ 159543 w 673893"/>
                <a:gd name="connsiteY3" fmla="*/ 226218 h 864393"/>
                <a:gd name="connsiteX4" fmla="*/ 116681 w 673893"/>
                <a:gd name="connsiteY4" fmla="*/ 166687 h 864393"/>
                <a:gd name="connsiteX5" fmla="*/ 73818 w 673893"/>
                <a:gd name="connsiteY5" fmla="*/ 114300 h 864393"/>
                <a:gd name="connsiteX6" fmla="*/ 35718 w 673893"/>
                <a:gd name="connsiteY6" fmla="*/ 73818 h 864393"/>
                <a:gd name="connsiteX7" fmla="*/ 9525 w 673893"/>
                <a:gd name="connsiteY7" fmla="*/ 50006 h 864393"/>
                <a:gd name="connsiteX8" fmla="*/ 0 w 673893"/>
                <a:gd name="connsiteY8" fmla="*/ 30956 h 864393"/>
                <a:gd name="connsiteX9" fmla="*/ 2381 w 673893"/>
                <a:gd name="connsiteY9" fmla="*/ 11906 h 864393"/>
                <a:gd name="connsiteX10" fmla="*/ 16668 w 673893"/>
                <a:gd name="connsiteY10" fmla="*/ 0 h 864393"/>
                <a:gd name="connsiteX11" fmla="*/ 38100 w 673893"/>
                <a:gd name="connsiteY11" fmla="*/ 0 h 864393"/>
                <a:gd name="connsiteX12" fmla="*/ 69056 w 673893"/>
                <a:gd name="connsiteY12" fmla="*/ 11906 h 864393"/>
                <a:gd name="connsiteX13" fmla="*/ 147637 w 673893"/>
                <a:gd name="connsiteY13" fmla="*/ 61912 h 864393"/>
                <a:gd name="connsiteX14" fmla="*/ 242887 w 673893"/>
                <a:gd name="connsiteY14" fmla="*/ 126206 h 864393"/>
                <a:gd name="connsiteX15" fmla="*/ 330993 w 673893"/>
                <a:gd name="connsiteY15" fmla="*/ 190500 h 864393"/>
                <a:gd name="connsiteX16" fmla="*/ 392906 w 673893"/>
                <a:gd name="connsiteY16" fmla="*/ 240506 h 864393"/>
                <a:gd name="connsiteX17" fmla="*/ 450056 w 673893"/>
                <a:gd name="connsiteY17" fmla="*/ 288131 h 864393"/>
                <a:gd name="connsiteX18" fmla="*/ 507206 w 673893"/>
                <a:gd name="connsiteY18" fmla="*/ 335756 h 864393"/>
                <a:gd name="connsiteX19" fmla="*/ 578643 w 673893"/>
                <a:gd name="connsiteY19" fmla="*/ 400050 h 864393"/>
                <a:gd name="connsiteX20" fmla="*/ 607218 w 673893"/>
                <a:gd name="connsiteY20" fmla="*/ 426243 h 864393"/>
                <a:gd name="connsiteX21" fmla="*/ 616743 w 673893"/>
                <a:gd name="connsiteY21" fmla="*/ 447675 h 864393"/>
                <a:gd name="connsiteX22" fmla="*/ 631031 w 673893"/>
                <a:gd name="connsiteY22" fmla="*/ 485775 h 864393"/>
                <a:gd name="connsiteX23" fmla="*/ 650081 w 673893"/>
                <a:gd name="connsiteY23" fmla="*/ 540543 h 864393"/>
                <a:gd name="connsiteX24" fmla="*/ 661987 w 673893"/>
                <a:gd name="connsiteY24" fmla="*/ 585787 h 864393"/>
                <a:gd name="connsiteX25" fmla="*/ 671512 w 673893"/>
                <a:gd name="connsiteY25" fmla="*/ 633412 h 864393"/>
                <a:gd name="connsiteX26" fmla="*/ 673893 w 673893"/>
                <a:gd name="connsiteY26" fmla="*/ 678656 h 864393"/>
                <a:gd name="connsiteX27" fmla="*/ 669131 w 673893"/>
                <a:gd name="connsiteY27" fmla="*/ 726281 h 864393"/>
                <a:gd name="connsiteX28" fmla="*/ 664368 w 673893"/>
                <a:gd name="connsiteY28" fmla="*/ 764381 h 864393"/>
                <a:gd name="connsiteX29" fmla="*/ 650081 w 673893"/>
                <a:gd name="connsiteY29" fmla="*/ 802481 h 864393"/>
                <a:gd name="connsiteX30" fmla="*/ 628650 w 673893"/>
                <a:gd name="connsiteY30" fmla="*/ 835818 h 864393"/>
                <a:gd name="connsiteX31" fmla="*/ 611981 w 673893"/>
                <a:gd name="connsiteY31" fmla="*/ 852487 h 864393"/>
                <a:gd name="connsiteX32" fmla="*/ 588168 w 673893"/>
                <a:gd name="connsiteY32" fmla="*/ 864393 h 864393"/>
                <a:gd name="connsiteX33" fmla="*/ 569118 w 673893"/>
                <a:gd name="connsiteY33" fmla="*/ 864393 h 864393"/>
                <a:gd name="connsiteX34" fmla="*/ 531018 w 673893"/>
                <a:gd name="connsiteY34" fmla="*/ 857250 h 864393"/>
                <a:gd name="connsiteX35" fmla="*/ 504825 w 673893"/>
                <a:gd name="connsiteY35" fmla="*/ 840581 h 864393"/>
                <a:gd name="connsiteX36" fmla="*/ 466725 w 673893"/>
                <a:gd name="connsiteY36" fmla="*/ 800100 h 864393"/>
                <a:gd name="connsiteX37" fmla="*/ 431006 w 673893"/>
                <a:gd name="connsiteY37" fmla="*/ 750093 h 864393"/>
                <a:gd name="connsiteX38" fmla="*/ 404812 w 673893"/>
                <a:gd name="connsiteY38" fmla="*/ 690562 h 864393"/>
                <a:gd name="connsiteX39" fmla="*/ 345281 w 673893"/>
                <a:gd name="connsiteY39" fmla="*/ 559593 h 864393"/>
                <a:gd name="connsiteX40" fmla="*/ 283368 w 673893"/>
                <a:gd name="connsiteY40" fmla="*/ 4357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73893" h="864393">
                  <a:moveTo>
                    <a:pt x="283368" y="435768"/>
                  </a:moveTo>
                  <a:lnTo>
                    <a:pt x="240506" y="357187"/>
                  </a:lnTo>
                  <a:lnTo>
                    <a:pt x="202406" y="292893"/>
                  </a:lnTo>
                  <a:lnTo>
                    <a:pt x="159543" y="226218"/>
                  </a:lnTo>
                  <a:lnTo>
                    <a:pt x="116681" y="166687"/>
                  </a:lnTo>
                  <a:lnTo>
                    <a:pt x="73818" y="114300"/>
                  </a:lnTo>
                  <a:lnTo>
                    <a:pt x="35718" y="73818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6668" y="0"/>
                  </a:lnTo>
                  <a:lnTo>
                    <a:pt x="38100" y="0"/>
                  </a:lnTo>
                  <a:lnTo>
                    <a:pt x="69056" y="11906"/>
                  </a:lnTo>
                  <a:lnTo>
                    <a:pt x="147637" y="61912"/>
                  </a:lnTo>
                  <a:lnTo>
                    <a:pt x="242887" y="126206"/>
                  </a:lnTo>
                  <a:lnTo>
                    <a:pt x="330993" y="190500"/>
                  </a:lnTo>
                  <a:lnTo>
                    <a:pt x="392906" y="240506"/>
                  </a:lnTo>
                  <a:lnTo>
                    <a:pt x="450056" y="288131"/>
                  </a:lnTo>
                  <a:lnTo>
                    <a:pt x="507206" y="335756"/>
                  </a:lnTo>
                  <a:lnTo>
                    <a:pt x="578643" y="400050"/>
                  </a:lnTo>
                  <a:lnTo>
                    <a:pt x="607218" y="426243"/>
                  </a:lnTo>
                  <a:lnTo>
                    <a:pt x="616743" y="447675"/>
                  </a:lnTo>
                  <a:lnTo>
                    <a:pt x="631031" y="485775"/>
                  </a:lnTo>
                  <a:lnTo>
                    <a:pt x="650081" y="540543"/>
                  </a:lnTo>
                  <a:lnTo>
                    <a:pt x="661987" y="585787"/>
                  </a:lnTo>
                  <a:lnTo>
                    <a:pt x="671512" y="633412"/>
                  </a:lnTo>
                  <a:lnTo>
                    <a:pt x="673893" y="678656"/>
                  </a:lnTo>
                  <a:lnTo>
                    <a:pt x="669131" y="726281"/>
                  </a:lnTo>
                  <a:lnTo>
                    <a:pt x="664368" y="764381"/>
                  </a:lnTo>
                  <a:lnTo>
                    <a:pt x="650081" y="802481"/>
                  </a:lnTo>
                  <a:lnTo>
                    <a:pt x="628650" y="835818"/>
                  </a:lnTo>
                  <a:lnTo>
                    <a:pt x="611981" y="852487"/>
                  </a:lnTo>
                  <a:lnTo>
                    <a:pt x="588168" y="864393"/>
                  </a:lnTo>
                  <a:lnTo>
                    <a:pt x="569118" y="864393"/>
                  </a:lnTo>
                  <a:lnTo>
                    <a:pt x="531018" y="857250"/>
                  </a:lnTo>
                  <a:lnTo>
                    <a:pt x="504825" y="840581"/>
                  </a:lnTo>
                  <a:lnTo>
                    <a:pt x="466725" y="800100"/>
                  </a:lnTo>
                  <a:lnTo>
                    <a:pt x="431006" y="750093"/>
                  </a:lnTo>
                  <a:lnTo>
                    <a:pt x="404812" y="690562"/>
                  </a:lnTo>
                  <a:lnTo>
                    <a:pt x="345281" y="559593"/>
                  </a:lnTo>
                  <a:lnTo>
                    <a:pt x="283368" y="435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8">
              <a:extLst>
                <a:ext uri="{FF2B5EF4-FFF2-40B4-BE49-F238E27FC236}">
                  <a16:creationId xmlns:a16="http://schemas.microsoft.com/office/drawing/2014/main" id="{6C3EAF34-6A5F-46C4-B896-B72376EBA8D5}"/>
                </a:ext>
              </a:extLst>
            </p:cNvPr>
            <p:cNvSpPr/>
            <p:nvPr/>
          </p:nvSpPr>
          <p:spPr>
            <a:xfrm rot="16200000">
              <a:off x="2706692" y="2997201"/>
              <a:ext cx="2687637" cy="461963"/>
            </a:xfrm>
            <a:custGeom>
              <a:avLst/>
              <a:gdLst>
                <a:gd name="connsiteX0" fmla="*/ 1114425 w 2688431"/>
                <a:gd name="connsiteY0" fmla="*/ 214313 h 461963"/>
                <a:gd name="connsiteX1" fmla="*/ 1393031 w 2688431"/>
                <a:gd name="connsiteY1" fmla="*/ 223838 h 461963"/>
                <a:gd name="connsiteX2" fmla="*/ 1645443 w 2688431"/>
                <a:gd name="connsiteY2" fmla="*/ 230982 h 461963"/>
                <a:gd name="connsiteX3" fmla="*/ 1900237 w 2688431"/>
                <a:gd name="connsiteY3" fmla="*/ 235744 h 461963"/>
                <a:gd name="connsiteX4" fmla="*/ 2100262 w 2688431"/>
                <a:gd name="connsiteY4" fmla="*/ 238125 h 461963"/>
                <a:gd name="connsiteX5" fmla="*/ 2209800 w 2688431"/>
                <a:gd name="connsiteY5" fmla="*/ 233363 h 461963"/>
                <a:gd name="connsiteX6" fmla="*/ 2276475 w 2688431"/>
                <a:gd name="connsiteY6" fmla="*/ 226219 h 461963"/>
                <a:gd name="connsiteX7" fmla="*/ 2324100 w 2688431"/>
                <a:gd name="connsiteY7" fmla="*/ 219075 h 461963"/>
                <a:gd name="connsiteX8" fmla="*/ 2366962 w 2688431"/>
                <a:gd name="connsiteY8" fmla="*/ 207169 h 461963"/>
                <a:gd name="connsiteX9" fmla="*/ 2400300 w 2688431"/>
                <a:gd name="connsiteY9" fmla="*/ 190500 h 461963"/>
                <a:gd name="connsiteX10" fmla="*/ 2459831 w 2688431"/>
                <a:gd name="connsiteY10" fmla="*/ 166688 h 461963"/>
                <a:gd name="connsiteX11" fmla="*/ 2509837 w 2688431"/>
                <a:gd name="connsiteY11" fmla="*/ 140494 h 461963"/>
                <a:gd name="connsiteX12" fmla="*/ 2555081 w 2688431"/>
                <a:gd name="connsiteY12" fmla="*/ 107157 h 461963"/>
                <a:gd name="connsiteX13" fmla="*/ 2600325 w 2688431"/>
                <a:gd name="connsiteY13" fmla="*/ 61913 h 461963"/>
                <a:gd name="connsiteX14" fmla="*/ 2631281 w 2688431"/>
                <a:gd name="connsiteY14" fmla="*/ 21432 h 461963"/>
                <a:gd name="connsiteX15" fmla="*/ 2652712 w 2688431"/>
                <a:gd name="connsiteY15" fmla="*/ 4763 h 461963"/>
                <a:gd name="connsiteX16" fmla="*/ 2664618 w 2688431"/>
                <a:gd name="connsiteY16" fmla="*/ 0 h 461963"/>
                <a:gd name="connsiteX17" fmla="*/ 2683668 w 2688431"/>
                <a:gd name="connsiteY17" fmla="*/ 4763 h 461963"/>
                <a:gd name="connsiteX18" fmla="*/ 2688431 w 2688431"/>
                <a:gd name="connsiteY18" fmla="*/ 16669 h 461963"/>
                <a:gd name="connsiteX19" fmla="*/ 2683668 w 2688431"/>
                <a:gd name="connsiteY19" fmla="*/ 61913 h 461963"/>
                <a:gd name="connsiteX20" fmla="*/ 2678906 w 2688431"/>
                <a:gd name="connsiteY20" fmla="*/ 121444 h 461963"/>
                <a:gd name="connsiteX21" fmla="*/ 2667000 w 2688431"/>
                <a:gd name="connsiteY21" fmla="*/ 183357 h 461963"/>
                <a:gd name="connsiteX22" fmla="*/ 2643187 w 2688431"/>
                <a:gd name="connsiteY22" fmla="*/ 261938 h 461963"/>
                <a:gd name="connsiteX23" fmla="*/ 2616993 w 2688431"/>
                <a:gd name="connsiteY23" fmla="*/ 333375 h 461963"/>
                <a:gd name="connsiteX24" fmla="*/ 2576512 w 2688431"/>
                <a:gd name="connsiteY24" fmla="*/ 423863 h 461963"/>
                <a:gd name="connsiteX25" fmla="*/ 2569368 w 2688431"/>
                <a:gd name="connsiteY25" fmla="*/ 442913 h 461963"/>
                <a:gd name="connsiteX26" fmla="*/ 2443162 w 2688431"/>
                <a:gd name="connsiteY26" fmla="*/ 461963 h 461963"/>
                <a:gd name="connsiteX27" fmla="*/ 2274093 w 2688431"/>
                <a:gd name="connsiteY27" fmla="*/ 461963 h 461963"/>
                <a:gd name="connsiteX28" fmla="*/ 1959768 w 2688431"/>
                <a:gd name="connsiteY28" fmla="*/ 459582 h 461963"/>
                <a:gd name="connsiteX29" fmla="*/ 1602581 w 2688431"/>
                <a:gd name="connsiteY29" fmla="*/ 459582 h 461963"/>
                <a:gd name="connsiteX30" fmla="*/ 1195387 w 2688431"/>
                <a:gd name="connsiteY30" fmla="*/ 459582 h 461963"/>
                <a:gd name="connsiteX31" fmla="*/ 1157287 w 2688431"/>
                <a:gd name="connsiteY31" fmla="*/ 459582 h 461963"/>
                <a:gd name="connsiteX32" fmla="*/ 1031081 w 2688431"/>
                <a:gd name="connsiteY32" fmla="*/ 438150 h 461963"/>
                <a:gd name="connsiteX33" fmla="*/ 797718 w 2688431"/>
                <a:gd name="connsiteY33" fmla="*/ 431007 h 461963"/>
                <a:gd name="connsiteX34" fmla="*/ 395287 w 2688431"/>
                <a:gd name="connsiteY34" fmla="*/ 419100 h 461963"/>
                <a:gd name="connsiteX35" fmla="*/ 288131 w 2688431"/>
                <a:gd name="connsiteY35" fmla="*/ 416719 h 461963"/>
                <a:gd name="connsiteX36" fmla="*/ 140493 w 2688431"/>
                <a:gd name="connsiteY36" fmla="*/ 392907 h 461963"/>
                <a:gd name="connsiteX37" fmla="*/ 85725 w 2688431"/>
                <a:gd name="connsiteY37" fmla="*/ 383382 h 461963"/>
                <a:gd name="connsiteX38" fmla="*/ 54768 w 2688431"/>
                <a:gd name="connsiteY38" fmla="*/ 371475 h 461963"/>
                <a:gd name="connsiteX39" fmla="*/ 26193 w 2688431"/>
                <a:gd name="connsiteY39" fmla="*/ 352425 h 461963"/>
                <a:gd name="connsiteX40" fmla="*/ 9525 w 2688431"/>
                <a:gd name="connsiteY40" fmla="*/ 333375 h 461963"/>
                <a:gd name="connsiteX41" fmla="*/ 0 w 2688431"/>
                <a:gd name="connsiteY41" fmla="*/ 307182 h 461963"/>
                <a:gd name="connsiteX42" fmla="*/ 0 w 2688431"/>
                <a:gd name="connsiteY42" fmla="*/ 278607 h 461963"/>
                <a:gd name="connsiteX43" fmla="*/ 4762 w 2688431"/>
                <a:gd name="connsiteY43" fmla="*/ 259557 h 461963"/>
                <a:gd name="connsiteX44" fmla="*/ 16668 w 2688431"/>
                <a:gd name="connsiteY44" fmla="*/ 250032 h 461963"/>
                <a:gd name="connsiteX45" fmla="*/ 78581 w 2688431"/>
                <a:gd name="connsiteY45" fmla="*/ 219075 h 461963"/>
                <a:gd name="connsiteX46" fmla="*/ 173831 w 2688431"/>
                <a:gd name="connsiteY46" fmla="*/ 178594 h 461963"/>
                <a:gd name="connsiteX47" fmla="*/ 200025 w 2688431"/>
                <a:gd name="connsiteY47" fmla="*/ 171450 h 461963"/>
                <a:gd name="connsiteX48" fmla="*/ 302418 w 2688431"/>
                <a:gd name="connsiteY48" fmla="*/ 176213 h 461963"/>
                <a:gd name="connsiteX49" fmla="*/ 666750 w 2688431"/>
                <a:gd name="connsiteY49" fmla="*/ 195263 h 461963"/>
                <a:gd name="connsiteX50" fmla="*/ 1114425 w 2688431"/>
                <a:gd name="connsiteY50" fmla="*/ 214313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88431" h="461963">
                  <a:moveTo>
                    <a:pt x="1114425" y="214313"/>
                  </a:moveTo>
                  <a:lnTo>
                    <a:pt x="1393031" y="223838"/>
                  </a:lnTo>
                  <a:lnTo>
                    <a:pt x="1645443" y="230982"/>
                  </a:lnTo>
                  <a:lnTo>
                    <a:pt x="1900237" y="235744"/>
                  </a:lnTo>
                  <a:lnTo>
                    <a:pt x="2100262" y="238125"/>
                  </a:lnTo>
                  <a:lnTo>
                    <a:pt x="2209800" y="233363"/>
                  </a:lnTo>
                  <a:lnTo>
                    <a:pt x="2276475" y="226219"/>
                  </a:lnTo>
                  <a:lnTo>
                    <a:pt x="2324100" y="219075"/>
                  </a:lnTo>
                  <a:lnTo>
                    <a:pt x="2366962" y="207169"/>
                  </a:lnTo>
                  <a:lnTo>
                    <a:pt x="2400300" y="190500"/>
                  </a:lnTo>
                  <a:lnTo>
                    <a:pt x="2459831" y="166688"/>
                  </a:lnTo>
                  <a:lnTo>
                    <a:pt x="2509837" y="140494"/>
                  </a:lnTo>
                  <a:lnTo>
                    <a:pt x="2555081" y="107157"/>
                  </a:lnTo>
                  <a:lnTo>
                    <a:pt x="2600325" y="61913"/>
                  </a:lnTo>
                  <a:lnTo>
                    <a:pt x="2631281" y="21432"/>
                  </a:lnTo>
                  <a:lnTo>
                    <a:pt x="2652712" y="4763"/>
                  </a:lnTo>
                  <a:lnTo>
                    <a:pt x="2664618" y="0"/>
                  </a:lnTo>
                  <a:lnTo>
                    <a:pt x="2683668" y="4763"/>
                  </a:lnTo>
                  <a:lnTo>
                    <a:pt x="2688431" y="16669"/>
                  </a:lnTo>
                  <a:lnTo>
                    <a:pt x="2683668" y="61913"/>
                  </a:lnTo>
                  <a:lnTo>
                    <a:pt x="2678906" y="121444"/>
                  </a:lnTo>
                  <a:lnTo>
                    <a:pt x="2667000" y="183357"/>
                  </a:lnTo>
                  <a:lnTo>
                    <a:pt x="2643187" y="261938"/>
                  </a:lnTo>
                  <a:lnTo>
                    <a:pt x="2616993" y="333375"/>
                  </a:lnTo>
                  <a:lnTo>
                    <a:pt x="2576512" y="423863"/>
                  </a:lnTo>
                  <a:lnTo>
                    <a:pt x="2569368" y="442913"/>
                  </a:lnTo>
                  <a:lnTo>
                    <a:pt x="2443162" y="461963"/>
                  </a:lnTo>
                  <a:lnTo>
                    <a:pt x="2274093" y="461963"/>
                  </a:lnTo>
                  <a:lnTo>
                    <a:pt x="1959768" y="459582"/>
                  </a:lnTo>
                  <a:lnTo>
                    <a:pt x="1602581" y="459582"/>
                  </a:lnTo>
                  <a:lnTo>
                    <a:pt x="1195387" y="459582"/>
                  </a:lnTo>
                  <a:lnTo>
                    <a:pt x="1157287" y="459582"/>
                  </a:lnTo>
                  <a:lnTo>
                    <a:pt x="1031081" y="438150"/>
                  </a:lnTo>
                  <a:lnTo>
                    <a:pt x="797718" y="431007"/>
                  </a:lnTo>
                  <a:lnTo>
                    <a:pt x="395287" y="419100"/>
                  </a:lnTo>
                  <a:lnTo>
                    <a:pt x="288131" y="416719"/>
                  </a:lnTo>
                  <a:lnTo>
                    <a:pt x="140493" y="392907"/>
                  </a:lnTo>
                  <a:lnTo>
                    <a:pt x="85725" y="383382"/>
                  </a:lnTo>
                  <a:lnTo>
                    <a:pt x="54768" y="371475"/>
                  </a:lnTo>
                  <a:lnTo>
                    <a:pt x="26193" y="352425"/>
                  </a:lnTo>
                  <a:lnTo>
                    <a:pt x="9525" y="333375"/>
                  </a:lnTo>
                  <a:lnTo>
                    <a:pt x="0" y="307182"/>
                  </a:lnTo>
                  <a:lnTo>
                    <a:pt x="0" y="278607"/>
                  </a:lnTo>
                  <a:lnTo>
                    <a:pt x="4762" y="259557"/>
                  </a:lnTo>
                  <a:lnTo>
                    <a:pt x="16668" y="250032"/>
                  </a:lnTo>
                  <a:lnTo>
                    <a:pt x="78581" y="219075"/>
                  </a:lnTo>
                  <a:lnTo>
                    <a:pt x="173831" y="178594"/>
                  </a:lnTo>
                  <a:lnTo>
                    <a:pt x="200025" y="171450"/>
                  </a:lnTo>
                  <a:lnTo>
                    <a:pt x="302418" y="176213"/>
                  </a:lnTo>
                  <a:lnTo>
                    <a:pt x="666750" y="195263"/>
                  </a:lnTo>
                  <a:lnTo>
                    <a:pt x="1114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9E715D1F-DA23-4318-B6EE-AD5F8F6FFACB}"/>
                </a:ext>
              </a:extLst>
            </p:cNvPr>
            <p:cNvSpPr/>
            <p:nvPr/>
          </p:nvSpPr>
          <p:spPr>
            <a:xfrm rot="16200000">
              <a:off x="3463134" y="2521744"/>
              <a:ext cx="2725738" cy="1231900"/>
            </a:xfrm>
            <a:custGeom>
              <a:avLst/>
              <a:gdLst>
                <a:gd name="connsiteX0" fmla="*/ 2424113 w 2726531"/>
                <a:gd name="connsiteY0" fmla="*/ 347663 h 1231107"/>
                <a:gd name="connsiteX1" fmla="*/ 2390775 w 2726531"/>
                <a:gd name="connsiteY1" fmla="*/ 190500 h 1231107"/>
                <a:gd name="connsiteX2" fmla="*/ 2355056 w 2726531"/>
                <a:gd name="connsiteY2" fmla="*/ 9525 h 1231107"/>
                <a:gd name="connsiteX3" fmla="*/ 2490788 w 2726531"/>
                <a:gd name="connsiteY3" fmla="*/ 0 h 1231107"/>
                <a:gd name="connsiteX4" fmla="*/ 2512219 w 2726531"/>
                <a:gd name="connsiteY4" fmla="*/ 109538 h 1231107"/>
                <a:gd name="connsiteX5" fmla="*/ 2543175 w 2726531"/>
                <a:gd name="connsiteY5" fmla="*/ 242888 h 1231107"/>
                <a:gd name="connsiteX6" fmla="*/ 2576513 w 2726531"/>
                <a:gd name="connsiteY6" fmla="*/ 390525 h 1231107"/>
                <a:gd name="connsiteX7" fmla="*/ 2609850 w 2726531"/>
                <a:gd name="connsiteY7" fmla="*/ 531019 h 1231107"/>
                <a:gd name="connsiteX8" fmla="*/ 2636044 w 2726531"/>
                <a:gd name="connsiteY8" fmla="*/ 652463 h 1231107"/>
                <a:gd name="connsiteX9" fmla="*/ 2652713 w 2726531"/>
                <a:gd name="connsiteY9" fmla="*/ 726282 h 1231107"/>
                <a:gd name="connsiteX10" fmla="*/ 2662238 w 2726531"/>
                <a:gd name="connsiteY10" fmla="*/ 752475 h 1231107"/>
                <a:gd name="connsiteX11" fmla="*/ 2676525 w 2726531"/>
                <a:gd name="connsiteY11" fmla="*/ 781050 h 1231107"/>
                <a:gd name="connsiteX12" fmla="*/ 2695575 w 2726531"/>
                <a:gd name="connsiteY12" fmla="*/ 821532 h 1231107"/>
                <a:gd name="connsiteX13" fmla="*/ 2709863 w 2726531"/>
                <a:gd name="connsiteY13" fmla="*/ 857250 h 1231107"/>
                <a:gd name="connsiteX14" fmla="*/ 2721769 w 2726531"/>
                <a:gd name="connsiteY14" fmla="*/ 895350 h 1231107"/>
                <a:gd name="connsiteX15" fmla="*/ 2726531 w 2726531"/>
                <a:gd name="connsiteY15" fmla="*/ 926307 h 1231107"/>
                <a:gd name="connsiteX16" fmla="*/ 2726531 w 2726531"/>
                <a:gd name="connsiteY16" fmla="*/ 947738 h 1231107"/>
                <a:gd name="connsiteX17" fmla="*/ 2712244 w 2726531"/>
                <a:gd name="connsiteY17" fmla="*/ 973932 h 1231107"/>
                <a:gd name="connsiteX18" fmla="*/ 2674144 w 2726531"/>
                <a:gd name="connsiteY18" fmla="*/ 1033463 h 1231107"/>
                <a:gd name="connsiteX19" fmla="*/ 2605088 w 2726531"/>
                <a:gd name="connsiteY19" fmla="*/ 1126332 h 1231107"/>
                <a:gd name="connsiteX20" fmla="*/ 2559844 w 2726531"/>
                <a:gd name="connsiteY20" fmla="*/ 1185863 h 1231107"/>
                <a:gd name="connsiteX21" fmla="*/ 2538413 w 2726531"/>
                <a:gd name="connsiteY21" fmla="*/ 1209675 h 1231107"/>
                <a:gd name="connsiteX22" fmla="*/ 2521744 w 2726531"/>
                <a:gd name="connsiteY22" fmla="*/ 1221582 h 1231107"/>
                <a:gd name="connsiteX23" fmla="*/ 2495550 w 2726531"/>
                <a:gd name="connsiteY23" fmla="*/ 1228725 h 1231107"/>
                <a:gd name="connsiteX24" fmla="*/ 2462213 w 2726531"/>
                <a:gd name="connsiteY24" fmla="*/ 1231107 h 1231107"/>
                <a:gd name="connsiteX25" fmla="*/ 2426494 w 2726531"/>
                <a:gd name="connsiteY25" fmla="*/ 1221582 h 1231107"/>
                <a:gd name="connsiteX26" fmla="*/ 2383631 w 2726531"/>
                <a:gd name="connsiteY26" fmla="*/ 1195388 h 1231107"/>
                <a:gd name="connsiteX27" fmla="*/ 2343150 w 2726531"/>
                <a:gd name="connsiteY27" fmla="*/ 1176338 h 1231107"/>
                <a:gd name="connsiteX28" fmla="*/ 2283619 w 2726531"/>
                <a:gd name="connsiteY28" fmla="*/ 1166813 h 1231107"/>
                <a:gd name="connsiteX29" fmla="*/ 2207419 w 2726531"/>
                <a:gd name="connsiteY29" fmla="*/ 1162050 h 1231107"/>
                <a:gd name="connsiteX30" fmla="*/ 2078831 w 2726531"/>
                <a:gd name="connsiteY30" fmla="*/ 1157288 h 1231107"/>
                <a:gd name="connsiteX31" fmla="*/ 1771650 w 2726531"/>
                <a:gd name="connsiteY31" fmla="*/ 1140619 h 1231107"/>
                <a:gd name="connsiteX32" fmla="*/ 1419225 w 2726531"/>
                <a:gd name="connsiteY32" fmla="*/ 1126332 h 1231107"/>
                <a:gd name="connsiteX33" fmla="*/ 1309688 w 2726531"/>
                <a:gd name="connsiteY33" fmla="*/ 1119188 h 1231107"/>
                <a:gd name="connsiteX34" fmla="*/ 1223963 w 2726531"/>
                <a:gd name="connsiteY34" fmla="*/ 1123950 h 1231107"/>
                <a:gd name="connsiteX35" fmla="*/ 1002506 w 2726531"/>
                <a:gd name="connsiteY35" fmla="*/ 1131094 h 1231107"/>
                <a:gd name="connsiteX36" fmla="*/ 809625 w 2726531"/>
                <a:gd name="connsiteY36" fmla="*/ 1140619 h 1231107"/>
                <a:gd name="connsiteX37" fmla="*/ 481013 w 2726531"/>
                <a:gd name="connsiteY37" fmla="*/ 1152525 h 1231107"/>
                <a:gd name="connsiteX38" fmla="*/ 250031 w 2726531"/>
                <a:gd name="connsiteY38" fmla="*/ 1159669 h 1231107"/>
                <a:gd name="connsiteX39" fmla="*/ 161925 w 2726531"/>
                <a:gd name="connsiteY39" fmla="*/ 1164432 h 1231107"/>
                <a:gd name="connsiteX40" fmla="*/ 140494 w 2726531"/>
                <a:gd name="connsiteY40" fmla="*/ 1159669 h 1231107"/>
                <a:gd name="connsiteX41" fmla="*/ 111919 w 2726531"/>
                <a:gd name="connsiteY41" fmla="*/ 1147763 h 1231107"/>
                <a:gd name="connsiteX42" fmla="*/ 95250 w 2726531"/>
                <a:gd name="connsiteY42" fmla="*/ 1138238 h 1231107"/>
                <a:gd name="connsiteX43" fmla="*/ 76200 w 2726531"/>
                <a:gd name="connsiteY43" fmla="*/ 1121569 h 1231107"/>
                <a:gd name="connsiteX44" fmla="*/ 50006 w 2726531"/>
                <a:gd name="connsiteY44" fmla="*/ 1092994 h 1231107"/>
                <a:gd name="connsiteX45" fmla="*/ 26194 w 2726531"/>
                <a:gd name="connsiteY45" fmla="*/ 1057275 h 1231107"/>
                <a:gd name="connsiteX46" fmla="*/ 4763 w 2726531"/>
                <a:gd name="connsiteY46" fmla="*/ 1021557 h 1231107"/>
                <a:gd name="connsiteX47" fmla="*/ 0 w 2726531"/>
                <a:gd name="connsiteY47" fmla="*/ 1004888 h 1231107"/>
                <a:gd name="connsiteX48" fmla="*/ 4763 w 2726531"/>
                <a:gd name="connsiteY48" fmla="*/ 992982 h 1231107"/>
                <a:gd name="connsiteX49" fmla="*/ 23813 w 2726531"/>
                <a:gd name="connsiteY49" fmla="*/ 971550 h 1231107"/>
                <a:gd name="connsiteX50" fmla="*/ 57150 w 2726531"/>
                <a:gd name="connsiteY50" fmla="*/ 947738 h 1231107"/>
                <a:gd name="connsiteX51" fmla="*/ 119063 w 2726531"/>
                <a:gd name="connsiteY51" fmla="*/ 916782 h 1231107"/>
                <a:gd name="connsiteX52" fmla="*/ 188119 w 2726531"/>
                <a:gd name="connsiteY52" fmla="*/ 890588 h 1231107"/>
                <a:gd name="connsiteX53" fmla="*/ 254794 w 2726531"/>
                <a:gd name="connsiteY53" fmla="*/ 871538 h 1231107"/>
                <a:gd name="connsiteX54" fmla="*/ 381000 w 2726531"/>
                <a:gd name="connsiteY54" fmla="*/ 897732 h 1231107"/>
                <a:gd name="connsiteX55" fmla="*/ 647700 w 2726531"/>
                <a:gd name="connsiteY55" fmla="*/ 895350 h 1231107"/>
                <a:gd name="connsiteX56" fmla="*/ 878681 w 2726531"/>
                <a:gd name="connsiteY56" fmla="*/ 897732 h 1231107"/>
                <a:gd name="connsiteX57" fmla="*/ 1085850 w 2726531"/>
                <a:gd name="connsiteY57" fmla="*/ 895350 h 1231107"/>
                <a:gd name="connsiteX58" fmla="*/ 1278731 w 2726531"/>
                <a:gd name="connsiteY58" fmla="*/ 895350 h 1231107"/>
                <a:gd name="connsiteX59" fmla="*/ 1809750 w 2726531"/>
                <a:gd name="connsiteY59" fmla="*/ 895350 h 1231107"/>
                <a:gd name="connsiteX60" fmla="*/ 1943100 w 2726531"/>
                <a:gd name="connsiteY60" fmla="*/ 919163 h 1231107"/>
                <a:gd name="connsiteX61" fmla="*/ 2255044 w 2726531"/>
                <a:gd name="connsiteY61" fmla="*/ 919163 h 1231107"/>
                <a:gd name="connsiteX62" fmla="*/ 2445544 w 2726531"/>
                <a:gd name="connsiteY62" fmla="*/ 916782 h 1231107"/>
                <a:gd name="connsiteX63" fmla="*/ 2476500 w 2726531"/>
                <a:gd name="connsiteY63" fmla="*/ 912019 h 1231107"/>
                <a:gd name="connsiteX64" fmla="*/ 2500313 w 2726531"/>
                <a:gd name="connsiteY64" fmla="*/ 902494 h 1231107"/>
                <a:gd name="connsiteX65" fmla="*/ 2514600 w 2726531"/>
                <a:gd name="connsiteY65" fmla="*/ 892969 h 1231107"/>
                <a:gd name="connsiteX66" fmla="*/ 2519363 w 2726531"/>
                <a:gd name="connsiteY66" fmla="*/ 883444 h 1231107"/>
                <a:gd name="connsiteX67" fmla="*/ 2521744 w 2726531"/>
                <a:gd name="connsiteY67" fmla="*/ 873919 h 1231107"/>
                <a:gd name="connsiteX68" fmla="*/ 2524125 w 2726531"/>
                <a:gd name="connsiteY68" fmla="*/ 850107 h 1231107"/>
                <a:gd name="connsiteX69" fmla="*/ 2507456 w 2726531"/>
                <a:gd name="connsiteY69" fmla="*/ 762000 h 1231107"/>
                <a:gd name="connsiteX70" fmla="*/ 2424113 w 2726531"/>
                <a:gd name="connsiteY70" fmla="*/ 347663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26531" h="1231107">
                  <a:moveTo>
                    <a:pt x="2424113" y="347663"/>
                  </a:moveTo>
                  <a:lnTo>
                    <a:pt x="2390775" y="190500"/>
                  </a:lnTo>
                  <a:lnTo>
                    <a:pt x="2355056" y="9525"/>
                  </a:lnTo>
                  <a:lnTo>
                    <a:pt x="2490788" y="0"/>
                  </a:lnTo>
                  <a:lnTo>
                    <a:pt x="2512219" y="109538"/>
                  </a:lnTo>
                  <a:lnTo>
                    <a:pt x="2543175" y="242888"/>
                  </a:lnTo>
                  <a:lnTo>
                    <a:pt x="2576513" y="390525"/>
                  </a:lnTo>
                  <a:lnTo>
                    <a:pt x="2609850" y="531019"/>
                  </a:lnTo>
                  <a:lnTo>
                    <a:pt x="2636044" y="652463"/>
                  </a:lnTo>
                  <a:lnTo>
                    <a:pt x="2652713" y="726282"/>
                  </a:lnTo>
                  <a:lnTo>
                    <a:pt x="2662238" y="752475"/>
                  </a:lnTo>
                  <a:lnTo>
                    <a:pt x="2676525" y="781050"/>
                  </a:lnTo>
                  <a:lnTo>
                    <a:pt x="2695575" y="821532"/>
                  </a:lnTo>
                  <a:lnTo>
                    <a:pt x="2709863" y="857250"/>
                  </a:lnTo>
                  <a:lnTo>
                    <a:pt x="2721769" y="895350"/>
                  </a:lnTo>
                  <a:lnTo>
                    <a:pt x="2726531" y="926307"/>
                  </a:lnTo>
                  <a:lnTo>
                    <a:pt x="2726531" y="947738"/>
                  </a:lnTo>
                  <a:lnTo>
                    <a:pt x="2712244" y="973932"/>
                  </a:lnTo>
                  <a:lnTo>
                    <a:pt x="2674144" y="1033463"/>
                  </a:lnTo>
                  <a:lnTo>
                    <a:pt x="2605088" y="1126332"/>
                  </a:lnTo>
                  <a:lnTo>
                    <a:pt x="2559844" y="1185863"/>
                  </a:lnTo>
                  <a:lnTo>
                    <a:pt x="2538413" y="1209675"/>
                  </a:lnTo>
                  <a:lnTo>
                    <a:pt x="2521744" y="1221582"/>
                  </a:lnTo>
                  <a:lnTo>
                    <a:pt x="2495550" y="1228725"/>
                  </a:lnTo>
                  <a:lnTo>
                    <a:pt x="2462213" y="1231107"/>
                  </a:lnTo>
                  <a:lnTo>
                    <a:pt x="2426494" y="1221582"/>
                  </a:lnTo>
                  <a:lnTo>
                    <a:pt x="2383631" y="1195388"/>
                  </a:lnTo>
                  <a:lnTo>
                    <a:pt x="2343150" y="1176338"/>
                  </a:lnTo>
                  <a:lnTo>
                    <a:pt x="2283619" y="1166813"/>
                  </a:lnTo>
                  <a:lnTo>
                    <a:pt x="2207419" y="1162050"/>
                  </a:lnTo>
                  <a:lnTo>
                    <a:pt x="2078831" y="1157288"/>
                  </a:lnTo>
                  <a:lnTo>
                    <a:pt x="1771650" y="1140619"/>
                  </a:lnTo>
                  <a:lnTo>
                    <a:pt x="1419225" y="1126332"/>
                  </a:lnTo>
                  <a:lnTo>
                    <a:pt x="1309688" y="1119188"/>
                  </a:lnTo>
                  <a:lnTo>
                    <a:pt x="1223963" y="1123950"/>
                  </a:lnTo>
                  <a:lnTo>
                    <a:pt x="1002506" y="1131094"/>
                  </a:lnTo>
                  <a:lnTo>
                    <a:pt x="809625" y="1140619"/>
                  </a:lnTo>
                  <a:lnTo>
                    <a:pt x="481013" y="1152525"/>
                  </a:lnTo>
                  <a:lnTo>
                    <a:pt x="250031" y="1159669"/>
                  </a:lnTo>
                  <a:lnTo>
                    <a:pt x="161925" y="1164432"/>
                  </a:lnTo>
                  <a:lnTo>
                    <a:pt x="140494" y="1159669"/>
                  </a:lnTo>
                  <a:lnTo>
                    <a:pt x="111919" y="1147763"/>
                  </a:lnTo>
                  <a:lnTo>
                    <a:pt x="95250" y="1138238"/>
                  </a:lnTo>
                  <a:lnTo>
                    <a:pt x="76200" y="1121569"/>
                  </a:lnTo>
                  <a:lnTo>
                    <a:pt x="50006" y="1092994"/>
                  </a:lnTo>
                  <a:lnTo>
                    <a:pt x="26194" y="1057275"/>
                  </a:lnTo>
                  <a:lnTo>
                    <a:pt x="4763" y="1021557"/>
                  </a:lnTo>
                  <a:lnTo>
                    <a:pt x="0" y="1004888"/>
                  </a:lnTo>
                  <a:lnTo>
                    <a:pt x="4763" y="992982"/>
                  </a:lnTo>
                  <a:lnTo>
                    <a:pt x="23813" y="971550"/>
                  </a:lnTo>
                  <a:lnTo>
                    <a:pt x="57150" y="947738"/>
                  </a:lnTo>
                  <a:lnTo>
                    <a:pt x="119063" y="916782"/>
                  </a:lnTo>
                  <a:lnTo>
                    <a:pt x="188119" y="890588"/>
                  </a:lnTo>
                  <a:lnTo>
                    <a:pt x="254794" y="871538"/>
                  </a:lnTo>
                  <a:lnTo>
                    <a:pt x="381000" y="897732"/>
                  </a:lnTo>
                  <a:lnTo>
                    <a:pt x="647700" y="895350"/>
                  </a:lnTo>
                  <a:lnTo>
                    <a:pt x="878681" y="897732"/>
                  </a:lnTo>
                  <a:lnTo>
                    <a:pt x="1085850" y="895350"/>
                  </a:lnTo>
                  <a:lnTo>
                    <a:pt x="1278731" y="895350"/>
                  </a:lnTo>
                  <a:lnTo>
                    <a:pt x="1809750" y="895350"/>
                  </a:lnTo>
                  <a:lnTo>
                    <a:pt x="1943100" y="919163"/>
                  </a:lnTo>
                  <a:lnTo>
                    <a:pt x="2255044" y="919163"/>
                  </a:lnTo>
                  <a:lnTo>
                    <a:pt x="2445544" y="916782"/>
                  </a:lnTo>
                  <a:lnTo>
                    <a:pt x="2476500" y="912019"/>
                  </a:lnTo>
                  <a:lnTo>
                    <a:pt x="2500313" y="902494"/>
                  </a:lnTo>
                  <a:lnTo>
                    <a:pt x="2514600" y="892969"/>
                  </a:lnTo>
                  <a:lnTo>
                    <a:pt x="2519363" y="883444"/>
                  </a:lnTo>
                  <a:lnTo>
                    <a:pt x="2521744" y="873919"/>
                  </a:lnTo>
                  <a:lnTo>
                    <a:pt x="2524125" y="850107"/>
                  </a:lnTo>
                  <a:lnTo>
                    <a:pt x="2507456" y="762000"/>
                  </a:lnTo>
                  <a:lnTo>
                    <a:pt x="24241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0">
              <a:extLst>
                <a:ext uri="{FF2B5EF4-FFF2-40B4-BE49-F238E27FC236}">
                  <a16:creationId xmlns:a16="http://schemas.microsoft.com/office/drawing/2014/main" id="{9DE744B2-E52E-4D17-A319-09B06122A65A}"/>
                </a:ext>
              </a:extLst>
            </p:cNvPr>
            <p:cNvSpPr/>
            <p:nvPr/>
          </p:nvSpPr>
          <p:spPr>
            <a:xfrm rot="16200000">
              <a:off x="4540254" y="2211388"/>
              <a:ext cx="330200" cy="962025"/>
            </a:xfrm>
            <a:custGeom>
              <a:avLst/>
              <a:gdLst>
                <a:gd name="connsiteX0" fmla="*/ 88106 w 330993"/>
                <a:gd name="connsiteY0" fmla="*/ 561975 h 962025"/>
                <a:gd name="connsiteX1" fmla="*/ 35718 w 330993"/>
                <a:gd name="connsiteY1" fmla="*/ 235744 h 962025"/>
                <a:gd name="connsiteX2" fmla="*/ 0 w 330993"/>
                <a:gd name="connsiteY2" fmla="*/ 2381 h 962025"/>
                <a:gd name="connsiteX3" fmla="*/ 178593 w 330993"/>
                <a:gd name="connsiteY3" fmla="*/ 0 h 962025"/>
                <a:gd name="connsiteX4" fmla="*/ 207168 w 330993"/>
                <a:gd name="connsiteY4" fmla="*/ 188119 h 962025"/>
                <a:gd name="connsiteX5" fmla="*/ 245268 w 330993"/>
                <a:gd name="connsiteY5" fmla="*/ 411956 h 962025"/>
                <a:gd name="connsiteX6" fmla="*/ 257175 w 330993"/>
                <a:gd name="connsiteY6" fmla="*/ 495300 h 962025"/>
                <a:gd name="connsiteX7" fmla="*/ 285750 w 330993"/>
                <a:gd name="connsiteY7" fmla="*/ 676275 h 962025"/>
                <a:gd name="connsiteX8" fmla="*/ 323850 w 330993"/>
                <a:gd name="connsiteY8" fmla="*/ 926306 h 962025"/>
                <a:gd name="connsiteX9" fmla="*/ 330993 w 330993"/>
                <a:gd name="connsiteY9" fmla="*/ 962025 h 962025"/>
                <a:gd name="connsiteX10" fmla="*/ 152400 w 330993"/>
                <a:gd name="connsiteY10" fmla="*/ 947737 h 962025"/>
                <a:gd name="connsiteX11" fmla="*/ 88106 w 330993"/>
                <a:gd name="connsiteY11" fmla="*/ 5619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93" h="962025">
                  <a:moveTo>
                    <a:pt x="88106" y="561975"/>
                  </a:moveTo>
                  <a:lnTo>
                    <a:pt x="35718" y="235744"/>
                  </a:lnTo>
                  <a:lnTo>
                    <a:pt x="0" y="2381"/>
                  </a:lnTo>
                  <a:lnTo>
                    <a:pt x="178593" y="0"/>
                  </a:lnTo>
                  <a:lnTo>
                    <a:pt x="207168" y="188119"/>
                  </a:lnTo>
                  <a:lnTo>
                    <a:pt x="245268" y="411956"/>
                  </a:lnTo>
                  <a:lnTo>
                    <a:pt x="257175" y="495300"/>
                  </a:lnTo>
                  <a:lnTo>
                    <a:pt x="285750" y="676275"/>
                  </a:lnTo>
                  <a:lnTo>
                    <a:pt x="323850" y="926306"/>
                  </a:lnTo>
                  <a:lnTo>
                    <a:pt x="330993" y="962025"/>
                  </a:lnTo>
                  <a:lnTo>
                    <a:pt x="152400" y="947737"/>
                  </a:lnTo>
                  <a:lnTo>
                    <a:pt x="881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C689BD08-56BC-4BDC-9682-603437271FD5}"/>
                </a:ext>
              </a:extLst>
            </p:cNvPr>
            <p:cNvSpPr/>
            <p:nvPr/>
          </p:nvSpPr>
          <p:spPr>
            <a:xfrm rot="16200000">
              <a:off x="4522790" y="2928938"/>
              <a:ext cx="330200" cy="955675"/>
            </a:xfrm>
            <a:custGeom>
              <a:avLst/>
              <a:gdLst>
                <a:gd name="connsiteX0" fmla="*/ 59531 w 330993"/>
                <a:gd name="connsiteY0" fmla="*/ 383382 h 954882"/>
                <a:gd name="connsiteX1" fmla="*/ 0 w 330993"/>
                <a:gd name="connsiteY1" fmla="*/ 0 h 954882"/>
                <a:gd name="connsiteX2" fmla="*/ 178593 w 330993"/>
                <a:gd name="connsiteY2" fmla="*/ 19050 h 954882"/>
                <a:gd name="connsiteX3" fmla="*/ 209550 w 330993"/>
                <a:gd name="connsiteY3" fmla="*/ 216694 h 954882"/>
                <a:gd name="connsiteX4" fmla="*/ 264318 w 330993"/>
                <a:gd name="connsiteY4" fmla="*/ 552450 h 954882"/>
                <a:gd name="connsiteX5" fmla="*/ 330993 w 330993"/>
                <a:gd name="connsiteY5" fmla="*/ 954882 h 954882"/>
                <a:gd name="connsiteX6" fmla="*/ 150018 w 330993"/>
                <a:gd name="connsiteY6" fmla="*/ 945357 h 954882"/>
                <a:gd name="connsiteX7" fmla="*/ 107156 w 330993"/>
                <a:gd name="connsiteY7" fmla="*/ 673894 h 954882"/>
                <a:gd name="connsiteX8" fmla="*/ 59531 w 330993"/>
                <a:gd name="connsiteY8" fmla="*/ 38338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993" h="954882">
                  <a:moveTo>
                    <a:pt x="59531" y="383382"/>
                  </a:moveTo>
                  <a:lnTo>
                    <a:pt x="0" y="0"/>
                  </a:lnTo>
                  <a:lnTo>
                    <a:pt x="178593" y="19050"/>
                  </a:lnTo>
                  <a:lnTo>
                    <a:pt x="209550" y="216694"/>
                  </a:lnTo>
                  <a:lnTo>
                    <a:pt x="264318" y="552450"/>
                  </a:lnTo>
                  <a:lnTo>
                    <a:pt x="330993" y="954882"/>
                  </a:lnTo>
                  <a:lnTo>
                    <a:pt x="150018" y="945357"/>
                  </a:lnTo>
                  <a:lnTo>
                    <a:pt x="107156" y="673894"/>
                  </a:lnTo>
                  <a:lnTo>
                    <a:pt x="59531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2">
              <a:extLst>
                <a:ext uri="{FF2B5EF4-FFF2-40B4-BE49-F238E27FC236}">
                  <a16:creationId xmlns:a16="http://schemas.microsoft.com/office/drawing/2014/main" id="{6C7DC374-EB9F-45C4-9AED-239E48CC47A1}"/>
                </a:ext>
              </a:extLst>
            </p:cNvPr>
            <p:cNvSpPr/>
            <p:nvPr/>
          </p:nvSpPr>
          <p:spPr>
            <a:xfrm rot="16200000">
              <a:off x="4481514" y="3760788"/>
              <a:ext cx="357188" cy="1014413"/>
            </a:xfrm>
            <a:custGeom>
              <a:avLst/>
              <a:gdLst>
                <a:gd name="connsiteX0" fmla="*/ 57150 w 357187"/>
                <a:gd name="connsiteY0" fmla="*/ 278607 h 1014413"/>
                <a:gd name="connsiteX1" fmla="*/ 0 w 357187"/>
                <a:gd name="connsiteY1" fmla="*/ 0 h 1014413"/>
                <a:gd name="connsiteX2" fmla="*/ 180975 w 357187"/>
                <a:gd name="connsiteY2" fmla="*/ 30957 h 1014413"/>
                <a:gd name="connsiteX3" fmla="*/ 226219 w 357187"/>
                <a:gd name="connsiteY3" fmla="*/ 290513 h 1014413"/>
                <a:gd name="connsiteX4" fmla="*/ 278606 w 357187"/>
                <a:gd name="connsiteY4" fmla="*/ 578644 h 1014413"/>
                <a:gd name="connsiteX5" fmla="*/ 357187 w 357187"/>
                <a:gd name="connsiteY5" fmla="*/ 1014413 h 1014413"/>
                <a:gd name="connsiteX6" fmla="*/ 204787 w 357187"/>
                <a:gd name="connsiteY6" fmla="*/ 1009650 h 1014413"/>
                <a:gd name="connsiteX7" fmla="*/ 142875 w 357187"/>
                <a:gd name="connsiteY7" fmla="*/ 709613 h 1014413"/>
                <a:gd name="connsiteX8" fmla="*/ 57150 w 357187"/>
                <a:gd name="connsiteY8" fmla="*/ 278607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87" h="1014413">
                  <a:moveTo>
                    <a:pt x="57150" y="278607"/>
                  </a:moveTo>
                  <a:lnTo>
                    <a:pt x="0" y="0"/>
                  </a:lnTo>
                  <a:lnTo>
                    <a:pt x="180975" y="30957"/>
                  </a:lnTo>
                  <a:lnTo>
                    <a:pt x="226219" y="290513"/>
                  </a:lnTo>
                  <a:lnTo>
                    <a:pt x="278606" y="578644"/>
                  </a:lnTo>
                  <a:lnTo>
                    <a:pt x="357187" y="1014413"/>
                  </a:lnTo>
                  <a:lnTo>
                    <a:pt x="204787" y="1009650"/>
                  </a:lnTo>
                  <a:lnTo>
                    <a:pt x="142875" y="709613"/>
                  </a:lnTo>
                  <a:lnTo>
                    <a:pt x="57150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F317A1C8-87E9-4149-8BE3-9E3604E1A4BE}"/>
                </a:ext>
              </a:extLst>
            </p:cNvPr>
            <p:cNvSpPr/>
            <p:nvPr/>
          </p:nvSpPr>
          <p:spPr>
            <a:xfrm>
              <a:off x="6018214" y="2154238"/>
              <a:ext cx="2428875" cy="450850"/>
            </a:xfrm>
            <a:custGeom>
              <a:avLst/>
              <a:gdLst>
                <a:gd name="connsiteX0" fmla="*/ 1000125 w 2428875"/>
                <a:gd name="connsiteY0" fmla="*/ 290513 h 450057"/>
                <a:gd name="connsiteX1" fmla="*/ 676275 w 2428875"/>
                <a:gd name="connsiteY1" fmla="*/ 328613 h 450057"/>
                <a:gd name="connsiteX2" fmla="*/ 357187 w 2428875"/>
                <a:gd name="connsiteY2" fmla="*/ 366713 h 450057"/>
                <a:gd name="connsiteX3" fmla="*/ 92869 w 2428875"/>
                <a:gd name="connsiteY3" fmla="*/ 400050 h 450057"/>
                <a:gd name="connsiteX4" fmla="*/ 9525 w 2428875"/>
                <a:gd name="connsiteY4" fmla="*/ 409575 h 450057"/>
                <a:gd name="connsiteX5" fmla="*/ 0 w 2428875"/>
                <a:gd name="connsiteY5" fmla="*/ 245269 h 450057"/>
                <a:gd name="connsiteX6" fmla="*/ 71437 w 2428875"/>
                <a:gd name="connsiteY6" fmla="*/ 250032 h 450057"/>
                <a:gd name="connsiteX7" fmla="*/ 183356 w 2428875"/>
                <a:gd name="connsiteY7" fmla="*/ 245269 h 450057"/>
                <a:gd name="connsiteX8" fmla="*/ 302419 w 2428875"/>
                <a:gd name="connsiteY8" fmla="*/ 235744 h 450057"/>
                <a:gd name="connsiteX9" fmla="*/ 478631 w 2428875"/>
                <a:gd name="connsiteY9" fmla="*/ 214313 h 450057"/>
                <a:gd name="connsiteX10" fmla="*/ 619125 w 2428875"/>
                <a:gd name="connsiteY10" fmla="*/ 195263 h 450057"/>
                <a:gd name="connsiteX11" fmla="*/ 733425 w 2428875"/>
                <a:gd name="connsiteY11" fmla="*/ 176213 h 450057"/>
                <a:gd name="connsiteX12" fmla="*/ 845344 w 2428875"/>
                <a:gd name="connsiteY12" fmla="*/ 154782 h 450057"/>
                <a:gd name="connsiteX13" fmla="*/ 1047750 w 2428875"/>
                <a:gd name="connsiteY13" fmla="*/ 138113 h 450057"/>
                <a:gd name="connsiteX14" fmla="*/ 1333500 w 2428875"/>
                <a:gd name="connsiteY14" fmla="*/ 95250 h 450057"/>
                <a:gd name="connsiteX15" fmla="*/ 1543050 w 2428875"/>
                <a:gd name="connsiteY15" fmla="*/ 64294 h 450057"/>
                <a:gd name="connsiteX16" fmla="*/ 1745456 w 2428875"/>
                <a:gd name="connsiteY16" fmla="*/ 35719 h 450057"/>
                <a:gd name="connsiteX17" fmla="*/ 1919287 w 2428875"/>
                <a:gd name="connsiteY17" fmla="*/ 11907 h 450057"/>
                <a:gd name="connsiteX18" fmla="*/ 2007394 w 2428875"/>
                <a:gd name="connsiteY18" fmla="*/ 0 h 450057"/>
                <a:gd name="connsiteX19" fmla="*/ 2033587 w 2428875"/>
                <a:gd name="connsiteY19" fmla="*/ 2382 h 450057"/>
                <a:gd name="connsiteX20" fmla="*/ 2057400 w 2428875"/>
                <a:gd name="connsiteY20" fmla="*/ 7144 h 450057"/>
                <a:gd name="connsiteX21" fmla="*/ 2083594 w 2428875"/>
                <a:gd name="connsiteY21" fmla="*/ 11907 h 450057"/>
                <a:gd name="connsiteX22" fmla="*/ 2109787 w 2428875"/>
                <a:gd name="connsiteY22" fmla="*/ 23813 h 450057"/>
                <a:gd name="connsiteX23" fmla="*/ 2138362 w 2428875"/>
                <a:gd name="connsiteY23" fmla="*/ 40482 h 450057"/>
                <a:gd name="connsiteX24" fmla="*/ 2159794 w 2428875"/>
                <a:gd name="connsiteY24" fmla="*/ 54769 h 450057"/>
                <a:gd name="connsiteX25" fmla="*/ 2200275 w 2428875"/>
                <a:gd name="connsiteY25" fmla="*/ 85725 h 450057"/>
                <a:gd name="connsiteX26" fmla="*/ 2224087 w 2428875"/>
                <a:gd name="connsiteY26" fmla="*/ 107157 h 450057"/>
                <a:gd name="connsiteX27" fmla="*/ 2276475 w 2428875"/>
                <a:gd name="connsiteY27" fmla="*/ 159544 h 450057"/>
                <a:gd name="connsiteX28" fmla="*/ 2309812 w 2428875"/>
                <a:gd name="connsiteY28" fmla="*/ 197644 h 450057"/>
                <a:gd name="connsiteX29" fmla="*/ 2350294 w 2428875"/>
                <a:gd name="connsiteY29" fmla="*/ 247650 h 450057"/>
                <a:gd name="connsiteX30" fmla="*/ 2383631 w 2428875"/>
                <a:gd name="connsiteY30" fmla="*/ 290513 h 450057"/>
                <a:gd name="connsiteX31" fmla="*/ 2414587 w 2428875"/>
                <a:gd name="connsiteY31" fmla="*/ 335757 h 450057"/>
                <a:gd name="connsiteX32" fmla="*/ 2426494 w 2428875"/>
                <a:gd name="connsiteY32" fmla="*/ 357188 h 450057"/>
                <a:gd name="connsiteX33" fmla="*/ 2428875 w 2428875"/>
                <a:gd name="connsiteY33" fmla="*/ 369094 h 450057"/>
                <a:gd name="connsiteX34" fmla="*/ 2426494 w 2428875"/>
                <a:gd name="connsiteY34" fmla="*/ 383382 h 450057"/>
                <a:gd name="connsiteX35" fmla="*/ 2414587 w 2428875"/>
                <a:gd name="connsiteY35" fmla="*/ 404813 h 450057"/>
                <a:gd name="connsiteX36" fmla="*/ 2388394 w 2428875"/>
                <a:gd name="connsiteY36" fmla="*/ 428625 h 450057"/>
                <a:gd name="connsiteX37" fmla="*/ 2347912 w 2428875"/>
                <a:gd name="connsiteY37" fmla="*/ 450057 h 450057"/>
                <a:gd name="connsiteX38" fmla="*/ 1981200 w 2428875"/>
                <a:gd name="connsiteY38" fmla="*/ 200025 h 450057"/>
                <a:gd name="connsiteX39" fmla="*/ 1950244 w 2428875"/>
                <a:gd name="connsiteY39" fmla="*/ 188119 h 450057"/>
                <a:gd name="connsiteX40" fmla="*/ 1912144 w 2428875"/>
                <a:gd name="connsiteY40" fmla="*/ 183357 h 450057"/>
                <a:gd name="connsiteX41" fmla="*/ 1840706 w 2428875"/>
                <a:gd name="connsiteY41" fmla="*/ 188119 h 450057"/>
                <a:gd name="connsiteX42" fmla="*/ 1638300 w 2428875"/>
                <a:gd name="connsiteY42" fmla="*/ 211932 h 450057"/>
                <a:gd name="connsiteX43" fmla="*/ 1226344 w 2428875"/>
                <a:gd name="connsiteY43" fmla="*/ 264319 h 450057"/>
                <a:gd name="connsiteX44" fmla="*/ 1000125 w 2428875"/>
                <a:gd name="connsiteY44" fmla="*/ 29051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8875" h="450057">
                  <a:moveTo>
                    <a:pt x="1000125" y="290513"/>
                  </a:moveTo>
                  <a:lnTo>
                    <a:pt x="676275" y="328613"/>
                  </a:lnTo>
                  <a:lnTo>
                    <a:pt x="357187" y="366713"/>
                  </a:lnTo>
                  <a:lnTo>
                    <a:pt x="92869" y="400050"/>
                  </a:lnTo>
                  <a:lnTo>
                    <a:pt x="9525" y="409575"/>
                  </a:lnTo>
                  <a:lnTo>
                    <a:pt x="0" y="245269"/>
                  </a:lnTo>
                  <a:lnTo>
                    <a:pt x="71437" y="250032"/>
                  </a:lnTo>
                  <a:lnTo>
                    <a:pt x="183356" y="245269"/>
                  </a:lnTo>
                  <a:lnTo>
                    <a:pt x="302419" y="235744"/>
                  </a:lnTo>
                  <a:lnTo>
                    <a:pt x="478631" y="214313"/>
                  </a:lnTo>
                  <a:lnTo>
                    <a:pt x="619125" y="195263"/>
                  </a:lnTo>
                  <a:lnTo>
                    <a:pt x="733425" y="176213"/>
                  </a:lnTo>
                  <a:lnTo>
                    <a:pt x="845344" y="154782"/>
                  </a:lnTo>
                  <a:lnTo>
                    <a:pt x="1047750" y="138113"/>
                  </a:lnTo>
                  <a:lnTo>
                    <a:pt x="1333500" y="95250"/>
                  </a:lnTo>
                  <a:lnTo>
                    <a:pt x="1543050" y="64294"/>
                  </a:lnTo>
                  <a:lnTo>
                    <a:pt x="1745456" y="35719"/>
                  </a:lnTo>
                  <a:lnTo>
                    <a:pt x="1919287" y="11907"/>
                  </a:lnTo>
                  <a:lnTo>
                    <a:pt x="2007394" y="0"/>
                  </a:lnTo>
                  <a:lnTo>
                    <a:pt x="2033587" y="2382"/>
                  </a:lnTo>
                  <a:lnTo>
                    <a:pt x="2057400" y="7144"/>
                  </a:lnTo>
                  <a:lnTo>
                    <a:pt x="2083594" y="11907"/>
                  </a:lnTo>
                  <a:lnTo>
                    <a:pt x="2109787" y="23813"/>
                  </a:lnTo>
                  <a:lnTo>
                    <a:pt x="2138362" y="40482"/>
                  </a:lnTo>
                  <a:lnTo>
                    <a:pt x="2159794" y="54769"/>
                  </a:lnTo>
                  <a:lnTo>
                    <a:pt x="2200275" y="85725"/>
                  </a:lnTo>
                  <a:lnTo>
                    <a:pt x="2224087" y="107157"/>
                  </a:lnTo>
                  <a:lnTo>
                    <a:pt x="2276475" y="159544"/>
                  </a:lnTo>
                  <a:lnTo>
                    <a:pt x="2309812" y="197644"/>
                  </a:lnTo>
                  <a:lnTo>
                    <a:pt x="2350294" y="247650"/>
                  </a:lnTo>
                  <a:lnTo>
                    <a:pt x="2383631" y="290513"/>
                  </a:lnTo>
                  <a:lnTo>
                    <a:pt x="2414587" y="335757"/>
                  </a:lnTo>
                  <a:lnTo>
                    <a:pt x="2426494" y="357188"/>
                  </a:lnTo>
                  <a:lnTo>
                    <a:pt x="2428875" y="369094"/>
                  </a:lnTo>
                  <a:lnTo>
                    <a:pt x="2426494" y="383382"/>
                  </a:lnTo>
                  <a:lnTo>
                    <a:pt x="2414587" y="404813"/>
                  </a:lnTo>
                  <a:lnTo>
                    <a:pt x="2388394" y="428625"/>
                  </a:lnTo>
                  <a:lnTo>
                    <a:pt x="2347912" y="450057"/>
                  </a:lnTo>
                  <a:lnTo>
                    <a:pt x="1981200" y="200025"/>
                  </a:lnTo>
                  <a:lnTo>
                    <a:pt x="1950244" y="188119"/>
                  </a:lnTo>
                  <a:lnTo>
                    <a:pt x="1912144" y="183357"/>
                  </a:lnTo>
                  <a:lnTo>
                    <a:pt x="1840706" y="188119"/>
                  </a:lnTo>
                  <a:lnTo>
                    <a:pt x="1638300" y="211932"/>
                  </a:lnTo>
                  <a:lnTo>
                    <a:pt x="1226344" y="264319"/>
                  </a:lnTo>
                  <a:lnTo>
                    <a:pt x="10001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1">
              <a:extLst>
                <a:ext uri="{FF2B5EF4-FFF2-40B4-BE49-F238E27FC236}">
                  <a16:creationId xmlns:a16="http://schemas.microsoft.com/office/drawing/2014/main" id="{6AF0C908-0716-4936-8F29-EBD37BEF61BE}"/>
                </a:ext>
              </a:extLst>
            </p:cNvPr>
            <p:cNvSpPr/>
            <p:nvPr/>
          </p:nvSpPr>
          <p:spPr>
            <a:xfrm>
              <a:off x="7681914" y="2305050"/>
              <a:ext cx="731837" cy="579438"/>
            </a:xfrm>
            <a:custGeom>
              <a:avLst/>
              <a:gdLst>
                <a:gd name="connsiteX0" fmla="*/ 161925 w 731043"/>
                <a:gd name="connsiteY0" fmla="*/ 311944 h 578644"/>
                <a:gd name="connsiteX1" fmla="*/ 216693 w 731043"/>
                <a:gd name="connsiteY1" fmla="*/ 233363 h 578644"/>
                <a:gd name="connsiteX2" fmla="*/ 259556 w 731043"/>
                <a:gd name="connsiteY2" fmla="*/ 171450 h 578644"/>
                <a:gd name="connsiteX3" fmla="*/ 290512 w 731043"/>
                <a:gd name="connsiteY3" fmla="*/ 130969 h 578644"/>
                <a:gd name="connsiteX4" fmla="*/ 307181 w 731043"/>
                <a:gd name="connsiteY4" fmla="*/ 102394 h 578644"/>
                <a:gd name="connsiteX5" fmla="*/ 314325 w 731043"/>
                <a:gd name="connsiteY5" fmla="*/ 85725 h 578644"/>
                <a:gd name="connsiteX6" fmla="*/ 316706 w 731043"/>
                <a:gd name="connsiteY6" fmla="*/ 71438 h 578644"/>
                <a:gd name="connsiteX7" fmla="*/ 311943 w 731043"/>
                <a:gd name="connsiteY7" fmla="*/ 57150 h 578644"/>
                <a:gd name="connsiteX8" fmla="*/ 300037 w 731043"/>
                <a:gd name="connsiteY8" fmla="*/ 40481 h 578644"/>
                <a:gd name="connsiteX9" fmla="*/ 278606 w 731043"/>
                <a:gd name="connsiteY9" fmla="*/ 33338 h 578644"/>
                <a:gd name="connsiteX10" fmla="*/ 278606 w 731043"/>
                <a:gd name="connsiteY10" fmla="*/ 0 h 578644"/>
                <a:gd name="connsiteX11" fmla="*/ 731043 w 731043"/>
                <a:gd name="connsiteY11" fmla="*/ 264319 h 578644"/>
                <a:gd name="connsiteX12" fmla="*/ 685800 w 731043"/>
                <a:gd name="connsiteY12" fmla="*/ 297656 h 578644"/>
                <a:gd name="connsiteX13" fmla="*/ 645318 w 731043"/>
                <a:gd name="connsiteY13" fmla="*/ 307181 h 578644"/>
                <a:gd name="connsiteX14" fmla="*/ 600075 w 731043"/>
                <a:gd name="connsiteY14" fmla="*/ 314325 h 578644"/>
                <a:gd name="connsiteX15" fmla="*/ 521493 w 731043"/>
                <a:gd name="connsiteY15" fmla="*/ 335756 h 578644"/>
                <a:gd name="connsiteX16" fmla="*/ 419100 w 731043"/>
                <a:gd name="connsiteY16" fmla="*/ 366713 h 578644"/>
                <a:gd name="connsiteX17" fmla="*/ 314325 w 731043"/>
                <a:gd name="connsiteY17" fmla="*/ 414338 h 578644"/>
                <a:gd name="connsiteX18" fmla="*/ 204787 w 731043"/>
                <a:gd name="connsiteY18" fmla="*/ 471488 h 578644"/>
                <a:gd name="connsiteX19" fmla="*/ 111918 w 731043"/>
                <a:gd name="connsiteY19" fmla="*/ 528638 h 578644"/>
                <a:gd name="connsiteX20" fmla="*/ 54768 w 731043"/>
                <a:gd name="connsiteY20" fmla="*/ 569119 h 578644"/>
                <a:gd name="connsiteX21" fmla="*/ 28575 w 731043"/>
                <a:gd name="connsiteY21" fmla="*/ 578644 h 578644"/>
                <a:gd name="connsiteX22" fmla="*/ 16668 w 731043"/>
                <a:gd name="connsiteY22" fmla="*/ 578644 h 578644"/>
                <a:gd name="connsiteX23" fmla="*/ 2381 w 731043"/>
                <a:gd name="connsiteY23" fmla="*/ 573881 h 578644"/>
                <a:gd name="connsiteX24" fmla="*/ 0 w 731043"/>
                <a:gd name="connsiteY24" fmla="*/ 554831 h 578644"/>
                <a:gd name="connsiteX25" fmla="*/ 11906 w 731043"/>
                <a:gd name="connsiteY25" fmla="*/ 523875 h 578644"/>
                <a:gd name="connsiteX26" fmla="*/ 42862 w 731043"/>
                <a:gd name="connsiteY26" fmla="*/ 478631 h 578644"/>
                <a:gd name="connsiteX27" fmla="*/ 121443 w 731043"/>
                <a:gd name="connsiteY27" fmla="*/ 369094 h 578644"/>
                <a:gd name="connsiteX28" fmla="*/ 161925 w 731043"/>
                <a:gd name="connsiteY28" fmla="*/ 3119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31043" h="578644">
                  <a:moveTo>
                    <a:pt x="161925" y="311944"/>
                  </a:moveTo>
                  <a:lnTo>
                    <a:pt x="216693" y="233363"/>
                  </a:lnTo>
                  <a:lnTo>
                    <a:pt x="259556" y="171450"/>
                  </a:lnTo>
                  <a:lnTo>
                    <a:pt x="290512" y="130969"/>
                  </a:lnTo>
                  <a:lnTo>
                    <a:pt x="307181" y="102394"/>
                  </a:lnTo>
                  <a:lnTo>
                    <a:pt x="314325" y="85725"/>
                  </a:lnTo>
                  <a:lnTo>
                    <a:pt x="316706" y="71438"/>
                  </a:lnTo>
                  <a:lnTo>
                    <a:pt x="311943" y="57150"/>
                  </a:lnTo>
                  <a:lnTo>
                    <a:pt x="300037" y="40481"/>
                  </a:lnTo>
                  <a:lnTo>
                    <a:pt x="278606" y="33338"/>
                  </a:lnTo>
                  <a:lnTo>
                    <a:pt x="278606" y="0"/>
                  </a:lnTo>
                  <a:lnTo>
                    <a:pt x="731043" y="264319"/>
                  </a:lnTo>
                  <a:lnTo>
                    <a:pt x="685800" y="297656"/>
                  </a:lnTo>
                  <a:lnTo>
                    <a:pt x="645318" y="307181"/>
                  </a:lnTo>
                  <a:lnTo>
                    <a:pt x="600075" y="314325"/>
                  </a:lnTo>
                  <a:lnTo>
                    <a:pt x="521493" y="335756"/>
                  </a:lnTo>
                  <a:lnTo>
                    <a:pt x="419100" y="366713"/>
                  </a:lnTo>
                  <a:lnTo>
                    <a:pt x="314325" y="414338"/>
                  </a:lnTo>
                  <a:lnTo>
                    <a:pt x="204787" y="471488"/>
                  </a:lnTo>
                  <a:lnTo>
                    <a:pt x="111918" y="528638"/>
                  </a:lnTo>
                  <a:lnTo>
                    <a:pt x="54768" y="569119"/>
                  </a:lnTo>
                  <a:lnTo>
                    <a:pt x="28575" y="578644"/>
                  </a:lnTo>
                  <a:lnTo>
                    <a:pt x="16668" y="578644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11906" y="523875"/>
                  </a:lnTo>
                  <a:lnTo>
                    <a:pt x="42862" y="478631"/>
                  </a:lnTo>
                  <a:lnTo>
                    <a:pt x="121443" y="369094"/>
                  </a:lnTo>
                  <a:lnTo>
                    <a:pt x="161925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D17D2968-BD6D-4216-A909-408273B4C81C}"/>
                </a:ext>
              </a:extLst>
            </p:cNvPr>
            <p:cNvSpPr/>
            <p:nvPr/>
          </p:nvSpPr>
          <p:spPr>
            <a:xfrm>
              <a:off x="6708775" y="3609975"/>
              <a:ext cx="590550" cy="2457450"/>
            </a:xfrm>
            <a:custGeom>
              <a:avLst/>
              <a:gdLst>
                <a:gd name="connsiteX0" fmla="*/ 307975 w 590550"/>
                <a:gd name="connsiteY0" fmla="*/ 923925 h 2457450"/>
                <a:gd name="connsiteX1" fmla="*/ 317500 w 590550"/>
                <a:gd name="connsiteY1" fmla="*/ 463550 h 2457450"/>
                <a:gd name="connsiteX2" fmla="*/ 314325 w 590550"/>
                <a:gd name="connsiteY2" fmla="*/ 422275 h 2457450"/>
                <a:gd name="connsiteX3" fmla="*/ 301625 w 590550"/>
                <a:gd name="connsiteY3" fmla="*/ 361950 h 2457450"/>
                <a:gd name="connsiteX4" fmla="*/ 279400 w 590550"/>
                <a:gd name="connsiteY4" fmla="*/ 307975 h 2457450"/>
                <a:gd name="connsiteX5" fmla="*/ 257175 w 590550"/>
                <a:gd name="connsiteY5" fmla="*/ 266700 h 2457450"/>
                <a:gd name="connsiteX6" fmla="*/ 231775 w 590550"/>
                <a:gd name="connsiteY6" fmla="*/ 228600 h 2457450"/>
                <a:gd name="connsiteX7" fmla="*/ 196850 w 590550"/>
                <a:gd name="connsiteY7" fmla="*/ 187325 h 2457450"/>
                <a:gd name="connsiteX8" fmla="*/ 149225 w 590550"/>
                <a:gd name="connsiteY8" fmla="*/ 139700 h 2457450"/>
                <a:gd name="connsiteX9" fmla="*/ 88900 w 590550"/>
                <a:gd name="connsiteY9" fmla="*/ 88900 h 2457450"/>
                <a:gd name="connsiteX10" fmla="*/ 0 w 590550"/>
                <a:gd name="connsiteY10" fmla="*/ 19050 h 2457450"/>
                <a:gd name="connsiteX11" fmla="*/ 111125 w 590550"/>
                <a:gd name="connsiteY11" fmla="*/ 0 h 2457450"/>
                <a:gd name="connsiteX12" fmla="*/ 276225 w 590550"/>
                <a:gd name="connsiteY12" fmla="*/ 69850 h 2457450"/>
                <a:gd name="connsiteX13" fmla="*/ 368300 w 590550"/>
                <a:gd name="connsiteY13" fmla="*/ 107950 h 2457450"/>
                <a:gd name="connsiteX14" fmla="*/ 466725 w 590550"/>
                <a:gd name="connsiteY14" fmla="*/ 146050 h 2457450"/>
                <a:gd name="connsiteX15" fmla="*/ 511175 w 590550"/>
                <a:gd name="connsiteY15" fmla="*/ 165100 h 2457450"/>
                <a:gd name="connsiteX16" fmla="*/ 558800 w 590550"/>
                <a:gd name="connsiteY16" fmla="*/ 180975 h 2457450"/>
                <a:gd name="connsiteX17" fmla="*/ 568325 w 590550"/>
                <a:gd name="connsiteY17" fmla="*/ 187325 h 2457450"/>
                <a:gd name="connsiteX18" fmla="*/ 581025 w 590550"/>
                <a:gd name="connsiteY18" fmla="*/ 203200 h 2457450"/>
                <a:gd name="connsiteX19" fmla="*/ 587375 w 590550"/>
                <a:gd name="connsiteY19" fmla="*/ 219075 h 2457450"/>
                <a:gd name="connsiteX20" fmla="*/ 590550 w 590550"/>
                <a:gd name="connsiteY20" fmla="*/ 247650 h 2457450"/>
                <a:gd name="connsiteX21" fmla="*/ 587375 w 590550"/>
                <a:gd name="connsiteY21" fmla="*/ 276225 h 2457450"/>
                <a:gd name="connsiteX22" fmla="*/ 574675 w 590550"/>
                <a:gd name="connsiteY22" fmla="*/ 307975 h 2457450"/>
                <a:gd name="connsiteX23" fmla="*/ 555625 w 590550"/>
                <a:gd name="connsiteY23" fmla="*/ 339725 h 2457450"/>
                <a:gd name="connsiteX24" fmla="*/ 542925 w 590550"/>
                <a:gd name="connsiteY24" fmla="*/ 390525 h 2457450"/>
                <a:gd name="connsiteX25" fmla="*/ 539750 w 590550"/>
                <a:gd name="connsiteY25" fmla="*/ 561975 h 2457450"/>
                <a:gd name="connsiteX26" fmla="*/ 542925 w 590550"/>
                <a:gd name="connsiteY26" fmla="*/ 1063625 h 2457450"/>
                <a:gd name="connsiteX27" fmla="*/ 539750 w 590550"/>
                <a:gd name="connsiteY27" fmla="*/ 1584325 h 2457450"/>
                <a:gd name="connsiteX28" fmla="*/ 539750 w 590550"/>
                <a:gd name="connsiteY28" fmla="*/ 1768475 h 2457450"/>
                <a:gd name="connsiteX29" fmla="*/ 536575 w 590550"/>
                <a:gd name="connsiteY29" fmla="*/ 1885950 h 2457450"/>
                <a:gd name="connsiteX30" fmla="*/ 527050 w 590550"/>
                <a:gd name="connsiteY30" fmla="*/ 2035175 h 2457450"/>
                <a:gd name="connsiteX31" fmla="*/ 517525 w 590550"/>
                <a:gd name="connsiteY31" fmla="*/ 2139950 h 2457450"/>
                <a:gd name="connsiteX32" fmla="*/ 492125 w 590550"/>
                <a:gd name="connsiteY32" fmla="*/ 2225675 h 2457450"/>
                <a:gd name="connsiteX33" fmla="*/ 447675 w 590550"/>
                <a:gd name="connsiteY33" fmla="*/ 2333625 h 2457450"/>
                <a:gd name="connsiteX34" fmla="*/ 409575 w 590550"/>
                <a:gd name="connsiteY34" fmla="*/ 2397125 h 2457450"/>
                <a:gd name="connsiteX35" fmla="*/ 384175 w 590550"/>
                <a:gd name="connsiteY35" fmla="*/ 2425700 h 2457450"/>
                <a:gd name="connsiteX36" fmla="*/ 358775 w 590550"/>
                <a:gd name="connsiteY36" fmla="*/ 2444750 h 2457450"/>
                <a:gd name="connsiteX37" fmla="*/ 336550 w 590550"/>
                <a:gd name="connsiteY37" fmla="*/ 2454275 h 2457450"/>
                <a:gd name="connsiteX38" fmla="*/ 314325 w 590550"/>
                <a:gd name="connsiteY38" fmla="*/ 2457450 h 2457450"/>
                <a:gd name="connsiteX39" fmla="*/ 285750 w 590550"/>
                <a:gd name="connsiteY39" fmla="*/ 2444750 h 2457450"/>
                <a:gd name="connsiteX40" fmla="*/ 254000 w 590550"/>
                <a:gd name="connsiteY40" fmla="*/ 2416175 h 2457450"/>
                <a:gd name="connsiteX41" fmla="*/ 295275 w 590550"/>
                <a:gd name="connsiteY41" fmla="*/ 1851025 h 2457450"/>
                <a:gd name="connsiteX42" fmla="*/ 307975 w 590550"/>
                <a:gd name="connsiteY42" fmla="*/ 923925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550" h="2457450">
                  <a:moveTo>
                    <a:pt x="307975" y="923925"/>
                  </a:moveTo>
                  <a:lnTo>
                    <a:pt x="317500" y="463550"/>
                  </a:lnTo>
                  <a:lnTo>
                    <a:pt x="314325" y="422275"/>
                  </a:lnTo>
                  <a:lnTo>
                    <a:pt x="301625" y="361950"/>
                  </a:lnTo>
                  <a:lnTo>
                    <a:pt x="279400" y="307975"/>
                  </a:lnTo>
                  <a:lnTo>
                    <a:pt x="257175" y="266700"/>
                  </a:lnTo>
                  <a:lnTo>
                    <a:pt x="231775" y="228600"/>
                  </a:lnTo>
                  <a:lnTo>
                    <a:pt x="196850" y="187325"/>
                  </a:lnTo>
                  <a:lnTo>
                    <a:pt x="149225" y="139700"/>
                  </a:lnTo>
                  <a:lnTo>
                    <a:pt x="88900" y="88900"/>
                  </a:lnTo>
                  <a:lnTo>
                    <a:pt x="0" y="19050"/>
                  </a:lnTo>
                  <a:lnTo>
                    <a:pt x="111125" y="0"/>
                  </a:lnTo>
                  <a:lnTo>
                    <a:pt x="276225" y="69850"/>
                  </a:lnTo>
                  <a:lnTo>
                    <a:pt x="368300" y="107950"/>
                  </a:lnTo>
                  <a:lnTo>
                    <a:pt x="466725" y="146050"/>
                  </a:lnTo>
                  <a:lnTo>
                    <a:pt x="511175" y="165100"/>
                  </a:lnTo>
                  <a:lnTo>
                    <a:pt x="558800" y="180975"/>
                  </a:lnTo>
                  <a:lnTo>
                    <a:pt x="568325" y="187325"/>
                  </a:lnTo>
                  <a:lnTo>
                    <a:pt x="581025" y="203200"/>
                  </a:lnTo>
                  <a:lnTo>
                    <a:pt x="587375" y="219075"/>
                  </a:lnTo>
                  <a:lnTo>
                    <a:pt x="590550" y="247650"/>
                  </a:lnTo>
                  <a:lnTo>
                    <a:pt x="587375" y="276225"/>
                  </a:lnTo>
                  <a:lnTo>
                    <a:pt x="574675" y="307975"/>
                  </a:lnTo>
                  <a:lnTo>
                    <a:pt x="555625" y="339725"/>
                  </a:lnTo>
                  <a:lnTo>
                    <a:pt x="542925" y="390525"/>
                  </a:lnTo>
                  <a:cubicBezTo>
                    <a:pt x="541867" y="447675"/>
                    <a:pt x="540808" y="504825"/>
                    <a:pt x="539750" y="561975"/>
                  </a:cubicBezTo>
                  <a:cubicBezTo>
                    <a:pt x="540808" y="729192"/>
                    <a:pt x="541867" y="896408"/>
                    <a:pt x="542925" y="1063625"/>
                  </a:cubicBezTo>
                  <a:cubicBezTo>
                    <a:pt x="541867" y="1237192"/>
                    <a:pt x="540808" y="1410758"/>
                    <a:pt x="539750" y="1584325"/>
                  </a:cubicBezTo>
                  <a:lnTo>
                    <a:pt x="539750" y="1768475"/>
                  </a:lnTo>
                  <a:cubicBezTo>
                    <a:pt x="538692" y="1807633"/>
                    <a:pt x="537633" y="1846792"/>
                    <a:pt x="536575" y="1885950"/>
                  </a:cubicBezTo>
                  <a:lnTo>
                    <a:pt x="527050" y="2035175"/>
                  </a:lnTo>
                  <a:lnTo>
                    <a:pt x="517525" y="2139950"/>
                  </a:lnTo>
                  <a:lnTo>
                    <a:pt x="492125" y="2225675"/>
                  </a:lnTo>
                  <a:lnTo>
                    <a:pt x="447675" y="2333625"/>
                  </a:lnTo>
                  <a:lnTo>
                    <a:pt x="409575" y="2397125"/>
                  </a:lnTo>
                  <a:lnTo>
                    <a:pt x="384175" y="2425700"/>
                  </a:lnTo>
                  <a:lnTo>
                    <a:pt x="358775" y="2444750"/>
                  </a:lnTo>
                  <a:lnTo>
                    <a:pt x="336550" y="2454275"/>
                  </a:lnTo>
                  <a:lnTo>
                    <a:pt x="314325" y="2457450"/>
                  </a:lnTo>
                  <a:lnTo>
                    <a:pt x="285750" y="2444750"/>
                  </a:lnTo>
                  <a:lnTo>
                    <a:pt x="254000" y="2416175"/>
                  </a:lnTo>
                  <a:lnTo>
                    <a:pt x="295275" y="1851025"/>
                  </a:lnTo>
                  <a:lnTo>
                    <a:pt x="307975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4">
              <a:extLst>
                <a:ext uri="{FF2B5EF4-FFF2-40B4-BE49-F238E27FC236}">
                  <a16:creationId xmlns:a16="http://schemas.microsoft.com/office/drawing/2014/main" id="{D156AD7F-93A6-4784-B365-318637400DA3}"/>
                </a:ext>
              </a:extLst>
            </p:cNvPr>
            <p:cNvSpPr/>
            <p:nvPr/>
          </p:nvSpPr>
          <p:spPr>
            <a:xfrm>
              <a:off x="6299200" y="5392739"/>
              <a:ext cx="723900" cy="669925"/>
            </a:xfrm>
            <a:custGeom>
              <a:avLst/>
              <a:gdLst>
                <a:gd name="connsiteX0" fmla="*/ 188119 w 723900"/>
                <a:gd name="connsiteY0" fmla="*/ 80963 h 669132"/>
                <a:gd name="connsiteX1" fmla="*/ 364332 w 723900"/>
                <a:gd name="connsiteY1" fmla="*/ 126207 h 669132"/>
                <a:gd name="connsiteX2" fmla="*/ 492919 w 723900"/>
                <a:gd name="connsiteY2" fmla="*/ 157163 h 669132"/>
                <a:gd name="connsiteX3" fmla="*/ 581025 w 723900"/>
                <a:gd name="connsiteY3" fmla="*/ 176213 h 669132"/>
                <a:gd name="connsiteX4" fmla="*/ 604838 w 723900"/>
                <a:gd name="connsiteY4" fmla="*/ 178594 h 669132"/>
                <a:gd name="connsiteX5" fmla="*/ 631032 w 723900"/>
                <a:gd name="connsiteY5" fmla="*/ 173832 h 669132"/>
                <a:gd name="connsiteX6" fmla="*/ 652463 w 723900"/>
                <a:gd name="connsiteY6" fmla="*/ 164307 h 669132"/>
                <a:gd name="connsiteX7" fmla="*/ 678657 w 723900"/>
                <a:gd name="connsiteY7" fmla="*/ 145257 h 669132"/>
                <a:gd name="connsiteX8" fmla="*/ 695325 w 723900"/>
                <a:gd name="connsiteY8" fmla="*/ 119063 h 669132"/>
                <a:gd name="connsiteX9" fmla="*/ 704850 w 723900"/>
                <a:gd name="connsiteY9" fmla="*/ 88107 h 669132"/>
                <a:gd name="connsiteX10" fmla="*/ 711994 w 723900"/>
                <a:gd name="connsiteY10" fmla="*/ 0 h 669132"/>
                <a:gd name="connsiteX11" fmla="*/ 723900 w 723900"/>
                <a:gd name="connsiteY11" fmla="*/ 669132 h 669132"/>
                <a:gd name="connsiteX12" fmla="*/ 697707 w 723900"/>
                <a:gd name="connsiteY12" fmla="*/ 659607 h 669132"/>
                <a:gd name="connsiteX13" fmla="*/ 664369 w 723900"/>
                <a:gd name="connsiteY13" fmla="*/ 631032 h 669132"/>
                <a:gd name="connsiteX14" fmla="*/ 638175 w 723900"/>
                <a:gd name="connsiteY14" fmla="*/ 597694 h 669132"/>
                <a:gd name="connsiteX15" fmla="*/ 607219 w 723900"/>
                <a:gd name="connsiteY15" fmla="*/ 545307 h 669132"/>
                <a:gd name="connsiteX16" fmla="*/ 569119 w 723900"/>
                <a:gd name="connsiteY16" fmla="*/ 471488 h 669132"/>
                <a:gd name="connsiteX17" fmla="*/ 545307 w 723900"/>
                <a:gd name="connsiteY17" fmla="*/ 438150 h 669132"/>
                <a:gd name="connsiteX18" fmla="*/ 485775 w 723900"/>
                <a:gd name="connsiteY18" fmla="*/ 378619 h 669132"/>
                <a:gd name="connsiteX19" fmla="*/ 411957 w 723900"/>
                <a:gd name="connsiteY19" fmla="*/ 316707 h 669132"/>
                <a:gd name="connsiteX20" fmla="*/ 338138 w 723900"/>
                <a:gd name="connsiteY20" fmla="*/ 261938 h 669132"/>
                <a:gd name="connsiteX21" fmla="*/ 247650 w 723900"/>
                <a:gd name="connsiteY21" fmla="*/ 209550 h 669132"/>
                <a:gd name="connsiteX22" fmla="*/ 142875 w 723900"/>
                <a:gd name="connsiteY22" fmla="*/ 150019 h 669132"/>
                <a:gd name="connsiteX23" fmla="*/ 57150 w 723900"/>
                <a:gd name="connsiteY23" fmla="*/ 109538 h 669132"/>
                <a:gd name="connsiteX24" fmla="*/ 21432 w 723900"/>
                <a:gd name="connsiteY24" fmla="*/ 95250 h 669132"/>
                <a:gd name="connsiteX25" fmla="*/ 9525 w 723900"/>
                <a:gd name="connsiteY25" fmla="*/ 88107 h 669132"/>
                <a:gd name="connsiteX26" fmla="*/ 0 w 723900"/>
                <a:gd name="connsiteY26" fmla="*/ 64294 h 669132"/>
                <a:gd name="connsiteX27" fmla="*/ 0 w 723900"/>
                <a:gd name="connsiteY27" fmla="*/ 45244 h 669132"/>
                <a:gd name="connsiteX28" fmla="*/ 7144 w 723900"/>
                <a:gd name="connsiteY28" fmla="*/ 35719 h 669132"/>
                <a:gd name="connsiteX29" fmla="*/ 21432 w 723900"/>
                <a:gd name="connsiteY29" fmla="*/ 30957 h 669132"/>
                <a:gd name="connsiteX30" fmla="*/ 54769 w 723900"/>
                <a:gd name="connsiteY30" fmla="*/ 42863 h 669132"/>
                <a:gd name="connsiteX31" fmla="*/ 111919 w 723900"/>
                <a:gd name="connsiteY31" fmla="*/ 59532 h 669132"/>
                <a:gd name="connsiteX32" fmla="*/ 188119 w 723900"/>
                <a:gd name="connsiteY32" fmla="*/ 80963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69132">
                  <a:moveTo>
                    <a:pt x="188119" y="80963"/>
                  </a:moveTo>
                  <a:lnTo>
                    <a:pt x="364332" y="126207"/>
                  </a:lnTo>
                  <a:lnTo>
                    <a:pt x="492919" y="157163"/>
                  </a:lnTo>
                  <a:lnTo>
                    <a:pt x="581025" y="176213"/>
                  </a:lnTo>
                  <a:lnTo>
                    <a:pt x="604838" y="178594"/>
                  </a:lnTo>
                  <a:lnTo>
                    <a:pt x="631032" y="173832"/>
                  </a:lnTo>
                  <a:lnTo>
                    <a:pt x="652463" y="164307"/>
                  </a:lnTo>
                  <a:lnTo>
                    <a:pt x="678657" y="145257"/>
                  </a:lnTo>
                  <a:lnTo>
                    <a:pt x="695325" y="119063"/>
                  </a:lnTo>
                  <a:lnTo>
                    <a:pt x="704850" y="88107"/>
                  </a:lnTo>
                  <a:lnTo>
                    <a:pt x="711994" y="0"/>
                  </a:lnTo>
                  <a:lnTo>
                    <a:pt x="723900" y="669132"/>
                  </a:lnTo>
                  <a:lnTo>
                    <a:pt x="697707" y="659607"/>
                  </a:lnTo>
                  <a:lnTo>
                    <a:pt x="664369" y="631032"/>
                  </a:lnTo>
                  <a:lnTo>
                    <a:pt x="638175" y="597694"/>
                  </a:lnTo>
                  <a:lnTo>
                    <a:pt x="607219" y="545307"/>
                  </a:lnTo>
                  <a:lnTo>
                    <a:pt x="569119" y="471488"/>
                  </a:lnTo>
                  <a:lnTo>
                    <a:pt x="545307" y="438150"/>
                  </a:lnTo>
                  <a:lnTo>
                    <a:pt x="485775" y="378619"/>
                  </a:lnTo>
                  <a:lnTo>
                    <a:pt x="411957" y="316707"/>
                  </a:lnTo>
                  <a:lnTo>
                    <a:pt x="338138" y="261938"/>
                  </a:lnTo>
                  <a:lnTo>
                    <a:pt x="247650" y="209550"/>
                  </a:lnTo>
                  <a:lnTo>
                    <a:pt x="142875" y="150019"/>
                  </a:lnTo>
                  <a:lnTo>
                    <a:pt x="57150" y="109538"/>
                  </a:lnTo>
                  <a:lnTo>
                    <a:pt x="21432" y="95250"/>
                  </a:lnTo>
                  <a:lnTo>
                    <a:pt x="9525" y="88107"/>
                  </a:lnTo>
                  <a:lnTo>
                    <a:pt x="0" y="64294"/>
                  </a:lnTo>
                  <a:lnTo>
                    <a:pt x="0" y="45244"/>
                  </a:lnTo>
                  <a:lnTo>
                    <a:pt x="7144" y="35719"/>
                  </a:lnTo>
                  <a:lnTo>
                    <a:pt x="21432" y="30957"/>
                  </a:lnTo>
                  <a:lnTo>
                    <a:pt x="54769" y="42863"/>
                  </a:lnTo>
                  <a:lnTo>
                    <a:pt x="111919" y="59532"/>
                  </a:lnTo>
                  <a:lnTo>
                    <a:pt x="1881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3512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3" grpId="0" animBg="1"/>
      <p:bldP spid="26" grpId="0" animBg="1"/>
      <p:bldP spid="27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20" grpId="0" animBg="1"/>
      <p:bldP spid="22" grpId="0" animBg="1"/>
      <p:bldP spid="24" grpId="0" animBg="1"/>
      <p:bldP spid="2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CFE7BE9E-7E2A-4D5C-954D-B6D05296A721}"/>
              </a:ext>
            </a:extLst>
          </p:cNvPr>
          <p:cNvGrpSpPr/>
          <p:nvPr/>
        </p:nvGrpSpPr>
        <p:grpSpPr>
          <a:xfrm>
            <a:off x="3643313" y="1490664"/>
            <a:ext cx="4803776" cy="4576761"/>
            <a:chOff x="3643313" y="1490664"/>
            <a:chExt cx="4803776" cy="4576761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AB036903-30F1-4450-ABE6-377B5D350A96}"/>
                </a:ext>
              </a:extLst>
            </p:cNvPr>
            <p:cNvSpPr/>
            <p:nvPr/>
          </p:nvSpPr>
          <p:spPr>
            <a:xfrm>
              <a:off x="5734051" y="2119313"/>
              <a:ext cx="333375" cy="1143000"/>
            </a:xfrm>
            <a:custGeom>
              <a:avLst/>
              <a:gdLst>
                <a:gd name="connsiteX0" fmla="*/ 107156 w 333375"/>
                <a:gd name="connsiteY0" fmla="*/ 588168 h 1143000"/>
                <a:gd name="connsiteX1" fmla="*/ 133350 w 333375"/>
                <a:gd name="connsiteY1" fmla="*/ 495300 h 1143000"/>
                <a:gd name="connsiteX2" fmla="*/ 147638 w 333375"/>
                <a:gd name="connsiteY2" fmla="*/ 419100 h 1143000"/>
                <a:gd name="connsiteX3" fmla="*/ 154781 w 333375"/>
                <a:gd name="connsiteY3" fmla="*/ 381000 h 1143000"/>
                <a:gd name="connsiteX4" fmla="*/ 159544 w 333375"/>
                <a:gd name="connsiteY4" fmla="*/ 319087 h 1143000"/>
                <a:gd name="connsiteX5" fmla="*/ 161925 w 333375"/>
                <a:gd name="connsiteY5" fmla="*/ 269081 h 1143000"/>
                <a:gd name="connsiteX6" fmla="*/ 161925 w 333375"/>
                <a:gd name="connsiteY6" fmla="*/ 219075 h 1143000"/>
                <a:gd name="connsiteX7" fmla="*/ 150019 w 333375"/>
                <a:gd name="connsiteY7" fmla="*/ 138112 h 1143000"/>
                <a:gd name="connsiteX8" fmla="*/ 135731 w 333375"/>
                <a:gd name="connsiteY8" fmla="*/ 78581 h 1143000"/>
                <a:gd name="connsiteX9" fmla="*/ 123825 w 333375"/>
                <a:gd name="connsiteY9" fmla="*/ 40481 h 1143000"/>
                <a:gd name="connsiteX10" fmla="*/ 116681 w 333375"/>
                <a:gd name="connsiteY10" fmla="*/ 21431 h 1143000"/>
                <a:gd name="connsiteX11" fmla="*/ 119063 w 333375"/>
                <a:gd name="connsiteY11" fmla="*/ 4762 h 1143000"/>
                <a:gd name="connsiteX12" fmla="*/ 133350 w 333375"/>
                <a:gd name="connsiteY12" fmla="*/ 0 h 1143000"/>
                <a:gd name="connsiteX13" fmla="*/ 164306 w 333375"/>
                <a:gd name="connsiteY13" fmla="*/ 9525 h 1143000"/>
                <a:gd name="connsiteX14" fmla="*/ 183356 w 333375"/>
                <a:gd name="connsiteY14" fmla="*/ 23812 h 1143000"/>
                <a:gd name="connsiteX15" fmla="*/ 211931 w 333375"/>
                <a:gd name="connsiteY15" fmla="*/ 59531 h 1143000"/>
                <a:gd name="connsiteX16" fmla="*/ 259556 w 333375"/>
                <a:gd name="connsiteY16" fmla="*/ 133350 h 1143000"/>
                <a:gd name="connsiteX17" fmla="*/ 304800 w 333375"/>
                <a:gd name="connsiteY17" fmla="*/ 216693 h 1143000"/>
                <a:gd name="connsiteX18" fmla="*/ 333375 w 333375"/>
                <a:gd name="connsiteY18" fmla="*/ 288131 h 1143000"/>
                <a:gd name="connsiteX19" fmla="*/ 330994 w 333375"/>
                <a:gd name="connsiteY19" fmla="*/ 464343 h 1143000"/>
                <a:gd name="connsiteX20" fmla="*/ 330994 w 333375"/>
                <a:gd name="connsiteY20" fmla="*/ 569118 h 1143000"/>
                <a:gd name="connsiteX21" fmla="*/ 321469 w 333375"/>
                <a:gd name="connsiteY21" fmla="*/ 685800 h 1143000"/>
                <a:gd name="connsiteX22" fmla="*/ 309563 w 333375"/>
                <a:gd name="connsiteY22" fmla="*/ 778668 h 1143000"/>
                <a:gd name="connsiteX23" fmla="*/ 300038 w 333375"/>
                <a:gd name="connsiteY23" fmla="*/ 835818 h 1143000"/>
                <a:gd name="connsiteX24" fmla="*/ 280988 w 333375"/>
                <a:gd name="connsiteY24" fmla="*/ 916781 h 1143000"/>
                <a:gd name="connsiteX25" fmla="*/ 266700 w 333375"/>
                <a:gd name="connsiteY25" fmla="*/ 962025 h 1143000"/>
                <a:gd name="connsiteX26" fmla="*/ 245269 w 333375"/>
                <a:gd name="connsiteY26" fmla="*/ 1016793 h 1143000"/>
                <a:gd name="connsiteX27" fmla="*/ 219075 w 333375"/>
                <a:gd name="connsiteY27" fmla="*/ 1066800 h 1143000"/>
                <a:gd name="connsiteX28" fmla="*/ 190500 w 333375"/>
                <a:gd name="connsiteY28" fmla="*/ 1107281 h 1143000"/>
                <a:gd name="connsiteX29" fmla="*/ 159544 w 333375"/>
                <a:gd name="connsiteY29" fmla="*/ 1133475 h 1143000"/>
                <a:gd name="connsiteX30" fmla="*/ 135731 w 333375"/>
                <a:gd name="connsiteY30" fmla="*/ 1143000 h 1143000"/>
                <a:gd name="connsiteX31" fmla="*/ 102394 w 333375"/>
                <a:gd name="connsiteY31" fmla="*/ 1140618 h 1143000"/>
                <a:gd name="connsiteX32" fmla="*/ 80963 w 333375"/>
                <a:gd name="connsiteY32" fmla="*/ 1131093 h 1143000"/>
                <a:gd name="connsiteX33" fmla="*/ 57150 w 333375"/>
                <a:gd name="connsiteY33" fmla="*/ 1107281 h 1143000"/>
                <a:gd name="connsiteX34" fmla="*/ 35719 w 333375"/>
                <a:gd name="connsiteY34" fmla="*/ 1073943 h 1143000"/>
                <a:gd name="connsiteX35" fmla="*/ 16669 w 333375"/>
                <a:gd name="connsiteY35" fmla="*/ 1033462 h 1143000"/>
                <a:gd name="connsiteX36" fmla="*/ 4763 w 333375"/>
                <a:gd name="connsiteY36" fmla="*/ 985837 h 1143000"/>
                <a:gd name="connsiteX37" fmla="*/ 0 w 333375"/>
                <a:gd name="connsiteY37" fmla="*/ 926306 h 1143000"/>
                <a:gd name="connsiteX38" fmla="*/ 0 w 333375"/>
                <a:gd name="connsiteY38" fmla="*/ 909637 h 1143000"/>
                <a:gd name="connsiteX39" fmla="*/ 14288 w 333375"/>
                <a:gd name="connsiteY39" fmla="*/ 864393 h 1143000"/>
                <a:gd name="connsiteX40" fmla="*/ 42863 w 333375"/>
                <a:gd name="connsiteY40" fmla="*/ 797718 h 1143000"/>
                <a:gd name="connsiteX41" fmla="*/ 90488 w 333375"/>
                <a:gd name="connsiteY41" fmla="*/ 659606 h 1143000"/>
                <a:gd name="connsiteX42" fmla="*/ 107156 w 333375"/>
                <a:gd name="connsiteY42" fmla="*/ 588168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375" h="1143000">
                  <a:moveTo>
                    <a:pt x="107156" y="588168"/>
                  </a:moveTo>
                  <a:lnTo>
                    <a:pt x="133350" y="495300"/>
                  </a:lnTo>
                  <a:lnTo>
                    <a:pt x="147638" y="419100"/>
                  </a:lnTo>
                  <a:lnTo>
                    <a:pt x="154781" y="381000"/>
                  </a:lnTo>
                  <a:lnTo>
                    <a:pt x="159544" y="319087"/>
                  </a:lnTo>
                  <a:lnTo>
                    <a:pt x="161925" y="269081"/>
                  </a:lnTo>
                  <a:lnTo>
                    <a:pt x="161925" y="219075"/>
                  </a:lnTo>
                  <a:lnTo>
                    <a:pt x="150019" y="138112"/>
                  </a:lnTo>
                  <a:lnTo>
                    <a:pt x="135731" y="78581"/>
                  </a:lnTo>
                  <a:lnTo>
                    <a:pt x="123825" y="40481"/>
                  </a:lnTo>
                  <a:lnTo>
                    <a:pt x="116681" y="21431"/>
                  </a:lnTo>
                  <a:lnTo>
                    <a:pt x="119063" y="4762"/>
                  </a:lnTo>
                  <a:lnTo>
                    <a:pt x="133350" y="0"/>
                  </a:lnTo>
                  <a:lnTo>
                    <a:pt x="164306" y="9525"/>
                  </a:lnTo>
                  <a:lnTo>
                    <a:pt x="183356" y="23812"/>
                  </a:lnTo>
                  <a:lnTo>
                    <a:pt x="211931" y="59531"/>
                  </a:lnTo>
                  <a:lnTo>
                    <a:pt x="259556" y="133350"/>
                  </a:lnTo>
                  <a:lnTo>
                    <a:pt x="304800" y="216693"/>
                  </a:lnTo>
                  <a:lnTo>
                    <a:pt x="333375" y="288131"/>
                  </a:lnTo>
                  <a:cubicBezTo>
                    <a:pt x="332581" y="346868"/>
                    <a:pt x="331788" y="405606"/>
                    <a:pt x="330994" y="464343"/>
                  </a:cubicBezTo>
                  <a:lnTo>
                    <a:pt x="330994" y="569118"/>
                  </a:lnTo>
                  <a:lnTo>
                    <a:pt x="321469" y="685800"/>
                  </a:lnTo>
                  <a:lnTo>
                    <a:pt x="309563" y="778668"/>
                  </a:lnTo>
                  <a:lnTo>
                    <a:pt x="300038" y="835818"/>
                  </a:lnTo>
                  <a:lnTo>
                    <a:pt x="280988" y="916781"/>
                  </a:lnTo>
                  <a:lnTo>
                    <a:pt x="266700" y="962025"/>
                  </a:lnTo>
                  <a:lnTo>
                    <a:pt x="245269" y="1016793"/>
                  </a:lnTo>
                  <a:lnTo>
                    <a:pt x="219075" y="1066800"/>
                  </a:lnTo>
                  <a:lnTo>
                    <a:pt x="190500" y="1107281"/>
                  </a:lnTo>
                  <a:lnTo>
                    <a:pt x="159544" y="1133475"/>
                  </a:lnTo>
                  <a:lnTo>
                    <a:pt x="135731" y="1143000"/>
                  </a:lnTo>
                  <a:lnTo>
                    <a:pt x="102394" y="1140618"/>
                  </a:lnTo>
                  <a:lnTo>
                    <a:pt x="80963" y="1131093"/>
                  </a:lnTo>
                  <a:lnTo>
                    <a:pt x="57150" y="1107281"/>
                  </a:lnTo>
                  <a:lnTo>
                    <a:pt x="35719" y="1073943"/>
                  </a:lnTo>
                  <a:lnTo>
                    <a:pt x="16669" y="1033462"/>
                  </a:lnTo>
                  <a:lnTo>
                    <a:pt x="4763" y="985837"/>
                  </a:lnTo>
                  <a:lnTo>
                    <a:pt x="0" y="926306"/>
                  </a:lnTo>
                  <a:lnTo>
                    <a:pt x="0" y="909637"/>
                  </a:lnTo>
                  <a:lnTo>
                    <a:pt x="14288" y="864393"/>
                  </a:lnTo>
                  <a:lnTo>
                    <a:pt x="42863" y="797718"/>
                  </a:lnTo>
                  <a:lnTo>
                    <a:pt x="90488" y="659606"/>
                  </a:lnTo>
                  <a:lnTo>
                    <a:pt x="107156" y="588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6FCDC783-3BE2-420D-94D3-444CA089B349}"/>
                </a:ext>
              </a:extLst>
            </p:cNvPr>
            <p:cNvSpPr/>
            <p:nvPr/>
          </p:nvSpPr>
          <p:spPr>
            <a:xfrm>
              <a:off x="6646864" y="1490664"/>
              <a:ext cx="528637" cy="885825"/>
            </a:xfrm>
            <a:custGeom>
              <a:avLst/>
              <a:gdLst>
                <a:gd name="connsiteX0" fmla="*/ 200025 w 528637"/>
                <a:gd name="connsiteY0" fmla="*/ 428625 h 885825"/>
                <a:gd name="connsiteX1" fmla="*/ 200025 w 528637"/>
                <a:gd name="connsiteY1" fmla="*/ 319087 h 885825"/>
                <a:gd name="connsiteX2" fmla="*/ 197644 w 528637"/>
                <a:gd name="connsiteY2" fmla="*/ 269081 h 885825"/>
                <a:gd name="connsiteX3" fmla="*/ 188119 w 528637"/>
                <a:gd name="connsiteY3" fmla="*/ 209550 h 885825"/>
                <a:gd name="connsiteX4" fmla="*/ 173831 w 528637"/>
                <a:gd name="connsiteY4" fmla="*/ 173831 h 885825"/>
                <a:gd name="connsiteX5" fmla="*/ 152400 w 528637"/>
                <a:gd name="connsiteY5" fmla="*/ 140493 h 885825"/>
                <a:gd name="connsiteX6" fmla="*/ 119062 w 528637"/>
                <a:gd name="connsiteY6" fmla="*/ 109537 h 885825"/>
                <a:gd name="connsiteX7" fmla="*/ 73819 w 528637"/>
                <a:gd name="connsiteY7" fmla="*/ 83343 h 885825"/>
                <a:gd name="connsiteX8" fmla="*/ 38100 w 528637"/>
                <a:gd name="connsiteY8" fmla="*/ 69056 h 885825"/>
                <a:gd name="connsiteX9" fmla="*/ 14287 w 528637"/>
                <a:gd name="connsiteY9" fmla="*/ 54768 h 885825"/>
                <a:gd name="connsiteX10" fmla="*/ 0 w 528637"/>
                <a:gd name="connsiteY10" fmla="*/ 33337 h 885825"/>
                <a:gd name="connsiteX11" fmla="*/ 0 w 528637"/>
                <a:gd name="connsiteY11" fmla="*/ 9525 h 885825"/>
                <a:gd name="connsiteX12" fmla="*/ 14287 w 528637"/>
                <a:gd name="connsiteY12" fmla="*/ 0 h 885825"/>
                <a:gd name="connsiteX13" fmla="*/ 76200 w 528637"/>
                <a:gd name="connsiteY13" fmla="*/ 2381 h 885825"/>
                <a:gd name="connsiteX14" fmla="*/ 230981 w 528637"/>
                <a:gd name="connsiteY14" fmla="*/ 14287 h 885825"/>
                <a:gd name="connsiteX15" fmla="*/ 326231 w 528637"/>
                <a:gd name="connsiteY15" fmla="*/ 19050 h 885825"/>
                <a:gd name="connsiteX16" fmla="*/ 352425 w 528637"/>
                <a:gd name="connsiteY16" fmla="*/ 19050 h 885825"/>
                <a:gd name="connsiteX17" fmla="*/ 411956 w 528637"/>
                <a:gd name="connsiteY17" fmla="*/ 38100 h 885825"/>
                <a:gd name="connsiteX18" fmla="*/ 461962 w 528637"/>
                <a:gd name="connsiteY18" fmla="*/ 61912 h 885825"/>
                <a:gd name="connsiteX19" fmla="*/ 492919 w 528637"/>
                <a:gd name="connsiteY19" fmla="*/ 78581 h 885825"/>
                <a:gd name="connsiteX20" fmla="*/ 514350 w 528637"/>
                <a:gd name="connsiteY20" fmla="*/ 92868 h 885825"/>
                <a:gd name="connsiteX21" fmla="*/ 523875 w 528637"/>
                <a:gd name="connsiteY21" fmla="*/ 102393 h 885825"/>
                <a:gd name="connsiteX22" fmla="*/ 528637 w 528637"/>
                <a:gd name="connsiteY22" fmla="*/ 114300 h 885825"/>
                <a:gd name="connsiteX23" fmla="*/ 528637 w 528637"/>
                <a:gd name="connsiteY23" fmla="*/ 133350 h 885825"/>
                <a:gd name="connsiteX24" fmla="*/ 521494 w 528637"/>
                <a:gd name="connsiteY24" fmla="*/ 159543 h 885825"/>
                <a:gd name="connsiteX25" fmla="*/ 502444 w 528637"/>
                <a:gd name="connsiteY25" fmla="*/ 197643 h 885825"/>
                <a:gd name="connsiteX26" fmla="*/ 452437 w 528637"/>
                <a:gd name="connsiteY26" fmla="*/ 335756 h 885825"/>
                <a:gd name="connsiteX27" fmla="*/ 445294 w 528637"/>
                <a:gd name="connsiteY27" fmla="*/ 385762 h 885825"/>
                <a:gd name="connsiteX28" fmla="*/ 421481 w 528637"/>
                <a:gd name="connsiteY28" fmla="*/ 878681 h 885825"/>
                <a:gd name="connsiteX29" fmla="*/ 204787 w 528637"/>
                <a:gd name="connsiteY29" fmla="*/ 885825 h 885825"/>
                <a:gd name="connsiteX30" fmla="*/ 200025 w 528637"/>
                <a:gd name="connsiteY30" fmla="*/ 4286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885825">
                  <a:moveTo>
                    <a:pt x="200025" y="428625"/>
                  </a:moveTo>
                  <a:lnTo>
                    <a:pt x="200025" y="319087"/>
                  </a:lnTo>
                  <a:lnTo>
                    <a:pt x="197644" y="269081"/>
                  </a:lnTo>
                  <a:lnTo>
                    <a:pt x="188119" y="209550"/>
                  </a:lnTo>
                  <a:lnTo>
                    <a:pt x="173831" y="173831"/>
                  </a:lnTo>
                  <a:lnTo>
                    <a:pt x="152400" y="140493"/>
                  </a:lnTo>
                  <a:lnTo>
                    <a:pt x="119062" y="109537"/>
                  </a:lnTo>
                  <a:lnTo>
                    <a:pt x="73819" y="83343"/>
                  </a:lnTo>
                  <a:lnTo>
                    <a:pt x="38100" y="69056"/>
                  </a:lnTo>
                  <a:lnTo>
                    <a:pt x="14287" y="54768"/>
                  </a:lnTo>
                  <a:lnTo>
                    <a:pt x="0" y="33337"/>
                  </a:lnTo>
                  <a:lnTo>
                    <a:pt x="0" y="9525"/>
                  </a:lnTo>
                  <a:lnTo>
                    <a:pt x="14287" y="0"/>
                  </a:lnTo>
                  <a:lnTo>
                    <a:pt x="76200" y="2381"/>
                  </a:lnTo>
                  <a:lnTo>
                    <a:pt x="230981" y="14287"/>
                  </a:lnTo>
                  <a:lnTo>
                    <a:pt x="326231" y="19050"/>
                  </a:lnTo>
                  <a:lnTo>
                    <a:pt x="352425" y="19050"/>
                  </a:lnTo>
                  <a:lnTo>
                    <a:pt x="411956" y="38100"/>
                  </a:lnTo>
                  <a:lnTo>
                    <a:pt x="461962" y="61912"/>
                  </a:lnTo>
                  <a:lnTo>
                    <a:pt x="492919" y="78581"/>
                  </a:lnTo>
                  <a:lnTo>
                    <a:pt x="514350" y="92868"/>
                  </a:lnTo>
                  <a:lnTo>
                    <a:pt x="523875" y="102393"/>
                  </a:lnTo>
                  <a:lnTo>
                    <a:pt x="528637" y="114300"/>
                  </a:lnTo>
                  <a:lnTo>
                    <a:pt x="528637" y="133350"/>
                  </a:lnTo>
                  <a:lnTo>
                    <a:pt x="521494" y="159543"/>
                  </a:lnTo>
                  <a:lnTo>
                    <a:pt x="502444" y="197643"/>
                  </a:lnTo>
                  <a:lnTo>
                    <a:pt x="452437" y="335756"/>
                  </a:lnTo>
                  <a:lnTo>
                    <a:pt x="445294" y="385762"/>
                  </a:lnTo>
                  <a:lnTo>
                    <a:pt x="421481" y="878681"/>
                  </a:lnTo>
                  <a:lnTo>
                    <a:pt x="204787" y="885825"/>
                  </a:lnTo>
                  <a:cubicBezTo>
                    <a:pt x="203200" y="748506"/>
                    <a:pt x="201612" y="611187"/>
                    <a:pt x="200025" y="428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8BE465FF-2619-472A-9DC5-0BE7DB5238D0}"/>
                </a:ext>
              </a:extLst>
            </p:cNvPr>
            <p:cNvSpPr/>
            <p:nvPr/>
          </p:nvSpPr>
          <p:spPr>
            <a:xfrm>
              <a:off x="5837239" y="3186114"/>
              <a:ext cx="2428875" cy="600075"/>
            </a:xfrm>
            <a:custGeom>
              <a:avLst/>
              <a:gdLst>
                <a:gd name="connsiteX0" fmla="*/ 964406 w 2428875"/>
                <a:gd name="connsiteY0" fmla="*/ 271462 h 600075"/>
                <a:gd name="connsiteX1" fmla="*/ 1195387 w 2428875"/>
                <a:gd name="connsiteY1" fmla="*/ 228600 h 600075"/>
                <a:gd name="connsiteX2" fmla="*/ 1512094 w 2428875"/>
                <a:gd name="connsiteY2" fmla="*/ 166687 h 600075"/>
                <a:gd name="connsiteX3" fmla="*/ 1797844 w 2428875"/>
                <a:gd name="connsiteY3" fmla="*/ 107156 h 600075"/>
                <a:gd name="connsiteX4" fmla="*/ 1897856 w 2428875"/>
                <a:gd name="connsiteY4" fmla="*/ 88106 h 600075"/>
                <a:gd name="connsiteX5" fmla="*/ 1926431 w 2428875"/>
                <a:gd name="connsiteY5" fmla="*/ 69056 h 600075"/>
                <a:gd name="connsiteX6" fmla="*/ 1990725 w 2428875"/>
                <a:gd name="connsiteY6" fmla="*/ 14287 h 600075"/>
                <a:gd name="connsiteX7" fmla="*/ 2012156 w 2428875"/>
                <a:gd name="connsiteY7" fmla="*/ 0 h 600075"/>
                <a:gd name="connsiteX8" fmla="*/ 2033587 w 2428875"/>
                <a:gd name="connsiteY8" fmla="*/ 0 h 600075"/>
                <a:gd name="connsiteX9" fmla="*/ 2090737 w 2428875"/>
                <a:gd name="connsiteY9" fmla="*/ 11906 h 600075"/>
                <a:gd name="connsiteX10" fmla="*/ 2205037 w 2428875"/>
                <a:gd name="connsiteY10" fmla="*/ 40481 h 600075"/>
                <a:gd name="connsiteX11" fmla="*/ 2307431 w 2428875"/>
                <a:gd name="connsiteY11" fmla="*/ 71437 h 600075"/>
                <a:gd name="connsiteX12" fmla="*/ 2390775 w 2428875"/>
                <a:gd name="connsiteY12" fmla="*/ 104775 h 600075"/>
                <a:gd name="connsiteX13" fmla="*/ 2400300 w 2428875"/>
                <a:gd name="connsiteY13" fmla="*/ 111918 h 600075"/>
                <a:gd name="connsiteX14" fmla="*/ 2414587 w 2428875"/>
                <a:gd name="connsiteY14" fmla="*/ 140493 h 600075"/>
                <a:gd name="connsiteX15" fmla="*/ 2426494 w 2428875"/>
                <a:gd name="connsiteY15" fmla="*/ 169068 h 600075"/>
                <a:gd name="connsiteX16" fmla="*/ 2428875 w 2428875"/>
                <a:gd name="connsiteY16" fmla="*/ 188118 h 600075"/>
                <a:gd name="connsiteX17" fmla="*/ 2428875 w 2428875"/>
                <a:gd name="connsiteY17" fmla="*/ 209550 h 600075"/>
                <a:gd name="connsiteX18" fmla="*/ 2424112 w 2428875"/>
                <a:gd name="connsiteY18" fmla="*/ 235743 h 600075"/>
                <a:gd name="connsiteX19" fmla="*/ 2402681 w 2428875"/>
                <a:gd name="connsiteY19" fmla="*/ 261937 h 600075"/>
                <a:gd name="connsiteX20" fmla="*/ 2366962 w 2428875"/>
                <a:gd name="connsiteY20" fmla="*/ 285750 h 600075"/>
                <a:gd name="connsiteX21" fmla="*/ 2333625 w 2428875"/>
                <a:gd name="connsiteY21" fmla="*/ 290512 h 600075"/>
                <a:gd name="connsiteX22" fmla="*/ 2097881 w 2428875"/>
                <a:gd name="connsiteY22" fmla="*/ 292893 h 600075"/>
                <a:gd name="connsiteX23" fmla="*/ 1816894 w 2428875"/>
                <a:gd name="connsiteY23" fmla="*/ 314325 h 600075"/>
                <a:gd name="connsiteX24" fmla="*/ 1631156 w 2428875"/>
                <a:gd name="connsiteY24" fmla="*/ 335756 h 600075"/>
                <a:gd name="connsiteX25" fmla="*/ 1404937 w 2428875"/>
                <a:gd name="connsiteY25" fmla="*/ 369093 h 600075"/>
                <a:gd name="connsiteX26" fmla="*/ 1128712 w 2428875"/>
                <a:gd name="connsiteY26" fmla="*/ 423862 h 600075"/>
                <a:gd name="connsiteX27" fmla="*/ 1007269 w 2428875"/>
                <a:gd name="connsiteY27" fmla="*/ 447675 h 600075"/>
                <a:gd name="connsiteX28" fmla="*/ 881062 w 2428875"/>
                <a:gd name="connsiteY28" fmla="*/ 471487 h 600075"/>
                <a:gd name="connsiteX29" fmla="*/ 711994 w 2428875"/>
                <a:gd name="connsiteY29" fmla="*/ 507206 h 600075"/>
                <a:gd name="connsiteX30" fmla="*/ 511969 w 2428875"/>
                <a:gd name="connsiteY30" fmla="*/ 557212 h 600075"/>
                <a:gd name="connsiteX31" fmla="*/ 371475 w 2428875"/>
                <a:gd name="connsiteY31" fmla="*/ 600075 h 600075"/>
                <a:gd name="connsiteX32" fmla="*/ 359569 w 2428875"/>
                <a:gd name="connsiteY32" fmla="*/ 600075 h 600075"/>
                <a:gd name="connsiteX33" fmla="*/ 321469 w 2428875"/>
                <a:gd name="connsiteY33" fmla="*/ 585787 h 600075"/>
                <a:gd name="connsiteX34" fmla="*/ 230981 w 2428875"/>
                <a:gd name="connsiteY34" fmla="*/ 535781 h 600075"/>
                <a:gd name="connsiteX35" fmla="*/ 154781 w 2428875"/>
                <a:gd name="connsiteY35" fmla="*/ 485775 h 600075"/>
                <a:gd name="connsiteX36" fmla="*/ 85725 w 2428875"/>
                <a:gd name="connsiteY36" fmla="*/ 428625 h 600075"/>
                <a:gd name="connsiteX37" fmla="*/ 40481 w 2428875"/>
                <a:gd name="connsiteY37" fmla="*/ 388143 h 600075"/>
                <a:gd name="connsiteX38" fmla="*/ 14287 w 2428875"/>
                <a:gd name="connsiteY38" fmla="*/ 364331 h 600075"/>
                <a:gd name="connsiteX39" fmla="*/ 0 w 2428875"/>
                <a:gd name="connsiteY39" fmla="*/ 345281 h 600075"/>
                <a:gd name="connsiteX40" fmla="*/ 2381 w 2428875"/>
                <a:gd name="connsiteY40" fmla="*/ 314325 h 600075"/>
                <a:gd name="connsiteX41" fmla="*/ 7144 w 2428875"/>
                <a:gd name="connsiteY41" fmla="*/ 304800 h 600075"/>
                <a:gd name="connsiteX42" fmla="*/ 11906 w 2428875"/>
                <a:gd name="connsiteY42" fmla="*/ 302418 h 600075"/>
                <a:gd name="connsiteX43" fmla="*/ 26194 w 2428875"/>
                <a:gd name="connsiteY43" fmla="*/ 300037 h 600075"/>
                <a:gd name="connsiteX44" fmla="*/ 50006 w 2428875"/>
                <a:gd name="connsiteY44" fmla="*/ 309562 h 600075"/>
                <a:gd name="connsiteX45" fmla="*/ 90487 w 2428875"/>
                <a:gd name="connsiteY45" fmla="*/ 330993 h 600075"/>
                <a:gd name="connsiteX46" fmla="*/ 145256 w 2428875"/>
                <a:gd name="connsiteY46" fmla="*/ 352425 h 600075"/>
                <a:gd name="connsiteX47" fmla="*/ 219075 w 2428875"/>
                <a:gd name="connsiteY47" fmla="*/ 369093 h 600075"/>
                <a:gd name="connsiteX48" fmla="*/ 319087 w 2428875"/>
                <a:gd name="connsiteY48" fmla="*/ 378618 h 600075"/>
                <a:gd name="connsiteX49" fmla="*/ 352425 w 2428875"/>
                <a:gd name="connsiteY49" fmla="*/ 378618 h 600075"/>
                <a:gd name="connsiteX50" fmla="*/ 473869 w 2428875"/>
                <a:gd name="connsiteY50" fmla="*/ 359568 h 600075"/>
                <a:gd name="connsiteX51" fmla="*/ 831056 w 2428875"/>
                <a:gd name="connsiteY51" fmla="*/ 295275 h 600075"/>
                <a:gd name="connsiteX52" fmla="*/ 964406 w 2428875"/>
                <a:gd name="connsiteY52" fmla="*/ 271462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28875" h="600075">
                  <a:moveTo>
                    <a:pt x="964406" y="271462"/>
                  </a:moveTo>
                  <a:lnTo>
                    <a:pt x="1195387" y="228600"/>
                  </a:lnTo>
                  <a:lnTo>
                    <a:pt x="1512094" y="166687"/>
                  </a:lnTo>
                  <a:lnTo>
                    <a:pt x="1797844" y="107156"/>
                  </a:lnTo>
                  <a:lnTo>
                    <a:pt x="1897856" y="88106"/>
                  </a:lnTo>
                  <a:lnTo>
                    <a:pt x="1926431" y="69056"/>
                  </a:lnTo>
                  <a:lnTo>
                    <a:pt x="1990725" y="14287"/>
                  </a:lnTo>
                  <a:lnTo>
                    <a:pt x="2012156" y="0"/>
                  </a:lnTo>
                  <a:lnTo>
                    <a:pt x="2033587" y="0"/>
                  </a:lnTo>
                  <a:lnTo>
                    <a:pt x="2090737" y="11906"/>
                  </a:lnTo>
                  <a:lnTo>
                    <a:pt x="2205037" y="40481"/>
                  </a:lnTo>
                  <a:lnTo>
                    <a:pt x="2307431" y="71437"/>
                  </a:lnTo>
                  <a:lnTo>
                    <a:pt x="2390775" y="104775"/>
                  </a:lnTo>
                  <a:lnTo>
                    <a:pt x="2400300" y="111918"/>
                  </a:lnTo>
                  <a:lnTo>
                    <a:pt x="2414587" y="140493"/>
                  </a:lnTo>
                  <a:lnTo>
                    <a:pt x="2426494" y="169068"/>
                  </a:lnTo>
                  <a:lnTo>
                    <a:pt x="2428875" y="188118"/>
                  </a:lnTo>
                  <a:lnTo>
                    <a:pt x="2428875" y="209550"/>
                  </a:lnTo>
                  <a:lnTo>
                    <a:pt x="2424112" y="235743"/>
                  </a:lnTo>
                  <a:lnTo>
                    <a:pt x="2402681" y="261937"/>
                  </a:lnTo>
                  <a:lnTo>
                    <a:pt x="2366962" y="285750"/>
                  </a:lnTo>
                  <a:lnTo>
                    <a:pt x="2333625" y="290512"/>
                  </a:lnTo>
                  <a:lnTo>
                    <a:pt x="2097881" y="292893"/>
                  </a:lnTo>
                  <a:lnTo>
                    <a:pt x="1816894" y="314325"/>
                  </a:lnTo>
                  <a:lnTo>
                    <a:pt x="1631156" y="335756"/>
                  </a:lnTo>
                  <a:lnTo>
                    <a:pt x="1404937" y="369093"/>
                  </a:lnTo>
                  <a:lnTo>
                    <a:pt x="1128712" y="423862"/>
                  </a:lnTo>
                  <a:lnTo>
                    <a:pt x="1007269" y="447675"/>
                  </a:lnTo>
                  <a:lnTo>
                    <a:pt x="881062" y="471487"/>
                  </a:lnTo>
                  <a:lnTo>
                    <a:pt x="711994" y="507206"/>
                  </a:lnTo>
                  <a:lnTo>
                    <a:pt x="511969" y="557212"/>
                  </a:lnTo>
                  <a:lnTo>
                    <a:pt x="371475" y="600075"/>
                  </a:lnTo>
                  <a:lnTo>
                    <a:pt x="359569" y="600075"/>
                  </a:lnTo>
                  <a:lnTo>
                    <a:pt x="321469" y="585787"/>
                  </a:lnTo>
                  <a:lnTo>
                    <a:pt x="230981" y="535781"/>
                  </a:lnTo>
                  <a:lnTo>
                    <a:pt x="154781" y="485775"/>
                  </a:lnTo>
                  <a:lnTo>
                    <a:pt x="85725" y="428625"/>
                  </a:lnTo>
                  <a:lnTo>
                    <a:pt x="40481" y="388143"/>
                  </a:lnTo>
                  <a:lnTo>
                    <a:pt x="14287" y="364331"/>
                  </a:lnTo>
                  <a:lnTo>
                    <a:pt x="0" y="345281"/>
                  </a:lnTo>
                  <a:lnTo>
                    <a:pt x="2381" y="314325"/>
                  </a:lnTo>
                  <a:lnTo>
                    <a:pt x="7144" y="304800"/>
                  </a:lnTo>
                  <a:lnTo>
                    <a:pt x="11906" y="302418"/>
                  </a:lnTo>
                  <a:lnTo>
                    <a:pt x="26194" y="300037"/>
                  </a:lnTo>
                  <a:lnTo>
                    <a:pt x="50006" y="309562"/>
                  </a:lnTo>
                  <a:lnTo>
                    <a:pt x="90487" y="330993"/>
                  </a:lnTo>
                  <a:lnTo>
                    <a:pt x="145256" y="352425"/>
                  </a:lnTo>
                  <a:lnTo>
                    <a:pt x="219075" y="369093"/>
                  </a:lnTo>
                  <a:lnTo>
                    <a:pt x="319087" y="378618"/>
                  </a:lnTo>
                  <a:lnTo>
                    <a:pt x="352425" y="378618"/>
                  </a:lnTo>
                  <a:lnTo>
                    <a:pt x="473869" y="359568"/>
                  </a:lnTo>
                  <a:lnTo>
                    <a:pt x="831056" y="295275"/>
                  </a:lnTo>
                  <a:lnTo>
                    <a:pt x="964406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86F9384F-9F9A-4EAB-A5BA-76F863F440A1}"/>
                </a:ext>
              </a:extLst>
            </p:cNvPr>
            <p:cNvSpPr/>
            <p:nvPr/>
          </p:nvSpPr>
          <p:spPr>
            <a:xfrm>
              <a:off x="3643313" y="4687888"/>
              <a:ext cx="927100" cy="1079500"/>
            </a:xfrm>
            <a:custGeom>
              <a:avLst/>
              <a:gdLst>
                <a:gd name="connsiteX0" fmla="*/ 402431 w 926306"/>
                <a:gd name="connsiteY0" fmla="*/ 507207 h 1078707"/>
                <a:gd name="connsiteX1" fmla="*/ 466725 w 926306"/>
                <a:gd name="connsiteY1" fmla="*/ 421482 h 1078707"/>
                <a:gd name="connsiteX2" fmla="*/ 509587 w 926306"/>
                <a:gd name="connsiteY2" fmla="*/ 369094 h 1078707"/>
                <a:gd name="connsiteX3" fmla="*/ 528637 w 926306"/>
                <a:gd name="connsiteY3" fmla="*/ 340519 h 1078707"/>
                <a:gd name="connsiteX4" fmla="*/ 545306 w 926306"/>
                <a:gd name="connsiteY4" fmla="*/ 304800 h 1078707"/>
                <a:gd name="connsiteX5" fmla="*/ 559593 w 926306"/>
                <a:gd name="connsiteY5" fmla="*/ 271463 h 1078707"/>
                <a:gd name="connsiteX6" fmla="*/ 566737 w 926306"/>
                <a:gd name="connsiteY6" fmla="*/ 238125 h 1078707"/>
                <a:gd name="connsiteX7" fmla="*/ 569118 w 926306"/>
                <a:gd name="connsiteY7" fmla="*/ 219075 h 1078707"/>
                <a:gd name="connsiteX8" fmla="*/ 569118 w 926306"/>
                <a:gd name="connsiteY8" fmla="*/ 200025 h 1078707"/>
                <a:gd name="connsiteX9" fmla="*/ 564356 w 926306"/>
                <a:gd name="connsiteY9" fmla="*/ 169069 h 1078707"/>
                <a:gd name="connsiteX10" fmla="*/ 542925 w 926306"/>
                <a:gd name="connsiteY10" fmla="*/ 104775 h 1078707"/>
                <a:gd name="connsiteX11" fmla="*/ 521493 w 926306"/>
                <a:gd name="connsiteY11" fmla="*/ 47625 h 1078707"/>
                <a:gd name="connsiteX12" fmla="*/ 514350 w 926306"/>
                <a:gd name="connsiteY12" fmla="*/ 23813 h 1078707"/>
                <a:gd name="connsiteX13" fmla="*/ 514350 w 926306"/>
                <a:gd name="connsiteY13" fmla="*/ 14288 h 1078707"/>
                <a:gd name="connsiteX14" fmla="*/ 516731 w 926306"/>
                <a:gd name="connsiteY14" fmla="*/ 2382 h 1078707"/>
                <a:gd name="connsiteX15" fmla="*/ 523875 w 926306"/>
                <a:gd name="connsiteY15" fmla="*/ 0 h 1078707"/>
                <a:gd name="connsiteX16" fmla="*/ 538162 w 926306"/>
                <a:gd name="connsiteY16" fmla="*/ 0 h 1078707"/>
                <a:gd name="connsiteX17" fmla="*/ 571500 w 926306"/>
                <a:gd name="connsiteY17" fmla="*/ 14288 h 1078707"/>
                <a:gd name="connsiteX18" fmla="*/ 640556 w 926306"/>
                <a:gd name="connsiteY18" fmla="*/ 64294 h 1078707"/>
                <a:gd name="connsiteX19" fmla="*/ 704850 w 926306"/>
                <a:gd name="connsiteY19" fmla="*/ 114300 h 1078707"/>
                <a:gd name="connsiteX20" fmla="*/ 807243 w 926306"/>
                <a:gd name="connsiteY20" fmla="*/ 185738 h 1078707"/>
                <a:gd name="connsiteX21" fmla="*/ 869156 w 926306"/>
                <a:gd name="connsiteY21" fmla="*/ 233363 h 1078707"/>
                <a:gd name="connsiteX22" fmla="*/ 895350 w 926306"/>
                <a:gd name="connsiteY22" fmla="*/ 250032 h 1078707"/>
                <a:gd name="connsiteX23" fmla="*/ 909637 w 926306"/>
                <a:gd name="connsiteY23" fmla="*/ 261938 h 1078707"/>
                <a:gd name="connsiteX24" fmla="*/ 916781 w 926306"/>
                <a:gd name="connsiteY24" fmla="*/ 273844 h 1078707"/>
                <a:gd name="connsiteX25" fmla="*/ 923925 w 926306"/>
                <a:gd name="connsiteY25" fmla="*/ 288132 h 1078707"/>
                <a:gd name="connsiteX26" fmla="*/ 926306 w 926306"/>
                <a:gd name="connsiteY26" fmla="*/ 304800 h 1078707"/>
                <a:gd name="connsiteX27" fmla="*/ 916781 w 926306"/>
                <a:gd name="connsiteY27" fmla="*/ 330994 h 1078707"/>
                <a:gd name="connsiteX28" fmla="*/ 900112 w 926306"/>
                <a:gd name="connsiteY28" fmla="*/ 354807 h 1078707"/>
                <a:gd name="connsiteX29" fmla="*/ 871537 w 926306"/>
                <a:gd name="connsiteY29" fmla="*/ 378619 h 1078707"/>
                <a:gd name="connsiteX30" fmla="*/ 835818 w 926306"/>
                <a:gd name="connsiteY30" fmla="*/ 402432 h 1078707"/>
                <a:gd name="connsiteX31" fmla="*/ 807243 w 926306"/>
                <a:gd name="connsiteY31" fmla="*/ 421482 h 1078707"/>
                <a:gd name="connsiteX32" fmla="*/ 723900 w 926306"/>
                <a:gd name="connsiteY32" fmla="*/ 507207 h 1078707"/>
                <a:gd name="connsiteX33" fmla="*/ 623887 w 926306"/>
                <a:gd name="connsiteY33" fmla="*/ 602457 h 1078707"/>
                <a:gd name="connsiteX34" fmla="*/ 481012 w 926306"/>
                <a:gd name="connsiteY34" fmla="*/ 735807 h 1078707"/>
                <a:gd name="connsiteX35" fmla="*/ 371475 w 926306"/>
                <a:gd name="connsiteY35" fmla="*/ 828675 h 1078707"/>
                <a:gd name="connsiteX36" fmla="*/ 264318 w 926306"/>
                <a:gd name="connsiteY36" fmla="*/ 916782 h 1078707"/>
                <a:gd name="connsiteX37" fmla="*/ 140493 w 926306"/>
                <a:gd name="connsiteY37" fmla="*/ 1007269 h 1078707"/>
                <a:gd name="connsiteX38" fmla="*/ 35718 w 926306"/>
                <a:gd name="connsiteY38" fmla="*/ 1073944 h 1078707"/>
                <a:gd name="connsiteX39" fmla="*/ 11906 w 926306"/>
                <a:gd name="connsiteY39" fmla="*/ 1078707 h 1078707"/>
                <a:gd name="connsiteX40" fmla="*/ 2381 w 926306"/>
                <a:gd name="connsiteY40" fmla="*/ 1069182 h 1078707"/>
                <a:gd name="connsiteX41" fmla="*/ 0 w 926306"/>
                <a:gd name="connsiteY41" fmla="*/ 1057275 h 1078707"/>
                <a:gd name="connsiteX42" fmla="*/ 4762 w 926306"/>
                <a:gd name="connsiteY42" fmla="*/ 1035844 h 1078707"/>
                <a:gd name="connsiteX43" fmla="*/ 26193 w 926306"/>
                <a:gd name="connsiteY43" fmla="*/ 995363 h 1078707"/>
                <a:gd name="connsiteX44" fmla="*/ 90487 w 926306"/>
                <a:gd name="connsiteY44" fmla="*/ 914400 h 1078707"/>
                <a:gd name="connsiteX45" fmla="*/ 200025 w 926306"/>
                <a:gd name="connsiteY45" fmla="*/ 773907 h 1078707"/>
                <a:gd name="connsiteX46" fmla="*/ 295275 w 926306"/>
                <a:gd name="connsiteY46" fmla="*/ 645319 h 1078707"/>
                <a:gd name="connsiteX47" fmla="*/ 402431 w 926306"/>
                <a:gd name="connsiteY47" fmla="*/ 507207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6306" h="1078707">
                  <a:moveTo>
                    <a:pt x="402431" y="507207"/>
                  </a:moveTo>
                  <a:lnTo>
                    <a:pt x="466725" y="421482"/>
                  </a:lnTo>
                  <a:lnTo>
                    <a:pt x="509587" y="369094"/>
                  </a:lnTo>
                  <a:lnTo>
                    <a:pt x="528637" y="340519"/>
                  </a:lnTo>
                  <a:lnTo>
                    <a:pt x="545306" y="304800"/>
                  </a:lnTo>
                  <a:lnTo>
                    <a:pt x="559593" y="271463"/>
                  </a:lnTo>
                  <a:lnTo>
                    <a:pt x="566737" y="238125"/>
                  </a:lnTo>
                  <a:lnTo>
                    <a:pt x="569118" y="219075"/>
                  </a:lnTo>
                  <a:lnTo>
                    <a:pt x="569118" y="200025"/>
                  </a:lnTo>
                  <a:lnTo>
                    <a:pt x="564356" y="169069"/>
                  </a:lnTo>
                  <a:lnTo>
                    <a:pt x="542925" y="104775"/>
                  </a:lnTo>
                  <a:lnTo>
                    <a:pt x="521493" y="47625"/>
                  </a:lnTo>
                  <a:lnTo>
                    <a:pt x="514350" y="23813"/>
                  </a:lnTo>
                  <a:lnTo>
                    <a:pt x="514350" y="14288"/>
                  </a:lnTo>
                  <a:lnTo>
                    <a:pt x="516731" y="2382"/>
                  </a:lnTo>
                  <a:lnTo>
                    <a:pt x="523875" y="0"/>
                  </a:lnTo>
                  <a:lnTo>
                    <a:pt x="538162" y="0"/>
                  </a:lnTo>
                  <a:lnTo>
                    <a:pt x="571500" y="14288"/>
                  </a:lnTo>
                  <a:lnTo>
                    <a:pt x="640556" y="64294"/>
                  </a:lnTo>
                  <a:lnTo>
                    <a:pt x="704850" y="114300"/>
                  </a:lnTo>
                  <a:lnTo>
                    <a:pt x="807243" y="185738"/>
                  </a:lnTo>
                  <a:lnTo>
                    <a:pt x="869156" y="233363"/>
                  </a:lnTo>
                  <a:lnTo>
                    <a:pt x="895350" y="250032"/>
                  </a:lnTo>
                  <a:lnTo>
                    <a:pt x="909637" y="261938"/>
                  </a:lnTo>
                  <a:lnTo>
                    <a:pt x="916781" y="273844"/>
                  </a:lnTo>
                  <a:lnTo>
                    <a:pt x="923925" y="288132"/>
                  </a:lnTo>
                  <a:lnTo>
                    <a:pt x="926306" y="304800"/>
                  </a:lnTo>
                  <a:lnTo>
                    <a:pt x="916781" y="330994"/>
                  </a:lnTo>
                  <a:lnTo>
                    <a:pt x="900112" y="354807"/>
                  </a:lnTo>
                  <a:lnTo>
                    <a:pt x="871537" y="378619"/>
                  </a:lnTo>
                  <a:lnTo>
                    <a:pt x="835818" y="402432"/>
                  </a:lnTo>
                  <a:lnTo>
                    <a:pt x="807243" y="421482"/>
                  </a:lnTo>
                  <a:lnTo>
                    <a:pt x="723900" y="507207"/>
                  </a:lnTo>
                  <a:lnTo>
                    <a:pt x="623887" y="602457"/>
                  </a:lnTo>
                  <a:lnTo>
                    <a:pt x="481012" y="735807"/>
                  </a:lnTo>
                  <a:lnTo>
                    <a:pt x="371475" y="828675"/>
                  </a:lnTo>
                  <a:lnTo>
                    <a:pt x="264318" y="916782"/>
                  </a:lnTo>
                  <a:lnTo>
                    <a:pt x="140493" y="1007269"/>
                  </a:lnTo>
                  <a:lnTo>
                    <a:pt x="35718" y="1073944"/>
                  </a:lnTo>
                  <a:lnTo>
                    <a:pt x="11906" y="1078707"/>
                  </a:lnTo>
                  <a:lnTo>
                    <a:pt x="2381" y="1069182"/>
                  </a:lnTo>
                  <a:lnTo>
                    <a:pt x="0" y="1057275"/>
                  </a:lnTo>
                  <a:lnTo>
                    <a:pt x="4762" y="1035844"/>
                  </a:lnTo>
                  <a:lnTo>
                    <a:pt x="26193" y="995363"/>
                  </a:lnTo>
                  <a:lnTo>
                    <a:pt x="90487" y="914400"/>
                  </a:lnTo>
                  <a:lnTo>
                    <a:pt x="200025" y="773907"/>
                  </a:lnTo>
                  <a:lnTo>
                    <a:pt x="295275" y="645319"/>
                  </a:lnTo>
                  <a:lnTo>
                    <a:pt x="402431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6">
              <a:extLst>
                <a:ext uri="{FF2B5EF4-FFF2-40B4-BE49-F238E27FC236}">
                  <a16:creationId xmlns:a16="http://schemas.microsoft.com/office/drawing/2014/main" id="{E2DC4817-36AA-4944-92E3-A560AAF8C76A}"/>
                </a:ext>
              </a:extLst>
            </p:cNvPr>
            <p:cNvSpPr/>
            <p:nvPr/>
          </p:nvSpPr>
          <p:spPr>
            <a:xfrm>
              <a:off x="4900614" y="4719638"/>
              <a:ext cx="674687" cy="863600"/>
            </a:xfrm>
            <a:custGeom>
              <a:avLst/>
              <a:gdLst>
                <a:gd name="connsiteX0" fmla="*/ 283368 w 673893"/>
                <a:gd name="connsiteY0" fmla="*/ 435768 h 864393"/>
                <a:gd name="connsiteX1" fmla="*/ 240506 w 673893"/>
                <a:gd name="connsiteY1" fmla="*/ 357187 h 864393"/>
                <a:gd name="connsiteX2" fmla="*/ 202406 w 673893"/>
                <a:gd name="connsiteY2" fmla="*/ 292893 h 864393"/>
                <a:gd name="connsiteX3" fmla="*/ 159543 w 673893"/>
                <a:gd name="connsiteY3" fmla="*/ 226218 h 864393"/>
                <a:gd name="connsiteX4" fmla="*/ 116681 w 673893"/>
                <a:gd name="connsiteY4" fmla="*/ 166687 h 864393"/>
                <a:gd name="connsiteX5" fmla="*/ 73818 w 673893"/>
                <a:gd name="connsiteY5" fmla="*/ 114300 h 864393"/>
                <a:gd name="connsiteX6" fmla="*/ 35718 w 673893"/>
                <a:gd name="connsiteY6" fmla="*/ 73818 h 864393"/>
                <a:gd name="connsiteX7" fmla="*/ 9525 w 673893"/>
                <a:gd name="connsiteY7" fmla="*/ 50006 h 864393"/>
                <a:gd name="connsiteX8" fmla="*/ 0 w 673893"/>
                <a:gd name="connsiteY8" fmla="*/ 30956 h 864393"/>
                <a:gd name="connsiteX9" fmla="*/ 2381 w 673893"/>
                <a:gd name="connsiteY9" fmla="*/ 11906 h 864393"/>
                <a:gd name="connsiteX10" fmla="*/ 16668 w 673893"/>
                <a:gd name="connsiteY10" fmla="*/ 0 h 864393"/>
                <a:gd name="connsiteX11" fmla="*/ 38100 w 673893"/>
                <a:gd name="connsiteY11" fmla="*/ 0 h 864393"/>
                <a:gd name="connsiteX12" fmla="*/ 69056 w 673893"/>
                <a:gd name="connsiteY12" fmla="*/ 11906 h 864393"/>
                <a:gd name="connsiteX13" fmla="*/ 147637 w 673893"/>
                <a:gd name="connsiteY13" fmla="*/ 61912 h 864393"/>
                <a:gd name="connsiteX14" fmla="*/ 242887 w 673893"/>
                <a:gd name="connsiteY14" fmla="*/ 126206 h 864393"/>
                <a:gd name="connsiteX15" fmla="*/ 330993 w 673893"/>
                <a:gd name="connsiteY15" fmla="*/ 190500 h 864393"/>
                <a:gd name="connsiteX16" fmla="*/ 392906 w 673893"/>
                <a:gd name="connsiteY16" fmla="*/ 240506 h 864393"/>
                <a:gd name="connsiteX17" fmla="*/ 450056 w 673893"/>
                <a:gd name="connsiteY17" fmla="*/ 288131 h 864393"/>
                <a:gd name="connsiteX18" fmla="*/ 507206 w 673893"/>
                <a:gd name="connsiteY18" fmla="*/ 335756 h 864393"/>
                <a:gd name="connsiteX19" fmla="*/ 578643 w 673893"/>
                <a:gd name="connsiteY19" fmla="*/ 400050 h 864393"/>
                <a:gd name="connsiteX20" fmla="*/ 607218 w 673893"/>
                <a:gd name="connsiteY20" fmla="*/ 426243 h 864393"/>
                <a:gd name="connsiteX21" fmla="*/ 616743 w 673893"/>
                <a:gd name="connsiteY21" fmla="*/ 447675 h 864393"/>
                <a:gd name="connsiteX22" fmla="*/ 631031 w 673893"/>
                <a:gd name="connsiteY22" fmla="*/ 485775 h 864393"/>
                <a:gd name="connsiteX23" fmla="*/ 650081 w 673893"/>
                <a:gd name="connsiteY23" fmla="*/ 540543 h 864393"/>
                <a:gd name="connsiteX24" fmla="*/ 661987 w 673893"/>
                <a:gd name="connsiteY24" fmla="*/ 585787 h 864393"/>
                <a:gd name="connsiteX25" fmla="*/ 671512 w 673893"/>
                <a:gd name="connsiteY25" fmla="*/ 633412 h 864393"/>
                <a:gd name="connsiteX26" fmla="*/ 673893 w 673893"/>
                <a:gd name="connsiteY26" fmla="*/ 678656 h 864393"/>
                <a:gd name="connsiteX27" fmla="*/ 669131 w 673893"/>
                <a:gd name="connsiteY27" fmla="*/ 726281 h 864393"/>
                <a:gd name="connsiteX28" fmla="*/ 664368 w 673893"/>
                <a:gd name="connsiteY28" fmla="*/ 764381 h 864393"/>
                <a:gd name="connsiteX29" fmla="*/ 650081 w 673893"/>
                <a:gd name="connsiteY29" fmla="*/ 802481 h 864393"/>
                <a:gd name="connsiteX30" fmla="*/ 628650 w 673893"/>
                <a:gd name="connsiteY30" fmla="*/ 835818 h 864393"/>
                <a:gd name="connsiteX31" fmla="*/ 611981 w 673893"/>
                <a:gd name="connsiteY31" fmla="*/ 852487 h 864393"/>
                <a:gd name="connsiteX32" fmla="*/ 588168 w 673893"/>
                <a:gd name="connsiteY32" fmla="*/ 864393 h 864393"/>
                <a:gd name="connsiteX33" fmla="*/ 569118 w 673893"/>
                <a:gd name="connsiteY33" fmla="*/ 864393 h 864393"/>
                <a:gd name="connsiteX34" fmla="*/ 531018 w 673893"/>
                <a:gd name="connsiteY34" fmla="*/ 857250 h 864393"/>
                <a:gd name="connsiteX35" fmla="*/ 504825 w 673893"/>
                <a:gd name="connsiteY35" fmla="*/ 840581 h 864393"/>
                <a:gd name="connsiteX36" fmla="*/ 466725 w 673893"/>
                <a:gd name="connsiteY36" fmla="*/ 800100 h 864393"/>
                <a:gd name="connsiteX37" fmla="*/ 431006 w 673893"/>
                <a:gd name="connsiteY37" fmla="*/ 750093 h 864393"/>
                <a:gd name="connsiteX38" fmla="*/ 404812 w 673893"/>
                <a:gd name="connsiteY38" fmla="*/ 690562 h 864393"/>
                <a:gd name="connsiteX39" fmla="*/ 345281 w 673893"/>
                <a:gd name="connsiteY39" fmla="*/ 559593 h 864393"/>
                <a:gd name="connsiteX40" fmla="*/ 283368 w 673893"/>
                <a:gd name="connsiteY40" fmla="*/ 4357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73893" h="864393">
                  <a:moveTo>
                    <a:pt x="283368" y="435768"/>
                  </a:moveTo>
                  <a:lnTo>
                    <a:pt x="240506" y="357187"/>
                  </a:lnTo>
                  <a:lnTo>
                    <a:pt x="202406" y="292893"/>
                  </a:lnTo>
                  <a:lnTo>
                    <a:pt x="159543" y="226218"/>
                  </a:lnTo>
                  <a:lnTo>
                    <a:pt x="116681" y="166687"/>
                  </a:lnTo>
                  <a:lnTo>
                    <a:pt x="73818" y="114300"/>
                  </a:lnTo>
                  <a:lnTo>
                    <a:pt x="35718" y="73818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6668" y="0"/>
                  </a:lnTo>
                  <a:lnTo>
                    <a:pt x="38100" y="0"/>
                  </a:lnTo>
                  <a:lnTo>
                    <a:pt x="69056" y="11906"/>
                  </a:lnTo>
                  <a:lnTo>
                    <a:pt x="147637" y="61912"/>
                  </a:lnTo>
                  <a:lnTo>
                    <a:pt x="242887" y="126206"/>
                  </a:lnTo>
                  <a:lnTo>
                    <a:pt x="330993" y="190500"/>
                  </a:lnTo>
                  <a:lnTo>
                    <a:pt x="392906" y="240506"/>
                  </a:lnTo>
                  <a:lnTo>
                    <a:pt x="450056" y="288131"/>
                  </a:lnTo>
                  <a:lnTo>
                    <a:pt x="507206" y="335756"/>
                  </a:lnTo>
                  <a:lnTo>
                    <a:pt x="578643" y="400050"/>
                  </a:lnTo>
                  <a:lnTo>
                    <a:pt x="607218" y="426243"/>
                  </a:lnTo>
                  <a:lnTo>
                    <a:pt x="616743" y="447675"/>
                  </a:lnTo>
                  <a:lnTo>
                    <a:pt x="631031" y="485775"/>
                  </a:lnTo>
                  <a:lnTo>
                    <a:pt x="650081" y="540543"/>
                  </a:lnTo>
                  <a:lnTo>
                    <a:pt x="661987" y="585787"/>
                  </a:lnTo>
                  <a:lnTo>
                    <a:pt x="671512" y="633412"/>
                  </a:lnTo>
                  <a:lnTo>
                    <a:pt x="673893" y="678656"/>
                  </a:lnTo>
                  <a:lnTo>
                    <a:pt x="669131" y="726281"/>
                  </a:lnTo>
                  <a:lnTo>
                    <a:pt x="664368" y="764381"/>
                  </a:lnTo>
                  <a:lnTo>
                    <a:pt x="650081" y="802481"/>
                  </a:lnTo>
                  <a:lnTo>
                    <a:pt x="628650" y="835818"/>
                  </a:lnTo>
                  <a:lnTo>
                    <a:pt x="611981" y="852487"/>
                  </a:lnTo>
                  <a:lnTo>
                    <a:pt x="588168" y="864393"/>
                  </a:lnTo>
                  <a:lnTo>
                    <a:pt x="569118" y="864393"/>
                  </a:lnTo>
                  <a:lnTo>
                    <a:pt x="531018" y="857250"/>
                  </a:lnTo>
                  <a:lnTo>
                    <a:pt x="504825" y="840581"/>
                  </a:lnTo>
                  <a:lnTo>
                    <a:pt x="466725" y="800100"/>
                  </a:lnTo>
                  <a:lnTo>
                    <a:pt x="431006" y="750093"/>
                  </a:lnTo>
                  <a:lnTo>
                    <a:pt x="404812" y="690562"/>
                  </a:lnTo>
                  <a:lnTo>
                    <a:pt x="345281" y="559593"/>
                  </a:lnTo>
                  <a:lnTo>
                    <a:pt x="283368" y="435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8">
              <a:extLst>
                <a:ext uri="{FF2B5EF4-FFF2-40B4-BE49-F238E27FC236}">
                  <a16:creationId xmlns:a16="http://schemas.microsoft.com/office/drawing/2014/main" id="{06E4DEE9-4C14-4516-AD92-7206FBA98040}"/>
                </a:ext>
              </a:extLst>
            </p:cNvPr>
            <p:cNvSpPr/>
            <p:nvPr/>
          </p:nvSpPr>
          <p:spPr>
            <a:xfrm rot="16200000">
              <a:off x="2706692" y="2997201"/>
              <a:ext cx="2687637" cy="461963"/>
            </a:xfrm>
            <a:custGeom>
              <a:avLst/>
              <a:gdLst>
                <a:gd name="connsiteX0" fmla="*/ 1114425 w 2688431"/>
                <a:gd name="connsiteY0" fmla="*/ 214313 h 461963"/>
                <a:gd name="connsiteX1" fmla="*/ 1393031 w 2688431"/>
                <a:gd name="connsiteY1" fmla="*/ 223838 h 461963"/>
                <a:gd name="connsiteX2" fmla="*/ 1645443 w 2688431"/>
                <a:gd name="connsiteY2" fmla="*/ 230982 h 461963"/>
                <a:gd name="connsiteX3" fmla="*/ 1900237 w 2688431"/>
                <a:gd name="connsiteY3" fmla="*/ 235744 h 461963"/>
                <a:gd name="connsiteX4" fmla="*/ 2100262 w 2688431"/>
                <a:gd name="connsiteY4" fmla="*/ 238125 h 461963"/>
                <a:gd name="connsiteX5" fmla="*/ 2209800 w 2688431"/>
                <a:gd name="connsiteY5" fmla="*/ 233363 h 461963"/>
                <a:gd name="connsiteX6" fmla="*/ 2276475 w 2688431"/>
                <a:gd name="connsiteY6" fmla="*/ 226219 h 461963"/>
                <a:gd name="connsiteX7" fmla="*/ 2324100 w 2688431"/>
                <a:gd name="connsiteY7" fmla="*/ 219075 h 461963"/>
                <a:gd name="connsiteX8" fmla="*/ 2366962 w 2688431"/>
                <a:gd name="connsiteY8" fmla="*/ 207169 h 461963"/>
                <a:gd name="connsiteX9" fmla="*/ 2400300 w 2688431"/>
                <a:gd name="connsiteY9" fmla="*/ 190500 h 461963"/>
                <a:gd name="connsiteX10" fmla="*/ 2459831 w 2688431"/>
                <a:gd name="connsiteY10" fmla="*/ 166688 h 461963"/>
                <a:gd name="connsiteX11" fmla="*/ 2509837 w 2688431"/>
                <a:gd name="connsiteY11" fmla="*/ 140494 h 461963"/>
                <a:gd name="connsiteX12" fmla="*/ 2555081 w 2688431"/>
                <a:gd name="connsiteY12" fmla="*/ 107157 h 461963"/>
                <a:gd name="connsiteX13" fmla="*/ 2600325 w 2688431"/>
                <a:gd name="connsiteY13" fmla="*/ 61913 h 461963"/>
                <a:gd name="connsiteX14" fmla="*/ 2631281 w 2688431"/>
                <a:gd name="connsiteY14" fmla="*/ 21432 h 461963"/>
                <a:gd name="connsiteX15" fmla="*/ 2652712 w 2688431"/>
                <a:gd name="connsiteY15" fmla="*/ 4763 h 461963"/>
                <a:gd name="connsiteX16" fmla="*/ 2664618 w 2688431"/>
                <a:gd name="connsiteY16" fmla="*/ 0 h 461963"/>
                <a:gd name="connsiteX17" fmla="*/ 2683668 w 2688431"/>
                <a:gd name="connsiteY17" fmla="*/ 4763 h 461963"/>
                <a:gd name="connsiteX18" fmla="*/ 2688431 w 2688431"/>
                <a:gd name="connsiteY18" fmla="*/ 16669 h 461963"/>
                <a:gd name="connsiteX19" fmla="*/ 2683668 w 2688431"/>
                <a:gd name="connsiteY19" fmla="*/ 61913 h 461963"/>
                <a:gd name="connsiteX20" fmla="*/ 2678906 w 2688431"/>
                <a:gd name="connsiteY20" fmla="*/ 121444 h 461963"/>
                <a:gd name="connsiteX21" fmla="*/ 2667000 w 2688431"/>
                <a:gd name="connsiteY21" fmla="*/ 183357 h 461963"/>
                <a:gd name="connsiteX22" fmla="*/ 2643187 w 2688431"/>
                <a:gd name="connsiteY22" fmla="*/ 261938 h 461963"/>
                <a:gd name="connsiteX23" fmla="*/ 2616993 w 2688431"/>
                <a:gd name="connsiteY23" fmla="*/ 333375 h 461963"/>
                <a:gd name="connsiteX24" fmla="*/ 2576512 w 2688431"/>
                <a:gd name="connsiteY24" fmla="*/ 423863 h 461963"/>
                <a:gd name="connsiteX25" fmla="*/ 2569368 w 2688431"/>
                <a:gd name="connsiteY25" fmla="*/ 442913 h 461963"/>
                <a:gd name="connsiteX26" fmla="*/ 2443162 w 2688431"/>
                <a:gd name="connsiteY26" fmla="*/ 461963 h 461963"/>
                <a:gd name="connsiteX27" fmla="*/ 2274093 w 2688431"/>
                <a:gd name="connsiteY27" fmla="*/ 461963 h 461963"/>
                <a:gd name="connsiteX28" fmla="*/ 1959768 w 2688431"/>
                <a:gd name="connsiteY28" fmla="*/ 459582 h 461963"/>
                <a:gd name="connsiteX29" fmla="*/ 1602581 w 2688431"/>
                <a:gd name="connsiteY29" fmla="*/ 459582 h 461963"/>
                <a:gd name="connsiteX30" fmla="*/ 1195387 w 2688431"/>
                <a:gd name="connsiteY30" fmla="*/ 459582 h 461963"/>
                <a:gd name="connsiteX31" fmla="*/ 1157287 w 2688431"/>
                <a:gd name="connsiteY31" fmla="*/ 459582 h 461963"/>
                <a:gd name="connsiteX32" fmla="*/ 1031081 w 2688431"/>
                <a:gd name="connsiteY32" fmla="*/ 438150 h 461963"/>
                <a:gd name="connsiteX33" fmla="*/ 797718 w 2688431"/>
                <a:gd name="connsiteY33" fmla="*/ 431007 h 461963"/>
                <a:gd name="connsiteX34" fmla="*/ 395287 w 2688431"/>
                <a:gd name="connsiteY34" fmla="*/ 419100 h 461963"/>
                <a:gd name="connsiteX35" fmla="*/ 288131 w 2688431"/>
                <a:gd name="connsiteY35" fmla="*/ 416719 h 461963"/>
                <a:gd name="connsiteX36" fmla="*/ 140493 w 2688431"/>
                <a:gd name="connsiteY36" fmla="*/ 392907 h 461963"/>
                <a:gd name="connsiteX37" fmla="*/ 85725 w 2688431"/>
                <a:gd name="connsiteY37" fmla="*/ 383382 h 461963"/>
                <a:gd name="connsiteX38" fmla="*/ 54768 w 2688431"/>
                <a:gd name="connsiteY38" fmla="*/ 371475 h 461963"/>
                <a:gd name="connsiteX39" fmla="*/ 26193 w 2688431"/>
                <a:gd name="connsiteY39" fmla="*/ 352425 h 461963"/>
                <a:gd name="connsiteX40" fmla="*/ 9525 w 2688431"/>
                <a:gd name="connsiteY40" fmla="*/ 333375 h 461963"/>
                <a:gd name="connsiteX41" fmla="*/ 0 w 2688431"/>
                <a:gd name="connsiteY41" fmla="*/ 307182 h 461963"/>
                <a:gd name="connsiteX42" fmla="*/ 0 w 2688431"/>
                <a:gd name="connsiteY42" fmla="*/ 278607 h 461963"/>
                <a:gd name="connsiteX43" fmla="*/ 4762 w 2688431"/>
                <a:gd name="connsiteY43" fmla="*/ 259557 h 461963"/>
                <a:gd name="connsiteX44" fmla="*/ 16668 w 2688431"/>
                <a:gd name="connsiteY44" fmla="*/ 250032 h 461963"/>
                <a:gd name="connsiteX45" fmla="*/ 78581 w 2688431"/>
                <a:gd name="connsiteY45" fmla="*/ 219075 h 461963"/>
                <a:gd name="connsiteX46" fmla="*/ 173831 w 2688431"/>
                <a:gd name="connsiteY46" fmla="*/ 178594 h 461963"/>
                <a:gd name="connsiteX47" fmla="*/ 200025 w 2688431"/>
                <a:gd name="connsiteY47" fmla="*/ 171450 h 461963"/>
                <a:gd name="connsiteX48" fmla="*/ 302418 w 2688431"/>
                <a:gd name="connsiteY48" fmla="*/ 176213 h 461963"/>
                <a:gd name="connsiteX49" fmla="*/ 666750 w 2688431"/>
                <a:gd name="connsiteY49" fmla="*/ 195263 h 461963"/>
                <a:gd name="connsiteX50" fmla="*/ 1114425 w 2688431"/>
                <a:gd name="connsiteY50" fmla="*/ 214313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88431" h="461963">
                  <a:moveTo>
                    <a:pt x="1114425" y="214313"/>
                  </a:moveTo>
                  <a:lnTo>
                    <a:pt x="1393031" y="223838"/>
                  </a:lnTo>
                  <a:lnTo>
                    <a:pt x="1645443" y="230982"/>
                  </a:lnTo>
                  <a:lnTo>
                    <a:pt x="1900237" y="235744"/>
                  </a:lnTo>
                  <a:lnTo>
                    <a:pt x="2100262" y="238125"/>
                  </a:lnTo>
                  <a:lnTo>
                    <a:pt x="2209800" y="233363"/>
                  </a:lnTo>
                  <a:lnTo>
                    <a:pt x="2276475" y="226219"/>
                  </a:lnTo>
                  <a:lnTo>
                    <a:pt x="2324100" y="219075"/>
                  </a:lnTo>
                  <a:lnTo>
                    <a:pt x="2366962" y="207169"/>
                  </a:lnTo>
                  <a:lnTo>
                    <a:pt x="2400300" y="190500"/>
                  </a:lnTo>
                  <a:lnTo>
                    <a:pt x="2459831" y="166688"/>
                  </a:lnTo>
                  <a:lnTo>
                    <a:pt x="2509837" y="140494"/>
                  </a:lnTo>
                  <a:lnTo>
                    <a:pt x="2555081" y="107157"/>
                  </a:lnTo>
                  <a:lnTo>
                    <a:pt x="2600325" y="61913"/>
                  </a:lnTo>
                  <a:lnTo>
                    <a:pt x="2631281" y="21432"/>
                  </a:lnTo>
                  <a:lnTo>
                    <a:pt x="2652712" y="4763"/>
                  </a:lnTo>
                  <a:lnTo>
                    <a:pt x="2664618" y="0"/>
                  </a:lnTo>
                  <a:lnTo>
                    <a:pt x="2683668" y="4763"/>
                  </a:lnTo>
                  <a:lnTo>
                    <a:pt x="2688431" y="16669"/>
                  </a:lnTo>
                  <a:lnTo>
                    <a:pt x="2683668" y="61913"/>
                  </a:lnTo>
                  <a:lnTo>
                    <a:pt x="2678906" y="121444"/>
                  </a:lnTo>
                  <a:lnTo>
                    <a:pt x="2667000" y="183357"/>
                  </a:lnTo>
                  <a:lnTo>
                    <a:pt x="2643187" y="261938"/>
                  </a:lnTo>
                  <a:lnTo>
                    <a:pt x="2616993" y="333375"/>
                  </a:lnTo>
                  <a:lnTo>
                    <a:pt x="2576512" y="423863"/>
                  </a:lnTo>
                  <a:lnTo>
                    <a:pt x="2569368" y="442913"/>
                  </a:lnTo>
                  <a:lnTo>
                    <a:pt x="2443162" y="461963"/>
                  </a:lnTo>
                  <a:lnTo>
                    <a:pt x="2274093" y="461963"/>
                  </a:lnTo>
                  <a:lnTo>
                    <a:pt x="1959768" y="459582"/>
                  </a:lnTo>
                  <a:lnTo>
                    <a:pt x="1602581" y="459582"/>
                  </a:lnTo>
                  <a:lnTo>
                    <a:pt x="1195387" y="459582"/>
                  </a:lnTo>
                  <a:lnTo>
                    <a:pt x="1157287" y="459582"/>
                  </a:lnTo>
                  <a:lnTo>
                    <a:pt x="1031081" y="438150"/>
                  </a:lnTo>
                  <a:lnTo>
                    <a:pt x="797718" y="431007"/>
                  </a:lnTo>
                  <a:lnTo>
                    <a:pt x="395287" y="419100"/>
                  </a:lnTo>
                  <a:lnTo>
                    <a:pt x="288131" y="416719"/>
                  </a:lnTo>
                  <a:lnTo>
                    <a:pt x="140493" y="392907"/>
                  </a:lnTo>
                  <a:lnTo>
                    <a:pt x="85725" y="383382"/>
                  </a:lnTo>
                  <a:lnTo>
                    <a:pt x="54768" y="371475"/>
                  </a:lnTo>
                  <a:lnTo>
                    <a:pt x="26193" y="352425"/>
                  </a:lnTo>
                  <a:lnTo>
                    <a:pt x="9525" y="333375"/>
                  </a:lnTo>
                  <a:lnTo>
                    <a:pt x="0" y="307182"/>
                  </a:lnTo>
                  <a:lnTo>
                    <a:pt x="0" y="278607"/>
                  </a:lnTo>
                  <a:lnTo>
                    <a:pt x="4762" y="259557"/>
                  </a:lnTo>
                  <a:lnTo>
                    <a:pt x="16668" y="250032"/>
                  </a:lnTo>
                  <a:lnTo>
                    <a:pt x="78581" y="219075"/>
                  </a:lnTo>
                  <a:lnTo>
                    <a:pt x="173831" y="178594"/>
                  </a:lnTo>
                  <a:lnTo>
                    <a:pt x="200025" y="171450"/>
                  </a:lnTo>
                  <a:lnTo>
                    <a:pt x="302418" y="176213"/>
                  </a:lnTo>
                  <a:lnTo>
                    <a:pt x="666750" y="195263"/>
                  </a:lnTo>
                  <a:lnTo>
                    <a:pt x="1114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9">
              <a:extLst>
                <a:ext uri="{FF2B5EF4-FFF2-40B4-BE49-F238E27FC236}">
                  <a16:creationId xmlns:a16="http://schemas.microsoft.com/office/drawing/2014/main" id="{C0ED4E0D-6A78-4786-9EE5-5C0C97D10CE5}"/>
                </a:ext>
              </a:extLst>
            </p:cNvPr>
            <p:cNvSpPr/>
            <p:nvPr/>
          </p:nvSpPr>
          <p:spPr>
            <a:xfrm rot="16200000">
              <a:off x="3463134" y="2521744"/>
              <a:ext cx="2725738" cy="1231900"/>
            </a:xfrm>
            <a:custGeom>
              <a:avLst/>
              <a:gdLst>
                <a:gd name="connsiteX0" fmla="*/ 2424113 w 2726531"/>
                <a:gd name="connsiteY0" fmla="*/ 347663 h 1231107"/>
                <a:gd name="connsiteX1" fmla="*/ 2390775 w 2726531"/>
                <a:gd name="connsiteY1" fmla="*/ 190500 h 1231107"/>
                <a:gd name="connsiteX2" fmla="*/ 2355056 w 2726531"/>
                <a:gd name="connsiteY2" fmla="*/ 9525 h 1231107"/>
                <a:gd name="connsiteX3" fmla="*/ 2490788 w 2726531"/>
                <a:gd name="connsiteY3" fmla="*/ 0 h 1231107"/>
                <a:gd name="connsiteX4" fmla="*/ 2512219 w 2726531"/>
                <a:gd name="connsiteY4" fmla="*/ 109538 h 1231107"/>
                <a:gd name="connsiteX5" fmla="*/ 2543175 w 2726531"/>
                <a:gd name="connsiteY5" fmla="*/ 242888 h 1231107"/>
                <a:gd name="connsiteX6" fmla="*/ 2576513 w 2726531"/>
                <a:gd name="connsiteY6" fmla="*/ 390525 h 1231107"/>
                <a:gd name="connsiteX7" fmla="*/ 2609850 w 2726531"/>
                <a:gd name="connsiteY7" fmla="*/ 531019 h 1231107"/>
                <a:gd name="connsiteX8" fmla="*/ 2636044 w 2726531"/>
                <a:gd name="connsiteY8" fmla="*/ 652463 h 1231107"/>
                <a:gd name="connsiteX9" fmla="*/ 2652713 w 2726531"/>
                <a:gd name="connsiteY9" fmla="*/ 726282 h 1231107"/>
                <a:gd name="connsiteX10" fmla="*/ 2662238 w 2726531"/>
                <a:gd name="connsiteY10" fmla="*/ 752475 h 1231107"/>
                <a:gd name="connsiteX11" fmla="*/ 2676525 w 2726531"/>
                <a:gd name="connsiteY11" fmla="*/ 781050 h 1231107"/>
                <a:gd name="connsiteX12" fmla="*/ 2695575 w 2726531"/>
                <a:gd name="connsiteY12" fmla="*/ 821532 h 1231107"/>
                <a:gd name="connsiteX13" fmla="*/ 2709863 w 2726531"/>
                <a:gd name="connsiteY13" fmla="*/ 857250 h 1231107"/>
                <a:gd name="connsiteX14" fmla="*/ 2721769 w 2726531"/>
                <a:gd name="connsiteY14" fmla="*/ 895350 h 1231107"/>
                <a:gd name="connsiteX15" fmla="*/ 2726531 w 2726531"/>
                <a:gd name="connsiteY15" fmla="*/ 926307 h 1231107"/>
                <a:gd name="connsiteX16" fmla="*/ 2726531 w 2726531"/>
                <a:gd name="connsiteY16" fmla="*/ 947738 h 1231107"/>
                <a:gd name="connsiteX17" fmla="*/ 2712244 w 2726531"/>
                <a:gd name="connsiteY17" fmla="*/ 973932 h 1231107"/>
                <a:gd name="connsiteX18" fmla="*/ 2674144 w 2726531"/>
                <a:gd name="connsiteY18" fmla="*/ 1033463 h 1231107"/>
                <a:gd name="connsiteX19" fmla="*/ 2605088 w 2726531"/>
                <a:gd name="connsiteY19" fmla="*/ 1126332 h 1231107"/>
                <a:gd name="connsiteX20" fmla="*/ 2559844 w 2726531"/>
                <a:gd name="connsiteY20" fmla="*/ 1185863 h 1231107"/>
                <a:gd name="connsiteX21" fmla="*/ 2538413 w 2726531"/>
                <a:gd name="connsiteY21" fmla="*/ 1209675 h 1231107"/>
                <a:gd name="connsiteX22" fmla="*/ 2521744 w 2726531"/>
                <a:gd name="connsiteY22" fmla="*/ 1221582 h 1231107"/>
                <a:gd name="connsiteX23" fmla="*/ 2495550 w 2726531"/>
                <a:gd name="connsiteY23" fmla="*/ 1228725 h 1231107"/>
                <a:gd name="connsiteX24" fmla="*/ 2462213 w 2726531"/>
                <a:gd name="connsiteY24" fmla="*/ 1231107 h 1231107"/>
                <a:gd name="connsiteX25" fmla="*/ 2426494 w 2726531"/>
                <a:gd name="connsiteY25" fmla="*/ 1221582 h 1231107"/>
                <a:gd name="connsiteX26" fmla="*/ 2383631 w 2726531"/>
                <a:gd name="connsiteY26" fmla="*/ 1195388 h 1231107"/>
                <a:gd name="connsiteX27" fmla="*/ 2343150 w 2726531"/>
                <a:gd name="connsiteY27" fmla="*/ 1176338 h 1231107"/>
                <a:gd name="connsiteX28" fmla="*/ 2283619 w 2726531"/>
                <a:gd name="connsiteY28" fmla="*/ 1166813 h 1231107"/>
                <a:gd name="connsiteX29" fmla="*/ 2207419 w 2726531"/>
                <a:gd name="connsiteY29" fmla="*/ 1162050 h 1231107"/>
                <a:gd name="connsiteX30" fmla="*/ 2078831 w 2726531"/>
                <a:gd name="connsiteY30" fmla="*/ 1157288 h 1231107"/>
                <a:gd name="connsiteX31" fmla="*/ 1771650 w 2726531"/>
                <a:gd name="connsiteY31" fmla="*/ 1140619 h 1231107"/>
                <a:gd name="connsiteX32" fmla="*/ 1419225 w 2726531"/>
                <a:gd name="connsiteY32" fmla="*/ 1126332 h 1231107"/>
                <a:gd name="connsiteX33" fmla="*/ 1309688 w 2726531"/>
                <a:gd name="connsiteY33" fmla="*/ 1119188 h 1231107"/>
                <a:gd name="connsiteX34" fmla="*/ 1223963 w 2726531"/>
                <a:gd name="connsiteY34" fmla="*/ 1123950 h 1231107"/>
                <a:gd name="connsiteX35" fmla="*/ 1002506 w 2726531"/>
                <a:gd name="connsiteY35" fmla="*/ 1131094 h 1231107"/>
                <a:gd name="connsiteX36" fmla="*/ 809625 w 2726531"/>
                <a:gd name="connsiteY36" fmla="*/ 1140619 h 1231107"/>
                <a:gd name="connsiteX37" fmla="*/ 481013 w 2726531"/>
                <a:gd name="connsiteY37" fmla="*/ 1152525 h 1231107"/>
                <a:gd name="connsiteX38" fmla="*/ 250031 w 2726531"/>
                <a:gd name="connsiteY38" fmla="*/ 1159669 h 1231107"/>
                <a:gd name="connsiteX39" fmla="*/ 161925 w 2726531"/>
                <a:gd name="connsiteY39" fmla="*/ 1164432 h 1231107"/>
                <a:gd name="connsiteX40" fmla="*/ 140494 w 2726531"/>
                <a:gd name="connsiteY40" fmla="*/ 1159669 h 1231107"/>
                <a:gd name="connsiteX41" fmla="*/ 111919 w 2726531"/>
                <a:gd name="connsiteY41" fmla="*/ 1147763 h 1231107"/>
                <a:gd name="connsiteX42" fmla="*/ 95250 w 2726531"/>
                <a:gd name="connsiteY42" fmla="*/ 1138238 h 1231107"/>
                <a:gd name="connsiteX43" fmla="*/ 76200 w 2726531"/>
                <a:gd name="connsiteY43" fmla="*/ 1121569 h 1231107"/>
                <a:gd name="connsiteX44" fmla="*/ 50006 w 2726531"/>
                <a:gd name="connsiteY44" fmla="*/ 1092994 h 1231107"/>
                <a:gd name="connsiteX45" fmla="*/ 26194 w 2726531"/>
                <a:gd name="connsiteY45" fmla="*/ 1057275 h 1231107"/>
                <a:gd name="connsiteX46" fmla="*/ 4763 w 2726531"/>
                <a:gd name="connsiteY46" fmla="*/ 1021557 h 1231107"/>
                <a:gd name="connsiteX47" fmla="*/ 0 w 2726531"/>
                <a:gd name="connsiteY47" fmla="*/ 1004888 h 1231107"/>
                <a:gd name="connsiteX48" fmla="*/ 4763 w 2726531"/>
                <a:gd name="connsiteY48" fmla="*/ 992982 h 1231107"/>
                <a:gd name="connsiteX49" fmla="*/ 23813 w 2726531"/>
                <a:gd name="connsiteY49" fmla="*/ 971550 h 1231107"/>
                <a:gd name="connsiteX50" fmla="*/ 57150 w 2726531"/>
                <a:gd name="connsiteY50" fmla="*/ 947738 h 1231107"/>
                <a:gd name="connsiteX51" fmla="*/ 119063 w 2726531"/>
                <a:gd name="connsiteY51" fmla="*/ 916782 h 1231107"/>
                <a:gd name="connsiteX52" fmla="*/ 188119 w 2726531"/>
                <a:gd name="connsiteY52" fmla="*/ 890588 h 1231107"/>
                <a:gd name="connsiteX53" fmla="*/ 254794 w 2726531"/>
                <a:gd name="connsiteY53" fmla="*/ 871538 h 1231107"/>
                <a:gd name="connsiteX54" fmla="*/ 381000 w 2726531"/>
                <a:gd name="connsiteY54" fmla="*/ 897732 h 1231107"/>
                <a:gd name="connsiteX55" fmla="*/ 647700 w 2726531"/>
                <a:gd name="connsiteY55" fmla="*/ 895350 h 1231107"/>
                <a:gd name="connsiteX56" fmla="*/ 878681 w 2726531"/>
                <a:gd name="connsiteY56" fmla="*/ 897732 h 1231107"/>
                <a:gd name="connsiteX57" fmla="*/ 1085850 w 2726531"/>
                <a:gd name="connsiteY57" fmla="*/ 895350 h 1231107"/>
                <a:gd name="connsiteX58" fmla="*/ 1278731 w 2726531"/>
                <a:gd name="connsiteY58" fmla="*/ 895350 h 1231107"/>
                <a:gd name="connsiteX59" fmla="*/ 1809750 w 2726531"/>
                <a:gd name="connsiteY59" fmla="*/ 895350 h 1231107"/>
                <a:gd name="connsiteX60" fmla="*/ 1943100 w 2726531"/>
                <a:gd name="connsiteY60" fmla="*/ 919163 h 1231107"/>
                <a:gd name="connsiteX61" fmla="*/ 2255044 w 2726531"/>
                <a:gd name="connsiteY61" fmla="*/ 919163 h 1231107"/>
                <a:gd name="connsiteX62" fmla="*/ 2445544 w 2726531"/>
                <a:gd name="connsiteY62" fmla="*/ 916782 h 1231107"/>
                <a:gd name="connsiteX63" fmla="*/ 2476500 w 2726531"/>
                <a:gd name="connsiteY63" fmla="*/ 912019 h 1231107"/>
                <a:gd name="connsiteX64" fmla="*/ 2500313 w 2726531"/>
                <a:gd name="connsiteY64" fmla="*/ 902494 h 1231107"/>
                <a:gd name="connsiteX65" fmla="*/ 2514600 w 2726531"/>
                <a:gd name="connsiteY65" fmla="*/ 892969 h 1231107"/>
                <a:gd name="connsiteX66" fmla="*/ 2519363 w 2726531"/>
                <a:gd name="connsiteY66" fmla="*/ 883444 h 1231107"/>
                <a:gd name="connsiteX67" fmla="*/ 2521744 w 2726531"/>
                <a:gd name="connsiteY67" fmla="*/ 873919 h 1231107"/>
                <a:gd name="connsiteX68" fmla="*/ 2524125 w 2726531"/>
                <a:gd name="connsiteY68" fmla="*/ 850107 h 1231107"/>
                <a:gd name="connsiteX69" fmla="*/ 2507456 w 2726531"/>
                <a:gd name="connsiteY69" fmla="*/ 762000 h 1231107"/>
                <a:gd name="connsiteX70" fmla="*/ 2424113 w 2726531"/>
                <a:gd name="connsiteY70" fmla="*/ 347663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26531" h="1231107">
                  <a:moveTo>
                    <a:pt x="2424113" y="347663"/>
                  </a:moveTo>
                  <a:lnTo>
                    <a:pt x="2390775" y="190500"/>
                  </a:lnTo>
                  <a:lnTo>
                    <a:pt x="2355056" y="9525"/>
                  </a:lnTo>
                  <a:lnTo>
                    <a:pt x="2490788" y="0"/>
                  </a:lnTo>
                  <a:lnTo>
                    <a:pt x="2512219" y="109538"/>
                  </a:lnTo>
                  <a:lnTo>
                    <a:pt x="2543175" y="242888"/>
                  </a:lnTo>
                  <a:lnTo>
                    <a:pt x="2576513" y="390525"/>
                  </a:lnTo>
                  <a:lnTo>
                    <a:pt x="2609850" y="531019"/>
                  </a:lnTo>
                  <a:lnTo>
                    <a:pt x="2636044" y="652463"/>
                  </a:lnTo>
                  <a:lnTo>
                    <a:pt x="2652713" y="726282"/>
                  </a:lnTo>
                  <a:lnTo>
                    <a:pt x="2662238" y="752475"/>
                  </a:lnTo>
                  <a:lnTo>
                    <a:pt x="2676525" y="781050"/>
                  </a:lnTo>
                  <a:lnTo>
                    <a:pt x="2695575" y="821532"/>
                  </a:lnTo>
                  <a:lnTo>
                    <a:pt x="2709863" y="857250"/>
                  </a:lnTo>
                  <a:lnTo>
                    <a:pt x="2721769" y="895350"/>
                  </a:lnTo>
                  <a:lnTo>
                    <a:pt x="2726531" y="926307"/>
                  </a:lnTo>
                  <a:lnTo>
                    <a:pt x="2726531" y="947738"/>
                  </a:lnTo>
                  <a:lnTo>
                    <a:pt x="2712244" y="973932"/>
                  </a:lnTo>
                  <a:lnTo>
                    <a:pt x="2674144" y="1033463"/>
                  </a:lnTo>
                  <a:lnTo>
                    <a:pt x="2605088" y="1126332"/>
                  </a:lnTo>
                  <a:lnTo>
                    <a:pt x="2559844" y="1185863"/>
                  </a:lnTo>
                  <a:lnTo>
                    <a:pt x="2538413" y="1209675"/>
                  </a:lnTo>
                  <a:lnTo>
                    <a:pt x="2521744" y="1221582"/>
                  </a:lnTo>
                  <a:lnTo>
                    <a:pt x="2495550" y="1228725"/>
                  </a:lnTo>
                  <a:lnTo>
                    <a:pt x="2462213" y="1231107"/>
                  </a:lnTo>
                  <a:lnTo>
                    <a:pt x="2426494" y="1221582"/>
                  </a:lnTo>
                  <a:lnTo>
                    <a:pt x="2383631" y="1195388"/>
                  </a:lnTo>
                  <a:lnTo>
                    <a:pt x="2343150" y="1176338"/>
                  </a:lnTo>
                  <a:lnTo>
                    <a:pt x="2283619" y="1166813"/>
                  </a:lnTo>
                  <a:lnTo>
                    <a:pt x="2207419" y="1162050"/>
                  </a:lnTo>
                  <a:lnTo>
                    <a:pt x="2078831" y="1157288"/>
                  </a:lnTo>
                  <a:lnTo>
                    <a:pt x="1771650" y="1140619"/>
                  </a:lnTo>
                  <a:lnTo>
                    <a:pt x="1419225" y="1126332"/>
                  </a:lnTo>
                  <a:lnTo>
                    <a:pt x="1309688" y="1119188"/>
                  </a:lnTo>
                  <a:lnTo>
                    <a:pt x="1223963" y="1123950"/>
                  </a:lnTo>
                  <a:lnTo>
                    <a:pt x="1002506" y="1131094"/>
                  </a:lnTo>
                  <a:lnTo>
                    <a:pt x="809625" y="1140619"/>
                  </a:lnTo>
                  <a:lnTo>
                    <a:pt x="481013" y="1152525"/>
                  </a:lnTo>
                  <a:lnTo>
                    <a:pt x="250031" y="1159669"/>
                  </a:lnTo>
                  <a:lnTo>
                    <a:pt x="161925" y="1164432"/>
                  </a:lnTo>
                  <a:lnTo>
                    <a:pt x="140494" y="1159669"/>
                  </a:lnTo>
                  <a:lnTo>
                    <a:pt x="111919" y="1147763"/>
                  </a:lnTo>
                  <a:lnTo>
                    <a:pt x="95250" y="1138238"/>
                  </a:lnTo>
                  <a:lnTo>
                    <a:pt x="76200" y="1121569"/>
                  </a:lnTo>
                  <a:lnTo>
                    <a:pt x="50006" y="1092994"/>
                  </a:lnTo>
                  <a:lnTo>
                    <a:pt x="26194" y="1057275"/>
                  </a:lnTo>
                  <a:lnTo>
                    <a:pt x="4763" y="1021557"/>
                  </a:lnTo>
                  <a:lnTo>
                    <a:pt x="0" y="1004888"/>
                  </a:lnTo>
                  <a:lnTo>
                    <a:pt x="4763" y="992982"/>
                  </a:lnTo>
                  <a:lnTo>
                    <a:pt x="23813" y="971550"/>
                  </a:lnTo>
                  <a:lnTo>
                    <a:pt x="57150" y="947738"/>
                  </a:lnTo>
                  <a:lnTo>
                    <a:pt x="119063" y="916782"/>
                  </a:lnTo>
                  <a:lnTo>
                    <a:pt x="188119" y="890588"/>
                  </a:lnTo>
                  <a:lnTo>
                    <a:pt x="254794" y="871538"/>
                  </a:lnTo>
                  <a:lnTo>
                    <a:pt x="381000" y="897732"/>
                  </a:lnTo>
                  <a:lnTo>
                    <a:pt x="647700" y="895350"/>
                  </a:lnTo>
                  <a:lnTo>
                    <a:pt x="878681" y="897732"/>
                  </a:lnTo>
                  <a:lnTo>
                    <a:pt x="1085850" y="895350"/>
                  </a:lnTo>
                  <a:lnTo>
                    <a:pt x="1278731" y="895350"/>
                  </a:lnTo>
                  <a:lnTo>
                    <a:pt x="1809750" y="895350"/>
                  </a:lnTo>
                  <a:lnTo>
                    <a:pt x="1943100" y="919163"/>
                  </a:lnTo>
                  <a:lnTo>
                    <a:pt x="2255044" y="919163"/>
                  </a:lnTo>
                  <a:lnTo>
                    <a:pt x="2445544" y="916782"/>
                  </a:lnTo>
                  <a:lnTo>
                    <a:pt x="2476500" y="912019"/>
                  </a:lnTo>
                  <a:lnTo>
                    <a:pt x="2500313" y="902494"/>
                  </a:lnTo>
                  <a:lnTo>
                    <a:pt x="2514600" y="892969"/>
                  </a:lnTo>
                  <a:lnTo>
                    <a:pt x="2519363" y="883444"/>
                  </a:lnTo>
                  <a:lnTo>
                    <a:pt x="2521744" y="873919"/>
                  </a:lnTo>
                  <a:lnTo>
                    <a:pt x="2524125" y="850107"/>
                  </a:lnTo>
                  <a:lnTo>
                    <a:pt x="2507456" y="762000"/>
                  </a:lnTo>
                  <a:lnTo>
                    <a:pt x="24241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0">
              <a:extLst>
                <a:ext uri="{FF2B5EF4-FFF2-40B4-BE49-F238E27FC236}">
                  <a16:creationId xmlns:a16="http://schemas.microsoft.com/office/drawing/2014/main" id="{6B4BD758-3AAD-4E6B-875E-AC8F6348932D}"/>
                </a:ext>
              </a:extLst>
            </p:cNvPr>
            <p:cNvSpPr/>
            <p:nvPr/>
          </p:nvSpPr>
          <p:spPr>
            <a:xfrm rot="16200000">
              <a:off x="4540254" y="2211388"/>
              <a:ext cx="330200" cy="962025"/>
            </a:xfrm>
            <a:custGeom>
              <a:avLst/>
              <a:gdLst>
                <a:gd name="connsiteX0" fmla="*/ 88106 w 330993"/>
                <a:gd name="connsiteY0" fmla="*/ 561975 h 962025"/>
                <a:gd name="connsiteX1" fmla="*/ 35718 w 330993"/>
                <a:gd name="connsiteY1" fmla="*/ 235744 h 962025"/>
                <a:gd name="connsiteX2" fmla="*/ 0 w 330993"/>
                <a:gd name="connsiteY2" fmla="*/ 2381 h 962025"/>
                <a:gd name="connsiteX3" fmla="*/ 178593 w 330993"/>
                <a:gd name="connsiteY3" fmla="*/ 0 h 962025"/>
                <a:gd name="connsiteX4" fmla="*/ 207168 w 330993"/>
                <a:gd name="connsiteY4" fmla="*/ 188119 h 962025"/>
                <a:gd name="connsiteX5" fmla="*/ 245268 w 330993"/>
                <a:gd name="connsiteY5" fmla="*/ 411956 h 962025"/>
                <a:gd name="connsiteX6" fmla="*/ 257175 w 330993"/>
                <a:gd name="connsiteY6" fmla="*/ 495300 h 962025"/>
                <a:gd name="connsiteX7" fmla="*/ 285750 w 330993"/>
                <a:gd name="connsiteY7" fmla="*/ 676275 h 962025"/>
                <a:gd name="connsiteX8" fmla="*/ 323850 w 330993"/>
                <a:gd name="connsiteY8" fmla="*/ 926306 h 962025"/>
                <a:gd name="connsiteX9" fmla="*/ 330993 w 330993"/>
                <a:gd name="connsiteY9" fmla="*/ 962025 h 962025"/>
                <a:gd name="connsiteX10" fmla="*/ 152400 w 330993"/>
                <a:gd name="connsiteY10" fmla="*/ 947737 h 962025"/>
                <a:gd name="connsiteX11" fmla="*/ 88106 w 330993"/>
                <a:gd name="connsiteY11" fmla="*/ 5619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93" h="962025">
                  <a:moveTo>
                    <a:pt x="88106" y="561975"/>
                  </a:moveTo>
                  <a:lnTo>
                    <a:pt x="35718" y="235744"/>
                  </a:lnTo>
                  <a:lnTo>
                    <a:pt x="0" y="2381"/>
                  </a:lnTo>
                  <a:lnTo>
                    <a:pt x="178593" y="0"/>
                  </a:lnTo>
                  <a:lnTo>
                    <a:pt x="207168" y="188119"/>
                  </a:lnTo>
                  <a:lnTo>
                    <a:pt x="245268" y="411956"/>
                  </a:lnTo>
                  <a:lnTo>
                    <a:pt x="257175" y="495300"/>
                  </a:lnTo>
                  <a:lnTo>
                    <a:pt x="285750" y="676275"/>
                  </a:lnTo>
                  <a:lnTo>
                    <a:pt x="323850" y="926306"/>
                  </a:lnTo>
                  <a:lnTo>
                    <a:pt x="330993" y="962025"/>
                  </a:lnTo>
                  <a:lnTo>
                    <a:pt x="152400" y="947737"/>
                  </a:lnTo>
                  <a:lnTo>
                    <a:pt x="881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1">
              <a:extLst>
                <a:ext uri="{FF2B5EF4-FFF2-40B4-BE49-F238E27FC236}">
                  <a16:creationId xmlns:a16="http://schemas.microsoft.com/office/drawing/2014/main" id="{F2E64E46-2282-4CDD-952C-3FC5BF325AA7}"/>
                </a:ext>
              </a:extLst>
            </p:cNvPr>
            <p:cNvSpPr/>
            <p:nvPr/>
          </p:nvSpPr>
          <p:spPr>
            <a:xfrm rot="16200000">
              <a:off x="4522790" y="2928938"/>
              <a:ext cx="330200" cy="955675"/>
            </a:xfrm>
            <a:custGeom>
              <a:avLst/>
              <a:gdLst>
                <a:gd name="connsiteX0" fmla="*/ 59531 w 330993"/>
                <a:gd name="connsiteY0" fmla="*/ 383382 h 954882"/>
                <a:gd name="connsiteX1" fmla="*/ 0 w 330993"/>
                <a:gd name="connsiteY1" fmla="*/ 0 h 954882"/>
                <a:gd name="connsiteX2" fmla="*/ 178593 w 330993"/>
                <a:gd name="connsiteY2" fmla="*/ 19050 h 954882"/>
                <a:gd name="connsiteX3" fmla="*/ 209550 w 330993"/>
                <a:gd name="connsiteY3" fmla="*/ 216694 h 954882"/>
                <a:gd name="connsiteX4" fmla="*/ 264318 w 330993"/>
                <a:gd name="connsiteY4" fmla="*/ 552450 h 954882"/>
                <a:gd name="connsiteX5" fmla="*/ 330993 w 330993"/>
                <a:gd name="connsiteY5" fmla="*/ 954882 h 954882"/>
                <a:gd name="connsiteX6" fmla="*/ 150018 w 330993"/>
                <a:gd name="connsiteY6" fmla="*/ 945357 h 954882"/>
                <a:gd name="connsiteX7" fmla="*/ 107156 w 330993"/>
                <a:gd name="connsiteY7" fmla="*/ 673894 h 954882"/>
                <a:gd name="connsiteX8" fmla="*/ 59531 w 330993"/>
                <a:gd name="connsiteY8" fmla="*/ 38338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993" h="954882">
                  <a:moveTo>
                    <a:pt x="59531" y="383382"/>
                  </a:moveTo>
                  <a:lnTo>
                    <a:pt x="0" y="0"/>
                  </a:lnTo>
                  <a:lnTo>
                    <a:pt x="178593" y="19050"/>
                  </a:lnTo>
                  <a:lnTo>
                    <a:pt x="209550" y="216694"/>
                  </a:lnTo>
                  <a:lnTo>
                    <a:pt x="264318" y="552450"/>
                  </a:lnTo>
                  <a:lnTo>
                    <a:pt x="330993" y="954882"/>
                  </a:lnTo>
                  <a:lnTo>
                    <a:pt x="150018" y="945357"/>
                  </a:lnTo>
                  <a:lnTo>
                    <a:pt x="107156" y="673894"/>
                  </a:lnTo>
                  <a:lnTo>
                    <a:pt x="59531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2">
              <a:extLst>
                <a:ext uri="{FF2B5EF4-FFF2-40B4-BE49-F238E27FC236}">
                  <a16:creationId xmlns:a16="http://schemas.microsoft.com/office/drawing/2014/main" id="{8D48736C-06F3-4FEA-8C95-0BA75E6C9D24}"/>
                </a:ext>
              </a:extLst>
            </p:cNvPr>
            <p:cNvSpPr/>
            <p:nvPr/>
          </p:nvSpPr>
          <p:spPr>
            <a:xfrm rot="16200000">
              <a:off x="4481514" y="3760788"/>
              <a:ext cx="357188" cy="1014413"/>
            </a:xfrm>
            <a:custGeom>
              <a:avLst/>
              <a:gdLst>
                <a:gd name="connsiteX0" fmla="*/ 57150 w 357187"/>
                <a:gd name="connsiteY0" fmla="*/ 278607 h 1014413"/>
                <a:gd name="connsiteX1" fmla="*/ 0 w 357187"/>
                <a:gd name="connsiteY1" fmla="*/ 0 h 1014413"/>
                <a:gd name="connsiteX2" fmla="*/ 180975 w 357187"/>
                <a:gd name="connsiteY2" fmla="*/ 30957 h 1014413"/>
                <a:gd name="connsiteX3" fmla="*/ 226219 w 357187"/>
                <a:gd name="connsiteY3" fmla="*/ 290513 h 1014413"/>
                <a:gd name="connsiteX4" fmla="*/ 278606 w 357187"/>
                <a:gd name="connsiteY4" fmla="*/ 578644 h 1014413"/>
                <a:gd name="connsiteX5" fmla="*/ 357187 w 357187"/>
                <a:gd name="connsiteY5" fmla="*/ 1014413 h 1014413"/>
                <a:gd name="connsiteX6" fmla="*/ 204787 w 357187"/>
                <a:gd name="connsiteY6" fmla="*/ 1009650 h 1014413"/>
                <a:gd name="connsiteX7" fmla="*/ 142875 w 357187"/>
                <a:gd name="connsiteY7" fmla="*/ 709613 h 1014413"/>
                <a:gd name="connsiteX8" fmla="*/ 57150 w 357187"/>
                <a:gd name="connsiteY8" fmla="*/ 278607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87" h="1014413">
                  <a:moveTo>
                    <a:pt x="57150" y="278607"/>
                  </a:moveTo>
                  <a:lnTo>
                    <a:pt x="0" y="0"/>
                  </a:lnTo>
                  <a:lnTo>
                    <a:pt x="180975" y="30957"/>
                  </a:lnTo>
                  <a:lnTo>
                    <a:pt x="226219" y="290513"/>
                  </a:lnTo>
                  <a:lnTo>
                    <a:pt x="278606" y="578644"/>
                  </a:lnTo>
                  <a:lnTo>
                    <a:pt x="357187" y="1014413"/>
                  </a:lnTo>
                  <a:lnTo>
                    <a:pt x="204787" y="1009650"/>
                  </a:lnTo>
                  <a:lnTo>
                    <a:pt x="142875" y="709613"/>
                  </a:lnTo>
                  <a:lnTo>
                    <a:pt x="57150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07CF5691-5C27-4B38-BF17-A511883EF645}"/>
                </a:ext>
              </a:extLst>
            </p:cNvPr>
            <p:cNvSpPr/>
            <p:nvPr/>
          </p:nvSpPr>
          <p:spPr>
            <a:xfrm>
              <a:off x="6018214" y="2154238"/>
              <a:ext cx="2428875" cy="450850"/>
            </a:xfrm>
            <a:custGeom>
              <a:avLst/>
              <a:gdLst>
                <a:gd name="connsiteX0" fmla="*/ 1000125 w 2428875"/>
                <a:gd name="connsiteY0" fmla="*/ 290513 h 450057"/>
                <a:gd name="connsiteX1" fmla="*/ 676275 w 2428875"/>
                <a:gd name="connsiteY1" fmla="*/ 328613 h 450057"/>
                <a:gd name="connsiteX2" fmla="*/ 357187 w 2428875"/>
                <a:gd name="connsiteY2" fmla="*/ 366713 h 450057"/>
                <a:gd name="connsiteX3" fmla="*/ 92869 w 2428875"/>
                <a:gd name="connsiteY3" fmla="*/ 400050 h 450057"/>
                <a:gd name="connsiteX4" fmla="*/ 9525 w 2428875"/>
                <a:gd name="connsiteY4" fmla="*/ 409575 h 450057"/>
                <a:gd name="connsiteX5" fmla="*/ 0 w 2428875"/>
                <a:gd name="connsiteY5" fmla="*/ 245269 h 450057"/>
                <a:gd name="connsiteX6" fmla="*/ 71437 w 2428875"/>
                <a:gd name="connsiteY6" fmla="*/ 250032 h 450057"/>
                <a:gd name="connsiteX7" fmla="*/ 183356 w 2428875"/>
                <a:gd name="connsiteY7" fmla="*/ 245269 h 450057"/>
                <a:gd name="connsiteX8" fmla="*/ 302419 w 2428875"/>
                <a:gd name="connsiteY8" fmla="*/ 235744 h 450057"/>
                <a:gd name="connsiteX9" fmla="*/ 478631 w 2428875"/>
                <a:gd name="connsiteY9" fmla="*/ 214313 h 450057"/>
                <a:gd name="connsiteX10" fmla="*/ 619125 w 2428875"/>
                <a:gd name="connsiteY10" fmla="*/ 195263 h 450057"/>
                <a:gd name="connsiteX11" fmla="*/ 733425 w 2428875"/>
                <a:gd name="connsiteY11" fmla="*/ 176213 h 450057"/>
                <a:gd name="connsiteX12" fmla="*/ 845344 w 2428875"/>
                <a:gd name="connsiteY12" fmla="*/ 154782 h 450057"/>
                <a:gd name="connsiteX13" fmla="*/ 1047750 w 2428875"/>
                <a:gd name="connsiteY13" fmla="*/ 138113 h 450057"/>
                <a:gd name="connsiteX14" fmla="*/ 1333500 w 2428875"/>
                <a:gd name="connsiteY14" fmla="*/ 95250 h 450057"/>
                <a:gd name="connsiteX15" fmla="*/ 1543050 w 2428875"/>
                <a:gd name="connsiteY15" fmla="*/ 64294 h 450057"/>
                <a:gd name="connsiteX16" fmla="*/ 1745456 w 2428875"/>
                <a:gd name="connsiteY16" fmla="*/ 35719 h 450057"/>
                <a:gd name="connsiteX17" fmla="*/ 1919287 w 2428875"/>
                <a:gd name="connsiteY17" fmla="*/ 11907 h 450057"/>
                <a:gd name="connsiteX18" fmla="*/ 2007394 w 2428875"/>
                <a:gd name="connsiteY18" fmla="*/ 0 h 450057"/>
                <a:gd name="connsiteX19" fmla="*/ 2033587 w 2428875"/>
                <a:gd name="connsiteY19" fmla="*/ 2382 h 450057"/>
                <a:gd name="connsiteX20" fmla="*/ 2057400 w 2428875"/>
                <a:gd name="connsiteY20" fmla="*/ 7144 h 450057"/>
                <a:gd name="connsiteX21" fmla="*/ 2083594 w 2428875"/>
                <a:gd name="connsiteY21" fmla="*/ 11907 h 450057"/>
                <a:gd name="connsiteX22" fmla="*/ 2109787 w 2428875"/>
                <a:gd name="connsiteY22" fmla="*/ 23813 h 450057"/>
                <a:gd name="connsiteX23" fmla="*/ 2138362 w 2428875"/>
                <a:gd name="connsiteY23" fmla="*/ 40482 h 450057"/>
                <a:gd name="connsiteX24" fmla="*/ 2159794 w 2428875"/>
                <a:gd name="connsiteY24" fmla="*/ 54769 h 450057"/>
                <a:gd name="connsiteX25" fmla="*/ 2200275 w 2428875"/>
                <a:gd name="connsiteY25" fmla="*/ 85725 h 450057"/>
                <a:gd name="connsiteX26" fmla="*/ 2224087 w 2428875"/>
                <a:gd name="connsiteY26" fmla="*/ 107157 h 450057"/>
                <a:gd name="connsiteX27" fmla="*/ 2276475 w 2428875"/>
                <a:gd name="connsiteY27" fmla="*/ 159544 h 450057"/>
                <a:gd name="connsiteX28" fmla="*/ 2309812 w 2428875"/>
                <a:gd name="connsiteY28" fmla="*/ 197644 h 450057"/>
                <a:gd name="connsiteX29" fmla="*/ 2350294 w 2428875"/>
                <a:gd name="connsiteY29" fmla="*/ 247650 h 450057"/>
                <a:gd name="connsiteX30" fmla="*/ 2383631 w 2428875"/>
                <a:gd name="connsiteY30" fmla="*/ 290513 h 450057"/>
                <a:gd name="connsiteX31" fmla="*/ 2414587 w 2428875"/>
                <a:gd name="connsiteY31" fmla="*/ 335757 h 450057"/>
                <a:gd name="connsiteX32" fmla="*/ 2426494 w 2428875"/>
                <a:gd name="connsiteY32" fmla="*/ 357188 h 450057"/>
                <a:gd name="connsiteX33" fmla="*/ 2428875 w 2428875"/>
                <a:gd name="connsiteY33" fmla="*/ 369094 h 450057"/>
                <a:gd name="connsiteX34" fmla="*/ 2426494 w 2428875"/>
                <a:gd name="connsiteY34" fmla="*/ 383382 h 450057"/>
                <a:gd name="connsiteX35" fmla="*/ 2414587 w 2428875"/>
                <a:gd name="connsiteY35" fmla="*/ 404813 h 450057"/>
                <a:gd name="connsiteX36" fmla="*/ 2388394 w 2428875"/>
                <a:gd name="connsiteY36" fmla="*/ 428625 h 450057"/>
                <a:gd name="connsiteX37" fmla="*/ 2347912 w 2428875"/>
                <a:gd name="connsiteY37" fmla="*/ 450057 h 450057"/>
                <a:gd name="connsiteX38" fmla="*/ 1981200 w 2428875"/>
                <a:gd name="connsiteY38" fmla="*/ 200025 h 450057"/>
                <a:gd name="connsiteX39" fmla="*/ 1950244 w 2428875"/>
                <a:gd name="connsiteY39" fmla="*/ 188119 h 450057"/>
                <a:gd name="connsiteX40" fmla="*/ 1912144 w 2428875"/>
                <a:gd name="connsiteY40" fmla="*/ 183357 h 450057"/>
                <a:gd name="connsiteX41" fmla="*/ 1840706 w 2428875"/>
                <a:gd name="connsiteY41" fmla="*/ 188119 h 450057"/>
                <a:gd name="connsiteX42" fmla="*/ 1638300 w 2428875"/>
                <a:gd name="connsiteY42" fmla="*/ 211932 h 450057"/>
                <a:gd name="connsiteX43" fmla="*/ 1226344 w 2428875"/>
                <a:gd name="connsiteY43" fmla="*/ 264319 h 450057"/>
                <a:gd name="connsiteX44" fmla="*/ 1000125 w 2428875"/>
                <a:gd name="connsiteY44" fmla="*/ 29051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8875" h="450057">
                  <a:moveTo>
                    <a:pt x="1000125" y="290513"/>
                  </a:moveTo>
                  <a:lnTo>
                    <a:pt x="676275" y="328613"/>
                  </a:lnTo>
                  <a:lnTo>
                    <a:pt x="357187" y="366713"/>
                  </a:lnTo>
                  <a:lnTo>
                    <a:pt x="92869" y="400050"/>
                  </a:lnTo>
                  <a:lnTo>
                    <a:pt x="9525" y="409575"/>
                  </a:lnTo>
                  <a:lnTo>
                    <a:pt x="0" y="245269"/>
                  </a:lnTo>
                  <a:lnTo>
                    <a:pt x="71437" y="250032"/>
                  </a:lnTo>
                  <a:lnTo>
                    <a:pt x="183356" y="245269"/>
                  </a:lnTo>
                  <a:lnTo>
                    <a:pt x="302419" y="235744"/>
                  </a:lnTo>
                  <a:lnTo>
                    <a:pt x="478631" y="214313"/>
                  </a:lnTo>
                  <a:lnTo>
                    <a:pt x="619125" y="195263"/>
                  </a:lnTo>
                  <a:lnTo>
                    <a:pt x="733425" y="176213"/>
                  </a:lnTo>
                  <a:lnTo>
                    <a:pt x="845344" y="154782"/>
                  </a:lnTo>
                  <a:lnTo>
                    <a:pt x="1047750" y="138113"/>
                  </a:lnTo>
                  <a:lnTo>
                    <a:pt x="1333500" y="95250"/>
                  </a:lnTo>
                  <a:lnTo>
                    <a:pt x="1543050" y="64294"/>
                  </a:lnTo>
                  <a:lnTo>
                    <a:pt x="1745456" y="35719"/>
                  </a:lnTo>
                  <a:lnTo>
                    <a:pt x="1919287" y="11907"/>
                  </a:lnTo>
                  <a:lnTo>
                    <a:pt x="2007394" y="0"/>
                  </a:lnTo>
                  <a:lnTo>
                    <a:pt x="2033587" y="2382"/>
                  </a:lnTo>
                  <a:lnTo>
                    <a:pt x="2057400" y="7144"/>
                  </a:lnTo>
                  <a:lnTo>
                    <a:pt x="2083594" y="11907"/>
                  </a:lnTo>
                  <a:lnTo>
                    <a:pt x="2109787" y="23813"/>
                  </a:lnTo>
                  <a:lnTo>
                    <a:pt x="2138362" y="40482"/>
                  </a:lnTo>
                  <a:lnTo>
                    <a:pt x="2159794" y="54769"/>
                  </a:lnTo>
                  <a:lnTo>
                    <a:pt x="2200275" y="85725"/>
                  </a:lnTo>
                  <a:lnTo>
                    <a:pt x="2224087" y="107157"/>
                  </a:lnTo>
                  <a:lnTo>
                    <a:pt x="2276475" y="159544"/>
                  </a:lnTo>
                  <a:lnTo>
                    <a:pt x="2309812" y="197644"/>
                  </a:lnTo>
                  <a:lnTo>
                    <a:pt x="2350294" y="247650"/>
                  </a:lnTo>
                  <a:lnTo>
                    <a:pt x="2383631" y="290513"/>
                  </a:lnTo>
                  <a:lnTo>
                    <a:pt x="2414587" y="335757"/>
                  </a:lnTo>
                  <a:lnTo>
                    <a:pt x="2426494" y="357188"/>
                  </a:lnTo>
                  <a:lnTo>
                    <a:pt x="2428875" y="369094"/>
                  </a:lnTo>
                  <a:lnTo>
                    <a:pt x="2426494" y="383382"/>
                  </a:lnTo>
                  <a:lnTo>
                    <a:pt x="2414587" y="404813"/>
                  </a:lnTo>
                  <a:lnTo>
                    <a:pt x="2388394" y="428625"/>
                  </a:lnTo>
                  <a:lnTo>
                    <a:pt x="2347912" y="450057"/>
                  </a:lnTo>
                  <a:lnTo>
                    <a:pt x="1981200" y="200025"/>
                  </a:lnTo>
                  <a:lnTo>
                    <a:pt x="1950244" y="188119"/>
                  </a:lnTo>
                  <a:lnTo>
                    <a:pt x="1912144" y="183357"/>
                  </a:lnTo>
                  <a:lnTo>
                    <a:pt x="1840706" y="188119"/>
                  </a:lnTo>
                  <a:lnTo>
                    <a:pt x="1638300" y="211932"/>
                  </a:lnTo>
                  <a:lnTo>
                    <a:pt x="1226344" y="264319"/>
                  </a:lnTo>
                  <a:lnTo>
                    <a:pt x="10001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37B949D5-1218-4DE7-A79B-51D7E591E0C9}"/>
                </a:ext>
              </a:extLst>
            </p:cNvPr>
            <p:cNvSpPr/>
            <p:nvPr/>
          </p:nvSpPr>
          <p:spPr>
            <a:xfrm>
              <a:off x="7681914" y="2305050"/>
              <a:ext cx="731837" cy="579438"/>
            </a:xfrm>
            <a:custGeom>
              <a:avLst/>
              <a:gdLst>
                <a:gd name="connsiteX0" fmla="*/ 161925 w 731043"/>
                <a:gd name="connsiteY0" fmla="*/ 311944 h 578644"/>
                <a:gd name="connsiteX1" fmla="*/ 216693 w 731043"/>
                <a:gd name="connsiteY1" fmla="*/ 233363 h 578644"/>
                <a:gd name="connsiteX2" fmla="*/ 259556 w 731043"/>
                <a:gd name="connsiteY2" fmla="*/ 171450 h 578644"/>
                <a:gd name="connsiteX3" fmla="*/ 290512 w 731043"/>
                <a:gd name="connsiteY3" fmla="*/ 130969 h 578644"/>
                <a:gd name="connsiteX4" fmla="*/ 307181 w 731043"/>
                <a:gd name="connsiteY4" fmla="*/ 102394 h 578644"/>
                <a:gd name="connsiteX5" fmla="*/ 314325 w 731043"/>
                <a:gd name="connsiteY5" fmla="*/ 85725 h 578644"/>
                <a:gd name="connsiteX6" fmla="*/ 316706 w 731043"/>
                <a:gd name="connsiteY6" fmla="*/ 71438 h 578644"/>
                <a:gd name="connsiteX7" fmla="*/ 311943 w 731043"/>
                <a:gd name="connsiteY7" fmla="*/ 57150 h 578644"/>
                <a:gd name="connsiteX8" fmla="*/ 300037 w 731043"/>
                <a:gd name="connsiteY8" fmla="*/ 40481 h 578644"/>
                <a:gd name="connsiteX9" fmla="*/ 278606 w 731043"/>
                <a:gd name="connsiteY9" fmla="*/ 33338 h 578644"/>
                <a:gd name="connsiteX10" fmla="*/ 278606 w 731043"/>
                <a:gd name="connsiteY10" fmla="*/ 0 h 578644"/>
                <a:gd name="connsiteX11" fmla="*/ 731043 w 731043"/>
                <a:gd name="connsiteY11" fmla="*/ 264319 h 578644"/>
                <a:gd name="connsiteX12" fmla="*/ 685800 w 731043"/>
                <a:gd name="connsiteY12" fmla="*/ 297656 h 578644"/>
                <a:gd name="connsiteX13" fmla="*/ 645318 w 731043"/>
                <a:gd name="connsiteY13" fmla="*/ 307181 h 578644"/>
                <a:gd name="connsiteX14" fmla="*/ 600075 w 731043"/>
                <a:gd name="connsiteY14" fmla="*/ 314325 h 578644"/>
                <a:gd name="connsiteX15" fmla="*/ 521493 w 731043"/>
                <a:gd name="connsiteY15" fmla="*/ 335756 h 578644"/>
                <a:gd name="connsiteX16" fmla="*/ 419100 w 731043"/>
                <a:gd name="connsiteY16" fmla="*/ 366713 h 578644"/>
                <a:gd name="connsiteX17" fmla="*/ 314325 w 731043"/>
                <a:gd name="connsiteY17" fmla="*/ 414338 h 578644"/>
                <a:gd name="connsiteX18" fmla="*/ 204787 w 731043"/>
                <a:gd name="connsiteY18" fmla="*/ 471488 h 578644"/>
                <a:gd name="connsiteX19" fmla="*/ 111918 w 731043"/>
                <a:gd name="connsiteY19" fmla="*/ 528638 h 578644"/>
                <a:gd name="connsiteX20" fmla="*/ 54768 w 731043"/>
                <a:gd name="connsiteY20" fmla="*/ 569119 h 578644"/>
                <a:gd name="connsiteX21" fmla="*/ 28575 w 731043"/>
                <a:gd name="connsiteY21" fmla="*/ 578644 h 578644"/>
                <a:gd name="connsiteX22" fmla="*/ 16668 w 731043"/>
                <a:gd name="connsiteY22" fmla="*/ 578644 h 578644"/>
                <a:gd name="connsiteX23" fmla="*/ 2381 w 731043"/>
                <a:gd name="connsiteY23" fmla="*/ 573881 h 578644"/>
                <a:gd name="connsiteX24" fmla="*/ 0 w 731043"/>
                <a:gd name="connsiteY24" fmla="*/ 554831 h 578644"/>
                <a:gd name="connsiteX25" fmla="*/ 11906 w 731043"/>
                <a:gd name="connsiteY25" fmla="*/ 523875 h 578644"/>
                <a:gd name="connsiteX26" fmla="*/ 42862 w 731043"/>
                <a:gd name="connsiteY26" fmla="*/ 478631 h 578644"/>
                <a:gd name="connsiteX27" fmla="*/ 121443 w 731043"/>
                <a:gd name="connsiteY27" fmla="*/ 369094 h 578644"/>
                <a:gd name="connsiteX28" fmla="*/ 161925 w 731043"/>
                <a:gd name="connsiteY28" fmla="*/ 3119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31043" h="578644">
                  <a:moveTo>
                    <a:pt x="161925" y="311944"/>
                  </a:moveTo>
                  <a:lnTo>
                    <a:pt x="216693" y="233363"/>
                  </a:lnTo>
                  <a:lnTo>
                    <a:pt x="259556" y="171450"/>
                  </a:lnTo>
                  <a:lnTo>
                    <a:pt x="290512" y="130969"/>
                  </a:lnTo>
                  <a:lnTo>
                    <a:pt x="307181" y="102394"/>
                  </a:lnTo>
                  <a:lnTo>
                    <a:pt x="314325" y="85725"/>
                  </a:lnTo>
                  <a:lnTo>
                    <a:pt x="316706" y="71438"/>
                  </a:lnTo>
                  <a:lnTo>
                    <a:pt x="311943" y="57150"/>
                  </a:lnTo>
                  <a:lnTo>
                    <a:pt x="300037" y="40481"/>
                  </a:lnTo>
                  <a:lnTo>
                    <a:pt x="278606" y="33338"/>
                  </a:lnTo>
                  <a:lnTo>
                    <a:pt x="278606" y="0"/>
                  </a:lnTo>
                  <a:lnTo>
                    <a:pt x="731043" y="264319"/>
                  </a:lnTo>
                  <a:lnTo>
                    <a:pt x="685800" y="297656"/>
                  </a:lnTo>
                  <a:lnTo>
                    <a:pt x="645318" y="307181"/>
                  </a:lnTo>
                  <a:lnTo>
                    <a:pt x="600075" y="314325"/>
                  </a:lnTo>
                  <a:lnTo>
                    <a:pt x="521493" y="335756"/>
                  </a:lnTo>
                  <a:lnTo>
                    <a:pt x="419100" y="366713"/>
                  </a:lnTo>
                  <a:lnTo>
                    <a:pt x="314325" y="414338"/>
                  </a:lnTo>
                  <a:lnTo>
                    <a:pt x="204787" y="471488"/>
                  </a:lnTo>
                  <a:lnTo>
                    <a:pt x="111918" y="528638"/>
                  </a:lnTo>
                  <a:lnTo>
                    <a:pt x="54768" y="569119"/>
                  </a:lnTo>
                  <a:lnTo>
                    <a:pt x="28575" y="578644"/>
                  </a:lnTo>
                  <a:lnTo>
                    <a:pt x="16668" y="578644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11906" y="523875"/>
                  </a:lnTo>
                  <a:lnTo>
                    <a:pt x="42862" y="478631"/>
                  </a:lnTo>
                  <a:lnTo>
                    <a:pt x="121443" y="369094"/>
                  </a:lnTo>
                  <a:lnTo>
                    <a:pt x="161925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02E9395F-BFDA-4403-8612-8566187D5A4F}"/>
                </a:ext>
              </a:extLst>
            </p:cNvPr>
            <p:cNvSpPr/>
            <p:nvPr/>
          </p:nvSpPr>
          <p:spPr>
            <a:xfrm>
              <a:off x="6708775" y="3609975"/>
              <a:ext cx="590550" cy="2457450"/>
            </a:xfrm>
            <a:custGeom>
              <a:avLst/>
              <a:gdLst>
                <a:gd name="connsiteX0" fmla="*/ 307975 w 590550"/>
                <a:gd name="connsiteY0" fmla="*/ 923925 h 2457450"/>
                <a:gd name="connsiteX1" fmla="*/ 317500 w 590550"/>
                <a:gd name="connsiteY1" fmla="*/ 463550 h 2457450"/>
                <a:gd name="connsiteX2" fmla="*/ 314325 w 590550"/>
                <a:gd name="connsiteY2" fmla="*/ 422275 h 2457450"/>
                <a:gd name="connsiteX3" fmla="*/ 301625 w 590550"/>
                <a:gd name="connsiteY3" fmla="*/ 361950 h 2457450"/>
                <a:gd name="connsiteX4" fmla="*/ 279400 w 590550"/>
                <a:gd name="connsiteY4" fmla="*/ 307975 h 2457450"/>
                <a:gd name="connsiteX5" fmla="*/ 257175 w 590550"/>
                <a:gd name="connsiteY5" fmla="*/ 266700 h 2457450"/>
                <a:gd name="connsiteX6" fmla="*/ 231775 w 590550"/>
                <a:gd name="connsiteY6" fmla="*/ 228600 h 2457450"/>
                <a:gd name="connsiteX7" fmla="*/ 196850 w 590550"/>
                <a:gd name="connsiteY7" fmla="*/ 187325 h 2457450"/>
                <a:gd name="connsiteX8" fmla="*/ 149225 w 590550"/>
                <a:gd name="connsiteY8" fmla="*/ 139700 h 2457450"/>
                <a:gd name="connsiteX9" fmla="*/ 88900 w 590550"/>
                <a:gd name="connsiteY9" fmla="*/ 88900 h 2457450"/>
                <a:gd name="connsiteX10" fmla="*/ 0 w 590550"/>
                <a:gd name="connsiteY10" fmla="*/ 19050 h 2457450"/>
                <a:gd name="connsiteX11" fmla="*/ 111125 w 590550"/>
                <a:gd name="connsiteY11" fmla="*/ 0 h 2457450"/>
                <a:gd name="connsiteX12" fmla="*/ 276225 w 590550"/>
                <a:gd name="connsiteY12" fmla="*/ 69850 h 2457450"/>
                <a:gd name="connsiteX13" fmla="*/ 368300 w 590550"/>
                <a:gd name="connsiteY13" fmla="*/ 107950 h 2457450"/>
                <a:gd name="connsiteX14" fmla="*/ 466725 w 590550"/>
                <a:gd name="connsiteY14" fmla="*/ 146050 h 2457450"/>
                <a:gd name="connsiteX15" fmla="*/ 511175 w 590550"/>
                <a:gd name="connsiteY15" fmla="*/ 165100 h 2457450"/>
                <a:gd name="connsiteX16" fmla="*/ 558800 w 590550"/>
                <a:gd name="connsiteY16" fmla="*/ 180975 h 2457450"/>
                <a:gd name="connsiteX17" fmla="*/ 568325 w 590550"/>
                <a:gd name="connsiteY17" fmla="*/ 187325 h 2457450"/>
                <a:gd name="connsiteX18" fmla="*/ 581025 w 590550"/>
                <a:gd name="connsiteY18" fmla="*/ 203200 h 2457450"/>
                <a:gd name="connsiteX19" fmla="*/ 587375 w 590550"/>
                <a:gd name="connsiteY19" fmla="*/ 219075 h 2457450"/>
                <a:gd name="connsiteX20" fmla="*/ 590550 w 590550"/>
                <a:gd name="connsiteY20" fmla="*/ 247650 h 2457450"/>
                <a:gd name="connsiteX21" fmla="*/ 587375 w 590550"/>
                <a:gd name="connsiteY21" fmla="*/ 276225 h 2457450"/>
                <a:gd name="connsiteX22" fmla="*/ 574675 w 590550"/>
                <a:gd name="connsiteY22" fmla="*/ 307975 h 2457450"/>
                <a:gd name="connsiteX23" fmla="*/ 555625 w 590550"/>
                <a:gd name="connsiteY23" fmla="*/ 339725 h 2457450"/>
                <a:gd name="connsiteX24" fmla="*/ 542925 w 590550"/>
                <a:gd name="connsiteY24" fmla="*/ 390525 h 2457450"/>
                <a:gd name="connsiteX25" fmla="*/ 539750 w 590550"/>
                <a:gd name="connsiteY25" fmla="*/ 561975 h 2457450"/>
                <a:gd name="connsiteX26" fmla="*/ 542925 w 590550"/>
                <a:gd name="connsiteY26" fmla="*/ 1063625 h 2457450"/>
                <a:gd name="connsiteX27" fmla="*/ 539750 w 590550"/>
                <a:gd name="connsiteY27" fmla="*/ 1584325 h 2457450"/>
                <a:gd name="connsiteX28" fmla="*/ 539750 w 590550"/>
                <a:gd name="connsiteY28" fmla="*/ 1768475 h 2457450"/>
                <a:gd name="connsiteX29" fmla="*/ 536575 w 590550"/>
                <a:gd name="connsiteY29" fmla="*/ 1885950 h 2457450"/>
                <a:gd name="connsiteX30" fmla="*/ 527050 w 590550"/>
                <a:gd name="connsiteY30" fmla="*/ 2035175 h 2457450"/>
                <a:gd name="connsiteX31" fmla="*/ 517525 w 590550"/>
                <a:gd name="connsiteY31" fmla="*/ 2139950 h 2457450"/>
                <a:gd name="connsiteX32" fmla="*/ 492125 w 590550"/>
                <a:gd name="connsiteY32" fmla="*/ 2225675 h 2457450"/>
                <a:gd name="connsiteX33" fmla="*/ 447675 w 590550"/>
                <a:gd name="connsiteY33" fmla="*/ 2333625 h 2457450"/>
                <a:gd name="connsiteX34" fmla="*/ 409575 w 590550"/>
                <a:gd name="connsiteY34" fmla="*/ 2397125 h 2457450"/>
                <a:gd name="connsiteX35" fmla="*/ 384175 w 590550"/>
                <a:gd name="connsiteY35" fmla="*/ 2425700 h 2457450"/>
                <a:gd name="connsiteX36" fmla="*/ 358775 w 590550"/>
                <a:gd name="connsiteY36" fmla="*/ 2444750 h 2457450"/>
                <a:gd name="connsiteX37" fmla="*/ 336550 w 590550"/>
                <a:gd name="connsiteY37" fmla="*/ 2454275 h 2457450"/>
                <a:gd name="connsiteX38" fmla="*/ 314325 w 590550"/>
                <a:gd name="connsiteY38" fmla="*/ 2457450 h 2457450"/>
                <a:gd name="connsiteX39" fmla="*/ 285750 w 590550"/>
                <a:gd name="connsiteY39" fmla="*/ 2444750 h 2457450"/>
                <a:gd name="connsiteX40" fmla="*/ 254000 w 590550"/>
                <a:gd name="connsiteY40" fmla="*/ 2416175 h 2457450"/>
                <a:gd name="connsiteX41" fmla="*/ 295275 w 590550"/>
                <a:gd name="connsiteY41" fmla="*/ 1851025 h 2457450"/>
                <a:gd name="connsiteX42" fmla="*/ 307975 w 590550"/>
                <a:gd name="connsiteY42" fmla="*/ 923925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550" h="2457450">
                  <a:moveTo>
                    <a:pt x="307975" y="923925"/>
                  </a:moveTo>
                  <a:lnTo>
                    <a:pt x="317500" y="463550"/>
                  </a:lnTo>
                  <a:lnTo>
                    <a:pt x="314325" y="422275"/>
                  </a:lnTo>
                  <a:lnTo>
                    <a:pt x="301625" y="361950"/>
                  </a:lnTo>
                  <a:lnTo>
                    <a:pt x="279400" y="307975"/>
                  </a:lnTo>
                  <a:lnTo>
                    <a:pt x="257175" y="266700"/>
                  </a:lnTo>
                  <a:lnTo>
                    <a:pt x="231775" y="228600"/>
                  </a:lnTo>
                  <a:lnTo>
                    <a:pt x="196850" y="187325"/>
                  </a:lnTo>
                  <a:lnTo>
                    <a:pt x="149225" y="139700"/>
                  </a:lnTo>
                  <a:lnTo>
                    <a:pt x="88900" y="88900"/>
                  </a:lnTo>
                  <a:lnTo>
                    <a:pt x="0" y="19050"/>
                  </a:lnTo>
                  <a:lnTo>
                    <a:pt x="111125" y="0"/>
                  </a:lnTo>
                  <a:lnTo>
                    <a:pt x="276225" y="69850"/>
                  </a:lnTo>
                  <a:lnTo>
                    <a:pt x="368300" y="107950"/>
                  </a:lnTo>
                  <a:lnTo>
                    <a:pt x="466725" y="146050"/>
                  </a:lnTo>
                  <a:lnTo>
                    <a:pt x="511175" y="165100"/>
                  </a:lnTo>
                  <a:lnTo>
                    <a:pt x="558800" y="180975"/>
                  </a:lnTo>
                  <a:lnTo>
                    <a:pt x="568325" y="187325"/>
                  </a:lnTo>
                  <a:lnTo>
                    <a:pt x="581025" y="203200"/>
                  </a:lnTo>
                  <a:lnTo>
                    <a:pt x="587375" y="219075"/>
                  </a:lnTo>
                  <a:lnTo>
                    <a:pt x="590550" y="247650"/>
                  </a:lnTo>
                  <a:lnTo>
                    <a:pt x="587375" y="276225"/>
                  </a:lnTo>
                  <a:lnTo>
                    <a:pt x="574675" y="307975"/>
                  </a:lnTo>
                  <a:lnTo>
                    <a:pt x="555625" y="339725"/>
                  </a:lnTo>
                  <a:lnTo>
                    <a:pt x="542925" y="390525"/>
                  </a:lnTo>
                  <a:cubicBezTo>
                    <a:pt x="541867" y="447675"/>
                    <a:pt x="540808" y="504825"/>
                    <a:pt x="539750" y="561975"/>
                  </a:cubicBezTo>
                  <a:cubicBezTo>
                    <a:pt x="540808" y="729192"/>
                    <a:pt x="541867" y="896408"/>
                    <a:pt x="542925" y="1063625"/>
                  </a:cubicBezTo>
                  <a:cubicBezTo>
                    <a:pt x="541867" y="1237192"/>
                    <a:pt x="540808" y="1410758"/>
                    <a:pt x="539750" y="1584325"/>
                  </a:cubicBezTo>
                  <a:lnTo>
                    <a:pt x="539750" y="1768475"/>
                  </a:lnTo>
                  <a:cubicBezTo>
                    <a:pt x="538692" y="1807633"/>
                    <a:pt x="537633" y="1846792"/>
                    <a:pt x="536575" y="1885950"/>
                  </a:cubicBezTo>
                  <a:lnTo>
                    <a:pt x="527050" y="2035175"/>
                  </a:lnTo>
                  <a:lnTo>
                    <a:pt x="517525" y="2139950"/>
                  </a:lnTo>
                  <a:lnTo>
                    <a:pt x="492125" y="2225675"/>
                  </a:lnTo>
                  <a:lnTo>
                    <a:pt x="447675" y="2333625"/>
                  </a:lnTo>
                  <a:lnTo>
                    <a:pt x="409575" y="2397125"/>
                  </a:lnTo>
                  <a:lnTo>
                    <a:pt x="384175" y="2425700"/>
                  </a:lnTo>
                  <a:lnTo>
                    <a:pt x="358775" y="2444750"/>
                  </a:lnTo>
                  <a:lnTo>
                    <a:pt x="336550" y="2454275"/>
                  </a:lnTo>
                  <a:lnTo>
                    <a:pt x="314325" y="2457450"/>
                  </a:lnTo>
                  <a:lnTo>
                    <a:pt x="285750" y="2444750"/>
                  </a:lnTo>
                  <a:lnTo>
                    <a:pt x="254000" y="2416175"/>
                  </a:lnTo>
                  <a:lnTo>
                    <a:pt x="295275" y="1851025"/>
                  </a:lnTo>
                  <a:lnTo>
                    <a:pt x="307975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603A6838-9062-4E51-8092-4E74FD84DF24}"/>
                </a:ext>
              </a:extLst>
            </p:cNvPr>
            <p:cNvSpPr/>
            <p:nvPr/>
          </p:nvSpPr>
          <p:spPr>
            <a:xfrm>
              <a:off x="6299200" y="5392739"/>
              <a:ext cx="723900" cy="669925"/>
            </a:xfrm>
            <a:custGeom>
              <a:avLst/>
              <a:gdLst>
                <a:gd name="connsiteX0" fmla="*/ 188119 w 723900"/>
                <a:gd name="connsiteY0" fmla="*/ 80963 h 669132"/>
                <a:gd name="connsiteX1" fmla="*/ 364332 w 723900"/>
                <a:gd name="connsiteY1" fmla="*/ 126207 h 669132"/>
                <a:gd name="connsiteX2" fmla="*/ 492919 w 723900"/>
                <a:gd name="connsiteY2" fmla="*/ 157163 h 669132"/>
                <a:gd name="connsiteX3" fmla="*/ 581025 w 723900"/>
                <a:gd name="connsiteY3" fmla="*/ 176213 h 669132"/>
                <a:gd name="connsiteX4" fmla="*/ 604838 w 723900"/>
                <a:gd name="connsiteY4" fmla="*/ 178594 h 669132"/>
                <a:gd name="connsiteX5" fmla="*/ 631032 w 723900"/>
                <a:gd name="connsiteY5" fmla="*/ 173832 h 669132"/>
                <a:gd name="connsiteX6" fmla="*/ 652463 w 723900"/>
                <a:gd name="connsiteY6" fmla="*/ 164307 h 669132"/>
                <a:gd name="connsiteX7" fmla="*/ 678657 w 723900"/>
                <a:gd name="connsiteY7" fmla="*/ 145257 h 669132"/>
                <a:gd name="connsiteX8" fmla="*/ 695325 w 723900"/>
                <a:gd name="connsiteY8" fmla="*/ 119063 h 669132"/>
                <a:gd name="connsiteX9" fmla="*/ 704850 w 723900"/>
                <a:gd name="connsiteY9" fmla="*/ 88107 h 669132"/>
                <a:gd name="connsiteX10" fmla="*/ 711994 w 723900"/>
                <a:gd name="connsiteY10" fmla="*/ 0 h 669132"/>
                <a:gd name="connsiteX11" fmla="*/ 723900 w 723900"/>
                <a:gd name="connsiteY11" fmla="*/ 669132 h 669132"/>
                <a:gd name="connsiteX12" fmla="*/ 697707 w 723900"/>
                <a:gd name="connsiteY12" fmla="*/ 659607 h 669132"/>
                <a:gd name="connsiteX13" fmla="*/ 664369 w 723900"/>
                <a:gd name="connsiteY13" fmla="*/ 631032 h 669132"/>
                <a:gd name="connsiteX14" fmla="*/ 638175 w 723900"/>
                <a:gd name="connsiteY14" fmla="*/ 597694 h 669132"/>
                <a:gd name="connsiteX15" fmla="*/ 607219 w 723900"/>
                <a:gd name="connsiteY15" fmla="*/ 545307 h 669132"/>
                <a:gd name="connsiteX16" fmla="*/ 569119 w 723900"/>
                <a:gd name="connsiteY16" fmla="*/ 471488 h 669132"/>
                <a:gd name="connsiteX17" fmla="*/ 545307 w 723900"/>
                <a:gd name="connsiteY17" fmla="*/ 438150 h 669132"/>
                <a:gd name="connsiteX18" fmla="*/ 485775 w 723900"/>
                <a:gd name="connsiteY18" fmla="*/ 378619 h 669132"/>
                <a:gd name="connsiteX19" fmla="*/ 411957 w 723900"/>
                <a:gd name="connsiteY19" fmla="*/ 316707 h 669132"/>
                <a:gd name="connsiteX20" fmla="*/ 338138 w 723900"/>
                <a:gd name="connsiteY20" fmla="*/ 261938 h 669132"/>
                <a:gd name="connsiteX21" fmla="*/ 247650 w 723900"/>
                <a:gd name="connsiteY21" fmla="*/ 209550 h 669132"/>
                <a:gd name="connsiteX22" fmla="*/ 142875 w 723900"/>
                <a:gd name="connsiteY22" fmla="*/ 150019 h 669132"/>
                <a:gd name="connsiteX23" fmla="*/ 57150 w 723900"/>
                <a:gd name="connsiteY23" fmla="*/ 109538 h 669132"/>
                <a:gd name="connsiteX24" fmla="*/ 21432 w 723900"/>
                <a:gd name="connsiteY24" fmla="*/ 95250 h 669132"/>
                <a:gd name="connsiteX25" fmla="*/ 9525 w 723900"/>
                <a:gd name="connsiteY25" fmla="*/ 88107 h 669132"/>
                <a:gd name="connsiteX26" fmla="*/ 0 w 723900"/>
                <a:gd name="connsiteY26" fmla="*/ 64294 h 669132"/>
                <a:gd name="connsiteX27" fmla="*/ 0 w 723900"/>
                <a:gd name="connsiteY27" fmla="*/ 45244 h 669132"/>
                <a:gd name="connsiteX28" fmla="*/ 7144 w 723900"/>
                <a:gd name="connsiteY28" fmla="*/ 35719 h 669132"/>
                <a:gd name="connsiteX29" fmla="*/ 21432 w 723900"/>
                <a:gd name="connsiteY29" fmla="*/ 30957 h 669132"/>
                <a:gd name="connsiteX30" fmla="*/ 54769 w 723900"/>
                <a:gd name="connsiteY30" fmla="*/ 42863 h 669132"/>
                <a:gd name="connsiteX31" fmla="*/ 111919 w 723900"/>
                <a:gd name="connsiteY31" fmla="*/ 59532 h 669132"/>
                <a:gd name="connsiteX32" fmla="*/ 188119 w 723900"/>
                <a:gd name="connsiteY32" fmla="*/ 80963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69132">
                  <a:moveTo>
                    <a:pt x="188119" y="80963"/>
                  </a:moveTo>
                  <a:lnTo>
                    <a:pt x="364332" y="126207"/>
                  </a:lnTo>
                  <a:lnTo>
                    <a:pt x="492919" y="157163"/>
                  </a:lnTo>
                  <a:lnTo>
                    <a:pt x="581025" y="176213"/>
                  </a:lnTo>
                  <a:lnTo>
                    <a:pt x="604838" y="178594"/>
                  </a:lnTo>
                  <a:lnTo>
                    <a:pt x="631032" y="173832"/>
                  </a:lnTo>
                  <a:lnTo>
                    <a:pt x="652463" y="164307"/>
                  </a:lnTo>
                  <a:lnTo>
                    <a:pt x="678657" y="145257"/>
                  </a:lnTo>
                  <a:lnTo>
                    <a:pt x="695325" y="119063"/>
                  </a:lnTo>
                  <a:lnTo>
                    <a:pt x="704850" y="88107"/>
                  </a:lnTo>
                  <a:lnTo>
                    <a:pt x="711994" y="0"/>
                  </a:lnTo>
                  <a:lnTo>
                    <a:pt x="723900" y="669132"/>
                  </a:lnTo>
                  <a:lnTo>
                    <a:pt x="697707" y="659607"/>
                  </a:lnTo>
                  <a:lnTo>
                    <a:pt x="664369" y="631032"/>
                  </a:lnTo>
                  <a:lnTo>
                    <a:pt x="638175" y="597694"/>
                  </a:lnTo>
                  <a:lnTo>
                    <a:pt x="607219" y="545307"/>
                  </a:lnTo>
                  <a:lnTo>
                    <a:pt x="569119" y="471488"/>
                  </a:lnTo>
                  <a:lnTo>
                    <a:pt x="545307" y="438150"/>
                  </a:lnTo>
                  <a:lnTo>
                    <a:pt x="485775" y="378619"/>
                  </a:lnTo>
                  <a:lnTo>
                    <a:pt x="411957" y="316707"/>
                  </a:lnTo>
                  <a:lnTo>
                    <a:pt x="338138" y="261938"/>
                  </a:lnTo>
                  <a:lnTo>
                    <a:pt x="247650" y="209550"/>
                  </a:lnTo>
                  <a:lnTo>
                    <a:pt x="142875" y="150019"/>
                  </a:lnTo>
                  <a:lnTo>
                    <a:pt x="57150" y="109538"/>
                  </a:lnTo>
                  <a:lnTo>
                    <a:pt x="21432" y="95250"/>
                  </a:lnTo>
                  <a:lnTo>
                    <a:pt x="9525" y="88107"/>
                  </a:lnTo>
                  <a:lnTo>
                    <a:pt x="0" y="64294"/>
                  </a:lnTo>
                  <a:lnTo>
                    <a:pt x="0" y="45244"/>
                  </a:lnTo>
                  <a:lnTo>
                    <a:pt x="7144" y="35719"/>
                  </a:lnTo>
                  <a:lnTo>
                    <a:pt x="21432" y="30957"/>
                  </a:lnTo>
                  <a:lnTo>
                    <a:pt x="54769" y="42863"/>
                  </a:lnTo>
                  <a:lnTo>
                    <a:pt x="111919" y="59532"/>
                  </a:lnTo>
                  <a:lnTo>
                    <a:pt x="1881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068209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8795712-44DE-4C19-B6AC-B8EB80088BA5}"/>
              </a:ext>
            </a:extLst>
          </p:cNvPr>
          <p:cNvSpPr/>
          <p:nvPr/>
        </p:nvSpPr>
        <p:spPr>
          <a:xfrm>
            <a:off x="4198939" y="1562101"/>
            <a:ext cx="863600" cy="595313"/>
          </a:xfrm>
          <a:custGeom>
            <a:avLst/>
            <a:gdLst>
              <a:gd name="connsiteX0" fmla="*/ 507206 w 864394"/>
              <a:gd name="connsiteY0" fmla="*/ 469106 h 595313"/>
              <a:gd name="connsiteX1" fmla="*/ 304800 w 864394"/>
              <a:gd name="connsiteY1" fmla="*/ 333375 h 595313"/>
              <a:gd name="connsiteX2" fmla="*/ 233362 w 864394"/>
              <a:gd name="connsiteY2" fmla="*/ 278606 h 595313"/>
              <a:gd name="connsiteX3" fmla="*/ 126206 w 864394"/>
              <a:gd name="connsiteY3" fmla="*/ 183356 h 595313"/>
              <a:gd name="connsiteX4" fmla="*/ 47625 w 864394"/>
              <a:gd name="connsiteY4" fmla="*/ 104775 h 595313"/>
              <a:gd name="connsiteX5" fmla="*/ 19050 w 864394"/>
              <a:gd name="connsiteY5" fmla="*/ 69056 h 595313"/>
              <a:gd name="connsiteX6" fmla="*/ 4762 w 864394"/>
              <a:gd name="connsiteY6" fmla="*/ 42863 h 595313"/>
              <a:gd name="connsiteX7" fmla="*/ 0 w 864394"/>
              <a:gd name="connsiteY7" fmla="*/ 26194 h 595313"/>
              <a:gd name="connsiteX8" fmla="*/ 0 w 864394"/>
              <a:gd name="connsiteY8" fmla="*/ 14288 h 595313"/>
              <a:gd name="connsiteX9" fmla="*/ 4762 w 864394"/>
              <a:gd name="connsiteY9" fmla="*/ 4763 h 595313"/>
              <a:gd name="connsiteX10" fmla="*/ 16669 w 864394"/>
              <a:gd name="connsiteY10" fmla="*/ 0 h 595313"/>
              <a:gd name="connsiteX11" fmla="*/ 38100 w 864394"/>
              <a:gd name="connsiteY11" fmla="*/ 4763 h 595313"/>
              <a:gd name="connsiteX12" fmla="*/ 119062 w 864394"/>
              <a:gd name="connsiteY12" fmla="*/ 40481 h 595313"/>
              <a:gd name="connsiteX13" fmla="*/ 204787 w 864394"/>
              <a:gd name="connsiteY13" fmla="*/ 73819 h 595313"/>
              <a:gd name="connsiteX14" fmla="*/ 300037 w 864394"/>
              <a:gd name="connsiteY14" fmla="*/ 107156 h 595313"/>
              <a:gd name="connsiteX15" fmla="*/ 411956 w 864394"/>
              <a:gd name="connsiteY15" fmla="*/ 140494 h 595313"/>
              <a:gd name="connsiteX16" fmla="*/ 500062 w 864394"/>
              <a:gd name="connsiteY16" fmla="*/ 164306 h 595313"/>
              <a:gd name="connsiteX17" fmla="*/ 573881 w 864394"/>
              <a:gd name="connsiteY17" fmla="*/ 180975 h 595313"/>
              <a:gd name="connsiteX18" fmla="*/ 647700 w 864394"/>
              <a:gd name="connsiteY18" fmla="*/ 192881 h 595313"/>
              <a:gd name="connsiteX19" fmla="*/ 683419 w 864394"/>
              <a:gd name="connsiteY19" fmla="*/ 219075 h 595313"/>
              <a:gd name="connsiteX20" fmla="*/ 738187 w 864394"/>
              <a:gd name="connsiteY20" fmla="*/ 264319 h 595313"/>
              <a:gd name="connsiteX21" fmla="*/ 792956 w 864394"/>
              <a:gd name="connsiteY21" fmla="*/ 326231 h 595313"/>
              <a:gd name="connsiteX22" fmla="*/ 819150 w 864394"/>
              <a:gd name="connsiteY22" fmla="*/ 359569 h 595313"/>
              <a:gd name="connsiteX23" fmla="*/ 842962 w 864394"/>
              <a:gd name="connsiteY23" fmla="*/ 395288 h 595313"/>
              <a:gd name="connsiteX24" fmla="*/ 854869 w 864394"/>
              <a:gd name="connsiteY24" fmla="*/ 426244 h 595313"/>
              <a:gd name="connsiteX25" fmla="*/ 862012 w 864394"/>
              <a:gd name="connsiteY25" fmla="*/ 454819 h 595313"/>
              <a:gd name="connsiteX26" fmla="*/ 864394 w 864394"/>
              <a:gd name="connsiteY26" fmla="*/ 488156 h 595313"/>
              <a:gd name="connsiteX27" fmla="*/ 859631 w 864394"/>
              <a:gd name="connsiteY27" fmla="*/ 531019 h 595313"/>
              <a:gd name="connsiteX28" fmla="*/ 852487 w 864394"/>
              <a:gd name="connsiteY28" fmla="*/ 561975 h 595313"/>
              <a:gd name="connsiteX29" fmla="*/ 840581 w 864394"/>
              <a:gd name="connsiteY29" fmla="*/ 585788 h 595313"/>
              <a:gd name="connsiteX30" fmla="*/ 821531 w 864394"/>
              <a:gd name="connsiteY30" fmla="*/ 592931 h 595313"/>
              <a:gd name="connsiteX31" fmla="*/ 781050 w 864394"/>
              <a:gd name="connsiteY31" fmla="*/ 595313 h 595313"/>
              <a:gd name="connsiteX32" fmla="*/ 735806 w 864394"/>
              <a:gd name="connsiteY32" fmla="*/ 590550 h 595313"/>
              <a:gd name="connsiteX33" fmla="*/ 700087 w 864394"/>
              <a:gd name="connsiteY33" fmla="*/ 578644 h 595313"/>
              <a:gd name="connsiteX34" fmla="*/ 507206 w 864394"/>
              <a:gd name="connsiteY34" fmla="*/ 469106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64394" h="595313">
                <a:moveTo>
                  <a:pt x="507206" y="469106"/>
                </a:moveTo>
                <a:lnTo>
                  <a:pt x="304800" y="333375"/>
                </a:lnTo>
                <a:lnTo>
                  <a:pt x="233362" y="278606"/>
                </a:lnTo>
                <a:lnTo>
                  <a:pt x="126206" y="183356"/>
                </a:lnTo>
                <a:lnTo>
                  <a:pt x="47625" y="104775"/>
                </a:lnTo>
                <a:lnTo>
                  <a:pt x="19050" y="69056"/>
                </a:lnTo>
                <a:lnTo>
                  <a:pt x="4762" y="42863"/>
                </a:lnTo>
                <a:lnTo>
                  <a:pt x="0" y="26194"/>
                </a:lnTo>
                <a:lnTo>
                  <a:pt x="0" y="14288"/>
                </a:lnTo>
                <a:lnTo>
                  <a:pt x="4762" y="4763"/>
                </a:lnTo>
                <a:lnTo>
                  <a:pt x="16669" y="0"/>
                </a:lnTo>
                <a:lnTo>
                  <a:pt x="38100" y="4763"/>
                </a:lnTo>
                <a:lnTo>
                  <a:pt x="119062" y="40481"/>
                </a:lnTo>
                <a:lnTo>
                  <a:pt x="204787" y="73819"/>
                </a:lnTo>
                <a:lnTo>
                  <a:pt x="300037" y="107156"/>
                </a:lnTo>
                <a:lnTo>
                  <a:pt x="411956" y="140494"/>
                </a:lnTo>
                <a:lnTo>
                  <a:pt x="500062" y="164306"/>
                </a:lnTo>
                <a:lnTo>
                  <a:pt x="573881" y="180975"/>
                </a:lnTo>
                <a:lnTo>
                  <a:pt x="647700" y="192881"/>
                </a:lnTo>
                <a:lnTo>
                  <a:pt x="683419" y="219075"/>
                </a:lnTo>
                <a:lnTo>
                  <a:pt x="738187" y="264319"/>
                </a:lnTo>
                <a:lnTo>
                  <a:pt x="792956" y="326231"/>
                </a:lnTo>
                <a:lnTo>
                  <a:pt x="819150" y="359569"/>
                </a:lnTo>
                <a:lnTo>
                  <a:pt x="842962" y="395288"/>
                </a:lnTo>
                <a:lnTo>
                  <a:pt x="854869" y="426244"/>
                </a:lnTo>
                <a:lnTo>
                  <a:pt x="862012" y="454819"/>
                </a:lnTo>
                <a:lnTo>
                  <a:pt x="864394" y="488156"/>
                </a:lnTo>
                <a:lnTo>
                  <a:pt x="859631" y="531019"/>
                </a:lnTo>
                <a:lnTo>
                  <a:pt x="852487" y="561975"/>
                </a:lnTo>
                <a:lnTo>
                  <a:pt x="840581" y="585788"/>
                </a:lnTo>
                <a:lnTo>
                  <a:pt x="821531" y="592931"/>
                </a:lnTo>
                <a:lnTo>
                  <a:pt x="781050" y="595313"/>
                </a:lnTo>
                <a:lnTo>
                  <a:pt x="735806" y="590550"/>
                </a:lnTo>
                <a:lnTo>
                  <a:pt x="700087" y="578644"/>
                </a:lnTo>
                <a:lnTo>
                  <a:pt x="507206" y="4691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104F2F-C14E-481A-813B-AA106042B891}"/>
              </a:ext>
            </a:extLst>
          </p:cNvPr>
          <p:cNvSpPr/>
          <p:nvPr/>
        </p:nvSpPr>
        <p:spPr>
          <a:xfrm>
            <a:off x="3889377" y="2678114"/>
            <a:ext cx="771525" cy="688975"/>
          </a:xfrm>
          <a:custGeom>
            <a:avLst/>
            <a:gdLst>
              <a:gd name="connsiteX0" fmla="*/ 433388 w 771525"/>
              <a:gd name="connsiteY0" fmla="*/ 523875 h 688182"/>
              <a:gd name="connsiteX1" fmla="*/ 319088 w 771525"/>
              <a:gd name="connsiteY1" fmla="*/ 409575 h 688182"/>
              <a:gd name="connsiteX2" fmla="*/ 180975 w 771525"/>
              <a:gd name="connsiteY2" fmla="*/ 257175 h 688182"/>
              <a:gd name="connsiteX3" fmla="*/ 45244 w 771525"/>
              <a:gd name="connsiteY3" fmla="*/ 104775 h 688182"/>
              <a:gd name="connsiteX4" fmla="*/ 16669 w 771525"/>
              <a:gd name="connsiteY4" fmla="*/ 69057 h 688182"/>
              <a:gd name="connsiteX5" fmla="*/ 7144 w 771525"/>
              <a:gd name="connsiteY5" fmla="*/ 52388 h 688182"/>
              <a:gd name="connsiteX6" fmla="*/ 0 w 771525"/>
              <a:gd name="connsiteY6" fmla="*/ 30957 h 688182"/>
              <a:gd name="connsiteX7" fmla="*/ 0 w 771525"/>
              <a:gd name="connsiteY7" fmla="*/ 16669 h 688182"/>
              <a:gd name="connsiteX8" fmla="*/ 4763 w 771525"/>
              <a:gd name="connsiteY8" fmla="*/ 4763 h 688182"/>
              <a:gd name="connsiteX9" fmla="*/ 21432 w 771525"/>
              <a:gd name="connsiteY9" fmla="*/ 0 h 688182"/>
              <a:gd name="connsiteX10" fmla="*/ 59532 w 771525"/>
              <a:gd name="connsiteY10" fmla="*/ 11907 h 688182"/>
              <a:gd name="connsiteX11" fmla="*/ 97632 w 771525"/>
              <a:gd name="connsiteY11" fmla="*/ 33338 h 688182"/>
              <a:gd name="connsiteX12" fmla="*/ 359569 w 771525"/>
              <a:gd name="connsiteY12" fmla="*/ 128588 h 688182"/>
              <a:gd name="connsiteX13" fmla="*/ 521494 w 771525"/>
              <a:gd name="connsiteY13" fmla="*/ 180975 h 688182"/>
              <a:gd name="connsiteX14" fmla="*/ 571500 w 771525"/>
              <a:gd name="connsiteY14" fmla="*/ 197644 h 688182"/>
              <a:gd name="connsiteX15" fmla="*/ 609600 w 771525"/>
              <a:gd name="connsiteY15" fmla="*/ 216694 h 688182"/>
              <a:gd name="connsiteX16" fmla="*/ 645319 w 771525"/>
              <a:gd name="connsiteY16" fmla="*/ 240507 h 688182"/>
              <a:gd name="connsiteX17" fmla="*/ 673894 w 771525"/>
              <a:gd name="connsiteY17" fmla="*/ 266700 h 688182"/>
              <a:gd name="connsiteX18" fmla="*/ 702469 w 771525"/>
              <a:gd name="connsiteY18" fmla="*/ 300038 h 688182"/>
              <a:gd name="connsiteX19" fmla="*/ 726282 w 771525"/>
              <a:gd name="connsiteY19" fmla="*/ 338138 h 688182"/>
              <a:gd name="connsiteX20" fmla="*/ 742950 w 771525"/>
              <a:gd name="connsiteY20" fmla="*/ 371475 h 688182"/>
              <a:gd name="connsiteX21" fmla="*/ 754857 w 771525"/>
              <a:gd name="connsiteY21" fmla="*/ 409575 h 688182"/>
              <a:gd name="connsiteX22" fmla="*/ 764382 w 771525"/>
              <a:gd name="connsiteY22" fmla="*/ 461963 h 688182"/>
              <a:gd name="connsiteX23" fmla="*/ 771525 w 771525"/>
              <a:gd name="connsiteY23" fmla="*/ 519113 h 688182"/>
              <a:gd name="connsiteX24" fmla="*/ 771525 w 771525"/>
              <a:gd name="connsiteY24" fmla="*/ 564357 h 688182"/>
              <a:gd name="connsiteX25" fmla="*/ 766763 w 771525"/>
              <a:gd name="connsiteY25" fmla="*/ 609600 h 688182"/>
              <a:gd name="connsiteX26" fmla="*/ 757238 w 771525"/>
              <a:gd name="connsiteY26" fmla="*/ 650082 h 688182"/>
              <a:gd name="connsiteX27" fmla="*/ 747713 w 771525"/>
              <a:gd name="connsiteY27" fmla="*/ 669132 h 688182"/>
              <a:gd name="connsiteX28" fmla="*/ 731044 w 771525"/>
              <a:gd name="connsiteY28" fmla="*/ 683419 h 688182"/>
              <a:gd name="connsiteX29" fmla="*/ 714375 w 771525"/>
              <a:gd name="connsiteY29" fmla="*/ 688182 h 688182"/>
              <a:gd name="connsiteX30" fmla="*/ 692944 w 771525"/>
              <a:gd name="connsiteY30" fmla="*/ 685800 h 688182"/>
              <a:gd name="connsiteX31" fmla="*/ 654844 w 771525"/>
              <a:gd name="connsiteY31" fmla="*/ 676275 h 688182"/>
              <a:gd name="connsiteX32" fmla="*/ 604838 w 771525"/>
              <a:gd name="connsiteY32" fmla="*/ 652463 h 688182"/>
              <a:gd name="connsiteX33" fmla="*/ 545307 w 771525"/>
              <a:gd name="connsiteY33" fmla="*/ 616744 h 688182"/>
              <a:gd name="connsiteX34" fmla="*/ 433388 w 771525"/>
              <a:gd name="connsiteY34" fmla="*/ 523875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71525" h="688182">
                <a:moveTo>
                  <a:pt x="433388" y="523875"/>
                </a:moveTo>
                <a:lnTo>
                  <a:pt x="319088" y="409575"/>
                </a:lnTo>
                <a:lnTo>
                  <a:pt x="180975" y="257175"/>
                </a:lnTo>
                <a:lnTo>
                  <a:pt x="45244" y="104775"/>
                </a:lnTo>
                <a:lnTo>
                  <a:pt x="16669" y="69057"/>
                </a:lnTo>
                <a:lnTo>
                  <a:pt x="7144" y="52388"/>
                </a:lnTo>
                <a:lnTo>
                  <a:pt x="0" y="30957"/>
                </a:lnTo>
                <a:lnTo>
                  <a:pt x="0" y="16669"/>
                </a:lnTo>
                <a:lnTo>
                  <a:pt x="4763" y="4763"/>
                </a:lnTo>
                <a:lnTo>
                  <a:pt x="21432" y="0"/>
                </a:lnTo>
                <a:lnTo>
                  <a:pt x="59532" y="11907"/>
                </a:lnTo>
                <a:lnTo>
                  <a:pt x="97632" y="33338"/>
                </a:lnTo>
                <a:lnTo>
                  <a:pt x="359569" y="128588"/>
                </a:lnTo>
                <a:lnTo>
                  <a:pt x="521494" y="180975"/>
                </a:lnTo>
                <a:lnTo>
                  <a:pt x="571500" y="197644"/>
                </a:lnTo>
                <a:lnTo>
                  <a:pt x="609600" y="216694"/>
                </a:lnTo>
                <a:lnTo>
                  <a:pt x="645319" y="240507"/>
                </a:lnTo>
                <a:lnTo>
                  <a:pt x="673894" y="266700"/>
                </a:lnTo>
                <a:lnTo>
                  <a:pt x="702469" y="300038"/>
                </a:lnTo>
                <a:lnTo>
                  <a:pt x="726282" y="338138"/>
                </a:lnTo>
                <a:lnTo>
                  <a:pt x="742950" y="371475"/>
                </a:lnTo>
                <a:lnTo>
                  <a:pt x="754857" y="409575"/>
                </a:lnTo>
                <a:lnTo>
                  <a:pt x="764382" y="461963"/>
                </a:lnTo>
                <a:lnTo>
                  <a:pt x="771525" y="519113"/>
                </a:lnTo>
                <a:lnTo>
                  <a:pt x="771525" y="564357"/>
                </a:lnTo>
                <a:lnTo>
                  <a:pt x="766763" y="609600"/>
                </a:lnTo>
                <a:lnTo>
                  <a:pt x="757238" y="650082"/>
                </a:lnTo>
                <a:lnTo>
                  <a:pt x="747713" y="669132"/>
                </a:lnTo>
                <a:lnTo>
                  <a:pt x="731044" y="683419"/>
                </a:lnTo>
                <a:lnTo>
                  <a:pt x="714375" y="688182"/>
                </a:lnTo>
                <a:lnTo>
                  <a:pt x="692944" y="685800"/>
                </a:lnTo>
                <a:lnTo>
                  <a:pt x="654844" y="676275"/>
                </a:lnTo>
                <a:lnTo>
                  <a:pt x="604838" y="652463"/>
                </a:lnTo>
                <a:lnTo>
                  <a:pt x="545307" y="616744"/>
                </a:lnTo>
                <a:lnTo>
                  <a:pt x="433388" y="5238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78B84EB-D772-47A2-9A71-9C025040A22D}"/>
              </a:ext>
            </a:extLst>
          </p:cNvPr>
          <p:cNvSpPr/>
          <p:nvPr/>
        </p:nvSpPr>
        <p:spPr>
          <a:xfrm>
            <a:off x="3751264" y="4995864"/>
            <a:ext cx="501650" cy="682625"/>
          </a:xfrm>
          <a:custGeom>
            <a:avLst/>
            <a:gdLst>
              <a:gd name="connsiteX0" fmla="*/ 219075 w 502444"/>
              <a:gd name="connsiteY0" fmla="*/ 523875 h 683418"/>
              <a:gd name="connsiteX1" fmla="*/ 154781 w 502444"/>
              <a:gd name="connsiteY1" fmla="*/ 433387 h 683418"/>
              <a:gd name="connsiteX2" fmla="*/ 116681 w 502444"/>
              <a:gd name="connsiteY2" fmla="*/ 371475 h 683418"/>
              <a:gd name="connsiteX3" fmla="*/ 85725 w 502444"/>
              <a:gd name="connsiteY3" fmla="*/ 311943 h 683418"/>
              <a:gd name="connsiteX4" fmla="*/ 54769 w 502444"/>
              <a:gd name="connsiteY4" fmla="*/ 245268 h 683418"/>
              <a:gd name="connsiteX5" fmla="*/ 42862 w 502444"/>
              <a:gd name="connsiteY5" fmla="*/ 202406 h 683418"/>
              <a:gd name="connsiteX6" fmla="*/ 28575 w 502444"/>
              <a:gd name="connsiteY6" fmla="*/ 161925 h 683418"/>
              <a:gd name="connsiteX7" fmla="*/ 19050 w 502444"/>
              <a:gd name="connsiteY7" fmla="*/ 104775 h 683418"/>
              <a:gd name="connsiteX8" fmla="*/ 11906 w 502444"/>
              <a:gd name="connsiteY8" fmla="*/ 59531 h 683418"/>
              <a:gd name="connsiteX9" fmla="*/ 2381 w 502444"/>
              <a:gd name="connsiteY9" fmla="*/ 35718 h 683418"/>
              <a:gd name="connsiteX10" fmla="*/ 0 w 502444"/>
              <a:gd name="connsiteY10" fmla="*/ 21431 h 683418"/>
              <a:gd name="connsiteX11" fmla="*/ 4762 w 502444"/>
              <a:gd name="connsiteY11" fmla="*/ 7143 h 683418"/>
              <a:gd name="connsiteX12" fmla="*/ 14287 w 502444"/>
              <a:gd name="connsiteY12" fmla="*/ 0 h 683418"/>
              <a:gd name="connsiteX13" fmla="*/ 28575 w 502444"/>
              <a:gd name="connsiteY13" fmla="*/ 0 h 683418"/>
              <a:gd name="connsiteX14" fmla="*/ 47625 w 502444"/>
              <a:gd name="connsiteY14" fmla="*/ 9525 h 683418"/>
              <a:gd name="connsiteX15" fmla="*/ 80962 w 502444"/>
              <a:gd name="connsiteY15" fmla="*/ 35718 h 683418"/>
              <a:gd name="connsiteX16" fmla="*/ 140494 w 502444"/>
              <a:gd name="connsiteY16" fmla="*/ 97631 h 683418"/>
              <a:gd name="connsiteX17" fmla="*/ 183356 w 502444"/>
              <a:gd name="connsiteY17" fmla="*/ 140493 h 683418"/>
              <a:gd name="connsiteX18" fmla="*/ 207169 w 502444"/>
              <a:gd name="connsiteY18" fmla="*/ 164306 h 683418"/>
              <a:gd name="connsiteX19" fmla="*/ 228600 w 502444"/>
              <a:gd name="connsiteY19" fmla="*/ 176212 h 683418"/>
              <a:gd name="connsiteX20" fmla="*/ 257175 w 502444"/>
              <a:gd name="connsiteY20" fmla="*/ 180975 h 683418"/>
              <a:gd name="connsiteX21" fmla="*/ 502444 w 502444"/>
              <a:gd name="connsiteY21" fmla="*/ 509587 h 683418"/>
              <a:gd name="connsiteX22" fmla="*/ 464344 w 502444"/>
              <a:gd name="connsiteY22" fmla="*/ 573881 h 683418"/>
              <a:gd name="connsiteX23" fmla="*/ 440531 w 502444"/>
              <a:gd name="connsiteY23" fmla="*/ 621506 h 683418"/>
              <a:gd name="connsiteX24" fmla="*/ 423862 w 502444"/>
              <a:gd name="connsiteY24" fmla="*/ 647700 h 683418"/>
              <a:gd name="connsiteX25" fmla="*/ 400050 w 502444"/>
              <a:gd name="connsiteY25" fmla="*/ 676275 h 683418"/>
              <a:gd name="connsiteX26" fmla="*/ 383381 w 502444"/>
              <a:gd name="connsiteY26" fmla="*/ 683418 h 683418"/>
              <a:gd name="connsiteX27" fmla="*/ 366712 w 502444"/>
              <a:gd name="connsiteY27" fmla="*/ 681037 h 683418"/>
              <a:gd name="connsiteX28" fmla="*/ 350044 w 502444"/>
              <a:gd name="connsiteY28" fmla="*/ 671512 h 683418"/>
              <a:gd name="connsiteX29" fmla="*/ 323850 w 502444"/>
              <a:gd name="connsiteY29" fmla="*/ 640556 h 683418"/>
              <a:gd name="connsiteX30" fmla="*/ 219075 w 502444"/>
              <a:gd name="connsiteY30" fmla="*/ 523875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02444" h="683418">
                <a:moveTo>
                  <a:pt x="219075" y="523875"/>
                </a:moveTo>
                <a:lnTo>
                  <a:pt x="154781" y="433387"/>
                </a:lnTo>
                <a:lnTo>
                  <a:pt x="116681" y="371475"/>
                </a:lnTo>
                <a:lnTo>
                  <a:pt x="85725" y="311943"/>
                </a:lnTo>
                <a:lnTo>
                  <a:pt x="54769" y="245268"/>
                </a:lnTo>
                <a:lnTo>
                  <a:pt x="42862" y="202406"/>
                </a:lnTo>
                <a:lnTo>
                  <a:pt x="28575" y="161925"/>
                </a:lnTo>
                <a:lnTo>
                  <a:pt x="19050" y="104775"/>
                </a:lnTo>
                <a:lnTo>
                  <a:pt x="11906" y="59531"/>
                </a:lnTo>
                <a:lnTo>
                  <a:pt x="2381" y="35718"/>
                </a:lnTo>
                <a:lnTo>
                  <a:pt x="0" y="21431"/>
                </a:lnTo>
                <a:lnTo>
                  <a:pt x="4762" y="7143"/>
                </a:lnTo>
                <a:lnTo>
                  <a:pt x="14287" y="0"/>
                </a:lnTo>
                <a:lnTo>
                  <a:pt x="28575" y="0"/>
                </a:lnTo>
                <a:lnTo>
                  <a:pt x="47625" y="9525"/>
                </a:lnTo>
                <a:lnTo>
                  <a:pt x="80962" y="35718"/>
                </a:lnTo>
                <a:lnTo>
                  <a:pt x="140494" y="97631"/>
                </a:lnTo>
                <a:lnTo>
                  <a:pt x="183356" y="140493"/>
                </a:lnTo>
                <a:lnTo>
                  <a:pt x="207169" y="164306"/>
                </a:lnTo>
                <a:lnTo>
                  <a:pt x="228600" y="176212"/>
                </a:lnTo>
                <a:lnTo>
                  <a:pt x="257175" y="180975"/>
                </a:lnTo>
                <a:lnTo>
                  <a:pt x="502444" y="509587"/>
                </a:lnTo>
                <a:lnTo>
                  <a:pt x="464344" y="573881"/>
                </a:lnTo>
                <a:lnTo>
                  <a:pt x="440531" y="621506"/>
                </a:lnTo>
                <a:lnTo>
                  <a:pt x="423862" y="647700"/>
                </a:lnTo>
                <a:lnTo>
                  <a:pt x="400050" y="676275"/>
                </a:lnTo>
                <a:lnTo>
                  <a:pt x="383381" y="683418"/>
                </a:lnTo>
                <a:lnTo>
                  <a:pt x="366712" y="681037"/>
                </a:lnTo>
                <a:lnTo>
                  <a:pt x="350044" y="671512"/>
                </a:lnTo>
                <a:lnTo>
                  <a:pt x="323850" y="640556"/>
                </a:lnTo>
                <a:lnTo>
                  <a:pt x="219075" y="5238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B54E25-D3C0-418D-98F0-9B6789191B88}"/>
              </a:ext>
            </a:extLst>
          </p:cNvPr>
          <p:cNvSpPr/>
          <p:nvPr/>
        </p:nvSpPr>
        <p:spPr>
          <a:xfrm>
            <a:off x="6475414" y="1500188"/>
            <a:ext cx="557212" cy="730250"/>
          </a:xfrm>
          <a:custGeom>
            <a:avLst/>
            <a:gdLst>
              <a:gd name="connsiteX0" fmla="*/ 214312 w 557212"/>
              <a:gd name="connsiteY0" fmla="*/ 511968 h 731043"/>
              <a:gd name="connsiteX1" fmla="*/ 200025 w 557212"/>
              <a:gd name="connsiteY1" fmla="*/ 352425 h 731043"/>
              <a:gd name="connsiteX2" fmla="*/ 192881 w 557212"/>
              <a:gd name="connsiteY2" fmla="*/ 297656 h 731043"/>
              <a:gd name="connsiteX3" fmla="*/ 188119 w 557212"/>
              <a:gd name="connsiteY3" fmla="*/ 273843 h 731043"/>
              <a:gd name="connsiteX4" fmla="*/ 178594 w 557212"/>
              <a:gd name="connsiteY4" fmla="*/ 245268 h 731043"/>
              <a:gd name="connsiteX5" fmla="*/ 164306 w 557212"/>
              <a:gd name="connsiteY5" fmla="*/ 214312 h 731043"/>
              <a:gd name="connsiteX6" fmla="*/ 138112 w 557212"/>
              <a:gd name="connsiteY6" fmla="*/ 178593 h 731043"/>
              <a:gd name="connsiteX7" fmla="*/ 109537 w 557212"/>
              <a:gd name="connsiteY7" fmla="*/ 142875 h 731043"/>
              <a:gd name="connsiteX8" fmla="*/ 66675 w 557212"/>
              <a:gd name="connsiteY8" fmla="*/ 100012 h 731043"/>
              <a:gd name="connsiteX9" fmla="*/ 40481 w 557212"/>
              <a:gd name="connsiteY9" fmla="*/ 78581 h 731043"/>
              <a:gd name="connsiteX10" fmla="*/ 21431 w 557212"/>
              <a:gd name="connsiteY10" fmla="*/ 61912 h 731043"/>
              <a:gd name="connsiteX11" fmla="*/ 9525 w 557212"/>
              <a:gd name="connsiteY11" fmla="*/ 52387 h 731043"/>
              <a:gd name="connsiteX12" fmla="*/ 0 w 557212"/>
              <a:gd name="connsiteY12" fmla="*/ 38100 h 731043"/>
              <a:gd name="connsiteX13" fmla="*/ 0 w 557212"/>
              <a:gd name="connsiteY13" fmla="*/ 21431 h 731043"/>
              <a:gd name="connsiteX14" fmla="*/ 7144 w 557212"/>
              <a:gd name="connsiteY14" fmla="*/ 7143 h 731043"/>
              <a:gd name="connsiteX15" fmla="*/ 26194 w 557212"/>
              <a:gd name="connsiteY15" fmla="*/ 0 h 731043"/>
              <a:gd name="connsiteX16" fmla="*/ 69056 w 557212"/>
              <a:gd name="connsiteY16" fmla="*/ 2381 h 731043"/>
              <a:gd name="connsiteX17" fmla="*/ 150019 w 557212"/>
              <a:gd name="connsiteY17" fmla="*/ 16668 h 731043"/>
              <a:gd name="connsiteX18" fmla="*/ 250031 w 557212"/>
              <a:gd name="connsiteY18" fmla="*/ 40481 h 731043"/>
              <a:gd name="connsiteX19" fmla="*/ 357187 w 557212"/>
              <a:gd name="connsiteY19" fmla="*/ 71437 h 731043"/>
              <a:gd name="connsiteX20" fmla="*/ 419100 w 557212"/>
              <a:gd name="connsiteY20" fmla="*/ 95250 h 731043"/>
              <a:gd name="connsiteX21" fmla="*/ 461962 w 557212"/>
              <a:gd name="connsiteY21" fmla="*/ 119062 h 731043"/>
              <a:gd name="connsiteX22" fmla="*/ 490537 w 557212"/>
              <a:gd name="connsiteY22" fmla="*/ 130968 h 731043"/>
              <a:gd name="connsiteX23" fmla="*/ 507206 w 557212"/>
              <a:gd name="connsiteY23" fmla="*/ 140493 h 731043"/>
              <a:gd name="connsiteX24" fmla="*/ 516731 w 557212"/>
              <a:gd name="connsiteY24" fmla="*/ 152400 h 731043"/>
              <a:gd name="connsiteX25" fmla="*/ 531019 w 557212"/>
              <a:gd name="connsiteY25" fmla="*/ 169068 h 731043"/>
              <a:gd name="connsiteX26" fmla="*/ 542925 w 557212"/>
              <a:gd name="connsiteY26" fmla="*/ 188118 h 731043"/>
              <a:gd name="connsiteX27" fmla="*/ 552450 w 557212"/>
              <a:gd name="connsiteY27" fmla="*/ 207168 h 731043"/>
              <a:gd name="connsiteX28" fmla="*/ 557212 w 557212"/>
              <a:gd name="connsiteY28" fmla="*/ 230981 h 731043"/>
              <a:gd name="connsiteX29" fmla="*/ 552450 w 557212"/>
              <a:gd name="connsiteY29" fmla="*/ 254793 h 731043"/>
              <a:gd name="connsiteX30" fmla="*/ 538162 w 557212"/>
              <a:gd name="connsiteY30" fmla="*/ 276225 h 731043"/>
              <a:gd name="connsiteX31" fmla="*/ 514350 w 557212"/>
              <a:gd name="connsiteY31" fmla="*/ 311943 h 731043"/>
              <a:gd name="connsiteX32" fmla="*/ 485775 w 557212"/>
              <a:gd name="connsiteY32" fmla="*/ 342900 h 731043"/>
              <a:gd name="connsiteX33" fmla="*/ 473869 w 557212"/>
              <a:gd name="connsiteY33" fmla="*/ 364331 h 731043"/>
              <a:gd name="connsiteX34" fmla="*/ 469106 w 557212"/>
              <a:gd name="connsiteY34" fmla="*/ 421481 h 731043"/>
              <a:gd name="connsiteX35" fmla="*/ 459581 w 557212"/>
              <a:gd name="connsiteY35" fmla="*/ 704850 h 731043"/>
              <a:gd name="connsiteX36" fmla="*/ 221456 w 557212"/>
              <a:gd name="connsiteY36" fmla="*/ 731043 h 731043"/>
              <a:gd name="connsiteX37" fmla="*/ 214312 w 557212"/>
              <a:gd name="connsiteY37" fmla="*/ 511968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7212" h="731043">
                <a:moveTo>
                  <a:pt x="214312" y="511968"/>
                </a:moveTo>
                <a:lnTo>
                  <a:pt x="200025" y="352425"/>
                </a:lnTo>
                <a:lnTo>
                  <a:pt x="192881" y="297656"/>
                </a:lnTo>
                <a:lnTo>
                  <a:pt x="188119" y="273843"/>
                </a:lnTo>
                <a:lnTo>
                  <a:pt x="178594" y="245268"/>
                </a:lnTo>
                <a:lnTo>
                  <a:pt x="164306" y="214312"/>
                </a:lnTo>
                <a:lnTo>
                  <a:pt x="138112" y="178593"/>
                </a:lnTo>
                <a:lnTo>
                  <a:pt x="109537" y="142875"/>
                </a:lnTo>
                <a:lnTo>
                  <a:pt x="66675" y="100012"/>
                </a:lnTo>
                <a:lnTo>
                  <a:pt x="40481" y="78581"/>
                </a:lnTo>
                <a:lnTo>
                  <a:pt x="21431" y="61912"/>
                </a:lnTo>
                <a:lnTo>
                  <a:pt x="9525" y="52387"/>
                </a:lnTo>
                <a:lnTo>
                  <a:pt x="0" y="38100"/>
                </a:lnTo>
                <a:lnTo>
                  <a:pt x="0" y="21431"/>
                </a:lnTo>
                <a:lnTo>
                  <a:pt x="7144" y="7143"/>
                </a:lnTo>
                <a:lnTo>
                  <a:pt x="26194" y="0"/>
                </a:lnTo>
                <a:lnTo>
                  <a:pt x="69056" y="2381"/>
                </a:lnTo>
                <a:lnTo>
                  <a:pt x="150019" y="16668"/>
                </a:lnTo>
                <a:lnTo>
                  <a:pt x="250031" y="40481"/>
                </a:lnTo>
                <a:lnTo>
                  <a:pt x="357187" y="71437"/>
                </a:lnTo>
                <a:lnTo>
                  <a:pt x="419100" y="95250"/>
                </a:lnTo>
                <a:lnTo>
                  <a:pt x="461962" y="119062"/>
                </a:lnTo>
                <a:lnTo>
                  <a:pt x="490537" y="130968"/>
                </a:lnTo>
                <a:lnTo>
                  <a:pt x="507206" y="140493"/>
                </a:lnTo>
                <a:lnTo>
                  <a:pt x="516731" y="152400"/>
                </a:lnTo>
                <a:lnTo>
                  <a:pt x="531019" y="169068"/>
                </a:lnTo>
                <a:lnTo>
                  <a:pt x="542925" y="188118"/>
                </a:lnTo>
                <a:lnTo>
                  <a:pt x="552450" y="207168"/>
                </a:lnTo>
                <a:lnTo>
                  <a:pt x="557212" y="230981"/>
                </a:lnTo>
                <a:lnTo>
                  <a:pt x="552450" y="254793"/>
                </a:lnTo>
                <a:lnTo>
                  <a:pt x="538162" y="276225"/>
                </a:lnTo>
                <a:lnTo>
                  <a:pt x="514350" y="311943"/>
                </a:lnTo>
                <a:lnTo>
                  <a:pt x="485775" y="342900"/>
                </a:lnTo>
                <a:lnTo>
                  <a:pt x="473869" y="364331"/>
                </a:lnTo>
                <a:lnTo>
                  <a:pt x="469106" y="421481"/>
                </a:lnTo>
                <a:lnTo>
                  <a:pt x="459581" y="704850"/>
                </a:lnTo>
                <a:lnTo>
                  <a:pt x="221456" y="731043"/>
                </a:lnTo>
                <a:lnTo>
                  <a:pt x="214312" y="5119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77CBACA-1666-4D1C-A957-F7D1963CF90E}"/>
              </a:ext>
            </a:extLst>
          </p:cNvPr>
          <p:cNvSpPr/>
          <p:nvPr/>
        </p:nvSpPr>
        <p:spPr>
          <a:xfrm>
            <a:off x="3957640" y="3724276"/>
            <a:ext cx="1069975" cy="1808163"/>
          </a:xfrm>
          <a:custGeom>
            <a:avLst/>
            <a:gdLst>
              <a:gd name="connsiteX0" fmla="*/ 595312 w 1069181"/>
              <a:gd name="connsiteY0" fmla="*/ 1112044 h 1807369"/>
              <a:gd name="connsiteX1" fmla="*/ 478631 w 1069181"/>
              <a:gd name="connsiteY1" fmla="*/ 1376363 h 1807369"/>
              <a:gd name="connsiteX2" fmla="*/ 404812 w 1069181"/>
              <a:gd name="connsiteY2" fmla="*/ 1545431 h 1807369"/>
              <a:gd name="connsiteX3" fmla="*/ 295275 w 1069181"/>
              <a:gd name="connsiteY3" fmla="*/ 1781175 h 1807369"/>
              <a:gd name="connsiteX4" fmla="*/ 226218 w 1069181"/>
              <a:gd name="connsiteY4" fmla="*/ 1807369 h 1807369"/>
              <a:gd name="connsiteX5" fmla="*/ 0 w 1069181"/>
              <a:gd name="connsiteY5" fmla="*/ 1471613 h 1807369"/>
              <a:gd name="connsiteX6" fmla="*/ 42862 w 1069181"/>
              <a:gd name="connsiteY6" fmla="*/ 1452563 h 1807369"/>
              <a:gd name="connsiteX7" fmla="*/ 76200 w 1069181"/>
              <a:gd name="connsiteY7" fmla="*/ 1447800 h 1807369"/>
              <a:gd name="connsiteX8" fmla="*/ 107156 w 1069181"/>
              <a:gd name="connsiteY8" fmla="*/ 1433513 h 1807369"/>
              <a:gd name="connsiteX9" fmla="*/ 133350 w 1069181"/>
              <a:gd name="connsiteY9" fmla="*/ 1409700 h 1807369"/>
              <a:gd name="connsiteX10" fmla="*/ 197643 w 1069181"/>
              <a:gd name="connsiteY10" fmla="*/ 1323975 h 1807369"/>
              <a:gd name="connsiteX11" fmla="*/ 371475 w 1069181"/>
              <a:gd name="connsiteY11" fmla="*/ 1062038 h 1807369"/>
              <a:gd name="connsiteX12" fmla="*/ 495300 w 1069181"/>
              <a:gd name="connsiteY12" fmla="*/ 876300 h 1807369"/>
              <a:gd name="connsiteX13" fmla="*/ 619125 w 1069181"/>
              <a:gd name="connsiteY13" fmla="*/ 678656 h 1807369"/>
              <a:gd name="connsiteX14" fmla="*/ 714375 w 1069181"/>
              <a:gd name="connsiteY14" fmla="*/ 528638 h 1807369"/>
              <a:gd name="connsiteX15" fmla="*/ 812006 w 1069181"/>
              <a:gd name="connsiteY15" fmla="*/ 361950 h 1807369"/>
              <a:gd name="connsiteX16" fmla="*/ 921543 w 1069181"/>
              <a:gd name="connsiteY16" fmla="*/ 176213 h 1807369"/>
              <a:gd name="connsiteX17" fmla="*/ 1009650 w 1069181"/>
              <a:gd name="connsiteY17" fmla="*/ 26194 h 1807369"/>
              <a:gd name="connsiteX18" fmla="*/ 1023937 w 1069181"/>
              <a:gd name="connsiteY18" fmla="*/ 9525 h 1807369"/>
              <a:gd name="connsiteX19" fmla="*/ 1040606 w 1069181"/>
              <a:gd name="connsiteY19" fmla="*/ 2381 h 1807369"/>
              <a:gd name="connsiteX20" fmla="*/ 1050131 w 1069181"/>
              <a:gd name="connsiteY20" fmla="*/ 0 h 1807369"/>
              <a:gd name="connsiteX21" fmla="*/ 1064418 w 1069181"/>
              <a:gd name="connsiteY21" fmla="*/ 2381 h 1807369"/>
              <a:gd name="connsiteX22" fmla="*/ 1069181 w 1069181"/>
              <a:gd name="connsiteY22" fmla="*/ 11906 h 1807369"/>
              <a:gd name="connsiteX23" fmla="*/ 1066800 w 1069181"/>
              <a:gd name="connsiteY23" fmla="*/ 42863 h 1807369"/>
              <a:gd name="connsiteX24" fmla="*/ 988218 w 1069181"/>
              <a:gd name="connsiteY24" fmla="*/ 226219 h 1807369"/>
              <a:gd name="connsiteX25" fmla="*/ 835818 w 1069181"/>
              <a:gd name="connsiteY25" fmla="*/ 559594 h 1807369"/>
              <a:gd name="connsiteX26" fmla="*/ 735806 w 1069181"/>
              <a:gd name="connsiteY26" fmla="*/ 802481 h 1807369"/>
              <a:gd name="connsiteX27" fmla="*/ 595312 w 1069181"/>
              <a:gd name="connsiteY27" fmla="*/ 1112044 h 180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69181" h="1807369">
                <a:moveTo>
                  <a:pt x="595312" y="1112044"/>
                </a:moveTo>
                <a:lnTo>
                  <a:pt x="478631" y="1376363"/>
                </a:lnTo>
                <a:lnTo>
                  <a:pt x="404812" y="1545431"/>
                </a:lnTo>
                <a:lnTo>
                  <a:pt x="295275" y="1781175"/>
                </a:lnTo>
                <a:lnTo>
                  <a:pt x="226218" y="1807369"/>
                </a:lnTo>
                <a:lnTo>
                  <a:pt x="0" y="1471613"/>
                </a:lnTo>
                <a:lnTo>
                  <a:pt x="42862" y="1452563"/>
                </a:lnTo>
                <a:lnTo>
                  <a:pt x="76200" y="1447800"/>
                </a:lnTo>
                <a:lnTo>
                  <a:pt x="107156" y="1433513"/>
                </a:lnTo>
                <a:lnTo>
                  <a:pt x="133350" y="1409700"/>
                </a:lnTo>
                <a:lnTo>
                  <a:pt x="197643" y="1323975"/>
                </a:lnTo>
                <a:lnTo>
                  <a:pt x="371475" y="1062038"/>
                </a:lnTo>
                <a:lnTo>
                  <a:pt x="495300" y="876300"/>
                </a:lnTo>
                <a:lnTo>
                  <a:pt x="619125" y="678656"/>
                </a:lnTo>
                <a:lnTo>
                  <a:pt x="714375" y="528638"/>
                </a:lnTo>
                <a:lnTo>
                  <a:pt x="812006" y="361950"/>
                </a:lnTo>
                <a:lnTo>
                  <a:pt x="921543" y="176213"/>
                </a:lnTo>
                <a:lnTo>
                  <a:pt x="1009650" y="26194"/>
                </a:lnTo>
                <a:lnTo>
                  <a:pt x="1023937" y="9525"/>
                </a:lnTo>
                <a:lnTo>
                  <a:pt x="1040606" y="2381"/>
                </a:lnTo>
                <a:lnTo>
                  <a:pt x="1050131" y="0"/>
                </a:lnTo>
                <a:lnTo>
                  <a:pt x="1064418" y="2381"/>
                </a:lnTo>
                <a:lnTo>
                  <a:pt x="1069181" y="11906"/>
                </a:lnTo>
                <a:lnTo>
                  <a:pt x="1066800" y="42863"/>
                </a:lnTo>
                <a:lnTo>
                  <a:pt x="988218" y="226219"/>
                </a:lnTo>
                <a:lnTo>
                  <a:pt x="835818" y="559594"/>
                </a:lnTo>
                <a:lnTo>
                  <a:pt x="735806" y="802481"/>
                </a:lnTo>
                <a:lnTo>
                  <a:pt x="595312" y="11120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D02AE05-6D52-46C5-B8FE-DC5414DD01BC}"/>
              </a:ext>
            </a:extLst>
          </p:cNvPr>
          <p:cNvSpPr/>
          <p:nvPr/>
        </p:nvSpPr>
        <p:spPr>
          <a:xfrm>
            <a:off x="5380039" y="1979614"/>
            <a:ext cx="3073400" cy="555625"/>
          </a:xfrm>
          <a:custGeom>
            <a:avLst/>
            <a:gdLst>
              <a:gd name="connsiteX0" fmla="*/ 1971597 w 3073888"/>
              <a:gd name="connsiteY0" fmla="*/ 333193 h 556156"/>
              <a:gd name="connsiteX1" fmla="*/ 1538197 w 3073888"/>
              <a:gd name="connsiteY1" fmla="*/ 358245 h 556156"/>
              <a:gd name="connsiteX2" fmla="*/ 1465546 w 3073888"/>
              <a:gd name="connsiteY2" fmla="*/ 353234 h 556156"/>
              <a:gd name="connsiteX3" fmla="*/ 1097280 w 3073888"/>
              <a:gd name="connsiteY3" fmla="*/ 405844 h 556156"/>
              <a:gd name="connsiteX4" fmla="*/ 526094 w 3073888"/>
              <a:gd name="connsiteY4" fmla="*/ 518578 h 556156"/>
              <a:gd name="connsiteX5" fmla="*/ 410854 w 3073888"/>
              <a:gd name="connsiteY5" fmla="*/ 556156 h 556156"/>
              <a:gd name="connsiteX6" fmla="*/ 383297 w 3073888"/>
              <a:gd name="connsiteY6" fmla="*/ 546135 h 556156"/>
              <a:gd name="connsiteX7" fmla="*/ 358245 w 3073888"/>
              <a:gd name="connsiteY7" fmla="*/ 541125 h 556156"/>
              <a:gd name="connsiteX8" fmla="*/ 310646 w 3073888"/>
              <a:gd name="connsiteY8" fmla="*/ 536114 h 556156"/>
              <a:gd name="connsiteX9" fmla="*/ 283089 w 3073888"/>
              <a:gd name="connsiteY9" fmla="*/ 528599 h 556156"/>
              <a:gd name="connsiteX10" fmla="*/ 227974 w 3073888"/>
              <a:gd name="connsiteY10" fmla="*/ 483505 h 556156"/>
              <a:gd name="connsiteX11" fmla="*/ 160334 w 3073888"/>
              <a:gd name="connsiteY11" fmla="*/ 425885 h 556156"/>
              <a:gd name="connsiteX12" fmla="*/ 95198 w 3073888"/>
              <a:gd name="connsiteY12" fmla="*/ 345719 h 556156"/>
              <a:gd name="connsiteX13" fmla="*/ 37579 w 3073888"/>
              <a:gd name="connsiteY13" fmla="*/ 270563 h 556156"/>
              <a:gd name="connsiteX14" fmla="*/ 20042 w 3073888"/>
              <a:gd name="connsiteY14" fmla="*/ 245510 h 556156"/>
              <a:gd name="connsiteX15" fmla="*/ 7516 w 3073888"/>
              <a:gd name="connsiteY15" fmla="*/ 215448 h 556156"/>
              <a:gd name="connsiteX16" fmla="*/ 0 w 3073888"/>
              <a:gd name="connsiteY16" fmla="*/ 192901 h 556156"/>
              <a:gd name="connsiteX17" fmla="*/ 0 w 3073888"/>
              <a:gd name="connsiteY17" fmla="*/ 177870 h 556156"/>
              <a:gd name="connsiteX18" fmla="*/ 0 w 3073888"/>
              <a:gd name="connsiteY18" fmla="*/ 170354 h 556156"/>
              <a:gd name="connsiteX19" fmla="*/ 7516 w 3073888"/>
              <a:gd name="connsiteY19" fmla="*/ 165344 h 556156"/>
              <a:gd name="connsiteX20" fmla="*/ 27558 w 3073888"/>
              <a:gd name="connsiteY20" fmla="*/ 165344 h 556156"/>
              <a:gd name="connsiteX21" fmla="*/ 52610 w 3073888"/>
              <a:gd name="connsiteY21" fmla="*/ 172860 h 556156"/>
              <a:gd name="connsiteX22" fmla="*/ 87683 w 3073888"/>
              <a:gd name="connsiteY22" fmla="*/ 197912 h 556156"/>
              <a:gd name="connsiteX23" fmla="*/ 117745 w 3073888"/>
              <a:gd name="connsiteY23" fmla="*/ 220458 h 556156"/>
              <a:gd name="connsiteX24" fmla="*/ 160334 w 3073888"/>
              <a:gd name="connsiteY24" fmla="*/ 248016 h 556156"/>
              <a:gd name="connsiteX25" fmla="*/ 195406 w 3073888"/>
              <a:gd name="connsiteY25" fmla="*/ 268057 h 556156"/>
              <a:gd name="connsiteX26" fmla="*/ 225469 w 3073888"/>
              <a:gd name="connsiteY26" fmla="*/ 283089 h 556156"/>
              <a:gd name="connsiteX27" fmla="*/ 270563 w 3073888"/>
              <a:gd name="connsiteY27" fmla="*/ 300625 h 556156"/>
              <a:gd name="connsiteX28" fmla="*/ 328182 w 3073888"/>
              <a:gd name="connsiteY28" fmla="*/ 315656 h 556156"/>
              <a:gd name="connsiteX29" fmla="*/ 368266 w 3073888"/>
              <a:gd name="connsiteY29" fmla="*/ 320667 h 556156"/>
              <a:gd name="connsiteX30" fmla="*/ 390813 w 3073888"/>
              <a:gd name="connsiteY30" fmla="*/ 320667 h 556156"/>
              <a:gd name="connsiteX31" fmla="*/ 433401 w 3073888"/>
              <a:gd name="connsiteY31" fmla="*/ 320667 h 556156"/>
              <a:gd name="connsiteX32" fmla="*/ 513568 w 3073888"/>
              <a:gd name="connsiteY32" fmla="*/ 310646 h 556156"/>
              <a:gd name="connsiteX33" fmla="*/ 839244 w 3073888"/>
              <a:gd name="connsiteY33" fmla="*/ 258036 h 556156"/>
              <a:gd name="connsiteX34" fmla="*/ 1330265 w 3073888"/>
              <a:gd name="connsiteY34" fmla="*/ 175365 h 556156"/>
              <a:gd name="connsiteX35" fmla="*/ 1550723 w 3073888"/>
              <a:gd name="connsiteY35" fmla="*/ 155323 h 556156"/>
              <a:gd name="connsiteX36" fmla="*/ 2026712 w 3073888"/>
              <a:gd name="connsiteY36" fmla="*/ 122755 h 556156"/>
              <a:gd name="connsiteX37" fmla="*/ 2404998 w 3073888"/>
              <a:gd name="connsiteY37" fmla="*/ 87683 h 556156"/>
              <a:gd name="connsiteX38" fmla="*/ 2452597 w 3073888"/>
              <a:gd name="connsiteY38" fmla="*/ 77662 h 556156"/>
              <a:gd name="connsiteX39" fmla="*/ 2495185 w 3073888"/>
              <a:gd name="connsiteY39" fmla="*/ 65136 h 556156"/>
              <a:gd name="connsiteX40" fmla="*/ 2532763 w 3073888"/>
              <a:gd name="connsiteY40" fmla="*/ 47599 h 556156"/>
              <a:gd name="connsiteX41" fmla="*/ 2577857 w 3073888"/>
              <a:gd name="connsiteY41" fmla="*/ 25052 h 556156"/>
              <a:gd name="connsiteX42" fmla="*/ 2610425 w 3073888"/>
              <a:gd name="connsiteY42" fmla="*/ 0 h 556156"/>
              <a:gd name="connsiteX43" fmla="*/ 2663034 w 3073888"/>
              <a:gd name="connsiteY43" fmla="*/ 0 h 556156"/>
              <a:gd name="connsiteX44" fmla="*/ 2730674 w 3073888"/>
              <a:gd name="connsiteY44" fmla="*/ 10021 h 556156"/>
              <a:gd name="connsiteX45" fmla="*/ 2780779 w 3073888"/>
              <a:gd name="connsiteY45" fmla="*/ 20042 h 556156"/>
              <a:gd name="connsiteX46" fmla="*/ 2843409 w 3073888"/>
              <a:gd name="connsiteY46" fmla="*/ 37578 h 556156"/>
              <a:gd name="connsiteX47" fmla="*/ 2896018 w 3073888"/>
              <a:gd name="connsiteY47" fmla="*/ 57620 h 556156"/>
              <a:gd name="connsiteX48" fmla="*/ 2933596 w 3073888"/>
              <a:gd name="connsiteY48" fmla="*/ 75156 h 556156"/>
              <a:gd name="connsiteX49" fmla="*/ 2968669 w 3073888"/>
              <a:gd name="connsiteY49" fmla="*/ 90188 h 556156"/>
              <a:gd name="connsiteX50" fmla="*/ 3008752 w 3073888"/>
              <a:gd name="connsiteY50" fmla="*/ 115240 h 556156"/>
              <a:gd name="connsiteX51" fmla="*/ 3028794 w 3073888"/>
              <a:gd name="connsiteY51" fmla="*/ 130271 h 556156"/>
              <a:gd name="connsiteX52" fmla="*/ 3058856 w 3073888"/>
              <a:gd name="connsiteY52" fmla="*/ 162839 h 556156"/>
              <a:gd name="connsiteX53" fmla="*/ 3068877 w 3073888"/>
              <a:gd name="connsiteY53" fmla="*/ 185386 h 556156"/>
              <a:gd name="connsiteX54" fmla="*/ 3073888 w 3073888"/>
              <a:gd name="connsiteY54" fmla="*/ 207932 h 556156"/>
              <a:gd name="connsiteX55" fmla="*/ 3073888 w 3073888"/>
              <a:gd name="connsiteY55" fmla="*/ 237995 h 556156"/>
              <a:gd name="connsiteX56" fmla="*/ 3066372 w 3073888"/>
              <a:gd name="connsiteY56" fmla="*/ 263047 h 556156"/>
              <a:gd name="connsiteX57" fmla="*/ 3041320 w 3073888"/>
              <a:gd name="connsiteY57" fmla="*/ 280583 h 556156"/>
              <a:gd name="connsiteX58" fmla="*/ 3008752 w 3073888"/>
              <a:gd name="connsiteY58" fmla="*/ 295615 h 556156"/>
              <a:gd name="connsiteX59" fmla="*/ 2880987 w 3073888"/>
              <a:gd name="connsiteY59" fmla="*/ 310646 h 556156"/>
              <a:gd name="connsiteX60" fmla="*/ 2637982 w 3073888"/>
              <a:gd name="connsiteY60" fmla="*/ 313151 h 556156"/>
              <a:gd name="connsiteX61" fmla="*/ 2297274 w 3073888"/>
              <a:gd name="connsiteY61" fmla="*/ 320667 h 556156"/>
              <a:gd name="connsiteX62" fmla="*/ 1971597 w 3073888"/>
              <a:gd name="connsiteY62" fmla="*/ 333193 h 556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073888" h="556156">
                <a:moveTo>
                  <a:pt x="1971597" y="333193"/>
                </a:moveTo>
                <a:lnTo>
                  <a:pt x="1538197" y="358245"/>
                </a:lnTo>
                <a:lnTo>
                  <a:pt x="1465546" y="353234"/>
                </a:lnTo>
                <a:lnTo>
                  <a:pt x="1097280" y="405844"/>
                </a:lnTo>
                <a:lnTo>
                  <a:pt x="526094" y="518578"/>
                </a:lnTo>
                <a:lnTo>
                  <a:pt x="410854" y="556156"/>
                </a:lnTo>
                <a:lnTo>
                  <a:pt x="383297" y="546135"/>
                </a:lnTo>
                <a:lnTo>
                  <a:pt x="358245" y="541125"/>
                </a:lnTo>
                <a:lnTo>
                  <a:pt x="310646" y="536114"/>
                </a:lnTo>
                <a:lnTo>
                  <a:pt x="283089" y="528599"/>
                </a:lnTo>
                <a:lnTo>
                  <a:pt x="227974" y="483505"/>
                </a:lnTo>
                <a:lnTo>
                  <a:pt x="160334" y="425885"/>
                </a:lnTo>
                <a:lnTo>
                  <a:pt x="95198" y="345719"/>
                </a:lnTo>
                <a:lnTo>
                  <a:pt x="37579" y="270563"/>
                </a:lnTo>
                <a:lnTo>
                  <a:pt x="20042" y="245510"/>
                </a:lnTo>
                <a:lnTo>
                  <a:pt x="7516" y="215448"/>
                </a:lnTo>
                <a:lnTo>
                  <a:pt x="0" y="192901"/>
                </a:lnTo>
                <a:lnTo>
                  <a:pt x="0" y="177870"/>
                </a:lnTo>
                <a:lnTo>
                  <a:pt x="0" y="170354"/>
                </a:lnTo>
                <a:lnTo>
                  <a:pt x="7516" y="165344"/>
                </a:lnTo>
                <a:lnTo>
                  <a:pt x="27558" y="165344"/>
                </a:lnTo>
                <a:lnTo>
                  <a:pt x="52610" y="172860"/>
                </a:lnTo>
                <a:lnTo>
                  <a:pt x="87683" y="197912"/>
                </a:lnTo>
                <a:lnTo>
                  <a:pt x="117745" y="220458"/>
                </a:lnTo>
                <a:lnTo>
                  <a:pt x="160334" y="248016"/>
                </a:lnTo>
                <a:lnTo>
                  <a:pt x="195406" y="268057"/>
                </a:lnTo>
                <a:lnTo>
                  <a:pt x="225469" y="283089"/>
                </a:lnTo>
                <a:lnTo>
                  <a:pt x="270563" y="300625"/>
                </a:lnTo>
                <a:lnTo>
                  <a:pt x="328182" y="315656"/>
                </a:lnTo>
                <a:lnTo>
                  <a:pt x="368266" y="320667"/>
                </a:lnTo>
                <a:lnTo>
                  <a:pt x="390813" y="320667"/>
                </a:lnTo>
                <a:lnTo>
                  <a:pt x="433401" y="320667"/>
                </a:lnTo>
                <a:lnTo>
                  <a:pt x="513568" y="310646"/>
                </a:lnTo>
                <a:lnTo>
                  <a:pt x="839244" y="258036"/>
                </a:lnTo>
                <a:lnTo>
                  <a:pt x="1330265" y="175365"/>
                </a:lnTo>
                <a:lnTo>
                  <a:pt x="1550723" y="155323"/>
                </a:lnTo>
                <a:lnTo>
                  <a:pt x="2026712" y="122755"/>
                </a:lnTo>
                <a:lnTo>
                  <a:pt x="2404998" y="87683"/>
                </a:lnTo>
                <a:lnTo>
                  <a:pt x="2452597" y="77662"/>
                </a:lnTo>
                <a:lnTo>
                  <a:pt x="2495185" y="65136"/>
                </a:lnTo>
                <a:lnTo>
                  <a:pt x="2532763" y="47599"/>
                </a:lnTo>
                <a:lnTo>
                  <a:pt x="2577857" y="25052"/>
                </a:lnTo>
                <a:lnTo>
                  <a:pt x="2610425" y="0"/>
                </a:lnTo>
                <a:lnTo>
                  <a:pt x="2663034" y="0"/>
                </a:lnTo>
                <a:lnTo>
                  <a:pt x="2730674" y="10021"/>
                </a:lnTo>
                <a:lnTo>
                  <a:pt x="2780779" y="20042"/>
                </a:lnTo>
                <a:lnTo>
                  <a:pt x="2843409" y="37578"/>
                </a:lnTo>
                <a:lnTo>
                  <a:pt x="2896018" y="57620"/>
                </a:lnTo>
                <a:lnTo>
                  <a:pt x="2933596" y="75156"/>
                </a:lnTo>
                <a:lnTo>
                  <a:pt x="2968669" y="90188"/>
                </a:lnTo>
                <a:lnTo>
                  <a:pt x="3008752" y="115240"/>
                </a:lnTo>
                <a:lnTo>
                  <a:pt x="3028794" y="130271"/>
                </a:lnTo>
                <a:lnTo>
                  <a:pt x="3058856" y="162839"/>
                </a:lnTo>
                <a:lnTo>
                  <a:pt x="3068877" y="185386"/>
                </a:lnTo>
                <a:lnTo>
                  <a:pt x="3073888" y="207932"/>
                </a:lnTo>
                <a:lnTo>
                  <a:pt x="3073888" y="237995"/>
                </a:lnTo>
                <a:lnTo>
                  <a:pt x="3066372" y="263047"/>
                </a:lnTo>
                <a:lnTo>
                  <a:pt x="3041320" y="280583"/>
                </a:lnTo>
                <a:lnTo>
                  <a:pt x="3008752" y="295615"/>
                </a:lnTo>
                <a:lnTo>
                  <a:pt x="2880987" y="310646"/>
                </a:lnTo>
                <a:lnTo>
                  <a:pt x="2637982" y="313151"/>
                </a:lnTo>
                <a:lnTo>
                  <a:pt x="2297274" y="320667"/>
                </a:lnTo>
                <a:lnTo>
                  <a:pt x="1971597" y="3331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B57420B-AF09-4801-AB71-33AE4D8AC430}"/>
              </a:ext>
            </a:extLst>
          </p:cNvPr>
          <p:cNvSpPr/>
          <p:nvPr/>
        </p:nvSpPr>
        <p:spPr>
          <a:xfrm rot="16200000">
            <a:off x="4702971" y="2751932"/>
            <a:ext cx="1865312" cy="1266825"/>
          </a:xfrm>
          <a:custGeom>
            <a:avLst/>
            <a:gdLst>
              <a:gd name="connsiteX0" fmla="*/ 1047750 w 1864519"/>
              <a:gd name="connsiteY0" fmla="*/ 931069 h 1266825"/>
              <a:gd name="connsiteX1" fmla="*/ 688182 w 1864519"/>
              <a:gd name="connsiteY1" fmla="*/ 692944 h 1266825"/>
              <a:gd name="connsiteX2" fmla="*/ 576263 w 1864519"/>
              <a:gd name="connsiteY2" fmla="*/ 595313 h 1266825"/>
              <a:gd name="connsiteX3" fmla="*/ 459582 w 1864519"/>
              <a:gd name="connsiteY3" fmla="*/ 485775 h 1266825"/>
              <a:gd name="connsiteX4" fmla="*/ 354807 w 1864519"/>
              <a:gd name="connsiteY4" fmla="*/ 388144 h 1266825"/>
              <a:gd name="connsiteX5" fmla="*/ 233363 w 1864519"/>
              <a:gd name="connsiteY5" fmla="*/ 273844 h 1266825"/>
              <a:gd name="connsiteX6" fmla="*/ 59532 w 1864519"/>
              <a:gd name="connsiteY6" fmla="*/ 104775 h 1266825"/>
              <a:gd name="connsiteX7" fmla="*/ 21432 w 1864519"/>
              <a:gd name="connsiteY7" fmla="*/ 71438 h 1266825"/>
              <a:gd name="connsiteX8" fmla="*/ 9525 w 1864519"/>
              <a:gd name="connsiteY8" fmla="*/ 57150 h 1266825"/>
              <a:gd name="connsiteX9" fmla="*/ 2382 w 1864519"/>
              <a:gd name="connsiteY9" fmla="*/ 40482 h 1266825"/>
              <a:gd name="connsiteX10" fmla="*/ 0 w 1864519"/>
              <a:gd name="connsiteY10" fmla="*/ 23813 h 1266825"/>
              <a:gd name="connsiteX11" fmla="*/ 0 w 1864519"/>
              <a:gd name="connsiteY11" fmla="*/ 16669 h 1266825"/>
              <a:gd name="connsiteX12" fmla="*/ 2382 w 1864519"/>
              <a:gd name="connsiteY12" fmla="*/ 7144 h 1266825"/>
              <a:gd name="connsiteX13" fmla="*/ 14288 w 1864519"/>
              <a:gd name="connsiteY13" fmla="*/ 0 h 1266825"/>
              <a:gd name="connsiteX14" fmla="*/ 30957 w 1864519"/>
              <a:gd name="connsiteY14" fmla="*/ 0 h 1266825"/>
              <a:gd name="connsiteX15" fmla="*/ 59532 w 1864519"/>
              <a:gd name="connsiteY15" fmla="*/ 9525 h 1266825"/>
              <a:gd name="connsiteX16" fmla="*/ 173832 w 1864519"/>
              <a:gd name="connsiteY16" fmla="*/ 100013 h 1266825"/>
              <a:gd name="connsiteX17" fmla="*/ 342900 w 1864519"/>
              <a:gd name="connsiteY17" fmla="*/ 221457 h 1266825"/>
              <a:gd name="connsiteX18" fmla="*/ 526257 w 1864519"/>
              <a:gd name="connsiteY18" fmla="*/ 352425 h 1266825"/>
              <a:gd name="connsiteX19" fmla="*/ 745332 w 1864519"/>
              <a:gd name="connsiteY19" fmla="*/ 500063 h 1266825"/>
              <a:gd name="connsiteX20" fmla="*/ 969169 w 1864519"/>
              <a:gd name="connsiteY20" fmla="*/ 642938 h 1266825"/>
              <a:gd name="connsiteX21" fmla="*/ 1209675 w 1864519"/>
              <a:gd name="connsiteY21" fmla="*/ 778669 h 1266825"/>
              <a:gd name="connsiteX22" fmla="*/ 1300163 w 1864519"/>
              <a:gd name="connsiteY22" fmla="*/ 823913 h 1266825"/>
              <a:gd name="connsiteX23" fmla="*/ 1369219 w 1864519"/>
              <a:gd name="connsiteY23" fmla="*/ 859632 h 1266825"/>
              <a:gd name="connsiteX24" fmla="*/ 1438275 w 1864519"/>
              <a:gd name="connsiteY24" fmla="*/ 885825 h 1266825"/>
              <a:gd name="connsiteX25" fmla="*/ 1490663 w 1864519"/>
              <a:gd name="connsiteY25" fmla="*/ 902494 h 1266825"/>
              <a:gd name="connsiteX26" fmla="*/ 1524000 w 1864519"/>
              <a:gd name="connsiteY26" fmla="*/ 907257 h 1266825"/>
              <a:gd name="connsiteX27" fmla="*/ 1552575 w 1864519"/>
              <a:gd name="connsiteY27" fmla="*/ 909638 h 1266825"/>
              <a:gd name="connsiteX28" fmla="*/ 1576388 w 1864519"/>
              <a:gd name="connsiteY28" fmla="*/ 909638 h 1266825"/>
              <a:gd name="connsiteX29" fmla="*/ 1609725 w 1864519"/>
              <a:gd name="connsiteY29" fmla="*/ 900113 h 1266825"/>
              <a:gd name="connsiteX30" fmla="*/ 1674019 w 1864519"/>
              <a:gd name="connsiteY30" fmla="*/ 873919 h 1266825"/>
              <a:gd name="connsiteX31" fmla="*/ 1728788 w 1864519"/>
              <a:gd name="connsiteY31" fmla="*/ 845344 h 1266825"/>
              <a:gd name="connsiteX32" fmla="*/ 1819275 w 1864519"/>
              <a:gd name="connsiteY32" fmla="*/ 754857 h 1266825"/>
              <a:gd name="connsiteX33" fmla="*/ 1864519 w 1864519"/>
              <a:gd name="connsiteY33" fmla="*/ 945357 h 1266825"/>
              <a:gd name="connsiteX34" fmla="*/ 1783557 w 1864519"/>
              <a:gd name="connsiteY34" fmla="*/ 912019 h 1266825"/>
              <a:gd name="connsiteX35" fmla="*/ 1769269 w 1864519"/>
              <a:gd name="connsiteY35" fmla="*/ 916782 h 1266825"/>
              <a:gd name="connsiteX36" fmla="*/ 1738313 w 1864519"/>
              <a:gd name="connsiteY36" fmla="*/ 966788 h 1266825"/>
              <a:gd name="connsiteX37" fmla="*/ 1621632 w 1864519"/>
              <a:gd name="connsiteY37" fmla="*/ 1123950 h 1266825"/>
              <a:gd name="connsiteX38" fmla="*/ 1502569 w 1864519"/>
              <a:gd name="connsiteY38" fmla="*/ 1252538 h 1266825"/>
              <a:gd name="connsiteX39" fmla="*/ 1485900 w 1864519"/>
              <a:gd name="connsiteY39" fmla="*/ 1262063 h 1266825"/>
              <a:gd name="connsiteX40" fmla="*/ 1469232 w 1864519"/>
              <a:gd name="connsiteY40" fmla="*/ 1266825 h 1266825"/>
              <a:gd name="connsiteX41" fmla="*/ 1454944 w 1864519"/>
              <a:gd name="connsiteY41" fmla="*/ 1266825 h 1266825"/>
              <a:gd name="connsiteX42" fmla="*/ 1438275 w 1864519"/>
              <a:gd name="connsiteY42" fmla="*/ 1257300 h 1266825"/>
              <a:gd name="connsiteX43" fmla="*/ 1419225 w 1864519"/>
              <a:gd name="connsiteY43" fmla="*/ 1231107 h 1266825"/>
              <a:gd name="connsiteX44" fmla="*/ 1402557 w 1864519"/>
              <a:gd name="connsiteY44" fmla="*/ 1181100 h 1266825"/>
              <a:gd name="connsiteX45" fmla="*/ 1047750 w 1864519"/>
              <a:gd name="connsiteY45" fmla="*/ 931069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64519" h="1266825">
                <a:moveTo>
                  <a:pt x="1047750" y="931069"/>
                </a:moveTo>
                <a:lnTo>
                  <a:pt x="688182" y="692944"/>
                </a:lnTo>
                <a:lnTo>
                  <a:pt x="576263" y="595313"/>
                </a:lnTo>
                <a:lnTo>
                  <a:pt x="459582" y="485775"/>
                </a:lnTo>
                <a:lnTo>
                  <a:pt x="354807" y="388144"/>
                </a:lnTo>
                <a:lnTo>
                  <a:pt x="233363" y="273844"/>
                </a:lnTo>
                <a:lnTo>
                  <a:pt x="59532" y="104775"/>
                </a:lnTo>
                <a:lnTo>
                  <a:pt x="21432" y="71438"/>
                </a:lnTo>
                <a:lnTo>
                  <a:pt x="9525" y="57150"/>
                </a:lnTo>
                <a:lnTo>
                  <a:pt x="2382" y="40482"/>
                </a:lnTo>
                <a:lnTo>
                  <a:pt x="0" y="23813"/>
                </a:lnTo>
                <a:lnTo>
                  <a:pt x="0" y="16669"/>
                </a:lnTo>
                <a:lnTo>
                  <a:pt x="2382" y="7144"/>
                </a:lnTo>
                <a:lnTo>
                  <a:pt x="14288" y="0"/>
                </a:lnTo>
                <a:lnTo>
                  <a:pt x="30957" y="0"/>
                </a:lnTo>
                <a:lnTo>
                  <a:pt x="59532" y="9525"/>
                </a:lnTo>
                <a:lnTo>
                  <a:pt x="173832" y="100013"/>
                </a:lnTo>
                <a:lnTo>
                  <a:pt x="342900" y="221457"/>
                </a:lnTo>
                <a:lnTo>
                  <a:pt x="526257" y="352425"/>
                </a:lnTo>
                <a:lnTo>
                  <a:pt x="745332" y="500063"/>
                </a:lnTo>
                <a:lnTo>
                  <a:pt x="969169" y="642938"/>
                </a:lnTo>
                <a:lnTo>
                  <a:pt x="1209675" y="778669"/>
                </a:lnTo>
                <a:lnTo>
                  <a:pt x="1300163" y="823913"/>
                </a:lnTo>
                <a:lnTo>
                  <a:pt x="1369219" y="859632"/>
                </a:lnTo>
                <a:lnTo>
                  <a:pt x="1438275" y="885825"/>
                </a:lnTo>
                <a:lnTo>
                  <a:pt x="1490663" y="902494"/>
                </a:lnTo>
                <a:lnTo>
                  <a:pt x="1524000" y="907257"/>
                </a:lnTo>
                <a:lnTo>
                  <a:pt x="1552575" y="909638"/>
                </a:lnTo>
                <a:lnTo>
                  <a:pt x="1576388" y="909638"/>
                </a:lnTo>
                <a:lnTo>
                  <a:pt x="1609725" y="900113"/>
                </a:lnTo>
                <a:lnTo>
                  <a:pt x="1674019" y="873919"/>
                </a:lnTo>
                <a:lnTo>
                  <a:pt x="1728788" y="845344"/>
                </a:lnTo>
                <a:lnTo>
                  <a:pt x="1819275" y="754857"/>
                </a:lnTo>
                <a:lnTo>
                  <a:pt x="1864519" y="945357"/>
                </a:lnTo>
                <a:lnTo>
                  <a:pt x="1783557" y="912019"/>
                </a:lnTo>
                <a:lnTo>
                  <a:pt x="1769269" y="916782"/>
                </a:lnTo>
                <a:lnTo>
                  <a:pt x="1738313" y="966788"/>
                </a:lnTo>
                <a:lnTo>
                  <a:pt x="1621632" y="1123950"/>
                </a:lnTo>
                <a:lnTo>
                  <a:pt x="1502569" y="1252538"/>
                </a:lnTo>
                <a:lnTo>
                  <a:pt x="1485900" y="1262063"/>
                </a:lnTo>
                <a:lnTo>
                  <a:pt x="1469232" y="1266825"/>
                </a:lnTo>
                <a:lnTo>
                  <a:pt x="1454944" y="1266825"/>
                </a:lnTo>
                <a:lnTo>
                  <a:pt x="1438275" y="1257300"/>
                </a:lnTo>
                <a:lnTo>
                  <a:pt x="1419225" y="1231107"/>
                </a:lnTo>
                <a:lnTo>
                  <a:pt x="1402557" y="1181100"/>
                </a:lnTo>
                <a:lnTo>
                  <a:pt x="1047750" y="931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925241B-8808-49D7-8ACC-EDFE2D46EA13}"/>
              </a:ext>
            </a:extLst>
          </p:cNvPr>
          <p:cNvSpPr/>
          <p:nvPr/>
        </p:nvSpPr>
        <p:spPr>
          <a:xfrm rot="16200000">
            <a:off x="4513264" y="4518026"/>
            <a:ext cx="2255837" cy="354013"/>
          </a:xfrm>
          <a:custGeom>
            <a:avLst/>
            <a:gdLst>
              <a:gd name="connsiteX0" fmla="*/ 1135857 w 2255044"/>
              <a:gd name="connsiteY0" fmla="*/ 323850 h 354806"/>
              <a:gd name="connsiteX1" fmla="*/ 538163 w 2255044"/>
              <a:gd name="connsiteY1" fmla="*/ 297656 h 354806"/>
              <a:gd name="connsiteX2" fmla="*/ 297657 w 2255044"/>
              <a:gd name="connsiteY2" fmla="*/ 288131 h 354806"/>
              <a:gd name="connsiteX3" fmla="*/ 219075 w 2255044"/>
              <a:gd name="connsiteY3" fmla="*/ 283369 h 354806"/>
              <a:gd name="connsiteX4" fmla="*/ 180975 w 2255044"/>
              <a:gd name="connsiteY4" fmla="*/ 278606 h 354806"/>
              <a:gd name="connsiteX5" fmla="*/ 142875 w 2255044"/>
              <a:gd name="connsiteY5" fmla="*/ 271462 h 354806"/>
              <a:gd name="connsiteX6" fmla="*/ 114300 w 2255044"/>
              <a:gd name="connsiteY6" fmla="*/ 261937 h 354806"/>
              <a:gd name="connsiteX7" fmla="*/ 83344 w 2255044"/>
              <a:gd name="connsiteY7" fmla="*/ 242887 h 354806"/>
              <a:gd name="connsiteX8" fmla="*/ 47625 w 2255044"/>
              <a:gd name="connsiteY8" fmla="*/ 216694 h 354806"/>
              <a:gd name="connsiteX9" fmla="*/ 19050 w 2255044"/>
              <a:gd name="connsiteY9" fmla="*/ 192881 h 354806"/>
              <a:gd name="connsiteX10" fmla="*/ 7144 w 2255044"/>
              <a:gd name="connsiteY10" fmla="*/ 176212 h 354806"/>
              <a:gd name="connsiteX11" fmla="*/ 0 w 2255044"/>
              <a:gd name="connsiteY11" fmla="*/ 154781 h 354806"/>
              <a:gd name="connsiteX12" fmla="*/ 7144 w 2255044"/>
              <a:gd name="connsiteY12" fmla="*/ 133350 h 354806"/>
              <a:gd name="connsiteX13" fmla="*/ 30957 w 2255044"/>
              <a:gd name="connsiteY13" fmla="*/ 107156 h 354806"/>
              <a:gd name="connsiteX14" fmla="*/ 66675 w 2255044"/>
              <a:gd name="connsiteY14" fmla="*/ 80962 h 354806"/>
              <a:gd name="connsiteX15" fmla="*/ 121444 w 2255044"/>
              <a:gd name="connsiteY15" fmla="*/ 52387 h 354806"/>
              <a:gd name="connsiteX16" fmla="*/ 180975 w 2255044"/>
              <a:gd name="connsiteY16" fmla="*/ 28575 h 354806"/>
              <a:gd name="connsiteX17" fmla="*/ 250032 w 2255044"/>
              <a:gd name="connsiteY17" fmla="*/ 11906 h 354806"/>
              <a:gd name="connsiteX18" fmla="*/ 290513 w 2255044"/>
              <a:gd name="connsiteY18" fmla="*/ 2381 h 354806"/>
              <a:gd name="connsiteX19" fmla="*/ 352425 w 2255044"/>
              <a:gd name="connsiteY19" fmla="*/ 0 h 354806"/>
              <a:gd name="connsiteX20" fmla="*/ 402432 w 2255044"/>
              <a:gd name="connsiteY20" fmla="*/ 7144 h 354806"/>
              <a:gd name="connsiteX21" fmla="*/ 428625 w 2255044"/>
              <a:gd name="connsiteY21" fmla="*/ 14287 h 354806"/>
              <a:gd name="connsiteX22" fmla="*/ 461963 w 2255044"/>
              <a:gd name="connsiteY22" fmla="*/ 26194 h 354806"/>
              <a:gd name="connsiteX23" fmla="*/ 500063 w 2255044"/>
              <a:gd name="connsiteY23" fmla="*/ 40481 h 354806"/>
              <a:gd name="connsiteX24" fmla="*/ 559594 w 2255044"/>
              <a:gd name="connsiteY24" fmla="*/ 54769 h 354806"/>
              <a:gd name="connsiteX25" fmla="*/ 631032 w 2255044"/>
              <a:gd name="connsiteY25" fmla="*/ 64294 h 354806"/>
              <a:gd name="connsiteX26" fmla="*/ 704850 w 2255044"/>
              <a:gd name="connsiteY26" fmla="*/ 64294 h 354806"/>
              <a:gd name="connsiteX27" fmla="*/ 873919 w 2255044"/>
              <a:gd name="connsiteY27" fmla="*/ 76200 h 354806"/>
              <a:gd name="connsiteX28" fmla="*/ 1202532 w 2255044"/>
              <a:gd name="connsiteY28" fmla="*/ 100012 h 354806"/>
              <a:gd name="connsiteX29" fmla="*/ 1966913 w 2255044"/>
              <a:gd name="connsiteY29" fmla="*/ 157162 h 354806"/>
              <a:gd name="connsiteX30" fmla="*/ 2088357 w 2255044"/>
              <a:gd name="connsiteY30" fmla="*/ 85725 h 354806"/>
              <a:gd name="connsiteX31" fmla="*/ 2255044 w 2255044"/>
              <a:gd name="connsiteY31" fmla="*/ 197644 h 354806"/>
              <a:gd name="connsiteX32" fmla="*/ 2209800 w 2255044"/>
              <a:gd name="connsiteY32" fmla="*/ 242887 h 354806"/>
              <a:gd name="connsiteX33" fmla="*/ 2059782 w 2255044"/>
              <a:gd name="connsiteY33" fmla="*/ 354806 h 354806"/>
              <a:gd name="connsiteX34" fmla="*/ 1674019 w 2255044"/>
              <a:gd name="connsiteY34" fmla="*/ 342900 h 354806"/>
              <a:gd name="connsiteX35" fmla="*/ 1135857 w 2255044"/>
              <a:gd name="connsiteY35" fmla="*/ 32385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255044" h="354806">
                <a:moveTo>
                  <a:pt x="1135857" y="323850"/>
                </a:moveTo>
                <a:lnTo>
                  <a:pt x="538163" y="297656"/>
                </a:lnTo>
                <a:lnTo>
                  <a:pt x="297657" y="288131"/>
                </a:lnTo>
                <a:lnTo>
                  <a:pt x="219075" y="283369"/>
                </a:lnTo>
                <a:lnTo>
                  <a:pt x="180975" y="278606"/>
                </a:lnTo>
                <a:lnTo>
                  <a:pt x="142875" y="271462"/>
                </a:lnTo>
                <a:lnTo>
                  <a:pt x="114300" y="261937"/>
                </a:lnTo>
                <a:lnTo>
                  <a:pt x="83344" y="242887"/>
                </a:lnTo>
                <a:lnTo>
                  <a:pt x="47625" y="216694"/>
                </a:lnTo>
                <a:lnTo>
                  <a:pt x="19050" y="192881"/>
                </a:lnTo>
                <a:lnTo>
                  <a:pt x="7144" y="176212"/>
                </a:lnTo>
                <a:lnTo>
                  <a:pt x="0" y="154781"/>
                </a:lnTo>
                <a:lnTo>
                  <a:pt x="7144" y="133350"/>
                </a:lnTo>
                <a:lnTo>
                  <a:pt x="30957" y="107156"/>
                </a:lnTo>
                <a:lnTo>
                  <a:pt x="66675" y="80962"/>
                </a:lnTo>
                <a:lnTo>
                  <a:pt x="121444" y="52387"/>
                </a:lnTo>
                <a:lnTo>
                  <a:pt x="180975" y="28575"/>
                </a:lnTo>
                <a:lnTo>
                  <a:pt x="250032" y="11906"/>
                </a:lnTo>
                <a:lnTo>
                  <a:pt x="290513" y="2381"/>
                </a:lnTo>
                <a:lnTo>
                  <a:pt x="352425" y="0"/>
                </a:lnTo>
                <a:lnTo>
                  <a:pt x="402432" y="7144"/>
                </a:lnTo>
                <a:lnTo>
                  <a:pt x="428625" y="14287"/>
                </a:lnTo>
                <a:lnTo>
                  <a:pt x="461963" y="26194"/>
                </a:lnTo>
                <a:lnTo>
                  <a:pt x="500063" y="40481"/>
                </a:lnTo>
                <a:lnTo>
                  <a:pt x="559594" y="54769"/>
                </a:lnTo>
                <a:lnTo>
                  <a:pt x="631032" y="64294"/>
                </a:lnTo>
                <a:lnTo>
                  <a:pt x="704850" y="64294"/>
                </a:lnTo>
                <a:lnTo>
                  <a:pt x="873919" y="76200"/>
                </a:lnTo>
                <a:lnTo>
                  <a:pt x="1202532" y="100012"/>
                </a:lnTo>
                <a:lnTo>
                  <a:pt x="1966913" y="157162"/>
                </a:lnTo>
                <a:lnTo>
                  <a:pt x="2088357" y="85725"/>
                </a:lnTo>
                <a:lnTo>
                  <a:pt x="2255044" y="197644"/>
                </a:lnTo>
                <a:lnTo>
                  <a:pt x="2209800" y="242887"/>
                </a:lnTo>
                <a:lnTo>
                  <a:pt x="2059782" y="354806"/>
                </a:lnTo>
                <a:lnTo>
                  <a:pt x="1674019" y="342900"/>
                </a:lnTo>
                <a:lnTo>
                  <a:pt x="1135857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5997458-F7B3-421C-9114-DFFC614F87D5}"/>
              </a:ext>
            </a:extLst>
          </p:cNvPr>
          <p:cNvSpPr/>
          <p:nvPr/>
        </p:nvSpPr>
        <p:spPr>
          <a:xfrm>
            <a:off x="5961063" y="2297113"/>
            <a:ext cx="1306512" cy="1816100"/>
          </a:xfrm>
          <a:custGeom>
            <a:avLst/>
            <a:gdLst>
              <a:gd name="connsiteX0" fmla="*/ 638828 w 1307717"/>
              <a:gd name="connsiteY0" fmla="*/ 1265129 h 1816274"/>
              <a:gd name="connsiteX1" fmla="*/ 448432 w 1307717"/>
              <a:gd name="connsiteY1" fmla="*/ 1470556 h 1816274"/>
              <a:gd name="connsiteX2" fmla="*/ 305635 w 1307717"/>
              <a:gd name="connsiteY2" fmla="*/ 1605837 h 1816274"/>
              <a:gd name="connsiteX3" fmla="*/ 92693 w 1307717"/>
              <a:gd name="connsiteY3" fmla="*/ 1781202 h 1816274"/>
              <a:gd name="connsiteX4" fmla="*/ 50104 w 1307717"/>
              <a:gd name="connsiteY4" fmla="*/ 1811264 h 1816274"/>
              <a:gd name="connsiteX5" fmla="*/ 25052 w 1307717"/>
              <a:gd name="connsiteY5" fmla="*/ 1816274 h 1816274"/>
              <a:gd name="connsiteX6" fmla="*/ 7516 w 1307717"/>
              <a:gd name="connsiteY6" fmla="*/ 1813769 h 1816274"/>
              <a:gd name="connsiteX7" fmla="*/ 0 w 1307717"/>
              <a:gd name="connsiteY7" fmla="*/ 1803748 h 1816274"/>
              <a:gd name="connsiteX8" fmla="*/ 10021 w 1307717"/>
              <a:gd name="connsiteY8" fmla="*/ 1776191 h 1816274"/>
              <a:gd name="connsiteX9" fmla="*/ 40083 w 1307717"/>
              <a:gd name="connsiteY9" fmla="*/ 1726087 h 1816274"/>
              <a:gd name="connsiteX10" fmla="*/ 150312 w 1307717"/>
              <a:gd name="connsiteY10" fmla="*/ 1595816 h 1816274"/>
              <a:gd name="connsiteX11" fmla="*/ 303130 w 1307717"/>
              <a:gd name="connsiteY11" fmla="*/ 1407926 h 1816274"/>
              <a:gd name="connsiteX12" fmla="*/ 418369 w 1307717"/>
              <a:gd name="connsiteY12" fmla="*/ 1255108 h 1816274"/>
              <a:gd name="connsiteX13" fmla="*/ 526093 w 1307717"/>
              <a:gd name="connsiteY13" fmla="*/ 1104796 h 1816274"/>
              <a:gd name="connsiteX14" fmla="*/ 648848 w 1307717"/>
              <a:gd name="connsiteY14" fmla="*/ 921916 h 1816274"/>
              <a:gd name="connsiteX15" fmla="*/ 761583 w 1307717"/>
              <a:gd name="connsiteY15" fmla="*/ 739036 h 1816274"/>
              <a:gd name="connsiteX16" fmla="*/ 849265 w 1307717"/>
              <a:gd name="connsiteY16" fmla="*/ 583713 h 1816274"/>
              <a:gd name="connsiteX17" fmla="*/ 891853 w 1307717"/>
              <a:gd name="connsiteY17" fmla="*/ 486010 h 1816274"/>
              <a:gd name="connsiteX18" fmla="*/ 926926 w 1307717"/>
              <a:gd name="connsiteY18" fmla="*/ 395823 h 1816274"/>
              <a:gd name="connsiteX19" fmla="*/ 941957 w 1307717"/>
              <a:gd name="connsiteY19" fmla="*/ 345719 h 1816274"/>
              <a:gd name="connsiteX20" fmla="*/ 951978 w 1307717"/>
              <a:gd name="connsiteY20" fmla="*/ 290604 h 1816274"/>
              <a:gd name="connsiteX21" fmla="*/ 954483 w 1307717"/>
              <a:gd name="connsiteY21" fmla="*/ 248016 h 1816274"/>
              <a:gd name="connsiteX22" fmla="*/ 949473 w 1307717"/>
              <a:gd name="connsiteY22" fmla="*/ 207932 h 1816274"/>
              <a:gd name="connsiteX23" fmla="*/ 939452 w 1307717"/>
              <a:gd name="connsiteY23" fmla="*/ 160334 h 1816274"/>
              <a:gd name="connsiteX24" fmla="*/ 899369 w 1307717"/>
              <a:gd name="connsiteY24" fmla="*/ 90188 h 1816274"/>
              <a:gd name="connsiteX25" fmla="*/ 824213 w 1307717"/>
              <a:gd name="connsiteY25" fmla="*/ 0 h 1816274"/>
              <a:gd name="connsiteX26" fmla="*/ 924421 w 1307717"/>
              <a:gd name="connsiteY26" fmla="*/ 7516 h 1816274"/>
              <a:gd name="connsiteX27" fmla="*/ 1079744 w 1307717"/>
              <a:gd name="connsiteY27" fmla="*/ 102714 h 1816274"/>
              <a:gd name="connsiteX28" fmla="*/ 1152395 w 1307717"/>
              <a:gd name="connsiteY28" fmla="*/ 150313 h 1816274"/>
              <a:gd name="connsiteX29" fmla="*/ 1212520 w 1307717"/>
              <a:gd name="connsiteY29" fmla="*/ 190396 h 1816274"/>
              <a:gd name="connsiteX30" fmla="*/ 1270139 w 1307717"/>
              <a:gd name="connsiteY30" fmla="*/ 235490 h 1816274"/>
              <a:gd name="connsiteX31" fmla="*/ 1307717 w 1307717"/>
              <a:gd name="connsiteY31" fmla="*/ 280583 h 1816274"/>
              <a:gd name="connsiteX32" fmla="*/ 1307717 w 1307717"/>
              <a:gd name="connsiteY32" fmla="*/ 293109 h 1816274"/>
              <a:gd name="connsiteX33" fmla="*/ 1280160 w 1307717"/>
              <a:gd name="connsiteY33" fmla="*/ 338203 h 1816274"/>
              <a:gd name="connsiteX34" fmla="*/ 1134858 w 1307717"/>
              <a:gd name="connsiteY34" fmla="*/ 513568 h 1816274"/>
              <a:gd name="connsiteX35" fmla="*/ 1079744 w 1307717"/>
              <a:gd name="connsiteY35" fmla="*/ 641333 h 1816274"/>
              <a:gd name="connsiteX36" fmla="*/ 992062 w 1307717"/>
              <a:gd name="connsiteY36" fmla="*/ 791645 h 1816274"/>
              <a:gd name="connsiteX37" fmla="*/ 899369 w 1307717"/>
              <a:gd name="connsiteY37" fmla="*/ 921916 h 1816274"/>
              <a:gd name="connsiteX38" fmla="*/ 736531 w 1307717"/>
              <a:gd name="connsiteY38" fmla="*/ 1142374 h 1816274"/>
              <a:gd name="connsiteX39" fmla="*/ 638828 w 1307717"/>
              <a:gd name="connsiteY39" fmla="*/ 1265129 h 1816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07717" h="1816274">
                <a:moveTo>
                  <a:pt x="638828" y="1265129"/>
                </a:moveTo>
                <a:lnTo>
                  <a:pt x="448432" y="1470556"/>
                </a:lnTo>
                <a:lnTo>
                  <a:pt x="305635" y="1605837"/>
                </a:lnTo>
                <a:lnTo>
                  <a:pt x="92693" y="1781202"/>
                </a:lnTo>
                <a:lnTo>
                  <a:pt x="50104" y="1811264"/>
                </a:lnTo>
                <a:lnTo>
                  <a:pt x="25052" y="1816274"/>
                </a:lnTo>
                <a:lnTo>
                  <a:pt x="7516" y="1813769"/>
                </a:lnTo>
                <a:lnTo>
                  <a:pt x="0" y="1803748"/>
                </a:lnTo>
                <a:lnTo>
                  <a:pt x="10021" y="1776191"/>
                </a:lnTo>
                <a:lnTo>
                  <a:pt x="40083" y="1726087"/>
                </a:lnTo>
                <a:lnTo>
                  <a:pt x="150312" y="1595816"/>
                </a:lnTo>
                <a:lnTo>
                  <a:pt x="303130" y="1407926"/>
                </a:lnTo>
                <a:lnTo>
                  <a:pt x="418369" y="1255108"/>
                </a:lnTo>
                <a:lnTo>
                  <a:pt x="526093" y="1104796"/>
                </a:lnTo>
                <a:lnTo>
                  <a:pt x="648848" y="921916"/>
                </a:lnTo>
                <a:lnTo>
                  <a:pt x="761583" y="739036"/>
                </a:lnTo>
                <a:lnTo>
                  <a:pt x="849265" y="583713"/>
                </a:lnTo>
                <a:lnTo>
                  <a:pt x="891853" y="486010"/>
                </a:lnTo>
                <a:lnTo>
                  <a:pt x="926926" y="395823"/>
                </a:lnTo>
                <a:lnTo>
                  <a:pt x="941957" y="345719"/>
                </a:lnTo>
                <a:lnTo>
                  <a:pt x="951978" y="290604"/>
                </a:lnTo>
                <a:lnTo>
                  <a:pt x="954483" y="248016"/>
                </a:lnTo>
                <a:lnTo>
                  <a:pt x="949473" y="207932"/>
                </a:lnTo>
                <a:lnTo>
                  <a:pt x="939452" y="160334"/>
                </a:lnTo>
                <a:lnTo>
                  <a:pt x="899369" y="90188"/>
                </a:lnTo>
                <a:lnTo>
                  <a:pt x="824213" y="0"/>
                </a:lnTo>
                <a:lnTo>
                  <a:pt x="924421" y="7516"/>
                </a:lnTo>
                <a:lnTo>
                  <a:pt x="1079744" y="102714"/>
                </a:lnTo>
                <a:lnTo>
                  <a:pt x="1152395" y="150313"/>
                </a:lnTo>
                <a:lnTo>
                  <a:pt x="1212520" y="190396"/>
                </a:lnTo>
                <a:lnTo>
                  <a:pt x="1270139" y="235490"/>
                </a:lnTo>
                <a:lnTo>
                  <a:pt x="1307717" y="280583"/>
                </a:lnTo>
                <a:lnTo>
                  <a:pt x="1307717" y="293109"/>
                </a:lnTo>
                <a:lnTo>
                  <a:pt x="1280160" y="338203"/>
                </a:lnTo>
                <a:lnTo>
                  <a:pt x="1134858" y="513568"/>
                </a:lnTo>
                <a:lnTo>
                  <a:pt x="1079744" y="641333"/>
                </a:lnTo>
                <a:lnTo>
                  <a:pt x="992062" y="791645"/>
                </a:lnTo>
                <a:lnTo>
                  <a:pt x="899369" y="921916"/>
                </a:lnTo>
                <a:lnTo>
                  <a:pt x="736531" y="1142374"/>
                </a:lnTo>
                <a:lnTo>
                  <a:pt x="638828" y="12651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FA38E7B-469C-4252-9440-642C260E457B}"/>
              </a:ext>
            </a:extLst>
          </p:cNvPr>
          <p:cNvSpPr/>
          <p:nvPr/>
        </p:nvSpPr>
        <p:spPr>
          <a:xfrm>
            <a:off x="6972301" y="2722563"/>
            <a:ext cx="1103313" cy="387350"/>
          </a:xfrm>
          <a:custGeom>
            <a:avLst/>
            <a:gdLst>
              <a:gd name="connsiteX0" fmla="*/ 464344 w 1102519"/>
              <a:gd name="connsiteY0" fmla="*/ 273844 h 388144"/>
              <a:gd name="connsiteX1" fmla="*/ 207169 w 1102519"/>
              <a:gd name="connsiteY1" fmla="*/ 283369 h 388144"/>
              <a:gd name="connsiteX2" fmla="*/ 180975 w 1102519"/>
              <a:gd name="connsiteY2" fmla="*/ 283369 h 388144"/>
              <a:gd name="connsiteX3" fmla="*/ 147638 w 1102519"/>
              <a:gd name="connsiteY3" fmla="*/ 280987 h 388144"/>
              <a:gd name="connsiteX4" fmla="*/ 111919 w 1102519"/>
              <a:gd name="connsiteY4" fmla="*/ 271462 h 388144"/>
              <a:gd name="connsiteX5" fmla="*/ 64294 w 1102519"/>
              <a:gd name="connsiteY5" fmla="*/ 252412 h 388144"/>
              <a:gd name="connsiteX6" fmla="*/ 0 w 1102519"/>
              <a:gd name="connsiteY6" fmla="*/ 219075 h 388144"/>
              <a:gd name="connsiteX7" fmla="*/ 78581 w 1102519"/>
              <a:gd name="connsiteY7" fmla="*/ 26194 h 388144"/>
              <a:gd name="connsiteX8" fmla="*/ 188119 w 1102519"/>
              <a:gd name="connsiteY8" fmla="*/ 90487 h 388144"/>
              <a:gd name="connsiteX9" fmla="*/ 238125 w 1102519"/>
              <a:gd name="connsiteY9" fmla="*/ 104775 h 388144"/>
              <a:gd name="connsiteX10" fmla="*/ 302419 w 1102519"/>
              <a:gd name="connsiteY10" fmla="*/ 102394 h 388144"/>
              <a:gd name="connsiteX11" fmla="*/ 454819 w 1102519"/>
              <a:gd name="connsiteY11" fmla="*/ 83344 h 388144"/>
              <a:gd name="connsiteX12" fmla="*/ 678656 w 1102519"/>
              <a:gd name="connsiteY12" fmla="*/ 57150 h 388144"/>
              <a:gd name="connsiteX13" fmla="*/ 702469 w 1102519"/>
              <a:gd name="connsiteY13" fmla="*/ 28575 h 388144"/>
              <a:gd name="connsiteX14" fmla="*/ 721519 w 1102519"/>
              <a:gd name="connsiteY14" fmla="*/ 11906 h 388144"/>
              <a:gd name="connsiteX15" fmla="*/ 747713 w 1102519"/>
              <a:gd name="connsiteY15" fmla="*/ 0 h 388144"/>
              <a:gd name="connsiteX16" fmla="*/ 771525 w 1102519"/>
              <a:gd name="connsiteY16" fmla="*/ 0 h 388144"/>
              <a:gd name="connsiteX17" fmla="*/ 795338 w 1102519"/>
              <a:gd name="connsiteY17" fmla="*/ 4762 h 388144"/>
              <a:gd name="connsiteX18" fmla="*/ 823913 w 1102519"/>
              <a:gd name="connsiteY18" fmla="*/ 21431 h 388144"/>
              <a:gd name="connsiteX19" fmla="*/ 897731 w 1102519"/>
              <a:gd name="connsiteY19" fmla="*/ 71437 h 388144"/>
              <a:gd name="connsiteX20" fmla="*/ 969169 w 1102519"/>
              <a:gd name="connsiteY20" fmla="*/ 126206 h 388144"/>
              <a:gd name="connsiteX21" fmla="*/ 1023938 w 1102519"/>
              <a:gd name="connsiteY21" fmla="*/ 171450 h 388144"/>
              <a:gd name="connsiteX22" fmla="*/ 1054894 w 1102519"/>
              <a:gd name="connsiteY22" fmla="*/ 207169 h 388144"/>
              <a:gd name="connsiteX23" fmla="*/ 1083469 w 1102519"/>
              <a:gd name="connsiteY23" fmla="*/ 240506 h 388144"/>
              <a:gd name="connsiteX24" fmla="*/ 1097756 w 1102519"/>
              <a:gd name="connsiteY24" fmla="*/ 271462 h 388144"/>
              <a:gd name="connsiteX25" fmla="*/ 1102519 w 1102519"/>
              <a:gd name="connsiteY25" fmla="*/ 292894 h 388144"/>
              <a:gd name="connsiteX26" fmla="*/ 1102519 w 1102519"/>
              <a:gd name="connsiteY26" fmla="*/ 311944 h 388144"/>
              <a:gd name="connsiteX27" fmla="*/ 1097756 w 1102519"/>
              <a:gd name="connsiteY27" fmla="*/ 335756 h 388144"/>
              <a:gd name="connsiteX28" fmla="*/ 1083469 w 1102519"/>
              <a:gd name="connsiteY28" fmla="*/ 357187 h 388144"/>
              <a:gd name="connsiteX29" fmla="*/ 1050131 w 1102519"/>
              <a:gd name="connsiteY29" fmla="*/ 373856 h 388144"/>
              <a:gd name="connsiteX30" fmla="*/ 1007269 w 1102519"/>
              <a:gd name="connsiteY30" fmla="*/ 388144 h 388144"/>
              <a:gd name="connsiteX31" fmla="*/ 714375 w 1102519"/>
              <a:gd name="connsiteY31" fmla="*/ 269081 h 388144"/>
              <a:gd name="connsiteX32" fmla="*/ 464344 w 1102519"/>
              <a:gd name="connsiteY32" fmla="*/ 273844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02519" h="388144">
                <a:moveTo>
                  <a:pt x="464344" y="273844"/>
                </a:moveTo>
                <a:lnTo>
                  <a:pt x="207169" y="283369"/>
                </a:lnTo>
                <a:lnTo>
                  <a:pt x="180975" y="283369"/>
                </a:lnTo>
                <a:lnTo>
                  <a:pt x="147638" y="280987"/>
                </a:lnTo>
                <a:lnTo>
                  <a:pt x="111919" y="271462"/>
                </a:lnTo>
                <a:lnTo>
                  <a:pt x="64294" y="252412"/>
                </a:lnTo>
                <a:lnTo>
                  <a:pt x="0" y="219075"/>
                </a:lnTo>
                <a:lnTo>
                  <a:pt x="78581" y="26194"/>
                </a:lnTo>
                <a:lnTo>
                  <a:pt x="188119" y="90487"/>
                </a:lnTo>
                <a:lnTo>
                  <a:pt x="238125" y="104775"/>
                </a:lnTo>
                <a:lnTo>
                  <a:pt x="302419" y="102394"/>
                </a:lnTo>
                <a:lnTo>
                  <a:pt x="454819" y="83344"/>
                </a:lnTo>
                <a:lnTo>
                  <a:pt x="678656" y="57150"/>
                </a:lnTo>
                <a:lnTo>
                  <a:pt x="702469" y="28575"/>
                </a:lnTo>
                <a:lnTo>
                  <a:pt x="721519" y="11906"/>
                </a:lnTo>
                <a:lnTo>
                  <a:pt x="747713" y="0"/>
                </a:lnTo>
                <a:lnTo>
                  <a:pt x="771525" y="0"/>
                </a:lnTo>
                <a:lnTo>
                  <a:pt x="795338" y="4762"/>
                </a:lnTo>
                <a:lnTo>
                  <a:pt x="823913" y="21431"/>
                </a:lnTo>
                <a:lnTo>
                  <a:pt x="897731" y="71437"/>
                </a:lnTo>
                <a:lnTo>
                  <a:pt x="969169" y="126206"/>
                </a:lnTo>
                <a:lnTo>
                  <a:pt x="1023938" y="171450"/>
                </a:lnTo>
                <a:lnTo>
                  <a:pt x="1054894" y="207169"/>
                </a:lnTo>
                <a:lnTo>
                  <a:pt x="1083469" y="240506"/>
                </a:lnTo>
                <a:lnTo>
                  <a:pt x="1097756" y="271462"/>
                </a:lnTo>
                <a:lnTo>
                  <a:pt x="1102519" y="292894"/>
                </a:lnTo>
                <a:lnTo>
                  <a:pt x="1102519" y="311944"/>
                </a:lnTo>
                <a:lnTo>
                  <a:pt x="1097756" y="335756"/>
                </a:lnTo>
                <a:lnTo>
                  <a:pt x="1083469" y="357187"/>
                </a:lnTo>
                <a:lnTo>
                  <a:pt x="1050131" y="373856"/>
                </a:lnTo>
                <a:lnTo>
                  <a:pt x="1007269" y="388144"/>
                </a:lnTo>
                <a:lnTo>
                  <a:pt x="714375" y="269081"/>
                </a:lnTo>
                <a:lnTo>
                  <a:pt x="464344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FCD0F64-B317-44FA-8331-68B757A78EC6}"/>
              </a:ext>
            </a:extLst>
          </p:cNvPr>
          <p:cNvSpPr/>
          <p:nvPr/>
        </p:nvSpPr>
        <p:spPr>
          <a:xfrm rot="16200000">
            <a:off x="5672932" y="3105945"/>
            <a:ext cx="2500313" cy="2149475"/>
          </a:xfrm>
          <a:custGeom>
            <a:avLst/>
            <a:gdLst>
              <a:gd name="connsiteX0" fmla="*/ 1497078 w 2500899"/>
              <a:gd name="connsiteY0" fmla="*/ 1649959 h 2148985"/>
              <a:gd name="connsiteX1" fmla="*/ 1194201 w 2500899"/>
              <a:gd name="connsiteY1" fmla="*/ 1445156 h 2148985"/>
              <a:gd name="connsiteX2" fmla="*/ 850940 w 2500899"/>
              <a:gd name="connsiteY2" fmla="*/ 1197086 h 2148985"/>
              <a:gd name="connsiteX3" fmla="*/ 729790 w 2500899"/>
              <a:gd name="connsiteY3" fmla="*/ 1096127 h 2148985"/>
              <a:gd name="connsiteX4" fmla="*/ 571140 w 2500899"/>
              <a:gd name="connsiteY4" fmla="*/ 911516 h 2148985"/>
              <a:gd name="connsiteX5" fmla="*/ 354799 w 2500899"/>
              <a:gd name="connsiteY5" fmla="*/ 628831 h 2148985"/>
              <a:gd name="connsiteX6" fmla="*/ 213456 w 2500899"/>
              <a:gd name="connsiteY6" fmla="*/ 421144 h 2148985"/>
              <a:gd name="connsiteX7" fmla="*/ 121151 w 2500899"/>
              <a:gd name="connsiteY7" fmla="*/ 265378 h 2148985"/>
              <a:gd name="connsiteX8" fmla="*/ 54807 w 2500899"/>
              <a:gd name="connsiteY8" fmla="*/ 149997 h 2148985"/>
              <a:gd name="connsiteX9" fmla="*/ 8654 w 2500899"/>
              <a:gd name="connsiteY9" fmla="*/ 57691 h 2148985"/>
              <a:gd name="connsiteX10" fmla="*/ 0 w 2500899"/>
              <a:gd name="connsiteY10" fmla="*/ 37499 h 2148985"/>
              <a:gd name="connsiteX11" fmla="*/ 0 w 2500899"/>
              <a:gd name="connsiteY11" fmla="*/ 17308 h 2148985"/>
              <a:gd name="connsiteX12" fmla="*/ 2885 w 2500899"/>
              <a:gd name="connsiteY12" fmla="*/ 8654 h 2148985"/>
              <a:gd name="connsiteX13" fmla="*/ 14423 w 2500899"/>
              <a:gd name="connsiteY13" fmla="*/ 0 h 2148985"/>
              <a:gd name="connsiteX14" fmla="*/ 34615 w 2500899"/>
              <a:gd name="connsiteY14" fmla="*/ 2885 h 2148985"/>
              <a:gd name="connsiteX15" fmla="*/ 63460 w 2500899"/>
              <a:gd name="connsiteY15" fmla="*/ 23077 h 2148985"/>
              <a:gd name="connsiteX16" fmla="*/ 167304 w 2500899"/>
              <a:gd name="connsiteY16" fmla="*/ 178842 h 2148985"/>
              <a:gd name="connsiteX17" fmla="*/ 288455 w 2500899"/>
              <a:gd name="connsiteY17" fmla="*/ 340376 h 2148985"/>
              <a:gd name="connsiteX18" fmla="*/ 406721 w 2500899"/>
              <a:gd name="connsiteY18" fmla="*/ 481719 h 2148985"/>
              <a:gd name="connsiteX19" fmla="*/ 539410 w 2500899"/>
              <a:gd name="connsiteY19" fmla="*/ 625946 h 2148985"/>
              <a:gd name="connsiteX20" fmla="*/ 660561 w 2500899"/>
              <a:gd name="connsiteY20" fmla="*/ 747097 h 2148985"/>
              <a:gd name="connsiteX21" fmla="*/ 764404 w 2500899"/>
              <a:gd name="connsiteY21" fmla="*/ 848056 h 2148985"/>
              <a:gd name="connsiteX22" fmla="*/ 894209 w 2500899"/>
              <a:gd name="connsiteY22" fmla="*/ 960553 h 2148985"/>
              <a:gd name="connsiteX23" fmla="*/ 977860 w 2500899"/>
              <a:gd name="connsiteY23" fmla="*/ 1035551 h 2148985"/>
              <a:gd name="connsiteX24" fmla="*/ 1208624 w 2500899"/>
              <a:gd name="connsiteY24" fmla="*/ 1197086 h 2148985"/>
              <a:gd name="connsiteX25" fmla="*/ 1404773 w 2500899"/>
              <a:gd name="connsiteY25" fmla="*/ 1329774 h 2148985"/>
              <a:gd name="connsiteX26" fmla="*/ 1572076 w 2500899"/>
              <a:gd name="connsiteY26" fmla="*/ 1433618 h 2148985"/>
              <a:gd name="connsiteX27" fmla="*/ 1678804 w 2500899"/>
              <a:gd name="connsiteY27" fmla="*/ 1491309 h 2148985"/>
              <a:gd name="connsiteX28" fmla="*/ 1808609 w 2500899"/>
              <a:gd name="connsiteY28" fmla="*/ 1560538 h 2148985"/>
              <a:gd name="connsiteX29" fmla="*/ 1921106 w 2500899"/>
              <a:gd name="connsiteY29" fmla="*/ 1615344 h 2148985"/>
              <a:gd name="connsiteX30" fmla="*/ 2065333 w 2500899"/>
              <a:gd name="connsiteY30" fmla="*/ 1684573 h 2148985"/>
              <a:gd name="connsiteX31" fmla="*/ 2229752 w 2500899"/>
              <a:gd name="connsiteY31" fmla="*/ 1753802 h 2148985"/>
              <a:gd name="connsiteX32" fmla="*/ 2500899 w 2500899"/>
              <a:gd name="connsiteY32" fmla="*/ 1869184 h 2148985"/>
              <a:gd name="connsiteX33" fmla="*/ 2348018 w 2500899"/>
              <a:gd name="connsiteY33" fmla="*/ 2148985 h 2148985"/>
              <a:gd name="connsiteX34" fmla="*/ 2319173 w 2500899"/>
              <a:gd name="connsiteY34" fmla="*/ 2128793 h 2148985"/>
              <a:gd name="connsiteX35" fmla="*/ 2290327 w 2500899"/>
              <a:gd name="connsiteY35" fmla="*/ 2097063 h 2148985"/>
              <a:gd name="connsiteX36" fmla="*/ 2048026 w 2500899"/>
              <a:gd name="connsiteY36" fmla="*/ 1973027 h 2148985"/>
              <a:gd name="connsiteX37" fmla="*/ 1719188 w 2500899"/>
              <a:gd name="connsiteY37" fmla="*/ 1791301 h 2148985"/>
              <a:gd name="connsiteX38" fmla="*/ 1497078 w 2500899"/>
              <a:gd name="connsiteY38" fmla="*/ 1649959 h 214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00899" h="2148985">
                <a:moveTo>
                  <a:pt x="1497078" y="1649959"/>
                </a:moveTo>
                <a:lnTo>
                  <a:pt x="1194201" y="1445156"/>
                </a:lnTo>
                <a:lnTo>
                  <a:pt x="850940" y="1197086"/>
                </a:lnTo>
                <a:lnTo>
                  <a:pt x="729790" y="1096127"/>
                </a:lnTo>
                <a:lnTo>
                  <a:pt x="571140" y="911516"/>
                </a:lnTo>
                <a:lnTo>
                  <a:pt x="354799" y="628831"/>
                </a:lnTo>
                <a:lnTo>
                  <a:pt x="213456" y="421144"/>
                </a:lnTo>
                <a:lnTo>
                  <a:pt x="121151" y="265378"/>
                </a:lnTo>
                <a:lnTo>
                  <a:pt x="54807" y="149997"/>
                </a:lnTo>
                <a:lnTo>
                  <a:pt x="8654" y="57691"/>
                </a:lnTo>
                <a:lnTo>
                  <a:pt x="0" y="37499"/>
                </a:lnTo>
                <a:lnTo>
                  <a:pt x="0" y="17308"/>
                </a:lnTo>
                <a:lnTo>
                  <a:pt x="2885" y="8654"/>
                </a:lnTo>
                <a:lnTo>
                  <a:pt x="14423" y="0"/>
                </a:lnTo>
                <a:lnTo>
                  <a:pt x="34615" y="2885"/>
                </a:lnTo>
                <a:lnTo>
                  <a:pt x="63460" y="23077"/>
                </a:lnTo>
                <a:lnTo>
                  <a:pt x="167304" y="178842"/>
                </a:lnTo>
                <a:lnTo>
                  <a:pt x="288455" y="340376"/>
                </a:lnTo>
                <a:lnTo>
                  <a:pt x="406721" y="481719"/>
                </a:lnTo>
                <a:lnTo>
                  <a:pt x="539410" y="625946"/>
                </a:lnTo>
                <a:lnTo>
                  <a:pt x="660561" y="747097"/>
                </a:lnTo>
                <a:lnTo>
                  <a:pt x="764404" y="848056"/>
                </a:lnTo>
                <a:lnTo>
                  <a:pt x="894209" y="960553"/>
                </a:lnTo>
                <a:lnTo>
                  <a:pt x="977860" y="1035551"/>
                </a:lnTo>
                <a:lnTo>
                  <a:pt x="1208624" y="1197086"/>
                </a:lnTo>
                <a:lnTo>
                  <a:pt x="1404773" y="1329774"/>
                </a:lnTo>
                <a:lnTo>
                  <a:pt x="1572076" y="1433618"/>
                </a:lnTo>
                <a:lnTo>
                  <a:pt x="1678804" y="1491309"/>
                </a:lnTo>
                <a:lnTo>
                  <a:pt x="1808609" y="1560538"/>
                </a:lnTo>
                <a:lnTo>
                  <a:pt x="1921106" y="1615344"/>
                </a:lnTo>
                <a:lnTo>
                  <a:pt x="2065333" y="1684573"/>
                </a:lnTo>
                <a:lnTo>
                  <a:pt x="2229752" y="1753802"/>
                </a:lnTo>
                <a:lnTo>
                  <a:pt x="2500899" y="1869184"/>
                </a:lnTo>
                <a:lnTo>
                  <a:pt x="2348018" y="2148985"/>
                </a:lnTo>
                <a:lnTo>
                  <a:pt x="2319173" y="2128793"/>
                </a:lnTo>
                <a:lnTo>
                  <a:pt x="2290327" y="2097063"/>
                </a:lnTo>
                <a:lnTo>
                  <a:pt x="2048026" y="1973027"/>
                </a:lnTo>
                <a:lnTo>
                  <a:pt x="1719188" y="1791301"/>
                </a:lnTo>
                <a:lnTo>
                  <a:pt x="1497078" y="164995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B92AC84-CFE9-47CD-BAA8-96F1D9A5773F}"/>
              </a:ext>
            </a:extLst>
          </p:cNvPr>
          <p:cNvSpPr/>
          <p:nvPr/>
        </p:nvSpPr>
        <p:spPr>
          <a:xfrm>
            <a:off x="6704013" y="3306763"/>
            <a:ext cx="671512" cy="584200"/>
          </a:xfrm>
          <a:custGeom>
            <a:avLst/>
            <a:gdLst>
              <a:gd name="connsiteX0" fmla="*/ 407194 w 671512"/>
              <a:gd name="connsiteY0" fmla="*/ 502444 h 583407"/>
              <a:gd name="connsiteX1" fmla="*/ 342900 w 671512"/>
              <a:gd name="connsiteY1" fmla="*/ 435769 h 583407"/>
              <a:gd name="connsiteX2" fmla="*/ 295275 w 671512"/>
              <a:gd name="connsiteY2" fmla="*/ 371475 h 583407"/>
              <a:gd name="connsiteX3" fmla="*/ 161925 w 671512"/>
              <a:gd name="connsiteY3" fmla="*/ 219075 h 583407"/>
              <a:gd name="connsiteX4" fmla="*/ 0 w 671512"/>
              <a:gd name="connsiteY4" fmla="*/ 47625 h 583407"/>
              <a:gd name="connsiteX5" fmla="*/ 35719 w 671512"/>
              <a:gd name="connsiteY5" fmla="*/ 0 h 583407"/>
              <a:gd name="connsiteX6" fmla="*/ 216694 w 671512"/>
              <a:gd name="connsiteY6" fmla="*/ 61913 h 583407"/>
              <a:gd name="connsiteX7" fmla="*/ 340519 w 671512"/>
              <a:gd name="connsiteY7" fmla="*/ 111919 h 583407"/>
              <a:gd name="connsiteX8" fmla="*/ 395287 w 671512"/>
              <a:gd name="connsiteY8" fmla="*/ 128588 h 583407"/>
              <a:gd name="connsiteX9" fmla="*/ 423862 w 671512"/>
              <a:gd name="connsiteY9" fmla="*/ 138113 h 583407"/>
              <a:gd name="connsiteX10" fmla="*/ 450056 w 671512"/>
              <a:gd name="connsiteY10" fmla="*/ 154782 h 583407"/>
              <a:gd name="connsiteX11" fmla="*/ 481012 w 671512"/>
              <a:gd name="connsiteY11" fmla="*/ 183357 h 583407"/>
              <a:gd name="connsiteX12" fmla="*/ 514350 w 671512"/>
              <a:gd name="connsiteY12" fmla="*/ 223838 h 583407"/>
              <a:gd name="connsiteX13" fmla="*/ 545306 w 671512"/>
              <a:gd name="connsiteY13" fmla="*/ 271463 h 583407"/>
              <a:gd name="connsiteX14" fmla="*/ 595312 w 671512"/>
              <a:gd name="connsiteY14" fmla="*/ 357188 h 583407"/>
              <a:gd name="connsiteX15" fmla="*/ 671512 w 671512"/>
              <a:gd name="connsiteY15" fmla="*/ 495300 h 583407"/>
              <a:gd name="connsiteX16" fmla="*/ 626269 w 671512"/>
              <a:gd name="connsiteY16" fmla="*/ 583407 h 583407"/>
              <a:gd name="connsiteX17" fmla="*/ 533400 w 671512"/>
              <a:gd name="connsiteY17" fmla="*/ 566738 h 583407"/>
              <a:gd name="connsiteX18" fmla="*/ 502444 w 671512"/>
              <a:gd name="connsiteY18" fmla="*/ 559594 h 583407"/>
              <a:gd name="connsiteX19" fmla="*/ 473869 w 671512"/>
              <a:gd name="connsiteY19" fmla="*/ 550069 h 583407"/>
              <a:gd name="connsiteX20" fmla="*/ 407194 w 671512"/>
              <a:gd name="connsiteY20" fmla="*/ 502444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1512" h="583407">
                <a:moveTo>
                  <a:pt x="407194" y="502444"/>
                </a:moveTo>
                <a:lnTo>
                  <a:pt x="342900" y="435769"/>
                </a:lnTo>
                <a:lnTo>
                  <a:pt x="295275" y="371475"/>
                </a:lnTo>
                <a:lnTo>
                  <a:pt x="161925" y="219075"/>
                </a:lnTo>
                <a:lnTo>
                  <a:pt x="0" y="47625"/>
                </a:lnTo>
                <a:lnTo>
                  <a:pt x="35719" y="0"/>
                </a:lnTo>
                <a:lnTo>
                  <a:pt x="216694" y="61913"/>
                </a:lnTo>
                <a:lnTo>
                  <a:pt x="340519" y="111919"/>
                </a:lnTo>
                <a:lnTo>
                  <a:pt x="395287" y="128588"/>
                </a:lnTo>
                <a:lnTo>
                  <a:pt x="423862" y="138113"/>
                </a:lnTo>
                <a:lnTo>
                  <a:pt x="450056" y="154782"/>
                </a:lnTo>
                <a:lnTo>
                  <a:pt x="481012" y="183357"/>
                </a:lnTo>
                <a:lnTo>
                  <a:pt x="514350" y="223838"/>
                </a:lnTo>
                <a:lnTo>
                  <a:pt x="545306" y="271463"/>
                </a:lnTo>
                <a:lnTo>
                  <a:pt x="595312" y="357188"/>
                </a:lnTo>
                <a:lnTo>
                  <a:pt x="671512" y="495300"/>
                </a:lnTo>
                <a:lnTo>
                  <a:pt x="626269" y="583407"/>
                </a:lnTo>
                <a:lnTo>
                  <a:pt x="533400" y="566738"/>
                </a:lnTo>
                <a:lnTo>
                  <a:pt x="502444" y="559594"/>
                </a:lnTo>
                <a:lnTo>
                  <a:pt x="473869" y="550069"/>
                </a:lnTo>
                <a:lnTo>
                  <a:pt x="407194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2FDC995-E888-42EE-9066-F4CC7C671970}"/>
              </a:ext>
            </a:extLst>
          </p:cNvPr>
          <p:cNvSpPr/>
          <p:nvPr/>
        </p:nvSpPr>
        <p:spPr>
          <a:xfrm>
            <a:off x="6362701" y="4135438"/>
            <a:ext cx="2309813" cy="1636712"/>
          </a:xfrm>
          <a:custGeom>
            <a:avLst/>
            <a:gdLst>
              <a:gd name="connsiteX0" fmla="*/ 1135856 w 2309813"/>
              <a:gd name="connsiteY0" fmla="*/ 1147763 h 1635919"/>
              <a:gd name="connsiteX1" fmla="*/ 859631 w 2309813"/>
              <a:gd name="connsiteY1" fmla="*/ 850107 h 1635919"/>
              <a:gd name="connsiteX2" fmla="*/ 700088 w 2309813"/>
              <a:gd name="connsiteY2" fmla="*/ 688182 h 1635919"/>
              <a:gd name="connsiteX3" fmla="*/ 552450 w 2309813"/>
              <a:gd name="connsiteY3" fmla="*/ 547688 h 1635919"/>
              <a:gd name="connsiteX4" fmla="*/ 459581 w 2309813"/>
              <a:gd name="connsiteY4" fmla="*/ 433388 h 1635919"/>
              <a:gd name="connsiteX5" fmla="*/ 307181 w 2309813"/>
              <a:gd name="connsiteY5" fmla="*/ 285750 h 1635919"/>
              <a:gd name="connsiteX6" fmla="*/ 204788 w 2309813"/>
              <a:gd name="connsiteY6" fmla="*/ 195263 h 1635919"/>
              <a:gd name="connsiteX7" fmla="*/ 173831 w 2309813"/>
              <a:gd name="connsiteY7" fmla="*/ 166688 h 1635919"/>
              <a:gd name="connsiteX8" fmla="*/ 145256 w 2309813"/>
              <a:gd name="connsiteY8" fmla="*/ 147638 h 1635919"/>
              <a:gd name="connsiteX9" fmla="*/ 102394 w 2309813"/>
              <a:gd name="connsiteY9" fmla="*/ 126207 h 1635919"/>
              <a:gd name="connsiteX10" fmla="*/ 69056 w 2309813"/>
              <a:gd name="connsiteY10" fmla="*/ 114300 h 1635919"/>
              <a:gd name="connsiteX11" fmla="*/ 33338 w 2309813"/>
              <a:gd name="connsiteY11" fmla="*/ 100013 h 1635919"/>
              <a:gd name="connsiteX12" fmla="*/ 11906 w 2309813"/>
              <a:gd name="connsiteY12" fmla="*/ 78582 h 1635919"/>
              <a:gd name="connsiteX13" fmla="*/ 0 w 2309813"/>
              <a:gd name="connsiteY13" fmla="*/ 52388 h 1635919"/>
              <a:gd name="connsiteX14" fmla="*/ 4763 w 2309813"/>
              <a:gd name="connsiteY14" fmla="*/ 28575 h 1635919"/>
              <a:gd name="connsiteX15" fmla="*/ 16669 w 2309813"/>
              <a:gd name="connsiteY15" fmla="*/ 11907 h 1635919"/>
              <a:gd name="connsiteX16" fmla="*/ 45244 w 2309813"/>
              <a:gd name="connsiteY16" fmla="*/ 4763 h 1635919"/>
              <a:gd name="connsiteX17" fmla="*/ 78581 w 2309813"/>
              <a:gd name="connsiteY17" fmla="*/ 0 h 1635919"/>
              <a:gd name="connsiteX18" fmla="*/ 119063 w 2309813"/>
              <a:gd name="connsiteY18" fmla="*/ 7144 h 1635919"/>
              <a:gd name="connsiteX19" fmla="*/ 178594 w 2309813"/>
              <a:gd name="connsiteY19" fmla="*/ 30957 h 1635919"/>
              <a:gd name="connsiteX20" fmla="*/ 285750 w 2309813"/>
              <a:gd name="connsiteY20" fmla="*/ 90488 h 1635919"/>
              <a:gd name="connsiteX21" fmla="*/ 397669 w 2309813"/>
              <a:gd name="connsiteY21" fmla="*/ 178594 h 1635919"/>
              <a:gd name="connsiteX22" fmla="*/ 552450 w 2309813"/>
              <a:gd name="connsiteY22" fmla="*/ 316707 h 1635919"/>
              <a:gd name="connsiteX23" fmla="*/ 661988 w 2309813"/>
              <a:gd name="connsiteY23" fmla="*/ 419100 h 1635919"/>
              <a:gd name="connsiteX24" fmla="*/ 862013 w 2309813"/>
              <a:gd name="connsiteY24" fmla="*/ 578644 h 1635919"/>
              <a:gd name="connsiteX25" fmla="*/ 1052513 w 2309813"/>
              <a:gd name="connsiteY25" fmla="*/ 731044 h 1635919"/>
              <a:gd name="connsiteX26" fmla="*/ 1264444 w 2309813"/>
              <a:gd name="connsiteY26" fmla="*/ 904875 h 1635919"/>
              <a:gd name="connsiteX27" fmla="*/ 1476375 w 2309813"/>
              <a:gd name="connsiteY27" fmla="*/ 1071563 h 1635919"/>
              <a:gd name="connsiteX28" fmla="*/ 1631156 w 2309813"/>
              <a:gd name="connsiteY28" fmla="*/ 1190625 h 1635919"/>
              <a:gd name="connsiteX29" fmla="*/ 1802606 w 2309813"/>
              <a:gd name="connsiteY29" fmla="*/ 1300163 h 1635919"/>
              <a:gd name="connsiteX30" fmla="*/ 2047875 w 2309813"/>
              <a:gd name="connsiteY30" fmla="*/ 1443038 h 1635919"/>
              <a:gd name="connsiteX31" fmla="*/ 2231231 w 2309813"/>
              <a:gd name="connsiteY31" fmla="*/ 1540669 h 1635919"/>
              <a:gd name="connsiteX32" fmla="*/ 2276475 w 2309813"/>
              <a:gd name="connsiteY32" fmla="*/ 1574007 h 1635919"/>
              <a:gd name="connsiteX33" fmla="*/ 2305050 w 2309813"/>
              <a:gd name="connsiteY33" fmla="*/ 1597819 h 1635919"/>
              <a:gd name="connsiteX34" fmla="*/ 2309813 w 2309813"/>
              <a:gd name="connsiteY34" fmla="*/ 1604963 h 1635919"/>
              <a:gd name="connsiteX35" fmla="*/ 2305050 w 2309813"/>
              <a:gd name="connsiteY35" fmla="*/ 1619250 h 1635919"/>
              <a:gd name="connsiteX36" fmla="*/ 2283619 w 2309813"/>
              <a:gd name="connsiteY36" fmla="*/ 1628775 h 1635919"/>
              <a:gd name="connsiteX37" fmla="*/ 2231231 w 2309813"/>
              <a:gd name="connsiteY37" fmla="*/ 1635919 h 1635919"/>
              <a:gd name="connsiteX38" fmla="*/ 2093119 w 2309813"/>
              <a:gd name="connsiteY38" fmla="*/ 1635919 h 1635919"/>
              <a:gd name="connsiteX39" fmla="*/ 1921669 w 2309813"/>
              <a:gd name="connsiteY39" fmla="*/ 1628775 h 1635919"/>
              <a:gd name="connsiteX40" fmla="*/ 1731169 w 2309813"/>
              <a:gd name="connsiteY40" fmla="*/ 1609725 h 1635919"/>
              <a:gd name="connsiteX41" fmla="*/ 1593056 w 2309813"/>
              <a:gd name="connsiteY41" fmla="*/ 1593057 h 1635919"/>
              <a:gd name="connsiteX42" fmla="*/ 1569244 w 2309813"/>
              <a:gd name="connsiteY42" fmla="*/ 1588294 h 1635919"/>
              <a:gd name="connsiteX43" fmla="*/ 1481138 w 2309813"/>
              <a:gd name="connsiteY43" fmla="*/ 1514475 h 1635919"/>
              <a:gd name="connsiteX44" fmla="*/ 1314450 w 2309813"/>
              <a:gd name="connsiteY44" fmla="*/ 1352550 h 1635919"/>
              <a:gd name="connsiteX45" fmla="*/ 1135856 w 2309813"/>
              <a:gd name="connsiteY45" fmla="*/ 1147763 h 163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9813" h="1635919">
                <a:moveTo>
                  <a:pt x="1135856" y="1147763"/>
                </a:moveTo>
                <a:lnTo>
                  <a:pt x="859631" y="850107"/>
                </a:lnTo>
                <a:lnTo>
                  <a:pt x="700088" y="688182"/>
                </a:lnTo>
                <a:lnTo>
                  <a:pt x="552450" y="547688"/>
                </a:lnTo>
                <a:lnTo>
                  <a:pt x="459581" y="433388"/>
                </a:lnTo>
                <a:lnTo>
                  <a:pt x="307181" y="285750"/>
                </a:lnTo>
                <a:lnTo>
                  <a:pt x="204788" y="195263"/>
                </a:lnTo>
                <a:lnTo>
                  <a:pt x="173831" y="166688"/>
                </a:lnTo>
                <a:lnTo>
                  <a:pt x="145256" y="147638"/>
                </a:lnTo>
                <a:lnTo>
                  <a:pt x="102394" y="126207"/>
                </a:lnTo>
                <a:lnTo>
                  <a:pt x="69056" y="114300"/>
                </a:lnTo>
                <a:lnTo>
                  <a:pt x="33338" y="100013"/>
                </a:lnTo>
                <a:lnTo>
                  <a:pt x="11906" y="78582"/>
                </a:lnTo>
                <a:lnTo>
                  <a:pt x="0" y="52388"/>
                </a:lnTo>
                <a:lnTo>
                  <a:pt x="4763" y="28575"/>
                </a:lnTo>
                <a:lnTo>
                  <a:pt x="16669" y="11907"/>
                </a:lnTo>
                <a:lnTo>
                  <a:pt x="45244" y="4763"/>
                </a:lnTo>
                <a:lnTo>
                  <a:pt x="78581" y="0"/>
                </a:lnTo>
                <a:lnTo>
                  <a:pt x="119063" y="7144"/>
                </a:lnTo>
                <a:lnTo>
                  <a:pt x="178594" y="30957"/>
                </a:lnTo>
                <a:lnTo>
                  <a:pt x="285750" y="90488"/>
                </a:lnTo>
                <a:lnTo>
                  <a:pt x="397669" y="178594"/>
                </a:lnTo>
                <a:lnTo>
                  <a:pt x="552450" y="316707"/>
                </a:lnTo>
                <a:lnTo>
                  <a:pt x="661988" y="419100"/>
                </a:lnTo>
                <a:lnTo>
                  <a:pt x="862013" y="578644"/>
                </a:lnTo>
                <a:lnTo>
                  <a:pt x="1052513" y="731044"/>
                </a:lnTo>
                <a:lnTo>
                  <a:pt x="1264444" y="904875"/>
                </a:lnTo>
                <a:lnTo>
                  <a:pt x="1476375" y="1071563"/>
                </a:lnTo>
                <a:lnTo>
                  <a:pt x="1631156" y="1190625"/>
                </a:lnTo>
                <a:lnTo>
                  <a:pt x="1802606" y="1300163"/>
                </a:lnTo>
                <a:lnTo>
                  <a:pt x="2047875" y="1443038"/>
                </a:lnTo>
                <a:lnTo>
                  <a:pt x="2231231" y="1540669"/>
                </a:lnTo>
                <a:lnTo>
                  <a:pt x="2276475" y="1574007"/>
                </a:lnTo>
                <a:lnTo>
                  <a:pt x="2305050" y="1597819"/>
                </a:lnTo>
                <a:lnTo>
                  <a:pt x="2309813" y="1604963"/>
                </a:lnTo>
                <a:lnTo>
                  <a:pt x="2305050" y="1619250"/>
                </a:lnTo>
                <a:lnTo>
                  <a:pt x="2283619" y="1628775"/>
                </a:lnTo>
                <a:lnTo>
                  <a:pt x="2231231" y="1635919"/>
                </a:lnTo>
                <a:lnTo>
                  <a:pt x="2093119" y="1635919"/>
                </a:lnTo>
                <a:lnTo>
                  <a:pt x="1921669" y="1628775"/>
                </a:lnTo>
                <a:lnTo>
                  <a:pt x="1731169" y="1609725"/>
                </a:lnTo>
                <a:lnTo>
                  <a:pt x="1593056" y="1593057"/>
                </a:lnTo>
                <a:lnTo>
                  <a:pt x="1569244" y="1588294"/>
                </a:lnTo>
                <a:lnTo>
                  <a:pt x="1481138" y="1514475"/>
                </a:lnTo>
                <a:lnTo>
                  <a:pt x="1314450" y="1352550"/>
                </a:lnTo>
                <a:lnTo>
                  <a:pt x="1135856" y="11477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CD8FFCA-CBF4-4CBA-AD51-51787639D7A1}"/>
              </a:ext>
            </a:extLst>
          </p:cNvPr>
          <p:cNvGrpSpPr/>
          <p:nvPr/>
        </p:nvGrpSpPr>
        <p:grpSpPr>
          <a:xfrm>
            <a:off x="3751264" y="1500188"/>
            <a:ext cx="4921250" cy="4322763"/>
            <a:chOff x="3751264" y="1500188"/>
            <a:chExt cx="4921250" cy="43227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A4D4C870-5AC6-49F1-8948-03A6FDA2BB5B}"/>
                </a:ext>
              </a:extLst>
            </p:cNvPr>
            <p:cNvSpPr/>
            <p:nvPr/>
          </p:nvSpPr>
          <p:spPr>
            <a:xfrm>
              <a:off x="4198939" y="1562101"/>
              <a:ext cx="863600" cy="595313"/>
            </a:xfrm>
            <a:custGeom>
              <a:avLst/>
              <a:gdLst>
                <a:gd name="connsiteX0" fmla="*/ 507206 w 864394"/>
                <a:gd name="connsiteY0" fmla="*/ 469106 h 595313"/>
                <a:gd name="connsiteX1" fmla="*/ 304800 w 864394"/>
                <a:gd name="connsiteY1" fmla="*/ 333375 h 595313"/>
                <a:gd name="connsiteX2" fmla="*/ 233362 w 864394"/>
                <a:gd name="connsiteY2" fmla="*/ 278606 h 595313"/>
                <a:gd name="connsiteX3" fmla="*/ 126206 w 864394"/>
                <a:gd name="connsiteY3" fmla="*/ 183356 h 595313"/>
                <a:gd name="connsiteX4" fmla="*/ 47625 w 864394"/>
                <a:gd name="connsiteY4" fmla="*/ 104775 h 595313"/>
                <a:gd name="connsiteX5" fmla="*/ 19050 w 864394"/>
                <a:gd name="connsiteY5" fmla="*/ 69056 h 595313"/>
                <a:gd name="connsiteX6" fmla="*/ 4762 w 864394"/>
                <a:gd name="connsiteY6" fmla="*/ 42863 h 595313"/>
                <a:gd name="connsiteX7" fmla="*/ 0 w 864394"/>
                <a:gd name="connsiteY7" fmla="*/ 26194 h 595313"/>
                <a:gd name="connsiteX8" fmla="*/ 0 w 864394"/>
                <a:gd name="connsiteY8" fmla="*/ 14288 h 595313"/>
                <a:gd name="connsiteX9" fmla="*/ 4762 w 864394"/>
                <a:gd name="connsiteY9" fmla="*/ 4763 h 595313"/>
                <a:gd name="connsiteX10" fmla="*/ 16669 w 864394"/>
                <a:gd name="connsiteY10" fmla="*/ 0 h 595313"/>
                <a:gd name="connsiteX11" fmla="*/ 38100 w 864394"/>
                <a:gd name="connsiteY11" fmla="*/ 4763 h 595313"/>
                <a:gd name="connsiteX12" fmla="*/ 119062 w 864394"/>
                <a:gd name="connsiteY12" fmla="*/ 40481 h 595313"/>
                <a:gd name="connsiteX13" fmla="*/ 204787 w 864394"/>
                <a:gd name="connsiteY13" fmla="*/ 73819 h 595313"/>
                <a:gd name="connsiteX14" fmla="*/ 300037 w 864394"/>
                <a:gd name="connsiteY14" fmla="*/ 107156 h 595313"/>
                <a:gd name="connsiteX15" fmla="*/ 411956 w 864394"/>
                <a:gd name="connsiteY15" fmla="*/ 140494 h 595313"/>
                <a:gd name="connsiteX16" fmla="*/ 500062 w 864394"/>
                <a:gd name="connsiteY16" fmla="*/ 164306 h 595313"/>
                <a:gd name="connsiteX17" fmla="*/ 573881 w 864394"/>
                <a:gd name="connsiteY17" fmla="*/ 180975 h 595313"/>
                <a:gd name="connsiteX18" fmla="*/ 647700 w 864394"/>
                <a:gd name="connsiteY18" fmla="*/ 192881 h 595313"/>
                <a:gd name="connsiteX19" fmla="*/ 683419 w 864394"/>
                <a:gd name="connsiteY19" fmla="*/ 219075 h 595313"/>
                <a:gd name="connsiteX20" fmla="*/ 738187 w 864394"/>
                <a:gd name="connsiteY20" fmla="*/ 264319 h 595313"/>
                <a:gd name="connsiteX21" fmla="*/ 792956 w 864394"/>
                <a:gd name="connsiteY21" fmla="*/ 326231 h 595313"/>
                <a:gd name="connsiteX22" fmla="*/ 819150 w 864394"/>
                <a:gd name="connsiteY22" fmla="*/ 359569 h 595313"/>
                <a:gd name="connsiteX23" fmla="*/ 842962 w 864394"/>
                <a:gd name="connsiteY23" fmla="*/ 395288 h 595313"/>
                <a:gd name="connsiteX24" fmla="*/ 854869 w 864394"/>
                <a:gd name="connsiteY24" fmla="*/ 426244 h 595313"/>
                <a:gd name="connsiteX25" fmla="*/ 862012 w 864394"/>
                <a:gd name="connsiteY25" fmla="*/ 454819 h 595313"/>
                <a:gd name="connsiteX26" fmla="*/ 864394 w 864394"/>
                <a:gd name="connsiteY26" fmla="*/ 488156 h 595313"/>
                <a:gd name="connsiteX27" fmla="*/ 859631 w 864394"/>
                <a:gd name="connsiteY27" fmla="*/ 531019 h 595313"/>
                <a:gd name="connsiteX28" fmla="*/ 852487 w 864394"/>
                <a:gd name="connsiteY28" fmla="*/ 561975 h 595313"/>
                <a:gd name="connsiteX29" fmla="*/ 840581 w 864394"/>
                <a:gd name="connsiteY29" fmla="*/ 585788 h 595313"/>
                <a:gd name="connsiteX30" fmla="*/ 821531 w 864394"/>
                <a:gd name="connsiteY30" fmla="*/ 592931 h 595313"/>
                <a:gd name="connsiteX31" fmla="*/ 781050 w 864394"/>
                <a:gd name="connsiteY31" fmla="*/ 595313 h 595313"/>
                <a:gd name="connsiteX32" fmla="*/ 735806 w 864394"/>
                <a:gd name="connsiteY32" fmla="*/ 590550 h 595313"/>
                <a:gd name="connsiteX33" fmla="*/ 700087 w 864394"/>
                <a:gd name="connsiteY33" fmla="*/ 578644 h 595313"/>
                <a:gd name="connsiteX34" fmla="*/ 507206 w 864394"/>
                <a:gd name="connsiteY34" fmla="*/ 46910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394" h="595313">
                  <a:moveTo>
                    <a:pt x="507206" y="469106"/>
                  </a:moveTo>
                  <a:lnTo>
                    <a:pt x="304800" y="333375"/>
                  </a:lnTo>
                  <a:lnTo>
                    <a:pt x="233362" y="278606"/>
                  </a:lnTo>
                  <a:lnTo>
                    <a:pt x="126206" y="183356"/>
                  </a:lnTo>
                  <a:lnTo>
                    <a:pt x="47625" y="104775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2" y="40481"/>
                  </a:lnTo>
                  <a:lnTo>
                    <a:pt x="204787" y="73819"/>
                  </a:lnTo>
                  <a:lnTo>
                    <a:pt x="300037" y="107156"/>
                  </a:lnTo>
                  <a:lnTo>
                    <a:pt x="411956" y="140494"/>
                  </a:lnTo>
                  <a:lnTo>
                    <a:pt x="500062" y="164306"/>
                  </a:lnTo>
                  <a:lnTo>
                    <a:pt x="573881" y="180975"/>
                  </a:lnTo>
                  <a:lnTo>
                    <a:pt x="647700" y="192881"/>
                  </a:lnTo>
                  <a:lnTo>
                    <a:pt x="683419" y="219075"/>
                  </a:lnTo>
                  <a:lnTo>
                    <a:pt x="738187" y="264319"/>
                  </a:lnTo>
                  <a:lnTo>
                    <a:pt x="792956" y="326231"/>
                  </a:lnTo>
                  <a:lnTo>
                    <a:pt x="819150" y="359569"/>
                  </a:lnTo>
                  <a:lnTo>
                    <a:pt x="842962" y="395288"/>
                  </a:lnTo>
                  <a:lnTo>
                    <a:pt x="854869" y="426244"/>
                  </a:lnTo>
                  <a:lnTo>
                    <a:pt x="862012" y="454819"/>
                  </a:lnTo>
                  <a:lnTo>
                    <a:pt x="864394" y="488156"/>
                  </a:lnTo>
                  <a:lnTo>
                    <a:pt x="859631" y="531019"/>
                  </a:lnTo>
                  <a:lnTo>
                    <a:pt x="852487" y="561975"/>
                  </a:lnTo>
                  <a:lnTo>
                    <a:pt x="840581" y="585788"/>
                  </a:lnTo>
                  <a:lnTo>
                    <a:pt x="821531" y="592931"/>
                  </a:lnTo>
                  <a:lnTo>
                    <a:pt x="781050" y="595313"/>
                  </a:lnTo>
                  <a:lnTo>
                    <a:pt x="735806" y="590550"/>
                  </a:lnTo>
                  <a:lnTo>
                    <a:pt x="700087" y="578644"/>
                  </a:lnTo>
                  <a:lnTo>
                    <a:pt x="507206" y="4691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AE2B5300-CA3D-44F4-8ADA-58381558CD49}"/>
                </a:ext>
              </a:extLst>
            </p:cNvPr>
            <p:cNvSpPr/>
            <p:nvPr/>
          </p:nvSpPr>
          <p:spPr>
            <a:xfrm>
              <a:off x="3889377" y="2678114"/>
              <a:ext cx="771525" cy="688975"/>
            </a:xfrm>
            <a:custGeom>
              <a:avLst/>
              <a:gdLst>
                <a:gd name="connsiteX0" fmla="*/ 433388 w 771525"/>
                <a:gd name="connsiteY0" fmla="*/ 523875 h 688182"/>
                <a:gd name="connsiteX1" fmla="*/ 319088 w 771525"/>
                <a:gd name="connsiteY1" fmla="*/ 409575 h 688182"/>
                <a:gd name="connsiteX2" fmla="*/ 180975 w 771525"/>
                <a:gd name="connsiteY2" fmla="*/ 257175 h 688182"/>
                <a:gd name="connsiteX3" fmla="*/ 45244 w 771525"/>
                <a:gd name="connsiteY3" fmla="*/ 104775 h 688182"/>
                <a:gd name="connsiteX4" fmla="*/ 16669 w 771525"/>
                <a:gd name="connsiteY4" fmla="*/ 69057 h 688182"/>
                <a:gd name="connsiteX5" fmla="*/ 7144 w 771525"/>
                <a:gd name="connsiteY5" fmla="*/ 52388 h 688182"/>
                <a:gd name="connsiteX6" fmla="*/ 0 w 771525"/>
                <a:gd name="connsiteY6" fmla="*/ 30957 h 688182"/>
                <a:gd name="connsiteX7" fmla="*/ 0 w 771525"/>
                <a:gd name="connsiteY7" fmla="*/ 16669 h 688182"/>
                <a:gd name="connsiteX8" fmla="*/ 4763 w 771525"/>
                <a:gd name="connsiteY8" fmla="*/ 4763 h 688182"/>
                <a:gd name="connsiteX9" fmla="*/ 21432 w 771525"/>
                <a:gd name="connsiteY9" fmla="*/ 0 h 688182"/>
                <a:gd name="connsiteX10" fmla="*/ 59532 w 771525"/>
                <a:gd name="connsiteY10" fmla="*/ 11907 h 688182"/>
                <a:gd name="connsiteX11" fmla="*/ 97632 w 771525"/>
                <a:gd name="connsiteY11" fmla="*/ 33338 h 688182"/>
                <a:gd name="connsiteX12" fmla="*/ 359569 w 771525"/>
                <a:gd name="connsiteY12" fmla="*/ 128588 h 688182"/>
                <a:gd name="connsiteX13" fmla="*/ 521494 w 771525"/>
                <a:gd name="connsiteY13" fmla="*/ 180975 h 688182"/>
                <a:gd name="connsiteX14" fmla="*/ 571500 w 771525"/>
                <a:gd name="connsiteY14" fmla="*/ 197644 h 688182"/>
                <a:gd name="connsiteX15" fmla="*/ 609600 w 771525"/>
                <a:gd name="connsiteY15" fmla="*/ 216694 h 688182"/>
                <a:gd name="connsiteX16" fmla="*/ 645319 w 771525"/>
                <a:gd name="connsiteY16" fmla="*/ 240507 h 688182"/>
                <a:gd name="connsiteX17" fmla="*/ 673894 w 771525"/>
                <a:gd name="connsiteY17" fmla="*/ 266700 h 688182"/>
                <a:gd name="connsiteX18" fmla="*/ 702469 w 771525"/>
                <a:gd name="connsiteY18" fmla="*/ 300038 h 688182"/>
                <a:gd name="connsiteX19" fmla="*/ 726282 w 771525"/>
                <a:gd name="connsiteY19" fmla="*/ 338138 h 688182"/>
                <a:gd name="connsiteX20" fmla="*/ 742950 w 771525"/>
                <a:gd name="connsiteY20" fmla="*/ 371475 h 688182"/>
                <a:gd name="connsiteX21" fmla="*/ 754857 w 771525"/>
                <a:gd name="connsiteY21" fmla="*/ 409575 h 688182"/>
                <a:gd name="connsiteX22" fmla="*/ 764382 w 771525"/>
                <a:gd name="connsiteY22" fmla="*/ 461963 h 688182"/>
                <a:gd name="connsiteX23" fmla="*/ 771525 w 771525"/>
                <a:gd name="connsiteY23" fmla="*/ 519113 h 688182"/>
                <a:gd name="connsiteX24" fmla="*/ 771525 w 771525"/>
                <a:gd name="connsiteY24" fmla="*/ 564357 h 688182"/>
                <a:gd name="connsiteX25" fmla="*/ 766763 w 771525"/>
                <a:gd name="connsiteY25" fmla="*/ 609600 h 688182"/>
                <a:gd name="connsiteX26" fmla="*/ 757238 w 771525"/>
                <a:gd name="connsiteY26" fmla="*/ 650082 h 688182"/>
                <a:gd name="connsiteX27" fmla="*/ 747713 w 771525"/>
                <a:gd name="connsiteY27" fmla="*/ 669132 h 688182"/>
                <a:gd name="connsiteX28" fmla="*/ 731044 w 771525"/>
                <a:gd name="connsiteY28" fmla="*/ 683419 h 688182"/>
                <a:gd name="connsiteX29" fmla="*/ 714375 w 771525"/>
                <a:gd name="connsiteY29" fmla="*/ 688182 h 688182"/>
                <a:gd name="connsiteX30" fmla="*/ 692944 w 771525"/>
                <a:gd name="connsiteY30" fmla="*/ 685800 h 688182"/>
                <a:gd name="connsiteX31" fmla="*/ 654844 w 771525"/>
                <a:gd name="connsiteY31" fmla="*/ 676275 h 688182"/>
                <a:gd name="connsiteX32" fmla="*/ 604838 w 771525"/>
                <a:gd name="connsiteY32" fmla="*/ 652463 h 688182"/>
                <a:gd name="connsiteX33" fmla="*/ 545307 w 771525"/>
                <a:gd name="connsiteY33" fmla="*/ 616744 h 688182"/>
                <a:gd name="connsiteX34" fmla="*/ 433388 w 771525"/>
                <a:gd name="connsiteY34" fmla="*/ 523875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1525" h="688182">
                  <a:moveTo>
                    <a:pt x="433388" y="523875"/>
                  </a:moveTo>
                  <a:lnTo>
                    <a:pt x="319088" y="409575"/>
                  </a:lnTo>
                  <a:lnTo>
                    <a:pt x="180975" y="257175"/>
                  </a:lnTo>
                  <a:lnTo>
                    <a:pt x="45244" y="104775"/>
                  </a:lnTo>
                  <a:lnTo>
                    <a:pt x="16669" y="69057"/>
                  </a:lnTo>
                  <a:lnTo>
                    <a:pt x="7144" y="52388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59532" y="11907"/>
                  </a:lnTo>
                  <a:lnTo>
                    <a:pt x="97632" y="33338"/>
                  </a:lnTo>
                  <a:lnTo>
                    <a:pt x="359569" y="128588"/>
                  </a:lnTo>
                  <a:lnTo>
                    <a:pt x="521494" y="180975"/>
                  </a:lnTo>
                  <a:lnTo>
                    <a:pt x="571500" y="197644"/>
                  </a:lnTo>
                  <a:lnTo>
                    <a:pt x="609600" y="216694"/>
                  </a:lnTo>
                  <a:lnTo>
                    <a:pt x="645319" y="240507"/>
                  </a:lnTo>
                  <a:lnTo>
                    <a:pt x="673894" y="266700"/>
                  </a:lnTo>
                  <a:lnTo>
                    <a:pt x="702469" y="300038"/>
                  </a:lnTo>
                  <a:lnTo>
                    <a:pt x="726282" y="338138"/>
                  </a:lnTo>
                  <a:lnTo>
                    <a:pt x="742950" y="371475"/>
                  </a:lnTo>
                  <a:lnTo>
                    <a:pt x="754857" y="409575"/>
                  </a:lnTo>
                  <a:lnTo>
                    <a:pt x="764382" y="461963"/>
                  </a:lnTo>
                  <a:lnTo>
                    <a:pt x="771525" y="519113"/>
                  </a:lnTo>
                  <a:lnTo>
                    <a:pt x="771525" y="564357"/>
                  </a:lnTo>
                  <a:lnTo>
                    <a:pt x="766763" y="609600"/>
                  </a:lnTo>
                  <a:lnTo>
                    <a:pt x="757238" y="650082"/>
                  </a:lnTo>
                  <a:lnTo>
                    <a:pt x="747713" y="669132"/>
                  </a:lnTo>
                  <a:lnTo>
                    <a:pt x="731044" y="683419"/>
                  </a:lnTo>
                  <a:lnTo>
                    <a:pt x="714375" y="688182"/>
                  </a:lnTo>
                  <a:lnTo>
                    <a:pt x="692944" y="685800"/>
                  </a:lnTo>
                  <a:lnTo>
                    <a:pt x="654844" y="676275"/>
                  </a:lnTo>
                  <a:lnTo>
                    <a:pt x="604838" y="652463"/>
                  </a:lnTo>
                  <a:lnTo>
                    <a:pt x="545307" y="616744"/>
                  </a:lnTo>
                  <a:lnTo>
                    <a:pt x="433388" y="5238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BFEDCF74-2E1D-4E13-AD7B-6C0929A68C38}"/>
                </a:ext>
              </a:extLst>
            </p:cNvPr>
            <p:cNvSpPr/>
            <p:nvPr/>
          </p:nvSpPr>
          <p:spPr>
            <a:xfrm>
              <a:off x="3751264" y="4995864"/>
              <a:ext cx="501650" cy="682625"/>
            </a:xfrm>
            <a:custGeom>
              <a:avLst/>
              <a:gdLst>
                <a:gd name="connsiteX0" fmla="*/ 219075 w 502444"/>
                <a:gd name="connsiteY0" fmla="*/ 523875 h 683418"/>
                <a:gd name="connsiteX1" fmla="*/ 154781 w 502444"/>
                <a:gd name="connsiteY1" fmla="*/ 433387 h 683418"/>
                <a:gd name="connsiteX2" fmla="*/ 116681 w 502444"/>
                <a:gd name="connsiteY2" fmla="*/ 371475 h 683418"/>
                <a:gd name="connsiteX3" fmla="*/ 85725 w 502444"/>
                <a:gd name="connsiteY3" fmla="*/ 311943 h 683418"/>
                <a:gd name="connsiteX4" fmla="*/ 54769 w 502444"/>
                <a:gd name="connsiteY4" fmla="*/ 245268 h 683418"/>
                <a:gd name="connsiteX5" fmla="*/ 42862 w 502444"/>
                <a:gd name="connsiteY5" fmla="*/ 202406 h 683418"/>
                <a:gd name="connsiteX6" fmla="*/ 28575 w 502444"/>
                <a:gd name="connsiteY6" fmla="*/ 161925 h 683418"/>
                <a:gd name="connsiteX7" fmla="*/ 19050 w 502444"/>
                <a:gd name="connsiteY7" fmla="*/ 104775 h 683418"/>
                <a:gd name="connsiteX8" fmla="*/ 11906 w 502444"/>
                <a:gd name="connsiteY8" fmla="*/ 59531 h 683418"/>
                <a:gd name="connsiteX9" fmla="*/ 2381 w 502444"/>
                <a:gd name="connsiteY9" fmla="*/ 35718 h 683418"/>
                <a:gd name="connsiteX10" fmla="*/ 0 w 502444"/>
                <a:gd name="connsiteY10" fmla="*/ 21431 h 683418"/>
                <a:gd name="connsiteX11" fmla="*/ 4762 w 502444"/>
                <a:gd name="connsiteY11" fmla="*/ 7143 h 683418"/>
                <a:gd name="connsiteX12" fmla="*/ 14287 w 502444"/>
                <a:gd name="connsiteY12" fmla="*/ 0 h 683418"/>
                <a:gd name="connsiteX13" fmla="*/ 28575 w 502444"/>
                <a:gd name="connsiteY13" fmla="*/ 0 h 683418"/>
                <a:gd name="connsiteX14" fmla="*/ 47625 w 502444"/>
                <a:gd name="connsiteY14" fmla="*/ 9525 h 683418"/>
                <a:gd name="connsiteX15" fmla="*/ 80962 w 502444"/>
                <a:gd name="connsiteY15" fmla="*/ 35718 h 683418"/>
                <a:gd name="connsiteX16" fmla="*/ 140494 w 502444"/>
                <a:gd name="connsiteY16" fmla="*/ 97631 h 683418"/>
                <a:gd name="connsiteX17" fmla="*/ 183356 w 502444"/>
                <a:gd name="connsiteY17" fmla="*/ 140493 h 683418"/>
                <a:gd name="connsiteX18" fmla="*/ 207169 w 502444"/>
                <a:gd name="connsiteY18" fmla="*/ 164306 h 683418"/>
                <a:gd name="connsiteX19" fmla="*/ 228600 w 502444"/>
                <a:gd name="connsiteY19" fmla="*/ 176212 h 683418"/>
                <a:gd name="connsiteX20" fmla="*/ 257175 w 502444"/>
                <a:gd name="connsiteY20" fmla="*/ 180975 h 683418"/>
                <a:gd name="connsiteX21" fmla="*/ 502444 w 502444"/>
                <a:gd name="connsiteY21" fmla="*/ 509587 h 683418"/>
                <a:gd name="connsiteX22" fmla="*/ 464344 w 502444"/>
                <a:gd name="connsiteY22" fmla="*/ 573881 h 683418"/>
                <a:gd name="connsiteX23" fmla="*/ 440531 w 502444"/>
                <a:gd name="connsiteY23" fmla="*/ 621506 h 683418"/>
                <a:gd name="connsiteX24" fmla="*/ 423862 w 502444"/>
                <a:gd name="connsiteY24" fmla="*/ 647700 h 683418"/>
                <a:gd name="connsiteX25" fmla="*/ 400050 w 502444"/>
                <a:gd name="connsiteY25" fmla="*/ 676275 h 683418"/>
                <a:gd name="connsiteX26" fmla="*/ 383381 w 502444"/>
                <a:gd name="connsiteY26" fmla="*/ 683418 h 683418"/>
                <a:gd name="connsiteX27" fmla="*/ 366712 w 502444"/>
                <a:gd name="connsiteY27" fmla="*/ 681037 h 683418"/>
                <a:gd name="connsiteX28" fmla="*/ 350044 w 502444"/>
                <a:gd name="connsiteY28" fmla="*/ 671512 h 683418"/>
                <a:gd name="connsiteX29" fmla="*/ 323850 w 502444"/>
                <a:gd name="connsiteY29" fmla="*/ 640556 h 683418"/>
                <a:gd name="connsiteX30" fmla="*/ 219075 w 502444"/>
                <a:gd name="connsiteY30" fmla="*/ 52387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444" h="683418">
                  <a:moveTo>
                    <a:pt x="219075" y="523875"/>
                  </a:moveTo>
                  <a:lnTo>
                    <a:pt x="154781" y="433387"/>
                  </a:lnTo>
                  <a:lnTo>
                    <a:pt x="116681" y="371475"/>
                  </a:lnTo>
                  <a:lnTo>
                    <a:pt x="85725" y="311943"/>
                  </a:lnTo>
                  <a:lnTo>
                    <a:pt x="54769" y="245268"/>
                  </a:lnTo>
                  <a:lnTo>
                    <a:pt x="42862" y="202406"/>
                  </a:lnTo>
                  <a:lnTo>
                    <a:pt x="28575" y="161925"/>
                  </a:lnTo>
                  <a:lnTo>
                    <a:pt x="19050" y="104775"/>
                  </a:lnTo>
                  <a:lnTo>
                    <a:pt x="11906" y="59531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0962" y="35718"/>
                  </a:lnTo>
                  <a:lnTo>
                    <a:pt x="140494" y="97631"/>
                  </a:lnTo>
                  <a:lnTo>
                    <a:pt x="183356" y="140493"/>
                  </a:lnTo>
                  <a:lnTo>
                    <a:pt x="207169" y="164306"/>
                  </a:lnTo>
                  <a:lnTo>
                    <a:pt x="228600" y="176212"/>
                  </a:lnTo>
                  <a:lnTo>
                    <a:pt x="257175" y="180975"/>
                  </a:lnTo>
                  <a:lnTo>
                    <a:pt x="502444" y="509587"/>
                  </a:lnTo>
                  <a:lnTo>
                    <a:pt x="464344" y="573881"/>
                  </a:lnTo>
                  <a:lnTo>
                    <a:pt x="440531" y="621506"/>
                  </a:lnTo>
                  <a:lnTo>
                    <a:pt x="423862" y="647700"/>
                  </a:lnTo>
                  <a:lnTo>
                    <a:pt x="400050" y="676275"/>
                  </a:lnTo>
                  <a:lnTo>
                    <a:pt x="383381" y="683418"/>
                  </a:lnTo>
                  <a:lnTo>
                    <a:pt x="366712" y="681037"/>
                  </a:lnTo>
                  <a:lnTo>
                    <a:pt x="350044" y="671512"/>
                  </a:lnTo>
                  <a:lnTo>
                    <a:pt x="323850" y="640556"/>
                  </a:lnTo>
                  <a:lnTo>
                    <a:pt x="219075" y="5238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2729CF84-86E0-4B40-B541-47B38B20B28B}"/>
                </a:ext>
              </a:extLst>
            </p:cNvPr>
            <p:cNvSpPr/>
            <p:nvPr/>
          </p:nvSpPr>
          <p:spPr>
            <a:xfrm>
              <a:off x="6475414" y="1500188"/>
              <a:ext cx="557212" cy="730250"/>
            </a:xfrm>
            <a:custGeom>
              <a:avLst/>
              <a:gdLst>
                <a:gd name="connsiteX0" fmla="*/ 214312 w 557212"/>
                <a:gd name="connsiteY0" fmla="*/ 511968 h 731043"/>
                <a:gd name="connsiteX1" fmla="*/ 200025 w 557212"/>
                <a:gd name="connsiteY1" fmla="*/ 352425 h 731043"/>
                <a:gd name="connsiteX2" fmla="*/ 192881 w 557212"/>
                <a:gd name="connsiteY2" fmla="*/ 297656 h 731043"/>
                <a:gd name="connsiteX3" fmla="*/ 188119 w 557212"/>
                <a:gd name="connsiteY3" fmla="*/ 273843 h 731043"/>
                <a:gd name="connsiteX4" fmla="*/ 178594 w 557212"/>
                <a:gd name="connsiteY4" fmla="*/ 245268 h 731043"/>
                <a:gd name="connsiteX5" fmla="*/ 164306 w 557212"/>
                <a:gd name="connsiteY5" fmla="*/ 214312 h 731043"/>
                <a:gd name="connsiteX6" fmla="*/ 138112 w 557212"/>
                <a:gd name="connsiteY6" fmla="*/ 178593 h 731043"/>
                <a:gd name="connsiteX7" fmla="*/ 109537 w 557212"/>
                <a:gd name="connsiteY7" fmla="*/ 142875 h 731043"/>
                <a:gd name="connsiteX8" fmla="*/ 66675 w 557212"/>
                <a:gd name="connsiteY8" fmla="*/ 100012 h 731043"/>
                <a:gd name="connsiteX9" fmla="*/ 40481 w 557212"/>
                <a:gd name="connsiteY9" fmla="*/ 78581 h 731043"/>
                <a:gd name="connsiteX10" fmla="*/ 21431 w 557212"/>
                <a:gd name="connsiteY10" fmla="*/ 61912 h 731043"/>
                <a:gd name="connsiteX11" fmla="*/ 9525 w 557212"/>
                <a:gd name="connsiteY11" fmla="*/ 52387 h 731043"/>
                <a:gd name="connsiteX12" fmla="*/ 0 w 557212"/>
                <a:gd name="connsiteY12" fmla="*/ 38100 h 731043"/>
                <a:gd name="connsiteX13" fmla="*/ 0 w 557212"/>
                <a:gd name="connsiteY13" fmla="*/ 21431 h 731043"/>
                <a:gd name="connsiteX14" fmla="*/ 7144 w 557212"/>
                <a:gd name="connsiteY14" fmla="*/ 7143 h 731043"/>
                <a:gd name="connsiteX15" fmla="*/ 26194 w 557212"/>
                <a:gd name="connsiteY15" fmla="*/ 0 h 731043"/>
                <a:gd name="connsiteX16" fmla="*/ 69056 w 557212"/>
                <a:gd name="connsiteY16" fmla="*/ 2381 h 731043"/>
                <a:gd name="connsiteX17" fmla="*/ 150019 w 557212"/>
                <a:gd name="connsiteY17" fmla="*/ 16668 h 731043"/>
                <a:gd name="connsiteX18" fmla="*/ 250031 w 557212"/>
                <a:gd name="connsiteY18" fmla="*/ 40481 h 731043"/>
                <a:gd name="connsiteX19" fmla="*/ 357187 w 557212"/>
                <a:gd name="connsiteY19" fmla="*/ 71437 h 731043"/>
                <a:gd name="connsiteX20" fmla="*/ 419100 w 557212"/>
                <a:gd name="connsiteY20" fmla="*/ 95250 h 731043"/>
                <a:gd name="connsiteX21" fmla="*/ 461962 w 557212"/>
                <a:gd name="connsiteY21" fmla="*/ 119062 h 731043"/>
                <a:gd name="connsiteX22" fmla="*/ 490537 w 557212"/>
                <a:gd name="connsiteY22" fmla="*/ 130968 h 731043"/>
                <a:gd name="connsiteX23" fmla="*/ 507206 w 557212"/>
                <a:gd name="connsiteY23" fmla="*/ 140493 h 731043"/>
                <a:gd name="connsiteX24" fmla="*/ 516731 w 557212"/>
                <a:gd name="connsiteY24" fmla="*/ 152400 h 731043"/>
                <a:gd name="connsiteX25" fmla="*/ 531019 w 557212"/>
                <a:gd name="connsiteY25" fmla="*/ 169068 h 731043"/>
                <a:gd name="connsiteX26" fmla="*/ 542925 w 557212"/>
                <a:gd name="connsiteY26" fmla="*/ 188118 h 731043"/>
                <a:gd name="connsiteX27" fmla="*/ 552450 w 557212"/>
                <a:gd name="connsiteY27" fmla="*/ 207168 h 731043"/>
                <a:gd name="connsiteX28" fmla="*/ 557212 w 557212"/>
                <a:gd name="connsiteY28" fmla="*/ 230981 h 731043"/>
                <a:gd name="connsiteX29" fmla="*/ 552450 w 557212"/>
                <a:gd name="connsiteY29" fmla="*/ 254793 h 731043"/>
                <a:gd name="connsiteX30" fmla="*/ 538162 w 557212"/>
                <a:gd name="connsiteY30" fmla="*/ 276225 h 731043"/>
                <a:gd name="connsiteX31" fmla="*/ 514350 w 557212"/>
                <a:gd name="connsiteY31" fmla="*/ 311943 h 731043"/>
                <a:gd name="connsiteX32" fmla="*/ 485775 w 557212"/>
                <a:gd name="connsiteY32" fmla="*/ 342900 h 731043"/>
                <a:gd name="connsiteX33" fmla="*/ 473869 w 557212"/>
                <a:gd name="connsiteY33" fmla="*/ 364331 h 731043"/>
                <a:gd name="connsiteX34" fmla="*/ 469106 w 557212"/>
                <a:gd name="connsiteY34" fmla="*/ 421481 h 731043"/>
                <a:gd name="connsiteX35" fmla="*/ 459581 w 557212"/>
                <a:gd name="connsiteY35" fmla="*/ 704850 h 731043"/>
                <a:gd name="connsiteX36" fmla="*/ 221456 w 557212"/>
                <a:gd name="connsiteY36" fmla="*/ 731043 h 731043"/>
                <a:gd name="connsiteX37" fmla="*/ 214312 w 557212"/>
                <a:gd name="connsiteY37" fmla="*/ 5119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2" h="731043">
                  <a:moveTo>
                    <a:pt x="214312" y="511968"/>
                  </a:moveTo>
                  <a:lnTo>
                    <a:pt x="200025" y="352425"/>
                  </a:lnTo>
                  <a:lnTo>
                    <a:pt x="192881" y="297656"/>
                  </a:lnTo>
                  <a:lnTo>
                    <a:pt x="188119" y="273843"/>
                  </a:lnTo>
                  <a:lnTo>
                    <a:pt x="178594" y="245268"/>
                  </a:lnTo>
                  <a:lnTo>
                    <a:pt x="164306" y="214312"/>
                  </a:lnTo>
                  <a:lnTo>
                    <a:pt x="138112" y="178593"/>
                  </a:lnTo>
                  <a:lnTo>
                    <a:pt x="109537" y="142875"/>
                  </a:lnTo>
                  <a:lnTo>
                    <a:pt x="66675" y="100012"/>
                  </a:lnTo>
                  <a:lnTo>
                    <a:pt x="40481" y="78581"/>
                  </a:lnTo>
                  <a:lnTo>
                    <a:pt x="21431" y="61912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2381"/>
                  </a:lnTo>
                  <a:lnTo>
                    <a:pt x="150019" y="16668"/>
                  </a:lnTo>
                  <a:lnTo>
                    <a:pt x="250031" y="40481"/>
                  </a:lnTo>
                  <a:lnTo>
                    <a:pt x="357187" y="71437"/>
                  </a:lnTo>
                  <a:lnTo>
                    <a:pt x="419100" y="95250"/>
                  </a:lnTo>
                  <a:lnTo>
                    <a:pt x="461962" y="119062"/>
                  </a:lnTo>
                  <a:lnTo>
                    <a:pt x="490537" y="130968"/>
                  </a:lnTo>
                  <a:lnTo>
                    <a:pt x="507206" y="140493"/>
                  </a:lnTo>
                  <a:lnTo>
                    <a:pt x="516731" y="152400"/>
                  </a:lnTo>
                  <a:lnTo>
                    <a:pt x="531019" y="169068"/>
                  </a:lnTo>
                  <a:lnTo>
                    <a:pt x="542925" y="188118"/>
                  </a:lnTo>
                  <a:lnTo>
                    <a:pt x="552450" y="207168"/>
                  </a:lnTo>
                  <a:lnTo>
                    <a:pt x="557212" y="230981"/>
                  </a:lnTo>
                  <a:lnTo>
                    <a:pt x="552450" y="254793"/>
                  </a:lnTo>
                  <a:lnTo>
                    <a:pt x="538162" y="276225"/>
                  </a:lnTo>
                  <a:lnTo>
                    <a:pt x="514350" y="311943"/>
                  </a:lnTo>
                  <a:lnTo>
                    <a:pt x="485775" y="342900"/>
                  </a:lnTo>
                  <a:lnTo>
                    <a:pt x="473869" y="364331"/>
                  </a:lnTo>
                  <a:lnTo>
                    <a:pt x="469106" y="421481"/>
                  </a:lnTo>
                  <a:lnTo>
                    <a:pt x="459581" y="704850"/>
                  </a:lnTo>
                  <a:lnTo>
                    <a:pt x="221456" y="731043"/>
                  </a:lnTo>
                  <a:lnTo>
                    <a:pt x="214312" y="5119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16E33362-5B74-4B89-938D-765D0A0DD7E3}"/>
                </a:ext>
              </a:extLst>
            </p:cNvPr>
            <p:cNvSpPr/>
            <p:nvPr/>
          </p:nvSpPr>
          <p:spPr>
            <a:xfrm>
              <a:off x="3957640" y="3724276"/>
              <a:ext cx="1069975" cy="1808163"/>
            </a:xfrm>
            <a:custGeom>
              <a:avLst/>
              <a:gdLst>
                <a:gd name="connsiteX0" fmla="*/ 595312 w 1069181"/>
                <a:gd name="connsiteY0" fmla="*/ 1112044 h 1807369"/>
                <a:gd name="connsiteX1" fmla="*/ 478631 w 1069181"/>
                <a:gd name="connsiteY1" fmla="*/ 1376363 h 1807369"/>
                <a:gd name="connsiteX2" fmla="*/ 404812 w 1069181"/>
                <a:gd name="connsiteY2" fmla="*/ 1545431 h 1807369"/>
                <a:gd name="connsiteX3" fmla="*/ 295275 w 1069181"/>
                <a:gd name="connsiteY3" fmla="*/ 1781175 h 1807369"/>
                <a:gd name="connsiteX4" fmla="*/ 226218 w 1069181"/>
                <a:gd name="connsiteY4" fmla="*/ 1807369 h 1807369"/>
                <a:gd name="connsiteX5" fmla="*/ 0 w 1069181"/>
                <a:gd name="connsiteY5" fmla="*/ 1471613 h 1807369"/>
                <a:gd name="connsiteX6" fmla="*/ 42862 w 1069181"/>
                <a:gd name="connsiteY6" fmla="*/ 1452563 h 1807369"/>
                <a:gd name="connsiteX7" fmla="*/ 76200 w 1069181"/>
                <a:gd name="connsiteY7" fmla="*/ 1447800 h 1807369"/>
                <a:gd name="connsiteX8" fmla="*/ 107156 w 1069181"/>
                <a:gd name="connsiteY8" fmla="*/ 1433513 h 1807369"/>
                <a:gd name="connsiteX9" fmla="*/ 133350 w 1069181"/>
                <a:gd name="connsiteY9" fmla="*/ 1409700 h 1807369"/>
                <a:gd name="connsiteX10" fmla="*/ 197643 w 1069181"/>
                <a:gd name="connsiteY10" fmla="*/ 1323975 h 1807369"/>
                <a:gd name="connsiteX11" fmla="*/ 371475 w 1069181"/>
                <a:gd name="connsiteY11" fmla="*/ 1062038 h 1807369"/>
                <a:gd name="connsiteX12" fmla="*/ 495300 w 1069181"/>
                <a:gd name="connsiteY12" fmla="*/ 876300 h 1807369"/>
                <a:gd name="connsiteX13" fmla="*/ 619125 w 1069181"/>
                <a:gd name="connsiteY13" fmla="*/ 678656 h 1807369"/>
                <a:gd name="connsiteX14" fmla="*/ 714375 w 1069181"/>
                <a:gd name="connsiteY14" fmla="*/ 528638 h 1807369"/>
                <a:gd name="connsiteX15" fmla="*/ 812006 w 1069181"/>
                <a:gd name="connsiteY15" fmla="*/ 361950 h 1807369"/>
                <a:gd name="connsiteX16" fmla="*/ 921543 w 1069181"/>
                <a:gd name="connsiteY16" fmla="*/ 176213 h 1807369"/>
                <a:gd name="connsiteX17" fmla="*/ 1009650 w 1069181"/>
                <a:gd name="connsiteY17" fmla="*/ 26194 h 1807369"/>
                <a:gd name="connsiteX18" fmla="*/ 1023937 w 1069181"/>
                <a:gd name="connsiteY18" fmla="*/ 9525 h 1807369"/>
                <a:gd name="connsiteX19" fmla="*/ 1040606 w 1069181"/>
                <a:gd name="connsiteY19" fmla="*/ 2381 h 1807369"/>
                <a:gd name="connsiteX20" fmla="*/ 1050131 w 1069181"/>
                <a:gd name="connsiteY20" fmla="*/ 0 h 1807369"/>
                <a:gd name="connsiteX21" fmla="*/ 1064418 w 1069181"/>
                <a:gd name="connsiteY21" fmla="*/ 2381 h 1807369"/>
                <a:gd name="connsiteX22" fmla="*/ 1069181 w 1069181"/>
                <a:gd name="connsiteY22" fmla="*/ 11906 h 1807369"/>
                <a:gd name="connsiteX23" fmla="*/ 1066800 w 1069181"/>
                <a:gd name="connsiteY23" fmla="*/ 42863 h 1807369"/>
                <a:gd name="connsiteX24" fmla="*/ 988218 w 1069181"/>
                <a:gd name="connsiteY24" fmla="*/ 226219 h 1807369"/>
                <a:gd name="connsiteX25" fmla="*/ 835818 w 1069181"/>
                <a:gd name="connsiteY25" fmla="*/ 559594 h 1807369"/>
                <a:gd name="connsiteX26" fmla="*/ 735806 w 1069181"/>
                <a:gd name="connsiteY26" fmla="*/ 802481 h 1807369"/>
                <a:gd name="connsiteX27" fmla="*/ 595312 w 1069181"/>
                <a:gd name="connsiteY27" fmla="*/ 1112044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9181" h="1807369">
                  <a:moveTo>
                    <a:pt x="595312" y="1112044"/>
                  </a:moveTo>
                  <a:lnTo>
                    <a:pt x="478631" y="1376363"/>
                  </a:lnTo>
                  <a:lnTo>
                    <a:pt x="404812" y="1545431"/>
                  </a:lnTo>
                  <a:lnTo>
                    <a:pt x="295275" y="1781175"/>
                  </a:lnTo>
                  <a:lnTo>
                    <a:pt x="226218" y="1807369"/>
                  </a:lnTo>
                  <a:lnTo>
                    <a:pt x="0" y="1471613"/>
                  </a:lnTo>
                  <a:lnTo>
                    <a:pt x="42862" y="1452563"/>
                  </a:lnTo>
                  <a:lnTo>
                    <a:pt x="76200" y="1447800"/>
                  </a:lnTo>
                  <a:lnTo>
                    <a:pt x="107156" y="1433513"/>
                  </a:lnTo>
                  <a:lnTo>
                    <a:pt x="133350" y="1409700"/>
                  </a:lnTo>
                  <a:lnTo>
                    <a:pt x="197643" y="1323975"/>
                  </a:lnTo>
                  <a:lnTo>
                    <a:pt x="371475" y="1062038"/>
                  </a:lnTo>
                  <a:lnTo>
                    <a:pt x="495300" y="876300"/>
                  </a:lnTo>
                  <a:lnTo>
                    <a:pt x="619125" y="678656"/>
                  </a:lnTo>
                  <a:lnTo>
                    <a:pt x="714375" y="528638"/>
                  </a:lnTo>
                  <a:lnTo>
                    <a:pt x="812006" y="361950"/>
                  </a:lnTo>
                  <a:lnTo>
                    <a:pt x="921543" y="176213"/>
                  </a:lnTo>
                  <a:lnTo>
                    <a:pt x="1009650" y="26194"/>
                  </a:lnTo>
                  <a:lnTo>
                    <a:pt x="1023937" y="9525"/>
                  </a:lnTo>
                  <a:lnTo>
                    <a:pt x="1040606" y="2381"/>
                  </a:lnTo>
                  <a:lnTo>
                    <a:pt x="1050131" y="0"/>
                  </a:lnTo>
                  <a:lnTo>
                    <a:pt x="1064418" y="2381"/>
                  </a:lnTo>
                  <a:lnTo>
                    <a:pt x="1069181" y="11906"/>
                  </a:lnTo>
                  <a:lnTo>
                    <a:pt x="1066800" y="42863"/>
                  </a:lnTo>
                  <a:lnTo>
                    <a:pt x="988218" y="226219"/>
                  </a:lnTo>
                  <a:lnTo>
                    <a:pt x="835818" y="559594"/>
                  </a:lnTo>
                  <a:lnTo>
                    <a:pt x="735806" y="802481"/>
                  </a:lnTo>
                  <a:lnTo>
                    <a:pt x="595312" y="11120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3DC34DC1-3EA4-4569-86E5-0FD9683328C8}"/>
                </a:ext>
              </a:extLst>
            </p:cNvPr>
            <p:cNvSpPr/>
            <p:nvPr/>
          </p:nvSpPr>
          <p:spPr>
            <a:xfrm>
              <a:off x="5380039" y="1979614"/>
              <a:ext cx="3073400" cy="555625"/>
            </a:xfrm>
            <a:custGeom>
              <a:avLst/>
              <a:gdLst>
                <a:gd name="connsiteX0" fmla="*/ 1971597 w 3073888"/>
                <a:gd name="connsiteY0" fmla="*/ 333193 h 556156"/>
                <a:gd name="connsiteX1" fmla="*/ 1538197 w 3073888"/>
                <a:gd name="connsiteY1" fmla="*/ 358245 h 556156"/>
                <a:gd name="connsiteX2" fmla="*/ 1465546 w 3073888"/>
                <a:gd name="connsiteY2" fmla="*/ 353234 h 556156"/>
                <a:gd name="connsiteX3" fmla="*/ 1097280 w 3073888"/>
                <a:gd name="connsiteY3" fmla="*/ 405844 h 556156"/>
                <a:gd name="connsiteX4" fmla="*/ 526094 w 3073888"/>
                <a:gd name="connsiteY4" fmla="*/ 518578 h 556156"/>
                <a:gd name="connsiteX5" fmla="*/ 410854 w 3073888"/>
                <a:gd name="connsiteY5" fmla="*/ 556156 h 556156"/>
                <a:gd name="connsiteX6" fmla="*/ 383297 w 3073888"/>
                <a:gd name="connsiteY6" fmla="*/ 546135 h 556156"/>
                <a:gd name="connsiteX7" fmla="*/ 358245 w 3073888"/>
                <a:gd name="connsiteY7" fmla="*/ 541125 h 556156"/>
                <a:gd name="connsiteX8" fmla="*/ 310646 w 3073888"/>
                <a:gd name="connsiteY8" fmla="*/ 536114 h 556156"/>
                <a:gd name="connsiteX9" fmla="*/ 283089 w 3073888"/>
                <a:gd name="connsiteY9" fmla="*/ 528599 h 556156"/>
                <a:gd name="connsiteX10" fmla="*/ 227974 w 3073888"/>
                <a:gd name="connsiteY10" fmla="*/ 483505 h 556156"/>
                <a:gd name="connsiteX11" fmla="*/ 160334 w 3073888"/>
                <a:gd name="connsiteY11" fmla="*/ 425885 h 556156"/>
                <a:gd name="connsiteX12" fmla="*/ 95198 w 3073888"/>
                <a:gd name="connsiteY12" fmla="*/ 345719 h 556156"/>
                <a:gd name="connsiteX13" fmla="*/ 37579 w 3073888"/>
                <a:gd name="connsiteY13" fmla="*/ 270563 h 556156"/>
                <a:gd name="connsiteX14" fmla="*/ 20042 w 3073888"/>
                <a:gd name="connsiteY14" fmla="*/ 245510 h 556156"/>
                <a:gd name="connsiteX15" fmla="*/ 7516 w 3073888"/>
                <a:gd name="connsiteY15" fmla="*/ 215448 h 556156"/>
                <a:gd name="connsiteX16" fmla="*/ 0 w 3073888"/>
                <a:gd name="connsiteY16" fmla="*/ 192901 h 556156"/>
                <a:gd name="connsiteX17" fmla="*/ 0 w 3073888"/>
                <a:gd name="connsiteY17" fmla="*/ 177870 h 556156"/>
                <a:gd name="connsiteX18" fmla="*/ 0 w 3073888"/>
                <a:gd name="connsiteY18" fmla="*/ 170354 h 556156"/>
                <a:gd name="connsiteX19" fmla="*/ 7516 w 3073888"/>
                <a:gd name="connsiteY19" fmla="*/ 165344 h 556156"/>
                <a:gd name="connsiteX20" fmla="*/ 27558 w 3073888"/>
                <a:gd name="connsiteY20" fmla="*/ 165344 h 556156"/>
                <a:gd name="connsiteX21" fmla="*/ 52610 w 3073888"/>
                <a:gd name="connsiteY21" fmla="*/ 172860 h 556156"/>
                <a:gd name="connsiteX22" fmla="*/ 87683 w 3073888"/>
                <a:gd name="connsiteY22" fmla="*/ 197912 h 556156"/>
                <a:gd name="connsiteX23" fmla="*/ 117745 w 3073888"/>
                <a:gd name="connsiteY23" fmla="*/ 220458 h 556156"/>
                <a:gd name="connsiteX24" fmla="*/ 160334 w 3073888"/>
                <a:gd name="connsiteY24" fmla="*/ 248016 h 556156"/>
                <a:gd name="connsiteX25" fmla="*/ 195406 w 3073888"/>
                <a:gd name="connsiteY25" fmla="*/ 268057 h 556156"/>
                <a:gd name="connsiteX26" fmla="*/ 225469 w 3073888"/>
                <a:gd name="connsiteY26" fmla="*/ 283089 h 556156"/>
                <a:gd name="connsiteX27" fmla="*/ 270563 w 3073888"/>
                <a:gd name="connsiteY27" fmla="*/ 300625 h 556156"/>
                <a:gd name="connsiteX28" fmla="*/ 328182 w 3073888"/>
                <a:gd name="connsiteY28" fmla="*/ 315656 h 556156"/>
                <a:gd name="connsiteX29" fmla="*/ 368266 w 3073888"/>
                <a:gd name="connsiteY29" fmla="*/ 320667 h 556156"/>
                <a:gd name="connsiteX30" fmla="*/ 390813 w 3073888"/>
                <a:gd name="connsiteY30" fmla="*/ 320667 h 556156"/>
                <a:gd name="connsiteX31" fmla="*/ 433401 w 3073888"/>
                <a:gd name="connsiteY31" fmla="*/ 320667 h 556156"/>
                <a:gd name="connsiteX32" fmla="*/ 513568 w 3073888"/>
                <a:gd name="connsiteY32" fmla="*/ 310646 h 556156"/>
                <a:gd name="connsiteX33" fmla="*/ 839244 w 3073888"/>
                <a:gd name="connsiteY33" fmla="*/ 258036 h 556156"/>
                <a:gd name="connsiteX34" fmla="*/ 1330265 w 3073888"/>
                <a:gd name="connsiteY34" fmla="*/ 175365 h 556156"/>
                <a:gd name="connsiteX35" fmla="*/ 1550723 w 3073888"/>
                <a:gd name="connsiteY35" fmla="*/ 155323 h 556156"/>
                <a:gd name="connsiteX36" fmla="*/ 2026712 w 3073888"/>
                <a:gd name="connsiteY36" fmla="*/ 122755 h 556156"/>
                <a:gd name="connsiteX37" fmla="*/ 2404998 w 3073888"/>
                <a:gd name="connsiteY37" fmla="*/ 87683 h 556156"/>
                <a:gd name="connsiteX38" fmla="*/ 2452597 w 3073888"/>
                <a:gd name="connsiteY38" fmla="*/ 77662 h 556156"/>
                <a:gd name="connsiteX39" fmla="*/ 2495185 w 3073888"/>
                <a:gd name="connsiteY39" fmla="*/ 65136 h 556156"/>
                <a:gd name="connsiteX40" fmla="*/ 2532763 w 3073888"/>
                <a:gd name="connsiteY40" fmla="*/ 47599 h 556156"/>
                <a:gd name="connsiteX41" fmla="*/ 2577857 w 3073888"/>
                <a:gd name="connsiteY41" fmla="*/ 25052 h 556156"/>
                <a:gd name="connsiteX42" fmla="*/ 2610425 w 3073888"/>
                <a:gd name="connsiteY42" fmla="*/ 0 h 556156"/>
                <a:gd name="connsiteX43" fmla="*/ 2663034 w 3073888"/>
                <a:gd name="connsiteY43" fmla="*/ 0 h 556156"/>
                <a:gd name="connsiteX44" fmla="*/ 2730674 w 3073888"/>
                <a:gd name="connsiteY44" fmla="*/ 10021 h 556156"/>
                <a:gd name="connsiteX45" fmla="*/ 2780779 w 3073888"/>
                <a:gd name="connsiteY45" fmla="*/ 20042 h 556156"/>
                <a:gd name="connsiteX46" fmla="*/ 2843409 w 3073888"/>
                <a:gd name="connsiteY46" fmla="*/ 37578 h 556156"/>
                <a:gd name="connsiteX47" fmla="*/ 2896018 w 3073888"/>
                <a:gd name="connsiteY47" fmla="*/ 57620 h 556156"/>
                <a:gd name="connsiteX48" fmla="*/ 2933596 w 3073888"/>
                <a:gd name="connsiteY48" fmla="*/ 75156 h 556156"/>
                <a:gd name="connsiteX49" fmla="*/ 2968669 w 3073888"/>
                <a:gd name="connsiteY49" fmla="*/ 90188 h 556156"/>
                <a:gd name="connsiteX50" fmla="*/ 3008752 w 3073888"/>
                <a:gd name="connsiteY50" fmla="*/ 115240 h 556156"/>
                <a:gd name="connsiteX51" fmla="*/ 3028794 w 3073888"/>
                <a:gd name="connsiteY51" fmla="*/ 130271 h 556156"/>
                <a:gd name="connsiteX52" fmla="*/ 3058856 w 3073888"/>
                <a:gd name="connsiteY52" fmla="*/ 162839 h 556156"/>
                <a:gd name="connsiteX53" fmla="*/ 3068877 w 3073888"/>
                <a:gd name="connsiteY53" fmla="*/ 185386 h 556156"/>
                <a:gd name="connsiteX54" fmla="*/ 3073888 w 3073888"/>
                <a:gd name="connsiteY54" fmla="*/ 207932 h 556156"/>
                <a:gd name="connsiteX55" fmla="*/ 3073888 w 3073888"/>
                <a:gd name="connsiteY55" fmla="*/ 237995 h 556156"/>
                <a:gd name="connsiteX56" fmla="*/ 3066372 w 3073888"/>
                <a:gd name="connsiteY56" fmla="*/ 263047 h 556156"/>
                <a:gd name="connsiteX57" fmla="*/ 3041320 w 3073888"/>
                <a:gd name="connsiteY57" fmla="*/ 280583 h 556156"/>
                <a:gd name="connsiteX58" fmla="*/ 3008752 w 3073888"/>
                <a:gd name="connsiteY58" fmla="*/ 295615 h 556156"/>
                <a:gd name="connsiteX59" fmla="*/ 2880987 w 3073888"/>
                <a:gd name="connsiteY59" fmla="*/ 310646 h 556156"/>
                <a:gd name="connsiteX60" fmla="*/ 2637982 w 3073888"/>
                <a:gd name="connsiteY60" fmla="*/ 313151 h 556156"/>
                <a:gd name="connsiteX61" fmla="*/ 2297274 w 3073888"/>
                <a:gd name="connsiteY61" fmla="*/ 320667 h 556156"/>
                <a:gd name="connsiteX62" fmla="*/ 1971597 w 3073888"/>
                <a:gd name="connsiteY62" fmla="*/ 333193 h 55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3888" h="556156">
                  <a:moveTo>
                    <a:pt x="1971597" y="333193"/>
                  </a:moveTo>
                  <a:lnTo>
                    <a:pt x="1538197" y="358245"/>
                  </a:lnTo>
                  <a:lnTo>
                    <a:pt x="1465546" y="353234"/>
                  </a:lnTo>
                  <a:lnTo>
                    <a:pt x="1097280" y="405844"/>
                  </a:lnTo>
                  <a:lnTo>
                    <a:pt x="526094" y="518578"/>
                  </a:lnTo>
                  <a:lnTo>
                    <a:pt x="410854" y="556156"/>
                  </a:lnTo>
                  <a:lnTo>
                    <a:pt x="383297" y="546135"/>
                  </a:lnTo>
                  <a:lnTo>
                    <a:pt x="358245" y="541125"/>
                  </a:lnTo>
                  <a:lnTo>
                    <a:pt x="310646" y="536114"/>
                  </a:lnTo>
                  <a:lnTo>
                    <a:pt x="283089" y="528599"/>
                  </a:lnTo>
                  <a:lnTo>
                    <a:pt x="227974" y="483505"/>
                  </a:lnTo>
                  <a:lnTo>
                    <a:pt x="160334" y="425885"/>
                  </a:lnTo>
                  <a:lnTo>
                    <a:pt x="95198" y="345719"/>
                  </a:lnTo>
                  <a:lnTo>
                    <a:pt x="37579" y="270563"/>
                  </a:lnTo>
                  <a:lnTo>
                    <a:pt x="20042" y="245510"/>
                  </a:lnTo>
                  <a:lnTo>
                    <a:pt x="7516" y="215448"/>
                  </a:lnTo>
                  <a:lnTo>
                    <a:pt x="0" y="192901"/>
                  </a:lnTo>
                  <a:lnTo>
                    <a:pt x="0" y="177870"/>
                  </a:lnTo>
                  <a:lnTo>
                    <a:pt x="0" y="170354"/>
                  </a:lnTo>
                  <a:lnTo>
                    <a:pt x="7516" y="165344"/>
                  </a:lnTo>
                  <a:lnTo>
                    <a:pt x="27558" y="165344"/>
                  </a:lnTo>
                  <a:lnTo>
                    <a:pt x="52610" y="172860"/>
                  </a:lnTo>
                  <a:lnTo>
                    <a:pt x="87683" y="197912"/>
                  </a:lnTo>
                  <a:lnTo>
                    <a:pt x="117745" y="220458"/>
                  </a:lnTo>
                  <a:lnTo>
                    <a:pt x="160334" y="248016"/>
                  </a:lnTo>
                  <a:lnTo>
                    <a:pt x="195406" y="268057"/>
                  </a:lnTo>
                  <a:lnTo>
                    <a:pt x="225469" y="283089"/>
                  </a:lnTo>
                  <a:lnTo>
                    <a:pt x="270563" y="300625"/>
                  </a:lnTo>
                  <a:lnTo>
                    <a:pt x="328182" y="315656"/>
                  </a:lnTo>
                  <a:lnTo>
                    <a:pt x="368266" y="320667"/>
                  </a:lnTo>
                  <a:lnTo>
                    <a:pt x="390813" y="320667"/>
                  </a:lnTo>
                  <a:lnTo>
                    <a:pt x="433401" y="320667"/>
                  </a:lnTo>
                  <a:lnTo>
                    <a:pt x="513568" y="310646"/>
                  </a:lnTo>
                  <a:lnTo>
                    <a:pt x="839244" y="258036"/>
                  </a:lnTo>
                  <a:lnTo>
                    <a:pt x="1330265" y="175365"/>
                  </a:lnTo>
                  <a:lnTo>
                    <a:pt x="1550723" y="155323"/>
                  </a:lnTo>
                  <a:lnTo>
                    <a:pt x="2026712" y="122755"/>
                  </a:lnTo>
                  <a:lnTo>
                    <a:pt x="2404998" y="87683"/>
                  </a:lnTo>
                  <a:lnTo>
                    <a:pt x="2452597" y="77662"/>
                  </a:lnTo>
                  <a:lnTo>
                    <a:pt x="2495185" y="65136"/>
                  </a:lnTo>
                  <a:lnTo>
                    <a:pt x="2532763" y="47599"/>
                  </a:lnTo>
                  <a:lnTo>
                    <a:pt x="2577857" y="25052"/>
                  </a:lnTo>
                  <a:lnTo>
                    <a:pt x="2610425" y="0"/>
                  </a:lnTo>
                  <a:lnTo>
                    <a:pt x="2663034" y="0"/>
                  </a:lnTo>
                  <a:lnTo>
                    <a:pt x="2730674" y="10021"/>
                  </a:lnTo>
                  <a:lnTo>
                    <a:pt x="2780779" y="20042"/>
                  </a:lnTo>
                  <a:lnTo>
                    <a:pt x="2843409" y="37578"/>
                  </a:lnTo>
                  <a:lnTo>
                    <a:pt x="2896018" y="57620"/>
                  </a:lnTo>
                  <a:lnTo>
                    <a:pt x="2933596" y="75156"/>
                  </a:lnTo>
                  <a:lnTo>
                    <a:pt x="2968669" y="90188"/>
                  </a:lnTo>
                  <a:lnTo>
                    <a:pt x="3008752" y="115240"/>
                  </a:lnTo>
                  <a:lnTo>
                    <a:pt x="3028794" y="130271"/>
                  </a:lnTo>
                  <a:lnTo>
                    <a:pt x="3058856" y="162839"/>
                  </a:lnTo>
                  <a:lnTo>
                    <a:pt x="3068877" y="185386"/>
                  </a:lnTo>
                  <a:lnTo>
                    <a:pt x="3073888" y="207932"/>
                  </a:lnTo>
                  <a:lnTo>
                    <a:pt x="3073888" y="237995"/>
                  </a:lnTo>
                  <a:lnTo>
                    <a:pt x="3066372" y="263047"/>
                  </a:lnTo>
                  <a:lnTo>
                    <a:pt x="3041320" y="280583"/>
                  </a:lnTo>
                  <a:lnTo>
                    <a:pt x="3008752" y="295615"/>
                  </a:lnTo>
                  <a:lnTo>
                    <a:pt x="2880987" y="310646"/>
                  </a:lnTo>
                  <a:lnTo>
                    <a:pt x="2637982" y="313151"/>
                  </a:lnTo>
                  <a:lnTo>
                    <a:pt x="2297274" y="320667"/>
                  </a:lnTo>
                  <a:lnTo>
                    <a:pt x="1971597" y="333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DA92DC27-01A1-4B5B-9930-72C0B535CC57}"/>
                </a:ext>
              </a:extLst>
            </p:cNvPr>
            <p:cNvSpPr/>
            <p:nvPr/>
          </p:nvSpPr>
          <p:spPr>
            <a:xfrm rot="16200000">
              <a:off x="4702971" y="2751932"/>
              <a:ext cx="1865312" cy="1266825"/>
            </a:xfrm>
            <a:custGeom>
              <a:avLst/>
              <a:gdLst>
                <a:gd name="connsiteX0" fmla="*/ 1047750 w 1864519"/>
                <a:gd name="connsiteY0" fmla="*/ 931069 h 1266825"/>
                <a:gd name="connsiteX1" fmla="*/ 688182 w 1864519"/>
                <a:gd name="connsiteY1" fmla="*/ 692944 h 1266825"/>
                <a:gd name="connsiteX2" fmla="*/ 576263 w 1864519"/>
                <a:gd name="connsiteY2" fmla="*/ 595313 h 1266825"/>
                <a:gd name="connsiteX3" fmla="*/ 459582 w 1864519"/>
                <a:gd name="connsiteY3" fmla="*/ 485775 h 1266825"/>
                <a:gd name="connsiteX4" fmla="*/ 354807 w 1864519"/>
                <a:gd name="connsiteY4" fmla="*/ 388144 h 1266825"/>
                <a:gd name="connsiteX5" fmla="*/ 233363 w 1864519"/>
                <a:gd name="connsiteY5" fmla="*/ 273844 h 1266825"/>
                <a:gd name="connsiteX6" fmla="*/ 59532 w 1864519"/>
                <a:gd name="connsiteY6" fmla="*/ 104775 h 1266825"/>
                <a:gd name="connsiteX7" fmla="*/ 21432 w 1864519"/>
                <a:gd name="connsiteY7" fmla="*/ 71438 h 1266825"/>
                <a:gd name="connsiteX8" fmla="*/ 9525 w 1864519"/>
                <a:gd name="connsiteY8" fmla="*/ 57150 h 1266825"/>
                <a:gd name="connsiteX9" fmla="*/ 2382 w 1864519"/>
                <a:gd name="connsiteY9" fmla="*/ 40482 h 1266825"/>
                <a:gd name="connsiteX10" fmla="*/ 0 w 1864519"/>
                <a:gd name="connsiteY10" fmla="*/ 23813 h 1266825"/>
                <a:gd name="connsiteX11" fmla="*/ 0 w 1864519"/>
                <a:gd name="connsiteY11" fmla="*/ 16669 h 1266825"/>
                <a:gd name="connsiteX12" fmla="*/ 2382 w 1864519"/>
                <a:gd name="connsiteY12" fmla="*/ 7144 h 1266825"/>
                <a:gd name="connsiteX13" fmla="*/ 14288 w 1864519"/>
                <a:gd name="connsiteY13" fmla="*/ 0 h 1266825"/>
                <a:gd name="connsiteX14" fmla="*/ 30957 w 1864519"/>
                <a:gd name="connsiteY14" fmla="*/ 0 h 1266825"/>
                <a:gd name="connsiteX15" fmla="*/ 59532 w 1864519"/>
                <a:gd name="connsiteY15" fmla="*/ 9525 h 1266825"/>
                <a:gd name="connsiteX16" fmla="*/ 173832 w 1864519"/>
                <a:gd name="connsiteY16" fmla="*/ 100013 h 1266825"/>
                <a:gd name="connsiteX17" fmla="*/ 342900 w 1864519"/>
                <a:gd name="connsiteY17" fmla="*/ 221457 h 1266825"/>
                <a:gd name="connsiteX18" fmla="*/ 526257 w 1864519"/>
                <a:gd name="connsiteY18" fmla="*/ 352425 h 1266825"/>
                <a:gd name="connsiteX19" fmla="*/ 745332 w 1864519"/>
                <a:gd name="connsiteY19" fmla="*/ 500063 h 1266825"/>
                <a:gd name="connsiteX20" fmla="*/ 969169 w 1864519"/>
                <a:gd name="connsiteY20" fmla="*/ 642938 h 1266825"/>
                <a:gd name="connsiteX21" fmla="*/ 1209675 w 1864519"/>
                <a:gd name="connsiteY21" fmla="*/ 778669 h 1266825"/>
                <a:gd name="connsiteX22" fmla="*/ 1300163 w 1864519"/>
                <a:gd name="connsiteY22" fmla="*/ 823913 h 1266825"/>
                <a:gd name="connsiteX23" fmla="*/ 1369219 w 1864519"/>
                <a:gd name="connsiteY23" fmla="*/ 859632 h 1266825"/>
                <a:gd name="connsiteX24" fmla="*/ 1438275 w 1864519"/>
                <a:gd name="connsiteY24" fmla="*/ 885825 h 1266825"/>
                <a:gd name="connsiteX25" fmla="*/ 1490663 w 1864519"/>
                <a:gd name="connsiteY25" fmla="*/ 902494 h 1266825"/>
                <a:gd name="connsiteX26" fmla="*/ 1524000 w 1864519"/>
                <a:gd name="connsiteY26" fmla="*/ 907257 h 1266825"/>
                <a:gd name="connsiteX27" fmla="*/ 1552575 w 1864519"/>
                <a:gd name="connsiteY27" fmla="*/ 909638 h 1266825"/>
                <a:gd name="connsiteX28" fmla="*/ 1576388 w 1864519"/>
                <a:gd name="connsiteY28" fmla="*/ 909638 h 1266825"/>
                <a:gd name="connsiteX29" fmla="*/ 1609725 w 1864519"/>
                <a:gd name="connsiteY29" fmla="*/ 900113 h 1266825"/>
                <a:gd name="connsiteX30" fmla="*/ 1674019 w 1864519"/>
                <a:gd name="connsiteY30" fmla="*/ 873919 h 1266825"/>
                <a:gd name="connsiteX31" fmla="*/ 1728788 w 1864519"/>
                <a:gd name="connsiteY31" fmla="*/ 845344 h 1266825"/>
                <a:gd name="connsiteX32" fmla="*/ 1819275 w 1864519"/>
                <a:gd name="connsiteY32" fmla="*/ 754857 h 1266825"/>
                <a:gd name="connsiteX33" fmla="*/ 1864519 w 1864519"/>
                <a:gd name="connsiteY33" fmla="*/ 945357 h 1266825"/>
                <a:gd name="connsiteX34" fmla="*/ 1783557 w 1864519"/>
                <a:gd name="connsiteY34" fmla="*/ 912019 h 1266825"/>
                <a:gd name="connsiteX35" fmla="*/ 1769269 w 1864519"/>
                <a:gd name="connsiteY35" fmla="*/ 916782 h 1266825"/>
                <a:gd name="connsiteX36" fmla="*/ 1738313 w 1864519"/>
                <a:gd name="connsiteY36" fmla="*/ 966788 h 1266825"/>
                <a:gd name="connsiteX37" fmla="*/ 1621632 w 1864519"/>
                <a:gd name="connsiteY37" fmla="*/ 1123950 h 1266825"/>
                <a:gd name="connsiteX38" fmla="*/ 1502569 w 1864519"/>
                <a:gd name="connsiteY38" fmla="*/ 1252538 h 1266825"/>
                <a:gd name="connsiteX39" fmla="*/ 1485900 w 1864519"/>
                <a:gd name="connsiteY39" fmla="*/ 1262063 h 1266825"/>
                <a:gd name="connsiteX40" fmla="*/ 1469232 w 1864519"/>
                <a:gd name="connsiteY40" fmla="*/ 1266825 h 1266825"/>
                <a:gd name="connsiteX41" fmla="*/ 1454944 w 1864519"/>
                <a:gd name="connsiteY41" fmla="*/ 1266825 h 1266825"/>
                <a:gd name="connsiteX42" fmla="*/ 1438275 w 1864519"/>
                <a:gd name="connsiteY42" fmla="*/ 1257300 h 1266825"/>
                <a:gd name="connsiteX43" fmla="*/ 1419225 w 1864519"/>
                <a:gd name="connsiteY43" fmla="*/ 1231107 h 1266825"/>
                <a:gd name="connsiteX44" fmla="*/ 1402557 w 1864519"/>
                <a:gd name="connsiteY44" fmla="*/ 1181100 h 1266825"/>
                <a:gd name="connsiteX45" fmla="*/ 1047750 w 1864519"/>
                <a:gd name="connsiteY45" fmla="*/ 931069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64519" h="1266825">
                  <a:moveTo>
                    <a:pt x="1047750" y="931069"/>
                  </a:moveTo>
                  <a:lnTo>
                    <a:pt x="688182" y="692944"/>
                  </a:lnTo>
                  <a:lnTo>
                    <a:pt x="576263" y="595313"/>
                  </a:lnTo>
                  <a:lnTo>
                    <a:pt x="459582" y="485775"/>
                  </a:lnTo>
                  <a:lnTo>
                    <a:pt x="354807" y="388144"/>
                  </a:lnTo>
                  <a:lnTo>
                    <a:pt x="233363" y="273844"/>
                  </a:lnTo>
                  <a:lnTo>
                    <a:pt x="59532" y="104775"/>
                  </a:lnTo>
                  <a:lnTo>
                    <a:pt x="21432" y="71438"/>
                  </a:lnTo>
                  <a:lnTo>
                    <a:pt x="9525" y="57150"/>
                  </a:lnTo>
                  <a:lnTo>
                    <a:pt x="2382" y="40482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30957" y="0"/>
                  </a:lnTo>
                  <a:lnTo>
                    <a:pt x="59532" y="9525"/>
                  </a:lnTo>
                  <a:lnTo>
                    <a:pt x="173832" y="100013"/>
                  </a:lnTo>
                  <a:lnTo>
                    <a:pt x="342900" y="221457"/>
                  </a:lnTo>
                  <a:lnTo>
                    <a:pt x="526257" y="352425"/>
                  </a:lnTo>
                  <a:lnTo>
                    <a:pt x="745332" y="500063"/>
                  </a:lnTo>
                  <a:lnTo>
                    <a:pt x="969169" y="642938"/>
                  </a:lnTo>
                  <a:lnTo>
                    <a:pt x="1209675" y="778669"/>
                  </a:lnTo>
                  <a:lnTo>
                    <a:pt x="1300163" y="823913"/>
                  </a:lnTo>
                  <a:lnTo>
                    <a:pt x="1369219" y="859632"/>
                  </a:lnTo>
                  <a:lnTo>
                    <a:pt x="1438275" y="885825"/>
                  </a:lnTo>
                  <a:lnTo>
                    <a:pt x="1490663" y="902494"/>
                  </a:lnTo>
                  <a:lnTo>
                    <a:pt x="1524000" y="907257"/>
                  </a:lnTo>
                  <a:lnTo>
                    <a:pt x="1552575" y="909638"/>
                  </a:lnTo>
                  <a:lnTo>
                    <a:pt x="1576388" y="909638"/>
                  </a:lnTo>
                  <a:lnTo>
                    <a:pt x="1609725" y="900113"/>
                  </a:lnTo>
                  <a:lnTo>
                    <a:pt x="1674019" y="873919"/>
                  </a:lnTo>
                  <a:lnTo>
                    <a:pt x="1728788" y="845344"/>
                  </a:lnTo>
                  <a:lnTo>
                    <a:pt x="1819275" y="754857"/>
                  </a:lnTo>
                  <a:lnTo>
                    <a:pt x="1864519" y="945357"/>
                  </a:lnTo>
                  <a:lnTo>
                    <a:pt x="1783557" y="912019"/>
                  </a:lnTo>
                  <a:lnTo>
                    <a:pt x="1769269" y="916782"/>
                  </a:lnTo>
                  <a:lnTo>
                    <a:pt x="1738313" y="966788"/>
                  </a:lnTo>
                  <a:lnTo>
                    <a:pt x="1621632" y="1123950"/>
                  </a:lnTo>
                  <a:lnTo>
                    <a:pt x="1502569" y="1252538"/>
                  </a:lnTo>
                  <a:lnTo>
                    <a:pt x="1485900" y="1262063"/>
                  </a:lnTo>
                  <a:lnTo>
                    <a:pt x="1469232" y="1266825"/>
                  </a:lnTo>
                  <a:lnTo>
                    <a:pt x="1454944" y="1266825"/>
                  </a:lnTo>
                  <a:lnTo>
                    <a:pt x="1438275" y="1257300"/>
                  </a:lnTo>
                  <a:lnTo>
                    <a:pt x="1419225" y="1231107"/>
                  </a:lnTo>
                  <a:lnTo>
                    <a:pt x="1402557" y="1181100"/>
                  </a:lnTo>
                  <a:lnTo>
                    <a:pt x="1047750" y="931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A598447B-26A9-40A0-A7C7-82755FA49C3D}"/>
                </a:ext>
              </a:extLst>
            </p:cNvPr>
            <p:cNvSpPr/>
            <p:nvPr/>
          </p:nvSpPr>
          <p:spPr>
            <a:xfrm rot="16200000">
              <a:off x="4513264" y="4518026"/>
              <a:ext cx="2255837" cy="354013"/>
            </a:xfrm>
            <a:custGeom>
              <a:avLst/>
              <a:gdLst>
                <a:gd name="connsiteX0" fmla="*/ 1135857 w 2255044"/>
                <a:gd name="connsiteY0" fmla="*/ 323850 h 354806"/>
                <a:gd name="connsiteX1" fmla="*/ 538163 w 2255044"/>
                <a:gd name="connsiteY1" fmla="*/ 297656 h 354806"/>
                <a:gd name="connsiteX2" fmla="*/ 297657 w 2255044"/>
                <a:gd name="connsiteY2" fmla="*/ 288131 h 354806"/>
                <a:gd name="connsiteX3" fmla="*/ 219075 w 2255044"/>
                <a:gd name="connsiteY3" fmla="*/ 283369 h 354806"/>
                <a:gd name="connsiteX4" fmla="*/ 180975 w 2255044"/>
                <a:gd name="connsiteY4" fmla="*/ 278606 h 354806"/>
                <a:gd name="connsiteX5" fmla="*/ 142875 w 2255044"/>
                <a:gd name="connsiteY5" fmla="*/ 271462 h 354806"/>
                <a:gd name="connsiteX6" fmla="*/ 114300 w 2255044"/>
                <a:gd name="connsiteY6" fmla="*/ 261937 h 354806"/>
                <a:gd name="connsiteX7" fmla="*/ 83344 w 2255044"/>
                <a:gd name="connsiteY7" fmla="*/ 242887 h 354806"/>
                <a:gd name="connsiteX8" fmla="*/ 47625 w 2255044"/>
                <a:gd name="connsiteY8" fmla="*/ 216694 h 354806"/>
                <a:gd name="connsiteX9" fmla="*/ 19050 w 2255044"/>
                <a:gd name="connsiteY9" fmla="*/ 192881 h 354806"/>
                <a:gd name="connsiteX10" fmla="*/ 7144 w 2255044"/>
                <a:gd name="connsiteY10" fmla="*/ 176212 h 354806"/>
                <a:gd name="connsiteX11" fmla="*/ 0 w 2255044"/>
                <a:gd name="connsiteY11" fmla="*/ 154781 h 354806"/>
                <a:gd name="connsiteX12" fmla="*/ 7144 w 2255044"/>
                <a:gd name="connsiteY12" fmla="*/ 133350 h 354806"/>
                <a:gd name="connsiteX13" fmla="*/ 30957 w 2255044"/>
                <a:gd name="connsiteY13" fmla="*/ 107156 h 354806"/>
                <a:gd name="connsiteX14" fmla="*/ 66675 w 2255044"/>
                <a:gd name="connsiteY14" fmla="*/ 80962 h 354806"/>
                <a:gd name="connsiteX15" fmla="*/ 121444 w 2255044"/>
                <a:gd name="connsiteY15" fmla="*/ 52387 h 354806"/>
                <a:gd name="connsiteX16" fmla="*/ 180975 w 2255044"/>
                <a:gd name="connsiteY16" fmla="*/ 28575 h 354806"/>
                <a:gd name="connsiteX17" fmla="*/ 250032 w 2255044"/>
                <a:gd name="connsiteY17" fmla="*/ 11906 h 354806"/>
                <a:gd name="connsiteX18" fmla="*/ 290513 w 2255044"/>
                <a:gd name="connsiteY18" fmla="*/ 2381 h 354806"/>
                <a:gd name="connsiteX19" fmla="*/ 352425 w 2255044"/>
                <a:gd name="connsiteY19" fmla="*/ 0 h 354806"/>
                <a:gd name="connsiteX20" fmla="*/ 402432 w 2255044"/>
                <a:gd name="connsiteY20" fmla="*/ 7144 h 354806"/>
                <a:gd name="connsiteX21" fmla="*/ 428625 w 2255044"/>
                <a:gd name="connsiteY21" fmla="*/ 14287 h 354806"/>
                <a:gd name="connsiteX22" fmla="*/ 461963 w 2255044"/>
                <a:gd name="connsiteY22" fmla="*/ 26194 h 354806"/>
                <a:gd name="connsiteX23" fmla="*/ 500063 w 2255044"/>
                <a:gd name="connsiteY23" fmla="*/ 40481 h 354806"/>
                <a:gd name="connsiteX24" fmla="*/ 559594 w 2255044"/>
                <a:gd name="connsiteY24" fmla="*/ 54769 h 354806"/>
                <a:gd name="connsiteX25" fmla="*/ 631032 w 2255044"/>
                <a:gd name="connsiteY25" fmla="*/ 64294 h 354806"/>
                <a:gd name="connsiteX26" fmla="*/ 704850 w 2255044"/>
                <a:gd name="connsiteY26" fmla="*/ 64294 h 354806"/>
                <a:gd name="connsiteX27" fmla="*/ 873919 w 2255044"/>
                <a:gd name="connsiteY27" fmla="*/ 76200 h 354806"/>
                <a:gd name="connsiteX28" fmla="*/ 1202532 w 2255044"/>
                <a:gd name="connsiteY28" fmla="*/ 100012 h 354806"/>
                <a:gd name="connsiteX29" fmla="*/ 1966913 w 2255044"/>
                <a:gd name="connsiteY29" fmla="*/ 157162 h 354806"/>
                <a:gd name="connsiteX30" fmla="*/ 2088357 w 2255044"/>
                <a:gd name="connsiteY30" fmla="*/ 85725 h 354806"/>
                <a:gd name="connsiteX31" fmla="*/ 2255044 w 2255044"/>
                <a:gd name="connsiteY31" fmla="*/ 197644 h 354806"/>
                <a:gd name="connsiteX32" fmla="*/ 2209800 w 2255044"/>
                <a:gd name="connsiteY32" fmla="*/ 242887 h 354806"/>
                <a:gd name="connsiteX33" fmla="*/ 2059782 w 2255044"/>
                <a:gd name="connsiteY33" fmla="*/ 354806 h 354806"/>
                <a:gd name="connsiteX34" fmla="*/ 1674019 w 2255044"/>
                <a:gd name="connsiteY34" fmla="*/ 342900 h 354806"/>
                <a:gd name="connsiteX35" fmla="*/ 1135857 w 2255044"/>
                <a:gd name="connsiteY35" fmla="*/ 32385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5044" h="354806">
                  <a:moveTo>
                    <a:pt x="1135857" y="323850"/>
                  </a:moveTo>
                  <a:lnTo>
                    <a:pt x="538163" y="297656"/>
                  </a:lnTo>
                  <a:lnTo>
                    <a:pt x="297657" y="288131"/>
                  </a:lnTo>
                  <a:lnTo>
                    <a:pt x="219075" y="283369"/>
                  </a:lnTo>
                  <a:lnTo>
                    <a:pt x="180975" y="278606"/>
                  </a:lnTo>
                  <a:lnTo>
                    <a:pt x="142875" y="271462"/>
                  </a:lnTo>
                  <a:lnTo>
                    <a:pt x="114300" y="261937"/>
                  </a:lnTo>
                  <a:lnTo>
                    <a:pt x="83344" y="242887"/>
                  </a:lnTo>
                  <a:lnTo>
                    <a:pt x="47625" y="216694"/>
                  </a:lnTo>
                  <a:lnTo>
                    <a:pt x="19050" y="192881"/>
                  </a:lnTo>
                  <a:lnTo>
                    <a:pt x="7144" y="176212"/>
                  </a:lnTo>
                  <a:lnTo>
                    <a:pt x="0" y="154781"/>
                  </a:lnTo>
                  <a:lnTo>
                    <a:pt x="7144" y="133350"/>
                  </a:lnTo>
                  <a:lnTo>
                    <a:pt x="30957" y="107156"/>
                  </a:lnTo>
                  <a:lnTo>
                    <a:pt x="66675" y="80962"/>
                  </a:lnTo>
                  <a:lnTo>
                    <a:pt x="121444" y="52387"/>
                  </a:lnTo>
                  <a:lnTo>
                    <a:pt x="180975" y="28575"/>
                  </a:lnTo>
                  <a:lnTo>
                    <a:pt x="250032" y="11906"/>
                  </a:lnTo>
                  <a:lnTo>
                    <a:pt x="290513" y="2381"/>
                  </a:lnTo>
                  <a:lnTo>
                    <a:pt x="352425" y="0"/>
                  </a:lnTo>
                  <a:lnTo>
                    <a:pt x="402432" y="7144"/>
                  </a:lnTo>
                  <a:lnTo>
                    <a:pt x="428625" y="14287"/>
                  </a:lnTo>
                  <a:lnTo>
                    <a:pt x="461963" y="26194"/>
                  </a:lnTo>
                  <a:lnTo>
                    <a:pt x="500063" y="40481"/>
                  </a:lnTo>
                  <a:lnTo>
                    <a:pt x="559594" y="54769"/>
                  </a:lnTo>
                  <a:lnTo>
                    <a:pt x="631032" y="64294"/>
                  </a:lnTo>
                  <a:lnTo>
                    <a:pt x="704850" y="64294"/>
                  </a:lnTo>
                  <a:lnTo>
                    <a:pt x="873919" y="76200"/>
                  </a:lnTo>
                  <a:lnTo>
                    <a:pt x="1202532" y="100012"/>
                  </a:lnTo>
                  <a:lnTo>
                    <a:pt x="1966913" y="157162"/>
                  </a:lnTo>
                  <a:lnTo>
                    <a:pt x="2088357" y="85725"/>
                  </a:lnTo>
                  <a:lnTo>
                    <a:pt x="2255044" y="197644"/>
                  </a:lnTo>
                  <a:lnTo>
                    <a:pt x="2209800" y="242887"/>
                  </a:lnTo>
                  <a:lnTo>
                    <a:pt x="2059782" y="354806"/>
                  </a:lnTo>
                  <a:lnTo>
                    <a:pt x="1674019" y="342900"/>
                  </a:lnTo>
                  <a:lnTo>
                    <a:pt x="1135857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FFCA4B27-79E1-44AC-88BF-FBB8A58A8FD6}"/>
                </a:ext>
              </a:extLst>
            </p:cNvPr>
            <p:cNvSpPr/>
            <p:nvPr/>
          </p:nvSpPr>
          <p:spPr>
            <a:xfrm>
              <a:off x="5961063" y="2297113"/>
              <a:ext cx="1306512" cy="1816100"/>
            </a:xfrm>
            <a:custGeom>
              <a:avLst/>
              <a:gdLst>
                <a:gd name="connsiteX0" fmla="*/ 638828 w 1307717"/>
                <a:gd name="connsiteY0" fmla="*/ 1265129 h 1816274"/>
                <a:gd name="connsiteX1" fmla="*/ 448432 w 1307717"/>
                <a:gd name="connsiteY1" fmla="*/ 1470556 h 1816274"/>
                <a:gd name="connsiteX2" fmla="*/ 305635 w 1307717"/>
                <a:gd name="connsiteY2" fmla="*/ 1605837 h 1816274"/>
                <a:gd name="connsiteX3" fmla="*/ 92693 w 1307717"/>
                <a:gd name="connsiteY3" fmla="*/ 1781202 h 1816274"/>
                <a:gd name="connsiteX4" fmla="*/ 50104 w 1307717"/>
                <a:gd name="connsiteY4" fmla="*/ 1811264 h 1816274"/>
                <a:gd name="connsiteX5" fmla="*/ 25052 w 1307717"/>
                <a:gd name="connsiteY5" fmla="*/ 1816274 h 1816274"/>
                <a:gd name="connsiteX6" fmla="*/ 7516 w 1307717"/>
                <a:gd name="connsiteY6" fmla="*/ 1813769 h 1816274"/>
                <a:gd name="connsiteX7" fmla="*/ 0 w 1307717"/>
                <a:gd name="connsiteY7" fmla="*/ 1803748 h 1816274"/>
                <a:gd name="connsiteX8" fmla="*/ 10021 w 1307717"/>
                <a:gd name="connsiteY8" fmla="*/ 1776191 h 1816274"/>
                <a:gd name="connsiteX9" fmla="*/ 40083 w 1307717"/>
                <a:gd name="connsiteY9" fmla="*/ 1726087 h 1816274"/>
                <a:gd name="connsiteX10" fmla="*/ 150312 w 1307717"/>
                <a:gd name="connsiteY10" fmla="*/ 1595816 h 1816274"/>
                <a:gd name="connsiteX11" fmla="*/ 303130 w 1307717"/>
                <a:gd name="connsiteY11" fmla="*/ 1407926 h 1816274"/>
                <a:gd name="connsiteX12" fmla="*/ 418369 w 1307717"/>
                <a:gd name="connsiteY12" fmla="*/ 1255108 h 1816274"/>
                <a:gd name="connsiteX13" fmla="*/ 526093 w 1307717"/>
                <a:gd name="connsiteY13" fmla="*/ 1104796 h 1816274"/>
                <a:gd name="connsiteX14" fmla="*/ 648848 w 1307717"/>
                <a:gd name="connsiteY14" fmla="*/ 921916 h 1816274"/>
                <a:gd name="connsiteX15" fmla="*/ 761583 w 1307717"/>
                <a:gd name="connsiteY15" fmla="*/ 739036 h 1816274"/>
                <a:gd name="connsiteX16" fmla="*/ 849265 w 1307717"/>
                <a:gd name="connsiteY16" fmla="*/ 583713 h 1816274"/>
                <a:gd name="connsiteX17" fmla="*/ 891853 w 1307717"/>
                <a:gd name="connsiteY17" fmla="*/ 486010 h 1816274"/>
                <a:gd name="connsiteX18" fmla="*/ 926926 w 1307717"/>
                <a:gd name="connsiteY18" fmla="*/ 395823 h 1816274"/>
                <a:gd name="connsiteX19" fmla="*/ 941957 w 1307717"/>
                <a:gd name="connsiteY19" fmla="*/ 345719 h 1816274"/>
                <a:gd name="connsiteX20" fmla="*/ 951978 w 1307717"/>
                <a:gd name="connsiteY20" fmla="*/ 290604 h 1816274"/>
                <a:gd name="connsiteX21" fmla="*/ 954483 w 1307717"/>
                <a:gd name="connsiteY21" fmla="*/ 248016 h 1816274"/>
                <a:gd name="connsiteX22" fmla="*/ 949473 w 1307717"/>
                <a:gd name="connsiteY22" fmla="*/ 207932 h 1816274"/>
                <a:gd name="connsiteX23" fmla="*/ 939452 w 1307717"/>
                <a:gd name="connsiteY23" fmla="*/ 160334 h 1816274"/>
                <a:gd name="connsiteX24" fmla="*/ 899369 w 1307717"/>
                <a:gd name="connsiteY24" fmla="*/ 90188 h 1816274"/>
                <a:gd name="connsiteX25" fmla="*/ 824213 w 1307717"/>
                <a:gd name="connsiteY25" fmla="*/ 0 h 1816274"/>
                <a:gd name="connsiteX26" fmla="*/ 924421 w 1307717"/>
                <a:gd name="connsiteY26" fmla="*/ 7516 h 1816274"/>
                <a:gd name="connsiteX27" fmla="*/ 1079744 w 1307717"/>
                <a:gd name="connsiteY27" fmla="*/ 102714 h 1816274"/>
                <a:gd name="connsiteX28" fmla="*/ 1152395 w 1307717"/>
                <a:gd name="connsiteY28" fmla="*/ 150313 h 1816274"/>
                <a:gd name="connsiteX29" fmla="*/ 1212520 w 1307717"/>
                <a:gd name="connsiteY29" fmla="*/ 190396 h 1816274"/>
                <a:gd name="connsiteX30" fmla="*/ 1270139 w 1307717"/>
                <a:gd name="connsiteY30" fmla="*/ 235490 h 1816274"/>
                <a:gd name="connsiteX31" fmla="*/ 1307717 w 1307717"/>
                <a:gd name="connsiteY31" fmla="*/ 280583 h 1816274"/>
                <a:gd name="connsiteX32" fmla="*/ 1307717 w 1307717"/>
                <a:gd name="connsiteY32" fmla="*/ 293109 h 1816274"/>
                <a:gd name="connsiteX33" fmla="*/ 1280160 w 1307717"/>
                <a:gd name="connsiteY33" fmla="*/ 338203 h 1816274"/>
                <a:gd name="connsiteX34" fmla="*/ 1134858 w 1307717"/>
                <a:gd name="connsiteY34" fmla="*/ 513568 h 1816274"/>
                <a:gd name="connsiteX35" fmla="*/ 1079744 w 1307717"/>
                <a:gd name="connsiteY35" fmla="*/ 641333 h 1816274"/>
                <a:gd name="connsiteX36" fmla="*/ 992062 w 1307717"/>
                <a:gd name="connsiteY36" fmla="*/ 791645 h 1816274"/>
                <a:gd name="connsiteX37" fmla="*/ 899369 w 1307717"/>
                <a:gd name="connsiteY37" fmla="*/ 921916 h 1816274"/>
                <a:gd name="connsiteX38" fmla="*/ 736531 w 1307717"/>
                <a:gd name="connsiteY38" fmla="*/ 1142374 h 1816274"/>
                <a:gd name="connsiteX39" fmla="*/ 638828 w 1307717"/>
                <a:gd name="connsiteY39" fmla="*/ 126512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7717" h="1816274">
                  <a:moveTo>
                    <a:pt x="638828" y="1265129"/>
                  </a:moveTo>
                  <a:lnTo>
                    <a:pt x="448432" y="1470556"/>
                  </a:lnTo>
                  <a:lnTo>
                    <a:pt x="305635" y="1605837"/>
                  </a:lnTo>
                  <a:lnTo>
                    <a:pt x="92693" y="1781202"/>
                  </a:lnTo>
                  <a:lnTo>
                    <a:pt x="50104" y="1811264"/>
                  </a:lnTo>
                  <a:lnTo>
                    <a:pt x="25052" y="1816274"/>
                  </a:lnTo>
                  <a:lnTo>
                    <a:pt x="7516" y="1813769"/>
                  </a:lnTo>
                  <a:lnTo>
                    <a:pt x="0" y="1803748"/>
                  </a:lnTo>
                  <a:lnTo>
                    <a:pt x="10021" y="1776191"/>
                  </a:lnTo>
                  <a:lnTo>
                    <a:pt x="40083" y="1726087"/>
                  </a:lnTo>
                  <a:lnTo>
                    <a:pt x="150312" y="1595816"/>
                  </a:lnTo>
                  <a:lnTo>
                    <a:pt x="303130" y="1407926"/>
                  </a:lnTo>
                  <a:lnTo>
                    <a:pt x="418369" y="1255108"/>
                  </a:lnTo>
                  <a:lnTo>
                    <a:pt x="526093" y="1104796"/>
                  </a:lnTo>
                  <a:lnTo>
                    <a:pt x="648848" y="921916"/>
                  </a:lnTo>
                  <a:lnTo>
                    <a:pt x="761583" y="739036"/>
                  </a:lnTo>
                  <a:lnTo>
                    <a:pt x="849265" y="583713"/>
                  </a:lnTo>
                  <a:lnTo>
                    <a:pt x="891853" y="486010"/>
                  </a:lnTo>
                  <a:lnTo>
                    <a:pt x="926926" y="395823"/>
                  </a:lnTo>
                  <a:lnTo>
                    <a:pt x="941957" y="345719"/>
                  </a:lnTo>
                  <a:lnTo>
                    <a:pt x="951978" y="290604"/>
                  </a:lnTo>
                  <a:lnTo>
                    <a:pt x="954483" y="248016"/>
                  </a:lnTo>
                  <a:lnTo>
                    <a:pt x="949473" y="207932"/>
                  </a:lnTo>
                  <a:lnTo>
                    <a:pt x="939452" y="160334"/>
                  </a:lnTo>
                  <a:lnTo>
                    <a:pt x="899369" y="90188"/>
                  </a:lnTo>
                  <a:lnTo>
                    <a:pt x="824213" y="0"/>
                  </a:lnTo>
                  <a:lnTo>
                    <a:pt x="924421" y="7516"/>
                  </a:lnTo>
                  <a:lnTo>
                    <a:pt x="1079744" y="102714"/>
                  </a:lnTo>
                  <a:lnTo>
                    <a:pt x="1152395" y="150313"/>
                  </a:lnTo>
                  <a:lnTo>
                    <a:pt x="1212520" y="190396"/>
                  </a:lnTo>
                  <a:lnTo>
                    <a:pt x="1270139" y="235490"/>
                  </a:lnTo>
                  <a:lnTo>
                    <a:pt x="1307717" y="280583"/>
                  </a:lnTo>
                  <a:lnTo>
                    <a:pt x="1307717" y="293109"/>
                  </a:lnTo>
                  <a:lnTo>
                    <a:pt x="1280160" y="338203"/>
                  </a:lnTo>
                  <a:lnTo>
                    <a:pt x="1134858" y="513568"/>
                  </a:lnTo>
                  <a:lnTo>
                    <a:pt x="1079744" y="641333"/>
                  </a:lnTo>
                  <a:lnTo>
                    <a:pt x="992062" y="791645"/>
                  </a:lnTo>
                  <a:lnTo>
                    <a:pt x="899369" y="921916"/>
                  </a:lnTo>
                  <a:lnTo>
                    <a:pt x="736531" y="1142374"/>
                  </a:lnTo>
                  <a:lnTo>
                    <a:pt x="638828" y="12651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07608526-9274-47C9-A199-9287E98A8B22}"/>
                </a:ext>
              </a:extLst>
            </p:cNvPr>
            <p:cNvSpPr/>
            <p:nvPr/>
          </p:nvSpPr>
          <p:spPr>
            <a:xfrm>
              <a:off x="6972301" y="2722563"/>
              <a:ext cx="1103313" cy="387350"/>
            </a:xfrm>
            <a:custGeom>
              <a:avLst/>
              <a:gdLst>
                <a:gd name="connsiteX0" fmla="*/ 464344 w 1102519"/>
                <a:gd name="connsiteY0" fmla="*/ 273844 h 388144"/>
                <a:gd name="connsiteX1" fmla="*/ 207169 w 1102519"/>
                <a:gd name="connsiteY1" fmla="*/ 283369 h 388144"/>
                <a:gd name="connsiteX2" fmla="*/ 180975 w 1102519"/>
                <a:gd name="connsiteY2" fmla="*/ 283369 h 388144"/>
                <a:gd name="connsiteX3" fmla="*/ 147638 w 1102519"/>
                <a:gd name="connsiteY3" fmla="*/ 280987 h 388144"/>
                <a:gd name="connsiteX4" fmla="*/ 111919 w 1102519"/>
                <a:gd name="connsiteY4" fmla="*/ 271462 h 388144"/>
                <a:gd name="connsiteX5" fmla="*/ 64294 w 1102519"/>
                <a:gd name="connsiteY5" fmla="*/ 252412 h 388144"/>
                <a:gd name="connsiteX6" fmla="*/ 0 w 1102519"/>
                <a:gd name="connsiteY6" fmla="*/ 219075 h 388144"/>
                <a:gd name="connsiteX7" fmla="*/ 78581 w 1102519"/>
                <a:gd name="connsiteY7" fmla="*/ 26194 h 388144"/>
                <a:gd name="connsiteX8" fmla="*/ 188119 w 1102519"/>
                <a:gd name="connsiteY8" fmla="*/ 90487 h 388144"/>
                <a:gd name="connsiteX9" fmla="*/ 238125 w 1102519"/>
                <a:gd name="connsiteY9" fmla="*/ 104775 h 388144"/>
                <a:gd name="connsiteX10" fmla="*/ 302419 w 1102519"/>
                <a:gd name="connsiteY10" fmla="*/ 102394 h 388144"/>
                <a:gd name="connsiteX11" fmla="*/ 454819 w 1102519"/>
                <a:gd name="connsiteY11" fmla="*/ 83344 h 388144"/>
                <a:gd name="connsiteX12" fmla="*/ 678656 w 1102519"/>
                <a:gd name="connsiteY12" fmla="*/ 57150 h 388144"/>
                <a:gd name="connsiteX13" fmla="*/ 702469 w 1102519"/>
                <a:gd name="connsiteY13" fmla="*/ 28575 h 388144"/>
                <a:gd name="connsiteX14" fmla="*/ 721519 w 1102519"/>
                <a:gd name="connsiteY14" fmla="*/ 11906 h 388144"/>
                <a:gd name="connsiteX15" fmla="*/ 747713 w 1102519"/>
                <a:gd name="connsiteY15" fmla="*/ 0 h 388144"/>
                <a:gd name="connsiteX16" fmla="*/ 771525 w 1102519"/>
                <a:gd name="connsiteY16" fmla="*/ 0 h 388144"/>
                <a:gd name="connsiteX17" fmla="*/ 795338 w 1102519"/>
                <a:gd name="connsiteY17" fmla="*/ 4762 h 388144"/>
                <a:gd name="connsiteX18" fmla="*/ 823913 w 1102519"/>
                <a:gd name="connsiteY18" fmla="*/ 21431 h 388144"/>
                <a:gd name="connsiteX19" fmla="*/ 897731 w 1102519"/>
                <a:gd name="connsiteY19" fmla="*/ 71437 h 388144"/>
                <a:gd name="connsiteX20" fmla="*/ 969169 w 1102519"/>
                <a:gd name="connsiteY20" fmla="*/ 126206 h 388144"/>
                <a:gd name="connsiteX21" fmla="*/ 1023938 w 1102519"/>
                <a:gd name="connsiteY21" fmla="*/ 171450 h 388144"/>
                <a:gd name="connsiteX22" fmla="*/ 1054894 w 1102519"/>
                <a:gd name="connsiteY22" fmla="*/ 207169 h 388144"/>
                <a:gd name="connsiteX23" fmla="*/ 1083469 w 1102519"/>
                <a:gd name="connsiteY23" fmla="*/ 240506 h 388144"/>
                <a:gd name="connsiteX24" fmla="*/ 1097756 w 1102519"/>
                <a:gd name="connsiteY24" fmla="*/ 271462 h 388144"/>
                <a:gd name="connsiteX25" fmla="*/ 1102519 w 1102519"/>
                <a:gd name="connsiteY25" fmla="*/ 292894 h 388144"/>
                <a:gd name="connsiteX26" fmla="*/ 1102519 w 1102519"/>
                <a:gd name="connsiteY26" fmla="*/ 311944 h 388144"/>
                <a:gd name="connsiteX27" fmla="*/ 1097756 w 1102519"/>
                <a:gd name="connsiteY27" fmla="*/ 335756 h 388144"/>
                <a:gd name="connsiteX28" fmla="*/ 1083469 w 1102519"/>
                <a:gd name="connsiteY28" fmla="*/ 357187 h 388144"/>
                <a:gd name="connsiteX29" fmla="*/ 1050131 w 1102519"/>
                <a:gd name="connsiteY29" fmla="*/ 373856 h 388144"/>
                <a:gd name="connsiteX30" fmla="*/ 1007269 w 1102519"/>
                <a:gd name="connsiteY30" fmla="*/ 388144 h 388144"/>
                <a:gd name="connsiteX31" fmla="*/ 714375 w 1102519"/>
                <a:gd name="connsiteY31" fmla="*/ 269081 h 388144"/>
                <a:gd name="connsiteX32" fmla="*/ 464344 w 1102519"/>
                <a:gd name="connsiteY32" fmla="*/ 2738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2519" h="388144">
                  <a:moveTo>
                    <a:pt x="464344" y="273844"/>
                  </a:moveTo>
                  <a:lnTo>
                    <a:pt x="207169" y="283369"/>
                  </a:lnTo>
                  <a:lnTo>
                    <a:pt x="180975" y="283369"/>
                  </a:lnTo>
                  <a:lnTo>
                    <a:pt x="147638" y="280987"/>
                  </a:lnTo>
                  <a:lnTo>
                    <a:pt x="111919" y="271462"/>
                  </a:lnTo>
                  <a:lnTo>
                    <a:pt x="64294" y="252412"/>
                  </a:lnTo>
                  <a:lnTo>
                    <a:pt x="0" y="219075"/>
                  </a:lnTo>
                  <a:lnTo>
                    <a:pt x="78581" y="26194"/>
                  </a:lnTo>
                  <a:lnTo>
                    <a:pt x="188119" y="90487"/>
                  </a:lnTo>
                  <a:lnTo>
                    <a:pt x="238125" y="104775"/>
                  </a:lnTo>
                  <a:lnTo>
                    <a:pt x="302419" y="102394"/>
                  </a:lnTo>
                  <a:lnTo>
                    <a:pt x="454819" y="83344"/>
                  </a:lnTo>
                  <a:lnTo>
                    <a:pt x="678656" y="57150"/>
                  </a:lnTo>
                  <a:lnTo>
                    <a:pt x="702469" y="28575"/>
                  </a:lnTo>
                  <a:lnTo>
                    <a:pt x="721519" y="11906"/>
                  </a:lnTo>
                  <a:lnTo>
                    <a:pt x="747713" y="0"/>
                  </a:lnTo>
                  <a:lnTo>
                    <a:pt x="771525" y="0"/>
                  </a:lnTo>
                  <a:lnTo>
                    <a:pt x="795338" y="4762"/>
                  </a:lnTo>
                  <a:lnTo>
                    <a:pt x="823913" y="21431"/>
                  </a:lnTo>
                  <a:lnTo>
                    <a:pt x="897731" y="71437"/>
                  </a:lnTo>
                  <a:lnTo>
                    <a:pt x="969169" y="126206"/>
                  </a:lnTo>
                  <a:lnTo>
                    <a:pt x="1023938" y="171450"/>
                  </a:lnTo>
                  <a:lnTo>
                    <a:pt x="1054894" y="207169"/>
                  </a:lnTo>
                  <a:lnTo>
                    <a:pt x="1083469" y="240506"/>
                  </a:lnTo>
                  <a:lnTo>
                    <a:pt x="1097756" y="271462"/>
                  </a:lnTo>
                  <a:lnTo>
                    <a:pt x="1102519" y="292894"/>
                  </a:lnTo>
                  <a:lnTo>
                    <a:pt x="1102519" y="311944"/>
                  </a:lnTo>
                  <a:lnTo>
                    <a:pt x="1097756" y="335756"/>
                  </a:lnTo>
                  <a:lnTo>
                    <a:pt x="1083469" y="357187"/>
                  </a:lnTo>
                  <a:lnTo>
                    <a:pt x="1050131" y="373856"/>
                  </a:lnTo>
                  <a:lnTo>
                    <a:pt x="1007269" y="388144"/>
                  </a:lnTo>
                  <a:lnTo>
                    <a:pt x="714375" y="269081"/>
                  </a:lnTo>
                  <a:lnTo>
                    <a:pt x="464344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0F3CF799-E0E9-4A56-8C6D-302DFF6F1560}"/>
                </a:ext>
              </a:extLst>
            </p:cNvPr>
            <p:cNvSpPr/>
            <p:nvPr/>
          </p:nvSpPr>
          <p:spPr>
            <a:xfrm rot="16200000">
              <a:off x="5672932" y="3105945"/>
              <a:ext cx="2500313" cy="2149475"/>
            </a:xfrm>
            <a:custGeom>
              <a:avLst/>
              <a:gdLst>
                <a:gd name="connsiteX0" fmla="*/ 1497078 w 2500899"/>
                <a:gd name="connsiteY0" fmla="*/ 1649959 h 2148985"/>
                <a:gd name="connsiteX1" fmla="*/ 1194201 w 2500899"/>
                <a:gd name="connsiteY1" fmla="*/ 1445156 h 2148985"/>
                <a:gd name="connsiteX2" fmla="*/ 850940 w 2500899"/>
                <a:gd name="connsiteY2" fmla="*/ 1197086 h 2148985"/>
                <a:gd name="connsiteX3" fmla="*/ 729790 w 2500899"/>
                <a:gd name="connsiteY3" fmla="*/ 1096127 h 2148985"/>
                <a:gd name="connsiteX4" fmla="*/ 571140 w 2500899"/>
                <a:gd name="connsiteY4" fmla="*/ 911516 h 2148985"/>
                <a:gd name="connsiteX5" fmla="*/ 354799 w 2500899"/>
                <a:gd name="connsiteY5" fmla="*/ 628831 h 2148985"/>
                <a:gd name="connsiteX6" fmla="*/ 213456 w 2500899"/>
                <a:gd name="connsiteY6" fmla="*/ 421144 h 2148985"/>
                <a:gd name="connsiteX7" fmla="*/ 121151 w 2500899"/>
                <a:gd name="connsiteY7" fmla="*/ 265378 h 2148985"/>
                <a:gd name="connsiteX8" fmla="*/ 54807 w 2500899"/>
                <a:gd name="connsiteY8" fmla="*/ 149997 h 2148985"/>
                <a:gd name="connsiteX9" fmla="*/ 8654 w 2500899"/>
                <a:gd name="connsiteY9" fmla="*/ 57691 h 2148985"/>
                <a:gd name="connsiteX10" fmla="*/ 0 w 2500899"/>
                <a:gd name="connsiteY10" fmla="*/ 37499 h 2148985"/>
                <a:gd name="connsiteX11" fmla="*/ 0 w 2500899"/>
                <a:gd name="connsiteY11" fmla="*/ 17308 h 2148985"/>
                <a:gd name="connsiteX12" fmla="*/ 2885 w 2500899"/>
                <a:gd name="connsiteY12" fmla="*/ 8654 h 2148985"/>
                <a:gd name="connsiteX13" fmla="*/ 14423 w 2500899"/>
                <a:gd name="connsiteY13" fmla="*/ 0 h 2148985"/>
                <a:gd name="connsiteX14" fmla="*/ 34615 w 2500899"/>
                <a:gd name="connsiteY14" fmla="*/ 2885 h 2148985"/>
                <a:gd name="connsiteX15" fmla="*/ 63460 w 2500899"/>
                <a:gd name="connsiteY15" fmla="*/ 23077 h 2148985"/>
                <a:gd name="connsiteX16" fmla="*/ 167304 w 2500899"/>
                <a:gd name="connsiteY16" fmla="*/ 178842 h 2148985"/>
                <a:gd name="connsiteX17" fmla="*/ 288455 w 2500899"/>
                <a:gd name="connsiteY17" fmla="*/ 340376 h 2148985"/>
                <a:gd name="connsiteX18" fmla="*/ 406721 w 2500899"/>
                <a:gd name="connsiteY18" fmla="*/ 481719 h 2148985"/>
                <a:gd name="connsiteX19" fmla="*/ 539410 w 2500899"/>
                <a:gd name="connsiteY19" fmla="*/ 625946 h 2148985"/>
                <a:gd name="connsiteX20" fmla="*/ 660561 w 2500899"/>
                <a:gd name="connsiteY20" fmla="*/ 747097 h 2148985"/>
                <a:gd name="connsiteX21" fmla="*/ 764404 w 2500899"/>
                <a:gd name="connsiteY21" fmla="*/ 848056 h 2148985"/>
                <a:gd name="connsiteX22" fmla="*/ 894209 w 2500899"/>
                <a:gd name="connsiteY22" fmla="*/ 960553 h 2148985"/>
                <a:gd name="connsiteX23" fmla="*/ 977860 w 2500899"/>
                <a:gd name="connsiteY23" fmla="*/ 1035551 h 2148985"/>
                <a:gd name="connsiteX24" fmla="*/ 1208624 w 2500899"/>
                <a:gd name="connsiteY24" fmla="*/ 1197086 h 2148985"/>
                <a:gd name="connsiteX25" fmla="*/ 1404773 w 2500899"/>
                <a:gd name="connsiteY25" fmla="*/ 1329774 h 2148985"/>
                <a:gd name="connsiteX26" fmla="*/ 1572076 w 2500899"/>
                <a:gd name="connsiteY26" fmla="*/ 1433618 h 2148985"/>
                <a:gd name="connsiteX27" fmla="*/ 1678804 w 2500899"/>
                <a:gd name="connsiteY27" fmla="*/ 1491309 h 2148985"/>
                <a:gd name="connsiteX28" fmla="*/ 1808609 w 2500899"/>
                <a:gd name="connsiteY28" fmla="*/ 1560538 h 2148985"/>
                <a:gd name="connsiteX29" fmla="*/ 1921106 w 2500899"/>
                <a:gd name="connsiteY29" fmla="*/ 1615344 h 2148985"/>
                <a:gd name="connsiteX30" fmla="*/ 2065333 w 2500899"/>
                <a:gd name="connsiteY30" fmla="*/ 1684573 h 2148985"/>
                <a:gd name="connsiteX31" fmla="*/ 2229752 w 2500899"/>
                <a:gd name="connsiteY31" fmla="*/ 1753802 h 2148985"/>
                <a:gd name="connsiteX32" fmla="*/ 2500899 w 2500899"/>
                <a:gd name="connsiteY32" fmla="*/ 1869184 h 2148985"/>
                <a:gd name="connsiteX33" fmla="*/ 2348018 w 2500899"/>
                <a:gd name="connsiteY33" fmla="*/ 2148985 h 2148985"/>
                <a:gd name="connsiteX34" fmla="*/ 2319173 w 2500899"/>
                <a:gd name="connsiteY34" fmla="*/ 2128793 h 2148985"/>
                <a:gd name="connsiteX35" fmla="*/ 2290327 w 2500899"/>
                <a:gd name="connsiteY35" fmla="*/ 2097063 h 2148985"/>
                <a:gd name="connsiteX36" fmla="*/ 2048026 w 2500899"/>
                <a:gd name="connsiteY36" fmla="*/ 1973027 h 2148985"/>
                <a:gd name="connsiteX37" fmla="*/ 1719188 w 2500899"/>
                <a:gd name="connsiteY37" fmla="*/ 1791301 h 2148985"/>
                <a:gd name="connsiteX38" fmla="*/ 1497078 w 2500899"/>
                <a:gd name="connsiteY38" fmla="*/ 1649959 h 2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0899" h="2148985">
                  <a:moveTo>
                    <a:pt x="1497078" y="1649959"/>
                  </a:moveTo>
                  <a:lnTo>
                    <a:pt x="1194201" y="1445156"/>
                  </a:lnTo>
                  <a:lnTo>
                    <a:pt x="850940" y="1197086"/>
                  </a:lnTo>
                  <a:lnTo>
                    <a:pt x="729790" y="1096127"/>
                  </a:lnTo>
                  <a:lnTo>
                    <a:pt x="571140" y="911516"/>
                  </a:lnTo>
                  <a:lnTo>
                    <a:pt x="354799" y="628831"/>
                  </a:lnTo>
                  <a:lnTo>
                    <a:pt x="213456" y="421144"/>
                  </a:lnTo>
                  <a:lnTo>
                    <a:pt x="121151" y="265378"/>
                  </a:lnTo>
                  <a:lnTo>
                    <a:pt x="54807" y="149997"/>
                  </a:lnTo>
                  <a:lnTo>
                    <a:pt x="8654" y="57691"/>
                  </a:lnTo>
                  <a:lnTo>
                    <a:pt x="0" y="37499"/>
                  </a:lnTo>
                  <a:lnTo>
                    <a:pt x="0" y="17308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4615" y="2885"/>
                  </a:lnTo>
                  <a:lnTo>
                    <a:pt x="63460" y="23077"/>
                  </a:lnTo>
                  <a:lnTo>
                    <a:pt x="167304" y="178842"/>
                  </a:lnTo>
                  <a:lnTo>
                    <a:pt x="288455" y="340376"/>
                  </a:lnTo>
                  <a:lnTo>
                    <a:pt x="406721" y="481719"/>
                  </a:lnTo>
                  <a:lnTo>
                    <a:pt x="539410" y="625946"/>
                  </a:lnTo>
                  <a:lnTo>
                    <a:pt x="660561" y="747097"/>
                  </a:lnTo>
                  <a:lnTo>
                    <a:pt x="764404" y="848056"/>
                  </a:lnTo>
                  <a:lnTo>
                    <a:pt x="894209" y="960553"/>
                  </a:lnTo>
                  <a:lnTo>
                    <a:pt x="977860" y="1035551"/>
                  </a:lnTo>
                  <a:lnTo>
                    <a:pt x="1208624" y="1197086"/>
                  </a:lnTo>
                  <a:lnTo>
                    <a:pt x="1404773" y="1329774"/>
                  </a:lnTo>
                  <a:lnTo>
                    <a:pt x="1572076" y="1433618"/>
                  </a:lnTo>
                  <a:lnTo>
                    <a:pt x="1678804" y="1491309"/>
                  </a:lnTo>
                  <a:lnTo>
                    <a:pt x="1808609" y="1560538"/>
                  </a:lnTo>
                  <a:lnTo>
                    <a:pt x="1921106" y="1615344"/>
                  </a:lnTo>
                  <a:lnTo>
                    <a:pt x="2065333" y="1684573"/>
                  </a:lnTo>
                  <a:lnTo>
                    <a:pt x="2229752" y="1753802"/>
                  </a:lnTo>
                  <a:lnTo>
                    <a:pt x="2500899" y="1869184"/>
                  </a:lnTo>
                  <a:lnTo>
                    <a:pt x="2348018" y="2148985"/>
                  </a:lnTo>
                  <a:lnTo>
                    <a:pt x="2319173" y="2128793"/>
                  </a:lnTo>
                  <a:lnTo>
                    <a:pt x="2290327" y="2097063"/>
                  </a:lnTo>
                  <a:lnTo>
                    <a:pt x="2048026" y="1973027"/>
                  </a:lnTo>
                  <a:lnTo>
                    <a:pt x="1719188" y="1791301"/>
                  </a:lnTo>
                  <a:lnTo>
                    <a:pt x="1497078" y="16499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998EEDB-7402-4FA4-8695-1AF832DFBFA5}"/>
                </a:ext>
              </a:extLst>
            </p:cNvPr>
            <p:cNvSpPr/>
            <p:nvPr/>
          </p:nvSpPr>
          <p:spPr>
            <a:xfrm>
              <a:off x="6704013" y="3306763"/>
              <a:ext cx="671512" cy="584200"/>
            </a:xfrm>
            <a:custGeom>
              <a:avLst/>
              <a:gdLst>
                <a:gd name="connsiteX0" fmla="*/ 407194 w 671512"/>
                <a:gd name="connsiteY0" fmla="*/ 502444 h 583407"/>
                <a:gd name="connsiteX1" fmla="*/ 342900 w 671512"/>
                <a:gd name="connsiteY1" fmla="*/ 435769 h 583407"/>
                <a:gd name="connsiteX2" fmla="*/ 295275 w 671512"/>
                <a:gd name="connsiteY2" fmla="*/ 371475 h 583407"/>
                <a:gd name="connsiteX3" fmla="*/ 161925 w 671512"/>
                <a:gd name="connsiteY3" fmla="*/ 219075 h 583407"/>
                <a:gd name="connsiteX4" fmla="*/ 0 w 671512"/>
                <a:gd name="connsiteY4" fmla="*/ 47625 h 583407"/>
                <a:gd name="connsiteX5" fmla="*/ 35719 w 671512"/>
                <a:gd name="connsiteY5" fmla="*/ 0 h 583407"/>
                <a:gd name="connsiteX6" fmla="*/ 216694 w 671512"/>
                <a:gd name="connsiteY6" fmla="*/ 61913 h 583407"/>
                <a:gd name="connsiteX7" fmla="*/ 340519 w 671512"/>
                <a:gd name="connsiteY7" fmla="*/ 111919 h 583407"/>
                <a:gd name="connsiteX8" fmla="*/ 395287 w 671512"/>
                <a:gd name="connsiteY8" fmla="*/ 128588 h 583407"/>
                <a:gd name="connsiteX9" fmla="*/ 423862 w 671512"/>
                <a:gd name="connsiteY9" fmla="*/ 138113 h 583407"/>
                <a:gd name="connsiteX10" fmla="*/ 450056 w 671512"/>
                <a:gd name="connsiteY10" fmla="*/ 154782 h 583407"/>
                <a:gd name="connsiteX11" fmla="*/ 481012 w 671512"/>
                <a:gd name="connsiteY11" fmla="*/ 183357 h 583407"/>
                <a:gd name="connsiteX12" fmla="*/ 514350 w 671512"/>
                <a:gd name="connsiteY12" fmla="*/ 223838 h 583407"/>
                <a:gd name="connsiteX13" fmla="*/ 545306 w 671512"/>
                <a:gd name="connsiteY13" fmla="*/ 271463 h 583407"/>
                <a:gd name="connsiteX14" fmla="*/ 595312 w 671512"/>
                <a:gd name="connsiteY14" fmla="*/ 357188 h 583407"/>
                <a:gd name="connsiteX15" fmla="*/ 671512 w 671512"/>
                <a:gd name="connsiteY15" fmla="*/ 495300 h 583407"/>
                <a:gd name="connsiteX16" fmla="*/ 626269 w 671512"/>
                <a:gd name="connsiteY16" fmla="*/ 583407 h 583407"/>
                <a:gd name="connsiteX17" fmla="*/ 533400 w 671512"/>
                <a:gd name="connsiteY17" fmla="*/ 566738 h 583407"/>
                <a:gd name="connsiteX18" fmla="*/ 502444 w 671512"/>
                <a:gd name="connsiteY18" fmla="*/ 559594 h 583407"/>
                <a:gd name="connsiteX19" fmla="*/ 473869 w 671512"/>
                <a:gd name="connsiteY19" fmla="*/ 550069 h 583407"/>
                <a:gd name="connsiteX20" fmla="*/ 407194 w 671512"/>
                <a:gd name="connsiteY20" fmla="*/ 5024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1512" h="583407">
                  <a:moveTo>
                    <a:pt x="407194" y="502444"/>
                  </a:moveTo>
                  <a:lnTo>
                    <a:pt x="342900" y="435769"/>
                  </a:lnTo>
                  <a:lnTo>
                    <a:pt x="295275" y="371475"/>
                  </a:lnTo>
                  <a:lnTo>
                    <a:pt x="161925" y="219075"/>
                  </a:lnTo>
                  <a:lnTo>
                    <a:pt x="0" y="47625"/>
                  </a:lnTo>
                  <a:lnTo>
                    <a:pt x="35719" y="0"/>
                  </a:lnTo>
                  <a:lnTo>
                    <a:pt x="216694" y="61913"/>
                  </a:lnTo>
                  <a:lnTo>
                    <a:pt x="340519" y="111919"/>
                  </a:lnTo>
                  <a:lnTo>
                    <a:pt x="395287" y="128588"/>
                  </a:lnTo>
                  <a:lnTo>
                    <a:pt x="423862" y="138113"/>
                  </a:lnTo>
                  <a:lnTo>
                    <a:pt x="450056" y="154782"/>
                  </a:lnTo>
                  <a:lnTo>
                    <a:pt x="481012" y="183357"/>
                  </a:lnTo>
                  <a:lnTo>
                    <a:pt x="514350" y="223838"/>
                  </a:lnTo>
                  <a:lnTo>
                    <a:pt x="545306" y="271463"/>
                  </a:lnTo>
                  <a:lnTo>
                    <a:pt x="595312" y="357188"/>
                  </a:lnTo>
                  <a:lnTo>
                    <a:pt x="671512" y="495300"/>
                  </a:lnTo>
                  <a:lnTo>
                    <a:pt x="626269" y="583407"/>
                  </a:lnTo>
                  <a:lnTo>
                    <a:pt x="533400" y="566738"/>
                  </a:lnTo>
                  <a:lnTo>
                    <a:pt x="502444" y="559594"/>
                  </a:lnTo>
                  <a:lnTo>
                    <a:pt x="473869" y="550069"/>
                  </a:lnTo>
                  <a:lnTo>
                    <a:pt x="407194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996E6C2E-E31B-49DD-AFAD-CE3410B8C4BB}"/>
                </a:ext>
              </a:extLst>
            </p:cNvPr>
            <p:cNvSpPr/>
            <p:nvPr/>
          </p:nvSpPr>
          <p:spPr>
            <a:xfrm>
              <a:off x="6362701" y="4135438"/>
              <a:ext cx="2309813" cy="1636712"/>
            </a:xfrm>
            <a:custGeom>
              <a:avLst/>
              <a:gdLst>
                <a:gd name="connsiteX0" fmla="*/ 1135856 w 2309813"/>
                <a:gd name="connsiteY0" fmla="*/ 1147763 h 1635919"/>
                <a:gd name="connsiteX1" fmla="*/ 859631 w 2309813"/>
                <a:gd name="connsiteY1" fmla="*/ 850107 h 1635919"/>
                <a:gd name="connsiteX2" fmla="*/ 700088 w 2309813"/>
                <a:gd name="connsiteY2" fmla="*/ 688182 h 1635919"/>
                <a:gd name="connsiteX3" fmla="*/ 552450 w 2309813"/>
                <a:gd name="connsiteY3" fmla="*/ 547688 h 1635919"/>
                <a:gd name="connsiteX4" fmla="*/ 459581 w 2309813"/>
                <a:gd name="connsiteY4" fmla="*/ 433388 h 1635919"/>
                <a:gd name="connsiteX5" fmla="*/ 307181 w 2309813"/>
                <a:gd name="connsiteY5" fmla="*/ 285750 h 1635919"/>
                <a:gd name="connsiteX6" fmla="*/ 204788 w 2309813"/>
                <a:gd name="connsiteY6" fmla="*/ 195263 h 1635919"/>
                <a:gd name="connsiteX7" fmla="*/ 173831 w 2309813"/>
                <a:gd name="connsiteY7" fmla="*/ 166688 h 1635919"/>
                <a:gd name="connsiteX8" fmla="*/ 145256 w 2309813"/>
                <a:gd name="connsiteY8" fmla="*/ 147638 h 1635919"/>
                <a:gd name="connsiteX9" fmla="*/ 102394 w 2309813"/>
                <a:gd name="connsiteY9" fmla="*/ 126207 h 1635919"/>
                <a:gd name="connsiteX10" fmla="*/ 69056 w 2309813"/>
                <a:gd name="connsiteY10" fmla="*/ 114300 h 1635919"/>
                <a:gd name="connsiteX11" fmla="*/ 33338 w 2309813"/>
                <a:gd name="connsiteY11" fmla="*/ 100013 h 1635919"/>
                <a:gd name="connsiteX12" fmla="*/ 11906 w 2309813"/>
                <a:gd name="connsiteY12" fmla="*/ 78582 h 1635919"/>
                <a:gd name="connsiteX13" fmla="*/ 0 w 2309813"/>
                <a:gd name="connsiteY13" fmla="*/ 52388 h 1635919"/>
                <a:gd name="connsiteX14" fmla="*/ 4763 w 2309813"/>
                <a:gd name="connsiteY14" fmla="*/ 28575 h 1635919"/>
                <a:gd name="connsiteX15" fmla="*/ 16669 w 2309813"/>
                <a:gd name="connsiteY15" fmla="*/ 11907 h 1635919"/>
                <a:gd name="connsiteX16" fmla="*/ 45244 w 2309813"/>
                <a:gd name="connsiteY16" fmla="*/ 4763 h 1635919"/>
                <a:gd name="connsiteX17" fmla="*/ 78581 w 2309813"/>
                <a:gd name="connsiteY17" fmla="*/ 0 h 1635919"/>
                <a:gd name="connsiteX18" fmla="*/ 119063 w 2309813"/>
                <a:gd name="connsiteY18" fmla="*/ 7144 h 1635919"/>
                <a:gd name="connsiteX19" fmla="*/ 178594 w 2309813"/>
                <a:gd name="connsiteY19" fmla="*/ 30957 h 1635919"/>
                <a:gd name="connsiteX20" fmla="*/ 285750 w 2309813"/>
                <a:gd name="connsiteY20" fmla="*/ 90488 h 1635919"/>
                <a:gd name="connsiteX21" fmla="*/ 397669 w 2309813"/>
                <a:gd name="connsiteY21" fmla="*/ 178594 h 1635919"/>
                <a:gd name="connsiteX22" fmla="*/ 552450 w 2309813"/>
                <a:gd name="connsiteY22" fmla="*/ 316707 h 1635919"/>
                <a:gd name="connsiteX23" fmla="*/ 661988 w 2309813"/>
                <a:gd name="connsiteY23" fmla="*/ 419100 h 1635919"/>
                <a:gd name="connsiteX24" fmla="*/ 862013 w 2309813"/>
                <a:gd name="connsiteY24" fmla="*/ 578644 h 1635919"/>
                <a:gd name="connsiteX25" fmla="*/ 1052513 w 2309813"/>
                <a:gd name="connsiteY25" fmla="*/ 731044 h 1635919"/>
                <a:gd name="connsiteX26" fmla="*/ 1264444 w 2309813"/>
                <a:gd name="connsiteY26" fmla="*/ 904875 h 1635919"/>
                <a:gd name="connsiteX27" fmla="*/ 1476375 w 2309813"/>
                <a:gd name="connsiteY27" fmla="*/ 1071563 h 1635919"/>
                <a:gd name="connsiteX28" fmla="*/ 1631156 w 2309813"/>
                <a:gd name="connsiteY28" fmla="*/ 1190625 h 1635919"/>
                <a:gd name="connsiteX29" fmla="*/ 1802606 w 2309813"/>
                <a:gd name="connsiteY29" fmla="*/ 1300163 h 1635919"/>
                <a:gd name="connsiteX30" fmla="*/ 2047875 w 2309813"/>
                <a:gd name="connsiteY30" fmla="*/ 1443038 h 1635919"/>
                <a:gd name="connsiteX31" fmla="*/ 2231231 w 2309813"/>
                <a:gd name="connsiteY31" fmla="*/ 1540669 h 1635919"/>
                <a:gd name="connsiteX32" fmla="*/ 2276475 w 2309813"/>
                <a:gd name="connsiteY32" fmla="*/ 1574007 h 1635919"/>
                <a:gd name="connsiteX33" fmla="*/ 2305050 w 2309813"/>
                <a:gd name="connsiteY33" fmla="*/ 1597819 h 1635919"/>
                <a:gd name="connsiteX34" fmla="*/ 2309813 w 2309813"/>
                <a:gd name="connsiteY34" fmla="*/ 1604963 h 1635919"/>
                <a:gd name="connsiteX35" fmla="*/ 2305050 w 2309813"/>
                <a:gd name="connsiteY35" fmla="*/ 1619250 h 1635919"/>
                <a:gd name="connsiteX36" fmla="*/ 2283619 w 2309813"/>
                <a:gd name="connsiteY36" fmla="*/ 1628775 h 1635919"/>
                <a:gd name="connsiteX37" fmla="*/ 2231231 w 2309813"/>
                <a:gd name="connsiteY37" fmla="*/ 1635919 h 1635919"/>
                <a:gd name="connsiteX38" fmla="*/ 2093119 w 2309813"/>
                <a:gd name="connsiteY38" fmla="*/ 1635919 h 1635919"/>
                <a:gd name="connsiteX39" fmla="*/ 1921669 w 2309813"/>
                <a:gd name="connsiteY39" fmla="*/ 1628775 h 1635919"/>
                <a:gd name="connsiteX40" fmla="*/ 1731169 w 2309813"/>
                <a:gd name="connsiteY40" fmla="*/ 1609725 h 1635919"/>
                <a:gd name="connsiteX41" fmla="*/ 1593056 w 2309813"/>
                <a:gd name="connsiteY41" fmla="*/ 1593057 h 1635919"/>
                <a:gd name="connsiteX42" fmla="*/ 1569244 w 2309813"/>
                <a:gd name="connsiteY42" fmla="*/ 1588294 h 1635919"/>
                <a:gd name="connsiteX43" fmla="*/ 1481138 w 2309813"/>
                <a:gd name="connsiteY43" fmla="*/ 1514475 h 1635919"/>
                <a:gd name="connsiteX44" fmla="*/ 1314450 w 2309813"/>
                <a:gd name="connsiteY44" fmla="*/ 1352550 h 1635919"/>
                <a:gd name="connsiteX45" fmla="*/ 1135856 w 2309813"/>
                <a:gd name="connsiteY45" fmla="*/ 1147763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09813" h="1635919">
                  <a:moveTo>
                    <a:pt x="1135856" y="1147763"/>
                  </a:moveTo>
                  <a:lnTo>
                    <a:pt x="859631" y="850107"/>
                  </a:lnTo>
                  <a:lnTo>
                    <a:pt x="700088" y="688182"/>
                  </a:lnTo>
                  <a:lnTo>
                    <a:pt x="552450" y="547688"/>
                  </a:lnTo>
                  <a:lnTo>
                    <a:pt x="459581" y="433388"/>
                  </a:lnTo>
                  <a:lnTo>
                    <a:pt x="307181" y="285750"/>
                  </a:lnTo>
                  <a:lnTo>
                    <a:pt x="204788" y="195263"/>
                  </a:lnTo>
                  <a:lnTo>
                    <a:pt x="173831" y="166688"/>
                  </a:lnTo>
                  <a:lnTo>
                    <a:pt x="145256" y="147638"/>
                  </a:lnTo>
                  <a:lnTo>
                    <a:pt x="102394" y="126207"/>
                  </a:lnTo>
                  <a:lnTo>
                    <a:pt x="69056" y="114300"/>
                  </a:lnTo>
                  <a:lnTo>
                    <a:pt x="33338" y="100013"/>
                  </a:lnTo>
                  <a:lnTo>
                    <a:pt x="11906" y="78582"/>
                  </a:lnTo>
                  <a:lnTo>
                    <a:pt x="0" y="52388"/>
                  </a:lnTo>
                  <a:lnTo>
                    <a:pt x="4763" y="28575"/>
                  </a:lnTo>
                  <a:lnTo>
                    <a:pt x="16669" y="11907"/>
                  </a:lnTo>
                  <a:lnTo>
                    <a:pt x="45244" y="4763"/>
                  </a:lnTo>
                  <a:lnTo>
                    <a:pt x="78581" y="0"/>
                  </a:lnTo>
                  <a:lnTo>
                    <a:pt x="119063" y="7144"/>
                  </a:lnTo>
                  <a:lnTo>
                    <a:pt x="178594" y="30957"/>
                  </a:lnTo>
                  <a:lnTo>
                    <a:pt x="285750" y="90488"/>
                  </a:lnTo>
                  <a:lnTo>
                    <a:pt x="397669" y="178594"/>
                  </a:lnTo>
                  <a:lnTo>
                    <a:pt x="552450" y="316707"/>
                  </a:lnTo>
                  <a:lnTo>
                    <a:pt x="661988" y="419100"/>
                  </a:lnTo>
                  <a:lnTo>
                    <a:pt x="862013" y="578644"/>
                  </a:lnTo>
                  <a:lnTo>
                    <a:pt x="1052513" y="731044"/>
                  </a:lnTo>
                  <a:lnTo>
                    <a:pt x="1264444" y="904875"/>
                  </a:lnTo>
                  <a:lnTo>
                    <a:pt x="1476375" y="1071563"/>
                  </a:lnTo>
                  <a:lnTo>
                    <a:pt x="1631156" y="1190625"/>
                  </a:lnTo>
                  <a:lnTo>
                    <a:pt x="1802606" y="1300163"/>
                  </a:lnTo>
                  <a:lnTo>
                    <a:pt x="2047875" y="1443038"/>
                  </a:lnTo>
                  <a:lnTo>
                    <a:pt x="2231231" y="1540669"/>
                  </a:lnTo>
                  <a:lnTo>
                    <a:pt x="2276475" y="1574007"/>
                  </a:lnTo>
                  <a:lnTo>
                    <a:pt x="2305050" y="1597819"/>
                  </a:lnTo>
                  <a:lnTo>
                    <a:pt x="2309813" y="1604963"/>
                  </a:lnTo>
                  <a:lnTo>
                    <a:pt x="2305050" y="1619250"/>
                  </a:lnTo>
                  <a:lnTo>
                    <a:pt x="2283619" y="1628775"/>
                  </a:lnTo>
                  <a:lnTo>
                    <a:pt x="2231231" y="1635919"/>
                  </a:lnTo>
                  <a:lnTo>
                    <a:pt x="2093119" y="1635919"/>
                  </a:lnTo>
                  <a:lnTo>
                    <a:pt x="1921669" y="1628775"/>
                  </a:lnTo>
                  <a:lnTo>
                    <a:pt x="1731169" y="1609725"/>
                  </a:lnTo>
                  <a:lnTo>
                    <a:pt x="1593056" y="1593057"/>
                  </a:lnTo>
                  <a:lnTo>
                    <a:pt x="1569244" y="1588294"/>
                  </a:lnTo>
                  <a:lnTo>
                    <a:pt x="1481138" y="1514475"/>
                  </a:lnTo>
                  <a:lnTo>
                    <a:pt x="1314450" y="1352550"/>
                  </a:lnTo>
                  <a:lnTo>
                    <a:pt x="1135856" y="11477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FA1CF88-3E16-4604-A4FB-37048303E7BF}"/>
              </a:ext>
            </a:extLst>
          </p:cNvPr>
          <p:cNvGrpSpPr/>
          <p:nvPr/>
        </p:nvGrpSpPr>
        <p:grpSpPr>
          <a:xfrm>
            <a:off x="3751264" y="1500188"/>
            <a:ext cx="4921250" cy="4322763"/>
            <a:chOff x="3751264" y="1500188"/>
            <a:chExt cx="4921250" cy="4322763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DFF4B299-E091-4731-B7E8-4A98639B7FA1}"/>
                </a:ext>
              </a:extLst>
            </p:cNvPr>
            <p:cNvSpPr/>
            <p:nvPr/>
          </p:nvSpPr>
          <p:spPr>
            <a:xfrm>
              <a:off x="4198939" y="1562101"/>
              <a:ext cx="863600" cy="595313"/>
            </a:xfrm>
            <a:custGeom>
              <a:avLst/>
              <a:gdLst>
                <a:gd name="connsiteX0" fmla="*/ 507206 w 864394"/>
                <a:gd name="connsiteY0" fmla="*/ 469106 h 595313"/>
                <a:gd name="connsiteX1" fmla="*/ 304800 w 864394"/>
                <a:gd name="connsiteY1" fmla="*/ 333375 h 595313"/>
                <a:gd name="connsiteX2" fmla="*/ 233362 w 864394"/>
                <a:gd name="connsiteY2" fmla="*/ 278606 h 595313"/>
                <a:gd name="connsiteX3" fmla="*/ 126206 w 864394"/>
                <a:gd name="connsiteY3" fmla="*/ 183356 h 595313"/>
                <a:gd name="connsiteX4" fmla="*/ 47625 w 864394"/>
                <a:gd name="connsiteY4" fmla="*/ 104775 h 595313"/>
                <a:gd name="connsiteX5" fmla="*/ 19050 w 864394"/>
                <a:gd name="connsiteY5" fmla="*/ 69056 h 595313"/>
                <a:gd name="connsiteX6" fmla="*/ 4762 w 864394"/>
                <a:gd name="connsiteY6" fmla="*/ 42863 h 595313"/>
                <a:gd name="connsiteX7" fmla="*/ 0 w 864394"/>
                <a:gd name="connsiteY7" fmla="*/ 26194 h 595313"/>
                <a:gd name="connsiteX8" fmla="*/ 0 w 864394"/>
                <a:gd name="connsiteY8" fmla="*/ 14288 h 595313"/>
                <a:gd name="connsiteX9" fmla="*/ 4762 w 864394"/>
                <a:gd name="connsiteY9" fmla="*/ 4763 h 595313"/>
                <a:gd name="connsiteX10" fmla="*/ 16669 w 864394"/>
                <a:gd name="connsiteY10" fmla="*/ 0 h 595313"/>
                <a:gd name="connsiteX11" fmla="*/ 38100 w 864394"/>
                <a:gd name="connsiteY11" fmla="*/ 4763 h 595313"/>
                <a:gd name="connsiteX12" fmla="*/ 119062 w 864394"/>
                <a:gd name="connsiteY12" fmla="*/ 40481 h 595313"/>
                <a:gd name="connsiteX13" fmla="*/ 204787 w 864394"/>
                <a:gd name="connsiteY13" fmla="*/ 73819 h 595313"/>
                <a:gd name="connsiteX14" fmla="*/ 300037 w 864394"/>
                <a:gd name="connsiteY14" fmla="*/ 107156 h 595313"/>
                <a:gd name="connsiteX15" fmla="*/ 411956 w 864394"/>
                <a:gd name="connsiteY15" fmla="*/ 140494 h 595313"/>
                <a:gd name="connsiteX16" fmla="*/ 500062 w 864394"/>
                <a:gd name="connsiteY16" fmla="*/ 164306 h 595313"/>
                <a:gd name="connsiteX17" fmla="*/ 573881 w 864394"/>
                <a:gd name="connsiteY17" fmla="*/ 180975 h 595313"/>
                <a:gd name="connsiteX18" fmla="*/ 647700 w 864394"/>
                <a:gd name="connsiteY18" fmla="*/ 192881 h 595313"/>
                <a:gd name="connsiteX19" fmla="*/ 683419 w 864394"/>
                <a:gd name="connsiteY19" fmla="*/ 219075 h 595313"/>
                <a:gd name="connsiteX20" fmla="*/ 738187 w 864394"/>
                <a:gd name="connsiteY20" fmla="*/ 264319 h 595313"/>
                <a:gd name="connsiteX21" fmla="*/ 792956 w 864394"/>
                <a:gd name="connsiteY21" fmla="*/ 326231 h 595313"/>
                <a:gd name="connsiteX22" fmla="*/ 819150 w 864394"/>
                <a:gd name="connsiteY22" fmla="*/ 359569 h 595313"/>
                <a:gd name="connsiteX23" fmla="*/ 842962 w 864394"/>
                <a:gd name="connsiteY23" fmla="*/ 395288 h 595313"/>
                <a:gd name="connsiteX24" fmla="*/ 854869 w 864394"/>
                <a:gd name="connsiteY24" fmla="*/ 426244 h 595313"/>
                <a:gd name="connsiteX25" fmla="*/ 862012 w 864394"/>
                <a:gd name="connsiteY25" fmla="*/ 454819 h 595313"/>
                <a:gd name="connsiteX26" fmla="*/ 864394 w 864394"/>
                <a:gd name="connsiteY26" fmla="*/ 488156 h 595313"/>
                <a:gd name="connsiteX27" fmla="*/ 859631 w 864394"/>
                <a:gd name="connsiteY27" fmla="*/ 531019 h 595313"/>
                <a:gd name="connsiteX28" fmla="*/ 852487 w 864394"/>
                <a:gd name="connsiteY28" fmla="*/ 561975 h 595313"/>
                <a:gd name="connsiteX29" fmla="*/ 840581 w 864394"/>
                <a:gd name="connsiteY29" fmla="*/ 585788 h 595313"/>
                <a:gd name="connsiteX30" fmla="*/ 821531 w 864394"/>
                <a:gd name="connsiteY30" fmla="*/ 592931 h 595313"/>
                <a:gd name="connsiteX31" fmla="*/ 781050 w 864394"/>
                <a:gd name="connsiteY31" fmla="*/ 595313 h 595313"/>
                <a:gd name="connsiteX32" fmla="*/ 735806 w 864394"/>
                <a:gd name="connsiteY32" fmla="*/ 590550 h 595313"/>
                <a:gd name="connsiteX33" fmla="*/ 700087 w 864394"/>
                <a:gd name="connsiteY33" fmla="*/ 578644 h 595313"/>
                <a:gd name="connsiteX34" fmla="*/ 507206 w 864394"/>
                <a:gd name="connsiteY34" fmla="*/ 46910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394" h="595313">
                  <a:moveTo>
                    <a:pt x="507206" y="469106"/>
                  </a:moveTo>
                  <a:lnTo>
                    <a:pt x="304800" y="333375"/>
                  </a:lnTo>
                  <a:lnTo>
                    <a:pt x="233362" y="278606"/>
                  </a:lnTo>
                  <a:lnTo>
                    <a:pt x="126206" y="183356"/>
                  </a:lnTo>
                  <a:lnTo>
                    <a:pt x="47625" y="104775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2" y="40481"/>
                  </a:lnTo>
                  <a:lnTo>
                    <a:pt x="204787" y="73819"/>
                  </a:lnTo>
                  <a:lnTo>
                    <a:pt x="300037" y="107156"/>
                  </a:lnTo>
                  <a:lnTo>
                    <a:pt x="411956" y="140494"/>
                  </a:lnTo>
                  <a:lnTo>
                    <a:pt x="500062" y="164306"/>
                  </a:lnTo>
                  <a:lnTo>
                    <a:pt x="573881" y="180975"/>
                  </a:lnTo>
                  <a:lnTo>
                    <a:pt x="647700" y="192881"/>
                  </a:lnTo>
                  <a:lnTo>
                    <a:pt x="683419" y="219075"/>
                  </a:lnTo>
                  <a:lnTo>
                    <a:pt x="738187" y="264319"/>
                  </a:lnTo>
                  <a:lnTo>
                    <a:pt x="792956" y="326231"/>
                  </a:lnTo>
                  <a:lnTo>
                    <a:pt x="819150" y="359569"/>
                  </a:lnTo>
                  <a:lnTo>
                    <a:pt x="842962" y="395288"/>
                  </a:lnTo>
                  <a:lnTo>
                    <a:pt x="854869" y="426244"/>
                  </a:lnTo>
                  <a:lnTo>
                    <a:pt x="862012" y="454819"/>
                  </a:lnTo>
                  <a:lnTo>
                    <a:pt x="864394" y="488156"/>
                  </a:lnTo>
                  <a:lnTo>
                    <a:pt x="859631" y="531019"/>
                  </a:lnTo>
                  <a:lnTo>
                    <a:pt x="852487" y="561975"/>
                  </a:lnTo>
                  <a:lnTo>
                    <a:pt x="840581" y="585788"/>
                  </a:lnTo>
                  <a:lnTo>
                    <a:pt x="821531" y="592931"/>
                  </a:lnTo>
                  <a:lnTo>
                    <a:pt x="781050" y="595313"/>
                  </a:lnTo>
                  <a:lnTo>
                    <a:pt x="735806" y="590550"/>
                  </a:lnTo>
                  <a:lnTo>
                    <a:pt x="700087" y="578644"/>
                  </a:lnTo>
                  <a:lnTo>
                    <a:pt x="507206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5189837F-DB68-4FCD-9980-F1C8F27C2CA7}"/>
                </a:ext>
              </a:extLst>
            </p:cNvPr>
            <p:cNvSpPr/>
            <p:nvPr/>
          </p:nvSpPr>
          <p:spPr>
            <a:xfrm>
              <a:off x="3889377" y="2678114"/>
              <a:ext cx="771525" cy="688975"/>
            </a:xfrm>
            <a:custGeom>
              <a:avLst/>
              <a:gdLst>
                <a:gd name="connsiteX0" fmla="*/ 433388 w 771525"/>
                <a:gd name="connsiteY0" fmla="*/ 523875 h 688182"/>
                <a:gd name="connsiteX1" fmla="*/ 319088 w 771525"/>
                <a:gd name="connsiteY1" fmla="*/ 409575 h 688182"/>
                <a:gd name="connsiteX2" fmla="*/ 180975 w 771525"/>
                <a:gd name="connsiteY2" fmla="*/ 257175 h 688182"/>
                <a:gd name="connsiteX3" fmla="*/ 45244 w 771525"/>
                <a:gd name="connsiteY3" fmla="*/ 104775 h 688182"/>
                <a:gd name="connsiteX4" fmla="*/ 16669 w 771525"/>
                <a:gd name="connsiteY4" fmla="*/ 69057 h 688182"/>
                <a:gd name="connsiteX5" fmla="*/ 7144 w 771525"/>
                <a:gd name="connsiteY5" fmla="*/ 52388 h 688182"/>
                <a:gd name="connsiteX6" fmla="*/ 0 w 771525"/>
                <a:gd name="connsiteY6" fmla="*/ 30957 h 688182"/>
                <a:gd name="connsiteX7" fmla="*/ 0 w 771525"/>
                <a:gd name="connsiteY7" fmla="*/ 16669 h 688182"/>
                <a:gd name="connsiteX8" fmla="*/ 4763 w 771525"/>
                <a:gd name="connsiteY8" fmla="*/ 4763 h 688182"/>
                <a:gd name="connsiteX9" fmla="*/ 21432 w 771525"/>
                <a:gd name="connsiteY9" fmla="*/ 0 h 688182"/>
                <a:gd name="connsiteX10" fmla="*/ 59532 w 771525"/>
                <a:gd name="connsiteY10" fmla="*/ 11907 h 688182"/>
                <a:gd name="connsiteX11" fmla="*/ 97632 w 771525"/>
                <a:gd name="connsiteY11" fmla="*/ 33338 h 688182"/>
                <a:gd name="connsiteX12" fmla="*/ 359569 w 771525"/>
                <a:gd name="connsiteY12" fmla="*/ 128588 h 688182"/>
                <a:gd name="connsiteX13" fmla="*/ 521494 w 771525"/>
                <a:gd name="connsiteY13" fmla="*/ 180975 h 688182"/>
                <a:gd name="connsiteX14" fmla="*/ 571500 w 771525"/>
                <a:gd name="connsiteY14" fmla="*/ 197644 h 688182"/>
                <a:gd name="connsiteX15" fmla="*/ 609600 w 771525"/>
                <a:gd name="connsiteY15" fmla="*/ 216694 h 688182"/>
                <a:gd name="connsiteX16" fmla="*/ 645319 w 771525"/>
                <a:gd name="connsiteY16" fmla="*/ 240507 h 688182"/>
                <a:gd name="connsiteX17" fmla="*/ 673894 w 771525"/>
                <a:gd name="connsiteY17" fmla="*/ 266700 h 688182"/>
                <a:gd name="connsiteX18" fmla="*/ 702469 w 771525"/>
                <a:gd name="connsiteY18" fmla="*/ 300038 h 688182"/>
                <a:gd name="connsiteX19" fmla="*/ 726282 w 771525"/>
                <a:gd name="connsiteY19" fmla="*/ 338138 h 688182"/>
                <a:gd name="connsiteX20" fmla="*/ 742950 w 771525"/>
                <a:gd name="connsiteY20" fmla="*/ 371475 h 688182"/>
                <a:gd name="connsiteX21" fmla="*/ 754857 w 771525"/>
                <a:gd name="connsiteY21" fmla="*/ 409575 h 688182"/>
                <a:gd name="connsiteX22" fmla="*/ 764382 w 771525"/>
                <a:gd name="connsiteY22" fmla="*/ 461963 h 688182"/>
                <a:gd name="connsiteX23" fmla="*/ 771525 w 771525"/>
                <a:gd name="connsiteY23" fmla="*/ 519113 h 688182"/>
                <a:gd name="connsiteX24" fmla="*/ 771525 w 771525"/>
                <a:gd name="connsiteY24" fmla="*/ 564357 h 688182"/>
                <a:gd name="connsiteX25" fmla="*/ 766763 w 771525"/>
                <a:gd name="connsiteY25" fmla="*/ 609600 h 688182"/>
                <a:gd name="connsiteX26" fmla="*/ 757238 w 771525"/>
                <a:gd name="connsiteY26" fmla="*/ 650082 h 688182"/>
                <a:gd name="connsiteX27" fmla="*/ 747713 w 771525"/>
                <a:gd name="connsiteY27" fmla="*/ 669132 h 688182"/>
                <a:gd name="connsiteX28" fmla="*/ 731044 w 771525"/>
                <a:gd name="connsiteY28" fmla="*/ 683419 h 688182"/>
                <a:gd name="connsiteX29" fmla="*/ 714375 w 771525"/>
                <a:gd name="connsiteY29" fmla="*/ 688182 h 688182"/>
                <a:gd name="connsiteX30" fmla="*/ 692944 w 771525"/>
                <a:gd name="connsiteY30" fmla="*/ 685800 h 688182"/>
                <a:gd name="connsiteX31" fmla="*/ 654844 w 771525"/>
                <a:gd name="connsiteY31" fmla="*/ 676275 h 688182"/>
                <a:gd name="connsiteX32" fmla="*/ 604838 w 771525"/>
                <a:gd name="connsiteY32" fmla="*/ 652463 h 688182"/>
                <a:gd name="connsiteX33" fmla="*/ 545307 w 771525"/>
                <a:gd name="connsiteY33" fmla="*/ 616744 h 688182"/>
                <a:gd name="connsiteX34" fmla="*/ 433388 w 771525"/>
                <a:gd name="connsiteY34" fmla="*/ 523875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1525" h="688182">
                  <a:moveTo>
                    <a:pt x="433388" y="523875"/>
                  </a:moveTo>
                  <a:lnTo>
                    <a:pt x="319088" y="409575"/>
                  </a:lnTo>
                  <a:lnTo>
                    <a:pt x="180975" y="257175"/>
                  </a:lnTo>
                  <a:lnTo>
                    <a:pt x="45244" y="104775"/>
                  </a:lnTo>
                  <a:lnTo>
                    <a:pt x="16669" y="69057"/>
                  </a:lnTo>
                  <a:lnTo>
                    <a:pt x="7144" y="52388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59532" y="11907"/>
                  </a:lnTo>
                  <a:lnTo>
                    <a:pt x="97632" y="33338"/>
                  </a:lnTo>
                  <a:lnTo>
                    <a:pt x="359569" y="128588"/>
                  </a:lnTo>
                  <a:lnTo>
                    <a:pt x="521494" y="180975"/>
                  </a:lnTo>
                  <a:lnTo>
                    <a:pt x="571500" y="197644"/>
                  </a:lnTo>
                  <a:lnTo>
                    <a:pt x="609600" y="216694"/>
                  </a:lnTo>
                  <a:lnTo>
                    <a:pt x="645319" y="240507"/>
                  </a:lnTo>
                  <a:lnTo>
                    <a:pt x="673894" y="266700"/>
                  </a:lnTo>
                  <a:lnTo>
                    <a:pt x="702469" y="300038"/>
                  </a:lnTo>
                  <a:lnTo>
                    <a:pt x="726282" y="338138"/>
                  </a:lnTo>
                  <a:lnTo>
                    <a:pt x="742950" y="371475"/>
                  </a:lnTo>
                  <a:lnTo>
                    <a:pt x="754857" y="409575"/>
                  </a:lnTo>
                  <a:lnTo>
                    <a:pt x="764382" y="461963"/>
                  </a:lnTo>
                  <a:lnTo>
                    <a:pt x="771525" y="519113"/>
                  </a:lnTo>
                  <a:lnTo>
                    <a:pt x="771525" y="564357"/>
                  </a:lnTo>
                  <a:lnTo>
                    <a:pt x="766763" y="609600"/>
                  </a:lnTo>
                  <a:lnTo>
                    <a:pt x="757238" y="650082"/>
                  </a:lnTo>
                  <a:lnTo>
                    <a:pt x="747713" y="669132"/>
                  </a:lnTo>
                  <a:lnTo>
                    <a:pt x="731044" y="683419"/>
                  </a:lnTo>
                  <a:lnTo>
                    <a:pt x="714375" y="688182"/>
                  </a:lnTo>
                  <a:lnTo>
                    <a:pt x="692944" y="685800"/>
                  </a:lnTo>
                  <a:lnTo>
                    <a:pt x="654844" y="676275"/>
                  </a:lnTo>
                  <a:lnTo>
                    <a:pt x="604838" y="652463"/>
                  </a:lnTo>
                  <a:lnTo>
                    <a:pt x="545307" y="616744"/>
                  </a:lnTo>
                  <a:lnTo>
                    <a:pt x="433388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3B7BE5CF-B6EB-41D9-9389-34DFE73E8A89}"/>
                </a:ext>
              </a:extLst>
            </p:cNvPr>
            <p:cNvSpPr/>
            <p:nvPr/>
          </p:nvSpPr>
          <p:spPr>
            <a:xfrm>
              <a:off x="3751264" y="4995864"/>
              <a:ext cx="501650" cy="682625"/>
            </a:xfrm>
            <a:custGeom>
              <a:avLst/>
              <a:gdLst>
                <a:gd name="connsiteX0" fmla="*/ 219075 w 502444"/>
                <a:gd name="connsiteY0" fmla="*/ 523875 h 683418"/>
                <a:gd name="connsiteX1" fmla="*/ 154781 w 502444"/>
                <a:gd name="connsiteY1" fmla="*/ 433387 h 683418"/>
                <a:gd name="connsiteX2" fmla="*/ 116681 w 502444"/>
                <a:gd name="connsiteY2" fmla="*/ 371475 h 683418"/>
                <a:gd name="connsiteX3" fmla="*/ 85725 w 502444"/>
                <a:gd name="connsiteY3" fmla="*/ 311943 h 683418"/>
                <a:gd name="connsiteX4" fmla="*/ 54769 w 502444"/>
                <a:gd name="connsiteY4" fmla="*/ 245268 h 683418"/>
                <a:gd name="connsiteX5" fmla="*/ 42862 w 502444"/>
                <a:gd name="connsiteY5" fmla="*/ 202406 h 683418"/>
                <a:gd name="connsiteX6" fmla="*/ 28575 w 502444"/>
                <a:gd name="connsiteY6" fmla="*/ 161925 h 683418"/>
                <a:gd name="connsiteX7" fmla="*/ 19050 w 502444"/>
                <a:gd name="connsiteY7" fmla="*/ 104775 h 683418"/>
                <a:gd name="connsiteX8" fmla="*/ 11906 w 502444"/>
                <a:gd name="connsiteY8" fmla="*/ 59531 h 683418"/>
                <a:gd name="connsiteX9" fmla="*/ 2381 w 502444"/>
                <a:gd name="connsiteY9" fmla="*/ 35718 h 683418"/>
                <a:gd name="connsiteX10" fmla="*/ 0 w 502444"/>
                <a:gd name="connsiteY10" fmla="*/ 21431 h 683418"/>
                <a:gd name="connsiteX11" fmla="*/ 4762 w 502444"/>
                <a:gd name="connsiteY11" fmla="*/ 7143 h 683418"/>
                <a:gd name="connsiteX12" fmla="*/ 14287 w 502444"/>
                <a:gd name="connsiteY12" fmla="*/ 0 h 683418"/>
                <a:gd name="connsiteX13" fmla="*/ 28575 w 502444"/>
                <a:gd name="connsiteY13" fmla="*/ 0 h 683418"/>
                <a:gd name="connsiteX14" fmla="*/ 47625 w 502444"/>
                <a:gd name="connsiteY14" fmla="*/ 9525 h 683418"/>
                <a:gd name="connsiteX15" fmla="*/ 80962 w 502444"/>
                <a:gd name="connsiteY15" fmla="*/ 35718 h 683418"/>
                <a:gd name="connsiteX16" fmla="*/ 140494 w 502444"/>
                <a:gd name="connsiteY16" fmla="*/ 97631 h 683418"/>
                <a:gd name="connsiteX17" fmla="*/ 183356 w 502444"/>
                <a:gd name="connsiteY17" fmla="*/ 140493 h 683418"/>
                <a:gd name="connsiteX18" fmla="*/ 207169 w 502444"/>
                <a:gd name="connsiteY18" fmla="*/ 164306 h 683418"/>
                <a:gd name="connsiteX19" fmla="*/ 228600 w 502444"/>
                <a:gd name="connsiteY19" fmla="*/ 176212 h 683418"/>
                <a:gd name="connsiteX20" fmla="*/ 257175 w 502444"/>
                <a:gd name="connsiteY20" fmla="*/ 180975 h 683418"/>
                <a:gd name="connsiteX21" fmla="*/ 502444 w 502444"/>
                <a:gd name="connsiteY21" fmla="*/ 509587 h 683418"/>
                <a:gd name="connsiteX22" fmla="*/ 464344 w 502444"/>
                <a:gd name="connsiteY22" fmla="*/ 573881 h 683418"/>
                <a:gd name="connsiteX23" fmla="*/ 440531 w 502444"/>
                <a:gd name="connsiteY23" fmla="*/ 621506 h 683418"/>
                <a:gd name="connsiteX24" fmla="*/ 423862 w 502444"/>
                <a:gd name="connsiteY24" fmla="*/ 647700 h 683418"/>
                <a:gd name="connsiteX25" fmla="*/ 400050 w 502444"/>
                <a:gd name="connsiteY25" fmla="*/ 676275 h 683418"/>
                <a:gd name="connsiteX26" fmla="*/ 383381 w 502444"/>
                <a:gd name="connsiteY26" fmla="*/ 683418 h 683418"/>
                <a:gd name="connsiteX27" fmla="*/ 366712 w 502444"/>
                <a:gd name="connsiteY27" fmla="*/ 681037 h 683418"/>
                <a:gd name="connsiteX28" fmla="*/ 350044 w 502444"/>
                <a:gd name="connsiteY28" fmla="*/ 671512 h 683418"/>
                <a:gd name="connsiteX29" fmla="*/ 323850 w 502444"/>
                <a:gd name="connsiteY29" fmla="*/ 640556 h 683418"/>
                <a:gd name="connsiteX30" fmla="*/ 219075 w 502444"/>
                <a:gd name="connsiteY30" fmla="*/ 52387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444" h="683418">
                  <a:moveTo>
                    <a:pt x="219075" y="523875"/>
                  </a:moveTo>
                  <a:lnTo>
                    <a:pt x="154781" y="433387"/>
                  </a:lnTo>
                  <a:lnTo>
                    <a:pt x="116681" y="371475"/>
                  </a:lnTo>
                  <a:lnTo>
                    <a:pt x="85725" y="311943"/>
                  </a:lnTo>
                  <a:lnTo>
                    <a:pt x="54769" y="245268"/>
                  </a:lnTo>
                  <a:lnTo>
                    <a:pt x="42862" y="202406"/>
                  </a:lnTo>
                  <a:lnTo>
                    <a:pt x="28575" y="161925"/>
                  </a:lnTo>
                  <a:lnTo>
                    <a:pt x="19050" y="104775"/>
                  </a:lnTo>
                  <a:lnTo>
                    <a:pt x="11906" y="59531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0962" y="35718"/>
                  </a:lnTo>
                  <a:lnTo>
                    <a:pt x="140494" y="97631"/>
                  </a:lnTo>
                  <a:lnTo>
                    <a:pt x="183356" y="140493"/>
                  </a:lnTo>
                  <a:lnTo>
                    <a:pt x="207169" y="164306"/>
                  </a:lnTo>
                  <a:lnTo>
                    <a:pt x="228600" y="176212"/>
                  </a:lnTo>
                  <a:lnTo>
                    <a:pt x="257175" y="180975"/>
                  </a:lnTo>
                  <a:lnTo>
                    <a:pt x="502444" y="509587"/>
                  </a:lnTo>
                  <a:lnTo>
                    <a:pt x="464344" y="573881"/>
                  </a:lnTo>
                  <a:lnTo>
                    <a:pt x="440531" y="621506"/>
                  </a:lnTo>
                  <a:lnTo>
                    <a:pt x="423862" y="647700"/>
                  </a:lnTo>
                  <a:lnTo>
                    <a:pt x="400050" y="676275"/>
                  </a:lnTo>
                  <a:lnTo>
                    <a:pt x="383381" y="683418"/>
                  </a:lnTo>
                  <a:lnTo>
                    <a:pt x="366712" y="681037"/>
                  </a:lnTo>
                  <a:lnTo>
                    <a:pt x="350044" y="671512"/>
                  </a:lnTo>
                  <a:lnTo>
                    <a:pt x="323850" y="640556"/>
                  </a:lnTo>
                  <a:lnTo>
                    <a:pt x="219075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0639F5B2-B1FE-4C47-8C1E-5190AE915430}"/>
                </a:ext>
              </a:extLst>
            </p:cNvPr>
            <p:cNvSpPr/>
            <p:nvPr/>
          </p:nvSpPr>
          <p:spPr>
            <a:xfrm>
              <a:off x="6475414" y="1500188"/>
              <a:ext cx="557212" cy="730250"/>
            </a:xfrm>
            <a:custGeom>
              <a:avLst/>
              <a:gdLst>
                <a:gd name="connsiteX0" fmla="*/ 214312 w 557212"/>
                <a:gd name="connsiteY0" fmla="*/ 511968 h 731043"/>
                <a:gd name="connsiteX1" fmla="*/ 200025 w 557212"/>
                <a:gd name="connsiteY1" fmla="*/ 352425 h 731043"/>
                <a:gd name="connsiteX2" fmla="*/ 192881 w 557212"/>
                <a:gd name="connsiteY2" fmla="*/ 297656 h 731043"/>
                <a:gd name="connsiteX3" fmla="*/ 188119 w 557212"/>
                <a:gd name="connsiteY3" fmla="*/ 273843 h 731043"/>
                <a:gd name="connsiteX4" fmla="*/ 178594 w 557212"/>
                <a:gd name="connsiteY4" fmla="*/ 245268 h 731043"/>
                <a:gd name="connsiteX5" fmla="*/ 164306 w 557212"/>
                <a:gd name="connsiteY5" fmla="*/ 214312 h 731043"/>
                <a:gd name="connsiteX6" fmla="*/ 138112 w 557212"/>
                <a:gd name="connsiteY6" fmla="*/ 178593 h 731043"/>
                <a:gd name="connsiteX7" fmla="*/ 109537 w 557212"/>
                <a:gd name="connsiteY7" fmla="*/ 142875 h 731043"/>
                <a:gd name="connsiteX8" fmla="*/ 66675 w 557212"/>
                <a:gd name="connsiteY8" fmla="*/ 100012 h 731043"/>
                <a:gd name="connsiteX9" fmla="*/ 40481 w 557212"/>
                <a:gd name="connsiteY9" fmla="*/ 78581 h 731043"/>
                <a:gd name="connsiteX10" fmla="*/ 21431 w 557212"/>
                <a:gd name="connsiteY10" fmla="*/ 61912 h 731043"/>
                <a:gd name="connsiteX11" fmla="*/ 9525 w 557212"/>
                <a:gd name="connsiteY11" fmla="*/ 52387 h 731043"/>
                <a:gd name="connsiteX12" fmla="*/ 0 w 557212"/>
                <a:gd name="connsiteY12" fmla="*/ 38100 h 731043"/>
                <a:gd name="connsiteX13" fmla="*/ 0 w 557212"/>
                <a:gd name="connsiteY13" fmla="*/ 21431 h 731043"/>
                <a:gd name="connsiteX14" fmla="*/ 7144 w 557212"/>
                <a:gd name="connsiteY14" fmla="*/ 7143 h 731043"/>
                <a:gd name="connsiteX15" fmla="*/ 26194 w 557212"/>
                <a:gd name="connsiteY15" fmla="*/ 0 h 731043"/>
                <a:gd name="connsiteX16" fmla="*/ 69056 w 557212"/>
                <a:gd name="connsiteY16" fmla="*/ 2381 h 731043"/>
                <a:gd name="connsiteX17" fmla="*/ 150019 w 557212"/>
                <a:gd name="connsiteY17" fmla="*/ 16668 h 731043"/>
                <a:gd name="connsiteX18" fmla="*/ 250031 w 557212"/>
                <a:gd name="connsiteY18" fmla="*/ 40481 h 731043"/>
                <a:gd name="connsiteX19" fmla="*/ 357187 w 557212"/>
                <a:gd name="connsiteY19" fmla="*/ 71437 h 731043"/>
                <a:gd name="connsiteX20" fmla="*/ 419100 w 557212"/>
                <a:gd name="connsiteY20" fmla="*/ 95250 h 731043"/>
                <a:gd name="connsiteX21" fmla="*/ 461962 w 557212"/>
                <a:gd name="connsiteY21" fmla="*/ 119062 h 731043"/>
                <a:gd name="connsiteX22" fmla="*/ 490537 w 557212"/>
                <a:gd name="connsiteY22" fmla="*/ 130968 h 731043"/>
                <a:gd name="connsiteX23" fmla="*/ 507206 w 557212"/>
                <a:gd name="connsiteY23" fmla="*/ 140493 h 731043"/>
                <a:gd name="connsiteX24" fmla="*/ 516731 w 557212"/>
                <a:gd name="connsiteY24" fmla="*/ 152400 h 731043"/>
                <a:gd name="connsiteX25" fmla="*/ 531019 w 557212"/>
                <a:gd name="connsiteY25" fmla="*/ 169068 h 731043"/>
                <a:gd name="connsiteX26" fmla="*/ 542925 w 557212"/>
                <a:gd name="connsiteY26" fmla="*/ 188118 h 731043"/>
                <a:gd name="connsiteX27" fmla="*/ 552450 w 557212"/>
                <a:gd name="connsiteY27" fmla="*/ 207168 h 731043"/>
                <a:gd name="connsiteX28" fmla="*/ 557212 w 557212"/>
                <a:gd name="connsiteY28" fmla="*/ 230981 h 731043"/>
                <a:gd name="connsiteX29" fmla="*/ 552450 w 557212"/>
                <a:gd name="connsiteY29" fmla="*/ 254793 h 731043"/>
                <a:gd name="connsiteX30" fmla="*/ 538162 w 557212"/>
                <a:gd name="connsiteY30" fmla="*/ 276225 h 731043"/>
                <a:gd name="connsiteX31" fmla="*/ 514350 w 557212"/>
                <a:gd name="connsiteY31" fmla="*/ 311943 h 731043"/>
                <a:gd name="connsiteX32" fmla="*/ 485775 w 557212"/>
                <a:gd name="connsiteY32" fmla="*/ 342900 h 731043"/>
                <a:gd name="connsiteX33" fmla="*/ 473869 w 557212"/>
                <a:gd name="connsiteY33" fmla="*/ 364331 h 731043"/>
                <a:gd name="connsiteX34" fmla="*/ 469106 w 557212"/>
                <a:gd name="connsiteY34" fmla="*/ 421481 h 731043"/>
                <a:gd name="connsiteX35" fmla="*/ 459581 w 557212"/>
                <a:gd name="connsiteY35" fmla="*/ 704850 h 731043"/>
                <a:gd name="connsiteX36" fmla="*/ 221456 w 557212"/>
                <a:gd name="connsiteY36" fmla="*/ 731043 h 731043"/>
                <a:gd name="connsiteX37" fmla="*/ 214312 w 557212"/>
                <a:gd name="connsiteY37" fmla="*/ 5119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2" h="731043">
                  <a:moveTo>
                    <a:pt x="214312" y="511968"/>
                  </a:moveTo>
                  <a:lnTo>
                    <a:pt x="200025" y="352425"/>
                  </a:lnTo>
                  <a:lnTo>
                    <a:pt x="192881" y="297656"/>
                  </a:lnTo>
                  <a:lnTo>
                    <a:pt x="188119" y="273843"/>
                  </a:lnTo>
                  <a:lnTo>
                    <a:pt x="178594" y="245268"/>
                  </a:lnTo>
                  <a:lnTo>
                    <a:pt x="164306" y="214312"/>
                  </a:lnTo>
                  <a:lnTo>
                    <a:pt x="138112" y="178593"/>
                  </a:lnTo>
                  <a:lnTo>
                    <a:pt x="109537" y="142875"/>
                  </a:lnTo>
                  <a:lnTo>
                    <a:pt x="66675" y="100012"/>
                  </a:lnTo>
                  <a:lnTo>
                    <a:pt x="40481" y="78581"/>
                  </a:lnTo>
                  <a:lnTo>
                    <a:pt x="21431" y="61912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2381"/>
                  </a:lnTo>
                  <a:lnTo>
                    <a:pt x="150019" y="16668"/>
                  </a:lnTo>
                  <a:lnTo>
                    <a:pt x="250031" y="40481"/>
                  </a:lnTo>
                  <a:lnTo>
                    <a:pt x="357187" y="71437"/>
                  </a:lnTo>
                  <a:lnTo>
                    <a:pt x="419100" y="95250"/>
                  </a:lnTo>
                  <a:lnTo>
                    <a:pt x="461962" y="119062"/>
                  </a:lnTo>
                  <a:lnTo>
                    <a:pt x="490537" y="130968"/>
                  </a:lnTo>
                  <a:lnTo>
                    <a:pt x="507206" y="140493"/>
                  </a:lnTo>
                  <a:lnTo>
                    <a:pt x="516731" y="152400"/>
                  </a:lnTo>
                  <a:lnTo>
                    <a:pt x="531019" y="169068"/>
                  </a:lnTo>
                  <a:lnTo>
                    <a:pt x="542925" y="188118"/>
                  </a:lnTo>
                  <a:lnTo>
                    <a:pt x="552450" y="207168"/>
                  </a:lnTo>
                  <a:lnTo>
                    <a:pt x="557212" y="230981"/>
                  </a:lnTo>
                  <a:lnTo>
                    <a:pt x="552450" y="254793"/>
                  </a:lnTo>
                  <a:lnTo>
                    <a:pt x="538162" y="276225"/>
                  </a:lnTo>
                  <a:lnTo>
                    <a:pt x="514350" y="311943"/>
                  </a:lnTo>
                  <a:lnTo>
                    <a:pt x="485775" y="342900"/>
                  </a:lnTo>
                  <a:lnTo>
                    <a:pt x="473869" y="364331"/>
                  </a:lnTo>
                  <a:lnTo>
                    <a:pt x="469106" y="421481"/>
                  </a:lnTo>
                  <a:lnTo>
                    <a:pt x="459581" y="704850"/>
                  </a:lnTo>
                  <a:lnTo>
                    <a:pt x="221456" y="731043"/>
                  </a:lnTo>
                  <a:lnTo>
                    <a:pt x="214312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63D4C353-8DD4-4900-BD45-A99A2A2AA757}"/>
                </a:ext>
              </a:extLst>
            </p:cNvPr>
            <p:cNvSpPr/>
            <p:nvPr/>
          </p:nvSpPr>
          <p:spPr>
            <a:xfrm>
              <a:off x="3957640" y="3724276"/>
              <a:ext cx="1069975" cy="1808163"/>
            </a:xfrm>
            <a:custGeom>
              <a:avLst/>
              <a:gdLst>
                <a:gd name="connsiteX0" fmla="*/ 595312 w 1069181"/>
                <a:gd name="connsiteY0" fmla="*/ 1112044 h 1807369"/>
                <a:gd name="connsiteX1" fmla="*/ 478631 w 1069181"/>
                <a:gd name="connsiteY1" fmla="*/ 1376363 h 1807369"/>
                <a:gd name="connsiteX2" fmla="*/ 404812 w 1069181"/>
                <a:gd name="connsiteY2" fmla="*/ 1545431 h 1807369"/>
                <a:gd name="connsiteX3" fmla="*/ 295275 w 1069181"/>
                <a:gd name="connsiteY3" fmla="*/ 1781175 h 1807369"/>
                <a:gd name="connsiteX4" fmla="*/ 226218 w 1069181"/>
                <a:gd name="connsiteY4" fmla="*/ 1807369 h 1807369"/>
                <a:gd name="connsiteX5" fmla="*/ 0 w 1069181"/>
                <a:gd name="connsiteY5" fmla="*/ 1471613 h 1807369"/>
                <a:gd name="connsiteX6" fmla="*/ 42862 w 1069181"/>
                <a:gd name="connsiteY6" fmla="*/ 1452563 h 1807369"/>
                <a:gd name="connsiteX7" fmla="*/ 76200 w 1069181"/>
                <a:gd name="connsiteY7" fmla="*/ 1447800 h 1807369"/>
                <a:gd name="connsiteX8" fmla="*/ 107156 w 1069181"/>
                <a:gd name="connsiteY8" fmla="*/ 1433513 h 1807369"/>
                <a:gd name="connsiteX9" fmla="*/ 133350 w 1069181"/>
                <a:gd name="connsiteY9" fmla="*/ 1409700 h 1807369"/>
                <a:gd name="connsiteX10" fmla="*/ 197643 w 1069181"/>
                <a:gd name="connsiteY10" fmla="*/ 1323975 h 1807369"/>
                <a:gd name="connsiteX11" fmla="*/ 371475 w 1069181"/>
                <a:gd name="connsiteY11" fmla="*/ 1062038 h 1807369"/>
                <a:gd name="connsiteX12" fmla="*/ 495300 w 1069181"/>
                <a:gd name="connsiteY12" fmla="*/ 876300 h 1807369"/>
                <a:gd name="connsiteX13" fmla="*/ 619125 w 1069181"/>
                <a:gd name="connsiteY13" fmla="*/ 678656 h 1807369"/>
                <a:gd name="connsiteX14" fmla="*/ 714375 w 1069181"/>
                <a:gd name="connsiteY14" fmla="*/ 528638 h 1807369"/>
                <a:gd name="connsiteX15" fmla="*/ 812006 w 1069181"/>
                <a:gd name="connsiteY15" fmla="*/ 361950 h 1807369"/>
                <a:gd name="connsiteX16" fmla="*/ 921543 w 1069181"/>
                <a:gd name="connsiteY16" fmla="*/ 176213 h 1807369"/>
                <a:gd name="connsiteX17" fmla="*/ 1009650 w 1069181"/>
                <a:gd name="connsiteY17" fmla="*/ 26194 h 1807369"/>
                <a:gd name="connsiteX18" fmla="*/ 1023937 w 1069181"/>
                <a:gd name="connsiteY18" fmla="*/ 9525 h 1807369"/>
                <a:gd name="connsiteX19" fmla="*/ 1040606 w 1069181"/>
                <a:gd name="connsiteY19" fmla="*/ 2381 h 1807369"/>
                <a:gd name="connsiteX20" fmla="*/ 1050131 w 1069181"/>
                <a:gd name="connsiteY20" fmla="*/ 0 h 1807369"/>
                <a:gd name="connsiteX21" fmla="*/ 1064418 w 1069181"/>
                <a:gd name="connsiteY21" fmla="*/ 2381 h 1807369"/>
                <a:gd name="connsiteX22" fmla="*/ 1069181 w 1069181"/>
                <a:gd name="connsiteY22" fmla="*/ 11906 h 1807369"/>
                <a:gd name="connsiteX23" fmla="*/ 1066800 w 1069181"/>
                <a:gd name="connsiteY23" fmla="*/ 42863 h 1807369"/>
                <a:gd name="connsiteX24" fmla="*/ 988218 w 1069181"/>
                <a:gd name="connsiteY24" fmla="*/ 226219 h 1807369"/>
                <a:gd name="connsiteX25" fmla="*/ 835818 w 1069181"/>
                <a:gd name="connsiteY25" fmla="*/ 559594 h 1807369"/>
                <a:gd name="connsiteX26" fmla="*/ 735806 w 1069181"/>
                <a:gd name="connsiteY26" fmla="*/ 802481 h 1807369"/>
                <a:gd name="connsiteX27" fmla="*/ 595312 w 1069181"/>
                <a:gd name="connsiteY27" fmla="*/ 1112044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9181" h="1807369">
                  <a:moveTo>
                    <a:pt x="595312" y="1112044"/>
                  </a:moveTo>
                  <a:lnTo>
                    <a:pt x="478631" y="1376363"/>
                  </a:lnTo>
                  <a:lnTo>
                    <a:pt x="404812" y="1545431"/>
                  </a:lnTo>
                  <a:lnTo>
                    <a:pt x="295275" y="1781175"/>
                  </a:lnTo>
                  <a:lnTo>
                    <a:pt x="226218" y="1807369"/>
                  </a:lnTo>
                  <a:lnTo>
                    <a:pt x="0" y="1471613"/>
                  </a:lnTo>
                  <a:lnTo>
                    <a:pt x="42862" y="1452563"/>
                  </a:lnTo>
                  <a:lnTo>
                    <a:pt x="76200" y="1447800"/>
                  </a:lnTo>
                  <a:lnTo>
                    <a:pt x="107156" y="1433513"/>
                  </a:lnTo>
                  <a:lnTo>
                    <a:pt x="133350" y="1409700"/>
                  </a:lnTo>
                  <a:lnTo>
                    <a:pt x="197643" y="1323975"/>
                  </a:lnTo>
                  <a:lnTo>
                    <a:pt x="371475" y="1062038"/>
                  </a:lnTo>
                  <a:lnTo>
                    <a:pt x="495300" y="876300"/>
                  </a:lnTo>
                  <a:lnTo>
                    <a:pt x="619125" y="678656"/>
                  </a:lnTo>
                  <a:lnTo>
                    <a:pt x="714375" y="528638"/>
                  </a:lnTo>
                  <a:lnTo>
                    <a:pt x="812006" y="361950"/>
                  </a:lnTo>
                  <a:lnTo>
                    <a:pt x="921543" y="176213"/>
                  </a:lnTo>
                  <a:lnTo>
                    <a:pt x="1009650" y="26194"/>
                  </a:lnTo>
                  <a:lnTo>
                    <a:pt x="1023937" y="9525"/>
                  </a:lnTo>
                  <a:lnTo>
                    <a:pt x="1040606" y="2381"/>
                  </a:lnTo>
                  <a:lnTo>
                    <a:pt x="1050131" y="0"/>
                  </a:lnTo>
                  <a:lnTo>
                    <a:pt x="1064418" y="2381"/>
                  </a:lnTo>
                  <a:lnTo>
                    <a:pt x="1069181" y="11906"/>
                  </a:lnTo>
                  <a:lnTo>
                    <a:pt x="1066800" y="42863"/>
                  </a:lnTo>
                  <a:lnTo>
                    <a:pt x="988218" y="226219"/>
                  </a:lnTo>
                  <a:lnTo>
                    <a:pt x="835818" y="559594"/>
                  </a:lnTo>
                  <a:lnTo>
                    <a:pt x="735806" y="802481"/>
                  </a:lnTo>
                  <a:lnTo>
                    <a:pt x="595312" y="1112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33AB5806-A331-4F14-AA3D-109BEFCFA064}"/>
                </a:ext>
              </a:extLst>
            </p:cNvPr>
            <p:cNvSpPr/>
            <p:nvPr/>
          </p:nvSpPr>
          <p:spPr>
            <a:xfrm>
              <a:off x="5380039" y="1979614"/>
              <a:ext cx="3073400" cy="555625"/>
            </a:xfrm>
            <a:custGeom>
              <a:avLst/>
              <a:gdLst>
                <a:gd name="connsiteX0" fmla="*/ 1971597 w 3073888"/>
                <a:gd name="connsiteY0" fmla="*/ 333193 h 556156"/>
                <a:gd name="connsiteX1" fmla="*/ 1538197 w 3073888"/>
                <a:gd name="connsiteY1" fmla="*/ 358245 h 556156"/>
                <a:gd name="connsiteX2" fmla="*/ 1465546 w 3073888"/>
                <a:gd name="connsiteY2" fmla="*/ 353234 h 556156"/>
                <a:gd name="connsiteX3" fmla="*/ 1097280 w 3073888"/>
                <a:gd name="connsiteY3" fmla="*/ 405844 h 556156"/>
                <a:gd name="connsiteX4" fmla="*/ 526094 w 3073888"/>
                <a:gd name="connsiteY4" fmla="*/ 518578 h 556156"/>
                <a:gd name="connsiteX5" fmla="*/ 410854 w 3073888"/>
                <a:gd name="connsiteY5" fmla="*/ 556156 h 556156"/>
                <a:gd name="connsiteX6" fmla="*/ 383297 w 3073888"/>
                <a:gd name="connsiteY6" fmla="*/ 546135 h 556156"/>
                <a:gd name="connsiteX7" fmla="*/ 358245 w 3073888"/>
                <a:gd name="connsiteY7" fmla="*/ 541125 h 556156"/>
                <a:gd name="connsiteX8" fmla="*/ 310646 w 3073888"/>
                <a:gd name="connsiteY8" fmla="*/ 536114 h 556156"/>
                <a:gd name="connsiteX9" fmla="*/ 283089 w 3073888"/>
                <a:gd name="connsiteY9" fmla="*/ 528599 h 556156"/>
                <a:gd name="connsiteX10" fmla="*/ 227974 w 3073888"/>
                <a:gd name="connsiteY10" fmla="*/ 483505 h 556156"/>
                <a:gd name="connsiteX11" fmla="*/ 160334 w 3073888"/>
                <a:gd name="connsiteY11" fmla="*/ 425885 h 556156"/>
                <a:gd name="connsiteX12" fmla="*/ 95198 w 3073888"/>
                <a:gd name="connsiteY12" fmla="*/ 345719 h 556156"/>
                <a:gd name="connsiteX13" fmla="*/ 37579 w 3073888"/>
                <a:gd name="connsiteY13" fmla="*/ 270563 h 556156"/>
                <a:gd name="connsiteX14" fmla="*/ 20042 w 3073888"/>
                <a:gd name="connsiteY14" fmla="*/ 245510 h 556156"/>
                <a:gd name="connsiteX15" fmla="*/ 7516 w 3073888"/>
                <a:gd name="connsiteY15" fmla="*/ 215448 h 556156"/>
                <a:gd name="connsiteX16" fmla="*/ 0 w 3073888"/>
                <a:gd name="connsiteY16" fmla="*/ 192901 h 556156"/>
                <a:gd name="connsiteX17" fmla="*/ 0 w 3073888"/>
                <a:gd name="connsiteY17" fmla="*/ 177870 h 556156"/>
                <a:gd name="connsiteX18" fmla="*/ 0 w 3073888"/>
                <a:gd name="connsiteY18" fmla="*/ 170354 h 556156"/>
                <a:gd name="connsiteX19" fmla="*/ 7516 w 3073888"/>
                <a:gd name="connsiteY19" fmla="*/ 165344 h 556156"/>
                <a:gd name="connsiteX20" fmla="*/ 27558 w 3073888"/>
                <a:gd name="connsiteY20" fmla="*/ 165344 h 556156"/>
                <a:gd name="connsiteX21" fmla="*/ 52610 w 3073888"/>
                <a:gd name="connsiteY21" fmla="*/ 172860 h 556156"/>
                <a:gd name="connsiteX22" fmla="*/ 87683 w 3073888"/>
                <a:gd name="connsiteY22" fmla="*/ 197912 h 556156"/>
                <a:gd name="connsiteX23" fmla="*/ 117745 w 3073888"/>
                <a:gd name="connsiteY23" fmla="*/ 220458 h 556156"/>
                <a:gd name="connsiteX24" fmla="*/ 160334 w 3073888"/>
                <a:gd name="connsiteY24" fmla="*/ 248016 h 556156"/>
                <a:gd name="connsiteX25" fmla="*/ 195406 w 3073888"/>
                <a:gd name="connsiteY25" fmla="*/ 268057 h 556156"/>
                <a:gd name="connsiteX26" fmla="*/ 225469 w 3073888"/>
                <a:gd name="connsiteY26" fmla="*/ 283089 h 556156"/>
                <a:gd name="connsiteX27" fmla="*/ 270563 w 3073888"/>
                <a:gd name="connsiteY27" fmla="*/ 300625 h 556156"/>
                <a:gd name="connsiteX28" fmla="*/ 328182 w 3073888"/>
                <a:gd name="connsiteY28" fmla="*/ 315656 h 556156"/>
                <a:gd name="connsiteX29" fmla="*/ 368266 w 3073888"/>
                <a:gd name="connsiteY29" fmla="*/ 320667 h 556156"/>
                <a:gd name="connsiteX30" fmla="*/ 390813 w 3073888"/>
                <a:gd name="connsiteY30" fmla="*/ 320667 h 556156"/>
                <a:gd name="connsiteX31" fmla="*/ 433401 w 3073888"/>
                <a:gd name="connsiteY31" fmla="*/ 320667 h 556156"/>
                <a:gd name="connsiteX32" fmla="*/ 513568 w 3073888"/>
                <a:gd name="connsiteY32" fmla="*/ 310646 h 556156"/>
                <a:gd name="connsiteX33" fmla="*/ 839244 w 3073888"/>
                <a:gd name="connsiteY33" fmla="*/ 258036 h 556156"/>
                <a:gd name="connsiteX34" fmla="*/ 1330265 w 3073888"/>
                <a:gd name="connsiteY34" fmla="*/ 175365 h 556156"/>
                <a:gd name="connsiteX35" fmla="*/ 1550723 w 3073888"/>
                <a:gd name="connsiteY35" fmla="*/ 155323 h 556156"/>
                <a:gd name="connsiteX36" fmla="*/ 2026712 w 3073888"/>
                <a:gd name="connsiteY36" fmla="*/ 122755 h 556156"/>
                <a:gd name="connsiteX37" fmla="*/ 2404998 w 3073888"/>
                <a:gd name="connsiteY37" fmla="*/ 87683 h 556156"/>
                <a:gd name="connsiteX38" fmla="*/ 2452597 w 3073888"/>
                <a:gd name="connsiteY38" fmla="*/ 77662 h 556156"/>
                <a:gd name="connsiteX39" fmla="*/ 2495185 w 3073888"/>
                <a:gd name="connsiteY39" fmla="*/ 65136 h 556156"/>
                <a:gd name="connsiteX40" fmla="*/ 2532763 w 3073888"/>
                <a:gd name="connsiteY40" fmla="*/ 47599 h 556156"/>
                <a:gd name="connsiteX41" fmla="*/ 2577857 w 3073888"/>
                <a:gd name="connsiteY41" fmla="*/ 25052 h 556156"/>
                <a:gd name="connsiteX42" fmla="*/ 2610425 w 3073888"/>
                <a:gd name="connsiteY42" fmla="*/ 0 h 556156"/>
                <a:gd name="connsiteX43" fmla="*/ 2663034 w 3073888"/>
                <a:gd name="connsiteY43" fmla="*/ 0 h 556156"/>
                <a:gd name="connsiteX44" fmla="*/ 2730674 w 3073888"/>
                <a:gd name="connsiteY44" fmla="*/ 10021 h 556156"/>
                <a:gd name="connsiteX45" fmla="*/ 2780779 w 3073888"/>
                <a:gd name="connsiteY45" fmla="*/ 20042 h 556156"/>
                <a:gd name="connsiteX46" fmla="*/ 2843409 w 3073888"/>
                <a:gd name="connsiteY46" fmla="*/ 37578 h 556156"/>
                <a:gd name="connsiteX47" fmla="*/ 2896018 w 3073888"/>
                <a:gd name="connsiteY47" fmla="*/ 57620 h 556156"/>
                <a:gd name="connsiteX48" fmla="*/ 2933596 w 3073888"/>
                <a:gd name="connsiteY48" fmla="*/ 75156 h 556156"/>
                <a:gd name="connsiteX49" fmla="*/ 2968669 w 3073888"/>
                <a:gd name="connsiteY49" fmla="*/ 90188 h 556156"/>
                <a:gd name="connsiteX50" fmla="*/ 3008752 w 3073888"/>
                <a:gd name="connsiteY50" fmla="*/ 115240 h 556156"/>
                <a:gd name="connsiteX51" fmla="*/ 3028794 w 3073888"/>
                <a:gd name="connsiteY51" fmla="*/ 130271 h 556156"/>
                <a:gd name="connsiteX52" fmla="*/ 3058856 w 3073888"/>
                <a:gd name="connsiteY52" fmla="*/ 162839 h 556156"/>
                <a:gd name="connsiteX53" fmla="*/ 3068877 w 3073888"/>
                <a:gd name="connsiteY53" fmla="*/ 185386 h 556156"/>
                <a:gd name="connsiteX54" fmla="*/ 3073888 w 3073888"/>
                <a:gd name="connsiteY54" fmla="*/ 207932 h 556156"/>
                <a:gd name="connsiteX55" fmla="*/ 3073888 w 3073888"/>
                <a:gd name="connsiteY55" fmla="*/ 237995 h 556156"/>
                <a:gd name="connsiteX56" fmla="*/ 3066372 w 3073888"/>
                <a:gd name="connsiteY56" fmla="*/ 263047 h 556156"/>
                <a:gd name="connsiteX57" fmla="*/ 3041320 w 3073888"/>
                <a:gd name="connsiteY57" fmla="*/ 280583 h 556156"/>
                <a:gd name="connsiteX58" fmla="*/ 3008752 w 3073888"/>
                <a:gd name="connsiteY58" fmla="*/ 295615 h 556156"/>
                <a:gd name="connsiteX59" fmla="*/ 2880987 w 3073888"/>
                <a:gd name="connsiteY59" fmla="*/ 310646 h 556156"/>
                <a:gd name="connsiteX60" fmla="*/ 2637982 w 3073888"/>
                <a:gd name="connsiteY60" fmla="*/ 313151 h 556156"/>
                <a:gd name="connsiteX61" fmla="*/ 2297274 w 3073888"/>
                <a:gd name="connsiteY61" fmla="*/ 320667 h 556156"/>
                <a:gd name="connsiteX62" fmla="*/ 1971597 w 3073888"/>
                <a:gd name="connsiteY62" fmla="*/ 333193 h 55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3888" h="556156">
                  <a:moveTo>
                    <a:pt x="1971597" y="333193"/>
                  </a:moveTo>
                  <a:lnTo>
                    <a:pt x="1538197" y="358245"/>
                  </a:lnTo>
                  <a:lnTo>
                    <a:pt x="1465546" y="353234"/>
                  </a:lnTo>
                  <a:lnTo>
                    <a:pt x="1097280" y="405844"/>
                  </a:lnTo>
                  <a:lnTo>
                    <a:pt x="526094" y="518578"/>
                  </a:lnTo>
                  <a:lnTo>
                    <a:pt x="410854" y="556156"/>
                  </a:lnTo>
                  <a:lnTo>
                    <a:pt x="383297" y="546135"/>
                  </a:lnTo>
                  <a:lnTo>
                    <a:pt x="358245" y="541125"/>
                  </a:lnTo>
                  <a:lnTo>
                    <a:pt x="310646" y="536114"/>
                  </a:lnTo>
                  <a:lnTo>
                    <a:pt x="283089" y="528599"/>
                  </a:lnTo>
                  <a:lnTo>
                    <a:pt x="227974" y="483505"/>
                  </a:lnTo>
                  <a:lnTo>
                    <a:pt x="160334" y="425885"/>
                  </a:lnTo>
                  <a:lnTo>
                    <a:pt x="95198" y="345719"/>
                  </a:lnTo>
                  <a:lnTo>
                    <a:pt x="37579" y="270563"/>
                  </a:lnTo>
                  <a:lnTo>
                    <a:pt x="20042" y="245510"/>
                  </a:lnTo>
                  <a:lnTo>
                    <a:pt x="7516" y="215448"/>
                  </a:lnTo>
                  <a:lnTo>
                    <a:pt x="0" y="192901"/>
                  </a:lnTo>
                  <a:lnTo>
                    <a:pt x="0" y="177870"/>
                  </a:lnTo>
                  <a:lnTo>
                    <a:pt x="0" y="170354"/>
                  </a:lnTo>
                  <a:lnTo>
                    <a:pt x="7516" y="165344"/>
                  </a:lnTo>
                  <a:lnTo>
                    <a:pt x="27558" y="165344"/>
                  </a:lnTo>
                  <a:lnTo>
                    <a:pt x="52610" y="172860"/>
                  </a:lnTo>
                  <a:lnTo>
                    <a:pt x="87683" y="197912"/>
                  </a:lnTo>
                  <a:lnTo>
                    <a:pt x="117745" y="220458"/>
                  </a:lnTo>
                  <a:lnTo>
                    <a:pt x="160334" y="248016"/>
                  </a:lnTo>
                  <a:lnTo>
                    <a:pt x="195406" y="268057"/>
                  </a:lnTo>
                  <a:lnTo>
                    <a:pt x="225469" y="283089"/>
                  </a:lnTo>
                  <a:lnTo>
                    <a:pt x="270563" y="300625"/>
                  </a:lnTo>
                  <a:lnTo>
                    <a:pt x="328182" y="315656"/>
                  </a:lnTo>
                  <a:lnTo>
                    <a:pt x="368266" y="320667"/>
                  </a:lnTo>
                  <a:lnTo>
                    <a:pt x="390813" y="320667"/>
                  </a:lnTo>
                  <a:lnTo>
                    <a:pt x="433401" y="320667"/>
                  </a:lnTo>
                  <a:lnTo>
                    <a:pt x="513568" y="310646"/>
                  </a:lnTo>
                  <a:lnTo>
                    <a:pt x="839244" y="258036"/>
                  </a:lnTo>
                  <a:lnTo>
                    <a:pt x="1330265" y="175365"/>
                  </a:lnTo>
                  <a:lnTo>
                    <a:pt x="1550723" y="155323"/>
                  </a:lnTo>
                  <a:lnTo>
                    <a:pt x="2026712" y="122755"/>
                  </a:lnTo>
                  <a:lnTo>
                    <a:pt x="2404998" y="87683"/>
                  </a:lnTo>
                  <a:lnTo>
                    <a:pt x="2452597" y="77662"/>
                  </a:lnTo>
                  <a:lnTo>
                    <a:pt x="2495185" y="65136"/>
                  </a:lnTo>
                  <a:lnTo>
                    <a:pt x="2532763" y="47599"/>
                  </a:lnTo>
                  <a:lnTo>
                    <a:pt x="2577857" y="25052"/>
                  </a:lnTo>
                  <a:lnTo>
                    <a:pt x="2610425" y="0"/>
                  </a:lnTo>
                  <a:lnTo>
                    <a:pt x="2663034" y="0"/>
                  </a:lnTo>
                  <a:lnTo>
                    <a:pt x="2730674" y="10021"/>
                  </a:lnTo>
                  <a:lnTo>
                    <a:pt x="2780779" y="20042"/>
                  </a:lnTo>
                  <a:lnTo>
                    <a:pt x="2843409" y="37578"/>
                  </a:lnTo>
                  <a:lnTo>
                    <a:pt x="2896018" y="57620"/>
                  </a:lnTo>
                  <a:lnTo>
                    <a:pt x="2933596" y="75156"/>
                  </a:lnTo>
                  <a:lnTo>
                    <a:pt x="2968669" y="90188"/>
                  </a:lnTo>
                  <a:lnTo>
                    <a:pt x="3008752" y="115240"/>
                  </a:lnTo>
                  <a:lnTo>
                    <a:pt x="3028794" y="130271"/>
                  </a:lnTo>
                  <a:lnTo>
                    <a:pt x="3058856" y="162839"/>
                  </a:lnTo>
                  <a:lnTo>
                    <a:pt x="3068877" y="185386"/>
                  </a:lnTo>
                  <a:lnTo>
                    <a:pt x="3073888" y="207932"/>
                  </a:lnTo>
                  <a:lnTo>
                    <a:pt x="3073888" y="237995"/>
                  </a:lnTo>
                  <a:lnTo>
                    <a:pt x="3066372" y="263047"/>
                  </a:lnTo>
                  <a:lnTo>
                    <a:pt x="3041320" y="280583"/>
                  </a:lnTo>
                  <a:lnTo>
                    <a:pt x="3008752" y="295615"/>
                  </a:lnTo>
                  <a:lnTo>
                    <a:pt x="2880987" y="310646"/>
                  </a:lnTo>
                  <a:lnTo>
                    <a:pt x="2637982" y="313151"/>
                  </a:lnTo>
                  <a:lnTo>
                    <a:pt x="2297274" y="320667"/>
                  </a:lnTo>
                  <a:lnTo>
                    <a:pt x="1971597" y="33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2C618351-D54A-4938-85C9-AEF61E0C42C8}"/>
                </a:ext>
              </a:extLst>
            </p:cNvPr>
            <p:cNvSpPr/>
            <p:nvPr/>
          </p:nvSpPr>
          <p:spPr>
            <a:xfrm rot="16200000">
              <a:off x="4702971" y="2751932"/>
              <a:ext cx="1865312" cy="1266825"/>
            </a:xfrm>
            <a:custGeom>
              <a:avLst/>
              <a:gdLst>
                <a:gd name="connsiteX0" fmla="*/ 1047750 w 1864519"/>
                <a:gd name="connsiteY0" fmla="*/ 931069 h 1266825"/>
                <a:gd name="connsiteX1" fmla="*/ 688182 w 1864519"/>
                <a:gd name="connsiteY1" fmla="*/ 692944 h 1266825"/>
                <a:gd name="connsiteX2" fmla="*/ 576263 w 1864519"/>
                <a:gd name="connsiteY2" fmla="*/ 595313 h 1266825"/>
                <a:gd name="connsiteX3" fmla="*/ 459582 w 1864519"/>
                <a:gd name="connsiteY3" fmla="*/ 485775 h 1266825"/>
                <a:gd name="connsiteX4" fmla="*/ 354807 w 1864519"/>
                <a:gd name="connsiteY4" fmla="*/ 388144 h 1266825"/>
                <a:gd name="connsiteX5" fmla="*/ 233363 w 1864519"/>
                <a:gd name="connsiteY5" fmla="*/ 273844 h 1266825"/>
                <a:gd name="connsiteX6" fmla="*/ 59532 w 1864519"/>
                <a:gd name="connsiteY6" fmla="*/ 104775 h 1266825"/>
                <a:gd name="connsiteX7" fmla="*/ 21432 w 1864519"/>
                <a:gd name="connsiteY7" fmla="*/ 71438 h 1266825"/>
                <a:gd name="connsiteX8" fmla="*/ 9525 w 1864519"/>
                <a:gd name="connsiteY8" fmla="*/ 57150 h 1266825"/>
                <a:gd name="connsiteX9" fmla="*/ 2382 w 1864519"/>
                <a:gd name="connsiteY9" fmla="*/ 40482 h 1266825"/>
                <a:gd name="connsiteX10" fmla="*/ 0 w 1864519"/>
                <a:gd name="connsiteY10" fmla="*/ 23813 h 1266825"/>
                <a:gd name="connsiteX11" fmla="*/ 0 w 1864519"/>
                <a:gd name="connsiteY11" fmla="*/ 16669 h 1266825"/>
                <a:gd name="connsiteX12" fmla="*/ 2382 w 1864519"/>
                <a:gd name="connsiteY12" fmla="*/ 7144 h 1266825"/>
                <a:gd name="connsiteX13" fmla="*/ 14288 w 1864519"/>
                <a:gd name="connsiteY13" fmla="*/ 0 h 1266825"/>
                <a:gd name="connsiteX14" fmla="*/ 30957 w 1864519"/>
                <a:gd name="connsiteY14" fmla="*/ 0 h 1266825"/>
                <a:gd name="connsiteX15" fmla="*/ 59532 w 1864519"/>
                <a:gd name="connsiteY15" fmla="*/ 9525 h 1266825"/>
                <a:gd name="connsiteX16" fmla="*/ 173832 w 1864519"/>
                <a:gd name="connsiteY16" fmla="*/ 100013 h 1266825"/>
                <a:gd name="connsiteX17" fmla="*/ 342900 w 1864519"/>
                <a:gd name="connsiteY17" fmla="*/ 221457 h 1266825"/>
                <a:gd name="connsiteX18" fmla="*/ 526257 w 1864519"/>
                <a:gd name="connsiteY18" fmla="*/ 352425 h 1266825"/>
                <a:gd name="connsiteX19" fmla="*/ 745332 w 1864519"/>
                <a:gd name="connsiteY19" fmla="*/ 500063 h 1266825"/>
                <a:gd name="connsiteX20" fmla="*/ 969169 w 1864519"/>
                <a:gd name="connsiteY20" fmla="*/ 642938 h 1266825"/>
                <a:gd name="connsiteX21" fmla="*/ 1209675 w 1864519"/>
                <a:gd name="connsiteY21" fmla="*/ 778669 h 1266825"/>
                <a:gd name="connsiteX22" fmla="*/ 1300163 w 1864519"/>
                <a:gd name="connsiteY22" fmla="*/ 823913 h 1266825"/>
                <a:gd name="connsiteX23" fmla="*/ 1369219 w 1864519"/>
                <a:gd name="connsiteY23" fmla="*/ 859632 h 1266825"/>
                <a:gd name="connsiteX24" fmla="*/ 1438275 w 1864519"/>
                <a:gd name="connsiteY24" fmla="*/ 885825 h 1266825"/>
                <a:gd name="connsiteX25" fmla="*/ 1490663 w 1864519"/>
                <a:gd name="connsiteY25" fmla="*/ 902494 h 1266825"/>
                <a:gd name="connsiteX26" fmla="*/ 1524000 w 1864519"/>
                <a:gd name="connsiteY26" fmla="*/ 907257 h 1266825"/>
                <a:gd name="connsiteX27" fmla="*/ 1552575 w 1864519"/>
                <a:gd name="connsiteY27" fmla="*/ 909638 h 1266825"/>
                <a:gd name="connsiteX28" fmla="*/ 1576388 w 1864519"/>
                <a:gd name="connsiteY28" fmla="*/ 909638 h 1266825"/>
                <a:gd name="connsiteX29" fmla="*/ 1609725 w 1864519"/>
                <a:gd name="connsiteY29" fmla="*/ 900113 h 1266825"/>
                <a:gd name="connsiteX30" fmla="*/ 1674019 w 1864519"/>
                <a:gd name="connsiteY30" fmla="*/ 873919 h 1266825"/>
                <a:gd name="connsiteX31" fmla="*/ 1728788 w 1864519"/>
                <a:gd name="connsiteY31" fmla="*/ 845344 h 1266825"/>
                <a:gd name="connsiteX32" fmla="*/ 1819275 w 1864519"/>
                <a:gd name="connsiteY32" fmla="*/ 754857 h 1266825"/>
                <a:gd name="connsiteX33" fmla="*/ 1864519 w 1864519"/>
                <a:gd name="connsiteY33" fmla="*/ 945357 h 1266825"/>
                <a:gd name="connsiteX34" fmla="*/ 1783557 w 1864519"/>
                <a:gd name="connsiteY34" fmla="*/ 912019 h 1266825"/>
                <a:gd name="connsiteX35" fmla="*/ 1769269 w 1864519"/>
                <a:gd name="connsiteY35" fmla="*/ 916782 h 1266825"/>
                <a:gd name="connsiteX36" fmla="*/ 1738313 w 1864519"/>
                <a:gd name="connsiteY36" fmla="*/ 966788 h 1266825"/>
                <a:gd name="connsiteX37" fmla="*/ 1621632 w 1864519"/>
                <a:gd name="connsiteY37" fmla="*/ 1123950 h 1266825"/>
                <a:gd name="connsiteX38" fmla="*/ 1502569 w 1864519"/>
                <a:gd name="connsiteY38" fmla="*/ 1252538 h 1266825"/>
                <a:gd name="connsiteX39" fmla="*/ 1485900 w 1864519"/>
                <a:gd name="connsiteY39" fmla="*/ 1262063 h 1266825"/>
                <a:gd name="connsiteX40" fmla="*/ 1469232 w 1864519"/>
                <a:gd name="connsiteY40" fmla="*/ 1266825 h 1266825"/>
                <a:gd name="connsiteX41" fmla="*/ 1454944 w 1864519"/>
                <a:gd name="connsiteY41" fmla="*/ 1266825 h 1266825"/>
                <a:gd name="connsiteX42" fmla="*/ 1438275 w 1864519"/>
                <a:gd name="connsiteY42" fmla="*/ 1257300 h 1266825"/>
                <a:gd name="connsiteX43" fmla="*/ 1419225 w 1864519"/>
                <a:gd name="connsiteY43" fmla="*/ 1231107 h 1266825"/>
                <a:gd name="connsiteX44" fmla="*/ 1402557 w 1864519"/>
                <a:gd name="connsiteY44" fmla="*/ 1181100 h 1266825"/>
                <a:gd name="connsiteX45" fmla="*/ 1047750 w 1864519"/>
                <a:gd name="connsiteY45" fmla="*/ 931069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64519" h="1266825">
                  <a:moveTo>
                    <a:pt x="1047750" y="931069"/>
                  </a:moveTo>
                  <a:lnTo>
                    <a:pt x="688182" y="692944"/>
                  </a:lnTo>
                  <a:lnTo>
                    <a:pt x="576263" y="595313"/>
                  </a:lnTo>
                  <a:lnTo>
                    <a:pt x="459582" y="485775"/>
                  </a:lnTo>
                  <a:lnTo>
                    <a:pt x="354807" y="388144"/>
                  </a:lnTo>
                  <a:lnTo>
                    <a:pt x="233363" y="273844"/>
                  </a:lnTo>
                  <a:lnTo>
                    <a:pt x="59532" y="104775"/>
                  </a:lnTo>
                  <a:lnTo>
                    <a:pt x="21432" y="71438"/>
                  </a:lnTo>
                  <a:lnTo>
                    <a:pt x="9525" y="57150"/>
                  </a:lnTo>
                  <a:lnTo>
                    <a:pt x="2382" y="40482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30957" y="0"/>
                  </a:lnTo>
                  <a:lnTo>
                    <a:pt x="59532" y="9525"/>
                  </a:lnTo>
                  <a:lnTo>
                    <a:pt x="173832" y="100013"/>
                  </a:lnTo>
                  <a:lnTo>
                    <a:pt x="342900" y="221457"/>
                  </a:lnTo>
                  <a:lnTo>
                    <a:pt x="526257" y="352425"/>
                  </a:lnTo>
                  <a:lnTo>
                    <a:pt x="745332" y="500063"/>
                  </a:lnTo>
                  <a:lnTo>
                    <a:pt x="969169" y="642938"/>
                  </a:lnTo>
                  <a:lnTo>
                    <a:pt x="1209675" y="778669"/>
                  </a:lnTo>
                  <a:lnTo>
                    <a:pt x="1300163" y="823913"/>
                  </a:lnTo>
                  <a:lnTo>
                    <a:pt x="1369219" y="859632"/>
                  </a:lnTo>
                  <a:lnTo>
                    <a:pt x="1438275" y="885825"/>
                  </a:lnTo>
                  <a:lnTo>
                    <a:pt x="1490663" y="902494"/>
                  </a:lnTo>
                  <a:lnTo>
                    <a:pt x="1524000" y="907257"/>
                  </a:lnTo>
                  <a:lnTo>
                    <a:pt x="1552575" y="909638"/>
                  </a:lnTo>
                  <a:lnTo>
                    <a:pt x="1576388" y="909638"/>
                  </a:lnTo>
                  <a:lnTo>
                    <a:pt x="1609725" y="900113"/>
                  </a:lnTo>
                  <a:lnTo>
                    <a:pt x="1674019" y="873919"/>
                  </a:lnTo>
                  <a:lnTo>
                    <a:pt x="1728788" y="845344"/>
                  </a:lnTo>
                  <a:lnTo>
                    <a:pt x="1819275" y="754857"/>
                  </a:lnTo>
                  <a:lnTo>
                    <a:pt x="1864519" y="945357"/>
                  </a:lnTo>
                  <a:lnTo>
                    <a:pt x="1783557" y="912019"/>
                  </a:lnTo>
                  <a:lnTo>
                    <a:pt x="1769269" y="916782"/>
                  </a:lnTo>
                  <a:lnTo>
                    <a:pt x="1738313" y="966788"/>
                  </a:lnTo>
                  <a:lnTo>
                    <a:pt x="1621632" y="1123950"/>
                  </a:lnTo>
                  <a:lnTo>
                    <a:pt x="1502569" y="1252538"/>
                  </a:lnTo>
                  <a:lnTo>
                    <a:pt x="1485900" y="1262063"/>
                  </a:lnTo>
                  <a:lnTo>
                    <a:pt x="1469232" y="1266825"/>
                  </a:lnTo>
                  <a:lnTo>
                    <a:pt x="1454944" y="1266825"/>
                  </a:lnTo>
                  <a:lnTo>
                    <a:pt x="1438275" y="1257300"/>
                  </a:lnTo>
                  <a:lnTo>
                    <a:pt x="1419225" y="1231107"/>
                  </a:lnTo>
                  <a:lnTo>
                    <a:pt x="1402557" y="1181100"/>
                  </a:lnTo>
                  <a:lnTo>
                    <a:pt x="1047750" y="931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B846CEFD-DAAE-4E4C-A2AA-730C717951D1}"/>
                </a:ext>
              </a:extLst>
            </p:cNvPr>
            <p:cNvSpPr/>
            <p:nvPr/>
          </p:nvSpPr>
          <p:spPr>
            <a:xfrm rot="16200000">
              <a:off x="4513264" y="4518026"/>
              <a:ext cx="2255837" cy="354013"/>
            </a:xfrm>
            <a:custGeom>
              <a:avLst/>
              <a:gdLst>
                <a:gd name="connsiteX0" fmla="*/ 1135857 w 2255044"/>
                <a:gd name="connsiteY0" fmla="*/ 323850 h 354806"/>
                <a:gd name="connsiteX1" fmla="*/ 538163 w 2255044"/>
                <a:gd name="connsiteY1" fmla="*/ 297656 h 354806"/>
                <a:gd name="connsiteX2" fmla="*/ 297657 w 2255044"/>
                <a:gd name="connsiteY2" fmla="*/ 288131 h 354806"/>
                <a:gd name="connsiteX3" fmla="*/ 219075 w 2255044"/>
                <a:gd name="connsiteY3" fmla="*/ 283369 h 354806"/>
                <a:gd name="connsiteX4" fmla="*/ 180975 w 2255044"/>
                <a:gd name="connsiteY4" fmla="*/ 278606 h 354806"/>
                <a:gd name="connsiteX5" fmla="*/ 142875 w 2255044"/>
                <a:gd name="connsiteY5" fmla="*/ 271462 h 354806"/>
                <a:gd name="connsiteX6" fmla="*/ 114300 w 2255044"/>
                <a:gd name="connsiteY6" fmla="*/ 261937 h 354806"/>
                <a:gd name="connsiteX7" fmla="*/ 83344 w 2255044"/>
                <a:gd name="connsiteY7" fmla="*/ 242887 h 354806"/>
                <a:gd name="connsiteX8" fmla="*/ 47625 w 2255044"/>
                <a:gd name="connsiteY8" fmla="*/ 216694 h 354806"/>
                <a:gd name="connsiteX9" fmla="*/ 19050 w 2255044"/>
                <a:gd name="connsiteY9" fmla="*/ 192881 h 354806"/>
                <a:gd name="connsiteX10" fmla="*/ 7144 w 2255044"/>
                <a:gd name="connsiteY10" fmla="*/ 176212 h 354806"/>
                <a:gd name="connsiteX11" fmla="*/ 0 w 2255044"/>
                <a:gd name="connsiteY11" fmla="*/ 154781 h 354806"/>
                <a:gd name="connsiteX12" fmla="*/ 7144 w 2255044"/>
                <a:gd name="connsiteY12" fmla="*/ 133350 h 354806"/>
                <a:gd name="connsiteX13" fmla="*/ 30957 w 2255044"/>
                <a:gd name="connsiteY13" fmla="*/ 107156 h 354806"/>
                <a:gd name="connsiteX14" fmla="*/ 66675 w 2255044"/>
                <a:gd name="connsiteY14" fmla="*/ 80962 h 354806"/>
                <a:gd name="connsiteX15" fmla="*/ 121444 w 2255044"/>
                <a:gd name="connsiteY15" fmla="*/ 52387 h 354806"/>
                <a:gd name="connsiteX16" fmla="*/ 180975 w 2255044"/>
                <a:gd name="connsiteY16" fmla="*/ 28575 h 354806"/>
                <a:gd name="connsiteX17" fmla="*/ 250032 w 2255044"/>
                <a:gd name="connsiteY17" fmla="*/ 11906 h 354806"/>
                <a:gd name="connsiteX18" fmla="*/ 290513 w 2255044"/>
                <a:gd name="connsiteY18" fmla="*/ 2381 h 354806"/>
                <a:gd name="connsiteX19" fmla="*/ 352425 w 2255044"/>
                <a:gd name="connsiteY19" fmla="*/ 0 h 354806"/>
                <a:gd name="connsiteX20" fmla="*/ 402432 w 2255044"/>
                <a:gd name="connsiteY20" fmla="*/ 7144 h 354806"/>
                <a:gd name="connsiteX21" fmla="*/ 428625 w 2255044"/>
                <a:gd name="connsiteY21" fmla="*/ 14287 h 354806"/>
                <a:gd name="connsiteX22" fmla="*/ 461963 w 2255044"/>
                <a:gd name="connsiteY22" fmla="*/ 26194 h 354806"/>
                <a:gd name="connsiteX23" fmla="*/ 500063 w 2255044"/>
                <a:gd name="connsiteY23" fmla="*/ 40481 h 354806"/>
                <a:gd name="connsiteX24" fmla="*/ 559594 w 2255044"/>
                <a:gd name="connsiteY24" fmla="*/ 54769 h 354806"/>
                <a:gd name="connsiteX25" fmla="*/ 631032 w 2255044"/>
                <a:gd name="connsiteY25" fmla="*/ 64294 h 354806"/>
                <a:gd name="connsiteX26" fmla="*/ 704850 w 2255044"/>
                <a:gd name="connsiteY26" fmla="*/ 64294 h 354806"/>
                <a:gd name="connsiteX27" fmla="*/ 873919 w 2255044"/>
                <a:gd name="connsiteY27" fmla="*/ 76200 h 354806"/>
                <a:gd name="connsiteX28" fmla="*/ 1202532 w 2255044"/>
                <a:gd name="connsiteY28" fmla="*/ 100012 h 354806"/>
                <a:gd name="connsiteX29" fmla="*/ 1966913 w 2255044"/>
                <a:gd name="connsiteY29" fmla="*/ 157162 h 354806"/>
                <a:gd name="connsiteX30" fmla="*/ 2088357 w 2255044"/>
                <a:gd name="connsiteY30" fmla="*/ 85725 h 354806"/>
                <a:gd name="connsiteX31" fmla="*/ 2255044 w 2255044"/>
                <a:gd name="connsiteY31" fmla="*/ 197644 h 354806"/>
                <a:gd name="connsiteX32" fmla="*/ 2209800 w 2255044"/>
                <a:gd name="connsiteY32" fmla="*/ 242887 h 354806"/>
                <a:gd name="connsiteX33" fmla="*/ 2059782 w 2255044"/>
                <a:gd name="connsiteY33" fmla="*/ 354806 h 354806"/>
                <a:gd name="connsiteX34" fmla="*/ 1674019 w 2255044"/>
                <a:gd name="connsiteY34" fmla="*/ 342900 h 354806"/>
                <a:gd name="connsiteX35" fmla="*/ 1135857 w 2255044"/>
                <a:gd name="connsiteY35" fmla="*/ 32385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5044" h="354806">
                  <a:moveTo>
                    <a:pt x="1135857" y="323850"/>
                  </a:moveTo>
                  <a:lnTo>
                    <a:pt x="538163" y="297656"/>
                  </a:lnTo>
                  <a:lnTo>
                    <a:pt x="297657" y="288131"/>
                  </a:lnTo>
                  <a:lnTo>
                    <a:pt x="219075" y="283369"/>
                  </a:lnTo>
                  <a:lnTo>
                    <a:pt x="180975" y="278606"/>
                  </a:lnTo>
                  <a:lnTo>
                    <a:pt x="142875" y="271462"/>
                  </a:lnTo>
                  <a:lnTo>
                    <a:pt x="114300" y="261937"/>
                  </a:lnTo>
                  <a:lnTo>
                    <a:pt x="83344" y="242887"/>
                  </a:lnTo>
                  <a:lnTo>
                    <a:pt x="47625" y="216694"/>
                  </a:lnTo>
                  <a:lnTo>
                    <a:pt x="19050" y="192881"/>
                  </a:lnTo>
                  <a:lnTo>
                    <a:pt x="7144" y="176212"/>
                  </a:lnTo>
                  <a:lnTo>
                    <a:pt x="0" y="154781"/>
                  </a:lnTo>
                  <a:lnTo>
                    <a:pt x="7144" y="133350"/>
                  </a:lnTo>
                  <a:lnTo>
                    <a:pt x="30957" y="107156"/>
                  </a:lnTo>
                  <a:lnTo>
                    <a:pt x="66675" y="80962"/>
                  </a:lnTo>
                  <a:lnTo>
                    <a:pt x="121444" y="52387"/>
                  </a:lnTo>
                  <a:lnTo>
                    <a:pt x="180975" y="28575"/>
                  </a:lnTo>
                  <a:lnTo>
                    <a:pt x="250032" y="11906"/>
                  </a:lnTo>
                  <a:lnTo>
                    <a:pt x="290513" y="2381"/>
                  </a:lnTo>
                  <a:lnTo>
                    <a:pt x="352425" y="0"/>
                  </a:lnTo>
                  <a:lnTo>
                    <a:pt x="402432" y="7144"/>
                  </a:lnTo>
                  <a:lnTo>
                    <a:pt x="428625" y="14287"/>
                  </a:lnTo>
                  <a:lnTo>
                    <a:pt x="461963" y="26194"/>
                  </a:lnTo>
                  <a:lnTo>
                    <a:pt x="500063" y="40481"/>
                  </a:lnTo>
                  <a:lnTo>
                    <a:pt x="559594" y="54769"/>
                  </a:lnTo>
                  <a:lnTo>
                    <a:pt x="631032" y="64294"/>
                  </a:lnTo>
                  <a:lnTo>
                    <a:pt x="704850" y="64294"/>
                  </a:lnTo>
                  <a:lnTo>
                    <a:pt x="873919" y="76200"/>
                  </a:lnTo>
                  <a:lnTo>
                    <a:pt x="1202532" y="100012"/>
                  </a:lnTo>
                  <a:lnTo>
                    <a:pt x="1966913" y="157162"/>
                  </a:lnTo>
                  <a:lnTo>
                    <a:pt x="2088357" y="85725"/>
                  </a:lnTo>
                  <a:lnTo>
                    <a:pt x="2255044" y="197644"/>
                  </a:lnTo>
                  <a:lnTo>
                    <a:pt x="2209800" y="242887"/>
                  </a:lnTo>
                  <a:lnTo>
                    <a:pt x="2059782" y="354806"/>
                  </a:lnTo>
                  <a:lnTo>
                    <a:pt x="1674019" y="342900"/>
                  </a:lnTo>
                  <a:lnTo>
                    <a:pt x="113585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5F50825E-E986-4EAE-93AB-6709A3928431}"/>
                </a:ext>
              </a:extLst>
            </p:cNvPr>
            <p:cNvSpPr/>
            <p:nvPr/>
          </p:nvSpPr>
          <p:spPr>
            <a:xfrm>
              <a:off x="5961063" y="2297113"/>
              <a:ext cx="1306512" cy="1816100"/>
            </a:xfrm>
            <a:custGeom>
              <a:avLst/>
              <a:gdLst>
                <a:gd name="connsiteX0" fmla="*/ 638828 w 1307717"/>
                <a:gd name="connsiteY0" fmla="*/ 1265129 h 1816274"/>
                <a:gd name="connsiteX1" fmla="*/ 448432 w 1307717"/>
                <a:gd name="connsiteY1" fmla="*/ 1470556 h 1816274"/>
                <a:gd name="connsiteX2" fmla="*/ 305635 w 1307717"/>
                <a:gd name="connsiteY2" fmla="*/ 1605837 h 1816274"/>
                <a:gd name="connsiteX3" fmla="*/ 92693 w 1307717"/>
                <a:gd name="connsiteY3" fmla="*/ 1781202 h 1816274"/>
                <a:gd name="connsiteX4" fmla="*/ 50104 w 1307717"/>
                <a:gd name="connsiteY4" fmla="*/ 1811264 h 1816274"/>
                <a:gd name="connsiteX5" fmla="*/ 25052 w 1307717"/>
                <a:gd name="connsiteY5" fmla="*/ 1816274 h 1816274"/>
                <a:gd name="connsiteX6" fmla="*/ 7516 w 1307717"/>
                <a:gd name="connsiteY6" fmla="*/ 1813769 h 1816274"/>
                <a:gd name="connsiteX7" fmla="*/ 0 w 1307717"/>
                <a:gd name="connsiteY7" fmla="*/ 1803748 h 1816274"/>
                <a:gd name="connsiteX8" fmla="*/ 10021 w 1307717"/>
                <a:gd name="connsiteY8" fmla="*/ 1776191 h 1816274"/>
                <a:gd name="connsiteX9" fmla="*/ 40083 w 1307717"/>
                <a:gd name="connsiteY9" fmla="*/ 1726087 h 1816274"/>
                <a:gd name="connsiteX10" fmla="*/ 150312 w 1307717"/>
                <a:gd name="connsiteY10" fmla="*/ 1595816 h 1816274"/>
                <a:gd name="connsiteX11" fmla="*/ 303130 w 1307717"/>
                <a:gd name="connsiteY11" fmla="*/ 1407926 h 1816274"/>
                <a:gd name="connsiteX12" fmla="*/ 418369 w 1307717"/>
                <a:gd name="connsiteY12" fmla="*/ 1255108 h 1816274"/>
                <a:gd name="connsiteX13" fmla="*/ 526093 w 1307717"/>
                <a:gd name="connsiteY13" fmla="*/ 1104796 h 1816274"/>
                <a:gd name="connsiteX14" fmla="*/ 648848 w 1307717"/>
                <a:gd name="connsiteY14" fmla="*/ 921916 h 1816274"/>
                <a:gd name="connsiteX15" fmla="*/ 761583 w 1307717"/>
                <a:gd name="connsiteY15" fmla="*/ 739036 h 1816274"/>
                <a:gd name="connsiteX16" fmla="*/ 849265 w 1307717"/>
                <a:gd name="connsiteY16" fmla="*/ 583713 h 1816274"/>
                <a:gd name="connsiteX17" fmla="*/ 891853 w 1307717"/>
                <a:gd name="connsiteY17" fmla="*/ 486010 h 1816274"/>
                <a:gd name="connsiteX18" fmla="*/ 926926 w 1307717"/>
                <a:gd name="connsiteY18" fmla="*/ 395823 h 1816274"/>
                <a:gd name="connsiteX19" fmla="*/ 941957 w 1307717"/>
                <a:gd name="connsiteY19" fmla="*/ 345719 h 1816274"/>
                <a:gd name="connsiteX20" fmla="*/ 951978 w 1307717"/>
                <a:gd name="connsiteY20" fmla="*/ 290604 h 1816274"/>
                <a:gd name="connsiteX21" fmla="*/ 954483 w 1307717"/>
                <a:gd name="connsiteY21" fmla="*/ 248016 h 1816274"/>
                <a:gd name="connsiteX22" fmla="*/ 949473 w 1307717"/>
                <a:gd name="connsiteY22" fmla="*/ 207932 h 1816274"/>
                <a:gd name="connsiteX23" fmla="*/ 939452 w 1307717"/>
                <a:gd name="connsiteY23" fmla="*/ 160334 h 1816274"/>
                <a:gd name="connsiteX24" fmla="*/ 899369 w 1307717"/>
                <a:gd name="connsiteY24" fmla="*/ 90188 h 1816274"/>
                <a:gd name="connsiteX25" fmla="*/ 824213 w 1307717"/>
                <a:gd name="connsiteY25" fmla="*/ 0 h 1816274"/>
                <a:gd name="connsiteX26" fmla="*/ 924421 w 1307717"/>
                <a:gd name="connsiteY26" fmla="*/ 7516 h 1816274"/>
                <a:gd name="connsiteX27" fmla="*/ 1079744 w 1307717"/>
                <a:gd name="connsiteY27" fmla="*/ 102714 h 1816274"/>
                <a:gd name="connsiteX28" fmla="*/ 1152395 w 1307717"/>
                <a:gd name="connsiteY28" fmla="*/ 150313 h 1816274"/>
                <a:gd name="connsiteX29" fmla="*/ 1212520 w 1307717"/>
                <a:gd name="connsiteY29" fmla="*/ 190396 h 1816274"/>
                <a:gd name="connsiteX30" fmla="*/ 1270139 w 1307717"/>
                <a:gd name="connsiteY30" fmla="*/ 235490 h 1816274"/>
                <a:gd name="connsiteX31" fmla="*/ 1307717 w 1307717"/>
                <a:gd name="connsiteY31" fmla="*/ 280583 h 1816274"/>
                <a:gd name="connsiteX32" fmla="*/ 1307717 w 1307717"/>
                <a:gd name="connsiteY32" fmla="*/ 293109 h 1816274"/>
                <a:gd name="connsiteX33" fmla="*/ 1280160 w 1307717"/>
                <a:gd name="connsiteY33" fmla="*/ 338203 h 1816274"/>
                <a:gd name="connsiteX34" fmla="*/ 1134858 w 1307717"/>
                <a:gd name="connsiteY34" fmla="*/ 513568 h 1816274"/>
                <a:gd name="connsiteX35" fmla="*/ 1079744 w 1307717"/>
                <a:gd name="connsiteY35" fmla="*/ 641333 h 1816274"/>
                <a:gd name="connsiteX36" fmla="*/ 992062 w 1307717"/>
                <a:gd name="connsiteY36" fmla="*/ 791645 h 1816274"/>
                <a:gd name="connsiteX37" fmla="*/ 899369 w 1307717"/>
                <a:gd name="connsiteY37" fmla="*/ 921916 h 1816274"/>
                <a:gd name="connsiteX38" fmla="*/ 736531 w 1307717"/>
                <a:gd name="connsiteY38" fmla="*/ 1142374 h 1816274"/>
                <a:gd name="connsiteX39" fmla="*/ 638828 w 1307717"/>
                <a:gd name="connsiteY39" fmla="*/ 126512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7717" h="1816274">
                  <a:moveTo>
                    <a:pt x="638828" y="1265129"/>
                  </a:moveTo>
                  <a:lnTo>
                    <a:pt x="448432" y="1470556"/>
                  </a:lnTo>
                  <a:lnTo>
                    <a:pt x="305635" y="1605837"/>
                  </a:lnTo>
                  <a:lnTo>
                    <a:pt x="92693" y="1781202"/>
                  </a:lnTo>
                  <a:lnTo>
                    <a:pt x="50104" y="1811264"/>
                  </a:lnTo>
                  <a:lnTo>
                    <a:pt x="25052" y="1816274"/>
                  </a:lnTo>
                  <a:lnTo>
                    <a:pt x="7516" y="1813769"/>
                  </a:lnTo>
                  <a:lnTo>
                    <a:pt x="0" y="1803748"/>
                  </a:lnTo>
                  <a:lnTo>
                    <a:pt x="10021" y="1776191"/>
                  </a:lnTo>
                  <a:lnTo>
                    <a:pt x="40083" y="1726087"/>
                  </a:lnTo>
                  <a:lnTo>
                    <a:pt x="150312" y="1595816"/>
                  </a:lnTo>
                  <a:lnTo>
                    <a:pt x="303130" y="1407926"/>
                  </a:lnTo>
                  <a:lnTo>
                    <a:pt x="418369" y="1255108"/>
                  </a:lnTo>
                  <a:lnTo>
                    <a:pt x="526093" y="1104796"/>
                  </a:lnTo>
                  <a:lnTo>
                    <a:pt x="648848" y="921916"/>
                  </a:lnTo>
                  <a:lnTo>
                    <a:pt x="761583" y="739036"/>
                  </a:lnTo>
                  <a:lnTo>
                    <a:pt x="849265" y="583713"/>
                  </a:lnTo>
                  <a:lnTo>
                    <a:pt x="891853" y="486010"/>
                  </a:lnTo>
                  <a:lnTo>
                    <a:pt x="926926" y="395823"/>
                  </a:lnTo>
                  <a:lnTo>
                    <a:pt x="941957" y="345719"/>
                  </a:lnTo>
                  <a:lnTo>
                    <a:pt x="951978" y="290604"/>
                  </a:lnTo>
                  <a:lnTo>
                    <a:pt x="954483" y="248016"/>
                  </a:lnTo>
                  <a:lnTo>
                    <a:pt x="949473" y="207932"/>
                  </a:lnTo>
                  <a:lnTo>
                    <a:pt x="939452" y="160334"/>
                  </a:lnTo>
                  <a:lnTo>
                    <a:pt x="899369" y="90188"/>
                  </a:lnTo>
                  <a:lnTo>
                    <a:pt x="824213" y="0"/>
                  </a:lnTo>
                  <a:lnTo>
                    <a:pt x="924421" y="7516"/>
                  </a:lnTo>
                  <a:lnTo>
                    <a:pt x="1079744" y="102714"/>
                  </a:lnTo>
                  <a:lnTo>
                    <a:pt x="1152395" y="150313"/>
                  </a:lnTo>
                  <a:lnTo>
                    <a:pt x="1212520" y="190396"/>
                  </a:lnTo>
                  <a:lnTo>
                    <a:pt x="1270139" y="235490"/>
                  </a:lnTo>
                  <a:lnTo>
                    <a:pt x="1307717" y="280583"/>
                  </a:lnTo>
                  <a:lnTo>
                    <a:pt x="1307717" y="293109"/>
                  </a:lnTo>
                  <a:lnTo>
                    <a:pt x="1280160" y="338203"/>
                  </a:lnTo>
                  <a:lnTo>
                    <a:pt x="1134858" y="513568"/>
                  </a:lnTo>
                  <a:lnTo>
                    <a:pt x="1079744" y="641333"/>
                  </a:lnTo>
                  <a:lnTo>
                    <a:pt x="992062" y="791645"/>
                  </a:lnTo>
                  <a:lnTo>
                    <a:pt x="899369" y="921916"/>
                  </a:lnTo>
                  <a:lnTo>
                    <a:pt x="736531" y="1142374"/>
                  </a:lnTo>
                  <a:lnTo>
                    <a:pt x="638828" y="12651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46BE20B3-C1AE-4A14-B168-EDF4E338C58A}"/>
                </a:ext>
              </a:extLst>
            </p:cNvPr>
            <p:cNvSpPr/>
            <p:nvPr/>
          </p:nvSpPr>
          <p:spPr>
            <a:xfrm>
              <a:off x="6972301" y="2722563"/>
              <a:ext cx="1103313" cy="387350"/>
            </a:xfrm>
            <a:custGeom>
              <a:avLst/>
              <a:gdLst>
                <a:gd name="connsiteX0" fmla="*/ 464344 w 1102519"/>
                <a:gd name="connsiteY0" fmla="*/ 273844 h 388144"/>
                <a:gd name="connsiteX1" fmla="*/ 207169 w 1102519"/>
                <a:gd name="connsiteY1" fmla="*/ 283369 h 388144"/>
                <a:gd name="connsiteX2" fmla="*/ 180975 w 1102519"/>
                <a:gd name="connsiteY2" fmla="*/ 283369 h 388144"/>
                <a:gd name="connsiteX3" fmla="*/ 147638 w 1102519"/>
                <a:gd name="connsiteY3" fmla="*/ 280987 h 388144"/>
                <a:gd name="connsiteX4" fmla="*/ 111919 w 1102519"/>
                <a:gd name="connsiteY4" fmla="*/ 271462 h 388144"/>
                <a:gd name="connsiteX5" fmla="*/ 64294 w 1102519"/>
                <a:gd name="connsiteY5" fmla="*/ 252412 h 388144"/>
                <a:gd name="connsiteX6" fmla="*/ 0 w 1102519"/>
                <a:gd name="connsiteY6" fmla="*/ 219075 h 388144"/>
                <a:gd name="connsiteX7" fmla="*/ 78581 w 1102519"/>
                <a:gd name="connsiteY7" fmla="*/ 26194 h 388144"/>
                <a:gd name="connsiteX8" fmla="*/ 188119 w 1102519"/>
                <a:gd name="connsiteY8" fmla="*/ 90487 h 388144"/>
                <a:gd name="connsiteX9" fmla="*/ 238125 w 1102519"/>
                <a:gd name="connsiteY9" fmla="*/ 104775 h 388144"/>
                <a:gd name="connsiteX10" fmla="*/ 302419 w 1102519"/>
                <a:gd name="connsiteY10" fmla="*/ 102394 h 388144"/>
                <a:gd name="connsiteX11" fmla="*/ 454819 w 1102519"/>
                <a:gd name="connsiteY11" fmla="*/ 83344 h 388144"/>
                <a:gd name="connsiteX12" fmla="*/ 678656 w 1102519"/>
                <a:gd name="connsiteY12" fmla="*/ 57150 h 388144"/>
                <a:gd name="connsiteX13" fmla="*/ 702469 w 1102519"/>
                <a:gd name="connsiteY13" fmla="*/ 28575 h 388144"/>
                <a:gd name="connsiteX14" fmla="*/ 721519 w 1102519"/>
                <a:gd name="connsiteY14" fmla="*/ 11906 h 388144"/>
                <a:gd name="connsiteX15" fmla="*/ 747713 w 1102519"/>
                <a:gd name="connsiteY15" fmla="*/ 0 h 388144"/>
                <a:gd name="connsiteX16" fmla="*/ 771525 w 1102519"/>
                <a:gd name="connsiteY16" fmla="*/ 0 h 388144"/>
                <a:gd name="connsiteX17" fmla="*/ 795338 w 1102519"/>
                <a:gd name="connsiteY17" fmla="*/ 4762 h 388144"/>
                <a:gd name="connsiteX18" fmla="*/ 823913 w 1102519"/>
                <a:gd name="connsiteY18" fmla="*/ 21431 h 388144"/>
                <a:gd name="connsiteX19" fmla="*/ 897731 w 1102519"/>
                <a:gd name="connsiteY19" fmla="*/ 71437 h 388144"/>
                <a:gd name="connsiteX20" fmla="*/ 969169 w 1102519"/>
                <a:gd name="connsiteY20" fmla="*/ 126206 h 388144"/>
                <a:gd name="connsiteX21" fmla="*/ 1023938 w 1102519"/>
                <a:gd name="connsiteY21" fmla="*/ 171450 h 388144"/>
                <a:gd name="connsiteX22" fmla="*/ 1054894 w 1102519"/>
                <a:gd name="connsiteY22" fmla="*/ 207169 h 388144"/>
                <a:gd name="connsiteX23" fmla="*/ 1083469 w 1102519"/>
                <a:gd name="connsiteY23" fmla="*/ 240506 h 388144"/>
                <a:gd name="connsiteX24" fmla="*/ 1097756 w 1102519"/>
                <a:gd name="connsiteY24" fmla="*/ 271462 h 388144"/>
                <a:gd name="connsiteX25" fmla="*/ 1102519 w 1102519"/>
                <a:gd name="connsiteY25" fmla="*/ 292894 h 388144"/>
                <a:gd name="connsiteX26" fmla="*/ 1102519 w 1102519"/>
                <a:gd name="connsiteY26" fmla="*/ 311944 h 388144"/>
                <a:gd name="connsiteX27" fmla="*/ 1097756 w 1102519"/>
                <a:gd name="connsiteY27" fmla="*/ 335756 h 388144"/>
                <a:gd name="connsiteX28" fmla="*/ 1083469 w 1102519"/>
                <a:gd name="connsiteY28" fmla="*/ 357187 h 388144"/>
                <a:gd name="connsiteX29" fmla="*/ 1050131 w 1102519"/>
                <a:gd name="connsiteY29" fmla="*/ 373856 h 388144"/>
                <a:gd name="connsiteX30" fmla="*/ 1007269 w 1102519"/>
                <a:gd name="connsiteY30" fmla="*/ 388144 h 388144"/>
                <a:gd name="connsiteX31" fmla="*/ 714375 w 1102519"/>
                <a:gd name="connsiteY31" fmla="*/ 269081 h 388144"/>
                <a:gd name="connsiteX32" fmla="*/ 464344 w 1102519"/>
                <a:gd name="connsiteY32" fmla="*/ 2738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2519" h="388144">
                  <a:moveTo>
                    <a:pt x="464344" y="273844"/>
                  </a:moveTo>
                  <a:lnTo>
                    <a:pt x="207169" y="283369"/>
                  </a:lnTo>
                  <a:lnTo>
                    <a:pt x="180975" y="283369"/>
                  </a:lnTo>
                  <a:lnTo>
                    <a:pt x="147638" y="280987"/>
                  </a:lnTo>
                  <a:lnTo>
                    <a:pt x="111919" y="271462"/>
                  </a:lnTo>
                  <a:lnTo>
                    <a:pt x="64294" y="252412"/>
                  </a:lnTo>
                  <a:lnTo>
                    <a:pt x="0" y="219075"/>
                  </a:lnTo>
                  <a:lnTo>
                    <a:pt x="78581" y="26194"/>
                  </a:lnTo>
                  <a:lnTo>
                    <a:pt x="188119" y="90487"/>
                  </a:lnTo>
                  <a:lnTo>
                    <a:pt x="238125" y="104775"/>
                  </a:lnTo>
                  <a:lnTo>
                    <a:pt x="302419" y="102394"/>
                  </a:lnTo>
                  <a:lnTo>
                    <a:pt x="454819" y="83344"/>
                  </a:lnTo>
                  <a:lnTo>
                    <a:pt x="678656" y="57150"/>
                  </a:lnTo>
                  <a:lnTo>
                    <a:pt x="702469" y="28575"/>
                  </a:lnTo>
                  <a:lnTo>
                    <a:pt x="721519" y="11906"/>
                  </a:lnTo>
                  <a:lnTo>
                    <a:pt x="747713" y="0"/>
                  </a:lnTo>
                  <a:lnTo>
                    <a:pt x="771525" y="0"/>
                  </a:lnTo>
                  <a:lnTo>
                    <a:pt x="795338" y="4762"/>
                  </a:lnTo>
                  <a:lnTo>
                    <a:pt x="823913" y="21431"/>
                  </a:lnTo>
                  <a:lnTo>
                    <a:pt x="897731" y="71437"/>
                  </a:lnTo>
                  <a:lnTo>
                    <a:pt x="969169" y="126206"/>
                  </a:lnTo>
                  <a:lnTo>
                    <a:pt x="1023938" y="171450"/>
                  </a:lnTo>
                  <a:lnTo>
                    <a:pt x="1054894" y="207169"/>
                  </a:lnTo>
                  <a:lnTo>
                    <a:pt x="1083469" y="240506"/>
                  </a:lnTo>
                  <a:lnTo>
                    <a:pt x="1097756" y="271462"/>
                  </a:lnTo>
                  <a:lnTo>
                    <a:pt x="1102519" y="292894"/>
                  </a:lnTo>
                  <a:lnTo>
                    <a:pt x="1102519" y="311944"/>
                  </a:lnTo>
                  <a:lnTo>
                    <a:pt x="1097756" y="335756"/>
                  </a:lnTo>
                  <a:lnTo>
                    <a:pt x="1083469" y="357187"/>
                  </a:lnTo>
                  <a:lnTo>
                    <a:pt x="1050131" y="373856"/>
                  </a:lnTo>
                  <a:lnTo>
                    <a:pt x="1007269" y="388144"/>
                  </a:lnTo>
                  <a:lnTo>
                    <a:pt x="714375" y="269081"/>
                  </a:lnTo>
                  <a:lnTo>
                    <a:pt x="464344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B160DAC4-C7D2-4ACF-A167-AB061E0BD7D4}"/>
                </a:ext>
              </a:extLst>
            </p:cNvPr>
            <p:cNvSpPr/>
            <p:nvPr/>
          </p:nvSpPr>
          <p:spPr>
            <a:xfrm rot="16200000">
              <a:off x="5672932" y="3105945"/>
              <a:ext cx="2500313" cy="2149475"/>
            </a:xfrm>
            <a:custGeom>
              <a:avLst/>
              <a:gdLst>
                <a:gd name="connsiteX0" fmla="*/ 1497078 w 2500899"/>
                <a:gd name="connsiteY0" fmla="*/ 1649959 h 2148985"/>
                <a:gd name="connsiteX1" fmla="*/ 1194201 w 2500899"/>
                <a:gd name="connsiteY1" fmla="*/ 1445156 h 2148985"/>
                <a:gd name="connsiteX2" fmla="*/ 850940 w 2500899"/>
                <a:gd name="connsiteY2" fmla="*/ 1197086 h 2148985"/>
                <a:gd name="connsiteX3" fmla="*/ 729790 w 2500899"/>
                <a:gd name="connsiteY3" fmla="*/ 1096127 h 2148985"/>
                <a:gd name="connsiteX4" fmla="*/ 571140 w 2500899"/>
                <a:gd name="connsiteY4" fmla="*/ 911516 h 2148985"/>
                <a:gd name="connsiteX5" fmla="*/ 354799 w 2500899"/>
                <a:gd name="connsiteY5" fmla="*/ 628831 h 2148985"/>
                <a:gd name="connsiteX6" fmla="*/ 213456 w 2500899"/>
                <a:gd name="connsiteY6" fmla="*/ 421144 h 2148985"/>
                <a:gd name="connsiteX7" fmla="*/ 121151 w 2500899"/>
                <a:gd name="connsiteY7" fmla="*/ 265378 h 2148985"/>
                <a:gd name="connsiteX8" fmla="*/ 54807 w 2500899"/>
                <a:gd name="connsiteY8" fmla="*/ 149997 h 2148985"/>
                <a:gd name="connsiteX9" fmla="*/ 8654 w 2500899"/>
                <a:gd name="connsiteY9" fmla="*/ 57691 h 2148985"/>
                <a:gd name="connsiteX10" fmla="*/ 0 w 2500899"/>
                <a:gd name="connsiteY10" fmla="*/ 37499 h 2148985"/>
                <a:gd name="connsiteX11" fmla="*/ 0 w 2500899"/>
                <a:gd name="connsiteY11" fmla="*/ 17308 h 2148985"/>
                <a:gd name="connsiteX12" fmla="*/ 2885 w 2500899"/>
                <a:gd name="connsiteY12" fmla="*/ 8654 h 2148985"/>
                <a:gd name="connsiteX13" fmla="*/ 14423 w 2500899"/>
                <a:gd name="connsiteY13" fmla="*/ 0 h 2148985"/>
                <a:gd name="connsiteX14" fmla="*/ 34615 w 2500899"/>
                <a:gd name="connsiteY14" fmla="*/ 2885 h 2148985"/>
                <a:gd name="connsiteX15" fmla="*/ 63460 w 2500899"/>
                <a:gd name="connsiteY15" fmla="*/ 23077 h 2148985"/>
                <a:gd name="connsiteX16" fmla="*/ 167304 w 2500899"/>
                <a:gd name="connsiteY16" fmla="*/ 178842 h 2148985"/>
                <a:gd name="connsiteX17" fmla="*/ 288455 w 2500899"/>
                <a:gd name="connsiteY17" fmla="*/ 340376 h 2148985"/>
                <a:gd name="connsiteX18" fmla="*/ 406721 w 2500899"/>
                <a:gd name="connsiteY18" fmla="*/ 481719 h 2148985"/>
                <a:gd name="connsiteX19" fmla="*/ 539410 w 2500899"/>
                <a:gd name="connsiteY19" fmla="*/ 625946 h 2148985"/>
                <a:gd name="connsiteX20" fmla="*/ 660561 w 2500899"/>
                <a:gd name="connsiteY20" fmla="*/ 747097 h 2148985"/>
                <a:gd name="connsiteX21" fmla="*/ 764404 w 2500899"/>
                <a:gd name="connsiteY21" fmla="*/ 848056 h 2148985"/>
                <a:gd name="connsiteX22" fmla="*/ 894209 w 2500899"/>
                <a:gd name="connsiteY22" fmla="*/ 960553 h 2148985"/>
                <a:gd name="connsiteX23" fmla="*/ 977860 w 2500899"/>
                <a:gd name="connsiteY23" fmla="*/ 1035551 h 2148985"/>
                <a:gd name="connsiteX24" fmla="*/ 1208624 w 2500899"/>
                <a:gd name="connsiteY24" fmla="*/ 1197086 h 2148985"/>
                <a:gd name="connsiteX25" fmla="*/ 1404773 w 2500899"/>
                <a:gd name="connsiteY25" fmla="*/ 1329774 h 2148985"/>
                <a:gd name="connsiteX26" fmla="*/ 1572076 w 2500899"/>
                <a:gd name="connsiteY26" fmla="*/ 1433618 h 2148985"/>
                <a:gd name="connsiteX27" fmla="*/ 1678804 w 2500899"/>
                <a:gd name="connsiteY27" fmla="*/ 1491309 h 2148985"/>
                <a:gd name="connsiteX28" fmla="*/ 1808609 w 2500899"/>
                <a:gd name="connsiteY28" fmla="*/ 1560538 h 2148985"/>
                <a:gd name="connsiteX29" fmla="*/ 1921106 w 2500899"/>
                <a:gd name="connsiteY29" fmla="*/ 1615344 h 2148985"/>
                <a:gd name="connsiteX30" fmla="*/ 2065333 w 2500899"/>
                <a:gd name="connsiteY30" fmla="*/ 1684573 h 2148985"/>
                <a:gd name="connsiteX31" fmla="*/ 2229752 w 2500899"/>
                <a:gd name="connsiteY31" fmla="*/ 1753802 h 2148985"/>
                <a:gd name="connsiteX32" fmla="*/ 2500899 w 2500899"/>
                <a:gd name="connsiteY32" fmla="*/ 1869184 h 2148985"/>
                <a:gd name="connsiteX33" fmla="*/ 2348018 w 2500899"/>
                <a:gd name="connsiteY33" fmla="*/ 2148985 h 2148985"/>
                <a:gd name="connsiteX34" fmla="*/ 2319173 w 2500899"/>
                <a:gd name="connsiteY34" fmla="*/ 2128793 h 2148985"/>
                <a:gd name="connsiteX35" fmla="*/ 2290327 w 2500899"/>
                <a:gd name="connsiteY35" fmla="*/ 2097063 h 2148985"/>
                <a:gd name="connsiteX36" fmla="*/ 2048026 w 2500899"/>
                <a:gd name="connsiteY36" fmla="*/ 1973027 h 2148985"/>
                <a:gd name="connsiteX37" fmla="*/ 1719188 w 2500899"/>
                <a:gd name="connsiteY37" fmla="*/ 1791301 h 2148985"/>
                <a:gd name="connsiteX38" fmla="*/ 1497078 w 2500899"/>
                <a:gd name="connsiteY38" fmla="*/ 1649959 h 2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0899" h="2148985">
                  <a:moveTo>
                    <a:pt x="1497078" y="1649959"/>
                  </a:moveTo>
                  <a:lnTo>
                    <a:pt x="1194201" y="1445156"/>
                  </a:lnTo>
                  <a:lnTo>
                    <a:pt x="850940" y="1197086"/>
                  </a:lnTo>
                  <a:lnTo>
                    <a:pt x="729790" y="1096127"/>
                  </a:lnTo>
                  <a:lnTo>
                    <a:pt x="571140" y="911516"/>
                  </a:lnTo>
                  <a:lnTo>
                    <a:pt x="354799" y="628831"/>
                  </a:lnTo>
                  <a:lnTo>
                    <a:pt x="213456" y="421144"/>
                  </a:lnTo>
                  <a:lnTo>
                    <a:pt x="121151" y="265378"/>
                  </a:lnTo>
                  <a:lnTo>
                    <a:pt x="54807" y="149997"/>
                  </a:lnTo>
                  <a:lnTo>
                    <a:pt x="8654" y="57691"/>
                  </a:lnTo>
                  <a:lnTo>
                    <a:pt x="0" y="37499"/>
                  </a:lnTo>
                  <a:lnTo>
                    <a:pt x="0" y="17308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4615" y="2885"/>
                  </a:lnTo>
                  <a:lnTo>
                    <a:pt x="63460" y="23077"/>
                  </a:lnTo>
                  <a:lnTo>
                    <a:pt x="167304" y="178842"/>
                  </a:lnTo>
                  <a:lnTo>
                    <a:pt x="288455" y="340376"/>
                  </a:lnTo>
                  <a:lnTo>
                    <a:pt x="406721" y="481719"/>
                  </a:lnTo>
                  <a:lnTo>
                    <a:pt x="539410" y="625946"/>
                  </a:lnTo>
                  <a:lnTo>
                    <a:pt x="660561" y="747097"/>
                  </a:lnTo>
                  <a:lnTo>
                    <a:pt x="764404" y="848056"/>
                  </a:lnTo>
                  <a:lnTo>
                    <a:pt x="894209" y="960553"/>
                  </a:lnTo>
                  <a:lnTo>
                    <a:pt x="977860" y="1035551"/>
                  </a:lnTo>
                  <a:lnTo>
                    <a:pt x="1208624" y="1197086"/>
                  </a:lnTo>
                  <a:lnTo>
                    <a:pt x="1404773" y="1329774"/>
                  </a:lnTo>
                  <a:lnTo>
                    <a:pt x="1572076" y="1433618"/>
                  </a:lnTo>
                  <a:lnTo>
                    <a:pt x="1678804" y="1491309"/>
                  </a:lnTo>
                  <a:lnTo>
                    <a:pt x="1808609" y="1560538"/>
                  </a:lnTo>
                  <a:lnTo>
                    <a:pt x="1921106" y="1615344"/>
                  </a:lnTo>
                  <a:lnTo>
                    <a:pt x="2065333" y="1684573"/>
                  </a:lnTo>
                  <a:lnTo>
                    <a:pt x="2229752" y="1753802"/>
                  </a:lnTo>
                  <a:lnTo>
                    <a:pt x="2500899" y="1869184"/>
                  </a:lnTo>
                  <a:lnTo>
                    <a:pt x="2348018" y="2148985"/>
                  </a:lnTo>
                  <a:lnTo>
                    <a:pt x="2319173" y="2128793"/>
                  </a:lnTo>
                  <a:lnTo>
                    <a:pt x="2290327" y="2097063"/>
                  </a:lnTo>
                  <a:lnTo>
                    <a:pt x="2048026" y="1973027"/>
                  </a:lnTo>
                  <a:lnTo>
                    <a:pt x="1719188" y="1791301"/>
                  </a:lnTo>
                  <a:lnTo>
                    <a:pt x="1497078" y="1649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361D6597-21A8-455A-A6C6-DF14C60DB46C}"/>
                </a:ext>
              </a:extLst>
            </p:cNvPr>
            <p:cNvSpPr/>
            <p:nvPr/>
          </p:nvSpPr>
          <p:spPr>
            <a:xfrm>
              <a:off x="6704013" y="3306763"/>
              <a:ext cx="671512" cy="584200"/>
            </a:xfrm>
            <a:custGeom>
              <a:avLst/>
              <a:gdLst>
                <a:gd name="connsiteX0" fmla="*/ 407194 w 671512"/>
                <a:gd name="connsiteY0" fmla="*/ 502444 h 583407"/>
                <a:gd name="connsiteX1" fmla="*/ 342900 w 671512"/>
                <a:gd name="connsiteY1" fmla="*/ 435769 h 583407"/>
                <a:gd name="connsiteX2" fmla="*/ 295275 w 671512"/>
                <a:gd name="connsiteY2" fmla="*/ 371475 h 583407"/>
                <a:gd name="connsiteX3" fmla="*/ 161925 w 671512"/>
                <a:gd name="connsiteY3" fmla="*/ 219075 h 583407"/>
                <a:gd name="connsiteX4" fmla="*/ 0 w 671512"/>
                <a:gd name="connsiteY4" fmla="*/ 47625 h 583407"/>
                <a:gd name="connsiteX5" fmla="*/ 35719 w 671512"/>
                <a:gd name="connsiteY5" fmla="*/ 0 h 583407"/>
                <a:gd name="connsiteX6" fmla="*/ 216694 w 671512"/>
                <a:gd name="connsiteY6" fmla="*/ 61913 h 583407"/>
                <a:gd name="connsiteX7" fmla="*/ 340519 w 671512"/>
                <a:gd name="connsiteY7" fmla="*/ 111919 h 583407"/>
                <a:gd name="connsiteX8" fmla="*/ 395287 w 671512"/>
                <a:gd name="connsiteY8" fmla="*/ 128588 h 583407"/>
                <a:gd name="connsiteX9" fmla="*/ 423862 w 671512"/>
                <a:gd name="connsiteY9" fmla="*/ 138113 h 583407"/>
                <a:gd name="connsiteX10" fmla="*/ 450056 w 671512"/>
                <a:gd name="connsiteY10" fmla="*/ 154782 h 583407"/>
                <a:gd name="connsiteX11" fmla="*/ 481012 w 671512"/>
                <a:gd name="connsiteY11" fmla="*/ 183357 h 583407"/>
                <a:gd name="connsiteX12" fmla="*/ 514350 w 671512"/>
                <a:gd name="connsiteY12" fmla="*/ 223838 h 583407"/>
                <a:gd name="connsiteX13" fmla="*/ 545306 w 671512"/>
                <a:gd name="connsiteY13" fmla="*/ 271463 h 583407"/>
                <a:gd name="connsiteX14" fmla="*/ 595312 w 671512"/>
                <a:gd name="connsiteY14" fmla="*/ 357188 h 583407"/>
                <a:gd name="connsiteX15" fmla="*/ 671512 w 671512"/>
                <a:gd name="connsiteY15" fmla="*/ 495300 h 583407"/>
                <a:gd name="connsiteX16" fmla="*/ 626269 w 671512"/>
                <a:gd name="connsiteY16" fmla="*/ 583407 h 583407"/>
                <a:gd name="connsiteX17" fmla="*/ 533400 w 671512"/>
                <a:gd name="connsiteY17" fmla="*/ 566738 h 583407"/>
                <a:gd name="connsiteX18" fmla="*/ 502444 w 671512"/>
                <a:gd name="connsiteY18" fmla="*/ 559594 h 583407"/>
                <a:gd name="connsiteX19" fmla="*/ 473869 w 671512"/>
                <a:gd name="connsiteY19" fmla="*/ 550069 h 583407"/>
                <a:gd name="connsiteX20" fmla="*/ 407194 w 671512"/>
                <a:gd name="connsiteY20" fmla="*/ 5024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1512" h="583407">
                  <a:moveTo>
                    <a:pt x="407194" y="502444"/>
                  </a:moveTo>
                  <a:lnTo>
                    <a:pt x="342900" y="435769"/>
                  </a:lnTo>
                  <a:lnTo>
                    <a:pt x="295275" y="371475"/>
                  </a:lnTo>
                  <a:lnTo>
                    <a:pt x="161925" y="219075"/>
                  </a:lnTo>
                  <a:lnTo>
                    <a:pt x="0" y="47625"/>
                  </a:lnTo>
                  <a:lnTo>
                    <a:pt x="35719" y="0"/>
                  </a:lnTo>
                  <a:lnTo>
                    <a:pt x="216694" y="61913"/>
                  </a:lnTo>
                  <a:lnTo>
                    <a:pt x="340519" y="111919"/>
                  </a:lnTo>
                  <a:lnTo>
                    <a:pt x="395287" y="128588"/>
                  </a:lnTo>
                  <a:lnTo>
                    <a:pt x="423862" y="138113"/>
                  </a:lnTo>
                  <a:lnTo>
                    <a:pt x="450056" y="154782"/>
                  </a:lnTo>
                  <a:lnTo>
                    <a:pt x="481012" y="183357"/>
                  </a:lnTo>
                  <a:lnTo>
                    <a:pt x="514350" y="223838"/>
                  </a:lnTo>
                  <a:lnTo>
                    <a:pt x="545306" y="271463"/>
                  </a:lnTo>
                  <a:lnTo>
                    <a:pt x="595312" y="357188"/>
                  </a:lnTo>
                  <a:lnTo>
                    <a:pt x="671512" y="495300"/>
                  </a:lnTo>
                  <a:lnTo>
                    <a:pt x="626269" y="583407"/>
                  </a:lnTo>
                  <a:lnTo>
                    <a:pt x="533400" y="566738"/>
                  </a:lnTo>
                  <a:lnTo>
                    <a:pt x="502444" y="559594"/>
                  </a:lnTo>
                  <a:lnTo>
                    <a:pt x="473869" y="550069"/>
                  </a:lnTo>
                  <a:lnTo>
                    <a:pt x="407194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952B8E9D-45EA-4FC5-BB1A-3A738E5A60D9}"/>
                </a:ext>
              </a:extLst>
            </p:cNvPr>
            <p:cNvSpPr/>
            <p:nvPr/>
          </p:nvSpPr>
          <p:spPr>
            <a:xfrm>
              <a:off x="6362701" y="4135438"/>
              <a:ext cx="2309813" cy="1636712"/>
            </a:xfrm>
            <a:custGeom>
              <a:avLst/>
              <a:gdLst>
                <a:gd name="connsiteX0" fmla="*/ 1135856 w 2309813"/>
                <a:gd name="connsiteY0" fmla="*/ 1147763 h 1635919"/>
                <a:gd name="connsiteX1" fmla="*/ 859631 w 2309813"/>
                <a:gd name="connsiteY1" fmla="*/ 850107 h 1635919"/>
                <a:gd name="connsiteX2" fmla="*/ 700088 w 2309813"/>
                <a:gd name="connsiteY2" fmla="*/ 688182 h 1635919"/>
                <a:gd name="connsiteX3" fmla="*/ 552450 w 2309813"/>
                <a:gd name="connsiteY3" fmla="*/ 547688 h 1635919"/>
                <a:gd name="connsiteX4" fmla="*/ 459581 w 2309813"/>
                <a:gd name="connsiteY4" fmla="*/ 433388 h 1635919"/>
                <a:gd name="connsiteX5" fmla="*/ 307181 w 2309813"/>
                <a:gd name="connsiteY5" fmla="*/ 285750 h 1635919"/>
                <a:gd name="connsiteX6" fmla="*/ 204788 w 2309813"/>
                <a:gd name="connsiteY6" fmla="*/ 195263 h 1635919"/>
                <a:gd name="connsiteX7" fmla="*/ 173831 w 2309813"/>
                <a:gd name="connsiteY7" fmla="*/ 166688 h 1635919"/>
                <a:gd name="connsiteX8" fmla="*/ 145256 w 2309813"/>
                <a:gd name="connsiteY8" fmla="*/ 147638 h 1635919"/>
                <a:gd name="connsiteX9" fmla="*/ 102394 w 2309813"/>
                <a:gd name="connsiteY9" fmla="*/ 126207 h 1635919"/>
                <a:gd name="connsiteX10" fmla="*/ 69056 w 2309813"/>
                <a:gd name="connsiteY10" fmla="*/ 114300 h 1635919"/>
                <a:gd name="connsiteX11" fmla="*/ 33338 w 2309813"/>
                <a:gd name="connsiteY11" fmla="*/ 100013 h 1635919"/>
                <a:gd name="connsiteX12" fmla="*/ 11906 w 2309813"/>
                <a:gd name="connsiteY12" fmla="*/ 78582 h 1635919"/>
                <a:gd name="connsiteX13" fmla="*/ 0 w 2309813"/>
                <a:gd name="connsiteY13" fmla="*/ 52388 h 1635919"/>
                <a:gd name="connsiteX14" fmla="*/ 4763 w 2309813"/>
                <a:gd name="connsiteY14" fmla="*/ 28575 h 1635919"/>
                <a:gd name="connsiteX15" fmla="*/ 16669 w 2309813"/>
                <a:gd name="connsiteY15" fmla="*/ 11907 h 1635919"/>
                <a:gd name="connsiteX16" fmla="*/ 45244 w 2309813"/>
                <a:gd name="connsiteY16" fmla="*/ 4763 h 1635919"/>
                <a:gd name="connsiteX17" fmla="*/ 78581 w 2309813"/>
                <a:gd name="connsiteY17" fmla="*/ 0 h 1635919"/>
                <a:gd name="connsiteX18" fmla="*/ 119063 w 2309813"/>
                <a:gd name="connsiteY18" fmla="*/ 7144 h 1635919"/>
                <a:gd name="connsiteX19" fmla="*/ 178594 w 2309813"/>
                <a:gd name="connsiteY19" fmla="*/ 30957 h 1635919"/>
                <a:gd name="connsiteX20" fmla="*/ 285750 w 2309813"/>
                <a:gd name="connsiteY20" fmla="*/ 90488 h 1635919"/>
                <a:gd name="connsiteX21" fmla="*/ 397669 w 2309813"/>
                <a:gd name="connsiteY21" fmla="*/ 178594 h 1635919"/>
                <a:gd name="connsiteX22" fmla="*/ 552450 w 2309813"/>
                <a:gd name="connsiteY22" fmla="*/ 316707 h 1635919"/>
                <a:gd name="connsiteX23" fmla="*/ 661988 w 2309813"/>
                <a:gd name="connsiteY23" fmla="*/ 419100 h 1635919"/>
                <a:gd name="connsiteX24" fmla="*/ 862013 w 2309813"/>
                <a:gd name="connsiteY24" fmla="*/ 578644 h 1635919"/>
                <a:gd name="connsiteX25" fmla="*/ 1052513 w 2309813"/>
                <a:gd name="connsiteY25" fmla="*/ 731044 h 1635919"/>
                <a:gd name="connsiteX26" fmla="*/ 1264444 w 2309813"/>
                <a:gd name="connsiteY26" fmla="*/ 904875 h 1635919"/>
                <a:gd name="connsiteX27" fmla="*/ 1476375 w 2309813"/>
                <a:gd name="connsiteY27" fmla="*/ 1071563 h 1635919"/>
                <a:gd name="connsiteX28" fmla="*/ 1631156 w 2309813"/>
                <a:gd name="connsiteY28" fmla="*/ 1190625 h 1635919"/>
                <a:gd name="connsiteX29" fmla="*/ 1802606 w 2309813"/>
                <a:gd name="connsiteY29" fmla="*/ 1300163 h 1635919"/>
                <a:gd name="connsiteX30" fmla="*/ 2047875 w 2309813"/>
                <a:gd name="connsiteY30" fmla="*/ 1443038 h 1635919"/>
                <a:gd name="connsiteX31" fmla="*/ 2231231 w 2309813"/>
                <a:gd name="connsiteY31" fmla="*/ 1540669 h 1635919"/>
                <a:gd name="connsiteX32" fmla="*/ 2276475 w 2309813"/>
                <a:gd name="connsiteY32" fmla="*/ 1574007 h 1635919"/>
                <a:gd name="connsiteX33" fmla="*/ 2305050 w 2309813"/>
                <a:gd name="connsiteY33" fmla="*/ 1597819 h 1635919"/>
                <a:gd name="connsiteX34" fmla="*/ 2309813 w 2309813"/>
                <a:gd name="connsiteY34" fmla="*/ 1604963 h 1635919"/>
                <a:gd name="connsiteX35" fmla="*/ 2305050 w 2309813"/>
                <a:gd name="connsiteY35" fmla="*/ 1619250 h 1635919"/>
                <a:gd name="connsiteX36" fmla="*/ 2283619 w 2309813"/>
                <a:gd name="connsiteY36" fmla="*/ 1628775 h 1635919"/>
                <a:gd name="connsiteX37" fmla="*/ 2231231 w 2309813"/>
                <a:gd name="connsiteY37" fmla="*/ 1635919 h 1635919"/>
                <a:gd name="connsiteX38" fmla="*/ 2093119 w 2309813"/>
                <a:gd name="connsiteY38" fmla="*/ 1635919 h 1635919"/>
                <a:gd name="connsiteX39" fmla="*/ 1921669 w 2309813"/>
                <a:gd name="connsiteY39" fmla="*/ 1628775 h 1635919"/>
                <a:gd name="connsiteX40" fmla="*/ 1731169 w 2309813"/>
                <a:gd name="connsiteY40" fmla="*/ 1609725 h 1635919"/>
                <a:gd name="connsiteX41" fmla="*/ 1593056 w 2309813"/>
                <a:gd name="connsiteY41" fmla="*/ 1593057 h 1635919"/>
                <a:gd name="connsiteX42" fmla="*/ 1569244 w 2309813"/>
                <a:gd name="connsiteY42" fmla="*/ 1588294 h 1635919"/>
                <a:gd name="connsiteX43" fmla="*/ 1481138 w 2309813"/>
                <a:gd name="connsiteY43" fmla="*/ 1514475 h 1635919"/>
                <a:gd name="connsiteX44" fmla="*/ 1314450 w 2309813"/>
                <a:gd name="connsiteY44" fmla="*/ 1352550 h 1635919"/>
                <a:gd name="connsiteX45" fmla="*/ 1135856 w 2309813"/>
                <a:gd name="connsiteY45" fmla="*/ 1147763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09813" h="1635919">
                  <a:moveTo>
                    <a:pt x="1135856" y="1147763"/>
                  </a:moveTo>
                  <a:lnTo>
                    <a:pt x="859631" y="850107"/>
                  </a:lnTo>
                  <a:lnTo>
                    <a:pt x="700088" y="688182"/>
                  </a:lnTo>
                  <a:lnTo>
                    <a:pt x="552450" y="547688"/>
                  </a:lnTo>
                  <a:lnTo>
                    <a:pt x="459581" y="433388"/>
                  </a:lnTo>
                  <a:lnTo>
                    <a:pt x="307181" y="285750"/>
                  </a:lnTo>
                  <a:lnTo>
                    <a:pt x="204788" y="195263"/>
                  </a:lnTo>
                  <a:lnTo>
                    <a:pt x="173831" y="166688"/>
                  </a:lnTo>
                  <a:lnTo>
                    <a:pt x="145256" y="147638"/>
                  </a:lnTo>
                  <a:lnTo>
                    <a:pt x="102394" y="126207"/>
                  </a:lnTo>
                  <a:lnTo>
                    <a:pt x="69056" y="114300"/>
                  </a:lnTo>
                  <a:lnTo>
                    <a:pt x="33338" y="100013"/>
                  </a:lnTo>
                  <a:lnTo>
                    <a:pt x="11906" y="78582"/>
                  </a:lnTo>
                  <a:lnTo>
                    <a:pt x="0" y="52388"/>
                  </a:lnTo>
                  <a:lnTo>
                    <a:pt x="4763" y="28575"/>
                  </a:lnTo>
                  <a:lnTo>
                    <a:pt x="16669" y="11907"/>
                  </a:lnTo>
                  <a:lnTo>
                    <a:pt x="45244" y="4763"/>
                  </a:lnTo>
                  <a:lnTo>
                    <a:pt x="78581" y="0"/>
                  </a:lnTo>
                  <a:lnTo>
                    <a:pt x="119063" y="7144"/>
                  </a:lnTo>
                  <a:lnTo>
                    <a:pt x="178594" y="30957"/>
                  </a:lnTo>
                  <a:lnTo>
                    <a:pt x="285750" y="90488"/>
                  </a:lnTo>
                  <a:lnTo>
                    <a:pt x="397669" y="178594"/>
                  </a:lnTo>
                  <a:lnTo>
                    <a:pt x="552450" y="316707"/>
                  </a:lnTo>
                  <a:lnTo>
                    <a:pt x="661988" y="419100"/>
                  </a:lnTo>
                  <a:lnTo>
                    <a:pt x="862013" y="578644"/>
                  </a:lnTo>
                  <a:lnTo>
                    <a:pt x="1052513" y="731044"/>
                  </a:lnTo>
                  <a:lnTo>
                    <a:pt x="1264444" y="904875"/>
                  </a:lnTo>
                  <a:lnTo>
                    <a:pt x="1476375" y="1071563"/>
                  </a:lnTo>
                  <a:lnTo>
                    <a:pt x="1631156" y="1190625"/>
                  </a:lnTo>
                  <a:lnTo>
                    <a:pt x="1802606" y="1300163"/>
                  </a:lnTo>
                  <a:lnTo>
                    <a:pt x="2047875" y="1443038"/>
                  </a:lnTo>
                  <a:lnTo>
                    <a:pt x="2231231" y="1540669"/>
                  </a:lnTo>
                  <a:lnTo>
                    <a:pt x="2276475" y="1574007"/>
                  </a:lnTo>
                  <a:lnTo>
                    <a:pt x="2305050" y="1597819"/>
                  </a:lnTo>
                  <a:lnTo>
                    <a:pt x="2309813" y="1604963"/>
                  </a:lnTo>
                  <a:lnTo>
                    <a:pt x="2305050" y="1619250"/>
                  </a:lnTo>
                  <a:lnTo>
                    <a:pt x="2283619" y="1628775"/>
                  </a:lnTo>
                  <a:lnTo>
                    <a:pt x="2231231" y="1635919"/>
                  </a:lnTo>
                  <a:lnTo>
                    <a:pt x="2093119" y="1635919"/>
                  </a:lnTo>
                  <a:lnTo>
                    <a:pt x="1921669" y="1628775"/>
                  </a:lnTo>
                  <a:lnTo>
                    <a:pt x="1731169" y="1609725"/>
                  </a:lnTo>
                  <a:lnTo>
                    <a:pt x="1593056" y="1593057"/>
                  </a:lnTo>
                  <a:lnTo>
                    <a:pt x="1569244" y="1588294"/>
                  </a:lnTo>
                  <a:lnTo>
                    <a:pt x="1481138" y="1514475"/>
                  </a:lnTo>
                  <a:lnTo>
                    <a:pt x="1314450" y="1352550"/>
                  </a:lnTo>
                  <a:lnTo>
                    <a:pt x="1135856" y="1147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5209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EACB81F-82DB-4E6A-8C3E-D3C471A6C44B}"/>
              </a:ext>
            </a:extLst>
          </p:cNvPr>
          <p:cNvGrpSpPr/>
          <p:nvPr/>
        </p:nvGrpSpPr>
        <p:grpSpPr>
          <a:xfrm>
            <a:off x="3751264" y="1500188"/>
            <a:ext cx="4921250" cy="4322763"/>
            <a:chOff x="3751264" y="1500188"/>
            <a:chExt cx="4921250" cy="43227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2932AC9-4748-4B6A-A420-0215B716E8FC}"/>
                </a:ext>
              </a:extLst>
            </p:cNvPr>
            <p:cNvSpPr/>
            <p:nvPr/>
          </p:nvSpPr>
          <p:spPr>
            <a:xfrm>
              <a:off x="4198939" y="1562101"/>
              <a:ext cx="863600" cy="595313"/>
            </a:xfrm>
            <a:custGeom>
              <a:avLst/>
              <a:gdLst>
                <a:gd name="connsiteX0" fmla="*/ 507206 w 864394"/>
                <a:gd name="connsiteY0" fmla="*/ 469106 h 595313"/>
                <a:gd name="connsiteX1" fmla="*/ 304800 w 864394"/>
                <a:gd name="connsiteY1" fmla="*/ 333375 h 595313"/>
                <a:gd name="connsiteX2" fmla="*/ 233362 w 864394"/>
                <a:gd name="connsiteY2" fmla="*/ 278606 h 595313"/>
                <a:gd name="connsiteX3" fmla="*/ 126206 w 864394"/>
                <a:gd name="connsiteY3" fmla="*/ 183356 h 595313"/>
                <a:gd name="connsiteX4" fmla="*/ 47625 w 864394"/>
                <a:gd name="connsiteY4" fmla="*/ 104775 h 595313"/>
                <a:gd name="connsiteX5" fmla="*/ 19050 w 864394"/>
                <a:gd name="connsiteY5" fmla="*/ 69056 h 595313"/>
                <a:gd name="connsiteX6" fmla="*/ 4762 w 864394"/>
                <a:gd name="connsiteY6" fmla="*/ 42863 h 595313"/>
                <a:gd name="connsiteX7" fmla="*/ 0 w 864394"/>
                <a:gd name="connsiteY7" fmla="*/ 26194 h 595313"/>
                <a:gd name="connsiteX8" fmla="*/ 0 w 864394"/>
                <a:gd name="connsiteY8" fmla="*/ 14288 h 595313"/>
                <a:gd name="connsiteX9" fmla="*/ 4762 w 864394"/>
                <a:gd name="connsiteY9" fmla="*/ 4763 h 595313"/>
                <a:gd name="connsiteX10" fmla="*/ 16669 w 864394"/>
                <a:gd name="connsiteY10" fmla="*/ 0 h 595313"/>
                <a:gd name="connsiteX11" fmla="*/ 38100 w 864394"/>
                <a:gd name="connsiteY11" fmla="*/ 4763 h 595313"/>
                <a:gd name="connsiteX12" fmla="*/ 119062 w 864394"/>
                <a:gd name="connsiteY12" fmla="*/ 40481 h 595313"/>
                <a:gd name="connsiteX13" fmla="*/ 204787 w 864394"/>
                <a:gd name="connsiteY13" fmla="*/ 73819 h 595313"/>
                <a:gd name="connsiteX14" fmla="*/ 300037 w 864394"/>
                <a:gd name="connsiteY14" fmla="*/ 107156 h 595313"/>
                <a:gd name="connsiteX15" fmla="*/ 411956 w 864394"/>
                <a:gd name="connsiteY15" fmla="*/ 140494 h 595313"/>
                <a:gd name="connsiteX16" fmla="*/ 500062 w 864394"/>
                <a:gd name="connsiteY16" fmla="*/ 164306 h 595313"/>
                <a:gd name="connsiteX17" fmla="*/ 573881 w 864394"/>
                <a:gd name="connsiteY17" fmla="*/ 180975 h 595313"/>
                <a:gd name="connsiteX18" fmla="*/ 647700 w 864394"/>
                <a:gd name="connsiteY18" fmla="*/ 192881 h 595313"/>
                <a:gd name="connsiteX19" fmla="*/ 683419 w 864394"/>
                <a:gd name="connsiteY19" fmla="*/ 219075 h 595313"/>
                <a:gd name="connsiteX20" fmla="*/ 738187 w 864394"/>
                <a:gd name="connsiteY20" fmla="*/ 264319 h 595313"/>
                <a:gd name="connsiteX21" fmla="*/ 792956 w 864394"/>
                <a:gd name="connsiteY21" fmla="*/ 326231 h 595313"/>
                <a:gd name="connsiteX22" fmla="*/ 819150 w 864394"/>
                <a:gd name="connsiteY22" fmla="*/ 359569 h 595313"/>
                <a:gd name="connsiteX23" fmla="*/ 842962 w 864394"/>
                <a:gd name="connsiteY23" fmla="*/ 395288 h 595313"/>
                <a:gd name="connsiteX24" fmla="*/ 854869 w 864394"/>
                <a:gd name="connsiteY24" fmla="*/ 426244 h 595313"/>
                <a:gd name="connsiteX25" fmla="*/ 862012 w 864394"/>
                <a:gd name="connsiteY25" fmla="*/ 454819 h 595313"/>
                <a:gd name="connsiteX26" fmla="*/ 864394 w 864394"/>
                <a:gd name="connsiteY26" fmla="*/ 488156 h 595313"/>
                <a:gd name="connsiteX27" fmla="*/ 859631 w 864394"/>
                <a:gd name="connsiteY27" fmla="*/ 531019 h 595313"/>
                <a:gd name="connsiteX28" fmla="*/ 852487 w 864394"/>
                <a:gd name="connsiteY28" fmla="*/ 561975 h 595313"/>
                <a:gd name="connsiteX29" fmla="*/ 840581 w 864394"/>
                <a:gd name="connsiteY29" fmla="*/ 585788 h 595313"/>
                <a:gd name="connsiteX30" fmla="*/ 821531 w 864394"/>
                <a:gd name="connsiteY30" fmla="*/ 592931 h 595313"/>
                <a:gd name="connsiteX31" fmla="*/ 781050 w 864394"/>
                <a:gd name="connsiteY31" fmla="*/ 595313 h 595313"/>
                <a:gd name="connsiteX32" fmla="*/ 735806 w 864394"/>
                <a:gd name="connsiteY32" fmla="*/ 590550 h 595313"/>
                <a:gd name="connsiteX33" fmla="*/ 700087 w 864394"/>
                <a:gd name="connsiteY33" fmla="*/ 578644 h 595313"/>
                <a:gd name="connsiteX34" fmla="*/ 507206 w 864394"/>
                <a:gd name="connsiteY34" fmla="*/ 46910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394" h="595313">
                  <a:moveTo>
                    <a:pt x="507206" y="469106"/>
                  </a:moveTo>
                  <a:lnTo>
                    <a:pt x="304800" y="333375"/>
                  </a:lnTo>
                  <a:lnTo>
                    <a:pt x="233362" y="278606"/>
                  </a:lnTo>
                  <a:lnTo>
                    <a:pt x="126206" y="183356"/>
                  </a:lnTo>
                  <a:lnTo>
                    <a:pt x="47625" y="104775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2" y="40481"/>
                  </a:lnTo>
                  <a:lnTo>
                    <a:pt x="204787" y="73819"/>
                  </a:lnTo>
                  <a:lnTo>
                    <a:pt x="300037" y="107156"/>
                  </a:lnTo>
                  <a:lnTo>
                    <a:pt x="411956" y="140494"/>
                  </a:lnTo>
                  <a:lnTo>
                    <a:pt x="500062" y="164306"/>
                  </a:lnTo>
                  <a:lnTo>
                    <a:pt x="573881" y="180975"/>
                  </a:lnTo>
                  <a:lnTo>
                    <a:pt x="647700" y="192881"/>
                  </a:lnTo>
                  <a:lnTo>
                    <a:pt x="683419" y="219075"/>
                  </a:lnTo>
                  <a:lnTo>
                    <a:pt x="738187" y="264319"/>
                  </a:lnTo>
                  <a:lnTo>
                    <a:pt x="792956" y="326231"/>
                  </a:lnTo>
                  <a:lnTo>
                    <a:pt x="819150" y="359569"/>
                  </a:lnTo>
                  <a:lnTo>
                    <a:pt x="842962" y="395288"/>
                  </a:lnTo>
                  <a:lnTo>
                    <a:pt x="854869" y="426244"/>
                  </a:lnTo>
                  <a:lnTo>
                    <a:pt x="862012" y="454819"/>
                  </a:lnTo>
                  <a:lnTo>
                    <a:pt x="864394" y="488156"/>
                  </a:lnTo>
                  <a:lnTo>
                    <a:pt x="859631" y="531019"/>
                  </a:lnTo>
                  <a:lnTo>
                    <a:pt x="852487" y="561975"/>
                  </a:lnTo>
                  <a:lnTo>
                    <a:pt x="840581" y="585788"/>
                  </a:lnTo>
                  <a:lnTo>
                    <a:pt x="821531" y="592931"/>
                  </a:lnTo>
                  <a:lnTo>
                    <a:pt x="781050" y="595313"/>
                  </a:lnTo>
                  <a:lnTo>
                    <a:pt x="735806" y="590550"/>
                  </a:lnTo>
                  <a:lnTo>
                    <a:pt x="700087" y="578644"/>
                  </a:lnTo>
                  <a:lnTo>
                    <a:pt x="507206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ED0AEC54-F34F-45A2-B196-399D8E580BF2}"/>
                </a:ext>
              </a:extLst>
            </p:cNvPr>
            <p:cNvSpPr/>
            <p:nvPr/>
          </p:nvSpPr>
          <p:spPr>
            <a:xfrm>
              <a:off x="3889377" y="2678114"/>
              <a:ext cx="771525" cy="688975"/>
            </a:xfrm>
            <a:custGeom>
              <a:avLst/>
              <a:gdLst>
                <a:gd name="connsiteX0" fmla="*/ 433388 w 771525"/>
                <a:gd name="connsiteY0" fmla="*/ 523875 h 688182"/>
                <a:gd name="connsiteX1" fmla="*/ 319088 w 771525"/>
                <a:gd name="connsiteY1" fmla="*/ 409575 h 688182"/>
                <a:gd name="connsiteX2" fmla="*/ 180975 w 771525"/>
                <a:gd name="connsiteY2" fmla="*/ 257175 h 688182"/>
                <a:gd name="connsiteX3" fmla="*/ 45244 w 771525"/>
                <a:gd name="connsiteY3" fmla="*/ 104775 h 688182"/>
                <a:gd name="connsiteX4" fmla="*/ 16669 w 771525"/>
                <a:gd name="connsiteY4" fmla="*/ 69057 h 688182"/>
                <a:gd name="connsiteX5" fmla="*/ 7144 w 771525"/>
                <a:gd name="connsiteY5" fmla="*/ 52388 h 688182"/>
                <a:gd name="connsiteX6" fmla="*/ 0 w 771525"/>
                <a:gd name="connsiteY6" fmla="*/ 30957 h 688182"/>
                <a:gd name="connsiteX7" fmla="*/ 0 w 771525"/>
                <a:gd name="connsiteY7" fmla="*/ 16669 h 688182"/>
                <a:gd name="connsiteX8" fmla="*/ 4763 w 771525"/>
                <a:gd name="connsiteY8" fmla="*/ 4763 h 688182"/>
                <a:gd name="connsiteX9" fmla="*/ 21432 w 771525"/>
                <a:gd name="connsiteY9" fmla="*/ 0 h 688182"/>
                <a:gd name="connsiteX10" fmla="*/ 59532 w 771525"/>
                <a:gd name="connsiteY10" fmla="*/ 11907 h 688182"/>
                <a:gd name="connsiteX11" fmla="*/ 97632 w 771525"/>
                <a:gd name="connsiteY11" fmla="*/ 33338 h 688182"/>
                <a:gd name="connsiteX12" fmla="*/ 359569 w 771525"/>
                <a:gd name="connsiteY12" fmla="*/ 128588 h 688182"/>
                <a:gd name="connsiteX13" fmla="*/ 521494 w 771525"/>
                <a:gd name="connsiteY13" fmla="*/ 180975 h 688182"/>
                <a:gd name="connsiteX14" fmla="*/ 571500 w 771525"/>
                <a:gd name="connsiteY14" fmla="*/ 197644 h 688182"/>
                <a:gd name="connsiteX15" fmla="*/ 609600 w 771525"/>
                <a:gd name="connsiteY15" fmla="*/ 216694 h 688182"/>
                <a:gd name="connsiteX16" fmla="*/ 645319 w 771525"/>
                <a:gd name="connsiteY16" fmla="*/ 240507 h 688182"/>
                <a:gd name="connsiteX17" fmla="*/ 673894 w 771525"/>
                <a:gd name="connsiteY17" fmla="*/ 266700 h 688182"/>
                <a:gd name="connsiteX18" fmla="*/ 702469 w 771525"/>
                <a:gd name="connsiteY18" fmla="*/ 300038 h 688182"/>
                <a:gd name="connsiteX19" fmla="*/ 726282 w 771525"/>
                <a:gd name="connsiteY19" fmla="*/ 338138 h 688182"/>
                <a:gd name="connsiteX20" fmla="*/ 742950 w 771525"/>
                <a:gd name="connsiteY20" fmla="*/ 371475 h 688182"/>
                <a:gd name="connsiteX21" fmla="*/ 754857 w 771525"/>
                <a:gd name="connsiteY21" fmla="*/ 409575 h 688182"/>
                <a:gd name="connsiteX22" fmla="*/ 764382 w 771525"/>
                <a:gd name="connsiteY22" fmla="*/ 461963 h 688182"/>
                <a:gd name="connsiteX23" fmla="*/ 771525 w 771525"/>
                <a:gd name="connsiteY23" fmla="*/ 519113 h 688182"/>
                <a:gd name="connsiteX24" fmla="*/ 771525 w 771525"/>
                <a:gd name="connsiteY24" fmla="*/ 564357 h 688182"/>
                <a:gd name="connsiteX25" fmla="*/ 766763 w 771525"/>
                <a:gd name="connsiteY25" fmla="*/ 609600 h 688182"/>
                <a:gd name="connsiteX26" fmla="*/ 757238 w 771525"/>
                <a:gd name="connsiteY26" fmla="*/ 650082 h 688182"/>
                <a:gd name="connsiteX27" fmla="*/ 747713 w 771525"/>
                <a:gd name="connsiteY27" fmla="*/ 669132 h 688182"/>
                <a:gd name="connsiteX28" fmla="*/ 731044 w 771525"/>
                <a:gd name="connsiteY28" fmla="*/ 683419 h 688182"/>
                <a:gd name="connsiteX29" fmla="*/ 714375 w 771525"/>
                <a:gd name="connsiteY29" fmla="*/ 688182 h 688182"/>
                <a:gd name="connsiteX30" fmla="*/ 692944 w 771525"/>
                <a:gd name="connsiteY30" fmla="*/ 685800 h 688182"/>
                <a:gd name="connsiteX31" fmla="*/ 654844 w 771525"/>
                <a:gd name="connsiteY31" fmla="*/ 676275 h 688182"/>
                <a:gd name="connsiteX32" fmla="*/ 604838 w 771525"/>
                <a:gd name="connsiteY32" fmla="*/ 652463 h 688182"/>
                <a:gd name="connsiteX33" fmla="*/ 545307 w 771525"/>
                <a:gd name="connsiteY33" fmla="*/ 616744 h 688182"/>
                <a:gd name="connsiteX34" fmla="*/ 433388 w 771525"/>
                <a:gd name="connsiteY34" fmla="*/ 523875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1525" h="688182">
                  <a:moveTo>
                    <a:pt x="433388" y="523875"/>
                  </a:moveTo>
                  <a:lnTo>
                    <a:pt x="319088" y="409575"/>
                  </a:lnTo>
                  <a:lnTo>
                    <a:pt x="180975" y="257175"/>
                  </a:lnTo>
                  <a:lnTo>
                    <a:pt x="45244" y="104775"/>
                  </a:lnTo>
                  <a:lnTo>
                    <a:pt x="16669" y="69057"/>
                  </a:lnTo>
                  <a:lnTo>
                    <a:pt x="7144" y="52388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59532" y="11907"/>
                  </a:lnTo>
                  <a:lnTo>
                    <a:pt x="97632" y="33338"/>
                  </a:lnTo>
                  <a:lnTo>
                    <a:pt x="359569" y="128588"/>
                  </a:lnTo>
                  <a:lnTo>
                    <a:pt x="521494" y="180975"/>
                  </a:lnTo>
                  <a:lnTo>
                    <a:pt x="571500" y="197644"/>
                  </a:lnTo>
                  <a:lnTo>
                    <a:pt x="609600" y="216694"/>
                  </a:lnTo>
                  <a:lnTo>
                    <a:pt x="645319" y="240507"/>
                  </a:lnTo>
                  <a:lnTo>
                    <a:pt x="673894" y="266700"/>
                  </a:lnTo>
                  <a:lnTo>
                    <a:pt x="702469" y="300038"/>
                  </a:lnTo>
                  <a:lnTo>
                    <a:pt x="726282" y="338138"/>
                  </a:lnTo>
                  <a:lnTo>
                    <a:pt x="742950" y="371475"/>
                  </a:lnTo>
                  <a:lnTo>
                    <a:pt x="754857" y="409575"/>
                  </a:lnTo>
                  <a:lnTo>
                    <a:pt x="764382" y="461963"/>
                  </a:lnTo>
                  <a:lnTo>
                    <a:pt x="771525" y="519113"/>
                  </a:lnTo>
                  <a:lnTo>
                    <a:pt x="771525" y="564357"/>
                  </a:lnTo>
                  <a:lnTo>
                    <a:pt x="766763" y="609600"/>
                  </a:lnTo>
                  <a:lnTo>
                    <a:pt x="757238" y="650082"/>
                  </a:lnTo>
                  <a:lnTo>
                    <a:pt x="747713" y="669132"/>
                  </a:lnTo>
                  <a:lnTo>
                    <a:pt x="731044" y="683419"/>
                  </a:lnTo>
                  <a:lnTo>
                    <a:pt x="714375" y="688182"/>
                  </a:lnTo>
                  <a:lnTo>
                    <a:pt x="692944" y="685800"/>
                  </a:lnTo>
                  <a:lnTo>
                    <a:pt x="654844" y="676275"/>
                  </a:lnTo>
                  <a:lnTo>
                    <a:pt x="604838" y="652463"/>
                  </a:lnTo>
                  <a:lnTo>
                    <a:pt x="545307" y="616744"/>
                  </a:lnTo>
                  <a:lnTo>
                    <a:pt x="433388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62B67A5E-5054-4302-8FCC-9831BE3815AE}"/>
                </a:ext>
              </a:extLst>
            </p:cNvPr>
            <p:cNvSpPr/>
            <p:nvPr/>
          </p:nvSpPr>
          <p:spPr>
            <a:xfrm>
              <a:off x="3751264" y="4995864"/>
              <a:ext cx="501650" cy="682625"/>
            </a:xfrm>
            <a:custGeom>
              <a:avLst/>
              <a:gdLst>
                <a:gd name="connsiteX0" fmla="*/ 219075 w 502444"/>
                <a:gd name="connsiteY0" fmla="*/ 523875 h 683418"/>
                <a:gd name="connsiteX1" fmla="*/ 154781 w 502444"/>
                <a:gd name="connsiteY1" fmla="*/ 433387 h 683418"/>
                <a:gd name="connsiteX2" fmla="*/ 116681 w 502444"/>
                <a:gd name="connsiteY2" fmla="*/ 371475 h 683418"/>
                <a:gd name="connsiteX3" fmla="*/ 85725 w 502444"/>
                <a:gd name="connsiteY3" fmla="*/ 311943 h 683418"/>
                <a:gd name="connsiteX4" fmla="*/ 54769 w 502444"/>
                <a:gd name="connsiteY4" fmla="*/ 245268 h 683418"/>
                <a:gd name="connsiteX5" fmla="*/ 42862 w 502444"/>
                <a:gd name="connsiteY5" fmla="*/ 202406 h 683418"/>
                <a:gd name="connsiteX6" fmla="*/ 28575 w 502444"/>
                <a:gd name="connsiteY6" fmla="*/ 161925 h 683418"/>
                <a:gd name="connsiteX7" fmla="*/ 19050 w 502444"/>
                <a:gd name="connsiteY7" fmla="*/ 104775 h 683418"/>
                <a:gd name="connsiteX8" fmla="*/ 11906 w 502444"/>
                <a:gd name="connsiteY8" fmla="*/ 59531 h 683418"/>
                <a:gd name="connsiteX9" fmla="*/ 2381 w 502444"/>
                <a:gd name="connsiteY9" fmla="*/ 35718 h 683418"/>
                <a:gd name="connsiteX10" fmla="*/ 0 w 502444"/>
                <a:gd name="connsiteY10" fmla="*/ 21431 h 683418"/>
                <a:gd name="connsiteX11" fmla="*/ 4762 w 502444"/>
                <a:gd name="connsiteY11" fmla="*/ 7143 h 683418"/>
                <a:gd name="connsiteX12" fmla="*/ 14287 w 502444"/>
                <a:gd name="connsiteY12" fmla="*/ 0 h 683418"/>
                <a:gd name="connsiteX13" fmla="*/ 28575 w 502444"/>
                <a:gd name="connsiteY13" fmla="*/ 0 h 683418"/>
                <a:gd name="connsiteX14" fmla="*/ 47625 w 502444"/>
                <a:gd name="connsiteY14" fmla="*/ 9525 h 683418"/>
                <a:gd name="connsiteX15" fmla="*/ 80962 w 502444"/>
                <a:gd name="connsiteY15" fmla="*/ 35718 h 683418"/>
                <a:gd name="connsiteX16" fmla="*/ 140494 w 502444"/>
                <a:gd name="connsiteY16" fmla="*/ 97631 h 683418"/>
                <a:gd name="connsiteX17" fmla="*/ 183356 w 502444"/>
                <a:gd name="connsiteY17" fmla="*/ 140493 h 683418"/>
                <a:gd name="connsiteX18" fmla="*/ 207169 w 502444"/>
                <a:gd name="connsiteY18" fmla="*/ 164306 h 683418"/>
                <a:gd name="connsiteX19" fmla="*/ 228600 w 502444"/>
                <a:gd name="connsiteY19" fmla="*/ 176212 h 683418"/>
                <a:gd name="connsiteX20" fmla="*/ 257175 w 502444"/>
                <a:gd name="connsiteY20" fmla="*/ 180975 h 683418"/>
                <a:gd name="connsiteX21" fmla="*/ 502444 w 502444"/>
                <a:gd name="connsiteY21" fmla="*/ 509587 h 683418"/>
                <a:gd name="connsiteX22" fmla="*/ 464344 w 502444"/>
                <a:gd name="connsiteY22" fmla="*/ 573881 h 683418"/>
                <a:gd name="connsiteX23" fmla="*/ 440531 w 502444"/>
                <a:gd name="connsiteY23" fmla="*/ 621506 h 683418"/>
                <a:gd name="connsiteX24" fmla="*/ 423862 w 502444"/>
                <a:gd name="connsiteY24" fmla="*/ 647700 h 683418"/>
                <a:gd name="connsiteX25" fmla="*/ 400050 w 502444"/>
                <a:gd name="connsiteY25" fmla="*/ 676275 h 683418"/>
                <a:gd name="connsiteX26" fmla="*/ 383381 w 502444"/>
                <a:gd name="connsiteY26" fmla="*/ 683418 h 683418"/>
                <a:gd name="connsiteX27" fmla="*/ 366712 w 502444"/>
                <a:gd name="connsiteY27" fmla="*/ 681037 h 683418"/>
                <a:gd name="connsiteX28" fmla="*/ 350044 w 502444"/>
                <a:gd name="connsiteY28" fmla="*/ 671512 h 683418"/>
                <a:gd name="connsiteX29" fmla="*/ 323850 w 502444"/>
                <a:gd name="connsiteY29" fmla="*/ 640556 h 683418"/>
                <a:gd name="connsiteX30" fmla="*/ 219075 w 502444"/>
                <a:gd name="connsiteY30" fmla="*/ 52387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444" h="683418">
                  <a:moveTo>
                    <a:pt x="219075" y="523875"/>
                  </a:moveTo>
                  <a:lnTo>
                    <a:pt x="154781" y="433387"/>
                  </a:lnTo>
                  <a:lnTo>
                    <a:pt x="116681" y="371475"/>
                  </a:lnTo>
                  <a:lnTo>
                    <a:pt x="85725" y="311943"/>
                  </a:lnTo>
                  <a:lnTo>
                    <a:pt x="54769" y="245268"/>
                  </a:lnTo>
                  <a:lnTo>
                    <a:pt x="42862" y="202406"/>
                  </a:lnTo>
                  <a:lnTo>
                    <a:pt x="28575" y="161925"/>
                  </a:lnTo>
                  <a:lnTo>
                    <a:pt x="19050" y="104775"/>
                  </a:lnTo>
                  <a:lnTo>
                    <a:pt x="11906" y="59531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0962" y="35718"/>
                  </a:lnTo>
                  <a:lnTo>
                    <a:pt x="140494" y="97631"/>
                  </a:lnTo>
                  <a:lnTo>
                    <a:pt x="183356" y="140493"/>
                  </a:lnTo>
                  <a:lnTo>
                    <a:pt x="207169" y="164306"/>
                  </a:lnTo>
                  <a:lnTo>
                    <a:pt x="228600" y="176212"/>
                  </a:lnTo>
                  <a:lnTo>
                    <a:pt x="257175" y="180975"/>
                  </a:lnTo>
                  <a:lnTo>
                    <a:pt x="502444" y="509587"/>
                  </a:lnTo>
                  <a:lnTo>
                    <a:pt x="464344" y="573881"/>
                  </a:lnTo>
                  <a:lnTo>
                    <a:pt x="440531" y="621506"/>
                  </a:lnTo>
                  <a:lnTo>
                    <a:pt x="423862" y="647700"/>
                  </a:lnTo>
                  <a:lnTo>
                    <a:pt x="400050" y="676275"/>
                  </a:lnTo>
                  <a:lnTo>
                    <a:pt x="383381" y="683418"/>
                  </a:lnTo>
                  <a:lnTo>
                    <a:pt x="366712" y="681037"/>
                  </a:lnTo>
                  <a:lnTo>
                    <a:pt x="350044" y="671512"/>
                  </a:lnTo>
                  <a:lnTo>
                    <a:pt x="323850" y="640556"/>
                  </a:lnTo>
                  <a:lnTo>
                    <a:pt x="219075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77E3F7A4-EAC7-4E9A-809B-40F200C6A310}"/>
                </a:ext>
              </a:extLst>
            </p:cNvPr>
            <p:cNvSpPr/>
            <p:nvPr/>
          </p:nvSpPr>
          <p:spPr>
            <a:xfrm>
              <a:off x="6475414" y="1500188"/>
              <a:ext cx="557212" cy="730250"/>
            </a:xfrm>
            <a:custGeom>
              <a:avLst/>
              <a:gdLst>
                <a:gd name="connsiteX0" fmla="*/ 214312 w 557212"/>
                <a:gd name="connsiteY0" fmla="*/ 511968 h 731043"/>
                <a:gd name="connsiteX1" fmla="*/ 200025 w 557212"/>
                <a:gd name="connsiteY1" fmla="*/ 352425 h 731043"/>
                <a:gd name="connsiteX2" fmla="*/ 192881 w 557212"/>
                <a:gd name="connsiteY2" fmla="*/ 297656 h 731043"/>
                <a:gd name="connsiteX3" fmla="*/ 188119 w 557212"/>
                <a:gd name="connsiteY3" fmla="*/ 273843 h 731043"/>
                <a:gd name="connsiteX4" fmla="*/ 178594 w 557212"/>
                <a:gd name="connsiteY4" fmla="*/ 245268 h 731043"/>
                <a:gd name="connsiteX5" fmla="*/ 164306 w 557212"/>
                <a:gd name="connsiteY5" fmla="*/ 214312 h 731043"/>
                <a:gd name="connsiteX6" fmla="*/ 138112 w 557212"/>
                <a:gd name="connsiteY6" fmla="*/ 178593 h 731043"/>
                <a:gd name="connsiteX7" fmla="*/ 109537 w 557212"/>
                <a:gd name="connsiteY7" fmla="*/ 142875 h 731043"/>
                <a:gd name="connsiteX8" fmla="*/ 66675 w 557212"/>
                <a:gd name="connsiteY8" fmla="*/ 100012 h 731043"/>
                <a:gd name="connsiteX9" fmla="*/ 40481 w 557212"/>
                <a:gd name="connsiteY9" fmla="*/ 78581 h 731043"/>
                <a:gd name="connsiteX10" fmla="*/ 21431 w 557212"/>
                <a:gd name="connsiteY10" fmla="*/ 61912 h 731043"/>
                <a:gd name="connsiteX11" fmla="*/ 9525 w 557212"/>
                <a:gd name="connsiteY11" fmla="*/ 52387 h 731043"/>
                <a:gd name="connsiteX12" fmla="*/ 0 w 557212"/>
                <a:gd name="connsiteY12" fmla="*/ 38100 h 731043"/>
                <a:gd name="connsiteX13" fmla="*/ 0 w 557212"/>
                <a:gd name="connsiteY13" fmla="*/ 21431 h 731043"/>
                <a:gd name="connsiteX14" fmla="*/ 7144 w 557212"/>
                <a:gd name="connsiteY14" fmla="*/ 7143 h 731043"/>
                <a:gd name="connsiteX15" fmla="*/ 26194 w 557212"/>
                <a:gd name="connsiteY15" fmla="*/ 0 h 731043"/>
                <a:gd name="connsiteX16" fmla="*/ 69056 w 557212"/>
                <a:gd name="connsiteY16" fmla="*/ 2381 h 731043"/>
                <a:gd name="connsiteX17" fmla="*/ 150019 w 557212"/>
                <a:gd name="connsiteY17" fmla="*/ 16668 h 731043"/>
                <a:gd name="connsiteX18" fmla="*/ 250031 w 557212"/>
                <a:gd name="connsiteY18" fmla="*/ 40481 h 731043"/>
                <a:gd name="connsiteX19" fmla="*/ 357187 w 557212"/>
                <a:gd name="connsiteY19" fmla="*/ 71437 h 731043"/>
                <a:gd name="connsiteX20" fmla="*/ 419100 w 557212"/>
                <a:gd name="connsiteY20" fmla="*/ 95250 h 731043"/>
                <a:gd name="connsiteX21" fmla="*/ 461962 w 557212"/>
                <a:gd name="connsiteY21" fmla="*/ 119062 h 731043"/>
                <a:gd name="connsiteX22" fmla="*/ 490537 w 557212"/>
                <a:gd name="connsiteY22" fmla="*/ 130968 h 731043"/>
                <a:gd name="connsiteX23" fmla="*/ 507206 w 557212"/>
                <a:gd name="connsiteY23" fmla="*/ 140493 h 731043"/>
                <a:gd name="connsiteX24" fmla="*/ 516731 w 557212"/>
                <a:gd name="connsiteY24" fmla="*/ 152400 h 731043"/>
                <a:gd name="connsiteX25" fmla="*/ 531019 w 557212"/>
                <a:gd name="connsiteY25" fmla="*/ 169068 h 731043"/>
                <a:gd name="connsiteX26" fmla="*/ 542925 w 557212"/>
                <a:gd name="connsiteY26" fmla="*/ 188118 h 731043"/>
                <a:gd name="connsiteX27" fmla="*/ 552450 w 557212"/>
                <a:gd name="connsiteY27" fmla="*/ 207168 h 731043"/>
                <a:gd name="connsiteX28" fmla="*/ 557212 w 557212"/>
                <a:gd name="connsiteY28" fmla="*/ 230981 h 731043"/>
                <a:gd name="connsiteX29" fmla="*/ 552450 w 557212"/>
                <a:gd name="connsiteY29" fmla="*/ 254793 h 731043"/>
                <a:gd name="connsiteX30" fmla="*/ 538162 w 557212"/>
                <a:gd name="connsiteY30" fmla="*/ 276225 h 731043"/>
                <a:gd name="connsiteX31" fmla="*/ 514350 w 557212"/>
                <a:gd name="connsiteY31" fmla="*/ 311943 h 731043"/>
                <a:gd name="connsiteX32" fmla="*/ 485775 w 557212"/>
                <a:gd name="connsiteY32" fmla="*/ 342900 h 731043"/>
                <a:gd name="connsiteX33" fmla="*/ 473869 w 557212"/>
                <a:gd name="connsiteY33" fmla="*/ 364331 h 731043"/>
                <a:gd name="connsiteX34" fmla="*/ 469106 w 557212"/>
                <a:gd name="connsiteY34" fmla="*/ 421481 h 731043"/>
                <a:gd name="connsiteX35" fmla="*/ 459581 w 557212"/>
                <a:gd name="connsiteY35" fmla="*/ 704850 h 731043"/>
                <a:gd name="connsiteX36" fmla="*/ 221456 w 557212"/>
                <a:gd name="connsiteY36" fmla="*/ 731043 h 731043"/>
                <a:gd name="connsiteX37" fmla="*/ 214312 w 557212"/>
                <a:gd name="connsiteY37" fmla="*/ 5119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2" h="731043">
                  <a:moveTo>
                    <a:pt x="214312" y="511968"/>
                  </a:moveTo>
                  <a:lnTo>
                    <a:pt x="200025" y="352425"/>
                  </a:lnTo>
                  <a:lnTo>
                    <a:pt x="192881" y="297656"/>
                  </a:lnTo>
                  <a:lnTo>
                    <a:pt x="188119" y="273843"/>
                  </a:lnTo>
                  <a:lnTo>
                    <a:pt x="178594" y="245268"/>
                  </a:lnTo>
                  <a:lnTo>
                    <a:pt x="164306" y="214312"/>
                  </a:lnTo>
                  <a:lnTo>
                    <a:pt x="138112" y="178593"/>
                  </a:lnTo>
                  <a:lnTo>
                    <a:pt x="109537" y="142875"/>
                  </a:lnTo>
                  <a:lnTo>
                    <a:pt x="66675" y="100012"/>
                  </a:lnTo>
                  <a:lnTo>
                    <a:pt x="40481" y="78581"/>
                  </a:lnTo>
                  <a:lnTo>
                    <a:pt x="21431" y="61912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2381"/>
                  </a:lnTo>
                  <a:lnTo>
                    <a:pt x="150019" y="16668"/>
                  </a:lnTo>
                  <a:lnTo>
                    <a:pt x="250031" y="40481"/>
                  </a:lnTo>
                  <a:lnTo>
                    <a:pt x="357187" y="71437"/>
                  </a:lnTo>
                  <a:lnTo>
                    <a:pt x="419100" y="95250"/>
                  </a:lnTo>
                  <a:lnTo>
                    <a:pt x="461962" y="119062"/>
                  </a:lnTo>
                  <a:lnTo>
                    <a:pt x="490537" y="130968"/>
                  </a:lnTo>
                  <a:lnTo>
                    <a:pt x="507206" y="140493"/>
                  </a:lnTo>
                  <a:lnTo>
                    <a:pt x="516731" y="152400"/>
                  </a:lnTo>
                  <a:lnTo>
                    <a:pt x="531019" y="169068"/>
                  </a:lnTo>
                  <a:lnTo>
                    <a:pt x="542925" y="188118"/>
                  </a:lnTo>
                  <a:lnTo>
                    <a:pt x="552450" y="207168"/>
                  </a:lnTo>
                  <a:lnTo>
                    <a:pt x="557212" y="230981"/>
                  </a:lnTo>
                  <a:lnTo>
                    <a:pt x="552450" y="254793"/>
                  </a:lnTo>
                  <a:lnTo>
                    <a:pt x="538162" y="276225"/>
                  </a:lnTo>
                  <a:lnTo>
                    <a:pt x="514350" y="311943"/>
                  </a:lnTo>
                  <a:lnTo>
                    <a:pt x="485775" y="342900"/>
                  </a:lnTo>
                  <a:lnTo>
                    <a:pt x="473869" y="364331"/>
                  </a:lnTo>
                  <a:lnTo>
                    <a:pt x="469106" y="421481"/>
                  </a:lnTo>
                  <a:lnTo>
                    <a:pt x="459581" y="704850"/>
                  </a:lnTo>
                  <a:lnTo>
                    <a:pt x="221456" y="731043"/>
                  </a:lnTo>
                  <a:lnTo>
                    <a:pt x="214312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0E85A8CB-3F14-48D2-B222-553EB5424303}"/>
                </a:ext>
              </a:extLst>
            </p:cNvPr>
            <p:cNvSpPr/>
            <p:nvPr/>
          </p:nvSpPr>
          <p:spPr>
            <a:xfrm>
              <a:off x="3957640" y="3724276"/>
              <a:ext cx="1069975" cy="1808163"/>
            </a:xfrm>
            <a:custGeom>
              <a:avLst/>
              <a:gdLst>
                <a:gd name="connsiteX0" fmla="*/ 595312 w 1069181"/>
                <a:gd name="connsiteY0" fmla="*/ 1112044 h 1807369"/>
                <a:gd name="connsiteX1" fmla="*/ 478631 w 1069181"/>
                <a:gd name="connsiteY1" fmla="*/ 1376363 h 1807369"/>
                <a:gd name="connsiteX2" fmla="*/ 404812 w 1069181"/>
                <a:gd name="connsiteY2" fmla="*/ 1545431 h 1807369"/>
                <a:gd name="connsiteX3" fmla="*/ 295275 w 1069181"/>
                <a:gd name="connsiteY3" fmla="*/ 1781175 h 1807369"/>
                <a:gd name="connsiteX4" fmla="*/ 226218 w 1069181"/>
                <a:gd name="connsiteY4" fmla="*/ 1807369 h 1807369"/>
                <a:gd name="connsiteX5" fmla="*/ 0 w 1069181"/>
                <a:gd name="connsiteY5" fmla="*/ 1471613 h 1807369"/>
                <a:gd name="connsiteX6" fmla="*/ 42862 w 1069181"/>
                <a:gd name="connsiteY6" fmla="*/ 1452563 h 1807369"/>
                <a:gd name="connsiteX7" fmla="*/ 76200 w 1069181"/>
                <a:gd name="connsiteY7" fmla="*/ 1447800 h 1807369"/>
                <a:gd name="connsiteX8" fmla="*/ 107156 w 1069181"/>
                <a:gd name="connsiteY8" fmla="*/ 1433513 h 1807369"/>
                <a:gd name="connsiteX9" fmla="*/ 133350 w 1069181"/>
                <a:gd name="connsiteY9" fmla="*/ 1409700 h 1807369"/>
                <a:gd name="connsiteX10" fmla="*/ 197643 w 1069181"/>
                <a:gd name="connsiteY10" fmla="*/ 1323975 h 1807369"/>
                <a:gd name="connsiteX11" fmla="*/ 371475 w 1069181"/>
                <a:gd name="connsiteY11" fmla="*/ 1062038 h 1807369"/>
                <a:gd name="connsiteX12" fmla="*/ 495300 w 1069181"/>
                <a:gd name="connsiteY12" fmla="*/ 876300 h 1807369"/>
                <a:gd name="connsiteX13" fmla="*/ 619125 w 1069181"/>
                <a:gd name="connsiteY13" fmla="*/ 678656 h 1807369"/>
                <a:gd name="connsiteX14" fmla="*/ 714375 w 1069181"/>
                <a:gd name="connsiteY14" fmla="*/ 528638 h 1807369"/>
                <a:gd name="connsiteX15" fmla="*/ 812006 w 1069181"/>
                <a:gd name="connsiteY15" fmla="*/ 361950 h 1807369"/>
                <a:gd name="connsiteX16" fmla="*/ 921543 w 1069181"/>
                <a:gd name="connsiteY16" fmla="*/ 176213 h 1807369"/>
                <a:gd name="connsiteX17" fmla="*/ 1009650 w 1069181"/>
                <a:gd name="connsiteY17" fmla="*/ 26194 h 1807369"/>
                <a:gd name="connsiteX18" fmla="*/ 1023937 w 1069181"/>
                <a:gd name="connsiteY18" fmla="*/ 9525 h 1807369"/>
                <a:gd name="connsiteX19" fmla="*/ 1040606 w 1069181"/>
                <a:gd name="connsiteY19" fmla="*/ 2381 h 1807369"/>
                <a:gd name="connsiteX20" fmla="*/ 1050131 w 1069181"/>
                <a:gd name="connsiteY20" fmla="*/ 0 h 1807369"/>
                <a:gd name="connsiteX21" fmla="*/ 1064418 w 1069181"/>
                <a:gd name="connsiteY21" fmla="*/ 2381 h 1807369"/>
                <a:gd name="connsiteX22" fmla="*/ 1069181 w 1069181"/>
                <a:gd name="connsiteY22" fmla="*/ 11906 h 1807369"/>
                <a:gd name="connsiteX23" fmla="*/ 1066800 w 1069181"/>
                <a:gd name="connsiteY23" fmla="*/ 42863 h 1807369"/>
                <a:gd name="connsiteX24" fmla="*/ 988218 w 1069181"/>
                <a:gd name="connsiteY24" fmla="*/ 226219 h 1807369"/>
                <a:gd name="connsiteX25" fmla="*/ 835818 w 1069181"/>
                <a:gd name="connsiteY25" fmla="*/ 559594 h 1807369"/>
                <a:gd name="connsiteX26" fmla="*/ 735806 w 1069181"/>
                <a:gd name="connsiteY26" fmla="*/ 802481 h 1807369"/>
                <a:gd name="connsiteX27" fmla="*/ 595312 w 1069181"/>
                <a:gd name="connsiteY27" fmla="*/ 1112044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9181" h="1807369">
                  <a:moveTo>
                    <a:pt x="595312" y="1112044"/>
                  </a:moveTo>
                  <a:lnTo>
                    <a:pt x="478631" y="1376363"/>
                  </a:lnTo>
                  <a:lnTo>
                    <a:pt x="404812" y="1545431"/>
                  </a:lnTo>
                  <a:lnTo>
                    <a:pt x="295275" y="1781175"/>
                  </a:lnTo>
                  <a:lnTo>
                    <a:pt x="226218" y="1807369"/>
                  </a:lnTo>
                  <a:lnTo>
                    <a:pt x="0" y="1471613"/>
                  </a:lnTo>
                  <a:lnTo>
                    <a:pt x="42862" y="1452563"/>
                  </a:lnTo>
                  <a:lnTo>
                    <a:pt x="76200" y="1447800"/>
                  </a:lnTo>
                  <a:lnTo>
                    <a:pt x="107156" y="1433513"/>
                  </a:lnTo>
                  <a:lnTo>
                    <a:pt x="133350" y="1409700"/>
                  </a:lnTo>
                  <a:lnTo>
                    <a:pt x="197643" y="1323975"/>
                  </a:lnTo>
                  <a:lnTo>
                    <a:pt x="371475" y="1062038"/>
                  </a:lnTo>
                  <a:lnTo>
                    <a:pt x="495300" y="876300"/>
                  </a:lnTo>
                  <a:lnTo>
                    <a:pt x="619125" y="678656"/>
                  </a:lnTo>
                  <a:lnTo>
                    <a:pt x="714375" y="528638"/>
                  </a:lnTo>
                  <a:lnTo>
                    <a:pt x="812006" y="361950"/>
                  </a:lnTo>
                  <a:lnTo>
                    <a:pt x="921543" y="176213"/>
                  </a:lnTo>
                  <a:lnTo>
                    <a:pt x="1009650" y="26194"/>
                  </a:lnTo>
                  <a:lnTo>
                    <a:pt x="1023937" y="9525"/>
                  </a:lnTo>
                  <a:lnTo>
                    <a:pt x="1040606" y="2381"/>
                  </a:lnTo>
                  <a:lnTo>
                    <a:pt x="1050131" y="0"/>
                  </a:lnTo>
                  <a:lnTo>
                    <a:pt x="1064418" y="2381"/>
                  </a:lnTo>
                  <a:lnTo>
                    <a:pt x="1069181" y="11906"/>
                  </a:lnTo>
                  <a:lnTo>
                    <a:pt x="1066800" y="42863"/>
                  </a:lnTo>
                  <a:lnTo>
                    <a:pt x="988218" y="226219"/>
                  </a:lnTo>
                  <a:lnTo>
                    <a:pt x="835818" y="559594"/>
                  </a:lnTo>
                  <a:lnTo>
                    <a:pt x="735806" y="802481"/>
                  </a:lnTo>
                  <a:lnTo>
                    <a:pt x="595312" y="1112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A2E13938-0B90-401F-B71D-EDDA993B0FBE}"/>
                </a:ext>
              </a:extLst>
            </p:cNvPr>
            <p:cNvSpPr/>
            <p:nvPr/>
          </p:nvSpPr>
          <p:spPr>
            <a:xfrm>
              <a:off x="5380039" y="1979614"/>
              <a:ext cx="3073400" cy="555625"/>
            </a:xfrm>
            <a:custGeom>
              <a:avLst/>
              <a:gdLst>
                <a:gd name="connsiteX0" fmla="*/ 1971597 w 3073888"/>
                <a:gd name="connsiteY0" fmla="*/ 333193 h 556156"/>
                <a:gd name="connsiteX1" fmla="*/ 1538197 w 3073888"/>
                <a:gd name="connsiteY1" fmla="*/ 358245 h 556156"/>
                <a:gd name="connsiteX2" fmla="*/ 1465546 w 3073888"/>
                <a:gd name="connsiteY2" fmla="*/ 353234 h 556156"/>
                <a:gd name="connsiteX3" fmla="*/ 1097280 w 3073888"/>
                <a:gd name="connsiteY3" fmla="*/ 405844 h 556156"/>
                <a:gd name="connsiteX4" fmla="*/ 526094 w 3073888"/>
                <a:gd name="connsiteY4" fmla="*/ 518578 h 556156"/>
                <a:gd name="connsiteX5" fmla="*/ 410854 w 3073888"/>
                <a:gd name="connsiteY5" fmla="*/ 556156 h 556156"/>
                <a:gd name="connsiteX6" fmla="*/ 383297 w 3073888"/>
                <a:gd name="connsiteY6" fmla="*/ 546135 h 556156"/>
                <a:gd name="connsiteX7" fmla="*/ 358245 w 3073888"/>
                <a:gd name="connsiteY7" fmla="*/ 541125 h 556156"/>
                <a:gd name="connsiteX8" fmla="*/ 310646 w 3073888"/>
                <a:gd name="connsiteY8" fmla="*/ 536114 h 556156"/>
                <a:gd name="connsiteX9" fmla="*/ 283089 w 3073888"/>
                <a:gd name="connsiteY9" fmla="*/ 528599 h 556156"/>
                <a:gd name="connsiteX10" fmla="*/ 227974 w 3073888"/>
                <a:gd name="connsiteY10" fmla="*/ 483505 h 556156"/>
                <a:gd name="connsiteX11" fmla="*/ 160334 w 3073888"/>
                <a:gd name="connsiteY11" fmla="*/ 425885 h 556156"/>
                <a:gd name="connsiteX12" fmla="*/ 95198 w 3073888"/>
                <a:gd name="connsiteY12" fmla="*/ 345719 h 556156"/>
                <a:gd name="connsiteX13" fmla="*/ 37579 w 3073888"/>
                <a:gd name="connsiteY13" fmla="*/ 270563 h 556156"/>
                <a:gd name="connsiteX14" fmla="*/ 20042 w 3073888"/>
                <a:gd name="connsiteY14" fmla="*/ 245510 h 556156"/>
                <a:gd name="connsiteX15" fmla="*/ 7516 w 3073888"/>
                <a:gd name="connsiteY15" fmla="*/ 215448 h 556156"/>
                <a:gd name="connsiteX16" fmla="*/ 0 w 3073888"/>
                <a:gd name="connsiteY16" fmla="*/ 192901 h 556156"/>
                <a:gd name="connsiteX17" fmla="*/ 0 w 3073888"/>
                <a:gd name="connsiteY17" fmla="*/ 177870 h 556156"/>
                <a:gd name="connsiteX18" fmla="*/ 0 w 3073888"/>
                <a:gd name="connsiteY18" fmla="*/ 170354 h 556156"/>
                <a:gd name="connsiteX19" fmla="*/ 7516 w 3073888"/>
                <a:gd name="connsiteY19" fmla="*/ 165344 h 556156"/>
                <a:gd name="connsiteX20" fmla="*/ 27558 w 3073888"/>
                <a:gd name="connsiteY20" fmla="*/ 165344 h 556156"/>
                <a:gd name="connsiteX21" fmla="*/ 52610 w 3073888"/>
                <a:gd name="connsiteY21" fmla="*/ 172860 h 556156"/>
                <a:gd name="connsiteX22" fmla="*/ 87683 w 3073888"/>
                <a:gd name="connsiteY22" fmla="*/ 197912 h 556156"/>
                <a:gd name="connsiteX23" fmla="*/ 117745 w 3073888"/>
                <a:gd name="connsiteY23" fmla="*/ 220458 h 556156"/>
                <a:gd name="connsiteX24" fmla="*/ 160334 w 3073888"/>
                <a:gd name="connsiteY24" fmla="*/ 248016 h 556156"/>
                <a:gd name="connsiteX25" fmla="*/ 195406 w 3073888"/>
                <a:gd name="connsiteY25" fmla="*/ 268057 h 556156"/>
                <a:gd name="connsiteX26" fmla="*/ 225469 w 3073888"/>
                <a:gd name="connsiteY26" fmla="*/ 283089 h 556156"/>
                <a:gd name="connsiteX27" fmla="*/ 270563 w 3073888"/>
                <a:gd name="connsiteY27" fmla="*/ 300625 h 556156"/>
                <a:gd name="connsiteX28" fmla="*/ 328182 w 3073888"/>
                <a:gd name="connsiteY28" fmla="*/ 315656 h 556156"/>
                <a:gd name="connsiteX29" fmla="*/ 368266 w 3073888"/>
                <a:gd name="connsiteY29" fmla="*/ 320667 h 556156"/>
                <a:gd name="connsiteX30" fmla="*/ 390813 w 3073888"/>
                <a:gd name="connsiteY30" fmla="*/ 320667 h 556156"/>
                <a:gd name="connsiteX31" fmla="*/ 433401 w 3073888"/>
                <a:gd name="connsiteY31" fmla="*/ 320667 h 556156"/>
                <a:gd name="connsiteX32" fmla="*/ 513568 w 3073888"/>
                <a:gd name="connsiteY32" fmla="*/ 310646 h 556156"/>
                <a:gd name="connsiteX33" fmla="*/ 839244 w 3073888"/>
                <a:gd name="connsiteY33" fmla="*/ 258036 h 556156"/>
                <a:gd name="connsiteX34" fmla="*/ 1330265 w 3073888"/>
                <a:gd name="connsiteY34" fmla="*/ 175365 h 556156"/>
                <a:gd name="connsiteX35" fmla="*/ 1550723 w 3073888"/>
                <a:gd name="connsiteY35" fmla="*/ 155323 h 556156"/>
                <a:gd name="connsiteX36" fmla="*/ 2026712 w 3073888"/>
                <a:gd name="connsiteY36" fmla="*/ 122755 h 556156"/>
                <a:gd name="connsiteX37" fmla="*/ 2404998 w 3073888"/>
                <a:gd name="connsiteY37" fmla="*/ 87683 h 556156"/>
                <a:gd name="connsiteX38" fmla="*/ 2452597 w 3073888"/>
                <a:gd name="connsiteY38" fmla="*/ 77662 h 556156"/>
                <a:gd name="connsiteX39" fmla="*/ 2495185 w 3073888"/>
                <a:gd name="connsiteY39" fmla="*/ 65136 h 556156"/>
                <a:gd name="connsiteX40" fmla="*/ 2532763 w 3073888"/>
                <a:gd name="connsiteY40" fmla="*/ 47599 h 556156"/>
                <a:gd name="connsiteX41" fmla="*/ 2577857 w 3073888"/>
                <a:gd name="connsiteY41" fmla="*/ 25052 h 556156"/>
                <a:gd name="connsiteX42" fmla="*/ 2610425 w 3073888"/>
                <a:gd name="connsiteY42" fmla="*/ 0 h 556156"/>
                <a:gd name="connsiteX43" fmla="*/ 2663034 w 3073888"/>
                <a:gd name="connsiteY43" fmla="*/ 0 h 556156"/>
                <a:gd name="connsiteX44" fmla="*/ 2730674 w 3073888"/>
                <a:gd name="connsiteY44" fmla="*/ 10021 h 556156"/>
                <a:gd name="connsiteX45" fmla="*/ 2780779 w 3073888"/>
                <a:gd name="connsiteY45" fmla="*/ 20042 h 556156"/>
                <a:gd name="connsiteX46" fmla="*/ 2843409 w 3073888"/>
                <a:gd name="connsiteY46" fmla="*/ 37578 h 556156"/>
                <a:gd name="connsiteX47" fmla="*/ 2896018 w 3073888"/>
                <a:gd name="connsiteY47" fmla="*/ 57620 h 556156"/>
                <a:gd name="connsiteX48" fmla="*/ 2933596 w 3073888"/>
                <a:gd name="connsiteY48" fmla="*/ 75156 h 556156"/>
                <a:gd name="connsiteX49" fmla="*/ 2968669 w 3073888"/>
                <a:gd name="connsiteY49" fmla="*/ 90188 h 556156"/>
                <a:gd name="connsiteX50" fmla="*/ 3008752 w 3073888"/>
                <a:gd name="connsiteY50" fmla="*/ 115240 h 556156"/>
                <a:gd name="connsiteX51" fmla="*/ 3028794 w 3073888"/>
                <a:gd name="connsiteY51" fmla="*/ 130271 h 556156"/>
                <a:gd name="connsiteX52" fmla="*/ 3058856 w 3073888"/>
                <a:gd name="connsiteY52" fmla="*/ 162839 h 556156"/>
                <a:gd name="connsiteX53" fmla="*/ 3068877 w 3073888"/>
                <a:gd name="connsiteY53" fmla="*/ 185386 h 556156"/>
                <a:gd name="connsiteX54" fmla="*/ 3073888 w 3073888"/>
                <a:gd name="connsiteY54" fmla="*/ 207932 h 556156"/>
                <a:gd name="connsiteX55" fmla="*/ 3073888 w 3073888"/>
                <a:gd name="connsiteY55" fmla="*/ 237995 h 556156"/>
                <a:gd name="connsiteX56" fmla="*/ 3066372 w 3073888"/>
                <a:gd name="connsiteY56" fmla="*/ 263047 h 556156"/>
                <a:gd name="connsiteX57" fmla="*/ 3041320 w 3073888"/>
                <a:gd name="connsiteY57" fmla="*/ 280583 h 556156"/>
                <a:gd name="connsiteX58" fmla="*/ 3008752 w 3073888"/>
                <a:gd name="connsiteY58" fmla="*/ 295615 h 556156"/>
                <a:gd name="connsiteX59" fmla="*/ 2880987 w 3073888"/>
                <a:gd name="connsiteY59" fmla="*/ 310646 h 556156"/>
                <a:gd name="connsiteX60" fmla="*/ 2637982 w 3073888"/>
                <a:gd name="connsiteY60" fmla="*/ 313151 h 556156"/>
                <a:gd name="connsiteX61" fmla="*/ 2297274 w 3073888"/>
                <a:gd name="connsiteY61" fmla="*/ 320667 h 556156"/>
                <a:gd name="connsiteX62" fmla="*/ 1971597 w 3073888"/>
                <a:gd name="connsiteY62" fmla="*/ 333193 h 55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3888" h="556156">
                  <a:moveTo>
                    <a:pt x="1971597" y="333193"/>
                  </a:moveTo>
                  <a:lnTo>
                    <a:pt x="1538197" y="358245"/>
                  </a:lnTo>
                  <a:lnTo>
                    <a:pt x="1465546" y="353234"/>
                  </a:lnTo>
                  <a:lnTo>
                    <a:pt x="1097280" y="405844"/>
                  </a:lnTo>
                  <a:lnTo>
                    <a:pt x="526094" y="518578"/>
                  </a:lnTo>
                  <a:lnTo>
                    <a:pt x="410854" y="556156"/>
                  </a:lnTo>
                  <a:lnTo>
                    <a:pt x="383297" y="546135"/>
                  </a:lnTo>
                  <a:lnTo>
                    <a:pt x="358245" y="541125"/>
                  </a:lnTo>
                  <a:lnTo>
                    <a:pt x="310646" y="536114"/>
                  </a:lnTo>
                  <a:lnTo>
                    <a:pt x="283089" y="528599"/>
                  </a:lnTo>
                  <a:lnTo>
                    <a:pt x="227974" y="483505"/>
                  </a:lnTo>
                  <a:lnTo>
                    <a:pt x="160334" y="425885"/>
                  </a:lnTo>
                  <a:lnTo>
                    <a:pt x="95198" y="345719"/>
                  </a:lnTo>
                  <a:lnTo>
                    <a:pt x="37579" y="270563"/>
                  </a:lnTo>
                  <a:lnTo>
                    <a:pt x="20042" y="245510"/>
                  </a:lnTo>
                  <a:lnTo>
                    <a:pt x="7516" y="215448"/>
                  </a:lnTo>
                  <a:lnTo>
                    <a:pt x="0" y="192901"/>
                  </a:lnTo>
                  <a:lnTo>
                    <a:pt x="0" y="177870"/>
                  </a:lnTo>
                  <a:lnTo>
                    <a:pt x="0" y="170354"/>
                  </a:lnTo>
                  <a:lnTo>
                    <a:pt x="7516" y="165344"/>
                  </a:lnTo>
                  <a:lnTo>
                    <a:pt x="27558" y="165344"/>
                  </a:lnTo>
                  <a:lnTo>
                    <a:pt x="52610" y="172860"/>
                  </a:lnTo>
                  <a:lnTo>
                    <a:pt x="87683" y="197912"/>
                  </a:lnTo>
                  <a:lnTo>
                    <a:pt x="117745" y="220458"/>
                  </a:lnTo>
                  <a:lnTo>
                    <a:pt x="160334" y="248016"/>
                  </a:lnTo>
                  <a:lnTo>
                    <a:pt x="195406" y="268057"/>
                  </a:lnTo>
                  <a:lnTo>
                    <a:pt x="225469" y="283089"/>
                  </a:lnTo>
                  <a:lnTo>
                    <a:pt x="270563" y="300625"/>
                  </a:lnTo>
                  <a:lnTo>
                    <a:pt x="328182" y="315656"/>
                  </a:lnTo>
                  <a:lnTo>
                    <a:pt x="368266" y="320667"/>
                  </a:lnTo>
                  <a:lnTo>
                    <a:pt x="390813" y="320667"/>
                  </a:lnTo>
                  <a:lnTo>
                    <a:pt x="433401" y="320667"/>
                  </a:lnTo>
                  <a:lnTo>
                    <a:pt x="513568" y="310646"/>
                  </a:lnTo>
                  <a:lnTo>
                    <a:pt x="839244" y="258036"/>
                  </a:lnTo>
                  <a:lnTo>
                    <a:pt x="1330265" y="175365"/>
                  </a:lnTo>
                  <a:lnTo>
                    <a:pt x="1550723" y="155323"/>
                  </a:lnTo>
                  <a:lnTo>
                    <a:pt x="2026712" y="122755"/>
                  </a:lnTo>
                  <a:lnTo>
                    <a:pt x="2404998" y="87683"/>
                  </a:lnTo>
                  <a:lnTo>
                    <a:pt x="2452597" y="77662"/>
                  </a:lnTo>
                  <a:lnTo>
                    <a:pt x="2495185" y="65136"/>
                  </a:lnTo>
                  <a:lnTo>
                    <a:pt x="2532763" y="47599"/>
                  </a:lnTo>
                  <a:lnTo>
                    <a:pt x="2577857" y="25052"/>
                  </a:lnTo>
                  <a:lnTo>
                    <a:pt x="2610425" y="0"/>
                  </a:lnTo>
                  <a:lnTo>
                    <a:pt x="2663034" y="0"/>
                  </a:lnTo>
                  <a:lnTo>
                    <a:pt x="2730674" y="10021"/>
                  </a:lnTo>
                  <a:lnTo>
                    <a:pt x="2780779" y="20042"/>
                  </a:lnTo>
                  <a:lnTo>
                    <a:pt x="2843409" y="37578"/>
                  </a:lnTo>
                  <a:lnTo>
                    <a:pt x="2896018" y="57620"/>
                  </a:lnTo>
                  <a:lnTo>
                    <a:pt x="2933596" y="75156"/>
                  </a:lnTo>
                  <a:lnTo>
                    <a:pt x="2968669" y="90188"/>
                  </a:lnTo>
                  <a:lnTo>
                    <a:pt x="3008752" y="115240"/>
                  </a:lnTo>
                  <a:lnTo>
                    <a:pt x="3028794" y="130271"/>
                  </a:lnTo>
                  <a:lnTo>
                    <a:pt x="3058856" y="162839"/>
                  </a:lnTo>
                  <a:lnTo>
                    <a:pt x="3068877" y="185386"/>
                  </a:lnTo>
                  <a:lnTo>
                    <a:pt x="3073888" y="207932"/>
                  </a:lnTo>
                  <a:lnTo>
                    <a:pt x="3073888" y="237995"/>
                  </a:lnTo>
                  <a:lnTo>
                    <a:pt x="3066372" y="263047"/>
                  </a:lnTo>
                  <a:lnTo>
                    <a:pt x="3041320" y="280583"/>
                  </a:lnTo>
                  <a:lnTo>
                    <a:pt x="3008752" y="295615"/>
                  </a:lnTo>
                  <a:lnTo>
                    <a:pt x="2880987" y="310646"/>
                  </a:lnTo>
                  <a:lnTo>
                    <a:pt x="2637982" y="313151"/>
                  </a:lnTo>
                  <a:lnTo>
                    <a:pt x="2297274" y="320667"/>
                  </a:lnTo>
                  <a:lnTo>
                    <a:pt x="1971597" y="33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6B8428DE-B414-4C71-8991-7279378E41FB}"/>
                </a:ext>
              </a:extLst>
            </p:cNvPr>
            <p:cNvSpPr/>
            <p:nvPr/>
          </p:nvSpPr>
          <p:spPr>
            <a:xfrm rot="16200000">
              <a:off x="4702971" y="2751932"/>
              <a:ext cx="1865312" cy="1266825"/>
            </a:xfrm>
            <a:custGeom>
              <a:avLst/>
              <a:gdLst>
                <a:gd name="connsiteX0" fmla="*/ 1047750 w 1864519"/>
                <a:gd name="connsiteY0" fmla="*/ 931069 h 1266825"/>
                <a:gd name="connsiteX1" fmla="*/ 688182 w 1864519"/>
                <a:gd name="connsiteY1" fmla="*/ 692944 h 1266825"/>
                <a:gd name="connsiteX2" fmla="*/ 576263 w 1864519"/>
                <a:gd name="connsiteY2" fmla="*/ 595313 h 1266825"/>
                <a:gd name="connsiteX3" fmla="*/ 459582 w 1864519"/>
                <a:gd name="connsiteY3" fmla="*/ 485775 h 1266825"/>
                <a:gd name="connsiteX4" fmla="*/ 354807 w 1864519"/>
                <a:gd name="connsiteY4" fmla="*/ 388144 h 1266825"/>
                <a:gd name="connsiteX5" fmla="*/ 233363 w 1864519"/>
                <a:gd name="connsiteY5" fmla="*/ 273844 h 1266825"/>
                <a:gd name="connsiteX6" fmla="*/ 59532 w 1864519"/>
                <a:gd name="connsiteY6" fmla="*/ 104775 h 1266825"/>
                <a:gd name="connsiteX7" fmla="*/ 21432 w 1864519"/>
                <a:gd name="connsiteY7" fmla="*/ 71438 h 1266825"/>
                <a:gd name="connsiteX8" fmla="*/ 9525 w 1864519"/>
                <a:gd name="connsiteY8" fmla="*/ 57150 h 1266825"/>
                <a:gd name="connsiteX9" fmla="*/ 2382 w 1864519"/>
                <a:gd name="connsiteY9" fmla="*/ 40482 h 1266825"/>
                <a:gd name="connsiteX10" fmla="*/ 0 w 1864519"/>
                <a:gd name="connsiteY10" fmla="*/ 23813 h 1266825"/>
                <a:gd name="connsiteX11" fmla="*/ 0 w 1864519"/>
                <a:gd name="connsiteY11" fmla="*/ 16669 h 1266825"/>
                <a:gd name="connsiteX12" fmla="*/ 2382 w 1864519"/>
                <a:gd name="connsiteY12" fmla="*/ 7144 h 1266825"/>
                <a:gd name="connsiteX13" fmla="*/ 14288 w 1864519"/>
                <a:gd name="connsiteY13" fmla="*/ 0 h 1266825"/>
                <a:gd name="connsiteX14" fmla="*/ 30957 w 1864519"/>
                <a:gd name="connsiteY14" fmla="*/ 0 h 1266825"/>
                <a:gd name="connsiteX15" fmla="*/ 59532 w 1864519"/>
                <a:gd name="connsiteY15" fmla="*/ 9525 h 1266825"/>
                <a:gd name="connsiteX16" fmla="*/ 173832 w 1864519"/>
                <a:gd name="connsiteY16" fmla="*/ 100013 h 1266825"/>
                <a:gd name="connsiteX17" fmla="*/ 342900 w 1864519"/>
                <a:gd name="connsiteY17" fmla="*/ 221457 h 1266825"/>
                <a:gd name="connsiteX18" fmla="*/ 526257 w 1864519"/>
                <a:gd name="connsiteY18" fmla="*/ 352425 h 1266825"/>
                <a:gd name="connsiteX19" fmla="*/ 745332 w 1864519"/>
                <a:gd name="connsiteY19" fmla="*/ 500063 h 1266825"/>
                <a:gd name="connsiteX20" fmla="*/ 969169 w 1864519"/>
                <a:gd name="connsiteY20" fmla="*/ 642938 h 1266825"/>
                <a:gd name="connsiteX21" fmla="*/ 1209675 w 1864519"/>
                <a:gd name="connsiteY21" fmla="*/ 778669 h 1266825"/>
                <a:gd name="connsiteX22" fmla="*/ 1300163 w 1864519"/>
                <a:gd name="connsiteY22" fmla="*/ 823913 h 1266825"/>
                <a:gd name="connsiteX23" fmla="*/ 1369219 w 1864519"/>
                <a:gd name="connsiteY23" fmla="*/ 859632 h 1266825"/>
                <a:gd name="connsiteX24" fmla="*/ 1438275 w 1864519"/>
                <a:gd name="connsiteY24" fmla="*/ 885825 h 1266825"/>
                <a:gd name="connsiteX25" fmla="*/ 1490663 w 1864519"/>
                <a:gd name="connsiteY25" fmla="*/ 902494 h 1266825"/>
                <a:gd name="connsiteX26" fmla="*/ 1524000 w 1864519"/>
                <a:gd name="connsiteY26" fmla="*/ 907257 h 1266825"/>
                <a:gd name="connsiteX27" fmla="*/ 1552575 w 1864519"/>
                <a:gd name="connsiteY27" fmla="*/ 909638 h 1266825"/>
                <a:gd name="connsiteX28" fmla="*/ 1576388 w 1864519"/>
                <a:gd name="connsiteY28" fmla="*/ 909638 h 1266825"/>
                <a:gd name="connsiteX29" fmla="*/ 1609725 w 1864519"/>
                <a:gd name="connsiteY29" fmla="*/ 900113 h 1266825"/>
                <a:gd name="connsiteX30" fmla="*/ 1674019 w 1864519"/>
                <a:gd name="connsiteY30" fmla="*/ 873919 h 1266825"/>
                <a:gd name="connsiteX31" fmla="*/ 1728788 w 1864519"/>
                <a:gd name="connsiteY31" fmla="*/ 845344 h 1266825"/>
                <a:gd name="connsiteX32" fmla="*/ 1819275 w 1864519"/>
                <a:gd name="connsiteY32" fmla="*/ 754857 h 1266825"/>
                <a:gd name="connsiteX33" fmla="*/ 1864519 w 1864519"/>
                <a:gd name="connsiteY33" fmla="*/ 945357 h 1266825"/>
                <a:gd name="connsiteX34" fmla="*/ 1783557 w 1864519"/>
                <a:gd name="connsiteY34" fmla="*/ 912019 h 1266825"/>
                <a:gd name="connsiteX35" fmla="*/ 1769269 w 1864519"/>
                <a:gd name="connsiteY35" fmla="*/ 916782 h 1266825"/>
                <a:gd name="connsiteX36" fmla="*/ 1738313 w 1864519"/>
                <a:gd name="connsiteY36" fmla="*/ 966788 h 1266825"/>
                <a:gd name="connsiteX37" fmla="*/ 1621632 w 1864519"/>
                <a:gd name="connsiteY37" fmla="*/ 1123950 h 1266825"/>
                <a:gd name="connsiteX38" fmla="*/ 1502569 w 1864519"/>
                <a:gd name="connsiteY38" fmla="*/ 1252538 h 1266825"/>
                <a:gd name="connsiteX39" fmla="*/ 1485900 w 1864519"/>
                <a:gd name="connsiteY39" fmla="*/ 1262063 h 1266825"/>
                <a:gd name="connsiteX40" fmla="*/ 1469232 w 1864519"/>
                <a:gd name="connsiteY40" fmla="*/ 1266825 h 1266825"/>
                <a:gd name="connsiteX41" fmla="*/ 1454944 w 1864519"/>
                <a:gd name="connsiteY41" fmla="*/ 1266825 h 1266825"/>
                <a:gd name="connsiteX42" fmla="*/ 1438275 w 1864519"/>
                <a:gd name="connsiteY42" fmla="*/ 1257300 h 1266825"/>
                <a:gd name="connsiteX43" fmla="*/ 1419225 w 1864519"/>
                <a:gd name="connsiteY43" fmla="*/ 1231107 h 1266825"/>
                <a:gd name="connsiteX44" fmla="*/ 1402557 w 1864519"/>
                <a:gd name="connsiteY44" fmla="*/ 1181100 h 1266825"/>
                <a:gd name="connsiteX45" fmla="*/ 1047750 w 1864519"/>
                <a:gd name="connsiteY45" fmla="*/ 931069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64519" h="1266825">
                  <a:moveTo>
                    <a:pt x="1047750" y="931069"/>
                  </a:moveTo>
                  <a:lnTo>
                    <a:pt x="688182" y="692944"/>
                  </a:lnTo>
                  <a:lnTo>
                    <a:pt x="576263" y="595313"/>
                  </a:lnTo>
                  <a:lnTo>
                    <a:pt x="459582" y="485775"/>
                  </a:lnTo>
                  <a:lnTo>
                    <a:pt x="354807" y="388144"/>
                  </a:lnTo>
                  <a:lnTo>
                    <a:pt x="233363" y="273844"/>
                  </a:lnTo>
                  <a:lnTo>
                    <a:pt x="59532" y="104775"/>
                  </a:lnTo>
                  <a:lnTo>
                    <a:pt x="21432" y="71438"/>
                  </a:lnTo>
                  <a:lnTo>
                    <a:pt x="9525" y="57150"/>
                  </a:lnTo>
                  <a:lnTo>
                    <a:pt x="2382" y="40482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30957" y="0"/>
                  </a:lnTo>
                  <a:lnTo>
                    <a:pt x="59532" y="9525"/>
                  </a:lnTo>
                  <a:lnTo>
                    <a:pt x="173832" y="100013"/>
                  </a:lnTo>
                  <a:lnTo>
                    <a:pt x="342900" y="221457"/>
                  </a:lnTo>
                  <a:lnTo>
                    <a:pt x="526257" y="352425"/>
                  </a:lnTo>
                  <a:lnTo>
                    <a:pt x="745332" y="500063"/>
                  </a:lnTo>
                  <a:lnTo>
                    <a:pt x="969169" y="642938"/>
                  </a:lnTo>
                  <a:lnTo>
                    <a:pt x="1209675" y="778669"/>
                  </a:lnTo>
                  <a:lnTo>
                    <a:pt x="1300163" y="823913"/>
                  </a:lnTo>
                  <a:lnTo>
                    <a:pt x="1369219" y="859632"/>
                  </a:lnTo>
                  <a:lnTo>
                    <a:pt x="1438275" y="885825"/>
                  </a:lnTo>
                  <a:lnTo>
                    <a:pt x="1490663" y="902494"/>
                  </a:lnTo>
                  <a:lnTo>
                    <a:pt x="1524000" y="907257"/>
                  </a:lnTo>
                  <a:lnTo>
                    <a:pt x="1552575" y="909638"/>
                  </a:lnTo>
                  <a:lnTo>
                    <a:pt x="1576388" y="909638"/>
                  </a:lnTo>
                  <a:lnTo>
                    <a:pt x="1609725" y="900113"/>
                  </a:lnTo>
                  <a:lnTo>
                    <a:pt x="1674019" y="873919"/>
                  </a:lnTo>
                  <a:lnTo>
                    <a:pt x="1728788" y="845344"/>
                  </a:lnTo>
                  <a:lnTo>
                    <a:pt x="1819275" y="754857"/>
                  </a:lnTo>
                  <a:lnTo>
                    <a:pt x="1864519" y="945357"/>
                  </a:lnTo>
                  <a:lnTo>
                    <a:pt x="1783557" y="912019"/>
                  </a:lnTo>
                  <a:lnTo>
                    <a:pt x="1769269" y="916782"/>
                  </a:lnTo>
                  <a:lnTo>
                    <a:pt x="1738313" y="966788"/>
                  </a:lnTo>
                  <a:lnTo>
                    <a:pt x="1621632" y="1123950"/>
                  </a:lnTo>
                  <a:lnTo>
                    <a:pt x="1502569" y="1252538"/>
                  </a:lnTo>
                  <a:lnTo>
                    <a:pt x="1485900" y="1262063"/>
                  </a:lnTo>
                  <a:lnTo>
                    <a:pt x="1469232" y="1266825"/>
                  </a:lnTo>
                  <a:lnTo>
                    <a:pt x="1454944" y="1266825"/>
                  </a:lnTo>
                  <a:lnTo>
                    <a:pt x="1438275" y="1257300"/>
                  </a:lnTo>
                  <a:lnTo>
                    <a:pt x="1419225" y="1231107"/>
                  </a:lnTo>
                  <a:lnTo>
                    <a:pt x="1402557" y="1181100"/>
                  </a:lnTo>
                  <a:lnTo>
                    <a:pt x="1047750" y="931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3E567069-A00E-4356-B1F9-48CA0F91D3C0}"/>
                </a:ext>
              </a:extLst>
            </p:cNvPr>
            <p:cNvSpPr/>
            <p:nvPr/>
          </p:nvSpPr>
          <p:spPr>
            <a:xfrm rot="16200000">
              <a:off x="4513264" y="4518026"/>
              <a:ext cx="2255837" cy="354013"/>
            </a:xfrm>
            <a:custGeom>
              <a:avLst/>
              <a:gdLst>
                <a:gd name="connsiteX0" fmla="*/ 1135857 w 2255044"/>
                <a:gd name="connsiteY0" fmla="*/ 323850 h 354806"/>
                <a:gd name="connsiteX1" fmla="*/ 538163 w 2255044"/>
                <a:gd name="connsiteY1" fmla="*/ 297656 h 354806"/>
                <a:gd name="connsiteX2" fmla="*/ 297657 w 2255044"/>
                <a:gd name="connsiteY2" fmla="*/ 288131 h 354806"/>
                <a:gd name="connsiteX3" fmla="*/ 219075 w 2255044"/>
                <a:gd name="connsiteY3" fmla="*/ 283369 h 354806"/>
                <a:gd name="connsiteX4" fmla="*/ 180975 w 2255044"/>
                <a:gd name="connsiteY4" fmla="*/ 278606 h 354806"/>
                <a:gd name="connsiteX5" fmla="*/ 142875 w 2255044"/>
                <a:gd name="connsiteY5" fmla="*/ 271462 h 354806"/>
                <a:gd name="connsiteX6" fmla="*/ 114300 w 2255044"/>
                <a:gd name="connsiteY6" fmla="*/ 261937 h 354806"/>
                <a:gd name="connsiteX7" fmla="*/ 83344 w 2255044"/>
                <a:gd name="connsiteY7" fmla="*/ 242887 h 354806"/>
                <a:gd name="connsiteX8" fmla="*/ 47625 w 2255044"/>
                <a:gd name="connsiteY8" fmla="*/ 216694 h 354806"/>
                <a:gd name="connsiteX9" fmla="*/ 19050 w 2255044"/>
                <a:gd name="connsiteY9" fmla="*/ 192881 h 354806"/>
                <a:gd name="connsiteX10" fmla="*/ 7144 w 2255044"/>
                <a:gd name="connsiteY10" fmla="*/ 176212 h 354806"/>
                <a:gd name="connsiteX11" fmla="*/ 0 w 2255044"/>
                <a:gd name="connsiteY11" fmla="*/ 154781 h 354806"/>
                <a:gd name="connsiteX12" fmla="*/ 7144 w 2255044"/>
                <a:gd name="connsiteY12" fmla="*/ 133350 h 354806"/>
                <a:gd name="connsiteX13" fmla="*/ 30957 w 2255044"/>
                <a:gd name="connsiteY13" fmla="*/ 107156 h 354806"/>
                <a:gd name="connsiteX14" fmla="*/ 66675 w 2255044"/>
                <a:gd name="connsiteY14" fmla="*/ 80962 h 354806"/>
                <a:gd name="connsiteX15" fmla="*/ 121444 w 2255044"/>
                <a:gd name="connsiteY15" fmla="*/ 52387 h 354806"/>
                <a:gd name="connsiteX16" fmla="*/ 180975 w 2255044"/>
                <a:gd name="connsiteY16" fmla="*/ 28575 h 354806"/>
                <a:gd name="connsiteX17" fmla="*/ 250032 w 2255044"/>
                <a:gd name="connsiteY17" fmla="*/ 11906 h 354806"/>
                <a:gd name="connsiteX18" fmla="*/ 290513 w 2255044"/>
                <a:gd name="connsiteY18" fmla="*/ 2381 h 354806"/>
                <a:gd name="connsiteX19" fmla="*/ 352425 w 2255044"/>
                <a:gd name="connsiteY19" fmla="*/ 0 h 354806"/>
                <a:gd name="connsiteX20" fmla="*/ 402432 w 2255044"/>
                <a:gd name="connsiteY20" fmla="*/ 7144 h 354806"/>
                <a:gd name="connsiteX21" fmla="*/ 428625 w 2255044"/>
                <a:gd name="connsiteY21" fmla="*/ 14287 h 354806"/>
                <a:gd name="connsiteX22" fmla="*/ 461963 w 2255044"/>
                <a:gd name="connsiteY22" fmla="*/ 26194 h 354806"/>
                <a:gd name="connsiteX23" fmla="*/ 500063 w 2255044"/>
                <a:gd name="connsiteY23" fmla="*/ 40481 h 354806"/>
                <a:gd name="connsiteX24" fmla="*/ 559594 w 2255044"/>
                <a:gd name="connsiteY24" fmla="*/ 54769 h 354806"/>
                <a:gd name="connsiteX25" fmla="*/ 631032 w 2255044"/>
                <a:gd name="connsiteY25" fmla="*/ 64294 h 354806"/>
                <a:gd name="connsiteX26" fmla="*/ 704850 w 2255044"/>
                <a:gd name="connsiteY26" fmla="*/ 64294 h 354806"/>
                <a:gd name="connsiteX27" fmla="*/ 873919 w 2255044"/>
                <a:gd name="connsiteY27" fmla="*/ 76200 h 354806"/>
                <a:gd name="connsiteX28" fmla="*/ 1202532 w 2255044"/>
                <a:gd name="connsiteY28" fmla="*/ 100012 h 354806"/>
                <a:gd name="connsiteX29" fmla="*/ 1966913 w 2255044"/>
                <a:gd name="connsiteY29" fmla="*/ 157162 h 354806"/>
                <a:gd name="connsiteX30" fmla="*/ 2088357 w 2255044"/>
                <a:gd name="connsiteY30" fmla="*/ 85725 h 354806"/>
                <a:gd name="connsiteX31" fmla="*/ 2255044 w 2255044"/>
                <a:gd name="connsiteY31" fmla="*/ 197644 h 354806"/>
                <a:gd name="connsiteX32" fmla="*/ 2209800 w 2255044"/>
                <a:gd name="connsiteY32" fmla="*/ 242887 h 354806"/>
                <a:gd name="connsiteX33" fmla="*/ 2059782 w 2255044"/>
                <a:gd name="connsiteY33" fmla="*/ 354806 h 354806"/>
                <a:gd name="connsiteX34" fmla="*/ 1674019 w 2255044"/>
                <a:gd name="connsiteY34" fmla="*/ 342900 h 354806"/>
                <a:gd name="connsiteX35" fmla="*/ 1135857 w 2255044"/>
                <a:gd name="connsiteY35" fmla="*/ 32385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5044" h="354806">
                  <a:moveTo>
                    <a:pt x="1135857" y="323850"/>
                  </a:moveTo>
                  <a:lnTo>
                    <a:pt x="538163" y="297656"/>
                  </a:lnTo>
                  <a:lnTo>
                    <a:pt x="297657" y="288131"/>
                  </a:lnTo>
                  <a:lnTo>
                    <a:pt x="219075" y="283369"/>
                  </a:lnTo>
                  <a:lnTo>
                    <a:pt x="180975" y="278606"/>
                  </a:lnTo>
                  <a:lnTo>
                    <a:pt x="142875" y="271462"/>
                  </a:lnTo>
                  <a:lnTo>
                    <a:pt x="114300" y="261937"/>
                  </a:lnTo>
                  <a:lnTo>
                    <a:pt x="83344" y="242887"/>
                  </a:lnTo>
                  <a:lnTo>
                    <a:pt x="47625" y="216694"/>
                  </a:lnTo>
                  <a:lnTo>
                    <a:pt x="19050" y="192881"/>
                  </a:lnTo>
                  <a:lnTo>
                    <a:pt x="7144" y="176212"/>
                  </a:lnTo>
                  <a:lnTo>
                    <a:pt x="0" y="154781"/>
                  </a:lnTo>
                  <a:lnTo>
                    <a:pt x="7144" y="133350"/>
                  </a:lnTo>
                  <a:lnTo>
                    <a:pt x="30957" y="107156"/>
                  </a:lnTo>
                  <a:lnTo>
                    <a:pt x="66675" y="80962"/>
                  </a:lnTo>
                  <a:lnTo>
                    <a:pt x="121444" y="52387"/>
                  </a:lnTo>
                  <a:lnTo>
                    <a:pt x="180975" y="28575"/>
                  </a:lnTo>
                  <a:lnTo>
                    <a:pt x="250032" y="11906"/>
                  </a:lnTo>
                  <a:lnTo>
                    <a:pt x="290513" y="2381"/>
                  </a:lnTo>
                  <a:lnTo>
                    <a:pt x="352425" y="0"/>
                  </a:lnTo>
                  <a:lnTo>
                    <a:pt x="402432" y="7144"/>
                  </a:lnTo>
                  <a:lnTo>
                    <a:pt x="428625" y="14287"/>
                  </a:lnTo>
                  <a:lnTo>
                    <a:pt x="461963" y="26194"/>
                  </a:lnTo>
                  <a:lnTo>
                    <a:pt x="500063" y="40481"/>
                  </a:lnTo>
                  <a:lnTo>
                    <a:pt x="559594" y="54769"/>
                  </a:lnTo>
                  <a:lnTo>
                    <a:pt x="631032" y="64294"/>
                  </a:lnTo>
                  <a:lnTo>
                    <a:pt x="704850" y="64294"/>
                  </a:lnTo>
                  <a:lnTo>
                    <a:pt x="873919" y="76200"/>
                  </a:lnTo>
                  <a:lnTo>
                    <a:pt x="1202532" y="100012"/>
                  </a:lnTo>
                  <a:lnTo>
                    <a:pt x="1966913" y="157162"/>
                  </a:lnTo>
                  <a:lnTo>
                    <a:pt x="2088357" y="85725"/>
                  </a:lnTo>
                  <a:lnTo>
                    <a:pt x="2255044" y="197644"/>
                  </a:lnTo>
                  <a:lnTo>
                    <a:pt x="2209800" y="242887"/>
                  </a:lnTo>
                  <a:lnTo>
                    <a:pt x="2059782" y="354806"/>
                  </a:lnTo>
                  <a:lnTo>
                    <a:pt x="1674019" y="342900"/>
                  </a:lnTo>
                  <a:lnTo>
                    <a:pt x="113585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514C1102-814C-46FE-A4AD-F87CB41E4824}"/>
                </a:ext>
              </a:extLst>
            </p:cNvPr>
            <p:cNvSpPr/>
            <p:nvPr/>
          </p:nvSpPr>
          <p:spPr>
            <a:xfrm>
              <a:off x="5961063" y="2297113"/>
              <a:ext cx="1306512" cy="1816100"/>
            </a:xfrm>
            <a:custGeom>
              <a:avLst/>
              <a:gdLst>
                <a:gd name="connsiteX0" fmla="*/ 638828 w 1307717"/>
                <a:gd name="connsiteY0" fmla="*/ 1265129 h 1816274"/>
                <a:gd name="connsiteX1" fmla="*/ 448432 w 1307717"/>
                <a:gd name="connsiteY1" fmla="*/ 1470556 h 1816274"/>
                <a:gd name="connsiteX2" fmla="*/ 305635 w 1307717"/>
                <a:gd name="connsiteY2" fmla="*/ 1605837 h 1816274"/>
                <a:gd name="connsiteX3" fmla="*/ 92693 w 1307717"/>
                <a:gd name="connsiteY3" fmla="*/ 1781202 h 1816274"/>
                <a:gd name="connsiteX4" fmla="*/ 50104 w 1307717"/>
                <a:gd name="connsiteY4" fmla="*/ 1811264 h 1816274"/>
                <a:gd name="connsiteX5" fmla="*/ 25052 w 1307717"/>
                <a:gd name="connsiteY5" fmla="*/ 1816274 h 1816274"/>
                <a:gd name="connsiteX6" fmla="*/ 7516 w 1307717"/>
                <a:gd name="connsiteY6" fmla="*/ 1813769 h 1816274"/>
                <a:gd name="connsiteX7" fmla="*/ 0 w 1307717"/>
                <a:gd name="connsiteY7" fmla="*/ 1803748 h 1816274"/>
                <a:gd name="connsiteX8" fmla="*/ 10021 w 1307717"/>
                <a:gd name="connsiteY8" fmla="*/ 1776191 h 1816274"/>
                <a:gd name="connsiteX9" fmla="*/ 40083 w 1307717"/>
                <a:gd name="connsiteY9" fmla="*/ 1726087 h 1816274"/>
                <a:gd name="connsiteX10" fmla="*/ 150312 w 1307717"/>
                <a:gd name="connsiteY10" fmla="*/ 1595816 h 1816274"/>
                <a:gd name="connsiteX11" fmla="*/ 303130 w 1307717"/>
                <a:gd name="connsiteY11" fmla="*/ 1407926 h 1816274"/>
                <a:gd name="connsiteX12" fmla="*/ 418369 w 1307717"/>
                <a:gd name="connsiteY12" fmla="*/ 1255108 h 1816274"/>
                <a:gd name="connsiteX13" fmla="*/ 526093 w 1307717"/>
                <a:gd name="connsiteY13" fmla="*/ 1104796 h 1816274"/>
                <a:gd name="connsiteX14" fmla="*/ 648848 w 1307717"/>
                <a:gd name="connsiteY14" fmla="*/ 921916 h 1816274"/>
                <a:gd name="connsiteX15" fmla="*/ 761583 w 1307717"/>
                <a:gd name="connsiteY15" fmla="*/ 739036 h 1816274"/>
                <a:gd name="connsiteX16" fmla="*/ 849265 w 1307717"/>
                <a:gd name="connsiteY16" fmla="*/ 583713 h 1816274"/>
                <a:gd name="connsiteX17" fmla="*/ 891853 w 1307717"/>
                <a:gd name="connsiteY17" fmla="*/ 486010 h 1816274"/>
                <a:gd name="connsiteX18" fmla="*/ 926926 w 1307717"/>
                <a:gd name="connsiteY18" fmla="*/ 395823 h 1816274"/>
                <a:gd name="connsiteX19" fmla="*/ 941957 w 1307717"/>
                <a:gd name="connsiteY19" fmla="*/ 345719 h 1816274"/>
                <a:gd name="connsiteX20" fmla="*/ 951978 w 1307717"/>
                <a:gd name="connsiteY20" fmla="*/ 290604 h 1816274"/>
                <a:gd name="connsiteX21" fmla="*/ 954483 w 1307717"/>
                <a:gd name="connsiteY21" fmla="*/ 248016 h 1816274"/>
                <a:gd name="connsiteX22" fmla="*/ 949473 w 1307717"/>
                <a:gd name="connsiteY22" fmla="*/ 207932 h 1816274"/>
                <a:gd name="connsiteX23" fmla="*/ 939452 w 1307717"/>
                <a:gd name="connsiteY23" fmla="*/ 160334 h 1816274"/>
                <a:gd name="connsiteX24" fmla="*/ 899369 w 1307717"/>
                <a:gd name="connsiteY24" fmla="*/ 90188 h 1816274"/>
                <a:gd name="connsiteX25" fmla="*/ 824213 w 1307717"/>
                <a:gd name="connsiteY25" fmla="*/ 0 h 1816274"/>
                <a:gd name="connsiteX26" fmla="*/ 924421 w 1307717"/>
                <a:gd name="connsiteY26" fmla="*/ 7516 h 1816274"/>
                <a:gd name="connsiteX27" fmla="*/ 1079744 w 1307717"/>
                <a:gd name="connsiteY27" fmla="*/ 102714 h 1816274"/>
                <a:gd name="connsiteX28" fmla="*/ 1152395 w 1307717"/>
                <a:gd name="connsiteY28" fmla="*/ 150313 h 1816274"/>
                <a:gd name="connsiteX29" fmla="*/ 1212520 w 1307717"/>
                <a:gd name="connsiteY29" fmla="*/ 190396 h 1816274"/>
                <a:gd name="connsiteX30" fmla="*/ 1270139 w 1307717"/>
                <a:gd name="connsiteY30" fmla="*/ 235490 h 1816274"/>
                <a:gd name="connsiteX31" fmla="*/ 1307717 w 1307717"/>
                <a:gd name="connsiteY31" fmla="*/ 280583 h 1816274"/>
                <a:gd name="connsiteX32" fmla="*/ 1307717 w 1307717"/>
                <a:gd name="connsiteY32" fmla="*/ 293109 h 1816274"/>
                <a:gd name="connsiteX33" fmla="*/ 1280160 w 1307717"/>
                <a:gd name="connsiteY33" fmla="*/ 338203 h 1816274"/>
                <a:gd name="connsiteX34" fmla="*/ 1134858 w 1307717"/>
                <a:gd name="connsiteY34" fmla="*/ 513568 h 1816274"/>
                <a:gd name="connsiteX35" fmla="*/ 1079744 w 1307717"/>
                <a:gd name="connsiteY35" fmla="*/ 641333 h 1816274"/>
                <a:gd name="connsiteX36" fmla="*/ 992062 w 1307717"/>
                <a:gd name="connsiteY36" fmla="*/ 791645 h 1816274"/>
                <a:gd name="connsiteX37" fmla="*/ 899369 w 1307717"/>
                <a:gd name="connsiteY37" fmla="*/ 921916 h 1816274"/>
                <a:gd name="connsiteX38" fmla="*/ 736531 w 1307717"/>
                <a:gd name="connsiteY38" fmla="*/ 1142374 h 1816274"/>
                <a:gd name="connsiteX39" fmla="*/ 638828 w 1307717"/>
                <a:gd name="connsiteY39" fmla="*/ 126512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7717" h="1816274">
                  <a:moveTo>
                    <a:pt x="638828" y="1265129"/>
                  </a:moveTo>
                  <a:lnTo>
                    <a:pt x="448432" y="1470556"/>
                  </a:lnTo>
                  <a:lnTo>
                    <a:pt x="305635" y="1605837"/>
                  </a:lnTo>
                  <a:lnTo>
                    <a:pt x="92693" y="1781202"/>
                  </a:lnTo>
                  <a:lnTo>
                    <a:pt x="50104" y="1811264"/>
                  </a:lnTo>
                  <a:lnTo>
                    <a:pt x="25052" y="1816274"/>
                  </a:lnTo>
                  <a:lnTo>
                    <a:pt x="7516" y="1813769"/>
                  </a:lnTo>
                  <a:lnTo>
                    <a:pt x="0" y="1803748"/>
                  </a:lnTo>
                  <a:lnTo>
                    <a:pt x="10021" y="1776191"/>
                  </a:lnTo>
                  <a:lnTo>
                    <a:pt x="40083" y="1726087"/>
                  </a:lnTo>
                  <a:lnTo>
                    <a:pt x="150312" y="1595816"/>
                  </a:lnTo>
                  <a:lnTo>
                    <a:pt x="303130" y="1407926"/>
                  </a:lnTo>
                  <a:lnTo>
                    <a:pt x="418369" y="1255108"/>
                  </a:lnTo>
                  <a:lnTo>
                    <a:pt x="526093" y="1104796"/>
                  </a:lnTo>
                  <a:lnTo>
                    <a:pt x="648848" y="921916"/>
                  </a:lnTo>
                  <a:lnTo>
                    <a:pt x="761583" y="739036"/>
                  </a:lnTo>
                  <a:lnTo>
                    <a:pt x="849265" y="583713"/>
                  </a:lnTo>
                  <a:lnTo>
                    <a:pt x="891853" y="486010"/>
                  </a:lnTo>
                  <a:lnTo>
                    <a:pt x="926926" y="395823"/>
                  </a:lnTo>
                  <a:lnTo>
                    <a:pt x="941957" y="345719"/>
                  </a:lnTo>
                  <a:lnTo>
                    <a:pt x="951978" y="290604"/>
                  </a:lnTo>
                  <a:lnTo>
                    <a:pt x="954483" y="248016"/>
                  </a:lnTo>
                  <a:lnTo>
                    <a:pt x="949473" y="207932"/>
                  </a:lnTo>
                  <a:lnTo>
                    <a:pt x="939452" y="160334"/>
                  </a:lnTo>
                  <a:lnTo>
                    <a:pt x="899369" y="90188"/>
                  </a:lnTo>
                  <a:lnTo>
                    <a:pt x="824213" y="0"/>
                  </a:lnTo>
                  <a:lnTo>
                    <a:pt x="924421" y="7516"/>
                  </a:lnTo>
                  <a:lnTo>
                    <a:pt x="1079744" y="102714"/>
                  </a:lnTo>
                  <a:lnTo>
                    <a:pt x="1152395" y="150313"/>
                  </a:lnTo>
                  <a:lnTo>
                    <a:pt x="1212520" y="190396"/>
                  </a:lnTo>
                  <a:lnTo>
                    <a:pt x="1270139" y="235490"/>
                  </a:lnTo>
                  <a:lnTo>
                    <a:pt x="1307717" y="280583"/>
                  </a:lnTo>
                  <a:lnTo>
                    <a:pt x="1307717" y="293109"/>
                  </a:lnTo>
                  <a:lnTo>
                    <a:pt x="1280160" y="338203"/>
                  </a:lnTo>
                  <a:lnTo>
                    <a:pt x="1134858" y="513568"/>
                  </a:lnTo>
                  <a:lnTo>
                    <a:pt x="1079744" y="641333"/>
                  </a:lnTo>
                  <a:lnTo>
                    <a:pt x="992062" y="791645"/>
                  </a:lnTo>
                  <a:lnTo>
                    <a:pt x="899369" y="921916"/>
                  </a:lnTo>
                  <a:lnTo>
                    <a:pt x="736531" y="1142374"/>
                  </a:lnTo>
                  <a:lnTo>
                    <a:pt x="638828" y="12651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C3213E67-56C8-489E-AB08-60EE62146ABC}"/>
                </a:ext>
              </a:extLst>
            </p:cNvPr>
            <p:cNvSpPr/>
            <p:nvPr/>
          </p:nvSpPr>
          <p:spPr>
            <a:xfrm>
              <a:off x="6972301" y="2722563"/>
              <a:ext cx="1103313" cy="387350"/>
            </a:xfrm>
            <a:custGeom>
              <a:avLst/>
              <a:gdLst>
                <a:gd name="connsiteX0" fmla="*/ 464344 w 1102519"/>
                <a:gd name="connsiteY0" fmla="*/ 273844 h 388144"/>
                <a:gd name="connsiteX1" fmla="*/ 207169 w 1102519"/>
                <a:gd name="connsiteY1" fmla="*/ 283369 h 388144"/>
                <a:gd name="connsiteX2" fmla="*/ 180975 w 1102519"/>
                <a:gd name="connsiteY2" fmla="*/ 283369 h 388144"/>
                <a:gd name="connsiteX3" fmla="*/ 147638 w 1102519"/>
                <a:gd name="connsiteY3" fmla="*/ 280987 h 388144"/>
                <a:gd name="connsiteX4" fmla="*/ 111919 w 1102519"/>
                <a:gd name="connsiteY4" fmla="*/ 271462 h 388144"/>
                <a:gd name="connsiteX5" fmla="*/ 64294 w 1102519"/>
                <a:gd name="connsiteY5" fmla="*/ 252412 h 388144"/>
                <a:gd name="connsiteX6" fmla="*/ 0 w 1102519"/>
                <a:gd name="connsiteY6" fmla="*/ 219075 h 388144"/>
                <a:gd name="connsiteX7" fmla="*/ 78581 w 1102519"/>
                <a:gd name="connsiteY7" fmla="*/ 26194 h 388144"/>
                <a:gd name="connsiteX8" fmla="*/ 188119 w 1102519"/>
                <a:gd name="connsiteY8" fmla="*/ 90487 h 388144"/>
                <a:gd name="connsiteX9" fmla="*/ 238125 w 1102519"/>
                <a:gd name="connsiteY9" fmla="*/ 104775 h 388144"/>
                <a:gd name="connsiteX10" fmla="*/ 302419 w 1102519"/>
                <a:gd name="connsiteY10" fmla="*/ 102394 h 388144"/>
                <a:gd name="connsiteX11" fmla="*/ 454819 w 1102519"/>
                <a:gd name="connsiteY11" fmla="*/ 83344 h 388144"/>
                <a:gd name="connsiteX12" fmla="*/ 678656 w 1102519"/>
                <a:gd name="connsiteY12" fmla="*/ 57150 h 388144"/>
                <a:gd name="connsiteX13" fmla="*/ 702469 w 1102519"/>
                <a:gd name="connsiteY13" fmla="*/ 28575 h 388144"/>
                <a:gd name="connsiteX14" fmla="*/ 721519 w 1102519"/>
                <a:gd name="connsiteY14" fmla="*/ 11906 h 388144"/>
                <a:gd name="connsiteX15" fmla="*/ 747713 w 1102519"/>
                <a:gd name="connsiteY15" fmla="*/ 0 h 388144"/>
                <a:gd name="connsiteX16" fmla="*/ 771525 w 1102519"/>
                <a:gd name="connsiteY16" fmla="*/ 0 h 388144"/>
                <a:gd name="connsiteX17" fmla="*/ 795338 w 1102519"/>
                <a:gd name="connsiteY17" fmla="*/ 4762 h 388144"/>
                <a:gd name="connsiteX18" fmla="*/ 823913 w 1102519"/>
                <a:gd name="connsiteY18" fmla="*/ 21431 h 388144"/>
                <a:gd name="connsiteX19" fmla="*/ 897731 w 1102519"/>
                <a:gd name="connsiteY19" fmla="*/ 71437 h 388144"/>
                <a:gd name="connsiteX20" fmla="*/ 969169 w 1102519"/>
                <a:gd name="connsiteY20" fmla="*/ 126206 h 388144"/>
                <a:gd name="connsiteX21" fmla="*/ 1023938 w 1102519"/>
                <a:gd name="connsiteY21" fmla="*/ 171450 h 388144"/>
                <a:gd name="connsiteX22" fmla="*/ 1054894 w 1102519"/>
                <a:gd name="connsiteY22" fmla="*/ 207169 h 388144"/>
                <a:gd name="connsiteX23" fmla="*/ 1083469 w 1102519"/>
                <a:gd name="connsiteY23" fmla="*/ 240506 h 388144"/>
                <a:gd name="connsiteX24" fmla="*/ 1097756 w 1102519"/>
                <a:gd name="connsiteY24" fmla="*/ 271462 h 388144"/>
                <a:gd name="connsiteX25" fmla="*/ 1102519 w 1102519"/>
                <a:gd name="connsiteY25" fmla="*/ 292894 h 388144"/>
                <a:gd name="connsiteX26" fmla="*/ 1102519 w 1102519"/>
                <a:gd name="connsiteY26" fmla="*/ 311944 h 388144"/>
                <a:gd name="connsiteX27" fmla="*/ 1097756 w 1102519"/>
                <a:gd name="connsiteY27" fmla="*/ 335756 h 388144"/>
                <a:gd name="connsiteX28" fmla="*/ 1083469 w 1102519"/>
                <a:gd name="connsiteY28" fmla="*/ 357187 h 388144"/>
                <a:gd name="connsiteX29" fmla="*/ 1050131 w 1102519"/>
                <a:gd name="connsiteY29" fmla="*/ 373856 h 388144"/>
                <a:gd name="connsiteX30" fmla="*/ 1007269 w 1102519"/>
                <a:gd name="connsiteY30" fmla="*/ 388144 h 388144"/>
                <a:gd name="connsiteX31" fmla="*/ 714375 w 1102519"/>
                <a:gd name="connsiteY31" fmla="*/ 269081 h 388144"/>
                <a:gd name="connsiteX32" fmla="*/ 464344 w 1102519"/>
                <a:gd name="connsiteY32" fmla="*/ 2738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2519" h="388144">
                  <a:moveTo>
                    <a:pt x="464344" y="273844"/>
                  </a:moveTo>
                  <a:lnTo>
                    <a:pt x="207169" y="283369"/>
                  </a:lnTo>
                  <a:lnTo>
                    <a:pt x="180975" y="283369"/>
                  </a:lnTo>
                  <a:lnTo>
                    <a:pt x="147638" y="280987"/>
                  </a:lnTo>
                  <a:lnTo>
                    <a:pt x="111919" y="271462"/>
                  </a:lnTo>
                  <a:lnTo>
                    <a:pt x="64294" y="252412"/>
                  </a:lnTo>
                  <a:lnTo>
                    <a:pt x="0" y="219075"/>
                  </a:lnTo>
                  <a:lnTo>
                    <a:pt x="78581" y="26194"/>
                  </a:lnTo>
                  <a:lnTo>
                    <a:pt x="188119" y="90487"/>
                  </a:lnTo>
                  <a:lnTo>
                    <a:pt x="238125" y="104775"/>
                  </a:lnTo>
                  <a:lnTo>
                    <a:pt x="302419" y="102394"/>
                  </a:lnTo>
                  <a:lnTo>
                    <a:pt x="454819" y="83344"/>
                  </a:lnTo>
                  <a:lnTo>
                    <a:pt x="678656" y="57150"/>
                  </a:lnTo>
                  <a:lnTo>
                    <a:pt x="702469" y="28575"/>
                  </a:lnTo>
                  <a:lnTo>
                    <a:pt x="721519" y="11906"/>
                  </a:lnTo>
                  <a:lnTo>
                    <a:pt x="747713" y="0"/>
                  </a:lnTo>
                  <a:lnTo>
                    <a:pt x="771525" y="0"/>
                  </a:lnTo>
                  <a:lnTo>
                    <a:pt x="795338" y="4762"/>
                  </a:lnTo>
                  <a:lnTo>
                    <a:pt x="823913" y="21431"/>
                  </a:lnTo>
                  <a:lnTo>
                    <a:pt x="897731" y="71437"/>
                  </a:lnTo>
                  <a:lnTo>
                    <a:pt x="969169" y="126206"/>
                  </a:lnTo>
                  <a:lnTo>
                    <a:pt x="1023938" y="171450"/>
                  </a:lnTo>
                  <a:lnTo>
                    <a:pt x="1054894" y="207169"/>
                  </a:lnTo>
                  <a:lnTo>
                    <a:pt x="1083469" y="240506"/>
                  </a:lnTo>
                  <a:lnTo>
                    <a:pt x="1097756" y="271462"/>
                  </a:lnTo>
                  <a:lnTo>
                    <a:pt x="1102519" y="292894"/>
                  </a:lnTo>
                  <a:lnTo>
                    <a:pt x="1102519" y="311944"/>
                  </a:lnTo>
                  <a:lnTo>
                    <a:pt x="1097756" y="335756"/>
                  </a:lnTo>
                  <a:lnTo>
                    <a:pt x="1083469" y="357187"/>
                  </a:lnTo>
                  <a:lnTo>
                    <a:pt x="1050131" y="373856"/>
                  </a:lnTo>
                  <a:lnTo>
                    <a:pt x="1007269" y="388144"/>
                  </a:lnTo>
                  <a:lnTo>
                    <a:pt x="714375" y="269081"/>
                  </a:lnTo>
                  <a:lnTo>
                    <a:pt x="464344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4DB46255-9949-4DDF-80CD-B75F5407CA75}"/>
                </a:ext>
              </a:extLst>
            </p:cNvPr>
            <p:cNvSpPr/>
            <p:nvPr/>
          </p:nvSpPr>
          <p:spPr>
            <a:xfrm rot="16200000">
              <a:off x="5672932" y="3105945"/>
              <a:ext cx="2500313" cy="2149475"/>
            </a:xfrm>
            <a:custGeom>
              <a:avLst/>
              <a:gdLst>
                <a:gd name="connsiteX0" fmla="*/ 1497078 w 2500899"/>
                <a:gd name="connsiteY0" fmla="*/ 1649959 h 2148985"/>
                <a:gd name="connsiteX1" fmla="*/ 1194201 w 2500899"/>
                <a:gd name="connsiteY1" fmla="*/ 1445156 h 2148985"/>
                <a:gd name="connsiteX2" fmla="*/ 850940 w 2500899"/>
                <a:gd name="connsiteY2" fmla="*/ 1197086 h 2148985"/>
                <a:gd name="connsiteX3" fmla="*/ 729790 w 2500899"/>
                <a:gd name="connsiteY3" fmla="*/ 1096127 h 2148985"/>
                <a:gd name="connsiteX4" fmla="*/ 571140 w 2500899"/>
                <a:gd name="connsiteY4" fmla="*/ 911516 h 2148985"/>
                <a:gd name="connsiteX5" fmla="*/ 354799 w 2500899"/>
                <a:gd name="connsiteY5" fmla="*/ 628831 h 2148985"/>
                <a:gd name="connsiteX6" fmla="*/ 213456 w 2500899"/>
                <a:gd name="connsiteY6" fmla="*/ 421144 h 2148985"/>
                <a:gd name="connsiteX7" fmla="*/ 121151 w 2500899"/>
                <a:gd name="connsiteY7" fmla="*/ 265378 h 2148985"/>
                <a:gd name="connsiteX8" fmla="*/ 54807 w 2500899"/>
                <a:gd name="connsiteY8" fmla="*/ 149997 h 2148985"/>
                <a:gd name="connsiteX9" fmla="*/ 8654 w 2500899"/>
                <a:gd name="connsiteY9" fmla="*/ 57691 h 2148985"/>
                <a:gd name="connsiteX10" fmla="*/ 0 w 2500899"/>
                <a:gd name="connsiteY10" fmla="*/ 37499 h 2148985"/>
                <a:gd name="connsiteX11" fmla="*/ 0 w 2500899"/>
                <a:gd name="connsiteY11" fmla="*/ 17308 h 2148985"/>
                <a:gd name="connsiteX12" fmla="*/ 2885 w 2500899"/>
                <a:gd name="connsiteY12" fmla="*/ 8654 h 2148985"/>
                <a:gd name="connsiteX13" fmla="*/ 14423 w 2500899"/>
                <a:gd name="connsiteY13" fmla="*/ 0 h 2148985"/>
                <a:gd name="connsiteX14" fmla="*/ 34615 w 2500899"/>
                <a:gd name="connsiteY14" fmla="*/ 2885 h 2148985"/>
                <a:gd name="connsiteX15" fmla="*/ 63460 w 2500899"/>
                <a:gd name="connsiteY15" fmla="*/ 23077 h 2148985"/>
                <a:gd name="connsiteX16" fmla="*/ 167304 w 2500899"/>
                <a:gd name="connsiteY16" fmla="*/ 178842 h 2148985"/>
                <a:gd name="connsiteX17" fmla="*/ 288455 w 2500899"/>
                <a:gd name="connsiteY17" fmla="*/ 340376 h 2148985"/>
                <a:gd name="connsiteX18" fmla="*/ 406721 w 2500899"/>
                <a:gd name="connsiteY18" fmla="*/ 481719 h 2148985"/>
                <a:gd name="connsiteX19" fmla="*/ 539410 w 2500899"/>
                <a:gd name="connsiteY19" fmla="*/ 625946 h 2148985"/>
                <a:gd name="connsiteX20" fmla="*/ 660561 w 2500899"/>
                <a:gd name="connsiteY20" fmla="*/ 747097 h 2148985"/>
                <a:gd name="connsiteX21" fmla="*/ 764404 w 2500899"/>
                <a:gd name="connsiteY21" fmla="*/ 848056 h 2148985"/>
                <a:gd name="connsiteX22" fmla="*/ 894209 w 2500899"/>
                <a:gd name="connsiteY22" fmla="*/ 960553 h 2148985"/>
                <a:gd name="connsiteX23" fmla="*/ 977860 w 2500899"/>
                <a:gd name="connsiteY23" fmla="*/ 1035551 h 2148985"/>
                <a:gd name="connsiteX24" fmla="*/ 1208624 w 2500899"/>
                <a:gd name="connsiteY24" fmla="*/ 1197086 h 2148985"/>
                <a:gd name="connsiteX25" fmla="*/ 1404773 w 2500899"/>
                <a:gd name="connsiteY25" fmla="*/ 1329774 h 2148985"/>
                <a:gd name="connsiteX26" fmla="*/ 1572076 w 2500899"/>
                <a:gd name="connsiteY26" fmla="*/ 1433618 h 2148985"/>
                <a:gd name="connsiteX27" fmla="*/ 1678804 w 2500899"/>
                <a:gd name="connsiteY27" fmla="*/ 1491309 h 2148985"/>
                <a:gd name="connsiteX28" fmla="*/ 1808609 w 2500899"/>
                <a:gd name="connsiteY28" fmla="*/ 1560538 h 2148985"/>
                <a:gd name="connsiteX29" fmla="*/ 1921106 w 2500899"/>
                <a:gd name="connsiteY29" fmla="*/ 1615344 h 2148985"/>
                <a:gd name="connsiteX30" fmla="*/ 2065333 w 2500899"/>
                <a:gd name="connsiteY30" fmla="*/ 1684573 h 2148985"/>
                <a:gd name="connsiteX31" fmla="*/ 2229752 w 2500899"/>
                <a:gd name="connsiteY31" fmla="*/ 1753802 h 2148985"/>
                <a:gd name="connsiteX32" fmla="*/ 2500899 w 2500899"/>
                <a:gd name="connsiteY32" fmla="*/ 1869184 h 2148985"/>
                <a:gd name="connsiteX33" fmla="*/ 2348018 w 2500899"/>
                <a:gd name="connsiteY33" fmla="*/ 2148985 h 2148985"/>
                <a:gd name="connsiteX34" fmla="*/ 2319173 w 2500899"/>
                <a:gd name="connsiteY34" fmla="*/ 2128793 h 2148985"/>
                <a:gd name="connsiteX35" fmla="*/ 2290327 w 2500899"/>
                <a:gd name="connsiteY35" fmla="*/ 2097063 h 2148985"/>
                <a:gd name="connsiteX36" fmla="*/ 2048026 w 2500899"/>
                <a:gd name="connsiteY36" fmla="*/ 1973027 h 2148985"/>
                <a:gd name="connsiteX37" fmla="*/ 1719188 w 2500899"/>
                <a:gd name="connsiteY37" fmla="*/ 1791301 h 2148985"/>
                <a:gd name="connsiteX38" fmla="*/ 1497078 w 2500899"/>
                <a:gd name="connsiteY38" fmla="*/ 1649959 h 2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0899" h="2148985">
                  <a:moveTo>
                    <a:pt x="1497078" y="1649959"/>
                  </a:moveTo>
                  <a:lnTo>
                    <a:pt x="1194201" y="1445156"/>
                  </a:lnTo>
                  <a:lnTo>
                    <a:pt x="850940" y="1197086"/>
                  </a:lnTo>
                  <a:lnTo>
                    <a:pt x="729790" y="1096127"/>
                  </a:lnTo>
                  <a:lnTo>
                    <a:pt x="571140" y="911516"/>
                  </a:lnTo>
                  <a:lnTo>
                    <a:pt x="354799" y="628831"/>
                  </a:lnTo>
                  <a:lnTo>
                    <a:pt x="213456" y="421144"/>
                  </a:lnTo>
                  <a:lnTo>
                    <a:pt x="121151" y="265378"/>
                  </a:lnTo>
                  <a:lnTo>
                    <a:pt x="54807" y="149997"/>
                  </a:lnTo>
                  <a:lnTo>
                    <a:pt x="8654" y="57691"/>
                  </a:lnTo>
                  <a:lnTo>
                    <a:pt x="0" y="37499"/>
                  </a:lnTo>
                  <a:lnTo>
                    <a:pt x="0" y="17308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4615" y="2885"/>
                  </a:lnTo>
                  <a:lnTo>
                    <a:pt x="63460" y="23077"/>
                  </a:lnTo>
                  <a:lnTo>
                    <a:pt x="167304" y="178842"/>
                  </a:lnTo>
                  <a:lnTo>
                    <a:pt x="288455" y="340376"/>
                  </a:lnTo>
                  <a:lnTo>
                    <a:pt x="406721" y="481719"/>
                  </a:lnTo>
                  <a:lnTo>
                    <a:pt x="539410" y="625946"/>
                  </a:lnTo>
                  <a:lnTo>
                    <a:pt x="660561" y="747097"/>
                  </a:lnTo>
                  <a:lnTo>
                    <a:pt x="764404" y="848056"/>
                  </a:lnTo>
                  <a:lnTo>
                    <a:pt x="894209" y="960553"/>
                  </a:lnTo>
                  <a:lnTo>
                    <a:pt x="977860" y="1035551"/>
                  </a:lnTo>
                  <a:lnTo>
                    <a:pt x="1208624" y="1197086"/>
                  </a:lnTo>
                  <a:lnTo>
                    <a:pt x="1404773" y="1329774"/>
                  </a:lnTo>
                  <a:lnTo>
                    <a:pt x="1572076" y="1433618"/>
                  </a:lnTo>
                  <a:lnTo>
                    <a:pt x="1678804" y="1491309"/>
                  </a:lnTo>
                  <a:lnTo>
                    <a:pt x="1808609" y="1560538"/>
                  </a:lnTo>
                  <a:lnTo>
                    <a:pt x="1921106" y="1615344"/>
                  </a:lnTo>
                  <a:lnTo>
                    <a:pt x="2065333" y="1684573"/>
                  </a:lnTo>
                  <a:lnTo>
                    <a:pt x="2229752" y="1753802"/>
                  </a:lnTo>
                  <a:lnTo>
                    <a:pt x="2500899" y="1869184"/>
                  </a:lnTo>
                  <a:lnTo>
                    <a:pt x="2348018" y="2148985"/>
                  </a:lnTo>
                  <a:lnTo>
                    <a:pt x="2319173" y="2128793"/>
                  </a:lnTo>
                  <a:lnTo>
                    <a:pt x="2290327" y="2097063"/>
                  </a:lnTo>
                  <a:lnTo>
                    <a:pt x="2048026" y="1973027"/>
                  </a:lnTo>
                  <a:lnTo>
                    <a:pt x="1719188" y="1791301"/>
                  </a:lnTo>
                  <a:lnTo>
                    <a:pt x="1497078" y="1649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8F5B6373-6E5C-42CA-81E2-5C4061A3574B}"/>
                </a:ext>
              </a:extLst>
            </p:cNvPr>
            <p:cNvSpPr/>
            <p:nvPr/>
          </p:nvSpPr>
          <p:spPr>
            <a:xfrm>
              <a:off x="6704013" y="3306763"/>
              <a:ext cx="671512" cy="584200"/>
            </a:xfrm>
            <a:custGeom>
              <a:avLst/>
              <a:gdLst>
                <a:gd name="connsiteX0" fmla="*/ 407194 w 671512"/>
                <a:gd name="connsiteY0" fmla="*/ 502444 h 583407"/>
                <a:gd name="connsiteX1" fmla="*/ 342900 w 671512"/>
                <a:gd name="connsiteY1" fmla="*/ 435769 h 583407"/>
                <a:gd name="connsiteX2" fmla="*/ 295275 w 671512"/>
                <a:gd name="connsiteY2" fmla="*/ 371475 h 583407"/>
                <a:gd name="connsiteX3" fmla="*/ 161925 w 671512"/>
                <a:gd name="connsiteY3" fmla="*/ 219075 h 583407"/>
                <a:gd name="connsiteX4" fmla="*/ 0 w 671512"/>
                <a:gd name="connsiteY4" fmla="*/ 47625 h 583407"/>
                <a:gd name="connsiteX5" fmla="*/ 35719 w 671512"/>
                <a:gd name="connsiteY5" fmla="*/ 0 h 583407"/>
                <a:gd name="connsiteX6" fmla="*/ 216694 w 671512"/>
                <a:gd name="connsiteY6" fmla="*/ 61913 h 583407"/>
                <a:gd name="connsiteX7" fmla="*/ 340519 w 671512"/>
                <a:gd name="connsiteY7" fmla="*/ 111919 h 583407"/>
                <a:gd name="connsiteX8" fmla="*/ 395287 w 671512"/>
                <a:gd name="connsiteY8" fmla="*/ 128588 h 583407"/>
                <a:gd name="connsiteX9" fmla="*/ 423862 w 671512"/>
                <a:gd name="connsiteY9" fmla="*/ 138113 h 583407"/>
                <a:gd name="connsiteX10" fmla="*/ 450056 w 671512"/>
                <a:gd name="connsiteY10" fmla="*/ 154782 h 583407"/>
                <a:gd name="connsiteX11" fmla="*/ 481012 w 671512"/>
                <a:gd name="connsiteY11" fmla="*/ 183357 h 583407"/>
                <a:gd name="connsiteX12" fmla="*/ 514350 w 671512"/>
                <a:gd name="connsiteY12" fmla="*/ 223838 h 583407"/>
                <a:gd name="connsiteX13" fmla="*/ 545306 w 671512"/>
                <a:gd name="connsiteY13" fmla="*/ 271463 h 583407"/>
                <a:gd name="connsiteX14" fmla="*/ 595312 w 671512"/>
                <a:gd name="connsiteY14" fmla="*/ 357188 h 583407"/>
                <a:gd name="connsiteX15" fmla="*/ 671512 w 671512"/>
                <a:gd name="connsiteY15" fmla="*/ 495300 h 583407"/>
                <a:gd name="connsiteX16" fmla="*/ 626269 w 671512"/>
                <a:gd name="connsiteY16" fmla="*/ 583407 h 583407"/>
                <a:gd name="connsiteX17" fmla="*/ 533400 w 671512"/>
                <a:gd name="connsiteY17" fmla="*/ 566738 h 583407"/>
                <a:gd name="connsiteX18" fmla="*/ 502444 w 671512"/>
                <a:gd name="connsiteY18" fmla="*/ 559594 h 583407"/>
                <a:gd name="connsiteX19" fmla="*/ 473869 w 671512"/>
                <a:gd name="connsiteY19" fmla="*/ 550069 h 583407"/>
                <a:gd name="connsiteX20" fmla="*/ 407194 w 671512"/>
                <a:gd name="connsiteY20" fmla="*/ 5024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1512" h="583407">
                  <a:moveTo>
                    <a:pt x="407194" y="502444"/>
                  </a:moveTo>
                  <a:lnTo>
                    <a:pt x="342900" y="435769"/>
                  </a:lnTo>
                  <a:lnTo>
                    <a:pt x="295275" y="371475"/>
                  </a:lnTo>
                  <a:lnTo>
                    <a:pt x="161925" y="219075"/>
                  </a:lnTo>
                  <a:lnTo>
                    <a:pt x="0" y="47625"/>
                  </a:lnTo>
                  <a:lnTo>
                    <a:pt x="35719" y="0"/>
                  </a:lnTo>
                  <a:lnTo>
                    <a:pt x="216694" y="61913"/>
                  </a:lnTo>
                  <a:lnTo>
                    <a:pt x="340519" y="111919"/>
                  </a:lnTo>
                  <a:lnTo>
                    <a:pt x="395287" y="128588"/>
                  </a:lnTo>
                  <a:lnTo>
                    <a:pt x="423862" y="138113"/>
                  </a:lnTo>
                  <a:lnTo>
                    <a:pt x="450056" y="154782"/>
                  </a:lnTo>
                  <a:lnTo>
                    <a:pt x="481012" y="183357"/>
                  </a:lnTo>
                  <a:lnTo>
                    <a:pt x="514350" y="223838"/>
                  </a:lnTo>
                  <a:lnTo>
                    <a:pt x="545306" y="271463"/>
                  </a:lnTo>
                  <a:lnTo>
                    <a:pt x="595312" y="357188"/>
                  </a:lnTo>
                  <a:lnTo>
                    <a:pt x="671512" y="495300"/>
                  </a:lnTo>
                  <a:lnTo>
                    <a:pt x="626269" y="583407"/>
                  </a:lnTo>
                  <a:lnTo>
                    <a:pt x="533400" y="566738"/>
                  </a:lnTo>
                  <a:lnTo>
                    <a:pt x="502444" y="559594"/>
                  </a:lnTo>
                  <a:lnTo>
                    <a:pt x="473869" y="550069"/>
                  </a:lnTo>
                  <a:lnTo>
                    <a:pt x="407194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EA5F4D13-2B5F-4A02-88F4-888E7F7385BE}"/>
                </a:ext>
              </a:extLst>
            </p:cNvPr>
            <p:cNvSpPr/>
            <p:nvPr/>
          </p:nvSpPr>
          <p:spPr>
            <a:xfrm>
              <a:off x="6362701" y="4135438"/>
              <a:ext cx="2309813" cy="1636712"/>
            </a:xfrm>
            <a:custGeom>
              <a:avLst/>
              <a:gdLst>
                <a:gd name="connsiteX0" fmla="*/ 1135856 w 2309813"/>
                <a:gd name="connsiteY0" fmla="*/ 1147763 h 1635919"/>
                <a:gd name="connsiteX1" fmla="*/ 859631 w 2309813"/>
                <a:gd name="connsiteY1" fmla="*/ 850107 h 1635919"/>
                <a:gd name="connsiteX2" fmla="*/ 700088 w 2309813"/>
                <a:gd name="connsiteY2" fmla="*/ 688182 h 1635919"/>
                <a:gd name="connsiteX3" fmla="*/ 552450 w 2309813"/>
                <a:gd name="connsiteY3" fmla="*/ 547688 h 1635919"/>
                <a:gd name="connsiteX4" fmla="*/ 459581 w 2309813"/>
                <a:gd name="connsiteY4" fmla="*/ 433388 h 1635919"/>
                <a:gd name="connsiteX5" fmla="*/ 307181 w 2309813"/>
                <a:gd name="connsiteY5" fmla="*/ 285750 h 1635919"/>
                <a:gd name="connsiteX6" fmla="*/ 204788 w 2309813"/>
                <a:gd name="connsiteY6" fmla="*/ 195263 h 1635919"/>
                <a:gd name="connsiteX7" fmla="*/ 173831 w 2309813"/>
                <a:gd name="connsiteY7" fmla="*/ 166688 h 1635919"/>
                <a:gd name="connsiteX8" fmla="*/ 145256 w 2309813"/>
                <a:gd name="connsiteY8" fmla="*/ 147638 h 1635919"/>
                <a:gd name="connsiteX9" fmla="*/ 102394 w 2309813"/>
                <a:gd name="connsiteY9" fmla="*/ 126207 h 1635919"/>
                <a:gd name="connsiteX10" fmla="*/ 69056 w 2309813"/>
                <a:gd name="connsiteY10" fmla="*/ 114300 h 1635919"/>
                <a:gd name="connsiteX11" fmla="*/ 33338 w 2309813"/>
                <a:gd name="connsiteY11" fmla="*/ 100013 h 1635919"/>
                <a:gd name="connsiteX12" fmla="*/ 11906 w 2309813"/>
                <a:gd name="connsiteY12" fmla="*/ 78582 h 1635919"/>
                <a:gd name="connsiteX13" fmla="*/ 0 w 2309813"/>
                <a:gd name="connsiteY13" fmla="*/ 52388 h 1635919"/>
                <a:gd name="connsiteX14" fmla="*/ 4763 w 2309813"/>
                <a:gd name="connsiteY14" fmla="*/ 28575 h 1635919"/>
                <a:gd name="connsiteX15" fmla="*/ 16669 w 2309813"/>
                <a:gd name="connsiteY15" fmla="*/ 11907 h 1635919"/>
                <a:gd name="connsiteX16" fmla="*/ 45244 w 2309813"/>
                <a:gd name="connsiteY16" fmla="*/ 4763 h 1635919"/>
                <a:gd name="connsiteX17" fmla="*/ 78581 w 2309813"/>
                <a:gd name="connsiteY17" fmla="*/ 0 h 1635919"/>
                <a:gd name="connsiteX18" fmla="*/ 119063 w 2309813"/>
                <a:gd name="connsiteY18" fmla="*/ 7144 h 1635919"/>
                <a:gd name="connsiteX19" fmla="*/ 178594 w 2309813"/>
                <a:gd name="connsiteY19" fmla="*/ 30957 h 1635919"/>
                <a:gd name="connsiteX20" fmla="*/ 285750 w 2309813"/>
                <a:gd name="connsiteY20" fmla="*/ 90488 h 1635919"/>
                <a:gd name="connsiteX21" fmla="*/ 397669 w 2309813"/>
                <a:gd name="connsiteY21" fmla="*/ 178594 h 1635919"/>
                <a:gd name="connsiteX22" fmla="*/ 552450 w 2309813"/>
                <a:gd name="connsiteY22" fmla="*/ 316707 h 1635919"/>
                <a:gd name="connsiteX23" fmla="*/ 661988 w 2309813"/>
                <a:gd name="connsiteY23" fmla="*/ 419100 h 1635919"/>
                <a:gd name="connsiteX24" fmla="*/ 862013 w 2309813"/>
                <a:gd name="connsiteY24" fmla="*/ 578644 h 1635919"/>
                <a:gd name="connsiteX25" fmla="*/ 1052513 w 2309813"/>
                <a:gd name="connsiteY25" fmla="*/ 731044 h 1635919"/>
                <a:gd name="connsiteX26" fmla="*/ 1264444 w 2309813"/>
                <a:gd name="connsiteY26" fmla="*/ 904875 h 1635919"/>
                <a:gd name="connsiteX27" fmla="*/ 1476375 w 2309813"/>
                <a:gd name="connsiteY27" fmla="*/ 1071563 h 1635919"/>
                <a:gd name="connsiteX28" fmla="*/ 1631156 w 2309813"/>
                <a:gd name="connsiteY28" fmla="*/ 1190625 h 1635919"/>
                <a:gd name="connsiteX29" fmla="*/ 1802606 w 2309813"/>
                <a:gd name="connsiteY29" fmla="*/ 1300163 h 1635919"/>
                <a:gd name="connsiteX30" fmla="*/ 2047875 w 2309813"/>
                <a:gd name="connsiteY30" fmla="*/ 1443038 h 1635919"/>
                <a:gd name="connsiteX31" fmla="*/ 2231231 w 2309813"/>
                <a:gd name="connsiteY31" fmla="*/ 1540669 h 1635919"/>
                <a:gd name="connsiteX32" fmla="*/ 2276475 w 2309813"/>
                <a:gd name="connsiteY32" fmla="*/ 1574007 h 1635919"/>
                <a:gd name="connsiteX33" fmla="*/ 2305050 w 2309813"/>
                <a:gd name="connsiteY33" fmla="*/ 1597819 h 1635919"/>
                <a:gd name="connsiteX34" fmla="*/ 2309813 w 2309813"/>
                <a:gd name="connsiteY34" fmla="*/ 1604963 h 1635919"/>
                <a:gd name="connsiteX35" fmla="*/ 2305050 w 2309813"/>
                <a:gd name="connsiteY35" fmla="*/ 1619250 h 1635919"/>
                <a:gd name="connsiteX36" fmla="*/ 2283619 w 2309813"/>
                <a:gd name="connsiteY36" fmla="*/ 1628775 h 1635919"/>
                <a:gd name="connsiteX37" fmla="*/ 2231231 w 2309813"/>
                <a:gd name="connsiteY37" fmla="*/ 1635919 h 1635919"/>
                <a:gd name="connsiteX38" fmla="*/ 2093119 w 2309813"/>
                <a:gd name="connsiteY38" fmla="*/ 1635919 h 1635919"/>
                <a:gd name="connsiteX39" fmla="*/ 1921669 w 2309813"/>
                <a:gd name="connsiteY39" fmla="*/ 1628775 h 1635919"/>
                <a:gd name="connsiteX40" fmla="*/ 1731169 w 2309813"/>
                <a:gd name="connsiteY40" fmla="*/ 1609725 h 1635919"/>
                <a:gd name="connsiteX41" fmla="*/ 1593056 w 2309813"/>
                <a:gd name="connsiteY41" fmla="*/ 1593057 h 1635919"/>
                <a:gd name="connsiteX42" fmla="*/ 1569244 w 2309813"/>
                <a:gd name="connsiteY42" fmla="*/ 1588294 h 1635919"/>
                <a:gd name="connsiteX43" fmla="*/ 1481138 w 2309813"/>
                <a:gd name="connsiteY43" fmla="*/ 1514475 h 1635919"/>
                <a:gd name="connsiteX44" fmla="*/ 1314450 w 2309813"/>
                <a:gd name="connsiteY44" fmla="*/ 1352550 h 1635919"/>
                <a:gd name="connsiteX45" fmla="*/ 1135856 w 2309813"/>
                <a:gd name="connsiteY45" fmla="*/ 1147763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09813" h="1635919">
                  <a:moveTo>
                    <a:pt x="1135856" y="1147763"/>
                  </a:moveTo>
                  <a:lnTo>
                    <a:pt x="859631" y="850107"/>
                  </a:lnTo>
                  <a:lnTo>
                    <a:pt x="700088" y="688182"/>
                  </a:lnTo>
                  <a:lnTo>
                    <a:pt x="552450" y="547688"/>
                  </a:lnTo>
                  <a:lnTo>
                    <a:pt x="459581" y="433388"/>
                  </a:lnTo>
                  <a:lnTo>
                    <a:pt x="307181" y="285750"/>
                  </a:lnTo>
                  <a:lnTo>
                    <a:pt x="204788" y="195263"/>
                  </a:lnTo>
                  <a:lnTo>
                    <a:pt x="173831" y="166688"/>
                  </a:lnTo>
                  <a:lnTo>
                    <a:pt x="145256" y="147638"/>
                  </a:lnTo>
                  <a:lnTo>
                    <a:pt x="102394" y="126207"/>
                  </a:lnTo>
                  <a:lnTo>
                    <a:pt x="69056" y="114300"/>
                  </a:lnTo>
                  <a:lnTo>
                    <a:pt x="33338" y="100013"/>
                  </a:lnTo>
                  <a:lnTo>
                    <a:pt x="11906" y="78582"/>
                  </a:lnTo>
                  <a:lnTo>
                    <a:pt x="0" y="52388"/>
                  </a:lnTo>
                  <a:lnTo>
                    <a:pt x="4763" y="28575"/>
                  </a:lnTo>
                  <a:lnTo>
                    <a:pt x="16669" y="11907"/>
                  </a:lnTo>
                  <a:lnTo>
                    <a:pt x="45244" y="4763"/>
                  </a:lnTo>
                  <a:lnTo>
                    <a:pt x="78581" y="0"/>
                  </a:lnTo>
                  <a:lnTo>
                    <a:pt x="119063" y="7144"/>
                  </a:lnTo>
                  <a:lnTo>
                    <a:pt x="178594" y="30957"/>
                  </a:lnTo>
                  <a:lnTo>
                    <a:pt x="285750" y="90488"/>
                  </a:lnTo>
                  <a:lnTo>
                    <a:pt x="397669" y="178594"/>
                  </a:lnTo>
                  <a:lnTo>
                    <a:pt x="552450" y="316707"/>
                  </a:lnTo>
                  <a:lnTo>
                    <a:pt x="661988" y="419100"/>
                  </a:lnTo>
                  <a:lnTo>
                    <a:pt x="862013" y="578644"/>
                  </a:lnTo>
                  <a:lnTo>
                    <a:pt x="1052513" y="731044"/>
                  </a:lnTo>
                  <a:lnTo>
                    <a:pt x="1264444" y="904875"/>
                  </a:lnTo>
                  <a:lnTo>
                    <a:pt x="1476375" y="1071563"/>
                  </a:lnTo>
                  <a:lnTo>
                    <a:pt x="1631156" y="1190625"/>
                  </a:lnTo>
                  <a:lnTo>
                    <a:pt x="1802606" y="1300163"/>
                  </a:lnTo>
                  <a:lnTo>
                    <a:pt x="2047875" y="1443038"/>
                  </a:lnTo>
                  <a:lnTo>
                    <a:pt x="2231231" y="1540669"/>
                  </a:lnTo>
                  <a:lnTo>
                    <a:pt x="2276475" y="1574007"/>
                  </a:lnTo>
                  <a:lnTo>
                    <a:pt x="2305050" y="1597819"/>
                  </a:lnTo>
                  <a:lnTo>
                    <a:pt x="2309813" y="1604963"/>
                  </a:lnTo>
                  <a:lnTo>
                    <a:pt x="2305050" y="1619250"/>
                  </a:lnTo>
                  <a:lnTo>
                    <a:pt x="2283619" y="1628775"/>
                  </a:lnTo>
                  <a:lnTo>
                    <a:pt x="2231231" y="1635919"/>
                  </a:lnTo>
                  <a:lnTo>
                    <a:pt x="2093119" y="1635919"/>
                  </a:lnTo>
                  <a:lnTo>
                    <a:pt x="1921669" y="1628775"/>
                  </a:lnTo>
                  <a:lnTo>
                    <a:pt x="1731169" y="1609725"/>
                  </a:lnTo>
                  <a:lnTo>
                    <a:pt x="1593056" y="1593057"/>
                  </a:lnTo>
                  <a:lnTo>
                    <a:pt x="1569244" y="1588294"/>
                  </a:lnTo>
                  <a:lnTo>
                    <a:pt x="1481138" y="1514475"/>
                  </a:lnTo>
                  <a:lnTo>
                    <a:pt x="1314450" y="1352550"/>
                  </a:lnTo>
                  <a:lnTo>
                    <a:pt x="1135856" y="1147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988837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やなせたかし</a:t>
            </a:r>
            <a:r>
              <a:rPr lang="en-US" altLang="ja-JP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―</a:t>
            </a: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アンパンマンの勇気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婦 救 墓 義 殺 貧 版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399136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F7ADD75F-CAAA-4FD3-B676-ACD584413751}"/>
              </a:ext>
            </a:extLst>
          </p:cNvPr>
          <p:cNvGrpSpPr/>
          <p:nvPr/>
        </p:nvGrpSpPr>
        <p:grpSpPr>
          <a:xfrm>
            <a:off x="3621089" y="1489075"/>
            <a:ext cx="4821237" cy="4554539"/>
            <a:chOff x="3621089" y="1489075"/>
            <a:chExt cx="4821237" cy="4554539"/>
          </a:xfrm>
          <a:solidFill>
            <a:schemeClr val="tx1"/>
          </a:solidFill>
        </p:grpSpPr>
        <p:sp>
          <p:nvSpPr>
            <p:cNvPr id="3" name="フリーフォーム 62">
              <a:extLst>
                <a:ext uri="{FF2B5EF4-FFF2-40B4-BE49-F238E27FC236}">
                  <a16:creationId xmlns:a16="http://schemas.microsoft.com/office/drawing/2014/main" id="{99F33F2C-D7A3-4083-8EB5-7DDC0AA6542C}"/>
                </a:ext>
              </a:extLst>
            </p:cNvPr>
            <p:cNvSpPr/>
            <p:nvPr/>
          </p:nvSpPr>
          <p:spPr>
            <a:xfrm>
              <a:off x="4056063" y="1579564"/>
              <a:ext cx="963612" cy="1266825"/>
            </a:xfrm>
            <a:custGeom>
              <a:avLst/>
              <a:gdLst>
                <a:gd name="connsiteX0" fmla="*/ 566737 w 964406"/>
                <a:gd name="connsiteY0" fmla="*/ 719137 h 1266825"/>
                <a:gd name="connsiteX1" fmla="*/ 654844 w 964406"/>
                <a:gd name="connsiteY1" fmla="*/ 609600 h 1266825"/>
                <a:gd name="connsiteX2" fmla="*/ 719137 w 964406"/>
                <a:gd name="connsiteY2" fmla="*/ 526256 h 1266825"/>
                <a:gd name="connsiteX3" fmla="*/ 764381 w 964406"/>
                <a:gd name="connsiteY3" fmla="*/ 469106 h 1266825"/>
                <a:gd name="connsiteX4" fmla="*/ 795337 w 964406"/>
                <a:gd name="connsiteY4" fmla="*/ 428625 h 1266825"/>
                <a:gd name="connsiteX5" fmla="*/ 812006 w 964406"/>
                <a:gd name="connsiteY5" fmla="*/ 409575 h 1266825"/>
                <a:gd name="connsiteX6" fmla="*/ 838200 w 964406"/>
                <a:gd name="connsiteY6" fmla="*/ 392906 h 1266825"/>
                <a:gd name="connsiteX7" fmla="*/ 864394 w 964406"/>
                <a:gd name="connsiteY7" fmla="*/ 378619 h 1266825"/>
                <a:gd name="connsiteX8" fmla="*/ 914400 w 964406"/>
                <a:gd name="connsiteY8" fmla="*/ 359569 h 1266825"/>
                <a:gd name="connsiteX9" fmla="*/ 945356 w 964406"/>
                <a:gd name="connsiteY9" fmla="*/ 352425 h 1266825"/>
                <a:gd name="connsiteX10" fmla="*/ 954881 w 964406"/>
                <a:gd name="connsiteY10" fmla="*/ 342900 h 1266825"/>
                <a:gd name="connsiteX11" fmla="*/ 962025 w 964406"/>
                <a:gd name="connsiteY11" fmla="*/ 328612 h 1266825"/>
                <a:gd name="connsiteX12" fmla="*/ 964406 w 964406"/>
                <a:gd name="connsiteY12" fmla="*/ 311944 h 1266825"/>
                <a:gd name="connsiteX13" fmla="*/ 962025 w 964406"/>
                <a:gd name="connsiteY13" fmla="*/ 288131 h 1266825"/>
                <a:gd name="connsiteX14" fmla="*/ 947737 w 964406"/>
                <a:gd name="connsiteY14" fmla="*/ 250031 h 1266825"/>
                <a:gd name="connsiteX15" fmla="*/ 914400 w 964406"/>
                <a:gd name="connsiteY15" fmla="*/ 197644 h 1266825"/>
                <a:gd name="connsiteX16" fmla="*/ 888206 w 964406"/>
                <a:gd name="connsiteY16" fmla="*/ 164306 h 1266825"/>
                <a:gd name="connsiteX17" fmla="*/ 854869 w 964406"/>
                <a:gd name="connsiteY17" fmla="*/ 130969 h 1266825"/>
                <a:gd name="connsiteX18" fmla="*/ 819150 w 964406"/>
                <a:gd name="connsiteY18" fmla="*/ 102394 h 1266825"/>
                <a:gd name="connsiteX19" fmla="*/ 783431 w 964406"/>
                <a:gd name="connsiteY19" fmla="*/ 78581 h 1266825"/>
                <a:gd name="connsiteX20" fmla="*/ 738187 w 964406"/>
                <a:gd name="connsiteY20" fmla="*/ 52387 h 1266825"/>
                <a:gd name="connsiteX21" fmla="*/ 700087 w 964406"/>
                <a:gd name="connsiteY21" fmla="*/ 33337 h 1266825"/>
                <a:gd name="connsiteX22" fmla="*/ 654844 w 964406"/>
                <a:gd name="connsiteY22" fmla="*/ 14287 h 1266825"/>
                <a:gd name="connsiteX23" fmla="*/ 614362 w 964406"/>
                <a:gd name="connsiteY23" fmla="*/ 4762 h 1266825"/>
                <a:gd name="connsiteX24" fmla="*/ 588169 w 964406"/>
                <a:gd name="connsiteY24" fmla="*/ 0 h 1266825"/>
                <a:gd name="connsiteX25" fmla="*/ 564356 w 964406"/>
                <a:gd name="connsiteY25" fmla="*/ 2381 h 1266825"/>
                <a:gd name="connsiteX26" fmla="*/ 552450 w 964406"/>
                <a:gd name="connsiteY26" fmla="*/ 9525 h 1266825"/>
                <a:gd name="connsiteX27" fmla="*/ 550069 w 964406"/>
                <a:gd name="connsiteY27" fmla="*/ 19050 h 1266825"/>
                <a:gd name="connsiteX28" fmla="*/ 550069 w 964406"/>
                <a:gd name="connsiteY28" fmla="*/ 35719 h 1266825"/>
                <a:gd name="connsiteX29" fmla="*/ 554831 w 964406"/>
                <a:gd name="connsiteY29" fmla="*/ 54769 h 1266825"/>
                <a:gd name="connsiteX30" fmla="*/ 576262 w 964406"/>
                <a:gd name="connsiteY30" fmla="*/ 97631 h 1266825"/>
                <a:gd name="connsiteX31" fmla="*/ 595312 w 964406"/>
                <a:gd name="connsiteY31" fmla="*/ 121444 h 1266825"/>
                <a:gd name="connsiteX32" fmla="*/ 604837 w 964406"/>
                <a:gd name="connsiteY32" fmla="*/ 138112 h 1266825"/>
                <a:gd name="connsiteX33" fmla="*/ 616744 w 964406"/>
                <a:gd name="connsiteY33" fmla="*/ 164306 h 1266825"/>
                <a:gd name="connsiteX34" fmla="*/ 621506 w 964406"/>
                <a:gd name="connsiteY34" fmla="*/ 188119 h 1266825"/>
                <a:gd name="connsiteX35" fmla="*/ 619125 w 964406"/>
                <a:gd name="connsiteY35" fmla="*/ 226219 h 1266825"/>
                <a:gd name="connsiteX36" fmla="*/ 604837 w 964406"/>
                <a:gd name="connsiteY36" fmla="*/ 259556 h 1266825"/>
                <a:gd name="connsiteX37" fmla="*/ 564356 w 964406"/>
                <a:gd name="connsiteY37" fmla="*/ 335756 h 1266825"/>
                <a:gd name="connsiteX38" fmla="*/ 495300 w 964406"/>
                <a:gd name="connsiteY38" fmla="*/ 459581 h 1266825"/>
                <a:gd name="connsiteX39" fmla="*/ 392906 w 964406"/>
                <a:gd name="connsiteY39" fmla="*/ 633412 h 1266825"/>
                <a:gd name="connsiteX40" fmla="*/ 266700 w 964406"/>
                <a:gd name="connsiteY40" fmla="*/ 835819 h 1266825"/>
                <a:gd name="connsiteX41" fmla="*/ 111919 w 964406"/>
                <a:gd name="connsiteY41" fmla="*/ 1064419 h 1266825"/>
                <a:gd name="connsiteX42" fmla="*/ 0 w 964406"/>
                <a:gd name="connsiteY42" fmla="*/ 1207294 h 1266825"/>
                <a:gd name="connsiteX43" fmla="*/ 95250 w 964406"/>
                <a:gd name="connsiteY43" fmla="*/ 1266825 h 1266825"/>
                <a:gd name="connsiteX44" fmla="*/ 197644 w 964406"/>
                <a:gd name="connsiteY44" fmla="*/ 1159669 h 1266825"/>
                <a:gd name="connsiteX45" fmla="*/ 304800 w 964406"/>
                <a:gd name="connsiteY45" fmla="*/ 1035844 h 1266825"/>
                <a:gd name="connsiteX46" fmla="*/ 454819 w 964406"/>
                <a:gd name="connsiteY46" fmla="*/ 857250 h 1266825"/>
                <a:gd name="connsiteX47" fmla="*/ 566737 w 964406"/>
                <a:gd name="connsiteY47" fmla="*/ 719137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4406" h="1266825">
                  <a:moveTo>
                    <a:pt x="566737" y="719137"/>
                  </a:moveTo>
                  <a:lnTo>
                    <a:pt x="654844" y="609600"/>
                  </a:lnTo>
                  <a:lnTo>
                    <a:pt x="719137" y="526256"/>
                  </a:lnTo>
                  <a:lnTo>
                    <a:pt x="764381" y="469106"/>
                  </a:lnTo>
                  <a:lnTo>
                    <a:pt x="795337" y="428625"/>
                  </a:lnTo>
                  <a:lnTo>
                    <a:pt x="812006" y="409575"/>
                  </a:lnTo>
                  <a:lnTo>
                    <a:pt x="838200" y="392906"/>
                  </a:lnTo>
                  <a:lnTo>
                    <a:pt x="864394" y="378619"/>
                  </a:lnTo>
                  <a:lnTo>
                    <a:pt x="914400" y="359569"/>
                  </a:lnTo>
                  <a:lnTo>
                    <a:pt x="945356" y="352425"/>
                  </a:lnTo>
                  <a:lnTo>
                    <a:pt x="954881" y="342900"/>
                  </a:lnTo>
                  <a:lnTo>
                    <a:pt x="962025" y="328612"/>
                  </a:lnTo>
                  <a:lnTo>
                    <a:pt x="964406" y="311944"/>
                  </a:lnTo>
                  <a:lnTo>
                    <a:pt x="962025" y="288131"/>
                  </a:lnTo>
                  <a:lnTo>
                    <a:pt x="947737" y="250031"/>
                  </a:lnTo>
                  <a:lnTo>
                    <a:pt x="914400" y="197644"/>
                  </a:lnTo>
                  <a:lnTo>
                    <a:pt x="888206" y="164306"/>
                  </a:lnTo>
                  <a:lnTo>
                    <a:pt x="854869" y="130969"/>
                  </a:lnTo>
                  <a:lnTo>
                    <a:pt x="819150" y="102394"/>
                  </a:lnTo>
                  <a:lnTo>
                    <a:pt x="783431" y="78581"/>
                  </a:lnTo>
                  <a:lnTo>
                    <a:pt x="738187" y="52387"/>
                  </a:lnTo>
                  <a:lnTo>
                    <a:pt x="700087" y="33337"/>
                  </a:lnTo>
                  <a:lnTo>
                    <a:pt x="654844" y="14287"/>
                  </a:lnTo>
                  <a:lnTo>
                    <a:pt x="614362" y="4762"/>
                  </a:lnTo>
                  <a:lnTo>
                    <a:pt x="588169" y="0"/>
                  </a:lnTo>
                  <a:lnTo>
                    <a:pt x="564356" y="2381"/>
                  </a:lnTo>
                  <a:lnTo>
                    <a:pt x="552450" y="9525"/>
                  </a:lnTo>
                  <a:lnTo>
                    <a:pt x="550069" y="19050"/>
                  </a:lnTo>
                  <a:lnTo>
                    <a:pt x="550069" y="35719"/>
                  </a:lnTo>
                  <a:lnTo>
                    <a:pt x="554831" y="54769"/>
                  </a:lnTo>
                  <a:lnTo>
                    <a:pt x="576262" y="97631"/>
                  </a:lnTo>
                  <a:lnTo>
                    <a:pt x="595312" y="121444"/>
                  </a:lnTo>
                  <a:lnTo>
                    <a:pt x="604837" y="138112"/>
                  </a:lnTo>
                  <a:lnTo>
                    <a:pt x="616744" y="164306"/>
                  </a:lnTo>
                  <a:lnTo>
                    <a:pt x="621506" y="188119"/>
                  </a:lnTo>
                  <a:lnTo>
                    <a:pt x="619125" y="226219"/>
                  </a:lnTo>
                  <a:lnTo>
                    <a:pt x="604837" y="259556"/>
                  </a:lnTo>
                  <a:lnTo>
                    <a:pt x="564356" y="335756"/>
                  </a:lnTo>
                  <a:lnTo>
                    <a:pt x="495300" y="459581"/>
                  </a:lnTo>
                  <a:lnTo>
                    <a:pt x="392906" y="633412"/>
                  </a:lnTo>
                  <a:lnTo>
                    <a:pt x="266700" y="835819"/>
                  </a:lnTo>
                  <a:lnTo>
                    <a:pt x="111919" y="1064419"/>
                  </a:lnTo>
                  <a:lnTo>
                    <a:pt x="0" y="1207294"/>
                  </a:lnTo>
                  <a:lnTo>
                    <a:pt x="95250" y="1266825"/>
                  </a:lnTo>
                  <a:lnTo>
                    <a:pt x="197644" y="1159669"/>
                  </a:lnTo>
                  <a:lnTo>
                    <a:pt x="304800" y="1035844"/>
                  </a:lnTo>
                  <a:lnTo>
                    <a:pt x="454819" y="857250"/>
                  </a:lnTo>
                  <a:lnTo>
                    <a:pt x="566737" y="719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7">
              <a:extLst>
                <a:ext uri="{FF2B5EF4-FFF2-40B4-BE49-F238E27FC236}">
                  <a16:creationId xmlns:a16="http://schemas.microsoft.com/office/drawing/2014/main" id="{D3DD313E-42D9-44C6-A67F-2AB1DACD9F4F}"/>
                </a:ext>
              </a:extLst>
            </p:cNvPr>
            <p:cNvSpPr/>
            <p:nvPr/>
          </p:nvSpPr>
          <p:spPr>
            <a:xfrm>
              <a:off x="5111751" y="4254501"/>
              <a:ext cx="512763" cy="873125"/>
            </a:xfrm>
            <a:custGeom>
              <a:avLst/>
              <a:gdLst>
                <a:gd name="connsiteX0" fmla="*/ 239547 w 512579"/>
                <a:gd name="connsiteY0" fmla="*/ 489397 h 873187"/>
                <a:gd name="connsiteX1" fmla="*/ 216365 w 512579"/>
                <a:gd name="connsiteY1" fmla="*/ 404396 h 873187"/>
                <a:gd name="connsiteX2" fmla="*/ 188031 w 512579"/>
                <a:gd name="connsiteY2" fmla="*/ 350305 h 873187"/>
                <a:gd name="connsiteX3" fmla="*/ 123637 w 512579"/>
                <a:gd name="connsiteY3" fmla="*/ 239547 h 873187"/>
                <a:gd name="connsiteX4" fmla="*/ 28333 w 512579"/>
                <a:gd name="connsiteY4" fmla="*/ 77273 h 873187"/>
                <a:gd name="connsiteX5" fmla="*/ 7727 w 512579"/>
                <a:gd name="connsiteY5" fmla="*/ 38636 h 873187"/>
                <a:gd name="connsiteX6" fmla="*/ 0 w 512579"/>
                <a:gd name="connsiteY6" fmla="*/ 25757 h 873187"/>
                <a:gd name="connsiteX7" fmla="*/ 0 w 512579"/>
                <a:gd name="connsiteY7" fmla="*/ 15454 h 873187"/>
                <a:gd name="connsiteX8" fmla="*/ 10303 w 512579"/>
                <a:gd name="connsiteY8" fmla="*/ 2575 h 873187"/>
                <a:gd name="connsiteX9" fmla="*/ 30909 w 512579"/>
                <a:gd name="connsiteY9" fmla="*/ 0 h 873187"/>
                <a:gd name="connsiteX10" fmla="*/ 54091 w 512579"/>
                <a:gd name="connsiteY10" fmla="*/ 10303 h 873187"/>
                <a:gd name="connsiteX11" fmla="*/ 154546 w 512579"/>
                <a:gd name="connsiteY11" fmla="*/ 92728 h 873187"/>
                <a:gd name="connsiteX12" fmla="*/ 368336 w 512579"/>
                <a:gd name="connsiteY12" fmla="*/ 283335 h 873187"/>
                <a:gd name="connsiteX13" fmla="*/ 461063 w 512579"/>
                <a:gd name="connsiteY13" fmla="*/ 376063 h 873187"/>
                <a:gd name="connsiteX14" fmla="*/ 479094 w 512579"/>
                <a:gd name="connsiteY14" fmla="*/ 419851 h 873187"/>
                <a:gd name="connsiteX15" fmla="*/ 502276 w 512579"/>
                <a:gd name="connsiteY15" fmla="*/ 489397 h 873187"/>
                <a:gd name="connsiteX16" fmla="*/ 512579 w 512579"/>
                <a:gd name="connsiteY16" fmla="*/ 564094 h 873187"/>
                <a:gd name="connsiteX17" fmla="*/ 512579 w 512579"/>
                <a:gd name="connsiteY17" fmla="*/ 620761 h 873187"/>
                <a:gd name="connsiteX18" fmla="*/ 507427 w 512579"/>
                <a:gd name="connsiteY18" fmla="*/ 695459 h 873187"/>
                <a:gd name="connsiteX19" fmla="*/ 494548 w 512579"/>
                <a:gd name="connsiteY19" fmla="*/ 759853 h 873187"/>
                <a:gd name="connsiteX20" fmla="*/ 473942 w 512579"/>
                <a:gd name="connsiteY20" fmla="*/ 806217 h 873187"/>
                <a:gd name="connsiteX21" fmla="*/ 448185 w 512579"/>
                <a:gd name="connsiteY21" fmla="*/ 847430 h 873187"/>
                <a:gd name="connsiteX22" fmla="*/ 425003 w 512579"/>
                <a:gd name="connsiteY22" fmla="*/ 868036 h 873187"/>
                <a:gd name="connsiteX23" fmla="*/ 406972 w 512579"/>
                <a:gd name="connsiteY23" fmla="*/ 873187 h 873187"/>
                <a:gd name="connsiteX24" fmla="*/ 388942 w 512579"/>
                <a:gd name="connsiteY24" fmla="*/ 873187 h 873187"/>
                <a:gd name="connsiteX25" fmla="*/ 352881 w 512579"/>
                <a:gd name="connsiteY25" fmla="*/ 855157 h 873187"/>
                <a:gd name="connsiteX26" fmla="*/ 332275 w 512579"/>
                <a:gd name="connsiteY26" fmla="*/ 834551 h 873187"/>
                <a:gd name="connsiteX27" fmla="*/ 309093 w 512579"/>
                <a:gd name="connsiteY27" fmla="*/ 757277 h 873187"/>
                <a:gd name="connsiteX28" fmla="*/ 239547 w 512579"/>
                <a:gd name="connsiteY28" fmla="*/ 489397 h 87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579" h="873187">
                  <a:moveTo>
                    <a:pt x="239547" y="489397"/>
                  </a:moveTo>
                  <a:lnTo>
                    <a:pt x="216365" y="404396"/>
                  </a:lnTo>
                  <a:lnTo>
                    <a:pt x="188031" y="350305"/>
                  </a:lnTo>
                  <a:lnTo>
                    <a:pt x="123637" y="239547"/>
                  </a:lnTo>
                  <a:lnTo>
                    <a:pt x="28333" y="77273"/>
                  </a:lnTo>
                  <a:lnTo>
                    <a:pt x="7727" y="38636"/>
                  </a:lnTo>
                  <a:lnTo>
                    <a:pt x="0" y="25757"/>
                  </a:lnTo>
                  <a:lnTo>
                    <a:pt x="0" y="15454"/>
                  </a:lnTo>
                  <a:lnTo>
                    <a:pt x="10303" y="2575"/>
                  </a:lnTo>
                  <a:lnTo>
                    <a:pt x="30909" y="0"/>
                  </a:lnTo>
                  <a:lnTo>
                    <a:pt x="54091" y="10303"/>
                  </a:lnTo>
                  <a:lnTo>
                    <a:pt x="154546" y="92728"/>
                  </a:lnTo>
                  <a:lnTo>
                    <a:pt x="368336" y="283335"/>
                  </a:lnTo>
                  <a:lnTo>
                    <a:pt x="461063" y="376063"/>
                  </a:lnTo>
                  <a:lnTo>
                    <a:pt x="479094" y="419851"/>
                  </a:lnTo>
                  <a:lnTo>
                    <a:pt x="502276" y="489397"/>
                  </a:lnTo>
                  <a:lnTo>
                    <a:pt x="512579" y="564094"/>
                  </a:lnTo>
                  <a:lnTo>
                    <a:pt x="512579" y="620761"/>
                  </a:lnTo>
                  <a:lnTo>
                    <a:pt x="507427" y="695459"/>
                  </a:lnTo>
                  <a:lnTo>
                    <a:pt x="494548" y="759853"/>
                  </a:lnTo>
                  <a:lnTo>
                    <a:pt x="473942" y="806217"/>
                  </a:lnTo>
                  <a:lnTo>
                    <a:pt x="448185" y="847430"/>
                  </a:lnTo>
                  <a:lnTo>
                    <a:pt x="425003" y="868036"/>
                  </a:lnTo>
                  <a:lnTo>
                    <a:pt x="406972" y="873187"/>
                  </a:lnTo>
                  <a:lnTo>
                    <a:pt x="388942" y="873187"/>
                  </a:lnTo>
                  <a:lnTo>
                    <a:pt x="352881" y="855157"/>
                  </a:lnTo>
                  <a:lnTo>
                    <a:pt x="332275" y="834551"/>
                  </a:lnTo>
                  <a:lnTo>
                    <a:pt x="309093" y="757277"/>
                  </a:lnTo>
                  <a:lnTo>
                    <a:pt x="239547" y="4893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8">
              <a:extLst>
                <a:ext uri="{FF2B5EF4-FFF2-40B4-BE49-F238E27FC236}">
                  <a16:creationId xmlns:a16="http://schemas.microsoft.com/office/drawing/2014/main" id="{7B64D643-5642-4026-8FAD-C8131E6ED012}"/>
                </a:ext>
              </a:extLst>
            </p:cNvPr>
            <p:cNvSpPr/>
            <p:nvPr/>
          </p:nvSpPr>
          <p:spPr>
            <a:xfrm>
              <a:off x="3621089" y="4357688"/>
              <a:ext cx="852487" cy="1249362"/>
            </a:xfrm>
            <a:custGeom>
              <a:avLst/>
              <a:gdLst>
                <a:gd name="connsiteX0" fmla="*/ 584701 w 852582"/>
                <a:gd name="connsiteY0" fmla="*/ 687732 h 1249250"/>
                <a:gd name="connsiteX1" fmla="*/ 628489 w 852582"/>
                <a:gd name="connsiteY1" fmla="*/ 631064 h 1249250"/>
                <a:gd name="connsiteX2" fmla="*/ 687732 w 852582"/>
                <a:gd name="connsiteY2" fmla="*/ 553791 h 1249250"/>
                <a:gd name="connsiteX3" fmla="*/ 746975 w 852582"/>
                <a:gd name="connsiteY3" fmla="*/ 471366 h 1249250"/>
                <a:gd name="connsiteX4" fmla="*/ 765005 w 852582"/>
                <a:gd name="connsiteY4" fmla="*/ 440457 h 1249250"/>
                <a:gd name="connsiteX5" fmla="*/ 790763 w 852582"/>
                <a:gd name="connsiteY5" fmla="*/ 427578 h 1249250"/>
                <a:gd name="connsiteX6" fmla="*/ 816521 w 852582"/>
                <a:gd name="connsiteY6" fmla="*/ 414699 h 1249250"/>
                <a:gd name="connsiteX7" fmla="*/ 837127 w 852582"/>
                <a:gd name="connsiteY7" fmla="*/ 396669 h 1249250"/>
                <a:gd name="connsiteX8" fmla="*/ 850006 w 852582"/>
                <a:gd name="connsiteY8" fmla="*/ 376063 h 1249250"/>
                <a:gd name="connsiteX9" fmla="*/ 852582 w 852582"/>
                <a:gd name="connsiteY9" fmla="*/ 352881 h 1249250"/>
                <a:gd name="connsiteX10" fmla="*/ 852582 w 852582"/>
                <a:gd name="connsiteY10" fmla="*/ 329699 h 1249250"/>
                <a:gd name="connsiteX11" fmla="*/ 844854 w 852582"/>
                <a:gd name="connsiteY11" fmla="*/ 293638 h 1249250"/>
                <a:gd name="connsiteX12" fmla="*/ 831975 w 852582"/>
                <a:gd name="connsiteY12" fmla="*/ 257577 h 1249250"/>
                <a:gd name="connsiteX13" fmla="*/ 808793 w 852582"/>
                <a:gd name="connsiteY13" fmla="*/ 218941 h 1249250"/>
                <a:gd name="connsiteX14" fmla="*/ 777884 w 852582"/>
                <a:gd name="connsiteY14" fmla="*/ 180304 h 1249250"/>
                <a:gd name="connsiteX15" fmla="*/ 710914 w 852582"/>
                <a:gd name="connsiteY15" fmla="*/ 126213 h 1249250"/>
                <a:gd name="connsiteX16" fmla="*/ 628489 w 852582"/>
                <a:gd name="connsiteY16" fmla="*/ 72121 h 1249250"/>
                <a:gd name="connsiteX17" fmla="*/ 571822 w 852582"/>
                <a:gd name="connsiteY17" fmla="*/ 41212 h 1249250"/>
                <a:gd name="connsiteX18" fmla="*/ 520307 w 852582"/>
                <a:gd name="connsiteY18" fmla="*/ 18030 h 1249250"/>
                <a:gd name="connsiteX19" fmla="*/ 479094 w 852582"/>
                <a:gd name="connsiteY19" fmla="*/ 0 h 1249250"/>
                <a:gd name="connsiteX20" fmla="*/ 458488 w 852582"/>
                <a:gd name="connsiteY20" fmla="*/ 0 h 1249250"/>
                <a:gd name="connsiteX21" fmla="*/ 445609 w 852582"/>
                <a:gd name="connsiteY21" fmla="*/ 10303 h 1249250"/>
                <a:gd name="connsiteX22" fmla="*/ 445609 w 852582"/>
                <a:gd name="connsiteY22" fmla="*/ 23182 h 1249250"/>
                <a:gd name="connsiteX23" fmla="*/ 453337 w 852582"/>
                <a:gd name="connsiteY23" fmla="*/ 61818 h 1249250"/>
                <a:gd name="connsiteX24" fmla="*/ 468791 w 852582"/>
                <a:gd name="connsiteY24" fmla="*/ 79849 h 1249250"/>
                <a:gd name="connsiteX25" fmla="*/ 491973 w 852582"/>
                <a:gd name="connsiteY25" fmla="*/ 103031 h 1249250"/>
                <a:gd name="connsiteX26" fmla="*/ 515155 w 852582"/>
                <a:gd name="connsiteY26" fmla="*/ 131364 h 1249250"/>
                <a:gd name="connsiteX27" fmla="*/ 530610 w 852582"/>
                <a:gd name="connsiteY27" fmla="*/ 159698 h 1249250"/>
                <a:gd name="connsiteX28" fmla="*/ 543489 w 852582"/>
                <a:gd name="connsiteY28" fmla="*/ 195759 h 1249250"/>
                <a:gd name="connsiteX29" fmla="*/ 546064 w 852582"/>
                <a:gd name="connsiteY29" fmla="*/ 231819 h 1249250"/>
                <a:gd name="connsiteX30" fmla="*/ 540913 w 852582"/>
                <a:gd name="connsiteY30" fmla="*/ 278183 h 1249250"/>
                <a:gd name="connsiteX31" fmla="*/ 520307 w 852582"/>
                <a:gd name="connsiteY31" fmla="*/ 337426 h 1249250"/>
                <a:gd name="connsiteX32" fmla="*/ 489397 w 852582"/>
                <a:gd name="connsiteY32" fmla="*/ 409548 h 1249250"/>
                <a:gd name="connsiteX33" fmla="*/ 414700 w 852582"/>
                <a:gd name="connsiteY33" fmla="*/ 546064 h 1249250"/>
                <a:gd name="connsiteX34" fmla="*/ 296214 w 852582"/>
                <a:gd name="connsiteY34" fmla="*/ 739247 h 1249250"/>
                <a:gd name="connsiteX35" fmla="*/ 157122 w 852582"/>
                <a:gd name="connsiteY35" fmla="*/ 965915 h 1249250"/>
                <a:gd name="connsiteX36" fmla="*/ 64395 w 852582"/>
                <a:gd name="connsiteY36" fmla="*/ 1107583 h 1249250"/>
                <a:gd name="connsiteX37" fmla="*/ 12879 w 852582"/>
                <a:gd name="connsiteY37" fmla="*/ 1184856 h 1249250"/>
                <a:gd name="connsiteX38" fmla="*/ 0 w 852582"/>
                <a:gd name="connsiteY38" fmla="*/ 1220917 h 1249250"/>
                <a:gd name="connsiteX39" fmla="*/ 0 w 852582"/>
                <a:gd name="connsiteY39" fmla="*/ 1238947 h 1249250"/>
                <a:gd name="connsiteX40" fmla="*/ 7728 w 852582"/>
                <a:gd name="connsiteY40" fmla="*/ 1246675 h 1249250"/>
                <a:gd name="connsiteX41" fmla="*/ 25758 w 852582"/>
                <a:gd name="connsiteY41" fmla="*/ 1249250 h 1249250"/>
                <a:gd name="connsiteX42" fmla="*/ 56667 w 852582"/>
                <a:gd name="connsiteY42" fmla="*/ 1236372 h 1249250"/>
                <a:gd name="connsiteX43" fmla="*/ 136516 w 852582"/>
                <a:gd name="connsiteY43" fmla="*/ 1171977 h 1249250"/>
                <a:gd name="connsiteX44" fmla="*/ 306517 w 852582"/>
                <a:gd name="connsiteY44" fmla="*/ 1007128 h 1249250"/>
                <a:gd name="connsiteX45" fmla="*/ 448185 w 852582"/>
                <a:gd name="connsiteY45" fmla="*/ 852581 h 1249250"/>
                <a:gd name="connsiteX46" fmla="*/ 584701 w 852582"/>
                <a:gd name="connsiteY46" fmla="*/ 687732 h 12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52582" h="1249250">
                  <a:moveTo>
                    <a:pt x="584701" y="687732"/>
                  </a:moveTo>
                  <a:lnTo>
                    <a:pt x="628489" y="631064"/>
                  </a:lnTo>
                  <a:lnTo>
                    <a:pt x="687732" y="553791"/>
                  </a:lnTo>
                  <a:lnTo>
                    <a:pt x="746975" y="471366"/>
                  </a:lnTo>
                  <a:lnTo>
                    <a:pt x="765005" y="440457"/>
                  </a:lnTo>
                  <a:lnTo>
                    <a:pt x="790763" y="427578"/>
                  </a:lnTo>
                  <a:lnTo>
                    <a:pt x="816521" y="414699"/>
                  </a:lnTo>
                  <a:lnTo>
                    <a:pt x="837127" y="396669"/>
                  </a:lnTo>
                  <a:lnTo>
                    <a:pt x="850006" y="376063"/>
                  </a:lnTo>
                  <a:lnTo>
                    <a:pt x="852582" y="352881"/>
                  </a:lnTo>
                  <a:lnTo>
                    <a:pt x="852582" y="329699"/>
                  </a:lnTo>
                  <a:lnTo>
                    <a:pt x="844854" y="293638"/>
                  </a:lnTo>
                  <a:lnTo>
                    <a:pt x="831975" y="257577"/>
                  </a:lnTo>
                  <a:lnTo>
                    <a:pt x="808793" y="218941"/>
                  </a:lnTo>
                  <a:lnTo>
                    <a:pt x="777884" y="180304"/>
                  </a:lnTo>
                  <a:lnTo>
                    <a:pt x="710914" y="126213"/>
                  </a:lnTo>
                  <a:lnTo>
                    <a:pt x="628489" y="72121"/>
                  </a:lnTo>
                  <a:lnTo>
                    <a:pt x="571822" y="41212"/>
                  </a:lnTo>
                  <a:lnTo>
                    <a:pt x="520307" y="18030"/>
                  </a:lnTo>
                  <a:lnTo>
                    <a:pt x="479094" y="0"/>
                  </a:lnTo>
                  <a:lnTo>
                    <a:pt x="458488" y="0"/>
                  </a:lnTo>
                  <a:lnTo>
                    <a:pt x="445609" y="10303"/>
                  </a:lnTo>
                  <a:lnTo>
                    <a:pt x="445609" y="23182"/>
                  </a:lnTo>
                  <a:lnTo>
                    <a:pt x="453337" y="61818"/>
                  </a:lnTo>
                  <a:lnTo>
                    <a:pt x="468791" y="79849"/>
                  </a:lnTo>
                  <a:lnTo>
                    <a:pt x="491973" y="103031"/>
                  </a:lnTo>
                  <a:lnTo>
                    <a:pt x="515155" y="131364"/>
                  </a:lnTo>
                  <a:lnTo>
                    <a:pt x="530610" y="159698"/>
                  </a:lnTo>
                  <a:lnTo>
                    <a:pt x="543489" y="195759"/>
                  </a:lnTo>
                  <a:lnTo>
                    <a:pt x="546064" y="231819"/>
                  </a:lnTo>
                  <a:lnTo>
                    <a:pt x="540913" y="278183"/>
                  </a:lnTo>
                  <a:lnTo>
                    <a:pt x="520307" y="337426"/>
                  </a:lnTo>
                  <a:lnTo>
                    <a:pt x="489397" y="409548"/>
                  </a:lnTo>
                  <a:lnTo>
                    <a:pt x="414700" y="546064"/>
                  </a:lnTo>
                  <a:lnTo>
                    <a:pt x="296214" y="739247"/>
                  </a:lnTo>
                  <a:lnTo>
                    <a:pt x="157122" y="965915"/>
                  </a:lnTo>
                  <a:lnTo>
                    <a:pt x="64395" y="1107583"/>
                  </a:lnTo>
                  <a:lnTo>
                    <a:pt x="12879" y="1184856"/>
                  </a:lnTo>
                  <a:lnTo>
                    <a:pt x="0" y="1220917"/>
                  </a:lnTo>
                  <a:lnTo>
                    <a:pt x="0" y="1238947"/>
                  </a:lnTo>
                  <a:lnTo>
                    <a:pt x="7728" y="1246675"/>
                  </a:lnTo>
                  <a:lnTo>
                    <a:pt x="25758" y="1249250"/>
                  </a:lnTo>
                  <a:lnTo>
                    <a:pt x="56667" y="1236372"/>
                  </a:lnTo>
                  <a:lnTo>
                    <a:pt x="136516" y="1171977"/>
                  </a:lnTo>
                  <a:lnTo>
                    <a:pt x="306517" y="1007128"/>
                  </a:lnTo>
                  <a:lnTo>
                    <a:pt x="448185" y="852581"/>
                  </a:lnTo>
                  <a:lnTo>
                    <a:pt x="584701" y="687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0">
              <a:extLst>
                <a:ext uri="{FF2B5EF4-FFF2-40B4-BE49-F238E27FC236}">
                  <a16:creationId xmlns:a16="http://schemas.microsoft.com/office/drawing/2014/main" id="{D36679F9-8490-40C4-81A3-A383668EA3E2}"/>
                </a:ext>
              </a:extLst>
            </p:cNvPr>
            <p:cNvSpPr/>
            <p:nvPr/>
          </p:nvSpPr>
          <p:spPr>
            <a:xfrm>
              <a:off x="6423025" y="1489075"/>
              <a:ext cx="565150" cy="857250"/>
            </a:xfrm>
            <a:custGeom>
              <a:avLst/>
              <a:gdLst>
                <a:gd name="connsiteX0" fmla="*/ 244929 w 566058"/>
                <a:gd name="connsiteY0" fmla="*/ 459922 h 857250"/>
                <a:gd name="connsiteX1" fmla="*/ 242208 w 566058"/>
                <a:gd name="connsiteY1" fmla="*/ 318408 h 857250"/>
                <a:gd name="connsiteX2" fmla="*/ 236765 w 566058"/>
                <a:gd name="connsiteY2" fmla="*/ 285750 h 857250"/>
                <a:gd name="connsiteX3" fmla="*/ 223158 w 566058"/>
                <a:gd name="connsiteY3" fmla="*/ 247650 h 857250"/>
                <a:gd name="connsiteX4" fmla="*/ 195943 w 566058"/>
                <a:gd name="connsiteY4" fmla="*/ 204108 h 857250"/>
                <a:gd name="connsiteX5" fmla="*/ 160565 w 566058"/>
                <a:gd name="connsiteY5" fmla="*/ 168729 h 857250"/>
                <a:gd name="connsiteX6" fmla="*/ 127908 w 566058"/>
                <a:gd name="connsiteY6" fmla="*/ 144236 h 857250"/>
                <a:gd name="connsiteX7" fmla="*/ 89808 w 566058"/>
                <a:gd name="connsiteY7" fmla="*/ 119743 h 857250"/>
                <a:gd name="connsiteX8" fmla="*/ 48986 w 566058"/>
                <a:gd name="connsiteY8" fmla="*/ 95250 h 857250"/>
                <a:gd name="connsiteX9" fmla="*/ 19050 w 566058"/>
                <a:gd name="connsiteY9" fmla="*/ 70758 h 857250"/>
                <a:gd name="connsiteX10" fmla="*/ 2722 w 566058"/>
                <a:gd name="connsiteY10" fmla="*/ 51708 h 857250"/>
                <a:gd name="connsiteX11" fmla="*/ 0 w 566058"/>
                <a:gd name="connsiteY11" fmla="*/ 32658 h 857250"/>
                <a:gd name="connsiteX12" fmla="*/ 8165 w 566058"/>
                <a:gd name="connsiteY12" fmla="*/ 19050 h 857250"/>
                <a:gd name="connsiteX13" fmla="*/ 38100 w 566058"/>
                <a:gd name="connsiteY13" fmla="*/ 8165 h 857250"/>
                <a:gd name="connsiteX14" fmla="*/ 95250 w 566058"/>
                <a:gd name="connsiteY14" fmla="*/ 0 h 857250"/>
                <a:gd name="connsiteX15" fmla="*/ 182336 w 566058"/>
                <a:gd name="connsiteY15" fmla="*/ 0 h 857250"/>
                <a:gd name="connsiteX16" fmla="*/ 244929 w 566058"/>
                <a:gd name="connsiteY16" fmla="*/ 5443 h 857250"/>
                <a:gd name="connsiteX17" fmla="*/ 304800 w 566058"/>
                <a:gd name="connsiteY17" fmla="*/ 16329 h 857250"/>
                <a:gd name="connsiteX18" fmla="*/ 353786 w 566058"/>
                <a:gd name="connsiteY18" fmla="*/ 29936 h 857250"/>
                <a:gd name="connsiteX19" fmla="*/ 419100 w 566058"/>
                <a:gd name="connsiteY19" fmla="*/ 59872 h 857250"/>
                <a:gd name="connsiteX20" fmla="*/ 473529 w 566058"/>
                <a:gd name="connsiteY20" fmla="*/ 95250 h 857250"/>
                <a:gd name="connsiteX21" fmla="*/ 492579 w 566058"/>
                <a:gd name="connsiteY21" fmla="*/ 111579 h 857250"/>
                <a:gd name="connsiteX22" fmla="*/ 533400 w 566058"/>
                <a:gd name="connsiteY22" fmla="*/ 127908 h 857250"/>
                <a:gd name="connsiteX23" fmla="*/ 555172 w 566058"/>
                <a:gd name="connsiteY23" fmla="*/ 144236 h 857250"/>
                <a:gd name="connsiteX24" fmla="*/ 566058 w 566058"/>
                <a:gd name="connsiteY24" fmla="*/ 166008 h 857250"/>
                <a:gd name="connsiteX25" fmla="*/ 563336 w 566058"/>
                <a:gd name="connsiteY25" fmla="*/ 195943 h 857250"/>
                <a:gd name="connsiteX26" fmla="*/ 552450 w 566058"/>
                <a:gd name="connsiteY26" fmla="*/ 220436 h 857250"/>
                <a:gd name="connsiteX27" fmla="*/ 527958 w 566058"/>
                <a:gd name="connsiteY27" fmla="*/ 250372 h 857250"/>
                <a:gd name="connsiteX28" fmla="*/ 508908 w 566058"/>
                <a:gd name="connsiteY28" fmla="*/ 274865 h 857250"/>
                <a:gd name="connsiteX29" fmla="*/ 492579 w 566058"/>
                <a:gd name="connsiteY29" fmla="*/ 321129 h 857250"/>
                <a:gd name="connsiteX30" fmla="*/ 470808 w 566058"/>
                <a:gd name="connsiteY30" fmla="*/ 416379 h 857250"/>
                <a:gd name="connsiteX31" fmla="*/ 459922 w 566058"/>
                <a:gd name="connsiteY31" fmla="*/ 498022 h 857250"/>
                <a:gd name="connsiteX32" fmla="*/ 451758 w 566058"/>
                <a:gd name="connsiteY32" fmla="*/ 590550 h 857250"/>
                <a:gd name="connsiteX33" fmla="*/ 446315 w 566058"/>
                <a:gd name="connsiteY33" fmla="*/ 723900 h 857250"/>
                <a:gd name="connsiteX34" fmla="*/ 446315 w 566058"/>
                <a:gd name="connsiteY34" fmla="*/ 838200 h 857250"/>
                <a:gd name="connsiteX35" fmla="*/ 247650 w 566058"/>
                <a:gd name="connsiteY35" fmla="*/ 857250 h 857250"/>
                <a:gd name="connsiteX36" fmla="*/ 244929 w 566058"/>
                <a:gd name="connsiteY36" fmla="*/ 748393 h 857250"/>
                <a:gd name="connsiteX37" fmla="*/ 244929 w 566058"/>
                <a:gd name="connsiteY37" fmla="*/ 459922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6058" h="857250">
                  <a:moveTo>
                    <a:pt x="244929" y="459922"/>
                  </a:moveTo>
                  <a:lnTo>
                    <a:pt x="242208" y="318408"/>
                  </a:lnTo>
                  <a:lnTo>
                    <a:pt x="236765" y="285750"/>
                  </a:lnTo>
                  <a:lnTo>
                    <a:pt x="223158" y="247650"/>
                  </a:lnTo>
                  <a:lnTo>
                    <a:pt x="195943" y="204108"/>
                  </a:lnTo>
                  <a:lnTo>
                    <a:pt x="160565" y="168729"/>
                  </a:lnTo>
                  <a:lnTo>
                    <a:pt x="127908" y="144236"/>
                  </a:lnTo>
                  <a:lnTo>
                    <a:pt x="89808" y="119743"/>
                  </a:lnTo>
                  <a:lnTo>
                    <a:pt x="48986" y="95250"/>
                  </a:lnTo>
                  <a:lnTo>
                    <a:pt x="19050" y="70758"/>
                  </a:lnTo>
                  <a:lnTo>
                    <a:pt x="2722" y="51708"/>
                  </a:lnTo>
                  <a:lnTo>
                    <a:pt x="0" y="32658"/>
                  </a:lnTo>
                  <a:lnTo>
                    <a:pt x="8165" y="19050"/>
                  </a:lnTo>
                  <a:lnTo>
                    <a:pt x="38100" y="8165"/>
                  </a:lnTo>
                  <a:lnTo>
                    <a:pt x="95250" y="0"/>
                  </a:lnTo>
                  <a:lnTo>
                    <a:pt x="182336" y="0"/>
                  </a:lnTo>
                  <a:lnTo>
                    <a:pt x="244929" y="5443"/>
                  </a:lnTo>
                  <a:lnTo>
                    <a:pt x="304800" y="16329"/>
                  </a:lnTo>
                  <a:lnTo>
                    <a:pt x="353786" y="29936"/>
                  </a:lnTo>
                  <a:lnTo>
                    <a:pt x="419100" y="59872"/>
                  </a:lnTo>
                  <a:lnTo>
                    <a:pt x="473529" y="95250"/>
                  </a:lnTo>
                  <a:lnTo>
                    <a:pt x="492579" y="111579"/>
                  </a:lnTo>
                  <a:lnTo>
                    <a:pt x="533400" y="127908"/>
                  </a:lnTo>
                  <a:lnTo>
                    <a:pt x="555172" y="144236"/>
                  </a:lnTo>
                  <a:lnTo>
                    <a:pt x="566058" y="166008"/>
                  </a:lnTo>
                  <a:lnTo>
                    <a:pt x="563336" y="195943"/>
                  </a:lnTo>
                  <a:lnTo>
                    <a:pt x="552450" y="220436"/>
                  </a:lnTo>
                  <a:lnTo>
                    <a:pt x="527958" y="250372"/>
                  </a:lnTo>
                  <a:lnTo>
                    <a:pt x="508908" y="274865"/>
                  </a:lnTo>
                  <a:lnTo>
                    <a:pt x="492579" y="321129"/>
                  </a:lnTo>
                  <a:lnTo>
                    <a:pt x="470808" y="416379"/>
                  </a:lnTo>
                  <a:lnTo>
                    <a:pt x="459922" y="498022"/>
                  </a:lnTo>
                  <a:lnTo>
                    <a:pt x="451758" y="590550"/>
                  </a:lnTo>
                  <a:lnTo>
                    <a:pt x="446315" y="723900"/>
                  </a:lnTo>
                  <a:lnTo>
                    <a:pt x="446315" y="838200"/>
                  </a:lnTo>
                  <a:lnTo>
                    <a:pt x="247650" y="857250"/>
                  </a:lnTo>
                  <a:lnTo>
                    <a:pt x="244929" y="748393"/>
                  </a:lnTo>
                  <a:lnTo>
                    <a:pt x="244929" y="459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3">
              <a:extLst>
                <a:ext uri="{FF2B5EF4-FFF2-40B4-BE49-F238E27FC236}">
                  <a16:creationId xmlns:a16="http://schemas.microsoft.com/office/drawing/2014/main" id="{711B9872-10AF-41BF-94EB-313296FF076D}"/>
                </a:ext>
              </a:extLst>
            </p:cNvPr>
            <p:cNvSpPr/>
            <p:nvPr/>
          </p:nvSpPr>
          <p:spPr>
            <a:xfrm>
              <a:off x="3976689" y="2678113"/>
              <a:ext cx="758825" cy="622300"/>
            </a:xfrm>
            <a:custGeom>
              <a:avLst/>
              <a:gdLst>
                <a:gd name="connsiteX0" fmla="*/ 471487 w 759618"/>
                <a:gd name="connsiteY0" fmla="*/ 295275 h 621507"/>
                <a:gd name="connsiteX1" fmla="*/ 411956 w 759618"/>
                <a:gd name="connsiteY1" fmla="*/ 235744 h 621507"/>
                <a:gd name="connsiteX2" fmla="*/ 326231 w 759618"/>
                <a:gd name="connsiteY2" fmla="*/ 150019 h 621507"/>
                <a:gd name="connsiteX3" fmla="*/ 247650 w 759618"/>
                <a:gd name="connsiteY3" fmla="*/ 66675 h 621507"/>
                <a:gd name="connsiteX4" fmla="*/ 166687 w 759618"/>
                <a:gd name="connsiteY4" fmla="*/ 0 h 621507"/>
                <a:gd name="connsiteX5" fmla="*/ 126206 w 759618"/>
                <a:gd name="connsiteY5" fmla="*/ 11907 h 621507"/>
                <a:gd name="connsiteX6" fmla="*/ 69056 w 759618"/>
                <a:gd name="connsiteY6" fmla="*/ 47625 h 621507"/>
                <a:gd name="connsiteX7" fmla="*/ 40481 w 759618"/>
                <a:gd name="connsiteY7" fmla="*/ 71438 h 621507"/>
                <a:gd name="connsiteX8" fmla="*/ 14287 w 759618"/>
                <a:gd name="connsiteY8" fmla="*/ 100013 h 621507"/>
                <a:gd name="connsiteX9" fmla="*/ 0 w 759618"/>
                <a:gd name="connsiteY9" fmla="*/ 130969 h 621507"/>
                <a:gd name="connsiteX10" fmla="*/ 0 w 759618"/>
                <a:gd name="connsiteY10" fmla="*/ 154782 h 621507"/>
                <a:gd name="connsiteX11" fmla="*/ 16668 w 759618"/>
                <a:gd name="connsiteY11" fmla="*/ 178594 h 621507"/>
                <a:gd name="connsiteX12" fmla="*/ 47625 w 759618"/>
                <a:gd name="connsiteY12" fmla="*/ 200025 h 621507"/>
                <a:gd name="connsiteX13" fmla="*/ 78581 w 759618"/>
                <a:gd name="connsiteY13" fmla="*/ 214313 h 621507"/>
                <a:gd name="connsiteX14" fmla="*/ 166687 w 759618"/>
                <a:gd name="connsiteY14" fmla="*/ 278607 h 621507"/>
                <a:gd name="connsiteX15" fmla="*/ 354806 w 759618"/>
                <a:gd name="connsiteY15" fmla="*/ 414338 h 621507"/>
                <a:gd name="connsiteX16" fmla="*/ 528637 w 759618"/>
                <a:gd name="connsiteY16" fmla="*/ 535782 h 621507"/>
                <a:gd name="connsiteX17" fmla="*/ 664368 w 759618"/>
                <a:gd name="connsiteY17" fmla="*/ 621507 h 621507"/>
                <a:gd name="connsiteX18" fmla="*/ 759618 w 759618"/>
                <a:gd name="connsiteY18" fmla="*/ 488157 h 621507"/>
                <a:gd name="connsiteX19" fmla="*/ 676275 w 759618"/>
                <a:gd name="connsiteY19" fmla="*/ 459582 h 621507"/>
                <a:gd name="connsiteX20" fmla="*/ 616743 w 759618"/>
                <a:gd name="connsiteY20" fmla="*/ 426244 h 621507"/>
                <a:gd name="connsiteX21" fmla="*/ 557212 w 759618"/>
                <a:gd name="connsiteY21" fmla="*/ 378619 h 621507"/>
                <a:gd name="connsiteX22" fmla="*/ 471487 w 759618"/>
                <a:gd name="connsiteY22" fmla="*/ 295275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621507">
                  <a:moveTo>
                    <a:pt x="471487" y="295275"/>
                  </a:moveTo>
                  <a:lnTo>
                    <a:pt x="411956" y="235744"/>
                  </a:lnTo>
                  <a:lnTo>
                    <a:pt x="326231" y="150019"/>
                  </a:lnTo>
                  <a:lnTo>
                    <a:pt x="247650" y="66675"/>
                  </a:lnTo>
                  <a:lnTo>
                    <a:pt x="166687" y="0"/>
                  </a:lnTo>
                  <a:lnTo>
                    <a:pt x="126206" y="11907"/>
                  </a:lnTo>
                  <a:lnTo>
                    <a:pt x="69056" y="47625"/>
                  </a:lnTo>
                  <a:lnTo>
                    <a:pt x="40481" y="71438"/>
                  </a:lnTo>
                  <a:lnTo>
                    <a:pt x="14287" y="100013"/>
                  </a:lnTo>
                  <a:lnTo>
                    <a:pt x="0" y="130969"/>
                  </a:lnTo>
                  <a:lnTo>
                    <a:pt x="0" y="154782"/>
                  </a:lnTo>
                  <a:lnTo>
                    <a:pt x="16668" y="178594"/>
                  </a:lnTo>
                  <a:lnTo>
                    <a:pt x="47625" y="200025"/>
                  </a:lnTo>
                  <a:lnTo>
                    <a:pt x="78581" y="214313"/>
                  </a:lnTo>
                  <a:lnTo>
                    <a:pt x="166687" y="278607"/>
                  </a:lnTo>
                  <a:lnTo>
                    <a:pt x="354806" y="414338"/>
                  </a:lnTo>
                  <a:lnTo>
                    <a:pt x="528637" y="535782"/>
                  </a:lnTo>
                  <a:lnTo>
                    <a:pt x="664368" y="621507"/>
                  </a:lnTo>
                  <a:lnTo>
                    <a:pt x="759618" y="488157"/>
                  </a:lnTo>
                  <a:lnTo>
                    <a:pt x="676275" y="459582"/>
                  </a:lnTo>
                  <a:lnTo>
                    <a:pt x="616743" y="426244"/>
                  </a:lnTo>
                  <a:lnTo>
                    <a:pt x="557212" y="378619"/>
                  </a:lnTo>
                  <a:lnTo>
                    <a:pt x="47148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4">
              <a:extLst>
                <a:ext uri="{FF2B5EF4-FFF2-40B4-BE49-F238E27FC236}">
                  <a16:creationId xmlns:a16="http://schemas.microsoft.com/office/drawing/2014/main" id="{51EDF95F-8C93-458E-A701-4CF8C8DA5FBF}"/>
                </a:ext>
              </a:extLst>
            </p:cNvPr>
            <p:cNvSpPr/>
            <p:nvPr/>
          </p:nvSpPr>
          <p:spPr>
            <a:xfrm>
              <a:off x="4046538" y="2143126"/>
              <a:ext cx="1458912" cy="1871663"/>
            </a:xfrm>
            <a:custGeom>
              <a:avLst/>
              <a:gdLst>
                <a:gd name="connsiteX0" fmla="*/ 909637 w 1459706"/>
                <a:gd name="connsiteY0" fmla="*/ 573881 h 1871663"/>
                <a:gd name="connsiteX1" fmla="*/ 821531 w 1459706"/>
                <a:gd name="connsiteY1" fmla="*/ 716756 h 1871663"/>
                <a:gd name="connsiteX2" fmla="*/ 745331 w 1459706"/>
                <a:gd name="connsiteY2" fmla="*/ 845344 h 1871663"/>
                <a:gd name="connsiteX3" fmla="*/ 647700 w 1459706"/>
                <a:gd name="connsiteY3" fmla="*/ 962025 h 1871663"/>
                <a:gd name="connsiteX4" fmla="*/ 602456 w 1459706"/>
                <a:gd name="connsiteY4" fmla="*/ 1012031 h 1871663"/>
                <a:gd name="connsiteX5" fmla="*/ 531019 w 1459706"/>
                <a:gd name="connsiteY5" fmla="*/ 1152525 h 1871663"/>
                <a:gd name="connsiteX6" fmla="*/ 438150 w 1459706"/>
                <a:gd name="connsiteY6" fmla="*/ 1288256 h 1871663"/>
                <a:gd name="connsiteX7" fmla="*/ 335756 w 1459706"/>
                <a:gd name="connsiteY7" fmla="*/ 1435894 h 1871663"/>
                <a:gd name="connsiteX8" fmla="*/ 195262 w 1459706"/>
                <a:gd name="connsiteY8" fmla="*/ 1624013 h 1871663"/>
                <a:gd name="connsiteX9" fmla="*/ 54769 w 1459706"/>
                <a:gd name="connsiteY9" fmla="*/ 1807369 h 1871663"/>
                <a:gd name="connsiteX10" fmla="*/ 0 w 1459706"/>
                <a:gd name="connsiteY10" fmla="*/ 1871663 h 1871663"/>
                <a:gd name="connsiteX11" fmla="*/ 159544 w 1459706"/>
                <a:gd name="connsiteY11" fmla="*/ 1866900 h 1871663"/>
                <a:gd name="connsiteX12" fmla="*/ 264319 w 1459706"/>
                <a:gd name="connsiteY12" fmla="*/ 1726406 h 1871663"/>
                <a:gd name="connsiteX13" fmla="*/ 357187 w 1459706"/>
                <a:gd name="connsiteY13" fmla="*/ 1597819 h 1871663"/>
                <a:gd name="connsiteX14" fmla="*/ 481012 w 1459706"/>
                <a:gd name="connsiteY14" fmla="*/ 1428750 h 1871663"/>
                <a:gd name="connsiteX15" fmla="*/ 578644 w 1459706"/>
                <a:gd name="connsiteY15" fmla="*/ 1300163 h 1871663"/>
                <a:gd name="connsiteX16" fmla="*/ 650081 w 1459706"/>
                <a:gd name="connsiteY16" fmla="*/ 1207294 h 1871663"/>
                <a:gd name="connsiteX17" fmla="*/ 702469 w 1459706"/>
                <a:gd name="connsiteY17" fmla="*/ 1140619 h 1871663"/>
                <a:gd name="connsiteX18" fmla="*/ 750094 w 1459706"/>
                <a:gd name="connsiteY18" fmla="*/ 1085850 h 1871663"/>
                <a:gd name="connsiteX19" fmla="*/ 809625 w 1459706"/>
                <a:gd name="connsiteY19" fmla="*/ 1019175 h 1871663"/>
                <a:gd name="connsiteX20" fmla="*/ 869156 w 1459706"/>
                <a:gd name="connsiteY20" fmla="*/ 952500 h 1871663"/>
                <a:gd name="connsiteX21" fmla="*/ 962025 w 1459706"/>
                <a:gd name="connsiteY21" fmla="*/ 847725 h 1871663"/>
                <a:gd name="connsiteX22" fmla="*/ 1050131 w 1459706"/>
                <a:gd name="connsiteY22" fmla="*/ 750094 h 1871663"/>
                <a:gd name="connsiteX23" fmla="*/ 1131094 w 1459706"/>
                <a:gd name="connsiteY23" fmla="*/ 659606 h 1871663"/>
                <a:gd name="connsiteX24" fmla="*/ 1209675 w 1459706"/>
                <a:gd name="connsiteY24" fmla="*/ 573881 h 1871663"/>
                <a:gd name="connsiteX25" fmla="*/ 1309687 w 1459706"/>
                <a:gd name="connsiteY25" fmla="*/ 461963 h 1871663"/>
                <a:gd name="connsiteX26" fmla="*/ 1343025 w 1459706"/>
                <a:gd name="connsiteY26" fmla="*/ 423863 h 1871663"/>
                <a:gd name="connsiteX27" fmla="*/ 1354931 w 1459706"/>
                <a:gd name="connsiteY27" fmla="*/ 414338 h 1871663"/>
                <a:gd name="connsiteX28" fmla="*/ 1378744 w 1459706"/>
                <a:gd name="connsiteY28" fmla="*/ 404813 h 1871663"/>
                <a:gd name="connsiteX29" fmla="*/ 1414462 w 1459706"/>
                <a:gd name="connsiteY29" fmla="*/ 385763 h 1871663"/>
                <a:gd name="connsiteX30" fmla="*/ 1435894 w 1459706"/>
                <a:gd name="connsiteY30" fmla="*/ 369094 h 1871663"/>
                <a:gd name="connsiteX31" fmla="*/ 1452562 w 1459706"/>
                <a:gd name="connsiteY31" fmla="*/ 350044 h 1871663"/>
                <a:gd name="connsiteX32" fmla="*/ 1459706 w 1459706"/>
                <a:gd name="connsiteY32" fmla="*/ 323850 h 1871663"/>
                <a:gd name="connsiteX33" fmla="*/ 1459706 w 1459706"/>
                <a:gd name="connsiteY33" fmla="*/ 300038 h 1871663"/>
                <a:gd name="connsiteX34" fmla="*/ 1452562 w 1459706"/>
                <a:gd name="connsiteY34" fmla="*/ 271463 h 1871663"/>
                <a:gd name="connsiteX35" fmla="*/ 1440656 w 1459706"/>
                <a:gd name="connsiteY35" fmla="*/ 245269 h 1871663"/>
                <a:gd name="connsiteX36" fmla="*/ 1419225 w 1459706"/>
                <a:gd name="connsiteY36" fmla="*/ 216694 h 1871663"/>
                <a:gd name="connsiteX37" fmla="*/ 1381125 w 1459706"/>
                <a:gd name="connsiteY37" fmla="*/ 178594 h 1871663"/>
                <a:gd name="connsiteX38" fmla="*/ 1309687 w 1459706"/>
                <a:gd name="connsiteY38" fmla="*/ 123825 h 1871663"/>
                <a:gd name="connsiteX39" fmla="*/ 1238250 w 1459706"/>
                <a:gd name="connsiteY39" fmla="*/ 78581 h 1871663"/>
                <a:gd name="connsiteX40" fmla="*/ 1154906 w 1459706"/>
                <a:gd name="connsiteY40" fmla="*/ 35719 h 1871663"/>
                <a:gd name="connsiteX41" fmla="*/ 1097756 w 1459706"/>
                <a:gd name="connsiteY41" fmla="*/ 9525 h 1871663"/>
                <a:gd name="connsiteX42" fmla="*/ 1064419 w 1459706"/>
                <a:gd name="connsiteY42" fmla="*/ 0 h 1871663"/>
                <a:gd name="connsiteX43" fmla="*/ 1047750 w 1459706"/>
                <a:gd name="connsiteY43" fmla="*/ 0 h 1871663"/>
                <a:gd name="connsiteX44" fmla="*/ 1035844 w 1459706"/>
                <a:gd name="connsiteY44" fmla="*/ 2381 h 1871663"/>
                <a:gd name="connsiteX45" fmla="*/ 1023937 w 1459706"/>
                <a:gd name="connsiteY45" fmla="*/ 16669 h 1871663"/>
                <a:gd name="connsiteX46" fmla="*/ 1026319 w 1459706"/>
                <a:gd name="connsiteY46" fmla="*/ 38100 h 1871663"/>
                <a:gd name="connsiteX47" fmla="*/ 1045369 w 1459706"/>
                <a:gd name="connsiteY47" fmla="*/ 66675 h 1871663"/>
                <a:gd name="connsiteX48" fmla="*/ 1076325 w 1459706"/>
                <a:gd name="connsiteY48" fmla="*/ 100013 h 1871663"/>
                <a:gd name="connsiteX49" fmla="*/ 1097756 w 1459706"/>
                <a:gd name="connsiteY49" fmla="*/ 133350 h 1871663"/>
                <a:gd name="connsiteX50" fmla="*/ 1114425 w 1459706"/>
                <a:gd name="connsiteY50" fmla="*/ 164306 h 1871663"/>
                <a:gd name="connsiteX51" fmla="*/ 1116806 w 1459706"/>
                <a:gd name="connsiteY51" fmla="*/ 200025 h 1871663"/>
                <a:gd name="connsiteX52" fmla="*/ 1107281 w 1459706"/>
                <a:gd name="connsiteY52" fmla="*/ 233363 h 1871663"/>
                <a:gd name="connsiteX53" fmla="*/ 1016794 w 1459706"/>
                <a:gd name="connsiteY53" fmla="*/ 390525 h 1871663"/>
                <a:gd name="connsiteX54" fmla="*/ 909637 w 1459706"/>
                <a:gd name="connsiteY54" fmla="*/ 573881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706" h="1871663">
                  <a:moveTo>
                    <a:pt x="909637" y="573881"/>
                  </a:moveTo>
                  <a:lnTo>
                    <a:pt x="821531" y="716756"/>
                  </a:lnTo>
                  <a:lnTo>
                    <a:pt x="745331" y="845344"/>
                  </a:lnTo>
                  <a:lnTo>
                    <a:pt x="647700" y="962025"/>
                  </a:lnTo>
                  <a:lnTo>
                    <a:pt x="602456" y="1012031"/>
                  </a:lnTo>
                  <a:lnTo>
                    <a:pt x="531019" y="1152525"/>
                  </a:lnTo>
                  <a:lnTo>
                    <a:pt x="438150" y="1288256"/>
                  </a:lnTo>
                  <a:lnTo>
                    <a:pt x="335756" y="1435894"/>
                  </a:lnTo>
                  <a:lnTo>
                    <a:pt x="195262" y="1624013"/>
                  </a:lnTo>
                  <a:lnTo>
                    <a:pt x="54769" y="1807369"/>
                  </a:lnTo>
                  <a:lnTo>
                    <a:pt x="0" y="1871663"/>
                  </a:lnTo>
                  <a:lnTo>
                    <a:pt x="159544" y="1866900"/>
                  </a:lnTo>
                  <a:lnTo>
                    <a:pt x="264319" y="1726406"/>
                  </a:lnTo>
                  <a:lnTo>
                    <a:pt x="357187" y="1597819"/>
                  </a:lnTo>
                  <a:lnTo>
                    <a:pt x="481012" y="1428750"/>
                  </a:lnTo>
                  <a:lnTo>
                    <a:pt x="578644" y="1300163"/>
                  </a:lnTo>
                  <a:lnTo>
                    <a:pt x="650081" y="1207294"/>
                  </a:lnTo>
                  <a:lnTo>
                    <a:pt x="702469" y="1140619"/>
                  </a:lnTo>
                  <a:lnTo>
                    <a:pt x="750094" y="1085850"/>
                  </a:lnTo>
                  <a:lnTo>
                    <a:pt x="809625" y="1019175"/>
                  </a:lnTo>
                  <a:lnTo>
                    <a:pt x="869156" y="952500"/>
                  </a:lnTo>
                  <a:lnTo>
                    <a:pt x="962025" y="847725"/>
                  </a:lnTo>
                  <a:lnTo>
                    <a:pt x="1050131" y="750094"/>
                  </a:lnTo>
                  <a:lnTo>
                    <a:pt x="1131094" y="659606"/>
                  </a:lnTo>
                  <a:lnTo>
                    <a:pt x="1209675" y="573881"/>
                  </a:lnTo>
                  <a:lnTo>
                    <a:pt x="1309687" y="461963"/>
                  </a:lnTo>
                  <a:lnTo>
                    <a:pt x="1343025" y="423863"/>
                  </a:lnTo>
                  <a:lnTo>
                    <a:pt x="1354931" y="414338"/>
                  </a:lnTo>
                  <a:lnTo>
                    <a:pt x="1378744" y="404813"/>
                  </a:lnTo>
                  <a:lnTo>
                    <a:pt x="1414462" y="385763"/>
                  </a:lnTo>
                  <a:lnTo>
                    <a:pt x="1435894" y="369094"/>
                  </a:lnTo>
                  <a:lnTo>
                    <a:pt x="1452562" y="350044"/>
                  </a:lnTo>
                  <a:lnTo>
                    <a:pt x="1459706" y="323850"/>
                  </a:lnTo>
                  <a:lnTo>
                    <a:pt x="1459706" y="300038"/>
                  </a:lnTo>
                  <a:lnTo>
                    <a:pt x="1452562" y="271463"/>
                  </a:lnTo>
                  <a:lnTo>
                    <a:pt x="1440656" y="245269"/>
                  </a:lnTo>
                  <a:lnTo>
                    <a:pt x="1419225" y="216694"/>
                  </a:lnTo>
                  <a:lnTo>
                    <a:pt x="1381125" y="178594"/>
                  </a:lnTo>
                  <a:lnTo>
                    <a:pt x="1309687" y="123825"/>
                  </a:lnTo>
                  <a:lnTo>
                    <a:pt x="1238250" y="78581"/>
                  </a:lnTo>
                  <a:lnTo>
                    <a:pt x="1154906" y="35719"/>
                  </a:lnTo>
                  <a:lnTo>
                    <a:pt x="1097756" y="9525"/>
                  </a:lnTo>
                  <a:lnTo>
                    <a:pt x="1064419" y="0"/>
                  </a:lnTo>
                  <a:lnTo>
                    <a:pt x="1047750" y="0"/>
                  </a:lnTo>
                  <a:lnTo>
                    <a:pt x="1035844" y="2381"/>
                  </a:lnTo>
                  <a:lnTo>
                    <a:pt x="1023937" y="16669"/>
                  </a:lnTo>
                  <a:lnTo>
                    <a:pt x="1026319" y="38100"/>
                  </a:lnTo>
                  <a:lnTo>
                    <a:pt x="1045369" y="66675"/>
                  </a:lnTo>
                  <a:lnTo>
                    <a:pt x="1076325" y="100013"/>
                  </a:lnTo>
                  <a:lnTo>
                    <a:pt x="1097756" y="133350"/>
                  </a:lnTo>
                  <a:lnTo>
                    <a:pt x="1114425" y="164306"/>
                  </a:lnTo>
                  <a:lnTo>
                    <a:pt x="1116806" y="200025"/>
                  </a:lnTo>
                  <a:lnTo>
                    <a:pt x="1107281" y="233363"/>
                  </a:lnTo>
                  <a:lnTo>
                    <a:pt x="1016794" y="390525"/>
                  </a:lnTo>
                  <a:lnTo>
                    <a:pt x="909637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5">
              <a:extLst>
                <a:ext uri="{FF2B5EF4-FFF2-40B4-BE49-F238E27FC236}">
                  <a16:creationId xmlns:a16="http://schemas.microsoft.com/office/drawing/2014/main" id="{1FBE2A6B-173A-4068-AF0C-D26CFFC08BF0}"/>
                </a:ext>
              </a:extLst>
            </p:cNvPr>
            <p:cNvSpPr/>
            <p:nvPr/>
          </p:nvSpPr>
          <p:spPr>
            <a:xfrm>
              <a:off x="3925888" y="3648076"/>
              <a:ext cx="1484312" cy="600075"/>
            </a:xfrm>
            <a:custGeom>
              <a:avLst/>
              <a:gdLst>
                <a:gd name="connsiteX0" fmla="*/ 778669 w 1483519"/>
                <a:gd name="connsiteY0" fmla="*/ 176213 h 600075"/>
                <a:gd name="connsiteX1" fmla="*/ 576263 w 1483519"/>
                <a:gd name="connsiteY1" fmla="*/ 230981 h 600075"/>
                <a:gd name="connsiteX2" fmla="*/ 361950 w 1483519"/>
                <a:gd name="connsiteY2" fmla="*/ 285750 h 600075"/>
                <a:gd name="connsiteX3" fmla="*/ 307182 w 1483519"/>
                <a:gd name="connsiteY3" fmla="*/ 292894 h 600075"/>
                <a:gd name="connsiteX4" fmla="*/ 150019 w 1483519"/>
                <a:gd name="connsiteY4" fmla="*/ 295275 h 600075"/>
                <a:gd name="connsiteX5" fmla="*/ 78582 w 1483519"/>
                <a:gd name="connsiteY5" fmla="*/ 300038 h 600075"/>
                <a:gd name="connsiteX6" fmla="*/ 33338 w 1483519"/>
                <a:gd name="connsiteY6" fmla="*/ 307181 h 600075"/>
                <a:gd name="connsiteX7" fmla="*/ 2382 w 1483519"/>
                <a:gd name="connsiteY7" fmla="*/ 316706 h 600075"/>
                <a:gd name="connsiteX8" fmla="*/ 0 w 1483519"/>
                <a:gd name="connsiteY8" fmla="*/ 328613 h 600075"/>
                <a:gd name="connsiteX9" fmla="*/ 9525 w 1483519"/>
                <a:gd name="connsiteY9" fmla="*/ 371475 h 600075"/>
                <a:gd name="connsiteX10" fmla="*/ 35719 w 1483519"/>
                <a:gd name="connsiteY10" fmla="*/ 431006 h 600075"/>
                <a:gd name="connsiteX11" fmla="*/ 76200 w 1483519"/>
                <a:gd name="connsiteY11" fmla="*/ 495300 h 600075"/>
                <a:gd name="connsiteX12" fmla="*/ 119063 w 1483519"/>
                <a:gd name="connsiteY12" fmla="*/ 547688 h 600075"/>
                <a:gd name="connsiteX13" fmla="*/ 154782 w 1483519"/>
                <a:gd name="connsiteY13" fmla="*/ 583406 h 600075"/>
                <a:gd name="connsiteX14" fmla="*/ 173832 w 1483519"/>
                <a:gd name="connsiteY14" fmla="*/ 592931 h 600075"/>
                <a:gd name="connsiteX15" fmla="*/ 202407 w 1483519"/>
                <a:gd name="connsiteY15" fmla="*/ 600075 h 600075"/>
                <a:gd name="connsiteX16" fmla="*/ 223838 w 1483519"/>
                <a:gd name="connsiteY16" fmla="*/ 600075 h 600075"/>
                <a:gd name="connsiteX17" fmla="*/ 240507 w 1483519"/>
                <a:gd name="connsiteY17" fmla="*/ 588169 h 600075"/>
                <a:gd name="connsiteX18" fmla="*/ 254794 w 1483519"/>
                <a:gd name="connsiteY18" fmla="*/ 569119 h 600075"/>
                <a:gd name="connsiteX19" fmla="*/ 266700 w 1483519"/>
                <a:gd name="connsiteY19" fmla="*/ 540544 h 600075"/>
                <a:gd name="connsiteX20" fmla="*/ 404813 w 1483519"/>
                <a:gd name="connsiteY20" fmla="*/ 490538 h 600075"/>
                <a:gd name="connsiteX21" fmla="*/ 600075 w 1483519"/>
                <a:gd name="connsiteY21" fmla="*/ 421481 h 600075"/>
                <a:gd name="connsiteX22" fmla="*/ 731044 w 1483519"/>
                <a:gd name="connsiteY22" fmla="*/ 378619 h 600075"/>
                <a:gd name="connsiteX23" fmla="*/ 883444 w 1483519"/>
                <a:gd name="connsiteY23" fmla="*/ 311944 h 600075"/>
                <a:gd name="connsiteX24" fmla="*/ 1059657 w 1483519"/>
                <a:gd name="connsiteY24" fmla="*/ 247650 h 600075"/>
                <a:gd name="connsiteX25" fmla="*/ 1228725 w 1483519"/>
                <a:gd name="connsiteY25" fmla="*/ 190500 h 600075"/>
                <a:gd name="connsiteX26" fmla="*/ 1369219 w 1483519"/>
                <a:gd name="connsiteY26" fmla="*/ 140494 h 600075"/>
                <a:gd name="connsiteX27" fmla="*/ 1483519 w 1483519"/>
                <a:gd name="connsiteY27" fmla="*/ 102394 h 600075"/>
                <a:gd name="connsiteX28" fmla="*/ 1433513 w 1483519"/>
                <a:gd name="connsiteY28" fmla="*/ 0 h 600075"/>
                <a:gd name="connsiteX29" fmla="*/ 1288257 w 1483519"/>
                <a:gd name="connsiteY29" fmla="*/ 40481 h 600075"/>
                <a:gd name="connsiteX30" fmla="*/ 1135857 w 1483519"/>
                <a:gd name="connsiteY30" fmla="*/ 80963 h 600075"/>
                <a:gd name="connsiteX31" fmla="*/ 976313 w 1483519"/>
                <a:gd name="connsiteY31" fmla="*/ 121444 h 600075"/>
                <a:gd name="connsiteX32" fmla="*/ 778669 w 1483519"/>
                <a:gd name="connsiteY32" fmla="*/ 176213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519" h="600075">
                  <a:moveTo>
                    <a:pt x="778669" y="176213"/>
                  </a:moveTo>
                  <a:lnTo>
                    <a:pt x="576263" y="230981"/>
                  </a:lnTo>
                  <a:lnTo>
                    <a:pt x="361950" y="285750"/>
                  </a:lnTo>
                  <a:lnTo>
                    <a:pt x="307182" y="292894"/>
                  </a:lnTo>
                  <a:lnTo>
                    <a:pt x="150019" y="295275"/>
                  </a:lnTo>
                  <a:lnTo>
                    <a:pt x="78582" y="300038"/>
                  </a:lnTo>
                  <a:lnTo>
                    <a:pt x="33338" y="307181"/>
                  </a:lnTo>
                  <a:lnTo>
                    <a:pt x="2382" y="316706"/>
                  </a:lnTo>
                  <a:lnTo>
                    <a:pt x="0" y="328613"/>
                  </a:lnTo>
                  <a:lnTo>
                    <a:pt x="9525" y="371475"/>
                  </a:lnTo>
                  <a:lnTo>
                    <a:pt x="35719" y="431006"/>
                  </a:lnTo>
                  <a:lnTo>
                    <a:pt x="76200" y="495300"/>
                  </a:lnTo>
                  <a:lnTo>
                    <a:pt x="119063" y="547688"/>
                  </a:lnTo>
                  <a:lnTo>
                    <a:pt x="154782" y="583406"/>
                  </a:lnTo>
                  <a:lnTo>
                    <a:pt x="173832" y="592931"/>
                  </a:lnTo>
                  <a:lnTo>
                    <a:pt x="202407" y="600075"/>
                  </a:lnTo>
                  <a:lnTo>
                    <a:pt x="223838" y="600075"/>
                  </a:lnTo>
                  <a:lnTo>
                    <a:pt x="240507" y="588169"/>
                  </a:lnTo>
                  <a:lnTo>
                    <a:pt x="254794" y="569119"/>
                  </a:lnTo>
                  <a:lnTo>
                    <a:pt x="266700" y="540544"/>
                  </a:lnTo>
                  <a:lnTo>
                    <a:pt x="404813" y="490538"/>
                  </a:lnTo>
                  <a:lnTo>
                    <a:pt x="600075" y="421481"/>
                  </a:lnTo>
                  <a:lnTo>
                    <a:pt x="731044" y="378619"/>
                  </a:lnTo>
                  <a:lnTo>
                    <a:pt x="883444" y="311944"/>
                  </a:lnTo>
                  <a:lnTo>
                    <a:pt x="1059657" y="247650"/>
                  </a:lnTo>
                  <a:lnTo>
                    <a:pt x="1228725" y="190500"/>
                  </a:lnTo>
                  <a:lnTo>
                    <a:pt x="1369219" y="140494"/>
                  </a:lnTo>
                  <a:lnTo>
                    <a:pt x="1483519" y="102394"/>
                  </a:lnTo>
                  <a:lnTo>
                    <a:pt x="1433513" y="0"/>
                  </a:lnTo>
                  <a:lnTo>
                    <a:pt x="1288257" y="40481"/>
                  </a:lnTo>
                  <a:lnTo>
                    <a:pt x="1135857" y="80963"/>
                  </a:lnTo>
                  <a:lnTo>
                    <a:pt x="976313" y="121444"/>
                  </a:lnTo>
                  <a:lnTo>
                    <a:pt x="778669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6">
              <a:extLst>
                <a:ext uri="{FF2B5EF4-FFF2-40B4-BE49-F238E27FC236}">
                  <a16:creationId xmlns:a16="http://schemas.microsoft.com/office/drawing/2014/main" id="{15F032AD-CB5E-42A1-9F2B-D83B4323CFC2}"/>
                </a:ext>
              </a:extLst>
            </p:cNvPr>
            <p:cNvSpPr/>
            <p:nvPr/>
          </p:nvSpPr>
          <p:spPr>
            <a:xfrm>
              <a:off x="5114925" y="3303588"/>
              <a:ext cx="484188" cy="754062"/>
            </a:xfrm>
            <a:custGeom>
              <a:avLst/>
              <a:gdLst>
                <a:gd name="connsiteX0" fmla="*/ 90488 w 483394"/>
                <a:gd name="connsiteY0" fmla="*/ 228600 h 754856"/>
                <a:gd name="connsiteX1" fmla="*/ 50006 w 483394"/>
                <a:gd name="connsiteY1" fmla="*/ 133350 h 754856"/>
                <a:gd name="connsiteX2" fmla="*/ 16669 w 483394"/>
                <a:gd name="connsiteY2" fmla="*/ 66675 h 754856"/>
                <a:gd name="connsiteX3" fmla="*/ 2381 w 483394"/>
                <a:gd name="connsiteY3" fmla="*/ 30956 h 754856"/>
                <a:gd name="connsiteX4" fmla="*/ 0 w 483394"/>
                <a:gd name="connsiteY4" fmla="*/ 14287 h 754856"/>
                <a:gd name="connsiteX5" fmla="*/ 4763 w 483394"/>
                <a:gd name="connsiteY5" fmla="*/ 2381 h 754856"/>
                <a:gd name="connsiteX6" fmla="*/ 21431 w 483394"/>
                <a:gd name="connsiteY6" fmla="*/ 0 h 754856"/>
                <a:gd name="connsiteX7" fmla="*/ 52388 w 483394"/>
                <a:gd name="connsiteY7" fmla="*/ 11906 h 754856"/>
                <a:gd name="connsiteX8" fmla="*/ 116681 w 483394"/>
                <a:gd name="connsiteY8" fmla="*/ 54769 h 754856"/>
                <a:gd name="connsiteX9" fmla="*/ 216694 w 483394"/>
                <a:gd name="connsiteY9" fmla="*/ 130969 h 754856"/>
                <a:gd name="connsiteX10" fmla="*/ 302419 w 483394"/>
                <a:gd name="connsiteY10" fmla="*/ 200025 h 754856"/>
                <a:gd name="connsiteX11" fmla="*/ 364331 w 483394"/>
                <a:gd name="connsiteY11" fmla="*/ 259556 h 754856"/>
                <a:gd name="connsiteX12" fmla="*/ 404813 w 483394"/>
                <a:gd name="connsiteY12" fmla="*/ 304800 h 754856"/>
                <a:gd name="connsiteX13" fmla="*/ 426244 w 483394"/>
                <a:gd name="connsiteY13" fmla="*/ 338137 h 754856"/>
                <a:gd name="connsiteX14" fmla="*/ 447675 w 483394"/>
                <a:gd name="connsiteY14" fmla="*/ 381000 h 754856"/>
                <a:gd name="connsiteX15" fmla="*/ 464344 w 483394"/>
                <a:gd name="connsiteY15" fmla="*/ 450056 h 754856"/>
                <a:gd name="connsiteX16" fmla="*/ 476250 w 483394"/>
                <a:gd name="connsiteY16" fmla="*/ 552450 h 754856"/>
                <a:gd name="connsiteX17" fmla="*/ 483394 w 483394"/>
                <a:gd name="connsiteY17" fmla="*/ 673894 h 754856"/>
                <a:gd name="connsiteX18" fmla="*/ 471488 w 483394"/>
                <a:gd name="connsiteY18" fmla="*/ 704850 h 754856"/>
                <a:gd name="connsiteX19" fmla="*/ 447675 w 483394"/>
                <a:gd name="connsiteY19" fmla="*/ 733425 h 754856"/>
                <a:gd name="connsiteX20" fmla="*/ 421481 w 483394"/>
                <a:gd name="connsiteY20" fmla="*/ 750094 h 754856"/>
                <a:gd name="connsiteX21" fmla="*/ 397669 w 483394"/>
                <a:gd name="connsiteY21" fmla="*/ 754856 h 754856"/>
                <a:gd name="connsiteX22" fmla="*/ 378619 w 483394"/>
                <a:gd name="connsiteY22" fmla="*/ 752475 h 754856"/>
                <a:gd name="connsiteX23" fmla="*/ 357188 w 483394"/>
                <a:gd name="connsiteY23" fmla="*/ 738187 h 754856"/>
                <a:gd name="connsiteX24" fmla="*/ 321469 w 483394"/>
                <a:gd name="connsiteY24" fmla="*/ 697706 h 754856"/>
                <a:gd name="connsiteX25" fmla="*/ 261938 w 483394"/>
                <a:gd name="connsiteY25" fmla="*/ 609600 h 754856"/>
                <a:gd name="connsiteX26" fmla="*/ 200025 w 483394"/>
                <a:gd name="connsiteY26" fmla="*/ 502444 h 754856"/>
                <a:gd name="connsiteX27" fmla="*/ 90488 w 483394"/>
                <a:gd name="connsiteY27" fmla="*/ 228600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754856">
                  <a:moveTo>
                    <a:pt x="90488" y="228600"/>
                  </a:moveTo>
                  <a:lnTo>
                    <a:pt x="50006" y="133350"/>
                  </a:lnTo>
                  <a:lnTo>
                    <a:pt x="16669" y="66675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16681" y="54769"/>
                  </a:lnTo>
                  <a:lnTo>
                    <a:pt x="216694" y="130969"/>
                  </a:lnTo>
                  <a:lnTo>
                    <a:pt x="302419" y="200025"/>
                  </a:lnTo>
                  <a:lnTo>
                    <a:pt x="364331" y="259556"/>
                  </a:lnTo>
                  <a:lnTo>
                    <a:pt x="404813" y="304800"/>
                  </a:lnTo>
                  <a:lnTo>
                    <a:pt x="426244" y="338137"/>
                  </a:lnTo>
                  <a:lnTo>
                    <a:pt x="447675" y="381000"/>
                  </a:lnTo>
                  <a:lnTo>
                    <a:pt x="464344" y="450056"/>
                  </a:lnTo>
                  <a:lnTo>
                    <a:pt x="476250" y="552450"/>
                  </a:lnTo>
                  <a:lnTo>
                    <a:pt x="483394" y="673894"/>
                  </a:lnTo>
                  <a:lnTo>
                    <a:pt x="471488" y="704850"/>
                  </a:lnTo>
                  <a:lnTo>
                    <a:pt x="447675" y="733425"/>
                  </a:lnTo>
                  <a:lnTo>
                    <a:pt x="421481" y="750094"/>
                  </a:lnTo>
                  <a:lnTo>
                    <a:pt x="397669" y="754856"/>
                  </a:lnTo>
                  <a:lnTo>
                    <a:pt x="378619" y="752475"/>
                  </a:lnTo>
                  <a:lnTo>
                    <a:pt x="357188" y="738187"/>
                  </a:lnTo>
                  <a:lnTo>
                    <a:pt x="321469" y="697706"/>
                  </a:lnTo>
                  <a:lnTo>
                    <a:pt x="261938" y="609600"/>
                  </a:lnTo>
                  <a:lnTo>
                    <a:pt x="200025" y="502444"/>
                  </a:lnTo>
                  <a:lnTo>
                    <a:pt x="904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9">
              <a:extLst>
                <a:ext uri="{FF2B5EF4-FFF2-40B4-BE49-F238E27FC236}">
                  <a16:creationId xmlns:a16="http://schemas.microsoft.com/office/drawing/2014/main" id="{1D2F9772-90C8-4573-AF57-D43C6C7635A2}"/>
                </a:ext>
              </a:extLst>
            </p:cNvPr>
            <p:cNvSpPr/>
            <p:nvPr/>
          </p:nvSpPr>
          <p:spPr>
            <a:xfrm>
              <a:off x="4591051" y="3932239"/>
              <a:ext cx="290513" cy="2111375"/>
            </a:xfrm>
            <a:custGeom>
              <a:avLst/>
              <a:gdLst>
                <a:gd name="connsiteX0" fmla="*/ 89807 w 291193"/>
                <a:gd name="connsiteY0" fmla="*/ 492579 h 2111829"/>
                <a:gd name="connsiteX1" fmla="*/ 89807 w 291193"/>
                <a:gd name="connsiteY1" fmla="*/ 239486 h 2111829"/>
                <a:gd name="connsiteX2" fmla="*/ 84364 w 291193"/>
                <a:gd name="connsiteY2" fmla="*/ 187779 h 2111829"/>
                <a:gd name="connsiteX3" fmla="*/ 70757 w 291193"/>
                <a:gd name="connsiteY3" fmla="*/ 136072 h 2111829"/>
                <a:gd name="connsiteX4" fmla="*/ 16329 w 291193"/>
                <a:gd name="connsiteY4" fmla="*/ 57150 h 2111829"/>
                <a:gd name="connsiteX5" fmla="*/ 190500 w 291193"/>
                <a:gd name="connsiteY5" fmla="*/ 0 h 2111829"/>
                <a:gd name="connsiteX6" fmla="*/ 214993 w 291193"/>
                <a:gd name="connsiteY6" fmla="*/ 65315 h 2111829"/>
                <a:gd name="connsiteX7" fmla="*/ 228600 w 291193"/>
                <a:gd name="connsiteY7" fmla="*/ 87086 h 2111829"/>
                <a:gd name="connsiteX8" fmla="*/ 258536 w 291193"/>
                <a:gd name="connsiteY8" fmla="*/ 117022 h 2111829"/>
                <a:gd name="connsiteX9" fmla="*/ 291193 w 291193"/>
                <a:gd name="connsiteY9" fmla="*/ 144236 h 2111829"/>
                <a:gd name="connsiteX10" fmla="*/ 291193 w 291193"/>
                <a:gd name="connsiteY10" fmla="*/ 225879 h 2111829"/>
                <a:gd name="connsiteX11" fmla="*/ 280307 w 291193"/>
                <a:gd name="connsiteY11" fmla="*/ 666750 h 2111829"/>
                <a:gd name="connsiteX12" fmla="*/ 272143 w 291193"/>
                <a:gd name="connsiteY12" fmla="*/ 1238250 h 2111829"/>
                <a:gd name="connsiteX13" fmla="*/ 269421 w 291193"/>
                <a:gd name="connsiteY13" fmla="*/ 1679122 h 2111829"/>
                <a:gd name="connsiteX14" fmla="*/ 269421 w 291193"/>
                <a:gd name="connsiteY14" fmla="*/ 1853293 h 2111829"/>
                <a:gd name="connsiteX15" fmla="*/ 266700 w 291193"/>
                <a:gd name="connsiteY15" fmla="*/ 1945822 h 2111829"/>
                <a:gd name="connsiteX16" fmla="*/ 258536 w 291193"/>
                <a:gd name="connsiteY16" fmla="*/ 2043793 h 2111829"/>
                <a:gd name="connsiteX17" fmla="*/ 247650 w 291193"/>
                <a:gd name="connsiteY17" fmla="*/ 2087336 h 2111829"/>
                <a:gd name="connsiteX18" fmla="*/ 231321 w 291193"/>
                <a:gd name="connsiteY18" fmla="*/ 2103665 h 2111829"/>
                <a:gd name="connsiteX19" fmla="*/ 201386 w 291193"/>
                <a:gd name="connsiteY19" fmla="*/ 2111829 h 2111829"/>
                <a:gd name="connsiteX20" fmla="*/ 182336 w 291193"/>
                <a:gd name="connsiteY20" fmla="*/ 2109107 h 2111829"/>
                <a:gd name="connsiteX21" fmla="*/ 160564 w 291193"/>
                <a:gd name="connsiteY21" fmla="*/ 2103665 h 2111829"/>
                <a:gd name="connsiteX22" fmla="*/ 136071 w 291193"/>
                <a:gd name="connsiteY22" fmla="*/ 2090057 h 2111829"/>
                <a:gd name="connsiteX23" fmla="*/ 117021 w 291193"/>
                <a:gd name="connsiteY23" fmla="*/ 2073729 h 2111829"/>
                <a:gd name="connsiteX24" fmla="*/ 89807 w 291193"/>
                <a:gd name="connsiteY24" fmla="*/ 2041072 h 2111829"/>
                <a:gd name="connsiteX25" fmla="*/ 70757 w 291193"/>
                <a:gd name="connsiteY25" fmla="*/ 2005693 h 2111829"/>
                <a:gd name="connsiteX26" fmla="*/ 51707 w 291193"/>
                <a:gd name="connsiteY26" fmla="*/ 1956707 h 2111829"/>
                <a:gd name="connsiteX27" fmla="*/ 32657 w 291193"/>
                <a:gd name="connsiteY27" fmla="*/ 1896836 h 2111829"/>
                <a:gd name="connsiteX28" fmla="*/ 21771 w 291193"/>
                <a:gd name="connsiteY28" fmla="*/ 1842407 h 2111829"/>
                <a:gd name="connsiteX29" fmla="*/ 8164 w 291193"/>
                <a:gd name="connsiteY29" fmla="*/ 1768929 h 2111829"/>
                <a:gd name="connsiteX30" fmla="*/ 0 w 291193"/>
                <a:gd name="connsiteY30" fmla="*/ 1676400 h 2111829"/>
                <a:gd name="connsiteX31" fmla="*/ 2721 w 291193"/>
                <a:gd name="connsiteY31" fmla="*/ 1643743 h 2111829"/>
                <a:gd name="connsiteX32" fmla="*/ 13607 w 291193"/>
                <a:gd name="connsiteY32" fmla="*/ 1611086 h 2111829"/>
                <a:gd name="connsiteX33" fmla="*/ 43543 w 291193"/>
                <a:gd name="connsiteY33" fmla="*/ 1526722 h 2111829"/>
                <a:gd name="connsiteX34" fmla="*/ 68036 w 291193"/>
                <a:gd name="connsiteY34" fmla="*/ 1431472 h 2111829"/>
                <a:gd name="connsiteX35" fmla="*/ 84364 w 291193"/>
                <a:gd name="connsiteY35" fmla="*/ 1328057 h 2111829"/>
                <a:gd name="connsiteX36" fmla="*/ 89807 w 291193"/>
                <a:gd name="connsiteY36" fmla="*/ 1243693 h 2111829"/>
                <a:gd name="connsiteX37" fmla="*/ 89807 w 291193"/>
                <a:gd name="connsiteY37" fmla="*/ 987879 h 2111829"/>
                <a:gd name="connsiteX38" fmla="*/ 89807 w 291193"/>
                <a:gd name="connsiteY38" fmla="*/ 557893 h 2111829"/>
                <a:gd name="connsiteX39" fmla="*/ 89807 w 291193"/>
                <a:gd name="connsiteY39" fmla="*/ 492579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1193" h="2111829">
                  <a:moveTo>
                    <a:pt x="89807" y="492579"/>
                  </a:moveTo>
                  <a:lnTo>
                    <a:pt x="89807" y="239486"/>
                  </a:lnTo>
                  <a:lnTo>
                    <a:pt x="84364" y="187779"/>
                  </a:lnTo>
                  <a:lnTo>
                    <a:pt x="70757" y="136072"/>
                  </a:lnTo>
                  <a:lnTo>
                    <a:pt x="16329" y="57150"/>
                  </a:lnTo>
                  <a:lnTo>
                    <a:pt x="190500" y="0"/>
                  </a:lnTo>
                  <a:lnTo>
                    <a:pt x="214993" y="65315"/>
                  </a:lnTo>
                  <a:lnTo>
                    <a:pt x="228600" y="87086"/>
                  </a:lnTo>
                  <a:lnTo>
                    <a:pt x="258536" y="117022"/>
                  </a:lnTo>
                  <a:lnTo>
                    <a:pt x="291193" y="144236"/>
                  </a:lnTo>
                  <a:lnTo>
                    <a:pt x="291193" y="225879"/>
                  </a:lnTo>
                  <a:lnTo>
                    <a:pt x="280307" y="666750"/>
                  </a:lnTo>
                  <a:lnTo>
                    <a:pt x="272143" y="1238250"/>
                  </a:lnTo>
                  <a:cubicBezTo>
                    <a:pt x="271236" y="1385207"/>
                    <a:pt x="270328" y="1532165"/>
                    <a:pt x="269421" y="1679122"/>
                  </a:cubicBezTo>
                  <a:lnTo>
                    <a:pt x="269421" y="1853293"/>
                  </a:lnTo>
                  <a:lnTo>
                    <a:pt x="266700" y="1945822"/>
                  </a:lnTo>
                  <a:lnTo>
                    <a:pt x="258536" y="2043793"/>
                  </a:lnTo>
                  <a:lnTo>
                    <a:pt x="247650" y="2087336"/>
                  </a:lnTo>
                  <a:lnTo>
                    <a:pt x="231321" y="2103665"/>
                  </a:lnTo>
                  <a:lnTo>
                    <a:pt x="201386" y="2111829"/>
                  </a:lnTo>
                  <a:lnTo>
                    <a:pt x="182336" y="2109107"/>
                  </a:lnTo>
                  <a:lnTo>
                    <a:pt x="160564" y="2103665"/>
                  </a:lnTo>
                  <a:lnTo>
                    <a:pt x="136071" y="2090057"/>
                  </a:lnTo>
                  <a:lnTo>
                    <a:pt x="117021" y="2073729"/>
                  </a:lnTo>
                  <a:lnTo>
                    <a:pt x="89807" y="2041072"/>
                  </a:lnTo>
                  <a:lnTo>
                    <a:pt x="70757" y="2005693"/>
                  </a:lnTo>
                  <a:lnTo>
                    <a:pt x="51707" y="1956707"/>
                  </a:lnTo>
                  <a:lnTo>
                    <a:pt x="32657" y="1896836"/>
                  </a:lnTo>
                  <a:lnTo>
                    <a:pt x="21771" y="1842407"/>
                  </a:lnTo>
                  <a:lnTo>
                    <a:pt x="8164" y="1768929"/>
                  </a:lnTo>
                  <a:lnTo>
                    <a:pt x="0" y="1676400"/>
                  </a:lnTo>
                  <a:lnTo>
                    <a:pt x="2721" y="1643743"/>
                  </a:lnTo>
                  <a:lnTo>
                    <a:pt x="13607" y="1611086"/>
                  </a:lnTo>
                  <a:lnTo>
                    <a:pt x="43543" y="1526722"/>
                  </a:lnTo>
                  <a:lnTo>
                    <a:pt x="68036" y="1431472"/>
                  </a:lnTo>
                  <a:lnTo>
                    <a:pt x="84364" y="1328057"/>
                  </a:lnTo>
                  <a:cubicBezTo>
                    <a:pt x="89932" y="1247326"/>
                    <a:pt x="89807" y="1275505"/>
                    <a:pt x="89807" y="1243693"/>
                  </a:cubicBezTo>
                  <a:lnTo>
                    <a:pt x="89807" y="987879"/>
                  </a:lnTo>
                  <a:lnTo>
                    <a:pt x="89807" y="557893"/>
                  </a:lnTo>
                  <a:lnTo>
                    <a:pt x="89807" y="4925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1">
              <a:extLst>
                <a:ext uri="{FF2B5EF4-FFF2-40B4-BE49-F238E27FC236}">
                  <a16:creationId xmlns:a16="http://schemas.microsoft.com/office/drawing/2014/main" id="{D5CCD3F5-1488-430C-B804-59F150334867}"/>
                </a:ext>
              </a:extLst>
            </p:cNvPr>
            <p:cNvSpPr/>
            <p:nvPr/>
          </p:nvSpPr>
          <p:spPr>
            <a:xfrm>
              <a:off x="5516564" y="2049464"/>
              <a:ext cx="2727325" cy="511175"/>
            </a:xfrm>
            <a:custGeom>
              <a:avLst/>
              <a:gdLst>
                <a:gd name="connsiteX0" fmla="*/ 900793 w 2726871"/>
                <a:gd name="connsiteY0" fmla="*/ 255814 h 511628"/>
                <a:gd name="connsiteX1" fmla="*/ 1004207 w 2726871"/>
                <a:gd name="connsiteY1" fmla="*/ 242207 h 511628"/>
                <a:gd name="connsiteX2" fmla="*/ 1156607 w 2726871"/>
                <a:gd name="connsiteY2" fmla="*/ 220435 h 511628"/>
                <a:gd name="connsiteX3" fmla="*/ 1464128 w 2726871"/>
                <a:gd name="connsiteY3" fmla="*/ 185057 h 511628"/>
                <a:gd name="connsiteX4" fmla="*/ 1700893 w 2726871"/>
                <a:gd name="connsiteY4" fmla="*/ 152400 h 511628"/>
                <a:gd name="connsiteX5" fmla="*/ 1902278 w 2726871"/>
                <a:gd name="connsiteY5" fmla="*/ 119743 h 511628"/>
                <a:gd name="connsiteX6" fmla="*/ 2081893 w 2726871"/>
                <a:gd name="connsiteY6" fmla="*/ 89807 h 511628"/>
                <a:gd name="connsiteX7" fmla="*/ 2119993 w 2726871"/>
                <a:gd name="connsiteY7" fmla="*/ 70757 h 511628"/>
                <a:gd name="connsiteX8" fmla="*/ 2177143 w 2726871"/>
                <a:gd name="connsiteY8" fmla="*/ 35378 h 511628"/>
                <a:gd name="connsiteX9" fmla="*/ 2231571 w 2726871"/>
                <a:gd name="connsiteY9" fmla="*/ 10885 h 511628"/>
                <a:gd name="connsiteX10" fmla="*/ 2264228 w 2726871"/>
                <a:gd name="connsiteY10" fmla="*/ 0 h 511628"/>
                <a:gd name="connsiteX11" fmla="*/ 2283278 w 2726871"/>
                <a:gd name="connsiteY11" fmla="*/ 0 h 511628"/>
                <a:gd name="connsiteX12" fmla="*/ 2356757 w 2726871"/>
                <a:gd name="connsiteY12" fmla="*/ 10885 h 511628"/>
                <a:gd name="connsiteX13" fmla="*/ 2452007 w 2726871"/>
                <a:gd name="connsiteY13" fmla="*/ 35378 h 511628"/>
                <a:gd name="connsiteX14" fmla="*/ 2566307 w 2726871"/>
                <a:gd name="connsiteY14" fmla="*/ 78921 h 511628"/>
                <a:gd name="connsiteX15" fmla="*/ 2650671 w 2726871"/>
                <a:gd name="connsiteY15" fmla="*/ 119743 h 511628"/>
                <a:gd name="connsiteX16" fmla="*/ 2677885 w 2726871"/>
                <a:gd name="connsiteY16" fmla="*/ 138793 h 511628"/>
                <a:gd name="connsiteX17" fmla="*/ 2702378 w 2726871"/>
                <a:gd name="connsiteY17" fmla="*/ 171450 h 511628"/>
                <a:gd name="connsiteX18" fmla="*/ 2721428 w 2726871"/>
                <a:gd name="connsiteY18" fmla="*/ 204107 h 511628"/>
                <a:gd name="connsiteX19" fmla="*/ 2726871 w 2726871"/>
                <a:gd name="connsiteY19" fmla="*/ 231321 h 511628"/>
                <a:gd name="connsiteX20" fmla="*/ 2724150 w 2726871"/>
                <a:gd name="connsiteY20" fmla="*/ 253093 h 511628"/>
                <a:gd name="connsiteX21" fmla="*/ 2715985 w 2726871"/>
                <a:gd name="connsiteY21" fmla="*/ 274864 h 511628"/>
                <a:gd name="connsiteX22" fmla="*/ 2691493 w 2726871"/>
                <a:gd name="connsiteY22" fmla="*/ 293914 h 511628"/>
                <a:gd name="connsiteX23" fmla="*/ 2667000 w 2726871"/>
                <a:gd name="connsiteY23" fmla="*/ 304800 h 511628"/>
                <a:gd name="connsiteX24" fmla="*/ 2628900 w 2726871"/>
                <a:gd name="connsiteY24" fmla="*/ 310243 h 511628"/>
                <a:gd name="connsiteX25" fmla="*/ 2560864 w 2726871"/>
                <a:gd name="connsiteY25" fmla="*/ 307521 h 511628"/>
                <a:gd name="connsiteX26" fmla="*/ 2383971 w 2726871"/>
                <a:gd name="connsiteY26" fmla="*/ 302078 h 511628"/>
                <a:gd name="connsiteX27" fmla="*/ 2158093 w 2726871"/>
                <a:gd name="connsiteY27" fmla="*/ 304800 h 511628"/>
                <a:gd name="connsiteX28" fmla="*/ 1834243 w 2726871"/>
                <a:gd name="connsiteY28" fmla="*/ 315685 h 511628"/>
                <a:gd name="connsiteX29" fmla="*/ 1494064 w 2726871"/>
                <a:gd name="connsiteY29" fmla="*/ 337457 h 511628"/>
                <a:gd name="connsiteX30" fmla="*/ 1265464 w 2726871"/>
                <a:gd name="connsiteY30" fmla="*/ 356507 h 511628"/>
                <a:gd name="connsiteX31" fmla="*/ 1077685 w 2726871"/>
                <a:gd name="connsiteY31" fmla="*/ 381000 h 511628"/>
                <a:gd name="connsiteX32" fmla="*/ 862693 w 2726871"/>
                <a:gd name="connsiteY32" fmla="*/ 419100 h 511628"/>
                <a:gd name="connsiteX33" fmla="*/ 615043 w 2726871"/>
                <a:gd name="connsiteY33" fmla="*/ 468085 h 511628"/>
                <a:gd name="connsiteX34" fmla="*/ 438150 w 2726871"/>
                <a:gd name="connsiteY34" fmla="*/ 511628 h 511628"/>
                <a:gd name="connsiteX35" fmla="*/ 370114 w 2726871"/>
                <a:gd name="connsiteY35" fmla="*/ 495300 h 511628"/>
                <a:gd name="connsiteX36" fmla="*/ 312964 w 2726871"/>
                <a:gd name="connsiteY36" fmla="*/ 473528 h 511628"/>
                <a:gd name="connsiteX37" fmla="*/ 239485 w 2726871"/>
                <a:gd name="connsiteY37" fmla="*/ 435428 h 511628"/>
                <a:gd name="connsiteX38" fmla="*/ 201385 w 2726871"/>
                <a:gd name="connsiteY38" fmla="*/ 416378 h 511628"/>
                <a:gd name="connsiteX39" fmla="*/ 146957 w 2726871"/>
                <a:gd name="connsiteY39" fmla="*/ 391885 h 511628"/>
                <a:gd name="connsiteX40" fmla="*/ 119743 w 2726871"/>
                <a:gd name="connsiteY40" fmla="*/ 375557 h 511628"/>
                <a:gd name="connsiteX41" fmla="*/ 92528 w 2726871"/>
                <a:gd name="connsiteY41" fmla="*/ 353785 h 511628"/>
                <a:gd name="connsiteX42" fmla="*/ 68035 w 2726871"/>
                <a:gd name="connsiteY42" fmla="*/ 332014 h 511628"/>
                <a:gd name="connsiteX43" fmla="*/ 40821 w 2726871"/>
                <a:gd name="connsiteY43" fmla="*/ 299357 h 511628"/>
                <a:gd name="connsiteX44" fmla="*/ 21771 w 2726871"/>
                <a:gd name="connsiteY44" fmla="*/ 255814 h 511628"/>
                <a:gd name="connsiteX45" fmla="*/ 13607 w 2726871"/>
                <a:gd name="connsiteY45" fmla="*/ 217714 h 511628"/>
                <a:gd name="connsiteX46" fmla="*/ 0 w 2726871"/>
                <a:gd name="connsiteY46" fmla="*/ 182335 h 511628"/>
                <a:gd name="connsiteX47" fmla="*/ 2721 w 2726871"/>
                <a:gd name="connsiteY47" fmla="*/ 168728 h 511628"/>
                <a:gd name="connsiteX48" fmla="*/ 13607 w 2726871"/>
                <a:gd name="connsiteY48" fmla="*/ 160564 h 511628"/>
                <a:gd name="connsiteX49" fmla="*/ 35378 w 2726871"/>
                <a:gd name="connsiteY49" fmla="*/ 163285 h 511628"/>
                <a:gd name="connsiteX50" fmla="*/ 62593 w 2726871"/>
                <a:gd name="connsiteY50" fmla="*/ 176893 h 511628"/>
                <a:gd name="connsiteX51" fmla="*/ 95250 w 2726871"/>
                <a:gd name="connsiteY51" fmla="*/ 209550 h 511628"/>
                <a:gd name="connsiteX52" fmla="*/ 146957 w 2726871"/>
                <a:gd name="connsiteY52" fmla="*/ 242207 h 511628"/>
                <a:gd name="connsiteX53" fmla="*/ 187778 w 2726871"/>
                <a:gd name="connsiteY53" fmla="*/ 261257 h 511628"/>
                <a:gd name="connsiteX54" fmla="*/ 231321 w 2726871"/>
                <a:gd name="connsiteY54" fmla="*/ 274864 h 511628"/>
                <a:gd name="connsiteX55" fmla="*/ 285750 w 2726871"/>
                <a:gd name="connsiteY55" fmla="*/ 285750 h 511628"/>
                <a:gd name="connsiteX56" fmla="*/ 375557 w 2726871"/>
                <a:gd name="connsiteY56" fmla="*/ 288471 h 511628"/>
                <a:gd name="connsiteX57" fmla="*/ 508907 w 2726871"/>
                <a:gd name="connsiteY57" fmla="*/ 285750 h 511628"/>
                <a:gd name="connsiteX58" fmla="*/ 582385 w 2726871"/>
                <a:gd name="connsiteY58" fmla="*/ 283028 h 511628"/>
                <a:gd name="connsiteX59" fmla="*/ 704850 w 2726871"/>
                <a:gd name="connsiteY59" fmla="*/ 274864 h 511628"/>
                <a:gd name="connsiteX60" fmla="*/ 900793 w 2726871"/>
                <a:gd name="connsiteY60" fmla="*/ 255814 h 5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26871" h="511628">
                  <a:moveTo>
                    <a:pt x="900793" y="255814"/>
                  </a:moveTo>
                  <a:lnTo>
                    <a:pt x="1004207" y="242207"/>
                  </a:lnTo>
                  <a:lnTo>
                    <a:pt x="1156607" y="220435"/>
                  </a:lnTo>
                  <a:lnTo>
                    <a:pt x="1464128" y="185057"/>
                  </a:lnTo>
                  <a:lnTo>
                    <a:pt x="1700893" y="152400"/>
                  </a:lnTo>
                  <a:lnTo>
                    <a:pt x="1902278" y="119743"/>
                  </a:lnTo>
                  <a:lnTo>
                    <a:pt x="2081893" y="89807"/>
                  </a:lnTo>
                  <a:lnTo>
                    <a:pt x="2119993" y="70757"/>
                  </a:lnTo>
                  <a:lnTo>
                    <a:pt x="2177143" y="35378"/>
                  </a:lnTo>
                  <a:lnTo>
                    <a:pt x="2231571" y="10885"/>
                  </a:lnTo>
                  <a:lnTo>
                    <a:pt x="2264228" y="0"/>
                  </a:lnTo>
                  <a:lnTo>
                    <a:pt x="2283278" y="0"/>
                  </a:lnTo>
                  <a:lnTo>
                    <a:pt x="2356757" y="10885"/>
                  </a:lnTo>
                  <a:lnTo>
                    <a:pt x="2452007" y="35378"/>
                  </a:lnTo>
                  <a:lnTo>
                    <a:pt x="2566307" y="78921"/>
                  </a:lnTo>
                  <a:lnTo>
                    <a:pt x="2650671" y="119743"/>
                  </a:lnTo>
                  <a:lnTo>
                    <a:pt x="2677885" y="138793"/>
                  </a:lnTo>
                  <a:lnTo>
                    <a:pt x="2702378" y="171450"/>
                  </a:lnTo>
                  <a:lnTo>
                    <a:pt x="2721428" y="204107"/>
                  </a:lnTo>
                  <a:lnTo>
                    <a:pt x="2726871" y="231321"/>
                  </a:lnTo>
                  <a:lnTo>
                    <a:pt x="2724150" y="253093"/>
                  </a:lnTo>
                  <a:lnTo>
                    <a:pt x="2715985" y="274864"/>
                  </a:lnTo>
                  <a:lnTo>
                    <a:pt x="2691493" y="293914"/>
                  </a:lnTo>
                  <a:lnTo>
                    <a:pt x="2667000" y="304800"/>
                  </a:lnTo>
                  <a:lnTo>
                    <a:pt x="2628900" y="310243"/>
                  </a:lnTo>
                  <a:lnTo>
                    <a:pt x="2560864" y="307521"/>
                  </a:lnTo>
                  <a:lnTo>
                    <a:pt x="2383971" y="302078"/>
                  </a:lnTo>
                  <a:lnTo>
                    <a:pt x="2158093" y="304800"/>
                  </a:lnTo>
                  <a:lnTo>
                    <a:pt x="1834243" y="315685"/>
                  </a:lnTo>
                  <a:lnTo>
                    <a:pt x="1494064" y="337457"/>
                  </a:lnTo>
                  <a:lnTo>
                    <a:pt x="1265464" y="356507"/>
                  </a:lnTo>
                  <a:lnTo>
                    <a:pt x="1077685" y="381000"/>
                  </a:lnTo>
                  <a:lnTo>
                    <a:pt x="862693" y="419100"/>
                  </a:lnTo>
                  <a:lnTo>
                    <a:pt x="615043" y="468085"/>
                  </a:lnTo>
                  <a:lnTo>
                    <a:pt x="438150" y="511628"/>
                  </a:lnTo>
                  <a:lnTo>
                    <a:pt x="370114" y="495300"/>
                  </a:lnTo>
                  <a:lnTo>
                    <a:pt x="312964" y="473528"/>
                  </a:lnTo>
                  <a:lnTo>
                    <a:pt x="239485" y="435428"/>
                  </a:lnTo>
                  <a:lnTo>
                    <a:pt x="201385" y="416378"/>
                  </a:lnTo>
                  <a:lnTo>
                    <a:pt x="146957" y="391885"/>
                  </a:lnTo>
                  <a:lnTo>
                    <a:pt x="119743" y="375557"/>
                  </a:lnTo>
                  <a:lnTo>
                    <a:pt x="92528" y="353785"/>
                  </a:lnTo>
                  <a:lnTo>
                    <a:pt x="68035" y="332014"/>
                  </a:lnTo>
                  <a:lnTo>
                    <a:pt x="40821" y="299357"/>
                  </a:lnTo>
                  <a:lnTo>
                    <a:pt x="21771" y="255814"/>
                  </a:lnTo>
                  <a:lnTo>
                    <a:pt x="13607" y="217714"/>
                  </a:lnTo>
                  <a:lnTo>
                    <a:pt x="0" y="182335"/>
                  </a:lnTo>
                  <a:lnTo>
                    <a:pt x="2721" y="168728"/>
                  </a:lnTo>
                  <a:lnTo>
                    <a:pt x="13607" y="160564"/>
                  </a:lnTo>
                  <a:lnTo>
                    <a:pt x="35378" y="163285"/>
                  </a:lnTo>
                  <a:lnTo>
                    <a:pt x="62593" y="176893"/>
                  </a:lnTo>
                  <a:lnTo>
                    <a:pt x="95250" y="209550"/>
                  </a:lnTo>
                  <a:lnTo>
                    <a:pt x="146957" y="242207"/>
                  </a:lnTo>
                  <a:lnTo>
                    <a:pt x="187778" y="261257"/>
                  </a:lnTo>
                  <a:lnTo>
                    <a:pt x="231321" y="274864"/>
                  </a:lnTo>
                  <a:lnTo>
                    <a:pt x="285750" y="285750"/>
                  </a:lnTo>
                  <a:lnTo>
                    <a:pt x="375557" y="288471"/>
                  </a:lnTo>
                  <a:lnTo>
                    <a:pt x="508907" y="285750"/>
                  </a:lnTo>
                  <a:lnTo>
                    <a:pt x="582385" y="283028"/>
                  </a:lnTo>
                  <a:lnTo>
                    <a:pt x="704850" y="274864"/>
                  </a:lnTo>
                  <a:lnTo>
                    <a:pt x="900793" y="25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2">
              <a:extLst>
                <a:ext uri="{FF2B5EF4-FFF2-40B4-BE49-F238E27FC236}">
                  <a16:creationId xmlns:a16="http://schemas.microsoft.com/office/drawing/2014/main" id="{5A7AA153-3ECC-4B0D-AA8A-AAA98B82247B}"/>
                </a:ext>
              </a:extLst>
            </p:cNvPr>
            <p:cNvSpPr/>
            <p:nvPr/>
          </p:nvSpPr>
          <p:spPr>
            <a:xfrm>
              <a:off x="5840413" y="2343151"/>
              <a:ext cx="1116012" cy="1319213"/>
            </a:xfrm>
            <a:custGeom>
              <a:avLst/>
              <a:gdLst>
                <a:gd name="connsiteX0" fmla="*/ 802821 w 1115785"/>
                <a:gd name="connsiteY0" fmla="*/ 587829 h 1319893"/>
                <a:gd name="connsiteX1" fmla="*/ 908957 w 1115785"/>
                <a:gd name="connsiteY1" fmla="*/ 470807 h 1319893"/>
                <a:gd name="connsiteX2" fmla="*/ 963385 w 1115785"/>
                <a:gd name="connsiteY2" fmla="*/ 416379 h 1319893"/>
                <a:gd name="connsiteX3" fmla="*/ 1023257 w 1115785"/>
                <a:gd name="connsiteY3" fmla="*/ 356507 h 1319893"/>
                <a:gd name="connsiteX4" fmla="*/ 1074964 w 1115785"/>
                <a:gd name="connsiteY4" fmla="*/ 307521 h 1319893"/>
                <a:gd name="connsiteX5" fmla="*/ 1094014 w 1115785"/>
                <a:gd name="connsiteY5" fmla="*/ 293914 h 1319893"/>
                <a:gd name="connsiteX6" fmla="*/ 1107621 w 1115785"/>
                <a:gd name="connsiteY6" fmla="*/ 280307 h 1319893"/>
                <a:gd name="connsiteX7" fmla="*/ 1115785 w 1115785"/>
                <a:gd name="connsiteY7" fmla="*/ 269421 h 1319893"/>
                <a:gd name="connsiteX8" fmla="*/ 1115785 w 1115785"/>
                <a:gd name="connsiteY8" fmla="*/ 255814 h 1319893"/>
                <a:gd name="connsiteX9" fmla="*/ 1107621 w 1115785"/>
                <a:gd name="connsiteY9" fmla="*/ 228600 h 1319893"/>
                <a:gd name="connsiteX10" fmla="*/ 1091293 w 1115785"/>
                <a:gd name="connsiteY10" fmla="*/ 206829 h 1319893"/>
                <a:gd name="connsiteX11" fmla="*/ 1066800 w 1115785"/>
                <a:gd name="connsiteY11" fmla="*/ 185057 h 1319893"/>
                <a:gd name="connsiteX12" fmla="*/ 1042307 w 1115785"/>
                <a:gd name="connsiteY12" fmla="*/ 157843 h 1319893"/>
                <a:gd name="connsiteX13" fmla="*/ 1012371 w 1115785"/>
                <a:gd name="connsiteY13" fmla="*/ 114300 h 1319893"/>
                <a:gd name="connsiteX14" fmla="*/ 974271 w 1115785"/>
                <a:gd name="connsiteY14" fmla="*/ 68036 h 1319893"/>
                <a:gd name="connsiteX15" fmla="*/ 903514 w 1115785"/>
                <a:gd name="connsiteY15" fmla="*/ 0 h 1319893"/>
                <a:gd name="connsiteX16" fmla="*/ 783771 w 1115785"/>
                <a:gd name="connsiteY16" fmla="*/ 32657 h 1319893"/>
                <a:gd name="connsiteX17" fmla="*/ 781050 w 1115785"/>
                <a:gd name="connsiteY17" fmla="*/ 100693 h 1319893"/>
                <a:gd name="connsiteX18" fmla="*/ 778328 w 1115785"/>
                <a:gd name="connsiteY18" fmla="*/ 174171 h 1319893"/>
                <a:gd name="connsiteX19" fmla="*/ 767443 w 1115785"/>
                <a:gd name="connsiteY19" fmla="*/ 234043 h 1319893"/>
                <a:gd name="connsiteX20" fmla="*/ 748393 w 1115785"/>
                <a:gd name="connsiteY20" fmla="*/ 296636 h 1319893"/>
                <a:gd name="connsiteX21" fmla="*/ 693964 w 1115785"/>
                <a:gd name="connsiteY21" fmla="*/ 386443 h 1319893"/>
                <a:gd name="connsiteX22" fmla="*/ 489857 w 1115785"/>
                <a:gd name="connsiteY22" fmla="*/ 669471 h 1319893"/>
                <a:gd name="connsiteX23" fmla="*/ 253093 w 1115785"/>
                <a:gd name="connsiteY23" fmla="*/ 990600 h 1319893"/>
                <a:gd name="connsiteX24" fmla="*/ 87085 w 1115785"/>
                <a:gd name="connsiteY24" fmla="*/ 1205593 h 1319893"/>
                <a:gd name="connsiteX25" fmla="*/ 0 w 1115785"/>
                <a:gd name="connsiteY25" fmla="*/ 1319893 h 1319893"/>
                <a:gd name="connsiteX26" fmla="*/ 141514 w 1115785"/>
                <a:gd name="connsiteY26" fmla="*/ 1319893 h 1319893"/>
                <a:gd name="connsiteX27" fmla="*/ 307521 w 1115785"/>
                <a:gd name="connsiteY27" fmla="*/ 1132114 h 1319893"/>
                <a:gd name="connsiteX28" fmla="*/ 438150 w 1115785"/>
                <a:gd name="connsiteY28" fmla="*/ 987879 h 1319893"/>
                <a:gd name="connsiteX29" fmla="*/ 576943 w 1115785"/>
                <a:gd name="connsiteY29" fmla="*/ 838200 h 1319893"/>
                <a:gd name="connsiteX30" fmla="*/ 683078 w 1115785"/>
                <a:gd name="connsiteY30" fmla="*/ 718457 h 1319893"/>
                <a:gd name="connsiteX31" fmla="*/ 802821 w 1115785"/>
                <a:gd name="connsiteY31" fmla="*/ 587829 h 131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5785" h="1319893">
                  <a:moveTo>
                    <a:pt x="802821" y="587829"/>
                  </a:moveTo>
                  <a:lnTo>
                    <a:pt x="908957" y="470807"/>
                  </a:lnTo>
                  <a:lnTo>
                    <a:pt x="963385" y="416379"/>
                  </a:lnTo>
                  <a:lnTo>
                    <a:pt x="1023257" y="356507"/>
                  </a:lnTo>
                  <a:lnTo>
                    <a:pt x="1074964" y="307521"/>
                  </a:lnTo>
                  <a:lnTo>
                    <a:pt x="1094014" y="293914"/>
                  </a:lnTo>
                  <a:lnTo>
                    <a:pt x="1107621" y="280307"/>
                  </a:lnTo>
                  <a:lnTo>
                    <a:pt x="1115785" y="269421"/>
                  </a:lnTo>
                  <a:lnTo>
                    <a:pt x="1115785" y="255814"/>
                  </a:lnTo>
                  <a:lnTo>
                    <a:pt x="1107621" y="228600"/>
                  </a:lnTo>
                  <a:lnTo>
                    <a:pt x="1091293" y="206829"/>
                  </a:lnTo>
                  <a:lnTo>
                    <a:pt x="1066800" y="185057"/>
                  </a:lnTo>
                  <a:lnTo>
                    <a:pt x="1042307" y="157843"/>
                  </a:lnTo>
                  <a:lnTo>
                    <a:pt x="1012371" y="114300"/>
                  </a:lnTo>
                  <a:lnTo>
                    <a:pt x="974271" y="68036"/>
                  </a:lnTo>
                  <a:lnTo>
                    <a:pt x="903514" y="0"/>
                  </a:lnTo>
                  <a:lnTo>
                    <a:pt x="783771" y="32657"/>
                  </a:lnTo>
                  <a:lnTo>
                    <a:pt x="781050" y="100693"/>
                  </a:lnTo>
                  <a:cubicBezTo>
                    <a:pt x="780143" y="125186"/>
                    <a:pt x="779235" y="149678"/>
                    <a:pt x="778328" y="174171"/>
                  </a:cubicBezTo>
                  <a:lnTo>
                    <a:pt x="767443" y="234043"/>
                  </a:lnTo>
                  <a:lnTo>
                    <a:pt x="748393" y="296636"/>
                  </a:lnTo>
                  <a:lnTo>
                    <a:pt x="693964" y="386443"/>
                  </a:lnTo>
                  <a:lnTo>
                    <a:pt x="489857" y="669471"/>
                  </a:lnTo>
                  <a:lnTo>
                    <a:pt x="253093" y="990600"/>
                  </a:lnTo>
                  <a:lnTo>
                    <a:pt x="87085" y="1205593"/>
                  </a:lnTo>
                  <a:lnTo>
                    <a:pt x="0" y="1319893"/>
                  </a:lnTo>
                  <a:lnTo>
                    <a:pt x="141514" y="1319893"/>
                  </a:lnTo>
                  <a:lnTo>
                    <a:pt x="307521" y="1132114"/>
                  </a:lnTo>
                  <a:lnTo>
                    <a:pt x="438150" y="987879"/>
                  </a:lnTo>
                  <a:lnTo>
                    <a:pt x="576943" y="838200"/>
                  </a:lnTo>
                  <a:lnTo>
                    <a:pt x="683078" y="718457"/>
                  </a:lnTo>
                  <a:lnTo>
                    <a:pt x="802821" y="587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4" name="フリーフォーム 73">
              <a:extLst>
                <a:ext uri="{FF2B5EF4-FFF2-40B4-BE49-F238E27FC236}">
                  <a16:creationId xmlns:a16="http://schemas.microsoft.com/office/drawing/2014/main" id="{B86A9942-8FBE-453E-AA82-BC0B9F21D8D0}"/>
                </a:ext>
              </a:extLst>
            </p:cNvPr>
            <p:cNvSpPr/>
            <p:nvPr/>
          </p:nvSpPr>
          <p:spPr>
            <a:xfrm>
              <a:off x="5680076" y="3216276"/>
              <a:ext cx="1973263" cy="639763"/>
            </a:xfrm>
            <a:custGeom>
              <a:avLst/>
              <a:gdLst>
                <a:gd name="connsiteX0" fmla="*/ 1311729 w 1973036"/>
                <a:gd name="connsiteY0" fmla="*/ 136071 h 639535"/>
                <a:gd name="connsiteX1" fmla="*/ 1061358 w 1973036"/>
                <a:gd name="connsiteY1" fmla="*/ 193221 h 639535"/>
                <a:gd name="connsiteX2" fmla="*/ 808265 w 1973036"/>
                <a:gd name="connsiteY2" fmla="*/ 253092 h 639535"/>
                <a:gd name="connsiteX3" fmla="*/ 557893 w 1973036"/>
                <a:gd name="connsiteY3" fmla="*/ 310242 h 639535"/>
                <a:gd name="connsiteX4" fmla="*/ 495300 w 1973036"/>
                <a:gd name="connsiteY4" fmla="*/ 321128 h 639535"/>
                <a:gd name="connsiteX5" fmla="*/ 416379 w 1973036"/>
                <a:gd name="connsiteY5" fmla="*/ 323850 h 639535"/>
                <a:gd name="connsiteX6" fmla="*/ 269422 w 1973036"/>
                <a:gd name="connsiteY6" fmla="*/ 323850 h 639535"/>
                <a:gd name="connsiteX7" fmla="*/ 193222 w 1973036"/>
                <a:gd name="connsiteY7" fmla="*/ 337457 h 639535"/>
                <a:gd name="connsiteX8" fmla="*/ 122465 w 1973036"/>
                <a:gd name="connsiteY8" fmla="*/ 345621 h 639535"/>
                <a:gd name="connsiteX9" fmla="*/ 48986 w 1973036"/>
                <a:gd name="connsiteY9" fmla="*/ 348342 h 639535"/>
                <a:gd name="connsiteX10" fmla="*/ 16329 w 1973036"/>
                <a:gd name="connsiteY10" fmla="*/ 348342 h 639535"/>
                <a:gd name="connsiteX11" fmla="*/ 8165 w 1973036"/>
                <a:gd name="connsiteY11" fmla="*/ 356507 h 639535"/>
                <a:gd name="connsiteX12" fmla="*/ 0 w 1973036"/>
                <a:gd name="connsiteY12" fmla="*/ 386442 h 639535"/>
                <a:gd name="connsiteX13" fmla="*/ 2722 w 1973036"/>
                <a:gd name="connsiteY13" fmla="*/ 432707 h 639535"/>
                <a:gd name="connsiteX14" fmla="*/ 13608 w 1973036"/>
                <a:gd name="connsiteY14" fmla="*/ 476250 h 639535"/>
                <a:gd name="connsiteX15" fmla="*/ 32658 w 1973036"/>
                <a:gd name="connsiteY15" fmla="*/ 514350 h 639535"/>
                <a:gd name="connsiteX16" fmla="*/ 73479 w 1973036"/>
                <a:gd name="connsiteY16" fmla="*/ 552450 h 639535"/>
                <a:gd name="connsiteX17" fmla="*/ 146958 w 1973036"/>
                <a:gd name="connsiteY17" fmla="*/ 601435 h 639535"/>
                <a:gd name="connsiteX18" fmla="*/ 187779 w 1973036"/>
                <a:gd name="connsiteY18" fmla="*/ 625928 h 639535"/>
                <a:gd name="connsiteX19" fmla="*/ 201386 w 1973036"/>
                <a:gd name="connsiteY19" fmla="*/ 631371 h 639535"/>
                <a:gd name="connsiteX20" fmla="*/ 225879 w 1973036"/>
                <a:gd name="connsiteY20" fmla="*/ 639535 h 639535"/>
                <a:gd name="connsiteX21" fmla="*/ 244929 w 1973036"/>
                <a:gd name="connsiteY21" fmla="*/ 639535 h 639535"/>
                <a:gd name="connsiteX22" fmla="*/ 285750 w 1973036"/>
                <a:gd name="connsiteY22" fmla="*/ 631371 h 639535"/>
                <a:gd name="connsiteX23" fmla="*/ 304800 w 1973036"/>
                <a:gd name="connsiteY23" fmla="*/ 612321 h 639535"/>
                <a:gd name="connsiteX24" fmla="*/ 318408 w 1973036"/>
                <a:gd name="connsiteY24" fmla="*/ 593271 h 639535"/>
                <a:gd name="connsiteX25" fmla="*/ 400050 w 1973036"/>
                <a:gd name="connsiteY25" fmla="*/ 557892 h 639535"/>
                <a:gd name="connsiteX26" fmla="*/ 487136 w 1973036"/>
                <a:gd name="connsiteY26" fmla="*/ 525235 h 639535"/>
                <a:gd name="connsiteX27" fmla="*/ 609600 w 1973036"/>
                <a:gd name="connsiteY27" fmla="*/ 481692 h 639535"/>
                <a:gd name="connsiteX28" fmla="*/ 713015 w 1973036"/>
                <a:gd name="connsiteY28" fmla="*/ 451757 h 639535"/>
                <a:gd name="connsiteX29" fmla="*/ 870858 w 1973036"/>
                <a:gd name="connsiteY29" fmla="*/ 408214 h 639535"/>
                <a:gd name="connsiteX30" fmla="*/ 1023258 w 1973036"/>
                <a:gd name="connsiteY30" fmla="*/ 370114 h 639535"/>
                <a:gd name="connsiteX31" fmla="*/ 1156608 w 1973036"/>
                <a:gd name="connsiteY31" fmla="*/ 337457 h 639535"/>
                <a:gd name="connsiteX32" fmla="*/ 1246415 w 1973036"/>
                <a:gd name="connsiteY32" fmla="*/ 318407 h 639535"/>
                <a:gd name="connsiteX33" fmla="*/ 1322615 w 1973036"/>
                <a:gd name="connsiteY33" fmla="*/ 285750 h 639535"/>
                <a:gd name="connsiteX34" fmla="*/ 1447800 w 1973036"/>
                <a:gd name="connsiteY34" fmla="*/ 244928 h 639535"/>
                <a:gd name="connsiteX35" fmla="*/ 1608365 w 1973036"/>
                <a:gd name="connsiteY35" fmla="*/ 198664 h 639535"/>
                <a:gd name="connsiteX36" fmla="*/ 1779815 w 1973036"/>
                <a:gd name="connsiteY36" fmla="*/ 146957 h 639535"/>
                <a:gd name="connsiteX37" fmla="*/ 1973036 w 1973036"/>
                <a:gd name="connsiteY37" fmla="*/ 81642 h 639535"/>
                <a:gd name="connsiteX38" fmla="*/ 1924050 w 1973036"/>
                <a:gd name="connsiteY38" fmla="*/ 0 h 639535"/>
                <a:gd name="connsiteX39" fmla="*/ 1736272 w 1973036"/>
                <a:gd name="connsiteY39" fmla="*/ 43542 h 639535"/>
                <a:gd name="connsiteX40" fmla="*/ 1524000 w 1973036"/>
                <a:gd name="connsiteY40" fmla="*/ 89807 h 639535"/>
                <a:gd name="connsiteX41" fmla="*/ 1311729 w 1973036"/>
                <a:gd name="connsiteY41" fmla="*/ 136071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3036" h="639535">
                  <a:moveTo>
                    <a:pt x="1311729" y="136071"/>
                  </a:moveTo>
                  <a:lnTo>
                    <a:pt x="1061358" y="193221"/>
                  </a:lnTo>
                  <a:lnTo>
                    <a:pt x="808265" y="253092"/>
                  </a:lnTo>
                  <a:lnTo>
                    <a:pt x="557893" y="310242"/>
                  </a:lnTo>
                  <a:lnTo>
                    <a:pt x="495300" y="321128"/>
                  </a:lnTo>
                  <a:lnTo>
                    <a:pt x="416379" y="323850"/>
                  </a:lnTo>
                  <a:lnTo>
                    <a:pt x="269422" y="323850"/>
                  </a:lnTo>
                  <a:lnTo>
                    <a:pt x="193222" y="337457"/>
                  </a:lnTo>
                  <a:lnTo>
                    <a:pt x="122465" y="345621"/>
                  </a:lnTo>
                  <a:lnTo>
                    <a:pt x="48986" y="348342"/>
                  </a:lnTo>
                  <a:lnTo>
                    <a:pt x="16329" y="348342"/>
                  </a:lnTo>
                  <a:lnTo>
                    <a:pt x="8165" y="356507"/>
                  </a:lnTo>
                  <a:lnTo>
                    <a:pt x="0" y="386442"/>
                  </a:lnTo>
                  <a:lnTo>
                    <a:pt x="2722" y="432707"/>
                  </a:lnTo>
                  <a:lnTo>
                    <a:pt x="13608" y="476250"/>
                  </a:lnTo>
                  <a:lnTo>
                    <a:pt x="32658" y="514350"/>
                  </a:lnTo>
                  <a:lnTo>
                    <a:pt x="73479" y="552450"/>
                  </a:lnTo>
                  <a:lnTo>
                    <a:pt x="146958" y="601435"/>
                  </a:lnTo>
                  <a:lnTo>
                    <a:pt x="187779" y="625928"/>
                  </a:lnTo>
                  <a:lnTo>
                    <a:pt x="201386" y="631371"/>
                  </a:lnTo>
                  <a:lnTo>
                    <a:pt x="225879" y="639535"/>
                  </a:lnTo>
                  <a:lnTo>
                    <a:pt x="244929" y="639535"/>
                  </a:lnTo>
                  <a:lnTo>
                    <a:pt x="285750" y="631371"/>
                  </a:lnTo>
                  <a:lnTo>
                    <a:pt x="304800" y="612321"/>
                  </a:lnTo>
                  <a:lnTo>
                    <a:pt x="318408" y="593271"/>
                  </a:lnTo>
                  <a:lnTo>
                    <a:pt x="400050" y="557892"/>
                  </a:lnTo>
                  <a:lnTo>
                    <a:pt x="487136" y="525235"/>
                  </a:lnTo>
                  <a:lnTo>
                    <a:pt x="609600" y="481692"/>
                  </a:lnTo>
                  <a:lnTo>
                    <a:pt x="713015" y="451757"/>
                  </a:lnTo>
                  <a:lnTo>
                    <a:pt x="870858" y="408214"/>
                  </a:lnTo>
                  <a:lnTo>
                    <a:pt x="1023258" y="370114"/>
                  </a:lnTo>
                  <a:lnTo>
                    <a:pt x="1156608" y="337457"/>
                  </a:lnTo>
                  <a:lnTo>
                    <a:pt x="1246415" y="318407"/>
                  </a:lnTo>
                  <a:lnTo>
                    <a:pt x="1322615" y="285750"/>
                  </a:lnTo>
                  <a:lnTo>
                    <a:pt x="1447800" y="244928"/>
                  </a:lnTo>
                  <a:lnTo>
                    <a:pt x="1608365" y="198664"/>
                  </a:lnTo>
                  <a:lnTo>
                    <a:pt x="1779815" y="146957"/>
                  </a:lnTo>
                  <a:lnTo>
                    <a:pt x="1973036" y="81642"/>
                  </a:lnTo>
                  <a:lnTo>
                    <a:pt x="1924050" y="0"/>
                  </a:lnTo>
                  <a:lnTo>
                    <a:pt x="1736272" y="43542"/>
                  </a:lnTo>
                  <a:lnTo>
                    <a:pt x="1524000" y="89807"/>
                  </a:lnTo>
                  <a:lnTo>
                    <a:pt x="1311729" y="136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5" name="フリーフォーム 74">
              <a:extLst>
                <a:ext uri="{FF2B5EF4-FFF2-40B4-BE49-F238E27FC236}">
                  <a16:creationId xmlns:a16="http://schemas.microsoft.com/office/drawing/2014/main" id="{E33466B7-1EED-4A10-BFFF-0B318124D7A1}"/>
                </a:ext>
              </a:extLst>
            </p:cNvPr>
            <p:cNvSpPr/>
            <p:nvPr/>
          </p:nvSpPr>
          <p:spPr>
            <a:xfrm>
              <a:off x="7143751" y="2778126"/>
              <a:ext cx="842963" cy="982663"/>
            </a:xfrm>
            <a:custGeom>
              <a:avLst/>
              <a:gdLst>
                <a:gd name="connsiteX0" fmla="*/ 468086 w 843643"/>
                <a:gd name="connsiteY0" fmla="*/ 696685 h 982435"/>
                <a:gd name="connsiteX1" fmla="*/ 413657 w 843643"/>
                <a:gd name="connsiteY1" fmla="*/ 617764 h 982435"/>
                <a:gd name="connsiteX2" fmla="*/ 361950 w 843643"/>
                <a:gd name="connsiteY2" fmla="*/ 549728 h 982435"/>
                <a:gd name="connsiteX3" fmla="*/ 302079 w 843643"/>
                <a:gd name="connsiteY3" fmla="*/ 468085 h 982435"/>
                <a:gd name="connsiteX4" fmla="*/ 250371 w 843643"/>
                <a:gd name="connsiteY4" fmla="*/ 378278 h 982435"/>
                <a:gd name="connsiteX5" fmla="*/ 201386 w 843643"/>
                <a:gd name="connsiteY5" fmla="*/ 304800 h 982435"/>
                <a:gd name="connsiteX6" fmla="*/ 174171 w 843643"/>
                <a:gd name="connsiteY6" fmla="*/ 272142 h 982435"/>
                <a:gd name="connsiteX7" fmla="*/ 152400 w 843643"/>
                <a:gd name="connsiteY7" fmla="*/ 250371 h 982435"/>
                <a:gd name="connsiteX8" fmla="*/ 119743 w 843643"/>
                <a:gd name="connsiteY8" fmla="*/ 209550 h 982435"/>
                <a:gd name="connsiteX9" fmla="*/ 76200 w 843643"/>
                <a:gd name="connsiteY9" fmla="*/ 149678 h 982435"/>
                <a:gd name="connsiteX10" fmla="*/ 54429 w 843643"/>
                <a:gd name="connsiteY10" fmla="*/ 106135 h 982435"/>
                <a:gd name="connsiteX11" fmla="*/ 19050 w 843643"/>
                <a:gd name="connsiteY11" fmla="*/ 57150 h 982435"/>
                <a:gd name="connsiteX12" fmla="*/ 5443 w 843643"/>
                <a:gd name="connsiteY12" fmla="*/ 32657 h 982435"/>
                <a:gd name="connsiteX13" fmla="*/ 0 w 843643"/>
                <a:gd name="connsiteY13" fmla="*/ 10885 h 982435"/>
                <a:gd name="connsiteX14" fmla="*/ 5443 w 843643"/>
                <a:gd name="connsiteY14" fmla="*/ 0 h 982435"/>
                <a:gd name="connsiteX15" fmla="*/ 32657 w 843643"/>
                <a:gd name="connsiteY15" fmla="*/ 2721 h 982435"/>
                <a:gd name="connsiteX16" fmla="*/ 92529 w 843643"/>
                <a:gd name="connsiteY16" fmla="*/ 29935 h 982435"/>
                <a:gd name="connsiteX17" fmla="*/ 146957 w 843643"/>
                <a:gd name="connsiteY17" fmla="*/ 59871 h 982435"/>
                <a:gd name="connsiteX18" fmla="*/ 231321 w 843643"/>
                <a:gd name="connsiteY18" fmla="*/ 127907 h 982435"/>
                <a:gd name="connsiteX19" fmla="*/ 348343 w 843643"/>
                <a:gd name="connsiteY19" fmla="*/ 214992 h 982435"/>
                <a:gd name="connsiteX20" fmla="*/ 511629 w 843643"/>
                <a:gd name="connsiteY20" fmla="*/ 340178 h 982435"/>
                <a:gd name="connsiteX21" fmla="*/ 587829 w 843643"/>
                <a:gd name="connsiteY21" fmla="*/ 400050 h 982435"/>
                <a:gd name="connsiteX22" fmla="*/ 639536 w 843643"/>
                <a:gd name="connsiteY22" fmla="*/ 438150 h 982435"/>
                <a:gd name="connsiteX23" fmla="*/ 669471 w 843643"/>
                <a:gd name="connsiteY23" fmla="*/ 465364 h 982435"/>
                <a:gd name="connsiteX24" fmla="*/ 699407 w 843643"/>
                <a:gd name="connsiteY24" fmla="*/ 500742 h 982435"/>
                <a:gd name="connsiteX25" fmla="*/ 729343 w 843643"/>
                <a:gd name="connsiteY25" fmla="*/ 544285 h 982435"/>
                <a:gd name="connsiteX26" fmla="*/ 753836 w 843643"/>
                <a:gd name="connsiteY26" fmla="*/ 587828 h 982435"/>
                <a:gd name="connsiteX27" fmla="*/ 786493 w 843643"/>
                <a:gd name="connsiteY27" fmla="*/ 655864 h 982435"/>
                <a:gd name="connsiteX28" fmla="*/ 821871 w 843643"/>
                <a:gd name="connsiteY28" fmla="*/ 753835 h 982435"/>
                <a:gd name="connsiteX29" fmla="*/ 838200 w 843643"/>
                <a:gd name="connsiteY29" fmla="*/ 819150 h 982435"/>
                <a:gd name="connsiteX30" fmla="*/ 843643 w 843643"/>
                <a:gd name="connsiteY30" fmla="*/ 870857 h 982435"/>
                <a:gd name="connsiteX31" fmla="*/ 838200 w 843643"/>
                <a:gd name="connsiteY31" fmla="*/ 903514 h 982435"/>
                <a:gd name="connsiteX32" fmla="*/ 810986 w 843643"/>
                <a:gd name="connsiteY32" fmla="*/ 944335 h 982435"/>
                <a:gd name="connsiteX33" fmla="*/ 775607 w 843643"/>
                <a:gd name="connsiteY33" fmla="*/ 971550 h 982435"/>
                <a:gd name="connsiteX34" fmla="*/ 753836 w 843643"/>
                <a:gd name="connsiteY34" fmla="*/ 979714 h 982435"/>
                <a:gd name="connsiteX35" fmla="*/ 729343 w 843643"/>
                <a:gd name="connsiteY35" fmla="*/ 982435 h 982435"/>
                <a:gd name="connsiteX36" fmla="*/ 691243 w 843643"/>
                <a:gd name="connsiteY36" fmla="*/ 971550 h 982435"/>
                <a:gd name="connsiteX37" fmla="*/ 658586 w 843643"/>
                <a:gd name="connsiteY37" fmla="*/ 955221 h 982435"/>
                <a:gd name="connsiteX38" fmla="*/ 625929 w 843643"/>
                <a:gd name="connsiteY38" fmla="*/ 928007 h 982435"/>
                <a:gd name="connsiteX39" fmla="*/ 582386 w 843643"/>
                <a:gd name="connsiteY39" fmla="*/ 868135 h 982435"/>
                <a:gd name="connsiteX40" fmla="*/ 468086 w 843643"/>
                <a:gd name="connsiteY40" fmla="*/ 696685 h 98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3643" h="982435">
                  <a:moveTo>
                    <a:pt x="468086" y="696685"/>
                  </a:moveTo>
                  <a:lnTo>
                    <a:pt x="413657" y="617764"/>
                  </a:lnTo>
                  <a:lnTo>
                    <a:pt x="361950" y="549728"/>
                  </a:lnTo>
                  <a:lnTo>
                    <a:pt x="302079" y="468085"/>
                  </a:lnTo>
                  <a:lnTo>
                    <a:pt x="250371" y="378278"/>
                  </a:lnTo>
                  <a:lnTo>
                    <a:pt x="201386" y="304800"/>
                  </a:lnTo>
                  <a:lnTo>
                    <a:pt x="174171" y="272142"/>
                  </a:lnTo>
                  <a:lnTo>
                    <a:pt x="152400" y="250371"/>
                  </a:lnTo>
                  <a:lnTo>
                    <a:pt x="119743" y="209550"/>
                  </a:lnTo>
                  <a:lnTo>
                    <a:pt x="76200" y="149678"/>
                  </a:lnTo>
                  <a:lnTo>
                    <a:pt x="54429" y="106135"/>
                  </a:lnTo>
                  <a:lnTo>
                    <a:pt x="19050" y="57150"/>
                  </a:lnTo>
                  <a:lnTo>
                    <a:pt x="5443" y="32657"/>
                  </a:lnTo>
                  <a:lnTo>
                    <a:pt x="0" y="10885"/>
                  </a:lnTo>
                  <a:lnTo>
                    <a:pt x="5443" y="0"/>
                  </a:lnTo>
                  <a:lnTo>
                    <a:pt x="32657" y="2721"/>
                  </a:lnTo>
                  <a:lnTo>
                    <a:pt x="92529" y="29935"/>
                  </a:lnTo>
                  <a:lnTo>
                    <a:pt x="146957" y="59871"/>
                  </a:lnTo>
                  <a:lnTo>
                    <a:pt x="231321" y="127907"/>
                  </a:lnTo>
                  <a:lnTo>
                    <a:pt x="348343" y="214992"/>
                  </a:lnTo>
                  <a:lnTo>
                    <a:pt x="511629" y="340178"/>
                  </a:lnTo>
                  <a:lnTo>
                    <a:pt x="587829" y="400050"/>
                  </a:lnTo>
                  <a:lnTo>
                    <a:pt x="639536" y="438150"/>
                  </a:lnTo>
                  <a:lnTo>
                    <a:pt x="669471" y="465364"/>
                  </a:lnTo>
                  <a:lnTo>
                    <a:pt x="699407" y="500742"/>
                  </a:lnTo>
                  <a:lnTo>
                    <a:pt x="729343" y="544285"/>
                  </a:lnTo>
                  <a:lnTo>
                    <a:pt x="753836" y="587828"/>
                  </a:lnTo>
                  <a:lnTo>
                    <a:pt x="786493" y="655864"/>
                  </a:lnTo>
                  <a:lnTo>
                    <a:pt x="821871" y="753835"/>
                  </a:lnTo>
                  <a:lnTo>
                    <a:pt x="838200" y="819150"/>
                  </a:lnTo>
                  <a:lnTo>
                    <a:pt x="843643" y="870857"/>
                  </a:lnTo>
                  <a:lnTo>
                    <a:pt x="838200" y="903514"/>
                  </a:lnTo>
                  <a:lnTo>
                    <a:pt x="810986" y="944335"/>
                  </a:lnTo>
                  <a:lnTo>
                    <a:pt x="775607" y="971550"/>
                  </a:lnTo>
                  <a:lnTo>
                    <a:pt x="753836" y="979714"/>
                  </a:lnTo>
                  <a:lnTo>
                    <a:pt x="729343" y="982435"/>
                  </a:lnTo>
                  <a:lnTo>
                    <a:pt x="691243" y="971550"/>
                  </a:lnTo>
                  <a:lnTo>
                    <a:pt x="658586" y="955221"/>
                  </a:lnTo>
                  <a:lnTo>
                    <a:pt x="625929" y="928007"/>
                  </a:lnTo>
                  <a:lnTo>
                    <a:pt x="582386" y="868135"/>
                  </a:lnTo>
                  <a:lnTo>
                    <a:pt x="468086" y="6966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5">
              <a:extLst>
                <a:ext uri="{FF2B5EF4-FFF2-40B4-BE49-F238E27FC236}">
                  <a16:creationId xmlns:a16="http://schemas.microsoft.com/office/drawing/2014/main" id="{B04F7E52-7321-472F-BF8F-CE8F19608C92}"/>
                </a:ext>
              </a:extLst>
            </p:cNvPr>
            <p:cNvSpPr/>
            <p:nvPr/>
          </p:nvSpPr>
          <p:spPr>
            <a:xfrm>
              <a:off x="5184775" y="3789363"/>
              <a:ext cx="1430338" cy="2197100"/>
            </a:xfrm>
            <a:custGeom>
              <a:avLst/>
              <a:gdLst>
                <a:gd name="connsiteX0" fmla="*/ 982905 w 1429680"/>
                <a:gd name="connsiteY0" fmla="*/ 819088 h 2198134"/>
                <a:gd name="connsiteX1" fmla="*/ 1012690 w 1429680"/>
                <a:gd name="connsiteY1" fmla="*/ 717819 h 2198134"/>
                <a:gd name="connsiteX2" fmla="*/ 1033540 w 1429680"/>
                <a:gd name="connsiteY2" fmla="*/ 619528 h 2198134"/>
                <a:gd name="connsiteX3" fmla="*/ 1054389 w 1429680"/>
                <a:gd name="connsiteY3" fmla="*/ 518259 h 2198134"/>
                <a:gd name="connsiteX4" fmla="*/ 1066303 w 1429680"/>
                <a:gd name="connsiteY4" fmla="*/ 437840 h 2198134"/>
                <a:gd name="connsiteX5" fmla="*/ 1078217 w 1429680"/>
                <a:gd name="connsiteY5" fmla="*/ 360399 h 2198134"/>
                <a:gd name="connsiteX6" fmla="*/ 1081196 w 1429680"/>
                <a:gd name="connsiteY6" fmla="*/ 324657 h 2198134"/>
                <a:gd name="connsiteX7" fmla="*/ 1081196 w 1429680"/>
                <a:gd name="connsiteY7" fmla="*/ 271044 h 2198134"/>
                <a:gd name="connsiteX8" fmla="*/ 1078217 w 1429680"/>
                <a:gd name="connsiteY8" fmla="*/ 244237 h 2198134"/>
                <a:gd name="connsiteX9" fmla="*/ 1072260 w 1429680"/>
                <a:gd name="connsiteY9" fmla="*/ 190624 h 2198134"/>
                <a:gd name="connsiteX10" fmla="*/ 1048432 w 1429680"/>
                <a:gd name="connsiteY10" fmla="*/ 128076 h 2198134"/>
                <a:gd name="connsiteX11" fmla="*/ 1021626 w 1429680"/>
                <a:gd name="connsiteY11" fmla="*/ 92334 h 2198134"/>
                <a:gd name="connsiteX12" fmla="*/ 991841 w 1429680"/>
                <a:gd name="connsiteY12" fmla="*/ 65527 h 2198134"/>
                <a:gd name="connsiteX13" fmla="*/ 970991 w 1429680"/>
                <a:gd name="connsiteY13" fmla="*/ 44678 h 2198134"/>
                <a:gd name="connsiteX14" fmla="*/ 956099 w 1429680"/>
                <a:gd name="connsiteY14" fmla="*/ 20850 h 2198134"/>
                <a:gd name="connsiteX15" fmla="*/ 962056 w 1429680"/>
                <a:gd name="connsiteY15" fmla="*/ 5957 h 2198134"/>
                <a:gd name="connsiteX16" fmla="*/ 994819 w 1429680"/>
                <a:gd name="connsiteY16" fmla="*/ 0 h 2198134"/>
                <a:gd name="connsiteX17" fmla="*/ 1048432 w 1429680"/>
                <a:gd name="connsiteY17" fmla="*/ 8936 h 2198134"/>
                <a:gd name="connsiteX18" fmla="*/ 1110981 w 1429680"/>
                <a:gd name="connsiteY18" fmla="*/ 32764 h 2198134"/>
                <a:gd name="connsiteX19" fmla="*/ 1236078 w 1429680"/>
                <a:gd name="connsiteY19" fmla="*/ 92334 h 2198134"/>
                <a:gd name="connsiteX20" fmla="*/ 1310540 w 1429680"/>
                <a:gd name="connsiteY20" fmla="*/ 134033 h 2198134"/>
                <a:gd name="connsiteX21" fmla="*/ 1370110 w 1429680"/>
                <a:gd name="connsiteY21" fmla="*/ 172753 h 2198134"/>
                <a:gd name="connsiteX22" fmla="*/ 1402874 w 1429680"/>
                <a:gd name="connsiteY22" fmla="*/ 202538 h 2198134"/>
                <a:gd name="connsiteX23" fmla="*/ 1423723 w 1429680"/>
                <a:gd name="connsiteY23" fmla="*/ 229345 h 2198134"/>
                <a:gd name="connsiteX24" fmla="*/ 1429680 w 1429680"/>
                <a:gd name="connsiteY24" fmla="*/ 247216 h 2198134"/>
                <a:gd name="connsiteX25" fmla="*/ 1423723 w 1429680"/>
                <a:gd name="connsiteY25" fmla="*/ 268065 h 2198134"/>
                <a:gd name="connsiteX26" fmla="*/ 1399895 w 1429680"/>
                <a:gd name="connsiteY26" fmla="*/ 291893 h 2198134"/>
                <a:gd name="connsiteX27" fmla="*/ 1364153 w 1429680"/>
                <a:gd name="connsiteY27" fmla="*/ 315721 h 2198134"/>
                <a:gd name="connsiteX28" fmla="*/ 1346282 w 1429680"/>
                <a:gd name="connsiteY28" fmla="*/ 339549 h 2198134"/>
                <a:gd name="connsiteX29" fmla="*/ 1322454 w 1429680"/>
                <a:gd name="connsiteY29" fmla="*/ 387205 h 2198134"/>
                <a:gd name="connsiteX30" fmla="*/ 1307562 w 1429680"/>
                <a:gd name="connsiteY30" fmla="*/ 428904 h 2198134"/>
                <a:gd name="connsiteX31" fmla="*/ 1292669 w 1429680"/>
                <a:gd name="connsiteY31" fmla="*/ 488474 h 2198134"/>
                <a:gd name="connsiteX32" fmla="*/ 1280755 w 1429680"/>
                <a:gd name="connsiteY32" fmla="*/ 571872 h 2198134"/>
                <a:gd name="connsiteX33" fmla="*/ 1250970 w 1429680"/>
                <a:gd name="connsiteY33" fmla="*/ 688034 h 2198134"/>
                <a:gd name="connsiteX34" fmla="*/ 1206293 w 1429680"/>
                <a:gd name="connsiteY34" fmla="*/ 842916 h 2198134"/>
                <a:gd name="connsiteX35" fmla="*/ 1143744 w 1429680"/>
                <a:gd name="connsiteY35" fmla="*/ 1027583 h 2198134"/>
                <a:gd name="connsiteX36" fmla="*/ 1048432 w 1429680"/>
                <a:gd name="connsiteY36" fmla="*/ 1242035 h 2198134"/>
                <a:gd name="connsiteX37" fmla="*/ 979927 w 1429680"/>
                <a:gd name="connsiteY37" fmla="*/ 1361175 h 2198134"/>
                <a:gd name="connsiteX38" fmla="*/ 875679 w 1429680"/>
                <a:gd name="connsiteY38" fmla="*/ 1522014 h 2198134"/>
                <a:gd name="connsiteX39" fmla="*/ 786324 w 1429680"/>
                <a:gd name="connsiteY39" fmla="*/ 1632219 h 2198134"/>
                <a:gd name="connsiteX40" fmla="*/ 658249 w 1429680"/>
                <a:gd name="connsiteY40" fmla="*/ 1754338 h 2198134"/>
                <a:gd name="connsiteX41" fmla="*/ 527194 w 1429680"/>
                <a:gd name="connsiteY41" fmla="*/ 1861564 h 2198134"/>
                <a:gd name="connsiteX42" fmla="*/ 336570 w 1429680"/>
                <a:gd name="connsiteY42" fmla="*/ 2004532 h 2198134"/>
                <a:gd name="connsiteX43" fmla="*/ 205516 w 1429680"/>
                <a:gd name="connsiteY43" fmla="*/ 2093887 h 2198134"/>
                <a:gd name="connsiteX44" fmla="*/ 65527 w 1429680"/>
                <a:gd name="connsiteY44" fmla="*/ 2180263 h 2198134"/>
                <a:gd name="connsiteX45" fmla="*/ 23828 w 1429680"/>
                <a:gd name="connsiteY45" fmla="*/ 2198134 h 2198134"/>
                <a:gd name="connsiteX46" fmla="*/ 11914 w 1429680"/>
                <a:gd name="connsiteY46" fmla="*/ 2198134 h 2198134"/>
                <a:gd name="connsiteX47" fmla="*/ 0 w 1429680"/>
                <a:gd name="connsiteY47" fmla="*/ 2189199 h 2198134"/>
                <a:gd name="connsiteX48" fmla="*/ 0 w 1429680"/>
                <a:gd name="connsiteY48" fmla="*/ 2171328 h 2198134"/>
                <a:gd name="connsiteX49" fmla="*/ 8935 w 1429680"/>
                <a:gd name="connsiteY49" fmla="*/ 2144521 h 2198134"/>
                <a:gd name="connsiteX50" fmla="*/ 44677 w 1429680"/>
                <a:gd name="connsiteY50" fmla="*/ 2114736 h 2198134"/>
                <a:gd name="connsiteX51" fmla="*/ 125097 w 1429680"/>
                <a:gd name="connsiteY51" fmla="*/ 2049209 h 2198134"/>
                <a:gd name="connsiteX52" fmla="*/ 211473 w 1429680"/>
                <a:gd name="connsiteY52" fmla="*/ 1980704 h 2198134"/>
                <a:gd name="connsiteX53" fmla="*/ 309764 w 1429680"/>
                <a:gd name="connsiteY53" fmla="*/ 1894327 h 2198134"/>
                <a:gd name="connsiteX54" fmla="*/ 408054 w 1429680"/>
                <a:gd name="connsiteY54" fmla="*/ 1799015 h 2198134"/>
                <a:gd name="connsiteX55" fmla="*/ 512302 w 1429680"/>
                <a:gd name="connsiteY55" fmla="*/ 1691789 h 2198134"/>
                <a:gd name="connsiteX56" fmla="*/ 595700 w 1429680"/>
                <a:gd name="connsiteY56" fmla="*/ 1590520 h 2198134"/>
                <a:gd name="connsiteX57" fmla="*/ 655270 w 1429680"/>
                <a:gd name="connsiteY57" fmla="*/ 1513079 h 2198134"/>
                <a:gd name="connsiteX58" fmla="*/ 693991 w 1429680"/>
                <a:gd name="connsiteY58" fmla="*/ 1462444 h 2198134"/>
                <a:gd name="connsiteX59" fmla="*/ 744625 w 1429680"/>
                <a:gd name="connsiteY59" fmla="*/ 1390960 h 2198134"/>
                <a:gd name="connsiteX60" fmla="*/ 789303 w 1429680"/>
                <a:gd name="connsiteY60" fmla="*/ 1319476 h 2198134"/>
                <a:gd name="connsiteX61" fmla="*/ 825045 w 1429680"/>
                <a:gd name="connsiteY61" fmla="*/ 1253949 h 2198134"/>
                <a:gd name="connsiteX62" fmla="*/ 863765 w 1429680"/>
                <a:gd name="connsiteY62" fmla="*/ 1161616 h 2198134"/>
                <a:gd name="connsiteX63" fmla="*/ 899507 w 1429680"/>
                <a:gd name="connsiteY63" fmla="*/ 1072261 h 2198134"/>
                <a:gd name="connsiteX64" fmla="*/ 947163 w 1429680"/>
                <a:gd name="connsiteY64" fmla="*/ 938228 h 2198134"/>
                <a:gd name="connsiteX65" fmla="*/ 982905 w 1429680"/>
                <a:gd name="connsiteY65" fmla="*/ 819088 h 219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29680" h="2198134">
                  <a:moveTo>
                    <a:pt x="982905" y="819088"/>
                  </a:moveTo>
                  <a:lnTo>
                    <a:pt x="1012690" y="717819"/>
                  </a:lnTo>
                  <a:lnTo>
                    <a:pt x="1033540" y="619528"/>
                  </a:lnTo>
                  <a:lnTo>
                    <a:pt x="1054389" y="518259"/>
                  </a:lnTo>
                  <a:lnTo>
                    <a:pt x="1066303" y="437840"/>
                  </a:lnTo>
                  <a:lnTo>
                    <a:pt x="1078217" y="360399"/>
                  </a:lnTo>
                  <a:lnTo>
                    <a:pt x="1081196" y="324657"/>
                  </a:lnTo>
                  <a:lnTo>
                    <a:pt x="1081196" y="271044"/>
                  </a:lnTo>
                  <a:lnTo>
                    <a:pt x="1078217" y="244237"/>
                  </a:lnTo>
                  <a:lnTo>
                    <a:pt x="1072260" y="190624"/>
                  </a:lnTo>
                  <a:lnTo>
                    <a:pt x="1048432" y="128076"/>
                  </a:lnTo>
                  <a:lnTo>
                    <a:pt x="1021626" y="92334"/>
                  </a:lnTo>
                  <a:lnTo>
                    <a:pt x="991841" y="65527"/>
                  </a:lnTo>
                  <a:lnTo>
                    <a:pt x="970991" y="44678"/>
                  </a:lnTo>
                  <a:lnTo>
                    <a:pt x="956099" y="20850"/>
                  </a:lnTo>
                  <a:lnTo>
                    <a:pt x="962056" y="5957"/>
                  </a:lnTo>
                  <a:lnTo>
                    <a:pt x="994819" y="0"/>
                  </a:lnTo>
                  <a:lnTo>
                    <a:pt x="1048432" y="8936"/>
                  </a:lnTo>
                  <a:lnTo>
                    <a:pt x="1110981" y="32764"/>
                  </a:lnTo>
                  <a:lnTo>
                    <a:pt x="1236078" y="92334"/>
                  </a:lnTo>
                  <a:lnTo>
                    <a:pt x="1310540" y="134033"/>
                  </a:lnTo>
                  <a:lnTo>
                    <a:pt x="1370110" y="172753"/>
                  </a:lnTo>
                  <a:lnTo>
                    <a:pt x="1402874" y="202538"/>
                  </a:lnTo>
                  <a:lnTo>
                    <a:pt x="1423723" y="229345"/>
                  </a:lnTo>
                  <a:lnTo>
                    <a:pt x="1429680" y="247216"/>
                  </a:lnTo>
                  <a:lnTo>
                    <a:pt x="1423723" y="268065"/>
                  </a:lnTo>
                  <a:lnTo>
                    <a:pt x="1399895" y="291893"/>
                  </a:lnTo>
                  <a:lnTo>
                    <a:pt x="1364153" y="315721"/>
                  </a:lnTo>
                  <a:lnTo>
                    <a:pt x="1346282" y="339549"/>
                  </a:lnTo>
                  <a:lnTo>
                    <a:pt x="1322454" y="387205"/>
                  </a:lnTo>
                  <a:lnTo>
                    <a:pt x="1307562" y="428904"/>
                  </a:lnTo>
                  <a:lnTo>
                    <a:pt x="1292669" y="488474"/>
                  </a:lnTo>
                  <a:lnTo>
                    <a:pt x="1280755" y="571872"/>
                  </a:lnTo>
                  <a:lnTo>
                    <a:pt x="1250970" y="688034"/>
                  </a:lnTo>
                  <a:lnTo>
                    <a:pt x="1206293" y="842916"/>
                  </a:lnTo>
                  <a:lnTo>
                    <a:pt x="1143744" y="1027583"/>
                  </a:lnTo>
                  <a:lnTo>
                    <a:pt x="1048432" y="1242035"/>
                  </a:lnTo>
                  <a:lnTo>
                    <a:pt x="979927" y="1361175"/>
                  </a:lnTo>
                  <a:lnTo>
                    <a:pt x="875679" y="1522014"/>
                  </a:lnTo>
                  <a:lnTo>
                    <a:pt x="786324" y="1632219"/>
                  </a:lnTo>
                  <a:lnTo>
                    <a:pt x="658249" y="1754338"/>
                  </a:lnTo>
                  <a:lnTo>
                    <a:pt x="527194" y="1861564"/>
                  </a:lnTo>
                  <a:lnTo>
                    <a:pt x="336570" y="2004532"/>
                  </a:lnTo>
                  <a:lnTo>
                    <a:pt x="205516" y="2093887"/>
                  </a:lnTo>
                  <a:lnTo>
                    <a:pt x="65527" y="2180263"/>
                  </a:lnTo>
                  <a:lnTo>
                    <a:pt x="23828" y="2198134"/>
                  </a:lnTo>
                  <a:lnTo>
                    <a:pt x="11914" y="2198134"/>
                  </a:lnTo>
                  <a:lnTo>
                    <a:pt x="0" y="2189199"/>
                  </a:lnTo>
                  <a:lnTo>
                    <a:pt x="0" y="2171328"/>
                  </a:lnTo>
                  <a:lnTo>
                    <a:pt x="8935" y="2144521"/>
                  </a:lnTo>
                  <a:lnTo>
                    <a:pt x="44677" y="2114736"/>
                  </a:lnTo>
                  <a:lnTo>
                    <a:pt x="125097" y="2049209"/>
                  </a:lnTo>
                  <a:lnTo>
                    <a:pt x="211473" y="1980704"/>
                  </a:lnTo>
                  <a:lnTo>
                    <a:pt x="309764" y="1894327"/>
                  </a:lnTo>
                  <a:lnTo>
                    <a:pt x="408054" y="1799015"/>
                  </a:lnTo>
                  <a:lnTo>
                    <a:pt x="512302" y="1691789"/>
                  </a:lnTo>
                  <a:lnTo>
                    <a:pt x="595700" y="1590520"/>
                  </a:lnTo>
                  <a:lnTo>
                    <a:pt x="655270" y="1513079"/>
                  </a:lnTo>
                  <a:lnTo>
                    <a:pt x="693991" y="1462444"/>
                  </a:lnTo>
                  <a:lnTo>
                    <a:pt x="744625" y="1390960"/>
                  </a:lnTo>
                  <a:lnTo>
                    <a:pt x="789303" y="1319476"/>
                  </a:lnTo>
                  <a:lnTo>
                    <a:pt x="825045" y="1253949"/>
                  </a:lnTo>
                  <a:lnTo>
                    <a:pt x="863765" y="1161616"/>
                  </a:lnTo>
                  <a:lnTo>
                    <a:pt x="899507" y="1072261"/>
                  </a:lnTo>
                  <a:lnTo>
                    <a:pt x="947163" y="938228"/>
                  </a:lnTo>
                  <a:lnTo>
                    <a:pt x="982905" y="8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13279AA1-75D9-4B3C-90B5-9794EBBF6507}"/>
                </a:ext>
              </a:extLst>
            </p:cNvPr>
            <p:cNvSpPr/>
            <p:nvPr/>
          </p:nvSpPr>
          <p:spPr>
            <a:xfrm>
              <a:off x="6751639" y="3509963"/>
              <a:ext cx="1690687" cy="2335212"/>
            </a:xfrm>
            <a:custGeom>
              <a:avLst/>
              <a:gdLst>
                <a:gd name="connsiteX0" fmla="*/ 205587 w 1690720"/>
                <a:gd name="connsiteY0" fmla="*/ 892921 h 2335095"/>
                <a:gd name="connsiteX1" fmla="*/ 205587 w 1690720"/>
                <a:gd name="connsiteY1" fmla="*/ 518569 h 2335095"/>
                <a:gd name="connsiteX2" fmla="*/ 205587 w 1690720"/>
                <a:gd name="connsiteY2" fmla="*/ 273093 h 2335095"/>
                <a:gd name="connsiteX3" fmla="*/ 199450 w 1690720"/>
                <a:gd name="connsiteY3" fmla="*/ 236271 h 2335095"/>
                <a:gd name="connsiteX4" fmla="*/ 187176 w 1690720"/>
                <a:gd name="connsiteY4" fmla="*/ 199450 h 2335095"/>
                <a:gd name="connsiteX5" fmla="*/ 168765 w 1690720"/>
                <a:gd name="connsiteY5" fmla="*/ 168765 h 2335095"/>
                <a:gd name="connsiteX6" fmla="*/ 150355 w 1690720"/>
                <a:gd name="connsiteY6" fmla="*/ 144218 h 2335095"/>
                <a:gd name="connsiteX7" fmla="*/ 107396 w 1690720"/>
                <a:gd name="connsiteY7" fmla="*/ 101259 h 2335095"/>
                <a:gd name="connsiteX8" fmla="*/ 52164 w 1690720"/>
                <a:gd name="connsiteY8" fmla="*/ 52164 h 2335095"/>
                <a:gd name="connsiteX9" fmla="*/ 0 w 1690720"/>
                <a:gd name="connsiteY9" fmla="*/ 9205 h 2335095"/>
                <a:gd name="connsiteX10" fmla="*/ 88985 w 1690720"/>
                <a:gd name="connsiteY10" fmla="*/ 0 h 2335095"/>
                <a:gd name="connsiteX11" fmla="*/ 202518 w 1690720"/>
                <a:gd name="connsiteY11" fmla="*/ 49095 h 2335095"/>
                <a:gd name="connsiteX12" fmla="*/ 279230 w 1690720"/>
                <a:gd name="connsiteY12" fmla="*/ 82848 h 2335095"/>
                <a:gd name="connsiteX13" fmla="*/ 334462 w 1690720"/>
                <a:gd name="connsiteY13" fmla="*/ 107396 h 2335095"/>
                <a:gd name="connsiteX14" fmla="*/ 368215 w 1690720"/>
                <a:gd name="connsiteY14" fmla="*/ 125807 h 2335095"/>
                <a:gd name="connsiteX15" fmla="*/ 401968 w 1690720"/>
                <a:gd name="connsiteY15" fmla="*/ 150354 h 2335095"/>
                <a:gd name="connsiteX16" fmla="*/ 429584 w 1690720"/>
                <a:gd name="connsiteY16" fmla="*/ 174902 h 2335095"/>
                <a:gd name="connsiteX17" fmla="*/ 463337 w 1690720"/>
                <a:gd name="connsiteY17" fmla="*/ 208655 h 2335095"/>
                <a:gd name="connsiteX18" fmla="*/ 481748 w 1690720"/>
                <a:gd name="connsiteY18" fmla="*/ 236271 h 2335095"/>
                <a:gd name="connsiteX19" fmla="*/ 494022 w 1690720"/>
                <a:gd name="connsiteY19" fmla="*/ 276161 h 2335095"/>
                <a:gd name="connsiteX20" fmla="*/ 494022 w 1690720"/>
                <a:gd name="connsiteY20" fmla="*/ 309914 h 2335095"/>
                <a:gd name="connsiteX21" fmla="*/ 475611 w 1690720"/>
                <a:gd name="connsiteY21" fmla="*/ 432652 h 2335095"/>
                <a:gd name="connsiteX22" fmla="*/ 435721 w 1690720"/>
                <a:gd name="connsiteY22" fmla="*/ 714950 h 2335095"/>
                <a:gd name="connsiteX23" fmla="*/ 423447 w 1690720"/>
                <a:gd name="connsiteY23" fmla="*/ 828483 h 2335095"/>
                <a:gd name="connsiteX24" fmla="*/ 411173 w 1690720"/>
                <a:gd name="connsiteY24" fmla="*/ 1098507 h 2335095"/>
                <a:gd name="connsiteX25" fmla="*/ 395831 w 1690720"/>
                <a:gd name="connsiteY25" fmla="*/ 1377737 h 2335095"/>
                <a:gd name="connsiteX26" fmla="*/ 377420 w 1690720"/>
                <a:gd name="connsiteY26" fmla="*/ 1712199 h 2335095"/>
                <a:gd name="connsiteX27" fmla="*/ 377420 w 1690720"/>
                <a:gd name="connsiteY27" fmla="*/ 1785842 h 2335095"/>
                <a:gd name="connsiteX28" fmla="*/ 377420 w 1690720"/>
                <a:gd name="connsiteY28" fmla="*/ 1884032 h 2335095"/>
                <a:gd name="connsiteX29" fmla="*/ 386626 w 1690720"/>
                <a:gd name="connsiteY29" fmla="*/ 1979154 h 2335095"/>
                <a:gd name="connsiteX30" fmla="*/ 395831 w 1690720"/>
                <a:gd name="connsiteY30" fmla="*/ 2019044 h 2335095"/>
                <a:gd name="connsiteX31" fmla="*/ 411173 w 1690720"/>
                <a:gd name="connsiteY31" fmla="*/ 2046660 h 2335095"/>
                <a:gd name="connsiteX32" fmla="*/ 451063 w 1690720"/>
                <a:gd name="connsiteY32" fmla="*/ 2077345 h 2335095"/>
                <a:gd name="connsiteX33" fmla="*/ 512432 w 1690720"/>
                <a:gd name="connsiteY33" fmla="*/ 2098824 h 2335095"/>
                <a:gd name="connsiteX34" fmla="*/ 567665 w 1690720"/>
                <a:gd name="connsiteY34" fmla="*/ 2114167 h 2335095"/>
                <a:gd name="connsiteX35" fmla="*/ 675061 w 1690720"/>
                <a:gd name="connsiteY35" fmla="*/ 2126440 h 2335095"/>
                <a:gd name="connsiteX36" fmla="*/ 825415 w 1690720"/>
                <a:gd name="connsiteY36" fmla="*/ 2129509 h 2335095"/>
                <a:gd name="connsiteX37" fmla="*/ 911332 w 1690720"/>
                <a:gd name="connsiteY37" fmla="*/ 2129509 h 2335095"/>
                <a:gd name="connsiteX38" fmla="*/ 1003385 w 1690720"/>
                <a:gd name="connsiteY38" fmla="*/ 2123372 h 2335095"/>
                <a:gd name="connsiteX39" fmla="*/ 1110781 w 1690720"/>
                <a:gd name="connsiteY39" fmla="*/ 2111098 h 2335095"/>
                <a:gd name="connsiteX40" fmla="*/ 1162945 w 1690720"/>
                <a:gd name="connsiteY40" fmla="*/ 2095756 h 2335095"/>
                <a:gd name="connsiteX41" fmla="*/ 1215109 w 1690720"/>
                <a:gd name="connsiteY41" fmla="*/ 2074277 h 2335095"/>
                <a:gd name="connsiteX42" fmla="*/ 1626282 w 1690720"/>
                <a:gd name="connsiteY42" fmla="*/ 2083482 h 2335095"/>
                <a:gd name="connsiteX43" fmla="*/ 1666172 w 1690720"/>
                <a:gd name="connsiteY43" fmla="*/ 2120303 h 2335095"/>
                <a:gd name="connsiteX44" fmla="*/ 1681514 w 1690720"/>
                <a:gd name="connsiteY44" fmla="*/ 2144851 h 2335095"/>
                <a:gd name="connsiteX45" fmla="*/ 1687651 w 1690720"/>
                <a:gd name="connsiteY45" fmla="*/ 2163262 h 2335095"/>
                <a:gd name="connsiteX46" fmla="*/ 1690720 w 1690720"/>
                <a:gd name="connsiteY46" fmla="*/ 2175536 h 2335095"/>
                <a:gd name="connsiteX47" fmla="*/ 1687651 w 1690720"/>
                <a:gd name="connsiteY47" fmla="*/ 2197015 h 2335095"/>
                <a:gd name="connsiteX48" fmla="*/ 1678446 w 1690720"/>
                <a:gd name="connsiteY48" fmla="*/ 2221563 h 2335095"/>
                <a:gd name="connsiteX49" fmla="*/ 1660035 w 1690720"/>
                <a:gd name="connsiteY49" fmla="*/ 2243042 h 2335095"/>
                <a:gd name="connsiteX50" fmla="*/ 1610940 w 1690720"/>
                <a:gd name="connsiteY50" fmla="*/ 2267589 h 2335095"/>
                <a:gd name="connsiteX51" fmla="*/ 1540365 w 1690720"/>
                <a:gd name="connsiteY51" fmla="*/ 2286000 h 2335095"/>
                <a:gd name="connsiteX52" fmla="*/ 1359326 w 1690720"/>
                <a:gd name="connsiteY52" fmla="*/ 2313616 h 2335095"/>
                <a:gd name="connsiteX53" fmla="*/ 1169082 w 1690720"/>
                <a:gd name="connsiteY53" fmla="*/ 2328958 h 2335095"/>
                <a:gd name="connsiteX54" fmla="*/ 975769 w 1690720"/>
                <a:gd name="connsiteY54" fmla="*/ 2335095 h 2335095"/>
                <a:gd name="connsiteX55" fmla="*/ 807004 w 1690720"/>
                <a:gd name="connsiteY55" fmla="*/ 2328958 h 2335095"/>
                <a:gd name="connsiteX56" fmla="*/ 675061 w 1690720"/>
                <a:gd name="connsiteY56" fmla="*/ 2319753 h 2335095"/>
                <a:gd name="connsiteX57" fmla="*/ 509364 w 1690720"/>
                <a:gd name="connsiteY57" fmla="*/ 2292137 h 2335095"/>
                <a:gd name="connsiteX58" fmla="*/ 411173 w 1690720"/>
                <a:gd name="connsiteY58" fmla="*/ 2261452 h 2335095"/>
                <a:gd name="connsiteX59" fmla="*/ 343667 w 1690720"/>
                <a:gd name="connsiteY59" fmla="*/ 2233836 h 2335095"/>
                <a:gd name="connsiteX60" fmla="*/ 294572 w 1690720"/>
                <a:gd name="connsiteY60" fmla="*/ 2200083 h 2335095"/>
                <a:gd name="connsiteX61" fmla="*/ 263888 w 1690720"/>
                <a:gd name="connsiteY61" fmla="*/ 2166330 h 2335095"/>
                <a:gd name="connsiteX62" fmla="*/ 239340 w 1690720"/>
                <a:gd name="connsiteY62" fmla="*/ 2117235 h 2335095"/>
                <a:gd name="connsiteX63" fmla="*/ 214792 w 1690720"/>
                <a:gd name="connsiteY63" fmla="*/ 2046660 h 2335095"/>
                <a:gd name="connsiteX64" fmla="*/ 199450 w 1690720"/>
                <a:gd name="connsiteY64" fmla="*/ 1969949 h 2335095"/>
                <a:gd name="connsiteX65" fmla="*/ 187176 w 1690720"/>
                <a:gd name="connsiteY65" fmla="*/ 1859485 h 2335095"/>
                <a:gd name="connsiteX66" fmla="*/ 181039 w 1690720"/>
                <a:gd name="connsiteY66" fmla="*/ 1718336 h 2335095"/>
                <a:gd name="connsiteX67" fmla="*/ 181039 w 1690720"/>
                <a:gd name="connsiteY67" fmla="*/ 1558776 h 2335095"/>
                <a:gd name="connsiteX68" fmla="*/ 187176 w 1690720"/>
                <a:gd name="connsiteY68" fmla="*/ 1377737 h 2335095"/>
                <a:gd name="connsiteX69" fmla="*/ 205587 w 1690720"/>
                <a:gd name="connsiteY69" fmla="*/ 892921 h 23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0720" h="2335095">
                  <a:moveTo>
                    <a:pt x="205587" y="892921"/>
                  </a:moveTo>
                  <a:lnTo>
                    <a:pt x="205587" y="518569"/>
                  </a:lnTo>
                  <a:lnTo>
                    <a:pt x="205587" y="273093"/>
                  </a:lnTo>
                  <a:lnTo>
                    <a:pt x="199450" y="236271"/>
                  </a:lnTo>
                  <a:lnTo>
                    <a:pt x="187176" y="199450"/>
                  </a:lnTo>
                  <a:lnTo>
                    <a:pt x="168765" y="168765"/>
                  </a:lnTo>
                  <a:lnTo>
                    <a:pt x="150355" y="144218"/>
                  </a:lnTo>
                  <a:lnTo>
                    <a:pt x="107396" y="101259"/>
                  </a:lnTo>
                  <a:lnTo>
                    <a:pt x="52164" y="52164"/>
                  </a:lnTo>
                  <a:lnTo>
                    <a:pt x="0" y="9205"/>
                  </a:lnTo>
                  <a:lnTo>
                    <a:pt x="88985" y="0"/>
                  </a:lnTo>
                  <a:lnTo>
                    <a:pt x="202518" y="49095"/>
                  </a:lnTo>
                  <a:lnTo>
                    <a:pt x="279230" y="82848"/>
                  </a:lnTo>
                  <a:lnTo>
                    <a:pt x="334462" y="107396"/>
                  </a:lnTo>
                  <a:lnTo>
                    <a:pt x="368215" y="125807"/>
                  </a:lnTo>
                  <a:lnTo>
                    <a:pt x="401968" y="150354"/>
                  </a:lnTo>
                  <a:lnTo>
                    <a:pt x="429584" y="174902"/>
                  </a:lnTo>
                  <a:lnTo>
                    <a:pt x="463337" y="208655"/>
                  </a:lnTo>
                  <a:lnTo>
                    <a:pt x="481748" y="236271"/>
                  </a:lnTo>
                  <a:lnTo>
                    <a:pt x="494022" y="276161"/>
                  </a:lnTo>
                  <a:lnTo>
                    <a:pt x="494022" y="309914"/>
                  </a:lnTo>
                  <a:lnTo>
                    <a:pt x="475611" y="432652"/>
                  </a:lnTo>
                  <a:lnTo>
                    <a:pt x="435721" y="714950"/>
                  </a:lnTo>
                  <a:lnTo>
                    <a:pt x="423447" y="828483"/>
                  </a:lnTo>
                  <a:lnTo>
                    <a:pt x="411173" y="1098507"/>
                  </a:lnTo>
                  <a:lnTo>
                    <a:pt x="395831" y="1377737"/>
                  </a:lnTo>
                  <a:lnTo>
                    <a:pt x="377420" y="1712199"/>
                  </a:lnTo>
                  <a:lnTo>
                    <a:pt x="377420" y="1785842"/>
                  </a:lnTo>
                  <a:lnTo>
                    <a:pt x="377420" y="1884032"/>
                  </a:lnTo>
                  <a:lnTo>
                    <a:pt x="386626" y="1979154"/>
                  </a:lnTo>
                  <a:lnTo>
                    <a:pt x="395831" y="2019044"/>
                  </a:lnTo>
                  <a:lnTo>
                    <a:pt x="411173" y="2046660"/>
                  </a:lnTo>
                  <a:lnTo>
                    <a:pt x="451063" y="2077345"/>
                  </a:lnTo>
                  <a:lnTo>
                    <a:pt x="512432" y="2098824"/>
                  </a:lnTo>
                  <a:lnTo>
                    <a:pt x="567665" y="2114167"/>
                  </a:lnTo>
                  <a:lnTo>
                    <a:pt x="675061" y="2126440"/>
                  </a:lnTo>
                  <a:lnTo>
                    <a:pt x="825415" y="2129509"/>
                  </a:lnTo>
                  <a:lnTo>
                    <a:pt x="911332" y="2129509"/>
                  </a:lnTo>
                  <a:lnTo>
                    <a:pt x="1003385" y="2123372"/>
                  </a:lnTo>
                  <a:lnTo>
                    <a:pt x="1110781" y="2111098"/>
                  </a:lnTo>
                  <a:lnTo>
                    <a:pt x="1162945" y="2095756"/>
                  </a:lnTo>
                  <a:lnTo>
                    <a:pt x="1215109" y="2074277"/>
                  </a:lnTo>
                  <a:lnTo>
                    <a:pt x="1626282" y="2083482"/>
                  </a:lnTo>
                  <a:lnTo>
                    <a:pt x="1666172" y="2120303"/>
                  </a:lnTo>
                  <a:lnTo>
                    <a:pt x="1681514" y="2144851"/>
                  </a:lnTo>
                  <a:lnTo>
                    <a:pt x="1687651" y="2163262"/>
                  </a:lnTo>
                  <a:lnTo>
                    <a:pt x="1690720" y="2175536"/>
                  </a:lnTo>
                  <a:lnTo>
                    <a:pt x="1687651" y="2197015"/>
                  </a:lnTo>
                  <a:lnTo>
                    <a:pt x="1678446" y="2221563"/>
                  </a:lnTo>
                  <a:lnTo>
                    <a:pt x="1660035" y="2243042"/>
                  </a:lnTo>
                  <a:lnTo>
                    <a:pt x="1610940" y="2267589"/>
                  </a:lnTo>
                  <a:lnTo>
                    <a:pt x="1540365" y="2286000"/>
                  </a:lnTo>
                  <a:lnTo>
                    <a:pt x="1359326" y="2313616"/>
                  </a:lnTo>
                  <a:lnTo>
                    <a:pt x="1169082" y="2328958"/>
                  </a:lnTo>
                  <a:lnTo>
                    <a:pt x="975769" y="2335095"/>
                  </a:lnTo>
                  <a:lnTo>
                    <a:pt x="807004" y="2328958"/>
                  </a:lnTo>
                  <a:lnTo>
                    <a:pt x="675061" y="2319753"/>
                  </a:lnTo>
                  <a:lnTo>
                    <a:pt x="509364" y="2292137"/>
                  </a:lnTo>
                  <a:lnTo>
                    <a:pt x="411173" y="2261452"/>
                  </a:lnTo>
                  <a:lnTo>
                    <a:pt x="343667" y="2233836"/>
                  </a:lnTo>
                  <a:lnTo>
                    <a:pt x="294572" y="2200083"/>
                  </a:lnTo>
                  <a:lnTo>
                    <a:pt x="263888" y="2166330"/>
                  </a:lnTo>
                  <a:lnTo>
                    <a:pt x="239340" y="2117235"/>
                  </a:lnTo>
                  <a:lnTo>
                    <a:pt x="214792" y="2046660"/>
                  </a:lnTo>
                  <a:lnTo>
                    <a:pt x="199450" y="1969949"/>
                  </a:lnTo>
                  <a:lnTo>
                    <a:pt x="187176" y="1859485"/>
                  </a:lnTo>
                  <a:lnTo>
                    <a:pt x="181039" y="1718336"/>
                  </a:lnTo>
                  <a:lnTo>
                    <a:pt x="181039" y="1558776"/>
                  </a:lnTo>
                  <a:lnTo>
                    <a:pt x="187176" y="1377737"/>
                  </a:lnTo>
                  <a:lnTo>
                    <a:pt x="205587" y="8929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7">
              <a:extLst>
                <a:ext uri="{FF2B5EF4-FFF2-40B4-BE49-F238E27FC236}">
                  <a16:creationId xmlns:a16="http://schemas.microsoft.com/office/drawing/2014/main" id="{A505152D-5BCA-4BFE-8100-267FEE601B60}"/>
                </a:ext>
              </a:extLst>
            </p:cNvPr>
            <p:cNvSpPr/>
            <p:nvPr/>
          </p:nvSpPr>
          <p:spPr>
            <a:xfrm>
              <a:off x="7904163" y="4783139"/>
              <a:ext cx="533400" cy="892175"/>
            </a:xfrm>
            <a:custGeom>
              <a:avLst/>
              <a:gdLst>
                <a:gd name="connsiteX0" fmla="*/ 333375 w 533400"/>
                <a:gd name="connsiteY0" fmla="*/ 235744 h 890588"/>
                <a:gd name="connsiteX1" fmla="*/ 352425 w 533400"/>
                <a:gd name="connsiteY1" fmla="*/ 392907 h 890588"/>
                <a:gd name="connsiteX2" fmla="*/ 364331 w 533400"/>
                <a:gd name="connsiteY2" fmla="*/ 547688 h 890588"/>
                <a:gd name="connsiteX3" fmla="*/ 371475 w 533400"/>
                <a:gd name="connsiteY3" fmla="*/ 645319 h 890588"/>
                <a:gd name="connsiteX4" fmla="*/ 390525 w 533400"/>
                <a:gd name="connsiteY4" fmla="*/ 695325 h 890588"/>
                <a:gd name="connsiteX5" fmla="*/ 438150 w 533400"/>
                <a:gd name="connsiteY5" fmla="*/ 762000 h 890588"/>
                <a:gd name="connsiteX6" fmla="*/ 469106 w 533400"/>
                <a:gd name="connsiteY6" fmla="*/ 800100 h 890588"/>
                <a:gd name="connsiteX7" fmla="*/ 478631 w 533400"/>
                <a:gd name="connsiteY7" fmla="*/ 812007 h 890588"/>
                <a:gd name="connsiteX8" fmla="*/ 516731 w 533400"/>
                <a:gd name="connsiteY8" fmla="*/ 852488 h 890588"/>
                <a:gd name="connsiteX9" fmla="*/ 533400 w 533400"/>
                <a:gd name="connsiteY9" fmla="*/ 890588 h 890588"/>
                <a:gd name="connsiteX10" fmla="*/ 0 w 533400"/>
                <a:gd name="connsiteY10" fmla="*/ 828675 h 890588"/>
                <a:gd name="connsiteX11" fmla="*/ 40481 w 533400"/>
                <a:gd name="connsiteY11" fmla="*/ 812007 h 890588"/>
                <a:gd name="connsiteX12" fmla="*/ 66675 w 533400"/>
                <a:gd name="connsiteY12" fmla="*/ 797719 h 890588"/>
                <a:gd name="connsiteX13" fmla="*/ 100012 w 533400"/>
                <a:gd name="connsiteY13" fmla="*/ 771525 h 890588"/>
                <a:gd name="connsiteX14" fmla="*/ 121444 w 533400"/>
                <a:gd name="connsiteY14" fmla="*/ 752475 h 890588"/>
                <a:gd name="connsiteX15" fmla="*/ 147637 w 533400"/>
                <a:gd name="connsiteY15" fmla="*/ 711994 h 890588"/>
                <a:gd name="connsiteX16" fmla="*/ 169069 w 533400"/>
                <a:gd name="connsiteY16" fmla="*/ 661988 h 890588"/>
                <a:gd name="connsiteX17" fmla="*/ 190500 w 533400"/>
                <a:gd name="connsiteY17" fmla="*/ 583407 h 890588"/>
                <a:gd name="connsiteX18" fmla="*/ 216694 w 533400"/>
                <a:gd name="connsiteY18" fmla="*/ 407194 h 890588"/>
                <a:gd name="connsiteX19" fmla="*/ 250031 w 533400"/>
                <a:gd name="connsiteY19" fmla="*/ 121444 h 890588"/>
                <a:gd name="connsiteX20" fmla="*/ 257175 w 533400"/>
                <a:gd name="connsiteY20" fmla="*/ 30957 h 890588"/>
                <a:gd name="connsiteX21" fmla="*/ 264319 w 533400"/>
                <a:gd name="connsiteY21" fmla="*/ 7144 h 890588"/>
                <a:gd name="connsiteX22" fmla="*/ 278606 w 533400"/>
                <a:gd name="connsiteY22" fmla="*/ 0 h 890588"/>
                <a:gd name="connsiteX23" fmla="*/ 290512 w 533400"/>
                <a:gd name="connsiteY23" fmla="*/ 0 h 890588"/>
                <a:gd name="connsiteX24" fmla="*/ 295275 w 533400"/>
                <a:gd name="connsiteY24" fmla="*/ 2382 h 890588"/>
                <a:gd name="connsiteX25" fmla="*/ 304800 w 533400"/>
                <a:gd name="connsiteY25" fmla="*/ 9525 h 890588"/>
                <a:gd name="connsiteX26" fmla="*/ 309562 w 533400"/>
                <a:gd name="connsiteY26" fmla="*/ 33338 h 890588"/>
                <a:gd name="connsiteX27" fmla="*/ 321469 w 533400"/>
                <a:gd name="connsiteY27" fmla="*/ 128588 h 890588"/>
                <a:gd name="connsiteX28" fmla="*/ 333375 w 533400"/>
                <a:gd name="connsiteY28" fmla="*/ 235744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400" h="890588">
                  <a:moveTo>
                    <a:pt x="333375" y="235744"/>
                  </a:moveTo>
                  <a:lnTo>
                    <a:pt x="352425" y="392907"/>
                  </a:lnTo>
                  <a:lnTo>
                    <a:pt x="364331" y="547688"/>
                  </a:lnTo>
                  <a:lnTo>
                    <a:pt x="371475" y="645319"/>
                  </a:lnTo>
                  <a:lnTo>
                    <a:pt x="390525" y="695325"/>
                  </a:lnTo>
                  <a:lnTo>
                    <a:pt x="438150" y="762000"/>
                  </a:lnTo>
                  <a:lnTo>
                    <a:pt x="469106" y="800100"/>
                  </a:lnTo>
                  <a:lnTo>
                    <a:pt x="478631" y="812007"/>
                  </a:lnTo>
                  <a:lnTo>
                    <a:pt x="516731" y="852488"/>
                  </a:lnTo>
                  <a:lnTo>
                    <a:pt x="533400" y="890588"/>
                  </a:lnTo>
                  <a:lnTo>
                    <a:pt x="0" y="828675"/>
                  </a:lnTo>
                  <a:lnTo>
                    <a:pt x="40481" y="812007"/>
                  </a:lnTo>
                  <a:lnTo>
                    <a:pt x="66675" y="797719"/>
                  </a:lnTo>
                  <a:lnTo>
                    <a:pt x="100012" y="771525"/>
                  </a:lnTo>
                  <a:lnTo>
                    <a:pt x="121444" y="752475"/>
                  </a:lnTo>
                  <a:lnTo>
                    <a:pt x="147637" y="711994"/>
                  </a:lnTo>
                  <a:lnTo>
                    <a:pt x="169069" y="661988"/>
                  </a:lnTo>
                  <a:lnTo>
                    <a:pt x="190500" y="583407"/>
                  </a:lnTo>
                  <a:lnTo>
                    <a:pt x="216694" y="407194"/>
                  </a:lnTo>
                  <a:lnTo>
                    <a:pt x="250031" y="121444"/>
                  </a:lnTo>
                  <a:lnTo>
                    <a:pt x="257175" y="30957"/>
                  </a:lnTo>
                  <a:lnTo>
                    <a:pt x="264319" y="7144"/>
                  </a:lnTo>
                  <a:lnTo>
                    <a:pt x="278606" y="0"/>
                  </a:lnTo>
                  <a:lnTo>
                    <a:pt x="290512" y="0"/>
                  </a:lnTo>
                  <a:lnTo>
                    <a:pt x="295275" y="2382"/>
                  </a:lnTo>
                  <a:lnTo>
                    <a:pt x="304800" y="9525"/>
                  </a:lnTo>
                  <a:lnTo>
                    <a:pt x="309562" y="33338"/>
                  </a:lnTo>
                  <a:lnTo>
                    <a:pt x="321469" y="128588"/>
                  </a:lnTo>
                  <a:lnTo>
                    <a:pt x="33337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4250705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600D2C8-D7F5-4B64-BF17-4285F6510929}"/>
              </a:ext>
            </a:extLst>
          </p:cNvPr>
          <p:cNvSpPr/>
          <p:nvPr/>
        </p:nvSpPr>
        <p:spPr>
          <a:xfrm>
            <a:off x="4122739" y="2018278"/>
            <a:ext cx="727075" cy="2522538"/>
          </a:xfrm>
          <a:custGeom>
            <a:avLst/>
            <a:gdLst>
              <a:gd name="connsiteX0" fmla="*/ 539430 w 726915"/>
              <a:gd name="connsiteY0" fmla="*/ 911111 h 2522823"/>
              <a:gd name="connsiteX1" fmla="*/ 578901 w 726915"/>
              <a:gd name="connsiteY1" fmla="*/ 723626 h 2522823"/>
              <a:gd name="connsiteX2" fmla="*/ 601925 w 726915"/>
              <a:gd name="connsiteY2" fmla="*/ 615082 h 2522823"/>
              <a:gd name="connsiteX3" fmla="*/ 634817 w 726915"/>
              <a:gd name="connsiteY3" fmla="*/ 440754 h 2522823"/>
              <a:gd name="connsiteX4" fmla="*/ 651263 w 726915"/>
              <a:gd name="connsiteY4" fmla="*/ 378259 h 2522823"/>
              <a:gd name="connsiteX5" fmla="*/ 661131 w 726915"/>
              <a:gd name="connsiteY5" fmla="*/ 365102 h 2522823"/>
              <a:gd name="connsiteX6" fmla="*/ 684155 w 726915"/>
              <a:gd name="connsiteY6" fmla="*/ 335499 h 2522823"/>
              <a:gd name="connsiteX7" fmla="*/ 703891 w 726915"/>
              <a:gd name="connsiteY7" fmla="*/ 305896 h 2522823"/>
              <a:gd name="connsiteX8" fmla="*/ 720337 w 726915"/>
              <a:gd name="connsiteY8" fmla="*/ 269715 h 2522823"/>
              <a:gd name="connsiteX9" fmla="*/ 726915 w 726915"/>
              <a:gd name="connsiteY9" fmla="*/ 233534 h 2522823"/>
              <a:gd name="connsiteX10" fmla="*/ 700601 w 726915"/>
              <a:gd name="connsiteY10" fmla="*/ 197353 h 2522823"/>
              <a:gd name="connsiteX11" fmla="*/ 651263 w 726915"/>
              <a:gd name="connsiteY11" fmla="*/ 144725 h 2522823"/>
              <a:gd name="connsiteX12" fmla="*/ 608504 w 726915"/>
              <a:gd name="connsiteY12" fmla="*/ 101966 h 2522823"/>
              <a:gd name="connsiteX13" fmla="*/ 555876 w 726915"/>
              <a:gd name="connsiteY13" fmla="*/ 59206 h 2522823"/>
              <a:gd name="connsiteX14" fmla="*/ 490092 w 726915"/>
              <a:gd name="connsiteY14" fmla="*/ 23025 h 2522823"/>
              <a:gd name="connsiteX15" fmla="*/ 434176 w 726915"/>
              <a:gd name="connsiteY15" fmla="*/ 0 h 2522823"/>
              <a:gd name="connsiteX16" fmla="*/ 384837 w 726915"/>
              <a:gd name="connsiteY16" fmla="*/ 0 h 2522823"/>
              <a:gd name="connsiteX17" fmla="*/ 286161 w 726915"/>
              <a:gd name="connsiteY17" fmla="*/ 0 h 2522823"/>
              <a:gd name="connsiteX18" fmla="*/ 213799 w 726915"/>
              <a:gd name="connsiteY18" fmla="*/ 0 h 2522823"/>
              <a:gd name="connsiteX19" fmla="*/ 200642 w 726915"/>
              <a:gd name="connsiteY19" fmla="*/ 3289 h 2522823"/>
              <a:gd name="connsiteX20" fmla="*/ 194063 w 726915"/>
              <a:gd name="connsiteY20" fmla="*/ 13157 h 2522823"/>
              <a:gd name="connsiteX21" fmla="*/ 200642 w 726915"/>
              <a:gd name="connsiteY21" fmla="*/ 32892 h 2522823"/>
              <a:gd name="connsiteX22" fmla="*/ 217088 w 726915"/>
              <a:gd name="connsiteY22" fmla="*/ 55917 h 2522823"/>
              <a:gd name="connsiteX23" fmla="*/ 240112 w 726915"/>
              <a:gd name="connsiteY23" fmla="*/ 72363 h 2522823"/>
              <a:gd name="connsiteX24" fmla="*/ 263137 w 726915"/>
              <a:gd name="connsiteY24" fmla="*/ 82230 h 2522823"/>
              <a:gd name="connsiteX25" fmla="*/ 292740 w 726915"/>
              <a:gd name="connsiteY25" fmla="*/ 101966 h 2522823"/>
              <a:gd name="connsiteX26" fmla="*/ 315764 w 726915"/>
              <a:gd name="connsiteY26" fmla="*/ 128279 h 2522823"/>
              <a:gd name="connsiteX27" fmla="*/ 338789 w 726915"/>
              <a:gd name="connsiteY27" fmla="*/ 164460 h 2522823"/>
              <a:gd name="connsiteX28" fmla="*/ 361813 w 726915"/>
              <a:gd name="connsiteY28" fmla="*/ 220377 h 2522823"/>
              <a:gd name="connsiteX29" fmla="*/ 374970 w 726915"/>
              <a:gd name="connsiteY29" fmla="*/ 279583 h 2522823"/>
              <a:gd name="connsiteX30" fmla="*/ 381548 w 726915"/>
              <a:gd name="connsiteY30" fmla="*/ 338789 h 2522823"/>
              <a:gd name="connsiteX31" fmla="*/ 384837 w 726915"/>
              <a:gd name="connsiteY31" fmla="*/ 404573 h 2522823"/>
              <a:gd name="connsiteX32" fmla="*/ 381548 w 726915"/>
              <a:gd name="connsiteY32" fmla="*/ 476935 h 2522823"/>
              <a:gd name="connsiteX33" fmla="*/ 355235 w 726915"/>
              <a:gd name="connsiteY33" fmla="*/ 647974 h 2522823"/>
              <a:gd name="connsiteX34" fmla="*/ 342078 w 726915"/>
              <a:gd name="connsiteY34" fmla="*/ 710469 h 2522823"/>
              <a:gd name="connsiteX35" fmla="*/ 315764 w 726915"/>
              <a:gd name="connsiteY35" fmla="*/ 871640 h 2522823"/>
              <a:gd name="connsiteX36" fmla="*/ 276294 w 726915"/>
              <a:gd name="connsiteY36" fmla="*/ 1111753 h 2522823"/>
              <a:gd name="connsiteX37" fmla="*/ 223666 w 726915"/>
              <a:gd name="connsiteY37" fmla="*/ 1434095 h 2522823"/>
              <a:gd name="connsiteX38" fmla="*/ 157882 w 726915"/>
              <a:gd name="connsiteY38" fmla="*/ 1680786 h 2522823"/>
              <a:gd name="connsiteX39" fmla="*/ 124990 w 726915"/>
              <a:gd name="connsiteY39" fmla="*/ 1845246 h 2522823"/>
              <a:gd name="connsiteX40" fmla="*/ 72363 w 726915"/>
              <a:gd name="connsiteY40" fmla="*/ 2049177 h 2522823"/>
              <a:gd name="connsiteX41" fmla="*/ 49338 w 726915"/>
              <a:gd name="connsiteY41" fmla="*/ 2141275 h 2522823"/>
              <a:gd name="connsiteX42" fmla="*/ 19735 w 726915"/>
              <a:gd name="connsiteY42" fmla="*/ 2226794 h 2522823"/>
              <a:gd name="connsiteX43" fmla="*/ 0 w 726915"/>
              <a:gd name="connsiteY43" fmla="*/ 2276132 h 2522823"/>
              <a:gd name="connsiteX44" fmla="*/ 0 w 726915"/>
              <a:gd name="connsiteY44" fmla="*/ 2325471 h 2522823"/>
              <a:gd name="connsiteX45" fmla="*/ 3289 w 726915"/>
              <a:gd name="connsiteY45" fmla="*/ 2364941 h 2522823"/>
              <a:gd name="connsiteX46" fmla="*/ 16446 w 726915"/>
              <a:gd name="connsiteY46" fmla="*/ 2417568 h 2522823"/>
              <a:gd name="connsiteX47" fmla="*/ 29603 w 726915"/>
              <a:gd name="connsiteY47" fmla="*/ 2447171 h 2522823"/>
              <a:gd name="connsiteX48" fmla="*/ 49338 w 726915"/>
              <a:gd name="connsiteY48" fmla="*/ 2480063 h 2522823"/>
              <a:gd name="connsiteX49" fmla="*/ 69073 w 726915"/>
              <a:gd name="connsiteY49" fmla="*/ 2499799 h 2522823"/>
              <a:gd name="connsiteX50" fmla="*/ 78941 w 726915"/>
              <a:gd name="connsiteY50" fmla="*/ 2509666 h 2522823"/>
              <a:gd name="connsiteX51" fmla="*/ 98676 w 726915"/>
              <a:gd name="connsiteY51" fmla="*/ 2519534 h 2522823"/>
              <a:gd name="connsiteX52" fmla="*/ 115122 w 726915"/>
              <a:gd name="connsiteY52" fmla="*/ 2522823 h 2522823"/>
              <a:gd name="connsiteX53" fmla="*/ 134858 w 726915"/>
              <a:gd name="connsiteY53" fmla="*/ 2516245 h 2522823"/>
              <a:gd name="connsiteX54" fmla="*/ 154593 w 726915"/>
              <a:gd name="connsiteY54" fmla="*/ 2493220 h 2522823"/>
              <a:gd name="connsiteX55" fmla="*/ 171039 w 726915"/>
              <a:gd name="connsiteY55" fmla="*/ 2457039 h 2522823"/>
              <a:gd name="connsiteX56" fmla="*/ 187485 w 726915"/>
              <a:gd name="connsiteY56" fmla="*/ 2414279 h 2522823"/>
              <a:gd name="connsiteX57" fmla="*/ 230245 w 726915"/>
              <a:gd name="connsiteY57" fmla="*/ 2239951 h 2522823"/>
              <a:gd name="connsiteX58" fmla="*/ 282872 w 726915"/>
              <a:gd name="connsiteY58" fmla="*/ 2065623 h 2522823"/>
              <a:gd name="connsiteX59" fmla="*/ 322342 w 726915"/>
              <a:gd name="connsiteY59" fmla="*/ 1920898 h 2522823"/>
              <a:gd name="connsiteX60" fmla="*/ 361813 w 726915"/>
              <a:gd name="connsiteY60" fmla="*/ 1789330 h 2522823"/>
              <a:gd name="connsiteX61" fmla="*/ 407862 w 726915"/>
              <a:gd name="connsiteY61" fmla="*/ 1621580 h 2522823"/>
              <a:gd name="connsiteX62" fmla="*/ 430886 w 726915"/>
              <a:gd name="connsiteY62" fmla="*/ 1539350 h 2522823"/>
              <a:gd name="connsiteX63" fmla="*/ 447332 w 726915"/>
              <a:gd name="connsiteY63" fmla="*/ 1371600 h 2522823"/>
              <a:gd name="connsiteX64" fmla="*/ 476935 w 726915"/>
              <a:gd name="connsiteY64" fmla="*/ 1217007 h 2522823"/>
              <a:gd name="connsiteX65" fmla="*/ 539430 w 726915"/>
              <a:gd name="connsiteY65" fmla="*/ 911111 h 252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26915" h="2522823">
                <a:moveTo>
                  <a:pt x="539430" y="911111"/>
                </a:moveTo>
                <a:lnTo>
                  <a:pt x="578901" y="723626"/>
                </a:lnTo>
                <a:lnTo>
                  <a:pt x="601925" y="615082"/>
                </a:lnTo>
                <a:lnTo>
                  <a:pt x="634817" y="440754"/>
                </a:lnTo>
                <a:lnTo>
                  <a:pt x="651263" y="378259"/>
                </a:lnTo>
                <a:lnTo>
                  <a:pt x="661131" y="365102"/>
                </a:lnTo>
                <a:lnTo>
                  <a:pt x="684155" y="335499"/>
                </a:lnTo>
                <a:lnTo>
                  <a:pt x="703891" y="305896"/>
                </a:lnTo>
                <a:lnTo>
                  <a:pt x="720337" y="269715"/>
                </a:lnTo>
                <a:lnTo>
                  <a:pt x="726915" y="233534"/>
                </a:lnTo>
                <a:lnTo>
                  <a:pt x="700601" y="197353"/>
                </a:lnTo>
                <a:lnTo>
                  <a:pt x="651263" y="144725"/>
                </a:lnTo>
                <a:lnTo>
                  <a:pt x="608504" y="101966"/>
                </a:lnTo>
                <a:lnTo>
                  <a:pt x="555876" y="59206"/>
                </a:lnTo>
                <a:lnTo>
                  <a:pt x="490092" y="23025"/>
                </a:lnTo>
                <a:lnTo>
                  <a:pt x="434176" y="0"/>
                </a:lnTo>
                <a:lnTo>
                  <a:pt x="384837" y="0"/>
                </a:lnTo>
                <a:lnTo>
                  <a:pt x="286161" y="0"/>
                </a:lnTo>
                <a:lnTo>
                  <a:pt x="213799" y="0"/>
                </a:lnTo>
                <a:lnTo>
                  <a:pt x="200642" y="3289"/>
                </a:lnTo>
                <a:lnTo>
                  <a:pt x="194063" y="13157"/>
                </a:lnTo>
                <a:lnTo>
                  <a:pt x="200642" y="32892"/>
                </a:lnTo>
                <a:lnTo>
                  <a:pt x="217088" y="55917"/>
                </a:lnTo>
                <a:lnTo>
                  <a:pt x="240112" y="72363"/>
                </a:lnTo>
                <a:lnTo>
                  <a:pt x="263137" y="82230"/>
                </a:lnTo>
                <a:lnTo>
                  <a:pt x="292740" y="101966"/>
                </a:lnTo>
                <a:lnTo>
                  <a:pt x="315764" y="128279"/>
                </a:lnTo>
                <a:lnTo>
                  <a:pt x="338789" y="164460"/>
                </a:lnTo>
                <a:lnTo>
                  <a:pt x="361813" y="220377"/>
                </a:lnTo>
                <a:lnTo>
                  <a:pt x="374970" y="279583"/>
                </a:lnTo>
                <a:lnTo>
                  <a:pt x="381548" y="338789"/>
                </a:lnTo>
                <a:lnTo>
                  <a:pt x="384837" y="404573"/>
                </a:lnTo>
                <a:lnTo>
                  <a:pt x="381548" y="476935"/>
                </a:lnTo>
                <a:lnTo>
                  <a:pt x="355235" y="647974"/>
                </a:lnTo>
                <a:lnTo>
                  <a:pt x="342078" y="710469"/>
                </a:lnTo>
                <a:lnTo>
                  <a:pt x="315764" y="871640"/>
                </a:lnTo>
                <a:lnTo>
                  <a:pt x="276294" y="1111753"/>
                </a:lnTo>
                <a:lnTo>
                  <a:pt x="223666" y="1434095"/>
                </a:lnTo>
                <a:lnTo>
                  <a:pt x="157882" y="1680786"/>
                </a:lnTo>
                <a:lnTo>
                  <a:pt x="124990" y="1845246"/>
                </a:lnTo>
                <a:lnTo>
                  <a:pt x="72363" y="2049177"/>
                </a:lnTo>
                <a:lnTo>
                  <a:pt x="49338" y="2141275"/>
                </a:lnTo>
                <a:lnTo>
                  <a:pt x="19735" y="2226794"/>
                </a:lnTo>
                <a:lnTo>
                  <a:pt x="0" y="2276132"/>
                </a:lnTo>
                <a:lnTo>
                  <a:pt x="0" y="2325471"/>
                </a:lnTo>
                <a:lnTo>
                  <a:pt x="3289" y="2364941"/>
                </a:lnTo>
                <a:lnTo>
                  <a:pt x="16446" y="2417568"/>
                </a:lnTo>
                <a:lnTo>
                  <a:pt x="29603" y="2447171"/>
                </a:lnTo>
                <a:lnTo>
                  <a:pt x="49338" y="2480063"/>
                </a:lnTo>
                <a:lnTo>
                  <a:pt x="69073" y="2499799"/>
                </a:lnTo>
                <a:lnTo>
                  <a:pt x="78941" y="2509666"/>
                </a:lnTo>
                <a:lnTo>
                  <a:pt x="98676" y="2519534"/>
                </a:lnTo>
                <a:lnTo>
                  <a:pt x="115122" y="2522823"/>
                </a:lnTo>
                <a:lnTo>
                  <a:pt x="134858" y="2516245"/>
                </a:lnTo>
                <a:lnTo>
                  <a:pt x="154593" y="2493220"/>
                </a:lnTo>
                <a:lnTo>
                  <a:pt x="171039" y="2457039"/>
                </a:lnTo>
                <a:lnTo>
                  <a:pt x="187485" y="2414279"/>
                </a:lnTo>
                <a:lnTo>
                  <a:pt x="230245" y="2239951"/>
                </a:lnTo>
                <a:lnTo>
                  <a:pt x="282872" y="2065623"/>
                </a:lnTo>
                <a:lnTo>
                  <a:pt x="322342" y="1920898"/>
                </a:lnTo>
                <a:lnTo>
                  <a:pt x="361813" y="1789330"/>
                </a:lnTo>
                <a:lnTo>
                  <a:pt x="407862" y="1621580"/>
                </a:lnTo>
                <a:lnTo>
                  <a:pt x="430886" y="1539350"/>
                </a:lnTo>
                <a:lnTo>
                  <a:pt x="447332" y="1371600"/>
                </a:lnTo>
                <a:lnTo>
                  <a:pt x="476935" y="1217007"/>
                </a:lnTo>
                <a:lnTo>
                  <a:pt x="539430" y="91111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8A92069-663C-4246-8CB1-91B8AC4AE4E2}"/>
              </a:ext>
            </a:extLst>
          </p:cNvPr>
          <p:cNvSpPr/>
          <p:nvPr/>
        </p:nvSpPr>
        <p:spPr>
          <a:xfrm>
            <a:off x="5395914" y="3313114"/>
            <a:ext cx="427037" cy="1031875"/>
          </a:xfrm>
          <a:custGeom>
            <a:avLst/>
            <a:gdLst>
              <a:gd name="connsiteX0" fmla="*/ 411956 w 426243"/>
              <a:gd name="connsiteY0" fmla="*/ 435769 h 1033462"/>
              <a:gd name="connsiteX1" fmla="*/ 421481 w 426243"/>
              <a:gd name="connsiteY1" fmla="*/ 376237 h 1033462"/>
              <a:gd name="connsiteX2" fmla="*/ 426243 w 426243"/>
              <a:gd name="connsiteY2" fmla="*/ 316706 h 1033462"/>
              <a:gd name="connsiteX3" fmla="*/ 404812 w 426243"/>
              <a:gd name="connsiteY3" fmla="*/ 192881 h 1033462"/>
              <a:gd name="connsiteX4" fmla="*/ 373856 w 426243"/>
              <a:gd name="connsiteY4" fmla="*/ 126206 h 1033462"/>
              <a:gd name="connsiteX5" fmla="*/ 347662 w 426243"/>
              <a:gd name="connsiteY5" fmla="*/ 85725 h 1033462"/>
              <a:gd name="connsiteX6" fmla="*/ 311943 w 426243"/>
              <a:gd name="connsiteY6" fmla="*/ 42862 h 1033462"/>
              <a:gd name="connsiteX7" fmla="*/ 280987 w 426243"/>
              <a:gd name="connsiteY7" fmla="*/ 19050 h 1033462"/>
              <a:gd name="connsiteX8" fmla="*/ 254793 w 426243"/>
              <a:gd name="connsiteY8" fmla="*/ 7144 h 1033462"/>
              <a:gd name="connsiteX9" fmla="*/ 223837 w 426243"/>
              <a:gd name="connsiteY9" fmla="*/ 0 h 1033462"/>
              <a:gd name="connsiteX10" fmla="*/ 207168 w 426243"/>
              <a:gd name="connsiteY10" fmla="*/ 2381 h 1033462"/>
              <a:gd name="connsiteX11" fmla="*/ 195262 w 426243"/>
              <a:gd name="connsiteY11" fmla="*/ 11906 h 1033462"/>
              <a:gd name="connsiteX12" fmla="*/ 195262 w 426243"/>
              <a:gd name="connsiteY12" fmla="*/ 33337 h 1033462"/>
              <a:gd name="connsiteX13" fmla="*/ 207168 w 426243"/>
              <a:gd name="connsiteY13" fmla="*/ 54769 h 1033462"/>
              <a:gd name="connsiteX14" fmla="*/ 219075 w 426243"/>
              <a:gd name="connsiteY14" fmla="*/ 69056 h 1033462"/>
              <a:gd name="connsiteX15" fmla="*/ 228600 w 426243"/>
              <a:gd name="connsiteY15" fmla="*/ 92869 h 1033462"/>
              <a:gd name="connsiteX16" fmla="*/ 238125 w 426243"/>
              <a:gd name="connsiteY16" fmla="*/ 121444 h 1033462"/>
              <a:gd name="connsiteX17" fmla="*/ 242887 w 426243"/>
              <a:gd name="connsiteY17" fmla="*/ 159544 h 1033462"/>
              <a:gd name="connsiteX18" fmla="*/ 245268 w 426243"/>
              <a:gd name="connsiteY18" fmla="*/ 207169 h 1033462"/>
              <a:gd name="connsiteX19" fmla="*/ 240506 w 426243"/>
              <a:gd name="connsiteY19" fmla="*/ 259556 h 1033462"/>
              <a:gd name="connsiteX20" fmla="*/ 219075 w 426243"/>
              <a:gd name="connsiteY20" fmla="*/ 333375 h 1033462"/>
              <a:gd name="connsiteX21" fmla="*/ 197643 w 426243"/>
              <a:gd name="connsiteY21" fmla="*/ 388144 h 1033462"/>
              <a:gd name="connsiteX22" fmla="*/ 147637 w 426243"/>
              <a:gd name="connsiteY22" fmla="*/ 466725 h 1033462"/>
              <a:gd name="connsiteX23" fmla="*/ 97631 w 426243"/>
              <a:gd name="connsiteY23" fmla="*/ 550069 h 1033462"/>
              <a:gd name="connsiteX24" fmla="*/ 47625 w 426243"/>
              <a:gd name="connsiteY24" fmla="*/ 640556 h 1033462"/>
              <a:gd name="connsiteX25" fmla="*/ 11906 w 426243"/>
              <a:gd name="connsiteY25" fmla="*/ 719137 h 1033462"/>
              <a:gd name="connsiteX26" fmla="*/ 2381 w 426243"/>
              <a:gd name="connsiteY26" fmla="*/ 766762 h 1033462"/>
              <a:gd name="connsiteX27" fmla="*/ 0 w 426243"/>
              <a:gd name="connsiteY27" fmla="*/ 828675 h 1033462"/>
              <a:gd name="connsiteX28" fmla="*/ 9525 w 426243"/>
              <a:gd name="connsiteY28" fmla="*/ 907256 h 1033462"/>
              <a:gd name="connsiteX29" fmla="*/ 19050 w 426243"/>
              <a:gd name="connsiteY29" fmla="*/ 959644 h 1033462"/>
              <a:gd name="connsiteX30" fmla="*/ 35718 w 426243"/>
              <a:gd name="connsiteY30" fmla="*/ 1000125 h 1033462"/>
              <a:gd name="connsiteX31" fmla="*/ 52387 w 426243"/>
              <a:gd name="connsiteY31" fmla="*/ 1019175 h 1033462"/>
              <a:gd name="connsiteX32" fmla="*/ 66675 w 426243"/>
              <a:gd name="connsiteY32" fmla="*/ 1028700 h 1033462"/>
              <a:gd name="connsiteX33" fmla="*/ 95250 w 426243"/>
              <a:gd name="connsiteY33" fmla="*/ 1033462 h 1033462"/>
              <a:gd name="connsiteX34" fmla="*/ 135731 w 426243"/>
              <a:gd name="connsiteY34" fmla="*/ 1026319 h 1033462"/>
              <a:gd name="connsiteX35" fmla="*/ 166687 w 426243"/>
              <a:gd name="connsiteY35" fmla="*/ 1012031 h 1033462"/>
              <a:gd name="connsiteX36" fmla="*/ 195262 w 426243"/>
              <a:gd name="connsiteY36" fmla="*/ 985837 h 1033462"/>
              <a:gd name="connsiteX37" fmla="*/ 221456 w 426243"/>
              <a:gd name="connsiteY37" fmla="*/ 947737 h 1033462"/>
              <a:gd name="connsiteX38" fmla="*/ 250031 w 426243"/>
              <a:gd name="connsiteY38" fmla="*/ 892969 h 1033462"/>
              <a:gd name="connsiteX39" fmla="*/ 288131 w 426243"/>
              <a:gd name="connsiteY39" fmla="*/ 814387 h 1033462"/>
              <a:gd name="connsiteX40" fmla="*/ 321468 w 426243"/>
              <a:gd name="connsiteY40" fmla="*/ 738187 h 1033462"/>
              <a:gd name="connsiteX41" fmla="*/ 354806 w 426243"/>
              <a:gd name="connsiteY41" fmla="*/ 652462 h 1033462"/>
              <a:gd name="connsiteX42" fmla="*/ 390525 w 426243"/>
              <a:gd name="connsiteY42" fmla="*/ 538162 h 1033462"/>
              <a:gd name="connsiteX43" fmla="*/ 411956 w 426243"/>
              <a:gd name="connsiteY43" fmla="*/ 435769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26243" h="1033462">
                <a:moveTo>
                  <a:pt x="411956" y="435769"/>
                </a:moveTo>
                <a:lnTo>
                  <a:pt x="421481" y="376237"/>
                </a:lnTo>
                <a:lnTo>
                  <a:pt x="426243" y="316706"/>
                </a:lnTo>
                <a:lnTo>
                  <a:pt x="404812" y="192881"/>
                </a:lnTo>
                <a:lnTo>
                  <a:pt x="373856" y="126206"/>
                </a:lnTo>
                <a:lnTo>
                  <a:pt x="347662" y="85725"/>
                </a:lnTo>
                <a:lnTo>
                  <a:pt x="311943" y="42862"/>
                </a:lnTo>
                <a:lnTo>
                  <a:pt x="280987" y="19050"/>
                </a:lnTo>
                <a:lnTo>
                  <a:pt x="254793" y="7144"/>
                </a:lnTo>
                <a:lnTo>
                  <a:pt x="223837" y="0"/>
                </a:lnTo>
                <a:lnTo>
                  <a:pt x="207168" y="2381"/>
                </a:lnTo>
                <a:lnTo>
                  <a:pt x="195262" y="11906"/>
                </a:lnTo>
                <a:lnTo>
                  <a:pt x="195262" y="33337"/>
                </a:lnTo>
                <a:lnTo>
                  <a:pt x="207168" y="54769"/>
                </a:lnTo>
                <a:lnTo>
                  <a:pt x="219075" y="69056"/>
                </a:lnTo>
                <a:lnTo>
                  <a:pt x="228600" y="92869"/>
                </a:lnTo>
                <a:lnTo>
                  <a:pt x="238125" y="121444"/>
                </a:lnTo>
                <a:lnTo>
                  <a:pt x="242887" y="159544"/>
                </a:lnTo>
                <a:lnTo>
                  <a:pt x="245268" y="207169"/>
                </a:lnTo>
                <a:lnTo>
                  <a:pt x="240506" y="259556"/>
                </a:lnTo>
                <a:lnTo>
                  <a:pt x="219075" y="333375"/>
                </a:lnTo>
                <a:lnTo>
                  <a:pt x="197643" y="388144"/>
                </a:lnTo>
                <a:lnTo>
                  <a:pt x="147637" y="466725"/>
                </a:lnTo>
                <a:lnTo>
                  <a:pt x="97631" y="550069"/>
                </a:lnTo>
                <a:lnTo>
                  <a:pt x="47625" y="640556"/>
                </a:lnTo>
                <a:lnTo>
                  <a:pt x="11906" y="719137"/>
                </a:lnTo>
                <a:lnTo>
                  <a:pt x="2381" y="766762"/>
                </a:lnTo>
                <a:cubicBezTo>
                  <a:pt x="1587" y="787400"/>
                  <a:pt x="794" y="808037"/>
                  <a:pt x="0" y="828675"/>
                </a:cubicBezTo>
                <a:lnTo>
                  <a:pt x="9525" y="907256"/>
                </a:lnTo>
                <a:lnTo>
                  <a:pt x="19050" y="959644"/>
                </a:lnTo>
                <a:lnTo>
                  <a:pt x="35718" y="1000125"/>
                </a:lnTo>
                <a:lnTo>
                  <a:pt x="52387" y="1019175"/>
                </a:lnTo>
                <a:lnTo>
                  <a:pt x="66675" y="1028700"/>
                </a:lnTo>
                <a:lnTo>
                  <a:pt x="95250" y="1033462"/>
                </a:lnTo>
                <a:lnTo>
                  <a:pt x="135731" y="1026319"/>
                </a:lnTo>
                <a:lnTo>
                  <a:pt x="166687" y="1012031"/>
                </a:lnTo>
                <a:lnTo>
                  <a:pt x="195262" y="985837"/>
                </a:lnTo>
                <a:lnTo>
                  <a:pt x="221456" y="947737"/>
                </a:lnTo>
                <a:lnTo>
                  <a:pt x="250031" y="892969"/>
                </a:lnTo>
                <a:lnTo>
                  <a:pt x="288131" y="814387"/>
                </a:lnTo>
                <a:lnTo>
                  <a:pt x="321468" y="738187"/>
                </a:lnTo>
                <a:lnTo>
                  <a:pt x="354806" y="652462"/>
                </a:lnTo>
                <a:lnTo>
                  <a:pt x="390525" y="538162"/>
                </a:lnTo>
                <a:lnTo>
                  <a:pt x="411956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28E1FBD-CB5D-4A5E-94D8-D6C064CD6180}"/>
              </a:ext>
            </a:extLst>
          </p:cNvPr>
          <p:cNvSpPr/>
          <p:nvPr/>
        </p:nvSpPr>
        <p:spPr>
          <a:xfrm>
            <a:off x="5827713" y="4106864"/>
            <a:ext cx="328612" cy="1343025"/>
          </a:xfrm>
          <a:custGeom>
            <a:avLst/>
            <a:gdLst>
              <a:gd name="connsiteX0" fmla="*/ 328612 w 328612"/>
              <a:gd name="connsiteY0" fmla="*/ 588169 h 1343025"/>
              <a:gd name="connsiteX1" fmla="*/ 328612 w 328612"/>
              <a:gd name="connsiteY1" fmla="*/ 259557 h 1343025"/>
              <a:gd name="connsiteX2" fmla="*/ 240506 w 328612"/>
              <a:gd name="connsiteY2" fmla="*/ 126207 h 1343025"/>
              <a:gd name="connsiteX3" fmla="*/ 211931 w 328612"/>
              <a:gd name="connsiteY3" fmla="*/ 102394 h 1343025"/>
              <a:gd name="connsiteX4" fmla="*/ 164306 w 328612"/>
              <a:gd name="connsiteY4" fmla="*/ 69057 h 1343025"/>
              <a:gd name="connsiteX5" fmla="*/ 119062 w 328612"/>
              <a:gd name="connsiteY5" fmla="*/ 40482 h 1343025"/>
              <a:gd name="connsiteX6" fmla="*/ 76200 w 328612"/>
              <a:gd name="connsiteY6" fmla="*/ 19050 h 1343025"/>
              <a:gd name="connsiteX7" fmla="*/ 45244 w 328612"/>
              <a:gd name="connsiteY7" fmla="*/ 7144 h 1343025"/>
              <a:gd name="connsiteX8" fmla="*/ 23812 w 328612"/>
              <a:gd name="connsiteY8" fmla="*/ 0 h 1343025"/>
              <a:gd name="connsiteX9" fmla="*/ 14287 w 328612"/>
              <a:gd name="connsiteY9" fmla="*/ 0 h 1343025"/>
              <a:gd name="connsiteX10" fmla="*/ 2381 w 328612"/>
              <a:gd name="connsiteY10" fmla="*/ 4763 h 1343025"/>
              <a:gd name="connsiteX11" fmla="*/ 0 w 328612"/>
              <a:gd name="connsiteY11" fmla="*/ 16669 h 1343025"/>
              <a:gd name="connsiteX12" fmla="*/ 19050 w 328612"/>
              <a:gd name="connsiteY12" fmla="*/ 59532 h 1343025"/>
              <a:gd name="connsiteX13" fmla="*/ 47625 w 328612"/>
              <a:gd name="connsiteY13" fmla="*/ 111919 h 1343025"/>
              <a:gd name="connsiteX14" fmla="*/ 85725 w 328612"/>
              <a:gd name="connsiteY14" fmla="*/ 197644 h 1343025"/>
              <a:gd name="connsiteX15" fmla="*/ 104775 w 328612"/>
              <a:gd name="connsiteY15" fmla="*/ 257175 h 1343025"/>
              <a:gd name="connsiteX16" fmla="*/ 104775 w 328612"/>
              <a:gd name="connsiteY16" fmla="*/ 361950 h 1343025"/>
              <a:gd name="connsiteX17" fmla="*/ 104775 w 328612"/>
              <a:gd name="connsiteY17" fmla="*/ 676275 h 1343025"/>
              <a:gd name="connsiteX18" fmla="*/ 95250 w 328612"/>
              <a:gd name="connsiteY18" fmla="*/ 926307 h 1343025"/>
              <a:gd name="connsiteX19" fmla="*/ 88106 w 328612"/>
              <a:gd name="connsiteY19" fmla="*/ 1052513 h 1343025"/>
              <a:gd name="connsiteX20" fmla="*/ 83344 w 328612"/>
              <a:gd name="connsiteY20" fmla="*/ 1112044 h 1343025"/>
              <a:gd name="connsiteX21" fmla="*/ 85725 w 328612"/>
              <a:gd name="connsiteY21" fmla="*/ 1154907 h 1343025"/>
              <a:gd name="connsiteX22" fmla="*/ 92869 w 328612"/>
              <a:gd name="connsiteY22" fmla="*/ 1197769 h 1343025"/>
              <a:gd name="connsiteX23" fmla="*/ 102394 w 328612"/>
              <a:gd name="connsiteY23" fmla="*/ 1228725 h 1343025"/>
              <a:gd name="connsiteX24" fmla="*/ 114300 w 328612"/>
              <a:gd name="connsiteY24" fmla="*/ 1257300 h 1343025"/>
              <a:gd name="connsiteX25" fmla="*/ 133350 w 328612"/>
              <a:gd name="connsiteY25" fmla="*/ 1285875 h 1343025"/>
              <a:gd name="connsiteX26" fmla="*/ 154781 w 328612"/>
              <a:gd name="connsiteY26" fmla="*/ 1309688 h 1343025"/>
              <a:gd name="connsiteX27" fmla="*/ 183356 w 328612"/>
              <a:gd name="connsiteY27" fmla="*/ 1326357 h 1343025"/>
              <a:gd name="connsiteX28" fmla="*/ 207169 w 328612"/>
              <a:gd name="connsiteY28" fmla="*/ 1338263 h 1343025"/>
              <a:gd name="connsiteX29" fmla="*/ 221456 w 328612"/>
              <a:gd name="connsiteY29" fmla="*/ 1343025 h 1343025"/>
              <a:gd name="connsiteX30" fmla="*/ 245269 w 328612"/>
              <a:gd name="connsiteY30" fmla="*/ 1340644 h 1343025"/>
              <a:gd name="connsiteX31" fmla="*/ 266700 w 328612"/>
              <a:gd name="connsiteY31" fmla="*/ 1331119 h 1343025"/>
              <a:gd name="connsiteX32" fmla="*/ 285750 w 328612"/>
              <a:gd name="connsiteY32" fmla="*/ 1307307 h 1343025"/>
              <a:gd name="connsiteX33" fmla="*/ 302419 w 328612"/>
              <a:gd name="connsiteY33" fmla="*/ 1273969 h 1343025"/>
              <a:gd name="connsiteX34" fmla="*/ 311944 w 328612"/>
              <a:gd name="connsiteY34" fmla="*/ 1240632 h 1343025"/>
              <a:gd name="connsiteX35" fmla="*/ 321469 w 328612"/>
              <a:gd name="connsiteY35" fmla="*/ 1190625 h 1343025"/>
              <a:gd name="connsiteX36" fmla="*/ 326231 w 328612"/>
              <a:gd name="connsiteY36" fmla="*/ 1157288 h 1343025"/>
              <a:gd name="connsiteX37" fmla="*/ 328612 w 328612"/>
              <a:gd name="connsiteY37" fmla="*/ 1116807 h 1343025"/>
              <a:gd name="connsiteX38" fmla="*/ 328612 w 328612"/>
              <a:gd name="connsiteY38" fmla="*/ 933450 h 1343025"/>
              <a:gd name="connsiteX39" fmla="*/ 328612 w 328612"/>
              <a:gd name="connsiteY39" fmla="*/ 588169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8612" h="1343025">
                <a:moveTo>
                  <a:pt x="328612" y="588169"/>
                </a:moveTo>
                <a:lnTo>
                  <a:pt x="328612" y="259557"/>
                </a:lnTo>
                <a:lnTo>
                  <a:pt x="240506" y="126207"/>
                </a:lnTo>
                <a:lnTo>
                  <a:pt x="211931" y="102394"/>
                </a:lnTo>
                <a:lnTo>
                  <a:pt x="164306" y="69057"/>
                </a:lnTo>
                <a:lnTo>
                  <a:pt x="119062" y="40482"/>
                </a:lnTo>
                <a:lnTo>
                  <a:pt x="76200" y="19050"/>
                </a:lnTo>
                <a:lnTo>
                  <a:pt x="45244" y="7144"/>
                </a:lnTo>
                <a:lnTo>
                  <a:pt x="23812" y="0"/>
                </a:lnTo>
                <a:lnTo>
                  <a:pt x="14287" y="0"/>
                </a:lnTo>
                <a:lnTo>
                  <a:pt x="2381" y="4763"/>
                </a:lnTo>
                <a:lnTo>
                  <a:pt x="0" y="16669"/>
                </a:lnTo>
                <a:lnTo>
                  <a:pt x="19050" y="59532"/>
                </a:lnTo>
                <a:lnTo>
                  <a:pt x="47625" y="111919"/>
                </a:lnTo>
                <a:lnTo>
                  <a:pt x="85725" y="197644"/>
                </a:lnTo>
                <a:lnTo>
                  <a:pt x="104775" y="257175"/>
                </a:lnTo>
                <a:lnTo>
                  <a:pt x="104775" y="361950"/>
                </a:lnTo>
                <a:lnTo>
                  <a:pt x="104775" y="676275"/>
                </a:lnTo>
                <a:lnTo>
                  <a:pt x="95250" y="926307"/>
                </a:lnTo>
                <a:lnTo>
                  <a:pt x="88106" y="1052513"/>
                </a:lnTo>
                <a:lnTo>
                  <a:pt x="83344" y="1112044"/>
                </a:lnTo>
                <a:lnTo>
                  <a:pt x="85725" y="1154907"/>
                </a:lnTo>
                <a:lnTo>
                  <a:pt x="92869" y="1197769"/>
                </a:lnTo>
                <a:lnTo>
                  <a:pt x="102394" y="1228725"/>
                </a:lnTo>
                <a:lnTo>
                  <a:pt x="114300" y="1257300"/>
                </a:lnTo>
                <a:lnTo>
                  <a:pt x="133350" y="1285875"/>
                </a:lnTo>
                <a:lnTo>
                  <a:pt x="154781" y="1309688"/>
                </a:lnTo>
                <a:lnTo>
                  <a:pt x="183356" y="1326357"/>
                </a:lnTo>
                <a:lnTo>
                  <a:pt x="207169" y="1338263"/>
                </a:lnTo>
                <a:lnTo>
                  <a:pt x="221456" y="1343025"/>
                </a:lnTo>
                <a:lnTo>
                  <a:pt x="245269" y="1340644"/>
                </a:lnTo>
                <a:lnTo>
                  <a:pt x="266700" y="1331119"/>
                </a:lnTo>
                <a:lnTo>
                  <a:pt x="285750" y="1307307"/>
                </a:lnTo>
                <a:lnTo>
                  <a:pt x="302419" y="1273969"/>
                </a:lnTo>
                <a:lnTo>
                  <a:pt x="311944" y="1240632"/>
                </a:lnTo>
                <a:lnTo>
                  <a:pt x="321469" y="1190625"/>
                </a:lnTo>
                <a:lnTo>
                  <a:pt x="326231" y="1157288"/>
                </a:lnTo>
                <a:lnTo>
                  <a:pt x="328612" y="1116807"/>
                </a:lnTo>
                <a:lnTo>
                  <a:pt x="328612" y="933450"/>
                </a:lnTo>
                <a:lnTo>
                  <a:pt x="328612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E0569F9-5709-4342-93E9-B8933570E2A7}"/>
              </a:ext>
            </a:extLst>
          </p:cNvPr>
          <p:cNvSpPr/>
          <p:nvPr/>
        </p:nvSpPr>
        <p:spPr>
          <a:xfrm>
            <a:off x="4252913" y="4348729"/>
            <a:ext cx="1166812" cy="881063"/>
          </a:xfrm>
          <a:custGeom>
            <a:avLst/>
            <a:gdLst>
              <a:gd name="connsiteX0" fmla="*/ 330993 w 1166812"/>
              <a:gd name="connsiteY0" fmla="*/ 269081 h 881063"/>
              <a:gd name="connsiteX1" fmla="*/ 266700 w 1166812"/>
              <a:gd name="connsiteY1" fmla="*/ 226219 h 881063"/>
              <a:gd name="connsiteX2" fmla="*/ 226218 w 1166812"/>
              <a:gd name="connsiteY2" fmla="*/ 197644 h 881063"/>
              <a:gd name="connsiteX3" fmla="*/ 171450 w 1166812"/>
              <a:gd name="connsiteY3" fmla="*/ 164306 h 881063"/>
              <a:gd name="connsiteX4" fmla="*/ 109537 w 1166812"/>
              <a:gd name="connsiteY4" fmla="*/ 130969 h 881063"/>
              <a:gd name="connsiteX5" fmla="*/ 0 w 1166812"/>
              <a:gd name="connsiteY5" fmla="*/ 80963 h 881063"/>
              <a:gd name="connsiteX6" fmla="*/ 26193 w 1166812"/>
              <a:gd name="connsiteY6" fmla="*/ 0 h 881063"/>
              <a:gd name="connsiteX7" fmla="*/ 128587 w 1166812"/>
              <a:gd name="connsiteY7" fmla="*/ 23813 h 881063"/>
              <a:gd name="connsiteX8" fmla="*/ 219075 w 1166812"/>
              <a:gd name="connsiteY8" fmla="*/ 45244 h 881063"/>
              <a:gd name="connsiteX9" fmla="*/ 309562 w 1166812"/>
              <a:gd name="connsiteY9" fmla="*/ 73819 h 881063"/>
              <a:gd name="connsiteX10" fmla="*/ 402431 w 1166812"/>
              <a:gd name="connsiteY10" fmla="*/ 109538 h 881063"/>
              <a:gd name="connsiteX11" fmla="*/ 492918 w 1166812"/>
              <a:gd name="connsiteY11" fmla="*/ 152400 h 881063"/>
              <a:gd name="connsiteX12" fmla="*/ 711993 w 1166812"/>
              <a:gd name="connsiteY12" fmla="*/ 252413 h 881063"/>
              <a:gd name="connsiteX13" fmla="*/ 812006 w 1166812"/>
              <a:gd name="connsiteY13" fmla="*/ 328613 h 881063"/>
              <a:gd name="connsiteX14" fmla="*/ 916781 w 1166812"/>
              <a:gd name="connsiteY14" fmla="*/ 416719 h 881063"/>
              <a:gd name="connsiteX15" fmla="*/ 1012031 w 1166812"/>
              <a:gd name="connsiteY15" fmla="*/ 511969 h 881063"/>
              <a:gd name="connsiteX16" fmla="*/ 1064418 w 1166812"/>
              <a:gd name="connsiteY16" fmla="*/ 571500 h 881063"/>
              <a:gd name="connsiteX17" fmla="*/ 1083468 w 1166812"/>
              <a:gd name="connsiteY17" fmla="*/ 595313 h 881063"/>
              <a:gd name="connsiteX18" fmla="*/ 1112043 w 1166812"/>
              <a:gd name="connsiteY18" fmla="*/ 638175 h 881063"/>
              <a:gd name="connsiteX19" fmla="*/ 1135856 w 1166812"/>
              <a:gd name="connsiteY19" fmla="*/ 678656 h 881063"/>
              <a:gd name="connsiteX20" fmla="*/ 1152525 w 1166812"/>
              <a:gd name="connsiteY20" fmla="*/ 719138 h 881063"/>
              <a:gd name="connsiteX21" fmla="*/ 1164431 w 1166812"/>
              <a:gd name="connsiteY21" fmla="*/ 771525 h 881063"/>
              <a:gd name="connsiteX22" fmla="*/ 1166812 w 1166812"/>
              <a:gd name="connsiteY22" fmla="*/ 807244 h 881063"/>
              <a:gd name="connsiteX23" fmla="*/ 1154906 w 1166812"/>
              <a:gd name="connsiteY23" fmla="*/ 828675 h 881063"/>
              <a:gd name="connsiteX24" fmla="*/ 1109662 w 1166812"/>
              <a:gd name="connsiteY24" fmla="*/ 864394 h 881063"/>
              <a:gd name="connsiteX25" fmla="*/ 1073943 w 1166812"/>
              <a:gd name="connsiteY25" fmla="*/ 881063 h 881063"/>
              <a:gd name="connsiteX26" fmla="*/ 1038225 w 1166812"/>
              <a:gd name="connsiteY26" fmla="*/ 878681 h 881063"/>
              <a:gd name="connsiteX27" fmla="*/ 997743 w 1166812"/>
              <a:gd name="connsiteY27" fmla="*/ 866775 h 881063"/>
              <a:gd name="connsiteX28" fmla="*/ 945356 w 1166812"/>
              <a:gd name="connsiteY28" fmla="*/ 835819 h 881063"/>
              <a:gd name="connsiteX29" fmla="*/ 897731 w 1166812"/>
              <a:gd name="connsiteY29" fmla="*/ 792956 h 881063"/>
              <a:gd name="connsiteX30" fmla="*/ 857250 w 1166812"/>
              <a:gd name="connsiteY30" fmla="*/ 742950 h 881063"/>
              <a:gd name="connsiteX31" fmla="*/ 802481 w 1166812"/>
              <a:gd name="connsiteY31" fmla="*/ 676275 h 881063"/>
              <a:gd name="connsiteX32" fmla="*/ 747712 w 1166812"/>
              <a:gd name="connsiteY32" fmla="*/ 619125 h 881063"/>
              <a:gd name="connsiteX33" fmla="*/ 688181 w 1166812"/>
              <a:gd name="connsiteY33" fmla="*/ 561975 h 881063"/>
              <a:gd name="connsiteX34" fmla="*/ 631031 w 1166812"/>
              <a:gd name="connsiteY34" fmla="*/ 516731 h 881063"/>
              <a:gd name="connsiteX35" fmla="*/ 554831 w 1166812"/>
              <a:gd name="connsiteY35" fmla="*/ 457200 h 881063"/>
              <a:gd name="connsiteX36" fmla="*/ 423862 w 1166812"/>
              <a:gd name="connsiteY36" fmla="*/ 342900 h 881063"/>
              <a:gd name="connsiteX37" fmla="*/ 371475 w 1166812"/>
              <a:gd name="connsiteY37" fmla="*/ 300038 h 881063"/>
              <a:gd name="connsiteX38" fmla="*/ 330993 w 1166812"/>
              <a:gd name="connsiteY38" fmla="*/ 269081 h 88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166812" h="881063">
                <a:moveTo>
                  <a:pt x="330993" y="269081"/>
                </a:moveTo>
                <a:lnTo>
                  <a:pt x="266700" y="226219"/>
                </a:lnTo>
                <a:lnTo>
                  <a:pt x="226218" y="197644"/>
                </a:lnTo>
                <a:lnTo>
                  <a:pt x="171450" y="164306"/>
                </a:lnTo>
                <a:lnTo>
                  <a:pt x="109537" y="130969"/>
                </a:lnTo>
                <a:lnTo>
                  <a:pt x="0" y="80963"/>
                </a:lnTo>
                <a:lnTo>
                  <a:pt x="26193" y="0"/>
                </a:lnTo>
                <a:lnTo>
                  <a:pt x="128587" y="23813"/>
                </a:lnTo>
                <a:lnTo>
                  <a:pt x="219075" y="45244"/>
                </a:lnTo>
                <a:lnTo>
                  <a:pt x="309562" y="73819"/>
                </a:lnTo>
                <a:lnTo>
                  <a:pt x="402431" y="109538"/>
                </a:lnTo>
                <a:lnTo>
                  <a:pt x="492918" y="152400"/>
                </a:lnTo>
                <a:lnTo>
                  <a:pt x="711993" y="252413"/>
                </a:lnTo>
                <a:lnTo>
                  <a:pt x="812006" y="328613"/>
                </a:lnTo>
                <a:lnTo>
                  <a:pt x="916781" y="416719"/>
                </a:lnTo>
                <a:lnTo>
                  <a:pt x="1012031" y="511969"/>
                </a:lnTo>
                <a:lnTo>
                  <a:pt x="1064418" y="571500"/>
                </a:lnTo>
                <a:lnTo>
                  <a:pt x="1083468" y="595313"/>
                </a:lnTo>
                <a:lnTo>
                  <a:pt x="1112043" y="638175"/>
                </a:lnTo>
                <a:lnTo>
                  <a:pt x="1135856" y="678656"/>
                </a:lnTo>
                <a:lnTo>
                  <a:pt x="1152525" y="719138"/>
                </a:lnTo>
                <a:lnTo>
                  <a:pt x="1164431" y="771525"/>
                </a:lnTo>
                <a:lnTo>
                  <a:pt x="1166812" y="807244"/>
                </a:lnTo>
                <a:lnTo>
                  <a:pt x="1154906" y="828675"/>
                </a:lnTo>
                <a:lnTo>
                  <a:pt x="1109662" y="864394"/>
                </a:lnTo>
                <a:lnTo>
                  <a:pt x="1073943" y="881063"/>
                </a:lnTo>
                <a:lnTo>
                  <a:pt x="1038225" y="878681"/>
                </a:lnTo>
                <a:lnTo>
                  <a:pt x="997743" y="866775"/>
                </a:lnTo>
                <a:lnTo>
                  <a:pt x="945356" y="835819"/>
                </a:lnTo>
                <a:lnTo>
                  <a:pt x="897731" y="792956"/>
                </a:lnTo>
                <a:lnTo>
                  <a:pt x="857250" y="742950"/>
                </a:lnTo>
                <a:lnTo>
                  <a:pt x="802481" y="676275"/>
                </a:lnTo>
                <a:lnTo>
                  <a:pt x="747712" y="619125"/>
                </a:lnTo>
                <a:lnTo>
                  <a:pt x="688181" y="561975"/>
                </a:lnTo>
                <a:lnTo>
                  <a:pt x="631031" y="516731"/>
                </a:lnTo>
                <a:lnTo>
                  <a:pt x="554831" y="457200"/>
                </a:lnTo>
                <a:lnTo>
                  <a:pt x="423862" y="342900"/>
                </a:lnTo>
                <a:lnTo>
                  <a:pt x="371475" y="300038"/>
                </a:lnTo>
                <a:lnTo>
                  <a:pt x="330993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307165B-993C-4ED0-A6BA-C5EF569F5B5D}"/>
              </a:ext>
            </a:extLst>
          </p:cNvPr>
          <p:cNvSpPr/>
          <p:nvPr/>
        </p:nvSpPr>
        <p:spPr>
          <a:xfrm rot="16200000">
            <a:off x="3284539" y="3440679"/>
            <a:ext cx="2720975" cy="1514475"/>
          </a:xfrm>
          <a:custGeom>
            <a:avLst/>
            <a:gdLst>
              <a:gd name="connsiteX0" fmla="*/ 1423987 w 2721768"/>
              <a:gd name="connsiteY0" fmla="*/ 1035844 h 1514475"/>
              <a:gd name="connsiteX1" fmla="*/ 1328737 w 2721768"/>
              <a:gd name="connsiteY1" fmla="*/ 1002507 h 1514475"/>
              <a:gd name="connsiteX2" fmla="*/ 1226343 w 2721768"/>
              <a:gd name="connsiteY2" fmla="*/ 964407 h 1514475"/>
              <a:gd name="connsiteX3" fmla="*/ 1138237 w 2721768"/>
              <a:gd name="connsiteY3" fmla="*/ 928688 h 1514475"/>
              <a:gd name="connsiteX4" fmla="*/ 1023937 w 2721768"/>
              <a:gd name="connsiteY4" fmla="*/ 878682 h 1514475"/>
              <a:gd name="connsiteX5" fmla="*/ 828675 w 2721768"/>
              <a:gd name="connsiteY5" fmla="*/ 776288 h 1514475"/>
              <a:gd name="connsiteX6" fmla="*/ 766762 w 2721768"/>
              <a:gd name="connsiteY6" fmla="*/ 735807 h 1514475"/>
              <a:gd name="connsiteX7" fmla="*/ 704850 w 2721768"/>
              <a:gd name="connsiteY7" fmla="*/ 688182 h 1514475"/>
              <a:gd name="connsiteX8" fmla="*/ 628650 w 2721768"/>
              <a:gd name="connsiteY8" fmla="*/ 621507 h 1514475"/>
              <a:gd name="connsiteX9" fmla="*/ 552450 w 2721768"/>
              <a:gd name="connsiteY9" fmla="*/ 552450 h 1514475"/>
              <a:gd name="connsiteX10" fmla="*/ 495300 w 2721768"/>
              <a:gd name="connsiteY10" fmla="*/ 497682 h 1514475"/>
              <a:gd name="connsiteX11" fmla="*/ 423862 w 2721768"/>
              <a:gd name="connsiteY11" fmla="*/ 428625 h 1514475"/>
              <a:gd name="connsiteX12" fmla="*/ 352425 w 2721768"/>
              <a:gd name="connsiteY12" fmla="*/ 357188 h 1514475"/>
              <a:gd name="connsiteX13" fmla="*/ 278606 w 2721768"/>
              <a:gd name="connsiteY13" fmla="*/ 276225 h 1514475"/>
              <a:gd name="connsiteX14" fmla="*/ 204787 w 2721768"/>
              <a:gd name="connsiteY14" fmla="*/ 192882 h 1514475"/>
              <a:gd name="connsiteX15" fmla="*/ 150018 w 2721768"/>
              <a:gd name="connsiteY15" fmla="*/ 128588 h 1514475"/>
              <a:gd name="connsiteX16" fmla="*/ 71437 w 2721768"/>
              <a:gd name="connsiteY16" fmla="*/ 30957 h 1514475"/>
              <a:gd name="connsiteX17" fmla="*/ 57150 w 2721768"/>
              <a:gd name="connsiteY17" fmla="*/ 14288 h 1514475"/>
              <a:gd name="connsiteX18" fmla="*/ 30956 w 2721768"/>
              <a:gd name="connsiteY18" fmla="*/ 0 h 1514475"/>
              <a:gd name="connsiteX19" fmla="*/ 11906 w 2721768"/>
              <a:gd name="connsiteY19" fmla="*/ 0 h 1514475"/>
              <a:gd name="connsiteX20" fmla="*/ 2381 w 2721768"/>
              <a:gd name="connsiteY20" fmla="*/ 4763 h 1514475"/>
              <a:gd name="connsiteX21" fmla="*/ 0 w 2721768"/>
              <a:gd name="connsiteY21" fmla="*/ 19050 h 1514475"/>
              <a:gd name="connsiteX22" fmla="*/ 9525 w 2721768"/>
              <a:gd name="connsiteY22" fmla="*/ 47625 h 1514475"/>
              <a:gd name="connsiteX23" fmla="*/ 57150 w 2721768"/>
              <a:gd name="connsiteY23" fmla="*/ 140494 h 1514475"/>
              <a:gd name="connsiteX24" fmla="*/ 121443 w 2721768"/>
              <a:gd name="connsiteY24" fmla="*/ 250032 h 1514475"/>
              <a:gd name="connsiteX25" fmla="*/ 185737 w 2721768"/>
              <a:gd name="connsiteY25" fmla="*/ 347663 h 1514475"/>
              <a:gd name="connsiteX26" fmla="*/ 247650 w 2721768"/>
              <a:gd name="connsiteY26" fmla="*/ 433388 h 1514475"/>
              <a:gd name="connsiteX27" fmla="*/ 338137 w 2721768"/>
              <a:gd name="connsiteY27" fmla="*/ 550069 h 1514475"/>
              <a:gd name="connsiteX28" fmla="*/ 471487 w 2721768"/>
              <a:gd name="connsiteY28" fmla="*/ 697707 h 1514475"/>
              <a:gd name="connsiteX29" fmla="*/ 566737 w 2721768"/>
              <a:gd name="connsiteY29" fmla="*/ 795338 h 1514475"/>
              <a:gd name="connsiteX30" fmla="*/ 640556 w 2721768"/>
              <a:gd name="connsiteY30" fmla="*/ 869157 h 1514475"/>
              <a:gd name="connsiteX31" fmla="*/ 731043 w 2721768"/>
              <a:gd name="connsiteY31" fmla="*/ 950119 h 1514475"/>
              <a:gd name="connsiteX32" fmla="*/ 766762 w 2721768"/>
              <a:gd name="connsiteY32" fmla="*/ 981075 h 1514475"/>
              <a:gd name="connsiteX33" fmla="*/ 940593 w 2721768"/>
              <a:gd name="connsiteY33" fmla="*/ 1078707 h 1514475"/>
              <a:gd name="connsiteX34" fmla="*/ 1035843 w 2721768"/>
              <a:gd name="connsiteY34" fmla="*/ 1121569 h 1514475"/>
              <a:gd name="connsiteX35" fmla="*/ 1138237 w 2721768"/>
              <a:gd name="connsiteY35" fmla="*/ 1164432 h 1514475"/>
              <a:gd name="connsiteX36" fmla="*/ 1240631 w 2721768"/>
              <a:gd name="connsiteY36" fmla="*/ 1207294 h 1514475"/>
              <a:gd name="connsiteX37" fmla="*/ 1331118 w 2721768"/>
              <a:gd name="connsiteY37" fmla="*/ 1243013 h 1514475"/>
              <a:gd name="connsiteX38" fmla="*/ 1464468 w 2721768"/>
              <a:gd name="connsiteY38" fmla="*/ 1290638 h 1514475"/>
              <a:gd name="connsiteX39" fmla="*/ 1552575 w 2721768"/>
              <a:gd name="connsiteY39" fmla="*/ 1319213 h 1514475"/>
              <a:gd name="connsiteX40" fmla="*/ 1666875 w 2721768"/>
              <a:gd name="connsiteY40" fmla="*/ 1350169 h 1514475"/>
              <a:gd name="connsiteX41" fmla="*/ 1712118 w 2721768"/>
              <a:gd name="connsiteY41" fmla="*/ 1359694 h 1514475"/>
              <a:gd name="connsiteX42" fmla="*/ 1809750 w 2721768"/>
              <a:gd name="connsiteY42" fmla="*/ 1390650 h 1514475"/>
              <a:gd name="connsiteX43" fmla="*/ 1974056 w 2721768"/>
              <a:gd name="connsiteY43" fmla="*/ 1428750 h 1514475"/>
              <a:gd name="connsiteX44" fmla="*/ 2147887 w 2721768"/>
              <a:gd name="connsiteY44" fmla="*/ 1464469 h 1514475"/>
              <a:gd name="connsiteX45" fmla="*/ 2300287 w 2721768"/>
              <a:gd name="connsiteY45" fmla="*/ 1493044 h 1514475"/>
              <a:gd name="connsiteX46" fmla="*/ 2424112 w 2721768"/>
              <a:gd name="connsiteY46" fmla="*/ 1514475 h 1514475"/>
              <a:gd name="connsiteX47" fmla="*/ 2533650 w 2721768"/>
              <a:gd name="connsiteY47" fmla="*/ 1509713 h 1514475"/>
              <a:gd name="connsiteX48" fmla="*/ 2566987 w 2721768"/>
              <a:gd name="connsiteY48" fmla="*/ 1490663 h 1514475"/>
              <a:gd name="connsiteX49" fmla="*/ 2593181 w 2721768"/>
              <a:gd name="connsiteY49" fmla="*/ 1466850 h 1514475"/>
              <a:gd name="connsiteX50" fmla="*/ 2614612 w 2721768"/>
              <a:gd name="connsiteY50" fmla="*/ 1440657 h 1514475"/>
              <a:gd name="connsiteX51" fmla="*/ 2633662 w 2721768"/>
              <a:gd name="connsiteY51" fmla="*/ 1409700 h 1514475"/>
              <a:gd name="connsiteX52" fmla="*/ 2652712 w 2721768"/>
              <a:gd name="connsiteY52" fmla="*/ 1378744 h 1514475"/>
              <a:gd name="connsiteX53" fmla="*/ 2671762 w 2721768"/>
              <a:gd name="connsiteY53" fmla="*/ 1331119 h 1514475"/>
              <a:gd name="connsiteX54" fmla="*/ 2686050 w 2721768"/>
              <a:gd name="connsiteY54" fmla="*/ 1281113 h 1514475"/>
              <a:gd name="connsiteX55" fmla="*/ 2700337 w 2721768"/>
              <a:gd name="connsiteY55" fmla="*/ 1219200 h 1514475"/>
              <a:gd name="connsiteX56" fmla="*/ 2717006 w 2721768"/>
              <a:gd name="connsiteY56" fmla="*/ 1135857 h 1514475"/>
              <a:gd name="connsiteX57" fmla="*/ 2721768 w 2721768"/>
              <a:gd name="connsiteY57" fmla="*/ 1104900 h 1514475"/>
              <a:gd name="connsiteX58" fmla="*/ 2721768 w 2721768"/>
              <a:gd name="connsiteY58" fmla="*/ 1081088 h 1514475"/>
              <a:gd name="connsiteX59" fmla="*/ 2717006 w 2721768"/>
              <a:gd name="connsiteY59" fmla="*/ 1071563 h 1514475"/>
              <a:gd name="connsiteX60" fmla="*/ 2700337 w 2721768"/>
              <a:gd name="connsiteY60" fmla="*/ 1069182 h 1514475"/>
              <a:gd name="connsiteX61" fmla="*/ 2681287 w 2721768"/>
              <a:gd name="connsiteY61" fmla="*/ 1076325 h 1514475"/>
              <a:gd name="connsiteX62" fmla="*/ 2659856 w 2721768"/>
              <a:gd name="connsiteY62" fmla="*/ 1102519 h 1514475"/>
              <a:gd name="connsiteX63" fmla="*/ 2633662 w 2721768"/>
              <a:gd name="connsiteY63" fmla="*/ 1140619 h 1514475"/>
              <a:gd name="connsiteX64" fmla="*/ 2600325 w 2721768"/>
              <a:gd name="connsiteY64" fmla="*/ 1178719 h 1514475"/>
              <a:gd name="connsiteX65" fmla="*/ 2566987 w 2721768"/>
              <a:gd name="connsiteY65" fmla="*/ 1204913 h 1514475"/>
              <a:gd name="connsiteX66" fmla="*/ 2514600 w 2721768"/>
              <a:gd name="connsiteY66" fmla="*/ 1228725 h 1514475"/>
              <a:gd name="connsiteX67" fmla="*/ 2466975 w 2721768"/>
              <a:gd name="connsiteY67" fmla="*/ 1240632 h 1514475"/>
              <a:gd name="connsiteX68" fmla="*/ 2419350 w 2721768"/>
              <a:gd name="connsiteY68" fmla="*/ 1240632 h 1514475"/>
              <a:gd name="connsiteX69" fmla="*/ 2190750 w 2721768"/>
              <a:gd name="connsiteY69" fmla="*/ 1214438 h 1514475"/>
              <a:gd name="connsiteX70" fmla="*/ 2002631 w 2721768"/>
              <a:gd name="connsiteY70" fmla="*/ 1178719 h 1514475"/>
              <a:gd name="connsiteX71" fmla="*/ 1876425 w 2721768"/>
              <a:gd name="connsiteY71" fmla="*/ 1152525 h 1514475"/>
              <a:gd name="connsiteX72" fmla="*/ 1712118 w 2721768"/>
              <a:gd name="connsiteY72" fmla="*/ 1114425 h 1514475"/>
              <a:gd name="connsiteX73" fmla="*/ 1562100 w 2721768"/>
              <a:gd name="connsiteY73" fmla="*/ 1076325 h 1514475"/>
              <a:gd name="connsiteX74" fmla="*/ 1423987 w 2721768"/>
              <a:gd name="connsiteY74" fmla="*/ 1035844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721768" h="1514475">
                <a:moveTo>
                  <a:pt x="1423987" y="1035844"/>
                </a:moveTo>
                <a:lnTo>
                  <a:pt x="1328737" y="1002507"/>
                </a:lnTo>
                <a:lnTo>
                  <a:pt x="1226343" y="964407"/>
                </a:lnTo>
                <a:lnTo>
                  <a:pt x="1138237" y="928688"/>
                </a:lnTo>
                <a:lnTo>
                  <a:pt x="1023937" y="878682"/>
                </a:lnTo>
                <a:lnTo>
                  <a:pt x="828675" y="776288"/>
                </a:lnTo>
                <a:lnTo>
                  <a:pt x="766762" y="735807"/>
                </a:lnTo>
                <a:lnTo>
                  <a:pt x="704850" y="688182"/>
                </a:lnTo>
                <a:lnTo>
                  <a:pt x="628650" y="621507"/>
                </a:lnTo>
                <a:lnTo>
                  <a:pt x="552450" y="552450"/>
                </a:lnTo>
                <a:lnTo>
                  <a:pt x="495300" y="497682"/>
                </a:lnTo>
                <a:lnTo>
                  <a:pt x="423862" y="428625"/>
                </a:lnTo>
                <a:lnTo>
                  <a:pt x="352425" y="357188"/>
                </a:lnTo>
                <a:lnTo>
                  <a:pt x="278606" y="276225"/>
                </a:lnTo>
                <a:lnTo>
                  <a:pt x="204787" y="192882"/>
                </a:lnTo>
                <a:lnTo>
                  <a:pt x="150018" y="128588"/>
                </a:lnTo>
                <a:lnTo>
                  <a:pt x="71437" y="30957"/>
                </a:lnTo>
                <a:lnTo>
                  <a:pt x="57150" y="14288"/>
                </a:lnTo>
                <a:lnTo>
                  <a:pt x="30956" y="0"/>
                </a:lnTo>
                <a:lnTo>
                  <a:pt x="11906" y="0"/>
                </a:lnTo>
                <a:lnTo>
                  <a:pt x="2381" y="4763"/>
                </a:lnTo>
                <a:lnTo>
                  <a:pt x="0" y="19050"/>
                </a:lnTo>
                <a:lnTo>
                  <a:pt x="9525" y="47625"/>
                </a:lnTo>
                <a:lnTo>
                  <a:pt x="57150" y="140494"/>
                </a:lnTo>
                <a:lnTo>
                  <a:pt x="121443" y="250032"/>
                </a:lnTo>
                <a:lnTo>
                  <a:pt x="185737" y="347663"/>
                </a:lnTo>
                <a:lnTo>
                  <a:pt x="247650" y="433388"/>
                </a:lnTo>
                <a:lnTo>
                  <a:pt x="338137" y="550069"/>
                </a:lnTo>
                <a:lnTo>
                  <a:pt x="471487" y="697707"/>
                </a:lnTo>
                <a:lnTo>
                  <a:pt x="566737" y="795338"/>
                </a:lnTo>
                <a:lnTo>
                  <a:pt x="640556" y="869157"/>
                </a:lnTo>
                <a:lnTo>
                  <a:pt x="731043" y="950119"/>
                </a:lnTo>
                <a:lnTo>
                  <a:pt x="766762" y="981075"/>
                </a:lnTo>
                <a:lnTo>
                  <a:pt x="940593" y="1078707"/>
                </a:lnTo>
                <a:lnTo>
                  <a:pt x="1035843" y="1121569"/>
                </a:lnTo>
                <a:lnTo>
                  <a:pt x="1138237" y="1164432"/>
                </a:lnTo>
                <a:lnTo>
                  <a:pt x="1240631" y="1207294"/>
                </a:lnTo>
                <a:lnTo>
                  <a:pt x="1331118" y="1243013"/>
                </a:lnTo>
                <a:lnTo>
                  <a:pt x="1464468" y="1290638"/>
                </a:lnTo>
                <a:lnTo>
                  <a:pt x="1552575" y="1319213"/>
                </a:lnTo>
                <a:lnTo>
                  <a:pt x="1666875" y="1350169"/>
                </a:lnTo>
                <a:lnTo>
                  <a:pt x="1712118" y="1359694"/>
                </a:lnTo>
                <a:lnTo>
                  <a:pt x="1809750" y="1390650"/>
                </a:lnTo>
                <a:lnTo>
                  <a:pt x="1974056" y="1428750"/>
                </a:lnTo>
                <a:lnTo>
                  <a:pt x="2147887" y="1464469"/>
                </a:lnTo>
                <a:lnTo>
                  <a:pt x="2300287" y="1493044"/>
                </a:lnTo>
                <a:lnTo>
                  <a:pt x="2424112" y="1514475"/>
                </a:lnTo>
                <a:lnTo>
                  <a:pt x="2533650" y="1509713"/>
                </a:lnTo>
                <a:lnTo>
                  <a:pt x="2566987" y="1490663"/>
                </a:lnTo>
                <a:lnTo>
                  <a:pt x="2593181" y="1466850"/>
                </a:lnTo>
                <a:lnTo>
                  <a:pt x="2614612" y="1440657"/>
                </a:lnTo>
                <a:lnTo>
                  <a:pt x="2633662" y="1409700"/>
                </a:lnTo>
                <a:lnTo>
                  <a:pt x="2652712" y="1378744"/>
                </a:lnTo>
                <a:lnTo>
                  <a:pt x="2671762" y="1331119"/>
                </a:lnTo>
                <a:lnTo>
                  <a:pt x="2686050" y="1281113"/>
                </a:lnTo>
                <a:lnTo>
                  <a:pt x="2700337" y="1219200"/>
                </a:lnTo>
                <a:lnTo>
                  <a:pt x="2717006" y="1135857"/>
                </a:lnTo>
                <a:lnTo>
                  <a:pt x="2721768" y="1104900"/>
                </a:lnTo>
                <a:lnTo>
                  <a:pt x="2721768" y="1081088"/>
                </a:lnTo>
                <a:lnTo>
                  <a:pt x="2717006" y="1071563"/>
                </a:lnTo>
                <a:lnTo>
                  <a:pt x="2700337" y="1069182"/>
                </a:lnTo>
                <a:lnTo>
                  <a:pt x="2681287" y="1076325"/>
                </a:lnTo>
                <a:lnTo>
                  <a:pt x="2659856" y="1102519"/>
                </a:lnTo>
                <a:lnTo>
                  <a:pt x="2633662" y="1140619"/>
                </a:lnTo>
                <a:lnTo>
                  <a:pt x="2600325" y="1178719"/>
                </a:lnTo>
                <a:lnTo>
                  <a:pt x="2566987" y="1204913"/>
                </a:lnTo>
                <a:lnTo>
                  <a:pt x="2514600" y="1228725"/>
                </a:lnTo>
                <a:lnTo>
                  <a:pt x="2466975" y="1240632"/>
                </a:lnTo>
                <a:lnTo>
                  <a:pt x="2419350" y="1240632"/>
                </a:lnTo>
                <a:lnTo>
                  <a:pt x="2190750" y="1214438"/>
                </a:lnTo>
                <a:lnTo>
                  <a:pt x="2002631" y="1178719"/>
                </a:lnTo>
                <a:lnTo>
                  <a:pt x="1876425" y="1152525"/>
                </a:lnTo>
                <a:lnTo>
                  <a:pt x="1712118" y="1114425"/>
                </a:lnTo>
                <a:lnTo>
                  <a:pt x="1562100" y="1076325"/>
                </a:lnTo>
                <a:lnTo>
                  <a:pt x="1423987" y="10358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3DBE2AD-4061-4376-BE91-94A8B0A50435}"/>
              </a:ext>
            </a:extLst>
          </p:cNvPr>
          <p:cNvSpPr/>
          <p:nvPr/>
        </p:nvSpPr>
        <p:spPr>
          <a:xfrm>
            <a:off x="3605214" y="2933701"/>
            <a:ext cx="2079625" cy="1008063"/>
          </a:xfrm>
          <a:custGeom>
            <a:avLst/>
            <a:gdLst>
              <a:gd name="connsiteX0" fmla="*/ 1257300 w 2078831"/>
              <a:gd name="connsiteY0" fmla="*/ 300038 h 1007269"/>
              <a:gd name="connsiteX1" fmla="*/ 971550 w 2078831"/>
              <a:gd name="connsiteY1" fmla="*/ 426244 h 1007269"/>
              <a:gd name="connsiteX2" fmla="*/ 935831 w 2078831"/>
              <a:gd name="connsiteY2" fmla="*/ 440531 h 1007269"/>
              <a:gd name="connsiteX3" fmla="*/ 747712 w 2078831"/>
              <a:gd name="connsiteY3" fmla="*/ 495300 h 1007269"/>
              <a:gd name="connsiteX4" fmla="*/ 638175 w 2078831"/>
              <a:gd name="connsiteY4" fmla="*/ 545306 h 1007269"/>
              <a:gd name="connsiteX5" fmla="*/ 511968 w 2078831"/>
              <a:gd name="connsiteY5" fmla="*/ 595313 h 1007269"/>
              <a:gd name="connsiteX6" fmla="*/ 411956 w 2078831"/>
              <a:gd name="connsiteY6" fmla="*/ 631031 h 1007269"/>
              <a:gd name="connsiteX7" fmla="*/ 321468 w 2078831"/>
              <a:gd name="connsiteY7" fmla="*/ 657225 h 1007269"/>
              <a:gd name="connsiteX8" fmla="*/ 252412 w 2078831"/>
              <a:gd name="connsiteY8" fmla="*/ 673894 h 1007269"/>
              <a:gd name="connsiteX9" fmla="*/ 216693 w 2078831"/>
              <a:gd name="connsiteY9" fmla="*/ 683419 h 1007269"/>
              <a:gd name="connsiteX10" fmla="*/ 190500 w 2078831"/>
              <a:gd name="connsiteY10" fmla="*/ 688181 h 1007269"/>
              <a:gd name="connsiteX11" fmla="*/ 169068 w 2078831"/>
              <a:gd name="connsiteY11" fmla="*/ 688181 h 1007269"/>
              <a:gd name="connsiteX12" fmla="*/ 138112 w 2078831"/>
              <a:gd name="connsiteY12" fmla="*/ 683419 h 1007269"/>
              <a:gd name="connsiteX13" fmla="*/ 111918 w 2078831"/>
              <a:gd name="connsiteY13" fmla="*/ 671513 h 1007269"/>
              <a:gd name="connsiteX14" fmla="*/ 100012 w 2078831"/>
              <a:gd name="connsiteY14" fmla="*/ 664369 h 1007269"/>
              <a:gd name="connsiteX15" fmla="*/ 78581 w 2078831"/>
              <a:gd name="connsiteY15" fmla="*/ 647700 h 1007269"/>
              <a:gd name="connsiteX16" fmla="*/ 61912 w 2078831"/>
              <a:gd name="connsiteY16" fmla="*/ 626269 h 1007269"/>
              <a:gd name="connsiteX17" fmla="*/ 52387 w 2078831"/>
              <a:gd name="connsiteY17" fmla="*/ 614363 h 1007269"/>
              <a:gd name="connsiteX18" fmla="*/ 35718 w 2078831"/>
              <a:gd name="connsiteY18" fmla="*/ 607219 h 1007269"/>
              <a:gd name="connsiteX19" fmla="*/ 19050 w 2078831"/>
              <a:gd name="connsiteY19" fmla="*/ 604838 h 1007269"/>
              <a:gd name="connsiteX20" fmla="*/ 2381 w 2078831"/>
              <a:gd name="connsiteY20" fmla="*/ 609600 h 1007269"/>
              <a:gd name="connsiteX21" fmla="*/ 0 w 2078831"/>
              <a:gd name="connsiteY21" fmla="*/ 623888 h 1007269"/>
              <a:gd name="connsiteX22" fmla="*/ 2381 w 2078831"/>
              <a:gd name="connsiteY22" fmla="*/ 642938 h 1007269"/>
              <a:gd name="connsiteX23" fmla="*/ 16668 w 2078831"/>
              <a:gd name="connsiteY23" fmla="*/ 683419 h 1007269"/>
              <a:gd name="connsiteX24" fmla="*/ 47625 w 2078831"/>
              <a:gd name="connsiteY24" fmla="*/ 738188 h 1007269"/>
              <a:gd name="connsiteX25" fmla="*/ 78581 w 2078831"/>
              <a:gd name="connsiteY25" fmla="*/ 788194 h 1007269"/>
              <a:gd name="connsiteX26" fmla="*/ 107156 w 2078831"/>
              <a:gd name="connsiteY26" fmla="*/ 831056 h 1007269"/>
              <a:gd name="connsiteX27" fmla="*/ 130968 w 2078831"/>
              <a:gd name="connsiteY27" fmla="*/ 864394 h 1007269"/>
              <a:gd name="connsiteX28" fmla="*/ 173831 w 2078831"/>
              <a:gd name="connsiteY28" fmla="*/ 921544 h 1007269"/>
              <a:gd name="connsiteX29" fmla="*/ 204787 w 2078831"/>
              <a:gd name="connsiteY29" fmla="*/ 959644 h 1007269"/>
              <a:gd name="connsiteX30" fmla="*/ 226218 w 2078831"/>
              <a:gd name="connsiteY30" fmla="*/ 983456 h 1007269"/>
              <a:gd name="connsiteX31" fmla="*/ 240506 w 2078831"/>
              <a:gd name="connsiteY31" fmla="*/ 995363 h 1007269"/>
              <a:gd name="connsiteX32" fmla="*/ 250031 w 2078831"/>
              <a:gd name="connsiteY32" fmla="*/ 1002506 h 1007269"/>
              <a:gd name="connsiteX33" fmla="*/ 264318 w 2078831"/>
              <a:gd name="connsiteY33" fmla="*/ 1007269 h 1007269"/>
              <a:gd name="connsiteX34" fmla="*/ 278606 w 2078831"/>
              <a:gd name="connsiteY34" fmla="*/ 1004888 h 1007269"/>
              <a:gd name="connsiteX35" fmla="*/ 304800 w 2078831"/>
              <a:gd name="connsiteY35" fmla="*/ 992981 h 1007269"/>
              <a:gd name="connsiteX36" fmla="*/ 338137 w 2078831"/>
              <a:gd name="connsiteY36" fmla="*/ 966788 h 1007269"/>
              <a:gd name="connsiteX37" fmla="*/ 445293 w 2078831"/>
              <a:gd name="connsiteY37" fmla="*/ 900113 h 1007269"/>
              <a:gd name="connsiteX38" fmla="*/ 590550 w 2078831"/>
              <a:gd name="connsiteY38" fmla="*/ 814388 h 1007269"/>
              <a:gd name="connsiteX39" fmla="*/ 697706 w 2078831"/>
              <a:gd name="connsiteY39" fmla="*/ 750094 h 1007269"/>
              <a:gd name="connsiteX40" fmla="*/ 966787 w 2078831"/>
              <a:gd name="connsiteY40" fmla="*/ 616744 h 1007269"/>
              <a:gd name="connsiteX41" fmla="*/ 1190625 w 2078831"/>
              <a:gd name="connsiteY41" fmla="*/ 511969 h 1007269"/>
              <a:gd name="connsiteX42" fmla="*/ 1381125 w 2078831"/>
              <a:gd name="connsiteY42" fmla="*/ 419100 h 1007269"/>
              <a:gd name="connsiteX43" fmla="*/ 1533525 w 2078831"/>
              <a:gd name="connsiteY43" fmla="*/ 345281 h 1007269"/>
              <a:gd name="connsiteX44" fmla="*/ 1890712 w 2078831"/>
              <a:gd name="connsiteY44" fmla="*/ 150019 h 1007269"/>
              <a:gd name="connsiteX45" fmla="*/ 2007393 w 2078831"/>
              <a:gd name="connsiteY45" fmla="*/ 80963 h 1007269"/>
              <a:gd name="connsiteX46" fmla="*/ 2059781 w 2078831"/>
              <a:gd name="connsiteY46" fmla="*/ 50006 h 1007269"/>
              <a:gd name="connsiteX47" fmla="*/ 2071687 w 2078831"/>
              <a:gd name="connsiteY47" fmla="*/ 35719 h 1007269"/>
              <a:gd name="connsiteX48" fmla="*/ 2076450 w 2078831"/>
              <a:gd name="connsiteY48" fmla="*/ 21431 h 1007269"/>
              <a:gd name="connsiteX49" fmla="*/ 2078831 w 2078831"/>
              <a:gd name="connsiteY49" fmla="*/ 7144 h 1007269"/>
              <a:gd name="connsiteX50" fmla="*/ 2071687 w 2078831"/>
              <a:gd name="connsiteY50" fmla="*/ 0 h 1007269"/>
              <a:gd name="connsiteX51" fmla="*/ 2043112 w 2078831"/>
              <a:gd name="connsiteY51" fmla="*/ 0 h 1007269"/>
              <a:gd name="connsiteX52" fmla="*/ 1981200 w 2078831"/>
              <a:gd name="connsiteY52" fmla="*/ 14288 h 1007269"/>
              <a:gd name="connsiteX53" fmla="*/ 1883568 w 2078831"/>
              <a:gd name="connsiteY53" fmla="*/ 45244 h 1007269"/>
              <a:gd name="connsiteX54" fmla="*/ 1769268 w 2078831"/>
              <a:gd name="connsiteY54" fmla="*/ 78581 h 1007269"/>
              <a:gd name="connsiteX55" fmla="*/ 1452562 w 2078831"/>
              <a:gd name="connsiteY55" fmla="*/ 214313 h 1007269"/>
              <a:gd name="connsiteX56" fmla="*/ 1257300 w 2078831"/>
              <a:gd name="connsiteY56" fmla="*/ 300038 h 100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78831" h="1007269">
                <a:moveTo>
                  <a:pt x="1257300" y="300038"/>
                </a:moveTo>
                <a:lnTo>
                  <a:pt x="971550" y="426244"/>
                </a:lnTo>
                <a:lnTo>
                  <a:pt x="935831" y="440531"/>
                </a:lnTo>
                <a:lnTo>
                  <a:pt x="747712" y="495300"/>
                </a:lnTo>
                <a:lnTo>
                  <a:pt x="638175" y="545306"/>
                </a:lnTo>
                <a:lnTo>
                  <a:pt x="511968" y="595313"/>
                </a:lnTo>
                <a:lnTo>
                  <a:pt x="411956" y="631031"/>
                </a:lnTo>
                <a:lnTo>
                  <a:pt x="321468" y="657225"/>
                </a:lnTo>
                <a:lnTo>
                  <a:pt x="252412" y="673894"/>
                </a:lnTo>
                <a:lnTo>
                  <a:pt x="216693" y="683419"/>
                </a:lnTo>
                <a:lnTo>
                  <a:pt x="190500" y="688181"/>
                </a:lnTo>
                <a:lnTo>
                  <a:pt x="169068" y="688181"/>
                </a:lnTo>
                <a:lnTo>
                  <a:pt x="138112" y="683419"/>
                </a:lnTo>
                <a:lnTo>
                  <a:pt x="111918" y="671513"/>
                </a:lnTo>
                <a:lnTo>
                  <a:pt x="100012" y="664369"/>
                </a:lnTo>
                <a:lnTo>
                  <a:pt x="78581" y="647700"/>
                </a:lnTo>
                <a:lnTo>
                  <a:pt x="61912" y="626269"/>
                </a:lnTo>
                <a:lnTo>
                  <a:pt x="52387" y="614363"/>
                </a:lnTo>
                <a:lnTo>
                  <a:pt x="35718" y="607219"/>
                </a:lnTo>
                <a:lnTo>
                  <a:pt x="19050" y="604838"/>
                </a:lnTo>
                <a:lnTo>
                  <a:pt x="2381" y="609600"/>
                </a:lnTo>
                <a:lnTo>
                  <a:pt x="0" y="623888"/>
                </a:lnTo>
                <a:lnTo>
                  <a:pt x="2381" y="642938"/>
                </a:lnTo>
                <a:lnTo>
                  <a:pt x="16668" y="683419"/>
                </a:lnTo>
                <a:lnTo>
                  <a:pt x="47625" y="738188"/>
                </a:lnTo>
                <a:lnTo>
                  <a:pt x="78581" y="788194"/>
                </a:lnTo>
                <a:lnTo>
                  <a:pt x="107156" y="831056"/>
                </a:lnTo>
                <a:lnTo>
                  <a:pt x="130968" y="864394"/>
                </a:lnTo>
                <a:lnTo>
                  <a:pt x="173831" y="921544"/>
                </a:lnTo>
                <a:lnTo>
                  <a:pt x="204787" y="959644"/>
                </a:lnTo>
                <a:lnTo>
                  <a:pt x="226218" y="983456"/>
                </a:lnTo>
                <a:lnTo>
                  <a:pt x="240506" y="995363"/>
                </a:lnTo>
                <a:lnTo>
                  <a:pt x="250031" y="1002506"/>
                </a:lnTo>
                <a:lnTo>
                  <a:pt x="264318" y="1007269"/>
                </a:lnTo>
                <a:lnTo>
                  <a:pt x="278606" y="1004888"/>
                </a:lnTo>
                <a:lnTo>
                  <a:pt x="304800" y="992981"/>
                </a:lnTo>
                <a:lnTo>
                  <a:pt x="338137" y="966788"/>
                </a:lnTo>
                <a:lnTo>
                  <a:pt x="445293" y="900113"/>
                </a:lnTo>
                <a:lnTo>
                  <a:pt x="590550" y="814388"/>
                </a:lnTo>
                <a:lnTo>
                  <a:pt x="697706" y="750094"/>
                </a:lnTo>
                <a:lnTo>
                  <a:pt x="966787" y="616744"/>
                </a:lnTo>
                <a:lnTo>
                  <a:pt x="1190625" y="511969"/>
                </a:lnTo>
                <a:lnTo>
                  <a:pt x="1381125" y="419100"/>
                </a:lnTo>
                <a:lnTo>
                  <a:pt x="1533525" y="345281"/>
                </a:lnTo>
                <a:lnTo>
                  <a:pt x="1890712" y="150019"/>
                </a:lnTo>
                <a:lnTo>
                  <a:pt x="2007393" y="80963"/>
                </a:lnTo>
                <a:lnTo>
                  <a:pt x="2059781" y="50006"/>
                </a:lnTo>
                <a:lnTo>
                  <a:pt x="2071687" y="35719"/>
                </a:lnTo>
                <a:lnTo>
                  <a:pt x="2076450" y="21431"/>
                </a:lnTo>
                <a:lnTo>
                  <a:pt x="2078831" y="7144"/>
                </a:lnTo>
                <a:lnTo>
                  <a:pt x="2071687" y="0"/>
                </a:lnTo>
                <a:lnTo>
                  <a:pt x="2043112" y="0"/>
                </a:lnTo>
                <a:lnTo>
                  <a:pt x="1981200" y="14288"/>
                </a:lnTo>
                <a:lnTo>
                  <a:pt x="1883568" y="45244"/>
                </a:lnTo>
                <a:lnTo>
                  <a:pt x="1769268" y="78581"/>
                </a:lnTo>
                <a:lnTo>
                  <a:pt x="1452562" y="214313"/>
                </a:lnTo>
                <a:lnTo>
                  <a:pt x="1257300" y="3000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084259C-2F64-4086-8D63-2146F8704E8F}"/>
              </a:ext>
            </a:extLst>
          </p:cNvPr>
          <p:cNvSpPr/>
          <p:nvPr/>
        </p:nvSpPr>
        <p:spPr>
          <a:xfrm>
            <a:off x="5694364" y="1704976"/>
            <a:ext cx="2111375" cy="1389063"/>
          </a:xfrm>
          <a:custGeom>
            <a:avLst/>
            <a:gdLst>
              <a:gd name="connsiteX0" fmla="*/ 1038225 w 2112169"/>
              <a:gd name="connsiteY0" fmla="*/ 116681 h 1388269"/>
              <a:gd name="connsiteX1" fmla="*/ 857250 w 2112169"/>
              <a:gd name="connsiteY1" fmla="*/ 138113 h 1388269"/>
              <a:gd name="connsiteX2" fmla="*/ 690562 w 2112169"/>
              <a:gd name="connsiteY2" fmla="*/ 157163 h 1388269"/>
              <a:gd name="connsiteX3" fmla="*/ 542925 w 2112169"/>
              <a:gd name="connsiteY3" fmla="*/ 176213 h 1388269"/>
              <a:gd name="connsiteX4" fmla="*/ 459581 w 2112169"/>
              <a:gd name="connsiteY4" fmla="*/ 185738 h 1388269"/>
              <a:gd name="connsiteX5" fmla="*/ 423862 w 2112169"/>
              <a:gd name="connsiteY5" fmla="*/ 188119 h 1388269"/>
              <a:gd name="connsiteX6" fmla="*/ 378619 w 2112169"/>
              <a:gd name="connsiteY6" fmla="*/ 188119 h 1388269"/>
              <a:gd name="connsiteX7" fmla="*/ 311944 w 2112169"/>
              <a:gd name="connsiteY7" fmla="*/ 183356 h 1388269"/>
              <a:gd name="connsiteX8" fmla="*/ 247650 w 2112169"/>
              <a:gd name="connsiteY8" fmla="*/ 173831 h 1388269"/>
              <a:gd name="connsiteX9" fmla="*/ 173831 w 2112169"/>
              <a:gd name="connsiteY9" fmla="*/ 154781 h 1388269"/>
              <a:gd name="connsiteX10" fmla="*/ 109537 w 2112169"/>
              <a:gd name="connsiteY10" fmla="*/ 133350 h 1388269"/>
              <a:gd name="connsiteX11" fmla="*/ 73819 w 2112169"/>
              <a:gd name="connsiteY11" fmla="*/ 121444 h 1388269"/>
              <a:gd name="connsiteX12" fmla="*/ 42862 w 2112169"/>
              <a:gd name="connsiteY12" fmla="*/ 109538 h 1388269"/>
              <a:gd name="connsiteX13" fmla="*/ 30956 w 2112169"/>
              <a:gd name="connsiteY13" fmla="*/ 104775 h 1388269"/>
              <a:gd name="connsiteX14" fmla="*/ 16669 w 2112169"/>
              <a:gd name="connsiteY14" fmla="*/ 102394 h 1388269"/>
              <a:gd name="connsiteX15" fmla="*/ 4762 w 2112169"/>
              <a:gd name="connsiteY15" fmla="*/ 107156 h 1388269"/>
              <a:gd name="connsiteX16" fmla="*/ 0 w 2112169"/>
              <a:gd name="connsiteY16" fmla="*/ 116681 h 1388269"/>
              <a:gd name="connsiteX17" fmla="*/ 9525 w 2112169"/>
              <a:gd name="connsiteY17" fmla="*/ 154781 h 1388269"/>
              <a:gd name="connsiteX18" fmla="*/ 28575 w 2112169"/>
              <a:gd name="connsiteY18" fmla="*/ 188119 h 1388269"/>
              <a:gd name="connsiteX19" fmla="*/ 47625 w 2112169"/>
              <a:gd name="connsiteY19" fmla="*/ 214313 h 1388269"/>
              <a:gd name="connsiteX20" fmla="*/ 88106 w 2112169"/>
              <a:gd name="connsiteY20" fmla="*/ 254794 h 1388269"/>
              <a:gd name="connsiteX21" fmla="*/ 133350 w 2112169"/>
              <a:gd name="connsiteY21" fmla="*/ 297656 h 1388269"/>
              <a:gd name="connsiteX22" fmla="*/ 180975 w 2112169"/>
              <a:gd name="connsiteY22" fmla="*/ 335756 h 1388269"/>
              <a:gd name="connsiteX23" fmla="*/ 219075 w 2112169"/>
              <a:gd name="connsiteY23" fmla="*/ 364331 h 1388269"/>
              <a:gd name="connsiteX24" fmla="*/ 261937 w 2112169"/>
              <a:gd name="connsiteY24" fmla="*/ 385763 h 1388269"/>
              <a:gd name="connsiteX25" fmla="*/ 292894 w 2112169"/>
              <a:gd name="connsiteY25" fmla="*/ 397669 h 1388269"/>
              <a:gd name="connsiteX26" fmla="*/ 326231 w 2112169"/>
              <a:gd name="connsiteY26" fmla="*/ 407194 h 1388269"/>
              <a:gd name="connsiteX27" fmla="*/ 371475 w 2112169"/>
              <a:gd name="connsiteY27" fmla="*/ 411956 h 1388269"/>
              <a:gd name="connsiteX28" fmla="*/ 421481 w 2112169"/>
              <a:gd name="connsiteY28" fmla="*/ 402431 h 1388269"/>
              <a:gd name="connsiteX29" fmla="*/ 500062 w 2112169"/>
              <a:gd name="connsiteY29" fmla="*/ 385763 h 1388269"/>
              <a:gd name="connsiteX30" fmla="*/ 700087 w 2112169"/>
              <a:gd name="connsiteY30" fmla="*/ 347663 h 1388269"/>
              <a:gd name="connsiteX31" fmla="*/ 847725 w 2112169"/>
              <a:gd name="connsiteY31" fmla="*/ 323850 h 1388269"/>
              <a:gd name="connsiteX32" fmla="*/ 983456 w 2112169"/>
              <a:gd name="connsiteY32" fmla="*/ 300038 h 1388269"/>
              <a:gd name="connsiteX33" fmla="*/ 1057275 w 2112169"/>
              <a:gd name="connsiteY33" fmla="*/ 290513 h 1388269"/>
              <a:gd name="connsiteX34" fmla="*/ 1171575 w 2112169"/>
              <a:gd name="connsiteY34" fmla="*/ 283369 h 1388269"/>
              <a:gd name="connsiteX35" fmla="*/ 1302544 w 2112169"/>
              <a:gd name="connsiteY35" fmla="*/ 276225 h 1388269"/>
              <a:gd name="connsiteX36" fmla="*/ 1390650 w 2112169"/>
              <a:gd name="connsiteY36" fmla="*/ 276225 h 1388269"/>
              <a:gd name="connsiteX37" fmla="*/ 1533525 w 2112169"/>
              <a:gd name="connsiteY37" fmla="*/ 271463 h 1388269"/>
              <a:gd name="connsiteX38" fmla="*/ 1607344 w 2112169"/>
              <a:gd name="connsiteY38" fmla="*/ 273844 h 1388269"/>
              <a:gd name="connsiteX39" fmla="*/ 1638300 w 2112169"/>
              <a:gd name="connsiteY39" fmla="*/ 278606 h 1388269"/>
              <a:gd name="connsiteX40" fmla="*/ 1676400 w 2112169"/>
              <a:gd name="connsiteY40" fmla="*/ 285750 h 1388269"/>
              <a:gd name="connsiteX41" fmla="*/ 1743075 w 2112169"/>
              <a:gd name="connsiteY41" fmla="*/ 295275 h 1388269"/>
              <a:gd name="connsiteX42" fmla="*/ 1778794 w 2112169"/>
              <a:gd name="connsiteY42" fmla="*/ 300038 h 1388269"/>
              <a:gd name="connsiteX43" fmla="*/ 1785937 w 2112169"/>
              <a:gd name="connsiteY43" fmla="*/ 319088 h 1388269"/>
              <a:gd name="connsiteX44" fmla="*/ 1800225 w 2112169"/>
              <a:gd name="connsiteY44" fmla="*/ 361950 h 1388269"/>
              <a:gd name="connsiteX45" fmla="*/ 1788319 w 2112169"/>
              <a:gd name="connsiteY45" fmla="*/ 433388 h 1388269"/>
              <a:gd name="connsiteX46" fmla="*/ 1764506 w 2112169"/>
              <a:gd name="connsiteY46" fmla="*/ 554831 h 1388269"/>
              <a:gd name="connsiteX47" fmla="*/ 1752600 w 2112169"/>
              <a:gd name="connsiteY47" fmla="*/ 616744 h 1388269"/>
              <a:gd name="connsiteX48" fmla="*/ 1735931 w 2112169"/>
              <a:gd name="connsiteY48" fmla="*/ 742950 h 1388269"/>
              <a:gd name="connsiteX49" fmla="*/ 1704975 w 2112169"/>
              <a:gd name="connsiteY49" fmla="*/ 888206 h 1388269"/>
              <a:gd name="connsiteX50" fmla="*/ 1676400 w 2112169"/>
              <a:gd name="connsiteY50" fmla="*/ 1012031 h 1388269"/>
              <a:gd name="connsiteX51" fmla="*/ 1640681 w 2112169"/>
              <a:gd name="connsiteY51" fmla="*/ 1173956 h 1388269"/>
              <a:gd name="connsiteX52" fmla="*/ 1626394 w 2112169"/>
              <a:gd name="connsiteY52" fmla="*/ 1328738 h 1388269"/>
              <a:gd name="connsiteX53" fmla="*/ 1643062 w 2112169"/>
              <a:gd name="connsiteY53" fmla="*/ 1350169 h 1388269"/>
              <a:gd name="connsiteX54" fmla="*/ 1664494 w 2112169"/>
              <a:gd name="connsiteY54" fmla="*/ 1369219 h 1388269"/>
              <a:gd name="connsiteX55" fmla="*/ 1688306 w 2112169"/>
              <a:gd name="connsiteY55" fmla="*/ 1383506 h 1388269"/>
              <a:gd name="connsiteX56" fmla="*/ 1702594 w 2112169"/>
              <a:gd name="connsiteY56" fmla="*/ 1388269 h 1388269"/>
              <a:gd name="connsiteX57" fmla="*/ 1733550 w 2112169"/>
              <a:gd name="connsiteY57" fmla="*/ 1388269 h 1388269"/>
              <a:gd name="connsiteX58" fmla="*/ 1795462 w 2112169"/>
              <a:gd name="connsiteY58" fmla="*/ 1376363 h 1388269"/>
              <a:gd name="connsiteX59" fmla="*/ 1819275 w 2112169"/>
              <a:gd name="connsiteY59" fmla="*/ 1369219 h 1388269"/>
              <a:gd name="connsiteX60" fmla="*/ 1828800 w 2112169"/>
              <a:gd name="connsiteY60" fmla="*/ 1359694 h 1388269"/>
              <a:gd name="connsiteX61" fmla="*/ 1845469 w 2112169"/>
              <a:gd name="connsiteY61" fmla="*/ 1309688 h 1388269"/>
              <a:gd name="connsiteX62" fmla="*/ 1883569 w 2112169"/>
              <a:gd name="connsiteY62" fmla="*/ 1193006 h 1388269"/>
              <a:gd name="connsiteX63" fmla="*/ 1895475 w 2112169"/>
              <a:gd name="connsiteY63" fmla="*/ 1152525 h 1388269"/>
              <a:gd name="connsiteX64" fmla="*/ 1916906 w 2112169"/>
              <a:gd name="connsiteY64" fmla="*/ 1038225 h 1388269"/>
              <a:gd name="connsiteX65" fmla="*/ 1957387 w 2112169"/>
              <a:gd name="connsiteY65" fmla="*/ 842963 h 1388269"/>
              <a:gd name="connsiteX66" fmla="*/ 1997869 w 2112169"/>
              <a:gd name="connsiteY66" fmla="*/ 645319 h 1388269"/>
              <a:gd name="connsiteX67" fmla="*/ 2031206 w 2112169"/>
              <a:gd name="connsiteY67" fmla="*/ 485775 h 1388269"/>
              <a:gd name="connsiteX68" fmla="*/ 2047875 w 2112169"/>
              <a:gd name="connsiteY68" fmla="*/ 402431 h 1388269"/>
              <a:gd name="connsiteX69" fmla="*/ 2069306 w 2112169"/>
              <a:gd name="connsiteY69" fmla="*/ 338138 h 1388269"/>
              <a:gd name="connsiteX70" fmla="*/ 2097881 w 2112169"/>
              <a:gd name="connsiteY70" fmla="*/ 261938 h 1388269"/>
              <a:gd name="connsiteX71" fmla="*/ 2112169 w 2112169"/>
              <a:gd name="connsiteY71" fmla="*/ 233363 h 1388269"/>
              <a:gd name="connsiteX72" fmla="*/ 2112169 w 2112169"/>
              <a:gd name="connsiteY72" fmla="*/ 219075 h 1388269"/>
              <a:gd name="connsiteX73" fmla="*/ 2083594 w 2112169"/>
              <a:gd name="connsiteY73" fmla="*/ 185738 h 1388269"/>
              <a:gd name="connsiteX74" fmla="*/ 2038350 w 2112169"/>
              <a:gd name="connsiteY74" fmla="*/ 147638 h 1388269"/>
              <a:gd name="connsiteX75" fmla="*/ 2000250 w 2112169"/>
              <a:gd name="connsiteY75" fmla="*/ 119063 h 1388269"/>
              <a:gd name="connsiteX76" fmla="*/ 1945481 w 2112169"/>
              <a:gd name="connsiteY76" fmla="*/ 85725 h 1388269"/>
              <a:gd name="connsiteX77" fmla="*/ 1869281 w 2112169"/>
              <a:gd name="connsiteY77" fmla="*/ 45244 h 1388269"/>
              <a:gd name="connsiteX78" fmla="*/ 1814512 w 2112169"/>
              <a:gd name="connsiteY78" fmla="*/ 21431 h 1388269"/>
              <a:gd name="connsiteX79" fmla="*/ 1776412 w 2112169"/>
              <a:gd name="connsiteY79" fmla="*/ 4763 h 1388269"/>
              <a:gd name="connsiteX80" fmla="*/ 1752600 w 2112169"/>
              <a:gd name="connsiteY80" fmla="*/ 0 h 1388269"/>
              <a:gd name="connsiteX81" fmla="*/ 1733550 w 2112169"/>
              <a:gd name="connsiteY81" fmla="*/ 0 h 1388269"/>
              <a:gd name="connsiteX82" fmla="*/ 1709737 w 2112169"/>
              <a:gd name="connsiteY82" fmla="*/ 2381 h 1388269"/>
              <a:gd name="connsiteX83" fmla="*/ 1666875 w 2112169"/>
              <a:gd name="connsiteY83" fmla="*/ 16669 h 1388269"/>
              <a:gd name="connsiteX84" fmla="*/ 1604962 w 2112169"/>
              <a:gd name="connsiteY84" fmla="*/ 47625 h 1388269"/>
              <a:gd name="connsiteX85" fmla="*/ 1569244 w 2112169"/>
              <a:gd name="connsiteY85" fmla="*/ 57150 h 1388269"/>
              <a:gd name="connsiteX86" fmla="*/ 1304925 w 2112169"/>
              <a:gd name="connsiteY86" fmla="*/ 88106 h 1388269"/>
              <a:gd name="connsiteX87" fmla="*/ 1038225 w 2112169"/>
              <a:gd name="connsiteY87" fmla="*/ 116681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112169" h="1388269">
                <a:moveTo>
                  <a:pt x="1038225" y="116681"/>
                </a:moveTo>
                <a:lnTo>
                  <a:pt x="857250" y="138113"/>
                </a:lnTo>
                <a:lnTo>
                  <a:pt x="690562" y="157163"/>
                </a:lnTo>
                <a:lnTo>
                  <a:pt x="542925" y="176213"/>
                </a:lnTo>
                <a:lnTo>
                  <a:pt x="459581" y="185738"/>
                </a:lnTo>
                <a:lnTo>
                  <a:pt x="423862" y="188119"/>
                </a:lnTo>
                <a:lnTo>
                  <a:pt x="378619" y="188119"/>
                </a:lnTo>
                <a:lnTo>
                  <a:pt x="311944" y="183356"/>
                </a:lnTo>
                <a:lnTo>
                  <a:pt x="247650" y="173831"/>
                </a:lnTo>
                <a:lnTo>
                  <a:pt x="173831" y="154781"/>
                </a:lnTo>
                <a:lnTo>
                  <a:pt x="109537" y="133350"/>
                </a:lnTo>
                <a:lnTo>
                  <a:pt x="73819" y="121444"/>
                </a:lnTo>
                <a:lnTo>
                  <a:pt x="42862" y="109538"/>
                </a:lnTo>
                <a:lnTo>
                  <a:pt x="30956" y="104775"/>
                </a:lnTo>
                <a:lnTo>
                  <a:pt x="16669" y="102394"/>
                </a:lnTo>
                <a:lnTo>
                  <a:pt x="4762" y="107156"/>
                </a:lnTo>
                <a:lnTo>
                  <a:pt x="0" y="116681"/>
                </a:lnTo>
                <a:lnTo>
                  <a:pt x="9525" y="154781"/>
                </a:lnTo>
                <a:lnTo>
                  <a:pt x="28575" y="188119"/>
                </a:lnTo>
                <a:lnTo>
                  <a:pt x="47625" y="214313"/>
                </a:lnTo>
                <a:lnTo>
                  <a:pt x="88106" y="254794"/>
                </a:lnTo>
                <a:lnTo>
                  <a:pt x="133350" y="297656"/>
                </a:lnTo>
                <a:lnTo>
                  <a:pt x="180975" y="335756"/>
                </a:lnTo>
                <a:lnTo>
                  <a:pt x="219075" y="364331"/>
                </a:lnTo>
                <a:lnTo>
                  <a:pt x="261937" y="385763"/>
                </a:lnTo>
                <a:lnTo>
                  <a:pt x="292894" y="397669"/>
                </a:lnTo>
                <a:lnTo>
                  <a:pt x="326231" y="407194"/>
                </a:lnTo>
                <a:lnTo>
                  <a:pt x="371475" y="411956"/>
                </a:lnTo>
                <a:lnTo>
                  <a:pt x="421481" y="402431"/>
                </a:lnTo>
                <a:lnTo>
                  <a:pt x="500062" y="385763"/>
                </a:lnTo>
                <a:lnTo>
                  <a:pt x="700087" y="347663"/>
                </a:lnTo>
                <a:lnTo>
                  <a:pt x="847725" y="323850"/>
                </a:lnTo>
                <a:lnTo>
                  <a:pt x="983456" y="300038"/>
                </a:lnTo>
                <a:lnTo>
                  <a:pt x="1057275" y="290513"/>
                </a:lnTo>
                <a:lnTo>
                  <a:pt x="1171575" y="283369"/>
                </a:lnTo>
                <a:lnTo>
                  <a:pt x="1302544" y="276225"/>
                </a:lnTo>
                <a:lnTo>
                  <a:pt x="1390650" y="276225"/>
                </a:lnTo>
                <a:lnTo>
                  <a:pt x="1533525" y="271463"/>
                </a:lnTo>
                <a:lnTo>
                  <a:pt x="1607344" y="273844"/>
                </a:lnTo>
                <a:lnTo>
                  <a:pt x="1638300" y="278606"/>
                </a:lnTo>
                <a:lnTo>
                  <a:pt x="1676400" y="285750"/>
                </a:lnTo>
                <a:lnTo>
                  <a:pt x="1743075" y="295275"/>
                </a:lnTo>
                <a:lnTo>
                  <a:pt x="1778794" y="300038"/>
                </a:lnTo>
                <a:lnTo>
                  <a:pt x="1785937" y="319088"/>
                </a:lnTo>
                <a:lnTo>
                  <a:pt x="1800225" y="361950"/>
                </a:lnTo>
                <a:lnTo>
                  <a:pt x="1788319" y="433388"/>
                </a:lnTo>
                <a:lnTo>
                  <a:pt x="1764506" y="554831"/>
                </a:lnTo>
                <a:lnTo>
                  <a:pt x="1752600" y="616744"/>
                </a:lnTo>
                <a:lnTo>
                  <a:pt x="1735931" y="742950"/>
                </a:lnTo>
                <a:lnTo>
                  <a:pt x="1704975" y="888206"/>
                </a:lnTo>
                <a:lnTo>
                  <a:pt x="1676400" y="1012031"/>
                </a:lnTo>
                <a:lnTo>
                  <a:pt x="1640681" y="1173956"/>
                </a:lnTo>
                <a:lnTo>
                  <a:pt x="1626394" y="1328738"/>
                </a:lnTo>
                <a:lnTo>
                  <a:pt x="1643062" y="1350169"/>
                </a:lnTo>
                <a:lnTo>
                  <a:pt x="1664494" y="1369219"/>
                </a:lnTo>
                <a:lnTo>
                  <a:pt x="1688306" y="1383506"/>
                </a:lnTo>
                <a:lnTo>
                  <a:pt x="1702594" y="1388269"/>
                </a:lnTo>
                <a:lnTo>
                  <a:pt x="1733550" y="1388269"/>
                </a:lnTo>
                <a:lnTo>
                  <a:pt x="1795462" y="1376363"/>
                </a:lnTo>
                <a:lnTo>
                  <a:pt x="1819275" y="1369219"/>
                </a:lnTo>
                <a:lnTo>
                  <a:pt x="1828800" y="1359694"/>
                </a:lnTo>
                <a:lnTo>
                  <a:pt x="1845469" y="1309688"/>
                </a:lnTo>
                <a:lnTo>
                  <a:pt x="1883569" y="1193006"/>
                </a:lnTo>
                <a:lnTo>
                  <a:pt x="1895475" y="1152525"/>
                </a:lnTo>
                <a:lnTo>
                  <a:pt x="1916906" y="1038225"/>
                </a:lnTo>
                <a:lnTo>
                  <a:pt x="1957387" y="842963"/>
                </a:lnTo>
                <a:lnTo>
                  <a:pt x="1997869" y="645319"/>
                </a:lnTo>
                <a:lnTo>
                  <a:pt x="2031206" y="485775"/>
                </a:lnTo>
                <a:lnTo>
                  <a:pt x="2047875" y="402431"/>
                </a:lnTo>
                <a:lnTo>
                  <a:pt x="2069306" y="338138"/>
                </a:lnTo>
                <a:lnTo>
                  <a:pt x="2097881" y="261938"/>
                </a:lnTo>
                <a:lnTo>
                  <a:pt x="2112169" y="233363"/>
                </a:lnTo>
                <a:lnTo>
                  <a:pt x="2112169" y="219075"/>
                </a:lnTo>
                <a:lnTo>
                  <a:pt x="2083594" y="185738"/>
                </a:lnTo>
                <a:lnTo>
                  <a:pt x="2038350" y="147638"/>
                </a:lnTo>
                <a:lnTo>
                  <a:pt x="2000250" y="119063"/>
                </a:lnTo>
                <a:lnTo>
                  <a:pt x="1945481" y="85725"/>
                </a:lnTo>
                <a:lnTo>
                  <a:pt x="1869281" y="45244"/>
                </a:lnTo>
                <a:lnTo>
                  <a:pt x="1814512" y="21431"/>
                </a:lnTo>
                <a:lnTo>
                  <a:pt x="1776412" y="4763"/>
                </a:lnTo>
                <a:lnTo>
                  <a:pt x="1752600" y="0"/>
                </a:lnTo>
                <a:lnTo>
                  <a:pt x="1733550" y="0"/>
                </a:lnTo>
                <a:lnTo>
                  <a:pt x="1709737" y="2381"/>
                </a:lnTo>
                <a:lnTo>
                  <a:pt x="1666875" y="16669"/>
                </a:lnTo>
                <a:lnTo>
                  <a:pt x="1604962" y="47625"/>
                </a:lnTo>
                <a:lnTo>
                  <a:pt x="1569244" y="57150"/>
                </a:lnTo>
                <a:lnTo>
                  <a:pt x="1304925" y="88106"/>
                </a:lnTo>
                <a:lnTo>
                  <a:pt x="1038225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9D275A1-DEBD-4814-999B-50EAD43E3D96}"/>
              </a:ext>
            </a:extLst>
          </p:cNvPr>
          <p:cNvSpPr/>
          <p:nvPr/>
        </p:nvSpPr>
        <p:spPr>
          <a:xfrm>
            <a:off x="5703888" y="2239963"/>
            <a:ext cx="1801812" cy="393700"/>
          </a:xfrm>
          <a:custGeom>
            <a:avLst/>
            <a:gdLst>
              <a:gd name="connsiteX0" fmla="*/ 814387 w 1802606"/>
              <a:gd name="connsiteY0" fmla="*/ 126207 h 392907"/>
              <a:gd name="connsiteX1" fmla="*/ 1090612 w 1802606"/>
              <a:gd name="connsiteY1" fmla="*/ 85725 h 392907"/>
              <a:gd name="connsiteX2" fmla="*/ 1316831 w 1802606"/>
              <a:gd name="connsiteY2" fmla="*/ 50007 h 392907"/>
              <a:gd name="connsiteX3" fmla="*/ 1495425 w 1802606"/>
              <a:gd name="connsiteY3" fmla="*/ 19050 h 392907"/>
              <a:gd name="connsiteX4" fmla="*/ 1576387 w 1802606"/>
              <a:gd name="connsiteY4" fmla="*/ 2382 h 392907"/>
              <a:gd name="connsiteX5" fmla="*/ 1593056 w 1802606"/>
              <a:gd name="connsiteY5" fmla="*/ 0 h 392907"/>
              <a:gd name="connsiteX6" fmla="*/ 1612106 w 1802606"/>
              <a:gd name="connsiteY6" fmla="*/ 2382 h 392907"/>
              <a:gd name="connsiteX7" fmla="*/ 1666875 w 1802606"/>
              <a:gd name="connsiteY7" fmla="*/ 19050 h 392907"/>
              <a:gd name="connsiteX8" fmla="*/ 1740694 w 1802606"/>
              <a:gd name="connsiteY8" fmla="*/ 47625 h 392907"/>
              <a:gd name="connsiteX9" fmla="*/ 1802606 w 1802606"/>
              <a:gd name="connsiteY9" fmla="*/ 69057 h 392907"/>
              <a:gd name="connsiteX10" fmla="*/ 1783556 w 1802606"/>
              <a:gd name="connsiteY10" fmla="*/ 230982 h 392907"/>
              <a:gd name="connsiteX11" fmla="*/ 1621631 w 1802606"/>
              <a:gd name="connsiteY11" fmla="*/ 230982 h 392907"/>
              <a:gd name="connsiteX12" fmla="*/ 1443037 w 1802606"/>
              <a:gd name="connsiteY12" fmla="*/ 238125 h 392907"/>
              <a:gd name="connsiteX13" fmla="*/ 1238250 w 1802606"/>
              <a:gd name="connsiteY13" fmla="*/ 252413 h 392907"/>
              <a:gd name="connsiteX14" fmla="*/ 1054894 w 1802606"/>
              <a:gd name="connsiteY14" fmla="*/ 269082 h 392907"/>
              <a:gd name="connsiteX15" fmla="*/ 904875 w 1802606"/>
              <a:gd name="connsiteY15" fmla="*/ 288132 h 392907"/>
              <a:gd name="connsiteX16" fmla="*/ 711994 w 1802606"/>
              <a:gd name="connsiteY16" fmla="*/ 316707 h 392907"/>
              <a:gd name="connsiteX17" fmla="*/ 564356 w 1802606"/>
              <a:gd name="connsiteY17" fmla="*/ 340519 h 392907"/>
              <a:gd name="connsiteX18" fmla="*/ 500062 w 1802606"/>
              <a:gd name="connsiteY18" fmla="*/ 359569 h 392907"/>
              <a:gd name="connsiteX19" fmla="*/ 414337 w 1802606"/>
              <a:gd name="connsiteY19" fmla="*/ 381000 h 392907"/>
              <a:gd name="connsiteX20" fmla="*/ 333375 w 1802606"/>
              <a:gd name="connsiteY20" fmla="*/ 392907 h 392907"/>
              <a:gd name="connsiteX21" fmla="*/ 300037 w 1802606"/>
              <a:gd name="connsiteY21" fmla="*/ 392907 h 392907"/>
              <a:gd name="connsiteX22" fmla="*/ 271462 w 1802606"/>
              <a:gd name="connsiteY22" fmla="*/ 385763 h 392907"/>
              <a:gd name="connsiteX23" fmla="*/ 214312 w 1802606"/>
              <a:gd name="connsiteY23" fmla="*/ 342900 h 392907"/>
              <a:gd name="connsiteX24" fmla="*/ 154781 w 1802606"/>
              <a:gd name="connsiteY24" fmla="*/ 300038 h 392907"/>
              <a:gd name="connsiteX25" fmla="*/ 88106 w 1802606"/>
              <a:gd name="connsiteY25" fmla="*/ 247650 h 392907"/>
              <a:gd name="connsiteX26" fmla="*/ 42862 w 1802606"/>
              <a:gd name="connsiteY26" fmla="*/ 207169 h 392907"/>
              <a:gd name="connsiteX27" fmla="*/ 11906 w 1802606"/>
              <a:gd name="connsiteY27" fmla="*/ 173832 h 392907"/>
              <a:gd name="connsiteX28" fmla="*/ 2381 w 1802606"/>
              <a:gd name="connsiteY28" fmla="*/ 154782 h 392907"/>
              <a:gd name="connsiteX29" fmla="*/ 0 w 1802606"/>
              <a:gd name="connsiteY29" fmla="*/ 133350 h 392907"/>
              <a:gd name="connsiteX30" fmla="*/ 0 w 1802606"/>
              <a:gd name="connsiteY30" fmla="*/ 121444 h 392907"/>
              <a:gd name="connsiteX31" fmla="*/ 16669 w 1802606"/>
              <a:gd name="connsiteY31" fmla="*/ 111919 h 392907"/>
              <a:gd name="connsiteX32" fmla="*/ 45244 w 1802606"/>
              <a:gd name="connsiteY32" fmla="*/ 116682 h 392907"/>
              <a:gd name="connsiteX33" fmla="*/ 78581 w 1802606"/>
              <a:gd name="connsiteY33" fmla="*/ 130969 h 392907"/>
              <a:gd name="connsiteX34" fmla="*/ 128587 w 1802606"/>
              <a:gd name="connsiteY34" fmla="*/ 150019 h 392907"/>
              <a:gd name="connsiteX35" fmla="*/ 166687 w 1802606"/>
              <a:gd name="connsiteY35" fmla="*/ 161925 h 392907"/>
              <a:gd name="connsiteX36" fmla="*/ 235744 w 1802606"/>
              <a:gd name="connsiteY36" fmla="*/ 176213 h 392907"/>
              <a:gd name="connsiteX37" fmla="*/ 283369 w 1802606"/>
              <a:gd name="connsiteY37" fmla="*/ 180975 h 392907"/>
              <a:gd name="connsiteX38" fmla="*/ 338137 w 1802606"/>
              <a:gd name="connsiteY38" fmla="*/ 185738 h 392907"/>
              <a:gd name="connsiteX39" fmla="*/ 428625 w 1802606"/>
              <a:gd name="connsiteY39" fmla="*/ 176213 h 392907"/>
              <a:gd name="connsiteX40" fmla="*/ 621506 w 1802606"/>
              <a:gd name="connsiteY40" fmla="*/ 150019 h 392907"/>
              <a:gd name="connsiteX41" fmla="*/ 814387 w 1802606"/>
              <a:gd name="connsiteY41" fmla="*/ 126207 h 39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02606" h="392907">
                <a:moveTo>
                  <a:pt x="814387" y="126207"/>
                </a:moveTo>
                <a:lnTo>
                  <a:pt x="1090612" y="85725"/>
                </a:lnTo>
                <a:lnTo>
                  <a:pt x="1316831" y="50007"/>
                </a:lnTo>
                <a:lnTo>
                  <a:pt x="1495425" y="19050"/>
                </a:lnTo>
                <a:lnTo>
                  <a:pt x="1576387" y="2382"/>
                </a:lnTo>
                <a:lnTo>
                  <a:pt x="1593056" y="0"/>
                </a:lnTo>
                <a:lnTo>
                  <a:pt x="1612106" y="2382"/>
                </a:lnTo>
                <a:lnTo>
                  <a:pt x="1666875" y="19050"/>
                </a:lnTo>
                <a:lnTo>
                  <a:pt x="1740694" y="47625"/>
                </a:lnTo>
                <a:lnTo>
                  <a:pt x="1802606" y="69057"/>
                </a:lnTo>
                <a:lnTo>
                  <a:pt x="1783556" y="230982"/>
                </a:lnTo>
                <a:lnTo>
                  <a:pt x="1621631" y="230982"/>
                </a:lnTo>
                <a:lnTo>
                  <a:pt x="1443037" y="238125"/>
                </a:lnTo>
                <a:lnTo>
                  <a:pt x="1238250" y="252413"/>
                </a:lnTo>
                <a:lnTo>
                  <a:pt x="1054894" y="269082"/>
                </a:lnTo>
                <a:lnTo>
                  <a:pt x="904875" y="288132"/>
                </a:lnTo>
                <a:lnTo>
                  <a:pt x="711994" y="316707"/>
                </a:lnTo>
                <a:lnTo>
                  <a:pt x="564356" y="340519"/>
                </a:lnTo>
                <a:lnTo>
                  <a:pt x="500062" y="359569"/>
                </a:lnTo>
                <a:lnTo>
                  <a:pt x="414337" y="381000"/>
                </a:lnTo>
                <a:lnTo>
                  <a:pt x="333375" y="392907"/>
                </a:lnTo>
                <a:lnTo>
                  <a:pt x="300037" y="392907"/>
                </a:lnTo>
                <a:lnTo>
                  <a:pt x="271462" y="385763"/>
                </a:lnTo>
                <a:lnTo>
                  <a:pt x="214312" y="342900"/>
                </a:lnTo>
                <a:lnTo>
                  <a:pt x="154781" y="300038"/>
                </a:lnTo>
                <a:lnTo>
                  <a:pt x="88106" y="247650"/>
                </a:lnTo>
                <a:lnTo>
                  <a:pt x="42862" y="207169"/>
                </a:lnTo>
                <a:lnTo>
                  <a:pt x="11906" y="173832"/>
                </a:lnTo>
                <a:lnTo>
                  <a:pt x="2381" y="154782"/>
                </a:lnTo>
                <a:lnTo>
                  <a:pt x="0" y="133350"/>
                </a:lnTo>
                <a:lnTo>
                  <a:pt x="0" y="121444"/>
                </a:lnTo>
                <a:lnTo>
                  <a:pt x="16669" y="111919"/>
                </a:lnTo>
                <a:lnTo>
                  <a:pt x="45244" y="116682"/>
                </a:lnTo>
                <a:lnTo>
                  <a:pt x="78581" y="130969"/>
                </a:lnTo>
                <a:lnTo>
                  <a:pt x="128587" y="150019"/>
                </a:lnTo>
                <a:lnTo>
                  <a:pt x="166687" y="161925"/>
                </a:lnTo>
                <a:lnTo>
                  <a:pt x="235744" y="176213"/>
                </a:lnTo>
                <a:lnTo>
                  <a:pt x="283369" y="180975"/>
                </a:lnTo>
                <a:lnTo>
                  <a:pt x="338137" y="185738"/>
                </a:lnTo>
                <a:lnTo>
                  <a:pt x="428625" y="176213"/>
                </a:lnTo>
                <a:lnTo>
                  <a:pt x="621506" y="150019"/>
                </a:lnTo>
                <a:lnTo>
                  <a:pt x="814387" y="126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C11853C-A8EB-4F16-8A25-36A9C2A136BE}"/>
              </a:ext>
            </a:extLst>
          </p:cNvPr>
          <p:cNvSpPr/>
          <p:nvPr/>
        </p:nvSpPr>
        <p:spPr>
          <a:xfrm>
            <a:off x="5738813" y="2847976"/>
            <a:ext cx="1657350" cy="333375"/>
          </a:xfrm>
          <a:custGeom>
            <a:avLst/>
            <a:gdLst>
              <a:gd name="connsiteX0" fmla="*/ 1135856 w 1657350"/>
              <a:gd name="connsiteY0" fmla="*/ 50006 h 333375"/>
              <a:gd name="connsiteX1" fmla="*/ 988218 w 1657350"/>
              <a:gd name="connsiteY1" fmla="*/ 61913 h 333375"/>
              <a:gd name="connsiteX2" fmla="*/ 800100 w 1657350"/>
              <a:gd name="connsiteY2" fmla="*/ 78581 h 333375"/>
              <a:gd name="connsiteX3" fmla="*/ 607218 w 1657350"/>
              <a:gd name="connsiteY3" fmla="*/ 95250 h 333375"/>
              <a:gd name="connsiteX4" fmla="*/ 452437 w 1657350"/>
              <a:gd name="connsiteY4" fmla="*/ 107156 h 333375"/>
              <a:gd name="connsiteX5" fmla="*/ 421481 w 1657350"/>
              <a:gd name="connsiteY5" fmla="*/ 111919 h 333375"/>
              <a:gd name="connsiteX6" fmla="*/ 345281 w 1657350"/>
              <a:gd name="connsiteY6" fmla="*/ 114300 h 333375"/>
              <a:gd name="connsiteX7" fmla="*/ 283368 w 1657350"/>
              <a:gd name="connsiteY7" fmla="*/ 111919 h 333375"/>
              <a:gd name="connsiteX8" fmla="*/ 216693 w 1657350"/>
              <a:gd name="connsiteY8" fmla="*/ 107156 h 333375"/>
              <a:gd name="connsiteX9" fmla="*/ 159543 w 1657350"/>
              <a:gd name="connsiteY9" fmla="*/ 100013 h 333375"/>
              <a:gd name="connsiteX10" fmla="*/ 119062 w 1657350"/>
              <a:gd name="connsiteY10" fmla="*/ 90488 h 333375"/>
              <a:gd name="connsiteX11" fmla="*/ 80962 w 1657350"/>
              <a:gd name="connsiteY11" fmla="*/ 78581 h 333375"/>
              <a:gd name="connsiteX12" fmla="*/ 52387 w 1657350"/>
              <a:gd name="connsiteY12" fmla="*/ 64294 h 333375"/>
              <a:gd name="connsiteX13" fmla="*/ 26193 w 1657350"/>
              <a:gd name="connsiteY13" fmla="*/ 54769 h 333375"/>
              <a:gd name="connsiteX14" fmla="*/ 4762 w 1657350"/>
              <a:gd name="connsiteY14" fmla="*/ 59531 h 333375"/>
              <a:gd name="connsiteX15" fmla="*/ 0 w 1657350"/>
              <a:gd name="connsiteY15" fmla="*/ 73819 h 333375"/>
              <a:gd name="connsiteX16" fmla="*/ 11906 w 1657350"/>
              <a:gd name="connsiteY16" fmla="*/ 107156 h 333375"/>
              <a:gd name="connsiteX17" fmla="*/ 40481 w 1657350"/>
              <a:gd name="connsiteY17" fmla="*/ 147638 h 333375"/>
              <a:gd name="connsiteX18" fmla="*/ 76200 w 1657350"/>
              <a:gd name="connsiteY18" fmla="*/ 190500 h 333375"/>
              <a:gd name="connsiteX19" fmla="*/ 107156 w 1657350"/>
              <a:gd name="connsiteY19" fmla="*/ 221456 h 333375"/>
              <a:gd name="connsiteX20" fmla="*/ 140493 w 1657350"/>
              <a:gd name="connsiteY20" fmla="*/ 252413 h 333375"/>
              <a:gd name="connsiteX21" fmla="*/ 173831 w 1657350"/>
              <a:gd name="connsiteY21" fmla="*/ 278606 h 333375"/>
              <a:gd name="connsiteX22" fmla="*/ 216693 w 1657350"/>
              <a:gd name="connsiteY22" fmla="*/ 304800 h 333375"/>
              <a:gd name="connsiteX23" fmla="*/ 250031 w 1657350"/>
              <a:gd name="connsiteY23" fmla="*/ 321469 h 333375"/>
              <a:gd name="connsiteX24" fmla="*/ 278606 w 1657350"/>
              <a:gd name="connsiteY24" fmla="*/ 328613 h 333375"/>
              <a:gd name="connsiteX25" fmla="*/ 316706 w 1657350"/>
              <a:gd name="connsiteY25" fmla="*/ 333375 h 333375"/>
              <a:gd name="connsiteX26" fmla="*/ 359568 w 1657350"/>
              <a:gd name="connsiteY26" fmla="*/ 330994 h 333375"/>
              <a:gd name="connsiteX27" fmla="*/ 428625 w 1657350"/>
              <a:gd name="connsiteY27" fmla="*/ 314325 h 333375"/>
              <a:gd name="connsiteX28" fmla="*/ 478631 w 1657350"/>
              <a:gd name="connsiteY28" fmla="*/ 292894 h 333375"/>
              <a:gd name="connsiteX29" fmla="*/ 616743 w 1657350"/>
              <a:gd name="connsiteY29" fmla="*/ 269081 h 333375"/>
              <a:gd name="connsiteX30" fmla="*/ 838200 w 1657350"/>
              <a:gd name="connsiteY30" fmla="*/ 233363 h 333375"/>
              <a:gd name="connsiteX31" fmla="*/ 992981 w 1657350"/>
              <a:gd name="connsiteY31" fmla="*/ 219075 h 333375"/>
              <a:gd name="connsiteX32" fmla="*/ 1195387 w 1657350"/>
              <a:gd name="connsiteY32" fmla="*/ 202406 h 333375"/>
              <a:gd name="connsiteX33" fmla="*/ 1369218 w 1657350"/>
              <a:gd name="connsiteY33" fmla="*/ 192881 h 333375"/>
              <a:gd name="connsiteX34" fmla="*/ 1654968 w 1657350"/>
              <a:gd name="connsiteY34" fmla="*/ 178594 h 333375"/>
              <a:gd name="connsiteX35" fmla="*/ 1657350 w 1657350"/>
              <a:gd name="connsiteY35" fmla="*/ 0 h 333375"/>
              <a:gd name="connsiteX36" fmla="*/ 1495425 w 1657350"/>
              <a:gd name="connsiteY36" fmla="*/ 16669 h 333375"/>
              <a:gd name="connsiteX37" fmla="*/ 1238250 w 1657350"/>
              <a:gd name="connsiteY37" fmla="*/ 42863 h 333375"/>
              <a:gd name="connsiteX38" fmla="*/ 1135856 w 1657350"/>
              <a:gd name="connsiteY38" fmla="*/ 500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57350" h="333375">
                <a:moveTo>
                  <a:pt x="1135856" y="50006"/>
                </a:moveTo>
                <a:lnTo>
                  <a:pt x="988218" y="61913"/>
                </a:lnTo>
                <a:lnTo>
                  <a:pt x="800100" y="78581"/>
                </a:lnTo>
                <a:lnTo>
                  <a:pt x="607218" y="95250"/>
                </a:lnTo>
                <a:lnTo>
                  <a:pt x="452437" y="107156"/>
                </a:lnTo>
                <a:lnTo>
                  <a:pt x="421481" y="111919"/>
                </a:lnTo>
                <a:lnTo>
                  <a:pt x="345281" y="114300"/>
                </a:lnTo>
                <a:lnTo>
                  <a:pt x="283368" y="111919"/>
                </a:lnTo>
                <a:lnTo>
                  <a:pt x="216693" y="107156"/>
                </a:lnTo>
                <a:lnTo>
                  <a:pt x="159543" y="100013"/>
                </a:lnTo>
                <a:lnTo>
                  <a:pt x="119062" y="90488"/>
                </a:lnTo>
                <a:lnTo>
                  <a:pt x="80962" y="78581"/>
                </a:lnTo>
                <a:lnTo>
                  <a:pt x="52387" y="64294"/>
                </a:lnTo>
                <a:lnTo>
                  <a:pt x="26193" y="54769"/>
                </a:lnTo>
                <a:lnTo>
                  <a:pt x="4762" y="59531"/>
                </a:lnTo>
                <a:lnTo>
                  <a:pt x="0" y="73819"/>
                </a:lnTo>
                <a:lnTo>
                  <a:pt x="11906" y="107156"/>
                </a:lnTo>
                <a:lnTo>
                  <a:pt x="40481" y="147638"/>
                </a:lnTo>
                <a:lnTo>
                  <a:pt x="76200" y="190500"/>
                </a:lnTo>
                <a:lnTo>
                  <a:pt x="107156" y="221456"/>
                </a:lnTo>
                <a:lnTo>
                  <a:pt x="140493" y="252413"/>
                </a:lnTo>
                <a:lnTo>
                  <a:pt x="173831" y="278606"/>
                </a:lnTo>
                <a:lnTo>
                  <a:pt x="216693" y="304800"/>
                </a:lnTo>
                <a:lnTo>
                  <a:pt x="250031" y="321469"/>
                </a:lnTo>
                <a:lnTo>
                  <a:pt x="278606" y="328613"/>
                </a:lnTo>
                <a:lnTo>
                  <a:pt x="316706" y="333375"/>
                </a:lnTo>
                <a:lnTo>
                  <a:pt x="359568" y="330994"/>
                </a:lnTo>
                <a:lnTo>
                  <a:pt x="428625" y="314325"/>
                </a:lnTo>
                <a:lnTo>
                  <a:pt x="478631" y="292894"/>
                </a:lnTo>
                <a:lnTo>
                  <a:pt x="616743" y="269081"/>
                </a:lnTo>
                <a:lnTo>
                  <a:pt x="838200" y="233363"/>
                </a:lnTo>
                <a:lnTo>
                  <a:pt x="992981" y="219075"/>
                </a:lnTo>
                <a:lnTo>
                  <a:pt x="1195387" y="202406"/>
                </a:lnTo>
                <a:lnTo>
                  <a:pt x="1369218" y="192881"/>
                </a:lnTo>
                <a:lnTo>
                  <a:pt x="1654968" y="178594"/>
                </a:lnTo>
                <a:lnTo>
                  <a:pt x="1657350" y="0"/>
                </a:lnTo>
                <a:lnTo>
                  <a:pt x="1495425" y="16669"/>
                </a:lnTo>
                <a:lnTo>
                  <a:pt x="1238250" y="42863"/>
                </a:lnTo>
                <a:lnTo>
                  <a:pt x="1135856" y="50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D73769-B7E2-4813-8E0D-E0321330C78E}"/>
              </a:ext>
            </a:extLst>
          </p:cNvPr>
          <p:cNvSpPr/>
          <p:nvPr/>
        </p:nvSpPr>
        <p:spPr>
          <a:xfrm>
            <a:off x="5761039" y="3246438"/>
            <a:ext cx="2528887" cy="450850"/>
          </a:xfrm>
          <a:custGeom>
            <a:avLst/>
            <a:gdLst>
              <a:gd name="connsiteX0" fmla="*/ 1157287 w 2528887"/>
              <a:gd name="connsiteY0" fmla="*/ 135731 h 452437"/>
              <a:gd name="connsiteX1" fmla="*/ 954881 w 2528887"/>
              <a:gd name="connsiteY1" fmla="*/ 161925 h 452437"/>
              <a:gd name="connsiteX2" fmla="*/ 773906 w 2528887"/>
              <a:gd name="connsiteY2" fmla="*/ 183356 h 452437"/>
              <a:gd name="connsiteX3" fmla="*/ 590550 w 2528887"/>
              <a:gd name="connsiteY3" fmla="*/ 207169 h 452437"/>
              <a:gd name="connsiteX4" fmla="*/ 366712 w 2528887"/>
              <a:gd name="connsiteY4" fmla="*/ 233362 h 452437"/>
              <a:gd name="connsiteX5" fmla="*/ 235744 w 2528887"/>
              <a:gd name="connsiteY5" fmla="*/ 250031 h 452437"/>
              <a:gd name="connsiteX6" fmla="*/ 178594 w 2528887"/>
              <a:gd name="connsiteY6" fmla="*/ 252412 h 452437"/>
              <a:gd name="connsiteX7" fmla="*/ 0 w 2528887"/>
              <a:gd name="connsiteY7" fmla="*/ 252412 h 452437"/>
              <a:gd name="connsiteX8" fmla="*/ 11906 w 2528887"/>
              <a:gd name="connsiteY8" fmla="*/ 397669 h 452437"/>
              <a:gd name="connsiteX9" fmla="*/ 133350 w 2528887"/>
              <a:gd name="connsiteY9" fmla="*/ 421481 h 452437"/>
              <a:gd name="connsiteX10" fmla="*/ 207169 w 2528887"/>
              <a:gd name="connsiteY10" fmla="*/ 431006 h 452437"/>
              <a:gd name="connsiteX11" fmla="*/ 290512 w 2528887"/>
              <a:gd name="connsiteY11" fmla="*/ 421481 h 452437"/>
              <a:gd name="connsiteX12" fmla="*/ 492919 w 2528887"/>
              <a:gd name="connsiteY12" fmla="*/ 397669 h 452437"/>
              <a:gd name="connsiteX13" fmla="*/ 764381 w 2528887"/>
              <a:gd name="connsiteY13" fmla="*/ 366712 h 452437"/>
              <a:gd name="connsiteX14" fmla="*/ 1088231 w 2528887"/>
              <a:gd name="connsiteY14" fmla="*/ 330994 h 452437"/>
              <a:gd name="connsiteX15" fmla="*/ 1376362 w 2528887"/>
              <a:gd name="connsiteY15" fmla="*/ 297656 h 452437"/>
              <a:gd name="connsiteX16" fmla="*/ 1635919 w 2528887"/>
              <a:gd name="connsiteY16" fmla="*/ 269081 h 452437"/>
              <a:gd name="connsiteX17" fmla="*/ 1909762 w 2528887"/>
              <a:gd name="connsiteY17" fmla="*/ 238125 h 452437"/>
              <a:gd name="connsiteX18" fmla="*/ 2002631 w 2528887"/>
              <a:gd name="connsiteY18" fmla="*/ 230981 h 452437"/>
              <a:gd name="connsiteX19" fmla="*/ 2031206 w 2528887"/>
              <a:gd name="connsiteY19" fmla="*/ 230981 h 452437"/>
              <a:gd name="connsiteX20" fmla="*/ 2050256 w 2528887"/>
              <a:gd name="connsiteY20" fmla="*/ 235744 h 452437"/>
              <a:gd name="connsiteX21" fmla="*/ 2488406 w 2528887"/>
              <a:gd name="connsiteY21" fmla="*/ 452437 h 452437"/>
              <a:gd name="connsiteX22" fmla="*/ 2505075 w 2528887"/>
              <a:gd name="connsiteY22" fmla="*/ 442912 h 452437"/>
              <a:gd name="connsiteX23" fmla="*/ 2521744 w 2528887"/>
              <a:gd name="connsiteY23" fmla="*/ 421481 h 452437"/>
              <a:gd name="connsiteX24" fmla="*/ 2528887 w 2528887"/>
              <a:gd name="connsiteY24" fmla="*/ 395287 h 452437"/>
              <a:gd name="connsiteX25" fmla="*/ 2528887 w 2528887"/>
              <a:gd name="connsiteY25" fmla="*/ 371475 h 452437"/>
              <a:gd name="connsiteX26" fmla="*/ 2519362 w 2528887"/>
              <a:gd name="connsiteY26" fmla="*/ 345281 h 452437"/>
              <a:gd name="connsiteX27" fmla="*/ 2500312 w 2528887"/>
              <a:gd name="connsiteY27" fmla="*/ 319087 h 452437"/>
              <a:gd name="connsiteX28" fmla="*/ 2469356 w 2528887"/>
              <a:gd name="connsiteY28" fmla="*/ 288131 h 452437"/>
              <a:gd name="connsiteX29" fmla="*/ 2428875 w 2528887"/>
              <a:gd name="connsiteY29" fmla="*/ 252412 h 452437"/>
              <a:gd name="connsiteX30" fmla="*/ 2369344 w 2528887"/>
              <a:gd name="connsiteY30" fmla="*/ 195262 h 452437"/>
              <a:gd name="connsiteX31" fmla="*/ 2300287 w 2528887"/>
              <a:gd name="connsiteY31" fmla="*/ 133350 h 452437"/>
              <a:gd name="connsiteX32" fmla="*/ 2238375 w 2528887"/>
              <a:gd name="connsiteY32" fmla="*/ 78581 h 452437"/>
              <a:gd name="connsiteX33" fmla="*/ 2212181 w 2528887"/>
              <a:gd name="connsiteY33" fmla="*/ 54769 h 452437"/>
              <a:gd name="connsiteX34" fmla="*/ 2183606 w 2528887"/>
              <a:gd name="connsiteY34" fmla="*/ 30956 h 452437"/>
              <a:gd name="connsiteX35" fmla="*/ 2164556 w 2528887"/>
              <a:gd name="connsiteY35" fmla="*/ 19050 h 452437"/>
              <a:gd name="connsiteX36" fmla="*/ 2135981 w 2528887"/>
              <a:gd name="connsiteY36" fmla="*/ 7144 h 452437"/>
              <a:gd name="connsiteX37" fmla="*/ 2095500 w 2528887"/>
              <a:gd name="connsiteY37" fmla="*/ 0 h 452437"/>
              <a:gd name="connsiteX38" fmla="*/ 2052637 w 2528887"/>
              <a:gd name="connsiteY38" fmla="*/ 2381 h 452437"/>
              <a:gd name="connsiteX39" fmla="*/ 1993106 w 2528887"/>
              <a:gd name="connsiteY39" fmla="*/ 9525 h 452437"/>
              <a:gd name="connsiteX40" fmla="*/ 1804987 w 2528887"/>
              <a:gd name="connsiteY40" fmla="*/ 35719 h 452437"/>
              <a:gd name="connsiteX41" fmla="*/ 1602581 w 2528887"/>
              <a:gd name="connsiteY41" fmla="*/ 71437 h 452437"/>
              <a:gd name="connsiteX42" fmla="*/ 1397794 w 2528887"/>
              <a:gd name="connsiteY42" fmla="*/ 104775 h 452437"/>
              <a:gd name="connsiteX43" fmla="*/ 1157287 w 2528887"/>
              <a:gd name="connsiteY43" fmla="*/ 135731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528887" h="452437">
                <a:moveTo>
                  <a:pt x="1157287" y="135731"/>
                </a:moveTo>
                <a:lnTo>
                  <a:pt x="954881" y="161925"/>
                </a:lnTo>
                <a:lnTo>
                  <a:pt x="773906" y="183356"/>
                </a:lnTo>
                <a:lnTo>
                  <a:pt x="590550" y="207169"/>
                </a:lnTo>
                <a:lnTo>
                  <a:pt x="366712" y="233362"/>
                </a:lnTo>
                <a:lnTo>
                  <a:pt x="235744" y="250031"/>
                </a:lnTo>
                <a:lnTo>
                  <a:pt x="178594" y="252412"/>
                </a:lnTo>
                <a:lnTo>
                  <a:pt x="0" y="252412"/>
                </a:lnTo>
                <a:lnTo>
                  <a:pt x="11906" y="397669"/>
                </a:lnTo>
                <a:lnTo>
                  <a:pt x="133350" y="421481"/>
                </a:lnTo>
                <a:lnTo>
                  <a:pt x="207169" y="431006"/>
                </a:lnTo>
                <a:lnTo>
                  <a:pt x="290512" y="421481"/>
                </a:lnTo>
                <a:lnTo>
                  <a:pt x="492919" y="397669"/>
                </a:lnTo>
                <a:lnTo>
                  <a:pt x="764381" y="366712"/>
                </a:lnTo>
                <a:lnTo>
                  <a:pt x="1088231" y="330994"/>
                </a:lnTo>
                <a:lnTo>
                  <a:pt x="1376362" y="297656"/>
                </a:lnTo>
                <a:lnTo>
                  <a:pt x="1635919" y="269081"/>
                </a:lnTo>
                <a:lnTo>
                  <a:pt x="1909762" y="238125"/>
                </a:lnTo>
                <a:lnTo>
                  <a:pt x="2002631" y="230981"/>
                </a:lnTo>
                <a:lnTo>
                  <a:pt x="2031206" y="230981"/>
                </a:lnTo>
                <a:lnTo>
                  <a:pt x="2050256" y="235744"/>
                </a:lnTo>
                <a:lnTo>
                  <a:pt x="2488406" y="452437"/>
                </a:lnTo>
                <a:lnTo>
                  <a:pt x="2505075" y="442912"/>
                </a:lnTo>
                <a:lnTo>
                  <a:pt x="2521744" y="421481"/>
                </a:lnTo>
                <a:lnTo>
                  <a:pt x="2528887" y="395287"/>
                </a:lnTo>
                <a:lnTo>
                  <a:pt x="2528887" y="371475"/>
                </a:lnTo>
                <a:lnTo>
                  <a:pt x="2519362" y="345281"/>
                </a:lnTo>
                <a:lnTo>
                  <a:pt x="2500312" y="319087"/>
                </a:lnTo>
                <a:lnTo>
                  <a:pt x="2469356" y="288131"/>
                </a:lnTo>
                <a:lnTo>
                  <a:pt x="2428875" y="252412"/>
                </a:lnTo>
                <a:lnTo>
                  <a:pt x="2369344" y="195262"/>
                </a:lnTo>
                <a:lnTo>
                  <a:pt x="2300287" y="133350"/>
                </a:lnTo>
                <a:lnTo>
                  <a:pt x="2238375" y="78581"/>
                </a:lnTo>
                <a:lnTo>
                  <a:pt x="2212181" y="54769"/>
                </a:lnTo>
                <a:lnTo>
                  <a:pt x="2183606" y="30956"/>
                </a:lnTo>
                <a:lnTo>
                  <a:pt x="2164556" y="19050"/>
                </a:lnTo>
                <a:lnTo>
                  <a:pt x="2135981" y="7144"/>
                </a:lnTo>
                <a:lnTo>
                  <a:pt x="2095500" y="0"/>
                </a:lnTo>
                <a:lnTo>
                  <a:pt x="2052637" y="2381"/>
                </a:lnTo>
                <a:lnTo>
                  <a:pt x="1993106" y="9525"/>
                </a:lnTo>
                <a:lnTo>
                  <a:pt x="1804987" y="35719"/>
                </a:lnTo>
                <a:lnTo>
                  <a:pt x="1602581" y="71437"/>
                </a:lnTo>
                <a:lnTo>
                  <a:pt x="1397794" y="104775"/>
                </a:lnTo>
                <a:lnTo>
                  <a:pt x="1157287" y="135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573D63B-DCA0-4787-ABCE-76911487B99D}"/>
              </a:ext>
            </a:extLst>
          </p:cNvPr>
          <p:cNvSpPr/>
          <p:nvPr/>
        </p:nvSpPr>
        <p:spPr>
          <a:xfrm>
            <a:off x="7615239" y="3471864"/>
            <a:ext cx="669925" cy="549275"/>
          </a:xfrm>
          <a:custGeom>
            <a:avLst/>
            <a:gdLst>
              <a:gd name="connsiteX0" fmla="*/ 150018 w 669131"/>
              <a:gd name="connsiteY0" fmla="*/ 240506 h 550068"/>
              <a:gd name="connsiteX1" fmla="*/ 88106 w 669131"/>
              <a:gd name="connsiteY1" fmla="*/ 364331 h 550068"/>
              <a:gd name="connsiteX2" fmla="*/ 26193 w 669131"/>
              <a:gd name="connsiteY2" fmla="*/ 471487 h 550068"/>
              <a:gd name="connsiteX3" fmla="*/ 7143 w 669131"/>
              <a:gd name="connsiteY3" fmla="*/ 509587 h 550068"/>
              <a:gd name="connsiteX4" fmla="*/ 0 w 669131"/>
              <a:gd name="connsiteY4" fmla="*/ 528637 h 550068"/>
              <a:gd name="connsiteX5" fmla="*/ 7143 w 669131"/>
              <a:gd name="connsiteY5" fmla="*/ 547687 h 550068"/>
              <a:gd name="connsiteX6" fmla="*/ 21431 w 669131"/>
              <a:gd name="connsiteY6" fmla="*/ 550068 h 550068"/>
              <a:gd name="connsiteX7" fmla="*/ 50006 w 669131"/>
              <a:gd name="connsiteY7" fmla="*/ 542925 h 550068"/>
              <a:gd name="connsiteX8" fmla="*/ 100012 w 669131"/>
              <a:gd name="connsiteY8" fmla="*/ 509587 h 550068"/>
              <a:gd name="connsiteX9" fmla="*/ 169068 w 669131"/>
              <a:gd name="connsiteY9" fmla="*/ 459581 h 550068"/>
              <a:gd name="connsiteX10" fmla="*/ 254793 w 669131"/>
              <a:gd name="connsiteY10" fmla="*/ 395287 h 550068"/>
              <a:gd name="connsiteX11" fmla="*/ 342900 w 669131"/>
              <a:gd name="connsiteY11" fmla="*/ 328612 h 550068"/>
              <a:gd name="connsiteX12" fmla="*/ 385762 w 669131"/>
              <a:gd name="connsiteY12" fmla="*/ 295275 h 550068"/>
              <a:gd name="connsiteX13" fmla="*/ 411956 w 669131"/>
              <a:gd name="connsiteY13" fmla="*/ 269081 h 550068"/>
              <a:gd name="connsiteX14" fmla="*/ 440531 w 669131"/>
              <a:gd name="connsiteY14" fmla="*/ 254793 h 550068"/>
              <a:gd name="connsiteX15" fmla="*/ 469106 w 669131"/>
              <a:gd name="connsiteY15" fmla="*/ 245268 h 550068"/>
              <a:gd name="connsiteX16" fmla="*/ 502443 w 669131"/>
              <a:gd name="connsiteY16" fmla="*/ 235743 h 550068"/>
              <a:gd name="connsiteX17" fmla="*/ 559593 w 669131"/>
              <a:gd name="connsiteY17" fmla="*/ 228600 h 550068"/>
              <a:gd name="connsiteX18" fmla="*/ 600075 w 669131"/>
              <a:gd name="connsiteY18" fmla="*/ 226218 h 550068"/>
              <a:gd name="connsiteX19" fmla="*/ 633412 w 669131"/>
              <a:gd name="connsiteY19" fmla="*/ 226218 h 550068"/>
              <a:gd name="connsiteX20" fmla="*/ 661987 w 669131"/>
              <a:gd name="connsiteY20" fmla="*/ 202406 h 550068"/>
              <a:gd name="connsiteX21" fmla="*/ 669131 w 669131"/>
              <a:gd name="connsiteY21" fmla="*/ 173831 h 550068"/>
              <a:gd name="connsiteX22" fmla="*/ 669131 w 669131"/>
              <a:gd name="connsiteY22" fmla="*/ 147637 h 550068"/>
              <a:gd name="connsiteX23" fmla="*/ 183356 w 669131"/>
              <a:gd name="connsiteY23" fmla="*/ 0 h 550068"/>
              <a:gd name="connsiteX24" fmla="*/ 207168 w 669131"/>
              <a:gd name="connsiteY24" fmla="*/ 16668 h 550068"/>
              <a:gd name="connsiteX25" fmla="*/ 211931 w 669131"/>
              <a:gd name="connsiteY25" fmla="*/ 23812 h 550068"/>
              <a:gd name="connsiteX26" fmla="*/ 216693 w 669131"/>
              <a:gd name="connsiteY26" fmla="*/ 42862 h 550068"/>
              <a:gd name="connsiteX27" fmla="*/ 219075 w 669131"/>
              <a:gd name="connsiteY27" fmla="*/ 69056 h 550068"/>
              <a:gd name="connsiteX28" fmla="*/ 209550 w 669131"/>
              <a:gd name="connsiteY28" fmla="*/ 107156 h 550068"/>
              <a:gd name="connsiteX29" fmla="*/ 150018 w 669131"/>
              <a:gd name="connsiteY29" fmla="*/ 240506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69131" h="550068">
                <a:moveTo>
                  <a:pt x="150018" y="240506"/>
                </a:moveTo>
                <a:lnTo>
                  <a:pt x="88106" y="364331"/>
                </a:lnTo>
                <a:lnTo>
                  <a:pt x="26193" y="471487"/>
                </a:lnTo>
                <a:lnTo>
                  <a:pt x="7143" y="509587"/>
                </a:lnTo>
                <a:lnTo>
                  <a:pt x="0" y="528637"/>
                </a:lnTo>
                <a:lnTo>
                  <a:pt x="7143" y="547687"/>
                </a:lnTo>
                <a:lnTo>
                  <a:pt x="21431" y="550068"/>
                </a:lnTo>
                <a:lnTo>
                  <a:pt x="50006" y="542925"/>
                </a:lnTo>
                <a:lnTo>
                  <a:pt x="100012" y="509587"/>
                </a:lnTo>
                <a:lnTo>
                  <a:pt x="169068" y="459581"/>
                </a:lnTo>
                <a:lnTo>
                  <a:pt x="254793" y="395287"/>
                </a:lnTo>
                <a:lnTo>
                  <a:pt x="342900" y="328612"/>
                </a:lnTo>
                <a:lnTo>
                  <a:pt x="385762" y="295275"/>
                </a:lnTo>
                <a:lnTo>
                  <a:pt x="411956" y="269081"/>
                </a:lnTo>
                <a:lnTo>
                  <a:pt x="440531" y="254793"/>
                </a:lnTo>
                <a:lnTo>
                  <a:pt x="469106" y="245268"/>
                </a:lnTo>
                <a:lnTo>
                  <a:pt x="502443" y="235743"/>
                </a:lnTo>
                <a:lnTo>
                  <a:pt x="559593" y="228600"/>
                </a:lnTo>
                <a:lnTo>
                  <a:pt x="600075" y="226218"/>
                </a:lnTo>
                <a:lnTo>
                  <a:pt x="633412" y="226218"/>
                </a:lnTo>
                <a:lnTo>
                  <a:pt x="661987" y="202406"/>
                </a:lnTo>
                <a:lnTo>
                  <a:pt x="669131" y="173831"/>
                </a:lnTo>
                <a:lnTo>
                  <a:pt x="669131" y="147637"/>
                </a:lnTo>
                <a:lnTo>
                  <a:pt x="183356" y="0"/>
                </a:lnTo>
                <a:lnTo>
                  <a:pt x="207168" y="16668"/>
                </a:lnTo>
                <a:lnTo>
                  <a:pt x="211931" y="23812"/>
                </a:lnTo>
                <a:lnTo>
                  <a:pt x="216693" y="42862"/>
                </a:lnTo>
                <a:lnTo>
                  <a:pt x="219075" y="69056"/>
                </a:lnTo>
                <a:lnTo>
                  <a:pt x="209550" y="107156"/>
                </a:lnTo>
                <a:lnTo>
                  <a:pt x="150018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D89D23A-A664-41F4-8729-452B08B73473}"/>
              </a:ext>
            </a:extLst>
          </p:cNvPr>
          <p:cNvSpPr/>
          <p:nvPr/>
        </p:nvSpPr>
        <p:spPr>
          <a:xfrm>
            <a:off x="6019801" y="4030663"/>
            <a:ext cx="1751013" cy="1484312"/>
          </a:xfrm>
          <a:custGeom>
            <a:avLst/>
            <a:gdLst>
              <a:gd name="connsiteX0" fmla="*/ 533400 w 1750219"/>
              <a:gd name="connsiteY0" fmla="*/ 161925 h 1483519"/>
              <a:gd name="connsiteX1" fmla="*/ 302419 w 1750219"/>
              <a:gd name="connsiteY1" fmla="*/ 180975 h 1483519"/>
              <a:gd name="connsiteX2" fmla="*/ 107156 w 1750219"/>
              <a:gd name="connsiteY2" fmla="*/ 197644 h 1483519"/>
              <a:gd name="connsiteX3" fmla="*/ 0 w 1750219"/>
              <a:gd name="connsiteY3" fmla="*/ 209550 h 1483519"/>
              <a:gd name="connsiteX4" fmla="*/ 76200 w 1750219"/>
              <a:gd name="connsiteY4" fmla="*/ 361950 h 1483519"/>
              <a:gd name="connsiteX5" fmla="*/ 416719 w 1750219"/>
              <a:gd name="connsiteY5" fmla="*/ 330994 h 1483519"/>
              <a:gd name="connsiteX6" fmla="*/ 640556 w 1750219"/>
              <a:gd name="connsiteY6" fmla="*/ 309563 h 1483519"/>
              <a:gd name="connsiteX7" fmla="*/ 957263 w 1750219"/>
              <a:gd name="connsiteY7" fmla="*/ 278607 h 1483519"/>
              <a:gd name="connsiteX8" fmla="*/ 1214438 w 1750219"/>
              <a:gd name="connsiteY8" fmla="*/ 252413 h 1483519"/>
              <a:gd name="connsiteX9" fmla="*/ 1331119 w 1750219"/>
              <a:gd name="connsiteY9" fmla="*/ 245269 h 1483519"/>
              <a:gd name="connsiteX10" fmla="*/ 1366838 w 1750219"/>
              <a:gd name="connsiteY10" fmla="*/ 250032 h 1483519"/>
              <a:gd name="connsiteX11" fmla="*/ 1385888 w 1750219"/>
              <a:gd name="connsiteY11" fmla="*/ 259557 h 1483519"/>
              <a:gd name="connsiteX12" fmla="*/ 1397794 w 1750219"/>
              <a:gd name="connsiteY12" fmla="*/ 273844 h 1483519"/>
              <a:gd name="connsiteX13" fmla="*/ 1409700 w 1750219"/>
              <a:gd name="connsiteY13" fmla="*/ 295275 h 1483519"/>
              <a:gd name="connsiteX14" fmla="*/ 1421606 w 1750219"/>
              <a:gd name="connsiteY14" fmla="*/ 333375 h 1483519"/>
              <a:gd name="connsiteX15" fmla="*/ 1428750 w 1750219"/>
              <a:gd name="connsiteY15" fmla="*/ 366713 h 1483519"/>
              <a:gd name="connsiteX16" fmla="*/ 1431131 w 1750219"/>
              <a:gd name="connsiteY16" fmla="*/ 507207 h 1483519"/>
              <a:gd name="connsiteX17" fmla="*/ 1423988 w 1750219"/>
              <a:gd name="connsiteY17" fmla="*/ 762000 h 1483519"/>
              <a:gd name="connsiteX18" fmla="*/ 1414463 w 1750219"/>
              <a:gd name="connsiteY18" fmla="*/ 921544 h 1483519"/>
              <a:gd name="connsiteX19" fmla="*/ 1407319 w 1750219"/>
              <a:gd name="connsiteY19" fmla="*/ 962025 h 1483519"/>
              <a:gd name="connsiteX20" fmla="*/ 1393031 w 1750219"/>
              <a:gd name="connsiteY20" fmla="*/ 997744 h 1483519"/>
              <a:gd name="connsiteX21" fmla="*/ 1412081 w 1750219"/>
              <a:gd name="connsiteY21" fmla="*/ 1445419 h 1483519"/>
              <a:gd name="connsiteX22" fmla="*/ 1419225 w 1750219"/>
              <a:gd name="connsiteY22" fmla="*/ 1469232 h 1483519"/>
              <a:gd name="connsiteX23" fmla="*/ 1428750 w 1750219"/>
              <a:gd name="connsiteY23" fmla="*/ 1478757 h 1483519"/>
              <a:gd name="connsiteX24" fmla="*/ 1443038 w 1750219"/>
              <a:gd name="connsiteY24" fmla="*/ 1483519 h 1483519"/>
              <a:gd name="connsiteX25" fmla="*/ 1471613 w 1750219"/>
              <a:gd name="connsiteY25" fmla="*/ 1471613 h 1483519"/>
              <a:gd name="connsiteX26" fmla="*/ 1497806 w 1750219"/>
              <a:gd name="connsiteY26" fmla="*/ 1452563 h 1483519"/>
              <a:gd name="connsiteX27" fmla="*/ 1521619 w 1750219"/>
              <a:gd name="connsiteY27" fmla="*/ 1431132 h 1483519"/>
              <a:gd name="connsiteX28" fmla="*/ 1540669 w 1750219"/>
              <a:gd name="connsiteY28" fmla="*/ 1395413 h 1483519"/>
              <a:gd name="connsiteX29" fmla="*/ 1564481 w 1750219"/>
              <a:gd name="connsiteY29" fmla="*/ 1343025 h 1483519"/>
              <a:gd name="connsiteX30" fmla="*/ 1590675 w 1750219"/>
              <a:gd name="connsiteY30" fmla="*/ 1285875 h 1483519"/>
              <a:gd name="connsiteX31" fmla="*/ 1614488 w 1750219"/>
              <a:gd name="connsiteY31" fmla="*/ 1223963 h 1483519"/>
              <a:gd name="connsiteX32" fmla="*/ 1633538 w 1750219"/>
              <a:gd name="connsiteY32" fmla="*/ 1164432 h 1483519"/>
              <a:gd name="connsiteX33" fmla="*/ 1652588 w 1750219"/>
              <a:gd name="connsiteY33" fmla="*/ 1104900 h 1483519"/>
              <a:gd name="connsiteX34" fmla="*/ 1657350 w 1750219"/>
              <a:gd name="connsiteY34" fmla="*/ 1078707 h 1483519"/>
              <a:gd name="connsiteX35" fmla="*/ 1671638 w 1750219"/>
              <a:gd name="connsiteY35" fmla="*/ 969169 h 1483519"/>
              <a:gd name="connsiteX36" fmla="*/ 1695450 w 1750219"/>
              <a:gd name="connsiteY36" fmla="*/ 781050 h 1483519"/>
              <a:gd name="connsiteX37" fmla="*/ 1700213 w 1750219"/>
              <a:gd name="connsiteY37" fmla="*/ 700088 h 1483519"/>
              <a:gd name="connsiteX38" fmla="*/ 1702594 w 1750219"/>
              <a:gd name="connsiteY38" fmla="*/ 616744 h 1483519"/>
              <a:gd name="connsiteX39" fmla="*/ 1707356 w 1750219"/>
              <a:gd name="connsiteY39" fmla="*/ 526257 h 1483519"/>
              <a:gd name="connsiteX40" fmla="*/ 1714500 w 1750219"/>
              <a:gd name="connsiteY40" fmla="*/ 433388 h 1483519"/>
              <a:gd name="connsiteX41" fmla="*/ 1721644 w 1750219"/>
              <a:gd name="connsiteY41" fmla="*/ 381000 h 1483519"/>
              <a:gd name="connsiteX42" fmla="*/ 1735931 w 1750219"/>
              <a:gd name="connsiteY42" fmla="*/ 352425 h 1483519"/>
              <a:gd name="connsiteX43" fmla="*/ 1747838 w 1750219"/>
              <a:gd name="connsiteY43" fmla="*/ 319088 h 1483519"/>
              <a:gd name="connsiteX44" fmla="*/ 1750219 w 1750219"/>
              <a:gd name="connsiteY44" fmla="*/ 288132 h 1483519"/>
              <a:gd name="connsiteX45" fmla="*/ 1745456 w 1750219"/>
              <a:gd name="connsiteY45" fmla="*/ 259557 h 1483519"/>
              <a:gd name="connsiteX46" fmla="*/ 1735931 w 1750219"/>
              <a:gd name="connsiteY46" fmla="*/ 238125 h 1483519"/>
              <a:gd name="connsiteX47" fmla="*/ 1724025 w 1750219"/>
              <a:gd name="connsiteY47" fmla="*/ 221457 h 1483519"/>
              <a:gd name="connsiteX48" fmla="*/ 1700213 w 1750219"/>
              <a:gd name="connsiteY48" fmla="*/ 200025 h 1483519"/>
              <a:gd name="connsiteX49" fmla="*/ 1647825 w 1750219"/>
              <a:gd name="connsiteY49" fmla="*/ 150019 h 1483519"/>
              <a:gd name="connsiteX50" fmla="*/ 1588294 w 1750219"/>
              <a:gd name="connsiteY50" fmla="*/ 95250 h 1483519"/>
              <a:gd name="connsiteX51" fmla="*/ 1543050 w 1750219"/>
              <a:gd name="connsiteY51" fmla="*/ 59532 h 1483519"/>
              <a:gd name="connsiteX52" fmla="*/ 1507331 w 1750219"/>
              <a:gd name="connsiteY52" fmla="*/ 35719 h 1483519"/>
              <a:gd name="connsiteX53" fmla="*/ 1469231 w 1750219"/>
              <a:gd name="connsiteY53" fmla="*/ 19050 h 1483519"/>
              <a:gd name="connsiteX54" fmla="*/ 1421606 w 1750219"/>
              <a:gd name="connsiteY54" fmla="*/ 7144 h 1483519"/>
              <a:gd name="connsiteX55" fmla="*/ 1359694 w 1750219"/>
              <a:gd name="connsiteY55" fmla="*/ 0 h 1483519"/>
              <a:gd name="connsiteX56" fmla="*/ 1343025 w 1750219"/>
              <a:gd name="connsiteY56" fmla="*/ 0 h 1483519"/>
              <a:gd name="connsiteX57" fmla="*/ 1309688 w 1750219"/>
              <a:gd name="connsiteY57" fmla="*/ 11907 h 1483519"/>
              <a:gd name="connsiteX58" fmla="*/ 1214438 w 1750219"/>
              <a:gd name="connsiteY58" fmla="*/ 52388 h 1483519"/>
              <a:gd name="connsiteX59" fmla="*/ 1183481 w 1750219"/>
              <a:gd name="connsiteY59" fmla="*/ 66675 h 1483519"/>
              <a:gd name="connsiteX60" fmla="*/ 1081088 w 1750219"/>
              <a:gd name="connsiteY60" fmla="*/ 85725 h 1483519"/>
              <a:gd name="connsiteX61" fmla="*/ 831056 w 1750219"/>
              <a:gd name="connsiteY61" fmla="*/ 116682 h 1483519"/>
              <a:gd name="connsiteX62" fmla="*/ 590550 w 1750219"/>
              <a:gd name="connsiteY62" fmla="*/ 157163 h 1483519"/>
              <a:gd name="connsiteX63" fmla="*/ 533400 w 1750219"/>
              <a:gd name="connsiteY63" fmla="*/ 161925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50219" h="1483519">
                <a:moveTo>
                  <a:pt x="533400" y="161925"/>
                </a:moveTo>
                <a:lnTo>
                  <a:pt x="302419" y="180975"/>
                </a:lnTo>
                <a:lnTo>
                  <a:pt x="107156" y="197644"/>
                </a:lnTo>
                <a:lnTo>
                  <a:pt x="0" y="209550"/>
                </a:lnTo>
                <a:lnTo>
                  <a:pt x="76200" y="361950"/>
                </a:lnTo>
                <a:lnTo>
                  <a:pt x="416719" y="330994"/>
                </a:lnTo>
                <a:lnTo>
                  <a:pt x="640556" y="309563"/>
                </a:lnTo>
                <a:lnTo>
                  <a:pt x="957263" y="278607"/>
                </a:lnTo>
                <a:lnTo>
                  <a:pt x="1214438" y="252413"/>
                </a:lnTo>
                <a:lnTo>
                  <a:pt x="1331119" y="245269"/>
                </a:lnTo>
                <a:lnTo>
                  <a:pt x="1366838" y="250032"/>
                </a:lnTo>
                <a:lnTo>
                  <a:pt x="1385888" y="259557"/>
                </a:lnTo>
                <a:lnTo>
                  <a:pt x="1397794" y="273844"/>
                </a:lnTo>
                <a:lnTo>
                  <a:pt x="1409700" y="295275"/>
                </a:lnTo>
                <a:lnTo>
                  <a:pt x="1421606" y="333375"/>
                </a:lnTo>
                <a:lnTo>
                  <a:pt x="1428750" y="366713"/>
                </a:lnTo>
                <a:cubicBezTo>
                  <a:pt x="1429544" y="413544"/>
                  <a:pt x="1430337" y="460376"/>
                  <a:pt x="1431131" y="507207"/>
                </a:cubicBezTo>
                <a:lnTo>
                  <a:pt x="1423988" y="762000"/>
                </a:lnTo>
                <a:lnTo>
                  <a:pt x="1414463" y="921544"/>
                </a:lnTo>
                <a:lnTo>
                  <a:pt x="1407319" y="962025"/>
                </a:lnTo>
                <a:lnTo>
                  <a:pt x="1393031" y="997744"/>
                </a:lnTo>
                <a:lnTo>
                  <a:pt x="1412081" y="1445419"/>
                </a:lnTo>
                <a:lnTo>
                  <a:pt x="1419225" y="1469232"/>
                </a:lnTo>
                <a:lnTo>
                  <a:pt x="1428750" y="1478757"/>
                </a:lnTo>
                <a:lnTo>
                  <a:pt x="1443038" y="1483519"/>
                </a:lnTo>
                <a:lnTo>
                  <a:pt x="1471613" y="1471613"/>
                </a:lnTo>
                <a:lnTo>
                  <a:pt x="1497806" y="1452563"/>
                </a:lnTo>
                <a:lnTo>
                  <a:pt x="1521619" y="1431132"/>
                </a:lnTo>
                <a:lnTo>
                  <a:pt x="1540669" y="1395413"/>
                </a:lnTo>
                <a:lnTo>
                  <a:pt x="1564481" y="1343025"/>
                </a:lnTo>
                <a:lnTo>
                  <a:pt x="1590675" y="1285875"/>
                </a:lnTo>
                <a:lnTo>
                  <a:pt x="1614488" y="1223963"/>
                </a:lnTo>
                <a:lnTo>
                  <a:pt x="1633538" y="1164432"/>
                </a:lnTo>
                <a:lnTo>
                  <a:pt x="1652588" y="1104900"/>
                </a:lnTo>
                <a:lnTo>
                  <a:pt x="1657350" y="1078707"/>
                </a:lnTo>
                <a:lnTo>
                  <a:pt x="1671638" y="969169"/>
                </a:lnTo>
                <a:lnTo>
                  <a:pt x="1695450" y="781050"/>
                </a:lnTo>
                <a:lnTo>
                  <a:pt x="1700213" y="700088"/>
                </a:lnTo>
                <a:cubicBezTo>
                  <a:pt x="1701007" y="672307"/>
                  <a:pt x="1701800" y="644525"/>
                  <a:pt x="1702594" y="616744"/>
                </a:cubicBezTo>
                <a:lnTo>
                  <a:pt x="1707356" y="526257"/>
                </a:lnTo>
                <a:lnTo>
                  <a:pt x="1714500" y="433388"/>
                </a:lnTo>
                <a:lnTo>
                  <a:pt x="1721644" y="381000"/>
                </a:lnTo>
                <a:lnTo>
                  <a:pt x="1735931" y="352425"/>
                </a:lnTo>
                <a:lnTo>
                  <a:pt x="1747838" y="319088"/>
                </a:lnTo>
                <a:lnTo>
                  <a:pt x="1750219" y="288132"/>
                </a:lnTo>
                <a:lnTo>
                  <a:pt x="1745456" y="259557"/>
                </a:lnTo>
                <a:lnTo>
                  <a:pt x="1735931" y="238125"/>
                </a:lnTo>
                <a:lnTo>
                  <a:pt x="1724025" y="221457"/>
                </a:lnTo>
                <a:lnTo>
                  <a:pt x="1700213" y="200025"/>
                </a:lnTo>
                <a:lnTo>
                  <a:pt x="1647825" y="150019"/>
                </a:lnTo>
                <a:lnTo>
                  <a:pt x="1588294" y="95250"/>
                </a:lnTo>
                <a:lnTo>
                  <a:pt x="1543050" y="59532"/>
                </a:lnTo>
                <a:lnTo>
                  <a:pt x="1507331" y="35719"/>
                </a:lnTo>
                <a:lnTo>
                  <a:pt x="1469231" y="19050"/>
                </a:lnTo>
                <a:lnTo>
                  <a:pt x="1421606" y="7144"/>
                </a:lnTo>
                <a:lnTo>
                  <a:pt x="1359694" y="0"/>
                </a:lnTo>
                <a:lnTo>
                  <a:pt x="1343025" y="0"/>
                </a:lnTo>
                <a:lnTo>
                  <a:pt x="1309688" y="11907"/>
                </a:lnTo>
                <a:lnTo>
                  <a:pt x="1214438" y="52388"/>
                </a:lnTo>
                <a:lnTo>
                  <a:pt x="1183481" y="66675"/>
                </a:lnTo>
                <a:lnTo>
                  <a:pt x="1081088" y="85725"/>
                </a:lnTo>
                <a:lnTo>
                  <a:pt x="831056" y="116682"/>
                </a:lnTo>
                <a:lnTo>
                  <a:pt x="590550" y="157163"/>
                </a:lnTo>
                <a:lnTo>
                  <a:pt x="533400" y="161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5EC5000-C515-4340-98A6-DDDF9964AA4A}"/>
              </a:ext>
            </a:extLst>
          </p:cNvPr>
          <p:cNvSpPr/>
          <p:nvPr/>
        </p:nvSpPr>
        <p:spPr>
          <a:xfrm>
            <a:off x="7034214" y="4967289"/>
            <a:ext cx="479425" cy="542925"/>
          </a:xfrm>
          <a:custGeom>
            <a:avLst/>
            <a:gdLst>
              <a:gd name="connsiteX0" fmla="*/ 190500 w 478631"/>
              <a:gd name="connsiteY0" fmla="*/ 259556 h 542925"/>
              <a:gd name="connsiteX1" fmla="*/ 145256 w 478631"/>
              <a:gd name="connsiteY1" fmla="*/ 219075 h 542925"/>
              <a:gd name="connsiteX2" fmla="*/ 100012 w 478631"/>
              <a:gd name="connsiteY2" fmla="*/ 185737 h 542925"/>
              <a:gd name="connsiteX3" fmla="*/ 54768 w 478631"/>
              <a:gd name="connsiteY3" fmla="*/ 159543 h 542925"/>
              <a:gd name="connsiteX4" fmla="*/ 26193 w 478631"/>
              <a:gd name="connsiteY4" fmla="*/ 145256 h 542925"/>
              <a:gd name="connsiteX5" fmla="*/ 14287 w 478631"/>
              <a:gd name="connsiteY5" fmla="*/ 138112 h 542925"/>
              <a:gd name="connsiteX6" fmla="*/ 4762 w 478631"/>
              <a:gd name="connsiteY6" fmla="*/ 123825 h 542925"/>
              <a:gd name="connsiteX7" fmla="*/ 0 w 478631"/>
              <a:gd name="connsiteY7" fmla="*/ 104775 h 542925"/>
              <a:gd name="connsiteX8" fmla="*/ 2381 w 478631"/>
              <a:gd name="connsiteY8" fmla="*/ 85725 h 542925"/>
              <a:gd name="connsiteX9" fmla="*/ 11906 w 478631"/>
              <a:gd name="connsiteY9" fmla="*/ 76200 h 542925"/>
              <a:gd name="connsiteX10" fmla="*/ 26193 w 478631"/>
              <a:gd name="connsiteY10" fmla="*/ 76200 h 542925"/>
              <a:gd name="connsiteX11" fmla="*/ 57150 w 478631"/>
              <a:gd name="connsiteY11" fmla="*/ 88106 h 542925"/>
              <a:gd name="connsiteX12" fmla="*/ 92868 w 478631"/>
              <a:gd name="connsiteY12" fmla="*/ 95250 h 542925"/>
              <a:gd name="connsiteX13" fmla="*/ 185737 w 478631"/>
              <a:gd name="connsiteY13" fmla="*/ 107156 h 542925"/>
              <a:gd name="connsiteX14" fmla="*/ 230981 w 478631"/>
              <a:gd name="connsiteY14" fmla="*/ 114300 h 542925"/>
              <a:gd name="connsiteX15" fmla="*/ 271462 w 478631"/>
              <a:gd name="connsiteY15" fmla="*/ 111918 h 542925"/>
              <a:gd name="connsiteX16" fmla="*/ 309562 w 478631"/>
              <a:gd name="connsiteY16" fmla="*/ 104775 h 542925"/>
              <a:gd name="connsiteX17" fmla="*/ 338137 w 478631"/>
              <a:gd name="connsiteY17" fmla="*/ 92868 h 542925"/>
              <a:gd name="connsiteX18" fmla="*/ 361950 w 478631"/>
              <a:gd name="connsiteY18" fmla="*/ 78581 h 542925"/>
              <a:gd name="connsiteX19" fmla="*/ 376237 w 478631"/>
              <a:gd name="connsiteY19" fmla="*/ 61912 h 542925"/>
              <a:gd name="connsiteX20" fmla="*/ 392906 w 478631"/>
              <a:gd name="connsiteY20" fmla="*/ 33337 h 542925"/>
              <a:gd name="connsiteX21" fmla="*/ 400050 w 478631"/>
              <a:gd name="connsiteY21" fmla="*/ 0 h 542925"/>
              <a:gd name="connsiteX22" fmla="*/ 478631 w 478631"/>
              <a:gd name="connsiteY22" fmla="*/ 514350 h 542925"/>
              <a:gd name="connsiteX23" fmla="*/ 452437 w 478631"/>
              <a:gd name="connsiteY23" fmla="*/ 535781 h 542925"/>
              <a:gd name="connsiteX24" fmla="*/ 428625 w 478631"/>
              <a:gd name="connsiteY24" fmla="*/ 542925 h 542925"/>
              <a:gd name="connsiteX25" fmla="*/ 409575 w 478631"/>
              <a:gd name="connsiteY25" fmla="*/ 533400 h 542925"/>
              <a:gd name="connsiteX26" fmla="*/ 392906 w 478631"/>
              <a:gd name="connsiteY26" fmla="*/ 504825 h 542925"/>
              <a:gd name="connsiteX27" fmla="*/ 364331 w 478631"/>
              <a:gd name="connsiteY27" fmla="*/ 461962 h 542925"/>
              <a:gd name="connsiteX28" fmla="*/ 323850 w 478631"/>
              <a:gd name="connsiteY28" fmla="*/ 407193 h 542925"/>
              <a:gd name="connsiteX29" fmla="*/ 271462 w 478631"/>
              <a:gd name="connsiteY29" fmla="*/ 342900 h 542925"/>
              <a:gd name="connsiteX30" fmla="*/ 190500 w 478631"/>
              <a:gd name="connsiteY30" fmla="*/ 259556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78631" h="542925">
                <a:moveTo>
                  <a:pt x="190500" y="259556"/>
                </a:moveTo>
                <a:lnTo>
                  <a:pt x="145256" y="219075"/>
                </a:lnTo>
                <a:lnTo>
                  <a:pt x="100012" y="185737"/>
                </a:lnTo>
                <a:lnTo>
                  <a:pt x="54768" y="159543"/>
                </a:lnTo>
                <a:lnTo>
                  <a:pt x="26193" y="145256"/>
                </a:lnTo>
                <a:lnTo>
                  <a:pt x="14287" y="138112"/>
                </a:lnTo>
                <a:lnTo>
                  <a:pt x="4762" y="123825"/>
                </a:lnTo>
                <a:lnTo>
                  <a:pt x="0" y="104775"/>
                </a:lnTo>
                <a:lnTo>
                  <a:pt x="2381" y="85725"/>
                </a:lnTo>
                <a:lnTo>
                  <a:pt x="11906" y="76200"/>
                </a:lnTo>
                <a:lnTo>
                  <a:pt x="26193" y="76200"/>
                </a:lnTo>
                <a:lnTo>
                  <a:pt x="57150" y="88106"/>
                </a:lnTo>
                <a:lnTo>
                  <a:pt x="92868" y="95250"/>
                </a:lnTo>
                <a:lnTo>
                  <a:pt x="185737" y="107156"/>
                </a:lnTo>
                <a:lnTo>
                  <a:pt x="230981" y="114300"/>
                </a:lnTo>
                <a:lnTo>
                  <a:pt x="271462" y="111918"/>
                </a:lnTo>
                <a:lnTo>
                  <a:pt x="309562" y="104775"/>
                </a:lnTo>
                <a:lnTo>
                  <a:pt x="338137" y="92868"/>
                </a:lnTo>
                <a:lnTo>
                  <a:pt x="361950" y="78581"/>
                </a:lnTo>
                <a:lnTo>
                  <a:pt x="376237" y="61912"/>
                </a:lnTo>
                <a:lnTo>
                  <a:pt x="392906" y="33337"/>
                </a:lnTo>
                <a:lnTo>
                  <a:pt x="400050" y="0"/>
                </a:lnTo>
                <a:lnTo>
                  <a:pt x="478631" y="514350"/>
                </a:lnTo>
                <a:lnTo>
                  <a:pt x="452437" y="535781"/>
                </a:lnTo>
                <a:lnTo>
                  <a:pt x="428625" y="542925"/>
                </a:lnTo>
                <a:lnTo>
                  <a:pt x="409575" y="533400"/>
                </a:lnTo>
                <a:lnTo>
                  <a:pt x="392906" y="504825"/>
                </a:lnTo>
                <a:lnTo>
                  <a:pt x="364331" y="461962"/>
                </a:lnTo>
                <a:lnTo>
                  <a:pt x="323850" y="407193"/>
                </a:lnTo>
                <a:lnTo>
                  <a:pt x="271462" y="342900"/>
                </a:lnTo>
                <a:lnTo>
                  <a:pt x="190500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ED6BCE3-12CD-4C12-A684-E3F6579F22A5}"/>
              </a:ext>
            </a:extLst>
          </p:cNvPr>
          <p:cNvSpPr/>
          <p:nvPr/>
        </p:nvSpPr>
        <p:spPr>
          <a:xfrm rot="16200000">
            <a:off x="5473700" y="4654550"/>
            <a:ext cx="2413000" cy="457200"/>
          </a:xfrm>
          <a:custGeom>
            <a:avLst/>
            <a:gdLst>
              <a:gd name="connsiteX0" fmla="*/ 1019175 w 2412207"/>
              <a:gd name="connsiteY0" fmla="*/ 183356 h 457200"/>
              <a:gd name="connsiteX1" fmla="*/ 1283494 w 2412207"/>
              <a:gd name="connsiteY1" fmla="*/ 178593 h 457200"/>
              <a:gd name="connsiteX2" fmla="*/ 1564482 w 2412207"/>
              <a:gd name="connsiteY2" fmla="*/ 176212 h 457200"/>
              <a:gd name="connsiteX3" fmla="*/ 1766888 w 2412207"/>
              <a:gd name="connsiteY3" fmla="*/ 171450 h 457200"/>
              <a:gd name="connsiteX4" fmla="*/ 1893094 w 2412207"/>
              <a:gd name="connsiteY4" fmla="*/ 150018 h 457200"/>
              <a:gd name="connsiteX5" fmla="*/ 1978819 w 2412207"/>
              <a:gd name="connsiteY5" fmla="*/ 152400 h 457200"/>
              <a:gd name="connsiteX6" fmla="*/ 2097882 w 2412207"/>
              <a:gd name="connsiteY6" fmla="*/ 150018 h 457200"/>
              <a:gd name="connsiteX7" fmla="*/ 2150269 w 2412207"/>
              <a:gd name="connsiteY7" fmla="*/ 147637 h 457200"/>
              <a:gd name="connsiteX8" fmla="*/ 2195513 w 2412207"/>
              <a:gd name="connsiteY8" fmla="*/ 138112 h 457200"/>
              <a:gd name="connsiteX9" fmla="*/ 2235994 w 2412207"/>
              <a:gd name="connsiteY9" fmla="*/ 123825 h 457200"/>
              <a:gd name="connsiteX10" fmla="*/ 2266950 w 2412207"/>
              <a:gd name="connsiteY10" fmla="*/ 107156 h 457200"/>
              <a:gd name="connsiteX11" fmla="*/ 2293144 w 2412207"/>
              <a:gd name="connsiteY11" fmla="*/ 88106 h 457200"/>
              <a:gd name="connsiteX12" fmla="*/ 2314575 w 2412207"/>
              <a:gd name="connsiteY12" fmla="*/ 69056 h 457200"/>
              <a:gd name="connsiteX13" fmla="*/ 2336007 w 2412207"/>
              <a:gd name="connsiteY13" fmla="*/ 35718 h 457200"/>
              <a:gd name="connsiteX14" fmla="*/ 2350294 w 2412207"/>
              <a:gd name="connsiteY14" fmla="*/ 14287 h 457200"/>
              <a:gd name="connsiteX15" fmla="*/ 2364582 w 2412207"/>
              <a:gd name="connsiteY15" fmla="*/ 2381 h 457200"/>
              <a:gd name="connsiteX16" fmla="*/ 2381250 w 2412207"/>
              <a:gd name="connsiteY16" fmla="*/ 0 h 457200"/>
              <a:gd name="connsiteX17" fmla="*/ 2390775 w 2412207"/>
              <a:gd name="connsiteY17" fmla="*/ 4762 h 457200"/>
              <a:gd name="connsiteX18" fmla="*/ 2397919 w 2412207"/>
              <a:gd name="connsiteY18" fmla="*/ 11906 h 457200"/>
              <a:gd name="connsiteX19" fmla="*/ 2409825 w 2412207"/>
              <a:gd name="connsiteY19" fmla="*/ 30956 h 457200"/>
              <a:gd name="connsiteX20" fmla="*/ 2412207 w 2412207"/>
              <a:gd name="connsiteY20" fmla="*/ 61912 h 457200"/>
              <a:gd name="connsiteX21" fmla="*/ 2412207 w 2412207"/>
              <a:gd name="connsiteY21" fmla="*/ 140493 h 457200"/>
              <a:gd name="connsiteX22" fmla="*/ 2407444 w 2412207"/>
              <a:gd name="connsiteY22" fmla="*/ 180975 h 457200"/>
              <a:gd name="connsiteX23" fmla="*/ 2383632 w 2412207"/>
              <a:gd name="connsiteY23" fmla="*/ 245268 h 457200"/>
              <a:gd name="connsiteX24" fmla="*/ 2352675 w 2412207"/>
              <a:gd name="connsiteY24" fmla="*/ 309562 h 457200"/>
              <a:gd name="connsiteX25" fmla="*/ 2312194 w 2412207"/>
              <a:gd name="connsiteY25" fmla="*/ 381000 h 457200"/>
              <a:gd name="connsiteX26" fmla="*/ 2288382 w 2412207"/>
              <a:gd name="connsiteY26" fmla="*/ 416718 h 457200"/>
              <a:gd name="connsiteX27" fmla="*/ 2269332 w 2412207"/>
              <a:gd name="connsiteY27" fmla="*/ 440531 h 457200"/>
              <a:gd name="connsiteX28" fmla="*/ 2247900 w 2412207"/>
              <a:gd name="connsiteY28" fmla="*/ 454818 h 457200"/>
              <a:gd name="connsiteX29" fmla="*/ 2224088 w 2412207"/>
              <a:gd name="connsiteY29" fmla="*/ 457200 h 457200"/>
              <a:gd name="connsiteX30" fmla="*/ 2207419 w 2412207"/>
              <a:gd name="connsiteY30" fmla="*/ 452437 h 457200"/>
              <a:gd name="connsiteX31" fmla="*/ 2185988 w 2412207"/>
              <a:gd name="connsiteY31" fmla="*/ 440531 h 457200"/>
              <a:gd name="connsiteX32" fmla="*/ 2140744 w 2412207"/>
              <a:gd name="connsiteY32" fmla="*/ 426243 h 457200"/>
              <a:gd name="connsiteX33" fmla="*/ 2078832 w 2412207"/>
              <a:gd name="connsiteY33" fmla="*/ 421481 h 457200"/>
              <a:gd name="connsiteX34" fmla="*/ 1928813 w 2412207"/>
              <a:gd name="connsiteY34" fmla="*/ 416718 h 457200"/>
              <a:gd name="connsiteX35" fmla="*/ 1593057 w 2412207"/>
              <a:gd name="connsiteY35" fmla="*/ 419100 h 457200"/>
              <a:gd name="connsiteX36" fmla="*/ 1278732 w 2412207"/>
              <a:gd name="connsiteY36" fmla="*/ 421481 h 457200"/>
              <a:gd name="connsiteX37" fmla="*/ 950119 w 2412207"/>
              <a:gd name="connsiteY37" fmla="*/ 421481 h 457200"/>
              <a:gd name="connsiteX38" fmla="*/ 678657 w 2412207"/>
              <a:gd name="connsiteY38" fmla="*/ 416718 h 457200"/>
              <a:gd name="connsiteX39" fmla="*/ 516732 w 2412207"/>
              <a:gd name="connsiteY39" fmla="*/ 419100 h 457200"/>
              <a:gd name="connsiteX40" fmla="*/ 385763 w 2412207"/>
              <a:gd name="connsiteY40" fmla="*/ 419100 h 457200"/>
              <a:gd name="connsiteX41" fmla="*/ 304800 w 2412207"/>
              <a:gd name="connsiteY41" fmla="*/ 419100 h 457200"/>
              <a:gd name="connsiteX42" fmla="*/ 261938 w 2412207"/>
              <a:gd name="connsiteY42" fmla="*/ 419100 h 457200"/>
              <a:gd name="connsiteX43" fmla="*/ 211932 w 2412207"/>
              <a:gd name="connsiteY43" fmla="*/ 411956 h 457200"/>
              <a:gd name="connsiteX44" fmla="*/ 128588 w 2412207"/>
              <a:gd name="connsiteY44" fmla="*/ 395287 h 457200"/>
              <a:gd name="connsiteX45" fmla="*/ 78582 w 2412207"/>
              <a:gd name="connsiteY45" fmla="*/ 383381 h 457200"/>
              <a:gd name="connsiteX46" fmla="*/ 45244 w 2412207"/>
              <a:gd name="connsiteY46" fmla="*/ 371475 h 457200"/>
              <a:gd name="connsiteX47" fmla="*/ 21432 w 2412207"/>
              <a:gd name="connsiteY47" fmla="*/ 357187 h 457200"/>
              <a:gd name="connsiteX48" fmla="*/ 7144 w 2412207"/>
              <a:gd name="connsiteY48" fmla="*/ 338137 h 457200"/>
              <a:gd name="connsiteX49" fmla="*/ 0 w 2412207"/>
              <a:gd name="connsiteY49" fmla="*/ 316706 h 457200"/>
              <a:gd name="connsiteX50" fmla="*/ 0 w 2412207"/>
              <a:gd name="connsiteY50" fmla="*/ 297656 h 457200"/>
              <a:gd name="connsiteX51" fmla="*/ 4763 w 2412207"/>
              <a:gd name="connsiteY51" fmla="*/ 283368 h 457200"/>
              <a:gd name="connsiteX52" fmla="*/ 33338 w 2412207"/>
              <a:gd name="connsiteY52" fmla="*/ 254793 h 457200"/>
              <a:gd name="connsiteX53" fmla="*/ 97632 w 2412207"/>
              <a:gd name="connsiteY53" fmla="*/ 204787 h 457200"/>
              <a:gd name="connsiteX54" fmla="*/ 111919 w 2412207"/>
              <a:gd name="connsiteY54" fmla="*/ 197643 h 457200"/>
              <a:gd name="connsiteX55" fmla="*/ 166688 w 2412207"/>
              <a:gd name="connsiteY55" fmla="*/ 195262 h 457200"/>
              <a:gd name="connsiteX56" fmla="*/ 452438 w 2412207"/>
              <a:gd name="connsiteY56" fmla="*/ 192881 h 457200"/>
              <a:gd name="connsiteX57" fmla="*/ 812007 w 2412207"/>
              <a:gd name="connsiteY57" fmla="*/ 185737 h 457200"/>
              <a:gd name="connsiteX58" fmla="*/ 1019175 w 2412207"/>
              <a:gd name="connsiteY58" fmla="*/ 183356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412207" h="457200">
                <a:moveTo>
                  <a:pt x="1019175" y="183356"/>
                </a:moveTo>
                <a:lnTo>
                  <a:pt x="1283494" y="178593"/>
                </a:lnTo>
                <a:lnTo>
                  <a:pt x="1564482" y="176212"/>
                </a:lnTo>
                <a:lnTo>
                  <a:pt x="1766888" y="171450"/>
                </a:lnTo>
                <a:lnTo>
                  <a:pt x="1893094" y="150018"/>
                </a:lnTo>
                <a:lnTo>
                  <a:pt x="1978819" y="152400"/>
                </a:lnTo>
                <a:lnTo>
                  <a:pt x="2097882" y="150018"/>
                </a:lnTo>
                <a:lnTo>
                  <a:pt x="2150269" y="147637"/>
                </a:lnTo>
                <a:lnTo>
                  <a:pt x="2195513" y="138112"/>
                </a:lnTo>
                <a:lnTo>
                  <a:pt x="2235994" y="123825"/>
                </a:lnTo>
                <a:lnTo>
                  <a:pt x="2266950" y="107156"/>
                </a:lnTo>
                <a:lnTo>
                  <a:pt x="2293144" y="88106"/>
                </a:lnTo>
                <a:lnTo>
                  <a:pt x="2314575" y="69056"/>
                </a:lnTo>
                <a:lnTo>
                  <a:pt x="2336007" y="35718"/>
                </a:lnTo>
                <a:lnTo>
                  <a:pt x="2350294" y="14287"/>
                </a:lnTo>
                <a:lnTo>
                  <a:pt x="2364582" y="2381"/>
                </a:lnTo>
                <a:lnTo>
                  <a:pt x="2381250" y="0"/>
                </a:lnTo>
                <a:lnTo>
                  <a:pt x="2390775" y="4762"/>
                </a:lnTo>
                <a:lnTo>
                  <a:pt x="2397919" y="11906"/>
                </a:lnTo>
                <a:lnTo>
                  <a:pt x="2409825" y="30956"/>
                </a:lnTo>
                <a:lnTo>
                  <a:pt x="2412207" y="61912"/>
                </a:lnTo>
                <a:lnTo>
                  <a:pt x="2412207" y="140493"/>
                </a:lnTo>
                <a:lnTo>
                  <a:pt x="2407444" y="180975"/>
                </a:lnTo>
                <a:lnTo>
                  <a:pt x="2383632" y="245268"/>
                </a:lnTo>
                <a:lnTo>
                  <a:pt x="2352675" y="309562"/>
                </a:lnTo>
                <a:lnTo>
                  <a:pt x="2312194" y="381000"/>
                </a:lnTo>
                <a:lnTo>
                  <a:pt x="2288382" y="416718"/>
                </a:lnTo>
                <a:lnTo>
                  <a:pt x="2269332" y="440531"/>
                </a:lnTo>
                <a:lnTo>
                  <a:pt x="2247900" y="454818"/>
                </a:lnTo>
                <a:lnTo>
                  <a:pt x="2224088" y="457200"/>
                </a:lnTo>
                <a:lnTo>
                  <a:pt x="2207419" y="452437"/>
                </a:lnTo>
                <a:lnTo>
                  <a:pt x="2185988" y="440531"/>
                </a:lnTo>
                <a:lnTo>
                  <a:pt x="2140744" y="426243"/>
                </a:lnTo>
                <a:lnTo>
                  <a:pt x="2078832" y="421481"/>
                </a:lnTo>
                <a:lnTo>
                  <a:pt x="1928813" y="416718"/>
                </a:lnTo>
                <a:lnTo>
                  <a:pt x="1593057" y="419100"/>
                </a:lnTo>
                <a:lnTo>
                  <a:pt x="1278732" y="421481"/>
                </a:lnTo>
                <a:lnTo>
                  <a:pt x="950119" y="421481"/>
                </a:lnTo>
                <a:lnTo>
                  <a:pt x="678657" y="416718"/>
                </a:lnTo>
                <a:lnTo>
                  <a:pt x="516732" y="419100"/>
                </a:lnTo>
                <a:lnTo>
                  <a:pt x="385763" y="419100"/>
                </a:lnTo>
                <a:lnTo>
                  <a:pt x="304800" y="419100"/>
                </a:lnTo>
                <a:lnTo>
                  <a:pt x="261938" y="419100"/>
                </a:lnTo>
                <a:lnTo>
                  <a:pt x="211932" y="411956"/>
                </a:lnTo>
                <a:lnTo>
                  <a:pt x="128588" y="395287"/>
                </a:lnTo>
                <a:lnTo>
                  <a:pt x="78582" y="383381"/>
                </a:lnTo>
                <a:lnTo>
                  <a:pt x="45244" y="371475"/>
                </a:lnTo>
                <a:lnTo>
                  <a:pt x="21432" y="357187"/>
                </a:lnTo>
                <a:lnTo>
                  <a:pt x="7144" y="338137"/>
                </a:lnTo>
                <a:lnTo>
                  <a:pt x="0" y="316706"/>
                </a:lnTo>
                <a:lnTo>
                  <a:pt x="0" y="297656"/>
                </a:lnTo>
                <a:lnTo>
                  <a:pt x="4763" y="283368"/>
                </a:lnTo>
                <a:lnTo>
                  <a:pt x="33338" y="254793"/>
                </a:lnTo>
                <a:lnTo>
                  <a:pt x="97632" y="204787"/>
                </a:lnTo>
                <a:lnTo>
                  <a:pt x="111919" y="197643"/>
                </a:lnTo>
                <a:lnTo>
                  <a:pt x="166688" y="195262"/>
                </a:lnTo>
                <a:lnTo>
                  <a:pt x="452438" y="192881"/>
                </a:lnTo>
                <a:lnTo>
                  <a:pt x="812007" y="185737"/>
                </a:lnTo>
                <a:lnTo>
                  <a:pt x="1019175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DFCD135-396B-4A9B-B9FA-A8B5A372954C}"/>
              </a:ext>
            </a:extLst>
          </p:cNvPr>
          <p:cNvGrpSpPr/>
          <p:nvPr/>
        </p:nvGrpSpPr>
        <p:grpSpPr>
          <a:xfrm>
            <a:off x="3605214" y="1704976"/>
            <a:ext cx="4684712" cy="4384674"/>
            <a:chOff x="3605214" y="1704976"/>
            <a:chExt cx="4684712" cy="4384674"/>
          </a:xfrm>
        </p:grpSpPr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3542387A-FAD9-4FB4-9BEF-4963A84EAB6E}"/>
                </a:ext>
              </a:extLst>
            </p:cNvPr>
            <p:cNvSpPr/>
            <p:nvPr/>
          </p:nvSpPr>
          <p:spPr>
            <a:xfrm>
              <a:off x="4122739" y="2018278"/>
              <a:ext cx="727075" cy="2522538"/>
            </a:xfrm>
            <a:custGeom>
              <a:avLst/>
              <a:gdLst>
                <a:gd name="connsiteX0" fmla="*/ 539430 w 726915"/>
                <a:gd name="connsiteY0" fmla="*/ 911111 h 2522823"/>
                <a:gd name="connsiteX1" fmla="*/ 578901 w 726915"/>
                <a:gd name="connsiteY1" fmla="*/ 723626 h 2522823"/>
                <a:gd name="connsiteX2" fmla="*/ 601925 w 726915"/>
                <a:gd name="connsiteY2" fmla="*/ 615082 h 2522823"/>
                <a:gd name="connsiteX3" fmla="*/ 634817 w 726915"/>
                <a:gd name="connsiteY3" fmla="*/ 440754 h 2522823"/>
                <a:gd name="connsiteX4" fmla="*/ 651263 w 726915"/>
                <a:gd name="connsiteY4" fmla="*/ 378259 h 2522823"/>
                <a:gd name="connsiteX5" fmla="*/ 661131 w 726915"/>
                <a:gd name="connsiteY5" fmla="*/ 365102 h 2522823"/>
                <a:gd name="connsiteX6" fmla="*/ 684155 w 726915"/>
                <a:gd name="connsiteY6" fmla="*/ 335499 h 2522823"/>
                <a:gd name="connsiteX7" fmla="*/ 703891 w 726915"/>
                <a:gd name="connsiteY7" fmla="*/ 305896 h 2522823"/>
                <a:gd name="connsiteX8" fmla="*/ 720337 w 726915"/>
                <a:gd name="connsiteY8" fmla="*/ 269715 h 2522823"/>
                <a:gd name="connsiteX9" fmla="*/ 726915 w 726915"/>
                <a:gd name="connsiteY9" fmla="*/ 233534 h 2522823"/>
                <a:gd name="connsiteX10" fmla="*/ 700601 w 726915"/>
                <a:gd name="connsiteY10" fmla="*/ 197353 h 2522823"/>
                <a:gd name="connsiteX11" fmla="*/ 651263 w 726915"/>
                <a:gd name="connsiteY11" fmla="*/ 144725 h 2522823"/>
                <a:gd name="connsiteX12" fmla="*/ 608504 w 726915"/>
                <a:gd name="connsiteY12" fmla="*/ 101966 h 2522823"/>
                <a:gd name="connsiteX13" fmla="*/ 555876 w 726915"/>
                <a:gd name="connsiteY13" fmla="*/ 59206 h 2522823"/>
                <a:gd name="connsiteX14" fmla="*/ 490092 w 726915"/>
                <a:gd name="connsiteY14" fmla="*/ 23025 h 2522823"/>
                <a:gd name="connsiteX15" fmla="*/ 434176 w 726915"/>
                <a:gd name="connsiteY15" fmla="*/ 0 h 2522823"/>
                <a:gd name="connsiteX16" fmla="*/ 384837 w 726915"/>
                <a:gd name="connsiteY16" fmla="*/ 0 h 2522823"/>
                <a:gd name="connsiteX17" fmla="*/ 286161 w 726915"/>
                <a:gd name="connsiteY17" fmla="*/ 0 h 2522823"/>
                <a:gd name="connsiteX18" fmla="*/ 213799 w 726915"/>
                <a:gd name="connsiteY18" fmla="*/ 0 h 2522823"/>
                <a:gd name="connsiteX19" fmla="*/ 200642 w 726915"/>
                <a:gd name="connsiteY19" fmla="*/ 3289 h 2522823"/>
                <a:gd name="connsiteX20" fmla="*/ 194063 w 726915"/>
                <a:gd name="connsiteY20" fmla="*/ 13157 h 2522823"/>
                <a:gd name="connsiteX21" fmla="*/ 200642 w 726915"/>
                <a:gd name="connsiteY21" fmla="*/ 32892 h 2522823"/>
                <a:gd name="connsiteX22" fmla="*/ 217088 w 726915"/>
                <a:gd name="connsiteY22" fmla="*/ 55917 h 2522823"/>
                <a:gd name="connsiteX23" fmla="*/ 240112 w 726915"/>
                <a:gd name="connsiteY23" fmla="*/ 72363 h 2522823"/>
                <a:gd name="connsiteX24" fmla="*/ 263137 w 726915"/>
                <a:gd name="connsiteY24" fmla="*/ 82230 h 2522823"/>
                <a:gd name="connsiteX25" fmla="*/ 292740 w 726915"/>
                <a:gd name="connsiteY25" fmla="*/ 101966 h 2522823"/>
                <a:gd name="connsiteX26" fmla="*/ 315764 w 726915"/>
                <a:gd name="connsiteY26" fmla="*/ 128279 h 2522823"/>
                <a:gd name="connsiteX27" fmla="*/ 338789 w 726915"/>
                <a:gd name="connsiteY27" fmla="*/ 164460 h 2522823"/>
                <a:gd name="connsiteX28" fmla="*/ 361813 w 726915"/>
                <a:gd name="connsiteY28" fmla="*/ 220377 h 2522823"/>
                <a:gd name="connsiteX29" fmla="*/ 374970 w 726915"/>
                <a:gd name="connsiteY29" fmla="*/ 279583 h 2522823"/>
                <a:gd name="connsiteX30" fmla="*/ 381548 w 726915"/>
                <a:gd name="connsiteY30" fmla="*/ 338789 h 2522823"/>
                <a:gd name="connsiteX31" fmla="*/ 384837 w 726915"/>
                <a:gd name="connsiteY31" fmla="*/ 404573 h 2522823"/>
                <a:gd name="connsiteX32" fmla="*/ 381548 w 726915"/>
                <a:gd name="connsiteY32" fmla="*/ 476935 h 2522823"/>
                <a:gd name="connsiteX33" fmla="*/ 355235 w 726915"/>
                <a:gd name="connsiteY33" fmla="*/ 647974 h 2522823"/>
                <a:gd name="connsiteX34" fmla="*/ 342078 w 726915"/>
                <a:gd name="connsiteY34" fmla="*/ 710469 h 2522823"/>
                <a:gd name="connsiteX35" fmla="*/ 315764 w 726915"/>
                <a:gd name="connsiteY35" fmla="*/ 871640 h 2522823"/>
                <a:gd name="connsiteX36" fmla="*/ 276294 w 726915"/>
                <a:gd name="connsiteY36" fmla="*/ 1111753 h 2522823"/>
                <a:gd name="connsiteX37" fmla="*/ 223666 w 726915"/>
                <a:gd name="connsiteY37" fmla="*/ 1434095 h 2522823"/>
                <a:gd name="connsiteX38" fmla="*/ 157882 w 726915"/>
                <a:gd name="connsiteY38" fmla="*/ 1680786 h 2522823"/>
                <a:gd name="connsiteX39" fmla="*/ 124990 w 726915"/>
                <a:gd name="connsiteY39" fmla="*/ 1845246 h 2522823"/>
                <a:gd name="connsiteX40" fmla="*/ 72363 w 726915"/>
                <a:gd name="connsiteY40" fmla="*/ 2049177 h 2522823"/>
                <a:gd name="connsiteX41" fmla="*/ 49338 w 726915"/>
                <a:gd name="connsiteY41" fmla="*/ 2141275 h 2522823"/>
                <a:gd name="connsiteX42" fmla="*/ 19735 w 726915"/>
                <a:gd name="connsiteY42" fmla="*/ 2226794 h 2522823"/>
                <a:gd name="connsiteX43" fmla="*/ 0 w 726915"/>
                <a:gd name="connsiteY43" fmla="*/ 2276132 h 2522823"/>
                <a:gd name="connsiteX44" fmla="*/ 0 w 726915"/>
                <a:gd name="connsiteY44" fmla="*/ 2325471 h 2522823"/>
                <a:gd name="connsiteX45" fmla="*/ 3289 w 726915"/>
                <a:gd name="connsiteY45" fmla="*/ 2364941 h 2522823"/>
                <a:gd name="connsiteX46" fmla="*/ 16446 w 726915"/>
                <a:gd name="connsiteY46" fmla="*/ 2417568 h 2522823"/>
                <a:gd name="connsiteX47" fmla="*/ 29603 w 726915"/>
                <a:gd name="connsiteY47" fmla="*/ 2447171 h 2522823"/>
                <a:gd name="connsiteX48" fmla="*/ 49338 w 726915"/>
                <a:gd name="connsiteY48" fmla="*/ 2480063 h 2522823"/>
                <a:gd name="connsiteX49" fmla="*/ 69073 w 726915"/>
                <a:gd name="connsiteY49" fmla="*/ 2499799 h 2522823"/>
                <a:gd name="connsiteX50" fmla="*/ 78941 w 726915"/>
                <a:gd name="connsiteY50" fmla="*/ 2509666 h 2522823"/>
                <a:gd name="connsiteX51" fmla="*/ 98676 w 726915"/>
                <a:gd name="connsiteY51" fmla="*/ 2519534 h 2522823"/>
                <a:gd name="connsiteX52" fmla="*/ 115122 w 726915"/>
                <a:gd name="connsiteY52" fmla="*/ 2522823 h 2522823"/>
                <a:gd name="connsiteX53" fmla="*/ 134858 w 726915"/>
                <a:gd name="connsiteY53" fmla="*/ 2516245 h 2522823"/>
                <a:gd name="connsiteX54" fmla="*/ 154593 w 726915"/>
                <a:gd name="connsiteY54" fmla="*/ 2493220 h 2522823"/>
                <a:gd name="connsiteX55" fmla="*/ 171039 w 726915"/>
                <a:gd name="connsiteY55" fmla="*/ 2457039 h 2522823"/>
                <a:gd name="connsiteX56" fmla="*/ 187485 w 726915"/>
                <a:gd name="connsiteY56" fmla="*/ 2414279 h 2522823"/>
                <a:gd name="connsiteX57" fmla="*/ 230245 w 726915"/>
                <a:gd name="connsiteY57" fmla="*/ 2239951 h 2522823"/>
                <a:gd name="connsiteX58" fmla="*/ 282872 w 726915"/>
                <a:gd name="connsiteY58" fmla="*/ 2065623 h 2522823"/>
                <a:gd name="connsiteX59" fmla="*/ 322342 w 726915"/>
                <a:gd name="connsiteY59" fmla="*/ 1920898 h 2522823"/>
                <a:gd name="connsiteX60" fmla="*/ 361813 w 726915"/>
                <a:gd name="connsiteY60" fmla="*/ 1789330 h 2522823"/>
                <a:gd name="connsiteX61" fmla="*/ 407862 w 726915"/>
                <a:gd name="connsiteY61" fmla="*/ 1621580 h 2522823"/>
                <a:gd name="connsiteX62" fmla="*/ 430886 w 726915"/>
                <a:gd name="connsiteY62" fmla="*/ 1539350 h 2522823"/>
                <a:gd name="connsiteX63" fmla="*/ 447332 w 726915"/>
                <a:gd name="connsiteY63" fmla="*/ 1371600 h 2522823"/>
                <a:gd name="connsiteX64" fmla="*/ 476935 w 726915"/>
                <a:gd name="connsiteY64" fmla="*/ 1217007 h 2522823"/>
                <a:gd name="connsiteX65" fmla="*/ 539430 w 726915"/>
                <a:gd name="connsiteY65" fmla="*/ 911111 h 252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26915" h="2522823">
                  <a:moveTo>
                    <a:pt x="539430" y="911111"/>
                  </a:moveTo>
                  <a:lnTo>
                    <a:pt x="578901" y="723626"/>
                  </a:lnTo>
                  <a:lnTo>
                    <a:pt x="601925" y="615082"/>
                  </a:lnTo>
                  <a:lnTo>
                    <a:pt x="634817" y="440754"/>
                  </a:lnTo>
                  <a:lnTo>
                    <a:pt x="651263" y="378259"/>
                  </a:lnTo>
                  <a:lnTo>
                    <a:pt x="661131" y="365102"/>
                  </a:lnTo>
                  <a:lnTo>
                    <a:pt x="684155" y="335499"/>
                  </a:lnTo>
                  <a:lnTo>
                    <a:pt x="703891" y="305896"/>
                  </a:lnTo>
                  <a:lnTo>
                    <a:pt x="720337" y="269715"/>
                  </a:lnTo>
                  <a:lnTo>
                    <a:pt x="726915" y="233534"/>
                  </a:lnTo>
                  <a:lnTo>
                    <a:pt x="700601" y="197353"/>
                  </a:lnTo>
                  <a:lnTo>
                    <a:pt x="651263" y="144725"/>
                  </a:lnTo>
                  <a:lnTo>
                    <a:pt x="608504" y="101966"/>
                  </a:lnTo>
                  <a:lnTo>
                    <a:pt x="555876" y="59206"/>
                  </a:lnTo>
                  <a:lnTo>
                    <a:pt x="490092" y="23025"/>
                  </a:lnTo>
                  <a:lnTo>
                    <a:pt x="434176" y="0"/>
                  </a:lnTo>
                  <a:lnTo>
                    <a:pt x="384837" y="0"/>
                  </a:lnTo>
                  <a:lnTo>
                    <a:pt x="286161" y="0"/>
                  </a:lnTo>
                  <a:lnTo>
                    <a:pt x="213799" y="0"/>
                  </a:lnTo>
                  <a:lnTo>
                    <a:pt x="200642" y="3289"/>
                  </a:lnTo>
                  <a:lnTo>
                    <a:pt x="194063" y="13157"/>
                  </a:lnTo>
                  <a:lnTo>
                    <a:pt x="200642" y="32892"/>
                  </a:lnTo>
                  <a:lnTo>
                    <a:pt x="217088" y="55917"/>
                  </a:lnTo>
                  <a:lnTo>
                    <a:pt x="240112" y="72363"/>
                  </a:lnTo>
                  <a:lnTo>
                    <a:pt x="263137" y="82230"/>
                  </a:lnTo>
                  <a:lnTo>
                    <a:pt x="292740" y="101966"/>
                  </a:lnTo>
                  <a:lnTo>
                    <a:pt x="315764" y="128279"/>
                  </a:lnTo>
                  <a:lnTo>
                    <a:pt x="338789" y="164460"/>
                  </a:lnTo>
                  <a:lnTo>
                    <a:pt x="361813" y="220377"/>
                  </a:lnTo>
                  <a:lnTo>
                    <a:pt x="374970" y="279583"/>
                  </a:lnTo>
                  <a:lnTo>
                    <a:pt x="381548" y="338789"/>
                  </a:lnTo>
                  <a:lnTo>
                    <a:pt x="384837" y="404573"/>
                  </a:lnTo>
                  <a:lnTo>
                    <a:pt x="381548" y="476935"/>
                  </a:lnTo>
                  <a:lnTo>
                    <a:pt x="355235" y="647974"/>
                  </a:lnTo>
                  <a:lnTo>
                    <a:pt x="342078" y="710469"/>
                  </a:lnTo>
                  <a:lnTo>
                    <a:pt x="315764" y="871640"/>
                  </a:lnTo>
                  <a:lnTo>
                    <a:pt x="276294" y="1111753"/>
                  </a:lnTo>
                  <a:lnTo>
                    <a:pt x="223666" y="1434095"/>
                  </a:lnTo>
                  <a:lnTo>
                    <a:pt x="157882" y="1680786"/>
                  </a:lnTo>
                  <a:lnTo>
                    <a:pt x="124990" y="1845246"/>
                  </a:lnTo>
                  <a:lnTo>
                    <a:pt x="72363" y="2049177"/>
                  </a:lnTo>
                  <a:lnTo>
                    <a:pt x="49338" y="2141275"/>
                  </a:lnTo>
                  <a:lnTo>
                    <a:pt x="19735" y="2226794"/>
                  </a:lnTo>
                  <a:lnTo>
                    <a:pt x="0" y="2276132"/>
                  </a:lnTo>
                  <a:lnTo>
                    <a:pt x="0" y="2325471"/>
                  </a:lnTo>
                  <a:lnTo>
                    <a:pt x="3289" y="2364941"/>
                  </a:lnTo>
                  <a:lnTo>
                    <a:pt x="16446" y="2417568"/>
                  </a:lnTo>
                  <a:lnTo>
                    <a:pt x="29603" y="2447171"/>
                  </a:lnTo>
                  <a:lnTo>
                    <a:pt x="49338" y="2480063"/>
                  </a:lnTo>
                  <a:lnTo>
                    <a:pt x="69073" y="2499799"/>
                  </a:lnTo>
                  <a:lnTo>
                    <a:pt x="78941" y="2509666"/>
                  </a:lnTo>
                  <a:lnTo>
                    <a:pt x="98676" y="2519534"/>
                  </a:lnTo>
                  <a:lnTo>
                    <a:pt x="115122" y="2522823"/>
                  </a:lnTo>
                  <a:lnTo>
                    <a:pt x="134858" y="2516245"/>
                  </a:lnTo>
                  <a:lnTo>
                    <a:pt x="154593" y="2493220"/>
                  </a:lnTo>
                  <a:lnTo>
                    <a:pt x="171039" y="2457039"/>
                  </a:lnTo>
                  <a:lnTo>
                    <a:pt x="187485" y="2414279"/>
                  </a:lnTo>
                  <a:lnTo>
                    <a:pt x="230245" y="2239951"/>
                  </a:lnTo>
                  <a:lnTo>
                    <a:pt x="282872" y="2065623"/>
                  </a:lnTo>
                  <a:lnTo>
                    <a:pt x="322342" y="1920898"/>
                  </a:lnTo>
                  <a:lnTo>
                    <a:pt x="361813" y="1789330"/>
                  </a:lnTo>
                  <a:lnTo>
                    <a:pt x="407862" y="1621580"/>
                  </a:lnTo>
                  <a:lnTo>
                    <a:pt x="430886" y="1539350"/>
                  </a:lnTo>
                  <a:lnTo>
                    <a:pt x="447332" y="1371600"/>
                  </a:lnTo>
                  <a:lnTo>
                    <a:pt x="476935" y="1217007"/>
                  </a:lnTo>
                  <a:lnTo>
                    <a:pt x="539430" y="91111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B927AB15-69DA-4938-BE4B-C635BA054C3E}"/>
                </a:ext>
              </a:extLst>
            </p:cNvPr>
            <p:cNvSpPr/>
            <p:nvPr/>
          </p:nvSpPr>
          <p:spPr>
            <a:xfrm>
              <a:off x="5395914" y="3313114"/>
              <a:ext cx="427037" cy="1031875"/>
            </a:xfrm>
            <a:custGeom>
              <a:avLst/>
              <a:gdLst>
                <a:gd name="connsiteX0" fmla="*/ 411956 w 426243"/>
                <a:gd name="connsiteY0" fmla="*/ 435769 h 1033462"/>
                <a:gd name="connsiteX1" fmla="*/ 421481 w 426243"/>
                <a:gd name="connsiteY1" fmla="*/ 376237 h 1033462"/>
                <a:gd name="connsiteX2" fmla="*/ 426243 w 426243"/>
                <a:gd name="connsiteY2" fmla="*/ 316706 h 1033462"/>
                <a:gd name="connsiteX3" fmla="*/ 404812 w 426243"/>
                <a:gd name="connsiteY3" fmla="*/ 192881 h 1033462"/>
                <a:gd name="connsiteX4" fmla="*/ 373856 w 426243"/>
                <a:gd name="connsiteY4" fmla="*/ 126206 h 1033462"/>
                <a:gd name="connsiteX5" fmla="*/ 347662 w 426243"/>
                <a:gd name="connsiteY5" fmla="*/ 85725 h 1033462"/>
                <a:gd name="connsiteX6" fmla="*/ 311943 w 426243"/>
                <a:gd name="connsiteY6" fmla="*/ 42862 h 1033462"/>
                <a:gd name="connsiteX7" fmla="*/ 280987 w 426243"/>
                <a:gd name="connsiteY7" fmla="*/ 19050 h 1033462"/>
                <a:gd name="connsiteX8" fmla="*/ 254793 w 426243"/>
                <a:gd name="connsiteY8" fmla="*/ 7144 h 1033462"/>
                <a:gd name="connsiteX9" fmla="*/ 223837 w 426243"/>
                <a:gd name="connsiteY9" fmla="*/ 0 h 1033462"/>
                <a:gd name="connsiteX10" fmla="*/ 207168 w 426243"/>
                <a:gd name="connsiteY10" fmla="*/ 2381 h 1033462"/>
                <a:gd name="connsiteX11" fmla="*/ 195262 w 426243"/>
                <a:gd name="connsiteY11" fmla="*/ 11906 h 1033462"/>
                <a:gd name="connsiteX12" fmla="*/ 195262 w 426243"/>
                <a:gd name="connsiteY12" fmla="*/ 33337 h 1033462"/>
                <a:gd name="connsiteX13" fmla="*/ 207168 w 426243"/>
                <a:gd name="connsiteY13" fmla="*/ 54769 h 1033462"/>
                <a:gd name="connsiteX14" fmla="*/ 219075 w 426243"/>
                <a:gd name="connsiteY14" fmla="*/ 69056 h 1033462"/>
                <a:gd name="connsiteX15" fmla="*/ 228600 w 426243"/>
                <a:gd name="connsiteY15" fmla="*/ 92869 h 1033462"/>
                <a:gd name="connsiteX16" fmla="*/ 238125 w 426243"/>
                <a:gd name="connsiteY16" fmla="*/ 121444 h 1033462"/>
                <a:gd name="connsiteX17" fmla="*/ 242887 w 426243"/>
                <a:gd name="connsiteY17" fmla="*/ 159544 h 1033462"/>
                <a:gd name="connsiteX18" fmla="*/ 245268 w 426243"/>
                <a:gd name="connsiteY18" fmla="*/ 207169 h 1033462"/>
                <a:gd name="connsiteX19" fmla="*/ 240506 w 426243"/>
                <a:gd name="connsiteY19" fmla="*/ 259556 h 1033462"/>
                <a:gd name="connsiteX20" fmla="*/ 219075 w 426243"/>
                <a:gd name="connsiteY20" fmla="*/ 333375 h 1033462"/>
                <a:gd name="connsiteX21" fmla="*/ 197643 w 426243"/>
                <a:gd name="connsiteY21" fmla="*/ 388144 h 1033462"/>
                <a:gd name="connsiteX22" fmla="*/ 147637 w 426243"/>
                <a:gd name="connsiteY22" fmla="*/ 466725 h 1033462"/>
                <a:gd name="connsiteX23" fmla="*/ 97631 w 426243"/>
                <a:gd name="connsiteY23" fmla="*/ 550069 h 1033462"/>
                <a:gd name="connsiteX24" fmla="*/ 47625 w 426243"/>
                <a:gd name="connsiteY24" fmla="*/ 640556 h 1033462"/>
                <a:gd name="connsiteX25" fmla="*/ 11906 w 426243"/>
                <a:gd name="connsiteY25" fmla="*/ 719137 h 1033462"/>
                <a:gd name="connsiteX26" fmla="*/ 2381 w 426243"/>
                <a:gd name="connsiteY26" fmla="*/ 766762 h 1033462"/>
                <a:gd name="connsiteX27" fmla="*/ 0 w 426243"/>
                <a:gd name="connsiteY27" fmla="*/ 828675 h 1033462"/>
                <a:gd name="connsiteX28" fmla="*/ 9525 w 426243"/>
                <a:gd name="connsiteY28" fmla="*/ 907256 h 1033462"/>
                <a:gd name="connsiteX29" fmla="*/ 19050 w 426243"/>
                <a:gd name="connsiteY29" fmla="*/ 959644 h 1033462"/>
                <a:gd name="connsiteX30" fmla="*/ 35718 w 426243"/>
                <a:gd name="connsiteY30" fmla="*/ 1000125 h 1033462"/>
                <a:gd name="connsiteX31" fmla="*/ 52387 w 426243"/>
                <a:gd name="connsiteY31" fmla="*/ 1019175 h 1033462"/>
                <a:gd name="connsiteX32" fmla="*/ 66675 w 426243"/>
                <a:gd name="connsiteY32" fmla="*/ 1028700 h 1033462"/>
                <a:gd name="connsiteX33" fmla="*/ 95250 w 426243"/>
                <a:gd name="connsiteY33" fmla="*/ 1033462 h 1033462"/>
                <a:gd name="connsiteX34" fmla="*/ 135731 w 426243"/>
                <a:gd name="connsiteY34" fmla="*/ 1026319 h 1033462"/>
                <a:gd name="connsiteX35" fmla="*/ 166687 w 426243"/>
                <a:gd name="connsiteY35" fmla="*/ 1012031 h 1033462"/>
                <a:gd name="connsiteX36" fmla="*/ 195262 w 426243"/>
                <a:gd name="connsiteY36" fmla="*/ 985837 h 1033462"/>
                <a:gd name="connsiteX37" fmla="*/ 221456 w 426243"/>
                <a:gd name="connsiteY37" fmla="*/ 947737 h 1033462"/>
                <a:gd name="connsiteX38" fmla="*/ 250031 w 426243"/>
                <a:gd name="connsiteY38" fmla="*/ 892969 h 1033462"/>
                <a:gd name="connsiteX39" fmla="*/ 288131 w 426243"/>
                <a:gd name="connsiteY39" fmla="*/ 814387 h 1033462"/>
                <a:gd name="connsiteX40" fmla="*/ 321468 w 426243"/>
                <a:gd name="connsiteY40" fmla="*/ 738187 h 1033462"/>
                <a:gd name="connsiteX41" fmla="*/ 354806 w 426243"/>
                <a:gd name="connsiteY41" fmla="*/ 652462 h 1033462"/>
                <a:gd name="connsiteX42" fmla="*/ 390525 w 426243"/>
                <a:gd name="connsiteY42" fmla="*/ 538162 h 1033462"/>
                <a:gd name="connsiteX43" fmla="*/ 411956 w 426243"/>
                <a:gd name="connsiteY43" fmla="*/ 4357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6243" h="1033462">
                  <a:moveTo>
                    <a:pt x="411956" y="435769"/>
                  </a:moveTo>
                  <a:lnTo>
                    <a:pt x="421481" y="376237"/>
                  </a:lnTo>
                  <a:lnTo>
                    <a:pt x="426243" y="316706"/>
                  </a:lnTo>
                  <a:lnTo>
                    <a:pt x="404812" y="192881"/>
                  </a:lnTo>
                  <a:lnTo>
                    <a:pt x="373856" y="126206"/>
                  </a:lnTo>
                  <a:lnTo>
                    <a:pt x="347662" y="85725"/>
                  </a:lnTo>
                  <a:lnTo>
                    <a:pt x="311943" y="42862"/>
                  </a:lnTo>
                  <a:lnTo>
                    <a:pt x="280987" y="19050"/>
                  </a:lnTo>
                  <a:lnTo>
                    <a:pt x="254793" y="7144"/>
                  </a:lnTo>
                  <a:lnTo>
                    <a:pt x="223837" y="0"/>
                  </a:lnTo>
                  <a:lnTo>
                    <a:pt x="207168" y="2381"/>
                  </a:lnTo>
                  <a:lnTo>
                    <a:pt x="195262" y="11906"/>
                  </a:lnTo>
                  <a:lnTo>
                    <a:pt x="195262" y="33337"/>
                  </a:lnTo>
                  <a:lnTo>
                    <a:pt x="207168" y="54769"/>
                  </a:lnTo>
                  <a:lnTo>
                    <a:pt x="219075" y="69056"/>
                  </a:lnTo>
                  <a:lnTo>
                    <a:pt x="228600" y="92869"/>
                  </a:lnTo>
                  <a:lnTo>
                    <a:pt x="238125" y="121444"/>
                  </a:lnTo>
                  <a:lnTo>
                    <a:pt x="242887" y="159544"/>
                  </a:lnTo>
                  <a:lnTo>
                    <a:pt x="245268" y="207169"/>
                  </a:lnTo>
                  <a:lnTo>
                    <a:pt x="240506" y="259556"/>
                  </a:lnTo>
                  <a:lnTo>
                    <a:pt x="219075" y="333375"/>
                  </a:lnTo>
                  <a:lnTo>
                    <a:pt x="197643" y="388144"/>
                  </a:lnTo>
                  <a:lnTo>
                    <a:pt x="147637" y="466725"/>
                  </a:lnTo>
                  <a:lnTo>
                    <a:pt x="97631" y="550069"/>
                  </a:lnTo>
                  <a:lnTo>
                    <a:pt x="47625" y="640556"/>
                  </a:lnTo>
                  <a:lnTo>
                    <a:pt x="11906" y="719137"/>
                  </a:lnTo>
                  <a:lnTo>
                    <a:pt x="2381" y="766762"/>
                  </a:lnTo>
                  <a:cubicBezTo>
                    <a:pt x="1587" y="787400"/>
                    <a:pt x="794" y="808037"/>
                    <a:pt x="0" y="828675"/>
                  </a:cubicBezTo>
                  <a:lnTo>
                    <a:pt x="9525" y="907256"/>
                  </a:lnTo>
                  <a:lnTo>
                    <a:pt x="19050" y="959644"/>
                  </a:lnTo>
                  <a:lnTo>
                    <a:pt x="35718" y="1000125"/>
                  </a:lnTo>
                  <a:lnTo>
                    <a:pt x="52387" y="1019175"/>
                  </a:lnTo>
                  <a:lnTo>
                    <a:pt x="66675" y="1028700"/>
                  </a:lnTo>
                  <a:lnTo>
                    <a:pt x="95250" y="1033462"/>
                  </a:lnTo>
                  <a:lnTo>
                    <a:pt x="135731" y="1026319"/>
                  </a:lnTo>
                  <a:lnTo>
                    <a:pt x="166687" y="1012031"/>
                  </a:lnTo>
                  <a:lnTo>
                    <a:pt x="195262" y="985837"/>
                  </a:lnTo>
                  <a:lnTo>
                    <a:pt x="221456" y="947737"/>
                  </a:lnTo>
                  <a:lnTo>
                    <a:pt x="250031" y="892969"/>
                  </a:lnTo>
                  <a:lnTo>
                    <a:pt x="288131" y="814387"/>
                  </a:lnTo>
                  <a:lnTo>
                    <a:pt x="321468" y="738187"/>
                  </a:lnTo>
                  <a:lnTo>
                    <a:pt x="354806" y="652462"/>
                  </a:lnTo>
                  <a:lnTo>
                    <a:pt x="390525" y="538162"/>
                  </a:lnTo>
                  <a:lnTo>
                    <a:pt x="411956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0">
              <a:extLst>
                <a:ext uri="{FF2B5EF4-FFF2-40B4-BE49-F238E27FC236}">
                  <a16:creationId xmlns:a16="http://schemas.microsoft.com/office/drawing/2014/main" id="{BAA76227-E674-40B5-8E30-CF5063EF7FEC}"/>
                </a:ext>
              </a:extLst>
            </p:cNvPr>
            <p:cNvSpPr/>
            <p:nvPr/>
          </p:nvSpPr>
          <p:spPr>
            <a:xfrm>
              <a:off x="5827713" y="4106864"/>
              <a:ext cx="328612" cy="1343025"/>
            </a:xfrm>
            <a:custGeom>
              <a:avLst/>
              <a:gdLst>
                <a:gd name="connsiteX0" fmla="*/ 328612 w 328612"/>
                <a:gd name="connsiteY0" fmla="*/ 588169 h 1343025"/>
                <a:gd name="connsiteX1" fmla="*/ 328612 w 328612"/>
                <a:gd name="connsiteY1" fmla="*/ 259557 h 1343025"/>
                <a:gd name="connsiteX2" fmla="*/ 240506 w 328612"/>
                <a:gd name="connsiteY2" fmla="*/ 126207 h 1343025"/>
                <a:gd name="connsiteX3" fmla="*/ 211931 w 328612"/>
                <a:gd name="connsiteY3" fmla="*/ 102394 h 1343025"/>
                <a:gd name="connsiteX4" fmla="*/ 164306 w 328612"/>
                <a:gd name="connsiteY4" fmla="*/ 69057 h 1343025"/>
                <a:gd name="connsiteX5" fmla="*/ 119062 w 328612"/>
                <a:gd name="connsiteY5" fmla="*/ 40482 h 1343025"/>
                <a:gd name="connsiteX6" fmla="*/ 76200 w 328612"/>
                <a:gd name="connsiteY6" fmla="*/ 19050 h 1343025"/>
                <a:gd name="connsiteX7" fmla="*/ 45244 w 328612"/>
                <a:gd name="connsiteY7" fmla="*/ 7144 h 1343025"/>
                <a:gd name="connsiteX8" fmla="*/ 23812 w 328612"/>
                <a:gd name="connsiteY8" fmla="*/ 0 h 1343025"/>
                <a:gd name="connsiteX9" fmla="*/ 14287 w 328612"/>
                <a:gd name="connsiteY9" fmla="*/ 0 h 1343025"/>
                <a:gd name="connsiteX10" fmla="*/ 2381 w 328612"/>
                <a:gd name="connsiteY10" fmla="*/ 4763 h 1343025"/>
                <a:gd name="connsiteX11" fmla="*/ 0 w 328612"/>
                <a:gd name="connsiteY11" fmla="*/ 16669 h 1343025"/>
                <a:gd name="connsiteX12" fmla="*/ 19050 w 328612"/>
                <a:gd name="connsiteY12" fmla="*/ 59532 h 1343025"/>
                <a:gd name="connsiteX13" fmla="*/ 47625 w 328612"/>
                <a:gd name="connsiteY13" fmla="*/ 111919 h 1343025"/>
                <a:gd name="connsiteX14" fmla="*/ 85725 w 328612"/>
                <a:gd name="connsiteY14" fmla="*/ 197644 h 1343025"/>
                <a:gd name="connsiteX15" fmla="*/ 104775 w 328612"/>
                <a:gd name="connsiteY15" fmla="*/ 257175 h 1343025"/>
                <a:gd name="connsiteX16" fmla="*/ 104775 w 328612"/>
                <a:gd name="connsiteY16" fmla="*/ 361950 h 1343025"/>
                <a:gd name="connsiteX17" fmla="*/ 104775 w 328612"/>
                <a:gd name="connsiteY17" fmla="*/ 676275 h 1343025"/>
                <a:gd name="connsiteX18" fmla="*/ 95250 w 328612"/>
                <a:gd name="connsiteY18" fmla="*/ 926307 h 1343025"/>
                <a:gd name="connsiteX19" fmla="*/ 88106 w 328612"/>
                <a:gd name="connsiteY19" fmla="*/ 1052513 h 1343025"/>
                <a:gd name="connsiteX20" fmla="*/ 83344 w 328612"/>
                <a:gd name="connsiteY20" fmla="*/ 1112044 h 1343025"/>
                <a:gd name="connsiteX21" fmla="*/ 85725 w 328612"/>
                <a:gd name="connsiteY21" fmla="*/ 1154907 h 1343025"/>
                <a:gd name="connsiteX22" fmla="*/ 92869 w 328612"/>
                <a:gd name="connsiteY22" fmla="*/ 1197769 h 1343025"/>
                <a:gd name="connsiteX23" fmla="*/ 102394 w 328612"/>
                <a:gd name="connsiteY23" fmla="*/ 1228725 h 1343025"/>
                <a:gd name="connsiteX24" fmla="*/ 114300 w 328612"/>
                <a:gd name="connsiteY24" fmla="*/ 1257300 h 1343025"/>
                <a:gd name="connsiteX25" fmla="*/ 133350 w 328612"/>
                <a:gd name="connsiteY25" fmla="*/ 1285875 h 1343025"/>
                <a:gd name="connsiteX26" fmla="*/ 154781 w 328612"/>
                <a:gd name="connsiteY26" fmla="*/ 1309688 h 1343025"/>
                <a:gd name="connsiteX27" fmla="*/ 183356 w 328612"/>
                <a:gd name="connsiteY27" fmla="*/ 1326357 h 1343025"/>
                <a:gd name="connsiteX28" fmla="*/ 207169 w 328612"/>
                <a:gd name="connsiteY28" fmla="*/ 1338263 h 1343025"/>
                <a:gd name="connsiteX29" fmla="*/ 221456 w 328612"/>
                <a:gd name="connsiteY29" fmla="*/ 1343025 h 1343025"/>
                <a:gd name="connsiteX30" fmla="*/ 245269 w 328612"/>
                <a:gd name="connsiteY30" fmla="*/ 1340644 h 1343025"/>
                <a:gd name="connsiteX31" fmla="*/ 266700 w 328612"/>
                <a:gd name="connsiteY31" fmla="*/ 1331119 h 1343025"/>
                <a:gd name="connsiteX32" fmla="*/ 285750 w 328612"/>
                <a:gd name="connsiteY32" fmla="*/ 1307307 h 1343025"/>
                <a:gd name="connsiteX33" fmla="*/ 302419 w 328612"/>
                <a:gd name="connsiteY33" fmla="*/ 1273969 h 1343025"/>
                <a:gd name="connsiteX34" fmla="*/ 311944 w 328612"/>
                <a:gd name="connsiteY34" fmla="*/ 1240632 h 1343025"/>
                <a:gd name="connsiteX35" fmla="*/ 321469 w 328612"/>
                <a:gd name="connsiteY35" fmla="*/ 1190625 h 1343025"/>
                <a:gd name="connsiteX36" fmla="*/ 326231 w 328612"/>
                <a:gd name="connsiteY36" fmla="*/ 1157288 h 1343025"/>
                <a:gd name="connsiteX37" fmla="*/ 328612 w 328612"/>
                <a:gd name="connsiteY37" fmla="*/ 1116807 h 1343025"/>
                <a:gd name="connsiteX38" fmla="*/ 328612 w 328612"/>
                <a:gd name="connsiteY38" fmla="*/ 933450 h 1343025"/>
                <a:gd name="connsiteX39" fmla="*/ 328612 w 328612"/>
                <a:gd name="connsiteY39" fmla="*/ 588169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8612" h="1343025">
                  <a:moveTo>
                    <a:pt x="328612" y="588169"/>
                  </a:moveTo>
                  <a:lnTo>
                    <a:pt x="328612" y="259557"/>
                  </a:lnTo>
                  <a:lnTo>
                    <a:pt x="240506" y="126207"/>
                  </a:lnTo>
                  <a:lnTo>
                    <a:pt x="211931" y="102394"/>
                  </a:lnTo>
                  <a:lnTo>
                    <a:pt x="164306" y="69057"/>
                  </a:lnTo>
                  <a:lnTo>
                    <a:pt x="119062" y="40482"/>
                  </a:lnTo>
                  <a:lnTo>
                    <a:pt x="76200" y="19050"/>
                  </a:lnTo>
                  <a:lnTo>
                    <a:pt x="45244" y="7144"/>
                  </a:lnTo>
                  <a:lnTo>
                    <a:pt x="23812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6669"/>
                  </a:lnTo>
                  <a:lnTo>
                    <a:pt x="19050" y="59532"/>
                  </a:lnTo>
                  <a:lnTo>
                    <a:pt x="47625" y="111919"/>
                  </a:lnTo>
                  <a:lnTo>
                    <a:pt x="85725" y="197644"/>
                  </a:lnTo>
                  <a:lnTo>
                    <a:pt x="104775" y="257175"/>
                  </a:lnTo>
                  <a:lnTo>
                    <a:pt x="104775" y="361950"/>
                  </a:lnTo>
                  <a:lnTo>
                    <a:pt x="104775" y="676275"/>
                  </a:lnTo>
                  <a:lnTo>
                    <a:pt x="95250" y="926307"/>
                  </a:lnTo>
                  <a:lnTo>
                    <a:pt x="88106" y="1052513"/>
                  </a:lnTo>
                  <a:lnTo>
                    <a:pt x="83344" y="1112044"/>
                  </a:lnTo>
                  <a:lnTo>
                    <a:pt x="85725" y="1154907"/>
                  </a:lnTo>
                  <a:lnTo>
                    <a:pt x="92869" y="1197769"/>
                  </a:lnTo>
                  <a:lnTo>
                    <a:pt x="102394" y="1228725"/>
                  </a:lnTo>
                  <a:lnTo>
                    <a:pt x="114300" y="1257300"/>
                  </a:lnTo>
                  <a:lnTo>
                    <a:pt x="133350" y="1285875"/>
                  </a:lnTo>
                  <a:lnTo>
                    <a:pt x="154781" y="1309688"/>
                  </a:lnTo>
                  <a:lnTo>
                    <a:pt x="183356" y="1326357"/>
                  </a:lnTo>
                  <a:lnTo>
                    <a:pt x="207169" y="1338263"/>
                  </a:lnTo>
                  <a:lnTo>
                    <a:pt x="221456" y="1343025"/>
                  </a:lnTo>
                  <a:lnTo>
                    <a:pt x="245269" y="1340644"/>
                  </a:lnTo>
                  <a:lnTo>
                    <a:pt x="266700" y="1331119"/>
                  </a:lnTo>
                  <a:lnTo>
                    <a:pt x="285750" y="1307307"/>
                  </a:lnTo>
                  <a:lnTo>
                    <a:pt x="302419" y="1273969"/>
                  </a:lnTo>
                  <a:lnTo>
                    <a:pt x="311944" y="1240632"/>
                  </a:lnTo>
                  <a:lnTo>
                    <a:pt x="321469" y="1190625"/>
                  </a:lnTo>
                  <a:lnTo>
                    <a:pt x="326231" y="1157288"/>
                  </a:lnTo>
                  <a:lnTo>
                    <a:pt x="328612" y="1116807"/>
                  </a:lnTo>
                  <a:lnTo>
                    <a:pt x="328612" y="933450"/>
                  </a:lnTo>
                  <a:lnTo>
                    <a:pt x="328612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EE38B759-20F1-4F53-92C8-A58901B8AA3F}"/>
                </a:ext>
              </a:extLst>
            </p:cNvPr>
            <p:cNvSpPr/>
            <p:nvPr/>
          </p:nvSpPr>
          <p:spPr>
            <a:xfrm>
              <a:off x="4252913" y="4348729"/>
              <a:ext cx="1166812" cy="881063"/>
            </a:xfrm>
            <a:custGeom>
              <a:avLst/>
              <a:gdLst>
                <a:gd name="connsiteX0" fmla="*/ 330993 w 1166812"/>
                <a:gd name="connsiteY0" fmla="*/ 269081 h 881063"/>
                <a:gd name="connsiteX1" fmla="*/ 266700 w 1166812"/>
                <a:gd name="connsiteY1" fmla="*/ 226219 h 881063"/>
                <a:gd name="connsiteX2" fmla="*/ 226218 w 1166812"/>
                <a:gd name="connsiteY2" fmla="*/ 197644 h 881063"/>
                <a:gd name="connsiteX3" fmla="*/ 171450 w 1166812"/>
                <a:gd name="connsiteY3" fmla="*/ 164306 h 881063"/>
                <a:gd name="connsiteX4" fmla="*/ 109537 w 1166812"/>
                <a:gd name="connsiteY4" fmla="*/ 130969 h 881063"/>
                <a:gd name="connsiteX5" fmla="*/ 0 w 1166812"/>
                <a:gd name="connsiteY5" fmla="*/ 80963 h 881063"/>
                <a:gd name="connsiteX6" fmla="*/ 26193 w 1166812"/>
                <a:gd name="connsiteY6" fmla="*/ 0 h 881063"/>
                <a:gd name="connsiteX7" fmla="*/ 128587 w 1166812"/>
                <a:gd name="connsiteY7" fmla="*/ 23813 h 881063"/>
                <a:gd name="connsiteX8" fmla="*/ 219075 w 1166812"/>
                <a:gd name="connsiteY8" fmla="*/ 45244 h 881063"/>
                <a:gd name="connsiteX9" fmla="*/ 309562 w 1166812"/>
                <a:gd name="connsiteY9" fmla="*/ 73819 h 881063"/>
                <a:gd name="connsiteX10" fmla="*/ 402431 w 1166812"/>
                <a:gd name="connsiteY10" fmla="*/ 109538 h 881063"/>
                <a:gd name="connsiteX11" fmla="*/ 492918 w 1166812"/>
                <a:gd name="connsiteY11" fmla="*/ 152400 h 881063"/>
                <a:gd name="connsiteX12" fmla="*/ 711993 w 1166812"/>
                <a:gd name="connsiteY12" fmla="*/ 252413 h 881063"/>
                <a:gd name="connsiteX13" fmla="*/ 812006 w 1166812"/>
                <a:gd name="connsiteY13" fmla="*/ 328613 h 881063"/>
                <a:gd name="connsiteX14" fmla="*/ 916781 w 1166812"/>
                <a:gd name="connsiteY14" fmla="*/ 416719 h 881063"/>
                <a:gd name="connsiteX15" fmla="*/ 1012031 w 1166812"/>
                <a:gd name="connsiteY15" fmla="*/ 511969 h 881063"/>
                <a:gd name="connsiteX16" fmla="*/ 1064418 w 1166812"/>
                <a:gd name="connsiteY16" fmla="*/ 571500 h 881063"/>
                <a:gd name="connsiteX17" fmla="*/ 1083468 w 1166812"/>
                <a:gd name="connsiteY17" fmla="*/ 595313 h 881063"/>
                <a:gd name="connsiteX18" fmla="*/ 1112043 w 1166812"/>
                <a:gd name="connsiteY18" fmla="*/ 638175 h 881063"/>
                <a:gd name="connsiteX19" fmla="*/ 1135856 w 1166812"/>
                <a:gd name="connsiteY19" fmla="*/ 678656 h 881063"/>
                <a:gd name="connsiteX20" fmla="*/ 1152525 w 1166812"/>
                <a:gd name="connsiteY20" fmla="*/ 719138 h 881063"/>
                <a:gd name="connsiteX21" fmla="*/ 1164431 w 1166812"/>
                <a:gd name="connsiteY21" fmla="*/ 771525 h 881063"/>
                <a:gd name="connsiteX22" fmla="*/ 1166812 w 1166812"/>
                <a:gd name="connsiteY22" fmla="*/ 807244 h 881063"/>
                <a:gd name="connsiteX23" fmla="*/ 1154906 w 1166812"/>
                <a:gd name="connsiteY23" fmla="*/ 828675 h 881063"/>
                <a:gd name="connsiteX24" fmla="*/ 1109662 w 1166812"/>
                <a:gd name="connsiteY24" fmla="*/ 864394 h 881063"/>
                <a:gd name="connsiteX25" fmla="*/ 1073943 w 1166812"/>
                <a:gd name="connsiteY25" fmla="*/ 881063 h 881063"/>
                <a:gd name="connsiteX26" fmla="*/ 1038225 w 1166812"/>
                <a:gd name="connsiteY26" fmla="*/ 878681 h 881063"/>
                <a:gd name="connsiteX27" fmla="*/ 997743 w 1166812"/>
                <a:gd name="connsiteY27" fmla="*/ 866775 h 881063"/>
                <a:gd name="connsiteX28" fmla="*/ 945356 w 1166812"/>
                <a:gd name="connsiteY28" fmla="*/ 835819 h 881063"/>
                <a:gd name="connsiteX29" fmla="*/ 897731 w 1166812"/>
                <a:gd name="connsiteY29" fmla="*/ 792956 h 881063"/>
                <a:gd name="connsiteX30" fmla="*/ 857250 w 1166812"/>
                <a:gd name="connsiteY30" fmla="*/ 742950 h 881063"/>
                <a:gd name="connsiteX31" fmla="*/ 802481 w 1166812"/>
                <a:gd name="connsiteY31" fmla="*/ 676275 h 881063"/>
                <a:gd name="connsiteX32" fmla="*/ 747712 w 1166812"/>
                <a:gd name="connsiteY32" fmla="*/ 619125 h 881063"/>
                <a:gd name="connsiteX33" fmla="*/ 688181 w 1166812"/>
                <a:gd name="connsiteY33" fmla="*/ 561975 h 881063"/>
                <a:gd name="connsiteX34" fmla="*/ 631031 w 1166812"/>
                <a:gd name="connsiteY34" fmla="*/ 516731 h 881063"/>
                <a:gd name="connsiteX35" fmla="*/ 554831 w 1166812"/>
                <a:gd name="connsiteY35" fmla="*/ 457200 h 881063"/>
                <a:gd name="connsiteX36" fmla="*/ 423862 w 1166812"/>
                <a:gd name="connsiteY36" fmla="*/ 342900 h 881063"/>
                <a:gd name="connsiteX37" fmla="*/ 371475 w 1166812"/>
                <a:gd name="connsiteY37" fmla="*/ 300038 h 881063"/>
                <a:gd name="connsiteX38" fmla="*/ 330993 w 1166812"/>
                <a:gd name="connsiteY38" fmla="*/ 269081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66812" h="881063">
                  <a:moveTo>
                    <a:pt x="330993" y="269081"/>
                  </a:moveTo>
                  <a:lnTo>
                    <a:pt x="266700" y="226219"/>
                  </a:lnTo>
                  <a:lnTo>
                    <a:pt x="226218" y="197644"/>
                  </a:lnTo>
                  <a:lnTo>
                    <a:pt x="171450" y="164306"/>
                  </a:lnTo>
                  <a:lnTo>
                    <a:pt x="109537" y="130969"/>
                  </a:lnTo>
                  <a:lnTo>
                    <a:pt x="0" y="80963"/>
                  </a:lnTo>
                  <a:lnTo>
                    <a:pt x="26193" y="0"/>
                  </a:lnTo>
                  <a:lnTo>
                    <a:pt x="128587" y="23813"/>
                  </a:lnTo>
                  <a:lnTo>
                    <a:pt x="219075" y="45244"/>
                  </a:lnTo>
                  <a:lnTo>
                    <a:pt x="309562" y="73819"/>
                  </a:lnTo>
                  <a:lnTo>
                    <a:pt x="402431" y="109538"/>
                  </a:lnTo>
                  <a:lnTo>
                    <a:pt x="492918" y="152400"/>
                  </a:lnTo>
                  <a:lnTo>
                    <a:pt x="711993" y="252413"/>
                  </a:lnTo>
                  <a:lnTo>
                    <a:pt x="812006" y="328613"/>
                  </a:lnTo>
                  <a:lnTo>
                    <a:pt x="916781" y="416719"/>
                  </a:lnTo>
                  <a:lnTo>
                    <a:pt x="1012031" y="511969"/>
                  </a:lnTo>
                  <a:lnTo>
                    <a:pt x="1064418" y="571500"/>
                  </a:lnTo>
                  <a:lnTo>
                    <a:pt x="1083468" y="595313"/>
                  </a:lnTo>
                  <a:lnTo>
                    <a:pt x="1112043" y="638175"/>
                  </a:lnTo>
                  <a:lnTo>
                    <a:pt x="1135856" y="678656"/>
                  </a:lnTo>
                  <a:lnTo>
                    <a:pt x="1152525" y="719138"/>
                  </a:lnTo>
                  <a:lnTo>
                    <a:pt x="1164431" y="771525"/>
                  </a:lnTo>
                  <a:lnTo>
                    <a:pt x="1166812" y="807244"/>
                  </a:lnTo>
                  <a:lnTo>
                    <a:pt x="1154906" y="828675"/>
                  </a:lnTo>
                  <a:lnTo>
                    <a:pt x="1109662" y="864394"/>
                  </a:lnTo>
                  <a:lnTo>
                    <a:pt x="1073943" y="881063"/>
                  </a:lnTo>
                  <a:lnTo>
                    <a:pt x="1038225" y="878681"/>
                  </a:lnTo>
                  <a:lnTo>
                    <a:pt x="997743" y="866775"/>
                  </a:lnTo>
                  <a:lnTo>
                    <a:pt x="945356" y="835819"/>
                  </a:lnTo>
                  <a:lnTo>
                    <a:pt x="897731" y="792956"/>
                  </a:lnTo>
                  <a:lnTo>
                    <a:pt x="857250" y="742950"/>
                  </a:lnTo>
                  <a:lnTo>
                    <a:pt x="802481" y="676275"/>
                  </a:lnTo>
                  <a:lnTo>
                    <a:pt x="747712" y="619125"/>
                  </a:lnTo>
                  <a:lnTo>
                    <a:pt x="688181" y="561975"/>
                  </a:lnTo>
                  <a:lnTo>
                    <a:pt x="631031" y="516731"/>
                  </a:lnTo>
                  <a:lnTo>
                    <a:pt x="554831" y="457200"/>
                  </a:lnTo>
                  <a:lnTo>
                    <a:pt x="423862" y="342900"/>
                  </a:lnTo>
                  <a:lnTo>
                    <a:pt x="371475" y="300038"/>
                  </a:lnTo>
                  <a:lnTo>
                    <a:pt x="330993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CC10CDD2-47F1-43F8-B77E-2E840921323F}"/>
                </a:ext>
              </a:extLst>
            </p:cNvPr>
            <p:cNvSpPr/>
            <p:nvPr/>
          </p:nvSpPr>
          <p:spPr>
            <a:xfrm rot="16200000">
              <a:off x="3284539" y="3440679"/>
              <a:ext cx="2720975" cy="1514475"/>
            </a:xfrm>
            <a:custGeom>
              <a:avLst/>
              <a:gdLst>
                <a:gd name="connsiteX0" fmla="*/ 1423987 w 2721768"/>
                <a:gd name="connsiteY0" fmla="*/ 1035844 h 1514475"/>
                <a:gd name="connsiteX1" fmla="*/ 1328737 w 2721768"/>
                <a:gd name="connsiteY1" fmla="*/ 1002507 h 1514475"/>
                <a:gd name="connsiteX2" fmla="*/ 1226343 w 2721768"/>
                <a:gd name="connsiteY2" fmla="*/ 964407 h 1514475"/>
                <a:gd name="connsiteX3" fmla="*/ 1138237 w 2721768"/>
                <a:gd name="connsiteY3" fmla="*/ 928688 h 1514475"/>
                <a:gd name="connsiteX4" fmla="*/ 1023937 w 2721768"/>
                <a:gd name="connsiteY4" fmla="*/ 878682 h 1514475"/>
                <a:gd name="connsiteX5" fmla="*/ 828675 w 2721768"/>
                <a:gd name="connsiteY5" fmla="*/ 776288 h 1514475"/>
                <a:gd name="connsiteX6" fmla="*/ 766762 w 2721768"/>
                <a:gd name="connsiteY6" fmla="*/ 735807 h 1514475"/>
                <a:gd name="connsiteX7" fmla="*/ 704850 w 2721768"/>
                <a:gd name="connsiteY7" fmla="*/ 688182 h 1514475"/>
                <a:gd name="connsiteX8" fmla="*/ 628650 w 2721768"/>
                <a:gd name="connsiteY8" fmla="*/ 621507 h 1514475"/>
                <a:gd name="connsiteX9" fmla="*/ 552450 w 2721768"/>
                <a:gd name="connsiteY9" fmla="*/ 552450 h 1514475"/>
                <a:gd name="connsiteX10" fmla="*/ 495300 w 2721768"/>
                <a:gd name="connsiteY10" fmla="*/ 497682 h 1514475"/>
                <a:gd name="connsiteX11" fmla="*/ 423862 w 2721768"/>
                <a:gd name="connsiteY11" fmla="*/ 428625 h 1514475"/>
                <a:gd name="connsiteX12" fmla="*/ 352425 w 2721768"/>
                <a:gd name="connsiteY12" fmla="*/ 357188 h 1514475"/>
                <a:gd name="connsiteX13" fmla="*/ 278606 w 2721768"/>
                <a:gd name="connsiteY13" fmla="*/ 276225 h 1514475"/>
                <a:gd name="connsiteX14" fmla="*/ 204787 w 2721768"/>
                <a:gd name="connsiteY14" fmla="*/ 192882 h 1514475"/>
                <a:gd name="connsiteX15" fmla="*/ 150018 w 2721768"/>
                <a:gd name="connsiteY15" fmla="*/ 128588 h 1514475"/>
                <a:gd name="connsiteX16" fmla="*/ 71437 w 2721768"/>
                <a:gd name="connsiteY16" fmla="*/ 30957 h 1514475"/>
                <a:gd name="connsiteX17" fmla="*/ 57150 w 2721768"/>
                <a:gd name="connsiteY17" fmla="*/ 14288 h 1514475"/>
                <a:gd name="connsiteX18" fmla="*/ 30956 w 2721768"/>
                <a:gd name="connsiteY18" fmla="*/ 0 h 1514475"/>
                <a:gd name="connsiteX19" fmla="*/ 11906 w 2721768"/>
                <a:gd name="connsiteY19" fmla="*/ 0 h 1514475"/>
                <a:gd name="connsiteX20" fmla="*/ 2381 w 2721768"/>
                <a:gd name="connsiteY20" fmla="*/ 4763 h 1514475"/>
                <a:gd name="connsiteX21" fmla="*/ 0 w 2721768"/>
                <a:gd name="connsiteY21" fmla="*/ 19050 h 1514475"/>
                <a:gd name="connsiteX22" fmla="*/ 9525 w 2721768"/>
                <a:gd name="connsiteY22" fmla="*/ 47625 h 1514475"/>
                <a:gd name="connsiteX23" fmla="*/ 57150 w 2721768"/>
                <a:gd name="connsiteY23" fmla="*/ 140494 h 1514475"/>
                <a:gd name="connsiteX24" fmla="*/ 121443 w 2721768"/>
                <a:gd name="connsiteY24" fmla="*/ 250032 h 1514475"/>
                <a:gd name="connsiteX25" fmla="*/ 185737 w 2721768"/>
                <a:gd name="connsiteY25" fmla="*/ 347663 h 1514475"/>
                <a:gd name="connsiteX26" fmla="*/ 247650 w 2721768"/>
                <a:gd name="connsiteY26" fmla="*/ 433388 h 1514475"/>
                <a:gd name="connsiteX27" fmla="*/ 338137 w 2721768"/>
                <a:gd name="connsiteY27" fmla="*/ 550069 h 1514475"/>
                <a:gd name="connsiteX28" fmla="*/ 471487 w 2721768"/>
                <a:gd name="connsiteY28" fmla="*/ 697707 h 1514475"/>
                <a:gd name="connsiteX29" fmla="*/ 566737 w 2721768"/>
                <a:gd name="connsiteY29" fmla="*/ 795338 h 1514475"/>
                <a:gd name="connsiteX30" fmla="*/ 640556 w 2721768"/>
                <a:gd name="connsiteY30" fmla="*/ 869157 h 1514475"/>
                <a:gd name="connsiteX31" fmla="*/ 731043 w 2721768"/>
                <a:gd name="connsiteY31" fmla="*/ 950119 h 1514475"/>
                <a:gd name="connsiteX32" fmla="*/ 766762 w 2721768"/>
                <a:gd name="connsiteY32" fmla="*/ 981075 h 1514475"/>
                <a:gd name="connsiteX33" fmla="*/ 940593 w 2721768"/>
                <a:gd name="connsiteY33" fmla="*/ 1078707 h 1514475"/>
                <a:gd name="connsiteX34" fmla="*/ 1035843 w 2721768"/>
                <a:gd name="connsiteY34" fmla="*/ 1121569 h 1514475"/>
                <a:gd name="connsiteX35" fmla="*/ 1138237 w 2721768"/>
                <a:gd name="connsiteY35" fmla="*/ 1164432 h 1514475"/>
                <a:gd name="connsiteX36" fmla="*/ 1240631 w 2721768"/>
                <a:gd name="connsiteY36" fmla="*/ 1207294 h 1514475"/>
                <a:gd name="connsiteX37" fmla="*/ 1331118 w 2721768"/>
                <a:gd name="connsiteY37" fmla="*/ 1243013 h 1514475"/>
                <a:gd name="connsiteX38" fmla="*/ 1464468 w 2721768"/>
                <a:gd name="connsiteY38" fmla="*/ 1290638 h 1514475"/>
                <a:gd name="connsiteX39" fmla="*/ 1552575 w 2721768"/>
                <a:gd name="connsiteY39" fmla="*/ 1319213 h 1514475"/>
                <a:gd name="connsiteX40" fmla="*/ 1666875 w 2721768"/>
                <a:gd name="connsiteY40" fmla="*/ 1350169 h 1514475"/>
                <a:gd name="connsiteX41" fmla="*/ 1712118 w 2721768"/>
                <a:gd name="connsiteY41" fmla="*/ 1359694 h 1514475"/>
                <a:gd name="connsiteX42" fmla="*/ 1809750 w 2721768"/>
                <a:gd name="connsiteY42" fmla="*/ 1390650 h 1514475"/>
                <a:gd name="connsiteX43" fmla="*/ 1974056 w 2721768"/>
                <a:gd name="connsiteY43" fmla="*/ 1428750 h 1514475"/>
                <a:gd name="connsiteX44" fmla="*/ 2147887 w 2721768"/>
                <a:gd name="connsiteY44" fmla="*/ 1464469 h 1514475"/>
                <a:gd name="connsiteX45" fmla="*/ 2300287 w 2721768"/>
                <a:gd name="connsiteY45" fmla="*/ 1493044 h 1514475"/>
                <a:gd name="connsiteX46" fmla="*/ 2424112 w 2721768"/>
                <a:gd name="connsiteY46" fmla="*/ 1514475 h 1514475"/>
                <a:gd name="connsiteX47" fmla="*/ 2533650 w 2721768"/>
                <a:gd name="connsiteY47" fmla="*/ 1509713 h 1514475"/>
                <a:gd name="connsiteX48" fmla="*/ 2566987 w 2721768"/>
                <a:gd name="connsiteY48" fmla="*/ 1490663 h 1514475"/>
                <a:gd name="connsiteX49" fmla="*/ 2593181 w 2721768"/>
                <a:gd name="connsiteY49" fmla="*/ 1466850 h 1514475"/>
                <a:gd name="connsiteX50" fmla="*/ 2614612 w 2721768"/>
                <a:gd name="connsiteY50" fmla="*/ 1440657 h 1514475"/>
                <a:gd name="connsiteX51" fmla="*/ 2633662 w 2721768"/>
                <a:gd name="connsiteY51" fmla="*/ 1409700 h 1514475"/>
                <a:gd name="connsiteX52" fmla="*/ 2652712 w 2721768"/>
                <a:gd name="connsiteY52" fmla="*/ 1378744 h 1514475"/>
                <a:gd name="connsiteX53" fmla="*/ 2671762 w 2721768"/>
                <a:gd name="connsiteY53" fmla="*/ 1331119 h 1514475"/>
                <a:gd name="connsiteX54" fmla="*/ 2686050 w 2721768"/>
                <a:gd name="connsiteY54" fmla="*/ 1281113 h 1514475"/>
                <a:gd name="connsiteX55" fmla="*/ 2700337 w 2721768"/>
                <a:gd name="connsiteY55" fmla="*/ 1219200 h 1514475"/>
                <a:gd name="connsiteX56" fmla="*/ 2717006 w 2721768"/>
                <a:gd name="connsiteY56" fmla="*/ 1135857 h 1514475"/>
                <a:gd name="connsiteX57" fmla="*/ 2721768 w 2721768"/>
                <a:gd name="connsiteY57" fmla="*/ 1104900 h 1514475"/>
                <a:gd name="connsiteX58" fmla="*/ 2721768 w 2721768"/>
                <a:gd name="connsiteY58" fmla="*/ 1081088 h 1514475"/>
                <a:gd name="connsiteX59" fmla="*/ 2717006 w 2721768"/>
                <a:gd name="connsiteY59" fmla="*/ 1071563 h 1514475"/>
                <a:gd name="connsiteX60" fmla="*/ 2700337 w 2721768"/>
                <a:gd name="connsiteY60" fmla="*/ 1069182 h 1514475"/>
                <a:gd name="connsiteX61" fmla="*/ 2681287 w 2721768"/>
                <a:gd name="connsiteY61" fmla="*/ 1076325 h 1514475"/>
                <a:gd name="connsiteX62" fmla="*/ 2659856 w 2721768"/>
                <a:gd name="connsiteY62" fmla="*/ 1102519 h 1514475"/>
                <a:gd name="connsiteX63" fmla="*/ 2633662 w 2721768"/>
                <a:gd name="connsiteY63" fmla="*/ 1140619 h 1514475"/>
                <a:gd name="connsiteX64" fmla="*/ 2600325 w 2721768"/>
                <a:gd name="connsiteY64" fmla="*/ 1178719 h 1514475"/>
                <a:gd name="connsiteX65" fmla="*/ 2566987 w 2721768"/>
                <a:gd name="connsiteY65" fmla="*/ 1204913 h 1514475"/>
                <a:gd name="connsiteX66" fmla="*/ 2514600 w 2721768"/>
                <a:gd name="connsiteY66" fmla="*/ 1228725 h 1514475"/>
                <a:gd name="connsiteX67" fmla="*/ 2466975 w 2721768"/>
                <a:gd name="connsiteY67" fmla="*/ 1240632 h 1514475"/>
                <a:gd name="connsiteX68" fmla="*/ 2419350 w 2721768"/>
                <a:gd name="connsiteY68" fmla="*/ 1240632 h 1514475"/>
                <a:gd name="connsiteX69" fmla="*/ 2190750 w 2721768"/>
                <a:gd name="connsiteY69" fmla="*/ 1214438 h 1514475"/>
                <a:gd name="connsiteX70" fmla="*/ 2002631 w 2721768"/>
                <a:gd name="connsiteY70" fmla="*/ 1178719 h 1514475"/>
                <a:gd name="connsiteX71" fmla="*/ 1876425 w 2721768"/>
                <a:gd name="connsiteY71" fmla="*/ 1152525 h 1514475"/>
                <a:gd name="connsiteX72" fmla="*/ 1712118 w 2721768"/>
                <a:gd name="connsiteY72" fmla="*/ 1114425 h 1514475"/>
                <a:gd name="connsiteX73" fmla="*/ 1562100 w 2721768"/>
                <a:gd name="connsiteY73" fmla="*/ 1076325 h 1514475"/>
                <a:gd name="connsiteX74" fmla="*/ 1423987 w 2721768"/>
                <a:gd name="connsiteY74" fmla="*/ 1035844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21768" h="1514475">
                  <a:moveTo>
                    <a:pt x="1423987" y="1035844"/>
                  </a:moveTo>
                  <a:lnTo>
                    <a:pt x="1328737" y="1002507"/>
                  </a:lnTo>
                  <a:lnTo>
                    <a:pt x="1226343" y="964407"/>
                  </a:lnTo>
                  <a:lnTo>
                    <a:pt x="1138237" y="928688"/>
                  </a:lnTo>
                  <a:lnTo>
                    <a:pt x="1023937" y="878682"/>
                  </a:lnTo>
                  <a:lnTo>
                    <a:pt x="828675" y="776288"/>
                  </a:lnTo>
                  <a:lnTo>
                    <a:pt x="766762" y="735807"/>
                  </a:lnTo>
                  <a:lnTo>
                    <a:pt x="704850" y="688182"/>
                  </a:lnTo>
                  <a:lnTo>
                    <a:pt x="628650" y="621507"/>
                  </a:lnTo>
                  <a:lnTo>
                    <a:pt x="552450" y="552450"/>
                  </a:lnTo>
                  <a:lnTo>
                    <a:pt x="495300" y="497682"/>
                  </a:lnTo>
                  <a:lnTo>
                    <a:pt x="423862" y="428625"/>
                  </a:lnTo>
                  <a:lnTo>
                    <a:pt x="352425" y="357188"/>
                  </a:lnTo>
                  <a:lnTo>
                    <a:pt x="278606" y="276225"/>
                  </a:lnTo>
                  <a:lnTo>
                    <a:pt x="204787" y="192882"/>
                  </a:lnTo>
                  <a:lnTo>
                    <a:pt x="150018" y="128588"/>
                  </a:lnTo>
                  <a:lnTo>
                    <a:pt x="71437" y="30957"/>
                  </a:lnTo>
                  <a:lnTo>
                    <a:pt x="57150" y="14288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57150" y="140494"/>
                  </a:lnTo>
                  <a:lnTo>
                    <a:pt x="121443" y="250032"/>
                  </a:lnTo>
                  <a:lnTo>
                    <a:pt x="185737" y="347663"/>
                  </a:lnTo>
                  <a:lnTo>
                    <a:pt x="247650" y="433388"/>
                  </a:lnTo>
                  <a:lnTo>
                    <a:pt x="338137" y="550069"/>
                  </a:lnTo>
                  <a:lnTo>
                    <a:pt x="471487" y="697707"/>
                  </a:lnTo>
                  <a:lnTo>
                    <a:pt x="566737" y="795338"/>
                  </a:lnTo>
                  <a:lnTo>
                    <a:pt x="640556" y="869157"/>
                  </a:lnTo>
                  <a:lnTo>
                    <a:pt x="731043" y="950119"/>
                  </a:lnTo>
                  <a:lnTo>
                    <a:pt x="766762" y="981075"/>
                  </a:lnTo>
                  <a:lnTo>
                    <a:pt x="940593" y="1078707"/>
                  </a:lnTo>
                  <a:lnTo>
                    <a:pt x="1035843" y="1121569"/>
                  </a:lnTo>
                  <a:lnTo>
                    <a:pt x="1138237" y="1164432"/>
                  </a:lnTo>
                  <a:lnTo>
                    <a:pt x="1240631" y="1207294"/>
                  </a:lnTo>
                  <a:lnTo>
                    <a:pt x="1331118" y="1243013"/>
                  </a:lnTo>
                  <a:lnTo>
                    <a:pt x="1464468" y="1290638"/>
                  </a:lnTo>
                  <a:lnTo>
                    <a:pt x="1552575" y="1319213"/>
                  </a:lnTo>
                  <a:lnTo>
                    <a:pt x="1666875" y="1350169"/>
                  </a:lnTo>
                  <a:lnTo>
                    <a:pt x="1712118" y="1359694"/>
                  </a:lnTo>
                  <a:lnTo>
                    <a:pt x="1809750" y="1390650"/>
                  </a:lnTo>
                  <a:lnTo>
                    <a:pt x="1974056" y="1428750"/>
                  </a:lnTo>
                  <a:lnTo>
                    <a:pt x="2147887" y="1464469"/>
                  </a:lnTo>
                  <a:lnTo>
                    <a:pt x="2300287" y="1493044"/>
                  </a:lnTo>
                  <a:lnTo>
                    <a:pt x="2424112" y="1514475"/>
                  </a:lnTo>
                  <a:lnTo>
                    <a:pt x="2533650" y="1509713"/>
                  </a:lnTo>
                  <a:lnTo>
                    <a:pt x="2566987" y="1490663"/>
                  </a:lnTo>
                  <a:lnTo>
                    <a:pt x="2593181" y="1466850"/>
                  </a:lnTo>
                  <a:lnTo>
                    <a:pt x="2614612" y="1440657"/>
                  </a:lnTo>
                  <a:lnTo>
                    <a:pt x="2633662" y="1409700"/>
                  </a:lnTo>
                  <a:lnTo>
                    <a:pt x="2652712" y="1378744"/>
                  </a:lnTo>
                  <a:lnTo>
                    <a:pt x="2671762" y="1331119"/>
                  </a:lnTo>
                  <a:lnTo>
                    <a:pt x="2686050" y="1281113"/>
                  </a:lnTo>
                  <a:lnTo>
                    <a:pt x="2700337" y="1219200"/>
                  </a:lnTo>
                  <a:lnTo>
                    <a:pt x="2717006" y="1135857"/>
                  </a:lnTo>
                  <a:lnTo>
                    <a:pt x="2721768" y="1104900"/>
                  </a:lnTo>
                  <a:lnTo>
                    <a:pt x="2721768" y="1081088"/>
                  </a:lnTo>
                  <a:lnTo>
                    <a:pt x="2717006" y="1071563"/>
                  </a:lnTo>
                  <a:lnTo>
                    <a:pt x="2700337" y="1069182"/>
                  </a:lnTo>
                  <a:lnTo>
                    <a:pt x="2681287" y="1076325"/>
                  </a:lnTo>
                  <a:lnTo>
                    <a:pt x="2659856" y="1102519"/>
                  </a:lnTo>
                  <a:lnTo>
                    <a:pt x="2633662" y="1140619"/>
                  </a:lnTo>
                  <a:lnTo>
                    <a:pt x="2600325" y="1178719"/>
                  </a:lnTo>
                  <a:lnTo>
                    <a:pt x="2566987" y="1204913"/>
                  </a:lnTo>
                  <a:lnTo>
                    <a:pt x="2514600" y="1228725"/>
                  </a:lnTo>
                  <a:lnTo>
                    <a:pt x="2466975" y="1240632"/>
                  </a:lnTo>
                  <a:lnTo>
                    <a:pt x="2419350" y="1240632"/>
                  </a:lnTo>
                  <a:lnTo>
                    <a:pt x="2190750" y="1214438"/>
                  </a:lnTo>
                  <a:lnTo>
                    <a:pt x="2002631" y="1178719"/>
                  </a:lnTo>
                  <a:lnTo>
                    <a:pt x="1876425" y="1152525"/>
                  </a:lnTo>
                  <a:lnTo>
                    <a:pt x="1712118" y="1114425"/>
                  </a:lnTo>
                  <a:lnTo>
                    <a:pt x="1562100" y="1076325"/>
                  </a:lnTo>
                  <a:lnTo>
                    <a:pt x="1423987" y="10358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44130F54-1AB8-4266-B33E-41BF23E99562}"/>
                </a:ext>
              </a:extLst>
            </p:cNvPr>
            <p:cNvSpPr/>
            <p:nvPr/>
          </p:nvSpPr>
          <p:spPr>
            <a:xfrm>
              <a:off x="3605214" y="2933701"/>
              <a:ext cx="2079625" cy="1008063"/>
            </a:xfrm>
            <a:custGeom>
              <a:avLst/>
              <a:gdLst>
                <a:gd name="connsiteX0" fmla="*/ 1257300 w 2078831"/>
                <a:gd name="connsiteY0" fmla="*/ 300038 h 1007269"/>
                <a:gd name="connsiteX1" fmla="*/ 971550 w 2078831"/>
                <a:gd name="connsiteY1" fmla="*/ 426244 h 1007269"/>
                <a:gd name="connsiteX2" fmla="*/ 935831 w 2078831"/>
                <a:gd name="connsiteY2" fmla="*/ 440531 h 1007269"/>
                <a:gd name="connsiteX3" fmla="*/ 747712 w 2078831"/>
                <a:gd name="connsiteY3" fmla="*/ 495300 h 1007269"/>
                <a:gd name="connsiteX4" fmla="*/ 638175 w 2078831"/>
                <a:gd name="connsiteY4" fmla="*/ 545306 h 1007269"/>
                <a:gd name="connsiteX5" fmla="*/ 511968 w 2078831"/>
                <a:gd name="connsiteY5" fmla="*/ 595313 h 1007269"/>
                <a:gd name="connsiteX6" fmla="*/ 411956 w 2078831"/>
                <a:gd name="connsiteY6" fmla="*/ 631031 h 1007269"/>
                <a:gd name="connsiteX7" fmla="*/ 321468 w 2078831"/>
                <a:gd name="connsiteY7" fmla="*/ 657225 h 1007269"/>
                <a:gd name="connsiteX8" fmla="*/ 252412 w 2078831"/>
                <a:gd name="connsiteY8" fmla="*/ 673894 h 1007269"/>
                <a:gd name="connsiteX9" fmla="*/ 216693 w 2078831"/>
                <a:gd name="connsiteY9" fmla="*/ 683419 h 1007269"/>
                <a:gd name="connsiteX10" fmla="*/ 190500 w 2078831"/>
                <a:gd name="connsiteY10" fmla="*/ 688181 h 1007269"/>
                <a:gd name="connsiteX11" fmla="*/ 169068 w 2078831"/>
                <a:gd name="connsiteY11" fmla="*/ 688181 h 1007269"/>
                <a:gd name="connsiteX12" fmla="*/ 138112 w 2078831"/>
                <a:gd name="connsiteY12" fmla="*/ 683419 h 1007269"/>
                <a:gd name="connsiteX13" fmla="*/ 111918 w 2078831"/>
                <a:gd name="connsiteY13" fmla="*/ 671513 h 1007269"/>
                <a:gd name="connsiteX14" fmla="*/ 100012 w 2078831"/>
                <a:gd name="connsiteY14" fmla="*/ 664369 h 1007269"/>
                <a:gd name="connsiteX15" fmla="*/ 78581 w 2078831"/>
                <a:gd name="connsiteY15" fmla="*/ 647700 h 1007269"/>
                <a:gd name="connsiteX16" fmla="*/ 61912 w 2078831"/>
                <a:gd name="connsiteY16" fmla="*/ 626269 h 1007269"/>
                <a:gd name="connsiteX17" fmla="*/ 52387 w 2078831"/>
                <a:gd name="connsiteY17" fmla="*/ 614363 h 1007269"/>
                <a:gd name="connsiteX18" fmla="*/ 35718 w 2078831"/>
                <a:gd name="connsiteY18" fmla="*/ 607219 h 1007269"/>
                <a:gd name="connsiteX19" fmla="*/ 19050 w 2078831"/>
                <a:gd name="connsiteY19" fmla="*/ 604838 h 1007269"/>
                <a:gd name="connsiteX20" fmla="*/ 2381 w 2078831"/>
                <a:gd name="connsiteY20" fmla="*/ 609600 h 1007269"/>
                <a:gd name="connsiteX21" fmla="*/ 0 w 2078831"/>
                <a:gd name="connsiteY21" fmla="*/ 623888 h 1007269"/>
                <a:gd name="connsiteX22" fmla="*/ 2381 w 2078831"/>
                <a:gd name="connsiteY22" fmla="*/ 642938 h 1007269"/>
                <a:gd name="connsiteX23" fmla="*/ 16668 w 2078831"/>
                <a:gd name="connsiteY23" fmla="*/ 683419 h 1007269"/>
                <a:gd name="connsiteX24" fmla="*/ 47625 w 2078831"/>
                <a:gd name="connsiteY24" fmla="*/ 738188 h 1007269"/>
                <a:gd name="connsiteX25" fmla="*/ 78581 w 2078831"/>
                <a:gd name="connsiteY25" fmla="*/ 788194 h 1007269"/>
                <a:gd name="connsiteX26" fmla="*/ 107156 w 2078831"/>
                <a:gd name="connsiteY26" fmla="*/ 831056 h 1007269"/>
                <a:gd name="connsiteX27" fmla="*/ 130968 w 2078831"/>
                <a:gd name="connsiteY27" fmla="*/ 864394 h 1007269"/>
                <a:gd name="connsiteX28" fmla="*/ 173831 w 2078831"/>
                <a:gd name="connsiteY28" fmla="*/ 921544 h 1007269"/>
                <a:gd name="connsiteX29" fmla="*/ 204787 w 2078831"/>
                <a:gd name="connsiteY29" fmla="*/ 959644 h 1007269"/>
                <a:gd name="connsiteX30" fmla="*/ 226218 w 2078831"/>
                <a:gd name="connsiteY30" fmla="*/ 983456 h 1007269"/>
                <a:gd name="connsiteX31" fmla="*/ 240506 w 2078831"/>
                <a:gd name="connsiteY31" fmla="*/ 995363 h 1007269"/>
                <a:gd name="connsiteX32" fmla="*/ 250031 w 2078831"/>
                <a:gd name="connsiteY32" fmla="*/ 1002506 h 1007269"/>
                <a:gd name="connsiteX33" fmla="*/ 264318 w 2078831"/>
                <a:gd name="connsiteY33" fmla="*/ 1007269 h 1007269"/>
                <a:gd name="connsiteX34" fmla="*/ 278606 w 2078831"/>
                <a:gd name="connsiteY34" fmla="*/ 1004888 h 1007269"/>
                <a:gd name="connsiteX35" fmla="*/ 304800 w 2078831"/>
                <a:gd name="connsiteY35" fmla="*/ 992981 h 1007269"/>
                <a:gd name="connsiteX36" fmla="*/ 338137 w 2078831"/>
                <a:gd name="connsiteY36" fmla="*/ 966788 h 1007269"/>
                <a:gd name="connsiteX37" fmla="*/ 445293 w 2078831"/>
                <a:gd name="connsiteY37" fmla="*/ 900113 h 1007269"/>
                <a:gd name="connsiteX38" fmla="*/ 590550 w 2078831"/>
                <a:gd name="connsiteY38" fmla="*/ 814388 h 1007269"/>
                <a:gd name="connsiteX39" fmla="*/ 697706 w 2078831"/>
                <a:gd name="connsiteY39" fmla="*/ 750094 h 1007269"/>
                <a:gd name="connsiteX40" fmla="*/ 966787 w 2078831"/>
                <a:gd name="connsiteY40" fmla="*/ 616744 h 1007269"/>
                <a:gd name="connsiteX41" fmla="*/ 1190625 w 2078831"/>
                <a:gd name="connsiteY41" fmla="*/ 511969 h 1007269"/>
                <a:gd name="connsiteX42" fmla="*/ 1381125 w 2078831"/>
                <a:gd name="connsiteY42" fmla="*/ 419100 h 1007269"/>
                <a:gd name="connsiteX43" fmla="*/ 1533525 w 2078831"/>
                <a:gd name="connsiteY43" fmla="*/ 345281 h 1007269"/>
                <a:gd name="connsiteX44" fmla="*/ 1890712 w 2078831"/>
                <a:gd name="connsiteY44" fmla="*/ 150019 h 1007269"/>
                <a:gd name="connsiteX45" fmla="*/ 2007393 w 2078831"/>
                <a:gd name="connsiteY45" fmla="*/ 80963 h 1007269"/>
                <a:gd name="connsiteX46" fmla="*/ 2059781 w 2078831"/>
                <a:gd name="connsiteY46" fmla="*/ 50006 h 1007269"/>
                <a:gd name="connsiteX47" fmla="*/ 2071687 w 2078831"/>
                <a:gd name="connsiteY47" fmla="*/ 35719 h 1007269"/>
                <a:gd name="connsiteX48" fmla="*/ 2076450 w 2078831"/>
                <a:gd name="connsiteY48" fmla="*/ 21431 h 1007269"/>
                <a:gd name="connsiteX49" fmla="*/ 2078831 w 2078831"/>
                <a:gd name="connsiteY49" fmla="*/ 7144 h 1007269"/>
                <a:gd name="connsiteX50" fmla="*/ 2071687 w 2078831"/>
                <a:gd name="connsiteY50" fmla="*/ 0 h 1007269"/>
                <a:gd name="connsiteX51" fmla="*/ 2043112 w 2078831"/>
                <a:gd name="connsiteY51" fmla="*/ 0 h 1007269"/>
                <a:gd name="connsiteX52" fmla="*/ 1981200 w 2078831"/>
                <a:gd name="connsiteY52" fmla="*/ 14288 h 1007269"/>
                <a:gd name="connsiteX53" fmla="*/ 1883568 w 2078831"/>
                <a:gd name="connsiteY53" fmla="*/ 45244 h 1007269"/>
                <a:gd name="connsiteX54" fmla="*/ 1769268 w 2078831"/>
                <a:gd name="connsiteY54" fmla="*/ 78581 h 1007269"/>
                <a:gd name="connsiteX55" fmla="*/ 1452562 w 2078831"/>
                <a:gd name="connsiteY55" fmla="*/ 214313 h 1007269"/>
                <a:gd name="connsiteX56" fmla="*/ 1257300 w 2078831"/>
                <a:gd name="connsiteY56" fmla="*/ 300038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78831" h="1007269">
                  <a:moveTo>
                    <a:pt x="1257300" y="300038"/>
                  </a:moveTo>
                  <a:lnTo>
                    <a:pt x="971550" y="426244"/>
                  </a:lnTo>
                  <a:lnTo>
                    <a:pt x="935831" y="440531"/>
                  </a:lnTo>
                  <a:lnTo>
                    <a:pt x="747712" y="495300"/>
                  </a:lnTo>
                  <a:lnTo>
                    <a:pt x="638175" y="545306"/>
                  </a:lnTo>
                  <a:lnTo>
                    <a:pt x="511968" y="595313"/>
                  </a:lnTo>
                  <a:lnTo>
                    <a:pt x="411956" y="631031"/>
                  </a:lnTo>
                  <a:lnTo>
                    <a:pt x="321468" y="657225"/>
                  </a:lnTo>
                  <a:lnTo>
                    <a:pt x="252412" y="673894"/>
                  </a:lnTo>
                  <a:lnTo>
                    <a:pt x="216693" y="683419"/>
                  </a:lnTo>
                  <a:lnTo>
                    <a:pt x="190500" y="688181"/>
                  </a:lnTo>
                  <a:lnTo>
                    <a:pt x="169068" y="688181"/>
                  </a:lnTo>
                  <a:lnTo>
                    <a:pt x="138112" y="683419"/>
                  </a:lnTo>
                  <a:lnTo>
                    <a:pt x="111918" y="671513"/>
                  </a:lnTo>
                  <a:lnTo>
                    <a:pt x="100012" y="664369"/>
                  </a:lnTo>
                  <a:lnTo>
                    <a:pt x="78581" y="647700"/>
                  </a:lnTo>
                  <a:lnTo>
                    <a:pt x="61912" y="626269"/>
                  </a:lnTo>
                  <a:lnTo>
                    <a:pt x="52387" y="614363"/>
                  </a:lnTo>
                  <a:lnTo>
                    <a:pt x="35718" y="607219"/>
                  </a:lnTo>
                  <a:lnTo>
                    <a:pt x="19050" y="604838"/>
                  </a:lnTo>
                  <a:lnTo>
                    <a:pt x="2381" y="609600"/>
                  </a:lnTo>
                  <a:lnTo>
                    <a:pt x="0" y="623888"/>
                  </a:lnTo>
                  <a:lnTo>
                    <a:pt x="2381" y="642938"/>
                  </a:lnTo>
                  <a:lnTo>
                    <a:pt x="16668" y="683419"/>
                  </a:lnTo>
                  <a:lnTo>
                    <a:pt x="47625" y="738188"/>
                  </a:lnTo>
                  <a:lnTo>
                    <a:pt x="78581" y="788194"/>
                  </a:lnTo>
                  <a:lnTo>
                    <a:pt x="107156" y="831056"/>
                  </a:lnTo>
                  <a:lnTo>
                    <a:pt x="130968" y="864394"/>
                  </a:lnTo>
                  <a:lnTo>
                    <a:pt x="173831" y="921544"/>
                  </a:lnTo>
                  <a:lnTo>
                    <a:pt x="204787" y="959644"/>
                  </a:lnTo>
                  <a:lnTo>
                    <a:pt x="226218" y="983456"/>
                  </a:lnTo>
                  <a:lnTo>
                    <a:pt x="240506" y="995363"/>
                  </a:lnTo>
                  <a:lnTo>
                    <a:pt x="250031" y="1002506"/>
                  </a:lnTo>
                  <a:lnTo>
                    <a:pt x="264318" y="1007269"/>
                  </a:lnTo>
                  <a:lnTo>
                    <a:pt x="278606" y="1004888"/>
                  </a:lnTo>
                  <a:lnTo>
                    <a:pt x="304800" y="992981"/>
                  </a:lnTo>
                  <a:lnTo>
                    <a:pt x="338137" y="966788"/>
                  </a:lnTo>
                  <a:lnTo>
                    <a:pt x="445293" y="900113"/>
                  </a:lnTo>
                  <a:lnTo>
                    <a:pt x="590550" y="814388"/>
                  </a:lnTo>
                  <a:lnTo>
                    <a:pt x="697706" y="750094"/>
                  </a:lnTo>
                  <a:lnTo>
                    <a:pt x="966787" y="616744"/>
                  </a:lnTo>
                  <a:lnTo>
                    <a:pt x="1190625" y="511969"/>
                  </a:lnTo>
                  <a:lnTo>
                    <a:pt x="1381125" y="419100"/>
                  </a:lnTo>
                  <a:lnTo>
                    <a:pt x="1533525" y="345281"/>
                  </a:lnTo>
                  <a:lnTo>
                    <a:pt x="1890712" y="150019"/>
                  </a:lnTo>
                  <a:lnTo>
                    <a:pt x="2007393" y="80963"/>
                  </a:lnTo>
                  <a:lnTo>
                    <a:pt x="2059781" y="50006"/>
                  </a:lnTo>
                  <a:lnTo>
                    <a:pt x="2071687" y="35719"/>
                  </a:lnTo>
                  <a:lnTo>
                    <a:pt x="2076450" y="21431"/>
                  </a:lnTo>
                  <a:lnTo>
                    <a:pt x="2078831" y="7144"/>
                  </a:lnTo>
                  <a:lnTo>
                    <a:pt x="2071687" y="0"/>
                  </a:lnTo>
                  <a:lnTo>
                    <a:pt x="2043112" y="0"/>
                  </a:lnTo>
                  <a:lnTo>
                    <a:pt x="1981200" y="14288"/>
                  </a:lnTo>
                  <a:lnTo>
                    <a:pt x="1883568" y="45244"/>
                  </a:lnTo>
                  <a:lnTo>
                    <a:pt x="1769268" y="78581"/>
                  </a:lnTo>
                  <a:lnTo>
                    <a:pt x="1452562" y="214313"/>
                  </a:lnTo>
                  <a:lnTo>
                    <a:pt x="1257300" y="3000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E23203F7-F148-47D9-A9A8-F62BFA0ECD85}"/>
                </a:ext>
              </a:extLst>
            </p:cNvPr>
            <p:cNvSpPr/>
            <p:nvPr/>
          </p:nvSpPr>
          <p:spPr>
            <a:xfrm>
              <a:off x="5694364" y="1704976"/>
              <a:ext cx="2111375" cy="1389063"/>
            </a:xfrm>
            <a:custGeom>
              <a:avLst/>
              <a:gdLst>
                <a:gd name="connsiteX0" fmla="*/ 1038225 w 2112169"/>
                <a:gd name="connsiteY0" fmla="*/ 116681 h 1388269"/>
                <a:gd name="connsiteX1" fmla="*/ 857250 w 2112169"/>
                <a:gd name="connsiteY1" fmla="*/ 138113 h 1388269"/>
                <a:gd name="connsiteX2" fmla="*/ 690562 w 2112169"/>
                <a:gd name="connsiteY2" fmla="*/ 157163 h 1388269"/>
                <a:gd name="connsiteX3" fmla="*/ 542925 w 2112169"/>
                <a:gd name="connsiteY3" fmla="*/ 176213 h 1388269"/>
                <a:gd name="connsiteX4" fmla="*/ 459581 w 2112169"/>
                <a:gd name="connsiteY4" fmla="*/ 185738 h 1388269"/>
                <a:gd name="connsiteX5" fmla="*/ 423862 w 2112169"/>
                <a:gd name="connsiteY5" fmla="*/ 188119 h 1388269"/>
                <a:gd name="connsiteX6" fmla="*/ 378619 w 2112169"/>
                <a:gd name="connsiteY6" fmla="*/ 188119 h 1388269"/>
                <a:gd name="connsiteX7" fmla="*/ 311944 w 2112169"/>
                <a:gd name="connsiteY7" fmla="*/ 183356 h 1388269"/>
                <a:gd name="connsiteX8" fmla="*/ 247650 w 2112169"/>
                <a:gd name="connsiteY8" fmla="*/ 173831 h 1388269"/>
                <a:gd name="connsiteX9" fmla="*/ 173831 w 2112169"/>
                <a:gd name="connsiteY9" fmla="*/ 154781 h 1388269"/>
                <a:gd name="connsiteX10" fmla="*/ 109537 w 2112169"/>
                <a:gd name="connsiteY10" fmla="*/ 133350 h 1388269"/>
                <a:gd name="connsiteX11" fmla="*/ 73819 w 2112169"/>
                <a:gd name="connsiteY11" fmla="*/ 121444 h 1388269"/>
                <a:gd name="connsiteX12" fmla="*/ 42862 w 2112169"/>
                <a:gd name="connsiteY12" fmla="*/ 109538 h 1388269"/>
                <a:gd name="connsiteX13" fmla="*/ 30956 w 2112169"/>
                <a:gd name="connsiteY13" fmla="*/ 104775 h 1388269"/>
                <a:gd name="connsiteX14" fmla="*/ 16669 w 2112169"/>
                <a:gd name="connsiteY14" fmla="*/ 102394 h 1388269"/>
                <a:gd name="connsiteX15" fmla="*/ 4762 w 2112169"/>
                <a:gd name="connsiteY15" fmla="*/ 107156 h 1388269"/>
                <a:gd name="connsiteX16" fmla="*/ 0 w 2112169"/>
                <a:gd name="connsiteY16" fmla="*/ 116681 h 1388269"/>
                <a:gd name="connsiteX17" fmla="*/ 9525 w 2112169"/>
                <a:gd name="connsiteY17" fmla="*/ 154781 h 1388269"/>
                <a:gd name="connsiteX18" fmla="*/ 28575 w 2112169"/>
                <a:gd name="connsiteY18" fmla="*/ 188119 h 1388269"/>
                <a:gd name="connsiteX19" fmla="*/ 47625 w 2112169"/>
                <a:gd name="connsiteY19" fmla="*/ 214313 h 1388269"/>
                <a:gd name="connsiteX20" fmla="*/ 88106 w 2112169"/>
                <a:gd name="connsiteY20" fmla="*/ 254794 h 1388269"/>
                <a:gd name="connsiteX21" fmla="*/ 133350 w 2112169"/>
                <a:gd name="connsiteY21" fmla="*/ 297656 h 1388269"/>
                <a:gd name="connsiteX22" fmla="*/ 180975 w 2112169"/>
                <a:gd name="connsiteY22" fmla="*/ 335756 h 1388269"/>
                <a:gd name="connsiteX23" fmla="*/ 219075 w 2112169"/>
                <a:gd name="connsiteY23" fmla="*/ 364331 h 1388269"/>
                <a:gd name="connsiteX24" fmla="*/ 261937 w 2112169"/>
                <a:gd name="connsiteY24" fmla="*/ 385763 h 1388269"/>
                <a:gd name="connsiteX25" fmla="*/ 292894 w 2112169"/>
                <a:gd name="connsiteY25" fmla="*/ 397669 h 1388269"/>
                <a:gd name="connsiteX26" fmla="*/ 326231 w 2112169"/>
                <a:gd name="connsiteY26" fmla="*/ 407194 h 1388269"/>
                <a:gd name="connsiteX27" fmla="*/ 371475 w 2112169"/>
                <a:gd name="connsiteY27" fmla="*/ 411956 h 1388269"/>
                <a:gd name="connsiteX28" fmla="*/ 421481 w 2112169"/>
                <a:gd name="connsiteY28" fmla="*/ 402431 h 1388269"/>
                <a:gd name="connsiteX29" fmla="*/ 500062 w 2112169"/>
                <a:gd name="connsiteY29" fmla="*/ 385763 h 1388269"/>
                <a:gd name="connsiteX30" fmla="*/ 700087 w 2112169"/>
                <a:gd name="connsiteY30" fmla="*/ 347663 h 1388269"/>
                <a:gd name="connsiteX31" fmla="*/ 847725 w 2112169"/>
                <a:gd name="connsiteY31" fmla="*/ 323850 h 1388269"/>
                <a:gd name="connsiteX32" fmla="*/ 983456 w 2112169"/>
                <a:gd name="connsiteY32" fmla="*/ 300038 h 1388269"/>
                <a:gd name="connsiteX33" fmla="*/ 1057275 w 2112169"/>
                <a:gd name="connsiteY33" fmla="*/ 290513 h 1388269"/>
                <a:gd name="connsiteX34" fmla="*/ 1171575 w 2112169"/>
                <a:gd name="connsiteY34" fmla="*/ 283369 h 1388269"/>
                <a:gd name="connsiteX35" fmla="*/ 1302544 w 2112169"/>
                <a:gd name="connsiteY35" fmla="*/ 276225 h 1388269"/>
                <a:gd name="connsiteX36" fmla="*/ 1390650 w 2112169"/>
                <a:gd name="connsiteY36" fmla="*/ 276225 h 1388269"/>
                <a:gd name="connsiteX37" fmla="*/ 1533525 w 2112169"/>
                <a:gd name="connsiteY37" fmla="*/ 271463 h 1388269"/>
                <a:gd name="connsiteX38" fmla="*/ 1607344 w 2112169"/>
                <a:gd name="connsiteY38" fmla="*/ 273844 h 1388269"/>
                <a:gd name="connsiteX39" fmla="*/ 1638300 w 2112169"/>
                <a:gd name="connsiteY39" fmla="*/ 278606 h 1388269"/>
                <a:gd name="connsiteX40" fmla="*/ 1676400 w 2112169"/>
                <a:gd name="connsiteY40" fmla="*/ 285750 h 1388269"/>
                <a:gd name="connsiteX41" fmla="*/ 1743075 w 2112169"/>
                <a:gd name="connsiteY41" fmla="*/ 295275 h 1388269"/>
                <a:gd name="connsiteX42" fmla="*/ 1778794 w 2112169"/>
                <a:gd name="connsiteY42" fmla="*/ 300038 h 1388269"/>
                <a:gd name="connsiteX43" fmla="*/ 1785937 w 2112169"/>
                <a:gd name="connsiteY43" fmla="*/ 319088 h 1388269"/>
                <a:gd name="connsiteX44" fmla="*/ 1800225 w 2112169"/>
                <a:gd name="connsiteY44" fmla="*/ 361950 h 1388269"/>
                <a:gd name="connsiteX45" fmla="*/ 1788319 w 2112169"/>
                <a:gd name="connsiteY45" fmla="*/ 433388 h 1388269"/>
                <a:gd name="connsiteX46" fmla="*/ 1764506 w 2112169"/>
                <a:gd name="connsiteY46" fmla="*/ 554831 h 1388269"/>
                <a:gd name="connsiteX47" fmla="*/ 1752600 w 2112169"/>
                <a:gd name="connsiteY47" fmla="*/ 616744 h 1388269"/>
                <a:gd name="connsiteX48" fmla="*/ 1735931 w 2112169"/>
                <a:gd name="connsiteY48" fmla="*/ 742950 h 1388269"/>
                <a:gd name="connsiteX49" fmla="*/ 1704975 w 2112169"/>
                <a:gd name="connsiteY49" fmla="*/ 888206 h 1388269"/>
                <a:gd name="connsiteX50" fmla="*/ 1676400 w 2112169"/>
                <a:gd name="connsiteY50" fmla="*/ 1012031 h 1388269"/>
                <a:gd name="connsiteX51" fmla="*/ 1640681 w 2112169"/>
                <a:gd name="connsiteY51" fmla="*/ 1173956 h 1388269"/>
                <a:gd name="connsiteX52" fmla="*/ 1626394 w 2112169"/>
                <a:gd name="connsiteY52" fmla="*/ 1328738 h 1388269"/>
                <a:gd name="connsiteX53" fmla="*/ 1643062 w 2112169"/>
                <a:gd name="connsiteY53" fmla="*/ 1350169 h 1388269"/>
                <a:gd name="connsiteX54" fmla="*/ 1664494 w 2112169"/>
                <a:gd name="connsiteY54" fmla="*/ 1369219 h 1388269"/>
                <a:gd name="connsiteX55" fmla="*/ 1688306 w 2112169"/>
                <a:gd name="connsiteY55" fmla="*/ 1383506 h 1388269"/>
                <a:gd name="connsiteX56" fmla="*/ 1702594 w 2112169"/>
                <a:gd name="connsiteY56" fmla="*/ 1388269 h 1388269"/>
                <a:gd name="connsiteX57" fmla="*/ 1733550 w 2112169"/>
                <a:gd name="connsiteY57" fmla="*/ 1388269 h 1388269"/>
                <a:gd name="connsiteX58" fmla="*/ 1795462 w 2112169"/>
                <a:gd name="connsiteY58" fmla="*/ 1376363 h 1388269"/>
                <a:gd name="connsiteX59" fmla="*/ 1819275 w 2112169"/>
                <a:gd name="connsiteY59" fmla="*/ 1369219 h 1388269"/>
                <a:gd name="connsiteX60" fmla="*/ 1828800 w 2112169"/>
                <a:gd name="connsiteY60" fmla="*/ 1359694 h 1388269"/>
                <a:gd name="connsiteX61" fmla="*/ 1845469 w 2112169"/>
                <a:gd name="connsiteY61" fmla="*/ 1309688 h 1388269"/>
                <a:gd name="connsiteX62" fmla="*/ 1883569 w 2112169"/>
                <a:gd name="connsiteY62" fmla="*/ 1193006 h 1388269"/>
                <a:gd name="connsiteX63" fmla="*/ 1895475 w 2112169"/>
                <a:gd name="connsiteY63" fmla="*/ 1152525 h 1388269"/>
                <a:gd name="connsiteX64" fmla="*/ 1916906 w 2112169"/>
                <a:gd name="connsiteY64" fmla="*/ 1038225 h 1388269"/>
                <a:gd name="connsiteX65" fmla="*/ 1957387 w 2112169"/>
                <a:gd name="connsiteY65" fmla="*/ 842963 h 1388269"/>
                <a:gd name="connsiteX66" fmla="*/ 1997869 w 2112169"/>
                <a:gd name="connsiteY66" fmla="*/ 645319 h 1388269"/>
                <a:gd name="connsiteX67" fmla="*/ 2031206 w 2112169"/>
                <a:gd name="connsiteY67" fmla="*/ 485775 h 1388269"/>
                <a:gd name="connsiteX68" fmla="*/ 2047875 w 2112169"/>
                <a:gd name="connsiteY68" fmla="*/ 402431 h 1388269"/>
                <a:gd name="connsiteX69" fmla="*/ 2069306 w 2112169"/>
                <a:gd name="connsiteY69" fmla="*/ 338138 h 1388269"/>
                <a:gd name="connsiteX70" fmla="*/ 2097881 w 2112169"/>
                <a:gd name="connsiteY70" fmla="*/ 261938 h 1388269"/>
                <a:gd name="connsiteX71" fmla="*/ 2112169 w 2112169"/>
                <a:gd name="connsiteY71" fmla="*/ 233363 h 1388269"/>
                <a:gd name="connsiteX72" fmla="*/ 2112169 w 2112169"/>
                <a:gd name="connsiteY72" fmla="*/ 219075 h 1388269"/>
                <a:gd name="connsiteX73" fmla="*/ 2083594 w 2112169"/>
                <a:gd name="connsiteY73" fmla="*/ 185738 h 1388269"/>
                <a:gd name="connsiteX74" fmla="*/ 2038350 w 2112169"/>
                <a:gd name="connsiteY74" fmla="*/ 147638 h 1388269"/>
                <a:gd name="connsiteX75" fmla="*/ 2000250 w 2112169"/>
                <a:gd name="connsiteY75" fmla="*/ 119063 h 1388269"/>
                <a:gd name="connsiteX76" fmla="*/ 1945481 w 2112169"/>
                <a:gd name="connsiteY76" fmla="*/ 85725 h 1388269"/>
                <a:gd name="connsiteX77" fmla="*/ 1869281 w 2112169"/>
                <a:gd name="connsiteY77" fmla="*/ 45244 h 1388269"/>
                <a:gd name="connsiteX78" fmla="*/ 1814512 w 2112169"/>
                <a:gd name="connsiteY78" fmla="*/ 21431 h 1388269"/>
                <a:gd name="connsiteX79" fmla="*/ 1776412 w 2112169"/>
                <a:gd name="connsiteY79" fmla="*/ 4763 h 1388269"/>
                <a:gd name="connsiteX80" fmla="*/ 1752600 w 2112169"/>
                <a:gd name="connsiteY80" fmla="*/ 0 h 1388269"/>
                <a:gd name="connsiteX81" fmla="*/ 1733550 w 2112169"/>
                <a:gd name="connsiteY81" fmla="*/ 0 h 1388269"/>
                <a:gd name="connsiteX82" fmla="*/ 1709737 w 2112169"/>
                <a:gd name="connsiteY82" fmla="*/ 2381 h 1388269"/>
                <a:gd name="connsiteX83" fmla="*/ 1666875 w 2112169"/>
                <a:gd name="connsiteY83" fmla="*/ 16669 h 1388269"/>
                <a:gd name="connsiteX84" fmla="*/ 1604962 w 2112169"/>
                <a:gd name="connsiteY84" fmla="*/ 47625 h 1388269"/>
                <a:gd name="connsiteX85" fmla="*/ 1569244 w 2112169"/>
                <a:gd name="connsiteY85" fmla="*/ 57150 h 1388269"/>
                <a:gd name="connsiteX86" fmla="*/ 1304925 w 2112169"/>
                <a:gd name="connsiteY86" fmla="*/ 88106 h 1388269"/>
                <a:gd name="connsiteX87" fmla="*/ 1038225 w 2112169"/>
                <a:gd name="connsiteY87" fmla="*/ 116681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112169" h="1388269">
                  <a:moveTo>
                    <a:pt x="1038225" y="116681"/>
                  </a:moveTo>
                  <a:lnTo>
                    <a:pt x="857250" y="138113"/>
                  </a:lnTo>
                  <a:lnTo>
                    <a:pt x="690562" y="157163"/>
                  </a:lnTo>
                  <a:lnTo>
                    <a:pt x="542925" y="176213"/>
                  </a:lnTo>
                  <a:lnTo>
                    <a:pt x="459581" y="185738"/>
                  </a:lnTo>
                  <a:lnTo>
                    <a:pt x="423862" y="188119"/>
                  </a:lnTo>
                  <a:lnTo>
                    <a:pt x="378619" y="188119"/>
                  </a:lnTo>
                  <a:lnTo>
                    <a:pt x="311944" y="183356"/>
                  </a:lnTo>
                  <a:lnTo>
                    <a:pt x="247650" y="173831"/>
                  </a:lnTo>
                  <a:lnTo>
                    <a:pt x="173831" y="154781"/>
                  </a:lnTo>
                  <a:lnTo>
                    <a:pt x="109537" y="133350"/>
                  </a:lnTo>
                  <a:lnTo>
                    <a:pt x="73819" y="121444"/>
                  </a:lnTo>
                  <a:lnTo>
                    <a:pt x="42862" y="109538"/>
                  </a:lnTo>
                  <a:lnTo>
                    <a:pt x="30956" y="104775"/>
                  </a:lnTo>
                  <a:lnTo>
                    <a:pt x="16669" y="102394"/>
                  </a:lnTo>
                  <a:lnTo>
                    <a:pt x="4762" y="107156"/>
                  </a:lnTo>
                  <a:lnTo>
                    <a:pt x="0" y="116681"/>
                  </a:lnTo>
                  <a:lnTo>
                    <a:pt x="9525" y="154781"/>
                  </a:lnTo>
                  <a:lnTo>
                    <a:pt x="28575" y="188119"/>
                  </a:lnTo>
                  <a:lnTo>
                    <a:pt x="47625" y="214313"/>
                  </a:lnTo>
                  <a:lnTo>
                    <a:pt x="88106" y="254794"/>
                  </a:lnTo>
                  <a:lnTo>
                    <a:pt x="133350" y="297656"/>
                  </a:lnTo>
                  <a:lnTo>
                    <a:pt x="180975" y="335756"/>
                  </a:lnTo>
                  <a:lnTo>
                    <a:pt x="219075" y="364331"/>
                  </a:lnTo>
                  <a:lnTo>
                    <a:pt x="261937" y="385763"/>
                  </a:lnTo>
                  <a:lnTo>
                    <a:pt x="292894" y="397669"/>
                  </a:lnTo>
                  <a:lnTo>
                    <a:pt x="326231" y="407194"/>
                  </a:lnTo>
                  <a:lnTo>
                    <a:pt x="371475" y="411956"/>
                  </a:lnTo>
                  <a:lnTo>
                    <a:pt x="421481" y="402431"/>
                  </a:lnTo>
                  <a:lnTo>
                    <a:pt x="500062" y="385763"/>
                  </a:lnTo>
                  <a:lnTo>
                    <a:pt x="700087" y="347663"/>
                  </a:lnTo>
                  <a:lnTo>
                    <a:pt x="847725" y="323850"/>
                  </a:lnTo>
                  <a:lnTo>
                    <a:pt x="983456" y="300038"/>
                  </a:lnTo>
                  <a:lnTo>
                    <a:pt x="1057275" y="290513"/>
                  </a:lnTo>
                  <a:lnTo>
                    <a:pt x="1171575" y="283369"/>
                  </a:lnTo>
                  <a:lnTo>
                    <a:pt x="1302544" y="276225"/>
                  </a:lnTo>
                  <a:lnTo>
                    <a:pt x="1390650" y="276225"/>
                  </a:lnTo>
                  <a:lnTo>
                    <a:pt x="1533525" y="271463"/>
                  </a:lnTo>
                  <a:lnTo>
                    <a:pt x="1607344" y="273844"/>
                  </a:lnTo>
                  <a:lnTo>
                    <a:pt x="1638300" y="278606"/>
                  </a:lnTo>
                  <a:lnTo>
                    <a:pt x="1676400" y="285750"/>
                  </a:lnTo>
                  <a:lnTo>
                    <a:pt x="1743075" y="295275"/>
                  </a:lnTo>
                  <a:lnTo>
                    <a:pt x="1778794" y="300038"/>
                  </a:lnTo>
                  <a:lnTo>
                    <a:pt x="1785937" y="319088"/>
                  </a:lnTo>
                  <a:lnTo>
                    <a:pt x="1800225" y="361950"/>
                  </a:lnTo>
                  <a:lnTo>
                    <a:pt x="1788319" y="433388"/>
                  </a:lnTo>
                  <a:lnTo>
                    <a:pt x="1764506" y="554831"/>
                  </a:lnTo>
                  <a:lnTo>
                    <a:pt x="1752600" y="616744"/>
                  </a:lnTo>
                  <a:lnTo>
                    <a:pt x="1735931" y="742950"/>
                  </a:lnTo>
                  <a:lnTo>
                    <a:pt x="1704975" y="888206"/>
                  </a:lnTo>
                  <a:lnTo>
                    <a:pt x="1676400" y="1012031"/>
                  </a:lnTo>
                  <a:lnTo>
                    <a:pt x="1640681" y="1173956"/>
                  </a:lnTo>
                  <a:lnTo>
                    <a:pt x="1626394" y="1328738"/>
                  </a:lnTo>
                  <a:lnTo>
                    <a:pt x="1643062" y="1350169"/>
                  </a:lnTo>
                  <a:lnTo>
                    <a:pt x="1664494" y="1369219"/>
                  </a:lnTo>
                  <a:lnTo>
                    <a:pt x="1688306" y="1383506"/>
                  </a:lnTo>
                  <a:lnTo>
                    <a:pt x="1702594" y="1388269"/>
                  </a:lnTo>
                  <a:lnTo>
                    <a:pt x="1733550" y="1388269"/>
                  </a:lnTo>
                  <a:lnTo>
                    <a:pt x="1795462" y="1376363"/>
                  </a:lnTo>
                  <a:lnTo>
                    <a:pt x="1819275" y="1369219"/>
                  </a:lnTo>
                  <a:lnTo>
                    <a:pt x="1828800" y="1359694"/>
                  </a:lnTo>
                  <a:lnTo>
                    <a:pt x="1845469" y="1309688"/>
                  </a:lnTo>
                  <a:lnTo>
                    <a:pt x="1883569" y="1193006"/>
                  </a:lnTo>
                  <a:lnTo>
                    <a:pt x="1895475" y="1152525"/>
                  </a:lnTo>
                  <a:lnTo>
                    <a:pt x="1916906" y="1038225"/>
                  </a:lnTo>
                  <a:lnTo>
                    <a:pt x="1957387" y="842963"/>
                  </a:lnTo>
                  <a:lnTo>
                    <a:pt x="1997869" y="645319"/>
                  </a:lnTo>
                  <a:lnTo>
                    <a:pt x="2031206" y="485775"/>
                  </a:lnTo>
                  <a:lnTo>
                    <a:pt x="2047875" y="402431"/>
                  </a:lnTo>
                  <a:lnTo>
                    <a:pt x="2069306" y="338138"/>
                  </a:lnTo>
                  <a:lnTo>
                    <a:pt x="2097881" y="261938"/>
                  </a:lnTo>
                  <a:lnTo>
                    <a:pt x="2112169" y="233363"/>
                  </a:lnTo>
                  <a:lnTo>
                    <a:pt x="2112169" y="219075"/>
                  </a:lnTo>
                  <a:lnTo>
                    <a:pt x="2083594" y="185738"/>
                  </a:lnTo>
                  <a:lnTo>
                    <a:pt x="2038350" y="147638"/>
                  </a:lnTo>
                  <a:lnTo>
                    <a:pt x="2000250" y="119063"/>
                  </a:lnTo>
                  <a:lnTo>
                    <a:pt x="1945481" y="85725"/>
                  </a:lnTo>
                  <a:lnTo>
                    <a:pt x="1869281" y="45244"/>
                  </a:lnTo>
                  <a:lnTo>
                    <a:pt x="1814512" y="21431"/>
                  </a:lnTo>
                  <a:lnTo>
                    <a:pt x="1776412" y="4763"/>
                  </a:lnTo>
                  <a:lnTo>
                    <a:pt x="1752600" y="0"/>
                  </a:lnTo>
                  <a:lnTo>
                    <a:pt x="1733550" y="0"/>
                  </a:lnTo>
                  <a:lnTo>
                    <a:pt x="1709737" y="2381"/>
                  </a:lnTo>
                  <a:lnTo>
                    <a:pt x="1666875" y="16669"/>
                  </a:lnTo>
                  <a:lnTo>
                    <a:pt x="1604962" y="47625"/>
                  </a:lnTo>
                  <a:lnTo>
                    <a:pt x="1569244" y="57150"/>
                  </a:lnTo>
                  <a:lnTo>
                    <a:pt x="1304925" y="88106"/>
                  </a:lnTo>
                  <a:lnTo>
                    <a:pt x="1038225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44AF8072-1F4D-449F-910B-B7A8EF21B759}"/>
                </a:ext>
              </a:extLst>
            </p:cNvPr>
            <p:cNvSpPr/>
            <p:nvPr/>
          </p:nvSpPr>
          <p:spPr>
            <a:xfrm>
              <a:off x="5703888" y="2239963"/>
              <a:ext cx="1801812" cy="393700"/>
            </a:xfrm>
            <a:custGeom>
              <a:avLst/>
              <a:gdLst>
                <a:gd name="connsiteX0" fmla="*/ 814387 w 1802606"/>
                <a:gd name="connsiteY0" fmla="*/ 126207 h 392907"/>
                <a:gd name="connsiteX1" fmla="*/ 1090612 w 1802606"/>
                <a:gd name="connsiteY1" fmla="*/ 85725 h 392907"/>
                <a:gd name="connsiteX2" fmla="*/ 1316831 w 1802606"/>
                <a:gd name="connsiteY2" fmla="*/ 50007 h 392907"/>
                <a:gd name="connsiteX3" fmla="*/ 1495425 w 1802606"/>
                <a:gd name="connsiteY3" fmla="*/ 19050 h 392907"/>
                <a:gd name="connsiteX4" fmla="*/ 1576387 w 1802606"/>
                <a:gd name="connsiteY4" fmla="*/ 2382 h 392907"/>
                <a:gd name="connsiteX5" fmla="*/ 1593056 w 1802606"/>
                <a:gd name="connsiteY5" fmla="*/ 0 h 392907"/>
                <a:gd name="connsiteX6" fmla="*/ 1612106 w 1802606"/>
                <a:gd name="connsiteY6" fmla="*/ 2382 h 392907"/>
                <a:gd name="connsiteX7" fmla="*/ 1666875 w 1802606"/>
                <a:gd name="connsiteY7" fmla="*/ 19050 h 392907"/>
                <a:gd name="connsiteX8" fmla="*/ 1740694 w 1802606"/>
                <a:gd name="connsiteY8" fmla="*/ 47625 h 392907"/>
                <a:gd name="connsiteX9" fmla="*/ 1802606 w 1802606"/>
                <a:gd name="connsiteY9" fmla="*/ 69057 h 392907"/>
                <a:gd name="connsiteX10" fmla="*/ 1783556 w 1802606"/>
                <a:gd name="connsiteY10" fmla="*/ 230982 h 392907"/>
                <a:gd name="connsiteX11" fmla="*/ 1621631 w 1802606"/>
                <a:gd name="connsiteY11" fmla="*/ 230982 h 392907"/>
                <a:gd name="connsiteX12" fmla="*/ 1443037 w 1802606"/>
                <a:gd name="connsiteY12" fmla="*/ 238125 h 392907"/>
                <a:gd name="connsiteX13" fmla="*/ 1238250 w 1802606"/>
                <a:gd name="connsiteY13" fmla="*/ 252413 h 392907"/>
                <a:gd name="connsiteX14" fmla="*/ 1054894 w 1802606"/>
                <a:gd name="connsiteY14" fmla="*/ 269082 h 392907"/>
                <a:gd name="connsiteX15" fmla="*/ 904875 w 1802606"/>
                <a:gd name="connsiteY15" fmla="*/ 288132 h 392907"/>
                <a:gd name="connsiteX16" fmla="*/ 711994 w 1802606"/>
                <a:gd name="connsiteY16" fmla="*/ 316707 h 392907"/>
                <a:gd name="connsiteX17" fmla="*/ 564356 w 1802606"/>
                <a:gd name="connsiteY17" fmla="*/ 340519 h 392907"/>
                <a:gd name="connsiteX18" fmla="*/ 500062 w 1802606"/>
                <a:gd name="connsiteY18" fmla="*/ 359569 h 392907"/>
                <a:gd name="connsiteX19" fmla="*/ 414337 w 1802606"/>
                <a:gd name="connsiteY19" fmla="*/ 381000 h 392907"/>
                <a:gd name="connsiteX20" fmla="*/ 333375 w 1802606"/>
                <a:gd name="connsiteY20" fmla="*/ 392907 h 392907"/>
                <a:gd name="connsiteX21" fmla="*/ 300037 w 1802606"/>
                <a:gd name="connsiteY21" fmla="*/ 392907 h 392907"/>
                <a:gd name="connsiteX22" fmla="*/ 271462 w 1802606"/>
                <a:gd name="connsiteY22" fmla="*/ 385763 h 392907"/>
                <a:gd name="connsiteX23" fmla="*/ 214312 w 1802606"/>
                <a:gd name="connsiteY23" fmla="*/ 342900 h 392907"/>
                <a:gd name="connsiteX24" fmla="*/ 154781 w 1802606"/>
                <a:gd name="connsiteY24" fmla="*/ 300038 h 392907"/>
                <a:gd name="connsiteX25" fmla="*/ 88106 w 1802606"/>
                <a:gd name="connsiteY25" fmla="*/ 247650 h 392907"/>
                <a:gd name="connsiteX26" fmla="*/ 42862 w 1802606"/>
                <a:gd name="connsiteY26" fmla="*/ 207169 h 392907"/>
                <a:gd name="connsiteX27" fmla="*/ 11906 w 1802606"/>
                <a:gd name="connsiteY27" fmla="*/ 173832 h 392907"/>
                <a:gd name="connsiteX28" fmla="*/ 2381 w 1802606"/>
                <a:gd name="connsiteY28" fmla="*/ 154782 h 392907"/>
                <a:gd name="connsiteX29" fmla="*/ 0 w 1802606"/>
                <a:gd name="connsiteY29" fmla="*/ 133350 h 392907"/>
                <a:gd name="connsiteX30" fmla="*/ 0 w 1802606"/>
                <a:gd name="connsiteY30" fmla="*/ 121444 h 392907"/>
                <a:gd name="connsiteX31" fmla="*/ 16669 w 1802606"/>
                <a:gd name="connsiteY31" fmla="*/ 111919 h 392907"/>
                <a:gd name="connsiteX32" fmla="*/ 45244 w 1802606"/>
                <a:gd name="connsiteY32" fmla="*/ 116682 h 392907"/>
                <a:gd name="connsiteX33" fmla="*/ 78581 w 1802606"/>
                <a:gd name="connsiteY33" fmla="*/ 130969 h 392907"/>
                <a:gd name="connsiteX34" fmla="*/ 128587 w 1802606"/>
                <a:gd name="connsiteY34" fmla="*/ 150019 h 392907"/>
                <a:gd name="connsiteX35" fmla="*/ 166687 w 1802606"/>
                <a:gd name="connsiteY35" fmla="*/ 161925 h 392907"/>
                <a:gd name="connsiteX36" fmla="*/ 235744 w 1802606"/>
                <a:gd name="connsiteY36" fmla="*/ 176213 h 392907"/>
                <a:gd name="connsiteX37" fmla="*/ 283369 w 1802606"/>
                <a:gd name="connsiteY37" fmla="*/ 180975 h 392907"/>
                <a:gd name="connsiteX38" fmla="*/ 338137 w 1802606"/>
                <a:gd name="connsiteY38" fmla="*/ 185738 h 392907"/>
                <a:gd name="connsiteX39" fmla="*/ 428625 w 1802606"/>
                <a:gd name="connsiteY39" fmla="*/ 176213 h 392907"/>
                <a:gd name="connsiteX40" fmla="*/ 621506 w 1802606"/>
                <a:gd name="connsiteY40" fmla="*/ 150019 h 392907"/>
                <a:gd name="connsiteX41" fmla="*/ 814387 w 1802606"/>
                <a:gd name="connsiteY41" fmla="*/ 126207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2606" h="392907">
                  <a:moveTo>
                    <a:pt x="814387" y="126207"/>
                  </a:moveTo>
                  <a:lnTo>
                    <a:pt x="1090612" y="85725"/>
                  </a:lnTo>
                  <a:lnTo>
                    <a:pt x="1316831" y="50007"/>
                  </a:lnTo>
                  <a:lnTo>
                    <a:pt x="1495425" y="19050"/>
                  </a:lnTo>
                  <a:lnTo>
                    <a:pt x="1576387" y="2382"/>
                  </a:lnTo>
                  <a:lnTo>
                    <a:pt x="1593056" y="0"/>
                  </a:lnTo>
                  <a:lnTo>
                    <a:pt x="1612106" y="2382"/>
                  </a:lnTo>
                  <a:lnTo>
                    <a:pt x="1666875" y="19050"/>
                  </a:lnTo>
                  <a:lnTo>
                    <a:pt x="1740694" y="47625"/>
                  </a:lnTo>
                  <a:lnTo>
                    <a:pt x="1802606" y="69057"/>
                  </a:lnTo>
                  <a:lnTo>
                    <a:pt x="1783556" y="230982"/>
                  </a:lnTo>
                  <a:lnTo>
                    <a:pt x="1621631" y="230982"/>
                  </a:lnTo>
                  <a:lnTo>
                    <a:pt x="1443037" y="238125"/>
                  </a:lnTo>
                  <a:lnTo>
                    <a:pt x="1238250" y="252413"/>
                  </a:lnTo>
                  <a:lnTo>
                    <a:pt x="1054894" y="269082"/>
                  </a:lnTo>
                  <a:lnTo>
                    <a:pt x="904875" y="288132"/>
                  </a:lnTo>
                  <a:lnTo>
                    <a:pt x="711994" y="316707"/>
                  </a:lnTo>
                  <a:lnTo>
                    <a:pt x="564356" y="340519"/>
                  </a:lnTo>
                  <a:lnTo>
                    <a:pt x="500062" y="359569"/>
                  </a:lnTo>
                  <a:lnTo>
                    <a:pt x="414337" y="381000"/>
                  </a:lnTo>
                  <a:lnTo>
                    <a:pt x="333375" y="392907"/>
                  </a:lnTo>
                  <a:lnTo>
                    <a:pt x="300037" y="392907"/>
                  </a:lnTo>
                  <a:lnTo>
                    <a:pt x="271462" y="385763"/>
                  </a:lnTo>
                  <a:lnTo>
                    <a:pt x="214312" y="342900"/>
                  </a:lnTo>
                  <a:lnTo>
                    <a:pt x="154781" y="300038"/>
                  </a:lnTo>
                  <a:lnTo>
                    <a:pt x="88106" y="247650"/>
                  </a:lnTo>
                  <a:lnTo>
                    <a:pt x="42862" y="207169"/>
                  </a:lnTo>
                  <a:lnTo>
                    <a:pt x="11906" y="173832"/>
                  </a:lnTo>
                  <a:lnTo>
                    <a:pt x="2381" y="154782"/>
                  </a:lnTo>
                  <a:lnTo>
                    <a:pt x="0" y="133350"/>
                  </a:lnTo>
                  <a:lnTo>
                    <a:pt x="0" y="121444"/>
                  </a:lnTo>
                  <a:lnTo>
                    <a:pt x="16669" y="111919"/>
                  </a:lnTo>
                  <a:lnTo>
                    <a:pt x="45244" y="116682"/>
                  </a:lnTo>
                  <a:lnTo>
                    <a:pt x="78581" y="130969"/>
                  </a:lnTo>
                  <a:lnTo>
                    <a:pt x="128587" y="150019"/>
                  </a:lnTo>
                  <a:lnTo>
                    <a:pt x="166687" y="161925"/>
                  </a:lnTo>
                  <a:lnTo>
                    <a:pt x="235744" y="176213"/>
                  </a:lnTo>
                  <a:lnTo>
                    <a:pt x="283369" y="180975"/>
                  </a:lnTo>
                  <a:lnTo>
                    <a:pt x="338137" y="185738"/>
                  </a:lnTo>
                  <a:lnTo>
                    <a:pt x="428625" y="176213"/>
                  </a:lnTo>
                  <a:lnTo>
                    <a:pt x="621506" y="150019"/>
                  </a:lnTo>
                  <a:lnTo>
                    <a:pt x="814387" y="126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A47D0C04-F4D8-4D1C-ABC9-4199D809EB44}"/>
                </a:ext>
              </a:extLst>
            </p:cNvPr>
            <p:cNvSpPr/>
            <p:nvPr/>
          </p:nvSpPr>
          <p:spPr>
            <a:xfrm>
              <a:off x="5738813" y="2847976"/>
              <a:ext cx="1657350" cy="333375"/>
            </a:xfrm>
            <a:custGeom>
              <a:avLst/>
              <a:gdLst>
                <a:gd name="connsiteX0" fmla="*/ 1135856 w 1657350"/>
                <a:gd name="connsiteY0" fmla="*/ 50006 h 333375"/>
                <a:gd name="connsiteX1" fmla="*/ 988218 w 1657350"/>
                <a:gd name="connsiteY1" fmla="*/ 61913 h 333375"/>
                <a:gd name="connsiteX2" fmla="*/ 800100 w 1657350"/>
                <a:gd name="connsiteY2" fmla="*/ 78581 h 333375"/>
                <a:gd name="connsiteX3" fmla="*/ 607218 w 1657350"/>
                <a:gd name="connsiteY3" fmla="*/ 95250 h 333375"/>
                <a:gd name="connsiteX4" fmla="*/ 452437 w 1657350"/>
                <a:gd name="connsiteY4" fmla="*/ 107156 h 333375"/>
                <a:gd name="connsiteX5" fmla="*/ 421481 w 1657350"/>
                <a:gd name="connsiteY5" fmla="*/ 111919 h 333375"/>
                <a:gd name="connsiteX6" fmla="*/ 345281 w 1657350"/>
                <a:gd name="connsiteY6" fmla="*/ 114300 h 333375"/>
                <a:gd name="connsiteX7" fmla="*/ 283368 w 1657350"/>
                <a:gd name="connsiteY7" fmla="*/ 111919 h 333375"/>
                <a:gd name="connsiteX8" fmla="*/ 216693 w 1657350"/>
                <a:gd name="connsiteY8" fmla="*/ 107156 h 333375"/>
                <a:gd name="connsiteX9" fmla="*/ 159543 w 1657350"/>
                <a:gd name="connsiteY9" fmla="*/ 100013 h 333375"/>
                <a:gd name="connsiteX10" fmla="*/ 119062 w 1657350"/>
                <a:gd name="connsiteY10" fmla="*/ 90488 h 333375"/>
                <a:gd name="connsiteX11" fmla="*/ 80962 w 1657350"/>
                <a:gd name="connsiteY11" fmla="*/ 78581 h 333375"/>
                <a:gd name="connsiteX12" fmla="*/ 52387 w 1657350"/>
                <a:gd name="connsiteY12" fmla="*/ 64294 h 333375"/>
                <a:gd name="connsiteX13" fmla="*/ 26193 w 1657350"/>
                <a:gd name="connsiteY13" fmla="*/ 54769 h 333375"/>
                <a:gd name="connsiteX14" fmla="*/ 4762 w 1657350"/>
                <a:gd name="connsiteY14" fmla="*/ 59531 h 333375"/>
                <a:gd name="connsiteX15" fmla="*/ 0 w 1657350"/>
                <a:gd name="connsiteY15" fmla="*/ 73819 h 333375"/>
                <a:gd name="connsiteX16" fmla="*/ 11906 w 1657350"/>
                <a:gd name="connsiteY16" fmla="*/ 107156 h 333375"/>
                <a:gd name="connsiteX17" fmla="*/ 40481 w 1657350"/>
                <a:gd name="connsiteY17" fmla="*/ 147638 h 333375"/>
                <a:gd name="connsiteX18" fmla="*/ 76200 w 1657350"/>
                <a:gd name="connsiteY18" fmla="*/ 190500 h 333375"/>
                <a:gd name="connsiteX19" fmla="*/ 107156 w 1657350"/>
                <a:gd name="connsiteY19" fmla="*/ 221456 h 333375"/>
                <a:gd name="connsiteX20" fmla="*/ 140493 w 1657350"/>
                <a:gd name="connsiteY20" fmla="*/ 252413 h 333375"/>
                <a:gd name="connsiteX21" fmla="*/ 173831 w 1657350"/>
                <a:gd name="connsiteY21" fmla="*/ 278606 h 333375"/>
                <a:gd name="connsiteX22" fmla="*/ 216693 w 1657350"/>
                <a:gd name="connsiteY22" fmla="*/ 304800 h 333375"/>
                <a:gd name="connsiteX23" fmla="*/ 250031 w 1657350"/>
                <a:gd name="connsiteY23" fmla="*/ 321469 h 333375"/>
                <a:gd name="connsiteX24" fmla="*/ 278606 w 1657350"/>
                <a:gd name="connsiteY24" fmla="*/ 328613 h 333375"/>
                <a:gd name="connsiteX25" fmla="*/ 316706 w 1657350"/>
                <a:gd name="connsiteY25" fmla="*/ 333375 h 333375"/>
                <a:gd name="connsiteX26" fmla="*/ 359568 w 1657350"/>
                <a:gd name="connsiteY26" fmla="*/ 330994 h 333375"/>
                <a:gd name="connsiteX27" fmla="*/ 428625 w 1657350"/>
                <a:gd name="connsiteY27" fmla="*/ 314325 h 333375"/>
                <a:gd name="connsiteX28" fmla="*/ 478631 w 1657350"/>
                <a:gd name="connsiteY28" fmla="*/ 292894 h 333375"/>
                <a:gd name="connsiteX29" fmla="*/ 616743 w 1657350"/>
                <a:gd name="connsiteY29" fmla="*/ 269081 h 333375"/>
                <a:gd name="connsiteX30" fmla="*/ 838200 w 1657350"/>
                <a:gd name="connsiteY30" fmla="*/ 233363 h 333375"/>
                <a:gd name="connsiteX31" fmla="*/ 992981 w 1657350"/>
                <a:gd name="connsiteY31" fmla="*/ 219075 h 333375"/>
                <a:gd name="connsiteX32" fmla="*/ 1195387 w 1657350"/>
                <a:gd name="connsiteY32" fmla="*/ 202406 h 333375"/>
                <a:gd name="connsiteX33" fmla="*/ 1369218 w 1657350"/>
                <a:gd name="connsiteY33" fmla="*/ 192881 h 333375"/>
                <a:gd name="connsiteX34" fmla="*/ 1654968 w 1657350"/>
                <a:gd name="connsiteY34" fmla="*/ 178594 h 333375"/>
                <a:gd name="connsiteX35" fmla="*/ 1657350 w 1657350"/>
                <a:gd name="connsiteY35" fmla="*/ 0 h 333375"/>
                <a:gd name="connsiteX36" fmla="*/ 1495425 w 1657350"/>
                <a:gd name="connsiteY36" fmla="*/ 16669 h 333375"/>
                <a:gd name="connsiteX37" fmla="*/ 1238250 w 1657350"/>
                <a:gd name="connsiteY37" fmla="*/ 42863 h 333375"/>
                <a:gd name="connsiteX38" fmla="*/ 1135856 w 1657350"/>
                <a:gd name="connsiteY38" fmla="*/ 500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57350" h="333375">
                  <a:moveTo>
                    <a:pt x="1135856" y="50006"/>
                  </a:moveTo>
                  <a:lnTo>
                    <a:pt x="988218" y="61913"/>
                  </a:lnTo>
                  <a:lnTo>
                    <a:pt x="800100" y="78581"/>
                  </a:lnTo>
                  <a:lnTo>
                    <a:pt x="607218" y="95250"/>
                  </a:lnTo>
                  <a:lnTo>
                    <a:pt x="452437" y="107156"/>
                  </a:lnTo>
                  <a:lnTo>
                    <a:pt x="421481" y="111919"/>
                  </a:lnTo>
                  <a:lnTo>
                    <a:pt x="345281" y="114300"/>
                  </a:lnTo>
                  <a:lnTo>
                    <a:pt x="283368" y="111919"/>
                  </a:lnTo>
                  <a:lnTo>
                    <a:pt x="216693" y="107156"/>
                  </a:lnTo>
                  <a:lnTo>
                    <a:pt x="159543" y="100013"/>
                  </a:lnTo>
                  <a:lnTo>
                    <a:pt x="119062" y="90488"/>
                  </a:lnTo>
                  <a:lnTo>
                    <a:pt x="80962" y="78581"/>
                  </a:lnTo>
                  <a:lnTo>
                    <a:pt x="52387" y="64294"/>
                  </a:lnTo>
                  <a:lnTo>
                    <a:pt x="26193" y="54769"/>
                  </a:lnTo>
                  <a:lnTo>
                    <a:pt x="4762" y="59531"/>
                  </a:lnTo>
                  <a:lnTo>
                    <a:pt x="0" y="73819"/>
                  </a:lnTo>
                  <a:lnTo>
                    <a:pt x="11906" y="107156"/>
                  </a:lnTo>
                  <a:lnTo>
                    <a:pt x="40481" y="147638"/>
                  </a:lnTo>
                  <a:lnTo>
                    <a:pt x="76200" y="190500"/>
                  </a:lnTo>
                  <a:lnTo>
                    <a:pt x="107156" y="221456"/>
                  </a:lnTo>
                  <a:lnTo>
                    <a:pt x="140493" y="252413"/>
                  </a:lnTo>
                  <a:lnTo>
                    <a:pt x="173831" y="278606"/>
                  </a:lnTo>
                  <a:lnTo>
                    <a:pt x="216693" y="304800"/>
                  </a:lnTo>
                  <a:lnTo>
                    <a:pt x="250031" y="321469"/>
                  </a:lnTo>
                  <a:lnTo>
                    <a:pt x="278606" y="328613"/>
                  </a:lnTo>
                  <a:lnTo>
                    <a:pt x="316706" y="333375"/>
                  </a:lnTo>
                  <a:lnTo>
                    <a:pt x="359568" y="330994"/>
                  </a:lnTo>
                  <a:lnTo>
                    <a:pt x="428625" y="314325"/>
                  </a:lnTo>
                  <a:lnTo>
                    <a:pt x="478631" y="292894"/>
                  </a:lnTo>
                  <a:lnTo>
                    <a:pt x="616743" y="269081"/>
                  </a:lnTo>
                  <a:lnTo>
                    <a:pt x="838200" y="233363"/>
                  </a:lnTo>
                  <a:lnTo>
                    <a:pt x="992981" y="219075"/>
                  </a:lnTo>
                  <a:lnTo>
                    <a:pt x="1195387" y="202406"/>
                  </a:lnTo>
                  <a:lnTo>
                    <a:pt x="1369218" y="192881"/>
                  </a:lnTo>
                  <a:lnTo>
                    <a:pt x="1654968" y="178594"/>
                  </a:lnTo>
                  <a:lnTo>
                    <a:pt x="1657350" y="0"/>
                  </a:lnTo>
                  <a:lnTo>
                    <a:pt x="1495425" y="16669"/>
                  </a:lnTo>
                  <a:lnTo>
                    <a:pt x="1238250" y="42863"/>
                  </a:lnTo>
                  <a:lnTo>
                    <a:pt x="1135856" y="50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31997972-30C8-4D1D-9EF9-0433F4E13175}"/>
                </a:ext>
              </a:extLst>
            </p:cNvPr>
            <p:cNvSpPr/>
            <p:nvPr/>
          </p:nvSpPr>
          <p:spPr>
            <a:xfrm>
              <a:off x="5761039" y="3246438"/>
              <a:ext cx="2528887" cy="450850"/>
            </a:xfrm>
            <a:custGeom>
              <a:avLst/>
              <a:gdLst>
                <a:gd name="connsiteX0" fmla="*/ 1157287 w 2528887"/>
                <a:gd name="connsiteY0" fmla="*/ 135731 h 452437"/>
                <a:gd name="connsiteX1" fmla="*/ 954881 w 2528887"/>
                <a:gd name="connsiteY1" fmla="*/ 161925 h 452437"/>
                <a:gd name="connsiteX2" fmla="*/ 773906 w 2528887"/>
                <a:gd name="connsiteY2" fmla="*/ 183356 h 452437"/>
                <a:gd name="connsiteX3" fmla="*/ 590550 w 2528887"/>
                <a:gd name="connsiteY3" fmla="*/ 207169 h 452437"/>
                <a:gd name="connsiteX4" fmla="*/ 366712 w 2528887"/>
                <a:gd name="connsiteY4" fmla="*/ 233362 h 452437"/>
                <a:gd name="connsiteX5" fmla="*/ 235744 w 2528887"/>
                <a:gd name="connsiteY5" fmla="*/ 250031 h 452437"/>
                <a:gd name="connsiteX6" fmla="*/ 178594 w 2528887"/>
                <a:gd name="connsiteY6" fmla="*/ 252412 h 452437"/>
                <a:gd name="connsiteX7" fmla="*/ 0 w 2528887"/>
                <a:gd name="connsiteY7" fmla="*/ 252412 h 452437"/>
                <a:gd name="connsiteX8" fmla="*/ 11906 w 2528887"/>
                <a:gd name="connsiteY8" fmla="*/ 397669 h 452437"/>
                <a:gd name="connsiteX9" fmla="*/ 133350 w 2528887"/>
                <a:gd name="connsiteY9" fmla="*/ 421481 h 452437"/>
                <a:gd name="connsiteX10" fmla="*/ 207169 w 2528887"/>
                <a:gd name="connsiteY10" fmla="*/ 431006 h 452437"/>
                <a:gd name="connsiteX11" fmla="*/ 290512 w 2528887"/>
                <a:gd name="connsiteY11" fmla="*/ 421481 h 452437"/>
                <a:gd name="connsiteX12" fmla="*/ 492919 w 2528887"/>
                <a:gd name="connsiteY12" fmla="*/ 397669 h 452437"/>
                <a:gd name="connsiteX13" fmla="*/ 764381 w 2528887"/>
                <a:gd name="connsiteY13" fmla="*/ 366712 h 452437"/>
                <a:gd name="connsiteX14" fmla="*/ 1088231 w 2528887"/>
                <a:gd name="connsiteY14" fmla="*/ 330994 h 452437"/>
                <a:gd name="connsiteX15" fmla="*/ 1376362 w 2528887"/>
                <a:gd name="connsiteY15" fmla="*/ 297656 h 452437"/>
                <a:gd name="connsiteX16" fmla="*/ 1635919 w 2528887"/>
                <a:gd name="connsiteY16" fmla="*/ 269081 h 452437"/>
                <a:gd name="connsiteX17" fmla="*/ 1909762 w 2528887"/>
                <a:gd name="connsiteY17" fmla="*/ 238125 h 452437"/>
                <a:gd name="connsiteX18" fmla="*/ 2002631 w 2528887"/>
                <a:gd name="connsiteY18" fmla="*/ 230981 h 452437"/>
                <a:gd name="connsiteX19" fmla="*/ 2031206 w 2528887"/>
                <a:gd name="connsiteY19" fmla="*/ 230981 h 452437"/>
                <a:gd name="connsiteX20" fmla="*/ 2050256 w 2528887"/>
                <a:gd name="connsiteY20" fmla="*/ 235744 h 452437"/>
                <a:gd name="connsiteX21" fmla="*/ 2488406 w 2528887"/>
                <a:gd name="connsiteY21" fmla="*/ 452437 h 452437"/>
                <a:gd name="connsiteX22" fmla="*/ 2505075 w 2528887"/>
                <a:gd name="connsiteY22" fmla="*/ 442912 h 452437"/>
                <a:gd name="connsiteX23" fmla="*/ 2521744 w 2528887"/>
                <a:gd name="connsiteY23" fmla="*/ 421481 h 452437"/>
                <a:gd name="connsiteX24" fmla="*/ 2528887 w 2528887"/>
                <a:gd name="connsiteY24" fmla="*/ 395287 h 452437"/>
                <a:gd name="connsiteX25" fmla="*/ 2528887 w 2528887"/>
                <a:gd name="connsiteY25" fmla="*/ 371475 h 452437"/>
                <a:gd name="connsiteX26" fmla="*/ 2519362 w 2528887"/>
                <a:gd name="connsiteY26" fmla="*/ 345281 h 452437"/>
                <a:gd name="connsiteX27" fmla="*/ 2500312 w 2528887"/>
                <a:gd name="connsiteY27" fmla="*/ 319087 h 452437"/>
                <a:gd name="connsiteX28" fmla="*/ 2469356 w 2528887"/>
                <a:gd name="connsiteY28" fmla="*/ 288131 h 452437"/>
                <a:gd name="connsiteX29" fmla="*/ 2428875 w 2528887"/>
                <a:gd name="connsiteY29" fmla="*/ 252412 h 452437"/>
                <a:gd name="connsiteX30" fmla="*/ 2369344 w 2528887"/>
                <a:gd name="connsiteY30" fmla="*/ 195262 h 452437"/>
                <a:gd name="connsiteX31" fmla="*/ 2300287 w 2528887"/>
                <a:gd name="connsiteY31" fmla="*/ 133350 h 452437"/>
                <a:gd name="connsiteX32" fmla="*/ 2238375 w 2528887"/>
                <a:gd name="connsiteY32" fmla="*/ 78581 h 452437"/>
                <a:gd name="connsiteX33" fmla="*/ 2212181 w 2528887"/>
                <a:gd name="connsiteY33" fmla="*/ 54769 h 452437"/>
                <a:gd name="connsiteX34" fmla="*/ 2183606 w 2528887"/>
                <a:gd name="connsiteY34" fmla="*/ 30956 h 452437"/>
                <a:gd name="connsiteX35" fmla="*/ 2164556 w 2528887"/>
                <a:gd name="connsiteY35" fmla="*/ 19050 h 452437"/>
                <a:gd name="connsiteX36" fmla="*/ 2135981 w 2528887"/>
                <a:gd name="connsiteY36" fmla="*/ 7144 h 452437"/>
                <a:gd name="connsiteX37" fmla="*/ 2095500 w 2528887"/>
                <a:gd name="connsiteY37" fmla="*/ 0 h 452437"/>
                <a:gd name="connsiteX38" fmla="*/ 2052637 w 2528887"/>
                <a:gd name="connsiteY38" fmla="*/ 2381 h 452437"/>
                <a:gd name="connsiteX39" fmla="*/ 1993106 w 2528887"/>
                <a:gd name="connsiteY39" fmla="*/ 9525 h 452437"/>
                <a:gd name="connsiteX40" fmla="*/ 1804987 w 2528887"/>
                <a:gd name="connsiteY40" fmla="*/ 35719 h 452437"/>
                <a:gd name="connsiteX41" fmla="*/ 1602581 w 2528887"/>
                <a:gd name="connsiteY41" fmla="*/ 71437 h 452437"/>
                <a:gd name="connsiteX42" fmla="*/ 1397794 w 2528887"/>
                <a:gd name="connsiteY42" fmla="*/ 104775 h 452437"/>
                <a:gd name="connsiteX43" fmla="*/ 1157287 w 2528887"/>
                <a:gd name="connsiteY43" fmla="*/ 135731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28887" h="452437">
                  <a:moveTo>
                    <a:pt x="1157287" y="135731"/>
                  </a:moveTo>
                  <a:lnTo>
                    <a:pt x="954881" y="161925"/>
                  </a:lnTo>
                  <a:lnTo>
                    <a:pt x="773906" y="183356"/>
                  </a:lnTo>
                  <a:lnTo>
                    <a:pt x="590550" y="207169"/>
                  </a:lnTo>
                  <a:lnTo>
                    <a:pt x="366712" y="233362"/>
                  </a:lnTo>
                  <a:lnTo>
                    <a:pt x="235744" y="250031"/>
                  </a:lnTo>
                  <a:lnTo>
                    <a:pt x="178594" y="252412"/>
                  </a:lnTo>
                  <a:lnTo>
                    <a:pt x="0" y="252412"/>
                  </a:lnTo>
                  <a:lnTo>
                    <a:pt x="11906" y="397669"/>
                  </a:lnTo>
                  <a:lnTo>
                    <a:pt x="133350" y="421481"/>
                  </a:lnTo>
                  <a:lnTo>
                    <a:pt x="207169" y="431006"/>
                  </a:lnTo>
                  <a:lnTo>
                    <a:pt x="290512" y="421481"/>
                  </a:lnTo>
                  <a:lnTo>
                    <a:pt x="492919" y="397669"/>
                  </a:lnTo>
                  <a:lnTo>
                    <a:pt x="764381" y="366712"/>
                  </a:lnTo>
                  <a:lnTo>
                    <a:pt x="1088231" y="330994"/>
                  </a:lnTo>
                  <a:lnTo>
                    <a:pt x="1376362" y="297656"/>
                  </a:lnTo>
                  <a:lnTo>
                    <a:pt x="1635919" y="269081"/>
                  </a:lnTo>
                  <a:lnTo>
                    <a:pt x="1909762" y="238125"/>
                  </a:lnTo>
                  <a:lnTo>
                    <a:pt x="2002631" y="230981"/>
                  </a:lnTo>
                  <a:lnTo>
                    <a:pt x="2031206" y="230981"/>
                  </a:lnTo>
                  <a:lnTo>
                    <a:pt x="2050256" y="235744"/>
                  </a:lnTo>
                  <a:lnTo>
                    <a:pt x="2488406" y="452437"/>
                  </a:lnTo>
                  <a:lnTo>
                    <a:pt x="2505075" y="442912"/>
                  </a:lnTo>
                  <a:lnTo>
                    <a:pt x="2521744" y="421481"/>
                  </a:lnTo>
                  <a:lnTo>
                    <a:pt x="2528887" y="395287"/>
                  </a:lnTo>
                  <a:lnTo>
                    <a:pt x="2528887" y="371475"/>
                  </a:lnTo>
                  <a:lnTo>
                    <a:pt x="2519362" y="345281"/>
                  </a:lnTo>
                  <a:lnTo>
                    <a:pt x="2500312" y="319087"/>
                  </a:lnTo>
                  <a:lnTo>
                    <a:pt x="2469356" y="288131"/>
                  </a:lnTo>
                  <a:lnTo>
                    <a:pt x="2428875" y="252412"/>
                  </a:lnTo>
                  <a:lnTo>
                    <a:pt x="2369344" y="195262"/>
                  </a:lnTo>
                  <a:lnTo>
                    <a:pt x="2300287" y="133350"/>
                  </a:lnTo>
                  <a:lnTo>
                    <a:pt x="2238375" y="78581"/>
                  </a:lnTo>
                  <a:lnTo>
                    <a:pt x="2212181" y="54769"/>
                  </a:lnTo>
                  <a:lnTo>
                    <a:pt x="2183606" y="30956"/>
                  </a:lnTo>
                  <a:lnTo>
                    <a:pt x="2164556" y="19050"/>
                  </a:lnTo>
                  <a:lnTo>
                    <a:pt x="2135981" y="7144"/>
                  </a:lnTo>
                  <a:lnTo>
                    <a:pt x="2095500" y="0"/>
                  </a:lnTo>
                  <a:lnTo>
                    <a:pt x="2052637" y="2381"/>
                  </a:lnTo>
                  <a:lnTo>
                    <a:pt x="1993106" y="9525"/>
                  </a:lnTo>
                  <a:lnTo>
                    <a:pt x="1804987" y="35719"/>
                  </a:lnTo>
                  <a:lnTo>
                    <a:pt x="1602581" y="71437"/>
                  </a:lnTo>
                  <a:lnTo>
                    <a:pt x="1397794" y="104775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07AE7551-4544-49A0-8FAD-0ED47E637DCC}"/>
                </a:ext>
              </a:extLst>
            </p:cNvPr>
            <p:cNvSpPr/>
            <p:nvPr/>
          </p:nvSpPr>
          <p:spPr>
            <a:xfrm>
              <a:off x="7615239" y="3471864"/>
              <a:ext cx="669925" cy="549275"/>
            </a:xfrm>
            <a:custGeom>
              <a:avLst/>
              <a:gdLst>
                <a:gd name="connsiteX0" fmla="*/ 150018 w 669131"/>
                <a:gd name="connsiteY0" fmla="*/ 240506 h 550068"/>
                <a:gd name="connsiteX1" fmla="*/ 88106 w 669131"/>
                <a:gd name="connsiteY1" fmla="*/ 364331 h 550068"/>
                <a:gd name="connsiteX2" fmla="*/ 26193 w 669131"/>
                <a:gd name="connsiteY2" fmla="*/ 471487 h 550068"/>
                <a:gd name="connsiteX3" fmla="*/ 7143 w 669131"/>
                <a:gd name="connsiteY3" fmla="*/ 509587 h 550068"/>
                <a:gd name="connsiteX4" fmla="*/ 0 w 669131"/>
                <a:gd name="connsiteY4" fmla="*/ 528637 h 550068"/>
                <a:gd name="connsiteX5" fmla="*/ 7143 w 669131"/>
                <a:gd name="connsiteY5" fmla="*/ 547687 h 550068"/>
                <a:gd name="connsiteX6" fmla="*/ 21431 w 669131"/>
                <a:gd name="connsiteY6" fmla="*/ 550068 h 550068"/>
                <a:gd name="connsiteX7" fmla="*/ 50006 w 669131"/>
                <a:gd name="connsiteY7" fmla="*/ 542925 h 550068"/>
                <a:gd name="connsiteX8" fmla="*/ 100012 w 669131"/>
                <a:gd name="connsiteY8" fmla="*/ 509587 h 550068"/>
                <a:gd name="connsiteX9" fmla="*/ 169068 w 669131"/>
                <a:gd name="connsiteY9" fmla="*/ 459581 h 550068"/>
                <a:gd name="connsiteX10" fmla="*/ 254793 w 669131"/>
                <a:gd name="connsiteY10" fmla="*/ 395287 h 550068"/>
                <a:gd name="connsiteX11" fmla="*/ 342900 w 669131"/>
                <a:gd name="connsiteY11" fmla="*/ 328612 h 550068"/>
                <a:gd name="connsiteX12" fmla="*/ 385762 w 669131"/>
                <a:gd name="connsiteY12" fmla="*/ 295275 h 550068"/>
                <a:gd name="connsiteX13" fmla="*/ 411956 w 669131"/>
                <a:gd name="connsiteY13" fmla="*/ 269081 h 550068"/>
                <a:gd name="connsiteX14" fmla="*/ 440531 w 669131"/>
                <a:gd name="connsiteY14" fmla="*/ 254793 h 550068"/>
                <a:gd name="connsiteX15" fmla="*/ 469106 w 669131"/>
                <a:gd name="connsiteY15" fmla="*/ 245268 h 550068"/>
                <a:gd name="connsiteX16" fmla="*/ 502443 w 669131"/>
                <a:gd name="connsiteY16" fmla="*/ 235743 h 550068"/>
                <a:gd name="connsiteX17" fmla="*/ 559593 w 669131"/>
                <a:gd name="connsiteY17" fmla="*/ 228600 h 550068"/>
                <a:gd name="connsiteX18" fmla="*/ 600075 w 669131"/>
                <a:gd name="connsiteY18" fmla="*/ 226218 h 550068"/>
                <a:gd name="connsiteX19" fmla="*/ 633412 w 669131"/>
                <a:gd name="connsiteY19" fmla="*/ 226218 h 550068"/>
                <a:gd name="connsiteX20" fmla="*/ 661987 w 669131"/>
                <a:gd name="connsiteY20" fmla="*/ 202406 h 550068"/>
                <a:gd name="connsiteX21" fmla="*/ 669131 w 669131"/>
                <a:gd name="connsiteY21" fmla="*/ 173831 h 550068"/>
                <a:gd name="connsiteX22" fmla="*/ 669131 w 669131"/>
                <a:gd name="connsiteY22" fmla="*/ 147637 h 550068"/>
                <a:gd name="connsiteX23" fmla="*/ 183356 w 669131"/>
                <a:gd name="connsiteY23" fmla="*/ 0 h 550068"/>
                <a:gd name="connsiteX24" fmla="*/ 207168 w 669131"/>
                <a:gd name="connsiteY24" fmla="*/ 16668 h 550068"/>
                <a:gd name="connsiteX25" fmla="*/ 211931 w 669131"/>
                <a:gd name="connsiteY25" fmla="*/ 23812 h 550068"/>
                <a:gd name="connsiteX26" fmla="*/ 216693 w 669131"/>
                <a:gd name="connsiteY26" fmla="*/ 42862 h 550068"/>
                <a:gd name="connsiteX27" fmla="*/ 219075 w 669131"/>
                <a:gd name="connsiteY27" fmla="*/ 69056 h 550068"/>
                <a:gd name="connsiteX28" fmla="*/ 209550 w 669131"/>
                <a:gd name="connsiteY28" fmla="*/ 107156 h 550068"/>
                <a:gd name="connsiteX29" fmla="*/ 150018 w 669131"/>
                <a:gd name="connsiteY29" fmla="*/ 2405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9131" h="550068">
                  <a:moveTo>
                    <a:pt x="150018" y="240506"/>
                  </a:moveTo>
                  <a:lnTo>
                    <a:pt x="88106" y="364331"/>
                  </a:lnTo>
                  <a:lnTo>
                    <a:pt x="26193" y="471487"/>
                  </a:lnTo>
                  <a:lnTo>
                    <a:pt x="7143" y="509587"/>
                  </a:lnTo>
                  <a:lnTo>
                    <a:pt x="0" y="528637"/>
                  </a:lnTo>
                  <a:lnTo>
                    <a:pt x="7143" y="547687"/>
                  </a:lnTo>
                  <a:lnTo>
                    <a:pt x="21431" y="550068"/>
                  </a:lnTo>
                  <a:lnTo>
                    <a:pt x="50006" y="542925"/>
                  </a:lnTo>
                  <a:lnTo>
                    <a:pt x="100012" y="509587"/>
                  </a:lnTo>
                  <a:lnTo>
                    <a:pt x="169068" y="459581"/>
                  </a:lnTo>
                  <a:lnTo>
                    <a:pt x="254793" y="395287"/>
                  </a:lnTo>
                  <a:lnTo>
                    <a:pt x="342900" y="328612"/>
                  </a:lnTo>
                  <a:lnTo>
                    <a:pt x="385762" y="295275"/>
                  </a:lnTo>
                  <a:lnTo>
                    <a:pt x="411956" y="269081"/>
                  </a:lnTo>
                  <a:lnTo>
                    <a:pt x="440531" y="254793"/>
                  </a:lnTo>
                  <a:lnTo>
                    <a:pt x="469106" y="245268"/>
                  </a:lnTo>
                  <a:lnTo>
                    <a:pt x="502443" y="235743"/>
                  </a:lnTo>
                  <a:lnTo>
                    <a:pt x="559593" y="228600"/>
                  </a:lnTo>
                  <a:lnTo>
                    <a:pt x="600075" y="226218"/>
                  </a:lnTo>
                  <a:lnTo>
                    <a:pt x="633412" y="226218"/>
                  </a:lnTo>
                  <a:lnTo>
                    <a:pt x="661987" y="202406"/>
                  </a:lnTo>
                  <a:lnTo>
                    <a:pt x="669131" y="173831"/>
                  </a:lnTo>
                  <a:lnTo>
                    <a:pt x="669131" y="147637"/>
                  </a:lnTo>
                  <a:lnTo>
                    <a:pt x="183356" y="0"/>
                  </a:lnTo>
                  <a:lnTo>
                    <a:pt x="207168" y="16668"/>
                  </a:lnTo>
                  <a:lnTo>
                    <a:pt x="211931" y="23812"/>
                  </a:lnTo>
                  <a:lnTo>
                    <a:pt x="216693" y="42862"/>
                  </a:lnTo>
                  <a:lnTo>
                    <a:pt x="219075" y="69056"/>
                  </a:lnTo>
                  <a:lnTo>
                    <a:pt x="209550" y="107156"/>
                  </a:lnTo>
                  <a:lnTo>
                    <a:pt x="150018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1">
              <a:extLst>
                <a:ext uri="{FF2B5EF4-FFF2-40B4-BE49-F238E27FC236}">
                  <a16:creationId xmlns:a16="http://schemas.microsoft.com/office/drawing/2014/main" id="{5D8F3604-1997-429B-AA24-8E53F278AA78}"/>
                </a:ext>
              </a:extLst>
            </p:cNvPr>
            <p:cNvSpPr/>
            <p:nvPr/>
          </p:nvSpPr>
          <p:spPr>
            <a:xfrm>
              <a:off x="6019801" y="4030663"/>
              <a:ext cx="1751013" cy="1484312"/>
            </a:xfrm>
            <a:custGeom>
              <a:avLst/>
              <a:gdLst>
                <a:gd name="connsiteX0" fmla="*/ 533400 w 1750219"/>
                <a:gd name="connsiteY0" fmla="*/ 161925 h 1483519"/>
                <a:gd name="connsiteX1" fmla="*/ 302419 w 1750219"/>
                <a:gd name="connsiteY1" fmla="*/ 180975 h 1483519"/>
                <a:gd name="connsiteX2" fmla="*/ 107156 w 1750219"/>
                <a:gd name="connsiteY2" fmla="*/ 197644 h 1483519"/>
                <a:gd name="connsiteX3" fmla="*/ 0 w 1750219"/>
                <a:gd name="connsiteY3" fmla="*/ 209550 h 1483519"/>
                <a:gd name="connsiteX4" fmla="*/ 76200 w 1750219"/>
                <a:gd name="connsiteY4" fmla="*/ 361950 h 1483519"/>
                <a:gd name="connsiteX5" fmla="*/ 416719 w 1750219"/>
                <a:gd name="connsiteY5" fmla="*/ 330994 h 1483519"/>
                <a:gd name="connsiteX6" fmla="*/ 640556 w 1750219"/>
                <a:gd name="connsiteY6" fmla="*/ 309563 h 1483519"/>
                <a:gd name="connsiteX7" fmla="*/ 957263 w 1750219"/>
                <a:gd name="connsiteY7" fmla="*/ 278607 h 1483519"/>
                <a:gd name="connsiteX8" fmla="*/ 1214438 w 1750219"/>
                <a:gd name="connsiteY8" fmla="*/ 252413 h 1483519"/>
                <a:gd name="connsiteX9" fmla="*/ 1331119 w 1750219"/>
                <a:gd name="connsiteY9" fmla="*/ 245269 h 1483519"/>
                <a:gd name="connsiteX10" fmla="*/ 1366838 w 1750219"/>
                <a:gd name="connsiteY10" fmla="*/ 250032 h 1483519"/>
                <a:gd name="connsiteX11" fmla="*/ 1385888 w 1750219"/>
                <a:gd name="connsiteY11" fmla="*/ 259557 h 1483519"/>
                <a:gd name="connsiteX12" fmla="*/ 1397794 w 1750219"/>
                <a:gd name="connsiteY12" fmla="*/ 273844 h 1483519"/>
                <a:gd name="connsiteX13" fmla="*/ 1409700 w 1750219"/>
                <a:gd name="connsiteY13" fmla="*/ 295275 h 1483519"/>
                <a:gd name="connsiteX14" fmla="*/ 1421606 w 1750219"/>
                <a:gd name="connsiteY14" fmla="*/ 333375 h 1483519"/>
                <a:gd name="connsiteX15" fmla="*/ 1428750 w 1750219"/>
                <a:gd name="connsiteY15" fmla="*/ 366713 h 1483519"/>
                <a:gd name="connsiteX16" fmla="*/ 1431131 w 1750219"/>
                <a:gd name="connsiteY16" fmla="*/ 507207 h 1483519"/>
                <a:gd name="connsiteX17" fmla="*/ 1423988 w 1750219"/>
                <a:gd name="connsiteY17" fmla="*/ 762000 h 1483519"/>
                <a:gd name="connsiteX18" fmla="*/ 1414463 w 1750219"/>
                <a:gd name="connsiteY18" fmla="*/ 921544 h 1483519"/>
                <a:gd name="connsiteX19" fmla="*/ 1407319 w 1750219"/>
                <a:gd name="connsiteY19" fmla="*/ 962025 h 1483519"/>
                <a:gd name="connsiteX20" fmla="*/ 1393031 w 1750219"/>
                <a:gd name="connsiteY20" fmla="*/ 997744 h 1483519"/>
                <a:gd name="connsiteX21" fmla="*/ 1412081 w 1750219"/>
                <a:gd name="connsiteY21" fmla="*/ 1445419 h 1483519"/>
                <a:gd name="connsiteX22" fmla="*/ 1419225 w 1750219"/>
                <a:gd name="connsiteY22" fmla="*/ 1469232 h 1483519"/>
                <a:gd name="connsiteX23" fmla="*/ 1428750 w 1750219"/>
                <a:gd name="connsiteY23" fmla="*/ 1478757 h 1483519"/>
                <a:gd name="connsiteX24" fmla="*/ 1443038 w 1750219"/>
                <a:gd name="connsiteY24" fmla="*/ 1483519 h 1483519"/>
                <a:gd name="connsiteX25" fmla="*/ 1471613 w 1750219"/>
                <a:gd name="connsiteY25" fmla="*/ 1471613 h 1483519"/>
                <a:gd name="connsiteX26" fmla="*/ 1497806 w 1750219"/>
                <a:gd name="connsiteY26" fmla="*/ 1452563 h 1483519"/>
                <a:gd name="connsiteX27" fmla="*/ 1521619 w 1750219"/>
                <a:gd name="connsiteY27" fmla="*/ 1431132 h 1483519"/>
                <a:gd name="connsiteX28" fmla="*/ 1540669 w 1750219"/>
                <a:gd name="connsiteY28" fmla="*/ 1395413 h 1483519"/>
                <a:gd name="connsiteX29" fmla="*/ 1564481 w 1750219"/>
                <a:gd name="connsiteY29" fmla="*/ 1343025 h 1483519"/>
                <a:gd name="connsiteX30" fmla="*/ 1590675 w 1750219"/>
                <a:gd name="connsiteY30" fmla="*/ 1285875 h 1483519"/>
                <a:gd name="connsiteX31" fmla="*/ 1614488 w 1750219"/>
                <a:gd name="connsiteY31" fmla="*/ 1223963 h 1483519"/>
                <a:gd name="connsiteX32" fmla="*/ 1633538 w 1750219"/>
                <a:gd name="connsiteY32" fmla="*/ 1164432 h 1483519"/>
                <a:gd name="connsiteX33" fmla="*/ 1652588 w 1750219"/>
                <a:gd name="connsiteY33" fmla="*/ 1104900 h 1483519"/>
                <a:gd name="connsiteX34" fmla="*/ 1657350 w 1750219"/>
                <a:gd name="connsiteY34" fmla="*/ 1078707 h 1483519"/>
                <a:gd name="connsiteX35" fmla="*/ 1671638 w 1750219"/>
                <a:gd name="connsiteY35" fmla="*/ 969169 h 1483519"/>
                <a:gd name="connsiteX36" fmla="*/ 1695450 w 1750219"/>
                <a:gd name="connsiteY36" fmla="*/ 781050 h 1483519"/>
                <a:gd name="connsiteX37" fmla="*/ 1700213 w 1750219"/>
                <a:gd name="connsiteY37" fmla="*/ 700088 h 1483519"/>
                <a:gd name="connsiteX38" fmla="*/ 1702594 w 1750219"/>
                <a:gd name="connsiteY38" fmla="*/ 616744 h 1483519"/>
                <a:gd name="connsiteX39" fmla="*/ 1707356 w 1750219"/>
                <a:gd name="connsiteY39" fmla="*/ 526257 h 1483519"/>
                <a:gd name="connsiteX40" fmla="*/ 1714500 w 1750219"/>
                <a:gd name="connsiteY40" fmla="*/ 433388 h 1483519"/>
                <a:gd name="connsiteX41" fmla="*/ 1721644 w 1750219"/>
                <a:gd name="connsiteY41" fmla="*/ 381000 h 1483519"/>
                <a:gd name="connsiteX42" fmla="*/ 1735931 w 1750219"/>
                <a:gd name="connsiteY42" fmla="*/ 352425 h 1483519"/>
                <a:gd name="connsiteX43" fmla="*/ 1747838 w 1750219"/>
                <a:gd name="connsiteY43" fmla="*/ 319088 h 1483519"/>
                <a:gd name="connsiteX44" fmla="*/ 1750219 w 1750219"/>
                <a:gd name="connsiteY44" fmla="*/ 288132 h 1483519"/>
                <a:gd name="connsiteX45" fmla="*/ 1745456 w 1750219"/>
                <a:gd name="connsiteY45" fmla="*/ 259557 h 1483519"/>
                <a:gd name="connsiteX46" fmla="*/ 1735931 w 1750219"/>
                <a:gd name="connsiteY46" fmla="*/ 238125 h 1483519"/>
                <a:gd name="connsiteX47" fmla="*/ 1724025 w 1750219"/>
                <a:gd name="connsiteY47" fmla="*/ 221457 h 1483519"/>
                <a:gd name="connsiteX48" fmla="*/ 1700213 w 1750219"/>
                <a:gd name="connsiteY48" fmla="*/ 200025 h 1483519"/>
                <a:gd name="connsiteX49" fmla="*/ 1647825 w 1750219"/>
                <a:gd name="connsiteY49" fmla="*/ 150019 h 1483519"/>
                <a:gd name="connsiteX50" fmla="*/ 1588294 w 1750219"/>
                <a:gd name="connsiteY50" fmla="*/ 95250 h 1483519"/>
                <a:gd name="connsiteX51" fmla="*/ 1543050 w 1750219"/>
                <a:gd name="connsiteY51" fmla="*/ 59532 h 1483519"/>
                <a:gd name="connsiteX52" fmla="*/ 1507331 w 1750219"/>
                <a:gd name="connsiteY52" fmla="*/ 35719 h 1483519"/>
                <a:gd name="connsiteX53" fmla="*/ 1469231 w 1750219"/>
                <a:gd name="connsiteY53" fmla="*/ 19050 h 1483519"/>
                <a:gd name="connsiteX54" fmla="*/ 1421606 w 1750219"/>
                <a:gd name="connsiteY54" fmla="*/ 7144 h 1483519"/>
                <a:gd name="connsiteX55" fmla="*/ 1359694 w 1750219"/>
                <a:gd name="connsiteY55" fmla="*/ 0 h 1483519"/>
                <a:gd name="connsiteX56" fmla="*/ 1343025 w 1750219"/>
                <a:gd name="connsiteY56" fmla="*/ 0 h 1483519"/>
                <a:gd name="connsiteX57" fmla="*/ 1309688 w 1750219"/>
                <a:gd name="connsiteY57" fmla="*/ 11907 h 1483519"/>
                <a:gd name="connsiteX58" fmla="*/ 1214438 w 1750219"/>
                <a:gd name="connsiteY58" fmla="*/ 52388 h 1483519"/>
                <a:gd name="connsiteX59" fmla="*/ 1183481 w 1750219"/>
                <a:gd name="connsiteY59" fmla="*/ 66675 h 1483519"/>
                <a:gd name="connsiteX60" fmla="*/ 1081088 w 1750219"/>
                <a:gd name="connsiteY60" fmla="*/ 85725 h 1483519"/>
                <a:gd name="connsiteX61" fmla="*/ 831056 w 1750219"/>
                <a:gd name="connsiteY61" fmla="*/ 116682 h 1483519"/>
                <a:gd name="connsiteX62" fmla="*/ 590550 w 1750219"/>
                <a:gd name="connsiteY62" fmla="*/ 157163 h 1483519"/>
                <a:gd name="connsiteX63" fmla="*/ 533400 w 1750219"/>
                <a:gd name="connsiteY63" fmla="*/ 161925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0219" h="1483519">
                  <a:moveTo>
                    <a:pt x="533400" y="161925"/>
                  </a:moveTo>
                  <a:lnTo>
                    <a:pt x="302419" y="180975"/>
                  </a:lnTo>
                  <a:lnTo>
                    <a:pt x="107156" y="197644"/>
                  </a:lnTo>
                  <a:lnTo>
                    <a:pt x="0" y="209550"/>
                  </a:lnTo>
                  <a:lnTo>
                    <a:pt x="76200" y="361950"/>
                  </a:lnTo>
                  <a:lnTo>
                    <a:pt x="416719" y="330994"/>
                  </a:lnTo>
                  <a:lnTo>
                    <a:pt x="640556" y="309563"/>
                  </a:lnTo>
                  <a:lnTo>
                    <a:pt x="957263" y="278607"/>
                  </a:lnTo>
                  <a:lnTo>
                    <a:pt x="1214438" y="252413"/>
                  </a:lnTo>
                  <a:lnTo>
                    <a:pt x="1331119" y="245269"/>
                  </a:lnTo>
                  <a:lnTo>
                    <a:pt x="1366838" y="250032"/>
                  </a:lnTo>
                  <a:lnTo>
                    <a:pt x="1385888" y="259557"/>
                  </a:lnTo>
                  <a:lnTo>
                    <a:pt x="1397794" y="273844"/>
                  </a:lnTo>
                  <a:lnTo>
                    <a:pt x="1409700" y="295275"/>
                  </a:lnTo>
                  <a:lnTo>
                    <a:pt x="1421606" y="333375"/>
                  </a:lnTo>
                  <a:lnTo>
                    <a:pt x="1428750" y="366713"/>
                  </a:lnTo>
                  <a:cubicBezTo>
                    <a:pt x="1429544" y="413544"/>
                    <a:pt x="1430337" y="460376"/>
                    <a:pt x="1431131" y="507207"/>
                  </a:cubicBezTo>
                  <a:lnTo>
                    <a:pt x="1423988" y="762000"/>
                  </a:lnTo>
                  <a:lnTo>
                    <a:pt x="1414463" y="921544"/>
                  </a:lnTo>
                  <a:lnTo>
                    <a:pt x="1407319" y="962025"/>
                  </a:lnTo>
                  <a:lnTo>
                    <a:pt x="1393031" y="997744"/>
                  </a:lnTo>
                  <a:lnTo>
                    <a:pt x="1412081" y="1445419"/>
                  </a:lnTo>
                  <a:lnTo>
                    <a:pt x="1419225" y="1469232"/>
                  </a:lnTo>
                  <a:lnTo>
                    <a:pt x="1428750" y="1478757"/>
                  </a:lnTo>
                  <a:lnTo>
                    <a:pt x="1443038" y="1483519"/>
                  </a:lnTo>
                  <a:lnTo>
                    <a:pt x="1471613" y="1471613"/>
                  </a:lnTo>
                  <a:lnTo>
                    <a:pt x="1497806" y="1452563"/>
                  </a:lnTo>
                  <a:lnTo>
                    <a:pt x="1521619" y="1431132"/>
                  </a:lnTo>
                  <a:lnTo>
                    <a:pt x="1540669" y="1395413"/>
                  </a:lnTo>
                  <a:lnTo>
                    <a:pt x="1564481" y="1343025"/>
                  </a:lnTo>
                  <a:lnTo>
                    <a:pt x="1590675" y="1285875"/>
                  </a:lnTo>
                  <a:lnTo>
                    <a:pt x="1614488" y="1223963"/>
                  </a:lnTo>
                  <a:lnTo>
                    <a:pt x="1633538" y="1164432"/>
                  </a:lnTo>
                  <a:lnTo>
                    <a:pt x="1652588" y="1104900"/>
                  </a:lnTo>
                  <a:lnTo>
                    <a:pt x="1657350" y="1078707"/>
                  </a:lnTo>
                  <a:lnTo>
                    <a:pt x="1671638" y="969169"/>
                  </a:lnTo>
                  <a:lnTo>
                    <a:pt x="1695450" y="781050"/>
                  </a:lnTo>
                  <a:lnTo>
                    <a:pt x="1700213" y="700088"/>
                  </a:lnTo>
                  <a:cubicBezTo>
                    <a:pt x="1701007" y="672307"/>
                    <a:pt x="1701800" y="644525"/>
                    <a:pt x="1702594" y="616744"/>
                  </a:cubicBezTo>
                  <a:lnTo>
                    <a:pt x="1707356" y="526257"/>
                  </a:lnTo>
                  <a:lnTo>
                    <a:pt x="1714500" y="433388"/>
                  </a:lnTo>
                  <a:lnTo>
                    <a:pt x="1721644" y="381000"/>
                  </a:lnTo>
                  <a:lnTo>
                    <a:pt x="1735931" y="352425"/>
                  </a:lnTo>
                  <a:lnTo>
                    <a:pt x="1747838" y="319088"/>
                  </a:lnTo>
                  <a:lnTo>
                    <a:pt x="1750219" y="288132"/>
                  </a:lnTo>
                  <a:lnTo>
                    <a:pt x="1745456" y="259557"/>
                  </a:lnTo>
                  <a:lnTo>
                    <a:pt x="1735931" y="238125"/>
                  </a:lnTo>
                  <a:lnTo>
                    <a:pt x="1724025" y="221457"/>
                  </a:lnTo>
                  <a:lnTo>
                    <a:pt x="1700213" y="200025"/>
                  </a:lnTo>
                  <a:lnTo>
                    <a:pt x="1647825" y="150019"/>
                  </a:lnTo>
                  <a:lnTo>
                    <a:pt x="1588294" y="95250"/>
                  </a:lnTo>
                  <a:lnTo>
                    <a:pt x="1543050" y="59532"/>
                  </a:lnTo>
                  <a:lnTo>
                    <a:pt x="1507331" y="35719"/>
                  </a:lnTo>
                  <a:lnTo>
                    <a:pt x="1469231" y="19050"/>
                  </a:lnTo>
                  <a:lnTo>
                    <a:pt x="1421606" y="7144"/>
                  </a:lnTo>
                  <a:lnTo>
                    <a:pt x="1359694" y="0"/>
                  </a:lnTo>
                  <a:lnTo>
                    <a:pt x="1343025" y="0"/>
                  </a:lnTo>
                  <a:lnTo>
                    <a:pt x="1309688" y="11907"/>
                  </a:lnTo>
                  <a:lnTo>
                    <a:pt x="1214438" y="52388"/>
                  </a:lnTo>
                  <a:lnTo>
                    <a:pt x="1183481" y="66675"/>
                  </a:lnTo>
                  <a:lnTo>
                    <a:pt x="1081088" y="85725"/>
                  </a:lnTo>
                  <a:lnTo>
                    <a:pt x="831056" y="116682"/>
                  </a:lnTo>
                  <a:lnTo>
                    <a:pt x="590550" y="157163"/>
                  </a:lnTo>
                  <a:lnTo>
                    <a:pt x="533400" y="161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2">
              <a:extLst>
                <a:ext uri="{FF2B5EF4-FFF2-40B4-BE49-F238E27FC236}">
                  <a16:creationId xmlns:a16="http://schemas.microsoft.com/office/drawing/2014/main" id="{4E769B20-CEFA-4150-BB39-D39A6DBC0B82}"/>
                </a:ext>
              </a:extLst>
            </p:cNvPr>
            <p:cNvSpPr/>
            <p:nvPr/>
          </p:nvSpPr>
          <p:spPr>
            <a:xfrm>
              <a:off x="7034214" y="4967289"/>
              <a:ext cx="479425" cy="542925"/>
            </a:xfrm>
            <a:custGeom>
              <a:avLst/>
              <a:gdLst>
                <a:gd name="connsiteX0" fmla="*/ 190500 w 478631"/>
                <a:gd name="connsiteY0" fmla="*/ 259556 h 542925"/>
                <a:gd name="connsiteX1" fmla="*/ 145256 w 478631"/>
                <a:gd name="connsiteY1" fmla="*/ 219075 h 542925"/>
                <a:gd name="connsiteX2" fmla="*/ 100012 w 478631"/>
                <a:gd name="connsiteY2" fmla="*/ 185737 h 542925"/>
                <a:gd name="connsiteX3" fmla="*/ 54768 w 478631"/>
                <a:gd name="connsiteY3" fmla="*/ 159543 h 542925"/>
                <a:gd name="connsiteX4" fmla="*/ 26193 w 478631"/>
                <a:gd name="connsiteY4" fmla="*/ 145256 h 542925"/>
                <a:gd name="connsiteX5" fmla="*/ 14287 w 478631"/>
                <a:gd name="connsiteY5" fmla="*/ 138112 h 542925"/>
                <a:gd name="connsiteX6" fmla="*/ 4762 w 478631"/>
                <a:gd name="connsiteY6" fmla="*/ 123825 h 542925"/>
                <a:gd name="connsiteX7" fmla="*/ 0 w 478631"/>
                <a:gd name="connsiteY7" fmla="*/ 104775 h 542925"/>
                <a:gd name="connsiteX8" fmla="*/ 2381 w 478631"/>
                <a:gd name="connsiteY8" fmla="*/ 85725 h 542925"/>
                <a:gd name="connsiteX9" fmla="*/ 11906 w 478631"/>
                <a:gd name="connsiteY9" fmla="*/ 76200 h 542925"/>
                <a:gd name="connsiteX10" fmla="*/ 26193 w 478631"/>
                <a:gd name="connsiteY10" fmla="*/ 76200 h 542925"/>
                <a:gd name="connsiteX11" fmla="*/ 57150 w 478631"/>
                <a:gd name="connsiteY11" fmla="*/ 88106 h 542925"/>
                <a:gd name="connsiteX12" fmla="*/ 92868 w 478631"/>
                <a:gd name="connsiteY12" fmla="*/ 95250 h 542925"/>
                <a:gd name="connsiteX13" fmla="*/ 185737 w 478631"/>
                <a:gd name="connsiteY13" fmla="*/ 107156 h 542925"/>
                <a:gd name="connsiteX14" fmla="*/ 230981 w 478631"/>
                <a:gd name="connsiteY14" fmla="*/ 114300 h 542925"/>
                <a:gd name="connsiteX15" fmla="*/ 271462 w 478631"/>
                <a:gd name="connsiteY15" fmla="*/ 111918 h 542925"/>
                <a:gd name="connsiteX16" fmla="*/ 309562 w 478631"/>
                <a:gd name="connsiteY16" fmla="*/ 104775 h 542925"/>
                <a:gd name="connsiteX17" fmla="*/ 338137 w 478631"/>
                <a:gd name="connsiteY17" fmla="*/ 92868 h 542925"/>
                <a:gd name="connsiteX18" fmla="*/ 361950 w 478631"/>
                <a:gd name="connsiteY18" fmla="*/ 78581 h 542925"/>
                <a:gd name="connsiteX19" fmla="*/ 376237 w 478631"/>
                <a:gd name="connsiteY19" fmla="*/ 61912 h 542925"/>
                <a:gd name="connsiteX20" fmla="*/ 392906 w 478631"/>
                <a:gd name="connsiteY20" fmla="*/ 33337 h 542925"/>
                <a:gd name="connsiteX21" fmla="*/ 400050 w 478631"/>
                <a:gd name="connsiteY21" fmla="*/ 0 h 542925"/>
                <a:gd name="connsiteX22" fmla="*/ 478631 w 478631"/>
                <a:gd name="connsiteY22" fmla="*/ 514350 h 542925"/>
                <a:gd name="connsiteX23" fmla="*/ 452437 w 478631"/>
                <a:gd name="connsiteY23" fmla="*/ 535781 h 542925"/>
                <a:gd name="connsiteX24" fmla="*/ 428625 w 478631"/>
                <a:gd name="connsiteY24" fmla="*/ 542925 h 542925"/>
                <a:gd name="connsiteX25" fmla="*/ 409575 w 478631"/>
                <a:gd name="connsiteY25" fmla="*/ 533400 h 542925"/>
                <a:gd name="connsiteX26" fmla="*/ 392906 w 478631"/>
                <a:gd name="connsiteY26" fmla="*/ 504825 h 542925"/>
                <a:gd name="connsiteX27" fmla="*/ 364331 w 478631"/>
                <a:gd name="connsiteY27" fmla="*/ 461962 h 542925"/>
                <a:gd name="connsiteX28" fmla="*/ 323850 w 478631"/>
                <a:gd name="connsiteY28" fmla="*/ 407193 h 542925"/>
                <a:gd name="connsiteX29" fmla="*/ 271462 w 478631"/>
                <a:gd name="connsiteY29" fmla="*/ 342900 h 542925"/>
                <a:gd name="connsiteX30" fmla="*/ 190500 w 478631"/>
                <a:gd name="connsiteY30" fmla="*/ 25955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8631" h="542925">
                  <a:moveTo>
                    <a:pt x="190500" y="259556"/>
                  </a:moveTo>
                  <a:lnTo>
                    <a:pt x="145256" y="219075"/>
                  </a:lnTo>
                  <a:lnTo>
                    <a:pt x="100012" y="185737"/>
                  </a:lnTo>
                  <a:lnTo>
                    <a:pt x="54768" y="159543"/>
                  </a:lnTo>
                  <a:lnTo>
                    <a:pt x="26193" y="145256"/>
                  </a:lnTo>
                  <a:lnTo>
                    <a:pt x="14287" y="138112"/>
                  </a:lnTo>
                  <a:lnTo>
                    <a:pt x="4762" y="123825"/>
                  </a:lnTo>
                  <a:lnTo>
                    <a:pt x="0" y="104775"/>
                  </a:lnTo>
                  <a:lnTo>
                    <a:pt x="2381" y="85725"/>
                  </a:lnTo>
                  <a:lnTo>
                    <a:pt x="11906" y="76200"/>
                  </a:lnTo>
                  <a:lnTo>
                    <a:pt x="26193" y="76200"/>
                  </a:lnTo>
                  <a:lnTo>
                    <a:pt x="57150" y="88106"/>
                  </a:lnTo>
                  <a:lnTo>
                    <a:pt x="92868" y="95250"/>
                  </a:lnTo>
                  <a:lnTo>
                    <a:pt x="185737" y="107156"/>
                  </a:lnTo>
                  <a:lnTo>
                    <a:pt x="230981" y="114300"/>
                  </a:lnTo>
                  <a:lnTo>
                    <a:pt x="271462" y="111918"/>
                  </a:lnTo>
                  <a:lnTo>
                    <a:pt x="309562" y="104775"/>
                  </a:lnTo>
                  <a:lnTo>
                    <a:pt x="338137" y="92868"/>
                  </a:lnTo>
                  <a:lnTo>
                    <a:pt x="361950" y="78581"/>
                  </a:lnTo>
                  <a:lnTo>
                    <a:pt x="376237" y="61912"/>
                  </a:lnTo>
                  <a:lnTo>
                    <a:pt x="392906" y="33337"/>
                  </a:lnTo>
                  <a:lnTo>
                    <a:pt x="400050" y="0"/>
                  </a:lnTo>
                  <a:lnTo>
                    <a:pt x="478631" y="514350"/>
                  </a:lnTo>
                  <a:lnTo>
                    <a:pt x="452437" y="535781"/>
                  </a:lnTo>
                  <a:lnTo>
                    <a:pt x="428625" y="542925"/>
                  </a:lnTo>
                  <a:lnTo>
                    <a:pt x="409575" y="533400"/>
                  </a:lnTo>
                  <a:lnTo>
                    <a:pt x="392906" y="504825"/>
                  </a:lnTo>
                  <a:lnTo>
                    <a:pt x="364331" y="461962"/>
                  </a:lnTo>
                  <a:lnTo>
                    <a:pt x="323850" y="407193"/>
                  </a:lnTo>
                  <a:lnTo>
                    <a:pt x="271462" y="342900"/>
                  </a:lnTo>
                  <a:lnTo>
                    <a:pt x="190500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B1D9DB63-66B7-4719-BF67-2CD0C2515857}"/>
                </a:ext>
              </a:extLst>
            </p:cNvPr>
            <p:cNvSpPr/>
            <p:nvPr/>
          </p:nvSpPr>
          <p:spPr>
            <a:xfrm rot="16200000">
              <a:off x="5473700" y="4654550"/>
              <a:ext cx="2413000" cy="457200"/>
            </a:xfrm>
            <a:custGeom>
              <a:avLst/>
              <a:gdLst>
                <a:gd name="connsiteX0" fmla="*/ 1019175 w 2412207"/>
                <a:gd name="connsiteY0" fmla="*/ 183356 h 457200"/>
                <a:gd name="connsiteX1" fmla="*/ 1283494 w 2412207"/>
                <a:gd name="connsiteY1" fmla="*/ 178593 h 457200"/>
                <a:gd name="connsiteX2" fmla="*/ 1564482 w 2412207"/>
                <a:gd name="connsiteY2" fmla="*/ 176212 h 457200"/>
                <a:gd name="connsiteX3" fmla="*/ 1766888 w 2412207"/>
                <a:gd name="connsiteY3" fmla="*/ 171450 h 457200"/>
                <a:gd name="connsiteX4" fmla="*/ 1893094 w 2412207"/>
                <a:gd name="connsiteY4" fmla="*/ 150018 h 457200"/>
                <a:gd name="connsiteX5" fmla="*/ 1978819 w 2412207"/>
                <a:gd name="connsiteY5" fmla="*/ 152400 h 457200"/>
                <a:gd name="connsiteX6" fmla="*/ 2097882 w 2412207"/>
                <a:gd name="connsiteY6" fmla="*/ 150018 h 457200"/>
                <a:gd name="connsiteX7" fmla="*/ 2150269 w 2412207"/>
                <a:gd name="connsiteY7" fmla="*/ 147637 h 457200"/>
                <a:gd name="connsiteX8" fmla="*/ 2195513 w 2412207"/>
                <a:gd name="connsiteY8" fmla="*/ 138112 h 457200"/>
                <a:gd name="connsiteX9" fmla="*/ 2235994 w 2412207"/>
                <a:gd name="connsiteY9" fmla="*/ 123825 h 457200"/>
                <a:gd name="connsiteX10" fmla="*/ 2266950 w 2412207"/>
                <a:gd name="connsiteY10" fmla="*/ 107156 h 457200"/>
                <a:gd name="connsiteX11" fmla="*/ 2293144 w 2412207"/>
                <a:gd name="connsiteY11" fmla="*/ 88106 h 457200"/>
                <a:gd name="connsiteX12" fmla="*/ 2314575 w 2412207"/>
                <a:gd name="connsiteY12" fmla="*/ 69056 h 457200"/>
                <a:gd name="connsiteX13" fmla="*/ 2336007 w 2412207"/>
                <a:gd name="connsiteY13" fmla="*/ 35718 h 457200"/>
                <a:gd name="connsiteX14" fmla="*/ 2350294 w 2412207"/>
                <a:gd name="connsiteY14" fmla="*/ 14287 h 457200"/>
                <a:gd name="connsiteX15" fmla="*/ 2364582 w 2412207"/>
                <a:gd name="connsiteY15" fmla="*/ 2381 h 457200"/>
                <a:gd name="connsiteX16" fmla="*/ 2381250 w 2412207"/>
                <a:gd name="connsiteY16" fmla="*/ 0 h 457200"/>
                <a:gd name="connsiteX17" fmla="*/ 2390775 w 2412207"/>
                <a:gd name="connsiteY17" fmla="*/ 4762 h 457200"/>
                <a:gd name="connsiteX18" fmla="*/ 2397919 w 2412207"/>
                <a:gd name="connsiteY18" fmla="*/ 11906 h 457200"/>
                <a:gd name="connsiteX19" fmla="*/ 2409825 w 2412207"/>
                <a:gd name="connsiteY19" fmla="*/ 30956 h 457200"/>
                <a:gd name="connsiteX20" fmla="*/ 2412207 w 2412207"/>
                <a:gd name="connsiteY20" fmla="*/ 61912 h 457200"/>
                <a:gd name="connsiteX21" fmla="*/ 2412207 w 2412207"/>
                <a:gd name="connsiteY21" fmla="*/ 140493 h 457200"/>
                <a:gd name="connsiteX22" fmla="*/ 2407444 w 2412207"/>
                <a:gd name="connsiteY22" fmla="*/ 180975 h 457200"/>
                <a:gd name="connsiteX23" fmla="*/ 2383632 w 2412207"/>
                <a:gd name="connsiteY23" fmla="*/ 245268 h 457200"/>
                <a:gd name="connsiteX24" fmla="*/ 2352675 w 2412207"/>
                <a:gd name="connsiteY24" fmla="*/ 309562 h 457200"/>
                <a:gd name="connsiteX25" fmla="*/ 2312194 w 2412207"/>
                <a:gd name="connsiteY25" fmla="*/ 381000 h 457200"/>
                <a:gd name="connsiteX26" fmla="*/ 2288382 w 2412207"/>
                <a:gd name="connsiteY26" fmla="*/ 416718 h 457200"/>
                <a:gd name="connsiteX27" fmla="*/ 2269332 w 2412207"/>
                <a:gd name="connsiteY27" fmla="*/ 440531 h 457200"/>
                <a:gd name="connsiteX28" fmla="*/ 2247900 w 2412207"/>
                <a:gd name="connsiteY28" fmla="*/ 454818 h 457200"/>
                <a:gd name="connsiteX29" fmla="*/ 2224088 w 2412207"/>
                <a:gd name="connsiteY29" fmla="*/ 457200 h 457200"/>
                <a:gd name="connsiteX30" fmla="*/ 2207419 w 2412207"/>
                <a:gd name="connsiteY30" fmla="*/ 452437 h 457200"/>
                <a:gd name="connsiteX31" fmla="*/ 2185988 w 2412207"/>
                <a:gd name="connsiteY31" fmla="*/ 440531 h 457200"/>
                <a:gd name="connsiteX32" fmla="*/ 2140744 w 2412207"/>
                <a:gd name="connsiteY32" fmla="*/ 426243 h 457200"/>
                <a:gd name="connsiteX33" fmla="*/ 2078832 w 2412207"/>
                <a:gd name="connsiteY33" fmla="*/ 421481 h 457200"/>
                <a:gd name="connsiteX34" fmla="*/ 1928813 w 2412207"/>
                <a:gd name="connsiteY34" fmla="*/ 416718 h 457200"/>
                <a:gd name="connsiteX35" fmla="*/ 1593057 w 2412207"/>
                <a:gd name="connsiteY35" fmla="*/ 419100 h 457200"/>
                <a:gd name="connsiteX36" fmla="*/ 1278732 w 2412207"/>
                <a:gd name="connsiteY36" fmla="*/ 421481 h 457200"/>
                <a:gd name="connsiteX37" fmla="*/ 950119 w 2412207"/>
                <a:gd name="connsiteY37" fmla="*/ 421481 h 457200"/>
                <a:gd name="connsiteX38" fmla="*/ 678657 w 2412207"/>
                <a:gd name="connsiteY38" fmla="*/ 416718 h 457200"/>
                <a:gd name="connsiteX39" fmla="*/ 516732 w 2412207"/>
                <a:gd name="connsiteY39" fmla="*/ 419100 h 457200"/>
                <a:gd name="connsiteX40" fmla="*/ 385763 w 2412207"/>
                <a:gd name="connsiteY40" fmla="*/ 419100 h 457200"/>
                <a:gd name="connsiteX41" fmla="*/ 304800 w 2412207"/>
                <a:gd name="connsiteY41" fmla="*/ 419100 h 457200"/>
                <a:gd name="connsiteX42" fmla="*/ 261938 w 2412207"/>
                <a:gd name="connsiteY42" fmla="*/ 419100 h 457200"/>
                <a:gd name="connsiteX43" fmla="*/ 211932 w 2412207"/>
                <a:gd name="connsiteY43" fmla="*/ 411956 h 457200"/>
                <a:gd name="connsiteX44" fmla="*/ 128588 w 2412207"/>
                <a:gd name="connsiteY44" fmla="*/ 395287 h 457200"/>
                <a:gd name="connsiteX45" fmla="*/ 78582 w 2412207"/>
                <a:gd name="connsiteY45" fmla="*/ 383381 h 457200"/>
                <a:gd name="connsiteX46" fmla="*/ 45244 w 2412207"/>
                <a:gd name="connsiteY46" fmla="*/ 371475 h 457200"/>
                <a:gd name="connsiteX47" fmla="*/ 21432 w 2412207"/>
                <a:gd name="connsiteY47" fmla="*/ 357187 h 457200"/>
                <a:gd name="connsiteX48" fmla="*/ 7144 w 2412207"/>
                <a:gd name="connsiteY48" fmla="*/ 338137 h 457200"/>
                <a:gd name="connsiteX49" fmla="*/ 0 w 2412207"/>
                <a:gd name="connsiteY49" fmla="*/ 316706 h 457200"/>
                <a:gd name="connsiteX50" fmla="*/ 0 w 2412207"/>
                <a:gd name="connsiteY50" fmla="*/ 297656 h 457200"/>
                <a:gd name="connsiteX51" fmla="*/ 4763 w 2412207"/>
                <a:gd name="connsiteY51" fmla="*/ 283368 h 457200"/>
                <a:gd name="connsiteX52" fmla="*/ 33338 w 2412207"/>
                <a:gd name="connsiteY52" fmla="*/ 254793 h 457200"/>
                <a:gd name="connsiteX53" fmla="*/ 97632 w 2412207"/>
                <a:gd name="connsiteY53" fmla="*/ 204787 h 457200"/>
                <a:gd name="connsiteX54" fmla="*/ 111919 w 2412207"/>
                <a:gd name="connsiteY54" fmla="*/ 197643 h 457200"/>
                <a:gd name="connsiteX55" fmla="*/ 166688 w 2412207"/>
                <a:gd name="connsiteY55" fmla="*/ 195262 h 457200"/>
                <a:gd name="connsiteX56" fmla="*/ 452438 w 2412207"/>
                <a:gd name="connsiteY56" fmla="*/ 192881 h 457200"/>
                <a:gd name="connsiteX57" fmla="*/ 812007 w 2412207"/>
                <a:gd name="connsiteY57" fmla="*/ 185737 h 457200"/>
                <a:gd name="connsiteX58" fmla="*/ 1019175 w 2412207"/>
                <a:gd name="connsiteY58" fmla="*/ 1833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12207" h="457200">
                  <a:moveTo>
                    <a:pt x="1019175" y="183356"/>
                  </a:moveTo>
                  <a:lnTo>
                    <a:pt x="1283494" y="178593"/>
                  </a:lnTo>
                  <a:lnTo>
                    <a:pt x="1564482" y="176212"/>
                  </a:lnTo>
                  <a:lnTo>
                    <a:pt x="1766888" y="171450"/>
                  </a:lnTo>
                  <a:lnTo>
                    <a:pt x="1893094" y="150018"/>
                  </a:lnTo>
                  <a:lnTo>
                    <a:pt x="1978819" y="152400"/>
                  </a:lnTo>
                  <a:lnTo>
                    <a:pt x="2097882" y="150018"/>
                  </a:lnTo>
                  <a:lnTo>
                    <a:pt x="2150269" y="147637"/>
                  </a:lnTo>
                  <a:lnTo>
                    <a:pt x="2195513" y="138112"/>
                  </a:lnTo>
                  <a:lnTo>
                    <a:pt x="2235994" y="123825"/>
                  </a:lnTo>
                  <a:lnTo>
                    <a:pt x="2266950" y="107156"/>
                  </a:lnTo>
                  <a:lnTo>
                    <a:pt x="2293144" y="88106"/>
                  </a:lnTo>
                  <a:lnTo>
                    <a:pt x="2314575" y="69056"/>
                  </a:lnTo>
                  <a:lnTo>
                    <a:pt x="2336007" y="35718"/>
                  </a:lnTo>
                  <a:lnTo>
                    <a:pt x="2350294" y="14287"/>
                  </a:lnTo>
                  <a:lnTo>
                    <a:pt x="2364582" y="2381"/>
                  </a:lnTo>
                  <a:lnTo>
                    <a:pt x="2381250" y="0"/>
                  </a:lnTo>
                  <a:lnTo>
                    <a:pt x="2390775" y="4762"/>
                  </a:lnTo>
                  <a:lnTo>
                    <a:pt x="2397919" y="11906"/>
                  </a:lnTo>
                  <a:lnTo>
                    <a:pt x="2409825" y="30956"/>
                  </a:lnTo>
                  <a:lnTo>
                    <a:pt x="2412207" y="61912"/>
                  </a:lnTo>
                  <a:lnTo>
                    <a:pt x="2412207" y="140493"/>
                  </a:lnTo>
                  <a:lnTo>
                    <a:pt x="2407444" y="180975"/>
                  </a:lnTo>
                  <a:lnTo>
                    <a:pt x="2383632" y="245268"/>
                  </a:lnTo>
                  <a:lnTo>
                    <a:pt x="2352675" y="309562"/>
                  </a:lnTo>
                  <a:lnTo>
                    <a:pt x="2312194" y="381000"/>
                  </a:lnTo>
                  <a:lnTo>
                    <a:pt x="2288382" y="416718"/>
                  </a:lnTo>
                  <a:lnTo>
                    <a:pt x="2269332" y="440531"/>
                  </a:lnTo>
                  <a:lnTo>
                    <a:pt x="2247900" y="454818"/>
                  </a:lnTo>
                  <a:lnTo>
                    <a:pt x="2224088" y="457200"/>
                  </a:lnTo>
                  <a:lnTo>
                    <a:pt x="2207419" y="452437"/>
                  </a:lnTo>
                  <a:lnTo>
                    <a:pt x="2185988" y="440531"/>
                  </a:lnTo>
                  <a:lnTo>
                    <a:pt x="2140744" y="426243"/>
                  </a:lnTo>
                  <a:lnTo>
                    <a:pt x="2078832" y="421481"/>
                  </a:lnTo>
                  <a:lnTo>
                    <a:pt x="1928813" y="416718"/>
                  </a:lnTo>
                  <a:lnTo>
                    <a:pt x="1593057" y="419100"/>
                  </a:lnTo>
                  <a:lnTo>
                    <a:pt x="1278732" y="421481"/>
                  </a:lnTo>
                  <a:lnTo>
                    <a:pt x="950119" y="421481"/>
                  </a:lnTo>
                  <a:lnTo>
                    <a:pt x="678657" y="416718"/>
                  </a:lnTo>
                  <a:lnTo>
                    <a:pt x="516732" y="419100"/>
                  </a:lnTo>
                  <a:lnTo>
                    <a:pt x="385763" y="419100"/>
                  </a:lnTo>
                  <a:lnTo>
                    <a:pt x="304800" y="419100"/>
                  </a:lnTo>
                  <a:lnTo>
                    <a:pt x="261938" y="419100"/>
                  </a:lnTo>
                  <a:lnTo>
                    <a:pt x="211932" y="411956"/>
                  </a:lnTo>
                  <a:lnTo>
                    <a:pt x="128588" y="395287"/>
                  </a:lnTo>
                  <a:lnTo>
                    <a:pt x="78582" y="383381"/>
                  </a:lnTo>
                  <a:lnTo>
                    <a:pt x="45244" y="371475"/>
                  </a:lnTo>
                  <a:lnTo>
                    <a:pt x="21432" y="357187"/>
                  </a:lnTo>
                  <a:lnTo>
                    <a:pt x="7144" y="338137"/>
                  </a:lnTo>
                  <a:lnTo>
                    <a:pt x="0" y="316706"/>
                  </a:lnTo>
                  <a:lnTo>
                    <a:pt x="0" y="297656"/>
                  </a:lnTo>
                  <a:lnTo>
                    <a:pt x="4763" y="283368"/>
                  </a:lnTo>
                  <a:lnTo>
                    <a:pt x="33338" y="254793"/>
                  </a:lnTo>
                  <a:lnTo>
                    <a:pt x="97632" y="204787"/>
                  </a:lnTo>
                  <a:lnTo>
                    <a:pt x="111919" y="197643"/>
                  </a:lnTo>
                  <a:lnTo>
                    <a:pt x="166688" y="195262"/>
                  </a:lnTo>
                  <a:lnTo>
                    <a:pt x="452438" y="192881"/>
                  </a:lnTo>
                  <a:lnTo>
                    <a:pt x="812007" y="185737"/>
                  </a:lnTo>
                  <a:lnTo>
                    <a:pt x="1019175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C403363E-0CDC-40C8-B8A3-C160EC2C8236}"/>
              </a:ext>
            </a:extLst>
          </p:cNvPr>
          <p:cNvGrpSpPr/>
          <p:nvPr/>
        </p:nvGrpSpPr>
        <p:grpSpPr>
          <a:xfrm>
            <a:off x="3600452" y="1704976"/>
            <a:ext cx="4684712" cy="4384674"/>
            <a:chOff x="3605214" y="1704976"/>
            <a:chExt cx="4684712" cy="4384674"/>
          </a:xfrm>
          <a:solidFill>
            <a:schemeClr val="tx1"/>
          </a:solidFill>
        </p:grpSpPr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6F37BD21-AB1D-41C2-978A-ECBFA33963BF}"/>
                </a:ext>
              </a:extLst>
            </p:cNvPr>
            <p:cNvSpPr/>
            <p:nvPr/>
          </p:nvSpPr>
          <p:spPr>
            <a:xfrm>
              <a:off x="4122739" y="2018278"/>
              <a:ext cx="727075" cy="2522538"/>
            </a:xfrm>
            <a:custGeom>
              <a:avLst/>
              <a:gdLst>
                <a:gd name="connsiteX0" fmla="*/ 539430 w 726915"/>
                <a:gd name="connsiteY0" fmla="*/ 911111 h 2522823"/>
                <a:gd name="connsiteX1" fmla="*/ 578901 w 726915"/>
                <a:gd name="connsiteY1" fmla="*/ 723626 h 2522823"/>
                <a:gd name="connsiteX2" fmla="*/ 601925 w 726915"/>
                <a:gd name="connsiteY2" fmla="*/ 615082 h 2522823"/>
                <a:gd name="connsiteX3" fmla="*/ 634817 w 726915"/>
                <a:gd name="connsiteY3" fmla="*/ 440754 h 2522823"/>
                <a:gd name="connsiteX4" fmla="*/ 651263 w 726915"/>
                <a:gd name="connsiteY4" fmla="*/ 378259 h 2522823"/>
                <a:gd name="connsiteX5" fmla="*/ 661131 w 726915"/>
                <a:gd name="connsiteY5" fmla="*/ 365102 h 2522823"/>
                <a:gd name="connsiteX6" fmla="*/ 684155 w 726915"/>
                <a:gd name="connsiteY6" fmla="*/ 335499 h 2522823"/>
                <a:gd name="connsiteX7" fmla="*/ 703891 w 726915"/>
                <a:gd name="connsiteY7" fmla="*/ 305896 h 2522823"/>
                <a:gd name="connsiteX8" fmla="*/ 720337 w 726915"/>
                <a:gd name="connsiteY8" fmla="*/ 269715 h 2522823"/>
                <a:gd name="connsiteX9" fmla="*/ 726915 w 726915"/>
                <a:gd name="connsiteY9" fmla="*/ 233534 h 2522823"/>
                <a:gd name="connsiteX10" fmla="*/ 700601 w 726915"/>
                <a:gd name="connsiteY10" fmla="*/ 197353 h 2522823"/>
                <a:gd name="connsiteX11" fmla="*/ 651263 w 726915"/>
                <a:gd name="connsiteY11" fmla="*/ 144725 h 2522823"/>
                <a:gd name="connsiteX12" fmla="*/ 608504 w 726915"/>
                <a:gd name="connsiteY12" fmla="*/ 101966 h 2522823"/>
                <a:gd name="connsiteX13" fmla="*/ 555876 w 726915"/>
                <a:gd name="connsiteY13" fmla="*/ 59206 h 2522823"/>
                <a:gd name="connsiteX14" fmla="*/ 490092 w 726915"/>
                <a:gd name="connsiteY14" fmla="*/ 23025 h 2522823"/>
                <a:gd name="connsiteX15" fmla="*/ 434176 w 726915"/>
                <a:gd name="connsiteY15" fmla="*/ 0 h 2522823"/>
                <a:gd name="connsiteX16" fmla="*/ 384837 w 726915"/>
                <a:gd name="connsiteY16" fmla="*/ 0 h 2522823"/>
                <a:gd name="connsiteX17" fmla="*/ 286161 w 726915"/>
                <a:gd name="connsiteY17" fmla="*/ 0 h 2522823"/>
                <a:gd name="connsiteX18" fmla="*/ 213799 w 726915"/>
                <a:gd name="connsiteY18" fmla="*/ 0 h 2522823"/>
                <a:gd name="connsiteX19" fmla="*/ 200642 w 726915"/>
                <a:gd name="connsiteY19" fmla="*/ 3289 h 2522823"/>
                <a:gd name="connsiteX20" fmla="*/ 194063 w 726915"/>
                <a:gd name="connsiteY20" fmla="*/ 13157 h 2522823"/>
                <a:gd name="connsiteX21" fmla="*/ 200642 w 726915"/>
                <a:gd name="connsiteY21" fmla="*/ 32892 h 2522823"/>
                <a:gd name="connsiteX22" fmla="*/ 217088 w 726915"/>
                <a:gd name="connsiteY22" fmla="*/ 55917 h 2522823"/>
                <a:gd name="connsiteX23" fmla="*/ 240112 w 726915"/>
                <a:gd name="connsiteY23" fmla="*/ 72363 h 2522823"/>
                <a:gd name="connsiteX24" fmla="*/ 263137 w 726915"/>
                <a:gd name="connsiteY24" fmla="*/ 82230 h 2522823"/>
                <a:gd name="connsiteX25" fmla="*/ 292740 w 726915"/>
                <a:gd name="connsiteY25" fmla="*/ 101966 h 2522823"/>
                <a:gd name="connsiteX26" fmla="*/ 315764 w 726915"/>
                <a:gd name="connsiteY26" fmla="*/ 128279 h 2522823"/>
                <a:gd name="connsiteX27" fmla="*/ 338789 w 726915"/>
                <a:gd name="connsiteY27" fmla="*/ 164460 h 2522823"/>
                <a:gd name="connsiteX28" fmla="*/ 361813 w 726915"/>
                <a:gd name="connsiteY28" fmla="*/ 220377 h 2522823"/>
                <a:gd name="connsiteX29" fmla="*/ 374970 w 726915"/>
                <a:gd name="connsiteY29" fmla="*/ 279583 h 2522823"/>
                <a:gd name="connsiteX30" fmla="*/ 381548 w 726915"/>
                <a:gd name="connsiteY30" fmla="*/ 338789 h 2522823"/>
                <a:gd name="connsiteX31" fmla="*/ 384837 w 726915"/>
                <a:gd name="connsiteY31" fmla="*/ 404573 h 2522823"/>
                <a:gd name="connsiteX32" fmla="*/ 381548 w 726915"/>
                <a:gd name="connsiteY32" fmla="*/ 476935 h 2522823"/>
                <a:gd name="connsiteX33" fmla="*/ 355235 w 726915"/>
                <a:gd name="connsiteY33" fmla="*/ 647974 h 2522823"/>
                <a:gd name="connsiteX34" fmla="*/ 342078 w 726915"/>
                <a:gd name="connsiteY34" fmla="*/ 710469 h 2522823"/>
                <a:gd name="connsiteX35" fmla="*/ 315764 w 726915"/>
                <a:gd name="connsiteY35" fmla="*/ 871640 h 2522823"/>
                <a:gd name="connsiteX36" fmla="*/ 276294 w 726915"/>
                <a:gd name="connsiteY36" fmla="*/ 1111753 h 2522823"/>
                <a:gd name="connsiteX37" fmla="*/ 223666 w 726915"/>
                <a:gd name="connsiteY37" fmla="*/ 1434095 h 2522823"/>
                <a:gd name="connsiteX38" fmla="*/ 157882 w 726915"/>
                <a:gd name="connsiteY38" fmla="*/ 1680786 h 2522823"/>
                <a:gd name="connsiteX39" fmla="*/ 124990 w 726915"/>
                <a:gd name="connsiteY39" fmla="*/ 1845246 h 2522823"/>
                <a:gd name="connsiteX40" fmla="*/ 72363 w 726915"/>
                <a:gd name="connsiteY40" fmla="*/ 2049177 h 2522823"/>
                <a:gd name="connsiteX41" fmla="*/ 49338 w 726915"/>
                <a:gd name="connsiteY41" fmla="*/ 2141275 h 2522823"/>
                <a:gd name="connsiteX42" fmla="*/ 19735 w 726915"/>
                <a:gd name="connsiteY42" fmla="*/ 2226794 h 2522823"/>
                <a:gd name="connsiteX43" fmla="*/ 0 w 726915"/>
                <a:gd name="connsiteY43" fmla="*/ 2276132 h 2522823"/>
                <a:gd name="connsiteX44" fmla="*/ 0 w 726915"/>
                <a:gd name="connsiteY44" fmla="*/ 2325471 h 2522823"/>
                <a:gd name="connsiteX45" fmla="*/ 3289 w 726915"/>
                <a:gd name="connsiteY45" fmla="*/ 2364941 h 2522823"/>
                <a:gd name="connsiteX46" fmla="*/ 16446 w 726915"/>
                <a:gd name="connsiteY46" fmla="*/ 2417568 h 2522823"/>
                <a:gd name="connsiteX47" fmla="*/ 29603 w 726915"/>
                <a:gd name="connsiteY47" fmla="*/ 2447171 h 2522823"/>
                <a:gd name="connsiteX48" fmla="*/ 49338 w 726915"/>
                <a:gd name="connsiteY48" fmla="*/ 2480063 h 2522823"/>
                <a:gd name="connsiteX49" fmla="*/ 69073 w 726915"/>
                <a:gd name="connsiteY49" fmla="*/ 2499799 h 2522823"/>
                <a:gd name="connsiteX50" fmla="*/ 78941 w 726915"/>
                <a:gd name="connsiteY50" fmla="*/ 2509666 h 2522823"/>
                <a:gd name="connsiteX51" fmla="*/ 98676 w 726915"/>
                <a:gd name="connsiteY51" fmla="*/ 2519534 h 2522823"/>
                <a:gd name="connsiteX52" fmla="*/ 115122 w 726915"/>
                <a:gd name="connsiteY52" fmla="*/ 2522823 h 2522823"/>
                <a:gd name="connsiteX53" fmla="*/ 134858 w 726915"/>
                <a:gd name="connsiteY53" fmla="*/ 2516245 h 2522823"/>
                <a:gd name="connsiteX54" fmla="*/ 154593 w 726915"/>
                <a:gd name="connsiteY54" fmla="*/ 2493220 h 2522823"/>
                <a:gd name="connsiteX55" fmla="*/ 171039 w 726915"/>
                <a:gd name="connsiteY55" fmla="*/ 2457039 h 2522823"/>
                <a:gd name="connsiteX56" fmla="*/ 187485 w 726915"/>
                <a:gd name="connsiteY56" fmla="*/ 2414279 h 2522823"/>
                <a:gd name="connsiteX57" fmla="*/ 230245 w 726915"/>
                <a:gd name="connsiteY57" fmla="*/ 2239951 h 2522823"/>
                <a:gd name="connsiteX58" fmla="*/ 282872 w 726915"/>
                <a:gd name="connsiteY58" fmla="*/ 2065623 h 2522823"/>
                <a:gd name="connsiteX59" fmla="*/ 322342 w 726915"/>
                <a:gd name="connsiteY59" fmla="*/ 1920898 h 2522823"/>
                <a:gd name="connsiteX60" fmla="*/ 361813 w 726915"/>
                <a:gd name="connsiteY60" fmla="*/ 1789330 h 2522823"/>
                <a:gd name="connsiteX61" fmla="*/ 407862 w 726915"/>
                <a:gd name="connsiteY61" fmla="*/ 1621580 h 2522823"/>
                <a:gd name="connsiteX62" fmla="*/ 430886 w 726915"/>
                <a:gd name="connsiteY62" fmla="*/ 1539350 h 2522823"/>
                <a:gd name="connsiteX63" fmla="*/ 447332 w 726915"/>
                <a:gd name="connsiteY63" fmla="*/ 1371600 h 2522823"/>
                <a:gd name="connsiteX64" fmla="*/ 476935 w 726915"/>
                <a:gd name="connsiteY64" fmla="*/ 1217007 h 2522823"/>
                <a:gd name="connsiteX65" fmla="*/ 539430 w 726915"/>
                <a:gd name="connsiteY65" fmla="*/ 911111 h 252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26915" h="2522823">
                  <a:moveTo>
                    <a:pt x="539430" y="911111"/>
                  </a:moveTo>
                  <a:lnTo>
                    <a:pt x="578901" y="723626"/>
                  </a:lnTo>
                  <a:lnTo>
                    <a:pt x="601925" y="615082"/>
                  </a:lnTo>
                  <a:lnTo>
                    <a:pt x="634817" y="440754"/>
                  </a:lnTo>
                  <a:lnTo>
                    <a:pt x="651263" y="378259"/>
                  </a:lnTo>
                  <a:lnTo>
                    <a:pt x="661131" y="365102"/>
                  </a:lnTo>
                  <a:lnTo>
                    <a:pt x="684155" y="335499"/>
                  </a:lnTo>
                  <a:lnTo>
                    <a:pt x="703891" y="305896"/>
                  </a:lnTo>
                  <a:lnTo>
                    <a:pt x="720337" y="269715"/>
                  </a:lnTo>
                  <a:lnTo>
                    <a:pt x="726915" y="233534"/>
                  </a:lnTo>
                  <a:lnTo>
                    <a:pt x="700601" y="197353"/>
                  </a:lnTo>
                  <a:lnTo>
                    <a:pt x="651263" y="144725"/>
                  </a:lnTo>
                  <a:lnTo>
                    <a:pt x="608504" y="101966"/>
                  </a:lnTo>
                  <a:lnTo>
                    <a:pt x="555876" y="59206"/>
                  </a:lnTo>
                  <a:lnTo>
                    <a:pt x="490092" y="23025"/>
                  </a:lnTo>
                  <a:lnTo>
                    <a:pt x="434176" y="0"/>
                  </a:lnTo>
                  <a:lnTo>
                    <a:pt x="384837" y="0"/>
                  </a:lnTo>
                  <a:lnTo>
                    <a:pt x="286161" y="0"/>
                  </a:lnTo>
                  <a:lnTo>
                    <a:pt x="213799" y="0"/>
                  </a:lnTo>
                  <a:lnTo>
                    <a:pt x="200642" y="3289"/>
                  </a:lnTo>
                  <a:lnTo>
                    <a:pt x="194063" y="13157"/>
                  </a:lnTo>
                  <a:lnTo>
                    <a:pt x="200642" y="32892"/>
                  </a:lnTo>
                  <a:lnTo>
                    <a:pt x="217088" y="55917"/>
                  </a:lnTo>
                  <a:lnTo>
                    <a:pt x="240112" y="72363"/>
                  </a:lnTo>
                  <a:lnTo>
                    <a:pt x="263137" y="82230"/>
                  </a:lnTo>
                  <a:lnTo>
                    <a:pt x="292740" y="101966"/>
                  </a:lnTo>
                  <a:lnTo>
                    <a:pt x="315764" y="128279"/>
                  </a:lnTo>
                  <a:lnTo>
                    <a:pt x="338789" y="164460"/>
                  </a:lnTo>
                  <a:lnTo>
                    <a:pt x="361813" y="220377"/>
                  </a:lnTo>
                  <a:lnTo>
                    <a:pt x="374970" y="279583"/>
                  </a:lnTo>
                  <a:lnTo>
                    <a:pt x="381548" y="338789"/>
                  </a:lnTo>
                  <a:lnTo>
                    <a:pt x="384837" y="404573"/>
                  </a:lnTo>
                  <a:lnTo>
                    <a:pt x="381548" y="476935"/>
                  </a:lnTo>
                  <a:lnTo>
                    <a:pt x="355235" y="647974"/>
                  </a:lnTo>
                  <a:lnTo>
                    <a:pt x="342078" y="710469"/>
                  </a:lnTo>
                  <a:lnTo>
                    <a:pt x="315764" y="871640"/>
                  </a:lnTo>
                  <a:lnTo>
                    <a:pt x="276294" y="1111753"/>
                  </a:lnTo>
                  <a:lnTo>
                    <a:pt x="223666" y="1434095"/>
                  </a:lnTo>
                  <a:lnTo>
                    <a:pt x="157882" y="1680786"/>
                  </a:lnTo>
                  <a:lnTo>
                    <a:pt x="124990" y="1845246"/>
                  </a:lnTo>
                  <a:lnTo>
                    <a:pt x="72363" y="2049177"/>
                  </a:lnTo>
                  <a:lnTo>
                    <a:pt x="49338" y="2141275"/>
                  </a:lnTo>
                  <a:lnTo>
                    <a:pt x="19735" y="2226794"/>
                  </a:lnTo>
                  <a:lnTo>
                    <a:pt x="0" y="2276132"/>
                  </a:lnTo>
                  <a:lnTo>
                    <a:pt x="0" y="2325471"/>
                  </a:lnTo>
                  <a:lnTo>
                    <a:pt x="3289" y="2364941"/>
                  </a:lnTo>
                  <a:lnTo>
                    <a:pt x="16446" y="2417568"/>
                  </a:lnTo>
                  <a:lnTo>
                    <a:pt x="29603" y="2447171"/>
                  </a:lnTo>
                  <a:lnTo>
                    <a:pt x="49338" y="2480063"/>
                  </a:lnTo>
                  <a:lnTo>
                    <a:pt x="69073" y="2499799"/>
                  </a:lnTo>
                  <a:lnTo>
                    <a:pt x="78941" y="2509666"/>
                  </a:lnTo>
                  <a:lnTo>
                    <a:pt x="98676" y="2519534"/>
                  </a:lnTo>
                  <a:lnTo>
                    <a:pt x="115122" y="2522823"/>
                  </a:lnTo>
                  <a:lnTo>
                    <a:pt x="134858" y="2516245"/>
                  </a:lnTo>
                  <a:lnTo>
                    <a:pt x="154593" y="2493220"/>
                  </a:lnTo>
                  <a:lnTo>
                    <a:pt x="171039" y="2457039"/>
                  </a:lnTo>
                  <a:lnTo>
                    <a:pt x="187485" y="2414279"/>
                  </a:lnTo>
                  <a:lnTo>
                    <a:pt x="230245" y="2239951"/>
                  </a:lnTo>
                  <a:lnTo>
                    <a:pt x="282872" y="2065623"/>
                  </a:lnTo>
                  <a:lnTo>
                    <a:pt x="322342" y="1920898"/>
                  </a:lnTo>
                  <a:lnTo>
                    <a:pt x="361813" y="1789330"/>
                  </a:lnTo>
                  <a:lnTo>
                    <a:pt x="407862" y="1621580"/>
                  </a:lnTo>
                  <a:lnTo>
                    <a:pt x="430886" y="1539350"/>
                  </a:lnTo>
                  <a:lnTo>
                    <a:pt x="447332" y="1371600"/>
                  </a:lnTo>
                  <a:lnTo>
                    <a:pt x="476935" y="1217007"/>
                  </a:lnTo>
                  <a:lnTo>
                    <a:pt x="539430" y="9111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7EC20A83-8174-4CED-8BF4-2DD97CF44CA5}"/>
                </a:ext>
              </a:extLst>
            </p:cNvPr>
            <p:cNvSpPr/>
            <p:nvPr/>
          </p:nvSpPr>
          <p:spPr>
            <a:xfrm>
              <a:off x="5395914" y="3313114"/>
              <a:ext cx="427037" cy="1031875"/>
            </a:xfrm>
            <a:custGeom>
              <a:avLst/>
              <a:gdLst>
                <a:gd name="connsiteX0" fmla="*/ 411956 w 426243"/>
                <a:gd name="connsiteY0" fmla="*/ 435769 h 1033462"/>
                <a:gd name="connsiteX1" fmla="*/ 421481 w 426243"/>
                <a:gd name="connsiteY1" fmla="*/ 376237 h 1033462"/>
                <a:gd name="connsiteX2" fmla="*/ 426243 w 426243"/>
                <a:gd name="connsiteY2" fmla="*/ 316706 h 1033462"/>
                <a:gd name="connsiteX3" fmla="*/ 404812 w 426243"/>
                <a:gd name="connsiteY3" fmla="*/ 192881 h 1033462"/>
                <a:gd name="connsiteX4" fmla="*/ 373856 w 426243"/>
                <a:gd name="connsiteY4" fmla="*/ 126206 h 1033462"/>
                <a:gd name="connsiteX5" fmla="*/ 347662 w 426243"/>
                <a:gd name="connsiteY5" fmla="*/ 85725 h 1033462"/>
                <a:gd name="connsiteX6" fmla="*/ 311943 w 426243"/>
                <a:gd name="connsiteY6" fmla="*/ 42862 h 1033462"/>
                <a:gd name="connsiteX7" fmla="*/ 280987 w 426243"/>
                <a:gd name="connsiteY7" fmla="*/ 19050 h 1033462"/>
                <a:gd name="connsiteX8" fmla="*/ 254793 w 426243"/>
                <a:gd name="connsiteY8" fmla="*/ 7144 h 1033462"/>
                <a:gd name="connsiteX9" fmla="*/ 223837 w 426243"/>
                <a:gd name="connsiteY9" fmla="*/ 0 h 1033462"/>
                <a:gd name="connsiteX10" fmla="*/ 207168 w 426243"/>
                <a:gd name="connsiteY10" fmla="*/ 2381 h 1033462"/>
                <a:gd name="connsiteX11" fmla="*/ 195262 w 426243"/>
                <a:gd name="connsiteY11" fmla="*/ 11906 h 1033462"/>
                <a:gd name="connsiteX12" fmla="*/ 195262 w 426243"/>
                <a:gd name="connsiteY12" fmla="*/ 33337 h 1033462"/>
                <a:gd name="connsiteX13" fmla="*/ 207168 w 426243"/>
                <a:gd name="connsiteY13" fmla="*/ 54769 h 1033462"/>
                <a:gd name="connsiteX14" fmla="*/ 219075 w 426243"/>
                <a:gd name="connsiteY14" fmla="*/ 69056 h 1033462"/>
                <a:gd name="connsiteX15" fmla="*/ 228600 w 426243"/>
                <a:gd name="connsiteY15" fmla="*/ 92869 h 1033462"/>
                <a:gd name="connsiteX16" fmla="*/ 238125 w 426243"/>
                <a:gd name="connsiteY16" fmla="*/ 121444 h 1033462"/>
                <a:gd name="connsiteX17" fmla="*/ 242887 w 426243"/>
                <a:gd name="connsiteY17" fmla="*/ 159544 h 1033462"/>
                <a:gd name="connsiteX18" fmla="*/ 245268 w 426243"/>
                <a:gd name="connsiteY18" fmla="*/ 207169 h 1033462"/>
                <a:gd name="connsiteX19" fmla="*/ 240506 w 426243"/>
                <a:gd name="connsiteY19" fmla="*/ 259556 h 1033462"/>
                <a:gd name="connsiteX20" fmla="*/ 219075 w 426243"/>
                <a:gd name="connsiteY20" fmla="*/ 333375 h 1033462"/>
                <a:gd name="connsiteX21" fmla="*/ 197643 w 426243"/>
                <a:gd name="connsiteY21" fmla="*/ 388144 h 1033462"/>
                <a:gd name="connsiteX22" fmla="*/ 147637 w 426243"/>
                <a:gd name="connsiteY22" fmla="*/ 466725 h 1033462"/>
                <a:gd name="connsiteX23" fmla="*/ 97631 w 426243"/>
                <a:gd name="connsiteY23" fmla="*/ 550069 h 1033462"/>
                <a:gd name="connsiteX24" fmla="*/ 47625 w 426243"/>
                <a:gd name="connsiteY24" fmla="*/ 640556 h 1033462"/>
                <a:gd name="connsiteX25" fmla="*/ 11906 w 426243"/>
                <a:gd name="connsiteY25" fmla="*/ 719137 h 1033462"/>
                <a:gd name="connsiteX26" fmla="*/ 2381 w 426243"/>
                <a:gd name="connsiteY26" fmla="*/ 766762 h 1033462"/>
                <a:gd name="connsiteX27" fmla="*/ 0 w 426243"/>
                <a:gd name="connsiteY27" fmla="*/ 828675 h 1033462"/>
                <a:gd name="connsiteX28" fmla="*/ 9525 w 426243"/>
                <a:gd name="connsiteY28" fmla="*/ 907256 h 1033462"/>
                <a:gd name="connsiteX29" fmla="*/ 19050 w 426243"/>
                <a:gd name="connsiteY29" fmla="*/ 959644 h 1033462"/>
                <a:gd name="connsiteX30" fmla="*/ 35718 w 426243"/>
                <a:gd name="connsiteY30" fmla="*/ 1000125 h 1033462"/>
                <a:gd name="connsiteX31" fmla="*/ 52387 w 426243"/>
                <a:gd name="connsiteY31" fmla="*/ 1019175 h 1033462"/>
                <a:gd name="connsiteX32" fmla="*/ 66675 w 426243"/>
                <a:gd name="connsiteY32" fmla="*/ 1028700 h 1033462"/>
                <a:gd name="connsiteX33" fmla="*/ 95250 w 426243"/>
                <a:gd name="connsiteY33" fmla="*/ 1033462 h 1033462"/>
                <a:gd name="connsiteX34" fmla="*/ 135731 w 426243"/>
                <a:gd name="connsiteY34" fmla="*/ 1026319 h 1033462"/>
                <a:gd name="connsiteX35" fmla="*/ 166687 w 426243"/>
                <a:gd name="connsiteY35" fmla="*/ 1012031 h 1033462"/>
                <a:gd name="connsiteX36" fmla="*/ 195262 w 426243"/>
                <a:gd name="connsiteY36" fmla="*/ 985837 h 1033462"/>
                <a:gd name="connsiteX37" fmla="*/ 221456 w 426243"/>
                <a:gd name="connsiteY37" fmla="*/ 947737 h 1033462"/>
                <a:gd name="connsiteX38" fmla="*/ 250031 w 426243"/>
                <a:gd name="connsiteY38" fmla="*/ 892969 h 1033462"/>
                <a:gd name="connsiteX39" fmla="*/ 288131 w 426243"/>
                <a:gd name="connsiteY39" fmla="*/ 814387 h 1033462"/>
                <a:gd name="connsiteX40" fmla="*/ 321468 w 426243"/>
                <a:gd name="connsiteY40" fmla="*/ 738187 h 1033462"/>
                <a:gd name="connsiteX41" fmla="*/ 354806 w 426243"/>
                <a:gd name="connsiteY41" fmla="*/ 652462 h 1033462"/>
                <a:gd name="connsiteX42" fmla="*/ 390525 w 426243"/>
                <a:gd name="connsiteY42" fmla="*/ 538162 h 1033462"/>
                <a:gd name="connsiteX43" fmla="*/ 411956 w 426243"/>
                <a:gd name="connsiteY43" fmla="*/ 4357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6243" h="1033462">
                  <a:moveTo>
                    <a:pt x="411956" y="435769"/>
                  </a:moveTo>
                  <a:lnTo>
                    <a:pt x="421481" y="376237"/>
                  </a:lnTo>
                  <a:lnTo>
                    <a:pt x="426243" y="316706"/>
                  </a:lnTo>
                  <a:lnTo>
                    <a:pt x="404812" y="192881"/>
                  </a:lnTo>
                  <a:lnTo>
                    <a:pt x="373856" y="126206"/>
                  </a:lnTo>
                  <a:lnTo>
                    <a:pt x="347662" y="85725"/>
                  </a:lnTo>
                  <a:lnTo>
                    <a:pt x="311943" y="42862"/>
                  </a:lnTo>
                  <a:lnTo>
                    <a:pt x="280987" y="19050"/>
                  </a:lnTo>
                  <a:lnTo>
                    <a:pt x="254793" y="7144"/>
                  </a:lnTo>
                  <a:lnTo>
                    <a:pt x="223837" y="0"/>
                  </a:lnTo>
                  <a:lnTo>
                    <a:pt x="207168" y="2381"/>
                  </a:lnTo>
                  <a:lnTo>
                    <a:pt x="195262" y="11906"/>
                  </a:lnTo>
                  <a:lnTo>
                    <a:pt x="195262" y="33337"/>
                  </a:lnTo>
                  <a:lnTo>
                    <a:pt x="207168" y="54769"/>
                  </a:lnTo>
                  <a:lnTo>
                    <a:pt x="219075" y="69056"/>
                  </a:lnTo>
                  <a:lnTo>
                    <a:pt x="228600" y="92869"/>
                  </a:lnTo>
                  <a:lnTo>
                    <a:pt x="238125" y="121444"/>
                  </a:lnTo>
                  <a:lnTo>
                    <a:pt x="242887" y="159544"/>
                  </a:lnTo>
                  <a:lnTo>
                    <a:pt x="245268" y="207169"/>
                  </a:lnTo>
                  <a:lnTo>
                    <a:pt x="240506" y="259556"/>
                  </a:lnTo>
                  <a:lnTo>
                    <a:pt x="219075" y="333375"/>
                  </a:lnTo>
                  <a:lnTo>
                    <a:pt x="197643" y="388144"/>
                  </a:lnTo>
                  <a:lnTo>
                    <a:pt x="147637" y="466725"/>
                  </a:lnTo>
                  <a:lnTo>
                    <a:pt x="97631" y="550069"/>
                  </a:lnTo>
                  <a:lnTo>
                    <a:pt x="47625" y="640556"/>
                  </a:lnTo>
                  <a:lnTo>
                    <a:pt x="11906" y="719137"/>
                  </a:lnTo>
                  <a:lnTo>
                    <a:pt x="2381" y="766762"/>
                  </a:lnTo>
                  <a:cubicBezTo>
                    <a:pt x="1587" y="787400"/>
                    <a:pt x="794" y="808037"/>
                    <a:pt x="0" y="828675"/>
                  </a:cubicBezTo>
                  <a:lnTo>
                    <a:pt x="9525" y="907256"/>
                  </a:lnTo>
                  <a:lnTo>
                    <a:pt x="19050" y="959644"/>
                  </a:lnTo>
                  <a:lnTo>
                    <a:pt x="35718" y="1000125"/>
                  </a:lnTo>
                  <a:lnTo>
                    <a:pt x="52387" y="1019175"/>
                  </a:lnTo>
                  <a:lnTo>
                    <a:pt x="66675" y="1028700"/>
                  </a:lnTo>
                  <a:lnTo>
                    <a:pt x="95250" y="1033462"/>
                  </a:lnTo>
                  <a:lnTo>
                    <a:pt x="135731" y="1026319"/>
                  </a:lnTo>
                  <a:lnTo>
                    <a:pt x="166687" y="1012031"/>
                  </a:lnTo>
                  <a:lnTo>
                    <a:pt x="195262" y="985837"/>
                  </a:lnTo>
                  <a:lnTo>
                    <a:pt x="221456" y="947737"/>
                  </a:lnTo>
                  <a:lnTo>
                    <a:pt x="250031" y="892969"/>
                  </a:lnTo>
                  <a:lnTo>
                    <a:pt x="288131" y="814387"/>
                  </a:lnTo>
                  <a:lnTo>
                    <a:pt x="321468" y="738187"/>
                  </a:lnTo>
                  <a:lnTo>
                    <a:pt x="354806" y="652462"/>
                  </a:lnTo>
                  <a:lnTo>
                    <a:pt x="390525" y="538162"/>
                  </a:lnTo>
                  <a:lnTo>
                    <a:pt x="411956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0">
              <a:extLst>
                <a:ext uri="{FF2B5EF4-FFF2-40B4-BE49-F238E27FC236}">
                  <a16:creationId xmlns:a16="http://schemas.microsoft.com/office/drawing/2014/main" id="{5EA3CCFA-B4BD-4964-8658-559C14B3A171}"/>
                </a:ext>
              </a:extLst>
            </p:cNvPr>
            <p:cNvSpPr/>
            <p:nvPr/>
          </p:nvSpPr>
          <p:spPr>
            <a:xfrm>
              <a:off x="5827713" y="4106864"/>
              <a:ext cx="328612" cy="1343025"/>
            </a:xfrm>
            <a:custGeom>
              <a:avLst/>
              <a:gdLst>
                <a:gd name="connsiteX0" fmla="*/ 328612 w 328612"/>
                <a:gd name="connsiteY0" fmla="*/ 588169 h 1343025"/>
                <a:gd name="connsiteX1" fmla="*/ 328612 w 328612"/>
                <a:gd name="connsiteY1" fmla="*/ 259557 h 1343025"/>
                <a:gd name="connsiteX2" fmla="*/ 240506 w 328612"/>
                <a:gd name="connsiteY2" fmla="*/ 126207 h 1343025"/>
                <a:gd name="connsiteX3" fmla="*/ 211931 w 328612"/>
                <a:gd name="connsiteY3" fmla="*/ 102394 h 1343025"/>
                <a:gd name="connsiteX4" fmla="*/ 164306 w 328612"/>
                <a:gd name="connsiteY4" fmla="*/ 69057 h 1343025"/>
                <a:gd name="connsiteX5" fmla="*/ 119062 w 328612"/>
                <a:gd name="connsiteY5" fmla="*/ 40482 h 1343025"/>
                <a:gd name="connsiteX6" fmla="*/ 76200 w 328612"/>
                <a:gd name="connsiteY6" fmla="*/ 19050 h 1343025"/>
                <a:gd name="connsiteX7" fmla="*/ 45244 w 328612"/>
                <a:gd name="connsiteY7" fmla="*/ 7144 h 1343025"/>
                <a:gd name="connsiteX8" fmla="*/ 23812 w 328612"/>
                <a:gd name="connsiteY8" fmla="*/ 0 h 1343025"/>
                <a:gd name="connsiteX9" fmla="*/ 14287 w 328612"/>
                <a:gd name="connsiteY9" fmla="*/ 0 h 1343025"/>
                <a:gd name="connsiteX10" fmla="*/ 2381 w 328612"/>
                <a:gd name="connsiteY10" fmla="*/ 4763 h 1343025"/>
                <a:gd name="connsiteX11" fmla="*/ 0 w 328612"/>
                <a:gd name="connsiteY11" fmla="*/ 16669 h 1343025"/>
                <a:gd name="connsiteX12" fmla="*/ 19050 w 328612"/>
                <a:gd name="connsiteY12" fmla="*/ 59532 h 1343025"/>
                <a:gd name="connsiteX13" fmla="*/ 47625 w 328612"/>
                <a:gd name="connsiteY13" fmla="*/ 111919 h 1343025"/>
                <a:gd name="connsiteX14" fmla="*/ 85725 w 328612"/>
                <a:gd name="connsiteY14" fmla="*/ 197644 h 1343025"/>
                <a:gd name="connsiteX15" fmla="*/ 104775 w 328612"/>
                <a:gd name="connsiteY15" fmla="*/ 257175 h 1343025"/>
                <a:gd name="connsiteX16" fmla="*/ 104775 w 328612"/>
                <a:gd name="connsiteY16" fmla="*/ 361950 h 1343025"/>
                <a:gd name="connsiteX17" fmla="*/ 104775 w 328612"/>
                <a:gd name="connsiteY17" fmla="*/ 676275 h 1343025"/>
                <a:gd name="connsiteX18" fmla="*/ 95250 w 328612"/>
                <a:gd name="connsiteY18" fmla="*/ 926307 h 1343025"/>
                <a:gd name="connsiteX19" fmla="*/ 88106 w 328612"/>
                <a:gd name="connsiteY19" fmla="*/ 1052513 h 1343025"/>
                <a:gd name="connsiteX20" fmla="*/ 83344 w 328612"/>
                <a:gd name="connsiteY20" fmla="*/ 1112044 h 1343025"/>
                <a:gd name="connsiteX21" fmla="*/ 85725 w 328612"/>
                <a:gd name="connsiteY21" fmla="*/ 1154907 h 1343025"/>
                <a:gd name="connsiteX22" fmla="*/ 92869 w 328612"/>
                <a:gd name="connsiteY22" fmla="*/ 1197769 h 1343025"/>
                <a:gd name="connsiteX23" fmla="*/ 102394 w 328612"/>
                <a:gd name="connsiteY23" fmla="*/ 1228725 h 1343025"/>
                <a:gd name="connsiteX24" fmla="*/ 114300 w 328612"/>
                <a:gd name="connsiteY24" fmla="*/ 1257300 h 1343025"/>
                <a:gd name="connsiteX25" fmla="*/ 133350 w 328612"/>
                <a:gd name="connsiteY25" fmla="*/ 1285875 h 1343025"/>
                <a:gd name="connsiteX26" fmla="*/ 154781 w 328612"/>
                <a:gd name="connsiteY26" fmla="*/ 1309688 h 1343025"/>
                <a:gd name="connsiteX27" fmla="*/ 183356 w 328612"/>
                <a:gd name="connsiteY27" fmla="*/ 1326357 h 1343025"/>
                <a:gd name="connsiteX28" fmla="*/ 207169 w 328612"/>
                <a:gd name="connsiteY28" fmla="*/ 1338263 h 1343025"/>
                <a:gd name="connsiteX29" fmla="*/ 221456 w 328612"/>
                <a:gd name="connsiteY29" fmla="*/ 1343025 h 1343025"/>
                <a:gd name="connsiteX30" fmla="*/ 245269 w 328612"/>
                <a:gd name="connsiteY30" fmla="*/ 1340644 h 1343025"/>
                <a:gd name="connsiteX31" fmla="*/ 266700 w 328612"/>
                <a:gd name="connsiteY31" fmla="*/ 1331119 h 1343025"/>
                <a:gd name="connsiteX32" fmla="*/ 285750 w 328612"/>
                <a:gd name="connsiteY32" fmla="*/ 1307307 h 1343025"/>
                <a:gd name="connsiteX33" fmla="*/ 302419 w 328612"/>
                <a:gd name="connsiteY33" fmla="*/ 1273969 h 1343025"/>
                <a:gd name="connsiteX34" fmla="*/ 311944 w 328612"/>
                <a:gd name="connsiteY34" fmla="*/ 1240632 h 1343025"/>
                <a:gd name="connsiteX35" fmla="*/ 321469 w 328612"/>
                <a:gd name="connsiteY35" fmla="*/ 1190625 h 1343025"/>
                <a:gd name="connsiteX36" fmla="*/ 326231 w 328612"/>
                <a:gd name="connsiteY36" fmla="*/ 1157288 h 1343025"/>
                <a:gd name="connsiteX37" fmla="*/ 328612 w 328612"/>
                <a:gd name="connsiteY37" fmla="*/ 1116807 h 1343025"/>
                <a:gd name="connsiteX38" fmla="*/ 328612 w 328612"/>
                <a:gd name="connsiteY38" fmla="*/ 933450 h 1343025"/>
                <a:gd name="connsiteX39" fmla="*/ 328612 w 328612"/>
                <a:gd name="connsiteY39" fmla="*/ 588169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8612" h="1343025">
                  <a:moveTo>
                    <a:pt x="328612" y="588169"/>
                  </a:moveTo>
                  <a:lnTo>
                    <a:pt x="328612" y="259557"/>
                  </a:lnTo>
                  <a:lnTo>
                    <a:pt x="240506" y="126207"/>
                  </a:lnTo>
                  <a:lnTo>
                    <a:pt x="211931" y="102394"/>
                  </a:lnTo>
                  <a:lnTo>
                    <a:pt x="164306" y="69057"/>
                  </a:lnTo>
                  <a:lnTo>
                    <a:pt x="119062" y="40482"/>
                  </a:lnTo>
                  <a:lnTo>
                    <a:pt x="76200" y="19050"/>
                  </a:lnTo>
                  <a:lnTo>
                    <a:pt x="45244" y="7144"/>
                  </a:lnTo>
                  <a:lnTo>
                    <a:pt x="23812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6669"/>
                  </a:lnTo>
                  <a:lnTo>
                    <a:pt x="19050" y="59532"/>
                  </a:lnTo>
                  <a:lnTo>
                    <a:pt x="47625" y="111919"/>
                  </a:lnTo>
                  <a:lnTo>
                    <a:pt x="85725" y="197644"/>
                  </a:lnTo>
                  <a:lnTo>
                    <a:pt x="104775" y="257175"/>
                  </a:lnTo>
                  <a:lnTo>
                    <a:pt x="104775" y="361950"/>
                  </a:lnTo>
                  <a:lnTo>
                    <a:pt x="104775" y="676275"/>
                  </a:lnTo>
                  <a:lnTo>
                    <a:pt x="95250" y="926307"/>
                  </a:lnTo>
                  <a:lnTo>
                    <a:pt x="88106" y="1052513"/>
                  </a:lnTo>
                  <a:lnTo>
                    <a:pt x="83344" y="1112044"/>
                  </a:lnTo>
                  <a:lnTo>
                    <a:pt x="85725" y="1154907"/>
                  </a:lnTo>
                  <a:lnTo>
                    <a:pt x="92869" y="1197769"/>
                  </a:lnTo>
                  <a:lnTo>
                    <a:pt x="102394" y="1228725"/>
                  </a:lnTo>
                  <a:lnTo>
                    <a:pt x="114300" y="1257300"/>
                  </a:lnTo>
                  <a:lnTo>
                    <a:pt x="133350" y="1285875"/>
                  </a:lnTo>
                  <a:lnTo>
                    <a:pt x="154781" y="1309688"/>
                  </a:lnTo>
                  <a:lnTo>
                    <a:pt x="183356" y="1326357"/>
                  </a:lnTo>
                  <a:lnTo>
                    <a:pt x="207169" y="1338263"/>
                  </a:lnTo>
                  <a:lnTo>
                    <a:pt x="221456" y="1343025"/>
                  </a:lnTo>
                  <a:lnTo>
                    <a:pt x="245269" y="1340644"/>
                  </a:lnTo>
                  <a:lnTo>
                    <a:pt x="266700" y="1331119"/>
                  </a:lnTo>
                  <a:lnTo>
                    <a:pt x="285750" y="1307307"/>
                  </a:lnTo>
                  <a:lnTo>
                    <a:pt x="302419" y="1273969"/>
                  </a:lnTo>
                  <a:lnTo>
                    <a:pt x="311944" y="1240632"/>
                  </a:lnTo>
                  <a:lnTo>
                    <a:pt x="321469" y="1190625"/>
                  </a:lnTo>
                  <a:lnTo>
                    <a:pt x="326231" y="1157288"/>
                  </a:lnTo>
                  <a:lnTo>
                    <a:pt x="328612" y="1116807"/>
                  </a:lnTo>
                  <a:lnTo>
                    <a:pt x="328612" y="933450"/>
                  </a:lnTo>
                  <a:lnTo>
                    <a:pt x="32861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B8366A03-9889-436F-9C48-998C22E20C14}"/>
                </a:ext>
              </a:extLst>
            </p:cNvPr>
            <p:cNvSpPr/>
            <p:nvPr/>
          </p:nvSpPr>
          <p:spPr>
            <a:xfrm>
              <a:off x="4252913" y="4348729"/>
              <a:ext cx="1166812" cy="881063"/>
            </a:xfrm>
            <a:custGeom>
              <a:avLst/>
              <a:gdLst>
                <a:gd name="connsiteX0" fmla="*/ 330993 w 1166812"/>
                <a:gd name="connsiteY0" fmla="*/ 269081 h 881063"/>
                <a:gd name="connsiteX1" fmla="*/ 266700 w 1166812"/>
                <a:gd name="connsiteY1" fmla="*/ 226219 h 881063"/>
                <a:gd name="connsiteX2" fmla="*/ 226218 w 1166812"/>
                <a:gd name="connsiteY2" fmla="*/ 197644 h 881063"/>
                <a:gd name="connsiteX3" fmla="*/ 171450 w 1166812"/>
                <a:gd name="connsiteY3" fmla="*/ 164306 h 881063"/>
                <a:gd name="connsiteX4" fmla="*/ 109537 w 1166812"/>
                <a:gd name="connsiteY4" fmla="*/ 130969 h 881063"/>
                <a:gd name="connsiteX5" fmla="*/ 0 w 1166812"/>
                <a:gd name="connsiteY5" fmla="*/ 80963 h 881063"/>
                <a:gd name="connsiteX6" fmla="*/ 26193 w 1166812"/>
                <a:gd name="connsiteY6" fmla="*/ 0 h 881063"/>
                <a:gd name="connsiteX7" fmla="*/ 128587 w 1166812"/>
                <a:gd name="connsiteY7" fmla="*/ 23813 h 881063"/>
                <a:gd name="connsiteX8" fmla="*/ 219075 w 1166812"/>
                <a:gd name="connsiteY8" fmla="*/ 45244 h 881063"/>
                <a:gd name="connsiteX9" fmla="*/ 309562 w 1166812"/>
                <a:gd name="connsiteY9" fmla="*/ 73819 h 881063"/>
                <a:gd name="connsiteX10" fmla="*/ 402431 w 1166812"/>
                <a:gd name="connsiteY10" fmla="*/ 109538 h 881063"/>
                <a:gd name="connsiteX11" fmla="*/ 492918 w 1166812"/>
                <a:gd name="connsiteY11" fmla="*/ 152400 h 881063"/>
                <a:gd name="connsiteX12" fmla="*/ 711993 w 1166812"/>
                <a:gd name="connsiteY12" fmla="*/ 252413 h 881063"/>
                <a:gd name="connsiteX13" fmla="*/ 812006 w 1166812"/>
                <a:gd name="connsiteY13" fmla="*/ 328613 h 881063"/>
                <a:gd name="connsiteX14" fmla="*/ 916781 w 1166812"/>
                <a:gd name="connsiteY14" fmla="*/ 416719 h 881063"/>
                <a:gd name="connsiteX15" fmla="*/ 1012031 w 1166812"/>
                <a:gd name="connsiteY15" fmla="*/ 511969 h 881063"/>
                <a:gd name="connsiteX16" fmla="*/ 1064418 w 1166812"/>
                <a:gd name="connsiteY16" fmla="*/ 571500 h 881063"/>
                <a:gd name="connsiteX17" fmla="*/ 1083468 w 1166812"/>
                <a:gd name="connsiteY17" fmla="*/ 595313 h 881063"/>
                <a:gd name="connsiteX18" fmla="*/ 1112043 w 1166812"/>
                <a:gd name="connsiteY18" fmla="*/ 638175 h 881063"/>
                <a:gd name="connsiteX19" fmla="*/ 1135856 w 1166812"/>
                <a:gd name="connsiteY19" fmla="*/ 678656 h 881063"/>
                <a:gd name="connsiteX20" fmla="*/ 1152525 w 1166812"/>
                <a:gd name="connsiteY20" fmla="*/ 719138 h 881063"/>
                <a:gd name="connsiteX21" fmla="*/ 1164431 w 1166812"/>
                <a:gd name="connsiteY21" fmla="*/ 771525 h 881063"/>
                <a:gd name="connsiteX22" fmla="*/ 1166812 w 1166812"/>
                <a:gd name="connsiteY22" fmla="*/ 807244 h 881063"/>
                <a:gd name="connsiteX23" fmla="*/ 1154906 w 1166812"/>
                <a:gd name="connsiteY23" fmla="*/ 828675 h 881063"/>
                <a:gd name="connsiteX24" fmla="*/ 1109662 w 1166812"/>
                <a:gd name="connsiteY24" fmla="*/ 864394 h 881063"/>
                <a:gd name="connsiteX25" fmla="*/ 1073943 w 1166812"/>
                <a:gd name="connsiteY25" fmla="*/ 881063 h 881063"/>
                <a:gd name="connsiteX26" fmla="*/ 1038225 w 1166812"/>
                <a:gd name="connsiteY26" fmla="*/ 878681 h 881063"/>
                <a:gd name="connsiteX27" fmla="*/ 997743 w 1166812"/>
                <a:gd name="connsiteY27" fmla="*/ 866775 h 881063"/>
                <a:gd name="connsiteX28" fmla="*/ 945356 w 1166812"/>
                <a:gd name="connsiteY28" fmla="*/ 835819 h 881063"/>
                <a:gd name="connsiteX29" fmla="*/ 897731 w 1166812"/>
                <a:gd name="connsiteY29" fmla="*/ 792956 h 881063"/>
                <a:gd name="connsiteX30" fmla="*/ 857250 w 1166812"/>
                <a:gd name="connsiteY30" fmla="*/ 742950 h 881063"/>
                <a:gd name="connsiteX31" fmla="*/ 802481 w 1166812"/>
                <a:gd name="connsiteY31" fmla="*/ 676275 h 881063"/>
                <a:gd name="connsiteX32" fmla="*/ 747712 w 1166812"/>
                <a:gd name="connsiteY32" fmla="*/ 619125 h 881063"/>
                <a:gd name="connsiteX33" fmla="*/ 688181 w 1166812"/>
                <a:gd name="connsiteY33" fmla="*/ 561975 h 881063"/>
                <a:gd name="connsiteX34" fmla="*/ 631031 w 1166812"/>
                <a:gd name="connsiteY34" fmla="*/ 516731 h 881063"/>
                <a:gd name="connsiteX35" fmla="*/ 554831 w 1166812"/>
                <a:gd name="connsiteY35" fmla="*/ 457200 h 881063"/>
                <a:gd name="connsiteX36" fmla="*/ 423862 w 1166812"/>
                <a:gd name="connsiteY36" fmla="*/ 342900 h 881063"/>
                <a:gd name="connsiteX37" fmla="*/ 371475 w 1166812"/>
                <a:gd name="connsiteY37" fmla="*/ 300038 h 881063"/>
                <a:gd name="connsiteX38" fmla="*/ 330993 w 1166812"/>
                <a:gd name="connsiteY38" fmla="*/ 269081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66812" h="881063">
                  <a:moveTo>
                    <a:pt x="330993" y="269081"/>
                  </a:moveTo>
                  <a:lnTo>
                    <a:pt x="266700" y="226219"/>
                  </a:lnTo>
                  <a:lnTo>
                    <a:pt x="226218" y="197644"/>
                  </a:lnTo>
                  <a:lnTo>
                    <a:pt x="171450" y="164306"/>
                  </a:lnTo>
                  <a:lnTo>
                    <a:pt x="109537" y="130969"/>
                  </a:lnTo>
                  <a:lnTo>
                    <a:pt x="0" y="80963"/>
                  </a:lnTo>
                  <a:lnTo>
                    <a:pt x="26193" y="0"/>
                  </a:lnTo>
                  <a:lnTo>
                    <a:pt x="128587" y="23813"/>
                  </a:lnTo>
                  <a:lnTo>
                    <a:pt x="219075" y="45244"/>
                  </a:lnTo>
                  <a:lnTo>
                    <a:pt x="309562" y="73819"/>
                  </a:lnTo>
                  <a:lnTo>
                    <a:pt x="402431" y="109538"/>
                  </a:lnTo>
                  <a:lnTo>
                    <a:pt x="492918" y="152400"/>
                  </a:lnTo>
                  <a:lnTo>
                    <a:pt x="711993" y="252413"/>
                  </a:lnTo>
                  <a:lnTo>
                    <a:pt x="812006" y="328613"/>
                  </a:lnTo>
                  <a:lnTo>
                    <a:pt x="916781" y="416719"/>
                  </a:lnTo>
                  <a:lnTo>
                    <a:pt x="1012031" y="511969"/>
                  </a:lnTo>
                  <a:lnTo>
                    <a:pt x="1064418" y="571500"/>
                  </a:lnTo>
                  <a:lnTo>
                    <a:pt x="1083468" y="595313"/>
                  </a:lnTo>
                  <a:lnTo>
                    <a:pt x="1112043" y="638175"/>
                  </a:lnTo>
                  <a:lnTo>
                    <a:pt x="1135856" y="678656"/>
                  </a:lnTo>
                  <a:lnTo>
                    <a:pt x="1152525" y="719138"/>
                  </a:lnTo>
                  <a:lnTo>
                    <a:pt x="1164431" y="771525"/>
                  </a:lnTo>
                  <a:lnTo>
                    <a:pt x="1166812" y="807244"/>
                  </a:lnTo>
                  <a:lnTo>
                    <a:pt x="1154906" y="828675"/>
                  </a:lnTo>
                  <a:lnTo>
                    <a:pt x="1109662" y="864394"/>
                  </a:lnTo>
                  <a:lnTo>
                    <a:pt x="1073943" y="881063"/>
                  </a:lnTo>
                  <a:lnTo>
                    <a:pt x="1038225" y="878681"/>
                  </a:lnTo>
                  <a:lnTo>
                    <a:pt x="997743" y="866775"/>
                  </a:lnTo>
                  <a:lnTo>
                    <a:pt x="945356" y="835819"/>
                  </a:lnTo>
                  <a:lnTo>
                    <a:pt x="897731" y="792956"/>
                  </a:lnTo>
                  <a:lnTo>
                    <a:pt x="857250" y="742950"/>
                  </a:lnTo>
                  <a:lnTo>
                    <a:pt x="802481" y="676275"/>
                  </a:lnTo>
                  <a:lnTo>
                    <a:pt x="747712" y="619125"/>
                  </a:lnTo>
                  <a:lnTo>
                    <a:pt x="688181" y="561975"/>
                  </a:lnTo>
                  <a:lnTo>
                    <a:pt x="631031" y="516731"/>
                  </a:lnTo>
                  <a:lnTo>
                    <a:pt x="554831" y="457200"/>
                  </a:lnTo>
                  <a:lnTo>
                    <a:pt x="423862" y="342900"/>
                  </a:lnTo>
                  <a:lnTo>
                    <a:pt x="371475" y="300038"/>
                  </a:lnTo>
                  <a:lnTo>
                    <a:pt x="33099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4">
              <a:extLst>
                <a:ext uri="{FF2B5EF4-FFF2-40B4-BE49-F238E27FC236}">
                  <a16:creationId xmlns:a16="http://schemas.microsoft.com/office/drawing/2014/main" id="{560E8B5C-6416-4058-ABD5-A37922A16001}"/>
                </a:ext>
              </a:extLst>
            </p:cNvPr>
            <p:cNvSpPr/>
            <p:nvPr/>
          </p:nvSpPr>
          <p:spPr>
            <a:xfrm rot="16200000">
              <a:off x="3284539" y="3440679"/>
              <a:ext cx="2720975" cy="1514475"/>
            </a:xfrm>
            <a:custGeom>
              <a:avLst/>
              <a:gdLst>
                <a:gd name="connsiteX0" fmla="*/ 1423987 w 2721768"/>
                <a:gd name="connsiteY0" fmla="*/ 1035844 h 1514475"/>
                <a:gd name="connsiteX1" fmla="*/ 1328737 w 2721768"/>
                <a:gd name="connsiteY1" fmla="*/ 1002507 h 1514475"/>
                <a:gd name="connsiteX2" fmla="*/ 1226343 w 2721768"/>
                <a:gd name="connsiteY2" fmla="*/ 964407 h 1514475"/>
                <a:gd name="connsiteX3" fmla="*/ 1138237 w 2721768"/>
                <a:gd name="connsiteY3" fmla="*/ 928688 h 1514475"/>
                <a:gd name="connsiteX4" fmla="*/ 1023937 w 2721768"/>
                <a:gd name="connsiteY4" fmla="*/ 878682 h 1514475"/>
                <a:gd name="connsiteX5" fmla="*/ 828675 w 2721768"/>
                <a:gd name="connsiteY5" fmla="*/ 776288 h 1514475"/>
                <a:gd name="connsiteX6" fmla="*/ 766762 w 2721768"/>
                <a:gd name="connsiteY6" fmla="*/ 735807 h 1514475"/>
                <a:gd name="connsiteX7" fmla="*/ 704850 w 2721768"/>
                <a:gd name="connsiteY7" fmla="*/ 688182 h 1514475"/>
                <a:gd name="connsiteX8" fmla="*/ 628650 w 2721768"/>
                <a:gd name="connsiteY8" fmla="*/ 621507 h 1514475"/>
                <a:gd name="connsiteX9" fmla="*/ 552450 w 2721768"/>
                <a:gd name="connsiteY9" fmla="*/ 552450 h 1514475"/>
                <a:gd name="connsiteX10" fmla="*/ 495300 w 2721768"/>
                <a:gd name="connsiteY10" fmla="*/ 497682 h 1514475"/>
                <a:gd name="connsiteX11" fmla="*/ 423862 w 2721768"/>
                <a:gd name="connsiteY11" fmla="*/ 428625 h 1514475"/>
                <a:gd name="connsiteX12" fmla="*/ 352425 w 2721768"/>
                <a:gd name="connsiteY12" fmla="*/ 357188 h 1514475"/>
                <a:gd name="connsiteX13" fmla="*/ 278606 w 2721768"/>
                <a:gd name="connsiteY13" fmla="*/ 276225 h 1514475"/>
                <a:gd name="connsiteX14" fmla="*/ 204787 w 2721768"/>
                <a:gd name="connsiteY14" fmla="*/ 192882 h 1514475"/>
                <a:gd name="connsiteX15" fmla="*/ 150018 w 2721768"/>
                <a:gd name="connsiteY15" fmla="*/ 128588 h 1514475"/>
                <a:gd name="connsiteX16" fmla="*/ 71437 w 2721768"/>
                <a:gd name="connsiteY16" fmla="*/ 30957 h 1514475"/>
                <a:gd name="connsiteX17" fmla="*/ 57150 w 2721768"/>
                <a:gd name="connsiteY17" fmla="*/ 14288 h 1514475"/>
                <a:gd name="connsiteX18" fmla="*/ 30956 w 2721768"/>
                <a:gd name="connsiteY18" fmla="*/ 0 h 1514475"/>
                <a:gd name="connsiteX19" fmla="*/ 11906 w 2721768"/>
                <a:gd name="connsiteY19" fmla="*/ 0 h 1514475"/>
                <a:gd name="connsiteX20" fmla="*/ 2381 w 2721768"/>
                <a:gd name="connsiteY20" fmla="*/ 4763 h 1514475"/>
                <a:gd name="connsiteX21" fmla="*/ 0 w 2721768"/>
                <a:gd name="connsiteY21" fmla="*/ 19050 h 1514475"/>
                <a:gd name="connsiteX22" fmla="*/ 9525 w 2721768"/>
                <a:gd name="connsiteY22" fmla="*/ 47625 h 1514475"/>
                <a:gd name="connsiteX23" fmla="*/ 57150 w 2721768"/>
                <a:gd name="connsiteY23" fmla="*/ 140494 h 1514475"/>
                <a:gd name="connsiteX24" fmla="*/ 121443 w 2721768"/>
                <a:gd name="connsiteY24" fmla="*/ 250032 h 1514475"/>
                <a:gd name="connsiteX25" fmla="*/ 185737 w 2721768"/>
                <a:gd name="connsiteY25" fmla="*/ 347663 h 1514475"/>
                <a:gd name="connsiteX26" fmla="*/ 247650 w 2721768"/>
                <a:gd name="connsiteY26" fmla="*/ 433388 h 1514475"/>
                <a:gd name="connsiteX27" fmla="*/ 338137 w 2721768"/>
                <a:gd name="connsiteY27" fmla="*/ 550069 h 1514475"/>
                <a:gd name="connsiteX28" fmla="*/ 471487 w 2721768"/>
                <a:gd name="connsiteY28" fmla="*/ 697707 h 1514475"/>
                <a:gd name="connsiteX29" fmla="*/ 566737 w 2721768"/>
                <a:gd name="connsiteY29" fmla="*/ 795338 h 1514475"/>
                <a:gd name="connsiteX30" fmla="*/ 640556 w 2721768"/>
                <a:gd name="connsiteY30" fmla="*/ 869157 h 1514475"/>
                <a:gd name="connsiteX31" fmla="*/ 731043 w 2721768"/>
                <a:gd name="connsiteY31" fmla="*/ 950119 h 1514475"/>
                <a:gd name="connsiteX32" fmla="*/ 766762 w 2721768"/>
                <a:gd name="connsiteY32" fmla="*/ 981075 h 1514475"/>
                <a:gd name="connsiteX33" fmla="*/ 940593 w 2721768"/>
                <a:gd name="connsiteY33" fmla="*/ 1078707 h 1514475"/>
                <a:gd name="connsiteX34" fmla="*/ 1035843 w 2721768"/>
                <a:gd name="connsiteY34" fmla="*/ 1121569 h 1514475"/>
                <a:gd name="connsiteX35" fmla="*/ 1138237 w 2721768"/>
                <a:gd name="connsiteY35" fmla="*/ 1164432 h 1514475"/>
                <a:gd name="connsiteX36" fmla="*/ 1240631 w 2721768"/>
                <a:gd name="connsiteY36" fmla="*/ 1207294 h 1514475"/>
                <a:gd name="connsiteX37" fmla="*/ 1331118 w 2721768"/>
                <a:gd name="connsiteY37" fmla="*/ 1243013 h 1514475"/>
                <a:gd name="connsiteX38" fmla="*/ 1464468 w 2721768"/>
                <a:gd name="connsiteY38" fmla="*/ 1290638 h 1514475"/>
                <a:gd name="connsiteX39" fmla="*/ 1552575 w 2721768"/>
                <a:gd name="connsiteY39" fmla="*/ 1319213 h 1514475"/>
                <a:gd name="connsiteX40" fmla="*/ 1666875 w 2721768"/>
                <a:gd name="connsiteY40" fmla="*/ 1350169 h 1514475"/>
                <a:gd name="connsiteX41" fmla="*/ 1712118 w 2721768"/>
                <a:gd name="connsiteY41" fmla="*/ 1359694 h 1514475"/>
                <a:gd name="connsiteX42" fmla="*/ 1809750 w 2721768"/>
                <a:gd name="connsiteY42" fmla="*/ 1390650 h 1514475"/>
                <a:gd name="connsiteX43" fmla="*/ 1974056 w 2721768"/>
                <a:gd name="connsiteY43" fmla="*/ 1428750 h 1514475"/>
                <a:gd name="connsiteX44" fmla="*/ 2147887 w 2721768"/>
                <a:gd name="connsiteY44" fmla="*/ 1464469 h 1514475"/>
                <a:gd name="connsiteX45" fmla="*/ 2300287 w 2721768"/>
                <a:gd name="connsiteY45" fmla="*/ 1493044 h 1514475"/>
                <a:gd name="connsiteX46" fmla="*/ 2424112 w 2721768"/>
                <a:gd name="connsiteY46" fmla="*/ 1514475 h 1514475"/>
                <a:gd name="connsiteX47" fmla="*/ 2533650 w 2721768"/>
                <a:gd name="connsiteY47" fmla="*/ 1509713 h 1514475"/>
                <a:gd name="connsiteX48" fmla="*/ 2566987 w 2721768"/>
                <a:gd name="connsiteY48" fmla="*/ 1490663 h 1514475"/>
                <a:gd name="connsiteX49" fmla="*/ 2593181 w 2721768"/>
                <a:gd name="connsiteY49" fmla="*/ 1466850 h 1514475"/>
                <a:gd name="connsiteX50" fmla="*/ 2614612 w 2721768"/>
                <a:gd name="connsiteY50" fmla="*/ 1440657 h 1514475"/>
                <a:gd name="connsiteX51" fmla="*/ 2633662 w 2721768"/>
                <a:gd name="connsiteY51" fmla="*/ 1409700 h 1514475"/>
                <a:gd name="connsiteX52" fmla="*/ 2652712 w 2721768"/>
                <a:gd name="connsiteY52" fmla="*/ 1378744 h 1514475"/>
                <a:gd name="connsiteX53" fmla="*/ 2671762 w 2721768"/>
                <a:gd name="connsiteY53" fmla="*/ 1331119 h 1514475"/>
                <a:gd name="connsiteX54" fmla="*/ 2686050 w 2721768"/>
                <a:gd name="connsiteY54" fmla="*/ 1281113 h 1514475"/>
                <a:gd name="connsiteX55" fmla="*/ 2700337 w 2721768"/>
                <a:gd name="connsiteY55" fmla="*/ 1219200 h 1514475"/>
                <a:gd name="connsiteX56" fmla="*/ 2717006 w 2721768"/>
                <a:gd name="connsiteY56" fmla="*/ 1135857 h 1514475"/>
                <a:gd name="connsiteX57" fmla="*/ 2721768 w 2721768"/>
                <a:gd name="connsiteY57" fmla="*/ 1104900 h 1514475"/>
                <a:gd name="connsiteX58" fmla="*/ 2721768 w 2721768"/>
                <a:gd name="connsiteY58" fmla="*/ 1081088 h 1514475"/>
                <a:gd name="connsiteX59" fmla="*/ 2717006 w 2721768"/>
                <a:gd name="connsiteY59" fmla="*/ 1071563 h 1514475"/>
                <a:gd name="connsiteX60" fmla="*/ 2700337 w 2721768"/>
                <a:gd name="connsiteY60" fmla="*/ 1069182 h 1514475"/>
                <a:gd name="connsiteX61" fmla="*/ 2681287 w 2721768"/>
                <a:gd name="connsiteY61" fmla="*/ 1076325 h 1514475"/>
                <a:gd name="connsiteX62" fmla="*/ 2659856 w 2721768"/>
                <a:gd name="connsiteY62" fmla="*/ 1102519 h 1514475"/>
                <a:gd name="connsiteX63" fmla="*/ 2633662 w 2721768"/>
                <a:gd name="connsiteY63" fmla="*/ 1140619 h 1514475"/>
                <a:gd name="connsiteX64" fmla="*/ 2600325 w 2721768"/>
                <a:gd name="connsiteY64" fmla="*/ 1178719 h 1514475"/>
                <a:gd name="connsiteX65" fmla="*/ 2566987 w 2721768"/>
                <a:gd name="connsiteY65" fmla="*/ 1204913 h 1514475"/>
                <a:gd name="connsiteX66" fmla="*/ 2514600 w 2721768"/>
                <a:gd name="connsiteY66" fmla="*/ 1228725 h 1514475"/>
                <a:gd name="connsiteX67" fmla="*/ 2466975 w 2721768"/>
                <a:gd name="connsiteY67" fmla="*/ 1240632 h 1514475"/>
                <a:gd name="connsiteX68" fmla="*/ 2419350 w 2721768"/>
                <a:gd name="connsiteY68" fmla="*/ 1240632 h 1514475"/>
                <a:gd name="connsiteX69" fmla="*/ 2190750 w 2721768"/>
                <a:gd name="connsiteY69" fmla="*/ 1214438 h 1514475"/>
                <a:gd name="connsiteX70" fmla="*/ 2002631 w 2721768"/>
                <a:gd name="connsiteY70" fmla="*/ 1178719 h 1514475"/>
                <a:gd name="connsiteX71" fmla="*/ 1876425 w 2721768"/>
                <a:gd name="connsiteY71" fmla="*/ 1152525 h 1514475"/>
                <a:gd name="connsiteX72" fmla="*/ 1712118 w 2721768"/>
                <a:gd name="connsiteY72" fmla="*/ 1114425 h 1514475"/>
                <a:gd name="connsiteX73" fmla="*/ 1562100 w 2721768"/>
                <a:gd name="connsiteY73" fmla="*/ 1076325 h 1514475"/>
                <a:gd name="connsiteX74" fmla="*/ 1423987 w 2721768"/>
                <a:gd name="connsiteY74" fmla="*/ 1035844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21768" h="1514475">
                  <a:moveTo>
                    <a:pt x="1423987" y="1035844"/>
                  </a:moveTo>
                  <a:lnTo>
                    <a:pt x="1328737" y="1002507"/>
                  </a:lnTo>
                  <a:lnTo>
                    <a:pt x="1226343" y="964407"/>
                  </a:lnTo>
                  <a:lnTo>
                    <a:pt x="1138237" y="928688"/>
                  </a:lnTo>
                  <a:lnTo>
                    <a:pt x="1023937" y="878682"/>
                  </a:lnTo>
                  <a:lnTo>
                    <a:pt x="828675" y="776288"/>
                  </a:lnTo>
                  <a:lnTo>
                    <a:pt x="766762" y="735807"/>
                  </a:lnTo>
                  <a:lnTo>
                    <a:pt x="704850" y="688182"/>
                  </a:lnTo>
                  <a:lnTo>
                    <a:pt x="628650" y="621507"/>
                  </a:lnTo>
                  <a:lnTo>
                    <a:pt x="552450" y="552450"/>
                  </a:lnTo>
                  <a:lnTo>
                    <a:pt x="495300" y="497682"/>
                  </a:lnTo>
                  <a:lnTo>
                    <a:pt x="423862" y="428625"/>
                  </a:lnTo>
                  <a:lnTo>
                    <a:pt x="352425" y="357188"/>
                  </a:lnTo>
                  <a:lnTo>
                    <a:pt x="278606" y="276225"/>
                  </a:lnTo>
                  <a:lnTo>
                    <a:pt x="204787" y="192882"/>
                  </a:lnTo>
                  <a:lnTo>
                    <a:pt x="150018" y="128588"/>
                  </a:lnTo>
                  <a:lnTo>
                    <a:pt x="71437" y="30957"/>
                  </a:lnTo>
                  <a:lnTo>
                    <a:pt x="57150" y="14288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57150" y="140494"/>
                  </a:lnTo>
                  <a:lnTo>
                    <a:pt x="121443" y="250032"/>
                  </a:lnTo>
                  <a:lnTo>
                    <a:pt x="185737" y="347663"/>
                  </a:lnTo>
                  <a:lnTo>
                    <a:pt x="247650" y="433388"/>
                  </a:lnTo>
                  <a:lnTo>
                    <a:pt x="338137" y="550069"/>
                  </a:lnTo>
                  <a:lnTo>
                    <a:pt x="471487" y="697707"/>
                  </a:lnTo>
                  <a:lnTo>
                    <a:pt x="566737" y="795338"/>
                  </a:lnTo>
                  <a:lnTo>
                    <a:pt x="640556" y="869157"/>
                  </a:lnTo>
                  <a:lnTo>
                    <a:pt x="731043" y="950119"/>
                  </a:lnTo>
                  <a:lnTo>
                    <a:pt x="766762" y="981075"/>
                  </a:lnTo>
                  <a:lnTo>
                    <a:pt x="940593" y="1078707"/>
                  </a:lnTo>
                  <a:lnTo>
                    <a:pt x="1035843" y="1121569"/>
                  </a:lnTo>
                  <a:lnTo>
                    <a:pt x="1138237" y="1164432"/>
                  </a:lnTo>
                  <a:lnTo>
                    <a:pt x="1240631" y="1207294"/>
                  </a:lnTo>
                  <a:lnTo>
                    <a:pt x="1331118" y="1243013"/>
                  </a:lnTo>
                  <a:lnTo>
                    <a:pt x="1464468" y="1290638"/>
                  </a:lnTo>
                  <a:lnTo>
                    <a:pt x="1552575" y="1319213"/>
                  </a:lnTo>
                  <a:lnTo>
                    <a:pt x="1666875" y="1350169"/>
                  </a:lnTo>
                  <a:lnTo>
                    <a:pt x="1712118" y="1359694"/>
                  </a:lnTo>
                  <a:lnTo>
                    <a:pt x="1809750" y="1390650"/>
                  </a:lnTo>
                  <a:lnTo>
                    <a:pt x="1974056" y="1428750"/>
                  </a:lnTo>
                  <a:lnTo>
                    <a:pt x="2147887" y="1464469"/>
                  </a:lnTo>
                  <a:lnTo>
                    <a:pt x="2300287" y="1493044"/>
                  </a:lnTo>
                  <a:lnTo>
                    <a:pt x="2424112" y="1514475"/>
                  </a:lnTo>
                  <a:lnTo>
                    <a:pt x="2533650" y="1509713"/>
                  </a:lnTo>
                  <a:lnTo>
                    <a:pt x="2566987" y="1490663"/>
                  </a:lnTo>
                  <a:lnTo>
                    <a:pt x="2593181" y="1466850"/>
                  </a:lnTo>
                  <a:lnTo>
                    <a:pt x="2614612" y="1440657"/>
                  </a:lnTo>
                  <a:lnTo>
                    <a:pt x="2633662" y="1409700"/>
                  </a:lnTo>
                  <a:lnTo>
                    <a:pt x="2652712" y="1378744"/>
                  </a:lnTo>
                  <a:lnTo>
                    <a:pt x="2671762" y="1331119"/>
                  </a:lnTo>
                  <a:lnTo>
                    <a:pt x="2686050" y="1281113"/>
                  </a:lnTo>
                  <a:lnTo>
                    <a:pt x="2700337" y="1219200"/>
                  </a:lnTo>
                  <a:lnTo>
                    <a:pt x="2717006" y="1135857"/>
                  </a:lnTo>
                  <a:lnTo>
                    <a:pt x="2721768" y="1104900"/>
                  </a:lnTo>
                  <a:lnTo>
                    <a:pt x="2721768" y="1081088"/>
                  </a:lnTo>
                  <a:lnTo>
                    <a:pt x="2717006" y="1071563"/>
                  </a:lnTo>
                  <a:lnTo>
                    <a:pt x="2700337" y="1069182"/>
                  </a:lnTo>
                  <a:lnTo>
                    <a:pt x="2681287" y="1076325"/>
                  </a:lnTo>
                  <a:lnTo>
                    <a:pt x="2659856" y="1102519"/>
                  </a:lnTo>
                  <a:lnTo>
                    <a:pt x="2633662" y="1140619"/>
                  </a:lnTo>
                  <a:lnTo>
                    <a:pt x="2600325" y="1178719"/>
                  </a:lnTo>
                  <a:lnTo>
                    <a:pt x="2566987" y="1204913"/>
                  </a:lnTo>
                  <a:lnTo>
                    <a:pt x="2514600" y="1228725"/>
                  </a:lnTo>
                  <a:lnTo>
                    <a:pt x="2466975" y="1240632"/>
                  </a:lnTo>
                  <a:lnTo>
                    <a:pt x="2419350" y="1240632"/>
                  </a:lnTo>
                  <a:lnTo>
                    <a:pt x="2190750" y="1214438"/>
                  </a:lnTo>
                  <a:lnTo>
                    <a:pt x="2002631" y="1178719"/>
                  </a:lnTo>
                  <a:lnTo>
                    <a:pt x="1876425" y="1152525"/>
                  </a:lnTo>
                  <a:lnTo>
                    <a:pt x="1712118" y="1114425"/>
                  </a:lnTo>
                  <a:lnTo>
                    <a:pt x="1562100" y="1076325"/>
                  </a:lnTo>
                  <a:lnTo>
                    <a:pt x="1423987" y="1035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FAFFBF07-0781-4530-9780-85980B9274D9}"/>
                </a:ext>
              </a:extLst>
            </p:cNvPr>
            <p:cNvSpPr/>
            <p:nvPr/>
          </p:nvSpPr>
          <p:spPr>
            <a:xfrm>
              <a:off x="3605214" y="2933701"/>
              <a:ext cx="2079625" cy="1008063"/>
            </a:xfrm>
            <a:custGeom>
              <a:avLst/>
              <a:gdLst>
                <a:gd name="connsiteX0" fmla="*/ 1257300 w 2078831"/>
                <a:gd name="connsiteY0" fmla="*/ 300038 h 1007269"/>
                <a:gd name="connsiteX1" fmla="*/ 971550 w 2078831"/>
                <a:gd name="connsiteY1" fmla="*/ 426244 h 1007269"/>
                <a:gd name="connsiteX2" fmla="*/ 935831 w 2078831"/>
                <a:gd name="connsiteY2" fmla="*/ 440531 h 1007269"/>
                <a:gd name="connsiteX3" fmla="*/ 747712 w 2078831"/>
                <a:gd name="connsiteY3" fmla="*/ 495300 h 1007269"/>
                <a:gd name="connsiteX4" fmla="*/ 638175 w 2078831"/>
                <a:gd name="connsiteY4" fmla="*/ 545306 h 1007269"/>
                <a:gd name="connsiteX5" fmla="*/ 511968 w 2078831"/>
                <a:gd name="connsiteY5" fmla="*/ 595313 h 1007269"/>
                <a:gd name="connsiteX6" fmla="*/ 411956 w 2078831"/>
                <a:gd name="connsiteY6" fmla="*/ 631031 h 1007269"/>
                <a:gd name="connsiteX7" fmla="*/ 321468 w 2078831"/>
                <a:gd name="connsiteY7" fmla="*/ 657225 h 1007269"/>
                <a:gd name="connsiteX8" fmla="*/ 252412 w 2078831"/>
                <a:gd name="connsiteY8" fmla="*/ 673894 h 1007269"/>
                <a:gd name="connsiteX9" fmla="*/ 216693 w 2078831"/>
                <a:gd name="connsiteY9" fmla="*/ 683419 h 1007269"/>
                <a:gd name="connsiteX10" fmla="*/ 190500 w 2078831"/>
                <a:gd name="connsiteY10" fmla="*/ 688181 h 1007269"/>
                <a:gd name="connsiteX11" fmla="*/ 169068 w 2078831"/>
                <a:gd name="connsiteY11" fmla="*/ 688181 h 1007269"/>
                <a:gd name="connsiteX12" fmla="*/ 138112 w 2078831"/>
                <a:gd name="connsiteY12" fmla="*/ 683419 h 1007269"/>
                <a:gd name="connsiteX13" fmla="*/ 111918 w 2078831"/>
                <a:gd name="connsiteY13" fmla="*/ 671513 h 1007269"/>
                <a:gd name="connsiteX14" fmla="*/ 100012 w 2078831"/>
                <a:gd name="connsiteY14" fmla="*/ 664369 h 1007269"/>
                <a:gd name="connsiteX15" fmla="*/ 78581 w 2078831"/>
                <a:gd name="connsiteY15" fmla="*/ 647700 h 1007269"/>
                <a:gd name="connsiteX16" fmla="*/ 61912 w 2078831"/>
                <a:gd name="connsiteY16" fmla="*/ 626269 h 1007269"/>
                <a:gd name="connsiteX17" fmla="*/ 52387 w 2078831"/>
                <a:gd name="connsiteY17" fmla="*/ 614363 h 1007269"/>
                <a:gd name="connsiteX18" fmla="*/ 35718 w 2078831"/>
                <a:gd name="connsiteY18" fmla="*/ 607219 h 1007269"/>
                <a:gd name="connsiteX19" fmla="*/ 19050 w 2078831"/>
                <a:gd name="connsiteY19" fmla="*/ 604838 h 1007269"/>
                <a:gd name="connsiteX20" fmla="*/ 2381 w 2078831"/>
                <a:gd name="connsiteY20" fmla="*/ 609600 h 1007269"/>
                <a:gd name="connsiteX21" fmla="*/ 0 w 2078831"/>
                <a:gd name="connsiteY21" fmla="*/ 623888 h 1007269"/>
                <a:gd name="connsiteX22" fmla="*/ 2381 w 2078831"/>
                <a:gd name="connsiteY22" fmla="*/ 642938 h 1007269"/>
                <a:gd name="connsiteX23" fmla="*/ 16668 w 2078831"/>
                <a:gd name="connsiteY23" fmla="*/ 683419 h 1007269"/>
                <a:gd name="connsiteX24" fmla="*/ 47625 w 2078831"/>
                <a:gd name="connsiteY24" fmla="*/ 738188 h 1007269"/>
                <a:gd name="connsiteX25" fmla="*/ 78581 w 2078831"/>
                <a:gd name="connsiteY25" fmla="*/ 788194 h 1007269"/>
                <a:gd name="connsiteX26" fmla="*/ 107156 w 2078831"/>
                <a:gd name="connsiteY26" fmla="*/ 831056 h 1007269"/>
                <a:gd name="connsiteX27" fmla="*/ 130968 w 2078831"/>
                <a:gd name="connsiteY27" fmla="*/ 864394 h 1007269"/>
                <a:gd name="connsiteX28" fmla="*/ 173831 w 2078831"/>
                <a:gd name="connsiteY28" fmla="*/ 921544 h 1007269"/>
                <a:gd name="connsiteX29" fmla="*/ 204787 w 2078831"/>
                <a:gd name="connsiteY29" fmla="*/ 959644 h 1007269"/>
                <a:gd name="connsiteX30" fmla="*/ 226218 w 2078831"/>
                <a:gd name="connsiteY30" fmla="*/ 983456 h 1007269"/>
                <a:gd name="connsiteX31" fmla="*/ 240506 w 2078831"/>
                <a:gd name="connsiteY31" fmla="*/ 995363 h 1007269"/>
                <a:gd name="connsiteX32" fmla="*/ 250031 w 2078831"/>
                <a:gd name="connsiteY32" fmla="*/ 1002506 h 1007269"/>
                <a:gd name="connsiteX33" fmla="*/ 264318 w 2078831"/>
                <a:gd name="connsiteY33" fmla="*/ 1007269 h 1007269"/>
                <a:gd name="connsiteX34" fmla="*/ 278606 w 2078831"/>
                <a:gd name="connsiteY34" fmla="*/ 1004888 h 1007269"/>
                <a:gd name="connsiteX35" fmla="*/ 304800 w 2078831"/>
                <a:gd name="connsiteY35" fmla="*/ 992981 h 1007269"/>
                <a:gd name="connsiteX36" fmla="*/ 338137 w 2078831"/>
                <a:gd name="connsiteY36" fmla="*/ 966788 h 1007269"/>
                <a:gd name="connsiteX37" fmla="*/ 445293 w 2078831"/>
                <a:gd name="connsiteY37" fmla="*/ 900113 h 1007269"/>
                <a:gd name="connsiteX38" fmla="*/ 590550 w 2078831"/>
                <a:gd name="connsiteY38" fmla="*/ 814388 h 1007269"/>
                <a:gd name="connsiteX39" fmla="*/ 697706 w 2078831"/>
                <a:gd name="connsiteY39" fmla="*/ 750094 h 1007269"/>
                <a:gd name="connsiteX40" fmla="*/ 966787 w 2078831"/>
                <a:gd name="connsiteY40" fmla="*/ 616744 h 1007269"/>
                <a:gd name="connsiteX41" fmla="*/ 1190625 w 2078831"/>
                <a:gd name="connsiteY41" fmla="*/ 511969 h 1007269"/>
                <a:gd name="connsiteX42" fmla="*/ 1381125 w 2078831"/>
                <a:gd name="connsiteY42" fmla="*/ 419100 h 1007269"/>
                <a:gd name="connsiteX43" fmla="*/ 1533525 w 2078831"/>
                <a:gd name="connsiteY43" fmla="*/ 345281 h 1007269"/>
                <a:gd name="connsiteX44" fmla="*/ 1890712 w 2078831"/>
                <a:gd name="connsiteY44" fmla="*/ 150019 h 1007269"/>
                <a:gd name="connsiteX45" fmla="*/ 2007393 w 2078831"/>
                <a:gd name="connsiteY45" fmla="*/ 80963 h 1007269"/>
                <a:gd name="connsiteX46" fmla="*/ 2059781 w 2078831"/>
                <a:gd name="connsiteY46" fmla="*/ 50006 h 1007269"/>
                <a:gd name="connsiteX47" fmla="*/ 2071687 w 2078831"/>
                <a:gd name="connsiteY47" fmla="*/ 35719 h 1007269"/>
                <a:gd name="connsiteX48" fmla="*/ 2076450 w 2078831"/>
                <a:gd name="connsiteY48" fmla="*/ 21431 h 1007269"/>
                <a:gd name="connsiteX49" fmla="*/ 2078831 w 2078831"/>
                <a:gd name="connsiteY49" fmla="*/ 7144 h 1007269"/>
                <a:gd name="connsiteX50" fmla="*/ 2071687 w 2078831"/>
                <a:gd name="connsiteY50" fmla="*/ 0 h 1007269"/>
                <a:gd name="connsiteX51" fmla="*/ 2043112 w 2078831"/>
                <a:gd name="connsiteY51" fmla="*/ 0 h 1007269"/>
                <a:gd name="connsiteX52" fmla="*/ 1981200 w 2078831"/>
                <a:gd name="connsiteY52" fmla="*/ 14288 h 1007269"/>
                <a:gd name="connsiteX53" fmla="*/ 1883568 w 2078831"/>
                <a:gd name="connsiteY53" fmla="*/ 45244 h 1007269"/>
                <a:gd name="connsiteX54" fmla="*/ 1769268 w 2078831"/>
                <a:gd name="connsiteY54" fmla="*/ 78581 h 1007269"/>
                <a:gd name="connsiteX55" fmla="*/ 1452562 w 2078831"/>
                <a:gd name="connsiteY55" fmla="*/ 214313 h 1007269"/>
                <a:gd name="connsiteX56" fmla="*/ 1257300 w 2078831"/>
                <a:gd name="connsiteY56" fmla="*/ 300038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78831" h="1007269">
                  <a:moveTo>
                    <a:pt x="1257300" y="300038"/>
                  </a:moveTo>
                  <a:lnTo>
                    <a:pt x="971550" y="426244"/>
                  </a:lnTo>
                  <a:lnTo>
                    <a:pt x="935831" y="440531"/>
                  </a:lnTo>
                  <a:lnTo>
                    <a:pt x="747712" y="495300"/>
                  </a:lnTo>
                  <a:lnTo>
                    <a:pt x="638175" y="545306"/>
                  </a:lnTo>
                  <a:lnTo>
                    <a:pt x="511968" y="595313"/>
                  </a:lnTo>
                  <a:lnTo>
                    <a:pt x="411956" y="631031"/>
                  </a:lnTo>
                  <a:lnTo>
                    <a:pt x="321468" y="657225"/>
                  </a:lnTo>
                  <a:lnTo>
                    <a:pt x="252412" y="673894"/>
                  </a:lnTo>
                  <a:lnTo>
                    <a:pt x="216693" y="683419"/>
                  </a:lnTo>
                  <a:lnTo>
                    <a:pt x="190500" y="688181"/>
                  </a:lnTo>
                  <a:lnTo>
                    <a:pt x="169068" y="688181"/>
                  </a:lnTo>
                  <a:lnTo>
                    <a:pt x="138112" y="683419"/>
                  </a:lnTo>
                  <a:lnTo>
                    <a:pt x="111918" y="671513"/>
                  </a:lnTo>
                  <a:lnTo>
                    <a:pt x="100012" y="664369"/>
                  </a:lnTo>
                  <a:lnTo>
                    <a:pt x="78581" y="647700"/>
                  </a:lnTo>
                  <a:lnTo>
                    <a:pt x="61912" y="626269"/>
                  </a:lnTo>
                  <a:lnTo>
                    <a:pt x="52387" y="614363"/>
                  </a:lnTo>
                  <a:lnTo>
                    <a:pt x="35718" y="607219"/>
                  </a:lnTo>
                  <a:lnTo>
                    <a:pt x="19050" y="604838"/>
                  </a:lnTo>
                  <a:lnTo>
                    <a:pt x="2381" y="609600"/>
                  </a:lnTo>
                  <a:lnTo>
                    <a:pt x="0" y="623888"/>
                  </a:lnTo>
                  <a:lnTo>
                    <a:pt x="2381" y="642938"/>
                  </a:lnTo>
                  <a:lnTo>
                    <a:pt x="16668" y="683419"/>
                  </a:lnTo>
                  <a:lnTo>
                    <a:pt x="47625" y="738188"/>
                  </a:lnTo>
                  <a:lnTo>
                    <a:pt x="78581" y="788194"/>
                  </a:lnTo>
                  <a:lnTo>
                    <a:pt x="107156" y="831056"/>
                  </a:lnTo>
                  <a:lnTo>
                    <a:pt x="130968" y="864394"/>
                  </a:lnTo>
                  <a:lnTo>
                    <a:pt x="173831" y="921544"/>
                  </a:lnTo>
                  <a:lnTo>
                    <a:pt x="204787" y="959644"/>
                  </a:lnTo>
                  <a:lnTo>
                    <a:pt x="226218" y="983456"/>
                  </a:lnTo>
                  <a:lnTo>
                    <a:pt x="240506" y="995363"/>
                  </a:lnTo>
                  <a:lnTo>
                    <a:pt x="250031" y="1002506"/>
                  </a:lnTo>
                  <a:lnTo>
                    <a:pt x="264318" y="1007269"/>
                  </a:lnTo>
                  <a:lnTo>
                    <a:pt x="278606" y="1004888"/>
                  </a:lnTo>
                  <a:lnTo>
                    <a:pt x="304800" y="992981"/>
                  </a:lnTo>
                  <a:lnTo>
                    <a:pt x="338137" y="966788"/>
                  </a:lnTo>
                  <a:lnTo>
                    <a:pt x="445293" y="900113"/>
                  </a:lnTo>
                  <a:lnTo>
                    <a:pt x="590550" y="814388"/>
                  </a:lnTo>
                  <a:lnTo>
                    <a:pt x="697706" y="750094"/>
                  </a:lnTo>
                  <a:lnTo>
                    <a:pt x="966787" y="616744"/>
                  </a:lnTo>
                  <a:lnTo>
                    <a:pt x="1190625" y="511969"/>
                  </a:lnTo>
                  <a:lnTo>
                    <a:pt x="1381125" y="419100"/>
                  </a:lnTo>
                  <a:lnTo>
                    <a:pt x="1533525" y="345281"/>
                  </a:lnTo>
                  <a:lnTo>
                    <a:pt x="1890712" y="150019"/>
                  </a:lnTo>
                  <a:lnTo>
                    <a:pt x="2007393" y="80963"/>
                  </a:lnTo>
                  <a:lnTo>
                    <a:pt x="2059781" y="50006"/>
                  </a:lnTo>
                  <a:lnTo>
                    <a:pt x="2071687" y="35719"/>
                  </a:lnTo>
                  <a:lnTo>
                    <a:pt x="2076450" y="21431"/>
                  </a:lnTo>
                  <a:lnTo>
                    <a:pt x="2078831" y="7144"/>
                  </a:lnTo>
                  <a:lnTo>
                    <a:pt x="2071687" y="0"/>
                  </a:lnTo>
                  <a:lnTo>
                    <a:pt x="2043112" y="0"/>
                  </a:lnTo>
                  <a:lnTo>
                    <a:pt x="1981200" y="14288"/>
                  </a:lnTo>
                  <a:lnTo>
                    <a:pt x="1883568" y="45244"/>
                  </a:lnTo>
                  <a:lnTo>
                    <a:pt x="1769268" y="78581"/>
                  </a:lnTo>
                  <a:lnTo>
                    <a:pt x="1452562" y="214313"/>
                  </a:lnTo>
                  <a:lnTo>
                    <a:pt x="1257300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C356FFC0-F894-4ABB-AB90-0650397E18A6}"/>
                </a:ext>
              </a:extLst>
            </p:cNvPr>
            <p:cNvSpPr/>
            <p:nvPr/>
          </p:nvSpPr>
          <p:spPr>
            <a:xfrm>
              <a:off x="5694364" y="1704976"/>
              <a:ext cx="2111375" cy="1389063"/>
            </a:xfrm>
            <a:custGeom>
              <a:avLst/>
              <a:gdLst>
                <a:gd name="connsiteX0" fmla="*/ 1038225 w 2112169"/>
                <a:gd name="connsiteY0" fmla="*/ 116681 h 1388269"/>
                <a:gd name="connsiteX1" fmla="*/ 857250 w 2112169"/>
                <a:gd name="connsiteY1" fmla="*/ 138113 h 1388269"/>
                <a:gd name="connsiteX2" fmla="*/ 690562 w 2112169"/>
                <a:gd name="connsiteY2" fmla="*/ 157163 h 1388269"/>
                <a:gd name="connsiteX3" fmla="*/ 542925 w 2112169"/>
                <a:gd name="connsiteY3" fmla="*/ 176213 h 1388269"/>
                <a:gd name="connsiteX4" fmla="*/ 459581 w 2112169"/>
                <a:gd name="connsiteY4" fmla="*/ 185738 h 1388269"/>
                <a:gd name="connsiteX5" fmla="*/ 423862 w 2112169"/>
                <a:gd name="connsiteY5" fmla="*/ 188119 h 1388269"/>
                <a:gd name="connsiteX6" fmla="*/ 378619 w 2112169"/>
                <a:gd name="connsiteY6" fmla="*/ 188119 h 1388269"/>
                <a:gd name="connsiteX7" fmla="*/ 311944 w 2112169"/>
                <a:gd name="connsiteY7" fmla="*/ 183356 h 1388269"/>
                <a:gd name="connsiteX8" fmla="*/ 247650 w 2112169"/>
                <a:gd name="connsiteY8" fmla="*/ 173831 h 1388269"/>
                <a:gd name="connsiteX9" fmla="*/ 173831 w 2112169"/>
                <a:gd name="connsiteY9" fmla="*/ 154781 h 1388269"/>
                <a:gd name="connsiteX10" fmla="*/ 109537 w 2112169"/>
                <a:gd name="connsiteY10" fmla="*/ 133350 h 1388269"/>
                <a:gd name="connsiteX11" fmla="*/ 73819 w 2112169"/>
                <a:gd name="connsiteY11" fmla="*/ 121444 h 1388269"/>
                <a:gd name="connsiteX12" fmla="*/ 42862 w 2112169"/>
                <a:gd name="connsiteY12" fmla="*/ 109538 h 1388269"/>
                <a:gd name="connsiteX13" fmla="*/ 30956 w 2112169"/>
                <a:gd name="connsiteY13" fmla="*/ 104775 h 1388269"/>
                <a:gd name="connsiteX14" fmla="*/ 16669 w 2112169"/>
                <a:gd name="connsiteY14" fmla="*/ 102394 h 1388269"/>
                <a:gd name="connsiteX15" fmla="*/ 4762 w 2112169"/>
                <a:gd name="connsiteY15" fmla="*/ 107156 h 1388269"/>
                <a:gd name="connsiteX16" fmla="*/ 0 w 2112169"/>
                <a:gd name="connsiteY16" fmla="*/ 116681 h 1388269"/>
                <a:gd name="connsiteX17" fmla="*/ 9525 w 2112169"/>
                <a:gd name="connsiteY17" fmla="*/ 154781 h 1388269"/>
                <a:gd name="connsiteX18" fmla="*/ 28575 w 2112169"/>
                <a:gd name="connsiteY18" fmla="*/ 188119 h 1388269"/>
                <a:gd name="connsiteX19" fmla="*/ 47625 w 2112169"/>
                <a:gd name="connsiteY19" fmla="*/ 214313 h 1388269"/>
                <a:gd name="connsiteX20" fmla="*/ 88106 w 2112169"/>
                <a:gd name="connsiteY20" fmla="*/ 254794 h 1388269"/>
                <a:gd name="connsiteX21" fmla="*/ 133350 w 2112169"/>
                <a:gd name="connsiteY21" fmla="*/ 297656 h 1388269"/>
                <a:gd name="connsiteX22" fmla="*/ 180975 w 2112169"/>
                <a:gd name="connsiteY22" fmla="*/ 335756 h 1388269"/>
                <a:gd name="connsiteX23" fmla="*/ 219075 w 2112169"/>
                <a:gd name="connsiteY23" fmla="*/ 364331 h 1388269"/>
                <a:gd name="connsiteX24" fmla="*/ 261937 w 2112169"/>
                <a:gd name="connsiteY24" fmla="*/ 385763 h 1388269"/>
                <a:gd name="connsiteX25" fmla="*/ 292894 w 2112169"/>
                <a:gd name="connsiteY25" fmla="*/ 397669 h 1388269"/>
                <a:gd name="connsiteX26" fmla="*/ 326231 w 2112169"/>
                <a:gd name="connsiteY26" fmla="*/ 407194 h 1388269"/>
                <a:gd name="connsiteX27" fmla="*/ 371475 w 2112169"/>
                <a:gd name="connsiteY27" fmla="*/ 411956 h 1388269"/>
                <a:gd name="connsiteX28" fmla="*/ 421481 w 2112169"/>
                <a:gd name="connsiteY28" fmla="*/ 402431 h 1388269"/>
                <a:gd name="connsiteX29" fmla="*/ 500062 w 2112169"/>
                <a:gd name="connsiteY29" fmla="*/ 385763 h 1388269"/>
                <a:gd name="connsiteX30" fmla="*/ 700087 w 2112169"/>
                <a:gd name="connsiteY30" fmla="*/ 347663 h 1388269"/>
                <a:gd name="connsiteX31" fmla="*/ 847725 w 2112169"/>
                <a:gd name="connsiteY31" fmla="*/ 323850 h 1388269"/>
                <a:gd name="connsiteX32" fmla="*/ 983456 w 2112169"/>
                <a:gd name="connsiteY32" fmla="*/ 300038 h 1388269"/>
                <a:gd name="connsiteX33" fmla="*/ 1057275 w 2112169"/>
                <a:gd name="connsiteY33" fmla="*/ 290513 h 1388269"/>
                <a:gd name="connsiteX34" fmla="*/ 1171575 w 2112169"/>
                <a:gd name="connsiteY34" fmla="*/ 283369 h 1388269"/>
                <a:gd name="connsiteX35" fmla="*/ 1302544 w 2112169"/>
                <a:gd name="connsiteY35" fmla="*/ 276225 h 1388269"/>
                <a:gd name="connsiteX36" fmla="*/ 1390650 w 2112169"/>
                <a:gd name="connsiteY36" fmla="*/ 276225 h 1388269"/>
                <a:gd name="connsiteX37" fmla="*/ 1533525 w 2112169"/>
                <a:gd name="connsiteY37" fmla="*/ 271463 h 1388269"/>
                <a:gd name="connsiteX38" fmla="*/ 1607344 w 2112169"/>
                <a:gd name="connsiteY38" fmla="*/ 273844 h 1388269"/>
                <a:gd name="connsiteX39" fmla="*/ 1638300 w 2112169"/>
                <a:gd name="connsiteY39" fmla="*/ 278606 h 1388269"/>
                <a:gd name="connsiteX40" fmla="*/ 1676400 w 2112169"/>
                <a:gd name="connsiteY40" fmla="*/ 285750 h 1388269"/>
                <a:gd name="connsiteX41" fmla="*/ 1743075 w 2112169"/>
                <a:gd name="connsiteY41" fmla="*/ 295275 h 1388269"/>
                <a:gd name="connsiteX42" fmla="*/ 1778794 w 2112169"/>
                <a:gd name="connsiteY42" fmla="*/ 300038 h 1388269"/>
                <a:gd name="connsiteX43" fmla="*/ 1785937 w 2112169"/>
                <a:gd name="connsiteY43" fmla="*/ 319088 h 1388269"/>
                <a:gd name="connsiteX44" fmla="*/ 1800225 w 2112169"/>
                <a:gd name="connsiteY44" fmla="*/ 361950 h 1388269"/>
                <a:gd name="connsiteX45" fmla="*/ 1788319 w 2112169"/>
                <a:gd name="connsiteY45" fmla="*/ 433388 h 1388269"/>
                <a:gd name="connsiteX46" fmla="*/ 1764506 w 2112169"/>
                <a:gd name="connsiteY46" fmla="*/ 554831 h 1388269"/>
                <a:gd name="connsiteX47" fmla="*/ 1752600 w 2112169"/>
                <a:gd name="connsiteY47" fmla="*/ 616744 h 1388269"/>
                <a:gd name="connsiteX48" fmla="*/ 1735931 w 2112169"/>
                <a:gd name="connsiteY48" fmla="*/ 742950 h 1388269"/>
                <a:gd name="connsiteX49" fmla="*/ 1704975 w 2112169"/>
                <a:gd name="connsiteY49" fmla="*/ 888206 h 1388269"/>
                <a:gd name="connsiteX50" fmla="*/ 1676400 w 2112169"/>
                <a:gd name="connsiteY50" fmla="*/ 1012031 h 1388269"/>
                <a:gd name="connsiteX51" fmla="*/ 1640681 w 2112169"/>
                <a:gd name="connsiteY51" fmla="*/ 1173956 h 1388269"/>
                <a:gd name="connsiteX52" fmla="*/ 1626394 w 2112169"/>
                <a:gd name="connsiteY52" fmla="*/ 1328738 h 1388269"/>
                <a:gd name="connsiteX53" fmla="*/ 1643062 w 2112169"/>
                <a:gd name="connsiteY53" fmla="*/ 1350169 h 1388269"/>
                <a:gd name="connsiteX54" fmla="*/ 1664494 w 2112169"/>
                <a:gd name="connsiteY54" fmla="*/ 1369219 h 1388269"/>
                <a:gd name="connsiteX55" fmla="*/ 1688306 w 2112169"/>
                <a:gd name="connsiteY55" fmla="*/ 1383506 h 1388269"/>
                <a:gd name="connsiteX56" fmla="*/ 1702594 w 2112169"/>
                <a:gd name="connsiteY56" fmla="*/ 1388269 h 1388269"/>
                <a:gd name="connsiteX57" fmla="*/ 1733550 w 2112169"/>
                <a:gd name="connsiteY57" fmla="*/ 1388269 h 1388269"/>
                <a:gd name="connsiteX58" fmla="*/ 1795462 w 2112169"/>
                <a:gd name="connsiteY58" fmla="*/ 1376363 h 1388269"/>
                <a:gd name="connsiteX59" fmla="*/ 1819275 w 2112169"/>
                <a:gd name="connsiteY59" fmla="*/ 1369219 h 1388269"/>
                <a:gd name="connsiteX60" fmla="*/ 1828800 w 2112169"/>
                <a:gd name="connsiteY60" fmla="*/ 1359694 h 1388269"/>
                <a:gd name="connsiteX61" fmla="*/ 1845469 w 2112169"/>
                <a:gd name="connsiteY61" fmla="*/ 1309688 h 1388269"/>
                <a:gd name="connsiteX62" fmla="*/ 1883569 w 2112169"/>
                <a:gd name="connsiteY62" fmla="*/ 1193006 h 1388269"/>
                <a:gd name="connsiteX63" fmla="*/ 1895475 w 2112169"/>
                <a:gd name="connsiteY63" fmla="*/ 1152525 h 1388269"/>
                <a:gd name="connsiteX64" fmla="*/ 1916906 w 2112169"/>
                <a:gd name="connsiteY64" fmla="*/ 1038225 h 1388269"/>
                <a:gd name="connsiteX65" fmla="*/ 1957387 w 2112169"/>
                <a:gd name="connsiteY65" fmla="*/ 842963 h 1388269"/>
                <a:gd name="connsiteX66" fmla="*/ 1997869 w 2112169"/>
                <a:gd name="connsiteY66" fmla="*/ 645319 h 1388269"/>
                <a:gd name="connsiteX67" fmla="*/ 2031206 w 2112169"/>
                <a:gd name="connsiteY67" fmla="*/ 485775 h 1388269"/>
                <a:gd name="connsiteX68" fmla="*/ 2047875 w 2112169"/>
                <a:gd name="connsiteY68" fmla="*/ 402431 h 1388269"/>
                <a:gd name="connsiteX69" fmla="*/ 2069306 w 2112169"/>
                <a:gd name="connsiteY69" fmla="*/ 338138 h 1388269"/>
                <a:gd name="connsiteX70" fmla="*/ 2097881 w 2112169"/>
                <a:gd name="connsiteY70" fmla="*/ 261938 h 1388269"/>
                <a:gd name="connsiteX71" fmla="*/ 2112169 w 2112169"/>
                <a:gd name="connsiteY71" fmla="*/ 233363 h 1388269"/>
                <a:gd name="connsiteX72" fmla="*/ 2112169 w 2112169"/>
                <a:gd name="connsiteY72" fmla="*/ 219075 h 1388269"/>
                <a:gd name="connsiteX73" fmla="*/ 2083594 w 2112169"/>
                <a:gd name="connsiteY73" fmla="*/ 185738 h 1388269"/>
                <a:gd name="connsiteX74" fmla="*/ 2038350 w 2112169"/>
                <a:gd name="connsiteY74" fmla="*/ 147638 h 1388269"/>
                <a:gd name="connsiteX75" fmla="*/ 2000250 w 2112169"/>
                <a:gd name="connsiteY75" fmla="*/ 119063 h 1388269"/>
                <a:gd name="connsiteX76" fmla="*/ 1945481 w 2112169"/>
                <a:gd name="connsiteY76" fmla="*/ 85725 h 1388269"/>
                <a:gd name="connsiteX77" fmla="*/ 1869281 w 2112169"/>
                <a:gd name="connsiteY77" fmla="*/ 45244 h 1388269"/>
                <a:gd name="connsiteX78" fmla="*/ 1814512 w 2112169"/>
                <a:gd name="connsiteY78" fmla="*/ 21431 h 1388269"/>
                <a:gd name="connsiteX79" fmla="*/ 1776412 w 2112169"/>
                <a:gd name="connsiteY79" fmla="*/ 4763 h 1388269"/>
                <a:gd name="connsiteX80" fmla="*/ 1752600 w 2112169"/>
                <a:gd name="connsiteY80" fmla="*/ 0 h 1388269"/>
                <a:gd name="connsiteX81" fmla="*/ 1733550 w 2112169"/>
                <a:gd name="connsiteY81" fmla="*/ 0 h 1388269"/>
                <a:gd name="connsiteX82" fmla="*/ 1709737 w 2112169"/>
                <a:gd name="connsiteY82" fmla="*/ 2381 h 1388269"/>
                <a:gd name="connsiteX83" fmla="*/ 1666875 w 2112169"/>
                <a:gd name="connsiteY83" fmla="*/ 16669 h 1388269"/>
                <a:gd name="connsiteX84" fmla="*/ 1604962 w 2112169"/>
                <a:gd name="connsiteY84" fmla="*/ 47625 h 1388269"/>
                <a:gd name="connsiteX85" fmla="*/ 1569244 w 2112169"/>
                <a:gd name="connsiteY85" fmla="*/ 57150 h 1388269"/>
                <a:gd name="connsiteX86" fmla="*/ 1304925 w 2112169"/>
                <a:gd name="connsiteY86" fmla="*/ 88106 h 1388269"/>
                <a:gd name="connsiteX87" fmla="*/ 1038225 w 2112169"/>
                <a:gd name="connsiteY87" fmla="*/ 116681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112169" h="1388269">
                  <a:moveTo>
                    <a:pt x="1038225" y="116681"/>
                  </a:moveTo>
                  <a:lnTo>
                    <a:pt x="857250" y="138113"/>
                  </a:lnTo>
                  <a:lnTo>
                    <a:pt x="690562" y="157163"/>
                  </a:lnTo>
                  <a:lnTo>
                    <a:pt x="542925" y="176213"/>
                  </a:lnTo>
                  <a:lnTo>
                    <a:pt x="459581" y="185738"/>
                  </a:lnTo>
                  <a:lnTo>
                    <a:pt x="423862" y="188119"/>
                  </a:lnTo>
                  <a:lnTo>
                    <a:pt x="378619" y="188119"/>
                  </a:lnTo>
                  <a:lnTo>
                    <a:pt x="311944" y="183356"/>
                  </a:lnTo>
                  <a:lnTo>
                    <a:pt x="247650" y="173831"/>
                  </a:lnTo>
                  <a:lnTo>
                    <a:pt x="173831" y="154781"/>
                  </a:lnTo>
                  <a:lnTo>
                    <a:pt x="109537" y="133350"/>
                  </a:lnTo>
                  <a:lnTo>
                    <a:pt x="73819" y="121444"/>
                  </a:lnTo>
                  <a:lnTo>
                    <a:pt x="42862" y="109538"/>
                  </a:lnTo>
                  <a:lnTo>
                    <a:pt x="30956" y="104775"/>
                  </a:lnTo>
                  <a:lnTo>
                    <a:pt x="16669" y="102394"/>
                  </a:lnTo>
                  <a:lnTo>
                    <a:pt x="4762" y="107156"/>
                  </a:lnTo>
                  <a:lnTo>
                    <a:pt x="0" y="116681"/>
                  </a:lnTo>
                  <a:lnTo>
                    <a:pt x="9525" y="154781"/>
                  </a:lnTo>
                  <a:lnTo>
                    <a:pt x="28575" y="188119"/>
                  </a:lnTo>
                  <a:lnTo>
                    <a:pt x="47625" y="214313"/>
                  </a:lnTo>
                  <a:lnTo>
                    <a:pt x="88106" y="254794"/>
                  </a:lnTo>
                  <a:lnTo>
                    <a:pt x="133350" y="297656"/>
                  </a:lnTo>
                  <a:lnTo>
                    <a:pt x="180975" y="335756"/>
                  </a:lnTo>
                  <a:lnTo>
                    <a:pt x="219075" y="364331"/>
                  </a:lnTo>
                  <a:lnTo>
                    <a:pt x="261937" y="385763"/>
                  </a:lnTo>
                  <a:lnTo>
                    <a:pt x="292894" y="397669"/>
                  </a:lnTo>
                  <a:lnTo>
                    <a:pt x="326231" y="407194"/>
                  </a:lnTo>
                  <a:lnTo>
                    <a:pt x="371475" y="411956"/>
                  </a:lnTo>
                  <a:lnTo>
                    <a:pt x="421481" y="402431"/>
                  </a:lnTo>
                  <a:lnTo>
                    <a:pt x="500062" y="385763"/>
                  </a:lnTo>
                  <a:lnTo>
                    <a:pt x="700087" y="347663"/>
                  </a:lnTo>
                  <a:lnTo>
                    <a:pt x="847725" y="323850"/>
                  </a:lnTo>
                  <a:lnTo>
                    <a:pt x="983456" y="300038"/>
                  </a:lnTo>
                  <a:lnTo>
                    <a:pt x="1057275" y="290513"/>
                  </a:lnTo>
                  <a:lnTo>
                    <a:pt x="1171575" y="283369"/>
                  </a:lnTo>
                  <a:lnTo>
                    <a:pt x="1302544" y="276225"/>
                  </a:lnTo>
                  <a:lnTo>
                    <a:pt x="1390650" y="276225"/>
                  </a:lnTo>
                  <a:lnTo>
                    <a:pt x="1533525" y="271463"/>
                  </a:lnTo>
                  <a:lnTo>
                    <a:pt x="1607344" y="273844"/>
                  </a:lnTo>
                  <a:lnTo>
                    <a:pt x="1638300" y="278606"/>
                  </a:lnTo>
                  <a:lnTo>
                    <a:pt x="1676400" y="285750"/>
                  </a:lnTo>
                  <a:lnTo>
                    <a:pt x="1743075" y="295275"/>
                  </a:lnTo>
                  <a:lnTo>
                    <a:pt x="1778794" y="300038"/>
                  </a:lnTo>
                  <a:lnTo>
                    <a:pt x="1785937" y="319088"/>
                  </a:lnTo>
                  <a:lnTo>
                    <a:pt x="1800225" y="361950"/>
                  </a:lnTo>
                  <a:lnTo>
                    <a:pt x="1788319" y="433388"/>
                  </a:lnTo>
                  <a:lnTo>
                    <a:pt x="1764506" y="554831"/>
                  </a:lnTo>
                  <a:lnTo>
                    <a:pt x="1752600" y="616744"/>
                  </a:lnTo>
                  <a:lnTo>
                    <a:pt x="1735931" y="742950"/>
                  </a:lnTo>
                  <a:lnTo>
                    <a:pt x="1704975" y="888206"/>
                  </a:lnTo>
                  <a:lnTo>
                    <a:pt x="1676400" y="1012031"/>
                  </a:lnTo>
                  <a:lnTo>
                    <a:pt x="1640681" y="1173956"/>
                  </a:lnTo>
                  <a:lnTo>
                    <a:pt x="1626394" y="1328738"/>
                  </a:lnTo>
                  <a:lnTo>
                    <a:pt x="1643062" y="1350169"/>
                  </a:lnTo>
                  <a:lnTo>
                    <a:pt x="1664494" y="1369219"/>
                  </a:lnTo>
                  <a:lnTo>
                    <a:pt x="1688306" y="1383506"/>
                  </a:lnTo>
                  <a:lnTo>
                    <a:pt x="1702594" y="1388269"/>
                  </a:lnTo>
                  <a:lnTo>
                    <a:pt x="1733550" y="1388269"/>
                  </a:lnTo>
                  <a:lnTo>
                    <a:pt x="1795462" y="1376363"/>
                  </a:lnTo>
                  <a:lnTo>
                    <a:pt x="1819275" y="1369219"/>
                  </a:lnTo>
                  <a:lnTo>
                    <a:pt x="1828800" y="1359694"/>
                  </a:lnTo>
                  <a:lnTo>
                    <a:pt x="1845469" y="1309688"/>
                  </a:lnTo>
                  <a:lnTo>
                    <a:pt x="1883569" y="1193006"/>
                  </a:lnTo>
                  <a:lnTo>
                    <a:pt x="1895475" y="1152525"/>
                  </a:lnTo>
                  <a:lnTo>
                    <a:pt x="1916906" y="1038225"/>
                  </a:lnTo>
                  <a:lnTo>
                    <a:pt x="1957387" y="842963"/>
                  </a:lnTo>
                  <a:lnTo>
                    <a:pt x="1997869" y="645319"/>
                  </a:lnTo>
                  <a:lnTo>
                    <a:pt x="2031206" y="485775"/>
                  </a:lnTo>
                  <a:lnTo>
                    <a:pt x="2047875" y="402431"/>
                  </a:lnTo>
                  <a:lnTo>
                    <a:pt x="2069306" y="338138"/>
                  </a:lnTo>
                  <a:lnTo>
                    <a:pt x="2097881" y="261938"/>
                  </a:lnTo>
                  <a:lnTo>
                    <a:pt x="2112169" y="233363"/>
                  </a:lnTo>
                  <a:lnTo>
                    <a:pt x="2112169" y="219075"/>
                  </a:lnTo>
                  <a:lnTo>
                    <a:pt x="2083594" y="185738"/>
                  </a:lnTo>
                  <a:lnTo>
                    <a:pt x="2038350" y="147638"/>
                  </a:lnTo>
                  <a:lnTo>
                    <a:pt x="2000250" y="119063"/>
                  </a:lnTo>
                  <a:lnTo>
                    <a:pt x="1945481" y="85725"/>
                  </a:lnTo>
                  <a:lnTo>
                    <a:pt x="1869281" y="45244"/>
                  </a:lnTo>
                  <a:lnTo>
                    <a:pt x="1814512" y="21431"/>
                  </a:lnTo>
                  <a:lnTo>
                    <a:pt x="1776412" y="4763"/>
                  </a:lnTo>
                  <a:lnTo>
                    <a:pt x="1752600" y="0"/>
                  </a:lnTo>
                  <a:lnTo>
                    <a:pt x="1733550" y="0"/>
                  </a:lnTo>
                  <a:lnTo>
                    <a:pt x="1709737" y="2381"/>
                  </a:lnTo>
                  <a:lnTo>
                    <a:pt x="1666875" y="16669"/>
                  </a:lnTo>
                  <a:lnTo>
                    <a:pt x="1604962" y="47625"/>
                  </a:lnTo>
                  <a:lnTo>
                    <a:pt x="1569244" y="57150"/>
                  </a:lnTo>
                  <a:lnTo>
                    <a:pt x="1304925" y="88106"/>
                  </a:lnTo>
                  <a:lnTo>
                    <a:pt x="103822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23BF701D-9C5A-4D13-A52E-B778A1A6B902}"/>
                </a:ext>
              </a:extLst>
            </p:cNvPr>
            <p:cNvSpPr/>
            <p:nvPr/>
          </p:nvSpPr>
          <p:spPr>
            <a:xfrm>
              <a:off x="5703888" y="2239963"/>
              <a:ext cx="1801812" cy="393700"/>
            </a:xfrm>
            <a:custGeom>
              <a:avLst/>
              <a:gdLst>
                <a:gd name="connsiteX0" fmla="*/ 814387 w 1802606"/>
                <a:gd name="connsiteY0" fmla="*/ 126207 h 392907"/>
                <a:gd name="connsiteX1" fmla="*/ 1090612 w 1802606"/>
                <a:gd name="connsiteY1" fmla="*/ 85725 h 392907"/>
                <a:gd name="connsiteX2" fmla="*/ 1316831 w 1802606"/>
                <a:gd name="connsiteY2" fmla="*/ 50007 h 392907"/>
                <a:gd name="connsiteX3" fmla="*/ 1495425 w 1802606"/>
                <a:gd name="connsiteY3" fmla="*/ 19050 h 392907"/>
                <a:gd name="connsiteX4" fmla="*/ 1576387 w 1802606"/>
                <a:gd name="connsiteY4" fmla="*/ 2382 h 392907"/>
                <a:gd name="connsiteX5" fmla="*/ 1593056 w 1802606"/>
                <a:gd name="connsiteY5" fmla="*/ 0 h 392907"/>
                <a:gd name="connsiteX6" fmla="*/ 1612106 w 1802606"/>
                <a:gd name="connsiteY6" fmla="*/ 2382 h 392907"/>
                <a:gd name="connsiteX7" fmla="*/ 1666875 w 1802606"/>
                <a:gd name="connsiteY7" fmla="*/ 19050 h 392907"/>
                <a:gd name="connsiteX8" fmla="*/ 1740694 w 1802606"/>
                <a:gd name="connsiteY8" fmla="*/ 47625 h 392907"/>
                <a:gd name="connsiteX9" fmla="*/ 1802606 w 1802606"/>
                <a:gd name="connsiteY9" fmla="*/ 69057 h 392907"/>
                <a:gd name="connsiteX10" fmla="*/ 1783556 w 1802606"/>
                <a:gd name="connsiteY10" fmla="*/ 230982 h 392907"/>
                <a:gd name="connsiteX11" fmla="*/ 1621631 w 1802606"/>
                <a:gd name="connsiteY11" fmla="*/ 230982 h 392907"/>
                <a:gd name="connsiteX12" fmla="*/ 1443037 w 1802606"/>
                <a:gd name="connsiteY12" fmla="*/ 238125 h 392907"/>
                <a:gd name="connsiteX13" fmla="*/ 1238250 w 1802606"/>
                <a:gd name="connsiteY13" fmla="*/ 252413 h 392907"/>
                <a:gd name="connsiteX14" fmla="*/ 1054894 w 1802606"/>
                <a:gd name="connsiteY14" fmla="*/ 269082 h 392907"/>
                <a:gd name="connsiteX15" fmla="*/ 904875 w 1802606"/>
                <a:gd name="connsiteY15" fmla="*/ 288132 h 392907"/>
                <a:gd name="connsiteX16" fmla="*/ 711994 w 1802606"/>
                <a:gd name="connsiteY16" fmla="*/ 316707 h 392907"/>
                <a:gd name="connsiteX17" fmla="*/ 564356 w 1802606"/>
                <a:gd name="connsiteY17" fmla="*/ 340519 h 392907"/>
                <a:gd name="connsiteX18" fmla="*/ 500062 w 1802606"/>
                <a:gd name="connsiteY18" fmla="*/ 359569 h 392907"/>
                <a:gd name="connsiteX19" fmla="*/ 414337 w 1802606"/>
                <a:gd name="connsiteY19" fmla="*/ 381000 h 392907"/>
                <a:gd name="connsiteX20" fmla="*/ 333375 w 1802606"/>
                <a:gd name="connsiteY20" fmla="*/ 392907 h 392907"/>
                <a:gd name="connsiteX21" fmla="*/ 300037 w 1802606"/>
                <a:gd name="connsiteY21" fmla="*/ 392907 h 392907"/>
                <a:gd name="connsiteX22" fmla="*/ 271462 w 1802606"/>
                <a:gd name="connsiteY22" fmla="*/ 385763 h 392907"/>
                <a:gd name="connsiteX23" fmla="*/ 214312 w 1802606"/>
                <a:gd name="connsiteY23" fmla="*/ 342900 h 392907"/>
                <a:gd name="connsiteX24" fmla="*/ 154781 w 1802606"/>
                <a:gd name="connsiteY24" fmla="*/ 300038 h 392907"/>
                <a:gd name="connsiteX25" fmla="*/ 88106 w 1802606"/>
                <a:gd name="connsiteY25" fmla="*/ 247650 h 392907"/>
                <a:gd name="connsiteX26" fmla="*/ 42862 w 1802606"/>
                <a:gd name="connsiteY26" fmla="*/ 207169 h 392907"/>
                <a:gd name="connsiteX27" fmla="*/ 11906 w 1802606"/>
                <a:gd name="connsiteY27" fmla="*/ 173832 h 392907"/>
                <a:gd name="connsiteX28" fmla="*/ 2381 w 1802606"/>
                <a:gd name="connsiteY28" fmla="*/ 154782 h 392907"/>
                <a:gd name="connsiteX29" fmla="*/ 0 w 1802606"/>
                <a:gd name="connsiteY29" fmla="*/ 133350 h 392907"/>
                <a:gd name="connsiteX30" fmla="*/ 0 w 1802606"/>
                <a:gd name="connsiteY30" fmla="*/ 121444 h 392907"/>
                <a:gd name="connsiteX31" fmla="*/ 16669 w 1802606"/>
                <a:gd name="connsiteY31" fmla="*/ 111919 h 392907"/>
                <a:gd name="connsiteX32" fmla="*/ 45244 w 1802606"/>
                <a:gd name="connsiteY32" fmla="*/ 116682 h 392907"/>
                <a:gd name="connsiteX33" fmla="*/ 78581 w 1802606"/>
                <a:gd name="connsiteY33" fmla="*/ 130969 h 392907"/>
                <a:gd name="connsiteX34" fmla="*/ 128587 w 1802606"/>
                <a:gd name="connsiteY34" fmla="*/ 150019 h 392907"/>
                <a:gd name="connsiteX35" fmla="*/ 166687 w 1802606"/>
                <a:gd name="connsiteY35" fmla="*/ 161925 h 392907"/>
                <a:gd name="connsiteX36" fmla="*/ 235744 w 1802606"/>
                <a:gd name="connsiteY36" fmla="*/ 176213 h 392907"/>
                <a:gd name="connsiteX37" fmla="*/ 283369 w 1802606"/>
                <a:gd name="connsiteY37" fmla="*/ 180975 h 392907"/>
                <a:gd name="connsiteX38" fmla="*/ 338137 w 1802606"/>
                <a:gd name="connsiteY38" fmla="*/ 185738 h 392907"/>
                <a:gd name="connsiteX39" fmla="*/ 428625 w 1802606"/>
                <a:gd name="connsiteY39" fmla="*/ 176213 h 392907"/>
                <a:gd name="connsiteX40" fmla="*/ 621506 w 1802606"/>
                <a:gd name="connsiteY40" fmla="*/ 150019 h 392907"/>
                <a:gd name="connsiteX41" fmla="*/ 814387 w 1802606"/>
                <a:gd name="connsiteY41" fmla="*/ 126207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2606" h="392907">
                  <a:moveTo>
                    <a:pt x="814387" y="126207"/>
                  </a:moveTo>
                  <a:lnTo>
                    <a:pt x="1090612" y="85725"/>
                  </a:lnTo>
                  <a:lnTo>
                    <a:pt x="1316831" y="50007"/>
                  </a:lnTo>
                  <a:lnTo>
                    <a:pt x="1495425" y="19050"/>
                  </a:lnTo>
                  <a:lnTo>
                    <a:pt x="1576387" y="2382"/>
                  </a:lnTo>
                  <a:lnTo>
                    <a:pt x="1593056" y="0"/>
                  </a:lnTo>
                  <a:lnTo>
                    <a:pt x="1612106" y="2382"/>
                  </a:lnTo>
                  <a:lnTo>
                    <a:pt x="1666875" y="19050"/>
                  </a:lnTo>
                  <a:lnTo>
                    <a:pt x="1740694" y="47625"/>
                  </a:lnTo>
                  <a:lnTo>
                    <a:pt x="1802606" y="69057"/>
                  </a:lnTo>
                  <a:lnTo>
                    <a:pt x="1783556" y="230982"/>
                  </a:lnTo>
                  <a:lnTo>
                    <a:pt x="1621631" y="230982"/>
                  </a:lnTo>
                  <a:lnTo>
                    <a:pt x="1443037" y="238125"/>
                  </a:lnTo>
                  <a:lnTo>
                    <a:pt x="1238250" y="252413"/>
                  </a:lnTo>
                  <a:lnTo>
                    <a:pt x="1054894" y="269082"/>
                  </a:lnTo>
                  <a:lnTo>
                    <a:pt x="904875" y="288132"/>
                  </a:lnTo>
                  <a:lnTo>
                    <a:pt x="711994" y="316707"/>
                  </a:lnTo>
                  <a:lnTo>
                    <a:pt x="564356" y="340519"/>
                  </a:lnTo>
                  <a:lnTo>
                    <a:pt x="500062" y="359569"/>
                  </a:lnTo>
                  <a:lnTo>
                    <a:pt x="414337" y="381000"/>
                  </a:lnTo>
                  <a:lnTo>
                    <a:pt x="333375" y="392907"/>
                  </a:lnTo>
                  <a:lnTo>
                    <a:pt x="300037" y="392907"/>
                  </a:lnTo>
                  <a:lnTo>
                    <a:pt x="271462" y="385763"/>
                  </a:lnTo>
                  <a:lnTo>
                    <a:pt x="214312" y="342900"/>
                  </a:lnTo>
                  <a:lnTo>
                    <a:pt x="154781" y="300038"/>
                  </a:lnTo>
                  <a:lnTo>
                    <a:pt x="88106" y="247650"/>
                  </a:lnTo>
                  <a:lnTo>
                    <a:pt x="42862" y="207169"/>
                  </a:lnTo>
                  <a:lnTo>
                    <a:pt x="11906" y="173832"/>
                  </a:lnTo>
                  <a:lnTo>
                    <a:pt x="2381" y="154782"/>
                  </a:lnTo>
                  <a:lnTo>
                    <a:pt x="0" y="133350"/>
                  </a:lnTo>
                  <a:lnTo>
                    <a:pt x="0" y="121444"/>
                  </a:lnTo>
                  <a:lnTo>
                    <a:pt x="16669" y="111919"/>
                  </a:lnTo>
                  <a:lnTo>
                    <a:pt x="45244" y="116682"/>
                  </a:lnTo>
                  <a:lnTo>
                    <a:pt x="78581" y="130969"/>
                  </a:lnTo>
                  <a:lnTo>
                    <a:pt x="128587" y="150019"/>
                  </a:lnTo>
                  <a:lnTo>
                    <a:pt x="166687" y="161925"/>
                  </a:lnTo>
                  <a:lnTo>
                    <a:pt x="235744" y="176213"/>
                  </a:lnTo>
                  <a:lnTo>
                    <a:pt x="283369" y="180975"/>
                  </a:lnTo>
                  <a:lnTo>
                    <a:pt x="338137" y="185738"/>
                  </a:lnTo>
                  <a:lnTo>
                    <a:pt x="428625" y="176213"/>
                  </a:lnTo>
                  <a:lnTo>
                    <a:pt x="621506" y="150019"/>
                  </a:lnTo>
                  <a:lnTo>
                    <a:pt x="814387" y="126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4009F796-D483-4559-84FE-7CBF436C045A}"/>
                </a:ext>
              </a:extLst>
            </p:cNvPr>
            <p:cNvSpPr/>
            <p:nvPr/>
          </p:nvSpPr>
          <p:spPr>
            <a:xfrm>
              <a:off x="5738813" y="2847976"/>
              <a:ext cx="1657350" cy="333375"/>
            </a:xfrm>
            <a:custGeom>
              <a:avLst/>
              <a:gdLst>
                <a:gd name="connsiteX0" fmla="*/ 1135856 w 1657350"/>
                <a:gd name="connsiteY0" fmla="*/ 50006 h 333375"/>
                <a:gd name="connsiteX1" fmla="*/ 988218 w 1657350"/>
                <a:gd name="connsiteY1" fmla="*/ 61913 h 333375"/>
                <a:gd name="connsiteX2" fmla="*/ 800100 w 1657350"/>
                <a:gd name="connsiteY2" fmla="*/ 78581 h 333375"/>
                <a:gd name="connsiteX3" fmla="*/ 607218 w 1657350"/>
                <a:gd name="connsiteY3" fmla="*/ 95250 h 333375"/>
                <a:gd name="connsiteX4" fmla="*/ 452437 w 1657350"/>
                <a:gd name="connsiteY4" fmla="*/ 107156 h 333375"/>
                <a:gd name="connsiteX5" fmla="*/ 421481 w 1657350"/>
                <a:gd name="connsiteY5" fmla="*/ 111919 h 333375"/>
                <a:gd name="connsiteX6" fmla="*/ 345281 w 1657350"/>
                <a:gd name="connsiteY6" fmla="*/ 114300 h 333375"/>
                <a:gd name="connsiteX7" fmla="*/ 283368 w 1657350"/>
                <a:gd name="connsiteY7" fmla="*/ 111919 h 333375"/>
                <a:gd name="connsiteX8" fmla="*/ 216693 w 1657350"/>
                <a:gd name="connsiteY8" fmla="*/ 107156 h 333375"/>
                <a:gd name="connsiteX9" fmla="*/ 159543 w 1657350"/>
                <a:gd name="connsiteY9" fmla="*/ 100013 h 333375"/>
                <a:gd name="connsiteX10" fmla="*/ 119062 w 1657350"/>
                <a:gd name="connsiteY10" fmla="*/ 90488 h 333375"/>
                <a:gd name="connsiteX11" fmla="*/ 80962 w 1657350"/>
                <a:gd name="connsiteY11" fmla="*/ 78581 h 333375"/>
                <a:gd name="connsiteX12" fmla="*/ 52387 w 1657350"/>
                <a:gd name="connsiteY12" fmla="*/ 64294 h 333375"/>
                <a:gd name="connsiteX13" fmla="*/ 26193 w 1657350"/>
                <a:gd name="connsiteY13" fmla="*/ 54769 h 333375"/>
                <a:gd name="connsiteX14" fmla="*/ 4762 w 1657350"/>
                <a:gd name="connsiteY14" fmla="*/ 59531 h 333375"/>
                <a:gd name="connsiteX15" fmla="*/ 0 w 1657350"/>
                <a:gd name="connsiteY15" fmla="*/ 73819 h 333375"/>
                <a:gd name="connsiteX16" fmla="*/ 11906 w 1657350"/>
                <a:gd name="connsiteY16" fmla="*/ 107156 h 333375"/>
                <a:gd name="connsiteX17" fmla="*/ 40481 w 1657350"/>
                <a:gd name="connsiteY17" fmla="*/ 147638 h 333375"/>
                <a:gd name="connsiteX18" fmla="*/ 76200 w 1657350"/>
                <a:gd name="connsiteY18" fmla="*/ 190500 h 333375"/>
                <a:gd name="connsiteX19" fmla="*/ 107156 w 1657350"/>
                <a:gd name="connsiteY19" fmla="*/ 221456 h 333375"/>
                <a:gd name="connsiteX20" fmla="*/ 140493 w 1657350"/>
                <a:gd name="connsiteY20" fmla="*/ 252413 h 333375"/>
                <a:gd name="connsiteX21" fmla="*/ 173831 w 1657350"/>
                <a:gd name="connsiteY21" fmla="*/ 278606 h 333375"/>
                <a:gd name="connsiteX22" fmla="*/ 216693 w 1657350"/>
                <a:gd name="connsiteY22" fmla="*/ 304800 h 333375"/>
                <a:gd name="connsiteX23" fmla="*/ 250031 w 1657350"/>
                <a:gd name="connsiteY23" fmla="*/ 321469 h 333375"/>
                <a:gd name="connsiteX24" fmla="*/ 278606 w 1657350"/>
                <a:gd name="connsiteY24" fmla="*/ 328613 h 333375"/>
                <a:gd name="connsiteX25" fmla="*/ 316706 w 1657350"/>
                <a:gd name="connsiteY25" fmla="*/ 333375 h 333375"/>
                <a:gd name="connsiteX26" fmla="*/ 359568 w 1657350"/>
                <a:gd name="connsiteY26" fmla="*/ 330994 h 333375"/>
                <a:gd name="connsiteX27" fmla="*/ 428625 w 1657350"/>
                <a:gd name="connsiteY27" fmla="*/ 314325 h 333375"/>
                <a:gd name="connsiteX28" fmla="*/ 478631 w 1657350"/>
                <a:gd name="connsiteY28" fmla="*/ 292894 h 333375"/>
                <a:gd name="connsiteX29" fmla="*/ 616743 w 1657350"/>
                <a:gd name="connsiteY29" fmla="*/ 269081 h 333375"/>
                <a:gd name="connsiteX30" fmla="*/ 838200 w 1657350"/>
                <a:gd name="connsiteY30" fmla="*/ 233363 h 333375"/>
                <a:gd name="connsiteX31" fmla="*/ 992981 w 1657350"/>
                <a:gd name="connsiteY31" fmla="*/ 219075 h 333375"/>
                <a:gd name="connsiteX32" fmla="*/ 1195387 w 1657350"/>
                <a:gd name="connsiteY32" fmla="*/ 202406 h 333375"/>
                <a:gd name="connsiteX33" fmla="*/ 1369218 w 1657350"/>
                <a:gd name="connsiteY33" fmla="*/ 192881 h 333375"/>
                <a:gd name="connsiteX34" fmla="*/ 1654968 w 1657350"/>
                <a:gd name="connsiteY34" fmla="*/ 178594 h 333375"/>
                <a:gd name="connsiteX35" fmla="*/ 1657350 w 1657350"/>
                <a:gd name="connsiteY35" fmla="*/ 0 h 333375"/>
                <a:gd name="connsiteX36" fmla="*/ 1495425 w 1657350"/>
                <a:gd name="connsiteY36" fmla="*/ 16669 h 333375"/>
                <a:gd name="connsiteX37" fmla="*/ 1238250 w 1657350"/>
                <a:gd name="connsiteY37" fmla="*/ 42863 h 333375"/>
                <a:gd name="connsiteX38" fmla="*/ 1135856 w 1657350"/>
                <a:gd name="connsiteY38" fmla="*/ 500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57350" h="333375">
                  <a:moveTo>
                    <a:pt x="1135856" y="50006"/>
                  </a:moveTo>
                  <a:lnTo>
                    <a:pt x="988218" y="61913"/>
                  </a:lnTo>
                  <a:lnTo>
                    <a:pt x="800100" y="78581"/>
                  </a:lnTo>
                  <a:lnTo>
                    <a:pt x="607218" y="95250"/>
                  </a:lnTo>
                  <a:lnTo>
                    <a:pt x="452437" y="107156"/>
                  </a:lnTo>
                  <a:lnTo>
                    <a:pt x="421481" y="111919"/>
                  </a:lnTo>
                  <a:lnTo>
                    <a:pt x="345281" y="114300"/>
                  </a:lnTo>
                  <a:lnTo>
                    <a:pt x="283368" y="111919"/>
                  </a:lnTo>
                  <a:lnTo>
                    <a:pt x="216693" y="107156"/>
                  </a:lnTo>
                  <a:lnTo>
                    <a:pt x="159543" y="100013"/>
                  </a:lnTo>
                  <a:lnTo>
                    <a:pt x="119062" y="90488"/>
                  </a:lnTo>
                  <a:lnTo>
                    <a:pt x="80962" y="78581"/>
                  </a:lnTo>
                  <a:lnTo>
                    <a:pt x="52387" y="64294"/>
                  </a:lnTo>
                  <a:lnTo>
                    <a:pt x="26193" y="54769"/>
                  </a:lnTo>
                  <a:lnTo>
                    <a:pt x="4762" y="59531"/>
                  </a:lnTo>
                  <a:lnTo>
                    <a:pt x="0" y="73819"/>
                  </a:lnTo>
                  <a:lnTo>
                    <a:pt x="11906" y="107156"/>
                  </a:lnTo>
                  <a:lnTo>
                    <a:pt x="40481" y="147638"/>
                  </a:lnTo>
                  <a:lnTo>
                    <a:pt x="76200" y="190500"/>
                  </a:lnTo>
                  <a:lnTo>
                    <a:pt x="107156" y="221456"/>
                  </a:lnTo>
                  <a:lnTo>
                    <a:pt x="140493" y="252413"/>
                  </a:lnTo>
                  <a:lnTo>
                    <a:pt x="173831" y="278606"/>
                  </a:lnTo>
                  <a:lnTo>
                    <a:pt x="216693" y="304800"/>
                  </a:lnTo>
                  <a:lnTo>
                    <a:pt x="250031" y="321469"/>
                  </a:lnTo>
                  <a:lnTo>
                    <a:pt x="278606" y="328613"/>
                  </a:lnTo>
                  <a:lnTo>
                    <a:pt x="316706" y="333375"/>
                  </a:lnTo>
                  <a:lnTo>
                    <a:pt x="359568" y="330994"/>
                  </a:lnTo>
                  <a:lnTo>
                    <a:pt x="428625" y="314325"/>
                  </a:lnTo>
                  <a:lnTo>
                    <a:pt x="478631" y="292894"/>
                  </a:lnTo>
                  <a:lnTo>
                    <a:pt x="616743" y="269081"/>
                  </a:lnTo>
                  <a:lnTo>
                    <a:pt x="838200" y="233363"/>
                  </a:lnTo>
                  <a:lnTo>
                    <a:pt x="992981" y="219075"/>
                  </a:lnTo>
                  <a:lnTo>
                    <a:pt x="1195387" y="202406"/>
                  </a:lnTo>
                  <a:lnTo>
                    <a:pt x="1369218" y="192881"/>
                  </a:lnTo>
                  <a:lnTo>
                    <a:pt x="1654968" y="178594"/>
                  </a:lnTo>
                  <a:lnTo>
                    <a:pt x="1657350" y="0"/>
                  </a:lnTo>
                  <a:lnTo>
                    <a:pt x="1495425" y="16669"/>
                  </a:lnTo>
                  <a:lnTo>
                    <a:pt x="1238250" y="42863"/>
                  </a:lnTo>
                  <a:lnTo>
                    <a:pt x="1135856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A840EB61-15D2-4723-96C8-ADD06657DB0F}"/>
                </a:ext>
              </a:extLst>
            </p:cNvPr>
            <p:cNvSpPr/>
            <p:nvPr/>
          </p:nvSpPr>
          <p:spPr>
            <a:xfrm>
              <a:off x="5761039" y="3246438"/>
              <a:ext cx="2528887" cy="450850"/>
            </a:xfrm>
            <a:custGeom>
              <a:avLst/>
              <a:gdLst>
                <a:gd name="connsiteX0" fmla="*/ 1157287 w 2528887"/>
                <a:gd name="connsiteY0" fmla="*/ 135731 h 452437"/>
                <a:gd name="connsiteX1" fmla="*/ 954881 w 2528887"/>
                <a:gd name="connsiteY1" fmla="*/ 161925 h 452437"/>
                <a:gd name="connsiteX2" fmla="*/ 773906 w 2528887"/>
                <a:gd name="connsiteY2" fmla="*/ 183356 h 452437"/>
                <a:gd name="connsiteX3" fmla="*/ 590550 w 2528887"/>
                <a:gd name="connsiteY3" fmla="*/ 207169 h 452437"/>
                <a:gd name="connsiteX4" fmla="*/ 366712 w 2528887"/>
                <a:gd name="connsiteY4" fmla="*/ 233362 h 452437"/>
                <a:gd name="connsiteX5" fmla="*/ 235744 w 2528887"/>
                <a:gd name="connsiteY5" fmla="*/ 250031 h 452437"/>
                <a:gd name="connsiteX6" fmla="*/ 178594 w 2528887"/>
                <a:gd name="connsiteY6" fmla="*/ 252412 h 452437"/>
                <a:gd name="connsiteX7" fmla="*/ 0 w 2528887"/>
                <a:gd name="connsiteY7" fmla="*/ 252412 h 452437"/>
                <a:gd name="connsiteX8" fmla="*/ 11906 w 2528887"/>
                <a:gd name="connsiteY8" fmla="*/ 397669 h 452437"/>
                <a:gd name="connsiteX9" fmla="*/ 133350 w 2528887"/>
                <a:gd name="connsiteY9" fmla="*/ 421481 h 452437"/>
                <a:gd name="connsiteX10" fmla="*/ 207169 w 2528887"/>
                <a:gd name="connsiteY10" fmla="*/ 431006 h 452437"/>
                <a:gd name="connsiteX11" fmla="*/ 290512 w 2528887"/>
                <a:gd name="connsiteY11" fmla="*/ 421481 h 452437"/>
                <a:gd name="connsiteX12" fmla="*/ 492919 w 2528887"/>
                <a:gd name="connsiteY12" fmla="*/ 397669 h 452437"/>
                <a:gd name="connsiteX13" fmla="*/ 764381 w 2528887"/>
                <a:gd name="connsiteY13" fmla="*/ 366712 h 452437"/>
                <a:gd name="connsiteX14" fmla="*/ 1088231 w 2528887"/>
                <a:gd name="connsiteY14" fmla="*/ 330994 h 452437"/>
                <a:gd name="connsiteX15" fmla="*/ 1376362 w 2528887"/>
                <a:gd name="connsiteY15" fmla="*/ 297656 h 452437"/>
                <a:gd name="connsiteX16" fmla="*/ 1635919 w 2528887"/>
                <a:gd name="connsiteY16" fmla="*/ 269081 h 452437"/>
                <a:gd name="connsiteX17" fmla="*/ 1909762 w 2528887"/>
                <a:gd name="connsiteY17" fmla="*/ 238125 h 452437"/>
                <a:gd name="connsiteX18" fmla="*/ 2002631 w 2528887"/>
                <a:gd name="connsiteY18" fmla="*/ 230981 h 452437"/>
                <a:gd name="connsiteX19" fmla="*/ 2031206 w 2528887"/>
                <a:gd name="connsiteY19" fmla="*/ 230981 h 452437"/>
                <a:gd name="connsiteX20" fmla="*/ 2050256 w 2528887"/>
                <a:gd name="connsiteY20" fmla="*/ 235744 h 452437"/>
                <a:gd name="connsiteX21" fmla="*/ 2488406 w 2528887"/>
                <a:gd name="connsiteY21" fmla="*/ 452437 h 452437"/>
                <a:gd name="connsiteX22" fmla="*/ 2505075 w 2528887"/>
                <a:gd name="connsiteY22" fmla="*/ 442912 h 452437"/>
                <a:gd name="connsiteX23" fmla="*/ 2521744 w 2528887"/>
                <a:gd name="connsiteY23" fmla="*/ 421481 h 452437"/>
                <a:gd name="connsiteX24" fmla="*/ 2528887 w 2528887"/>
                <a:gd name="connsiteY24" fmla="*/ 395287 h 452437"/>
                <a:gd name="connsiteX25" fmla="*/ 2528887 w 2528887"/>
                <a:gd name="connsiteY25" fmla="*/ 371475 h 452437"/>
                <a:gd name="connsiteX26" fmla="*/ 2519362 w 2528887"/>
                <a:gd name="connsiteY26" fmla="*/ 345281 h 452437"/>
                <a:gd name="connsiteX27" fmla="*/ 2500312 w 2528887"/>
                <a:gd name="connsiteY27" fmla="*/ 319087 h 452437"/>
                <a:gd name="connsiteX28" fmla="*/ 2469356 w 2528887"/>
                <a:gd name="connsiteY28" fmla="*/ 288131 h 452437"/>
                <a:gd name="connsiteX29" fmla="*/ 2428875 w 2528887"/>
                <a:gd name="connsiteY29" fmla="*/ 252412 h 452437"/>
                <a:gd name="connsiteX30" fmla="*/ 2369344 w 2528887"/>
                <a:gd name="connsiteY30" fmla="*/ 195262 h 452437"/>
                <a:gd name="connsiteX31" fmla="*/ 2300287 w 2528887"/>
                <a:gd name="connsiteY31" fmla="*/ 133350 h 452437"/>
                <a:gd name="connsiteX32" fmla="*/ 2238375 w 2528887"/>
                <a:gd name="connsiteY32" fmla="*/ 78581 h 452437"/>
                <a:gd name="connsiteX33" fmla="*/ 2212181 w 2528887"/>
                <a:gd name="connsiteY33" fmla="*/ 54769 h 452437"/>
                <a:gd name="connsiteX34" fmla="*/ 2183606 w 2528887"/>
                <a:gd name="connsiteY34" fmla="*/ 30956 h 452437"/>
                <a:gd name="connsiteX35" fmla="*/ 2164556 w 2528887"/>
                <a:gd name="connsiteY35" fmla="*/ 19050 h 452437"/>
                <a:gd name="connsiteX36" fmla="*/ 2135981 w 2528887"/>
                <a:gd name="connsiteY36" fmla="*/ 7144 h 452437"/>
                <a:gd name="connsiteX37" fmla="*/ 2095500 w 2528887"/>
                <a:gd name="connsiteY37" fmla="*/ 0 h 452437"/>
                <a:gd name="connsiteX38" fmla="*/ 2052637 w 2528887"/>
                <a:gd name="connsiteY38" fmla="*/ 2381 h 452437"/>
                <a:gd name="connsiteX39" fmla="*/ 1993106 w 2528887"/>
                <a:gd name="connsiteY39" fmla="*/ 9525 h 452437"/>
                <a:gd name="connsiteX40" fmla="*/ 1804987 w 2528887"/>
                <a:gd name="connsiteY40" fmla="*/ 35719 h 452437"/>
                <a:gd name="connsiteX41" fmla="*/ 1602581 w 2528887"/>
                <a:gd name="connsiteY41" fmla="*/ 71437 h 452437"/>
                <a:gd name="connsiteX42" fmla="*/ 1397794 w 2528887"/>
                <a:gd name="connsiteY42" fmla="*/ 104775 h 452437"/>
                <a:gd name="connsiteX43" fmla="*/ 1157287 w 2528887"/>
                <a:gd name="connsiteY43" fmla="*/ 135731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28887" h="452437">
                  <a:moveTo>
                    <a:pt x="1157287" y="135731"/>
                  </a:moveTo>
                  <a:lnTo>
                    <a:pt x="954881" y="161925"/>
                  </a:lnTo>
                  <a:lnTo>
                    <a:pt x="773906" y="183356"/>
                  </a:lnTo>
                  <a:lnTo>
                    <a:pt x="590550" y="207169"/>
                  </a:lnTo>
                  <a:lnTo>
                    <a:pt x="366712" y="233362"/>
                  </a:lnTo>
                  <a:lnTo>
                    <a:pt x="235744" y="250031"/>
                  </a:lnTo>
                  <a:lnTo>
                    <a:pt x="178594" y="252412"/>
                  </a:lnTo>
                  <a:lnTo>
                    <a:pt x="0" y="252412"/>
                  </a:lnTo>
                  <a:lnTo>
                    <a:pt x="11906" y="397669"/>
                  </a:lnTo>
                  <a:lnTo>
                    <a:pt x="133350" y="421481"/>
                  </a:lnTo>
                  <a:lnTo>
                    <a:pt x="207169" y="431006"/>
                  </a:lnTo>
                  <a:lnTo>
                    <a:pt x="290512" y="421481"/>
                  </a:lnTo>
                  <a:lnTo>
                    <a:pt x="492919" y="397669"/>
                  </a:lnTo>
                  <a:lnTo>
                    <a:pt x="764381" y="366712"/>
                  </a:lnTo>
                  <a:lnTo>
                    <a:pt x="1088231" y="330994"/>
                  </a:lnTo>
                  <a:lnTo>
                    <a:pt x="1376362" y="297656"/>
                  </a:lnTo>
                  <a:lnTo>
                    <a:pt x="1635919" y="269081"/>
                  </a:lnTo>
                  <a:lnTo>
                    <a:pt x="1909762" y="238125"/>
                  </a:lnTo>
                  <a:lnTo>
                    <a:pt x="2002631" y="230981"/>
                  </a:lnTo>
                  <a:lnTo>
                    <a:pt x="2031206" y="230981"/>
                  </a:lnTo>
                  <a:lnTo>
                    <a:pt x="2050256" y="235744"/>
                  </a:lnTo>
                  <a:lnTo>
                    <a:pt x="2488406" y="452437"/>
                  </a:lnTo>
                  <a:lnTo>
                    <a:pt x="2505075" y="442912"/>
                  </a:lnTo>
                  <a:lnTo>
                    <a:pt x="2521744" y="421481"/>
                  </a:lnTo>
                  <a:lnTo>
                    <a:pt x="2528887" y="395287"/>
                  </a:lnTo>
                  <a:lnTo>
                    <a:pt x="2528887" y="371475"/>
                  </a:lnTo>
                  <a:lnTo>
                    <a:pt x="2519362" y="345281"/>
                  </a:lnTo>
                  <a:lnTo>
                    <a:pt x="2500312" y="319087"/>
                  </a:lnTo>
                  <a:lnTo>
                    <a:pt x="2469356" y="288131"/>
                  </a:lnTo>
                  <a:lnTo>
                    <a:pt x="2428875" y="252412"/>
                  </a:lnTo>
                  <a:lnTo>
                    <a:pt x="2369344" y="195262"/>
                  </a:lnTo>
                  <a:lnTo>
                    <a:pt x="2300287" y="133350"/>
                  </a:lnTo>
                  <a:lnTo>
                    <a:pt x="2238375" y="78581"/>
                  </a:lnTo>
                  <a:lnTo>
                    <a:pt x="2212181" y="54769"/>
                  </a:lnTo>
                  <a:lnTo>
                    <a:pt x="2183606" y="30956"/>
                  </a:lnTo>
                  <a:lnTo>
                    <a:pt x="2164556" y="19050"/>
                  </a:lnTo>
                  <a:lnTo>
                    <a:pt x="2135981" y="7144"/>
                  </a:lnTo>
                  <a:lnTo>
                    <a:pt x="2095500" y="0"/>
                  </a:lnTo>
                  <a:lnTo>
                    <a:pt x="2052637" y="2381"/>
                  </a:lnTo>
                  <a:lnTo>
                    <a:pt x="1993106" y="9525"/>
                  </a:lnTo>
                  <a:lnTo>
                    <a:pt x="1804987" y="35719"/>
                  </a:lnTo>
                  <a:lnTo>
                    <a:pt x="1602581" y="71437"/>
                  </a:lnTo>
                  <a:lnTo>
                    <a:pt x="1397794" y="104775"/>
                  </a:lnTo>
                  <a:lnTo>
                    <a:pt x="1157287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9">
              <a:extLst>
                <a:ext uri="{FF2B5EF4-FFF2-40B4-BE49-F238E27FC236}">
                  <a16:creationId xmlns:a16="http://schemas.microsoft.com/office/drawing/2014/main" id="{510E2733-033B-408F-AE01-216EB08FF00B}"/>
                </a:ext>
              </a:extLst>
            </p:cNvPr>
            <p:cNvSpPr/>
            <p:nvPr/>
          </p:nvSpPr>
          <p:spPr>
            <a:xfrm>
              <a:off x="7615239" y="3471864"/>
              <a:ext cx="669925" cy="549275"/>
            </a:xfrm>
            <a:custGeom>
              <a:avLst/>
              <a:gdLst>
                <a:gd name="connsiteX0" fmla="*/ 150018 w 669131"/>
                <a:gd name="connsiteY0" fmla="*/ 240506 h 550068"/>
                <a:gd name="connsiteX1" fmla="*/ 88106 w 669131"/>
                <a:gd name="connsiteY1" fmla="*/ 364331 h 550068"/>
                <a:gd name="connsiteX2" fmla="*/ 26193 w 669131"/>
                <a:gd name="connsiteY2" fmla="*/ 471487 h 550068"/>
                <a:gd name="connsiteX3" fmla="*/ 7143 w 669131"/>
                <a:gd name="connsiteY3" fmla="*/ 509587 h 550068"/>
                <a:gd name="connsiteX4" fmla="*/ 0 w 669131"/>
                <a:gd name="connsiteY4" fmla="*/ 528637 h 550068"/>
                <a:gd name="connsiteX5" fmla="*/ 7143 w 669131"/>
                <a:gd name="connsiteY5" fmla="*/ 547687 h 550068"/>
                <a:gd name="connsiteX6" fmla="*/ 21431 w 669131"/>
                <a:gd name="connsiteY6" fmla="*/ 550068 h 550068"/>
                <a:gd name="connsiteX7" fmla="*/ 50006 w 669131"/>
                <a:gd name="connsiteY7" fmla="*/ 542925 h 550068"/>
                <a:gd name="connsiteX8" fmla="*/ 100012 w 669131"/>
                <a:gd name="connsiteY8" fmla="*/ 509587 h 550068"/>
                <a:gd name="connsiteX9" fmla="*/ 169068 w 669131"/>
                <a:gd name="connsiteY9" fmla="*/ 459581 h 550068"/>
                <a:gd name="connsiteX10" fmla="*/ 254793 w 669131"/>
                <a:gd name="connsiteY10" fmla="*/ 395287 h 550068"/>
                <a:gd name="connsiteX11" fmla="*/ 342900 w 669131"/>
                <a:gd name="connsiteY11" fmla="*/ 328612 h 550068"/>
                <a:gd name="connsiteX12" fmla="*/ 385762 w 669131"/>
                <a:gd name="connsiteY12" fmla="*/ 295275 h 550068"/>
                <a:gd name="connsiteX13" fmla="*/ 411956 w 669131"/>
                <a:gd name="connsiteY13" fmla="*/ 269081 h 550068"/>
                <a:gd name="connsiteX14" fmla="*/ 440531 w 669131"/>
                <a:gd name="connsiteY14" fmla="*/ 254793 h 550068"/>
                <a:gd name="connsiteX15" fmla="*/ 469106 w 669131"/>
                <a:gd name="connsiteY15" fmla="*/ 245268 h 550068"/>
                <a:gd name="connsiteX16" fmla="*/ 502443 w 669131"/>
                <a:gd name="connsiteY16" fmla="*/ 235743 h 550068"/>
                <a:gd name="connsiteX17" fmla="*/ 559593 w 669131"/>
                <a:gd name="connsiteY17" fmla="*/ 228600 h 550068"/>
                <a:gd name="connsiteX18" fmla="*/ 600075 w 669131"/>
                <a:gd name="connsiteY18" fmla="*/ 226218 h 550068"/>
                <a:gd name="connsiteX19" fmla="*/ 633412 w 669131"/>
                <a:gd name="connsiteY19" fmla="*/ 226218 h 550068"/>
                <a:gd name="connsiteX20" fmla="*/ 661987 w 669131"/>
                <a:gd name="connsiteY20" fmla="*/ 202406 h 550068"/>
                <a:gd name="connsiteX21" fmla="*/ 669131 w 669131"/>
                <a:gd name="connsiteY21" fmla="*/ 173831 h 550068"/>
                <a:gd name="connsiteX22" fmla="*/ 669131 w 669131"/>
                <a:gd name="connsiteY22" fmla="*/ 147637 h 550068"/>
                <a:gd name="connsiteX23" fmla="*/ 183356 w 669131"/>
                <a:gd name="connsiteY23" fmla="*/ 0 h 550068"/>
                <a:gd name="connsiteX24" fmla="*/ 207168 w 669131"/>
                <a:gd name="connsiteY24" fmla="*/ 16668 h 550068"/>
                <a:gd name="connsiteX25" fmla="*/ 211931 w 669131"/>
                <a:gd name="connsiteY25" fmla="*/ 23812 h 550068"/>
                <a:gd name="connsiteX26" fmla="*/ 216693 w 669131"/>
                <a:gd name="connsiteY26" fmla="*/ 42862 h 550068"/>
                <a:gd name="connsiteX27" fmla="*/ 219075 w 669131"/>
                <a:gd name="connsiteY27" fmla="*/ 69056 h 550068"/>
                <a:gd name="connsiteX28" fmla="*/ 209550 w 669131"/>
                <a:gd name="connsiteY28" fmla="*/ 107156 h 550068"/>
                <a:gd name="connsiteX29" fmla="*/ 150018 w 669131"/>
                <a:gd name="connsiteY29" fmla="*/ 2405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9131" h="550068">
                  <a:moveTo>
                    <a:pt x="150018" y="240506"/>
                  </a:moveTo>
                  <a:lnTo>
                    <a:pt x="88106" y="364331"/>
                  </a:lnTo>
                  <a:lnTo>
                    <a:pt x="26193" y="471487"/>
                  </a:lnTo>
                  <a:lnTo>
                    <a:pt x="7143" y="509587"/>
                  </a:lnTo>
                  <a:lnTo>
                    <a:pt x="0" y="528637"/>
                  </a:lnTo>
                  <a:lnTo>
                    <a:pt x="7143" y="547687"/>
                  </a:lnTo>
                  <a:lnTo>
                    <a:pt x="21431" y="550068"/>
                  </a:lnTo>
                  <a:lnTo>
                    <a:pt x="50006" y="542925"/>
                  </a:lnTo>
                  <a:lnTo>
                    <a:pt x="100012" y="509587"/>
                  </a:lnTo>
                  <a:lnTo>
                    <a:pt x="169068" y="459581"/>
                  </a:lnTo>
                  <a:lnTo>
                    <a:pt x="254793" y="395287"/>
                  </a:lnTo>
                  <a:lnTo>
                    <a:pt x="342900" y="328612"/>
                  </a:lnTo>
                  <a:lnTo>
                    <a:pt x="385762" y="295275"/>
                  </a:lnTo>
                  <a:lnTo>
                    <a:pt x="411956" y="269081"/>
                  </a:lnTo>
                  <a:lnTo>
                    <a:pt x="440531" y="254793"/>
                  </a:lnTo>
                  <a:lnTo>
                    <a:pt x="469106" y="245268"/>
                  </a:lnTo>
                  <a:lnTo>
                    <a:pt x="502443" y="235743"/>
                  </a:lnTo>
                  <a:lnTo>
                    <a:pt x="559593" y="228600"/>
                  </a:lnTo>
                  <a:lnTo>
                    <a:pt x="600075" y="226218"/>
                  </a:lnTo>
                  <a:lnTo>
                    <a:pt x="633412" y="226218"/>
                  </a:lnTo>
                  <a:lnTo>
                    <a:pt x="661987" y="202406"/>
                  </a:lnTo>
                  <a:lnTo>
                    <a:pt x="669131" y="173831"/>
                  </a:lnTo>
                  <a:lnTo>
                    <a:pt x="669131" y="147637"/>
                  </a:lnTo>
                  <a:lnTo>
                    <a:pt x="183356" y="0"/>
                  </a:lnTo>
                  <a:lnTo>
                    <a:pt x="207168" y="16668"/>
                  </a:lnTo>
                  <a:lnTo>
                    <a:pt x="211931" y="23812"/>
                  </a:lnTo>
                  <a:lnTo>
                    <a:pt x="216693" y="42862"/>
                  </a:lnTo>
                  <a:lnTo>
                    <a:pt x="219075" y="69056"/>
                  </a:lnTo>
                  <a:lnTo>
                    <a:pt x="209550" y="107156"/>
                  </a:lnTo>
                  <a:lnTo>
                    <a:pt x="150018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1">
              <a:extLst>
                <a:ext uri="{FF2B5EF4-FFF2-40B4-BE49-F238E27FC236}">
                  <a16:creationId xmlns:a16="http://schemas.microsoft.com/office/drawing/2014/main" id="{419D7BC0-8B8C-4F30-A54F-2CD4E86263BA}"/>
                </a:ext>
              </a:extLst>
            </p:cNvPr>
            <p:cNvSpPr/>
            <p:nvPr/>
          </p:nvSpPr>
          <p:spPr>
            <a:xfrm>
              <a:off x="6019801" y="4030663"/>
              <a:ext cx="1751013" cy="1484312"/>
            </a:xfrm>
            <a:custGeom>
              <a:avLst/>
              <a:gdLst>
                <a:gd name="connsiteX0" fmla="*/ 533400 w 1750219"/>
                <a:gd name="connsiteY0" fmla="*/ 161925 h 1483519"/>
                <a:gd name="connsiteX1" fmla="*/ 302419 w 1750219"/>
                <a:gd name="connsiteY1" fmla="*/ 180975 h 1483519"/>
                <a:gd name="connsiteX2" fmla="*/ 107156 w 1750219"/>
                <a:gd name="connsiteY2" fmla="*/ 197644 h 1483519"/>
                <a:gd name="connsiteX3" fmla="*/ 0 w 1750219"/>
                <a:gd name="connsiteY3" fmla="*/ 209550 h 1483519"/>
                <a:gd name="connsiteX4" fmla="*/ 76200 w 1750219"/>
                <a:gd name="connsiteY4" fmla="*/ 361950 h 1483519"/>
                <a:gd name="connsiteX5" fmla="*/ 416719 w 1750219"/>
                <a:gd name="connsiteY5" fmla="*/ 330994 h 1483519"/>
                <a:gd name="connsiteX6" fmla="*/ 640556 w 1750219"/>
                <a:gd name="connsiteY6" fmla="*/ 309563 h 1483519"/>
                <a:gd name="connsiteX7" fmla="*/ 957263 w 1750219"/>
                <a:gd name="connsiteY7" fmla="*/ 278607 h 1483519"/>
                <a:gd name="connsiteX8" fmla="*/ 1214438 w 1750219"/>
                <a:gd name="connsiteY8" fmla="*/ 252413 h 1483519"/>
                <a:gd name="connsiteX9" fmla="*/ 1331119 w 1750219"/>
                <a:gd name="connsiteY9" fmla="*/ 245269 h 1483519"/>
                <a:gd name="connsiteX10" fmla="*/ 1366838 w 1750219"/>
                <a:gd name="connsiteY10" fmla="*/ 250032 h 1483519"/>
                <a:gd name="connsiteX11" fmla="*/ 1385888 w 1750219"/>
                <a:gd name="connsiteY11" fmla="*/ 259557 h 1483519"/>
                <a:gd name="connsiteX12" fmla="*/ 1397794 w 1750219"/>
                <a:gd name="connsiteY12" fmla="*/ 273844 h 1483519"/>
                <a:gd name="connsiteX13" fmla="*/ 1409700 w 1750219"/>
                <a:gd name="connsiteY13" fmla="*/ 295275 h 1483519"/>
                <a:gd name="connsiteX14" fmla="*/ 1421606 w 1750219"/>
                <a:gd name="connsiteY14" fmla="*/ 333375 h 1483519"/>
                <a:gd name="connsiteX15" fmla="*/ 1428750 w 1750219"/>
                <a:gd name="connsiteY15" fmla="*/ 366713 h 1483519"/>
                <a:gd name="connsiteX16" fmla="*/ 1431131 w 1750219"/>
                <a:gd name="connsiteY16" fmla="*/ 507207 h 1483519"/>
                <a:gd name="connsiteX17" fmla="*/ 1423988 w 1750219"/>
                <a:gd name="connsiteY17" fmla="*/ 762000 h 1483519"/>
                <a:gd name="connsiteX18" fmla="*/ 1414463 w 1750219"/>
                <a:gd name="connsiteY18" fmla="*/ 921544 h 1483519"/>
                <a:gd name="connsiteX19" fmla="*/ 1407319 w 1750219"/>
                <a:gd name="connsiteY19" fmla="*/ 962025 h 1483519"/>
                <a:gd name="connsiteX20" fmla="*/ 1393031 w 1750219"/>
                <a:gd name="connsiteY20" fmla="*/ 997744 h 1483519"/>
                <a:gd name="connsiteX21" fmla="*/ 1412081 w 1750219"/>
                <a:gd name="connsiteY21" fmla="*/ 1445419 h 1483519"/>
                <a:gd name="connsiteX22" fmla="*/ 1419225 w 1750219"/>
                <a:gd name="connsiteY22" fmla="*/ 1469232 h 1483519"/>
                <a:gd name="connsiteX23" fmla="*/ 1428750 w 1750219"/>
                <a:gd name="connsiteY23" fmla="*/ 1478757 h 1483519"/>
                <a:gd name="connsiteX24" fmla="*/ 1443038 w 1750219"/>
                <a:gd name="connsiteY24" fmla="*/ 1483519 h 1483519"/>
                <a:gd name="connsiteX25" fmla="*/ 1471613 w 1750219"/>
                <a:gd name="connsiteY25" fmla="*/ 1471613 h 1483519"/>
                <a:gd name="connsiteX26" fmla="*/ 1497806 w 1750219"/>
                <a:gd name="connsiteY26" fmla="*/ 1452563 h 1483519"/>
                <a:gd name="connsiteX27" fmla="*/ 1521619 w 1750219"/>
                <a:gd name="connsiteY27" fmla="*/ 1431132 h 1483519"/>
                <a:gd name="connsiteX28" fmla="*/ 1540669 w 1750219"/>
                <a:gd name="connsiteY28" fmla="*/ 1395413 h 1483519"/>
                <a:gd name="connsiteX29" fmla="*/ 1564481 w 1750219"/>
                <a:gd name="connsiteY29" fmla="*/ 1343025 h 1483519"/>
                <a:gd name="connsiteX30" fmla="*/ 1590675 w 1750219"/>
                <a:gd name="connsiteY30" fmla="*/ 1285875 h 1483519"/>
                <a:gd name="connsiteX31" fmla="*/ 1614488 w 1750219"/>
                <a:gd name="connsiteY31" fmla="*/ 1223963 h 1483519"/>
                <a:gd name="connsiteX32" fmla="*/ 1633538 w 1750219"/>
                <a:gd name="connsiteY32" fmla="*/ 1164432 h 1483519"/>
                <a:gd name="connsiteX33" fmla="*/ 1652588 w 1750219"/>
                <a:gd name="connsiteY33" fmla="*/ 1104900 h 1483519"/>
                <a:gd name="connsiteX34" fmla="*/ 1657350 w 1750219"/>
                <a:gd name="connsiteY34" fmla="*/ 1078707 h 1483519"/>
                <a:gd name="connsiteX35" fmla="*/ 1671638 w 1750219"/>
                <a:gd name="connsiteY35" fmla="*/ 969169 h 1483519"/>
                <a:gd name="connsiteX36" fmla="*/ 1695450 w 1750219"/>
                <a:gd name="connsiteY36" fmla="*/ 781050 h 1483519"/>
                <a:gd name="connsiteX37" fmla="*/ 1700213 w 1750219"/>
                <a:gd name="connsiteY37" fmla="*/ 700088 h 1483519"/>
                <a:gd name="connsiteX38" fmla="*/ 1702594 w 1750219"/>
                <a:gd name="connsiteY38" fmla="*/ 616744 h 1483519"/>
                <a:gd name="connsiteX39" fmla="*/ 1707356 w 1750219"/>
                <a:gd name="connsiteY39" fmla="*/ 526257 h 1483519"/>
                <a:gd name="connsiteX40" fmla="*/ 1714500 w 1750219"/>
                <a:gd name="connsiteY40" fmla="*/ 433388 h 1483519"/>
                <a:gd name="connsiteX41" fmla="*/ 1721644 w 1750219"/>
                <a:gd name="connsiteY41" fmla="*/ 381000 h 1483519"/>
                <a:gd name="connsiteX42" fmla="*/ 1735931 w 1750219"/>
                <a:gd name="connsiteY42" fmla="*/ 352425 h 1483519"/>
                <a:gd name="connsiteX43" fmla="*/ 1747838 w 1750219"/>
                <a:gd name="connsiteY43" fmla="*/ 319088 h 1483519"/>
                <a:gd name="connsiteX44" fmla="*/ 1750219 w 1750219"/>
                <a:gd name="connsiteY44" fmla="*/ 288132 h 1483519"/>
                <a:gd name="connsiteX45" fmla="*/ 1745456 w 1750219"/>
                <a:gd name="connsiteY45" fmla="*/ 259557 h 1483519"/>
                <a:gd name="connsiteX46" fmla="*/ 1735931 w 1750219"/>
                <a:gd name="connsiteY46" fmla="*/ 238125 h 1483519"/>
                <a:gd name="connsiteX47" fmla="*/ 1724025 w 1750219"/>
                <a:gd name="connsiteY47" fmla="*/ 221457 h 1483519"/>
                <a:gd name="connsiteX48" fmla="*/ 1700213 w 1750219"/>
                <a:gd name="connsiteY48" fmla="*/ 200025 h 1483519"/>
                <a:gd name="connsiteX49" fmla="*/ 1647825 w 1750219"/>
                <a:gd name="connsiteY49" fmla="*/ 150019 h 1483519"/>
                <a:gd name="connsiteX50" fmla="*/ 1588294 w 1750219"/>
                <a:gd name="connsiteY50" fmla="*/ 95250 h 1483519"/>
                <a:gd name="connsiteX51" fmla="*/ 1543050 w 1750219"/>
                <a:gd name="connsiteY51" fmla="*/ 59532 h 1483519"/>
                <a:gd name="connsiteX52" fmla="*/ 1507331 w 1750219"/>
                <a:gd name="connsiteY52" fmla="*/ 35719 h 1483519"/>
                <a:gd name="connsiteX53" fmla="*/ 1469231 w 1750219"/>
                <a:gd name="connsiteY53" fmla="*/ 19050 h 1483519"/>
                <a:gd name="connsiteX54" fmla="*/ 1421606 w 1750219"/>
                <a:gd name="connsiteY54" fmla="*/ 7144 h 1483519"/>
                <a:gd name="connsiteX55" fmla="*/ 1359694 w 1750219"/>
                <a:gd name="connsiteY55" fmla="*/ 0 h 1483519"/>
                <a:gd name="connsiteX56" fmla="*/ 1343025 w 1750219"/>
                <a:gd name="connsiteY56" fmla="*/ 0 h 1483519"/>
                <a:gd name="connsiteX57" fmla="*/ 1309688 w 1750219"/>
                <a:gd name="connsiteY57" fmla="*/ 11907 h 1483519"/>
                <a:gd name="connsiteX58" fmla="*/ 1214438 w 1750219"/>
                <a:gd name="connsiteY58" fmla="*/ 52388 h 1483519"/>
                <a:gd name="connsiteX59" fmla="*/ 1183481 w 1750219"/>
                <a:gd name="connsiteY59" fmla="*/ 66675 h 1483519"/>
                <a:gd name="connsiteX60" fmla="*/ 1081088 w 1750219"/>
                <a:gd name="connsiteY60" fmla="*/ 85725 h 1483519"/>
                <a:gd name="connsiteX61" fmla="*/ 831056 w 1750219"/>
                <a:gd name="connsiteY61" fmla="*/ 116682 h 1483519"/>
                <a:gd name="connsiteX62" fmla="*/ 590550 w 1750219"/>
                <a:gd name="connsiteY62" fmla="*/ 157163 h 1483519"/>
                <a:gd name="connsiteX63" fmla="*/ 533400 w 1750219"/>
                <a:gd name="connsiteY63" fmla="*/ 161925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0219" h="1483519">
                  <a:moveTo>
                    <a:pt x="533400" y="161925"/>
                  </a:moveTo>
                  <a:lnTo>
                    <a:pt x="302419" y="180975"/>
                  </a:lnTo>
                  <a:lnTo>
                    <a:pt x="107156" y="197644"/>
                  </a:lnTo>
                  <a:lnTo>
                    <a:pt x="0" y="209550"/>
                  </a:lnTo>
                  <a:lnTo>
                    <a:pt x="76200" y="361950"/>
                  </a:lnTo>
                  <a:lnTo>
                    <a:pt x="416719" y="330994"/>
                  </a:lnTo>
                  <a:lnTo>
                    <a:pt x="640556" y="309563"/>
                  </a:lnTo>
                  <a:lnTo>
                    <a:pt x="957263" y="278607"/>
                  </a:lnTo>
                  <a:lnTo>
                    <a:pt x="1214438" y="252413"/>
                  </a:lnTo>
                  <a:lnTo>
                    <a:pt x="1331119" y="245269"/>
                  </a:lnTo>
                  <a:lnTo>
                    <a:pt x="1366838" y="250032"/>
                  </a:lnTo>
                  <a:lnTo>
                    <a:pt x="1385888" y="259557"/>
                  </a:lnTo>
                  <a:lnTo>
                    <a:pt x="1397794" y="273844"/>
                  </a:lnTo>
                  <a:lnTo>
                    <a:pt x="1409700" y="295275"/>
                  </a:lnTo>
                  <a:lnTo>
                    <a:pt x="1421606" y="333375"/>
                  </a:lnTo>
                  <a:lnTo>
                    <a:pt x="1428750" y="366713"/>
                  </a:lnTo>
                  <a:cubicBezTo>
                    <a:pt x="1429544" y="413544"/>
                    <a:pt x="1430337" y="460376"/>
                    <a:pt x="1431131" y="507207"/>
                  </a:cubicBezTo>
                  <a:lnTo>
                    <a:pt x="1423988" y="762000"/>
                  </a:lnTo>
                  <a:lnTo>
                    <a:pt x="1414463" y="921544"/>
                  </a:lnTo>
                  <a:lnTo>
                    <a:pt x="1407319" y="962025"/>
                  </a:lnTo>
                  <a:lnTo>
                    <a:pt x="1393031" y="997744"/>
                  </a:lnTo>
                  <a:lnTo>
                    <a:pt x="1412081" y="1445419"/>
                  </a:lnTo>
                  <a:lnTo>
                    <a:pt x="1419225" y="1469232"/>
                  </a:lnTo>
                  <a:lnTo>
                    <a:pt x="1428750" y="1478757"/>
                  </a:lnTo>
                  <a:lnTo>
                    <a:pt x="1443038" y="1483519"/>
                  </a:lnTo>
                  <a:lnTo>
                    <a:pt x="1471613" y="1471613"/>
                  </a:lnTo>
                  <a:lnTo>
                    <a:pt x="1497806" y="1452563"/>
                  </a:lnTo>
                  <a:lnTo>
                    <a:pt x="1521619" y="1431132"/>
                  </a:lnTo>
                  <a:lnTo>
                    <a:pt x="1540669" y="1395413"/>
                  </a:lnTo>
                  <a:lnTo>
                    <a:pt x="1564481" y="1343025"/>
                  </a:lnTo>
                  <a:lnTo>
                    <a:pt x="1590675" y="1285875"/>
                  </a:lnTo>
                  <a:lnTo>
                    <a:pt x="1614488" y="1223963"/>
                  </a:lnTo>
                  <a:lnTo>
                    <a:pt x="1633538" y="1164432"/>
                  </a:lnTo>
                  <a:lnTo>
                    <a:pt x="1652588" y="1104900"/>
                  </a:lnTo>
                  <a:lnTo>
                    <a:pt x="1657350" y="1078707"/>
                  </a:lnTo>
                  <a:lnTo>
                    <a:pt x="1671638" y="969169"/>
                  </a:lnTo>
                  <a:lnTo>
                    <a:pt x="1695450" y="781050"/>
                  </a:lnTo>
                  <a:lnTo>
                    <a:pt x="1700213" y="700088"/>
                  </a:lnTo>
                  <a:cubicBezTo>
                    <a:pt x="1701007" y="672307"/>
                    <a:pt x="1701800" y="644525"/>
                    <a:pt x="1702594" y="616744"/>
                  </a:cubicBezTo>
                  <a:lnTo>
                    <a:pt x="1707356" y="526257"/>
                  </a:lnTo>
                  <a:lnTo>
                    <a:pt x="1714500" y="433388"/>
                  </a:lnTo>
                  <a:lnTo>
                    <a:pt x="1721644" y="381000"/>
                  </a:lnTo>
                  <a:lnTo>
                    <a:pt x="1735931" y="352425"/>
                  </a:lnTo>
                  <a:lnTo>
                    <a:pt x="1747838" y="319088"/>
                  </a:lnTo>
                  <a:lnTo>
                    <a:pt x="1750219" y="288132"/>
                  </a:lnTo>
                  <a:lnTo>
                    <a:pt x="1745456" y="259557"/>
                  </a:lnTo>
                  <a:lnTo>
                    <a:pt x="1735931" y="238125"/>
                  </a:lnTo>
                  <a:lnTo>
                    <a:pt x="1724025" y="221457"/>
                  </a:lnTo>
                  <a:lnTo>
                    <a:pt x="1700213" y="200025"/>
                  </a:lnTo>
                  <a:lnTo>
                    <a:pt x="1647825" y="150019"/>
                  </a:lnTo>
                  <a:lnTo>
                    <a:pt x="1588294" y="95250"/>
                  </a:lnTo>
                  <a:lnTo>
                    <a:pt x="1543050" y="59532"/>
                  </a:lnTo>
                  <a:lnTo>
                    <a:pt x="1507331" y="35719"/>
                  </a:lnTo>
                  <a:lnTo>
                    <a:pt x="1469231" y="19050"/>
                  </a:lnTo>
                  <a:lnTo>
                    <a:pt x="1421606" y="7144"/>
                  </a:lnTo>
                  <a:lnTo>
                    <a:pt x="1359694" y="0"/>
                  </a:lnTo>
                  <a:lnTo>
                    <a:pt x="1343025" y="0"/>
                  </a:lnTo>
                  <a:lnTo>
                    <a:pt x="1309688" y="11907"/>
                  </a:lnTo>
                  <a:lnTo>
                    <a:pt x="1214438" y="52388"/>
                  </a:lnTo>
                  <a:lnTo>
                    <a:pt x="1183481" y="66675"/>
                  </a:lnTo>
                  <a:lnTo>
                    <a:pt x="1081088" y="85725"/>
                  </a:lnTo>
                  <a:lnTo>
                    <a:pt x="831056" y="116682"/>
                  </a:lnTo>
                  <a:lnTo>
                    <a:pt x="590550" y="157163"/>
                  </a:lnTo>
                  <a:lnTo>
                    <a:pt x="53340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2">
              <a:extLst>
                <a:ext uri="{FF2B5EF4-FFF2-40B4-BE49-F238E27FC236}">
                  <a16:creationId xmlns:a16="http://schemas.microsoft.com/office/drawing/2014/main" id="{4BA86737-1211-4FB3-BCC3-93402309337F}"/>
                </a:ext>
              </a:extLst>
            </p:cNvPr>
            <p:cNvSpPr/>
            <p:nvPr/>
          </p:nvSpPr>
          <p:spPr>
            <a:xfrm>
              <a:off x="7034214" y="4967289"/>
              <a:ext cx="479425" cy="542925"/>
            </a:xfrm>
            <a:custGeom>
              <a:avLst/>
              <a:gdLst>
                <a:gd name="connsiteX0" fmla="*/ 190500 w 478631"/>
                <a:gd name="connsiteY0" fmla="*/ 259556 h 542925"/>
                <a:gd name="connsiteX1" fmla="*/ 145256 w 478631"/>
                <a:gd name="connsiteY1" fmla="*/ 219075 h 542925"/>
                <a:gd name="connsiteX2" fmla="*/ 100012 w 478631"/>
                <a:gd name="connsiteY2" fmla="*/ 185737 h 542925"/>
                <a:gd name="connsiteX3" fmla="*/ 54768 w 478631"/>
                <a:gd name="connsiteY3" fmla="*/ 159543 h 542925"/>
                <a:gd name="connsiteX4" fmla="*/ 26193 w 478631"/>
                <a:gd name="connsiteY4" fmla="*/ 145256 h 542925"/>
                <a:gd name="connsiteX5" fmla="*/ 14287 w 478631"/>
                <a:gd name="connsiteY5" fmla="*/ 138112 h 542925"/>
                <a:gd name="connsiteX6" fmla="*/ 4762 w 478631"/>
                <a:gd name="connsiteY6" fmla="*/ 123825 h 542925"/>
                <a:gd name="connsiteX7" fmla="*/ 0 w 478631"/>
                <a:gd name="connsiteY7" fmla="*/ 104775 h 542925"/>
                <a:gd name="connsiteX8" fmla="*/ 2381 w 478631"/>
                <a:gd name="connsiteY8" fmla="*/ 85725 h 542925"/>
                <a:gd name="connsiteX9" fmla="*/ 11906 w 478631"/>
                <a:gd name="connsiteY9" fmla="*/ 76200 h 542925"/>
                <a:gd name="connsiteX10" fmla="*/ 26193 w 478631"/>
                <a:gd name="connsiteY10" fmla="*/ 76200 h 542925"/>
                <a:gd name="connsiteX11" fmla="*/ 57150 w 478631"/>
                <a:gd name="connsiteY11" fmla="*/ 88106 h 542925"/>
                <a:gd name="connsiteX12" fmla="*/ 92868 w 478631"/>
                <a:gd name="connsiteY12" fmla="*/ 95250 h 542925"/>
                <a:gd name="connsiteX13" fmla="*/ 185737 w 478631"/>
                <a:gd name="connsiteY13" fmla="*/ 107156 h 542925"/>
                <a:gd name="connsiteX14" fmla="*/ 230981 w 478631"/>
                <a:gd name="connsiteY14" fmla="*/ 114300 h 542925"/>
                <a:gd name="connsiteX15" fmla="*/ 271462 w 478631"/>
                <a:gd name="connsiteY15" fmla="*/ 111918 h 542925"/>
                <a:gd name="connsiteX16" fmla="*/ 309562 w 478631"/>
                <a:gd name="connsiteY16" fmla="*/ 104775 h 542925"/>
                <a:gd name="connsiteX17" fmla="*/ 338137 w 478631"/>
                <a:gd name="connsiteY17" fmla="*/ 92868 h 542925"/>
                <a:gd name="connsiteX18" fmla="*/ 361950 w 478631"/>
                <a:gd name="connsiteY18" fmla="*/ 78581 h 542925"/>
                <a:gd name="connsiteX19" fmla="*/ 376237 w 478631"/>
                <a:gd name="connsiteY19" fmla="*/ 61912 h 542925"/>
                <a:gd name="connsiteX20" fmla="*/ 392906 w 478631"/>
                <a:gd name="connsiteY20" fmla="*/ 33337 h 542925"/>
                <a:gd name="connsiteX21" fmla="*/ 400050 w 478631"/>
                <a:gd name="connsiteY21" fmla="*/ 0 h 542925"/>
                <a:gd name="connsiteX22" fmla="*/ 478631 w 478631"/>
                <a:gd name="connsiteY22" fmla="*/ 514350 h 542925"/>
                <a:gd name="connsiteX23" fmla="*/ 452437 w 478631"/>
                <a:gd name="connsiteY23" fmla="*/ 535781 h 542925"/>
                <a:gd name="connsiteX24" fmla="*/ 428625 w 478631"/>
                <a:gd name="connsiteY24" fmla="*/ 542925 h 542925"/>
                <a:gd name="connsiteX25" fmla="*/ 409575 w 478631"/>
                <a:gd name="connsiteY25" fmla="*/ 533400 h 542925"/>
                <a:gd name="connsiteX26" fmla="*/ 392906 w 478631"/>
                <a:gd name="connsiteY26" fmla="*/ 504825 h 542925"/>
                <a:gd name="connsiteX27" fmla="*/ 364331 w 478631"/>
                <a:gd name="connsiteY27" fmla="*/ 461962 h 542925"/>
                <a:gd name="connsiteX28" fmla="*/ 323850 w 478631"/>
                <a:gd name="connsiteY28" fmla="*/ 407193 h 542925"/>
                <a:gd name="connsiteX29" fmla="*/ 271462 w 478631"/>
                <a:gd name="connsiteY29" fmla="*/ 342900 h 542925"/>
                <a:gd name="connsiteX30" fmla="*/ 190500 w 478631"/>
                <a:gd name="connsiteY30" fmla="*/ 25955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8631" h="542925">
                  <a:moveTo>
                    <a:pt x="190500" y="259556"/>
                  </a:moveTo>
                  <a:lnTo>
                    <a:pt x="145256" y="219075"/>
                  </a:lnTo>
                  <a:lnTo>
                    <a:pt x="100012" y="185737"/>
                  </a:lnTo>
                  <a:lnTo>
                    <a:pt x="54768" y="159543"/>
                  </a:lnTo>
                  <a:lnTo>
                    <a:pt x="26193" y="145256"/>
                  </a:lnTo>
                  <a:lnTo>
                    <a:pt x="14287" y="138112"/>
                  </a:lnTo>
                  <a:lnTo>
                    <a:pt x="4762" y="123825"/>
                  </a:lnTo>
                  <a:lnTo>
                    <a:pt x="0" y="104775"/>
                  </a:lnTo>
                  <a:lnTo>
                    <a:pt x="2381" y="85725"/>
                  </a:lnTo>
                  <a:lnTo>
                    <a:pt x="11906" y="76200"/>
                  </a:lnTo>
                  <a:lnTo>
                    <a:pt x="26193" y="76200"/>
                  </a:lnTo>
                  <a:lnTo>
                    <a:pt x="57150" y="88106"/>
                  </a:lnTo>
                  <a:lnTo>
                    <a:pt x="92868" y="95250"/>
                  </a:lnTo>
                  <a:lnTo>
                    <a:pt x="185737" y="107156"/>
                  </a:lnTo>
                  <a:lnTo>
                    <a:pt x="230981" y="114300"/>
                  </a:lnTo>
                  <a:lnTo>
                    <a:pt x="271462" y="111918"/>
                  </a:lnTo>
                  <a:lnTo>
                    <a:pt x="309562" y="104775"/>
                  </a:lnTo>
                  <a:lnTo>
                    <a:pt x="338137" y="92868"/>
                  </a:lnTo>
                  <a:lnTo>
                    <a:pt x="361950" y="78581"/>
                  </a:lnTo>
                  <a:lnTo>
                    <a:pt x="376237" y="61912"/>
                  </a:lnTo>
                  <a:lnTo>
                    <a:pt x="392906" y="33337"/>
                  </a:lnTo>
                  <a:lnTo>
                    <a:pt x="400050" y="0"/>
                  </a:lnTo>
                  <a:lnTo>
                    <a:pt x="478631" y="514350"/>
                  </a:lnTo>
                  <a:lnTo>
                    <a:pt x="452437" y="535781"/>
                  </a:lnTo>
                  <a:lnTo>
                    <a:pt x="428625" y="542925"/>
                  </a:lnTo>
                  <a:lnTo>
                    <a:pt x="409575" y="533400"/>
                  </a:lnTo>
                  <a:lnTo>
                    <a:pt x="392906" y="504825"/>
                  </a:lnTo>
                  <a:lnTo>
                    <a:pt x="364331" y="461962"/>
                  </a:lnTo>
                  <a:lnTo>
                    <a:pt x="323850" y="407193"/>
                  </a:lnTo>
                  <a:lnTo>
                    <a:pt x="271462" y="342900"/>
                  </a:lnTo>
                  <a:lnTo>
                    <a:pt x="1905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5">
              <a:extLst>
                <a:ext uri="{FF2B5EF4-FFF2-40B4-BE49-F238E27FC236}">
                  <a16:creationId xmlns:a16="http://schemas.microsoft.com/office/drawing/2014/main" id="{28C3EC2C-5DD9-4810-B3D5-1B799BE1BF7C}"/>
                </a:ext>
              </a:extLst>
            </p:cNvPr>
            <p:cNvSpPr/>
            <p:nvPr/>
          </p:nvSpPr>
          <p:spPr>
            <a:xfrm rot="16200000">
              <a:off x="5473700" y="4654550"/>
              <a:ext cx="2413000" cy="457200"/>
            </a:xfrm>
            <a:custGeom>
              <a:avLst/>
              <a:gdLst>
                <a:gd name="connsiteX0" fmla="*/ 1019175 w 2412207"/>
                <a:gd name="connsiteY0" fmla="*/ 183356 h 457200"/>
                <a:gd name="connsiteX1" fmla="*/ 1283494 w 2412207"/>
                <a:gd name="connsiteY1" fmla="*/ 178593 h 457200"/>
                <a:gd name="connsiteX2" fmla="*/ 1564482 w 2412207"/>
                <a:gd name="connsiteY2" fmla="*/ 176212 h 457200"/>
                <a:gd name="connsiteX3" fmla="*/ 1766888 w 2412207"/>
                <a:gd name="connsiteY3" fmla="*/ 171450 h 457200"/>
                <a:gd name="connsiteX4" fmla="*/ 1893094 w 2412207"/>
                <a:gd name="connsiteY4" fmla="*/ 150018 h 457200"/>
                <a:gd name="connsiteX5" fmla="*/ 1978819 w 2412207"/>
                <a:gd name="connsiteY5" fmla="*/ 152400 h 457200"/>
                <a:gd name="connsiteX6" fmla="*/ 2097882 w 2412207"/>
                <a:gd name="connsiteY6" fmla="*/ 150018 h 457200"/>
                <a:gd name="connsiteX7" fmla="*/ 2150269 w 2412207"/>
                <a:gd name="connsiteY7" fmla="*/ 147637 h 457200"/>
                <a:gd name="connsiteX8" fmla="*/ 2195513 w 2412207"/>
                <a:gd name="connsiteY8" fmla="*/ 138112 h 457200"/>
                <a:gd name="connsiteX9" fmla="*/ 2235994 w 2412207"/>
                <a:gd name="connsiteY9" fmla="*/ 123825 h 457200"/>
                <a:gd name="connsiteX10" fmla="*/ 2266950 w 2412207"/>
                <a:gd name="connsiteY10" fmla="*/ 107156 h 457200"/>
                <a:gd name="connsiteX11" fmla="*/ 2293144 w 2412207"/>
                <a:gd name="connsiteY11" fmla="*/ 88106 h 457200"/>
                <a:gd name="connsiteX12" fmla="*/ 2314575 w 2412207"/>
                <a:gd name="connsiteY12" fmla="*/ 69056 h 457200"/>
                <a:gd name="connsiteX13" fmla="*/ 2336007 w 2412207"/>
                <a:gd name="connsiteY13" fmla="*/ 35718 h 457200"/>
                <a:gd name="connsiteX14" fmla="*/ 2350294 w 2412207"/>
                <a:gd name="connsiteY14" fmla="*/ 14287 h 457200"/>
                <a:gd name="connsiteX15" fmla="*/ 2364582 w 2412207"/>
                <a:gd name="connsiteY15" fmla="*/ 2381 h 457200"/>
                <a:gd name="connsiteX16" fmla="*/ 2381250 w 2412207"/>
                <a:gd name="connsiteY16" fmla="*/ 0 h 457200"/>
                <a:gd name="connsiteX17" fmla="*/ 2390775 w 2412207"/>
                <a:gd name="connsiteY17" fmla="*/ 4762 h 457200"/>
                <a:gd name="connsiteX18" fmla="*/ 2397919 w 2412207"/>
                <a:gd name="connsiteY18" fmla="*/ 11906 h 457200"/>
                <a:gd name="connsiteX19" fmla="*/ 2409825 w 2412207"/>
                <a:gd name="connsiteY19" fmla="*/ 30956 h 457200"/>
                <a:gd name="connsiteX20" fmla="*/ 2412207 w 2412207"/>
                <a:gd name="connsiteY20" fmla="*/ 61912 h 457200"/>
                <a:gd name="connsiteX21" fmla="*/ 2412207 w 2412207"/>
                <a:gd name="connsiteY21" fmla="*/ 140493 h 457200"/>
                <a:gd name="connsiteX22" fmla="*/ 2407444 w 2412207"/>
                <a:gd name="connsiteY22" fmla="*/ 180975 h 457200"/>
                <a:gd name="connsiteX23" fmla="*/ 2383632 w 2412207"/>
                <a:gd name="connsiteY23" fmla="*/ 245268 h 457200"/>
                <a:gd name="connsiteX24" fmla="*/ 2352675 w 2412207"/>
                <a:gd name="connsiteY24" fmla="*/ 309562 h 457200"/>
                <a:gd name="connsiteX25" fmla="*/ 2312194 w 2412207"/>
                <a:gd name="connsiteY25" fmla="*/ 381000 h 457200"/>
                <a:gd name="connsiteX26" fmla="*/ 2288382 w 2412207"/>
                <a:gd name="connsiteY26" fmla="*/ 416718 h 457200"/>
                <a:gd name="connsiteX27" fmla="*/ 2269332 w 2412207"/>
                <a:gd name="connsiteY27" fmla="*/ 440531 h 457200"/>
                <a:gd name="connsiteX28" fmla="*/ 2247900 w 2412207"/>
                <a:gd name="connsiteY28" fmla="*/ 454818 h 457200"/>
                <a:gd name="connsiteX29" fmla="*/ 2224088 w 2412207"/>
                <a:gd name="connsiteY29" fmla="*/ 457200 h 457200"/>
                <a:gd name="connsiteX30" fmla="*/ 2207419 w 2412207"/>
                <a:gd name="connsiteY30" fmla="*/ 452437 h 457200"/>
                <a:gd name="connsiteX31" fmla="*/ 2185988 w 2412207"/>
                <a:gd name="connsiteY31" fmla="*/ 440531 h 457200"/>
                <a:gd name="connsiteX32" fmla="*/ 2140744 w 2412207"/>
                <a:gd name="connsiteY32" fmla="*/ 426243 h 457200"/>
                <a:gd name="connsiteX33" fmla="*/ 2078832 w 2412207"/>
                <a:gd name="connsiteY33" fmla="*/ 421481 h 457200"/>
                <a:gd name="connsiteX34" fmla="*/ 1928813 w 2412207"/>
                <a:gd name="connsiteY34" fmla="*/ 416718 h 457200"/>
                <a:gd name="connsiteX35" fmla="*/ 1593057 w 2412207"/>
                <a:gd name="connsiteY35" fmla="*/ 419100 h 457200"/>
                <a:gd name="connsiteX36" fmla="*/ 1278732 w 2412207"/>
                <a:gd name="connsiteY36" fmla="*/ 421481 h 457200"/>
                <a:gd name="connsiteX37" fmla="*/ 950119 w 2412207"/>
                <a:gd name="connsiteY37" fmla="*/ 421481 h 457200"/>
                <a:gd name="connsiteX38" fmla="*/ 678657 w 2412207"/>
                <a:gd name="connsiteY38" fmla="*/ 416718 h 457200"/>
                <a:gd name="connsiteX39" fmla="*/ 516732 w 2412207"/>
                <a:gd name="connsiteY39" fmla="*/ 419100 h 457200"/>
                <a:gd name="connsiteX40" fmla="*/ 385763 w 2412207"/>
                <a:gd name="connsiteY40" fmla="*/ 419100 h 457200"/>
                <a:gd name="connsiteX41" fmla="*/ 304800 w 2412207"/>
                <a:gd name="connsiteY41" fmla="*/ 419100 h 457200"/>
                <a:gd name="connsiteX42" fmla="*/ 261938 w 2412207"/>
                <a:gd name="connsiteY42" fmla="*/ 419100 h 457200"/>
                <a:gd name="connsiteX43" fmla="*/ 211932 w 2412207"/>
                <a:gd name="connsiteY43" fmla="*/ 411956 h 457200"/>
                <a:gd name="connsiteX44" fmla="*/ 128588 w 2412207"/>
                <a:gd name="connsiteY44" fmla="*/ 395287 h 457200"/>
                <a:gd name="connsiteX45" fmla="*/ 78582 w 2412207"/>
                <a:gd name="connsiteY45" fmla="*/ 383381 h 457200"/>
                <a:gd name="connsiteX46" fmla="*/ 45244 w 2412207"/>
                <a:gd name="connsiteY46" fmla="*/ 371475 h 457200"/>
                <a:gd name="connsiteX47" fmla="*/ 21432 w 2412207"/>
                <a:gd name="connsiteY47" fmla="*/ 357187 h 457200"/>
                <a:gd name="connsiteX48" fmla="*/ 7144 w 2412207"/>
                <a:gd name="connsiteY48" fmla="*/ 338137 h 457200"/>
                <a:gd name="connsiteX49" fmla="*/ 0 w 2412207"/>
                <a:gd name="connsiteY49" fmla="*/ 316706 h 457200"/>
                <a:gd name="connsiteX50" fmla="*/ 0 w 2412207"/>
                <a:gd name="connsiteY50" fmla="*/ 297656 h 457200"/>
                <a:gd name="connsiteX51" fmla="*/ 4763 w 2412207"/>
                <a:gd name="connsiteY51" fmla="*/ 283368 h 457200"/>
                <a:gd name="connsiteX52" fmla="*/ 33338 w 2412207"/>
                <a:gd name="connsiteY52" fmla="*/ 254793 h 457200"/>
                <a:gd name="connsiteX53" fmla="*/ 97632 w 2412207"/>
                <a:gd name="connsiteY53" fmla="*/ 204787 h 457200"/>
                <a:gd name="connsiteX54" fmla="*/ 111919 w 2412207"/>
                <a:gd name="connsiteY54" fmla="*/ 197643 h 457200"/>
                <a:gd name="connsiteX55" fmla="*/ 166688 w 2412207"/>
                <a:gd name="connsiteY55" fmla="*/ 195262 h 457200"/>
                <a:gd name="connsiteX56" fmla="*/ 452438 w 2412207"/>
                <a:gd name="connsiteY56" fmla="*/ 192881 h 457200"/>
                <a:gd name="connsiteX57" fmla="*/ 812007 w 2412207"/>
                <a:gd name="connsiteY57" fmla="*/ 185737 h 457200"/>
                <a:gd name="connsiteX58" fmla="*/ 1019175 w 2412207"/>
                <a:gd name="connsiteY58" fmla="*/ 1833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12207" h="457200">
                  <a:moveTo>
                    <a:pt x="1019175" y="183356"/>
                  </a:moveTo>
                  <a:lnTo>
                    <a:pt x="1283494" y="178593"/>
                  </a:lnTo>
                  <a:lnTo>
                    <a:pt x="1564482" y="176212"/>
                  </a:lnTo>
                  <a:lnTo>
                    <a:pt x="1766888" y="171450"/>
                  </a:lnTo>
                  <a:lnTo>
                    <a:pt x="1893094" y="150018"/>
                  </a:lnTo>
                  <a:lnTo>
                    <a:pt x="1978819" y="152400"/>
                  </a:lnTo>
                  <a:lnTo>
                    <a:pt x="2097882" y="150018"/>
                  </a:lnTo>
                  <a:lnTo>
                    <a:pt x="2150269" y="147637"/>
                  </a:lnTo>
                  <a:lnTo>
                    <a:pt x="2195513" y="138112"/>
                  </a:lnTo>
                  <a:lnTo>
                    <a:pt x="2235994" y="123825"/>
                  </a:lnTo>
                  <a:lnTo>
                    <a:pt x="2266950" y="107156"/>
                  </a:lnTo>
                  <a:lnTo>
                    <a:pt x="2293144" y="88106"/>
                  </a:lnTo>
                  <a:lnTo>
                    <a:pt x="2314575" y="69056"/>
                  </a:lnTo>
                  <a:lnTo>
                    <a:pt x="2336007" y="35718"/>
                  </a:lnTo>
                  <a:lnTo>
                    <a:pt x="2350294" y="14287"/>
                  </a:lnTo>
                  <a:lnTo>
                    <a:pt x="2364582" y="2381"/>
                  </a:lnTo>
                  <a:lnTo>
                    <a:pt x="2381250" y="0"/>
                  </a:lnTo>
                  <a:lnTo>
                    <a:pt x="2390775" y="4762"/>
                  </a:lnTo>
                  <a:lnTo>
                    <a:pt x="2397919" y="11906"/>
                  </a:lnTo>
                  <a:lnTo>
                    <a:pt x="2409825" y="30956"/>
                  </a:lnTo>
                  <a:lnTo>
                    <a:pt x="2412207" y="61912"/>
                  </a:lnTo>
                  <a:lnTo>
                    <a:pt x="2412207" y="140493"/>
                  </a:lnTo>
                  <a:lnTo>
                    <a:pt x="2407444" y="180975"/>
                  </a:lnTo>
                  <a:lnTo>
                    <a:pt x="2383632" y="245268"/>
                  </a:lnTo>
                  <a:lnTo>
                    <a:pt x="2352675" y="309562"/>
                  </a:lnTo>
                  <a:lnTo>
                    <a:pt x="2312194" y="381000"/>
                  </a:lnTo>
                  <a:lnTo>
                    <a:pt x="2288382" y="416718"/>
                  </a:lnTo>
                  <a:lnTo>
                    <a:pt x="2269332" y="440531"/>
                  </a:lnTo>
                  <a:lnTo>
                    <a:pt x="2247900" y="454818"/>
                  </a:lnTo>
                  <a:lnTo>
                    <a:pt x="2224088" y="457200"/>
                  </a:lnTo>
                  <a:lnTo>
                    <a:pt x="2207419" y="452437"/>
                  </a:lnTo>
                  <a:lnTo>
                    <a:pt x="2185988" y="440531"/>
                  </a:lnTo>
                  <a:lnTo>
                    <a:pt x="2140744" y="426243"/>
                  </a:lnTo>
                  <a:lnTo>
                    <a:pt x="2078832" y="421481"/>
                  </a:lnTo>
                  <a:lnTo>
                    <a:pt x="1928813" y="416718"/>
                  </a:lnTo>
                  <a:lnTo>
                    <a:pt x="1593057" y="419100"/>
                  </a:lnTo>
                  <a:lnTo>
                    <a:pt x="1278732" y="421481"/>
                  </a:lnTo>
                  <a:lnTo>
                    <a:pt x="950119" y="421481"/>
                  </a:lnTo>
                  <a:lnTo>
                    <a:pt x="678657" y="416718"/>
                  </a:lnTo>
                  <a:lnTo>
                    <a:pt x="516732" y="419100"/>
                  </a:lnTo>
                  <a:lnTo>
                    <a:pt x="385763" y="419100"/>
                  </a:lnTo>
                  <a:lnTo>
                    <a:pt x="304800" y="419100"/>
                  </a:lnTo>
                  <a:lnTo>
                    <a:pt x="261938" y="419100"/>
                  </a:lnTo>
                  <a:lnTo>
                    <a:pt x="211932" y="411956"/>
                  </a:lnTo>
                  <a:lnTo>
                    <a:pt x="128588" y="395287"/>
                  </a:lnTo>
                  <a:lnTo>
                    <a:pt x="78582" y="383381"/>
                  </a:lnTo>
                  <a:lnTo>
                    <a:pt x="45244" y="371475"/>
                  </a:lnTo>
                  <a:lnTo>
                    <a:pt x="21432" y="357187"/>
                  </a:lnTo>
                  <a:lnTo>
                    <a:pt x="7144" y="338137"/>
                  </a:lnTo>
                  <a:lnTo>
                    <a:pt x="0" y="316706"/>
                  </a:lnTo>
                  <a:lnTo>
                    <a:pt x="0" y="297656"/>
                  </a:lnTo>
                  <a:lnTo>
                    <a:pt x="4763" y="283368"/>
                  </a:lnTo>
                  <a:lnTo>
                    <a:pt x="33338" y="254793"/>
                  </a:lnTo>
                  <a:lnTo>
                    <a:pt x="97632" y="204787"/>
                  </a:lnTo>
                  <a:lnTo>
                    <a:pt x="111919" y="197643"/>
                  </a:lnTo>
                  <a:lnTo>
                    <a:pt x="166688" y="195262"/>
                  </a:lnTo>
                  <a:lnTo>
                    <a:pt x="452438" y="192881"/>
                  </a:lnTo>
                  <a:lnTo>
                    <a:pt x="812007" y="185737"/>
                  </a:lnTo>
                  <a:lnTo>
                    <a:pt x="1019175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00877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8" grpId="0" animBg="1"/>
      <p:bldP spid="31" grpId="0" animBg="1"/>
      <p:bldP spid="24" grpId="0" animBg="1"/>
      <p:bldP spid="35" grpId="0" animBg="1"/>
      <p:bldP spid="22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6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CA8C92BA-A0E9-437A-A44B-23B4E15670A4}"/>
              </a:ext>
            </a:extLst>
          </p:cNvPr>
          <p:cNvGrpSpPr/>
          <p:nvPr/>
        </p:nvGrpSpPr>
        <p:grpSpPr>
          <a:xfrm>
            <a:off x="3605214" y="1704976"/>
            <a:ext cx="4684712" cy="4384674"/>
            <a:chOff x="3605214" y="1704976"/>
            <a:chExt cx="4684712" cy="4384674"/>
          </a:xfrm>
          <a:solidFill>
            <a:schemeClr val="tx1"/>
          </a:solidFill>
        </p:grpSpPr>
        <p:sp>
          <p:nvSpPr>
            <p:cNvPr id="3" name="フリーフォーム 22">
              <a:extLst>
                <a:ext uri="{FF2B5EF4-FFF2-40B4-BE49-F238E27FC236}">
                  <a16:creationId xmlns:a16="http://schemas.microsoft.com/office/drawing/2014/main" id="{A707A14A-408E-4447-B66E-98723E1A09BD}"/>
                </a:ext>
              </a:extLst>
            </p:cNvPr>
            <p:cNvSpPr/>
            <p:nvPr/>
          </p:nvSpPr>
          <p:spPr>
            <a:xfrm>
              <a:off x="4122739" y="2018278"/>
              <a:ext cx="727075" cy="2522538"/>
            </a:xfrm>
            <a:custGeom>
              <a:avLst/>
              <a:gdLst>
                <a:gd name="connsiteX0" fmla="*/ 539430 w 726915"/>
                <a:gd name="connsiteY0" fmla="*/ 911111 h 2522823"/>
                <a:gd name="connsiteX1" fmla="*/ 578901 w 726915"/>
                <a:gd name="connsiteY1" fmla="*/ 723626 h 2522823"/>
                <a:gd name="connsiteX2" fmla="*/ 601925 w 726915"/>
                <a:gd name="connsiteY2" fmla="*/ 615082 h 2522823"/>
                <a:gd name="connsiteX3" fmla="*/ 634817 w 726915"/>
                <a:gd name="connsiteY3" fmla="*/ 440754 h 2522823"/>
                <a:gd name="connsiteX4" fmla="*/ 651263 w 726915"/>
                <a:gd name="connsiteY4" fmla="*/ 378259 h 2522823"/>
                <a:gd name="connsiteX5" fmla="*/ 661131 w 726915"/>
                <a:gd name="connsiteY5" fmla="*/ 365102 h 2522823"/>
                <a:gd name="connsiteX6" fmla="*/ 684155 w 726915"/>
                <a:gd name="connsiteY6" fmla="*/ 335499 h 2522823"/>
                <a:gd name="connsiteX7" fmla="*/ 703891 w 726915"/>
                <a:gd name="connsiteY7" fmla="*/ 305896 h 2522823"/>
                <a:gd name="connsiteX8" fmla="*/ 720337 w 726915"/>
                <a:gd name="connsiteY8" fmla="*/ 269715 h 2522823"/>
                <a:gd name="connsiteX9" fmla="*/ 726915 w 726915"/>
                <a:gd name="connsiteY9" fmla="*/ 233534 h 2522823"/>
                <a:gd name="connsiteX10" fmla="*/ 700601 w 726915"/>
                <a:gd name="connsiteY10" fmla="*/ 197353 h 2522823"/>
                <a:gd name="connsiteX11" fmla="*/ 651263 w 726915"/>
                <a:gd name="connsiteY11" fmla="*/ 144725 h 2522823"/>
                <a:gd name="connsiteX12" fmla="*/ 608504 w 726915"/>
                <a:gd name="connsiteY12" fmla="*/ 101966 h 2522823"/>
                <a:gd name="connsiteX13" fmla="*/ 555876 w 726915"/>
                <a:gd name="connsiteY13" fmla="*/ 59206 h 2522823"/>
                <a:gd name="connsiteX14" fmla="*/ 490092 w 726915"/>
                <a:gd name="connsiteY14" fmla="*/ 23025 h 2522823"/>
                <a:gd name="connsiteX15" fmla="*/ 434176 w 726915"/>
                <a:gd name="connsiteY15" fmla="*/ 0 h 2522823"/>
                <a:gd name="connsiteX16" fmla="*/ 384837 w 726915"/>
                <a:gd name="connsiteY16" fmla="*/ 0 h 2522823"/>
                <a:gd name="connsiteX17" fmla="*/ 286161 w 726915"/>
                <a:gd name="connsiteY17" fmla="*/ 0 h 2522823"/>
                <a:gd name="connsiteX18" fmla="*/ 213799 w 726915"/>
                <a:gd name="connsiteY18" fmla="*/ 0 h 2522823"/>
                <a:gd name="connsiteX19" fmla="*/ 200642 w 726915"/>
                <a:gd name="connsiteY19" fmla="*/ 3289 h 2522823"/>
                <a:gd name="connsiteX20" fmla="*/ 194063 w 726915"/>
                <a:gd name="connsiteY20" fmla="*/ 13157 h 2522823"/>
                <a:gd name="connsiteX21" fmla="*/ 200642 w 726915"/>
                <a:gd name="connsiteY21" fmla="*/ 32892 h 2522823"/>
                <a:gd name="connsiteX22" fmla="*/ 217088 w 726915"/>
                <a:gd name="connsiteY22" fmla="*/ 55917 h 2522823"/>
                <a:gd name="connsiteX23" fmla="*/ 240112 w 726915"/>
                <a:gd name="connsiteY23" fmla="*/ 72363 h 2522823"/>
                <a:gd name="connsiteX24" fmla="*/ 263137 w 726915"/>
                <a:gd name="connsiteY24" fmla="*/ 82230 h 2522823"/>
                <a:gd name="connsiteX25" fmla="*/ 292740 w 726915"/>
                <a:gd name="connsiteY25" fmla="*/ 101966 h 2522823"/>
                <a:gd name="connsiteX26" fmla="*/ 315764 w 726915"/>
                <a:gd name="connsiteY26" fmla="*/ 128279 h 2522823"/>
                <a:gd name="connsiteX27" fmla="*/ 338789 w 726915"/>
                <a:gd name="connsiteY27" fmla="*/ 164460 h 2522823"/>
                <a:gd name="connsiteX28" fmla="*/ 361813 w 726915"/>
                <a:gd name="connsiteY28" fmla="*/ 220377 h 2522823"/>
                <a:gd name="connsiteX29" fmla="*/ 374970 w 726915"/>
                <a:gd name="connsiteY29" fmla="*/ 279583 h 2522823"/>
                <a:gd name="connsiteX30" fmla="*/ 381548 w 726915"/>
                <a:gd name="connsiteY30" fmla="*/ 338789 h 2522823"/>
                <a:gd name="connsiteX31" fmla="*/ 384837 w 726915"/>
                <a:gd name="connsiteY31" fmla="*/ 404573 h 2522823"/>
                <a:gd name="connsiteX32" fmla="*/ 381548 w 726915"/>
                <a:gd name="connsiteY32" fmla="*/ 476935 h 2522823"/>
                <a:gd name="connsiteX33" fmla="*/ 355235 w 726915"/>
                <a:gd name="connsiteY33" fmla="*/ 647974 h 2522823"/>
                <a:gd name="connsiteX34" fmla="*/ 342078 w 726915"/>
                <a:gd name="connsiteY34" fmla="*/ 710469 h 2522823"/>
                <a:gd name="connsiteX35" fmla="*/ 315764 w 726915"/>
                <a:gd name="connsiteY35" fmla="*/ 871640 h 2522823"/>
                <a:gd name="connsiteX36" fmla="*/ 276294 w 726915"/>
                <a:gd name="connsiteY36" fmla="*/ 1111753 h 2522823"/>
                <a:gd name="connsiteX37" fmla="*/ 223666 w 726915"/>
                <a:gd name="connsiteY37" fmla="*/ 1434095 h 2522823"/>
                <a:gd name="connsiteX38" fmla="*/ 157882 w 726915"/>
                <a:gd name="connsiteY38" fmla="*/ 1680786 h 2522823"/>
                <a:gd name="connsiteX39" fmla="*/ 124990 w 726915"/>
                <a:gd name="connsiteY39" fmla="*/ 1845246 h 2522823"/>
                <a:gd name="connsiteX40" fmla="*/ 72363 w 726915"/>
                <a:gd name="connsiteY40" fmla="*/ 2049177 h 2522823"/>
                <a:gd name="connsiteX41" fmla="*/ 49338 w 726915"/>
                <a:gd name="connsiteY41" fmla="*/ 2141275 h 2522823"/>
                <a:gd name="connsiteX42" fmla="*/ 19735 w 726915"/>
                <a:gd name="connsiteY42" fmla="*/ 2226794 h 2522823"/>
                <a:gd name="connsiteX43" fmla="*/ 0 w 726915"/>
                <a:gd name="connsiteY43" fmla="*/ 2276132 h 2522823"/>
                <a:gd name="connsiteX44" fmla="*/ 0 w 726915"/>
                <a:gd name="connsiteY44" fmla="*/ 2325471 h 2522823"/>
                <a:gd name="connsiteX45" fmla="*/ 3289 w 726915"/>
                <a:gd name="connsiteY45" fmla="*/ 2364941 h 2522823"/>
                <a:gd name="connsiteX46" fmla="*/ 16446 w 726915"/>
                <a:gd name="connsiteY46" fmla="*/ 2417568 h 2522823"/>
                <a:gd name="connsiteX47" fmla="*/ 29603 w 726915"/>
                <a:gd name="connsiteY47" fmla="*/ 2447171 h 2522823"/>
                <a:gd name="connsiteX48" fmla="*/ 49338 w 726915"/>
                <a:gd name="connsiteY48" fmla="*/ 2480063 h 2522823"/>
                <a:gd name="connsiteX49" fmla="*/ 69073 w 726915"/>
                <a:gd name="connsiteY49" fmla="*/ 2499799 h 2522823"/>
                <a:gd name="connsiteX50" fmla="*/ 78941 w 726915"/>
                <a:gd name="connsiteY50" fmla="*/ 2509666 h 2522823"/>
                <a:gd name="connsiteX51" fmla="*/ 98676 w 726915"/>
                <a:gd name="connsiteY51" fmla="*/ 2519534 h 2522823"/>
                <a:gd name="connsiteX52" fmla="*/ 115122 w 726915"/>
                <a:gd name="connsiteY52" fmla="*/ 2522823 h 2522823"/>
                <a:gd name="connsiteX53" fmla="*/ 134858 w 726915"/>
                <a:gd name="connsiteY53" fmla="*/ 2516245 h 2522823"/>
                <a:gd name="connsiteX54" fmla="*/ 154593 w 726915"/>
                <a:gd name="connsiteY54" fmla="*/ 2493220 h 2522823"/>
                <a:gd name="connsiteX55" fmla="*/ 171039 w 726915"/>
                <a:gd name="connsiteY55" fmla="*/ 2457039 h 2522823"/>
                <a:gd name="connsiteX56" fmla="*/ 187485 w 726915"/>
                <a:gd name="connsiteY56" fmla="*/ 2414279 h 2522823"/>
                <a:gd name="connsiteX57" fmla="*/ 230245 w 726915"/>
                <a:gd name="connsiteY57" fmla="*/ 2239951 h 2522823"/>
                <a:gd name="connsiteX58" fmla="*/ 282872 w 726915"/>
                <a:gd name="connsiteY58" fmla="*/ 2065623 h 2522823"/>
                <a:gd name="connsiteX59" fmla="*/ 322342 w 726915"/>
                <a:gd name="connsiteY59" fmla="*/ 1920898 h 2522823"/>
                <a:gd name="connsiteX60" fmla="*/ 361813 w 726915"/>
                <a:gd name="connsiteY60" fmla="*/ 1789330 h 2522823"/>
                <a:gd name="connsiteX61" fmla="*/ 407862 w 726915"/>
                <a:gd name="connsiteY61" fmla="*/ 1621580 h 2522823"/>
                <a:gd name="connsiteX62" fmla="*/ 430886 w 726915"/>
                <a:gd name="connsiteY62" fmla="*/ 1539350 h 2522823"/>
                <a:gd name="connsiteX63" fmla="*/ 447332 w 726915"/>
                <a:gd name="connsiteY63" fmla="*/ 1371600 h 2522823"/>
                <a:gd name="connsiteX64" fmla="*/ 476935 w 726915"/>
                <a:gd name="connsiteY64" fmla="*/ 1217007 h 2522823"/>
                <a:gd name="connsiteX65" fmla="*/ 539430 w 726915"/>
                <a:gd name="connsiteY65" fmla="*/ 911111 h 252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26915" h="2522823">
                  <a:moveTo>
                    <a:pt x="539430" y="911111"/>
                  </a:moveTo>
                  <a:lnTo>
                    <a:pt x="578901" y="723626"/>
                  </a:lnTo>
                  <a:lnTo>
                    <a:pt x="601925" y="615082"/>
                  </a:lnTo>
                  <a:lnTo>
                    <a:pt x="634817" y="440754"/>
                  </a:lnTo>
                  <a:lnTo>
                    <a:pt x="651263" y="378259"/>
                  </a:lnTo>
                  <a:lnTo>
                    <a:pt x="661131" y="365102"/>
                  </a:lnTo>
                  <a:lnTo>
                    <a:pt x="684155" y="335499"/>
                  </a:lnTo>
                  <a:lnTo>
                    <a:pt x="703891" y="305896"/>
                  </a:lnTo>
                  <a:lnTo>
                    <a:pt x="720337" y="269715"/>
                  </a:lnTo>
                  <a:lnTo>
                    <a:pt x="726915" y="233534"/>
                  </a:lnTo>
                  <a:lnTo>
                    <a:pt x="700601" y="197353"/>
                  </a:lnTo>
                  <a:lnTo>
                    <a:pt x="651263" y="144725"/>
                  </a:lnTo>
                  <a:lnTo>
                    <a:pt x="608504" y="101966"/>
                  </a:lnTo>
                  <a:lnTo>
                    <a:pt x="555876" y="59206"/>
                  </a:lnTo>
                  <a:lnTo>
                    <a:pt x="490092" y="23025"/>
                  </a:lnTo>
                  <a:lnTo>
                    <a:pt x="434176" y="0"/>
                  </a:lnTo>
                  <a:lnTo>
                    <a:pt x="384837" y="0"/>
                  </a:lnTo>
                  <a:lnTo>
                    <a:pt x="286161" y="0"/>
                  </a:lnTo>
                  <a:lnTo>
                    <a:pt x="213799" y="0"/>
                  </a:lnTo>
                  <a:lnTo>
                    <a:pt x="200642" y="3289"/>
                  </a:lnTo>
                  <a:lnTo>
                    <a:pt x="194063" y="13157"/>
                  </a:lnTo>
                  <a:lnTo>
                    <a:pt x="200642" y="32892"/>
                  </a:lnTo>
                  <a:lnTo>
                    <a:pt x="217088" y="55917"/>
                  </a:lnTo>
                  <a:lnTo>
                    <a:pt x="240112" y="72363"/>
                  </a:lnTo>
                  <a:lnTo>
                    <a:pt x="263137" y="82230"/>
                  </a:lnTo>
                  <a:lnTo>
                    <a:pt x="292740" y="101966"/>
                  </a:lnTo>
                  <a:lnTo>
                    <a:pt x="315764" y="128279"/>
                  </a:lnTo>
                  <a:lnTo>
                    <a:pt x="338789" y="164460"/>
                  </a:lnTo>
                  <a:lnTo>
                    <a:pt x="361813" y="220377"/>
                  </a:lnTo>
                  <a:lnTo>
                    <a:pt x="374970" y="279583"/>
                  </a:lnTo>
                  <a:lnTo>
                    <a:pt x="381548" y="338789"/>
                  </a:lnTo>
                  <a:lnTo>
                    <a:pt x="384837" y="404573"/>
                  </a:lnTo>
                  <a:lnTo>
                    <a:pt x="381548" y="476935"/>
                  </a:lnTo>
                  <a:lnTo>
                    <a:pt x="355235" y="647974"/>
                  </a:lnTo>
                  <a:lnTo>
                    <a:pt x="342078" y="710469"/>
                  </a:lnTo>
                  <a:lnTo>
                    <a:pt x="315764" y="871640"/>
                  </a:lnTo>
                  <a:lnTo>
                    <a:pt x="276294" y="1111753"/>
                  </a:lnTo>
                  <a:lnTo>
                    <a:pt x="223666" y="1434095"/>
                  </a:lnTo>
                  <a:lnTo>
                    <a:pt x="157882" y="1680786"/>
                  </a:lnTo>
                  <a:lnTo>
                    <a:pt x="124990" y="1845246"/>
                  </a:lnTo>
                  <a:lnTo>
                    <a:pt x="72363" y="2049177"/>
                  </a:lnTo>
                  <a:lnTo>
                    <a:pt x="49338" y="2141275"/>
                  </a:lnTo>
                  <a:lnTo>
                    <a:pt x="19735" y="2226794"/>
                  </a:lnTo>
                  <a:lnTo>
                    <a:pt x="0" y="2276132"/>
                  </a:lnTo>
                  <a:lnTo>
                    <a:pt x="0" y="2325471"/>
                  </a:lnTo>
                  <a:lnTo>
                    <a:pt x="3289" y="2364941"/>
                  </a:lnTo>
                  <a:lnTo>
                    <a:pt x="16446" y="2417568"/>
                  </a:lnTo>
                  <a:lnTo>
                    <a:pt x="29603" y="2447171"/>
                  </a:lnTo>
                  <a:lnTo>
                    <a:pt x="49338" y="2480063"/>
                  </a:lnTo>
                  <a:lnTo>
                    <a:pt x="69073" y="2499799"/>
                  </a:lnTo>
                  <a:lnTo>
                    <a:pt x="78941" y="2509666"/>
                  </a:lnTo>
                  <a:lnTo>
                    <a:pt x="98676" y="2519534"/>
                  </a:lnTo>
                  <a:lnTo>
                    <a:pt x="115122" y="2522823"/>
                  </a:lnTo>
                  <a:lnTo>
                    <a:pt x="134858" y="2516245"/>
                  </a:lnTo>
                  <a:lnTo>
                    <a:pt x="154593" y="2493220"/>
                  </a:lnTo>
                  <a:lnTo>
                    <a:pt x="171039" y="2457039"/>
                  </a:lnTo>
                  <a:lnTo>
                    <a:pt x="187485" y="2414279"/>
                  </a:lnTo>
                  <a:lnTo>
                    <a:pt x="230245" y="2239951"/>
                  </a:lnTo>
                  <a:lnTo>
                    <a:pt x="282872" y="2065623"/>
                  </a:lnTo>
                  <a:lnTo>
                    <a:pt x="322342" y="1920898"/>
                  </a:lnTo>
                  <a:lnTo>
                    <a:pt x="361813" y="1789330"/>
                  </a:lnTo>
                  <a:lnTo>
                    <a:pt x="407862" y="1621580"/>
                  </a:lnTo>
                  <a:lnTo>
                    <a:pt x="430886" y="1539350"/>
                  </a:lnTo>
                  <a:lnTo>
                    <a:pt x="447332" y="1371600"/>
                  </a:lnTo>
                  <a:lnTo>
                    <a:pt x="476935" y="1217007"/>
                  </a:lnTo>
                  <a:lnTo>
                    <a:pt x="539430" y="9111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7">
              <a:extLst>
                <a:ext uri="{FF2B5EF4-FFF2-40B4-BE49-F238E27FC236}">
                  <a16:creationId xmlns:a16="http://schemas.microsoft.com/office/drawing/2014/main" id="{9AE9DF28-3847-4F24-B5FF-7B9BDB649DED}"/>
                </a:ext>
              </a:extLst>
            </p:cNvPr>
            <p:cNvSpPr/>
            <p:nvPr/>
          </p:nvSpPr>
          <p:spPr>
            <a:xfrm>
              <a:off x="5395914" y="3313114"/>
              <a:ext cx="427037" cy="1031875"/>
            </a:xfrm>
            <a:custGeom>
              <a:avLst/>
              <a:gdLst>
                <a:gd name="connsiteX0" fmla="*/ 411956 w 426243"/>
                <a:gd name="connsiteY0" fmla="*/ 435769 h 1033462"/>
                <a:gd name="connsiteX1" fmla="*/ 421481 w 426243"/>
                <a:gd name="connsiteY1" fmla="*/ 376237 h 1033462"/>
                <a:gd name="connsiteX2" fmla="*/ 426243 w 426243"/>
                <a:gd name="connsiteY2" fmla="*/ 316706 h 1033462"/>
                <a:gd name="connsiteX3" fmla="*/ 404812 w 426243"/>
                <a:gd name="connsiteY3" fmla="*/ 192881 h 1033462"/>
                <a:gd name="connsiteX4" fmla="*/ 373856 w 426243"/>
                <a:gd name="connsiteY4" fmla="*/ 126206 h 1033462"/>
                <a:gd name="connsiteX5" fmla="*/ 347662 w 426243"/>
                <a:gd name="connsiteY5" fmla="*/ 85725 h 1033462"/>
                <a:gd name="connsiteX6" fmla="*/ 311943 w 426243"/>
                <a:gd name="connsiteY6" fmla="*/ 42862 h 1033462"/>
                <a:gd name="connsiteX7" fmla="*/ 280987 w 426243"/>
                <a:gd name="connsiteY7" fmla="*/ 19050 h 1033462"/>
                <a:gd name="connsiteX8" fmla="*/ 254793 w 426243"/>
                <a:gd name="connsiteY8" fmla="*/ 7144 h 1033462"/>
                <a:gd name="connsiteX9" fmla="*/ 223837 w 426243"/>
                <a:gd name="connsiteY9" fmla="*/ 0 h 1033462"/>
                <a:gd name="connsiteX10" fmla="*/ 207168 w 426243"/>
                <a:gd name="connsiteY10" fmla="*/ 2381 h 1033462"/>
                <a:gd name="connsiteX11" fmla="*/ 195262 w 426243"/>
                <a:gd name="connsiteY11" fmla="*/ 11906 h 1033462"/>
                <a:gd name="connsiteX12" fmla="*/ 195262 w 426243"/>
                <a:gd name="connsiteY12" fmla="*/ 33337 h 1033462"/>
                <a:gd name="connsiteX13" fmla="*/ 207168 w 426243"/>
                <a:gd name="connsiteY13" fmla="*/ 54769 h 1033462"/>
                <a:gd name="connsiteX14" fmla="*/ 219075 w 426243"/>
                <a:gd name="connsiteY14" fmla="*/ 69056 h 1033462"/>
                <a:gd name="connsiteX15" fmla="*/ 228600 w 426243"/>
                <a:gd name="connsiteY15" fmla="*/ 92869 h 1033462"/>
                <a:gd name="connsiteX16" fmla="*/ 238125 w 426243"/>
                <a:gd name="connsiteY16" fmla="*/ 121444 h 1033462"/>
                <a:gd name="connsiteX17" fmla="*/ 242887 w 426243"/>
                <a:gd name="connsiteY17" fmla="*/ 159544 h 1033462"/>
                <a:gd name="connsiteX18" fmla="*/ 245268 w 426243"/>
                <a:gd name="connsiteY18" fmla="*/ 207169 h 1033462"/>
                <a:gd name="connsiteX19" fmla="*/ 240506 w 426243"/>
                <a:gd name="connsiteY19" fmla="*/ 259556 h 1033462"/>
                <a:gd name="connsiteX20" fmla="*/ 219075 w 426243"/>
                <a:gd name="connsiteY20" fmla="*/ 333375 h 1033462"/>
                <a:gd name="connsiteX21" fmla="*/ 197643 w 426243"/>
                <a:gd name="connsiteY21" fmla="*/ 388144 h 1033462"/>
                <a:gd name="connsiteX22" fmla="*/ 147637 w 426243"/>
                <a:gd name="connsiteY22" fmla="*/ 466725 h 1033462"/>
                <a:gd name="connsiteX23" fmla="*/ 97631 w 426243"/>
                <a:gd name="connsiteY23" fmla="*/ 550069 h 1033462"/>
                <a:gd name="connsiteX24" fmla="*/ 47625 w 426243"/>
                <a:gd name="connsiteY24" fmla="*/ 640556 h 1033462"/>
                <a:gd name="connsiteX25" fmla="*/ 11906 w 426243"/>
                <a:gd name="connsiteY25" fmla="*/ 719137 h 1033462"/>
                <a:gd name="connsiteX26" fmla="*/ 2381 w 426243"/>
                <a:gd name="connsiteY26" fmla="*/ 766762 h 1033462"/>
                <a:gd name="connsiteX27" fmla="*/ 0 w 426243"/>
                <a:gd name="connsiteY27" fmla="*/ 828675 h 1033462"/>
                <a:gd name="connsiteX28" fmla="*/ 9525 w 426243"/>
                <a:gd name="connsiteY28" fmla="*/ 907256 h 1033462"/>
                <a:gd name="connsiteX29" fmla="*/ 19050 w 426243"/>
                <a:gd name="connsiteY29" fmla="*/ 959644 h 1033462"/>
                <a:gd name="connsiteX30" fmla="*/ 35718 w 426243"/>
                <a:gd name="connsiteY30" fmla="*/ 1000125 h 1033462"/>
                <a:gd name="connsiteX31" fmla="*/ 52387 w 426243"/>
                <a:gd name="connsiteY31" fmla="*/ 1019175 h 1033462"/>
                <a:gd name="connsiteX32" fmla="*/ 66675 w 426243"/>
                <a:gd name="connsiteY32" fmla="*/ 1028700 h 1033462"/>
                <a:gd name="connsiteX33" fmla="*/ 95250 w 426243"/>
                <a:gd name="connsiteY33" fmla="*/ 1033462 h 1033462"/>
                <a:gd name="connsiteX34" fmla="*/ 135731 w 426243"/>
                <a:gd name="connsiteY34" fmla="*/ 1026319 h 1033462"/>
                <a:gd name="connsiteX35" fmla="*/ 166687 w 426243"/>
                <a:gd name="connsiteY35" fmla="*/ 1012031 h 1033462"/>
                <a:gd name="connsiteX36" fmla="*/ 195262 w 426243"/>
                <a:gd name="connsiteY36" fmla="*/ 985837 h 1033462"/>
                <a:gd name="connsiteX37" fmla="*/ 221456 w 426243"/>
                <a:gd name="connsiteY37" fmla="*/ 947737 h 1033462"/>
                <a:gd name="connsiteX38" fmla="*/ 250031 w 426243"/>
                <a:gd name="connsiteY38" fmla="*/ 892969 h 1033462"/>
                <a:gd name="connsiteX39" fmla="*/ 288131 w 426243"/>
                <a:gd name="connsiteY39" fmla="*/ 814387 h 1033462"/>
                <a:gd name="connsiteX40" fmla="*/ 321468 w 426243"/>
                <a:gd name="connsiteY40" fmla="*/ 738187 h 1033462"/>
                <a:gd name="connsiteX41" fmla="*/ 354806 w 426243"/>
                <a:gd name="connsiteY41" fmla="*/ 652462 h 1033462"/>
                <a:gd name="connsiteX42" fmla="*/ 390525 w 426243"/>
                <a:gd name="connsiteY42" fmla="*/ 538162 h 1033462"/>
                <a:gd name="connsiteX43" fmla="*/ 411956 w 426243"/>
                <a:gd name="connsiteY43" fmla="*/ 4357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6243" h="1033462">
                  <a:moveTo>
                    <a:pt x="411956" y="435769"/>
                  </a:moveTo>
                  <a:lnTo>
                    <a:pt x="421481" y="376237"/>
                  </a:lnTo>
                  <a:lnTo>
                    <a:pt x="426243" y="316706"/>
                  </a:lnTo>
                  <a:lnTo>
                    <a:pt x="404812" y="192881"/>
                  </a:lnTo>
                  <a:lnTo>
                    <a:pt x="373856" y="126206"/>
                  </a:lnTo>
                  <a:lnTo>
                    <a:pt x="347662" y="85725"/>
                  </a:lnTo>
                  <a:lnTo>
                    <a:pt x="311943" y="42862"/>
                  </a:lnTo>
                  <a:lnTo>
                    <a:pt x="280987" y="19050"/>
                  </a:lnTo>
                  <a:lnTo>
                    <a:pt x="254793" y="7144"/>
                  </a:lnTo>
                  <a:lnTo>
                    <a:pt x="223837" y="0"/>
                  </a:lnTo>
                  <a:lnTo>
                    <a:pt x="207168" y="2381"/>
                  </a:lnTo>
                  <a:lnTo>
                    <a:pt x="195262" y="11906"/>
                  </a:lnTo>
                  <a:lnTo>
                    <a:pt x="195262" y="33337"/>
                  </a:lnTo>
                  <a:lnTo>
                    <a:pt x="207168" y="54769"/>
                  </a:lnTo>
                  <a:lnTo>
                    <a:pt x="219075" y="69056"/>
                  </a:lnTo>
                  <a:lnTo>
                    <a:pt x="228600" y="92869"/>
                  </a:lnTo>
                  <a:lnTo>
                    <a:pt x="238125" y="121444"/>
                  </a:lnTo>
                  <a:lnTo>
                    <a:pt x="242887" y="159544"/>
                  </a:lnTo>
                  <a:lnTo>
                    <a:pt x="245268" y="207169"/>
                  </a:lnTo>
                  <a:lnTo>
                    <a:pt x="240506" y="259556"/>
                  </a:lnTo>
                  <a:lnTo>
                    <a:pt x="219075" y="333375"/>
                  </a:lnTo>
                  <a:lnTo>
                    <a:pt x="197643" y="388144"/>
                  </a:lnTo>
                  <a:lnTo>
                    <a:pt x="147637" y="466725"/>
                  </a:lnTo>
                  <a:lnTo>
                    <a:pt x="97631" y="550069"/>
                  </a:lnTo>
                  <a:lnTo>
                    <a:pt x="47625" y="640556"/>
                  </a:lnTo>
                  <a:lnTo>
                    <a:pt x="11906" y="719137"/>
                  </a:lnTo>
                  <a:lnTo>
                    <a:pt x="2381" y="766762"/>
                  </a:lnTo>
                  <a:cubicBezTo>
                    <a:pt x="1587" y="787400"/>
                    <a:pt x="794" y="808037"/>
                    <a:pt x="0" y="828675"/>
                  </a:cubicBezTo>
                  <a:lnTo>
                    <a:pt x="9525" y="907256"/>
                  </a:lnTo>
                  <a:lnTo>
                    <a:pt x="19050" y="959644"/>
                  </a:lnTo>
                  <a:lnTo>
                    <a:pt x="35718" y="1000125"/>
                  </a:lnTo>
                  <a:lnTo>
                    <a:pt x="52387" y="1019175"/>
                  </a:lnTo>
                  <a:lnTo>
                    <a:pt x="66675" y="1028700"/>
                  </a:lnTo>
                  <a:lnTo>
                    <a:pt x="95250" y="1033462"/>
                  </a:lnTo>
                  <a:lnTo>
                    <a:pt x="135731" y="1026319"/>
                  </a:lnTo>
                  <a:lnTo>
                    <a:pt x="166687" y="1012031"/>
                  </a:lnTo>
                  <a:lnTo>
                    <a:pt x="195262" y="985837"/>
                  </a:lnTo>
                  <a:lnTo>
                    <a:pt x="221456" y="947737"/>
                  </a:lnTo>
                  <a:lnTo>
                    <a:pt x="250031" y="892969"/>
                  </a:lnTo>
                  <a:lnTo>
                    <a:pt x="288131" y="814387"/>
                  </a:lnTo>
                  <a:lnTo>
                    <a:pt x="321468" y="738187"/>
                  </a:lnTo>
                  <a:lnTo>
                    <a:pt x="354806" y="652462"/>
                  </a:lnTo>
                  <a:lnTo>
                    <a:pt x="390525" y="538162"/>
                  </a:lnTo>
                  <a:lnTo>
                    <a:pt x="411956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0">
              <a:extLst>
                <a:ext uri="{FF2B5EF4-FFF2-40B4-BE49-F238E27FC236}">
                  <a16:creationId xmlns:a16="http://schemas.microsoft.com/office/drawing/2014/main" id="{48B18378-0B82-45FB-9709-3FECB9EC1028}"/>
                </a:ext>
              </a:extLst>
            </p:cNvPr>
            <p:cNvSpPr/>
            <p:nvPr/>
          </p:nvSpPr>
          <p:spPr>
            <a:xfrm>
              <a:off x="5827713" y="4106864"/>
              <a:ext cx="328612" cy="1343025"/>
            </a:xfrm>
            <a:custGeom>
              <a:avLst/>
              <a:gdLst>
                <a:gd name="connsiteX0" fmla="*/ 328612 w 328612"/>
                <a:gd name="connsiteY0" fmla="*/ 588169 h 1343025"/>
                <a:gd name="connsiteX1" fmla="*/ 328612 w 328612"/>
                <a:gd name="connsiteY1" fmla="*/ 259557 h 1343025"/>
                <a:gd name="connsiteX2" fmla="*/ 240506 w 328612"/>
                <a:gd name="connsiteY2" fmla="*/ 126207 h 1343025"/>
                <a:gd name="connsiteX3" fmla="*/ 211931 w 328612"/>
                <a:gd name="connsiteY3" fmla="*/ 102394 h 1343025"/>
                <a:gd name="connsiteX4" fmla="*/ 164306 w 328612"/>
                <a:gd name="connsiteY4" fmla="*/ 69057 h 1343025"/>
                <a:gd name="connsiteX5" fmla="*/ 119062 w 328612"/>
                <a:gd name="connsiteY5" fmla="*/ 40482 h 1343025"/>
                <a:gd name="connsiteX6" fmla="*/ 76200 w 328612"/>
                <a:gd name="connsiteY6" fmla="*/ 19050 h 1343025"/>
                <a:gd name="connsiteX7" fmla="*/ 45244 w 328612"/>
                <a:gd name="connsiteY7" fmla="*/ 7144 h 1343025"/>
                <a:gd name="connsiteX8" fmla="*/ 23812 w 328612"/>
                <a:gd name="connsiteY8" fmla="*/ 0 h 1343025"/>
                <a:gd name="connsiteX9" fmla="*/ 14287 w 328612"/>
                <a:gd name="connsiteY9" fmla="*/ 0 h 1343025"/>
                <a:gd name="connsiteX10" fmla="*/ 2381 w 328612"/>
                <a:gd name="connsiteY10" fmla="*/ 4763 h 1343025"/>
                <a:gd name="connsiteX11" fmla="*/ 0 w 328612"/>
                <a:gd name="connsiteY11" fmla="*/ 16669 h 1343025"/>
                <a:gd name="connsiteX12" fmla="*/ 19050 w 328612"/>
                <a:gd name="connsiteY12" fmla="*/ 59532 h 1343025"/>
                <a:gd name="connsiteX13" fmla="*/ 47625 w 328612"/>
                <a:gd name="connsiteY13" fmla="*/ 111919 h 1343025"/>
                <a:gd name="connsiteX14" fmla="*/ 85725 w 328612"/>
                <a:gd name="connsiteY14" fmla="*/ 197644 h 1343025"/>
                <a:gd name="connsiteX15" fmla="*/ 104775 w 328612"/>
                <a:gd name="connsiteY15" fmla="*/ 257175 h 1343025"/>
                <a:gd name="connsiteX16" fmla="*/ 104775 w 328612"/>
                <a:gd name="connsiteY16" fmla="*/ 361950 h 1343025"/>
                <a:gd name="connsiteX17" fmla="*/ 104775 w 328612"/>
                <a:gd name="connsiteY17" fmla="*/ 676275 h 1343025"/>
                <a:gd name="connsiteX18" fmla="*/ 95250 w 328612"/>
                <a:gd name="connsiteY18" fmla="*/ 926307 h 1343025"/>
                <a:gd name="connsiteX19" fmla="*/ 88106 w 328612"/>
                <a:gd name="connsiteY19" fmla="*/ 1052513 h 1343025"/>
                <a:gd name="connsiteX20" fmla="*/ 83344 w 328612"/>
                <a:gd name="connsiteY20" fmla="*/ 1112044 h 1343025"/>
                <a:gd name="connsiteX21" fmla="*/ 85725 w 328612"/>
                <a:gd name="connsiteY21" fmla="*/ 1154907 h 1343025"/>
                <a:gd name="connsiteX22" fmla="*/ 92869 w 328612"/>
                <a:gd name="connsiteY22" fmla="*/ 1197769 h 1343025"/>
                <a:gd name="connsiteX23" fmla="*/ 102394 w 328612"/>
                <a:gd name="connsiteY23" fmla="*/ 1228725 h 1343025"/>
                <a:gd name="connsiteX24" fmla="*/ 114300 w 328612"/>
                <a:gd name="connsiteY24" fmla="*/ 1257300 h 1343025"/>
                <a:gd name="connsiteX25" fmla="*/ 133350 w 328612"/>
                <a:gd name="connsiteY25" fmla="*/ 1285875 h 1343025"/>
                <a:gd name="connsiteX26" fmla="*/ 154781 w 328612"/>
                <a:gd name="connsiteY26" fmla="*/ 1309688 h 1343025"/>
                <a:gd name="connsiteX27" fmla="*/ 183356 w 328612"/>
                <a:gd name="connsiteY27" fmla="*/ 1326357 h 1343025"/>
                <a:gd name="connsiteX28" fmla="*/ 207169 w 328612"/>
                <a:gd name="connsiteY28" fmla="*/ 1338263 h 1343025"/>
                <a:gd name="connsiteX29" fmla="*/ 221456 w 328612"/>
                <a:gd name="connsiteY29" fmla="*/ 1343025 h 1343025"/>
                <a:gd name="connsiteX30" fmla="*/ 245269 w 328612"/>
                <a:gd name="connsiteY30" fmla="*/ 1340644 h 1343025"/>
                <a:gd name="connsiteX31" fmla="*/ 266700 w 328612"/>
                <a:gd name="connsiteY31" fmla="*/ 1331119 h 1343025"/>
                <a:gd name="connsiteX32" fmla="*/ 285750 w 328612"/>
                <a:gd name="connsiteY32" fmla="*/ 1307307 h 1343025"/>
                <a:gd name="connsiteX33" fmla="*/ 302419 w 328612"/>
                <a:gd name="connsiteY33" fmla="*/ 1273969 h 1343025"/>
                <a:gd name="connsiteX34" fmla="*/ 311944 w 328612"/>
                <a:gd name="connsiteY34" fmla="*/ 1240632 h 1343025"/>
                <a:gd name="connsiteX35" fmla="*/ 321469 w 328612"/>
                <a:gd name="connsiteY35" fmla="*/ 1190625 h 1343025"/>
                <a:gd name="connsiteX36" fmla="*/ 326231 w 328612"/>
                <a:gd name="connsiteY36" fmla="*/ 1157288 h 1343025"/>
                <a:gd name="connsiteX37" fmla="*/ 328612 w 328612"/>
                <a:gd name="connsiteY37" fmla="*/ 1116807 h 1343025"/>
                <a:gd name="connsiteX38" fmla="*/ 328612 w 328612"/>
                <a:gd name="connsiteY38" fmla="*/ 933450 h 1343025"/>
                <a:gd name="connsiteX39" fmla="*/ 328612 w 328612"/>
                <a:gd name="connsiteY39" fmla="*/ 588169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8612" h="1343025">
                  <a:moveTo>
                    <a:pt x="328612" y="588169"/>
                  </a:moveTo>
                  <a:lnTo>
                    <a:pt x="328612" y="259557"/>
                  </a:lnTo>
                  <a:lnTo>
                    <a:pt x="240506" y="126207"/>
                  </a:lnTo>
                  <a:lnTo>
                    <a:pt x="211931" y="102394"/>
                  </a:lnTo>
                  <a:lnTo>
                    <a:pt x="164306" y="69057"/>
                  </a:lnTo>
                  <a:lnTo>
                    <a:pt x="119062" y="40482"/>
                  </a:lnTo>
                  <a:lnTo>
                    <a:pt x="76200" y="19050"/>
                  </a:lnTo>
                  <a:lnTo>
                    <a:pt x="45244" y="7144"/>
                  </a:lnTo>
                  <a:lnTo>
                    <a:pt x="23812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6669"/>
                  </a:lnTo>
                  <a:lnTo>
                    <a:pt x="19050" y="59532"/>
                  </a:lnTo>
                  <a:lnTo>
                    <a:pt x="47625" y="111919"/>
                  </a:lnTo>
                  <a:lnTo>
                    <a:pt x="85725" y="197644"/>
                  </a:lnTo>
                  <a:lnTo>
                    <a:pt x="104775" y="257175"/>
                  </a:lnTo>
                  <a:lnTo>
                    <a:pt x="104775" y="361950"/>
                  </a:lnTo>
                  <a:lnTo>
                    <a:pt x="104775" y="676275"/>
                  </a:lnTo>
                  <a:lnTo>
                    <a:pt x="95250" y="926307"/>
                  </a:lnTo>
                  <a:lnTo>
                    <a:pt x="88106" y="1052513"/>
                  </a:lnTo>
                  <a:lnTo>
                    <a:pt x="83344" y="1112044"/>
                  </a:lnTo>
                  <a:lnTo>
                    <a:pt x="85725" y="1154907"/>
                  </a:lnTo>
                  <a:lnTo>
                    <a:pt x="92869" y="1197769"/>
                  </a:lnTo>
                  <a:lnTo>
                    <a:pt x="102394" y="1228725"/>
                  </a:lnTo>
                  <a:lnTo>
                    <a:pt x="114300" y="1257300"/>
                  </a:lnTo>
                  <a:lnTo>
                    <a:pt x="133350" y="1285875"/>
                  </a:lnTo>
                  <a:lnTo>
                    <a:pt x="154781" y="1309688"/>
                  </a:lnTo>
                  <a:lnTo>
                    <a:pt x="183356" y="1326357"/>
                  </a:lnTo>
                  <a:lnTo>
                    <a:pt x="207169" y="1338263"/>
                  </a:lnTo>
                  <a:lnTo>
                    <a:pt x="221456" y="1343025"/>
                  </a:lnTo>
                  <a:lnTo>
                    <a:pt x="245269" y="1340644"/>
                  </a:lnTo>
                  <a:lnTo>
                    <a:pt x="266700" y="1331119"/>
                  </a:lnTo>
                  <a:lnTo>
                    <a:pt x="285750" y="1307307"/>
                  </a:lnTo>
                  <a:lnTo>
                    <a:pt x="302419" y="1273969"/>
                  </a:lnTo>
                  <a:lnTo>
                    <a:pt x="311944" y="1240632"/>
                  </a:lnTo>
                  <a:lnTo>
                    <a:pt x="321469" y="1190625"/>
                  </a:lnTo>
                  <a:lnTo>
                    <a:pt x="326231" y="1157288"/>
                  </a:lnTo>
                  <a:lnTo>
                    <a:pt x="328612" y="1116807"/>
                  </a:lnTo>
                  <a:lnTo>
                    <a:pt x="328612" y="933450"/>
                  </a:lnTo>
                  <a:lnTo>
                    <a:pt x="32861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61DB3E31-5351-45B4-B687-0D3B8520446E}"/>
                </a:ext>
              </a:extLst>
            </p:cNvPr>
            <p:cNvSpPr/>
            <p:nvPr/>
          </p:nvSpPr>
          <p:spPr>
            <a:xfrm>
              <a:off x="4252913" y="4348729"/>
              <a:ext cx="1166812" cy="881063"/>
            </a:xfrm>
            <a:custGeom>
              <a:avLst/>
              <a:gdLst>
                <a:gd name="connsiteX0" fmla="*/ 330993 w 1166812"/>
                <a:gd name="connsiteY0" fmla="*/ 269081 h 881063"/>
                <a:gd name="connsiteX1" fmla="*/ 266700 w 1166812"/>
                <a:gd name="connsiteY1" fmla="*/ 226219 h 881063"/>
                <a:gd name="connsiteX2" fmla="*/ 226218 w 1166812"/>
                <a:gd name="connsiteY2" fmla="*/ 197644 h 881063"/>
                <a:gd name="connsiteX3" fmla="*/ 171450 w 1166812"/>
                <a:gd name="connsiteY3" fmla="*/ 164306 h 881063"/>
                <a:gd name="connsiteX4" fmla="*/ 109537 w 1166812"/>
                <a:gd name="connsiteY4" fmla="*/ 130969 h 881063"/>
                <a:gd name="connsiteX5" fmla="*/ 0 w 1166812"/>
                <a:gd name="connsiteY5" fmla="*/ 80963 h 881063"/>
                <a:gd name="connsiteX6" fmla="*/ 26193 w 1166812"/>
                <a:gd name="connsiteY6" fmla="*/ 0 h 881063"/>
                <a:gd name="connsiteX7" fmla="*/ 128587 w 1166812"/>
                <a:gd name="connsiteY7" fmla="*/ 23813 h 881063"/>
                <a:gd name="connsiteX8" fmla="*/ 219075 w 1166812"/>
                <a:gd name="connsiteY8" fmla="*/ 45244 h 881063"/>
                <a:gd name="connsiteX9" fmla="*/ 309562 w 1166812"/>
                <a:gd name="connsiteY9" fmla="*/ 73819 h 881063"/>
                <a:gd name="connsiteX10" fmla="*/ 402431 w 1166812"/>
                <a:gd name="connsiteY10" fmla="*/ 109538 h 881063"/>
                <a:gd name="connsiteX11" fmla="*/ 492918 w 1166812"/>
                <a:gd name="connsiteY11" fmla="*/ 152400 h 881063"/>
                <a:gd name="connsiteX12" fmla="*/ 711993 w 1166812"/>
                <a:gd name="connsiteY12" fmla="*/ 252413 h 881063"/>
                <a:gd name="connsiteX13" fmla="*/ 812006 w 1166812"/>
                <a:gd name="connsiteY13" fmla="*/ 328613 h 881063"/>
                <a:gd name="connsiteX14" fmla="*/ 916781 w 1166812"/>
                <a:gd name="connsiteY14" fmla="*/ 416719 h 881063"/>
                <a:gd name="connsiteX15" fmla="*/ 1012031 w 1166812"/>
                <a:gd name="connsiteY15" fmla="*/ 511969 h 881063"/>
                <a:gd name="connsiteX16" fmla="*/ 1064418 w 1166812"/>
                <a:gd name="connsiteY16" fmla="*/ 571500 h 881063"/>
                <a:gd name="connsiteX17" fmla="*/ 1083468 w 1166812"/>
                <a:gd name="connsiteY17" fmla="*/ 595313 h 881063"/>
                <a:gd name="connsiteX18" fmla="*/ 1112043 w 1166812"/>
                <a:gd name="connsiteY18" fmla="*/ 638175 h 881063"/>
                <a:gd name="connsiteX19" fmla="*/ 1135856 w 1166812"/>
                <a:gd name="connsiteY19" fmla="*/ 678656 h 881063"/>
                <a:gd name="connsiteX20" fmla="*/ 1152525 w 1166812"/>
                <a:gd name="connsiteY20" fmla="*/ 719138 h 881063"/>
                <a:gd name="connsiteX21" fmla="*/ 1164431 w 1166812"/>
                <a:gd name="connsiteY21" fmla="*/ 771525 h 881063"/>
                <a:gd name="connsiteX22" fmla="*/ 1166812 w 1166812"/>
                <a:gd name="connsiteY22" fmla="*/ 807244 h 881063"/>
                <a:gd name="connsiteX23" fmla="*/ 1154906 w 1166812"/>
                <a:gd name="connsiteY23" fmla="*/ 828675 h 881063"/>
                <a:gd name="connsiteX24" fmla="*/ 1109662 w 1166812"/>
                <a:gd name="connsiteY24" fmla="*/ 864394 h 881063"/>
                <a:gd name="connsiteX25" fmla="*/ 1073943 w 1166812"/>
                <a:gd name="connsiteY25" fmla="*/ 881063 h 881063"/>
                <a:gd name="connsiteX26" fmla="*/ 1038225 w 1166812"/>
                <a:gd name="connsiteY26" fmla="*/ 878681 h 881063"/>
                <a:gd name="connsiteX27" fmla="*/ 997743 w 1166812"/>
                <a:gd name="connsiteY27" fmla="*/ 866775 h 881063"/>
                <a:gd name="connsiteX28" fmla="*/ 945356 w 1166812"/>
                <a:gd name="connsiteY28" fmla="*/ 835819 h 881063"/>
                <a:gd name="connsiteX29" fmla="*/ 897731 w 1166812"/>
                <a:gd name="connsiteY29" fmla="*/ 792956 h 881063"/>
                <a:gd name="connsiteX30" fmla="*/ 857250 w 1166812"/>
                <a:gd name="connsiteY30" fmla="*/ 742950 h 881063"/>
                <a:gd name="connsiteX31" fmla="*/ 802481 w 1166812"/>
                <a:gd name="connsiteY31" fmla="*/ 676275 h 881063"/>
                <a:gd name="connsiteX32" fmla="*/ 747712 w 1166812"/>
                <a:gd name="connsiteY32" fmla="*/ 619125 h 881063"/>
                <a:gd name="connsiteX33" fmla="*/ 688181 w 1166812"/>
                <a:gd name="connsiteY33" fmla="*/ 561975 h 881063"/>
                <a:gd name="connsiteX34" fmla="*/ 631031 w 1166812"/>
                <a:gd name="connsiteY34" fmla="*/ 516731 h 881063"/>
                <a:gd name="connsiteX35" fmla="*/ 554831 w 1166812"/>
                <a:gd name="connsiteY35" fmla="*/ 457200 h 881063"/>
                <a:gd name="connsiteX36" fmla="*/ 423862 w 1166812"/>
                <a:gd name="connsiteY36" fmla="*/ 342900 h 881063"/>
                <a:gd name="connsiteX37" fmla="*/ 371475 w 1166812"/>
                <a:gd name="connsiteY37" fmla="*/ 300038 h 881063"/>
                <a:gd name="connsiteX38" fmla="*/ 330993 w 1166812"/>
                <a:gd name="connsiteY38" fmla="*/ 269081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66812" h="881063">
                  <a:moveTo>
                    <a:pt x="330993" y="269081"/>
                  </a:moveTo>
                  <a:lnTo>
                    <a:pt x="266700" y="226219"/>
                  </a:lnTo>
                  <a:lnTo>
                    <a:pt x="226218" y="197644"/>
                  </a:lnTo>
                  <a:lnTo>
                    <a:pt x="171450" y="164306"/>
                  </a:lnTo>
                  <a:lnTo>
                    <a:pt x="109537" y="130969"/>
                  </a:lnTo>
                  <a:lnTo>
                    <a:pt x="0" y="80963"/>
                  </a:lnTo>
                  <a:lnTo>
                    <a:pt x="26193" y="0"/>
                  </a:lnTo>
                  <a:lnTo>
                    <a:pt x="128587" y="23813"/>
                  </a:lnTo>
                  <a:lnTo>
                    <a:pt x="219075" y="45244"/>
                  </a:lnTo>
                  <a:lnTo>
                    <a:pt x="309562" y="73819"/>
                  </a:lnTo>
                  <a:lnTo>
                    <a:pt x="402431" y="109538"/>
                  </a:lnTo>
                  <a:lnTo>
                    <a:pt x="492918" y="152400"/>
                  </a:lnTo>
                  <a:lnTo>
                    <a:pt x="711993" y="252413"/>
                  </a:lnTo>
                  <a:lnTo>
                    <a:pt x="812006" y="328613"/>
                  </a:lnTo>
                  <a:lnTo>
                    <a:pt x="916781" y="416719"/>
                  </a:lnTo>
                  <a:lnTo>
                    <a:pt x="1012031" y="511969"/>
                  </a:lnTo>
                  <a:lnTo>
                    <a:pt x="1064418" y="571500"/>
                  </a:lnTo>
                  <a:lnTo>
                    <a:pt x="1083468" y="595313"/>
                  </a:lnTo>
                  <a:lnTo>
                    <a:pt x="1112043" y="638175"/>
                  </a:lnTo>
                  <a:lnTo>
                    <a:pt x="1135856" y="678656"/>
                  </a:lnTo>
                  <a:lnTo>
                    <a:pt x="1152525" y="719138"/>
                  </a:lnTo>
                  <a:lnTo>
                    <a:pt x="1164431" y="771525"/>
                  </a:lnTo>
                  <a:lnTo>
                    <a:pt x="1166812" y="807244"/>
                  </a:lnTo>
                  <a:lnTo>
                    <a:pt x="1154906" y="828675"/>
                  </a:lnTo>
                  <a:lnTo>
                    <a:pt x="1109662" y="864394"/>
                  </a:lnTo>
                  <a:lnTo>
                    <a:pt x="1073943" y="881063"/>
                  </a:lnTo>
                  <a:lnTo>
                    <a:pt x="1038225" y="878681"/>
                  </a:lnTo>
                  <a:lnTo>
                    <a:pt x="997743" y="866775"/>
                  </a:lnTo>
                  <a:lnTo>
                    <a:pt x="945356" y="835819"/>
                  </a:lnTo>
                  <a:lnTo>
                    <a:pt x="897731" y="792956"/>
                  </a:lnTo>
                  <a:lnTo>
                    <a:pt x="857250" y="742950"/>
                  </a:lnTo>
                  <a:lnTo>
                    <a:pt x="802481" y="676275"/>
                  </a:lnTo>
                  <a:lnTo>
                    <a:pt x="747712" y="619125"/>
                  </a:lnTo>
                  <a:lnTo>
                    <a:pt x="688181" y="561975"/>
                  </a:lnTo>
                  <a:lnTo>
                    <a:pt x="631031" y="516731"/>
                  </a:lnTo>
                  <a:lnTo>
                    <a:pt x="554831" y="457200"/>
                  </a:lnTo>
                  <a:lnTo>
                    <a:pt x="423862" y="342900"/>
                  </a:lnTo>
                  <a:lnTo>
                    <a:pt x="371475" y="300038"/>
                  </a:lnTo>
                  <a:lnTo>
                    <a:pt x="33099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4">
              <a:extLst>
                <a:ext uri="{FF2B5EF4-FFF2-40B4-BE49-F238E27FC236}">
                  <a16:creationId xmlns:a16="http://schemas.microsoft.com/office/drawing/2014/main" id="{8D1D9A40-0945-4371-BB00-B5978DA2960E}"/>
                </a:ext>
              </a:extLst>
            </p:cNvPr>
            <p:cNvSpPr/>
            <p:nvPr/>
          </p:nvSpPr>
          <p:spPr>
            <a:xfrm rot="16200000">
              <a:off x="3284539" y="3440679"/>
              <a:ext cx="2720975" cy="1514475"/>
            </a:xfrm>
            <a:custGeom>
              <a:avLst/>
              <a:gdLst>
                <a:gd name="connsiteX0" fmla="*/ 1423987 w 2721768"/>
                <a:gd name="connsiteY0" fmla="*/ 1035844 h 1514475"/>
                <a:gd name="connsiteX1" fmla="*/ 1328737 w 2721768"/>
                <a:gd name="connsiteY1" fmla="*/ 1002507 h 1514475"/>
                <a:gd name="connsiteX2" fmla="*/ 1226343 w 2721768"/>
                <a:gd name="connsiteY2" fmla="*/ 964407 h 1514475"/>
                <a:gd name="connsiteX3" fmla="*/ 1138237 w 2721768"/>
                <a:gd name="connsiteY3" fmla="*/ 928688 h 1514475"/>
                <a:gd name="connsiteX4" fmla="*/ 1023937 w 2721768"/>
                <a:gd name="connsiteY4" fmla="*/ 878682 h 1514475"/>
                <a:gd name="connsiteX5" fmla="*/ 828675 w 2721768"/>
                <a:gd name="connsiteY5" fmla="*/ 776288 h 1514475"/>
                <a:gd name="connsiteX6" fmla="*/ 766762 w 2721768"/>
                <a:gd name="connsiteY6" fmla="*/ 735807 h 1514475"/>
                <a:gd name="connsiteX7" fmla="*/ 704850 w 2721768"/>
                <a:gd name="connsiteY7" fmla="*/ 688182 h 1514475"/>
                <a:gd name="connsiteX8" fmla="*/ 628650 w 2721768"/>
                <a:gd name="connsiteY8" fmla="*/ 621507 h 1514475"/>
                <a:gd name="connsiteX9" fmla="*/ 552450 w 2721768"/>
                <a:gd name="connsiteY9" fmla="*/ 552450 h 1514475"/>
                <a:gd name="connsiteX10" fmla="*/ 495300 w 2721768"/>
                <a:gd name="connsiteY10" fmla="*/ 497682 h 1514475"/>
                <a:gd name="connsiteX11" fmla="*/ 423862 w 2721768"/>
                <a:gd name="connsiteY11" fmla="*/ 428625 h 1514475"/>
                <a:gd name="connsiteX12" fmla="*/ 352425 w 2721768"/>
                <a:gd name="connsiteY12" fmla="*/ 357188 h 1514475"/>
                <a:gd name="connsiteX13" fmla="*/ 278606 w 2721768"/>
                <a:gd name="connsiteY13" fmla="*/ 276225 h 1514475"/>
                <a:gd name="connsiteX14" fmla="*/ 204787 w 2721768"/>
                <a:gd name="connsiteY14" fmla="*/ 192882 h 1514475"/>
                <a:gd name="connsiteX15" fmla="*/ 150018 w 2721768"/>
                <a:gd name="connsiteY15" fmla="*/ 128588 h 1514475"/>
                <a:gd name="connsiteX16" fmla="*/ 71437 w 2721768"/>
                <a:gd name="connsiteY16" fmla="*/ 30957 h 1514475"/>
                <a:gd name="connsiteX17" fmla="*/ 57150 w 2721768"/>
                <a:gd name="connsiteY17" fmla="*/ 14288 h 1514475"/>
                <a:gd name="connsiteX18" fmla="*/ 30956 w 2721768"/>
                <a:gd name="connsiteY18" fmla="*/ 0 h 1514475"/>
                <a:gd name="connsiteX19" fmla="*/ 11906 w 2721768"/>
                <a:gd name="connsiteY19" fmla="*/ 0 h 1514475"/>
                <a:gd name="connsiteX20" fmla="*/ 2381 w 2721768"/>
                <a:gd name="connsiteY20" fmla="*/ 4763 h 1514475"/>
                <a:gd name="connsiteX21" fmla="*/ 0 w 2721768"/>
                <a:gd name="connsiteY21" fmla="*/ 19050 h 1514475"/>
                <a:gd name="connsiteX22" fmla="*/ 9525 w 2721768"/>
                <a:gd name="connsiteY22" fmla="*/ 47625 h 1514475"/>
                <a:gd name="connsiteX23" fmla="*/ 57150 w 2721768"/>
                <a:gd name="connsiteY23" fmla="*/ 140494 h 1514475"/>
                <a:gd name="connsiteX24" fmla="*/ 121443 w 2721768"/>
                <a:gd name="connsiteY24" fmla="*/ 250032 h 1514475"/>
                <a:gd name="connsiteX25" fmla="*/ 185737 w 2721768"/>
                <a:gd name="connsiteY25" fmla="*/ 347663 h 1514475"/>
                <a:gd name="connsiteX26" fmla="*/ 247650 w 2721768"/>
                <a:gd name="connsiteY26" fmla="*/ 433388 h 1514475"/>
                <a:gd name="connsiteX27" fmla="*/ 338137 w 2721768"/>
                <a:gd name="connsiteY27" fmla="*/ 550069 h 1514475"/>
                <a:gd name="connsiteX28" fmla="*/ 471487 w 2721768"/>
                <a:gd name="connsiteY28" fmla="*/ 697707 h 1514475"/>
                <a:gd name="connsiteX29" fmla="*/ 566737 w 2721768"/>
                <a:gd name="connsiteY29" fmla="*/ 795338 h 1514475"/>
                <a:gd name="connsiteX30" fmla="*/ 640556 w 2721768"/>
                <a:gd name="connsiteY30" fmla="*/ 869157 h 1514475"/>
                <a:gd name="connsiteX31" fmla="*/ 731043 w 2721768"/>
                <a:gd name="connsiteY31" fmla="*/ 950119 h 1514475"/>
                <a:gd name="connsiteX32" fmla="*/ 766762 w 2721768"/>
                <a:gd name="connsiteY32" fmla="*/ 981075 h 1514475"/>
                <a:gd name="connsiteX33" fmla="*/ 940593 w 2721768"/>
                <a:gd name="connsiteY33" fmla="*/ 1078707 h 1514475"/>
                <a:gd name="connsiteX34" fmla="*/ 1035843 w 2721768"/>
                <a:gd name="connsiteY34" fmla="*/ 1121569 h 1514475"/>
                <a:gd name="connsiteX35" fmla="*/ 1138237 w 2721768"/>
                <a:gd name="connsiteY35" fmla="*/ 1164432 h 1514475"/>
                <a:gd name="connsiteX36" fmla="*/ 1240631 w 2721768"/>
                <a:gd name="connsiteY36" fmla="*/ 1207294 h 1514475"/>
                <a:gd name="connsiteX37" fmla="*/ 1331118 w 2721768"/>
                <a:gd name="connsiteY37" fmla="*/ 1243013 h 1514475"/>
                <a:gd name="connsiteX38" fmla="*/ 1464468 w 2721768"/>
                <a:gd name="connsiteY38" fmla="*/ 1290638 h 1514475"/>
                <a:gd name="connsiteX39" fmla="*/ 1552575 w 2721768"/>
                <a:gd name="connsiteY39" fmla="*/ 1319213 h 1514475"/>
                <a:gd name="connsiteX40" fmla="*/ 1666875 w 2721768"/>
                <a:gd name="connsiteY40" fmla="*/ 1350169 h 1514475"/>
                <a:gd name="connsiteX41" fmla="*/ 1712118 w 2721768"/>
                <a:gd name="connsiteY41" fmla="*/ 1359694 h 1514475"/>
                <a:gd name="connsiteX42" fmla="*/ 1809750 w 2721768"/>
                <a:gd name="connsiteY42" fmla="*/ 1390650 h 1514475"/>
                <a:gd name="connsiteX43" fmla="*/ 1974056 w 2721768"/>
                <a:gd name="connsiteY43" fmla="*/ 1428750 h 1514475"/>
                <a:gd name="connsiteX44" fmla="*/ 2147887 w 2721768"/>
                <a:gd name="connsiteY44" fmla="*/ 1464469 h 1514475"/>
                <a:gd name="connsiteX45" fmla="*/ 2300287 w 2721768"/>
                <a:gd name="connsiteY45" fmla="*/ 1493044 h 1514475"/>
                <a:gd name="connsiteX46" fmla="*/ 2424112 w 2721768"/>
                <a:gd name="connsiteY46" fmla="*/ 1514475 h 1514475"/>
                <a:gd name="connsiteX47" fmla="*/ 2533650 w 2721768"/>
                <a:gd name="connsiteY47" fmla="*/ 1509713 h 1514475"/>
                <a:gd name="connsiteX48" fmla="*/ 2566987 w 2721768"/>
                <a:gd name="connsiteY48" fmla="*/ 1490663 h 1514475"/>
                <a:gd name="connsiteX49" fmla="*/ 2593181 w 2721768"/>
                <a:gd name="connsiteY49" fmla="*/ 1466850 h 1514475"/>
                <a:gd name="connsiteX50" fmla="*/ 2614612 w 2721768"/>
                <a:gd name="connsiteY50" fmla="*/ 1440657 h 1514475"/>
                <a:gd name="connsiteX51" fmla="*/ 2633662 w 2721768"/>
                <a:gd name="connsiteY51" fmla="*/ 1409700 h 1514475"/>
                <a:gd name="connsiteX52" fmla="*/ 2652712 w 2721768"/>
                <a:gd name="connsiteY52" fmla="*/ 1378744 h 1514475"/>
                <a:gd name="connsiteX53" fmla="*/ 2671762 w 2721768"/>
                <a:gd name="connsiteY53" fmla="*/ 1331119 h 1514475"/>
                <a:gd name="connsiteX54" fmla="*/ 2686050 w 2721768"/>
                <a:gd name="connsiteY54" fmla="*/ 1281113 h 1514475"/>
                <a:gd name="connsiteX55" fmla="*/ 2700337 w 2721768"/>
                <a:gd name="connsiteY55" fmla="*/ 1219200 h 1514475"/>
                <a:gd name="connsiteX56" fmla="*/ 2717006 w 2721768"/>
                <a:gd name="connsiteY56" fmla="*/ 1135857 h 1514475"/>
                <a:gd name="connsiteX57" fmla="*/ 2721768 w 2721768"/>
                <a:gd name="connsiteY57" fmla="*/ 1104900 h 1514475"/>
                <a:gd name="connsiteX58" fmla="*/ 2721768 w 2721768"/>
                <a:gd name="connsiteY58" fmla="*/ 1081088 h 1514475"/>
                <a:gd name="connsiteX59" fmla="*/ 2717006 w 2721768"/>
                <a:gd name="connsiteY59" fmla="*/ 1071563 h 1514475"/>
                <a:gd name="connsiteX60" fmla="*/ 2700337 w 2721768"/>
                <a:gd name="connsiteY60" fmla="*/ 1069182 h 1514475"/>
                <a:gd name="connsiteX61" fmla="*/ 2681287 w 2721768"/>
                <a:gd name="connsiteY61" fmla="*/ 1076325 h 1514475"/>
                <a:gd name="connsiteX62" fmla="*/ 2659856 w 2721768"/>
                <a:gd name="connsiteY62" fmla="*/ 1102519 h 1514475"/>
                <a:gd name="connsiteX63" fmla="*/ 2633662 w 2721768"/>
                <a:gd name="connsiteY63" fmla="*/ 1140619 h 1514475"/>
                <a:gd name="connsiteX64" fmla="*/ 2600325 w 2721768"/>
                <a:gd name="connsiteY64" fmla="*/ 1178719 h 1514475"/>
                <a:gd name="connsiteX65" fmla="*/ 2566987 w 2721768"/>
                <a:gd name="connsiteY65" fmla="*/ 1204913 h 1514475"/>
                <a:gd name="connsiteX66" fmla="*/ 2514600 w 2721768"/>
                <a:gd name="connsiteY66" fmla="*/ 1228725 h 1514475"/>
                <a:gd name="connsiteX67" fmla="*/ 2466975 w 2721768"/>
                <a:gd name="connsiteY67" fmla="*/ 1240632 h 1514475"/>
                <a:gd name="connsiteX68" fmla="*/ 2419350 w 2721768"/>
                <a:gd name="connsiteY68" fmla="*/ 1240632 h 1514475"/>
                <a:gd name="connsiteX69" fmla="*/ 2190750 w 2721768"/>
                <a:gd name="connsiteY69" fmla="*/ 1214438 h 1514475"/>
                <a:gd name="connsiteX70" fmla="*/ 2002631 w 2721768"/>
                <a:gd name="connsiteY70" fmla="*/ 1178719 h 1514475"/>
                <a:gd name="connsiteX71" fmla="*/ 1876425 w 2721768"/>
                <a:gd name="connsiteY71" fmla="*/ 1152525 h 1514475"/>
                <a:gd name="connsiteX72" fmla="*/ 1712118 w 2721768"/>
                <a:gd name="connsiteY72" fmla="*/ 1114425 h 1514475"/>
                <a:gd name="connsiteX73" fmla="*/ 1562100 w 2721768"/>
                <a:gd name="connsiteY73" fmla="*/ 1076325 h 1514475"/>
                <a:gd name="connsiteX74" fmla="*/ 1423987 w 2721768"/>
                <a:gd name="connsiteY74" fmla="*/ 1035844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21768" h="1514475">
                  <a:moveTo>
                    <a:pt x="1423987" y="1035844"/>
                  </a:moveTo>
                  <a:lnTo>
                    <a:pt x="1328737" y="1002507"/>
                  </a:lnTo>
                  <a:lnTo>
                    <a:pt x="1226343" y="964407"/>
                  </a:lnTo>
                  <a:lnTo>
                    <a:pt x="1138237" y="928688"/>
                  </a:lnTo>
                  <a:lnTo>
                    <a:pt x="1023937" y="878682"/>
                  </a:lnTo>
                  <a:lnTo>
                    <a:pt x="828675" y="776288"/>
                  </a:lnTo>
                  <a:lnTo>
                    <a:pt x="766762" y="735807"/>
                  </a:lnTo>
                  <a:lnTo>
                    <a:pt x="704850" y="688182"/>
                  </a:lnTo>
                  <a:lnTo>
                    <a:pt x="628650" y="621507"/>
                  </a:lnTo>
                  <a:lnTo>
                    <a:pt x="552450" y="552450"/>
                  </a:lnTo>
                  <a:lnTo>
                    <a:pt x="495300" y="497682"/>
                  </a:lnTo>
                  <a:lnTo>
                    <a:pt x="423862" y="428625"/>
                  </a:lnTo>
                  <a:lnTo>
                    <a:pt x="352425" y="357188"/>
                  </a:lnTo>
                  <a:lnTo>
                    <a:pt x="278606" y="276225"/>
                  </a:lnTo>
                  <a:lnTo>
                    <a:pt x="204787" y="192882"/>
                  </a:lnTo>
                  <a:lnTo>
                    <a:pt x="150018" y="128588"/>
                  </a:lnTo>
                  <a:lnTo>
                    <a:pt x="71437" y="30957"/>
                  </a:lnTo>
                  <a:lnTo>
                    <a:pt x="57150" y="14288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57150" y="140494"/>
                  </a:lnTo>
                  <a:lnTo>
                    <a:pt x="121443" y="250032"/>
                  </a:lnTo>
                  <a:lnTo>
                    <a:pt x="185737" y="347663"/>
                  </a:lnTo>
                  <a:lnTo>
                    <a:pt x="247650" y="433388"/>
                  </a:lnTo>
                  <a:lnTo>
                    <a:pt x="338137" y="550069"/>
                  </a:lnTo>
                  <a:lnTo>
                    <a:pt x="471487" y="697707"/>
                  </a:lnTo>
                  <a:lnTo>
                    <a:pt x="566737" y="795338"/>
                  </a:lnTo>
                  <a:lnTo>
                    <a:pt x="640556" y="869157"/>
                  </a:lnTo>
                  <a:lnTo>
                    <a:pt x="731043" y="950119"/>
                  </a:lnTo>
                  <a:lnTo>
                    <a:pt x="766762" y="981075"/>
                  </a:lnTo>
                  <a:lnTo>
                    <a:pt x="940593" y="1078707"/>
                  </a:lnTo>
                  <a:lnTo>
                    <a:pt x="1035843" y="1121569"/>
                  </a:lnTo>
                  <a:lnTo>
                    <a:pt x="1138237" y="1164432"/>
                  </a:lnTo>
                  <a:lnTo>
                    <a:pt x="1240631" y="1207294"/>
                  </a:lnTo>
                  <a:lnTo>
                    <a:pt x="1331118" y="1243013"/>
                  </a:lnTo>
                  <a:lnTo>
                    <a:pt x="1464468" y="1290638"/>
                  </a:lnTo>
                  <a:lnTo>
                    <a:pt x="1552575" y="1319213"/>
                  </a:lnTo>
                  <a:lnTo>
                    <a:pt x="1666875" y="1350169"/>
                  </a:lnTo>
                  <a:lnTo>
                    <a:pt x="1712118" y="1359694"/>
                  </a:lnTo>
                  <a:lnTo>
                    <a:pt x="1809750" y="1390650"/>
                  </a:lnTo>
                  <a:lnTo>
                    <a:pt x="1974056" y="1428750"/>
                  </a:lnTo>
                  <a:lnTo>
                    <a:pt x="2147887" y="1464469"/>
                  </a:lnTo>
                  <a:lnTo>
                    <a:pt x="2300287" y="1493044"/>
                  </a:lnTo>
                  <a:lnTo>
                    <a:pt x="2424112" y="1514475"/>
                  </a:lnTo>
                  <a:lnTo>
                    <a:pt x="2533650" y="1509713"/>
                  </a:lnTo>
                  <a:lnTo>
                    <a:pt x="2566987" y="1490663"/>
                  </a:lnTo>
                  <a:lnTo>
                    <a:pt x="2593181" y="1466850"/>
                  </a:lnTo>
                  <a:lnTo>
                    <a:pt x="2614612" y="1440657"/>
                  </a:lnTo>
                  <a:lnTo>
                    <a:pt x="2633662" y="1409700"/>
                  </a:lnTo>
                  <a:lnTo>
                    <a:pt x="2652712" y="1378744"/>
                  </a:lnTo>
                  <a:lnTo>
                    <a:pt x="2671762" y="1331119"/>
                  </a:lnTo>
                  <a:lnTo>
                    <a:pt x="2686050" y="1281113"/>
                  </a:lnTo>
                  <a:lnTo>
                    <a:pt x="2700337" y="1219200"/>
                  </a:lnTo>
                  <a:lnTo>
                    <a:pt x="2717006" y="1135857"/>
                  </a:lnTo>
                  <a:lnTo>
                    <a:pt x="2721768" y="1104900"/>
                  </a:lnTo>
                  <a:lnTo>
                    <a:pt x="2721768" y="1081088"/>
                  </a:lnTo>
                  <a:lnTo>
                    <a:pt x="2717006" y="1071563"/>
                  </a:lnTo>
                  <a:lnTo>
                    <a:pt x="2700337" y="1069182"/>
                  </a:lnTo>
                  <a:lnTo>
                    <a:pt x="2681287" y="1076325"/>
                  </a:lnTo>
                  <a:lnTo>
                    <a:pt x="2659856" y="1102519"/>
                  </a:lnTo>
                  <a:lnTo>
                    <a:pt x="2633662" y="1140619"/>
                  </a:lnTo>
                  <a:lnTo>
                    <a:pt x="2600325" y="1178719"/>
                  </a:lnTo>
                  <a:lnTo>
                    <a:pt x="2566987" y="1204913"/>
                  </a:lnTo>
                  <a:lnTo>
                    <a:pt x="2514600" y="1228725"/>
                  </a:lnTo>
                  <a:lnTo>
                    <a:pt x="2466975" y="1240632"/>
                  </a:lnTo>
                  <a:lnTo>
                    <a:pt x="2419350" y="1240632"/>
                  </a:lnTo>
                  <a:lnTo>
                    <a:pt x="2190750" y="1214438"/>
                  </a:lnTo>
                  <a:lnTo>
                    <a:pt x="2002631" y="1178719"/>
                  </a:lnTo>
                  <a:lnTo>
                    <a:pt x="1876425" y="1152525"/>
                  </a:lnTo>
                  <a:lnTo>
                    <a:pt x="1712118" y="1114425"/>
                  </a:lnTo>
                  <a:lnTo>
                    <a:pt x="1562100" y="1076325"/>
                  </a:lnTo>
                  <a:lnTo>
                    <a:pt x="1423987" y="1035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A983FFA8-4130-4D3B-9BC6-219526FE7BC5}"/>
                </a:ext>
              </a:extLst>
            </p:cNvPr>
            <p:cNvSpPr/>
            <p:nvPr/>
          </p:nvSpPr>
          <p:spPr>
            <a:xfrm>
              <a:off x="3605214" y="2933701"/>
              <a:ext cx="2079625" cy="1008063"/>
            </a:xfrm>
            <a:custGeom>
              <a:avLst/>
              <a:gdLst>
                <a:gd name="connsiteX0" fmla="*/ 1257300 w 2078831"/>
                <a:gd name="connsiteY0" fmla="*/ 300038 h 1007269"/>
                <a:gd name="connsiteX1" fmla="*/ 971550 w 2078831"/>
                <a:gd name="connsiteY1" fmla="*/ 426244 h 1007269"/>
                <a:gd name="connsiteX2" fmla="*/ 935831 w 2078831"/>
                <a:gd name="connsiteY2" fmla="*/ 440531 h 1007269"/>
                <a:gd name="connsiteX3" fmla="*/ 747712 w 2078831"/>
                <a:gd name="connsiteY3" fmla="*/ 495300 h 1007269"/>
                <a:gd name="connsiteX4" fmla="*/ 638175 w 2078831"/>
                <a:gd name="connsiteY4" fmla="*/ 545306 h 1007269"/>
                <a:gd name="connsiteX5" fmla="*/ 511968 w 2078831"/>
                <a:gd name="connsiteY5" fmla="*/ 595313 h 1007269"/>
                <a:gd name="connsiteX6" fmla="*/ 411956 w 2078831"/>
                <a:gd name="connsiteY6" fmla="*/ 631031 h 1007269"/>
                <a:gd name="connsiteX7" fmla="*/ 321468 w 2078831"/>
                <a:gd name="connsiteY7" fmla="*/ 657225 h 1007269"/>
                <a:gd name="connsiteX8" fmla="*/ 252412 w 2078831"/>
                <a:gd name="connsiteY8" fmla="*/ 673894 h 1007269"/>
                <a:gd name="connsiteX9" fmla="*/ 216693 w 2078831"/>
                <a:gd name="connsiteY9" fmla="*/ 683419 h 1007269"/>
                <a:gd name="connsiteX10" fmla="*/ 190500 w 2078831"/>
                <a:gd name="connsiteY10" fmla="*/ 688181 h 1007269"/>
                <a:gd name="connsiteX11" fmla="*/ 169068 w 2078831"/>
                <a:gd name="connsiteY11" fmla="*/ 688181 h 1007269"/>
                <a:gd name="connsiteX12" fmla="*/ 138112 w 2078831"/>
                <a:gd name="connsiteY12" fmla="*/ 683419 h 1007269"/>
                <a:gd name="connsiteX13" fmla="*/ 111918 w 2078831"/>
                <a:gd name="connsiteY13" fmla="*/ 671513 h 1007269"/>
                <a:gd name="connsiteX14" fmla="*/ 100012 w 2078831"/>
                <a:gd name="connsiteY14" fmla="*/ 664369 h 1007269"/>
                <a:gd name="connsiteX15" fmla="*/ 78581 w 2078831"/>
                <a:gd name="connsiteY15" fmla="*/ 647700 h 1007269"/>
                <a:gd name="connsiteX16" fmla="*/ 61912 w 2078831"/>
                <a:gd name="connsiteY16" fmla="*/ 626269 h 1007269"/>
                <a:gd name="connsiteX17" fmla="*/ 52387 w 2078831"/>
                <a:gd name="connsiteY17" fmla="*/ 614363 h 1007269"/>
                <a:gd name="connsiteX18" fmla="*/ 35718 w 2078831"/>
                <a:gd name="connsiteY18" fmla="*/ 607219 h 1007269"/>
                <a:gd name="connsiteX19" fmla="*/ 19050 w 2078831"/>
                <a:gd name="connsiteY19" fmla="*/ 604838 h 1007269"/>
                <a:gd name="connsiteX20" fmla="*/ 2381 w 2078831"/>
                <a:gd name="connsiteY20" fmla="*/ 609600 h 1007269"/>
                <a:gd name="connsiteX21" fmla="*/ 0 w 2078831"/>
                <a:gd name="connsiteY21" fmla="*/ 623888 h 1007269"/>
                <a:gd name="connsiteX22" fmla="*/ 2381 w 2078831"/>
                <a:gd name="connsiteY22" fmla="*/ 642938 h 1007269"/>
                <a:gd name="connsiteX23" fmla="*/ 16668 w 2078831"/>
                <a:gd name="connsiteY23" fmla="*/ 683419 h 1007269"/>
                <a:gd name="connsiteX24" fmla="*/ 47625 w 2078831"/>
                <a:gd name="connsiteY24" fmla="*/ 738188 h 1007269"/>
                <a:gd name="connsiteX25" fmla="*/ 78581 w 2078831"/>
                <a:gd name="connsiteY25" fmla="*/ 788194 h 1007269"/>
                <a:gd name="connsiteX26" fmla="*/ 107156 w 2078831"/>
                <a:gd name="connsiteY26" fmla="*/ 831056 h 1007269"/>
                <a:gd name="connsiteX27" fmla="*/ 130968 w 2078831"/>
                <a:gd name="connsiteY27" fmla="*/ 864394 h 1007269"/>
                <a:gd name="connsiteX28" fmla="*/ 173831 w 2078831"/>
                <a:gd name="connsiteY28" fmla="*/ 921544 h 1007269"/>
                <a:gd name="connsiteX29" fmla="*/ 204787 w 2078831"/>
                <a:gd name="connsiteY29" fmla="*/ 959644 h 1007269"/>
                <a:gd name="connsiteX30" fmla="*/ 226218 w 2078831"/>
                <a:gd name="connsiteY30" fmla="*/ 983456 h 1007269"/>
                <a:gd name="connsiteX31" fmla="*/ 240506 w 2078831"/>
                <a:gd name="connsiteY31" fmla="*/ 995363 h 1007269"/>
                <a:gd name="connsiteX32" fmla="*/ 250031 w 2078831"/>
                <a:gd name="connsiteY32" fmla="*/ 1002506 h 1007269"/>
                <a:gd name="connsiteX33" fmla="*/ 264318 w 2078831"/>
                <a:gd name="connsiteY33" fmla="*/ 1007269 h 1007269"/>
                <a:gd name="connsiteX34" fmla="*/ 278606 w 2078831"/>
                <a:gd name="connsiteY34" fmla="*/ 1004888 h 1007269"/>
                <a:gd name="connsiteX35" fmla="*/ 304800 w 2078831"/>
                <a:gd name="connsiteY35" fmla="*/ 992981 h 1007269"/>
                <a:gd name="connsiteX36" fmla="*/ 338137 w 2078831"/>
                <a:gd name="connsiteY36" fmla="*/ 966788 h 1007269"/>
                <a:gd name="connsiteX37" fmla="*/ 445293 w 2078831"/>
                <a:gd name="connsiteY37" fmla="*/ 900113 h 1007269"/>
                <a:gd name="connsiteX38" fmla="*/ 590550 w 2078831"/>
                <a:gd name="connsiteY38" fmla="*/ 814388 h 1007269"/>
                <a:gd name="connsiteX39" fmla="*/ 697706 w 2078831"/>
                <a:gd name="connsiteY39" fmla="*/ 750094 h 1007269"/>
                <a:gd name="connsiteX40" fmla="*/ 966787 w 2078831"/>
                <a:gd name="connsiteY40" fmla="*/ 616744 h 1007269"/>
                <a:gd name="connsiteX41" fmla="*/ 1190625 w 2078831"/>
                <a:gd name="connsiteY41" fmla="*/ 511969 h 1007269"/>
                <a:gd name="connsiteX42" fmla="*/ 1381125 w 2078831"/>
                <a:gd name="connsiteY42" fmla="*/ 419100 h 1007269"/>
                <a:gd name="connsiteX43" fmla="*/ 1533525 w 2078831"/>
                <a:gd name="connsiteY43" fmla="*/ 345281 h 1007269"/>
                <a:gd name="connsiteX44" fmla="*/ 1890712 w 2078831"/>
                <a:gd name="connsiteY44" fmla="*/ 150019 h 1007269"/>
                <a:gd name="connsiteX45" fmla="*/ 2007393 w 2078831"/>
                <a:gd name="connsiteY45" fmla="*/ 80963 h 1007269"/>
                <a:gd name="connsiteX46" fmla="*/ 2059781 w 2078831"/>
                <a:gd name="connsiteY46" fmla="*/ 50006 h 1007269"/>
                <a:gd name="connsiteX47" fmla="*/ 2071687 w 2078831"/>
                <a:gd name="connsiteY47" fmla="*/ 35719 h 1007269"/>
                <a:gd name="connsiteX48" fmla="*/ 2076450 w 2078831"/>
                <a:gd name="connsiteY48" fmla="*/ 21431 h 1007269"/>
                <a:gd name="connsiteX49" fmla="*/ 2078831 w 2078831"/>
                <a:gd name="connsiteY49" fmla="*/ 7144 h 1007269"/>
                <a:gd name="connsiteX50" fmla="*/ 2071687 w 2078831"/>
                <a:gd name="connsiteY50" fmla="*/ 0 h 1007269"/>
                <a:gd name="connsiteX51" fmla="*/ 2043112 w 2078831"/>
                <a:gd name="connsiteY51" fmla="*/ 0 h 1007269"/>
                <a:gd name="connsiteX52" fmla="*/ 1981200 w 2078831"/>
                <a:gd name="connsiteY52" fmla="*/ 14288 h 1007269"/>
                <a:gd name="connsiteX53" fmla="*/ 1883568 w 2078831"/>
                <a:gd name="connsiteY53" fmla="*/ 45244 h 1007269"/>
                <a:gd name="connsiteX54" fmla="*/ 1769268 w 2078831"/>
                <a:gd name="connsiteY54" fmla="*/ 78581 h 1007269"/>
                <a:gd name="connsiteX55" fmla="*/ 1452562 w 2078831"/>
                <a:gd name="connsiteY55" fmla="*/ 214313 h 1007269"/>
                <a:gd name="connsiteX56" fmla="*/ 1257300 w 2078831"/>
                <a:gd name="connsiteY56" fmla="*/ 300038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78831" h="1007269">
                  <a:moveTo>
                    <a:pt x="1257300" y="300038"/>
                  </a:moveTo>
                  <a:lnTo>
                    <a:pt x="971550" y="426244"/>
                  </a:lnTo>
                  <a:lnTo>
                    <a:pt x="935831" y="440531"/>
                  </a:lnTo>
                  <a:lnTo>
                    <a:pt x="747712" y="495300"/>
                  </a:lnTo>
                  <a:lnTo>
                    <a:pt x="638175" y="545306"/>
                  </a:lnTo>
                  <a:lnTo>
                    <a:pt x="511968" y="595313"/>
                  </a:lnTo>
                  <a:lnTo>
                    <a:pt x="411956" y="631031"/>
                  </a:lnTo>
                  <a:lnTo>
                    <a:pt x="321468" y="657225"/>
                  </a:lnTo>
                  <a:lnTo>
                    <a:pt x="252412" y="673894"/>
                  </a:lnTo>
                  <a:lnTo>
                    <a:pt x="216693" y="683419"/>
                  </a:lnTo>
                  <a:lnTo>
                    <a:pt x="190500" y="688181"/>
                  </a:lnTo>
                  <a:lnTo>
                    <a:pt x="169068" y="688181"/>
                  </a:lnTo>
                  <a:lnTo>
                    <a:pt x="138112" y="683419"/>
                  </a:lnTo>
                  <a:lnTo>
                    <a:pt x="111918" y="671513"/>
                  </a:lnTo>
                  <a:lnTo>
                    <a:pt x="100012" y="664369"/>
                  </a:lnTo>
                  <a:lnTo>
                    <a:pt x="78581" y="647700"/>
                  </a:lnTo>
                  <a:lnTo>
                    <a:pt x="61912" y="626269"/>
                  </a:lnTo>
                  <a:lnTo>
                    <a:pt x="52387" y="614363"/>
                  </a:lnTo>
                  <a:lnTo>
                    <a:pt x="35718" y="607219"/>
                  </a:lnTo>
                  <a:lnTo>
                    <a:pt x="19050" y="604838"/>
                  </a:lnTo>
                  <a:lnTo>
                    <a:pt x="2381" y="609600"/>
                  </a:lnTo>
                  <a:lnTo>
                    <a:pt x="0" y="623888"/>
                  </a:lnTo>
                  <a:lnTo>
                    <a:pt x="2381" y="642938"/>
                  </a:lnTo>
                  <a:lnTo>
                    <a:pt x="16668" y="683419"/>
                  </a:lnTo>
                  <a:lnTo>
                    <a:pt x="47625" y="738188"/>
                  </a:lnTo>
                  <a:lnTo>
                    <a:pt x="78581" y="788194"/>
                  </a:lnTo>
                  <a:lnTo>
                    <a:pt x="107156" y="831056"/>
                  </a:lnTo>
                  <a:lnTo>
                    <a:pt x="130968" y="864394"/>
                  </a:lnTo>
                  <a:lnTo>
                    <a:pt x="173831" y="921544"/>
                  </a:lnTo>
                  <a:lnTo>
                    <a:pt x="204787" y="959644"/>
                  </a:lnTo>
                  <a:lnTo>
                    <a:pt x="226218" y="983456"/>
                  </a:lnTo>
                  <a:lnTo>
                    <a:pt x="240506" y="995363"/>
                  </a:lnTo>
                  <a:lnTo>
                    <a:pt x="250031" y="1002506"/>
                  </a:lnTo>
                  <a:lnTo>
                    <a:pt x="264318" y="1007269"/>
                  </a:lnTo>
                  <a:lnTo>
                    <a:pt x="278606" y="1004888"/>
                  </a:lnTo>
                  <a:lnTo>
                    <a:pt x="304800" y="992981"/>
                  </a:lnTo>
                  <a:lnTo>
                    <a:pt x="338137" y="966788"/>
                  </a:lnTo>
                  <a:lnTo>
                    <a:pt x="445293" y="900113"/>
                  </a:lnTo>
                  <a:lnTo>
                    <a:pt x="590550" y="814388"/>
                  </a:lnTo>
                  <a:lnTo>
                    <a:pt x="697706" y="750094"/>
                  </a:lnTo>
                  <a:lnTo>
                    <a:pt x="966787" y="616744"/>
                  </a:lnTo>
                  <a:lnTo>
                    <a:pt x="1190625" y="511969"/>
                  </a:lnTo>
                  <a:lnTo>
                    <a:pt x="1381125" y="419100"/>
                  </a:lnTo>
                  <a:lnTo>
                    <a:pt x="1533525" y="345281"/>
                  </a:lnTo>
                  <a:lnTo>
                    <a:pt x="1890712" y="150019"/>
                  </a:lnTo>
                  <a:lnTo>
                    <a:pt x="2007393" y="80963"/>
                  </a:lnTo>
                  <a:lnTo>
                    <a:pt x="2059781" y="50006"/>
                  </a:lnTo>
                  <a:lnTo>
                    <a:pt x="2071687" y="35719"/>
                  </a:lnTo>
                  <a:lnTo>
                    <a:pt x="2076450" y="21431"/>
                  </a:lnTo>
                  <a:lnTo>
                    <a:pt x="2078831" y="7144"/>
                  </a:lnTo>
                  <a:lnTo>
                    <a:pt x="2071687" y="0"/>
                  </a:lnTo>
                  <a:lnTo>
                    <a:pt x="2043112" y="0"/>
                  </a:lnTo>
                  <a:lnTo>
                    <a:pt x="1981200" y="14288"/>
                  </a:lnTo>
                  <a:lnTo>
                    <a:pt x="1883568" y="45244"/>
                  </a:lnTo>
                  <a:lnTo>
                    <a:pt x="1769268" y="78581"/>
                  </a:lnTo>
                  <a:lnTo>
                    <a:pt x="1452562" y="214313"/>
                  </a:lnTo>
                  <a:lnTo>
                    <a:pt x="1257300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5DF2E768-345F-4D51-A0CB-DDAC11E30596}"/>
                </a:ext>
              </a:extLst>
            </p:cNvPr>
            <p:cNvSpPr/>
            <p:nvPr/>
          </p:nvSpPr>
          <p:spPr>
            <a:xfrm>
              <a:off x="5694364" y="1704976"/>
              <a:ext cx="2111375" cy="1389063"/>
            </a:xfrm>
            <a:custGeom>
              <a:avLst/>
              <a:gdLst>
                <a:gd name="connsiteX0" fmla="*/ 1038225 w 2112169"/>
                <a:gd name="connsiteY0" fmla="*/ 116681 h 1388269"/>
                <a:gd name="connsiteX1" fmla="*/ 857250 w 2112169"/>
                <a:gd name="connsiteY1" fmla="*/ 138113 h 1388269"/>
                <a:gd name="connsiteX2" fmla="*/ 690562 w 2112169"/>
                <a:gd name="connsiteY2" fmla="*/ 157163 h 1388269"/>
                <a:gd name="connsiteX3" fmla="*/ 542925 w 2112169"/>
                <a:gd name="connsiteY3" fmla="*/ 176213 h 1388269"/>
                <a:gd name="connsiteX4" fmla="*/ 459581 w 2112169"/>
                <a:gd name="connsiteY4" fmla="*/ 185738 h 1388269"/>
                <a:gd name="connsiteX5" fmla="*/ 423862 w 2112169"/>
                <a:gd name="connsiteY5" fmla="*/ 188119 h 1388269"/>
                <a:gd name="connsiteX6" fmla="*/ 378619 w 2112169"/>
                <a:gd name="connsiteY6" fmla="*/ 188119 h 1388269"/>
                <a:gd name="connsiteX7" fmla="*/ 311944 w 2112169"/>
                <a:gd name="connsiteY7" fmla="*/ 183356 h 1388269"/>
                <a:gd name="connsiteX8" fmla="*/ 247650 w 2112169"/>
                <a:gd name="connsiteY8" fmla="*/ 173831 h 1388269"/>
                <a:gd name="connsiteX9" fmla="*/ 173831 w 2112169"/>
                <a:gd name="connsiteY9" fmla="*/ 154781 h 1388269"/>
                <a:gd name="connsiteX10" fmla="*/ 109537 w 2112169"/>
                <a:gd name="connsiteY10" fmla="*/ 133350 h 1388269"/>
                <a:gd name="connsiteX11" fmla="*/ 73819 w 2112169"/>
                <a:gd name="connsiteY11" fmla="*/ 121444 h 1388269"/>
                <a:gd name="connsiteX12" fmla="*/ 42862 w 2112169"/>
                <a:gd name="connsiteY12" fmla="*/ 109538 h 1388269"/>
                <a:gd name="connsiteX13" fmla="*/ 30956 w 2112169"/>
                <a:gd name="connsiteY13" fmla="*/ 104775 h 1388269"/>
                <a:gd name="connsiteX14" fmla="*/ 16669 w 2112169"/>
                <a:gd name="connsiteY14" fmla="*/ 102394 h 1388269"/>
                <a:gd name="connsiteX15" fmla="*/ 4762 w 2112169"/>
                <a:gd name="connsiteY15" fmla="*/ 107156 h 1388269"/>
                <a:gd name="connsiteX16" fmla="*/ 0 w 2112169"/>
                <a:gd name="connsiteY16" fmla="*/ 116681 h 1388269"/>
                <a:gd name="connsiteX17" fmla="*/ 9525 w 2112169"/>
                <a:gd name="connsiteY17" fmla="*/ 154781 h 1388269"/>
                <a:gd name="connsiteX18" fmla="*/ 28575 w 2112169"/>
                <a:gd name="connsiteY18" fmla="*/ 188119 h 1388269"/>
                <a:gd name="connsiteX19" fmla="*/ 47625 w 2112169"/>
                <a:gd name="connsiteY19" fmla="*/ 214313 h 1388269"/>
                <a:gd name="connsiteX20" fmla="*/ 88106 w 2112169"/>
                <a:gd name="connsiteY20" fmla="*/ 254794 h 1388269"/>
                <a:gd name="connsiteX21" fmla="*/ 133350 w 2112169"/>
                <a:gd name="connsiteY21" fmla="*/ 297656 h 1388269"/>
                <a:gd name="connsiteX22" fmla="*/ 180975 w 2112169"/>
                <a:gd name="connsiteY22" fmla="*/ 335756 h 1388269"/>
                <a:gd name="connsiteX23" fmla="*/ 219075 w 2112169"/>
                <a:gd name="connsiteY23" fmla="*/ 364331 h 1388269"/>
                <a:gd name="connsiteX24" fmla="*/ 261937 w 2112169"/>
                <a:gd name="connsiteY24" fmla="*/ 385763 h 1388269"/>
                <a:gd name="connsiteX25" fmla="*/ 292894 w 2112169"/>
                <a:gd name="connsiteY25" fmla="*/ 397669 h 1388269"/>
                <a:gd name="connsiteX26" fmla="*/ 326231 w 2112169"/>
                <a:gd name="connsiteY26" fmla="*/ 407194 h 1388269"/>
                <a:gd name="connsiteX27" fmla="*/ 371475 w 2112169"/>
                <a:gd name="connsiteY27" fmla="*/ 411956 h 1388269"/>
                <a:gd name="connsiteX28" fmla="*/ 421481 w 2112169"/>
                <a:gd name="connsiteY28" fmla="*/ 402431 h 1388269"/>
                <a:gd name="connsiteX29" fmla="*/ 500062 w 2112169"/>
                <a:gd name="connsiteY29" fmla="*/ 385763 h 1388269"/>
                <a:gd name="connsiteX30" fmla="*/ 700087 w 2112169"/>
                <a:gd name="connsiteY30" fmla="*/ 347663 h 1388269"/>
                <a:gd name="connsiteX31" fmla="*/ 847725 w 2112169"/>
                <a:gd name="connsiteY31" fmla="*/ 323850 h 1388269"/>
                <a:gd name="connsiteX32" fmla="*/ 983456 w 2112169"/>
                <a:gd name="connsiteY32" fmla="*/ 300038 h 1388269"/>
                <a:gd name="connsiteX33" fmla="*/ 1057275 w 2112169"/>
                <a:gd name="connsiteY33" fmla="*/ 290513 h 1388269"/>
                <a:gd name="connsiteX34" fmla="*/ 1171575 w 2112169"/>
                <a:gd name="connsiteY34" fmla="*/ 283369 h 1388269"/>
                <a:gd name="connsiteX35" fmla="*/ 1302544 w 2112169"/>
                <a:gd name="connsiteY35" fmla="*/ 276225 h 1388269"/>
                <a:gd name="connsiteX36" fmla="*/ 1390650 w 2112169"/>
                <a:gd name="connsiteY36" fmla="*/ 276225 h 1388269"/>
                <a:gd name="connsiteX37" fmla="*/ 1533525 w 2112169"/>
                <a:gd name="connsiteY37" fmla="*/ 271463 h 1388269"/>
                <a:gd name="connsiteX38" fmla="*/ 1607344 w 2112169"/>
                <a:gd name="connsiteY38" fmla="*/ 273844 h 1388269"/>
                <a:gd name="connsiteX39" fmla="*/ 1638300 w 2112169"/>
                <a:gd name="connsiteY39" fmla="*/ 278606 h 1388269"/>
                <a:gd name="connsiteX40" fmla="*/ 1676400 w 2112169"/>
                <a:gd name="connsiteY40" fmla="*/ 285750 h 1388269"/>
                <a:gd name="connsiteX41" fmla="*/ 1743075 w 2112169"/>
                <a:gd name="connsiteY41" fmla="*/ 295275 h 1388269"/>
                <a:gd name="connsiteX42" fmla="*/ 1778794 w 2112169"/>
                <a:gd name="connsiteY42" fmla="*/ 300038 h 1388269"/>
                <a:gd name="connsiteX43" fmla="*/ 1785937 w 2112169"/>
                <a:gd name="connsiteY43" fmla="*/ 319088 h 1388269"/>
                <a:gd name="connsiteX44" fmla="*/ 1800225 w 2112169"/>
                <a:gd name="connsiteY44" fmla="*/ 361950 h 1388269"/>
                <a:gd name="connsiteX45" fmla="*/ 1788319 w 2112169"/>
                <a:gd name="connsiteY45" fmla="*/ 433388 h 1388269"/>
                <a:gd name="connsiteX46" fmla="*/ 1764506 w 2112169"/>
                <a:gd name="connsiteY46" fmla="*/ 554831 h 1388269"/>
                <a:gd name="connsiteX47" fmla="*/ 1752600 w 2112169"/>
                <a:gd name="connsiteY47" fmla="*/ 616744 h 1388269"/>
                <a:gd name="connsiteX48" fmla="*/ 1735931 w 2112169"/>
                <a:gd name="connsiteY48" fmla="*/ 742950 h 1388269"/>
                <a:gd name="connsiteX49" fmla="*/ 1704975 w 2112169"/>
                <a:gd name="connsiteY49" fmla="*/ 888206 h 1388269"/>
                <a:gd name="connsiteX50" fmla="*/ 1676400 w 2112169"/>
                <a:gd name="connsiteY50" fmla="*/ 1012031 h 1388269"/>
                <a:gd name="connsiteX51" fmla="*/ 1640681 w 2112169"/>
                <a:gd name="connsiteY51" fmla="*/ 1173956 h 1388269"/>
                <a:gd name="connsiteX52" fmla="*/ 1626394 w 2112169"/>
                <a:gd name="connsiteY52" fmla="*/ 1328738 h 1388269"/>
                <a:gd name="connsiteX53" fmla="*/ 1643062 w 2112169"/>
                <a:gd name="connsiteY53" fmla="*/ 1350169 h 1388269"/>
                <a:gd name="connsiteX54" fmla="*/ 1664494 w 2112169"/>
                <a:gd name="connsiteY54" fmla="*/ 1369219 h 1388269"/>
                <a:gd name="connsiteX55" fmla="*/ 1688306 w 2112169"/>
                <a:gd name="connsiteY55" fmla="*/ 1383506 h 1388269"/>
                <a:gd name="connsiteX56" fmla="*/ 1702594 w 2112169"/>
                <a:gd name="connsiteY56" fmla="*/ 1388269 h 1388269"/>
                <a:gd name="connsiteX57" fmla="*/ 1733550 w 2112169"/>
                <a:gd name="connsiteY57" fmla="*/ 1388269 h 1388269"/>
                <a:gd name="connsiteX58" fmla="*/ 1795462 w 2112169"/>
                <a:gd name="connsiteY58" fmla="*/ 1376363 h 1388269"/>
                <a:gd name="connsiteX59" fmla="*/ 1819275 w 2112169"/>
                <a:gd name="connsiteY59" fmla="*/ 1369219 h 1388269"/>
                <a:gd name="connsiteX60" fmla="*/ 1828800 w 2112169"/>
                <a:gd name="connsiteY60" fmla="*/ 1359694 h 1388269"/>
                <a:gd name="connsiteX61" fmla="*/ 1845469 w 2112169"/>
                <a:gd name="connsiteY61" fmla="*/ 1309688 h 1388269"/>
                <a:gd name="connsiteX62" fmla="*/ 1883569 w 2112169"/>
                <a:gd name="connsiteY62" fmla="*/ 1193006 h 1388269"/>
                <a:gd name="connsiteX63" fmla="*/ 1895475 w 2112169"/>
                <a:gd name="connsiteY63" fmla="*/ 1152525 h 1388269"/>
                <a:gd name="connsiteX64" fmla="*/ 1916906 w 2112169"/>
                <a:gd name="connsiteY64" fmla="*/ 1038225 h 1388269"/>
                <a:gd name="connsiteX65" fmla="*/ 1957387 w 2112169"/>
                <a:gd name="connsiteY65" fmla="*/ 842963 h 1388269"/>
                <a:gd name="connsiteX66" fmla="*/ 1997869 w 2112169"/>
                <a:gd name="connsiteY66" fmla="*/ 645319 h 1388269"/>
                <a:gd name="connsiteX67" fmla="*/ 2031206 w 2112169"/>
                <a:gd name="connsiteY67" fmla="*/ 485775 h 1388269"/>
                <a:gd name="connsiteX68" fmla="*/ 2047875 w 2112169"/>
                <a:gd name="connsiteY68" fmla="*/ 402431 h 1388269"/>
                <a:gd name="connsiteX69" fmla="*/ 2069306 w 2112169"/>
                <a:gd name="connsiteY69" fmla="*/ 338138 h 1388269"/>
                <a:gd name="connsiteX70" fmla="*/ 2097881 w 2112169"/>
                <a:gd name="connsiteY70" fmla="*/ 261938 h 1388269"/>
                <a:gd name="connsiteX71" fmla="*/ 2112169 w 2112169"/>
                <a:gd name="connsiteY71" fmla="*/ 233363 h 1388269"/>
                <a:gd name="connsiteX72" fmla="*/ 2112169 w 2112169"/>
                <a:gd name="connsiteY72" fmla="*/ 219075 h 1388269"/>
                <a:gd name="connsiteX73" fmla="*/ 2083594 w 2112169"/>
                <a:gd name="connsiteY73" fmla="*/ 185738 h 1388269"/>
                <a:gd name="connsiteX74" fmla="*/ 2038350 w 2112169"/>
                <a:gd name="connsiteY74" fmla="*/ 147638 h 1388269"/>
                <a:gd name="connsiteX75" fmla="*/ 2000250 w 2112169"/>
                <a:gd name="connsiteY75" fmla="*/ 119063 h 1388269"/>
                <a:gd name="connsiteX76" fmla="*/ 1945481 w 2112169"/>
                <a:gd name="connsiteY76" fmla="*/ 85725 h 1388269"/>
                <a:gd name="connsiteX77" fmla="*/ 1869281 w 2112169"/>
                <a:gd name="connsiteY77" fmla="*/ 45244 h 1388269"/>
                <a:gd name="connsiteX78" fmla="*/ 1814512 w 2112169"/>
                <a:gd name="connsiteY78" fmla="*/ 21431 h 1388269"/>
                <a:gd name="connsiteX79" fmla="*/ 1776412 w 2112169"/>
                <a:gd name="connsiteY79" fmla="*/ 4763 h 1388269"/>
                <a:gd name="connsiteX80" fmla="*/ 1752600 w 2112169"/>
                <a:gd name="connsiteY80" fmla="*/ 0 h 1388269"/>
                <a:gd name="connsiteX81" fmla="*/ 1733550 w 2112169"/>
                <a:gd name="connsiteY81" fmla="*/ 0 h 1388269"/>
                <a:gd name="connsiteX82" fmla="*/ 1709737 w 2112169"/>
                <a:gd name="connsiteY82" fmla="*/ 2381 h 1388269"/>
                <a:gd name="connsiteX83" fmla="*/ 1666875 w 2112169"/>
                <a:gd name="connsiteY83" fmla="*/ 16669 h 1388269"/>
                <a:gd name="connsiteX84" fmla="*/ 1604962 w 2112169"/>
                <a:gd name="connsiteY84" fmla="*/ 47625 h 1388269"/>
                <a:gd name="connsiteX85" fmla="*/ 1569244 w 2112169"/>
                <a:gd name="connsiteY85" fmla="*/ 57150 h 1388269"/>
                <a:gd name="connsiteX86" fmla="*/ 1304925 w 2112169"/>
                <a:gd name="connsiteY86" fmla="*/ 88106 h 1388269"/>
                <a:gd name="connsiteX87" fmla="*/ 1038225 w 2112169"/>
                <a:gd name="connsiteY87" fmla="*/ 116681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112169" h="1388269">
                  <a:moveTo>
                    <a:pt x="1038225" y="116681"/>
                  </a:moveTo>
                  <a:lnTo>
                    <a:pt x="857250" y="138113"/>
                  </a:lnTo>
                  <a:lnTo>
                    <a:pt x="690562" y="157163"/>
                  </a:lnTo>
                  <a:lnTo>
                    <a:pt x="542925" y="176213"/>
                  </a:lnTo>
                  <a:lnTo>
                    <a:pt x="459581" y="185738"/>
                  </a:lnTo>
                  <a:lnTo>
                    <a:pt x="423862" y="188119"/>
                  </a:lnTo>
                  <a:lnTo>
                    <a:pt x="378619" y="188119"/>
                  </a:lnTo>
                  <a:lnTo>
                    <a:pt x="311944" y="183356"/>
                  </a:lnTo>
                  <a:lnTo>
                    <a:pt x="247650" y="173831"/>
                  </a:lnTo>
                  <a:lnTo>
                    <a:pt x="173831" y="154781"/>
                  </a:lnTo>
                  <a:lnTo>
                    <a:pt x="109537" y="133350"/>
                  </a:lnTo>
                  <a:lnTo>
                    <a:pt x="73819" y="121444"/>
                  </a:lnTo>
                  <a:lnTo>
                    <a:pt x="42862" y="109538"/>
                  </a:lnTo>
                  <a:lnTo>
                    <a:pt x="30956" y="104775"/>
                  </a:lnTo>
                  <a:lnTo>
                    <a:pt x="16669" y="102394"/>
                  </a:lnTo>
                  <a:lnTo>
                    <a:pt x="4762" y="107156"/>
                  </a:lnTo>
                  <a:lnTo>
                    <a:pt x="0" y="116681"/>
                  </a:lnTo>
                  <a:lnTo>
                    <a:pt x="9525" y="154781"/>
                  </a:lnTo>
                  <a:lnTo>
                    <a:pt x="28575" y="188119"/>
                  </a:lnTo>
                  <a:lnTo>
                    <a:pt x="47625" y="214313"/>
                  </a:lnTo>
                  <a:lnTo>
                    <a:pt x="88106" y="254794"/>
                  </a:lnTo>
                  <a:lnTo>
                    <a:pt x="133350" y="297656"/>
                  </a:lnTo>
                  <a:lnTo>
                    <a:pt x="180975" y="335756"/>
                  </a:lnTo>
                  <a:lnTo>
                    <a:pt x="219075" y="364331"/>
                  </a:lnTo>
                  <a:lnTo>
                    <a:pt x="261937" y="385763"/>
                  </a:lnTo>
                  <a:lnTo>
                    <a:pt x="292894" y="397669"/>
                  </a:lnTo>
                  <a:lnTo>
                    <a:pt x="326231" y="407194"/>
                  </a:lnTo>
                  <a:lnTo>
                    <a:pt x="371475" y="411956"/>
                  </a:lnTo>
                  <a:lnTo>
                    <a:pt x="421481" y="402431"/>
                  </a:lnTo>
                  <a:lnTo>
                    <a:pt x="500062" y="385763"/>
                  </a:lnTo>
                  <a:lnTo>
                    <a:pt x="700087" y="347663"/>
                  </a:lnTo>
                  <a:lnTo>
                    <a:pt x="847725" y="323850"/>
                  </a:lnTo>
                  <a:lnTo>
                    <a:pt x="983456" y="300038"/>
                  </a:lnTo>
                  <a:lnTo>
                    <a:pt x="1057275" y="290513"/>
                  </a:lnTo>
                  <a:lnTo>
                    <a:pt x="1171575" y="283369"/>
                  </a:lnTo>
                  <a:lnTo>
                    <a:pt x="1302544" y="276225"/>
                  </a:lnTo>
                  <a:lnTo>
                    <a:pt x="1390650" y="276225"/>
                  </a:lnTo>
                  <a:lnTo>
                    <a:pt x="1533525" y="271463"/>
                  </a:lnTo>
                  <a:lnTo>
                    <a:pt x="1607344" y="273844"/>
                  </a:lnTo>
                  <a:lnTo>
                    <a:pt x="1638300" y="278606"/>
                  </a:lnTo>
                  <a:lnTo>
                    <a:pt x="1676400" y="285750"/>
                  </a:lnTo>
                  <a:lnTo>
                    <a:pt x="1743075" y="295275"/>
                  </a:lnTo>
                  <a:lnTo>
                    <a:pt x="1778794" y="300038"/>
                  </a:lnTo>
                  <a:lnTo>
                    <a:pt x="1785937" y="319088"/>
                  </a:lnTo>
                  <a:lnTo>
                    <a:pt x="1800225" y="361950"/>
                  </a:lnTo>
                  <a:lnTo>
                    <a:pt x="1788319" y="433388"/>
                  </a:lnTo>
                  <a:lnTo>
                    <a:pt x="1764506" y="554831"/>
                  </a:lnTo>
                  <a:lnTo>
                    <a:pt x="1752600" y="616744"/>
                  </a:lnTo>
                  <a:lnTo>
                    <a:pt x="1735931" y="742950"/>
                  </a:lnTo>
                  <a:lnTo>
                    <a:pt x="1704975" y="888206"/>
                  </a:lnTo>
                  <a:lnTo>
                    <a:pt x="1676400" y="1012031"/>
                  </a:lnTo>
                  <a:lnTo>
                    <a:pt x="1640681" y="1173956"/>
                  </a:lnTo>
                  <a:lnTo>
                    <a:pt x="1626394" y="1328738"/>
                  </a:lnTo>
                  <a:lnTo>
                    <a:pt x="1643062" y="1350169"/>
                  </a:lnTo>
                  <a:lnTo>
                    <a:pt x="1664494" y="1369219"/>
                  </a:lnTo>
                  <a:lnTo>
                    <a:pt x="1688306" y="1383506"/>
                  </a:lnTo>
                  <a:lnTo>
                    <a:pt x="1702594" y="1388269"/>
                  </a:lnTo>
                  <a:lnTo>
                    <a:pt x="1733550" y="1388269"/>
                  </a:lnTo>
                  <a:lnTo>
                    <a:pt x="1795462" y="1376363"/>
                  </a:lnTo>
                  <a:lnTo>
                    <a:pt x="1819275" y="1369219"/>
                  </a:lnTo>
                  <a:lnTo>
                    <a:pt x="1828800" y="1359694"/>
                  </a:lnTo>
                  <a:lnTo>
                    <a:pt x="1845469" y="1309688"/>
                  </a:lnTo>
                  <a:lnTo>
                    <a:pt x="1883569" y="1193006"/>
                  </a:lnTo>
                  <a:lnTo>
                    <a:pt x="1895475" y="1152525"/>
                  </a:lnTo>
                  <a:lnTo>
                    <a:pt x="1916906" y="1038225"/>
                  </a:lnTo>
                  <a:lnTo>
                    <a:pt x="1957387" y="842963"/>
                  </a:lnTo>
                  <a:lnTo>
                    <a:pt x="1997869" y="645319"/>
                  </a:lnTo>
                  <a:lnTo>
                    <a:pt x="2031206" y="485775"/>
                  </a:lnTo>
                  <a:lnTo>
                    <a:pt x="2047875" y="402431"/>
                  </a:lnTo>
                  <a:lnTo>
                    <a:pt x="2069306" y="338138"/>
                  </a:lnTo>
                  <a:lnTo>
                    <a:pt x="2097881" y="261938"/>
                  </a:lnTo>
                  <a:lnTo>
                    <a:pt x="2112169" y="233363"/>
                  </a:lnTo>
                  <a:lnTo>
                    <a:pt x="2112169" y="219075"/>
                  </a:lnTo>
                  <a:lnTo>
                    <a:pt x="2083594" y="185738"/>
                  </a:lnTo>
                  <a:lnTo>
                    <a:pt x="2038350" y="147638"/>
                  </a:lnTo>
                  <a:lnTo>
                    <a:pt x="2000250" y="119063"/>
                  </a:lnTo>
                  <a:lnTo>
                    <a:pt x="1945481" y="85725"/>
                  </a:lnTo>
                  <a:lnTo>
                    <a:pt x="1869281" y="45244"/>
                  </a:lnTo>
                  <a:lnTo>
                    <a:pt x="1814512" y="21431"/>
                  </a:lnTo>
                  <a:lnTo>
                    <a:pt x="1776412" y="4763"/>
                  </a:lnTo>
                  <a:lnTo>
                    <a:pt x="1752600" y="0"/>
                  </a:lnTo>
                  <a:lnTo>
                    <a:pt x="1733550" y="0"/>
                  </a:lnTo>
                  <a:lnTo>
                    <a:pt x="1709737" y="2381"/>
                  </a:lnTo>
                  <a:lnTo>
                    <a:pt x="1666875" y="16669"/>
                  </a:lnTo>
                  <a:lnTo>
                    <a:pt x="1604962" y="47625"/>
                  </a:lnTo>
                  <a:lnTo>
                    <a:pt x="1569244" y="57150"/>
                  </a:lnTo>
                  <a:lnTo>
                    <a:pt x="1304925" y="88106"/>
                  </a:lnTo>
                  <a:lnTo>
                    <a:pt x="103822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84388955-59F2-47EF-B0A3-DC182D7EB511}"/>
                </a:ext>
              </a:extLst>
            </p:cNvPr>
            <p:cNvSpPr/>
            <p:nvPr/>
          </p:nvSpPr>
          <p:spPr>
            <a:xfrm>
              <a:off x="5703888" y="2239963"/>
              <a:ext cx="1801812" cy="393700"/>
            </a:xfrm>
            <a:custGeom>
              <a:avLst/>
              <a:gdLst>
                <a:gd name="connsiteX0" fmla="*/ 814387 w 1802606"/>
                <a:gd name="connsiteY0" fmla="*/ 126207 h 392907"/>
                <a:gd name="connsiteX1" fmla="*/ 1090612 w 1802606"/>
                <a:gd name="connsiteY1" fmla="*/ 85725 h 392907"/>
                <a:gd name="connsiteX2" fmla="*/ 1316831 w 1802606"/>
                <a:gd name="connsiteY2" fmla="*/ 50007 h 392907"/>
                <a:gd name="connsiteX3" fmla="*/ 1495425 w 1802606"/>
                <a:gd name="connsiteY3" fmla="*/ 19050 h 392907"/>
                <a:gd name="connsiteX4" fmla="*/ 1576387 w 1802606"/>
                <a:gd name="connsiteY4" fmla="*/ 2382 h 392907"/>
                <a:gd name="connsiteX5" fmla="*/ 1593056 w 1802606"/>
                <a:gd name="connsiteY5" fmla="*/ 0 h 392907"/>
                <a:gd name="connsiteX6" fmla="*/ 1612106 w 1802606"/>
                <a:gd name="connsiteY6" fmla="*/ 2382 h 392907"/>
                <a:gd name="connsiteX7" fmla="*/ 1666875 w 1802606"/>
                <a:gd name="connsiteY7" fmla="*/ 19050 h 392907"/>
                <a:gd name="connsiteX8" fmla="*/ 1740694 w 1802606"/>
                <a:gd name="connsiteY8" fmla="*/ 47625 h 392907"/>
                <a:gd name="connsiteX9" fmla="*/ 1802606 w 1802606"/>
                <a:gd name="connsiteY9" fmla="*/ 69057 h 392907"/>
                <a:gd name="connsiteX10" fmla="*/ 1783556 w 1802606"/>
                <a:gd name="connsiteY10" fmla="*/ 230982 h 392907"/>
                <a:gd name="connsiteX11" fmla="*/ 1621631 w 1802606"/>
                <a:gd name="connsiteY11" fmla="*/ 230982 h 392907"/>
                <a:gd name="connsiteX12" fmla="*/ 1443037 w 1802606"/>
                <a:gd name="connsiteY12" fmla="*/ 238125 h 392907"/>
                <a:gd name="connsiteX13" fmla="*/ 1238250 w 1802606"/>
                <a:gd name="connsiteY13" fmla="*/ 252413 h 392907"/>
                <a:gd name="connsiteX14" fmla="*/ 1054894 w 1802606"/>
                <a:gd name="connsiteY14" fmla="*/ 269082 h 392907"/>
                <a:gd name="connsiteX15" fmla="*/ 904875 w 1802606"/>
                <a:gd name="connsiteY15" fmla="*/ 288132 h 392907"/>
                <a:gd name="connsiteX16" fmla="*/ 711994 w 1802606"/>
                <a:gd name="connsiteY16" fmla="*/ 316707 h 392907"/>
                <a:gd name="connsiteX17" fmla="*/ 564356 w 1802606"/>
                <a:gd name="connsiteY17" fmla="*/ 340519 h 392907"/>
                <a:gd name="connsiteX18" fmla="*/ 500062 w 1802606"/>
                <a:gd name="connsiteY18" fmla="*/ 359569 h 392907"/>
                <a:gd name="connsiteX19" fmla="*/ 414337 w 1802606"/>
                <a:gd name="connsiteY19" fmla="*/ 381000 h 392907"/>
                <a:gd name="connsiteX20" fmla="*/ 333375 w 1802606"/>
                <a:gd name="connsiteY20" fmla="*/ 392907 h 392907"/>
                <a:gd name="connsiteX21" fmla="*/ 300037 w 1802606"/>
                <a:gd name="connsiteY21" fmla="*/ 392907 h 392907"/>
                <a:gd name="connsiteX22" fmla="*/ 271462 w 1802606"/>
                <a:gd name="connsiteY22" fmla="*/ 385763 h 392907"/>
                <a:gd name="connsiteX23" fmla="*/ 214312 w 1802606"/>
                <a:gd name="connsiteY23" fmla="*/ 342900 h 392907"/>
                <a:gd name="connsiteX24" fmla="*/ 154781 w 1802606"/>
                <a:gd name="connsiteY24" fmla="*/ 300038 h 392907"/>
                <a:gd name="connsiteX25" fmla="*/ 88106 w 1802606"/>
                <a:gd name="connsiteY25" fmla="*/ 247650 h 392907"/>
                <a:gd name="connsiteX26" fmla="*/ 42862 w 1802606"/>
                <a:gd name="connsiteY26" fmla="*/ 207169 h 392907"/>
                <a:gd name="connsiteX27" fmla="*/ 11906 w 1802606"/>
                <a:gd name="connsiteY27" fmla="*/ 173832 h 392907"/>
                <a:gd name="connsiteX28" fmla="*/ 2381 w 1802606"/>
                <a:gd name="connsiteY28" fmla="*/ 154782 h 392907"/>
                <a:gd name="connsiteX29" fmla="*/ 0 w 1802606"/>
                <a:gd name="connsiteY29" fmla="*/ 133350 h 392907"/>
                <a:gd name="connsiteX30" fmla="*/ 0 w 1802606"/>
                <a:gd name="connsiteY30" fmla="*/ 121444 h 392907"/>
                <a:gd name="connsiteX31" fmla="*/ 16669 w 1802606"/>
                <a:gd name="connsiteY31" fmla="*/ 111919 h 392907"/>
                <a:gd name="connsiteX32" fmla="*/ 45244 w 1802606"/>
                <a:gd name="connsiteY32" fmla="*/ 116682 h 392907"/>
                <a:gd name="connsiteX33" fmla="*/ 78581 w 1802606"/>
                <a:gd name="connsiteY33" fmla="*/ 130969 h 392907"/>
                <a:gd name="connsiteX34" fmla="*/ 128587 w 1802606"/>
                <a:gd name="connsiteY34" fmla="*/ 150019 h 392907"/>
                <a:gd name="connsiteX35" fmla="*/ 166687 w 1802606"/>
                <a:gd name="connsiteY35" fmla="*/ 161925 h 392907"/>
                <a:gd name="connsiteX36" fmla="*/ 235744 w 1802606"/>
                <a:gd name="connsiteY36" fmla="*/ 176213 h 392907"/>
                <a:gd name="connsiteX37" fmla="*/ 283369 w 1802606"/>
                <a:gd name="connsiteY37" fmla="*/ 180975 h 392907"/>
                <a:gd name="connsiteX38" fmla="*/ 338137 w 1802606"/>
                <a:gd name="connsiteY38" fmla="*/ 185738 h 392907"/>
                <a:gd name="connsiteX39" fmla="*/ 428625 w 1802606"/>
                <a:gd name="connsiteY39" fmla="*/ 176213 h 392907"/>
                <a:gd name="connsiteX40" fmla="*/ 621506 w 1802606"/>
                <a:gd name="connsiteY40" fmla="*/ 150019 h 392907"/>
                <a:gd name="connsiteX41" fmla="*/ 814387 w 1802606"/>
                <a:gd name="connsiteY41" fmla="*/ 126207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2606" h="392907">
                  <a:moveTo>
                    <a:pt x="814387" y="126207"/>
                  </a:moveTo>
                  <a:lnTo>
                    <a:pt x="1090612" y="85725"/>
                  </a:lnTo>
                  <a:lnTo>
                    <a:pt x="1316831" y="50007"/>
                  </a:lnTo>
                  <a:lnTo>
                    <a:pt x="1495425" y="19050"/>
                  </a:lnTo>
                  <a:lnTo>
                    <a:pt x="1576387" y="2382"/>
                  </a:lnTo>
                  <a:lnTo>
                    <a:pt x="1593056" y="0"/>
                  </a:lnTo>
                  <a:lnTo>
                    <a:pt x="1612106" y="2382"/>
                  </a:lnTo>
                  <a:lnTo>
                    <a:pt x="1666875" y="19050"/>
                  </a:lnTo>
                  <a:lnTo>
                    <a:pt x="1740694" y="47625"/>
                  </a:lnTo>
                  <a:lnTo>
                    <a:pt x="1802606" y="69057"/>
                  </a:lnTo>
                  <a:lnTo>
                    <a:pt x="1783556" y="230982"/>
                  </a:lnTo>
                  <a:lnTo>
                    <a:pt x="1621631" y="230982"/>
                  </a:lnTo>
                  <a:lnTo>
                    <a:pt x="1443037" y="238125"/>
                  </a:lnTo>
                  <a:lnTo>
                    <a:pt x="1238250" y="252413"/>
                  </a:lnTo>
                  <a:lnTo>
                    <a:pt x="1054894" y="269082"/>
                  </a:lnTo>
                  <a:lnTo>
                    <a:pt x="904875" y="288132"/>
                  </a:lnTo>
                  <a:lnTo>
                    <a:pt x="711994" y="316707"/>
                  </a:lnTo>
                  <a:lnTo>
                    <a:pt x="564356" y="340519"/>
                  </a:lnTo>
                  <a:lnTo>
                    <a:pt x="500062" y="359569"/>
                  </a:lnTo>
                  <a:lnTo>
                    <a:pt x="414337" y="381000"/>
                  </a:lnTo>
                  <a:lnTo>
                    <a:pt x="333375" y="392907"/>
                  </a:lnTo>
                  <a:lnTo>
                    <a:pt x="300037" y="392907"/>
                  </a:lnTo>
                  <a:lnTo>
                    <a:pt x="271462" y="385763"/>
                  </a:lnTo>
                  <a:lnTo>
                    <a:pt x="214312" y="342900"/>
                  </a:lnTo>
                  <a:lnTo>
                    <a:pt x="154781" y="300038"/>
                  </a:lnTo>
                  <a:lnTo>
                    <a:pt x="88106" y="247650"/>
                  </a:lnTo>
                  <a:lnTo>
                    <a:pt x="42862" y="207169"/>
                  </a:lnTo>
                  <a:lnTo>
                    <a:pt x="11906" y="173832"/>
                  </a:lnTo>
                  <a:lnTo>
                    <a:pt x="2381" y="154782"/>
                  </a:lnTo>
                  <a:lnTo>
                    <a:pt x="0" y="133350"/>
                  </a:lnTo>
                  <a:lnTo>
                    <a:pt x="0" y="121444"/>
                  </a:lnTo>
                  <a:lnTo>
                    <a:pt x="16669" y="111919"/>
                  </a:lnTo>
                  <a:lnTo>
                    <a:pt x="45244" y="116682"/>
                  </a:lnTo>
                  <a:lnTo>
                    <a:pt x="78581" y="130969"/>
                  </a:lnTo>
                  <a:lnTo>
                    <a:pt x="128587" y="150019"/>
                  </a:lnTo>
                  <a:lnTo>
                    <a:pt x="166687" y="161925"/>
                  </a:lnTo>
                  <a:lnTo>
                    <a:pt x="235744" y="176213"/>
                  </a:lnTo>
                  <a:lnTo>
                    <a:pt x="283369" y="180975"/>
                  </a:lnTo>
                  <a:lnTo>
                    <a:pt x="338137" y="185738"/>
                  </a:lnTo>
                  <a:lnTo>
                    <a:pt x="428625" y="176213"/>
                  </a:lnTo>
                  <a:lnTo>
                    <a:pt x="621506" y="150019"/>
                  </a:lnTo>
                  <a:lnTo>
                    <a:pt x="814387" y="126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D4146EB1-2012-491F-8DE9-DA41584EE4AE}"/>
                </a:ext>
              </a:extLst>
            </p:cNvPr>
            <p:cNvSpPr/>
            <p:nvPr/>
          </p:nvSpPr>
          <p:spPr>
            <a:xfrm>
              <a:off x="5738813" y="2847976"/>
              <a:ext cx="1657350" cy="333375"/>
            </a:xfrm>
            <a:custGeom>
              <a:avLst/>
              <a:gdLst>
                <a:gd name="connsiteX0" fmla="*/ 1135856 w 1657350"/>
                <a:gd name="connsiteY0" fmla="*/ 50006 h 333375"/>
                <a:gd name="connsiteX1" fmla="*/ 988218 w 1657350"/>
                <a:gd name="connsiteY1" fmla="*/ 61913 h 333375"/>
                <a:gd name="connsiteX2" fmla="*/ 800100 w 1657350"/>
                <a:gd name="connsiteY2" fmla="*/ 78581 h 333375"/>
                <a:gd name="connsiteX3" fmla="*/ 607218 w 1657350"/>
                <a:gd name="connsiteY3" fmla="*/ 95250 h 333375"/>
                <a:gd name="connsiteX4" fmla="*/ 452437 w 1657350"/>
                <a:gd name="connsiteY4" fmla="*/ 107156 h 333375"/>
                <a:gd name="connsiteX5" fmla="*/ 421481 w 1657350"/>
                <a:gd name="connsiteY5" fmla="*/ 111919 h 333375"/>
                <a:gd name="connsiteX6" fmla="*/ 345281 w 1657350"/>
                <a:gd name="connsiteY6" fmla="*/ 114300 h 333375"/>
                <a:gd name="connsiteX7" fmla="*/ 283368 w 1657350"/>
                <a:gd name="connsiteY7" fmla="*/ 111919 h 333375"/>
                <a:gd name="connsiteX8" fmla="*/ 216693 w 1657350"/>
                <a:gd name="connsiteY8" fmla="*/ 107156 h 333375"/>
                <a:gd name="connsiteX9" fmla="*/ 159543 w 1657350"/>
                <a:gd name="connsiteY9" fmla="*/ 100013 h 333375"/>
                <a:gd name="connsiteX10" fmla="*/ 119062 w 1657350"/>
                <a:gd name="connsiteY10" fmla="*/ 90488 h 333375"/>
                <a:gd name="connsiteX11" fmla="*/ 80962 w 1657350"/>
                <a:gd name="connsiteY11" fmla="*/ 78581 h 333375"/>
                <a:gd name="connsiteX12" fmla="*/ 52387 w 1657350"/>
                <a:gd name="connsiteY12" fmla="*/ 64294 h 333375"/>
                <a:gd name="connsiteX13" fmla="*/ 26193 w 1657350"/>
                <a:gd name="connsiteY13" fmla="*/ 54769 h 333375"/>
                <a:gd name="connsiteX14" fmla="*/ 4762 w 1657350"/>
                <a:gd name="connsiteY14" fmla="*/ 59531 h 333375"/>
                <a:gd name="connsiteX15" fmla="*/ 0 w 1657350"/>
                <a:gd name="connsiteY15" fmla="*/ 73819 h 333375"/>
                <a:gd name="connsiteX16" fmla="*/ 11906 w 1657350"/>
                <a:gd name="connsiteY16" fmla="*/ 107156 h 333375"/>
                <a:gd name="connsiteX17" fmla="*/ 40481 w 1657350"/>
                <a:gd name="connsiteY17" fmla="*/ 147638 h 333375"/>
                <a:gd name="connsiteX18" fmla="*/ 76200 w 1657350"/>
                <a:gd name="connsiteY18" fmla="*/ 190500 h 333375"/>
                <a:gd name="connsiteX19" fmla="*/ 107156 w 1657350"/>
                <a:gd name="connsiteY19" fmla="*/ 221456 h 333375"/>
                <a:gd name="connsiteX20" fmla="*/ 140493 w 1657350"/>
                <a:gd name="connsiteY20" fmla="*/ 252413 h 333375"/>
                <a:gd name="connsiteX21" fmla="*/ 173831 w 1657350"/>
                <a:gd name="connsiteY21" fmla="*/ 278606 h 333375"/>
                <a:gd name="connsiteX22" fmla="*/ 216693 w 1657350"/>
                <a:gd name="connsiteY22" fmla="*/ 304800 h 333375"/>
                <a:gd name="connsiteX23" fmla="*/ 250031 w 1657350"/>
                <a:gd name="connsiteY23" fmla="*/ 321469 h 333375"/>
                <a:gd name="connsiteX24" fmla="*/ 278606 w 1657350"/>
                <a:gd name="connsiteY24" fmla="*/ 328613 h 333375"/>
                <a:gd name="connsiteX25" fmla="*/ 316706 w 1657350"/>
                <a:gd name="connsiteY25" fmla="*/ 333375 h 333375"/>
                <a:gd name="connsiteX26" fmla="*/ 359568 w 1657350"/>
                <a:gd name="connsiteY26" fmla="*/ 330994 h 333375"/>
                <a:gd name="connsiteX27" fmla="*/ 428625 w 1657350"/>
                <a:gd name="connsiteY27" fmla="*/ 314325 h 333375"/>
                <a:gd name="connsiteX28" fmla="*/ 478631 w 1657350"/>
                <a:gd name="connsiteY28" fmla="*/ 292894 h 333375"/>
                <a:gd name="connsiteX29" fmla="*/ 616743 w 1657350"/>
                <a:gd name="connsiteY29" fmla="*/ 269081 h 333375"/>
                <a:gd name="connsiteX30" fmla="*/ 838200 w 1657350"/>
                <a:gd name="connsiteY30" fmla="*/ 233363 h 333375"/>
                <a:gd name="connsiteX31" fmla="*/ 992981 w 1657350"/>
                <a:gd name="connsiteY31" fmla="*/ 219075 h 333375"/>
                <a:gd name="connsiteX32" fmla="*/ 1195387 w 1657350"/>
                <a:gd name="connsiteY32" fmla="*/ 202406 h 333375"/>
                <a:gd name="connsiteX33" fmla="*/ 1369218 w 1657350"/>
                <a:gd name="connsiteY33" fmla="*/ 192881 h 333375"/>
                <a:gd name="connsiteX34" fmla="*/ 1654968 w 1657350"/>
                <a:gd name="connsiteY34" fmla="*/ 178594 h 333375"/>
                <a:gd name="connsiteX35" fmla="*/ 1657350 w 1657350"/>
                <a:gd name="connsiteY35" fmla="*/ 0 h 333375"/>
                <a:gd name="connsiteX36" fmla="*/ 1495425 w 1657350"/>
                <a:gd name="connsiteY36" fmla="*/ 16669 h 333375"/>
                <a:gd name="connsiteX37" fmla="*/ 1238250 w 1657350"/>
                <a:gd name="connsiteY37" fmla="*/ 42863 h 333375"/>
                <a:gd name="connsiteX38" fmla="*/ 1135856 w 1657350"/>
                <a:gd name="connsiteY38" fmla="*/ 500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57350" h="333375">
                  <a:moveTo>
                    <a:pt x="1135856" y="50006"/>
                  </a:moveTo>
                  <a:lnTo>
                    <a:pt x="988218" y="61913"/>
                  </a:lnTo>
                  <a:lnTo>
                    <a:pt x="800100" y="78581"/>
                  </a:lnTo>
                  <a:lnTo>
                    <a:pt x="607218" y="95250"/>
                  </a:lnTo>
                  <a:lnTo>
                    <a:pt x="452437" y="107156"/>
                  </a:lnTo>
                  <a:lnTo>
                    <a:pt x="421481" y="111919"/>
                  </a:lnTo>
                  <a:lnTo>
                    <a:pt x="345281" y="114300"/>
                  </a:lnTo>
                  <a:lnTo>
                    <a:pt x="283368" y="111919"/>
                  </a:lnTo>
                  <a:lnTo>
                    <a:pt x="216693" y="107156"/>
                  </a:lnTo>
                  <a:lnTo>
                    <a:pt x="159543" y="100013"/>
                  </a:lnTo>
                  <a:lnTo>
                    <a:pt x="119062" y="90488"/>
                  </a:lnTo>
                  <a:lnTo>
                    <a:pt x="80962" y="78581"/>
                  </a:lnTo>
                  <a:lnTo>
                    <a:pt x="52387" y="64294"/>
                  </a:lnTo>
                  <a:lnTo>
                    <a:pt x="26193" y="54769"/>
                  </a:lnTo>
                  <a:lnTo>
                    <a:pt x="4762" y="59531"/>
                  </a:lnTo>
                  <a:lnTo>
                    <a:pt x="0" y="73819"/>
                  </a:lnTo>
                  <a:lnTo>
                    <a:pt x="11906" y="107156"/>
                  </a:lnTo>
                  <a:lnTo>
                    <a:pt x="40481" y="147638"/>
                  </a:lnTo>
                  <a:lnTo>
                    <a:pt x="76200" y="190500"/>
                  </a:lnTo>
                  <a:lnTo>
                    <a:pt x="107156" y="221456"/>
                  </a:lnTo>
                  <a:lnTo>
                    <a:pt x="140493" y="252413"/>
                  </a:lnTo>
                  <a:lnTo>
                    <a:pt x="173831" y="278606"/>
                  </a:lnTo>
                  <a:lnTo>
                    <a:pt x="216693" y="304800"/>
                  </a:lnTo>
                  <a:lnTo>
                    <a:pt x="250031" y="321469"/>
                  </a:lnTo>
                  <a:lnTo>
                    <a:pt x="278606" y="328613"/>
                  </a:lnTo>
                  <a:lnTo>
                    <a:pt x="316706" y="333375"/>
                  </a:lnTo>
                  <a:lnTo>
                    <a:pt x="359568" y="330994"/>
                  </a:lnTo>
                  <a:lnTo>
                    <a:pt x="428625" y="314325"/>
                  </a:lnTo>
                  <a:lnTo>
                    <a:pt x="478631" y="292894"/>
                  </a:lnTo>
                  <a:lnTo>
                    <a:pt x="616743" y="269081"/>
                  </a:lnTo>
                  <a:lnTo>
                    <a:pt x="838200" y="233363"/>
                  </a:lnTo>
                  <a:lnTo>
                    <a:pt x="992981" y="219075"/>
                  </a:lnTo>
                  <a:lnTo>
                    <a:pt x="1195387" y="202406"/>
                  </a:lnTo>
                  <a:lnTo>
                    <a:pt x="1369218" y="192881"/>
                  </a:lnTo>
                  <a:lnTo>
                    <a:pt x="1654968" y="178594"/>
                  </a:lnTo>
                  <a:lnTo>
                    <a:pt x="1657350" y="0"/>
                  </a:lnTo>
                  <a:lnTo>
                    <a:pt x="1495425" y="16669"/>
                  </a:lnTo>
                  <a:lnTo>
                    <a:pt x="1238250" y="42863"/>
                  </a:lnTo>
                  <a:lnTo>
                    <a:pt x="1135856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8">
              <a:extLst>
                <a:ext uri="{FF2B5EF4-FFF2-40B4-BE49-F238E27FC236}">
                  <a16:creationId xmlns:a16="http://schemas.microsoft.com/office/drawing/2014/main" id="{B353A02B-A184-44C8-BA64-DFBCAB377DF9}"/>
                </a:ext>
              </a:extLst>
            </p:cNvPr>
            <p:cNvSpPr/>
            <p:nvPr/>
          </p:nvSpPr>
          <p:spPr>
            <a:xfrm>
              <a:off x="5761039" y="3246438"/>
              <a:ext cx="2528887" cy="450850"/>
            </a:xfrm>
            <a:custGeom>
              <a:avLst/>
              <a:gdLst>
                <a:gd name="connsiteX0" fmla="*/ 1157287 w 2528887"/>
                <a:gd name="connsiteY0" fmla="*/ 135731 h 452437"/>
                <a:gd name="connsiteX1" fmla="*/ 954881 w 2528887"/>
                <a:gd name="connsiteY1" fmla="*/ 161925 h 452437"/>
                <a:gd name="connsiteX2" fmla="*/ 773906 w 2528887"/>
                <a:gd name="connsiteY2" fmla="*/ 183356 h 452437"/>
                <a:gd name="connsiteX3" fmla="*/ 590550 w 2528887"/>
                <a:gd name="connsiteY3" fmla="*/ 207169 h 452437"/>
                <a:gd name="connsiteX4" fmla="*/ 366712 w 2528887"/>
                <a:gd name="connsiteY4" fmla="*/ 233362 h 452437"/>
                <a:gd name="connsiteX5" fmla="*/ 235744 w 2528887"/>
                <a:gd name="connsiteY5" fmla="*/ 250031 h 452437"/>
                <a:gd name="connsiteX6" fmla="*/ 178594 w 2528887"/>
                <a:gd name="connsiteY6" fmla="*/ 252412 h 452437"/>
                <a:gd name="connsiteX7" fmla="*/ 0 w 2528887"/>
                <a:gd name="connsiteY7" fmla="*/ 252412 h 452437"/>
                <a:gd name="connsiteX8" fmla="*/ 11906 w 2528887"/>
                <a:gd name="connsiteY8" fmla="*/ 397669 h 452437"/>
                <a:gd name="connsiteX9" fmla="*/ 133350 w 2528887"/>
                <a:gd name="connsiteY9" fmla="*/ 421481 h 452437"/>
                <a:gd name="connsiteX10" fmla="*/ 207169 w 2528887"/>
                <a:gd name="connsiteY10" fmla="*/ 431006 h 452437"/>
                <a:gd name="connsiteX11" fmla="*/ 290512 w 2528887"/>
                <a:gd name="connsiteY11" fmla="*/ 421481 h 452437"/>
                <a:gd name="connsiteX12" fmla="*/ 492919 w 2528887"/>
                <a:gd name="connsiteY12" fmla="*/ 397669 h 452437"/>
                <a:gd name="connsiteX13" fmla="*/ 764381 w 2528887"/>
                <a:gd name="connsiteY13" fmla="*/ 366712 h 452437"/>
                <a:gd name="connsiteX14" fmla="*/ 1088231 w 2528887"/>
                <a:gd name="connsiteY14" fmla="*/ 330994 h 452437"/>
                <a:gd name="connsiteX15" fmla="*/ 1376362 w 2528887"/>
                <a:gd name="connsiteY15" fmla="*/ 297656 h 452437"/>
                <a:gd name="connsiteX16" fmla="*/ 1635919 w 2528887"/>
                <a:gd name="connsiteY16" fmla="*/ 269081 h 452437"/>
                <a:gd name="connsiteX17" fmla="*/ 1909762 w 2528887"/>
                <a:gd name="connsiteY17" fmla="*/ 238125 h 452437"/>
                <a:gd name="connsiteX18" fmla="*/ 2002631 w 2528887"/>
                <a:gd name="connsiteY18" fmla="*/ 230981 h 452437"/>
                <a:gd name="connsiteX19" fmla="*/ 2031206 w 2528887"/>
                <a:gd name="connsiteY19" fmla="*/ 230981 h 452437"/>
                <a:gd name="connsiteX20" fmla="*/ 2050256 w 2528887"/>
                <a:gd name="connsiteY20" fmla="*/ 235744 h 452437"/>
                <a:gd name="connsiteX21" fmla="*/ 2488406 w 2528887"/>
                <a:gd name="connsiteY21" fmla="*/ 452437 h 452437"/>
                <a:gd name="connsiteX22" fmla="*/ 2505075 w 2528887"/>
                <a:gd name="connsiteY22" fmla="*/ 442912 h 452437"/>
                <a:gd name="connsiteX23" fmla="*/ 2521744 w 2528887"/>
                <a:gd name="connsiteY23" fmla="*/ 421481 h 452437"/>
                <a:gd name="connsiteX24" fmla="*/ 2528887 w 2528887"/>
                <a:gd name="connsiteY24" fmla="*/ 395287 h 452437"/>
                <a:gd name="connsiteX25" fmla="*/ 2528887 w 2528887"/>
                <a:gd name="connsiteY25" fmla="*/ 371475 h 452437"/>
                <a:gd name="connsiteX26" fmla="*/ 2519362 w 2528887"/>
                <a:gd name="connsiteY26" fmla="*/ 345281 h 452437"/>
                <a:gd name="connsiteX27" fmla="*/ 2500312 w 2528887"/>
                <a:gd name="connsiteY27" fmla="*/ 319087 h 452437"/>
                <a:gd name="connsiteX28" fmla="*/ 2469356 w 2528887"/>
                <a:gd name="connsiteY28" fmla="*/ 288131 h 452437"/>
                <a:gd name="connsiteX29" fmla="*/ 2428875 w 2528887"/>
                <a:gd name="connsiteY29" fmla="*/ 252412 h 452437"/>
                <a:gd name="connsiteX30" fmla="*/ 2369344 w 2528887"/>
                <a:gd name="connsiteY30" fmla="*/ 195262 h 452437"/>
                <a:gd name="connsiteX31" fmla="*/ 2300287 w 2528887"/>
                <a:gd name="connsiteY31" fmla="*/ 133350 h 452437"/>
                <a:gd name="connsiteX32" fmla="*/ 2238375 w 2528887"/>
                <a:gd name="connsiteY32" fmla="*/ 78581 h 452437"/>
                <a:gd name="connsiteX33" fmla="*/ 2212181 w 2528887"/>
                <a:gd name="connsiteY33" fmla="*/ 54769 h 452437"/>
                <a:gd name="connsiteX34" fmla="*/ 2183606 w 2528887"/>
                <a:gd name="connsiteY34" fmla="*/ 30956 h 452437"/>
                <a:gd name="connsiteX35" fmla="*/ 2164556 w 2528887"/>
                <a:gd name="connsiteY35" fmla="*/ 19050 h 452437"/>
                <a:gd name="connsiteX36" fmla="*/ 2135981 w 2528887"/>
                <a:gd name="connsiteY36" fmla="*/ 7144 h 452437"/>
                <a:gd name="connsiteX37" fmla="*/ 2095500 w 2528887"/>
                <a:gd name="connsiteY37" fmla="*/ 0 h 452437"/>
                <a:gd name="connsiteX38" fmla="*/ 2052637 w 2528887"/>
                <a:gd name="connsiteY38" fmla="*/ 2381 h 452437"/>
                <a:gd name="connsiteX39" fmla="*/ 1993106 w 2528887"/>
                <a:gd name="connsiteY39" fmla="*/ 9525 h 452437"/>
                <a:gd name="connsiteX40" fmla="*/ 1804987 w 2528887"/>
                <a:gd name="connsiteY40" fmla="*/ 35719 h 452437"/>
                <a:gd name="connsiteX41" fmla="*/ 1602581 w 2528887"/>
                <a:gd name="connsiteY41" fmla="*/ 71437 h 452437"/>
                <a:gd name="connsiteX42" fmla="*/ 1397794 w 2528887"/>
                <a:gd name="connsiteY42" fmla="*/ 104775 h 452437"/>
                <a:gd name="connsiteX43" fmla="*/ 1157287 w 2528887"/>
                <a:gd name="connsiteY43" fmla="*/ 135731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28887" h="452437">
                  <a:moveTo>
                    <a:pt x="1157287" y="135731"/>
                  </a:moveTo>
                  <a:lnTo>
                    <a:pt x="954881" y="161925"/>
                  </a:lnTo>
                  <a:lnTo>
                    <a:pt x="773906" y="183356"/>
                  </a:lnTo>
                  <a:lnTo>
                    <a:pt x="590550" y="207169"/>
                  </a:lnTo>
                  <a:lnTo>
                    <a:pt x="366712" y="233362"/>
                  </a:lnTo>
                  <a:lnTo>
                    <a:pt x="235744" y="250031"/>
                  </a:lnTo>
                  <a:lnTo>
                    <a:pt x="178594" y="252412"/>
                  </a:lnTo>
                  <a:lnTo>
                    <a:pt x="0" y="252412"/>
                  </a:lnTo>
                  <a:lnTo>
                    <a:pt x="11906" y="397669"/>
                  </a:lnTo>
                  <a:lnTo>
                    <a:pt x="133350" y="421481"/>
                  </a:lnTo>
                  <a:lnTo>
                    <a:pt x="207169" y="431006"/>
                  </a:lnTo>
                  <a:lnTo>
                    <a:pt x="290512" y="421481"/>
                  </a:lnTo>
                  <a:lnTo>
                    <a:pt x="492919" y="397669"/>
                  </a:lnTo>
                  <a:lnTo>
                    <a:pt x="764381" y="366712"/>
                  </a:lnTo>
                  <a:lnTo>
                    <a:pt x="1088231" y="330994"/>
                  </a:lnTo>
                  <a:lnTo>
                    <a:pt x="1376362" y="297656"/>
                  </a:lnTo>
                  <a:lnTo>
                    <a:pt x="1635919" y="269081"/>
                  </a:lnTo>
                  <a:lnTo>
                    <a:pt x="1909762" y="238125"/>
                  </a:lnTo>
                  <a:lnTo>
                    <a:pt x="2002631" y="230981"/>
                  </a:lnTo>
                  <a:lnTo>
                    <a:pt x="2031206" y="230981"/>
                  </a:lnTo>
                  <a:lnTo>
                    <a:pt x="2050256" y="235744"/>
                  </a:lnTo>
                  <a:lnTo>
                    <a:pt x="2488406" y="452437"/>
                  </a:lnTo>
                  <a:lnTo>
                    <a:pt x="2505075" y="442912"/>
                  </a:lnTo>
                  <a:lnTo>
                    <a:pt x="2521744" y="421481"/>
                  </a:lnTo>
                  <a:lnTo>
                    <a:pt x="2528887" y="395287"/>
                  </a:lnTo>
                  <a:lnTo>
                    <a:pt x="2528887" y="371475"/>
                  </a:lnTo>
                  <a:lnTo>
                    <a:pt x="2519362" y="345281"/>
                  </a:lnTo>
                  <a:lnTo>
                    <a:pt x="2500312" y="319087"/>
                  </a:lnTo>
                  <a:lnTo>
                    <a:pt x="2469356" y="288131"/>
                  </a:lnTo>
                  <a:lnTo>
                    <a:pt x="2428875" y="252412"/>
                  </a:lnTo>
                  <a:lnTo>
                    <a:pt x="2369344" y="195262"/>
                  </a:lnTo>
                  <a:lnTo>
                    <a:pt x="2300287" y="133350"/>
                  </a:lnTo>
                  <a:lnTo>
                    <a:pt x="2238375" y="78581"/>
                  </a:lnTo>
                  <a:lnTo>
                    <a:pt x="2212181" y="54769"/>
                  </a:lnTo>
                  <a:lnTo>
                    <a:pt x="2183606" y="30956"/>
                  </a:lnTo>
                  <a:lnTo>
                    <a:pt x="2164556" y="19050"/>
                  </a:lnTo>
                  <a:lnTo>
                    <a:pt x="2135981" y="7144"/>
                  </a:lnTo>
                  <a:lnTo>
                    <a:pt x="2095500" y="0"/>
                  </a:lnTo>
                  <a:lnTo>
                    <a:pt x="2052637" y="2381"/>
                  </a:lnTo>
                  <a:lnTo>
                    <a:pt x="1993106" y="9525"/>
                  </a:lnTo>
                  <a:lnTo>
                    <a:pt x="1804987" y="35719"/>
                  </a:lnTo>
                  <a:lnTo>
                    <a:pt x="1602581" y="71437"/>
                  </a:lnTo>
                  <a:lnTo>
                    <a:pt x="1397794" y="104775"/>
                  </a:lnTo>
                  <a:lnTo>
                    <a:pt x="1157287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9">
              <a:extLst>
                <a:ext uri="{FF2B5EF4-FFF2-40B4-BE49-F238E27FC236}">
                  <a16:creationId xmlns:a16="http://schemas.microsoft.com/office/drawing/2014/main" id="{F29B6A86-2A7A-467D-A31D-7EF31E9B2422}"/>
                </a:ext>
              </a:extLst>
            </p:cNvPr>
            <p:cNvSpPr/>
            <p:nvPr/>
          </p:nvSpPr>
          <p:spPr>
            <a:xfrm>
              <a:off x="7615239" y="3471864"/>
              <a:ext cx="669925" cy="549275"/>
            </a:xfrm>
            <a:custGeom>
              <a:avLst/>
              <a:gdLst>
                <a:gd name="connsiteX0" fmla="*/ 150018 w 669131"/>
                <a:gd name="connsiteY0" fmla="*/ 240506 h 550068"/>
                <a:gd name="connsiteX1" fmla="*/ 88106 w 669131"/>
                <a:gd name="connsiteY1" fmla="*/ 364331 h 550068"/>
                <a:gd name="connsiteX2" fmla="*/ 26193 w 669131"/>
                <a:gd name="connsiteY2" fmla="*/ 471487 h 550068"/>
                <a:gd name="connsiteX3" fmla="*/ 7143 w 669131"/>
                <a:gd name="connsiteY3" fmla="*/ 509587 h 550068"/>
                <a:gd name="connsiteX4" fmla="*/ 0 w 669131"/>
                <a:gd name="connsiteY4" fmla="*/ 528637 h 550068"/>
                <a:gd name="connsiteX5" fmla="*/ 7143 w 669131"/>
                <a:gd name="connsiteY5" fmla="*/ 547687 h 550068"/>
                <a:gd name="connsiteX6" fmla="*/ 21431 w 669131"/>
                <a:gd name="connsiteY6" fmla="*/ 550068 h 550068"/>
                <a:gd name="connsiteX7" fmla="*/ 50006 w 669131"/>
                <a:gd name="connsiteY7" fmla="*/ 542925 h 550068"/>
                <a:gd name="connsiteX8" fmla="*/ 100012 w 669131"/>
                <a:gd name="connsiteY8" fmla="*/ 509587 h 550068"/>
                <a:gd name="connsiteX9" fmla="*/ 169068 w 669131"/>
                <a:gd name="connsiteY9" fmla="*/ 459581 h 550068"/>
                <a:gd name="connsiteX10" fmla="*/ 254793 w 669131"/>
                <a:gd name="connsiteY10" fmla="*/ 395287 h 550068"/>
                <a:gd name="connsiteX11" fmla="*/ 342900 w 669131"/>
                <a:gd name="connsiteY11" fmla="*/ 328612 h 550068"/>
                <a:gd name="connsiteX12" fmla="*/ 385762 w 669131"/>
                <a:gd name="connsiteY12" fmla="*/ 295275 h 550068"/>
                <a:gd name="connsiteX13" fmla="*/ 411956 w 669131"/>
                <a:gd name="connsiteY13" fmla="*/ 269081 h 550068"/>
                <a:gd name="connsiteX14" fmla="*/ 440531 w 669131"/>
                <a:gd name="connsiteY14" fmla="*/ 254793 h 550068"/>
                <a:gd name="connsiteX15" fmla="*/ 469106 w 669131"/>
                <a:gd name="connsiteY15" fmla="*/ 245268 h 550068"/>
                <a:gd name="connsiteX16" fmla="*/ 502443 w 669131"/>
                <a:gd name="connsiteY16" fmla="*/ 235743 h 550068"/>
                <a:gd name="connsiteX17" fmla="*/ 559593 w 669131"/>
                <a:gd name="connsiteY17" fmla="*/ 228600 h 550068"/>
                <a:gd name="connsiteX18" fmla="*/ 600075 w 669131"/>
                <a:gd name="connsiteY18" fmla="*/ 226218 h 550068"/>
                <a:gd name="connsiteX19" fmla="*/ 633412 w 669131"/>
                <a:gd name="connsiteY19" fmla="*/ 226218 h 550068"/>
                <a:gd name="connsiteX20" fmla="*/ 661987 w 669131"/>
                <a:gd name="connsiteY20" fmla="*/ 202406 h 550068"/>
                <a:gd name="connsiteX21" fmla="*/ 669131 w 669131"/>
                <a:gd name="connsiteY21" fmla="*/ 173831 h 550068"/>
                <a:gd name="connsiteX22" fmla="*/ 669131 w 669131"/>
                <a:gd name="connsiteY22" fmla="*/ 147637 h 550068"/>
                <a:gd name="connsiteX23" fmla="*/ 183356 w 669131"/>
                <a:gd name="connsiteY23" fmla="*/ 0 h 550068"/>
                <a:gd name="connsiteX24" fmla="*/ 207168 w 669131"/>
                <a:gd name="connsiteY24" fmla="*/ 16668 h 550068"/>
                <a:gd name="connsiteX25" fmla="*/ 211931 w 669131"/>
                <a:gd name="connsiteY25" fmla="*/ 23812 h 550068"/>
                <a:gd name="connsiteX26" fmla="*/ 216693 w 669131"/>
                <a:gd name="connsiteY26" fmla="*/ 42862 h 550068"/>
                <a:gd name="connsiteX27" fmla="*/ 219075 w 669131"/>
                <a:gd name="connsiteY27" fmla="*/ 69056 h 550068"/>
                <a:gd name="connsiteX28" fmla="*/ 209550 w 669131"/>
                <a:gd name="connsiteY28" fmla="*/ 107156 h 550068"/>
                <a:gd name="connsiteX29" fmla="*/ 150018 w 669131"/>
                <a:gd name="connsiteY29" fmla="*/ 2405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9131" h="550068">
                  <a:moveTo>
                    <a:pt x="150018" y="240506"/>
                  </a:moveTo>
                  <a:lnTo>
                    <a:pt x="88106" y="364331"/>
                  </a:lnTo>
                  <a:lnTo>
                    <a:pt x="26193" y="471487"/>
                  </a:lnTo>
                  <a:lnTo>
                    <a:pt x="7143" y="509587"/>
                  </a:lnTo>
                  <a:lnTo>
                    <a:pt x="0" y="528637"/>
                  </a:lnTo>
                  <a:lnTo>
                    <a:pt x="7143" y="547687"/>
                  </a:lnTo>
                  <a:lnTo>
                    <a:pt x="21431" y="550068"/>
                  </a:lnTo>
                  <a:lnTo>
                    <a:pt x="50006" y="542925"/>
                  </a:lnTo>
                  <a:lnTo>
                    <a:pt x="100012" y="509587"/>
                  </a:lnTo>
                  <a:lnTo>
                    <a:pt x="169068" y="459581"/>
                  </a:lnTo>
                  <a:lnTo>
                    <a:pt x="254793" y="395287"/>
                  </a:lnTo>
                  <a:lnTo>
                    <a:pt x="342900" y="328612"/>
                  </a:lnTo>
                  <a:lnTo>
                    <a:pt x="385762" y="295275"/>
                  </a:lnTo>
                  <a:lnTo>
                    <a:pt x="411956" y="269081"/>
                  </a:lnTo>
                  <a:lnTo>
                    <a:pt x="440531" y="254793"/>
                  </a:lnTo>
                  <a:lnTo>
                    <a:pt x="469106" y="245268"/>
                  </a:lnTo>
                  <a:lnTo>
                    <a:pt x="502443" y="235743"/>
                  </a:lnTo>
                  <a:lnTo>
                    <a:pt x="559593" y="228600"/>
                  </a:lnTo>
                  <a:lnTo>
                    <a:pt x="600075" y="226218"/>
                  </a:lnTo>
                  <a:lnTo>
                    <a:pt x="633412" y="226218"/>
                  </a:lnTo>
                  <a:lnTo>
                    <a:pt x="661987" y="202406"/>
                  </a:lnTo>
                  <a:lnTo>
                    <a:pt x="669131" y="173831"/>
                  </a:lnTo>
                  <a:lnTo>
                    <a:pt x="669131" y="147637"/>
                  </a:lnTo>
                  <a:lnTo>
                    <a:pt x="183356" y="0"/>
                  </a:lnTo>
                  <a:lnTo>
                    <a:pt x="207168" y="16668"/>
                  </a:lnTo>
                  <a:lnTo>
                    <a:pt x="211931" y="23812"/>
                  </a:lnTo>
                  <a:lnTo>
                    <a:pt x="216693" y="42862"/>
                  </a:lnTo>
                  <a:lnTo>
                    <a:pt x="219075" y="69056"/>
                  </a:lnTo>
                  <a:lnTo>
                    <a:pt x="209550" y="107156"/>
                  </a:lnTo>
                  <a:lnTo>
                    <a:pt x="150018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F1DD856F-C38F-41D4-BE65-69242D4830D1}"/>
                </a:ext>
              </a:extLst>
            </p:cNvPr>
            <p:cNvSpPr/>
            <p:nvPr/>
          </p:nvSpPr>
          <p:spPr>
            <a:xfrm>
              <a:off x="6019801" y="4030663"/>
              <a:ext cx="1751013" cy="1484312"/>
            </a:xfrm>
            <a:custGeom>
              <a:avLst/>
              <a:gdLst>
                <a:gd name="connsiteX0" fmla="*/ 533400 w 1750219"/>
                <a:gd name="connsiteY0" fmla="*/ 161925 h 1483519"/>
                <a:gd name="connsiteX1" fmla="*/ 302419 w 1750219"/>
                <a:gd name="connsiteY1" fmla="*/ 180975 h 1483519"/>
                <a:gd name="connsiteX2" fmla="*/ 107156 w 1750219"/>
                <a:gd name="connsiteY2" fmla="*/ 197644 h 1483519"/>
                <a:gd name="connsiteX3" fmla="*/ 0 w 1750219"/>
                <a:gd name="connsiteY3" fmla="*/ 209550 h 1483519"/>
                <a:gd name="connsiteX4" fmla="*/ 76200 w 1750219"/>
                <a:gd name="connsiteY4" fmla="*/ 361950 h 1483519"/>
                <a:gd name="connsiteX5" fmla="*/ 416719 w 1750219"/>
                <a:gd name="connsiteY5" fmla="*/ 330994 h 1483519"/>
                <a:gd name="connsiteX6" fmla="*/ 640556 w 1750219"/>
                <a:gd name="connsiteY6" fmla="*/ 309563 h 1483519"/>
                <a:gd name="connsiteX7" fmla="*/ 957263 w 1750219"/>
                <a:gd name="connsiteY7" fmla="*/ 278607 h 1483519"/>
                <a:gd name="connsiteX8" fmla="*/ 1214438 w 1750219"/>
                <a:gd name="connsiteY8" fmla="*/ 252413 h 1483519"/>
                <a:gd name="connsiteX9" fmla="*/ 1331119 w 1750219"/>
                <a:gd name="connsiteY9" fmla="*/ 245269 h 1483519"/>
                <a:gd name="connsiteX10" fmla="*/ 1366838 w 1750219"/>
                <a:gd name="connsiteY10" fmla="*/ 250032 h 1483519"/>
                <a:gd name="connsiteX11" fmla="*/ 1385888 w 1750219"/>
                <a:gd name="connsiteY11" fmla="*/ 259557 h 1483519"/>
                <a:gd name="connsiteX12" fmla="*/ 1397794 w 1750219"/>
                <a:gd name="connsiteY12" fmla="*/ 273844 h 1483519"/>
                <a:gd name="connsiteX13" fmla="*/ 1409700 w 1750219"/>
                <a:gd name="connsiteY13" fmla="*/ 295275 h 1483519"/>
                <a:gd name="connsiteX14" fmla="*/ 1421606 w 1750219"/>
                <a:gd name="connsiteY14" fmla="*/ 333375 h 1483519"/>
                <a:gd name="connsiteX15" fmla="*/ 1428750 w 1750219"/>
                <a:gd name="connsiteY15" fmla="*/ 366713 h 1483519"/>
                <a:gd name="connsiteX16" fmla="*/ 1431131 w 1750219"/>
                <a:gd name="connsiteY16" fmla="*/ 507207 h 1483519"/>
                <a:gd name="connsiteX17" fmla="*/ 1423988 w 1750219"/>
                <a:gd name="connsiteY17" fmla="*/ 762000 h 1483519"/>
                <a:gd name="connsiteX18" fmla="*/ 1414463 w 1750219"/>
                <a:gd name="connsiteY18" fmla="*/ 921544 h 1483519"/>
                <a:gd name="connsiteX19" fmla="*/ 1407319 w 1750219"/>
                <a:gd name="connsiteY19" fmla="*/ 962025 h 1483519"/>
                <a:gd name="connsiteX20" fmla="*/ 1393031 w 1750219"/>
                <a:gd name="connsiteY20" fmla="*/ 997744 h 1483519"/>
                <a:gd name="connsiteX21" fmla="*/ 1412081 w 1750219"/>
                <a:gd name="connsiteY21" fmla="*/ 1445419 h 1483519"/>
                <a:gd name="connsiteX22" fmla="*/ 1419225 w 1750219"/>
                <a:gd name="connsiteY22" fmla="*/ 1469232 h 1483519"/>
                <a:gd name="connsiteX23" fmla="*/ 1428750 w 1750219"/>
                <a:gd name="connsiteY23" fmla="*/ 1478757 h 1483519"/>
                <a:gd name="connsiteX24" fmla="*/ 1443038 w 1750219"/>
                <a:gd name="connsiteY24" fmla="*/ 1483519 h 1483519"/>
                <a:gd name="connsiteX25" fmla="*/ 1471613 w 1750219"/>
                <a:gd name="connsiteY25" fmla="*/ 1471613 h 1483519"/>
                <a:gd name="connsiteX26" fmla="*/ 1497806 w 1750219"/>
                <a:gd name="connsiteY26" fmla="*/ 1452563 h 1483519"/>
                <a:gd name="connsiteX27" fmla="*/ 1521619 w 1750219"/>
                <a:gd name="connsiteY27" fmla="*/ 1431132 h 1483519"/>
                <a:gd name="connsiteX28" fmla="*/ 1540669 w 1750219"/>
                <a:gd name="connsiteY28" fmla="*/ 1395413 h 1483519"/>
                <a:gd name="connsiteX29" fmla="*/ 1564481 w 1750219"/>
                <a:gd name="connsiteY29" fmla="*/ 1343025 h 1483519"/>
                <a:gd name="connsiteX30" fmla="*/ 1590675 w 1750219"/>
                <a:gd name="connsiteY30" fmla="*/ 1285875 h 1483519"/>
                <a:gd name="connsiteX31" fmla="*/ 1614488 w 1750219"/>
                <a:gd name="connsiteY31" fmla="*/ 1223963 h 1483519"/>
                <a:gd name="connsiteX32" fmla="*/ 1633538 w 1750219"/>
                <a:gd name="connsiteY32" fmla="*/ 1164432 h 1483519"/>
                <a:gd name="connsiteX33" fmla="*/ 1652588 w 1750219"/>
                <a:gd name="connsiteY33" fmla="*/ 1104900 h 1483519"/>
                <a:gd name="connsiteX34" fmla="*/ 1657350 w 1750219"/>
                <a:gd name="connsiteY34" fmla="*/ 1078707 h 1483519"/>
                <a:gd name="connsiteX35" fmla="*/ 1671638 w 1750219"/>
                <a:gd name="connsiteY35" fmla="*/ 969169 h 1483519"/>
                <a:gd name="connsiteX36" fmla="*/ 1695450 w 1750219"/>
                <a:gd name="connsiteY36" fmla="*/ 781050 h 1483519"/>
                <a:gd name="connsiteX37" fmla="*/ 1700213 w 1750219"/>
                <a:gd name="connsiteY37" fmla="*/ 700088 h 1483519"/>
                <a:gd name="connsiteX38" fmla="*/ 1702594 w 1750219"/>
                <a:gd name="connsiteY38" fmla="*/ 616744 h 1483519"/>
                <a:gd name="connsiteX39" fmla="*/ 1707356 w 1750219"/>
                <a:gd name="connsiteY39" fmla="*/ 526257 h 1483519"/>
                <a:gd name="connsiteX40" fmla="*/ 1714500 w 1750219"/>
                <a:gd name="connsiteY40" fmla="*/ 433388 h 1483519"/>
                <a:gd name="connsiteX41" fmla="*/ 1721644 w 1750219"/>
                <a:gd name="connsiteY41" fmla="*/ 381000 h 1483519"/>
                <a:gd name="connsiteX42" fmla="*/ 1735931 w 1750219"/>
                <a:gd name="connsiteY42" fmla="*/ 352425 h 1483519"/>
                <a:gd name="connsiteX43" fmla="*/ 1747838 w 1750219"/>
                <a:gd name="connsiteY43" fmla="*/ 319088 h 1483519"/>
                <a:gd name="connsiteX44" fmla="*/ 1750219 w 1750219"/>
                <a:gd name="connsiteY44" fmla="*/ 288132 h 1483519"/>
                <a:gd name="connsiteX45" fmla="*/ 1745456 w 1750219"/>
                <a:gd name="connsiteY45" fmla="*/ 259557 h 1483519"/>
                <a:gd name="connsiteX46" fmla="*/ 1735931 w 1750219"/>
                <a:gd name="connsiteY46" fmla="*/ 238125 h 1483519"/>
                <a:gd name="connsiteX47" fmla="*/ 1724025 w 1750219"/>
                <a:gd name="connsiteY47" fmla="*/ 221457 h 1483519"/>
                <a:gd name="connsiteX48" fmla="*/ 1700213 w 1750219"/>
                <a:gd name="connsiteY48" fmla="*/ 200025 h 1483519"/>
                <a:gd name="connsiteX49" fmla="*/ 1647825 w 1750219"/>
                <a:gd name="connsiteY49" fmla="*/ 150019 h 1483519"/>
                <a:gd name="connsiteX50" fmla="*/ 1588294 w 1750219"/>
                <a:gd name="connsiteY50" fmla="*/ 95250 h 1483519"/>
                <a:gd name="connsiteX51" fmla="*/ 1543050 w 1750219"/>
                <a:gd name="connsiteY51" fmla="*/ 59532 h 1483519"/>
                <a:gd name="connsiteX52" fmla="*/ 1507331 w 1750219"/>
                <a:gd name="connsiteY52" fmla="*/ 35719 h 1483519"/>
                <a:gd name="connsiteX53" fmla="*/ 1469231 w 1750219"/>
                <a:gd name="connsiteY53" fmla="*/ 19050 h 1483519"/>
                <a:gd name="connsiteX54" fmla="*/ 1421606 w 1750219"/>
                <a:gd name="connsiteY54" fmla="*/ 7144 h 1483519"/>
                <a:gd name="connsiteX55" fmla="*/ 1359694 w 1750219"/>
                <a:gd name="connsiteY55" fmla="*/ 0 h 1483519"/>
                <a:gd name="connsiteX56" fmla="*/ 1343025 w 1750219"/>
                <a:gd name="connsiteY56" fmla="*/ 0 h 1483519"/>
                <a:gd name="connsiteX57" fmla="*/ 1309688 w 1750219"/>
                <a:gd name="connsiteY57" fmla="*/ 11907 h 1483519"/>
                <a:gd name="connsiteX58" fmla="*/ 1214438 w 1750219"/>
                <a:gd name="connsiteY58" fmla="*/ 52388 h 1483519"/>
                <a:gd name="connsiteX59" fmla="*/ 1183481 w 1750219"/>
                <a:gd name="connsiteY59" fmla="*/ 66675 h 1483519"/>
                <a:gd name="connsiteX60" fmla="*/ 1081088 w 1750219"/>
                <a:gd name="connsiteY60" fmla="*/ 85725 h 1483519"/>
                <a:gd name="connsiteX61" fmla="*/ 831056 w 1750219"/>
                <a:gd name="connsiteY61" fmla="*/ 116682 h 1483519"/>
                <a:gd name="connsiteX62" fmla="*/ 590550 w 1750219"/>
                <a:gd name="connsiteY62" fmla="*/ 157163 h 1483519"/>
                <a:gd name="connsiteX63" fmla="*/ 533400 w 1750219"/>
                <a:gd name="connsiteY63" fmla="*/ 161925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0219" h="1483519">
                  <a:moveTo>
                    <a:pt x="533400" y="161925"/>
                  </a:moveTo>
                  <a:lnTo>
                    <a:pt x="302419" y="180975"/>
                  </a:lnTo>
                  <a:lnTo>
                    <a:pt x="107156" y="197644"/>
                  </a:lnTo>
                  <a:lnTo>
                    <a:pt x="0" y="209550"/>
                  </a:lnTo>
                  <a:lnTo>
                    <a:pt x="76200" y="361950"/>
                  </a:lnTo>
                  <a:lnTo>
                    <a:pt x="416719" y="330994"/>
                  </a:lnTo>
                  <a:lnTo>
                    <a:pt x="640556" y="309563"/>
                  </a:lnTo>
                  <a:lnTo>
                    <a:pt x="957263" y="278607"/>
                  </a:lnTo>
                  <a:lnTo>
                    <a:pt x="1214438" y="252413"/>
                  </a:lnTo>
                  <a:lnTo>
                    <a:pt x="1331119" y="245269"/>
                  </a:lnTo>
                  <a:lnTo>
                    <a:pt x="1366838" y="250032"/>
                  </a:lnTo>
                  <a:lnTo>
                    <a:pt x="1385888" y="259557"/>
                  </a:lnTo>
                  <a:lnTo>
                    <a:pt x="1397794" y="273844"/>
                  </a:lnTo>
                  <a:lnTo>
                    <a:pt x="1409700" y="295275"/>
                  </a:lnTo>
                  <a:lnTo>
                    <a:pt x="1421606" y="333375"/>
                  </a:lnTo>
                  <a:lnTo>
                    <a:pt x="1428750" y="366713"/>
                  </a:lnTo>
                  <a:cubicBezTo>
                    <a:pt x="1429544" y="413544"/>
                    <a:pt x="1430337" y="460376"/>
                    <a:pt x="1431131" y="507207"/>
                  </a:cubicBezTo>
                  <a:lnTo>
                    <a:pt x="1423988" y="762000"/>
                  </a:lnTo>
                  <a:lnTo>
                    <a:pt x="1414463" y="921544"/>
                  </a:lnTo>
                  <a:lnTo>
                    <a:pt x="1407319" y="962025"/>
                  </a:lnTo>
                  <a:lnTo>
                    <a:pt x="1393031" y="997744"/>
                  </a:lnTo>
                  <a:lnTo>
                    <a:pt x="1412081" y="1445419"/>
                  </a:lnTo>
                  <a:lnTo>
                    <a:pt x="1419225" y="1469232"/>
                  </a:lnTo>
                  <a:lnTo>
                    <a:pt x="1428750" y="1478757"/>
                  </a:lnTo>
                  <a:lnTo>
                    <a:pt x="1443038" y="1483519"/>
                  </a:lnTo>
                  <a:lnTo>
                    <a:pt x="1471613" y="1471613"/>
                  </a:lnTo>
                  <a:lnTo>
                    <a:pt x="1497806" y="1452563"/>
                  </a:lnTo>
                  <a:lnTo>
                    <a:pt x="1521619" y="1431132"/>
                  </a:lnTo>
                  <a:lnTo>
                    <a:pt x="1540669" y="1395413"/>
                  </a:lnTo>
                  <a:lnTo>
                    <a:pt x="1564481" y="1343025"/>
                  </a:lnTo>
                  <a:lnTo>
                    <a:pt x="1590675" y="1285875"/>
                  </a:lnTo>
                  <a:lnTo>
                    <a:pt x="1614488" y="1223963"/>
                  </a:lnTo>
                  <a:lnTo>
                    <a:pt x="1633538" y="1164432"/>
                  </a:lnTo>
                  <a:lnTo>
                    <a:pt x="1652588" y="1104900"/>
                  </a:lnTo>
                  <a:lnTo>
                    <a:pt x="1657350" y="1078707"/>
                  </a:lnTo>
                  <a:lnTo>
                    <a:pt x="1671638" y="969169"/>
                  </a:lnTo>
                  <a:lnTo>
                    <a:pt x="1695450" y="781050"/>
                  </a:lnTo>
                  <a:lnTo>
                    <a:pt x="1700213" y="700088"/>
                  </a:lnTo>
                  <a:cubicBezTo>
                    <a:pt x="1701007" y="672307"/>
                    <a:pt x="1701800" y="644525"/>
                    <a:pt x="1702594" y="616744"/>
                  </a:cubicBezTo>
                  <a:lnTo>
                    <a:pt x="1707356" y="526257"/>
                  </a:lnTo>
                  <a:lnTo>
                    <a:pt x="1714500" y="433388"/>
                  </a:lnTo>
                  <a:lnTo>
                    <a:pt x="1721644" y="381000"/>
                  </a:lnTo>
                  <a:lnTo>
                    <a:pt x="1735931" y="352425"/>
                  </a:lnTo>
                  <a:lnTo>
                    <a:pt x="1747838" y="319088"/>
                  </a:lnTo>
                  <a:lnTo>
                    <a:pt x="1750219" y="288132"/>
                  </a:lnTo>
                  <a:lnTo>
                    <a:pt x="1745456" y="259557"/>
                  </a:lnTo>
                  <a:lnTo>
                    <a:pt x="1735931" y="238125"/>
                  </a:lnTo>
                  <a:lnTo>
                    <a:pt x="1724025" y="221457"/>
                  </a:lnTo>
                  <a:lnTo>
                    <a:pt x="1700213" y="200025"/>
                  </a:lnTo>
                  <a:lnTo>
                    <a:pt x="1647825" y="150019"/>
                  </a:lnTo>
                  <a:lnTo>
                    <a:pt x="1588294" y="95250"/>
                  </a:lnTo>
                  <a:lnTo>
                    <a:pt x="1543050" y="59532"/>
                  </a:lnTo>
                  <a:lnTo>
                    <a:pt x="1507331" y="35719"/>
                  </a:lnTo>
                  <a:lnTo>
                    <a:pt x="1469231" y="19050"/>
                  </a:lnTo>
                  <a:lnTo>
                    <a:pt x="1421606" y="7144"/>
                  </a:lnTo>
                  <a:lnTo>
                    <a:pt x="1359694" y="0"/>
                  </a:lnTo>
                  <a:lnTo>
                    <a:pt x="1343025" y="0"/>
                  </a:lnTo>
                  <a:lnTo>
                    <a:pt x="1309688" y="11907"/>
                  </a:lnTo>
                  <a:lnTo>
                    <a:pt x="1214438" y="52388"/>
                  </a:lnTo>
                  <a:lnTo>
                    <a:pt x="1183481" y="66675"/>
                  </a:lnTo>
                  <a:lnTo>
                    <a:pt x="1081088" y="85725"/>
                  </a:lnTo>
                  <a:lnTo>
                    <a:pt x="831056" y="116682"/>
                  </a:lnTo>
                  <a:lnTo>
                    <a:pt x="590550" y="157163"/>
                  </a:lnTo>
                  <a:lnTo>
                    <a:pt x="53340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C70DC811-D4F7-4713-930A-A68F995062CF}"/>
                </a:ext>
              </a:extLst>
            </p:cNvPr>
            <p:cNvSpPr/>
            <p:nvPr/>
          </p:nvSpPr>
          <p:spPr>
            <a:xfrm>
              <a:off x="7034214" y="4967289"/>
              <a:ext cx="479425" cy="542925"/>
            </a:xfrm>
            <a:custGeom>
              <a:avLst/>
              <a:gdLst>
                <a:gd name="connsiteX0" fmla="*/ 190500 w 478631"/>
                <a:gd name="connsiteY0" fmla="*/ 259556 h 542925"/>
                <a:gd name="connsiteX1" fmla="*/ 145256 w 478631"/>
                <a:gd name="connsiteY1" fmla="*/ 219075 h 542925"/>
                <a:gd name="connsiteX2" fmla="*/ 100012 w 478631"/>
                <a:gd name="connsiteY2" fmla="*/ 185737 h 542925"/>
                <a:gd name="connsiteX3" fmla="*/ 54768 w 478631"/>
                <a:gd name="connsiteY3" fmla="*/ 159543 h 542925"/>
                <a:gd name="connsiteX4" fmla="*/ 26193 w 478631"/>
                <a:gd name="connsiteY4" fmla="*/ 145256 h 542925"/>
                <a:gd name="connsiteX5" fmla="*/ 14287 w 478631"/>
                <a:gd name="connsiteY5" fmla="*/ 138112 h 542925"/>
                <a:gd name="connsiteX6" fmla="*/ 4762 w 478631"/>
                <a:gd name="connsiteY6" fmla="*/ 123825 h 542925"/>
                <a:gd name="connsiteX7" fmla="*/ 0 w 478631"/>
                <a:gd name="connsiteY7" fmla="*/ 104775 h 542925"/>
                <a:gd name="connsiteX8" fmla="*/ 2381 w 478631"/>
                <a:gd name="connsiteY8" fmla="*/ 85725 h 542925"/>
                <a:gd name="connsiteX9" fmla="*/ 11906 w 478631"/>
                <a:gd name="connsiteY9" fmla="*/ 76200 h 542925"/>
                <a:gd name="connsiteX10" fmla="*/ 26193 w 478631"/>
                <a:gd name="connsiteY10" fmla="*/ 76200 h 542925"/>
                <a:gd name="connsiteX11" fmla="*/ 57150 w 478631"/>
                <a:gd name="connsiteY11" fmla="*/ 88106 h 542925"/>
                <a:gd name="connsiteX12" fmla="*/ 92868 w 478631"/>
                <a:gd name="connsiteY12" fmla="*/ 95250 h 542925"/>
                <a:gd name="connsiteX13" fmla="*/ 185737 w 478631"/>
                <a:gd name="connsiteY13" fmla="*/ 107156 h 542925"/>
                <a:gd name="connsiteX14" fmla="*/ 230981 w 478631"/>
                <a:gd name="connsiteY14" fmla="*/ 114300 h 542925"/>
                <a:gd name="connsiteX15" fmla="*/ 271462 w 478631"/>
                <a:gd name="connsiteY15" fmla="*/ 111918 h 542925"/>
                <a:gd name="connsiteX16" fmla="*/ 309562 w 478631"/>
                <a:gd name="connsiteY16" fmla="*/ 104775 h 542925"/>
                <a:gd name="connsiteX17" fmla="*/ 338137 w 478631"/>
                <a:gd name="connsiteY17" fmla="*/ 92868 h 542925"/>
                <a:gd name="connsiteX18" fmla="*/ 361950 w 478631"/>
                <a:gd name="connsiteY18" fmla="*/ 78581 h 542925"/>
                <a:gd name="connsiteX19" fmla="*/ 376237 w 478631"/>
                <a:gd name="connsiteY19" fmla="*/ 61912 h 542925"/>
                <a:gd name="connsiteX20" fmla="*/ 392906 w 478631"/>
                <a:gd name="connsiteY20" fmla="*/ 33337 h 542925"/>
                <a:gd name="connsiteX21" fmla="*/ 400050 w 478631"/>
                <a:gd name="connsiteY21" fmla="*/ 0 h 542925"/>
                <a:gd name="connsiteX22" fmla="*/ 478631 w 478631"/>
                <a:gd name="connsiteY22" fmla="*/ 514350 h 542925"/>
                <a:gd name="connsiteX23" fmla="*/ 452437 w 478631"/>
                <a:gd name="connsiteY23" fmla="*/ 535781 h 542925"/>
                <a:gd name="connsiteX24" fmla="*/ 428625 w 478631"/>
                <a:gd name="connsiteY24" fmla="*/ 542925 h 542925"/>
                <a:gd name="connsiteX25" fmla="*/ 409575 w 478631"/>
                <a:gd name="connsiteY25" fmla="*/ 533400 h 542925"/>
                <a:gd name="connsiteX26" fmla="*/ 392906 w 478631"/>
                <a:gd name="connsiteY26" fmla="*/ 504825 h 542925"/>
                <a:gd name="connsiteX27" fmla="*/ 364331 w 478631"/>
                <a:gd name="connsiteY27" fmla="*/ 461962 h 542925"/>
                <a:gd name="connsiteX28" fmla="*/ 323850 w 478631"/>
                <a:gd name="connsiteY28" fmla="*/ 407193 h 542925"/>
                <a:gd name="connsiteX29" fmla="*/ 271462 w 478631"/>
                <a:gd name="connsiteY29" fmla="*/ 342900 h 542925"/>
                <a:gd name="connsiteX30" fmla="*/ 190500 w 478631"/>
                <a:gd name="connsiteY30" fmla="*/ 25955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8631" h="542925">
                  <a:moveTo>
                    <a:pt x="190500" y="259556"/>
                  </a:moveTo>
                  <a:lnTo>
                    <a:pt x="145256" y="219075"/>
                  </a:lnTo>
                  <a:lnTo>
                    <a:pt x="100012" y="185737"/>
                  </a:lnTo>
                  <a:lnTo>
                    <a:pt x="54768" y="159543"/>
                  </a:lnTo>
                  <a:lnTo>
                    <a:pt x="26193" y="145256"/>
                  </a:lnTo>
                  <a:lnTo>
                    <a:pt x="14287" y="138112"/>
                  </a:lnTo>
                  <a:lnTo>
                    <a:pt x="4762" y="123825"/>
                  </a:lnTo>
                  <a:lnTo>
                    <a:pt x="0" y="104775"/>
                  </a:lnTo>
                  <a:lnTo>
                    <a:pt x="2381" y="85725"/>
                  </a:lnTo>
                  <a:lnTo>
                    <a:pt x="11906" y="76200"/>
                  </a:lnTo>
                  <a:lnTo>
                    <a:pt x="26193" y="76200"/>
                  </a:lnTo>
                  <a:lnTo>
                    <a:pt x="57150" y="88106"/>
                  </a:lnTo>
                  <a:lnTo>
                    <a:pt x="92868" y="95250"/>
                  </a:lnTo>
                  <a:lnTo>
                    <a:pt x="185737" y="107156"/>
                  </a:lnTo>
                  <a:lnTo>
                    <a:pt x="230981" y="114300"/>
                  </a:lnTo>
                  <a:lnTo>
                    <a:pt x="271462" y="111918"/>
                  </a:lnTo>
                  <a:lnTo>
                    <a:pt x="309562" y="104775"/>
                  </a:lnTo>
                  <a:lnTo>
                    <a:pt x="338137" y="92868"/>
                  </a:lnTo>
                  <a:lnTo>
                    <a:pt x="361950" y="78581"/>
                  </a:lnTo>
                  <a:lnTo>
                    <a:pt x="376237" y="61912"/>
                  </a:lnTo>
                  <a:lnTo>
                    <a:pt x="392906" y="33337"/>
                  </a:lnTo>
                  <a:lnTo>
                    <a:pt x="400050" y="0"/>
                  </a:lnTo>
                  <a:lnTo>
                    <a:pt x="478631" y="514350"/>
                  </a:lnTo>
                  <a:lnTo>
                    <a:pt x="452437" y="535781"/>
                  </a:lnTo>
                  <a:lnTo>
                    <a:pt x="428625" y="542925"/>
                  </a:lnTo>
                  <a:lnTo>
                    <a:pt x="409575" y="533400"/>
                  </a:lnTo>
                  <a:lnTo>
                    <a:pt x="392906" y="504825"/>
                  </a:lnTo>
                  <a:lnTo>
                    <a:pt x="364331" y="461962"/>
                  </a:lnTo>
                  <a:lnTo>
                    <a:pt x="323850" y="407193"/>
                  </a:lnTo>
                  <a:lnTo>
                    <a:pt x="271462" y="342900"/>
                  </a:lnTo>
                  <a:lnTo>
                    <a:pt x="1905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39ECD891-57E9-489C-9456-6748CB7A4828}"/>
                </a:ext>
              </a:extLst>
            </p:cNvPr>
            <p:cNvSpPr/>
            <p:nvPr/>
          </p:nvSpPr>
          <p:spPr>
            <a:xfrm rot="16200000">
              <a:off x="5473700" y="4654550"/>
              <a:ext cx="2413000" cy="457200"/>
            </a:xfrm>
            <a:custGeom>
              <a:avLst/>
              <a:gdLst>
                <a:gd name="connsiteX0" fmla="*/ 1019175 w 2412207"/>
                <a:gd name="connsiteY0" fmla="*/ 183356 h 457200"/>
                <a:gd name="connsiteX1" fmla="*/ 1283494 w 2412207"/>
                <a:gd name="connsiteY1" fmla="*/ 178593 h 457200"/>
                <a:gd name="connsiteX2" fmla="*/ 1564482 w 2412207"/>
                <a:gd name="connsiteY2" fmla="*/ 176212 h 457200"/>
                <a:gd name="connsiteX3" fmla="*/ 1766888 w 2412207"/>
                <a:gd name="connsiteY3" fmla="*/ 171450 h 457200"/>
                <a:gd name="connsiteX4" fmla="*/ 1893094 w 2412207"/>
                <a:gd name="connsiteY4" fmla="*/ 150018 h 457200"/>
                <a:gd name="connsiteX5" fmla="*/ 1978819 w 2412207"/>
                <a:gd name="connsiteY5" fmla="*/ 152400 h 457200"/>
                <a:gd name="connsiteX6" fmla="*/ 2097882 w 2412207"/>
                <a:gd name="connsiteY6" fmla="*/ 150018 h 457200"/>
                <a:gd name="connsiteX7" fmla="*/ 2150269 w 2412207"/>
                <a:gd name="connsiteY7" fmla="*/ 147637 h 457200"/>
                <a:gd name="connsiteX8" fmla="*/ 2195513 w 2412207"/>
                <a:gd name="connsiteY8" fmla="*/ 138112 h 457200"/>
                <a:gd name="connsiteX9" fmla="*/ 2235994 w 2412207"/>
                <a:gd name="connsiteY9" fmla="*/ 123825 h 457200"/>
                <a:gd name="connsiteX10" fmla="*/ 2266950 w 2412207"/>
                <a:gd name="connsiteY10" fmla="*/ 107156 h 457200"/>
                <a:gd name="connsiteX11" fmla="*/ 2293144 w 2412207"/>
                <a:gd name="connsiteY11" fmla="*/ 88106 h 457200"/>
                <a:gd name="connsiteX12" fmla="*/ 2314575 w 2412207"/>
                <a:gd name="connsiteY12" fmla="*/ 69056 h 457200"/>
                <a:gd name="connsiteX13" fmla="*/ 2336007 w 2412207"/>
                <a:gd name="connsiteY13" fmla="*/ 35718 h 457200"/>
                <a:gd name="connsiteX14" fmla="*/ 2350294 w 2412207"/>
                <a:gd name="connsiteY14" fmla="*/ 14287 h 457200"/>
                <a:gd name="connsiteX15" fmla="*/ 2364582 w 2412207"/>
                <a:gd name="connsiteY15" fmla="*/ 2381 h 457200"/>
                <a:gd name="connsiteX16" fmla="*/ 2381250 w 2412207"/>
                <a:gd name="connsiteY16" fmla="*/ 0 h 457200"/>
                <a:gd name="connsiteX17" fmla="*/ 2390775 w 2412207"/>
                <a:gd name="connsiteY17" fmla="*/ 4762 h 457200"/>
                <a:gd name="connsiteX18" fmla="*/ 2397919 w 2412207"/>
                <a:gd name="connsiteY18" fmla="*/ 11906 h 457200"/>
                <a:gd name="connsiteX19" fmla="*/ 2409825 w 2412207"/>
                <a:gd name="connsiteY19" fmla="*/ 30956 h 457200"/>
                <a:gd name="connsiteX20" fmla="*/ 2412207 w 2412207"/>
                <a:gd name="connsiteY20" fmla="*/ 61912 h 457200"/>
                <a:gd name="connsiteX21" fmla="*/ 2412207 w 2412207"/>
                <a:gd name="connsiteY21" fmla="*/ 140493 h 457200"/>
                <a:gd name="connsiteX22" fmla="*/ 2407444 w 2412207"/>
                <a:gd name="connsiteY22" fmla="*/ 180975 h 457200"/>
                <a:gd name="connsiteX23" fmla="*/ 2383632 w 2412207"/>
                <a:gd name="connsiteY23" fmla="*/ 245268 h 457200"/>
                <a:gd name="connsiteX24" fmla="*/ 2352675 w 2412207"/>
                <a:gd name="connsiteY24" fmla="*/ 309562 h 457200"/>
                <a:gd name="connsiteX25" fmla="*/ 2312194 w 2412207"/>
                <a:gd name="connsiteY25" fmla="*/ 381000 h 457200"/>
                <a:gd name="connsiteX26" fmla="*/ 2288382 w 2412207"/>
                <a:gd name="connsiteY26" fmla="*/ 416718 h 457200"/>
                <a:gd name="connsiteX27" fmla="*/ 2269332 w 2412207"/>
                <a:gd name="connsiteY27" fmla="*/ 440531 h 457200"/>
                <a:gd name="connsiteX28" fmla="*/ 2247900 w 2412207"/>
                <a:gd name="connsiteY28" fmla="*/ 454818 h 457200"/>
                <a:gd name="connsiteX29" fmla="*/ 2224088 w 2412207"/>
                <a:gd name="connsiteY29" fmla="*/ 457200 h 457200"/>
                <a:gd name="connsiteX30" fmla="*/ 2207419 w 2412207"/>
                <a:gd name="connsiteY30" fmla="*/ 452437 h 457200"/>
                <a:gd name="connsiteX31" fmla="*/ 2185988 w 2412207"/>
                <a:gd name="connsiteY31" fmla="*/ 440531 h 457200"/>
                <a:gd name="connsiteX32" fmla="*/ 2140744 w 2412207"/>
                <a:gd name="connsiteY32" fmla="*/ 426243 h 457200"/>
                <a:gd name="connsiteX33" fmla="*/ 2078832 w 2412207"/>
                <a:gd name="connsiteY33" fmla="*/ 421481 h 457200"/>
                <a:gd name="connsiteX34" fmla="*/ 1928813 w 2412207"/>
                <a:gd name="connsiteY34" fmla="*/ 416718 h 457200"/>
                <a:gd name="connsiteX35" fmla="*/ 1593057 w 2412207"/>
                <a:gd name="connsiteY35" fmla="*/ 419100 h 457200"/>
                <a:gd name="connsiteX36" fmla="*/ 1278732 w 2412207"/>
                <a:gd name="connsiteY36" fmla="*/ 421481 h 457200"/>
                <a:gd name="connsiteX37" fmla="*/ 950119 w 2412207"/>
                <a:gd name="connsiteY37" fmla="*/ 421481 h 457200"/>
                <a:gd name="connsiteX38" fmla="*/ 678657 w 2412207"/>
                <a:gd name="connsiteY38" fmla="*/ 416718 h 457200"/>
                <a:gd name="connsiteX39" fmla="*/ 516732 w 2412207"/>
                <a:gd name="connsiteY39" fmla="*/ 419100 h 457200"/>
                <a:gd name="connsiteX40" fmla="*/ 385763 w 2412207"/>
                <a:gd name="connsiteY40" fmla="*/ 419100 h 457200"/>
                <a:gd name="connsiteX41" fmla="*/ 304800 w 2412207"/>
                <a:gd name="connsiteY41" fmla="*/ 419100 h 457200"/>
                <a:gd name="connsiteX42" fmla="*/ 261938 w 2412207"/>
                <a:gd name="connsiteY42" fmla="*/ 419100 h 457200"/>
                <a:gd name="connsiteX43" fmla="*/ 211932 w 2412207"/>
                <a:gd name="connsiteY43" fmla="*/ 411956 h 457200"/>
                <a:gd name="connsiteX44" fmla="*/ 128588 w 2412207"/>
                <a:gd name="connsiteY44" fmla="*/ 395287 h 457200"/>
                <a:gd name="connsiteX45" fmla="*/ 78582 w 2412207"/>
                <a:gd name="connsiteY45" fmla="*/ 383381 h 457200"/>
                <a:gd name="connsiteX46" fmla="*/ 45244 w 2412207"/>
                <a:gd name="connsiteY46" fmla="*/ 371475 h 457200"/>
                <a:gd name="connsiteX47" fmla="*/ 21432 w 2412207"/>
                <a:gd name="connsiteY47" fmla="*/ 357187 h 457200"/>
                <a:gd name="connsiteX48" fmla="*/ 7144 w 2412207"/>
                <a:gd name="connsiteY48" fmla="*/ 338137 h 457200"/>
                <a:gd name="connsiteX49" fmla="*/ 0 w 2412207"/>
                <a:gd name="connsiteY49" fmla="*/ 316706 h 457200"/>
                <a:gd name="connsiteX50" fmla="*/ 0 w 2412207"/>
                <a:gd name="connsiteY50" fmla="*/ 297656 h 457200"/>
                <a:gd name="connsiteX51" fmla="*/ 4763 w 2412207"/>
                <a:gd name="connsiteY51" fmla="*/ 283368 h 457200"/>
                <a:gd name="connsiteX52" fmla="*/ 33338 w 2412207"/>
                <a:gd name="connsiteY52" fmla="*/ 254793 h 457200"/>
                <a:gd name="connsiteX53" fmla="*/ 97632 w 2412207"/>
                <a:gd name="connsiteY53" fmla="*/ 204787 h 457200"/>
                <a:gd name="connsiteX54" fmla="*/ 111919 w 2412207"/>
                <a:gd name="connsiteY54" fmla="*/ 197643 h 457200"/>
                <a:gd name="connsiteX55" fmla="*/ 166688 w 2412207"/>
                <a:gd name="connsiteY55" fmla="*/ 195262 h 457200"/>
                <a:gd name="connsiteX56" fmla="*/ 452438 w 2412207"/>
                <a:gd name="connsiteY56" fmla="*/ 192881 h 457200"/>
                <a:gd name="connsiteX57" fmla="*/ 812007 w 2412207"/>
                <a:gd name="connsiteY57" fmla="*/ 185737 h 457200"/>
                <a:gd name="connsiteX58" fmla="*/ 1019175 w 2412207"/>
                <a:gd name="connsiteY58" fmla="*/ 1833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12207" h="457200">
                  <a:moveTo>
                    <a:pt x="1019175" y="183356"/>
                  </a:moveTo>
                  <a:lnTo>
                    <a:pt x="1283494" y="178593"/>
                  </a:lnTo>
                  <a:lnTo>
                    <a:pt x="1564482" y="176212"/>
                  </a:lnTo>
                  <a:lnTo>
                    <a:pt x="1766888" y="171450"/>
                  </a:lnTo>
                  <a:lnTo>
                    <a:pt x="1893094" y="150018"/>
                  </a:lnTo>
                  <a:lnTo>
                    <a:pt x="1978819" y="152400"/>
                  </a:lnTo>
                  <a:lnTo>
                    <a:pt x="2097882" y="150018"/>
                  </a:lnTo>
                  <a:lnTo>
                    <a:pt x="2150269" y="147637"/>
                  </a:lnTo>
                  <a:lnTo>
                    <a:pt x="2195513" y="138112"/>
                  </a:lnTo>
                  <a:lnTo>
                    <a:pt x="2235994" y="123825"/>
                  </a:lnTo>
                  <a:lnTo>
                    <a:pt x="2266950" y="107156"/>
                  </a:lnTo>
                  <a:lnTo>
                    <a:pt x="2293144" y="88106"/>
                  </a:lnTo>
                  <a:lnTo>
                    <a:pt x="2314575" y="69056"/>
                  </a:lnTo>
                  <a:lnTo>
                    <a:pt x="2336007" y="35718"/>
                  </a:lnTo>
                  <a:lnTo>
                    <a:pt x="2350294" y="14287"/>
                  </a:lnTo>
                  <a:lnTo>
                    <a:pt x="2364582" y="2381"/>
                  </a:lnTo>
                  <a:lnTo>
                    <a:pt x="2381250" y="0"/>
                  </a:lnTo>
                  <a:lnTo>
                    <a:pt x="2390775" y="4762"/>
                  </a:lnTo>
                  <a:lnTo>
                    <a:pt x="2397919" y="11906"/>
                  </a:lnTo>
                  <a:lnTo>
                    <a:pt x="2409825" y="30956"/>
                  </a:lnTo>
                  <a:lnTo>
                    <a:pt x="2412207" y="61912"/>
                  </a:lnTo>
                  <a:lnTo>
                    <a:pt x="2412207" y="140493"/>
                  </a:lnTo>
                  <a:lnTo>
                    <a:pt x="2407444" y="180975"/>
                  </a:lnTo>
                  <a:lnTo>
                    <a:pt x="2383632" y="245268"/>
                  </a:lnTo>
                  <a:lnTo>
                    <a:pt x="2352675" y="309562"/>
                  </a:lnTo>
                  <a:lnTo>
                    <a:pt x="2312194" y="381000"/>
                  </a:lnTo>
                  <a:lnTo>
                    <a:pt x="2288382" y="416718"/>
                  </a:lnTo>
                  <a:lnTo>
                    <a:pt x="2269332" y="440531"/>
                  </a:lnTo>
                  <a:lnTo>
                    <a:pt x="2247900" y="454818"/>
                  </a:lnTo>
                  <a:lnTo>
                    <a:pt x="2224088" y="457200"/>
                  </a:lnTo>
                  <a:lnTo>
                    <a:pt x="2207419" y="452437"/>
                  </a:lnTo>
                  <a:lnTo>
                    <a:pt x="2185988" y="440531"/>
                  </a:lnTo>
                  <a:lnTo>
                    <a:pt x="2140744" y="426243"/>
                  </a:lnTo>
                  <a:lnTo>
                    <a:pt x="2078832" y="421481"/>
                  </a:lnTo>
                  <a:lnTo>
                    <a:pt x="1928813" y="416718"/>
                  </a:lnTo>
                  <a:lnTo>
                    <a:pt x="1593057" y="419100"/>
                  </a:lnTo>
                  <a:lnTo>
                    <a:pt x="1278732" y="421481"/>
                  </a:lnTo>
                  <a:lnTo>
                    <a:pt x="950119" y="421481"/>
                  </a:lnTo>
                  <a:lnTo>
                    <a:pt x="678657" y="416718"/>
                  </a:lnTo>
                  <a:lnTo>
                    <a:pt x="516732" y="419100"/>
                  </a:lnTo>
                  <a:lnTo>
                    <a:pt x="385763" y="419100"/>
                  </a:lnTo>
                  <a:lnTo>
                    <a:pt x="304800" y="419100"/>
                  </a:lnTo>
                  <a:lnTo>
                    <a:pt x="261938" y="419100"/>
                  </a:lnTo>
                  <a:lnTo>
                    <a:pt x="211932" y="411956"/>
                  </a:lnTo>
                  <a:lnTo>
                    <a:pt x="128588" y="395287"/>
                  </a:lnTo>
                  <a:lnTo>
                    <a:pt x="78582" y="383381"/>
                  </a:lnTo>
                  <a:lnTo>
                    <a:pt x="45244" y="371475"/>
                  </a:lnTo>
                  <a:lnTo>
                    <a:pt x="21432" y="357187"/>
                  </a:lnTo>
                  <a:lnTo>
                    <a:pt x="7144" y="338137"/>
                  </a:lnTo>
                  <a:lnTo>
                    <a:pt x="0" y="316706"/>
                  </a:lnTo>
                  <a:lnTo>
                    <a:pt x="0" y="297656"/>
                  </a:lnTo>
                  <a:lnTo>
                    <a:pt x="4763" y="283368"/>
                  </a:lnTo>
                  <a:lnTo>
                    <a:pt x="33338" y="254793"/>
                  </a:lnTo>
                  <a:lnTo>
                    <a:pt x="97632" y="204787"/>
                  </a:lnTo>
                  <a:lnTo>
                    <a:pt x="111919" y="197643"/>
                  </a:lnTo>
                  <a:lnTo>
                    <a:pt x="166688" y="195262"/>
                  </a:lnTo>
                  <a:lnTo>
                    <a:pt x="452438" y="192881"/>
                  </a:lnTo>
                  <a:lnTo>
                    <a:pt x="812007" y="185737"/>
                  </a:lnTo>
                  <a:lnTo>
                    <a:pt x="1019175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795428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EF5F52A-EE3E-43A5-B411-2D42761DDCB8}"/>
              </a:ext>
            </a:extLst>
          </p:cNvPr>
          <p:cNvSpPr/>
          <p:nvPr/>
        </p:nvSpPr>
        <p:spPr>
          <a:xfrm>
            <a:off x="3886203" y="2482849"/>
            <a:ext cx="2208213" cy="541338"/>
          </a:xfrm>
          <a:custGeom>
            <a:avLst/>
            <a:gdLst>
              <a:gd name="connsiteX0" fmla="*/ 1609725 w 2207419"/>
              <a:gd name="connsiteY0" fmla="*/ 295275 h 540544"/>
              <a:gd name="connsiteX1" fmla="*/ 1402556 w 2207419"/>
              <a:gd name="connsiteY1" fmla="*/ 342900 h 540544"/>
              <a:gd name="connsiteX2" fmla="*/ 1176338 w 2207419"/>
              <a:gd name="connsiteY2" fmla="*/ 364331 h 540544"/>
              <a:gd name="connsiteX3" fmla="*/ 750094 w 2207419"/>
              <a:gd name="connsiteY3" fmla="*/ 457200 h 540544"/>
              <a:gd name="connsiteX4" fmla="*/ 552450 w 2207419"/>
              <a:gd name="connsiteY4" fmla="*/ 500063 h 540544"/>
              <a:gd name="connsiteX5" fmla="*/ 381000 w 2207419"/>
              <a:gd name="connsiteY5" fmla="*/ 538163 h 540544"/>
              <a:gd name="connsiteX6" fmla="*/ 352425 w 2207419"/>
              <a:gd name="connsiteY6" fmla="*/ 540544 h 540544"/>
              <a:gd name="connsiteX7" fmla="*/ 311944 w 2207419"/>
              <a:gd name="connsiteY7" fmla="*/ 538163 h 540544"/>
              <a:gd name="connsiteX8" fmla="*/ 266700 w 2207419"/>
              <a:gd name="connsiteY8" fmla="*/ 528638 h 540544"/>
              <a:gd name="connsiteX9" fmla="*/ 223838 w 2207419"/>
              <a:gd name="connsiteY9" fmla="*/ 514350 h 540544"/>
              <a:gd name="connsiteX10" fmla="*/ 190500 w 2207419"/>
              <a:gd name="connsiteY10" fmla="*/ 497681 h 540544"/>
              <a:gd name="connsiteX11" fmla="*/ 164306 w 2207419"/>
              <a:gd name="connsiteY11" fmla="*/ 481013 h 540544"/>
              <a:gd name="connsiteX12" fmla="*/ 126206 w 2207419"/>
              <a:gd name="connsiteY12" fmla="*/ 450056 h 540544"/>
              <a:gd name="connsiteX13" fmla="*/ 95250 w 2207419"/>
              <a:gd name="connsiteY13" fmla="*/ 416719 h 540544"/>
              <a:gd name="connsiteX14" fmla="*/ 61913 w 2207419"/>
              <a:gd name="connsiteY14" fmla="*/ 378619 h 540544"/>
              <a:gd name="connsiteX15" fmla="*/ 28575 w 2207419"/>
              <a:gd name="connsiteY15" fmla="*/ 326231 h 540544"/>
              <a:gd name="connsiteX16" fmla="*/ 7144 w 2207419"/>
              <a:gd name="connsiteY16" fmla="*/ 285750 h 540544"/>
              <a:gd name="connsiteX17" fmla="*/ 0 w 2207419"/>
              <a:gd name="connsiteY17" fmla="*/ 254794 h 540544"/>
              <a:gd name="connsiteX18" fmla="*/ 0 w 2207419"/>
              <a:gd name="connsiteY18" fmla="*/ 238125 h 540544"/>
              <a:gd name="connsiteX19" fmla="*/ 14288 w 2207419"/>
              <a:gd name="connsiteY19" fmla="*/ 226219 h 540544"/>
              <a:gd name="connsiteX20" fmla="*/ 40481 w 2207419"/>
              <a:gd name="connsiteY20" fmla="*/ 228600 h 540544"/>
              <a:gd name="connsiteX21" fmla="*/ 85725 w 2207419"/>
              <a:gd name="connsiteY21" fmla="*/ 259556 h 540544"/>
              <a:gd name="connsiteX22" fmla="*/ 121444 w 2207419"/>
              <a:gd name="connsiteY22" fmla="*/ 280988 h 540544"/>
              <a:gd name="connsiteX23" fmla="*/ 169069 w 2207419"/>
              <a:gd name="connsiteY23" fmla="*/ 300038 h 540544"/>
              <a:gd name="connsiteX24" fmla="*/ 228600 w 2207419"/>
              <a:gd name="connsiteY24" fmla="*/ 311944 h 540544"/>
              <a:gd name="connsiteX25" fmla="*/ 290513 w 2207419"/>
              <a:gd name="connsiteY25" fmla="*/ 319088 h 540544"/>
              <a:gd name="connsiteX26" fmla="*/ 352425 w 2207419"/>
              <a:gd name="connsiteY26" fmla="*/ 319088 h 540544"/>
              <a:gd name="connsiteX27" fmla="*/ 438150 w 2207419"/>
              <a:gd name="connsiteY27" fmla="*/ 311944 h 540544"/>
              <a:gd name="connsiteX28" fmla="*/ 723900 w 2207419"/>
              <a:gd name="connsiteY28" fmla="*/ 269081 h 540544"/>
              <a:gd name="connsiteX29" fmla="*/ 1188244 w 2207419"/>
              <a:gd name="connsiteY29" fmla="*/ 178594 h 540544"/>
              <a:gd name="connsiteX30" fmla="*/ 1428750 w 2207419"/>
              <a:gd name="connsiteY30" fmla="*/ 135731 h 540544"/>
              <a:gd name="connsiteX31" fmla="*/ 1566863 w 2207419"/>
              <a:gd name="connsiteY31" fmla="*/ 114300 h 540544"/>
              <a:gd name="connsiteX32" fmla="*/ 1724025 w 2207419"/>
              <a:gd name="connsiteY32" fmla="*/ 78581 h 540544"/>
              <a:gd name="connsiteX33" fmla="*/ 1754981 w 2207419"/>
              <a:gd name="connsiteY33" fmla="*/ 50006 h 540544"/>
              <a:gd name="connsiteX34" fmla="*/ 1783556 w 2207419"/>
              <a:gd name="connsiteY34" fmla="*/ 30956 h 540544"/>
              <a:gd name="connsiteX35" fmla="*/ 1838325 w 2207419"/>
              <a:gd name="connsiteY35" fmla="*/ 9525 h 540544"/>
              <a:gd name="connsiteX36" fmla="*/ 1883569 w 2207419"/>
              <a:gd name="connsiteY36" fmla="*/ 0 h 540544"/>
              <a:gd name="connsiteX37" fmla="*/ 1966913 w 2207419"/>
              <a:gd name="connsiteY37" fmla="*/ 19050 h 540544"/>
              <a:gd name="connsiteX38" fmla="*/ 2083594 w 2207419"/>
              <a:gd name="connsiteY38" fmla="*/ 45244 h 540544"/>
              <a:gd name="connsiteX39" fmla="*/ 2166938 w 2207419"/>
              <a:gd name="connsiteY39" fmla="*/ 73819 h 540544"/>
              <a:gd name="connsiteX40" fmla="*/ 2193131 w 2207419"/>
              <a:gd name="connsiteY40" fmla="*/ 109538 h 540544"/>
              <a:gd name="connsiteX41" fmla="*/ 2207419 w 2207419"/>
              <a:gd name="connsiteY41" fmla="*/ 142875 h 540544"/>
              <a:gd name="connsiteX42" fmla="*/ 2207419 w 2207419"/>
              <a:gd name="connsiteY42" fmla="*/ 169069 h 540544"/>
              <a:gd name="connsiteX43" fmla="*/ 2190750 w 2207419"/>
              <a:gd name="connsiteY43" fmla="*/ 200025 h 540544"/>
              <a:gd name="connsiteX44" fmla="*/ 2157413 w 2207419"/>
              <a:gd name="connsiteY44" fmla="*/ 228600 h 540544"/>
              <a:gd name="connsiteX45" fmla="*/ 2093119 w 2207419"/>
              <a:gd name="connsiteY45" fmla="*/ 250031 h 540544"/>
              <a:gd name="connsiteX46" fmla="*/ 1950244 w 2207419"/>
              <a:gd name="connsiteY46" fmla="*/ 257175 h 540544"/>
              <a:gd name="connsiteX47" fmla="*/ 1609725 w 2207419"/>
              <a:gd name="connsiteY47" fmla="*/ 29527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07419" h="540544">
                <a:moveTo>
                  <a:pt x="1609725" y="295275"/>
                </a:moveTo>
                <a:lnTo>
                  <a:pt x="1402556" y="342900"/>
                </a:lnTo>
                <a:lnTo>
                  <a:pt x="1176338" y="364331"/>
                </a:lnTo>
                <a:lnTo>
                  <a:pt x="750094" y="457200"/>
                </a:lnTo>
                <a:lnTo>
                  <a:pt x="552450" y="500063"/>
                </a:lnTo>
                <a:lnTo>
                  <a:pt x="381000" y="538163"/>
                </a:lnTo>
                <a:lnTo>
                  <a:pt x="352425" y="540544"/>
                </a:lnTo>
                <a:lnTo>
                  <a:pt x="311944" y="538163"/>
                </a:lnTo>
                <a:lnTo>
                  <a:pt x="266700" y="528638"/>
                </a:lnTo>
                <a:lnTo>
                  <a:pt x="223838" y="514350"/>
                </a:lnTo>
                <a:lnTo>
                  <a:pt x="190500" y="497681"/>
                </a:lnTo>
                <a:lnTo>
                  <a:pt x="164306" y="481013"/>
                </a:lnTo>
                <a:lnTo>
                  <a:pt x="126206" y="450056"/>
                </a:lnTo>
                <a:lnTo>
                  <a:pt x="95250" y="416719"/>
                </a:lnTo>
                <a:lnTo>
                  <a:pt x="61913" y="378619"/>
                </a:lnTo>
                <a:lnTo>
                  <a:pt x="28575" y="326231"/>
                </a:lnTo>
                <a:lnTo>
                  <a:pt x="7144" y="285750"/>
                </a:lnTo>
                <a:lnTo>
                  <a:pt x="0" y="254794"/>
                </a:lnTo>
                <a:lnTo>
                  <a:pt x="0" y="238125"/>
                </a:lnTo>
                <a:lnTo>
                  <a:pt x="14288" y="226219"/>
                </a:lnTo>
                <a:lnTo>
                  <a:pt x="40481" y="228600"/>
                </a:lnTo>
                <a:lnTo>
                  <a:pt x="85725" y="259556"/>
                </a:lnTo>
                <a:lnTo>
                  <a:pt x="121444" y="280988"/>
                </a:lnTo>
                <a:lnTo>
                  <a:pt x="169069" y="300038"/>
                </a:lnTo>
                <a:lnTo>
                  <a:pt x="228600" y="311944"/>
                </a:lnTo>
                <a:lnTo>
                  <a:pt x="290513" y="319088"/>
                </a:lnTo>
                <a:lnTo>
                  <a:pt x="352425" y="319088"/>
                </a:lnTo>
                <a:lnTo>
                  <a:pt x="438150" y="311944"/>
                </a:lnTo>
                <a:lnTo>
                  <a:pt x="723900" y="269081"/>
                </a:lnTo>
                <a:lnTo>
                  <a:pt x="1188244" y="178594"/>
                </a:lnTo>
                <a:lnTo>
                  <a:pt x="1428750" y="135731"/>
                </a:lnTo>
                <a:lnTo>
                  <a:pt x="1566863" y="114300"/>
                </a:lnTo>
                <a:lnTo>
                  <a:pt x="1724025" y="78581"/>
                </a:lnTo>
                <a:lnTo>
                  <a:pt x="1754981" y="50006"/>
                </a:lnTo>
                <a:lnTo>
                  <a:pt x="1783556" y="30956"/>
                </a:lnTo>
                <a:lnTo>
                  <a:pt x="1838325" y="9525"/>
                </a:lnTo>
                <a:lnTo>
                  <a:pt x="1883569" y="0"/>
                </a:lnTo>
                <a:lnTo>
                  <a:pt x="1966913" y="19050"/>
                </a:lnTo>
                <a:lnTo>
                  <a:pt x="2083594" y="45244"/>
                </a:lnTo>
                <a:lnTo>
                  <a:pt x="2166938" y="73819"/>
                </a:lnTo>
                <a:lnTo>
                  <a:pt x="2193131" y="109538"/>
                </a:lnTo>
                <a:lnTo>
                  <a:pt x="2207419" y="142875"/>
                </a:lnTo>
                <a:lnTo>
                  <a:pt x="2207419" y="169069"/>
                </a:lnTo>
                <a:lnTo>
                  <a:pt x="2190750" y="200025"/>
                </a:lnTo>
                <a:lnTo>
                  <a:pt x="2157413" y="228600"/>
                </a:lnTo>
                <a:lnTo>
                  <a:pt x="2093119" y="250031"/>
                </a:lnTo>
                <a:lnTo>
                  <a:pt x="1950244" y="257175"/>
                </a:lnTo>
                <a:lnTo>
                  <a:pt x="1609725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AC5B80C-2905-4E9E-8D81-F6492A280F03}"/>
              </a:ext>
            </a:extLst>
          </p:cNvPr>
          <p:cNvSpPr/>
          <p:nvPr/>
        </p:nvSpPr>
        <p:spPr>
          <a:xfrm>
            <a:off x="5519741" y="1690688"/>
            <a:ext cx="720725" cy="557212"/>
          </a:xfrm>
          <a:custGeom>
            <a:avLst/>
            <a:gdLst>
              <a:gd name="connsiteX0" fmla="*/ 519112 w 721518"/>
              <a:gd name="connsiteY0" fmla="*/ 481012 h 557212"/>
              <a:gd name="connsiteX1" fmla="*/ 452437 w 721518"/>
              <a:gd name="connsiteY1" fmla="*/ 404812 h 557212"/>
              <a:gd name="connsiteX2" fmla="*/ 404812 w 721518"/>
              <a:gd name="connsiteY2" fmla="*/ 342900 h 557212"/>
              <a:gd name="connsiteX3" fmla="*/ 357187 w 721518"/>
              <a:gd name="connsiteY3" fmla="*/ 290512 h 557212"/>
              <a:gd name="connsiteX4" fmla="*/ 292893 w 721518"/>
              <a:gd name="connsiteY4" fmla="*/ 233362 h 557212"/>
              <a:gd name="connsiteX5" fmla="*/ 211931 w 721518"/>
              <a:gd name="connsiteY5" fmla="*/ 171450 h 557212"/>
              <a:gd name="connsiteX6" fmla="*/ 92868 w 721518"/>
              <a:gd name="connsiteY6" fmla="*/ 95250 h 557212"/>
              <a:gd name="connsiteX7" fmla="*/ 16668 w 721518"/>
              <a:gd name="connsiteY7" fmla="*/ 52387 h 557212"/>
              <a:gd name="connsiteX8" fmla="*/ 4762 w 721518"/>
              <a:gd name="connsiteY8" fmla="*/ 40481 h 557212"/>
              <a:gd name="connsiteX9" fmla="*/ 0 w 721518"/>
              <a:gd name="connsiteY9" fmla="*/ 28575 h 557212"/>
              <a:gd name="connsiteX10" fmla="*/ 0 w 721518"/>
              <a:gd name="connsiteY10" fmla="*/ 14287 h 557212"/>
              <a:gd name="connsiteX11" fmla="*/ 11906 w 721518"/>
              <a:gd name="connsiteY11" fmla="*/ 2381 h 557212"/>
              <a:gd name="connsiteX12" fmla="*/ 45243 w 721518"/>
              <a:gd name="connsiteY12" fmla="*/ 0 h 557212"/>
              <a:gd name="connsiteX13" fmla="*/ 207168 w 721518"/>
              <a:gd name="connsiteY13" fmla="*/ 40481 h 557212"/>
              <a:gd name="connsiteX14" fmla="*/ 376237 w 721518"/>
              <a:gd name="connsiteY14" fmla="*/ 88106 h 557212"/>
              <a:gd name="connsiteX15" fmla="*/ 545306 w 721518"/>
              <a:gd name="connsiteY15" fmla="*/ 150018 h 557212"/>
              <a:gd name="connsiteX16" fmla="*/ 571500 w 721518"/>
              <a:gd name="connsiteY16" fmla="*/ 169068 h 557212"/>
              <a:gd name="connsiteX17" fmla="*/ 604837 w 721518"/>
              <a:gd name="connsiteY17" fmla="*/ 200025 h 557212"/>
              <a:gd name="connsiteX18" fmla="*/ 633412 w 721518"/>
              <a:gd name="connsiteY18" fmla="*/ 230981 h 557212"/>
              <a:gd name="connsiteX19" fmla="*/ 659606 w 721518"/>
              <a:gd name="connsiteY19" fmla="*/ 264318 h 557212"/>
              <a:gd name="connsiteX20" fmla="*/ 676275 w 721518"/>
              <a:gd name="connsiteY20" fmla="*/ 292893 h 557212"/>
              <a:gd name="connsiteX21" fmla="*/ 695325 w 721518"/>
              <a:gd name="connsiteY21" fmla="*/ 328612 h 557212"/>
              <a:gd name="connsiteX22" fmla="*/ 711993 w 721518"/>
              <a:gd name="connsiteY22" fmla="*/ 373856 h 557212"/>
              <a:gd name="connsiteX23" fmla="*/ 721518 w 721518"/>
              <a:gd name="connsiteY23" fmla="*/ 421481 h 557212"/>
              <a:gd name="connsiteX24" fmla="*/ 721518 w 721518"/>
              <a:gd name="connsiteY24" fmla="*/ 469106 h 557212"/>
              <a:gd name="connsiteX25" fmla="*/ 716756 w 721518"/>
              <a:gd name="connsiteY25" fmla="*/ 507206 h 557212"/>
              <a:gd name="connsiteX26" fmla="*/ 704850 w 721518"/>
              <a:gd name="connsiteY26" fmla="*/ 531018 h 557212"/>
              <a:gd name="connsiteX27" fmla="*/ 685800 w 721518"/>
              <a:gd name="connsiteY27" fmla="*/ 547687 h 557212"/>
              <a:gd name="connsiteX28" fmla="*/ 669131 w 721518"/>
              <a:gd name="connsiteY28" fmla="*/ 552450 h 557212"/>
              <a:gd name="connsiteX29" fmla="*/ 642937 w 721518"/>
              <a:gd name="connsiteY29" fmla="*/ 557212 h 557212"/>
              <a:gd name="connsiteX30" fmla="*/ 616743 w 721518"/>
              <a:gd name="connsiteY30" fmla="*/ 552450 h 557212"/>
              <a:gd name="connsiteX31" fmla="*/ 590550 w 721518"/>
              <a:gd name="connsiteY31" fmla="*/ 540543 h 557212"/>
              <a:gd name="connsiteX32" fmla="*/ 519112 w 721518"/>
              <a:gd name="connsiteY32" fmla="*/ 481012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1518" h="557212">
                <a:moveTo>
                  <a:pt x="519112" y="481012"/>
                </a:moveTo>
                <a:lnTo>
                  <a:pt x="452437" y="404812"/>
                </a:lnTo>
                <a:lnTo>
                  <a:pt x="404812" y="342900"/>
                </a:lnTo>
                <a:lnTo>
                  <a:pt x="357187" y="290512"/>
                </a:lnTo>
                <a:lnTo>
                  <a:pt x="292893" y="233362"/>
                </a:lnTo>
                <a:lnTo>
                  <a:pt x="211931" y="171450"/>
                </a:lnTo>
                <a:lnTo>
                  <a:pt x="92868" y="95250"/>
                </a:lnTo>
                <a:lnTo>
                  <a:pt x="16668" y="52387"/>
                </a:lnTo>
                <a:lnTo>
                  <a:pt x="4762" y="40481"/>
                </a:lnTo>
                <a:lnTo>
                  <a:pt x="0" y="28575"/>
                </a:lnTo>
                <a:lnTo>
                  <a:pt x="0" y="14287"/>
                </a:lnTo>
                <a:lnTo>
                  <a:pt x="11906" y="2381"/>
                </a:lnTo>
                <a:lnTo>
                  <a:pt x="45243" y="0"/>
                </a:lnTo>
                <a:lnTo>
                  <a:pt x="207168" y="40481"/>
                </a:lnTo>
                <a:lnTo>
                  <a:pt x="376237" y="88106"/>
                </a:lnTo>
                <a:lnTo>
                  <a:pt x="545306" y="150018"/>
                </a:lnTo>
                <a:lnTo>
                  <a:pt x="571500" y="169068"/>
                </a:lnTo>
                <a:lnTo>
                  <a:pt x="604837" y="200025"/>
                </a:lnTo>
                <a:lnTo>
                  <a:pt x="633412" y="230981"/>
                </a:lnTo>
                <a:lnTo>
                  <a:pt x="659606" y="264318"/>
                </a:lnTo>
                <a:lnTo>
                  <a:pt x="676275" y="292893"/>
                </a:lnTo>
                <a:lnTo>
                  <a:pt x="695325" y="328612"/>
                </a:lnTo>
                <a:lnTo>
                  <a:pt x="711993" y="373856"/>
                </a:lnTo>
                <a:lnTo>
                  <a:pt x="721518" y="421481"/>
                </a:lnTo>
                <a:lnTo>
                  <a:pt x="721518" y="469106"/>
                </a:lnTo>
                <a:lnTo>
                  <a:pt x="716756" y="507206"/>
                </a:lnTo>
                <a:lnTo>
                  <a:pt x="704850" y="531018"/>
                </a:lnTo>
                <a:lnTo>
                  <a:pt x="685800" y="547687"/>
                </a:lnTo>
                <a:lnTo>
                  <a:pt x="669131" y="552450"/>
                </a:lnTo>
                <a:lnTo>
                  <a:pt x="642937" y="557212"/>
                </a:lnTo>
                <a:lnTo>
                  <a:pt x="616743" y="552450"/>
                </a:lnTo>
                <a:lnTo>
                  <a:pt x="590550" y="540543"/>
                </a:lnTo>
                <a:lnTo>
                  <a:pt x="519112" y="481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F8D0AAB-3DE3-4898-BDD4-451694EF2FAB}"/>
              </a:ext>
            </a:extLst>
          </p:cNvPr>
          <p:cNvSpPr/>
          <p:nvPr/>
        </p:nvSpPr>
        <p:spPr>
          <a:xfrm>
            <a:off x="3932240" y="3271838"/>
            <a:ext cx="679450" cy="673100"/>
          </a:xfrm>
          <a:custGeom>
            <a:avLst/>
            <a:gdLst>
              <a:gd name="connsiteX0" fmla="*/ 402431 w 681037"/>
              <a:gd name="connsiteY0" fmla="*/ 485775 h 673893"/>
              <a:gd name="connsiteX1" fmla="*/ 314325 w 681037"/>
              <a:gd name="connsiteY1" fmla="*/ 359568 h 673893"/>
              <a:gd name="connsiteX2" fmla="*/ 240506 w 681037"/>
              <a:gd name="connsiteY2" fmla="*/ 271462 h 673893"/>
              <a:gd name="connsiteX3" fmla="*/ 159544 w 681037"/>
              <a:gd name="connsiteY3" fmla="*/ 185737 h 673893"/>
              <a:gd name="connsiteX4" fmla="*/ 69056 w 681037"/>
              <a:gd name="connsiteY4" fmla="*/ 97631 h 673893"/>
              <a:gd name="connsiteX5" fmla="*/ 11906 w 681037"/>
              <a:gd name="connsiteY5" fmla="*/ 45243 h 673893"/>
              <a:gd name="connsiteX6" fmla="*/ 0 w 681037"/>
              <a:gd name="connsiteY6" fmla="*/ 26193 h 673893"/>
              <a:gd name="connsiteX7" fmla="*/ 2381 w 681037"/>
              <a:gd name="connsiteY7" fmla="*/ 11906 h 673893"/>
              <a:gd name="connsiteX8" fmla="*/ 23812 w 681037"/>
              <a:gd name="connsiteY8" fmla="*/ 0 h 673893"/>
              <a:gd name="connsiteX9" fmla="*/ 42862 w 681037"/>
              <a:gd name="connsiteY9" fmla="*/ 0 h 673893"/>
              <a:gd name="connsiteX10" fmla="*/ 109537 w 681037"/>
              <a:gd name="connsiteY10" fmla="*/ 28575 h 673893"/>
              <a:gd name="connsiteX11" fmla="*/ 250031 w 681037"/>
              <a:gd name="connsiteY11" fmla="*/ 92868 h 673893"/>
              <a:gd name="connsiteX12" fmla="*/ 383381 w 681037"/>
              <a:gd name="connsiteY12" fmla="*/ 157162 h 673893"/>
              <a:gd name="connsiteX13" fmla="*/ 564356 w 681037"/>
              <a:gd name="connsiteY13" fmla="*/ 266700 h 673893"/>
              <a:gd name="connsiteX14" fmla="*/ 604837 w 681037"/>
              <a:gd name="connsiteY14" fmla="*/ 300037 h 673893"/>
              <a:gd name="connsiteX15" fmla="*/ 642937 w 681037"/>
              <a:gd name="connsiteY15" fmla="*/ 376237 h 673893"/>
              <a:gd name="connsiteX16" fmla="*/ 664369 w 681037"/>
              <a:gd name="connsiteY16" fmla="*/ 440531 h 673893"/>
              <a:gd name="connsiteX17" fmla="*/ 676275 w 681037"/>
              <a:gd name="connsiteY17" fmla="*/ 492918 h 673893"/>
              <a:gd name="connsiteX18" fmla="*/ 681037 w 681037"/>
              <a:gd name="connsiteY18" fmla="*/ 538162 h 673893"/>
              <a:gd name="connsiteX19" fmla="*/ 676275 w 681037"/>
              <a:gd name="connsiteY19" fmla="*/ 576262 h 673893"/>
              <a:gd name="connsiteX20" fmla="*/ 657225 w 681037"/>
              <a:gd name="connsiteY20" fmla="*/ 623887 h 673893"/>
              <a:gd name="connsiteX21" fmla="*/ 635794 w 681037"/>
              <a:gd name="connsiteY21" fmla="*/ 654843 h 673893"/>
              <a:gd name="connsiteX22" fmla="*/ 619125 w 681037"/>
              <a:gd name="connsiteY22" fmla="*/ 669131 h 673893"/>
              <a:gd name="connsiteX23" fmla="*/ 600075 w 681037"/>
              <a:gd name="connsiteY23" fmla="*/ 673893 h 673893"/>
              <a:gd name="connsiteX24" fmla="*/ 569119 w 681037"/>
              <a:gd name="connsiteY24" fmla="*/ 673893 h 673893"/>
              <a:gd name="connsiteX25" fmla="*/ 533400 w 681037"/>
              <a:gd name="connsiteY25" fmla="*/ 661987 h 673893"/>
              <a:gd name="connsiteX26" fmla="*/ 481012 w 681037"/>
              <a:gd name="connsiteY26" fmla="*/ 626268 h 673893"/>
              <a:gd name="connsiteX27" fmla="*/ 402431 w 681037"/>
              <a:gd name="connsiteY27" fmla="*/ 485775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81037" h="673893">
                <a:moveTo>
                  <a:pt x="402431" y="485775"/>
                </a:moveTo>
                <a:lnTo>
                  <a:pt x="314325" y="359568"/>
                </a:lnTo>
                <a:lnTo>
                  <a:pt x="240506" y="271462"/>
                </a:lnTo>
                <a:lnTo>
                  <a:pt x="159544" y="185737"/>
                </a:lnTo>
                <a:lnTo>
                  <a:pt x="69056" y="97631"/>
                </a:lnTo>
                <a:lnTo>
                  <a:pt x="11906" y="45243"/>
                </a:lnTo>
                <a:lnTo>
                  <a:pt x="0" y="26193"/>
                </a:lnTo>
                <a:lnTo>
                  <a:pt x="2381" y="11906"/>
                </a:lnTo>
                <a:lnTo>
                  <a:pt x="23812" y="0"/>
                </a:lnTo>
                <a:lnTo>
                  <a:pt x="42862" y="0"/>
                </a:lnTo>
                <a:lnTo>
                  <a:pt x="109537" y="28575"/>
                </a:lnTo>
                <a:lnTo>
                  <a:pt x="250031" y="92868"/>
                </a:lnTo>
                <a:lnTo>
                  <a:pt x="383381" y="157162"/>
                </a:lnTo>
                <a:lnTo>
                  <a:pt x="564356" y="266700"/>
                </a:lnTo>
                <a:lnTo>
                  <a:pt x="604837" y="300037"/>
                </a:lnTo>
                <a:lnTo>
                  <a:pt x="642937" y="376237"/>
                </a:lnTo>
                <a:lnTo>
                  <a:pt x="664369" y="440531"/>
                </a:lnTo>
                <a:lnTo>
                  <a:pt x="676275" y="492918"/>
                </a:lnTo>
                <a:lnTo>
                  <a:pt x="681037" y="538162"/>
                </a:lnTo>
                <a:lnTo>
                  <a:pt x="676275" y="576262"/>
                </a:lnTo>
                <a:lnTo>
                  <a:pt x="657225" y="623887"/>
                </a:lnTo>
                <a:lnTo>
                  <a:pt x="635794" y="654843"/>
                </a:lnTo>
                <a:lnTo>
                  <a:pt x="619125" y="669131"/>
                </a:lnTo>
                <a:lnTo>
                  <a:pt x="600075" y="673893"/>
                </a:lnTo>
                <a:lnTo>
                  <a:pt x="569119" y="673893"/>
                </a:lnTo>
                <a:lnTo>
                  <a:pt x="533400" y="661987"/>
                </a:lnTo>
                <a:lnTo>
                  <a:pt x="481012" y="626268"/>
                </a:lnTo>
                <a:lnTo>
                  <a:pt x="402431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9813C9A-7452-4A29-8E2E-1F98FDCA3FA8}"/>
              </a:ext>
            </a:extLst>
          </p:cNvPr>
          <p:cNvSpPr/>
          <p:nvPr/>
        </p:nvSpPr>
        <p:spPr>
          <a:xfrm>
            <a:off x="5475290" y="2905126"/>
            <a:ext cx="660400" cy="766763"/>
          </a:xfrm>
          <a:custGeom>
            <a:avLst/>
            <a:gdLst>
              <a:gd name="connsiteX0" fmla="*/ 142875 w 661987"/>
              <a:gd name="connsiteY0" fmla="*/ 514350 h 766763"/>
              <a:gd name="connsiteX1" fmla="*/ 345281 w 661987"/>
              <a:gd name="connsiteY1" fmla="*/ 188119 h 766763"/>
              <a:gd name="connsiteX2" fmla="*/ 345281 w 661987"/>
              <a:gd name="connsiteY2" fmla="*/ 119063 h 766763"/>
              <a:gd name="connsiteX3" fmla="*/ 328612 w 661987"/>
              <a:gd name="connsiteY3" fmla="*/ 90488 h 766763"/>
              <a:gd name="connsiteX4" fmla="*/ 295275 w 661987"/>
              <a:gd name="connsiteY4" fmla="*/ 40481 h 766763"/>
              <a:gd name="connsiteX5" fmla="*/ 276225 w 661987"/>
              <a:gd name="connsiteY5" fmla="*/ 28575 h 766763"/>
              <a:gd name="connsiteX6" fmla="*/ 264319 w 661987"/>
              <a:gd name="connsiteY6" fmla="*/ 16669 h 766763"/>
              <a:gd name="connsiteX7" fmla="*/ 266700 w 661987"/>
              <a:gd name="connsiteY7" fmla="*/ 2381 h 766763"/>
              <a:gd name="connsiteX8" fmla="*/ 290512 w 661987"/>
              <a:gd name="connsiteY8" fmla="*/ 0 h 766763"/>
              <a:gd name="connsiteX9" fmla="*/ 340519 w 661987"/>
              <a:gd name="connsiteY9" fmla="*/ 2381 h 766763"/>
              <a:gd name="connsiteX10" fmla="*/ 404812 w 661987"/>
              <a:gd name="connsiteY10" fmla="*/ 11906 h 766763"/>
              <a:gd name="connsiteX11" fmla="*/ 447675 w 661987"/>
              <a:gd name="connsiteY11" fmla="*/ 23813 h 766763"/>
              <a:gd name="connsiteX12" fmla="*/ 500062 w 661987"/>
              <a:gd name="connsiteY12" fmla="*/ 47625 h 766763"/>
              <a:gd name="connsiteX13" fmla="*/ 557212 w 661987"/>
              <a:gd name="connsiteY13" fmla="*/ 83344 h 766763"/>
              <a:gd name="connsiteX14" fmla="*/ 604837 w 661987"/>
              <a:gd name="connsiteY14" fmla="*/ 121444 h 766763"/>
              <a:gd name="connsiteX15" fmla="*/ 635794 w 661987"/>
              <a:gd name="connsiteY15" fmla="*/ 152400 h 766763"/>
              <a:gd name="connsiteX16" fmla="*/ 659606 w 661987"/>
              <a:gd name="connsiteY16" fmla="*/ 192881 h 766763"/>
              <a:gd name="connsiteX17" fmla="*/ 661987 w 661987"/>
              <a:gd name="connsiteY17" fmla="*/ 233363 h 766763"/>
              <a:gd name="connsiteX18" fmla="*/ 650081 w 661987"/>
              <a:gd name="connsiteY18" fmla="*/ 261938 h 766763"/>
              <a:gd name="connsiteX19" fmla="*/ 626269 w 661987"/>
              <a:gd name="connsiteY19" fmla="*/ 273844 h 766763"/>
              <a:gd name="connsiteX20" fmla="*/ 590550 w 661987"/>
              <a:gd name="connsiteY20" fmla="*/ 280988 h 766763"/>
              <a:gd name="connsiteX21" fmla="*/ 381000 w 661987"/>
              <a:gd name="connsiteY21" fmla="*/ 481013 h 766763"/>
              <a:gd name="connsiteX22" fmla="*/ 47625 w 661987"/>
              <a:gd name="connsiteY22" fmla="*/ 757238 h 766763"/>
              <a:gd name="connsiteX23" fmla="*/ 28575 w 661987"/>
              <a:gd name="connsiteY23" fmla="*/ 766763 h 766763"/>
              <a:gd name="connsiteX24" fmla="*/ 9525 w 661987"/>
              <a:gd name="connsiteY24" fmla="*/ 766763 h 766763"/>
              <a:gd name="connsiteX25" fmla="*/ 0 w 661987"/>
              <a:gd name="connsiteY25" fmla="*/ 757238 h 766763"/>
              <a:gd name="connsiteX26" fmla="*/ 2381 w 661987"/>
              <a:gd name="connsiteY26" fmla="*/ 731044 h 766763"/>
              <a:gd name="connsiteX27" fmla="*/ 142875 w 661987"/>
              <a:gd name="connsiteY27" fmla="*/ 514350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61987" h="766763">
                <a:moveTo>
                  <a:pt x="142875" y="514350"/>
                </a:moveTo>
                <a:lnTo>
                  <a:pt x="345281" y="188119"/>
                </a:lnTo>
                <a:lnTo>
                  <a:pt x="345281" y="119063"/>
                </a:lnTo>
                <a:lnTo>
                  <a:pt x="328612" y="90488"/>
                </a:lnTo>
                <a:lnTo>
                  <a:pt x="295275" y="40481"/>
                </a:lnTo>
                <a:lnTo>
                  <a:pt x="276225" y="28575"/>
                </a:lnTo>
                <a:lnTo>
                  <a:pt x="264319" y="16669"/>
                </a:lnTo>
                <a:lnTo>
                  <a:pt x="266700" y="2381"/>
                </a:lnTo>
                <a:lnTo>
                  <a:pt x="290512" y="0"/>
                </a:lnTo>
                <a:lnTo>
                  <a:pt x="340519" y="2381"/>
                </a:lnTo>
                <a:lnTo>
                  <a:pt x="404812" y="11906"/>
                </a:lnTo>
                <a:lnTo>
                  <a:pt x="447675" y="23813"/>
                </a:lnTo>
                <a:lnTo>
                  <a:pt x="500062" y="47625"/>
                </a:lnTo>
                <a:lnTo>
                  <a:pt x="557212" y="83344"/>
                </a:lnTo>
                <a:lnTo>
                  <a:pt x="604837" y="121444"/>
                </a:lnTo>
                <a:lnTo>
                  <a:pt x="635794" y="152400"/>
                </a:lnTo>
                <a:lnTo>
                  <a:pt x="659606" y="192881"/>
                </a:lnTo>
                <a:lnTo>
                  <a:pt x="661987" y="233363"/>
                </a:lnTo>
                <a:lnTo>
                  <a:pt x="650081" y="261938"/>
                </a:lnTo>
                <a:lnTo>
                  <a:pt x="626269" y="273844"/>
                </a:lnTo>
                <a:lnTo>
                  <a:pt x="590550" y="280988"/>
                </a:lnTo>
                <a:lnTo>
                  <a:pt x="381000" y="481013"/>
                </a:lnTo>
                <a:lnTo>
                  <a:pt x="47625" y="757238"/>
                </a:lnTo>
                <a:lnTo>
                  <a:pt x="28575" y="766763"/>
                </a:lnTo>
                <a:lnTo>
                  <a:pt x="9525" y="766763"/>
                </a:lnTo>
                <a:lnTo>
                  <a:pt x="0" y="757238"/>
                </a:lnTo>
                <a:lnTo>
                  <a:pt x="2381" y="731044"/>
                </a:lnTo>
                <a:lnTo>
                  <a:pt x="142875" y="514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BB8AB42-C2F8-42D3-AE8A-A0EF3DE4A2B4}"/>
              </a:ext>
            </a:extLst>
          </p:cNvPr>
          <p:cNvSpPr/>
          <p:nvPr/>
        </p:nvSpPr>
        <p:spPr>
          <a:xfrm>
            <a:off x="5440365" y="3943350"/>
            <a:ext cx="722312" cy="820738"/>
          </a:xfrm>
          <a:custGeom>
            <a:avLst/>
            <a:gdLst>
              <a:gd name="connsiteX0" fmla="*/ 431007 w 721519"/>
              <a:gd name="connsiteY0" fmla="*/ 500063 h 821531"/>
              <a:gd name="connsiteX1" fmla="*/ 352425 w 721519"/>
              <a:gd name="connsiteY1" fmla="*/ 383381 h 821531"/>
              <a:gd name="connsiteX2" fmla="*/ 288132 w 721519"/>
              <a:gd name="connsiteY2" fmla="*/ 302419 h 821531"/>
              <a:gd name="connsiteX3" fmla="*/ 200025 w 721519"/>
              <a:gd name="connsiteY3" fmla="*/ 214313 h 821531"/>
              <a:gd name="connsiteX4" fmla="*/ 119063 w 721519"/>
              <a:gd name="connsiteY4" fmla="*/ 145256 h 821531"/>
              <a:gd name="connsiteX5" fmla="*/ 19050 w 721519"/>
              <a:gd name="connsiteY5" fmla="*/ 73819 h 821531"/>
              <a:gd name="connsiteX6" fmla="*/ 4763 w 721519"/>
              <a:gd name="connsiteY6" fmla="*/ 50006 h 821531"/>
              <a:gd name="connsiteX7" fmla="*/ 0 w 721519"/>
              <a:gd name="connsiteY7" fmla="*/ 28575 h 821531"/>
              <a:gd name="connsiteX8" fmla="*/ 11907 w 721519"/>
              <a:gd name="connsiteY8" fmla="*/ 7144 h 821531"/>
              <a:gd name="connsiteX9" fmla="*/ 38100 w 721519"/>
              <a:gd name="connsiteY9" fmla="*/ 0 h 821531"/>
              <a:gd name="connsiteX10" fmla="*/ 73819 w 721519"/>
              <a:gd name="connsiteY10" fmla="*/ 2381 h 821531"/>
              <a:gd name="connsiteX11" fmla="*/ 154782 w 721519"/>
              <a:gd name="connsiteY11" fmla="*/ 35719 h 821531"/>
              <a:gd name="connsiteX12" fmla="*/ 280988 w 721519"/>
              <a:gd name="connsiteY12" fmla="*/ 90488 h 821531"/>
              <a:gd name="connsiteX13" fmla="*/ 409575 w 721519"/>
              <a:gd name="connsiteY13" fmla="*/ 154781 h 821531"/>
              <a:gd name="connsiteX14" fmla="*/ 533400 w 721519"/>
              <a:gd name="connsiteY14" fmla="*/ 226219 h 821531"/>
              <a:gd name="connsiteX15" fmla="*/ 673894 w 721519"/>
              <a:gd name="connsiteY15" fmla="*/ 330994 h 821531"/>
              <a:gd name="connsiteX16" fmla="*/ 697707 w 721519"/>
              <a:gd name="connsiteY16" fmla="*/ 411956 h 821531"/>
              <a:gd name="connsiteX17" fmla="*/ 711994 w 721519"/>
              <a:gd name="connsiteY17" fmla="*/ 488156 h 821531"/>
              <a:gd name="connsiteX18" fmla="*/ 721519 w 721519"/>
              <a:gd name="connsiteY18" fmla="*/ 569119 h 821531"/>
              <a:gd name="connsiteX19" fmla="*/ 716757 w 721519"/>
              <a:gd name="connsiteY19" fmla="*/ 645319 h 821531"/>
              <a:gd name="connsiteX20" fmla="*/ 697707 w 721519"/>
              <a:gd name="connsiteY20" fmla="*/ 728663 h 821531"/>
              <a:gd name="connsiteX21" fmla="*/ 666750 w 721519"/>
              <a:gd name="connsiteY21" fmla="*/ 807244 h 821531"/>
              <a:gd name="connsiteX22" fmla="*/ 645319 w 721519"/>
              <a:gd name="connsiteY22" fmla="*/ 821531 h 821531"/>
              <a:gd name="connsiteX23" fmla="*/ 626269 w 721519"/>
              <a:gd name="connsiteY23" fmla="*/ 819150 h 821531"/>
              <a:gd name="connsiteX24" fmla="*/ 600075 w 721519"/>
              <a:gd name="connsiteY24" fmla="*/ 800100 h 821531"/>
              <a:gd name="connsiteX25" fmla="*/ 573882 w 721519"/>
              <a:gd name="connsiteY25" fmla="*/ 764381 h 821531"/>
              <a:gd name="connsiteX26" fmla="*/ 545307 w 721519"/>
              <a:gd name="connsiteY26" fmla="*/ 707231 h 821531"/>
              <a:gd name="connsiteX27" fmla="*/ 507207 w 721519"/>
              <a:gd name="connsiteY27" fmla="*/ 619125 h 821531"/>
              <a:gd name="connsiteX28" fmla="*/ 431007 w 721519"/>
              <a:gd name="connsiteY28" fmla="*/ 500063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21519" h="821531">
                <a:moveTo>
                  <a:pt x="431007" y="500063"/>
                </a:moveTo>
                <a:lnTo>
                  <a:pt x="352425" y="383381"/>
                </a:lnTo>
                <a:lnTo>
                  <a:pt x="288132" y="302419"/>
                </a:lnTo>
                <a:lnTo>
                  <a:pt x="200025" y="214313"/>
                </a:lnTo>
                <a:lnTo>
                  <a:pt x="119063" y="145256"/>
                </a:lnTo>
                <a:lnTo>
                  <a:pt x="19050" y="73819"/>
                </a:lnTo>
                <a:lnTo>
                  <a:pt x="4763" y="50006"/>
                </a:lnTo>
                <a:lnTo>
                  <a:pt x="0" y="28575"/>
                </a:lnTo>
                <a:lnTo>
                  <a:pt x="11907" y="7144"/>
                </a:lnTo>
                <a:lnTo>
                  <a:pt x="38100" y="0"/>
                </a:lnTo>
                <a:lnTo>
                  <a:pt x="73819" y="2381"/>
                </a:lnTo>
                <a:lnTo>
                  <a:pt x="154782" y="35719"/>
                </a:lnTo>
                <a:lnTo>
                  <a:pt x="280988" y="90488"/>
                </a:lnTo>
                <a:lnTo>
                  <a:pt x="409575" y="154781"/>
                </a:lnTo>
                <a:lnTo>
                  <a:pt x="533400" y="226219"/>
                </a:lnTo>
                <a:lnTo>
                  <a:pt x="673894" y="330994"/>
                </a:lnTo>
                <a:lnTo>
                  <a:pt x="697707" y="411956"/>
                </a:lnTo>
                <a:lnTo>
                  <a:pt x="711994" y="488156"/>
                </a:lnTo>
                <a:lnTo>
                  <a:pt x="721519" y="569119"/>
                </a:lnTo>
                <a:lnTo>
                  <a:pt x="716757" y="645319"/>
                </a:lnTo>
                <a:lnTo>
                  <a:pt x="697707" y="728663"/>
                </a:lnTo>
                <a:lnTo>
                  <a:pt x="666750" y="807244"/>
                </a:lnTo>
                <a:lnTo>
                  <a:pt x="645319" y="821531"/>
                </a:lnTo>
                <a:lnTo>
                  <a:pt x="626269" y="819150"/>
                </a:lnTo>
                <a:lnTo>
                  <a:pt x="600075" y="800100"/>
                </a:lnTo>
                <a:lnTo>
                  <a:pt x="573882" y="764381"/>
                </a:lnTo>
                <a:lnTo>
                  <a:pt x="545307" y="707231"/>
                </a:lnTo>
                <a:lnTo>
                  <a:pt x="507207" y="619125"/>
                </a:lnTo>
                <a:lnTo>
                  <a:pt x="431007" y="5000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81A499B-7BF6-4951-BD5B-51F6A638741E}"/>
              </a:ext>
            </a:extLst>
          </p:cNvPr>
          <p:cNvSpPr/>
          <p:nvPr/>
        </p:nvSpPr>
        <p:spPr>
          <a:xfrm>
            <a:off x="6127753" y="1676401"/>
            <a:ext cx="917575" cy="1876425"/>
          </a:xfrm>
          <a:custGeom>
            <a:avLst/>
            <a:gdLst>
              <a:gd name="connsiteX0" fmla="*/ 693942 w 916905"/>
              <a:gd name="connsiteY0" fmla="*/ 824213 h 1876399"/>
              <a:gd name="connsiteX1" fmla="*/ 616280 w 916905"/>
              <a:gd name="connsiteY1" fmla="*/ 999577 h 1876399"/>
              <a:gd name="connsiteX2" fmla="*/ 513567 w 916905"/>
              <a:gd name="connsiteY2" fmla="*/ 1177447 h 1876399"/>
              <a:gd name="connsiteX3" fmla="*/ 443421 w 916905"/>
              <a:gd name="connsiteY3" fmla="*/ 1305213 h 1876399"/>
              <a:gd name="connsiteX4" fmla="*/ 340708 w 916905"/>
              <a:gd name="connsiteY4" fmla="*/ 1490598 h 1876399"/>
              <a:gd name="connsiteX5" fmla="*/ 222963 w 916905"/>
              <a:gd name="connsiteY5" fmla="*/ 1660952 h 1876399"/>
              <a:gd name="connsiteX6" fmla="*/ 102713 w 916905"/>
              <a:gd name="connsiteY6" fmla="*/ 1803748 h 1876399"/>
              <a:gd name="connsiteX7" fmla="*/ 50104 w 916905"/>
              <a:gd name="connsiteY7" fmla="*/ 1868884 h 1876399"/>
              <a:gd name="connsiteX8" fmla="*/ 17536 w 916905"/>
              <a:gd name="connsiteY8" fmla="*/ 1876399 h 1876399"/>
              <a:gd name="connsiteX9" fmla="*/ 0 w 916905"/>
              <a:gd name="connsiteY9" fmla="*/ 1871389 h 1876399"/>
              <a:gd name="connsiteX10" fmla="*/ 0 w 916905"/>
              <a:gd name="connsiteY10" fmla="*/ 1848842 h 1876399"/>
              <a:gd name="connsiteX11" fmla="*/ 60125 w 916905"/>
              <a:gd name="connsiteY11" fmla="*/ 1728592 h 1876399"/>
              <a:gd name="connsiteX12" fmla="*/ 147807 w 916905"/>
              <a:gd name="connsiteY12" fmla="*/ 1545712 h 1876399"/>
              <a:gd name="connsiteX13" fmla="*/ 248015 w 916905"/>
              <a:gd name="connsiteY13" fmla="*/ 1327759 h 1876399"/>
              <a:gd name="connsiteX14" fmla="*/ 348223 w 916905"/>
              <a:gd name="connsiteY14" fmla="*/ 1092270 h 1876399"/>
              <a:gd name="connsiteX15" fmla="*/ 433400 w 916905"/>
              <a:gd name="connsiteY15" fmla="*/ 859286 h 1876399"/>
              <a:gd name="connsiteX16" fmla="*/ 506051 w 916905"/>
              <a:gd name="connsiteY16" fmla="*/ 641333 h 1876399"/>
              <a:gd name="connsiteX17" fmla="*/ 568682 w 916905"/>
              <a:gd name="connsiteY17" fmla="*/ 393318 h 1876399"/>
              <a:gd name="connsiteX18" fmla="*/ 586218 w 916905"/>
              <a:gd name="connsiteY18" fmla="*/ 263047 h 1876399"/>
              <a:gd name="connsiteX19" fmla="*/ 541124 w 916905"/>
              <a:gd name="connsiteY19" fmla="*/ 172860 h 1876399"/>
              <a:gd name="connsiteX20" fmla="*/ 493525 w 916905"/>
              <a:gd name="connsiteY20" fmla="*/ 107724 h 1876399"/>
              <a:gd name="connsiteX21" fmla="*/ 450937 w 916905"/>
              <a:gd name="connsiteY21" fmla="*/ 67641 h 1876399"/>
              <a:gd name="connsiteX22" fmla="*/ 440916 w 916905"/>
              <a:gd name="connsiteY22" fmla="*/ 40084 h 1876399"/>
              <a:gd name="connsiteX23" fmla="*/ 435906 w 916905"/>
              <a:gd name="connsiteY23" fmla="*/ 20042 h 1876399"/>
              <a:gd name="connsiteX24" fmla="*/ 438411 w 916905"/>
              <a:gd name="connsiteY24" fmla="*/ 7516 h 1876399"/>
              <a:gd name="connsiteX25" fmla="*/ 448432 w 916905"/>
              <a:gd name="connsiteY25" fmla="*/ 0 h 1876399"/>
              <a:gd name="connsiteX26" fmla="*/ 475989 w 916905"/>
              <a:gd name="connsiteY26" fmla="*/ 0 h 1876399"/>
              <a:gd name="connsiteX27" fmla="*/ 491020 w 916905"/>
              <a:gd name="connsiteY27" fmla="*/ 7516 h 1876399"/>
              <a:gd name="connsiteX28" fmla="*/ 571187 w 916905"/>
              <a:gd name="connsiteY28" fmla="*/ 32568 h 1876399"/>
              <a:gd name="connsiteX29" fmla="*/ 628806 w 916905"/>
              <a:gd name="connsiteY29" fmla="*/ 55115 h 1876399"/>
              <a:gd name="connsiteX30" fmla="*/ 681416 w 916905"/>
              <a:gd name="connsiteY30" fmla="*/ 87683 h 1876399"/>
              <a:gd name="connsiteX31" fmla="*/ 741541 w 916905"/>
              <a:gd name="connsiteY31" fmla="*/ 132776 h 1876399"/>
              <a:gd name="connsiteX32" fmla="*/ 789140 w 916905"/>
              <a:gd name="connsiteY32" fmla="*/ 177870 h 1876399"/>
              <a:gd name="connsiteX33" fmla="*/ 851770 w 916905"/>
              <a:gd name="connsiteY33" fmla="*/ 248016 h 1876399"/>
              <a:gd name="connsiteX34" fmla="*/ 889348 w 916905"/>
              <a:gd name="connsiteY34" fmla="*/ 300625 h 1876399"/>
              <a:gd name="connsiteX35" fmla="*/ 909389 w 916905"/>
              <a:gd name="connsiteY35" fmla="*/ 333193 h 1876399"/>
              <a:gd name="connsiteX36" fmla="*/ 916905 w 916905"/>
              <a:gd name="connsiteY36" fmla="*/ 378286 h 1876399"/>
              <a:gd name="connsiteX37" fmla="*/ 904379 w 916905"/>
              <a:gd name="connsiteY37" fmla="*/ 408349 h 1876399"/>
              <a:gd name="connsiteX38" fmla="*/ 854275 w 916905"/>
              <a:gd name="connsiteY38" fmla="*/ 455948 h 1876399"/>
              <a:gd name="connsiteX39" fmla="*/ 806676 w 916905"/>
              <a:gd name="connsiteY39" fmla="*/ 531104 h 1876399"/>
              <a:gd name="connsiteX40" fmla="*/ 693942 w 916905"/>
              <a:gd name="connsiteY40" fmla="*/ 824213 h 187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16905" h="1876399">
                <a:moveTo>
                  <a:pt x="693942" y="824213"/>
                </a:moveTo>
                <a:lnTo>
                  <a:pt x="616280" y="999577"/>
                </a:lnTo>
                <a:lnTo>
                  <a:pt x="513567" y="1177447"/>
                </a:lnTo>
                <a:lnTo>
                  <a:pt x="443421" y="1305213"/>
                </a:lnTo>
                <a:lnTo>
                  <a:pt x="340708" y="1490598"/>
                </a:lnTo>
                <a:lnTo>
                  <a:pt x="222963" y="1660952"/>
                </a:lnTo>
                <a:lnTo>
                  <a:pt x="102713" y="1803748"/>
                </a:lnTo>
                <a:lnTo>
                  <a:pt x="50104" y="1868884"/>
                </a:lnTo>
                <a:lnTo>
                  <a:pt x="17536" y="1876399"/>
                </a:lnTo>
                <a:lnTo>
                  <a:pt x="0" y="1871389"/>
                </a:lnTo>
                <a:lnTo>
                  <a:pt x="0" y="1848842"/>
                </a:lnTo>
                <a:lnTo>
                  <a:pt x="60125" y="1728592"/>
                </a:lnTo>
                <a:lnTo>
                  <a:pt x="147807" y="1545712"/>
                </a:lnTo>
                <a:lnTo>
                  <a:pt x="248015" y="1327759"/>
                </a:lnTo>
                <a:lnTo>
                  <a:pt x="348223" y="1092270"/>
                </a:lnTo>
                <a:lnTo>
                  <a:pt x="433400" y="859286"/>
                </a:lnTo>
                <a:lnTo>
                  <a:pt x="506051" y="641333"/>
                </a:lnTo>
                <a:lnTo>
                  <a:pt x="568682" y="393318"/>
                </a:lnTo>
                <a:lnTo>
                  <a:pt x="586218" y="263047"/>
                </a:lnTo>
                <a:lnTo>
                  <a:pt x="541124" y="172860"/>
                </a:lnTo>
                <a:lnTo>
                  <a:pt x="493525" y="107724"/>
                </a:lnTo>
                <a:lnTo>
                  <a:pt x="450937" y="67641"/>
                </a:lnTo>
                <a:lnTo>
                  <a:pt x="440916" y="40084"/>
                </a:lnTo>
                <a:lnTo>
                  <a:pt x="435906" y="20042"/>
                </a:lnTo>
                <a:lnTo>
                  <a:pt x="438411" y="7516"/>
                </a:lnTo>
                <a:lnTo>
                  <a:pt x="448432" y="0"/>
                </a:lnTo>
                <a:lnTo>
                  <a:pt x="475989" y="0"/>
                </a:lnTo>
                <a:lnTo>
                  <a:pt x="491020" y="7516"/>
                </a:lnTo>
                <a:lnTo>
                  <a:pt x="571187" y="32568"/>
                </a:lnTo>
                <a:lnTo>
                  <a:pt x="628806" y="55115"/>
                </a:lnTo>
                <a:lnTo>
                  <a:pt x="681416" y="87683"/>
                </a:lnTo>
                <a:lnTo>
                  <a:pt x="741541" y="132776"/>
                </a:lnTo>
                <a:lnTo>
                  <a:pt x="789140" y="177870"/>
                </a:lnTo>
                <a:lnTo>
                  <a:pt x="851770" y="248016"/>
                </a:lnTo>
                <a:lnTo>
                  <a:pt x="889348" y="300625"/>
                </a:lnTo>
                <a:lnTo>
                  <a:pt x="909389" y="333193"/>
                </a:lnTo>
                <a:lnTo>
                  <a:pt x="916905" y="378286"/>
                </a:lnTo>
                <a:lnTo>
                  <a:pt x="904379" y="408349"/>
                </a:lnTo>
                <a:lnTo>
                  <a:pt x="854275" y="455948"/>
                </a:lnTo>
                <a:lnTo>
                  <a:pt x="806676" y="531104"/>
                </a:lnTo>
                <a:lnTo>
                  <a:pt x="693942" y="824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393176B-CFB4-4D39-A029-6384246DF472}"/>
              </a:ext>
            </a:extLst>
          </p:cNvPr>
          <p:cNvSpPr/>
          <p:nvPr/>
        </p:nvSpPr>
        <p:spPr>
          <a:xfrm>
            <a:off x="6427789" y="3603625"/>
            <a:ext cx="2251075" cy="1993900"/>
          </a:xfrm>
          <a:custGeom>
            <a:avLst/>
            <a:gdLst>
              <a:gd name="connsiteX0" fmla="*/ 868136 w 2250622"/>
              <a:gd name="connsiteY0" fmla="*/ 1134836 h 1994808"/>
              <a:gd name="connsiteX1" fmla="*/ 685800 w 2250622"/>
              <a:gd name="connsiteY1" fmla="*/ 879022 h 1994808"/>
              <a:gd name="connsiteX2" fmla="*/ 574222 w 2250622"/>
              <a:gd name="connsiteY2" fmla="*/ 669472 h 1994808"/>
              <a:gd name="connsiteX3" fmla="*/ 451757 w 2250622"/>
              <a:gd name="connsiteY3" fmla="*/ 503465 h 1994808"/>
              <a:gd name="connsiteX4" fmla="*/ 356507 w 2250622"/>
              <a:gd name="connsiteY4" fmla="*/ 383722 h 1994808"/>
              <a:gd name="connsiteX5" fmla="*/ 250372 w 2250622"/>
              <a:gd name="connsiteY5" fmla="*/ 263979 h 1994808"/>
              <a:gd name="connsiteX6" fmla="*/ 182336 w 2250622"/>
              <a:gd name="connsiteY6" fmla="*/ 195943 h 1994808"/>
              <a:gd name="connsiteX7" fmla="*/ 114300 w 2250622"/>
              <a:gd name="connsiteY7" fmla="*/ 136072 h 1994808"/>
              <a:gd name="connsiteX8" fmla="*/ 46265 w 2250622"/>
              <a:gd name="connsiteY8" fmla="*/ 81643 h 1994808"/>
              <a:gd name="connsiteX9" fmla="*/ 10886 w 2250622"/>
              <a:gd name="connsiteY9" fmla="*/ 48986 h 1994808"/>
              <a:gd name="connsiteX10" fmla="*/ 0 w 2250622"/>
              <a:gd name="connsiteY10" fmla="*/ 29936 h 1994808"/>
              <a:gd name="connsiteX11" fmla="*/ 2722 w 2250622"/>
              <a:gd name="connsiteY11" fmla="*/ 10886 h 1994808"/>
              <a:gd name="connsiteX12" fmla="*/ 8165 w 2250622"/>
              <a:gd name="connsiteY12" fmla="*/ 2722 h 1994808"/>
              <a:gd name="connsiteX13" fmla="*/ 29936 w 2250622"/>
              <a:gd name="connsiteY13" fmla="*/ 0 h 1994808"/>
              <a:gd name="connsiteX14" fmla="*/ 70757 w 2250622"/>
              <a:gd name="connsiteY14" fmla="*/ 0 h 1994808"/>
              <a:gd name="connsiteX15" fmla="*/ 97972 w 2250622"/>
              <a:gd name="connsiteY15" fmla="*/ 10886 h 1994808"/>
              <a:gd name="connsiteX16" fmla="*/ 152400 w 2250622"/>
              <a:gd name="connsiteY16" fmla="*/ 48986 h 1994808"/>
              <a:gd name="connsiteX17" fmla="*/ 255815 w 2250622"/>
              <a:gd name="connsiteY17" fmla="*/ 127908 h 1994808"/>
              <a:gd name="connsiteX18" fmla="*/ 334736 w 2250622"/>
              <a:gd name="connsiteY18" fmla="*/ 195943 h 1994808"/>
              <a:gd name="connsiteX19" fmla="*/ 454479 w 2250622"/>
              <a:gd name="connsiteY19" fmla="*/ 310243 h 1994808"/>
              <a:gd name="connsiteX20" fmla="*/ 647700 w 2250622"/>
              <a:gd name="connsiteY20" fmla="*/ 519793 h 1994808"/>
              <a:gd name="connsiteX21" fmla="*/ 805543 w 2250622"/>
              <a:gd name="connsiteY21" fmla="*/ 726622 h 1994808"/>
              <a:gd name="connsiteX22" fmla="*/ 993322 w 2250622"/>
              <a:gd name="connsiteY22" fmla="*/ 925286 h 1994808"/>
              <a:gd name="connsiteX23" fmla="*/ 1102179 w 2250622"/>
              <a:gd name="connsiteY23" fmla="*/ 1042308 h 1994808"/>
              <a:gd name="connsiteX24" fmla="*/ 1270907 w 2250622"/>
              <a:gd name="connsiteY24" fmla="*/ 1216479 h 1994808"/>
              <a:gd name="connsiteX25" fmla="*/ 1409700 w 2250622"/>
              <a:gd name="connsiteY25" fmla="*/ 1357993 h 1994808"/>
              <a:gd name="connsiteX26" fmla="*/ 1494065 w 2250622"/>
              <a:gd name="connsiteY26" fmla="*/ 1439636 h 1994808"/>
              <a:gd name="connsiteX27" fmla="*/ 1621972 w 2250622"/>
              <a:gd name="connsiteY27" fmla="*/ 1559379 h 1994808"/>
              <a:gd name="connsiteX28" fmla="*/ 1722665 w 2250622"/>
              <a:gd name="connsiteY28" fmla="*/ 1641022 h 1994808"/>
              <a:gd name="connsiteX29" fmla="*/ 1820636 w 2250622"/>
              <a:gd name="connsiteY29" fmla="*/ 1709058 h 1994808"/>
              <a:gd name="connsiteX30" fmla="*/ 1905000 w 2250622"/>
              <a:gd name="connsiteY30" fmla="*/ 1766208 h 1994808"/>
              <a:gd name="connsiteX31" fmla="*/ 2038350 w 2250622"/>
              <a:gd name="connsiteY31" fmla="*/ 1842408 h 1994808"/>
              <a:gd name="connsiteX32" fmla="*/ 2242457 w 2250622"/>
              <a:gd name="connsiteY32" fmla="*/ 1953986 h 1994808"/>
              <a:gd name="connsiteX33" fmla="*/ 2250622 w 2250622"/>
              <a:gd name="connsiteY33" fmla="*/ 1964872 h 1994808"/>
              <a:gd name="connsiteX34" fmla="*/ 2245179 w 2250622"/>
              <a:gd name="connsiteY34" fmla="*/ 1986643 h 1994808"/>
              <a:gd name="connsiteX35" fmla="*/ 2231572 w 2250622"/>
              <a:gd name="connsiteY35" fmla="*/ 1994808 h 1994808"/>
              <a:gd name="connsiteX36" fmla="*/ 1714500 w 2250622"/>
              <a:gd name="connsiteY36" fmla="*/ 1992086 h 1994808"/>
              <a:gd name="connsiteX37" fmla="*/ 1537607 w 2250622"/>
              <a:gd name="connsiteY37" fmla="*/ 1994808 h 1994808"/>
              <a:gd name="connsiteX38" fmla="*/ 1494065 w 2250622"/>
              <a:gd name="connsiteY38" fmla="*/ 1986643 h 1994808"/>
              <a:gd name="connsiteX39" fmla="*/ 1458686 w 2250622"/>
              <a:gd name="connsiteY39" fmla="*/ 1964872 h 1994808"/>
              <a:gd name="connsiteX40" fmla="*/ 1423307 w 2250622"/>
              <a:gd name="connsiteY40" fmla="*/ 1921329 h 1994808"/>
              <a:gd name="connsiteX41" fmla="*/ 1221922 w 2250622"/>
              <a:gd name="connsiteY41" fmla="*/ 1624693 h 1994808"/>
              <a:gd name="connsiteX42" fmla="*/ 1012372 w 2250622"/>
              <a:gd name="connsiteY42" fmla="*/ 1336222 h 1994808"/>
              <a:gd name="connsiteX43" fmla="*/ 868136 w 2250622"/>
              <a:gd name="connsiteY43" fmla="*/ 1134836 h 199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50622" h="1994808">
                <a:moveTo>
                  <a:pt x="868136" y="1134836"/>
                </a:moveTo>
                <a:lnTo>
                  <a:pt x="685800" y="879022"/>
                </a:lnTo>
                <a:lnTo>
                  <a:pt x="574222" y="669472"/>
                </a:lnTo>
                <a:lnTo>
                  <a:pt x="451757" y="503465"/>
                </a:lnTo>
                <a:lnTo>
                  <a:pt x="356507" y="383722"/>
                </a:lnTo>
                <a:lnTo>
                  <a:pt x="250372" y="263979"/>
                </a:lnTo>
                <a:lnTo>
                  <a:pt x="182336" y="195943"/>
                </a:lnTo>
                <a:lnTo>
                  <a:pt x="114300" y="136072"/>
                </a:lnTo>
                <a:lnTo>
                  <a:pt x="46265" y="81643"/>
                </a:lnTo>
                <a:lnTo>
                  <a:pt x="10886" y="48986"/>
                </a:lnTo>
                <a:lnTo>
                  <a:pt x="0" y="29936"/>
                </a:lnTo>
                <a:lnTo>
                  <a:pt x="2722" y="10886"/>
                </a:lnTo>
                <a:lnTo>
                  <a:pt x="8165" y="2722"/>
                </a:lnTo>
                <a:lnTo>
                  <a:pt x="29936" y="0"/>
                </a:lnTo>
                <a:lnTo>
                  <a:pt x="70757" y="0"/>
                </a:lnTo>
                <a:lnTo>
                  <a:pt x="97972" y="10886"/>
                </a:lnTo>
                <a:lnTo>
                  <a:pt x="152400" y="48986"/>
                </a:lnTo>
                <a:lnTo>
                  <a:pt x="255815" y="127908"/>
                </a:lnTo>
                <a:lnTo>
                  <a:pt x="334736" y="195943"/>
                </a:lnTo>
                <a:lnTo>
                  <a:pt x="454479" y="310243"/>
                </a:lnTo>
                <a:lnTo>
                  <a:pt x="647700" y="519793"/>
                </a:lnTo>
                <a:lnTo>
                  <a:pt x="805543" y="726622"/>
                </a:lnTo>
                <a:lnTo>
                  <a:pt x="993322" y="925286"/>
                </a:lnTo>
                <a:lnTo>
                  <a:pt x="1102179" y="1042308"/>
                </a:lnTo>
                <a:lnTo>
                  <a:pt x="1270907" y="1216479"/>
                </a:lnTo>
                <a:lnTo>
                  <a:pt x="1409700" y="1357993"/>
                </a:lnTo>
                <a:lnTo>
                  <a:pt x="1494065" y="1439636"/>
                </a:lnTo>
                <a:lnTo>
                  <a:pt x="1621972" y="1559379"/>
                </a:lnTo>
                <a:lnTo>
                  <a:pt x="1722665" y="1641022"/>
                </a:lnTo>
                <a:lnTo>
                  <a:pt x="1820636" y="1709058"/>
                </a:lnTo>
                <a:lnTo>
                  <a:pt x="1905000" y="1766208"/>
                </a:lnTo>
                <a:lnTo>
                  <a:pt x="2038350" y="1842408"/>
                </a:lnTo>
                <a:lnTo>
                  <a:pt x="2242457" y="1953986"/>
                </a:lnTo>
                <a:lnTo>
                  <a:pt x="2250622" y="1964872"/>
                </a:lnTo>
                <a:lnTo>
                  <a:pt x="2245179" y="1986643"/>
                </a:lnTo>
                <a:lnTo>
                  <a:pt x="2231572" y="1994808"/>
                </a:lnTo>
                <a:lnTo>
                  <a:pt x="1714500" y="1992086"/>
                </a:lnTo>
                <a:lnTo>
                  <a:pt x="1537607" y="1994808"/>
                </a:lnTo>
                <a:lnTo>
                  <a:pt x="1494065" y="1986643"/>
                </a:lnTo>
                <a:lnTo>
                  <a:pt x="1458686" y="1964872"/>
                </a:lnTo>
                <a:lnTo>
                  <a:pt x="1423307" y="1921329"/>
                </a:lnTo>
                <a:lnTo>
                  <a:pt x="1221922" y="1624693"/>
                </a:lnTo>
                <a:lnTo>
                  <a:pt x="1012372" y="1336222"/>
                </a:lnTo>
                <a:lnTo>
                  <a:pt x="868136" y="113483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D5F61DD-B64D-4EC6-B0CB-F9F44939680F}"/>
              </a:ext>
            </a:extLst>
          </p:cNvPr>
          <p:cNvSpPr/>
          <p:nvPr/>
        </p:nvSpPr>
        <p:spPr>
          <a:xfrm>
            <a:off x="3767141" y="4038600"/>
            <a:ext cx="1063625" cy="857250"/>
          </a:xfrm>
          <a:custGeom>
            <a:avLst/>
            <a:gdLst>
              <a:gd name="connsiteX0" fmla="*/ 292893 w 1064418"/>
              <a:gd name="connsiteY0" fmla="*/ 423863 h 857250"/>
              <a:gd name="connsiteX1" fmla="*/ 514350 w 1064418"/>
              <a:gd name="connsiteY1" fmla="*/ 311944 h 857250"/>
              <a:gd name="connsiteX2" fmla="*/ 685800 w 1064418"/>
              <a:gd name="connsiteY2" fmla="*/ 211931 h 857250"/>
              <a:gd name="connsiteX3" fmla="*/ 873918 w 1064418"/>
              <a:gd name="connsiteY3" fmla="*/ 102394 h 857250"/>
              <a:gd name="connsiteX4" fmla="*/ 1009650 w 1064418"/>
              <a:gd name="connsiteY4" fmla="*/ 14288 h 857250"/>
              <a:gd name="connsiteX5" fmla="*/ 1045368 w 1064418"/>
              <a:gd name="connsiteY5" fmla="*/ 0 h 857250"/>
              <a:gd name="connsiteX6" fmla="*/ 1062037 w 1064418"/>
              <a:gd name="connsiteY6" fmla="*/ 9525 h 857250"/>
              <a:gd name="connsiteX7" fmla="*/ 1064418 w 1064418"/>
              <a:gd name="connsiteY7" fmla="*/ 38100 h 857250"/>
              <a:gd name="connsiteX8" fmla="*/ 1040606 w 1064418"/>
              <a:gd name="connsiteY8" fmla="*/ 64294 h 857250"/>
              <a:gd name="connsiteX9" fmla="*/ 995362 w 1064418"/>
              <a:gd name="connsiteY9" fmla="*/ 114300 h 857250"/>
              <a:gd name="connsiteX10" fmla="*/ 878681 w 1064418"/>
              <a:gd name="connsiteY10" fmla="*/ 214313 h 857250"/>
              <a:gd name="connsiteX11" fmla="*/ 697706 w 1064418"/>
              <a:gd name="connsiteY11" fmla="*/ 376238 h 857250"/>
              <a:gd name="connsiteX12" fmla="*/ 483393 w 1064418"/>
              <a:gd name="connsiteY12" fmla="*/ 571500 h 857250"/>
              <a:gd name="connsiteX13" fmla="*/ 376237 w 1064418"/>
              <a:gd name="connsiteY13" fmla="*/ 664369 h 857250"/>
              <a:gd name="connsiteX14" fmla="*/ 321468 w 1064418"/>
              <a:gd name="connsiteY14" fmla="*/ 731044 h 857250"/>
              <a:gd name="connsiteX15" fmla="*/ 269081 w 1064418"/>
              <a:gd name="connsiteY15" fmla="*/ 800100 h 857250"/>
              <a:gd name="connsiteX16" fmla="*/ 240506 w 1064418"/>
              <a:gd name="connsiteY16" fmla="*/ 838200 h 857250"/>
              <a:gd name="connsiteX17" fmla="*/ 214312 w 1064418"/>
              <a:gd name="connsiteY17" fmla="*/ 854869 h 857250"/>
              <a:gd name="connsiteX18" fmla="*/ 195262 w 1064418"/>
              <a:gd name="connsiteY18" fmla="*/ 857250 h 857250"/>
              <a:gd name="connsiteX19" fmla="*/ 176212 w 1064418"/>
              <a:gd name="connsiteY19" fmla="*/ 852488 h 857250"/>
              <a:gd name="connsiteX20" fmla="*/ 161925 w 1064418"/>
              <a:gd name="connsiteY20" fmla="*/ 831056 h 857250"/>
              <a:gd name="connsiteX21" fmla="*/ 114300 w 1064418"/>
              <a:gd name="connsiteY21" fmla="*/ 745331 h 857250"/>
              <a:gd name="connsiteX22" fmla="*/ 66675 w 1064418"/>
              <a:gd name="connsiteY22" fmla="*/ 657225 h 857250"/>
              <a:gd name="connsiteX23" fmla="*/ 35718 w 1064418"/>
              <a:gd name="connsiteY23" fmla="*/ 581025 h 857250"/>
              <a:gd name="connsiteX24" fmla="*/ 19050 w 1064418"/>
              <a:gd name="connsiteY24" fmla="*/ 516731 h 857250"/>
              <a:gd name="connsiteX25" fmla="*/ 4762 w 1064418"/>
              <a:gd name="connsiteY25" fmla="*/ 419100 h 857250"/>
              <a:gd name="connsiteX26" fmla="*/ 0 w 1064418"/>
              <a:gd name="connsiteY26" fmla="*/ 340519 h 857250"/>
              <a:gd name="connsiteX27" fmla="*/ 4762 w 1064418"/>
              <a:gd name="connsiteY27" fmla="*/ 316706 h 857250"/>
              <a:gd name="connsiteX28" fmla="*/ 21431 w 1064418"/>
              <a:gd name="connsiteY28" fmla="*/ 309563 h 857250"/>
              <a:gd name="connsiteX29" fmla="*/ 45243 w 1064418"/>
              <a:gd name="connsiteY29" fmla="*/ 314325 h 857250"/>
              <a:gd name="connsiteX30" fmla="*/ 61912 w 1064418"/>
              <a:gd name="connsiteY30" fmla="*/ 328613 h 857250"/>
              <a:gd name="connsiteX31" fmla="*/ 76200 w 1064418"/>
              <a:gd name="connsiteY31" fmla="*/ 364331 h 857250"/>
              <a:gd name="connsiteX32" fmla="*/ 92868 w 1064418"/>
              <a:gd name="connsiteY32" fmla="*/ 397669 h 857250"/>
              <a:gd name="connsiteX33" fmla="*/ 111918 w 1064418"/>
              <a:gd name="connsiteY33" fmla="*/ 426244 h 857250"/>
              <a:gd name="connsiteX34" fmla="*/ 135731 w 1064418"/>
              <a:gd name="connsiteY34" fmla="*/ 445294 h 857250"/>
              <a:gd name="connsiteX35" fmla="*/ 169068 w 1064418"/>
              <a:gd name="connsiteY35" fmla="*/ 459581 h 857250"/>
              <a:gd name="connsiteX36" fmla="*/ 197643 w 1064418"/>
              <a:gd name="connsiteY36" fmla="*/ 464344 h 857250"/>
              <a:gd name="connsiteX37" fmla="*/ 292893 w 1064418"/>
              <a:gd name="connsiteY37" fmla="*/ 423863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64418" h="857250">
                <a:moveTo>
                  <a:pt x="292893" y="423863"/>
                </a:moveTo>
                <a:lnTo>
                  <a:pt x="514350" y="311944"/>
                </a:lnTo>
                <a:lnTo>
                  <a:pt x="685800" y="211931"/>
                </a:lnTo>
                <a:lnTo>
                  <a:pt x="873918" y="102394"/>
                </a:lnTo>
                <a:lnTo>
                  <a:pt x="1009650" y="14288"/>
                </a:lnTo>
                <a:lnTo>
                  <a:pt x="1045368" y="0"/>
                </a:lnTo>
                <a:lnTo>
                  <a:pt x="1062037" y="9525"/>
                </a:lnTo>
                <a:lnTo>
                  <a:pt x="1064418" y="38100"/>
                </a:lnTo>
                <a:lnTo>
                  <a:pt x="1040606" y="64294"/>
                </a:lnTo>
                <a:lnTo>
                  <a:pt x="995362" y="114300"/>
                </a:lnTo>
                <a:lnTo>
                  <a:pt x="878681" y="214313"/>
                </a:lnTo>
                <a:lnTo>
                  <a:pt x="697706" y="376238"/>
                </a:lnTo>
                <a:lnTo>
                  <a:pt x="483393" y="571500"/>
                </a:lnTo>
                <a:lnTo>
                  <a:pt x="376237" y="664369"/>
                </a:lnTo>
                <a:lnTo>
                  <a:pt x="321468" y="731044"/>
                </a:lnTo>
                <a:lnTo>
                  <a:pt x="269081" y="800100"/>
                </a:lnTo>
                <a:lnTo>
                  <a:pt x="240506" y="838200"/>
                </a:lnTo>
                <a:lnTo>
                  <a:pt x="214312" y="854869"/>
                </a:lnTo>
                <a:lnTo>
                  <a:pt x="195262" y="857250"/>
                </a:lnTo>
                <a:lnTo>
                  <a:pt x="176212" y="852488"/>
                </a:lnTo>
                <a:lnTo>
                  <a:pt x="161925" y="831056"/>
                </a:lnTo>
                <a:lnTo>
                  <a:pt x="114300" y="745331"/>
                </a:lnTo>
                <a:lnTo>
                  <a:pt x="66675" y="657225"/>
                </a:lnTo>
                <a:lnTo>
                  <a:pt x="35718" y="581025"/>
                </a:lnTo>
                <a:lnTo>
                  <a:pt x="19050" y="516731"/>
                </a:lnTo>
                <a:lnTo>
                  <a:pt x="4762" y="419100"/>
                </a:lnTo>
                <a:lnTo>
                  <a:pt x="0" y="340519"/>
                </a:lnTo>
                <a:lnTo>
                  <a:pt x="4762" y="316706"/>
                </a:lnTo>
                <a:lnTo>
                  <a:pt x="21431" y="309563"/>
                </a:lnTo>
                <a:lnTo>
                  <a:pt x="45243" y="314325"/>
                </a:lnTo>
                <a:lnTo>
                  <a:pt x="61912" y="328613"/>
                </a:lnTo>
                <a:lnTo>
                  <a:pt x="76200" y="364331"/>
                </a:lnTo>
                <a:lnTo>
                  <a:pt x="92868" y="397669"/>
                </a:lnTo>
                <a:lnTo>
                  <a:pt x="111918" y="426244"/>
                </a:lnTo>
                <a:lnTo>
                  <a:pt x="135731" y="445294"/>
                </a:lnTo>
                <a:lnTo>
                  <a:pt x="169068" y="459581"/>
                </a:lnTo>
                <a:lnTo>
                  <a:pt x="197643" y="464344"/>
                </a:lnTo>
                <a:lnTo>
                  <a:pt x="292893" y="4238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5239AC17-8161-42F9-8FAB-5E7FB00084C1}"/>
              </a:ext>
            </a:extLst>
          </p:cNvPr>
          <p:cNvSpPr/>
          <p:nvPr/>
        </p:nvSpPr>
        <p:spPr>
          <a:xfrm rot="16200000">
            <a:off x="3113884" y="3367881"/>
            <a:ext cx="4021138" cy="511175"/>
          </a:xfrm>
          <a:custGeom>
            <a:avLst/>
            <a:gdLst>
              <a:gd name="connsiteX0" fmla="*/ 2270703 w 4021320"/>
              <a:gd name="connsiteY0" fmla="*/ 428306 h 509888"/>
              <a:gd name="connsiteX1" fmla="*/ 1720023 w 4021320"/>
              <a:gd name="connsiteY1" fmla="*/ 418108 h 509888"/>
              <a:gd name="connsiteX2" fmla="*/ 1352904 w 4021320"/>
              <a:gd name="connsiteY2" fmla="*/ 414709 h 509888"/>
              <a:gd name="connsiteX3" fmla="*/ 1002780 w 4021320"/>
              <a:gd name="connsiteY3" fmla="*/ 414709 h 509888"/>
              <a:gd name="connsiteX4" fmla="*/ 690049 w 4021320"/>
              <a:gd name="connsiteY4" fmla="*/ 421507 h 509888"/>
              <a:gd name="connsiteX5" fmla="*/ 414709 w 4021320"/>
              <a:gd name="connsiteY5" fmla="*/ 438504 h 509888"/>
              <a:gd name="connsiteX6" fmla="*/ 282138 w 4021320"/>
              <a:gd name="connsiteY6" fmla="*/ 404511 h 509888"/>
              <a:gd name="connsiteX7" fmla="*/ 203955 w 4021320"/>
              <a:gd name="connsiteY7" fmla="*/ 373918 h 509888"/>
              <a:gd name="connsiteX8" fmla="*/ 156365 w 4021320"/>
              <a:gd name="connsiteY8" fmla="*/ 353522 h 509888"/>
              <a:gd name="connsiteX9" fmla="*/ 115574 w 4021320"/>
              <a:gd name="connsiteY9" fmla="*/ 329727 h 509888"/>
              <a:gd name="connsiteX10" fmla="*/ 50989 w 4021320"/>
              <a:gd name="connsiteY10" fmla="*/ 282138 h 509888"/>
              <a:gd name="connsiteX11" fmla="*/ 3399 w 4021320"/>
              <a:gd name="connsiteY11" fmla="*/ 234548 h 509888"/>
              <a:gd name="connsiteX12" fmla="*/ 0 w 4021320"/>
              <a:gd name="connsiteY12" fmla="*/ 217552 h 509888"/>
              <a:gd name="connsiteX13" fmla="*/ 6798 w 4021320"/>
              <a:gd name="connsiteY13" fmla="*/ 193757 h 509888"/>
              <a:gd name="connsiteX14" fmla="*/ 37392 w 4021320"/>
              <a:gd name="connsiteY14" fmla="*/ 166563 h 509888"/>
              <a:gd name="connsiteX15" fmla="*/ 81582 w 4021320"/>
              <a:gd name="connsiteY15" fmla="*/ 132571 h 509888"/>
              <a:gd name="connsiteX16" fmla="*/ 615265 w 4021320"/>
              <a:gd name="connsiteY16" fmla="*/ 197156 h 509888"/>
              <a:gd name="connsiteX17" fmla="*/ 822620 w 4021320"/>
              <a:gd name="connsiteY17" fmla="*/ 210753 h 509888"/>
              <a:gd name="connsiteX18" fmla="*/ 1162545 w 4021320"/>
              <a:gd name="connsiteY18" fmla="*/ 217552 h 509888"/>
              <a:gd name="connsiteX19" fmla="*/ 1662236 w 4021320"/>
              <a:gd name="connsiteY19" fmla="*/ 214153 h 509888"/>
              <a:gd name="connsiteX20" fmla="*/ 2148330 w 4021320"/>
              <a:gd name="connsiteY20" fmla="*/ 214153 h 509888"/>
              <a:gd name="connsiteX21" fmla="*/ 2783991 w 4021320"/>
              <a:gd name="connsiteY21" fmla="*/ 217552 h 509888"/>
              <a:gd name="connsiteX22" fmla="*/ 2970950 w 4021320"/>
              <a:gd name="connsiteY22" fmla="*/ 217552 h 509888"/>
              <a:gd name="connsiteX23" fmla="*/ 3202099 w 4021320"/>
              <a:gd name="connsiteY23" fmla="*/ 217552 h 509888"/>
              <a:gd name="connsiteX24" fmla="*/ 3467241 w 4021320"/>
              <a:gd name="connsiteY24" fmla="*/ 217552 h 509888"/>
              <a:gd name="connsiteX25" fmla="*/ 3613409 w 4021320"/>
              <a:gd name="connsiteY25" fmla="*/ 217552 h 509888"/>
              <a:gd name="connsiteX26" fmla="*/ 3660999 w 4021320"/>
              <a:gd name="connsiteY26" fmla="*/ 210753 h 509888"/>
              <a:gd name="connsiteX27" fmla="*/ 3725585 w 4021320"/>
              <a:gd name="connsiteY27" fmla="*/ 190358 h 509888"/>
              <a:gd name="connsiteX28" fmla="*/ 3793570 w 4021320"/>
              <a:gd name="connsiteY28" fmla="*/ 159765 h 509888"/>
              <a:gd name="connsiteX29" fmla="*/ 3841160 w 4021320"/>
              <a:gd name="connsiteY29" fmla="*/ 125772 h 509888"/>
              <a:gd name="connsiteX30" fmla="*/ 3895548 w 4021320"/>
              <a:gd name="connsiteY30" fmla="*/ 78182 h 509888"/>
              <a:gd name="connsiteX31" fmla="*/ 3953335 w 4021320"/>
              <a:gd name="connsiteY31" fmla="*/ 13597 h 509888"/>
              <a:gd name="connsiteX32" fmla="*/ 3977130 w 4021320"/>
              <a:gd name="connsiteY32" fmla="*/ 3399 h 509888"/>
              <a:gd name="connsiteX33" fmla="*/ 4004324 w 4021320"/>
              <a:gd name="connsiteY33" fmla="*/ 0 h 509888"/>
              <a:gd name="connsiteX34" fmla="*/ 4017921 w 4021320"/>
              <a:gd name="connsiteY34" fmla="*/ 10197 h 509888"/>
              <a:gd name="connsiteX35" fmla="*/ 4021320 w 4021320"/>
              <a:gd name="connsiteY35" fmla="*/ 27194 h 509888"/>
              <a:gd name="connsiteX36" fmla="*/ 4004324 w 4021320"/>
              <a:gd name="connsiteY36" fmla="*/ 101977 h 509888"/>
              <a:gd name="connsiteX37" fmla="*/ 3956734 w 4021320"/>
              <a:gd name="connsiteY37" fmla="*/ 224351 h 509888"/>
              <a:gd name="connsiteX38" fmla="*/ 3875152 w 4021320"/>
              <a:gd name="connsiteY38" fmla="*/ 356922 h 509888"/>
              <a:gd name="connsiteX39" fmla="*/ 3820764 w 4021320"/>
              <a:gd name="connsiteY39" fmla="*/ 431705 h 509888"/>
              <a:gd name="connsiteX40" fmla="*/ 3776574 w 4021320"/>
              <a:gd name="connsiteY40" fmla="*/ 472496 h 509888"/>
              <a:gd name="connsiteX41" fmla="*/ 3711988 w 4021320"/>
              <a:gd name="connsiteY41" fmla="*/ 503090 h 509888"/>
              <a:gd name="connsiteX42" fmla="*/ 3684794 w 4021320"/>
              <a:gd name="connsiteY42" fmla="*/ 509888 h 509888"/>
              <a:gd name="connsiteX43" fmla="*/ 3664398 w 4021320"/>
              <a:gd name="connsiteY43" fmla="*/ 506489 h 509888"/>
              <a:gd name="connsiteX44" fmla="*/ 3620208 w 4021320"/>
              <a:gd name="connsiteY44" fmla="*/ 489493 h 509888"/>
              <a:gd name="connsiteX45" fmla="*/ 3576018 w 4021320"/>
              <a:gd name="connsiteY45" fmla="*/ 465698 h 509888"/>
              <a:gd name="connsiteX46" fmla="*/ 3525029 w 4021320"/>
              <a:gd name="connsiteY46" fmla="*/ 448701 h 509888"/>
              <a:gd name="connsiteX47" fmla="*/ 3470641 w 4021320"/>
              <a:gd name="connsiteY47" fmla="*/ 435104 h 509888"/>
              <a:gd name="connsiteX48" fmla="*/ 3406055 w 4021320"/>
              <a:gd name="connsiteY48" fmla="*/ 435104 h 509888"/>
              <a:gd name="connsiteX49" fmla="*/ 2943756 w 4021320"/>
              <a:gd name="connsiteY49" fmla="*/ 438504 h 509888"/>
              <a:gd name="connsiteX50" fmla="*/ 2766994 w 4021320"/>
              <a:gd name="connsiteY50" fmla="*/ 435104 h 509888"/>
              <a:gd name="connsiteX51" fmla="*/ 2270703 w 4021320"/>
              <a:gd name="connsiteY51" fmla="*/ 428306 h 50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21320" h="509888">
                <a:moveTo>
                  <a:pt x="2270703" y="428306"/>
                </a:moveTo>
                <a:lnTo>
                  <a:pt x="1720023" y="418108"/>
                </a:lnTo>
                <a:lnTo>
                  <a:pt x="1352904" y="414709"/>
                </a:lnTo>
                <a:lnTo>
                  <a:pt x="1002780" y="414709"/>
                </a:lnTo>
                <a:lnTo>
                  <a:pt x="690049" y="421507"/>
                </a:lnTo>
                <a:lnTo>
                  <a:pt x="414709" y="438504"/>
                </a:lnTo>
                <a:lnTo>
                  <a:pt x="282138" y="404511"/>
                </a:lnTo>
                <a:lnTo>
                  <a:pt x="203955" y="373918"/>
                </a:lnTo>
                <a:lnTo>
                  <a:pt x="156365" y="353522"/>
                </a:lnTo>
                <a:lnTo>
                  <a:pt x="115574" y="329727"/>
                </a:lnTo>
                <a:lnTo>
                  <a:pt x="50989" y="282138"/>
                </a:lnTo>
                <a:lnTo>
                  <a:pt x="3399" y="234548"/>
                </a:lnTo>
                <a:lnTo>
                  <a:pt x="0" y="217552"/>
                </a:lnTo>
                <a:lnTo>
                  <a:pt x="6798" y="193757"/>
                </a:lnTo>
                <a:lnTo>
                  <a:pt x="37392" y="166563"/>
                </a:lnTo>
                <a:lnTo>
                  <a:pt x="81582" y="132571"/>
                </a:lnTo>
                <a:lnTo>
                  <a:pt x="615265" y="197156"/>
                </a:lnTo>
                <a:lnTo>
                  <a:pt x="822620" y="210753"/>
                </a:lnTo>
                <a:lnTo>
                  <a:pt x="1162545" y="217552"/>
                </a:lnTo>
                <a:lnTo>
                  <a:pt x="1662236" y="214153"/>
                </a:lnTo>
                <a:lnTo>
                  <a:pt x="2148330" y="214153"/>
                </a:lnTo>
                <a:lnTo>
                  <a:pt x="2783991" y="217552"/>
                </a:lnTo>
                <a:lnTo>
                  <a:pt x="2970950" y="217552"/>
                </a:lnTo>
                <a:lnTo>
                  <a:pt x="3202099" y="217552"/>
                </a:lnTo>
                <a:lnTo>
                  <a:pt x="3467241" y="217552"/>
                </a:lnTo>
                <a:lnTo>
                  <a:pt x="3613409" y="217552"/>
                </a:lnTo>
                <a:lnTo>
                  <a:pt x="3660999" y="210753"/>
                </a:lnTo>
                <a:lnTo>
                  <a:pt x="3725585" y="190358"/>
                </a:lnTo>
                <a:lnTo>
                  <a:pt x="3793570" y="159765"/>
                </a:lnTo>
                <a:lnTo>
                  <a:pt x="3841160" y="125772"/>
                </a:lnTo>
                <a:lnTo>
                  <a:pt x="3895548" y="78182"/>
                </a:lnTo>
                <a:lnTo>
                  <a:pt x="3953335" y="13597"/>
                </a:lnTo>
                <a:lnTo>
                  <a:pt x="3977130" y="3399"/>
                </a:lnTo>
                <a:lnTo>
                  <a:pt x="4004324" y="0"/>
                </a:lnTo>
                <a:lnTo>
                  <a:pt x="4017921" y="10197"/>
                </a:lnTo>
                <a:lnTo>
                  <a:pt x="4021320" y="27194"/>
                </a:lnTo>
                <a:lnTo>
                  <a:pt x="4004324" y="101977"/>
                </a:lnTo>
                <a:lnTo>
                  <a:pt x="3956734" y="224351"/>
                </a:lnTo>
                <a:lnTo>
                  <a:pt x="3875152" y="356922"/>
                </a:lnTo>
                <a:lnTo>
                  <a:pt x="3820764" y="431705"/>
                </a:lnTo>
                <a:lnTo>
                  <a:pt x="3776574" y="472496"/>
                </a:lnTo>
                <a:lnTo>
                  <a:pt x="3711988" y="503090"/>
                </a:lnTo>
                <a:lnTo>
                  <a:pt x="3684794" y="509888"/>
                </a:lnTo>
                <a:lnTo>
                  <a:pt x="3664398" y="506489"/>
                </a:lnTo>
                <a:lnTo>
                  <a:pt x="3620208" y="489493"/>
                </a:lnTo>
                <a:lnTo>
                  <a:pt x="3576018" y="465698"/>
                </a:lnTo>
                <a:lnTo>
                  <a:pt x="3525029" y="448701"/>
                </a:lnTo>
                <a:lnTo>
                  <a:pt x="3470641" y="435104"/>
                </a:lnTo>
                <a:lnTo>
                  <a:pt x="3406055" y="435104"/>
                </a:lnTo>
                <a:lnTo>
                  <a:pt x="2943756" y="438504"/>
                </a:lnTo>
                <a:lnTo>
                  <a:pt x="2766994" y="435104"/>
                </a:lnTo>
                <a:lnTo>
                  <a:pt x="2270703" y="428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76A98A3-937B-49BA-8DB2-DE24F3ADB658}"/>
              </a:ext>
            </a:extLst>
          </p:cNvPr>
          <p:cNvSpPr/>
          <p:nvPr/>
        </p:nvSpPr>
        <p:spPr>
          <a:xfrm>
            <a:off x="4529141" y="5002213"/>
            <a:ext cx="561975" cy="593725"/>
          </a:xfrm>
          <a:custGeom>
            <a:avLst/>
            <a:gdLst>
              <a:gd name="connsiteX0" fmla="*/ 178593 w 561975"/>
              <a:gd name="connsiteY0" fmla="*/ 133350 h 592931"/>
              <a:gd name="connsiteX1" fmla="*/ 392906 w 561975"/>
              <a:gd name="connsiteY1" fmla="*/ 159543 h 592931"/>
              <a:gd name="connsiteX2" fmla="*/ 419100 w 561975"/>
              <a:gd name="connsiteY2" fmla="*/ 159543 h 592931"/>
              <a:gd name="connsiteX3" fmla="*/ 438150 w 561975"/>
              <a:gd name="connsiteY3" fmla="*/ 152400 h 592931"/>
              <a:gd name="connsiteX4" fmla="*/ 452437 w 561975"/>
              <a:gd name="connsiteY4" fmla="*/ 147637 h 592931"/>
              <a:gd name="connsiteX5" fmla="*/ 476250 w 561975"/>
              <a:gd name="connsiteY5" fmla="*/ 121443 h 592931"/>
              <a:gd name="connsiteX6" fmla="*/ 561975 w 561975"/>
              <a:gd name="connsiteY6" fmla="*/ 0 h 592931"/>
              <a:gd name="connsiteX7" fmla="*/ 519112 w 561975"/>
              <a:gd name="connsiteY7" fmla="*/ 592931 h 592931"/>
              <a:gd name="connsiteX8" fmla="*/ 473868 w 561975"/>
              <a:gd name="connsiteY8" fmla="*/ 550068 h 592931"/>
              <a:gd name="connsiteX9" fmla="*/ 454818 w 561975"/>
              <a:gd name="connsiteY9" fmla="*/ 511968 h 592931"/>
              <a:gd name="connsiteX10" fmla="*/ 433387 w 561975"/>
              <a:gd name="connsiteY10" fmla="*/ 457200 h 592931"/>
              <a:gd name="connsiteX11" fmla="*/ 411956 w 561975"/>
              <a:gd name="connsiteY11" fmla="*/ 409575 h 592931"/>
              <a:gd name="connsiteX12" fmla="*/ 378618 w 561975"/>
              <a:gd name="connsiteY12" fmla="*/ 369093 h 592931"/>
              <a:gd name="connsiteX13" fmla="*/ 316706 w 561975"/>
              <a:gd name="connsiteY13" fmla="*/ 321468 h 592931"/>
              <a:gd name="connsiteX14" fmla="*/ 233362 w 561975"/>
              <a:gd name="connsiteY14" fmla="*/ 271462 h 592931"/>
              <a:gd name="connsiteX15" fmla="*/ 126206 w 561975"/>
              <a:gd name="connsiteY15" fmla="*/ 207168 h 592931"/>
              <a:gd name="connsiteX16" fmla="*/ 11906 w 561975"/>
              <a:gd name="connsiteY16" fmla="*/ 147637 h 592931"/>
              <a:gd name="connsiteX17" fmla="*/ 0 w 561975"/>
              <a:gd name="connsiteY17" fmla="*/ 133350 h 592931"/>
              <a:gd name="connsiteX18" fmla="*/ 4762 w 561975"/>
              <a:gd name="connsiteY18" fmla="*/ 121443 h 592931"/>
              <a:gd name="connsiteX19" fmla="*/ 21431 w 561975"/>
              <a:gd name="connsiteY19" fmla="*/ 116681 h 592931"/>
              <a:gd name="connsiteX20" fmla="*/ 59531 w 561975"/>
              <a:gd name="connsiteY20" fmla="*/ 116681 h 592931"/>
              <a:gd name="connsiteX21" fmla="*/ 178593 w 561975"/>
              <a:gd name="connsiteY21" fmla="*/ 133350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61975" h="592931">
                <a:moveTo>
                  <a:pt x="178593" y="133350"/>
                </a:moveTo>
                <a:lnTo>
                  <a:pt x="392906" y="159543"/>
                </a:lnTo>
                <a:lnTo>
                  <a:pt x="419100" y="159543"/>
                </a:lnTo>
                <a:lnTo>
                  <a:pt x="438150" y="152400"/>
                </a:lnTo>
                <a:lnTo>
                  <a:pt x="452437" y="147637"/>
                </a:lnTo>
                <a:lnTo>
                  <a:pt x="476250" y="121443"/>
                </a:lnTo>
                <a:lnTo>
                  <a:pt x="561975" y="0"/>
                </a:lnTo>
                <a:lnTo>
                  <a:pt x="519112" y="592931"/>
                </a:lnTo>
                <a:lnTo>
                  <a:pt x="473868" y="550068"/>
                </a:lnTo>
                <a:lnTo>
                  <a:pt x="454818" y="511968"/>
                </a:lnTo>
                <a:lnTo>
                  <a:pt x="433387" y="457200"/>
                </a:lnTo>
                <a:lnTo>
                  <a:pt x="411956" y="409575"/>
                </a:lnTo>
                <a:lnTo>
                  <a:pt x="378618" y="369093"/>
                </a:lnTo>
                <a:lnTo>
                  <a:pt x="316706" y="321468"/>
                </a:lnTo>
                <a:lnTo>
                  <a:pt x="233362" y="271462"/>
                </a:lnTo>
                <a:lnTo>
                  <a:pt x="126206" y="207168"/>
                </a:lnTo>
                <a:lnTo>
                  <a:pt x="11906" y="147637"/>
                </a:lnTo>
                <a:lnTo>
                  <a:pt x="0" y="133350"/>
                </a:lnTo>
                <a:lnTo>
                  <a:pt x="4762" y="121443"/>
                </a:lnTo>
                <a:lnTo>
                  <a:pt x="21431" y="116681"/>
                </a:lnTo>
                <a:lnTo>
                  <a:pt x="59531" y="116681"/>
                </a:lnTo>
                <a:lnTo>
                  <a:pt x="178593" y="133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D2CE5C3-604C-40D5-AC8C-440FA701801E}"/>
              </a:ext>
            </a:extLst>
          </p:cNvPr>
          <p:cNvSpPr/>
          <p:nvPr/>
        </p:nvSpPr>
        <p:spPr>
          <a:xfrm>
            <a:off x="6537327" y="2576514"/>
            <a:ext cx="1695450" cy="433387"/>
          </a:xfrm>
          <a:custGeom>
            <a:avLst/>
            <a:gdLst>
              <a:gd name="connsiteX0" fmla="*/ 1185863 w 1695450"/>
              <a:gd name="connsiteY0" fmla="*/ 290512 h 433387"/>
              <a:gd name="connsiteX1" fmla="*/ 723900 w 1695450"/>
              <a:gd name="connsiteY1" fmla="*/ 388143 h 433387"/>
              <a:gd name="connsiteX2" fmla="*/ 666750 w 1695450"/>
              <a:gd name="connsiteY2" fmla="*/ 390525 h 433387"/>
              <a:gd name="connsiteX3" fmla="*/ 528638 w 1695450"/>
              <a:gd name="connsiteY3" fmla="*/ 414337 h 433387"/>
              <a:gd name="connsiteX4" fmla="*/ 381000 w 1695450"/>
              <a:gd name="connsiteY4" fmla="*/ 426243 h 433387"/>
              <a:gd name="connsiteX5" fmla="*/ 307182 w 1695450"/>
              <a:gd name="connsiteY5" fmla="*/ 433387 h 433387"/>
              <a:gd name="connsiteX6" fmla="*/ 240507 w 1695450"/>
              <a:gd name="connsiteY6" fmla="*/ 431006 h 433387"/>
              <a:gd name="connsiteX7" fmla="*/ 185738 w 1695450"/>
              <a:gd name="connsiteY7" fmla="*/ 423862 h 433387"/>
              <a:gd name="connsiteX8" fmla="*/ 0 w 1695450"/>
              <a:gd name="connsiteY8" fmla="*/ 376237 h 433387"/>
              <a:gd name="connsiteX9" fmla="*/ 28575 w 1695450"/>
              <a:gd name="connsiteY9" fmla="*/ 250031 h 433387"/>
              <a:gd name="connsiteX10" fmla="*/ 180975 w 1695450"/>
              <a:gd name="connsiteY10" fmla="*/ 292893 h 433387"/>
              <a:gd name="connsiteX11" fmla="*/ 245269 w 1695450"/>
              <a:gd name="connsiteY11" fmla="*/ 302418 h 433387"/>
              <a:gd name="connsiteX12" fmla="*/ 280988 w 1695450"/>
              <a:gd name="connsiteY12" fmla="*/ 302418 h 433387"/>
              <a:gd name="connsiteX13" fmla="*/ 342900 w 1695450"/>
              <a:gd name="connsiteY13" fmla="*/ 300037 h 433387"/>
              <a:gd name="connsiteX14" fmla="*/ 552450 w 1695450"/>
              <a:gd name="connsiteY14" fmla="*/ 259556 h 433387"/>
              <a:gd name="connsiteX15" fmla="*/ 926307 w 1695450"/>
              <a:gd name="connsiteY15" fmla="*/ 176212 h 433387"/>
              <a:gd name="connsiteX16" fmla="*/ 1238250 w 1695450"/>
              <a:gd name="connsiteY16" fmla="*/ 76200 h 433387"/>
              <a:gd name="connsiteX17" fmla="*/ 1266825 w 1695450"/>
              <a:gd name="connsiteY17" fmla="*/ 61912 h 433387"/>
              <a:gd name="connsiteX18" fmla="*/ 1295400 w 1695450"/>
              <a:gd name="connsiteY18" fmla="*/ 38100 h 433387"/>
              <a:gd name="connsiteX19" fmla="*/ 1338263 w 1695450"/>
              <a:gd name="connsiteY19" fmla="*/ 11906 h 433387"/>
              <a:gd name="connsiteX20" fmla="*/ 1371600 w 1695450"/>
              <a:gd name="connsiteY20" fmla="*/ 0 h 433387"/>
              <a:gd name="connsiteX21" fmla="*/ 1407319 w 1695450"/>
              <a:gd name="connsiteY21" fmla="*/ 2381 h 433387"/>
              <a:gd name="connsiteX22" fmla="*/ 1521619 w 1695450"/>
              <a:gd name="connsiteY22" fmla="*/ 30956 h 433387"/>
              <a:gd name="connsiteX23" fmla="*/ 1609725 w 1695450"/>
              <a:gd name="connsiteY23" fmla="*/ 59531 h 433387"/>
              <a:gd name="connsiteX24" fmla="*/ 1669257 w 1695450"/>
              <a:gd name="connsiteY24" fmla="*/ 88106 h 433387"/>
              <a:gd name="connsiteX25" fmla="*/ 1683544 w 1695450"/>
              <a:gd name="connsiteY25" fmla="*/ 104775 h 433387"/>
              <a:gd name="connsiteX26" fmla="*/ 1695450 w 1695450"/>
              <a:gd name="connsiteY26" fmla="*/ 121443 h 433387"/>
              <a:gd name="connsiteX27" fmla="*/ 1695450 w 1695450"/>
              <a:gd name="connsiteY27" fmla="*/ 142875 h 433387"/>
              <a:gd name="connsiteX28" fmla="*/ 1681163 w 1695450"/>
              <a:gd name="connsiteY28" fmla="*/ 171450 h 433387"/>
              <a:gd name="connsiteX29" fmla="*/ 1654969 w 1695450"/>
              <a:gd name="connsiteY29" fmla="*/ 190500 h 433387"/>
              <a:gd name="connsiteX30" fmla="*/ 1569244 w 1695450"/>
              <a:gd name="connsiteY30" fmla="*/ 219075 h 433387"/>
              <a:gd name="connsiteX31" fmla="*/ 1397794 w 1695450"/>
              <a:gd name="connsiteY31" fmla="*/ 254793 h 433387"/>
              <a:gd name="connsiteX32" fmla="*/ 1185863 w 1695450"/>
              <a:gd name="connsiteY32" fmla="*/ 290512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95450" h="433387">
                <a:moveTo>
                  <a:pt x="1185863" y="290512"/>
                </a:moveTo>
                <a:lnTo>
                  <a:pt x="723900" y="388143"/>
                </a:lnTo>
                <a:lnTo>
                  <a:pt x="666750" y="390525"/>
                </a:lnTo>
                <a:lnTo>
                  <a:pt x="528638" y="414337"/>
                </a:lnTo>
                <a:lnTo>
                  <a:pt x="381000" y="426243"/>
                </a:lnTo>
                <a:lnTo>
                  <a:pt x="307182" y="433387"/>
                </a:lnTo>
                <a:lnTo>
                  <a:pt x="240507" y="431006"/>
                </a:lnTo>
                <a:lnTo>
                  <a:pt x="185738" y="423862"/>
                </a:lnTo>
                <a:lnTo>
                  <a:pt x="0" y="376237"/>
                </a:lnTo>
                <a:lnTo>
                  <a:pt x="28575" y="250031"/>
                </a:lnTo>
                <a:lnTo>
                  <a:pt x="180975" y="292893"/>
                </a:lnTo>
                <a:lnTo>
                  <a:pt x="245269" y="302418"/>
                </a:lnTo>
                <a:lnTo>
                  <a:pt x="280988" y="302418"/>
                </a:lnTo>
                <a:lnTo>
                  <a:pt x="342900" y="300037"/>
                </a:lnTo>
                <a:lnTo>
                  <a:pt x="552450" y="259556"/>
                </a:lnTo>
                <a:lnTo>
                  <a:pt x="926307" y="176212"/>
                </a:lnTo>
                <a:lnTo>
                  <a:pt x="1238250" y="76200"/>
                </a:lnTo>
                <a:lnTo>
                  <a:pt x="1266825" y="61912"/>
                </a:lnTo>
                <a:lnTo>
                  <a:pt x="1295400" y="38100"/>
                </a:lnTo>
                <a:lnTo>
                  <a:pt x="1338263" y="11906"/>
                </a:lnTo>
                <a:lnTo>
                  <a:pt x="1371600" y="0"/>
                </a:lnTo>
                <a:lnTo>
                  <a:pt x="1407319" y="2381"/>
                </a:lnTo>
                <a:lnTo>
                  <a:pt x="1521619" y="30956"/>
                </a:lnTo>
                <a:lnTo>
                  <a:pt x="1609725" y="59531"/>
                </a:lnTo>
                <a:lnTo>
                  <a:pt x="1669257" y="88106"/>
                </a:lnTo>
                <a:lnTo>
                  <a:pt x="1683544" y="104775"/>
                </a:lnTo>
                <a:lnTo>
                  <a:pt x="1695450" y="121443"/>
                </a:lnTo>
                <a:lnTo>
                  <a:pt x="1695450" y="142875"/>
                </a:lnTo>
                <a:lnTo>
                  <a:pt x="1681163" y="171450"/>
                </a:lnTo>
                <a:lnTo>
                  <a:pt x="1654969" y="190500"/>
                </a:lnTo>
                <a:lnTo>
                  <a:pt x="1569244" y="219075"/>
                </a:lnTo>
                <a:lnTo>
                  <a:pt x="1397794" y="254793"/>
                </a:lnTo>
                <a:lnTo>
                  <a:pt x="1185863" y="2905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F9E14A2-848F-4123-A7D2-D3E5FF7062ED}"/>
              </a:ext>
            </a:extLst>
          </p:cNvPr>
          <p:cNvSpPr/>
          <p:nvPr/>
        </p:nvSpPr>
        <p:spPr>
          <a:xfrm rot="16200000">
            <a:off x="5367340" y="3309938"/>
            <a:ext cx="2711450" cy="1965325"/>
          </a:xfrm>
          <a:custGeom>
            <a:avLst/>
            <a:gdLst>
              <a:gd name="connsiteX0" fmla="*/ 1545465 w 2712291"/>
              <a:gd name="connsiteY0" fmla="*/ 1596980 h 1965316"/>
              <a:gd name="connsiteX1" fmla="*/ 1323949 w 2712291"/>
              <a:gd name="connsiteY1" fmla="*/ 1488797 h 1965316"/>
              <a:gd name="connsiteX2" fmla="*/ 1156523 w 2712291"/>
              <a:gd name="connsiteY2" fmla="*/ 1370312 h 1965316"/>
              <a:gd name="connsiteX3" fmla="*/ 1038038 w 2712291"/>
              <a:gd name="connsiteY3" fmla="*/ 1290463 h 1965316"/>
              <a:gd name="connsiteX4" fmla="*/ 935007 w 2712291"/>
              <a:gd name="connsiteY4" fmla="*/ 1213190 h 1965316"/>
              <a:gd name="connsiteX5" fmla="*/ 844854 w 2712291"/>
              <a:gd name="connsiteY5" fmla="*/ 1143644 h 1965316"/>
              <a:gd name="connsiteX6" fmla="*/ 762430 w 2712291"/>
              <a:gd name="connsiteY6" fmla="*/ 1068946 h 1965316"/>
              <a:gd name="connsiteX7" fmla="*/ 674853 w 2712291"/>
              <a:gd name="connsiteY7" fmla="*/ 986521 h 1965316"/>
              <a:gd name="connsiteX8" fmla="*/ 546065 w 2712291"/>
              <a:gd name="connsiteY8" fmla="*/ 850005 h 1965316"/>
              <a:gd name="connsiteX9" fmla="*/ 448185 w 2712291"/>
              <a:gd name="connsiteY9" fmla="*/ 741823 h 1965316"/>
              <a:gd name="connsiteX10" fmla="*/ 373488 w 2712291"/>
              <a:gd name="connsiteY10" fmla="*/ 649095 h 1965316"/>
              <a:gd name="connsiteX11" fmla="*/ 293639 w 2712291"/>
              <a:gd name="connsiteY11" fmla="*/ 538337 h 1965316"/>
              <a:gd name="connsiteX12" fmla="*/ 172577 w 2712291"/>
              <a:gd name="connsiteY12" fmla="*/ 352881 h 1965316"/>
              <a:gd name="connsiteX13" fmla="*/ 85001 w 2712291"/>
              <a:gd name="connsiteY13" fmla="*/ 206062 h 1965316"/>
              <a:gd name="connsiteX14" fmla="*/ 15455 w 2712291"/>
              <a:gd name="connsiteY14" fmla="*/ 85000 h 1965316"/>
              <a:gd name="connsiteX15" fmla="*/ 2576 w 2712291"/>
              <a:gd name="connsiteY15" fmla="*/ 54091 h 1965316"/>
              <a:gd name="connsiteX16" fmla="*/ 0 w 2712291"/>
              <a:gd name="connsiteY16" fmla="*/ 25757 h 1965316"/>
              <a:gd name="connsiteX17" fmla="*/ 5152 w 2712291"/>
              <a:gd name="connsiteY17" fmla="*/ 7727 h 1965316"/>
              <a:gd name="connsiteX18" fmla="*/ 15455 w 2712291"/>
              <a:gd name="connsiteY18" fmla="*/ 0 h 1965316"/>
              <a:gd name="connsiteX19" fmla="*/ 36061 w 2712291"/>
              <a:gd name="connsiteY19" fmla="*/ 0 h 1965316"/>
              <a:gd name="connsiteX20" fmla="*/ 56667 w 2712291"/>
              <a:gd name="connsiteY20" fmla="*/ 15454 h 1965316"/>
              <a:gd name="connsiteX21" fmla="*/ 146820 w 2712291"/>
              <a:gd name="connsiteY21" fmla="*/ 144243 h 1965316"/>
              <a:gd name="connsiteX22" fmla="*/ 234396 w 2712291"/>
              <a:gd name="connsiteY22" fmla="*/ 265304 h 1965316"/>
              <a:gd name="connsiteX23" fmla="*/ 350306 w 2712291"/>
              <a:gd name="connsiteY23" fmla="*/ 409548 h 1965316"/>
              <a:gd name="connsiteX24" fmla="*/ 466216 w 2712291"/>
              <a:gd name="connsiteY24" fmla="*/ 551215 h 1965316"/>
              <a:gd name="connsiteX25" fmla="*/ 556368 w 2712291"/>
              <a:gd name="connsiteY25" fmla="*/ 649095 h 1965316"/>
              <a:gd name="connsiteX26" fmla="*/ 607883 w 2712291"/>
              <a:gd name="connsiteY26" fmla="*/ 703186 h 1965316"/>
              <a:gd name="connsiteX27" fmla="*/ 695460 w 2712291"/>
              <a:gd name="connsiteY27" fmla="*/ 785611 h 1965316"/>
              <a:gd name="connsiteX28" fmla="*/ 798491 w 2712291"/>
              <a:gd name="connsiteY28" fmla="*/ 875763 h 1965316"/>
              <a:gd name="connsiteX29" fmla="*/ 947885 w 2712291"/>
              <a:gd name="connsiteY29" fmla="*/ 989097 h 1965316"/>
              <a:gd name="connsiteX30" fmla="*/ 1056068 w 2712291"/>
              <a:gd name="connsiteY30" fmla="*/ 1071522 h 1965316"/>
              <a:gd name="connsiteX31" fmla="*/ 1161675 w 2712291"/>
              <a:gd name="connsiteY31" fmla="*/ 1138492 h 1965316"/>
              <a:gd name="connsiteX32" fmla="*/ 1367737 w 2712291"/>
              <a:gd name="connsiteY32" fmla="*/ 1262129 h 1965316"/>
              <a:gd name="connsiteX33" fmla="*/ 1514556 w 2712291"/>
              <a:gd name="connsiteY33" fmla="*/ 1331675 h 1965316"/>
              <a:gd name="connsiteX34" fmla="*/ 1676830 w 2712291"/>
              <a:gd name="connsiteY34" fmla="*/ 1403797 h 1965316"/>
              <a:gd name="connsiteX35" fmla="*/ 1903498 w 2712291"/>
              <a:gd name="connsiteY35" fmla="*/ 1493949 h 1965316"/>
              <a:gd name="connsiteX36" fmla="*/ 2055469 w 2712291"/>
              <a:gd name="connsiteY36" fmla="*/ 1548040 h 1965316"/>
              <a:gd name="connsiteX37" fmla="*/ 2194560 w 2712291"/>
              <a:gd name="connsiteY37" fmla="*/ 1589253 h 1965316"/>
              <a:gd name="connsiteX38" fmla="*/ 2325925 w 2712291"/>
              <a:gd name="connsiteY38" fmla="*/ 1625313 h 1965316"/>
              <a:gd name="connsiteX39" fmla="*/ 2449562 w 2712291"/>
              <a:gd name="connsiteY39" fmla="*/ 1643344 h 1965316"/>
              <a:gd name="connsiteX40" fmla="*/ 2712291 w 2712291"/>
              <a:gd name="connsiteY40" fmla="*/ 1473343 h 1965316"/>
              <a:gd name="connsiteX41" fmla="*/ 2650473 w 2712291"/>
              <a:gd name="connsiteY41" fmla="*/ 1617586 h 1965316"/>
              <a:gd name="connsiteX42" fmla="*/ 2588654 w 2712291"/>
              <a:gd name="connsiteY42" fmla="*/ 1746375 h 1965316"/>
              <a:gd name="connsiteX43" fmla="*/ 2542290 w 2712291"/>
              <a:gd name="connsiteY43" fmla="*/ 1823648 h 1965316"/>
              <a:gd name="connsiteX44" fmla="*/ 2495926 w 2712291"/>
              <a:gd name="connsiteY44" fmla="*/ 1893194 h 1965316"/>
              <a:gd name="connsiteX45" fmla="*/ 2457289 w 2712291"/>
              <a:gd name="connsiteY45" fmla="*/ 1936982 h 1965316"/>
              <a:gd name="connsiteX46" fmla="*/ 2423804 w 2712291"/>
              <a:gd name="connsiteY46" fmla="*/ 1957588 h 1965316"/>
              <a:gd name="connsiteX47" fmla="*/ 2405774 w 2712291"/>
              <a:gd name="connsiteY47" fmla="*/ 1965316 h 1965316"/>
              <a:gd name="connsiteX48" fmla="*/ 2377440 w 2712291"/>
              <a:gd name="connsiteY48" fmla="*/ 1960164 h 1965316"/>
              <a:gd name="connsiteX49" fmla="*/ 2336228 w 2712291"/>
              <a:gd name="connsiteY49" fmla="*/ 1936982 h 1965316"/>
              <a:gd name="connsiteX50" fmla="*/ 2274409 w 2712291"/>
              <a:gd name="connsiteY50" fmla="*/ 1885467 h 1965316"/>
              <a:gd name="connsiteX51" fmla="*/ 2094105 w 2712291"/>
              <a:gd name="connsiteY51" fmla="*/ 1828800 h 1965316"/>
              <a:gd name="connsiteX52" fmla="*/ 1962741 w 2712291"/>
              <a:gd name="connsiteY52" fmla="*/ 1785012 h 1965316"/>
              <a:gd name="connsiteX53" fmla="*/ 1777285 w 2712291"/>
              <a:gd name="connsiteY53" fmla="*/ 1707738 h 1965316"/>
              <a:gd name="connsiteX54" fmla="*/ 1545465 w 2712291"/>
              <a:gd name="connsiteY54" fmla="*/ 1596980 h 196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12291" h="1965316">
                <a:moveTo>
                  <a:pt x="1545465" y="1596980"/>
                </a:moveTo>
                <a:lnTo>
                  <a:pt x="1323949" y="1488797"/>
                </a:lnTo>
                <a:lnTo>
                  <a:pt x="1156523" y="1370312"/>
                </a:lnTo>
                <a:lnTo>
                  <a:pt x="1038038" y="1290463"/>
                </a:lnTo>
                <a:lnTo>
                  <a:pt x="935007" y="1213190"/>
                </a:lnTo>
                <a:lnTo>
                  <a:pt x="844854" y="1143644"/>
                </a:lnTo>
                <a:lnTo>
                  <a:pt x="762430" y="1068946"/>
                </a:lnTo>
                <a:lnTo>
                  <a:pt x="674853" y="986521"/>
                </a:lnTo>
                <a:lnTo>
                  <a:pt x="546065" y="850005"/>
                </a:lnTo>
                <a:lnTo>
                  <a:pt x="448185" y="741823"/>
                </a:lnTo>
                <a:lnTo>
                  <a:pt x="373488" y="649095"/>
                </a:lnTo>
                <a:lnTo>
                  <a:pt x="293639" y="538337"/>
                </a:lnTo>
                <a:lnTo>
                  <a:pt x="172577" y="352881"/>
                </a:lnTo>
                <a:lnTo>
                  <a:pt x="85001" y="206062"/>
                </a:lnTo>
                <a:lnTo>
                  <a:pt x="15455" y="85000"/>
                </a:lnTo>
                <a:lnTo>
                  <a:pt x="2576" y="54091"/>
                </a:lnTo>
                <a:lnTo>
                  <a:pt x="0" y="25757"/>
                </a:lnTo>
                <a:lnTo>
                  <a:pt x="5152" y="7727"/>
                </a:lnTo>
                <a:lnTo>
                  <a:pt x="15455" y="0"/>
                </a:lnTo>
                <a:lnTo>
                  <a:pt x="36061" y="0"/>
                </a:lnTo>
                <a:lnTo>
                  <a:pt x="56667" y="15454"/>
                </a:lnTo>
                <a:lnTo>
                  <a:pt x="146820" y="144243"/>
                </a:lnTo>
                <a:lnTo>
                  <a:pt x="234396" y="265304"/>
                </a:lnTo>
                <a:lnTo>
                  <a:pt x="350306" y="409548"/>
                </a:lnTo>
                <a:lnTo>
                  <a:pt x="466216" y="551215"/>
                </a:lnTo>
                <a:lnTo>
                  <a:pt x="556368" y="649095"/>
                </a:lnTo>
                <a:lnTo>
                  <a:pt x="607883" y="703186"/>
                </a:lnTo>
                <a:lnTo>
                  <a:pt x="695460" y="785611"/>
                </a:lnTo>
                <a:lnTo>
                  <a:pt x="798491" y="875763"/>
                </a:lnTo>
                <a:lnTo>
                  <a:pt x="947885" y="989097"/>
                </a:lnTo>
                <a:lnTo>
                  <a:pt x="1056068" y="1071522"/>
                </a:lnTo>
                <a:lnTo>
                  <a:pt x="1161675" y="1138492"/>
                </a:lnTo>
                <a:lnTo>
                  <a:pt x="1367737" y="1262129"/>
                </a:lnTo>
                <a:lnTo>
                  <a:pt x="1514556" y="1331675"/>
                </a:lnTo>
                <a:lnTo>
                  <a:pt x="1676830" y="1403797"/>
                </a:lnTo>
                <a:lnTo>
                  <a:pt x="1903498" y="1493949"/>
                </a:lnTo>
                <a:lnTo>
                  <a:pt x="2055469" y="1548040"/>
                </a:lnTo>
                <a:lnTo>
                  <a:pt x="2194560" y="1589253"/>
                </a:lnTo>
                <a:lnTo>
                  <a:pt x="2325925" y="1625313"/>
                </a:lnTo>
                <a:lnTo>
                  <a:pt x="2449562" y="1643344"/>
                </a:lnTo>
                <a:lnTo>
                  <a:pt x="2712291" y="1473343"/>
                </a:lnTo>
                <a:lnTo>
                  <a:pt x="2650473" y="1617586"/>
                </a:lnTo>
                <a:lnTo>
                  <a:pt x="2588654" y="1746375"/>
                </a:lnTo>
                <a:lnTo>
                  <a:pt x="2542290" y="1823648"/>
                </a:lnTo>
                <a:lnTo>
                  <a:pt x="2495926" y="1893194"/>
                </a:lnTo>
                <a:lnTo>
                  <a:pt x="2457289" y="1936982"/>
                </a:lnTo>
                <a:lnTo>
                  <a:pt x="2423804" y="1957588"/>
                </a:lnTo>
                <a:lnTo>
                  <a:pt x="2405774" y="1965316"/>
                </a:lnTo>
                <a:lnTo>
                  <a:pt x="2377440" y="1960164"/>
                </a:lnTo>
                <a:lnTo>
                  <a:pt x="2336228" y="1936982"/>
                </a:lnTo>
                <a:lnTo>
                  <a:pt x="2274409" y="1885467"/>
                </a:lnTo>
                <a:lnTo>
                  <a:pt x="2094105" y="1828800"/>
                </a:lnTo>
                <a:lnTo>
                  <a:pt x="1962741" y="1785012"/>
                </a:lnTo>
                <a:lnTo>
                  <a:pt x="1777285" y="1707738"/>
                </a:lnTo>
                <a:lnTo>
                  <a:pt x="1545465" y="159698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2B74E47-8A76-463B-B135-91786A188F25}"/>
              </a:ext>
            </a:extLst>
          </p:cNvPr>
          <p:cNvGrpSpPr/>
          <p:nvPr/>
        </p:nvGrpSpPr>
        <p:grpSpPr>
          <a:xfrm>
            <a:off x="3767141" y="1612900"/>
            <a:ext cx="4911723" cy="4035426"/>
            <a:chOff x="3767141" y="1612900"/>
            <a:chExt cx="4911723" cy="4035426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3E2BB718-3E27-4238-A07B-B36DE5760A84}"/>
                </a:ext>
              </a:extLst>
            </p:cNvPr>
            <p:cNvSpPr/>
            <p:nvPr/>
          </p:nvSpPr>
          <p:spPr>
            <a:xfrm>
              <a:off x="3886203" y="2482849"/>
              <a:ext cx="2208213" cy="541338"/>
            </a:xfrm>
            <a:custGeom>
              <a:avLst/>
              <a:gdLst>
                <a:gd name="connsiteX0" fmla="*/ 1609725 w 2207419"/>
                <a:gd name="connsiteY0" fmla="*/ 295275 h 540544"/>
                <a:gd name="connsiteX1" fmla="*/ 1402556 w 2207419"/>
                <a:gd name="connsiteY1" fmla="*/ 342900 h 540544"/>
                <a:gd name="connsiteX2" fmla="*/ 1176338 w 2207419"/>
                <a:gd name="connsiteY2" fmla="*/ 364331 h 540544"/>
                <a:gd name="connsiteX3" fmla="*/ 750094 w 2207419"/>
                <a:gd name="connsiteY3" fmla="*/ 457200 h 540544"/>
                <a:gd name="connsiteX4" fmla="*/ 552450 w 2207419"/>
                <a:gd name="connsiteY4" fmla="*/ 500063 h 540544"/>
                <a:gd name="connsiteX5" fmla="*/ 381000 w 2207419"/>
                <a:gd name="connsiteY5" fmla="*/ 538163 h 540544"/>
                <a:gd name="connsiteX6" fmla="*/ 352425 w 2207419"/>
                <a:gd name="connsiteY6" fmla="*/ 540544 h 540544"/>
                <a:gd name="connsiteX7" fmla="*/ 311944 w 2207419"/>
                <a:gd name="connsiteY7" fmla="*/ 538163 h 540544"/>
                <a:gd name="connsiteX8" fmla="*/ 266700 w 2207419"/>
                <a:gd name="connsiteY8" fmla="*/ 528638 h 540544"/>
                <a:gd name="connsiteX9" fmla="*/ 223838 w 2207419"/>
                <a:gd name="connsiteY9" fmla="*/ 514350 h 540544"/>
                <a:gd name="connsiteX10" fmla="*/ 190500 w 2207419"/>
                <a:gd name="connsiteY10" fmla="*/ 497681 h 540544"/>
                <a:gd name="connsiteX11" fmla="*/ 164306 w 2207419"/>
                <a:gd name="connsiteY11" fmla="*/ 481013 h 540544"/>
                <a:gd name="connsiteX12" fmla="*/ 126206 w 2207419"/>
                <a:gd name="connsiteY12" fmla="*/ 450056 h 540544"/>
                <a:gd name="connsiteX13" fmla="*/ 95250 w 2207419"/>
                <a:gd name="connsiteY13" fmla="*/ 416719 h 540544"/>
                <a:gd name="connsiteX14" fmla="*/ 61913 w 2207419"/>
                <a:gd name="connsiteY14" fmla="*/ 378619 h 540544"/>
                <a:gd name="connsiteX15" fmla="*/ 28575 w 2207419"/>
                <a:gd name="connsiteY15" fmla="*/ 326231 h 540544"/>
                <a:gd name="connsiteX16" fmla="*/ 7144 w 2207419"/>
                <a:gd name="connsiteY16" fmla="*/ 285750 h 540544"/>
                <a:gd name="connsiteX17" fmla="*/ 0 w 2207419"/>
                <a:gd name="connsiteY17" fmla="*/ 254794 h 540544"/>
                <a:gd name="connsiteX18" fmla="*/ 0 w 2207419"/>
                <a:gd name="connsiteY18" fmla="*/ 238125 h 540544"/>
                <a:gd name="connsiteX19" fmla="*/ 14288 w 2207419"/>
                <a:gd name="connsiteY19" fmla="*/ 226219 h 540544"/>
                <a:gd name="connsiteX20" fmla="*/ 40481 w 2207419"/>
                <a:gd name="connsiteY20" fmla="*/ 228600 h 540544"/>
                <a:gd name="connsiteX21" fmla="*/ 85725 w 2207419"/>
                <a:gd name="connsiteY21" fmla="*/ 259556 h 540544"/>
                <a:gd name="connsiteX22" fmla="*/ 121444 w 2207419"/>
                <a:gd name="connsiteY22" fmla="*/ 280988 h 540544"/>
                <a:gd name="connsiteX23" fmla="*/ 169069 w 2207419"/>
                <a:gd name="connsiteY23" fmla="*/ 300038 h 540544"/>
                <a:gd name="connsiteX24" fmla="*/ 228600 w 2207419"/>
                <a:gd name="connsiteY24" fmla="*/ 311944 h 540544"/>
                <a:gd name="connsiteX25" fmla="*/ 290513 w 2207419"/>
                <a:gd name="connsiteY25" fmla="*/ 319088 h 540544"/>
                <a:gd name="connsiteX26" fmla="*/ 352425 w 2207419"/>
                <a:gd name="connsiteY26" fmla="*/ 319088 h 540544"/>
                <a:gd name="connsiteX27" fmla="*/ 438150 w 2207419"/>
                <a:gd name="connsiteY27" fmla="*/ 311944 h 540544"/>
                <a:gd name="connsiteX28" fmla="*/ 723900 w 2207419"/>
                <a:gd name="connsiteY28" fmla="*/ 269081 h 540544"/>
                <a:gd name="connsiteX29" fmla="*/ 1188244 w 2207419"/>
                <a:gd name="connsiteY29" fmla="*/ 178594 h 540544"/>
                <a:gd name="connsiteX30" fmla="*/ 1428750 w 2207419"/>
                <a:gd name="connsiteY30" fmla="*/ 135731 h 540544"/>
                <a:gd name="connsiteX31" fmla="*/ 1566863 w 2207419"/>
                <a:gd name="connsiteY31" fmla="*/ 114300 h 540544"/>
                <a:gd name="connsiteX32" fmla="*/ 1724025 w 2207419"/>
                <a:gd name="connsiteY32" fmla="*/ 78581 h 540544"/>
                <a:gd name="connsiteX33" fmla="*/ 1754981 w 2207419"/>
                <a:gd name="connsiteY33" fmla="*/ 50006 h 540544"/>
                <a:gd name="connsiteX34" fmla="*/ 1783556 w 2207419"/>
                <a:gd name="connsiteY34" fmla="*/ 30956 h 540544"/>
                <a:gd name="connsiteX35" fmla="*/ 1838325 w 2207419"/>
                <a:gd name="connsiteY35" fmla="*/ 9525 h 540544"/>
                <a:gd name="connsiteX36" fmla="*/ 1883569 w 2207419"/>
                <a:gd name="connsiteY36" fmla="*/ 0 h 540544"/>
                <a:gd name="connsiteX37" fmla="*/ 1966913 w 2207419"/>
                <a:gd name="connsiteY37" fmla="*/ 19050 h 540544"/>
                <a:gd name="connsiteX38" fmla="*/ 2083594 w 2207419"/>
                <a:gd name="connsiteY38" fmla="*/ 45244 h 540544"/>
                <a:gd name="connsiteX39" fmla="*/ 2166938 w 2207419"/>
                <a:gd name="connsiteY39" fmla="*/ 73819 h 540544"/>
                <a:gd name="connsiteX40" fmla="*/ 2193131 w 2207419"/>
                <a:gd name="connsiteY40" fmla="*/ 109538 h 540544"/>
                <a:gd name="connsiteX41" fmla="*/ 2207419 w 2207419"/>
                <a:gd name="connsiteY41" fmla="*/ 142875 h 540544"/>
                <a:gd name="connsiteX42" fmla="*/ 2207419 w 2207419"/>
                <a:gd name="connsiteY42" fmla="*/ 169069 h 540544"/>
                <a:gd name="connsiteX43" fmla="*/ 2190750 w 2207419"/>
                <a:gd name="connsiteY43" fmla="*/ 200025 h 540544"/>
                <a:gd name="connsiteX44" fmla="*/ 2157413 w 2207419"/>
                <a:gd name="connsiteY44" fmla="*/ 228600 h 540544"/>
                <a:gd name="connsiteX45" fmla="*/ 2093119 w 2207419"/>
                <a:gd name="connsiteY45" fmla="*/ 250031 h 540544"/>
                <a:gd name="connsiteX46" fmla="*/ 1950244 w 2207419"/>
                <a:gd name="connsiteY46" fmla="*/ 257175 h 540544"/>
                <a:gd name="connsiteX47" fmla="*/ 1609725 w 2207419"/>
                <a:gd name="connsiteY47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07419" h="540544">
                  <a:moveTo>
                    <a:pt x="1609725" y="295275"/>
                  </a:moveTo>
                  <a:lnTo>
                    <a:pt x="1402556" y="342900"/>
                  </a:lnTo>
                  <a:lnTo>
                    <a:pt x="1176338" y="364331"/>
                  </a:lnTo>
                  <a:lnTo>
                    <a:pt x="750094" y="457200"/>
                  </a:lnTo>
                  <a:lnTo>
                    <a:pt x="552450" y="500063"/>
                  </a:lnTo>
                  <a:lnTo>
                    <a:pt x="381000" y="538163"/>
                  </a:lnTo>
                  <a:lnTo>
                    <a:pt x="352425" y="540544"/>
                  </a:lnTo>
                  <a:lnTo>
                    <a:pt x="311944" y="538163"/>
                  </a:lnTo>
                  <a:lnTo>
                    <a:pt x="266700" y="528638"/>
                  </a:lnTo>
                  <a:lnTo>
                    <a:pt x="223838" y="514350"/>
                  </a:lnTo>
                  <a:lnTo>
                    <a:pt x="190500" y="497681"/>
                  </a:lnTo>
                  <a:lnTo>
                    <a:pt x="164306" y="481013"/>
                  </a:lnTo>
                  <a:lnTo>
                    <a:pt x="126206" y="450056"/>
                  </a:lnTo>
                  <a:lnTo>
                    <a:pt x="95250" y="416719"/>
                  </a:lnTo>
                  <a:lnTo>
                    <a:pt x="61913" y="378619"/>
                  </a:lnTo>
                  <a:lnTo>
                    <a:pt x="28575" y="326231"/>
                  </a:lnTo>
                  <a:lnTo>
                    <a:pt x="7144" y="285750"/>
                  </a:lnTo>
                  <a:lnTo>
                    <a:pt x="0" y="254794"/>
                  </a:lnTo>
                  <a:lnTo>
                    <a:pt x="0" y="238125"/>
                  </a:lnTo>
                  <a:lnTo>
                    <a:pt x="14288" y="226219"/>
                  </a:lnTo>
                  <a:lnTo>
                    <a:pt x="40481" y="228600"/>
                  </a:lnTo>
                  <a:lnTo>
                    <a:pt x="85725" y="259556"/>
                  </a:lnTo>
                  <a:lnTo>
                    <a:pt x="121444" y="280988"/>
                  </a:lnTo>
                  <a:lnTo>
                    <a:pt x="169069" y="300038"/>
                  </a:lnTo>
                  <a:lnTo>
                    <a:pt x="228600" y="311944"/>
                  </a:lnTo>
                  <a:lnTo>
                    <a:pt x="290513" y="319088"/>
                  </a:lnTo>
                  <a:lnTo>
                    <a:pt x="352425" y="319088"/>
                  </a:lnTo>
                  <a:lnTo>
                    <a:pt x="438150" y="311944"/>
                  </a:lnTo>
                  <a:lnTo>
                    <a:pt x="723900" y="269081"/>
                  </a:lnTo>
                  <a:lnTo>
                    <a:pt x="1188244" y="178594"/>
                  </a:lnTo>
                  <a:lnTo>
                    <a:pt x="1428750" y="135731"/>
                  </a:lnTo>
                  <a:lnTo>
                    <a:pt x="1566863" y="114300"/>
                  </a:lnTo>
                  <a:lnTo>
                    <a:pt x="1724025" y="78581"/>
                  </a:lnTo>
                  <a:lnTo>
                    <a:pt x="1754981" y="50006"/>
                  </a:lnTo>
                  <a:lnTo>
                    <a:pt x="1783556" y="30956"/>
                  </a:lnTo>
                  <a:lnTo>
                    <a:pt x="1838325" y="9525"/>
                  </a:lnTo>
                  <a:lnTo>
                    <a:pt x="1883569" y="0"/>
                  </a:lnTo>
                  <a:lnTo>
                    <a:pt x="1966913" y="19050"/>
                  </a:lnTo>
                  <a:lnTo>
                    <a:pt x="2083594" y="45244"/>
                  </a:lnTo>
                  <a:lnTo>
                    <a:pt x="2166938" y="73819"/>
                  </a:lnTo>
                  <a:lnTo>
                    <a:pt x="2193131" y="109538"/>
                  </a:lnTo>
                  <a:lnTo>
                    <a:pt x="2207419" y="142875"/>
                  </a:lnTo>
                  <a:lnTo>
                    <a:pt x="2207419" y="169069"/>
                  </a:lnTo>
                  <a:lnTo>
                    <a:pt x="2190750" y="200025"/>
                  </a:lnTo>
                  <a:lnTo>
                    <a:pt x="2157413" y="228600"/>
                  </a:lnTo>
                  <a:lnTo>
                    <a:pt x="2093119" y="250031"/>
                  </a:lnTo>
                  <a:lnTo>
                    <a:pt x="1950244" y="257175"/>
                  </a:lnTo>
                  <a:lnTo>
                    <a:pt x="1609725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EB956169-1C94-4E9B-B863-B789702D27F1}"/>
                </a:ext>
              </a:extLst>
            </p:cNvPr>
            <p:cNvSpPr/>
            <p:nvPr/>
          </p:nvSpPr>
          <p:spPr>
            <a:xfrm>
              <a:off x="5519741" y="1690688"/>
              <a:ext cx="720725" cy="557212"/>
            </a:xfrm>
            <a:custGeom>
              <a:avLst/>
              <a:gdLst>
                <a:gd name="connsiteX0" fmla="*/ 519112 w 721518"/>
                <a:gd name="connsiteY0" fmla="*/ 481012 h 557212"/>
                <a:gd name="connsiteX1" fmla="*/ 452437 w 721518"/>
                <a:gd name="connsiteY1" fmla="*/ 404812 h 557212"/>
                <a:gd name="connsiteX2" fmla="*/ 404812 w 721518"/>
                <a:gd name="connsiteY2" fmla="*/ 342900 h 557212"/>
                <a:gd name="connsiteX3" fmla="*/ 357187 w 721518"/>
                <a:gd name="connsiteY3" fmla="*/ 290512 h 557212"/>
                <a:gd name="connsiteX4" fmla="*/ 292893 w 721518"/>
                <a:gd name="connsiteY4" fmla="*/ 233362 h 557212"/>
                <a:gd name="connsiteX5" fmla="*/ 211931 w 721518"/>
                <a:gd name="connsiteY5" fmla="*/ 171450 h 557212"/>
                <a:gd name="connsiteX6" fmla="*/ 92868 w 721518"/>
                <a:gd name="connsiteY6" fmla="*/ 95250 h 557212"/>
                <a:gd name="connsiteX7" fmla="*/ 16668 w 721518"/>
                <a:gd name="connsiteY7" fmla="*/ 52387 h 557212"/>
                <a:gd name="connsiteX8" fmla="*/ 4762 w 721518"/>
                <a:gd name="connsiteY8" fmla="*/ 40481 h 557212"/>
                <a:gd name="connsiteX9" fmla="*/ 0 w 721518"/>
                <a:gd name="connsiteY9" fmla="*/ 28575 h 557212"/>
                <a:gd name="connsiteX10" fmla="*/ 0 w 721518"/>
                <a:gd name="connsiteY10" fmla="*/ 14287 h 557212"/>
                <a:gd name="connsiteX11" fmla="*/ 11906 w 721518"/>
                <a:gd name="connsiteY11" fmla="*/ 2381 h 557212"/>
                <a:gd name="connsiteX12" fmla="*/ 45243 w 721518"/>
                <a:gd name="connsiteY12" fmla="*/ 0 h 557212"/>
                <a:gd name="connsiteX13" fmla="*/ 207168 w 721518"/>
                <a:gd name="connsiteY13" fmla="*/ 40481 h 557212"/>
                <a:gd name="connsiteX14" fmla="*/ 376237 w 721518"/>
                <a:gd name="connsiteY14" fmla="*/ 88106 h 557212"/>
                <a:gd name="connsiteX15" fmla="*/ 545306 w 721518"/>
                <a:gd name="connsiteY15" fmla="*/ 150018 h 557212"/>
                <a:gd name="connsiteX16" fmla="*/ 571500 w 721518"/>
                <a:gd name="connsiteY16" fmla="*/ 169068 h 557212"/>
                <a:gd name="connsiteX17" fmla="*/ 604837 w 721518"/>
                <a:gd name="connsiteY17" fmla="*/ 200025 h 557212"/>
                <a:gd name="connsiteX18" fmla="*/ 633412 w 721518"/>
                <a:gd name="connsiteY18" fmla="*/ 230981 h 557212"/>
                <a:gd name="connsiteX19" fmla="*/ 659606 w 721518"/>
                <a:gd name="connsiteY19" fmla="*/ 264318 h 557212"/>
                <a:gd name="connsiteX20" fmla="*/ 676275 w 721518"/>
                <a:gd name="connsiteY20" fmla="*/ 292893 h 557212"/>
                <a:gd name="connsiteX21" fmla="*/ 695325 w 721518"/>
                <a:gd name="connsiteY21" fmla="*/ 328612 h 557212"/>
                <a:gd name="connsiteX22" fmla="*/ 711993 w 721518"/>
                <a:gd name="connsiteY22" fmla="*/ 373856 h 557212"/>
                <a:gd name="connsiteX23" fmla="*/ 721518 w 721518"/>
                <a:gd name="connsiteY23" fmla="*/ 421481 h 557212"/>
                <a:gd name="connsiteX24" fmla="*/ 721518 w 721518"/>
                <a:gd name="connsiteY24" fmla="*/ 469106 h 557212"/>
                <a:gd name="connsiteX25" fmla="*/ 716756 w 721518"/>
                <a:gd name="connsiteY25" fmla="*/ 507206 h 557212"/>
                <a:gd name="connsiteX26" fmla="*/ 704850 w 721518"/>
                <a:gd name="connsiteY26" fmla="*/ 531018 h 557212"/>
                <a:gd name="connsiteX27" fmla="*/ 685800 w 721518"/>
                <a:gd name="connsiteY27" fmla="*/ 547687 h 557212"/>
                <a:gd name="connsiteX28" fmla="*/ 669131 w 721518"/>
                <a:gd name="connsiteY28" fmla="*/ 552450 h 557212"/>
                <a:gd name="connsiteX29" fmla="*/ 642937 w 721518"/>
                <a:gd name="connsiteY29" fmla="*/ 557212 h 557212"/>
                <a:gd name="connsiteX30" fmla="*/ 616743 w 721518"/>
                <a:gd name="connsiteY30" fmla="*/ 552450 h 557212"/>
                <a:gd name="connsiteX31" fmla="*/ 590550 w 721518"/>
                <a:gd name="connsiteY31" fmla="*/ 540543 h 557212"/>
                <a:gd name="connsiteX32" fmla="*/ 519112 w 721518"/>
                <a:gd name="connsiteY32" fmla="*/ 481012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1518" h="557212">
                  <a:moveTo>
                    <a:pt x="519112" y="481012"/>
                  </a:moveTo>
                  <a:lnTo>
                    <a:pt x="452437" y="404812"/>
                  </a:lnTo>
                  <a:lnTo>
                    <a:pt x="404812" y="342900"/>
                  </a:lnTo>
                  <a:lnTo>
                    <a:pt x="357187" y="290512"/>
                  </a:lnTo>
                  <a:lnTo>
                    <a:pt x="292893" y="233362"/>
                  </a:lnTo>
                  <a:lnTo>
                    <a:pt x="211931" y="171450"/>
                  </a:lnTo>
                  <a:lnTo>
                    <a:pt x="92868" y="95250"/>
                  </a:lnTo>
                  <a:lnTo>
                    <a:pt x="16668" y="52387"/>
                  </a:lnTo>
                  <a:lnTo>
                    <a:pt x="4762" y="40481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2381"/>
                  </a:lnTo>
                  <a:lnTo>
                    <a:pt x="45243" y="0"/>
                  </a:lnTo>
                  <a:lnTo>
                    <a:pt x="207168" y="40481"/>
                  </a:lnTo>
                  <a:lnTo>
                    <a:pt x="376237" y="88106"/>
                  </a:lnTo>
                  <a:lnTo>
                    <a:pt x="545306" y="150018"/>
                  </a:lnTo>
                  <a:lnTo>
                    <a:pt x="571500" y="169068"/>
                  </a:lnTo>
                  <a:lnTo>
                    <a:pt x="604837" y="200025"/>
                  </a:lnTo>
                  <a:lnTo>
                    <a:pt x="633412" y="230981"/>
                  </a:lnTo>
                  <a:lnTo>
                    <a:pt x="659606" y="264318"/>
                  </a:lnTo>
                  <a:lnTo>
                    <a:pt x="676275" y="292893"/>
                  </a:lnTo>
                  <a:lnTo>
                    <a:pt x="695325" y="328612"/>
                  </a:lnTo>
                  <a:lnTo>
                    <a:pt x="711993" y="373856"/>
                  </a:lnTo>
                  <a:lnTo>
                    <a:pt x="721518" y="421481"/>
                  </a:lnTo>
                  <a:lnTo>
                    <a:pt x="721518" y="469106"/>
                  </a:lnTo>
                  <a:lnTo>
                    <a:pt x="716756" y="507206"/>
                  </a:lnTo>
                  <a:lnTo>
                    <a:pt x="704850" y="531018"/>
                  </a:lnTo>
                  <a:lnTo>
                    <a:pt x="685800" y="547687"/>
                  </a:lnTo>
                  <a:lnTo>
                    <a:pt x="669131" y="552450"/>
                  </a:lnTo>
                  <a:lnTo>
                    <a:pt x="642937" y="557212"/>
                  </a:lnTo>
                  <a:lnTo>
                    <a:pt x="616743" y="552450"/>
                  </a:lnTo>
                  <a:lnTo>
                    <a:pt x="590550" y="540543"/>
                  </a:lnTo>
                  <a:lnTo>
                    <a:pt x="519112" y="4810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F9508529-B54C-4905-A964-AFD7C6FF8FAE}"/>
                </a:ext>
              </a:extLst>
            </p:cNvPr>
            <p:cNvSpPr/>
            <p:nvPr/>
          </p:nvSpPr>
          <p:spPr>
            <a:xfrm>
              <a:off x="3932240" y="3271838"/>
              <a:ext cx="679450" cy="673100"/>
            </a:xfrm>
            <a:custGeom>
              <a:avLst/>
              <a:gdLst>
                <a:gd name="connsiteX0" fmla="*/ 402431 w 681037"/>
                <a:gd name="connsiteY0" fmla="*/ 485775 h 673893"/>
                <a:gd name="connsiteX1" fmla="*/ 314325 w 681037"/>
                <a:gd name="connsiteY1" fmla="*/ 359568 h 673893"/>
                <a:gd name="connsiteX2" fmla="*/ 240506 w 681037"/>
                <a:gd name="connsiteY2" fmla="*/ 271462 h 673893"/>
                <a:gd name="connsiteX3" fmla="*/ 159544 w 681037"/>
                <a:gd name="connsiteY3" fmla="*/ 185737 h 673893"/>
                <a:gd name="connsiteX4" fmla="*/ 69056 w 681037"/>
                <a:gd name="connsiteY4" fmla="*/ 97631 h 673893"/>
                <a:gd name="connsiteX5" fmla="*/ 11906 w 681037"/>
                <a:gd name="connsiteY5" fmla="*/ 45243 h 673893"/>
                <a:gd name="connsiteX6" fmla="*/ 0 w 681037"/>
                <a:gd name="connsiteY6" fmla="*/ 26193 h 673893"/>
                <a:gd name="connsiteX7" fmla="*/ 2381 w 681037"/>
                <a:gd name="connsiteY7" fmla="*/ 11906 h 673893"/>
                <a:gd name="connsiteX8" fmla="*/ 23812 w 681037"/>
                <a:gd name="connsiteY8" fmla="*/ 0 h 673893"/>
                <a:gd name="connsiteX9" fmla="*/ 42862 w 681037"/>
                <a:gd name="connsiteY9" fmla="*/ 0 h 673893"/>
                <a:gd name="connsiteX10" fmla="*/ 109537 w 681037"/>
                <a:gd name="connsiteY10" fmla="*/ 28575 h 673893"/>
                <a:gd name="connsiteX11" fmla="*/ 250031 w 681037"/>
                <a:gd name="connsiteY11" fmla="*/ 92868 h 673893"/>
                <a:gd name="connsiteX12" fmla="*/ 383381 w 681037"/>
                <a:gd name="connsiteY12" fmla="*/ 157162 h 673893"/>
                <a:gd name="connsiteX13" fmla="*/ 564356 w 681037"/>
                <a:gd name="connsiteY13" fmla="*/ 266700 h 673893"/>
                <a:gd name="connsiteX14" fmla="*/ 604837 w 681037"/>
                <a:gd name="connsiteY14" fmla="*/ 300037 h 673893"/>
                <a:gd name="connsiteX15" fmla="*/ 642937 w 681037"/>
                <a:gd name="connsiteY15" fmla="*/ 376237 h 673893"/>
                <a:gd name="connsiteX16" fmla="*/ 664369 w 681037"/>
                <a:gd name="connsiteY16" fmla="*/ 440531 h 673893"/>
                <a:gd name="connsiteX17" fmla="*/ 676275 w 681037"/>
                <a:gd name="connsiteY17" fmla="*/ 492918 h 673893"/>
                <a:gd name="connsiteX18" fmla="*/ 681037 w 681037"/>
                <a:gd name="connsiteY18" fmla="*/ 538162 h 673893"/>
                <a:gd name="connsiteX19" fmla="*/ 676275 w 681037"/>
                <a:gd name="connsiteY19" fmla="*/ 576262 h 673893"/>
                <a:gd name="connsiteX20" fmla="*/ 657225 w 681037"/>
                <a:gd name="connsiteY20" fmla="*/ 623887 h 673893"/>
                <a:gd name="connsiteX21" fmla="*/ 635794 w 681037"/>
                <a:gd name="connsiteY21" fmla="*/ 654843 h 673893"/>
                <a:gd name="connsiteX22" fmla="*/ 619125 w 681037"/>
                <a:gd name="connsiteY22" fmla="*/ 669131 h 673893"/>
                <a:gd name="connsiteX23" fmla="*/ 600075 w 681037"/>
                <a:gd name="connsiteY23" fmla="*/ 673893 h 673893"/>
                <a:gd name="connsiteX24" fmla="*/ 569119 w 681037"/>
                <a:gd name="connsiteY24" fmla="*/ 673893 h 673893"/>
                <a:gd name="connsiteX25" fmla="*/ 533400 w 681037"/>
                <a:gd name="connsiteY25" fmla="*/ 661987 h 673893"/>
                <a:gd name="connsiteX26" fmla="*/ 481012 w 681037"/>
                <a:gd name="connsiteY26" fmla="*/ 626268 h 673893"/>
                <a:gd name="connsiteX27" fmla="*/ 402431 w 681037"/>
                <a:gd name="connsiteY27" fmla="*/ 485775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1037" h="673893">
                  <a:moveTo>
                    <a:pt x="402431" y="485775"/>
                  </a:moveTo>
                  <a:lnTo>
                    <a:pt x="314325" y="359568"/>
                  </a:lnTo>
                  <a:lnTo>
                    <a:pt x="240506" y="271462"/>
                  </a:lnTo>
                  <a:lnTo>
                    <a:pt x="159544" y="185737"/>
                  </a:lnTo>
                  <a:lnTo>
                    <a:pt x="69056" y="97631"/>
                  </a:lnTo>
                  <a:lnTo>
                    <a:pt x="11906" y="45243"/>
                  </a:lnTo>
                  <a:lnTo>
                    <a:pt x="0" y="26193"/>
                  </a:lnTo>
                  <a:lnTo>
                    <a:pt x="2381" y="11906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9537" y="28575"/>
                  </a:lnTo>
                  <a:lnTo>
                    <a:pt x="250031" y="92868"/>
                  </a:lnTo>
                  <a:lnTo>
                    <a:pt x="383381" y="157162"/>
                  </a:lnTo>
                  <a:lnTo>
                    <a:pt x="564356" y="266700"/>
                  </a:lnTo>
                  <a:lnTo>
                    <a:pt x="604837" y="300037"/>
                  </a:lnTo>
                  <a:lnTo>
                    <a:pt x="642937" y="376237"/>
                  </a:lnTo>
                  <a:lnTo>
                    <a:pt x="664369" y="440531"/>
                  </a:lnTo>
                  <a:lnTo>
                    <a:pt x="676275" y="492918"/>
                  </a:lnTo>
                  <a:lnTo>
                    <a:pt x="681037" y="538162"/>
                  </a:lnTo>
                  <a:lnTo>
                    <a:pt x="676275" y="576262"/>
                  </a:lnTo>
                  <a:lnTo>
                    <a:pt x="657225" y="623887"/>
                  </a:lnTo>
                  <a:lnTo>
                    <a:pt x="635794" y="654843"/>
                  </a:lnTo>
                  <a:lnTo>
                    <a:pt x="619125" y="669131"/>
                  </a:lnTo>
                  <a:lnTo>
                    <a:pt x="600075" y="673893"/>
                  </a:lnTo>
                  <a:lnTo>
                    <a:pt x="569119" y="673893"/>
                  </a:lnTo>
                  <a:lnTo>
                    <a:pt x="533400" y="661987"/>
                  </a:lnTo>
                  <a:lnTo>
                    <a:pt x="481012" y="626268"/>
                  </a:lnTo>
                  <a:lnTo>
                    <a:pt x="402431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4062EA07-EBBB-4087-ACF2-E26CC53B73FD}"/>
                </a:ext>
              </a:extLst>
            </p:cNvPr>
            <p:cNvSpPr/>
            <p:nvPr/>
          </p:nvSpPr>
          <p:spPr>
            <a:xfrm>
              <a:off x="5475290" y="2905126"/>
              <a:ext cx="660400" cy="766763"/>
            </a:xfrm>
            <a:custGeom>
              <a:avLst/>
              <a:gdLst>
                <a:gd name="connsiteX0" fmla="*/ 142875 w 661987"/>
                <a:gd name="connsiteY0" fmla="*/ 514350 h 766763"/>
                <a:gd name="connsiteX1" fmla="*/ 345281 w 661987"/>
                <a:gd name="connsiteY1" fmla="*/ 188119 h 766763"/>
                <a:gd name="connsiteX2" fmla="*/ 345281 w 661987"/>
                <a:gd name="connsiteY2" fmla="*/ 119063 h 766763"/>
                <a:gd name="connsiteX3" fmla="*/ 328612 w 661987"/>
                <a:gd name="connsiteY3" fmla="*/ 90488 h 766763"/>
                <a:gd name="connsiteX4" fmla="*/ 295275 w 661987"/>
                <a:gd name="connsiteY4" fmla="*/ 40481 h 766763"/>
                <a:gd name="connsiteX5" fmla="*/ 276225 w 661987"/>
                <a:gd name="connsiteY5" fmla="*/ 28575 h 766763"/>
                <a:gd name="connsiteX6" fmla="*/ 264319 w 661987"/>
                <a:gd name="connsiteY6" fmla="*/ 16669 h 766763"/>
                <a:gd name="connsiteX7" fmla="*/ 266700 w 661987"/>
                <a:gd name="connsiteY7" fmla="*/ 2381 h 766763"/>
                <a:gd name="connsiteX8" fmla="*/ 290512 w 661987"/>
                <a:gd name="connsiteY8" fmla="*/ 0 h 766763"/>
                <a:gd name="connsiteX9" fmla="*/ 340519 w 661987"/>
                <a:gd name="connsiteY9" fmla="*/ 2381 h 766763"/>
                <a:gd name="connsiteX10" fmla="*/ 404812 w 661987"/>
                <a:gd name="connsiteY10" fmla="*/ 11906 h 766763"/>
                <a:gd name="connsiteX11" fmla="*/ 447675 w 661987"/>
                <a:gd name="connsiteY11" fmla="*/ 23813 h 766763"/>
                <a:gd name="connsiteX12" fmla="*/ 500062 w 661987"/>
                <a:gd name="connsiteY12" fmla="*/ 47625 h 766763"/>
                <a:gd name="connsiteX13" fmla="*/ 557212 w 661987"/>
                <a:gd name="connsiteY13" fmla="*/ 83344 h 766763"/>
                <a:gd name="connsiteX14" fmla="*/ 604837 w 661987"/>
                <a:gd name="connsiteY14" fmla="*/ 121444 h 766763"/>
                <a:gd name="connsiteX15" fmla="*/ 635794 w 661987"/>
                <a:gd name="connsiteY15" fmla="*/ 152400 h 766763"/>
                <a:gd name="connsiteX16" fmla="*/ 659606 w 661987"/>
                <a:gd name="connsiteY16" fmla="*/ 192881 h 766763"/>
                <a:gd name="connsiteX17" fmla="*/ 661987 w 661987"/>
                <a:gd name="connsiteY17" fmla="*/ 233363 h 766763"/>
                <a:gd name="connsiteX18" fmla="*/ 650081 w 661987"/>
                <a:gd name="connsiteY18" fmla="*/ 261938 h 766763"/>
                <a:gd name="connsiteX19" fmla="*/ 626269 w 661987"/>
                <a:gd name="connsiteY19" fmla="*/ 273844 h 766763"/>
                <a:gd name="connsiteX20" fmla="*/ 590550 w 661987"/>
                <a:gd name="connsiteY20" fmla="*/ 280988 h 766763"/>
                <a:gd name="connsiteX21" fmla="*/ 381000 w 661987"/>
                <a:gd name="connsiteY21" fmla="*/ 481013 h 766763"/>
                <a:gd name="connsiteX22" fmla="*/ 47625 w 661987"/>
                <a:gd name="connsiteY22" fmla="*/ 757238 h 766763"/>
                <a:gd name="connsiteX23" fmla="*/ 28575 w 661987"/>
                <a:gd name="connsiteY23" fmla="*/ 766763 h 766763"/>
                <a:gd name="connsiteX24" fmla="*/ 9525 w 661987"/>
                <a:gd name="connsiteY24" fmla="*/ 766763 h 766763"/>
                <a:gd name="connsiteX25" fmla="*/ 0 w 661987"/>
                <a:gd name="connsiteY25" fmla="*/ 757238 h 766763"/>
                <a:gd name="connsiteX26" fmla="*/ 2381 w 661987"/>
                <a:gd name="connsiteY26" fmla="*/ 731044 h 766763"/>
                <a:gd name="connsiteX27" fmla="*/ 142875 w 661987"/>
                <a:gd name="connsiteY27" fmla="*/ 514350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1987" h="766763">
                  <a:moveTo>
                    <a:pt x="142875" y="514350"/>
                  </a:moveTo>
                  <a:lnTo>
                    <a:pt x="345281" y="188119"/>
                  </a:lnTo>
                  <a:lnTo>
                    <a:pt x="345281" y="119063"/>
                  </a:lnTo>
                  <a:lnTo>
                    <a:pt x="328612" y="90488"/>
                  </a:lnTo>
                  <a:lnTo>
                    <a:pt x="295275" y="40481"/>
                  </a:lnTo>
                  <a:lnTo>
                    <a:pt x="276225" y="28575"/>
                  </a:lnTo>
                  <a:lnTo>
                    <a:pt x="264319" y="16669"/>
                  </a:lnTo>
                  <a:lnTo>
                    <a:pt x="266700" y="2381"/>
                  </a:lnTo>
                  <a:lnTo>
                    <a:pt x="290512" y="0"/>
                  </a:lnTo>
                  <a:lnTo>
                    <a:pt x="340519" y="2381"/>
                  </a:lnTo>
                  <a:lnTo>
                    <a:pt x="404812" y="11906"/>
                  </a:lnTo>
                  <a:lnTo>
                    <a:pt x="447675" y="23813"/>
                  </a:lnTo>
                  <a:lnTo>
                    <a:pt x="500062" y="47625"/>
                  </a:lnTo>
                  <a:lnTo>
                    <a:pt x="557212" y="83344"/>
                  </a:lnTo>
                  <a:lnTo>
                    <a:pt x="604837" y="121444"/>
                  </a:lnTo>
                  <a:lnTo>
                    <a:pt x="635794" y="152400"/>
                  </a:lnTo>
                  <a:lnTo>
                    <a:pt x="659606" y="192881"/>
                  </a:lnTo>
                  <a:lnTo>
                    <a:pt x="661987" y="233363"/>
                  </a:lnTo>
                  <a:lnTo>
                    <a:pt x="650081" y="261938"/>
                  </a:lnTo>
                  <a:lnTo>
                    <a:pt x="626269" y="273844"/>
                  </a:lnTo>
                  <a:lnTo>
                    <a:pt x="590550" y="280988"/>
                  </a:lnTo>
                  <a:lnTo>
                    <a:pt x="381000" y="481013"/>
                  </a:lnTo>
                  <a:lnTo>
                    <a:pt x="47625" y="757238"/>
                  </a:lnTo>
                  <a:lnTo>
                    <a:pt x="28575" y="766763"/>
                  </a:lnTo>
                  <a:lnTo>
                    <a:pt x="9525" y="766763"/>
                  </a:lnTo>
                  <a:lnTo>
                    <a:pt x="0" y="757238"/>
                  </a:lnTo>
                  <a:lnTo>
                    <a:pt x="2381" y="731044"/>
                  </a:lnTo>
                  <a:lnTo>
                    <a:pt x="142875" y="514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D699E748-BF9F-4262-8BF7-40AA1B835E30}"/>
                </a:ext>
              </a:extLst>
            </p:cNvPr>
            <p:cNvSpPr/>
            <p:nvPr/>
          </p:nvSpPr>
          <p:spPr>
            <a:xfrm>
              <a:off x="5440365" y="3943350"/>
              <a:ext cx="722312" cy="820738"/>
            </a:xfrm>
            <a:custGeom>
              <a:avLst/>
              <a:gdLst>
                <a:gd name="connsiteX0" fmla="*/ 431007 w 721519"/>
                <a:gd name="connsiteY0" fmla="*/ 500063 h 821531"/>
                <a:gd name="connsiteX1" fmla="*/ 352425 w 721519"/>
                <a:gd name="connsiteY1" fmla="*/ 383381 h 821531"/>
                <a:gd name="connsiteX2" fmla="*/ 288132 w 721519"/>
                <a:gd name="connsiteY2" fmla="*/ 302419 h 821531"/>
                <a:gd name="connsiteX3" fmla="*/ 200025 w 721519"/>
                <a:gd name="connsiteY3" fmla="*/ 214313 h 821531"/>
                <a:gd name="connsiteX4" fmla="*/ 119063 w 721519"/>
                <a:gd name="connsiteY4" fmla="*/ 145256 h 821531"/>
                <a:gd name="connsiteX5" fmla="*/ 19050 w 721519"/>
                <a:gd name="connsiteY5" fmla="*/ 73819 h 821531"/>
                <a:gd name="connsiteX6" fmla="*/ 4763 w 721519"/>
                <a:gd name="connsiteY6" fmla="*/ 50006 h 821531"/>
                <a:gd name="connsiteX7" fmla="*/ 0 w 721519"/>
                <a:gd name="connsiteY7" fmla="*/ 28575 h 821531"/>
                <a:gd name="connsiteX8" fmla="*/ 11907 w 721519"/>
                <a:gd name="connsiteY8" fmla="*/ 7144 h 821531"/>
                <a:gd name="connsiteX9" fmla="*/ 38100 w 721519"/>
                <a:gd name="connsiteY9" fmla="*/ 0 h 821531"/>
                <a:gd name="connsiteX10" fmla="*/ 73819 w 721519"/>
                <a:gd name="connsiteY10" fmla="*/ 2381 h 821531"/>
                <a:gd name="connsiteX11" fmla="*/ 154782 w 721519"/>
                <a:gd name="connsiteY11" fmla="*/ 35719 h 821531"/>
                <a:gd name="connsiteX12" fmla="*/ 280988 w 721519"/>
                <a:gd name="connsiteY12" fmla="*/ 90488 h 821531"/>
                <a:gd name="connsiteX13" fmla="*/ 409575 w 721519"/>
                <a:gd name="connsiteY13" fmla="*/ 154781 h 821531"/>
                <a:gd name="connsiteX14" fmla="*/ 533400 w 721519"/>
                <a:gd name="connsiteY14" fmla="*/ 226219 h 821531"/>
                <a:gd name="connsiteX15" fmla="*/ 673894 w 721519"/>
                <a:gd name="connsiteY15" fmla="*/ 330994 h 821531"/>
                <a:gd name="connsiteX16" fmla="*/ 697707 w 721519"/>
                <a:gd name="connsiteY16" fmla="*/ 411956 h 821531"/>
                <a:gd name="connsiteX17" fmla="*/ 711994 w 721519"/>
                <a:gd name="connsiteY17" fmla="*/ 488156 h 821531"/>
                <a:gd name="connsiteX18" fmla="*/ 721519 w 721519"/>
                <a:gd name="connsiteY18" fmla="*/ 569119 h 821531"/>
                <a:gd name="connsiteX19" fmla="*/ 716757 w 721519"/>
                <a:gd name="connsiteY19" fmla="*/ 645319 h 821531"/>
                <a:gd name="connsiteX20" fmla="*/ 697707 w 721519"/>
                <a:gd name="connsiteY20" fmla="*/ 728663 h 821531"/>
                <a:gd name="connsiteX21" fmla="*/ 666750 w 721519"/>
                <a:gd name="connsiteY21" fmla="*/ 807244 h 821531"/>
                <a:gd name="connsiteX22" fmla="*/ 645319 w 721519"/>
                <a:gd name="connsiteY22" fmla="*/ 821531 h 821531"/>
                <a:gd name="connsiteX23" fmla="*/ 626269 w 721519"/>
                <a:gd name="connsiteY23" fmla="*/ 819150 h 821531"/>
                <a:gd name="connsiteX24" fmla="*/ 600075 w 721519"/>
                <a:gd name="connsiteY24" fmla="*/ 800100 h 821531"/>
                <a:gd name="connsiteX25" fmla="*/ 573882 w 721519"/>
                <a:gd name="connsiteY25" fmla="*/ 764381 h 821531"/>
                <a:gd name="connsiteX26" fmla="*/ 545307 w 721519"/>
                <a:gd name="connsiteY26" fmla="*/ 707231 h 821531"/>
                <a:gd name="connsiteX27" fmla="*/ 507207 w 721519"/>
                <a:gd name="connsiteY27" fmla="*/ 619125 h 821531"/>
                <a:gd name="connsiteX28" fmla="*/ 431007 w 721519"/>
                <a:gd name="connsiteY28" fmla="*/ 50006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1519" h="821531">
                  <a:moveTo>
                    <a:pt x="431007" y="500063"/>
                  </a:moveTo>
                  <a:lnTo>
                    <a:pt x="352425" y="383381"/>
                  </a:lnTo>
                  <a:lnTo>
                    <a:pt x="288132" y="302419"/>
                  </a:lnTo>
                  <a:lnTo>
                    <a:pt x="200025" y="214313"/>
                  </a:lnTo>
                  <a:lnTo>
                    <a:pt x="119063" y="145256"/>
                  </a:lnTo>
                  <a:lnTo>
                    <a:pt x="19050" y="73819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11907" y="7144"/>
                  </a:lnTo>
                  <a:lnTo>
                    <a:pt x="38100" y="0"/>
                  </a:lnTo>
                  <a:lnTo>
                    <a:pt x="73819" y="2381"/>
                  </a:lnTo>
                  <a:lnTo>
                    <a:pt x="154782" y="35719"/>
                  </a:lnTo>
                  <a:lnTo>
                    <a:pt x="280988" y="90488"/>
                  </a:lnTo>
                  <a:lnTo>
                    <a:pt x="409575" y="154781"/>
                  </a:lnTo>
                  <a:lnTo>
                    <a:pt x="533400" y="226219"/>
                  </a:lnTo>
                  <a:lnTo>
                    <a:pt x="673894" y="330994"/>
                  </a:lnTo>
                  <a:lnTo>
                    <a:pt x="697707" y="411956"/>
                  </a:lnTo>
                  <a:lnTo>
                    <a:pt x="711994" y="488156"/>
                  </a:lnTo>
                  <a:lnTo>
                    <a:pt x="721519" y="569119"/>
                  </a:lnTo>
                  <a:lnTo>
                    <a:pt x="716757" y="645319"/>
                  </a:lnTo>
                  <a:lnTo>
                    <a:pt x="697707" y="728663"/>
                  </a:lnTo>
                  <a:lnTo>
                    <a:pt x="666750" y="807244"/>
                  </a:lnTo>
                  <a:lnTo>
                    <a:pt x="645319" y="821531"/>
                  </a:lnTo>
                  <a:lnTo>
                    <a:pt x="626269" y="819150"/>
                  </a:lnTo>
                  <a:lnTo>
                    <a:pt x="600075" y="800100"/>
                  </a:lnTo>
                  <a:lnTo>
                    <a:pt x="573882" y="764381"/>
                  </a:lnTo>
                  <a:lnTo>
                    <a:pt x="545307" y="707231"/>
                  </a:lnTo>
                  <a:lnTo>
                    <a:pt x="507207" y="619125"/>
                  </a:lnTo>
                  <a:lnTo>
                    <a:pt x="431007" y="5000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14F3C6CC-BA2D-43FF-8E41-08A6F0FDDC7F}"/>
                </a:ext>
              </a:extLst>
            </p:cNvPr>
            <p:cNvSpPr/>
            <p:nvPr/>
          </p:nvSpPr>
          <p:spPr>
            <a:xfrm>
              <a:off x="6127753" y="1676401"/>
              <a:ext cx="917575" cy="1876425"/>
            </a:xfrm>
            <a:custGeom>
              <a:avLst/>
              <a:gdLst>
                <a:gd name="connsiteX0" fmla="*/ 693942 w 916905"/>
                <a:gd name="connsiteY0" fmla="*/ 824213 h 1876399"/>
                <a:gd name="connsiteX1" fmla="*/ 616280 w 916905"/>
                <a:gd name="connsiteY1" fmla="*/ 999577 h 1876399"/>
                <a:gd name="connsiteX2" fmla="*/ 513567 w 916905"/>
                <a:gd name="connsiteY2" fmla="*/ 1177447 h 1876399"/>
                <a:gd name="connsiteX3" fmla="*/ 443421 w 916905"/>
                <a:gd name="connsiteY3" fmla="*/ 1305213 h 1876399"/>
                <a:gd name="connsiteX4" fmla="*/ 340708 w 916905"/>
                <a:gd name="connsiteY4" fmla="*/ 1490598 h 1876399"/>
                <a:gd name="connsiteX5" fmla="*/ 222963 w 916905"/>
                <a:gd name="connsiteY5" fmla="*/ 1660952 h 1876399"/>
                <a:gd name="connsiteX6" fmla="*/ 102713 w 916905"/>
                <a:gd name="connsiteY6" fmla="*/ 1803748 h 1876399"/>
                <a:gd name="connsiteX7" fmla="*/ 50104 w 916905"/>
                <a:gd name="connsiteY7" fmla="*/ 1868884 h 1876399"/>
                <a:gd name="connsiteX8" fmla="*/ 17536 w 916905"/>
                <a:gd name="connsiteY8" fmla="*/ 1876399 h 1876399"/>
                <a:gd name="connsiteX9" fmla="*/ 0 w 916905"/>
                <a:gd name="connsiteY9" fmla="*/ 1871389 h 1876399"/>
                <a:gd name="connsiteX10" fmla="*/ 0 w 916905"/>
                <a:gd name="connsiteY10" fmla="*/ 1848842 h 1876399"/>
                <a:gd name="connsiteX11" fmla="*/ 60125 w 916905"/>
                <a:gd name="connsiteY11" fmla="*/ 1728592 h 1876399"/>
                <a:gd name="connsiteX12" fmla="*/ 147807 w 916905"/>
                <a:gd name="connsiteY12" fmla="*/ 1545712 h 1876399"/>
                <a:gd name="connsiteX13" fmla="*/ 248015 w 916905"/>
                <a:gd name="connsiteY13" fmla="*/ 1327759 h 1876399"/>
                <a:gd name="connsiteX14" fmla="*/ 348223 w 916905"/>
                <a:gd name="connsiteY14" fmla="*/ 1092270 h 1876399"/>
                <a:gd name="connsiteX15" fmla="*/ 433400 w 916905"/>
                <a:gd name="connsiteY15" fmla="*/ 859286 h 1876399"/>
                <a:gd name="connsiteX16" fmla="*/ 506051 w 916905"/>
                <a:gd name="connsiteY16" fmla="*/ 641333 h 1876399"/>
                <a:gd name="connsiteX17" fmla="*/ 568682 w 916905"/>
                <a:gd name="connsiteY17" fmla="*/ 393318 h 1876399"/>
                <a:gd name="connsiteX18" fmla="*/ 586218 w 916905"/>
                <a:gd name="connsiteY18" fmla="*/ 263047 h 1876399"/>
                <a:gd name="connsiteX19" fmla="*/ 541124 w 916905"/>
                <a:gd name="connsiteY19" fmla="*/ 172860 h 1876399"/>
                <a:gd name="connsiteX20" fmla="*/ 493525 w 916905"/>
                <a:gd name="connsiteY20" fmla="*/ 107724 h 1876399"/>
                <a:gd name="connsiteX21" fmla="*/ 450937 w 916905"/>
                <a:gd name="connsiteY21" fmla="*/ 67641 h 1876399"/>
                <a:gd name="connsiteX22" fmla="*/ 440916 w 916905"/>
                <a:gd name="connsiteY22" fmla="*/ 40084 h 1876399"/>
                <a:gd name="connsiteX23" fmla="*/ 435906 w 916905"/>
                <a:gd name="connsiteY23" fmla="*/ 20042 h 1876399"/>
                <a:gd name="connsiteX24" fmla="*/ 438411 w 916905"/>
                <a:gd name="connsiteY24" fmla="*/ 7516 h 1876399"/>
                <a:gd name="connsiteX25" fmla="*/ 448432 w 916905"/>
                <a:gd name="connsiteY25" fmla="*/ 0 h 1876399"/>
                <a:gd name="connsiteX26" fmla="*/ 475989 w 916905"/>
                <a:gd name="connsiteY26" fmla="*/ 0 h 1876399"/>
                <a:gd name="connsiteX27" fmla="*/ 491020 w 916905"/>
                <a:gd name="connsiteY27" fmla="*/ 7516 h 1876399"/>
                <a:gd name="connsiteX28" fmla="*/ 571187 w 916905"/>
                <a:gd name="connsiteY28" fmla="*/ 32568 h 1876399"/>
                <a:gd name="connsiteX29" fmla="*/ 628806 w 916905"/>
                <a:gd name="connsiteY29" fmla="*/ 55115 h 1876399"/>
                <a:gd name="connsiteX30" fmla="*/ 681416 w 916905"/>
                <a:gd name="connsiteY30" fmla="*/ 87683 h 1876399"/>
                <a:gd name="connsiteX31" fmla="*/ 741541 w 916905"/>
                <a:gd name="connsiteY31" fmla="*/ 132776 h 1876399"/>
                <a:gd name="connsiteX32" fmla="*/ 789140 w 916905"/>
                <a:gd name="connsiteY32" fmla="*/ 177870 h 1876399"/>
                <a:gd name="connsiteX33" fmla="*/ 851770 w 916905"/>
                <a:gd name="connsiteY33" fmla="*/ 248016 h 1876399"/>
                <a:gd name="connsiteX34" fmla="*/ 889348 w 916905"/>
                <a:gd name="connsiteY34" fmla="*/ 300625 h 1876399"/>
                <a:gd name="connsiteX35" fmla="*/ 909389 w 916905"/>
                <a:gd name="connsiteY35" fmla="*/ 333193 h 1876399"/>
                <a:gd name="connsiteX36" fmla="*/ 916905 w 916905"/>
                <a:gd name="connsiteY36" fmla="*/ 378286 h 1876399"/>
                <a:gd name="connsiteX37" fmla="*/ 904379 w 916905"/>
                <a:gd name="connsiteY37" fmla="*/ 408349 h 1876399"/>
                <a:gd name="connsiteX38" fmla="*/ 854275 w 916905"/>
                <a:gd name="connsiteY38" fmla="*/ 455948 h 1876399"/>
                <a:gd name="connsiteX39" fmla="*/ 806676 w 916905"/>
                <a:gd name="connsiteY39" fmla="*/ 531104 h 1876399"/>
                <a:gd name="connsiteX40" fmla="*/ 693942 w 916905"/>
                <a:gd name="connsiteY40" fmla="*/ 824213 h 18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6905" h="1876399">
                  <a:moveTo>
                    <a:pt x="693942" y="824213"/>
                  </a:moveTo>
                  <a:lnTo>
                    <a:pt x="616280" y="999577"/>
                  </a:lnTo>
                  <a:lnTo>
                    <a:pt x="513567" y="1177447"/>
                  </a:lnTo>
                  <a:lnTo>
                    <a:pt x="443421" y="1305213"/>
                  </a:lnTo>
                  <a:lnTo>
                    <a:pt x="340708" y="1490598"/>
                  </a:lnTo>
                  <a:lnTo>
                    <a:pt x="222963" y="1660952"/>
                  </a:lnTo>
                  <a:lnTo>
                    <a:pt x="102713" y="1803748"/>
                  </a:lnTo>
                  <a:lnTo>
                    <a:pt x="50104" y="1868884"/>
                  </a:lnTo>
                  <a:lnTo>
                    <a:pt x="17536" y="1876399"/>
                  </a:lnTo>
                  <a:lnTo>
                    <a:pt x="0" y="1871389"/>
                  </a:lnTo>
                  <a:lnTo>
                    <a:pt x="0" y="1848842"/>
                  </a:lnTo>
                  <a:lnTo>
                    <a:pt x="60125" y="1728592"/>
                  </a:lnTo>
                  <a:lnTo>
                    <a:pt x="147807" y="1545712"/>
                  </a:lnTo>
                  <a:lnTo>
                    <a:pt x="248015" y="1327759"/>
                  </a:lnTo>
                  <a:lnTo>
                    <a:pt x="348223" y="1092270"/>
                  </a:lnTo>
                  <a:lnTo>
                    <a:pt x="433400" y="859286"/>
                  </a:lnTo>
                  <a:lnTo>
                    <a:pt x="506051" y="641333"/>
                  </a:lnTo>
                  <a:lnTo>
                    <a:pt x="568682" y="393318"/>
                  </a:lnTo>
                  <a:lnTo>
                    <a:pt x="586218" y="263047"/>
                  </a:lnTo>
                  <a:lnTo>
                    <a:pt x="541124" y="172860"/>
                  </a:lnTo>
                  <a:lnTo>
                    <a:pt x="493525" y="107724"/>
                  </a:lnTo>
                  <a:lnTo>
                    <a:pt x="450937" y="67641"/>
                  </a:lnTo>
                  <a:lnTo>
                    <a:pt x="440916" y="40084"/>
                  </a:lnTo>
                  <a:lnTo>
                    <a:pt x="435906" y="20042"/>
                  </a:lnTo>
                  <a:lnTo>
                    <a:pt x="438411" y="7516"/>
                  </a:lnTo>
                  <a:lnTo>
                    <a:pt x="448432" y="0"/>
                  </a:lnTo>
                  <a:lnTo>
                    <a:pt x="475989" y="0"/>
                  </a:lnTo>
                  <a:lnTo>
                    <a:pt x="491020" y="7516"/>
                  </a:lnTo>
                  <a:lnTo>
                    <a:pt x="571187" y="32568"/>
                  </a:lnTo>
                  <a:lnTo>
                    <a:pt x="628806" y="55115"/>
                  </a:lnTo>
                  <a:lnTo>
                    <a:pt x="681416" y="87683"/>
                  </a:lnTo>
                  <a:lnTo>
                    <a:pt x="741541" y="132776"/>
                  </a:lnTo>
                  <a:lnTo>
                    <a:pt x="789140" y="177870"/>
                  </a:lnTo>
                  <a:lnTo>
                    <a:pt x="851770" y="248016"/>
                  </a:lnTo>
                  <a:lnTo>
                    <a:pt x="889348" y="300625"/>
                  </a:lnTo>
                  <a:lnTo>
                    <a:pt x="909389" y="333193"/>
                  </a:lnTo>
                  <a:lnTo>
                    <a:pt x="916905" y="378286"/>
                  </a:lnTo>
                  <a:lnTo>
                    <a:pt x="904379" y="408349"/>
                  </a:lnTo>
                  <a:lnTo>
                    <a:pt x="854275" y="455948"/>
                  </a:lnTo>
                  <a:lnTo>
                    <a:pt x="806676" y="531104"/>
                  </a:lnTo>
                  <a:lnTo>
                    <a:pt x="693942" y="824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A00A537F-7525-4879-BCE0-78F5CC4E035F}"/>
                </a:ext>
              </a:extLst>
            </p:cNvPr>
            <p:cNvSpPr/>
            <p:nvPr/>
          </p:nvSpPr>
          <p:spPr>
            <a:xfrm>
              <a:off x="6427789" y="3603625"/>
              <a:ext cx="2251075" cy="1993900"/>
            </a:xfrm>
            <a:custGeom>
              <a:avLst/>
              <a:gdLst>
                <a:gd name="connsiteX0" fmla="*/ 868136 w 2250622"/>
                <a:gd name="connsiteY0" fmla="*/ 1134836 h 1994808"/>
                <a:gd name="connsiteX1" fmla="*/ 685800 w 2250622"/>
                <a:gd name="connsiteY1" fmla="*/ 879022 h 1994808"/>
                <a:gd name="connsiteX2" fmla="*/ 574222 w 2250622"/>
                <a:gd name="connsiteY2" fmla="*/ 669472 h 1994808"/>
                <a:gd name="connsiteX3" fmla="*/ 451757 w 2250622"/>
                <a:gd name="connsiteY3" fmla="*/ 503465 h 1994808"/>
                <a:gd name="connsiteX4" fmla="*/ 356507 w 2250622"/>
                <a:gd name="connsiteY4" fmla="*/ 383722 h 1994808"/>
                <a:gd name="connsiteX5" fmla="*/ 250372 w 2250622"/>
                <a:gd name="connsiteY5" fmla="*/ 263979 h 1994808"/>
                <a:gd name="connsiteX6" fmla="*/ 182336 w 2250622"/>
                <a:gd name="connsiteY6" fmla="*/ 195943 h 1994808"/>
                <a:gd name="connsiteX7" fmla="*/ 114300 w 2250622"/>
                <a:gd name="connsiteY7" fmla="*/ 136072 h 1994808"/>
                <a:gd name="connsiteX8" fmla="*/ 46265 w 2250622"/>
                <a:gd name="connsiteY8" fmla="*/ 81643 h 1994808"/>
                <a:gd name="connsiteX9" fmla="*/ 10886 w 2250622"/>
                <a:gd name="connsiteY9" fmla="*/ 48986 h 1994808"/>
                <a:gd name="connsiteX10" fmla="*/ 0 w 2250622"/>
                <a:gd name="connsiteY10" fmla="*/ 29936 h 1994808"/>
                <a:gd name="connsiteX11" fmla="*/ 2722 w 2250622"/>
                <a:gd name="connsiteY11" fmla="*/ 10886 h 1994808"/>
                <a:gd name="connsiteX12" fmla="*/ 8165 w 2250622"/>
                <a:gd name="connsiteY12" fmla="*/ 2722 h 1994808"/>
                <a:gd name="connsiteX13" fmla="*/ 29936 w 2250622"/>
                <a:gd name="connsiteY13" fmla="*/ 0 h 1994808"/>
                <a:gd name="connsiteX14" fmla="*/ 70757 w 2250622"/>
                <a:gd name="connsiteY14" fmla="*/ 0 h 1994808"/>
                <a:gd name="connsiteX15" fmla="*/ 97972 w 2250622"/>
                <a:gd name="connsiteY15" fmla="*/ 10886 h 1994808"/>
                <a:gd name="connsiteX16" fmla="*/ 152400 w 2250622"/>
                <a:gd name="connsiteY16" fmla="*/ 48986 h 1994808"/>
                <a:gd name="connsiteX17" fmla="*/ 255815 w 2250622"/>
                <a:gd name="connsiteY17" fmla="*/ 127908 h 1994808"/>
                <a:gd name="connsiteX18" fmla="*/ 334736 w 2250622"/>
                <a:gd name="connsiteY18" fmla="*/ 195943 h 1994808"/>
                <a:gd name="connsiteX19" fmla="*/ 454479 w 2250622"/>
                <a:gd name="connsiteY19" fmla="*/ 310243 h 1994808"/>
                <a:gd name="connsiteX20" fmla="*/ 647700 w 2250622"/>
                <a:gd name="connsiteY20" fmla="*/ 519793 h 1994808"/>
                <a:gd name="connsiteX21" fmla="*/ 805543 w 2250622"/>
                <a:gd name="connsiteY21" fmla="*/ 726622 h 1994808"/>
                <a:gd name="connsiteX22" fmla="*/ 993322 w 2250622"/>
                <a:gd name="connsiteY22" fmla="*/ 925286 h 1994808"/>
                <a:gd name="connsiteX23" fmla="*/ 1102179 w 2250622"/>
                <a:gd name="connsiteY23" fmla="*/ 1042308 h 1994808"/>
                <a:gd name="connsiteX24" fmla="*/ 1270907 w 2250622"/>
                <a:gd name="connsiteY24" fmla="*/ 1216479 h 1994808"/>
                <a:gd name="connsiteX25" fmla="*/ 1409700 w 2250622"/>
                <a:gd name="connsiteY25" fmla="*/ 1357993 h 1994808"/>
                <a:gd name="connsiteX26" fmla="*/ 1494065 w 2250622"/>
                <a:gd name="connsiteY26" fmla="*/ 1439636 h 1994808"/>
                <a:gd name="connsiteX27" fmla="*/ 1621972 w 2250622"/>
                <a:gd name="connsiteY27" fmla="*/ 1559379 h 1994808"/>
                <a:gd name="connsiteX28" fmla="*/ 1722665 w 2250622"/>
                <a:gd name="connsiteY28" fmla="*/ 1641022 h 1994808"/>
                <a:gd name="connsiteX29" fmla="*/ 1820636 w 2250622"/>
                <a:gd name="connsiteY29" fmla="*/ 1709058 h 1994808"/>
                <a:gd name="connsiteX30" fmla="*/ 1905000 w 2250622"/>
                <a:gd name="connsiteY30" fmla="*/ 1766208 h 1994808"/>
                <a:gd name="connsiteX31" fmla="*/ 2038350 w 2250622"/>
                <a:gd name="connsiteY31" fmla="*/ 1842408 h 1994808"/>
                <a:gd name="connsiteX32" fmla="*/ 2242457 w 2250622"/>
                <a:gd name="connsiteY32" fmla="*/ 1953986 h 1994808"/>
                <a:gd name="connsiteX33" fmla="*/ 2250622 w 2250622"/>
                <a:gd name="connsiteY33" fmla="*/ 1964872 h 1994808"/>
                <a:gd name="connsiteX34" fmla="*/ 2245179 w 2250622"/>
                <a:gd name="connsiteY34" fmla="*/ 1986643 h 1994808"/>
                <a:gd name="connsiteX35" fmla="*/ 2231572 w 2250622"/>
                <a:gd name="connsiteY35" fmla="*/ 1994808 h 1994808"/>
                <a:gd name="connsiteX36" fmla="*/ 1714500 w 2250622"/>
                <a:gd name="connsiteY36" fmla="*/ 1992086 h 1994808"/>
                <a:gd name="connsiteX37" fmla="*/ 1537607 w 2250622"/>
                <a:gd name="connsiteY37" fmla="*/ 1994808 h 1994808"/>
                <a:gd name="connsiteX38" fmla="*/ 1494065 w 2250622"/>
                <a:gd name="connsiteY38" fmla="*/ 1986643 h 1994808"/>
                <a:gd name="connsiteX39" fmla="*/ 1458686 w 2250622"/>
                <a:gd name="connsiteY39" fmla="*/ 1964872 h 1994808"/>
                <a:gd name="connsiteX40" fmla="*/ 1423307 w 2250622"/>
                <a:gd name="connsiteY40" fmla="*/ 1921329 h 1994808"/>
                <a:gd name="connsiteX41" fmla="*/ 1221922 w 2250622"/>
                <a:gd name="connsiteY41" fmla="*/ 1624693 h 1994808"/>
                <a:gd name="connsiteX42" fmla="*/ 1012372 w 2250622"/>
                <a:gd name="connsiteY42" fmla="*/ 1336222 h 1994808"/>
                <a:gd name="connsiteX43" fmla="*/ 868136 w 2250622"/>
                <a:gd name="connsiteY43" fmla="*/ 1134836 h 19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0622" h="1994808">
                  <a:moveTo>
                    <a:pt x="868136" y="1134836"/>
                  </a:moveTo>
                  <a:lnTo>
                    <a:pt x="685800" y="879022"/>
                  </a:lnTo>
                  <a:lnTo>
                    <a:pt x="574222" y="669472"/>
                  </a:lnTo>
                  <a:lnTo>
                    <a:pt x="451757" y="503465"/>
                  </a:lnTo>
                  <a:lnTo>
                    <a:pt x="356507" y="383722"/>
                  </a:lnTo>
                  <a:lnTo>
                    <a:pt x="250372" y="263979"/>
                  </a:lnTo>
                  <a:lnTo>
                    <a:pt x="182336" y="195943"/>
                  </a:lnTo>
                  <a:lnTo>
                    <a:pt x="114300" y="136072"/>
                  </a:lnTo>
                  <a:lnTo>
                    <a:pt x="46265" y="81643"/>
                  </a:lnTo>
                  <a:lnTo>
                    <a:pt x="10886" y="48986"/>
                  </a:lnTo>
                  <a:lnTo>
                    <a:pt x="0" y="29936"/>
                  </a:lnTo>
                  <a:lnTo>
                    <a:pt x="2722" y="10886"/>
                  </a:lnTo>
                  <a:lnTo>
                    <a:pt x="8165" y="2722"/>
                  </a:lnTo>
                  <a:lnTo>
                    <a:pt x="29936" y="0"/>
                  </a:lnTo>
                  <a:lnTo>
                    <a:pt x="70757" y="0"/>
                  </a:lnTo>
                  <a:lnTo>
                    <a:pt x="97972" y="10886"/>
                  </a:lnTo>
                  <a:lnTo>
                    <a:pt x="152400" y="48986"/>
                  </a:lnTo>
                  <a:lnTo>
                    <a:pt x="255815" y="127908"/>
                  </a:lnTo>
                  <a:lnTo>
                    <a:pt x="334736" y="195943"/>
                  </a:lnTo>
                  <a:lnTo>
                    <a:pt x="454479" y="310243"/>
                  </a:lnTo>
                  <a:lnTo>
                    <a:pt x="647700" y="519793"/>
                  </a:lnTo>
                  <a:lnTo>
                    <a:pt x="805543" y="726622"/>
                  </a:lnTo>
                  <a:lnTo>
                    <a:pt x="993322" y="925286"/>
                  </a:lnTo>
                  <a:lnTo>
                    <a:pt x="1102179" y="1042308"/>
                  </a:lnTo>
                  <a:lnTo>
                    <a:pt x="1270907" y="1216479"/>
                  </a:lnTo>
                  <a:lnTo>
                    <a:pt x="1409700" y="1357993"/>
                  </a:lnTo>
                  <a:lnTo>
                    <a:pt x="1494065" y="1439636"/>
                  </a:lnTo>
                  <a:lnTo>
                    <a:pt x="1621972" y="1559379"/>
                  </a:lnTo>
                  <a:lnTo>
                    <a:pt x="1722665" y="1641022"/>
                  </a:lnTo>
                  <a:lnTo>
                    <a:pt x="1820636" y="1709058"/>
                  </a:lnTo>
                  <a:lnTo>
                    <a:pt x="1905000" y="1766208"/>
                  </a:lnTo>
                  <a:lnTo>
                    <a:pt x="2038350" y="1842408"/>
                  </a:lnTo>
                  <a:lnTo>
                    <a:pt x="2242457" y="1953986"/>
                  </a:lnTo>
                  <a:lnTo>
                    <a:pt x="2250622" y="1964872"/>
                  </a:lnTo>
                  <a:lnTo>
                    <a:pt x="2245179" y="1986643"/>
                  </a:lnTo>
                  <a:lnTo>
                    <a:pt x="2231572" y="1994808"/>
                  </a:lnTo>
                  <a:lnTo>
                    <a:pt x="1714500" y="1992086"/>
                  </a:lnTo>
                  <a:lnTo>
                    <a:pt x="1537607" y="1994808"/>
                  </a:lnTo>
                  <a:lnTo>
                    <a:pt x="1494065" y="1986643"/>
                  </a:lnTo>
                  <a:lnTo>
                    <a:pt x="1458686" y="1964872"/>
                  </a:lnTo>
                  <a:lnTo>
                    <a:pt x="1423307" y="1921329"/>
                  </a:lnTo>
                  <a:lnTo>
                    <a:pt x="1221922" y="1624693"/>
                  </a:lnTo>
                  <a:lnTo>
                    <a:pt x="1012372" y="1336222"/>
                  </a:lnTo>
                  <a:lnTo>
                    <a:pt x="868136" y="113483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7">
              <a:extLst>
                <a:ext uri="{FF2B5EF4-FFF2-40B4-BE49-F238E27FC236}">
                  <a16:creationId xmlns:a16="http://schemas.microsoft.com/office/drawing/2014/main" id="{04EF3BA7-CED7-4588-AD7D-C82121C83732}"/>
                </a:ext>
              </a:extLst>
            </p:cNvPr>
            <p:cNvSpPr/>
            <p:nvPr/>
          </p:nvSpPr>
          <p:spPr>
            <a:xfrm>
              <a:off x="3767141" y="4038600"/>
              <a:ext cx="1063625" cy="857250"/>
            </a:xfrm>
            <a:custGeom>
              <a:avLst/>
              <a:gdLst>
                <a:gd name="connsiteX0" fmla="*/ 292893 w 1064418"/>
                <a:gd name="connsiteY0" fmla="*/ 423863 h 857250"/>
                <a:gd name="connsiteX1" fmla="*/ 514350 w 1064418"/>
                <a:gd name="connsiteY1" fmla="*/ 311944 h 857250"/>
                <a:gd name="connsiteX2" fmla="*/ 685800 w 1064418"/>
                <a:gd name="connsiteY2" fmla="*/ 211931 h 857250"/>
                <a:gd name="connsiteX3" fmla="*/ 873918 w 1064418"/>
                <a:gd name="connsiteY3" fmla="*/ 102394 h 857250"/>
                <a:gd name="connsiteX4" fmla="*/ 1009650 w 1064418"/>
                <a:gd name="connsiteY4" fmla="*/ 14288 h 857250"/>
                <a:gd name="connsiteX5" fmla="*/ 1045368 w 1064418"/>
                <a:gd name="connsiteY5" fmla="*/ 0 h 857250"/>
                <a:gd name="connsiteX6" fmla="*/ 1062037 w 1064418"/>
                <a:gd name="connsiteY6" fmla="*/ 9525 h 857250"/>
                <a:gd name="connsiteX7" fmla="*/ 1064418 w 1064418"/>
                <a:gd name="connsiteY7" fmla="*/ 38100 h 857250"/>
                <a:gd name="connsiteX8" fmla="*/ 1040606 w 1064418"/>
                <a:gd name="connsiteY8" fmla="*/ 64294 h 857250"/>
                <a:gd name="connsiteX9" fmla="*/ 995362 w 1064418"/>
                <a:gd name="connsiteY9" fmla="*/ 114300 h 857250"/>
                <a:gd name="connsiteX10" fmla="*/ 878681 w 1064418"/>
                <a:gd name="connsiteY10" fmla="*/ 214313 h 857250"/>
                <a:gd name="connsiteX11" fmla="*/ 697706 w 1064418"/>
                <a:gd name="connsiteY11" fmla="*/ 376238 h 857250"/>
                <a:gd name="connsiteX12" fmla="*/ 483393 w 1064418"/>
                <a:gd name="connsiteY12" fmla="*/ 571500 h 857250"/>
                <a:gd name="connsiteX13" fmla="*/ 376237 w 1064418"/>
                <a:gd name="connsiteY13" fmla="*/ 664369 h 857250"/>
                <a:gd name="connsiteX14" fmla="*/ 321468 w 1064418"/>
                <a:gd name="connsiteY14" fmla="*/ 731044 h 857250"/>
                <a:gd name="connsiteX15" fmla="*/ 269081 w 1064418"/>
                <a:gd name="connsiteY15" fmla="*/ 800100 h 857250"/>
                <a:gd name="connsiteX16" fmla="*/ 240506 w 1064418"/>
                <a:gd name="connsiteY16" fmla="*/ 838200 h 857250"/>
                <a:gd name="connsiteX17" fmla="*/ 214312 w 1064418"/>
                <a:gd name="connsiteY17" fmla="*/ 854869 h 857250"/>
                <a:gd name="connsiteX18" fmla="*/ 195262 w 1064418"/>
                <a:gd name="connsiteY18" fmla="*/ 857250 h 857250"/>
                <a:gd name="connsiteX19" fmla="*/ 176212 w 1064418"/>
                <a:gd name="connsiteY19" fmla="*/ 852488 h 857250"/>
                <a:gd name="connsiteX20" fmla="*/ 161925 w 1064418"/>
                <a:gd name="connsiteY20" fmla="*/ 831056 h 857250"/>
                <a:gd name="connsiteX21" fmla="*/ 114300 w 1064418"/>
                <a:gd name="connsiteY21" fmla="*/ 745331 h 857250"/>
                <a:gd name="connsiteX22" fmla="*/ 66675 w 1064418"/>
                <a:gd name="connsiteY22" fmla="*/ 657225 h 857250"/>
                <a:gd name="connsiteX23" fmla="*/ 35718 w 1064418"/>
                <a:gd name="connsiteY23" fmla="*/ 581025 h 857250"/>
                <a:gd name="connsiteX24" fmla="*/ 19050 w 1064418"/>
                <a:gd name="connsiteY24" fmla="*/ 516731 h 857250"/>
                <a:gd name="connsiteX25" fmla="*/ 4762 w 1064418"/>
                <a:gd name="connsiteY25" fmla="*/ 419100 h 857250"/>
                <a:gd name="connsiteX26" fmla="*/ 0 w 1064418"/>
                <a:gd name="connsiteY26" fmla="*/ 340519 h 857250"/>
                <a:gd name="connsiteX27" fmla="*/ 4762 w 1064418"/>
                <a:gd name="connsiteY27" fmla="*/ 316706 h 857250"/>
                <a:gd name="connsiteX28" fmla="*/ 21431 w 1064418"/>
                <a:gd name="connsiteY28" fmla="*/ 309563 h 857250"/>
                <a:gd name="connsiteX29" fmla="*/ 45243 w 1064418"/>
                <a:gd name="connsiteY29" fmla="*/ 314325 h 857250"/>
                <a:gd name="connsiteX30" fmla="*/ 61912 w 1064418"/>
                <a:gd name="connsiteY30" fmla="*/ 328613 h 857250"/>
                <a:gd name="connsiteX31" fmla="*/ 76200 w 1064418"/>
                <a:gd name="connsiteY31" fmla="*/ 364331 h 857250"/>
                <a:gd name="connsiteX32" fmla="*/ 92868 w 1064418"/>
                <a:gd name="connsiteY32" fmla="*/ 397669 h 857250"/>
                <a:gd name="connsiteX33" fmla="*/ 111918 w 1064418"/>
                <a:gd name="connsiteY33" fmla="*/ 426244 h 857250"/>
                <a:gd name="connsiteX34" fmla="*/ 135731 w 1064418"/>
                <a:gd name="connsiteY34" fmla="*/ 445294 h 857250"/>
                <a:gd name="connsiteX35" fmla="*/ 169068 w 1064418"/>
                <a:gd name="connsiteY35" fmla="*/ 459581 h 857250"/>
                <a:gd name="connsiteX36" fmla="*/ 197643 w 1064418"/>
                <a:gd name="connsiteY36" fmla="*/ 464344 h 857250"/>
                <a:gd name="connsiteX37" fmla="*/ 292893 w 1064418"/>
                <a:gd name="connsiteY37" fmla="*/ 42386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64418" h="857250">
                  <a:moveTo>
                    <a:pt x="292893" y="423863"/>
                  </a:moveTo>
                  <a:lnTo>
                    <a:pt x="514350" y="311944"/>
                  </a:lnTo>
                  <a:lnTo>
                    <a:pt x="685800" y="211931"/>
                  </a:lnTo>
                  <a:lnTo>
                    <a:pt x="873918" y="102394"/>
                  </a:lnTo>
                  <a:lnTo>
                    <a:pt x="1009650" y="14288"/>
                  </a:lnTo>
                  <a:lnTo>
                    <a:pt x="1045368" y="0"/>
                  </a:lnTo>
                  <a:lnTo>
                    <a:pt x="1062037" y="9525"/>
                  </a:lnTo>
                  <a:lnTo>
                    <a:pt x="1064418" y="38100"/>
                  </a:lnTo>
                  <a:lnTo>
                    <a:pt x="1040606" y="64294"/>
                  </a:lnTo>
                  <a:lnTo>
                    <a:pt x="995362" y="114300"/>
                  </a:lnTo>
                  <a:lnTo>
                    <a:pt x="878681" y="214313"/>
                  </a:lnTo>
                  <a:lnTo>
                    <a:pt x="697706" y="376238"/>
                  </a:lnTo>
                  <a:lnTo>
                    <a:pt x="483393" y="571500"/>
                  </a:lnTo>
                  <a:lnTo>
                    <a:pt x="376237" y="664369"/>
                  </a:lnTo>
                  <a:lnTo>
                    <a:pt x="321468" y="731044"/>
                  </a:lnTo>
                  <a:lnTo>
                    <a:pt x="269081" y="800100"/>
                  </a:lnTo>
                  <a:lnTo>
                    <a:pt x="240506" y="838200"/>
                  </a:lnTo>
                  <a:lnTo>
                    <a:pt x="214312" y="854869"/>
                  </a:lnTo>
                  <a:lnTo>
                    <a:pt x="195262" y="857250"/>
                  </a:lnTo>
                  <a:lnTo>
                    <a:pt x="176212" y="852488"/>
                  </a:lnTo>
                  <a:lnTo>
                    <a:pt x="161925" y="831056"/>
                  </a:lnTo>
                  <a:lnTo>
                    <a:pt x="114300" y="745331"/>
                  </a:lnTo>
                  <a:lnTo>
                    <a:pt x="66675" y="657225"/>
                  </a:lnTo>
                  <a:lnTo>
                    <a:pt x="35718" y="581025"/>
                  </a:lnTo>
                  <a:lnTo>
                    <a:pt x="19050" y="516731"/>
                  </a:lnTo>
                  <a:lnTo>
                    <a:pt x="4762" y="419100"/>
                  </a:lnTo>
                  <a:lnTo>
                    <a:pt x="0" y="340519"/>
                  </a:lnTo>
                  <a:lnTo>
                    <a:pt x="4762" y="316706"/>
                  </a:lnTo>
                  <a:lnTo>
                    <a:pt x="21431" y="309563"/>
                  </a:lnTo>
                  <a:lnTo>
                    <a:pt x="45243" y="314325"/>
                  </a:lnTo>
                  <a:lnTo>
                    <a:pt x="61912" y="328613"/>
                  </a:lnTo>
                  <a:lnTo>
                    <a:pt x="76200" y="364331"/>
                  </a:lnTo>
                  <a:lnTo>
                    <a:pt x="92868" y="397669"/>
                  </a:lnTo>
                  <a:lnTo>
                    <a:pt x="111918" y="426244"/>
                  </a:lnTo>
                  <a:lnTo>
                    <a:pt x="135731" y="445294"/>
                  </a:lnTo>
                  <a:lnTo>
                    <a:pt x="169068" y="459581"/>
                  </a:lnTo>
                  <a:lnTo>
                    <a:pt x="197643" y="464344"/>
                  </a:lnTo>
                  <a:lnTo>
                    <a:pt x="292893" y="4238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6">
              <a:extLst>
                <a:ext uri="{FF2B5EF4-FFF2-40B4-BE49-F238E27FC236}">
                  <a16:creationId xmlns:a16="http://schemas.microsoft.com/office/drawing/2014/main" id="{D3BAFB78-ECDE-4112-88A7-4F4718805E7A}"/>
                </a:ext>
              </a:extLst>
            </p:cNvPr>
            <p:cNvSpPr/>
            <p:nvPr/>
          </p:nvSpPr>
          <p:spPr>
            <a:xfrm rot="16200000">
              <a:off x="3113884" y="3367881"/>
              <a:ext cx="4021138" cy="511175"/>
            </a:xfrm>
            <a:custGeom>
              <a:avLst/>
              <a:gdLst>
                <a:gd name="connsiteX0" fmla="*/ 2270703 w 4021320"/>
                <a:gd name="connsiteY0" fmla="*/ 428306 h 509888"/>
                <a:gd name="connsiteX1" fmla="*/ 1720023 w 4021320"/>
                <a:gd name="connsiteY1" fmla="*/ 418108 h 509888"/>
                <a:gd name="connsiteX2" fmla="*/ 1352904 w 4021320"/>
                <a:gd name="connsiteY2" fmla="*/ 414709 h 509888"/>
                <a:gd name="connsiteX3" fmla="*/ 1002780 w 4021320"/>
                <a:gd name="connsiteY3" fmla="*/ 414709 h 509888"/>
                <a:gd name="connsiteX4" fmla="*/ 690049 w 4021320"/>
                <a:gd name="connsiteY4" fmla="*/ 421507 h 509888"/>
                <a:gd name="connsiteX5" fmla="*/ 414709 w 4021320"/>
                <a:gd name="connsiteY5" fmla="*/ 438504 h 509888"/>
                <a:gd name="connsiteX6" fmla="*/ 282138 w 4021320"/>
                <a:gd name="connsiteY6" fmla="*/ 404511 h 509888"/>
                <a:gd name="connsiteX7" fmla="*/ 203955 w 4021320"/>
                <a:gd name="connsiteY7" fmla="*/ 373918 h 509888"/>
                <a:gd name="connsiteX8" fmla="*/ 156365 w 4021320"/>
                <a:gd name="connsiteY8" fmla="*/ 353522 h 509888"/>
                <a:gd name="connsiteX9" fmla="*/ 115574 w 4021320"/>
                <a:gd name="connsiteY9" fmla="*/ 329727 h 509888"/>
                <a:gd name="connsiteX10" fmla="*/ 50989 w 4021320"/>
                <a:gd name="connsiteY10" fmla="*/ 282138 h 509888"/>
                <a:gd name="connsiteX11" fmla="*/ 3399 w 4021320"/>
                <a:gd name="connsiteY11" fmla="*/ 234548 h 509888"/>
                <a:gd name="connsiteX12" fmla="*/ 0 w 4021320"/>
                <a:gd name="connsiteY12" fmla="*/ 217552 h 509888"/>
                <a:gd name="connsiteX13" fmla="*/ 6798 w 4021320"/>
                <a:gd name="connsiteY13" fmla="*/ 193757 h 509888"/>
                <a:gd name="connsiteX14" fmla="*/ 37392 w 4021320"/>
                <a:gd name="connsiteY14" fmla="*/ 166563 h 509888"/>
                <a:gd name="connsiteX15" fmla="*/ 81582 w 4021320"/>
                <a:gd name="connsiteY15" fmla="*/ 132571 h 509888"/>
                <a:gd name="connsiteX16" fmla="*/ 615265 w 4021320"/>
                <a:gd name="connsiteY16" fmla="*/ 197156 h 509888"/>
                <a:gd name="connsiteX17" fmla="*/ 822620 w 4021320"/>
                <a:gd name="connsiteY17" fmla="*/ 210753 h 509888"/>
                <a:gd name="connsiteX18" fmla="*/ 1162545 w 4021320"/>
                <a:gd name="connsiteY18" fmla="*/ 217552 h 509888"/>
                <a:gd name="connsiteX19" fmla="*/ 1662236 w 4021320"/>
                <a:gd name="connsiteY19" fmla="*/ 214153 h 509888"/>
                <a:gd name="connsiteX20" fmla="*/ 2148330 w 4021320"/>
                <a:gd name="connsiteY20" fmla="*/ 214153 h 509888"/>
                <a:gd name="connsiteX21" fmla="*/ 2783991 w 4021320"/>
                <a:gd name="connsiteY21" fmla="*/ 217552 h 509888"/>
                <a:gd name="connsiteX22" fmla="*/ 2970950 w 4021320"/>
                <a:gd name="connsiteY22" fmla="*/ 217552 h 509888"/>
                <a:gd name="connsiteX23" fmla="*/ 3202099 w 4021320"/>
                <a:gd name="connsiteY23" fmla="*/ 217552 h 509888"/>
                <a:gd name="connsiteX24" fmla="*/ 3467241 w 4021320"/>
                <a:gd name="connsiteY24" fmla="*/ 217552 h 509888"/>
                <a:gd name="connsiteX25" fmla="*/ 3613409 w 4021320"/>
                <a:gd name="connsiteY25" fmla="*/ 217552 h 509888"/>
                <a:gd name="connsiteX26" fmla="*/ 3660999 w 4021320"/>
                <a:gd name="connsiteY26" fmla="*/ 210753 h 509888"/>
                <a:gd name="connsiteX27" fmla="*/ 3725585 w 4021320"/>
                <a:gd name="connsiteY27" fmla="*/ 190358 h 509888"/>
                <a:gd name="connsiteX28" fmla="*/ 3793570 w 4021320"/>
                <a:gd name="connsiteY28" fmla="*/ 159765 h 509888"/>
                <a:gd name="connsiteX29" fmla="*/ 3841160 w 4021320"/>
                <a:gd name="connsiteY29" fmla="*/ 125772 h 509888"/>
                <a:gd name="connsiteX30" fmla="*/ 3895548 w 4021320"/>
                <a:gd name="connsiteY30" fmla="*/ 78182 h 509888"/>
                <a:gd name="connsiteX31" fmla="*/ 3953335 w 4021320"/>
                <a:gd name="connsiteY31" fmla="*/ 13597 h 509888"/>
                <a:gd name="connsiteX32" fmla="*/ 3977130 w 4021320"/>
                <a:gd name="connsiteY32" fmla="*/ 3399 h 509888"/>
                <a:gd name="connsiteX33" fmla="*/ 4004324 w 4021320"/>
                <a:gd name="connsiteY33" fmla="*/ 0 h 509888"/>
                <a:gd name="connsiteX34" fmla="*/ 4017921 w 4021320"/>
                <a:gd name="connsiteY34" fmla="*/ 10197 h 509888"/>
                <a:gd name="connsiteX35" fmla="*/ 4021320 w 4021320"/>
                <a:gd name="connsiteY35" fmla="*/ 27194 h 509888"/>
                <a:gd name="connsiteX36" fmla="*/ 4004324 w 4021320"/>
                <a:gd name="connsiteY36" fmla="*/ 101977 h 509888"/>
                <a:gd name="connsiteX37" fmla="*/ 3956734 w 4021320"/>
                <a:gd name="connsiteY37" fmla="*/ 224351 h 509888"/>
                <a:gd name="connsiteX38" fmla="*/ 3875152 w 4021320"/>
                <a:gd name="connsiteY38" fmla="*/ 356922 h 509888"/>
                <a:gd name="connsiteX39" fmla="*/ 3820764 w 4021320"/>
                <a:gd name="connsiteY39" fmla="*/ 431705 h 509888"/>
                <a:gd name="connsiteX40" fmla="*/ 3776574 w 4021320"/>
                <a:gd name="connsiteY40" fmla="*/ 472496 h 509888"/>
                <a:gd name="connsiteX41" fmla="*/ 3711988 w 4021320"/>
                <a:gd name="connsiteY41" fmla="*/ 503090 h 509888"/>
                <a:gd name="connsiteX42" fmla="*/ 3684794 w 4021320"/>
                <a:gd name="connsiteY42" fmla="*/ 509888 h 509888"/>
                <a:gd name="connsiteX43" fmla="*/ 3664398 w 4021320"/>
                <a:gd name="connsiteY43" fmla="*/ 506489 h 509888"/>
                <a:gd name="connsiteX44" fmla="*/ 3620208 w 4021320"/>
                <a:gd name="connsiteY44" fmla="*/ 489493 h 509888"/>
                <a:gd name="connsiteX45" fmla="*/ 3576018 w 4021320"/>
                <a:gd name="connsiteY45" fmla="*/ 465698 h 509888"/>
                <a:gd name="connsiteX46" fmla="*/ 3525029 w 4021320"/>
                <a:gd name="connsiteY46" fmla="*/ 448701 h 509888"/>
                <a:gd name="connsiteX47" fmla="*/ 3470641 w 4021320"/>
                <a:gd name="connsiteY47" fmla="*/ 435104 h 509888"/>
                <a:gd name="connsiteX48" fmla="*/ 3406055 w 4021320"/>
                <a:gd name="connsiteY48" fmla="*/ 435104 h 509888"/>
                <a:gd name="connsiteX49" fmla="*/ 2943756 w 4021320"/>
                <a:gd name="connsiteY49" fmla="*/ 438504 h 509888"/>
                <a:gd name="connsiteX50" fmla="*/ 2766994 w 4021320"/>
                <a:gd name="connsiteY50" fmla="*/ 435104 h 509888"/>
                <a:gd name="connsiteX51" fmla="*/ 2270703 w 4021320"/>
                <a:gd name="connsiteY51" fmla="*/ 428306 h 50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21320" h="509888">
                  <a:moveTo>
                    <a:pt x="2270703" y="428306"/>
                  </a:moveTo>
                  <a:lnTo>
                    <a:pt x="1720023" y="418108"/>
                  </a:lnTo>
                  <a:lnTo>
                    <a:pt x="1352904" y="414709"/>
                  </a:lnTo>
                  <a:lnTo>
                    <a:pt x="1002780" y="414709"/>
                  </a:lnTo>
                  <a:lnTo>
                    <a:pt x="690049" y="421507"/>
                  </a:lnTo>
                  <a:lnTo>
                    <a:pt x="414709" y="438504"/>
                  </a:lnTo>
                  <a:lnTo>
                    <a:pt x="282138" y="404511"/>
                  </a:lnTo>
                  <a:lnTo>
                    <a:pt x="203955" y="373918"/>
                  </a:lnTo>
                  <a:lnTo>
                    <a:pt x="156365" y="353522"/>
                  </a:lnTo>
                  <a:lnTo>
                    <a:pt x="115574" y="329727"/>
                  </a:lnTo>
                  <a:lnTo>
                    <a:pt x="50989" y="282138"/>
                  </a:lnTo>
                  <a:lnTo>
                    <a:pt x="3399" y="234548"/>
                  </a:lnTo>
                  <a:lnTo>
                    <a:pt x="0" y="217552"/>
                  </a:lnTo>
                  <a:lnTo>
                    <a:pt x="6798" y="193757"/>
                  </a:lnTo>
                  <a:lnTo>
                    <a:pt x="37392" y="166563"/>
                  </a:lnTo>
                  <a:lnTo>
                    <a:pt x="81582" y="132571"/>
                  </a:lnTo>
                  <a:lnTo>
                    <a:pt x="615265" y="197156"/>
                  </a:lnTo>
                  <a:lnTo>
                    <a:pt x="822620" y="210753"/>
                  </a:lnTo>
                  <a:lnTo>
                    <a:pt x="1162545" y="217552"/>
                  </a:lnTo>
                  <a:lnTo>
                    <a:pt x="1662236" y="214153"/>
                  </a:lnTo>
                  <a:lnTo>
                    <a:pt x="2148330" y="214153"/>
                  </a:lnTo>
                  <a:lnTo>
                    <a:pt x="2783991" y="217552"/>
                  </a:lnTo>
                  <a:lnTo>
                    <a:pt x="2970950" y="217552"/>
                  </a:lnTo>
                  <a:lnTo>
                    <a:pt x="3202099" y="217552"/>
                  </a:lnTo>
                  <a:lnTo>
                    <a:pt x="3467241" y="217552"/>
                  </a:lnTo>
                  <a:lnTo>
                    <a:pt x="3613409" y="217552"/>
                  </a:lnTo>
                  <a:lnTo>
                    <a:pt x="3660999" y="210753"/>
                  </a:lnTo>
                  <a:lnTo>
                    <a:pt x="3725585" y="190358"/>
                  </a:lnTo>
                  <a:lnTo>
                    <a:pt x="3793570" y="159765"/>
                  </a:lnTo>
                  <a:lnTo>
                    <a:pt x="3841160" y="125772"/>
                  </a:lnTo>
                  <a:lnTo>
                    <a:pt x="3895548" y="78182"/>
                  </a:lnTo>
                  <a:lnTo>
                    <a:pt x="3953335" y="13597"/>
                  </a:lnTo>
                  <a:lnTo>
                    <a:pt x="3977130" y="3399"/>
                  </a:lnTo>
                  <a:lnTo>
                    <a:pt x="4004324" y="0"/>
                  </a:lnTo>
                  <a:lnTo>
                    <a:pt x="4017921" y="10197"/>
                  </a:lnTo>
                  <a:lnTo>
                    <a:pt x="4021320" y="27194"/>
                  </a:lnTo>
                  <a:lnTo>
                    <a:pt x="4004324" y="101977"/>
                  </a:lnTo>
                  <a:lnTo>
                    <a:pt x="3956734" y="224351"/>
                  </a:lnTo>
                  <a:lnTo>
                    <a:pt x="3875152" y="356922"/>
                  </a:lnTo>
                  <a:lnTo>
                    <a:pt x="3820764" y="431705"/>
                  </a:lnTo>
                  <a:lnTo>
                    <a:pt x="3776574" y="472496"/>
                  </a:lnTo>
                  <a:lnTo>
                    <a:pt x="3711988" y="503090"/>
                  </a:lnTo>
                  <a:lnTo>
                    <a:pt x="3684794" y="509888"/>
                  </a:lnTo>
                  <a:lnTo>
                    <a:pt x="3664398" y="506489"/>
                  </a:lnTo>
                  <a:lnTo>
                    <a:pt x="3620208" y="489493"/>
                  </a:lnTo>
                  <a:lnTo>
                    <a:pt x="3576018" y="465698"/>
                  </a:lnTo>
                  <a:lnTo>
                    <a:pt x="3525029" y="448701"/>
                  </a:lnTo>
                  <a:lnTo>
                    <a:pt x="3470641" y="435104"/>
                  </a:lnTo>
                  <a:lnTo>
                    <a:pt x="3406055" y="435104"/>
                  </a:lnTo>
                  <a:lnTo>
                    <a:pt x="2943756" y="438504"/>
                  </a:lnTo>
                  <a:lnTo>
                    <a:pt x="2766994" y="435104"/>
                  </a:lnTo>
                  <a:lnTo>
                    <a:pt x="2270703" y="428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389E2872-A7F0-4437-BFE1-9778FCB3E8C9}"/>
                </a:ext>
              </a:extLst>
            </p:cNvPr>
            <p:cNvSpPr/>
            <p:nvPr/>
          </p:nvSpPr>
          <p:spPr>
            <a:xfrm>
              <a:off x="4529141" y="5002213"/>
              <a:ext cx="561975" cy="593725"/>
            </a:xfrm>
            <a:custGeom>
              <a:avLst/>
              <a:gdLst>
                <a:gd name="connsiteX0" fmla="*/ 178593 w 561975"/>
                <a:gd name="connsiteY0" fmla="*/ 133350 h 592931"/>
                <a:gd name="connsiteX1" fmla="*/ 392906 w 561975"/>
                <a:gd name="connsiteY1" fmla="*/ 159543 h 592931"/>
                <a:gd name="connsiteX2" fmla="*/ 419100 w 561975"/>
                <a:gd name="connsiteY2" fmla="*/ 159543 h 592931"/>
                <a:gd name="connsiteX3" fmla="*/ 438150 w 561975"/>
                <a:gd name="connsiteY3" fmla="*/ 152400 h 592931"/>
                <a:gd name="connsiteX4" fmla="*/ 452437 w 561975"/>
                <a:gd name="connsiteY4" fmla="*/ 147637 h 592931"/>
                <a:gd name="connsiteX5" fmla="*/ 476250 w 561975"/>
                <a:gd name="connsiteY5" fmla="*/ 121443 h 592931"/>
                <a:gd name="connsiteX6" fmla="*/ 561975 w 561975"/>
                <a:gd name="connsiteY6" fmla="*/ 0 h 592931"/>
                <a:gd name="connsiteX7" fmla="*/ 519112 w 561975"/>
                <a:gd name="connsiteY7" fmla="*/ 592931 h 592931"/>
                <a:gd name="connsiteX8" fmla="*/ 473868 w 561975"/>
                <a:gd name="connsiteY8" fmla="*/ 550068 h 592931"/>
                <a:gd name="connsiteX9" fmla="*/ 454818 w 561975"/>
                <a:gd name="connsiteY9" fmla="*/ 511968 h 592931"/>
                <a:gd name="connsiteX10" fmla="*/ 433387 w 561975"/>
                <a:gd name="connsiteY10" fmla="*/ 457200 h 592931"/>
                <a:gd name="connsiteX11" fmla="*/ 411956 w 561975"/>
                <a:gd name="connsiteY11" fmla="*/ 409575 h 592931"/>
                <a:gd name="connsiteX12" fmla="*/ 378618 w 561975"/>
                <a:gd name="connsiteY12" fmla="*/ 369093 h 592931"/>
                <a:gd name="connsiteX13" fmla="*/ 316706 w 561975"/>
                <a:gd name="connsiteY13" fmla="*/ 321468 h 592931"/>
                <a:gd name="connsiteX14" fmla="*/ 233362 w 561975"/>
                <a:gd name="connsiteY14" fmla="*/ 271462 h 592931"/>
                <a:gd name="connsiteX15" fmla="*/ 126206 w 561975"/>
                <a:gd name="connsiteY15" fmla="*/ 207168 h 592931"/>
                <a:gd name="connsiteX16" fmla="*/ 11906 w 561975"/>
                <a:gd name="connsiteY16" fmla="*/ 147637 h 592931"/>
                <a:gd name="connsiteX17" fmla="*/ 0 w 561975"/>
                <a:gd name="connsiteY17" fmla="*/ 133350 h 592931"/>
                <a:gd name="connsiteX18" fmla="*/ 4762 w 561975"/>
                <a:gd name="connsiteY18" fmla="*/ 121443 h 592931"/>
                <a:gd name="connsiteX19" fmla="*/ 21431 w 561975"/>
                <a:gd name="connsiteY19" fmla="*/ 116681 h 592931"/>
                <a:gd name="connsiteX20" fmla="*/ 59531 w 561975"/>
                <a:gd name="connsiteY20" fmla="*/ 116681 h 592931"/>
                <a:gd name="connsiteX21" fmla="*/ 178593 w 561975"/>
                <a:gd name="connsiteY21" fmla="*/ 133350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1975" h="592931">
                  <a:moveTo>
                    <a:pt x="178593" y="133350"/>
                  </a:moveTo>
                  <a:lnTo>
                    <a:pt x="392906" y="159543"/>
                  </a:lnTo>
                  <a:lnTo>
                    <a:pt x="419100" y="159543"/>
                  </a:lnTo>
                  <a:lnTo>
                    <a:pt x="438150" y="152400"/>
                  </a:lnTo>
                  <a:lnTo>
                    <a:pt x="452437" y="147637"/>
                  </a:lnTo>
                  <a:lnTo>
                    <a:pt x="476250" y="121443"/>
                  </a:lnTo>
                  <a:lnTo>
                    <a:pt x="561975" y="0"/>
                  </a:lnTo>
                  <a:lnTo>
                    <a:pt x="519112" y="592931"/>
                  </a:lnTo>
                  <a:lnTo>
                    <a:pt x="473868" y="550068"/>
                  </a:lnTo>
                  <a:lnTo>
                    <a:pt x="454818" y="511968"/>
                  </a:lnTo>
                  <a:lnTo>
                    <a:pt x="433387" y="457200"/>
                  </a:lnTo>
                  <a:lnTo>
                    <a:pt x="411956" y="409575"/>
                  </a:lnTo>
                  <a:lnTo>
                    <a:pt x="378618" y="369093"/>
                  </a:lnTo>
                  <a:lnTo>
                    <a:pt x="316706" y="321468"/>
                  </a:lnTo>
                  <a:lnTo>
                    <a:pt x="233362" y="271462"/>
                  </a:lnTo>
                  <a:lnTo>
                    <a:pt x="126206" y="207168"/>
                  </a:lnTo>
                  <a:lnTo>
                    <a:pt x="11906" y="147637"/>
                  </a:lnTo>
                  <a:lnTo>
                    <a:pt x="0" y="133350"/>
                  </a:lnTo>
                  <a:lnTo>
                    <a:pt x="4762" y="121443"/>
                  </a:lnTo>
                  <a:lnTo>
                    <a:pt x="21431" y="116681"/>
                  </a:lnTo>
                  <a:lnTo>
                    <a:pt x="59531" y="116681"/>
                  </a:lnTo>
                  <a:lnTo>
                    <a:pt x="178593" y="133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7C0460DC-734D-4104-92EC-05D0E62A8D84}"/>
                </a:ext>
              </a:extLst>
            </p:cNvPr>
            <p:cNvSpPr/>
            <p:nvPr/>
          </p:nvSpPr>
          <p:spPr>
            <a:xfrm>
              <a:off x="6537327" y="2576514"/>
              <a:ext cx="1695450" cy="433387"/>
            </a:xfrm>
            <a:custGeom>
              <a:avLst/>
              <a:gdLst>
                <a:gd name="connsiteX0" fmla="*/ 1185863 w 1695450"/>
                <a:gd name="connsiteY0" fmla="*/ 290512 h 433387"/>
                <a:gd name="connsiteX1" fmla="*/ 723900 w 1695450"/>
                <a:gd name="connsiteY1" fmla="*/ 388143 h 433387"/>
                <a:gd name="connsiteX2" fmla="*/ 666750 w 1695450"/>
                <a:gd name="connsiteY2" fmla="*/ 390525 h 433387"/>
                <a:gd name="connsiteX3" fmla="*/ 528638 w 1695450"/>
                <a:gd name="connsiteY3" fmla="*/ 414337 h 433387"/>
                <a:gd name="connsiteX4" fmla="*/ 381000 w 1695450"/>
                <a:gd name="connsiteY4" fmla="*/ 426243 h 433387"/>
                <a:gd name="connsiteX5" fmla="*/ 307182 w 1695450"/>
                <a:gd name="connsiteY5" fmla="*/ 433387 h 433387"/>
                <a:gd name="connsiteX6" fmla="*/ 240507 w 1695450"/>
                <a:gd name="connsiteY6" fmla="*/ 431006 h 433387"/>
                <a:gd name="connsiteX7" fmla="*/ 185738 w 1695450"/>
                <a:gd name="connsiteY7" fmla="*/ 423862 h 433387"/>
                <a:gd name="connsiteX8" fmla="*/ 0 w 1695450"/>
                <a:gd name="connsiteY8" fmla="*/ 376237 h 433387"/>
                <a:gd name="connsiteX9" fmla="*/ 28575 w 1695450"/>
                <a:gd name="connsiteY9" fmla="*/ 250031 h 433387"/>
                <a:gd name="connsiteX10" fmla="*/ 180975 w 1695450"/>
                <a:gd name="connsiteY10" fmla="*/ 292893 h 433387"/>
                <a:gd name="connsiteX11" fmla="*/ 245269 w 1695450"/>
                <a:gd name="connsiteY11" fmla="*/ 302418 h 433387"/>
                <a:gd name="connsiteX12" fmla="*/ 280988 w 1695450"/>
                <a:gd name="connsiteY12" fmla="*/ 302418 h 433387"/>
                <a:gd name="connsiteX13" fmla="*/ 342900 w 1695450"/>
                <a:gd name="connsiteY13" fmla="*/ 300037 h 433387"/>
                <a:gd name="connsiteX14" fmla="*/ 552450 w 1695450"/>
                <a:gd name="connsiteY14" fmla="*/ 259556 h 433387"/>
                <a:gd name="connsiteX15" fmla="*/ 926307 w 1695450"/>
                <a:gd name="connsiteY15" fmla="*/ 176212 h 433387"/>
                <a:gd name="connsiteX16" fmla="*/ 1238250 w 1695450"/>
                <a:gd name="connsiteY16" fmla="*/ 76200 h 433387"/>
                <a:gd name="connsiteX17" fmla="*/ 1266825 w 1695450"/>
                <a:gd name="connsiteY17" fmla="*/ 61912 h 433387"/>
                <a:gd name="connsiteX18" fmla="*/ 1295400 w 1695450"/>
                <a:gd name="connsiteY18" fmla="*/ 38100 h 433387"/>
                <a:gd name="connsiteX19" fmla="*/ 1338263 w 1695450"/>
                <a:gd name="connsiteY19" fmla="*/ 11906 h 433387"/>
                <a:gd name="connsiteX20" fmla="*/ 1371600 w 1695450"/>
                <a:gd name="connsiteY20" fmla="*/ 0 h 433387"/>
                <a:gd name="connsiteX21" fmla="*/ 1407319 w 1695450"/>
                <a:gd name="connsiteY21" fmla="*/ 2381 h 433387"/>
                <a:gd name="connsiteX22" fmla="*/ 1521619 w 1695450"/>
                <a:gd name="connsiteY22" fmla="*/ 30956 h 433387"/>
                <a:gd name="connsiteX23" fmla="*/ 1609725 w 1695450"/>
                <a:gd name="connsiteY23" fmla="*/ 59531 h 433387"/>
                <a:gd name="connsiteX24" fmla="*/ 1669257 w 1695450"/>
                <a:gd name="connsiteY24" fmla="*/ 88106 h 433387"/>
                <a:gd name="connsiteX25" fmla="*/ 1683544 w 1695450"/>
                <a:gd name="connsiteY25" fmla="*/ 104775 h 433387"/>
                <a:gd name="connsiteX26" fmla="*/ 1695450 w 1695450"/>
                <a:gd name="connsiteY26" fmla="*/ 121443 h 433387"/>
                <a:gd name="connsiteX27" fmla="*/ 1695450 w 1695450"/>
                <a:gd name="connsiteY27" fmla="*/ 142875 h 433387"/>
                <a:gd name="connsiteX28" fmla="*/ 1681163 w 1695450"/>
                <a:gd name="connsiteY28" fmla="*/ 171450 h 433387"/>
                <a:gd name="connsiteX29" fmla="*/ 1654969 w 1695450"/>
                <a:gd name="connsiteY29" fmla="*/ 190500 h 433387"/>
                <a:gd name="connsiteX30" fmla="*/ 1569244 w 1695450"/>
                <a:gd name="connsiteY30" fmla="*/ 219075 h 433387"/>
                <a:gd name="connsiteX31" fmla="*/ 1397794 w 1695450"/>
                <a:gd name="connsiteY31" fmla="*/ 254793 h 433387"/>
                <a:gd name="connsiteX32" fmla="*/ 1185863 w 1695450"/>
                <a:gd name="connsiteY32" fmla="*/ 2905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5450" h="433387">
                  <a:moveTo>
                    <a:pt x="1185863" y="290512"/>
                  </a:moveTo>
                  <a:lnTo>
                    <a:pt x="723900" y="388143"/>
                  </a:lnTo>
                  <a:lnTo>
                    <a:pt x="666750" y="390525"/>
                  </a:lnTo>
                  <a:lnTo>
                    <a:pt x="528638" y="414337"/>
                  </a:lnTo>
                  <a:lnTo>
                    <a:pt x="381000" y="426243"/>
                  </a:lnTo>
                  <a:lnTo>
                    <a:pt x="307182" y="433387"/>
                  </a:lnTo>
                  <a:lnTo>
                    <a:pt x="240507" y="431006"/>
                  </a:lnTo>
                  <a:lnTo>
                    <a:pt x="185738" y="423862"/>
                  </a:lnTo>
                  <a:lnTo>
                    <a:pt x="0" y="376237"/>
                  </a:lnTo>
                  <a:lnTo>
                    <a:pt x="28575" y="250031"/>
                  </a:lnTo>
                  <a:lnTo>
                    <a:pt x="180975" y="292893"/>
                  </a:lnTo>
                  <a:lnTo>
                    <a:pt x="245269" y="302418"/>
                  </a:lnTo>
                  <a:lnTo>
                    <a:pt x="280988" y="302418"/>
                  </a:lnTo>
                  <a:lnTo>
                    <a:pt x="342900" y="300037"/>
                  </a:lnTo>
                  <a:lnTo>
                    <a:pt x="552450" y="259556"/>
                  </a:lnTo>
                  <a:lnTo>
                    <a:pt x="926307" y="176212"/>
                  </a:lnTo>
                  <a:lnTo>
                    <a:pt x="1238250" y="76200"/>
                  </a:lnTo>
                  <a:lnTo>
                    <a:pt x="1266825" y="61912"/>
                  </a:lnTo>
                  <a:lnTo>
                    <a:pt x="1295400" y="38100"/>
                  </a:lnTo>
                  <a:lnTo>
                    <a:pt x="1338263" y="11906"/>
                  </a:lnTo>
                  <a:lnTo>
                    <a:pt x="1371600" y="0"/>
                  </a:lnTo>
                  <a:lnTo>
                    <a:pt x="1407319" y="2381"/>
                  </a:lnTo>
                  <a:lnTo>
                    <a:pt x="1521619" y="30956"/>
                  </a:lnTo>
                  <a:lnTo>
                    <a:pt x="1609725" y="59531"/>
                  </a:lnTo>
                  <a:lnTo>
                    <a:pt x="1669257" y="88106"/>
                  </a:lnTo>
                  <a:lnTo>
                    <a:pt x="1683544" y="104775"/>
                  </a:lnTo>
                  <a:lnTo>
                    <a:pt x="1695450" y="121443"/>
                  </a:lnTo>
                  <a:lnTo>
                    <a:pt x="1695450" y="142875"/>
                  </a:lnTo>
                  <a:lnTo>
                    <a:pt x="1681163" y="171450"/>
                  </a:lnTo>
                  <a:lnTo>
                    <a:pt x="1654969" y="190500"/>
                  </a:lnTo>
                  <a:lnTo>
                    <a:pt x="1569244" y="219075"/>
                  </a:lnTo>
                  <a:lnTo>
                    <a:pt x="1397794" y="254793"/>
                  </a:lnTo>
                  <a:lnTo>
                    <a:pt x="1185863" y="2905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5">
              <a:extLst>
                <a:ext uri="{FF2B5EF4-FFF2-40B4-BE49-F238E27FC236}">
                  <a16:creationId xmlns:a16="http://schemas.microsoft.com/office/drawing/2014/main" id="{7ADC6493-28E1-4359-8EB0-92F2415A7032}"/>
                </a:ext>
              </a:extLst>
            </p:cNvPr>
            <p:cNvSpPr/>
            <p:nvPr/>
          </p:nvSpPr>
          <p:spPr>
            <a:xfrm rot="16200000">
              <a:off x="5367340" y="3309938"/>
              <a:ext cx="2711450" cy="1965325"/>
            </a:xfrm>
            <a:custGeom>
              <a:avLst/>
              <a:gdLst>
                <a:gd name="connsiteX0" fmla="*/ 1545465 w 2712291"/>
                <a:gd name="connsiteY0" fmla="*/ 1596980 h 1965316"/>
                <a:gd name="connsiteX1" fmla="*/ 1323949 w 2712291"/>
                <a:gd name="connsiteY1" fmla="*/ 1488797 h 1965316"/>
                <a:gd name="connsiteX2" fmla="*/ 1156523 w 2712291"/>
                <a:gd name="connsiteY2" fmla="*/ 1370312 h 1965316"/>
                <a:gd name="connsiteX3" fmla="*/ 1038038 w 2712291"/>
                <a:gd name="connsiteY3" fmla="*/ 1290463 h 1965316"/>
                <a:gd name="connsiteX4" fmla="*/ 935007 w 2712291"/>
                <a:gd name="connsiteY4" fmla="*/ 1213190 h 1965316"/>
                <a:gd name="connsiteX5" fmla="*/ 844854 w 2712291"/>
                <a:gd name="connsiteY5" fmla="*/ 1143644 h 1965316"/>
                <a:gd name="connsiteX6" fmla="*/ 762430 w 2712291"/>
                <a:gd name="connsiteY6" fmla="*/ 1068946 h 1965316"/>
                <a:gd name="connsiteX7" fmla="*/ 674853 w 2712291"/>
                <a:gd name="connsiteY7" fmla="*/ 986521 h 1965316"/>
                <a:gd name="connsiteX8" fmla="*/ 546065 w 2712291"/>
                <a:gd name="connsiteY8" fmla="*/ 850005 h 1965316"/>
                <a:gd name="connsiteX9" fmla="*/ 448185 w 2712291"/>
                <a:gd name="connsiteY9" fmla="*/ 741823 h 1965316"/>
                <a:gd name="connsiteX10" fmla="*/ 373488 w 2712291"/>
                <a:gd name="connsiteY10" fmla="*/ 649095 h 1965316"/>
                <a:gd name="connsiteX11" fmla="*/ 293639 w 2712291"/>
                <a:gd name="connsiteY11" fmla="*/ 538337 h 1965316"/>
                <a:gd name="connsiteX12" fmla="*/ 172577 w 2712291"/>
                <a:gd name="connsiteY12" fmla="*/ 352881 h 1965316"/>
                <a:gd name="connsiteX13" fmla="*/ 85001 w 2712291"/>
                <a:gd name="connsiteY13" fmla="*/ 206062 h 1965316"/>
                <a:gd name="connsiteX14" fmla="*/ 15455 w 2712291"/>
                <a:gd name="connsiteY14" fmla="*/ 85000 h 1965316"/>
                <a:gd name="connsiteX15" fmla="*/ 2576 w 2712291"/>
                <a:gd name="connsiteY15" fmla="*/ 54091 h 1965316"/>
                <a:gd name="connsiteX16" fmla="*/ 0 w 2712291"/>
                <a:gd name="connsiteY16" fmla="*/ 25757 h 1965316"/>
                <a:gd name="connsiteX17" fmla="*/ 5152 w 2712291"/>
                <a:gd name="connsiteY17" fmla="*/ 7727 h 1965316"/>
                <a:gd name="connsiteX18" fmla="*/ 15455 w 2712291"/>
                <a:gd name="connsiteY18" fmla="*/ 0 h 1965316"/>
                <a:gd name="connsiteX19" fmla="*/ 36061 w 2712291"/>
                <a:gd name="connsiteY19" fmla="*/ 0 h 1965316"/>
                <a:gd name="connsiteX20" fmla="*/ 56667 w 2712291"/>
                <a:gd name="connsiteY20" fmla="*/ 15454 h 1965316"/>
                <a:gd name="connsiteX21" fmla="*/ 146820 w 2712291"/>
                <a:gd name="connsiteY21" fmla="*/ 144243 h 1965316"/>
                <a:gd name="connsiteX22" fmla="*/ 234396 w 2712291"/>
                <a:gd name="connsiteY22" fmla="*/ 265304 h 1965316"/>
                <a:gd name="connsiteX23" fmla="*/ 350306 w 2712291"/>
                <a:gd name="connsiteY23" fmla="*/ 409548 h 1965316"/>
                <a:gd name="connsiteX24" fmla="*/ 466216 w 2712291"/>
                <a:gd name="connsiteY24" fmla="*/ 551215 h 1965316"/>
                <a:gd name="connsiteX25" fmla="*/ 556368 w 2712291"/>
                <a:gd name="connsiteY25" fmla="*/ 649095 h 1965316"/>
                <a:gd name="connsiteX26" fmla="*/ 607883 w 2712291"/>
                <a:gd name="connsiteY26" fmla="*/ 703186 h 1965316"/>
                <a:gd name="connsiteX27" fmla="*/ 695460 w 2712291"/>
                <a:gd name="connsiteY27" fmla="*/ 785611 h 1965316"/>
                <a:gd name="connsiteX28" fmla="*/ 798491 w 2712291"/>
                <a:gd name="connsiteY28" fmla="*/ 875763 h 1965316"/>
                <a:gd name="connsiteX29" fmla="*/ 947885 w 2712291"/>
                <a:gd name="connsiteY29" fmla="*/ 989097 h 1965316"/>
                <a:gd name="connsiteX30" fmla="*/ 1056068 w 2712291"/>
                <a:gd name="connsiteY30" fmla="*/ 1071522 h 1965316"/>
                <a:gd name="connsiteX31" fmla="*/ 1161675 w 2712291"/>
                <a:gd name="connsiteY31" fmla="*/ 1138492 h 1965316"/>
                <a:gd name="connsiteX32" fmla="*/ 1367737 w 2712291"/>
                <a:gd name="connsiteY32" fmla="*/ 1262129 h 1965316"/>
                <a:gd name="connsiteX33" fmla="*/ 1514556 w 2712291"/>
                <a:gd name="connsiteY33" fmla="*/ 1331675 h 1965316"/>
                <a:gd name="connsiteX34" fmla="*/ 1676830 w 2712291"/>
                <a:gd name="connsiteY34" fmla="*/ 1403797 h 1965316"/>
                <a:gd name="connsiteX35" fmla="*/ 1903498 w 2712291"/>
                <a:gd name="connsiteY35" fmla="*/ 1493949 h 1965316"/>
                <a:gd name="connsiteX36" fmla="*/ 2055469 w 2712291"/>
                <a:gd name="connsiteY36" fmla="*/ 1548040 h 1965316"/>
                <a:gd name="connsiteX37" fmla="*/ 2194560 w 2712291"/>
                <a:gd name="connsiteY37" fmla="*/ 1589253 h 1965316"/>
                <a:gd name="connsiteX38" fmla="*/ 2325925 w 2712291"/>
                <a:gd name="connsiteY38" fmla="*/ 1625313 h 1965316"/>
                <a:gd name="connsiteX39" fmla="*/ 2449562 w 2712291"/>
                <a:gd name="connsiteY39" fmla="*/ 1643344 h 1965316"/>
                <a:gd name="connsiteX40" fmla="*/ 2712291 w 2712291"/>
                <a:gd name="connsiteY40" fmla="*/ 1473343 h 1965316"/>
                <a:gd name="connsiteX41" fmla="*/ 2650473 w 2712291"/>
                <a:gd name="connsiteY41" fmla="*/ 1617586 h 1965316"/>
                <a:gd name="connsiteX42" fmla="*/ 2588654 w 2712291"/>
                <a:gd name="connsiteY42" fmla="*/ 1746375 h 1965316"/>
                <a:gd name="connsiteX43" fmla="*/ 2542290 w 2712291"/>
                <a:gd name="connsiteY43" fmla="*/ 1823648 h 1965316"/>
                <a:gd name="connsiteX44" fmla="*/ 2495926 w 2712291"/>
                <a:gd name="connsiteY44" fmla="*/ 1893194 h 1965316"/>
                <a:gd name="connsiteX45" fmla="*/ 2457289 w 2712291"/>
                <a:gd name="connsiteY45" fmla="*/ 1936982 h 1965316"/>
                <a:gd name="connsiteX46" fmla="*/ 2423804 w 2712291"/>
                <a:gd name="connsiteY46" fmla="*/ 1957588 h 1965316"/>
                <a:gd name="connsiteX47" fmla="*/ 2405774 w 2712291"/>
                <a:gd name="connsiteY47" fmla="*/ 1965316 h 1965316"/>
                <a:gd name="connsiteX48" fmla="*/ 2377440 w 2712291"/>
                <a:gd name="connsiteY48" fmla="*/ 1960164 h 1965316"/>
                <a:gd name="connsiteX49" fmla="*/ 2336228 w 2712291"/>
                <a:gd name="connsiteY49" fmla="*/ 1936982 h 1965316"/>
                <a:gd name="connsiteX50" fmla="*/ 2274409 w 2712291"/>
                <a:gd name="connsiteY50" fmla="*/ 1885467 h 1965316"/>
                <a:gd name="connsiteX51" fmla="*/ 2094105 w 2712291"/>
                <a:gd name="connsiteY51" fmla="*/ 1828800 h 1965316"/>
                <a:gd name="connsiteX52" fmla="*/ 1962741 w 2712291"/>
                <a:gd name="connsiteY52" fmla="*/ 1785012 h 1965316"/>
                <a:gd name="connsiteX53" fmla="*/ 1777285 w 2712291"/>
                <a:gd name="connsiteY53" fmla="*/ 1707738 h 1965316"/>
                <a:gd name="connsiteX54" fmla="*/ 1545465 w 2712291"/>
                <a:gd name="connsiteY54" fmla="*/ 1596980 h 19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2291" h="1965316">
                  <a:moveTo>
                    <a:pt x="1545465" y="1596980"/>
                  </a:moveTo>
                  <a:lnTo>
                    <a:pt x="1323949" y="1488797"/>
                  </a:lnTo>
                  <a:lnTo>
                    <a:pt x="1156523" y="1370312"/>
                  </a:lnTo>
                  <a:lnTo>
                    <a:pt x="1038038" y="1290463"/>
                  </a:lnTo>
                  <a:lnTo>
                    <a:pt x="935007" y="1213190"/>
                  </a:lnTo>
                  <a:lnTo>
                    <a:pt x="844854" y="1143644"/>
                  </a:lnTo>
                  <a:lnTo>
                    <a:pt x="762430" y="1068946"/>
                  </a:lnTo>
                  <a:lnTo>
                    <a:pt x="674853" y="986521"/>
                  </a:lnTo>
                  <a:lnTo>
                    <a:pt x="546065" y="850005"/>
                  </a:lnTo>
                  <a:lnTo>
                    <a:pt x="448185" y="741823"/>
                  </a:lnTo>
                  <a:lnTo>
                    <a:pt x="373488" y="649095"/>
                  </a:lnTo>
                  <a:lnTo>
                    <a:pt x="293639" y="538337"/>
                  </a:lnTo>
                  <a:lnTo>
                    <a:pt x="172577" y="352881"/>
                  </a:lnTo>
                  <a:lnTo>
                    <a:pt x="85001" y="206062"/>
                  </a:lnTo>
                  <a:lnTo>
                    <a:pt x="15455" y="85000"/>
                  </a:lnTo>
                  <a:lnTo>
                    <a:pt x="2576" y="54091"/>
                  </a:lnTo>
                  <a:lnTo>
                    <a:pt x="0" y="25757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36061" y="0"/>
                  </a:lnTo>
                  <a:lnTo>
                    <a:pt x="56667" y="15454"/>
                  </a:lnTo>
                  <a:lnTo>
                    <a:pt x="146820" y="144243"/>
                  </a:lnTo>
                  <a:lnTo>
                    <a:pt x="234396" y="265304"/>
                  </a:lnTo>
                  <a:lnTo>
                    <a:pt x="350306" y="409548"/>
                  </a:lnTo>
                  <a:lnTo>
                    <a:pt x="466216" y="551215"/>
                  </a:lnTo>
                  <a:lnTo>
                    <a:pt x="556368" y="649095"/>
                  </a:lnTo>
                  <a:lnTo>
                    <a:pt x="607883" y="703186"/>
                  </a:lnTo>
                  <a:lnTo>
                    <a:pt x="695460" y="785611"/>
                  </a:lnTo>
                  <a:lnTo>
                    <a:pt x="798491" y="875763"/>
                  </a:lnTo>
                  <a:lnTo>
                    <a:pt x="947885" y="989097"/>
                  </a:lnTo>
                  <a:lnTo>
                    <a:pt x="1056068" y="1071522"/>
                  </a:lnTo>
                  <a:lnTo>
                    <a:pt x="1161675" y="1138492"/>
                  </a:lnTo>
                  <a:lnTo>
                    <a:pt x="1367737" y="1262129"/>
                  </a:lnTo>
                  <a:lnTo>
                    <a:pt x="1514556" y="1331675"/>
                  </a:lnTo>
                  <a:lnTo>
                    <a:pt x="1676830" y="1403797"/>
                  </a:lnTo>
                  <a:lnTo>
                    <a:pt x="1903498" y="1493949"/>
                  </a:lnTo>
                  <a:lnTo>
                    <a:pt x="2055469" y="1548040"/>
                  </a:lnTo>
                  <a:lnTo>
                    <a:pt x="2194560" y="1589253"/>
                  </a:lnTo>
                  <a:lnTo>
                    <a:pt x="2325925" y="1625313"/>
                  </a:lnTo>
                  <a:lnTo>
                    <a:pt x="2449562" y="1643344"/>
                  </a:lnTo>
                  <a:lnTo>
                    <a:pt x="2712291" y="1473343"/>
                  </a:lnTo>
                  <a:lnTo>
                    <a:pt x="2650473" y="1617586"/>
                  </a:lnTo>
                  <a:lnTo>
                    <a:pt x="2588654" y="1746375"/>
                  </a:lnTo>
                  <a:lnTo>
                    <a:pt x="2542290" y="1823648"/>
                  </a:lnTo>
                  <a:lnTo>
                    <a:pt x="2495926" y="1893194"/>
                  </a:lnTo>
                  <a:lnTo>
                    <a:pt x="2457289" y="1936982"/>
                  </a:lnTo>
                  <a:lnTo>
                    <a:pt x="2423804" y="1957588"/>
                  </a:lnTo>
                  <a:lnTo>
                    <a:pt x="2405774" y="1965316"/>
                  </a:lnTo>
                  <a:lnTo>
                    <a:pt x="2377440" y="1960164"/>
                  </a:lnTo>
                  <a:lnTo>
                    <a:pt x="2336228" y="1936982"/>
                  </a:lnTo>
                  <a:lnTo>
                    <a:pt x="2274409" y="1885467"/>
                  </a:lnTo>
                  <a:lnTo>
                    <a:pt x="2094105" y="1828800"/>
                  </a:lnTo>
                  <a:lnTo>
                    <a:pt x="1962741" y="1785012"/>
                  </a:lnTo>
                  <a:lnTo>
                    <a:pt x="1777285" y="1707738"/>
                  </a:lnTo>
                  <a:lnTo>
                    <a:pt x="1545465" y="159698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7605EA9-D83B-4212-A87A-CFC0FED0992E}"/>
              </a:ext>
            </a:extLst>
          </p:cNvPr>
          <p:cNvGrpSpPr/>
          <p:nvPr/>
        </p:nvGrpSpPr>
        <p:grpSpPr>
          <a:xfrm>
            <a:off x="3767141" y="1612900"/>
            <a:ext cx="4911723" cy="4035426"/>
            <a:chOff x="3767141" y="1612900"/>
            <a:chExt cx="4911723" cy="4035426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8819C76A-0C5C-4877-B6DC-A12CB32C5937}"/>
                </a:ext>
              </a:extLst>
            </p:cNvPr>
            <p:cNvSpPr/>
            <p:nvPr/>
          </p:nvSpPr>
          <p:spPr>
            <a:xfrm>
              <a:off x="3886203" y="2482849"/>
              <a:ext cx="2208213" cy="541338"/>
            </a:xfrm>
            <a:custGeom>
              <a:avLst/>
              <a:gdLst>
                <a:gd name="connsiteX0" fmla="*/ 1609725 w 2207419"/>
                <a:gd name="connsiteY0" fmla="*/ 295275 h 540544"/>
                <a:gd name="connsiteX1" fmla="*/ 1402556 w 2207419"/>
                <a:gd name="connsiteY1" fmla="*/ 342900 h 540544"/>
                <a:gd name="connsiteX2" fmla="*/ 1176338 w 2207419"/>
                <a:gd name="connsiteY2" fmla="*/ 364331 h 540544"/>
                <a:gd name="connsiteX3" fmla="*/ 750094 w 2207419"/>
                <a:gd name="connsiteY3" fmla="*/ 457200 h 540544"/>
                <a:gd name="connsiteX4" fmla="*/ 552450 w 2207419"/>
                <a:gd name="connsiteY4" fmla="*/ 500063 h 540544"/>
                <a:gd name="connsiteX5" fmla="*/ 381000 w 2207419"/>
                <a:gd name="connsiteY5" fmla="*/ 538163 h 540544"/>
                <a:gd name="connsiteX6" fmla="*/ 352425 w 2207419"/>
                <a:gd name="connsiteY6" fmla="*/ 540544 h 540544"/>
                <a:gd name="connsiteX7" fmla="*/ 311944 w 2207419"/>
                <a:gd name="connsiteY7" fmla="*/ 538163 h 540544"/>
                <a:gd name="connsiteX8" fmla="*/ 266700 w 2207419"/>
                <a:gd name="connsiteY8" fmla="*/ 528638 h 540544"/>
                <a:gd name="connsiteX9" fmla="*/ 223838 w 2207419"/>
                <a:gd name="connsiteY9" fmla="*/ 514350 h 540544"/>
                <a:gd name="connsiteX10" fmla="*/ 190500 w 2207419"/>
                <a:gd name="connsiteY10" fmla="*/ 497681 h 540544"/>
                <a:gd name="connsiteX11" fmla="*/ 164306 w 2207419"/>
                <a:gd name="connsiteY11" fmla="*/ 481013 h 540544"/>
                <a:gd name="connsiteX12" fmla="*/ 126206 w 2207419"/>
                <a:gd name="connsiteY12" fmla="*/ 450056 h 540544"/>
                <a:gd name="connsiteX13" fmla="*/ 95250 w 2207419"/>
                <a:gd name="connsiteY13" fmla="*/ 416719 h 540544"/>
                <a:gd name="connsiteX14" fmla="*/ 61913 w 2207419"/>
                <a:gd name="connsiteY14" fmla="*/ 378619 h 540544"/>
                <a:gd name="connsiteX15" fmla="*/ 28575 w 2207419"/>
                <a:gd name="connsiteY15" fmla="*/ 326231 h 540544"/>
                <a:gd name="connsiteX16" fmla="*/ 7144 w 2207419"/>
                <a:gd name="connsiteY16" fmla="*/ 285750 h 540544"/>
                <a:gd name="connsiteX17" fmla="*/ 0 w 2207419"/>
                <a:gd name="connsiteY17" fmla="*/ 254794 h 540544"/>
                <a:gd name="connsiteX18" fmla="*/ 0 w 2207419"/>
                <a:gd name="connsiteY18" fmla="*/ 238125 h 540544"/>
                <a:gd name="connsiteX19" fmla="*/ 14288 w 2207419"/>
                <a:gd name="connsiteY19" fmla="*/ 226219 h 540544"/>
                <a:gd name="connsiteX20" fmla="*/ 40481 w 2207419"/>
                <a:gd name="connsiteY20" fmla="*/ 228600 h 540544"/>
                <a:gd name="connsiteX21" fmla="*/ 85725 w 2207419"/>
                <a:gd name="connsiteY21" fmla="*/ 259556 h 540544"/>
                <a:gd name="connsiteX22" fmla="*/ 121444 w 2207419"/>
                <a:gd name="connsiteY22" fmla="*/ 280988 h 540544"/>
                <a:gd name="connsiteX23" fmla="*/ 169069 w 2207419"/>
                <a:gd name="connsiteY23" fmla="*/ 300038 h 540544"/>
                <a:gd name="connsiteX24" fmla="*/ 228600 w 2207419"/>
                <a:gd name="connsiteY24" fmla="*/ 311944 h 540544"/>
                <a:gd name="connsiteX25" fmla="*/ 290513 w 2207419"/>
                <a:gd name="connsiteY25" fmla="*/ 319088 h 540544"/>
                <a:gd name="connsiteX26" fmla="*/ 352425 w 2207419"/>
                <a:gd name="connsiteY26" fmla="*/ 319088 h 540544"/>
                <a:gd name="connsiteX27" fmla="*/ 438150 w 2207419"/>
                <a:gd name="connsiteY27" fmla="*/ 311944 h 540544"/>
                <a:gd name="connsiteX28" fmla="*/ 723900 w 2207419"/>
                <a:gd name="connsiteY28" fmla="*/ 269081 h 540544"/>
                <a:gd name="connsiteX29" fmla="*/ 1188244 w 2207419"/>
                <a:gd name="connsiteY29" fmla="*/ 178594 h 540544"/>
                <a:gd name="connsiteX30" fmla="*/ 1428750 w 2207419"/>
                <a:gd name="connsiteY30" fmla="*/ 135731 h 540544"/>
                <a:gd name="connsiteX31" fmla="*/ 1566863 w 2207419"/>
                <a:gd name="connsiteY31" fmla="*/ 114300 h 540544"/>
                <a:gd name="connsiteX32" fmla="*/ 1724025 w 2207419"/>
                <a:gd name="connsiteY32" fmla="*/ 78581 h 540544"/>
                <a:gd name="connsiteX33" fmla="*/ 1754981 w 2207419"/>
                <a:gd name="connsiteY33" fmla="*/ 50006 h 540544"/>
                <a:gd name="connsiteX34" fmla="*/ 1783556 w 2207419"/>
                <a:gd name="connsiteY34" fmla="*/ 30956 h 540544"/>
                <a:gd name="connsiteX35" fmla="*/ 1838325 w 2207419"/>
                <a:gd name="connsiteY35" fmla="*/ 9525 h 540544"/>
                <a:gd name="connsiteX36" fmla="*/ 1883569 w 2207419"/>
                <a:gd name="connsiteY36" fmla="*/ 0 h 540544"/>
                <a:gd name="connsiteX37" fmla="*/ 1966913 w 2207419"/>
                <a:gd name="connsiteY37" fmla="*/ 19050 h 540544"/>
                <a:gd name="connsiteX38" fmla="*/ 2083594 w 2207419"/>
                <a:gd name="connsiteY38" fmla="*/ 45244 h 540544"/>
                <a:gd name="connsiteX39" fmla="*/ 2166938 w 2207419"/>
                <a:gd name="connsiteY39" fmla="*/ 73819 h 540544"/>
                <a:gd name="connsiteX40" fmla="*/ 2193131 w 2207419"/>
                <a:gd name="connsiteY40" fmla="*/ 109538 h 540544"/>
                <a:gd name="connsiteX41" fmla="*/ 2207419 w 2207419"/>
                <a:gd name="connsiteY41" fmla="*/ 142875 h 540544"/>
                <a:gd name="connsiteX42" fmla="*/ 2207419 w 2207419"/>
                <a:gd name="connsiteY42" fmla="*/ 169069 h 540544"/>
                <a:gd name="connsiteX43" fmla="*/ 2190750 w 2207419"/>
                <a:gd name="connsiteY43" fmla="*/ 200025 h 540544"/>
                <a:gd name="connsiteX44" fmla="*/ 2157413 w 2207419"/>
                <a:gd name="connsiteY44" fmla="*/ 228600 h 540544"/>
                <a:gd name="connsiteX45" fmla="*/ 2093119 w 2207419"/>
                <a:gd name="connsiteY45" fmla="*/ 250031 h 540544"/>
                <a:gd name="connsiteX46" fmla="*/ 1950244 w 2207419"/>
                <a:gd name="connsiteY46" fmla="*/ 257175 h 540544"/>
                <a:gd name="connsiteX47" fmla="*/ 1609725 w 2207419"/>
                <a:gd name="connsiteY47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07419" h="540544">
                  <a:moveTo>
                    <a:pt x="1609725" y="295275"/>
                  </a:moveTo>
                  <a:lnTo>
                    <a:pt x="1402556" y="342900"/>
                  </a:lnTo>
                  <a:lnTo>
                    <a:pt x="1176338" y="364331"/>
                  </a:lnTo>
                  <a:lnTo>
                    <a:pt x="750094" y="457200"/>
                  </a:lnTo>
                  <a:lnTo>
                    <a:pt x="552450" y="500063"/>
                  </a:lnTo>
                  <a:lnTo>
                    <a:pt x="381000" y="538163"/>
                  </a:lnTo>
                  <a:lnTo>
                    <a:pt x="352425" y="540544"/>
                  </a:lnTo>
                  <a:lnTo>
                    <a:pt x="311944" y="538163"/>
                  </a:lnTo>
                  <a:lnTo>
                    <a:pt x="266700" y="528638"/>
                  </a:lnTo>
                  <a:lnTo>
                    <a:pt x="223838" y="514350"/>
                  </a:lnTo>
                  <a:lnTo>
                    <a:pt x="190500" y="497681"/>
                  </a:lnTo>
                  <a:lnTo>
                    <a:pt x="164306" y="481013"/>
                  </a:lnTo>
                  <a:lnTo>
                    <a:pt x="126206" y="450056"/>
                  </a:lnTo>
                  <a:lnTo>
                    <a:pt x="95250" y="416719"/>
                  </a:lnTo>
                  <a:lnTo>
                    <a:pt x="61913" y="378619"/>
                  </a:lnTo>
                  <a:lnTo>
                    <a:pt x="28575" y="326231"/>
                  </a:lnTo>
                  <a:lnTo>
                    <a:pt x="7144" y="285750"/>
                  </a:lnTo>
                  <a:lnTo>
                    <a:pt x="0" y="254794"/>
                  </a:lnTo>
                  <a:lnTo>
                    <a:pt x="0" y="238125"/>
                  </a:lnTo>
                  <a:lnTo>
                    <a:pt x="14288" y="226219"/>
                  </a:lnTo>
                  <a:lnTo>
                    <a:pt x="40481" y="228600"/>
                  </a:lnTo>
                  <a:lnTo>
                    <a:pt x="85725" y="259556"/>
                  </a:lnTo>
                  <a:lnTo>
                    <a:pt x="121444" y="280988"/>
                  </a:lnTo>
                  <a:lnTo>
                    <a:pt x="169069" y="300038"/>
                  </a:lnTo>
                  <a:lnTo>
                    <a:pt x="228600" y="311944"/>
                  </a:lnTo>
                  <a:lnTo>
                    <a:pt x="290513" y="319088"/>
                  </a:lnTo>
                  <a:lnTo>
                    <a:pt x="352425" y="319088"/>
                  </a:lnTo>
                  <a:lnTo>
                    <a:pt x="438150" y="311944"/>
                  </a:lnTo>
                  <a:lnTo>
                    <a:pt x="723900" y="269081"/>
                  </a:lnTo>
                  <a:lnTo>
                    <a:pt x="1188244" y="178594"/>
                  </a:lnTo>
                  <a:lnTo>
                    <a:pt x="1428750" y="135731"/>
                  </a:lnTo>
                  <a:lnTo>
                    <a:pt x="1566863" y="114300"/>
                  </a:lnTo>
                  <a:lnTo>
                    <a:pt x="1724025" y="78581"/>
                  </a:lnTo>
                  <a:lnTo>
                    <a:pt x="1754981" y="50006"/>
                  </a:lnTo>
                  <a:lnTo>
                    <a:pt x="1783556" y="30956"/>
                  </a:lnTo>
                  <a:lnTo>
                    <a:pt x="1838325" y="9525"/>
                  </a:lnTo>
                  <a:lnTo>
                    <a:pt x="1883569" y="0"/>
                  </a:lnTo>
                  <a:lnTo>
                    <a:pt x="1966913" y="19050"/>
                  </a:lnTo>
                  <a:lnTo>
                    <a:pt x="2083594" y="45244"/>
                  </a:lnTo>
                  <a:lnTo>
                    <a:pt x="2166938" y="73819"/>
                  </a:lnTo>
                  <a:lnTo>
                    <a:pt x="2193131" y="109538"/>
                  </a:lnTo>
                  <a:lnTo>
                    <a:pt x="2207419" y="142875"/>
                  </a:lnTo>
                  <a:lnTo>
                    <a:pt x="2207419" y="169069"/>
                  </a:lnTo>
                  <a:lnTo>
                    <a:pt x="2190750" y="200025"/>
                  </a:lnTo>
                  <a:lnTo>
                    <a:pt x="2157413" y="228600"/>
                  </a:lnTo>
                  <a:lnTo>
                    <a:pt x="2093119" y="250031"/>
                  </a:lnTo>
                  <a:lnTo>
                    <a:pt x="1950244" y="257175"/>
                  </a:lnTo>
                  <a:lnTo>
                    <a:pt x="16097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75A1007A-A7CC-4F29-A227-25A0C7B6442D}"/>
                </a:ext>
              </a:extLst>
            </p:cNvPr>
            <p:cNvSpPr/>
            <p:nvPr/>
          </p:nvSpPr>
          <p:spPr>
            <a:xfrm>
              <a:off x="5519741" y="1690688"/>
              <a:ext cx="720725" cy="557212"/>
            </a:xfrm>
            <a:custGeom>
              <a:avLst/>
              <a:gdLst>
                <a:gd name="connsiteX0" fmla="*/ 519112 w 721518"/>
                <a:gd name="connsiteY0" fmla="*/ 481012 h 557212"/>
                <a:gd name="connsiteX1" fmla="*/ 452437 w 721518"/>
                <a:gd name="connsiteY1" fmla="*/ 404812 h 557212"/>
                <a:gd name="connsiteX2" fmla="*/ 404812 w 721518"/>
                <a:gd name="connsiteY2" fmla="*/ 342900 h 557212"/>
                <a:gd name="connsiteX3" fmla="*/ 357187 w 721518"/>
                <a:gd name="connsiteY3" fmla="*/ 290512 h 557212"/>
                <a:gd name="connsiteX4" fmla="*/ 292893 w 721518"/>
                <a:gd name="connsiteY4" fmla="*/ 233362 h 557212"/>
                <a:gd name="connsiteX5" fmla="*/ 211931 w 721518"/>
                <a:gd name="connsiteY5" fmla="*/ 171450 h 557212"/>
                <a:gd name="connsiteX6" fmla="*/ 92868 w 721518"/>
                <a:gd name="connsiteY6" fmla="*/ 95250 h 557212"/>
                <a:gd name="connsiteX7" fmla="*/ 16668 w 721518"/>
                <a:gd name="connsiteY7" fmla="*/ 52387 h 557212"/>
                <a:gd name="connsiteX8" fmla="*/ 4762 w 721518"/>
                <a:gd name="connsiteY8" fmla="*/ 40481 h 557212"/>
                <a:gd name="connsiteX9" fmla="*/ 0 w 721518"/>
                <a:gd name="connsiteY9" fmla="*/ 28575 h 557212"/>
                <a:gd name="connsiteX10" fmla="*/ 0 w 721518"/>
                <a:gd name="connsiteY10" fmla="*/ 14287 h 557212"/>
                <a:gd name="connsiteX11" fmla="*/ 11906 w 721518"/>
                <a:gd name="connsiteY11" fmla="*/ 2381 h 557212"/>
                <a:gd name="connsiteX12" fmla="*/ 45243 w 721518"/>
                <a:gd name="connsiteY12" fmla="*/ 0 h 557212"/>
                <a:gd name="connsiteX13" fmla="*/ 207168 w 721518"/>
                <a:gd name="connsiteY13" fmla="*/ 40481 h 557212"/>
                <a:gd name="connsiteX14" fmla="*/ 376237 w 721518"/>
                <a:gd name="connsiteY14" fmla="*/ 88106 h 557212"/>
                <a:gd name="connsiteX15" fmla="*/ 545306 w 721518"/>
                <a:gd name="connsiteY15" fmla="*/ 150018 h 557212"/>
                <a:gd name="connsiteX16" fmla="*/ 571500 w 721518"/>
                <a:gd name="connsiteY16" fmla="*/ 169068 h 557212"/>
                <a:gd name="connsiteX17" fmla="*/ 604837 w 721518"/>
                <a:gd name="connsiteY17" fmla="*/ 200025 h 557212"/>
                <a:gd name="connsiteX18" fmla="*/ 633412 w 721518"/>
                <a:gd name="connsiteY18" fmla="*/ 230981 h 557212"/>
                <a:gd name="connsiteX19" fmla="*/ 659606 w 721518"/>
                <a:gd name="connsiteY19" fmla="*/ 264318 h 557212"/>
                <a:gd name="connsiteX20" fmla="*/ 676275 w 721518"/>
                <a:gd name="connsiteY20" fmla="*/ 292893 h 557212"/>
                <a:gd name="connsiteX21" fmla="*/ 695325 w 721518"/>
                <a:gd name="connsiteY21" fmla="*/ 328612 h 557212"/>
                <a:gd name="connsiteX22" fmla="*/ 711993 w 721518"/>
                <a:gd name="connsiteY22" fmla="*/ 373856 h 557212"/>
                <a:gd name="connsiteX23" fmla="*/ 721518 w 721518"/>
                <a:gd name="connsiteY23" fmla="*/ 421481 h 557212"/>
                <a:gd name="connsiteX24" fmla="*/ 721518 w 721518"/>
                <a:gd name="connsiteY24" fmla="*/ 469106 h 557212"/>
                <a:gd name="connsiteX25" fmla="*/ 716756 w 721518"/>
                <a:gd name="connsiteY25" fmla="*/ 507206 h 557212"/>
                <a:gd name="connsiteX26" fmla="*/ 704850 w 721518"/>
                <a:gd name="connsiteY26" fmla="*/ 531018 h 557212"/>
                <a:gd name="connsiteX27" fmla="*/ 685800 w 721518"/>
                <a:gd name="connsiteY27" fmla="*/ 547687 h 557212"/>
                <a:gd name="connsiteX28" fmla="*/ 669131 w 721518"/>
                <a:gd name="connsiteY28" fmla="*/ 552450 h 557212"/>
                <a:gd name="connsiteX29" fmla="*/ 642937 w 721518"/>
                <a:gd name="connsiteY29" fmla="*/ 557212 h 557212"/>
                <a:gd name="connsiteX30" fmla="*/ 616743 w 721518"/>
                <a:gd name="connsiteY30" fmla="*/ 552450 h 557212"/>
                <a:gd name="connsiteX31" fmla="*/ 590550 w 721518"/>
                <a:gd name="connsiteY31" fmla="*/ 540543 h 557212"/>
                <a:gd name="connsiteX32" fmla="*/ 519112 w 721518"/>
                <a:gd name="connsiteY32" fmla="*/ 481012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1518" h="557212">
                  <a:moveTo>
                    <a:pt x="519112" y="481012"/>
                  </a:moveTo>
                  <a:lnTo>
                    <a:pt x="452437" y="404812"/>
                  </a:lnTo>
                  <a:lnTo>
                    <a:pt x="404812" y="342900"/>
                  </a:lnTo>
                  <a:lnTo>
                    <a:pt x="357187" y="290512"/>
                  </a:lnTo>
                  <a:lnTo>
                    <a:pt x="292893" y="233362"/>
                  </a:lnTo>
                  <a:lnTo>
                    <a:pt x="211931" y="171450"/>
                  </a:lnTo>
                  <a:lnTo>
                    <a:pt x="92868" y="95250"/>
                  </a:lnTo>
                  <a:lnTo>
                    <a:pt x="16668" y="52387"/>
                  </a:lnTo>
                  <a:lnTo>
                    <a:pt x="4762" y="40481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2381"/>
                  </a:lnTo>
                  <a:lnTo>
                    <a:pt x="45243" y="0"/>
                  </a:lnTo>
                  <a:lnTo>
                    <a:pt x="207168" y="40481"/>
                  </a:lnTo>
                  <a:lnTo>
                    <a:pt x="376237" y="88106"/>
                  </a:lnTo>
                  <a:lnTo>
                    <a:pt x="545306" y="150018"/>
                  </a:lnTo>
                  <a:lnTo>
                    <a:pt x="571500" y="169068"/>
                  </a:lnTo>
                  <a:lnTo>
                    <a:pt x="604837" y="200025"/>
                  </a:lnTo>
                  <a:lnTo>
                    <a:pt x="633412" y="230981"/>
                  </a:lnTo>
                  <a:lnTo>
                    <a:pt x="659606" y="264318"/>
                  </a:lnTo>
                  <a:lnTo>
                    <a:pt x="676275" y="292893"/>
                  </a:lnTo>
                  <a:lnTo>
                    <a:pt x="695325" y="328612"/>
                  </a:lnTo>
                  <a:lnTo>
                    <a:pt x="711993" y="373856"/>
                  </a:lnTo>
                  <a:lnTo>
                    <a:pt x="721518" y="421481"/>
                  </a:lnTo>
                  <a:lnTo>
                    <a:pt x="721518" y="469106"/>
                  </a:lnTo>
                  <a:lnTo>
                    <a:pt x="716756" y="507206"/>
                  </a:lnTo>
                  <a:lnTo>
                    <a:pt x="704850" y="531018"/>
                  </a:lnTo>
                  <a:lnTo>
                    <a:pt x="685800" y="547687"/>
                  </a:lnTo>
                  <a:lnTo>
                    <a:pt x="669131" y="552450"/>
                  </a:lnTo>
                  <a:lnTo>
                    <a:pt x="642937" y="557212"/>
                  </a:lnTo>
                  <a:lnTo>
                    <a:pt x="616743" y="552450"/>
                  </a:lnTo>
                  <a:lnTo>
                    <a:pt x="590550" y="540543"/>
                  </a:lnTo>
                  <a:lnTo>
                    <a:pt x="51911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55CA8E70-9186-4BFB-9B79-FF1A938DB27D}"/>
                </a:ext>
              </a:extLst>
            </p:cNvPr>
            <p:cNvSpPr/>
            <p:nvPr/>
          </p:nvSpPr>
          <p:spPr>
            <a:xfrm>
              <a:off x="3932240" y="3271838"/>
              <a:ext cx="679450" cy="673100"/>
            </a:xfrm>
            <a:custGeom>
              <a:avLst/>
              <a:gdLst>
                <a:gd name="connsiteX0" fmla="*/ 402431 w 681037"/>
                <a:gd name="connsiteY0" fmla="*/ 485775 h 673893"/>
                <a:gd name="connsiteX1" fmla="*/ 314325 w 681037"/>
                <a:gd name="connsiteY1" fmla="*/ 359568 h 673893"/>
                <a:gd name="connsiteX2" fmla="*/ 240506 w 681037"/>
                <a:gd name="connsiteY2" fmla="*/ 271462 h 673893"/>
                <a:gd name="connsiteX3" fmla="*/ 159544 w 681037"/>
                <a:gd name="connsiteY3" fmla="*/ 185737 h 673893"/>
                <a:gd name="connsiteX4" fmla="*/ 69056 w 681037"/>
                <a:gd name="connsiteY4" fmla="*/ 97631 h 673893"/>
                <a:gd name="connsiteX5" fmla="*/ 11906 w 681037"/>
                <a:gd name="connsiteY5" fmla="*/ 45243 h 673893"/>
                <a:gd name="connsiteX6" fmla="*/ 0 w 681037"/>
                <a:gd name="connsiteY6" fmla="*/ 26193 h 673893"/>
                <a:gd name="connsiteX7" fmla="*/ 2381 w 681037"/>
                <a:gd name="connsiteY7" fmla="*/ 11906 h 673893"/>
                <a:gd name="connsiteX8" fmla="*/ 23812 w 681037"/>
                <a:gd name="connsiteY8" fmla="*/ 0 h 673893"/>
                <a:gd name="connsiteX9" fmla="*/ 42862 w 681037"/>
                <a:gd name="connsiteY9" fmla="*/ 0 h 673893"/>
                <a:gd name="connsiteX10" fmla="*/ 109537 w 681037"/>
                <a:gd name="connsiteY10" fmla="*/ 28575 h 673893"/>
                <a:gd name="connsiteX11" fmla="*/ 250031 w 681037"/>
                <a:gd name="connsiteY11" fmla="*/ 92868 h 673893"/>
                <a:gd name="connsiteX12" fmla="*/ 383381 w 681037"/>
                <a:gd name="connsiteY12" fmla="*/ 157162 h 673893"/>
                <a:gd name="connsiteX13" fmla="*/ 564356 w 681037"/>
                <a:gd name="connsiteY13" fmla="*/ 266700 h 673893"/>
                <a:gd name="connsiteX14" fmla="*/ 604837 w 681037"/>
                <a:gd name="connsiteY14" fmla="*/ 300037 h 673893"/>
                <a:gd name="connsiteX15" fmla="*/ 642937 w 681037"/>
                <a:gd name="connsiteY15" fmla="*/ 376237 h 673893"/>
                <a:gd name="connsiteX16" fmla="*/ 664369 w 681037"/>
                <a:gd name="connsiteY16" fmla="*/ 440531 h 673893"/>
                <a:gd name="connsiteX17" fmla="*/ 676275 w 681037"/>
                <a:gd name="connsiteY17" fmla="*/ 492918 h 673893"/>
                <a:gd name="connsiteX18" fmla="*/ 681037 w 681037"/>
                <a:gd name="connsiteY18" fmla="*/ 538162 h 673893"/>
                <a:gd name="connsiteX19" fmla="*/ 676275 w 681037"/>
                <a:gd name="connsiteY19" fmla="*/ 576262 h 673893"/>
                <a:gd name="connsiteX20" fmla="*/ 657225 w 681037"/>
                <a:gd name="connsiteY20" fmla="*/ 623887 h 673893"/>
                <a:gd name="connsiteX21" fmla="*/ 635794 w 681037"/>
                <a:gd name="connsiteY21" fmla="*/ 654843 h 673893"/>
                <a:gd name="connsiteX22" fmla="*/ 619125 w 681037"/>
                <a:gd name="connsiteY22" fmla="*/ 669131 h 673893"/>
                <a:gd name="connsiteX23" fmla="*/ 600075 w 681037"/>
                <a:gd name="connsiteY23" fmla="*/ 673893 h 673893"/>
                <a:gd name="connsiteX24" fmla="*/ 569119 w 681037"/>
                <a:gd name="connsiteY24" fmla="*/ 673893 h 673893"/>
                <a:gd name="connsiteX25" fmla="*/ 533400 w 681037"/>
                <a:gd name="connsiteY25" fmla="*/ 661987 h 673893"/>
                <a:gd name="connsiteX26" fmla="*/ 481012 w 681037"/>
                <a:gd name="connsiteY26" fmla="*/ 626268 h 673893"/>
                <a:gd name="connsiteX27" fmla="*/ 402431 w 681037"/>
                <a:gd name="connsiteY27" fmla="*/ 485775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1037" h="673893">
                  <a:moveTo>
                    <a:pt x="402431" y="485775"/>
                  </a:moveTo>
                  <a:lnTo>
                    <a:pt x="314325" y="359568"/>
                  </a:lnTo>
                  <a:lnTo>
                    <a:pt x="240506" y="271462"/>
                  </a:lnTo>
                  <a:lnTo>
                    <a:pt x="159544" y="185737"/>
                  </a:lnTo>
                  <a:lnTo>
                    <a:pt x="69056" y="97631"/>
                  </a:lnTo>
                  <a:lnTo>
                    <a:pt x="11906" y="45243"/>
                  </a:lnTo>
                  <a:lnTo>
                    <a:pt x="0" y="26193"/>
                  </a:lnTo>
                  <a:lnTo>
                    <a:pt x="2381" y="11906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9537" y="28575"/>
                  </a:lnTo>
                  <a:lnTo>
                    <a:pt x="250031" y="92868"/>
                  </a:lnTo>
                  <a:lnTo>
                    <a:pt x="383381" y="157162"/>
                  </a:lnTo>
                  <a:lnTo>
                    <a:pt x="564356" y="266700"/>
                  </a:lnTo>
                  <a:lnTo>
                    <a:pt x="604837" y="300037"/>
                  </a:lnTo>
                  <a:lnTo>
                    <a:pt x="642937" y="376237"/>
                  </a:lnTo>
                  <a:lnTo>
                    <a:pt x="664369" y="440531"/>
                  </a:lnTo>
                  <a:lnTo>
                    <a:pt x="676275" y="492918"/>
                  </a:lnTo>
                  <a:lnTo>
                    <a:pt x="681037" y="538162"/>
                  </a:lnTo>
                  <a:lnTo>
                    <a:pt x="676275" y="576262"/>
                  </a:lnTo>
                  <a:lnTo>
                    <a:pt x="657225" y="623887"/>
                  </a:lnTo>
                  <a:lnTo>
                    <a:pt x="635794" y="654843"/>
                  </a:lnTo>
                  <a:lnTo>
                    <a:pt x="619125" y="669131"/>
                  </a:lnTo>
                  <a:lnTo>
                    <a:pt x="600075" y="673893"/>
                  </a:lnTo>
                  <a:lnTo>
                    <a:pt x="569119" y="673893"/>
                  </a:lnTo>
                  <a:lnTo>
                    <a:pt x="533400" y="661987"/>
                  </a:lnTo>
                  <a:lnTo>
                    <a:pt x="481012" y="626268"/>
                  </a:lnTo>
                  <a:lnTo>
                    <a:pt x="402431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28659B96-FA06-4441-9800-B37CDFDB3F32}"/>
                </a:ext>
              </a:extLst>
            </p:cNvPr>
            <p:cNvSpPr/>
            <p:nvPr/>
          </p:nvSpPr>
          <p:spPr>
            <a:xfrm>
              <a:off x="5475290" y="2905126"/>
              <a:ext cx="660400" cy="766763"/>
            </a:xfrm>
            <a:custGeom>
              <a:avLst/>
              <a:gdLst>
                <a:gd name="connsiteX0" fmla="*/ 142875 w 661987"/>
                <a:gd name="connsiteY0" fmla="*/ 514350 h 766763"/>
                <a:gd name="connsiteX1" fmla="*/ 345281 w 661987"/>
                <a:gd name="connsiteY1" fmla="*/ 188119 h 766763"/>
                <a:gd name="connsiteX2" fmla="*/ 345281 w 661987"/>
                <a:gd name="connsiteY2" fmla="*/ 119063 h 766763"/>
                <a:gd name="connsiteX3" fmla="*/ 328612 w 661987"/>
                <a:gd name="connsiteY3" fmla="*/ 90488 h 766763"/>
                <a:gd name="connsiteX4" fmla="*/ 295275 w 661987"/>
                <a:gd name="connsiteY4" fmla="*/ 40481 h 766763"/>
                <a:gd name="connsiteX5" fmla="*/ 276225 w 661987"/>
                <a:gd name="connsiteY5" fmla="*/ 28575 h 766763"/>
                <a:gd name="connsiteX6" fmla="*/ 264319 w 661987"/>
                <a:gd name="connsiteY6" fmla="*/ 16669 h 766763"/>
                <a:gd name="connsiteX7" fmla="*/ 266700 w 661987"/>
                <a:gd name="connsiteY7" fmla="*/ 2381 h 766763"/>
                <a:gd name="connsiteX8" fmla="*/ 290512 w 661987"/>
                <a:gd name="connsiteY8" fmla="*/ 0 h 766763"/>
                <a:gd name="connsiteX9" fmla="*/ 340519 w 661987"/>
                <a:gd name="connsiteY9" fmla="*/ 2381 h 766763"/>
                <a:gd name="connsiteX10" fmla="*/ 404812 w 661987"/>
                <a:gd name="connsiteY10" fmla="*/ 11906 h 766763"/>
                <a:gd name="connsiteX11" fmla="*/ 447675 w 661987"/>
                <a:gd name="connsiteY11" fmla="*/ 23813 h 766763"/>
                <a:gd name="connsiteX12" fmla="*/ 500062 w 661987"/>
                <a:gd name="connsiteY12" fmla="*/ 47625 h 766763"/>
                <a:gd name="connsiteX13" fmla="*/ 557212 w 661987"/>
                <a:gd name="connsiteY13" fmla="*/ 83344 h 766763"/>
                <a:gd name="connsiteX14" fmla="*/ 604837 w 661987"/>
                <a:gd name="connsiteY14" fmla="*/ 121444 h 766763"/>
                <a:gd name="connsiteX15" fmla="*/ 635794 w 661987"/>
                <a:gd name="connsiteY15" fmla="*/ 152400 h 766763"/>
                <a:gd name="connsiteX16" fmla="*/ 659606 w 661987"/>
                <a:gd name="connsiteY16" fmla="*/ 192881 h 766763"/>
                <a:gd name="connsiteX17" fmla="*/ 661987 w 661987"/>
                <a:gd name="connsiteY17" fmla="*/ 233363 h 766763"/>
                <a:gd name="connsiteX18" fmla="*/ 650081 w 661987"/>
                <a:gd name="connsiteY18" fmla="*/ 261938 h 766763"/>
                <a:gd name="connsiteX19" fmla="*/ 626269 w 661987"/>
                <a:gd name="connsiteY19" fmla="*/ 273844 h 766763"/>
                <a:gd name="connsiteX20" fmla="*/ 590550 w 661987"/>
                <a:gd name="connsiteY20" fmla="*/ 280988 h 766763"/>
                <a:gd name="connsiteX21" fmla="*/ 381000 w 661987"/>
                <a:gd name="connsiteY21" fmla="*/ 481013 h 766763"/>
                <a:gd name="connsiteX22" fmla="*/ 47625 w 661987"/>
                <a:gd name="connsiteY22" fmla="*/ 757238 h 766763"/>
                <a:gd name="connsiteX23" fmla="*/ 28575 w 661987"/>
                <a:gd name="connsiteY23" fmla="*/ 766763 h 766763"/>
                <a:gd name="connsiteX24" fmla="*/ 9525 w 661987"/>
                <a:gd name="connsiteY24" fmla="*/ 766763 h 766763"/>
                <a:gd name="connsiteX25" fmla="*/ 0 w 661987"/>
                <a:gd name="connsiteY25" fmla="*/ 757238 h 766763"/>
                <a:gd name="connsiteX26" fmla="*/ 2381 w 661987"/>
                <a:gd name="connsiteY26" fmla="*/ 731044 h 766763"/>
                <a:gd name="connsiteX27" fmla="*/ 142875 w 661987"/>
                <a:gd name="connsiteY27" fmla="*/ 514350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1987" h="766763">
                  <a:moveTo>
                    <a:pt x="142875" y="514350"/>
                  </a:moveTo>
                  <a:lnTo>
                    <a:pt x="345281" y="188119"/>
                  </a:lnTo>
                  <a:lnTo>
                    <a:pt x="345281" y="119063"/>
                  </a:lnTo>
                  <a:lnTo>
                    <a:pt x="328612" y="90488"/>
                  </a:lnTo>
                  <a:lnTo>
                    <a:pt x="295275" y="40481"/>
                  </a:lnTo>
                  <a:lnTo>
                    <a:pt x="276225" y="28575"/>
                  </a:lnTo>
                  <a:lnTo>
                    <a:pt x="264319" y="16669"/>
                  </a:lnTo>
                  <a:lnTo>
                    <a:pt x="266700" y="2381"/>
                  </a:lnTo>
                  <a:lnTo>
                    <a:pt x="290512" y="0"/>
                  </a:lnTo>
                  <a:lnTo>
                    <a:pt x="340519" y="2381"/>
                  </a:lnTo>
                  <a:lnTo>
                    <a:pt x="404812" y="11906"/>
                  </a:lnTo>
                  <a:lnTo>
                    <a:pt x="447675" y="23813"/>
                  </a:lnTo>
                  <a:lnTo>
                    <a:pt x="500062" y="47625"/>
                  </a:lnTo>
                  <a:lnTo>
                    <a:pt x="557212" y="83344"/>
                  </a:lnTo>
                  <a:lnTo>
                    <a:pt x="604837" y="121444"/>
                  </a:lnTo>
                  <a:lnTo>
                    <a:pt x="635794" y="152400"/>
                  </a:lnTo>
                  <a:lnTo>
                    <a:pt x="659606" y="192881"/>
                  </a:lnTo>
                  <a:lnTo>
                    <a:pt x="661987" y="233363"/>
                  </a:lnTo>
                  <a:lnTo>
                    <a:pt x="650081" y="261938"/>
                  </a:lnTo>
                  <a:lnTo>
                    <a:pt x="626269" y="273844"/>
                  </a:lnTo>
                  <a:lnTo>
                    <a:pt x="590550" y="280988"/>
                  </a:lnTo>
                  <a:lnTo>
                    <a:pt x="381000" y="481013"/>
                  </a:lnTo>
                  <a:lnTo>
                    <a:pt x="47625" y="757238"/>
                  </a:lnTo>
                  <a:lnTo>
                    <a:pt x="28575" y="766763"/>
                  </a:lnTo>
                  <a:lnTo>
                    <a:pt x="9525" y="766763"/>
                  </a:lnTo>
                  <a:lnTo>
                    <a:pt x="0" y="757238"/>
                  </a:lnTo>
                  <a:lnTo>
                    <a:pt x="2381" y="731044"/>
                  </a:lnTo>
                  <a:lnTo>
                    <a:pt x="1428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6735BC39-469C-4FA6-966F-01ED49B61AA9}"/>
                </a:ext>
              </a:extLst>
            </p:cNvPr>
            <p:cNvSpPr/>
            <p:nvPr/>
          </p:nvSpPr>
          <p:spPr>
            <a:xfrm>
              <a:off x="5440365" y="3943350"/>
              <a:ext cx="722312" cy="820738"/>
            </a:xfrm>
            <a:custGeom>
              <a:avLst/>
              <a:gdLst>
                <a:gd name="connsiteX0" fmla="*/ 431007 w 721519"/>
                <a:gd name="connsiteY0" fmla="*/ 500063 h 821531"/>
                <a:gd name="connsiteX1" fmla="*/ 352425 w 721519"/>
                <a:gd name="connsiteY1" fmla="*/ 383381 h 821531"/>
                <a:gd name="connsiteX2" fmla="*/ 288132 w 721519"/>
                <a:gd name="connsiteY2" fmla="*/ 302419 h 821531"/>
                <a:gd name="connsiteX3" fmla="*/ 200025 w 721519"/>
                <a:gd name="connsiteY3" fmla="*/ 214313 h 821531"/>
                <a:gd name="connsiteX4" fmla="*/ 119063 w 721519"/>
                <a:gd name="connsiteY4" fmla="*/ 145256 h 821531"/>
                <a:gd name="connsiteX5" fmla="*/ 19050 w 721519"/>
                <a:gd name="connsiteY5" fmla="*/ 73819 h 821531"/>
                <a:gd name="connsiteX6" fmla="*/ 4763 w 721519"/>
                <a:gd name="connsiteY6" fmla="*/ 50006 h 821531"/>
                <a:gd name="connsiteX7" fmla="*/ 0 w 721519"/>
                <a:gd name="connsiteY7" fmla="*/ 28575 h 821531"/>
                <a:gd name="connsiteX8" fmla="*/ 11907 w 721519"/>
                <a:gd name="connsiteY8" fmla="*/ 7144 h 821531"/>
                <a:gd name="connsiteX9" fmla="*/ 38100 w 721519"/>
                <a:gd name="connsiteY9" fmla="*/ 0 h 821531"/>
                <a:gd name="connsiteX10" fmla="*/ 73819 w 721519"/>
                <a:gd name="connsiteY10" fmla="*/ 2381 h 821531"/>
                <a:gd name="connsiteX11" fmla="*/ 154782 w 721519"/>
                <a:gd name="connsiteY11" fmla="*/ 35719 h 821531"/>
                <a:gd name="connsiteX12" fmla="*/ 280988 w 721519"/>
                <a:gd name="connsiteY12" fmla="*/ 90488 h 821531"/>
                <a:gd name="connsiteX13" fmla="*/ 409575 w 721519"/>
                <a:gd name="connsiteY13" fmla="*/ 154781 h 821531"/>
                <a:gd name="connsiteX14" fmla="*/ 533400 w 721519"/>
                <a:gd name="connsiteY14" fmla="*/ 226219 h 821531"/>
                <a:gd name="connsiteX15" fmla="*/ 673894 w 721519"/>
                <a:gd name="connsiteY15" fmla="*/ 330994 h 821531"/>
                <a:gd name="connsiteX16" fmla="*/ 697707 w 721519"/>
                <a:gd name="connsiteY16" fmla="*/ 411956 h 821531"/>
                <a:gd name="connsiteX17" fmla="*/ 711994 w 721519"/>
                <a:gd name="connsiteY17" fmla="*/ 488156 h 821531"/>
                <a:gd name="connsiteX18" fmla="*/ 721519 w 721519"/>
                <a:gd name="connsiteY18" fmla="*/ 569119 h 821531"/>
                <a:gd name="connsiteX19" fmla="*/ 716757 w 721519"/>
                <a:gd name="connsiteY19" fmla="*/ 645319 h 821531"/>
                <a:gd name="connsiteX20" fmla="*/ 697707 w 721519"/>
                <a:gd name="connsiteY20" fmla="*/ 728663 h 821531"/>
                <a:gd name="connsiteX21" fmla="*/ 666750 w 721519"/>
                <a:gd name="connsiteY21" fmla="*/ 807244 h 821531"/>
                <a:gd name="connsiteX22" fmla="*/ 645319 w 721519"/>
                <a:gd name="connsiteY22" fmla="*/ 821531 h 821531"/>
                <a:gd name="connsiteX23" fmla="*/ 626269 w 721519"/>
                <a:gd name="connsiteY23" fmla="*/ 819150 h 821531"/>
                <a:gd name="connsiteX24" fmla="*/ 600075 w 721519"/>
                <a:gd name="connsiteY24" fmla="*/ 800100 h 821531"/>
                <a:gd name="connsiteX25" fmla="*/ 573882 w 721519"/>
                <a:gd name="connsiteY25" fmla="*/ 764381 h 821531"/>
                <a:gd name="connsiteX26" fmla="*/ 545307 w 721519"/>
                <a:gd name="connsiteY26" fmla="*/ 707231 h 821531"/>
                <a:gd name="connsiteX27" fmla="*/ 507207 w 721519"/>
                <a:gd name="connsiteY27" fmla="*/ 619125 h 821531"/>
                <a:gd name="connsiteX28" fmla="*/ 431007 w 721519"/>
                <a:gd name="connsiteY28" fmla="*/ 50006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1519" h="821531">
                  <a:moveTo>
                    <a:pt x="431007" y="500063"/>
                  </a:moveTo>
                  <a:lnTo>
                    <a:pt x="352425" y="383381"/>
                  </a:lnTo>
                  <a:lnTo>
                    <a:pt x="288132" y="302419"/>
                  </a:lnTo>
                  <a:lnTo>
                    <a:pt x="200025" y="214313"/>
                  </a:lnTo>
                  <a:lnTo>
                    <a:pt x="119063" y="145256"/>
                  </a:lnTo>
                  <a:lnTo>
                    <a:pt x="19050" y="73819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11907" y="7144"/>
                  </a:lnTo>
                  <a:lnTo>
                    <a:pt x="38100" y="0"/>
                  </a:lnTo>
                  <a:lnTo>
                    <a:pt x="73819" y="2381"/>
                  </a:lnTo>
                  <a:lnTo>
                    <a:pt x="154782" y="35719"/>
                  </a:lnTo>
                  <a:lnTo>
                    <a:pt x="280988" y="90488"/>
                  </a:lnTo>
                  <a:lnTo>
                    <a:pt x="409575" y="154781"/>
                  </a:lnTo>
                  <a:lnTo>
                    <a:pt x="533400" y="226219"/>
                  </a:lnTo>
                  <a:lnTo>
                    <a:pt x="673894" y="330994"/>
                  </a:lnTo>
                  <a:lnTo>
                    <a:pt x="697707" y="411956"/>
                  </a:lnTo>
                  <a:lnTo>
                    <a:pt x="711994" y="488156"/>
                  </a:lnTo>
                  <a:lnTo>
                    <a:pt x="721519" y="569119"/>
                  </a:lnTo>
                  <a:lnTo>
                    <a:pt x="716757" y="645319"/>
                  </a:lnTo>
                  <a:lnTo>
                    <a:pt x="697707" y="728663"/>
                  </a:lnTo>
                  <a:lnTo>
                    <a:pt x="666750" y="807244"/>
                  </a:lnTo>
                  <a:lnTo>
                    <a:pt x="645319" y="821531"/>
                  </a:lnTo>
                  <a:lnTo>
                    <a:pt x="626269" y="819150"/>
                  </a:lnTo>
                  <a:lnTo>
                    <a:pt x="600075" y="800100"/>
                  </a:lnTo>
                  <a:lnTo>
                    <a:pt x="573882" y="764381"/>
                  </a:lnTo>
                  <a:lnTo>
                    <a:pt x="545307" y="707231"/>
                  </a:lnTo>
                  <a:lnTo>
                    <a:pt x="507207" y="619125"/>
                  </a:lnTo>
                  <a:lnTo>
                    <a:pt x="43100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A1D00AEC-0192-4B94-B61B-65EC48D150D5}"/>
                </a:ext>
              </a:extLst>
            </p:cNvPr>
            <p:cNvSpPr/>
            <p:nvPr/>
          </p:nvSpPr>
          <p:spPr>
            <a:xfrm>
              <a:off x="6127753" y="1676401"/>
              <a:ext cx="917575" cy="1876425"/>
            </a:xfrm>
            <a:custGeom>
              <a:avLst/>
              <a:gdLst>
                <a:gd name="connsiteX0" fmla="*/ 693942 w 916905"/>
                <a:gd name="connsiteY0" fmla="*/ 824213 h 1876399"/>
                <a:gd name="connsiteX1" fmla="*/ 616280 w 916905"/>
                <a:gd name="connsiteY1" fmla="*/ 999577 h 1876399"/>
                <a:gd name="connsiteX2" fmla="*/ 513567 w 916905"/>
                <a:gd name="connsiteY2" fmla="*/ 1177447 h 1876399"/>
                <a:gd name="connsiteX3" fmla="*/ 443421 w 916905"/>
                <a:gd name="connsiteY3" fmla="*/ 1305213 h 1876399"/>
                <a:gd name="connsiteX4" fmla="*/ 340708 w 916905"/>
                <a:gd name="connsiteY4" fmla="*/ 1490598 h 1876399"/>
                <a:gd name="connsiteX5" fmla="*/ 222963 w 916905"/>
                <a:gd name="connsiteY5" fmla="*/ 1660952 h 1876399"/>
                <a:gd name="connsiteX6" fmla="*/ 102713 w 916905"/>
                <a:gd name="connsiteY6" fmla="*/ 1803748 h 1876399"/>
                <a:gd name="connsiteX7" fmla="*/ 50104 w 916905"/>
                <a:gd name="connsiteY7" fmla="*/ 1868884 h 1876399"/>
                <a:gd name="connsiteX8" fmla="*/ 17536 w 916905"/>
                <a:gd name="connsiteY8" fmla="*/ 1876399 h 1876399"/>
                <a:gd name="connsiteX9" fmla="*/ 0 w 916905"/>
                <a:gd name="connsiteY9" fmla="*/ 1871389 h 1876399"/>
                <a:gd name="connsiteX10" fmla="*/ 0 w 916905"/>
                <a:gd name="connsiteY10" fmla="*/ 1848842 h 1876399"/>
                <a:gd name="connsiteX11" fmla="*/ 60125 w 916905"/>
                <a:gd name="connsiteY11" fmla="*/ 1728592 h 1876399"/>
                <a:gd name="connsiteX12" fmla="*/ 147807 w 916905"/>
                <a:gd name="connsiteY12" fmla="*/ 1545712 h 1876399"/>
                <a:gd name="connsiteX13" fmla="*/ 248015 w 916905"/>
                <a:gd name="connsiteY13" fmla="*/ 1327759 h 1876399"/>
                <a:gd name="connsiteX14" fmla="*/ 348223 w 916905"/>
                <a:gd name="connsiteY14" fmla="*/ 1092270 h 1876399"/>
                <a:gd name="connsiteX15" fmla="*/ 433400 w 916905"/>
                <a:gd name="connsiteY15" fmla="*/ 859286 h 1876399"/>
                <a:gd name="connsiteX16" fmla="*/ 506051 w 916905"/>
                <a:gd name="connsiteY16" fmla="*/ 641333 h 1876399"/>
                <a:gd name="connsiteX17" fmla="*/ 568682 w 916905"/>
                <a:gd name="connsiteY17" fmla="*/ 393318 h 1876399"/>
                <a:gd name="connsiteX18" fmla="*/ 586218 w 916905"/>
                <a:gd name="connsiteY18" fmla="*/ 263047 h 1876399"/>
                <a:gd name="connsiteX19" fmla="*/ 541124 w 916905"/>
                <a:gd name="connsiteY19" fmla="*/ 172860 h 1876399"/>
                <a:gd name="connsiteX20" fmla="*/ 493525 w 916905"/>
                <a:gd name="connsiteY20" fmla="*/ 107724 h 1876399"/>
                <a:gd name="connsiteX21" fmla="*/ 450937 w 916905"/>
                <a:gd name="connsiteY21" fmla="*/ 67641 h 1876399"/>
                <a:gd name="connsiteX22" fmla="*/ 440916 w 916905"/>
                <a:gd name="connsiteY22" fmla="*/ 40084 h 1876399"/>
                <a:gd name="connsiteX23" fmla="*/ 435906 w 916905"/>
                <a:gd name="connsiteY23" fmla="*/ 20042 h 1876399"/>
                <a:gd name="connsiteX24" fmla="*/ 438411 w 916905"/>
                <a:gd name="connsiteY24" fmla="*/ 7516 h 1876399"/>
                <a:gd name="connsiteX25" fmla="*/ 448432 w 916905"/>
                <a:gd name="connsiteY25" fmla="*/ 0 h 1876399"/>
                <a:gd name="connsiteX26" fmla="*/ 475989 w 916905"/>
                <a:gd name="connsiteY26" fmla="*/ 0 h 1876399"/>
                <a:gd name="connsiteX27" fmla="*/ 491020 w 916905"/>
                <a:gd name="connsiteY27" fmla="*/ 7516 h 1876399"/>
                <a:gd name="connsiteX28" fmla="*/ 571187 w 916905"/>
                <a:gd name="connsiteY28" fmla="*/ 32568 h 1876399"/>
                <a:gd name="connsiteX29" fmla="*/ 628806 w 916905"/>
                <a:gd name="connsiteY29" fmla="*/ 55115 h 1876399"/>
                <a:gd name="connsiteX30" fmla="*/ 681416 w 916905"/>
                <a:gd name="connsiteY30" fmla="*/ 87683 h 1876399"/>
                <a:gd name="connsiteX31" fmla="*/ 741541 w 916905"/>
                <a:gd name="connsiteY31" fmla="*/ 132776 h 1876399"/>
                <a:gd name="connsiteX32" fmla="*/ 789140 w 916905"/>
                <a:gd name="connsiteY32" fmla="*/ 177870 h 1876399"/>
                <a:gd name="connsiteX33" fmla="*/ 851770 w 916905"/>
                <a:gd name="connsiteY33" fmla="*/ 248016 h 1876399"/>
                <a:gd name="connsiteX34" fmla="*/ 889348 w 916905"/>
                <a:gd name="connsiteY34" fmla="*/ 300625 h 1876399"/>
                <a:gd name="connsiteX35" fmla="*/ 909389 w 916905"/>
                <a:gd name="connsiteY35" fmla="*/ 333193 h 1876399"/>
                <a:gd name="connsiteX36" fmla="*/ 916905 w 916905"/>
                <a:gd name="connsiteY36" fmla="*/ 378286 h 1876399"/>
                <a:gd name="connsiteX37" fmla="*/ 904379 w 916905"/>
                <a:gd name="connsiteY37" fmla="*/ 408349 h 1876399"/>
                <a:gd name="connsiteX38" fmla="*/ 854275 w 916905"/>
                <a:gd name="connsiteY38" fmla="*/ 455948 h 1876399"/>
                <a:gd name="connsiteX39" fmla="*/ 806676 w 916905"/>
                <a:gd name="connsiteY39" fmla="*/ 531104 h 1876399"/>
                <a:gd name="connsiteX40" fmla="*/ 693942 w 916905"/>
                <a:gd name="connsiteY40" fmla="*/ 824213 h 18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6905" h="1876399">
                  <a:moveTo>
                    <a:pt x="693942" y="824213"/>
                  </a:moveTo>
                  <a:lnTo>
                    <a:pt x="616280" y="999577"/>
                  </a:lnTo>
                  <a:lnTo>
                    <a:pt x="513567" y="1177447"/>
                  </a:lnTo>
                  <a:lnTo>
                    <a:pt x="443421" y="1305213"/>
                  </a:lnTo>
                  <a:lnTo>
                    <a:pt x="340708" y="1490598"/>
                  </a:lnTo>
                  <a:lnTo>
                    <a:pt x="222963" y="1660952"/>
                  </a:lnTo>
                  <a:lnTo>
                    <a:pt x="102713" y="1803748"/>
                  </a:lnTo>
                  <a:lnTo>
                    <a:pt x="50104" y="1868884"/>
                  </a:lnTo>
                  <a:lnTo>
                    <a:pt x="17536" y="1876399"/>
                  </a:lnTo>
                  <a:lnTo>
                    <a:pt x="0" y="1871389"/>
                  </a:lnTo>
                  <a:lnTo>
                    <a:pt x="0" y="1848842"/>
                  </a:lnTo>
                  <a:lnTo>
                    <a:pt x="60125" y="1728592"/>
                  </a:lnTo>
                  <a:lnTo>
                    <a:pt x="147807" y="1545712"/>
                  </a:lnTo>
                  <a:lnTo>
                    <a:pt x="248015" y="1327759"/>
                  </a:lnTo>
                  <a:lnTo>
                    <a:pt x="348223" y="1092270"/>
                  </a:lnTo>
                  <a:lnTo>
                    <a:pt x="433400" y="859286"/>
                  </a:lnTo>
                  <a:lnTo>
                    <a:pt x="506051" y="641333"/>
                  </a:lnTo>
                  <a:lnTo>
                    <a:pt x="568682" y="393318"/>
                  </a:lnTo>
                  <a:lnTo>
                    <a:pt x="586218" y="263047"/>
                  </a:lnTo>
                  <a:lnTo>
                    <a:pt x="541124" y="172860"/>
                  </a:lnTo>
                  <a:lnTo>
                    <a:pt x="493525" y="107724"/>
                  </a:lnTo>
                  <a:lnTo>
                    <a:pt x="450937" y="67641"/>
                  </a:lnTo>
                  <a:lnTo>
                    <a:pt x="440916" y="40084"/>
                  </a:lnTo>
                  <a:lnTo>
                    <a:pt x="435906" y="20042"/>
                  </a:lnTo>
                  <a:lnTo>
                    <a:pt x="438411" y="7516"/>
                  </a:lnTo>
                  <a:lnTo>
                    <a:pt x="448432" y="0"/>
                  </a:lnTo>
                  <a:lnTo>
                    <a:pt x="475989" y="0"/>
                  </a:lnTo>
                  <a:lnTo>
                    <a:pt x="491020" y="7516"/>
                  </a:lnTo>
                  <a:lnTo>
                    <a:pt x="571187" y="32568"/>
                  </a:lnTo>
                  <a:lnTo>
                    <a:pt x="628806" y="55115"/>
                  </a:lnTo>
                  <a:lnTo>
                    <a:pt x="681416" y="87683"/>
                  </a:lnTo>
                  <a:lnTo>
                    <a:pt x="741541" y="132776"/>
                  </a:lnTo>
                  <a:lnTo>
                    <a:pt x="789140" y="177870"/>
                  </a:lnTo>
                  <a:lnTo>
                    <a:pt x="851770" y="248016"/>
                  </a:lnTo>
                  <a:lnTo>
                    <a:pt x="889348" y="300625"/>
                  </a:lnTo>
                  <a:lnTo>
                    <a:pt x="909389" y="333193"/>
                  </a:lnTo>
                  <a:lnTo>
                    <a:pt x="916905" y="378286"/>
                  </a:lnTo>
                  <a:lnTo>
                    <a:pt x="904379" y="408349"/>
                  </a:lnTo>
                  <a:lnTo>
                    <a:pt x="854275" y="455948"/>
                  </a:lnTo>
                  <a:lnTo>
                    <a:pt x="806676" y="531104"/>
                  </a:lnTo>
                  <a:lnTo>
                    <a:pt x="693942" y="824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15831FBD-8DBE-4AEA-8BFD-98D0B9518651}"/>
                </a:ext>
              </a:extLst>
            </p:cNvPr>
            <p:cNvSpPr/>
            <p:nvPr/>
          </p:nvSpPr>
          <p:spPr>
            <a:xfrm>
              <a:off x="6427789" y="3603625"/>
              <a:ext cx="2251075" cy="1993900"/>
            </a:xfrm>
            <a:custGeom>
              <a:avLst/>
              <a:gdLst>
                <a:gd name="connsiteX0" fmla="*/ 868136 w 2250622"/>
                <a:gd name="connsiteY0" fmla="*/ 1134836 h 1994808"/>
                <a:gd name="connsiteX1" fmla="*/ 685800 w 2250622"/>
                <a:gd name="connsiteY1" fmla="*/ 879022 h 1994808"/>
                <a:gd name="connsiteX2" fmla="*/ 574222 w 2250622"/>
                <a:gd name="connsiteY2" fmla="*/ 669472 h 1994808"/>
                <a:gd name="connsiteX3" fmla="*/ 451757 w 2250622"/>
                <a:gd name="connsiteY3" fmla="*/ 503465 h 1994808"/>
                <a:gd name="connsiteX4" fmla="*/ 356507 w 2250622"/>
                <a:gd name="connsiteY4" fmla="*/ 383722 h 1994808"/>
                <a:gd name="connsiteX5" fmla="*/ 250372 w 2250622"/>
                <a:gd name="connsiteY5" fmla="*/ 263979 h 1994808"/>
                <a:gd name="connsiteX6" fmla="*/ 182336 w 2250622"/>
                <a:gd name="connsiteY6" fmla="*/ 195943 h 1994808"/>
                <a:gd name="connsiteX7" fmla="*/ 114300 w 2250622"/>
                <a:gd name="connsiteY7" fmla="*/ 136072 h 1994808"/>
                <a:gd name="connsiteX8" fmla="*/ 46265 w 2250622"/>
                <a:gd name="connsiteY8" fmla="*/ 81643 h 1994808"/>
                <a:gd name="connsiteX9" fmla="*/ 10886 w 2250622"/>
                <a:gd name="connsiteY9" fmla="*/ 48986 h 1994808"/>
                <a:gd name="connsiteX10" fmla="*/ 0 w 2250622"/>
                <a:gd name="connsiteY10" fmla="*/ 29936 h 1994808"/>
                <a:gd name="connsiteX11" fmla="*/ 2722 w 2250622"/>
                <a:gd name="connsiteY11" fmla="*/ 10886 h 1994808"/>
                <a:gd name="connsiteX12" fmla="*/ 8165 w 2250622"/>
                <a:gd name="connsiteY12" fmla="*/ 2722 h 1994808"/>
                <a:gd name="connsiteX13" fmla="*/ 29936 w 2250622"/>
                <a:gd name="connsiteY13" fmla="*/ 0 h 1994808"/>
                <a:gd name="connsiteX14" fmla="*/ 70757 w 2250622"/>
                <a:gd name="connsiteY14" fmla="*/ 0 h 1994808"/>
                <a:gd name="connsiteX15" fmla="*/ 97972 w 2250622"/>
                <a:gd name="connsiteY15" fmla="*/ 10886 h 1994808"/>
                <a:gd name="connsiteX16" fmla="*/ 152400 w 2250622"/>
                <a:gd name="connsiteY16" fmla="*/ 48986 h 1994808"/>
                <a:gd name="connsiteX17" fmla="*/ 255815 w 2250622"/>
                <a:gd name="connsiteY17" fmla="*/ 127908 h 1994808"/>
                <a:gd name="connsiteX18" fmla="*/ 334736 w 2250622"/>
                <a:gd name="connsiteY18" fmla="*/ 195943 h 1994808"/>
                <a:gd name="connsiteX19" fmla="*/ 454479 w 2250622"/>
                <a:gd name="connsiteY19" fmla="*/ 310243 h 1994808"/>
                <a:gd name="connsiteX20" fmla="*/ 647700 w 2250622"/>
                <a:gd name="connsiteY20" fmla="*/ 519793 h 1994808"/>
                <a:gd name="connsiteX21" fmla="*/ 805543 w 2250622"/>
                <a:gd name="connsiteY21" fmla="*/ 726622 h 1994808"/>
                <a:gd name="connsiteX22" fmla="*/ 993322 w 2250622"/>
                <a:gd name="connsiteY22" fmla="*/ 925286 h 1994808"/>
                <a:gd name="connsiteX23" fmla="*/ 1102179 w 2250622"/>
                <a:gd name="connsiteY23" fmla="*/ 1042308 h 1994808"/>
                <a:gd name="connsiteX24" fmla="*/ 1270907 w 2250622"/>
                <a:gd name="connsiteY24" fmla="*/ 1216479 h 1994808"/>
                <a:gd name="connsiteX25" fmla="*/ 1409700 w 2250622"/>
                <a:gd name="connsiteY25" fmla="*/ 1357993 h 1994808"/>
                <a:gd name="connsiteX26" fmla="*/ 1494065 w 2250622"/>
                <a:gd name="connsiteY26" fmla="*/ 1439636 h 1994808"/>
                <a:gd name="connsiteX27" fmla="*/ 1621972 w 2250622"/>
                <a:gd name="connsiteY27" fmla="*/ 1559379 h 1994808"/>
                <a:gd name="connsiteX28" fmla="*/ 1722665 w 2250622"/>
                <a:gd name="connsiteY28" fmla="*/ 1641022 h 1994808"/>
                <a:gd name="connsiteX29" fmla="*/ 1820636 w 2250622"/>
                <a:gd name="connsiteY29" fmla="*/ 1709058 h 1994808"/>
                <a:gd name="connsiteX30" fmla="*/ 1905000 w 2250622"/>
                <a:gd name="connsiteY30" fmla="*/ 1766208 h 1994808"/>
                <a:gd name="connsiteX31" fmla="*/ 2038350 w 2250622"/>
                <a:gd name="connsiteY31" fmla="*/ 1842408 h 1994808"/>
                <a:gd name="connsiteX32" fmla="*/ 2242457 w 2250622"/>
                <a:gd name="connsiteY32" fmla="*/ 1953986 h 1994808"/>
                <a:gd name="connsiteX33" fmla="*/ 2250622 w 2250622"/>
                <a:gd name="connsiteY33" fmla="*/ 1964872 h 1994808"/>
                <a:gd name="connsiteX34" fmla="*/ 2245179 w 2250622"/>
                <a:gd name="connsiteY34" fmla="*/ 1986643 h 1994808"/>
                <a:gd name="connsiteX35" fmla="*/ 2231572 w 2250622"/>
                <a:gd name="connsiteY35" fmla="*/ 1994808 h 1994808"/>
                <a:gd name="connsiteX36" fmla="*/ 1714500 w 2250622"/>
                <a:gd name="connsiteY36" fmla="*/ 1992086 h 1994808"/>
                <a:gd name="connsiteX37" fmla="*/ 1537607 w 2250622"/>
                <a:gd name="connsiteY37" fmla="*/ 1994808 h 1994808"/>
                <a:gd name="connsiteX38" fmla="*/ 1494065 w 2250622"/>
                <a:gd name="connsiteY38" fmla="*/ 1986643 h 1994808"/>
                <a:gd name="connsiteX39" fmla="*/ 1458686 w 2250622"/>
                <a:gd name="connsiteY39" fmla="*/ 1964872 h 1994808"/>
                <a:gd name="connsiteX40" fmla="*/ 1423307 w 2250622"/>
                <a:gd name="connsiteY40" fmla="*/ 1921329 h 1994808"/>
                <a:gd name="connsiteX41" fmla="*/ 1221922 w 2250622"/>
                <a:gd name="connsiteY41" fmla="*/ 1624693 h 1994808"/>
                <a:gd name="connsiteX42" fmla="*/ 1012372 w 2250622"/>
                <a:gd name="connsiteY42" fmla="*/ 1336222 h 1994808"/>
                <a:gd name="connsiteX43" fmla="*/ 868136 w 2250622"/>
                <a:gd name="connsiteY43" fmla="*/ 1134836 h 19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0622" h="1994808">
                  <a:moveTo>
                    <a:pt x="868136" y="1134836"/>
                  </a:moveTo>
                  <a:lnTo>
                    <a:pt x="685800" y="879022"/>
                  </a:lnTo>
                  <a:lnTo>
                    <a:pt x="574222" y="669472"/>
                  </a:lnTo>
                  <a:lnTo>
                    <a:pt x="451757" y="503465"/>
                  </a:lnTo>
                  <a:lnTo>
                    <a:pt x="356507" y="383722"/>
                  </a:lnTo>
                  <a:lnTo>
                    <a:pt x="250372" y="263979"/>
                  </a:lnTo>
                  <a:lnTo>
                    <a:pt x="182336" y="195943"/>
                  </a:lnTo>
                  <a:lnTo>
                    <a:pt x="114300" y="136072"/>
                  </a:lnTo>
                  <a:lnTo>
                    <a:pt x="46265" y="81643"/>
                  </a:lnTo>
                  <a:lnTo>
                    <a:pt x="10886" y="48986"/>
                  </a:lnTo>
                  <a:lnTo>
                    <a:pt x="0" y="29936"/>
                  </a:lnTo>
                  <a:lnTo>
                    <a:pt x="2722" y="10886"/>
                  </a:lnTo>
                  <a:lnTo>
                    <a:pt x="8165" y="2722"/>
                  </a:lnTo>
                  <a:lnTo>
                    <a:pt x="29936" y="0"/>
                  </a:lnTo>
                  <a:lnTo>
                    <a:pt x="70757" y="0"/>
                  </a:lnTo>
                  <a:lnTo>
                    <a:pt x="97972" y="10886"/>
                  </a:lnTo>
                  <a:lnTo>
                    <a:pt x="152400" y="48986"/>
                  </a:lnTo>
                  <a:lnTo>
                    <a:pt x="255815" y="127908"/>
                  </a:lnTo>
                  <a:lnTo>
                    <a:pt x="334736" y="195943"/>
                  </a:lnTo>
                  <a:lnTo>
                    <a:pt x="454479" y="310243"/>
                  </a:lnTo>
                  <a:lnTo>
                    <a:pt x="647700" y="519793"/>
                  </a:lnTo>
                  <a:lnTo>
                    <a:pt x="805543" y="726622"/>
                  </a:lnTo>
                  <a:lnTo>
                    <a:pt x="993322" y="925286"/>
                  </a:lnTo>
                  <a:lnTo>
                    <a:pt x="1102179" y="1042308"/>
                  </a:lnTo>
                  <a:lnTo>
                    <a:pt x="1270907" y="1216479"/>
                  </a:lnTo>
                  <a:lnTo>
                    <a:pt x="1409700" y="1357993"/>
                  </a:lnTo>
                  <a:lnTo>
                    <a:pt x="1494065" y="1439636"/>
                  </a:lnTo>
                  <a:lnTo>
                    <a:pt x="1621972" y="1559379"/>
                  </a:lnTo>
                  <a:lnTo>
                    <a:pt x="1722665" y="1641022"/>
                  </a:lnTo>
                  <a:lnTo>
                    <a:pt x="1820636" y="1709058"/>
                  </a:lnTo>
                  <a:lnTo>
                    <a:pt x="1905000" y="1766208"/>
                  </a:lnTo>
                  <a:lnTo>
                    <a:pt x="2038350" y="1842408"/>
                  </a:lnTo>
                  <a:lnTo>
                    <a:pt x="2242457" y="1953986"/>
                  </a:lnTo>
                  <a:lnTo>
                    <a:pt x="2250622" y="1964872"/>
                  </a:lnTo>
                  <a:lnTo>
                    <a:pt x="2245179" y="1986643"/>
                  </a:lnTo>
                  <a:lnTo>
                    <a:pt x="2231572" y="1994808"/>
                  </a:lnTo>
                  <a:lnTo>
                    <a:pt x="1714500" y="1992086"/>
                  </a:lnTo>
                  <a:lnTo>
                    <a:pt x="1537607" y="1994808"/>
                  </a:lnTo>
                  <a:lnTo>
                    <a:pt x="1494065" y="1986643"/>
                  </a:lnTo>
                  <a:lnTo>
                    <a:pt x="1458686" y="1964872"/>
                  </a:lnTo>
                  <a:lnTo>
                    <a:pt x="1423307" y="1921329"/>
                  </a:lnTo>
                  <a:lnTo>
                    <a:pt x="1221922" y="1624693"/>
                  </a:lnTo>
                  <a:lnTo>
                    <a:pt x="1012372" y="1336222"/>
                  </a:lnTo>
                  <a:lnTo>
                    <a:pt x="868136" y="11348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7">
              <a:extLst>
                <a:ext uri="{FF2B5EF4-FFF2-40B4-BE49-F238E27FC236}">
                  <a16:creationId xmlns:a16="http://schemas.microsoft.com/office/drawing/2014/main" id="{0AB285BB-19FE-4C84-AC4F-9BAB8BCDA572}"/>
                </a:ext>
              </a:extLst>
            </p:cNvPr>
            <p:cNvSpPr/>
            <p:nvPr/>
          </p:nvSpPr>
          <p:spPr>
            <a:xfrm>
              <a:off x="3767141" y="4038600"/>
              <a:ext cx="1063625" cy="857250"/>
            </a:xfrm>
            <a:custGeom>
              <a:avLst/>
              <a:gdLst>
                <a:gd name="connsiteX0" fmla="*/ 292893 w 1064418"/>
                <a:gd name="connsiteY0" fmla="*/ 423863 h 857250"/>
                <a:gd name="connsiteX1" fmla="*/ 514350 w 1064418"/>
                <a:gd name="connsiteY1" fmla="*/ 311944 h 857250"/>
                <a:gd name="connsiteX2" fmla="*/ 685800 w 1064418"/>
                <a:gd name="connsiteY2" fmla="*/ 211931 h 857250"/>
                <a:gd name="connsiteX3" fmla="*/ 873918 w 1064418"/>
                <a:gd name="connsiteY3" fmla="*/ 102394 h 857250"/>
                <a:gd name="connsiteX4" fmla="*/ 1009650 w 1064418"/>
                <a:gd name="connsiteY4" fmla="*/ 14288 h 857250"/>
                <a:gd name="connsiteX5" fmla="*/ 1045368 w 1064418"/>
                <a:gd name="connsiteY5" fmla="*/ 0 h 857250"/>
                <a:gd name="connsiteX6" fmla="*/ 1062037 w 1064418"/>
                <a:gd name="connsiteY6" fmla="*/ 9525 h 857250"/>
                <a:gd name="connsiteX7" fmla="*/ 1064418 w 1064418"/>
                <a:gd name="connsiteY7" fmla="*/ 38100 h 857250"/>
                <a:gd name="connsiteX8" fmla="*/ 1040606 w 1064418"/>
                <a:gd name="connsiteY8" fmla="*/ 64294 h 857250"/>
                <a:gd name="connsiteX9" fmla="*/ 995362 w 1064418"/>
                <a:gd name="connsiteY9" fmla="*/ 114300 h 857250"/>
                <a:gd name="connsiteX10" fmla="*/ 878681 w 1064418"/>
                <a:gd name="connsiteY10" fmla="*/ 214313 h 857250"/>
                <a:gd name="connsiteX11" fmla="*/ 697706 w 1064418"/>
                <a:gd name="connsiteY11" fmla="*/ 376238 h 857250"/>
                <a:gd name="connsiteX12" fmla="*/ 483393 w 1064418"/>
                <a:gd name="connsiteY12" fmla="*/ 571500 h 857250"/>
                <a:gd name="connsiteX13" fmla="*/ 376237 w 1064418"/>
                <a:gd name="connsiteY13" fmla="*/ 664369 h 857250"/>
                <a:gd name="connsiteX14" fmla="*/ 321468 w 1064418"/>
                <a:gd name="connsiteY14" fmla="*/ 731044 h 857250"/>
                <a:gd name="connsiteX15" fmla="*/ 269081 w 1064418"/>
                <a:gd name="connsiteY15" fmla="*/ 800100 h 857250"/>
                <a:gd name="connsiteX16" fmla="*/ 240506 w 1064418"/>
                <a:gd name="connsiteY16" fmla="*/ 838200 h 857250"/>
                <a:gd name="connsiteX17" fmla="*/ 214312 w 1064418"/>
                <a:gd name="connsiteY17" fmla="*/ 854869 h 857250"/>
                <a:gd name="connsiteX18" fmla="*/ 195262 w 1064418"/>
                <a:gd name="connsiteY18" fmla="*/ 857250 h 857250"/>
                <a:gd name="connsiteX19" fmla="*/ 176212 w 1064418"/>
                <a:gd name="connsiteY19" fmla="*/ 852488 h 857250"/>
                <a:gd name="connsiteX20" fmla="*/ 161925 w 1064418"/>
                <a:gd name="connsiteY20" fmla="*/ 831056 h 857250"/>
                <a:gd name="connsiteX21" fmla="*/ 114300 w 1064418"/>
                <a:gd name="connsiteY21" fmla="*/ 745331 h 857250"/>
                <a:gd name="connsiteX22" fmla="*/ 66675 w 1064418"/>
                <a:gd name="connsiteY22" fmla="*/ 657225 h 857250"/>
                <a:gd name="connsiteX23" fmla="*/ 35718 w 1064418"/>
                <a:gd name="connsiteY23" fmla="*/ 581025 h 857250"/>
                <a:gd name="connsiteX24" fmla="*/ 19050 w 1064418"/>
                <a:gd name="connsiteY24" fmla="*/ 516731 h 857250"/>
                <a:gd name="connsiteX25" fmla="*/ 4762 w 1064418"/>
                <a:gd name="connsiteY25" fmla="*/ 419100 h 857250"/>
                <a:gd name="connsiteX26" fmla="*/ 0 w 1064418"/>
                <a:gd name="connsiteY26" fmla="*/ 340519 h 857250"/>
                <a:gd name="connsiteX27" fmla="*/ 4762 w 1064418"/>
                <a:gd name="connsiteY27" fmla="*/ 316706 h 857250"/>
                <a:gd name="connsiteX28" fmla="*/ 21431 w 1064418"/>
                <a:gd name="connsiteY28" fmla="*/ 309563 h 857250"/>
                <a:gd name="connsiteX29" fmla="*/ 45243 w 1064418"/>
                <a:gd name="connsiteY29" fmla="*/ 314325 h 857250"/>
                <a:gd name="connsiteX30" fmla="*/ 61912 w 1064418"/>
                <a:gd name="connsiteY30" fmla="*/ 328613 h 857250"/>
                <a:gd name="connsiteX31" fmla="*/ 76200 w 1064418"/>
                <a:gd name="connsiteY31" fmla="*/ 364331 h 857250"/>
                <a:gd name="connsiteX32" fmla="*/ 92868 w 1064418"/>
                <a:gd name="connsiteY32" fmla="*/ 397669 h 857250"/>
                <a:gd name="connsiteX33" fmla="*/ 111918 w 1064418"/>
                <a:gd name="connsiteY33" fmla="*/ 426244 h 857250"/>
                <a:gd name="connsiteX34" fmla="*/ 135731 w 1064418"/>
                <a:gd name="connsiteY34" fmla="*/ 445294 h 857250"/>
                <a:gd name="connsiteX35" fmla="*/ 169068 w 1064418"/>
                <a:gd name="connsiteY35" fmla="*/ 459581 h 857250"/>
                <a:gd name="connsiteX36" fmla="*/ 197643 w 1064418"/>
                <a:gd name="connsiteY36" fmla="*/ 464344 h 857250"/>
                <a:gd name="connsiteX37" fmla="*/ 292893 w 1064418"/>
                <a:gd name="connsiteY37" fmla="*/ 42386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64418" h="857250">
                  <a:moveTo>
                    <a:pt x="292893" y="423863"/>
                  </a:moveTo>
                  <a:lnTo>
                    <a:pt x="514350" y="311944"/>
                  </a:lnTo>
                  <a:lnTo>
                    <a:pt x="685800" y="211931"/>
                  </a:lnTo>
                  <a:lnTo>
                    <a:pt x="873918" y="102394"/>
                  </a:lnTo>
                  <a:lnTo>
                    <a:pt x="1009650" y="14288"/>
                  </a:lnTo>
                  <a:lnTo>
                    <a:pt x="1045368" y="0"/>
                  </a:lnTo>
                  <a:lnTo>
                    <a:pt x="1062037" y="9525"/>
                  </a:lnTo>
                  <a:lnTo>
                    <a:pt x="1064418" y="38100"/>
                  </a:lnTo>
                  <a:lnTo>
                    <a:pt x="1040606" y="64294"/>
                  </a:lnTo>
                  <a:lnTo>
                    <a:pt x="995362" y="114300"/>
                  </a:lnTo>
                  <a:lnTo>
                    <a:pt x="878681" y="214313"/>
                  </a:lnTo>
                  <a:lnTo>
                    <a:pt x="697706" y="376238"/>
                  </a:lnTo>
                  <a:lnTo>
                    <a:pt x="483393" y="571500"/>
                  </a:lnTo>
                  <a:lnTo>
                    <a:pt x="376237" y="664369"/>
                  </a:lnTo>
                  <a:lnTo>
                    <a:pt x="321468" y="731044"/>
                  </a:lnTo>
                  <a:lnTo>
                    <a:pt x="269081" y="800100"/>
                  </a:lnTo>
                  <a:lnTo>
                    <a:pt x="240506" y="838200"/>
                  </a:lnTo>
                  <a:lnTo>
                    <a:pt x="214312" y="854869"/>
                  </a:lnTo>
                  <a:lnTo>
                    <a:pt x="195262" y="857250"/>
                  </a:lnTo>
                  <a:lnTo>
                    <a:pt x="176212" y="852488"/>
                  </a:lnTo>
                  <a:lnTo>
                    <a:pt x="161925" y="831056"/>
                  </a:lnTo>
                  <a:lnTo>
                    <a:pt x="114300" y="745331"/>
                  </a:lnTo>
                  <a:lnTo>
                    <a:pt x="66675" y="657225"/>
                  </a:lnTo>
                  <a:lnTo>
                    <a:pt x="35718" y="581025"/>
                  </a:lnTo>
                  <a:lnTo>
                    <a:pt x="19050" y="516731"/>
                  </a:lnTo>
                  <a:lnTo>
                    <a:pt x="4762" y="419100"/>
                  </a:lnTo>
                  <a:lnTo>
                    <a:pt x="0" y="340519"/>
                  </a:lnTo>
                  <a:lnTo>
                    <a:pt x="4762" y="316706"/>
                  </a:lnTo>
                  <a:lnTo>
                    <a:pt x="21431" y="309563"/>
                  </a:lnTo>
                  <a:lnTo>
                    <a:pt x="45243" y="314325"/>
                  </a:lnTo>
                  <a:lnTo>
                    <a:pt x="61912" y="328613"/>
                  </a:lnTo>
                  <a:lnTo>
                    <a:pt x="76200" y="364331"/>
                  </a:lnTo>
                  <a:lnTo>
                    <a:pt x="92868" y="397669"/>
                  </a:lnTo>
                  <a:lnTo>
                    <a:pt x="111918" y="426244"/>
                  </a:lnTo>
                  <a:lnTo>
                    <a:pt x="135731" y="445294"/>
                  </a:lnTo>
                  <a:lnTo>
                    <a:pt x="169068" y="459581"/>
                  </a:lnTo>
                  <a:lnTo>
                    <a:pt x="197643" y="464344"/>
                  </a:lnTo>
                  <a:lnTo>
                    <a:pt x="292893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6">
              <a:extLst>
                <a:ext uri="{FF2B5EF4-FFF2-40B4-BE49-F238E27FC236}">
                  <a16:creationId xmlns:a16="http://schemas.microsoft.com/office/drawing/2014/main" id="{49E80153-FF6C-4838-93B0-68EF4586A35A}"/>
                </a:ext>
              </a:extLst>
            </p:cNvPr>
            <p:cNvSpPr/>
            <p:nvPr/>
          </p:nvSpPr>
          <p:spPr>
            <a:xfrm rot="16200000">
              <a:off x="3113884" y="3367881"/>
              <a:ext cx="4021138" cy="511175"/>
            </a:xfrm>
            <a:custGeom>
              <a:avLst/>
              <a:gdLst>
                <a:gd name="connsiteX0" fmla="*/ 2270703 w 4021320"/>
                <a:gd name="connsiteY0" fmla="*/ 428306 h 509888"/>
                <a:gd name="connsiteX1" fmla="*/ 1720023 w 4021320"/>
                <a:gd name="connsiteY1" fmla="*/ 418108 h 509888"/>
                <a:gd name="connsiteX2" fmla="*/ 1352904 w 4021320"/>
                <a:gd name="connsiteY2" fmla="*/ 414709 h 509888"/>
                <a:gd name="connsiteX3" fmla="*/ 1002780 w 4021320"/>
                <a:gd name="connsiteY3" fmla="*/ 414709 h 509888"/>
                <a:gd name="connsiteX4" fmla="*/ 690049 w 4021320"/>
                <a:gd name="connsiteY4" fmla="*/ 421507 h 509888"/>
                <a:gd name="connsiteX5" fmla="*/ 414709 w 4021320"/>
                <a:gd name="connsiteY5" fmla="*/ 438504 h 509888"/>
                <a:gd name="connsiteX6" fmla="*/ 282138 w 4021320"/>
                <a:gd name="connsiteY6" fmla="*/ 404511 h 509888"/>
                <a:gd name="connsiteX7" fmla="*/ 203955 w 4021320"/>
                <a:gd name="connsiteY7" fmla="*/ 373918 h 509888"/>
                <a:gd name="connsiteX8" fmla="*/ 156365 w 4021320"/>
                <a:gd name="connsiteY8" fmla="*/ 353522 h 509888"/>
                <a:gd name="connsiteX9" fmla="*/ 115574 w 4021320"/>
                <a:gd name="connsiteY9" fmla="*/ 329727 h 509888"/>
                <a:gd name="connsiteX10" fmla="*/ 50989 w 4021320"/>
                <a:gd name="connsiteY10" fmla="*/ 282138 h 509888"/>
                <a:gd name="connsiteX11" fmla="*/ 3399 w 4021320"/>
                <a:gd name="connsiteY11" fmla="*/ 234548 h 509888"/>
                <a:gd name="connsiteX12" fmla="*/ 0 w 4021320"/>
                <a:gd name="connsiteY12" fmla="*/ 217552 h 509888"/>
                <a:gd name="connsiteX13" fmla="*/ 6798 w 4021320"/>
                <a:gd name="connsiteY13" fmla="*/ 193757 h 509888"/>
                <a:gd name="connsiteX14" fmla="*/ 37392 w 4021320"/>
                <a:gd name="connsiteY14" fmla="*/ 166563 h 509888"/>
                <a:gd name="connsiteX15" fmla="*/ 81582 w 4021320"/>
                <a:gd name="connsiteY15" fmla="*/ 132571 h 509888"/>
                <a:gd name="connsiteX16" fmla="*/ 615265 w 4021320"/>
                <a:gd name="connsiteY16" fmla="*/ 197156 h 509888"/>
                <a:gd name="connsiteX17" fmla="*/ 822620 w 4021320"/>
                <a:gd name="connsiteY17" fmla="*/ 210753 h 509888"/>
                <a:gd name="connsiteX18" fmla="*/ 1162545 w 4021320"/>
                <a:gd name="connsiteY18" fmla="*/ 217552 h 509888"/>
                <a:gd name="connsiteX19" fmla="*/ 1662236 w 4021320"/>
                <a:gd name="connsiteY19" fmla="*/ 214153 h 509888"/>
                <a:gd name="connsiteX20" fmla="*/ 2148330 w 4021320"/>
                <a:gd name="connsiteY20" fmla="*/ 214153 h 509888"/>
                <a:gd name="connsiteX21" fmla="*/ 2783991 w 4021320"/>
                <a:gd name="connsiteY21" fmla="*/ 217552 h 509888"/>
                <a:gd name="connsiteX22" fmla="*/ 2970950 w 4021320"/>
                <a:gd name="connsiteY22" fmla="*/ 217552 h 509888"/>
                <a:gd name="connsiteX23" fmla="*/ 3202099 w 4021320"/>
                <a:gd name="connsiteY23" fmla="*/ 217552 h 509888"/>
                <a:gd name="connsiteX24" fmla="*/ 3467241 w 4021320"/>
                <a:gd name="connsiteY24" fmla="*/ 217552 h 509888"/>
                <a:gd name="connsiteX25" fmla="*/ 3613409 w 4021320"/>
                <a:gd name="connsiteY25" fmla="*/ 217552 h 509888"/>
                <a:gd name="connsiteX26" fmla="*/ 3660999 w 4021320"/>
                <a:gd name="connsiteY26" fmla="*/ 210753 h 509888"/>
                <a:gd name="connsiteX27" fmla="*/ 3725585 w 4021320"/>
                <a:gd name="connsiteY27" fmla="*/ 190358 h 509888"/>
                <a:gd name="connsiteX28" fmla="*/ 3793570 w 4021320"/>
                <a:gd name="connsiteY28" fmla="*/ 159765 h 509888"/>
                <a:gd name="connsiteX29" fmla="*/ 3841160 w 4021320"/>
                <a:gd name="connsiteY29" fmla="*/ 125772 h 509888"/>
                <a:gd name="connsiteX30" fmla="*/ 3895548 w 4021320"/>
                <a:gd name="connsiteY30" fmla="*/ 78182 h 509888"/>
                <a:gd name="connsiteX31" fmla="*/ 3953335 w 4021320"/>
                <a:gd name="connsiteY31" fmla="*/ 13597 h 509888"/>
                <a:gd name="connsiteX32" fmla="*/ 3977130 w 4021320"/>
                <a:gd name="connsiteY32" fmla="*/ 3399 h 509888"/>
                <a:gd name="connsiteX33" fmla="*/ 4004324 w 4021320"/>
                <a:gd name="connsiteY33" fmla="*/ 0 h 509888"/>
                <a:gd name="connsiteX34" fmla="*/ 4017921 w 4021320"/>
                <a:gd name="connsiteY34" fmla="*/ 10197 h 509888"/>
                <a:gd name="connsiteX35" fmla="*/ 4021320 w 4021320"/>
                <a:gd name="connsiteY35" fmla="*/ 27194 h 509888"/>
                <a:gd name="connsiteX36" fmla="*/ 4004324 w 4021320"/>
                <a:gd name="connsiteY36" fmla="*/ 101977 h 509888"/>
                <a:gd name="connsiteX37" fmla="*/ 3956734 w 4021320"/>
                <a:gd name="connsiteY37" fmla="*/ 224351 h 509888"/>
                <a:gd name="connsiteX38" fmla="*/ 3875152 w 4021320"/>
                <a:gd name="connsiteY38" fmla="*/ 356922 h 509888"/>
                <a:gd name="connsiteX39" fmla="*/ 3820764 w 4021320"/>
                <a:gd name="connsiteY39" fmla="*/ 431705 h 509888"/>
                <a:gd name="connsiteX40" fmla="*/ 3776574 w 4021320"/>
                <a:gd name="connsiteY40" fmla="*/ 472496 h 509888"/>
                <a:gd name="connsiteX41" fmla="*/ 3711988 w 4021320"/>
                <a:gd name="connsiteY41" fmla="*/ 503090 h 509888"/>
                <a:gd name="connsiteX42" fmla="*/ 3684794 w 4021320"/>
                <a:gd name="connsiteY42" fmla="*/ 509888 h 509888"/>
                <a:gd name="connsiteX43" fmla="*/ 3664398 w 4021320"/>
                <a:gd name="connsiteY43" fmla="*/ 506489 h 509888"/>
                <a:gd name="connsiteX44" fmla="*/ 3620208 w 4021320"/>
                <a:gd name="connsiteY44" fmla="*/ 489493 h 509888"/>
                <a:gd name="connsiteX45" fmla="*/ 3576018 w 4021320"/>
                <a:gd name="connsiteY45" fmla="*/ 465698 h 509888"/>
                <a:gd name="connsiteX46" fmla="*/ 3525029 w 4021320"/>
                <a:gd name="connsiteY46" fmla="*/ 448701 h 509888"/>
                <a:gd name="connsiteX47" fmla="*/ 3470641 w 4021320"/>
                <a:gd name="connsiteY47" fmla="*/ 435104 h 509888"/>
                <a:gd name="connsiteX48" fmla="*/ 3406055 w 4021320"/>
                <a:gd name="connsiteY48" fmla="*/ 435104 h 509888"/>
                <a:gd name="connsiteX49" fmla="*/ 2943756 w 4021320"/>
                <a:gd name="connsiteY49" fmla="*/ 438504 h 509888"/>
                <a:gd name="connsiteX50" fmla="*/ 2766994 w 4021320"/>
                <a:gd name="connsiteY50" fmla="*/ 435104 h 509888"/>
                <a:gd name="connsiteX51" fmla="*/ 2270703 w 4021320"/>
                <a:gd name="connsiteY51" fmla="*/ 428306 h 50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21320" h="509888">
                  <a:moveTo>
                    <a:pt x="2270703" y="428306"/>
                  </a:moveTo>
                  <a:lnTo>
                    <a:pt x="1720023" y="418108"/>
                  </a:lnTo>
                  <a:lnTo>
                    <a:pt x="1352904" y="414709"/>
                  </a:lnTo>
                  <a:lnTo>
                    <a:pt x="1002780" y="414709"/>
                  </a:lnTo>
                  <a:lnTo>
                    <a:pt x="690049" y="421507"/>
                  </a:lnTo>
                  <a:lnTo>
                    <a:pt x="414709" y="438504"/>
                  </a:lnTo>
                  <a:lnTo>
                    <a:pt x="282138" y="404511"/>
                  </a:lnTo>
                  <a:lnTo>
                    <a:pt x="203955" y="373918"/>
                  </a:lnTo>
                  <a:lnTo>
                    <a:pt x="156365" y="353522"/>
                  </a:lnTo>
                  <a:lnTo>
                    <a:pt x="115574" y="329727"/>
                  </a:lnTo>
                  <a:lnTo>
                    <a:pt x="50989" y="282138"/>
                  </a:lnTo>
                  <a:lnTo>
                    <a:pt x="3399" y="234548"/>
                  </a:lnTo>
                  <a:lnTo>
                    <a:pt x="0" y="217552"/>
                  </a:lnTo>
                  <a:lnTo>
                    <a:pt x="6798" y="193757"/>
                  </a:lnTo>
                  <a:lnTo>
                    <a:pt x="37392" y="166563"/>
                  </a:lnTo>
                  <a:lnTo>
                    <a:pt x="81582" y="132571"/>
                  </a:lnTo>
                  <a:lnTo>
                    <a:pt x="615265" y="197156"/>
                  </a:lnTo>
                  <a:lnTo>
                    <a:pt x="822620" y="210753"/>
                  </a:lnTo>
                  <a:lnTo>
                    <a:pt x="1162545" y="217552"/>
                  </a:lnTo>
                  <a:lnTo>
                    <a:pt x="1662236" y="214153"/>
                  </a:lnTo>
                  <a:lnTo>
                    <a:pt x="2148330" y="214153"/>
                  </a:lnTo>
                  <a:lnTo>
                    <a:pt x="2783991" y="217552"/>
                  </a:lnTo>
                  <a:lnTo>
                    <a:pt x="2970950" y="217552"/>
                  </a:lnTo>
                  <a:lnTo>
                    <a:pt x="3202099" y="217552"/>
                  </a:lnTo>
                  <a:lnTo>
                    <a:pt x="3467241" y="217552"/>
                  </a:lnTo>
                  <a:lnTo>
                    <a:pt x="3613409" y="217552"/>
                  </a:lnTo>
                  <a:lnTo>
                    <a:pt x="3660999" y="210753"/>
                  </a:lnTo>
                  <a:lnTo>
                    <a:pt x="3725585" y="190358"/>
                  </a:lnTo>
                  <a:lnTo>
                    <a:pt x="3793570" y="159765"/>
                  </a:lnTo>
                  <a:lnTo>
                    <a:pt x="3841160" y="125772"/>
                  </a:lnTo>
                  <a:lnTo>
                    <a:pt x="3895548" y="78182"/>
                  </a:lnTo>
                  <a:lnTo>
                    <a:pt x="3953335" y="13597"/>
                  </a:lnTo>
                  <a:lnTo>
                    <a:pt x="3977130" y="3399"/>
                  </a:lnTo>
                  <a:lnTo>
                    <a:pt x="4004324" y="0"/>
                  </a:lnTo>
                  <a:lnTo>
                    <a:pt x="4017921" y="10197"/>
                  </a:lnTo>
                  <a:lnTo>
                    <a:pt x="4021320" y="27194"/>
                  </a:lnTo>
                  <a:lnTo>
                    <a:pt x="4004324" y="101977"/>
                  </a:lnTo>
                  <a:lnTo>
                    <a:pt x="3956734" y="224351"/>
                  </a:lnTo>
                  <a:lnTo>
                    <a:pt x="3875152" y="356922"/>
                  </a:lnTo>
                  <a:lnTo>
                    <a:pt x="3820764" y="431705"/>
                  </a:lnTo>
                  <a:lnTo>
                    <a:pt x="3776574" y="472496"/>
                  </a:lnTo>
                  <a:lnTo>
                    <a:pt x="3711988" y="503090"/>
                  </a:lnTo>
                  <a:lnTo>
                    <a:pt x="3684794" y="509888"/>
                  </a:lnTo>
                  <a:lnTo>
                    <a:pt x="3664398" y="506489"/>
                  </a:lnTo>
                  <a:lnTo>
                    <a:pt x="3620208" y="489493"/>
                  </a:lnTo>
                  <a:lnTo>
                    <a:pt x="3576018" y="465698"/>
                  </a:lnTo>
                  <a:lnTo>
                    <a:pt x="3525029" y="448701"/>
                  </a:lnTo>
                  <a:lnTo>
                    <a:pt x="3470641" y="435104"/>
                  </a:lnTo>
                  <a:lnTo>
                    <a:pt x="3406055" y="435104"/>
                  </a:lnTo>
                  <a:lnTo>
                    <a:pt x="2943756" y="438504"/>
                  </a:lnTo>
                  <a:lnTo>
                    <a:pt x="2766994" y="435104"/>
                  </a:lnTo>
                  <a:lnTo>
                    <a:pt x="2270703" y="428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D63BEE4C-D815-46B4-8E22-8EF66C6635FA}"/>
                </a:ext>
              </a:extLst>
            </p:cNvPr>
            <p:cNvSpPr/>
            <p:nvPr/>
          </p:nvSpPr>
          <p:spPr>
            <a:xfrm>
              <a:off x="4529141" y="5002213"/>
              <a:ext cx="561975" cy="593725"/>
            </a:xfrm>
            <a:custGeom>
              <a:avLst/>
              <a:gdLst>
                <a:gd name="connsiteX0" fmla="*/ 178593 w 561975"/>
                <a:gd name="connsiteY0" fmla="*/ 133350 h 592931"/>
                <a:gd name="connsiteX1" fmla="*/ 392906 w 561975"/>
                <a:gd name="connsiteY1" fmla="*/ 159543 h 592931"/>
                <a:gd name="connsiteX2" fmla="*/ 419100 w 561975"/>
                <a:gd name="connsiteY2" fmla="*/ 159543 h 592931"/>
                <a:gd name="connsiteX3" fmla="*/ 438150 w 561975"/>
                <a:gd name="connsiteY3" fmla="*/ 152400 h 592931"/>
                <a:gd name="connsiteX4" fmla="*/ 452437 w 561975"/>
                <a:gd name="connsiteY4" fmla="*/ 147637 h 592931"/>
                <a:gd name="connsiteX5" fmla="*/ 476250 w 561975"/>
                <a:gd name="connsiteY5" fmla="*/ 121443 h 592931"/>
                <a:gd name="connsiteX6" fmla="*/ 561975 w 561975"/>
                <a:gd name="connsiteY6" fmla="*/ 0 h 592931"/>
                <a:gd name="connsiteX7" fmla="*/ 519112 w 561975"/>
                <a:gd name="connsiteY7" fmla="*/ 592931 h 592931"/>
                <a:gd name="connsiteX8" fmla="*/ 473868 w 561975"/>
                <a:gd name="connsiteY8" fmla="*/ 550068 h 592931"/>
                <a:gd name="connsiteX9" fmla="*/ 454818 w 561975"/>
                <a:gd name="connsiteY9" fmla="*/ 511968 h 592931"/>
                <a:gd name="connsiteX10" fmla="*/ 433387 w 561975"/>
                <a:gd name="connsiteY10" fmla="*/ 457200 h 592931"/>
                <a:gd name="connsiteX11" fmla="*/ 411956 w 561975"/>
                <a:gd name="connsiteY11" fmla="*/ 409575 h 592931"/>
                <a:gd name="connsiteX12" fmla="*/ 378618 w 561975"/>
                <a:gd name="connsiteY12" fmla="*/ 369093 h 592931"/>
                <a:gd name="connsiteX13" fmla="*/ 316706 w 561975"/>
                <a:gd name="connsiteY13" fmla="*/ 321468 h 592931"/>
                <a:gd name="connsiteX14" fmla="*/ 233362 w 561975"/>
                <a:gd name="connsiteY14" fmla="*/ 271462 h 592931"/>
                <a:gd name="connsiteX15" fmla="*/ 126206 w 561975"/>
                <a:gd name="connsiteY15" fmla="*/ 207168 h 592931"/>
                <a:gd name="connsiteX16" fmla="*/ 11906 w 561975"/>
                <a:gd name="connsiteY16" fmla="*/ 147637 h 592931"/>
                <a:gd name="connsiteX17" fmla="*/ 0 w 561975"/>
                <a:gd name="connsiteY17" fmla="*/ 133350 h 592931"/>
                <a:gd name="connsiteX18" fmla="*/ 4762 w 561975"/>
                <a:gd name="connsiteY18" fmla="*/ 121443 h 592931"/>
                <a:gd name="connsiteX19" fmla="*/ 21431 w 561975"/>
                <a:gd name="connsiteY19" fmla="*/ 116681 h 592931"/>
                <a:gd name="connsiteX20" fmla="*/ 59531 w 561975"/>
                <a:gd name="connsiteY20" fmla="*/ 116681 h 592931"/>
                <a:gd name="connsiteX21" fmla="*/ 178593 w 561975"/>
                <a:gd name="connsiteY21" fmla="*/ 133350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1975" h="592931">
                  <a:moveTo>
                    <a:pt x="178593" y="133350"/>
                  </a:moveTo>
                  <a:lnTo>
                    <a:pt x="392906" y="159543"/>
                  </a:lnTo>
                  <a:lnTo>
                    <a:pt x="419100" y="159543"/>
                  </a:lnTo>
                  <a:lnTo>
                    <a:pt x="438150" y="152400"/>
                  </a:lnTo>
                  <a:lnTo>
                    <a:pt x="452437" y="147637"/>
                  </a:lnTo>
                  <a:lnTo>
                    <a:pt x="476250" y="121443"/>
                  </a:lnTo>
                  <a:lnTo>
                    <a:pt x="561975" y="0"/>
                  </a:lnTo>
                  <a:lnTo>
                    <a:pt x="519112" y="592931"/>
                  </a:lnTo>
                  <a:lnTo>
                    <a:pt x="473868" y="550068"/>
                  </a:lnTo>
                  <a:lnTo>
                    <a:pt x="454818" y="511968"/>
                  </a:lnTo>
                  <a:lnTo>
                    <a:pt x="433387" y="457200"/>
                  </a:lnTo>
                  <a:lnTo>
                    <a:pt x="411956" y="409575"/>
                  </a:lnTo>
                  <a:lnTo>
                    <a:pt x="378618" y="369093"/>
                  </a:lnTo>
                  <a:lnTo>
                    <a:pt x="316706" y="321468"/>
                  </a:lnTo>
                  <a:lnTo>
                    <a:pt x="233362" y="271462"/>
                  </a:lnTo>
                  <a:lnTo>
                    <a:pt x="126206" y="207168"/>
                  </a:lnTo>
                  <a:lnTo>
                    <a:pt x="11906" y="147637"/>
                  </a:lnTo>
                  <a:lnTo>
                    <a:pt x="0" y="133350"/>
                  </a:lnTo>
                  <a:lnTo>
                    <a:pt x="4762" y="121443"/>
                  </a:lnTo>
                  <a:lnTo>
                    <a:pt x="21431" y="116681"/>
                  </a:lnTo>
                  <a:lnTo>
                    <a:pt x="59531" y="116681"/>
                  </a:lnTo>
                  <a:lnTo>
                    <a:pt x="178593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D5320F87-7A6C-4DDB-A52B-B4FA7668F20D}"/>
                </a:ext>
              </a:extLst>
            </p:cNvPr>
            <p:cNvSpPr/>
            <p:nvPr/>
          </p:nvSpPr>
          <p:spPr>
            <a:xfrm>
              <a:off x="6537327" y="2576514"/>
              <a:ext cx="1695450" cy="433387"/>
            </a:xfrm>
            <a:custGeom>
              <a:avLst/>
              <a:gdLst>
                <a:gd name="connsiteX0" fmla="*/ 1185863 w 1695450"/>
                <a:gd name="connsiteY0" fmla="*/ 290512 h 433387"/>
                <a:gd name="connsiteX1" fmla="*/ 723900 w 1695450"/>
                <a:gd name="connsiteY1" fmla="*/ 388143 h 433387"/>
                <a:gd name="connsiteX2" fmla="*/ 666750 w 1695450"/>
                <a:gd name="connsiteY2" fmla="*/ 390525 h 433387"/>
                <a:gd name="connsiteX3" fmla="*/ 528638 w 1695450"/>
                <a:gd name="connsiteY3" fmla="*/ 414337 h 433387"/>
                <a:gd name="connsiteX4" fmla="*/ 381000 w 1695450"/>
                <a:gd name="connsiteY4" fmla="*/ 426243 h 433387"/>
                <a:gd name="connsiteX5" fmla="*/ 307182 w 1695450"/>
                <a:gd name="connsiteY5" fmla="*/ 433387 h 433387"/>
                <a:gd name="connsiteX6" fmla="*/ 240507 w 1695450"/>
                <a:gd name="connsiteY6" fmla="*/ 431006 h 433387"/>
                <a:gd name="connsiteX7" fmla="*/ 185738 w 1695450"/>
                <a:gd name="connsiteY7" fmla="*/ 423862 h 433387"/>
                <a:gd name="connsiteX8" fmla="*/ 0 w 1695450"/>
                <a:gd name="connsiteY8" fmla="*/ 376237 h 433387"/>
                <a:gd name="connsiteX9" fmla="*/ 28575 w 1695450"/>
                <a:gd name="connsiteY9" fmla="*/ 250031 h 433387"/>
                <a:gd name="connsiteX10" fmla="*/ 180975 w 1695450"/>
                <a:gd name="connsiteY10" fmla="*/ 292893 h 433387"/>
                <a:gd name="connsiteX11" fmla="*/ 245269 w 1695450"/>
                <a:gd name="connsiteY11" fmla="*/ 302418 h 433387"/>
                <a:gd name="connsiteX12" fmla="*/ 280988 w 1695450"/>
                <a:gd name="connsiteY12" fmla="*/ 302418 h 433387"/>
                <a:gd name="connsiteX13" fmla="*/ 342900 w 1695450"/>
                <a:gd name="connsiteY13" fmla="*/ 300037 h 433387"/>
                <a:gd name="connsiteX14" fmla="*/ 552450 w 1695450"/>
                <a:gd name="connsiteY14" fmla="*/ 259556 h 433387"/>
                <a:gd name="connsiteX15" fmla="*/ 926307 w 1695450"/>
                <a:gd name="connsiteY15" fmla="*/ 176212 h 433387"/>
                <a:gd name="connsiteX16" fmla="*/ 1238250 w 1695450"/>
                <a:gd name="connsiteY16" fmla="*/ 76200 h 433387"/>
                <a:gd name="connsiteX17" fmla="*/ 1266825 w 1695450"/>
                <a:gd name="connsiteY17" fmla="*/ 61912 h 433387"/>
                <a:gd name="connsiteX18" fmla="*/ 1295400 w 1695450"/>
                <a:gd name="connsiteY18" fmla="*/ 38100 h 433387"/>
                <a:gd name="connsiteX19" fmla="*/ 1338263 w 1695450"/>
                <a:gd name="connsiteY19" fmla="*/ 11906 h 433387"/>
                <a:gd name="connsiteX20" fmla="*/ 1371600 w 1695450"/>
                <a:gd name="connsiteY20" fmla="*/ 0 h 433387"/>
                <a:gd name="connsiteX21" fmla="*/ 1407319 w 1695450"/>
                <a:gd name="connsiteY21" fmla="*/ 2381 h 433387"/>
                <a:gd name="connsiteX22" fmla="*/ 1521619 w 1695450"/>
                <a:gd name="connsiteY22" fmla="*/ 30956 h 433387"/>
                <a:gd name="connsiteX23" fmla="*/ 1609725 w 1695450"/>
                <a:gd name="connsiteY23" fmla="*/ 59531 h 433387"/>
                <a:gd name="connsiteX24" fmla="*/ 1669257 w 1695450"/>
                <a:gd name="connsiteY24" fmla="*/ 88106 h 433387"/>
                <a:gd name="connsiteX25" fmla="*/ 1683544 w 1695450"/>
                <a:gd name="connsiteY25" fmla="*/ 104775 h 433387"/>
                <a:gd name="connsiteX26" fmla="*/ 1695450 w 1695450"/>
                <a:gd name="connsiteY26" fmla="*/ 121443 h 433387"/>
                <a:gd name="connsiteX27" fmla="*/ 1695450 w 1695450"/>
                <a:gd name="connsiteY27" fmla="*/ 142875 h 433387"/>
                <a:gd name="connsiteX28" fmla="*/ 1681163 w 1695450"/>
                <a:gd name="connsiteY28" fmla="*/ 171450 h 433387"/>
                <a:gd name="connsiteX29" fmla="*/ 1654969 w 1695450"/>
                <a:gd name="connsiteY29" fmla="*/ 190500 h 433387"/>
                <a:gd name="connsiteX30" fmla="*/ 1569244 w 1695450"/>
                <a:gd name="connsiteY30" fmla="*/ 219075 h 433387"/>
                <a:gd name="connsiteX31" fmla="*/ 1397794 w 1695450"/>
                <a:gd name="connsiteY31" fmla="*/ 254793 h 433387"/>
                <a:gd name="connsiteX32" fmla="*/ 1185863 w 1695450"/>
                <a:gd name="connsiteY32" fmla="*/ 2905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5450" h="433387">
                  <a:moveTo>
                    <a:pt x="1185863" y="290512"/>
                  </a:moveTo>
                  <a:lnTo>
                    <a:pt x="723900" y="388143"/>
                  </a:lnTo>
                  <a:lnTo>
                    <a:pt x="666750" y="390525"/>
                  </a:lnTo>
                  <a:lnTo>
                    <a:pt x="528638" y="414337"/>
                  </a:lnTo>
                  <a:lnTo>
                    <a:pt x="381000" y="426243"/>
                  </a:lnTo>
                  <a:lnTo>
                    <a:pt x="307182" y="433387"/>
                  </a:lnTo>
                  <a:lnTo>
                    <a:pt x="240507" y="431006"/>
                  </a:lnTo>
                  <a:lnTo>
                    <a:pt x="185738" y="423862"/>
                  </a:lnTo>
                  <a:lnTo>
                    <a:pt x="0" y="376237"/>
                  </a:lnTo>
                  <a:lnTo>
                    <a:pt x="28575" y="250031"/>
                  </a:lnTo>
                  <a:lnTo>
                    <a:pt x="180975" y="292893"/>
                  </a:lnTo>
                  <a:lnTo>
                    <a:pt x="245269" y="302418"/>
                  </a:lnTo>
                  <a:lnTo>
                    <a:pt x="280988" y="302418"/>
                  </a:lnTo>
                  <a:lnTo>
                    <a:pt x="342900" y="300037"/>
                  </a:lnTo>
                  <a:lnTo>
                    <a:pt x="552450" y="259556"/>
                  </a:lnTo>
                  <a:lnTo>
                    <a:pt x="926307" y="176212"/>
                  </a:lnTo>
                  <a:lnTo>
                    <a:pt x="1238250" y="76200"/>
                  </a:lnTo>
                  <a:lnTo>
                    <a:pt x="1266825" y="61912"/>
                  </a:lnTo>
                  <a:lnTo>
                    <a:pt x="1295400" y="38100"/>
                  </a:lnTo>
                  <a:lnTo>
                    <a:pt x="1338263" y="11906"/>
                  </a:lnTo>
                  <a:lnTo>
                    <a:pt x="1371600" y="0"/>
                  </a:lnTo>
                  <a:lnTo>
                    <a:pt x="1407319" y="2381"/>
                  </a:lnTo>
                  <a:lnTo>
                    <a:pt x="1521619" y="30956"/>
                  </a:lnTo>
                  <a:lnTo>
                    <a:pt x="1609725" y="59531"/>
                  </a:lnTo>
                  <a:lnTo>
                    <a:pt x="1669257" y="88106"/>
                  </a:lnTo>
                  <a:lnTo>
                    <a:pt x="1683544" y="104775"/>
                  </a:lnTo>
                  <a:lnTo>
                    <a:pt x="1695450" y="121443"/>
                  </a:lnTo>
                  <a:lnTo>
                    <a:pt x="1695450" y="142875"/>
                  </a:lnTo>
                  <a:lnTo>
                    <a:pt x="1681163" y="171450"/>
                  </a:lnTo>
                  <a:lnTo>
                    <a:pt x="1654969" y="190500"/>
                  </a:lnTo>
                  <a:lnTo>
                    <a:pt x="1569244" y="219075"/>
                  </a:lnTo>
                  <a:lnTo>
                    <a:pt x="1397794" y="254793"/>
                  </a:lnTo>
                  <a:lnTo>
                    <a:pt x="11858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9D89E9AF-1EEB-43AE-A615-224F4FA58EBF}"/>
                </a:ext>
              </a:extLst>
            </p:cNvPr>
            <p:cNvSpPr/>
            <p:nvPr/>
          </p:nvSpPr>
          <p:spPr>
            <a:xfrm rot="16200000">
              <a:off x="5367340" y="3309938"/>
              <a:ext cx="2711450" cy="1965325"/>
            </a:xfrm>
            <a:custGeom>
              <a:avLst/>
              <a:gdLst>
                <a:gd name="connsiteX0" fmla="*/ 1545465 w 2712291"/>
                <a:gd name="connsiteY0" fmla="*/ 1596980 h 1965316"/>
                <a:gd name="connsiteX1" fmla="*/ 1323949 w 2712291"/>
                <a:gd name="connsiteY1" fmla="*/ 1488797 h 1965316"/>
                <a:gd name="connsiteX2" fmla="*/ 1156523 w 2712291"/>
                <a:gd name="connsiteY2" fmla="*/ 1370312 h 1965316"/>
                <a:gd name="connsiteX3" fmla="*/ 1038038 w 2712291"/>
                <a:gd name="connsiteY3" fmla="*/ 1290463 h 1965316"/>
                <a:gd name="connsiteX4" fmla="*/ 935007 w 2712291"/>
                <a:gd name="connsiteY4" fmla="*/ 1213190 h 1965316"/>
                <a:gd name="connsiteX5" fmla="*/ 844854 w 2712291"/>
                <a:gd name="connsiteY5" fmla="*/ 1143644 h 1965316"/>
                <a:gd name="connsiteX6" fmla="*/ 762430 w 2712291"/>
                <a:gd name="connsiteY6" fmla="*/ 1068946 h 1965316"/>
                <a:gd name="connsiteX7" fmla="*/ 674853 w 2712291"/>
                <a:gd name="connsiteY7" fmla="*/ 986521 h 1965316"/>
                <a:gd name="connsiteX8" fmla="*/ 546065 w 2712291"/>
                <a:gd name="connsiteY8" fmla="*/ 850005 h 1965316"/>
                <a:gd name="connsiteX9" fmla="*/ 448185 w 2712291"/>
                <a:gd name="connsiteY9" fmla="*/ 741823 h 1965316"/>
                <a:gd name="connsiteX10" fmla="*/ 373488 w 2712291"/>
                <a:gd name="connsiteY10" fmla="*/ 649095 h 1965316"/>
                <a:gd name="connsiteX11" fmla="*/ 293639 w 2712291"/>
                <a:gd name="connsiteY11" fmla="*/ 538337 h 1965316"/>
                <a:gd name="connsiteX12" fmla="*/ 172577 w 2712291"/>
                <a:gd name="connsiteY12" fmla="*/ 352881 h 1965316"/>
                <a:gd name="connsiteX13" fmla="*/ 85001 w 2712291"/>
                <a:gd name="connsiteY13" fmla="*/ 206062 h 1965316"/>
                <a:gd name="connsiteX14" fmla="*/ 15455 w 2712291"/>
                <a:gd name="connsiteY14" fmla="*/ 85000 h 1965316"/>
                <a:gd name="connsiteX15" fmla="*/ 2576 w 2712291"/>
                <a:gd name="connsiteY15" fmla="*/ 54091 h 1965316"/>
                <a:gd name="connsiteX16" fmla="*/ 0 w 2712291"/>
                <a:gd name="connsiteY16" fmla="*/ 25757 h 1965316"/>
                <a:gd name="connsiteX17" fmla="*/ 5152 w 2712291"/>
                <a:gd name="connsiteY17" fmla="*/ 7727 h 1965316"/>
                <a:gd name="connsiteX18" fmla="*/ 15455 w 2712291"/>
                <a:gd name="connsiteY18" fmla="*/ 0 h 1965316"/>
                <a:gd name="connsiteX19" fmla="*/ 36061 w 2712291"/>
                <a:gd name="connsiteY19" fmla="*/ 0 h 1965316"/>
                <a:gd name="connsiteX20" fmla="*/ 56667 w 2712291"/>
                <a:gd name="connsiteY20" fmla="*/ 15454 h 1965316"/>
                <a:gd name="connsiteX21" fmla="*/ 146820 w 2712291"/>
                <a:gd name="connsiteY21" fmla="*/ 144243 h 1965316"/>
                <a:gd name="connsiteX22" fmla="*/ 234396 w 2712291"/>
                <a:gd name="connsiteY22" fmla="*/ 265304 h 1965316"/>
                <a:gd name="connsiteX23" fmla="*/ 350306 w 2712291"/>
                <a:gd name="connsiteY23" fmla="*/ 409548 h 1965316"/>
                <a:gd name="connsiteX24" fmla="*/ 466216 w 2712291"/>
                <a:gd name="connsiteY24" fmla="*/ 551215 h 1965316"/>
                <a:gd name="connsiteX25" fmla="*/ 556368 w 2712291"/>
                <a:gd name="connsiteY25" fmla="*/ 649095 h 1965316"/>
                <a:gd name="connsiteX26" fmla="*/ 607883 w 2712291"/>
                <a:gd name="connsiteY26" fmla="*/ 703186 h 1965316"/>
                <a:gd name="connsiteX27" fmla="*/ 695460 w 2712291"/>
                <a:gd name="connsiteY27" fmla="*/ 785611 h 1965316"/>
                <a:gd name="connsiteX28" fmla="*/ 798491 w 2712291"/>
                <a:gd name="connsiteY28" fmla="*/ 875763 h 1965316"/>
                <a:gd name="connsiteX29" fmla="*/ 947885 w 2712291"/>
                <a:gd name="connsiteY29" fmla="*/ 989097 h 1965316"/>
                <a:gd name="connsiteX30" fmla="*/ 1056068 w 2712291"/>
                <a:gd name="connsiteY30" fmla="*/ 1071522 h 1965316"/>
                <a:gd name="connsiteX31" fmla="*/ 1161675 w 2712291"/>
                <a:gd name="connsiteY31" fmla="*/ 1138492 h 1965316"/>
                <a:gd name="connsiteX32" fmla="*/ 1367737 w 2712291"/>
                <a:gd name="connsiteY32" fmla="*/ 1262129 h 1965316"/>
                <a:gd name="connsiteX33" fmla="*/ 1514556 w 2712291"/>
                <a:gd name="connsiteY33" fmla="*/ 1331675 h 1965316"/>
                <a:gd name="connsiteX34" fmla="*/ 1676830 w 2712291"/>
                <a:gd name="connsiteY34" fmla="*/ 1403797 h 1965316"/>
                <a:gd name="connsiteX35" fmla="*/ 1903498 w 2712291"/>
                <a:gd name="connsiteY35" fmla="*/ 1493949 h 1965316"/>
                <a:gd name="connsiteX36" fmla="*/ 2055469 w 2712291"/>
                <a:gd name="connsiteY36" fmla="*/ 1548040 h 1965316"/>
                <a:gd name="connsiteX37" fmla="*/ 2194560 w 2712291"/>
                <a:gd name="connsiteY37" fmla="*/ 1589253 h 1965316"/>
                <a:gd name="connsiteX38" fmla="*/ 2325925 w 2712291"/>
                <a:gd name="connsiteY38" fmla="*/ 1625313 h 1965316"/>
                <a:gd name="connsiteX39" fmla="*/ 2449562 w 2712291"/>
                <a:gd name="connsiteY39" fmla="*/ 1643344 h 1965316"/>
                <a:gd name="connsiteX40" fmla="*/ 2712291 w 2712291"/>
                <a:gd name="connsiteY40" fmla="*/ 1473343 h 1965316"/>
                <a:gd name="connsiteX41" fmla="*/ 2650473 w 2712291"/>
                <a:gd name="connsiteY41" fmla="*/ 1617586 h 1965316"/>
                <a:gd name="connsiteX42" fmla="*/ 2588654 w 2712291"/>
                <a:gd name="connsiteY42" fmla="*/ 1746375 h 1965316"/>
                <a:gd name="connsiteX43" fmla="*/ 2542290 w 2712291"/>
                <a:gd name="connsiteY43" fmla="*/ 1823648 h 1965316"/>
                <a:gd name="connsiteX44" fmla="*/ 2495926 w 2712291"/>
                <a:gd name="connsiteY44" fmla="*/ 1893194 h 1965316"/>
                <a:gd name="connsiteX45" fmla="*/ 2457289 w 2712291"/>
                <a:gd name="connsiteY45" fmla="*/ 1936982 h 1965316"/>
                <a:gd name="connsiteX46" fmla="*/ 2423804 w 2712291"/>
                <a:gd name="connsiteY46" fmla="*/ 1957588 h 1965316"/>
                <a:gd name="connsiteX47" fmla="*/ 2405774 w 2712291"/>
                <a:gd name="connsiteY47" fmla="*/ 1965316 h 1965316"/>
                <a:gd name="connsiteX48" fmla="*/ 2377440 w 2712291"/>
                <a:gd name="connsiteY48" fmla="*/ 1960164 h 1965316"/>
                <a:gd name="connsiteX49" fmla="*/ 2336228 w 2712291"/>
                <a:gd name="connsiteY49" fmla="*/ 1936982 h 1965316"/>
                <a:gd name="connsiteX50" fmla="*/ 2274409 w 2712291"/>
                <a:gd name="connsiteY50" fmla="*/ 1885467 h 1965316"/>
                <a:gd name="connsiteX51" fmla="*/ 2094105 w 2712291"/>
                <a:gd name="connsiteY51" fmla="*/ 1828800 h 1965316"/>
                <a:gd name="connsiteX52" fmla="*/ 1962741 w 2712291"/>
                <a:gd name="connsiteY52" fmla="*/ 1785012 h 1965316"/>
                <a:gd name="connsiteX53" fmla="*/ 1777285 w 2712291"/>
                <a:gd name="connsiteY53" fmla="*/ 1707738 h 1965316"/>
                <a:gd name="connsiteX54" fmla="*/ 1545465 w 2712291"/>
                <a:gd name="connsiteY54" fmla="*/ 1596980 h 19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2291" h="1965316">
                  <a:moveTo>
                    <a:pt x="1545465" y="1596980"/>
                  </a:moveTo>
                  <a:lnTo>
                    <a:pt x="1323949" y="1488797"/>
                  </a:lnTo>
                  <a:lnTo>
                    <a:pt x="1156523" y="1370312"/>
                  </a:lnTo>
                  <a:lnTo>
                    <a:pt x="1038038" y="1290463"/>
                  </a:lnTo>
                  <a:lnTo>
                    <a:pt x="935007" y="1213190"/>
                  </a:lnTo>
                  <a:lnTo>
                    <a:pt x="844854" y="1143644"/>
                  </a:lnTo>
                  <a:lnTo>
                    <a:pt x="762430" y="1068946"/>
                  </a:lnTo>
                  <a:lnTo>
                    <a:pt x="674853" y="986521"/>
                  </a:lnTo>
                  <a:lnTo>
                    <a:pt x="546065" y="850005"/>
                  </a:lnTo>
                  <a:lnTo>
                    <a:pt x="448185" y="741823"/>
                  </a:lnTo>
                  <a:lnTo>
                    <a:pt x="373488" y="649095"/>
                  </a:lnTo>
                  <a:lnTo>
                    <a:pt x="293639" y="538337"/>
                  </a:lnTo>
                  <a:lnTo>
                    <a:pt x="172577" y="352881"/>
                  </a:lnTo>
                  <a:lnTo>
                    <a:pt x="85001" y="206062"/>
                  </a:lnTo>
                  <a:lnTo>
                    <a:pt x="15455" y="85000"/>
                  </a:lnTo>
                  <a:lnTo>
                    <a:pt x="2576" y="54091"/>
                  </a:lnTo>
                  <a:lnTo>
                    <a:pt x="0" y="25757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36061" y="0"/>
                  </a:lnTo>
                  <a:lnTo>
                    <a:pt x="56667" y="15454"/>
                  </a:lnTo>
                  <a:lnTo>
                    <a:pt x="146820" y="144243"/>
                  </a:lnTo>
                  <a:lnTo>
                    <a:pt x="234396" y="265304"/>
                  </a:lnTo>
                  <a:lnTo>
                    <a:pt x="350306" y="409548"/>
                  </a:lnTo>
                  <a:lnTo>
                    <a:pt x="466216" y="551215"/>
                  </a:lnTo>
                  <a:lnTo>
                    <a:pt x="556368" y="649095"/>
                  </a:lnTo>
                  <a:lnTo>
                    <a:pt x="607883" y="703186"/>
                  </a:lnTo>
                  <a:lnTo>
                    <a:pt x="695460" y="785611"/>
                  </a:lnTo>
                  <a:lnTo>
                    <a:pt x="798491" y="875763"/>
                  </a:lnTo>
                  <a:lnTo>
                    <a:pt x="947885" y="989097"/>
                  </a:lnTo>
                  <a:lnTo>
                    <a:pt x="1056068" y="1071522"/>
                  </a:lnTo>
                  <a:lnTo>
                    <a:pt x="1161675" y="1138492"/>
                  </a:lnTo>
                  <a:lnTo>
                    <a:pt x="1367737" y="1262129"/>
                  </a:lnTo>
                  <a:lnTo>
                    <a:pt x="1514556" y="1331675"/>
                  </a:lnTo>
                  <a:lnTo>
                    <a:pt x="1676830" y="1403797"/>
                  </a:lnTo>
                  <a:lnTo>
                    <a:pt x="1903498" y="1493949"/>
                  </a:lnTo>
                  <a:lnTo>
                    <a:pt x="2055469" y="1548040"/>
                  </a:lnTo>
                  <a:lnTo>
                    <a:pt x="2194560" y="1589253"/>
                  </a:lnTo>
                  <a:lnTo>
                    <a:pt x="2325925" y="1625313"/>
                  </a:lnTo>
                  <a:lnTo>
                    <a:pt x="2449562" y="1643344"/>
                  </a:lnTo>
                  <a:lnTo>
                    <a:pt x="2712291" y="1473343"/>
                  </a:lnTo>
                  <a:lnTo>
                    <a:pt x="2650473" y="1617586"/>
                  </a:lnTo>
                  <a:lnTo>
                    <a:pt x="2588654" y="1746375"/>
                  </a:lnTo>
                  <a:lnTo>
                    <a:pt x="2542290" y="1823648"/>
                  </a:lnTo>
                  <a:lnTo>
                    <a:pt x="2495926" y="1893194"/>
                  </a:lnTo>
                  <a:lnTo>
                    <a:pt x="2457289" y="1936982"/>
                  </a:lnTo>
                  <a:lnTo>
                    <a:pt x="2423804" y="1957588"/>
                  </a:lnTo>
                  <a:lnTo>
                    <a:pt x="2405774" y="1965316"/>
                  </a:lnTo>
                  <a:lnTo>
                    <a:pt x="2377440" y="1960164"/>
                  </a:lnTo>
                  <a:lnTo>
                    <a:pt x="2336228" y="1936982"/>
                  </a:lnTo>
                  <a:lnTo>
                    <a:pt x="2274409" y="1885467"/>
                  </a:lnTo>
                  <a:lnTo>
                    <a:pt x="2094105" y="1828800"/>
                  </a:lnTo>
                  <a:lnTo>
                    <a:pt x="1962741" y="1785012"/>
                  </a:lnTo>
                  <a:lnTo>
                    <a:pt x="1777285" y="1707738"/>
                  </a:lnTo>
                  <a:lnTo>
                    <a:pt x="1545465" y="15969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93497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4" grpId="0" animBg="1"/>
      <p:bldP spid="18" grpId="0" animBg="1"/>
      <p:bldP spid="17" grpId="0" animBg="1"/>
      <p:bldP spid="19" grpId="0" animBg="1"/>
      <p:bldP spid="13" grpId="0" animBg="1"/>
      <p:bldP spid="16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80405C32-62CC-41B9-8C9F-08E38859789B}"/>
              </a:ext>
            </a:extLst>
          </p:cNvPr>
          <p:cNvGrpSpPr/>
          <p:nvPr/>
        </p:nvGrpSpPr>
        <p:grpSpPr>
          <a:xfrm>
            <a:off x="3767141" y="1612900"/>
            <a:ext cx="4911723" cy="4035426"/>
            <a:chOff x="3767141" y="1612900"/>
            <a:chExt cx="4911723" cy="403542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A1E1B8F-5049-45F7-BDA8-84A388836A2B}"/>
                </a:ext>
              </a:extLst>
            </p:cNvPr>
            <p:cNvSpPr/>
            <p:nvPr/>
          </p:nvSpPr>
          <p:spPr>
            <a:xfrm>
              <a:off x="3886203" y="2482849"/>
              <a:ext cx="2208213" cy="541338"/>
            </a:xfrm>
            <a:custGeom>
              <a:avLst/>
              <a:gdLst>
                <a:gd name="connsiteX0" fmla="*/ 1609725 w 2207419"/>
                <a:gd name="connsiteY0" fmla="*/ 295275 h 540544"/>
                <a:gd name="connsiteX1" fmla="*/ 1402556 w 2207419"/>
                <a:gd name="connsiteY1" fmla="*/ 342900 h 540544"/>
                <a:gd name="connsiteX2" fmla="*/ 1176338 w 2207419"/>
                <a:gd name="connsiteY2" fmla="*/ 364331 h 540544"/>
                <a:gd name="connsiteX3" fmla="*/ 750094 w 2207419"/>
                <a:gd name="connsiteY3" fmla="*/ 457200 h 540544"/>
                <a:gd name="connsiteX4" fmla="*/ 552450 w 2207419"/>
                <a:gd name="connsiteY4" fmla="*/ 500063 h 540544"/>
                <a:gd name="connsiteX5" fmla="*/ 381000 w 2207419"/>
                <a:gd name="connsiteY5" fmla="*/ 538163 h 540544"/>
                <a:gd name="connsiteX6" fmla="*/ 352425 w 2207419"/>
                <a:gd name="connsiteY6" fmla="*/ 540544 h 540544"/>
                <a:gd name="connsiteX7" fmla="*/ 311944 w 2207419"/>
                <a:gd name="connsiteY7" fmla="*/ 538163 h 540544"/>
                <a:gd name="connsiteX8" fmla="*/ 266700 w 2207419"/>
                <a:gd name="connsiteY8" fmla="*/ 528638 h 540544"/>
                <a:gd name="connsiteX9" fmla="*/ 223838 w 2207419"/>
                <a:gd name="connsiteY9" fmla="*/ 514350 h 540544"/>
                <a:gd name="connsiteX10" fmla="*/ 190500 w 2207419"/>
                <a:gd name="connsiteY10" fmla="*/ 497681 h 540544"/>
                <a:gd name="connsiteX11" fmla="*/ 164306 w 2207419"/>
                <a:gd name="connsiteY11" fmla="*/ 481013 h 540544"/>
                <a:gd name="connsiteX12" fmla="*/ 126206 w 2207419"/>
                <a:gd name="connsiteY12" fmla="*/ 450056 h 540544"/>
                <a:gd name="connsiteX13" fmla="*/ 95250 w 2207419"/>
                <a:gd name="connsiteY13" fmla="*/ 416719 h 540544"/>
                <a:gd name="connsiteX14" fmla="*/ 61913 w 2207419"/>
                <a:gd name="connsiteY14" fmla="*/ 378619 h 540544"/>
                <a:gd name="connsiteX15" fmla="*/ 28575 w 2207419"/>
                <a:gd name="connsiteY15" fmla="*/ 326231 h 540544"/>
                <a:gd name="connsiteX16" fmla="*/ 7144 w 2207419"/>
                <a:gd name="connsiteY16" fmla="*/ 285750 h 540544"/>
                <a:gd name="connsiteX17" fmla="*/ 0 w 2207419"/>
                <a:gd name="connsiteY17" fmla="*/ 254794 h 540544"/>
                <a:gd name="connsiteX18" fmla="*/ 0 w 2207419"/>
                <a:gd name="connsiteY18" fmla="*/ 238125 h 540544"/>
                <a:gd name="connsiteX19" fmla="*/ 14288 w 2207419"/>
                <a:gd name="connsiteY19" fmla="*/ 226219 h 540544"/>
                <a:gd name="connsiteX20" fmla="*/ 40481 w 2207419"/>
                <a:gd name="connsiteY20" fmla="*/ 228600 h 540544"/>
                <a:gd name="connsiteX21" fmla="*/ 85725 w 2207419"/>
                <a:gd name="connsiteY21" fmla="*/ 259556 h 540544"/>
                <a:gd name="connsiteX22" fmla="*/ 121444 w 2207419"/>
                <a:gd name="connsiteY22" fmla="*/ 280988 h 540544"/>
                <a:gd name="connsiteX23" fmla="*/ 169069 w 2207419"/>
                <a:gd name="connsiteY23" fmla="*/ 300038 h 540544"/>
                <a:gd name="connsiteX24" fmla="*/ 228600 w 2207419"/>
                <a:gd name="connsiteY24" fmla="*/ 311944 h 540544"/>
                <a:gd name="connsiteX25" fmla="*/ 290513 w 2207419"/>
                <a:gd name="connsiteY25" fmla="*/ 319088 h 540544"/>
                <a:gd name="connsiteX26" fmla="*/ 352425 w 2207419"/>
                <a:gd name="connsiteY26" fmla="*/ 319088 h 540544"/>
                <a:gd name="connsiteX27" fmla="*/ 438150 w 2207419"/>
                <a:gd name="connsiteY27" fmla="*/ 311944 h 540544"/>
                <a:gd name="connsiteX28" fmla="*/ 723900 w 2207419"/>
                <a:gd name="connsiteY28" fmla="*/ 269081 h 540544"/>
                <a:gd name="connsiteX29" fmla="*/ 1188244 w 2207419"/>
                <a:gd name="connsiteY29" fmla="*/ 178594 h 540544"/>
                <a:gd name="connsiteX30" fmla="*/ 1428750 w 2207419"/>
                <a:gd name="connsiteY30" fmla="*/ 135731 h 540544"/>
                <a:gd name="connsiteX31" fmla="*/ 1566863 w 2207419"/>
                <a:gd name="connsiteY31" fmla="*/ 114300 h 540544"/>
                <a:gd name="connsiteX32" fmla="*/ 1724025 w 2207419"/>
                <a:gd name="connsiteY32" fmla="*/ 78581 h 540544"/>
                <a:gd name="connsiteX33" fmla="*/ 1754981 w 2207419"/>
                <a:gd name="connsiteY33" fmla="*/ 50006 h 540544"/>
                <a:gd name="connsiteX34" fmla="*/ 1783556 w 2207419"/>
                <a:gd name="connsiteY34" fmla="*/ 30956 h 540544"/>
                <a:gd name="connsiteX35" fmla="*/ 1838325 w 2207419"/>
                <a:gd name="connsiteY35" fmla="*/ 9525 h 540544"/>
                <a:gd name="connsiteX36" fmla="*/ 1883569 w 2207419"/>
                <a:gd name="connsiteY36" fmla="*/ 0 h 540544"/>
                <a:gd name="connsiteX37" fmla="*/ 1966913 w 2207419"/>
                <a:gd name="connsiteY37" fmla="*/ 19050 h 540544"/>
                <a:gd name="connsiteX38" fmla="*/ 2083594 w 2207419"/>
                <a:gd name="connsiteY38" fmla="*/ 45244 h 540544"/>
                <a:gd name="connsiteX39" fmla="*/ 2166938 w 2207419"/>
                <a:gd name="connsiteY39" fmla="*/ 73819 h 540544"/>
                <a:gd name="connsiteX40" fmla="*/ 2193131 w 2207419"/>
                <a:gd name="connsiteY40" fmla="*/ 109538 h 540544"/>
                <a:gd name="connsiteX41" fmla="*/ 2207419 w 2207419"/>
                <a:gd name="connsiteY41" fmla="*/ 142875 h 540544"/>
                <a:gd name="connsiteX42" fmla="*/ 2207419 w 2207419"/>
                <a:gd name="connsiteY42" fmla="*/ 169069 h 540544"/>
                <a:gd name="connsiteX43" fmla="*/ 2190750 w 2207419"/>
                <a:gd name="connsiteY43" fmla="*/ 200025 h 540544"/>
                <a:gd name="connsiteX44" fmla="*/ 2157413 w 2207419"/>
                <a:gd name="connsiteY44" fmla="*/ 228600 h 540544"/>
                <a:gd name="connsiteX45" fmla="*/ 2093119 w 2207419"/>
                <a:gd name="connsiteY45" fmla="*/ 250031 h 540544"/>
                <a:gd name="connsiteX46" fmla="*/ 1950244 w 2207419"/>
                <a:gd name="connsiteY46" fmla="*/ 257175 h 540544"/>
                <a:gd name="connsiteX47" fmla="*/ 1609725 w 2207419"/>
                <a:gd name="connsiteY47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07419" h="540544">
                  <a:moveTo>
                    <a:pt x="1609725" y="295275"/>
                  </a:moveTo>
                  <a:lnTo>
                    <a:pt x="1402556" y="342900"/>
                  </a:lnTo>
                  <a:lnTo>
                    <a:pt x="1176338" y="364331"/>
                  </a:lnTo>
                  <a:lnTo>
                    <a:pt x="750094" y="457200"/>
                  </a:lnTo>
                  <a:lnTo>
                    <a:pt x="552450" y="500063"/>
                  </a:lnTo>
                  <a:lnTo>
                    <a:pt x="381000" y="538163"/>
                  </a:lnTo>
                  <a:lnTo>
                    <a:pt x="352425" y="540544"/>
                  </a:lnTo>
                  <a:lnTo>
                    <a:pt x="311944" y="538163"/>
                  </a:lnTo>
                  <a:lnTo>
                    <a:pt x="266700" y="528638"/>
                  </a:lnTo>
                  <a:lnTo>
                    <a:pt x="223838" y="514350"/>
                  </a:lnTo>
                  <a:lnTo>
                    <a:pt x="190500" y="497681"/>
                  </a:lnTo>
                  <a:lnTo>
                    <a:pt x="164306" y="481013"/>
                  </a:lnTo>
                  <a:lnTo>
                    <a:pt x="126206" y="450056"/>
                  </a:lnTo>
                  <a:lnTo>
                    <a:pt x="95250" y="416719"/>
                  </a:lnTo>
                  <a:lnTo>
                    <a:pt x="61913" y="378619"/>
                  </a:lnTo>
                  <a:lnTo>
                    <a:pt x="28575" y="326231"/>
                  </a:lnTo>
                  <a:lnTo>
                    <a:pt x="7144" y="285750"/>
                  </a:lnTo>
                  <a:lnTo>
                    <a:pt x="0" y="254794"/>
                  </a:lnTo>
                  <a:lnTo>
                    <a:pt x="0" y="238125"/>
                  </a:lnTo>
                  <a:lnTo>
                    <a:pt x="14288" y="226219"/>
                  </a:lnTo>
                  <a:lnTo>
                    <a:pt x="40481" y="228600"/>
                  </a:lnTo>
                  <a:lnTo>
                    <a:pt x="85725" y="259556"/>
                  </a:lnTo>
                  <a:lnTo>
                    <a:pt x="121444" y="280988"/>
                  </a:lnTo>
                  <a:lnTo>
                    <a:pt x="169069" y="300038"/>
                  </a:lnTo>
                  <a:lnTo>
                    <a:pt x="228600" y="311944"/>
                  </a:lnTo>
                  <a:lnTo>
                    <a:pt x="290513" y="319088"/>
                  </a:lnTo>
                  <a:lnTo>
                    <a:pt x="352425" y="319088"/>
                  </a:lnTo>
                  <a:lnTo>
                    <a:pt x="438150" y="311944"/>
                  </a:lnTo>
                  <a:lnTo>
                    <a:pt x="723900" y="269081"/>
                  </a:lnTo>
                  <a:lnTo>
                    <a:pt x="1188244" y="178594"/>
                  </a:lnTo>
                  <a:lnTo>
                    <a:pt x="1428750" y="135731"/>
                  </a:lnTo>
                  <a:lnTo>
                    <a:pt x="1566863" y="114300"/>
                  </a:lnTo>
                  <a:lnTo>
                    <a:pt x="1724025" y="78581"/>
                  </a:lnTo>
                  <a:lnTo>
                    <a:pt x="1754981" y="50006"/>
                  </a:lnTo>
                  <a:lnTo>
                    <a:pt x="1783556" y="30956"/>
                  </a:lnTo>
                  <a:lnTo>
                    <a:pt x="1838325" y="9525"/>
                  </a:lnTo>
                  <a:lnTo>
                    <a:pt x="1883569" y="0"/>
                  </a:lnTo>
                  <a:lnTo>
                    <a:pt x="1966913" y="19050"/>
                  </a:lnTo>
                  <a:lnTo>
                    <a:pt x="2083594" y="45244"/>
                  </a:lnTo>
                  <a:lnTo>
                    <a:pt x="2166938" y="73819"/>
                  </a:lnTo>
                  <a:lnTo>
                    <a:pt x="2193131" y="109538"/>
                  </a:lnTo>
                  <a:lnTo>
                    <a:pt x="2207419" y="142875"/>
                  </a:lnTo>
                  <a:lnTo>
                    <a:pt x="2207419" y="169069"/>
                  </a:lnTo>
                  <a:lnTo>
                    <a:pt x="2190750" y="200025"/>
                  </a:lnTo>
                  <a:lnTo>
                    <a:pt x="2157413" y="228600"/>
                  </a:lnTo>
                  <a:lnTo>
                    <a:pt x="2093119" y="250031"/>
                  </a:lnTo>
                  <a:lnTo>
                    <a:pt x="1950244" y="257175"/>
                  </a:lnTo>
                  <a:lnTo>
                    <a:pt x="16097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797DEE22-BAC7-4C8F-B79F-BE735912F2E7}"/>
                </a:ext>
              </a:extLst>
            </p:cNvPr>
            <p:cNvSpPr/>
            <p:nvPr/>
          </p:nvSpPr>
          <p:spPr>
            <a:xfrm>
              <a:off x="5519741" y="1690688"/>
              <a:ext cx="720725" cy="557212"/>
            </a:xfrm>
            <a:custGeom>
              <a:avLst/>
              <a:gdLst>
                <a:gd name="connsiteX0" fmla="*/ 519112 w 721518"/>
                <a:gd name="connsiteY0" fmla="*/ 481012 h 557212"/>
                <a:gd name="connsiteX1" fmla="*/ 452437 w 721518"/>
                <a:gd name="connsiteY1" fmla="*/ 404812 h 557212"/>
                <a:gd name="connsiteX2" fmla="*/ 404812 w 721518"/>
                <a:gd name="connsiteY2" fmla="*/ 342900 h 557212"/>
                <a:gd name="connsiteX3" fmla="*/ 357187 w 721518"/>
                <a:gd name="connsiteY3" fmla="*/ 290512 h 557212"/>
                <a:gd name="connsiteX4" fmla="*/ 292893 w 721518"/>
                <a:gd name="connsiteY4" fmla="*/ 233362 h 557212"/>
                <a:gd name="connsiteX5" fmla="*/ 211931 w 721518"/>
                <a:gd name="connsiteY5" fmla="*/ 171450 h 557212"/>
                <a:gd name="connsiteX6" fmla="*/ 92868 w 721518"/>
                <a:gd name="connsiteY6" fmla="*/ 95250 h 557212"/>
                <a:gd name="connsiteX7" fmla="*/ 16668 w 721518"/>
                <a:gd name="connsiteY7" fmla="*/ 52387 h 557212"/>
                <a:gd name="connsiteX8" fmla="*/ 4762 w 721518"/>
                <a:gd name="connsiteY8" fmla="*/ 40481 h 557212"/>
                <a:gd name="connsiteX9" fmla="*/ 0 w 721518"/>
                <a:gd name="connsiteY9" fmla="*/ 28575 h 557212"/>
                <a:gd name="connsiteX10" fmla="*/ 0 w 721518"/>
                <a:gd name="connsiteY10" fmla="*/ 14287 h 557212"/>
                <a:gd name="connsiteX11" fmla="*/ 11906 w 721518"/>
                <a:gd name="connsiteY11" fmla="*/ 2381 h 557212"/>
                <a:gd name="connsiteX12" fmla="*/ 45243 w 721518"/>
                <a:gd name="connsiteY12" fmla="*/ 0 h 557212"/>
                <a:gd name="connsiteX13" fmla="*/ 207168 w 721518"/>
                <a:gd name="connsiteY13" fmla="*/ 40481 h 557212"/>
                <a:gd name="connsiteX14" fmla="*/ 376237 w 721518"/>
                <a:gd name="connsiteY14" fmla="*/ 88106 h 557212"/>
                <a:gd name="connsiteX15" fmla="*/ 545306 w 721518"/>
                <a:gd name="connsiteY15" fmla="*/ 150018 h 557212"/>
                <a:gd name="connsiteX16" fmla="*/ 571500 w 721518"/>
                <a:gd name="connsiteY16" fmla="*/ 169068 h 557212"/>
                <a:gd name="connsiteX17" fmla="*/ 604837 w 721518"/>
                <a:gd name="connsiteY17" fmla="*/ 200025 h 557212"/>
                <a:gd name="connsiteX18" fmla="*/ 633412 w 721518"/>
                <a:gd name="connsiteY18" fmla="*/ 230981 h 557212"/>
                <a:gd name="connsiteX19" fmla="*/ 659606 w 721518"/>
                <a:gd name="connsiteY19" fmla="*/ 264318 h 557212"/>
                <a:gd name="connsiteX20" fmla="*/ 676275 w 721518"/>
                <a:gd name="connsiteY20" fmla="*/ 292893 h 557212"/>
                <a:gd name="connsiteX21" fmla="*/ 695325 w 721518"/>
                <a:gd name="connsiteY21" fmla="*/ 328612 h 557212"/>
                <a:gd name="connsiteX22" fmla="*/ 711993 w 721518"/>
                <a:gd name="connsiteY22" fmla="*/ 373856 h 557212"/>
                <a:gd name="connsiteX23" fmla="*/ 721518 w 721518"/>
                <a:gd name="connsiteY23" fmla="*/ 421481 h 557212"/>
                <a:gd name="connsiteX24" fmla="*/ 721518 w 721518"/>
                <a:gd name="connsiteY24" fmla="*/ 469106 h 557212"/>
                <a:gd name="connsiteX25" fmla="*/ 716756 w 721518"/>
                <a:gd name="connsiteY25" fmla="*/ 507206 h 557212"/>
                <a:gd name="connsiteX26" fmla="*/ 704850 w 721518"/>
                <a:gd name="connsiteY26" fmla="*/ 531018 h 557212"/>
                <a:gd name="connsiteX27" fmla="*/ 685800 w 721518"/>
                <a:gd name="connsiteY27" fmla="*/ 547687 h 557212"/>
                <a:gd name="connsiteX28" fmla="*/ 669131 w 721518"/>
                <a:gd name="connsiteY28" fmla="*/ 552450 h 557212"/>
                <a:gd name="connsiteX29" fmla="*/ 642937 w 721518"/>
                <a:gd name="connsiteY29" fmla="*/ 557212 h 557212"/>
                <a:gd name="connsiteX30" fmla="*/ 616743 w 721518"/>
                <a:gd name="connsiteY30" fmla="*/ 552450 h 557212"/>
                <a:gd name="connsiteX31" fmla="*/ 590550 w 721518"/>
                <a:gd name="connsiteY31" fmla="*/ 540543 h 557212"/>
                <a:gd name="connsiteX32" fmla="*/ 519112 w 721518"/>
                <a:gd name="connsiteY32" fmla="*/ 481012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1518" h="557212">
                  <a:moveTo>
                    <a:pt x="519112" y="481012"/>
                  </a:moveTo>
                  <a:lnTo>
                    <a:pt x="452437" y="404812"/>
                  </a:lnTo>
                  <a:lnTo>
                    <a:pt x="404812" y="342900"/>
                  </a:lnTo>
                  <a:lnTo>
                    <a:pt x="357187" y="290512"/>
                  </a:lnTo>
                  <a:lnTo>
                    <a:pt x="292893" y="233362"/>
                  </a:lnTo>
                  <a:lnTo>
                    <a:pt x="211931" y="171450"/>
                  </a:lnTo>
                  <a:lnTo>
                    <a:pt x="92868" y="95250"/>
                  </a:lnTo>
                  <a:lnTo>
                    <a:pt x="16668" y="52387"/>
                  </a:lnTo>
                  <a:lnTo>
                    <a:pt x="4762" y="40481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2381"/>
                  </a:lnTo>
                  <a:lnTo>
                    <a:pt x="45243" y="0"/>
                  </a:lnTo>
                  <a:lnTo>
                    <a:pt x="207168" y="40481"/>
                  </a:lnTo>
                  <a:lnTo>
                    <a:pt x="376237" y="88106"/>
                  </a:lnTo>
                  <a:lnTo>
                    <a:pt x="545306" y="150018"/>
                  </a:lnTo>
                  <a:lnTo>
                    <a:pt x="571500" y="169068"/>
                  </a:lnTo>
                  <a:lnTo>
                    <a:pt x="604837" y="200025"/>
                  </a:lnTo>
                  <a:lnTo>
                    <a:pt x="633412" y="230981"/>
                  </a:lnTo>
                  <a:lnTo>
                    <a:pt x="659606" y="264318"/>
                  </a:lnTo>
                  <a:lnTo>
                    <a:pt x="676275" y="292893"/>
                  </a:lnTo>
                  <a:lnTo>
                    <a:pt x="695325" y="328612"/>
                  </a:lnTo>
                  <a:lnTo>
                    <a:pt x="711993" y="373856"/>
                  </a:lnTo>
                  <a:lnTo>
                    <a:pt x="721518" y="421481"/>
                  </a:lnTo>
                  <a:lnTo>
                    <a:pt x="721518" y="469106"/>
                  </a:lnTo>
                  <a:lnTo>
                    <a:pt x="716756" y="507206"/>
                  </a:lnTo>
                  <a:lnTo>
                    <a:pt x="704850" y="531018"/>
                  </a:lnTo>
                  <a:lnTo>
                    <a:pt x="685800" y="547687"/>
                  </a:lnTo>
                  <a:lnTo>
                    <a:pt x="669131" y="552450"/>
                  </a:lnTo>
                  <a:lnTo>
                    <a:pt x="642937" y="557212"/>
                  </a:lnTo>
                  <a:lnTo>
                    <a:pt x="616743" y="552450"/>
                  </a:lnTo>
                  <a:lnTo>
                    <a:pt x="590550" y="540543"/>
                  </a:lnTo>
                  <a:lnTo>
                    <a:pt x="51911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00BD3F4B-E0B1-4FE5-87C5-1F09F64E249E}"/>
                </a:ext>
              </a:extLst>
            </p:cNvPr>
            <p:cNvSpPr/>
            <p:nvPr/>
          </p:nvSpPr>
          <p:spPr>
            <a:xfrm>
              <a:off x="3932240" y="3271838"/>
              <a:ext cx="679450" cy="673100"/>
            </a:xfrm>
            <a:custGeom>
              <a:avLst/>
              <a:gdLst>
                <a:gd name="connsiteX0" fmla="*/ 402431 w 681037"/>
                <a:gd name="connsiteY0" fmla="*/ 485775 h 673893"/>
                <a:gd name="connsiteX1" fmla="*/ 314325 w 681037"/>
                <a:gd name="connsiteY1" fmla="*/ 359568 h 673893"/>
                <a:gd name="connsiteX2" fmla="*/ 240506 w 681037"/>
                <a:gd name="connsiteY2" fmla="*/ 271462 h 673893"/>
                <a:gd name="connsiteX3" fmla="*/ 159544 w 681037"/>
                <a:gd name="connsiteY3" fmla="*/ 185737 h 673893"/>
                <a:gd name="connsiteX4" fmla="*/ 69056 w 681037"/>
                <a:gd name="connsiteY4" fmla="*/ 97631 h 673893"/>
                <a:gd name="connsiteX5" fmla="*/ 11906 w 681037"/>
                <a:gd name="connsiteY5" fmla="*/ 45243 h 673893"/>
                <a:gd name="connsiteX6" fmla="*/ 0 w 681037"/>
                <a:gd name="connsiteY6" fmla="*/ 26193 h 673893"/>
                <a:gd name="connsiteX7" fmla="*/ 2381 w 681037"/>
                <a:gd name="connsiteY7" fmla="*/ 11906 h 673893"/>
                <a:gd name="connsiteX8" fmla="*/ 23812 w 681037"/>
                <a:gd name="connsiteY8" fmla="*/ 0 h 673893"/>
                <a:gd name="connsiteX9" fmla="*/ 42862 w 681037"/>
                <a:gd name="connsiteY9" fmla="*/ 0 h 673893"/>
                <a:gd name="connsiteX10" fmla="*/ 109537 w 681037"/>
                <a:gd name="connsiteY10" fmla="*/ 28575 h 673893"/>
                <a:gd name="connsiteX11" fmla="*/ 250031 w 681037"/>
                <a:gd name="connsiteY11" fmla="*/ 92868 h 673893"/>
                <a:gd name="connsiteX12" fmla="*/ 383381 w 681037"/>
                <a:gd name="connsiteY12" fmla="*/ 157162 h 673893"/>
                <a:gd name="connsiteX13" fmla="*/ 564356 w 681037"/>
                <a:gd name="connsiteY13" fmla="*/ 266700 h 673893"/>
                <a:gd name="connsiteX14" fmla="*/ 604837 w 681037"/>
                <a:gd name="connsiteY14" fmla="*/ 300037 h 673893"/>
                <a:gd name="connsiteX15" fmla="*/ 642937 w 681037"/>
                <a:gd name="connsiteY15" fmla="*/ 376237 h 673893"/>
                <a:gd name="connsiteX16" fmla="*/ 664369 w 681037"/>
                <a:gd name="connsiteY16" fmla="*/ 440531 h 673893"/>
                <a:gd name="connsiteX17" fmla="*/ 676275 w 681037"/>
                <a:gd name="connsiteY17" fmla="*/ 492918 h 673893"/>
                <a:gd name="connsiteX18" fmla="*/ 681037 w 681037"/>
                <a:gd name="connsiteY18" fmla="*/ 538162 h 673893"/>
                <a:gd name="connsiteX19" fmla="*/ 676275 w 681037"/>
                <a:gd name="connsiteY19" fmla="*/ 576262 h 673893"/>
                <a:gd name="connsiteX20" fmla="*/ 657225 w 681037"/>
                <a:gd name="connsiteY20" fmla="*/ 623887 h 673893"/>
                <a:gd name="connsiteX21" fmla="*/ 635794 w 681037"/>
                <a:gd name="connsiteY21" fmla="*/ 654843 h 673893"/>
                <a:gd name="connsiteX22" fmla="*/ 619125 w 681037"/>
                <a:gd name="connsiteY22" fmla="*/ 669131 h 673893"/>
                <a:gd name="connsiteX23" fmla="*/ 600075 w 681037"/>
                <a:gd name="connsiteY23" fmla="*/ 673893 h 673893"/>
                <a:gd name="connsiteX24" fmla="*/ 569119 w 681037"/>
                <a:gd name="connsiteY24" fmla="*/ 673893 h 673893"/>
                <a:gd name="connsiteX25" fmla="*/ 533400 w 681037"/>
                <a:gd name="connsiteY25" fmla="*/ 661987 h 673893"/>
                <a:gd name="connsiteX26" fmla="*/ 481012 w 681037"/>
                <a:gd name="connsiteY26" fmla="*/ 626268 h 673893"/>
                <a:gd name="connsiteX27" fmla="*/ 402431 w 681037"/>
                <a:gd name="connsiteY27" fmla="*/ 485775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1037" h="673893">
                  <a:moveTo>
                    <a:pt x="402431" y="485775"/>
                  </a:moveTo>
                  <a:lnTo>
                    <a:pt x="314325" y="359568"/>
                  </a:lnTo>
                  <a:lnTo>
                    <a:pt x="240506" y="271462"/>
                  </a:lnTo>
                  <a:lnTo>
                    <a:pt x="159544" y="185737"/>
                  </a:lnTo>
                  <a:lnTo>
                    <a:pt x="69056" y="97631"/>
                  </a:lnTo>
                  <a:lnTo>
                    <a:pt x="11906" y="45243"/>
                  </a:lnTo>
                  <a:lnTo>
                    <a:pt x="0" y="26193"/>
                  </a:lnTo>
                  <a:lnTo>
                    <a:pt x="2381" y="11906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9537" y="28575"/>
                  </a:lnTo>
                  <a:lnTo>
                    <a:pt x="250031" y="92868"/>
                  </a:lnTo>
                  <a:lnTo>
                    <a:pt x="383381" y="157162"/>
                  </a:lnTo>
                  <a:lnTo>
                    <a:pt x="564356" y="266700"/>
                  </a:lnTo>
                  <a:lnTo>
                    <a:pt x="604837" y="300037"/>
                  </a:lnTo>
                  <a:lnTo>
                    <a:pt x="642937" y="376237"/>
                  </a:lnTo>
                  <a:lnTo>
                    <a:pt x="664369" y="440531"/>
                  </a:lnTo>
                  <a:lnTo>
                    <a:pt x="676275" y="492918"/>
                  </a:lnTo>
                  <a:lnTo>
                    <a:pt x="681037" y="538162"/>
                  </a:lnTo>
                  <a:lnTo>
                    <a:pt x="676275" y="576262"/>
                  </a:lnTo>
                  <a:lnTo>
                    <a:pt x="657225" y="623887"/>
                  </a:lnTo>
                  <a:lnTo>
                    <a:pt x="635794" y="654843"/>
                  </a:lnTo>
                  <a:lnTo>
                    <a:pt x="619125" y="669131"/>
                  </a:lnTo>
                  <a:lnTo>
                    <a:pt x="600075" y="673893"/>
                  </a:lnTo>
                  <a:lnTo>
                    <a:pt x="569119" y="673893"/>
                  </a:lnTo>
                  <a:lnTo>
                    <a:pt x="533400" y="661987"/>
                  </a:lnTo>
                  <a:lnTo>
                    <a:pt x="481012" y="626268"/>
                  </a:lnTo>
                  <a:lnTo>
                    <a:pt x="402431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2B9D1ED8-D9D9-45A9-8B7B-F5170AEBE196}"/>
                </a:ext>
              </a:extLst>
            </p:cNvPr>
            <p:cNvSpPr/>
            <p:nvPr/>
          </p:nvSpPr>
          <p:spPr>
            <a:xfrm>
              <a:off x="5475290" y="2905126"/>
              <a:ext cx="660400" cy="766763"/>
            </a:xfrm>
            <a:custGeom>
              <a:avLst/>
              <a:gdLst>
                <a:gd name="connsiteX0" fmla="*/ 142875 w 661987"/>
                <a:gd name="connsiteY0" fmla="*/ 514350 h 766763"/>
                <a:gd name="connsiteX1" fmla="*/ 345281 w 661987"/>
                <a:gd name="connsiteY1" fmla="*/ 188119 h 766763"/>
                <a:gd name="connsiteX2" fmla="*/ 345281 w 661987"/>
                <a:gd name="connsiteY2" fmla="*/ 119063 h 766763"/>
                <a:gd name="connsiteX3" fmla="*/ 328612 w 661987"/>
                <a:gd name="connsiteY3" fmla="*/ 90488 h 766763"/>
                <a:gd name="connsiteX4" fmla="*/ 295275 w 661987"/>
                <a:gd name="connsiteY4" fmla="*/ 40481 h 766763"/>
                <a:gd name="connsiteX5" fmla="*/ 276225 w 661987"/>
                <a:gd name="connsiteY5" fmla="*/ 28575 h 766763"/>
                <a:gd name="connsiteX6" fmla="*/ 264319 w 661987"/>
                <a:gd name="connsiteY6" fmla="*/ 16669 h 766763"/>
                <a:gd name="connsiteX7" fmla="*/ 266700 w 661987"/>
                <a:gd name="connsiteY7" fmla="*/ 2381 h 766763"/>
                <a:gd name="connsiteX8" fmla="*/ 290512 w 661987"/>
                <a:gd name="connsiteY8" fmla="*/ 0 h 766763"/>
                <a:gd name="connsiteX9" fmla="*/ 340519 w 661987"/>
                <a:gd name="connsiteY9" fmla="*/ 2381 h 766763"/>
                <a:gd name="connsiteX10" fmla="*/ 404812 w 661987"/>
                <a:gd name="connsiteY10" fmla="*/ 11906 h 766763"/>
                <a:gd name="connsiteX11" fmla="*/ 447675 w 661987"/>
                <a:gd name="connsiteY11" fmla="*/ 23813 h 766763"/>
                <a:gd name="connsiteX12" fmla="*/ 500062 w 661987"/>
                <a:gd name="connsiteY12" fmla="*/ 47625 h 766763"/>
                <a:gd name="connsiteX13" fmla="*/ 557212 w 661987"/>
                <a:gd name="connsiteY13" fmla="*/ 83344 h 766763"/>
                <a:gd name="connsiteX14" fmla="*/ 604837 w 661987"/>
                <a:gd name="connsiteY14" fmla="*/ 121444 h 766763"/>
                <a:gd name="connsiteX15" fmla="*/ 635794 w 661987"/>
                <a:gd name="connsiteY15" fmla="*/ 152400 h 766763"/>
                <a:gd name="connsiteX16" fmla="*/ 659606 w 661987"/>
                <a:gd name="connsiteY16" fmla="*/ 192881 h 766763"/>
                <a:gd name="connsiteX17" fmla="*/ 661987 w 661987"/>
                <a:gd name="connsiteY17" fmla="*/ 233363 h 766763"/>
                <a:gd name="connsiteX18" fmla="*/ 650081 w 661987"/>
                <a:gd name="connsiteY18" fmla="*/ 261938 h 766763"/>
                <a:gd name="connsiteX19" fmla="*/ 626269 w 661987"/>
                <a:gd name="connsiteY19" fmla="*/ 273844 h 766763"/>
                <a:gd name="connsiteX20" fmla="*/ 590550 w 661987"/>
                <a:gd name="connsiteY20" fmla="*/ 280988 h 766763"/>
                <a:gd name="connsiteX21" fmla="*/ 381000 w 661987"/>
                <a:gd name="connsiteY21" fmla="*/ 481013 h 766763"/>
                <a:gd name="connsiteX22" fmla="*/ 47625 w 661987"/>
                <a:gd name="connsiteY22" fmla="*/ 757238 h 766763"/>
                <a:gd name="connsiteX23" fmla="*/ 28575 w 661987"/>
                <a:gd name="connsiteY23" fmla="*/ 766763 h 766763"/>
                <a:gd name="connsiteX24" fmla="*/ 9525 w 661987"/>
                <a:gd name="connsiteY24" fmla="*/ 766763 h 766763"/>
                <a:gd name="connsiteX25" fmla="*/ 0 w 661987"/>
                <a:gd name="connsiteY25" fmla="*/ 757238 h 766763"/>
                <a:gd name="connsiteX26" fmla="*/ 2381 w 661987"/>
                <a:gd name="connsiteY26" fmla="*/ 731044 h 766763"/>
                <a:gd name="connsiteX27" fmla="*/ 142875 w 661987"/>
                <a:gd name="connsiteY27" fmla="*/ 514350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1987" h="766763">
                  <a:moveTo>
                    <a:pt x="142875" y="514350"/>
                  </a:moveTo>
                  <a:lnTo>
                    <a:pt x="345281" y="188119"/>
                  </a:lnTo>
                  <a:lnTo>
                    <a:pt x="345281" y="119063"/>
                  </a:lnTo>
                  <a:lnTo>
                    <a:pt x="328612" y="90488"/>
                  </a:lnTo>
                  <a:lnTo>
                    <a:pt x="295275" y="40481"/>
                  </a:lnTo>
                  <a:lnTo>
                    <a:pt x="276225" y="28575"/>
                  </a:lnTo>
                  <a:lnTo>
                    <a:pt x="264319" y="16669"/>
                  </a:lnTo>
                  <a:lnTo>
                    <a:pt x="266700" y="2381"/>
                  </a:lnTo>
                  <a:lnTo>
                    <a:pt x="290512" y="0"/>
                  </a:lnTo>
                  <a:lnTo>
                    <a:pt x="340519" y="2381"/>
                  </a:lnTo>
                  <a:lnTo>
                    <a:pt x="404812" y="11906"/>
                  </a:lnTo>
                  <a:lnTo>
                    <a:pt x="447675" y="23813"/>
                  </a:lnTo>
                  <a:lnTo>
                    <a:pt x="500062" y="47625"/>
                  </a:lnTo>
                  <a:lnTo>
                    <a:pt x="557212" y="83344"/>
                  </a:lnTo>
                  <a:lnTo>
                    <a:pt x="604837" y="121444"/>
                  </a:lnTo>
                  <a:lnTo>
                    <a:pt x="635794" y="152400"/>
                  </a:lnTo>
                  <a:lnTo>
                    <a:pt x="659606" y="192881"/>
                  </a:lnTo>
                  <a:lnTo>
                    <a:pt x="661987" y="233363"/>
                  </a:lnTo>
                  <a:lnTo>
                    <a:pt x="650081" y="261938"/>
                  </a:lnTo>
                  <a:lnTo>
                    <a:pt x="626269" y="273844"/>
                  </a:lnTo>
                  <a:lnTo>
                    <a:pt x="590550" y="280988"/>
                  </a:lnTo>
                  <a:lnTo>
                    <a:pt x="381000" y="481013"/>
                  </a:lnTo>
                  <a:lnTo>
                    <a:pt x="47625" y="757238"/>
                  </a:lnTo>
                  <a:lnTo>
                    <a:pt x="28575" y="766763"/>
                  </a:lnTo>
                  <a:lnTo>
                    <a:pt x="9525" y="766763"/>
                  </a:lnTo>
                  <a:lnTo>
                    <a:pt x="0" y="757238"/>
                  </a:lnTo>
                  <a:lnTo>
                    <a:pt x="2381" y="731044"/>
                  </a:lnTo>
                  <a:lnTo>
                    <a:pt x="1428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E326729B-94A8-4055-B06F-95A4D8E0D64E}"/>
                </a:ext>
              </a:extLst>
            </p:cNvPr>
            <p:cNvSpPr/>
            <p:nvPr/>
          </p:nvSpPr>
          <p:spPr>
            <a:xfrm>
              <a:off x="5440365" y="3943350"/>
              <a:ext cx="722312" cy="820738"/>
            </a:xfrm>
            <a:custGeom>
              <a:avLst/>
              <a:gdLst>
                <a:gd name="connsiteX0" fmla="*/ 431007 w 721519"/>
                <a:gd name="connsiteY0" fmla="*/ 500063 h 821531"/>
                <a:gd name="connsiteX1" fmla="*/ 352425 w 721519"/>
                <a:gd name="connsiteY1" fmla="*/ 383381 h 821531"/>
                <a:gd name="connsiteX2" fmla="*/ 288132 w 721519"/>
                <a:gd name="connsiteY2" fmla="*/ 302419 h 821531"/>
                <a:gd name="connsiteX3" fmla="*/ 200025 w 721519"/>
                <a:gd name="connsiteY3" fmla="*/ 214313 h 821531"/>
                <a:gd name="connsiteX4" fmla="*/ 119063 w 721519"/>
                <a:gd name="connsiteY4" fmla="*/ 145256 h 821531"/>
                <a:gd name="connsiteX5" fmla="*/ 19050 w 721519"/>
                <a:gd name="connsiteY5" fmla="*/ 73819 h 821531"/>
                <a:gd name="connsiteX6" fmla="*/ 4763 w 721519"/>
                <a:gd name="connsiteY6" fmla="*/ 50006 h 821531"/>
                <a:gd name="connsiteX7" fmla="*/ 0 w 721519"/>
                <a:gd name="connsiteY7" fmla="*/ 28575 h 821531"/>
                <a:gd name="connsiteX8" fmla="*/ 11907 w 721519"/>
                <a:gd name="connsiteY8" fmla="*/ 7144 h 821531"/>
                <a:gd name="connsiteX9" fmla="*/ 38100 w 721519"/>
                <a:gd name="connsiteY9" fmla="*/ 0 h 821531"/>
                <a:gd name="connsiteX10" fmla="*/ 73819 w 721519"/>
                <a:gd name="connsiteY10" fmla="*/ 2381 h 821531"/>
                <a:gd name="connsiteX11" fmla="*/ 154782 w 721519"/>
                <a:gd name="connsiteY11" fmla="*/ 35719 h 821531"/>
                <a:gd name="connsiteX12" fmla="*/ 280988 w 721519"/>
                <a:gd name="connsiteY12" fmla="*/ 90488 h 821531"/>
                <a:gd name="connsiteX13" fmla="*/ 409575 w 721519"/>
                <a:gd name="connsiteY13" fmla="*/ 154781 h 821531"/>
                <a:gd name="connsiteX14" fmla="*/ 533400 w 721519"/>
                <a:gd name="connsiteY14" fmla="*/ 226219 h 821531"/>
                <a:gd name="connsiteX15" fmla="*/ 673894 w 721519"/>
                <a:gd name="connsiteY15" fmla="*/ 330994 h 821531"/>
                <a:gd name="connsiteX16" fmla="*/ 697707 w 721519"/>
                <a:gd name="connsiteY16" fmla="*/ 411956 h 821531"/>
                <a:gd name="connsiteX17" fmla="*/ 711994 w 721519"/>
                <a:gd name="connsiteY17" fmla="*/ 488156 h 821531"/>
                <a:gd name="connsiteX18" fmla="*/ 721519 w 721519"/>
                <a:gd name="connsiteY18" fmla="*/ 569119 h 821531"/>
                <a:gd name="connsiteX19" fmla="*/ 716757 w 721519"/>
                <a:gd name="connsiteY19" fmla="*/ 645319 h 821531"/>
                <a:gd name="connsiteX20" fmla="*/ 697707 w 721519"/>
                <a:gd name="connsiteY20" fmla="*/ 728663 h 821531"/>
                <a:gd name="connsiteX21" fmla="*/ 666750 w 721519"/>
                <a:gd name="connsiteY21" fmla="*/ 807244 h 821531"/>
                <a:gd name="connsiteX22" fmla="*/ 645319 w 721519"/>
                <a:gd name="connsiteY22" fmla="*/ 821531 h 821531"/>
                <a:gd name="connsiteX23" fmla="*/ 626269 w 721519"/>
                <a:gd name="connsiteY23" fmla="*/ 819150 h 821531"/>
                <a:gd name="connsiteX24" fmla="*/ 600075 w 721519"/>
                <a:gd name="connsiteY24" fmla="*/ 800100 h 821531"/>
                <a:gd name="connsiteX25" fmla="*/ 573882 w 721519"/>
                <a:gd name="connsiteY25" fmla="*/ 764381 h 821531"/>
                <a:gd name="connsiteX26" fmla="*/ 545307 w 721519"/>
                <a:gd name="connsiteY26" fmla="*/ 707231 h 821531"/>
                <a:gd name="connsiteX27" fmla="*/ 507207 w 721519"/>
                <a:gd name="connsiteY27" fmla="*/ 619125 h 821531"/>
                <a:gd name="connsiteX28" fmla="*/ 431007 w 721519"/>
                <a:gd name="connsiteY28" fmla="*/ 50006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1519" h="821531">
                  <a:moveTo>
                    <a:pt x="431007" y="500063"/>
                  </a:moveTo>
                  <a:lnTo>
                    <a:pt x="352425" y="383381"/>
                  </a:lnTo>
                  <a:lnTo>
                    <a:pt x="288132" y="302419"/>
                  </a:lnTo>
                  <a:lnTo>
                    <a:pt x="200025" y="214313"/>
                  </a:lnTo>
                  <a:lnTo>
                    <a:pt x="119063" y="145256"/>
                  </a:lnTo>
                  <a:lnTo>
                    <a:pt x="19050" y="73819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11907" y="7144"/>
                  </a:lnTo>
                  <a:lnTo>
                    <a:pt x="38100" y="0"/>
                  </a:lnTo>
                  <a:lnTo>
                    <a:pt x="73819" y="2381"/>
                  </a:lnTo>
                  <a:lnTo>
                    <a:pt x="154782" y="35719"/>
                  </a:lnTo>
                  <a:lnTo>
                    <a:pt x="280988" y="90488"/>
                  </a:lnTo>
                  <a:lnTo>
                    <a:pt x="409575" y="154781"/>
                  </a:lnTo>
                  <a:lnTo>
                    <a:pt x="533400" y="226219"/>
                  </a:lnTo>
                  <a:lnTo>
                    <a:pt x="673894" y="330994"/>
                  </a:lnTo>
                  <a:lnTo>
                    <a:pt x="697707" y="411956"/>
                  </a:lnTo>
                  <a:lnTo>
                    <a:pt x="711994" y="488156"/>
                  </a:lnTo>
                  <a:lnTo>
                    <a:pt x="721519" y="569119"/>
                  </a:lnTo>
                  <a:lnTo>
                    <a:pt x="716757" y="645319"/>
                  </a:lnTo>
                  <a:lnTo>
                    <a:pt x="697707" y="728663"/>
                  </a:lnTo>
                  <a:lnTo>
                    <a:pt x="666750" y="807244"/>
                  </a:lnTo>
                  <a:lnTo>
                    <a:pt x="645319" y="821531"/>
                  </a:lnTo>
                  <a:lnTo>
                    <a:pt x="626269" y="819150"/>
                  </a:lnTo>
                  <a:lnTo>
                    <a:pt x="600075" y="800100"/>
                  </a:lnTo>
                  <a:lnTo>
                    <a:pt x="573882" y="764381"/>
                  </a:lnTo>
                  <a:lnTo>
                    <a:pt x="545307" y="707231"/>
                  </a:lnTo>
                  <a:lnTo>
                    <a:pt x="507207" y="619125"/>
                  </a:lnTo>
                  <a:lnTo>
                    <a:pt x="43100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2161F021-6B0E-4C65-AD43-B6AD488F833E}"/>
                </a:ext>
              </a:extLst>
            </p:cNvPr>
            <p:cNvSpPr/>
            <p:nvPr/>
          </p:nvSpPr>
          <p:spPr>
            <a:xfrm>
              <a:off x="6127753" y="1676401"/>
              <a:ext cx="917575" cy="1876425"/>
            </a:xfrm>
            <a:custGeom>
              <a:avLst/>
              <a:gdLst>
                <a:gd name="connsiteX0" fmla="*/ 693942 w 916905"/>
                <a:gd name="connsiteY0" fmla="*/ 824213 h 1876399"/>
                <a:gd name="connsiteX1" fmla="*/ 616280 w 916905"/>
                <a:gd name="connsiteY1" fmla="*/ 999577 h 1876399"/>
                <a:gd name="connsiteX2" fmla="*/ 513567 w 916905"/>
                <a:gd name="connsiteY2" fmla="*/ 1177447 h 1876399"/>
                <a:gd name="connsiteX3" fmla="*/ 443421 w 916905"/>
                <a:gd name="connsiteY3" fmla="*/ 1305213 h 1876399"/>
                <a:gd name="connsiteX4" fmla="*/ 340708 w 916905"/>
                <a:gd name="connsiteY4" fmla="*/ 1490598 h 1876399"/>
                <a:gd name="connsiteX5" fmla="*/ 222963 w 916905"/>
                <a:gd name="connsiteY5" fmla="*/ 1660952 h 1876399"/>
                <a:gd name="connsiteX6" fmla="*/ 102713 w 916905"/>
                <a:gd name="connsiteY6" fmla="*/ 1803748 h 1876399"/>
                <a:gd name="connsiteX7" fmla="*/ 50104 w 916905"/>
                <a:gd name="connsiteY7" fmla="*/ 1868884 h 1876399"/>
                <a:gd name="connsiteX8" fmla="*/ 17536 w 916905"/>
                <a:gd name="connsiteY8" fmla="*/ 1876399 h 1876399"/>
                <a:gd name="connsiteX9" fmla="*/ 0 w 916905"/>
                <a:gd name="connsiteY9" fmla="*/ 1871389 h 1876399"/>
                <a:gd name="connsiteX10" fmla="*/ 0 w 916905"/>
                <a:gd name="connsiteY10" fmla="*/ 1848842 h 1876399"/>
                <a:gd name="connsiteX11" fmla="*/ 60125 w 916905"/>
                <a:gd name="connsiteY11" fmla="*/ 1728592 h 1876399"/>
                <a:gd name="connsiteX12" fmla="*/ 147807 w 916905"/>
                <a:gd name="connsiteY12" fmla="*/ 1545712 h 1876399"/>
                <a:gd name="connsiteX13" fmla="*/ 248015 w 916905"/>
                <a:gd name="connsiteY13" fmla="*/ 1327759 h 1876399"/>
                <a:gd name="connsiteX14" fmla="*/ 348223 w 916905"/>
                <a:gd name="connsiteY14" fmla="*/ 1092270 h 1876399"/>
                <a:gd name="connsiteX15" fmla="*/ 433400 w 916905"/>
                <a:gd name="connsiteY15" fmla="*/ 859286 h 1876399"/>
                <a:gd name="connsiteX16" fmla="*/ 506051 w 916905"/>
                <a:gd name="connsiteY16" fmla="*/ 641333 h 1876399"/>
                <a:gd name="connsiteX17" fmla="*/ 568682 w 916905"/>
                <a:gd name="connsiteY17" fmla="*/ 393318 h 1876399"/>
                <a:gd name="connsiteX18" fmla="*/ 586218 w 916905"/>
                <a:gd name="connsiteY18" fmla="*/ 263047 h 1876399"/>
                <a:gd name="connsiteX19" fmla="*/ 541124 w 916905"/>
                <a:gd name="connsiteY19" fmla="*/ 172860 h 1876399"/>
                <a:gd name="connsiteX20" fmla="*/ 493525 w 916905"/>
                <a:gd name="connsiteY20" fmla="*/ 107724 h 1876399"/>
                <a:gd name="connsiteX21" fmla="*/ 450937 w 916905"/>
                <a:gd name="connsiteY21" fmla="*/ 67641 h 1876399"/>
                <a:gd name="connsiteX22" fmla="*/ 440916 w 916905"/>
                <a:gd name="connsiteY22" fmla="*/ 40084 h 1876399"/>
                <a:gd name="connsiteX23" fmla="*/ 435906 w 916905"/>
                <a:gd name="connsiteY23" fmla="*/ 20042 h 1876399"/>
                <a:gd name="connsiteX24" fmla="*/ 438411 w 916905"/>
                <a:gd name="connsiteY24" fmla="*/ 7516 h 1876399"/>
                <a:gd name="connsiteX25" fmla="*/ 448432 w 916905"/>
                <a:gd name="connsiteY25" fmla="*/ 0 h 1876399"/>
                <a:gd name="connsiteX26" fmla="*/ 475989 w 916905"/>
                <a:gd name="connsiteY26" fmla="*/ 0 h 1876399"/>
                <a:gd name="connsiteX27" fmla="*/ 491020 w 916905"/>
                <a:gd name="connsiteY27" fmla="*/ 7516 h 1876399"/>
                <a:gd name="connsiteX28" fmla="*/ 571187 w 916905"/>
                <a:gd name="connsiteY28" fmla="*/ 32568 h 1876399"/>
                <a:gd name="connsiteX29" fmla="*/ 628806 w 916905"/>
                <a:gd name="connsiteY29" fmla="*/ 55115 h 1876399"/>
                <a:gd name="connsiteX30" fmla="*/ 681416 w 916905"/>
                <a:gd name="connsiteY30" fmla="*/ 87683 h 1876399"/>
                <a:gd name="connsiteX31" fmla="*/ 741541 w 916905"/>
                <a:gd name="connsiteY31" fmla="*/ 132776 h 1876399"/>
                <a:gd name="connsiteX32" fmla="*/ 789140 w 916905"/>
                <a:gd name="connsiteY32" fmla="*/ 177870 h 1876399"/>
                <a:gd name="connsiteX33" fmla="*/ 851770 w 916905"/>
                <a:gd name="connsiteY33" fmla="*/ 248016 h 1876399"/>
                <a:gd name="connsiteX34" fmla="*/ 889348 w 916905"/>
                <a:gd name="connsiteY34" fmla="*/ 300625 h 1876399"/>
                <a:gd name="connsiteX35" fmla="*/ 909389 w 916905"/>
                <a:gd name="connsiteY35" fmla="*/ 333193 h 1876399"/>
                <a:gd name="connsiteX36" fmla="*/ 916905 w 916905"/>
                <a:gd name="connsiteY36" fmla="*/ 378286 h 1876399"/>
                <a:gd name="connsiteX37" fmla="*/ 904379 w 916905"/>
                <a:gd name="connsiteY37" fmla="*/ 408349 h 1876399"/>
                <a:gd name="connsiteX38" fmla="*/ 854275 w 916905"/>
                <a:gd name="connsiteY38" fmla="*/ 455948 h 1876399"/>
                <a:gd name="connsiteX39" fmla="*/ 806676 w 916905"/>
                <a:gd name="connsiteY39" fmla="*/ 531104 h 1876399"/>
                <a:gd name="connsiteX40" fmla="*/ 693942 w 916905"/>
                <a:gd name="connsiteY40" fmla="*/ 824213 h 18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6905" h="1876399">
                  <a:moveTo>
                    <a:pt x="693942" y="824213"/>
                  </a:moveTo>
                  <a:lnTo>
                    <a:pt x="616280" y="999577"/>
                  </a:lnTo>
                  <a:lnTo>
                    <a:pt x="513567" y="1177447"/>
                  </a:lnTo>
                  <a:lnTo>
                    <a:pt x="443421" y="1305213"/>
                  </a:lnTo>
                  <a:lnTo>
                    <a:pt x="340708" y="1490598"/>
                  </a:lnTo>
                  <a:lnTo>
                    <a:pt x="222963" y="1660952"/>
                  </a:lnTo>
                  <a:lnTo>
                    <a:pt x="102713" y="1803748"/>
                  </a:lnTo>
                  <a:lnTo>
                    <a:pt x="50104" y="1868884"/>
                  </a:lnTo>
                  <a:lnTo>
                    <a:pt x="17536" y="1876399"/>
                  </a:lnTo>
                  <a:lnTo>
                    <a:pt x="0" y="1871389"/>
                  </a:lnTo>
                  <a:lnTo>
                    <a:pt x="0" y="1848842"/>
                  </a:lnTo>
                  <a:lnTo>
                    <a:pt x="60125" y="1728592"/>
                  </a:lnTo>
                  <a:lnTo>
                    <a:pt x="147807" y="1545712"/>
                  </a:lnTo>
                  <a:lnTo>
                    <a:pt x="248015" y="1327759"/>
                  </a:lnTo>
                  <a:lnTo>
                    <a:pt x="348223" y="1092270"/>
                  </a:lnTo>
                  <a:lnTo>
                    <a:pt x="433400" y="859286"/>
                  </a:lnTo>
                  <a:lnTo>
                    <a:pt x="506051" y="641333"/>
                  </a:lnTo>
                  <a:lnTo>
                    <a:pt x="568682" y="393318"/>
                  </a:lnTo>
                  <a:lnTo>
                    <a:pt x="586218" y="263047"/>
                  </a:lnTo>
                  <a:lnTo>
                    <a:pt x="541124" y="172860"/>
                  </a:lnTo>
                  <a:lnTo>
                    <a:pt x="493525" y="107724"/>
                  </a:lnTo>
                  <a:lnTo>
                    <a:pt x="450937" y="67641"/>
                  </a:lnTo>
                  <a:lnTo>
                    <a:pt x="440916" y="40084"/>
                  </a:lnTo>
                  <a:lnTo>
                    <a:pt x="435906" y="20042"/>
                  </a:lnTo>
                  <a:lnTo>
                    <a:pt x="438411" y="7516"/>
                  </a:lnTo>
                  <a:lnTo>
                    <a:pt x="448432" y="0"/>
                  </a:lnTo>
                  <a:lnTo>
                    <a:pt x="475989" y="0"/>
                  </a:lnTo>
                  <a:lnTo>
                    <a:pt x="491020" y="7516"/>
                  </a:lnTo>
                  <a:lnTo>
                    <a:pt x="571187" y="32568"/>
                  </a:lnTo>
                  <a:lnTo>
                    <a:pt x="628806" y="55115"/>
                  </a:lnTo>
                  <a:lnTo>
                    <a:pt x="681416" y="87683"/>
                  </a:lnTo>
                  <a:lnTo>
                    <a:pt x="741541" y="132776"/>
                  </a:lnTo>
                  <a:lnTo>
                    <a:pt x="789140" y="177870"/>
                  </a:lnTo>
                  <a:lnTo>
                    <a:pt x="851770" y="248016"/>
                  </a:lnTo>
                  <a:lnTo>
                    <a:pt x="889348" y="300625"/>
                  </a:lnTo>
                  <a:lnTo>
                    <a:pt x="909389" y="333193"/>
                  </a:lnTo>
                  <a:lnTo>
                    <a:pt x="916905" y="378286"/>
                  </a:lnTo>
                  <a:lnTo>
                    <a:pt x="904379" y="408349"/>
                  </a:lnTo>
                  <a:lnTo>
                    <a:pt x="854275" y="455948"/>
                  </a:lnTo>
                  <a:lnTo>
                    <a:pt x="806676" y="531104"/>
                  </a:lnTo>
                  <a:lnTo>
                    <a:pt x="693942" y="824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EB62D1CF-B582-47DA-97A6-20F49A6CAFEF}"/>
                </a:ext>
              </a:extLst>
            </p:cNvPr>
            <p:cNvSpPr/>
            <p:nvPr/>
          </p:nvSpPr>
          <p:spPr>
            <a:xfrm>
              <a:off x="6427789" y="3603625"/>
              <a:ext cx="2251075" cy="1993900"/>
            </a:xfrm>
            <a:custGeom>
              <a:avLst/>
              <a:gdLst>
                <a:gd name="connsiteX0" fmla="*/ 868136 w 2250622"/>
                <a:gd name="connsiteY0" fmla="*/ 1134836 h 1994808"/>
                <a:gd name="connsiteX1" fmla="*/ 685800 w 2250622"/>
                <a:gd name="connsiteY1" fmla="*/ 879022 h 1994808"/>
                <a:gd name="connsiteX2" fmla="*/ 574222 w 2250622"/>
                <a:gd name="connsiteY2" fmla="*/ 669472 h 1994808"/>
                <a:gd name="connsiteX3" fmla="*/ 451757 w 2250622"/>
                <a:gd name="connsiteY3" fmla="*/ 503465 h 1994808"/>
                <a:gd name="connsiteX4" fmla="*/ 356507 w 2250622"/>
                <a:gd name="connsiteY4" fmla="*/ 383722 h 1994808"/>
                <a:gd name="connsiteX5" fmla="*/ 250372 w 2250622"/>
                <a:gd name="connsiteY5" fmla="*/ 263979 h 1994808"/>
                <a:gd name="connsiteX6" fmla="*/ 182336 w 2250622"/>
                <a:gd name="connsiteY6" fmla="*/ 195943 h 1994808"/>
                <a:gd name="connsiteX7" fmla="*/ 114300 w 2250622"/>
                <a:gd name="connsiteY7" fmla="*/ 136072 h 1994808"/>
                <a:gd name="connsiteX8" fmla="*/ 46265 w 2250622"/>
                <a:gd name="connsiteY8" fmla="*/ 81643 h 1994808"/>
                <a:gd name="connsiteX9" fmla="*/ 10886 w 2250622"/>
                <a:gd name="connsiteY9" fmla="*/ 48986 h 1994808"/>
                <a:gd name="connsiteX10" fmla="*/ 0 w 2250622"/>
                <a:gd name="connsiteY10" fmla="*/ 29936 h 1994808"/>
                <a:gd name="connsiteX11" fmla="*/ 2722 w 2250622"/>
                <a:gd name="connsiteY11" fmla="*/ 10886 h 1994808"/>
                <a:gd name="connsiteX12" fmla="*/ 8165 w 2250622"/>
                <a:gd name="connsiteY12" fmla="*/ 2722 h 1994808"/>
                <a:gd name="connsiteX13" fmla="*/ 29936 w 2250622"/>
                <a:gd name="connsiteY13" fmla="*/ 0 h 1994808"/>
                <a:gd name="connsiteX14" fmla="*/ 70757 w 2250622"/>
                <a:gd name="connsiteY14" fmla="*/ 0 h 1994808"/>
                <a:gd name="connsiteX15" fmla="*/ 97972 w 2250622"/>
                <a:gd name="connsiteY15" fmla="*/ 10886 h 1994808"/>
                <a:gd name="connsiteX16" fmla="*/ 152400 w 2250622"/>
                <a:gd name="connsiteY16" fmla="*/ 48986 h 1994808"/>
                <a:gd name="connsiteX17" fmla="*/ 255815 w 2250622"/>
                <a:gd name="connsiteY17" fmla="*/ 127908 h 1994808"/>
                <a:gd name="connsiteX18" fmla="*/ 334736 w 2250622"/>
                <a:gd name="connsiteY18" fmla="*/ 195943 h 1994808"/>
                <a:gd name="connsiteX19" fmla="*/ 454479 w 2250622"/>
                <a:gd name="connsiteY19" fmla="*/ 310243 h 1994808"/>
                <a:gd name="connsiteX20" fmla="*/ 647700 w 2250622"/>
                <a:gd name="connsiteY20" fmla="*/ 519793 h 1994808"/>
                <a:gd name="connsiteX21" fmla="*/ 805543 w 2250622"/>
                <a:gd name="connsiteY21" fmla="*/ 726622 h 1994808"/>
                <a:gd name="connsiteX22" fmla="*/ 993322 w 2250622"/>
                <a:gd name="connsiteY22" fmla="*/ 925286 h 1994808"/>
                <a:gd name="connsiteX23" fmla="*/ 1102179 w 2250622"/>
                <a:gd name="connsiteY23" fmla="*/ 1042308 h 1994808"/>
                <a:gd name="connsiteX24" fmla="*/ 1270907 w 2250622"/>
                <a:gd name="connsiteY24" fmla="*/ 1216479 h 1994808"/>
                <a:gd name="connsiteX25" fmla="*/ 1409700 w 2250622"/>
                <a:gd name="connsiteY25" fmla="*/ 1357993 h 1994808"/>
                <a:gd name="connsiteX26" fmla="*/ 1494065 w 2250622"/>
                <a:gd name="connsiteY26" fmla="*/ 1439636 h 1994808"/>
                <a:gd name="connsiteX27" fmla="*/ 1621972 w 2250622"/>
                <a:gd name="connsiteY27" fmla="*/ 1559379 h 1994808"/>
                <a:gd name="connsiteX28" fmla="*/ 1722665 w 2250622"/>
                <a:gd name="connsiteY28" fmla="*/ 1641022 h 1994808"/>
                <a:gd name="connsiteX29" fmla="*/ 1820636 w 2250622"/>
                <a:gd name="connsiteY29" fmla="*/ 1709058 h 1994808"/>
                <a:gd name="connsiteX30" fmla="*/ 1905000 w 2250622"/>
                <a:gd name="connsiteY30" fmla="*/ 1766208 h 1994808"/>
                <a:gd name="connsiteX31" fmla="*/ 2038350 w 2250622"/>
                <a:gd name="connsiteY31" fmla="*/ 1842408 h 1994808"/>
                <a:gd name="connsiteX32" fmla="*/ 2242457 w 2250622"/>
                <a:gd name="connsiteY32" fmla="*/ 1953986 h 1994808"/>
                <a:gd name="connsiteX33" fmla="*/ 2250622 w 2250622"/>
                <a:gd name="connsiteY33" fmla="*/ 1964872 h 1994808"/>
                <a:gd name="connsiteX34" fmla="*/ 2245179 w 2250622"/>
                <a:gd name="connsiteY34" fmla="*/ 1986643 h 1994808"/>
                <a:gd name="connsiteX35" fmla="*/ 2231572 w 2250622"/>
                <a:gd name="connsiteY35" fmla="*/ 1994808 h 1994808"/>
                <a:gd name="connsiteX36" fmla="*/ 1714500 w 2250622"/>
                <a:gd name="connsiteY36" fmla="*/ 1992086 h 1994808"/>
                <a:gd name="connsiteX37" fmla="*/ 1537607 w 2250622"/>
                <a:gd name="connsiteY37" fmla="*/ 1994808 h 1994808"/>
                <a:gd name="connsiteX38" fmla="*/ 1494065 w 2250622"/>
                <a:gd name="connsiteY38" fmla="*/ 1986643 h 1994808"/>
                <a:gd name="connsiteX39" fmla="*/ 1458686 w 2250622"/>
                <a:gd name="connsiteY39" fmla="*/ 1964872 h 1994808"/>
                <a:gd name="connsiteX40" fmla="*/ 1423307 w 2250622"/>
                <a:gd name="connsiteY40" fmla="*/ 1921329 h 1994808"/>
                <a:gd name="connsiteX41" fmla="*/ 1221922 w 2250622"/>
                <a:gd name="connsiteY41" fmla="*/ 1624693 h 1994808"/>
                <a:gd name="connsiteX42" fmla="*/ 1012372 w 2250622"/>
                <a:gd name="connsiteY42" fmla="*/ 1336222 h 1994808"/>
                <a:gd name="connsiteX43" fmla="*/ 868136 w 2250622"/>
                <a:gd name="connsiteY43" fmla="*/ 1134836 h 19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0622" h="1994808">
                  <a:moveTo>
                    <a:pt x="868136" y="1134836"/>
                  </a:moveTo>
                  <a:lnTo>
                    <a:pt x="685800" y="879022"/>
                  </a:lnTo>
                  <a:lnTo>
                    <a:pt x="574222" y="669472"/>
                  </a:lnTo>
                  <a:lnTo>
                    <a:pt x="451757" y="503465"/>
                  </a:lnTo>
                  <a:lnTo>
                    <a:pt x="356507" y="383722"/>
                  </a:lnTo>
                  <a:lnTo>
                    <a:pt x="250372" y="263979"/>
                  </a:lnTo>
                  <a:lnTo>
                    <a:pt x="182336" y="195943"/>
                  </a:lnTo>
                  <a:lnTo>
                    <a:pt x="114300" y="136072"/>
                  </a:lnTo>
                  <a:lnTo>
                    <a:pt x="46265" y="81643"/>
                  </a:lnTo>
                  <a:lnTo>
                    <a:pt x="10886" y="48986"/>
                  </a:lnTo>
                  <a:lnTo>
                    <a:pt x="0" y="29936"/>
                  </a:lnTo>
                  <a:lnTo>
                    <a:pt x="2722" y="10886"/>
                  </a:lnTo>
                  <a:lnTo>
                    <a:pt x="8165" y="2722"/>
                  </a:lnTo>
                  <a:lnTo>
                    <a:pt x="29936" y="0"/>
                  </a:lnTo>
                  <a:lnTo>
                    <a:pt x="70757" y="0"/>
                  </a:lnTo>
                  <a:lnTo>
                    <a:pt x="97972" y="10886"/>
                  </a:lnTo>
                  <a:lnTo>
                    <a:pt x="152400" y="48986"/>
                  </a:lnTo>
                  <a:lnTo>
                    <a:pt x="255815" y="127908"/>
                  </a:lnTo>
                  <a:lnTo>
                    <a:pt x="334736" y="195943"/>
                  </a:lnTo>
                  <a:lnTo>
                    <a:pt x="454479" y="310243"/>
                  </a:lnTo>
                  <a:lnTo>
                    <a:pt x="647700" y="519793"/>
                  </a:lnTo>
                  <a:lnTo>
                    <a:pt x="805543" y="726622"/>
                  </a:lnTo>
                  <a:lnTo>
                    <a:pt x="993322" y="925286"/>
                  </a:lnTo>
                  <a:lnTo>
                    <a:pt x="1102179" y="1042308"/>
                  </a:lnTo>
                  <a:lnTo>
                    <a:pt x="1270907" y="1216479"/>
                  </a:lnTo>
                  <a:lnTo>
                    <a:pt x="1409700" y="1357993"/>
                  </a:lnTo>
                  <a:lnTo>
                    <a:pt x="1494065" y="1439636"/>
                  </a:lnTo>
                  <a:lnTo>
                    <a:pt x="1621972" y="1559379"/>
                  </a:lnTo>
                  <a:lnTo>
                    <a:pt x="1722665" y="1641022"/>
                  </a:lnTo>
                  <a:lnTo>
                    <a:pt x="1820636" y="1709058"/>
                  </a:lnTo>
                  <a:lnTo>
                    <a:pt x="1905000" y="1766208"/>
                  </a:lnTo>
                  <a:lnTo>
                    <a:pt x="2038350" y="1842408"/>
                  </a:lnTo>
                  <a:lnTo>
                    <a:pt x="2242457" y="1953986"/>
                  </a:lnTo>
                  <a:lnTo>
                    <a:pt x="2250622" y="1964872"/>
                  </a:lnTo>
                  <a:lnTo>
                    <a:pt x="2245179" y="1986643"/>
                  </a:lnTo>
                  <a:lnTo>
                    <a:pt x="2231572" y="1994808"/>
                  </a:lnTo>
                  <a:lnTo>
                    <a:pt x="1714500" y="1992086"/>
                  </a:lnTo>
                  <a:lnTo>
                    <a:pt x="1537607" y="1994808"/>
                  </a:lnTo>
                  <a:lnTo>
                    <a:pt x="1494065" y="1986643"/>
                  </a:lnTo>
                  <a:lnTo>
                    <a:pt x="1458686" y="1964872"/>
                  </a:lnTo>
                  <a:lnTo>
                    <a:pt x="1423307" y="1921329"/>
                  </a:lnTo>
                  <a:lnTo>
                    <a:pt x="1221922" y="1624693"/>
                  </a:lnTo>
                  <a:lnTo>
                    <a:pt x="1012372" y="1336222"/>
                  </a:lnTo>
                  <a:lnTo>
                    <a:pt x="868136" y="11348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7">
              <a:extLst>
                <a:ext uri="{FF2B5EF4-FFF2-40B4-BE49-F238E27FC236}">
                  <a16:creationId xmlns:a16="http://schemas.microsoft.com/office/drawing/2014/main" id="{B55FB316-FBED-45A4-9BCF-894ED90CFC01}"/>
                </a:ext>
              </a:extLst>
            </p:cNvPr>
            <p:cNvSpPr/>
            <p:nvPr/>
          </p:nvSpPr>
          <p:spPr>
            <a:xfrm>
              <a:off x="3767141" y="4038600"/>
              <a:ext cx="1063625" cy="857250"/>
            </a:xfrm>
            <a:custGeom>
              <a:avLst/>
              <a:gdLst>
                <a:gd name="connsiteX0" fmla="*/ 292893 w 1064418"/>
                <a:gd name="connsiteY0" fmla="*/ 423863 h 857250"/>
                <a:gd name="connsiteX1" fmla="*/ 514350 w 1064418"/>
                <a:gd name="connsiteY1" fmla="*/ 311944 h 857250"/>
                <a:gd name="connsiteX2" fmla="*/ 685800 w 1064418"/>
                <a:gd name="connsiteY2" fmla="*/ 211931 h 857250"/>
                <a:gd name="connsiteX3" fmla="*/ 873918 w 1064418"/>
                <a:gd name="connsiteY3" fmla="*/ 102394 h 857250"/>
                <a:gd name="connsiteX4" fmla="*/ 1009650 w 1064418"/>
                <a:gd name="connsiteY4" fmla="*/ 14288 h 857250"/>
                <a:gd name="connsiteX5" fmla="*/ 1045368 w 1064418"/>
                <a:gd name="connsiteY5" fmla="*/ 0 h 857250"/>
                <a:gd name="connsiteX6" fmla="*/ 1062037 w 1064418"/>
                <a:gd name="connsiteY6" fmla="*/ 9525 h 857250"/>
                <a:gd name="connsiteX7" fmla="*/ 1064418 w 1064418"/>
                <a:gd name="connsiteY7" fmla="*/ 38100 h 857250"/>
                <a:gd name="connsiteX8" fmla="*/ 1040606 w 1064418"/>
                <a:gd name="connsiteY8" fmla="*/ 64294 h 857250"/>
                <a:gd name="connsiteX9" fmla="*/ 995362 w 1064418"/>
                <a:gd name="connsiteY9" fmla="*/ 114300 h 857250"/>
                <a:gd name="connsiteX10" fmla="*/ 878681 w 1064418"/>
                <a:gd name="connsiteY10" fmla="*/ 214313 h 857250"/>
                <a:gd name="connsiteX11" fmla="*/ 697706 w 1064418"/>
                <a:gd name="connsiteY11" fmla="*/ 376238 h 857250"/>
                <a:gd name="connsiteX12" fmla="*/ 483393 w 1064418"/>
                <a:gd name="connsiteY12" fmla="*/ 571500 h 857250"/>
                <a:gd name="connsiteX13" fmla="*/ 376237 w 1064418"/>
                <a:gd name="connsiteY13" fmla="*/ 664369 h 857250"/>
                <a:gd name="connsiteX14" fmla="*/ 321468 w 1064418"/>
                <a:gd name="connsiteY14" fmla="*/ 731044 h 857250"/>
                <a:gd name="connsiteX15" fmla="*/ 269081 w 1064418"/>
                <a:gd name="connsiteY15" fmla="*/ 800100 h 857250"/>
                <a:gd name="connsiteX16" fmla="*/ 240506 w 1064418"/>
                <a:gd name="connsiteY16" fmla="*/ 838200 h 857250"/>
                <a:gd name="connsiteX17" fmla="*/ 214312 w 1064418"/>
                <a:gd name="connsiteY17" fmla="*/ 854869 h 857250"/>
                <a:gd name="connsiteX18" fmla="*/ 195262 w 1064418"/>
                <a:gd name="connsiteY18" fmla="*/ 857250 h 857250"/>
                <a:gd name="connsiteX19" fmla="*/ 176212 w 1064418"/>
                <a:gd name="connsiteY19" fmla="*/ 852488 h 857250"/>
                <a:gd name="connsiteX20" fmla="*/ 161925 w 1064418"/>
                <a:gd name="connsiteY20" fmla="*/ 831056 h 857250"/>
                <a:gd name="connsiteX21" fmla="*/ 114300 w 1064418"/>
                <a:gd name="connsiteY21" fmla="*/ 745331 h 857250"/>
                <a:gd name="connsiteX22" fmla="*/ 66675 w 1064418"/>
                <a:gd name="connsiteY22" fmla="*/ 657225 h 857250"/>
                <a:gd name="connsiteX23" fmla="*/ 35718 w 1064418"/>
                <a:gd name="connsiteY23" fmla="*/ 581025 h 857250"/>
                <a:gd name="connsiteX24" fmla="*/ 19050 w 1064418"/>
                <a:gd name="connsiteY24" fmla="*/ 516731 h 857250"/>
                <a:gd name="connsiteX25" fmla="*/ 4762 w 1064418"/>
                <a:gd name="connsiteY25" fmla="*/ 419100 h 857250"/>
                <a:gd name="connsiteX26" fmla="*/ 0 w 1064418"/>
                <a:gd name="connsiteY26" fmla="*/ 340519 h 857250"/>
                <a:gd name="connsiteX27" fmla="*/ 4762 w 1064418"/>
                <a:gd name="connsiteY27" fmla="*/ 316706 h 857250"/>
                <a:gd name="connsiteX28" fmla="*/ 21431 w 1064418"/>
                <a:gd name="connsiteY28" fmla="*/ 309563 h 857250"/>
                <a:gd name="connsiteX29" fmla="*/ 45243 w 1064418"/>
                <a:gd name="connsiteY29" fmla="*/ 314325 h 857250"/>
                <a:gd name="connsiteX30" fmla="*/ 61912 w 1064418"/>
                <a:gd name="connsiteY30" fmla="*/ 328613 h 857250"/>
                <a:gd name="connsiteX31" fmla="*/ 76200 w 1064418"/>
                <a:gd name="connsiteY31" fmla="*/ 364331 h 857250"/>
                <a:gd name="connsiteX32" fmla="*/ 92868 w 1064418"/>
                <a:gd name="connsiteY32" fmla="*/ 397669 h 857250"/>
                <a:gd name="connsiteX33" fmla="*/ 111918 w 1064418"/>
                <a:gd name="connsiteY33" fmla="*/ 426244 h 857250"/>
                <a:gd name="connsiteX34" fmla="*/ 135731 w 1064418"/>
                <a:gd name="connsiteY34" fmla="*/ 445294 h 857250"/>
                <a:gd name="connsiteX35" fmla="*/ 169068 w 1064418"/>
                <a:gd name="connsiteY35" fmla="*/ 459581 h 857250"/>
                <a:gd name="connsiteX36" fmla="*/ 197643 w 1064418"/>
                <a:gd name="connsiteY36" fmla="*/ 464344 h 857250"/>
                <a:gd name="connsiteX37" fmla="*/ 292893 w 1064418"/>
                <a:gd name="connsiteY37" fmla="*/ 42386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64418" h="857250">
                  <a:moveTo>
                    <a:pt x="292893" y="423863"/>
                  </a:moveTo>
                  <a:lnTo>
                    <a:pt x="514350" y="311944"/>
                  </a:lnTo>
                  <a:lnTo>
                    <a:pt x="685800" y="211931"/>
                  </a:lnTo>
                  <a:lnTo>
                    <a:pt x="873918" y="102394"/>
                  </a:lnTo>
                  <a:lnTo>
                    <a:pt x="1009650" y="14288"/>
                  </a:lnTo>
                  <a:lnTo>
                    <a:pt x="1045368" y="0"/>
                  </a:lnTo>
                  <a:lnTo>
                    <a:pt x="1062037" y="9525"/>
                  </a:lnTo>
                  <a:lnTo>
                    <a:pt x="1064418" y="38100"/>
                  </a:lnTo>
                  <a:lnTo>
                    <a:pt x="1040606" y="64294"/>
                  </a:lnTo>
                  <a:lnTo>
                    <a:pt x="995362" y="114300"/>
                  </a:lnTo>
                  <a:lnTo>
                    <a:pt x="878681" y="214313"/>
                  </a:lnTo>
                  <a:lnTo>
                    <a:pt x="697706" y="376238"/>
                  </a:lnTo>
                  <a:lnTo>
                    <a:pt x="483393" y="571500"/>
                  </a:lnTo>
                  <a:lnTo>
                    <a:pt x="376237" y="664369"/>
                  </a:lnTo>
                  <a:lnTo>
                    <a:pt x="321468" y="731044"/>
                  </a:lnTo>
                  <a:lnTo>
                    <a:pt x="269081" y="800100"/>
                  </a:lnTo>
                  <a:lnTo>
                    <a:pt x="240506" y="838200"/>
                  </a:lnTo>
                  <a:lnTo>
                    <a:pt x="214312" y="854869"/>
                  </a:lnTo>
                  <a:lnTo>
                    <a:pt x="195262" y="857250"/>
                  </a:lnTo>
                  <a:lnTo>
                    <a:pt x="176212" y="852488"/>
                  </a:lnTo>
                  <a:lnTo>
                    <a:pt x="161925" y="831056"/>
                  </a:lnTo>
                  <a:lnTo>
                    <a:pt x="114300" y="745331"/>
                  </a:lnTo>
                  <a:lnTo>
                    <a:pt x="66675" y="657225"/>
                  </a:lnTo>
                  <a:lnTo>
                    <a:pt x="35718" y="581025"/>
                  </a:lnTo>
                  <a:lnTo>
                    <a:pt x="19050" y="516731"/>
                  </a:lnTo>
                  <a:lnTo>
                    <a:pt x="4762" y="419100"/>
                  </a:lnTo>
                  <a:lnTo>
                    <a:pt x="0" y="340519"/>
                  </a:lnTo>
                  <a:lnTo>
                    <a:pt x="4762" y="316706"/>
                  </a:lnTo>
                  <a:lnTo>
                    <a:pt x="21431" y="309563"/>
                  </a:lnTo>
                  <a:lnTo>
                    <a:pt x="45243" y="314325"/>
                  </a:lnTo>
                  <a:lnTo>
                    <a:pt x="61912" y="328613"/>
                  </a:lnTo>
                  <a:lnTo>
                    <a:pt x="76200" y="364331"/>
                  </a:lnTo>
                  <a:lnTo>
                    <a:pt x="92868" y="397669"/>
                  </a:lnTo>
                  <a:lnTo>
                    <a:pt x="111918" y="426244"/>
                  </a:lnTo>
                  <a:lnTo>
                    <a:pt x="135731" y="445294"/>
                  </a:lnTo>
                  <a:lnTo>
                    <a:pt x="169068" y="459581"/>
                  </a:lnTo>
                  <a:lnTo>
                    <a:pt x="197643" y="464344"/>
                  </a:lnTo>
                  <a:lnTo>
                    <a:pt x="292893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E3BEA8FF-826B-4919-8B23-985D847D2A76}"/>
                </a:ext>
              </a:extLst>
            </p:cNvPr>
            <p:cNvSpPr/>
            <p:nvPr/>
          </p:nvSpPr>
          <p:spPr>
            <a:xfrm rot="16200000">
              <a:off x="3113884" y="3367881"/>
              <a:ext cx="4021138" cy="511175"/>
            </a:xfrm>
            <a:custGeom>
              <a:avLst/>
              <a:gdLst>
                <a:gd name="connsiteX0" fmla="*/ 2270703 w 4021320"/>
                <a:gd name="connsiteY0" fmla="*/ 428306 h 509888"/>
                <a:gd name="connsiteX1" fmla="*/ 1720023 w 4021320"/>
                <a:gd name="connsiteY1" fmla="*/ 418108 h 509888"/>
                <a:gd name="connsiteX2" fmla="*/ 1352904 w 4021320"/>
                <a:gd name="connsiteY2" fmla="*/ 414709 h 509888"/>
                <a:gd name="connsiteX3" fmla="*/ 1002780 w 4021320"/>
                <a:gd name="connsiteY3" fmla="*/ 414709 h 509888"/>
                <a:gd name="connsiteX4" fmla="*/ 690049 w 4021320"/>
                <a:gd name="connsiteY4" fmla="*/ 421507 h 509888"/>
                <a:gd name="connsiteX5" fmla="*/ 414709 w 4021320"/>
                <a:gd name="connsiteY5" fmla="*/ 438504 h 509888"/>
                <a:gd name="connsiteX6" fmla="*/ 282138 w 4021320"/>
                <a:gd name="connsiteY6" fmla="*/ 404511 h 509888"/>
                <a:gd name="connsiteX7" fmla="*/ 203955 w 4021320"/>
                <a:gd name="connsiteY7" fmla="*/ 373918 h 509888"/>
                <a:gd name="connsiteX8" fmla="*/ 156365 w 4021320"/>
                <a:gd name="connsiteY8" fmla="*/ 353522 h 509888"/>
                <a:gd name="connsiteX9" fmla="*/ 115574 w 4021320"/>
                <a:gd name="connsiteY9" fmla="*/ 329727 h 509888"/>
                <a:gd name="connsiteX10" fmla="*/ 50989 w 4021320"/>
                <a:gd name="connsiteY10" fmla="*/ 282138 h 509888"/>
                <a:gd name="connsiteX11" fmla="*/ 3399 w 4021320"/>
                <a:gd name="connsiteY11" fmla="*/ 234548 h 509888"/>
                <a:gd name="connsiteX12" fmla="*/ 0 w 4021320"/>
                <a:gd name="connsiteY12" fmla="*/ 217552 h 509888"/>
                <a:gd name="connsiteX13" fmla="*/ 6798 w 4021320"/>
                <a:gd name="connsiteY13" fmla="*/ 193757 h 509888"/>
                <a:gd name="connsiteX14" fmla="*/ 37392 w 4021320"/>
                <a:gd name="connsiteY14" fmla="*/ 166563 h 509888"/>
                <a:gd name="connsiteX15" fmla="*/ 81582 w 4021320"/>
                <a:gd name="connsiteY15" fmla="*/ 132571 h 509888"/>
                <a:gd name="connsiteX16" fmla="*/ 615265 w 4021320"/>
                <a:gd name="connsiteY16" fmla="*/ 197156 h 509888"/>
                <a:gd name="connsiteX17" fmla="*/ 822620 w 4021320"/>
                <a:gd name="connsiteY17" fmla="*/ 210753 h 509888"/>
                <a:gd name="connsiteX18" fmla="*/ 1162545 w 4021320"/>
                <a:gd name="connsiteY18" fmla="*/ 217552 h 509888"/>
                <a:gd name="connsiteX19" fmla="*/ 1662236 w 4021320"/>
                <a:gd name="connsiteY19" fmla="*/ 214153 h 509888"/>
                <a:gd name="connsiteX20" fmla="*/ 2148330 w 4021320"/>
                <a:gd name="connsiteY20" fmla="*/ 214153 h 509888"/>
                <a:gd name="connsiteX21" fmla="*/ 2783991 w 4021320"/>
                <a:gd name="connsiteY21" fmla="*/ 217552 h 509888"/>
                <a:gd name="connsiteX22" fmla="*/ 2970950 w 4021320"/>
                <a:gd name="connsiteY22" fmla="*/ 217552 h 509888"/>
                <a:gd name="connsiteX23" fmla="*/ 3202099 w 4021320"/>
                <a:gd name="connsiteY23" fmla="*/ 217552 h 509888"/>
                <a:gd name="connsiteX24" fmla="*/ 3467241 w 4021320"/>
                <a:gd name="connsiteY24" fmla="*/ 217552 h 509888"/>
                <a:gd name="connsiteX25" fmla="*/ 3613409 w 4021320"/>
                <a:gd name="connsiteY25" fmla="*/ 217552 h 509888"/>
                <a:gd name="connsiteX26" fmla="*/ 3660999 w 4021320"/>
                <a:gd name="connsiteY26" fmla="*/ 210753 h 509888"/>
                <a:gd name="connsiteX27" fmla="*/ 3725585 w 4021320"/>
                <a:gd name="connsiteY27" fmla="*/ 190358 h 509888"/>
                <a:gd name="connsiteX28" fmla="*/ 3793570 w 4021320"/>
                <a:gd name="connsiteY28" fmla="*/ 159765 h 509888"/>
                <a:gd name="connsiteX29" fmla="*/ 3841160 w 4021320"/>
                <a:gd name="connsiteY29" fmla="*/ 125772 h 509888"/>
                <a:gd name="connsiteX30" fmla="*/ 3895548 w 4021320"/>
                <a:gd name="connsiteY30" fmla="*/ 78182 h 509888"/>
                <a:gd name="connsiteX31" fmla="*/ 3953335 w 4021320"/>
                <a:gd name="connsiteY31" fmla="*/ 13597 h 509888"/>
                <a:gd name="connsiteX32" fmla="*/ 3977130 w 4021320"/>
                <a:gd name="connsiteY32" fmla="*/ 3399 h 509888"/>
                <a:gd name="connsiteX33" fmla="*/ 4004324 w 4021320"/>
                <a:gd name="connsiteY33" fmla="*/ 0 h 509888"/>
                <a:gd name="connsiteX34" fmla="*/ 4017921 w 4021320"/>
                <a:gd name="connsiteY34" fmla="*/ 10197 h 509888"/>
                <a:gd name="connsiteX35" fmla="*/ 4021320 w 4021320"/>
                <a:gd name="connsiteY35" fmla="*/ 27194 h 509888"/>
                <a:gd name="connsiteX36" fmla="*/ 4004324 w 4021320"/>
                <a:gd name="connsiteY36" fmla="*/ 101977 h 509888"/>
                <a:gd name="connsiteX37" fmla="*/ 3956734 w 4021320"/>
                <a:gd name="connsiteY37" fmla="*/ 224351 h 509888"/>
                <a:gd name="connsiteX38" fmla="*/ 3875152 w 4021320"/>
                <a:gd name="connsiteY38" fmla="*/ 356922 h 509888"/>
                <a:gd name="connsiteX39" fmla="*/ 3820764 w 4021320"/>
                <a:gd name="connsiteY39" fmla="*/ 431705 h 509888"/>
                <a:gd name="connsiteX40" fmla="*/ 3776574 w 4021320"/>
                <a:gd name="connsiteY40" fmla="*/ 472496 h 509888"/>
                <a:gd name="connsiteX41" fmla="*/ 3711988 w 4021320"/>
                <a:gd name="connsiteY41" fmla="*/ 503090 h 509888"/>
                <a:gd name="connsiteX42" fmla="*/ 3684794 w 4021320"/>
                <a:gd name="connsiteY42" fmla="*/ 509888 h 509888"/>
                <a:gd name="connsiteX43" fmla="*/ 3664398 w 4021320"/>
                <a:gd name="connsiteY43" fmla="*/ 506489 h 509888"/>
                <a:gd name="connsiteX44" fmla="*/ 3620208 w 4021320"/>
                <a:gd name="connsiteY44" fmla="*/ 489493 h 509888"/>
                <a:gd name="connsiteX45" fmla="*/ 3576018 w 4021320"/>
                <a:gd name="connsiteY45" fmla="*/ 465698 h 509888"/>
                <a:gd name="connsiteX46" fmla="*/ 3525029 w 4021320"/>
                <a:gd name="connsiteY46" fmla="*/ 448701 h 509888"/>
                <a:gd name="connsiteX47" fmla="*/ 3470641 w 4021320"/>
                <a:gd name="connsiteY47" fmla="*/ 435104 h 509888"/>
                <a:gd name="connsiteX48" fmla="*/ 3406055 w 4021320"/>
                <a:gd name="connsiteY48" fmla="*/ 435104 h 509888"/>
                <a:gd name="connsiteX49" fmla="*/ 2943756 w 4021320"/>
                <a:gd name="connsiteY49" fmla="*/ 438504 h 509888"/>
                <a:gd name="connsiteX50" fmla="*/ 2766994 w 4021320"/>
                <a:gd name="connsiteY50" fmla="*/ 435104 h 509888"/>
                <a:gd name="connsiteX51" fmla="*/ 2270703 w 4021320"/>
                <a:gd name="connsiteY51" fmla="*/ 428306 h 50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21320" h="509888">
                  <a:moveTo>
                    <a:pt x="2270703" y="428306"/>
                  </a:moveTo>
                  <a:lnTo>
                    <a:pt x="1720023" y="418108"/>
                  </a:lnTo>
                  <a:lnTo>
                    <a:pt x="1352904" y="414709"/>
                  </a:lnTo>
                  <a:lnTo>
                    <a:pt x="1002780" y="414709"/>
                  </a:lnTo>
                  <a:lnTo>
                    <a:pt x="690049" y="421507"/>
                  </a:lnTo>
                  <a:lnTo>
                    <a:pt x="414709" y="438504"/>
                  </a:lnTo>
                  <a:lnTo>
                    <a:pt x="282138" y="404511"/>
                  </a:lnTo>
                  <a:lnTo>
                    <a:pt x="203955" y="373918"/>
                  </a:lnTo>
                  <a:lnTo>
                    <a:pt x="156365" y="353522"/>
                  </a:lnTo>
                  <a:lnTo>
                    <a:pt x="115574" y="329727"/>
                  </a:lnTo>
                  <a:lnTo>
                    <a:pt x="50989" y="282138"/>
                  </a:lnTo>
                  <a:lnTo>
                    <a:pt x="3399" y="234548"/>
                  </a:lnTo>
                  <a:lnTo>
                    <a:pt x="0" y="217552"/>
                  </a:lnTo>
                  <a:lnTo>
                    <a:pt x="6798" y="193757"/>
                  </a:lnTo>
                  <a:lnTo>
                    <a:pt x="37392" y="166563"/>
                  </a:lnTo>
                  <a:lnTo>
                    <a:pt x="81582" y="132571"/>
                  </a:lnTo>
                  <a:lnTo>
                    <a:pt x="615265" y="197156"/>
                  </a:lnTo>
                  <a:lnTo>
                    <a:pt x="822620" y="210753"/>
                  </a:lnTo>
                  <a:lnTo>
                    <a:pt x="1162545" y="217552"/>
                  </a:lnTo>
                  <a:lnTo>
                    <a:pt x="1662236" y="214153"/>
                  </a:lnTo>
                  <a:lnTo>
                    <a:pt x="2148330" y="214153"/>
                  </a:lnTo>
                  <a:lnTo>
                    <a:pt x="2783991" y="217552"/>
                  </a:lnTo>
                  <a:lnTo>
                    <a:pt x="2970950" y="217552"/>
                  </a:lnTo>
                  <a:lnTo>
                    <a:pt x="3202099" y="217552"/>
                  </a:lnTo>
                  <a:lnTo>
                    <a:pt x="3467241" y="217552"/>
                  </a:lnTo>
                  <a:lnTo>
                    <a:pt x="3613409" y="217552"/>
                  </a:lnTo>
                  <a:lnTo>
                    <a:pt x="3660999" y="210753"/>
                  </a:lnTo>
                  <a:lnTo>
                    <a:pt x="3725585" y="190358"/>
                  </a:lnTo>
                  <a:lnTo>
                    <a:pt x="3793570" y="159765"/>
                  </a:lnTo>
                  <a:lnTo>
                    <a:pt x="3841160" y="125772"/>
                  </a:lnTo>
                  <a:lnTo>
                    <a:pt x="3895548" y="78182"/>
                  </a:lnTo>
                  <a:lnTo>
                    <a:pt x="3953335" y="13597"/>
                  </a:lnTo>
                  <a:lnTo>
                    <a:pt x="3977130" y="3399"/>
                  </a:lnTo>
                  <a:lnTo>
                    <a:pt x="4004324" y="0"/>
                  </a:lnTo>
                  <a:lnTo>
                    <a:pt x="4017921" y="10197"/>
                  </a:lnTo>
                  <a:lnTo>
                    <a:pt x="4021320" y="27194"/>
                  </a:lnTo>
                  <a:lnTo>
                    <a:pt x="4004324" y="101977"/>
                  </a:lnTo>
                  <a:lnTo>
                    <a:pt x="3956734" y="224351"/>
                  </a:lnTo>
                  <a:lnTo>
                    <a:pt x="3875152" y="356922"/>
                  </a:lnTo>
                  <a:lnTo>
                    <a:pt x="3820764" y="431705"/>
                  </a:lnTo>
                  <a:lnTo>
                    <a:pt x="3776574" y="472496"/>
                  </a:lnTo>
                  <a:lnTo>
                    <a:pt x="3711988" y="503090"/>
                  </a:lnTo>
                  <a:lnTo>
                    <a:pt x="3684794" y="509888"/>
                  </a:lnTo>
                  <a:lnTo>
                    <a:pt x="3664398" y="506489"/>
                  </a:lnTo>
                  <a:lnTo>
                    <a:pt x="3620208" y="489493"/>
                  </a:lnTo>
                  <a:lnTo>
                    <a:pt x="3576018" y="465698"/>
                  </a:lnTo>
                  <a:lnTo>
                    <a:pt x="3525029" y="448701"/>
                  </a:lnTo>
                  <a:lnTo>
                    <a:pt x="3470641" y="435104"/>
                  </a:lnTo>
                  <a:lnTo>
                    <a:pt x="3406055" y="435104"/>
                  </a:lnTo>
                  <a:lnTo>
                    <a:pt x="2943756" y="438504"/>
                  </a:lnTo>
                  <a:lnTo>
                    <a:pt x="2766994" y="435104"/>
                  </a:lnTo>
                  <a:lnTo>
                    <a:pt x="2270703" y="428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C1DE8BE2-0D3C-4B0F-8423-077E00A62D91}"/>
                </a:ext>
              </a:extLst>
            </p:cNvPr>
            <p:cNvSpPr/>
            <p:nvPr/>
          </p:nvSpPr>
          <p:spPr>
            <a:xfrm>
              <a:off x="4529141" y="5002213"/>
              <a:ext cx="561975" cy="593725"/>
            </a:xfrm>
            <a:custGeom>
              <a:avLst/>
              <a:gdLst>
                <a:gd name="connsiteX0" fmla="*/ 178593 w 561975"/>
                <a:gd name="connsiteY0" fmla="*/ 133350 h 592931"/>
                <a:gd name="connsiteX1" fmla="*/ 392906 w 561975"/>
                <a:gd name="connsiteY1" fmla="*/ 159543 h 592931"/>
                <a:gd name="connsiteX2" fmla="*/ 419100 w 561975"/>
                <a:gd name="connsiteY2" fmla="*/ 159543 h 592931"/>
                <a:gd name="connsiteX3" fmla="*/ 438150 w 561975"/>
                <a:gd name="connsiteY3" fmla="*/ 152400 h 592931"/>
                <a:gd name="connsiteX4" fmla="*/ 452437 w 561975"/>
                <a:gd name="connsiteY4" fmla="*/ 147637 h 592931"/>
                <a:gd name="connsiteX5" fmla="*/ 476250 w 561975"/>
                <a:gd name="connsiteY5" fmla="*/ 121443 h 592931"/>
                <a:gd name="connsiteX6" fmla="*/ 561975 w 561975"/>
                <a:gd name="connsiteY6" fmla="*/ 0 h 592931"/>
                <a:gd name="connsiteX7" fmla="*/ 519112 w 561975"/>
                <a:gd name="connsiteY7" fmla="*/ 592931 h 592931"/>
                <a:gd name="connsiteX8" fmla="*/ 473868 w 561975"/>
                <a:gd name="connsiteY8" fmla="*/ 550068 h 592931"/>
                <a:gd name="connsiteX9" fmla="*/ 454818 w 561975"/>
                <a:gd name="connsiteY9" fmla="*/ 511968 h 592931"/>
                <a:gd name="connsiteX10" fmla="*/ 433387 w 561975"/>
                <a:gd name="connsiteY10" fmla="*/ 457200 h 592931"/>
                <a:gd name="connsiteX11" fmla="*/ 411956 w 561975"/>
                <a:gd name="connsiteY11" fmla="*/ 409575 h 592931"/>
                <a:gd name="connsiteX12" fmla="*/ 378618 w 561975"/>
                <a:gd name="connsiteY12" fmla="*/ 369093 h 592931"/>
                <a:gd name="connsiteX13" fmla="*/ 316706 w 561975"/>
                <a:gd name="connsiteY13" fmla="*/ 321468 h 592931"/>
                <a:gd name="connsiteX14" fmla="*/ 233362 w 561975"/>
                <a:gd name="connsiteY14" fmla="*/ 271462 h 592931"/>
                <a:gd name="connsiteX15" fmla="*/ 126206 w 561975"/>
                <a:gd name="connsiteY15" fmla="*/ 207168 h 592931"/>
                <a:gd name="connsiteX16" fmla="*/ 11906 w 561975"/>
                <a:gd name="connsiteY16" fmla="*/ 147637 h 592931"/>
                <a:gd name="connsiteX17" fmla="*/ 0 w 561975"/>
                <a:gd name="connsiteY17" fmla="*/ 133350 h 592931"/>
                <a:gd name="connsiteX18" fmla="*/ 4762 w 561975"/>
                <a:gd name="connsiteY18" fmla="*/ 121443 h 592931"/>
                <a:gd name="connsiteX19" fmla="*/ 21431 w 561975"/>
                <a:gd name="connsiteY19" fmla="*/ 116681 h 592931"/>
                <a:gd name="connsiteX20" fmla="*/ 59531 w 561975"/>
                <a:gd name="connsiteY20" fmla="*/ 116681 h 592931"/>
                <a:gd name="connsiteX21" fmla="*/ 178593 w 561975"/>
                <a:gd name="connsiteY21" fmla="*/ 133350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1975" h="592931">
                  <a:moveTo>
                    <a:pt x="178593" y="133350"/>
                  </a:moveTo>
                  <a:lnTo>
                    <a:pt x="392906" y="159543"/>
                  </a:lnTo>
                  <a:lnTo>
                    <a:pt x="419100" y="159543"/>
                  </a:lnTo>
                  <a:lnTo>
                    <a:pt x="438150" y="152400"/>
                  </a:lnTo>
                  <a:lnTo>
                    <a:pt x="452437" y="147637"/>
                  </a:lnTo>
                  <a:lnTo>
                    <a:pt x="476250" y="121443"/>
                  </a:lnTo>
                  <a:lnTo>
                    <a:pt x="561975" y="0"/>
                  </a:lnTo>
                  <a:lnTo>
                    <a:pt x="519112" y="592931"/>
                  </a:lnTo>
                  <a:lnTo>
                    <a:pt x="473868" y="550068"/>
                  </a:lnTo>
                  <a:lnTo>
                    <a:pt x="454818" y="511968"/>
                  </a:lnTo>
                  <a:lnTo>
                    <a:pt x="433387" y="457200"/>
                  </a:lnTo>
                  <a:lnTo>
                    <a:pt x="411956" y="409575"/>
                  </a:lnTo>
                  <a:lnTo>
                    <a:pt x="378618" y="369093"/>
                  </a:lnTo>
                  <a:lnTo>
                    <a:pt x="316706" y="321468"/>
                  </a:lnTo>
                  <a:lnTo>
                    <a:pt x="233362" y="271462"/>
                  </a:lnTo>
                  <a:lnTo>
                    <a:pt x="126206" y="207168"/>
                  </a:lnTo>
                  <a:lnTo>
                    <a:pt x="11906" y="147637"/>
                  </a:lnTo>
                  <a:lnTo>
                    <a:pt x="0" y="133350"/>
                  </a:lnTo>
                  <a:lnTo>
                    <a:pt x="4762" y="121443"/>
                  </a:lnTo>
                  <a:lnTo>
                    <a:pt x="21431" y="116681"/>
                  </a:lnTo>
                  <a:lnTo>
                    <a:pt x="59531" y="116681"/>
                  </a:lnTo>
                  <a:lnTo>
                    <a:pt x="178593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21E3459-A23E-422C-8659-052D864D78E9}"/>
                </a:ext>
              </a:extLst>
            </p:cNvPr>
            <p:cNvSpPr/>
            <p:nvPr/>
          </p:nvSpPr>
          <p:spPr>
            <a:xfrm>
              <a:off x="6537327" y="2576514"/>
              <a:ext cx="1695450" cy="433387"/>
            </a:xfrm>
            <a:custGeom>
              <a:avLst/>
              <a:gdLst>
                <a:gd name="connsiteX0" fmla="*/ 1185863 w 1695450"/>
                <a:gd name="connsiteY0" fmla="*/ 290512 h 433387"/>
                <a:gd name="connsiteX1" fmla="*/ 723900 w 1695450"/>
                <a:gd name="connsiteY1" fmla="*/ 388143 h 433387"/>
                <a:gd name="connsiteX2" fmla="*/ 666750 w 1695450"/>
                <a:gd name="connsiteY2" fmla="*/ 390525 h 433387"/>
                <a:gd name="connsiteX3" fmla="*/ 528638 w 1695450"/>
                <a:gd name="connsiteY3" fmla="*/ 414337 h 433387"/>
                <a:gd name="connsiteX4" fmla="*/ 381000 w 1695450"/>
                <a:gd name="connsiteY4" fmla="*/ 426243 h 433387"/>
                <a:gd name="connsiteX5" fmla="*/ 307182 w 1695450"/>
                <a:gd name="connsiteY5" fmla="*/ 433387 h 433387"/>
                <a:gd name="connsiteX6" fmla="*/ 240507 w 1695450"/>
                <a:gd name="connsiteY6" fmla="*/ 431006 h 433387"/>
                <a:gd name="connsiteX7" fmla="*/ 185738 w 1695450"/>
                <a:gd name="connsiteY7" fmla="*/ 423862 h 433387"/>
                <a:gd name="connsiteX8" fmla="*/ 0 w 1695450"/>
                <a:gd name="connsiteY8" fmla="*/ 376237 h 433387"/>
                <a:gd name="connsiteX9" fmla="*/ 28575 w 1695450"/>
                <a:gd name="connsiteY9" fmla="*/ 250031 h 433387"/>
                <a:gd name="connsiteX10" fmla="*/ 180975 w 1695450"/>
                <a:gd name="connsiteY10" fmla="*/ 292893 h 433387"/>
                <a:gd name="connsiteX11" fmla="*/ 245269 w 1695450"/>
                <a:gd name="connsiteY11" fmla="*/ 302418 h 433387"/>
                <a:gd name="connsiteX12" fmla="*/ 280988 w 1695450"/>
                <a:gd name="connsiteY12" fmla="*/ 302418 h 433387"/>
                <a:gd name="connsiteX13" fmla="*/ 342900 w 1695450"/>
                <a:gd name="connsiteY13" fmla="*/ 300037 h 433387"/>
                <a:gd name="connsiteX14" fmla="*/ 552450 w 1695450"/>
                <a:gd name="connsiteY14" fmla="*/ 259556 h 433387"/>
                <a:gd name="connsiteX15" fmla="*/ 926307 w 1695450"/>
                <a:gd name="connsiteY15" fmla="*/ 176212 h 433387"/>
                <a:gd name="connsiteX16" fmla="*/ 1238250 w 1695450"/>
                <a:gd name="connsiteY16" fmla="*/ 76200 h 433387"/>
                <a:gd name="connsiteX17" fmla="*/ 1266825 w 1695450"/>
                <a:gd name="connsiteY17" fmla="*/ 61912 h 433387"/>
                <a:gd name="connsiteX18" fmla="*/ 1295400 w 1695450"/>
                <a:gd name="connsiteY18" fmla="*/ 38100 h 433387"/>
                <a:gd name="connsiteX19" fmla="*/ 1338263 w 1695450"/>
                <a:gd name="connsiteY19" fmla="*/ 11906 h 433387"/>
                <a:gd name="connsiteX20" fmla="*/ 1371600 w 1695450"/>
                <a:gd name="connsiteY20" fmla="*/ 0 h 433387"/>
                <a:gd name="connsiteX21" fmla="*/ 1407319 w 1695450"/>
                <a:gd name="connsiteY21" fmla="*/ 2381 h 433387"/>
                <a:gd name="connsiteX22" fmla="*/ 1521619 w 1695450"/>
                <a:gd name="connsiteY22" fmla="*/ 30956 h 433387"/>
                <a:gd name="connsiteX23" fmla="*/ 1609725 w 1695450"/>
                <a:gd name="connsiteY23" fmla="*/ 59531 h 433387"/>
                <a:gd name="connsiteX24" fmla="*/ 1669257 w 1695450"/>
                <a:gd name="connsiteY24" fmla="*/ 88106 h 433387"/>
                <a:gd name="connsiteX25" fmla="*/ 1683544 w 1695450"/>
                <a:gd name="connsiteY25" fmla="*/ 104775 h 433387"/>
                <a:gd name="connsiteX26" fmla="*/ 1695450 w 1695450"/>
                <a:gd name="connsiteY26" fmla="*/ 121443 h 433387"/>
                <a:gd name="connsiteX27" fmla="*/ 1695450 w 1695450"/>
                <a:gd name="connsiteY27" fmla="*/ 142875 h 433387"/>
                <a:gd name="connsiteX28" fmla="*/ 1681163 w 1695450"/>
                <a:gd name="connsiteY28" fmla="*/ 171450 h 433387"/>
                <a:gd name="connsiteX29" fmla="*/ 1654969 w 1695450"/>
                <a:gd name="connsiteY29" fmla="*/ 190500 h 433387"/>
                <a:gd name="connsiteX30" fmla="*/ 1569244 w 1695450"/>
                <a:gd name="connsiteY30" fmla="*/ 219075 h 433387"/>
                <a:gd name="connsiteX31" fmla="*/ 1397794 w 1695450"/>
                <a:gd name="connsiteY31" fmla="*/ 254793 h 433387"/>
                <a:gd name="connsiteX32" fmla="*/ 1185863 w 1695450"/>
                <a:gd name="connsiteY32" fmla="*/ 2905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5450" h="433387">
                  <a:moveTo>
                    <a:pt x="1185863" y="290512"/>
                  </a:moveTo>
                  <a:lnTo>
                    <a:pt x="723900" y="388143"/>
                  </a:lnTo>
                  <a:lnTo>
                    <a:pt x="666750" y="390525"/>
                  </a:lnTo>
                  <a:lnTo>
                    <a:pt x="528638" y="414337"/>
                  </a:lnTo>
                  <a:lnTo>
                    <a:pt x="381000" y="426243"/>
                  </a:lnTo>
                  <a:lnTo>
                    <a:pt x="307182" y="433387"/>
                  </a:lnTo>
                  <a:lnTo>
                    <a:pt x="240507" y="431006"/>
                  </a:lnTo>
                  <a:lnTo>
                    <a:pt x="185738" y="423862"/>
                  </a:lnTo>
                  <a:lnTo>
                    <a:pt x="0" y="376237"/>
                  </a:lnTo>
                  <a:lnTo>
                    <a:pt x="28575" y="250031"/>
                  </a:lnTo>
                  <a:lnTo>
                    <a:pt x="180975" y="292893"/>
                  </a:lnTo>
                  <a:lnTo>
                    <a:pt x="245269" y="302418"/>
                  </a:lnTo>
                  <a:lnTo>
                    <a:pt x="280988" y="302418"/>
                  </a:lnTo>
                  <a:lnTo>
                    <a:pt x="342900" y="300037"/>
                  </a:lnTo>
                  <a:lnTo>
                    <a:pt x="552450" y="259556"/>
                  </a:lnTo>
                  <a:lnTo>
                    <a:pt x="926307" y="176212"/>
                  </a:lnTo>
                  <a:lnTo>
                    <a:pt x="1238250" y="76200"/>
                  </a:lnTo>
                  <a:lnTo>
                    <a:pt x="1266825" y="61912"/>
                  </a:lnTo>
                  <a:lnTo>
                    <a:pt x="1295400" y="38100"/>
                  </a:lnTo>
                  <a:lnTo>
                    <a:pt x="1338263" y="11906"/>
                  </a:lnTo>
                  <a:lnTo>
                    <a:pt x="1371600" y="0"/>
                  </a:lnTo>
                  <a:lnTo>
                    <a:pt x="1407319" y="2381"/>
                  </a:lnTo>
                  <a:lnTo>
                    <a:pt x="1521619" y="30956"/>
                  </a:lnTo>
                  <a:lnTo>
                    <a:pt x="1609725" y="59531"/>
                  </a:lnTo>
                  <a:lnTo>
                    <a:pt x="1669257" y="88106"/>
                  </a:lnTo>
                  <a:lnTo>
                    <a:pt x="1683544" y="104775"/>
                  </a:lnTo>
                  <a:lnTo>
                    <a:pt x="1695450" y="121443"/>
                  </a:lnTo>
                  <a:lnTo>
                    <a:pt x="1695450" y="142875"/>
                  </a:lnTo>
                  <a:lnTo>
                    <a:pt x="1681163" y="171450"/>
                  </a:lnTo>
                  <a:lnTo>
                    <a:pt x="1654969" y="190500"/>
                  </a:lnTo>
                  <a:lnTo>
                    <a:pt x="1569244" y="219075"/>
                  </a:lnTo>
                  <a:lnTo>
                    <a:pt x="1397794" y="254793"/>
                  </a:lnTo>
                  <a:lnTo>
                    <a:pt x="11858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5">
              <a:extLst>
                <a:ext uri="{FF2B5EF4-FFF2-40B4-BE49-F238E27FC236}">
                  <a16:creationId xmlns:a16="http://schemas.microsoft.com/office/drawing/2014/main" id="{9F215774-01F2-47A4-AFF7-928DE8434ACA}"/>
                </a:ext>
              </a:extLst>
            </p:cNvPr>
            <p:cNvSpPr/>
            <p:nvPr/>
          </p:nvSpPr>
          <p:spPr>
            <a:xfrm rot="16200000">
              <a:off x="5367340" y="3309938"/>
              <a:ext cx="2711450" cy="1965325"/>
            </a:xfrm>
            <a:custGeom>
              <a:avLst/>
              <a:gdLst>
                <a:gd name="connsiteX0" fmla="*/ 1545465 w 2712291"/>
                <a:gd name="connsiteY0" fmla="*/ 1596980 h 1965316"/>
                <a:gd name="connsiteX1" fmla="*/ 1323949 w 2712291"/>
                <a:gd name="connsiteY1" fmla="*/ 1488797 h 1965316"/>
                <a:gd name="connsiteX2" fmla="*/ 1156523 w 2712291"/>
                <a:gd name="connsiteY2" fmla="*/ 1370312 h 1965316"/>
                <a:gd name="connsiteX3" fmla="*/ 1038038 w 2712291"/>
                <a:gd name="connsiteY3" fmla="*/ 1290463 h 1965316"/>
                <a:gd name="connsiteX4" fmla="*/ 935007 w 2712291"/>
                <a:gd name="connsiteY4" fmla="*/ 1213190 h 1965316"/>
                <a:gd name="connsiteX5" fmla="*/ 844854 w 2712291"/>
                <a:gd name="connsiteY5" fmla="*/ 1143644 h 1965316"/>
                <a:gd name="connsiteX6" fmla="*/ 762430 w 2712291"/>
                <a:gd name="connsiteY6" fmla="*/ 1068946 h 1965316"/>
                <a:gd name="connsiteX7" fmla="*/ 674853 w 2712291"/>
                <a:gd name="connsiteY7" fmla="*/ 986521 h 1965316"/>
                <a:gd name="connsiteX8" fmla="*/ 546065 w 2712291"/>
                <a:gd name="connsiteY8" fmla="*/ 850005 h 1965316"/>
                <a:gd name="connsiteX9" fmla="*/ 448185 w 2712291"/>
                <a:gd name="connsiteY9" fmla="*/ 741823 h 1965316"/>
                <a:gd name="connsiteX10" fmla="*/ 373488 w 2712291"/>
                <a:gd name="connsiteY10" fmla="*/ 649095 h 1965316"/>
                <a:gd name="connsiteX11" fmla="*/ 293639 w 2712291"/>
                <a:gd name="connsiteY11" fmla="*/ 538337 h 1965316"/>
                <a:gd name="connsiteX12" fmla="*/ 172577 w 2712291"/>
                <a:gd name="connsiteY12" fmla="*/ 352881 h 1965316"/>
                <a:gd name="connsiteX13" fmla="*/ 85001 w 2712291"/>
                <a:gd name="connsiteY13" fmla="*/ 206062 h 1965316"/>
                <a:gd name="connsiteX14" fmla="*/ 15455 w 2712291"/>
                <a:gd name="connsiteY14" fmla="*/ 85000 h 1965316"/>
                <a:gd name="connsiteX15" fmla="*/ 2576 w 2712291"/>
                <a:gd name="connsiteY15" fmla="*/ 54091 h 1965316"/>
                <a:gd name="connsiteX16" fmla="*/ 0 w 2712291"/>
                <a:gd name="connsiteY16" fmla="*/ 25757 h 1965316"/>
                <a:gd name="connsiteX17" fmla="*/ 5152 w 2712291"/>
                <a:gd name="connsiteY17" fmla="*/ 7727 h 1965316"/>
                <a:gd name="connsiteX18" fmla="*/ 15455 w 2712291"/>
                <a:gd name="connsiteY18" fmla="*/ 0 h 1965316"/>
                <a:gd name="connsiteX19" fmla="*/ 36061 w 2712291"/>
                <a:gd name="connsiteY19" fmla="*/ 0 h 1965316"/>
                <a:gd name="connsiteX20" fmla="*/ 56667 w 2712291"/>
                <a:gd name="connsiteY20" fmla="*/ 15454 h 1965316"/>
                <a:gd name="connsiteX21" fmla="*/ 146820 w 2712291"/>
                <a:gd name="connsiteY21" fmla="*/ 144243 h 1965316"/>
                <a:gd name="connsiteX22" fmla="*/ 234396 w 2712291"/>
                <a:gd name="connsiteY22" fmla="*/ 265304 h 1965316"/>
                <a:gd name="connsiteX23" fmla="*/ 350306 w 2712291"/>
                <a:gd name="connsiteY23" fmla="*/ 409548 h 1965316"/>
                <a:gd name="connsiteX24" fmla="*/ 466216 w 2712291"/>
                <a:gd name="connsiteY24" fmla="*/ 551215 h 1965316"/>
                <a:gd name="connsiteX25" fmla="*/ 556368 w 2712291"/>
                <a:gd name="connsiteY25" fmla="*/ 649095 h 1965316"/>
                <a:gd name="connsiteX26" fmla="*/ 607883 w 2712291"/>
                <a:gd name="connsiteY26" fmla="*/ 703186 h 1965316"/>
                <a:gd name="connsiteX27" fmla="*/ 695460 w 2712291"/>
                <a:gd name="connsiteY27" fmla="*/ 785611 h 1965316"/>
                <a:gd name="connsiteX28" fmla="*/ 798491 w 2712291"/>
                <a:gd name="connsiteY28" fmla="*/ 875763 h 1965316"/>
                <a:gd name="connsiteX29" fmla="*/ 947885 w 2712291"/>
                <a:gd name="connsiteY29" fmla="*/ 989097 h 1965316"/>
                <a:gd name="connsiteX30" fmla="*/ 1056068 w 2712291"/>
                <a:gd name="connsiteY30" fmla="*/ 1071522 h 1965316"/>
                <a:gd name="connsiteX31" fmla="*/ 1161675 w 2712291"/>
                <a:gd name="connsiteY31" fmla="*/ 1138492 h 1965316"/>
                <a:gd name="connsiteX32" fmla="*/ 1367737 w 2712291"/>
                <a:gd name="connsiteY32" fmla="*/ 1262129 h 1965316"/>
                <a:gd name="connsiteX33" fmla="*/ 1514556 w 2712291"/>
                <a:gd name="connsiteY33" fmla="*/ 1331675 h 1965316"/>
                <a:gd name="connsiteX34" fmla="*/ 1676830 w 2712291"/>
                <a:gd name="connsiteY34" fmla="*/ 1403797 h 1965316"/>
                <a:gd name="connsiteX35" fmla="*/ 1903498 w 2712291"/>
                <a:gd name="connsiteY35" fmla="*/ 1493949 h 1965316"/>
                <a:gd name="connsiteX36" fmla="*/ 2055469 w 2712291"/>
                <a:gd name="connsiteY36" fmla="*/ 1548040 h 1965316"/>
                <a:gd name="connsiteX37" fmla="*/ 2194560 w 2712291"/>
                <a:gd name="connsiteY37" fmla="*/ 1589253 h 1965316"/>
                <a:gd name="connsiteX38" fmla="*/ 2325925 w 2712291"/>
                <a:gd name="connsiteY38" fmla="*/ 1625313 h 1965316"/>
                <a:gd name="connsiteX39" fmla="*/ 2449562 w 2712291"/>
                <a:gd name="connsiteY39" fmla="*/ 1643344 h 1965316"/>
                <a:gd name="connsiteX40" fmla="*/ 2712291 w 2712291"/>
                <a:gd name="connsiteY40" fmla="*/ 1473343 h 1965316"/>
                <a:gd name="connsiteX41" fmla="*/ 2650473 w 2712291"/>
                <a:gd name="connsiteY41" fmla="*/ 1617586 h 1965316"/>
                <a:gd name="connsiteX42" fmla="*/ 2588654 w 2712291"/>
                <a:gd name="connsiteY42" fmla="*/ 1746375 h 1965316"/>
                <a:gd name="connsiteX43" fmla="*/ 2542290 w 2712291"/>
                <a:gd name="connsiteY43" fmla="*/ 1823648 h 1965316"/>
                <a:gd name="connsiteX44" fmla="*/ 2495926 w 2712291"/>
                <a:gd name="connsiteY44" fmla="*/ 1893194 h 1965316"/>
                <a:gd name="connsiteX45" fmla="*/ 2457289 w 2712291"/>
                <a:gd name="connsiteY45" fmla="*/ 1936982 h 1965316"/>
                <a:gd name="connsiteX46" fmla="*/ 2423804 w 2712291"/>
                <a:gd name="connsiteY46" fmla="*/ 1957588 h 1965316"/>
                <a:gd name="connsiteX47" fmla="*/ 2405774 w 2712291"/>
                <a:gd name="connsiteY47" fmla="*/ 1965316 h 1965316"/>
                <a:gd name="connsiteX48" fmla="*/ 2377440 w 2712291"/>
                <a:gd name="connsiteY48" fmla="*/ 1960164 h 1965316"/>
                <a:gd name="connsiteX49" fmla="*/ 2336228 w 2712291"/>
                <a:gd name="connsiteY49" fmla="*/ 1936982 h 1965316"/>
                <a:gd name="connsiteX50" fmla="*/ 2274409 w 2712291"/>
                <a:gd name="connsiteY50" fmla="*/ 1885467 h 1965316"/>
                <a:gd name="connsiteX51" fmla="*/ 2094105 w 2712291"/>
                <a:gd name="connsiteY51" fmla="*/ 1828800 h 1965316"/>
                <a:gd name="connsiteX52" fmla="*/ 1962741 w 2712291"/>
                <a:gd name="connsiteY52" fmla="*/ 1785012 h 1965316"/>
                <a:gd name="connsiteX53" fmla="*/ 1777285 w 2712291"/>
                <a:gd name="connsiteY53" fmla="*/ 1707738 h 1965316"/>
                <a:gd name="connsiteX54" fmla="*/ 1545465 w 2712291"/>
                <a:gd name="connsiteY54" fmla="*/ 1596980 h 19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2291" h="1965316">
                  <a:moveTo>
                    <a:pt x="1545465" y="1596980"/>
                  </a:moveTo>
                  <a:lnTo>
                    <a:pt x="1323949" y="1488797"/>
                  </a:lnTo>
                  <a:lnTo>
                    <a:pt x="1156523" y="1370312"/>
                  </a:lnTo>
                  <a:lnTo>
                    <a:pt x="1038038" y="1290463"/>
                  </a:lnTo>
                  <a:lnTo>
                    <a:pt x="935007" y="1213190"/>
                  </a:lnTo>
                  <a:lnTo>
                    <a:pt x="844854" y="1143644"/>
                  </a:lnTo>
                  <a:lnTo>
                    <a:pt x="762430" y="1068946"/>
                  </a:lnTo>
                  <a:lnTo>
                    <a:pt x="674853" y="986521"/>
                  </a:lnTo>
                  <a:lnTo>
                    <a:pt x="546065" y="850005"/>
                  </a:lnTo>
                  <a:lnTo>
                    <a:pt x="448185" y="741823"/>
                  </a:lnTo>
                  <a:lnTo>
                    <a:pt x="373488" y="649095"/>
                  </a:lnTo>
                  <a:lnTo>
                    <a:pt x="293639" y="538337"/>
                  </a:lnTo>
                  <a:lnTo>
                    <a:pt x="172577" y="352881"/>
                  </a:lnTo>
                  <a:lnTo>
                    <a:pt x="85001" y="206062"/>
                  </a:lnTo>
                  <a:lnTo>
                    <a:pt x="15455" y="85000"/>
                  </a:lnTo>
                  <a:lnTo>
                    <a:pt x="2576" y="54091"/>
                  </a:lnTo>
                  <a:lnTo>
                    <a:pt x="0" y="25757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36061" y="0"/>
                  </a:lnTo>
                  <a:lnTo>
                    <a:pt x="56667" y="15454"/>
                  </a:lnTo>
                  <a:lnTo>
                    <a:pt x="146820" y="144243"/>
                  </a:lnTo>
                  <a:lnTo>
                    <a:pt x="234396" y="265304"/>
                  </a:lnTo>
                  <a:lnTo>
                    <a:pt x="350306" y="409548"/>
                  </a:lnTo>
                  <a:lnTo>
                    <a:pt x="466216" y="551215"/>
                  </a:lnTo>
                  <a:lnTo>
                    <a:pt x="556368" y="649095"/>
                  </a:lnTo>
                  <a:lnTo>
                    <a:pt x="607883" y="703186"/>
                  </a:lnTo>
                  <a:lnTo>
                    <a:pt x="695460" y="785611"/>
                  </a:lnTo>
                  <a:lnTo>
                    <a:pt x="798491" y="875763"/>
                  </a:lnTo>
                  <a:lnTo>
                    <a:pt x="947885" y="989097"/>
                  </a:lnTo>
                  <a:lnTo>
                    <a:pt x="1056068" y="1071522"/>
                  </a:lnTo>
                  <a:lnTo>
                    <a:pt x="1161675" y="1138492"/>
                  </a:lnTo>
                  <a:lnTo>
                    <a:pt x="1367737" y="1262129"/>
                  </a:lnTo>
                  <a:lnTo>
                    <a:pt x="1514556" y="1331675"/>
                  </a:lnTo>
                  <a:lnTo>
                    <a:pt x="1676830" y="1403797"/>
                  </a:lnTo>
                  <a:lnTo>
                    <a:pt x="1903498" y="1493949"/>
                  </a:lnTo>
                  <a:lnTo>
                    <a:pt x="2055469" y="1548040"/>
                  </a:lnTo>
                  <a:lnTo>
                    <a:pt x="2194560" y="1589253"/>
                  </a:lnTo>
                  <a:lnTo>
                    <a:pt x="2325925" y="1625313"/>
                  </a:lnTo>
                  <a:lnTo>
                    <a:pt x="2449562" y="1643344"/>
                  </a:lnTo>
                  <a:lnTo>
                    <a:pt x="2712291" y="1473343"/>
                  </a:lnTo>
                  <a:lnTo>
                    <a:pt x="2650473" y="1617586"/>
                  </a:lnTo>
                  <a:lnTo>
                    <a:pt x="2588654" y="1746375"/>
                  </a:lnTo>
                  <a:lnTo>
                    <a:pt x="2542290" y="1823648"/>
                  </a:lnTo>
                  <a:lnTo>
                    <a:pt x="2495926" y="1893194"/>
                  </a:lnTo>
                  <a:lnTo>
                    <a:pt x="2457289" y="1936982"/>
                  </a:lnTo>
                  <a:lnTo>
                    <a:pt x="2423804" y="1957588"/>
                  </a:lnTo>
                  <a:lnTo>
                    <a:pt x="2405774" y="1965316"/>
                  </a:lnTo>
                  <a:lnTo>
                    <a:pt x="2377440" y="1960164"/>
                  </a:lnTo>
                  <a:lnTo>
                    <a:pt x="2336228" y="1936982"/>
                  </a:lnTo>
                  <a:lnTo>
                    <a:pt x="2274409" y="1885467"/>
                  </a:lnTo>
                  <a:lnTo>
                    <a:pt x="2094105" y="1828800"/>
                  </a:lnTo>
                  <a:lnTo>
                    <a:pt x="1962741" y="1785012"/>
                  </a:lnTo>
                  <a:lnTo>
                    <a:pt x="1777285" y="1707738"/>
                  </a:lnTo>
                  <a:lnTo>
                    <a:pt x="1545465" y="15969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661601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31493F9-4DB1-4F49-AEA7-0A81EA3374C8}"/>
              </a:ext>
            </a:extLst>
          </p:cNvPr>
          <p:cNvSpPr/>
          <p:nvPr/>
        </p:nvSpPr>
        <p:spPr>
          <a:xfrm>
            <a:off x="4057650" y="1755775"/>
            <a:ext cx="3886200" cy="603250"/>
          </a:xfrm>
          <a:custGeom>
            <a:avLst/>
            <a:gdLst>
              <a:gd name="connsiteX0" fmla="*/ 1765300 w 3886200"/>
              <a:gd name="connsiteY0" fmla="*/ 215900 h 603250"/>
              <a:gd name="connsiteX1" fmla="*/ 2174875 w 3886200"/>
              <a:gd name="connsiteY1" fmla="*/ 177800 h 603250"/>
              <a:gd name="connsiteX2" fmla="*/ 2476500 w 3886200"/>
              <a:gd name="connsiteY2" fmla="*/ 152400 h 603250"/>
              <a:gd name="connsiteX3" fmla="*/ 2689225 w 3886200"/>
              <a:gd name="connsiteY3" fmla="*/ 133350 h 603250"/>
              <a:gd name="connsiteX4" fmla="*/ 2809875 w 3886200"/>
              <a:gd name="connsiteY4" fmla="*/ 133350 h 603250"/>
              <a:gd name="connsiteX5" fmla="*/ 2889250 w 3886200"/>
              <a:gd name="connsiteY5" fmla="*/ 130175 h 603250"/>
              <a:gd name="connsiteX6" fmla="*/ 3003550 w 3886200"/>
              <a:gd name="connsiteY6" fmla="*/ 120650 h 603250"/>
              <a:gd name="connsiteX7" fmla="*/ 3121025 w 3886200"/>
              <a:gd name="connsiteY7" fmla="*/ 107950 h 603250"/>
              <a:gd name="connsiteX8" fmla="*/ 3270250 w 3886200"/>
              <a:gd name="connsiteY8" fmla="*/ 79375 h 603250"/>
              <a:gd name="connsiteX9" fmla="*/ 3324225 w 3886200"/>
              <a:gd name="connsiteY9" fmla="*/ 66675 h 603250"/>
              <a:gd name="connsiteX10" fmla="*/ 3371850 w 3886200"/>
              <a:gd name="connsiteY10" fmla="*/ 38100 h 603250"/>
              <a:gd name="connsiteX11" fmla="*/ 3416300 w 3886200"/>
              <a:gd name="connsiteY11" fmla="*/ 9525 h 603250"/>
              <a:gd name="connsiteX12" fmla="*/ 3441700 w 3886200"/>
              <a:gd name="connsiteY12" fmla="*/ 0 h 603250"/>
              <a:gd name="connsiteX13" fmla="*/ 3479800 w 3886200"/>
              <a:gd name="connsiteY13" fmla="*/ 9525 h 603250"/>
              <a:gd name="connsiteX14" fmla="*/ 3590925 w 3886200"/>
              <a:gd name="connsiteY14" fmla="*/ 44450 h 603250"/>
              <a:gd name="connsiteX15" fmla="*/ 3692525 w 3886200"/>
              <a:gd name="connsiteY15" fmla="*/ 82550 h 603250"/>
              <a:gd name="connsiteX16" fmla="*/ 3810000 w 3886200"/>
              <a:gd name="connsiteY16" fmla="*/ 139700 h 603250"/>
              <a:gd name="connsiteX17" fmla="*/ 3838575 w 3886200"/>
              <a:gd name="connsiteY17" fmla="*/ 155575 h 603250"/>
              <a:gd name="connsiteX18" fmla="*/ 3857625 w 3886200"/>
              <a:gd name="connsiteY18" fmla="*/ 177800 h 603250"/>
              <a:gd name="connsiteX19" fmla="*/ 3870325 w 3886200"/>
              <a:gd name="connsiteY19" fmla="*/ 196850 h 603250"/>
              <a:gd name="connsiteX20" fmla="*/ 3883025 w 3886200"/>
              <a:gd name="connsiteY20" fmla="*/ 225425 h 603250"/>
              <a:gd name="connsiteX21" fmla="*/ 3886200 w 3886200"/>
              <a:gd name="connsiteY21" fmla="*/ 247650 h 603250"/>
              <a:gd name="connsiteX22" fmla="*/ 3886200 w 3886200"/>
              <a:gd name="connsiteY22" fmla="*/ 260350 h 603250"/>
              <a:gd name="connsiteX23" fmla="*/ 3873500 w 3886200"/>
              <a:gd name="connsiteY23" fmla="*/ 288925 h 603250"/>
              <a:gd name="connsiteX24" fmla="*/ 3854450 w 3886200"/>
              <a:gd name="connsiteY24" fmla="*/ 311150 h 603250"/>
              <a:gd name="connsiteX25" fmla="*/ 3816350 w 3886200"/>
              <a:gd name="connsiteY25" fmla="*/ 330200 h 603250"/>
              <a:gd name="connsiteX26" fmla="*/ 3787775 w 3886200"/>
              <a:gd name="connsiteY26" fmla="*/ 336550 h 603250"/>
              <a:gd name="connsiteX27" fmla="*/ 3721100 w 3886200"/>
              <a:gd name="connsiteY27" fmla="*/ 333375 h 603250"/>
              <a:gd name="connsiteX28" fmla="*/ 3527425 w 3886200"/>
              <a:gd name="connsiteY28" fmla="*/ 323850 h 603250"/>
              <a:gd name="connsiteX29" fmla="*/ 3175000 w 3886200"/>
              <a:gd name="connsiteY29" fmla="*/ 317500 h 603250"/>
              <a:gd name="connsiteX30" fmla="*/ 2851150 w 3886200"/>
              <a:gd name="connsiteY30" fmla="*/ 311150 h 603250"/>
              <a:gd name="connsiteX31" fmla="*/ 2622550 w 3886200"/>
              <a:gd name="connsiteY31" fmla="*/ 311150 h 603250"/>
              <a:gd name="connsiteX32" fmla="*/ 2419350 w 3886200"/>
              <a:gd name="connsiteY32" fmla="*/ 333375 h 603250"/>
              <a:gd name="connsiteX33" fmla="*/ 2219325 w 3886200"/>
              <a:gd name="connsiteY33" fmla="*/ 349250 h 603250"/>
              <a:gd name="connsiteX34" fmla="*/ 1946275 w 3886200"/>
              <a:gd name="connsiteY34" fmla="*/ 381000 h 603250"/>
              <a:gd name="connsiteX35" fmla="*/ 1644650 w 3886200"/>
              <a:gd name="connsiteY35" fmla="*/ 415925 h 603250"/>
              <a:gd name="connsiteX36" fmla="*/ 1393825 w 3886200"/>
              <a:gd name="connsiteY36" fmla="*/ 444500 h 603250"/>
              <a:gd name="connsiteX37" fmla="*/ 1190625 w 3886200"/>
              <a:gd name="connsiteY37" fmla="*/ 463550 h 603250"/>
              <a:gd name="connsiteX38" fmla="*/ 1047750 w 3886200"/>
              <a:gd name="connsiteY38" fmla="*/ 492125 h 603250"/>
              <a:gd name="connsiteX39" fmla="*/ 793750 w 3886200"/>
              <a:gd name="connsiteY39" fmla="*/ 542925 h 603250"/>
              <a:gd name="connsiteX40" fmla="*/ 638175 w 3886200"/>
              <a:gd name="connsiteY40" fmla="*/ 568325 h 603250"/>
              <a:gd name="connsiteX41" fmla="*/ 501650 w 3886200"/>
              <a:gd name="connsiteY41" fmla="*/ 590550 h 603250"/>
              <a:gd name="connsiteX42" fmla="*/ 438150 w 3886200"/>
              <a:gd name="connsiteY42" fmla="*/ 600075 h 603250"/>
              <a:gd name="connsiteX43" fmla="*/ 403225 w 3886200"/>
              <a:gd name="connsiteY43" fmla="*/ 603250 h 603250"/>
              <a:gd name="connsiteX44" fmla="*/ 355600 w 3886200"/>
              <a:gd name="connsiteY44" fmla="*/ 590550 h 603250"/>
              <a:gd name="connsiteX45" fmla="*/ 298450 w 3886200"/>
              <a:gd name="connsiteY45" fmla="*/ 561975 h 603250"/>
              <a:gd name="connsiteX46" fmla="*/ 241300 w 3886200"/>
              <a:gd name="connsiteY46" fmla="*/ 520700 h 603250"/>
              <a:gd name="connsiteX47" fmla="*/ 149225 w 3886200"/>
              <a:gd name="connsiteY47" fmla="*/ 438150 h 603250"/>
              <a:gd name="connsiteX48" fmla="*/ 82550 w 3886200"/>
              <a:gd name="connsiteY48" fmla="*/ 368300 h 603250"/>
              <a:gd name="connsiteX49" fmla="*/ 15875 w 3886200"/>
              <a:gd name="connsiteY49" fmla="*/ 288925 h 603250"/>
              <a:gd name="connsiteX50" fmla="*/ 0 w 3886200"/>
              <a:gd name="connsiteY50" fmla="*/ 269875 h 603250"/>
              <a:gd name="connsiteX51" fmla="*/ 0 w 3886200"/>
              <a:gd name="connsiteY51" fmla="*/ 254000 h 603250"/>
              <a:gd name="connsiteX52" fmla="*/ 9525 w 3886200"/>
              <a:gd name="connsiteY52" fmla="*/ 238125 h 603250"/>
              <a:gd name="connsiteX53" fmla="*/ 25400 w 3886200"/>
              <a:gd name="connsiteY53" fmla="*/ 241300 h 603250"/>
              <a:gd name="connsiteX54" fmla="*/ 53975 w 3886200"/>
              <a:gd name="connsiteY54" fmla="*/ 257175 h 603250"/>
              <a:gd name="connsiteX55" fmla="*/ 133350 w 3886200"/>
              <a:gd name="connsiteY55" fmla="*/ 298450 h 603250"/>
              <a:gd name="connsiteX56" fmla="*/ 187325 w 3886200"/>
              <a:gd name="connsiteY56" fmla="*/ 320675 h 603250"/>
              <a:gd name="connsiteX57" fmla="*/ 254000 w 3886200"/>
              <a:gd name="connsiteY57" fmla="*/ 339725 h 603250"/>
              <a:gd name="connsiteX58" fmla="*/ 298450 w 3886200"/>
              <a:gd name="connsiteY58" fmla="*/ 349250 h 603250"/>
              <a:gd name="connsiteX59" fmla="*/ 355600 w 3886200"/>
              <a:gd name="connsiteY59" fmla="*/ 355600 h 603250"/>
              <a:gd name="connsiteX60" fmla="*/ 412750 w 3886200"/>
              <a:gd name="connsiteY60" fmla="*/ 355600 h 603250"/>
              <a:gd name="connsiteX61" fmla="*/ 473075 w 3886200"/>
              <a:gd name="connsiteY61" fmla="*/ 355600 h 603250"/>
              <a:gd name="connsiteX62" fmla="*/ 635000 w 3886200"/>
              <a:gd name="connsiteY62" fmla="*/ 342900 h 603250"/>
              <a:gd name="connsiteX63" fmla="*/ 882650 w 3886200"/>
              <a:gd name="connsiteY63" fmla="*/ 311150 h 603250"/>
              <a:gd name="connsiteX64" fmla="*/ 1174750 w 3886200"/>
              <a:gd name="connsiteY64" fmla="*/ 266700 h 603250"/>
              <a:gd name="connsiteX65" fmla="*/ 1517650 w 3886200"/>
              <a:gd name="connsiteY65" fmla="*/ 234950 h 603250"/>
              <a:gd name="connsiteX66" fmla="*/ 1765300 w 3886200"/>
              <a:gd name="connsiteY66" fmla="*/ 215900 h 60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86200" h="603250">
                <a:moveTo>
                  <a:pt x="1765300" y="215900"/>
                </a:moveTo>
                <a:lnTo>
                  <a:pt x="2174875" y="177800"/>
                </a:lnTo>
                <a:lnTo>
                  <a:pt x="2476500" y="152400"/>
                </a:lnTo>
                <a:lnTo>
                  <a:pt x="2689225" y="133350"/>
                </a:lnTo>
                <a:lnTo>
                  <a:pt x="2809875" y="133350"/>
                </a:lnTo>
                <a:lnTo>
                  <a:pt x="2889250" y="130175"/>
                </a:lnTo>
                <a:lnTo>
                  <a:pt x="3003550" y="120650"/>
                </a:lnTo>
                <a:lnTo>
                  <a:pt x="3121025" y="107950"/>
                </a:lnTo>
                <a:lnTo>
                  <a:pt x="3270250" y="79375"/>
                </a:lnTo>
                <a:lnTo>
                  <a:pt x="3324225" y="66675"/>
                </a:lnTo>
                <a:lnTo>
                  <a:pt x="3371850" y="38100"/>
                </a:lnTo>
                <a:lnTo>
                  <a:pt x="3416300" y="9525"/>
                </a:lnTo>
                <a:lnTo>
                  <a:pt x="3441700" y="0"/>
                </a:lnTo>
                <a:lnTo>
                  <a:pt x="3479800" y="9525"/>
                </a:lnTo>
                <a:lnTo>
                  <a:pt x="3590925" y="44450"/>
                </a:lnTo>
                <a:lnTo>
                  <a:pt x="3692525" y="82550"/>
                </a:lnTo>
                <a:lnTo>
                  <a:pt x="3810000" y="139700"/>
                </a:lnTo>
                <a:lnTo>
                  <a:pt x="3838575" y="155575"/>
                </a:lnTo>
                <a:lnTo>
                  <a:pt x="3857625" y="177800"/>
                </a:lnTo>
                <a:lnTo>
                  <a:pt x="3870325" y="196850"/>
                </a:lnTo>
                <a:lnTo>
                  <a:pt x="3883025" y="225425"/>
                </a:lnTo>
                <a:lnTo>
                  <a:pt x="3886200" y="247650"/>
                </a:lnTo>
                <a:lnTo>
                  <a:pt x="3886200" y="260350"/>
                </a:lnTo>
                <a:lnTo>
                  <a:pt x="3873500" y="288925"/>
                </a:lnTo>
                <a:lnTo>
                  <a:pt x="3854450" y="311150"/>
                </a:lnTo>
                <a:lnTo>
                  <a:pt x="3816350" y="330200"/>
                </a:lnTo>
                <a:lnTo>
                  <a:pt x="3787775" y="336550"/>
                </a:lnTo>
                <a:lnTo>
                  <a:pt x="3721100" y="333375"/>
                </a:lnTo>
                <a:lnTo>
                  <a:pt x="3527425" y="323850"/>
                </a:lnTo>
                <a:lnTo>
                  <a:pt x="3175000" y="317500"/>
                </a:lnTo>
                <a:lnTo>
                  <a:pt x="2851150" y="311150"/>
                </a:lnTo>
                <a:lnTo>
                  <a:pt x="2622550" y="311150"/>
                </a:lnTo>
                <a:lnTo>
                  <a:pt x="2419350" y="333375"/>
                </a:lnTo>
                <a:lnTo>
                  <a:pt x="2219325" y="349250"/>
                </a:lnTo>
                <a:lnTo>
                  <a:pt x="1946275" y="381000"/>
                </a:lnTo>
                <a:lnTo>
                  <a:pt x="1644650" y="415925"/>
                </a:lnTo>
                <a:lnTo>
                  <a:pt x="1393825" y="444500"/>
                </a:lnTo>
                <a:lnTo>
                  <a:pt x="1190625" y="463550"/>
                </a:lnTo>
                <a:lnTo>
                  <a:pt x="1047750" y="492125"/>
                </a:lnTo>
                <a:lnTo>
                  <a:pt x="793750" y="542925"/>
                </a:lnTo>
                <a:lnTo>
                  <a:pt x="638175" y="568325"/>
                </a:lnTo>
                <a:lnTo>
                  <a:pt x="501650" y="590550"/>
                </a:lnTo>
                <a:lnTo>
                  <a:pt x="438150" y="600075"/>
                </a:lnTo>
                <a:lnTo>
                  <a:pt x="403225" y="603250"/>
                </a:lnTo>
                <a:lnTo>
                  <a:pt x="355600" y="590550"/>
                </a:lnTo>
                <a:lnTo>
                  <a:pt x="298450" y="561975"/>
                </a:lnTo>
                <a:lnTo>
                  <a:pt x="241300" y="520700"/>
                </a:lnTo>
                <a:lnTo>
                  <a:pt x="149225" y="438150"/>
                </a:lnTo>
                <a:lnTo>
                  <a:pt x="82550" y="368300"/>
                </a:lnTo>
                <a:lnTo>
                  <a:pt x="15875" y="288925"/>
                </a:lnTo>
                <a:lnTo>
                  <a:pt x="0" y="269875"/>
                </a:lnTo>
                <a:lnTo>
                  <a:pt x="0" y="254000"/>
                </a:lnTo>
                <a:lnTo>
                  <a:pt x="9525" y="238125"/>
                </a:lnTo>
                <a:lnTo>
                  <a:pt x="25400" y="241300"/>
                </a:lnTo>
                <a:lnTo>
                  <a:pt x="53975" y="257175"/>
                </a:lnTo>
                <a:lnTo>
                  <a:pt x="133350" y="298450"/>
                </a:lnTo>
                <a:lnTo>
                  <a:pt x="187325" y="320675"/>
                </a:lnTo>
                <a:lnTo>
                  <a:pt x="254000" y="339725"/>
                </a:lnTo>
                <a:lnTo>
                  <a:pt x="298450" y="349250"/>
                </a:lnTo>
                <a:lnTo>
                  <a:pt x="355600" y="355600"/>
                </a:lnTo>
                <a:lnTo>
                  <a:pt x="412750" y="355600"/>
                </a:lnTo>
                <a:lnTo>
                  <a:pt x="473075" y="355600"/>
                </a:lnTo>
                <a:lnTo>
                  <a:pt x="635000" y="342900"/>
                </a:lnTo>
                <a:lnTo>
                  <a:pt x="882650" y="311150"/>
                </a:lnTo>
                <a:lnTo>
                  <a:pt x="1174750" y="266700"/>
                </a:lnTo>
                <a:lnTo>
                  <a:pt x="1517650" y="234950"/>
                </a:lnTo>
                <a:lnTo>
                  <a:pt x="1765300" y="2159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3C0E636D-FE26-4690-A7F8-E6AD1545F946}"/>
              </a:ext>
            </a:extLst>
          </p:cNvPr>
          <p:cNvSpPr/>
          <p:nvPr/>
        </p:nvSpPr>
        <p:spPr>
          <a:xfrm>
            <a:off x="4662488" y="2628901"/>
            <a:ext cx="557212" cy="1228725"/>
          </a:xfrm>
          <a:custGeom>
            <a:avLst/>
            <a:gdLst>
              <a:gd name="connsiteX0" fmla="*/ 400050 w 557212"/>
              <a:gd name="connsiteY0" fmla="*/ 323850 h 1228725"/>
              <a:gd name="connsiteX1" fmla="*/ 373856 w 557212"/>
              <a:gd name="connsiteY1" fmla="*/ 219075 h 1228725"/>
              <a:gd name="connsiteX2" fmla="*/ 273843 w 557212"/>
              <a:gd name="connsiteY2" fmla="*/ 88106 h 1228725"/>
              <a:gd name="connsiteX3" fmla="*/ 228600 w 557212"/>
              <a:gd name="connsiteY3" fmla="*/ 78581 h 1228725"/>
              <a:gd name="connsiteX4" fmla="*/ 188118 w 557212"/>
              <a:gd name="connsiteY4" fmla="*/ 66675 h 1228725"/>
              <a:gd name="connsiteX5" fmla="*/ 138112 w 557212"/>
              <a:gd name="connsiteY5" fmla="*/ 45244 h 1228725"/>
              <a:gd name="connsiteX6" fmla="*/ 76200 w 557212"/>
              <a:gd name="connsiteY6" fmla="*/ 16669 h 1228725"/>
              <a:gd name="connsiteX7" fmla="*/ 30956 w 557212"/>
              <a:gd name="connsiteY7" fmla="*/ 2381 h 1228725"/>
              <a:gd name="connsiteX8" fmla="*/ 14287 w 557212"/>
              <a:gd name="connsiteY8" fmla="*/ 0 h 1228725"/>
              <a:gd name="connsiteX9" fmla="*/ 0 w 557212"/>
              <a:gd name="connsiteY9" fmla="*/ 2381 h 1228725"/>
              <a:gd name="connsiteX10" fmla="*/ 0 w 557212"/>
              <a:gd name="connsiteY10" fmla="*/ 11906 h 1228725"/>
              <a:gd name="connsiteX11" fmla="*/ 7143 w 557212"/>
              <a:gd name="connsiteY11" fmla="*/ 33338 h 1228725"/>
              <a:gd name="connsiteX12" fmla="*/ 19050 w 557212"/>
              <a:gd name="connsiteY12" fmla="*/ 54769 h 1228725"/>
              <a:gd name="connsiteX13" fmla="*/ 45243 w 557212"/>
              <a:gd name="connsiteY13" fmla="*/ 85725 h 1228725"/>
              <a:gd name="connsiteX14" fmla="*/ 78581 w 557212"/>
              <a:gd name="connsiteY14" fmla="*/ 121444 h 1228725"/>
              <a:gd name="connsiteX15" fmla="*/ 97631 w 557212"/>
              <a:gd name="connsiteY15" fmla="*/ 142875 h 1228725"/>
              <a:gd name="connsiteX16" fmla="*/ 123825 w 557212"/>
              <a:gd name="connsiteY16" fmla="*/ 176213 h 1228725"/>
              <a:gd name="connsiteX17" fmla="*/ 138112 w 557212"/>
              <a:gd name="connsiteY17" fmla="*/ 200025 h 1228725"/>
              <a:gd name="connsiteX18" fmla="*/ 164306 w 557212"/>
              <a:gd name="connsiteY18" fmla="*/ 247650 h 1228725"/>
              <a:gd name="connsiteX19" fmla="*/ 190500 w 557212"/>
              <a:gd name="connsiteY19" fmla="*/ 307181 h 1228725"/>
              <a:gd name="connsiteX20" fmla="*/ 202406 w 557212"/>
              <a:gd name="connsiteY20" fmla="*/ 345281 h 1228725"/>
              <a:gd name="connsiteX21" fmla="*/ 216693 w 557212"/>
              <a:gd name="connsiteY21" fmla="*/ 438150 h 1228725"/>
              <a:gd name="connsiteX22" fmla="*/ 233362 w 557212"/>
              <a:gd name="connsiteY22" fmla="*/ 526256 h 1228725"/>
              <a:gd name="connsiteX23" fmla="*/ 254793 w 557212"/>
              <a:gd name="connsiteY23" fmla="*/ 657225 h 1228725"/>
              <a:gd name="connsiteX24" fmla="*/ 280987 w 557212"/>
              <a:gd name="connsiteY24" fmla="*/ 802481 h 1228725"/>
              <a:gd name="connsiteX25" fmla="*/ 302418 w 557212"/>
              <a:gd name="connsiteY25" fmla="*/ 909638 h 1228725"/>
              <a:gd name="connsiteX26" fmla="*/ 311943 w 557212"/>
              <a:gd name="connsiteY26" fmla="*/ 959644 h 1228725"/>
              <a:gd name="connsiteX27" fmla="*/ 330993 w 557212"/>
              <a:gd name="connsiteY27" fmla="*/ 1038225 h 1228725"/>
              <a:gd name="connsiteX28" fmla="*/ 354806 w 557212"/>
              <a:gd name="connsiteY28" fmla="*/ 1102519 h 1228725"/>
              <a:gd name="connsiteX29" fmla="*/ 373856 w 557212"/>
              <a:gd name="connsiteY29" fmla="*/ 1143000 h 1228725"/>
              <a:gd name="connsiteX30" fmla="*/ 395287 w 557212"/>
              <a:gd name="connsiteY30" fmla="*/ 1178719 h 1228725"/>
              <a:gd name="connsiteX31" fmla="*/ 419100 w 557212"/>
              <a:gd name="connsiteY31" fmla="*/ 1204913 h 1228725"/>
              <a:gd name="connsiteX32" fmla="*/ 435768 w 557212"/>
              <a:gd name="connsiteY32" fmla="*/ 1216819 h 1228725"/>
              <a:gd name="connsiteX33" fmla="*/ 454818 w 557212"/>
              <a:gd name="connsiteY33" fmla="*/ 1226344 h 1228725"/>
              <a:gd name="connsiteX34" fmla="*/ 476250 w 557212"/>
              <a:gd name="connsiteY34" fmla="*/ 1228725 h 1228725"/>
              <a:gd name="connsiteX35" fmla="*/ 500062 w 557212"/>
              <a:gd name="connsiteY35" fmla="*/ 1226344 h 1228725"/>
              <a:gd name="connsiteX36" fmla="*/ 523875 w 557212"/>
              <a:gd name="connsiteY36" fmla="*/ 1216819 h 1228725"/>
              <a:gd name="connsiteX37" fmla="*/ 538162 w 557212"/>
              <a:gd name="connsiteY37" fmla="*/ 1200150 h 1228725"/>
              <a:gd name="connsiteX38" fmla="*/ 545306 w 557212"/>
              <a:gd name="connsiteY38" fmla="*/ 1169194 h 1228725"/>
              <a:gd name="connsiteX39" fmla="*/ 552450 w 557212"/>
              <a:gd name="connsiteY39" fmla="*/ 1128713 h 1228725"/>
              <a:gd name="connsiteX40" fmla="*/ 557212 w 557212"/>
              <a:gd name="connsiteY40" fmla="*/ 1083469 h 1228725"/>
              <a:gd name="connsiteX41" fmla="*/ 557212 w 557212"/>
              <a:gd name="connsiteY41" fmla="*/ 1050131 h 1228725"/>
              <a:gd name="connsiteX42" fmla="*/ 533400 w 557212"/>
              <a:gd name="connsiteY42" fmla="*/ 888206 h 1228725"/>
              <a:gd name="connsiteX43" fmla="*/ 478631 w 557212"/>
              <a:gd name="connsiteY43" fmla="*/ 664369 h 1228725"/>
              <a:gd name="connsiteX44" fmla="*/ 461962 w 557212"/>
              <a:gd name="connsiteY44" fmla="*/ 595313 h 1228725"/>
              <a:gd name="connsiteX45" fmla="*/ 442912 w 557212"/>
              <a:gd name="connsiteY45" fmla="*/ 469106 h 1228725"/>
              <a:gd name="connsiteX46" fmla="*/ 400050 w 557212"/>
              <a:gd name="connsiteY46" fmla="*/ 32385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57212" h="1228725">
                <a:moveTo>
                  <a:pt x="400050" y="323850"/>
                </a:moveTo>
                <a:lnTo>
                  <a:pt x="373856" y="219075"/>
                </a:lnTo>
                <a:lnTo>
                  <a:pt x="273843" y="88106"/>
                </a:lnTo>
                <a:lnTo>
                  <a:pt x="228600" y="78581"/>
                </a:lnTo>
                <a:lnTo>
                  <a:pt x="188118" y="66675"/>
                </a:lnTo>
                <a:lnTo>
                  <a:pt x="138112" y="45244"/>
                </a:lnTo>
                <a:lnTo>
                  <a:pt x="76200" y="16669"/>
                </a:lnTo>
                <a:lnTo>
                  <a:pt x="30956" y="2381"/>
                </a:lnTo>
                <a:lnTo>
                  <a:pt x="14287" y="0"/>
                </a:lnTo>
                <a:lnTo>
                  <a:pt x="0" y="2381"/>
                </a:lnTo>
                <a:lnTo>
                  <a:pt x="0" y="11906"/>
                </a:lnTo>
                <a:lnTo>
                  <a:pt x="7143" y="33338"/>
                </a:lnTo>
                <a:lnTo>
                  <a:pt x="19050" y="54769"/>
                </a:lnTo>
                <a:lnTo>
                  <a:pt x="45243" y="85725"/>
                </a:lnTo>
                <a:lnTo>
                  <a:pt x="78581" y="121444"/>
                </a:lnTo>
                <a:lnTo>
                  <a:pt x="97631" y="142875"/>
                </a:lnTo>
                <a:lnTo>
                  <a:pt x="123825" y="176213"/>
                </a:lnTo>
                <a:lnTo>
                  <a:pt x="138112" y="200025"/>
                </a:lnTo>
                <a:lnTo>
                  <a:pt x="164306" y="247650"/>
                </a:lnTo>
                <a:lnTo>
                  <a:pt x="190500" y="307181"/>
                </a:lnTo>
                <a:lnTo>
                  <a:pt x="202406" y="345281"/>
                </a:lnTo>
                <a:lnTo>
                  <a:pt x="216693" y="438150"/>
                </a:lnTo>
                <a:lnTo>
                  <a:pt x="233362" y="526256"/>
                </a:lnTo>
                <a:lnTo>
                  <a:pt x="254793" y="657225"/>
                </a:lnTo>
                <a:lnTo>
                  <a:pt x="280987" y="802481"/>
                </a:lnTo>
                <a:lnTo>
                  <a:pt x="302418" y="909638"/>
                </a:lnTo>
                <a:lnTo>
                  <a:pt x="311943" y="959644"/>
                </a:lnTo>
                <a:lnTo>
                  <a:pt x="330993" y="1038225"/>
                </a:lnTo>
                <a:lnTo>
                  <a:pt x="354806" y="1102519"/>
                </a:lnTo>
                <a:lnTo>
                  <a:pt x="373856" y="1143000"/>
                </a:lnTo>
                <a:lnTo>
                  <a:pt x="395287" y="1178719"/>
                </a:lnTo>
                <a:lnTo>
                  <a:pt x="419100" y="1204913"/>
                </a:lnTo>
                <a:lnTo>
                  <a:pt x="435768" y="1216819"/>
                </a:lnTo>
                <a:lnTo>
                  <a:pt x="454818" y="1226344"/>
                </a:lnTo>
                <a:lnTo>
                  <a:pt x="476250" y="1228725"/>
                </a:lnTo>
                <a:lnTo>
                  <a:pt x="500062" y="1226344"/>
                </a:lnTo>
                <a:lnTo>
                  <a:pt x="523875" y="1216819"/>
                </a:lnTo>
                <a:lnTo>
                  <a:pt x="538162" y="1200150"/>
                </a:lnTo>
                <a:lnTo>
                  <a:pt x="545306" y="1169194"/>
                </a:lnTo>
                <a:lnTo>
                  <a:pt x="552450" y="1128713"/>
                </a:lnTo>
                <a:lnTo>
                  <a:pt x="557212" y="1083469"/>
                </a:lnTo>
                <a:lnTo>
                  <a:pt x="557212" y="1050131"/>
                </a:lnTo>
                <a:lnTo>
                  <a:pt x="533400" y="888206"/>
                </a:lnTo>
                <a:lnTo>
                  <a:pt x="478631" y="664369"/>
                </a:lnTo>
                <a:lnTo>
                  <a:pt x="461962" y="595313"/>
                </a:lnTo>
                <a:lnTo>
                  <a:pt x="442912" y="469106"/>
                </a:lnTo>
                <a:lnTo>
                  <a:pt x="400050" y="3238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CE541F4-F7C3-45A5-BA29-DEF8FCC0F39F}"/>
              </a:ext>
            </a:extLst>
          </p:cNvPr>
          <p:cNvSpPr/>
          <p:nvPr/>
        </p:nvSpPr>
        <p:spPr>
          <a:xfrm>
            <a:off x="3835400" y="3763963"/>
            <a:ext cx="4552950" cy="620712"/>
          </a:xfrm>
          <a:custGeom>
            <a:avLst/>
            <a:gdLst>
              <a:gd name="connsiteX0" fmla="*/ 2194560 w 4553712"/>
              <a:gd name="connsiteY0" fmla="*/ 186538 h 621792"/>
              <a:gd name="connsiteX1" fmla="*/ 1964131 w 4553712"/>
              <a:gd name="connsiteY1" fmla="*/ 197511 h 621792"/>
              <a:gd name="connsiteX2" fmla="*/ 1481328 w 4553712"/>
              <a:gd name="connsiteY2" fmla="*/ 248717 h 621792"/>
              <a:gd name="connsiteX3" fmla="*/ 1141171 w 4553712"/>
              <a:gd name="connsiteY3" fmla="*/ 292608 h 621792"/>
              <a:gd name="connsiteX4" fmla="*/ 844905 w 4553712"/>
              <a:gd name="connsiteY4" fmla="*/ 332842 h 621792"/>
              <a:gd name="connsiteX5" fmla="*/ 592531 w 4553712"/>
              <a:gd name="connsiteY5" fmla="*/ 365760 h 621792"/>
              <a:gd name="connsiteX6" fmla="*/ 490118 w 4553712"/>
              <a:gd name="connsiteY6" fmla="*/ 380391 h 621792"/>
              <a:gd name="connsiteX7" fmla="*/ 427939 w 4553712"/>
              <a:gd name="connsiteY7" fmla="*/ 384048 h 621792"/>
              <a:gd name="connsiteX8" fmla="*/ 365760 w 4553712"/>
              <a:gd name="connsiteY8" fmla="*/ 376733 h 621792"/>
              <a:gd name="connsiteX9" fmla="*/ 285292 w 4553712"/>
              <a:gd name="connsiteY9" fmla="*/ 358445 h 621792"/>
              <a:gd name="connsiteX10" fmla="*/ 197510 w 4553712"/>
              <a:gd name="connsiteY10" fmla="*/ 332842 h 621792"/>
              <a:gd name="connsiteX11" fmla="*/ 91440 w 4553712"/>
              <a:gd name="connsiteY11" fmla="*/ 288951 h 621792"/>
              <a:gd name="connsiteX12" fmla="*/ 51206 w 4553712"/>
              <a:gd name="connsiteY12" fmla="*/ 274320 h 621792"/>
              <a:gd name="connsiteX13" fmla="*/ 32918 w 4553712"/>
              <a:gd name="connsiteY13" fmla="*/ 270663 h 621792"/>
              <a:gd name="connsiteX14" fmla="*/ 18288 w 4553712"/>
              <a:gd name="connsiteY14" fmla="*/ 270663 h 621792"/>
              <a:gd name="connsiteX15" fmla="*/ 7315 w 4553712"/>
              <a:gd name="connsiteY15" fmla="*/ 274320 h 621792"/>
              <a:gd name="connsiteX16" fmla="*/ 0 w 4553712"/>
              <a:gd name="connsiteY16" fmla="*/ 281636 h 621792"/>
              <a:gd name="connsiteX17" fmla="*/ 3657 w 4553712"/>
              <a:gd name="connsiteY17" fmla="*/ 314554 h 621792"/>
              <a:gd name="connsiteX18" fmla="*/ 14630 w 4553712"/>
              <a:gd name="connsiteY18" fmla="*/ 347472 h 621792"/>
              <a:gd name="connsiteX19" fmla="*/ 32918 w 4553712"/>
              <a:gd name="connsiteY19" fmla="*/ 369418 h 621792"/>
              <a:gd name="connsiteX20" fmla="*/ 73152 w 4553712"/>
              <a:gd name="connsiteY20" fmla="*/ 402336 h 621792"/>
              <a:gd name="connsiteX21" fmla="*/ 149961 w 4553712"/>
              <a:gd name="connsiteY21" fmla="*/ 464516 h 621792"/>
              <a:gd name="connsiteX22" fmla="*/ 226771 w 4553712"/>
              <a:gd name="connsiteY22" fmla="*/ 515722 h 621792"/>
              <a:gd name="connsiteX23" fmla="*/ 318211 w 4553712"/>
              <a:gd name="connsiteY23" fmla="*/ 566928 h 621792"/>
              <a:gd name="connsiteX24" fmla="*/ 376732 w 4553712"/>
              <a:gd name="connsiteY24" fmla="*/ 592532 h 621792"/>
              <a:gd name="connsiteX25" fmla="*/ 464515 w 4553712"/>
              <a:gd name="connsiteY25" fmla="*/ 621792 h 621792"/>
              <a:gd name="connsiteX26" fmla="*/ 497433 w 4553712"/>
              <a:gd name="connsiteY26" fmla="*/ 621792 h 621792"/>
              <a:gd name="connsiteX27" fmla="*/ 559612 w 4553712"/>
              <a:gd name="connsiteY27" fmla="*/ 596189 h 621792"/>
              <a:gd name="connsiteX28" fmla="*/ 662025 w 4553712"/>
              <a:gd name="connsiteY28" fmla="*/ 566928 h 621792"/>
              <a:gd name="connsiteX29" fmla="*/ 768096 w 4553712"/>
              <a:gd name="connsiteY29" fmla="*/ 544983 h 621792"/>
              <a:gd name="connsiteX30" fmla="*/ 888796 w 4553712"/>
              <a:gd name="connsiteY30" fmla="*/ 523037 h 621792"/>
              <a:gd name="connsiteX31" fmla="*/ 1042416 w 4553712"/>
              <a:gd name="connsiteY31" fmla="*/ 497434 h 621792"/>
              <a:gd name="connsiteX32" fmla="*/ 1221638 w 4553712"/>
              <a:gd name="connsiteY32" fmla="*/ 468173 h 621792"/>
              <a:gd name="connsiteX33" fmla="*/ 1375257 w 4553712"/>
              <a:gd name="connsiteY33" fmla="*/ 446228 h 621792"/>
              <a:gd name="connsiteX34" fmla="*/ 1821484 w 4553712"/>
              <a:gd name="connsiteY34" fmla="*/ 398679 h 621792"/>
              <a:gd name="connsiteX35" fmla="*/ 2132380 w 4553712"/>
              <a:gd name="connsiteY35" fmla="*/ 376733 h 621792"/>
              <a:gd name="connsiteX36" fmla="*/ 2450592 w 4553712"/>
              <a:gd name="connsiteY36" fmla="*/ 354788 h 621792"/>
              <a:gd name="connsiteX37" fmla="*/ 2754172 w 4553712"/>
              <a:gd name="connsiteY37" fmla="*/ 340157 h 621792"/>
              <a:gd name="connsiteX38" fmla="*/ 2915107 w 4553712"/>
              <a:gd name="connsiteY38" fmla="*/ 329184 h 621792"/>
              <a:gd name="connsiteX39" fmla="*/ 3196742 w 4553712"/>
              <a:gd name="connsiteY39" fmla="*/ 307239 h 621792"/>
              <a:gd name="connsiteX40" fmla="*/ 3595420 w 4553712"/>
              <a:gd name="connsiteY40" fmla="*/ 296266 h 621792"/>
              <a:gd name="connsiteX41" fmla="*/ 3953865 w 4553712"/>
              <a:gd name="connsiteY41" fmla="*/ 288951 h 621792"/>
              <a:gd name="connsiteX42" fmla="*/ 4268419 w 4553712"/>
              <a:gd name="connsiteY42" fmla="*/ 288951 h 621792"/>
              <a:gd name="connsiteX43" fmla="*/ 4370832 w 4553712"/>
              <a:gd name="connsiteY43" fmla="*/ 288951 h 621792"/>
              <a:gd name="connsiteX44" fmla="*/ 4418380 w 4553712"/>
              <a:gd name="connsiteY44" fmla="*/ 281636 h 621792"/>
              <a:gd name="connsiteX45" fmla="*/ 4480560 w 4553712"/>
              <a:gd name="connsiteY45" fmla="*/ 270663 h 621792"/>
              <a:gd name="connsiteX46" fmla="*/ 4520793 w 4553712"/>
              <a:gd name="connsiteY46" fmla="*/ 248717 h 621792"/>
              <a:gd name="connsiteX47" fmla="*/ 4546396 w 4553712"/>
              <a:gd name="connsiteY47" fmla="*/ 226772 h 621792"/>
              <a:gd name="connsiteX48" fmla="*/ 4553712 w 4553712"/>
              <a:gd name="connsiteY48" fmla="*/ 204826 h 621792"/>
              <a:gd name="connsiteX49" fmla="*/ 4542739 w 4553712"/>
              <a:gd name="connsiteY49" fmla="*/ 168250 h 621792"/>
              <a:gd name="connsiteX50" fmla="*/ 4517136 w 4553712"/>
              <a:gd name="connsiteY50" fmla="*/ 135332 h 621792"/>
              <a:gd name="connsiteX51" fmla="*/ 4484217 w 4553712"/>
              <a:gd name="connsiteY51" fmla="*/ 113386 h 621792"/>
              <a:gd name="connsiteX52" fmla="*/ 4429353 w 4553712"/>
              <a:gd name="connsiteY52" fmla="*/ 87783 h 621792"/>
              <a:gd name="connsiteX53" fmla="*/ 4341571 w 4553712"/>
              <a:gd name="connsiteY53" fmla="*/ 54864 h 621792"/>
              <a:gd name="connsiteX54" fmla="*/ 4228185 w 4553712"/>
              <a:gd name="connsiteY54" fmla="*/ 25604 h 621792"/>
              <a:gd name="connsiteX55" fmla="*/ 4100169 w 4553712"/>
              <a:gd name="connsiteY55" fmla="*/ 3658 h 621792"/>
              <a:gd name="connsiteX56" fmla="*/ 4063593 w 4553712"/>
              <a:gd name="connsiteY56" fmla="*/ 0 h 621792"/>
              <a:gd name="connsiteX57" fmla="*/ 3975811 w 4553712"/>
              <a:gd name="connsiteY57" fmla="*/ 29261 h 621792"/>
              <a:gd name="connsiteX58" fmla="*/ 3825849 w 4553712"/>
              <a:gd name="connsiteY58" fmla="*/ 80468 h 621792"/>
              <a:gd name="connsiteX59" fmla="*/ 3774643 w 4553712"/>
              <a:gd name="connsiteY59" fmla="*/ 91440 h 621792"/>
              <a:gd name="connsiteX60" fmla="*/ 3529584 w 4553712"/>
              <a:gd name="connsiteY60" fmla="*/ 102413 h 621792"/>
              <a:gd name="connsiteX61" fmla="*/ 3215030 w 4553712"/>
              <a:gd name="connsiteY61" fmla="*/ 117044 h 621792"/>
              <a:gd name="connsiteX62" fmla="*/ 2889504 w 4553712"/>
              <a:gd name="connsiteY62" fmla="*/ 138989 h 621792"/>
              <a:gd name="connsiteX63" fmla="*/ 2713939 w 4553712"/>
              <a:gd name="connsiteY63" fmla="*/ 153620 h 621792"/>
              <a:gd name="connsiteX64" fmla="*/ 2523744 w 4553712"/>
              <a:gd name="connsiteY64" fmla="*/ 168250 h 621792"/>
              <a:gd name="connsiteX65" fmla="*/ 2194560 w 4553712"/>
              <a:gd name="connsiteY65" fmla="*/ 186538 h 621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553712" h="621792">
                <a:moveTo>
                  <a:pt x="2194560" y="186538"/>
                </a:moveTo>
                <a:lnTo>
                  <a:pt x="1964131" y="197511"/>
                </a:lnTo>
                <a:lnTo>
                  <a:pt x="1481328" y="248717"/>
                </a:lnTo>
                <a:lnTo>
                  <a:pt x="1141171" y="292608"/>
                </a:lnTo>
                <a:lnTo>
                  <a:pt x="844905" y="332842"/>
                </a:lnTo>
                <a:lnTo>
                  <a:pt x="592531" y="365760"/>
                </a:lnTo>
                <a:lnTo>
                  <a:pt x="490118" y="380391"/>
                </a:lnTo>
                <a:lnTo>
                  <a:pt x="427939" y="384048"/>
                </a:lnTo>
                <a:lnTo>
                  <a:pt x="365760" y="376733"/>
                </a:lnTo>
                <a:lnTo>
                  <a:pt x="285292" y="358445"/>
                </a:lnTo>
                <a:lnTo>
                  <a:pt x="197510" y="332842"/>
                </a:lnTo>
                <a:lnTo>
                  <a:pt x="91440" y="288951"/>
                </a:lnTo>
                <a:lnTo>
                  <a:pt x="51206" y="274320"/>
                </a:lnTo>
                <a:lnTo>
                  <a:pt x="32918" y="270663"/>
                </a:lnTo>
                <a:lnTo>
                  <a:pt x="18288" y="270663"/>
                </a:lnTo>
                <a:lnTo>
                  <a:pt x="7315" y="274320"/>
                </a:lnTo>
                <a:lnTo>
                  <a:pt x="0" y="281636"/>
                </a:lnTo>
                <a:lnTo>
                  <a:pt x="3657" y="314554"/>
                </a:lnTo>
                <a:lnTo>
                  <a:pt x="14630" y="347472"/>
                </a:lnTo>
                <a:lnTo>
                  <a:pt x="32918" y="369418"/>
                </a:lnTo>
                <a:lnTo>
                  <a:pt x="73152" y="402336"/>
                </a:lnTo>
                <a:lnTo>
                  <a:pt x="149961" y="464516"/>
                </a:lnTo>
                <a:lnTo>
                  <a:pt x="226771" y="515722"/>
                </a:lnTo>
                <a:lnTo>
                  <a:pt x="318211" y="566928"/>
                </a:lnTo>
                <a:lnTo>
                  <a:pt x="376732" y="592532"/>
                </a:lnTo>
                <a:lnTo>
                  <a:pt x="464515" y="621792"/>
                </a:lnTo>
                <a:lnTo>
                  <a:pt x="497433" y="621792"/>
                </a:lnTo>
                <a:lnTo>
                  <a:pt x="559612" y="596189"/>
                </a:lnTo>
                <a:lnTo>
                  <a:pt x="662025" y="566928"/>
                </a:lnTo>
                <a:lnTo>
                  <a:pt x="768096" y="544983"/>
                </a:lnTo>
                <a:lnTo>
                  <a:pt x="888796" y="523037"/>
                </a:lnTo>
                <a:lnTo>
                  <a:pt x="1042416" y="497434"/>
                </a:lnTo>
                <a:lnTo>
                  <a:pt x="1221638" y="468173"/>
                </a:lnTo>
                <a:lnTo>
                  <a:pt x="1375257" y="446228"/>
                </a:lnTo>
                <a:lnTo>
                  <a:pt x="1821484" y="398679"/>
                </a:lnTo>
                <a:lnTo>
                  <a:pt x="2132380" y="376733"/>
                </a:lnTo>
                <a:lnTo>
                  <a:pt x="2450592" y="354788"/>
                </a:lnTo>
                <a:lnTo>
                  <a:pt x="2754172" y="340157"/>
                </a:lnTo>
                <a:lnTo>
                  <a:pt x="2915107" y="329184"/>
                </a:lnTo>
                <a:lnTo>
                  <a:pt x="3196742" y="307239"/>
                </a:lnTo>
                <a:lnTo>
                  <a:pt x="3595420" y="296266"/>
                </a:lnTo>
                <a:lnTo>
                  <a:pt x="3953865" y="288951"/>
                </a:lnTo>
                <a:lnTo>
                  <a:pt x="4268419" y="288951"/>
                </a:lnTo>
                <a:lnTo>
                  <a:pt x="4370832" y="288951"/>
                </a:lnTo>
                <a:lnTo>
                  <a:pt x="4418380" y="281636"/>
                </a:lnTo>
                <a:lnTo>
                  <a:pt x="4480560" y="270663"/>
                </a:lnTo>
                <a:lnTo>
                  <a:pt x="4520793" y="248717"/>
                </a:lnTo>
                <a:lnTo>
                  <a:pt x="4546396" y="226772"/>
                </a:lnTo>
                <a:lnTo>
                  <a:pt x="4553712" y="204826"/>
                </a:lnTo>
                <a:lnTo>
                  <a:pt x="4542739" y="168250"/>
                </a:lnTo>
                <a:lnTo>
                  <a:pt x="4517136" y="135332"/>
                </a:lnTo>
                <a:lnTo>
                  <a:pt x="4484217" y="113386"/>
                </a:lnTo>
                <a:lnTo>
                  <a:pt x="4429353" y="87783"/>
                </a:lnTo>
                <a:lnTo>
                  <a:pt x="4341571" y="54864"/>
                </a:lnTo>
                <a:lnTo>
                  <a:pt x="4228185" y="25604"/>
                </a:lnTo>
                <a:lnTo>
                  <a:pt x="4100169" y="3658"/>
                </a:lnTo>
                <a:lnTo>
                  <a:pt x="4063593" y="0"/>
                </a:lnTo>
                <a:lnTo>
                  <a:pt x="3975811" y="29261"/>
                </a:lnTo>
                <a:lnTo>
                  <a:pt x="3825849" y="80468"/>
                </a:lnTo>
                <a:lnTo>
                  <a:pt x="3774643" y="91440"/>
                </a:lnTo>
                <a:lnTo>
                  <a:pt x="3529584" y="102413"/>
                </a:lnTo>
                <a:lnTo>
                  <a:pt x="3215030" y="117044"/>
                </a:lnTo>
                <a:lnTo>
                  <a:pt x="2889504" y="138989"/>
                </a:lnTo>
                <a:lnTo>
                  <a:pt x="2713939" y="153620"/>
                </a:lnTo>
                <a:lnTo>
                  <a:pt x="2523744" y="168250"/>
                </a:lnTo>
                <a:lnTo>
                  <a:pt x="2194560" y="186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3FF88476-30B5-46B3-AA7D-CB1CF0FDC196}"/>
              </a:ext>
            </a:extLst>
          </p:cNvPr>
          <p:cNvSpPr/>
          <p:nvPr/>
        </p:nvSpPr>
        <p:spPr>
          <a:xfrm>
            <a:off x="5157789" y="4751389"/>
            <a:ext cx="1908175" cy="352425"/>
          </a:xfrm>
          <a:custGeom>
            <a:avLst/>
            <a:gdLst>
              <a:gd name="connsiteX0" fmla="*/ 638175 w 1907381"/>
              <a:gd name="connsiteY0" fmla="*/ 171450 h 352425"/>
              <a:gd name="connsiteX1" fmla="*/ 871537 w 1907381"/>
              <a:gd name="connsiteY1" fmla="*/ 150019 h 352425"/>
              <a:gd name="connsiteX2" fmla="*/ 1100137 w 1907381"/>
              <a:gd name="connsiteY2" fmla="*/ 130969 h 352425"/>
              <a:gd name="connsiteX3" fmla="*/ 1278731 w 1907381"/>
              <a:gd name="connsiteY3" fmla="*/ 92869 h 352425"/>
              <a:gd name="connsiteX4" fmla="*/ 1390650 w 1907381"/>
              <a:gd name="connsiteY4" fmla="*/ 66675 h 352425"/>
              <a:gd name="connsiteX5" fmla="*/ 1457325 w 1907381"/>
              <a:gd name="connsiteY5" fmla="*/ 40481 h 352425"/>
              <a:gd name="connsiteX6" fmla="*/ 1535906 w 1907381"/>
              <a:gd name="connsiteY6" fmla="*/ 11906 h 352425"/>
              <a:gd name="connsiteX7" fmla="*/ 1576387 w 1907381"/>
              <a:gd name="connsiteY7" fmla="*/ 0 h 352425"/>
              <a:gd name="connsiteX8" fmla="*/ 1602581 w 1907381"/>
              <a:gd name="connsiteY8" fmla="*/ 0 h 352425"/>
              <a:gd name="connsiteX9" fmla="*/ 1657350 w 1907381"/>
              <a:gd name="connsiteY9" fmla="*/ 4762 h 352425"/>
              <a:gd name="connsiteX10" fmla="*/ 1709737 w 1907381"/>
              <a:gd name="connsiteY10" fmla="*/ 14287 h 352425"/>
              <a:gd name="connsiteX11" fmla="*/ 1762125 w 1907381"/>
              <a:gd name="connsiteY11" fmla="*/ 33337 h 352425"/>
              <a:gd name="connsiteX12" fmla="*/ 1812131 w 1907381"/>
              <a:gd name="connsiteY12" fmla="*/ 52387 h 352425"/>
              <a:gd name="connsiteX13" fmla="*/ 1845468 w 1907381"/>
              <a:gd name="connsiteY13" fmla="*/ 69056 h 352425"/>
              <a:gd name="connsiteX14" fmla="*/ 1876425 w 1907381"/>
              <a:gd name="connsiteY14" fmla="*/ 90487 h 352425"/>
              <a:gd name="connsiteX15" fmla="*/ 1895475 w 1907381"/>
              <a:gd name="connsiteY15" fmla="*/ 111919 h 352425"/>
              <a:gd name="connsiteX16" fmla="*/ 1902618 w 1907381"/>
              <a:gd name="connsiteY16" fmla="*/ 130969 h 352425"/>
              <a:gd name="connsiteX17" fmla="*/ 1907381 w 1907381"/>
              <a:gd name="connsiteY17" fmla="*/ 150019 h 352425"/>
              <a:gd name="connsiteX18" fmla="*/ 1900237 w 1907381"/>
              <a:gd name="connsiteY18" fmla="*/ 173831 h 352425"/>
              <a:gd name="connsiteX19" fmla="*/ 1876425 w 1907381"/>
              <a:gd name="connsiteY19" fmla="*/ 200025 h 352425"/>
              <a:gd name="connsiteX20" fmla="*/ 1850231 w 1907381"/>
              <a:gd name="connsiteY20" fmla="*/ 216694 h 352425"/>
              <a:gd name="connsiteX21" fmla="*/ 1809750 w 1907381"/>
              <a:gd name="connsiteY21" fmla="*/ 219075 h 352425"/>
              <a:gd name="connsiteX22" fmla="*/ 1685925 w 1907381"/>
              <a:gd name="connsiteY22" fmla="*/ 223837 h 352425"/>
              <a:gd name="connsiteX23" fmla="*/ 1554956 w 1907381"/>
              <a:gd name="connsiteY23" fmla="*/ 233362 h 352425"/>
              <a:gd name="connsiteX24" fmla="*/ 1383506 w 1907381"/>
              <a:gd name="connsiteY24" fmla="*/ 254794 h 352425"/>
              <a:gd name="connsiteX25" fmla="*/ 1185862 w 1907381"/>
              <a:gd name="connsiteY25" fmla="*/ 276225 h 352425"/>
              <a:gd name="connsiteX26" fmla="*/ 1062037 w 1907381"/>
              <a:gd name="connsiteY26" fmla="*/ 290512 h 352425"/>
              <a:gd name="connsiteX27" fmla="*/ 778668 w 1907381"/>
              <a:gd name="connsiteY27" fmla="*/ 316706 h 352425"/>
              <a:gd name="connsiteX28" fmla="*/ 554831 w 1907381"/>
              <a:gd name="connsiteY28" fmla="*/ 333375 h 352425"/>
              <a:gd name="connsiteX29" fmla="*/ 428625 w 1907381"/>
              <a:gd name="connsiteY29" fmla="*/ 347662 h 352425"/>
              <a:gd name="connsiteX30" fmla="*/ 366712 w 1907381"/>
              <a:gd name="connsiteY30" fmla="*/ 352425 h 352425"/>
              <a:gd name="connsiteX31" fmla="*/ 302418 w 1907381"/>
              <a:gd name="connsiteY31" fmla="*/ 345281 h 352425"/>
              <a:gd name="connsiteX32" fmla="*/ 242887 w 1907381"/>
              <a:gd name="connsiteY32" fmla="*/ 328612 h 352425"/>
              <a:gd name="connsiteX33" fmla="*/ 192881 w 1907381"/>
              <a:gd name="connsiteY33" fmla="*/ 307181 h 352425"/>
              <a:gd name="connsiteX34" fmla="*/ 145256 w 1907381"/>
              <a:gd name="connsiteY34" fmla="*/ 280987 h 352425"/>
              <a:gd name="connsiteX35" fmla="*/ 80962 w 1907381"/>
              <a:gd name="connsiteY35" fmla="*/ 235744 h 352425"/>
              <a:gd name="connsiteX36" fmla="*/ 33337 w 1907381"/>
              <a:gd name="connsiteY36" fmla="*/ 197644 h 352425"/>
              <a:gd name="connsiteX37" fmla="*/ 14287 w 1907381"/>
              <a:gd name="connsiteY37" fmla="*/ 176212 h 352425"/>
              <a:gd name="connsiteX38" fmla="*/ 2381 w 1907381"/>
              <a:gd name="connsiteY38" fmla="*/ 142875 h 352425"/>
              <a:gd name="connsiteX39" fmla="*/ 0 w 1907381"/>
              <a:gd name="connsiteY39" fmla="*/ 130969 h 352425"/>
              <a:gd name="connsiteX40" fmla="*/ 7143 w 1907381"/>
              <a:gd name="connsiteY40" fmla="*/ 116681 h 352425"/>
              <a:gd name="connsiteX41" fmla="*/ 19050 w 1907381"/>
              <a:gd name="connsiteY41" fmla="*/ 114300 h 352425"/>
              <a:gd name="connsiteX42" fmla="*/ 45243 w 1907381"/>
              <a:gd name="connsiteY42" fmla="*/ 121444 h 352425"/>
              <a:gd name="connsiteX43" fmla="*/ 90487 w 1907381"/>
              <a:gd name="connsiteY43" fmla="*/ 140494 h 352425"/>
              <a:gd name="connsiteX44" fmla="*/ 123825 w 1907381"/>
              <a:gd name="connsiteY44" fmla="*/ 157162 h 352425"/>
              <a:gd name="connsiteX45" fmla="*/ 185737 w 1907381"/>
              <a:gd name="connsiteY45" fmla="*/ 178594 h 352425"/>
              <a:gd name="connsiteX46" fmla="*/ 269081 w 1907381"/>
              <a:gd name="connsiteY46" fmla="*/ 192881 h 352425"/>
              <a:gd name="connsiteX47" fmla="*/ 326231 w 1907381"/>
              <a:gd name="connsiteY47" fmla="*/ 197644 h 352425"/>
              <a:gd name="connsiteX48" fmla="*/ 414337 w 1907381"/>
              <a:gd name="connsiteY48" fmla="*/ 195262 h 352425"/>
              <a:gd name="connsiteX49" fmla="*/ 638175 w 1907381"/>
              <a:gd name="connsiteY49" fmla="*/ 171450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07381" h="352425">
                <a:moveTo>
                  <a:pt x="638175" y="171450"/>
                </a:moveTo>
                <a:lnTo>
                  <a:pt x="871537" y="150019"/>
                </a:lnTo>
                <a:lnTo>
                  <a:pt x="1100137" y="130969"/>
                </a:lnTo>
                <a:lnTo>
                  <a:pt x="1278731" y="92869"/>
                </a:lnTo>
                <a:lnTo>
                  <a:pt x="1390650" y="66675"/>
                </a:lnTo>
                <a:lnTo>
                  <a:pt x="1457325" y="40481"/>
                </a:lnTo>
                <a:lnTo>
                  <a:pt x="1535906" y="11906"/>
                </a:lnTo>
                <a:lnTo>
                  <a:pt x="1576387" y="0"/>
                </a:lnTo>
                <a:lnTo>
                  <a:pt x="1602581" y="0"/>
                </a:lnTo>
                <a:lnTo>
                  <a:pt x="1657350" y="4762"/>
                </a:lnTo>
                <a:lnTo>
                  <a:pt x="1709737" y="14287"/>
                </a:lnTo>
                <a:lnTo>
                  <a:pt x="1762125" y="33337"/>
                </a:lnTo>
                <a:lnTo>
                  <a:pt x="1812131" y="52387"/>
                </a:lnTo>
                <a:lnTo>
                  <a:pt x="1845468" y="69056"/>
                </a:lnTo>
                <a:lnTo>
                  <a:pt x="1876425" y="90487"/>
                </a:lnTo>
                <a:lnTo>
                  <a:pt x="1895475" y="111919"/>
                </a:lnTo>
                <a:lnTo>
                  <a:pt x="1902618" y="130969"/>
                </a:lnTo>
                <a:lnTo>
                  <a:pt x="1907381" y="150019"/>
                </a:lnTo>
                <a:lnTo>
                  <a:pt x="1900237" y="173831"/>
                </a:lnTo>
                <a:lnTo>
                  <a:pt x="1876425" y="200025"/>
                </a:lnTo>
                <a:lnTo>
                  <a:pt x="1850231" y="216694"/>
                </a:lnTo>
                <a:lnTo>
                  <a:pt x="1809750" y="219075"/>
                </a:lnTo>
                <a:lnTo>
                  <a:pt x="1685925" y="223837"/>
                </a:lnTo>
                <a:cubicBezTo>
                  <a:pt x="1642273" y="227070"/>
                  <a:pt x="1598728" y="233362"/>
                  <a:pt x="1554956" y="233362"/>
                </a:cubicBezTo>
                <a:lnTo>
                  <a:pt x="1383506" y="254794"/>
                </a:lnTo>
                <a:lnTo>
                  <a:pt x="1185862" y="276225"/>
                </a:lnTo>
                <a:lnTo>
                  <a:pt x="1062037" y="290512"/>
                </a:lnTo>
                <a:lnTo>
                  <a:pt x="778668" y="316706"/>
                </a:lnTo>
                <a:lnTo>
                  <a:pt x="554831" y="333375"/>
                </a:lnTo>
                <a:lnTo>
                  <a:pt x="428625" y="347662"/>
                </a:lnTo>
                <a:lnTo>
                  <a:pt x="366712" y="352425"/>
                </a:lnTo>
                <a:lnTo>
                  <a:pt x="302418" y="345281"/>
                </a:lnTo>
                <a:lnTo>
                  <a:pt x="242887" y="328612"/>
                </a:lnTo>
                <a:lnTo>
                  <a:pt x="192881" y="307181"/>
                </a:lnTo>
                <a:lnTo>
                  <a:pt x="145256" y="280987"/>
                </a:lnTo>
                <a:lnTo>
                  <a:pt x="80962" y="235744"/>
                </a:lnTo>
                <a:lnTo>
                  <a:pt x="33337" y="197644"/>
                </a:lnTo>
                <a:lnTo>
                  <a:pt x="14287" y="176212"/>
                </a:lnTo>
                <a:lnTo>
                  <a:pt x="2381" y="142875"/>
                </a:lnTo>
                <a:lnTo>
                  <a:pt x="0" y="130969"/>
                </a:lnTo>
                <a:lnTo>
                  <a:pt x="7143" y="116681"/>
                </a:lnTo>
                <a:lnTo>
                  <a:pt x="19050" y="114300"/>
                </a:lnTo>
                <a:lnTo>
                  <a:pt x="45243" y="121444"/>
                </a:lnTo>
                <a:lnTo>
                  <a:pt x="90487" y="140494"/>
                </a:lnTo>
                <a:lnTo>
                  <a:pt x="123825" y="157162"/>
                </a:lnTo>
                <a:lnTo>
                  <a:pt x="185737" y="178594"/>
                </a:lnTo>
                <a:lnTo>
                  <a:pt x="269081" y="192881"/>
                </a:lnTo>
                <a:lnTo>
                  <a:pt x="326231" y="197644"/>
                </a:lnTo>
                <a:lnTo>
                  <a:pt x="414337" y="195262"/>
                </a:lnTo>
                <a:lnTo>
                  <a:pt x="638175" y="171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45913479-12D7-44B4-ADD3-70D7B6E139E9}"/>
              </a:ext>
            </a:extLst>
          </p:cNvPr>
          <p:cNvSpPr/>
          <p:nvPr/>
        </p:nvSpPr>
        <p:spPr>
          <a:xfrm>
            <a:off x="4894264" y="1408114"/>
            <a:ext cx="592137" cy="1152525"/>
          </a:xfrm>
          <a:custGeom>
            <a:avLst/>
            <a:gdLst>
              <a:gd name="connsiteX0" fmla="*/ 533400 w 592931"/>
              <a:gd name="connsiteY0" fmla="*/ 419100 h 1152525"/>
              <a:gd name="connsiteX1" fmla="*/ 526256 w 592931"/>
              <a:gd name="connsiteY1" fmla="*/ 342900 h 1152525"/>
              <a:gd name="connsiteX2" fmla="*/ 528637 w 592931"/>
              <a:gd name="connsiteY2" fmla="*/ 319087 h 1152525"/>
              <a:gd name="connsiteX3" fmla="*/ 531019 w 592931"/>
              <a:gd name="connsiteY3" fmla="*/ 283369 h 1152525"/>
              <a:gd name="connsiteX4" fmla="*/ 540544 w 592931"/>
              <a:gd name="connsiteY4" fmla="*/ 242887 h 1152525"/>
              <a:gd name="connsiteX5" fmla="*/ 547687 w 592931"/>
              <a:gd name="connsiteY5" fmla="*/ 216694 h 1152525"/>
              <a:gd name="connsiteX6" fmla="*/ 547687 w 592931"/>
              <a:gd name="connsiteY6" fmla="*/ 202406 h 1152525"/>
              <a:gd name="connsiteX7" fmla="*/ 542925 w 592931"/>
              <a:gd name="connsiteY7" fmla="*/ 176212 h 1152525"/>
              <a:gd name="connsiteX8" fmla="*/ 528637 w 592931"/>
              <a:gd name="connsiteY8" fmla="*/ 154781 h 1152525"/>
              <a:gd name="connsiteX9" fmla="*/ 511969 w 592931"/>
              <a:gd name="connsiteY9" fmla="*/ 142875 h 1152525"/>
              <a:gd name="connsiteX10" fmla="*/ 466725 w 592931"/>
              <a:gd name="connsiteY10" fmla="*/ 126206 h 1152525"/>
              <a:gd name="connsiteX11" fmla="*/ 431006 w 592931"/>
              <a:gd name="connsiteY11" fmla="*/ 111919 h 1152525"/>
              <a:gd name="connsiteX12" fmla="*/ 381000 w 592931"/>
              <a:gd name="connsiteY12" fmla="*/ 88106 h 1152525"/>
              <a:gd name="connsiteX13" fmla="*/ 309562 w 592931"/>
              <a:gd name="connsiteY13" fmla="*/ 64294 h 1152525"/>
              <a:gd name="connsiteX14" fmla="*/ 230981 w 592931"/>
              <a:gd name="connsiteY14" fmla="*/ 45244 h 1152525"/>
              <a:gd name="connsiteX15" fmla="*/ 147637 w 592931"/>
              <a:gd name="connsiteY15" fmla="*/ 28575 h 1152525"/>
              <a:gd name="connsiteX16" fmla="*/ 64294 w 592931"/>
              <a:gd name="connsiteY16" fmla="*/ 14287 h 1152525"/>
              <a:gd name="connsiteX17" fmla="*/ 23812 w 592931"/>
              <a:gd name="connsiteY17" fmla="*/ 2381 h 1152525"/>
              <a:gd name="connsiteX18" fmla="*/ 9525 w 592931"/>
              <a:gd name="connsiteY18" fmla="*/ 0 h 1152525"/>
              <a:gd name="connsiteX19" fmla="*/ 0 w 592931"/>
              <a:gd name="connsiteY19" fmla="*/ 4762 h 1152525"/>
              <a:gd name="connsiteX20" fmla="*/ 0 w 592931"/>
              <a:gd name="connsiteY20" fmla="*/ 16669 h 1152525"/>
              <a:gd name="connsiteX21" fmla="*/ 2381 w 592931"/>
              <a:gd name="connsiteY21" fmla="*/ 38100 h 1152525"/>
              <a:gd name="connsiteX22" fmla="*/ 11906 w 592931"/>
              <a:gd name="connsiteY22" fmla="*/ 54769 h 1152525"/>
              <a:gd name="connsiteX23" fmla="*/ 42862 w 592931"/>
              <a:gd name="connsiteY23" fmla="*/ 76200 h 1152525"/>
              <a:gd name="connsiteX24" fmla="*/ 73819 w 592931"/>
              <a:gd name="connsiteY24" fmla="*/ 95250 h 1152525"/>
              <a:gd name="connsiteX25" fmla="*/ 109537 w 592931"/>
              <a:gd name="connsiteY25" fmla="*/ 123825 h 1152525"/>
              <a:gd name="connsiteX26" fmla="*/ 145256 w 592931"/>
              <a:gd name="connsiteY26" fmla="*/ 161925 h 1152525"/>
              <a:gd name="connsiteX27" fmla="*/ 178594 w 592931"/>
              <a:gd name="connsiteY27" fmla="*/ 202406 h 1152525"/>
              <a:gd name="connsiteX28" fmla="*/ 221456 w 592931"/>
              <a:gd name="connsiteY28" fmla="*/ 261937 h 1152525"/>
              <a:gd name="connsiteX29" fmla="*/ 247650 w 592931"/>
              <a:gd name="connsiteY29" fmla="*/ 302419 h 1152525"/>
              <a:gd name="connsiteX30" fmla="*/ 266700 w 592931"/>
              <a:gd name="connsiteY30" fmla="*/ 345281 h 1152525"/>
              <a:gd name="connsiteX31" fmla="*/ 278606 w 592931"/>
              <a:gd name="connsiteY31" fmla="*/ 376237 h 1152525"/>
              <a:gd name="connsiteX32" fmla="*/ 295275 w 592931"/>
              <a:gd name="connsiteY32" fmla="*/ 445294 h 1152525"/>
              <a:gd name="connsiteX33" fmla="*/ 311944 w 592931"/>
              <a:gd name="connsiteY33" fmla="*/ 523875 h 1152525"/>
              <a:gd name="connsiteX34" fmla="*/ 326231 w 592931"/>
              <a:gd name="connsiteY34" fmla="*/ 633412 h 1152525"/>
              <a:gd name="connsiteX35" fmla="*/ 347662 w 592931"/>
              <a:gd name="connsiteY35" fmla="*/ 819150 h 1152525"/>
              <a:gd name="connsiteX36" fmla="*/ 354806 w 592931"/>
              <a:gd name="connsiteY36" fmla="*/ 881062 h 1152525"/>
              <a:gd name="connsiteX37" fmla="*/ 361950 w 592931"/>
              <a:gd name="connsiteY37" fmla="*/ 928687 h 1152525"/>
              <a:gd name="connsiteX38" fmla="*/ 373856 w 592931"/>
              <a:gd name="connsiteY38" fmla="*/ 997744 h 1152525"/>
              <a:gd name="connsiteX39" fmla="*/ 383381 w 592931"/>
              <a:gd name="connsiteY39" fmla="*/ 1031081 h 1152525"/>
              <a:gd name="connsiteX40" fmla="*/ 402431 w 592931"/>
              <a:gd name="connsiteY40" fmla="*/ 1085850 h 1152525"/>
              <a:gd name="connsiteX41" fmla="*/ 419100 w 592931"/>
              <a:gd name="connsiteY41" fmla="*/ 1116806 h 1152525"/>
              <a:gd name="connsiteX42" fmla="*/ 435769 w 592931"/>
              <a:gd name="connsiteY42" fmla="*/ 1133475 h 1152525"/>
              <a:gd name="connsiteX43" fmla="*/ 454819 w 592931"/>
              <a:gd name="connsiteY43" fmla="*/ 1143000 h 1152525"/>
              <a:gd name="connsiteX44" fmla="*/ 481012 w 592931"/>
              <a:gd name="connsiteY44" fmla="*/ 1152525 h 1152525"/>
              <a:gd name="connsiteX45" fmla="*/ 504825 w 592931"/>
              <a:gd name="connsiteY45" fmla="*/ 1152525 h 1152525"/>
              <a:gd name="connsiteX46" fmla="*/ 540544 w 592931"/>
              <a:gd name="connsiteY46" fmla="*/ 1147762 h 1152525"/>
              <a:gd name="connsiteX47" fmla="*/ 559594 w 592931"/>
              <a:gd name="connsiteY47" fmla="*/ 1135856 h 1152525"/>
              <a:gd name="connsiteX48" fmla="*/ 573881 w 592931"/>
              <a:gd name="connsiteY48" fmla="*/ 1116806 h 1152525"/>
              <a:gd name="connsiteX49" fmla="*/ 585787 w 592931"/>
              <a:gd name="connsiteY49" fmla="*/ 1090612 h 1152525"/>
              <a:gd name="connsiteX50" fmla="*/ 590550 w 592931"/>
              <a:gd name="connsiteY50" fmla="*/ 1062037 h 1152525"/>
              <a:gd name="connsiteX51" fmla="*/ 592931 w 592931"/>
              <a:gd name="connsiteY51" fmla="*/ 1014412 h 1152525"/>
              <a:gd name="connsiteX52" fmla="*/ 588169 w 592931"/>
              <a:gd name="connsiteY52" fmla="*/ 923925 h 1152525"/>
              <a:gd name="connsiteX53" fmla="*/ 583406 w 592931"/>
              <a:gd name="connsiteY53" fmla="*/ 859631 h 1152525"/>
              <a:gd name="connsiteX54" fmla="*/ 569119 w 592931"/>
              <a:gd name="connsiteY54" fmla="*/ 769144 h 1152525"/>
              <a:gd name="connsiteX55" fmla="*/ 540544 w 592931"/>
              <a:gd name="connsiteY55" fmla="*/ 535781 h 1152525"/>
              <a:gd name="connsiteX56" fmla="*/ 533400 w 592931"/>
              <a:gd name="connsiteY56" fmla="*/ 41910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92931" h="1152525">
                <a:moveTo>
                  <a:pt x="533400" y="419100"/>
                </a:moveTo>
                <a:lnTo>
                  <a:pt x="526256" y="342900"/>
                </a:lnTo>
                <a:lnTo>
                  <a:pt x="528637" y="319087"/>
                </a:lnTo>
                <a:lnTo>
                  <a:pt x="531019" y="283369"/>
                </a:lnTo>
                <a:lnTo>
                  <a:pt x="540544" y="242887"/>
                </a:lnTo>
                <a:lnTo>
                  <a:pt x="547687" y="216694"/>
                </a:lnTo>
                <a:lnTo>
                  <a:pt x="547687" y="202406"/>
                </a:lnTo>
                <a:lnTo>
                  <a:pt x="542925" y="176212"/>
                </a:lnTo>
                <a:lnTo>
                  <a:pt x="528637" y="154781"/>
                </a:lnTo>
                <a:lnTo>
                  <a:pt x="511969" y="142875"/>
                </a:lnTo>
                <a:lnTo>
                  <a:pt x="466725" y="126206"/>
                </a:lnTo>
                <a:lnTo>
                  <a:pt x="431006" y="111919"/>
                </a:lnTo>
                <a:lnTo>
                  <a:pt x="381000" y="88106"/>
                </a:lnTo>
                <a:lnTo>
                  <a:pt x="309562" y="64294"/>
                </a:lnTo>
                <a:lnTo>
                  <a:pt x="230981" y="45244"/>
                </a:lnTo>
                <a:lnTo>
                  <a:pt x="147637" y="28575"/>
                </a:lnTo>
                <a:lnTo>
                  <a:pt x="64294" y="14287"/>
                </a:lnTo>
                <a:lnTo>
                  <a:pt x="23812" y="2381"/>
                </a:lnTo>
                <a:lnTo>
                  <a:pt x="9525" y="0"/>
                </a:lnTo>
                <a:lnTo>
                  <a:pt x="0" y="4762"/>
                </a:lnTo>
                <a:lnTo>
                  <a:pt x="0" y="16669"/>
                </a:lnTo>
                <a:lnTo>
                  <a:pt x="2381" y="38100"/>
                </a:lnTo>
                <a:lnTo>
                  <a:pt x="11906" y="54769"/>
                </a:lnTo>
                <a:lnTo>
                  <a:pt x="42862" y="76200"/>
                </a:lnTo>
                <a:lnTo>
                  <a:pt x="73819" y="95250"/>
                </a:lnTo>
                <a:lnTo>
                  <a:pt x="109537" y="123825"/>
                </a:lnTo>
                <a:lnTo>
                  <a:pt x="145256" y="161925"/>
                </a:lnTo>
                <a:lnTo>
                  <a:pt x="178594" y="202406"/>
                </a:lnTo>
                <a:lnTo>
                  <a:pt x="221456" y="261937"/>
                </a:lnTo>
                <a:lnTo>
                  <a:pt x="247650" y="302419"/>
                </a:lnTo>
                <a:lnTo>
                  <a:pt x="266700" y="345281"/>
                </a:lnTo>
                <a:lnTo>
                  <a:pt x="278606" y="376237"/>
                </a:lnTo>
                <a:lnTo>
                  <a:pt x="295275" y="445294"/>
                </a:lnTo>
                <a:lnTo>
                  <a:pt x="311944" y="523875"/>
                </a:lnTo>
                <a:lnTo>
                  <a:pt x="326231" y="633412"/>
                </a:lnTo>
                <a:lnTo>
                  <a:pt x="347662" y="819150"/>
                </a:lnTo>
                <a:lnTo>
                  <a:pt x="354806" y="881062"/>
                </a:lnTo>
                <a:lnTo>
                  <a:pt x="361950" y="928687"/>
                </a:lnTo>
                <a:lnTo>
                  <a:pt x="373856" y="997744"/>
                </a:lnTo>
                <a:lnTo>
                  <a:pt x="383381" y="1031081"/>
                </a:lnTo>
                <a:lnTo>
                  <a:pt x="402431" y="1085850"/>
                </a:lnTo>
                <a:lnTo>
                  <a:pt x="419100" y="1116806"/>
                </a:lnTo>
                <a:lnTo>
                  <a:pt x="435769" y="1133475"/>
                </a:lnTo>
                <a:lnTo>
                  <a:pt x="454819" y="1143000"/>
                </a:lnTo>
                <a:lnTo>
                  <a:pt x="481012" y="1152525"/>
                </a:lnTo>
                <a:lnTo>
                  <a:pt x="504825" y="1152525"/>
                </a:lnTo>
                <a:lnTo>
                  <a:pt x="540544" y="1147762"/>
                </a:lnTo>
                <a:lnTo>
                  <a:pt x="559594" y="1135856"/>
                </a:lnTo>
                <a:lnTo>
                  <a:pt x="573881" y="1116806"/>
                </a:lnTo>
                <a:lnTo>
                  <a:pt x="585787" y="1090612"/>
                </a:lnTo>
                <a:lnTo>
                  <a:pt x="590550" y="1062037"/>
                </a:lnTo>
                <a:lnTo>
                  <a:pt x="592931" y="1014412"/>
                </a:lnTo>
                <a:lnTo>
                  <a:pt x="588169" y="923925"/>
                </a:lnTo>
                <a:lnTo>
                  <a:pt x="583406" y="859631"/>
                </a:lnTo>
                <a:lnTo>
                  <a:pt x="569119" y="769144"/>
                </a:lnTo>
                <a:lnTo>
                  <a:pt x="540544" y="535781"/>
                </a:lnTo>
                <a:lnTo>
                  <a:pt x="533400" y="4191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7918BA9-0DFD-4143-9FFC-731EE2A822FE}"/>
              </a:ext>
            </a:extLst>
          </p:cNvPr>
          <p:cNvSpPr/>
          <p:nvPr/>
        </p:nvSpPr>
        <p:spPr>
          <a:xfrm>
            <a:off x="6389688" y="1295400"/>
            <a:ext cx="525462" cy="1239838"/>
          </a:xfrm>
          <a:custGeom>
            <a:avLst/>
            <a:gdLst>
              <a:gd name="connsiteX0" fmla="*/ 71437 w 526256"/>
              <a:gd name="connsiteY0" fmla="*/ 835819 h 1240631"/>
              <a:gd name="connsiteX1" fmla="*/ 83344 w 526256"/>
              <a:gd name="connsiteY1" fmla="*/ 771525 h 1240631"/>
              <a:gd name="connsiteX2" fmla="*/ 128587 w 526256"/>
              <a:gd name="connsiteY2" fmla="*/ 600075 h 1240631"/>
              <a:gd name="connsiteX3" fmla="*/ 147637 w 526256"/>
              <a:gd name="connsiteY3" fmla="*/ 526256 h 1240631"/>
              <a:gd name="connsiteX4" fmla="*/ 161925 w 526256"/>
              <a:gd name="connsiteY4" fmla="*/ 464344 h 1240631"/>
              <a:gd name="connsiteX5" fmla="*/ 171450 w 526256"/>
              <a:gd name="connsiteY5" fmla="*/ 414338 h 1240631"/>
              <a:gd name="connsiteX6" fmla="*/ 178594 w 526256"/>
              <a:gd name="connsiteY6" fmla="*/ 369094 h 1240631"/>
              <a:gd name="connsiteX7" fmla="*/ 183356 w 526256"/>
              <a:gd name="connsiteY7" fmla="*/ 321469 h 1240631"/>
              <a:gd name="connsiteX8" fmla="*/ 183356 w 526256"/>
              <a:gd name="connsiteY8" fmla="*/ 278606 h 1240631"/>
              <a:gd name="connsiteX9" fmla="*/ 178594 w 526256"/>
              <a:gd name="connsiteY9" fmla="*/ 247650 h 1240631"/>
              <a:gd name="connsiteX10" fmla="*/ 166687 w 526256"/>
              <a:gd name="connsiteY10" fmla="*/ 207169 h 1240631"/>
              <a:gd name="connsiteX11" fmla="*/ 152400 w 526256"/>
              <a:gd name="connsiteY11" fmla="*/ 178594 h 1240631"/>
              <a:gd name="connsiteX12" fmla="*/ 135731 w 526256"/>
              <a:gd name="connsiteY12" fmla="*/ 154781 h 1240631"/>
              <a:gd name="connsiteX13" fmla="*/ 104775 w 526256"/>
              <a:gd name="connsiteY13" fmla="*/ 128588 h 1240631"/>
              <a:gd name="connsiteX14" fmla="*/ 61912 w 526256"/>
              <a:gd name="connsiteY14" fmla="*/ 95250 h 1240631"/>
              <a:gd name="connsiteX15" fmla="*/ 21431 w 526256"/>
              <a:gd name="connsiteY15" fmla="*/ 66675 h 1240631"/>
              <a:gd name="connsiteX16" fmla="*/ 7144 w 526256"/>
              <a:gd name="connsiteY16" fmla="*/ 50006 h 1240631"/>
              <a:gd name="connsiteX17" fmla="*/ 0 w 526256"/>
              <a:gd name="connsiteY17" fmla="*/ 28575 h 1240631"/>
              <a:gd name="connsiteX18" fmla="*/ 0 w 526256"/>
              <a:gd name="connsiteY18" fmla="*/ 14288 h 1240631"/>
              <a:gd name="connsiteX19" fmla="*/ 7144 w 526256"/>
              <a:gd name="connsiteY19" fmla="*/ 2381 h 1240631"/>
              <a:gd name="connsiteX20" fmla="*/ 21431 w 526256"/>
              <a:gd name="connsiteY20" fmla="*/ 0 h 1240631"/>
              <a:gd name="connsiteX21" fmla="*/ 59531 w 526256"/>
              <a:gd name="connsiteY21" fmla="*/ 7144 h 1240631"/>
              <a:gd name="connsiteX22" fmla="*/ 145256 w 526256"/>
              <a:gd name="connsiteY22" fmla="*/ 35719 h 1240631"/>
              <a:gd name="connsiteX23" fmla="*/ 242887 w 526256"/>
              <a:gd name="connsiteY23" fmla="*/ 71438 h 1240631"/>
              <a:gd name="connsiteX24" fmla="*/ 300037 w 526256"/>
              <a:gd name="connsiteY24" fmla="*/ 95250 h 1240631"/>
              <a:gd name="connsiteX25" fmla="*/ 373856 w 526256"/>
              <a:gd name="connsiteY25" fmla="*/ 128588 h 1240631"/>
              <a:gd name="connsiteX26" fmla="*/ 442912 w 526256"/>
              <a:gd name="connsiteY26" fmla="*/ 164306 h 1240631"/>
              <a:gd name="connsiteX27" fmla="*/ 471487 w 526256"/>
              <a:gd name="connsiteY27" fmla="*/ 185738 h 1240631"/>
              <a:gd name="connsiteX28" fmla="*/ 500062 w 526256"/>
              <a:gd name="connsiteY28" fmla="*/ 207169 h 1240631"/>
              <a:gd name="connsiteX29" fmla="*/ 516731 w 526256"/>
              <a:gd name="connsiteY29" fmla="*/ 226219 h 1240631"/>
              <a:gd name="connsiteX30" fmla="*/ 523875 w 526256"/>
              <a:gd name="connsiteY30" fmla="*/ 240506 h 1240631"/>
              <a:gd name="connsiteX31" fmla="*/ 526256 w 526256"/>
              <a:gd name="connsiteY31" fmla="*/ 257175 h 1240631"/>
              <a:gd name="connsiteX32" fmla="*/ 521494 w 526256"/>
              <a:gd name="connsiteY32" fmla="*/ 285750 h 1240631"/>
              <a:gd name="connsiteX33" fmla="*/ 509587 w 526256"/>
              <a:gd name="connsiteY33" fmla="*/ 314325 h 1240631"/>
              <a:gd name="connsiteX34" fmla="*/ 495300 w 526256"/>
              <a:gd name="connsiteY34" fmla="*/ 328613 h 1240631"/>
              <a:gd name="connsiteX35" fmla="*/ 473869 w 526256"/>
              <a:gd name="connsiteY35" fmla="*/ 342900 h 1240631"/>
              <a:gd name="connsiteX36" fmla="*/ 457200 w 526256"/>
              <a:gd name="connsiteY36" fmla="*/ 359569 h 1240631"/>
              <a:gd name="connsiteX37" fmla="*/ 435769 w 526256"/>
              <a:gd name="connsiteY37" fmla="*/ 390525 h 1240631"/>
              <a:gd name="connsiteX38" fmla="*/ 419100 w 526256"/>
              <a:gd name="connsiteY38" fmla="*/ 423863 h 1240631"/>
              <a:gd name="connsiteX39" fmla="*/ 397669 w 526256"/>
              <a:gd name="connsiteY39" fmla="*/ 481013 h 1240631"/>
              <a:gd name="connsiteX40" fmla="*/ 378619 w 526256"/>
              <a:gd name="connsiteY40" fmla="*/ 557213 h 1240631"/>
              <a:gd name="connsiteX41" fmla="*/ 364331 w 526256"/>
              <a:gd name="connsiteY41" fmla="*/ 619125 h 1240631"/>
              <a:gd name="connsiteX42" fmla="*/ 307181 w 526256"/>
              <a:gd name="connsiteY42" fmla="*/ 766763 h 1240631"/>
              <a:gd name="connsiteX43" fmla="*/ 259556 w 526256"/>
              <a:gd name="connsiteY43" fmla="*/ 902494 h 1240631"/>
              <a:gd name="connsiteX44" fmla="*/ 209550 w 526256"/>
              <a:gd name="connsiteY44" fmla="*/ 1050131 h 1240631"/>
              <a:gd name="connsiteX45" fmla="*/ 188119 w 526256"/>
              <a:gd name="connsiteY45" fmla="*/ 1119188 h 1240631"/>
              <a:gd name="connsiteX46" fmla="*/ 164306 w 526256"/>
              <a:gd name="connsiteY46" fmla="*/ 1171575 h 1240631"/>
              <a:gd name="connsiteX47" fmla="*/ 147637 w 526256"/>
              <a:gd name="connsiteY47" fmla="*/ 1200150 h 1240631"/>
              <a:gd name="connsiteX48" fmla="*/ 128587 w 526256"/>
              <a:gd name="connsiteY48" fmla="*/ 1219200 h 1240631"/>
              <a:gd name="connsiteX49" fmla="*/ 104775 w 526256"/>
              <a:gd name="connsiteY49" fmla="*/ 1235869 h 1240631"/>
              <a:gd name="connsiteX50" fmla="*/ 83344 w 526256"/>
              <a:gd name="connsiteY50" fmla="*/ 1240631 h 1240631"/>
              <a:gd name="connsiteX51" fmla="*/ 66675 w 526256"/>
              <a:gd name="connsiteY51" fmla="*/ 1240631 h 1240631"/>
              <a:gd name="connsiteX52" fmla="*/ 45244 w 526256"/>
              <a:gd name="connsiteY52" fmla="*/ 1228725 h 1240631"/>
              <a:gd name="connsiteX53" fmla="*/ 26194 w 526256"/>
              <a:gd name="connsiteY53" fmla="*/ 1209675 h 1240631"/>
              <a:gd name="connsiteX54" fmla="*/ 11906 w 526256"/>
              <a:gd name="connsiteY54" fmla="*/ 1185863 h 1240631"/>
              <a:gd name="connsiteX55" fmla="*/ 7144 w 526256"/>
              <a:gd name="connsiteY55" fmla="*/ 1152525 h 1240631"/>
              <a:gd name="connsiteX56" fmla="*/ 11906 w 526256"/>
              <a:gd name="connsiteY56" fmla="*/ 1104900 h 1240631"/>
              <a:gd name="connsiteX57" fmla="*/ 38100 w 526256"/>
              <a:gd name="connsiteY57" fmla="*/ 990600 h 1240631"/>
              <a:gd name="connsiteX58" fmla="*/ 71437 w 526256"/>
              <a:gd name="connsiteY58" fmla="*/ 835819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26256" h="1240631">
                <a:moveTo>
                  <a:pt x="71437" y="835819"/>
                </a:moveTo>
                <a:lnTo>
                  <a:pt x="83344" y="771525"/>
                </a:lnTo>
                <a:lnTo>
                  <a:pt x="128587" y="600075"/>
                </a:lnTo>
                <a:lnTo>
                  <a:pt x="147637" y="526256"/>
                </a:lnTo>
                <a:lnTo>
                  <a:pt x="161925" y="464344"/>
                </a:lnTo>
                <a:lnTo>
                  <a:pt x="171450" y="414338"/>
                </a:lnTo>
                <a:lnTo>
                  <a:pt x="178594" y="369094"/>
                </a:lnTo>
                <a:lnTo>
                  <a:pt x="183356" y="321469"/>
                </a:lnTo>
                <a:lnTo>
                  <a:pt x="183356" y="278606"/>
                </a:lnTo>
                <a:lnTo>
                  <a:pt x="178594" y="247650"/>
                </a:lnTo>
                <a:lnTo>
                  <a:pt x="166687" y="207169"/>
                </a:lnTo>
                <a:lnTo>
                  <a:pt x="152400" y="178594"/>
                </a:lnTo>
                <a:lnTo>
                  <a:pt x="135731" y="154781"/>
                </a:lnTo>
                <a:lnTo>
                  <a:pt x="104775" y="128588"/>
                </a:lnTo>
                <a:lnTo>
                  <a:pt x="61912" y="95250"/>
                </a:lnTo>
                <a:lnTo>
                  <a:pt x="21431" y="66675"/>
                </a:lnTo>
                <a:lnTo>
                  <a:pt x="7144" y="50006"/>
                </a:lnTo>
                <a:lnTo>
                  <a:pt x="0" y="28575"/>
                </a:lnTo>
                <a:lnTo>
                  <a:pt x="0" y="14288"/>
                </a:lnTo>
                <a:lnTo>
                  <a:pt x="7144" y="2381"/>
                </a:lnTo>
                <a:lnTo>
                  <a:pt x="21431" y="0"/>
                </a:lnTo>
                <a:lnTo>
                  <a:pt x="59531" y="7144"/>
                </a:lnTo>
                <a:lnTo>
                  <a:pt x="145256" y="35719"/>
                </a:lnTo>
                <a:lnTo>
                  <a:pt x="242887" y="71438"/>
                </a:lnTo>
                <a:lnTo>
                  <a:pt x="300037" y="95250"/>
                </a:lnTo>
                <a:lnTo>
                  <a:pt x="373856" y="128588"/>
                </a:lnTo>
                <a:lnTo>
                  <a:pt x="442912" y="164306"/>
                </a:lnTo>
                <a:lnTo>
                  <a:pt x="471487" y="185738"/>
                </a:lnTo>
                <a:lnTo>
                  <a:pt x="500062" y="207169"/>
                </a:lnTo>
                <a:lnTo>
                  <a:pt x="516731" y="226219"/>
                </a:lnTo>
                <a:lnTo>
                  <a:pt x="523875" y="240506"/>
                </a:lnTo>
                <a:lnTo>
                  <a:pt x="526256" y="257175"/>
                </a:lnTo>
                <a:lnTo>
                  <a:pt x="521494" y="285750"/>
                </a:lnTo>
                <a:lnTo>
                  <a:pt x="509587" y="314325"/>
                </a:lnTo>
                <a:lnTo>
                  <a:pt x="495300" y="328613"/>
                </a:lnTo>
                <a:lnTo>
                  <a:pt x="473869" y="342900"/>
                </a:lnTo>
                <a:lnTo>
                  <a:pt x="457200" y="359569"/>
                </a:lnTo>
                <a:lnTo>
                  <a:pt x="435769" y="390525"/>
                </a:lnTo>
                <a:lnTo>
                  <a:pt x="419100" y="423863"/>
                </a:lnTo>
                <a:lnTo>
                  <a:pt x="397669" y="481013"/>
                </a:lnTo>
                <a:lnTo>
                  <a:pt x="378619" y="557213"/>
                </a:lnTo>
                <a:lnTo>
                  <a:pt x="364331" y="619125"/>
                </a:lnTo>
                <a:lnTo>
                  <a:pt x="307181" y="766763"/>
                </a:lnTo>
                <a:lnTo>
                  <a:pt x="259556" y="902494"/>
                </a:lnTo>
                <a:lnTo>
                  <a:pt x="209550" y="1050131"/>
                </a:lnTo>
                <a:lnTo>
                  <a:pt x="188119" y="1119188"/>
                </a:lnTo>
                <a:lnTo>
                  <a:pt x="164306" y="1171575"/>
                </a:lnTo>
                <a:lnTo>
                  <a:pt x="147637" y="1200150"/>
                </a:lnTo>
                <a:lnTo>
                  <a:pt x="128587" y="1219200"/>
                </a:lnTo>
                <a:lnTo>
                  <a:pt x="104775" y="1235869"/>
                </a:lnTo>
                <a:lnTo>
                  <a:pt x="83344" y="1240631"/>
                </a:lnTo>
                <a:lnTo>
                  <a:pt x="66675" y="1240631"/>
                </a:lnTo>
                <a:lnTo>
                  <a:pt x="45244" y="1228725"/>
                </a:lnTo>
                <a:lnTo>
                  <a:pt x="26194" y="1209675"/>
                </a:lnTo>
                <a:lnTo>
                  <a:pt x="11906" y="1185863"/>
                </a:lnTo>
                <a:lnTo>
                  <a:pt x="7144" y="1152525"/>
                </a:lnTo>
                <a:lnTo>
                  <a:pt x="11906" y="1104900"/>
                </a:lnTo>
                <a:lnTo>
                  <a:pt x="38100" y="990600"/>
                </a:lnTo>
                <a:lnTo>
                  <a:pt x="71437" y="8358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EF051E5-23E4-482F-BC59-3AE65DC4E9BA}"/>
              </a:ext>
            </a:extLst>
          </p:cNvPr>
          <p:cNvSpPr/>
          <p:nvPr/>
        </p:nvSpPr>
        <p:spPr>
          <a:xfrm>
            <a:off x="4903788" y="2474913"/>
            <a:ext cx="2470150" cy="1135062"/>
          </a:xfrm>
          <a:custGeom>
            <a:avLst/>
            <a:gdLst>
              <a:gd name="connsiteX0" fmla="*/ 645319 w 2471737"/>
              <a:gd name="connsiteY0" fmla="*/ 354806 h 1135856"/>
              <a:gd name="connsiteX1" fmla="*/ 440531 w 2471737"/>
              <a:gd name="connsiteY1" fmla="*/ 381000 h 1135856"/>
              <a:gd name="connsiteX2" fmla="*/ 323850 w 2471737"/>
              <a:gd name="connsiteY2" fmla="*/ 397669 h 1135856"/>
              <a:gd name="connsiteX3" fmla="*/ 292894 w 2471737"/>
              <a:gd name="connsiteY3" fmla="*/ 400050 h 1135856"/>
              <a:gd name="connsiteX4" fmla="*/ 185737 w 2471737"/>
              <a:gd name="connsiteY4" fmla="*/ 397669 h 1135856"/>
              <a:gd name="connsiteX5" fmla="*/ 83344 w 2471737"/>
              <a:gd name="connsiteY5" fmla="*/ 395287 h 1135856"/>
              <a:gd name="connsiteX6" fmla="*/ 0 w 2471737"/>
              <a:gd name="connsiteY6" fmla="*/ 238125 h 1135856"/>
              <a:gd name="connsiteX7" fmla="*/ 30956 w 2471737"/>
              <a:gd name="connsiteY7" fmla="*/ 242887 h 1135856"/>
              <a:gd name="connsiteX8" fmla="*/ 102394 w 2471737"/>
              <a:gd name="connsiteY8" fmla="*/ 247650 h 1135856"/>
              <a:gd name="connsiteX9" fmla="*/ 173831 w 2471737"/>
              <a:gd name="connsiteY9" fmla="*/ 245269 h 1135856"/>
              <a:gd name="connsiteX10" fmla="*/ 254794 w 2471737"/>
              <a:gd name="connsiteY10" fmla="*/ 238125 h 1135856"/>
              <a:gd name="connsiteX11" fmla="*/ 454819 w 2471737"/>
              <a:gd name="connsiteY11" fmla="*/ 216694 h 1135856"/>
              <a:gd name="connsiteX12" fmla="*/ 745331 w 2471737"/>
              <a:gd name="connsiteY12" fmla="*/ 183356 h 1135856"/>
              <a:gd name="connsiteX13" fmla="*/ 1083469 w 2471737"/>
              <a:gd name="connsiteY13" fmla="*/ 145256 h 1135856"/>
              <a:gd name="connsiteX14" fmla="*/ 1343025 w 2471737"/>
              <a:gd name="connsiteY14" fmla="*/ 116681 h 1135856"/>
              <a:gd name="connsiteX15" fmla="*/ 1583531 w 2471737"/>
              <a:gd name="connsiteY15" fmla="*/ 90487 h 1135856"/>
              <a:gd name="connsiteX16" fmla="*/ 1819275 w 2471737"/>
              <a:gd name="connsiteY16" fmla="*/ 64294 h 1135856"/>
              <a:gd name="connsiteX17" fmla="*/ 2019300 w 2471737"/>
              <a:gd name="connsiteY17" fmla="*/ 42862 h 1135856"/>
              <a:gd name="connsiteX18" fmla="*/ 2040731 w 2471737"/>
              <a:gd name="connsiteY18" fmla="*/ 38100 h 1135856"/>
              <a:gd name="connsiteX19" fmla="*/ 2093119 w 2471737"/>
              <a:gd name="connsiteY19" fmla="*/ 16669 h 1135856"/>
              <a:gd name="connsiteX20" fmla="*/ 2133600 w 2471737"/>
              <a:gd name="connsiteY20" fmla="*/ 0 h 1135856"/>
              <a:gd name="connsiteX21" fmla="*/ 2152650 w 2471737"/>
              <a:gd name="connsiteY21" fmla="*/ 0 h 1135856"/>
              <a:gd name="connsiteX22" fmla="*/ 2185987 w 2471737"/>
              <a:gd name="connsiteY22" fmla="*/ 14287 h 1135856"/>
              <a:gd name="connsiteX23" fmla="*/ 2271712 w 2471737"/>
              <a:gd name="connsiteY23" fmla="*/ 64294 h 1135856"/>
              <a:gd name="connsiteX24" fmla="*/ 2333625 w 2471737"/>
              <a:gd name="connsiteY24" fmla="*/ 104775 h 1135856"/>
              <a:gd name="connsiteX25" fmla="*/ 2364581 w 2471737"/>
              <a:gd name="connsiteY25" fmla="*/ 126206 h 1135856"/>
              <a:gd name="connsiteX26" fmla="*/ 2405062 w 2471737"/>
              <a:gd name="connsiteY26" fmla="*/ 161925 h 1135856"/>
              <a:gd name="connsiteX27" fmla="*/ 2433637 w 2471737"/>
              <a:gd name="connsiteY27" fmla="*/ 190500 h 1135856"/>
              <a:gd name="connsiteX28" fmla="*/ 2457450 w 2471737"/>
              <a:gd name="connsiteY28" fmla="*/ 216694 h 1135856"/>
              <a:gd name="connsiteX29" fmla="*/ 2466975 w 2471737"/>
              <a:gd name="connsiteY29" fmla="*/ 235744 h 1135856"/>
              <a:gd name="connsiteX30" fmla="*/ 2471737 w 2471737"/>
              <a:gd name="connsiteY30" fmla="*/ 250031 h 1135856"/>
              <a:gd name="connsiteX31" fmla="*/ 2471737 w 2471737"/>
              <a:gd name="connsiteY31" fmla="*/ 266700 h 1135856"/>
              <a:gd name="connsiteX32" fmla="*/ 2466975 w 2471737"/>
              <a:gd name="connsiteY32" fmla="*/ 290512 h 1135856"/>
              <a:gd name="connsiteX33" fmla="*/ 2447925 w 2471737"/>
              <a:gd name="connsiteY33" fmla="*/ 316706 h 1135856"/>
              <a:gd name="connsiteX34" fmla="*/ 2421731 w 2471737"/>
              <a:gd name="connsiteY34" fmla="*/ 345281 h 1135856"/>
              <a:gd name="connsiteX35" fmla="*/ 2395537 w 2471737"/>
              <a:gd name="connsiteY35" fmla="*/ 378619 h 1135856"/>
              <a:gd name="connsiteX36" fmla="*/ 2378869 w 2471737"/>
              <a:gd name="connsiteY36" fmla="*/ 402431 h 1135856"/>
              <a:gd name="connsiteX37" fmla="*/ 2362200 w 2471737"/>
              <a:gd name="connsiteY37" fmla="*/ 433387 h 1135856"/>
              <a:gd name="connsiteX38" fmla="*/ 2352675 w 2471737"/>
              <a:gd name="connsiteY38" fmla="*/ 464344 h 1135856"/>
              <a:gd name="connsiteX39" fmla="*/ 2336006 w 2471737"/>
              <a:gd name="connsiteY39" fmla="*/ 531019 h 1135856"/>
              <a:gd name="connsiteX40" fmla="*/ 2295525 w 2471737"/>
              <a:gd name="connsiteY40" fmla="*/ 714375 h 1135856"/>
              <a:gd name="connsiteX41" fmla="*/ 2245519 w 2471737"/>
              <a:gd name="connsiteY41" fmla="*/ 904875 h 1135856"/>
              <a:gd name="connsiteX42" fmla="*/ 2219325 w 2471737"/>
              <a:gd name="connsiteY42" fmla="*/ 1004887 h 1135856"/>
              <a:gd name="connsiteX43" fmla="*/ 2207419 w 2471737"/>
              <a:gd name="connsiteY43" fmla="*/ 1035844 h 1135856"/>
              <a:gd name="connsiteX44" fmla="*/ 2190750 w 2471737"/>
              <a:gd name="connsiteY44" fmla="*/ 1069181 h 1135856"/>
              <a:gd name="connsiteX45" fmla="*/ 2176462 w 2471737"/>
              <a:gd name="connsiteY45" fmla="*/ 1088231 h 1135856"/>
              <a:gd name="connsiteX46" fmla="*/ 2152650 w 2471737"/>
              <a:gd name="connsiteY46" fmla="*/ 1109662 h 1135856"/>
              <a:gd name="connsiteX47" fmla="*/ 2133600 w 2471737"/>
              <a:gd name="connsiteY47" fmla="*/ 1121569 h 1135856"/>
              <a:gd name="connsiteX48" fmla="*/ 2105025 w 2471737"/>
              <a:gd name="connsiteY48" fmla="*/ 1131094 h 1135856"/>
              <a:gd name="connsiteX49" fmla="*/ 2076450 w 2471737"/>
              <a:gd name="connsiteY49" fmla="*/ 1135856 h 1135856"/>
              <a:gd name="connsiteX50" fmla="*/ 2045494 w 2471737"/>
              <a:gd name="connsiteY50" fmla="*/ 1131094 h 1135856"/>
              <a:gd name="connsiteX51" fmla="*/ 2014537 w 2471737"/>
              <a:gd name="connsiteY51" fmla="*/ 1119187 h 1135856"/>
              <a:gd name="connsiteX52" fmla="*/ 1990725 w 2471737"/>
              <a:gd name="connsiteY52" fmla="*/ 1107281 h 1135856"/>
              <a:gd name="connsiteX53" fmla="*/ 1959769 w 2471737"/>
              <a:gd name="connsiteY53" fmla="*/ 1083469 h 1135856"/>
              <a:gd name="connsiteX54" fmla="*/ 1933575 w 2471737"/>
              <a:gd name="connsiteY54" fmla="*/ 1054894 h 1135856"/>
              <a:gd name="connsiteX55" fmla="*/ 1974056 w 2471737"/>
              <a:gd name="connsiteY55" fmla="*/ 866775 h 1135856"/>
              <a:gd name="connsiteX56" fmla="*/ 1993106 w 2471737"/>
              <a:gd name="connsiteY56" fmla="*/ 792956 h 1135856"/>
              <a:gd name="connsiteX57" fmla="*/ 2019300 w 2471737"/>
              <a:gd name="connsiteY57" fmla="*/ 688181 h 1135856"/>
              <a:gd name="connsiteX58" fmla="*/ 2038350 w 2471737"/>
              <a:gd name="connsiteY58" fmla="*/ 595312 h 1135856"/>
              <a:gd name="connsiteX59" fmla="*/ 2057400 w 2471737"/>
              <a:gd name="connsiteY59" fmla="*/ 461962 h 1135856"/>
              <a:gd name="connsiteX60" fmla="*/ 2064544 w 2471737"/>
              <a:gd name="connsiteY60" fmla="*/ 388144 h 1135856"/>
              <a:gd name="connsiteX61" fmla="*/ 2074069 w 2471737"/>
              <a:gd name="connsiteY61" fmla="*/ 297656 h 1135856"/>
              <a:gd name="connsiteX62" fmla="*/ 2076450 w 2471737"/>
              <a:gd name="connsiteY62" fmla="*/ 259556 h 1135856"/>
              <a:gd name="connsiteX63" fmla="*/ 2074069 w 2471737"/>
              <a:gd name="connsiteY63" fmla="*/ 228600 h 1135856"/>
              <a:gd name="connsiteX64" fmla="*/ 2066925 w 2471737"/>
              <a:gd name="connsiteY64" fmla="*/ 207169 h 1135856"/>
              <a:gd name="connsiteX65" fmla="*/ 2057400 w 2471737"/>
              <a:gd name="connsiteY65" fmla="*/ 197644 h 1135856"/>
              <a:gd name="connsiteX66" fmla="*/ 2038350 w 2471737"/>
              <a:gd name="connsiteY66" fmla="*/ 183356 h 1135856"/>
              <a:gd name="connsiteX67" fmla="*/ 2005012 w 2471737"/>
              <a:gd name="connsiteY67" fmla="*/ 176212 h 1135856"/>
              <a:gd name="connsiteX68" fmla="*/ 1969294 w 2471737"/>
              <a:gd name="connsiteY68" fmla="*/ 178594 h 1135856"/>
              <a:gd name="connsiteX69" fmla="*/ 1750219 w 2471737"/>
              <a:gd name="connsiteY69" fmla="*/ 207169 h 1135856"/>
              <a:gd name="connsiteX70" fmla="*/ 1488281 w 2471737"/>
              <a:gd name="connsiteY70" fmla="*/ 242887 h 1135856"/>
              <a:gd name="connsiteX71" fmla="*/ 1185862 w 2471737"/>
              <a:gd name="connsiteY71" fmla="*/ 280987 h 1135856"/>
              <a:gd name="connsiteX72" fmla="*/ 914400 w 2471737"/>
              <a:gd name="connsiteY72" fmla="*/ 316706 h 1135856"/>
              <a:gd name="connsiteX73" fmla="*/ 645319 w 2471737"/>
              <a:gd name="connsiteY73" fmla="*/ 354806 h 113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471737" h="1135856">
                <a:moveTo>
                  <a:pt x="645319" y="354806"/>
                </a:moveTo>
                <a:lnTo>
                  <a:pt x="440531" y="381000"/>
                </a:lnTo>
                <a:lnTo>
                  <a:pt x="323850" y="397669"/>
                </a:lnTo>
                <a:lnTo>
                  <a:pt x="292894" y="400050"/>
                </a:lnTo>
                <a:lnTo>
                  <a:pt x="185737" y="397669"/>
                </a:lnTo>
                <a:lnTo>
                  <a:pt x="83344" y="395287"/>
                </a:lnTo>
                <a:lnTo>
                  <a:pt x="0" y="238125"/>
                </a:lnTo>
                <a:lnTo>
                  <a:pt x="30956" y="242887"/>
                </a:lnTo>
                <a:lnTo>
                  <a:pt x="102394" y="247650"/>
                </a:lnTo>
                <a:lnTo>
                  <a:pt x="173831" y="245269"/>
                </a:lnTo>
                <a:lnTo>
                  <a:pt x="254794" y="238125"/>
                </a:lnTo>
                <a:lnTo>
                  <a:pt x="454819" y="216694"/>
                </a:lnTo>
                <a:lnTo>
                  <a:pt x="745331" y="183356"/>
                </a:lnTo>
                <a:lnTo>
                  <a:pt x="1083469" y="145256"/>
                </a:lnTo>
                <a:lnTo>
                  <a:pt x="1343025" y="116681"/>
                </a:lnTo>
                <a:lnTo>
                  <a:pt x="1583531" y="90487"/>
                </a:lnTo>
                <a:lnTo>
                  <a:pt x="1819275" y="64294"/>
                </a:lnTo>
                <a:lnTo>
                  <a:pt x="2019300" y="42862"/>
                </a:lnTo>
                <a:lnTo>
                  <a:pt x="2040731" y="38100"/>
                </a:lnTo>
                <a:lnTo>
                  <a:pt x="2093119" y="16669"/>
                </a:lnTo>
                <a:lnTo>
                  <a:pt x="2133600" y="0"/>
                </a:lnTo>
                <a:lnTo>
                  <a:pt x="2152650" y="0"/>
                </a:lnTo>
                <a:lnTo>
                  <a:pt x="2185987" y="14287"/>
                </a:lnTo>
                <a:lnTo>
                  <a:pt x="2271712" y="64294"/>
                </a:lnTo>
                <a:lnTo>
                  <a:pt x="2333625" y="104775"/>
                </a:lnTo>
                <a:lnTo>
                  <a:pt x="2364581" y="126206"/>
                </a:lnTo>
                <a:lnTo>
                  <a:pt x="2405062" y="161925"/>
                </a:lnTo>
                <a:lnTo>
                  <a:pt x="2433637" y="190500"/>
                </a:lnTo>
                <a:lnTo>
                  <a:pt x="2457450" y="216694"/>
                </a:lnTo>
                <a:lnTo>
                  <a:pt x="2466975" y="235744"/>
                </a:lnTo>
                <a:lnTo>
                  <a:pt x="2471737" y="250031"/>
                </a:lnTo>
                <a:lnTo>
                  <a:pt x="2471737" y="266700"/>
                </a:lnTo>
                <a:lnTo>
                  <a:pt x="2466975" y="290512"/>
                </a:lnTo>
                <a:lnTo>
                  <a:pt x="2447925" y="316706"/>
                </a:lnTo>
                <a:lnTo>
                  <a:pt x="2421731" y="345281"/>
                </a:lnTo>
                <a:lnTo>
                  <a:pt x="2395537" y="378619"/>
                </a:lnTo>
                <a:lnTo>
                  <a:pt x="2378869" y="402431"/>
                </a:lnTo>
                <a:lnTo>
                  <a:pt x="2362200" y="433387"/>
                </a:lnTo>
                <a:lnTo>
                  <a:pt x="2352675" y="464344"/>
                </a:lnTo>
                <a:lnTo>
                  <a:pt x="2336006" y="531019"/>
                </a:lnTo>
                <a:lnTo>
                  <a:pt x="2295525" y="714375"/>
                </a:lnTo>
                <a:lnTo>
                  <a:pt x="2245519" y="904875"/>
                </a:lnTo>
                <a:lnTo>
                  <a:pt x="2219325" y="1004887"/>
                </a:lnTo>
                <a:lnTo>
                  <a:pt x="2207419" y="1035844"/>
                </a:lnTo>
                <a:lnTo>
                  <a:pt x="2190750" y="1069181"/>
                </a:lnTo>
                <a:lnTo>
                  <a:pt x="2176462" y="1088231"/>
                </a:lnTo>
                <a:lnTo>
                  <a:pt x="2152650" y="1109662"/>
                </a:lnTo>
                <a:lnTo>
                  <a:pt x="2133600" y="1121569"/>
                </a:lnTo>
                <a:lnTo>
                  <a:pt x="2105025" y="1131094"/>
                </a:lnTo>
                <a:lnTo>
                  <a:pt x="2076450" y="1135856"/>
                </a:lnTo>
                <a:cubicBezTo>
                  <a:pt x="2047092" y="1130964"/>
                  <a:pt x="2057531" y="1131094"/>
                  <a:pt x="2045494" y="1131094"/>
                </a:cubicBezTo>
                <a:lnTo>
                  <a:pt x="2014537" y="1119187"/>
                </a:lnTo>
                <a:lnTo>
                  <a:pt x="1990725" y="1107281"/>
                </a:lnTo>
                <a:lnTo>
                  <a:pt x="1959769" y="1083469"/>
                </a:lnTo>
                <a:lnTo>
                  <a:pt x="1933575" y="1054894"/>
                </a:lnTo>
                <a:lnTo>
                  <a:pt x="1974056" y="866775"/>
                </a:lnTo>
                <a:lnTo>
                  <a:pt x="1993106" y="792956"/>
                </a:lnTo>
                <a:lnTo>
                  <a:pt x="2019300" y="688181"/>
                </a:lnTo>
                <a:lnTo>
                  <a:pt x="2038350" y="595312"/>
                </a:lnTo>
                <a:lnTo>
                  <a:pt x="2057400" y="461962"/>
                </a:lnTo>
                <a:lnTo>
                  <a:pt x="2064544" y="388144"/>
                </a:lnTo>
                <a:lnTo>
                  <a:pt x="2074069" y="297656"/>
                </a:lnTo>
                <a:lnTo>
                  <a:pt x="2076450" y="259556"/>
                </a:lnTo>
                <a:lnTo>
                  <a:pt x="2074069" y="228600"/>
                </a:lnTo>
                <a:lnTo>
                  <a:pt x="2066925" y="207169"/>
                </a:lnTo>
                <a:lnTo>
                  <a:pt x="2057400" y="197644"/>
                </a:lnTo>
                <a:lnTo>
                  <a:pt x="2038350" y="183356"/>
                </a:lnTo>
                <a:lnTo>
                  <a:pt x="2005012" y="176212"/>
                </a:lnTo>
                <a:lnTo>
                  <a:pt x="1969294" y="178594"/>
                </a:lnTo>
                <a:lnTo>
                  <a:pt x="1750219" y="207169"/>
                </a:lnTo>
                <a:lnTo>
                  <a:pt x="1488281" y="242887"/>
                </a:lnTo>
                <a:lnTo>
                  <a:pt x="1185862" y="280987"/>
                </a:lnTo>
                <a:lnTo>
                  <a:pt x="914400" y="316706"/>
                </a:lnTo>
                <a:lnTo>
                  <a:pt x="645319" y="354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6E075B60-60AC-4A06-8E04-E70FB8EB54E4}"/>
              </a:ext>
            </a:extLst>
          </p:cNvPr>
          <p:cNvSpPr/>
          <p:nvPr/>
        </p:nvSpPr>
        <p:spPr>
          <a:xfrm>
            <a:off x="5048251" y="2935288"/>
            <a:ext cx="1952625" cy="317500"/>
          </a:xfrm>
          <a:custGeom>
            <a:avLst/>
            <a:gdLst>
              <a:gd name="connsiteX0" fmla="*/ 571500 w 1952625"/>
              <a:gd name="connsiteY0" fmla="*/ 152400 h 316707"/>
              <a:gd name="connsiteX1" fmla="*/ 461963 w 1952625"/>
              <a:gd name="connsiteY1" fmla="*/ 164307 h 316707"/>
              <a:gd name="connsiteX2" fmla="*/ 390525 w 1952625"/>
              <a:gd name="connsiteY2" fmla="*/ 169069 h 316707"/>
              <a:gd name="connsiteX3" fmla="*/ 304800 w 1952625"/>
              <a:gd name="connsiteY3" fmla="*/ 171450 h 316707"/>
              <a:gd name="connsiteX4" fmla="*/ 180975 w 1952625"/>
              <a:gd name="connsiteY4" fmla="*/ 169069 h 316707"/>
              <a:gd name="connsiteX5" fmla="*/ 0 w 1952625"/>
              <a:gd name="connsiteY5" fmla="*/ 152400 h 316707"/>
              <a:gd name="connsiteX6" fmla="*/ 26194 w 1952625"/>
              <a:gd name="connsiteY6" fmla="*/ 316707 h 316707"/>
              <a:gd name="connsiteX7" fmla="*/ 164306 w 1952625"/>
              <a:gd name="connsiteY7" fmla="*/ 314325 h 316707"/>
              <a:gd name="connsiteX8" fmla="*/ 280988 w 1952625"/>
              <a:gd name="connsiteY8" fmla="*/ 316707 h 316707"/>
              <a:gd name="connsiteX9" fmla="*/ 390525 w 1952625"/>
              <a:gd name="connsiteY9" fmla="*/ 309563 h 316707"/>
              <a:gd name="connsiteX10" fmla="*/ 681038 w 1952625"/>
              <a:gd name="connsiteY10" fmla="*/ 276225 h 316707"/>
              <a:gd name="connsiteX11" fmla="*/ 954881 w 1952625"/>
              <a:gd name="connsiteY11" fmla="*/ 250032 h 316707"/>
              <a:gd name="connsiteX12" fmla="*/ 1314450 w 1952625"/>
              <a:gd name="connsiteY12" fmla="*/ 214313 h 316707"/>
              <a:gd name="connsiteX13" fmla="*/ 1547813 w 1952625"/>
              <a:gd name="connsiteY13" fmla="*/ 190500 h 316707"/>
              <a:gd name="connsiteX14" fmla="*/ 1935956 w 1952625"/>
              <a:gd name="connsiteY14" fmla="*/ 154782 h 316707"/>
              <a:gd name="connsiteX15" fmla="*/ 1952625 w 1952625"/>
              <a:gd name="connsiteY15" fmla="*/ 0 h 316707"/>
              <a:gd name="connsiteX16" fmla="*/ 1783556 w 1952625"/>
              <a:gd name="connsiteY16" fmla="*/ 19050 h 316707"/>
              <a:gd name="connsiteX17" fmla="*/ 1600200 w 1952625"/>
              <a:gd name="connsiteY17" fmla="*/ 38100 h 316707"/>
              <a:gd name="connsiteX18" fmla="*/ 1407319 w 1952625"/>
              <a:gd name="connsiteY18" fmla="*/ 59532 h 316707"/>
              <a:gd name="connsiteX19" fmla="*/ 1190625 w 1952625"/>
              <a:gd name="connsiteY19" fmla="*/ 80963 h 316707"/>
              <a:gd name="connsiteX20" fmla="*/ 1050131 w 1952625"/>
              <a:gd name="connsiteY20" fmla="*/ 97632 h 316707"/>
              <a:gd name="connsiteX21" fmla="*/ 883444 w 1952625"/>
              <a:gd name="connsiteY21" fmla="*/ 116682 h 316707"/>
              <a:gd name="connsiteX22" fmla="*/ 695325 w 1952625"/>
              <a:gd name="connsiteY22" fmla="*/ 138113 h 316707"/>
              <a:gd name="connsiteX23" fmla="*/ 571500 w 1952625"/>
              <a:gd name="connsiteY23" fmla="*/ 152400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52625" h="316707">
                <a:moveTo>
                  <a:pt x="571500" y="152400"/>
                </a:moveTo>
                <a:lnTo>
                  <a:pt x="461963" y="164307"/>
                </a:lnTo>
                <a:lnTo>
                  <a:pt x="390525" y="169069"/>
                </a:lnTo>
                <a:lnTo>
                  <a:pt x="304800" y="171450"/>
                </a:lnTo>
                <a:lnTo>
                  <a:pt x="180975" y="169069"/>
                </a:lnTo>
                <a:lnTo>
                  <a:pt x="0" y="152400"/>
                </a:lnTo>
                <a:lnTo>
                  <a:pt x="26194" y="316707"/>
                </a:lnTo>
                <a:lnTo>
                  <a:pt x="164306" y="314325"/>
                </a:lnTo>
                <a:lnTo>
                  <a:pt x="280988" y="316707"/>
                </a:lnTo>
                <a:lnTo>
                  <a:pt x="390525" y="309563"/>
                </a:lnTo>
                <a:lnTo>
                  <a:pt x="681038" y="276225"/>
                </a:lnTo>
                <a:lnTo>
                  <a:pt x="954881" y="250032"/>
                </a:lnTo>
                <a:lnTo>
                  <a:pt x="1314450" y="214313"/>
                </a:lnTo>
                <a:lnTo>
                  <a:pt x="1547813" y="190500"/>
                </a:lnTo>
                <a:lnTo>
                  <a:pt x="1935956" y="154782"/>
                </a:lnTo>
                <a:lnTo>
                  <a:pt x="1952625" y="0"/>
                </a:lnTo>
                <a:lnTo>
                  <a:pt x="1783556" y="19050"/>
                </a:lnTo>
                <a:lnTo>
                  <a:pt x="1600200" y="38100"/>
                </a:lnTo>
                <a:lnTo>
                  <a:pt x="1407319" y="59532"/>
                </a:lnTo>
                <a:lnTo>
                  <a:pt x="1190625" y="80963"/>
                </a:lnTo>
                <a:lnTo>
                  <a:pt x="1050131" y="97632"/>
                </a:lnTo>
                <a:lnTo>
                  <a:pt x="883444" y="116682"/>
                </a:lnTo>
                <a:lnTo>
                  <a:pt x="695325" y="138113"/>
                </a:lnTo>
                <a:lnTo>
                  <a:pt x="571500" y="152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FED9B70E-390A-4653-8903-88F708F98E8D}"/>
              </a:ext>
            </a:extLst>
          </p:cNvPr>
          <p:cNvSpPr/>
          <p:nvPr/>
        </p:nvSpPr>
        <p:spPr>
          <a:xfrm>
            <a:off x="5133975" y="3360738"/>
            <a:ext cx="1785938" cy="336550"/>
          </a:xfrm>
          <a:custGeom>
            <a:avLst/>
            <a:gdLst>
              <a:gd name="connsiteX0" fmla="*/ 721519 w 1785938"/>
              <a:gd name="connsiteY0" fmla="*/ 123825 h 338137"/>
              <a:gd name="connsiteX1" fmla="*/ 476250 w 1785938"/>
              <a:gd name="connsiteY1" fmla="*/ 152400 h 338137"/>
              <a:gd name="connsiteX2" fmla="*/ 357188 w 1785938"/>
              <a:gd name="connsiteY2" fmla="*/ 164306 h 338137"/>
              <a:gd name="connsiteX3" fmla="*/ 292894 w 1785938"/>
              <a:gd name="connsiteY3" fmla="*/ 169069 h 338137"/>
              <a:gd name="connsiteX4" fmla="*/ 228600 w 1785938"/>
              <a:gd name="connsiteY4" fmla="*/ 169069 h 338137"/>
              <a:gd name="connsiteX5" fmla="*/ 140494 w 1785938"/>
              <a:gd name="connsiteY5" fmla="*/ 166687 h 338137"/>
              <a:gd name="connsiteX6" fmla="*/ 0 w 1785938"/>
              <a:gd name="connsiteY6" fmla="*/ 152400 h 338137"/>
              <a:gd name="connsiteX7" fmla="*/ 38100 w 1785938"/>
              <a:gd name="connsiteY7" fmla="*/ 338137 h 338137"/>
              <a:gd name="connsiteX8" fmla="*/ 152400 w 1785938"/>
              <a:gd name="connsiteY8" fmla="*/ 335756 h 338137"/>
              <a:gd name="connsiteX9" fmla="*/ 264319 w 1785938"/>
              <a:gd name="connsiteY9" fmla="*/ 295275 h 338137"/>
              <a:gd name="connsiteX10" fmla="*/ 440531 w 1785938"/>
              <a:gd name="connsiteY10" fmla="*/ 278606 h 338137"/>
              <a:gd name="connsiteX11" fmla="*/ 652463 w 1785938"/>
              <a:gd name="connsiteY11" fmla="*/ 259556 h 338137"/>
              <a:gd name="connsiteX12" fmla="*/ 978694 w 1785938"/>
              <a:gd name="connsiteY12" fmla="*/ 228600 h 338137"/>
              <a:gd name="connsiteX13" fmla="*/ 1254919 w 1785938"/>
              <a:gd name="connsiteY13" fmla="*/ 200025 h 338137"/>
              <a:gd name="connsiteX14" fmla="*/ 1571625 w 1785938"/>
              <a:gd name="connsiteY14" fmla="*/ 169069 h 338137"/>
              <a:gd name="connsiteX15" fmla="*/ 1785938 w 1785938"/>
              <a:gd name="connsiteY15" fmla="*/ 152400 h 338137"/>
              <a:gd name="connsiteX16" fmla="*/ 1785938 w 1785938"/>
              <a:gd name="connsiteY16" fmla="*/ 0 h 338137"/>
              <a:gd name="connsiteX17" fmla="*/ 1616869 w 1785938"/>
              <a:gd name="connsiteY17" fmla="*/ 19050 h 338137"/>
              <a:gd name="connsiteX18" fmla="*/ 1235869 w 1785938"/>
              <a:gd name="connsiteY18" fmla="*/ 61912 h 338137"/>
              <a:gd name="connsiteX19" fmla="*/ 1012031 w 1785938"/>
              <a:gd name="connsiteY19" fmla="*/ 88106 h 338137"/>
              <a:gd name="connsiteX20" fmla="*/ 721519 w 1785938"/>
              <a:gd name="connsiteY20" fmla="*/ 1238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5938" h="338137">
                <a:moveTo>
                  <a:pt x="721519" y="123825"/>
                </a:moveTo>
                <a:lnTo>
                  <a:pt x="476250" y="152400"/>
                </a:lnTo>
                <a:lnTo>
                  <a:pt x="357188" y="164306"/>
                </a:lnTo>
                <a:lnTo>
                  <a:pt x="292894" y="169069"/>
                </a:lnTo>
                <a:lnTo>
                  <a:pt x="228600" y="169069"/>
                </a:lnTo>
                <a:lnTo>
                  <a:pt x="140494" y="166687"/>
                </a:lnTo>
                <a:lnTo>
                  <a:pt x="0" y="152400"/>
                </a:lnTo>
                <a:lnTo>
                  <a:pt x="38100" y="338137"/>
                </a:lnTo>
                <a:lnTo>
                  <a:pt x="152400" y="335756"/>
                </a:lnTo>
                <a:lnTo>
                  <a:pt x="264319" y="295275"/>
                </a:lnTo>
                <a:lnTo>
                  <a:pt x="440531" y="278606"/>
                </a:lnTo>
                <a:lnTo>
                  <a:pt x="652463" y="259556"/>
                </a:lnTo>
                <a:lnTo>
                  <a:pt x="978694" y="228600"/>
                </a:lnTo>
                <a:lnTo>
                  <a:pt x="1254919" y="200025"/>
                </a:lnTo>
                <a:lnTo>
                  <a:pt x="1571625" y="169069"/>
                </a:lnTo>
                <a:lnTo>
                  <a:pt x="1785938" y="152400"/>
                </a:lnTo>
                <a:lnTo>
                  <a:pt x="1785938" y="0"/>
                </a:lnTo>
                <a:lnTo>
                  <a:pt x="1616869" y="19050"/>
                </a:lnTo>
                <a:lnTo>
                  <a:pt x="1235869" y="61912"/>
                </a:lnTo>
                <a:lnTo>
                  <a:pt x="1012031" y="88106"/>
                </a:lnTo>
                <a:lnTo>
                  <a:pt x="721519" y="123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629CEE5D-F208-4A64-A7AD-B99B74DEDC9E}"/>
              </a:ext>
            </a:extLst>
          </p:cNvPr>
          <p:cNvSpPr/>
          <p:nvPr/>
        </p:nvSpPr>
        <p:spPr>
          <a:xfrm>
            <a:off x="4010026" y="3621088"/>
            <a:ext cx="1751013" cy="1674812"/>
          </a:xfrm>
          <a:custGeom>
            <a:avLst/>
            <a:gdLst>
              <a:gd name="connsiteX0" fmla="*/ 1069181 w 1750219"/>
              <a:gd name="connsiteY0" fmla="*/ 747713 h 1674019"/>
              <a:gd name="connsiteX1" fmla="*/ 1154906 w 1750219"/>
              <a:gd name="connsiteY1" fmla="*/ 652463 h 1674019"/>
              <a:gd name="connsiteX2" fmla="*/ 1223963 w 1750219"/>
              <a:gd name="connsiteY2" fmla="*/ 569119 h 1674019"/>
              <a:gd name="connsiteX3" fmla="*/ 1357313 w 1750219"/>
              <a:gd name="connsiteY3" fmla="*/ 366713 h 1674019"/>
              <a:gd name="connsiteX4" fmla="*/ 1373981 w 1750219"/>
              <a:gd name="connsiteY4" fmla="*/ 335757 h 1674019"/>
              <a:gd name="connsiteX5" fmla="*/ 1381125 w 1750219"/>
              <a:gd name="connsiteY5" fmla="*/ 309563 h 1674019"/>
              <a:gd name="connsiteX6" fmla="*/ 1385888 w 1750219"/>
              <a:gd name="connsiteY6" fmla="*/ 266700 h 1674019"/>
              <a:gd name="connsiteX7" fmla="*/ 1385888 w 1750219"/>
              <a:gd name="connsiteY7" fmla="*/ 235744 h 1674019"/>
              <a:gd name="connsiteX8" fmla="*/ 1378744 w 1750219"/>
              <a:gd name="connsiteY8" fmla="*/ 207169 h 1674019"/>
              <a:gd name="connsiteX9" fmla="*/ 1359694 w 1750219"/>
              <a:gd name="connsiteY9" fmla="*/ 173832 h 1674019"/>
              <a:gd name="connsiteX10" fmla="*/ 1326356 w 1750219"/>
              <a:gd name="connsiteY10" fmla="*/ 130969 h 1674019"/>
              <a:gd name="connsiteX11" fmla="*/ 1293019 w 1750219"/>
              <a:gd name="connsiteY11" fmla="*/ 92869 h 1674019"/>
              <a:gd name="connsiteX12" fmla="*/ 1223963 w 1750219"/>
              <a:gd name="connsiteY12" fmla="*/ 23813 h 1674019"/>
              <a:gd name="connsiteX13" fmla="*/ 1390650 w 1750219"/>
              <a:gd name="connsiteY13" fmla="*/ 0 h 1674019"/>
              <a:gd name="connsiteX14" fmla="*/ 1433513 w 1750219"/>
              <a:gd name="connsiteY14" fmla="*/ 47625 h 1674019"/>
              <a:gd name="connsiteX15" fmla="*/ 1457325 w 1750219"/>
              <a:gd name="connsiteY15" fmla="*/ 73819 h 1674019"/>
              <a:gd name="connsiteX16" fmla="*/ 1504950 w 1750219"/>
              <a:gd name="connsiteY16" fmla="*/ 111919 h 1674019"/>
              <a:gd name="connsiteX17" fmla="*/ 1547813 w 1750219"/>
              <a:gd name="connsiteY17" fmla="*/ 138113 h 1674019"/>
              <a:gd name="connsiteX18" fmla="*/ 1590675 w 1750219"/>
              <a:gd name="connsiteY18" fmla="*/ 164307 h 1674019"/>
              <a:gd name="connsiteX19" fmla="*/ 1626394 w 1750219"/>
              <a:gd name="connsiteY19" fmla="*/ 188119 h 1674019"/>
              <a:gd name="connsiteX20" fmla="*/ 1657350 w 1750219"/>
              <a:gd name="connsiteY20" fmla="*/ 214313 h 1674019"/>
              <a:gd name="connsiteX21" fmla="*/ 1685925 w 1750219"/>
              <a:gd name="connsiteY21" fmla="*/ 242888 h 1674019"/>
              <a:gd name="connsiteX22" fmla="*/ 1707356 w 1750219"/>
              <a:gd name="connsiteY22" fmla="*/ 266700 h 1674019"/>
              <a:gd name="connsiteX23" fmla="*/ 1731169 w 1750219"/>
              <a:gd name="connsiteY23" fmla="*/ 302419 h 1674019"/>
              <a:gd name="connsiteX24" fmla="*/ 1743075 w 1750219"/>
              <a:gd name="connsiteY24" fmla="*/ 333375 h 1674019"/>
              <a:gd name="connsiteX25" fmla="*/ 1750219 w 1750219"/>
              <a:gd name="connsiteY25" fmla="*/ 369094 h 1674019"/>
              <a:gd name="connsiteX26" fmla="*/ 1590675 w 1750219"/>
              <a:gd name="connsiteY26" fmla="*/ 545307 h 1674019"/>
              <a:gd name="connsiteX27" fmla="*/ 1497806 w 1750219"/>
              <a:gd name="connsiteY27" fmla="*/ 642938 h 1674019"/>
              <a:gd name="connsiteX28" fmla="*/ 1409700 w 1750219"/>
              <a:gd name="connsiteY28" fmla="*/ 735807 h 1674019"/>
              <a:gd name="connsiteX29" fmla="*/ 1312069 w 1750219"/>
              <a:gd name="connsiteY29" fmla="*/ 831057 h 1674019"/>
              <a:gd name="connsiteX30" fmla="*/ 1200150 w 1750219"/>
              <a:gd name="connsiteY30" fmla="*/ 933450 h 1674019"/>
              <a:gd name="connsiteX31" fmla="*/ 1104900 w 1750219"/>
              <a:gd name="connsiteY31" fmla="*/ 1016794 h 1674019"/>
              <a:gd name="connsiteX32" fmla="*/ 985838 w 1750219"/>
              <a:gd name="connsiteY32" fmla="*/ 1114425 h 1674019"/>
              <a:gd name="connsiteX33" fmla="*/ 876300 w 1750219"/>
              <a:gd name="connsiteY33" fmla="*/ 1197769 h 1674019"/>
              <a:gd name="connsiteX34" fmla="*/ 728663 w 1750219"/>
              <a:gd name="connsiteY34" fmla="*/ 1295400 h 1674019"/>
              <a:gd name="connsiteX35" fmla="*/ 583406 w 1750219"/>
              <a:gd name="connsiteY35" fmla="*/ 1385888 h 1674019"/>
              <a:gd name="connsiteX36" fmla="*/ 438150 w 1750219"/>
              <a:gd name="connsiteY36" fmla="*/ 1469232 h 1674019"/>
              <a:gd name="connsiteX37" fmla="*/ 285750 w 1750219"/>
              <a:gd name="connsiteY37" fmla="*/ 1552575 h 1674019"/>
              <a:gd name="connsiteX38" fmla="*/ 119063 w 1750219"/>
              <a:gd name="connsiteY38" fmla="*/ 1638300 h 1674019"/>
              <a:gd name="connsiteX39" fmla="*/ 40481 w 1750219"/>
              <a:gd name="connsiteY39" fmla="*/ 1671638 h 1674019"/>
              <a:gd name="connsiteX40" fmla="*/ 23813 w 1750219"/>
              <a:gd name="connsiteY40" fmla="*/ 1674019 h 1674019"/>
              <a:gd name="connsiteX41" fmla="*/ 7144 w 1750219"/>
              <a:gd name="connsiteY41" fmla="*/ 1666875 h 1674019"/>
              <a:gd name="connsiteX42" fmla="*/ 0 w 1750219"/>
              <a:gd name="connsiteY42" fmla="*/ 1654969 h 1674019"/>
              <a:gd name="connsiteX43" fmla="*/ 0 w 1750219"/>
              <a:gd name="connsiteY43" fmla="*/ 1638300 h 1674019"/>
              <a:gd name="connsiteX44" fmla="*/ 0 w 1750219"/>
              <a:gd name="connsiteY44" fmla="*/ 1609725 h 1674019"/>
              <a:gd name="connsiteX45" fmla="*/ 4763 w 1750219"/>
              <a:gd name="connsiteY45" fmla="*/ 1595438 h 1674019"/>
              <a:gd name="connsiteX46" fmla="*/ 35719 w 1750219"/>
              <a:gd name="connsiteY46" fmla="*/ 1574007 h 1674019"/>
              <a:gd name="connsiteX47" fmla="*/ 173831 w 1750219"/>
              <a:gd name="connsiteY47" fmla="*/ 1481138 h 1674019"/>
              <a:gd name="connsiteX48" fmla="*/ 326231 w 1750219"/>
              <a:gd name="connsiteY48" fmla="*/ 1373982 h 1674019"/>
              <a:gd name="connsiteX49" fmla="*/ 447675 w 1750219"/>
              <a:gd name="connsiteY49" fmla="*/ 1285875 h 1674019"/>
              <a:gd name="connsiteX50" fmla="*/ 571500 w 1750219"/>
              <a:gd name="connsiteY50" fmla="*/ 1193007 h 1674019"/>
              <a:gd name="connsiteX51" fmla="*/ 723900 w 1750219"/>
              <a:gd name="connsiteY51" fmla="*/ 1069182 h 1674019"/>
              <a:gd name="connsiteX52" fmla="*/ 831056 w 1750219"/>
              <a:gd name="connsiteY52" fmla="*/ 976313 h 1674019"/>
              <a:gd name="connsiteX53" fmla="*/ 950119 w 1750219"/>
              <a:gd name="connsiteY53" fmla="*/ 866775 h 1674019"/>
              <a:gd name="connsiteX54" fmla="*/ 1069181 w 1750219"/>
              <a:gd name="connsiteY54" fmla="*/ 747713 h 167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0219" h="1674019">
                <a:moveTo>
                  <a:pt x="1069181" y="747713"/>
                </a:moveTo>
                <a:lnTo>
                  <a:pt x="1154906" y="652463"/>
                </a:lnTo>
                <a:lnTo>
                  <a:pt x="1223963" y="569119"/>
                </a:lnTo>
                <a:lnTo>
                  <a:pt x="1357313" y="366713"/>
                </a:lnTo>
                <a:lnTo>
                  <a:pt x="1373981" y="335757"/>
                </a:lnTo>
                <a:lnTo>
                  <a:pt x="1381125" y="309563"/>
                </a:lnTo>
                <a:lnTo>
                  <a:pt x="1385888" y="266700"/>
                </a:lnTo>
                <a:lnTo>
                  <a:pt x="1385888" y="235744"/>
                </a:lnTo>
                <a:lnTo>
                  <a:pt x="1378744" y="207169"/>
                </a:lnTo>
                <a:lnTo>
                  <a:pt x="1359694" y="173832"/>
                </a:lnTo>
                <a:lnTo>
                  <a:pt x="1326356" y="130969"/>
                </a:lnTo>
                <a:lnTo>
                  <a:pt x="1293019" y="92869"/>
                </a:lnTo>
                <a:lnTo>
                  <a:pt x="1223963" y="23813"/>
                </a:lnTo>
                <a:lnTo>
                  <a:pt x="1390650" y="0"/>
                </a:lnTo>
                <a:lnTo>
                  <a:pt x="1433513" y="47625"/>
                </a:lnTo>
                <a:lnTo>
                  <a:pt x="1457325" y="73819"/>
                </a:lnTo>
                <a:lnTo>
                  <a:pt x="1504950" y="111919"/>
                </a:lnTo>
                <a:lnTo>
                  <a:pt x="1547813" y="138113"/>
                </a:lnTo>
                <a:lnTo>
                  <a:pt x="1590675" y="164307"/>
                </a:lnTo>
                <a:lnTo>
                  <a:pt x="1626394" y="188119"/>
                </a:lnTo>
                <a:lnTo>
                  <a:pt x="1657350" y="214313"/>
                </a:lnTo>
                <a:lnTo>
                  <a:pt x="1685925" y="242888"/>
                </a:lnTo>
                <a:lnTo>
                  <a:pt x="1707356" y="266700"/>
                </a:lnTo>
                <a:lnTo>
                  <a:pt x="1731169" y="302419"/>
                </a:lnTo>
                <a:lnTo>
                  <a:pt x="1743075" y="333375"/>
                </a:lnTo>
                <a:lnTo>
                  <a:pt x="1750219" y="369094"/>
                </a:lnTo>
                <a:lnTo>
                  <a:pt x="1590675" y="545307"/>
                </a:lnTo>
                <a:lnTo>
                  <a:pt x="1497806" y="642938"/>
                </a:lnTo>
                <a:lnTo>
                  <a:pt x="1409700" y="735807"/>
                </a:lnTo>
                <a:lnTo>
                  <a:pt x="1312069" y="831057"/>
                </a:lnTo>
                <a:lnTo>
                  <a:pt x="1200150" y="933450"/>
                </a:lnTo>
                <a:lnTo>
                  <a:pt x="1104900" y="1016794"/>
                </a:lnTo>
                <a:lnTo>
                  <a:pt x="985838" y="1114425"/>
                </a:lnTo>
                <a:lnTo>
                  <a:pt x="876300" y="1197769"/>
                </a:lnTo>
                <a:lnTo>
                  <a:pt x="728663" y="1295400"/>
                </a:lnTo>
                <a:lnTo>
                  <a:pt x="583406" y="1385888"/>
                </a:lnTo>
                <a:lnTo>
                  <a:pt x="438150" y="1469232"/>
                </a:lnTo>
                <a:lnTo>
                  <a:pt x="285750" y="1552575"/>
                </a:lnTo>
                <a:lnTo>
                  <a:pt x="119063" y="1638300"/>
                </a:lnTo>
                <a:lnTo>
                  <a:pt x="40481" y="1671638"/>
                </a:lnTo>
                <a:lnTo>
                  <a:pt x="23813" y="1674019"/>
                </a:lnTo>
                <a:lnTo>
                  <a:pt x="7144" y="1666875"/>
                </a:lnTo>
                <a:lnTo>
                  <a:pt x="0" y="1654969"/>
                </a:lnTo>
                <a:lnTo>
                  <a:pt x="0" y="1638300"/>
                </a:lnTo>
                <a:lnTo>
                  <a:pt x="0" y="1609725"/>
                </a:lnTo>
                <a:lnTo>
                  <a:pt x="4763" y="1595438"/>
                </a:lnTo>
                <a:lnTo>
                  <a:pt x="35719" y="1574007"/>
                </a:lnTo>
                <a:lnTo>
                  <a:pt x="173831" y="1481138"/>
                </a:lnTo>
                <a:lnTo>
                  <a:pt x="326231" y="1373982"/>
                </a:lnTo>
                <a:lnTo>
                  <a:pt x="447675" y="1285875"/>
                </a:lnTo>
                <a:lnTo>
                  <a:pt x="571500" y="1193007"/>
                </a:lnTo>
                <a:lnTo>
                  <a:pt x="723900" y="1069182"/>
                </a:lnTo>
                <a:lnTo>
                  <a:pt x="831056" y="976313"/>
                </a:lnTo>
                <a:lnTo>
                  <a:pt x="950119" y="866775"/>
                </a:lnTo>
                <a:lnTo>
                  <a:pt x="1069181" y="747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51C9EF7-7D30-42C5-9067-E6B3EAD6774B}"/>
              </a:ext>
            </a:extLst>
          </p:cNvPr>
          <p:cNvSpPr/>
          <p:nvPr/>
        </p:nvSpPr>
        <p:spPr>
          <a:xfrm>
            <a:off x="6351588" y="3671888"/>
            <a:ext cx="2139950" cy="1409700"/>
          </a:xfrm>
          <a:custGeom>
            <a:avLst/>
            <a:gdLst>
              <a:gd name="connsiteX0" fmla="*/ 883444 w 2140744"/>
              <a:gd name="connsiteY0" fmla="*/ 633412 h 1409700"/>
              <a:gd name="connsiteX1" fmla="*/ 790575 w 2140744"/>
              <a:gd name="connsiteY1" fmla="*/ 559593 h 1409700"/>
              <a:gd name="connsiteX2" fmla="*/ 678656 w 2140744"/>
              <a:gd name="connsiteY2" fmla="*/ 466725 h 1409700"/>
              <a:gd name="connsiteX3" fmla="*/ 600075 w 2140744"/>
              <a:gd name="connsiteY3" fmla="*/ 395287 h 1409700"/>
              <a:gd name="connsiteX4" fmla="*/ 376237 w 2140744"/>
              <a:gd name="connsiteY4" fmla="*/ 197643 h 1409700"/>
              <a:gd name="connsiteX5" fmla="*/ 307181 w 2140744"/>
              <a:gd name="connsiteY5" fmla="*/ 135731 h 1409700"/>
              <a:gd name="connsiteX6" fmla="*/ 250031 w 2140744"/>
              <a:gd name="connsiteY6" fmla="*/ 90487 h 1409700"/>
              <a:gd name="connsiteX7" fmla="*/ 197644 w 2140744"/>
              <a:gd name="connsiteY7" fmla="*/ 57150 h 1409700"/>
              <a:gd name="connsiteX8" fmla="*/ 142875 w 2140744"/>
              <a:gd name="connsiteY8" fmla="*/ 28575 h 1409700"/>
              <a:gd name="connsiteX9" fmla="*/ 109537 w 2140744"/>
              <a:gd name="connsiteY9" fmla="*/ 14287 h 1409700"/>
              <a:gd name="connsiteX10" fmla="*/ 83344 w 2140744"/>
              <a:gd name="connsiteY10" fmla="*/ 4762 h 1409700"/>
              <a:gd name="connsiteX11" fmla="*/ 52387 w 2140744"/>
              <a:gd name="connsiteY11" fmla="*/ 0 h 1409700"/>
              <a:gd name="connsiteX12" fmla="*/ 28575 w 2140744"/>
              <a:gd name="connsiteY12" fmla="*/ 0 h 1409700"/>
              <a:gd name="connsiteX13" fmla="*/ 9525 w 2140744"/>
              <a:gd name="connsiteY13" fmla="*/ 4762 h 1409700"/>
              <a:gd name="connsiteX14" fmla="*/ 0 w 2140744"/>
              <a:gd name="connsiteY14" fmla="*/ 23812 h 1409700"/>
              <a:gd name="connsiteX15" fmla="*/ 0 w 2140744"/>
              <a:gd name="connsiteY15" fmla="*/ 50006 h 1409700"/>
              <a:gd name="connsiteX16" fmla="*/ 4762 w 2140744"/>
              <a:gd name="connsiteY16" fmla="*/ 69056 h 1409700"/>
              <a:gd name="connsiteX17" fmla="*/ 66675 w 2140744"/>
              <a:gd name="connsiteY17" fmla="*/ 119062 h 1409700"/>
              <a:gd name="connsiteX18" fmla="*/ 135731 w 2140744"/>
              <a:gd name="connsiteY18" fmla="*/ 173831 h 1409700"/>
              <a:gd name="connsiteX19" fmla="*/ 192881 w 2140744"/>
              <a:gd name="connsiteY19" fmla="*/ 221456 h 1409700"/>
              <a:gd name="connsiteX20" fmla="*/ 254794 w 2140744"/>
              <a:gd name="connsiteY20" fmla="*/ 271462 h 1409700"/>
              <a:gd name="connsiteX21" fmla="*/ 350044 w 2140744"/>
              <a:gd name="connsiteY21" fmla="*/ 416718 h 1409700"/>
              <a:gd name="connsiteX22" fmla="*/ 419100 w 2140744"/>
              <a:gd name="connsiteY22" fmla="*/ 492918 h 1409700"/>
              <a:gd name="connsiteX23" fmla="*/ 559594 w 2140744"/>
              <a:gd name="connsiteY23" fmla="*/ 664368 h 1409700"/>
              <a:gd name="connsiteX24" fmla="*/ 707231 w 2140744"/>
              <a:gd name="connsiteY24" fmla="*/ 838200 h 1409700"/>
              <a:gd name="connsiteX25" fmla="*/ 840581 w 2140744"/>
              <a:gd name="connsiteY25" fmla="*/ 997743 h 1409700"/>
              <a:gd name="connsiteX26" fmla="*/ 966787 w 2140744"/>
              <a:gd name="connsiteY26" fmla="*/ 1150143 h 1409700"/>
              <a:gd name="connsiteX27" fmla="*/ 1026319 w 2140744"/>
              <a:gd name="connsiteY27" fmla="*/ 1221581 h 1409700"/>
              <a:gd name="connsiteX28" fmla="*/ 1057275 w 2140744"/>
              <a:gd name="connsiteY28" fmla="*/ 1262062 h 1409700"/>
              <a:gd name="connsiteX29" fmla="*/ 1092994 w 2140744"/>
              <a:gd name="connsiteY29" fmla="*/ 1300162 h 1409700"/>
              <a:gd name="connsiteX30" fmla="*/ 1123950 w 2140744"/>
              <a:gd name="connsiteY30" fmla="*/ 1326356 h 1409700"/>
              <a:gd name="connsiteX31" fmla="*/ 1152525 w 2140744"/>
              <a:gd name="connsiteY31" fmla="*/ 1347787 h 1409700"/>
              <a:gd name="connsiteX32" fmla="*/ 1183481 w 2140744"/>
              <a:gd name="connsiteY32" fmla="*/ 1364456 h 1409700"/>
              <a:gd name="connsiteX33" fmla="*/ 1221581 w 2140744"/>
              <a:gd name="connsiteY33" fmla="*/ 1378743 h 1409700"/>
              <a:gd name="connsiteX34" fmla="*/ 1278731 w 2140744"/>
              <a:gd name="connsiteY34" fmla="*/ 1388268 h 1409700"/>
              <a:gd name="connsiteX35" fmla="*/ 1462087 w 2140744"/>
              <a:gd name="connsiteY35" fmla="*/ 1393031 h 1409700"/>
              <a:gd name="connsiteX36" fmla="*/ 1724025 w 2140744"/>
              <a:gd name="connsiteY36" fmla="*/ 1400175 h 1409700"/>
              <a:gd name="connsiteX37" fmla="*/ 1978819 w 2140744"/>
              <a:gd name="connsiteY37" fmla="*/ 1407318 h 1409700"/>
              <a:gd name="connsiteX38" fmla="*/ 2093119 w 2140744"/>
              <a:gd name="connsiteY38" fmla="*/ 1409700 h 1409700"/>
              <a:gd name="connsiteX39" fmla="*/ 2119312 w 2140744"/>
              <a:gd name="connsiteY39" fmla="*/ 1404937 h 1409700"/>
              <a:gd name="connsiteX40" fmla="*/ 2133600 w 2140744"/>
              <a:gd name="connsiteY40" fmla="*/ 1400175 h 1409700"/>
              <a:gd name="connsiteX41" fmla="*/ 2138362 w 2140744"/>
              <a:gd name="connsiteY41" fmla="*/ 1390650 h 1409700"/>
              <a:gd name="connsiteX42" fmla="*/ 2140744 w 2140744"/>
              <a:gd name="connsiteY42" fmla="*/ 1383506 h 1409700"/>
              <a:gd name="connsiteX43" fmla="*/ 2131219 w 2140744"/>
              <a:gd name="connsiteY43" fmla="*/ 1366837 h 1409700"/>
              <a:gd name="connsiteX44" fmla="*/ 2114550 w 2140744"/>
              <a:gd name="connsiteY44" fmla="*/ 1350168 h 1409700"/>
              <a:gd name="connsiteX45" fmla="*/ 2102644 w 2140744"/>
              <a:gd name="connsiteY45" fmla="*/ 1343025 h 1409700"/>
              <a:gd name="connsiteX46" fmla="*/ 2059781 w 2140744"/>
              <a:gd name="connsiteY46" fmla="*/ 1326356 h 1409700"/>
              <a:gd name="connsiteX47" fmla="*/ 1921669 w 2140744"/>
              <a:gd name="connsiteY47" fmla="*/ 1269206 h 1409700"/>
              <a:gd name="connsiteX48" fmla="*/ 1795462 w 2140744"/>
              <a:gd name="connsiteY48" fmla="*/ 1209675 h 1409700"/>
              <a:gd name="connsiteX49" fmla="*/ 1676400 w 2140744"/>
              <a:gd name="connsiteY49" fmla="*/ 1150143 h 1409700"/>
              <a:gd name="connsiteX50" fmla="*/ 1545431 w 2140744"/>
              <a:gd name="connsiteY50" fmla="*/ 1078706 h 1409700"/>
              <a:gd name="connsiteX51" fmla="*/ 1407319 w 2140744"/>
              <a:gd name="connsiteY51" fmla="*/ 997743 h 1409700"/>
              <a:gd name="connsiteX52" fmla="*/ 1278731 w 2140744"/>
              <a:gd name="connsiteY52" fmla="*/ 916781 h 1409700"/>
              <a:gd name="connsiteX53" fmla="*/ 1052512 w 2140744"/>
              <a:gd name="connsiteY53" fmla="*/ 759618 h 1409700"/>
              <a:gd name="connsiteX54" fmla="*/ 883444 w 2140744"/>
              <a:gd name="connsiteY54" fmla="*/ 633412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40744" h="1409700">
                <a:moveTo>
                  <a:pt x="883444" y="633412"/>
                </a:moveTo>
                <a:lnTo>
                  <a:pt x="790575" y="559593"/>
                </a:lnTo>
                <a:lnTo>
                  <a:pt x="678656" y="466725"/>
                </a:lnTo>
                <a:lnTo>
                  <a:pt x="600075" y="395287"/>
                </a:lnTo>
                <a:lnTo>
                  <a:pt x="376237" y="197643"/>
                </a:lnTo>
                <a:lnTo>
                  <a:pt x="307181" y="135731"/>
                </a:lnTo>
                <a:lnTo>
                  <a:pt x="250031" y="90487"/>
                </a:lnTo>
                <a:lnTo>
                  <a:pt x="197644" y="57150"/>
                </a:lnTo>
                <a:lnTo>
                  <a:pt x="142875" y="28575"/>
                </a:lnTo>
                <a:lnTo>
                  <a:pt x="109537" y="14287"/>
                </a:lnTo>
                <a:lnTo>
                  <a:pt x="83344" y="4762"/>
                </a:lnTo>
                <a:lnTo>
                  <a:pt x="52387" y="0"/>
                </a:lnTo>
                <a:lnTo>
                  <a:pt x="28575" y="0"/>
                </a:lnTo>
                <a:lnTo>
                  <a:pt x="9525" y="4762"/>
                </a:lnTo>
                <a:lnTo>
                  <a:pt x="0" y="23812"/>
                </a:lnTo>
                <a:lnTo>
                  <a:pt x="0" y="50006"/>
                </a:lnTo>
                <a:lnTo>
                  <a:pt x="4762" y="69056"/>
                </a:lnTo>
                <a:lnTo>
                  <a:pt x="66675" y="119062"/>
                </a:lnTo>
                <a:lnTo>
                  <a:pt x="135731" y="173831"/>
                </a:lnTo>
                <a:lnTo>
                  <a:pt x="192881" y="221456"/>
                </a:lnTo>
                <a:lnTo>
                  <a:pt x="254794" y="271462"/>
                </a:lnTo>
                <a:lnTo>
                  <a:pt x="350044" y="416718"/>
                </a:lnTo>
                <a:lnTo>
                  <a:pt x="419100" y="492918"/>
                </a:lnTo>
                <a:lnTo>
                  <a:pt x="559594" y="664368"/>
                </a:lnTo>
                <a:lnTo>
                  <a:pt x="707231" y="838200"/>
                </a:lnTo>
                <a:lnTo>
                  <a:pt x="840581" y="997743"/>
                </a:lnTo>
                <a:lnTo>
                  <a:pt x="966787" y="1150143"/>
                </a:lnTo>
                <a:lnTo>
                  <a:pt x="1026319" y="1221581"/>
                </a:lnTo>
                <a:lnTo>
                  <a:pt x="1057275" y="1262062"/>
                </a:lnTo>
                <a:lnTo>
                  <a:pt x="1092994" y="1300162"/>
                </a:lnTo>
                <a:lnTo>
                  <a:pt x="1123950" y="1326356"/>
                </a:lnTo>
                <a:lnTo>
                  <a:pt x="1152525" y="1347787"/>
                </a:lnTo>
                <a:lnTo>
                  <a:pt x="1183481" y="1364456"/>
                </a:lnTo>
                <a:lnTo>
                  <a:pt x="1221581" y="1378743"/>
                </a:lnTo>
                <a:lnTo>
                  <a:pt x="1278731" y="1388268"/>
                </a:lnTo>
                <a:lnTo>
                  <a:pt x="1462087" y="1393031"/>
                </a:lnTo>
                <a:lnTo>
                  <a:pt x="1724025" y="1400175"/>
                </a:lnTo>
                <a:lnTo>
                  <a:pt x="1978819" y="1407318"/>
                </a:lnTo>
                <a:lnTo>
                  <a:pt x="2093119" y="1409700"/>
                </a:lnTo>
                <a:lnTo>
                  <a:pt x="2119312" y="1404937"/>
                </a:lnTo>
                <a:lnTo>
                  <a:pt x="2133600" y="1400175"/>
                </a:lnTo>
                <a:lnTo>
                  <a:pt x="2138362" y="1390650"/>
                </a:lnTo>
                <a:lnTo>
                  <a:pt x="2140744" y="1383506"/>
                </a:lnTo>
                <a:lnTo>
                  <a:pt x="2131219" y="1366837"/>
                </a:lnTo>
                <a:lnTo>
                  <a:pt x="2114550" y="1350168"/>
                </a:lnTo>
                <a:lnTo>
                  <a:pt x="2102644" y="1343025"/>
                </a:lnTo>
                <a:lnTo>
                  <a:pt x="2059781" y="1326356"/>
                </a:lnTo>
                <a:lnTo>
                  <a:pt x="1921669" y="1269206"/>
                </a:lnTo>
                <a:lnTo>
                  <a:pt x="1795462" y="1209675"/>
                </a:lnTo>
                <a:lnTo>
                  <a:pt x="1676400" y="1150143"/>
                </a:lnTo>
                <a:lnTo>
                  <a:pt x="1545431" y="1078706"/>
                </a:lnTo>
                <a:lnTo>
                  <a:pt x="1407319" y="997743"/>
                </a:lnTo>
                <a:lnTo>
                  <a:pt x="1278731" y="916781"/>
                </a:lnTo>
                <a:lnTo>
                  <a:pt x="1052512" y="759618"/>
                </a:lnTo>
                <a:lnTo>
                  <a:pt x="883444" y="6334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23418D7-6ACA-4EB4-874B-58B5513E6D4B}"/>
              </a:ext>
            </a:extLst>
          </p:cNvPr>
          <p:cNvSpPr/>
          <p:nvPr/>
        </p:nvSpPr>
        <p:spPr>
          <a:xfrm>
            <a:off x="5830889" y="4310063"/>
            <a:ext cx="504825" cy="1376362"/>
          </a:xfrm>
          <a:custGeom>
            <a:avLst/>
            <a:gdLst>
              <a:gd name="connsiteX0" fmla="*/ 173832 w 504825"/>
              <a:gd name="connsiteY0" fmla="*/ 912018 h 1376362"/>
              <a:gd name="connsiteX1" fmla="*/ 166688 w 504825"/>
              <a:gd name="connsiteY1" fmla="*/ 728662 h 1376362"/>
              <a:gd name="connsiteX2" fmla="*/ 166688 w 504825"/>
              <a:gd name="connsiteY2" fmla="*/ 514350 h 1376362"/>
              <a:gd name="connsiteX3" fmla="*/ 164307 w 504825"/>
              <a:gd name="connsiteY3" fmla="*/ 416718 h 1376362"/>
              <a:gd name="connsiteX4" fmla="*/ 164307 w 504825"/>
              <a:gd name="connsiteY4" fmla="*/ 359568 h 1376362"/>
              <a:gd name="connsiteX5" fmla="*/ 159544 w 504825"/>
              <a:gd name="connsiteY5" fmla="*/ 316706 h 1376362"/>
              <a:gd name="connsiteX6" fmla="*/ 147638 w 504825"/>
              <a:gd name="connsiteY6" fmla="*/ 259556 h 1376362"/>
              <a:gd name="connsiteX7" fmla="*/ 128588 w 504825"/>
              <a:gd name="connsiteY7" fmla="*/ 202406 h 1376362"/>
              <a:gd name="connsiteX8" fmla="*/ 114300 w 504825"/>
              <a:gd name="connsiteY8" fmla="*/ 169068 h 1376362"/>
              <a:gd name="connsiteX9" fmla="*/ 88107 w 504825"/>
              <a:gd name="connsiteY9" fmla="*/ 128587 h 1376362"/>
              <a:gd name="connsiteX10" fmla="*/ 54769 w 504825"/>
              <a:gd name="connsiteY10" fmla="*/ 95250 h 1376362"/>
              <a:gd name="connsiteX11" fmla="*/ 28575 w 504825"/>
              <a:gd name="connsiteY11" fmla="*/ 71437 h 1376362"/>
              <a:gd name="connsiteX12" fmla="*/ 11907 w 504825"/>
              <a:gd name="connsiteY12" fmla="*/ 50006 h 1376362"/>
              <a:gd name="connsiteX13" fmla="*/ 2382 w 504825"/>
              <a:gd name="connsiteY13" fmla="*/ 30956 h 1376362"/>
              <a:gd name="connsiteX14" fmla="*/ 0 w 504825"/>
              <a:gd name="connsiteY14" fmla="*/ 11906 h 1376362"/>
              <a:gd name="connsiteX15" fmla="*/ 7144 w 504825"/>
              <a:gd name="connsiteY15" fmla="*/ 2381 h 1376362"/>
              <a:gd name="connsiteX16" fmla="*/ 35719 w 504825"/>
              <a:gd name="connsiteY16" fmla="*/ 0 h 1376362"/>
              <a:gd name="connsiteX17" fmla="*/ 107157 w 504825"/>
              <a:gd name="connsiteY17" fmla="*/ 21431 h 1376362"/>
              <a:gd name="connsiteX18" fmla="*/ 197644 w 504825"/>
              <a:gd name="connsiteY18" fmla="*/ 54768 h 1376362"/>
              <a:gd name="connsiteX19" fmla="*/ 280988 w 504825"/>
              <a:gd name="connsiteY19" fmla="*/ 92868 h 1376362"/>
              <a:gd name="connsiteX20" fmla="*/ 354807 w 504825"/>
              <a:gd name="connsiteY20" fmla="*/ 130968 h 1376362"/>
              <a:gd name="connsiteX21" fmla="*/ 407194 w 504825"/>
              <a:gd name="connsiteY21" fmla="*/ 159543 h 1376362"/>
              <a:gd name="connsiteX22" fmla="*/ 450057 w 504825"/>
              <a:gd name="connsiteY22" fmla="*/ 192881 h 1376362"/>
              <a:gd name="connsiteX23" fmla="*/ 478632 w 504825"/>
              <a:gd name="connsiteY23" fmla="*/ 219075 h 1376362"/>
              <a:gd name="connsiteX24" fmla="*/ 492919 w 504825"/>
              <a:gd name="connsiteY24" fmla="*/ 240506 h 1376362"/>
              <a:gd name="connsiteX25" fmla="*/ 502444 w 504825"/>
              <a:gd name="connsiteY25" fmla="*/ 261937 h 1376362"/>
              <a:gd name="connsiteX26" fmla="*/ 504825 w 504825"/>
              <a:gd name="connsiteY26" fmla="*/ 290512 h 1376362"/>
              <a:gd name="connsiteX27" fmla="*/ 495300 w 504825"/>
              <a:gd name="connsiteY27" fmla="*/ 309562 h 1376362"/>
              <a:gd name="connsiteX28" fmla="*/ 476250 w 504825"/>
              <a:gd name="connsiteY28" fmla="*/ 338137 h 1376362"/>
              <a:gd name="connsiteX29" fmla="*/ 450057 w 504825"/>
              <a:gd name="connsiteY29" fmla="*/ 385762 h 1376362"/>
              <a:gd name="connsiteX30" fmla="*/ 426244 w 504825"/>
              <a:gd name="connsiteY30" fmla="*/ 440531 h 1376362"/>
              <a:gd name="connsiteX31" fmla="*/ 411957 w 504825"/>
              <a:gd name="connsiteY31" fmla="*/ 485775 h 1376362"/>
              <a:gd name="connsiteX32" fmla="*/ 409575 w 504825"/>
              <a:gd name="connsiteY32" fmla="*/ 519112 h 1376362"/>
              <a:gd name="connsiteX33" fmla="*/ 416719 w 504825"/>
              <a:gd name="connsiteY33" fmla="*/ 581025 h 1376362"/>
              <a:gd name="connsiteX34" fmla="*/ 411957 w 504825"/>
              <a:gd name="connsiteY34" fmla="*/ 785812 h 1376362"/>
              <a:gd name="connsiteX35" fmla="*/ 414338 w 504825"/>
              <a:gd name="connsiteY35" fmla="*/ 1354931 h 1376362"/>
              <a:gd name="connsiteX36" fmla="*/ 195263 w 504825"/>
              <a:gd name="connsiteY36" fmla="*/ 1376362 h 1376362"/>
              <a:gd name="connsiteX37" fmla="*/ 185738 w 504825"/>
              <a:gd name="connsiteY37" fmla="*/ 1169193 h 1376362"/>
              <a:gd name="connsiteX38" fmla="*/ 173832 w 504825"/>
              <a:gd name="connsiteY38" fmla="*/ 912018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4825" h="1376362">
                <a:moveTo>
                  <a:pt x="173832" y="912018"/>
                </a:moveTo>
                <a:lnTo>
                  <a:pt x="166688" y="728662"/>
                </a:lnTo>
                <a:lnTo>
                  <a:pt x="166688" y="514350"/>
                </a:lnTo>
                <a:cubicBezTo>
                  <a:pt x="165894" y="481806"/>
                  <a:pt x="165101" y="449262"/>
                  <a:pt x="164307" y="416718"/>
                </a:cubicBezTo>
                <a:lnTo>
                  <a:pt x="164307" y="359568"/>
                </a:lnTo>
                <a:lnTo>
                  <a:pt x="159544" y="316706"/>
                </a:lnTo>
                <a:lnTo>
                  <a:pt x="147638" y="259556"/>
                </a:lnTo>
                <a:lnTo>
                  <a:pt x="128588" y="202406"/>
                </a:lnTo>
                <a:lnTo>
                  <a:pt x="114300" y="169068"/>
                </a:lnTo>
                <a:lnTo>
                  <a:pt x="88107" y="128587"/>
                </a:lnTo>
                <a:lnTo>
                  <a:pt x="54769" y="95250"/>
                </a:lnTo>
                <a:lnTo>
                  <a:pt x="28575" y="71437"/>
                </a:lnTo>
                <a:lnTo>
                  <a:pt x="11907" y="50006"/>
                </a:lnTo>
                <a:lnTo>
                  <a:pt x="2382" y="30956"/>
                </a:lnTo>
                <a:lnTo>
                  <a:pt x="0" y="11906"/>
                </a:lnTo>
                <a:lnTo>
                  <a:pt x="7144" y="2381"/>
                </a:lnTo>
                <a:lnTo>
                  <a:pt x="35719" y="0"/>
                </a:lnTo>
                <a:lnTo>
                  <a:pt x="107157" y="21431"/>
                </a:lnTo>
                <a:lnTo>
                  <a:pt x="197644" y="54768"/>
                </a:lnTo>
                <a:lnTo>
                  <a:pt x="280988" y="92868"/>
                </a:lnTo>
                <a:lnTo>
                  <a:pt x="354807" y="130968"/>
                </a:lnTo>
                <a:lnTo>
                  <a:pt x="407194" y="159543"/>
                </a:lnTo>
                <a:lnTo>
                  <a:pt x="450057" y="192881"/>
                </a:lnTo>
                <a:lnTo>
                  <a:pt x="478632" y="219075"/>
                </a:lnTo>
                <a:lnTo>
                  <a:pt x="492919" y="240506"/>
                </a:lnTo>
                <a:lnTo>
                  <a:pt x="502444" y="261937"/>
                </a:lnTo>
                <a:lnTo>
                  <a:pt x="504825" y="290512"/>
                </a:lnTo>
                <a:lnTo>
                  <a:pt x="495300" y="309562"/>
                </a:lnTo>
                <a:lnTo>
                  <a:pt x="476250" y="338137"/>
                </a:lnTo>
                <a:lnTo>
                  <a:pt x="450057" y="385762"/>
                </a:lnTo>
                <a:lnTo>
                  <a:pt x="426244" y="440531"/>
                </a:lnTo>
                <a:lnTo>
                  <a:pt x="411957" y="485775"/>
                </a:lnTo>
                <a:lnTo>
                  <a:pt x="409575" y="519112"/>
                </a:lnTo>
                <a:lnTo>
                  <a:pt x="416719" y="581025"/>
                </a:lnTo>
                <a:lnTo>
                  <a:pt x="411957" y="785812"/>
                </a:lnTo>
                <a:cubicBezTo>
                  <a:pt x="412751" y="975518"/>
                  <a:pt x="413544" y="1165225"/>
                  <a:pt x="414338" y="1354931"/>
                </a:cubicBezTo>
                <a:lnTo>
                  <a:pt x="195263" y="1376362"/>
                </a:lnTo>
                <a:lnTo>
                  <a:pt x="185738" y="1169193"/>
                </a:lnTo>
                <a:lnTo>
                  <a:pt x="173832" y="9120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9CA0EC54-EF93-4A6E-9CC4-8AE96555B54E}"/>
              </a:ext>
            </a:extLst>
          </p:cNvPr>
          <p:cNvSpPr/>
          <p:nvPr/>
        </p:nvSpPr>
        <p:spPr>
          <a:xfrm>
            <a:off x="4375150" y="5459414"/>
            <a:ext cx="3606800" cy="523875"/>
          </a:xfrm>
          <a:custGeom>
            <a:avLst/>
            <a:gdLst>
              <a:gd name="connsiteX0" fmla="*/ 1271820 w 3606966"/>
              <a:gd name="connsiteY0" fmla="*/ 190625 h 524217"/>
              <a:gd name="connsiteX1" fmla="*/ 1480316 w 3606966"/>
              <a:gd name="connsiteY1" fmla="*/ 160840 h 524217"/>
              <a:gd name="connsiteX2" fmla="*/ 1662004 w 3606966"/>
              <a:gd name="connsiteY2" fmla="*/ 137012 h 524217"/>
              <a:gd name="connsiteX3" fmla="*/ 1861564 w 3606966"/>
              <a:gd name="connsiteY3" fmla="*/ 116162 h 524217"/>
              <a:gd name="connsiteX4" fmla="*/ 2093887 w 3606966"/>
              <a:gd name="connsiteY4" fmla="*/ 98291 h 524217"/>
              <a:gd name="connsiteX5" fmla="*/ 2338124 w 3606966"/>
              <a:gd name="connsiteY5" fmla="*/ 80420 h 524217"/>
              <a:gd name="connsiteX6" fmla="*/ 2567469 w 3606966"/>
              <a:gd name="connsiteY6" fmla="*/ 65528 h 524217"/>
              <a:gd name="connsiteX7" fmla="*/ 2722351 w 3606966"/>
              <a:gd name="connsiteY7" fmla="*/ 53614 h 524217"/>
              <a:gd name="connsiteX8" fmla="*/ 2796813 w 3606966"/>
              <a:gd name="connsiteY8" fmla="*/ 47657 h 524217"/>
              <a:gd name="connsiteX9" fmla="*/ 2841491 w 3606966"/>
              <a:gd name="connsiteY9" fmla="*/ 35743 h 524217"/>
              <a:gd name="connsiteX10" fmla="*/ 2895104 w 3606966"/>
              <a:gd name="connsiteY10" fmla="*/ 20850 h 524217"/>
              <a:gd name="connsiteX11" fmla="*/ 2963609 w 3606966"/>
              <a:gd name="connsiteY11" fmla="*/ 5957 h 524217"/>
              <a:gd name="connsiteX12" fmla="*/ 3020201 w 3606966"/>
              <a:gd name="connsiteY12" fmla="*/ 0 h 524217"/>
              <a:gd name="connsiteX13" fmla="*/ 3109556 w 3606966"/>
              <a:gd name="connsiteY13" fmla="*/ 11914 h 524217"/>
              <a:gd name="connsiteX14" fmla="*/ 3192954 w 3606966"/>
              <a:gd name="connsiteY14" fmla="*/ 29786 h 524217"/>
              <a:gd name="connsiteX15" fmla="*/ 3306137 w 3606966"/>
              <a:gd name="connsiteY15" fmla="*/ 65528 h 524217"/>
              <a:gd name="connsiteX16" fmla="*/ 3407406 w 3606966"/>
              <a:gd name="connsiteY16" fmla="*/ 101270 h 524217"/>
              <a:gd name="connsiteX17" fmla="*/ 3493783 w 3606966"/>
              <a:gd name="connsiteY17" fmla="*/ 137012 h 524217"/>
              <a:gd name="connsiteX18" fmla="*/ 3532503 w 3606966"/>
              <a:gd name="connsiteY18" fmla="*/ 151904 h 524217"/>
              <a:gd name="connsiteX19" fmla="*/ 3553353 w 3606966"/>
              <a:gd name="connsiteY19" fmla="*/ 163818 h 524217"/>
              <a:gd name="connsiteX20" fmla="*/ 3568245 w 3606966"/>
              <a:gd name="connsiteY20" fmla="*/ 175732 h 524217"/>
              <a:gd name="connsiteX21" fmla="*/ 3586116 w 3606966"/>
              <a:gd name="connsiteY21" fmla="*/ 196582 h 524217"/>
              <a:gd name="connsiteX22" fmla="*/ 3598030 w 3606966"/>
              <a:gd name="connsiteY22" fmla="*/ 217431 h 524217"/>
              <a:gd name="connsiteX23" fmla="*/ 3606966 w 3606966"/>
              <a:gd name="connsiteY23" fmla="*/ 241259 h 524217"/>
              <a:gd name="connsiteX24" fmla="*/ 3603987 w 3606966"/>
              <a:gd name="connsiteY24" fmla="*/ 259130 h 524217"/>
              <a:gd name="connsiteX25" fmla="*/ 3589095 w 3606966"/>
              <a:gd name="connsiteY25" fmla="*/ 279980 h 524217"/>
              <a:gd name="connsiteX26" fmla="*/ 3556331 w 3606966"/>
              <a:gd name="connsiteY26" fmla="*/ 297851 h 524217"/>
              <a:gd name="connsiteX27" fmla="*/ 3496761 w 3606966"/>
              <a:gd name="connsiteY27" fmla="*/ 312743 h 524217"/>
              <a:gd name="connsiteX28" fmla="*/ 3455062 w 3606966"/>
              <a:gd name="connsiteY28" fmla="*/ 315722 h 524217"/>
              <a:gd name="connsiteX29" fmla="*/ 3374643 w 3606966"/>
              <a:gd name="connsiteY29" fmla="*/ 306786 h 524217"/>
              <a:gd name="connsiteX30" fmla="*/ 3249546 w 3606966"/>
              <a:gd name="connsiteY30" fmla="*/ 297851 h 524217"/>
              <a:gd name="connsiteX31" fmla="*/ 3061900 w 3606966"/>
              <a:gd name="connsiteY31" fmla="*/ 291894 h 524217"/>
              <a:gd name="connsiteX32" fmla="*/ 2823620 w 3606966"/>
              <a:gd name="connsiteY32" fmla="*/ 294872 h 524217"/>
              <a:gd name="connsiteX33" fmla="*/ 2558533 w 3606966"/>
              <a:gd name="connsiteY33" fmla="*/ 294872 h 524217"/>
              <a:gd name="connsiteX34" fmla="*/ 2311318 w 3606966"/>
              <a:gd name="connsiteY34" fmla="*/ 294872 h 524217"/>
              <a:gd name="connsiteX35" fmla="*/ 2070059 w 3606966"/>
              <a:gd name="connsiteY35" fmla="*/ 300829 h 524217"/>
              <a:gd name="connsiteX36" fmla="*/ 1837736 w 3606966"/>
              <a:gd name="connsiteY36" fmla="*/ 309765 h 524217"/>
              <a:gd name="connsiteX37" fmla="*/ 1662004 w 3606966"/>
              <a:gd name="connsiteY37" fmla="*/ 324657 h 524217"/>
              <a:gd name="connsiteX38" fmla="*/ 1474359 w 3606966"/>
              <a:gd name="connsiteY38" fmla="*/ 348485 h 524217"/>
              <a:gd name="connsiteX39" fmla="*/ 1247992 w 3606966"/>
              <a:gd name="connsiteY39" fmla="*/ 384227 h 524217"/>
              <a:gd name="connsiteX40" fmla="*/ 1024605 w 3606966"/>
              <a:gd name="connsiteY40" fmla="*/ 425926 h 524217"/>
              <a:gd name="connsiteX41" fmla="*/ 744626 w 3606966"/>
              <a:gd name="connsiteY41" fmla="*/ 485496 h 524217"/>
              <a:gd name="connsiteX42" fmla="*/ 610593 w 3606966"/>
              <a:gd name="connsiteY42" fmla="*/ 515281 h 524217"/>
              <a:gd name="connsiteX43" fmla="*/ 592722 w 3606966"/>
              <a:gd name="connsiteY43" fmla="*/ 521238 h 524217"/>
              <a:gd name="connsiteX44" fmla="*/ 562937 w 3606966"/>
              <a:gd name="connsiteY44" fmla="*/ 524217 h 524217"/>
              <a:gd name="connsiteX45" fmla="*/ 521238 w 3606966"/>
              <a:gd name="connsiteY45" fmla="*/ 521238 h 524217"/>
              <a:gd name="connsiteX46" fmla="*/ 458690 w 3606966"/>
              <a:gd name="connsiteY46" fmla="*/ 509324 h 524217"/>
              <a:gd name="connsiteX47" fmla="*/ 396141 w 3606966"/>
              <a:gd name="connsiteY47" fmla="*/ 491453 h 524217"/>
              <a:gd name="connsiteX48" fmla="*/ 315721 w 3606966"/>
              <a:gd name="connsiteY48" fmla="*/ 458690 h 524217"/>
              <a:gd name="connsiteX49" fmla="*/ 223388 w 3606966"/>
              <a:gd name="connsiteY49" fmla="*/ 411034 h 524217"/>
              <a:gd name="connsiteX50" fmla="*/ 137011 w 3606966"/>
              <a:gd name="connsiteY50" fmla="*/ 360399 h 524217"/>
              <a:gd name="connsiteX51" fmla="*/ 50635 w 3606966"/>
              <a:gd name="connsiteY51" fmla="*/ 300829 h 524217"/>
              <a:gd name="connsiteX52" fmla="*/ 26807 w 3606966"/>
              <a:gd name="connsiteY52" fmla="*/ 279980 h 524217"/>
              <a:gd name="connsiteX53" fmla="*/ 20850 w 3606966"/>
              <a:gd name="connsiteY53" fmla="*/ 271044 h 524217"/>
              <a:gd name="connsiteX54" fmla="*/ 5957 w 3606966"/>
              <a:gd name="connsiteY54" fmla="*/ 238281 h 524217"/>
              <a:gd name="connsiteX55" fmla="*/ 0 w 3606966"/>
              <a:gd name="connsiteY55" fmla="*/ 205517 h 524217"/>
              <a:gd name="connsiteX56" fmla="*/ 8936 w 3606966"/>
              <a:gd name="connsiteY56" fmla="*/ 190625 h 524217"/>
              <a:gd name="connsiteX57" fmla="*/ 26807 w 3606966"/>
              <a:gd name="connsiteY57" fmla="*/ 190625 h 524217"/>
              <a:gd name="connsiteX58" fmla="*/ 47656 w 3606966"/>
              <a:gd name="connsiteY58" fmla="*/ 199560 h 524217"/>
              <a:gd name="connsiteX59" fmla="*/ 125097 w 3606966"/>
              <a:gd name="connsiteY59" fmla="*/ 226367 h 524217"/>
              <a:gd name="connsiteX60" fmla="*/ 226366 w 3606966"/>
              <a:gd name="connsiteY60" fmla="*/ 256152 h 524217"/>
              <a:gd name="connsiteX61" fmla="*/ 312743 w 3606966"/>
              <a:gd name="connsiteY61" fmla="*/ 277001 h 524217"/>
              <a:gd name="connsiteX62" fmla="*/ 405076 w 3606966"/>
              <a:gd name="connsiteY62" fmla="*/ 291894 h 524217"/>
              <a:gd name="connsiteX63" fmla="*/ 482518 w 3606966"/>
              <a:gd name="connsiteY63" fmla="*/ 297851 h 524217"/>
              <a:gd name="connsiteX64" fmla="*/ 545066 w 3606966"/>
              <a:gd name="connsiteY64" fmla="*/ 297851 h 524217"/>
              <a:gd name="connsiteX65" fmla="*/ 711862 w 3606966"/>
              <a:gd name="connsiteY65" fmla="*/ 274023 h 524217"/>
              <a:gd name="connsiteX66" fmla="*/ 1036519 w 3606966"/>
              <a:gd name="connsiteY66" fmla="*/ 226367 h 524217"/>
              <a:gd name="connsiteX67" fmla="*/ 1271820 w 3606966"/>
              <a:gd name="connsiteY67" fmla="*/ 190625 h 524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606966" h="524217">
                <a:moveTo>
                  <a:pt x="1271820" y="190625"/>
                </a:moveTo>
                <a:lnTo>
                  <a:pt x="1480316" y="160840"/>
                </a:lnTo>
                <a:lnTo>
                  <a:pt x="1662004" y="137012"/>
                </a:lnTo>
                <a:lnTo>
                  <a:pt x="1861564" y="116162"/>
                </a:lnTo>
                <a:lnTo>
                  <a:pt x="2093887" y="98291"/>
                </a:lnTo>
                <a:lnTo>
                  <a:pt x="2338124" y="80420"/>
                </a:lnTo>
                <a:lnTo>
                  <a:pt x="2567469" y="65528"/>
                </a:lnTo>
                <a:lnTo>
                  <a:pt x="2722351" y="53614"/>
                </a:lnTo>
                <a:lnTo>
                  <a:pt x="2796813" y="47657"/>
                </a:lnTo>
                <a:lnTo>
                  <a:pt x="2841491" y="35743"/>
                </a:lnTo>
                <a:lnTo>
                  <a:pt x="2895104" y="20850"/>
                </a:lnTo>
                <a:lnTo>
                  <a:pt x="2963609" y="5957"/>
                </a:lnTo>
                <a:lnTo>
                  <a:pt x="3020201" y="0"/>
                </a:lnTo>
                <a:lnTo>
                  <a:pt x="3109556" y="11914"/>
                </a:lnTo>
                <a:lnTo>
                  <a:pt x="3192954" y="29786"/>
                </a:lnTo>
                <a:lnTo>
                  <a:pt x="3306137" y="65528"/>
                </a:lnTo>
                <a:lnTo>
                  <a:pt x="3407406" y="101270"/>
                </a:lnTo>
                <a:lnTo>
                  <a:pt x="3493783" y="137012"/>
                </a:lnTo>
                <a:lnTo>
                  <a:pt x="3532503" y="151904"/>
                </a:lnTo>
                <a:lnTo>
                  <a:pt x="3553353" y="163818"/>
                </a:lnTo>
                <a:lnTo>
                  <a:pt x="3568245" y="175732"/>
                </a:lnTo>
                <a:lnTo>
                  <a:pt x="3586116" y="196582"/>
                </a:lnTo>
                <a:lnTo>
                  <a:pt x="3598030" y="217431"/>
                </a:lnTo>
                <a:lnTo>
                  <a:pt x="3606966" y="241259"/>
                </a:lnTo>
                <a:lnTo>
                  <a:pt x="3603987" y="259130"/>
                </a:lnTo>
                <a:lnTo>
                  <a:pt x="3589095" y="279980"/>
                </a:lnTo>
                <a:lnTo>
                  <a:pt x="3556331" y="297851"/>
                </a:lnTo>
                <a:lnTo>
                  <a:pt x="3496761" y="312743"/>
                </a:lnTo>
                <a:lnTo>
                  <a:pt x="3455062" y="315722"/>
                </a:lnTo>
                <a:lnTo>
                  <a:pt x="3374643" y="306786"/>
                </a:lnTo>
                <a:lnTo>
                  <a:pt x="3249546" y="297851"/>
                </a:lnTo>
                <a:lnTo>
                  <a:pt x="3061900" y="291894"/>
                </a:lnTo>
                <a:lnTo>
                  <a:pt x="2823620" y="294872"/>
                </a:lnTo>
                <a:lnTo>
                  <a:pt x="2558533" y="294872"/>
                </a:lnTo>
                <a:lnTo>
                  <a:pt x="2311318" y="294872"/>
                </a:lnTo>
                <a:lnTo>
                  <a:pt x="2070059" y="300829"/>
                </a:lnTo>
                <a:lnTo>
                  <a:pt x="1837736" y="309765"/>
                </a:lnTo>
                <a:lnTo>
                  <a:pt x="1662004" y="324657"/>
                </a:lnTo>
                <a:lnTo>
                  <a:pt x="1474359" y="348485"/>
                </a:lnTo>
                <a:lnTo>
                  <a:pt x="1247992" y="384227"/>
                </a:lnTo>
                <a:lnTo>
                  <a:pt x="1024605" y="425926"/>
                </a:lnTo>
                <a:lnTo>
                  <a:pt x="744626" y="485496"/>
                </a:lnTo>
                <a:lnTo>
                  <a:pt x="610593" y="515281"/>
                </a:lnTo>
                <a:lnTo>
                  <a:pt x="592722" y="521238"/>
                </a:lnTo>
                <a:lnTo>
                  <a:pt x="562937" y="524217"/>
                </a:lnTo>
                <a:lnTo>
                  <a:pt x="521238" y="521238"/>
                </a:lnTo>
                <a:lnTo>
                  <a:pt x="458690" y="509324"/>
                </a:lnTo>
                <a:lnTo>
                  <a:pt x="396141" y="491453"/>
                </a:lnTo>
                <a:lnTo>
                  <a:pt x="315721" y="458690"/>
                </a:lnTo>
                <a:lnTo>
                  <a:pt x="223388" y="411034"/>
                </a:lnTo>
                <a:lnTo>
                  <a:pt x="137011" y="360399"/>
                </a:lnTo>
                <a:lnTo>
                  <a:pt x="50635" y="300829"/>
                </a:lnTo>
                <a:lnTo>
                  <a:pt x="26807" y="279980"/>
                </a:lnTo>
                <a:lnTo>
                  <a:pt x="20850" y="271044"/>
                </a:lnTo>
                <a:lnTo>
                  <a:pt x="5957" y="238281"/>
                </a:lnTo>
                <a:lnTo>
                  <a:pt x="0" y="205517"/>
                </a:lnTo>
                <a:lnTo>
                  <a:pt x="8936" y="190625"/>
                </a:lnTo>
                <a:lnTo>
                  <a:pt x="26807" y="190625"/>
                </a:lnTo>
                <a:lnTo>
                  <a:pt x="47656" y="199560"/>
                </a:lnTo>
                <a:lnTo>
                  <a:pt x="125097" y="226367"/>
                </a:lnTo>
                <a:lnTo>
                  <a:pt x="226366" y="256152"/>
                </a:lnTo>
                <a:lnTo>
                  <a:pt x="312743" y="277001"/>
                </a:lnTo>
                <a:lnTo>
                  <a:pt x="405076" y="291894"/>
                </a:lnTo>
                <a:lnTo>
                  <a:pt x="482518" y="297851"/>
                </a:lnTo>
                <a:lnTo>
                  <a:pt x="545066" y="297851"/>
                </a:lnTo>
                <a:lnTo>
                  <a:pt x="711862" y="274023"/>
                </a:lnTo>
                <a:lnTo>
                  <a:pt x="1036519" y="226367"/>
                </a:lnTo>
                <a:lnTo>
                  <a:pt x="1271820" y="190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3BC1C48-7402-43D7-AFCA-672B1852CB3D}"/>
              </a:ext>
            </a:extLst>
          </p:cNvPr>
          <p:cNvGrpSpPr/>
          <p:nvPr/>
        </p:nvGrpSpPr>
        <p:grpSpPr>
          <a:xfrm>
            <a:off x="3835400" y="1295400"/>
            <a:ext cx="4656138" cy="4687889"/>
            <a:chOff x="3835400" y="1295400"/>
            <a:chExt cx="4656138" cy="4687889"/>
          </a:xfrm>
        </p:grpSpPr>
        <p:sp>
          <p:nvSpPr>
            <p:cNvPr id="16" name="フリーフォーム 34">
              <a:extLst>
                <a:ext uri="{FF2B5EF4-FFF2-40B4-BE49-F238E27FC236}">
                  <a16:creationId xmlns:a16="http://schemas.microsoft.com/office/drawing/2014/main" id="{56599067-2A96-4FA1-A5A0-4D9388DF2E73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5">
              <a:extLst>
                <a:ext uri="{FF2B5EF4-FFF2-40B4-BE49-F238E27FC236}">
                  <a16:creationId xmlns:a16="http://schemas.microsoft.com/office/drawing/2014/main" id="{80579FE0-9988-430A-A93B-E2B685D5FEDB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C20E215E-E183-44F4-A5B1-DE042E849ED7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17B9F53C-C5C1-4825-BD01-C5823DB612B9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2">
              <a:extLst>
                <a:ext uri="{FF2B5EF4-FFF2-40B4-BE49-F238E27FC236}">
                  <a16:creationId xmlns:a16="http://schemas.microsoft.com/office/drawing/2014/main" id="{105739D0-00DB-4691-BBFA-203587FEEEF6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8ACA555F-E79E-46B4-A0CC-767FA7EAEC15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5A640959-82BE-448D-9A9C-3D570199CFE9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BBF22F0A-8F5C-43D7-BC1C-3F7EC93F58F4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89500DE7-E40D-4CDE-9EE4-BF10E7B68993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1">
              <a:extLst>
                <a:ext uri="{FF2B5EF4-FFF2-40B4-BE49-F238E27FC236}">
                  <a16:creationId xmlns:a16="http://schemas.microsoft.com/office/drawing/2014/main" id="{0B8966CC-4464-4A3C-9600-56F52D3BCCED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2D3CAA7A-96E3-46BE-81A9-79D5AE1A2FD8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3">
              <a:extLst>
                <a:ext uri="{FF2B5EF4-FFF2-40B4-BE49-F238E27FC236}">
                  <a16:creationId xmlns:a16="http://schemas.microsoft.com/office/drawing/2014/main" id="{BEC41793-1B28-410E-A627-408C85F4E6B8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4">
              <a:extLst>
                <a:ext uri="{FF2B5EF4-FFF2-40B4-BE49-F238E27FC236}">
                  <a16:creationId xmlns:a16="http://schemas.microsoft.com/office/drawing/2014/main" id="{9383B7E8-E3BC-4C84-90A2-2209E4245910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D034CF37-46A6-4548-A9BB-8184AE8040F2}"/>
              </a:ext>
            </a:extLst>
          </p:cNvPr>
          <p:cNvGrpSpPr/>
          <p:nvPr/>
        </p:nvGrpSpPr>
        <p:grpSpPr>
          <a:xfrm>
            <a:off x="3835400" y="1295400"/>
            <a:ext cx="4656138" cy="4687889"/>
            <a:chOff x="3835400" y="1295400"/>
            <a:chExt cx="4656138" cy="4687889"/>
          </a:xfrm>
          <a:solidFill>
            <a:schemeClr val="tx1"/>
          </a:solidFill>
        </p:grpSpPr>
        <p:sp>
          <p:nvSpPr>
            <p:cNvPr id="30" name="フリーフォーム 34">
              <a:extLst>
                <a:ext uri="{FF2B5EF4-FFF2-40B4-BE49-F238E27FC236}">
                  <a16:creationId xmlns:a16="http://schemas.microsoft.com/office/drawing/2014/main" id="{420DBC6A-6D78-4EC3-BC11-D6D81985364C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5">
              <a:extLst>
                <a:ext uri="{FF2B5EF4-FFF2-40B4-BE49-F238E27FC236}">
                  <a16:creationId xmlns:a16="http://schemas.microsoft.com/office/drawing/2014/main" id="{F81D0A50-16EA-473D-B364-0D50556E2AF8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9">
              <a:extLst>
                <a:ext uri="{FF2B5EF4-FFF2-40B4-BE49-F238E27FC236}">
                  <a16:creationId xmlns:a16="http://schemas.microsoft.com/office/drawing/2014/main" id="{E2C5E7DA-32BE-4774-AB42-45BD01E0DBC6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2">
              <a:extLst>
                <a:ext uri="{FF2B5EF4-FFF2-40B4-BE49-F238E27FC236}">
                  <a16:creationId xmlns:a16="http://schemas.microsoft.com/office/drawing/2014/main" id="{A807A3FE-2288-44E2-BC53-22D116D685E5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203B7D6C-6218-4260-9605-C52323EA2DAE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40304F89-D778-4454-B2C9-C1A8F9DB89FA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6">
              <a:extLst>
                <a:ext uri="{FF2B5EF4-FFF2-40B4-BE49-F238E27FC236}">
                  <a16:creationId xmlns:a16="http://schemas.microsoft.com/office/drawing/2014/main" id="{254CE0F7-37C7-42E0-9C37-49E030D5DD02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7F0A74DD-9A54-4F11-B449-A185A3F3CDDC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8">
              <a:extLst>
                <a:ext uri="{FF2B5EF4-FFF2-40B4-BE49-F238E27FC236}">
                  <a16:creationId xmlns:a16="http://schemas.microsoft.com/office/drawing/2014/main" id="{7C6C2950-7C22-4E00-B891-1C8831AA47AE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1">
              <a:extLst>
                <a:ext uri="{FF2B5EF4-FFF2-40B4-BE49-F238E27FC236}">
                  <a16:creationId xmlns:a16="http://schemas.microsoft.com/office/drawing/2014/main" id="{9C502766-3FC0-4358-9652-DC8189794A29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0">
              <a:extLst>
                <a:ext uri="{FF2B5EF4-FFF2-40B4-BE49-F238E27FC236}">
                  <a16:creationId xmlns:a16="http://schemas.microsoft.com/office/drawing/2014/main" id="{34DCEDD3-1757-4E84-B0EE-3D42F3FB5120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3">
              <a:extLst>
                <a:ext uri="{FF2B5EF4-FFF2-40B4-BE49-F238E27FC236}">
                  <a16:creationId xmlns:a16="http://schemas.microsoft.com/office/drawing/2014/main" id="{F54003A3-B36F-47A4-8AA3-3AAB3071E05A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4">
              <a:extLst>
                <a:ext uri="{FF2B5EF4-FFF2-40B4-BE49-F238E27FC236}">
                  <a16:creationId xmlns:a16="http://schemas.microsoft.com/office/drawing/2014/main" id="{02237870-EE77-4C6A-91A5-BA0BB16FCCE0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9907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40" grpId="0" animBg="1"/>
      <p:bldP spid="43" grpId="0" animBg="1"/>
      <p:bldP spid="33" grpId="0" animBg="1"/>
      <p:bldP spid="34" grpId="0" animBg="1"/>
      <p:bldP spid="37" grpId="0" animBg="1"/>
      <p:bldP spid="38" grpId="0" animBg="1"/>
      <p:bldP spid="39" grpId="0" animBg="1"/>
      <p:bldP spid="42" grpId="0" animBg="1"/>
      <p:bldP spid="41" grpId="0" animBg="1"/>
      <p:bldP spid="44" grpId="0" animBg="1"/>
      <p:bldP spid="45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FEDE83C3-01F3-43C3-B780-522FDBEC58AA}"/>
              </a:ext>
            </a:extLst>
          </p:cNvPr>
          <p:cNvGrpSpPr/>
          <p:nvPr/>
        </p:nvGrpSpPr>
        <p:grpSpPr>
          <a:xfrm>
            <a:off x="3835400" y="1295400"/>
            <a:ext cx="4656138" cy="4687889"/>
            <a:chOff x="3835400" y="1295400"/>
            <a:chExt cx="4656138" cy="4687889"/>
          </a:xfrm>
          <a:solidFill>
            <a:schemeClr val="tx1"/>
          </a:solidFill>
        </p:grpSpPr>
        <p:sp>
          <p:nvSpPr>
            <p:cNvPr id="3" name="フリーフォーム 34">
              <a:extLst>
                <a:ext uri="{FF2B5EF4-FFF2-40B4-BE49-F238E27FC236}">
                  <a16:creationId xmlns:a16="http://schemas.microsoft.com/office/drawing/2014/main" id="{6A6D5CD9-76A1-4704-BB96-9C849472ACFB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5">
              <a:extLst>
                <a:ext uri="{FF2B5EF4-FFF2-40B4-BE49-F238E27FC236}">
                  <a16:creationId xmlns:a16="http://schemas.microsoft.com/office/drawing/2014/main" id="{B5F024AF-AC18-4B53-AE8B-839D7268FF3B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9">
              <a:extLst>
                <a:ext uri="{FF2B5EF4-FFF2-40B4-BE49-F238E27FC236}">
                  <a16:creationId xmlns:a16="http://schemas.microsoft.com/office/drawing/2014/main" id="{D77CE1D7-6A70-45A1-95BA-9A5173C55A03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2">
              <a:extLst>
                <a:ext uri="{FF2B5EF4-FFF2-40B4-BE49-F238E27FC236}">
                  <a16:creationId xmlns:a16="http://schemas.microsoft.com/office/drawing/2014/main" id="{32822501-467F-4E44-A86D-5FB9651D8745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2">
              <a:extLst>
                <a:ext uri="{FF2B5EF4-FFF2-40B4-BE49-F238E27FC236}">
                  <a16:creationId xmlns:a16="http://schemas.microsoft.com/office/drawing/2014/main" id="{7277C63B-72F7-4B37-9665-75964361D2CE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3">
              <a:extLst>
                <a:ext uri="{FF2B5EF4-FFF2-40B4-BE49-F238E27FC236}">
                  <a16:creationId xmlns:a16="http://schemas.microsoft.com/office/drawing/2014/main" id="{E6E4EBA1-331F-475E-B350-69AA8D8FDC29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6">
              <a:extLst>
                <a:ext uri="{FF2B5EF4-FFF2-40B4-BE49-F238E27FC236}">
                  <a16:creationId xmlns:a16="http://schemas.microsoft.com/office/drawing/2014/main" id="{42DCAC43-73E9-4E26-A238-7C3AC390E4F1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7">
              <a:extLst>
                <a:ext uri="{FF2B5EF4-FFF2-40B4-BE49-F238E27FC236}">
                  <a16:creationId xmlns:a16="http://schemas.microsoft.com/office/drawing/2014/main" id="{D1625493-82D9-4364-BD31-3CAD44E64F16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8">
              <a:extLst>
                <a:ext uri="{FF2B5EF4-FFF2-40B4-BE49-F238E27FC236}">
                  <a16:creationId xmlns:a16="http://schemas.microsoft.com/office/drawing/2014/main" id="{3798A76E-856E-4ABA-A36C-0DB1F97F039B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933C10B4-8F64-4A6E-86EC-75828A37D28A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0">
              <a:extLst>
                <a:ext uri="{FF2B5EF4-FFF2-40B4-BE49-F238E27FC236}">
                  <a16:creationId xmlns:a16="http://schemas.microsoft.com/office/drawing/2014/main" id="{71E838C7-CED0-4691-94D9-53637FF8AECF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3">
              <a:extLst>
                <a:ext uri="{FF2B5EF4-FFF2-40B4-BE49-F238E27FC236}">
                  <a16:creationId xmlns:a16="http://schemas.microsoft.com/office/drawing/2014/main" id="{4C5B43F9-9805-4D73-9E52-BDEFCD99C49B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4">
              <a:extLst>
                <a:ext uri="{FF2B5EF4-FFF2-40B4-BE49-F238E27FC236}">
                  <a16:creationId xmlns:a16="http://schemas.microsoft.com/office/drawing/2014/main" id="{52604BCE-0B16-4225-9621-CD8CBFA3A21C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AB48C2BA-7F31-4F2E-85DD-F8C8535D2867}"/>
              </a:ext>
            </a:extLst>
          </p:cNvPr>
          <p:cNvGrpSpPr/>
          <p:nvPr/>
        </p:nvGrpSpPr>
        <p:grpSpPr>
          <a:xfrm>
            <a:off x="3767931" y="1295400"/>
            <a:ext cx="4656138" cy="4687889"/>
            <a:chOff x="3835400" y="1295400"/>
            <a:chExt cx="4656138" cy="4687889"/>
          </a:xfrm>
          <a:solidFill>
            <a:schemeClr val="tx1"/>
          </a:solidFill>
        </p:grpSpPr>
        <p:sp>
          <p:nvSpPr>
            <p:cNvPr id="18" name="フリーフォーム 34">
              <a:extLst>
                <a:ext uri="{FF2B5EF4-FFF2-40B4-BE49-F238E27FC236}">
                  <a16:creationId xmlns:a16="http://schemas.microsoft.com/office/drawing/2014/main" id="{09014297-55B3-4668-8F45-AEB33CFDDB1F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3D4B827C-7B3A-497F-AB91-CC30EAE947DA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9FAB3EBC-CDC5-42E8-959F-37C5DAB6E758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2">
              <a:extLst>
                <a:ext uri="{FF2B5EF4-FFF2-40B4-BE49-F238E27FC236}">
                  <a16:creationId xmlns:a16="http://schemas.microsoft.com/office/drawing/2014/main" id="{8E627CDE-57BE-4E10-BCF4-76C989161CC8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2">
              <a:extLst>
                <a:ext uri="{FF2B5EF4-FFF2-40B4-BE49-F238E27FC236}">
                  <a16:creationId xmlns:a16="http://schemas.microsoft.com/office/drawing/2014/main" id="{B867D0C5-B34A-41F3-8458-2724796D148F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3">
              <a:extLst>
                <a:ext uri="{FF2B5EF4-FFF2-40B4-BE49-F238E27FC236}">
                  <a16:creationId xmlns:a16="http://schemas.microsoft.com/office/drawing/2014/main" id="{ABF0E8AB-3EFA-4636-A9EB-52B9C34DC987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6">
              <a:extLst>
                <a:ext uri="{FF2B5EF4-FFF2-40B4-BE49-F238E27FC236}">
                  <a16:creationId xmlns:a16="http://schemas.microsoft.com/office/drawing/2014/main" id="{35F85FB6-3C46-47A9-B31A-8AF5F450CEB0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7">
              <a:extLst>
                <a:ext uri="{FF2B5EF4-FFF2-40B4-BE49-F238E27FC236}">
                  <a16:creationId xmlns:a16="http://schemas.microsoft.com/office/drawing/2014/main" id="{293C6800-07C9-4FF2-BED4-E78AD3BD62B3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8">
              <a:extLst>
                <a:ext uri="{FF2B5EF4-FFF2-40B4-BE49-F238E27FC236}">
                  <a16:creationId xmlns:a16="http://schemas.microsoft.com/office/drawing/2014/main" id="{3DAB9428-F33C-4A17-9F0A-A840AD90D475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1">
              <a:extLst>
                <a:ext uri="{FF2B5EF4-FFF2-40B4-BE49-F238E27FC236}">
                  <a16:creationId xmlns:a16="http://schemas.microsoft.com/office/drawing/2014/main" id="{AAF24123-C3D4-40F2-88C5-E02F686EF450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0">
              <a:extLst>
                <a:ext uri="{FF2B5EF4-FFF2-40B4-BE49-F238E27FC236}">
                  <a16:creationId xmlns:a16="http://schemas.microsoft.com/office/drawing/2014/main" id="{8833366E-4E8A-4D4B-86AC-ACA0A0EB6A72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3">
              <a:extLst>
                <a:ext uri="{FF2B5EF4-FFF2-40B4-BE49-F238E27FC236}">
                  <a16:creationId xmlns:a16="http://schemas.microsoft.com/office/drawing/2014/main" id="{0F3DB668-8B80-4377-BA13-B94111F77E7B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4">
              <a:extLst>
                <a:ext uri="{FF2B5EF4-FFF2-40B4-BE49-F238E27FC236}">
                  <a16:creationId xmlns:a16="http://schemas.microsoft.com/office/drawing/2014/main" id="{FC085441-453D-4856-AEE2-CEF6BA07C31B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1364102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17A2EF2-650C-446F-B48D-C29C7F8A5D0B}"/>
              </a:ext>
            </a:extLst>
          </p:cNvPr>
          <p:cNvSpPr/>
          <p:nvPr/>
        </p:nvSpPr>
        <p:spPr>
          <a:xfrm>
            <a:off x="4939770" y="1409701"/>
            <a:ext cx="746656" cy="694805"/>
          </a:xfrm>
          <a:custGeom>
            <a:avLst/>
            <a:gdLst>
              <a:gd name="connsiteX0" fmla="*/ 390525 w 685800"/>
              <a:gd name="connsiteY0" fmla="*/ 481013 h 638175"/>
              <a:gd name="connsiteX1" fmla="*/ 223838 w 685800"/>
              <a:gd name="connsiteY1" fmla="*/ 304800 h 638175"/>
              <a:gd name="connsiteX2" fmla="*/ 95250 w 685800"/>
              <a:gd name="connsiteY2" fmla="*/ 154781 h 638175"/>
              <a:gd name="connsiteX3" fmla="*/ 16669 w 685800"/>
              <a:gd name="connsiteY3" fmla="*/ 61913 h 638175"/>
              <a:gd name="connsiteX4" fmla="*/ 2381 w 685800"/>
              <a:gd name="connsiteY4" fmla="*/ 40481 h 638175"/>
              <a:gd name="connsiteX5" fmla="*/ 0 w 685800"/>
              <a:gd name="connsiteY5" fmla="*/ 26194 h 638175"/>
              <a:gd name="connsiteX6" fmla="*/ 2381 w 685800"/>
              <a:gd name="connsiteY6" fmla="*/ 11906 h 638175"/>
              <a:gd name="connsiteX7" fmla="*/ 14288 w 685800"/>
              <a:gd name="connsiteY7" fmla="*/ 2381 h 638175"/>
              <a:gd name="connsiteX8" fmla="*/ 33338 w 685800"/>
              <a:gd name="connsiteY8" fmla="*/ 0 h 638175"/>
              <a:gd name="connsiteX9" fmla="*/ 73819 w 685800"/>
              <a:gd name="connsiteY9" fmla="*/ 9525 h 638175"/>
              <a:gd name="connsiteX10" fmla="*/ 176213 w 685800"/>
              <a:gd name="connsiteY10" fmla="*/ 52388 h 638175"/>
              <a:gd name="connsiteX11" fmla="*/ 295275 w 685800"/>
              <a:gd name="connsiteY11" fmla="*/ 107156 h 638175"/>
              <a:gd name="connsiteX12" fmla="*/ 411956 w 685800"/>
              <a:gd name="connsiteY12" fmla="*/ 166688 h 638175"/>
              <a:gd name="connsiteX13" fmla="*/ 581025 w 685800"/>
              <a:gd name="connsiteY13" fmla="*/ 254794 h 638175"/>
              <a:gd name="connsiteX14" fmla="*/ 602456 w 685800"/>
              <a:gd name="connsiteY14" fmla="*/ 285750 h 638175"/>
              <a:gd name="connsiteX15" fmla="*/ 635794 w 685800"/>
              <a:gd name="connsiteY15" fmla="*/ 350044 h 638175"/>
              <a:gd name="connsiteX16" fmla="*/ 652463 w 685800"/>
              <a:gd name="connsiteY16" fmla="*/ 397669 h 638175"/>
              <a:gd name="connsiteX17" fmla="*/ 671513 w 685800"/>
              <a:gd name="connsiteY17" fmla="*/ 450056 h 638175"/>
              <a:gd name="connsiteX18" fmla="*/ 685800 w 685800"/>
              <a:gd name="connsiteY18" fmla="*/ 540544 h 638175"/>
              <a:gd name="connsiteX19" fmla="*/ 681038 w 685800"/>
              <a:gd name="connsiteY19" fmla="*/ 564356 h 638175"/>
              <a:gd name="connsiteX20" fmla="*/ 669131 w 685800"/>
              <a:gd name="connsiteY20" fmla="*/ 590550 h 638175"/>
              <a:gd name="connsiteX21" fmla="*/ 640556 w 685800"/>
              <a:gd name="connsiteY21" fmla="*/ 621506 h 638175"/>
              <a:gd name="connsiteX22" fmla="*/ 619125 w 685800"/>
              <a:gd name="connsiteY22" fmla="*/ 635794 h 638175"/>
              <a:gd name="connsiteX23" fmla="*/ 597694 w 685800"/>
              <a:gd name="connsiteY23" fmla="*/ 638175 h 638175"/>
              <a:gd name="connsiteX24" fmla="*/ 564356 w 685800"/>
              <a:gd name="connsiteY24" fmla="*/ 633413 h 638175"/>
              <a:gd name="connsiteX25" fmla="*/ 528638 w 685800"/>
              <a:gd name="connsiteY25" fmla="*/ 614363 h 638175"/>
              <a:gd name="connsiteX26" fmla="*/ 390525 w 685800"/>
              <a:gd name="connsiteY26" fmla="*/ 481013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85800" h="638175">
                <a:moveTo>
                  <a:pt x="390525" y="481013"/>
                </a:moveTo>
                <a:lnTo>
                  <a:pt x="223838" y="304800"/>
                </a:lnTo>
                <a:lnTo>
                  <a:pt x="95250" y="154781"/>
                </a:lnTo>
                <a:lnTo>
                  <a:pt x="16669" y="61913"/>
                </a:lnTo>
                <a:lnTo>
                  <a:pt x="2381" y="40481"/>
                </a:lnTo>
                <a:lnTo>
                  <a:pt x="0" y="26194"/>
                </a:lnTo>
                <a:lnTo>
                  <a:pt x="2381" y="11906"/>
                </a:lnTo>
                <a:lnTo>
                  <a:pt x="14288" y="2381"/>
                </a:lnTo>
                <a:lnTo>
                  <a:pt x="33338" y="0"/>
                </a:lnTo>
                <a:lnTo>
                  <a:pt x="73819" y="9525"/>
                </a:lnTo>
                <a:lnTo>
                  <a:pt x="176213" y="52388"/>
                </a:lnTo>
                <a:lnTo>
                  <a:pt x="295275" y="107156"/>
                </a:lnTo>
                <a:lnTo>
                  <a:pt x="411956" y="166688"/>
                </a:lnTo>
                <a:lnTo>
                  <a:pt x="581025" y="254794"/>
                </a:lnTo>
                <a:lnTo>
                  <a:pt x="602456" y="285750"/>
                </a:lnTo>
                <a:lnTo>
                  <a:pt x="635794" y="350044"/>
                </a:lnTo>
                <a:lnTo>
                  <a:pt x="652463" y="397669"/>
                </a:lnTo>
                <a:lnTo>
                  <a:pt x="671513" y="450056"/>
                </a:lnTo>
                <a:lnTo>
                  <a:pt x="685800" y="540544"/>
                </a:lnTo>
                <a:lnTo>
                  <a:pt x="681038" y="564356"/>
                </a:lnTo>
                <a:lnTo>
                  <a:pt x="669131" y="590550"/>
                </a:lnTo>
                <a:lnTo>
                  <a:pt x="640556" y="621506"/>
                </a:lnTo>
                <a:lnTo>
                  <a:pt x="619125" y="635794"/>
                </a:lnTo>
                <a:lnTo>
                  <a:pt x="597694" y="638175"/>
                </a:lnTo>
                <a:lnTo>
                  <a:pt x="564356" y="633413"/>
                </a:lnTo>
                <a:lnTo>
                  <a:pt x="528638" y="614363"/>
                </a:lnTo>
                <a:lnTo>
                  <a:pt x="390525" y="4810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30D2C68-B73E-4430-8299-859CE74668B3}"/>
              </a:ext>
            </a:extLst>
          </p:cNvPr>
          <p:cNvSpPr/>
          <p:nvPr/>
        </p:nvSpPr>
        <p:spPr>
          <a:xfrm>
            <a:off x="6106887" y="1252537"/>
            <a:ext cx="898752" cy="940233"/>
          </a:xfrm>
          <a:custGeom>
            <a:avLst/>
            <a:gdLst>
              <a:gd name="connsiteX0" fmla="*/ 507206 w 826294"/>
              <a:gd name="connsiteY0" fmla="*/ 504825 h 864393"/>
              <a:gd name="connsiteX1" fmla="*/ 352425 w 826294"/>
              <a:gd name="connsiteY1" fmla="*/ 645318 h 864393"/>
              <a:gd name="connsiteX2" fmla="*/ 119062 w 826294"/>
              <a:gd name="connsiteY2" fmla="*/ 842962 h 864393"/>
              <a:gd name="connsiteX3" fmla="*/ 0 w 826294"/>
              <a:gd name="connsiteY3" fmla="*/ 864393 h 864393"/>
              <a:gd name="connsiteX4" fmla="*/ 71437 w 826294"/>
              <a:gd name="connsiteY4" fmla="*/ 754856 h 864393"/>
              <a:gd name="connsiteX5" fmla="*/ 209550 w 826294"/>
              <a:gd name="connsiteY5" fmla="*/ 552450 h 864393"/>
              <a:gd name="connsiteX6" fmla="*/ 290512 w 826294"/>
              <a:gd name="connsiteY6" fmla="*/ 431006 h 864393"/>
              <a:gd name="connsiteX7" fmla="*/ 354806 w 826294"/>
              <a:gd name="connsiteY7" fmla="*/ 321468 h 864393"/>
              <a:gd name="connsiteX8" fmla="*/ 390525 w 826294"/>
              <a:gd name="connsiteY8" fmla="*/ 247650 h 864393"/>
              <a:gd name="connsiteX9" fmla="*/ 400050 w 826294"/>
              <a:gd name="connsiteY9" fmla="*/ 211931 h 864393"/>
              <a:gd name="connsiteX10" fmla="*/ 402431 w 826294"/>
              <a:gd name="connsiteY10" fmla="*/ 180975 h 864393"/>
              <a:gd name="connsiteX11" fmla="*/ 392906 w 826294"/>
              <a:gd name="connsiteY11" fmla="*/ 138112 h 864393"/>
              <a:gd name="connsiteX12" fmla="*/ 371475 w 826294"/>
              <a:gd name="connsiteY12" fmla="*/ 95250 h 864393"/>
              <a:gd name="connsiteX13" fmla="*/ 350044 w 826294"/>
              <a:gd name="connsiteY13" fmla="*/ 71437 h 864393"/>
              <a:gd name="connsiteX14" fmla="*/ 321469 w 826294"/>
              <a:gd name="connsiteY14" fmla="*/ 47625 h 864393"/>
              <a:gd name="connsiteX15" fmla="*/ 314325 w 826294"/>
              <a:gd name="connsiteY15" fmla="*/ 35718 h 864393"/>
              <a:gd name="connsiteX16" fmla="*/ 319087 w 826294"/>
              <a:gd name="connsiteY16" fmla="*/ 19050 h 864393"/>
              <a:gd name="connsiteX17" fmla="*/ 350044 w 826294"/>
              <a:gd name="connsiteY17" fmla="*/ 7143 h 864393"/>
              <a:gd name="connsiteX18" fmla="*/ 402431 w 826294"/>
              <a:gd name="connsiteY18" fmla="*/ 0 h 864393"/>
              <a:gd name="connsiteX19" fmla="*/ 442912 w 826294"/>
              <a:gd name="connsiteY19" fmla="*/ 2381 h 864393"/>
              <a:gd name="connsiteX20" fmla="*/ 481012 w 826294"/>
              <a:gd name="connsiteY20" fmla="*/ 4762 h 864393"/>
              <a:gd name="connsiteX21" fmla="*/ 531019 w 826294"/>
              <a:gd name="connsiteY21" fmla="*/ 23812 h 864393"/>
              <a:gd name="connsiteX22" fmla="*/ 633412 w 826294"/>
              <a:gd name="connsiteY22" fmla="*/ 76200 h 864393"/>
              <a:gd name="connsiteX23" fmla="*/ 742950 w 826294"/>
              <a:gd name="connsiteY23" fmla="*/ 126206 h 864393"/>
              <a:gd name="connsiteX24" fmla="*/ 778669 w 826294"/>
              <a:gd name="connsiteY24" fmla="*/ 150018 h 864393"/>
              <a:gd name="connsiteX25" fmla="*/ 800100 w 826294"/>
              <a:gd name="connsiteY25" fmla="*/ 171450 h 864393"/>
              <a:gd name="connsiteX26" fmla="*/ 816769 w 826294"/>
              <a:gd name="connsiteY26" fmla="*/ 197643 h 864393"/>
              <a:gd name="connsiteX27" fmla="*/ 826294 w 826294"/>
              <a:gd name="connsiteY27" fmla="*/ 216693 h 864393"/>
              <a:gd name="connsiteX28" fmla="*/ 826294 w 826294"/>
              <a:gd name="connsiteY28" fmla="*/ 233362 h 864393"/>
              <a:gd name="connsiteX29" fmla="*/ 816769 w 826294"/>
              <a:gd name="connsiteY29" fmla="*/ 266700 h 864393"/>
              <a:gd name="connsiteX30" fmla="*/ 800100 w 826294"/>
              <a:gd name="connsiteY30" fmla="*/ 285750 h 864393"/>
              <a:gd name="connsiteX31" fmla="*/ 754856 w 826294"/>
              <a:gd name="connsiteY31" fmla="*/ 314325 h 864393"/>
              <a:gd name="connsiteX32" fmla="*/ 690562 w 826294"/>
              <a:gd name="connsiteY32" fmla="*/ 345281 h 864393"/>
              <a:gd name="connsiteX33" fmla="*/ 621506 w 826294"/>
              <a:gd name="connsiteY33" fmla="*/ 369093 h 864393"/>
              <a:gd name="connsiteX34" fmla="*/ 507206 w 826294"/>
              <a:gd name="connsiteY34" fmla="*/ 504825 h 8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26294" h="864393">
                <a:moveTo>
                  <a:pt x="507206" y="504825"/>
                </a:moveTo>
                <a:lnTo>
                  <a:pt x="352425" y="645318"/>
                </a:lnTo>
                <a:lnTo>
                  <a:pt x="119062" y="842962"/>
                </a:lnTo>
                <a:lnTo>
                  <a:pt x="0" y="864393"/>
                </a:lnTo>
                <a:lnTo>
                  <a:pt x="71437" y="754856"/>
                </a:lnTo>
                <a:lnTo>
                  <a:pt x="209550" y="552450"/>
                </a:lnTo>
                <a:lnTo>
                  <a:pt x="290512" y="431006"/>
                </a:lnTo>
                <a:lnTo>
                  <a:pt x="354806" y="321468"/>
                </a:lnTo>
                <a:lnTo>
                  <a:pt x="390525" y="247650"/>
                </a:lnTo>
                <a:lnTo>
                  <a:pt x="400050" y="211931"/>
                </a:lnTo>
                <a:lnTo>
                  <a:pt x="402431" y="180975"/>
                </a:lnTo>
                <a:lnTo>
                  <a:pt x="392906" y="138112"/>
                </a:lnTo>
                <a:lnTo>
                  <a:pt x="371475" y="95250"/>
                </a:lnTo>
                <a:lnTo>
                  <a:pt x="350044" y="71437"/>
                </a:lnTo>
                <a:lnTo>
                  <a:pt x="321469" y="47625"/>
                </a:lnTo>
                <a:lnTo>
                  <a:pt x="314325" y="35718"/>
                </a:lnTo>
                <a:lnTo>
                  <a:pt x="319087" y="19050"/>
                </a:lnTo>
                <a:lnTo>
                  <a:pt x="350044" y="7143"/>
                </a:lnTo>
                <a:lnTo>
                  <a:pt x="402431" y="0"/>
                </a:lnTo>
                <a:lnTo>
                  <a:pt x="442912" y="2381"/>
                </a:lnTo>
                <a:lnTo>
                  <a:pt x="481012" y="4762"/>
                </a:lnTo>
                <a:lnTo>
                  <a:pt x="531019" y="23812"/>
                </a:lnTo>
                <a:lnTo>
                  <a:pt x="633412" y="76200"/>
                </a:lnTo>
                <a:lnTo>
                  <a:pt x="742950" y="126206"/>
                </a:lnTo>
                <a:lnTo>
                  <a:pt x="778669" y="150018"/>
                </a:lnTo>
                <a:lnTo>
                  <a:pt x="800100" y="171450"/>
                </a:lnTo>
                <a:lnTo>
                  <a:pt x="816769" y="197643"/>
                </a:lnTo>
                <a:lnTo>
                  <a:pt x="826294" y="216693"/>
                </a:lnTo>
                <a:lnTo>
                  <a:pt x="826294" y="233362"/>
                </a:lnTo>
                <a:lnTo>
                  <a:pt x="816769" y="266700"/>
                </a:lnTo>
                <a:lnTo>
                  <a:pt x="800100" y="285750"/>
                </a:lnTo>
                <a:lnTo>
                  <a:pt x="754856" y="314325"/>
                </a:lnTo>
                <a:lnTo>
                  <a:pt x="690562" y="345281"/>
                </a:lnTo>
                <a:lnTo>
                  <a:pt x="621506" y="369093"/>
                </a:lnTo>
                <a:lnTo>
                  <a:pt x="507206" y="5048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7850F3-593E-422F-BB79-D2EB891284DC}"/>
              </a:ext>
            </a:extLst>
          </p:cNvPr>
          <p:cNvSpPr/>
          <p:nvPr/>
        </p:nvSpPr>
        <p:spPr>
          <a:xfrm>
            <a:off x="4646615" y="1906588"/>
            <a:ext cx="2682875" cy="495300"/>
          </a:xfrm>
          <a:custGeom>
            <a:avLst/>
            <a:gdLst>
              <a:gd name="connsiteX0" fmla="*/ 1838325 w 2683669"/>
              <a:gd name="connsiteY0" fmla="*/ 290513 h 495300"/>
              <a:gd name="connsiteX1" fmla="*/ 1416844 w 2683669"/>
              <a:gd name="connsiteY1" fmla="*/ 316707 h 495300"/>
              <a:gd name="connsiteX2" fmla="*/ 1231106 w 2683669"/>
              <a:gd name="connsiteY2" fmla="*/ 352425 h 495300"/>
              <a:gd name="connsiteX3" fmla="*/ 907256 w 2683669"/>
              <a:gd name="connsiteY3" fmla="*/ 404813 h 495300"/>
              <a:gd name="connsiteX4" fmla="*/ 495300 w 2683669"/>
              <a:gd name="connsiteY4" fmla="*/ 471488 h 495300"/>
              <a:gd name="connsiteX5" fmla="*/ 364331 w 2683669"/>
              <a:gd name="connsiteY5" fmla="*/ 495300 h 495300"/>
              <a:gd name="connsiteX6" fmla="*/ 338137 w 2683669"/>
              <a:gd name="connsiteY6" fmla="*/ 492919 h 495300"/>
              <a:gd name="connsiteX7" fmla="*/ 297656 w 2683669"/>
              <a:gd name="connsiteY7" fmla="*/ 483394 h 495300"/>
              <a:gd name="connsiteX8" fmla="*/ 252412 w 2683669"/>
              <a:gd name="connsiteY8" fmla="*/ 469107 h 495300"/>
              <a:gd name="connsiteX9" fmla="*/ 226219 w 2683669"/>
              <a:gd name="connsiteY9" fmla="*/ 459582 h 495300"/>
              <a:gd name="connsiteX10" fmla="*/ 185737 w 2683669"/>
              <a:gd name="connsiteY10" fmla="*/ 433388 h 495300"/>
              <a:gd name="connsiteX11" fmla="*/ 114300 w 2683669"/>
              <a:gd name="connsiteY11" fmla="*/ 371475 h 495300"/>
              <a:gd name="connsiteX12" fmla="*/ 59531 w 2683669"/>
              <a:gd name="connsiteY12" fmla="*/ 311944 h 495300"/>
              <a:gd name="connsiteX13" fmla="*/ 19050 w 2683669"/>
              <a:gd name="connsiteY13" fmla="*/ 264319 h 495300"/>
              <a:gd name="connsiteX14" fmla="*/ 0 w 2683669"/>
              <a:gd name="connsiteY14" fmla="*/ 230982 h 495300"/>
              <a:gd name="connsiteX15" fmla="*/ 0 w 2683669"/>
              <a:gd name="connsiteY15" fmla="*/ 209550 h 495300"/>
              <a:gd name="connsiteX16" fmla="*/ 4762 w 2683669"/>
              <a:gd name="connsiteY16" fmla="*/ 197644 h 495300"/>
              <a:gd name="connsiteX17" fmla="*/ 26194 w 2683669"/>
              <a:gd name="connsiteY17" fmla="*/ 192882 h 495300"/>
              <a:gd name="connsiteX18" fmla="*/ 57150 w 2683669"/>
              <a:gd name="connsiteY18" fmla="*/ 204788 h 495300"/>
              <a:gd name="connsiteX19" fmla="*/ 126206 w 2683669"/>
              <a:gd name="connsiteY19" fmla="*/ 238125 h 495300"/>
              <a:gd name="connsiteX20" fmla="*/ 192881 w 2683669"/>
              <a:gd name="connsiteY20" fmla="*/ 264319 h 495300"/>
              <a:gd name="connsiteX21" fmla="*/ 271462 w 2683669"/>
              <a:gd name="connsiteY21" fmla="*/ 283369 h 495300"/>
              <a:gd name="connsiteX22" fmla="*/ 345281 w 2683669"/>
              <a:gd name="connsiteY22" fmla="*/ 295275 h 495300"/>
              <a:gd name="connsiteX23" fmla="*/ 400050 w 2683669"/>
              <a:gd name="connsiteY23" fmla="*/ 295275 h 495300"/>
              <a:gd name="connsiteX24" fmla="*/ 719137 w 2683669"/>
              <a:gd name="connsiteY24" fmla="*/ 250032 h 495300"/>
              <a:gd name="connsiteX25" fmla="*/ 1166812 w 2683669"/>
              <a:gd name="connsiteY25" fmla="*/ 190500 h 495300"/>
              <a:gd name="connsiteX26" fmla="*/ 1619250 w 2683669"/>
              <a:gd name="connsiteY26" fmla="*/ 128588 h 495300"/>
              <a:gd name="connsiteX27" fmla="*/ 1704975 w 2683669"/>
              <a:gd name="connsiteY27" fmla="*/ 138113 h 495300"/>
              <a:gd name="connsiteX28" fmla="*/ 2047875 w 2683669"/>
              <a:gd name="connsiteY28" fmla="*/ 90488 h 495300"/>
              <a:gd name="connsiteX29" fmla="*/ 2097881 w 2683669"/>
              <a:gd name="connsiteY29" fmla="*/ 59532 h 495300"/>
              <a:gd name="connsiteX30" fmla="*/ 2155031 w 2683669"/>
              <a:gd name="connsiteY30" fmla="*/ 33338 h 495300"/>
              <a:gd name="connsiteX31" fmla="*/ 2214562 w 2683669"/>
              <a:gd name="connsiteY31" fmla="*/ 7144 h 495300"/>
              <a:gd name="connsiteX32" fmla="*/ 2259806 w 2683669"/>
              <a:gd name="connsiteY32" fmla="*/ 0 h 495300"/>
              <a:gd name="connsiteX33" fmla="*/ 2326481 w 2683669"/>
              <a:gd name="connsiteY33" fmla="*/ 11907 h 495300"/>
              <a:gd name="connsiteX34" fmla="*/ 2457450 w 2683669"/>
              <a:gd name="connsiteY34" fmla="*/ 50007 h 495300"/>
              <a:gd name="connsiteX35" fmla="*/ 2576512 w 2683669"/>
              <a:gd name="connsiteY35" fmla="*/ 90488 h 495300"/>
              <a:gd name="connsiteX36" fmla="*/ 2624137 w 2683669"/>
              <a:gd name="connsiteY36" fmla="*/ 116682 h 495300"/>
              <a:gd name="connsiteX37" fmla="*/ 2655094 w 2683669"/>
              <a:gd name="connsiteY37" fmla="*/ 138113 h 495300"/>
              <a:gd name="connsiteX38" fmla="*/ 2674144 w 2683669"/>
              <a:gd name="connsiteY38" fmla="*/ 154782 h 495300"/>
              <a:gd name="connsiteX39" fmla="*/ 2683669 w 2683669"/>
              <a:gd name="connsiteY39" fmla="*/ 169069 h 495300"/>
              <a:gd name="connsiteX40" fmla="*/ 2681287 w 2683669"/>
              <a:gd name="connsiteY40" fmla="*/ 180975 h 495300"/>
              <a:gd name="connsiteX41" fmla="*/ 2671762 w 2683669"/>
              <a:gd name="connsiteY41" fmla="*/ 197644 h 495300"/>
              <a:gd name="connsiteX42" fmla="*/ 2624137 w 2683669"/>
              <a:gd name="connsiteY42" fmla="*/ 250032 h 495300"/>
              <a:gd name="connsiteX43" fmla="*/ 2431256 w 2683669"/>
              <a:gd name="connsiteY43" fmla="*/ 261938 h 495300"/>
              <a:gd name="connsiteX44" fmla="*/ 1838325 w 2683669"/>
              <a:gd name="connsiteY44" fmla="*/ 290513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83669" h="495300">
                <a:moveTo>
                  <a:pt x="1838325" y="290513"/>
                </a:moveTo>
                <a:lnTo>
                  <a:pt x="1416844" y="316707"/>
                </a:lnTo>
                <a:lnTo>
                  <a:pt x="1231106" y="352425"/>
                </a:lnTo>
                <a:lnTo>
                  <a:pt x="907256" y="404813"/>
                </a:lnTo>
                <a:lnTo>
                  <a:pt x="495300" y="471488"/>
                </a:lnTo>
                <a:lnTo>
                  <a:pt x="364331" y="495300"/>
                </a:lnTo>
                <a:lnTo>
                  <a:pt x="338137" y="492919"/>
                </a:lnTo>
                <a:lnTo>
                  <a:pt x="297656" y="483394"/>
                </a:lnTo>
                <a:lnTo>
                  <a:pt x="252412" y="469107"/>
                </a:lnTo>
                <a:lnTo>
                  <a:pt x="226219" y="459582"/>
                </a:lnTo>
                <a:lnTo>
                  <a:pt x="185737" y="433388"/>
                </a:lnTo>
                <a:lnTo>
                  <a:pt x="114300" y="371475"/>
                </a:lnTo>
                <a:lnTo>
                  <a:pt x="59531" y="311944"/>
                </a:lnTo>
                <a:lnTo>
                  <a:pt x="19050" y="264319"/>
                </a:lnTo>
                <a:lnTo>
                  <a:pt x="0" y="230982"/>
                </a:lnTo>
                <a:lnTo>
                  <a:pt x="0" y="209550"/>
                </a:lnTo>
                <a:lnTo>
                  <a:pt x="4762" y="197644"/>
                </a:lnTo>
                <a:lnTo>
                  <a:pt x="26194" y="192882"/>
                </a:lnTo>
                <a:lnTo>
                  <a:pt x="57150" y="204788"/>
                </a:lnTo>
                <a:lnTo>
                  <a:pt x="126206" y="238125"/>
                </a:lnTo>
                <a:lnTo>
                  <a:pt x="192881" y="264319"/>
                </a:lnTo>
                <a:lnTo>
                  <a:pt x="271462" y="283369"/>
                </a:lnTo>
                <a:lnTo>
                  <a:pt x="345281" y="295275"/>
                </a:lnTo>
                <a:lnTo>
                  <a:pt x="400050" y="295275"/>
                </a:lnTo>
                <a:lnTo>
                  <a:pt x="719137" y="250032"/>
                </a:lnTo>
                <a:lnTo>
                  <a:pt x="1166812" y="190500"/>
                </a:lnTo>
                <a:lnTo>
                  <a:pt x="1619250" y="128588"/>
                </a:lnTo>
                <a:lnTo>
                  <a:pt x="1704975" y="138113"/>
                </a:lnTo>
                <a:lnTo>
                  <a:pt x="2047875" y="90488"/>
                </a:lnTo>
                <a:lnTo>
                  <a:pt x="2097881" y="59532"/>
                </a:lnTo>
                <a:lnTo>
                  <a:pt x="2155031" y="33338"/>
                </a:lnTo>
                <a:lnTo>
                  <a:pt x="2214562" y="7144"/>
                </a:lnTo>
                <a:lnTo>
                  <a:pt x="2259806" y="0"/>
                </a:lnTo>
                <a:lnTo>
                  <a:pt x="2326481" y="11907"/>
                </a:lnTo>
                <a:lnTo>
                  <a:pt x="2457450" y="50007"/>
                </a:lnTo>
                <a:lnTo>
                  <a:pt x="2576512" y="90488"/>
                </a:lnTo>
                <a:lnTo>
                  <a:pt x="2624137" y="116682"/>
                </a:lnTo>
                <a:lnTo>
                  <a:pt x="2655094" y="138113"/>
                </a:lnTo>
                <a:lnTo>
                  <a:pt x="2674144" y="154782"/>
                </a:lnTo>
                <a:lnTo>
                  <a:pt x="2683669" y="169069"/>
                </a:lnTo>
                <a:lnTo>
                  <a:pt x="2681287" y="180975"/>
                </a:lnTo>
                <a:lnTo>
                  <a:pt x="2671762" y="197644"/>
                </a:lnTo>
                <a:lnTo>
                  <a:pt x="2624137" y="250032"/>
                </a:lnTo>
                <a:lnTo>
                  <a:pt x="2431256" y="261938"/>
                </a:lnTo>
                <a:lnTo>
                  <a:pt x="1838325" y="2905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6DC26AB-8E7B-4030-B067-04F2B8FB2D7B}"/>
              </a:ext>
            </a:extLst>
          </p:cNvPr>
          <p:cNvSpPr/>
          <p:nvPr/>
        </p:nvSpPr>
        <p:spPr>
          <a:xfrm>
            <a:off x="5800725" y="2157413"/>
            <a:ext cx="336550" cy="1033462"/>
          </a:xfrm>
          <a:custGeom>
            <a:avLst/>
            <a:gdLst>
              <a:gd name="connsiteX0" fmla="*/ 90488 w 335756"/>
              <a:gd name="connsiteY0" fmla="*/ 664368 h 1033462"/>
              <a:gd name="connsiteX1" fmla="*/ 88106 w 335756"/>
              <a:gd name="connsiteY1" fmla="*/ 288131 h 1033462"/>
              <a:gd name="connsiteX2" fmla="*/ 85725 w 335756"/>
              <a:gd name="connsiteY2" fmla="*/ 238125 h 1033462"/>
              <a:gd name="connsiteX3" fmla="*/ 78581 w 335756"/>
              <a:gd name="connsiteY3" fmla="*/ 192881 h 1033462"/>
              <a:gd name="connsiteX4" fmla="*/ 71438 w 335756"/>
              <a:gd name="connsiteY4" fmla="*/ 157162 h 1033462"/>
              <a:gd name="connsiteX5" fmla="*/ 0 w 335756"/>
              <a:gd name="connsiteY5" fmla="*/ 35718 h 1033462"/>
              <a:gd name="connsiteX6" fmla="*/ 252413 w 335756"/>
              <a:gd name="connsiteY6" fmla="*/ 0 h 1033462"/>
              <a:gd name="connsiteX7" fmla="*/ 309563 w 335756"/>
              <a:gd name="connsiteY7" fmla="*/ 102393 h 1033462"/>
              <a:gd name="connsiteX8" fmla="*/ 323850 w 335756"/>
              <a:gd name="connsiteY8" fmla="*/ 140493 h 1033462"/>
              <a:gd name="connsiteX9" fmla="*/ 330994 w 335756"/>
              <a:gd name="connsiteY9" fmla="*/ 180975 h 1033462"/>
              <a:gd name="connsiteX10" fmla="*/ 335756 w 335756"/>
              <a:gd name="connsiteY10" fmla="*/ 254793 h 1033462"/>
              <a:gd name="connsiteX11" fmla="*/ 335756 w 335756"/>
              <a:gd name="connsiteY11" fmla="*/ 704850 h 1033462"/>
              <a:gd name="connsiteX12" fmla="*/ 335756 w 335756"/>
              <a:gd name="connsiteY12" fmla="*/ 1004887 h 1033462"/>
              <a:gd name="connsiteX13" fmla="*/ 85725 w 335756"/>
              <a:gd name="connsiteY13" fmla="*/ 1033462 h 1033462"/>
              <a:gd name="connsiteX14" fmla="*/ 90488 w 335756"/>
              <a:gd name="connsiteY14" fmla="*/ 664368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5756" h="1033462">
                <a:moveTo>
                  <a:pt x="90488" y="664368"/>
                </a:moveTo>
                <a:lnTo>
                  <a:pt x="88106" y="288131"/>
                </a:lnTo>
                <a:lnTo>
                  <a:pt x="85725" y="238125"/>
                </a:lnTo>
                <a:lnTo>
                  <a:pt x="78581" y="192881"/>
                </a:lnTo>
                <a:lnTo>
                  <a:pt x="71438" y="157162"/>
                </a:lnTo>
                <a:lnTo>
                  <a:pt x="0" y="35718"/>
                </a:lnTo>
                <a:lnTo>
                  <a:pt x="252413" y="0"/>
                </a:lnTo>
                <a:lnTo>
                  <a:pt x="309563" y="102393"/>
                </a:lnTo>
                <a:lnTo>
                  <a:pt x="323850" y="140493"/>
                </a:lnTo>
                <a:lnTo>
                  <a:pt x="330994" y="180975"/>
                </a:lnTo>
                <a:lnTo>
                  <a:pt x="335756" y="254793"/>
                </a:lnTo>
                <a:lnTo>
                  <a:pt x="335756" y="704850"/>
                </a:lnTo>
                <a:lnTo>
                  <a:pt x="335756" y="1004887"/>
                </a:lnTo>
                <a:lnTo>
                  <a:pt x="85725" y="1033462"/>
                </a:lnTo>
                <a:cubicBezTo>
                  <a:pt x="87313" y="910431"/>
                  <a:pt x="88900" y="787399"/>
                  <a:pt x="90488" y="664368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9DAEBBD-5850-4D5B-A959-42AAC8235C23}"/>
              </a:ext>
            </a:extLst>
          </p:cNvPr>
          <p:cNvSpPr/>
          <p:nvPr/>
        </p:nvSpPr>
        <p:spPr>
          <a:xfrm>
            <a:off x="4841877" y="2466976"/>
            <a:ext cx="2297113" cy="428625"/>
          </a:xfrm>
          <a:custGeom>
            <a:avLst/>
            <a:gdLst>
              <a:gd name="connsiteX0" fmla="*/ 1538288 w 2297907"/>
              <a:gd name="connsiteY0" fmla="*/ 247650 h 428625"/>
              <a:gd name="connsiteX1" fmla="*/ 1076325 w 2297907"/>
              <a:gd name="connsiteY1" fmla="*/ 290513 h 428625"/>
              <a:gd name="connsiteX2" fmla="*/ 850107 w 2297907"/>
              <a:gd name="connsiteY2" fmla="*/ 319088 h 428625"/>
              <a:gd name="connsiteX3" fmla="*/ 583407 w 2297907"/>
              <a:gd name="connsiteY3" fmla="*/ 359569 h 428625"/>
              <a:gd name="connsiteX4" fmla="*/ 461963 w 2297907"/>
              <a:gd name="connsiteY4" fmla="*/ 392906 h 428625"/>
              <a:gd name="connsiteX5" fmla="*/ 357188 w 2297907"/>
              <a:gd name="connsiteY5" fmla="*/ 416719 h 428625"/>
              <a:gd name="connsiteX6" fmla="*/ 302419 w 2297907"/>
              <a:gd name="connsiteY6" fmla="*/ 428625 h 428625"/>
              <a:gd name="connsiteX7" fmla="*/ 273844 w 2297907"/>
              <a:gd name="connsiteY7" fmla="*/ 428625 h 428625"/>
              <a:gd name="connsiteX8" fmla="*/ 238125 w 2297907"/>
              <a:gd name="connsiteY8" fmla="*/ 421481 h 428625"/>
              <a:gd name="connsiteX9" fmla="*/ 197644 w 2297907"/>
              <a:gd name="connsiteY9" fmla="*/ 404813 h 428625"/>
              <a:gd name="connsiteX10" fmla="*/ 152400 w 2297907"/>
              <a:gd name="connsiteY10" fmla="*/ 378619 h 428625"/>
              <a:gd name="connsiteX11" fmla="*/ 114300 w 2297907"/>
              <a:gd name="connsiteY11" fmla="*/ 347663 h 428625"/>
              <a:gd name="connsiteX12" fmla="*/ 78582 w 2297907"/>
              <a:gd name="connsiteY12" fmla="*/ 309563 h 428625"/>
              <a:gd name="connsiteX13" fmla="*/ 42863 w 2297907"/>
              <a:gd name="connsiteY13" fmla="*/ 261938 h 428625"/>
              <a:gd name="connsiteX14" fmla="*/ 4763 w 2297907"/>
              <a:gd name="connsiteY14" fmla="*/ 202406 h 428625"/>
              <a:gd name="connsiteX15" fmla="*/ 0 w 2297907"/>
              <a:gd name="connsiteY15" fmla="*/ 188119 h 428625"/>
              <a:gd name="connsiteX16" fmla="*/ 2382 w 2297907"/>
              <a:gd name="connsiteY16" fmla="*/ 173831 h 428625"/>
              <a:gd name="connsiteX17" fmla="*/ 11907 w 2297907"/>
              <a:gd name="connsiteY17" fmla="*/ 164306 h 428625"/>
              <a:gd name="connsiteX18" fmla="*/ 35719 w 2297907"/>
              <a:gd name="connsiteY18" fmla="*/ 157163 h 428625"/>
              <a:gd name="connsiteX19" fmla="*/ 54769 w 2297907"/>
              <a:gd name="connsiteY19" fmla="*/ 159544 h 428625"/>
              <a:gd name="connsiteX20" fmla="*/ 135732 w 2297907"/>
              <a:gd name="connsiteY20" fmla="*/ 192881 h 428625"/>
              <a:gd name="connsiteX21" fmla="*/ 235744 w 2297907"/>
              <a:gd name="connsiteY21" fmla="*/ 221456 h 428625"/>
              <a:gd name="connsiteX22" fmla="*/ 309563 w 2297907"/>
              <a:gd name="connsiteY22" fmla="*/ 233363 h 428625"/>
              <a:gd name="connsiteX23" fmla="*/ 388144 w 2297907"/>
              <a:gd name="connsiteY23" fmla="*/ 230981 h 428625"/>
              <a:gd name="connsiteX24" fmla="*/ 738188 w 2297907"/>
              <a:gd name="connsiteY24" fmla="*/ 178594 h 428625"/>
              <a:gd name="connsiteX25" fmla="*/ 1081088 w 2297907"/>
              <a:gd name="connsiteY25" fmla="*/ 133350 h 428625"/>
              <a:gd name="connsiteX26" fmla="*/ 1257300 w 2297907"/>
              <a:gd name="connsiteY26" fmla="*/ 119063 h 428625"/>
              <a:gd name="connsiteX27" fmla="*/ 1759744 w 2297907"/>
              <a:gd name="connsiteY27" fmla="*/ 66675 h 428625"/>
              <a:gd name="connsiteX28" fmla="*/ 1809750 w 2297907"/>
              <a:gd name="connsiteY28" fmla="*/ 42863 h 428625"/>
              <a:gd name="connsiteX29" fmla="*/ 1874044 w 2297907"/>
              <a:gd name="connsiteY29" fmla="*/ 14288 h 428625"/>
              <a:gd name="connsiteX30" fmla="*/ 1924050 w 2297907"/>
              <a:gd name="connsiteY30" fmla="*/ 0 h 428625"/>
              <a:gd name="connsiteX31" fmla="*/ 1978819 w 2297907"/>
              <a:gd name="connsiteY31" fmla="*/ 2381 h 428625"/>
              <a:gd name="connsiteX32" fmla="*/ 2035969 w 2297907"/>
              <a:gd name="connsiteY32" fmla="*/ 9525 h 428625"/>
              <a:gd name="connsiteX33" fmla="*/ 2102644 w 2297907"/>
              <a:gd name="connsiteY33" fmla="*/ 28575 h 428625"/>
              <a:gd name="connsiteX34" fmla="*/ 2205038 w 2297907"/>
              <a:gd name="connsiteY34" fmla="*/ 69056 h 428625"/>
              <a:gd name="connsiteX35" fmla="*/ 2247900 w 2297907"/>
              <a:gd name="connsiteY35" fmla="*/ 88106 h 428625"/>
              <a:gd name="connsiteX36" fmla="*/ 2264569 w 2297907"/>
              <a:gd name="connsiteY36" fmla="*/ 100013 h 428625"/>
              <a:gd name="connsiteX37" fmla="*/ 2286000 w 2297907"/>
              <a:gd name="connsiteY37" fmla="*/ 128588 h 428625"/>
              <a:gd name="connsiteX38" fmla="*/ 2295525 w 2297907"/>
              <a:gd name="connsiteY38" fmla="*/ 150019 h 428625"/>
              <a:gd name="connsiteX39" fmla="*/ 2297907 w 2297907"/>
              <a:gd name="connsiteY39" fmla="*/ 171450 h 428625"/>
              <a:gd name="connsiteX40" fmla="*/ 2288382 w 2297907"/>
              <a:gd name="connsiteY40" fmla="*/ 192881 h 428625"/>
              <a:gd name="connsiteX41" fmla="*/ 2269332 w 2297907"/>
              <a:gd name="connsiteY41" fmla="*/ 207169 h 428625"/>
              <a:gd name="connsiteX42" fmla="*/ 2224088 w 2297907"/>
              <a:gd name="connsiteY42" fmla="*/ 219075 h 428625"/>
              <a:gd name="connsiteX43" fmla="*/ 2088357 w 2297907"/>
              <a:gd name="connsiteY43" fmla="*/ 226219 h 428625"/>
              <a:gd name="connsiteX44" fmla="*/ 1538288 w 2297907"/>
              <a:gd name="connsiteY44" fmla="*/ 247650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297907" h="428625">
                <a:moveTo>
                  <a:pt x="1538288" y="247650"/>
                </a:moveTo>
                <a:lnTo>
                  <a:pt x="1076325" y="290513"/>
                </a:lnTo>
                <a:lnTo>
                  <a:pt x="850107" y="319088"/>
                </a:lnTo>
                <a:lnTo>
                  <a:pt x="583407" y="359569"/>
                </a:lnTo>
                <a:lnTo>
                  <a:pt x="461963" y="392906"/>
                </a:lnTo>
                <a:lnTo>
                  <a:pt x="357188" y="416719"/>
                </a:lnTo>
                <a:lnTo>
                  <a:pt x="302419" y="428625"/>
                </a:lnTo>
                <a:lnTo>
                  <a:pt x="273844" y="428625"/>
                </a:lnTo>
                <a:lnTo>
                  <a:pt x="238125" y="421481"/>
                </a:lnTo>
                <a:lnTo>
                  <a:pt x="197644" y="404813"/>
                </a:lnTo>
                <a:lnTo>
                  <a:pt x="152400" y="378619"/>
                </a:lnTo>
                <a:lnTo>
                  <a:pt x="114300" y="347663"/>
                </a:lnTo>
                <a:lnTo>
                  <a:pt x="78582" y="309563"/>
                </a:lnTo>
                <a:lnTo>
                  <a:pt x="42863" y="261938"/>
                </a:lnTo>
                <a:lnTo>
                  <a:pt x="4763" y="202406"/>
                </a:lnTo>
                <a:lnTo>
                  <a:pt x="0" y="188119"/>
                </a:lnTo>
                <a:lnTo>
                  <a:pt x="2382" y="173831"/>
                </a:lnTo>
                <a:lnTo>
                  <a:pt x="11907" y="164306"/>
                </a:lnTo>
                <a:lnTo>
                  <a:pt x="35719" y="157163"/>
                </a:lnTo>
                <a:lnTo>
                  <a:pt x="54769" y="159544"/>
                </a:lnTo>
                <a:lnTo>
                  <a:pt x="135732" y="192881"/>
                </a:lnTo>
                <a:lnTo>
                  <a:pt x="235744" y="221456"/>
                </a:lnTo>
                <a:lnTo>
                  <a:pt x="309563" y="233363"/>
                </a:lnTo>
                <a:lnTo>
                  <a:pt x="388144" y="230981"/>
                </a:lnTo>
                <a:lnTo>
                  <a:pt x="738188" y="178594"/>
                </a:lnTo>
                <a:lnTo>
                  <a:pt x="1081088" y="133350"/>
                </a:lnTo>
                <a:lnTo>
                  <a:pt x="1257300" y="119063"/>
                </a:lnTo>
                <a:lnTo>
                  <a:pt x="1759744" y="66675"/>
                </a:lnTo>
                <a:lnTo>
                  <a:pt x="1809750" y="42863"/>
                </a:lnTo>
                <a:lnTo>
                  <a:pt x="1874044" y="14288"/>
                </a:lnTo>
                <a:lnTo>
                  <a:pt x="1924050" y="0"/>
                </a:lnTo>
                <a:lnTo>
                  <a:pt x="1978819" y="2381"/>
                </a:lnTo>
                <a:lnTo>
                  <a:pt x="2035969" y="9525"/>
                </a:lnTo>
                <a:lnTo>
                  <a:pt x="2102644" y="28575"/>
                </a:lnTo>
                <a:lnTo>
                  <a:pt x="2205038" y="69056"/>
                </a:lnTo>
                <a:lnTo>
                  <a:pt x="2247900" y="88106"/>
                </a:lnTo>
                <a:lnTo>
                  <a:pt x="2264569" y="100013"/>
                </a:lnTo>
                <a:lnTo>
                  <a:pt x="2286000" y="128588"/>
                </a:lnTo>
                <a:lnTo>
                  <a:pt x="2295525" y="150019"/>
                </a:lnTo>
                <a:lnTo>
                  <a:pt x="2297907" y="171450"/>
                </a:lnTo>
                <a:lnTo>
                  <a:pt x="2288382" y="192881"/>
                </a:lnTo>
                <a:lnTo>
                  <a:pt x="2269332" y="207169"/>
                </a:lnTo>
                <a:lnTo>
                  <a:pt x="2224088" y="219075"/>
                </a:lnTo>
                <a:lnTo>
                  <a:pt x="2088357" y="226219"/>
                </a:lnTo>
                <a:lnTo>
                  <a:pt x="1538288" y="2476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D72078F-47A0-42FF-A0FB-FEB02299AD98}"/>
              </a:ext>
            </a:extLst>
          </p:cNvPr>
          <p:cNvSpPr/>
          <p:nvPr/>
        </p:nvSpPr>
        <p:spPr>
          <a:xfrm>
            <a:off x="4240215" y="2936875"/>
            <a:ext cx="3438525" cy="558800"/>
          </a:xfrm>
          <a:custGeom>
            <a:avLst/>
            <a:gdLst>
              <a:gd name="connsiteX0" fmla="*/ 2097062 w 3438375"/>
              <a:gd name="connsiteY0" fmla="*/ 288455 h 559602"/>
              <a:gd name="connsiteX1" fmla="*/ 1785532 w 3438375"/>
              <a:gd name="connsiteY1" fmla="*/ 323069 h 559602"/>
              <a:gd name="connsiteX2" fmla="*/ 1445156 w 3438375"/>
              <a:gd name="connsiteY2" fmla="*/ 363453 h 559602"/>
              <a:gd name="connsiteX3" fmla="*/ 1122087 w 3438375"/>
              <a:gd name="connsiteY3" fmla="*/ 412490 h 559602"/>
              <a:gd name="connsiteX4" fmla="*/ 1029781 w 3438375"/>
              <a:gd name="connsiteY4" fmla="*/ 424028 h 559602"/>
              <a:gd name="connsiteX5" fmla="*/ 620176 w 3438375"/>
              <a:gd name="connsiteY5" fmla="*/ 496142 h 559602"/>
              <a:gd name="connsiteX6" fmla="*/ 559601 w 3438375"/>
              <a:gd name="connsiteY6" fmla="*/ 522103 h 559602"/>
              <a:gd name="connsiteX7" fmla="*/ 493257 w 3438375"/>
              <a:gd name="connsiteY7" fmla="*/ 539410 h 559602"/>
              <a:gd name="connsiteX8" fmla="*/ 403836 w 3438375"/>
              <a:gd name="connsiteY8" fmla="*/ 559602 h 559602"/>
              <a:gd name="connsiteX9" fmla="*/ 380759 w 3438375"/>
              <a:gd name="connsiteY9" fmla="*/ 559602 h 559602"/>
              <a:gd name="connsiteX10" fmla="*/ 349029 w 3438375"/>
              <a:gd name="connsiteY10" fmla="*/ 548063 h 559602"/>
              <a:gd name="connsiteX11" fmla="*/ 274031 w 3438375"/>
              <a:gd name="connsiteY11" fmla="*/ 507680 h 559602"/>
              <a:gd name="connsiteX12" fmla="*/ 181726 w 3438375"/>
              <a:gd name="connsiteY12" fmla="*/ 435566 h 559602"/>
              <a:gd name="connsiteX13" fmla="*/ 69229 w 3438375"/>
              <a:gd name="connsiteY13" fmla="*/ 331723 h 559602"/>
              <a:gd name="connsiteX14" fmla="*/ 17307 w 3438375"/>
              <a:gd name="connsiteY14" fmla="*/ 276916 h 559602"/>
              <a:gd name="connsiteX15" fmla="*/ 5769 w 3438375"/>
              <a:gd name="connsiteY15" fmla="*/ 253840 h 559602"/>
              <a:gd name="connsiteX16" fmla="*/ 0 w 3438375"/>
              <a:gd name="connsiteY16" fmla="*/ 239417 h 559602"/>
              <a:gd name="connsiteX17" fmla="*/ 0 w 3438375"/>
              <a:gd name="connsiteY17" fmla="*/ 227879 h 559602"/>
              <a:gd name="connsiteX18" fmla="*/ 2884 w 3438375"/>
              <a:gd name="connsiteY18" fmla="*/ 216341 h 559602"/>
              <a:gd name="connsiteX19" fmla="*/ 17307 w 3438375"/>
              <a:gd name="connsiteY19" fmla="*/ 207687 h 559602"/>
              <a:gd name="connsiteX20" fmla="*/ 34614 w 3438375"/>
              <a:gd name="connsiteY20" fmla="*/ 210572 h 559602"/>
              <a:gd name="connsiteX21" fmla="*/ 115381 w 3438375"/>
              <a:gd name="connsiteY21" fmla="*/ 248071 h 559602"/>
              <a:gd name="connsiteX22" fmla="*/ 161534 w 3438375"/>
              <a:gd name="connsiteY22" fmla="*/ 271147 h 559602"/>
              <a:gd name="connsiteX23" fmla="*/ 250955 w 3438375"/>
              <a:gd name="connsiteY23" fmla="*/ 305762 h 559602"/>
              <a:gd name="connsiteX24" fmla="*/ 291339 w 3438375"/>
              <a:gd name="connsiteY24" fmla="*/ 311531 h 559602"/>
              <a:gd name="connsiteX25" fmla="*/ 412489 w 3438375"/>
              <a:gd name="connsiteY25" fmla="*/ 317300 h 559602"/>
              <a:gd name="connsiteX26" fmla="*/ 588446 w 3438375"/>
              <a:gd name="connsiteY26" fmla="*/ 297108 h 559602"/>
              <a:gd name="connsiteX27" fmla="*/ 1009590 w 3438375"/>
              <a:gd name="connsiteY27" fmla="*/ 239417 h 559602"/>
              <a:gd name="connsiteX28" fmla="*/ 1675919 w 3438375"/>
              <a:gd name="connsiteY28" fmla="*/ 155766 h 559602"/>
              <a:gd name="connsiteX29" fmla="*/ 1860530 w 3438375"/>
              <a:gd name="connsiteY29" fmla="*/ 138458 h 559602"/>
              <a:gd name="connsiteX30" fmla="*/ 2457630 w 3438375"/>
              <a:gd name="connsiteY30" fmla="*/ 92306 h 559602"/>
              <a:gd name="connsiteX31" fmla="*/ 2829736 w 3438375"/>
              <a:gd name="connsiteY31" fmla="*/ 69229 h 559602"/>
              <a:gd name="connsiteX32" fmla="*/ 3054730 w 3438375"/>
              <a:gd name="connsiteY32" fmla="*/ 0 h 559602"/>
              <a:gd name="connsiteX33" fmla="*/ 3063384 w 3438375"/>
              <a:gd name="connsiteY33" fmla="*/ 0 h 559602"/>
              <a:gd name="connsiteX34" fmla="*/ 3161458 w 3438375"/>
              <a:gd name="connsiteY34" fmla="*/ 37499 h 559602"/>
              <a:gd name="connsiteX35" fmla="*/ 3343185 w 3438375"/>
              <a:gd name="connsiteY35" fmla="*/ 112498 h 559602"/>
              <a:gd name="connsiteX36" fmla="*/ 3372030 w 3438375"/>
              <a:gd name="connsiteY36" fmla="*/ 135574 h 559602"/>
              <a:gd name="connsiteX37" fmla="*/ 3415298 w 3438375"/>
              <a:gd name="connsiteY37" fmla="*/ 193265 h 559602"/>
              <a:gd name="connsiteX38" fmla="*/ 3432605 w 3438375"/>
              <a:gd name="connsiteY38" fmla="*/ 230764 h 559602"/>
              <a:gd name="connsiteX39" fmla="*/ 3438375 w 3438375"/>
              <a:gd name="connsiteY39" fmla="*/ 253840 h 559602"/>
              <a:gd name="connsiteX40" fmla="*/ 3426836 w 3438375"/>
              <a:gd name="connsiteY40" fmla="*/ 279801 h 559602"/>
              <a:gd name="connsiteX41" fmla="*/ 3409529 w 3438375"/>
              <a:gd name="connsiteY41" fmla="*/ 294224 h 559602"/>
              <a:gd name="connsiteX42" fmla="*/ 3383568 w 3438375"/>
              <a:gd name="connsiteY42" fmla="*/ 308646 h 559602"/>
              <a:gd name="connsiteX43" fmla="*/ 3322993 w 3438375"/>
              <a:gd name="connsiteY43" fmla="*/ 314415 h 559602"/>
              <a:gd name="connsiteX44" fmla="*/ 3097998 w 3438375"/>
              <a:gd name="connsiteY44" fmla="*/ 291339 h 559602"/>
              <a:gd name="connsiteX45" fmla="*/ 2841274 w 3438375"/>
              <a:gd name="connsiteY45" fmla="*/ 274032 h 559602"/>
              <a:gd name="connsiteX46" fmla="*/ 2379747 w 3438375"/>
              <a:gd name="connsiteY46" fmla="*/ 276916 h 559602"/>
              <a:gd name="connsiteX47" fmla="*/ 2097062 w 3438375"/>
              <a:gd name="connsiteY47" fmla="*/ 288455 h 559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438375" h="559602">
                <a:moveTo>
                  <a:pt x="2097062" y="288455"/>
                </a:moveTo>
                <a:lnTo>
                  <a:pt x="1785532" y="323069"/>
                </a:lnTo>
                <a:lnTo>
                  <a:pt x="1445156" y="363453"/>
                </a:lnTo>
                <a:lnTo>
                  <a:pt x="1122087" y="412490"/>
                </a:lnTo>
                <a:lnTo>
                  <a:pt x="1029781" y="424028"/>
                </a:lnTo>
                <a:lnTo>
                  <a:pt x="620176" y="496142"/>
                </a:lnTo>
                <a:lnTo>
                  <a:pt x="559601" y="522103"/>
                </a:lnTo>
                <a:lnTo>
                  <a:pt x="493257" y="539410"/>
                </a:lnTo>
                <a:lnTo>
                  <a:pt x="403836" y="559602"/>
                </a:lnTo>
                <a:lnTo>
                  <a:pt x="380759" y="559602"/>
                </a:lnTo>
                <a:lnTo>
                  <a:pt x="349029" y="548063"/>
                </a:lnTo>
                <a:lnTo>
                  <a:pt x="274031" y="507680"/>
                </a:lnTo>
                <a:lnTo>
                  <a:pt x="181726" y="435566"/>
                </a:lnTo>
                <a:lnTo>
                  <a:pt x="69229" y="331723"/>
                </a:lnTo>
                <a:lnTo>
                  <a:pt x="17307" y="276916"/>
                </a:lnTo>
                <a:lnTo>
                  <a:pt x="5769" y="253840"/>
                </a:lnTo>
                <a:lnTo>
                  <a:pt x="0" y="239417"/>
                </a:lnTo>
                <a:lnTo>
                  <a:pt x="0" y="227879"/>
                </a:lnTo>
                <a:lnTo>
                  <a:pt x="2884" y="216341"/>
                </a:lnTo>
                <a:lnTo>
                  <a:pt x="17307" y="207687"/>
                </a:lnTo>
                <a:lnTo>
                  <a:pt x="34614" y="210572"/>
                </a:lnTo>
                <a:lnTo>
                  <a:pt x="115381" y="248071"/>
                </a:lnTo>
                <a:lnTo>
                  <a:pt x="161534" y="271147"/>
                </a:lnTo>
                <a:lnTo>
                  <a:pt x="250955" y="305762"/>
                </a:lnTo>
                <a:lnTo>
                  <a:pt x="291339" y="311531"/>
                </a:lnTo>
                <a:lnTo>
                  <a:pt x="412489" y="317300"/>
                </a:lnTo>
                <a:lnTo>
                  <a:pt x="588446" y="297108"/>
                </a:lnTo>
                <a:lnTo>
                  <a:pt x="1009590" y="239417"/>
                </a:lnTo>
                <a:lnTo>
                  <a:pt x="1675919" y="155766"/>
                </a:lnTo>
                <a:lnTo>
                  <a:pt x="1860530" y="138458"/>
                </a:lnTo>
                <a:lnTo>
                  <a:pt x="2457630" y="92306"/>
                </a:lnTo>
                <a:lnTo>
                  <a:pt x="2829736" y="69229"/>
                </a:lnTo>
                <a:lnTo>
                  <a:pt x="3054730" y="0"/>
                </a:lnTo>
                <a:lnTo>
                  <a:pt x="3063384" y="0"/>
                </a:lnTo>
                <a:lnTo>
                  <a:pt x="3161458" y="37499"/>
                </a:lnTo>
                <a:lnTo>
                  <a:pt x="3343185" y="112498"/>
                </a:lnTo>
                <a:lnTo>
                  <a:pt x="3372030" y="135574"/>
                </a:lnTo>
                <a:lnTo>
                  <a:pt x="3415298" y="193265"/>
                </a:lnTo>
                <a:lnTo>
                  <a:pt x="3432605" y="230764"/>
                </a:lnTo>
                <a:lnTo>
                  <a:pt x="3438375" y="253840"/>
                </a:lnTo>
                <a:lnTo>
                  <a:pt x="3426836" y="279801"/>
                </a:lnTo>
                <a:lnTo>
                  <a:pt x="3409529" y="294224"/>
                </a:lnTo>
                <a:lnTo>
                  <a:pt x="3383568" y="308646"/>
                </a:lnTo>
                <a:lnTo>
                  <a:pt x="3322993" y="314415"/>
                </a:lnTo>
                <a:lnTo>
                  <a:pt x="3097998" y="291339"/>
                </a:lnTo>
                <a:lnTo>
                  <a:pt x="2841274" y="274032"/>
                </a:lnTo>
                <a:lnTo>
                  <a:pt x="2379747" y="276916"/>
                </a:lnTo>
                <a:lnTo>
                  <a:pt x="2097062" y="28845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C85971D-828B-489B-B42D-655DFE36CE27}"/>
              </a:ext>
            </a:extLst>
          </p:cNvPr>
          <p:cNvSpPr/>
          <p:nvPr/>
        </p:nvSpPr>
        <p:spPr>
          <a:xfrm>
            <a:off x="4395789" y="3309939"/>
            <a:ext cx="1338262" cy="727075"/>
          </a:xfrm>
          <a:custGeom>
            <a:avLst/>
            <a:gdLst>
              <a:gd name="connsiteX0" fmla="*/ 1014412 w 1338262"/>
              <a:gd name="connsiteY0" fmla="*/ 390525 h 726281"/>
              <a:gd name="connsiteX1" fmla="*/ 838200 w 1338262"/>
              <a:gd name="connsiteY1" fmla="*/ 466725 h 726281"/>
              <a:gd name="connsiteX2" fmla="*/ 716756 w 1338262"/>
              <a:gd name="connsiteY2" fmla="*/ 531018 h 726281"/>
              <a:gd name="connsiteX3" fmla="*/ 590550 w 1338262"/>
              <a:gd name="connsiteY3" fmla="*/ 571500 h 726281"/>
              <a:gd name="connsiteX4" fmla="*/ 357187 w 1338262"/>
              <a:gd name="connsiteY4" fmla="*/ 642937 h 726281"/>
              <a:gd name="connsiteX5" fmla="*/ 95250 w 1338262"/>
              <a:gd name="connsiteY5" fmla="*/ 721518 h 726281"/>
              <a:gd name="connsiteX6" fmla="*/ 57150 w 1338262"/>
              <a:gd name="connsiteY6" fmla="*/ 726281 h 726281"/>
              <a:gd name="connsiteX7" fmla="*/ 26193 w 1338262"/>
              <a:gd name="connsiteY7" fmla="*/ 721518 h 726281"/>
              <a:gd name="connsiteX8" fmla="*/ 9525 w 1338262"/>
              <a:gd name="connsiteY8" fmla="*/ 714375 h 726281"/>
              <a:gd name="connsiteX9" fmla="*/ 0 w 1338262"/>
              <a:gd name="connsiteY9" fmla="*/ 704850 h 726281"/>
              <a:gd name="connsiteX10" fmla="*/ 0 w 1338262"/>
              <a:gd name="connsiteY10" fmla="*/ 695325 h 726281"/>
              <a:gd name="connsiteX11" fmla="*/ 14287 w 1338262"/>
              <a:gd name="connsiteY11" fmla="*/ 671512 h 726281"/>
              <a:gd name="connsiteX12" fmla="*/ 40481 w 1338262"/>
              <a:gd name="connsiteY12" fmla="*/ 652462 h 726281"/>
              <a:gd name="connsiteX13" fmla="*/ 247650 w 1338262"/>
              <a:gd name="connsiteY13" fmla="*/ 569118 h 726281"/>
              <a:gd name="connsiteX14" fmla="*/ 545306 w 1338262"/>
              <a:gd name="connsiteY14" fmla="*/ 433387 h 726281"/>
              <a:gd name="connsiteX15" fmla="*/ 735806 w 1338262"/>
              <a:gd name="connsiteY15" fmla="*/ 333375 h 726281"/>
              <a:gd name="connsiteX16" fmla="*/ 933450 w 1338262"/>
              <a:gd name="connsiteY16" fmla="*/ 209550 h 726281"/>
              <a:gd name="connsiteX17" fmla="*/ 952500 w 1338262"/>
              <a:gd name="connsiteY17" fmla="*/ 192881 h 726281"/>
              <a:gd name="connsiteX18" fmla="*/ 959643 w 1338262"/>
              <a:gd name="connsiteY18" fmla="*/ 176212 h 726281"/>
              <a:gd name="connsiteX19" fmla="*/ 957262 w 1338262"/>
              <a:gd name="connsiteY19" fmla="*/ 154781 h 726281"/>
              <a:gd name="connsiteX20" fmla="*/ 945356 w 1338262"/>
              <a:gd name="connsiteY20" fmla="*/ 123825 h 726281"/>
              <a:gd name="connsiteX21" fmla="*/ 916781 w 1338262"/>
              <a:gd name="connsiteY21" fmla="*/ 80962 h 726281"/>
              <a:gd name="connsiteX22" fmla="*/ 833437 w 1338262"/>
              <a:gd name="connsiteY22" fmla="*/ 0 h 726281"/>
              <a:gd name="connsiteX23" fmla="*/ 957262 w 1338262"/>
              <a:gd name="connsiteY23" fmla="*/ 0 h 726281"/>
              <a:gd name="connsiteX24" fmla="*/ 1114425 w 1338262"/>
              <a:gd name="connsiteY24" fmla="*/ 90487 h 726281"/>
              <a:gd name="connsiteX25" fmla="*/ 1202531 w 1338262"/>
              <a:gd name="connsiteY25" fmla="*/ 135731 h 726281"/>
              <a:gd name="connsiteX26" fmla="*/ 1278731 w 1338262"/>
              <a:gd name="connsiteY26" fmla="*/ 188118 h 726281"/>
              <a:gd name="connsiteX27" fmla="*/ 1323975 w 1338262"/>
              <a:gd name="connsiteY27" fmla="*/ 221456 h 726281"/>
              <a:gd name="connsiteX28" fmla="*/ 1333500 w 1338262"/>
              <a:gd name="connsiteY28" fmla="*/ 233362 h 726281"/>
              <a:gd name="connsiteX29" fmla="*/ 1338262 w 1338262"/>
              <a:gd name="connsiteY29" fmla="*/ 247650 h 726281"/>
              <a:gd name="connsiteX30" fmla="*/ 1335881 w 1338262"/>
              <a:gd name="connsiteY30" fmla="*/ 266700 h 726281"/>
              <a:gd name="connsiteX31" fmla="*/ 1328737 w 1338262"/>
              <a:gd name="connsiteY31" fmla="*/ 278606 h 726281"/>
              <a:gd name="connsiteX32" fmla="*/ 1304925 w 1338262"/>
              <a:gd name="connsiteY32" fmla="*/ 288131 h 726281"/>
              <a:gd name="connsiteX33" fmla="*/ 1269206 w 1338262"/>
              <a:gd name="connsiteY33" fmla="*/ 292893 h 726281"/>
              <a:gd name="connsiteX34" fmla="*/ 1221581 w 1338262"/>
              <a:gd name="connsiteY34" fmla="*/ 297656 h 726281"/>
              <a:gd name="connsiteX35" fmla="*/ 1014412 w 1338262"/>
              <a:gd name="connsiteY35" fmla="*/ 390525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338262" h="726281">
                <a:moveTo>
                  <a:pt x="1014412" y="390525"/>
                </a:moveTo>
                <a:lnTo>
                  <a:pt x="838200" y="466725"/>
                </a:lnTo>
                <a:lnTo>
                  <a:pt x="716756" y="531018"/>
                </a:lnTo>
                <a:lnTo>
                  <a:pt x="590550" y="571500"/>
                </a:lnTo>
                <a:lnTo>
                  <a:pt x="357187" y="642937"/>
                </a:lnTo>
                <a:lnTo>
                  <a:pt x="95250" y="721518"/>
                </a:lnTo>
                <a:lnTo>
                  <a:pt x="57150" y="726281"/>
                </a:lnTo>
                <a:lnTo>
                  <a:pt x="26193" y="721518"/>
                </a:lnTo>
                <a:lnTo>
                  <a:pt x="9525" y="714375"/>
                </a:lnTo>
                <a:lnTo>
                  <a:pt x="0" y="704850"/>
                </a:lnTo>
                <a:lnTo>
                  <a:pt x="0" y="695325"/>
                </a:lnTo>
                <a:lnTo>
                  <a:pt x="14287" y="671512"/>
                </a:lnTo>
                <a:lnTo>
                  <a:pt x="40481" y="652462"/>
                </a:lnTo>
                <a:lnTo>
                  <a:pt x="247650" y="569118"/>
                </a:lnTo>
                <a:lnTo>
                  <a:pt x="545306" y="433387"/>
                </a:lnTo>
                <a:lnTo>
                  <a:pt x="735806" y="333375"/>
                </a:lnTo>
                <a:lnTo>
                  <a:pt x="933450" y="209550"/>
                </a:lnTo>
                <a:lnTo>
                  <a:pt x="952500" y="192881"/>
                </a:lnTo>
                <a:lnTo>
                  <a:pt x="959643" y="176212"/>
                </a:lnTo>
                <a:lnTo>
                  <a:pt x="957262" y="154781"/>
                </a:lnTo>
                <a:lnTo>
                  <a:pt x="945356" y="123825"/>
                </a:lnTo>
                <a:lnTo>
                  <a:pt x="916781" y="80962"/>
                </a:lnTo>
                <a:lnTo>
                  <a:pt x="833437" y="0"/>
                </a:lnTo>
                <a:lnTo>
                  <a:pt x="957262" y="0"/>
                </a:lnTo>
                <a:lnTo>
                  <a:pt x="1114425" y="90487"/>
                </a:lnTo>
                <a:lnTo>
                  <a:pt x="1202531" y="135731"/>
                </a:lnTo>
                <a:lnTo>
                  <a:pt x="1278731" y="188118"/>
                </a:lnTo>
                <a:lnTo>
                  <a:pt x="1323975" y="221456"/>
                </a:lnTo>
                <a:lnTo>
                  <a:pt x="1333500" y="233362"/>
                </a:lnTo>
                <a:lnTo>
                  <a:pt x="1338262" y="247650"/>
                </a:lnTo>
                <a:lnTo>
                  <a:pt x="1335881" y="266700"/>
                </a:lnTo>
                <a:lnTo>
                  <a:pt x="1328737" y="278606"/>
                </a:lnTo>
                <a:lnTo>
                  <a:pt x="1304925" y="288131"/>
                </a:lnTo>
                <a:lnTo>
                  <a:pt x="1269206" y="292893"/>
                </a:lnTo>
                <a:lnTo>
                  <a:pt x="1221581" y="297656"/>
                </a:lnTo>
                <a:lnTo>
                  <a:pt x="1014412" y="390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131314B-4AE4-43D7-86D8-AB5E6D97B3D6}"/>
              </a:ext>
            </a:extLst>
          </p:cNvPr>
          <p:cNvSpPr/>
          <p:nvPr/>
        </p:nvSpPr>
        <p:spPr>
          <a:xfrm>
            <a:off x="3906840" y="3759200"/>
            <a:ext cx="4225925" cy="717550"/>
          </a:xfrm>
          <a:custGeom>
            <a:avLst/>
            <a:gdLst>
              <a:gd name="connsiteX0" fmla="*/ 2997396 w 4226011"/>
              <a:gd name="connsiteY0" fmla="*/ 321275 h 716691"/>
              <a:gd name="connsiteX1" fmla="*/ 2665529 w 4226011"/>
              <a:gd name="connsiteY1" fmla="*/ 342458 h 716691"/>
              <a:gd name="connsiteX2" fmla="*/ 2541961 w 4226011"/>
              <a:gd name="connsiteY2" fmla="*/ 356580 h 716691"/>
              <a:gd name="connsiteX3" fmla="*/ 2125362 w 4226011"/>
              <a:gd name="connsiteY3" fmla="*/ 413068 h 716691"/>
              <a:gd name="connsiteX4" fmla="*/ 1482811 w 4226011"/>
              <a:gd name="connsiteY4" fmla="*/ 501331 h 716691"/>
              <a:gd name="connsiteX5" fmla="*/ 1341591 w 4226011"/>
              <a:gd name="connsiteY5" fmla="*/ 533105 h 716691"/>
              <a:gd name="connsiteX6" fmla="*/ 956766 w 4226011"/>
              <a:gd name="connsiteY6" fmla="*/ 600185 h 716691"/>
              <a:gd name="connsiteX7" fmla="*/ 656673 w 4226011"/>
              <a:gd name="connsiteY7" fmla="*/ 649612 h 716691"/>
              <a:gd name="connsiteX8" fmla="*/ 522514 w 4226011"/>
              <a:gd name="connsiteY8" fmla="*/ 688447 h 716691"/>
              <a:gd name="connsiteX9" fmla="*/ 451904 w 4226011"/>
              <a:gd name="connsiteY9" fmla="*/ 709630 h 716691"/>
              <a:gd name="connsiteX10" fmla="*/ 416599 w 4226011"/>
              <a:gd name="connsiteY10" fmla="*/ 716691 h 716691"/>
              <a:gd name="connsiteX11" fmla="*/ 388355 w 4226011"/>
              <a:gd name="connsiteY11" fmla="*/ 716691 h 716691"/>
              <a:gd name="connsiteX12" fmla="*/ 328337 w 4226011"/>
              <a:gd name="connsiteY12" fmla="*/ 699039 h 716691"/>
              <a:gd name="connsiteX13" fmla="*/ 222422 w 4226011"/>
              <a:gd name="connsiteY13" fmla="*/ 642551 h 716691"/>
              <a:gd name="connsiteX14" fmla="*/ 127098 w 4226011"/>
              <a:gd name="connsiteY14" fmla="*/ 571941 h 716691"/>
              <a:gd name="connsiteX15" fmla="*/ 52958 w 4226011"/>
              <a:gd name="connsiteY15" fmla="*/ 511922 h 716691"/>
              <a:gd name="connsiteX16" fmla="*/ 21183 w 4226011"/>
              <a:gd name="connsiteY16" fmla="*/ 480148 h 716691"/>
              <a:gd name="connsiteX17" fmla="*/ 0 w 4226011"/>
              <a:gd name="connsiteY17" fmla="*/ 448373 h 716691"/>
              <a:gd name="connsiteX18" fmla="*/ 0 w 4226011"/>
              <a:gd name="connsiteY18" fmla="*/ 427190 h 716691"/>
              <a:gd name="connsiteX19" fmla="*/ 7061 w 4226011"/>
              <a:gd name="connsiteY19" fmla="*/ 416599 h 716691"/>
              <a:gd name="connsiteX20" fmla="*/ 24714 w 4226011"/>
              <a:gd name="connsiteY20" fmla="*/ 413068 h 716691"/>
              <a:gd name="connsiteX21" fmla="*/ 88263 w 4226011"/>
              <a:gd name="connsiteY21" fmla="*/ 434251 h 716691"/>
              <a:gd name="connsiteX22" fmla="*/ 257727 w 4226011"/>
              <a:gd name="connsiteY22" fmla="*/ 476617 h 716691"/>
              <a:gd name="connsiteX23" fmla="*/ 402477 w 4226011"/>
              <a:gd name="connsiteY23" fmla="*/ 497800 h 716691"/>
              <a:gd name="connsiteX24" fmla="*/ 497801 w 4226011"/>
              <a:gd name="connsiteY24" fmla="*/ 501331 h 716691"/>
              <a:gd name="connsiteX25" fmla="*/ 956766 w 4226011"/>
              <a:gd name="connsiteY25" fmla="*/ 434251 h 716691"/>
              <a:gd name="connsiteX26" fmla="*/ 1514585 w 4226011"/>
              <a:gd name="connsiteY26" fmla="*/ 360111 h 716691"/>
              <a:gd name="connsiteX27" fmla="*/ 2489004 w 4226011"/>
              <a:gd name="connsiteY27" fmla="*/ 222421 h 716691"/>
              <a:gd name="connsiteX28" fmla="*/ 2933847 w 4226011"/>
              <a:gd name="connsiteY28" fmla="*/ 165933 h 716691"/>
              <a:gd name="connsiteX29" fmla="*/ 3530502 w 4226011"/>
              <a:gd name="connsiteY29" fmla="*/ 88262 h 716691"/>
              <a:gd name="connsiteX30" fmla="*/ 3601112 w 4226011"/>
              <a:gd name="connsiteY30" fmla="*/ 52957 h 716691"/>
              <a:gd name="connsiteX31" fmla="*/ 3689375 w 4226011"/>
              <a:gd name="connsiteY31" fmla="*/ 14122 h 716691"/>
              <a:gd name="connsiteX32" fmla="*/ 3742332 w 4226011"/>
              <a:gd name="connsiteY32" fmla="*/ 0 h 716691"/>
              <a:gd name="connsiteX33" fmla="*/ 3802351 w 4226011"/>
              <a:gd name="connsiteY33" fmla="*/ 3530 h 716691"/>
              <a:gd name="connsiteX34" fmla="*/ 3925918 w 4226011"/>
              <a:gd name="connsiteY34" fmla="*/ 24713 h 716691"/>
              <a:gd name="connsiteX35" fmla="*/ 4113035 w 4226011"/>
              <a:gd name="connsiteY35" fmla="*/ 77671 h 716691"/>
              <a:gd name="connsiteX36" fmla="*/ 4151870 w 4226011"/>
              <a:gd name="connsiteY36" fmla="*/ 91793 h 716691"/>
              <a:gd name="connsiteX37" fmla="*/ 4176584 w 4226011"/>
              <a:gd name="connsiteY37" fmla="*/ 109445 h 716691"/>
              <a:gd name="connsiteX38" fmla="*/ 4204828 w 4226011"/>
              <a:gd name="connsiteY38" fmla="*/ 134159 h 716691"/>
              <a:gd name="connsiteX39" fmla="*/ 4215419 w 4226011"/>
              <a:gd name="connsiteY39" fmla="*/ 148281 h 716691"/>
              <a:gd name="connsiteX40" fmla="*/ 4226011 w 4226011"/>
              <a:gd name="connsiteY40" fmla="*/ 169464 h 716691"/>
              <a:gd name="connsiteX41" fmla="*/ 4226011 w 4226011"/>
              <a:gd name="connsiteY41" fmla="*/ 187116 h 716691"/>
              <a:gd name="connsiteX42" fmla="*/ 4215419 w 4226011"/>
              <a:gd name="connsiteY42" fmla="*/ 225952 h 716691"/>
              <a:gd name="connsiteX43" fmla="*/ 4201297 w 4226011"/>
              <a:gd name="connsiteY43" fmla="*/ 243604 h 716691"/>
              <a:gd name="connsiteX44" fmla="*/ 4165992 w 4226011"/>
              <a:gd name="connsiteY44" fmla="*/ 261257 h 716691"/>
              <a:gd name="connsiteX45" fmla="*/ 4045955 w 4226011"/>
              <a:gd name="connsiteY45" fmla="*/ 275379 h 716691"/>
              <a:gd name="connsiteX46" fmla="*/ 3851778 w 4226011"/>
              <a:gd name="connsiteY46" fmla="*/ 268318 h 716691"/>
              <a:gd name="connsiteX47" fmla="*/ 3498727 w 4226011"/>
              <a:gd name="connsiteY47" fmla="*/ 293031 h 716691"/>
              <a:gd name="connsiteX48" fmla="*/ 2997396 w 4226011"/>
              <a:gd name="connsiteY48" fmla="*/ 321275 h 71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226011" h="716691">
                <a:moveTo>
                  <a:pt x="2997396" y="321275"/>
                </a:moveTo>
                <a:lnTo>
                  <a:pt x="2665529" y="342458"/>
                </a:lnTo>
                <a:lnTo>
                  <a:pt x="2541961" y="356580"/>
                </a:lnTo>
                <a:lnTo>
                  <a:pt x="2125362" y="413068"/>
                </a:lnTo>
                <a:lnTo>
                  <a:pt x="1482811" y="501331"/>
                </a:lnTo>
                <a:lnTo>
                  <a:pt x="1341591" y="533105"/>
                </a:lnTo>
                <a:lnTo>
                  <a:pt x="956766" y="600185"/>
                </a:lnTo>
                <a:lnTo>
                  <a:pt x="656673" y="649612"/>
                </a:lnTo>
                <a:lnTo>
                  <a:pt x="522514" y="688447"/>
                </a:lnTo>
                <a:lnTo>
                  <a:pt x="451904" y="709630"/>
                </a:lnTo>
                <a:lnTo>
                  <a:pt x="416599" y="716691"/>
                </a:lnTo>
                <a:lnTo>
                  <a:pt x="388355" y="716691"/>
                </a:lnTo>
                <a:lnTo>
                  <a:pt x="328337" y="699039"/>
                </a:lnTo>
                <a:lnTo>
                  <a:pt x="222422" y="642551"/>
                </a:lnTo>
                <a:lnTo>
                  <a:pt x="127098" y="571941"/>
                </a:lnTo>
                <a:lnTo>
                  <a:pt x="52958" y="511922"/>
                </a:lnTo>
                <a:lnTo>
                  <a:pt x="21183" y="480148"/>
                </a:lnTo>
                <a:lnTo>
                  <a:pt x="0" y="448373"/>
                </a:lnTo>
                <a:lnTo>
                  <a:pt x="0" y="427190"/>
                </a:lnTo>
                <a:lnTo>
                  <a:pt x="7061" y="416599"/>
                </a:lnTo>
                <a:lnTo>
                  <a:pt x="24714" y="413068"/>
                </a:lnTo>
                <a:lnTo>
                  <a:pt x="88263" y="434251"/>
                </a:lnTo>
                <a:lnTo>
                  <a:pt x="257727" y="476617"/>
                </a:lnTo>
                <a:lnTo>
                  <a:pt x="402477" y="497800"/>
                </a:lnTo>
                <a:lnTo>
                  <a:pt x="497801" y="501331"/>
                </a:lnTo>
                <a:lnTo>
                  <a:pt x="956766" y="434251"/>
                </a:lnTo>
                <a:lnTo>
                  <a:pt x="1514585" y="360111"/>
                </a:lnTo>
                <a:lnTo>
                  <a:pt x="2489004" y="222421"/>
                </a:lnTo>
                <a:lnTo>
                  <a:pt x="2933847" y="165933"/>
                </a:lnTo>
                <a:lnTo>
                  <a:pt x="3530502" y="88262"/>
                </a:lnTo>
                <a:lnTo>
                  <a:pt x="3601112" y="52957"/>
                </a:lnTo>
                <a:lnTo>
                  <a:pt x="3689375" y="14122"/>
                </a:lnTo>
                <a:lnTo>
                  <a:pt x="3742332" y="0"/>
                </a:lnTo>
                <a:lnTo>
                  <a:pt x="3802351" y="3530"/>
                </a:lnTo>
                <a:lnTo>
                  <a:pt x="3925918" y="24713"/>
                </a:lnTo>
                <a:lnTo>
                  <a:pt x="4113035" y="77671"/>
                </a:lnTo>
                <a:lnTo>
                  <a:pt x="4151870" y="91793"/>
                </a:lnTo>
                <a:lnTo>
                  <a:pt x="4176584" y="109445"/>
                </a:lnTo>
                <a:lnTo>
                  <a:pt x="4204828" y="134159"/>
                </a:lnTo>
                <a:lnTo>
                  <a:pt x="4215419" y="148281"/>
                </a:lnTo>
                <a:lnTo>
                  <a:pt x="4226011" y="169464"/>
                </a:lnTo>
                <a:lnTo>
                  <a:pt x="4226011" y="187116"/>
                </a:lnTo>
                <a:lnTo>
                  <a:pt x="4215419" y="225952"/>
                </a:lnTo>
                <a:lnTo>
                  <a:pt x="4201297" y="243604"/>
                </a:lnTo>
                <a:lnTo>
                  <a:pt x="4165992" y="261257"/>
                </a:lnTo>
                <a:lnTo>
                  <a:pt x="4045955" y="275379"/>
                </a:lnTo>
                <a:lnTo>
                  <a:pt x="3851778" y="268318"/>
                </a:lnTo>
                <a:lnTo>
                  <a:pt x="3498727" y="293031"/>
                </a:lnTo>
                <a:lnTo>
                  <a:pt x="2997396" y="321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FE33E7F-9270-4A8B-8A7C-6349B68AD314}"/>
              </a:ext>
            </a:extLst>
          </p:cNvPr>
          <p:cNvSpPr/>
          <p:nvPr/>
        </p:nvSpPr>
        <p:spPr>
          <a:xfrm rot="16200000">
            <a:off x="4087814" y="4697413"/>
            <a:ext cx="2365375" cy="438150"/>
          </a:xfrm>
          <a:custGeom>
            <a:avLst/>
            <a:gdLst>
              <a:gd name="connsiteX0" fmla="*/ 1147763 w 2364582"/>
              <a:gd name="connsiteY0" fmla="*/ 366712 h 438150"/>
              <a:gd name="connsiteX1" fmla="*/ 619125 w 2364582"/>
              <a:gd name="connsiteY1" fmla="*/ 369093 h 438150"/>
              <a:gd name="connsiteX2" fmla="*/ 414338 w 2364582"/>
              <a:gd name="connsiteY2" fmla="*/ 369093 h 438150"/>
              <a:gd name="connsiteX3" fmla="*/ 330994 w 2364582"/>
              <a:gd name="connsiteY3" fmla="*/ 364331 h 438150"/>
              <a:gd name="connsiteX4" fmla="*/ 261938 w 2364582"/>
              <a:gd name="connsiteY4" fmla="*/ 352425 h 438150"/>
              <a:gd name="connsiteX5" fmla="*/ 171450 w 2364582"/>
              <a:gd name="connsiteY5" fmla="*/ 328612 h 438150"/>
              <a:gd name="connsiteX6" fmla="*/ 109538 w 2364582"/>
              <a:gd name="connsiteY6" fmla="*/ 304800 h 438150"/>
              <a:gd name="connsiteX7" fmla="*/ 54769 w 2364582"/>
              <a:gd name="connsiteY7" fmla="*/ 278606 h 438150"/>
              <a:gd name="connsiteX8" fmla="*/ 33338 w 2364582"/>
              <a:gd name="connsiteY8" fmla="*/ 261937 h 438150"/>
              <a:gd name="connsiteX9" fmla="*/ 21432 w 2364582"/>
              <a:gd name="connsiteY9" fmla="*/ 252412 h 438150"/>
              <a:gd name="connsiteX10" fmla="*/ 7144 w 2364582"/>
              <a:gd name="connsiteY10" fmla="*/ 233362 h 438150"/>
              <a:gd name="connsiteX11" fmla="*/ 0 w 2364582"/>
              <a:gd name="connsiteY11" fmla="*/ 204787 h 438150"/>
              <a:gd name="connsiteX12" fmla="*/ 9525 w 2364582"/>
              <a:gd name="connsiteY12" fmla="*/ 169068 h 438150"/>
              <a:gd name="connsiteX13" fmla="*/ 28575 w 2364582"/>
              <a:gd name="connsiteY13" fmla="*/ 142875 h 438150"/>
              <a:gd name="connsiteX14" fmla="*/ 83344 w 2364582"/>
              <a:gd name="connsiteY14" fmla="*/ 102393 h 438150"/>
              <a:gd name="connsiteX15" fmla="*/ 111919 w 2364582"/>
              <a:gd name="connsiteY15" fmla="*/ 83343 h 438150"/>
              <a:gd name="connsiteX16" fmla="*/ 390525 w 2364582"/>
              <a:gd name="connsiteY16" fmla="*/ 164306 h 438150"/>
              <a:gd name="connsiteX17" fmla="*/ 728663 w 2364582"/>
              <a:gd name="connsiteY17" fmla="*/ 166687 h 438150"/>
              <a:gd name="connsiteX18" fmla="*/ 1162050 w 2364582"/>
              <a:gd name="connsiteY18" fmla="*/ 166687 h 438150"/>
              <a:gd name="connsiteX19" fmla="*/ 1328738 w 2364582"/>
              <a:gd name="connsiteY19" fmla="*/ 164306 h 438150"/>
              <a:gd name="connsiteX20" fmla="*/ 1809750 w 2364582"/>
              <a:gd name="connsiteY20" fmla="*/ 166687 h 438150"/>
              <a:gd name="connsiteX21" fmla="*/ 1928813 w 2364582"/>
              <a:gd name="connsiteY21" fmla="*/ 169068 h 438150"/>
              <a:gd name="connsiteX22" fmla="*/ 2047875 w 2364582"/>
              <a:gd name="connsiteY22" fmla="*/ 161925 h 438150"/>
              <a:gd name="connsiteX23" fmla="*/ 2081213 w 2364582"/>
              <a:gd name="connsiteY23" fmla="*/ 157162 h 438150"/>
              <a:gd name="connsiteX24" fmla="*/ 2128838 w 2364582"/>
              <a:gd name="connsiteY24" fmla="*/ 145256 h 438150"/>
              <a:gd name="connsiteX25" fmla="*/ 2162175 w 2364582"/>
              <a:gd name="connsiteY25" fmla="*/ 128587 h 438150"/>
              <a:gd name="connsiteX26" fmla="*/ 2195513 w 2364582"/>
              <a:gd name="connsiteY26" fmla="*/ 109537 h 438150"/>
              <a:gd name="connsiteX27" fmla="*/ 2219325 w 2364582"/>
              <a:gd name="connsiteY27" fmla="*/ 80962 h 438150"/>
              <a:gd name="connsiteX28" fmla="*/ 2264569 w 2364582"/>
              <a:gd name="connsiteY28" fmla="*/ 0 h 438150"/>
              <a:gd name="connsiteX29" fmla="*/ 2364582 w 2364582"/>
              <a:gd name="connsiteY29" fmla="*/ 159543 h 438150"/>
              <a:gd name="connsiteX30" fmla="*/ 2319338 w 2364582"/>
              <a:gd name="connsiteY30" fmla="*/ 240506 h 438150"/>
              <a:gd name="connsiteX31" fmla="*/ 2281238 w 2364582"/>
              <a:gd name="connsiteY31" fmla="*/ 350043 h 438150"/>
              <a:gd name="connsiteX32" fmla="*/ 2255044 w 2364582"/>
              <a:gd name="connsiteY32" fmla="*/ 407193 h 438150"/>
              <a:gd name="connsiteX33" fmla="*/ 2245519 w 2364582"/>
              <a:gd name="connsiteY33" fmla="*/ 421481 h 438150"/>
              <a:gd name="connsiteX34" fmla="*/ 2235994 w 2364582"/>
              <a:gd name="connsiteY34" fmla="*/ 431006 h 438150"/>
              <a:gd name="connsiteX35" fmla="*/ 2209800 w 2364582"/>
              <a:gd name="connsiteY35" fmla="*/ 438150 h 438150"/>
              <a:gd name="connsiteX36" fmla="*/ 2181225 w 2364582"/>
              <a:gd name="connsiteY36" fmla="*/ 435768 h 438150"/>
              <a:gd name="connsiteX37" fmla="*/ 2147888 w 2364582"/>
              <a:gd name="connsiteY37" fmla="*/ 419100 h 438150"/>
              <a:gd name="connsiteX38" fmla="*/ 2109788 w 2364582"/>
              <a:gd name="connsiteY38" fmla="*/ 390525 h 438150"/>
              <a:gd name="connsiteX39" fmla="*/ 2071688 w 2364582"/>
              <a:gd name="connsiteY39" fmla="*/ 376237 h 438150"/>
              <a:gd name="connsiteX40" fmla="*/ 1969294 w 2364582"/>
              <a:gd name="connsiteY40" fmla="*/ 371475 h 438150"/>
              <a:gd name="connsiteX41" fmla="*/ 1850232 w 2364582"/>
              <a:gd name="connsiteY41" fmla="*/ 366712 h 438150"/>
              <a:gd name="connsiteX42" fmla="*/ 1147763 w 2364582"/>
              <a:gd name="connsiteY42" fmla="*/ 366712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64582" h="438150">
                <a:moveTo>
                  <a:pt x="1147763" y="366712"/>
                </a:moveTo>
                <a:lnTo>
                  <a:pt x="619125" y="369093"/>
                </a:lnTo>
                <a:lnTo>
                  <a:pt x="414338" y="369093"/>
                </a:lnTo>
                <a:lnTo>
                  <a:pt x="330994" y="364331"/>
                </a:lnTo>
                <a:lnTo>
                  <a:pt x="261938" y="352425"/>
                </a:lnTo>
                <a:lnTo>
                  <a:pt x="171450" y="328612"/>
                </a:lnTo>
                <a:lnTo>
                  <a:pt x="109538" y="304800"/>
                </a:lnTo>
                <a:lnTo>
                  <a:pt x="54769" y="278606"/>
                </a:lnTo>
                <a:lnTo>
                  <a:pt x="33338" y="261937"/>
                </a:lnTo>
                <a:lnTo>
                  <a:pt x="21432" y="252412"/>
                </a:lnTo>
                <a:lnTo>
                  <a:pt x="7144" y="233362"/>
                </a:lnTo>
                <a:lnTo>
                  <a:pt x="0" y="204787"/>
                </a:lnTo>
                <a:lnTo>
                  <a:pt x="9525" y="169068"/>
                </a:lnTo>
                <a:lnTo>
                  <a:pt x="28575" y="142875"/>
                </a:lnTo>
                <a:lnTo>
                  <a:pt x="83344" y="102393"/>
                </a:lnTo>
                <a:lnTo>
                  <a:pt x="111919" y="83343"/>
                </a:lnTo>
                <a:lnTo>
                  <a:pt x="390525" y="164306"/>
                </a:lnTo>
                <a:lnTo>
                  <a:pt x="728663" y="166687"/>
                </a:lnTo>
                <a:lnTo>
                  <a:pt x="1162050" y="166687"/>
                </a:lnTo>
                <a:lnTo>
                  <a:pt x="1328738" y="164306"/>
                </a:lnTo>
                <a:lnTo>
                  <a:pt x="1809750" y="166687"/>
                </a:lnTo>
                <a:lnTo>
                  <a:pt x="1928813" y="169068"/>
                </a:lnTo>
                <a:lnTo>
                  <a:pt x="2047875" y="161925"/>
                </a:lnTo>
                <a:lnTo>
                  <a:pt x="2081213" y="157162"/>
                </a:lnTo>
                <a:lnTo>
                  <a:pt x="2128838" y="145256"/>
                </a:lnTo>
                <a:lnTo>
                  <a:pt x="2162175" y="128587"/>
                </a:lnTo>
                <a:lnTo>
                  <a:pt x="2195513" y="109537"/>
                </a:lnTo>
                <a:lnTo>
                  <a:pt x="2219325" y="80962"/>
                </a:lnTo>
                <a:lnTo>
                  <a:pt x="2264569" y="0"/>
                </a:lnTo>
                <a:lnTo>
                  <a:pt x="2364582" y="159543"/>
                </a:lnTo>
                <a:lnTo>
                  <a:pt x="2319338" y="240506"/>
                </a:lnTo>
                <a:lnTo>
                  <a:pt x="2281238" y="350043"/>
                </a:lnTo>
                <a:lnTo>
                  <a:pt x="2255044" y="407193"/>
                </a:lnTo>
                <a:lnTo>
                  <a:pt x="2245519" y="421481"/>
                </a:lnTo>
                <a:lnTo>
                  <a:pt x="2235994" y="431006"/>
                </a:lnTo>
                <a:lnTo>
                  <a:pt x="2209800" y="438150"/>
                </a:lnTo>
                <a:lnTo>
                  <a:pt x="2181225" y="435768"/>
                </a:lnTo>
                <a:lnTo>
                  <a:pt x="2147888" y="419100"/>
                </a:lnTo>
                <a:lnTo>
                  <a:pt x="2109788" y="390525"/>
                </a:lnTo>
                <a:lnTo>
                  <a:pt x="2071688" y="376237"/>
                </a:lnTo>
                <a:lnTo>
                  <a:pt x="1969294" y="371475"/>
                </a:lnTo>
                <a:lnTo>
                  <a:pt x="1850232" y="366712"/>
                </a:lnTo>
                <a:lnTo>
                  <a:pt x="1147763" y="3667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54A9E5D-3315-4EE5-8224-4BFE655F3935}"/>
              </a:ext>
            </a:extLst>
          </p:cNvPr>
          <p:cNvSpPr/>
          <p:nvPr/>
        </p:nvSpPr>
        <p:spPr>
          <a:xfrm>
            <a:off x="4605338" y="5516563"/>
            <a:ext cx="641350" cy="512762"/>
          </a:xfrm>
          <a:custGeom>
            <a:avLst/>
            <a:gdLst>
              <a:gd name="connsiteX0" fmla="*/ 235743 w 640556"/>
              <a:gd name="connsiteY0" fmla="*/ 64294 h 511969"/>
              <a:gd name="connsiteX1" fmla="*/ 561975 w 640556"/>
              <a:gd name="connsiteY1" fmla="*/ 171450 h 511969"/>
              <a:gd name="connsiteX2" fmla="*/ 578643 w 640556"/>
              <a:gd name="connsiteY2" fmla="*/ 171450 h 511969"/>
              <a:gd name="connsiteX3" fmla="*/ 595312 w 640556"/>
              <a:gd name="connsiteY3" fmla="*/ 161925 h 511969"/>
              <a:gd name="connsiteX4" fmla="*/ 640556 w 640556"/>
              <a:gd name="connsiteY4" fmla="*/ 59532 h 511969"/>
              <a:gd name="connsiteX5" fmla="*/ 588168 w 640556"/>
              <a:gd name="connsiteY5" fmla="*/ 511969 h 511969"/>
              <a:gd name="connsiteX6" fmla="*/ 528637 w 640556"/>
              <a:gd name="connsiteY6" fmla="*/ 466725 h 511969"/>
              <a:gd name="connsiteX7" fmla="*/ 464343 w 640556"/>
              <a:gd name="connsiteY7" fmla="*/ 383382 h 511969"/>
              <a:gd name="connsiteX8" fmla="*/ 411956 w 640556"/>
              <a:gd name="connsiteY8" fmla="*/ 323850 h 511969"/>
              <a:gd name="connsiteX9" fmla="*/ 311943 w 640556"/>
              <a:gd name="connsiteY9" fmla="*/ 259557 h 511969"/>
              <a:gd name="connsiteX10" fmla="*/ 130968 w 640556"/>
              <a:gd name="connsiteY10" fmla="*/ 145257 h 511969"/>
              <a:gd name="connsiteX11" fmla="*/ 40481 w 640556"/>
              <a:gd name="connsiteY11" fmla="*/ 88107 h 511969"/>
              <a:gd name="connsiteX12" fmla="*/ 19050 w 640556"/>
              <a:gd name="connsiteY12" fmla="*/ 69057 h 511969"/>
              <a:gd name="connsiteX13" fmla="*/ 7143 w 640556"/>
              <a:gd name="connsiteY13" fmla="*/ 52388 h 511969"/>
              <a:gd name="connsiteX14" fmla="*/ 2381 w 640556"/>
              <a:gd name="connsiteY14" fmla="*/ 35719 h 511969"/>
              <a:gd name="connsiteX15" fmla="*/ 0 w 640556"/>
              <a:gd name="connsiteY15" fmla="*/ 21432 h 511969"/>
              <a:gd name="connsiteX16" fmla="*/ 9525 w 640556"/>
              <a:gd name="connsiteY16" fmla="*/ 4763 h 511969"/>
              <a:gd name="connsiteX17" fmla="*/ 30956 w 640556"/>
              <a:gd name="connsiteY17" fmla="*/ 0 h 511969"/>
              <a:gd name="connsiteX18" fmla="*/ 61912 w 640556"/>
              <a:gd name="connsiteY18" fmla="*/ 7144 h 511969"/>
              <a:gd name="connsiteX19" fmla="*/ 235743 w 640556"/>
              <a:gd name="connsiteY19" fmla="*/ 642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40556" h="511969">
                <a:moveTo>
                  <a:pt x="235743" y="64294"/>
                </a:moveTo>
                <a:lnTo>
                  <a:pt x="561975" y="171450"/>
                </a:lnTo>
                <a:lnTo>
                  <a:pt x="578643" y="171450"/>
                </a:lnTo>
                <a:lnTo>
                  <a:pt x="595312" y="161925"/>
                </a:lnTo>
                <a:lnTo>
                  <a:pt x="640556" y="59532"/>
                </a:lnTo>
                <a:lnTo>
                  <a:pt x="588168" y="511969"/>
                </a:lnTo>
                <a:lnTo>
                  <a:pt x="528637" y="466725"/>
                </a:lnTo>
                <a:lnTo>
                  <a:pt x="464343" y="383382"/>
                </a:lnTo>
                <a:lnTo>
                  <a:pt x="411956" y="323850"/>
                </a:lnTo>
                <a:lnTo>
                  <a:pt x="311943" y="259557"/>
                </a:lnTo>
                <a:lnTo>
                  <a:pt x="130968" y="145257"/>
                </a:lnTo>
                <a:lnTo>
                  <a:pt x="40481" y="88107"/>
                </a:lnTo>
                <a:lnTo>
                  <a:pt x="19050" y="69057"/>
                </a:lnTo>
                <a:lnTo>
                  <a:pt x="7143" y="52388"/>
                </a:lnTo>
                <a:lnTo>
                  <a:pt x="2381" y="35719"/>
                </a:lnTo>
                <a:lnTo>
                  <a:pt x="0" y="21432"/>
                </a:lnTo>
                <a:lnTo>
                  <a:pt x="9525" y="4763"/>
                </a:lnTo>
                <a:lnTo>
                  <a:pt x="30956" y="0"/>
                </a:lnTo>
                <a:lnTo>
                  <a:pt x="61912" y="7144"/>
                </a:lnTo>
                <a:lnTo>
                  <a:pt x="235743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00774AA-7D60-41A4-B94C-E835B594CD0E}"/>
              </a:ext>
            </a:extLst>
          </p:cNvPr>
          <p:cNvSpPr/>
          <p:nvPr/>
        </p:nvSpPr>
        <p:spPr>
          <a:xfrm>
            <a:off x="3952876" y="4430714"/>
            <a:ext cx="2232025" cy="911225"/>
          </a:xfrm>
          <a:custGeom>
            <a:avLst/>
            <a:gdLst>
              <a:gd name="connsiteX0" fmla="*/ 1731169 w 2231231"/>
              <a:gd name="connsiteY0" fmla="*/ 276225 h 909638"/>
              <a:gd name="connsiteX1" fmla="*/ 1443038 w 2231231"/>
              <a:gd name="connsiteY1" fmla="*/ 416719 h 909638"/>
              <a:gd name="connsiteX2" fmla="*/ 1288256 w 2231231"/>
              <a:gd name="connsiteY2" fmla="*/ 485775 h 909638"/>
              <a:gd name="connsiteX3" fmla="*/ 1100138 w 2231231"/>
              <a:gd name="connsiteY3" fmla="*/ 571500 h 909638"/>
              <a:gd name="connsiteX4" fmla="*/ 819150 w 2231231"/>
              <a:gd name="connsiteY4" fmla="*/ 702469 h 909638"/>
              <a:gd name="connsiteX5" fmla="*/ 590550 w 2231231"/>
              <a:gd name="connsiteY5" fmla="*/ 809625 h 909638"/>
              <a:gd name="connsiteX6" fmla="*/ 552450 w 2231231"/>
              <a:gd name="connsiteY6" fmla="*/ 852488 h 909638"/>
              <a:gd name="connsiteX7" fmla="*/ 516731 w 2231231"/>
              <a:gd name="connsiteY7" fmla="*/ 881063 h 909638"/>
              <a:gd name="connsiteX8" fmla="*/ 473869 w 2231231"/>
              <a:gd name="connsiteY8" fmla="*/ 902494 h 909638"/>
              <a:gd name="connsiteX9" fmla="*/ 447675 w 2231231"/>
              <a:gd name="connsiteY9" fmla="*/ 909638 h 909638"/>
              <a:gd name="connsiteX10" fmla="*/ 409575 w 2231231"/>
              <a:gd name="connsiteY10" fmla="*/ 904875 h 909638"/>
              <a:gd name="connsiteX11" fmla="*/ 342900 w 2231231"/>
              <a:gd name="connsiteY11" fmla="*/ 878682 h 909638"/>
              <a:gd name="connsiteX12" fmla="*/ 266700 w 2231231"/>
              <a:gd name="connsiteY12" fmla="*/ 847725 h 909638"/>
              <a:gd name="connsiteX13" fmla="*/ 207169 w 2231231"/>
              <a:gd name="connsiteY13" fmla="*/ 814388 h 909638"/>
              <a:gd name="connsiteX14" fmla="*/ 133350 w 2231231"/>
              <a:gd name="connsiteY14" fmla="*/ 757238 h 909638"/>
              <a:gd name="connsiteX15" fmla="*/ 47625 w 2231231"/>
              <a:gd name="connsiteY15" fmla="*/ 671513 h 909638"/>
              <a:gd name="connsiteX16" fmla="*/ 26194 w 2231231"/>
              <a:gd name="connsiteY16" fmla="*/ 645319 h 909638"/>
              <a:gd name="connsiteX17" fmla="*/ 9525 w 2231231"/>
              <a:gd name="connsiteY17" fmla="*/ 619125 h 909638"/>
              <a:gd name="connsiteX18" fmla="*/ 0 w 2231231"/>
              <a:gd name="connsiteY18" fmla="*/ 585788 h 909638"/>
              <a:gd name="connsiteX19" fmla="*/ 0 w 2231231"/>
              <a:gd name="connsiteY19" fmla="*/ 566738 h 909638"/>
              <a:gd name="connsiteX20" fmla="*/ 2381 w 2231231"/>
              <a:gd name="connsiteY20" fmla="*/ 552450 h 909638"/>
              <a:gd name="connsiteX21" fmla="*/ 14288 w 2231231"/>
              <a:gd name="connsiteY21" fmla="*/ 547688 h 909638"/>
              <a:gd name="connsiteX22" fmla="*/ 30956 w 2231231"/>
              <a:gd name="connsiteY22" fmla="*/ 547688 h 909638"/>
              <a:gd name="connsiteX23" fmla="*/ 61913 w 2231231"/>
              <a:gd name="connsiteY23" fmla="*/ 561975 h 909638"/>
              <a:gd name="connsiteX24" fmla="*/ 109538 w 2231231"/>
              <a:gd name="connsiteY24" fmla="*/ 588169 h 909638"/>
              <a:gd name="connsiteX25" fmla="*/ 178594 w 2231231"/>
              <a:gd name="connsiteY25" fmla="*/ 611982 h 909638"/>
              <a:gd name="connsiteX26" fmla="*/ 235744 w 2231231"/>
              <a:gd name="connsiteY26" fmla="*/ 628650 h 909638"/>
              <a:gd name="connsiteX27" fmla="*/ 307181 w 2231231"/>
              <a:gd name="connsiteY27" fmla="*/ 635794 h 909638"/>
              <a:gd name="connsiteX28" fmla="*/ 357188 w 2231231"/>
              <a:gd name="connsiteY28" fmla="*/ 631032 h 909638"/>
              <a:gd name="connsiteX29" fmla="*/ 521494 w 2231231"/>
              <a:gd name="connsiteY29" fmla="*/ 578644 h 909638"/>
              <a:gd name="connsiteX30" fmla="*/ 995363 w 2231231"/>
              <a:gd name="connsiteY30" fmla="*/ 426244 h 909638"/>
              <a:gd name="connsiteX31" fmla="*/ 1295400 w 2231231"/>
              <a:gd name="connsiteY31" fmla="*/ 330994 h 909638"/>
              <a:gd name="connsiteX32" fmla="*/ 1440656 w 2231231"/>
              <a:gd name="connsiteY32" fmla="*/ 254794 h 909638"/>
              <a:gd name="connsiteX33" fmla="*/ 1716881 w 2231231"/>
              <a:gd name="connsiteY33" fmla="*/ 159544 h 909638"/>
              <a:gd name="connsiteX34" fmla="*/ 2007394 w 2231231"/>
              <a:gd name="connsiteY34" fmla="*/ 57150 h 909638"/>
              <a:gd name="connsiteX35" fmla="*/ 2145506 w 2231231"/>
              <a:gd name="connsiteY35" fmla="*/ 7144 h 909638"/>
              <a:gd name="connsiteX36" fmla="*/ 2176463 w 2231231"/>
              <a:gd name="connsiteY36" fmla="*/ 0 h 909638"/>
              <a:gd name="connsiteX37" fmla="*/ 2209800 w 2231231"/>
              <a:gd name="connsiteY37" fmla="*/ 4763 h 909638"/>
              <a:gd name="connsiteX38" fmla="*/ 2226469 w 2231231"/>
              <a:gd name="connsiteY38" fmla="*/ 11907 h 909638"/>
              <a:gd name="connsiteX39" fmla="*/ 2231231 w 2231231"/>
              <a:gd name="connsiteY39" fmla="*/ 19050 h 909638"/>
              <a:gd name="connsiteX40" fmla="*/ 2228850 w 2231231"/>
              <a:gd name="connsiteY40" fmla="*/ 28575 h 909638"/>
              <a:gd name="connsiteX41" fmla="*/ 2212181 w 2231231"/>
              <a:gd name="connsiteY41" fmla="*/ 47625 h 909638"/>
              <a:gd name="connsiteX42" fmla="*/ 2147888 w 2231231"/>
              <a:gd name="connsiteY42" fmla="*/ 83344 h 909638"/>
              <a:gd name="connsiteX43" fmla="*/ 1731169 w 2231231"/>
              <a:gd name="connsiteY43" fmla="*/ 276225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31231" h="909638">
                <a:moveTo>
                  <a:pt x="1731169" y="276225"/>
                </a:moveTo>
                <a:lnTo>
                  <a:pt x="1443038" y="416719"/>
                </a:lnTo>
                <a:lnTo>
                  <a:pt x="1288256" y="485775"/>
                </a:lnTo>
                <a:lnTo>
                  <a:pt x="1100138" y="571500"/>
                </a:lnTo>
                <a:lnTo>
                  <a:pt x="819150" y="702469"/>
                </a:lnTo>
                <a:lnTo>
                  <a:pt x="590550" y="809625"/>
                </a:lnTo>
                <a:lnTo>
                  <a:pt x="552450" y="852488"/>
                </a:lnTo>
                <a:lnTo>
                  <a:pt x="516731" y="881063"/>
                </a:lnTo>
                <a:lnTo>
                  <a:pt x="473869" y="902494"/>
                </a:lnTo>
                <a:lnTo>
                  <a:pt x="447675" y="909638"/>
                </a:lnTo>
                <a:lnTo>
                  <a:pt x="409575" y="904875"/>
                </a:lnTo>
                <a:lnTo>
                  <a:pt x="342900" y="878682"/>
                </a:lnTo>
                <a:lnTo>
                  <a:pt x="266700" y="847725"/>
                </a:lnTo>
                <a:lnTo>
                  <a:pt x="207169" y="814388"/>
                </a:lnTo>
                <a:lnTo>
                  <a:pt x="133350" y="757238"/>
                </a:lnTo>
                <a:lnTo>
                  <a:pt x="47625" y="671513"/>
                </a:lnTo>
                <a:lnTo>
                  <a:pt x="26194" y="645319"/>
                </a:lnTo>
                <a:lnTo>
                  <a:pt x="9525" y="619125"/>
                </a:lnTo>
                <a:lnTo>
                  <a:pt x="0" y="585788"/>
                </a:lnTo>
                <a:lnTo>
                  <a:pt x="0" y="566738"/>
                </a:lnTo>
                <a:lnTo>
                  <a:pt x="2381" y="552450"/>
                </a:lnTo>
                <a:lnTo>
                  <a:pt x="14288" y="547688"/>
                </a:lnTo>
                <a:lnTo>
                  <a:pt x="30956" y="547688"/>
                </a:lnTo>
                <a:lnTo>
                  <a:pt x="61913" y="561975"/>
                </a:lnTo>
                <a:lnTo>
                  <a:pt x="109538" y="588169"/>
                </a:lnTo>
                <a:lnTo>
                  <a:pt x="178594" y="611982"/>
                </a:lnTo>
                <a:lnTo>
                  <a:pt x="235744" y="628650"/>
                </a:lnTo>
                <a:lnTo>
                  <a:pt x="307181" y="635794"/>
                </a:lnTo>
                <a:lnTo>
                  <a:pt x="357188" y="631032"/>
                </a:lnTo>
                <a:lnTo>
                  <a:pt x="521494" y="578644"/>
                </a:lnTo>
                <a:lnTo>
                  <a:pt x="995363" y="426244"/>
                </a:lnTo>
                <a:lnTo>
                  <a:pt x="1295400" y="330994"/>
                </a:lnTo>
                <a:lnTo>
                  <a:pt x="1440656" y="254794"/>
                </a:lnTo>
                <a:lnTo>
                  <a:pt x="1716881" y="159544"/>
                </a:lnTo>
                <a:lnTo>
                  <a:pt x="2007394" y="57150"/>
                </a:lnTo>
                <a:lnTo>
                  <a:pt x="2145506" y="7144"/>
                </a:lnTo>
                <a:lnTo>
                  <a:pt x="2176463" y="0"/>
                </a:lnTo>
                <a:lnTo>
                  <a:pt x="2209800" y="4763"/>
                </a:lnTo>
                <a:lnTo>
                  <a:pt x="2226469" y="11907"/>
                </a:lnTo>
                <a:lnTo>
                  <a:pt x="2231231" y="19050"/>
                </a:lnTo>
                <a:lnTo>
                  <a:pt x="2228850" y="28575"/>
                </a:lnTo>
                <a:lnTo>
                  <a:pt x="2212181" y="47625"/>
                </a:lnTo>
                <a:lnTo>
                  <a:pt x="2147888" y="83344"/>
                </a:lnTo>
                <a:lnTo>
                  <a:pt x="1731169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34555DE-2B9A-49D8-A693-2790752994EE}"/>
              </a:ext>
            </a:extLst>
          </p:cNvPr>
          <p:cNvSpPr/>
          <p:nvPr/>
        </p:nvSpPr>
        <p:spPr>
          <a:xfrm rot="16200000">
            <a:off x="5703889" y="3649664"/>
            <a:ext cx="2854325" cy="2162175"/>
          </a:xfrm>
          <a:custGeom>
            <a:avLst/>
            <a:gdLst>
              <a:gd name="connsiteX0" fmla="*/ 1057275 w 2854325"/>
              <a:gd name="connsiteY0" fmla="*/ 1041400 h 2162175"/>
              <a:gd name="connsiteX1" fmla="*/ 879475 w 2854325"/>
              <a:gd name="connsiteY1" fmla="*/ 1200150 h 2162175"/>
              <a:gd name="connsiteX2" fmla="*/ 733425 w 2854325"/>
              <a:gd name="connsiteY2" fmla="*/ 1358900 h 2162175"/>
              <a:gd name="connsiteX3" fmla="*/ 603250 w 2854325"/>
              <a:gd name="connsiteY3" fmla="*/ 1524000 h 2162175"/>
              <a:gd name="connsiteX4" fmla="*/ 514350 w 2854325"/>
              <a:gd name="connsiteY4" fmla="*/ 1651000 h 2162175"/>
              <a:gd name="connsiteX5" fmla="*/ 473075 w 2854325"/>
              <a:gd name="connsiteY5" fmla="*/ 1727200 h 2162175"/>
              <a:gd name="connsiteX6" fmla="*/ 450850 w 2854325"/>
              <a:gd name="connsiteY6" fmla="*/ 1781175 h 2162175"/>
              <a:gd name="connsiteX7" fmla="*/ 314325 w 2854325"/>
              <a:gd name="connsiteY7" fmla="*/ 2095500 h 2162175"/>
              <a:gd name="connsiteX8" fmla="*/ 257175 w 2854325"/>
              <a:gd name="connsiteY8" fmla="*/ 2114550 h 2162175"/>
              <a:gd name="connsiteX9" fmla="*/ 190500 w 2854325"/>
              <a:gd name="connsiteY9" fmla="*/ 2139950 h 2162175"/>
              <a:gd name="connsiteX10" fmla="*/ 136525 w 2854325"/>
              <a:gd name="connsiteY10" fmla="*/ 2155825 h 2162175"/>
              <a:gd name="connsiteX11" fmla="*/ 98425 w 2854325"/>
              <a:gd name="connsiteY11" fmla="*/ 2162175 h 2162175"/>
              <a:gd name="connsiteX12" fmla="*/ 63500 w 2854325"/>
              <a:gd name="connsiteY12" fmla="*/ 2159000 h 2162175"/>
              <a:gd name="connsiteX13" fmla="*/ 38100 w 2854325"/>
              <a:gd name="connsiteY13" fmla="*/ 2152650 h 2162175"/>
              <a:gd name="connsiteX14" fmla="*/ 15875 w 2854325"/>
              <a:gd name="connsiteY14" fmla="*/ 2143125 h 2162175"/>
              <a:gd name="connsiteX15" fmla="*/ 3175 w 2854325"/>
              <a:gd name="connsiteY15" fmla="*/ 2127250 h 2162175"/>
              <a:gd name="connsiteX16" fmla="*/ 0 w 2854325"/>
              <a:gd name="connsiteY16" fmla="*/ 2095500 h 2162175"/>
              <a:gd name="connsiteX17" fmla="*/ 15875 w 2854325"/>
              <a:gd name="connsiteY17" fmla="*/ 2022475 h 2162175"/>
              <a:gd name="connsiteX18" fmla="*/ 38100 w 2854325"/>
              <a:gd name="connsiteY18" fmla="*/ 1946275 h 2162175"/>
              <a:gd name="connsiteX19" fmla="*/ 69850 w 2854325"/>
              <a:gd name="connsiteY19" fmla="*/ 1854200 h 2162175"/>
              <a:gd name="connsiteX20" fmla="*/ 114300 w 2854325"/>
              <a:gd name="connsiteY20" fmla="*/ 1758950 h 2162175"/>
              <a:gd name="connsiteX21" fmla="*/ 196850 w 2854325"/>
              <a:gd name="connsiteY21" fmla="*/ 1628775 h 2162175"/>
              <a:gd name="connsiteX22" fmla="*/ 288925 w 2854325"/>
              <a:gd name="connsiteY22" fmla="*/ 1501775 h 2162175"/>
              <a:gd name="connsiteX23" fmla="*/ 390525 w 2854325"/>
              <a:gd name="connsiteY23" fmla="*/ 1374775 h 2162175"/>
              <a:gd name="connsiteX24" fmla="*/ 514350 w 2854325"/>
              <a:gd name="connsiteY24" fmla="*/ 1235075 h 2162175"/>
              <a:gd name="connsiteX25" fmla="*/ 619125 w 2854325"/>
              <a:gd name="connsiteY25" fmla="*/ 1136650 h 2162175"/>
              <a:gd name="connsiteX26" fmla="*/ 758825 w 2854325"/>
              <a:gd name="connsiteY26" fmla="*/ 1003300 h 2162175"/>
              <a:gd name="connsiteX27" fmla="*/ 857250 w 2854325"/>
              <a:gd name="connsiteY27" fmla="*/ 914400 h 2162175"/>
              <a:gd name="connsiteX28" fmla="*/ 1012825 w 2854325"/>
              <a:gd name="connsiteY28" fmla="*/ 796925 h 2162175"/>
              <a:gd name="connsiteX29" fmla="*/ 1181100 w 2854325"/>
              <a:gd name="connsiteY29" fmla="*/ 717550 h 2162175"/>
              <a:gd name="connsiteX30" fmla="*/ 1244600 w 2854325"/>
              <a:gd name="connsiteY30" fmla="*/ 676275 h 2162175"/>
              <a:gd name="connsiteX31" fmla="*/ 1412875 w 2854325"/>
              <a:gd name="connsiteY31" fmla="*/ 587375 h 2162175"/>
              <a:gd name="connsiteX32" fmla="*/ 1562100 w 2854325"/>
              <a:gd name="connsiteY32" fmla="*/ 520700 h 2162175"/>
              <a:gd name="connsiteX33" fmla="*/ 1708150 w 2854325"/>
              <a:gd name="connsiteY33" fmla="*/ 466725 h 2162175"/>
              <a:gd name="connsiteX34" fmla="*/ 1825625 w 2854325"/>
              <a:gd name="connsiteY34" fmla="*/ 425450 h 2162175"/>
              <a:gd name="connsiteX35" fmla="*/ 2044700 w 2854325"/>
              <a:gd name="connsiteY35" fmla="*/ 371475 h 2162175"/>
              <a:gd name="connsiteX36" fmla="*/ 2159000 w 2854325"/>
              <a:gd name="connsiteY36" fmla="*/ 333375 h 2162175"/>
              <a:gd name="connsiteX37" fmla="*/ 2489200 w 2854325"/>
              <a:gd name="connsiteY37" fmla="*/ 241300 h 2162175"/>
              <a:gd name="connsiteX38" fmla="*/ 2616200 w 2854325"/>
              <a:gd name="connsiteY38" fmla="*/ 196850 h 2162175"/>
              <a:gd name="connsiteX39" fmla="*/ 2663825 w 2854325"/>
              <a:gd name="connsiteY39" fmla="*/ 142875 h 2162175"/>
              <a:gd name="connsiteX40" fmla="*/ 2711450 w 2854325"/>
              <a:gd name="connsiteY40" fmla="*/ 98425 h 2162175"/>
              <a:gd name="connsiteX41" fmla="*/ 2781300 w 2854325"/>
              <a:gd name="connsiteY41" fmla="*/ 25400 h 2162175"/>
              <a:gd name="connsiteX42" fmla="*/ 2806700 w 2854325"/>
              <a:gd name="connsiteY42" fmla="*/ 6350 h 2162175"/>
              <a:gd name="connsiteX43" fmla="*/ 2825750 w 2854325"/>
              <a:gd name="connsiteY43" fmla="*/ 3175 h 2162175"/>
              <a:gd name="connsiteX44" fmla="*/ 2844800 w 2854325"/>
              <a:gd name="connsiteY44" fmla="*/ 0 h 2162175"/>
              <a:gd name="connsiteX45" fmla="*/ 2854325 w 2854325"/>
              <a:gd name="connsiteY45" fmla="*/ 6350 h 2162175"/>
              <a:gd name="connsiteX46" fmla="*/ 2854325 w 2854325"/>
              <a:gd name="connsiteY46" fmla="*/ 22225 h 2162175"/>
              <a:gd name="connsiteX47" fmla="*/ 2825750 w 2854325"/>
              <a:gd name="connsiteY47" fmla="*/ 117475 h 2162175"/>
              <a:gd name="connsiteX48" fmla="*/ 2781300 w 2854325"/>
              <a:gd name="connsiteY48" fmla="*/ 307975 h 2162175"/>
              <a:gd name="connsiteX49" fmla="*/ 2765425 w 2854325"/>
              <a:gd name="connsiteY49" fmla="*/ 368300 h 2162175"/>
              <a:gd name="connsiteX50" fmla="*/ 2746375 w 2854325"/>
              <a:gd name="connsiteY50" fmla="*/ 406400 h 2162175"/>
              <a:gd name="connsiteX51" fmla="*/ 2720975 w 2854325"/>
              <a:gd name="connsiteY51" fmla="*/ 431800 h 2162175"/>
              <a:gd name="connsiteX52" fmla="*/ 2695575 w 2854325"/>
              <a:gd name="connsiteY52" fmla="*/ 441325 h 2162175"/>
              <a:gd name="connsiteX53" fmla="*/ 2667000 w 2854325"/>
              <a:gd name="connsiteY53" fmla="*/ 441325 h 2162175"/>
              <a:gd name="connsiteX54" fmla="*/ 2622550 w 2854325"/>
              <a:gd name="connsiteY54" fmla="*/ 434975 h 2162175"/>
              <a:gd name="connsiteX55" fmla="*/ 2562225 w 2854325"/>
              <a:gd name="connsiteY55" fmla="*/ 419100 h 2162175"/>
              <a:gd name="connsiteX56" fmla="*/ 2174875 w 2854325"/>
              <a:gd name="connsiteY56" fmla="*/ 514350 h 2162175"/>
              <a:gd name="connsiteX57" fmla="*/ 2060575 w 2854325"/>
              <a:gd name="connsiteY57" fmla="*/ 549275 h 2162175"/>
              <a:gd name="connsiteX58" fmla="*/ 1847850 w 2854325"/>
              <a:gd name="connsiteY58" fmla="*/ 606425 h 2162175"/>
              <a:gd name="connsiteX59" fmla="*/ 1660525 w 2854325"/>
              <a:gd name="connsiteY59" fmla="*/ 682625 h 2162175"/>
              <a:gd name="connsiteX60" fmla="*/ 1501775 w 2854325"/>
              <a:gd name="connsiteY60" fmla="*/ 758825 h 2162175"/>
              <a:gd name="connsiteX61" fmla="*/ 1314450 w 2854325"/>
              <a:gd name="connsiteY61" fmla="*/ 866775 h 2162175"/>
              <a:gd name="connsiteX62" fmla="*/ 1149350 w 2854325"/>
              <a:gd name="connsiteY62" fmla="*/ 962025 h 2162175"/>
              <a:gd name="connsiteX63" fmla="*/ 1057275 w 2854325"/>
              <a:gd name="connsiteY63" fmla="*/ 1041400 h 216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54325" h="2162175">
                <a:moveTo>
                  <a:pt x="1057275" y="1041400"/>
                </a:moveTo>
                <a:lnTo>
                  <a:pt x="879475" y="1200150"/>
                </a:lnTo>
                <a:lnTo>
                  <a:pt x="733425" y="1358900"/>
                </a:lnTo>
                <a:lnTo>
                  <a:pt x="603250" y="1524000"/>
                </a:lnTo>
                <a:lnTo>
                  <a:pt x="514350" y="1651000"/>
                </a:lnTo>
                <a:lnTo>
                  <a:pt x="473075" y="1727200"/>
                </a:lnTo>
                <a:lnTo>
                  <a:pt x="450850" y="1781175"/>
                </a:lnTo>
                <a:lnTo>
                  <a:pt x="314325" y="2095500"/>
                </a:lnTo>
                <a:lnTo>
                  <a:pt x="257175" y="2114550"/>
                </a:lnTo>
                <a:lnTo>
                  <a:pt x="190500" y="2139950"/>
                </a:lnTo>
                <a:lnTo>
                  <a:pt x="136525" y="2155825"/>
                </a:lnTo>
                <a:lnTo>
                  <a:pt x="98425" y="2162175"/>
                </a:lnTo>
                <a:lnTo>
                  <a:pt x="63500" y="2159000"/>
                </a:lnTo>
                <a:lnTo>
                  <a:pt x="38100" y="2152650"/>
                </a:lnTo>
                <a:lnTo>
                  <a:pt x="15875" y="2143125"/>
                </a:lnTo>
                <a:lnTo>
                  <a:pt x="3175" y="2127250"/>
                </a:lnTo>
                <a:lnTo>
                  <a:pt x="0" y="2095500"/>
                </a:lnTo>
                <a:lnTo>
                  <a:pt x="15875" y="2022475"/>
                </a:lnTo>
                <a:lnTo>
                  <a:pt x="38100" y="1946275"/>
                </a:lnTo>
                <a:lnTo>
                  <a:pt x="69850" y="1854200"/>
                </a:lnTo>
                <a:lnTo>
                  <a:pt x="114300" y="1758950"/>
                </a:lnTo>
                <a:lnTo>
                  <a:pt x="196850" y="1628775"/>
                </a:lnTo>
                <a:lnTo>
                  <a:pt x="288925" y="1501775"/>
                </a:lnTo>
                <a:lnTo>
                  <a:pt x="390525" y="1374775"/>
                </a:lnTo>
                <a:lnTo>
                  <a:pt x="514350" y="1235075"/>
                </a:lnTo>
                <a:lnTo>
                  <a:pt x="619125" y="1136650"/>
                </a:lnTo>
                <a:lnTo>
                  <a:pt x="758825" y="1003300"/>
                </a:lnTo>
                <a:lnTo>
                  <a:pt x="857250" y="914400"/>
                </a:lnTo>
                <a:lnTo>
                  <a:pt x="1012825" y="796925"/>
                </a:lnTo>
                <a:lnTo>
                  <a:pt x="1181100" y="717550"/>
                </a:lnTo>
                <a:lnTo>
                  <a:pt x="1244600" y="676275"/>
                </a:lnTo>
                <a:lnTo>
                  <a:pt x="1412875" y="587375"/>
                </a:lnTo>
                <a:lnTo>
                  <a:pt x="1562100" y="520700"/>
                </a:lnTo>
                <a:lnTo>
                  <a:pt x="1708150" y="466725"/>
                </a:lnTo>
                <a:lnTo>
                  <a:pt x="1825625" y="425450"/>
                </a:lnTo>
                <a:lnTo>
                  <a:pt x="2044700" y="371475"/>
                </a:lnTo>
                <a:lnTo>
                  <a:pt x="2159000" y="333375"/>
                </a:lnTo>
                <a:lnTo>
                  <a:pt x="2489200" y="241300"/>
                </a:lnTo>
                <a:lnTo>
                  <a:pt x="2616200" y="196850"/>
                </a:lnTo>
                <a:lnTo>
                  <a:pt x="2663825" y="142875"/>
                </a:lnTo>
                <a:lnTo>
                  <a:pt x="2711450" y="98425"/>
                </a:lnTo>
                <a:lnTo>
                  <a:pt x="2781300" y="25400"/>
                </a:lnTo>
                <a:lnTo>
                  <a:pt x="2806700" y="6350"/>
                </a:lnTo>
                <a:lnTo>
                  <a:pt x="2825750" y="3175"/>
                </a:lnTo>
                <a:lnTo>
                  <a:pt x="2844800" y="0"/>
                </a:lnTo>
                <a:lnTo>
                  <a:pt x="2854325" y="6350"/>
                </a:lnTo>
                <a:lnTo>
                  <a:pt x="2854325" y="22225"/>
                </a:lnTo>
                <a:lnTo>
                  <a:pt x="2825750" y="117475"/>
                </a:lnTo>
                <a:lnTo>
                  <a:pt x="2781300" y="307975"/>
                </a:lnTo>
                <a:lnTo>
                  <a:pt x="2765425" y="368300"/>
                </a:lnTo>
                <a:lnTo>
                  <a:pt x="2746375" y="406400"/>
                </a:lnTo>
                <a:lnTo>
                  <a:pt x="2720975" y="431800"/>
                </a:lnTo>
                <a:lnTo>
                  <a:pt x="2695575" y="441325"/>
                </a:lnTo>
                <a:lnTo>
                  <a:pt x="2667000" y="441325"/>
                </a:lnTo>
                <a:lnTo>
                  <a:pt x="2622550" y="434975"/>
                </a:lnTo>
                <a:lnTo>
                  <a:pt x="2562225" y="419100"/>
                </a:lnTo>
                <a:lnTo>
                  <a:pt x="2174875" y="514350"/>
                </a:lnTo>
                <a:lnTo>
                  <a:pt x="2060575" y="549275"/>
                </a:lnTo>
                <a:lnTo>
                  <a:pt x="1847850" y="606425"/>
                </a:lnTo>
                <a:lnTo>
                  <a:pt x="1660525" y="682625"/>
                </a:lnTo>
                <a:lnTo>
                  <a:pt x="1501775" y="758825"/>
                </a:lnTo>
                <a:lnTo>
                  <a:pt x="1314450" y="866775"/>
                </a:lnTo>
                <a:lnTo>
                  <a:pt x="1149350" y="962025"/>
                </a:lnTo>
                <a:lnTo>
                  <a:pt x="1057275" y="1041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78BB417-F2A0-45CB-8852-6BE907B1308D}"/>
              </a:ext>
            </a:extLst>
          </p:cNvPr>
          <p:cNvSpPr/>
          <p:nvPr/>
        </p:nvSpPr>
        <p:spPr>
          <a:xfrm>
            <a:off x="7791450" y="4962525"/>
            <a:ext cx="465138" cy="941388"/>
          </a:xfrm>
          <a:custGeom>
            <a:avLst/>
            <a:gdLst>
              <a:gd name="connsiteX0" fmla="*/ 407194 w 464344"/>
              <a:gd name="connsiteY0" fmla="*/ 326231 h 940594"/>
              <a:gd name="connsiteX1" fmla="*/ 354806 w 464344"/>
              <a:gd name="connsiteY1" fmla="*/ 614363 h 940594"/>
              <a:gd name="connsiteX2" fmla="*/ 347663 w 464344"/>
              <a:gd name="connsiteY2" fmla="*/ 671513 h 940594"/>
              <a:gd name="connsiteX3" fmla="*/ 345281 w 464344"/>
              <a:gd name="connsiteY3" fmla="*/ 731044 h 940594"/>
              <a:gd name="connsiteX4" fmla="*/ 345281 w 464344"/>
              <a:gd name="connsiteY4" fmla="*/ 797719 h 940594"/>
              <a:gd name="connsiteX5" fmla="*/ 364331 w 464344"/>
              <a:gd name="connsiteY5" fmla="*/ 940594 h 940594"/>
              <a:gd name="connsiteX6" fmla="*/ 0 w 464344"/>
              <a:gd name="connsiteY6" fmla="*/ 764381 h 940594"/>
              <a:gd name="connsiteX7" fmla="*/ 88106 w 464344"/>
              <a:gd name="connsiteY7" fmla="*/ 738188 h 940594"/>
              <a:gd name="connsiteX8" fmla="*/ 119063 w 464344"/>
              <a:gd name="connsiteY8" fmla="*/ 719138 h 940594"/>
              <a:gd name="connsiteX9" fmla="*/ 157163 w 464344"/>
              <a:gd name="connsiteY9" fmla="*/ 681038 h 940594"/>
              <a:gd name="connsiteX10" fmla="*/ 192881 w 464344"/>
              <a:gd name="connsiteY10" fmla="*/ 619125 h 940594"/>
              <a:gd name="connsiteX11" fmla="*/ 316706 w 464344"/>
              <a:gd name="connsiteY11" fmla="*/ 290513 h 940594"/>
              <a:gd name="connsiteX12" fmla="*/ 376238 w 464344"/>
              <a:gd name="connsiteY12" fmla="*/ 140494 h 940594"/>
              <a:gd name="connsiteX13" fmla="*/ 411956 w 464344"/>
              <a:gd name="connsiteY13" fmla="*/ 40481 h 940594"/>
              <a:gd name="connsiteX14" fmla="*/ 421481 w 464344"/>
              <a:gd name="connsiteY14" fmla="*/ 21431 h 940594"/>
              <a:gd name="connsiteX15" fmla="*/ 428625 w 464344"/>
              <a:gd name="connsiteY15" fmla="*/ 9525 h 940594"/>
              <a:gd name="connsiteX16" fmla="*/ 435769 w 464344"/>
              <a:gd name="connsiteY16" fmla="*/ 2381 h 940594"/>
              <a:gd name="connsiteX17" fmla="*/ 450056 w 464344"/>
              <a:gd name="connsiteY17" fmla="*/ 0 h 940594"/>
              <a:gd name="connsiteX18" fmla="*/ 459581 w 464344"/>
              <a:gd name="connsiteY18" fmla="*/ 7144 h 940594"/>
              <a:gd name="connsiteX19" fmla="*/ 464344 w 464344"/>
              <a:gd name="connsiteY19" fmla="*/ 26194 h 940594"/>
              <a:gd name="connsiteX20" fmla="*/ 464344 w 464344"/>
              <a:gd name="connsiteY20" fmla="*/ 61913 h 940594"/>
              <a:gd name="connsiteX21" fmla="*/ 447675 w 464344"/>
              <a:gd name="connsiteY21" fmla="*/ 145256 h 940594"/>
              <a:gd name="connsiteX22" fmla="*/ 407194 w 464344"/>
              <a:gd name="connsiteY22" fmla="*/ 326231 h 94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64344" h="940594">
                <a:moveTo>
                  <a:pt x="407194" y="326231"/>
                </a:moveTo>
                <a:lnTo>
                  <a:pt x="354806" y="614363"/>
                </a:lnTo>
                <a:lnTo>
                  <a:pt x="347663" y="671513"/>
                </a:lnTo>
                <a:lnTo>
                  <a:pt x="345281" y="731044"/>
                </a:lnTo>
                <a:lnTo>
                  <a:pt x="345281" y="797719"/>
                </a:lnTo>
                <a:lnTo>
                  <a:pt x="364331" y="940594"/>
                </a:lnTo>
                <a:lnTo>
                  <a:pt x="0" y="764381"/>
                </a:lnTo>
                <a:lnTo>
                  <a:pt x="88106" y="738188"/>
                </a:lnTo>
                <a:lnTo>
                  <a:pt x="119063" y="719138"/>
                </a:lnTo>
                <a:lnTo>
                  <a:pt x="157163" y="681038"/>
                </a:lnTo>
                <a:lnTo>
                  <a:pt x="192881" y="619125"/>
                </a:lnTo>
                <a:lnTo>
                  <a:pt x="316706" y="290513"/>
                </a:lnTo>
                <a:lnTo>
                  <a:pt x="376238" y="140494"/>
                </a:lnTo>
                <a:lnTo>
                  <a:pt x="411956" y="40481"/>
                </a:lnTo>
                <a:lnTo>
                  <a:pt x="421481" y="21431"/>
                </a:lnTo>
                <a:lnTo>
                  <a:pt x="428625" y="9525"/>
                </a:lnTo>
                <a:lnTo>
                  <a:pt x="435769" y="2381"/>
                </a:lnTo>
                <a:lnTo>
                  <a:pt x="450056" y="0"/>
                </a:lnTo>
                <a:lnTo>
                  <a:pt x="459581" y="7144"/>
                </a:lnTo>
                <a:lnTo>
                  <a:pt x="464344" y="26194"/>
                </a:lnTo>
                <a:lnTo>
                  <a:pt x="464344" y="61913"/>
                </a:lnTo>
                <a:lnTo>
                  <a:pt x="447675" y="145256"/>
                </a:lnTo>
                <a:lnTo>
                  <a:pt x="407194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4C1F3E8-30A8-41E7-8AA0-987063ABF961}"/>
              </a:ext>
            </a:extLst>
          </p:cNvPr>
          <p:cNvSpPr/>
          <p:nvPr/>
        </p:nvSpPr>
        <p:spPr>
          <a:xfrm>
            <a:off x="5705475" y="4171951"/>
            <a:ext cx="1905000" cy="1585913"/>
          </a:xfrm>
          <a:custGeom>
            <a:avLst/>
            <a:gdLst>
              <a:gd name="connsiteX0" fmla="*/ 1064419 w 1905000"/>
              <a:gd name="connsiteY0" fmla="*/ 1033463 h 1585913"/>
              <a:gd name="connsiteX1" fmla="*/ 795338 w 1905000"/>
              <a:gd name="connsiteY1" fmla="*/ 1214438 h 1585913"/>
              <a:gd name="connsiteX2" fmla="*/ 552450 w 1905000"/>
              <a:gd name="connsiteY2" fmla="*/ 1359694 h 1585913"/>
              <a:gd name="connsiteX3" fmla="*/ 354806 w 1905000"/>
              <a:gd name="connsiteY3" fmla="*/ 1462088 h 1585913"/>
              <a:gd name="connsiteX4" fmla="*/ 150019 w 1905000"/>
              <a:gd name="connsiteY4" fmla="*/ 1550194 h 1585913"/>
              <a:gd name="connsiteX5" fmla="*/ 69056 w 1905000"/>
              <a:gd name="connsiteY5" fmla="*/ 1581150 h 1585913"/>
              <a:gd name="connsiteX6" fmla="*/ 38100 w 1905000"/>
              <a:gd name="connsiteY6" fmla="*/ 1585913 h 1585913"/>
              <a:gd name="connsiteX7" fmla="*/ 14288 w 1905000"/>
              <a:gd name="connsiteY7" fmla="*/ 1585913 h 1585913"/>
              <a:gd name="connsiteX8" fmla="*/ 4763 w 1905000"/>
              <a:gd name="connsiteY8" fmla="*/ 1581150 h 1585913"/>
              <a:gd name="connsiteX9" fmla="*/ 0 w 1905000"/>
              <a:gd name="connsiteY9" fmla="*/ 1571625 h 1585913"/>
              <a:gd name="connsiteX10" fmla="*/ 4763 w 1905000"/>
              <a:gd name="connsiteY10" fmla="*/ 1552575 h 1585913"/>
              <a:gd name="connsiteX11" fmla="*/ 28575 w 1905000"/>
              <a:gd name="connsiteY11" fmla="*/ 1528763 h 1585913"/>
              <a:gd name="connsiteX12" fmla="*/ 188119 w 1905000"/>
              <a:gd name="connsiteY12" fmla="*/ 1433513 h 1585913"/>
              <a:gd name="connsiteX13" fmla="*/ 385763 w 1905000"/>
              <a:gd name="connsiteY13" fmla="*/ 1307306 h 1585913"/>
              <a:gd name="connsiteX14" fmla="*/ 621506 w 1905000"/>
              <a:gd name="connsiteY14" fmla="*/ 1143000 h 1585913"/>
              <a:gd name="connsiteX15" fmla="*/ 821531 w 1905000"/>
              <a:gd name="connsiteY15" fmla="*/ 990600 h 1585913"/>
              <a:gd name="connsiteX16" fmla="*/ 1073944 w 1905000"/>
              <a:gd name="connsiteY16" fmla="*/ 781050 h 1585913"/>
              <a:gd name="connsiteX17" fmla="*/ 1193006 w 1905000"/>
              <a:gd name="connsiteY17" fmla="*/ 683419 h 1585913"/>
              <a:gd name="connsiteX18" fmla="*/ 1381125 w 1905000"/>
              <a:gd name="connsiteY18" fmla="*/ 469106 h 1585913"/>
              <a:gd name="connsiteX19" fmla="*/ 1502569 w 1905000"/>
              <a:gd name="connsiteY19" fmla="*/ 335756 h 1585913"/>
              <a:gd name="connsiteX20" fmla="*/ 1543050 w 1905000"/>
              <a:gd name="connsiteY20" fmla="*/ 285750 h 1585913"/>
              <a:gd name="connsiteX21" fmla="*/ 1550194 w 1905000"/>
              <a:gd name="connsiteY21" fmla="*/ 266700 h 1585913"/>
              <a:gd name="connsiteX22" fmla="*/ 1552575 w 1905000"/>
              <a:gd name="connsiteY22" fmla="*/ 235744 h 1585913"/>
              <a:gd name="connsiteX23" fmla="*/ 1538288 w 1905000"/>
              <a:gd name="connsiteY23" fmla="*/ 195263 h 1585913"/>
              <a:gd name="connsiteX24" fmla="*/ 1500188 w 1905000"/>
              <a:gd name="connsiteY24" fmla="*/ 126206 h 1585913"/>
              <a:gd name="connsiteX25" fmla="*/ 1464469 w 1905000"/>
              <a:gd name="connsiteY25" fmla="*/ 80963 h 1585913"/>
              <a:gd name="connsiteX26" fmla="*/ 1447800 w 1905000"/>
              <a:gd name="connsiteY26" fmla="*/ 54769 h 1585913"/>
              <a:gd name="connsiteX27" fmla="*/ 1440656 w 1905000"/>
              <a:gd name="connsiteY27" fmla="*/ 33338 h 1585913"/>
              <a:gd name="connsiteX28" fmla="*/ 1440656 w 1905000"/>
              <a:gd name="connsiteY28" fmla="*/ 14288 h 1585913"/>
              <a:gd name="connsiteX29" fmla="*/ 1447800 w 1905000"/>
              <a:gd name="connsiteY29" fmla="*/ 4763 h 1585913"/>
              <a:gd name="connsiteX30" fmla="*/ 1459706 w 1905000"/>
              <a:gd name="connsiteY30" fmla="*/ 0 h 1585913"/>
              <a:gd name="connsiteX31" fmla="*/ 1483519 w 1905000"/>
              <a:gd name="connsiteY31" fmla="*/ 7144 h 1585913"/>
              <a:gd name="connsiteX32" fmla="*/ 1559719 w 1905000"/>
              <a:gd name="connsiteY32" fmla="*/ 40481 h 1585913"/>
              <a:gd name="connsiteX33" fmla="*/ 1674019 w 1905000"/>
              <a:gd name="connsiteY33" fmla="*/ 104775 h 1585913"/>
              <a:gd name="connsiteX34" fmla="*/ 1776413 w 1905000"/>
              <a:gd name="connsiteY34" fmla="*/ 164306 h 1585913"/>
              <a:gd name="connsiteX35" fmla="*/ 1831181 w 1905000"/>
              <a:gd name="connsiteY35" fmla="*/ 204788 h 1585913"/>
              <a:gd name="connsiteX36" fmla="*/ 1866900 w 1905000"/>
              <a:gd name="connsiteY36" fmla="*/ 238125 h 1585913"/>
              <a:gd name="connsiteX37" fmla="*/ 1893094 w 1905000"/>
              <a:gd name="connsiteY37" fmla="*/ 271463 h 1585913"/>
              <a:gd name="connsiteX38" fmla="*/ 1900238 w 1905000"/>
              <a:gd name="connsiteY38" fmla="*/ 285750 h 1585913"/>
              <a:gd name="connsiteX39" fmla="*/ 1905000 w 1905000"/>
              <a:gd name="connsiteY39" fmla="*/ 307181 h 1585913"/>
              <a:gd name="connsiteX40" fmla="*/ 1900238 w 1905000"/>
              <a:gd name="connsiteY40" fmla="*/ 323850 h 1585913"/>
              <a:gd name="connsiteX41" fmla="*/ 1881188 w 1905000"/>
              <a:gd name="connsiteY41" fmla="*/ 359569 h 1585913"/>
              <a:gd name="connsiteX42" fmla="*/ 1845469 w 1905000"/>
              <a:gd name="connsiteY42" fmla="*/ 390525 h 1585913"/>
              <a:gd name="connsiteX43" fmla="*/ 1759744 w 1905000"/>
              <a:gd name="connsiteY43" fmla="*/ 442913 h 1585913"/>
              <a:gd name="connsiteX44" fmla="*/ 1552575 w 1905000"/>
              <a:gd name="connsiteY44" fmla="*/ 635794 h 1585913"/>
              <a:gd name="connsiteX45" fmla="*/ 1297781 w 1905000"/>
              <a:gd name="connsiteY45" fmla="*/ 857250 h 1585913"/>
              <a:gd name="connsiteX46" fmla="*/ 1064419 w 1905000"/>
              <a:gd name="connsiteY46" fmla="*/ 1033463 h 158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05000" h="1585913">
                <a:moveTo>
                  <a:pt x="1064419" y="1033463"/>
                </a:moveTo>
                <a:lnTo>
                  <a:pt x="795338" y="1214438"/>
                </a:lnTo>
                <a:lnTo>
                  <a:pt x="552450" y="1359694"/>
                </a:lnTo>
                <a:lnTo>
                  <a:pt x="354806" y="1462088"/>
                </a:lnTo>
                <a:lnTo>
                  <a:pt x="150019" y="1550194"/>
                </a:lnTo>
                <a:lnTo>
                  <a:pt x="69056" y="1581150"/>
                </a:lnTo>
                <a:lnTo>
                  <a:pt x="38100" y="1585913"/>
                </a:lnTo>
                <a:lnTo>
                  <a:pt x="14288" y="1585913"/>
                </a:lnTo>
                <a:lnTo>
                  <a:pt x="4763" y="1581150"/>
                </a:lnTo>
                <a:lnTo>
                  <a:pt x="0" y="1571625"/>
                </a:lnTo>
                <a:lnTo>
                  <a:pt x="4763" y="1552575"/>
                </a:lnTo>
                <a:lnTo>
                  <a:pt x="28575" y="1528763"/>
                </a:lnTo>
                <a:lnTo>
                  <a:pt x="188119" y="1433513"/>
                </a:lnTo>
                <a:lnTo>
                  <a:pt x="385763" y="1307306"/>
                </a:lnTo>
                <a:lnTo>
                  <a:pt x="621506" y="1143000"/>
                </a:lnTo>
                <a:lnTo>
                  <a:pt x="821531" y="990600"/>
                </a:lnTo>
                <a:lnTo>
                  <a:pt x="1073944" y="781050"/>
                </a:lnTo>
                <a:lnTo>
                  <a:pt x="1193006" y="683419"/>
                </a:lnTo>
                <a:lnTo>
                  <a:pt x="1381125" y="469106"/>
                </a:lnTo>
                <a:lnTo>
                  <a:pt x="1502569" y="335756"/>
                </a:lnTo>
                <a:lnTo>
                  <a:pt x="1543050" y="285750"/>
                </a:lnTo>
                <a:lnTo>
                  <a:pt x="1550194" y="266700"/>
                </a:lnTo>
                <a:lnTo>
                  <a:pt x="1552575" y="235744"/>
                </a:lnTo>
                <a:lnTo>
                  <a:pt x="1538288" y="195263"/>
                </a:lnTo>
                <a:lnTo>
                  <a:pt x="1500188" y="126206"/>
                </a:lnTo>
                <a:lnTo>
                  <a:pt x="1464469" y="80963"/>
                </a:lnTo>
                <a:lnTo>
                  <a:pt x="1447800" y="54769"/>
                </a:lnTo>
                <a:lnTo>
                  <a:pt x="1440656" y="33338"/>
                </a:lnTo>
                <a:lnTo>
                  <a:pt x="1440656" y="14288"/>
                </a:lnTo>
                <a:lnTo>
                  <a:pt x="1447800" y="4763"/>
                </a:lnTo>
                <a:lnTo>
                  <a:pt x="1459706" y="0"/>
                </a:lnTo>
                <a:lnTo>
                  <a:pt x="1483519" y="7144"/>
                </a:lnTo>
                <a:lnTo>
                  <a:pt x="1559719" y="40481"/>
                </a:lnTo>
                <a:lnTo>
                  <a:pt x="1674019" y="104775"/>
                </a:lnTo>
                <a:lnTo>
                  <a:pt x="1776413" y="164306"/>
                </a:lnTo>
                <a:lnTo>
                  <a:pt x="1831181" y="204788"/>
                </a:lnTo>
                <a:lnTo>
                  <a:pt x="1866900" y="238125"/>
                </a:lnTo>
                <a:lnTo>
                  <a:pt x="1893094" y="271463"/>
                </a:lnTo>
                <a:lnTo>
                  <a:pt x="1900238" y="285750"/>
                </a:lnTo>
                <a:lnTo>
                  <a:pt x="1905000" y="307181"/>
                </a:lnTo>
                <a:lnTo>
                  <a:pt x="1900238" y="323850"/>
                </a:lnTo>
                <a:lnTo>
                  <a:pt x="1881188" y="359569"/>
                </a:lnTo>
                <a:lnTo>
                  <a:pt x="1845469" y="390525"/>
                </a:lnTo>
                <a:lnTo>
                  <a:pt x="1759744" y="442913"/>
                </a:lnTo>
                <a:lnTo>
                  <a:pt x="1552575" y="635794"/>
                </a:lnTo>
                <a:lnTo>
                  <a:pt x="1297781" y="857250"/>
                </a:lnTo>
                <a:lnTo>
                  <a:pt x="1064419" y="1033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72FD7B7-9DDB-48DC-9180-FD69F7A569F8}"/>
              </a:ext>
            </a:extLst>
          </p:cNvPr>
          <p:cNvSpPr/>
          <p:nvPr/>
        </p:nvSpPr>
        <p:spPr>
          <a:xfrm>
            <a:off x="6765925" y="3303588"/>
            <a:ext cx="615950" cy="506412"/>
          </a:xfrm>
          <a:custGeom>
            <a:avLst/>
            <a:gdLst>
              <a:gd name="connsiteX0" fmla="*/ 395288 w 616744"/>
              <a:gd name="connsiteY0" fmla="*/ 414337 h 507206"/>
              <a:gd name="connsiteX1" fmla="*/ 178594 w 616744"/>
              <a:gd name="connsiteY1" fmla="*/ 214312 h 507206"/>
              <a:gd name="connsiteX2" fmla="*/ 26194 w 616744"/>
              <a:gd name="connsiteY2" fmla="*/ 76200 h 507206"/>
              <a:gd name="connsiteX3" fmla="*/ 9525 w 616744"/>
              <a:gd name="connsiteY3" fmla="*/ 59531 h 507206"/>
              <a:gd name="connsiteX4" fmla="*/ 0 w 616744"/>
              <a:gd name="connsiteY4" fmla="*/ 30956 h 507206"/>
              <a:gd name="connsiteX5" fmla="*/ 0 w 616744"/>
              <a:gd name="connsiteY5" fmla="*/ 11906 h 507206"/>
              <a:gd name="connsiteX6" fmla="*/ 7144 w 616744"/>
              <a:gd name="connsiteY6" fmla="*/ 2381 h 507206"/>
              <a:gd name="connsiteX7" fmla="*/ 23813 w 616744"/>
              <a:gd name="connsiteY7" fmla="*/ 0 h 507206"/>
              <a:gd name="connsiteX8" fmla="*/ 64294 w 616744"/>
              <a:gd name="connsiteY8" fmla="*/ 14287 h 507206"/>
              <a:gd name="connsiteX9" fmla="*/ 273844 w 616744"/>
              <a:gd name="connsiteY9" fmla="*/ 90487 h 507206"/>
              <a:gd name="connsiteX10" fmla="*/ 471488 w 616744"/>
              <a:gd name="connsiteY10" fmla="*/ 169069 h 507206"/>
              <a:gd name="connsiteX11" fmla="*/ 533400 w 616744"/>
              <a:gd name="connsiteY11" fmla="*/ 195262 h 507206"/>
              <a:gd name="connsiteX12" fmla="*/ 557213 w 616744"/>
              <a:gd name="connsiteY12" fmla="*/ 211931 h 507206"/>
              <a:gd name="connsiteX13" fmla="*/ 573882 w 616744"/>
              <a:gd name="connsiteY13" fmla="*/ 235744 h 507206"/>
              <a:gd name="connsiteX14" fmla="*/ 592932 w 616744"/>
              <a:gd name="connsiteY14" fmla="*/ 266700 h 507206"/>
              <a:gd name="connsiteX15" fmla="*/ 607219 w 616744"/>
              <a:gd name="connsiteY15" fmla="*/ 302419 h 507206"/>
              <a:gd name="connsiteX16" fmla="*/ 614363 w 616744"/>
              <a:gd name="connsiteY16" fmla="*/ 338137 h 507206"/>
              <a:gd name="connsiteX17" fmla="*/ 616744 w 616744"/>
              <a:gd name="connsiteY17" fmla="*/ 369094 h 507206"/>
              <a:gd name="connsiteX18" fmla="*/ 616744 w 616744"/>
              <a:gd name="connsiteY18" fmla="*/ 414337 h 507206"/>
              <a:gd name="connsiteX19" fmla="*/ 611982 w 616744"/>
              <a:gd name="connsiteY19" fmla="*/ 454819 h 507206"/>
              <a:gd name="connsiteX20" fmla="*/ 602457 w 616744"/>
              <a:gd name="connsiteY20" fmla="*/ 481012 h 507206"/>
              <a:gd name="connsiteX21" fmla="*/ 583407 w 616744"/>
              <a:gd name="connsiteY21" fmla="*/ 500062 h 507206"/>
              <a:gd name="connsiteX22" fmla="*/ 564357 w 616744"/>
              <a:gd name="connsiteY22" fmla="*/ 507206 h 507206"/>
              <a:gd name="connsiteX23" fmla="*/ 526257 w 616744"/>
              <a:gd name="connsiteY23" fmla="*/ 507206 h 507206"/>
              <a:gd name="connsiteX24" fmla="*/ 483394 w 616744"/>
              <a:gd name="connsiteY24" fmla="*/ 495300 h 507206"/>
              <a:gd name="connsiteX25" fmla="*/ 450057 w 616744"/>
              <a:gd name="connsiteY25" fmla="*/ 471487 h 507206"/>
              <a:gd name="connsiteX26" fmla="*/ 395288 w 616744"/>
              <a:gd name="connsiteY26" fmla="*/ 414337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6744" h="507206">
                <a:moveTo>
                  <a:pt x="395288" y="414337"/>
                </a:moveTo>
                <a:lnTo>
                  <a:pt x="178594" y="214312"/>
                </a:lnTo>
                <a:lnTo>
                  <a:pt x="26194" y="76200"/>
                </a:lnTo>
                <a:lnTo>
                  <a:pt x="9525" y="59531"/>
                </a:lnTo>
                <a:lnTo>
                  <a:pt x="0" y="30956"/>
                </a:lnTo>
                <a:lnTo>
                  <a:pt x="0" y="11906"/>
                </a:lnTo>
                <a:lnTo>
                  <a:pt x="7144" y="2381"/>
                </a:lnTo>
                <a:lnTo>
                  <a:pt x="23813" y="0"/>
                </a:lnTo>
                <a:lnTo>
                  <a:pt x="64294" y="14287"/>
                </a:lnTo>
                <a:lnTo>
                  <a:pt x="273844" y="90487"/>
                </a:lnTo>
                <a:lnTo>
                  <a:pt x="471488" y="169069"/>
                </a:lnTo>
                <a:lnTo>
                  <a:pt x="533400" y="195262"/>
                </a:lnTo>
                <a:lnTo>
                  <a:pt x="557213" y="211931"/>
                </a:lnTo>
                <a:lnTo>
                  <a:pt x="573882" y="235744"/>
                </a:lnTo>
                <a:lnTo>
                  <a:pt x="592932" y="266700"/>
                </a:lnTo>
                <a:lnTo>
                  <a:pt x="607219" y="302419"/>
                </a:lnTo>
                <a:lnTo>
                  <a:pt x="614363" y="338137"/>
                </a:lnTo>
                <a:lnTo>
                  <a:pt x="616744" y="369094"/>
                </a:lnTo>
                <a:lnTo>
                  <a:pt x="616744" y="414337"/>
                </a:lnTo>
                <a:lnTo>
                  <a:pt x="611982" y="454819"/>
                </a:lnTo>
                <a:lnTo>
                  <a:pt x="602457" y="481012"/>
                </a:lnTo>
                <a:lnTo>
                  <a:pt x="583407" y="500062"/>
                </a:lnTo>
                <a:lnTo>
                  <a:pt x="564357" y="507206"/>
                </a:lnTo>
                <a:lnTo>
                  <a:pt x="526257" y="507206"/>
                </a:lnTo>
                <a:lnTo>
                  <a:pt x="483394" y="495300"/>
                </a:lnTo>
                <a:lnTo>
                  <a:pt x="450057" y="471487"/>
                </a:lnTo>
                <a:lnTo>
                  <a:pt x="395288" y="414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7F30BC6-5DD2-46E0-A51A-23374AA3B13B}"/>
              </a:ext>
            </a:extLst>
          </p:cNvPr>
          <p:cNvGrpSpPr/>
          <p:nvPr/>
        </p:nvGrpSpPr>
        <p:grpSpPr>
          <a:xfrm>
            <a:off x="3906841" y="1253115"/>
            <a:ext cx="4349747" cy="4904799"/>
            <a:chOff x="3906841" y="1253115"/>
            <a:chExt cx="4349747" cy="4904799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74B8A134-109B-4F7A-9BAF-34B25114887F}"/>
                </a:ext>
              </a:extLst>
            </p:cNvPr>
            <p:cNvSpPr/>
            <p:nvPr/>
          </p:nvSpPr>
          <p:spPr>
            <a:xfrm>
              <a:off x="4939771" y="1409701"/>
              <a:ext cx="746656" cy="694805"/>
            </a:xfrm>
            <a:custGeom>
              <a:avLst/>
              <a:gdLst>
                <a:gd name="connsiteX0" fmla="*/ 390525 w 685800"/>
                <a:gd name="connsiteY0" fmla="*/ 481013 h 638175"/>
                <a:gd name="connsiteX1" fmla="*/ 223838 w 685800"/>
                <a:gd name="connsiteY1" fmla="*/ 304800 h 638175"/>
                <a:gd name="connsiteX2" fmla="*/ 95250 w 685800"/>
                <a:gd name="connsiteY2" fmla="*/ 154781 h 638175"/>
                <a:gd name="connsiteX3" fmla="*/ 16669 w 685800"/>
                <a:gd name="connsiteY3" fmla="*/ 61913 h 638175"/>
                <a:gd name="connsiteX4" fmla="*/ 2381 w 685800"/>
                <a:gd name="connsiteY4" fmla="*/ 40481 h 638175"/>
                <a:gd name="connsiteX5" fmla="*/ 0 w 685800"/>
                <a:gd name="connsiteY5" fmla="*/ 26194 h 638175"/>
                <a:gd name="connsiteX6" fmla="*/ 2381 w 685800"/>
                <a:gd name="connsiteY6" fmla="*/ 11906 h 638175"/>
                <a:gd name="connsiteX7" fmla="*/ 14288 w 685800"/>
                <a:gd name="connsiteY7" fmla="*/ 2381 h 638175"/>
                <a:gd name="connsiteX8" fmla="*/ 33338 w 685800"/>
                <a:gd name="connsiteY8" fmla="*/ 0 h 638175"/>
                <a:gd name="connsiteX9" fmla="*/ 73819 w 685800"/>
                <a:gd name="connsiteY9" fmla="*/ 9525 h 638175"/>
                <a:gd name="connsiteX10" fmla="*/ 176213 w 685800"/>
                <a:gd name="connsiteY10" fmla="*/ 52388 h 638175"/>
                <a:gd name="connsiteX11" fmla="*/ 295275 w 685800"/>
                <a:gd name="connsiteY11" fmla="*/ 107156 h 638175"/>
                <a:gd name="connsiteX12" fmla="*/ 411956 w 685800"/>
                <a:gd name="connsiteY12" fmla="*/ 166688 h 638175"/>
                <a:gd name="connsiteX13" fmla="*/ 581025 w 685800"/>
                <a:gd name="connsiteY13" fmla="*/ 254794 h 638175"/>
                <a:gd name="connsiteX14" fmla="*/ 602456 w 685800"/>
                <a:gd name="connsiteY14" fmla="*/ 285750 h 638175"/>
                <a:gd name="connsiteX15" fmla="*/ 635794 w 685800"/>
                <a:gd name="connsiteY15" fmla="*/ 350044 h 638175"/>
                <a:gd name="connsiteX16" fmla="*/ 652463 w 685800"/>
                <a:gd name="connsiteY16" fmla="*/ 397669 h 638175"/>
                <a:gd name="connsiteX17" fmla="*/ 671513 w 685800"/>
                <a:gd name="connsiteY17" fmla="*/ 450056 h 638175"/>
                <a:gd name="connsiteX18" fmla="*/ 685800 w 685800"/>
                <a:gd name="connsiteY18" fmla="*/ 540544 h 638175"/>
                <a:gd name="connsiteX19" fmla="*/ 681038 w 685800"/>
                <a:gd name="connsiteY19" fmla="*/ 564356 h 638175"/>
                <a:gd name="connsiteX20" fmla="*/ 669131 w 685800"/>
                <a:gd name="connsiteY20" fmla="*/ 590550 h 638175"/>
                <a:gd name="connsiteX21" fmla="*/ 640556 w 685800"/>
                <a:gd name="connsiteY21" fmla="*/ 621506 h 638175"/>
                <a:gd name="connsiteX22" fmla="*/ 619125 w 685800"/>
                <a:gd name="connsiteY22" fmla="*/ 635794 h 638175"/>
                <a:gd name="connsiteX23" fmla="*/ 597694 w 685800"/>
                <a:gd name="connsiteY23" fmla="*/ 638175 h 638175"/>
                <a:gd name="connsiteX24" fmla="*/ 564356 w 685800"/>
                <a:gd name="connsiteY24" fmla="*/ 633413 h 638175"/>
                <a:gd name="connsiteX25" fmla="*/ 528638 w 685800"/>
                <a:gd name="connsiteY25" fmla="*/ 614363 h 638175"/>
                <a:gd name="connsiteX26" fmla="*/ 390525 w 685800"/>
                <a:gd name="connsiteY26" fmla="*/ 48101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38175">
                  <a:moveTo>
                    <a:pt x="390525" y="481013"/>
                  </a:moveTo>
                  <a:lnTo>
                    <a:pt x="223838" y="304800"/>
                  </a:lnTo>
                  <a:lnTo>
                    <a:pt x="95250" y="154781"/>
                  </a:lnTo>
                  <a:lnTo>
                    <a:pt x="16669" y="61913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73819" y="9525"/>
                  </a:lnTo>
                  <a:lnTo>
                    <a:pt x="176213" y="52388"/>
                  </a:lnTo>
                  <a:lnTo>
                    <a:pt x="295275" y="107156"/>
                  </a:lnTo>
                  <a:lnTo>
                    <a:pt x="411956" y="166688"/>
                  </a:lnTo>
                  <a:lnTo>
                    <a:pt x="581025" y="254794"/>
                  </a:lnTo>
                  <a:lnTo>
                    <a:pt x="602456" y="285750"/>
                  </a:lnTo>
                  <a:lnTo>
                    <a:pt x="635794" y="350044"/>
                  </a:lnTo>
                  <a:lnTo>
                    <a:pt x="652463" y="397669"/>
                  </a:lnTo>
                  <a:lnTo>
                    <a:pt x="671513" y="450056"/>
                  </a:lnTo>
                  <a:lnTo>
                    <a:pt x="685800" y="540544"/>
                  </a:lnTo>
                  <a:lnTo>
                    <a:pt x="681038" y="564356"/>
                  </a:lnTo>
                  <a:lnTo>
                    <a:pt x="669131" y="590550"/>
                  </a:lnTo>
                  <a:lnTo>
                    <a:pt x="640556" y="621506"/>
                  </a:lnTo>
                  <a:lnTo>
                    <a:pt x="619125" y="635794"/>
                  </a:lnTo>
                  <a:lnTo>
                    <a:pt x="597694" y="638175"/>
                  </a:lnTo>
                  <a:lnTo>
                    <a:pt x="564356" y="633413"/>
                  </a:lnTo>
                  <a:lnTo>
                    <a:pt x="528638" y="614363"/>
                  </a:lnTo>
                  <a:lnTo>
                    <a:pt x="390525" y="4810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535583E-2C53-4B2D-B183-613BDAABC4A4}"/>
                </a:ext>
              </a:extLst>
            </p:cNvPr>
            <p:cNvSpPr/>
            <p:nvPr/>
          </p:nvSpPr>
          <p:spPr>
            <a:xfrm>
              <a:off x="6096001" y="1253115"/>
              <a:ext cx="898752" cy="940233"/>
            </a:xfrm>
            <a:custGeom>
              <a:avLst/>
              <a:gdLst>
                <a:gd name="connsiteX0" fmla="*/ 507206 w 826294"/>
                <a:gd name="connsiteY0" fmla="*/ 504825 h 864393"/>
                <a:gd name="connsiteX1" fmla="*/ 352425 w 826294"/>
                <a:gd name="connsiteY1" fmla="*/ 645318 h 864393"/>
                <a:gd name="connsiteX2" fmla="*/ 119062 w 826294"/>
                <a:gd name="connsiteY2" fmla="*/ 842962 h 864393"/>
                <a:gd name="connsiteX3" fmla="*/ 0 w 826294"/>
                <a:gd name="connsiteY3" fmla="*/ 864393 h 864393"/>
                <a:gd name="connsiteX4" fmla="*/ 71437 w 826294"/>
                <a:gd name="connsiteY4" fmla="*/ 754856 h 864393"/>
                <a:gd name="connsiteX5" fmla="*/ 209550 w 826294"/>
                <a:gd name="connsiteY5" fmla="*/ 552450 h 864393"/>
                <a:gd name="connsiteX6" fmla="*/ 290512 w 826294"/>
                <a:gd name="connsiteY6" fmla="*/ 431006 h 864393"/>
                <a:gd name="connsiteX7" fmla="*/ 354806 w 826294"/>
                <a:gd name="connsiteY7" fmla="*/ 321468 h 864393"/>
                <a:gd name="connsiteX8" fmla="*/ 390525 w 826294"/>
                <a:gd name="connsiteY8" fmla="*/ 247650 h 864393"/>
                <a:gd name="connsiteX9" fmla="*/ 400050 w 826294"/>
                <a:gd name="connsiteY9" fmla="*/ 211931 h 864393"/>
                <a:gd name="connsiteX10" fmla="*/ 402431 w 826294"/>
                <a:gd name="connsiteY10" fmla="*/ 180975 h 864393"/>
                <a:gd name="connsiteX11" fmla="*/ 392906 w 826294"/>
                <a:gd name="connsiteY11" fmla="*/ 138112 h 864393"/>
                <a:gd name="connsiteX12" fmla="*/ 371475 w 826294"/>
                <a:gd name="connsiteY12" fmla="*/ 95250 h 864393"/>
                <a:gd name="connsiteX13" fmla="*/ 350044 w 826294"/>
                <a:gd name="connsiteY13" fmla="*/ 71437 h 864393"/>
                <a:gd name="connsiteX14" fmla="*/ 321469 w 826294"/>
                <a:gd name="connsiteY14" fmla="*/ 47625 h 864393"/>
                <a:gd name="connsiteX15" fmla="*/ 314325 w 826294"/>
                <a:gd name="connsiteY15" fmla="*/ 35718 h 864393"/>
                <a:gd name="connsiteX16" fmla="*/ 319087 w 826294"/>
                <a:gd name="connsiteY16" fmla="*/ 19050 h 864393"/>
                <a:gd name="connsiteX17" fmla="*/ 350044 w 826294"/>
                <a:gd name="connsiteY17" fmla="*/ 7143 h 864393"/>
                <a:gd name="connsiteX18" fmla="*/ 402431 w 826294"/>
                <a:gd name="connsiteY18" fmla="*/ 0 h 864393"/>
                <a:gd name="connsiteX19" fmla="*/ 442912 w 826294"/>
                <a:gd name="connsiteY19" fmla="*/ 2381 h 864393"/>
                <a:gd name="connsiteX20" fmla="*/ 481012 w 826294"/>
                <a:gd name="connsiteY20" fmla="*/ 4762 h 864393"/>
                <a:gd name="connsiteX21" fmla="*/ 531019 w 826294"/>
                <a:gd name="connsiteY21" fmla="*/ 23812 h 864393"/>
                <a:gd name="connsiteX22" fmla="*/ 633412 w 826294"/>
                <a:gd name="connsiteY22" fmla="*/ 76200 h 864393"/>
                <a:gd name="connsiteX23" fmla="*/ 742950 w 826294"/>
                <a:gd name="connsiteY23" fmla="*/ 126206 h 864393"/>
                <a:gd name="connsiteX24" fmla="*/ 778669 w 826294"/>
                <a:gd name="connsiteY24" fmla="*/ 150018 h 864393"/>
                <a:gd name="connsiteX25" fmla="*/ 800100 w 826294"/>
                <a:gd name="connsiteY25" fmla="*/ 171450 h 864393"/>
                <a:gd name="connsiteX26" fmla="*/ 816769 w 826294"/>
                <a:gd name="connsiteY26" fmla="*/ 197643 h 864393"/>
                <a:gd name="connsiteX27" fmla="*/ 826294 w 826294"/>
                <a:gd name="connsiteY27" fmla="*/ 216693 h 864393"/>
                <a:gd name="connsiteX28" fmla="*/ 826294 w 826294"/>
                <a:gd name="connsiteY28" fmla="*/ 233362 h 864393"/>
                <a:gd name="connsiteX29" fmla="*/ 816769 w 826294"/>
                <a:gd name="connsiteY29" fmla="*/ 266700 h 864393"/>
                <a:gd name="connsiteX30" fmla="*/ 800100 w 826294"/>
                <a:gd name="connsiteY30" fmla="*/ 285750 h 864393"/>
                <a:gd name="connsiteX31" fmla="*/ 754856 w 826294"/>
                <a:gd name="connsiteY31" fmla="*/ 314325 h 864393"/>
                <a:gd name="connsiteX32" fmla="*/ 690562 w 826294"/>
                <a:gd name="connsiteY32" fmla="*/ 345281 h 864393"/>
                <a:gd name="connsiteX33" fmla="*/ 621506 w 826294"/>
                <a:gd name="connsiteY33" fmla="*/ 369093 h 864393"/>
                <a:gd name="connsiteX34" fmla="*/ 507206 w 826294"/>
                <a:gd name="connsiteY34" fmla="*/ 504825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6294" h="864393">
                  <a:moveTo>
                    <a:pt x="507206" y="504825"/>
                  </a:moveTo>
                  <a:lnTo>
                    <a:pt x="352425" y="645318"/>
                  </a:lnTo>
                  <a:lnTo>
                    <a:pt x="119062" y="842962"/>
                  </a:lnTo>
                  <a:lnTo>
                    <a:pt x="0" y="864393"/>
                  </a:lnTo>
                  <a:lnTo>
                    <a:pt x="71437" y="754856"/>
                  </a:lnTo>
                  <a:lnTo>
                    <a:pt x="209550" y="552450"/>
                  </a:lnTo>
                  <a:lnTo>
                    <a:pt x="290512" y="431006"/>
                  </a:lnTo>
                  <a:lnTo>
                    <a:pt x="354806" y="321468"/>
                  </a:lnTo>
                  <a:lnTo>
                    <a:pt x="390525" y="247650"/>
                  </a:lnTo>
                  <a:lnTo>
                    <a:pt x="400050" y="211931"/>
                  </a:lnTo>
                  <a:lnTo>
                    <a:pt x="402431" y="180975"/>
                  </a:lnTo>
                  <a:lnTo>
                    <a:pt x="392906" y="138112"/>
                  </a:lnTo>
                  <a:lnTo>
                    <a:pt x="371475" y="95250"/>
                  </a:lnTo>
                  <a:lnTo>
                    <a:pt x="350044" y="71437"/>
                  </a:lnTo>
                  <a:lnTo>
                    <a:pt x="321469" y="47625"/>
                  </a:lnTo>
                  <a:lnTo>
                    <a:pt x="314325" y="35718"/>
                  </a:lnTo>
                  <a:lnTo>
                    <a:pt x="319087" y="19050"/>
                  </a:lnTo>
                  <a:lnTo>
                    <a:pt x="350044" y="7143"/>
                  </a:lnTo>
                  <a:lnTo>
                    <a:pt x="402431" y="0"/>
                  </a:lnTo>
                  <a:lnTo>
                    <a:pt x="442912" y="2381"/>
                  </a:lnTo>
                  <a:lnTo>
                    <a:pt x="481012" y="4762"/>
                  </a:lnTo>
                  <a:lnTo>
                    <a:pt x="531019" y="23812"/>
                  </a:lnTo>
                  <a:lnTo>
                    <a:pt x="633412" y="76200"/>
                  </a:lnTo>
                  <a:lnTo>
                    <a:pt x="742950" y="126206"/>
                  </a:lnTo>
                  <a:lnTo>
                    <a:pt x="778669" y="150018"/>
                  </a:lnTo>
                  <a:lnTo>
                    <a:pt x="800100" y="171450"/>
                  </a:lnTo>
                  <a:lnTo>
                    <a:pt x="816769" y="197643"/>
                  </a:lnTo>
                  <a:lnTo>
                    <a:pt x="826294" y="216693"/>
                  </a:lnTo>
                  <a:lnTo>
                    <a:pt x="826294" y="233362"/>
                  </a:lnTo>
                  <a:lnTo>
                    <a:pt x="816769" y="266700"/>
                  </a:lnTo>
                  <a:lnTo>
                    <a:pt x="800100" y="285750"/>
                  </a:lnTo>
                  <a:lnTo>
                    <a:pt x="754856" y="314325"/>
                  </a:lnTo>
                  <a:lnTo>
                    <a:pt x="690562" y="345281"/>
                  </a:lnTo>
                  <a:lnTo>
                    <a:pt x="621506" y="369093"/>
                  </a:lnTo>
                  <a:lnTo>
                    <a:pt x="507206" y="5048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F6326E96-36D3-4930-AFB9-91F0365E6111}"/>
                </a:ext>
              </a:extLst>
            </p:cNvPr>
            <p:cNvSpPr/>
            <p:nvPr/>
          </p:nvSpPr>
          <p:spPr>
            <a:xfrm>
              <a:off x="4646616" y="1906588"/>
              <a:ext cx="2682875" cy="495300"/>
            </a:xfrm>
            <a:custGeom>
              <a:avLst/>
              <a:gdLst>
                <a:gd name="connsiteX0" fmla="*/ 1838325 w 2683669"/>
                <a:gd name="connsiteY0" fmla="*/ 290513 h 495300"/>
                <a:gd name="connsiteX1" fmla="*/ 1416844 w 2683669"/>
                <a:gd name="connsiteY1" fmla="*/ 316707 h 495300"/>
                <a:gd name="connsiteX2" fmla="*/ 1231106 w 2683669"/>
                <a:gd name="connsiteY2" fmla="*/ 352425 h 495300"/>
                <a:gd name="connsiteX3" fmla="*/ 907256 w 2683669"/>
                <a:gd name="connsiteY3" fmla="*/ 404813 h 495300"/>
                <a:gd name="connsiteX4" fmla="*/ 495300 w 2683669"/>
                <a:gd name="connsiteY4" fmla="*/ 471488 h 495300"/>
                <a:gd name="connsiteX5" fmla="*/ 364331 w 2683669"/>
                <a:gd name="connsiteY5" fmla="*/ 495300 h 495300"/>
                <a:gd name="connsiteX6" fmla="*/ 338137 w 2683669"/>
                <a:gd name="connsiteY6" fmla="*/ 492919 h 495300"/>
                <a:gd name="connsiteX7" fmla="*/ 297656 w 2683669"/>
                <a:gd name="connsiteY7" fmla="*/ 483394 h 495300"/>
                <a:gd name="connsiteX8" fmla="*/ 252412 w 2683669"/>
                <a:gd name="connsiteY8" fmla="*/ 469107 h 495300"/>
                <a:gd name="connsiteX9" fmla="*/ 226219 w 2683669"/>
                <a:gd name="connsiteY9" fmla="*/ 459582 h 495300"/>
                <a:gd name="connsiteX10" fmla="*/ 185737 w 2683669"/>
                <a:gd name="connsiteY10" fmla="*/ 433388 h 495300"/>
                <a:gd name="connsiteX11" fmla="*/ 114300 w 2683669"/>
                <a:gd name="connsiteY11" fmla="*/ 371475 h 495300"/>
                <a:gd name="connsiteX12" fmla="*/ 59531 w 2683669"/>
                <a:gd name="connsiteY12" fmla="*/ 311944 h 495300"/>
                <a:gd name="connsiteX13" fmla="*/ 19050 w 2683669"/>
                <a:gd name="connsiteY13" fmla="*/ 264319 h 495300"/>
                <a:gd name="connsiteX14" fmla="*/ 0 w 2683669"/>
                <a:gd name="connsiteY14" fmla="*/ 230982 h 495300"/>
                <a:gd name="connsiteX15" fmla="*/ 0 w 2683669"/>
                <a:gd name="connsiteY15" fmla="*/ 209550 h 495300"/>
                <a:gd name="connsiteX16" fmla="*/ 4762 w 2683669"/>
                <a:gd name="connsiteY16" fmla="*/ 197644 h 495300"/>
                <a:gd name="connsiteX17" fmla="*/ 26194 w 2683669"/>
                <a:gd name="connsiteY17" fmla="*/ 192882 h 495300"/>
                <a:gd name="connsiteX18" fmla="*/ 57150 w 2683669"/>
                <a:gd name="connsiteY18" fmla="*/ 204788 h 495300"/>
                <a:gd name="connsiteX19" fmla="*/ 126206 w 2683669"/>
                <a:gd name="connsiteY19" fmla="*/ 238125 h 495300"/>
                <a:gd name="connsiteX20" fmla="*/ 192881 w 2683669"/>
                <a:gd name="connsiteY20" fmla="*/ 264319 h 495300"/>
                <a:gd name="connsiteX21" fmla="*/ 271462 w 2683669"/>
                <a:gd name="connsiteY21" fmla="*/ 283369 h 495300"/>
                <a:gd name="connsiteX22" fmla="*/ 345281 w 2683669"/>
                <a:gd name="connsiteY22" fmla="*/ 295275 h 495300"/>
                <a:gd name="connsiteX23" fmla="*/ 400050 w 2683669"/>
                <a:gd name="connsiteY23" fmla="*/ 295275 h 495300"/>
                <a:gd name="connsiteX24" fmla="*/ 719137 w 2683669"/>
                <a:gd name="connsiteY24" fmla="*/ 250032 h 495300"/>
                <a:gd name="connsiteX25" fmla="*/ 1166812 w 2683669"/>
                <a:gd name="connsiteY25" fmla="*/ 190500 h 495300"/>
                <a:gd name="connsiteX26" fmla="*/ 1619250 w 2683669"/>
                <a:gd name="connsiteY26" fmla="*/ 128588 h 495300"/>
                <a:gd name="connsiteX27" fmla="*/ 1704975 w 2683669"/>
                <a:gd name="connsiteY27" fmla="*/ 138113 h 495300"/>
                <a:gd name="connsiteX28" fmla="*/ 2047875 w 2683669"/>
                <a:gd name="connsiteY28" fmla="*/ 90488 h 495300"/>
                <a:gd name="connsiteX29" fmla="*/ 2097881 w 2683669"/>
                <a:gd name="connsiteY29" fmla="*/ 59532 h 495300"/>
                <a:gd name="connsiteX30" fmla="*/ 2155031 w 2683669"/>
                <a:gd name="connsiteY30" fmla="*/ 33338 h 495300"/>
                <a:gd name="connsiteX31" fmla="*/ 2214562 w 2683669"/>
                <a:gd name="connsiteY31" fmla="*/ 7144 h 495300"/>
                <a:gd name="connsiteX32" fmla="*/ 2259806 w 2683669"/>
                <a:gd name="connsiteY32" fmla="*/ 0 h 495300"/>
                <a:gd name="connsiteX33" fmla="*/ 2326481 w 2683669"/>
                <a:gd name="connsiteY33" fmla="*/ 11907 h 495300"/>
                <a:gd name="connsiteX34" fmla="*/ 2457450 w 2683669"/>
                <a:gd name="connsiteY34" fmla="*/ 50007 h 495300"/>
                <a:gd name="connsiteX35" fmla="*/ 2576512 w 2683669"/>
                <a:gd name="connsiteY35" fmla="*/ 90488 h 495300"/>
                <a:gd name="connsiteX36" fmla="*/ 2624137 w 2683669"/>
                <a:gd name="connsiteY36" fmla="*/ 116682 h 495300"/>
                <a:gd name="connsiteX37" fmla="*/ 2655094 w 2683669"/>
                <a:gd name="connsiteY37" fmla="*/ 138113 h 495300"/>
                <a:gd name="connsiteX38" fmla="*/ 2674144 w 2683669"/>
                <a:gd name="connsiteY38" fmla="*/ 154782 h 495300"/>
                <a:gd name="connsiteX39" fmla="*/ 2683669 w 2683669"/>
                <a:gd name="connsiteY39" fmla="*/ 169069 h 495300"/>
                <a:gd name="connsiteX40" fmla="*/ 2681287 w 2683669"/>
                <a:gd name="connsiteY40" fmla="*/ 180975 h 495300"/>
                <a:gd name="connsiteX41" fmla="*/ 2671762 w 2683669"/>
                <a:gd name="connsiteY41" fmla="*/ 197644 h 495300"/>
                <a:gd name="connsiteX42" fmla="*/ 2624137 w 2683669"/>
                <a:gd name="connsiteY42" fmla="*/ 250032 h 495300"/>
                <a:gd name="connsiteX43" fmla="*/ 2431256 w 2683669"/>
                <a:gd name="connsiteY43" fmla="*/ 261938 h 495300"/>
                <a:gd name="connsiteX44" fmla="*/ 1838325 w 2683669"/>
                <a:gd name="connsiteY44" fmla="*/ 2905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83669" h="495300">
                  <a:moveTo>
                    <a:pt x="1838325" y="290513"/>
                  </a:moveTo>
                  <a:lnTo>
                    <a:pt x="1416844" y="316707"/>
                  </a:lnTo>
                  <a:lnTo>
                    <a:pt x="1231106" y="352425"/>
                  </a:lnTo>
                  <a:lnTo>
                    <a:pt x="907256" y="404813"/>
                  </a:lnTo>
                  <a:lnTo>
                    <a:pt x="495300" y="471488"/>
                  </a:lnTo>
                  <a:lnTo>
                    <a:pt x="364331" y="495300"/>
                  </a:lnTo>
                  <a:lnTo>
                    <a:pt x="338137" y="492919"/>
                  </a:lnTo>
                  <a:lnTo>
                    <a:pt x="297656" y="483394"/>
                  </a:lnTo>
                  <a:lnTo>
                    <a:pt x="252412" y="469107"/>
                  </a:lnTo>
                  <a:lnTo>
                    <a:pt x="226219" y="459582"/>
                  </a:lnTo>
                  <a:lnTo>
                    <a:pt x="185737" y="433388"/>
                  </a:lnTo>
                  <a:lnTo>
                    <a:pt x="114300" y="371475"/>
                  </a:lnTo>
                  <a:lnTo>
                    <a:pt x="59531" y="311944"/>
                  </a:lnTo>
                  <a:lnTo>
                    <a:pt x="19050" y="264319"/>
                  </a:lnTo>
                  <a:lnTo>
                    <a:pt x="0" y="230982"/>
                  </a:lnTo>
                  <a:lnTo>
                    <a:pt x="0" y="209550"/>
                  </a:lnTo>
                  <a:lnTo>
                    <a:pt x="4762" y="197644"/>
                  </a:lnTo>
                  <a:lnTo>
                    <a:pt x="26194" y="192882"/>
                  </a:lnTo>
                  <a:lnTo>
                    <a:pt x="57150" y="204788"/>
                  </a:lnTo>
                  <a:lnTo>
                    <a:pt x="126206" y="238125"/>
                  </a:lnTo>
                  <a:lnTo>
                    <a:pt x="192881" y="264319"/>
                  </a:lnTo>
                  <a:lnTo>
                    <a:pt x="271462" y="283369"/>
                  </a:lnTo>
                  <a:lnTo>
                    <a:pt x="345281" y="295275"/>
                  </a:lnTo>
                  <a:lnTo>
                    <a:pt x="400050" y="295275"/>
                  </a:lnTo>
                  <a:lnTo>
                    <a:pt x="719137" y="250032"/>
                  </a:lnTo>
                  <a:lnTo>
                    <a:pt x="1166812" y="190500"/>
                  </a:lnTo>
                  <a:lnTo>
                    <a:pt x="1619250" y="128588"/>
                  </a:lnTo>
                  <a:lnTo>
                    <a:pt x="1704975" y="138113"/>
                  </a:lnTo>
                  <a:lnTo>
                    <a:pt x="2047875" y="90488"/>
                  </a:lnTo>
                  <a:lnTo>
                    <a:pt x="2097881" y="59532"/>
                  </a:lnTo>
                  <a:lnTo>
                    <a:pt x="2155031" y="33338"/>
                  </a:lnTo>
                  <a:lnTo>
                    <a:pt x="2214562" y="7144"/>
                  </a:lnTo>
                  <a:lnTo>
                    <a:pt x="2259806" y="0"/>
                  </a:lnTo>
                  <a:lnTo>
                    <a:pt x="2326481" y="11907"/>
                  </a:lnTo>
                  <a:lnTo>
                    <a:pt x="2457450" y="50007"/>
                  </a:lnTo>
                  <a:lnTo>
                    <a:pt x="2576512" y="90488"/>
                  </a:lnTo>
                  <a:lnTo>
                    <a:pt x="2624137" y="116682"/>
                  </a:lnTo>
                  <a:lnTo>
                    <a:pt x="2655094" y="138113"/>
                  </a:lnTo>
                  <a:lnTo>
                    <a:pt x="2674144" y="154782"/>
                  </a:lnTo>
                  <a:lnTo>
                    <a:pt x="2683669" y="169069"/>
                  </a:lnTo>
                  <a:lnTo>
                    <a:pt x="2681287" y="180975"/>
                  </a:lnTo>
                  <a:lnTo>
                    <a:pt x="2671762" y="197644"/>
                  </a:lnTo>
                  <a:lnTo>
                    <a:pt x="2624137" y="250032"/>
                  </a:lnTo>
                  <a:lnTo>
                    <a:pt x="2431256" y="261938"/>
                  </a:lnTo>
                  <a:lnTo>
                    <a:pt x="1838325" y="2905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D09711E4-DE32-4F4B-842E-A85CF0C54E7E}"/>
                </a:ext>
              </a:extLst>
            </p:cNvPr>
            <p:cNvSpPr/>
            <p:nvPr/>
          </p:nvSpPr>
          <p:spPr>
            <a:xfrm>
              <a:off x="4841878" y="2466976"/>
              <a:ext cx="2297113" cy="428625"/>
            </a:xfrm>
            <a:custGeom>
              <a:avLst/>
              <a:gdLst>
                <a:gd name="connsiteX0" fmla="*/ 1538288 w 2297907"/>
                <a:gd name="connsiteY0" fmla="*/ 247650 h 428625"/>
                <a:gd name="connsiteX1" fmla="*/ 1076325 w 2297907"/>
                <a:gd name="connsiteY1" fmla="*/ 290513 h 428625"/>
                <a:gd name="connsiteX2" fmla="*/ 850107 w 2297907"/>
                <a:gd name="connsiteY2" fmla="*/ 319088 h 428625"/>
                <a:gd name="connsiteX3" fmla="*/ 583407 w 2297907"/>
                <a:gd name="connsiteY3" fmla="*/ 359569 h 428625"/>
                <a:gd name="connsiteX4" fmla="*/ 461963 w 2297907"/>
                <a:gd name="connsiteY4" fmla="*/ 392906 h 428625"/>
                <a:gd name="connsiteX5" fmla="*/ 357188 w 2297907"/>
                <a:gd name="connsiteY5" fmla="*/ 416719 h 428625"/>
                <a:gd name="connsiteX6" fmla="*/ 302419 w 2297907"/>
                <a:gd name="connsiteY6" fmla="*/ 428625 h 428625"/>
                <a:gd name="connsiteX7" fmla="*/ 273844 w 2297907"/>
                <a:gd name="connsiteY7" fmla="*/ 428625 h 428625"/>
                <a:gd name="connsiteX8" fmla="*/ 238125 w 2297907"/>
                <a:gd name="connsiteY8" fmla="*/ 421481 h 428625"/>
                <a:gd name="connsiteX9" fmla="*/ 197644 w 2297907"/>
                <a:gd name="connsiteY9" fmla="*/ 404813 h 428625"/>
                <a:gd name="connsiteX10" fmla="*/ 152400 w 2297907"/>
                <a:gd name="connsiteY10" fmla="*/ 378619 h 428625"/>
                <a:gd name="connsiteX11" fmla="*/ 114300 w 2297907"/>
                <a:gd name="connsiteY11" fmla="*/ 347663 h 428625"/>
                <a:gd name="connsiteX12" fmla="*/ 78582 w 2297907"/>
                <a:gd name="connsiteY12" fmla="*/ 309563 h 428625"/>
                <a:gd name="connsiteX13" fmla="*/ 42863 w 2297907"/>
                <a:gd name="connsiteY13" fmla="*/ 261938 h 428625"/>
                <a:gd name="connsiteX14" fmla="*/ 4763 w 2297907"/>
                <a:gd name="connsiteY14" fmla="*/ 202406 h 428625"/>
                <a:gd name="connsiteX15" fmla="*/ 0 w 2297907"/>
                <a:gd name="connsiteY15" fmla="*/ 188119 h 428625"/>
                <a:gd name="connsiteX16" fmla="*/ 2382 w 2297907"/>
                <a:gd name="connsiteY16" fmla="*/ 173831 h 428625"/>
                <a:gd name="connsiteX17" fmla="*/ 11907 w 2297907"/>
                <a:gd name="connsiteY17" fmla="*/ 164306 h 428625"/>
                <a:gd name="connsiteX18" fmla="*/ 35719 w 2297907"/>
                <a:gd name="connsiteY18" fmla="*/ 157163 h 428625"/>
                <a:gd name="connsiteX19" fmla="*/ 54769 w 2297907"/>
                <a:gd name="connsiteY19" fmla="*/ 159544 h 428625"/>
                <a:gd name="connsiteX20" fmla="*/ 135732 w 2297907"/>
                <a:gd name="connsiteY20" fmla="*/ 192881 h 428625"/>
                <a:gd name="connsiteX21" fmla="*/ 235744 w 2297907"/>
                <a:gd name="connsiteY21" fmla="*/ 221456 h 428625"/>
                <a:gd name="connsiteX22" fmla="*/ 309563 w 2297907"/>
                <a:gd name="connsiteY22" fmla="*/ 233363 h 428625"/>
                <a:gd name="connsiteX23" fmla="*/ 388144 w 2297907"/>
                <a:gd name="connsiteY23" fmla="*/ 230981 h 428625"/>
                <a:gd name="connsiteX24" fmla="*/ 738188 w 2297907"/>
                <a:gd name="connsiteY24" fmla="*/ 178594 h 428625"/>
                <a:gd name="connsiteX25" fmla="*/ 1081088 w 2297907"/>
                <a:gd name="connsiteY25" fmla="*/ 133350 h 428625"/>
                <a:gd name="connsiteX26" fmla="*/ 1257300 w 2297907"/>
                <a:gd name="connsiteY26" fmla="*/ 119063 h 428625"/>
                <a:gd name="connsiteX27" fmla="*/ 1759744 w 2297907"/>
                <a:gd name="connsiteY27" fmla="*/ 66675 h 428625"/>
                <a:gd name="connsiteX28" fmla="*/ 1809750 w 2297907"/>
                <a:gd name="connsiteY28" fmla="*/ 42863 h 428625"/>
                <a:gd name="connsiteX29" fmla="*/ 1874044 w 2297907"/>
                <a:gd name="connsiteY29" fmla="*/ 14288 h 428625"/>
                <a:gd name="connsiteX30" fmla="*/ 1924050 w 2297907"/>
                <a:gd name="connsiteY30" fmla="*/ 0 h 428625"/>
                <a:gd name="connsiteX31" fmla="*/ 1978819 w 2297907"/>
                <a:gd name="connsiteY31" fmla="*/ 2381 h 428625"/>
                <a:gd name="connsiteX32" fmla="*/ 2035969 w 2297907"/>
                <a:gd name="connsiteY32" fmla="*/ 9525 h 428625"/>
                <a:gd name="connsiteX33" fmla="*/ 2102644 w 2297907"/>
                <a:gd name="connsiteY33" fmla="*/ 28575 h 428625"/>
                <a:gd name="connsiteX34" fmla="*/ 2205038 w 2297907"/>
                <a:gd name="connsiteY34" fmla="*/ 69056 h 428625"/>
                <a:gd name="connsiteX35" fmla="*/ 2247900 w 2297907"/>
                <a:gd name="connsiteY35" fmla="*/ 88106 h 428625"/>
                <a:gd name="connsiteX36" fmla="*/ 2264569 w 2297907"/>
                <a:gd name="connsiteY36" fmla="*/ 100013 h 428625"/>
                <a:gd name="connsiteX37" fmla="*/ 2286000 w 2297907"/>
                <a:gd name="connsiteY37" fmla="*/ 128588 h 428625"/>
                <a:gd name="connsiteX38" fmla="*/ 2295525 w 2297907"/>
                <a:gd name="connsiteY38" fmla="*/ 150019 h 428625"/>
                <a:gd name="connsiteX39" fmla="*/ 2297907 w 2297907"/>
                <a:gd name="connsiteY39" fmla="*/ 171450 h 428625"/>
                <a:gd name="connsiteX40" fmla="*/ 2288382 w 2297907"/>
                <a:gd name="connsiteY40" fmla="*/ 192881 h 428625"/>
                <a:gd name="connsiteX41" fmla="*/ 2269332 w 2297907"/>
                <a:gd name="connsiteY41" fmla="*/ 207169 h 428625"/>
                <a:gd name="connsiteX42" fmla="*/ 2224088 w 2297907"/>
                <a:gd name="connsiteY42" fmla="*/ 219075 h 428625"/>
                <a:gd name="connsiteX43" fmla="*/ 2088357 w 2297907"/>
                <a:gd name="connsiteY43" fmla="*/ 226219 h 428625"/>
                <a:gd name="connsiteX44" fmla="*/ 1538288 w 2297907"/>
                <a:gd name="connsiteY44" fmla="*/ 24765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7907" h="428625">
                  <a:moveTo>
                    <a:pt x="1538288" y="247650"/>
                  </a:moveTo>
                  <a:lnTo>
                    <a:pt x="1076325" y="290513"/>
                  </a:lnTo>
                  <a:lnTo>
                    <a:pt x="850107" y="319088"/>
                  </a:lnTo>
                  <a:lnTo>
                    <a:pt x="583407" y="359569"/>
                  </a:lnTo>
                  <a:lnTo>
                    <a:pt x="461963" y="392906"/>
                  </a:lnTo>
                  <a:lnTo>
                    <a:pt x="357188" y="416719"/>
                  </a:lnTo>
                  <a:lnTo>
                    <a:pt x="302419" y="428625"/>
                  </a:lnTo>
                  <a:lnTo>
                    <a:pt x="273844" y="428625"/>
                  </a:lnTo>
                  <a:lnTo>
                    <a:pt x="238125" y="421481"/>
                  </a:lnTo>
                  <a:lnTo>
                    <a:pt x="197644" y="404813"/>
                  </a:lnTo>
                  <a:lnTo>
                    <a:pt x="152400" y="378619"/>
                  </a:lnTo>
                  <a:lnTo>
                    <a:pt x="114300" y="347663"/>
                  </a:lnTo>
                  <a:lnTo>
                    <a:pt x="78582" y="309563"/>
                  </a:lnTo>
                  <a:lnTo>
                    <a:pt x="42863" y="261938"/>
                  </a:lnTo>
                  <a:lnTo>
                    <a:pt x="4763" y="202406"/>
                  </a:lnTo>
                  <a:lnTo>
                    <a:pt x="0" y="188119"/>
                  </a:lnTo>
                  <a:lnTo>
                    <a:pt x="2382" y="173831"/>
                  </a:lnTo>
                  <a:lnTo>
                    <a:pt x="11907" y="164306"/>
                  </a:lnTo>
                  <a:lnTo>
                    <a:pt x="35719" y="157163"/>
                  </a:lnTo>
                  <a:lnTo>
                    <a:pt x="54769" y="159544"/>
                  </a:lnTo>
                  <a:lnTo>
                    <a:pt x="135732" y="192881"/>
                  </a:lnTo>
                  <a:lnTo>
                    <a:pt x="235744" y="221456"/>
                  </a:lnTo>
                  <a:lnTo>
                    <a:pt x="309563" y="233363"/>
                  </a:lnTo>
                  <a:lnTo>
                    <a:pt x="388144" y="230981"/>
                  </a:lnTo>
                  <a:lnTo>
                    <a:pt x="738188" y="178594"/>
                  </a:lnTo>
                  <a:lnTo>
                    <a:pt x="1081088" y="133350"/>
                  </a:lnTo>
                  <a:lnTo>
                    <a:pt x="1257300" y="119063"/>
                  </a:lnTo>
                  <a:lnTo>
                    <a:pt x="1759744" y="66675"/>
                  </a:lnTo>
                  <a:lnTo>
                    <a:pt x="1809750" y="42863"/>
                  </a:lnTo>
                  <a:lnTo>
                    <a:pt x="1874044" y="14288"/>
                  </a:lnTo>
                  <a:lnTo>
                    <a:pt x="1924050" y="0"/>
                  </a:lnTo>
                  <a:lnTo>
                    <a:pt x="1978819" y="2381"/>
                  </a:lnTo>
                  <a:lnTo>
                    <a:pt x="2035969" y="9525"/>
                  </a:lnTo>
                  <a:lnTo>
                    <a:pt x="2102644" y="28575"/>
                  </a:lnTo>
                  <a:lnTo>
                    <a:pt x="2205038" y="69056"/>
                  </a:lnTo>
                  <a:lnTo>
                    <a:pt x="2247900" y="88106"/>
                  </a:lnTo>
                  <a:lnTo>
                    <a:pt x="2264569" y="100013"/>
                  </a:lnTo>
                  <a:lnTo>
                    <a:pt x="2286000" y="128588"/>
                  </a:lnTo>
                  <a:lnTo>
                    <a:pt x="2295525" y="150019"/>
                  </a:lnTo>
                  <a:lnTo>
                    <a:pt x="2297907" y="171450"/>
                  </a:lnTo>
                  <a:lnTo>
                    <a:pt x="2288382" y="192881"/>
                  </a:lnTo>
                  <a:lnTo>
                    <a:pt x="2269332" y="207169"/>
                  </a:lnTo>
                  <a:lnTo>
                    <a:pt x="2224088" y="219075"/>
                  </a:lnTo>
                  <a:lnTo>
                    <a:pt x="2088357" y="226219"/>
                  </a:lnTo>
                  <a:lnTo>
                    <a:pt x="1538288" y="2476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C52BF53B-36BB-4154-A2D6-8DE9D1D5C6D6}"/>
                </a:ext>
              </a:extLst>
            </p:cNvPr>
            <p:cNvSpPr/>
            <p:nvPr/>
          </p:nvSpPr>
          <p:spPr>
            <a:xfrm>
              <a:off x="4240216" y="2936875"/>
              <a:ext cx="3438525" cy="558800"/>
            </a:xfrm>
            <a:custGeom>
              <a:avLst/>
              <a:gdLst>
                <a:gd name="connsiteX0" fmla="*/ 2097062 w 3438375"/>
                <a:gd name="connsiteY0" fmla="*/ 288455 h 559602"/>
                <a:gd name="connsiteX1" fmla="*/ 1785532 w 3438375"/>
                <a:gd name="connsiteY1" fmla="*/ 323069 h 559602"/>
                <a:gd name="connsiteX2" fmla="*/ 1445156 w 3438375"/>
                <a:gd name="connsiteY2" fmla="*/ 363453 h 559602"/>
                <a:gd name="connsiteX3" fmla="*/ 1122087 w 3438375"/>
                <a:gd name="connsiteY3" fmla="*/ 412490 h 559602"/>
                <a:gd name="connsiteX4" fmla="*/ 1029781 w 3438375"/>
                <a:gd name="connsiteY4" fmla="*/ 424028 h 559602"/>
                <a:gd name="connsiteX5" fmla="*/ 620176 w 3438375"/>
                <a:gd name="connsiteY5" fmla="*/ 496142 h 559602"/>
                <a:gd name="connsiteX6" fmla="*/ 559601 w 3438375"/>
                <a:gd name="connsiteY6" fmla="*/ 522103 h 559602"/>
                <a:gd name="connsiteX7" fmla="*/ 493257 w 3438375"/>
                <a:gd name="connsiteY7" fmla="*/ 539410 h 559602"/>
                <a:gd name="connsiteX8" fmla="*/ 403836 w 3438375"/>
                <a:gd name="connsiteY8" fmla="*/ 559602 h 559602"/>
                <a:gd name="connsiteX9" fmla="*/ 380759 w 3438375"/>
                <a:gd name="connsiteY9" fmla="*/ 559602 h 559602"/>
                <a:gd name="connsiteX10" fmla="*/ 349029 w 3438375"/>
                <a:gd name="connsiteY10" fmla="*/ 548063 h 559602"/>
                <a:gd name="connsiteX11" fmla="*/ 274031 w 3438375"/>
                <a:gd name="connsiteY11" fmla="*/ 507680 h 559602"/>
                <a:gd name="connsiteX12" fmla="*/ 181726 w 3438375"/>
                <a:gd name="connsiteY12" fmla="*/ 435566 h 559602"/>
                <a:gd name="connsiteX13" fmla="*/ 69229 w 3438375"/>
                <a:gd name="connsiteY13" fmla="*/ 331723 h 559602"/>
                <a:gd name="connsiteX14" fmla="*/ 17307 w 3438375"/>
                <a:gd name="connsiteY14" fmla="*/ 276916 h 559602"/>
                <a:gd name="connsiteX15" fmla="*/ 5769 w 3438375"/>
                <a:gd name="connsiteY15" fmla="*/ 253840 h 559602"/>
                <a:gd name="connsiteX16" fmla="*/ 0 w 3438375"/>
                <a:gd name="connsiteY16" fmla="*/ 239417 h 559602"/>
                <a:gd name="connsiteX17" fmla="*/ 0 w 3438375"/>
                <a:gd name="connsiteY17" fmla="*/ 227879 h 559602"/>
                <a:gd name="connsiteX18" fmla="*/ 2884 w 3438375"/>
                <a:gd name="connsiteY18" fmla="*/ 216341 h 559602"/>
                <a:gd name="connsiteX19" fmla="*/ 17307 w 3438375"/>
                <a:gd name="connsiteY19" fmla="*/ 207687 h 559602"/>
                <a:gd name="connsiteX20" fmla="*/ 34614 w 3438375"/>
                <a:gd name="connsiteY20" fmla="*/ 210572 h 559602"/>
                <a:gd name="connsiteX21" fmla="*/ 115381 w 3438375"/>
                <a:gd name="connsiteY21" fmla="*/ 248071 h 559602"/>
                <a:gd name="connsiteX22" fmla="*/ 161534 w 3438375"/>
                <a:gd name="connsiteY22" fmla="*/ 271147 h 559602"/>
                <a:gd name="connsiteX23" fmla="*/ 250955 w 3438375"/>
                <a:gd name="connsiteY23" fmla="*/ 305762 h 559602"/>
                <a:gd name="connsiteX24" fmla="*/ 291339 w 3438375"/>
                <a:gd name="connsiteY24" fmla="*/ 311531 h 559602"/>
                <a:gd name="connsiteX25" fmla="*/ 412489 w 3438375"/>
                <a:gd name="connsiteY25" fmla="*/ 317300 h 559602"/>
                <a:gd name="connsiteX26" fmla="*/ 588446 w 3438375"/>
                <a:gd name="connsiteY26" fmla="*/ 297108 h 559602"/>
                <a:gd name="connsiteX27" fmla="*/ 1009590 w 3438375"/>
                <a:gd name="connsiteY27" fmla="*/ 239417 h 559602"/>
                <a:gd name="connsiteX28" fmla="*/ 1675919 w 3438375"/>
                <a:gd name="connsiteY28" fmla="*/ 155766 h 559602"/>
                <a:gd name="connsiteX29" fmla="*/ 1860530 w 3438375"/>
                <a:gd name="connsiteY29" fmla="*/ 138458 h 559602"/>
                <a:gd name="connsiteX30" fmla="*/ 2457630 w 3438375"/>
                <a:gd name="connsiteY30" fmla="*/ 92306 h 559602"/>
                <a:gd name="connsiteX31" fmla="*/ 2829736 w 3438375"/>
                <a:gd name="connsiteY31" fmla="*/ 69229 h 559602"/>
                <a:gd name="connsiteX32" fmla="*/ 3054730 w 3438375"/>
                <a:gd name="connsiteY32" fmla="*/ 0 h 559602"/>
                <a:gd name="connsiteX33" fmla="*/ 3063384 w 3438375"/>
                <a:gd name="connsiteY33" fmla="*/ 0 h 559602"/>
                <a:gd name="connsiteX34" fmla="*/ 3161458 w 3438375"/>
                <a:gd name="connsiteY34" fmla="*/ 37499 h 559602"/>
                <a:gd name="connsiteX35" fmla="*/ 3343185 w 3438375"/>
                <a:gd name="connsiteY35" fmla="*/ 112498 h 559602"/>
                <a:gd name="connsiteX36" fmla="*/ 3372030 w 3438375"/>
                <a:gd name="connsiteY36" fmla="*/ 135574 h 559602"/>
                <a:gd name="connsiteX37" fmla="*/ 3415298 w 3438375"/>
                <a:gd name="connsiteY37" fmla="*/ 193265 h 559602"/>
                <a:gd name="connsiteX38" fmla="*/ 3432605 w 3438375"/>
                <a:gd name="connsiteY38" fmla="*/ 230764 h 559602"/>
                <a:gd name="connsiteX39" fmla="*/ 3438375 w 3438375"/>
                <a:gd name="connsiteY39" fmla="*/ 253840 h 559602"/>
                <a:gd name="connsiteX40" fmla="*/ 3426836 w 3438375"/>
                <a:gd name="connsiteY40" fmla="*/ 279801 h 559602"/>
                <a:gd name="connsiteX41" fmla="*/ 3409529 w 3438375"/>
                <a:gd name="connsiteY41" fmla="*/ 294224 h 559602"/>
                <a:gd name="connsiteX42" fmla="*/ 3383568 w 3438375"/>
                <a:gd name="connsiteY42" fmla="*/ 308646 h 559602"/>
                <a:gd name="connsiteX43" fmla="*/ 3322993 w 3438375"/>
                <a:gd name="connsiteY43" fmla="*/ 314415 h 559602"/>
                <a:gd name="connsiteX44" fmla="*/ 3097998 w 3438375"/>
                <a:gd name="connsiteY44" fmla="*/ 291339 h 559602"/>
                <a:gd name="connsiteX45" fmla="*/ 2841274 w 3438375"/>
                <a:gd name="connsiteY45" fmla="*/ 274032 h 559602"/>
                <a:gd name="connsiteX46" fmla="*/ 2379747 w 3438375"/>
                <a:gd name="connsiteY46" fmla="*/ 276916 h 559602"/>
                <a:gd name="connsiteX47" fmla="*/ 2097062 w 3438375"/>
                <a:gd name="connsiteY47" fmla="*/ 288455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38375" h="559602">
                  <a:moveTo>
                    <a:pt x="2097062" y="288455"/>
                  </a:moveTo>
                  <a:lnTo>
                    <a:pt x="1785532" y="323069"/>
                  </a:lnTo>
                  <a:lnTo>
                    <a:pt x="1445156" y="363453"/>
                  </a:lnTo>
                  <a:lnTo>
                    <a:pt x="1122087" y="412490"/>
                  </a:lnTo>
                  <a:lnTo>
                    <a:pt x="1029781" y="424028"/>
                  </a:lnTo>
                  <a:lnTo>
                    <a:pt x="620176" y="496142"/>
                  </a:lnTo>
                  <a:lnTo>
                    <a:pt x="559601" y="522103"/>
                  </a:lnTo>
                  <a:lnTo>
                    <a:pt x="493257" y="539410"/>
                  </a:lnTo>
                  <a:lnTo>
                    <a:pt x="403836" y="559602"/>
                  </a:lnTo>
                  <a:lnTo>
                    <a:pt x="380759" y="559602"/>
                  </a:lnTo>
                  <a:lnTo>
                    <a:pt x="349029" y="548063"/>
                  </a:lnTo>
                  <a:lnTo>
                    <a:pt x="274031" y="507680"/>
                  </a:lnTo>
                  <a:lnTo>
                    <a:pt x="181726" y="435566"/>
                  </a:lnTo>
                  <a:lnTo>
                    <a:pt x="69229" y="331723"/>
                  </a:lnTo>
                  <a:lnTo>
                    <a:pt x="17307" y="276916"/>
                  </a:lnTo>
                  <a:lnTo>
                    <a:pt x="5769" y="253840"/>
                  </a:lnTo>
                  <a:lnTo>
                    <a:pt x="0" y="239417"/>
                  </a:lnTo>
                  <a:lnTo>
                    <a:pt x="0" y="227879"/>
                  </a:lnTo>
                  <a:lnTo>
                    <a:pt x="2884" y="216341"/>
                  </a:lnTo>
                  <a:lnTo>
                    <a:pt x="17307" y="207687"/>
                  </a:lnTo>
                  <a:lnTo>
                    <a:pt x="34614" y="210572"/>
                  </a:lnTo>
                  <a:lnTo>
                    <a:pt x="115381" y="248071"/>
                  </a:lnTo>
                  <a:lnTo>
                    <a:pt x="161534" y="271147"/>
                  </a:lnTo>
                  <a:lnTo>
                    <a:pt x="250955" y="305762"/>
                  </a:lnTo>
                  <a:lnTo>
                    <a:pt x="291339" y="311531"/>
                  </a:lnTo>
                  <a:lnTo>
                    <a:pt x="412489" y="317300"/>
                  </a:lnTo>
                  <a:lnTo>
                    <a:pt x="588446" y="297108"/>
                  </a:lnTo>
                  <a:lnTo>
                    <a:pt x="1009590" y="239417"/>
                  </a:lnTo>
                  <a:lnTo>
                    <a:pt x="1675919" y="155766"/>
                  </a:lnTo>
                  <a:lnTo>
                    <a:pt x="1860530" y="138458"/>
                  </a:lnTo>
                  <a:lnTo>
                    <a:pt x="2457630" y="92306"/>
                  </a:lnTo>
                  <a:lnTo>
                    <a:pt x="2829736" y="69229"/>
                  </a:lnTo>
                  <a:lnTo>
                    <a:pt x="3054730" y="0"/>
                  </a:lnTo>
                  <a:lnTo>
                    <a:pt x="3063384" y="0"/>
                  </a:lnTo>
                  <a:lnTo>
                    <a:pt x="3161458" y="37499"/>
                  </a:lnTo>
                  <a:lnTo>
                    <a:pt x="3343185" y="112498"/>
                  </a:lnTo>
                  <a:lnTo>
                    <a:pt x="3372030" y="135574"/>
                  </a:lnTo>
                  <a:lnTo>
                    <a:pt x="3415298" y="193265"/>
                  </a:lnTo>
                  <a:lnTo>
                    <a:pt x="3432605" y="230764"/>
                  </a:lnTo>
                  <a:lnTo>
                    <a:pt x="3438375" y="253840"/>
                  </a:lnTo>
                  <a:lnTo>
                    <a:pt x="3426836" y="279801"/>
                  </a:lnTo>
                  <a:lnTo>
                    <a:pt x="3409529" y="294224"/>
                  </a:lnTo>
                  <a:lnTo>
                    <a:pt x="3383568" y="308646"/>
                  </a:lnTo>
                  <a:lnTo>
                    <a:pt x="3322993" y="314415"/>
                  </a:lnTo>
                  <a:lnTo>
                    <a:pt x="3097998" y="291339"/>
                  </a:lnTo>
                  <a:lnTo>
                    <a:pt x="2841274" y="274032"/>
                  </a:lnTo>
                  <a:lnTo>
                    <a:pt x="2379747" y="276916"/>
                  </a:lnTo>
                  <a:lnTo>
                    <a:pt x="2097062" y="28845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9545614C-A0BB-4C6E-A837-28E3DF65E0CC}"/>
                </a:ext>
              </a:extLst>
            </p:cNvPr>
            <p:cNvSpPr/>
            <p:nvPr/>
          </p:nvSpPr>
          <p:spPr>
            <a:xfrm>
              <a:off x="4395790" y="3309939"/>
              <a:ext cx="1338262" cy="727075"/>
            </a:xfrm>
            <a:custGeom>
              <a:avLst/>
              <a:gdLst>
                <a:gd name="connsiteX0" fmla="*/ 1014412 w 1338262"/>
                <a:gd name="connsiteY0" fmla="*/ 390525 h 726281"/>
                <a:gd name="connsiteX1" fmla="*/ 838200 w 1338262"/>
                <a:gd name="connsiteY1" fmla="*/ 466725 h 726281"/>
                <a:gd name="connsiteX2" fmla="*/ 716756 w 1338262"/>
                <a:gd name="connsiteY2" fmla="*/ 531018 h 726281"/>
                <a:gd name="connsiteX3" fmla="*/ 590550 w 1338262"/>
                <a:gd name="connsiteY3" fmla="*/ 571500 h 726281"/>
                <a:gd name="connsiteX4" fmla="*/ 357187 w 1338262"/>
                <a:gd name="connsiteY4" fmla="*/ 642937 h 726281"/>
                <a:gd name="connsiteX5" fmla="*/ 95250 w 1338262"/>
                <a:gd name="connsiteY5" fmla="*/ 721518 h 726281"/>
                <a:gd name="connsiteX6" fmla="*/ 57150 w 1338262"/>
                <a:gd name="connsiteY6" fmla="*/ 726281 h 726281"/>
                <a:gd name="connsiteX7" fmla="*/ 26193 w 1338262"/>
                <a:gd name="connsiteY7" fmla="*/ 721518 h 726281"/>
                <a:gd name="connsiteX8" fmla="*/ 9525 w 1338262"/>
                <a:gd name="connsiteY8" fmla="*/ 714375 h 726281"/>
                <a:gd name="connsiteX9" fmla="*/ 0 w 1338262"/>
                <a:gd name="connsiteY9" fmla="*/ 704850 h 726281"/>
                <a:gd name="connsiteX10" fmla="*/ 0 w 1338262"/>
                <a:gd name="connsiteY10" fmla="*/ 695325 h 726281"/>
                <a:gd name="connsiteX11" fmla="*/ 14287 w 1338262"/>
                <a:gd name="connsiteY11" fmla="*/ 671512 h 726281"/>
                <a:gd name="connsiteX12" fmla="*/ 40481 w 1338262"/>
                <a:gd name="connsiteY12" fmla="*/ 652462 h 726281"/>
                <a:gd name="connsiteX13" fmla="*/ 247650 w 1338262"/>
                <a:gd name="connsiteY13" fmla="*/ 569118 h 726281"/>
                <a:gd name="connsiteX14" fmla="*/ 545306 w 1338262"/>
                <a:gd name="connsiteY14" fmla="*/ 433387 h 726281"/>
                <a:gd name="connsiteX15" fmla="*/ 735806 w 1338262"/>
                <a:gd name="connsiteY15" fmla="*/ 333375 h 726281"/>
                <a:gd name="connsiteX16" fmla="*/ 933450 w 1338262"/>
                <a:gd name="connsiteY16" fmla="*/ 209550 h 726281"/>
                <a:gd name="connsiteX17" fmla="*/ 952500 w 1338262"/>
                <a:gd name="connsiteY17" fmla="*/ 192881 h 726281"/>
                <a:gd name="connsiteX18" fmla="*/ 959643 w 1338262"/>
                <a:gd name="connsiteY18" fmla="*/ 176212 h 726281"/>
                <a:gd name="connsiteX19" fmla="*/ 957262 w 1338262"/>
                <a:gd name="connsiteY19" fmla="*/ 154781 h 726281"/>
                <a:gd name="connsiteX20" fmla="*/ 945356 w 1338262"/>
                <a:gd name="connsiteY20" fmla="*/ 123825 h 726281"/>
                <a:gd name="connsiteX21" fmla="*/ 916781 w 1338262"/>
                <a:gd name="connsiteY21" fmla="*/ 80962 h 726281"/>
                <a:gd name="connsiteX22" fmla="*/ 833437 w 1338262"/>
                <a:gd name="connsiteY22" fmla="*/ 0 h 726281"/>
                <a:gd name="connsiteX23" fmla="*/ 957262 w 1338262"/>
                <a:gd name="connsiteY23" fmla="*/ 0 h 726281"/>
                <a:gd name="connsiteX24" fmla="*/ 1114425 w 1338262"/>
                <a:gd name="connsiteY24" fmla="*/ 90487 h 726281"/>
                <a:gd name="connsiteX25" fmla="*/ 1202531 w 1338262"/>
                <a:gd name="connsiteY25" fmla="*/ 135731 h 726281"/>
                <a:gd name="connsiteX26" fmla="*/ 1278731 w 1338262"/>
                <a:gd name="connsiteY26" fmla="*/ 188118 h 726281"/>
                <a:gd name="connsiteX27" fmla="*/ 1323975 w 1338262"/>
                <a:gd name="connsiteY27" fmla="*/ 221456 h 726281"/>
                <a:gd name="connsiteX28" fmla="*/ 1333500 w 1338262"/>
                <a:gd name="connsiteY28" fmla="*/ 233362 h 726281"/>
                <a:gd name="connsiteX29" fmla="*/ 1338262 w 1338262"/>
                <a:gd name="connsiteY29" fmla="*/ 247650 h 726281"/>
                <a:gd name="connsiteX30" fmla="*/ 1335881 w 1338262"/>
                <a:gd name="connsiteY30" fmla="*/ 266700 h 726281"/>
                <a:gd name="connsiteX31" fmla="*/ 1328737 w 1338262"/>
                <a:gd name="connsiteY31" fmla="*/ 278606 h 726281"/>
                <a:gd name="connsiteX32" fmla="*/ 1304925 w 1338262"/>
                <a:gd name="connsiteY32" fmla="*/ 288131 h 726281"/>
                <a:gd name="connsiteX33" fmla="*/ 1269206 w 1338262"/>
                <a:gd name="connsiteY33" fmla="*/ 292893 h 726281"/>
                <a:gd name="connsiteX34" fmla="*/ 1221581 w 1338262"/>
                <a:gd name="connsiteY34" fmla="*/ 297656 h 726281"/>
                <a:gd name="connsiteX35" fmla="*/ 1014412 w 1338262"/>
                <a:gd name="connsiteY35" fmla="*/ 390525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38262" h="726281">
                  <a:moveTo>
                    <a:pt x="1014412" y="390525"/>
                  </a:moveTo>
                  <a:lnTo>
                    <a:pt x="838200" y="466725"/>
                  </a:lnTo>
                  <a:lnTo>
                    <a:pt x="716756" y="531018"/>
                  </a:lnTo>
                  <a:lnTo>
                    <a:pt x="590550" y="571500"/>
                  </a:lnTo>
                  <a:lnTo>
                    <a:pt x="357187" y="642937"/>
                  </a:lnTo>
                  <a:lnTo>
                    <a:pt x="95250" y="721518"/>
                  </a:lnTo>
                  <a:lnTo>
                    <a:pt x="57150" y="726281"/>
                  </a:lnTo>
                  <a:lnTo>
                    <a:pt x="26193" y="721518"/>
                  </a:lnTo>
                  <a:lnTo>
                    <a:pt x="9525" y="714375"/>
                  </a:lnTo>
                  <a:lnTo>
                    <a:pt x="0" y="704850"/>
                  </a:lnTo>
                  <a:lnTo>
                    <a:pt x="0" y="695325"/>
                  </a:lnTo>
                  <a:lnTo>
                    <a:pt x="14287" y="671512"/>
                  </a:lnTo>
                  <a:lnTo>
                    <a:pt x="40481" y="652462"/>
                  </a:lnTo>
                  <a:lnTo>
                    <a:pt x="247650" y="569118"/>
                  </a:lnTo>
                  <a:lnTo>
                    <a:pt x="545306" y="433387"/>
                  </a:lnTo>
                  <a:lnTo>
                    <a:pt x="735806" y="333375"/>
                  </a:lnTo>
                  <a:lnTo>
                    <a:pt x="933450" y="209550"/>
                  </a:lnTo>
                  <a:lnTo>
                    <a:pt x="952500" y="192881"/>
                  </a:lnTo>
                  <a:lnTo>
                    <a:pt x="959643" y="176212"/>
                  </a:lnTo>
                  <a:lnTo>
                    <a:pt x="957262" y="154781"/>
                  </a:lnTo>
                  <a:lnTo>
                    <a:pt x="945356" y="123825"/>
                  </a:lnTo>
                  <a:lnTo>
                    <a:pt x="916781" y="80962"/>
                  </a:lnTo>
                  <a:lnTo>
                    <a:pt x="833437" y="0"/>
                  </a:lnTo>
                  <a:lnTo>
                    <a:pt x="957262" y="0"/>
                  </a:lnTo>
                  <a:lnTo>
                    <a:pt x="1114425" y="90487"/>
                  </a:lnTo>
                  <a:lnTo>
                    <a:pt x="1202531" y="135731"/>
                  </a:lnTo>
                  <a:lnTo>
                    <a:pt x="1278731" y="188118"/>
                  </a:lnTo>
                  <a:lnTo>
                    <a:pt x="1323975" y="221456"/>
                  </a:lnTo>
                  <a:lnTo>
                    <a:pt x="1333500" y="233362"/>
                  </a:lnTo>
                  <a:lnTo>
                    <a:pt x="1338262" y="247650"/>
                  </a:lnTo>
                  <a:lnTo>
                    <a:pt x="1335881" y="266700"/>
                  </a:lnTo>
                  <a:lnTo>
                    <a:pt x="1328737" y="278606"/>
                  </a:lnTo>
                  <a:lnTo>
                    <a:pt x="1304925" y="288131"/>
                  </a:lnTo>
                  <a:lnTo>
                    <a:pt x="1269206" y="292893"/>
                  </a:lnTo>
                  <a:lnTo>
                    <a:pt x="1221581" y="297656"/>
                  </a:lnTo>
                  <a:lnTo>
                    <a:pt x="1014412" y="390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F8EBB5B3-BC43-4C99-9637-29FAE4DCE1B6}"/>
                </a:ext>
              </a:extLst>
            </p:cNvPr>
            <p:cNvSpPr/>
            <p:nvPr/>
          </p:nvSpPr>
          <p:spPr>
            <a:xfrm>
              <a:off x="3906841" y="3759200"/>
              <a:ext cx="4225925" cy="717550"/>
            </a:xfrm>
            <a:custGeom>
              <a:avLst/>
              <a:gdLst>
                <a:gd name="connsiteX0" fmla="*/ 2997396 w 4226011"/>
                <a:gd name="connsiteY0" fmla="*/ 321275 h 716691"/>
                <a:gd name="connsiteX1" fmla="*/ 2665529 w 4226011"/>
                <a:gd name="connsiteY1" fmla="*/ 342458 h 716691"/>
                <a:gd name="connsiteX2" fmla="*/ 2541961 w 4226011"/>
                <a:gd name="connsiteY2" fmla="*/ 356580 h 716691"/>
                <a:gd name="connsiteX3" fmla="*/ 2125362 w 4226011"/>
                <a:gd name="connsiteY3" fmla="*/ 413068 h 716691"/>
                <a:gd name="connsiteX4" fmla="*/ 1482811 w 4226011"/>
                <a:gd name="connsiteY4" fmla="*/ 501331 h 716691"/>
                <a:gd name="connsiteX5" fmla="*/ 1341591 w 4226011"/>
                <a:gd name="connsiteY5" fmla="*/ 533105 h 716691"/>
                <a:gd name="connsiteX6" fmla="*/ 956766 w 4226011"/>
                <a:gd name="connsiteY6" fmla="*/ 600185 h 716691"/>
                <a:gd name="connsiteX7" fmla="*/ 656673 w 4226011"/>
                <a:gd name="connsiteY7" fmla="*/ 649612 h 716691"/>
                <a:gd name="connsiteX8" fmla="*/ 522514 w 4226011"/>
                <a:gd name="connsiteY8" fmla="*/ 688447 h 716691"/>
                <a:gd name="connsiteX9" fmla="*/ 451904 w 4226011"/>
                <a:gd name="connsiteY9" fmla="*/ 709630 h 716691"/>
                <a:gd name="connsiteX10" fmla="*/ 416599 w 4226011"/>
                <a:gd name="connsiteY10" fmla="*/ 716691 h 716691"/>
                <a:gd name="connsiteX11" fmla="*/ 388355 w 4226011"/>
                <a:gd name="connsiteY11" fmla="*/ 716691 h 716691"/>
                <a:gd name="connsiteX12" fmla="*/ 328337 w 4226011"/>
                <a:gd name="connsiteY12" fmla="*/ 699039 h 716691"/>
                <a:gd name="connsiteX13" fmla="*/ 222422 w 4226011"/>
                <a:gd name="connsiteY13" fmla="*/ 642551 h 716691"/>
                <a:gd name="connsiteX14" fmla="*/ 127098 w 4226011"/>
                <a:gd name="connsiteY14" fmla="*/ 571941 h 716691"/>
                <a:gd name="connsiteX15" fmla="*/ 52958 w 4226011"/>
                <a:gd name="connsiteY15" fmla="*/ 511922 h 716691"/>
                <a:gd name="connsiteX16" fmla="*/ 21183 w 4226011"/>
                <a:gd name="connsiteY16" fmla="*/ 480148 h 716691"/>
                <a:gd name="connsiteX17" fmla="*/ 0 w 4226011"/>
                <a:gd name="connsiteY17" fmla="*/ 448373 h 716691"/>
                <a:gd name="connsiteX18" fmla="*/ 0 w 4226011"/>
                <a:gd name="connsiteY18" fmla="*/ 427190 h 716691"/>
                <a:gd name="connsiteX19" fmla="*/ 7061 w 4226011"/>
                <a:gd name="connsiteY19" fmla="*/ 416599 h 716691"/>
                <a:gd name="connsiteX20" fmla="*/ 24714 w 4226011"/>
                <a:gd name="connsiteY20" fmla="*/ 413068 h 716691"/>
                <a:gd name="connsiteX21" fmla="*/ 88263 w 4226011"/>
                <a:gd name="connsiteY21" fmla="*/ 434251 h 716691"/>
                <a:gd name="connsiteX22" fmla="*/ 257727 w 4226011"/>
                <a:gd name="connsiteY22" fmla="*/ 476617 h 716691"/>
                <a:gd name="connsiteX23" fmla="*/ 402477 w 4226011"/>
                <a:gd name="connsiteY23" fmla="*/ 497800 h 716691"/>
                <a:gd name="connsiteX24" fmla="*/ 497801 w 4226011"/>
                <a:gd name="connsiteY24" fmla="*/ 501331 h 716691"/>
                <a:gd name="connsiteX25" fmla="*/ 956766 w 4226011"/>
                <a:gd name="connsiteY25" fmla="*/ 434251 h 716691"/>
                <a:gd name="connsiteX26" fmla="*/ 1514585 w 4226011"/>
                <a:gd name="connsiteY26" fmla="*/ 360111 h 716691"/>
                <a:gd name="connsiteX27" fmla="*/ 2489004 w 4226011"/>
                <a:gd name="connsiteY27" fmla="*/ 222421 h 716691"/>
                <a:gd name="connsiteX28" fmla="*/ 2933847 w 4226011"/>
                <a:gd name="connsiteY28" fmla="*/ 165933 h 716691"/>
                <a:gd name="connsiteX29" fmla="*/ 3530502 w 4226011"/>
                <a:gd name="connsiteY29" fmla="*/ 88262 h 716691"/>
                <a:gd name="connsiteX30" fmla="*/ 3601112 w 4226011"/>
                <a:gd name="connsiteY30" fmla="*/ 52957 h 716691"/>
                <a:gd name="connsiteX31" fmla="*/ 3689375 w 4226011"/>
                <a:gd name="connsiteY31" fmla="*/ 14122 h 716691"/>
                <a:gd name="connsiteX32" fmla="*/ 3742332 w 4226011"/>
                <a:gd name="connsiteY32" fmla="*/ 0 h 716691"/>
                <a:gd name="connsiteX33" fmla="*/ 3802351 w 4226011"/>
                <a:gd name="connsiteY33" fmla="*/ 3530 h 716691"/>
                <a:gd name="connsiteX34" fmla="*/ 3925918 w 4226011"/>
                <a:gd name="connsiteY34" fmla="*/ 24713 h 716691"/>
                <a:gd name="connsiteX35" fmla="*/ 4113035 w 4226011"/>
                <a:gd name="connsiteY35" fmla="*/ 77671 h 716691"/>
                <a:gd name="connsiteX36" fmla="*/ 4151870 w 4226011"/>
                <a:gd name="connsiteY36" fmla="*/ 91793 h 716691"/>
                <a:gd name="connsiteX37" fmla="*/ 4176584 w 4226011"/>
                <a:gd name="connsiteY37" fmla="*/ 109445 h 716691"/>
                <a:gd name="connsiteX38" fmla="*/ 4204828 w 4226011"/>
                <a:gd name="connsiteY38" fmla="*/ 134159 h 716691"/>
                <a:gd name="connsiteX39" fmla="*/ 4215419 w 4226011"/>
                <a:gd name="connsiteY39" fmla="*/ 148281 h 716691"/>
                <a:gd name="connsiteX40" fmla="*/ 4226011 w 4226011"/>
                <a:gd name="connsiteY40" fmla="*/ 169464 h 716691"/>
                <a:gd name="connsiteX41" fmla="*/ 4226011 w 4226011"/>
                <a:gd name="connsiteY41" fmla="*/ 187116 h 716691"/>
                <a:gd name="connsiteX42" fmla="*/ 4215419 w 4226011"/>
                <a:gd name="connsiteY42" fmla="*/ 225952 h 716691"/>
                <a:gd name="connsiteX43" fmla="*/ 4201297 w 4226011"/>
                <a:gd name="connsiteY43" fmla="*/ 243604 h 716691"/>
                <a:gd name="connsiteX44" fmla="*/ 4165992 w 4226011"/>
                <a:gd name="connsiteY44" fmla="*/ 261257 h 716691"/>
                <a:gd name="connsiteX45" fmla="*/ 4045955 w 4226011"/>
                <a:gd name="connsiteY45" fmla="*/ 275379 h 716691"/>
                <a:gd name="connsiteX46" fmla="*/ 3851778 w 4226011"/>
                <a:gd name="connsiteY46" fmla="*/ 268318 h 716691"/>
                <a:gd name="connsiteX47" fmla="*/ 3498727 w 4226011"/>
                <a:gd name="connsiteY47" fmla="*/ 293031 h 716691"/>
                <a:gd name="connsiteX48" fmla="*/ 2997396 w 4226011"/>
                <a:gd name="connsiteY48" fmla="*/ 321275 h 71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26011" h="716691">
                  <a:moveTo>
                    <a:pt x="2997396" y="321275"/>
                  </a:moveTo>
                  <a:lnTo>
                    <a:pt x="2665529" y="342458"/>
                  </a:lnTo>
                  <a:lnTo>
                    <a:pt x="2541961" y="356580"/>
                  </a:lnTo>
                  <a:lnTo>
                    <a:pt x="2125362" y="413068"/>
                  </a:lnTo>
                  <a:lnTo>
                    <a:pt x="1482811" y="501331"/>
                  </a:lnTo>
                  <a:lnTo>
                    <a:pt x="1341591" y="533105"/>
                  </a:lnTo>
                  <a:lnTo>
                    <a:pt x="956766" y="600185"/>
                  </a:lnTo>
                  <a:lnTo>
                    <a:pt x="656673" y="649612"/>
                  </a:lnTo>
                  <a:lnTo>
                    <a:pt x="522514" y="688447"/>
                  </a:lnTo>
                  <a:lnTo>
                    <a:pt x="451904" y="709630"/>
                  </a:lnTo>
                  <a:lnTo>
                    <a:pt x="416599" y="716691"/>
                  </a:lnTo>
                  <a:lnTo>
                    <a:pt x="388355" y="716691"/>
                  </a:lnTo>
                  <a:lnTo>
                    <a:pt x="328337" y="699039"/>
                  </a:lnTo>
                  <a:lnTo>
                    <a:pt x="222422" y="642551"/>
                  </a:lnTo>
                  <a:lnTo>
                    <a:pt x="127098" y="571941"/>
                  </a:lnTo>
                  <a:lnTo>
                    <a:pt x="52958" y="511922"/>
                  </a:lnTo>
                  <a:lnTo>
                    <a:pt x="21183" y="480148"/>
                  </a:lnTo>
                  <a:lnTo>
                    <a:pt x="0" y="448373"/>
                  </a:lnTo>
                  <a:lnTo>
                    <a:pt x="0" y="427190"/>
                  </a:lnTo>
                  <a:lnTo>
                    <a:pt x="7061" y="416599"/>
                  </a:lnTo>
                  <a:lnTo>
                    <a:pt x="24714" y="413068"/>
                  </a:lnTo>
                  <a:lnTo>
                    <a:pt x="88263" y="434251"/>
                  </a:lnTo>
                  <a:lnTo>
                    <a:pt x="257727" y="476617"/>
                  </a:lnTo>
                  <a:lnTo>
                    <a:pt x="402477" y="497800"/>
                  </a:lnTo>
                  <a:lnTo>
                    <a:pt x="497801" y="501331"/>
                  </a:lnTo>
                  <a:lnTo>
                    <a:pt x="956766" y="434251"/>
                  </a:lnTo>
                  <a:lnTo>
                    <a:pt x="1514585" y="360111"/>
                  </a:lnTo>
                  <a:lnTo>
                    <a:pt x="2489004" y="222421"/>
                  </a:lnTo>
                  <a:lnTo>
                    <a:pt x="2933847" y="165933"/>
                  </a:lnTo>
                  <a:lnTo>
                    <a:pt x="3530502" y="88262"/>
                  </a:lnTo>
                  <a:lnTo>
                    <a:pt x="3601112" y="52957"/>
                  </a:lnTo>
                  <a:lnTo>
                    <a:pt x="3689375" y="14122"/>
                  </a:lnTo>
                  <a:lnTo>
                    <a:pt x="3742332" y="0"/>
                  </a:lnTo>
                  <a:lnTo>
                    <a:pt x="3802351" y="3530"/>
                  </a:lnTo>
                  <a:lnTo>
                    <a:pt x="3925918" y="24713"/>
                  </a:lnTo>
                  <a:lnTo>
                    <a:pt x="4113035" y="77671"/>
                  </a:lnTo>
                  <a:lnTo>
                    <a:pt x="4151870" y="91793"/>
                  </a:lnTo>
                  <a:lnTo>
                    <a:pt x="4176584" y="109445"/>
                  </a:lnTo>
                  <a:lnTo>
                    <a:pt x="4204828" y="134159"/>
                  </a:lnTo>
                  <a:lnTo>
                    <a:pt x="4215419" y="148281"/>
                  </a:lnTo>
                  <a:lnTo>
                    <a:pt x="4226011" y="169464"/>
                  </a:lnTo>
                  <a:lnTo>
                    <a:pt x="4226011" y="187116"/>
                  </a:lnTo>
                  <a:lnTo>
                    <a:pt x="4215419" y="225952"/>
                  </a:lnTo>
                  <a:lnTo>
                    <a:pt x="4201297" y="243604"/>
                  </a:lnTo>
                  <a:lnTo>
                    <a:pt x="4165992" y="261257"/>
                  </a:lnTo>
                  <a:lnTo>
                    <a:pt x="4045955" y="275379"/>
                  </a:lnTo>
                  <a:lnTo>
                    <a:pt x="3851778" y="268318"/>
                  </a:lnTo>
                  <a:lnTo>
                    <a:pt x="3498727" y="293031"/>
                  </a:lnTo>
                  <a:lnTo>
                    <a:pt x="2997396" y="321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31F6C00B-AA57-47A7-B386-894E9891A64D}"/>
                </a:ext>
              </a:extLst>
            </p:cNvPr>
            <p:cNvSpPr/>
            <p:nvPr/>
          </p:nvSpPr>
          <p:spPr>
            <a:xfrm rot="16200000">
              <a:off x="4087815" y="4697413"/>
              <a:ext cx="2365375" cy="438150"/>
            </a:xfrm>
            <a:custGeom>
              <a:avLst/>
              <a:gdLst>
                <a:gd name="connsiteX0" fmla="*/ 1147763 w 2364582"/>
                <a:gd name="connsiteY0" fmla="*/ 366712 h 438150"/>
                <a:gd name="connsiteX1" fmla="*/ 619125 w 2364582"/>
                <a:gd name="connsiteY1" fmla="*/ 369093 h 438150"/>
                <a:gd name="connsiteX2" fmla="*/ 414338 w 2364582"/>
                <a:gd name="connsiteY2" fmla="*/ 369093 h 438150"/>
                <a:gd name="connsiteX3" fmla="*/ 330994 w 2364582"/>
                <a:gd name="connsiteY3" fmla="*/ 364331 h 438150"/>
                <a:gd name="connsiteX4" fmla="*/ 261938 w 2364582"/>
                <a:gd name="connsiteY4" fmla="*/ 352425 h 438150"/>
                <a:gd name="connsiteX5" fmla="*/ 171450 w 2364582"/>
                <a:gd name="connsiteY5" fmla="*/ 328612 h 438150"/>
                <a:gd name="connsiteX6" fmla="*/ 109538 w 2364582"/>
                <a:gd name="connsiteY6" fmla="*/ 304800 h 438150"/>
                <a:gd name="connsiteX7" fmla="*/ 54769 w 2364582"/>
                <a:gd name="connsiteY7" fmla="*/ 278606 h 438150"/>
                <a:gd name="connsiteX8" fmla="*/ 33338 w 2364582"/>
                <a:gd name="connsiteY8" fmla="*/ 261937 h 438150"/>
                <a:gd name="connsiteX9" fmla="*/ 21432 w 2364582"/>
                <a:gd name="connsiteY9" fmla="*/ 252412 h 438150"/>
                <a:gd name="connsiteX10" fmla="*/ 7144 w 2364582"/>
                <a:gd name="connsiteY10" fmla="*/ 233362 h 438150"/>
                <a:gd name="connsiteX11" fmla="*/ 0 w 2364582"/>
                <a:gd name="connsiteY11" fmla="*/ 204787 h 438150"/>
                <a:gd name="connsiteX12" fmla="*/ 9525 w 2364582"/>
                <a:gd name="connsiteY12" fmla="*/ 169068 h 438150"/>
                <a:gd name="connsiteX13" fmla="*/ 28575 w 2364582"/>
                <a:gd name="connsiteY13" fmla="*/ 142875 h 438150"/>
                <a:gd name="connsiteX14" fmla="*/ 83344 w 2364582"/>
                <a:gd name="connsiteY14" fmla="*/ 102393 h 438150"/>
                <a:gd name="connsiteX15" fmla="*/ 111919 w 2364582"/>
                <a:gd name="connsiteY15" fmla="*/ 83343 h 438150"/>
                <a:gd name="connsiteX16" fmla="*/ 390525 w 2364582"/>
                <a:gd name="connsiteY16" fmla="*/ 164306 h 438150"/>
                <a:gd name="connsiteX17" fmla="*/ 728663 w 2364582"/>
                <a:gd name="connsiteY17" fmla="*/ 166687 h 438150"/>
                <a:gd name="connsiteX18" fmla="*/ 1162050 w 2364582"/>
                <a:gd name="connsiteY18" fmla="*/ 166687 h 438150"/>
                <a:gd name="connsiteX19" fmla="*/ 1328738 w 2364582"/>
                <a:gd name="connsiteY19" fmla="*/ 164306 h 438150"/>
                <a:gd name="connsiteX20" fmla="*/ 1809750 w 2364582"/>
                <a:gd name="connsiteY20" fmla="*/ 166687 h 438150"/>
                <a:gd name="connsiteX21" fmla="*/ 1928813 w 2364582"/>
                <a:gd name="connsiteY21" fmla="*/ 169068 h 438150"/>
                <a:gd name="connsiteX22" fmla="*/ 2047875 w 2364582"/>
                <a:gd name="connsiteY22" fmla="*/ 161925 h 438150"/>
                <a:gd name="connsiteX23" fmla="*/ 2081213 w 2364582"/>
                <a:gd name="connsiteY23" fmla="*/ 157162 h 438150"/>
                <a:gd name="connsiteX24" fmla="*/ 2128838 w 2364582"/>
                <a:gd name="connsiteY24" fmla="*/ 145256 h 438150"/>
                <a:gd name="connsiteX25" fmla="*/ 2162175 w 2364582"/>
                <a:gd name="connsiteY25" fmla="*/ 128587 h 438150"/>
                <a:gd name="connsiteX26" fmla="*/ 2195513 w 2364582"/>
                <a:gd name="connsiteY26" fmla="*/ 109537 h 438150"/>
                <a:gd name="connsiteX27" fmla="*/ 2219325 w 2364582"/>
                <a:gd name="connsiteY27" fmla="*/ 80962 h 438150"/>
                <a:gd name="connsiteX28" fmla="*/ 2264569 w 2364582"/>
                <a:gd name="connsiteY28" fmla="*/ 0 h 438150"/>
                <a:gd name="connsiteX29" fmla="*/ 2364582 w 2364582"/>
                <a:gd name="connsiteY29" fmla="*/ 159543 h 438150"/>
                <a:gd name="connsiteX30" fmla="*/ 2319338 w 2364582"/>
                <a:gd name="connsiteY30" fmla="*/ 240506 h 438150"/>
                <a:gd name="connsiteX31" fmla="*/ 2281238 w 2364582"/>
                <a:gd name="connsiteY31" fmla="*/ 350043 h 438150"/>
                <a:gd name="connsiteX32" fmla="*/ 2255044 w 2364582"/>
                <a:gd name="connsiteY32" fmla="*/ 407193 h 438150"/>
                <a:gd name="connsiteX33" fmla="*/ 2245519 w 2364582"/>
                <a:gd name="connsiteY33" fmla="*/ 421481 h 438150"/>
                <a:gd name="connsiteX34" fmla="*/ 2235994 w 2364582"/>
                <a:gd name="connsiteY34" fmla="*/ 431006 h 438150"/>
                <a:gd name="connsiteX35" fmla="*/ 2209800 w 2364582"/>
                <a:gd name="connsiteY35" fmla="*/ 438150 h 438150"/>
                <a:gd name="connsiteX36" fmla="*/ 2181225 w 2364582"/>
                <a:gd name="connsiteY36" fmla="*/ 435768 h 438150"/>
                <a:gd name="connsiteX37" fmla="*/ 2147888 w 2364582"/>
                <a:gd name="connsiteY37" fmla="*/ 419100 h 438150"/>
                <a:gd name="connsiteX38" fmla="*/ 2109788 w 2364582"/>
                <a:gd name="connsiteY38" fmla="*/ 390525 h 438150"/>
                <a:gd name="connsiteX39" fmla="*/ 2071688 w 2364582"/>
                <a:gd name="connsiteY39" fmla="*/ 376237 h 438150"/>
                <a:gd name="connsiteX40" fmla="*/ 1969294 w 2364582"/>
                <a:gd name="connsiteY40" fmla="*/ 371475 h 438150"/>
                <a:gd name="connsiteX41" fmla="*/ 1850232 w 2364582"/>
                <a:gd name="connsiteY41" fmla="*/ 366712 h 438150"/>
                <a:gd name="connsiteX42" fmla="*/ 1147763 w 2364582"/>
                <a:gd name="connsiteY42" fmla="*/ 36671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4582" h="438150">
                  <a:moveTo>
                    <a:pt x="1147763" y="366712"/>
                  </a:moveTo>
                  <a:lnTo>
                    <a:pt x="619125" y="369093"/>
                  </a:lnTo>
                  <a:lnTo>
                    <a:pt x="414338" y="369093"/>
                  </a:lnTo>
                  <a:lnTo>
                    <a:pt x="330994" y="364331"/>
                  </a:lnTo>
                  <a:lnTo>
                    <a:pt x="261938" y="352425"/>
                  </a:lnTo>
                  <a:lnTo>
                    <a:pt x="171450" y="328612"/>
                  </a:lnTo>
                  <a:lnTo>
                    <a:pt x="109538" y="304800"/>
                  </a:lnTo>
                  <a:lnTo>
                    <a:pt x="54769" y="278606"/>
                  </a:lnTo>
                  <a:lnTo>
                    <a:pt x="33338" y="261937"/>
                  </a:lnTo>
                  <a:lnTo>
                    <a:pt x="21432" y="252412"/>
                  </a:lnTo>
                  <a:lnTo>
                    <a:pt x="7144" y="233362"/>
                  </a:lnTo>
                  <a:lnTo>
                    <a:pt x="0" y="204787"/>
                  </a:lnTo>
                  <a:lnTo>
                    <a:pt x="9525" y="169068"/>
                  </a:lnTo>
                  <a:lnTo>
                    <a:pt x="28575" y="142875"/>
                  </a:lnTo>
                  <a:lnTo>
                    <a:pt x="83344" y="102393"/>
                  </a:lnTo>
                  <a:lnTo>
                    <a:pt x="111919" y="83343"/>
                  </a:lnTo>
                  <a:lnTo>
                    <a:pt x="390525" y="164306"/>
                  </a:lnTo>
                  <a:lnTo>
                    <a:pt x="728663" y="166687"/>
                  </a:lnTo>
                  <a:lnTo>
                    <a:pt x="1162050" y="166687"/>
                  </a:lnTo>
                  <a:lnTo>
                    <a:pt x="1328738" y="164306"/>
                  </a:lnTo>
                  <a:lnTo>
                    <a:pt x="1809750" y="166687"/>
                  </a:lnTo>
                  <a:lnTo>
                    <a:pt x="1928813" y="169068"/>
                  </a:lnTo>
                  <a:lnTo>
                    <a:pt x="2047875" y="161925"/>
                  </a:lnTo>
                  <a:lnTo>
                    <a:pt x="2081213" y="157162"/>
                  </a:lnTo>
                  <a:lnTo>
                    <a:pt x="2128838" y="145256"/>
                  </a:lnTo>
                  <a:lnTo>
                    <a:pt x="2162175" y="128587"/>
                  </a:lnTo>
                  <a:lnTo>
                    <a:pt x="2195513" y="109537"/>
                  </a:lnTo>
                  <a:lnTo>
                    <a:pt x="2219325" y="80962"/>
                  </a:lnTo>
                  <a:lnTo>
                    <a:pt x="2264569" y="0"/>
                  </a:lnTo>
                  <a:lnTo>
                    <a:pt x="2364582" y="159543"/>
                  </a:lnTo>
                  <a:lnTo>
                    <a:pt x="2319338" y="240506"/>
                  </a:lnTo>
                  <a:lnTo>
                    <a:pt x="2281238" y="350043"/>
                  </a:lnTo>
                  <a:lnTo>
                    <a:pt x="2255044" y="407193"/>
                  </a:lnTo>
                  <a:lnTo>
                    <a:pt x="2245519" y="421481"/>
                  </a:lnTo>
                  <a:lnTo>
                    <a:pt x="2235994" y="431006"/>
                  </a:lnTo>
                  <a:lnTo>
                    <a:pt x="2209800" y="438150"/>
                  </a:lnTo>
                  <a:lnTo>
                    <a:pt x="2181225" y="435768"/>
                  </a:lnTo>
                  <a:lnTo>
                    <a:pt x="2147888" y="419100"/>
                  </a:lnTo>
                  <a:lnTo>
                    <a:pt x="2109788" y="390525"/>
                  </a:lnTo>
                  <a:lnTo>
                    <a:pt x="2071688" y="376237"/>
                  </a:lnTo>
                  <a:lnTo>
                    <a:pt x="1969294" y="371475"/>
                  </a:lnTo>
                  <a:lnTo>
                    <a:pt x="1850232" y="366712"/>
                  </a:lnTo>
                  <a:lnTo>
                    <a:pt x="1147763" y="3667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B801B2FE-27FE-4AB9-83EC-B5A5794BCA50}"/>
                </a:ext>
              </a:extLst>
            </p:cNvPr>
            <p:cNvSpPr/>
            <p:nvPr/>
          </p:nvSpPr>
          <p:spPr>
            <a:xfrm>
              <a:off x="4605338" y="5516563"/>
              <a:ext cx="641350" cy="512762"/>
            </a:xfrm>
            <a:custGeom>
              <a:avLst/>
              <a:gdLst>
                <a:gd name="connsiteX0" fmla="*/ 235743 w 640556"/>
                <a:gd name="connsiteY0" fmla="*/ 64294 h 511969"/>
                <a:gd name="connsiteX1" fmla="*/ 561975 w 640556"/>
                <a:gd name="connsiteY1" fmla="*/ 171450 h 511969"/>
                <a:gd name="connsiteX2" fmla="*/ 578643 w 640556"/>
                <a:gd name="connsiteY2" fmla="*/ 171450 h 511969"/>
                <a:gd name="connsiteX3" fmla="*/ 595312 w 640556"/>
                <a:gd name="connsiteY3" fmla="*/ 161925 h 511969"/>
                <a:gd name="connsiteX4" fmla="*/ 640556 w 640556"/>
                <a:gd name="connsiteY4" fmla="*/ 59532 h 511969"/>
                <a:gd name="connsiteX5" fmla="*/ 588168 w 640556"/>
                <a:gd name="connsiteY5" fmla="*/ 511969 h 511969"/>
                <a:gd name="connsiteX6" fmla="*/ 528637 w 640556"/>
                <a:gd name="connsiteY6" fmla="*/ 466725 h 511969"/>
                <a:gd name="connsiteX7" fmla="*/ 464343 w 640556"/>
                <a:gd name="connsiteY7" fmla="*/ 383382 h 511969"/>
                <a:gd name="connsiteX8" fmla="*/ 411956 w 640556"/>
                <a:gd name="connsiteY8" fmla="*/ 323850 h 511969"/>
                <a:gd name="connsiteX9" fmla="*/ 311943 w 640556"/>
                <a:gd name="connsiteY9" fmla="*/ 259557 h 511969"/>
                <a:gd name="connsiteX10" fmla="*/ 130968 w 640556"/>
                <a:gd name="connsiteY10" fmla="*/ 145257 h 511969"/>
                <a:gd name="connsiteX11" fmla="*/ 40481 w 640556"/>
                <a:gd name="connsiteY11" fmla="*/ 88107 h 511969"/>
                <a:gd name="connsiteX12" fmla="*/ 19050 w 640556"/>
                <a:gd name="connsiteY12" fmla="*/ 69057 h 511969"/>
                <a:gd name="connsiteX13" fmla="*/ 7143 w 640556"/>
                <a:gd name="connsiteY13" fmla="*/ 52388 h 511969"/>
                <a:gd name="connsiteX14" fmla="*/ 2381 w 640556"/>
                <a:gd name="connsiteY14" fmla="*/ 35719 h 511969"/>
                <a:gd name="connsiteX15" fmla="*/ 0 w 640556"/>
                <a:gd name="connsiteY15" fmla="*/ 21432 h 511969"/>
                <a:gd name="connsiteX16" fmla="*/ 9525 w 640556"/>
                <a:gd name="connsiteY16" fmla="*/ 4763 h 511969"/>
                <a:gd name="connsiteX17" fmla="*/ 30956 w 640556"/>
                <a:gd name="connsiteY17" fmla="*/ 0 h 511969"/>
                <a:gd name="connsiteX18" fmla="*/ 61912 w 640556"/>
                <a:gd name="connsiteY18" fmla="*/ 7144 h 511969"/>
                <a:gd name="connsiteX19" fmla="*/ 235743 w 640556"/>
                <a:gd name="connsiteY19" fmla="*/ 642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6" h="511969">
                  <a:moveTo>
                    <a:pt x="235743" y="64294"/>
                  </a:moveTo>
                  <a:lnTo>
                    <a:pt x="561975" y="171450"/>
                  </a:lnTo>
                  <a:lnTo>
                    <a:pt x="578643" y="171450"/>
                  </a:lnTo>
                  <a:lnTo>
                    <a:pt x="595312" y="161925"/>
                  </a:lnTo>
                  <a:lnTo>
                    <a:pt x="640556" y="59532"/>
                  </a:lnTo>
                  <a:lnTo>
                    <a:pt x="588168" y="511969"/>
                  </a:lnTo>
                  <a:lnTo>
                    <a:pt x="528637" y="466725"/>
                  </a:lnTo>
                  <a:lnTo>
                    <a:pt x="464343" y="383382"/>
                  </a:lnTo>
                  <a:lnTo>
                    <a:pt x="411956" y="323850"/>
                  </a:lnTo>
                  <a:lnTo>
                    <a:pt x="311943" y="259557"/>
                  </a:lnTo>
                  <a:lnTo>
                    <a:pt x="130968" y="145257"/>
                  </a:lnTo>
                  <a:lnTo>
                    <a:pt x="40481" y="88107"/>
                  </a:lnTo>
                  <a:lnTo>
                    <a:pt x="19050" y="69057"/>
                  </a:lnTo>
                  <a:lnTo>
                    <a:pt x="7143" y="52388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235743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997C4E7E-C1D3-4CEA-A316-F2DE8098D8AD}"/>
                </a:ext>
              </a:extLst>
            </p:cNvPr>
            <p:cNvSpPr/>
            <p:nvPr/>
          </p:nvSpPr>
          <p:spPr>
            <a:xfrm>
              <a:off x="3952876" y="4430714"/>
              <a:ext cx="2232025" cy="911225"/>
            </a:xfrm>
            <a:custGeom>
              <a:avLst/>
              <a:gdLst>
                <a:gd name="connsiteX0" fmla="*/ 1731169 w 2231231"/>
                <a:gd name="connsiteY0" fmla="*/ 276225 h 909638"/>
                <a:gd name="connsiteX1" fmla="*/ 1443038 w 2231231"/>
                <a:gd name="connsiteY1" fmla="*/ 416719 h 909638"/>
                <a:gd name="connsiteX2" fmla="*/ 1288256 w 2231231"/>
                <a:gd name="connsiteY2" fmla="*/ 485775 h 909638"/>
                <a:gd name="connsiteX3" fmla="*/ 1100138 w 2231231"/>
                <a:gd name="connsiteY3" fmla="*/ 571500 h 909638"/>
                <a:gd name="connsiteX4" fmla="*/ 819150 w 2231231"/>
                <a:gd name="connsiteY4" fmla="*/ 702469 h 909638"/>
                <a:gd name="connsiteX5" fmla="*/ 590550 w 2231231"/>
                <a:gd name="connsiteY5" fmla="*/ 809625 h 909638"/>
                <a:gd name="connsiteX6" fmla="*/ 552450 w 2231231"/>
                <a:gd name="connsiteY6" fmla="*/ 852488 h 909638"/>
                <a:gd name="connsiteX7" fmla="*/ 516731 w 2231231"/>
                <a:gd name="connsiteY7" fmla="*/ 881063 h 909638"/>
                <a:gd name="connsiteX8" fmla="*/ 473869 w 2231231"/>
                <a:gd name="connsiteY8" fmla="*/ 902494 h 909638"/>
                <a:gd name="connsiteX9" fmla="*/ 447675 w 2231231"/>
                <a:gd name="connsiteY9" fmla="*/ 909638 h 909638"/>
                <a:gd name="connsiteX10" fmla="*/ 409575 w 2231231"/>
                <a:gd name="connsiteY10" fmla="*/ 904875 h 909638"/>
                <a:gd name="connsiteX11" fmla="*/ 342900 w 2231231"/>
                <a:gd name="connsiteY11" fmla="*/ 878682 h 909638"/>
                <a:gd name="connsiteX12" fmla="*/ 266700 w 2231231"/>
                <a:gd name="connsiteY12" fmla="*/ 847725 h 909638"/>
                <a:gd name="connsiteX13" fmla="*/ 207169 w 2231231"/>
                <a:gd name="connsiteY13" fmla="*/ 814388 h 909638"/>
                <a:gd name="connsiteX14" fmla="*/ 133350 w 2231231"/>
                <a:gd name="connsiteY14" fmla="*/ 757238 h 909638"/>
                <a:gd name="connsiteX15" fmla="*/ 47625 w 2231231"/>
                <a:gd name="connsiteY15" fmla="*/ 671513 h 909638"/>
                <a:gd name="connsiteX16" fmla="*/ 26194 w 2231231"/>
                <a:gd name="connsiteY16" fmla="*/ 645319 h 909638"/>
                <a:gd name="connsiteX17" fmla="*/ 9525 w 2231231"/>
                <a:gd name="connsiteY17" fmla="*/ 619125 h 909638"/>
                <a:gd name="connsiteX18" fmla="*/ 0 w 2231231"/>
                <a:gd name="connsiteY18" fmla="*/ 585788 h 909638"/>
                <a:gd name="connsiteX19" fmla="*/ 0 w 2231231"/>
                <a:gd name="connsiteY19" fmla="*/ 566738 h 909638"/>
                <a:gd name="connsiteX20" fmla="*/ 2381 w 2231231"/>
                <a:gd name="connsiteY20" fmla="*/ 552450 h 909638"/>
                <a:gd name="connsiteX21" fmla="*/ 14288 w 2231231"/>
                <a:gd name="connsiteY21" fmla="*/ 547688 h 909638"/>
                <a:gd name="connsiteX22" fmla="*/ 30956 w 2231231"/>
                <a:gd name="connsiteY22" fmla="*/ 547688 h 909638"/>
                <a:gd name="connsiteX23" fmla="*/ 61913 w 2231231"/>
                <a:gd name="connsiteY23" fmla="*/ 561975 h 909638"/>
                <a:gd name="connsiteX24" fmla="*/ 109538 w 2231231"/>
                <a:gd name="connsiteY24" fmla="*/ 588169 h 909638"/>
                <a:gd name="connsiteX25" fmla="*/ 178594 w 2231231"/>
                <a:gd name="connsiteY25" fmla="*/ 611982 h 909638"/>
                <a:gd name="connsiteX26" fmla="*/ 235744 w 2231231"/>
                <a:gd name="connsiteY26" fmla="*/ 628650 h 909638"/>
                <a:gd name="connsiteX27" fmla="*/ 307181 w 2231231"/>
                <a:gd name="connsiteY27" fmla="*/ 635794 h 909638"/>
                <a:gd name="connsiteX28" fmla="*/ 357188 w 2231231"/>
                <a:gd name="connsiteY28" fmla="*/ 631032 h 909638"/>
                <a:gd name="connsiteX29" fmla="*/ 521494 w 2231231"/>
                <a:gd name="connsiteY29" fmla="*/ 578644 h 909638"/>
                <a:gd name="connsiteX30" fmla="*/ 995363 w 2231231"/>
                <a:gd name="connsiteY30" fmla="*/ 426244 h 909638"/>
                <a:gd name="connsiteX31" fmla="*/ 1295400 w 2231231"/>
                <a:gd name="connsiteY31" fmla="*/ 330994 h 909638"/>
                <a:gd name="connsiteX32" fmla="*/ 1440656 w 2231231"/>
                <a:gd name="connsiteY32" fmla="*/ 254794 h 909638"/>
                <a:gd name="connsiteX33" fmla="*/ 1716881 w 2231231"/>
                <a:gd name="connsiteY33" fmla="*/ 159544 h 909638"/>
                <a:gd name="connsiteX34" fmla="*/ 2007394 w 2231231"/>
                <a:gd name="connsiteY34" fmla="*/ 57150 h 909638"/>
                <a:gd name="connsiteX35" fmla="*/ 2145506 w 2231231"/>
                <a:gd name="connsiteY35" fmla="*/ 7144 h 909638"/>
                <a:gd name="connsiteX36" fmla="*/ 2176463 w 2231231"/>
                <a:gd name="connsiteY36" fmla="*/ 0 h 909638"/>
                <a:gd name="connsiteX37" fmla="*/ 2209800 w 2231231"/>
                <a:gd name="connsiteY37" fmla="*/ 4763 h 909638"/>
                <a:gd name="connsiteX38" fmla="*/ 2226469 w 2231231"/>
                <a:gd name="connsiteY38" fmla="*/ 11907 h 909638"/>
                <a:gd name="connsiteX39" fmla="*/ 2231231 w 2231231"/>
                <a:gd name="connsiteY39" fmla="*/ 19050 h 909638"/>
                <a:gd name="connsiteX40" fmla="*/ 2228850 w 2231231"/>
                <a:gd name="connsiteY40" fmla="*/ 28575 h 909638"/>
                <a:gd name="connsiteX41" fmla="*/ 2212181 w 2231231"/>
                <a:gd name="connsiteY41" fmla="*/ 47625 h 909638"/>
                <a:gd name="connsiteX42" fmla="*/ 2147888 w 2231231"/>
                <a:gd name="connsiteY42" fmla="*/ 83344 h 909638"/>
                <a:gd name="connsiteX43" fmla="*/ 1731169 w 2231231"/>
                <a:gd name="connsiteY43" fmla="*/ 276225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1231" h="909638">
                  <a:moveTo>
                    <a:pt x="1731169" y="276225"/>
                  </a:moveTo>
                  <a:lnTo>
                    <a:pt x="1443038" y="416719"/>
                  </a:lnTo>
                  <a:lnTo>
                    <a:pt x="1288256" y="485775"/>
                  </a:lnTo>
                  <a:lnTo>
                    <a:pt x="1100138" y="571500"/>
                  </a:lnTo>
                  <a:lnTo>
                    <a:pt x="819150" y="702469"/>
                  </a:lnTo>
                  <a:lnTo>
                    <a:pt x="590550" y="809625"/>
                  </a:lnTo>
                  <a:lnTo>
                    <a:pt x="552450" y="852488"/>
                  </a:lnTo>
                  <a:lnTo>
                    <a:pt x="516731" y="881063"/>
                  </a:lnTo>
                  <a:lnTo>
                    <a:pt x="473869" y="902494"/>
                  </a:lnTo>
                  <a:lnTo>
                    <a:pt x="447675" y="909638"/>
                  </a:lnTo>
                  <a:lnTo>
                    <a:pt x="409575" y="904875"/>
                  </a:lnTo>
                  <a:lnTo>
                    <a:pt x="342900" y="878682"/>
                  </a:lnTo>
                  <a:lnTo>
                    <a:pt x="266700" y="847725"/>
                  </a:lnTo>
                  <a:lnTo>
                    <a:pt x="207169" y="814388"/>
                  </a:lnTo>
                  <a:lnTo>
                    <a:pt x="133350" y="757238"/>
                  </a:lnTo>
                  <a:lnTo>
                    <a:pt x="47625" y="671513"/>
                  </a:lnTo>
                  <a:lnTo>
                    <a:pt x="26194" y="645319"/>
                  </a:lnTo>
                  <a:lnTo>
                    <a:pt x="9525" y="619125"/>
                  </a:lnTo>
                  <a:lnTo>
                    <a:pt x="0" y="585788"/>
                  </a:lnTo>
                  <a:lnTo>
                    <a:pt x="0" y="566738"/>
                  </a:lnTo>
                  <a:lnTo>
                    <a:pt x="2381" y="552450"/>
                  </a:lnTo>
                  <a:lnTo>
                    <a:pt x="14288" y="547688"/>
                  </a:lnTo>
                  <a:lnTo>
                    <a:pt x="30956" y="547688"/>
                  </a:lnTo>
                  <a:lnTo>
                    <a:pt x="61913" y="561975"/>
                  </a:lnTo>
                  <a:lnTo>
                    <a:pt x="109538" y="588169"/>
                  </a:lnTo>
                  <a:lnTo>
                    <a:pt x="178594" y="611982"/>
                  </a:lnTo>
                  <a:lnTo>
                    <a:pt x="235744" y="628650"/>
                  </a:lnTo>
                  <a:lnTo>
                    <a:pt x="307181" y="635794"/>
                  </a:lnTo>
                  <a:lnTo>
                    <a:pt x="357188" y="631032"/>
                  </a:lnTo>
                  <a:lnTo>
                    <a:pt x="521494" y="578644"/>
                  </a:lnTo>
                  <a:lnTo>
                    <a:pt x="995363" y="426244"/>
                  </a:lnTo>
                  <a:lnTo>
                    <a:pt x="1295400" y="330994"/>
                  </a:lnTo>
                  <a:lnTo>
                    <a:pt x="1440656" y="254794"/>
                  </a:lnTo>
                  <a:lnTo>
                    <a:pt x="1716881" y="159544"/>
                  </a:lnTo>
                  <a:lnTo>
                    <a:pt x="2007394" y="57150"/>
                  </a:lnTo>
                  <a:lnTo>
                    <a:pt x="2145506" y="7144"/>
                  </a:lnTo>
                  <a:lnTo>
                    <a:pt x="2176463" y="0"/>
                  </a:lnTo>
                  <a:lnTo>
                    <a:pt x="2209800" y="4763"/>
                  </a:lnTo>
                  <a:lnTo>
                    <a:pt x="2226469" y="11907"/>
                  </a:lnTo>
                  <a:lnTo>
                    <a:pt x="2231231" y="19050"/>
                  </a:lnTo>
                  <a:lnTo>
                    <a:pt x="2228850" y="28575"/>
                  </a:lnTo>
                  <a:lnTo>
                    <a:pt x="2212181" y="47625"/>
                  </a:lnTo>
                  <a:lnTo>
                    <a:pt x="2147888" y="83344"/>
                  </a:lnTo>
                  <a:lnTo>
                    <a:pt x="1731169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BA0146CD-912F-42A2-A57B-1684408A6B78}"/>
                </a:ext>
              </a:extLst>
            </p:cNvPr>
            <p:cNvSpPr/>
            <p:nvPr/>
          </p:nvSpPr>
          <p:spPr>
            <a:xfrm rot="16200000">
              <a:off x="5703889" y="3649664"/>
              <a:ext cx="2854325" cy="2162175"/>
            </a:xfrm>
            <a:custGeom>
              <a:avLst/>
              <a:gdLst>
                <a:gd name="connsiteX0" fmla="*/ 1057275 w 2854325"/>
                <a:gd name="connsiteY0" fmla="*/ 1041400 h 2162175"/>
                <a:gd name="connsiteX1" fmla="*/ 879475 w 2854325"/>
                <a:gd name="connsiteY1" fmla="*/ 1200150 h 2162175"/>
                <a:gd name="connsiteX2" fmla="*/ 733425 w 2854325"/>
                <a:gd name="connsiteY2" fmla="*/ 1358900 h 2162175"/>
                <a:gd name="connsiteX3" fmla="*/ 603250 w 2854325"/>
                <a:gd name="connsiteY3" fmla="*/ 1524000 h 2162175"/>
                <a:gd name="connsiteX4" fmla="*/ 514350 w 2854325"/>
                <a:gd name="connsiteY4" fmla="*/ 1651000 h 2162175"/>
                <a:gd name="connsiteX5" fmla="*/ 473075 w 2854325"/>
                <a:gd name="connsiteY5" fmla="*/ 1727200 h 2162175"/>
                <a:gd name="connsiteX6" fmla="*/ 450850 w 2854325"/>
                <a:gd name="connsiteY6" fmla="*/ 1781175 h 2162175"/>
                <a:gd name="connsiteX7" fmla="*/ 314325 w 2854325"/>
                <a:gd name="connsiteY7" fmla="*/ 2095500 h 2162175"/>
                <a:gd name="connsiteX8" fmla="*/ 257175 w 2854325"/>
                <a:gd name="connsiteY8" fmla="*/ 2114550 h 2162175"/>
                <a:gd name="connsiteX9" fmla="*/ 190500 w 2854325"/>
                <a:gd name="connsiteY9" fmla="*/ 2139950 h 2162175"/>
                <a:gd name="connsiteX10" fmla="*/ 136525 w 2854325"/>
                <a:gd name="connsiteY10" fmla="*/ 2155825 h 2162175"/>
                <a:gd name="connsiteX11" fmla="*/ 98425 w 2854325"/>
                <a:gd name="connsiteY11" fmla="*/ 2162175 h 2162175"/>
                <a:gd name="connsiteX12" fmla="*/ 63500 w 2854325"/>
                <a:gd name="connsiteY12" fmla="*/ 2159000 h 2162175"/>
                <a:gd name="connsiteX13" fmla="*/ 38100 w 2854325"/>
                <a:gd name="connsiteY13" fmla="*/ 2152650 h 2162175"/>
                <a:gd name="connsiteX14" fmla="*/ 15875 w 2854325"/>
                <a:gd name="connsiteY14" fmla="*/ 2143125 h 2162175"/>
                <a:gd name="connsiteX15" fmla="*/ 3175 w 2854325"/>
                <a:gd name="connsiteY15" fmla="*/ 2127250 h 2162175"/>
                <a:gd name="connsiteX16" fmla="*/ 0 w 2854325"/>
                <a:gd name="connsiteY16" fmla="*/ 2095500 h 2162175"/>
                <a:gd name="connsiteX17" fmla="*/ 15875 w 2854325"/>
                <a:gd name="connsiteY17" fmla="*/ 2022475 h 2162175"/>
                <a:gd name="connsiteX18" fmla="*/ 38100 w 2854325"/>
                <a:gd name="connsiteY18" fmla="*/ 1946275 h 2162175"/>
                <a:gd name="connsiteX19" fmla="*/ 69850 w 2854325"/>
                <a:gd name="connsiteY19" fmla="*/ 1854200 h 2162175"/>
                <a:gd name="connsiteX20" fmla="*/ 114300 w 2854325"/>
                <a:gd name="connsiteY20" fmla="*/ 1758950 h 2162175"/>
                <a:gd name="connsiteX21" fmla="*/ 196850 w 2854325"/>
                <a:gd name="connsiteY21" fmla="*/ 1628775 h 2162175"/>
                <a:gd name="connsiteX22" fmla="*/ 288925 w 2854325"/>
                <a:gd name="connsiteY22" fmla="*/ 1501775 h 2162175"/>
                <a:gd name="connsiteX23" fmla="*/ 390525 w 2854325"/>
                <a:gd name="connsiteY23" fmla="*/ 1374775 h 2162175"/>
                <a:gd name="connsiteX24" fmla="*/ 514350 w 2854325"/>
                <a:gd name="connsiteY24" fmla="*/ 1235075 h 2162175"/>
                <a:gd name="connsiteX25" fmla="*/ 619125 w 2854325"/>
                <a:gd name="connsiteY25" fmla="*/ 1136650 h 2162175"/>
                <a:gd name="connsiteX26" fmla="*/ 758825 w 2854325"/>
                <a:gd name="connsiteY26" fmla="*/ 1003300 h 2162175"/>
                <a:gd name="connsiteX27" fmla="*/ 857250 w 2854325"/>
                <a:gd name="connsiteY27" fmla="*/ 914400 h 2162175"/>
                <a:gd name="connsiteX28" fmla="*/ 1012825 w 2854325"/>
                <a:gd name="connsiteY28" fmla="*/ 796925 h 2162175"/>
                <a:gd name="connsiteX29" fmla="*/ 1181100 w 2854325"/>
                <a:gd name="connsiteY29" fmla="*/ 717550 h 2162175"/>
                <a:gd name="connsiteX30" fmla="*/ 1244600 w 2854325"/>
                <a:gd name="connsiteY30" fmla="*/ 676275 h 2162175"/>
                <a:gd name="connsiteX31" fmla="*/ 1412875 w 2854325"/>
                <a:gd name="connsiteY31" fmla="*/ 587375 h 2162175"/>
                <a:gd name="connsiteX32" fmla="*/ 1562100 w 2854325"/>
                <a:gd name="connsiteY32" fmla="*/ 520700 h 2162175"/>
                <a:gd name="connsiteX33" fmla="*/ 1708150 w 2854325"/>
                <a:gd name="connsiteY33" fmla="*/ 466725 h 2162175"/>
                <a:gd name="connsiteX34" fmla="*/ 1825625 w 2854325"/>
                <a:gd name="connsiteY34" fmla="*/ 425450 h 2162175"/>
                <a:gd name="connsiteX35" fmla="*/ 2044700 w 2854325"/>
                <a:gd name="connsiteY35" fmla="*/ 371475 h 2162175"/>
                <a:gd name="connsiteX36" fmla="*/ 2159000 w 2854325"/>
                <a:gd name="connsiteY36" fmla="*/ 333375 h 2162175"/>
                <a:gd name="connsiteX37" fmla="*/ 2489200 w 2854325"/>
                <a:gd name="connsiteY37" fmla="*/ 241300 h 2162175"/>
                <a:gd name="connsiteX38" fmla="*/ 2616200 w 2854325"/>
                <a:gd name="connsiteY38" fmla="*/ 196850 h 2162175"/>
                <a:gd name="connsiteX39" fmla="*/ 2663825 w 2854325"/>
                <a:gd name="connsiteY39" fmla="*/ 142875 h 2162175"/>
                <a:gd name="connsiteX40" fmla="*/ 2711450 w 2854325"/>
                <a:gd name="connsiteY40" fmla="*/ 98425 h 2162175"/>
                <a:gd name="connsiteX41" fmla="*/ 2781300 w 2854325"/>
                <a:gd name="connsiteY41" fmla="*/ 25400 h 2162175"/>
                <a:gd name="connsiteX42" fmla="*/ 2806700 w 2854325"/>
                <a:gd name="connsiteY42" fmla="*/ 6350 h 2162175"/>
                <a:gd name="connsiteX43" fmla="*/ 2825750 w 2854325"/>
                <a:gd name="connsiteY43" fmla="*/ 3175 h 2162175"/>
                <a:gd name="connsiteX44" fmla="*/ 2844800 w 2854325"/>
                <a:gd name="connsiteY44" fmla="*/ 0 h 2162175"/>
                <a:gd name="connsiteX45" fmla="*/ 2854325 w 2854325"/>
                <a:gd name="connsiteY45" fmla="*/ 6350 h 2162175"/>
                <a:gd name="connsiteX46" fmla="*/ 2854325 w 2854325"/>
                <a:gd name="connsiteY46" fmla="*/ 22225 h 2162175"/>
                <a:gd name="connsiteX47" fmla="*/ 2825750 w 2854325"/>
                <a:gd name="connsiteY47" fmla="*/ 117475 h 2162175"/>
                <a:gd name="connsiteX48" fmla="*/ 2781300 w 2854325"/>
                <a:gd name="connsiteY48" fmla="*/ 307975 h 2162175"/>
                <a:gd name="connsiteX49" fmla="*/ 2765425 w 2854325"/>
                <a:gd name="connsiteY49" fmla="*/ 368300 h 2162175"/>
                <a:gd name="connsiteX50" fmla="*/ 2746375 w 2854325"/>
                <a:gd name="connsiteY50" fmla="*/ 406400 h 2162175"/>
                <a:gd name="connsiteX51" fmla="*/ 2720975 w 2854325"/>
                <a:gd name="connsiteY51" fmla="*/ 431800 h 2162175"/>
                <a:gd name="connsiteX52" fmla="*/ 2695575 w 2854325"/>
                <a:gd name="connsiteY52" fmla="*/ 441325 h 2162175"/>
                <a:gd name="connsiteX53" fmla="*/ 2667000 w 2854325"/>
                <a:gd name="connsiteY53" fmla="*/ 441325 h 2162175"/>
                <a:gd name="connsiteX54" fmla="*/ 2622550 w 2854325"/>
                <a:gd name="connsiteY54" fmla="*/ 434975 h 2162175"/>
                <a:gd name="connsiteX55" fmla="*/ 2562225 w 2854325"/>
                <a:gd name="connsiteY55" fmla="*/ 419100 h 2162175"/>
                <a:gd name="connsiteX56" fmla="*/ 2174875 w 2854325"/>
                <a:gd name="connsiteY56" fmla="*/ 514350 h 2162175"/>
                <a:gd name="connsiteX57" fmla="*/ 2060575 w 2854325"/>
                <a:gd name="connsiteY57" fmla="*/ 549275 h 2162175"/>
                <a:gd name="connsiteX58" fmla="*/ 1847850 w 2854325"/>
                <a:gd name="connsiteY58" fmla="*/ 606425 h 2162175"/>
                <a:gd name="connsiteX59" fmla="*/ 1660525 w 2854325"/>
                <a:gd name="connsiteY59" fmla="*/ 682625 h 2162175"/>
                <a:gd name="connsiteX60" fmla="*/ 1501775 w 2854325"/>
                <a:gd name="connsiteY60" fmla="*/ 758825 h 2162175"/>
                <a:gd name="connsiteX61" fmla="*/ 1314450 w 2854325"/>
                <a:gd name="connsiteY61" fmla="*/ 866775 h 2162175"/>
                <a:gd name="connsiteX62" fmla="*/ 1149350 w 2854325"/>
                <a:gd name="connsiteY62" fmla="*/ 962025 h 2162175"/>
                <a:gd name="connsiteX63" fmla="*/ 1057275 w 2854325"/>
                <a:gd name="connsiteY63" fmla="*/ 104140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4325" h="2162175">
                  <a:moveTo>
                    <a:pt x="1057275" y="1041400"/>
                  </a:moveTo>
                  <a:lnTo>
                    <a:pt x="879475" y="1200150"/>
                  </a:lnTo>
                  <a:lnTo>
                    <a:pt x="733425" y="1358900"/>
                  </a:lnTo>
                  <a:lnTo>
                    <a:pt x="603250" y="1524000"/>
                  </a:lnTo>
                  <a:lnTo>
                    <a:pt x="514350" y="1651000"/>
                  </a:lnTo>
                  <a:lnTo>
                    <a:pt x="473075" y="1727200"/>
                  </a:lnTo>
                  <a:lnTo>
                    <a:pt x="450850" y="1781175"/>
                  </a:lnTo>
                  <a:lnTo>
                    <a:pt x="314325" y="2095500"/>
                  </a:lnTo>
                  <a:lnTo>
                    <a:pt x="257175" y="2114550"/>
                  </a:lnTo>
                  <a:lnTo>
                    <a:pt x="190500" y="2139950"/>
                  </a:lnTo>
                  <a:lnTo>
                    <a:pt x="136525" y="2155825"/>
                  </a:lnTo>
                  <a:lnTo>
                    <a:pt x="98425" y="2162175"/>
                  </a:lnTo>
                  <a:lnTo>
                    <a:pt x="63500" y="2159000"/>
                  </a:lnTo>
                  <a:lnTo>
                    <a:pt x="38100" y="2152650"/>
                  </a:lnTo>
                  <a:lnTo>
                    <a:pt x="15875" y="2143125"/>
                  </a:lnTo>
                  <a:lnTo>
                    <a:pt x="3175" y="2127250"/>
                  </a:lnTo>
                  <a:lnTo>
                    <a:pt x="0" y="2095500"/>
                  </a:lnTo>
                  <a:lnTo>
                    <a:pt x="15875" y="2022475"/>
                  </a:lnTo>
                  <a:lnTo>
                    <a:pt x="38100" y="1946275"/>
                  </a:lnTo>
                  <a:lnTo>
                    <a:pt x="69850" y="1854200"/>
                  </a:lnTo>
                  <a:lnTo>
                    <a:pt x="114300" y="1758950"/>
                  </a:lnTo>
                  <a:lnTo>
                    <a:pt x="196850" y="1628775"/>
                  </a:lnTo>
                  <a:lnTo>
                    <a:pt x="288925" y="1501775"/>
                  </a:lnTo>
                  <a:lnTo>
                    <a:pt x="390525" y="1374775"/>
                  </a:lnTo>
                  <a:lnTo>
                    <a:pt x="514350" y="1235075"/>
                  </a:lnTo>
                  <a:lnTo>
                    <a:pt x="619125" y="1136650"/>
                  </a:lnTo>
                  <a:lnTo>
                    <a:pt x="758825" y="1003300"/>
                  </a:lnTo>
                  <a:lnTo>
                    <a:pt x="857250" y="914400"/>
                  </a:lnTo>
                  <a:lnTo>
                    <a:pt x="1012825" y="796925"/>
                  </a:lnTo>
                  <a:lnTo>
                    <a:pt x="1181100" y="717550"/>
                  </a:lnTo>
                  <a:lnTo>
                    <a:pt x="1244600" y="676275"/>
                  </a:lnTo>
                  <a:lnTo>
                    <a:pt x="1412875" y="587375"/>
                  </a:lnTo>
                  <a:lnTo>
                    <a:pt x="1562100" y="520700"/>
                  </a:lnTo>
                  <a:lnTo>
                    <a:pt x="1708150" y="466725"/>
                  </a:lnTo>
                  <a:lnTo>
                    <a:pt x="1825625" y="425450"/>
                  </a:lnTo>
                  <a:lnTo>
                    <a:pt x="2044700" y="371475"/>
                  </a:lnTo>
                  <a:lnTo>
                    <a:pt x="2159000" y="333375"/>
                  </a:lnTo>
                  <a:lnTo>
                    <a:pt x="2489200" y="241300"/>
                  </a:lnTo>
                  <a:lnTo>
                    <a:pt x="2616200" y="196850"/>
                  </a:lnTo>
                  <a:lnTo>
                    <a:pt x="2663825" y="142875"/>
                  </a:lnTo>
                  <a:lnTo>
                    <a:pt x="2711450" y="98425"/>
                  </a:lnTo>
                  <a:lnTo>
                    <a:pt x="2781300" y="25400"/>
                  </a:lnTo>
                  <a:lnTo>
                    <a:pt x="2806700" y="6350"/>
                  </a:lnTo>
                  <a:lnTo>
                    <a:pt x="2825750" y="3175"/>
                  </a:lnTo>
                  <a:lnTo>
                    <a:pt x="2844800" y="0"/>
                  </a:lnTo>
                  <a:lnTo>
                    <a:pt x="2854325" y="6350"/>
                  </a:lnTo>
                  <a:lnTo>
                    <a:pt x="2854325" y="22225"/>
                  </a:lnTo>
                  <a:lnTo>
                    <a:pt x="2825750" y="117475"/>
                  </a:lnTo>
                  <a:lnTo>
                    <a:pt x="2781300" y="307975"/>
                  </a:lnTo>
                  <a:lnTo>
                    <a:pt x="2765425" y="368300"/>
                  </a:lnTo>
                  <a:lnTo>
                    <a:pt x="2746375" y="406400"/>
                  </a:lnTo>
                  <a:lnTo>
                    <a:pt x="2720975" y="431800"/>
                  </a:lnTo>
                  <a:lnTo>
                    <a:pt x="2695575" y="441325"/>
                  </a:lnTo>
                  <a:lnTo>
                    <a:pt x="2667000" y="441325"/>
                  </a:lnTo>
                  <a:lnTo>
                    <a:pt x="2622550" y="434975"/>
                  </a:lnTo>
                  <a:lnTo>
                    <a:pt x="2562225" y="419100"/>
                  </a:lnTo>
                  <a:lnTo>
                    <a:pt x="2174875" y="514350"/>
                  </a:lnTo>
                  <a:lnTo>
                    <a:pt x="2060575" y="549275"/>
                  </a:lnTo>
                  <a:lnTo>
                    <a:pt x="1847850" y="606425"/>
                  </a:lnTo>
                  <a:lnTo>
                    <a:pt x="1660525" y="682625"/>
                  </a:lnTo>
                  <a:lnTo>
                    <a:pt x="1501775" y="758825"/>
                  </a:lnTo>
                  <a:lnTo>
                    <a:pt x="1314450" y="866775"/>
                  </a:lnTo>
                  <a:lnTo>
                    <a:pt x="1149350" y="962025"/>
                  </a:lnTo>
                  <a:lnTo>
                    <a:pt x="1057275" y="1041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8215A3FD-E997-47BC-94E8-5B59A903B709}"/>
                </a:ext>
              </a:extLst>
            </p:cNvPr>
            <p:cNvSpPr/>
            <p:nvPr/>
          </p:nvSpPr>
          <p:spPr>
            <a:xfrm>
              <a:off x="7791450" y="4962525"/>
              <a:ext cx="465138" cy="941388"/>
            </a:xfrm>
            <a:custGeom>
              <a:avLst/>
              <a:gdLst>
                <a:gd name="connsiteX0" fmla="*/ 407194 w 464344"/>
                <a:gd name="connsiteY0" fmla="*/ 326231 h 940594"/>
                <a:gd name="connsiteX1" fmla="*/ 354806 w 464344"/>
                <a:gd name="connsiteY1" fmla="*/ 614363 h 940594"/>
                <a:gd name="connsiteX2" fmla="*/ 347663 w 464344"/>
                <a:gd name="connsiteY2" fmla="*/ 671513 h 940594"/>
                <a:gd name="connsiteX3" fmla="*/ 345281 w 464344"/>
                <a:gd name="connsiteY3" fmla="*/ 731044 h 940594"/>
                <a:gd name="connsiteX4" fmla="*/ 345281 w 464344"/>
                <a:gd name="connsiteY4" fmla="*/ 797719 h 940594"/>
                <a:gd name="connsiteX5" fmla="*/ 364331 w 464344"/>
                <a:gd name="connsiteY5" fmla="*/ 940594 h 940594"/>
                <a:gd name="connsiteX6" fmla="*/ 0 w 464344"/>
                <a:gd name="connsiteY6" fmla="*/ 764381 h 940594"/>
                <a:gd name="connsiteX7" fmla="*/ 88106 w 464344"/>
                <a:gd name="connsiteY7" fmla="*/ 738188 h 940594"/>
                <a:gd name="connsiteX8" fmla="*/ 119063 w 464344"/>
                <a:gd name="connsiteY8" fmla="*/ 719138 h 940594"/>
                <a:gd name="connsiteX9" fmla="*/ 157163 w 464344"/>
                <a:gd name="connsiteY9" fmla="*/ 681038 h 940594"/>
                <a:gd name="connsiteX10" fmla="*/ 192881 w 464344"/>
                <a:gd name="connsiteY10" fmla="*/ 619125 h 940594"/>
                <a:gd name="connsiteX11" fmla="*/ 316706 w 464344"/>
                <a:gd name="connsiteY11" fmla="*/ 290513 h 940594"/>
                <a:gd name="connsiteX12" fmla="*/ 376238 w 464344"/>
                <a:gd name="connsiteY12" fmla="*/ 140494 h 940594"/>
                <a:gd name="connsiteX13" fmla="*/ 411956 w 464344"/>
                <a:gd name="connsiteY13" fmla="*/ 40481 h 940594"/>
                <a:gd name="connsiteX14" fmla="*/ 421481 w 464344"/>
                <a:gd name="connsiteY14" fmla="*/ 21431 h 940594"/>
                <a:gd name="connsiteX15" fmla="*/ 428625 w 464344"/>
                <a:gd name="connsiteY15" fmla="*/ 9525 h 940594"/>
                <a:gd name="connsiteX16" fmla="*/ 435769 w 464344"/>
                <a:gd name="connsiteY16" fmla="*/ 2381 h 940594"/>
                <a:gd name="connsiteX17" fmla="*/ 450056 w 464344"/>
                <a:gd name="connsiteY17" fmla="*/ 0 h 940594"/>
                <a:gd name="connsiteX18" fmla="*/ 459581 w 464344"/>
                <a:gd name="connsiteY18" fmla="*/ 7144 h 940594"/>
                <a:gd name="connsiteX19" fmla="*/ 464344 w 464344"/>
                <a:gd name="connsiteY19" fmla="*/ 26194 h 940594"/>
                <a:gd name="connsiteX20" fmla="*/ 464344 w 464344"/>
                <a:gd name="connsiteY20" fmla="*/ 61913 h 940594"/>
                <a:gd name="connsiteX21" fmla="*/ 447675 w 464344"/>
                <a:gd name="connsiteY21" fmla="*/ 145256 h 940594"/>
                <a:gd name="connsiteX22" fmla="*/ 407194 w 464344"/>
                <a:gd name="connsiteY22" fmla="*/ 326231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4344" h="940594">
                  <a:moveTo>
                    <a:pt x="407194" y="326231"/>
                  </a:moveTo>
                  <a:lnTo>
                    <a:pt x="354806" y="614363"/>
                  </a:lnTo>
                  <a:lnTo>
                    <a:pt x="347663" y="671513"/>
                  </a:lnTo>
                  <a:lnTo>
                    <a:pt x="345281" y="731044"/>
                  </a:lnTo>
                  <a:lnTo>
                    <a:pt x="345281" y="797719"/>
                  </a:lnTo>
                  <a:lnTo>
                    <a:pt x="364331" y="940594"/>
                  </a:lnTo>
                  <a:lnTo>
                    <a:pt x="0" y="764381"/>
                  </a:lnTo>
                  <a:lnTo>
                    <a:pt x="88106" y="738188"/>
                  </a:lnTo>
                  <a:lnTo>
                    <a:pt x="119063" y="719138"/>
                  </a:lnTo>
                  <a:lnTo>
                    <a:pt x="157163" y="681038"/>
                  </a:lnTo>
                  <a:lnTo>
                    <a:pt x="192881" y="619125"/>
                  </a:lnTo>
                  <a:lnTo>
                    <a:pt x="316706" y="290513"/>
                  </a:lnTo>
                  <a:lnTo>
                    <a:pt x="376238" y="140494"/>
                  </a:lnTo>
                  <a:lnTo>
                    <a:pt x="411956" y="40481"/>
                  </a:lnTo>
                  <a:lnTo>
                    <a:pt x="421481" y="21431"/>
                  </a:lnTo>
                  <a:lnTo>
                    <a:pt x="428625" y="9525"/>
                  </a:lnTo>
                  <a:lnTo>
                    <a:pt x="435769" y="2381"/>
                  </a:lnTo>
                  <a:lnTo>
                    <a:pt x="450056" y="0"/>
                  </a:lnTo>
                  <a:lnTo>
                    <a:pt x="459581" y="7144"/>
                  </a:lnTo>
                  <a:lnTo>
                    <a:pt x="464344" y="26194"/>
                  </a:lnTo>
                  <a:lnTo>
                    <a:pt x="464344" y="61913"/>
                  </a:lnTo>
                  <a:lnTo>
                    <a:pt x="447675" y="145256"/>
                  </a:lnTo>
                  <a:lnTo>
                    <a:pt x="407194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1712BA1F-995B-4022-839F-8B1B4A4D3CF8}"/>
                </a:ext>
              </a:extLst>
            </p:cNvPr>
            <p:cNvSpPr/>
            <p:nvPr/>
          </p:nvSpPr>
          <p:spPr>
            <a:xfrm>
              <a:off x="5705475" y="4171951"/>
              <a:ext cx="1905000" cy="1585913"/>
            </a:xfrm>
            <a:custGeom>
              <a:avLst/>
              <a:gdLst>
                <a:gd name="connsiteX0" fmla="*/ 1064419 w 1905000"/>
                <a:gd name="connsiteY0" fmla="*/ 1033463 h 1585913"/>
                <a:gd name="connsiteX1" fmla="*/ 795338 w 1905000"/>
                <a:gd name="connsiteY1" fmla="*/ 1214438 h 1585913"/>
                <a:gd name="connsiteX2" fmla="*/ 552450 w 1905000"/>
                <a:gd name="connsiteY2" fmla="*/ 1359694 h 1585913"/>
                <a:gd name="connsiteX3" fmla="*/ 354806 w 1905000"/>
                <a:gd name="connsiteY3" fmla="*/ 1462088 h 1585913"/>
                <a:gd name="connsiteX4" fmla="*/ 150019 w 1905000"/>
                <a:gd name="connsiteY4" fmla="*/ 1550194 h 1585913"/>
                <a:gd name="connsiteX5" fmla="*/ 69056 w 1905000"/>
                <a:gd name="connsiteY5" fmla="*/ 1581150 h 1585913"/>
                <a:gd name="connsiteX6" fmla="*/ 38100 w 1905000"/>
                <a:gd name="connsiteY6" fmla="*/ 1585913 h 1585913"/>
                <a:gd name="connsiteX7" fmla="*/ 14288 w 1905000"/>
                <a:gd name="connsiteY7" fmla="*/ 1585913 h 1585913"/>
                <a:gd name="connsiteX8" fmla="*/ 4763 w 1905000"/>
                <a:gd name="connsiteY8" fmla="*/ 1581150 h 1585913"/>
                <a:gd name="connsiteX9" fmla="*/ 0 w 1905000"/>
                <a:gd name="connsiteY9" fmla="*/ 1571625 h 1585913"/>
                <a:gd name="connsiteX10" fmla="*/ 4763 w 1905000"/>
                <a:gd name="connsiteY10" fmla="*/ 1552575 h 1585913"/>
                <a:gd name="connsiteX11" fmla="*/ 28575 w 1905000"/>
                <a:gd name="connsiteY11" fmla="*/ 1528763 h 1585913"/>
                <a:gd name="connsiteX12" fmla="*/ 188119 w 1905000"/>
                <a:gd name="connsiteY12" fmla="*/ 1433513 h 1585913"/>
                <a:gd name="connsiteX13" fmla="*/ 385763 w 1905000"/>
                <a:gd name="connsiteY13" fmla="*/ 1307306 h 1585913"/>
                <a:gd name="connsiteX14" fmla="*/ 621506 w 1905000"/>
                <a:gd name="connsiteY14" fmla="*/ 1143000 h 1585913"/>
                <a:gd name="connsiteX15" fmla="*/ 821531 w 1905000"/>
                <a:gd name="connsiteY15" fmla="*/ 990600 h 1585913"/>
                <a:gd name="connsiteX16" fmla="*/ 1073944 w 1905000"/>
                <a:gd name="connsiteY16" fmla="*/ 781050 h 1585913"/>
                <a:gd name="connsiteX17" fmla="*/ 1193006 w 1905000"/>
                <a:gd name="connsiteY17" fmla="*/ 683419 h 1585913"/>
                <a:gd name="connsiteX18" fmla="*/ 1381125 w 1905000"/>
                <a:gd name="connsiteY18" fmla="*/ 469106 h 1585913"/>
                <a:gd name="connsiteX19" fmla="*/ 1502569 w 1905000"/>
                <a:gd name="connsiteY19" fmla="*/ 335756 h 1585913"/>
                <a:gd name="connsiteX20" fmla="*/ 1543050 w 1905000"/>
                <a:gd name="connsiteY20" fmla="*/ 285750 h 1585913"/>
                <a:gd name="connsiteX21" fmla="*/ 1550194 w 1905000"/>
                <a:gd name="connsiteY21" fmla="*/ 266700 h 1585913"/>
                <a:gd name="connsiteX22" fmla="*/ 1552575 w 1905000"/>
                <a:gd name="connsiteY22" fmla="*/ 235744 h 1585913"/>
                <a:gd name="connsiteX23" fmla="*/ 1538288 w 1905000"/>
                <a:gd name="connsiteY23" fmla="*/ 195263 h 1585913"/>
                <a:gd name="connsiteX24" fmla="*/ 1500188 w 1905000"/>
                <a:gd name="connsiteY24" fmla="*/ 126206 h 1585913"/>
                <a:gd name="connsiteX25" fmla="*/ 1464469 w 1905000"/>
                <a:gd name="connsiteY25" fmla="*/ 80963 h 1585913"/>
                <a:gd name="connsiteX26" fmla="*/ 1447800 w 1905000"/>
                <a:gd name="connsiteY26" fmla="*/ 54769 h 1585913"/>
                <a:gd name="connsiteX27" fmla="*/ 1440656 w 1905000"/>
                <a:gd name="connsiteY27" fmla="*/ 33338 h 1585913"/>
                <a:gd name="connsiteX28" fmla="*/ 1440656 w 1905000"/>
                <a:gd name="connsiteY28" fmla="*/ 14288 h 1585913"/>
                <a:gd name="connsiteX29" fmla="*/ 1447800 w 1905000"/>
                <a:gd name="connsiteY29" fmla="*/ 4763 h 1585913"/>
                <a:gd name="connsiteX30" fmla="*/ 1459706 w 1905000"/>
                <a:gd name="connsiteY30" fmla="*/ 0 h 1585913"/>
                <a:gd name="connsiteX31" fmla="*/ 1483519 w 1905000"/>
                <a:gd name="connsiteY31" fmla="*/ 7144 h 1585913"/>
                <a:gd name="connsiteX32" fmla="*/ 1559719 w 1905000"/>
                <a:gd name="connsiteY32" fmla="*/ 40481 h 1585913"/>
                <a:gd name="connsiteX33" fmla="*/ 1674019 w 1905000"/>
                <a:gd name="connsiteY33" fmla="*/ 104775 h 1585913"/>
                <a:gd name="connsiteX34" fmla="*/ 1776413 w 1905000"/>
                <a:gd name="connsiteY34" fmla="*/ 164306 h 1585913"/>
                <a:gd name="connsiteX35" fmla="*/ 1831181 w 1905000"/>
                <a:gd name="connsiteY35" fmla="*/ 204788 h 1585913"/>
                <a:gd name="connsiteX36" fmla="*/ 1866900 w 1905000"/>
                <a:gd name="connsiteY36" fmla="*/ 238125 h 1585913"/>
                <a:gd name="connsiteX37" fmla="*/ 1893094 w 1905000"/>
                <a:gd name="connsiteY37" fmla="*/ 271463 h 1585913"/>
                <a:gd name="connsiteX38" fmla="*/ 1900238 w 1905000"/>
                <a:gd name="connsiteY38" fmla="*/ 285750 h 1585913"/>
                <a:gd name="connsiteX39" fmla="*/ 1905000 w 1905000"/>
                <a:gd name="connsiteY39" fmla="*/ 307181 h 1585913"/>
                <a:gd name="connsiteX40" fmla="*/ 1900238 w 1905000"/>
                <a:gd name="connsiteY40" fmla="*/ 323850 h 1585913"/>
                <a:gd name="connsiteX41" fmla="*/ 1881188 w 1905000"/>
                <a:gd name="connsiteY41" fmla="*/ 359569 h 1585913"/>
                <a:gd name="connsiteX42" fmla="*/ 1845469 w 1905000"/>
                <a:gd name="connsiteY42" fmla="*/ 390525 h 1585913"/>
                <a:gd name="connsiteX43" fmla="*/ 1759744 w 1905000"/>
                <a:gd name="connsiteY43" fmla="*/ 442913 h 1585913"/>
                <a:gd name="connsiteX44" fmla="*/ 1552575 w 1905000"/>
                <a:gd name="connsiteY44" fmla="*/ 635794 h 1585913"/>
                <a:gd name="connsiteX45" fmla="*/ 1297781 w 1905000"/>
                <a:gd name="connsiteY45" fmla="*/ 857250 h 1585913"/>
                <a:gd name="connsiteX46" fmla="*/ 1064419 w 1905000"/>
                <a:gd name="connsiteY46" fmla="*/ 1033463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5000" h="1585913">
                  <a:moveTo>
                    <a:pt x="1064419" y="1033463"/>
                  </a:moveTo>
                  <a:lnTo>
                    <a:pt x="795338" y="1214438"/>
                  </a:lnTo>
                  <a:lnTo>
                    <a:pt x="552450" y="1359694"/>
                  </a:lnTo>
                  <a:lnTo>
                    <a:pt x="354806" y="1462088"/>
                  </a:lnTo>
                  <a:lnTo>
                    <a:pt x="150019" y="1550194"/>
                  </a:lnTo>
                  <a:lnTo>
                    <a:pt x="69056" y="1581150"/>
                  </a:lnTo>
                  <a:lnTo>
                    <a:pt x="38100" y="1585913"/>
                  </a:lnTo>
                  <a:lnTo>
                    <a:pt x="14288" y="1585913"/>
                  </a:lnTo>
                  <a:lnTo>
                    <a:pt x="4763" y="1581150"/>
                  </a:lnTo>
                  <a:lnTo>
                    <a:pt x="0" y="1571625"/>
                  </a:lnTo>
                  <a:lnTo>
                    <a:pt x="4763" y="1552575"/>
                  </a:lnTo>
                  <a:lnTo>
                    <a:pt x="28575" y="1528763"/>
                  </a:lnTo>
                  <a:lnTo>
                    <a:pt x="188119" y="1433513"/>
                  </a:lnTo>
                  <a:lnTo>
                    <a:pt x="385763" y="1307306"/>
                  </a:lnTo>
                  <a:lnTo>
                    <a:pt x="621506" y="1143000"/>
                  </a:lnTo>
                  <a:lnTo>
                    <a:pt x="821531" y="990600"/>
                  </a:lnTo>
                  <a:lnTo>
                    <a:pt x="1073944" y="781050"/>
                  </a:lnTo>
                  <a:lnTo>
                    <a:pt x="1193006" y="683419"/>
                  </a:lnTo>
                  <a:lnTo>
                    <a:pt x="1381125" y="469106"/>
                  </a:lnTo>
                  <a:lnTo>
                    <a:pt x="1502569" y="335756"/>
                  </a:lnTo>
                  <a:lnTo>
                    <a:pt x="1543050" y="285750"/>
                  </a:lnTo>
                  <a:lnTo>
                    <a:pt x="1550194" y="266700"/>
                  </a:lnTo>
                  <a:lnTo>
                    <a:pt x="1552575" y="235744"/>
                  </a:lnTo>
                  <a:lnTo>
                    <a:pt x="1538288" y="195263"/>
                  </a:lnTo>
                  <a:lnTo>
                    <a:pt x="1500188" y="126206"/>
                  </a:lnTo>
                  <a:lnTo>
                    <a:pt x="1464469" y="80963"/>
                  </a:lnTo>
                  <a:lnTo>
                    <a:pt x="1447800" y="54769"/>
                  </a:lnTo>
                  <a:lnTo>
                    <a:pt x="1440656" y="33338"/>
                  </a:lnTo>
                  <a:lnTo>
                    <a:pt x="1440656" y="14288"/>
                  </a:lnTo>
                  <a:lnTo>
                    <a:pt x="1447800" y="4763"/>
                  </a:lnTo>
                  <a:lnTo>
                    <a:pt x="1459706" y="0"/>
                  </a:lnTo>
                  <a:lnTo>
                    <a:pt x="1483519" y="7144"/>
                  </a:lnTo>
                  <a:lnTo>
                    <a:pt x="1559719" y="40481"/>
                  </a:lnTo>
                  <a:lnTo>
                    <a:pt x="1674019" y="104775"/>
                  </a:lnTo>
                  <a:lnTo>
                    <a:pt x="1776413" y="164306"/>
                  </a:lnTo>
                  <a:lnTo>
                    <a:pt x="1831181" y="204788"/>
                  </a:lnTo>
                  <a:lnTo>
                    <a:pt x="1866900" y="238125"/>
                  </a:lnTo>
                  <a:lnTo>
                    <a:pt x="1893094" y="271463"/>
                  </a:lnTo>
                  <a:lnTo>
                    <a:pt x="1900238" y="285750"/>
                  </a:lnTo>
                  <a:lnTo>
                    <a:pt x="1905000" y="307181"/>
                  </a:lnTo>
                  <a:lnTo>
                    <a:pt x="1900238" y="323850"/>
                  </a:lnTo>
                  <a:lnTo>
                    <a:pt x="1881188" y="359569"/>
                  </a:lnTo>
                  <a:lnTo>
                    <a:pt x="1845469" y="390525"/>
                  </a:lnTo>
                  <a:lnTo>
                    <a:pt x="1759744" y="442913"/>
                  </a:lnTo>
                  <a:lnTo>
                    <a:pt x="1552575" y="635794"/>
                  </a:lnTo>
                  <a:lnTo>
                    <a:pt x="1297781" y="857250"/>
                  </a:lnTo>
                  <a:lnTo>
                    <a:pt x="1064419" y="1033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6FCE8222-7919-4475-9DC7-B24A51CBFDB2}"/>
                </a:ext>
              </a:extLst>
            </p:cNvPr>
            <p:cNvSpPr/>
            <p:nvPr/>
          </p:nvSpPr>
          <p:spPr>
            <a:xfrm>
              <a:off x="6765925" y="3303588"/>
              <a:ext cx="615950" cy="506412"/>
            </a:xfrm>
            <a:custGeom>
              <a:avLst/>
              <a:gdLst>
                <a:gd name="connsiteX0" fmla="*/ 395288 w 616744"/>
                <a:gd name="connsiteY0" fmla="*/ 414337 h 507206"/>
                <a:gd name="connsiteX1" fmla="*/ 178594 w 616744"/>
                <a:gd name="connsiteY1" fmla="*/ 214312 h 507206"/>
                <a:gd name="connsiteX2" fmla="*/ 26194 w 616744"/>
                <a:gd name="connsiteY2" fmla="*/ 76200 h 507206"/>
                <a:gd name="connsiteX3" fmla="*/ 9525 w 616744"/>
                <a:gd name="connsiteY3" fmla="*/ 59531 h 507206"/>
                <a:gd name="connsiteX4" fmla="*/ 0 w 616744"/>
                <a:gd name="connsiteY4" fmla="*/ 30956 h 507206"/>
                <a:gd name="connsiteX5" fmla="*/ 0 w 616744"/>
                <a:gd name="connsiteY5" fmla="*/ 11906 h 507206"/>
                <a:gd name="connsiteX6" fmla="*/ 7144 w 616744"/>
                <a:gd name="connsiteY6" fmla="*/ 2381 h 507206"/>
                <a:gd name="connsiteX7" fmla="*/ 23813 w 616744"/>
                <a:gd name="connsiteY7" fmla="*/ 0 h 507206"/>
                <a:gd name="connsiteX8" fmla="*/ 64294 w 616744"/>
                <a:gd name="connsiteY8" fmla="*/ 14287 h 507206"/>
                <a:gd name="connsiteX9" fmla="*/ 273844 w 616744"/>
                <a:gd name="connsiteY9" fmla="*/ 90487 h 507206"/>
                <a:gd name="connsiteX10" fmla="*/ 471488 w 616744"/>
                <a:gd name="connsiteY10" fmla="*/ 169069 h 507206"/>
                <a:gd name="connsiteX11" fmla="*/ 533400 w 616744"/>
                <a:gd name="connsiteY11" fmla="*/ 195262 h 507206"/>
                <a:gd name="connsiteX12" fmla="*/ 557213 w 616744"/>
                <a:gd name="connsiteY12" fmla="*/ 211931 h 507206"/>
                <a:gd name="connsiteX13" fmla="*/ 573882 w 616744"/>
                <a:gd name="connsiteY13" fmla="*/ 235744 h 507206"/>
                <a:gd name="connsiteX14" fmla="*/ 592932 w 616744"/>
                <a:gd name="connsiteY14" fmla="*/ 266700 h 507206"/>
                <a:gd name="connsiteX15" fmla="*/ 607219 w 616744"/>
                <a:gd name="connsiteY15" fmla="*/ 302419 h 507206"/>
                <a:gd name="connsiteX16" fmla="*/ 614363 w 616744"/>
                <a:gd name="connsiteY16" fmla="*/ 338137 h 507206"/>
                <a:gd name="connsiteX17" fmla="*/ 616744 w 616744"/>
                <a:gd name="connsiteY17" fmla="*/ 369094 h 507206"/>
                <a:gd name="connsiteX18" fmla="*/ 616744 w 616744"/>
                <a:gd name="connsiteY18" fmla="*/ 414337 h 507206"/>
                <a:gd name="connsiteX19" fmla="*/ 611982 w 616744"/>
                <a:gd name="connsiteY19" fmla="*/ 454819 h 507206"/>
                <a:gd name="connsiteX20" fmla="*/ 602457 w 616744"/>
                <a:gd name="connsiteY20" fmla="*/ 481012 h 507206"/>
                <a:gd name="connsiteX21" fmla="*/ 583407 w 616744"/>
                <a:gd name="connsiteY21" fmla="*/ 500062 h 507206"/>
                <a:gd name="connsiteX22" fmla="*/ 564357 w 616744"/>
                <a:gd name="connsiteY22" fmla="*/ 507206 h 507206"/>
                <a:gd name="connsiteX23" fmla="*/ 526257 w 616744"/>
                <a:gd name="connsiteY23" fmla="*/ 507206 h 507206"/>
                <a:gd name="connsiteX24" fmla="*/ 483394 w 616744"/>
                <a:gd name="connsiteY24" fmla="*/ 495300 h 507206"/>
                <a:gd name="connsiteX25" fmla="*/ 450057 w 616744"/>
                <a:gd name="connsiteY25" fmla="*/ 471487 h 507206"/>
                <a:gd name="connsiteX26" fmla="*/ 395288 w 616744"/>
                <a:gd name="connsiteY26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744" h="507206">
                  <a:moveTo>
                    <a:pt x="395288" y="414337"/>
                  </a:moveTo>
                  <a:lnTo>
                    <a:pt x="178594" y="214312"/>
                  </a:lnTo>
                  <a:lnTo>
                    <a:pt x="26194" y="76200"/>
                  </a:lnTo>
                  <a:lnTo>
                    <a:pt x="9525" y="59531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4294" y="14287"/>
                  </a:lnTo>
                  <a:lnTo>
                    <a:pt x="273844" y="90487"/>
                  </a:lnTo>
                  <a:lnTo>
                    <a:pt x="471488" y="169069"/>
                  </a:lnTo>
                  <a:lnTo>
                    <a:pt x="533400" y="195262"/>
                  </a:lnTo>
                  <a:lnTo>
                    <a:pt x="557213" y="211931"/>
                  </a:lnTo>
                  <a:lnTo>
                    <a:pt x="573882" y="235744"/>
                  </a:lnTo>
                  <a:lnTo>
                    <a:pt x="592932" y="266700"/>
                  </a:lnTo>
                  <a:lnTo>
                    <a:pt x="607219" y="302419"/>
                  </a:lnTo>
                  <a:lnTo>
                    <a:pt x="614363" y="338137"/>
                  </a:lnTo>
                  <a:lnTo>
                    <a:pt x="616744" y="369094"/>
                  </a:lnTo>
                  <a:lnTo>
                    <a:pt x="616744" y="414337"/>
                  </a:lnTo>
                  <a:lnTo>
                    <a:pt x="611982" y="454819"/>
                  </a:lnTo>
                  <a:lnTo>
                    <a:pt x="602457" y="481012"/>
                  </a:lnTo>
                  <a:lnTo>
                    <a:pt x="583407" y="500062"/>
                  </a:lnTo>
                  <a:lnTo>
                    <a:pt x="564357" y="507206"/>
                  </a:lnTo>
                  <a:lnTo>
                    <a:pt x="526257" y="507206"/>
                  </a:lnTo>
                  <a:lnTo>
                    <a:pt x="483394" y="495300"/>
                  </a:lnTo>
                  <a:lnTo>
                    <a:pt x="450057" y="471487"/>
                  </a:lnTo>
                  <a:lnTo>
                    <a:pt x="395288" y="414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98C43F00-695F-43F5-A1BA-6EA03D36F4FE}"/>
                </a:ext>
              </a:extLst>
            </p:cNvPr>
            <p:cNvSpPr/>
            <p:nvPr/>
          </p:nvSpPr>
          <p:spPr>
            <a:xfrm>
              <a:off x="5800726" y="2157413"/>
              <a:ext cx="336550" cy="1033462"/>
            </a:xfrm>
            <a:custGeom>
              <a:avLst/>
              <a:gdLst>
                <a:gd name="connsiteX0" fmla="*/ 90488 w 335756"/>
                <a:gd name="connsiteY0" fmla="*/ 664368 h 1033462"/>
                <a:gd name="connsiteX1" fmla="*/ 88106 w 335756"/>
                <a:gd name="connsiteY1" fmla="*/ 288131 h 1033462"/>
                <a:gd name="connsiteX2" fmla="*/ 85725 w 335756"/>
                <a:gd name="connsiteY2" fmla="*/ 238125 h 1033462"/>
                <a:gd name="connsiteX3" fmla="*/ 78581 w 335756"/>
                <a:gd name="connsiteY3" fmla="*/ 192881 h 1033462"/>
                <a:gd name="connsiteX4" fmla="*/ 71438 w 335756"/>
                <a:gd name="connsiteY4" fmla="*/ 157162 h 1033462"/>
                <a:gd name="connsiteX5" fmla="*/ 0 w 335756"/>
                <a:gd name="connsiteY5" fmla="*/ 35718 h 1033462"/>
                <a:gd name="connsiteX6" fmla="*/ 252413 w 335756"/>
                <a:gd name="connsiteY6" fmla="*/ 0 h 1033462"/>
                <a:gd name="connsiteX7" fmla="*/ 309563 w 335756"/>
                <a:gd name="connsiteY7" fmla="*/ 102393 h 1033462"/>
                <a:gd name="connsiteX8" fmla="*/ 323850 w 335756"/>
                <a:gd name="connsiteY8" fmla="*/ 140493 h 1033462"/>
                <a:gd name="connsiteX9" fmla="*/ 330994 w 335756"/>
                <a:gd name="connsiteY9" fmla="*/ 180975 h 1033462"/>
                <a:gd name="connsiteX10" fmla="*/ 335756 w 335756"/>
                <a:gd name="connsiteY10" fmla="*/ 254793 h 1033462"/>
                <a:gd name="connsiteX11" fmla="*/ 335756 w 335756"/>
                <a:gd name="connsiteY11" fmla="*/ 704850 h 1033462"/>
                <a:gd name="connsiteX12" fmla="*/ 335756 w 335756"/>
                <a:gd name="connsiteY12" fmla="*/ 1004887 h 1033462"/>
                <a:gd name="connsiteX13" fmla="*/ 85725 w 335756"/>
                <a:gd name="connsiteY13" fmla="*/ 1033462 h 1033462"/>
                <a:gd name="connsiteX14" fmla="*/ 90488 w 335756"/>
                <a:gd name="connsiteY14" fmla="*/ 664368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5756" h="1033462">
                  <a:moveTo>
                    <a:pt x="90488" y="664368"/>
                  </a:moveTo>
                  <a:lnTo>
                    <a:pt x="88106" y="288131"/>
                  </a:lnTo>
                  <a:lnTo>
                    <a:pt x="85725" y="238125"/>
                  </a:lnTo>
                  <a:lnTo>
                    <a:pt x="78581" y="192881"/>
                  </a:lnTo>
                  <a:lnTo>
                    <a:pt x="71438" y="157162"/>
                  </a:lnTo>
                  <a:lnTo>
                    <a:pt x="0" y="35718"/>
                  </a:lnTo>
                  <a:lnTo>
                    <a:pt x="252413" y="0"/>
                  </a:lnTo>
                  <a:lnTo>
                    <a:pt x="309563" y="102393"/>
                  </a:lnTo>
                  <a:lnTo>
                    <a:pt x="323850" y="140493"/>
                  </a:lnTo>
                  <a:lnTo>
                    <a:pt x="330994" y="180975"/>
                  </a:lnTo>
                  <a:lnTo>
                    <a:pt x="335756" y="254793"/>
                  </a:lnTo>
                  <a:lnTo>
                    <a:pt x="335756" y="704850"/>
                  </a:lnTo>
                  <a:lnTo>
                    <a:pt x="335756" y="1004887"/>
                  </a:lnTo>
                  <a:lnTo>
                    <a:pt x="85725" y="1033462"/>
                  </a:lnTo>
                  <a:cubicBezTo>
                    <a:pt x="87313" y="910431"/>
                    <a:pt x="88900" y="787399"/>
                    <a:pt x="90488" y="664368"/>
                  </a:cubicBez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E99A448-3682-4F2E-9DE9-4A0F3E0F0114}"/>
              </a:ext>
            </a:extLst>
          </p:cNvPr>
          <p:cNvGrpSpPr/>
          <p:nvPr/>
        </p:nvGrpSpPr>
        <p:grpSpPr>
          <a:xfrm>
            <a:off x="3910240" y="1253115"/>
            <a:ext cx="4349747" cy="4904799"/>
            <a:chOff x="3906841" y="1253115"/>
            <a:chExt cx="4349747" cy="4904799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A5D29932-BAC4-4338-84CC-DB019B06E8CD}"/>
                </a:ext>
              </a:extLst>
            </p:cNvPr>
            <p:cNvSpPr/>
            <p:nvPr/>
          </p:nvSpPr>
          <p:spPr>
            <a:xfrm>
              <a:off x="4939771" y="1409701"/>
              <a:ext cx="746656" cy="694805"/>
            </a:xfrm>
            <a:custGeom>
              <a:avLst/>
              <a:gdLst>
                <a:gd name="connsiteX0" fmla="*/ 390525 w 685800"/>
                <a:gd name="connsiteY0" fmla="*/ 481013 h 638175"/>
                <a:gd name="connsiteX1" fmla="*/ 223838 w 685800"/>
                <a:gd name="connsiteY1" fmla="*/ 304800 h 638175"/>
                <a:gd name="connsiteX2" fmla="*/ 95250 w 685800"/>
                <a:gd name="connsiteY2" fmla="*/ 154781 h 638175"/>
                <a:gd name="connsiteX3" fmla="*/ 16669 w 685800"/>
                <a:gd name="connsiteY3" fmla="*/ 61913 h 638175"/>
                <a:gd name="connsiteX4" fmla="*/ 2381 w 685800"/>
                <a:gd name="connsiteY4" fmla="*/ 40481 h 638175"/>
                <a:gd name="connsiteX5" fmla="*/ 0 w 685800"/>
                <a:gd name="connsiteY5" fmla="*/ 26194 h 638175"/>
                <a:gd name="connsiteX6" fmla="*/ 2381 w 685800"/>
                <a:gd name="connsiteY6" fmla="*/ 11906 h 638175"/>
                <a:gd name="connsiteX7" fmla="*/ 14288 w 685800"/>
                <a:gd name="connsiteY7" fmla="*/ 2381 h 638175"/>
                <a:gd name="connsiteX8" fmla="*/ 33338 w 685800"/>
                <a:gd name="connsiteY8" fmla="*/ 0 h 638175"/>
                <a:gd name="connsiteX9" fmla="*/ 73819 w 685800"/>
                <a:gd name="connsiteY9" fmla="*/ 9525 h 638175"/>
                <a:gd name="connsiteX10" fmla="*/ 176213 w 685800"/>
                <a:gd name="connsiteY10" fmla="*/ 52388 h 638175"/>
                <a:gd name="connsiteX11" fmla="*/ 295275 w 685800"/>
                <a:gd name="connsiteY11" fmla="*/ 107156 h 638175"/>
                <a:gd name="connsiteX12" fmla="*/ 411956 w 685800"/>
                <a:gd name="connsiteY12" fmla="*/ 166688 h 638175"/>
                <a:gd name="connsiteX13" fmla="*/ 581025 w 685800"/>
                <a:gd name="connsiteY13" fmla="*/ 254794 h 638175"/>
                <a:gd name="connsiteX14" fmla="*/ 602456 w 685800"/>
                <a:gd name="connsiteY14" fmla="*/ 285750 h 638175"/>
                <a:gd name="connsiteX15" fmla="*/ 635794 w 685800"/>
                <a:gd name="connsiteY15" fmla="*/ 350044 h 638175"/>
                <a:gd name="connsiteX16" fmla="*/ 652463 w 685800"/>
                <a:gd name="connsiteY16" fmla="*/ 397669 h 638175"/>
                <a:gd name="connsiteX17" fmla="*/ 671513 w 685800"/>
                <a:gd name="connsiteY17" fmla="*/ 450056 h 638175"/>
                <a:gd name="connsiteX18" fmla="*/ 685800 w 685800"/>
                <a:gd name="connsiteY18" fmla="*/ 540544 h 638175"/>
                <a:gd name="connsiteX19" fmla="*/ 681038 w 685800"/>
                <a:gd name="connsiteY19" fmla="*/ 564356 h 638175"/>
                <a:gd name="connsiteX20" fmla="*/ 669131 w 685800"/>
                <a:gd name="connsiteY20" fmla="*/ 590550 h 638175"/>
                <a:gd name="connsiteX21" fmla="*/ 640556 w 685800"/>
                <a:gd name="connsiteY21" fmla="*/ 621506 h 638175"/>
                <a:gd name="connsiteX22" fmla="*/ 619125 w 685800"/>
                <a:gd name="connsiteY22" fmla="*/ 635794 h 638175"/>
                <a:gd name="connsiteX23" fmla="*/ 597694 w 685800"/>
                <a:gd name="connsiteY23" fmla="*/ 638175 h 638175"/>
                <a:gd name="connsiteX24" fmla="*/ 564356 w 685800"/>
                <a:gd name="connsiteY24" fmla="*/ 633413 h 638175"/>
                <a:gd name="connsiteX25" fmla="*/ 528638 w 685800"/>
                <a:gd name="connsiteY25" fmla="*/ 614363 h 638175"/>
                <a:gd name="connsiteX26" fmla="*/ 390525 w 685800"/>
                <a:gd name="connsiteY26" fmla="*/ 48101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38175">
                  <a:moveTo>
                    <a:pt x="390525" y="481013"/>
                  </a:moveTo>
                  <a:lnTo>
                    <a:pt x="223838" y="304800"/>
                  </a:lnTo>
                  <a:lnTo>
                    <a:pt x="95250" y="154781"/>
                  </a:lnTo>
                  <a:lnTo>
                    <a:pt x="16669" y="61913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73819" y="9525"/>
                  </a:lnTo>
                  <a:lnTo>
                    <a:pt x="176213" y="52388"/>
                  </a:lnTo>
                  <a:lnTo>
                    <a:pt x="295275" y="107156"/>
                  </a:lnTo>
                  <a:lnTo>
                    <a:pt x="411956" y="166688"/>
                  </a:lnTo>
                  <a:lnTo>
                    <a:pt x="581025" y="254794"/>
                  </a:lnTo>
                  <a:lnTo>
                    <a:pt x="602456" y="285750"/>
                  </a:lnTo>
                  <a:lnTo>
                    <a:pt x="635794" y="350044"/>
                  </a:lnTo>
                  <a:lnTo>
                    <a:pt x="652463" y="397669"/>
                  </a:lnTo>
                  <a:lnTo>
                    <a:pt x="671513" y="450056"/>
                  </a:lnTo>
                  <a:lnTo>
                    <a:pt x="685800" y="540544"/>
                  </a:lnTo>
                  <a:lnTo>
                    <a:pt x="681038" y="564356"/>
                  </a:lnTo>
                  <a:lnTo>
                    <a:pt x="669131" y="590550"/>
                  </a:lnTo>
                  <a:lnTo>
                    <a:pt x="640556" y="621506"/>
                  </a:lnTo>
                  <a:lnTo>
                    <a:pt x="619125" y="635794"/>
                  </a:lnTo>
                  <a:lnTo>
                    <a:pt x="597694" y="638175"/>
                  </a:lnTo>
                  <a:lnTo>
                    <a:pt x="564356" y="633413"/>
                  </a:lnTo>
                  <a:lnTo>
                    <a:pt x="528638" y="614363"/>
                  </a:lnTo>
                  <a:lnTo>
                    <a:pt x="39052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A5D3AC0B-779A-4E83-8BAB-F391AD393B64}"/>
                </a:ext>
              </a:extLst>
            </p:cNvPr>
            <p:cNvSpPr/>
            <p:nvPr/>
          </p:nvSpPr>
          <p:spPr>
            <a:xfrm>
              <a:off x="6096001" y="1253115"/>
              <a:ext cx="898752" cy="940233"/>
            </a:xfrm>
            <a:custGeom>
              <a:avLst/>
              <a:gdLst>
                <a:gd name="connsiteX0" fmla="*/ 507206 w 826294"/>
                <a:gd name="connsiteY0" fmla="*/ 504825 h 864393"/>
                <a:gd name="connsiteX1" fmla="*/ 352425 w 826294"/>
                <a:gd name="connsiteY1" fmla="*/ 645318 h 864393"/>
                <a:gd name="connsiteX2" fmla="*/ 119062 w 826294"/>
                <a:gd name="connsiteY2" fmla="*/ 842962 h 864393"/>
                <a:gd name="connsiteX3" fmla="*/ 0 w 826294"/>
                <a:gd name="connsiteY3" fmla="*/ 864393 h 864393"/>
                <a:gd name="connsiteX4" fmla="*/ 71437 w 826294"/>
                <a:gd name="connsiteY4" fmla="*/ 754856 h 864393"/>
                <a:gd name="connsiteX5" fmla="*/ 209550 w 826294"/>
                <a:gd name="connsiteY5" fmla="*/ 552450 h 864393"/>
                <a:gd name="connsiteX6" fmla="*/ 290512 w 826294"/>
                <a:gd name="connsiteY6" fmla="*/ 431006 h 864393"/>
                <a:gd name="connsiteX7" fmla="*/ 354806 w 826294"/>
                <a:gd name="connsiteY7" fmla="*/ 321468 h 864393"/>
                <a:gd name="connsiteX8" fmla="*/ 390525 w 826294"/>
                <a:gd name="connsiteY8" fmla="*/ 247650 h 864393"/>
                <a:gd name="connsiteX9" fmla="*/ 400050 w 826294"/>
                <a:gd name="connsiteY9" fmla="*/ 211931 h 864393"/>
                <a:gd name="connsiteX10" fmla="*/ 402431 w 826294"/>
                <a:gd name="connsiteY10" fmla="*/ 180975 h 864393"/>
                <a:gd name="connsiteX11" fmla="*/ 392906 w 826294"/>
                <a:gd name="connsiteY11" fmla="*/ 138112 h 864393"/>
                <a:gd name="connsiteX12" fmla="*/ 371475 w 826294"/>
                <a:gd name="connsiteY12" fmla="*/ 95250 h 864393"/>
                <a:gd name="connsiteX13" fmla="*/ 350044 w 826294"/>
                <a:gd name="connsiteY13" fmla="*/ 71437 h 864393"/>
                <a:gd name="connsiteX14" fmla="*/ 321469 w 826294"/>
                <a:gd name="connsiteY14" fmla="*/ 47625 h 864393"/>
                <a:gd name="connsiteX15" fmla="*/ 314325 w 826294"/>
                <a:gd name="connsiteY15" fmla="*/ 35718 h 864393"/>
                <a:gd name="connsiteX16" fmla="*/ 319087 w 826294"/>
                <a:gd name="connsiteY16" fmla="*/ 19050 h 864393"/>
                <a:gd name="connsiteX17" fmla="*/ 350044 w 826294"/>
                <a:gd name="connsiteY17" fmla="*/ 7143 h 864393"/>
                <a:gd name="connsiteX18" fmla="*/ 402431 w 826294"/>
                <a:gd name="connsiteY18" fmla="*/ 0 h 864393"/>
                <a:gd name="connsiteX19" fmla="*/ 442912 w 826294"/>
                <a:gd name="connsiteY19" fmla="*/ 2381 h 864393"/>
                <a:gd name="connsiteX20" fmla="*/ 481012 w 826294"/>
                <a:gd name="connsiteY20" fmla="*/ 4762 h 864393"/>
                <a:gd name="connsiteX21" fmla="*/ 531019 w 826294"/>
                <a:gd name="connsiteY21" fmla="*/ 23812 h 864393"/>
                <a:gd name="connsiteX22" fmla="*/ 633412 w 826294"/>
                <a:gd name="connsiteY22" fmla="*/ 76200 h 864393"/>
                <a:gd name="connsiteX23" fmla="*/ 742950 w 826294"/>
                <a:gd name="connsiteY23" fmla="*/ 126206 h 864393"/>
                <a:gd name="connsiteX24" fmla="*/ 778669 w 826294"/>
                <a:gd name="connsiteY24" fmla="*/ 150018 h 864393"/>
                <a:gd name="connsiteX25" fmla="*/ 800100 w 826294"/>
                <a:gd name="connsiteY25" fmla="*/ 171450 h 864393"/>
                <a:gd name="connsiteX26" fmla="*/ 816769 w 826294"/>
                <a:gd name="connsiteY26" fmla="*/ 197643 h 864393"/>
                <a:gd name="connsiteX27" fmla="*/ 826294 w 826294"/>
                <a:gd name="connsiteY27" fmla="*/ 216693 h 864393"/>
                <a:gd name="connsiteX28" fmla="*/ 826294 w 826294"/>
                <a:gd name="connsiteY28" fmla="*/ 233362 h 864393"/>
                <a:gd name="connsiteX29" fmla="*/ 816769 w 826294"/>
                <a:gd name="connsiteY29" fmla="*/ 266700 h 864393"/>
                <a:gd name="connsiteX30" fmla="*/ 800100 w 826294"/>
                <a:gd name="connsiteY30" fmla="*/ 285750 h 864393"/>
                <a:gd name="connsiteX31" fmla="*/ 754856 w 826294"/>
                <a:gd name="connsiteY31" fmla="*/ 314325 h 864393"/>
                <a:gd name="connsiteX32" fmla="*/ 690562 w 826294"/>
                <a:gd name="connsiteY32" fmla="*/ 345281 h 864393"/>
                <a:gd name="connsiteX33" fmla="*/ 621506 w 826294"/>
                <a:gd name="connsiteY33" fmla="*/ 369093 h 864393"/>
                <a:gd name="connsiteX34" fmla="*/ 507206 w 826294"/>
                <a:gd name="connsiteY34" fmla="*/ 504825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6294" h="864393">
                  <a:moveTo>
                    <a:pt x="507206" y="504825"/>
                  </a:moveTo>
                  <a:lnTo>
                    <a:pt x="352425" y="645318"/>
                  </a:lnTo>
                  <a:lnTo>
                    <a:pt x="119062" y="842962"/>
                  </a:lnTo>
                  <a:lnTo>
                    <a:pt x="0" y="864393"/>
                  </a:lnTo>
                  <a:lnTo>
                    <a:pt x="71437" y="754856"/>
                  </a:lnTo>
                  <a:lnTo>
                    <a:pt x="209550" y="552450"/>
                  </a:lnTo>
                  <a:lnTo>
                    <a:pt x="290512" y="431006"/>
                  </a:lnTo>
                  <a:lnTo>
                    <a:pt x="354806" y="321468"/>
                  </a:lnTo>
                  <a:lnTo>
                    <a:pt x="390525" y="247650"/>
                  </a:lnTo>
                  <a:lnTo>
                    <a:pt x="400050" y="211931"/>
                  </a:lnTo>
                  <a:lnTo>
                    <a:pt x="402431" y="180975"/>
                  </a:lnTo>
                  <a:lnTo>
                    <a:pt x="392906" y="138112"/>
                  </a:lnTo>
                  <a:lnTo>
                    <a:pt x="371475" y="95250"/>
                  </a:lnTo>
                  <a:lnTo>
                    <a:pt x="350044" y="71437"/>
                  </a:lnTo>
                  <a:lnTo>
                    <a:pt x="321469" y="47625"/>
                  </a:lnTo>
                  <a:lnTo>
                    <a:pt x="314325" y="35718"/>
                  </a:lnTo>
                  <a:lnTo>
                    <a:pt x="319087" y="19050"/>
                  </a:lnTo>
                  <a:lnTo>
                    <a:pt x="350044" y="7143"/>
                  </a:lnTo>
                  <a:lnTo>
                    <a:pt x="402431" y="0"/>
                  </a:lnTo>
                  <a:lnTo>
                    <a:pt x="442912" y="2381"/>
                  </a:lnTo>
                  <a:lnTo>
                    <a:pt x="481012" y="4762"/>
                  </a:lnTo>
                  <a:lnTo>
                    <a:pt x="531019" y="23812"/>
                  </a:lnTo>
                  <a:lnTo>
                    <a:pt x="633412" y="76200"/>
                  </a:lnTo>
                  <a:lnTo>
                    <a:pt x="742950" y="126206"/>
                  </a:lnTo>
                  <a:lnTo>
                    <a:pt x="778669" y="150018"/>
                  </a:lnTo>
                  <a:lnTo>
                    <a:pt x="800100" y="171450"/>
                  </a:lnTo>
                  <a:lnTo>
                    <a:pt x="816769" y="197643"/>
                  </a:lnTo>
                  <a:lnTo>
                    <a:pt x="826294" y="216693"/>
                  </a:lnTo>
                  <a:lnTo>
                    <a:pt x="826294" y="233362"/>
                  </a:lnTo>
                  <a:lnTo>
                    <a:pt x="816769" y="266700"/>
                  </a:lnTo>
                  <a:lnTo>
                    <a:pt x="800100" y="285750"/>
                  </a:lnTo>
                  <a:lnTo>
                    <a:pt x="754856" y="314325"/>
                  </a:lnTo>
                  <a:lnTo>
                    <a:pt x="690562" y="345281"/>
                  </a:lnTo>
                  <a:lnTo>
                    <a:pt x="621506" y="369093"/>
                  </a:lnTo>
                  <a:lnTo>
                    <a:pt x="507206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C705A1CE-F6B2-4E42-8A0C-B4FD50021E6C}"/>
                </a:ext>
              </a:extLst>
            </p:cNvPr>
            <p:cNvSpPr/>
            <p:nvPr/>
          </p:nvSpPr>
          <p:spPr>
            <a:xfrm>
              <a:off x="4646616" y="1906588"/>
              <a:ext cx="2682875" cy="495300"/>
            </a:xfrm>
            <a:custGeom>
              <a:avLst/>
              <a:gdLst>
                <a:gd name="connsiteX0" fmla="*/ 1838325 w 2683669"/>
                <a:gd name="connsiteY0" fmla="*/ 290513 h 495300"/>
                <a:gd name="connsiteX1" fmla="*/ 1416844 w 2683669"/>
                <a:gd name="connsiteY1" fmla="*/ 316707 h 495300"/>
                <a:gd name="connsiteX2" fmla="*/ 1231106 w 2683669"/>
                <a:gd name="connsiteY2" fmla="*/ 352425 h 495300"/>
                <a:gd name="connsiteX3" fmla="*/ 907256 w 2683669"/>
                <a:gd name="connsiteY3" fmla="*/ 404813 h 495300"/>
                <a:gd name="connsiteX4" fmla="*/ 495300 w 2683669"/>
                <a:gd name="connsiteY4" fmla="*/ 471488 h 495300"/>
                <a:gd name="connsiteX5" fmla="*/ 364331 w 2683669"/>
                <a:gd name="connsiteY5" fmla="*/ 495300 h 495300"/>
                <a:gd name="connsiteX6" fmla="*/ 338137 w 2683669"/>
                <a:gd name="connsiteY6" fmla="*/ 492919 h 495300"/>
                <a:gd name="connsiteX7" fmla="*/ 297656 w 2683669"/>
                <a:gd name="connsiteY7" fmla="*/ 483394 h 495300"/>
                <a:gd name="connsiteX8" fmla="*/ 252412 w 2683669"/>
                <a:gd name="connsiteY8" fmla="*/ 469107 h 495300"/>
                <a:gd name="connsiteX9" fmla="*/ 226219 w 2683669"/>
                <a:gd name="connsiteY9" fmla="*/ 459582 h 495300"/>
                <a:gd name="connsiteX10" fmla="*/ 185737 w 2683669"/>
                <a:gd name="connsiteY10" fmla="*/ 433388 h 495300"/>
                <a:gd name="connsiteX11" fmla="*/ 114300 w 2683669"/>
                <a:gd name="connsiteY11" fmla="*/ 371475 h 495300"/>
                <a:gd name="connsiteX12" fmla="*/ 59531 w 2683669"/>
                <a:gd name="connsiteY12" fmla="*/ 311944 h 495300"/>
                <a:gd name="connsiteX13" fmla="*/ 19050 w 2683669"/>
                <a:gd name="connsiteY13" fmla="*/ 264319 h 495300"/>
                <a:gd name="connsiteX14" fmla="*/ 0 w 2683669"/>
                <a:gd name="connsiteY14" fmla="*/ 230982 h 495300"/>
                <a:gd name="connsiteX15" fmla="*/ 0 w 2683669"/>
                <a:gd name="connsiteY15" fmla="*/ 209550 h 495300"/>
                <a:gd name="connsiteX16" fmla="*/ 4762 w 2683669"/>
                <a:gd name="connsiteY16" fmla="*/ 197644 h 495300"/>
                <a:gd name="connsiteX17" fmla="*/ 26194 w 2683669"/>
                <a:gd name="connsiteY17" fmla="*/ 192882 h 495300"/>
                <a:gd name="connsiteX18" fmla="*/ 57150 w 2683669"/>
                <a:gd name="connsiteY18" fmla="*/ 204788 h 495300"/>
                <a:gd name="connsiteX19" fmla="*/ 126206 w 2683669"/>
                <a:gd name="connsiteY19" fmla="*/ 238125 h 495300"/>
                <a:gd name="connsiteX20" fmla="*/ 192881 w 2683669"/>
                <a:gd name="connsiteY20" fmla="*/ 264319 h 495300"/>
                <a:gd name="connsiteX21" fmla="*/ 271462 w 2683669"/>
                <a:gd name="connsiteY21" fmla="*/ 283369 h 495300"/>
                <a:gd name="connsiteX22" fmla="*/ 345281 w 2683669"/>
                <a:gd name="connsiteY22" fmla="*/ 295275 h 495300"/>
                <a:gd name="connsiteX23" fmla="*/ 400050 w 2683669"/>
                <a:gd name="connsiteY23" fmla="*/ 295275 h 495300"/>
                <a:gd name="connsiteX24" fmla="*/ 719137 w 2683669"/>
                <a:gd name="connsiteY24" fmla="*/ 250032 h 495300"/>
                <a:gd name="connsiteX25" fmla="*/ 1166812 w 2683669"/>
                <a:gd name="connsiteY25" fmla="*/ 190500 h 495300"/>
                <a:gd name="connsiteX26" fmla="*/ 1619250 w 2683669"/>
                <a:gd name="connsiteY26" fmla="*/ 128588 h 495300"/>
                <a:gd name="connsiteX27" fmla="*/ 1704975 w 2683669"/>
                <a:gd name="connsiteY27" fmla="*/ 138113 h 495300"/>
                <a:gd name="connsiteX28" fmla="*/ 2047875 w 2683669"/>
                <a:gd name="connsiteY28" fmla="*/ 90488 h 495300"/>
                <a:gd name="connsiteX29" fmla="*/ 2097881 w 2683669"/>
                <a:gd name="connsiteY29" fmla="*/ 59532 h 495300"/>
                <a:gd name="connsiteX30" fmla="*/ 2155031 w 2683669"/>
                <a:gd name="connsiteY30" fmla="*/ 33338 h 495300"/>
                <a:gd name="connsiteX31" fmla="*/ 2214562 w 2683669"/>
                <a:gd name="connsiteY31" fmla="*/ 7144 h 495300"/>
                <a:gd name="connsiteX32" fmla="*/ 2259806 w 2683669"/>
                <a:gd name="connsiteY32" fmla="*/ 0 h 495300"/>
                <a:gd name="connsiteX33" fmla="*/ 2326481 w 2683669"/>
                <a:gd name="connsiteY33" fmla="*/ 11907 h 495300"/>
                <a:gd name="connsiteX34" fmla="*/ 2457450 w 2683669"/>
                <a:gd name="connsiteY34" fmla="*/ 50007 h 495300"/>
                <a:gd name="connsiteX35" fmla="*/ 2576512 w 2683669"/>
                <a:gd name="connsiteY35" fmla="*/ 90488 h 495300"/>
                <a:gd name="connsiteX36" fmla="*/ 2624137 w 2683669"/>
                <a:gd name="connsiteY36" fmla="*/ 116682 h 495300"/>
                <a:gd name="connsiteX37" fmla="*/ 2655094 w 2683669"/>
                <a:gd name="connsiteY37" fmla="*/ 138113 h 495300"/>
                <a:gd name="connsiteX38" fmla="*/ 2674144 w 2683669"/>
                <a:gd name="connsiteY38" fmla="*/ 154782 h 495300"/>
                <a:gd name="connsiteX39" fmla="*/ 2683669 w 2683669"/>
                <a:gd name="connsiteY39" fmla="*/ 169069 h 495300"/>
                <a:gd name="connsiteX40" fmla="*/ 2681287 w 2683669"/>
                <a:gd name="connsiteY40" fmla="*/ 180975 h 495300"/>
                <a:gd name="connsiteX41" fmla="*/ 2671762 w 2683669"/>
                <a:gd name="connsiteY41" fmla="*/ 197644 h 495300"/>
                <a:gd name="connsiteX42" fmla="*/ 2624137 w 2683669"/>
                <a:gd name="connsiteY42" fmla="*/ 250032 h 495300"/>
                <a:gd name="connsiteX43" fmla="*/ 2431256 w 2683669"/>
                <a:gd name="connsiteY43" fmla="*/ 261938 h 495300"/>
                <a:gd name="connsiteX44" fmla="*/ 1838325 w 2683669"/>
                <a:gd name="connsiteY44" fmla="*/ 2905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83669" h="495300">
                  <a:moveTo>
                    <a:pt x="1838325" y="290513"/>
                  </a:moveTo>
                  <a:lnTo>
                    <a:pt x="1416844" y="316707"/>
                  </a:lnTo>
                  <a:lnTo>
                    <a:pt x="1231106" y="352425"/>
                  </a:lnTo>
                  <a:lnTo>
                    <a:pt x="907256" y="404813"/>
                  </a:lnTo>
                  <a:lnTo>
                    <a:pt x="495300" y="471488"/>
                  </a:lnTo>
                  <a:lnTo>
                    <a:pt x="364331" y="495300"/>
                  </a:lnTo>
                  <a:lnTo>
                    <a:pt x="338137" y="492919"/>
                  </a:lnTo>
                  <a:lnTo>
                    <a:pt x="297656" y="483394"/>
                  </a:lnTo>
                  <a:lnTo>
                    <a:pt x="252412" y="469107"/>
                  </a:lnTo>
                  <a:lnTo>
                    <a:pt x="226219" y="459582"/>
                  </a:lnTo>
                  <a:lnTo>
                    <a:pt x="185737" y="433388"/>
                  </a:lnTo>
                  <a:lnTo>
                    <a:pt x="114300" y="371475"/>
                  </a:lnTo>
                  <a:lnTo>
                    <a:pt x="59531" y="311944"/>
                  </a:lnTo>
                  <a:lnTo>
                    <a:pt x="19050" y="264319"/>
                  </a:lnTo>
                  <a:lnTo>
                    <a:pt x="0" y="230982"/>
                  </a:lnTo>
                  <a:lnTo>
                    <a:pt x="0" y="209550"/>
                  </a:lnTo>
                  <a:lnTo>
                    <a:pt x="4762" y="197644"/>
                  </a:lnTo>
                  <a:lnTo>
                    <a:pt x="26194" y="192882"/>
                  </a:lnTo>
                  <a:lnTo>
                    <a:pt x="57150" y="204788"/>
                  </a:lnTo>
                  <a:lnTo>
                    <a:pt x="126206" y="238125"/>
                  </a:lnTo>
                  <a:lnTo>
                    <a:pt x="192881" y="264319"/>
                  </a:lnTo>
                  <a:lnTo>
                    <a:pt x="271462" y="283369"/>
                  </a:lnTo>
                  <a:lnTo>
                    <a:pt x="345281" y="295275"/>
                  </a:lnTo>
                  <a:lnTo>
                    <a:pt x="400050" y="295275"/>
                  </a:lnTo>
                  <a:lnTo>
                    <a:pt x="719137" y="250032"/>
                  </a:lnTo>
                  <a:lnTo>
                    <a:pt x="1166812" y="190500"/>
                  </a:lnTo>
                  <a:lnTo>
                    <a:pt x="1619250" y="128588"/>
                  </a:lnTo>
                  <a:lnTo>
                    <a:pt x="1704975" y="138113"/>
                  </a:lnTo>
                  <a:lnTo>
                    <a:pt x="2047875" y="90488"/>
                  </a:lnTo>
                  <a:lnTo>
                    <a:pt x="2097881" y="59532"/>
                  </a:lnTo>
                  <a:lnTo>
                    <a:pt x="2155031" y="33338"/>
                  </a:lnTo>
                  <a:lnTo>
                    <a:pt x="2214562" y="7144"/>
                  </a:lnTo>
                  <a:lnTo>
                    <a:pt x="2259806" y="0"/>
                  </a:lnTo>
                  <a:lnTo>
                    <a:pt x="2326481" y="11907"/>
                  </a:lnTo>
                  <a:lnTo>
                    <a:pt x="2457450" y="50007"/>
                  </a:lnTo>
                  <a:lnTo>
                    <a:pt x="2576512" y="90488"/>
                  </a:lnTo>
                  <a:lnTo>
                    <a:pt x="2624137" y="116682"/>
                  </a:lnTo>
                  <a:lnTo>
                    <a:pt x="2655094" y="138113"/>
                  </a:lnTo>
                  <a:lnTo>
                    <a:pt x="2674144" y="154782"/>
                  </a:lnTo>
                  <a:lnTo>
                    <a:pt x="2683669" y="169069"/>
                  </a:lnTo>
                  <a:lnTo>
                    <a:pt x="2681287" y="180975"/>
                  </a:lnTo>
                  <a:lnTo>
                    <a:pt x="2671762" y="197644"/>
                  </a:lnTo>
                  <a:lnTo>
                    <a:pt x="2624137" y="250032"/>
                  </a:lnTo>
                  <a:lnTo>
                    <a:pt x="2431256" y="261938"/>
                  </a:lnTo>
                  <a:lnTo>
                    <a:pt x="18383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DB520B0F-401D-4898-A0AB-752D22F09276}"/>
                </a:ext>
              </a:extLst>
            </p:cNvPr>
            <p:cNvSpPr/>
            <p:nvPr/>
          </p:nvSpPr>
          <p:spPr>
            <a:xfrm>
              <a:off x="4841878" y="2466976"/>
              <a:ext cx="2297113" cy="428625"/>
            </a:xfrm>
            <a:custGeom>
              <a:avLst/>
              <a:gdLst>
                <a:gd name="connsiteX0" fmla="*/ 1538288 w 2297907"/>
                <a:gd name="connsiteY0" fmla="*/ 247650 h 428625"/>
                <a:gd name="connsiteX1" fmla="*/ 1076325 w 2297907"/>
                <a:gd name="connsiteY1" fmla="*/ 290513 h 428625"/>
                <a:gd name="connsiteX2" fmla="*/ 850107 w 2297907"/>
                <a:gd name="connsiteY2" fmla="*/ 319088 h 428625"/>
                <a:gd name="connsiteX3" fmla="*/ 583407 w 2297907"/>
                <a:gd name="connsiteY3" fmla="*/ 359569 h 428625"/>
                <a:gd name="connsiteX4" fmla="*/ 461963 w 2297907"/>
                <a:gd name="connsiteY4" fmla="*/ 392906 h 428625"/>
                <a:gd name="connsiteX5" fmla="*/ 357188 w 2297907"/>
                <a:gd name="connsiteY5" fmla="*/ 416719 h 428625"/>
                <a:gd name="connsiteX6" fmla="*/ 302419 w 2297907"/>
                <a:gd name="connsiteY6" fmla="*/ 428625 h 428625"/>
                <a:gd name="connsiteX7" fmla="*/ 273844 w 2297907"/>
                <a:gd name="connsiteY7" fmla="*/ 428625 h 428625"/>
                <a:gd name="connsiteX8" fmla="*/ 238125 w 2297907"/>
                <a:gd name="connsiteY8" fmla="*/ 421481 h 428625"/>
                <a:gd name="connsiteX9" fmla="*/ 197644 w 2297907"/>
                <a:gd name="connsiteY9" fmla="*/ 404813 h 428625"/>
                <a:gd name="connsiteX10" fmla="*/ 152400 w 2297907"/>
                <a:gd name="connsiteY10" fmla="*/ 378619 h 428625"/>
                <a:gd name="connsiteX11" fmla="*/ 114300 w 2297907"/>
                <a:gd name="connsiteY11" fmla="*/ 347663 h 428625"/>
                <a:gd name="connsiteX12" fmla="*/ 78582 w 2297907"/>
                <a:gd name="connsiteY12" fmla="*/ 309563 h 428625"/>
                <a:gd name="connsiteX13" fmla="*/ 42863 w 2297907"/>
                <a:gd name="connsiteY13" fmla="*/ 261938 h 428625"/>
                <a:gd name="connsiteX14" fmla="*/ 4763 w 2297907"/>
                <a:gd name="connsiteY14" fmla="*/ 202406 h 428625"/>
                <a:gd name="connsiteX15" fmla="*/ 0 w 2297907"/>
                <a:gd name="connsiteY15" fmla="*/ 188119 h 428625"/>
                <a:gd name="connsiteX16" fmla="*/ 2382 w 2297907"/>
                <a:gd name="connsiteY16" fmla="*/ 173831 h 428625"/>
                <a:gd name="connsiteX17" fmla="*/ 11907 w 2297907"/>
                <a:gd name="connsiteY17" fmla="*/ 164306 h 428625"/>
                <a:gd name="connsiteX18" fmla="*/ 35719 w 2297907"/>
                <a:gd name="connsiteY18" fmla="*/ 157163 h 428625"/>
                <a:gd name="connsiteX19" fmla="*/ 54769 w 2297907"/>
                <a:gd name="connsiteY19" fmla="*/ 159544 h 428625"/>
                <a:gd name="connsiteX20" fmla="*/ 135732 w 2297907"/>
                <a:gd name="connsiteY20" fmla="*/ 192881 h 428625"/>
                <a:gd name="connsiteX21" fmla="*/ 235744 w 2297907"/>
                <a:gd name="connsiteY21" fmla="*/ 221456 h 428625"/>
                <a:gd name="connsiteX22" fmla="*/ 309563 w 2297907"/>
                <a:gd name="connsiteY22" fmla="*/ 233363 h 428625"/>
                <a:gd name="connsiteX23" fmla="*/ 388144 w 2297907"/>
                <a:gd name="connsiteY23" fmla="*/ 230981 h 428625"/>
                <a:gd name="connsiteX24" fmla="*/ 738188 w 2297907"/>
                <a:gd name="connsiteY24" fmla="*/ 178594 h 428625"/>
                <a:gd name="connsiteX25" fmla="*/ 1081088 w 2297907"/>
                <a:gd name="connsiteY25" fmla="*/ 133350 h 428625"/>
                <a:gd name="connsiteX26" fmla="*/ 1257300 w 2297907"/>
                <a:gd name="connsiteY26" fmla="*/ 119063 h 428625"/>
                <a:gd name="connsiteX27" fmla="*/ 1759744 w 2297907"/>
                <a:gd name="connsiteY27" fmla="*/ 66675 h 428625"/>
                <a:gd name="connsiteX28" fmla="*/ 1809750 w 2297907"/>
                <a:gd name="connsiteY28" fmla="*/ 42863 h 428625"/>
                <a:gd name="connsiteX29" fmla="*/ 1874044 w 2297907"/>
                <a:gd name="connsiteY29" fmla="*/ 14288 h 428625"/>
                <a:gd name="connsiteX30" fmla="*/ 1924050 w 2297907"/>
                <a:gd name="connsiteY30" fmla="*/ 0 h 428625"/>
                <a:gd name="connsiteX31" fmla="*/ 1978819 w 2297907"/>
                <a:gd name="connsiteY31" fmla="*/ 2381 h 428625"/>
                <a:gd name="connsiteX32" fmla="*/ 2035969 w 2297907"/>
                <a:gd name="connsiteY32" fmla="*/ 9525 h 428625"/>
                <a:gd name="connsiteX33" fmla="*/ 2102644 w 2297907"/>
                <a:gd name="connsiteY33" fmla="*/ 28575 h 428625"/>
                <a:gd name="connsiteX34" fmla="*/ 2205038 w 2297907"/>
                <a:gd name="connsiteY34" fmla="*/ 69056 h 428625"/>
                <a:gd name="connsiteX35" fmla="*/ 2247900 w 2297907"/>
                <a:gd name="connsiteY35" fmla="*/ 88106 h 428625"/>
                <a:gd name="connsiteX36" fmla="*/ 2264569 w 2297907"/>
                <a:gd name="connsiteY36" fmla="*/ 100013 h 428625"/>
                <a:gd name="connsiteX37" fmla="*/ 2286000 w 2297907"/>
                <a:gd name="connsiteY37" fmla="*/ 128588 h 428625"/>
                <a:gd name="connsiteX38" fmla="*/ 2295525 w 2297907"/>
                <a:gd name="connsiteY38" fmla="*/ 150019 h 428625"/>
                <a:gd name="connsiteX39" fmla="*/ 2297907 w 2297907"/>
                <a:gd name="connsiteY39" fmla="*/ 171450 h 428625"/>
                <a:gd name="connsiteX40" fmla="*/ 2288382 w 2297907"/>
                <a:gd name="connsiteY40" fmla="*/ 192881 h 428625"/>
                <a:gd name="connsiteX41" fmla="*/ 2269332 w 2297907"/>
                <a:gd name="connsiteY41" fmla="*/ 207169 h 428625"/>
                <a:gd name="connsiteX42" fmla="*/ 2224088 w 2297907"/>
                <a:gd name="connsiteY42" fmla="*/ 219075 h 428625"/>
                <a:gd name="connsiteX43" fmla="*/ 2088357 w 2297907"/>
                <a:gd name="connsiteY43" fmla="*/ 226219 h 428625"/>
                <a:gd name="connsiteX44" fmla="*/ 1538288 w 2297907"/>
                <a:gd name="connsiteY44" fmla="*/ 24765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7907" h="428625">
                  <a:moveTo>
                    <a:pt x="1538288" y="247650"/>
                  </a:moveTo>
                  <a:lnTo>
                    <a:pt x="1076325" y="290513"/>
                  </a:lnTo>
                  <a:lnTo>
                    <a:pt x="850107" y="319088"/>
                  </a:lnTo>
                  <a:lnTo>
                    <a:pt x="583407" y="359569"/>
                  </a:lnTo>
                  <a:lnTo>
                    <a:pt x="461963" y="392906"/>
                  </a:lnTo>
                  <a:lnTo>
                    <a:pt x="357188" y="416719"/>
                  </a:lnTo>
                  <a:lnTo>
                    <a:pt x="302419" y="428625"/>
                  </a:lnTo>
                  <a:lnTo>
                    <a:pt x="273844" y="428625"/>
                  </a:lnTo>
                  <a:lnTo>
                    <a:pt x="238125" y="421481"/>
                  </a:lnTo>
                  <a:lnTo>
                    <a:pt x="197644" y="404813"/>
                  </a:lnTo>
                  <a:lnTo>
                    <a:pt x="152400" y="378619"/>
                  </a:lnTo>
                  <a:lnTo>
                    <a:pt x="114300" y="347663"/>
                  </a:lnTo>
                  <a:lnTo>
                    <a:pt x="78582" y="309563"/>
                  </a:lnTo>
                  <a:lnTo>
                    <a:pt x="42863" y="261938"/>
                  </a:lnTo>
                  <a:lnTo>
                    <a:pt x="4763" y="202406"/>
                  </a:lnTo>
                  <a:lnTo>
                    <a:pt x="0" y="188119"/>
                  </a:lnTo>
                  <a:lnTo>
                    <a:pt x="2382" y="173831"/>
                  </a:lnTo>
                  <a:lnTo>
                    <a:pt x="11907" y="164306"/>
                  </a:lnTo>
                  <a:lnTo>
                    <a:pt x="35719" y="157163"/>
                  </a:lnTo>
                  <a:lnTo>
                    <a:pt x="54769" y="159544"/>
                  </a:lnTo>
                  <a:lnTo>
                    <a:pt x="135732" y="192881"/>
                  </a:lnTo>
                  <a:lnTo>
                    <a:pt x="235744" y="221456"/>
                  </a:lnTo>
                  <a:lnTo>
                    <a:pt x="309563" y="233363"/>
                  </a:lnTo>
                  <a:lnTo>
                    <a:pt x="388144" y="230981"/>
                  </a:lnTo>
                  <a:lnTo>
                    <a:pt x="738188" y="178594"/>
                  </a:lnTo>
                  <a:lnTo>
                    <a:pt x="1081088" y="133350"/>
                  </a:lnTo>
                  <a:lnTo>
                    <a:pt x="1257300" y="119063"/>
                  </a:lnTo>
                  <a:lnTo>
                    <a:pt x="1759744" y="66675"/>
                  </a:lnTo>
                  <a:lnTo>
                    <a:pt x="1809750" y="42863"/>
                  </a:lnTo>
                  <a:lnTo>
                    <a:pt x="1874044" y="14288"/>
                  </a:lnTo>
                  <a:lnTo>
                    <a:pt x="1924050" y="0"/>
                  </a:lnTo>
                  <a:lnTo>
                    <a:pt x="1978819" y="2381"/>
                  </a:lnTo>
                  <a:lnTo>
                    <a:pt x="2035969" y="9525"/>
                  </a:lnTo>
                  <a:lnTo>
                    <a:pt x="2102644" y="28575"/>
                  </a:lnTo>
                  <a:lnTo>
                    <a:pt x="2205038" y="69056"/>
                  </a:lnTo>
                  <a:lnTo>
                    <a:pt x="2247900" y="88106"/>
                  </a:lnTo>
                  <a:lnTo>
                    <a:pt x="2264569" y="100013"/>
                  </a:lnTo>
                  <a:lnTo>
                    <a:pt x="2286000" y="128588"/>
                  </a:lnTo>
                  <a:lnTo>
                    <a:pt x="2295525" y="150019"/>
                  </a:lnTo>
                  <a:lnTo>
                    <a:pt x="2297907" y="171450"/>
                  </a:lnTo>
                  <a:lnTo>
                    <a:pt x="2288382" y="192881"/>
                  </a:lnTo>
                  <a:lnTo>
                    <a:pt x="2269332" y="207169"/>
                  </a:lnTo>
                  <a:lnTo>
                    <a:pt x="2224088" y="219075"/>
                  </a:lnTo>
                  <a:lnTo>
                    <a:pt x="2088357" y="226219"/>
                  </a:lnTo>
                  <a:lnTo>
                    <a:pt x="1538288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E51B1F24-99B9-4925-879A-1A33DB61554A}"/>
                </a:ext>
              </a:extLst>
            </p:cNvPr>
            <p:cNvSpPr/>
            <p:nvPr/>
          </p:nvSpPr>
          <p:spPr>
            <a:xfrm>
              <a:off x="4240216" y="2936875"/>
              <a:ext cx="3438525" cy="558800"/>
            </a:xfrm>
            <a:custGeom>
              <a:avLst/>
              <a:gdLst>
                <a:gd name="connsiteX0" fmla="*/ 2097062 w 3438375"/>
                <a:gd name="connsiteY0" fmla="*/ 288455 h 559602"/>
                <a:gd name="connsiteX1" fmla="*/ 1785532 w 3438375"/>
                <a:gd name="connsiteY1" fmla="*/ 323069 h 559602"/>
                <a:gd name="connsiteX2" fmla="*/ 1445156 w 3438375"/>
                <a:gd name="connsiteY2" fmla="*/ 363453 h 559602"/>
                <a:gd name="connsiteX3" fmla="*/ 1122087 w 3438375"/>
                <a:gd name="connsiteY3" fmla="*/ 412490 h 559602"/>
                <a:gd name="connsiteX4" fmla="*/ 1029781 w 3438375"/>
                <a:gd name="connsiteY4" fmla="*/ 424028 h 559602"/>
                <a:gd name="connsiteX5" fmla="*/ 620176 w 3438375"/>
                <a:gd name="connsiteY5" fmla="*/ 496142 h 559602"/>
                <a:gd name="connsiteX6" fmla="*/ 559601 w 3438375"/>
                <a:gd name="connsiteY6" fmla="*/ 522103 h 559602"/>
                <a:gd name="connsiteX7" fmla="*/ 493257 w 3438375"/>
                <a:gd name="connsiteY7" fmla="*/ 539410 h 559602"/>
                <a:gd name="connsiteX8" fmla="*/ 403836 w 3438375"/>
                <a:gd name="connsiteY8" fmla="*/ 559602 h 559602"/>
                <a:gd name="connsiteX9" fmla="*/ 380759 w 3438375"/>
                <a:gd name="connsiteY9" fmla="*/ 559602 h 559602"/>
                <a:gd name="connsiteX10" fmla="*/ 349029 w 3438375"/>
                <a:gd name="connsiteY10" fmla="*/ 548063 h 559602"/>
                <a:gd name="connsiteX11" fmla="*/ 274031 w 3438375"/>
                <a:gd name="connsiteY11" fmla="*/ 507680 h 559602"/>
                <a:gd name="connsiteX12" fmla="*/ 181726 w 3438375"/>
                <a:gd name="connsiteY12" fmla="*/ 435566 h 559602"/>
                <a:gd name="connsiteX13" fmla="*/ 69229 w 3438375"/>
                <a:gd name="connsiteY13" fmla="*/ 331723 h 559602"/>
                <a:gd name="connsiteX14" fmla="*/ 17307 w 3438375"/>
                <a:gd name="connsiteY14" fmla="*/ 276916 h 559602"/>
                <a:gd name="connsiteX15" fmla="*/ 5769 w 3438375"/>
                <a:gd name="connsiteY15" fmla="*/ 253840 h 559602"/>
                <a:gd name="connsiteX16" fmla="*/ 0 w 3438375"/>
                <a:gd name="connsiteY16" fmla="*/ 239417 h 559602"/>
                <a:gd name="connsiteX17" fmla="*/ 0 w 3438375"/>
                <a:gd name="connsiteY17" fmla="*/ 227879 h 559602"/>
                <a:gd name="connsiteX18" fmla="*/ 2884 w 3438375"/>
                <a:gd name="connsiteY18" fmla="*/ 216341 h 559602"/>
                <a:gd name="connsiteX19" fmla="*/ 17307 w 3438375"/>
                <a:gd name="connsiteY19" fmla="*/ 207687 h 559602"/>
                <a:gd name="connsiteX20" fmla="*/ 34614 w 3438375"/>
                <a:gd name="connsiteY20" fmla="*/ 210572 h 559602"/>
                <a:gd name="connsiteX21" fmla="*/ 115381 w 3438375"/>
                <a:gd name="connsiteY21" fmla="*/ 248071 h 559602"/>
                <a:gd name="connsiteX22" fmla="*/ 161534 w 3438375"/>
                <a:gd name="connsiteY22" fmla="*/ 271147 h 559602"/>
                <a:gd name="connsiteX23" fmla="*/ 250955 w 3438375"/>
                <a:gd name="connsiteY23" fmla="*/ 305762 h 559602"/>
                <a:gd name="connsiteX24" fmla="*/ 291339 w 3438375"/>
                <a:gd name="connsiteY24" fmla="*/ 311531 h 559602"/>
                <a:gd name="connsiteX25" fmla="*/ 412489 w 3438375"/>
                <a:gd name="connsiteY25" fmla="*/ 317300 h 559602"/>
                <a:gd name="connsiteX26" fmla="*/ 588446 w 3438375"/>
                <a:gd name="connsiteY26" fmla="*/ 297108 h 559602"/>
                <a:gd name="connsiteX27" fmla="*/ 1009590 w 3438375"/>
                <a:gd name="connsiteY27" fmla="*/ 239417 h 559602"/>
                <a:gd name="connsiteX28" fmla="*/ 1675919 w 3438375"/>
                <a:gd name="connsiteY28" fmla="*/ 155766 h 559602"/>
                <a:gd name="connsiteX29" fmla="*/ 1860530 w 3438375"/>
                <a:gd name="connsiteY29" fmla="*/ 138458 h 559602"/>
                <a:gd name="connsiteX30" fmla="*/ 2457630 w 3438375"/>
                <a:gd name="connsiteY30" fmla="*/ 92306 h 559602"/>
                <a:gd name="connsiteX31" fmla="*/ 2829736 w 3438375"/>
                <a:gd name="connsiteY31" fmla="*/ 69229 h 559602"/>
                <a:gd name="connsiteX32" fmla="*/ 3054730 w 3438375"/>
                <a:gd name="connsiteY32" fmla="*/ 0 h 559602"/>
                <a:gd name="connsiteX33" fmla="*/ 3063384 w 3438375"/>
                <a:gd name="connsiteY33" fmla="*/ 0 h 559602"/>
                <a:gd name="connsiteX34" fmla="*/ 3161458 w 3438375"/>
                <a:gd name="connsiteY34" fmla="*/ 37499 h 559602"/>
                <a:gd name="connsiteX35" fmla="*/ 3343185 w 3438375"/>
                <a:gd name="connsiteY35" fmla="*/ 112498 h 559602"/>
                <a:gd name="connsiteX36" fmla="*/ 3372030 w 3438375"/>
                <a:gd name="connsiteY36" fmla="*/ 135574 h 559602"/>
                <a:gd name="connsiteX37" fmla="*/ 3415298 w 3438375"/>
                <a:gd name="connsiteY37" fmla="*/ 193265 h 559602"/>
                <a:gd name="connsiteX38" fmla="*/ 3432605 w 3438375"/>
                <a:gd name="connsiteY38" fmla="*/ 230764 h 559602"/>
                <a:gd name="connsiteX39" fmla="*/ 3438375 w 3438375"/>
                <a:gd name="connsiteY39" fmla="*/ 253840 h 559602"/>
                <a:gd name="connsiteX40" fmla="*/ 3426836 w 3438375"/>
                <a:gd name="connsiteY40" fmla="*/ 279801 h 559602"/>
                <a:gd name="connsiteX41" fmla="*/ 3409529 w 3438375"/>
                <a:gd name="connsiteY41" fmla="*/ 294224 h 559602"/>
                <a:gd name="connsiteX42" fmla="*/ 3383568 w 3438375"/>
                <a:gd name="connsiteY42" fmla="*/ 308646 h 559602"/>
                <a:gd name="connsiteX43" fmla="*/ 3322993 w 3438375"/>
                <a:gd name="connsiteY43" fmla="*/ 314415 h 559602"/>
                <a:gd name="connsiteX44" fmla="*/ 3097998 w 3438375"/>
                <a:gd name="connsiteY44" fmla="*/ 291339 h 559602"/>
                <a:gd name="connsiteX45" fmla="*/ 2841274 w 3438375"/>
                <a:gd name="connsiteY45" fmla="*/ 274032 h 559602"/>
                <a:gd name="connsiteX46" fmla="*/ 2379747 w 3438375"/>
                <a:gd name="connsiteY46" fmla="*/ 276916 h 559602"/>
                <a:gd name="connsiteX47" fmla="*/ 2097062 w 3438375"/>
                <a:gd name="connsiteY47" fmla="*/ 288455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38375" h="559602">
                  <a:moveTo>
                    <a:pt x="2097062" y="288455"/>
                  </a:moveTo>
                  <a:lnTo>
                    <a:pt x="1785532" y="323069"/>
                  </a:lnTo>
                  <a:lnTo>
                    <a:pt x="1445156" y="363453"/>
                  </a:lnTo>
                  <a:lnTo>
                    <a:pt x="1122087" y="412490"/>
                  </a:lnTo>
                  <a:lnTo>
                    <a:pt x="1029781" y="424028"/>
                  </a:lnTo>
                  <a:lnTo>
                    <a:pt x="620176" y="496142"/>
                  </a:lnTo>
                  <a:lnTo>
                    <a:pt x="559601" y="522103"/>
                  </a:lnTo>
                  <a:lnTo>
                    <a:pt x="493257" y="539410"/>
                  </a:lnTo>
                  <a:lnTo>
                    <a:pt x="403836" y="559602"/>
                  </a:lnTo>
                  <a:lnTo>
                    <a:pt x="380759" y="559602"/>
                  </a:lnTo>
                  <a:lnTo>
                    <a:pt x="349029" y="548063"/>
                  </a:lnTo>
                  <a:lnTo>
                    <a:pt x="274031" y="507680"/>
                  </a:lnTo>
                  <a:lnTo>
                    <a:pt x="181726" y="435566"/>
                  </a:lnTo>
                  <a:lnTo>
                    <a:pt x="69229" y="331723"/>
                  </a:lnTo>
                  <a:lnTo>
                    <a:pt x="17307" y="276916"/>
                  </a:lnTo>
                  <a:lnTo>
                    <a:pt x="5769" y="253840"/>
                  </a:lnTo>
                  <a:lnTo>
                    <a:pt x="0" y="239417"/>
                  </a:lnTo>
                  <a:lnTo>
                    <a:pt x="0" y="227879"/>
                  </a:lnTo>
                  <a:lnTo>
                    <a:pt x="2884" y="216341"/>
                  </a:lnTo>
                  <a:lnTo>
                    <a:pt x="17307" y="207687"/>
                  </a:lnTo>
                  <a:lnTo>
                    <a:pt x="34614" y="210572"/>
                  </a:lnTo>
                  <a:lnTo>
                    <a:pt x="115381" y="248071"/>
                  </a:lnTo>
                  <a:lnTo>
                    <a:pt x="161534" y="271147"/>
                  </a:lnTo>
                  <a:lnTo>
                    <a:pt x="250955" y="305762"/>
                  </a:lnTo>
                  <a:lnTo>
                    <a:pt x="291339" y="311531"/>
                  </a:lnTo>
                  <a:lnTo>
                    <a:pt x="412489" y="317300"/>
                  </a:lnTo>
                  <a:lnTo>
                    <a:pt x="588446" y="297108"/>
                  </a:lnTo>
                  <a:lnTo>
                    <a:pt x="1009590" y="239417"/>
                  </a:lnTo>
                  <a:lnTo>
                    <a:pt x="1675919" y="155766"/>
                  </a:lnTo>
                  <a:lnTo>
                    <a:pt x="1860530" y="138458"/>
                  </a:lnTo>
                  <a:lnTo>
                    <a:pt x="2457630" y="92306"/>
                  </a:lnTo>
                  <a:lnTo>
                    <a:pt x="2829736" y="69229"/>
                  </a:lnTo>
                  <a:lnTo>
                    <a:pt x="3054730" y="0"/>
                  </a:lnTo>
                  <a:lnTo>
                    <a:pt x="3063384" y="0"/>
                  </a:lnTo>
                  <a:lnTo>
                    <a:pt x="3161458" y="37499"/>
                  </a:lnTo>
                  <a:lnTo>
                    <a:pt x="3343185" y="112498"/>
                  </a:lnTo>
                  <a:lnTo>
                    <a:pt x="3372030" y="135574"/>
                  </a:lnTo>
                  <a:lnTo>
                    <a:pt x="3415298" y="193265"/>
                  </a:lnTo>
                  <a:lnTo>
                    <a:pt x="3432605" y="230764"/>
                  </a:lnTo>
                  <a:lnTo>
                    <a:pt x="3438375" y="253840"/>
                  </a:lnTo>
                  <a:lnTo>
                    <a:pt x="3426836" y="279801"/>
                  </a:lnTo>
                  <a:lnTo>
                    <a:pt x="3409529" y="294224"/>
                  </a:lnTo>
                  <a:lnTo>
                    <a:pt x="3383568" y="308646"/>
                  </a:lnTo>
                  <a:lnTo>
                    <a:pt x="3322993" y="314415"/>
                  </a:lnTo>
                  <a:lnTo>
                    <a:pt x="3097998" y="291339"/>
                  </a:lnTo>
                  <a:lnTo>
                    <a:pt x="2841274" y="274032"/>
                  </a:lnTo>
                  <a:lnTo>
                    <a:pt x="2379747" y="276916"/>
                  </a:lnTo>
                  <a:lnTo>
                    <a:pt x="2097062" y="2884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80A09039-E231-40DC-81A9-194909C45CE1}"/>
                </a:ext>
              </a:extLst>
            </p:cNvPr>
            <p:cNvSpPr/>
            <p:nvPr/>
          </p:nvSpPr>
          <p:spPr>
            <a:xfrm>
              <a:off x="4395790" y="3309939"/>
              <a:ext cx="1338262" cy="727075"/>
            </a:xfrm>
            <a:custGeom>
              <a:avLst/>
              <a:gdLst>
                <a:gd name="connsiteX0" fmla="*/ 1014412 w 1338262"/>
                <a:gd name="connsiteY0" fmla="*/ 390525 h 726281"/>
                <a:gd name="connsiteX1" fmla="*/ 838200 w 1338262"/>
                <a:gd name="connsiteY1" fmla="*/ 466725 h 726281"/>
                <a:gd name="connsiteX2" fmla="*/ 716756 w 1338262"/>
                <a:gd name="connsiteY2" fmla="*/ 531018 h 726281"/>
                <a:gd name="connsiteX3" fmla="*/ 590550 w 1338262"/>
                <a:gd name="connsiteY3" fmla="*/ 571500 h 726281"/>
                <a:gd name="connsiteX4" fmla="*/ 357187 w 1338262"/>
                <a:gd name="connsiteY4" fmla="*/ 642937 h 726281"/>
                <a:gd name="connsiteX5" fmla="*/ 95250 w 1338262"/>
                <a:gd name="connsiteY5" fmla="*/ 721518 h 726281"/>
                <a:gd name="connsiteX6" fmla="*/ 57150 w 1338262"/>
                <a:gd name="connsiteY6" fmla="*/ 726281 h 726281"/>
                <a:gd name="connsiteX7" fmla="*/ 26193 w 1338262"/>
                <a:gd name="connsiteY7" fmla="*/ 721518 h 726281"/>
                <a:gd name="connsiteX8" fmla="*/ 9525 w 1338262"/>
                <a:gd name="connsiteY8" fmla="*/ 714375 h 726281"/>
                <a:gd name="connsiteX9" fmla="*/ 0 w 1338262"/>
                <a:gd name="connsiteY9" fmla="*/ 704850 h 726281"/>
                <a:gd name="connsiteX10" fmla="*/ 0 w 1338262"/>
                <a:gd name="connsiteY10" fmla="*/ 695325 h 726281"/>
                <a:gd name="connsiteX11" fmla="*/ 14287 w 1338262"/>
                <a:gd name="connsiteY11" fmla="*/ 671512 h 726281"/>
                <a:gd name="connsiteX12" fmla="*/ 40481 w 1338262"/>
                <a:gd name="connsiteY12" fmla="*/ 652462 h 726281"/>
                <a:gd name="connsiteX13" fmla="*/ 247650 w 1338262"/>
                <a:gd name="connsiteY13" fmla="*/ 569118 h 726281"/>
                <a:gd name="connsiteX14" fmla="*/ 545306 w 1338262"/>
                <a:gd name="connsiteY14" fmla="*/ 433387 h 726281"/>
                <a:gd name="connsiteX15" fmla="*/ 735806 w 1338262"/>
                <a:gd name="connsiteY15" fmla="*/ 333375 h 726281"/>
                <a:gd name="connsiteX16" fmla="*/ 933450 w 1338262"/>
                <a:gd name="connsiteY16" fmla="*/ 209550 h 726281"/>
                <a:gd name="connsiteX17" fmla="*/ 952500 w 1338262"/>
                <a:gd name="connsiteY17" fmla="*/ 192881 h 726281"/>
                <a:gd name="connsiteX18" fmla="*/ 959643 w 1338262"/>
                <a:gd name="connsiteY18" fmla="*/ 176212 h 726281"/>
                <a:gd name="connsiteX19" fmla="*/ 957262 w 1338262"/>
                <a:gd name="connsiteY19" fmla="*/ 154781 h 726281"/>
                <a:gd name="connsiteX20" fmla="*/ 945356 w 1338262"/>
                <a:gd name="connsiteY20" fmla="*/ 123825 h 726281"/>
                <a:gd name="connsiteX21" fmla="*/ 916781 w 1338262"/>
                <a:gd name="connsiteY21" fmla="*/ 80962 h 726281"/>
                <a:gd name="connsiteX22" fmla="*/ 833437 w 1338262"/>
                <a:gd name="connsiteY22" fmla="*/ 0 h 726281"/>
                <a:gd name="connsiteX23" fmla="*/ 957262 w 1338262"/>
                <a:gd name="connsiteY23" fmla="*/ 0 h 726281"/>
                <a:gd name="connsiteX24" fmla="*/ 1114425 w 1338262"/>
                <a:gd name="connsiteY24" fmla="*/ 90487 h 726281"/>
                <a:gd name="connsiteX25" fmla="*/ 1202531 w 1338262"/>
                <a:gd name="connsiteY25" fmla="*/ 135731 h 726281"/>
                <a:gd name="connsiteX26" fmla="*/ 1278731 w 1338262"/>
                <a:gd name="connsiteY26" fmla="*/ 188118 h 726281"/>
                <a:gd name="connsiteX27" fmla="*/ 1323975 w 1338262"/>
                <a:gd name="connsiteY27" fmla="*/ 221456 h 726281"/>
                <a:gd name="connsiteX28" fmla="*/ 1333500 w 1338262"/>
                <a:gd name="connsiteY28" fmla="*/ 233362 h 726281"/>
                <a:gd name="connsiteX29" fmla="*/ 1338262 w 1338262"/>
                <a:gd name="connsiteY29" fmla="*/ 247650 h 726281"/>
                <a:gd name="connsiteX30" fmla="*/ 1335881 w 1338262"/>
                <a:gd name="connsiteY30" fmla="*/ 266700 h 726281"/>
                <a:gd name="connsiteX31" fmla="*/ 1328737 w 1338262"/>
                <a:gd name="connsiteY31" fmla="*/ 278606 h 726281"/>
                <a:gd name="connsiteX32" fmla="*/ 1304925 w 1338262"/>
                <a:gd name="connsiteY32" fmla="*/ 288131 h 726281"/>
                <a:gd name="connsiteX33" fmla="*/ 1269206 w 1338262"/>
                <a:gd name="connsiteY33" fmla="*/ 292893 h 726281"/>
                <a:gd name="connsiteX34" fmla="*/ 1221581 w 1338262"/>
                <a:gd name="connsiteY34" fmla="*/ 297656 h 726281"/>
                <a:gd name="connsiteX35" fmla="*/ 1014412 w 1338262"/>
                <a:gd name="connsiteY35" fmla="*/ 390525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38262" h="726281">
                  <a:moveTo>
                    <a:pt x="1014412" y="390525"/>
                  </a:moveTo>
                  <a:lnTo>
                    <a:pt x="838200" y="466725"/>
                  </a:lnTo>
                  <a:lnTo>
                    <a:pt x="716756" y="531018"/>
                  </a:lnTo>
                  <a:lnTo>
                    <a:pt x="590550" y="571500"/>
                  </a:lnTo>
                  <a:lnTo>
                    <a:pt x="357187" y="642937"/>
                  </a:lnTo>
                  <a:lnTo>
                    <a:pt x="95250" y="721518"/>
                  </a:lnTo>
                  <a:lnTo>
                    <a:pt x="57150" y="726281"/>
                  </a:lnTo>
                  <a:lnTo>
                    <a:pt x="26193" y="721518"/>
                  </a:lnTo>
                  <a:lnTo>
                    <a:pt x="9525" y="714375"/>
                  </a:lnTo>
                  <a:lnTo>
                    <a:pt x="0" y="704850"/>
                  </a:lnTo>
                  <a:lnTo>
                    <a:pt x="0" y="695325"/>
                  </a:lnTo>
                  <a:lnTo>
                    <a:pt x="14287" y="671512"/>
                  </a:lnTo>
                  <a:lnTo>
                    <a:pt x="40481" y="652462"/>
                  </a:lnTo>
                  <a:lnTo>
                    <a:pt x="247650" y="569118"/>
                  </a:lnTo>
                  <a:lnTo>
                    <a:pt x="545306" y="433387"/>
                  </a:lnTo>
                  <a:lnTo>
                    <a:pt x="735806" y="333375"/>
                  </a:lnTo>
                  <a:lnTo>
                    <a:pt x="933450" y="209550"/>
                  </a:lnTo>
                  <a:lnTo>
                    <a:pt x="952500" y="192881"/>
                  </a:lnTo>
                  <a:lnTo>
                    <a:pt x="959643" y="176212"/>
                  </a:lnTo>
                  <a:lnTo>
                    <a:pt x="957262" y="154781"/>
                  </a:lnTo>
                  <a:lnTo>
                    <a:pt x="945356" y="123825"/>
                  </a:lnTo>
                  <a:lnTo>
                    <a:pt x="916781" y="80962"/>
                  </a:lnTo>
                  <a:lnTo>
                    <a:pt x="833437" y="0"/>
                  </a:lnTo>
                  <a:lnTo>
                    <a:pt x="957262" y="0"/>
                  </a:lnTo>
                  <a:lnTo>
                    <a:pt x="1114425" y="90487"/>
                  </a:lnTo>
                  <a:lnTo>
                    <a:pt x="1202531" y="135731"/>
                  </a:lnTo>
                  <a:lnTo>
                    <a:pt x="1278731" y="188118"/>
                  </a:lnTo>
                  <a:lnTo>
                    <a:pt x="1323975" y="221456"/>
                  </a:lnTo>
                  <a:lnTo>
                    <a:pt x="1333500" y="233362"/>
                  </a:lnTo>
                  <a:lnTo>
                    <a:pt x="1338262" y="247650"/>
                  </a:lnTo>
                  <a:lnTo>
                    <a:pt x="1335881" y="266700"/>
                  </a:lnTo>
                  <a:lnTo>
                    <a:pt x="1328737" y="278606"/>
                  </a:lnTo>
                  <a:lnTo>
                    <a:pt x="1304925" y="288131"/>
                  </a:lnTo>
                  <a:lnTo>
                    <a:pt x="1269206" y="292893"/>
                  </a:lnTo>
                  <a:lnTo>
                    <a:pt x="1221581" y="297656"/>
                  </a:lnTo>
                  <a:lnTo>
                    <a:pt x="10144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73F669E5-6392-49AE-B261-69504F57E388}"/>
                </a:ext>
              </a:extLst>
            </p:cNvPr>
            <p:cNvSpPr/>
            <p:nvPr/>
          </p:nvSpPr>
          <p:spPr>
            <a:xfrm>
              <a:off x="3906841" y="3759200"/>
              <a:ext cx="4225925" cy="717550"/>
            </a:xfrm>
            <a:custGeom>
              <a:avLst/>
              <a:gdLst>
                <a:gd name="connsiteX0" fmla="*/ 2997396 w 4226011"/>
                <a:gd name="connsiteY0" fmla="*/ 321275 h 716691"/>
                <a:gd name="connsiteX1" fmla="*/ 2665529 w 4226011"/>
                <a:gd name="connsiteY1" fmla="*/ 342458 h 716691"/>
                <a:gd name="connsiteX2" fmla="*/ 2541961 w 4226011"/>
                <a:gd name="connsiteY2" fmla="*/ 356580 h 716691"/>
                <a:gd name="connsiteX3" fmla="*/ 2125362 w 4226011"/>
                <a:gd name="connsiteY3" fmla="*/ 413068 h 716691"/>
                <a:gd name="connsiteX4" fmla="*/ 1482811 w 4226011"/>
                <a:gd name="connsiteY4" fmla="*/ 501331 h 716691"/>
                <a:gd name="connsiteX5" fmla="*/ 1341591 w 4226011"/>
                <a:gd name="connsiteY5" fmla="*/ 533105 h 716691"/>
                <a:gd name="connsiteX6" fmla="*/ 956766 w 4226011"/>
                <a:gd name="connsiteY6" fmla="*/ 600185 h 716691"/>
                <a:gd name="connsiteX7" fmla="*/ 656673 w 4226011"/>
                <a:gd name="connsiteY7" fmla="*/ 649612 h 716691"/>
                <a:gd name="connsiteX8" fmla="*/ 522514 w 4226011"/>
                <a:gd name="connsiteY8" fmla="*/ 688447 h 716691"/>
                <a:gd name="connsiteX9" fmla="*/ 451904 w 4226011"/>
                <a:gd name="connsiteY9" fmla="*/ 709630 h 716691"/>
                <a:gd name="connsiteX10" fmla="*/ 416599 w 4226011"/>
                <a:gd name="connsiteY10" fmla="*/ 716691 h 716691"/>
                <a:gd name="connsiteX11" fmla="*/ 388355 w 4226011"/>
                <a:gd name="connsiteY11" fmla="*/ 716691 h 716691"/>
                <a:gd name="connsiteX12" fmla="*/ 328337 w 4226011"/>
                <a:gd name="connsiteY12" fmla="*/ 699039 h 716691"/>
                <a:gd name="connsiteX13" fmla="*/ 222422 w 4226011"/>
                <a:gd name="connsiteY13" fmla="*/ 642551 h 716691"/>
                <a:gd name="connsiteX14" fmla="*/ 127098 w 4226011"/>
                <a:gd name="connsiteY14" fmla="*/ 571941 h 716691"/>
                <a:gd name="connsiteX15" fmla="*/ 52958 w 4226011"/>
                <a:gd name="connsiteY15" fmla="*/ 511922 h 716691"/>
                <a:gd name="connsiteX16" fmla="*/ 21183 w 4226011"/>
                <a:gd name="connsiteY16" fmla="*/ 480148 h 716691"/>
                <a:gd name="connsiteX17" fmla="*/ 0 w 4226011"/>
                <a:gd name="connsiteY17" fmla="*/ 448373 h 716691"/>
                <a:gd name="connsiteX18" fmla="*/ 0 w 4226011"/>
                <a:gd name="connsiteY18" fmla="*/ 427190 h 716691"/>
                <a:gd name="connsiteX19" fmla="*/ 7061 w 4226011"/>
                <a:gd name="connsiteY19" fmla="*/ 416599 h 716691"/>
                <a:gd name="connsiteX20" fmla="*/ 24714 w 4226011"/>
                <a:gd name="connsiteY20" fmla="*/ 413068 h 716691"/>
                <a:gd name="connsiteX21" fmla="*/ 88263 w 4226011"/>
                <a:gd name="connsiteY21" fmla="*/ 434251 h 716691"/>
                <a:gd name="connsiteX22" fmla="*/ 257727 w 4226011"/>
                <a:gd name="connsiteY22" fmla="*/ 476617 h 716691"/>
                <a:gd name="connsiteX23" fmla="*/ 402477 w 4226011"/>
                <a:gd name="connsiteY23" fmla="*/ 497800 h 716691"/>
                <a:gd name="connsiteX24" fmla="*/ 497801 w 4226011"/>
                <a:gd name="connsiteY24" fmla="*/ 501331 h 716691"/>
                <a:gd name="connsiteX25" fmla="*/ 956766 w 4226011"/>
                <a:gd name="connsiteY25" fmla="*/ 434251 h 716691"/>
                <a:gd name="connsiteX26" fmla="*/ 1514585 w 4226011"/>
                <a:gd name="connsiteY26" fmla="*/ 360111 h 716691"/>
                <a:gd name="connsiteX27" fmla="*/ 2489004 w 4226011"/>
                <a:gd name="connsiteY27" fmla="*/ 222421 h 716691"/>
                <a:gd name="connsiteX28" fmla="*/ 2933847 w 4226011"/>
                <a:gd name="connsiteY28" fmla="*/ 165933 h 716691"/>
                <a:gd name="connsiteX29" fmla="*/ 3530502 w 4226011"/>
                <a:gd name="connsiteY29" fmla="*/ 88262 h 716691"/>
                <a:gd name="connsiteX30" fmla="*/ 3601112 w 4226011"/>
                <a:gd name="connsiteY30" fmla="*/ 52957 h 716691"/>
                <a:gd name="connsiteX31" fmla="*/ 3689375 w 4226011"/>
                <a:gd name="connsiteY31" fmla="*/ 14122 h 716691"/>
                <a:gd name="connsiteX32" fmla="*/ 3742332 w 4226011"/>
                <a:gd name="connsiteY32" fmla="*/ 0 h 716691"/>
                <a:gd name="connsiteX33" fmla="*/ 3802351 w 4226011"/>
                <a:gd name="connsiteY33" fmla="*/ 3530 h 716691"/>
                <a:gd name="connsiteX34" fmla="*/ 3925918 w 4226011"/>
                <a:gd name="connsiteY34" fmla="*/ 24713 h 716691"/>
                <a:gd name="connsiteX35" fmla="*/ 4113035 w 4226011"/>
                <a:gd name="connsiteY35" fmla="*/ 77671 h 716691"/>
                <a:gd name="connsiteX36" fmla="*/ 4151870 w 4226011"/>
                <a:gd name="connsiteY36" fmla="*/ 91793 h 716691"/>
                <a:gd name="connsiteX37" fmla="*/ 4176584 w 4226011"/>
                <a:gd name="connsiteY37" fmla="*/ 109445 h 716691"/>
                <a:gd name="connsiteX38" fmla="*/ 4204828 w 4226011"/>
                <a:gd name="connsiteY38" fmla="*/ 134159 h 716691"/>
                <a:gd name="connsiteX39" fmla="*/ 4215419 w 4226011"/>
                <a:gd name="connsiteY39" fmla="*/ 148281 h 716691"/>
                <a:gd name="connsiteX40" fmla="*/ 4226011 w 4226011"/>
                <a:gd name="connsiteY40" fmla="*/ 169464 h 716691"/>
                <a:gd name="connsiteX41" fmla="*/ 4226011 w 4226011"/>
                <a:gd name="connsiteY41" fmla="*/ 187116 h 716691"/>
                <a:gd name="connsiteX42" fmla="*/ 4215419 w 4226011"/>
                <a:gd name="connsiteY42" fmla="*/ 225952 h 716691"/>
                <a:gd name="connsiteX43" fmla="*/ 4201297 w 4226011"/>
                <a:gd name="connsiteY43" fmla="*/ 243604 h 716691"/>
                <a:gd name="connsiteX44" fmla="*/ 4165992 w 4226011"/>
                <a:gd name="connsiteY44" fmla="*/ 261257 h 716691"/>
                <a:gd name="connsiteX45" fmla="*/ 4045955 w 4226011"/>
                <a:gd name="connsiteY45" fmla="*/ 275379 h 716691"/>
                <a:gd name="connsiteX46" fmla="*/ 3851778 w 4226011"/>
                <a:gd name="connsiteY46" fmla="*/ 268318 h 716691"/>
                <a:gd name="connsiteX47" fmla="*/ 3498727 w 4226011"/>
                <a:gd name="connsiteY47" fmla="*/ 293031 h 716691"/>
                <a:gd name="connsiteX48" fmla="*/ 2997396 w 4226011"/>
                <a:gd name="connsiteY48" fmla="*/ 321275 h 71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26011" h="716691">
                  <a:moveTo>
                    <a:pt x="2997396" y="321275"/>
                  </a:moveTo>
                  <a:lnTo>
                    <a:pt x="2665529" y="342458"/>
                  </a:lnTo>
                  <a:lnTo>
                    <a:pt x="2541961" y="356580"/>
                  </a:lnTo>
                  <a:lnTo>
                    <a:pt x="2125362" y="413068"/>
                  </a:lnTo>
                  <a:lnTo>
                    <a:pt x="1482811" y="501331"/>
                  </a:lnTo>
                  <a:lnTo>
                    <a:pt x="1341591" y="533105"/>
                  </a:lnTo>
                  <a:lnTo>
                    <a:pt x="956766" y="600185"/>
                  </a:lnTo>
                  <a:lnTo>
                    <a:pt x="656673" y="649612"/>
                  </a:lnTo>
                  <a:lnTo>
                    <a:pt x="522514" y="688447"/>
                  </a:lnTo>
                  <a:lnTo>
                    <a:pt x="451904" y="709630"/>
                  </a:lnTo>
                  <a:lnTo>
                    <a:pt x="416599" y="716691"/>
                  </a:lnTo>
                  <a:lnTo>
                    <a:pt x="388355" y="716691"/>
                  </a:lnTo>
                  <a:lnTo>
                    <a:pt x="328337" y="699039"/>
                  </a:lnTo>
                  <a:lnTo>
                    <a:pt x="222422" y="642551"/>
                  </a:lnTo>
                  <a:lnTo>
                    <a:pt x="127098" y="571941"/>
                  </a:lnTo>
                  <a:lnTo>
                    <a:pt x="52958" y="511922"/>
                  </a:lnTo>
                  <a:lnTo>
                    <a:pt x="21183" y="480148"/>
                  </a:lnTo>
                  <a:lnTo>
                    <a:pt x="0" y="448373"/>
                  </a:lnTo>
                  <a:lnTo>
                    <a:pt x="0" y="427190"/>
                  </a:lnTo>
                  <a:lnTo>
                    <a:pt x="7061" y="416599"/>
                  </a:lnTo>
                  <a:lnTo>
                    <a:pt x="24714" y="413068"/>
                  </a:lnTo>
                  <a:lnTo>
                    <a:pt x="88263" y="434251"/>
                  </a:lnTo>
                  <a:lnTo>
                    <a:pt x="257727" y="476617"/>
                  </a:lnTo>
                  <a:lnTo>
                    <a:pt x="402477" y="497800"/>
                  </a:lnTo>
                  <a:lnTo>
                    <a:pt x="497801" y="501331"/>
                  </a:lnTo>
                  <a:lnTo>
                    <a:pt x="956766" y="434251"/>
                  </a:lnTo>
                  <a:lnTo>
                    <a:pt x="1514585" y="360111"/>
                  </a:lnTo>
                  <a:lnTo>
                    <a:pt x="2489004" y="222421"/>
                  </a:lnTo>
                  <a:lnTo>
                    <a:pt x="2933847" y="165933"/>
                  </a:lnTo>
                  <a:lnTo>
                    <a:pt x="3530502" y="88262"/>
                  </a:lnTo>
                  <a:lnTo>
                    <a:pt x="3601112" y="52957"/>
                  </a:lnTo>
                  <a:lnTo>
                    <a:pt x="3689375" y="14122"/>
                  </a:lnTo>
                  <a:lnTo>
                    <a:pt x="3742332" y="0"/>
                  </a:lnTo>
                  <a:lnTo>
                    <a:pt x="3802351" y="3530"/>
                  </a:lnTo>
                  <a:lnTo>
                    <a:pt x="3925918" y="24713"/>
                  </a:lnTo>
                  <a:lnTo>
                    <a:pt x="4113035" y="77671"/>
                  </a:lnTo>
                  <a:lnTo>
                    <a:pt x="4151870" y="91793"/>
                  </a:lnTo>
                  <a:lnTo>
                    <a:pt x="4176584" y="109445"/>
                  </a:lnTo>
                  <a:lnTo>
                    <a:pt x="4204828" y="134159"/>
                  </a:lnTo>
                  <a:lnTo>
                    <a:pt x="4215419" y="148281"/>
                  </a:lnTo>
                  <a:lnTo>
                    <a:pt x="4226011" y="169464"/>
                  </a:lnTo>
                  <a:lnTo>
                    <a:pt x="4226011" y="187116"/>
                  </a:lnTo>
                  <a:lnTo>
                    <a:pt x="4215419" y="225952"/>
                  </a:lnTo>
                  <a:lnTo>
                    <a:pt x="4201297" y="243604"/>
                  </a:lnTo>
                  <a:lnTo>
                    <a:pt x="4165992" y="261257"/>
                  </a:lnTo>
                  <a:lnTo>
                    <a:pt x="4045955" y="275379"/>
                  </a:lnTo>
                  <a:lnTo>
                    <a:pt x="3851778" y="268318"/>
                  </a:lnTo>
                  <a:lnTo>
                    <a:pt x="3498727" y="293031"/>
                  </a:lnTo>
                  <a:lnTo>
                    <a:pt x="2997396" y="321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1F33AD83-D47A-4C0B-8CA3-39CC92DF64C6}"/>
                </a:ext>
              </a:extLst>
            </p:cNvPr>
            <p:cNvSpPr/>
            <p:nvPr/>
          </p:nvSpPr>
          <p:spPr>
            <a:xfrm rot="16200000">
              <a:off x="4087815" y="4697413"/>
              <a:ext cx="2365375" cy="438150"/>
            </a:xfrm>
            <a:custGeom>
              <a:avLst/>
              <a:gdLst>
                <a:gd name="connsiteX0" fmla="*/ 1147763 w 2364582"/>
                <a:gd name="connsiteY0" fmla="*/ 366712 h 438150"/>
                <a:gd name="connsiteX1" fmla="*/ 619125 w 2364582"/>
                <a:gd name="connsiteY1" fmla="*/ 369093 h 438150"/>
                <a:gd name="connsiteX2" fmla="*/ 414338 w 2364582"/>
                <a:gd name="connsiteY2" fmla="*/ 369093 h 438150"/>
                <a:gd name="connsiteX3" fmla="*/ 330994 w 2364582"/>
                <a:gd name="connsiteY3" fmla="*/ 364331 h 438150"/>
                <a:gd name="connsiteX4" fmla="*/ 261938 w 2364582"/>
                <a:gd name="connsiteY4" fmla="*/ 352425 h 438150"/>
                <a:gd name="connsiteX5" fmla="*/ 171450 w 2364582"/>
                <a:gd name="connsiteY5" fmla="*/ 328612 h 438150"/>
                <a:gd name="connsiteX6" fmla="*/ 109538 w 2364582"/>
                <a:gd name="connsiteY6" fmla="*/ 304800 h 438150"/>
                <a:gd name="connsiteX7" fmla="*/ 54769 w 2364582"/>
                <a:gd name="connsiteY7" fmla="*/ 278606 h 438150"/>
                <a:gd name="connsiteX8" fmla="*/ 33338 w 2364582"/>
                <a:gd name="connsiteY8" fmla="*/ 261937 h 438150"/>
                <a:gd name="connsiteX9" fmla="*/ 21432 w 2364582"/>
                <a:gd name="connsiteY9" fmla="*/ 252412 h 438150"/>
                <a:gd name="connsiteX10" fmla="*/ 7144 w 2364582"/>
                <a:gd name="connsiteY10" fmla="*/ 233362 h 438150"/>
                <a:gd name="connsiteX11" fmla="*/ 0 w 2364582"/>
                <a:gd name="connsiteY11" fmla="*/ 204787 h 438150"/>
                <a:gd name="connsiteX12" fmla="*/ 9525 w 2364582"/>
                <a:gd name="connsiteY12" fmla="*/ 169068 h 438150"/>
                <a:gd name="connsiteX13" fmla="*/ 28575 w 2364582"/>
                <a:gd name="connsiteY13" fmla="*/ 142875 h 438150"/>
                <a:gd name="connsiteX14" fmla="*/ 83344 w 2364582"/>
                <a:gd name="connsiteY14" fmla="*/ 102393 h 438150"/>
                <a:gd name="connsiteX15" fmla="*/ 111919 w 2364582"/>
                <a:gd name="connsiteY15" fmla="*/ 83343 h 438150"/>
                <a:gd name="connsiteX16" fmla="*/ 390525 w 2364582"/>
                <a:gd name="connsiteY16" fmla="*/ 164306 h 438150"/>
                <a:gd name="connsiteX17" fmla="*/ 728663 w 2364582"/>
                <a:gd name="connsiteY17" fmla="*/ 166687 h 438150"/>
                <a:gd name="connsiteX18" fmla="*/ 1162050 w 2364582"/>
                <a:gd name="connsiteY18" fmla="*/ 166687 h 438150"/>
                <a:gd name="connsiteX19" fmla="*/ 1328738 w 2364582"/>
                <a:gd name="connsiteY19" fmla="*/ 164306 h 438150"/>
                <a:gd name="connsiteX20" fmla="*/ 1809750 w 2364582"/>
                <a:gd name="connsiteY20" fmla="*/ 166687 h 438150"/>
                <a:gd name="connsiteX21" fmla="*/ 1928813 w 2364582"/>
                <a:gd name="connsiteY21" fmla="*/ 169068 h 438150"/>
                <a:gd name="connsiteX22" fmla="*/ 2047875 w 2364582"/>
                <a:gd name="connsiteY22" fmla="*/ 161925 h 438150"/>
                <a:gd name="connsiteX23" fmla="*/ 2081213 w 2364582"/>
                <a:gd name="connsiteY23" fmla="*/ 157162 h 438150"/>
                <a:gd name="connsiteX24" fmla="*/ 2128838 w 2364582"/>
                <a:gd name="connsiteY24" fmla="*/ 145256 h 438150"/>
                <a:gd name="connsiteX25" fmla="*/ 2162175 w 2364582"/>
                <a:gd name="connsiteY25" fmla="*/ 128587 h 438150"/>
                <a:gd name="connsiteX26" fmla="*/ 2195513 w 2364582"/>
                <a:gd name="connsiteY26" fmla="*/ 109537 h 438150"/>
                <a:gd name="connsiteX27" fmla="*/ 2219325 w 2364582"/>
                <a:gd name="connsiteY27" fmla="*/ 80962 h 438150"/>
                <a:gd name="connsiteX28" fmla="*/ 2264569 w 2364582"/>
                <a:gd name="connsiteY28" fmla="*/ 0 h 438150"/>
                <a:gd name="connsiteX29" fmla="*/ 2364582 w 2364582"/>
                <a:gd name="connsiteY29" fmla="*/ 159543 h 438150"/>
                <a:gd name="connsiteX30" fmla="*/ 2319338 w 2364582"/>
                <a:gd name="connsiteY30" fmla="*/ 240506 h 438150"/>
                <a:gd name="connsiteX31" fmla="*/ 2281238 w 2364582"/>
                <a:gd name="connsiteY31" fmla="*/ 350043 h 438150"/>
                <a:gd name="connsiteX32" fmla="*/ 2255044 w 2364582"/>
                <a:gd name="connsiteY32" fmla="*/ 407193 h 438150"/>
                <a:gd name="connsiteX33" fmla="*/ 2245519 w 2364582"/>
                <a:gd name="connsiteY33" fmla="*/ 421481 h 438150"/>
                <a:gd name="connsiteX34" fmla="*/ 2235994 w 2364582"/>
                <a:gd name="connsiteY34" fmla="*/ 431006 h 438150"/>
                <a:gd name="connsiteX35" fmla="*/ 2209800 w 2364582"/>
                <a:gd name="connsiteY35" fmla="*/ 438150 h 438150"/>
                <a:gd name="connsiteX36" fmla="*/ 2181225 w 2364582"/>
                <a:gd name="connsiteY36" fmla="*/ 435768 h 438150"/>
                <a:gd name="connsiteX37" fmla="*/ 2147888 w 2364582"/>
                <a:gd name="connsiteY37" fmla="*/ 419100 h 438150"/>
                <a:gd name="connsiteX38" fmla="*/ 2109788 w 2364582"/>
                <a:gd name="connsiteY38" fmla="*/ 390525 h 438150"/>
                <a:gd name="connsiteX39" fmla="*/ 2071688 w 2364582"/>
                <a:gd name="connsiteY39" fmla="*/ 376237 h 438150"/>
                <a:gd name="connsiteX40" fmla="*/ 1969294 w 2364582"/>
                <a:gd name="connsiteY40" fmla="*/ 371475 h 438150"/>
                <a:gd name="connsiteX41" fmla="*/ 1850232 w 2364582"/>
                <a:gd name="connsiteY41" fmla="*/ 366712 h 438150"/>
                <a:gd name="connsiteX42" fmla="*/ 1147763 w 2364582"/>
                <a:gd name="connsiteY42" fmla="*/ 36671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4582" h="438150">
                  <a:moveTo>
                    <a:pt x="1147763" y="366712"/>
                  </a:moveTo>
                  <a:lnTo>
                    <a:pt x="619125" y="369093"/>
                  </a:lnTo>
                  <a:lnTo>
                    <a:pt x="414338" y="369093"/>
                  </a:lnTo>
                  <a:lnTo>
                    <a:pt x="330994" y="364331"/>
                  </a:lnTo>
                  <a:lnTo>
                    <a:pt x="261938" y="352425"/>
                  </a:lnTo>
                  <a:lnTo>
                    <a:pt x="171450" y="328612"/>
                  </a:lnTo>
                  <a:lnTo>
                    <a:pt x="109538" y="304800"/>
                  </a:lnTo>
                  <a:lnTo>
                    <a:pt x="54769" y="278606"/>
                  </a:lnTo>
                  <a:lnTo>
                    <a:pt x="33338" y="261937"/>
                  </a:lnTo>
                  <a:lnTo>
                    <a:pt x="21432" y="252412"/>
                  </a:lnTo>
                  <a:lnTo>
                    <a:pt x="7144" y="233362"/>
                  </a:lnTo>
                  <a:lnTo>
                    <a:pt x="0" y="204787"/>
                  </a:lnTo>
                  <a:lnTo>
                    <a:pt x="9525" y="169068"/>
                  </a:lnTo>
                  <a:lnTo>
                    <a:pt x="28575" y="142875"/>
                  </a:lnTo>
                  <a:lnTo>
                    <a:pt x="83344" y="102393"/>
                  </a:lnTo>
                  <a:lnTo>
                    <a:pt x="111919" y="83343"/>
                  </a:lnTo>
                  <a:lnTo>
                    <a:pt x="390525" y="164306"/>
                  </a:lnTo>
                  <a:lnTo>
                    <a:pt x="728663" y="166687"/>
                  </a:lnTo>
                  <a:lnTo>
                    <a:pt x="1162050" y="166687"/>
                  </a:lnTo>
                  <a:lnTo>
                    <a:pt x="1328738" y="164306"/>
                  </a:lnTo>
                  <a:lnTo>
                    <a:pt x="1809750" y="166687"/>
                  </a:lnTo>
                  <a:lnTo>
                    <a:pt x="1928813" y="169068"/>
                  </a:lnTo>
                  <a:lnTo>
                    <a:pt x="2047875" y="161925"/>
                  </a:lnTo>
                  <a:lnTo>
                    <a:pt x="2081213" y="157162"/>
                  </a:lnTo>
                  <a:lnTo>
                    <a:pt x="2128838" y="145256"/>
                  </a:lnTo>
                  <a:lnTo>
                    <a:pt x="2162175" y="128587"/>
                  </a:lnTo>
                  <a:lnTo>
                    <a:pt x="2195513" y="109537"/>
                  </a:lnTo>
                  <a:lnTo>
                    <a:pt x="2219325" y="80962"/>
                  </a:lnTo>
                  <a:lnTo>
                    <a:pt x="2264569" y="0"/>
                  </a:lnTo>
                  <a:lnTo>
                    <a:pt x="2364582" y="159543"/>
                  </a:lnTo>
                  <a:lnTo>
                    <a:pt x="2319338" y="240506"/>
                  </a:lnTo>
                  <a:lnTo>
                    <a:pt x="2281238" y="350043"/>
                  </a:lnTo>
                  <a:lnTo>
                    <a:pt x="2255044" y="407193"/>
                  </a:lnTo>
                  <a:lnTo>
                    <a:pt x="2245519" y="421481"/>
                  </a:lnTo>
                  <a:lnTo>
                    <a:pt x="2235994" y="431006"/>
                  </a:lnTo>
                  <a:lnTo>
                    <a:pt x="2209800" y="438150"/>
                  </a:lnTo>
                  <a:lnTo>
                    <a:pt x="2181225" y="435768"/>
                  </a:lnTo>
                  <a:lnTo>
                    <a:pt x="2147888" y="419100"/>
                  </a:lnTo>
                  <a:lnTo>
                    <a:pt x="2109788" y="390525"/>
                  </a:lnTo>
                  <a:lnTo>
                    <a:pt x="2071688" y="376237"/>
                  </a:lnTo>
                  <a:lnTo>
                    <a:pt x="1969294" y="371475"/>
                  </a:lnTo>
                  <a:lnTo>
                    <a:pt x="1850232" y="366712"/>
                  </a:lnTo>
                  <a:lnTo>
                    <a:pt x="1147763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31E7FC5D-3B16-4C78-889C-82ACDCB1F2B8}"/>
                </a:ext>
              </a:extLst>
            </p:cNvPr>
            <p:cNvSpPr/>
            <p:nvPr/>
          </p:nvSpPr>
          <p:spPr>
            <a:xfrm>
              <a:off x="4605338" y="5516563"/>
              <a:ext cx="641350" cy="512762"/>
            </a:xfrm>
            <a:custGeom>
              <a:avLst/>
              <a:gdLst>
                <a:gd name="connsiteX0" fmla="*/ 235743 w 640556"/>
                <a:gd name="connsiteY0" fmla="*/ 64294 h 511969"/>
                <a:gd name="connsiteX1" fmla="*/ 561975 w 640556"/>
                <a:gd name="connsiteY1" fmla="*/ 171450 h 511969"/>
                <a:gd name="connsiteX2" fmla="*/ 578643 w 640556"/>
                <a:gd name="connsiteY2" fmla="*/ 171450 h 511969"/>
                <a:gd name="connsiteX3" fmla="*/ 595312 w 640556"/>
                <a:gd name="connsiteY3" fmla="*/ 161925 h 511969"/>
                <a:gd name="connsiteX4" fmla="*/ 640556 w 640556"/>
                <a:gd name="connsiteY4" fmla="*/ 59532 h 511969"/>
                <a:gd name="connsiteX5" fmla="*/ 588168 w 640556"/>
                <a:gd name="connsiteY5" fmla="*/ 511969 h 511969"/>
                <a:gd name="connsiteX6" fmla="*/ 528637 w 640556"/>
                <a:gd name="connsiteY6" fmla="*/ 466725 h 511969"/>
                <a:gd name="connsiteX7" fmla="*/ 464343 w 640556"/>
                <a:gd name="connsiteY7" fmla="*/ 383382 h 511969"/>
                <a:gd name="connsiteX8" fmla="*/ 411956 w 640556"/>
                <a:gd name="connsiteY8" fmla="*/ 323850 h 511969"/>
                <a:gd name="connsiteX9" fmla="*/ 311943 w 640556"/>
                <a:gd name="connsiteY9" fmla="*/ 259557 h 511969"/>
                <a:gd name="connsiteX10" fmla="*/ 130968 w 640556"/>
                <a:gd name="connsiteY10" fmla="*/ 145257 h 511969"/>
                <a:gd name="connsiteX11" fmla="*/ 40481 w 640556"/>
                <a:gd name="connsiteY11" fmla="*/ 88107 h 511969"/>
                <a:gd name="connsiteX12" fmla="*/ 19050 w 640556"/>
                <a:gd name="connsiteY12" fmla="*/ 69057 h 511969"/>
                <a:gd name="connsiteX13" fmla="*/ 7143 w 640556"/>
                <a:gd name="connsiteY13" fmla="*/ 52388 h 511969"/>
                <a:gd name="connsiteX14" fmla="*/ 2381 w 640556"/>
                <a:gd name="connsiteY14" fmla="*/ 35719 h 511969"/>
                <a:gd name="connsiteX15" fmla="*/ 0 w 640556"/>
                <a:gd name="connsiteY15" fmla="*/ 21432 h 511969"/>
                <a:gd name="connsiteX16" fmla="*/ 9525 w 640556"/>
                <a:gd name="connsiteY16" fmla="*/ 4763 h 511969"/>
                <a:gd name="connsiteX17" fmla="*/ 30956 w 640556"/>
                <a:gd name="connsiteY17" fmla="*/ 0 h 511969"/>
                <a:gd name="connsiteX18" fmla="*/ 61912 w 640556"/>
                <a:gd name="connsiteY18" fmla="*/ 7144 h 511969"/>
                <a:gd name="connsiteX19" fmla="*/ 235743 w 640556"/>
                <a:gd name="connsiteY19" fmla="*/ 642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6" h="511969">
                  <a:moveTo>
                    <a:pt x="235743" y="64294"/>
                  </a:moveTo>
                  <a:lnTo>
                    <a:pt x="561975" y="171450"/>
                  </a:lnTo>
                  <a:lnTo>
                    <a:pt x="578643" y="171450"/>
                  </a:lnTo>
                  <a:lnTo>
                    <a:pt x="595312" y="161925"/>
                  </a:lnTo>
                  <a:lnTo>
                    <a:pt x="640556" y="59532"/>
                  </a:lnTo>
                  <a:lnTo>
                    <a:pt x="588168" y="511969"/>
                  </a:lnTo>
                  <a:lnTo>
                    <a:pt x="528637" y="466725"/>
                  </a:lnTo>
                  <a:lnTo>
                    <a:pt x="464343" y="383382"/>
                  </a:lnTo>
                  <a:lnTo>
                    <a:pt x="411956" y="323850"/>
                  </a:lnTo>
                  <a:lnTo>
                    <a:pt x="311943" y="259557"/>
                  </a:lnTo>
                  <a:lnTo>
                    <a:pt x="130968" y="145257"/>
                  </a:lnTo>
                  <a:lnTo>
                    <a:pt x="40481" y="88107"/>
                  </a:lnTo>
                  <a:lnTo>
                    <a:pt x="19050" y="69057"/>
                  </a:lnTo>
                  <a:lnTo>
                    <a:pt x="7143" y="52388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235743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F79A6715-FD89-406F-A33B-77E2BA599BE9}"/>
                </a:ext>
              </a:extLst>
            </p:cNvPr>
            <p:cNvSpPr/>
            <p:nvPr/>
          </p:nvSpPr>
          <p:spPr>
            <a:xfrm>
              <a:off x="3952876" y="4430714"/>
              <a:ext cx="2232025" cy="911225"/>
            </a:xfrm>
            <a:custGeom>
              <a:avLst/>
              <a:gdLst>
                <a:gd name="connsiteX0" fmla="*/ 1731169 w 2231231"/>
                <a:gd name="connsiteY0" fmla="*/ 276225 h 909638"/>
                <a:gd name="connsiteX1" fmla="*/ 1443038 w 2231231"/>
                <a:gd name="connsiteY1" fmla="*/ 416719 h 909638"/>
                <a:gd name="connsiteX2" fmla="*/ 1288256 w 2231231"/>
                <a:gd name="connsiteY2" fmla="*/ 485775 h 909638"/>
                <a:gd name="connsiteX3" fmla="*/ 1100138 w 2231231"/>
                <a:gd name="connsiteY3" fmla="*/ 571500 h 909638"/>
                <a:gd name="connsiteX4" fmla="*/ 819150 w 2231231"/>
                <a:gd name="connsiteY4" fmla="*/ 702469 h 909638"/>
                <a:gd name="connsiteX5" fmla="*/ 590550 w 2231231"/>
                <a:gd name="connsiteY5" fmla="*/ 809625 h 909638"/>
                <a:gd name="connsiteX6" fmla="*/ 552450 w 2231231"/>
                <a:gd name="connsiteY6" fmla="*/ 852488 h 909638"/>
                <a:gd name="connsiteX7" fmla="*/ 516731 w 2231231"/>
                <a:gd name="connsiteY7" fmla="*/ 881063 h 909638"/>
                <a:gd name="connsiteX8" fmla="*/ 473869 w 2231231"/>
                <a:gd name="connsiteY8" fmla="*/ 902494 h 909638"/>
                <a:gd name="connsiteX9" fmla="*/ 447675 w 2231231"/>
                <a:gd name="connsiteY9" fmla="*/ 909638 h 909638"/>
                <a:gd name="connsiteX10" fmla="*/ 409575 w 2231231"/>
                <a:gd name="connsiteY10" fmla="*/ 904875 h 909638"/>
                <a:gd name="connsiteX11" fmla="*/ 342900 w 2231231"/>
                <a:gd name="connsiteY11" fmla="*/ 878682 h 909638"/>
                <a:gd name="connsiteX12" fmla="*/ 266700 w 2231231"/>
                <a:gd name="connsiteY12" fmla="*/ 847725 h 909638"/>
                <a:gd name="connsiteX13" fmla="*/ 207169 w 2231231"/>
                <a:gd name="connsiteY13" fmla="*/ 814388 h 909638"/>
                <a:gd name="connsiteX14" fmla="*/ 133350 w 2231231"/>
                <a:gd name="connsiteY14" fmla="*/ 757238 h 909638"/>
                <a:gd name="connsiteX15" fmla="*/ 47625 w 2231231"/>
                <a:gd name="connsiteY15" fmla="*/ 671513 h 909638"/>
                <a:gd name="connsiteX16" fmla="*/ 26194 w 2231231"/>
                <a:gd name="connsiteY16" fmla="*/ 645319 h 909638"/>
                <a:gd name="connsiteX17" fmla="*/ 9525 w 2231231"/>
                <a:gd name="connsiteY17" fmla="*/ 619125 h 909638"/>
                <a:gd name="connsiteX18" fmla="*/ 0 w 2231231"/>
                <a:gd name="connsiteY18" fmla="*/ 585788 h 909638"/>
                <a:gd name="connsiteX19" fmla="*/ 0 w 2231231"/>
                <a:gd name="connsiteY19" fmla="*/ 566738 h 909638"/>
                <a:gd name="connsiteX20" fmla="*/ 2381 w 2231231"/>
                <a:gd name="connsiteY20" fmla="*/ 552450 h 909638"/>
                <a:gd name="connsiteX21" fmla="*/ 14288 w 2231231"/>
                <a:gd name="connsiteY21" fmla="*/ 547688 h 909638"/>
                <a:gd name="connsiteX22" fmla="*/ 30956 w 2231231"/>
                <a:gd name="connsiteY22" fmla="*/ 547688 h 909638"/>
                <a:gd name="connsiteX23" fmla="*/ 61913 w 2231231"/>
                <a:gd name="connsiteY23" fmla="*/ 561975 h 909638"/>
                <a:gd name="connsiteX24" fmla="*/ 109538 w 2231231"/>
                <a:gd name="connsiteY24" fmla="*/ 588169 h 909638"/>
                <a:gd name="connsiteX25" fmla="*/ 178594 w 2231231"/>
                <a:gd name="connsiteY25" fmla="*/ 611982 h 909638"/>
                <a:gd name="connsiteX26" fmla="*/ 235744 w 2231231"/>
                <a:gd name="connsiteY26" fmla="*/ 628650 h 909638"/>
                <a:gd name="connsiteX27" fmla="*/ 307181 w 2231231"/>
                <a:gd name="connsiteY27" fmla="*/ 635794 h 909638"/>
                <a:gd name="connsiteX28" fmla="*/ 357188 w 2231231"/>
                <a:gd name="connsiteY28" fmla="*/ 631032 h 909638"/>
                <a:gd name="connsiteX29" fmla="*/ 521494 w 2231231"/>
                <a:gd name="connsiteY29" fmla="*/ 578644 h 909638"/>
                <a:gd name="connsiteX30" fmla="*/ 995363 w 2231231"/>
                <a:gd name="connsiteY30" fmla="*/ 426244 h 909638"/>
                <a:gd name="connsiteX31" fmla="*/ 1295400 w 2231231"/>
                <a:gd name="connsiteY31" fmla="*/ 330994 h 909638"/>
                <a:gd name="connsiteX32" fmla="*/ 1440656 w 2231231"/>
                <a:gd name="connsiteY32" fmla="*/ 254794 h 909638"/>
                <a:gd name="connsiteX33" fmla="*/ 1716881 w 2231231"/>
                <a:gd name="connsiteY33" fmla="*/ 159544 h 909638"/>
                <a:gd name="connsiteX34" fmla="*/ 2007394 w 2231231"/>
                <a:gd name="connsiteY34" fmla="*/ 57150 h 909638"/>
                <a:gd name="connsiteX35" fmla="*/ 2145506 w 2231231"/>
                <a:gd name="connsiteY35" fmla="*/ 7144 h 909638"/>
                <a:gd name="connsiteX36" fmla="*/ 2176463 w 2231231"/>
                <a:gd name="connsiteY36" fmla="*/ 0 h 909638"/>
                <a:gd name="connsiteX37" fmla="*/ 2209800 w 2231231"/>
                <a:gd name="connsiteY37" fmla="*/ 4763 h 909638"/>
                <a:gd name="connsiteX38" fmla="*/ 2226469 w 2231231"/>
                <a:gd name="connsiteY38" fmla="*/ 11907 h 909638"/>
                <a:gd name="connsiteX39" fmla="*/ 2231231 w 2231231"/>
                <a:gd name="connsiteY39" fmla="*/ 19050 h 909638"/>
                <a:gd name="connsiteX40" fmla="*/ 2228850 w 2231231"/>
                <a:gd name="connsiteY40" fmla="*/ 28575 h 909638"/>
                <a:gd name="connsiteX41" fmla="*/ 2212181 w 2231231"/>
                <a:gd name="connsiteY41" fmla="*/ 47625 h 909638"/>
                <a:gd name="connsiteX42" fmla="*/ 2147888 w 2231231"/>
                <a:gd name="connsiteY42" fmla="*/ 83344 h 909638"/>
                <a:gd name="connsiteX43" fmla="*/ 1731169 w 2231231"/>
                <a:gd name="connsiteY43" fmla="*/ 276225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1231" h="909638">
                  <a:moveTo>
                    <a:pt x="1731169" y="276225"/>
                  </a:moveTo>
                  <a:lnTo>
                    <a:pt x="1443038" y="416719"/>
                  </a:lnTo>
                  <a:lnTo>
                    <a:pt x="1288256" y="485775"/>
                  </a:lnTo>
                  <a:lnTo>
                    <a:pt x="1100138" y="571500"/>
                  </a:lnTo>
                  <a:lnTo>
                    <a:pt x="819150" y="702469"/>
                  </a:lnTo>
                  <a:lnTo>
                    <a:pt x="590550" y="809625"/>
                  </a:lnTo>
                  <a:lnTo>
                    <a:pt x="552450" y="852488"/>
                  </a:lnTo>
                  <a:lnTo>
                    <a:pt x="516731" y="881063"/>
                  </a:lnTo>
                  <a:lnTo>
                    <a:pt x="473869" y="902494"/>
                  </a:lnTo>
                  <a:lnTo>
                    <a:pt x="447675" y="909638"/>
                  </a:lnTo>
                  <a:lnTo>
                    <a:pt x="409575" y="904875"/>
                  </a:lnTo>
                  <a:lnTo>
                    <a:pt x="342900" y="878682"/>
                  </a:lnTo>
                  <a:lnTo>
                    <a:pt x="266700" y="847725"/>
                  </a:lnTo>
                  <a:lnTo>
                    <a:pt x="207169" y="814388"/>
                  </a:lnTo>
                  <a:lnTo>
                    <a:pt x="133350" y="757238"/>
                  </a:lnTo>
                  <a:lnTo>
                    <a:pt x="47625" y="671513"/>
                  </a:lnTo>
                  <a:lnTo>
                    <a:pt x="26194" y="645319"/>
                  </a:lnTo>
                  <a:lnTo>
                    <a:pt x="9525" y="619125"/>
                  </a:lnTo>
                  <a:lnTo>
                    <a:pt x="0" y="585788"/>
                  </a:lnTo>
                  <a:lnTo>
                    <a:pt x="0" y="566738"/>
                  </a:lnTo>
                  <a:lnTo>
                    <a:pt x="2381" y="552450"/>
                  </a:lnTo>
                  <a:lnTo>
                    <a:pt x="14288" y="547688"/>
                  </a:lnTo>
                  <a:lnTo>
                    <a:pt x="30956" y="547688"/>
                  </a:lnTo>
                  <a:lnTo>
                    <a:pt x="61913" y="561975"/>
                  </a:lnTo>
                  <a:lnTo>
                    <a:pt x="109538" y="588169"/>
                  </a:lnTo>
                  <a:lnTo>
                    <a:pt x="178594" y="611982"/>
                  </a:lnTo>
                  <a:lnTo>
                    <a:pt x="235744" y="628650"/>
                  </a:lnTo>
                  <a:lnTo>
                    <a:pt x="307181" y="635794"/>
                  </a:lnTo>
                  <a:lnTo>
                    <a:pt x="357188" y="631032"/>
                  </a:lnTo>
                  <a:lnTo>
                    <a:pt x="521494" y="578644"/>
                  </a:lnTo>
                  <a:lnTo>
                    <a:pt x="995363" y="426244"/>
                  </a:lnTo>
                  <a:lnTo>
                    <a:pt x="1295400" y="330994"/>
                  </a:lnTo>
                  <a:lnTo>
                    <a:pt x="1440656" y="254794"/>
                  </a:lnTo>
                  <a:lnTo>
                    <a:pt x="1716881" y="159544"/>
                  </a:lnTo>
                  <a:lnTo>
                    <a:pt x="2007394" y="57150"/>
                  </a:lnTo>
                  <a:lnTo>
                    <a:pt x="2145506" y="7144"/>
                  </a:lnTo>
                  <a:lnTo>
                    <a:pt x="2176463" y="0"/>
                  </a:lnTo>
                  <a:lnTo>
                    <a:pt x="2209800" y="4763"/>
                  </a:lnTo>
                  <a:lnTo>
                    <a:pt x="2226469" y="11907"/>
                  </a:lnTo>
                  <a:lnTo>
                    <a:pt x="2231231" y="19050"/>
                  </a:lnTo>
                  <a:lnTo>
                    <a:pt x="2228850" y="28575"/>
                  </a:lnTo>
                  <a:lnTo>
                    <a:pt x="2212181" y="47625"/>
                  </a:lnTo>
                  <a:lnTo>
                    <a:pt x="2147888" y="83344"/>
                  </a:lnTo>
                  <a:lnTo>
                    <a:pt x="1731169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5754A680-805D-419B-819C-DF04A9CCD814}"/>
                </a:ext>
              </a:extLst>
            </p:cNvPr>
            <p:cNvSpPr/>
            <p:nvPr/>
          </p:nvSpPr>
          <p:spPr>
            <a:xfrm rot="16200000">
              <a:off x="5703889" y="3649664"/>
              <a:ext cx="2854325" cy="2162175"/>
            </a:xfrm>
            <a:custGeom>
              <a:avLst/>
              <a:gdLst>
                <a:gd name="connsiteX0" fmla="*/ 1057275 w 2854325"/>
                <a:gd name="connsiteY0" fmla="*/ 1041400 h 2162175"/>
                <a:gd name="connsiteX1" fmla="*/ 879475 w 2854325"/>
                <a:gd name="connsiteY1" fmla="*/ 1200150 h 2162175"/>
                <a:gd name="connsiteX2" fmla="*/ 733425 w 2854325"/>
                <a:gd name="connsiteY2" fmla="*/ 1358900 h 2162175"/>
                <a:gd name="connsiteX3" fmla="*/ 603250 w 2854325"/>
                <a:gd name="connsiteY3" fmla="*/ 1524000 h 2162175"/>
                <a:gd name="connsiteX4" fmla="*/ 514350 w 2854325"/>
                <a:gd name="connsiteY4" fmla="*/ 1651000 h 2162175"/>
                <a:gd name="connsiteX5" fmla="*/ 473075 w 2854325"/>
                <a:gd name="connsiteY5" fmla="*/ 1727200 h 2162175"/>
                <a:gd name="connsiteX6" fmla="*/ 450850 w 2854325"/>
                <a:gd name="connsiteY6" fmla="*/ 1781175 h 2162175"/>
                <a:gd name="connsiteX7" fmla="*/ 314325 w 2854325"/>
                <a:gd name="connsiteY7" fmla="*/ 2095500 h 2162175"/>
                <a:gd name="connsiteX8" fmla="*/ 257175 w 2854325"/>
                <a:gd name="connsiteY8" fmla="*/ 2114550 h 2162175"/>
                <a:gd name="connsiteX9" fmla="*/ 190500 w 2854325"/>
                <a:gd name="connsiteY9" fmla="*/ 2139950 h 2162175"/>
                <a:gd name="connsiteX10" fmla="*/ 136525 w 2854325"/>
                <a:gd name="connsiteY10" fmla="*/ 2155825 h 2162175"/>
                <a:gd name="connsiteX11" fmla="*/ 98425 w 2854325"/>
                <a:gd name="connsiteY11" fmla="*/ 2162175 h 2162175"/>
                <a:gd name="connsiteX12" fmla="*/ 63500 w 2854325"/>
                <a:gd name="connsiteY12" fmla="*/ 2159000 h 2162175"/>
                <a:gd name="connsiteX13" fmla="*/ 38100 w 2854325"/>
                <a:gd name="connsiteY13" fmla="*/ 2152650 h 2162175"/>
                <a:gd name="connsiteX14" fmla="*/ 15875 w 2854325"/>
                <a:gd name="connsiteY14" fmla="*/ 2143125 h 2162175"/>
                <a:gd name="connsiteX15" fmla="*/ 3175 w 2854325"/>
                <a:gd name="connsiteY15" fmla="*/ 2127250 h 2162175"/>
                <a:gd name="connsiteX16" fmla="*/ 0 w 2854325"/>
                <a:gd name="connsiteY16" fmla="*/ 2095500 h 2162175"/>
                <a:gd name="connsiteX17" fmla="*/ 15875 w 2854325"/>
                <a:gd name="connsiteY17" fmla="*/ 2022475 h 2162175"/>
                <a:gd name="connsiteX18" fmla="*/ 38100 w 2854325"/>
                <a:gd name="connsiteY18" fmla="*/ 1946275 h 2162175"/>
                <a:gd name="connsiteX19" fmla="*/ 69850 w 2854325"/>
                <a:gd name="connsiteY19" fmla="*/ 1854200 h 2162175"/>
                <a:gd name="connsiteX20" fmla="*/ 114300 w 2854325"/>
                <a:gd name="connsiteY20" fmla="*/ 1758950 h 2162175"/>
                <a:gd name="connsiteX21" fmla="*/ 196850 w 2854325"/>
                <a:gd name="connsiteY21" fmla="*/ 1628775 h 2162175"/>
                <a:gd name="connsiteX22" fmla="*/ 288925 w 2854325"/>
                <a:gd name="connsiteY22" fmla="*/ 1501775 h 2162175"/>
                <a:gd name="connsiteX23" fmla="*/ 390525 w 2854325"/>
                <a:gd name="connsiteY23" fmla="*/ 1374775 h 2162175"/>
                <a:gd name="connsiteX24" fmla="*/ 514350 w 2854325"/>
                <a:gd name="connsiteY24" fmla="*/ 1235075 h 2162175"/>
                <a:gd name="connsiteX25" fmla="*/ 619125 w 2854325"/>
                <a:gd name="connsiteY25" fmla="*/ 1136650 h 2162175"/>
                <a:gd name="connsiteX26" fmla="*/ 758825 w 2854325"/>
                <a:gd name="connsiteY26" fmla="*/ 1003300 h 2162175"/>
                <a:gd name="connsiteX27" fmla="*/ 857250 w 2854325"/>
                <a:gd name="connsiteY27" fmla="*/ 914400 h 2162175"/>
                <a:gd name="connsiteX28" fmla="*/ 1012825 w 2854325"/>
                <a:gd name="connsiteY28" fmla="*/ 796925 h 2162175"/>
                <a:gd name="connsiteX29" fmla="*/ 1181100 w 2854325"/>
                <a:gd name="connsiteY29" fmla="*/ 717550 h 2162175"/>
                <a:gd name="connsiteX30" fmla="*/ 1244600 w 2854325"/>
                <a:gd name="connsiteY30" fmla="*/ 676275 h 2162175"/>
                <a:gd name="connsiteX31" fmla="*/ 1412875 w 2854325"/>
                <a:gd name="connsiteY31" fmla="*/ 587375 h 2162175"/>
                <a:gd name="connsiteX32" fmla="*/ 1562100 w 2854325"/>
                <a:gd name="connsiteY32" fmla="*/ 520700 h 2162175"/>
                <a:gd name="connsiteX33" fmla="*/ 1708150 w 2854325"/>
                <a:gd name="connsiteY33" fmla="*/ 466725 h 2162175"/>
                <a:gd name="connsiteX34" fmla="*/ 1825625 w 2854325"/>
                <a:gd name="connsiteY34" fmla="*/ 425450 h 2162175"/>
                <a:gd name="connsiteX35" fmla="*/ 2044700 w 2854325"/>
                <a:gd name="connsiteY35" fmla="*/ 371475 h 2162175"/>
                <a:gd name="connsiteX36" fmla="*/ 2159000 w 2854325"/>
                <a:gd name="connsiteY36" fmla="*/ 333375 h 2162175"/>
                <a:gd name="connsiteX37" fmla="*/ 2489200 w 2854325"/>
                <a:gd name="connsiteY37" fmla="*/ 241300 h 2162175"/>
                <a:gd name="connsiteX38" fmla="*/ 2616200 w 2854325"/>
                <a:gd name="connsiteY38" fmla="*/ 196850 h 2162175"/>
                <a:gd name="connsiteX39" fmla="*/ 2663825 w 2854325"/>
                <a:gd name="connsiteY39" fmla="*/ 142875 h 2162175"/>
                <a:gd name="connsiteX40" fmla="*/ 2711450 w 2854325"/>
                <a:gd name="connsiteY40" fmla="*/ 98425 h 2162175"/>
                <a:gd name="connsiteX41" fmla="*/ 2781300 w 2854325"/>
                <a:gd name="connsiteY41" fmla="*/ 25400 h 2162175"/>
                <a:gd name="connsiteX42" fmla="*/ 2806700 w 2854325"/>
                <a:gd name="connsiteY42" fmla="*/ 6350 h 2162175"/>
                <a:gd name="connsiteX43" fmla="*/ 2825750 w 2854325"/>
                <a:gd name="connsiteY43" fmla="*/ 3175 h 2162175"/>
                <a:gd name="connsiteX44" fmla="*/ 2844800 w 2854325"/>
                <a:gd name="connsiteY44" fmla="*/ 0 h 2162175"/>
                <a:gd name="connsiteX45" fmla="*/ 2854325 w 2854325"/>
                <a:gd name="connsiteY45" fmla="*/ 6350 h 2162175"/>
                <a:gd name="connsiteX46" fmla="*/ 2854325 w 2854325"/>
                <a:gd name="connsiteY46" fmla="*/ 22225 h 2162175"/>
                <a:gd name="connsiteX47" fmla="*/ 2825750 w 2854325"/>
                <a:gd name="connsiteY47" fmla="*/ 117475 h 2162175"/>
                <a:gd name="connsiteX48" fmla="*/ 2781300 w 2854325"/>
                <a:gd name="connsiteY48" fmla="*/ 307975 h 2162175"/>
                <a:gd name="connsiteX49" fmla="*/ 2765425 w 2854325"/>
                <a:gd name="connsiteY49" fmla="*/ 368300 h 2162175"/>
                <a:gd name="connsiteX50" fmla="*/ 2746375 w 2854325"/>
                <a:gd name="connsiteY50" fmla="*/ 406400 h 2162175"/>
                <a:gd name="connsiteX51" fmla="*/ 2720975 w 2854325"/>
                <a:gd name="connsiteY51" fmla="*/ 431800 h 2162175"/>
                <a:gd name="connsiteX52" fmla="*/ 2695575 w 2854325"/>
                <a:gd name="connsiteY52" fmla="*/ 441325 h 2162175"/>
                <a:gd name="connsiteX53" fmla="*/ 2667000 w 2854325"/>
                <a:gd name="connsiteY53" fmla="*/ 441325 h 2162175"/>
                <a:gd name="connsiteX54" fmla="*/ 2622550 w 2854325"/>
                <a:gd name="connsiteY54" fmla="*/ 434975 h 2162175"/>
                <a:gd name="connsiteX55" fmla="*/ 2562225 w 2854325"/>
                <a:gd name="connsiteY55" fmla="*/ 419100 h 2162175"/>
                <a:gd name="connsiteX56" fmla="*/ 2174875 w 2854325"/>
                <a:gd name="connsiteY56" fmla="*/ 514350 h 2162175"/>
                <a:gd name="connsiteX57" fmla="*/ 2060575 w 2854325"/>
                <a:gd name="connsiteY57" fmla="*/ 549275 h 2162175"/>
                <a:gd name="connsiteX58" fmla="*/ 1847850 w 2854325"/>
                <a:gd name="connsiteY58" fmla="*/ 606425 h 2162175"/>
                <a:gd name="connsiteX59" fmla="*/ 1660525 w 2854325"/>
                <a:gd name="connsiteY59" fmla="*/ 682625 h 2162175"/>
                <a:gd name="connsiteX60" fmla="*/ 1501775 w 2854325"/>
                <a:gd name="connsiteY60" fmla="*/ 758825 h 2162175"/>
                <a:gd name="connsiteX61" fmla="*/ 1314450 w 2854325"/>
                <a:gd name="connsiteY61" fmla="*/ 866775 h 2162175"/>
                <a:gd name="connsiteX62" fmla="*/ 1149350 w 2854325"/>
                <a:gd name="connsiteY62" fmla="*/ 962025 h 2162175"/>
                <a:gd name="connsiteX63" fmla="*/ 1057275 w 2854325"/>
                <a:gd name="connsiteY63" fmla="*/ 104140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4325" h="2162175">
                  <a:moveTo>
                    <a:pt x="1057275" y="1041400"/>
                  </a:moveTo>
                  <a:lnTo>
                    <a:pt x="879475" y="1200150"/>
                  </a:lnTo>
                  <a:lnTo>
                    <a:pt x="733425" y="1358900"/>
                  </a:lnTo>
                  <a:lnTo>
                    <a:pt x="603250" y="1524000"/>
                  </a:lnTo>
                  <a:lnTo>
                    <a:pt x="514350" y="1651000"/>
                  </a:lnTo>
                  <a:lnTo>
                    <a:pt x="473075" y="1727200"/>
                  </a:lnTo>
                  <a:lnTo>
                    <a:pt x="450850" y="1781175"/>
                  </a:lnTo>
                  <a:lnTo>
                    <a:pt x="314325" y="2095500"/>
                  </a:lnTo>
                  <a:lnTo>
                    <a:pt x="257175" y="2114550"/>
                  </a:lnTo>
                  <a:lnTo>
                    <a:pt x="190500" y="2139950"/>
                  </a:lnTo>
                  <a:lnTo>
                    <a:pt x="136525" y="2155825"/>
                  </a:lnTo>
                  <a:lnTo>
                    <a:pt x="98425" y="2162175"/>
                  </a:lnTo>
                  <a:lnTo>
                    <a:pt x="63500" y="2159000"/>
                  </a:lnTo>
                  <a:lnTo>
                    <a:pt x="38100" y="2152650"/>
                  </a:lnTo>
                  <a:lnTo>
                    <a:pt x="15875" y="2143125"/>
                  </a:lnTo>
                  <a:lnTo>
                    <a:pt x="3175" y="2127250"/>
                  </a:lnTo>
                  <a:lnTo>
                    <a:pt x="0" y="2095500"/>
                  </a:lnTo>
                  <a:lnTo>
                    <a:pt x="15875" y="2022475"/>
                  </a:lnTo>
                  <a:lnTo>
                    <a:pt x="38100" y="1946275"/>
                  </a:lnTo>
                  <a:lnTo>
                    <a:pt x="69850" y="1854200"/>
                  </a:lnTo>
                  <a:lnTo>
                    <a:pt x="114300" y="1758950"/>
                  </a:lnTo>
                  <a:lnTo>
                    <a:pt x="196850" y="1628775"/>
                  </a:lnTo>
                  <a:lnTo>
                    <a:pt x="288925" y="1501775"/>
                  </a:lnTo>
                  <a:lnTo>
                    <a:pt x="390525" y="1374775"/>
                  </a:lnTo>
                  <a:lnTo>
                    <a:pt x="514350" y="1235075"/>
                  </a:lnTo>
                  <a:lnTo>
                    <a:pt x="619125" y="1136650"/>
                  </a:lnTo>
                  <a:lnTo>
                    <a:pt x="758825" y="1003300"/>
                  </a:lnTo>
                  <a:lnTo>
                    <a:pt x="857250" y="914400"/>
                  </a:lnTo>
                  <a:lnTo>
                    <a:pt x="1012825" y="796925"/>
                  </a:lnTo>
                  <a:lnTo>
                    <a:pt x="1181100" y="717550"/>
                  </a:lnTo>
                  <a:lnTo>
                    <a:pt x="1244600" y="676275"/>
                  </a:lnTo>
                  <a:lnTo>
                    <a:pt x="1412875" y="587375"/>
                  </a:lnTo>
                  <a:lnTo>
                    <a:pt x="1562100" y="520700"/>
                  </a:lnTo>
                  <a:lnTo>
                    <a:pt x="1708150" y="466725"/>
                  </a:lnTo>
                  <a:lnTo>
                    <a:pt x="1825625" y="425450"/>
                  </a:lnTo>
                  <a:lnTo>
                    <a:pt x="2044700" y="371475"/>
                  </a:lnTo>
                  <a:lnTo>
                    <a:pt x="2159000" y="333375"/>
                  </a:lnTo>
                  <a:lnTo>
                    <a:pt x="2489200" y="241300"/>
                  </a:lnTo>
                  <a:lnTo>
                    <a:pt x="2616200" y="196850"/>
                  </a:lnTo>
                  <a:lnTo>
                    <a:pt x="2663825" y="142875"/>
                  </a:lnTo>
                  <a:lnTo>
                    <a:pt x="2711450" y="98425"/>
                  </a:lnTo>
                  <a:lnTo>
                    <a:pt x="2781300" y="25400"/>
                  </a:lnTo>
                  <a:lnTo>
                    <a:pt x="2806700" y="6350"/>
                  </a:lnTo>
                  <a:lnTo>
                    <a:pt x="2825750" y="3175"/>
                  </a:lnTo>
                  <a:lnTo>
                    <a:pt x="2844800" y="0"/>
                  </a:lnTo>
                  <a:lnTo>
                    <a:pt x="2854325" y="6350"/>
                  </a:lnTo>
                  <a:lnTo>
                    <a:pt x="2854325" y="22225"/>
                  </a:lnTo>
                  <a:lnTo>
                    <a:pt x="2825750" y="117475"/>
                  </a:lnTo>
                  <a:lnTo>
                    <a:pt x="2781300" y="307975"/>
                  </a:lnTo>
                  <a:lnTo>
                    <a:pt x="2765425" y="368300"/>
                  </a:lnTo>
                  <a:lnTo>
                    <a:pt x="2746375" y="406400"/>
                  </a:lnTo>
                  <a:lnTo>
                    <a:pt x="2720975" y="431800"/>
                  </a:lnTo>
                  <a:lnTo>
                    <a:pt x="2695575" y="441325"/>
                  </a:lnTo>
                  <a:lnTo>
                    <a:pt x="2667000" y="441325"/>
                  </a:lnTo>
                  <a:lnTo>
                    <a:pt x="2622550" y="434975"/>
                  </a:lnTo>
                  <a:lnTo>
                    <a:pt x="2562225" y="419100"/>
                  </a:lnTo>
                  <a:lnTo>
                    <a:pt x="2174875" y="514350"/>
                  </a:lnTo>
                  <a:lnTo>
                    <a:pt x="2060575" y="549275"/>
                  </a:lnTo>
                  <a:lnTo>
                    <a:pt x="1847850" y="606425"/>
                  </a:lnTo>
                  <a:lnTo>
                    <a:pt x="1660525" y="682625"/>
                  </a:lnTo>
                  <a:lnTo>
                    <a:pt x="1501775" y="758825"/>
                  </a:lnTo>
                  <a:lnTo>
                    <a:pt x="1314450" y="866775"/>
                  </a:lnTo>
                  <a:lnTo>
                    <a:pt x="1149350" y="962025"/>
                  </a:lnTo>
                  <a:lnTo>
                    <a:pt x="1057275" y="1041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C88AD97C-0A6F-438D-828E-B50D0325A800}"/>
                </a:ext>
              </a:extLst>
            </p:cNvPr>
            <p:cNvSpPr/>
            <p:nvPr/>
          </p:nvSpPr>
          <p:spPr>
            <a:xfrm>
              <a:off x="7791450" y="4962525"/>
              <a:ext cx="465138" cy="941388"/>
            </a:xfrm>
            <a:custGeom>
              <a:avLst/>
              <a:gdLst>
                <a:gd name="connsiteX0" fmla="*/ 407194 w 464344"/>
                <a:gd name="connsiteY0" fmla="*/ 326231 h 940594"/>
                <a:gd name="connsiteX1" fmla="*/ 354806 w 464344"/>
                <a:gd name="connsiteY1" fmla="*/ 614363 h 940594"/>
                <a:gd name="connsiteX2" fmla="*/ 347663 w 464344"/>
                <a:gd name="connsiteY2" fmla="*/ 671513 h 940594"/>
                <a:gd name="connsiteX3" fmla="*/ 345281 w 464344"/>
                <a:gd name="connsiteY3" fmla="*/ 731044 h 940594"/>
                <a:gd name="connsiteX4" fmla="*/ 345281 w 464344"/>
                <a:gd name="connsiteY4" fmla="*/ 797719 h 940594"/>
                <a:gd name="connsiteX5" fmla="*/ 364331 w 464344"/>
                <a:gd name="connsiteY5" fmla="*/ 940594 h 940594"/>
                <a:gd name="connsiteX6" fmla="*/ 0 w 464344"/>
                <a:gd name="connsiteY6" fmla="*/ 764381 h 940594"/>
                <a:gd name="connsiteX7" fmla="*/ 88106 w 464344"/>
                <a:gd name="connsiteY7" fmla="*/ 738188 h 940594"/>
                <a:gd name="connsiteX8" fmla="*/ 119063 w 464344"/>
                <a:gd name="connsiteY8" fmla="*/ 719138 h 940594"/>
                <a:gd name="connsiteX9" fmla="*/ 157163 w 464344"/>
                <a:gd name="connsiteY9" fmla="*/ 681038 h 940594"/>
                <a:gd name="connsiteX10" fmla="*/ 192881 w 464344"/>
                <a:gd name="connsiteY10" fmla="*/ 619125 h 940594"/>
                <a:gd name="connsiteX11" fmla="*/ 316706 w 464344"/>
                <a:gd name="connsiteY11" fmla="*/ 290513 h 940594"/>
                <a:gd name="connsiteX12" fmla="*/ 376238 w 464344"/>
                <a:gd name="connsiteY12" fmla="*/ 140494 h 940594"/>
                <a:gd name="connsiteX13" fmla="*/ 411956 w 464344"/>
                <a:gd name="connsiteY13" fmla="*/ 40481 h 940594"/>
                <a:gd name="connsiteX14" fmla="*/ 421481 w 464344"/>
                <a:gd name="connsiteY14" fmla="*/ 21431 h 940594"/>
                <a:gd name="connsiteX15" fmla="*/ 428625 w 464344"/>
                <a:gd name="connsiteY15" fmla="*/ 9525 h 940594"/>
                <a:gd name="connsiteX16" fmla="*/ 435769 w 464344"/>
                <a:gd name="connsiteY16" fmla="*/ 2381 h 940594"/>
                <a:gd name="connsiteX17" fmla="*/ 450056 w 464344"/>
                <a:gd name="connsiteY17" fmla="*/ 0 h 940594"/>
                <a:gd name="connsiteX18" fmla="*/ 459581 w 464344"/>
                <a:gd name="connsiteY18" fmla="*/ 7144 h 940594"/>
                <a:gd name="connsiteX19" fmla="*/ 464344 w 464344"/>
                <a:gd name="connsiteY19" fmla="*/ 26194 h 940594"/>
                <a:gd name="connsiteX20" fmla="*/ 464344 w 464344"/>
                <a:gd name="connsiteY20" fmla="*/ 61913 h 940594"/>
                <a:gd name="connsiteX21" fmla="*/ 447675 w 464344"/>
                <a:gd name="connsiteY21" fmla="*/ 145256 h 940594"/>
                <a:gd name="connsiteX22" fmla="*/ 407194 w 464344"/>
                <a:gd name="connsiteY22" fmla="*/ 326231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4344" h="940594">
                  <a:moveTo>
                    <a:pt x="407194" y="326231"/>
                  </a:moveTo>
                  <a:lnTo>
                    <a:pt x="354806" y="614363"/>
                  </a:lnTo>
                  <a:lnTo>
                    <a:pt x="347663" y="671513"/>
                  </a:lnTo>
                  <a:lnTo>
                    <a:pt x="345281" y="731044"/>
                  </a:lnTo>
                  <a:lnTo>
                    <a:pt x="345281" y="797719"/>
                  </a:lnTo>
                  <a:lnTo>
                    <a:pt x="364331" y="940594"/>
                  </a:lnTo>
                  <a:lnTo>
                    <a:pt x="0" y="764381"/>
                  </a:lnTo>
                  <a:lnTo>
                    <a:pt x="88106" y="738188"/>
                  </a:lnTo>
                  <a:lnTo>
                    <a:pt x="119063" y="719138"/>
                  </a:lnTo>
                  <a:lnTo>
                    <a:pt x="157163" y="681038"/>
                  </a:lnTo>
                  <a:lnTo>
                    <a:pt x="192881" y="619125"/>
                  </a:lnTo>
                  <a:lnTo>
                    <a:pt x="316706" y="290513"/>
                  </a:lnTo>
                  <a:lnTo>
                    <a:pt x="376238" y="140494"/>
                  </a:lnTo>
                  <a:lnTo>
                    <a:pt x="411956" y="40481"/>
                  </a:lnTo>
                  <a:lnTo>
                    <a:pt x="421481" y="21431"/>
                  </a:lnTo>
                  <a:lnTo>
                    <a:pt x="428625" y="9525"/>
                  </a:lnTo>
                  <a:lnTo>
                    <a:pt x="435769" y="2381"/>
                  </a:lnTo>
                  <a:lnTo>
                    <a:pt x="450056" y="0"/>
                  </a:lnTo>
                  <a:lnTo>
                    <a:pt x="459581" y="7144"/>
                  </a:lnTo>
                  <a:lnTo>
                    <a:pt x="464344" y="26194"/>
                  </a:lnTo>
                  <a:lnTo>
                    <a:pt x="464344" y="61913"/>
                  </a:lnTo>
                  <a:lnTo>
                    <a:pt x="447675" y="145256"/>
                  </a:lnTo>
                  <a:lnTo>
                    <a:pt x="407194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2B5FF4EF-EB16-47BB-8C95-6CA442F0779E}"/>
                </a:ext>
              </a:extLst>
            </p:cNvPr>
            <p:cNvSpPr/>
            <p:nvPr/>
          </p:nvSpPr>
          <p:spPr>
            <a:xfrm>
              <a:off x="5705475" y="4171951"/>
              <a:ext cx="1905000" cy="1585913"/>
            </a:xfrm>
            <a:custGeom>
              <a:avLst/>
              <a:gdLst>
                <a:gd name="connsiteX0" fmla="*/ 1064419 w 1905000"/>
                <a:gd name="connsiteY0" fmla="*/ 1033463 h 1585913"/>
                <a:gd name="connsiteX1" fmla="*/ 795338 w 1905000"/>
                <a:gd name="connsiteY1" fmla="*/ 1214438 h 1585913"/>
                <a:gd name="connsiteX2" fmla="*/ 552450 w 1905000"/>
                <a:gd name="connsiteY2" fmla="*/ 1359694 h 1585913"/>
                <a:gd name="connsiteX3" fmla="*/ 354806 w 1905000"/>
                <a:gd name="connsiteY3" fmla="*/ 1462088 h 1585913"/>
                <a:gd name="connsiteX4" fmla="*/ 150019 w 1905000"/>
                <a:gd name="connsiteY4" fmla="*/ 1550194 h 1585913"/>
                <a:gd name="connsiteX5" fmla="*/ 69056 w 1905000"/>
                <a:gd name="connsiteY5" fmla="*/ 1581150 h 1585913"/>
                <a:gd name="connsiteX6" fmla="*/ 38100 w 1905000"/>
                <a:gd name="connsiteY6" fmla="*/ 1585913 h 1585913"/>
                <a:gd name="connsiteX7" fmla="*/ 14288 w 1905000"/>
                <a:gd name="connsiteY7" fmla="*/ 1585913 h 1585913"/>
                <a:gd name="connsiteX8" fmla="*/ 4763 w 1905000"/>
                <a:gd name="connsiteY8" fmla="*/ 1581150 h 1585913"/>
                <a:gd name="connsiteX9" fmla="*/ 0 w 1905000"/>
                <a:gd name="connsiteY9" fmla="*/ 1571625 h 1585913"/>
                <a:gd name="connsiteX10" fmla="*/ 4763 w 1905000"/>
                <a:gd name="connsiteY10" fmla="*/ 1552575 h 1585913"/>
                <a:gd name="connsiteX11" fmla="*/ 28575 w 1905000"/>
                <a:gd name="connsiteY11" fmla="*/ 1528763 h 1585913"/>
                <a:gd name="connsiteX12" fmla="*/ 188119 w 1905000"/>
                <a:gd name="connsiteY12" fmla="*/ 1433513 h 1585913"/>
                <a:gd name="connsiteX13" fmla="*/ 385763 w 1905000"/>
                <a:gd name="connsiteY13" fmla="*/ 1307306 h 1585913"/>
                <a:gd name="connsiteX14" fmla="*/ 621506 w 1905000"/>
                <a:gd name="connsiteY14" fmla="*/ 1143000 h 1585913"/>
                <a:gd name="connsiteX15" fmla="*/ 821531 w 1905000"/>
                <a:gd name="connsiteY15" fmla="*/ 990600 h 1585913"/>
                <a:gd name="connsiteX16" fmla="*/ 1073944 w 1905000"/>
                <a:gd name="connsiteY16" fmla="*/ 781050 h 1585913"/>
                <a:gd name="connsiteX17" fmla="*/ 1193006 w 1905000"/>
                <a:gd name="connsiteY17" fmla="*/ 683419 h 1585913"/>
                <a:gd name="connsiteX18" fmla="*/ 1381125 w 1905000"/>
                <a:gd name="connsiteY18" fmla="*/ 469106 h 1585913"/>
                <a:gd name="connsiteX19" fmla="*/ 1502569 w 1905000"/>
                <a:gd name="connsiteY19" fmla="*/ 335756 h 1585913"/>
                <a:gd name="connsiteX20" fmla="*/ 1543050 w 1905000"/>
                <a:gd name="connsiteY20" fmla="*/ 285750 h 1585913"/>
                <a:gd name="connsiteX21" fmla="*/ 1550194 w 1905000"/>
                <a:gd name="connsiteY21" fmla="*/ 266700 h 1585913"/>
                <a:gd name="connsiteX22" fmla="*/ 1552575 w 1905000"/>
                <a:gd name="connsiteY22" fmla="*/ 235744 h 1585913"/>
                <a:gd name="connsiteX23" fmla="*/ 1538288 w 1905000"/>
                <a:gd name="connsiteY23" fmla="*/ 195263 h 1585913"/>
                <a:gd name="connsiteX24" fmla="*/ 1500188 w 1905000"/>
                <a:gd name="connsiteY24" fmla="*/ 126206 h 1585913"/>
                <a:gd name="connsiteX25" fmla="*/ 1464469 w 1905000"/>
                <a:gd name="connsiteY25" fmla="*/ 80963 h 1585913"/>
                <a:gd name="connsiteX26" fmla="*/ 1447800 w 1905000"/>
                <a:gd name="connsiteY26" fmla="*/ 54769 h 1585913"/>
                <a:gd name="connsiteX27" fmla="*/ 1440656 w 1905000"/>
                <a:gd name="connsiteY27" fmla="*/ 33338 h 1585913"/>
                <a:gd name="connsiteX28" fmla="*/ 1440656 w 1905000"/>
                <a:gd name="connsiteY28" fmla="*/ 14288 h 1585913"/>
                <a:gd name="connsiteX29" fmla="*/ 1447800 w 1905000"/>
                <a:gd name="connsiteY29" fmla="*/ 4763 h 1585913"/>
                <a:gd name="connsiteX30" fmla="*/ 1459706 w 1905000"/>
                <a:gd name="connsiteY30" fmla="*/ 0 h 1585913"/>
                <a:gd name="connsiteX31" fmla="*/ 1483519 w 1905000"/>
                <a:gd name="connsiteY31" fmla="*/ 7144 h 1585913"/>
                <a:gd name="connsiteX32" fmla="*/ 1559719 w 1905000"/>
                <a:gd name="connsiteY32" fmla="*/ 40481 h 1585913"/>
                <a:gd name="connsiteX33" fmla="*/ 1674019 w 1905000"/>
                <a:gd name="connsiteY33" fmla="*/ 104775 h 1585913"/>
                <a:gd name="connsiteX34" fmla="*/ 1776413 w 1905000"/>
                <a:gd name="connsiteY34" fmla="*/ 164306 h 1585913"/>
                <a:gd name="connsiteX35" fmla="*/ 1831181 w 1905000"/>
                <a:gd name="connsiteY35" fmla="*/ 204788 h 1585913"/>
                <a:gd name="connsiteX36" fmla="*/ 1866900 w 1905000"/>
                <a:gd name="connsiteY36" fmla="*/ 238125 h 1585913"/>
                <a:gd name="connsiteX37" fmla="*/ 1893094 w 1905000"/>
                <a:gd name="connsiteY37" fmla="*/ 271463 h 1585913"/>
                <a:gd name="connsiteX38" fmla="*/ 1900238 w 1905000"/>
                <a:gd name="connsiteY38" fmla="*/ 285750 h 1585913"/>
                <a:gd name="connsiteX39" fmla="*/ 1905000 w 1905000"/>
                <a:gd name="connsiteY39" fmla="*/ 307181 h 1585913"/>
                <a:gd name="connsiteX40" fmla="*/ 1900238 w 1905000"/>
                <a:gd name="connsiteY40" fmla="*/ 323850 h 1585913"/>
                <a:gd name="connsiteX41" fmla="*/ 1881188 w 1905000"/>
                <a:gd name="connsiteY41" fmla="*/ 359569 h 1585913"/>
                <a:gd name="connsiteX42" fmla="*/ 1845469 w 1905000"/>
                <a:gd name="connsiteY42" fmla="*/ 390525 h 1585913"/>
                <a:gd name="connsiteX43" fmla="*/ 1759744 w 1905000"/>
                <a:gd name="connsiteY43" fmla="*/ 442913 h 1585913"/>
                <a:gd name="connsiteX44" fmla="*/ 1552575 w 1905000"/>
                <a:gd name="connsiteY44" fmla="*/ 635794 h 1585913"/>
                <a:gd name="connsiteX45" fmla="*/ 1297781 w 1905000"/>
                <a:gd name="connsiteY45" fmla="*/ 857250 h 1585913"/>
                <a:gd name="connsiteX46" fmla="*/ 1064419 w 1905000"/>
                <a:gd name="connsiteY46" fmla="*/ 1033463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5000" h="1585913">
                  <a:moveTo>
                    <a:pt x="1064419" y="1033463"/>
                  </a:moveTo>
                  <a:lnTo>
                    <a:pt x="795338" y="1214438"/>
                  </a:lnTo>
                  <a:lnTo>
                    <a:pt x="552450" y="1359694"/>
                  </a:lnTo>
                  <a:lnTo>
                    <a:pt x="354806" y="1462088"/>
                  </a:lnTo>
                  <a:lnTo>
                    <a:pt x="150019" y="1550194"/>
                  </a:lnTo>
                  <a:lnTo>
                    <a:pt x="69056" y="1581150"/>
                  </a:lnTo>
                  <a:lnTo>
                    <a:pt x="38100" y="1585913"/>
                  </a:lnTo>
                  <a:lnTo>
                    <a:pt x="14288" y="1585913"/>
                  </a:lnTo>
                  <a:lnTo>
                    <a:pt x="4763" y="1581150"/>
                  </a:lnTo>
                  <a:lnTo>
                    <a:pt x="0" y="1571625"/>
                  </a:lnTo>
                  <a:lnTo>
                    <a:pt x="4763" y="1552575"/>
                  </a:lnTo>
                  <a:lnTo>
                    <a:pt x="28575" y="1528763"/>
                  </a:lnTo>
                  <a:lnTo>
                    <a:pt x="188119" y="1433513"/>
                  </a:lnTo>
                  <a:lnTo>
                    <a:pt x="385763" y="1307306"/>
                  </a:lnTo>
                  <a:lnTo>
                    <a:pt x="621506" y="1143000"/>
                  </a:lnTo>
                  <a:lnTo>
                    <a:pt x="821531" y="990600"/>
                  </a:lnTo>
                  <a:lnTo>
                    <a:pt x="1073944" y="781050"/>
                  </a:lnTo>
                  <a:lnTo>
                    <a:pt x="1193006" y="683419"/>
                  </a:lnTo>
                  <a:lnTo>
                    <a:pt x="1381125" y="469106"/>
                  </a:lnTo>
                  <a:lnTo>
                    <a:pt x="1502569" y="335756"/>
                  </a:lnTo>
                  <a:lnTo>
                    <a:pt x="1543050" y="285750"/>
                  </a:lnTo>
                  <a:lnTo>
                    <a:pt x="1550194" y="266700"/>
                  </a:lnTo>
                  <a:lnTo>
                    <a:pt x="1552575" y="235744"/>
                  </a:lnTo>
                  <a:lnTo>
                    <a:pt x="1538288" y="195263"/>
                  </a:lnTo>
                  <a:lnTo>
                    <a:pt x="1500188" y="126206"/>
                  </a:lnTo>
                  <a:lnTo>
                    <a:pt x="1464469" y="80963"/>
                  </a:lnTo>
                  <a:lnTo>
                    <a:pt x="1447800" y="54769"/>
                  </a:lnTo>
                  <a:lnTo>
                    <a:pt x="1440656" y="33338"/>
                  </a:lnTo>
                  <a:lnTo>
                    <a:pt x="1440656" y="14288"/>
                  </a:lnTo>
                  <a:lnTo>
                    <a:pt x="1447800" y="4763"/>
                  </a:lnTo>
                  <a:lnTo>
                    <a:pt x="1459706" y="0"/>
                  </a:lnTo>
                  <a:lnTo>
                    <a:pt x="1483519" y="7144"/>
                  </a:lnTo>
                  <a:lnTo>
                    <a:pt x="1559719" y="40481"/>
                  </a:lnTo>
                  <a:lnTo>
                    <a:pt x="1674019" y="104775"/>
                  </a:lnTo>
                  <a:lnTo>
                    <a:pt x="1776413" y="164306"/>
                  </a:lnTo>
                  <a:lnTo>
                    <a:pt x="1831181" y="204788"/>
                  </a:lnTo>
                  <a:lnTo>
                    <a:pt x="1866900" y="238125"/>
                  </a:lnTo>
                  <a:lnTo>
                    <a:pt x="1893094" y="271463"/>
                  </a:lnTo>
                  <a:lnTo>
                    <a:pt x="1900238" y="285750"/>
                  </a:lnTo>
                  <a:lnTo>
                    <a:pt x="1905000" y="307181"/>
                  </a:lnTo>
                  <a:lnTo>
                    <a:pt x="1900238" y="323850"/>
                  </a:lnTo>
                  <a:lnTo>
                    <a:pt x="1881188" y="359569"/>
                  </a:lnTo>
                  <a:lnTo>
                    <a:pt x="1845469" y="390525"/>
                  </a:lnTo>
                  <a:lnTo>
                    <a:pt x="1759744" y="442913"/>
                  </a:lnTo>
                  <a:lnTo>
                    <a:pt x="1552575" y="635794"/>
                  </a:lnTo>
                  <a:lnTo>
                    <a:pt x="1297781" y="857250"/>
                  </a:lnTo>
                  <a:lnTo>
                    <a:pt x="1064419" y="1033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4CE3969B-192B-467F-8946-516A948D12D4}"/>
                </a:ext>
              </a:extLst>
            </p:cNvPr>
            <p:cNvSpPr/>
            <p:nvPr/>
          </p:nvSpPr>
          <p:spPr>
            <a:xfrm>
              <a:off x="6765925" y="3303588"/>
              <a:ext cx="615950" cy="506412"/>
            </a:xfrm>
            <a:custGeom>
              <a:avLst/>
              <a:gdLst>
                <a:gd name="connsiteX0" fmla="*/ 395288 w 616744"/>
                <a:gd name="connsiteY0" fmla="*/ 414337 h 507206"/>
                <a:gd name="connsiteX1" fmla="*/ 178594 w 616744"/>
                <a:gd name="connsiteY1" fmla="*/ 214312 h 507206"/>
                <a:gd name="connsiteX2" fmla="*/ 26194 w 616744"/>
                <a:gd name="connsiteY2" fmla="*/ 76200 h 507206"/>
                <a:gd name="connsiteX3" fmla="*/ 9525 w 616744"/>
                <a:gd name="connsiteY3" fmla="*/ 59531 h 507206"/>
                <a:gd name="connsiteX4" fmla="*/ 0 w 616744"/>
                <a:gd name="connsiteY4" fmla="*/ 30956 h 507206"/>
                <a:gd name="connsiteX5" fmla="*/ 0 w 616744"/>
                <a:gd name="connsiteY5" fmla="*/ 11906 h 507206"/>
                <a:gd name="connsiteX6" fmla="*/ 7144 w 616744"/>
                <a:gd name="connsiteY6" fmla="*/ 2381 h 507206"/>
                <a:gd name="connsiteX7" fmla="*/ 23813 w 616744"/>
                <a:gd name="connsiteY7" fmla="*/ 0 h 507206"/>
                <a:gd name="connsiteX8" fmla="*/ 64294 w 616744"/>
                <a:gd name="connsiteY8" fmla="*/ 14287 h 507206"/>
                <a:gd name="connsiteX9" fmla="*/ 273844 w 616744"/>
                <a:gd name="connsiteY9" fmla="*/ 90487 h 507206"/>
                <a:gd name="connsiteX10" fmla="*/ 471488 w 616744"/>
                <a:gd name="connsiteY10" fmla="*/ 169069 h 507206"/>
                <a:gd name="connsiteX11" fmla="*/ 533400 w 616744"/>
                <a:gd name="connsiteY11" fmla="*/ 195262 h 507206"/>
                <a:gd name="connsiteX12" fmla="*/ 557213 w 616744"/>
                <a:gd name="connsiteY12" fmla="*/ 211931 h 507206"/>
                <a:gd name="connsiteX13" fmla="*/ 573882 w 616744"/>
                <a:gd name="connsiteY13" fmla="*/ 235744 h 507206"/>
                <a:gd name="connsiteX14" fmla="*/ 592932 w 616744"/>
                <a:gd name="connsiteY14" fmla="*/ 266700 h 507206"/>
                <a:gd name="connsiteX15" fmla="*/ 607219 w 616744"/>
                <a:gd name="connsiteY15" fmla="*/ 302419 h 507206"/>
                <a:gd name="connsiteX16" fmla="*/ 614363 w 616744"/>
                <a:gd name="connsiteY16" fmla="*/ 338137 h 507206"/>
                <a:gd name="connsiteX17" fmla="*/ 616744 w 616744"/>
                <a:gd name="connsiteY17" fmla="*/ 369094 h 507206"/>
                <a:gd name="connsiteX18" fmla="*/ 616744 w 616744"/>
                <a:gd name="connsiteY18" fmla="*/ 414337 h 507206"/>
                <a:gd name="connsiteX19" fmla="*/ 611982 w 616744"/>
                <a:gd name="connsiteY19" fmla="*/ 454819 h 507206"/>
                <a:gd name="connsiteX20" fmla="*/ 602457 w 616744"/>
                <a:gd name="connsiteY20" fmla="*/ 481012 h 507206"/>
                <a:gd name="connsiteX21" fmla="*/ 583407 w 616744"/>
                <a:gd name="connsiteY21" fmla="*/ 500062 h 507206"/>
                <a:gd name="connsiteX22" fmla="*/ 564357 w 616744"/>
                <a:gd name="connsiteY22" fmla="*/ 507206 h 507206"/>
                <a:gd name="connsiteX23" fmla="*/ 526257 w 616744"/>
                <a:gd name="connsiteY23" fmla="*/ 507206 h 507206"/>
                <a:gd name="connsiteX24" fmla="*/ 483394 w 616744"/>
                <a:gd name="connsiteY24" fmla="*/ 495300 h 507206"/>
                <a:gd name="connsiteX25" fmla="*/ 450057 w 616744"/>
                <a:gd name="connsiteY25" fmla="*/ 471487 h 507206"/>
                <a:gd name="connsiteX26" fmla="*/ 395288 w 616744"/>
                <a:gd name="connsiteY26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744" h="507206">
                  <a:moveTo>
                    <a:pt x="395288" y="414337"/>
                  </a:moveTo>
                  <a:lnTo>
                    <a:pt x="178594" y="214312"/>
                  </a:lnTo>
                  <a:lnTo>
                    <a:pt x="26194" y="76200"/>
                  </a:lnTo>
                  <a:lnTo>
                    <a:pt x="9525" y="59531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4294" y="14287"/>
                  </a:lnTo>
                  <a:lnTo>
                    <a:pt x="273844" y="90487"/>
                  </a:lnTo>
                  <a:lnTo>
                    <a:pt x="471488" y="169069"/>
                  </a:lnTo>
                  <a:lnTo>
                    <a:pt x="533400" y="195262"/>
                  </a:lnTo>
                  <a:lnTo>
                    <a:pt x="557213" y="211931"/>
                  </a:lnTo>
                  <a:lnTo>
                    <a:pt x="573882" y="235744"/>
                  </a:lnTo>
                  <a:lnTo>
                    <a:pt x="592932" y="266700"/>
                  </a:lnTo>
                  <a:lnTo>
                    <a:pt x="607219" y="302419"/>
                  </a:lnTo>
                  <a:lnTo>
                    <a:pt x="614363" y="338137"/>
                  </a:lnTo>
                  <a:lnTo>
                    <a:pt x="616744" y="369094"/>
                  </a:lnTo>
                  <a:lnTo>
                    <a:pt x="616744" y="414337"/>
                  </a:lnTo>
                  <a:lnTo>
                    <a:pt x="611982" y="454819"/>
                  </a:lnTo>
                  <a:lnTo>
                    <a:pt x="602457" y="481012"/>
                  </a:lnTo>
                  <a:lnTo>
                    <a:pt x="583407" y="500062"/>
                  </a:lnTo>
                  <a:lnTo>
                    <a:pt x="564357" y="507206"/>
                  </a:lnTo>
                  <a:lnTo>
                    <a:pt x="526257" y="507206"/>
                  </a:lnTo>
                  <a:lnTo>
                    <a:pt x="483394" y="495300"/>
                  </a:lnTo>
                  <a:lnTo>
                    <a:pt x="450057" y="471487"/>
                  </a:lnTo>
                  <a:lnTo>
                    <a:pt x="395288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1">
              <a:extLst>
                <a:ext uri="{FF2B5EF4-FFF2-40B4-BE49-F238E27FC236}">
                  <a16:creationId xmlns:a16="http://schemas.microsoft.com/office/drawing/2014/main" id="{04F8BDF9-6ACD-4078-A986-BAC95FBD6AD2}"/>
                </a:ext>
              </a:extLst>
            </p:cNvPr>
            <p:cNvSpPr/>
            <p:nvPr/>
          </p:nvSpPr>
          <p:spPr>
            <a:xfrm>
              <a:off x="5800726" y="2157413"/>
              <a:ext cx="336550" cy="1033462"/>
            </a:xfrm>
            <a:custGeom>
              <a:avLst/>
              <a:gdLst>
                <a:gd name="connsiteX0" fmla="*/ 90488 w 335756"/>
                <a:gd name="connsiteY0" fmla="*/ 664368 h 1033462"/>
                <a:gd name="connsiteX1" fmla="*/ 88106 w 335756"/>
                <a:gd name="connsiteY1" fmla="*/ 288131 h 1033462"/>
                <a:gd name="connsiteX2" fmla="*/ 85725 w 335756"/>
                <a:gd name="connsiteY2" fmla="*/ 238125 h 1033462"/>
                <a:gd name="connsiteX3" fmla="*/ 78581 w 335756"/>
                <a:gd name="connsiteY3" fmla="*/ 192881 h 1033462"/>
                <a:gd name="connsiteX4" fmla="*/ 71438 w 335756"/>
                <a:gd name="connsiteY4" fmla="*/ 157162 h 1033462"/>
                <a:gd name="connsiteX5" fmla="*/ 0 w 335756"/>
                <a:gd name="connsiteY5" fmla="*/ 35718 h 1033462"/>
                <a:gd name="connsiteX6" fmla="*/ 252413 w 335756"/>
                <a:gd name="connsiteY6" fmla="*/ 0 h 1033462"/>
                <a:gd name="connsiteX7" fmla="*/ 309563 w 335756"/>
                <a:gd name="connsiteY7" fmla="*/ 102393 h 1033462"/>
                <a:gd name="connsiteX8" fmla="*/ 323850 w 335756"/>
                <a:gd name="connsiteY8" fmla="*/ 140493 h 1033462"/>
                <a:gd name="connsiteX9" fmla="*/ 330994 w 335756"/>
                <a:gd name="connsiteY9" fmla="*/ 180975 h 1033462"/>
                <a:gd name="connsiteX10" fmla="*/ 335756 w 335756"/>
                <a:gd name="connsiteY10" fmla="*/ 254793 h 1033462"/>
                <a:gd name="connsiteX11" fmla="*/ 335756 w 335756"/>
                <a:gd name="connsiteY11" fmla="*/ 704850 h 1033462"/>
                <a:gd name="connsiteX12" fmla="*/ 335756 w 335756"/>
                <a:gd name="connsiteY12" fmla="*/ 1004887 h 1033462"/>
                <a:gd name="connsiteX13" fmla="*/ 85725 w 335756"/>
                <a:gd name="connsiteY13" fmla="*/ 1033462 h 1033462"/>
                <a:gd name="connsiteX14" fmla="*/ 90488 w 335756"/>
                <a:gd name="connsiteY14" fmla="*/ 664368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5756" h="1033462">
                  <a:moveTo>
                    <a:pt x="90488" y="664368"/>
                  </a:moveTo>
                  <a:lnTo>
                    <a:pt x="88106" y="288131"/>
                  </a:lnTo>
                  <a:lnTo>
                    <a:pt x="85725" y="238125"/>
                  </a:lnTo>
                  <a:lnTo>
                    <a:pt x="78581" y="192881"/>
                  </a:lnTo>
                  <a:lnTo>
                    <a:pt x="71438" y="157162"/>
                  </a:lnTo>
                  <a:lnTo>
                    <a:pt x="0" y="35718"/>
                  </a:lnTo>
                  <a:lnTo>
                    <a:pt x="252413" y="0"/>
                  </a:lnTo>
                  <a:lnTo>
                    <a:pt x="309563" y="102393"/>
                  </a:lnTo>
                  <a:lnTo>
                    <a:pt x="323850" y="140493"/>
                  </a:lnTo>
                  <a:lnTo>
                    <a:pt x="330994" y="180975"/>
                  </a:lnTo>
                  <a:lnTo>
                    <a:pt x="335756" y="254793"/>
                  </a:lnTo>
                  <a:lnTo>
                    <a:pt x="335756" y="704850"/>
                  </a:lnTo>
                  <a:lnTo>
                    <a:pt x="335756" y="1004887"/>
                  </a:lnTo>
                  <a:lnTo>
                    <a:pt x="85725" y="1033462"/>
                  </a:lnTo>
                  <a:cubicBezTo>
                    <a:pt x="87313" y="910431"/>
                    <a:pt x="88900" y="787399"/>
                    <a:pt x="90488" y="6643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26547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F2EAC93A-A58F-4604-93A5-A2AAC614553A}"/>
              </a:ext>
            </a:extLst>
          </p:cNvPr>
          <p:cNvGrpSpPr/>
          <p:nvPr/>
        </p:nvGrpSpPr>
        <p:grpSpPr>
          <a:xfrm>
            <a:off x="3906841" y="1253115"/>
            <a:ext cx="4349747" cy="4904799"/>
            <a:chOff x="3906841" y="1253115"/>
            <a:chExt cx="4349747" cy="490479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20C9726-673B-4B3A-AE30-C74E3C0F9EEB}"/>
                </a:ext>
              </a:extLst>
            </p:cNvPr>
            <p:cNvSpPr/>
            <p:nvPr/>
          </p:nvSpPr>
          <p:spPr>
            <a:xfrm>
              <a:off x="4939771" y="1409701"/>
              <a:ext cx="746656" cy="694805"/>
            </a:xfrm>
            <a:custGeom>
              <a:avLst/>
              <a:gdLst>
                <a:gd name="connsiteX0" fmla="*/ 390525 w 685800"/>
                <a:gd name="connsiteY0" fmla="*/ 481013 h 638175"/>
                <a:gd name="connsiteX1" fmla="*/ 223838 w 685800"/>
                <a:gd name="connsiteY1" fmla="*/ 304800 h 638175"/>
                <a:gd name="connsiteX2" fmla="*/ 95250 w 685800"/>
                <a:gd name="connsiteY2" fmla="*/ 154781 h 638175"/>
                <a:gd name="connsiteX3" fmla="*/ 16669 w 685800"/>
                <a:gd name="connsiteY3" fmla="*/ 61913 h 638175"/>
                <a:gd name="connsiteX4" fmla="*/ 2381 w 685800"/>
                <a:gd name="connsiteY4" fmla="*/ 40481 h 638175"/>
                <a:gd name="connsiteX5" fmla="*/ 0 w 685800"/>
                <a:gd name="connsiteY5" fmla="*/ 26194 h 638175"/>
                <a:gd name="connsiteX6" fmla="*/ 2381 w 685800"/>
                <a:gd name="connsiteY6" fmla="*/ 11906 h 638175"/>
                <a:gd name="connsiteX7" fmla="*/ 14288 w 685800"/>
                <a:gd name="connsiteY7" fmla="*/ 2381 h 638175"/>
                <a:gd name="connsiteX8" fmla="*/ 33338 w 685800"/>
                <a:gd name="connsiteY8" fmla="*/ 0 h 638175"/>
                <a:gd name="connsiteX9" fmla="*/ 73819 w 685800"/>
                <a:gd name="connsiteY9" fmla="*/ 9525 h 638175"/>
                <a:gd name="connsiteX10" fmla="*/ 176213 w 685800"/>
                <a:gd name="connsiteY10" fmla="*/ 52388 h 638175"/>
                <a:gd name="connsiteX11" fmla="*/ 295275 w 685800"/>
                <a:gd name="connsiteY11" fmla="*/ 107156 h 638175"/>
                <a:gd name="connsiteX12" fmla="*/ 411956 w 685800"/>
                <a:gd name="connsiteY12" fmla="*/ 166688 h 638175"/>
                <a:gd name="connsiteX13" fmla="*/ 581025 w 685800"/>
                <a:gd name="connsiteY13" fmla="*/ 254794 h 638175"/>
                <a:gd name="connsiteX14" fmla="*/ 602456 w 685800"/>
                <a:gd name="connsiteY14" fmla="*/ 285750 h 638175"/>
                <a:gd name="connsiteX15" fmla="*/ 635794 w 685800"/>
                <a:gd name="connsiteY15" fmla="*/ 350044 h 638175"/>
                <a:gd name="connsiteX16" fmla="*/ 652463 w 685800"/>
                <a:gd name="connsiteY16" fmla="*/ 397669 h 638175"/>
                <a:gd name="connsiteX17" fmla="*/ 671513 w 685800"/>
                <a:gd name="connsiteY17" fmla="*/ 450056 h 638175"/>
                <a:gd name="connsiteX18" fmla="*/ 685800 w 685800"/>
                <a:gd name="connsiteY18" fmla="*/ 540544 h 638175"/>
                <a:gd name="connsiteX19" fmla="*/ 681038 w 685800"/>
                <a:gd name="connsiteY19" fmla="*/ 564356 h 638175"/>
                <a:gd name="connsiteX20" fmla="*/ 669131 w 685800"/>
                <a:gd name="connsiteY20" fmla="*/ 590550 h 638175"/>
                <a:gd name="connsiteX21" fmla="*/ 640556 w 685800"/>
                <a:gd name="connsiteY21" fmla="*/ 621506 h 638175"/>
                <a:gd name="connsiteX22" fmla="*/ 619125 w 685800"/>
                <a:gd name="connsiteY22" fmla="*/ 635794 h 638175"/>
                <a:gd name="connsiteX23" fmla="*/ 597694 w 685800"/>
                <a:gd name="connsiteY23" fmla="*/ 638175 h 638175"/>
                <a:gd name="connsiteX24" fmla="*/ 564356 w 685800"/>
                <a:gd name="connsiteY24" fmla="*/ 633413 h 638175"/>
                <a:gd name="connsiteX25" fmla="*/ 528638 w 685800"/>
                <a:gd name="connsiteY25" fmla="*/ 614363 h 638175"/>
                <a:gd name="connsiteX26" fmla="*/ 390525 w 685800"/>
                <a:gd name="connsiteY26" fmla="*/ 48101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38175">
                  <a:moveTo>
                    <a:pt x="390525" y="481013"/>
                  </a:moveTo>
                  <a:lnTo>
                    <a:pt x="223838" y="304800"/>
                  </a:lnTo>
                  <a:lnTo>
                    <a:pt x="95250" y="154781"/>
                  </a:lnTo>
                  <a:lnTo>
                    <a:pt x="16669" y="61913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73819" y="9525"/>
                  </a:lnTo>
                  <a:lnTo>
                    <a:pt x="176213" y="52388"/>
                  </a:lnTo>
                  <a:lnTo>
                    <a:pt x="295275" y="107156"/>
                  </a:lnTo>
                  <a:lnTo>
                    <a:pt x="411956" y="166688"/>
                  </a:lnTo>
                  <a:lnTo>
                    <a:pt x="581025" y="254794"/>
                  </a:lnTo>
                  <a:lnTo>
                    <a:pt x="602456" y="285750"/>
                  </a:lnTo>
                  <a:lnTo>
                    <a:pt x="635794" y="350044"/>
                  </a:lnTo>
                  <a:lnTo>
                    <a:pt x="652463" y="397669"/>
                  </a:lnTo>
                  <a:lnTo>
                    <a:pt x="671513" y="450056"/>
                  </a:lnTo>
                  <a:lnTo>
                    <a:pt x="685800" y="540544"/>
                  </a:lnTo>
                  <a:lnTo>
                    <a:pt x="681038" y="564356"/>
                  </a:lnTo>
                  <a:lnTo>
                    <a:pt x="669131" y="590550"/>
                  </a:lnTo>
                  <a:lnTo>
                    <a:pt x="640556" y="621506"/>
                  </a:lnTo>
                  <a:lnTo>
                    <a:pt x="619125" y="635794"/>
                  </a:lnTo>
                  <a:lnTo>
                    <a:pt x="597694" y="638175"/>
                  </a:lnTo>
                  <a:lnTo>
                    <a:pt x="564356" y="633413"/>
                  </a:lnTo>
                  <a:lnTo>
                    <a:pt x="528638" y="614363"/>
                  </a:lnTo>
                  <a:lnTo>
                    <a:pt x="39052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78D9F97A-185A-4D02-B2E0-E1EB99520FF8}"/>
                </a:ext>
              </a:extLst>
            </p:cNvPr>
            <p:cNvSpPr/>
            <p:nvPr/>
          </p:nvSpPr>
          <p:spPr>
            <a:xfrm>
              <a:off x="6096001" y="1253115"/>
              <a:ext cx="898752" cy="940233"/>
            </a:xfrm>
            <a:custGeom>
              <a:avLst/>
              <a:gdLst>
                <a:gd name="connsiteX0" fmla="*/ 507206 w 826294"/>
                <a:gd name="connsiteY0" fmla="*/ 504825 h 864393"/>
                <a:gd name="connsiteX1" fmla="*/ 352425 w 826294"/>
                <a:gd name="connsiteY1" fmla="*/ 645318 h 864393"/>
                <a:gd name="connsiteX2" fmla="*/ 119062 w 826294"/>
                <a:gd name="connsiteY2" fmla="*/ 842962 h 864393"/>
                <a:gd name="connsiteX3" fmla="*/ 0 w 826294"/>
                <a:gd name="connsiteY3" fmla="*/ 864393 h 864393"/>
                <a:gd name="connsiteX4" fmla="*/ 71437 w 826294"/>
                <a:gd name="connsiteY4" fmla="*/ 754856 h 864393"/>
                <a:gd name="connsiteX5" fmla="*/ 209550 w 826294"/>
                <a:gd name="connsiteY5" fmla="*/ 552450 h 864393"/>
                <a:gd name="connsiteX6" fmla="*/ 290512 w 826294"/>
                <a:gd name="connsiteY6" fmla="*/ 431006 h 864393"/>
                <a:gd name="connsiteX7" fmla="*/ 354806 w 826294"/>
                <a:gd name="connsiteY7" fmla="*/ 321468 h 864393"/>
                <a:gd name="connsiteX8" fmla="*/ 390525 w 826294"/>
                <a:gd name="connsiteY8" fmla="*/ 247650 h 864393"/>
                <a:gd name="connsiteX9" fmla="*/ 400050 w 826294"/>
                <a:gd name="connsiteY9" fmla="*/ 211931 h 864393"/>
                <a:gd name="connsiteX10" fmla="*/ 402431 w 826294"/>
                <a:gd name="connsiteY10" fmla="*/ 180975 h 864393"/>
                <a:gd name="connsiteX11" fmla="*/ 392906 w 826294"/>
                <a:gd name="connsiteY11" fmla="*/ 138112 h 864393"/>
                <a:gd name="connsiteX12" fmla="*/ 371475 w 826294"/>
                <a:gd name="connsiteY12" fmla="*/ 95250 h 864393"/>
                <a:gd name="connsiteX13" fmla="*/ 350044 w 826294"/>
                <a:gd name="connsiteY13" fmla="*/ 71437 h 864393"/>
                <a:gd name="connsiteX14" fmla="*/ 321469 w 826294"/>
                <a:gd name="connsiteY14" fmla="*/ 47625 h 864393"/>
                <a:gd name="connsiteX15" fmla="*/ 314325 w 826294"/>
                <a:gd name="connsiteY15" fmla="*/ 35718 h 864393"/>
                <a:gd name="connsiteX16" fmla="*/ 319087 w 826294"/>
                <a:gd name="connsiteY16" fmla="*/ 19050 h 864393"/>
                <a:gd name="connsiteX17" fmla="*/ 350044 w 826294"/>
                <a:gd name="connsiteY17" fmla="*/ 7143 h 864393"/>
                <a:gd name="connsiteX18" fmla="*/ 402431 w 826294"/>
                <a:gd name="connsiteY18" fmla="*/ 0 h 864393"/>
                <a:gd name="connsiteX19" fmla="*/ 442912 w 826294"/>
                <a:gd name="connsiteY19" fmla="*/ 2381 h 864393"/>
                <a:gd name="connsiteX20" fmla="*/ 481012 w 826294"/>
                <a:gd name="connsiteY20" fmla="*/ 4762 h 864393"/>
                <a:gd name="connsiteX21" fmla="*/ 531019 w 826294"/>
                <a:gd name="connsiteY21" fmla="*/ 23812 h 864393"/>
                <a:gd name="connsiteX22" fmla="*/ 633412 w 826294"/>
                <a:gd name="connsiteY22" fmla="*/ 76200 h 864393"/>
                <a:gd name="connsiteX23" fmla="*/ 742950 w 826294"/>
                <a:gd name="connsiteY23" fmla="*/ 126206 h 864393"/>
                <a:gd name="connsiteX24" fmla="*/ 778669 w 826294"/>
                <a:gd name="connsiteY24" fmla="*/ 150018 h 864393"/>
                <a:gd name="connsiteX25" fmla="*/ 800100 w 826294"/>
                <a:gd name="connsiteY25" fmla="*/ 171450 h 864393"/>
                <a:gd name="connsiteX26" fmla="*/ 816769 w 826294"/>
                <a:gd name="connsiteY26" fmla="*/ 197643 h 864393"/>
                <a:gd name="connsiteX27" fmla="*/ 826294 w 826294"/>
                <a:gd name="connsiteY27" fmla="*/ 216693 h 864393"/>
                <a:gd name="connsiteX28" fmla="*/ 826294 w 826294"/>
                <a:gd name="connsiteY28" fmla="*/ 233362 h 864393"/>
                <a:gd name="connsiteX29" fmla="*/ 816769 w 826294"/>
                <a:gd name="connsiteY29" fmla="*/ 266700 h 864393"/>
                <a:gd name="connsiteX30" fmla="*/ 800100 w 826294"/>
                <a:gd name="connsiteY30" fmla="*/ 285750 h 864393"/>
                <a:gd name="connsiteX31" fmla="*/ 754856 w 826294"/>
                <a:gd name="connsiteY31" fmla="*/ 314325 h 864393"/>
                <a:gd name="connsiteX32" fmla="*/ 690562 w 826294"/>
                <a:gd name="connsiteY32" fmla="*/ 345281 h 864393"/>
                <a:gd name="connsiteX33" fmla="*/ 621506 w 826294"/>
                <a:gd name="connsiteY33" fmla="*/ 369093 h 864393"/>
                <a:gd name="connsiteX34" fmla="*/ 507206 w 826294"/>
                <a:gd name="connsiteY34" fmla="*/ 504825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6294" h="864393">
                  <a:moveTo>
                    <a:pt x="507206" y="504825"/>
                  </a:moveTo>
                  <a:lnTo>
                    <a:pt x="352425" y="645318"/>
                  </a:lnTo>
                  <a:lnTo>
                    <a:pt x="119062" y="842962"/>
                  </a:lnTo>
                  <a:lnTo>
                    <a:pt x="0" y="864393"/>
                  </a:lnTo>
                  <a:lnTo>
                    <a:pt x="71437" y="754856"/>
                  </a:lnTo>
                  <a:lnTo>
                    <a:pt x="209550" y="552450"/>
                  </a:lnTo>
                  <a:lnTo>
                    <a:pt x="290512" y="431006"/>
                  </a:lnTo>
                  <a:lnTo>
                    <a:pt x="354806" y="321468"/>
                  </a:lnTo>
                  <a:lnTo>
                    <a:pt x="390525" y="247650"/>
                  </a:lnTo>
                  <a:lnTo>
                    <a:pt x="400050" y="211931"/>
                  </a:lnTo>
                  <a:lnTo>
                    <a:pt x="402431" y="180975"/>
                  </a:lnTo>
                  <a:lnTo>
                    <a:pt x="392906" y="138112"/>
                  </a:lnTo>
                  <a:lnTo>
                    <a:pt x="371475" y="95250"/>
                  </a:lnTo>
                  <a:lnTo>
                    <a:pt x="350044" y="71437"/>
                  </a:lnTo>
                  <a:lnTo>
                    <a:pt x="321469" y="47625"/>
                  </a:lnTo>
                  <a:lnTo>
                    <a:pt x="314325" y="35718"/>
                  </a:lnTo>
                  <a:lnTo>
                    <a:pt x="319087" y="19050"/>
                  </a:lnTo>
                  <a:lnTo>
                    <a:pt x="350044" y="7143"/>
                  </a:lnTo>
                  <a:lnTo>
                    <a:pt x="402431" y="0"/>
                  </a:lnTo>
                  <a:lnTo>
                    <a:pt x="442912" y="2381"/>
                  </a:lnTo>
                  <a:lnTo>
                    <a:pt x="481012" y="4762"/>
                  </a:lnTo>
                  <a:lnTo>
                    <a:pt x="531019" y="23812"/>
                  </a:lnTo>
                  <a:lnTo>
                    <a:pt x="633412" y="76200"/>
                  </a:lnTo>
                  <a:lnTo>
                    <a:pt x="742950" y="126206"/>
                  </a:lnTo>
                  <a:lnTo>
                    <a:pt x="778669" y="150018"/>
                  </a:lnTo>
                  <a:lnTo>
                    <a:pt x="800100" y="171450"/>
                  </a:lnTo>
                  <a:lnTo>
                    <a:pt x="816769" y="197643"/>
                  </a:lnTo>
                  <a:lnTo>
                    <a:pt x="826294" y="216693"/>
                  </a:lnTo>
                  <a:lnTo>
                    <a:pt x="826294" y="233362"/>
                  </a:lnTo>
                  <a:lnTo>
                    <a:pt x="816769" y="266700"/>
                  </a:lnTo>
                  <a:lnTo>
                    <a:pt x="800100" y="285750"/>
                  </a:lnTo>
                  <a:lnTo>
                    <a:pt x="754856" y="314325"/>
                  </a:lnTo>
                  <a:lnTo>
                    <a:pt x="690562" y="345281"/>
                  </a:lnTo>
                  <a:lnTo>
                    <a:pt x="621506" y="369093"/>
                  </a:lnTo>
                  <a:lnTo>
                    <a:pt x="507206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E0DA9EFB-076F-4D39-BCF5-E516D1095FC7}"/>
                </a:ext>
              </a:extLst>
            </p:cNvPr>
            <p:cNvSpPr/>
            <p:nvPr/>
          </p:nvSpPr>
          <p:spPr>
            <a:xfrm>
              <a:off x="4646616" y="1906588"/>
              <a:ext cx="2682875" cy="495300"/>
            </a:xfrm>
            <a:custGeom>
              <a:avLst/>
              <a:gdLst>
                <a:gd name="connsiteX0" fmla="*/ 1838325 w 2683669"/>
                <a:gd name="connsiteY0" fmla="*/ 290513 h 495300"/>
                <a:gd name="connsiteX1" fmla="*/ 1416844 w 2683669"/>
                <a:gd name="connsiteY1" fmla="*/ 316707 h 495300"/>
                <a:gd name="connsiteX2" fmla="*/ 1231106 w 2683669"/>
                <a:gd name="connsiteY2" fmla="*/ 352425 h 495300"/>
                <a:gd name="connsiteX3" fmla="*/ 907256 w 2683669"/>
                <a:gd name="connsiteY3" fmla="*/ 404813 h 495300"/>
                <a:gd name="connsiteX4" fmla="*/ 495300 w 2683669"/>
                <a:gd name="connsiteY4" fmla="*/ 471488 h 495300"/>
                <a:gd name="connsiteX5" fmla="*/ 364331 w 2683669"/>
                <a:gd name="connsiteY5" fmla="*/ 495300 h 495300"/>
                <a:gd name="connsiteX6" fmla="*/ 338137 w 2683669"/>
                <a:gd name="connsiteY6" fmla="*/ 492919 h 495300"/>
                <a:gd name="connsiteX7" fmla="*/ 297656 w 2683669"/>
                <a:gd name="connsiteY7" fmla="*/ 483394 h 495300"/>
                <a:gd name="connsiteX8" fmla="*/ 252412 w 2683669"/>
                <a:gd name="connsiteY8" fmla="*/ 469107 h 495300"/>
                <a:gd name="connsiteX9" fmla="*/ 226219 w 2683669"/>
                <a:gd name="connsiteY9" fmla="*/ 459582 h 495300"/>
                <a:gd name="connsiteX10" fmla="*/ 185737 w 2683669"/>
                <a:gd name="connsiteY10" fmla="*/ 433388 h 495300"/>
                <a:gd name="connsiteX11" fmla="*/ 114300 w 2683669"/>
                <a:gd name="connsiteY11" fmla="*/ 371475 h 495300"/>
                <a:gd name="connsiteX12" fmla="*/ 59531 w 2683669"/>
                <a:gd name="connsiteY12" fmla="*/ 311944 h 495300"/>
                <a:gd name="connsiteX13" fmla="*/ 19050 w 2683669"/>
                <a:gd name="connsiteY13" fmla="*/ 264319 h 495300"/>
                <a:gd name="connsiteX14" fmla="*/ 0 w 2683669"/>
                <a:gd name="connsiteY14" fmla="*/ 230982 h 495300"/>
                <a:gd name="connsiteX15" fmla="*/ 0 w 2683669"/>
                <a:gd name="connsiteY15" fmla="*/ 209550 h 495300"/>
                <a:gd name="connsiteX16" fmla="*/ 4762 w 2683669"/>
                <a:gd name="connsiteY16" fmla="*/ 197644 h 495300"/>
                <a:gd name="connsiteX17" fmla="*/ 26194 w 2683669"/>
                <a:gd name="connsiteY17" fmla="*/ 192882 h 495300"/>
                <a:gd name="connsiteX18" fmla="*/ 57150 w 2683669"/>
                <a:gd name="connsiteY18" fmla="*/ 204788 h 495300"/>
                <a:gd name="connsiteX19" fmla="*/ 126206 w 2683669"/>
                <a:gd name="connsiteY19" fmla="*/ 238125 h 495300"/>
                <a:gd name="connsiteX20" fmla="*/ 192881 w 2683669"/>
                <a:gd name="connsiteY20" fmla="*/ 264319 h 495300"/>
                <a:gd name="connsiteX21" fmla="*/ 271462 w 2683669"/>
                <a:gd name="connsiteY21" fmla="*/ 283369 h 495300"/>
                <a:gd name="connsiteX22" fmla="*/ 345281 w 2683669"/>
                <a:gd name="connsiteY22" fmla="*/ 295275 h 495300"/>
                <a:gd name="connsiteX23" fmla="*/ 400050 w 2683669"/>
                <a:gd name="connsiteY23" fmla="*/ 295275 h 495300"/>
                <a:gd name="connsiteX24" fmla="*/ 719137 w 2683669"/>
                <a:gd name="connsiteY24" fmla="*/ 250032 h 495300"/>
                <a:gd name="connsiteX25" fmla="*/ 1166812 w 2683669"/>
                <a:gd name="connsiteY25" fmla="*/ 190500 h 495300"/>
                <a:gd name="connsiteX26" fmla="*/ 1619250 w 2683669"/>
                <a:gd name="connsiteY26" fmla="*/ 128588 h 495300"/>
                <a:gd name="connsiteX27" fmla="*/ 1704975 w 2683669"/>
                <a:gd name="connsiteY27" fmla="*/ 138113 h 495300"/>
                <a:gd name="connsiteX28" fmla="*/ 2047875 w 2683669"/>
                <a:gd name="connsiteY28" fmla="*/ 90488 h 495300"/>
                <a:gd name="connsiteX29" fmla="*/ 2097881 w 2683669"/>
                <a:gd name="connsiteY29" fmla="*/ 59532 h 495300"/>
                <a:gd name="connsiteX30" fmla="*/ 2155031 w 2683669"/>
                <a:gd name="connsiteY30" fmla="*/ 33338 h 495300"/>
                <a:gd name="connsiteX31" fmla="*/ 2214562 w 2683669"/>
                <a:gd name="connsiteY31" fmla="*/ 7144 h 495300"/>
                <a:gd name="connsiteX32" fmla="*/ 2259806 w 2683669"/>
                <a:gd name="connsiteY32" fmla="*/ 0 h 495300"/>
                <a:gd name="connsiteX33" fmla="*/ 2326481 w 2683669"/>
                <a:gd name="connsiteY33" fmla="*/ 11907 h 495300"/>
                <a:gd name="connsiteX34" fmla="*/ 2457450 w 2683669"/>
                <a:gd name="connsiteY34" fmla="*/ 50007 h 495300"/>
                <a:gd name="connsiteX35" fmla="*/ 2576512 w 2683669"/>
                <a:gd name="connsiteY35" fmla="*/ 90488 h 495300"/>
                <a:gd name="connsiteX36" fmla="*/ 2624137 w 2683669"/>
                <a:gd name="connsiteY36" fmla="*/ 116682 h 495300"/>
                <a:gd name="connsiteX37" fmla="*/ 2655094 w 2683669"/>
                <a:gd name="connsiteY37" fmla="*/ 138113 h 495300"/>
                <a:gd name="connsiteX38" fmla="*/ 2674144 w 2683669"/>
                <a:gd name="connsiteY38" fmla="*/ 154782 h 495300"/>
                <a:gd name="connsiteX39" fmla="*/ 2683669 w 2683669"/>
                <a:gd name="connsiteY39" fmla="*/ 169069 h 495300"/>
                <a:gd name="connsiteX40" fmla="*/ 2681287 w 2683669"/>
                <a:gd name="connsiteY40" fmla="*/ 180975 h 495300"/>
                <a:gd name="connsiteX41" fmla="*/ 2671762 w 2683669"/>
                <a:gd name="connsiteY41" fmla="*/ 197644 h 495300"/>
                <a:gd name="connsiteX42" fmla="*/ 2624137 w 2683669"/>
                <a:gd name="connsiteY42" fmla="*/ 250032 h 495300"/>
                <a:gd name="connsiteX43" fmla="*/ 2431256 w 2683669"/>
                <a:gd name="connsiteY43" fmla="*/ 261938 h 495300"/>
                <a:gd name="connsiteX44" fmla="*/ 1838325 w 2683669"/>
                <a:gd name="connsiteY44" fmla="*/ 2905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83669" h="495300">
                  <a:moveTo>
                    <a:pt x="1838325" y="290513"/>
                  </a:moveTo>
                  <a:lnTo>
                    <a:pt x="1416844" y="316707"/>
                  </a:lnTo>
                  <a:lnTo>
                    <a:pt x="1231106" y="352425"/>
                  </a:lnTo>
                  <a:lnTo>
                    <a:pt x="907256" y="404813"/>
                  </a:lnTo>
                  <a:lnTo>
                    <a:pt x="495300" y="471488"/>
                  </a:lnTo>
                  <a:lnTo>
                    <a:pt x="364331" y="495300"/>
                  </a:lnTo>
                  <a:lnTo>
                    <a:pt x="338137" y="492919"/>
                  </a:lnTo>
                  <a:lnTo>
                    <a:pt x="297656" y="483394"/>
                  </a:lnTo>
                  <a:lnTo>
                    <a:pt x="252412" y="469107"/>
                  </a:lnTo>
                  <a:lnTo>
                    <a:pt x="226219" y="459582"/>
                  </a:lnTo>
                  <a:lnTo>
                    <a:pt x="185737" y="433388"/>
                  </a:lnTo>
                  <a:lnTo>
                    <a:pt x="114300" y="371475"/>
                  </a:lnTo>
                  <a:lnTo>
                    <a:pt x="59531" y="311944"/>
                  </a:lnTo>
                  <a:lnTo>
                    <a:pt x="19050" y="264319"/>
                  </a:lnTo>
                  <a:lnTo>
                    <a:pt x="0" y="230982"/>
                  </a:lnTo>
                  <a:lnTo>
                    <a:pt x="0" y="209550"/>
                  </a:lnTo>
                  <a:lnTo>
                    <a:pt x="4762" y="197644"/>
                  </a:lnTo>
                  <a:lnTo>
                    <a:pt x="26194" y="192882"/>
                  </a:lnTo>
                  <a:lnTo>
                    <a:pt x="57150" y="204788"/>
                  </a:lnTo>
                  <a:lnTo>
                    <a:pt x="126206" y="238125"/>
                  </a:lnTo>
                  <a:lnTo>
                    <a:pt x="192881" y="264319"/>
                  </a:lnTo>
                  <a:lnTo>
                    <a:pt x="271462" y="283369"/>
                  </a:lnTo>
                  <a:lnTo>
                    <a:pt x="345281" y="295275"/>
                  </a:lnTo>
                  <a:lnTo>
                    <a:pt x="400050" y="295275"/>
                  </a:lnTo>
                  <a:lnTo>
                    <a:pt x="719137" y="250032"/>
                  </a:lnTo>
                  <a:lnTo>
                    <a:pt x="1166812" y="190500"/>
                  </a:lnTo>
                  <a:lnTo>
                    <a:pt x="1619250" y="128588"/>
                  </a:lnTo>
                  <a:lnTo>
                    <a:pt x="1704975" y="138113"/>
                  </a:lnTo>
                  <a:lnTo>
                    <a:pt x="2047875" y="90488"/>
                  </a:lnTo>
                  <a:lnTo>
                    <a:pt x="2097881" y="59532"/>
                  </a:lnTo>
                  <a:lnTo>
                    <a:pt x="2155031" y="33338"/>
                  </a:lnTo>
                  <a:lnTo>
                    <a:pt x="2214562" y="7144"/>
                  </a:lnTo>
                  <a:lnTo>
                    <a:pt x="2259806" y="0"/>
                  </a:lnTo>
                  <a:lnTo>
                    <a:pt x="2326481" y="11907"/>
                  </a:lnTo>
                  <a:lnTo>
                    <a:pt x="2457450" y="50007"/>
                  </a:lnTo>
                  <a:lnTo>
                    <a:pt x="2576512" y="90488"/>
                  </a:lnTo>
                  <a:lnTo>
                    <a:pt x="2624137" y="116682"/>
                  </a:lnTo>
                  <a:lnTo>
                    <a:pt x="2655094" y="138113"/>
                  </a:lnTo>
                  <a:lnTo>
                    <a:pt x="2674144" y="154782"/>
                  </a:lnTo>
                  <a:lnTo>
                    <a:pt x="2683669" y="169069"/>
                  </a:lnTo>
                  <a:lnTo>
                    <a:pt x="2681287" y="180975"/>
                  </a:lnTo>
                  <a:lnTo>
                    <a:pt x="2671762" y="197644"/>
                  </a:lnTo>
                  <a:lnTo>
                    <a:pt x="2624137" y="250032"/>
                  </a:lnTo>
                  <a:lnTo>
                    <a:pt x="2431256" y="261938"/>
                  </a:lnTo>
                  <a:lnTo>
                    <a:pt x="18383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4F6B8DEA-7CEA-4C7C-8942-67FC4D66F7CE}"/>
                </a:ext>
              </a:extLst>
            </p:cNvPr>
            <p:cNvSpPr/>
            <p:nvPr/>
          </p:nvSpPr>
          <p:spPr>
            <a:xfrm>
              <a:off x="4841878" y="2466976"/>
              <a:ext cx="2297113" cy="428625"/>
            </a:xfrm>
            <a:custGeom>
              <a:avLst/>
              <a:gdLst>
                <a:gd name="connsiteX0" fmla="*/ 1538288 w 2297907"/>
                <a:gd name="connsiteY0" fmla="*/ 247650 h 428625"/>
                <a:gd name="connsiteX1" fmla="*/ 1076325 w 2297907"/>
                <a:gd name="connsiteY1" fmla="*/ 290513 h 428625"/>
                <a:gd name="connsiteX2" fmla="*/ 850107 w 2297907"/>
                <a:gd name="connsiteY2" fmla="*/ 319088 h 428625"/>
                <a:gd name="connsiteX3" fmla="*/ 583407 w 2297907"/>
                <a:gd name="connsiteY3" fmla="*/ 359569 h 428625"/>
                <a:gd name="connsiteX4" fmla="*/ 461963 w 2297907"/>
                <a:gd name="connsiteY4" fmla="*/ 392906 h 428625"/>
                <a:gd name="connsiteX5" fmla="*/ 357188 w 2297907"/>
                <a:gd name="connsiteY5" fmla="*/ 416719 h 428625"/>
                <a:gd name="connsiteX6" fmla="*/ 302419 w 2297907"/>
                <a:gd name="connsiteY6" fmla="*/ 428625 h 428625"/>
                <a:gd name="connsiteX7" fmla="*/ 273844 w 2297907"/>
                <a:gd name="connsiteY7" fmla="*/ 428625 h 428625"/>
                <a:gd name="connsiteX8" fmla="*/ 238125 w 2297907"/>
                <a:gd name="connsiteY8" fmla="*/ 421481 h 428625"/>
                <a:gd name="connsiteX9" fmla="*/ 197644 w 2297907"/>
                <a:gd name="connsiteY9" fmla="*/ 404813 h 428625"/>
                <a:gd name="connsiteX10" fmla="*/ 152400 w 2297907"/>
                <a:gd name="connsiteY10" fmla="*/ 378619 h 428625"/>
                <a:gd name="connsiteX11" fmla="*/ 114300 w 2297907"/>
                <a:gd name="connsiteY11" fmla="*/ 347663 h 428625"/>
                <a:gd name="connsiteX12" fmla="*/ 78582 w 2297907"/>
                <a:gd name="connsiteY12" fmla="*/ 309563 h 428625"/>
                <a:gd name="connsiteX13" fmla="*/ 42863 w 2297907"/>
                <a:gd name="connsiteY13" fmla="*/ 261938 h 428625"/>
                <a:gd name="connsiteX14" fmla="*/ 4763 w 2297907"/>
                <a:gd name="connsiteY14" fmla="*/ 202406 h 428625"/>
                <a:gd name="connsiteX15" fmla="*/ 0 w 2297907"/>
                <a:gd name="connsiteY15" fmla="*/ 188119 h 428625"/>
                <a:gd name="connsiteX16" fmla="*/ 2382 w 2297907"/>
                <a:gd name="connsiteY16" fmla="*/ 173831 h 428625"/>
                <a:gd name="connsiteX17" fmla="*/ 11907 w 2297907"/>
                <a:gd name="connsiteY17" fmla="*/ 164306 h 428625"/>
                <a:gd name="connsiteX18" fmla="*/ 35719 w 2297907"/>
                <a:gd name="connsiteY18" fmla="*/ 157163 h 428625"/>
                <a:gd name="connsiteX19" fmla="*/ 54769 w 2297907"/>
                <a:gd name="connsiteY19" fmla="*/ 159544 h 428625"/>
                <a:gd name="connsiteX20" fmla="*/ 135732 w 2297907"/>
                <a:gd name="connsiteY20" fmla="*/ 192881 h 428625"/>
                <a:gd name="connsiteX21" fmla="*/ 235744 w 2297907"/>
                <a:gd name="connsiteY21" fmla="*/ 221456 h 428625"/>
                <a:gd name="connsiteX22" fmla="*/ 309563 w 2297907"/>
                <a:gd name="connsiteY22" fmla="*/ 233363 h 428625"/>
                <a:gd name="connsiteX23" fmla="*/ 388144 w 2297907"/>
                <a:gd name="connsiteY23" fmla="*/ 230981 h 428625"/>
                <a:gd name="connsiteX24" fmla="*/ 738188 w 2297907"/>
                <a:gd name="connsiteY24" fmla="*/ 178594 h 428625"/>
                <a:gd name="connsiteX25" fmla="*/ 1081088 w 2297907"/>
                <a:gd name="connsiteY25" fmla="*/ 133350 h 428625"/>
                <a:gd name="connsiteX26" fmla="*/ 1257300 w 2297907"/>
                <a:gd name="connsiteY26" fmla="*/ 119063 h 428625"/>
                <a:gd name="connsiteX27" fmla="*/ 1759744 w 2297907"/>
                <a:gd name="connsiteY27" fmla="*/ 66675 h 428625"/>
                <a:gd name="connsiteX28" fmla="*/ 1809750 w 2297907"/>
                <a:gd name="connsiteY28" fmla="*/ 42863 h 428625"/>
                <a:gd name="connsiteX29" fmla="*/ 1874044 w 2297907"/>
                <a:gd name="connsiteY29" fmla="*/ 14288 h 428625"/>
                <a:gd name="connsiteX30" fmla="*/ 1924050 w 2297907"/>
                <a:gd name="connsiteY30" fmla="*/ 0 h 428625"/>
                <a:gd name="connsiteX31" fmla="*/ 1978819 w 2297907"/>
                <a:gd name="connsiteY31" fmla="*/ 2381 h 428625"/>
                <a:gd name="connsiteX32" fmla="*/ 2035969 w 2297907"/>
                <a:gd name="connsiteY32" fmla="*/ 9525 h 428625"/>
                <a:gd name="connsiteX33" fmla="*/ 2102644 w 2297907"/>
                <a:gd name="connsiteY33" fmla="*/ 28575 h 428625"/>
                <a:gd name="connsiteX34" fmla="*/ 2205038 w 2297907"/>
                <a:gd name="connsiteY34" fmla="*/ 69056 h 428625"/>
                <a:gd name="connsiteX35" fmla="*/ 2247900 w 2297907"/>
                <a:gd name="connsiteY35" fmla="*/ 88106 h 428625"/>
                <a:gd name="connsiteX36" fmla="*/ 2264569 w 2297907"/>
                <a:gd name="connsiteY36" fmla="*/ 100013 h 428625"/>
                <a:gd name="connsiteX37" fmla="*/ 2286000 w 2297907"/>
                <a:gd name="connsiteY37" fmla="*/ 128588 h 428625"/>
                <a:gd name="connsiteX38" fmla="*/ 2295525 w 2297907"/>
                <a:gd name="connsiteY38" fmla="*/ 150019 h 428625"/>
                <a:gd name="connsiteX39" fmla="*/ 2297907 w 2297907"/>
                <a:gd name="connsiteY39" fmla="*/ 171450 h 428625"/>
                <a:gd name="connsiteX40" fmla="*/ 2288382 w 2297907"/>
                <a:gd name="connsiteY40" fmla="*/ 192881 h 428625"/>
                <a:gd name="connsiteX41" fmla="*/ 2269332 w 2297907"/>
                <a:gd name="connsiteY41" fmla="*/ 207169 h 428625"/>
                <a:gd name="connsiteX42" fmla="*/ 2224088 w 2297907"/>
                <a:gd name="connsiteY42" fmla="*/ 219075 h 428625"/>
                <a:gd name="connsiteX43" fmla="*/ 2088357 w 2297907"/>
                <a:gd name="connsiteY43" fmla="*/ 226219 h 428625"/>
                <a:gd name="connsiteX44" fmla="*/ 1538288 w 2297907"/>
                <a:gd name="connsiteY44" fmla="*/ 24765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7907" h="428625">
                  <a:moveTo>
                    <a:pt x="1538288" y="247650"/>
                  </a:moveTo>
                  <a:lnTo>
                    <a:pt x="1076325" y="290513"/>
                  </a:lnTo>
                  <a:lnTo>
                    <a:pt x="850107" y="319088"/>
                  </a:lnTo>
                  <a:lnTo>
                    <a:pt x="583407" y="359569"/>
                  </a:lnTo>
                  <a:lnTo>
                    <a:pt x="461963" y="392906"/>
                  </a:lnTo>
                  <a:lnTo>
                    <a:pt x="357188" y="416719"/>
                  </a:lnTo>
                  <a:lnTo>
                    <a:pt x="302419" y="428625"/>
                  </a:lnTo>
                  <a:lnTo>
                    <a:pt x="273844" y="428625"/>
                  </a:lnTo>
                  <a:lnTo>
                    <a:pt x="238125" y="421481"/>
                  </a:lnTo>
                  <a:lnTo>
                    <a:pt x="197644" y="404813"/>
                  </a:lnTo>
                  <a:lnTo>
                    <a:pt x="152400" y="378619"/>
                  </a:lnTo>
                  <a:lnTo>
                    <a:pt x="114300" y="347663"/>
                  </a:lnTo>
                  <a:lnTo>
                    <a:pt x="78582" y="309563"/>
                  </a:lnTo>
                  <a:lnTo>
                    <a:pt x="42863" y="261938"/>
                  </a:lnTo>
                  <a:lnTo>
                    <a:pt x="4763" y="202406"/>
                  </a:lnTo>
                  <a:lnTo>
                    <a:pt x="0" y="188119"/>
                  </a:lnTo>
                  <a:lnTo>
                    <a:pt x="2382" y="173831"/>
                  </a:lnTo>
                  <a:lnTo>
                    <a:pt x="11907" y="164306"/>
                  </a:lnTo>
                  <a:lnTo>
                    <a:pt x="35719" y="157163"/>
                  </a:lnTo>
                  <a:lnTo>
                    <a:pt x="54769" y="159544"/>
                  </a:lnTo>
                  <a:lnTo>
                    <a:pt x="135732" y="192881"/>
                  </a:lnTo>
                  <a:lnTo>
                    <a:pt x="235744" y="221456"/>
                  </a:lnTo>
                  <a:lnTo>
                    <a:pt x="309563" y="233363"/>
                  </a:lnTo>
                  <a:lnTo>
                    <a:pt x="388144" y="230981"/>
                  </a:lnTo>
                  <a:lnTo>
                    <a:pt x="738188" y="178594"/>
                  </a:lnTo>
                  <a:lnTo>
                    <a:pt x="1081088" y="133350"/>
                  </a:lnTo>
                  <a:lnTo>
                    <a:pt x="1257300" y="119063"/>
                  </a:lnTo>
                  <a:lnTo>
                    <a:pt x="1759744" y="66675"/>
                  </a:lnTo>
                  <a:lnTo>
                    <a:pt x="1809750" y="42863"/>
                  </a:lnTo>
                  <a:lnTo>
                    <a:pt x="1874044" y="14288"/>
                  </a:lnTo>
                  <a:lnTo>
                    <a:pt x="1924050" y="0"/>
                  </a:lnTo>
                  <a:lnTo>
                    <a:pt x="1978819" y="2381"/>
                  </a:lnTo>
                  <a:lnTo>
                    <a:pt x="2035969" y="9525"/>
                  </a:lnTo>
                  <a:lnTo>
                    <a:pt x="2102644" y="28575"/>
                  </a:lnTo>
                  <a:lnTo>
                    <a:pt x="2205038" y="69056"/>
                  </a:lnTo>
                  <a:lnTo>
                    <a:pt x="2247900" y="88106"/>
                  </a:lnTo>
                  <a:lnTo>
                    <a:pt x="2264569" y="100013"/>
                  </a:lnTo>
                  <a:lnTo>
                    <a:pt x="2286000" y="128588"/>
                  </a:lnTo>
                  <a:lnTo>
                    <a:pt x="2295525" y="150019"/>
                  </a:lnTo>
                  <a:lnTo>
                    <a:pt x="2297907" y="171450"/>
                  </a:lnTo>
                  <a:lnTo>
                    <a:pt x="2288382" y="192881"/>
                  </a:lnTo>
                  <a:lnTo>
                    <a:pt x="2269332" y="207169"/>
                  </a:lnTo>
                  <a:lnTo>
                    <a:pt x="2224088" y="219075"/>
                  </a:lnTo>
                  <a:lnTo>
                    <a:pt x="2088357" y="226219"/>
                  </a:lnTo>
                  <a:lnTo>
                    <a:pt x="1538288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567BC252-A266-42BE-9E9C-A13934D7437E}"/>
                </a:ext>
              </a:extLst>
            </p:cNvPr>
            <p:cNvSpPr/>
            <p:nvPr/>
          </p:nvSpPr>
          <p:spPr>
            <a:xfrm>
              <a:off x="4240216" y="2936875"/>
              <a:ext cx="3438525" cy="558800"/>
            </a:xfrm>
            <a:custGeom>
              <a:avLst/>
              <a:gdLst>
                <a:gd name="connsiteX0" fmla="*/ 2097062 w 3438375"/>
                <a:gd name="connsiteY0" fmla="*/ 288455 h 559602"/>
                <a:gd name="connsiteX1" fmla="*/ 1785532 w 3438375"/>
                <a:gd name="connsiteY1" fmla="*/ 323069 h 559602"/>
                <a:gd name="connsiteX2" fmla="*/ 1445156 w 3438375"/>
                <a:gd name="connsiteY2" fmla="*/ 363453 h 559602"/>
                <a:gd name="connsiteX3" fmla="*/ 1122087 w 3438375"/>
                <a:gd name="connsiteY3" fmla="*/ 412490 h 559602"/>
                <a:gd name="connsiteX4" fmla="*/ 1029781 w 3438375"/>
                <a:gd name="connsiteY4" fmla="*/ 424028 h 559602"/>
                <a:gd name="connsiteX5" fmla="*/ 620176 w 3438375"/>
                <a:gd name="connsiteY5" fmla="*/ 496142 h 559602"/>
                <a:gd name="connsiteX6" fmla="*/ 559601 w 3438375"/>
                <a:gd name="connsiteY6" fmla="*/ 522103 h 559602"/>
                <a:gd name="connsiteX7" fmla="*/ 493257 w 3438375"/>
                <a:gd name="connsiteY7" fmla="*/ 539410 h 559602"/>
                <a:gd name="connsiteX8" fmla="*/ 403836 w 3438375"/>
                <a:gd name="connsiteY8" fmla="*/ 559602 h 559602"/>
                <a:gd name="connsiteX9" fmla="*/ 380759 w 3438375"/>
                <a:gd name="connsiteY9" fmla="*/ 559602 h 559602"/>
                <a:gd name="connsiteX10" fmla="*/ 349029 w 3438375"/>
                <a:gd name="connsiteY10" fmla="*/ 548063 h 559602"/>
                <a:gd name="connsiteX11" fmla="*/ 274031 w 3438375"/>
                <a:gd name="connsiteY11" fmla="*/ 507680 h 559602"/>
                <a:gd name="connsiteX12" fmla="*/ 181726 w 3438375"/>
                <a:gd name="connsiteY12" fmla="*/ 435566 h 559602"/>
                <a:gd name="connsiteX13" fmla="*/ 69229 w 3438375"/>
                <a:gd name="connsiteY13" fmla="*/ 331723 h 559602"/>
                <a:gd name="connsiteX14" fmla="*/ 17307 w 3438375"/>
                <a:gd name="connsiteY14" fmla="*/ 276916 h 559602"/>
                <a:gd name="connsiteX15" fmla="*/ 5769 w 3438375"/>
                <a:gd name="connsiteY15" fmla="*/ 253840 h 559602"/>
                <a:gd name="connsiteX16" fmla="*/ 0 w 3438375"/>
                <a:gd name="connsiteY16" fmla="*/ 239417 h 559602"/>
                <a:gd name="connsiteX17" fmla="*/ 0 w 3438375"/>
                <a:gd name="connsiteY17" fmla="*/ 227879 h 559602"/>
                <a:gd name="connsiteX18" fmla="*/ 2884 w 3438375"/>
                <a:gd name="connsiteY18" fmla="*/ 216341 h 559602"/>
                <a:gd name="connsiteX19" fmla="*/ 17307 w 3438375"/>
                <a:gd name="connsiteY19" fmla="*/ 207687 h 559602"/>
                <a:gd name="connsiteX20" fmla="*/ 34614 w 3438375"/>
                <a:gd name="connsiteY20" fmla="*/ 210572 h 559602"/>
                <a:gd name="connsiteX21" fmla="*/ 115381 w 3438375"/>
                <a:gd name="connsiteY21" fmla="*/ 248071 h 559602"/>
                <a:gd name="connsiteX22" fmla="*/ 161534 w 3438375"/>
                <a:gd name="connsiteY22" fmla="*/ 271147 h 559602"/>
                <a:gd name="connsiteX23" fmla="*/ 250955 w 3438375"/>
                <a:gd name="connsiteY23" fmla="*/ 305762 h 559602"/>
                <a:gd name="connsiteX24" fmla="*/ 291339 w 3438375"/>
                <a:gd name="connsiteY24" fmla="*/ 311531 h 559602"/>
                <a:gd name="connsiteX25" fmla="*/ 412489 w 3438375"/>
                <a:gd name="connsiteY25" fmla="*/ 317300 h 559602"/>
                <a:gd name="connsiteX26" fmla="*/ 588446 w 3438375"/>
                <a:gd name="connsiteY26" fmla="*/ 297108 h 559602"/>
                <a:gd name="connsiteX27" fmla="*/ 1009590 w 3438375"/>
                <a:gd name="connsiteY27" fmla="*/ 239417 h 559602"/>
                <a:gd name="connsiteX28" fmla="*/ 1675919 w 3438375"/>
                <a:gd name="connsiteY28" fmla="*/ 155766 h 559602"/>
                <a:gd name="connsiteX29" fmla="*/ 1860530 w 3438375"/>
                <a:gd name="connsiteY29" fmla="*/ 138458 h 559602"/>
                <a:gd name="connsiteX30" fmla="*/ 2457630 w 3438375"/>
                <a:gd name="connsiteY30" fmla="*/ 92306 h 559602"/>
                <a:gd name="connsiteX31" fmla="*/ 2829736 w 3438375"/>
                <a:gd name="connsiteY31" fmla="*/ 69229 h 559602"/>
                <a:gd name="connsiteX32" fmla="*/ 3054730 w 3438375"/>
                <a:gd name="connsiteY32" fmla="*/ 0 h 559602"/>
                <a:gd name="connsiteX33" fmla="*/ 3063384 w 3438375"/>
                <a:gd name="connsiteY33" fmla="*/ 0 h 559602"/>
                <a:gd name="connsiteX34" fmla="*/ 3161458 w 3438375"/>
                <a:gd name="connsiteY34" fmla="*/ 37499 h 559602"/>
                <a:gd name="connsiteX35" fmla="*/ 3343185 w 3438375"/>
                <a:gd name="connsiteY35" fmla="*/ 112498 h 559602"/>
                <a:gd name="connsiteX36" fmla="*/ 3372030 w 3438375"/>
                <a:gd name="connsiteY36" fmla="*/ 135574 h 559602"/>
                <a:gd name="connsiteX37" fmla="*/ 3415298 w 3438375"/>
                <a:gd name="connsiteY37" fmla="*/ 193265 h 559602"/>
                <a:gd name="connsiteX38" fmla="*/ 3432605 w 3438375"/>
                <a:gd name="connsiteY38" fmla="*/ 230764 h 559602"/>
                <a:gd name="connsiteX39" fmla="*/ 3438375 w 3438375"/>
                <a:gd name="connsiteY39" fmla="*/ 253840 h 559602"/>
                <a:gd name="connsiteX40" fmla="*/ 3426836 w 3438375"/>
                <a:gd name="connsiteY40" fmla="*/ 279801 h 559602"/>
                <a:gd name="connsiteX41" fmla="*/ 3409529 w 3438375"/>
                <a:gd name="connsiteY41" fmla="*/ 294224 h 559602"/>
                <a:gd name="connsiteX42" fmla="*/ 3383568 w 3438375"/>
                <a:gd name="connsiteY42" fmla="*/ 308646 h 559602"/>
                <a:gd name="connsiteX43" fmla="*/ 3322993 w 3438375"/>
                <a:gd name="connsiteY43" fmla="*/ 314415 h 559602"/>
                <a:gd name="connsiteX44" fmla="*/ 3097998 w 3438375"/>
                <a:gd name="connsiteY44" fmla="*/ 291339 h 559602"/>
                <a:gd name="connsiteX45" fmla="*/ 2841274 w 3438375"/>
                <a:gd name="connsiteY45" fmla="*/ 274032 h 559602"/>
                <a:gd name="connsiteX46" fmla="*/ 2379747 w 3438375"/>
                <a:gd name="connsiteY46" fmla="*/ 276916 h 559602"/>
                <a:gd name="connsiteX47" fmla="*/ 2097062 w 3438375"/>
                <a:gd name="connsiteY47" fmla="*/ 288455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38375" h="559602">
                  <a:moveTo>
                    <a:pt x="2097062" y="288455"/>
                  </a:moveTo>
                  <a:lnTo>
                    <a:pt x="1785532" y="323069"/>
                  </a:lnTo>
                  <a:lnTo>
                    <a:pt x="1445156" y="363453"/>
                  </a:lnTo>
                  <a:lnTo>
                    <a:pt x="1122087" y="412490"/>
                  </a:lnTo>
                  <a:lnTo>
                    <a:pt x="1029781" y="424028"/>
                  </a:lnTo>
                  <a:lnTo>
                    <a:pt x="620176" y="496142"/>
                  </a:lnTo>
                  <a:lnTo>
                    <a:pt x="559601" y="522103"/>
                  </a:lnTo>
                  <a:lnTo>
                    <a:pt x="493257" y="539410"/>
                  </a:lnTo>
                  <a:lnTo>
                    <a:pt x="403836" y="559602"/>
                  </a:lnTo>
                  <a:lnTo>
                    <a:pt x="380759" y="559602"/>
                  </a:lnTo>
                  <a:lnTo>
                    <a:pt x="349029" y="548063"/>
                  </a:lnTo>
                  <a:lnTo>
                    <a:pt x="274031" y="507680"/>
                  </a:lnTo>
                  <a:lnTo>
                    <a:pt x="181726" y="435566"/>
                  </a:lnTo>
                  <a:lnTo>
                    <a:pt x="69229" y="331723"/>
                  </a:lnTo>
                  <a:lnTo>
                    <a:pt x="17307" y="276916"/>
                  </a:lnTo>
                  <a:lnTo>
                    <a:pt x="5769" y="253840"/>
                  </a:lnTo>
                  <a:lnTo>
                    <a:pt x="0" y="239417"/>
                  </a:lnTo>
                  <a:lnTo>
                    <a:pt x="0" y="227879"/>
                  </a:lnTo>
                  <a:lnTo>
                    <a:pt x="2884" y="216341"/>
                  </a:lnTo>
                  <a:lnTo>
                    <a:pt x="17307" y="207687"/>
                  </a:lnTo>
                  <a:lnTo>
                    <a:pt x="34614" y="210572"/>
                  </a:lnTo>
                  <a:lnTo>
                    <a:pt x="115381" y="248071"/>
                  </a:lnTo>
                  <a:lnTo>
                    <a:pt x="161534" y="271147"/>
                  </a:lnTo>
                  <a:lnTo>
                    <a:pt x="250955" y="305762"/>
                  </a:lnTo>
                  <a:lnTo>
                    <a:pt x="291339" y="311531"/>
                  </a:lnTo>
                  <a:lnTo>
                    <a:pt x="412489" y="317300"/>
                  </a:lnTo>
                  <a:lnTo>
                    <a:pt x="588446" y="297108"/>
                  </a:lnTo>
                  <a:lnTo>
                    <a:pt x="1009590" y="239417"/>
                  </a:lnTo>
                  <a:lnTo>
                    <a:pt x="1675919" y="155766"/>
                  </a:lnTo>
                  <a:lnTo>
                    <a:pt x="1860530" y="138458"/>
                  </a:lnTo>
                  <a:lnTo>
                    <a:pt x="2457630" y="92306"/>
                  </a:lnTo>
                  <a:lnTo>
                    <a:pt x="2829736" y="69229"/>
                  </a:lnTo>
                  <a:lnTo>
                    <a:pt x="3054730" y="0"/>
                  </a:lnTo>
                  <a:lnTo>
                    <a:pt x="3063384" y="0"/>
                  </a:lnTo>
                  <a:lnTo>
                    <a:pt x="3161458" y="37499"/>
                  </a:lnTo>
                  <a:lnTo>
                    <a:pt x="3343185" y="112498"/>
                  </a:lnTo>
                  <a:lnTo>
                    <a:pt x="3372030" y="135574"/>
                  </a:lnTo>
                  <a:lnTo>
                    <a:pt x="3415298" y="193265"/>
                  </a:lnTo>
                  <a:lnTo>
                    <a:pt x="3432605" y="230764"/>
                  </a:lnTo>
                  <a:lnTo>
                    <a:pt x="3438375" y="253840"/>
                  </a:lnTo>
                  <a:lnTo>
                    <a:pt x="3426836" y="279801"/>
                  </a:lnTo>
                  <a:lnTo>
                    <a:pt x="3409529" y="294224"/>
                  </a:lnTo>
                  <a:lnTo>
                    <a:pt x="3383568" y="308646"/>
                  </a:lnTo>
                  <a:lnTo>
                    <a:pt x="3322993" y="314415"/>
                  </a:lnTo>
                  <a:lnTo>
                    <a:pt x="3097998" y="291339"/>
                  </a:lnTo>
                  <a:lnTo>
                    <a:pt x="2841274" y="274032"/>
                  </a:lnTo>
                  <a:lnTo>
                    <a:pt x="2379747" y="276916"/>
                  </a:lnTo>
                  <a:lnTo>
                    <a:pt x="2097062" y="2884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2DD34120-BF09-4C4F-986D-7246341709F7}"/>
                </a:ext>
              </a:extLst>
            </p:cNvPr>
            <p:cNvSpPr/>
            <p:nvPr/>
          </p:nvSpPr>
          <p:spPr>
            <a:xfrm>
              <a:off x="4395790" y="3309939"/>
              <a:ext cx="1338262" cy="727075"/>
            </a:xfrm>
            <a:custGeom>
              <a:avLst/>
              <a:gdLst>
                <a:gd name="connsiteX0" fmla="*/ 1014412 w 1338262"/>
                <a:gd name="connsiteY0" fmla="*/ 390525 h 726281"/>
                <a:gd name="connsiteX1" fmla="*/ 838200 w 1338262"/>
                <a:gd name="connsiteY1" fmla="*/ 466725 h 726281"/>
                <a:gd name="connsiteX2" fmla="*/ 716756 w 1338262"/>
                <a:gd name="connsiteY2" fmla="*/ 531018 h 726281"/>
                <a:gd name="connsiteX3" fmla="*/ 590550 w 1338262"/>
                <a:gd name="connsiteY3" fmla="*/ 571500 h 726281"/>
                <a:gd name="connsiteX4" fmla="*/ 357187 w 1338262"/>
                <a:gd name="connsiteY4" fmla="*/ 642937 h 726281"/>
                <a:gd name="connsiteX5" fmla="*/ 95250 w 1338262"/>
                <a:gd name="connsiteY5" fmla="*/ 721518 h 726281"/>
                <a:gd name="connsiteX6" fmla="*/ 57150 w 1338262"/>
                <a:gd name="connsiteY6" fmla="*/ 726281 h 726281"/>
                <a:gd name="connsiteX7" fmla="*/ 26193 w 1338262"/>
                <a:gd name="connsiteY7" fmla="*/ 721518 h 726281"/>
                <a:gd name="connsiteX8" fmla="*/ 9525 w 1338262"/>
                <a:gd name="connsiteY8" fmla="*/ 714375 h 726281"/>
                <a:gd name="connsiteX9" fmla="*/ 0 w 1338262"/>
                <a:gd name="connsiteY9" fmla="*/ 704850 h 726281"/>
                <a:gd name="connsiteX10" fmla="*/ 0 w 1338262"/>
                <a:gd name="connsiteY10" fmla="*/ 695325 h 726281"/>
                <a:gd name="connsiteX11" fmla="*/ 14287 w 1338262"/>
                <a:gd name="connsiteY11" fmla="*/ 671512 h 726281"/>
                <a:gd name="connsiteX12" fmla="*/ 40481 w 1338262"/>
                <a:gd name="connsiteY12" fmla="*/ 652462 h 726281"/>
                <a:gd name="connsiteX13" fmla="*/ 247650 w 1338262"/>
                <a:gd name="connsiteY13" fmla="*/ 569118 h 726281"/>
                <a:gd name="connsiteX14" fmla="*/ 545306 w 1338262"/>
                <a:gd name="connsiteY14" fmla="*/ 433387 h 726281"/>
                <a:gd name="connsiteX15" fmla="*/ 735806 w 1338262"/>
                <a:gd name="connsiteY15" fmla="*/ 333375 h 726281"/>
                <a:gd name="connsiteX16" fmla="*/ 933450 w 1338262"/>
                <a:gd name="connsiteY16" fmla="*/ 209550 h 726281"/>
                <a:gd name="connsiteX17" fmla="*/ 952500 w 1338262"/>
                <a:gd name="connsiteY17" fmla="*/ 192881 h 726281"/>
                <a:gd name="connsiteX18" fmla="*/ 959643 w 1338262"/>
                <a:gd name="connsiteY18" fmla="*/ 176212 h 726281"/>
                <a:gd name="connsiteX19" fmla="*/ 957262 w 1338262"/>
                <a:gd name="connsiteY19" fmla="*/ 154781 h 726281"/>
                <a:gd name="connsiteX20" fmla="*/ 945356 w 1338262"/>
                <a:gd name="connsiteY20" fmla="*/ 123825 h 726281"/>
                <a:gd name="connsiteX21" fmla="*/ 916781 w 1338262"/>
                <a:gd name="connsiteY21" fmla="*/ 80962 h 726281"/>
                <a:gd name="connsiteX22" fmla="*/ 833437 w 1338262"/>
                <a:gd name="connsiteY22" fmla="*/ 0 h 726281"/>
                <a:gd name="connsiteX23" fmla="*/ 957262 w 1338262"/>
                <a:gd name="connsiteY23" fmla="*/ 0 h 726281"/>
                <a:gd name="connsiteX24" fmla="*/ 1114425 w 1338262"/>
                <a:gd name="connsiteY24" fmla="*/ 90487 h 726281"/>
                <a:gd name="connsiteX25" fmla="*/ 1202531 w 1338262"/>
                <a:gd name="connsiteY25" fmla="*/ 135731 h 726281"/>
                <a:gd name="connsiteX26" fmla="*/ 1278731 w 1338262"/>
                <a:gd name="connsiteY26" fmla="*/ 188118 h 726281"/>
                <a:gd name="connsiteX27" fmla="*/ 1323975 w 1338262"/>
                <a:gd name="connsiteY27" fmla="*/ 221456 h 726281"/>
                <a:gd name="connsiteX28" fmla="*/ 1333500 w 1338262"/>
                <a:gd name="connsiteY28" fmla="*/ 233362 h 726281"/>
                <a:gd name="connsiteX29" fmla="*/ 1338262 w 1338262"/>
                <a:gd name="connsiteY29" fmla="*/ 247650 h 726281"/>
                <a:gd name="connsiteX30" fmla="*/ 1335881 w 1338262"/>
                <a:gd name="connsiteY30" fmla="*/ 266700 h 726281"/>
                <a:gd name="connsiteX31" fmla="*/ 1328737 w 1338262"/>
                <a:gd name="connsiteY31" fmla="*/ 278606 h 726281"/>
                <a:gd name="connsiteX32" fmla="*/ 1304925 w 1338262"/>
                <a:gd name="connsiteY32" fmla="*/ 288131 h 726281"/>
                <a:gd name="connsiteX33" fmla="*/ 1269206 w 1338262"/>
                <a:gd name="connsiteY33" fmla="*/ 292893 h 726281"/>
                <a:gd name="connsiteX34" fmla="*/ 1221581 w 1338262"/>
                <a:gd name="connsiteY34" fmla="*/ 297656 h 726281"/>
                <a:gd name="connsiteX35" fmla="*/ 1014412 w 1338262"/>
                <a:gd name="connsiteY35" fmla="*/ 390525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38262" h="726281">
                  <a:moveTo>
                    <a:pt x="1014412" y="390525"/>
                  </a:moveTo>
                  <a:lnTo>
                    <a:pt x="838200" y="466725"/>
                  </a:lnTo>
                  <a:lnTo>
                    <a:pt x="716756" y="531018"/>
                  </a:lnTo>
                  <a:lnTo>
                    <a:pt x="590550" y="571500"/>
                  </a:lnTo>
                  <a:lnTo>
                    <a:pt x="357187" y="642937"/>
                  </a:lnTo>
                  <a:lnTo>
                    <a:pt x="95250" y="721518"/>
                  </a:lnTo>
                  <a:lnTo>
                    <a:pt x="57150" y="726281"/>
                  </a:lnTo>
                  <a:lnTo>
                    <a:pt x="26193" y="721518"/>
                  </a:lnTo>
                  <a:lnTo>
                    <a:pt x="9525" y="714375"/>
                  </a:lnTo>
                  <a:lnTo>
                    <a:pt x="0" y="704850"/>
                  </a:lnTo>
                  <a:lnTo>
                    <a:pt x="0" y="695325"/>
                  </a:lnTo>
                  <a:lnTo>
                    <a:pt x="14287" y="671512"/>
                  </a:lnTo>
                  <a:lnTo>
                    <a:pt x="40481" y="652462"/>
                  </a:lnTo>
                  <a:lnTo>
                    <a:pt x="247650" y="569118"/>
                  </a:lnTo>
                  <a:lnTo>
                    <a:pt x="545306" y="433387"/>
                  </a:lnTo>
                  <a:lnTo>
                    <a:pt x="735806" y="333375"/>
                  </a:lnTo>
                  <a:lnTo>
                    <a:pt x="933450" y="209550"/>
                  </a:lnTo>
                  <a:lnTo>
                    <a:pt x="952500" y="192881"/>
                  </a:lnTo>
                  <a:lnTo>
                    <a:pt x="959643" y="176212"/>
                  </a:lnTo>
                  <a:lnTo>
                    <a:pt x="957262" y="154781"/>
                  </a:lnTo>
                  <a:lnTo>
                    <a:pt x="945356" y="123825"/>
                  </a:lnTo>
                  <a:lnTo>
                    <a:pt x="916781" y="80962"/>
                  </a:lnTo>
                  <a:lnTo>
                    <a:pt x="833437" y="0"/>
                  </a:lnTo>
                  <a:lnTo>
                    <a:pt x="957262" y="0"/>
                  </a:lnTo>
                  <a:lnTo>
                    <a:pt x="1114425" y="90487"/>
                  </a:lnTo>
                  <a:lnTo>
                    <a:pt x="1202531" y="135731"/>
                  </a:lnTo>
                  <a:lnTo>
                    <a:pt x="1278731" y="188118"/>
                  </a:lnTo>
                  <a:lnTo>
                    <a:pt x="1323975" y="221456"/>
                  </a:lnTo>
                  <a:lnTo>
                    <a:pt x="1333500" y="233362"/>
                  </a:lnTo>
                  <a:lnTo>
                    <a:pt x="1338262" y="247650"/>
                  </a:lnTo>
                  <a:lnTo>
                    <a:pt x="1335881" y="266700"/>
                  </a:lnTo>
                  <a:lnTo>
                    <a:pt x="1328737" y="278606"/>
                  </a:lnTo>
                  <a:lnTo>
                    <a:pt x="1304925" y="288131"/>
                  </a:lnTo>
                  <a:lnTo>
                    <a:pt x="1269206" y="292893"/>
                  </a:lnTo>
                  <a:lnTo>
                    <a:pt x="1221581" y="297656"/>
                  </a:lnTo>
                  <a:lnTo>
                    <a:pt x="10144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37348854-9993-4630-A876-2EE9D6763398}"/>
                </a:ext>
              </a:extLst>
            </p:cNvPr>
            <p:cNvSpPr/>
            <p:nvPr/>
          </p:nvSpPr>
          <p:spPr>
            <a:xfrm>
              <a:off x="3906841" y="3759200"/>
              <a:ext cx="4225925" cy="717550"/>
            </a:xfrm>
            <a:custGeom>
              <a:avLst/>
              <a:gdLst>
                <a:gd name="connsiteX0" fmla="*/ 2997396 w 4226011"/>
                <a:gd name="connsiteY0" fmla="*/ 321275 h 716691"/>
                <a:gd name="connsiteX1" fmla="*/ 2665529 w 4226011"/>
                <a:gd name="connsiteY1" fmla="*/ 342458 h 716691"/>
                <a:gd name="connsiteX2" fmla="*/ 2541961 w 4226011"/>
                <a:gd name="connsiteY2" fmla="*/ 356580 h 716691"/>
                <a:gd name="connsiteX3" fmla="*/ 2125362 w 4226011"/>
                <a:gd name="connsiteY3" fmla="*/ 413068 h 716691"/>
                <a:gd name="connsiteX4" fmla="*/ 1482811 w 4226011"/>
                <a:gd name="connsiteY4" fmla="*/ 501331 h 716691"/>
                <a:gd name="connsiteX5" fmla="*/ 1341591 w 4226011"/>
                <a:gd name="connsiteY5" fmla="*/ 533105 h 716691"/>
                <a:gd name="connsiteX6" fmla="*/ 956766 w 4226011"/>
                <a:gd name="connsiteY6" fmla="*/ 600185 h 716691"/>
                <a:gd name="connsiteX7" fmla="*/ 656673 w 4226011"/>
                <a:gd name="connsiteY7" fmla="*/ 649612 h 716691"/>
                <a:gd name="connsiteX8" fmla="*/ 522514 w 4226011"/>
                <a:gd name="connsiteY8" fmla="*/ 688447 h 716691"/>
                <a:gd name="connsiteX9" fmla="*/ 451904 w 4226011"/>
                <a:gd name="connsiteY9" fmla="*/ 709630 h 716691"/>
                <a:gd name="connsiteX10" fmla="*/ 416599 w 4226011"/>
                <a:gd name="connsiteY10" fmla="*/ 716691 h 716691"/>
                <a:gd name="connsiteX11" fmla="*/ 388355 w 4226011"/>
                <a:gd name="connsiteY11" fmla="*/ 716691 h 716691"/>
                <a:gd name="connsiteX12" fmla="*/ 328337 w 4226011"/>
                <a:gd name="connsiteY12" fmla="*/ 699039 h 716691"/>
                <a:gd name="connsiteX13" fmla="*/ 222422 w 4226011"/>
                <a:gd name="connsiteY13" fmla="*/ 642551 h 716691"/>
                <a:gd name="connsiteX14" fmla="*/ 127098 w 4226011"/>
                <a:gd name="connsiteY14" fmla="*/ 571941 h 716691"/>
                <a:gd name="connsiteX15" fmla="*/ 52958 w 4226011"/>
                <a:gd name="connsiteY15" fmla="*/ 511922 h 716691"/>
                <a:gd name="connsiteX16" fmla="*/ 21183 w 4226011"/>
                <a:gd name="connsiteY16" fmla="*/ 480148 h 716691"/>
                <a:gd name="connsiteX17" fmla="*/ 0 w 4226011"/>
                <a:gd name="connsiteY17" fmla="*/ 448373 h 716691"/>
                <a:gd name="connsiteX18" fmla="*/ 0 w 4226011"/>
                <a:gd name="connsiteY18" fmla="*/ 427190 h 716691"/>
                <a:gd name="connsiteX19" fmla="*/ 7061 w 4226011"/>
                <a:gd name="connsiteY19" fmla="*/ 416599 h 716691"/>
                <a:gd name="connsiteX20" fmla="*/ 24714 w 4226011"/>
                <a:gd name="connsiteY20" fmla="*/ 413068 h 716691"/>
                <a:gd name="connsiteX21" fmla="*/ 88263 w 4226011"/>
                <a:gd name="connsiteY21" fmla="*/ 434251 h 716691"/>
                <a:gd name="connsiteX22" fmla="*/ 257727 w 4226011"/>
                <a:gd name="connsiteY22" fmla="*/ 476617 h 716691"/>
                <a:gd name="connsiteX23" fmla="*/ 402477 w 4226011"/>
                <a:gd name="connsiteY23" fmla="*/ 497800 h 716691"/>
                <a:gd name="connsiteX24" fmla="*/ 497801 w 4226011"/>
                <a:gd name="connsiteY24" fmla="*/ 501331 h 716691"/>
                <a:gd name="connsiteX25" fmla="*/ 956766 w 4226011"/>
                <a:gd name="connsiteY25" fmla="*/ 434251 h 716691"/>
                <a:gd name="connsiteX26" fmla="*/ 1514585 w 4226011"/>
                <a:gd name="connsiteY26" fmla="*/ 360111 h 716691"/>
                <a:gd name="connsiteX27" fmla="*/ 2489004 w 4226011"/>
                <a:gd name="connsiteY27" fmla="*/ 222421 h 716691"/>
                <a:gd name="connsiteX28" fmla="*/ 2933847 w 4226011"/>
                <a:gd name="connsiteY28" fmla="*/ 165933 h 716691"/>
                <a:gd name="connsiteX29" fmla="*/ 3530502 w 4226011"/>
                <a:gd name="connsiteY29" fmla="*/ 88262 h 716691"/>
                <a:gd name="connsiteX30" fmla="*/ 3601112 w 4226011"/>
                <a:gd name="connsiteY30" fmla="*/ 52957 h 716691"/>
                <a:gd name="connsiteX31" fmla="*/ 3689375 w 4226011"/>
                <a:gd name="connsiteY31" fmla="*/ 14122 h 716691"/>
                <a:gd name="connsiteX32" fmla="*/ 3742332 w 4226011"/>
                <a:gd name="connsiteY32" fmla="*/ 0 h 716691"/>
                <a:gd name="connsiteX33" fmla="*/ 3802351 w 4226011"/>
                <a:gd name="connsiteY33" fmla="*/ 3530 h 716691"/>
                <a:gd name="connsiteX34" fmla="*/ 3925918 w 4226011"/>
                <a:gd name="connsiteY34" fmla="*/ 24713 h 716691"/>
                <a:gd name="connsiteX35" fmla="*/ 4113035 w 4226011"/>
                <a:gd name="connsiteY35" fmla="*/ 77671 h 716691"/>
                <a:gd name="connsiteX36" fmla="*/ 4151870 w 4226011"/>
                <a:gd name="connsiteY36" fmla="*/ 91793 h 716691"/>
                <a:gd name="connsiteX37" fmla="*/ 4176584 w 4226011"/>
                <a:gd name="connsiteY37" fmla="*/ 109445 h 716691"/>
                <a:gd name="connsiteX38" fmla="*/ 4204828 w 4226011"/>
                <a:gd name="connsiteY38" fmla="*/ 134159 h 716691"/>
                <a:gd name="connsiteX39" fmla="*/ 4215419 w 4226011"/>
                <a:gd name="connsiteY39" fmla="*/ 148281 h 716691"/>
                <a:gd name="connsiteX40" fmla="*/ 4226011 w 4226011"/>
                <a:gd name="connsiteY40" fmla="*/ 169464 h 716691"/>
                <a:gd name="connsiteX41" fmla="*/ 4226011 w 4226011"/>
                <a:gd name="connsiteY41" fmla="*/ 187116 h 716691"/>
                <a:gd name="connsiteX42" fmla="*/ 4215419 w 4226011"/>
                <a:gd name="connsiteY42" fmla="*/ 225952 h 716691"/>
                <a:gd name="connsiteX43" fmla="*/ 4201297 w 4226011"/>
                <a:gd name="connsiteY43" fmla="*/ 243604 h 716691"/>
                <a:gd name="connsiteX44" fmla="*/ 4165992 w 4226011"/>
                <a:gd name="connsiteY44" fmla="*/ 261257 h 716691"/>
                <a:gd name="connsiteX45" fmla="*/ 4045955 w 4226011"/>
                <a:gd name="connsiteY45" fmla="*/ 275379 h 716691"/>
                <a:gd name="connsiteX46" fmla="*/ 3851778 w 4226011"/>
                <a:gd name="connsiteY46" fmla="*/ 268318 h 716691"/>
                <a:gd name="connsiteX47" fmla="*/ 3498727 w 4226011"/>
                <a:gd name="connsiteY47" fmla="*/ 293031 h 716691"/>
                <a:gd name="connsiteX48" fmla="*/ 2997396 w 4226011"/>
                <a:gd name="connsiteY48" fmla="*/ 321275 h 71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26011" h="716691">
                  <a:moveTo>
                    <a:pt x="2997396" y="321275"/>
                  </a:moveTo>
                  <a:lnTo>
                    <a:pt x="2665529" y="342458"/>
                  </a:lnTo>
                  <a:lnTo>
                    <a:pt x="2541961" y="356580"/>
                  </a:lnTo>
                  <a:lnTo>
                    <a:pt x="2125362" y="413068"/>
                  </a:lnTo>
                  <a:lnTo>
                    <a:pt x="1482811" y="501331"/>
                  </a:lnTo>
                  <a:lnTo>
                    <a:pt x="1341591" y="533105"/>
                  </a:lnTo>
                  <a:lnTo>
                    <a:pt x="956766" y="600185"/>
                  </a:lnTo>
                  <a:lnTo>
                    <a:pt x="656673" y="649612"/>
                  </a:lnTo>
                  <a:lnTo>
                    <a:pt x="522514" y="688447"/>
                  </a:lnTo>
                  <a:lnTo>
                    <a:pt x="451904" y="709630"/>
                  </a:lnTo>
                  <a:lnTo>
                    <a:pt x="416599" y="716691"/>
                  </a:lnTo>
                  <a:lnTo>
                    <a:pt x="388355" y="716691"/>
                  </a:lnTo>
                  <a:lnTo>
                    <a:pt x="328337" y="699039"/>
                  </a:lnTo>
                  <a:lnTo>
                    <a:pt x="222422" y="642551"/>
                  </a:lnTo>
                  <a:lnTo>
                    <a:pt x="127098" y="571941"/>
                  </a:lnTo>
                  <a:lnTo>
                    <a:pt x="52958" y="511922"/>
                  </a:lnTo>
                  <a:lnTo>
                    <a:pt x="21183" y="480148"/>
                  </a:lnTo>
                  <a:lnTo>
                    <a:pt x="0" y="448373"/>
                  </a:lnTo>
                  <a:lnTo>
                    <a:pt x="0" y="427190"/>
                  </a:lnTo>
                  <a:lnTo>
                    <a:pt x="7061" y="416599"/>
                  </a:lnTo>
                  <a:lnTo>
                    <a:pt x="24714" y="413068"/>
                  </a:lnTo>
                  <a:lnTo>
                    <a:pt x="88263" y="434251"/>
                  </a:lnTo>
                  <a:lnTo>
                    <a:pt x="257727" y="476617"/>
                  </a:lnTo>
                  <a:lnTo>
                    <a:pt x="402477" y="497800"/>
                  </a:lnTo>
                  <a:lnTo>
                    <a:pt x="497801" y="501331"/>
                  </a:lnTo>
                  <a:lnTo>
                    <a:pt x="956766" y="434251"/>
                  </a:lnTo>
                  <a:lnTo>
                    <a:pt x="1514585" y="360111"/>
                  </a:lnTo>
                  <a:lnTo>
                    <a:pt x="2489004" y="222421"/>
                  </a:lnTo>
                  <a:lnTo>
                    <a:pt x="2933847" y="165933"/>
                  </a:lnTo>
                  <a:lnTo>
                    <a:pt x="3530502" y="88262"/>
                  </a:lnTo>
                  <a:lnTo>
                    <a:pt x="3601112" y="52957"/>
                  </a:lnTo>
                  <a:lnTo>
                    <a:pt x="3689375" y="14122"/>
                  </a:lnTo>
                  <a:lnTo>
                    <a:pt x="3742332" y="0"/>
                  </a:lnTo>
                  <a:lnTo>
                    <a:pt x="3802351" y="3530"/>
                  </a:lnTo>
                  <a:lnTo>
                    <a:pt x="3925918" y="24713"/>
                  </a:lnTo>
                  <a:lnTo>
                    <a:pt x="4113035" y="77671"/>
                  </a:lnTo>
                  <a:lnTo>
                    <a:pt x="4151870" y="91793"/>
                  </a:lnTo>
                  <a:lnTo>
                    <a:pt x="4176584" y="109445"/>
                  </a:lnTo>
                  <a:lnTo>
                    <a:pt x="4204828" y="134159"/>
                  </a:lnTo>
                  <a:lnTo>
                    <a:pt x="4215419" y="148281"/>
                  </a:lnTo>
                  <a:lnTo>
                    <a:pt x="4226011" y="169464"/>
                  </a:lnTo>
                  <a:lnTo>
                    <a:pt x="4226011" y="187116"/>
                  </a:lnTo>
                  <a:lnTo>
                    <a:pt x="4215419" y="225952"/>
                  </a:lnTo>
                  <a:lnTo>
                    <a:pt x="4201297" y="243604"/>
                  </a:lnTo>
                  <a:lnTo>
                    <a:pt x="4165992" y="261257"/>
                  </a:lnTo>
                  <a:lnTo>
                    <a:pt x="4045955" y="275379"/>
                  </a:lnTo>
                  <a:lnTo>
                    <a:pt x="3851778" y="268318"/>
                  </a:lnTo>
                  <a:lnTo>
                    <a:pt x="3498727" y="293031"/>
                  </a:lnTo>
                  <a:lnTo>
                    <a:pt x="2997396" y="321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6B4E15FD-AD2D-4B5C-AA9D-4F790E47A732}"/>
                </a:ext>
              </a:extLst>
            </p:cNvPr>
            <p:cNvSpPr/>
            <p:nvPr/>
          </p:nvSpPr>
          <p:spPr>
            <a:xfrm rot="16200000">
              <a:off x="4087815" y="4697413"/>
              <a:ext cx="2365375" cy="438150"/>
            </a:xfrm>
            <a:custGeom>
              <a:avLst/>
              <a:gdLst>
                <a:gd name="connsiteX0" fmla="*/ 1147763 w 2364582"/>
                <a:gd name="connsiteY0" fmla="*/ 366712 h 438150"/>
                <a:gd name="connsiteX1" fmla="*/ 619125 w 2364582"/>
                <a:gd name="connsiteY1" fmla="*/ 369093 h 438150"/>
                <a:gd name="connsiteX2" fmla="*/ 414338 w 2364582"/>
                <a:gd name="connsiteY2" fmla="*/ 369093 h 438150"/>
                <a:gd name="connsiteX3" fmla="*/ 330994 w 2364582"/>
                <a:gd name="connsiteY3" fmla="*/ 364331 h 438150"/>
                <a:gd name="connsiteX4" fmla="*/ 261938 w 2364582"/>
                <a:gd name="connsiteY4" fmla="*/ 352425 h 438150"/>
                <a:gd name="connsiteX5" fmla="*/ 171450 w 2364582"/>
                <a:gd name="connsiteY5" fmla="*/ 328612 h 438150"/>
                <a:gd name="connsiteX6" fmla="*/ 109538 w 2364582"/>
                <a:gd name="connsiteY6" fmla="*/ 304800 h 438150"/>
                <a:gd name="connsiteX7" fmla="*/ 54769 w 2364582"/>
                <a:gd name="connsiteY7" fmla="*/ 278606 h 438150"/>
                <a:gd name="connsiteX8" fmla="*/ 33338 w 2364582"/>
                <a:gd name="connsiteY8" fmla="*/ 261937 h 438150"/>
                <a:gd name="connsiteX9" fmla="*/ 21432 w 2364582"/>
                <a:gd name="connsiteY9" fmla="*/ 252412 h 438150"/>
                <a:gd name="connsiteX10" fmla="*/ 7144 w 2364582"/>
                <a:gd name="connsiteY10" fmla="*/ 233362 h 438150"/>
                <a:gd name="connsiteX11" fmla="*/ 0 w 2364582"/>
                <a:gd name="connsiteY11" fmla="*/ 204787 h 438150"/>
                <a:gd name="connsiteX12" fmla="*/ 9525 w 2364582"/>
                <a:gd name="connsiteY12" fmla="*/ 169068 h 438150"/>
                <a:gd name="connsiteX13" fmla="*/ 28575 w 2364582"/>
                <a:gd name="connsiteY13" fmla="*/ 142875 h 438150"/>
                <a:gd name="connsiteX14" fmla="*/ 83344 w 2364582"/>
                <a:gd name="connsiteY14" fmla="*/ 102393 h 438150"/>
                <a:gd name="connsiteX15" fmla="*/ 111919 w 2364582"/>
                <a:gd name="connsiteY15" fmla="*/ 83343 h 438150"/>
                <a:gd name="connsiteX16" fmla="*/ 390525 w 2364582"/>
                <a:gd name="connsiteY16" fmla="*/ 164306 h 438150"/>
                <a:gd name="connsiteX17" fmla="*/ 728663 w 2364582"/>
                <a:gd name="connsiteY17" fmla="*/ 166687 h 438150"/>
                <a:gd name="connsiteX18" fmla="*/ 1162050 w 2364582"/>
                <a:gd name="connsiteY18" fmla="*/ 166687 h 438150"/>
                <a:gd name="connsiteX19" fmla="*/ 1328738 w 2364582"/>
                <a:gd name="connsiteY19" fmla="*/ 164306 h 438150"/>
                <a:gd name="connsiteX20" fmla="*/ 1809750 w 2364582"/>
                <a:gd name="connsiteY20" fmla="*/ 166687 h 438150"/>
                <a:gd name="connsiteX21" fmla="*/ 1928813 w 2364582"/>
                <a:gd name="connsiteY21" fmla="*/ 169068 h 438150"/>
                <a:gd name="connsiteX22" fmla="*/ 2047875 w 2364582"/>
                <a:gd name="connsiteY22" fmla="*/ 161925 h 438150"/>
                <a:gd name="connsiteX23" fmla="*/ 2081213 w 2364582"/>
                <a:gd name="connsiteY23" fmla="*/ 157162 h 438150"/>
                <a:gd name="connsiteX24" fmla="*/ 2128838 w 2364582"/>
                <a:gd name="connsiteY24" fmla="*/ 145256 h 438150"/>
                <a:gd name="connsiteX25" fmla="*/ 2162175 w 2364582"/>
                <a:gd name="connsiteY25" fmla="*/ 128587 h 438150"/>
                <a:gd name="connsiteX26" fmla="*/ 2195513 w 2364582"/>
                <a:gd name="connsiteY26" fmla="*/ 109537 h 438150"/>
                <a:gd name="connsiteX27" fmla="*/ 2219325 w 2364582"/>
                <a:gd name="connsiteY27" fmla="*/ 80962 h 438150"/>
                <a:gd name="connsiteX28" fmla="*/ 2264569 w 2364582"/>
                <a:gd name="connsiteY28" fmla="*/ 0 h 438150"/>
                <a:gd name="connsiteX29" fmla="*/ 2364582 w 2364582"/>
                <a:gd name="connsiteY29" fmla="*/ 159543 h 438150"/>
                <a:gd name="connsiteX30" fmla="*/ 2319338 w 2364582"/>
                <a:gd name="connsiteY30" fmla="*/ 240506 h 438150"/>
                <a:gd name="connsiteX31" fmla="*/ 2281238 w 2364582"/>
                <a:gd name="connsiteY31" fmla="*/ 350043 h 438150"/>
                <a:gd name="connsiteX32" fmla="*/ 2255044 w 2364582"/>
                <a:gd name="connsiteY32" fmla="*/ 407193 h 438150"/>
                <a:gd name="connsiteX33" fmla="*/ 2245519 w 2364582"/>
                <a:gd name="connsiteY33" fmla="*/ 421481 h 438150"/>
                <a:gd name="connsiteX34" fmla="*/ 2235994 w 2364582"/>
                <a:gd name="connsiteY34" fmla="*/ 431006 h 438150"/>
                <a:gd name="connsiteX35" fmla="*/ 2209800 w 2364582"/>
                <a:gd name="connsiteY35" fmla="*/ 438150 h 438150"/>
                <a:gd name="connsiteX36" fmla="*/ 2181225 w 2364582"/>
                <a:gd name="connsiteY36" fmla="*/ 435768 h 438150"/>
                <a:gd name="connsiteX37" fmla="*/ 2147888 w 2364582"/>
                <a:gd name="connsiteY37" fmla="*/ 419100 h 438150"/>
                <a:gd name="connsiteX38" fmla="*/ 2109788 w 2364582"/>
                <a:gd name="connsiteY38" fmla="*/ 390525 h 438150"/>
                <a:gd name="connsiteX39" fmla="*/ 2071688 w 2364582"/>
                <a:gd name="connsiteY39" fmla="*/ 376237 h 438150"/>
                <a:gd name="connsiteX40" fmla="*/ 1969294 w 2364582"/>
                <a:gd name="connsiteY40" fmla="*/ 371475 h 438150"/>
                <a:gd name="connsiteX41" fmla="*/ 1850232 w 2364582"/>
                <a:gd name="connsiteY41" fmla="*/ 366712 h 438150"/>
                <a:gd name="connsiteX42" fmla="*/ 1147763 w 2364582"/>
                <a:gd name="connsiteY42" fmla="*/ 36671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4582" h="438150">
                  <a:moveTo>
                    <a:pt x="1147763" y="366712"/>
                  </a:moveTo>
                  <a:lnTo>
                    <a:pt x="619125" y="369093"/>
                  </a:lnTo>
                  <a:lnTo>
                    <a:pt x="414338" y="369093"/>
                  </a:lnTo>
                  <a:lnTo>
                    <a:pt x="330994" y="364331"/>
                  </a:lnTo>
                  <a:lnTo>
                    <a:pt x="261938" y="352425"/>
                  </a:lnTo>
                  <a:lnTo>
                    <a:pt x="171450" y="328612"/>
                  </a:lnTo>
                  <a:lnTo>
                    <a:pt x="109538" y="304800"/>
                  </a:lnTo>
                  <a:lnTo>
                    <a:pt x="54769" y="278606"/>
                  </a:lnTo>
                  <a:lnTo>
                    <a:pt x="33338" y="261937"/>
                  </a:lnTo>
                  <a:lnTo>
                    <a:pt x="21432" y="252412"/>
                  </a:lnTo>
                  <a:lnTo>
                    <a:pt x="7144" y="233362"/>
                  </a:lnTo>
                  <a:lnTo>
                    <a:pt x="0" y="204787"/>
                  </a:lnTo>
                  <a:lnTo>
                    <a:pt x="9525" y="169068"/>
                  </a:lnTo>
                  <a:lnTo>
                    <a:pt x="28575" y="142875"/>
                  </a:lnTo>
                  <a:lnTo>
                    <a:pt x="83344" y="102393"/>
                  </a:lnTo>
                  <a:lnTo>
                    <a:pt x="111919" y="83343"/>
                  </a:lnTo>
                  <a:lnTo>
                    <a:pt x="390525" y="164306"/>
                  </a:lnTo>
                  <a:lnTo>
                    <a:pt x="728663" y="166687"/>
                  </a:lnTo>
                  <a:lnTo>
                    <a:pt x="1162050" y="166687"/>
                  </a:lnTo>
                  <a:lnTo>
                    <a:pt x="1328738" y="164306"/>
                  </a:lnTo>
                  <a:lnTo>
                    <a:pt x="1809750" y="166687"/>
                  </a:lnTo>
                  <a:lnTo>
                    <a:pt x="1928813" y="169068"/>
                  </a:lnTo>
                  <a:lnTo>
                    <a:pt x="2047875" y="161925"/>
                  </a:lnTo>
                  <a:lnTo>
                    <a:pt x="2081213" y="157162"/>
                  </a:lnTo>
                  <a:lnTo>
                    <a:pt x="2128838" y="145256"/>
                  </a:lnTo>
                  <a:lnTo>
                    <a:pt x="2162175" y="128587"/>
                  </a:lnTo>
                  <a:lnTo>
                    <a:pt x="2195513" y="109537"/>
                  </a:lnTo>
                  <a:lnTo>
                    <a:pt x="2219325" y="80962"/>
                  </a:lnTo>
                  <a:lnTo>
                    <a:pt x="2264569" y="0"/>
                  </a:lnTo>
                  <a:lnTo>
                    <a:pt x="2364582" y="159543"/>
                  </a:lnTo>
                  <a:lnTo>
                    <a:pt x="2319338" y="240506"/>
                  </a:lnTo>
                  <a:lnTo>
                    <a:pt x="2281238" y="350043"/>
                  </a:lnTo>
                  <a:lnTo>
                    <a:pt x="2255044" y="407193"/>
                  </a:lnTo>
                  <a:lnTo>
                    <a:pt x="2245519" y="421481"/>
                  </a:lnTo>
                  <a:lnTo>
                    <a:pt x="2235994" y="431006"/>
                  </a:lnTo>
                  <a:lnTo>
                    <a:pt x="2209800" y="438150"/>
                  </a:lnTo>
                  <a:lnTo>
                    <a:pt x="2181225" y="435768"/>
                  </a:lnTo>
                  <a:lnTo>
                    <a:pt x="2147888" y="419100"/>
                  </a:lnTo>
                  <a:lnTo>
                    <a:pt x="2109788" y="390525"/>
                  </a:lnTo>
                  <a:lnTo>
                    <a:pt x="2071688" y="376237"/>
                  </a:lnTo>
                  <a:lnTo>
                    <a:pt x="1969294" y="371475"/>
                  </a:lnTo>
                  <a:lnTo>
                    <a:pt x="1850232" y="366712"/>
                  </a:lnTo>
                  <a:lnTo>
                    <a:pt x="1147763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CD9522AF-935C-412B-810A-89EF405C4973}"/>
                </a:ext>
              </a:extLst>
            </p:cNvPr>
            <p:cNvSpPr/>
            <p:nvPr/>
          </p:nvSpPr>
          <p:spPr>
            <a:xfrm>
              <a:off x="4605338" y="5516563"/>
              <a:ext cx="641350" cy="512762"/>
            </a:xfrm>
            <a:custGeom>
              <a:avLst/>
              <a:gdLst>
                <a:gd name="connsiteX0" fmla="*/ 235743 w 640556"/>
                <a:gd name="connsiteY0" fmla="*/ 64294 h 511969"/>
                <a:gd name="connsiteX1" fmla="*/ 561975 w 640556"/>
                <a:gd name="connsiteY1" fmla="*/ 171450 h 511969"/>
                <a:gd name="connsiteX2" fmla="*/ 578643 w 640556"/>
                <a:gd name="connsiteY2" fmla="*/ 171450 h 511969"/>
                <a:gd name="connsiteX3" fmla="*/ 595312 w 640556"/>
                <a:gd name="connsiteY3" fmla="*/ 161925 h 511969"/>
                <a:gd name="connsiteX4" fmla="*/ 640556 w 640556"/>
                <a:gd name="connsiteY4" fmla="*/ 59532 h 511969"/>
                <a:gd name="connsiteX5" fmla="*/ 588168 w 640556"/>
                <a:gd name="connsiteY5" fmla="*/ 511969 h 511969"/>
                <a:gd name="connsiteX6" fmla="*/ 528637 w 640556"/>
                <a:gd name="connsiteY6" fmla="*/ 466725 h 511969"/>
                <a:gd name="connsiteX7" fmla="*/ 464343 w 640556"/>
                <a:gd name="connsiteY7" fmla="*/ 383382 h 511969"/>
                <a:gd name="connsiteX8" fmla="*/ 411956 w 640556"/>
                <a:gd name="connsiteY8" fmla="*/ 323850 h 511969"/>
                <a:gd name="connsiteX9" fmla="*/ 311943 w 640556"/>
                <a:gd name="connsiteY9" fmla="*/ 259557 h 511969"/>
                <a:gd name="connsiteX10" fmla="*/ 130968 w 640556"/>
                <a:gd name="connsiteY10" fmla="*/ 145257 h 511969"/>
                <a:gd name="connsiteX11" fmla="*/ 40481 w 640556"/>
                <a:gd name="connsiteY11" fmla="*/ 88107 h 511969"/>
                <a:gd name="connsiteX12" fmla="*/ 19050 w 640556"/>
                <a:gd name="connsiteY12" fmla="*/ 69057 h 511969"/>
                <a:gd name="connsiteX13" fmla="*/ 7143 w 640556"/>
                <a:gd name="connsiteY13" fmla="*/ 52388 h 511969"/>
                <a:gd name="connsiteX14" fmla="*/ 2381 w 640556"/>
                <a:gd name="connsiteY14" fmla="*/ 35719 h 511969"/>
                <a:gd name="connsiteX15" fmla="*/ 0 w 640556"/>
                <a:gd name="connsiteY15" fmla="*/ 21432 h 511969"/>
                <a:gd name="connsiteX16" fmla="*/ 9525 w 640556"/>
                <a:gd name="connsiteY16" fmla="*/ 4763 h 511969"/>
                <a:gd name="connsiteX17" fmla="*/ 30956 w 640556"/>
                <a:gd name="connsiteY17" fmla="*/ 0 h 511969"/>
                <a:gd name="connsiteX18" fmla="*/ 61912 w 640556"/>
                <a:gd name="connsiteY18" fmla="*/ 7144 h 511969"/>
                <a:gd name="connsiteX19" fmla="*/ 235743 w 640556"/>
                <a:gd name="connsiteY19" fmla="*/ 642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6" h="511969">
                  <a:moveTo>
                    <a:pt x="235743" y="64294"/>
                  </a:moveTo>
                  <a:lnTo>
                    <a:pt x="561975" y="171450"/>
                  </a:lnTo>
                  <a:lnTo>
                    <a:pt x="578643" y="171450"/>
                  </a:lnTo>
                  <a:lnTo>
                    <a:pt x="595312" y="161925"/>
                  </a:lnTo>
                  <a:lnTo>
                    <a:pt x="640556" y="59532"/>
                  </a:lnTo>
                  <a:lnTo>
                    <a:pt x="588168" y="511969"/>
                  </a:lnTo>
                  <a:lnTo>
                    <a:pt x="528637" y="466725"/>
                  </a:lnTo>
                  <a:lnTo>
                    <a:pt x="464343" y="383382"/>
                  </a:lnTo>
                  <a:lnTo>
                    <a:pt x="411956" y="323850"/>
                  </a:lnTo>
                  <a:lnTo>
                    <a:pt x="311943" y="259557"/>
                  </a:lnTo>
                  <a:lnTo>
                    <a:pt x="130968" y="145257"/>
                  </a:lnTo>
                  <a:lnTo>
                    <a:pt x="40481" y="88107"/>
                  </a:lnTo>
                  <a:lnTo>
                    <a:pt x="19050" y="69057"/>
                  </a:lnTo>
                  <a:lnTo>
                    <a:pt x="7143" y="52388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235743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FBB065F8-5FD0-42C7-A6DF-48252A4ACA95}"/>
                </a:ext>
              </a:extLst>
            </p:cNvPr>
            <p:cNvSpPr/>
            <p:nvPr/>
          </p:nvSpPr>
          <p:spPr>
            <a:xfrm>
              <a:off x="3952876" y="4430714"/>
              <a:ext cx="2232025" cy="911225"/>
            </a:xfrm>
            <a:custGeom>
              <a:avLst/>
              <a:gdLst>
                <a:gd name="connsiteX0" fmla="*/ 1731169 w 2231231"/>
                <a:gd name="connsiteY0" fmla="*/ 276225 h 909638"/>
                <a:gd name="connsiteX1" fmla="*/ 1443038 w 2231231"/>
                <a:gd name="connsiteY1" fmla="*/ 416719 h 909638"/>
                <a:gd name="connsiteX2" fmla="*/ 1288256 w 2231231"/>
                <a:gd name="connsiteY2" fmla="*/ 485775 h 909638"/>
                <a:gd name="connsiteX3" fmla="*/ 1100138 w 2231231"/>
                <a:gd name="connsiteY3" fmla="*/ 571500 h 909638"/>
                <a:gd name="connsiteX4" fmla="*/ 819150 w 2231231"/>
                <a:gd name="connsiteY4" fmla="*/ 702469 h 909638"/>
                <a:gd name="connsiteX5" fmla="*/ 590550 w 2231231"/>
                <a:gd name="connsiteY5" fmla="*/ 809625 h 909638"/>
                <a:gd name="connsiteX6" fmla="*/ 552450 w 2231231"/>
                <a:gd name="connsiteY6" fmla="*/ 852488 h 909638"/>
                <a:gd name="connsiteX7" fmla="*/ 516731 w 2231231"/>
                <a:gd name="connsiteY7" fmla="*/ 881063 h 909638"/>
                <a:gd name="connsiteX8" fmla="*/ 473869 w 2231231"/>
                <a:gd name="connsiteY8" fmla="*/ 902494 h 909638"/>
                <a:gd name="connsiteX9" fmla="*/ 447675 w 2231231"/>
                <a:gd name="connsiteY9" fmla="*/ 909638 h 909638"/>
                <a:gd name="connsiteX10" fmla="*/ 409575 w 2231231"/>
                <a:gd name="connsiteY10" fmla="*/ 904875 h 909638"/>
                <a:gd name="connsiteX11" fmla="*/ 342900 w 2231231"/>
                <a:gd name="connsiteY11" fmla="*/ 878682 h 909638"/>
                <a:gd name="connsiteX12" fmla="*/ 266700 w 2231231"/>
                <a:gd name="connsiteY12" fmla="*/ 847725 h 909638"/>
                <a:gd name="connsiteX13" fmla="*/ 207169 w 2231231"/>
                <a:gd name="connsiteY13" fmla="*/ 814388 h 909638"/>
                <a:gd name="connsiteX14" fmla="*/ 133350 w 2231231"/>
                <a:gd name="connsiteY14" fmla="*/ 757238 h 909638"/>
                <a:gd name="connsiteX15" fmla="*/ 47625 w 2231231"/>
                <a:gd name="connsiteY15" fmla="*/ 671513 h 909638"/>
                <a:gd name="connsiteX16" fmla="*/ 26194 w 2231231"/>
                <a:gd name="connsiteY16" fmla="*/ 645319 h 909638"/>
                <a:gd name="connsiteX17" fmla="*/ 9525 w 2231231"/>
                <a:gd name="connsiteY17" fmla="*/ 619125 h 909638"/>
                <a:gd name="connsiteX18" fmla="*/ 0 w 2231231"/>
                <a:gd name="connsiteY18" fmla="*/ 585788 h 909638"/>
                <a:gd name="connsiteX19" fmla="*/ 0 w 2231231"/>
                <a:gd name="connsiteY19" fmla="*/ 566738 h 909638"/>
                <a:gd name="connsiteX20" fmla="*/ 2381 w 2231231"/>
                <a:gd name="connsiteY20" fmla="*/ 552450 h 909638"/>
                <a:gd name="connsiteX21" fmla="*/ 14288 w 2231231"/>
                <a:gd name="connsiteY21" fmla="*/ 547688 h 909638"/>
                <a:gd name="connsiteX22" fmla="*/ 30956 w 2231231"/>
                <a:gd name="connsiteY22" fmla="*/ 547688 h 909638"/>
                <a:gd name="connsiteX23" fmla="*/ 61913 w 2231231"/>
                <a:gd name="connsiteY23" fmla="*/ 561975 h 909638"/>
                <a:gd name="connsiteX24" fmla="*/ 109538 w 2231231"/>
                <a:gd name="connsiteY24" fmla="*/ 588169 h 909638"/>
                <a:gd name="connsiteX25" fmla="*/ 178594 w 2231231"/>
                <a:gd name="connsiteY25" fmla="*/ 611982 h 909638"/>
                <a:gd name="connsiteX26" fmla="*/ 235744 w 2231231"/>
                <a:gd name="connsiteY26" fmla="*/ 628650 h 909638"/>
                <a:gd name="connsiteX27" fmla="*/ 307181 w 2231231"/>
                <a:gd name="connsiteY27" fmla="*/ 635794 h 909638"/>
                <a:gd name="connsiteX28" fmla="*/ 357188 w 2231231"/>
                <a:gd name="connsiteY28" fmla="*/ 631032 h 909638"/>
                <a:gd name="connsiteX29" fmla="*/ 521494 w 2231231"/>
                <a:gd name="connsiteY29" fmla="*/ 578644 h 909638"/>
                <a:gd name="connsiteX30" fmla="*/ 995363 w 2231231"/>
                <a:gd name="connsiteY30" fmla="*/ 426244 h 909638"/>
                <a:gd name="connsiteX31" fmla="*/ 1295400 w 2231231"/>
                <a:gd name="connsiteY31" fmla="*/ 330994 h 909638"/>
                <a:gd name="connsiteX32" fmla="*/ 1440656 w 2231231"/>
                <a:gd name="connsiteY32" fmla="*/ 254794 h 909638"/>
                <a:gd name="connsiteX33" fmla="*/ 1716881 w 2231231"/>
                <a:gd name="connsiteY33" fmla="*/ 159544 h 909638"/>
                <a:gd name="connsiteX34" fmla="*/ 2007394 w 2231231"/>
                <a:gd name="connsiteY34" fmla="*/ 57150 h 909638"/>
                <a:gd name="connsiteX35" fmla="*/ 2145506 w 2231231"/>
                <a:gd name="connsiteY35" fmla="*/ 7144 h 909638"/>
                <a:gd name="connsiteX36" fmla="*/ 2176463 w 2231231"/>
                <a:gd name="connsiteY36" fmla="*/ 0 h 909638"/>
                <a:gd name="connsiteX37" fmla="*/ 2209800 w 2231231"/>
                <a:gd name="connsiteY37" fmla="*/ 4763 h 909638"/>
                <a:gd name="connsiteX38" fmla="*/ 2226469 w 2231231"/>
                <a:gd name="connsiteY38" fmla="*/ 11907 h 909638"/>
                <a:gd name="connsiteX39" fmla="*/ 2231231 w 2231231"/>
                <a:gd name="connsiteY39" fmla="*/ 19050 h 909638"/>
                <a:gd name="connsiteX40" fmla="*/ 2228850 w 2231231"/>
                <a:gd name="connsiteY40" fmla="*/ 28575 h 909638"/>
                <a:gd name="connsiteX41" fmla="*/ 2212181 w 2231231"/>
                <a:gd name="connsiteY41" fmla="*/ 47625 h 909638"/>
                <a:gd name="connsiteX42" fmla="*/ 2147888 w 2231231"/>
                <a:gd name="connsiteY42" fmla="*/ 83344 h 909638"/>
                <a:gd name="connsiteX43" fmla="*/ 1731169 w 2231231"/>
                <a:gd name="connsiteY43" fmla="*/ 276225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1231" h="909638">
                  <a:moveTo>
                    <a:pt x="1731169" y="276225"/>
                  </a:moveTo>
                  <a:lnTo>
                    <a:pt x="1443038" y="416719"/>
                  </a:lnTo>
                  <a:lnTo>
                    <a:pt x="1288256" y="485775"/>
                  </a:lnTo>
                  <a:lnTo>
                    <a:pt x="1100138" y="571500"/>
                  </a:lnTo>
                  <a:lnTo>
                    <a:pt x="819150" y="702469"/>
                  </a:lnTo>
                  <a:lnTo>
                    <a:pt x="590550" y="809625"/>
                  </a:lnTo>
                  <a:lnTo>
                    <a:pt x="552450" y="852488"/>
                  </a:lnTo>
                  <a:lnTo>
                    <a:pt x="516731" y="881063"/>
                  </a:lnTo>
                  <a:lnTo>
                    <a:pt x="473869" y="902494"/>
                  </a:lnTo>
                  <a:lnTo>
                    <a:pt x="447675" y="909638"/>
                  </a:lnTo>
                  <a:lnTo>
                    <a:pt x="409575" y="904875"/>
                  </a:lnTo>
                  <a:lnTo>
                    <a:pt x="342900" y="878682"/>
                  </a:lnTo>
                  <a:lnTo>
                    <a:pt x="266700" y="847725"/>
                  </a:lnTo>
                  <a:lnTo>
                    <a:pt x="207169" y="814388"/>
                  </a:lnTo>
                  <a:lnTo>
                    <a:pt x="133350" y="757238"/>
                  </a:lnTo>
                  <a:lnTo>
                    <a:pt x="47625" y="671513"/>
                  </a:lnTo>
                  <a:lnTo>
                    <a:pt x="26194" y="645319"/>
                  </a:lnTo>
                  <a:lnTo>
                    <a:pt x="9525" y="619125"/>
                  </a:lnTo>
                  <a:lnTo>
                    <a:pt x="0" y="585788"/>
                  </a:lnTo>
                  <a:lnTo>
                    <a:pt x="0" y="566738"/>
                  </a:lnTo>
                  <a:lnTo>
                    <a:pt x="2381" y="552450"/>
                  </a:lnTo>
                  <a:lnTo>
                    <a:pt x="14288" y="547688"/>
                  </a:lnTo>
                  <a:lnTo>
                    <a:pt x="30956" y="547688"/>
                  </a:lnTo>
                  <a:lnTo>
                    <a:pt x="61913" y="561975"/>
                  </a:lnTo>
                  <a:lnTo>
                    <a:pt x="109538" y="588169"/>
                  </a:lnTo>
                  <a:lnTo>
                    <a:pt x="178594" y="611982"/>
                  </a:lnTo>
                  <a:lnTo>
                    <a:pt x="235744" y="628650"/>
                  </a:lnTo>
                  <a:lnTo>
                    <a:pt x="307181" y="635794"/>
                  </a:lnTo>
                  <a:lnTo>
                    <a:pt x="357188" y="631032"/>
                  </a:lnTo>
                  <a:lnTo>
                    <a:pt x="521494" y="578644"/>
                  </a:lnTo>
                  <a:lnTo>
                    <a:pt x="995363" y="426244"/>
                  </a:lnTo>
                  <a:lnTo>
                    <a:pt x="1295400" y="330994"/>
                  </a:lnTo>
                  <a:lnTo>
                    <a:pt x="1440656" y="254794"/>
                  </a:lnTo>
                  <a:lnTo>
                    <a:pt x="1716881" y="159544"/>
                  </a:lnTo>
                  <a:lnTo>
                    <a:pt x="2007394" y="57150"/>
                  </a:lnTo>
                  <a:lnTo>
                    <a:pt x="2145506" y="7144"/>
                  </a:lnTo>
                  <a:lnTo>
                    <a:pt x="2176463" y="0"/>
                  </a:lnTo>
                  <a:lnTo>
                    <a:pt x="2209800" y="4763"/>
                  </a:lnTo>
                  <a:lnTo>
                    <a:pt x="2226469" y="11907"/>
                  </a:lnTo>
                  <a:lnTo>
                    <a:pt x="2231231" y="19050"/>
                  </a:lnTo>
                  <a:lnTo>
                    <a:pt x="2228850" y="28575"/>
                  </a:lnTo>
                  <a:lnTo>
                    <a:pt x="2212181" y="47625"/>
                  </a:lnTo>
                  <a:lnTo>
                    <a:pt x="2147888" y="83344"/>
                  </a:lnTo>
                  <a:lnTo>
                    <a:pt x="1731169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D8726A87-0ABD-4627-BAB7-DE25A2C64928}"/>
                </a:ext>
              </a:extLst>
            </p:cNvPr>
            <p:cNvSpPr/>
            <p:nvPr/>
          </p:nvSpPr>
          <p:spPr>
            <a:xfrm rot="16200000">
              <a:off x="5703889" y="3649664"/>
              <a:ext cx="2854325" cy="2162175"/>
            </a:xfrm>
            <a:custGeom>
              <a:avLst/>
              <a:gdLst>
                <a:gd name="connsiteX0" fmla="*/ 1057275 w 2854325"/>
                <a:gd name="connsiteY0" fmla="*/ 1041400 h 2162175"/>
                <a:gd name="connsiteX1" fmla="*/ 879475 w 2854325"/>
                <a:gd name="connsiteY1" fmla="*/ 1200150 h 2162175"/>
                <a:gd name="connsiteX2" fmla="*/ 733425 w 2854325"/>
                <a:gd name="connsiteY2" fmla="*/ 1358900 h 2162175"/>
                <a:gd name="connsiteX3" fmla="*/ 603250 w 2854325"/>
                <a:gd name="connsiteY3" fmla="*/ 1524000 h 2162175"/>
                <a:gd name="connsiteX4" fmla="*/ 514350 w 2854325"/>
                <a:gd name="connsiteY4" fmla="*/ 1651000 h 2162175"/>
                <a:gd name="connsiteX5" fmla="*/ 473075 w 2854325"/>
                <a:gd name="connsiteY5" fmla="*/ 1727200 h 2162175"/>
                <a:gd name="connsiteX6" fmla="*/ 450850 w 2854325"/>
                <a:gd name="connsiteY6" fmla="*/ 1781175 h 2162175"/>
                <a:gd name="connsiteX7" fmla="*/ 314325 w 2854325"/>
                <a:gd name="connsiteY7" fmla="*/ 2095500 h 2162175"/>
                <a:gd name="connsiteX8" fmla="*/ 257175 w 2854325"/>
                <a:gd name="connsiteY8" fmla="*/ 2114550 h 2162175"/>
                <a:gd name="connsiteX9" fmla="*/ 190500 w 2854325"/>
                <a:gd name="connsiteY9" fmla="*/ 2139950 h 2162175"/>
                <a:gd name="connsiteX10" fmla="*/ 136525 w 2854325"/>
                <a:gd name="connsiteY10" fmla="*/ 2155825 h 2162175"/>
                <a:gd name="connsiteX11" fmla="*/ 98425 w 2854325"/>
                <a:gd name="connsiteY11" fmla="*/ 2162175 h 2162175"/>
                <a:gd name="connsiteX12" fmla="*/ 63500 w 2854325"/>
                <a:gd name="connsiteY12" fmla="*/ 2159000 h 2162175"/>
                <a:gd name="connsiteX13" fmla="*/ 38100 w 2854325"/>
                <a:gd name="connsiteY13" fmla="*/ 2152650 h 2162175"/>
                <a:gd name="connsiteX14" fmla="*/ 15875 w 2854325"/>
                <a:gd name="connsiteY14" fmla="*/ 2143125 h 2162175"/>
                <a:gd name="connsiteX15" fmla="*/ 3175 w 2854325"/>
                <a:gd name="connsiteY15" fmla="*/ 2127250 h 2162175"/>
                <a:gd name="connsiteX16" fmla="*/ 0 w 2854325"/>
                <a:gd name="connsiteY16" fmla="*/ 2095500 h 2162175"/>
                <a:gd name="connsiteX17" fmla="*/ 15875 w 2854325"/>
                <a:gd name="connsiteY17" fmla="*/ 2022475 h 2162175"/>
                <a:gd name="connsiteX18" fmla="*/ 38100 w 2854325"/>
                <a:gd name="connsiteY18" fmla="*/ 1946275 h 2162175"/>
                <a:gd name="connsiteX19" fmla="*/ 69850 w 2854325"/>
                <a:gd name="connsiteY19" fmla="*/ 1854200 h 2162175"/>
                <a:gd name="connsiteX20" fmla="*/ 114300 w 2854325"/>
                <a:gd name="connsiteY20" fmla="*/ 1758950 h 2162175"/>
                <a:gd name="connsiteX21" fmla="*/ 196850 w 2854325"/>
                <a:gd name="connsiteY21" fmla="*/ 1628775 h 2162175"/>
                <a:gd name="connsiteX22" fmla="*/ 288925 w 2854325"/>
                <a:gd name="connsiteY22" fmla="*/ 1501775 h 2162175"/>
                <a:gd name="connsiteX23" fmla="*/ 390525 w 2854325"/>
                <a:gd name="connsiteY23" fmla="*/ 1374775 h 2162175"/>
                <a:gd name="connsiteX24" fmla="*/ 514350 w 2854325"/>
                <a:gd name="connsiteY24" fmla="*/ 1235075 h 2162175"/>
                <a:gd name="connsiteX25" fmla="*/ 619125 w 2854325"/>
                <a:gd name="connsiteY25" fmla="*/ 1136650 h 2162175"/>
                <a:gd name="connsiteX26" fmla="*/ 758825 w 2854325"/>
                <a:gd name="connsiteY26" fmla="*/ 1003300 h 2162175"/>
                <a:gd name="connsiteX27" fmla="*/ 857250 w 2854325"/>
                <a:gd name="connsiteY27" fmla="*/ 914400 h 2162175"/>
                <a:gd name="connsiteX28" fmla="*/ 1012825 w 2854325"/>
                <a:gd name="connsiteY28" fmla="*/ 796925 h 2162175"/>
                <a:gd name="connsiteX29" fmla="*/ 1181100 w 2854325"/>
                <a:gd name="connsiteY29" fmla="*/ 717550 h 2162175"/>
                <a:gd name="connsiteX30" fmla="*/ 1244600 w 2854325"/>
                <a:gd name="connsiteY30" fmla="*/ 676275 h 2162175"/>
                <a:gd name="connsiteX31" fmla="*/ 1412875 w 2854325"/>
                <a:gd name="connsiteY31" fmla="*/ 587375 h 2162175"/>
                <a:gd name="connsiteX32" fmla="*/ 1562100 w 2854325"/>
                <a:gd name="connsiteY32" fmla="*/ 520700 h 2162175"/>
                <a:gd name="connsiteX33" fmla="*/ 1708150 w 2854325"/>
                <a:gd name="connsiteY33" fmla="*/ 466725 h 2162175"/>
                <a:gd name="connsiteX34" fmla="*/ 1825625 w 2854325"/>
                <a:gd name="connsiteY34" fmla="*/ 425450 h 2162175"/>
                <a:gd name="connsiteX35" fmla="*/ 2044700 w 2854325"/>
                <a:gd name="connsiteY35" fmla="*/ 371475 h 2162175"/>
                <a:gd name="connsiteX36" fmla="*/ 2159000 w 2854325"/>
                <a:gd name="connsiteY36" fmla="*/ 333375 h 2162175"/>
                <a:gd name="connsiteX37" fmla="*/ 2489200 w 2854325"/>
                <a:gd name="connsiteY37" fmla="*/ 241300 h 2162175"/>
                <a:gd name="connsiteX38" fmla="*/ 2616200 w 2854325"/>
                <a:gd name="connsiteY38" fmla="*/ 196850 h 2162175"/>
                <a:gd name="connsiteX39" fmla="*/ 2663825 w 2854325"/>
                <a:gd name="connsiteY39" fmla="*/ 142875 h 2162175"/>
                <a:gd name="connsiteX40" fmla="*/ 2711450 w 2854325"/>
                <a:gd name="connsiteY40" fmla="*/ 98425 h 2162175"/>
                <a:gd name="connsiteX41" fmla="*/ 2781300 w 2854325"/>
                <a:gd name="connsiteY41" fmla="*/ 25400 h 2162175"/>
                <a:gd name="connsiteX42" fmla="*/ 2806700 w 2854325"/>
                <a:gd name="connsiteY42" fmla="*/ 6350 h 2162175"/>
                <a:gd name="connsiteX43" fmla="*/ 2825750 w 2854325"/>
                <a:gd name="connsiteY43" fmla="*/ 3175 h 2162175"/>
                <a:gd name="connsiteX44" fmla="*/ 2844800 w 2854325"/>
                <a:gd name="connsiteY44" fmla="*/ 0 h 2162175"/>
                <a:gd name="connsiteX45" fmla="*/ 2854325 w 2854325"/>
                <a:gd name="connsiteY45" fmla="*/ 6350 h 2162175"/>
                <a:gd name="connsiteX46" fmla="*/ 2854325 w 2854325"/>
                <a:gd name="connsiteY46" fmla="*/ 22225 h 2162175"/>
                <a:gd name="connsiteX47" fmla="*/ 2825750 w 2854325"/>
                <a:gd name="connsiteY47" fmla="*/ 117475 h 2162175"/>
                <a:gd name="connsiteX48" fmla="*/ 2781300 w 2854325"/>
                <a:gd name="connsiteY48" fmla="*/ 307975 h 2162175"/>
                <a:gd name="connsiteX49" fmla="*/ 2765425 w 2854325"/>
                <a:gd name="connsiteY49" fmla="*/ 368300 h 2162175"/>
                <a:gd name="connsiteX50" fmla="*/ 2746375 w 2854325"/>
                <a:gd name="connsiteY50" fmla="*/ 406400 h 2162175"/>
                <a:gd name="connsiteX51" fmla="*/ 2720975 w 2854325"/>
                <a:gd name="connsiteY51" fmla="*/ 431800 h 2162175"/>
                <a:gd name="connsiteX52" fmla="*/ 2695575 w 2854325"/>
                <a:gd name="connsiteY52" fmla="*/ 441325 h 2162175"/>
                <a:gd name="connsiteX53" fmla="*/ 2667000 w 2854325"/>
                <a:gd name="connsiteY53" fmla="*/ 441325 h 2162175"/>
                <a:gd name="connsiteX54" fmla="*/ 2622550 w 2854325"/>
                <a:gd name="connsiteY54" fmla="*/ 434975 h 2162175"/>
                <a:gd name="connsiteX55" fmla="*/ 2562225 w 2854325"/>
                <a:gd name="connsiteY55" fmla="*/ 419100 h 2162175"/>
                <a:gd name="connsiteX56" fmla="*/ 2174875 w 2854325"/>
                <a:gd name="connsiteY56" fmla="*/ 514350 h 2162175"/>
                <a:gd name="connsiteX57" fmla="*/ 2060575 w 2854325"/>
                <a:gd name="connsiteY57" fmla="*/ 549275 h 2162175"/>
                <a:gd name="connsiteX58" fmla="*/ 1847850 w 2854325"/>
                <a:gd name="connsiteY58" fmla="*/ 606425 h 2162175"/>
                <a:gd name="connsiteX59" fmla="*/ 1660525 w 2854325"/>
                <a:gd name="connsiteY59" fmla="*/ 682625 h 2162175"/>
                <a:gd name="connsiteX60" fmla="*/ 1501775 w 2854325"/>
                <a:gd name="connsiteY60" fmla="*/ 758825 h 2162175"/>
                <a:gd name="connsiteX61" fmla="*/ 1314450 w 2854325"/>
                <a:gd name="connsiteY61" fmla="*/ 866775 h 2162175"/>
                <a:gd name="connsiteX62" fmla="*/ 1149350 w 2854325"/>
                <a:gd name="connsiteY62" fmla="*/ 962025 h 2162175"/>
                <a:gd name="connsiteX63" fmla="*/ 1057275 w 2854325"/>
                <a:gd name="connsiteY63" fmla="*/ 104140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4325" h="2162175">
                  <a:moveTo>
                    <a:pt x="1057275" y="1041400"/>
                  </a:moveTo>
                  <a:lnTo>
                    <a:pt x="879475" y="1200150"/>
                  </a:lnTo>
                  <a:lnTo>
                    <a:pt x="733425" y="1358900"/>
                  </a:lnTo>
                  <a:lnTo>
                    <a:pt x="603250" y="1524000"/>
                  </a:lnTo>
                  <a:lnTo>
                    <a:pt x="514350" y="1651000"/>
                  </a:lnTo>
                  <a:lnTo>
                    <a:pt x="473075" y="1727200"/>
                  </a:lnTo>
                  <a:lnTo>
                    <a:pt x="450850" y="1781175"/>
                  </a:lnTo>
                  <a:lnTo>
                    <a:pt x="314325" y="2095500"/>
                  </a:lnTo>
                  <a:lnTo>
                    <a:pt x="257175" y="2114550"/>
                  </a:lnTo>
                  <a:lnTo>
                    <a:pt x="190500" y="2139950"/>
                  </a:lnTo>
                  <a:lnTo>
                    <a:pt x="136525" y="2155825"/>
                  </a:lnTo>
                  <a:lnTo>
                    <a:pt x="98425" y="2162175"/>
                  </a:lnTo>
                  <a:lnTo>
                    <a:pt x="63500" y="2159000"/>
                  </a:lnTo>
                  <a:lnTo>
                    <a:pt x="38100" y="2152650"/>
                  </a:lnTo>
                  <a:lnTo>
                    <a:pt x="15875" y="2143125"/>
                  </a:lnTo>
                  <a:lnTo>
                    <a:pt x="3175" y="2127250"/>
                  </a:lnTo>
                  <a:lnTo>
                    <a:pt x="0" y="2095500"/>
                  </a:lnTo>
                  <a:lnTo>
                    <a:pt x="15875" y="2022475"/>
                  </a:lnTo>
                  <a:lnTo>
                    <a:pt x="38100" y="1946275"/>
                  </a:lnTo>
                  <a:lnTo>
                    <a:pt x="69850" y="1854200"/>
                  </a:lnTo>
                  <a:lnTo>
                    <a:pt x="114300" y="1758950"/>
                  </a:lnTo>
                  <a:lnTo>
                    <a:pt x="196850" y="1628775"/>
                  </a:lnTo>
                  <a:lnTo>
                    <a:pt x="288925" y="1501775"/>
                  </a:lnTo>
                  <a:lnTo>
                    <a:pt x="390525" y="1374775"/>
                  </a:lnTo>
                  <a:lnTo>
                    <a:pt x="514350" y="1235075"/>
                  </a:lnTo>
                  <a:lnTo>
                    <a:pt x="619125" y="1136650"/>
                  </a:lnTo>
                  <a:lnTo>
                    <a:pt x="758825" y="1003300"/>
                  </a:lnTo>
                  <a:lnTo>
                    <a:pt x="857250" y="914400"/>
                  </a:lnTo>
                  <a:lnTo>
                    <a:pt x="1012825" y="796925"/>
                  </a:lnTo>
                  <a:lnTo>
                    <a:pt x="1181100" y="717550"/>
                  </a:lnTo>
                  <a:lnTo>
                    <a:pt x="1244600" y="676275"/>
                  </a:lnTo>
                  <a:lnTo>
                    <a:pt x="1412875" y="587375"/>
                  </a:lnTo>
                  <a:lnTo>
                    <a:pt x="1562100" y="520700"/>
                  </a:lnTo>
                  <a:lnTo>
                    <a:pt x="1708150" y="466725"/>
                  </a:lnTo>
                  <a:lnTo>
                    <a:pt x="1825625" y="425450"/>
                  </a:lnTo>
                  <a:lnTo>
                    <a:pt x="2044700" y="371475"/>
                  </a:lnTo>
                  <a:lnTo>
                    <a:pt x="2159000" y="333375"/>
                  </a:lnTo>
                  <a:lnTo>
                    <a:pt x="2489200" y="241300"/>
                  </a:lnTo>
                  <a:lnTo>
                    <a:pt x="2616200" y="196850"/>
                  </a:lnTo>
                  <a:lnTo>
                    <a:pt x="2663825" y="142875"/>
                  </a:lnTo>
                  <a:lnTo>
                    <a:pt x="2711450" y="98425"/>
                  </a:lnTo>
                  <a:lnTo>
                    <a:pt x="2781300" y="25400"/>
                  </a:lnTo>
                  <a:lnTo>
                    <a:pt x="2806700" y="6350"/>
                  </a:lnTo>
                  <a:lnTo>
                    <a:pt x="2825750" y="3175"/>
                  </a:lnTo>
                  <a:lnTo>
                    <a:pt x="2844800" y="0"/>
                  </a:lnTo>
                  <a:lnTo>
                    <a:pt x="2854325" y="6350"/>
                  </a:lnTo>
                  <a:lnTo>
                    <a:pt x="2854325" y="22225"/>
                  </a:lnTo>
                  <a:lnTo>
                    <a:pt x="2825750" y="117475"/>
                  </a:lnTo>
                  <a:lnTo>
                    <a:pt x="2781300" y="307975"/>
                  </a:lnTo>
                  <a:lnTo>
                    <a:pt x="2765425" y="368300"/>
                  </a:lnTo>
                  <a:lnTo>
                    <a:pt x="2746375" y="406400"/>
                  </a:lnTo>
                  <a:lnTo>
                    <a:pt x="2720975" y="431800"/>
                  </a:lnTo>
                  <a:lnTo>
                    <a:pt x="2695575" y="441325"/>
                  </a:lnTo>
                  <a:lnTo>
                    <a:pt x="2667000" y="441325"/>
                  </a:lnTo>
                  <a:lnTo>
                    <a:pt x="2622550" y="434975"/>
                  </a:lnTo>
                  <a:lnTo>
                    <a:pt x="2562225" y="419100"/>
                  </a:lnTo>
                  <a:lnTo>
                    <a:pt x="2174875" y="514350"/>
                  </a:lnTo>
                  <a:lnTo>
                    <a:pt x="2060575" y="549275"/>
                  </a:lnTo>
                  <a:lnTo>
                    <a:pt x="1847850" y="606425"/>
                  </a:lnTo>
                  <a:lnTo>
                    <a:pt x="1660525" y="682625"/>
                  </a:lnTo>
                  <a:lnTo>
                    <a:pt x="1501775" y="758825"/>
                  </a:lnTo>
                  <a:lnTo>
                    <a:pt x="1314450" y="866775"/>
                  </a:lnTo>
                  <a:lnTo>
                    <a:pt x="1149350" y="962025"/>
                  </a:lnTo>
                  <a:lnTo>
                    <a:pt x="1057275" y="1041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7">
              <a:extLst>
                <a:ext uri="{FF2B5EF4-FFF2-40B4-BE49-F238E27FC236}">
                  <a16:creationId xmlns:a16="http://schemas.microsoft.com/office/drawing/2014/main" id="{745B71B2-F365-4E27-B6C7-27E684C55335}"/>
                </a:ext>
              </a:extLst>
            </p:cNvPr>
            <p:cNvSpPr/>
            <p:nvPr/>
          </p:nvSpPr>
          <p:spPr>
            <a:xfrm>
              <a:off x="7791450" y="4962525"/>
              <a:ext cx="465138" cy="941388"/>
            </a:xfrm>
            <a:custGeom>
              <a:avLst/>
              <a:gdLst>
                <a:gd name="connsiteX0" fmla="*/ 407194 w 464344"/>
                <a:gd name="connsiteY0" fmla="*/ 326231 h 940594"/>
                <a:gd name="connsiteX1" fmla="*/ 354806 w 464344"/>
                <a:gd name="connsiteY1" fmla="*/ 614363 h 940594"/>
                <a:gd name="connsiteX2" fmla="*/ 347663 w 464344"/>
                <a:gd name="connsiteY2" fmla="*/ 671513 h 940594"/>
                <a:gd name="connsiteX3" fmla="*/ 345281 w 464344"/>
                <a:gd name="connsiteY3" fmla="*/ 731044 h 940594"/>
                <a:gd name="connsiteX4" fmla="*/ 345281 w 464344"/>
                <a:gd name="connsiteY4" fmla="*/ 797719 h 940594"/>
                <a:gd name="connsiteX5" fmla="*/ 364331 w 464344"/>
                <a:gd name="connsiteY5" fmla="*/ 940594 h 940594"/>
                <a:gd name="connsiteX6" fmla="*/ 0 w 464344"/>
                <a:gd name="connsiteY6" fmla="*/ 764381 h 940594"/>
                <a:gd name="connsiteX7" fmla="*/ 88106 w 464344"/>
                <a:gd name="connsiteY7" fmla="*/ 738188 h 940594"/>
                <a:gd name="connsiteX8" fmla="*/ 119063 w 464344"/>
                <a:gd name="connsiteY8" fmla="*/ 719138 h 940594"/>
                <a:gd name="connsiteX9" fmla="*/ 157163 w 464344"/>
                <a:gd name="connsiteY9" fmla="*/ 681038 h 940594"/>
                <a:gd name="connsiteX10" fmla="*/ 192881 w 464344"/>
                <a:gd name="connsiteY10" fmla="*/ 619125 h 940594"/>
                <a:gd name="connsiteX11" fmla="*/ 316706 w 464344"/>
                <a:gd name="connsiteY11" fmla="*/ 290513 h 940594"/>
                <a:gd name="connsiteX12" fmla="*/ 376238 w 464344"/>
                <a:gd name="connsiteY12" fmla="*/ 140494 h 940594"/>
                <a:gd name="connsiteX13" fmla="*/ 411956 w 464344"/>
                <a:gd name="connsiteY13" fmla="*/ 40481 h 940594"/>
                <a:gd name="connsiteX14" fmla="*/ 421481 w 464344"/>
                <a:gd name="connsiteY14" fmla="*/ 21431 h 940594"/>
                <a:gd name="connsiteX15" fmla="*/ 428625 w 464344"/>
                <a:gd name="connsiteY15" fmla="*/ 9525 h 940594"/>
                <a:gd name="connsiteX16" fmla="*/ 435769 w 464344"/>
                <a:gd name="connsiteY16" fmla="*/ 2381 h 940594"/>
                <a:gd name="connsiteX17" fmla="*/ 450056 w 464344"/>
                <a:gd name="connsiteY17" fmla="*/ 0 h 940594"/>
                <a:gd name="connsiteX18" fmla="*/ 459581 w 464344"/>
                <a:gd name="connsiteY18" fmla="*/ 7144 h 940594"/>
                <a:gd name="connsiteX19" fmla="*/ 464344 w 464344"/>
                <a:gd name="connsiteY19" fmla="*/ 26194 h 940594"/>
                <a:gd name="connsiteX20" fmla="*/ 464344 w 464344"/>
                <a:gd name="connsiteY20" fmla="*/ 61913 h 940594"/>
                <a:gd name="connsiteX21" fmla="*/ 447675 w 464344"/>
                <a:gd name="connsiteY21" fmla="*/ 145256 h 940594"/>
                <a:gd name="connsiteX22" fmla="*/ 407194 w 464344"/>
                <a:gd name="connsiteY22" fmla="*/ 326231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4344" h="940594">
                  <a:moveTo>
                    <a:pt x="407194" y="326231"/>
                  </a:moveTo>
                  <a:lnTo>
                    <a:pt x="354806" y="614363"/>
                  </a:lnTo>
                  <a:lnTo>
                    <a:pt x="347663" y="671513"/>
                  </a:lnTo>
                  <a:lnTo>
                    <a:pt x="345281" y="731044"/>
                  </a:lnTo>
                  <a:lnTo>
                    <a:pt x="345281" y="797719"/>
                  </a:lnTo>
                  <a:lnTo>
                    <a:pt x="364331" y="940594"/>
                  </a:lnTo>
                  <a:lnTo>
                    <a:pt x="0" y="764381"/>
                  </a:lnTo>
                  <a:lnTo>
                    <a:pt x="88106" y="738188"/>
                  </a:lnTo>
                  <a:lnTo>
                    <a:pt x="119063" y="719138"/>
                  </a:lnTo>
                  <a:lnTo>
                    <a:pt x="157163" y="681038"/>
                  </a:lnTo>
                  <a:lnTo>
                    <a:pt x="192881" y="619125"/>
                  </a:lnTo>
                  <a:lnTo>
                    <a:pt x="316706" y="290513"/>
                  </a:lnTo>
                  <a:lnTo>
                    <a:pt x="376238" y="140494"/>
                  </a:lnTo>
                  <a:lnTo>
                    <a:pt x="411956" y="40481"/>
                  </a:lnTo>
                  <a:lnTo>
                    <a:pt x="421481" y="21431"/>
                  </a:lnTo>
                  <a:lnTo>
                    <a:pt x="428625" y="9525"/>
                  </a:lnTo>
                  <a:lnTo>
                    <a:pt x="435769" y="2381"/>
                  </a:lnTo>
                  <a:lnTo>
                    <a:pt x="450056" y="0"/>
                  </a:lnTo>
                  <a:lnTo>
                    <a:pt x="459581" y="7144"/>
                  </a:lnTo>
                  <a:lnTo>
                    <a:pt x="464344" y="26194"/>
                  </a:lnTo>
                  <a:lnTo>
                    <a:pt x="464344" y="61913"/>
                  </a:lnTo>
                  <a:lnTo>
                    <a:pt x="447675" y="145256"/>
                  </a:lnTo>
                  <a:lnTo>
                    <a:pt x="407194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FE0678CB-1828-4B54-AEA7-E6921CEFD741}"/>
                </a:ext>
              </a:extLst>
            </p:cNvPr>
            <p:cNvSpPr/>
            <p:nvPr/>
          </p:nvSpPr>
          <p:spPr>
            <a:xfrm>
              <a:off x="5705475" y="4171951"/>
              <a:ext cx="1905000" cy="1585913"/>
            </a:xfrm>
            <a:custGeom>
              <a:avLst/>
              <a:gdLst>
                <a:gd name="connsiteX0" fmla="*/ 1064419 w 1905000"/>
                <a:gd name="connsiteY0" fmla="*/ 1033463 h 1585913"/>
                <a:gd name="connsiteX1" fmla="*/ 795338 w 1905000"/>
                <a:gd name="connsiteY1" fmla="*/ 1214438 h 1585913"/>
                <a:gd name="connsiteX2" fmla="*/ 552450 w 1905000"/>
                <a:gd name="connsiteY2" fmla="*/ 1359694 h 1585913"/>
                <a:gd name="connsiteX3" fmla="*/ 354806 w 1905000"/>
                <a:gd name="connsiteY3" fmla="*/ 1462088 h 1585913"/>
                <a:gd name="connsiteX4" fmla="*/ 150019 w 1905000"/>
                <a:gd name="connsiteY4" fmla="*/ 1550194 h 1585913"/>
                <a:gd name="connsiteX5" fmla="*/ 69056 w 1905000"/>
                <a:gd name="connsiteY5" fmla="*/ 1581150 h 1585913"/>
                <a:gd name="connsiteX6" fmla="*/ 38100 w 1905000"/>
                <a:gd name="connsiteY6" fmla="*/ 1585913 h 1585913"/>
                <a:gd name="connsiteX7" fmla="*/ 14288 w 1905000"/>
                <a:gd name="connsiteY7" fmla="*/ 1585913 h 1585913"/>
                <a:gd name="connsiteX8" fmla="*/ 4763 w 1905000"/>
                <a:gd name="connsiteY8" fmla="*/ 1581150 h 1585913"/>
                <a:gd name="connsiteX9" fmla="*/ 0 w 1905000"/>
                <a:gd name="connsiteY9" fmla="*/ 1571625 h 1585913"/>
                <a:gd name="connsiteX10" fmla="*/ 4763 w 1905000"/>
                <a:gd name="connsiteY10" fmla="*/ 1552575 h 1585913"/>
                <a:gd name="connsiteX11" fmla="*/ 28575 w 1905000"/>
                <a:gd name="connsiteY11" fmla="*/ 1528763 h 1585913"/>
                <a:gd name="connsiteX12" fmla="*/ 188119 w 1905000"/>
                <a:gd name="connsiteY12" fmla="*/ 1433513 h 1585913"/>
                <a:gd name="connsiteX13" fmla="*/ 385763 w 1905000"/>
                <a:gd name="connsiteY13" fmla="*/ 1307306 h 1585913"/>
                <a:gd name="connsiteX14" fmla="*/ 621506 w 1905000"/>
                <a:gd name="connsiteY14" fmla="*/ 1143000 h 1585913"/>
                <a:gd name="connsiteX15" fmla="*/ 821531 w 1905000"/>
                <a:gd name="connsiteY15" fmla="*/ 990600 h 1585913"/>
                <a:gd name="connsiteX16" fmla="*/ 1073944 w 1905000"/>
                <a:gd name="connsiteY16" fmla="*/ 781050 h 1585913"/>
                <a:gd name="connsiteX17" fmla="*/ 1193006 w 1905000"/>
                <a:gd name="connsiteY17" fmla="*/ 683419 h 1585913"/>
                <a:gd name="connsiteX18" fmla="*/ 1381125 w 1905000"/>
                <a:gd name="connsiteY18" fmla="*/ 469106 h 1585913"/>
                <a:gd name="connsiteX19" fmla="*/ 1502569 w 1905000"/>
                <a:gd name="connsiteY19" fmla="*/ 335756 h 1585913"/>
                <a:gd name="connsiteX20" fmla="*/ 1543050 w 1905000"/>
                <a:gd name="connsiteY20" fmla="*/ 285750 h 1585913"/>
                <a:gd name="connsiteX21" fmla="*/ 1550194 w 1905000"/>
                <a:gd name="connsiteY21" fmla="*/ 266700 h 1585913"/>
                <a:gd name="connsiteX22" fmla="*/ 1552575 w 1905000"/>
                <a:gd name="connsiteY22" fmla="*/ 235744 h 1585913"/>
                <a:gd name="connsiteX23" fmla="*/ 1538288 w 1905000"/>
                <a:gd name="connsiteY23" fmla="*/ 195263 h 1585913"/>
                <a:gd name="connsiteX24" fmla="*/ 1500188 w 1905000"/>
                <a:gd name="connsiteY24" fmla="*/ 126206 h 1585913"/>
                <a:gd name="connsiteX25" fmla="*/ 1464469 w 1905000"/>
                <a:gd name="connsiteY25" fmla="*/ 80963 h 1585913"/>
                <a:gd name="connsiteX26" fmla="*/ 1447800 w 1905000"/>
                <a:gd name="connsiteY26" fmla="*/ 54769 h 1585913"/>
                <a:gd name="connsiteX27" fmla="*/ 1440656 w 1905000"/>
                <a:gd name="connsiteY27" fmla="*/ 33338 h 1585913"/>
                <a:gd name="connsiteX28" fmla="*/ 1440656 w 1905000"/>
                <a:gd name="connsiteY28" fmla="*/ 14288 h 1585913"/>
                <a:gd name="connsiteX29" fmla="*/ 1447800 w 1905000"/>
                <a:gd name="connsiteY29" fmla="*/ 4763 h 1585913"/>
                <a:gd name="connsiteX30" fmla="*/ 1459706 w 1905000"/>
                <a:gd name="connsiteY30" fmla="*/ 0 h 1585913"/>
                <a:gd name="connsiteX31" fmla="*/ 1483519 w 1905000"/>
                <a:gd name="connsiteY31" fmla="*/ 7144 h 1585913"/>
                <a:gd name="connsiteX32" fmla="*/ 1559719 w 1905000"/>
                <a:gd name="connsiteY32" fmla="*/ 40481 h 1585913"/>
                <a:gd name="connsiteX33" fmla="*/ 1674019 w 1905000"/>
                <a:gd name="connsiteY33" fmla="*/ 104775 h 1585913"/>
                <a:gd name="connsiteX34" fmla="*/ 1776413 w 1905000"/>
                <a:gd name="connsiteY34" fmla="*/ 164306 h 1585913"/>
                <a:gd name="connsiteX35" fmla="*/ 1831181 w 1905000"/>
                <a:gd name="connsiteY35" fmla="*/ 204788 h 1585913"/>
                <a:gd name="connsiteX36" fmla="*/ 1866900 w 1905000"/>
                <a:gd name="connsiteY36" fmla="*/ 238125 h 1585913"/>
                <a:gd name="connsiteX37" fmla="*/ 1893094 w 1905000"/>
                <a:gd name="connsiteY37" fmla="*/ 271463 h 1585913"/>
                <a:gd name="connsiteX38" fmla="*/ 1900238 w 1905000"/>
                <a:gd name="connsiteY38" fmla="*/ 285750 h 1585913"/>
                <a:gd name="connsiteX39" fmla="*/ 1905000 w 1905000"/>
                <a:gd name="connsiteY39" fmla="*/ 307181 h 1585913"/>
                <a:gd name="connsiteX40" fmla="*/ 1900238 w 1905000"/>
                <a:gd name="connsiteY40" fmla="*/ 323850 h 1585913"/>
                <a:gd name="connsiteX41" fmla="*/ 1881188 w 1905000"/>
                <a:gd name="connsiteY41" fmla="*/ 359569 h 1585913"/>
                <a:gd name="connsiteX42" fmla="*/ 1845469 w 1905000"/>
                <a:gd name="connsiteY42" fmla="*/ 390525 h 1585913"/>
                <a:gd name="connsiteX43" fmla="*/ 1759744 w 1905000"/>
                <a:gd name="connsiteY43" fmla="*/ 442913 h 1585913"/>
                <a:gd name="connsiteX44" fmla="*/ 1552575 w 1905000"/>
                <a:gd name="connsiteY44" fmla="*/ 635794 h 1585913"/>
                <a:gd name="connsiteX45" fmla="*/ 1297781 w 1905000"/>
                <a:gd name="connsiteY45" fmla="*/ 857250 h 1585913"/>
                <a:gd name="connsiteX46" fmla="*/ 1064419 w 1905000"/>
                <a:gd name="connsiteY46" fmla="*/ 1033463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5000" h="1585913">
                  <a:moveTo>
                    <a:pt x="1064419" y="1033463"/>
                  </a:moveTo>
                  <a:lnTo>
                    <a:pt x="795338" y="1214438"/>
                  </a:lnTo>
                  <a:lnTo>
                    <a:pt x="552450" y="1359694"/>
                  </a:lnTo>
                  <a:lnTo>
                    <a:pt x="354806" y="1462088"/>
                  </a:lnTo>
                  <a:lnTo>
                    <a:pt x="150019" y="1550194"/>
                  </a:lnTo>
                  <a:lnTo>
                    <a:pt x="69056" y="1581150"/>
                  </a:lnTo>
                  <a:lnTo>
                    <a:pt x="38100" y="1585913"/>
                  </a:lnTo>
                  <a:lnTo>
                    <a:pt x="14288" y="1585913"/>
                  </a:lnTo>
                  <a:lnTo>
                    <a:pt x="4763" y="1581150"/>
                  </a:lnTo>
                  <a:lnTo>
                    <a:pt x="0" y="1571625"/>
                  </a:lnTo>
                  <a:lnTo>
                    <a:pt x="4763" y="1552575"/>
                  </a:lnTo>
                  <a:lnTo>
                    <a:pt x="28575" y="1528763"/>
                  </a:lnTo>
                  <a:lnTo>
                    <a:pt x="188119" y="1433513"/>
                  </a:lnTo>
                  <a:lnTo>
                    <a:pt x="385763" y="1307306"/>
                  </a:lnTo>
                  <a:lnTo>
                    <a:pt x="621506" y="1143000"/>
                  </a:lnTo>
                  <a:lnTo>
                    <a:pt x="821531" y="990600"/>
                  </a:lnTo>
                  <a:lnTo>
                    <a:pt x="1073944" y="781050"/>
                  </a:lnTo>
                  <a:lnTo>
                    <a:pt x="1193006" y="683419"/>
                  </a:lnTo>
                  <a:lnTo>
                    <a:pt x="1381125" y="469106"/>
                  </a:lnTo>
                  <a:lnTo>
                    <a:pt x="1502569" y="335756"/>
                  </a:lnTo>
                  <a:lnTo>
                    <a:pt x="1543050" y="285750"/>
                  </a:lnTo>
                  <a:lnTo>
                    <a:pt x="1550194" y="266700"/>
                  </a:lnTo>
                  <a:lnTo>
                    <a:pt x="1552575" y="235744"/>
                  </a:lnTo>
                  <a:lnTo>
                    <a:pt x="1538288" y="195263"/>
                  </a:lnTo>
                  <a:lnTo>
                    <a:pt x="1500188" y="126206"/>
                  </a:lnTo>
                  <a:lnTo>
                    <a:pt x="1464469" y="80963"/>
                  </a:lnTo>
                  <a:lnTo>
                    <a:pt x="1447800" y="54769"/>
                  </a:lnTo>
                  <a:lnTo>
                    <a:pt x="1440656" y="33338"/>
                  </a:lnTo>
                  <a:lnTo>
                    <a:pt x="1440656" y="14288"/>
                  </a:lnTo>
                  <a:lnTo>
                    <a:pt x="1447800" y="4763"/>
                  </a:lnTo>
                  <a:lnTo>
                    <a:pt x="1459706" y="0"/>
                  </a:lnTo>
                  <a:lnTo>
                    <a:pt x="1483519" y="7144"/>
                  </a:lnTo>
                  <a:lnTo>
                    <a:pt x="1559719" y="40481"/>
                  </a:lnTo>
                  <a:lnTo>
                    <a:pt x="1674019" y="104775"/>
                  </a:lnTo>
                  <a:lnTo>
                    <a:pt x="1776413" y="164306"/>
                  </a:lnTo>
                  <a:lnTo>
                    <a:pt x="1831181" y="204788"/>
                  </a:lnTo>
                  <a:lnTo>
                    <a:pt x="1866900" y="238125"/>
                  </a:lnTo>
                  <a:lnTo>
                    <a:pt x="1893094" y="271463"/>
                  </a:lnTo>
                  <a:lnTo>
                    <a:pt x="1900238" y="285750"/>
                  </a:lnTo>
                  <a:lnTo>
                    <a:pt x="1905000" y="307181"/>
                  </a:lnTo>
                  <a:lnTo>
                    <a:pt x="1900238" y="323850"/>
                  </a:lnTo>
                  <a:lnTo>
                    <a:pt x="1881188" y="359569"/>
                  </a:lnTo>
                  <a:lnTo>
                    <a:pt x="1845469" y="390525"/>
                  </a:lnTo>
                  <a:lnTo>
                    <a:pt x="1759744" y="442913"/>
                  </a:lnTo>
                  <a:lnTo>
                    <a:pt x="1552575" y="635794"/>
                  </a:lnTo>
                  <a:lnTo>
                    <a:pt x="1297781" y="857250"/>
                  </a:lnTo>
                  <a:lnTo>
                    <a:pt x="1064419" y="1033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DE011383-1EE6-46E8-A37F-59248F2F5065}"/>
                </a:ext>
              </a:extLst>
            </p:cNvPr>
            <p:cNvSpPr/>
            <p:nvPr/>
          </p:nvSpPr>
          <p:spPr>
            <a:xfrm>
              <a:off x="6765925" y="3303588"/>
              <a:ext cx="615950" cy="506412"/>
            </a:xfrm>
            <a:custGeom>
              <a:avLst/>
              <a:gdLst>
                <a:gd name="connsiteX0" fmla="*/ 395288 w 616744"/>
                <a:gd name="connsiteY0" fmla="*/ 414337 h 507206"/>
                <a:gd name="connsiteX1" fmla="*/ 178594 w 616744"/>
                <a:gd name="connsiteY1" fmla="*/ 214312 h 507206"/>
                <a:gd name="connsiteX2" fmla="*/ 26194 w 616744"/>
                <a:gd name="connsiteY2" fmla="*/ 76200 h 507206"/>
                <a:gd name="connsiteX3" fmla="*/ 9525 w 616744"/>
                <a:gd name="connsiteY3" fmla="*/ 59531 h 507206"/>
                <a:gd name="connsiteX4" fmla="*/ 0 w 616744"/>
                <a:gd name="connsiteY4" fmla="*/ 30956 h 507206"/>
                <a:gd name="connsiteX5" fmla="*/ 0 w 616744"/>
                <a:gd name="connsiteY5" fmla="*/ 11906 h 507206"/>
                <a:gd name="connsiteX6" fmla="*/ 7144 w 616744"/>
                <a:gd name="connsiteY6" fmla="*/ 2381 h 507206"/>
                <a:gd name="connsiteX7" fmla="*/ 23813 w 616744"/>
                <a:gd name="connsiteY7" fmla="*/ 0 h 507206"/>
                <a:gd name="connsiteX8" fmla="*/ 64294 w 616744"/>
                <a:gd name="connsiteY8" fmla="*/ 14287 h 507206"/>
                <a:gd name="connsiteX9" fmla="*/ 273844 w 616744"/>
                <a:gd name="connsiteY9" fmla="*/ 90487 h 507206"/>
                <a:gd name="connsiteX10" fmla="*/ 471488 w 616744"/>
                <a:gd name="connsiteY10" fmla="*/ 169069 h 507206"/>
                <a:gd name="connsiteX11" fmla="*/ 533400 w 616744"/>
                <a:gd name="connsiteY11" fmla="*/ 195262 h 507206"/>
                <a:gd name="connsiteX12" fmla="*/ 557213 w 616744"/>
                <a:gd name="connsiteY12" fmla="*/ 211931 h 507206"/>
                <a:gd name="connsiteX13" fmla="*/ 573882 w 616744"/>
                <a:gd name="connsiteY13" fmla="*/ 235744 h 507206"/>
                <a:gd name="connsiteX14" fmla="*/ 592932 w 616744"/>
                <a:gd name="connsiteY14" fmla="*/ 266700 h 507206"/>
                <a:gd name="connsiteX15" fmla="*/ 607219 w 616744"/>
                <a:gd name="connsiteY15" fmla="*/ 302419 h 507206"/>
                <a:gd name="connsiteX16" fmla="*/ 614363 w 616744"/>
                <a:gd name="connsiteY16" fmla="*/ 338137 h 507206"/>
                <a:gd name="connsiteX17" fmla="*/ 616744 w 616744"/>
                <a:gd name="connsiteY17" fmla="*/ 369094 h 507206"/>
                <a:gd name="connsiteX18" fmla="*/ 616744 w 616744"/>
                <a:gd name="connsiteY18" fmla="*/ 414337 h 507206"/>
                <a:gd name="connsiteX19" fmla="*/ 611982 w 616744"/>
                <a:gd name="connsiteY19" fmla="*/ 454819 h 507206"/>
                <a:gd name="connsiteX20" fmla="*/ 602457 w 616744"/>
                <a:gd name="connsiteY20" fmla="*/ 481012 h 507206"/>
                <a:gd name="connsiteX21" fmla="*/ 583407 w 616744"/>
                <a:gd name="connsiteY21" fmla="*/ 500062 h 507206"/>
                <a:gd name="connsiteX22" fmla="*/ 564357 w 616744"/>
                <a:gd name="connsiteY22" fmla="*/ 507206 h 507206"/>
                <a:gd name="connsiteX23" fmla="*/ 526257 w 616744"/>
                <a:gd name="connsiteY23" fmla="*/ 507206 h 507206"/>
                <a:gd name="connsiteX24" fmla="*/ 483394 w 616744"/>
                <a:gd name="connsiteY24" fmla="*/ 495300 h 507206"/>
                <a:gd name="connsiteX25" fmla="*/ 450057 w 616744"/>
                <a:gd name="connsiteY25" fmla="*/ 471487 h 507206"/>
                <a:gd name="connsiteX26" fmla="*/ 395288 w 616744"/>
                <a:gd name="connsiteY26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744" h="507206">
                  <a:moveTo>
                    <a:pt x="395288" y="414337"/>
                  </a:moveTo>
                  <a:lnTo>
                    <a:pt x="178594" y="214312"/>
                  </a:lnTo>
                  <a:lnTo>
                    <a:pt x="26194" y="76200"/>
                  </a:lnTo>
                  <a:lnTo>
                    <a:pt x="9525" y="59531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4294" y="14287"/>
                  </a:lnTo>
                  <a:lnTo>
                    <a:pt x="273844" y="90487"/>
                  </a:lnTo>
                  <a:lnTo>
                    <a:pt x="471488" y="169069"/>
                  </a:lnTo>
                  <a:lnTo>
                    <a:pt x="533400" y="195262"/>
                  </a:lnTo>
                  <a:lnTo>
                    <a:pt x="557213" y="211931"/>
                  </a:lnTo>
                  <a:lnTo>
                    <a:pt x="573882" y="235744"/>
                  </a:lnTo>
                  <a:lnTo>
                    <a:pt x="592932" y="266700"/>
                  </a:lnTo>
                  <a:lnTo>
                    <a:pt x="607219" y="302419"/>
                  </a:lnTo>
                  <a:lnTo>
                    <a:pt x="614363" y="338137"/>
                  </a:lnTo>
                  <a:lnTo>
                    <a:pt x="616744" y="369094"/>
                  </a:lnTo>
                  <a:lnTo>
                    <a:pt x="616744" y="414337"/>
                  </a:lnTo>
                  <a:lnTo>
                    <a:pt x="611982" y="454819"/>
                  </a:lnTo>
                  <a:lnTo>
                    <a:pt x="602457" y="481012"/>
                  </a:lnTo>
                  <a:lnTo>
                    <a:pt x="583407" y="500062"/>
                  </a:lnTo>
                  <a:lnTo>
                    <a:pt x="564357" y="507206"/>
                  </a:lnTo>
                  <a:lnTo>
                    <a:pt x="526257" y="507206"/>
                  </a:lnTo>
                  <a:lnTo>
                    <a:pt x="483394" y="495300"/>
                  </a:lnTo>
                  <a:lnTo>
                    <a:pt x="450057" y="471487"/>
                  </a:lnTo>
                  <a:lnTo>
                    <a:pt x="395288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1D5B4C47-EFB6-4D64-A095-676D41F0F69C}"/>
                </a:ext>
              </a:extLst>
            </p:cNvPr>
            <p:cNvSpPr/>
            <p:nvPr/>
          </p:nvSpPr>
          <p:spPr>
            <a:xfrm>
              <a:off x="5800726" y="2157413"/>
              <a:ext cx="336550" cy="1033462"/>
            </a:xfrm>
            <a:custGeom>
              <a:avLst/>
              <a:gdLst>
                <a:gd name="connsiteX0" fmla="*/ 90488 w 335756"/>
                <a:gd name="connsiteY0" fmla="*/ 664368 h 1033462"/>
                <a:gd name="connsiteX1" fmla="*/ 88106 w 335756"/>
                <a:gd name="connsiteY1" fmla="*/ 288131 h 1033462"/>
                <a:gd name="connsiteX2" fmla="*/ 85725 w 335756"/>
                <a:gd name="connsiteY2" fmla="*/ 238125 h 1033462"/>
                <a:gd name="connsiteX3" fmla="*/ 78581 w 335756"/>
                <a:gd name="connsiteY3" fmla="*/ 192881 h 1033462"/>
                <a:gd name="connsiteX4" fmla="*/ 71438 w 335756"/>
                <a:gd name="connsiteY4" fmla="*/ 157162 h 1033462"/>
                <a:gd name="connsiteX5" fmla="*/ 0 w 335756"/>
                <a:gd name="connsiteY5" fmla="*/ 35718 h 1033462"/>
                <a:gd name="connsiteX6" fmla="*/ 252413 w 335756"/>
                <a:gd name="connsiteY6" fmla="*/ 0 h 1033462"/>
                <a:gd name="connsiteX7" fmla="*/ 309563 w 335756"/>
                <a:gd name="connsiteY7" fmla="*/ 102393 h 1033462"/>
                <a:gd name="connsiteX8" fmla="*/ 323850 w 335756"/>
                <a:gd name="connsiteY8" fmla="*/ 140493 h 1033462"/>
                <a:gd name="connsiteX9" fmla="*/ 330994 w 335756"/>
                <a:gd name="connsiteY9" fmla="*/ 180975 h 1033462"/>
                <a:gd name="connsiteX10" fmla="*/ 335756 w 335756"/>
                <a:gd name="connsiteY10" fmla="*/ 254793 h 1033462"/>
                <a:gd name="connsiteX11" fmla="*/ 335756 w 335756"/>
                <a:gd name="connsiteY11" fmla="*/ 704850 h 1033462"/>
                <a:gd name="connsiteX12" fmla="*/ 335756 w 335756"/>
                <a:gd name="connsiteY12" fmla="*/ 1004887 h 1033462"/>
                <a:gd name="connsiteX13" fmla="*/ 85725 w 335756"/>
                <a:gd name="connsiteY13" fmla="*/ 1033462 h 1033462"/>
                <a:gd name="connsiteX14" fmla="*/ 90488 w 335756"/>
                <a:gd name="connsiteY14" fmla="*/ 664368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5756" h="1033462">
                  <a:moveTo>
                    <a:pt x="90488" y="664368"/>
                  </a:moveTo>
                  <a:lnTo>
                    <a:pt x="88106" y="288131"/>
                  </a:lnTo>
                  <a:lnTo>
                    <a:pt x="85725" y="238125"/>
                  </a:lnTo>
                  <a:lnTo>
                    <a:pt x="78581" y="192881"/>
                  </a:lnTo>
                  <a:lnTo>
                    <a:pt x="71438" y="157162"/>
                  </a:lnTo>
                  <a:lnTo>
                    <a:pt x="0" y="35718"/>
                  </a:lnTo>
                  <a:lnTo>
                    <a:pt x="252413" y="0"/>
                  </a:lnTo>
                  <a:lnTo>
                    <a:pt x="309563" y="102393"/>
                  </a:lnTo>
                  <a:lnTo>
                    <a:pt x="323850" y="140493"/>
                  </a:lnTo>
                  <a:lnTo>
                    <a:pt x="330994" y="180975"/>
                  </a:lnTo>
                  <a:lnTo>
                    <a:pt x="335756" y="254793"/>
                  </a:lnTo>
                  <a:lnTo>
                    <a:pt x="335756" y="704850"/>
                  </a:lnTo>
                  <a:lnTo>
                    <a:pt x="335756" y="1004887"/>
                  </a:lnTo>
                  <a:lnTo>
                    <a:pt x="85725" y="1033462"/>
                  </a:lnTo>
                  <a:cubicBezTo>
                    <a:pt x="87313" y="910431"/>
                    <a:pt x="88900" y="787399"/>
                    <a:pt x="90488" y="6643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29212564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646F953-966D-4559-9B88-E973D156A251}"/>
              </a:ext>
            </a:extLst>
          </p:cNvPr>
          <p:cNvSpPr/>
          <p:nvPr/>
        </p:nvSpPr>
        <p:spPr>
          <a:xfrm>
            <a:off x="3814764" y="1484314"/>
            <a:ext cx="1881187" cy="1444625"/>
          </a:xfrm>
          <a:custGeom>
            <a:avLst/>
            <a:gdLst>
              <a:gd name="connsiteX0" fmla="*/ 1062037 w 1881187"/>
              <a:gd name="connsiteY0" fmla="*/ 895350 h 1445419"/>
              <a:gd name="connsiteX1" fmla="*/ 845343 w 1881187"/>
              <a:gd name="connsiteY1" fmla="*/ 1038225 h 1445419"/>
              <a:gd name="connsiteX2" fmla="*/ 633412 w 1881187"/>
              <a:gd name="connsiteY2" fmla="*/ 1159669 h 1445419"/>
              <a:gd name="connsiteX3" fmla="*/ 440531 w 1881187"/>
              <a:gd name="connsiteY3" fmla="*/ 1264444 h 1445419"/>
              <a:gd name="connsiteX4" fmla="*/ 197643 w 1881187"/>
              <a:gd name="connsiteY4" fmla="*/ 1376362 h 1445419"/>
              <a:gd name="connsiteX5" fmla="*/ 78581 w 1881187"/>
              <a:gd name="connsiteY5" fmla="*/ 1426369 h 1445419"/>
              <a:gd name="connsiteX6" fmla="*/ 28575 w 1881187"/>
              <a:gd name="connsiteY6" fmla="*/ 1445419 h 1445419"/>
              <a:gd name="connsiteX7" fmla="*/ 7143 w 1881187"/>
              <a:gd name="connsiteY7" fmla="*/ 1443037 h 1445419"/>
              <a:gd name="connsiteX8" fmla="*/ 0 w 1881187"/>
              <a:gd name="connsiteY8" fmla="*/ 1438275 h 1445419"/>
              <a:gd name="connsiteX9" fmla="*/ 4762 w 1881187"/>
              <a:gd name="connsiteY9" fmla="*/ 1409700 h 1445419"/>
              <a:gd name="connsiteX10" fmla="*/ 23812 w 1881187"/>
              <a:gd name="connsiteY10" fmla="*/ 1381125 h 1445419"/>
              <a:gd name="connsiteX11" fmla="*/ 190500 w 1881187"/>
              <a:gd name="connsiteY11" fmla="*/ 1278731 h 1445419"/>
              <a:gd name="connsiteX12" fmla="*/ 361950 w 1881187"/>
              <a:gd name="connsiteY12" fmla="*/ 1166812 h 1445419"/>
              <a:gd name="connsiteX13" fmla="*/ 523875 w 1881187"/>
              <a:gd name="connsiteY13" fmla="*/ 1064419 h 1445419"/>
              <a:gd name="connsiteX14" fmla="*/ 685800 w 1881187"/>
              <a:gd name="connsiteY14" fmla="*/ 952500 h 1445419"/>
              <a:gd name="connsiteX15" fmla="*/ 821531 w 1881187"/>
              <a:gd name="connsiteY15" fmla="*/ 857250 h 1445419"/>
              <a:gd name="connsiteX16" fmla="*/ 995362 w 1881187"/>
              <a:gd name="connsiteY16" fmla="*/ 723900 h 1445419"/>
              <a:gd name="connsiteX17" fmla="*/ 1159668 w 1881187"/>
              <a:gd name="connsiteY17" fmla="*/ 559594 h 1445419"/>
              <a:gd name="connsiteX18" fmla="*/ 1269206 w 1881187"/>
              <a:gd name="connsiteY18" fmla="*/ 457200 h 1445419"/>
              <a:gd name="connsiteX19" fmla="*/ 1357312 w 1881187"/>
              <a:gd name="connsiteY19" fmla="*/ 366712 h 1445419"/>
              <a:gd name="connsiteX20" fmla="*/ 1412081 w 1881187"/>
              <a:gd name="connsiteY20" fmla="*/ 304800 h 1445419"/>
              <a:gd name="connsiteX21" fmla="*/ 1445418 w 1881187"/>
              <a:gd name="connsiteY21" fmla="*/ 259556 h 1445419"/>
              <a:gd name="connsiteX22" fmla="*/ 1459706 w 1881187"/>
              <a:gd name="connsiteY22" fmla="*/ 235744 h 1445419"/>
              <a:gd name="connsiteX23" fmla="*/ 1466850 w 1881187"/>
              <a:gd name="connsiteY23" fmla="*/ 214312 h 1445419"/>
              <a:gd name="connsiteX24" fmla="*/ 1469231 w 1881187"/>
              <a:gd name="connsiteY24" fmla="*/ 183356 h 1445419"/>
              <a:gd name="connsiteX25" fmla="*/ 1457325 w 1881187"/>
              <a:gd name="connsiteY25" fmla="*/ 130969 h 1445419"/>
              <a:gd name="connsiteX26" fmla="*/ 1438275 w 1881187"/>
              <a:gd name="connsiteY26" fmla="*/ 88106 h 1445419"/>
              <a:gd name="connsiteX27" fmla="*/ 1419225 w 1881187"/>
              <a:gd name="connsiteY27" fmla="*/ 66675 h 1445419"/>
              <a:gd name="connsiteX28" fmla="*/ 1397793 w 1881187"/>
              <a:gd name="connsiteY28" fmla="*/ 45244 h 1445419"/>
              <a:gd name="connsiteX29" fmla="*/ 1381125 w 1881187"/>
              <a:gd name="connsiteY29" fmla="*/ 23812 h 1445419"/>
              <a:gd name="connsiteX30" fmla="*/ 1383506 w 1881187"/>
              <a:gd name="connsiteY30" fmla="*/ 7144 h 1445419"/>
              <a:gd name="connsiteX31" fmla="*/ 1400175 w 1881187"/>
              <a:gd name="connsiteY31" fmla="*/ 0 h 1445419"/>
              <a:gd name="connsiteX32" fmla="*/ 1433512 w 1881187"/>
              <a:gd name="connsiteY32" fmla="*/ 2381 h 1445419"/>
              <a:gd name="connsiteX33" fmla="*/ 1493043 w 1881187"/>
              <a:gd name="connsiteY33" fmla="*/ 16669 h 1445419"/>
              <a:gd name="connsiteX34" fmla="*/ 1562100 w 1881187"/>
              <a:gd name="connsiteY34" fmla="*/ 40481 h 1445419"/>
              <a:gd name="connsiteX35" fmla="*/ 1628775 w 1881187"/>
              <a:gd name="connsiteY35" fmla="*/ 71437 h 1445419"/>
              <a:gd name="connsiteX36" fmla="*/ 1700212 w 1881187"/>
              <a:gd name="connsiteY36" fmla="*/ 111919 h 1445419"/>
              <a:gd name="connsiteX37" fmla="*/ 1776412 w 1881187"/>
              <a:gd name="connsiteY37" fmla="*/ 166687 h 1445419"/>
              <a:gd name="connsiteX38" fmla="*/ 1824037 w 1881187"/>
              <a:gd name="connsiteY38" fmla="*/ 202406 h 1445419"/>
              <a:gd name="connsiteX39" fmla="*/ 1859756 w 1881187"/>
              <a:gd name="connsiteY39" fmla="*/ 233362 h 1445419"/>
              <a:gd name="connsiteX40" fmla="*/ 1874043 w 1881187"/>
              <a:gd name="connsiteY40" fmla="*/ 252412 h 1445419"/>
              <a:gd name="connsiteX41" fmla="*/ 1881187 w 1881187"/>
              <a:gd name="connsiteY41" fmla="*/ 271462 h 1445419"/>
              <a:gd name="connsiteX42" fmla="*/ 1878806 w 1881187"/>
              <a:gd name="connsiteY42" fmla="*/ 290512 h 1445419"/>
              <a:gd name="connsiteX43" fmla="*/ 1869281 w 1881187"/>
              <a:gd name="connsiteY43" fmla="*/ 304800 h 1445419"/>
              <a:gd name="connsiteX44" fmla="*/ 1824037 w 1881187"/>
              <a:gd name="connsiteY44" fmla="*/ 321469 h 1445419"/>
              <a:gd name="connsiteX45" fmla="*/ 1774031 w 1881187"/>
              <a:gd name="connsiteY45" fmla="*/ 338137 h 1445419"/>
              <a:gd name="connsiteX46" fmla="*/ 1726406 w 1881187"/>
              <a:gd name="connsiteY46" fmla="*/ 357187 h 1445419"/>
              <a:gd name="connsiteX47" fmla="*/ 1693068 w 1881187"/>
              <a:gd name="connsiteY47" fmla="*/ 378619 h 1445419"/>
              <a:gd name="connsiteX48" fmla="*/ 1547812 w 1881187"/>
              <a:gd name="connsiteY48" fmla="*/ 521494 h 1445419"/>
              <a:gd name="connsiteX49" fmla="*/ 1395412 w 1881187"/>
              <a:gd name="connsiteY49" fmla="*/ 657225 h 1445419"/>
              <a:gd name="connsiteX50" fmla="*/ 1166812 w 1881187"/>
              <a:gd name="connsiteY50" fmla="*/ 826294 h 1445419"/>
              <a:gd name="connsiteX51" fmla="*/ 1062037 w 1881187"/>
              <a:gd name="connsiteY51" fmla="*/ 895350 h 14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81187" h="1445419">
                <a:moveTo>
                  <a:pt x="1062037" y="895350"/>
                </a:moveTo>
                <a:lnTo>
                  <a:pt x="845343" y="1038225"/>
                </a:lnTo>
                <a:lnTo>
                  <a:pt x="633412" y="1159669"/>
                </a:lnTo>
                <a:lnTo>
                  <a:pt x="440531" y="1264444"/>
                </a:lnTo>
                <a:lnTo>
                  <a:pt x="197643" y="1376362"/>
                </a:lnTo>
                <a:lnTo>
                  <a:pt x="78581" y="1426369"/>
                </a:lnTo>
                <a:lnTo>
                  <a:pt x="28575" y="1445419"/>
                </a:lnTo>
                <a:lnTo>
                  <a:pt x="7143" y="1443037"/>
                </a:lnTo>
                <a:lnTo>
                  <a:pt x="0" y="1438275"/>
                </a:lnTo>
                <a:lnTo>
                  <a:pt x="4762" y="1409700"/>
                </a:lnTo>
                <a:lnTo>
                  <a:pt x="23812" y="1381125"/>
                </a:lnTo>
                <a:lnTo>
                  <a:pt x="190500" y="1278731"/>
                </a:lnTo>
                <a:lnTo>
                  <a:pt x="361950" y="1166812"/>
                </a:lnTo>
                <a:lnTo>
                  <a:pt x="523875" y="1064419"/>
                </a:lnTo>
                <a:lnTo>
                  <a:pt x="685800" y="952500"/>
                </a:lnTo>
                <a:lnTo>
                  <a:pt x="821531" y="857250"/>
                </a:lnTo>
                <a:lnTo>
                  <a:pt x="995362" y="723900"/>
                </a:lnTo>
                <a:lnTo>
                  <a:pt x="1159668" y="559594"/>
                </a:lnTo>
                <a:lnTo>
                  <a:pt x="1269206" y="457200"/>
                </a:lnTo>
                <a:lnTo>
                  <a:pt x="1357312" y="366712"/>
                </a:lnTo>
                <a:lnTo>
                  <a:pt x="1412081" y="304800"/>
                </a:lnTo>
                <a:lnTo>
                  <a:pt x="1445418" y="259556"/>
                </a:lnTo>
                <a:lnTo>
                  <a:pt x="1459706" y="235744"/>
                </a:lnTo>
                <a:lnTo>
                  <a:pt x="1466850" y="214312"/>
                </a:lnTo>
                <a:lnTo>
                  <a:pt x="1469231" y="183356"/>
                </a:lnTo>
                <a:lnTo>
                  <a:pt x="1457325" y="130969"/>
                </a:lnTo>
                <a:lnTo>
                  <a:pt x="1438275" y="88106"/>
                </a:lnTo>
                <a:lnTo>
                  <a:pt x="1419225" y="66675"/>
                </a:lnTo>
                <a:lnTo>
                  <a:pt x="1397793" y="45244"/>
                </a:lnTo>
                <a:lnTo>
                  <a:pt x="1381125" y="23812"/>
                </a:lnTo>
                <a:lnTo>
                  <a:pt x="1383506" y="7144"/>
                </a:lnTo>
                <a:lnTo>
                  <a:pt x="1400175" y="0"/>
                </a:lnTo>
                <a:lnTo>
                  <a:pt x="1433512" y="2381"/>
                </a:lnTo>
                <a:lnTo>
                  <a:pt x="1493043" y="16669"/>
                </a:lnTo>
                <a:lnTo>
                  <a:pt x="1562100" y="40481"/>
                </a:lnTo>
                <a:lnTo>
                  <a:pt x="1628775" y="71437"/>
                </a:lnTo>
                <a:lnTo>
                  <a:pt x="1700212" y="111919"/>
                </a:lnTo>
                <a:lnTo>
                  <a:pt x="1776412" y="166687"/>
                </a:lnTo>
                <a:lnTo>
                  <a:pt x="1824037" y="202406"/>
                </a:lnTo>
                <a:lnTo>
                  <a:pt x="1859756" y="233362"/>
                </a:lnTo>
                <a:lnTo>
                  <a:pt x="1874043" y="252412"/>
                </a:lnTo>
                <a:lnTo>
                  <a:pt x="1881187" y="271462"/>
                </a:lnTo>
                <a:lnTo>
                  <a:pt x="1878806" y="290512"/>
                </a:lnTo>
                <a:lnTo>
                  <a:pt x="1869281" y="304800"/>
                </a:lnTo>
                <a:lnTo>
                  <a:pt x="1824037" y="321469"/>
                </a:lnTo>
                <a:lnTo>
                  <a:pt x="1774031" y="338137"/>
                </a:lnTo>
                <a:lnTo>
                  <a:pt x="1726406" y="357187"/>
                </a:lnTo>
                <a:lnTo>
                  <a:pt x="1693068" y="378619"/>
                </a:lnTo>
                <a:lnTo>
                  <a:pt x="1547812" y="521494"/>
                </a:lnTo>
                <a:lnTo>
                  <a:pt x="1395412" y="657225"/>
                </a:lnTo>
                <a:lnTo>
                  <a:pt x="1166812" y="826294"/>
                </a:lnTo>
                <a:lnTo>
                  <a:pt x="1062037" y="8953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3117D26-83B9-4F44-A59C-0786C8E52821}"/>
              </a:ext>
            </a:extLst>
          </p:cNvPr>
          <p:cNvSpPr/>
          <p:nvPr/>
        </p:nvSpPr>
        <p:spPr>
          <a:xfrm>
            <a:off x="3705226" y="3157539"/>
            <a:ext cx="2170113" cy="561975"/>
          </a:xfrm>
          <a:custGeom>
            <a:avLst/>
            <a:gdLst>
              <a:gd name="connsiteX0" fmla="*/ 876300 w 2169319"/>
              <a:gd name="connsiteY0" fmla="*/ 428625 h 561975"/>
              <a:gd name="connsiteX1" fmla="*/ 578644 w 2169319"/>
              <a:gd name="connsiteY1" fmla="*/ 504825 h 561975"/>
              <a:gd name="connsiteX2" fmla="*/ 459581 w 2169319"/>
              <a:gd name="connsiteY2" fmla="*/ 538162 h 561975"/>
              <a:gd name="connsiteX3" fmla="*/ 390525 w 2169319"/>
              <a:gd name="connsiteY3" fmla="*/ 554831 h 561975"/>
              <a:gd name="connsiteX4" fmla="*/ 354806 w 2169319"/>
              <a:gd name="connsiteY4" fmla="*/ 557212 h 561975"/>
              <a:gd name="connsiteX5" fmla="*/ 319088 w 2169319"/>
              <a:gd name="connsiteY5" fmla="*/ 561975 h 561975"/>
              <a:gd name="connsiteX6" fmla="*/ 292894 w 2169319"/>
              <a:gd name="connsiteY6" fmla="*/ 557212 h 561975"/>
              <a:gd name="connsiteX7" fmla="*/ 266700 w 2169319"/>
              <a:gd name="connsiteY7" fmla="*/ 542925 h 561975"/>
              <a:gd name="connsiteX8" fmla="*/ 216694 w 2169319"/>
              <a:gd name="connsiteY8" fmla="*/ 507206 h 561975"/>
              <a:gd name="connsiteX9" fmla="*/ 147638 w 2169319"/>
              <a:gd name="connsiteY9" fmla="*/ 450056 h 561975"/>
              <a:gd name="connsiteX10" fmla="*/ 71438 w 2169319"/>
              <a:gd name="connsiteY10" fmla="*/ 371475 h 561975"/>
              <a:gd name="connsiteX11" fmla="*/ 23813 w 2169319"/>
              <a:gd name="connsiteY11" fmla="*/ 326231 h 561975"/>
              <a:gd name="connsiteX12" fmla="*/ 7144 w 2169319"/>
              <a:gd name="connsiteY12" fmla="*/ 307181 h 561975"/>
              <a:gd name="connsiteX13" fmla="*/ 0 w 2169319"/>
              <a:gd name="connsiteY13" fmla="*/ 283368 h 561975"/>
              <a:gd name="connsiteX14" fmla="*/ 4763 w 2169319"/>
              <a:gd name="connsiteY14" fmla="*/ 261937 h 561975"/>
              <a:gd name="connsiteX15" fmla="*/ 19050 w 2169319"/>
              <a:gd name="connsiteY15" fmla="*/ 254793 h 561975"/>
              <a:gd name="connsiteX16" fmla="*/ 38100 w 2169319"/>
              <a:gd name="connsiteY16" fmla="*/ 257175 h 561975"/>
              <a:gd name="connsiteX17" fmla="*/ 78581 w 2169319"/>
              <a:gd name="connsiteY17" fmla="*/ 280987 h 561975"/>
              <a:gd name="connsiteX18" fmla="*/ 140494 w 2169319"/>
              <a:gd name="connsiteY18" fmla="*/ 304800 h 561975"/>
              <a:gd name="connsiteX19" fmla="*/ 195263 w 2169319"/>
              <a:gd name="connsiteY19" fmla="*/ 321468 h 561975"/>
              <a:gd name="connsiteX20" fmla="*/ 250031 w 2169319"/>
              <a:gd name="connsiteY20" fmla="*/ 333375 h 561975"/>
              <a:gd name="connsiteX21" fmla="*/ 330994 w 2169319"/>
              <a:gd name="connsiteY21" fmla="*/ 338137 h 561975"/>
              <a:gd name="connsiteX22" fmla="*/ 378619 w 2169319"/>
              <a:gd name="connsiteY22" fmla="*/ 340518 h 561975"/>
              <a:gd name="connsiteX23" fmla="*/ 614363 w 2169319"/>
              <a:gd name="connsiteY23" fmla="*/ 297656 h 561975"/>
              <a:gd name="connsiteX24" fmla="*/ 954881 w 2169319"/>
              <a:gd name="connsiteY24" fmla="*/ 235743 h 561975"/>
              <a:gd name="connsiteX25" fmla="*/ 1245394 w 2169319"/>
              <a:gd name="connsiteY25" fmla="*/ 178593 h 561975"/>
              <a:gd name="connsiteX26" fmla="*/ 1471613 w 2169319"/>
              <a:gd name="connsiteY26" fmla="*/ 130968 h 561975"/>
              <a:gd name="connsiteX27" fmla="*/ 1657350 w 2169319"/>
              <a:gd name="connsiteY27" fmla="*/ 83343 h 561975"/>
              <a:gd name="connsiteX28" fmla="*/ 1800225 w 2169319"/>
              <a:gd name="connsiteY28" fmla="*/ 38100 h 561975"/>
              <a:gd name="connsiteX29" fmla="*/ 1876425 w 2169319"/>
              <a:gd name="connsiteY29" fmla="*/ 0 h 561975"/>
              <a:gd name="connsiteX30" fmla="*/ 1952625 w 2169319"/>
              <a:gd name="connsiteY30" fmla="*/ 14287 h 561975"/>
              <a:gd name="connsiteX31" fmla="*/ 2064544 w 2169319"/>
              <a:gd name="connsiteY31" fmla="*/ 47625 h 561975"/>
              <a:gd name="connsiteX32" fmla="*/ 2135981 w 2169319"/>
              <a:gd name="connsiteY32" fmla="*/ 78581 h 561975"/>
              <a:gd name="connsiteX33" fmla="*/ 2155031 w 2169319"/>
              <a:gd name="connsiteY33" fmla="*/ 92868 h 561975"/>
              <a:gd name="connsiteX34" fmla="*/ 2169319 w 2169319"/>
              <a:gd name="connsiteY34" fmla="*/ 114300 h 561975"/>
              <a:gd name="connsiteX35" fmla="*/ 2169319 w 2169319"/>
              <a:gd name="connsiteY35" fmla="*/ 147637 h 561975"/>
              <a:gd name="connsiteX36" fmla="*/ 2159794 w 2169319"/>
              <a:gd name="connsiteY36" fmla="*/ 176212 h 561975"/>
              <a:gd name="connsiteX37" fmla="*/ 2124075 w 2169319"/>
              <a:gd name="connsiteY37" fmla="*/ 202406 h 561975"/>
              <a:gd name="connsiteX38" fmla="*/ 2005013 w 2169319"/>
              <a:gd name="connsiteY38" fmla="*/ 211931 h 561975"/>
              <a:gd name="connsiteX39" fmla="*/ 1724025 w 2169319"/>
              <a:gd name="connsiteY39" fmla="*/ 245268 h 561975"/>
              <a:gd name="connsiteX40" fmla="*/ 1433513 w 2169319"/>
              <a:gd name="connsiteY40" fmla="*/ 292893 h 561975"/>
              <a:gd name="connsiteX41" fmla="*/ 1121569 w 2169319"/>
              <a:gd name="connsiteY41" fmla="*/ 371475 h 561975"/>
              <a:gd name="connsiteX42" fmla="*/ 876300 w 2169319"/>
              <a:gd name="connsiteY42" fmla="*/ 42862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69319" h="561975">
                <a:moveTo>
                  <a:pt x="876300" y="428625"/>
                </a:moveTo>
                <a:lnTo>
                  <a:pt x="578644" y="504825"/>
                </a:lnTo>
                <a:lnTo>
                  <a:pt x="459581" y="538162"/>
                </a:lnTo>
                <a:lnTo>
                  <a:pt x="390525" y="554831"/>
                </a:lnTo>
                <a:lnTo>
                  <a:pt x="354806" y="557212"/>
                </a:lnTo>
                <a:lnTo>
                  <a:pt x="319088" y="561975"/>
                </a:lnTo>
                <a:lnTo>
                  <a:pt x="292894" y="557212"/>
                </a:lnTo>
                <a:lnTo>
                  <a:pt x="266700" y="542925"/>
                </a:lnTo>
                <a:lnTo>
                  <a:pt x="216694" y="507206"/>
                </a:lnTo>
                <a:lnTo>
                  <a:pt x="147638" y="450056"/>
                </a:lnTo>
                <a:lnTo>
                  <a:pt x="71438" y="371475"/>
                </a:lnTo>
                <a:lnTo>
                  <a:pt x="23813" y="326231"/>
                </a:lnTo>
                <a:lnTo>
                  <a:pt x="7144" y="307181"/>
                </a:lnTo>
                <a:lnTo>
                  <a:pt x="0" y="283368"/>
                </a:lnTo>
                <a:lnTo>
                  <a:pt x="4763" y="261937"/>
                </a:lnTo>
                <a:lnTo>
                  <a:pt x="19050" y="254793"/>
                </a:lnTo>
                <a:lnTo>
                  <a:pt x="38100" y="257175"/>
                </a:lnTo>
                <a:lnTo>
                  <a:pt x="78581" y="280987"/>
                </a:lnTo>
                <a:lnTo>
                  <a:pt x="140494" y="304800"/>
                </a:lnTo>
                <a:lnTo>
                  <a:pt x="195263" y="321468"/>
                </a:lnTo>
                <a:lnTo>
                  <a:pt x="250031" y="333375"/>
                </a:lnTo>
                <a:lnTo>
                  <a:pt x="330994" y="338137"/>
                </a:lnTo>
                <a:lnTo>
                  <a:pt x="378619" y="340518"/>
                </a:lnTo>
                <a:lnTo>
                  <a:pt x="614363" y="297656"/>
                </a:lnTo>
                <a:lnTo>
                  <a:pt x="954881" y="235743"/>
                </a:lnTo>
                <a:lnTo>
                  <a:pt x="1245394" y="178593"/>
                </a:lnTo>
                <a:lnTo>
                  <a:pt x="1471613" y="130968"/>
                </a:lnTo>
                <a:lnTo>
                  <a:pt x="1657350" y="83343"/>
                </a:lnTo>
                <a:lnTo>
                  <a:pt x="1800225" y="38100"/>
                </a:lnTo>
                <a:lnTo>
                  <a:pt x="1876425" y="0"/>
                </a:lnTo>
                <a:lnTo>
                  <a:pt x="1952625" y="14287"/>
                </a:lnTo>
                <a:lnTo>
                  <a:pt x="2064544" y="47625"/>
                </a:lnTo>
                <a:lnTo>
                  <a:pt x="2135981" y="78581"/>
                </a:lnTo>
                <a:lnTo>
                  <a:pt x="2155031" y="92868"/>
                </a:lnTo>
                <a:lnTo>
                  <a:pt x="2169319" y="114300"/>
                </a:lnTo>
                <a:lnTo>
                  <a:pt x="2169319" y="147637"/>
                </a:lnTo>
                <a:lnTo>
                  <a:pt x="2159794" y="176212"/>
                </a:lnTo>
                <a:lnTo>
                  <a:pt x="2124075" y="202406"/>
                </a:lnTo>
                <a:lnTo>
                  <a:pt x="2005013" y="211931"/>
                </a:lnTo>
                <a:lnTo>
                  <a:pt x="1724025" y="245268"/>
                </a:lnTo>
                <a:lnTo>
                  <a:pt x="1433513" y="292893"/>
                </a:lnTo>
                <a:lnTo>
                  <a:pt x="1121569" y="371475"/>
                </a:lnTo>
                <a:lnTo>
                  <a:pt x="876300" y="4286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FFAE30B-A924-490C-B20A-5404D98AC7F2}"/>
              </a:ext>
            </a:extLst>
          </p:cNvPr>
          <p:cNvSpPr/>
          <p:nvPr/>
        </p:nvSpPr>
        <p:spPr>
          <a:xfrm>
            <a:off x="5919788" y="1900238"/>
            <a:ext cx="641350" cy="1700212"/>
          </a:xfrm>
          <a:custGeom>
            <a:avLst/>
            <a:gdLst>
              <a:gd name="connsiteX0" fmla="*/ 509587 w 642937"/>
              <a:gd name="connsiteY0" fmla="*/ 1057275 h 1700212"/>
              <a:gd name="connsiteX1" fmla="*/ 454818 w 642937"/>
              <a:gd name="connsiteY1" fmla="*/ 1181100 h 1700212"/>
              <a:gd name="connsiteX2" fmla="*/ 373856 w 642937"/>
              <a:gd name="connsiteY2" fmla="*/ 1307306 h 1700212"/>
              <a:gd name="connsiteX3" fmla="*/ 276225 w 642937"/>
              <a:gd name="connsiteY3" fmla="*/ 1435893 h 1700212"/>
              <a:gd name="connsiteX4" fmla="*/ 180975 w 642937"/>
              <a:gd name="connsiteY4" fmla="*/ 1550193 h 1700212"/>
              <a:gd name="connsiteX5" fmla="*/ 78581 w 642937"/>
              <a:gd name="connsiteY5" fmla="*/ 1664493 h 1700212"/>
              <a:gd name="connsiteX6" fmla="*/ 38100 w 642937"/>
              <a:gd name="connsiteY6" fmla="*/ 1697831 h 1700212"/>
              <a:gd name="connsiteX7" fmla="*/ 16668 w 642937"/>
              <a:gd name="connsiteY7" fmla="*/ 1700212 h 1700212"/>
              <a:gd name="connsiteX8" fmla="*/ 0 w 642937"/>
              <a:gd name="connsiteY8" fmla="*/ 1690687 h 1700212"/>
              <a:gd name="connsiteX9" fmla="*/ 0 w 642937"/>
              <a:gd name="connsiteY9" fmla="*/ 1671637 h 1700212"/>
              <a:gd name="connsiteX10" fmla="*/ 21431 w 642937"/>
              <a:gd name="connsiteY10" fmla="*/ 1624012 h 1700212"/>
              <a:gd name="connsiteX11" fmla="*/ 92868 w 642937"/>
              <a:gd name="connsiteY11" fmla="*/ 1516856 h 1700212"/>
              <a:gd name="connsiteX12" fmla="*/ 154781 w 642937"/>
              <a:gd name="connsiteY12" fmla="*/ 1409700 h 1700212"/>
              <a:gd name="connsiteX13" fmla="*/ 226218 w 642937"/>
              <a:gd name="connsiteY13" fmla="*/ 1262062 h 1700212"/>
              <a:gd name="connsiteX14" fmla="*/ 269081 w 642937"/>
              <a:gd name="connsiteY14" fmla="*/ 1147762 h 1700212"/>
              <a:gd name="connsiteX15" fmla="*/ 309562 w 642937"/>
              <a:gd name="connsiteY15" fmla="*/ 1009650 h 1700212"/>
              <a:gd name="connsiteX16" fmla="*/ 330993 w 642937"/>
              <a:gd name="connsiteY16" fmla="*/ 907256 h 1700212"/>
              <a:gd name="connsiteX17" fmla="*/ 352425 w 642937"/>
              <a:gd name="connsiteY17" fmla="*/ 759618 h 1700212"/>
              <a:gd name="connsiteX18" fmla="*/ 361950 w 642937"/>
              <a:gd name="connsiteY18" fmla="*/ 638175 h 1700212"/>
              <a:gd name="connsiteX19" fmla="*/ 369093 w 642937"/>
              <a:gd name="connsiteY19" fmla="*/ 478631 h 1700212"/>
              <a:gd name="connsiteX20" fmla="*/ 366712 w 642937"/>
              <a:gd name="connsiteY20" fmla="*/ 333375 h 1700212"/>
              <a:gd name="connsiteX21" fmla="*/ 354806 w 642937"/>
              <a:gd name="connsiteY21" fmla="*/ 250031 h 1700212"/>
              <a:gd name="connsiteX22" fmla="*/ 340518 w 642937"/>
              <a:gd name="connsiteY22" fmla="*/ 197643 h 1700212"/>
              <a:gd name="connsiteX23" fmla="*/ 326231 w 642937"/>
              <a:gd name="connsiteY23" fmla="*/ 169068 h 1700212"/>
              <a:gd name="connsiteX24" fmla="*/ 273843 w 642937"/>
              <a:gd name="connsiteY24" fmla="*/ 126206 h 1700212"/>
              <a:gd name="connsiteX25" fmla="*/ 230981 w 642937"/>
              <a:gd name="connsiteY25" fmla="*/ 92868 h 1700212"/>
              <a:gd name="connsiteX26" fmla="*/ 178593 w 642937"/>
              <a:gd name="connsiteY26" fmla="*/ 64293 h 1700212"/>
              <a:gd name="connsiteX27" fmla="*/ 159543 w 642937"/>
              <a:gd name="connsiteY27" fmla="*/ 52387 h 1700212"/>
              <a:gd name="connsiteX28" fmla="*/ 150018 w 642937"/>
              <a:gd name="connsiteY28" fmla="*/ 40481 h 1700212"/>
              <a:gd name="connsiteX29" fmla="*/ 142875 w 642937"/>
              <a:gd name="connsiteY29" fmla="*/ 23812 h 1700212"/>
              <a:gd name="connsiteX30" fmla="*/ 145256 w 642937"/>
              <a:gd name="connsiteY30" fmla="*/ 9525 h 1700212"/>
              <a:gd name="connsiteX31" fmla="*/ 161925 w 642937"/>
              <a:gd name="connsiteY31" fmla="*/ 0 h 1700212"/>
              <a:gd name="connsiteX32" fmla="*/ 211931 w 642937"/>
              <a:gd name="connsiteY32" fmla="*/ 9525 h 1700212"/>
              <a:gd name="connsiteX33" fmla="*/ 314325 w 642937"/>
              <a:gd name="connsiteY33" fmla="*/ 23812 h 1700212"/>
              <a:gd name="connsiteX34" fmla="*/ 452437 w 642937"/>
              <a:gd name="connsiteY34" fmla="*/ 59531 h 1700212"/>
              <a:gd name="connsiteX35" fmla="*/ 642937 w 642937"/>
              <a:gd name="connsiteY35" fmla="*/ 140493 h 1700212"/>
              <a:gd name="connsiteX36" fmla="*/ 640556 w 642937"/>
              <a:gd name="connsiteY36" fmla="*/ 288131 h 1700212"/>
              <a:gd name="connsiteX37" fmla="*/ 623887 w 642937"/>
              <a:gd name="connsiteY37" fmla="*/ 511968 h 1700212"/>
              <a:gd name="connsiteX38" fmla="*/ 600075 w 642937"/>
              <a:gd name="connsiteY38" fmla="*/ 692943 h 1700212"/>
              <a:gd name="connsiteX39" fmla="*/ 571500 w 642937"/>
              <a:gd name="connsiteY39" fmla="*/ 850106 h 1700212"/>
              <a:gd name="connsiteX40" fmla="*/ 509587 w 642937"/>
              <a:gd name="connsiteY40" fmla="*/ 1057275 h 1700212"/>
              <a:gd name="connsiteX0" fmla="*/ 509587 w 1166781"/>
              <a:gd name="connsiteY0" fmla="*/ 1057275 h 1700212"/>
              <a:gd name="connsiteX1" fmla="*/ 454818 w 1166781"/>
              <a:gd name="connsiteY1" fmla="*/ 1181100 h 1700212"/>
              <a:gd name="connsiteX2" fmla="*/ 373856 w 1166781"/>
              <a:gd name="connsiteY2" fmla="*/ 1307306 h 1700212"/>
              <a:gd name="connsiteX3" fmla="*/ 276225 w 1166781"/>
              <a:gd name="connsiteY3" fmla="*/ 1435893 h 1700212"/>
              <a:gd name="connsiteX4" fmla="*/ 180975 w 1166781"/>
              <a:gd name="connsiteY4" fmla="*/ 1550193 h 1700212"/>
              <a:gd name="connsiteX5" fmla="*/ 78581 w 1166781"/>
              <a:gd name="connsiteY5" fmla="*/ 1664493 h 1700212"/>
              <a:gd name="connsiteX6" fmla="*/ 38100 w 1166781"/>
              <a:gd name="connsiteY6" fmla="*/ 1697831 h 1700212"/>
              <a:gd name="connsiteX7" fmla="*/ 16668 w 1166781"/>
              <a:gd name="connsiteY7" fmla="*/ 1700212 h 1700212"/>
              <a:gd name="connsiteX8" fmla="*/ 0 w 1166781"/>
              <a:gd name="connsiteY8" fmla="*/ 1690687 h 1700212"/>
              <a:gd name="connsiteX9" fmla="*/ 0 w 1166781"/>
              <a:gd name="connsiteY9" fmla="*/ 1671637 h 1700212"/>
              <a:gd name="connsiteX10" fmla="*/ 21431 w 1166781"/>
              <a:gd name="connsiteY10" fmla="*/ 1624012 h 1700212"/>
              <a:gd name="connsiteX11" fmla="*/ 92868 w 1166781"/>
              <a:gd name="connsiteY11" fmla="*/ 1516856 h 1700212"/>
              <a:gd name="connsiteX12" fmla="*/ 154781 w 1166781"/>
              <a:gd name="connsiteY12" fmla="*/ 1409700 h 1700212"/>
              <a:gd name="connsiteX13" fmla="*/ 226218 w 1166781"/>
              <a:gd name="connsiteY13" fmla="*/ 1262062 h 1700212"/>
              <a:gd name="connsiteX14" fmla="*/ 269081 w 1166781"/>
              <a:gd name="connsiteY14" fmla="*/ 1147762 h 1700212"/>
              <a:gd name="connsiteX15" fmla="*/ 309562 w 1166781"/>
              <a:gd name="connsiteY15" fmla="*/ 1009650 h 1700212"/>
              <a:gd name="connsiteX16" fmla="*/ 330993 w 1166781"/>
              <a:gd name="connsiteY16" fmla="*/ 907256 h 1700212"/>
              <a:gd name="connsiteX17" fmla="*/ 352425 w 1166781"/>
              <a:gd name="connsiteY17" fmla="*/ 759618 h 1700212"/>
              <a:gd name="connsiteX18" fmla="*/ 361950 w 1166781"/>
              <a:gd name="connsiteY18" fmla="*/ 638175 h 1700212"/>
              <a:gd name="connsiteX19" fmla="*/ 369093 w 1166781"/>
              <a:gd name="connsiteY19" fmla="*/ 478631 h 1700212"/>
              <a:gd name="connsiteX20" fmla="*/ 366712 w 1166781"/>
              <a:gd name="connsiteY20" fmla="*/ 333375 h 1700212"/>
              <a:gd name="connsiteX21" fmla="*/ 354806 w 1166781"/>
              <a:gd name="connsiteY21" fmla="*/ 250031 h 1700212"/>
              <a:gd name="connsiteX22" fmla="*/ 340518 w 1166781"/>
              <a:gd name="connsiteY22" fmla="*/ 197643 h 1700212"/>
              <a:gd name="connsiteX23" fmla="*/ 326231 w 1166781"/>
              <a:gd name="connsiteY23" fmla="*/ 169068 h 1700212"/>
              <a:gd name="connsiteX24" fmla="*/ 273843 w 1166781"/>
              <a:gd name="connsiteY24" fmla="*/ 126206 h 1700212"/>
              <a:gd name="connsiteX25" fmla="*/ 230981 w 1166781"/>
              <a:gd name="connsiteY25" fmla="*/ 92868 h 1700212"/>
              <a:gd name="connsiteX26" fmla="*/ 178593 w 1166781"/>
              <a:gd name="connsiteY26" fmla="*/ 64293 h 1700212"/>
              <a:gd name="connsiteX27" fmla="*/ 159543 w 1166781"/>
              <a:gd name="connsiteY27" fmla="*/ 52387 h 1700212"/>
              <a:gd name="connsiteX28" fmla="*/ 150018 w 1166781"/>
              <a:gd name="connsiteY28" fmla="*/ 40481 h 1700212"/>
              <a:gd name="connsiteX29" fmla="*/ 142875 w 1166781"/>
              <a:gd name="connsiteY29" fmla="*/ 23812 h 1700212"/>
              <a:gd name="connsiteX30" fmla="*/ 145256 w 1166781"/>
              <a:gd name="connsiteY30" fmla="*/ 9525 h 1700212"/>
              <a:gd name="connsiteX31" fmla="*/ 161925 w 1166781"/>
              <a:gd name="connsiteY31" fmla="*/ 0 h 1700212"/>
              <a:gd name="connsiteX32" fmla="*/ 211931 w 1166781"/>
              <a:gd name="connsiteY32" fmla="*/ 9525 h 1700212"/>
              <a:gd name="connsiteX33" fmla="*/ 314325 w 1166781"/>
              <a:gd name="connsiteY33" fmla="*/ 23812 h 1700212"/>
              <a:gd name="connsiteX34" fmla="*/ 452437 w 1166781"/>
              <a:gd name="connsiteY34" fmla="*/ 59531 h 1700212"/>
              <a:gd name="connsiteX35" fmla="*/ 1166781 w 1166781"/>
              <a:gd name="connsiteY35" fmla="*/ 283345 h 1700212"/>
              <a:gd name="connsiteX36" fmla="*/ 640556 w 1166781"/>
              <a:gd name="connsiteY36" fmla="*/ 288131 h 1700212"/>
              <a:gd name="connsiteX37" fmla="*/ 623887 w 1166781"/>
              <a:gd name="connsiteY37" fmla="*/ 511968 h 1700212"/>
              <a:gd name="connsiteX38" fmla="*/ 600075 w 1166781"/>
              <a:gd name="connsiteY38" fmla="*/ 692943 h 1700212"/>
              <a:gd name="connsiteX39" fmla="*/ 571500 w 1166781"/>
              <a:gd name="connsiteY39" fmla="*/ 850106 h 1700212"/>
              <a:gd name="connsiteX40" fmla="*/ 509587 w 1166781"/>
              <a:gd name="connsiteY40" fmla="*/ 1057275 h 1700212"/>
              <a:gd name="connsiteX0" fmla="*/ 509587 w 1166781"/>
              <a:gd name="connsiteY0" fmla="*/ 1057275 h 1700212"/>
              <a:gd name="connsiteX1" fmla="*/ 454818 w 1166781"/>
              <a:gd name="connsiteY1" fmla="*/ 1181100 h 1700212"/>
              <a:gd name="connsiteX2" fmla="*/ 373856 w 1166781"/>
              <a:gd name="connsiteY2" fmla="*/ 1307306 h 1700212"/>
              <a:gd name="connsiteX3" fmla="*/ 276225 w 1166781"/>
              <a:gd name="connsiteY3" fmla="*/ 1435893 h 1700212"/>
              <a:gd name="connsiteX4" fmla="*/ 180975 w 1166781"/>
              <a:gd name="connsiteY4" fmla="*/ 1550193 h 1700212"/>
              <a:gd name="connsiteX5" fmla="*/ 78581 w 1166781"/>
              <a:gd name="connsiteY5" fmla="*/ 1664493 h 1700212"/>
              <a:gd name="connsiteX6" fmla="*/ 38100 w 1166781"/>
              <a:gd name="connsiteY6" fmla="*/ 1697831 h 1700212"/>
              <a:gd name="connsiteX7" fmla="*/ 16668 w 1166781"/>
              <a:gd name="connsiteY7" fmla="*/ 1700212 h 1700212"/>
              <a:gd name="connsiteX8" fmla="*/ 0 w 1166781"/>
              <a:gd name="connsiteY8" fmla="*/ 1690687 h 1700212"/>
              <a:gd name="connsiteX9" fmla="*/ 0 w 1166781"/>
              <a:gd name="connsiteY9" fmla="*/ 1671637 h 1700212"/>
              <a:gd name="connsiteX10" fmla="*/ 21431 w 1166781"/>
              <a:gd name="connsiteY10" fmla="*/ 1624012 h 1700212"/>
              <a:gd name="connsiteX11" fmla="*/ 92868 w 1166781"/>
              <a:gd name="connsiteY11" fmla="*/ 1516856 h 1700212"/>
              <a:gd name="connsiteX12" fmla="*/ 154781 w 1166781"/>
              <a:gd name="connsiteY12" fmla="*/ 1409700 h 1700212"/>
              <a:gd name="connsiteX13" fmla="*/ 226218 w 1166781"/>
              <a:gd name="connsiteY13" fmla="*/ 1262062 h 1700212"/>
              <a:gd name="connsiteX14" fmla="*/ 269081 w 1166781"/>
              <a:gd name="connsiteY14" fmla="*/ 1147762 h 1700212"/>
              <a:gd name="connsiteX15" fmla="*/ 309562 w 1166781"/>
              <a:gd name="connsiteY15" fmla="*/ 1009650 h 1700212"/>
              <a:gd name="connsiteX16" fmla="*/ 330993 w 1166781"/>
              <a:gd name="connsiteY16" fmla="*/ 907256 h 1700212"/>
              <a:gd name="connsiteX17" fmla="*/ 352425 w 1166781"/>
              <a:gd name="connsiteY17" fmla="*/ 759618 h 1700212"/>
              <a:gd name="connsiteX18" fmla="*/ 361950 w 1166781"/>
              <a:gd name="connsiteY18" fmla="*/ 638175 h 1700212"/>
              <a:gd name="connsiteX19" fmla="*/ 369093 w 1166781"/>
              <a:gd name="connsiteY19" fmla="*/ 478631 h 1700212"/>
              <a:gd name="connsiteX20" fmla="*/ 366712 w 1166781"/>
              <a:gd name="connsiteY20" fmla="*/ 333375 h 1700212"/>
              <a:gd name="connsiteX21" fmla="*/ 354806 w 1166781"/>
              <a:gd name="connsiteY21" fmla="*/ 250031 h 1700212"/>
              <a:gd name="connsiteX22" fmla="*/ 340518 w 1166781"/>
              <a:gd name="connsiteY22" fmla="*/ 197643 h 1700212"/>
              <a:gd name="connsiteX23" fmla="*/ 326231 w 1166781"/>
              <a:gd name="connsiteY23" fmla="*/ 169068 h 1700212"/>
              <a:gd name="connsiteX24" fmla="*/ 273843 w 1166781"/>
              <a:gd name="connsiteY24" fmla="*/ 126206 h 1700212"/>
              <a:gd name="connsiteX25" fmla="*/ 230981 w 1166781"/>
              <a:gd name="connsiteY25" fmla="*/ 92868 h 1700212"/>
              <a:gd name="connsiteX26" fmla="*/ 178593 w 1166781"/>
              <a:gd name="connsiteY26" fmla="*/ 64293 h 1700212"/>
              <a:gd name="connsiteX27" fmla="*/ 159543 w 1166781"/>
              <a:gd name="connsiteY27" fmla="*/ 52387 h 1700212"/>
              <a:gd name="connsiteX28" fmla="*/ 150018 w 1166781"/>
              <a:gd name="connsiteY28" fmla="*/ 40481 h 1700212"/>
              <a:gd name="connsiteX29" fmla="*/ 142875 w 1166781"/>
              <a:gd name="connsiteY29" fmla="*/ 23812 h 1700212"/>
              <a:gd name="connsiteX30" fmla="*/ 145256 w 1166781"/>
              <a:gd name="connsiteY30" fmla="*/ 9525 h 1700212"/>
              <a:gd name="connsiteX31" fmla="*/ 161925 w 1166781"/>
              <a:gd name="connsiteY31" fmla="*/ 0 h 1700212"/>
              <a:gd name="connsiteX32" fmla="*/ 211931 w 1166781"/>
              <a:gd name="connsiteY32" fmla="*/ 9525 h 1700212"/>
              <a:gd name="connsiteX33" fmla="*/ 314325 w 1166781"/>
              <a:gd name="connsiteY33" fmla="*/ 23812 h 1700212"/>
              <a:gd name="connsiteX34" fmla="*/ 452437 w 1166781"/>
              <a:gd name="connsiteY34" fmla="*/ 59531 h 1700212"/>
              <a:gd name="connsiteX35" fmla="*/ 611981 w 1166781"/>
              <a:gd name="connsiteY35" fmla="*/ 107156 h 1700212"/>
              <a:gd name="connsiteX36" fmla="*/ 1166781 w 1166781"/>
              <a:gd name="connsiteY36" fmla="*/ 283345 h 1700212"/>
              <a:gd name="connsiteX37" fmla="*/ 640556 w 1166781"/>
              <a:gd name="connsiteY37" fmla="*/ 288131 h 1700212"/>
              <a:gd name="connsiteX38" fmla="*/ 623887 w 1166781"/>
              <a:gd name="connsiteY38" fmla="*/ 511968 h 1700212"/>
              <a:gd name="connsiteX39" fmla="*/ 600075 w 1166781"/>
              <a:gd name="connsiteY39" fmla="*/ 692943 h 1700212"/>
              <a:gd name="connsiteX40" fmla="*/ 571500 w 1166781"/>
              <a:gd name="connsiteY40" fmla="*/ 850106 h 1700212"/>
              <a:gd name="connsiteX41" fmla="*/ 509587 w 1166781"/>
              <a:gd name="connsiteY41" fmla="*/ 1057275 h 1700212"/>
              <a:gd name="connsiteX0" fmla="*/ 509587 w 640556"/>
              <a:gd name="connsiteY0" fmla="*/ 1057275 h 1700212"/>
              <a:gd name="connsiteX1" fmla="*/ 454818 w 640556"/>
              <a:gd name="connsiteY1" fmla="*/ 1181100 h 1700212"/>
              <a:gd name="connsiteX2" fmla="*/ 373856 w 640556"/>
              <a:gd name="connsiteY2" fmla="*/ 1307306 h 1700212"/>
              <a:gd name="connsiteX3" fmla="*/ 276225 w 640556"/>
              <a:gd name="connsiteY3" fmla="*/ 1435893 h 1700212"/>
              <a:gd name="connsiteX4" fmla="*/ 180975 w 640556"/>
              <a:gd name="connsiteY4" fmla="*/ 1550193 h 1700212"/>
              <a:gd name="connsiteX5" fmla="*/ 78581 w 640556"/>
              <a:gd name="connsiteY5" fmla="*/ 1664493 h 1700212"/>
              <a:gd name="connsiteX6" fmla="*/ 38100 w 640556"/>
              <a:gd name="connsiteY6" fmla="*/ 1697831 h 1700212"/>
              <a:gd name="connsiteX7" fmla="*/ 16668 w 640556"/>
              <a:gd name="connsiteY7" fmla="*/ 1700212 h 1700212"/>
              <a:gd name="connsiteX8" fmla="*/ 0 w 640556"/>
              <a:gd name="connsiteY8" fmla="*/ 1690687 h 1700212"/>
              <a:gd name="connsiteX9" fmla="*/ 0 w 640556"/>
              <a:gd name="connsiteY9" fmla="*/ 1671637 h 1700212"/>
              <a:gd name="connsiteX10" fmla="*/ 21431 w 640556"/>
              <a:gd name="connsiteY10" fmla="*/ 1624012 h 1700212"/>
              <a:gd name="connsiteX11" fmla="*/ 92868 w 640556"/>
              <a:gd name="connsiteY11" fmla="*/ 1516856 h 1700212"/>
              <a:gd name="connsiteX12" fmla="*/ 154781 w 640556"/>
              <a:gd name="connsiteY12" fmla="*/ 1409700 h 1700212"/>
              <a:gd name="connsiteX13" fmla="*/ 226218 w 640556"/>
              <a:gd name="connsiteY13" fmla="*/ 1262062 h 1700212"/>
              <a:gd name="connsiteX14" fmla="*/ 269081 w 640556"/>
              <a:gd name="connsiteY14" fmla="*/ 1147762 h 1700212"/>
              <a:gd name="connsiteX15" fmla="*/ 309562 w 640556"/>
              <a:gd name="connsiteY15" fmla="*/ 1009650 h 1700212"/>
              <a:gd name="connsiteX16" fmla="*/ 330993 w 640556"/>
              <a:gd name="connsiteY16" fmla="*/ 907256 h 1700212"/>
              <a:gd name="connsiteX17" fmla="*/ 352425 w 640556"/>
              <a:gd name="connsiteY17" fmla="*/ 759618 h 1700212"/>
              <a:gd name="connsiteX18" fmla="*/ 361950 w 640556"/>
              <a:gd name="connsiteY18" fmla="*/ 638175 h 1700212"/>
              <a:gd name="connsiteX19" fmla="*/ 369093 w 640556"/>
              <a:gd name="connsiteY19" fmla="*/ 478631 h 1700212"/>
              <a:gd name="connsiteX20" fmla="*/ 366712 w 640556"/>
              <a:gd name="connsiteY20" fmla="*/ 333375 h 1700212"/>
              <a:gd name="connsiteX21" fmla="*/ 354806 w 640556"/>
              <a:gd name="connsiteY21" fmla="*/ 250031 h 1700212"/>
              <a:gd name="connsiteX22" fmla="*/ 340518 w 640556"/>
              <a:gd name="connsiteY22" fmla="*/ 197643 h 1700212"/>
              <a:gd name="connsiteX23" fmla="*/ 326231 w 640556"/>
              <a:gd name="connsiteY23" fmla="*/ 169068 h 1700212"/>
              <a:gd name="connsiteX24" fmla="*/ 273843 w 640556"/>
              <a:gd name="connsiteY24" fmla="*/ 126206 h 1700212"/>
              <a:gd name="connsiteX25" fmla="*/ 230981 w 640556"/>
              <a:gd name="connsiteY25" fmla="*/ 92868 h 1700212"/>
              <a:gd name="connsiteX26" fmla="*/ 178593 w 640556"/>
              <a:gd name="connsiteY26" fmla="*/ 64293 h 1700212"/>
              <a:gd name="connsiteX27" fmla="*/ 159543 w 640556"/>
              <a:gd name="connsiteY27" fmla="*/ 52387 h 1700212"/>
              <a:gd name="connsiteX28" fmla="*/ 150018 w 640556"/>
              <a:gd name="connsiteY28" fmla="*/ 40481 h 1700212"/>
              <a:gd name="connsiteX29" fmla="*/ 142875 w 640556"/>
              <a:gd name="connsiteY29" fmla="*/ 23812 h 1700212"/>
              <a:gd name="connsiteX30" fmla="*/ 145256 w 640556"/>
              <a:gd name="connsiteY30" fmla="*/ 9525 h 1700212"/>
              <a:gd name="connsiteX31" fmla="*/ 161925 w 640556"/>
              <a:gd name="connsiteY31" fmla="*/ 0 h 1700212"/>
              <a:gd name="connsiteX32" fmla="*/ 211931 w 640556"/>
              <a:gd name="connsiteY32" fmla="*/ 9525 h 1700212"/>
              <a:gd name="connsiteX33" fmla="*/ 314325 w 640556"/>
              <a:gd name="connsiteY33" fmla="*/ 23812 h 1700212"/>
              <a:gd name="connsiteX34" fmla="*/ 452437 w 640556"/>
              <a:gd name="connsiteY34" fmla="*/ 59531 h 1700212"/>
              <a:gd name="connsiteX35" fmla="*/ 611981 w 640556"/>
              <a:gd name="connsiteY35" fmla="*/ 107156 h 1700212"/>
              <a:gd name="connsiteX36" fmla="*/ 640556 w 640556"/>
              <a:gd name="connsiteY36" fmla="*/ 288131 h 1700212"/>
              <a:gd name="connsiteX37" fmla="*/ 623887 w 640556"/>
              <a:gd name="connsiteY37" fmla="*/ 511968 h 1700212"/>
              <a:gd name="connsiteX38" fmla="*/ 600075 w 640556"/>
              <a:gd name="connsiteY38" fmla="*/ 692943 h 1700212"/>
              <a:gd name="connsiteX39" fmla="*/ 571500 w 640556"/>
              <a:gd name="connsiteY39" fmla="*/ 850106 h 1700212"/>
              <a:gd name="connsiteX40" fmla="*/ 509587 w 640556"/>
              <a:gd name="connsiteY40" fmla="*/ 1057275 h 1700212"/>
              <a:gd name="connsiteX0" fmla="*/ 509587 w 778635"/>
              <a:gd name="connsiteY0" fmla="*/ 1057275 h 1700212"/>
              <a:gd name="connsiteX1" fmla="*/ 454818 w 778635"/>
              <a:gd name="connsiteY1" fmla="*/ 1181100 h 1700212"/>
              <a:gd name="connsiteX2" fmla="*/ 373856 w 778635"/>
              <a:gd name="connsiteY2" fmla="*/ 1307306 h 1700212"/>
              <a:gd name="connsiteX3" fmla="*/ 276225 w 778635"/>
              <a:gd name="connsiteY3" fmla="*/ 1435893 h 1700212"/>
              <a:gd name="connsiteX4" fmla="*/ 180975 w 778635"/>
              <a:gd name="connsiteY4" fmla="*/ 1550193 h 1700212"/>
              <a:gd name="connsiteX5" fmla="*/ 78581 w 778635"/>
              <a:gd name="connsiteY5" fmla="*/ 1664493 h 1700212"/>
              <a:gd name="connsiteX6" fmla="*/ 38100 w 778635"/>
              <a:gd name="connsiteY6" fmla="*/ 1697831 h 1700212"/>
              <a:gd name="connsiteX7" fmla="*/ 16668 w 778635"/>
              <a:gd name="connsiteY7" fmla="*/ 1700212 h 1700212"/>
              <a:gd name="connsiteX8" fmla="*/ 0 w 778635"/>
              <a:gd name="connsiteY8" fmla="*/ 1690687 h 1700212"/>
              <a:gd name="connsiteX9" fmla="*/ 0 w 778635"/>
              <a:gd name="connsiteY9" fmla="*/ 1671637 h 1700212"/>
              <a:gd name="connsiteX10" fmla="*/ 21431 w 778635"/>
              <a:gd name="connsiteY10" fmla="*/ 1624012 h 1700212"/>
              <a:gd name="connsiteX11" fmla="*/ 92868 w 778635"/>
              <a:gd name="connsiteY11" fmla="*/ 1516856 h 1700212"/>
              <a:gd name="connsiteX12" fmla="*/ 154781 w 778635"/>
              <a:gd name="connsiteY12" fmla="*/ 1409700 h 1700212"/>
              <a:gd name="connsiteX13" fmla="*/ 226218 w 778635"/>
              <a:gd name="connsiteY13" fmla="*/ 1262062 h 1700212"/>
              <a:gd name="connsiteX14" fmla="*/ 269081 w 778635"/>
              <a:gd name="connsiteY14" fmla="*/ 1147762 h 1700212"/>
              <a:gd name="connsiteX15" fmla="*/ 309562 w 778635"/>
              <a:gd name="connsiteY15" fmla="*/ 1009650 h 1700212"/>
              <a:gd name="connsiteX16" fmla="*/ 330993 w 778635"/>
              <a:gd name="connsiteY16" fmla="*/ 907256 h 1700212"/>
              <a:gd name="connsiteX17" fmla="*/ 352425 w 778635"/>
              <a:gd name="connsiteY17" fmla="*/ 759618 h 1700212"/>
              <a:gd name="connsiteX18" fmla="*/ 361950 w 778635"/>
              <a:gd name="connsiteY18" fmla="*/ 638175 h 1700212"/>
              <a:gd name="connsiteX19" fmla="*/ 369093 w 778635"/>
              <a:gd name="connsiteY19" fmla="*/ 478631 h 1700212"/>
              <a:gd name="connsiteX20" fmla="*/ 366712 w 778635"/>
              <a:gd name="connsiteY20" fmla="*/ 333375 h 1700212"/>
              <a:gd name="connsiteX21" fmla="*/ 354806 w 778635"/>
              <a:gd name="connsiteY21" fmla="*/ 250031 h 1700212"/>
              <a:gd name="connsiteX22" fmla="*/ 340518 w 778635"/>
              <a:gd name="connsiteY22" fmla="*/ 197643 h 1700212"/>
              <a:gd name="connsiteX23" fmla="*/ 326231 w 778635"/>
              <a:gd name="connsiteY23" fmla="*/ 169068 h 1700212"/>
              <a:gd name="connsiteX24" fmla="*/ 273843 w 778635"/>
              <a:gd name="connsiteY24" fmla="*/ 126206 h 1700212"/>
              <a:gd name="connsiteX25" fmla="*/ 230981 w 778635"/>
              <a:gd name="connsiteY25" fmla="*/ 92868 h 1700212"/>
              <a:gd name="connsiteX26" fmla="*/ 178593 w 778635"/>
              <a:gd name="connsiteY26" fmla="*/ 64293 h 1700212"/>
              <a:gd name="connsiteX27" fmla="*/ 159543 w 778635"/>
              <a:gd name="connsiteY27" fmla="*/ 52387 h 1700212"/>
              <a:gd name="connsiteX28" fmla="*/ 150018 w 778635"/>
              <a:gd name="connsiteY28" fmla="*/ 40481 h 1700212"/>
              <a:gd name="connsiteX29" fmla="*/ 142875 w 778635"/>
              <a:gd name="connsiteY29" fmla="*/ 23812 h 1700212"/>
              <a:gd name="connsiteX30" fmla="*/ 145256 w 778635"/>
              <a:gd name="connsiteY30" fmla="*/ 9525 h 1700212"/>
              <a:gd name="connsiteX31" fmla="*/ 161925 w 778635"/>
              <a:gd name="connsiteY31" fmla="*/ 0 h 1700212"/>
              <a:gd name="connsiteX32" fmla="*/ 211931 w 778635"/>
              <a:gd name="connsiteY32" fmla="*/ 9525 h 1700212"/>
              <a:gd name="connsiteX33" fmla="*/ 314325 w 778635"/>
              <a:gd name="connsiteY33" fmla="*/ 23812 h 1700212"/>
              <a:gd name="connsiteX34" fmla="*/ 452437 w 778635"/>
              <a:gd name="connsiteY34" fmla="*/ 59531 h 1700212"/>
              <a:gd name="connsiteX35" fmla="*/ 778635 w 778635"/>
              <a:gd name="connsiteY35" fmla="*/ 178570 h 1700212"/>
              <a:gd name="connsiteX36" fmla="*/ 640556 w 778635"/>
              <a:gd name="connsiteY36" fmla="*/ 288131 h 1700212"/>
              <a:gd name="connsiteX37" fmla="*/ 623887 w 778635"/>
              <a:gd name="connsiteY37" fmla="*/ 511968 h 1700212"/>
              <a:gd name="connsiteX38" fmla="*/ 600075 w 778635"/>
              <a:gd name="connsiteY38" fmla="*/ 692943 h 1700212"/>
              <a:gd name="connsiteX39" fmla="*/ 571500 w 778635"/>
              <a:gd name="connsiteY39" fmla="*/ 850106 h 1700212"/>
              <a:gd name="connsiteX40" fmla="*/ 509587 w 778635"/>
              <a:gd name="connsiteY40" fmla="*/ 1057275 h 1700212"/>
              <a:gd name="connsiteX0" fmla="*/ 509587 w 778635"/>
              <a:gd name="connsiteY0" fmla="*/ 1057275 h 1700212"/>
              <a:gd name="connsiteX1" fmla="*/ 454818 w 778635"/>
              <a:gd name="connsiteY1" fmla="*/ 1181100 h 1700212"/>
              <a:gd name="connsiteX2" fmla="*/ 373856 w 778635"/>
              <a:gd name="connsiteY2" fmla="*/ 1307306 h 1700212"/>
              <a:gd name="connsiteX3" fmla="*/ 276225 w 778635"/>
              <a:gd name="connsiteY3" fmla="*/ 1435893 h 1700212"/>
              <a:gd name="connsiteX4" fmla="*/ 180975 w 778635"/>
              <a:gd name="connsiteY4" fmla="*/ 1550193 h 1700212"/>
              <a:gd name="connsiteX5" fmla="*/ 78581 w 778635"/>
              <a:gd name="connsiteY5" fmla="*/ 1664493 h 1700212"/>
              <a:gd name="connsiteX6" fmla="*/ 38100 w 778635"/>
              <a:gd name="connsiteY6" fmla="*/ 1697831 h 1700212"/>
              <a:gd name="connsiteX7" fmla="*/ 16668 w 778635"/>
              <a:gd name="connsiteY7" fmla="*/ 1700212 h 1700212"/>
              <a:gd name="connsiteX8" fmla="*/ 0 w 778635"/>
              <a:gd name="connsiteY8" fmla="*/ 1690687 h 1700212"/>
              <a:gd name="connsiteX9" fmla="*/ 0 w 778635"/>
              <a:gd name="connsiteY9" fmla="*/ 1671637 h 1700212"/>
              <a:gd name="connsiteX10" fmla="*/ 21431 w 778635"/>
              <a:gd name="connsiteY10" fmla="*/ 1624012 h 1700212"/>
              <a:gd name="connsiteX11" fmla="*/ 92868 w 778635"/>
              <a:gd name="connsiteY11" fmla="*/ 1516856 h 1700212"/>
              <a:gd name="connsiteX12" fmla="*/ 154781 w 778635"/>
              <a:gd name="connsiteY12" fmla="*/ 1409700 h 1700212"/>
              <a:gd name="connsiteX13" fmla="*/ 226218 w 778635"/>
              <a:gd name="connsiteY13" fmla="*/ 1262062 h 1700212"/>
              <a:gd name="connsiteX14" fmla="*/ 269081 w 778635"/>
              <a:gd name="connsiteY14" fmla="*/ 1147762 h 1700212"/>
              <a:gd name="connsiteX15" fmla="*/ 309562 w 778635"/>
              <a:gd name="connsiteY15" fmla="*/ 1009650 h 1700212"/>
              <a:gd name="connsiteX16" fmla="*/ 330993 w 778635"/>
              <a:gd name="connsiteY16" fmla="*/ 907256 h 1700212"/>
              <a:gd name="connsiteX17" fmla="*/ 352425 w 778635"/>
              <a:gd name="connsiteY17" fmla="*/ 759618 h 1700212"/>
              <a:gd name="connsiteX18" fmla="*/ 361950 w 778635"/>
              <a:gd name="connsiteY18" fmla="*/ 638175 h 1700212"/>
              <a:gd name="connsiteX19" fmla="*/ 369093 w 778635"/>
              <a:gd name="connsiteY19" fmla="*/ 478631 h 1700212"/>
              <a:gd name="connsiteX20" fmla="*/ 366712 w 778635"/>
              <a:gd name="connsiteY20" fmla="*/ 333375 h 1700212"/>
              <a:gd name="connsiteX21" fmla="*/ 354806 w 778635"/>
              <a:gd name="connsiteY21" fmla="*/ 250031 h 1700212"/>
              <a:gd name="connsiteX22" fmla="*/ 340518 w 778635"/>
              <a:gd name="connsiteY22" fmla="*/ 197643 h 1700212"/>
              <a:gd name="connsiteX23" fmla="*/ 326231 w 778635"/>
              <a:gd name="connsiteY23" fmla="*/ 169068 h 1700212"/>
              <a:gd name="connsiteX24" fmla="*/ 273843 w 778635"/>
              <a:gd name="connsiteY24" fmla="*/ 126206 h 1700212"/>
              <a:gd name="connsiteX25" fmla="*/ 230981 w 778635"/>
              <a:gd name="connsiteY25" fmla="*/ 92868 h 1700212"/>
              <a:gd name="connsiteX26" fmla="*/ 178593 w 778635"/>
              <a:gd name="connsiteY26" fmla="*/ 64293 h 1700212"/>
              <a:gd name="connsiteX27" fmla="*/ 159543 w 778635"/>
              <a:gd name="connsiteY27" fmla="*/ 52387 h 1700212"/>
              <a:gd name="connsiteX28" fmla="*/ 150018 w 778635"/>
              <a:gd name="connsiteY28" fmla="*/ 40481 h 1700212"/>
              <a:gd name="connsiteX29" fmla="*/ 142875 w 778635"/>
              <a:gd name="connsiteY29" fmla="*/ 23812 h 1700212"/>
              <a:gd name="connsiteX30" fmla="*/ 145256 w 778635"/>
              <a:gd name="connsiteY30" fmla="*/ 9525 h 1700212"/>
              <a:gd name="connsiteX31" fmla="*/ 161925 w 778635"/>
              <a:gd name="connsiteY31" fmla="*/ 0 h 1700212"/>
              <a:gd name="connsiteX32" fmla="*/ 211931 w 778635"/>
              <a:gd name="connsiteY32" fmla="*/ 9525 h 1700212"/>
              <a:gd name="connsiteX33" fmla="*/ 314325 w 778635"/>
              <a:gd name="connsiteY33" fmla="*/ 23812 h 1700212"/>
              <a:gd name="connsiteX34" fmla="*/ 452437 w 778635"/>
              <a:gd name="connsiteY34" fmla="*/ 59531 h 1700212"/>
              <a:gd name="connsiteX35" fmla="*/ 611981 w 778635"/>
              <a:gd name="connsiteY35" fmla="*/ 116681 h 1700212"/>
              <a:gd name="connsiteX36" fmla="*/ 778635 w 778635"/>
              <a:gd name="connsiteY36" fmla="*/ 178570 h 1700212"/>
              <a:gd name="connsiteX37" fmla="*/ 640556 w 778635"/>
              <a:gd name="connsiteY37" fmla="*/ 288131 h 1700212"/>
              <a:gd name="connsiteX38" fmla="*/ 623887 w 778635"/>
              <a:gd name="connsiteY38" fmla="*/ 511968 h 1700212"/>
              <a:gd name="connsiteX39" fmla="*/ 600075 w 778635"/>
              <a:gd name="connsiteY39" fmla="*/ 692943 h 1700212"/>
              <a:gd name="connsiteX40" fmla="*/ 571500 w 778635"/>
              <a:gd name="connsiteY40" fmla="*/ 850106 h 1700212"/>
              <a:gd name="connsiteX41" fmla="*/ 509587 w 778635"/>
              <a:gd name="connsiteY41" fmla="*/ 1057275 h 1700212"/>
              <a:gd name="connsiteX0" fmla="*/ 509587 w 640556"/>
              <a:gd name="connsiteY0" fmla="*/ 1057275 h 1700212"/>
              <a:gd name="connsiteX1" fmla="*/ 454818 w 640556"/>
              <a:gd name="connsiteY1" fmla="*/ 1181100 h 1700212"/>
              <a:gd name="connsiteX2" fmla="*/ 373856 w 640556"/>
              <a:gd name="connsiteY2" fmla="*/ 1307306 h 1700212"/>
              <a:gd name="connsiteX3" fmla="*/ 276225 w 640556"/>
              <a:gd name="connsiteY3" fmla="*/ 1435893 h 1700212"/>
              <a:gd name="connsiteX4" fmla="*/ 180975 w 640556"/>
              <a:gd name="connsiteY4" fmla="*/ 1550193 h 1700212"/>
              <a:gd name="connsiteX5" fmla="*/ 78581 w 640556"/>
              <a:gd name="connsiteY5" fmla="*/ 1664493 h 1700212"/>
              <a:gd name="connsiteX6" fmla="*/ 38100 w 640556"/>
              <a:gd name="connsiteY6" fmla="*/ 1697831 h 1700212"/>
              <a:gd name="connsiteX7" fmla="*/ 16668 w 640556"/>
              <a:gd name="connsiteY7" fmla="*/ 1700212 h 1700212"/>
              <a:gd name="connsiteX8" fmla="*/ 0 w 640556"/>
              <a:gd name="connsiteY8" fmla="*/ 1690687 h 1700212"/>
              <a:gd name="connsiteX9" fmla="*/ 0 w 640556"/>
              <a:gd name="connsiteY9" fmla="*/ 1671637 h 1700212"/>
              <a:gd name="connsiteX10" fmla="*/ 21431 w 640556"/>
              <a:gd name="connsiteY10" fmla="*/ 1624012 h 1700212"/>
              <a:gd name="connsiteX11" fmla="*/ 92868 w 640556"/>
              <a:gd name="connsiteY11" fmla="*/ 1516856 h 1700212"/>
              <a:gd name="connsiteX12" fmla="*/ 154781 w 640556"/>
              <a:gd name="connsiteY12" fmla="*/ 1409700 h 1700212"/>
              <a:gd name="connsiteX13" fmla="*/ 226218 w 640556"/>
              <a:gd name="connsiteY13" fmla="*/ 1262062 h 1700212"/>
              <a:gd name="connsiteX14" fmla="*/ 269081 w 640556"/>
              <a:gd name="connsiteY14" fmla="*/ 1147762 h 1700212"/>
              <a:gd name="connsiteX15" fmla="*/ 309562 w 640556"/>
              <a:gd name="connsiteY15" fmla="*/ 1009650 h 1700212"/>
              <a:gd name="connsiteX16" fmla="*/ 330993 w 640556"/>
              <a:gd name="connsiteY16" fmla="*/ 907256 h 1700212"/>
              <a:gd name="connsiteX17" fmla="*/ 352425 w 640556"/>
              <a:gd name="connsiteY17" fmla="*/ 759618 h 1700212"/>
              <a:gd name="connsiteX18" fmla="*/ 361950 w 640556"/>
              <a:gd name="connsiteY18" fmla="*/ 638175 h 1700212"/>
              <a:gd name="connsiteX19" fmla="*/ 369093 w 640556"/>
              <a:gd name="connsiteY19" fmla="*/ 478631 h 1700212"/>
              <a:gd name="connsiteX20" fmla="*/ 366712 w 640556"/>
              <a:gd name="connsiteY20" fmla="*/ 333375 h 1700212"/>
              <a:gd name="connsiteX21" fmla="*/ 354806 w 640556"/>
              <a:gd name="connsiteY21" fmla="*/ 250031 h 1700212"/>
              <a:gd name="connsiteX22" fmla="*/ 340518 w 640556"/>
              <a:gd name="connsiteY22" fmla="*/ 197643 h 1700212"/>
              <a:gd name="connsiteX23" fmla="*/ 326231 w 640556"/>
              <a:gd name="connsiteY23" fmla="*/ 169068 h 1700212"/>
              <a:gd name="connsiteX24" fmla="*/ 273843 w 640556"/>
              <a:gd name="connsiteY24" fmla="*/ 126206 h 1700212"/>
              <a:gd name="connsiteX25" fmla="*/ 230981 w 640556"/>
              <a:gd name="connsiteY25" fmla="*/ 92868 h 1700212"/>
              <a:gd name="connsiteX26" fmla="*/ 178593 w 640556"/>
              <a:gd name="connsiteY26" fmla="*/ 64293 h 1700212"/>
              <a:gd name="connsiteX27" fmla="*/ 159543 w 640556"/>
              <a:gd name="connsiteY27" fmla="*/ 52387 h 1700212"/>
              <a:gd name="connsiteX28" fmla="*/ 150018 w 640556"/>
              <a:gd name="connsiteY28" fmla="*/ 40481 h 1700212"/>
              <a:gd name="connsiteX29" fmla="*/ 142875 w 640556"/>
              <a:gd name="connsiteY29" fmla="*/ 23812 h 1700212"/>
              <a:gd name="connsiteX30" fmla="*/ 145256 w 640556"/>
              <a:gd name="connsiteY30" fmla="*/ 9525 h 1700212"/>
              <a:gd name="connsiteX31" fmla="*/ 161925 w 640556"/>
              <a:gd name="connsiteY31" fmla="*/ 0 h 1700212"/>
              <a:gd name="connsiteX32" fmla="*/ 211931 w 640556"/>
              <a:gd name="connsiteY32" fmla="*/ 9525 h 1700212"/>
              <a:gd name="connsiteX33" fmla="*/ 314325 w 640556"/>
              <a:gd name="connsiteY33" fmla="*/ 23812 h 1700212"/>
              <a:gd name="connsiteX34" fmla="*/ 452437 w 640556"/>
              <a:gd name="connsiteY34" fmla="*/ 59531 h 1700212"/>
              <a:gd name="connsiteX35" fmla="*/ 611981 w 640556"/>
              <a:gd name="connsiteY35" fmla="*/ 116681 h 1700212"/>
              <a:gd name="connsiteX36" fmla="*/ 640556 w 640556"/>
              <a:gd name="connsiteY36" fmla="*/ 288131 h 1700212"/>
              <a:gd name="connsiteX37" fmla="*/ 623887 w 640556"/>
              <a:gd name="connsiteY37" fmla="*/ 511968 h 1700212"/>
              <a:gd name="connsiteX38" fmla="*/ 600075 w 640556"/>
              <a:gd name="connsiteY38" fmla="*/ 692943 h 1700212"/>
              <a:gd name="connsiteX39" fmla="*/ 571500 w 640556"/>
              <a:gd name="connsiteY39" fmla="*/ 850106 h 1700212"/>
              <a:gd name="connsiteX40" fmla="*/ 509587 w 640556"/>
              <a:gd name="connsiteY40" fmla="*/ 1057275 h 170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0556" h="1700212">
                <a:moveTo>
                  <a:pt x="509587" y="1057275"/>
                </a:moveTo>
                <a:lnTo>
                  <a:pt x="454818" y="1181100"/>
                </a:lnTo>
                <a:lnTo>
                  <a:pt x="373856" y="1307306"/>
                </a:lnTo>
                <a:lnTo>
                  <a:pt x="276225" y="1435893"/>
                </a:lnTo>
                <a:lnTo>
                  <a:pt x="180975" y="1550193"/>
                </a:lnTo>
                <a:lnTo>
                  <a:pt x="78581" y="1664493"/>
                </a:lnTo>
                <a:lnTo>
                  <a:pt x="38100" y="1697831"/>
                </a:lnTo>
                <a:lnTo>
                  <a:pt x="16668" y="1700212"/>
                </a:lnTo>
                <a:lnTo>
                  <a:pt x="0" y="1690687"/>
                </a:lnTo>
                <a:lnTo>
                  <a:pt x="0" y="1671637"/>
                </a:lnTo>
                <a:lnTo>
                  <a:pt x="21431" y="1624012"/>
                </a:lnTo>
                <a:lnTo>
                  <a:pt x="92868" y="1516856"/>
                </a:lnTo>
                <a:lnTo>
                  <a:pt x="154781" y="1409700"/>
                </a:lnTo>
                <a:lnTo>
                  <a:pt x="226218" y="1262062"/>
                </a:lnTo>
                <a:lnTo>
                  <a:pt x="269081" y="1147762"/>
                </a:lnTo>
                <a:lnTo>
                  <a:pt x="309562" y="1009650"/>
                </a:lnTo>
                <a:lnTo>
                  <a:pt x="330993" y="907256"/>
                </a:lnTo>
                <a:lnTo>
                  <a:pt x="352425" y="759618"/>
                </a:lnTo>
                <a:lnTo>
                  <a:pt x="361950" y="638175"/>
                </a:lnTo>
                <a:lnTo>
                  <a:pt x="369093" y="478631"/>
                </a:lnTo>
                <a:cubicBezTo>
                  <a:pt x="368299" y="430212"/>
                  <a:pt x="367506" y="381794"/>
                  <a:pt x="366712" y="333375"/>
                </a:cubicBezTo>
                <a:lnTo>
                  <a:pt x="354806" y="250031"/>
                </a:lnTo>
                <a:lnTo>
                  <a:pt x="340518" y="197643"/>
                </a:lnTo>
                <a:lnTo>
                  <a:pt x="326231" y="169068"/>
                </a:lnTo>
                <a:lnTo>
                  <a:pt x="273843" y="126206"/>
                </a:lnTo>
                <a:lnTo>
                  <a:pt x="230981" y="92868"/>
                </a:lnTo>
                <a:lnTo>
                  <a:pt x="178593" y="64293"/>
                </a:lnTo>
                <a:lnTo>
                  <a:pt x="159543" y="52387"/>
                </a:lnTo>
                <a:lnTo>
                  <a:pt x="150018" y="40481"/>
                </a:lnTo>
                <a:lnTo>
                  <a:pt x="142875" y="23812"/>
                </a:lnTo>
                <a:lnTo>
                  <a:pt x="145256" y="9525"/>
                </a:lnTo>
                <a:lnTo>
                  <a:pt x="161925" y="0"/>
                </a:lnTo>
                <a:lnTo>
                  <a:pt x="211931" y="9525"/>
                </a:lnTo>
                <a:lnTo>
                  <a:pt x="314325" y="23812"/>
                </a:lnTo>
                <a:lnTo>
                  <a:pt x="452437" y="59531"/>
                </a:lnTo>
                <a:lnTo>
                  <a:pt x="611981" y="116681"/>
                </a:lnTo>
                <a:lnTo>
                  <a:pt x="640556" y="288131"/>
                </a:lnTo>
                <a:lnTo>
                  <a:pt x="623887" y="511968"/>
                </a:lnTo>
                <a:lnTo>
                  <a:pt x="600075" y="692943"/>
                </a:lnTo>
                <a:lnTo>
                  <a:pt x="571500" y="850106"/>
                </a:lnTo>
                <a:lnTo>
                  <a:pt x="509587" y="1057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7BAC6F4-35DA-49E3-A70A-339D12563E57}"/>
              </a:ext>
            </a:extLst>
          </p:cNvPr>
          <p:cNvSpPr/>
          <p:nvPr/>
        </p:nvSpPr>
        <p:spPr>
          <a:xfrm>
            <a:off x="6110288" y="3486151"/>
            <a:ext cx="1585912" cy="500063"/>
          </a:xfrm>
          <a:custGeom>
            <a:avLst/>
            <a:gdLst>
              <a:gd name="connsiteX0" fmla="*/ 950118 w 1585912"/>
              <a:gd name="connsiteY0" fmla="*/ 290513 h 500063"/>
              <a:gd name="connsiteX1" fmla="*/ 728662 w 1585912"/>
              <a:gd name="connsiteY1" fmla="*/ 361950 h 500063"/>
              <a:gd name="connsiteX2" fmla="*/ 492918 w 1585912"/>
              <a:gd name="connsiteY2" fmla="*/ 435769 h 500063"/>
              <a:gd name="connsiteX3" fmla="*/ 273843 w 1585912"/>
              <a:gd name="connsiteY3" fmla="*/ 500063 h 500063"/>
              <a:gd name="connsiteX4" fmla="*/ 242887 w 1585912"/>
              <a:gd name="connsiteY4" fmla="*/ 490538 h 500063"/>
              <a:gd name="connsiteX5" fmla="*/ 202406 w 1585912"/>
              <a:gd name="connsiteY5" fmla="*/ 464344 h 500063"/>
              <a:gd name="connsiteX6" fmla="*/ 140493 w 1585912"/>
              <a:gd name="connsiteY6" fmla="*/ 421481 h 500063"/>
              <a:gd name="connsiteX7" fmla="*/ 100012 w 1585912"/>
              <a:gd name="connsiteY7" fmla="*/ 383381 h 500063"/>
              <a:gd name="connsiteX8" fmla="*/ 76200 w 1585912"/>
              <a:gd name="connsiteY8" fmla="*/ 357188 h 500063"/>
              <a:gd name="connsiteX9" fmla="*/ 52387 w 1585912"/>
              <a:gd name="connsiteY9" fmla="*/ 326231 h 500063"/>
              <a:gd name="connsiteX10" fmla="*/ 35718 w 1585912"/>
              <a:gd name="connsiteY10" fmla="*/ 295275 h 500063"/>
              <a:gd name="connsiteX11" fmla="*/ 11906 w 1585912"/>
              <a:gd name="connsiteY11" fmla="*/ 235744 h 500063"/>
              <a:gd name="connsiteX12" fmla="*/ 0 w 1585912"/>
              <a:gd name="connsiteY12" fmla="*/ 173831 h 500063"/>
              <a:gd name="connsiteX13" fmla="*/ 0 w 1585912"/>
              <a:gd name="connsiteY13" fmla="*/ 145256 h 500063"/>
              <a:gd name="connsiteX14" fmla="*/ 0 w 1585912"/>
              <a:gd name="connsiteY14" fmla="*/ 128588 h 500063"/>
              <a:gd name="connsiteX15" fmla="*/ 7143 w 1585912"/>
              <a:gd name="connsiteY15" fmla="*/ 123825 h 500063"/>
              <a:gd name="connsiteX16" fmla="*/ 38100 w 1585912"/>
              <a:gd name="connsiteY16" fmla="*/ 130969 h 500063"/>
              <a:gd name="connsiteX17" fmla="*/ 78581 w 1585912"/>
              <a:gd name="connsiteY17" fmla="*/ 157163 h 500063"/>
              <a:gd name="connsiteX18" fmla="*/ 123825 w 1585912"/>
              <a:gd name="connsiteY18" fmla="*/ 200025 h 500063"/>
              <a:gd name="connsiteX19" fmla="*/ 150018 w 1585912"/>
              <a:gd name="connsiteY19" fmla="*/ 226219 h 500063"/>
              <a:gd name="connsiteX20" fmla="*/ 173831 w 1585912"/>
              <a:gd name="connsiteY20" fmla="*/ 240506 h 500063"/>
              <a:gd name="connsiteX21" fmla="*/ 207168 w 1585912"/>
              <a:gd name="connsiteY21" fmla="*/ 247650 h 500063"/>
              <a:gd name="connsiteX22" fmla="*/ 273843 w 1585912"/>
              <a:gd name="connsiteY22" fmla="*/ 254794 h 500063"/>
              <a:gd name="connsiteX23" fmla="*/ 326231 w 1585912"/>
              <a:gd name="connsiteY23" fmla="*/ 257175 h 500063"/>
              <a:gd name="connsiteX24" fmla="*/ 402431 w 1585912"/>
              <a:gd name="connsiteY24" fmla="*/ 254794 h 500063"/>
              <a:gd name="connsiteX25" fmla="*/ 497681 w 1585912"/>
              <a:gd name="connsiteY25" fmla="*/ 240506 h 500063"/>
              <a:gd name="connsiteX26" fmla="*/ 659606 w 1585912"/>
              <a:gd name="connsiteY26" fmla="*/ 202406 h 500063"/>
              <a:gd name="connsiteX27" fmla="*/ 852487 w 1585912"/>
              <a:gd name="connsiteY27" fmla="*/ 145256 h 500063"/>
              <a:gd name="connsiteX28" fmla="*/ 997743 w 1585912"/>
              <a:gd name="connsiteY28" fmla="*/ 90488 h 500063"/>
              <a:gd name="connsiteX29" fmla="*/ 1078706 w 1585912"/>
              <a:gd name="connsiteY29" fmla="*/ 57150 h 500063"/>
              <a:gd name="connsiteX30" fmla="*/ 1147762 w 1585912"/>
              <a:gd name="connsiteY30" fmla="*/ 26194 h 500063"/>
              <a:gd name="connsiteX31" fmla="*/ 1202531 w 1585912"/>
              <a:gd name="connsiteY31" fmla="*/ 7144 h 500063"/>
              <a:gd name="connsiteX32" fmla="*/ 1243012 w 1585912"/>
              <a:gd name="connsiteY32" fmla="*/ 0 h 500063"/>
              <a:gd name="connsiteX33" fmla="*/ 1259681 w 1585912"/>
              <a:gd name="connsiteY33" fmla="*/ 0 h 500063"/>
              <a:gd name="connsiteX34" fmla="*/ 1290637 w 1585912"/>
              <a:gd name="connsiteY34" fmla="*/ 16669 h 500063"/>
              <a:gd name="connsiteX35" fmla="*/ 1373981 w 1585912"/>
              <a:gd name="connsiteY35" fmla="*/ 71438 h 500063"/>
              <a:gd name="connsiteX36" fmla="*/ 1457325 w 1585912"/>
              <a:gd name="connsiteY36" fmla="*/ 128588 h 500063"/>
              <a:gd name="connsiteX37" fmla="*/ 1528762 w 1585912"/>
              <a:gd name="connsiteY37" fmla="*/ 185738 h 500063"/>
              <a:gd name="connsiteX38" fmla="*/ 1559718 w 1585912"/>
              <a:gd name="connsiteY38" fmla="*/ 209550 h 500063"/>
              <a:gd name="connsiteX39" fmla="*/ 1571625 w 1585912"/>
              <a:gd name="connsiteY39" fmla="*/ 221456 h 500063"/>
              <a:gd name="connsiteX40" fmla="*/ 1581150 w 1585912"/>
              <a:gd name="connsiteY40" fmla="*/ 238125 h 500063"/>
              <a:gd name="connsiteX41" fmla="*/ 1585912 w 1585912"/>
              <a:gd name="connsiteY41" fmla="*/ 252413 h 500063"/>
              <a:gd name="connsiteX42" fmla="*/ 1581150 w 1585912"/>
              <a:gd name="connsiteY42" fmla="*/ 276225 h 500063"/>
              <a:gd name="connsiteX43" fmla="*/ 1557337 w 1585912"/>
              <a:gd name="connsiteY43" fmla="*/ 300038 h 500063"/>
              <a:gd name="connsiteX44" fmla="*/ 1524000 w 1585912"/>
              <a:gd name="connsiteY44" fmla="*/ 319088 h 500063"/>
              <a:gd name="connsiteX45" fmla="*/ 1200150 w 1585912"/>
              <a:gd name="connsiteY45" fmla="*/ 240506 h 500063"/>
              <a:gd name="connsiteX46" fmla="*/ 1190625 w 1585912"/>
              <a:gd name="connsiteY46" fmla="*/ 228600 h 500063"/>
              <a:gd name="connsiteX47" fmla="*/ 1166812 w 1585912"/>
              <a:gd name="connsiteY47" fmla="*/ 226219 h 500063"/>
              <a:gd name="connsiteX48" fmla="*/ 1109662 w 1585912"/>
              <a:gd name="connsiteY48" fmla="*/ 240506 h 500063"/>
              <a:gd name="connsiteX49" fmla="*/ 950118 w 1585912"/>
              <a:gd name="connsiteY49" fmla="*/ 29051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585912" h="500063">
                <a:moveTo>
                  <a:pt x="950118" y="290513"/>
                </a:moveTo>
                <a:lnTo>
                  <a:pt x="728662" y="361950"/>
                </a:lnTo>
                <a:lnTo>
                  <a:pt x="492918" y="435769"/>
                </a:lnTo>
                <a:lnTo>
                  <a:pt x="273843" y="500063"/>
                </a:lnTo>
                <a:lnTo>
                  <a:pt x="242887" y="490538"/>
                </a:lnTo>
                <a:lnTo>
                  <a:pt x="202406" y="464344"/>
                </a:lnTo>
                <a:lnTo>
                  <a:pt x="140493" y="421481"/>
                </a:lnTo>
                <a:lnTo>
                  <a:pt x="100012" y="383381"/>
                </a:lnTo>
                <a:lnTo>
                  <a:pt x="76200" y="357188"/>
                </a:lnTo>
                <a:lnTo>
                  <a:pt x="52387" y="326231"/>
                </a:lnTo>
                <a:lnTo>
                  <a:pt x="35718" y="295275"/>
                </a:lnTo>
                <a:lnTo>
                  <a:pt x="11906" y="235744"/>
                </a:lnTo>
                <a:lnTo>
                  <a:pt x="0" y="173831"/>
                </a:lnTo>
                <a:lnTo>
                  <a:pt x="0" y="145256"/>
                </a:lnTo>
                <a:lnTo>
                  <a:pt x="0" y="128588"/>
                </a:lnTo>
                <a:lnTo>
                  <a:pt x="7143" y="123825"/>
                </a:lnTo>
                <a:lnTo>
                  <a:pt x="38100" y="130969"/>
                </a:lnTo>
                <a:lnTo>
                  <a:pt x="78581" y="157163"/>
                </a:lnTo>
                <a:lnTo>
                  <a:pt x="123825" y="200025"/>
                </a:lnTo>
                <a:lnTo>
                  <a:pt x="150018" y="226219"/>
                </a:lnTo>
                <a:lnTo>
                  <a:pt x="173831" y="240506"/>
                </a:lnTo>
                <a:lnTo>
                  <a:pt x="207168" y="247650"/>
                </a:lnTo>
                <a:lnTo>
                  <a:pt x="273843" y="254794"/>
                </a:lnTo>
                <a:lnTo>
                  <a:pt x="326231" y="257175"/>
                </a:lnTo>
                <a:lnTo>
                  <a:pt x="402431" y="254794"/>
                </a:lnTo>
                <a:lnTo>
                  <a:pt x="497681" y="240506"/>
                </a:lnTo>
                <a:lnTo>
                  <a:pt x="659606" y="202406"/>
                </a:lnTo>
                <a:lnTo>
                  <a:pt x="852487" y="145256"/>
                </a:lnTo>
                <a:lnTo>
                  <a:pt x="997743" y="90488"/>
                </a:lnTo>
                <a:lnTo>
                  <a:pt x="1078706" y="57150"/>
                </a:lnTo>
                <a:lnTo>
                  <a:pt x="1147762" y="26194"/>
                </a:lnTo>
                <a:lnTo>
                  <a:pt x="1202531" y="7144"/>
                </a:lnTo>
                <a:lnTo>
                  <a:pt x="1243012" y="0"/>
                </a:lnTo>
                <a:lnTo>
                  <a:pt x="1259681" y="0"/>
                </a:lnTo>
                <a:lnTo>
                  <a:pt x="1290637" y="16669"/>
                </a:lnTo>
                <a:lnTo>
                  <a:pt x="1373981" y="71438"/>
                </a:lnTo>
                <a:lnTo>
                  <a:pt x="1457325" y="128588"/>
                </a:lnTo>
                <a:lnTo>
                  <a:pt x="1528762" y="185738"/>
                </a:lnTo>
                <a:lnTo>
                  <a:pt x="1559718" y="209550"/>
                </a:lnTo>
                <a:lnTo>
                  <a:pt x="1571625" y="221456"/>
                </a:lnTo>
                <a:lnTo>
                  <a:pt x="1581150" y="238125"/>
                </a:lnTo>
                <a:lnTo>
                  <a:pt x="1585912" y="252413"/>
                </a:lnTo>
                <a:lnTo>
                  <a:pt x="1581150" y="276225"/>
                </a:lnTo>
                <a:lnTo>
                  <a:pt x="1557337" y="300038"/>
                </a:lnTo>
                <a:lnTo>
                  <a:pt x="1524000" y="319088"/>
                </a:lnTo>
                <a:lnTo>
                  <a:pt x="1200150" y="240506"/>
                </a:lnTo>
                <a:lnTo>
                  <a:pt x="1190625" y="228600"/>
                </a:lnTo>
                <a:lnTo>
                  <a:pt x="1166812" y="226219"/>
                </a:lnTo>
                <a:lnTo>
                  <a:pt x="1109662" y="240506"/>
                </a:lnTo>
                <a:lnTo>
                  <a:pt x="950118" y="2905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2C33DEB-581D-44C5-A17D-62A38AEBEDFA}"/>
              </a:ext>
            </a:extLst>
          </p:cNvPr>
          <p:cNvSpPr/>
          <p:nvPr/>
        </p:nvSpPr>
        <p:spPr>
          <a:xfrm>
            <a:off x="4008439" y="1906588"/>
            <a:ext cx="1819275" cy="736600"/>
          </a:xfrm>
          <a:custGeom>
            <a:avLst/>
            <a:gdLst>
              <a:gd name="connsiteX0" fmla="*/ 1204912 w 1819275"/>
              <a:gd name="connsiteY0" fmla="*/ 481013 h 735807"/>
              <a:gd name="connsiteX1" fmla="*/ 995362 w 1819275"/>
              <a:gd name="connsiteY1" fmla="*/ 376238 h 735807"/>
              <a:gd name="connsiteX2" fmla="*/ 814387 w 1819275"/>
              <a:gd name="connsiteY2" fmla="*/ 297657 h 735807"/>
              <a:gd name="connsiteX3" fmla="*/ 597694 w 1819275"/>
              <a:gd name="connsiteY3" fmla="*/ 221457 h 735807"/>
              <a:gd name="connsiteX4" fmla="*/ 390525 w 1819275"/>
              <a:gd name="connsiteY4" fmla="*/ 161925 h 735807"/>
              <a:gd name="connsiteX5" fmla="*/ 242887 w 1819275"/>
              <a:gd name="connsiteY5" fmla="*/ 123825 h 735807"/>
              <a:gd name="connsiteX6" fmla="*/ 100012 w 1819275"/>
              <a:gd name="connsiteY6" fmla="*/ 88107 h 735807"/>
              <a:gd name="connsiteX7" fmla="*/ 26194 w 1819275"/>
              <a:gd name="connsiteY7" fmla="*/ 71438 h 735807"/>
              <a:gd name="connsiteX8" fmla="*/ 9525 w 1819275"/>
              <a:gd name="connsiteY8" fmla="*/ 59532 h 735807"/>
              <a:gd name="connsiteX9" fmla="*/ 0 w 1819275"/>
              <a:gd name="connsiteY9" fmla="*/ 35719 h 735807"/>
              <a:gd name="connsiteX10" fmla="*/ 0 w 1819275"/>
              <a:gd name="connsiteY10" fmla="*/ 21432 h 735807"/>
              <a:gd name="connsiteX11" fmla="*/ 7144 w 1819275"/>
              <a:gd name="connsiteY11" fmla="*/ 7144 h 735807"/>
              <a:gd name="connsiteX12" fmla="*/ 45244 w 1819275"/>
              <a:gd name="connsiteY12" fmla="*/ 0 h 735807"/>
              <a:gd name="connsiteX13" fmla="*/ 240506 w 1819275"/>
              <a:gd name="connsiteY13" fmla="*/ 14288 h 735807"/>
              <a:gd name="connsiteX14" fmla="*/ 459581 w 1819275"/>
              <a:gd name="connsiteY14" fmla="*/ 33338 h 735807"/>
              <a:gd name="connsiteX15" fmla="*/ 595312 w 1819275"/>
              <a:gd name="connsiteY15" fmla="*/ 50007 h 735807"/>
              <a:gd name="connsiteX16" fmla="*/ 747712 w 1819275"/>
              <a:gd name="connsiteY16" fmla="*/ 83344 h 735807"/>
              <a:gd name="connsiteX17" fmla="*/ 969169 w 1819275"/>
              <a:gd name="connsiteY17" fmla="*/ 138113 h 735807"/>
              <a:gd name="connsiteX18" fmla="*/ 1207294 w 1819275"/>
              <a:gd name="connsiteY18" fmla="*/ 226219 h 735807"/>
              <a:gd name="connsiteX19" fmla="*/ 1373981 w 1819275"/>
              <a:gd name="connsiteY19" fmla="*/ 285750 h 735807"/>
              <a:gd name="connsiteX20" fmla="*/ 1500187 w 1819275"/>
              <a:gd name="connsiteY20" fmla="*/ 342900 h 735807"/>
              <a:gd name="connsiteX21" fmla="*/ 1578769 w 1819275"/>
              <a:gd name="connsiteY21" fmla="*/ 383382 h 735807"/>
              <a:gd name="connsiteX22" fmla="*/ 1638300 w 1819275"/>
              <a:gd name="connsiteY22" fmla="*/ 416719 h 735807"/>
              <a:gd name="connsiteX23" fmla="*/ 1702594 w 1819275"/>
              <a:gd name="connsiteY23" fmla="*/ 461963 h 735807"/>
              <a:gd name="connsiteX24" fmla="*/ 1743075 w 1819275"/>
              <a:gd name="connsiteY24" fmla="*/ 490538 h 735807"/>
              <a:gd name="connsiteX25" fmla="*/ 1774031 w 1819275"/>
              <a:gd name="connsiteY25" fmla="*/ 523875 h 735807"/>
              <a:gd name="connsiteX26" fmla="*/ 1795462 w 1819275"/>
              <a:gd name="connsiteY26" fmla="*/ 554832 h 735807"/>
              <a:gd name="connsiteX27" fmla="*/ 1809750 w 1819275"/>
              <a:gd name="connsiteY27" fmla="*/ 576263 h 735807"/>
              <a:gd name="connsiteX28" fmla="*/ 1816894 w 1819275"/>
              <a:gd name="connsiteY28" fmla="*/ 590550 h 735807"/>
              <a:gd name="connsiteX29" fmla="*/ 1819275 w 1819275"/>
              <a:gd name="connsiteY29" fmla="*/ 619125 h 735807"/>
              <a:gd name="connsiteX30" fmla="*/ 1814512 w 1819275"/>
              <a:gd name="connsiteY30" fmla="*/ 661988 h 735807"/>
              <a:gd name="connsiteX31" fmla="*/ 1795462 w 1819275"/>
              <a:gd name="connsiteY31" fmla="*/ 700088 h 735807"/>
              <a:gd name="connsiteX32" fmla="*/ 1764506 w 1819275"/>
              <a:gd name="connsiteY32" fmla="*/ 723900 h 735807"/>
              <a:gd name="connsiteX33" fmla="*/ 1726406 w 1819275"/>
              <a:gd name="connsiteY33" fmla="*/ 735807 h 735807"/>
              <a:gd name="connsiteX34" fmla="*/ 1690687 w 1819275"/>
              <a:gd name="connsiteY34" fmla="*/ 735807 h 735807"/>
              <a:gd name="connsiteX35" fmla="*/ 1643062 w 1819275"/>
              <a:gd name="connsiteY35" fmla="*/ 723900 h 735807"/>
              <a:gd name="connsiteX36" fmla="*/ 1554956 w 1819275"/>
              <a:gd name="connsiteY36" fmla="*/ 671513 h 735807"/>
              <a:gd name="connsiteX37" fmla="*/ 1416844 w 1819275"/>
              <a:gd name="connsiteY37" fmla="*/ 590550 h 735807"/>
              <a:gd name="connsiteX38" fmla="*/ 1204912 w 1819275"/>
              <a:gd name="connsiteY38" fmla="*/ 481013 h 73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19275" h="735807">
                <a:moveTo>
                  <a:pt x="1204912" y="481013"/>
                </a:moveTo>
                <a:lnTo>
                  <a:pt x="995362" y="376238"/>
                </a:lnTo>
                <a:lnTo>
                  <a:pt x="814387" y="297657"/>
                </a:lnTo>
                <a:lnTo>
                  <a:pt x="597694" y="221457"/>
                </a:lnTo>
                <a:lnTo>
                  <a:pt x="390525" y="161925"/>
                </a:lnTo>
                <a:lnTo>
                  <a:pt x="242887" y="123825"/>
                </a:lnTo>
                <a:lnTo>
                  <a:pt x="100012" y="88107"/>
                </a:lnTo>
                <a:lnTo>
                  <a:pt x="26194" y="71438"/>
                </a:lnTo>
                <a:lnTo>
                  <a:pt x="9525" y="59532"/>
                </a:lnTo>
                <a:lnTo>
                  <a:pt x="0" y="35719"/>
                </a:lnTo>
                <a:lnTo>
                  <a:pt x="0" y="21432"/>
                </a:lnTo>
                <a:lnTo>
                  <a:pt x="7144" y="7144"/>
                </a:lnTo>
                <a:lnTo>
                  <a:pt x="45244" y="0"/>
                </a:lnTo>
                <a:lnTo>
                  <a:pt x="240506" y="14288"/>
                </a:lnTo>
                <a:lnTo>
                  <a:pt x="459581" y="33338"/>
                </a:lnTo>
                <a:lnTo>
                  <a:pt x="595312" y="50007"/>
                </a:lnTo>
                <a:lnTo>
                  <a:pt x="747712" y="83344"/>
                </a:lnTo>
                <a:lnTo>
                  <a:pt x="969169" y="138113"/>
                </a:lnTo>
                <a:lnTo>
                  <a:pt x="1207294" y="226219"/>
                </a:lnTo>
                <a:lnTo>
                  <a:pt x="1373981" y="285750"/>
                </a:lnTo>
                <a:lnTo>
                  <a:pt x="1500187" y="342900"/>
                </a:lnTo>
                <a:lnTo>
                  <a:pt x="1578769" y="383382"/>
                </a:lnTo>
                <a:lnTo>
                  <a:pt x="1638300" y="416719"/>
                </a:lnTo>
                <a:lnTo>
                  <a:pt x="1702594" y="461963"/>
                </a:lnTo>
                <a:lnTo>
                  <a:pt x="1743075" y="490538"/>
                </a:lnTo>
                <a:lnTo>
                  <a:pt x="1774031" y="523875"/>
                </a:lnTo>
                <a:lnTo>
                  <a:pt x="1795462" y="554832"/>
                </a:lnTo>
                <a:lnTo>
                  <a:pt x="1809750" y="576263"/>
                </a:lnTo>
                <a:lnTo>
                  <a:pt x="1816894" y="590550"/>
                </a:lnTo>
                <a:lnTo>
                  <a:pt x="1819275" y="619125"/>
                </a:lnTo>
                <a:lnTo>
                  <a:pt x="1814512" y="661988"/>
                </a:lnTo>
                <a:lnTo>
                  <a:pt x="1795462" y="700088"/>
                </a:lnTo>
                <a:lnTo>
                  <a:pt x="1764506" y="723900"/>
                </a:lnTo>
                <a:lnTo>
                  <a:pt x="1726406" y="735807"/>
                </a:lnTo>
                <a:lnTo>
                  <a:pt x="1690687" y="735807"/>
                </a:lnTo>
                <a:lnTo>
                  <a:pt x="1643062" y="723900"/>
                </a:lnTo>
                <a:lnTo>
                  <a:pt x="1554956" y="671513"/>
                </a:lnTo>
                <a:lnTo>
                  <a:pt x="1416844" y="590550"/>
                </a:lnTo>
                <a:lnTo>
                  <a:pt x="1204912" y="4810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6EE4D0B-4BE9-4FB9-A93E-FCFD6968371F}"/>
              </a:ext>
            </a:extLst>
          </p:cNvPr>
          <p:cNvSpPr/>
          <p:nvPr/>
        </p:nvSpPr>
        <p:spPr>
          <a:xfrm rot="16200000">
            <a:off x="3365501" y="4067176"/>
            <a:ext cx="3211513" cy="493713"/>
          </a:xfrm>
          <a:custGeom>
            <a:avLst/>
            <a:gdLst>
              <a:gd name="connsiteX0" fmla="*/ 1662306 w 3210972"/>
              <a:gd name="connsiteY0" fmla="*/ 417558 h 494199"/>
              <a:gd name="connsiteX1" fmla="*/ 1268532 w 3210972"/>
              <a:gd name="connsiteY1" fmla="*/ 404344 h 494199"/>
              <a:gd name="connsiteX2" fmla="*/ 917043 w 3210972"/>
              <a:gd name="connsiteY2" fmla="*/ 393773 h 494199"/>
              <a:gd name="connsiteX3" fmla="*/ 599910 w 3210972"/>
              <a:gd name="connsiteY3" fmla="*/ 383202 h 494199"/>
              <a:gd name="connsiteX4" fmla="*/ 351489 w 3210972"/>
              <a:gd name="connsiteY4" fmla="*/ 383202 h 494199"/>
              <a:gd name="connsiteX5" fmla="*/ 214065 w 3210972"/>
              <a:gd name="connsiteY5" fmla="*/ 375274 h 494199"/>
              <a:gd name="connsiteX6" fmla="*/ 116282 w 3210972"/>
              <a:gd name="connsiteY6" fmla="*/ 372631 h 494199"/>
              <a:gd name="connsiteX7" fmla="*/ 63427 w 3210972"/>
              <a:gd name="connsiteY7" fmla="*/ 367346 h 494199"/>
              <a:gd name="connsiteX8" fmla="*/ 47570 w 3210972"/>
              <a:gd name="connsiteY8" fmla="*/ 359417 h 494199"/>
              <a:gd name="connsiteX9" fmla="*/ 23785 w 3210972"/>
              <a:gd name="connsiteY9" fmla="*/ 340918 h 494199"/>
              <a:gd name="connsiteX10" fmla="*/ 2643 w 3210972"/>
              <a:gd name="connsiteY10" fmla="*/ 317133 h 494199"/>
              <a:gd name="connsiteX11" fmla="*/ 0 w 3210972"/>
              <a:gd name="connsiteY11" fmla="*/ 298633 h 494199"/>
              <a:gd name="connsiteX12" fmla="*/ 5286 w 3210972"/>
              <a:gd name="connsiteY12" fmla="*/ 272206 h 494199"/>
              <a:gd name="connsiteX13" fmla="*/ 21143 w 3210972"/>
              <a:gd name="connsiteY13" fmla="*/ 253706 h 494199"/>
              <a:gd name="connsiteX14" fmla="*/ 71355 w 3210972"/>
              <a:gd name="connsiteY14" fmla="*/ 219350 h 494199"/>
              <a:gd name="connsiteX15" fmla="*/ 134782 w 3210972"/>
              <a:gd name="connsiteY15" fmla="*/ 182351 h 494199"/>
              <a:gd name="connsiteX16" fmla="*/ 198208 w 3210972"/>
              <a:gd name="connsiteY16" fmla="*/ 153281 h 494199"/>
              <a:gd name="connsiteX17" fmla="*/ 288063 w 3210972"/>
              <a:gd name="connsiteY17" fmla="*/ 124210 h 494199"/>
              <a:gd name="connsiteX18" fmla="*/ 383203 w 3210972"/>
              <a:gd name="connsiteY18" fmla="*/ 113639 h 494199"/>
              <a:gd name="connsiteX19" fmla="*/ 473057 w 3210972"/>
              <a:gd name="connsiteY19" fmla="*/ 113639 h 494199"/>
              <a:gd name="connsiteX20" fmla="*/ 525913 w 3210972"/>
              <a:gd name="connsiteY20" fmla="*/ 116282 h 494199"/>
              <a:gd name="connsiteX21" fmla="*/ 578768 w 3210972"/>
              <a:gd name="connsiteY21" fmla="*/ 129496 h 494199"/>
              <a:gd name="connsiteX22" fmla="*/ 684479 w 3210972"/>
              <a:gd name="connsiteY22" fmla="*/ 150638 h 494199"/>
              <a:gd name="connsiteX23" fmla="*/ 761119 w 3210972"/>
              <a:gd name="connsiteY23" fmla="*/ 161209 h 494199"/>
              <a:gd name="connsiteX24" fmla="*/ 858902 w 3210972"/>
              <a:gd name="connsiteY24" fmla="*/ 171780 h 494199"/>
              <a:gd name="connsiteX25" fmla="*/ 1120537 w 3210972"/>
              <a:gd name="connsiteY25" fmla="*/ 184994 h 494199"/>
              <a:gd name="connsiteX26" fmla="*/ 1355744 w 3210972"/>
              <a:gd name="connsiteY26" fmla="*/ 195565 h 494199"/>
              <a:gd name="connsiteX27" fmla="*/ 1773302 w 3210972"/>
              <a:gd name="connsiteY27" fmla="*/ 211422 h 494199"/>
              <a:gd name="connsiteX28" fmla="*/ 2140648 w 3210972"/>
              <a:gd name="connsiteY28" fmla="*/ 227279 h 494199"/>
              <a:gd name="connsiteX29" fmla="*/ 2574063 w 3210972"/>
              <a:gd name="connsiteY29" fmla="*/ 227279 h 494199"/>
              <a:gd name="connsiteX30" fmla="*/ 2819841 w 3210972"/>
              <a:gd name="connsiteY30" fmla="*/ 229921 h 494199"/>
              <a:gd name="connsiteX31" fmla="*/ 2917624 w 3210972"/>
              <a:gd name="connsiteY31" fmla="*/ 219350 h 494199"/>
              <a:gd name="connsiteX32" fmla="*/ 2973122 w 3210972"/>
              <a:gd name="connsiteY32" fmla="*/ 206136 h 494199"/>
              <a:gd name="connsiteX33" fmla="*/ 3020692 w 3210972"/>
              <a:gd name="connsiteY33" fmla="*/ 179709 h 494199"/>
              <a:gd name="connsiteX34" fmla="*/ 3057691 w 3210972"/>
              <a:gd name="connsiteY34" fmla="*/ 145353 h 494199"/>
              <a:gd name="connsiteX35" fmla="*/ 3094689 w 3210972"/>
              <a:gd name="connsiteY35" fmla="*/ 103068 h 494199"/>
              <a:gd name="connsiteX36" fmla="*/ 3118474 w 3210972"/>
              <a:gd name="connsiteY36" fmla="*/ 63427 h 494199"/>
              <a:gd name="connsiteX37" fmla="*/ 3139617 w 3210972"/>
              <a:gd name="connsiteY37" fmla="*/ 23785 h 494199"/>
              <a:gd name="connsiteX38" fmla="*/ 3166044 w 3210972"/>
              <a:gd name="connsiteY38" fmla="*/ 5285 h 494199"/>
              <a:gd name="connsiteX39" fmla="*/ 3187187 w 3210972"/>
              <a:gd name="connsiteY39" fmla="*/ 0 h 494199"/>
              <a:gd name="connsiteX40" fmla="*/ 3203043 w 3210972"/>
              <a:gd name="connsiteY40" fmla="*/ 2643 h 494199"/>
              <a:gd name="connsiteX41" fmla="*/ 3210972 w 3210972"/>
              <a:gd name="connsiteY41" fmla="*/ 21142 h 494199"/>
              <a:gd name="connsiteX42" fmla="*/ 3203043 w 3210972"/>
              <a:gd name="connsiteY42" fmla="*/ 84569 h 494199"/>
              <a:gd name="connsiteX43" fmla="*/ 3176615 w 3210972"/>
              <a:gd name="connsiteY43" fmla="*/ 177066 h 494199"/>
              <a:gd name="connsiteX44" fmla="*/ 3110546 w 3210972"/>
              <a:gd name="connsiteY44" fmla="*/ 309205 h 494199"/>
              <a:gd name="connsiteX45" fmla="*/ 3052405 w 3210972"/>
              <a:gd name="connsiteY45" fmla="*/ 420201 h 494199"/>
              <a:gd name="connsiteX46" fmla="*/ 3023335 w 3210972"/>
              <a:gd name="connsiteY46" fmla="*/ 459843 h 494199"/>
              <a:gd name="connsiteX47" fmla="*/ 2994264 w 3210972"/>
              <a:gd name="connsiteY47" fmla="*/ 483628 h 494199"/>
              <a:gd name="connsiteX48" fmla="*/ 2967836 w 3210972"/>
              <a:gd name="connsiteY48" fmla="*/ 494199 h 494199"/>
              <a:gd name="connsiteX49" fmla="*/ 2936123 w 3210972"/>
              <a:gd name="connsiteY49" fmla="*/ 494199 h 494199"/>
              <a:gd name="connsiteX50" fmla="*/ 2875339 w 3210972"/>
              <a:gd name="connsiteY50" fmla="*/ 480985 h 494199"/>
              <a:gd name="connsiteX51" fmla="*/ 2796056 w 3210972"/>
              <a:gd name="connsiteY51" fmla="*/ 449272 h 494199"/>
              <a:gd name="connsiteX52" fmla="*/ 2621633 w 3210972"/>
              <a:gd name="connsiteY52" fmla="*/ 428129 h 494199"/>
              <a:gd name="connsiteX53" fmla="*/ 2473637 w 3210972"/>
              <a:gd name="connsiteY53" fmla="*/ 428129 h 494199"/>
              <a:gd name="connsiteX54" fmla="*/ 1868442 w 3210972"/>
              <a:gd name="connsiteY54" fmla="*/ 420201 h 494199"/>
              <a:gd name="connsiteX55" fmla="*/ 1662306 w 3210972"/>
              <a:gd name="connsiteY55" fmla="*/ 417558 h 494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210972" h="494199">
                <a:moveTo>
                  <a:pt x="1662306" y="417558"/>
                </a:moveTo>
                <a:lnTo>
                  <a:pt x="1268532" y="404344"/>
                </a:lnTo>
                <a:lnTo>
                  <a:pt x="917043" y="393773"/>
                </a:lnTo>
                <a:lnTo>
                  <a:pt x="599910" y="383202"/>
                </a:lnTo>
                <a:lnTo>
                  <a:pt x="351489" y="383202"/>
                </a:lnTo>
                <a:lnTo>
                  <a:pt x="214065" y="375274"/>
                </a:lnTo>
                <a:lnTo>
                  <a:pt x="116282" y="372631"/>
                </a:lnTo>
                <a:lnTo>
                  <a:pt x="63427" y="367346"/>
                </a:lnTo>
                <a:lnTo>
                  <a:pt x="47570" y="359417"/>
                </a:lnTo>
                <a:lnTo>
                  <a:pt x="23785" y="340918"/>
                </a:lnTo>
                <a:lnTo>
                  <a:pt x="2643" y="317133"/>
                </a:lnTo>
                <a:lnTo>
                  <a:pt x="0" y="298633"/>
                </a:lnTo>
                <a:lnTo>
                  <a:pt x="5286" y="272206"/>
                </a:lnTo>
                <a:lnTo>
                  <a:pt x="21143" y="253706"/>
                </a:lnTo>
                <a:lnTo>
                  <a:pt x="71355" y="219350"/>
                </a:lnTo>
                <a:lnTo>
                  <a:pt x="134782" y="182351"/>
                </a:lnTo>
                <a:lnTo>
                  <a:pt x="198208" y="153281"/>
                </a:lnTo>
                <a:lnTo>
                  <a:pt x="288063" y="124210"/>
                </a:lnTo>
                <a:lnTo>
                  <a:pt x="383203" y="113639"/>
                </a:lnTo>
                <a:lnTo>
                  <a:pt x="473057" y="113639"/>
                </a:lnTo>
                <a:lnTo>
                  <a:pt x="525913" y="116282"/>
                </a:lnTo>
                <a:lnTo>
                  <a:pt x="578768" y="129496"/>
                </a:lnTo>
                <a:lnTo>
                  <a:pt x="684479" y="150638"/>
                </a:lnTo>
                <a:lnTo>
                  <a:pt x="761119" y="161209"/>
                </a:lnTo>
                <a:lnTo>
                  <a:pt x="858902" y="171780"/>
                </a:lnTo>
                <a:lnTo>
                  <a:pt x="1120537" y="184994"/>
                </a:lnTo>
                <a:lnTo>
                  <a:pt x="1355744" y="195565"/>
                </a:lnTo>
                <a:lnTo>
                  <a:pt x="1773302" y="211422"/>
                </a:lnTo>
                <a:lnTo>
                  <a:pt x="2140648" y="227279"/>
                </a:lnTo>
                <a:lnTo>
                  <a:pt x="2574063" y="227279"/>
                </a:lnTo>
                <a:lnTo>
                  <a:pt x="2819841" y="229921"/>
                </a:lnTo>
                <a:lnTo>
                  <a:pt x="2917624" y="219350"/>
                </a:lnTo>
                <a:lnTo>
                  <a:pt x="2973122" y="206136"/>
                </a:lnTo>
                <a:lnTo>
                  <a:pt x="3020692" y="179709"/>
                </a:lnTo>
                <a:lnTo>
                  <a:pt x="3057691" y="145353"/>
                </a:lnTo>
                <a:lnTo>
                  <a:pt x="3094689" y="103068"/>
                </a:lnTo>
                <a:lnTo>
                  <a:pt x="3118474" y="63427"/>
                </a:lnTo>
                <a:lnTo>
                  <a:pt x="3139617" y="23785"/>
                </a:lnTo>
                <a:lnTo>
                  <a:pt x="3166044" y="5285"/>
                </a:lnTo>
                <a:lnTo>
                  <a:pt x="3187187" y="0"/>
                </a:lnTo>
                <a:lnTo>
                  <a:pt x="3203043" y="2643"/>
                </a:lnTo>
                <a:lnTo>
                  <a:pt x="3210972" y="21142"/>
                </a:lnTo>
                <a:lnTo>
                  <a:pt x="3203043" y="84569"/>
                </a:lnTo>
                <a:lnTo>
                  <a:pt x="3176615" y="177066"/>
                </a:lnTo>
                <a:lnTo>
                  <a:pt x="3110546" y="309205"/>
                </a:lnTo>
                <a:lnTo>
                  <a:pt x="3052405" y="420201"/>
                </a:lnTo>
                <a:lnTo>
                  <a:pt x="3023335" y="459843"/>
                </a:lnTo>
                <a:lnTo>
                  <a:pt x="2994264" y="483628"/>
                </a:lnTo>
                <a:lnTo>
                  <a:pt x="2967836" y="494199"/>
                </a:lnTo>
                <a:lnTo>
                  <a:pt x="2936123" y="494199"/>
                </a:lnTo>
                <a:lnTo>
                  <a:pt x="2875339" y="480985"/>
                </a:lnTo>
                <a:lnTo>
                  <a:pt x="2796056" y="449272"/>
                </a:lnTo>
                <a:lnTo>
                  <a:pt x="2621633" y="428129"/>
                </a:lnTo>
                <a:lnTo>
                  <a:pt x="2473637" y="428129"/>
                </a:lnTo>
                <a:lnTo>
                  <a:pt x="1868442" y="420201"/>
                </a:lnTo>
                <a:lnTo>
                  <a:pt x="1662306" y="41755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2551F2A-B10E-46F3-9069-A919418C440E}"/>
              </a:ext>
            </a:extLst>
          </p:cNvPr>
          <p:cNvSpPr/>
          <p:nvPr/>
        </p:nvSpPr>
        <p:spPr>
          <a:xfrm>
            <a:off x="3789363" y="3433763"/>
            <a:ext cx="1204912" cy="1752600"/>
          </a:xfrm>
          <a:custGeom>
            <a:avLst/>
            <a:gdLst>
              <a:gd name="connsiteX0" fmla="*/ 414337 w 1204912"/>
              <a:gd name="connsiteY0" fmla="*/ 1340643 h 1752600"/>
              <a:gd name="connsiteX1" fmla="*/ 238125 w 1204912"/>
              <a:gd name="connsiteY1" fmla="*/ 1545431 h 1752600"/>
              <a:gd name="connsiteX2" fmla="*/ 119062 w 1204912"/>
              <a:gd name="connsiteY2" fmla="*/ 1678781 h 1752600"/>
              <a:gd name="connsiteX3" fmla="*/ 73819 w 1204912"/>
              <a:gd name="connsiteY3" fmla="*/ 1731168 h 1752600"/>
              <a:gd name="connsiteX4" fmla="*/ 47625 w 1204912"/>
              <a:gd name="connsiteY4" fmla="*/ 1747837 h 1752600"/>
              <a:gd name="connsiteX5" fmla="*/ 23812 w 1204912"/>
              <a:gd name="connsiteY5" fmla="*/ 1752600 h 1752600"/>
              <a:gd name="connsiteX6" fmla="*/ 7144 w 1204912"/>
              <a:gd name="connsiteY6" fmla="*/ 1750218 h 1752600"/>
              <a:gd name="connsiteX7" fmla="*/ 0 w 1204912"/>
              <a:gd name="connsiteY7" fmla="*/ 1738312 h 1752600"/>
              <a:gd name="connsiteX8" fmla="*/ 0 w 1204912"/>
              <a:gd name="connsiteY8" fmla="*/ 1719262 h 1752600"/>
              <a:gd name="connsiteX9" fmla="*/ 16669 w 1204912"/>
              <a:gd name="connsiteY9" fmla="*/ 1683543 h 1752600"/>
              <a:gd name="connsiteX10" fmla="*/ 71437 w 1204912"/>
              <a:gd name="connsiteY10" fmla="*/ 1609725 h 1752600"/>
              <a:gd name="connsiteX11" fmla="*/ 214312 w 1204912"/>
              <a:gd name="connsiteY11" fmla="*/ 1423987 h 1752600"/>
              <a:gd name="connsiteX12" fmla="*/ 304800 w 1204912"/>
              <a:gd name="connsiteY12" fmla="*/ 1300162 h 1752600"/>
              <a:gd name="connsiteX13" fmla="*/ 438150 w 1204912"/>
              <a:gd name="connsiteY13" fmla="*/ 1121568 h 1752600"/>
              <a:gd name="connsiteX14" fmla="*/ 576262 w 1204912"/>
              <a:gd name="connsiteY14" fmla="*/ 912018 h 1752600"/>
              <a:gd name="connsiteX15" fmla="*/ 750094 w 1204912"/>
              <a:gd name="connsiteY15" fmla="*/ 650081 h 1752600"/>
              <a:gd name="connsiteX16" fmla="*/ 869156 w 1204912"/>
              <a:gd name="connsiteY16" fmla="*/ 447675 h 1752600"/>
              <a:gd name="connsiteX17" fmla="*/ 995362 w 1204912"/>
              <a:gd name="connsiteY17" fmla="*/ 233362 h 1752600"/>
              <a:gd name="connsiteX18" fmla="*/ 1092994 w 1204912"/>
              <a:gd name="connsiteY18" fmla="*/ 42862 h 1752600"/>
              <a:gd name="connsiteX19" fmla="*/ 1202531 w 1204912"/>
              <a:gd name="connsiteY19" fmla="*/ 0 h 1752600"/>
              <a:gd name="connsiteX20" fmla="*/ 1204912 w 1204912"/>
              <a:gd name="connsiteY20" fmla="*/ 321468 h 1752600"/>
              <a:gd name="connsiteX21" fmla="*/ 1121569 w 1204912"/>
              <a:gd name="connsiteY21" fmla="*/ 428625 h 1752600"/>
              <a:gd name="connsiteX22" fmla="*/ 997744 w 1204912"/>
              <a:gd name="connsiteY22" fmla="*/ 602456 h 1752600"/>
              <a:gd name="connsiteX23" fmla="*/ 828675 w 1204912"/>
              <a:gd name="connsiteY23" fmla="*/ 819150 h 1752600"/>
              <a:gd name="connsiteX24" fmla="*/ 697706 w 1204912"/>
              <a:gd name="connsiteY24" fmla="*/ 990600 h 1752600"/>
              <a:gd name="connsiteX25" fmla="*/ 564356 w 1204912"/>
              <a:gd name="connsiteY25" fmla="*/ 1157287 h 1752600"/>
              <a:gd name="connsiteX26" fmla="*/ 414337 w 1204912"/>
              <a:gd name="connsiteY26" fmla="*/ 1340643 h 175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04912" h="1752600">
                <a:moveTo>
                  <a:pt x="414337" y="1340643"/>
                </a:moveTo>
                <a:lnTo>
                  <a:pt x="238125" y="1545431"/>
                </a:lnTo>
                <a:lnTo>
                  <a:pt x="119062" y="1678781"/>
                </a:lnTo>
                <a:lnTo>
                  <a:pt x="73819" y="1731168"/>
                </a:lnTo>
                <a:lnTo>
                  <a:pt x="47625" y="1747837"/>
                </a:lnTo>
                <a:lnTo>
                  <a:pt x="23812" y="1752600"/>
                </a:lnTo>
                <a:lnTo>
                  <a:pt x="7144" y="1750218"/>
                </a:lnTo>
                <a:lnTo>
                  <a:pt x="0" y="1738312"/>
                </a:lnTo>
                <a:lnTo>
                  <a:pt x="0" y="1719262"/>
                </a:lnTo>
                <a:lnTo>
                  <a:pt x="16669" y="1683543"/>
                </a:lnTo>
                <a:lnTo>
                  <a:pt x="71437" y="1609725"/>
                </a:lnTo>
                <a:lnTo>
                  <a:pt x="214312" y="1423987"/>
                </a:lnTo>
                <a:lnTo>
                  <a:pt x="304800" y="1300162"/>
                </a:lnTo>
                <a:lnTo>
                  <a:pt x="438150" y="1121568"/>
                </a:lnTo>
                <a:lnTo>
                  <a:pt x="576262" y="912018"/>
                </a:lnTo>
                <a:lnTo>
                  <a:pt x="750094" y="650081"/>
                </a:lnTo>
                <a:lnTo>
                  <a:pt x="869156" y="447675"/>
                </a:lnTo>
                <a:lnTo>
                  <a:pt x="995362" y="233362"/>
                </a:lnTo>
                <a:lnTo>
                  <a:pt x="1092994" y="42862"/>
                </a:lnTo>
                <a:lnTo>
                  <a:pt x="1202531" y="0"/>
                </a:lnTo>
                <a:cubicBezTo>
                  <a:pt x="1203325" y="107156"/>
                  <a:pt x="1204118" y="214312"/>
                  <a:pt x="1204912" y="321468"/>
                </a:cubicBezTo>
                <a:lnTo>
                  <a:pt x="1121569" y="428625"/>
                </a:lnTo>
                <a:lnTo>
                  <a:pt x="997744" y="602456"/>
                </a:lnTo>
                <a:lnTo>
                  <a:pt x="828675" y="819150"/>
                </a:lnTo>
                <a:lnTo>
                  <a:pt x="697706" y="990600"/>
                </a:lnTo>
                <a:lnTo>
                  <a:pt x="564356" y="1157287"/>
                </a:lnTo>
                <a:lnTo>
                  <a:pt x="414337" y="13406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E863942-3635-4639-9ECE-2AB9B944C885}"/>
              </a:ext>
            </a:extLst>
          </p:cNvPr>
          <p:cNvSpPr/>
          <p:nvPr/>
        </p:nvSpPr>
        <p:spPr>
          <a:xfrm>
            <a:off x="5075239" y="3713163"/>
            <a:ext cx="720725" cy="811212"/>
          </a:xfrm>
          <a:custGeom>
            <a:avLst/>
            <a:gdLst>
              <a:gd name="connsiteX0" fmla="*/ 295275 w 721519"/>
              <a:gd name="connsiteY0" fmla="*/ 383381 h 812006"/>
              <a:gd name="connsiteX1" fmla="*/ 164306 w 721519"/>
              <a:gd name="connsiteY1" fmla="*/ 228600 h 812006"/>
              <a:gd name="connsiteX2" fmla="*/ 83344 w 721519"/>
              <a:gd name="connsiteY2" fmla="*/ 150019 h 812006"/>
              <a:gd name="connsiteX3" fmla="*/ 2381 w 721519"/>
              <a:gd name="connsiteY3" fmla="*/ 111919 h 812006"/>
              <a:gd name="connsiteX4" fmla="*/ 0 w 721519"/>
              <a:gd name="connsiteY4" fmla="*/ 0 h 812006"/>
              <a:gd name="connsiteX5" fmla="*/ 119062 w 721519"/>
              <a:gd name="connsiteY5" fmla="*/ 47625 h 812006"/>
              <a:gd name="connsiteX6" fmla="*/ 264319 w 721519"/>
              <a:gd name="connsiteY6" fmla="*/ 121444 h 812006"/>
              <a:gd name="connsiteX7" fmla="*/ 426244 w 721519"/>
              <a:gd name="connsiteY7" fmla="*/ 209550 h 812006"/>
              <a:gd name="connsiteX8" fmla="*/ 614362 w 721519"/>
              <a:gd name="connsiteY8" fmla="*/ 319087 h 812006"/>
              <a:gd name="connsiteX9" fmla="*/ 633412 w 721519"/>
              <a:gd name="connsiteY9" fmla="*/ 347662 h 812006"/>
              <a:gd name="connsiteX10" fmla="*/ 669131 w 721519"/>
              <a:gd name="connsiteY10" fmla="*/ 426244 h 812006"/>
              <a:gd name="connsiteX11" fmla="*/ 685800 w 721519"/>
              <a:gd name="connsiteY11" fmla="*/ 476250 h 812006"/>
              <a:gd name="connsiteX12" fmla="*/ 704850 w 721519"/>
              <a:gd name="connsiteY12" fmla="*/ 550069 h 812006"/>
              <a:gd name="connsiteX13" fmla="*/ 716756 w 721519"/>
              <a:gd name="connsiteY13" fmla="*/ 638175 h 812006"/>
              <a:gd name="connsiteX14" fmla="*/ 721519 w 721519"/>
              <a:gd name="connsiteY14" fmla="*/ 700087 h 812006"/>
              <a:gd name="connsiteX15" fmla="*/ 719137 w 721519"/>
              <a:gd name="connsiteY15" fmla="*/ 728662 h 812006"/>
              <a:gd name="connsiteX16" fmla="*/ 704850 w 721519"/>
              <a:gd name="connsiteY16" fmla="*/ 759619 h 812006"/>
              <a:gd name="connsiteX17" fmla="*/ 676275 w 721519"/>
              <a:gd name="connsiteY17" fmla="*/ 795337 h 812006"/>
              <a:gd name="connsiteX18" fmla="*/ 650081 w 721519"/>
              <a:gd name="connsiteY18" fmla="*/ 812006 h 812006"/>
              <a:gd name="connsiteX19" fmla="*/ 633412 w 721519"/>
              <a:gd name="connsiteY19" fmla="*/ 812006 h 812006"/>
              <a:gd name="connsiteX20" fmla="*/ 607219 w 721519"/>
              <a:gd name="connsiteY20" fmla="*/ 804862 h 812006"/>
              <a:gd name="connsiteX21" fmla="*/ 576262 w 721519"/>
              <a:gd name="connsiteY21" fmla="*/ 771525 h 812006"/>
              <a:gd name="connsiteX22" fmla="*/ 473869 w 721519"/>
              <a:gd name="connsiteY22" fmla="*/ 623887 h 812006"/>
              <a:gd name="connsiteX23" fmla="*/ 295275 w 721519"/>
              <a:gd name="connsiteY23" fmla="*/ 383381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21519" h="812006">
                <a:moveTo>
                  <a:pt x="295275" y="383381"/>
                </a:moveTo>
                <a:lnTo>
                  <a:pt x="164306" y="228600"/>
                </a:lnTo>
                <a:lnTo>
                  <a:pt x="83344" y="150019"/>
                </a:lnTo>
                <a:lnTo>
                  <a:pt x="2381" y="111919"/>
                </a:lnTo>
                <a:cubicBezTo>
                  <a:pt x="1587" y="74613"/>
                  <a:pt x="794" y="37306"/>
                  <a:pt x="0" y="0"/>
                </a:cubicBezTo>
                <a:lnTo>
                  <a:pt x="119062" y="47625"/>
                </a:lnTo>
                <a:lnTo>
                  <a:pt x="264319" y="121444"/>
                </a:lnTo>
                <a:lnTo>
                  <a:pt x="426244" y="209550"/>
                </a:lnTo>
                <a:lnTo>
                  <a:pt x="614362" y="319087"/>
                </a:lnTo>
                <a:lnTo>
                  <a:pt x="633412" y="347662"/>
                </a:lnTo>
                <a:lnTo>
                  <a:pt x="669131" y="426244"/>
                </a:lnTo>
                <a:lnTo>
                  <a:pt x="685800" y="476250"/>
                </a:lnTo>
                <a:lnTo>
                  <a:pt x="704850" y="550069"/>
                </a:lnTo>
                <a:lnTo>
                  <a:pt x="716756" y="638175"/>
                </a:lnTo>
                <a:lnTo>
                  <a:pt x="721519" y="700087"/>
                </a:lnTo>
                <a:lnTo>
                  <a:pt x="719137" y="728662"/>
                </a:lnTo>
                <a:lnTo>
                  <a:pt x="704850" y="759619"/>
                </a:lnTo>
                <a:lnTo>
                  <a:pt x="676275" y="795337"/>
                </a:lnTo>
                <a:lnTo>
                  <a:pt x="650081" y="812006"/>
                </a:lnTo>
                <a:lnTo>
                  <a:pt x="633412" y="812006"/>
                </a:lnTo>
                <a:lnTo>
                  <a:pt x="607219" y="804862"/>
                </a:lnTo>
                <a:lnTo>
                  <a:pt x="576262" y="771525"/>
                </a:lnTo>
                <a:lnTo>
                  <a:pt x="473869" y="623887"/>
                </a:lnTo>
                <a:lnTo>
                  <a:pt x="295275" y="3833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B2BEE25-6C6D-4D90-ABD2-2A855F331E2C}"/>
              </a:ext>
            </a:extLst>
          </p:cNvPr>
          <p:cNvSpPr/>
          <p:nvPr/>
        </p:nvSpPr>
        <p:spPr>
          <a:xfrm>
            <a:off x="6497639" y="1827213"/>
            <a:ext cx="1958975" cy="1377950"/>
          </a:xfrm>
          <a:custGeom>
            <a:avLst/>
            <a:gdLst>
              <a:gd name="connsiteX0" fmla="*/ 269082 w 1957388"/>
              <a:gd name="connsiteY0" fmla="*/ 147637 h 1378744"/>
              <a:gd name="connsiteX1" fmla="*/ 428625 w 1957388"/>
              <a:gd name="connsiteY1" fmla="*/ 114300 h 1378744"/>
              <a:gd name="connsiteX2" fmla="*/ 521494 w 1957388"/>
              <a:gd name="connsiteY2" fmla="*/ 95250 h 1378744"/>
              <a:gd name="connsiteX3" fmla="*/ 561975 w 1957388"/>
              <a:gd name="connsiteY3" fmla="*/ 80962 h 1378744"/>
              <a:gd name="connsiteX4" fmla="*/ 633413 w 1957388"/>
              <a:gd name="connsiteY4" fmla="*/ 28575 h 1378744"/>
              <a:gd name="connsiteX5" fmla="*/ 676275 w 1957388"/>
              <a:gd name="connsiteY5" fmla="*/ 0 h 1378744"/>
              <a:gd name="connsiteX6" fmla="*/ 695325 w 1957388"/>
              <a:gd name="connsiteY6" fmla="*/ 0 h 1378744"/>
              <a:gd name="connsiteX7" fmla="*/ 752475 w 1957388"/>
              <a:gd name="connsiteY7" fmla="*/ 26194 h 1378744"/>
              <a:gd name="connsiteX8" fmla="*/ 895350 w 1957388"/>
              <a:gd name="connsiteY8" fmla="*/ 109537 h 1378744"/>
              <a:gd name="connsiteX9" fmla="*/ 950119 w 1957388"/>
              <a:gd name="connsiteY9" fmla="*/ 147637 h 1378744"/>
              <a:gd name="connsiteX10" fmla="*/ 973932 w 1957388"/>
              <a:gd name="connsiteY10" fmla="*/ 178594 h 1378744"/>
              <a:gd name="connsiteX11" fmla="*/ 971550 w 1957388"/>
              <a:gd name="connsiteY11" fmla="*/ 223837 h 1378744"/>
              <a:gd name="connsiteX12" fmla="*/ 952500 w 1957388"/>
              <a:gd name="connsiteY12" fmla="*/ 264319 h 1378744"/>
              <a:gd name="connsiteX13" fmla="*/ 921544 w 1957388"/>
              <a:gd name="connsiteY13" fmla="*/ 300037 h 1378744"/>
              <a:gd name="connsiteX14" fmla="*/ 876300 w 1957388"/>
              <a:gd name="connsiteY14" fmla="*/ 354806 h 1378744"/>
              <a:gd name="connsiteX15" fmla="*/ 842963 w 1957388"/>
              <a:gd name="connsiteY15" fmla="*/ 419100 h 1378744"/>
              <a:gd name="connsiteX16" fmla="*/ 828675 w 1957388"/>
              <a:gd name="connsiteY16" fmla="*/ 485775 h 1378744"/>
              <a:gd name="connsiteX17" fmla="*/ 819150 w 1957388"/>
              <a:gd name="connsiteY17" fmla="*/ 566737 h 1378744"/>
              <a:gd name="connsiteX18" fmla="*/ 819150 w 1957388"/>
              <a:gd name="connsiteY18" fmla="*/ 966787 h 1378744"/>
              <a:gd name="connsiteX19" fmla="*/ 833438 w 1957388"/>
              <a:gd name="connsiteY19" fmla="*/ 1066800 h 1378744"/>
              <a:gd name="connsiteX20" fmla="*/ 857250 w 1957388"/>
              <a:gd name="connsiteY20" fmla="*/ 1123950 h 1378744"/>
              <a:gd name="connsiteX21" fmla="*/ 888207 w 1957388"/>
              <a:gd name="connsiteY21" fmla="*/ 1159669 h 1378744"/>
              <a:gd name="connsiteX22" fmla="*/ 940594 w 1957388"/>
              <a:gd name="connsiteY22" fmla="*/ 1190625 h 1378744"/>
              <a:gd name="connsiteX23" fmla="*/ 1004888 w 1957388"/>
              <a:gd name="connsiteY23" fmla="*/ 1200150 h 1378744"/>
              <a:gd name="connsiteX24" fmla="*/ 1207294 w 1957388"/>
              <a:gd name="connsiteY24" fmla="*/ 1197769 h 1378744"/>
              <a:gd name="connsiteX25" fmla="*/ 1357313 w 1957388"/>
              <a:gd name="connsiteY25" fmla="*/ 1183481 h 1378744"/>
              <a:gd name="connsiteX26" fmla="*/ 1469232 w 1957388"/>
              <a:gd name="connsiteY26" fmla="*/ 1159669 h 1378744"/>
              <a:gd name="connsiteX27" fmla="*/ 1535907 w 1957388"/>
              <a:gd name="connsiteY27" fmla="*/ 1128712 h 1378744"/>
              <a:gd name="connsiteX28" fmla="*/ 1593057 w 1957388"/>
              <a:gd name="connsiteY28" fmla="*/ 1083469 h 1378744"/>
              <a:gd name="connsiteX29" fmla="*/ 1838325 w 1957388"/>
              <a:gd name="connsiteY29" fmla="*/ 1045369 h 1378744"/>
              <a:gd name="connsiteX30" fmla="*/ 1845469 w 1957388"/>
              <a:gd name="connsiteY30" fmla="*/ 1090612 h 1378744"/>
              <a:gd name="connsiteX31" fmla="*/ 1874044 w 1957388"/>
              <a:gd name="connsiteY31" fmla="*/ 1114425 h 1378744"/>
              <a:gd name="connsiteX32" fmla="*/ 1928813 w 1957388"/>
              <a:gd name="connsiteY32" fmla="*/ 1157287 h 1378744"/>
              <a:gd name="connsiteX33" fmla="*/ 1945482 w 1957388"/>
              <a:gd name="connsiteY33" fmla="*/ 1190625 h 1378744"/>
              <a:gd name="connsiteX34" fmla="*/ 1957388 w 1957388"/>
              <a:gd name="connsiteY34" fmla="*/ 1226344 h 1378744"/>
              <a:gd name="connsiteX35" fmla="*/ 1945482 w 1957388"/>
              <a:gd name="connsiteY35" fmla="*/ 1266825 h 1378744"/>
              <a:gd name="connsiteX36" fmla="*/ 1909763 w 1957388"/>
              <a:gd name="connsiteY36" fmla="*/ 1302544 h 1378744"/>
              <a:gd name="connsiteX37" fmla="*/ 1826419 w 1957388"/>
              <a:gd name="connsiteY37" fmla="*/ 1345406 h 1378744"/>
              <a:gd name="connsiteX38" fmla="*/ 1750219 w 1957388"/>
              <a:gd name="connsiteY38" fmla="*/ 1364456 h 1378744"/>
              <a:gd name="connsiteX39" fmla="*/ 1376363 w 1957388"/>
              <a:gd name="connsiteY39" fmla="*/ 1376362 h 1378744"/>
              <a:gd name="connsiteX40" fmla="*/ 1200150 w 1957388"/>
              <a:gd name="connsiteY40" fmla="*/ 1378744 h 1378744"/>
              <a:gd name="connsiteX41" fmla="*/ 1035844 w 1957388"/>
              <a:gd name="connsiteY41" fmla="*/ 1378744 h 1378744"/>
              <a:gd name="connsiteX42" fmla="*/ 847725 w 1957388"/>
              <a:gd name="connsiteY42" fmla="*/ 1343025 h 1378744"/>
              <a:gd name="connsiteX43" fmla="*/ 754857 w 1957388"/>
              <a:gd name="connsiteY43" fmla="*/ 1290637 h 1378744"/>
              <a:gd name="connsiteX44" fmla="*/ 695325 w 1957388"/>
              <a:gd name="connsiteY44" fmla="*/ 1231106 h 1378744"/>
              <a:gd name="connsiteX45" fmla="*/ 638175 w 1957388"/>
              <a:gd name="connsiteY45" fmla="*/ 1126331 h 1378744"/>
              <a:gd name="connsiteX46" fmla="*/ 621507 w 1957388"/>
              <a:gd name="connsiteY46" fmla="*/ 1028700 h 1378744"/>
              <a:gd name="connsiteX47" fmla="*/ 616744 w 1957388"/>
              <a:gd name="connsiteY47" fmla="*/ 873919 h 1378744"/>
              <a:gd name="connsiteX48" fmla="*/ 635794 w 1957388"/>
              <a:gd name="connsiteY48" fmla="*/ 316706 h 1378744"/>
              <a:gd name="connsiteX49" fmla="*/ 631032 w 1957388"/>
              <a:gd name="connsiteY49" fmla="*/ 264319 h 1378744"/>
              <a:gd name="connsiteX50" fmla="*/ 614363 w 1957388"/>
              <a:gd name="connsiteY50" fmla="*/ 250031 h 1378744"/>
              <a:gd name="connsiteX51" fmla="*/ 583407 w 1957388"/>
              <a:gd name="connsiteY51" fmla="*/ 240506 h 1378744"/>
              <a:gd name="connsiteX52" fmla="*/ 545307 w 1957388"/>
              <a:gd name="connsiteY52" fmla="*/ 245269 h 1378744"/>
              <a:gd name="connsiteX53" fmla="*/ 38100 w 1957388"/>
              <a:gd name="connsiteY53" fmla="*/ 338137 h 1378744"/>
              <a:gd name="connsiteX54" fmla="*/ 0 w 1957388"/>
              <a:gd name="connsiteY54" fmla="*/ 180975 h 1378744"/>
              <a:gd name="connsiteX55" fmla="*/ 50007 w 1957388"/>
              <a:gd name="connsiteY55" fmla="*/ 195262 h 1378744"/>
              <a:gd name="connsiteX56" fmla="*/ 269082 w 1957388"/>
              <a:gd name="connsiteY56" fmla="*/ 147637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957388" h="1378744">
                <a:moveTo>
                  <a:pt x="269082" y="147637"/>
                </a:moveTo>
                <a:lnTo>
                  <a:pt x="428625" y="114300"/>
                </a:lnTo>
                <a:lnTo>
                  <a:pt x="521494" y="95250"/>
                </a:lnTo>
                <a:lnTo>
                  <a:pt x="561975" y="80962"/>
                </a:lnTo>
                <a:lnTo>
                  <a:pt x="633413" y="28575"/>
                </a:lnTo>
                <a:lnTo>
                  <a:pt x="676275" y="0"/>
                </a:lnTo>
                <a:lnTo>
                  <a:pt x="695325" y="0"/>
                </a:lnTo>
                <a:lnTo>
                  <a:pt x="752475" y="26194"/>
                </a:lnTo>
                <a:lnTo>
                  <a:pt x="895350" y="109537"/>
                </a:lnTo>
                <a:lnTo>
                  <a:pt x="950119" y="147637"/>
                </a:lnTo>
                <a:lnTo>
                  <a:pt x="973932" y="178594"/>
                </a:lnTo>
                <a:lnTo>
                  <a:pt x="971550" y="223837"/>
                </a:lnTo>
                <a:lnTo>
                  <a:pt x="952500" y="264319"/>
                </a:lnTo>
                <a:lnTo>
                  <a:pt x="921544" y="300037"/>
                </a:lnTo>
                <a:lnTo>
                  <a:pt x="876300" y="354806"/>
                </a:lnTo>
                <a:lnTo>
                  <a:pt x="842963" y="419100"/>
                </a:lnTo>
                <a:lnTo>
                  <a:pt x="828675" y="485775"/>
                </a:lnTo>
                <a:lnTo>
                  <a:pt x="819150" y="566737"/>
                </a:lnTo>
                <a:lnTo>
                  <a:pt x="819150" y="966787"/>
                </a:lnTo>
                <a:lnTo>
                  <a:pt x="833438" y="1066800"/>
                </a:lnTo>
                <a:lnTo>
                  <a:pt x="857250" y="1123950"/>
                </a:lnTo>
                <a:lnTo>
                  <a:pt x="888207" y="1159669"/>
                </a:lnTo>
                <a:lnTo>
                  <a:pt x="940594" y="1190625"/>
                </a:lnTo>
                <a:lnTo>
                  <a:pt x="1004888" y="1200150"/>
                </a:lnTo>
                <a:lnTo>
                  <a:pt x="1207294" y="1197769"/>
                </a:lnTo>
                <a:lnTo>
                  <a:pt x="1357313" y="1183481"/>
                </a:lnTo>
                <a:lnTo>
                  <a:pt x="1469232" y="1159669"/>
                </a:lnTo>
                <a:lnTo>
                  <a:pt x="1535907" y="1128712"/>
                </a:lnTo>
                <a:lnTo>
                  <a:pt x="1593057" y="1083469"/>
                </a:lnTo>
                <a:lnTo>
                  <a:pt x="1838325" y="1045369"/>
                </a:lnTo>
                <a:lnTo>
                  <a:pt x="1845469" y="1090612"/>
                </a:lnTo>
                <a:lnTo>
                  <a:pt x="1874044" y="1114425"/>
                </a:lnTo>
                <a:lnTo>
                  <a:pt x="1928813" y="1157287"/>
                </a:lnTo>
                <a:lnTo>
                  <a:pt x="1945482" y="1190625"/>
                </a:lnTo>
                <a:lnTo>
                  <a:pt x="1957388" y="1226344"/>
                </a:lnTo>
                <a:lnTo>
                  <a:pt x="1945482" y="1266825"/>
                </a:lnTo>
                <a:lnTo>
                  <a:pt x="1909763" y="1302544"/>
                </a:lnTo>
                <a:lnTo>
                  <a:pt x="1826419" y="1345406"/>
                </a:lnTo>
                <a:lnTo>
                  <a:pt x="1750219" y="1364456"/>
                </a:lnTo>
                <a:lnTo>
                  <a:pt x="1376363" y="1376362"/>
                </a:lnTo>
                <a:lnTo>
                  <a:pt x="1200150" y="1378744"/>
                </a:lnTo>
                <a:lnTo>
                  <a:pt x="1035844" y="1378744"/>
                </a:lnTo>
                <a:lnTo>
                  <a:pt x="847725" y="1343025"/>
                </a:lnTo>
                <a:lnTo>
                  <a:pt x="754857" y="1290637"/>
                </a:lnTo>
                <a:lnTo>
                  <a:pt x="695325" y="1231106"/>
                </a:lnTo>
                <a:lnTo>
                  <a:pt x="638175" y="1126331"/>
                </a:lnTo>
                <a:lnTo>
                  <a:pt x="621507" y="1028700"/>
                </a:lnTo>
                <a:lnTo>
                  <a:pt x="616744" y="873919"/>
                </a:lnTo>
                <a:lnTo>
                  <a:pt x="635794" y="316706"/>
                </a:lnTo>
                <a:lnTo>
                  <a:pt x="631032" y="264319"/>
                </a:lnTo>
                <a:lnTo>
                  <a:pt x="614363" y="250031"/>
                </a:lnTo>
                <a:lnTo>
                  <a:pt x="583407" y="240506"/>
                </a:lnTo>
                <a:lnTo>
                  <a:pt x="545307" y="245269"/>
                </a:lnTo>
                <a:lnTo>
                  <a:pt x="38100" y="338137"/>
                </a:lnTo>
                <a:lnTo>
                  <a:pt x="0" y="180975"/>
                </a:lnTo>
                <a:lnTo>
                  <a:pt x="50007" y="195262"/>
                </a:lnTo>
                <a:lnTo>
                  <a:pt x="269082" y="1476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023A280-E254-458E-BA84-E29BDFA7AF1F}"/>
              </a:ext>
            </a:extLst>
          </p:cNvPr>
          <p:cNvSpPr/>
          <p:nvPr/>
        </p:nvSpPr>
        <p:spPr>
          <a:xfrm>
            <a:off x="8069263" y="2381250"/>
            <a:ext cx="273050" cy="547688"/>
          </a:xfrm>
          <a:custGeom>
            <a:avLst/>
            <a:gdLst>
              <a:gd name="connsiteX0" fmla="*/ 283369 w 342900"/>
              <a:gd name="connsiteY0" fmla="*/ 342900 h 588169"/>
              <a:gd name="connsiteX1" fmla="*/ 302419 w 342900"/>
              <a:gd name="connsiteY1" fmla="*/ 478631 h 588169"/>
              <a:gd name="connsiteX2" fmla="*/ 342900 w 342900"/>
              <a:gd name="connsiteY2" fmla="*/ 578644 h 588169"/>
              <a:gd name="connsiteX3" fmla="*/ 0 w 342900"/>
              <a:gd name="connsiteY3" fmla="*/ 588169 h 588169"/>
              <a:gd name="connsiteX4" fmla="*/ 21431 w 342900"/>
              <a:gd name="connsiteY4" fmla="*/ 561975 h 588169"/>
              <a:gd name="connsiteX5" fmla="*/ 61913 w 342900"/>
              <a:gd name="connsiteY5" fmla="*/ 521494 h 588169"/>
              <a:gd name="connsiteX6" fmla="*/ 90488 w 342900"/>
              <a:gd name="connsiteY6" fmla="*/ 473869 h 588169"/>
              <a:gd name="connsiteX7" fmla="*/ 114300 w 342900"/>
              <a:gd name="connsiteY7" fmla="*/ 423863 h 588169"/>
              <a:gd name="connsiteX8" fmla="*/ 142875 w 342900"/>
              <a:gd name="connsiteY8" fmla="*/ 364331 h 588169"/>
              <a:gd name="connsiteX9" fmla="*/ 161925 w 342900"/>
              <a:gd name="connsiteY9" fmla="*/ 295275 h 588169"/>
              <a:gd name="connsiteX10" fmla="*/ 178594 w 342900"/>
              <a:gd name="connsiteY10" fmla="*/ 214313 h 588169"/>
              <a:gd name="connsiteX11" fmla="*/ 190500 w 342900"/>
              <a:gd name="connsiteY11" fmla="*/ 102394 h 588169"/>
              <a:gd name="connsiteX12" fmla="*/ 200025 w 342900"/>
              <a:gd name="connsiteY12" fmla="*/ 35719 h 588169"/>
              <a:gd name="connsiteX13" fmla="*/ 207169 w 342900"/>
              <a:gd name="connsiteY13" fmla="*/ 9525 h 588169"/>
              <a:gd name="connsiteX14" fmla="*/ 221456 w 342900"/>
              <a:gd name="connsiteY14" fmla="*/ 0 h 588169"/>
              <a:gd name="connsiteX15" fmla="*/ 238125 w 342900"/>
              <a:gd name="connsiteY15" fmla="*/ 0 h 588169"/>
              <a:gd name="connsiteX16" fmla="*/ 254794 w 342900"/>
              <a:gd name="connsiteY16" fmla="*/ 9525 h 588169"/>
              <a:gd name="connsiteX17" fmla="*/ 271463 w 342900"/>
              <a:gd name="connsiteY17" fmla="*/ 38100 h 588169"/>
              <a:gd name="connsiteX18" fmla="*/ 283369 w 342900"/>
              <a:gd name="connsiteY18" fmla="*/ 342900 h 588169"/>
              <a:gd name="connsiteX0" fmla="*/ 452474 w 512005"/>
              <a:gd name="connsiteY0" fmla="*/ 342900 h 704635"/>
              <a:gd name="connsiteX1" fmla="*/ 471524 w 512005"/>
              <a:gd name="connsiteY1" fmla="*/ 478631 h 704635"/>
              <a:gd name="connsiteX2" fmla="*/ 512005 w 512005"/>
              <a:gd name="connsiteY2" fmla="*/ 578644 h 704635"/>
              <a:gd name="connsiteX3" fmla="*/ 169105 w 512005"/>
              <a:gd name="connsiteY3" fmla="*/ 588169 h 704635"/>
              <a:gd name="connsiteX4" fmla="*/ 0 w 512005"/>
              <a:gd name="connsiteY4" fmla="*/ 704635 h 704635"/>
              <a:gd name="connsiteX5" fmla="*/ 231018 w 512005"/>
              <a:gd name="connsiteY5" fmla="*/ 521494 h 704635"/>
              <a:gd name="connsiteX6" fmla="*/ 259593 w 512005"/>
              <a:gd name="connsiteY6" fmla="*/ 473869 h 704635"/>
              <a:gd name="connsiteX7" fmla="*/ 283405 w 512005"/>
              <a:gd name="connsiteY7" fmla="*/ 423863 h 704635"/>
              <a:gd name="connsiteX8" fmla="*/ 311980 w 512005"/>
              <a:gd name="connsiteY8" fmla="*/ 364331 h 704635"/>
              <a:gd name="connsiteX9" fmla="*/ 331030 w 512005"/>
              <a:gd name="connsiteY9" fmla="*/ 295275 h 704635"/>
              <a:gd name="connsiteX10" fmla="*/ 347699 w 512005"/>
              <a:gd name="connsiteY10" fmla="*/ 214313 h 704635"/>
              <a:gd name="connsiteX11" fmla="*/ 359605 w 512005"/>
              <a:gd name="connsiteY11" fmla="*/ 102394 h 704635"/>
              <a:gd name="connsiteX12" fmla="*/ 369130 w 512005"/>
              <a:gd name="connsiteY12" fmla="*/ 35719 h 704635"/>
              <a:gd name="connsiteX13" fmla="*/ 376274 w 512005"/>
              <a:gd name="connsiteY13" fmla="*/ 9525 h 704635"/>
              <a:gd name="connsiteX14" fmla="*/ 390561 w 512005"/>
              <a:gd name="connsiteY14" fmla="*/ 0 h 704635"/>
              <a:gd name="connsiteX15" fmla="*/ 407230 w 512005"/>
              <a:gd name="connsiteY15" fmla="*/ 0 h 704635"/>
              <a:gd name="connsiteX16" fmla="*/ 423899 w 512005"/>
              <a:gd name="connsiteY16" fmla="*/ 9525 h 704635"/>
              <a:gd name="connsiteX17" fmla="*/ 440568 w 512005"/>
              <a:gd name="connsiteY17" fmla="*/ 38100 h 704635"/>
              <a:gd name="connsiteX18" fmla="*/ 452474 w 512005"/>
              <a:gd name="connsiteY18" fmla="*/ 342900 h 704635"/>
              <a:gd name="connsiteX0" fmla="*/ 452474 w 512005"/>
              <a:gd name="connsiteY0" fmla="*/ 342900 h 704635"/>
              <a:gd name="connsiteX1" fmla="*/ 471524 w 512005"/>
              <a:gd name="connsiteY1" fmla="*/ 478631 h 704635"/>
              <a:gd name="connsiteX2" fmla="*/ 512005 w 512005"/>
              <a:gd name="connsiteY2" fmla="*/ 578644 h 704635"/>
              <a:gd name="connsiteX3" fmla="*/ 169105 w 512005"/>
              <a:gd name="connsiteY3" fmla="*/ 588169 h 704635"/>
              <a:gd name="connsiteX4" fmla="*/ 0 w 512005"/>
              <a:gd name="connsiteY4" fmla="*/ 704635 h 704635"/>
              <a:gd name="connsiteX5" fmla="*/ 197681 w 512005"/>
              <a:gd name="connsiteY5" fmla="*/ 549327 h 704635"/>
              <a:gd name="connsiteX6" fmla="*/ 231018 w 512005"/>
              <a:gd name="connsiteY6" fmla="*/ 521494 h 704635"/>
              <a:gd name="connsiteX7" fmla="*/ 259593 w 512005"/>
              <a:gd name="connsiteY7" fmla="*/ 473869 h 704635"/>
              <a:gd name="connsiteX8" fmla="*/ 283405 w 512005"/>
              <a:gd name="connsiteY8" fmla="*/ 423863 h 704635"/>
              <a:gd name="connsiteX9" fmla="*/ 311980 w 512005"/>
              <a:gd name="connsiteY9" fmla="*/ 364331 h 704635"/>
              <a:gd name="connsiteX10" fmla="*/ 331030 w 512005"/>
              <a:gd name="connsiteY10" fmla="*/ 295275 h 704635"/>
              <a:gd name="connsiteX11" fmla="*/ 347699 w 512005"/>
              <a:gd name="connsiteY11" fmla="*/ 214313 h 704635"/>
              <a:gd name="connsiteX12" fmla="*/ 359605 w 512005"/>
              <a:gd name="connsiteY12" fmla="*/ 102394 h 704635"/>
              <a:gd name="connsiteX13" fmla="*/ 369130 w 512005"/>
              <a:gd name="connsiteY13" fmla="*/ 35719 h 704635"/>
              <a:gd name="connsiteX14" fmla="*/ 376274 w 512005"/>
              <a:gd name="connsiteY14" fmla="*/ 9525 h 704635"/>
              <a:gd name="connsiteX15" fmla="*/ 390561 w 512005"/>
              <a:gd name="connsiteY15" fmla="*/ 0 h 704635"/>
              <a:gd name="connsiteX16" fmla="*/ 407230 w 512005"/>
              <a:gd name="connsiteY16" fmla="*/ 0 h 704635"/>
              <a:gd name="connsiteX17" fmla="*/ 423899 w 512005"/>
              <a:gd name="connsiteY17" fmla="*/ 9525 h 704635"/>
              <a:gd name="connsiteX18" fmla="*/ 440568 w 512005"/>
              <a:gd name="connsiteY18" fmla="*/ 38100 h 704635"/>
              <a:gd name="connsiteX19" fmla="*/ 452474 w 512005"/>
              <a:gd name="connsiteY19" fmla="*/ 342900 h 704635"/>
              <a:gd name="connsiteX0" fmla="*/ 283369 w 342900"/>
              <a:gd name="connsiteY0" fmla="*/ 342900 h 588169"/>
              <a:gd name="connsiteX1" fmla="*/ 302419 w 342900"/>
              <a:gd name="connsiteY1" fmla="*/ 478631 h 588169"/>
              <a:gd name="connsiteX2" fmla="*/ 342900 w 342900"/>
              <a:gd name="connsiteY2" fmla="*/ 578644 h 588169"/>
              <a:gd name="connsiteX3" fmla="*/ 0 w 342900"/>
              <a:gd name="connsiteY3" fmla="*/ 588169 h 588169"/>
              <a:gd name="connsiteX4" fmla="*/ 28576 w 342900"/>
              <a:gd name="connsiteY4" fmla="*/ 549327 h 588169"/>
              <a:gd name="connsiteX5" fmla="*/ 61913 w 342900"/>
              <a:gd name="connsiteY5" fmla="*/ 521494 h 588169"/>
              <a:gd name="connsiteX6" fmla="*/ 90488 w 342900"/>
              <a:gd name="connsiteY6" fmla="*/ 473869 h 588169"/>
              <a:gd name="connsiteX7" fmla="*/ 114300 w 342900"/>
              <a:gd name="connsiteY7" fmla="*/ 423863 h 588169"/>
              <a:gd name="connsiteX8" fmla="*/ 142875 w 342900"/>
              <a:gd name="connsiteY8" fmla="*/ 364331 h 588169"/>
              <a:gd name="connsiteX9" fmla="*/ 161925 w 342900"/>
              <a:gd name="connsiteY9" fmla="*/ 295275 h 588169"/>
              <a:gd name="connsiteX10" fmla="*/ 178594 w 342900"/>
              <a:gd name="connsiteY10" fmla="*/ 214313 h 588169"/>
              <a:gd name="connsiteX11" fmla="*/ 190500 w 342900"/>
              <a:gd name="connsiteY11" fmla="*/ 102394 h 588169"/>
              <a:gd name="connsiteX12" fmla="*/ 200025 w 342900"/>
              <a:gd name="connsiteY12" fmla="*/ 35719 h 588169"/>
              <a:gd name="connsiteX13" fmla="*/ 207169 w 342900"/>
              <a:gd name="connsiteY13" fmla="*/ 9525 h 588169"/>
              <a:gd name="connsiteX14" fmla="*/ 221456 w 342900"/>
              <a:gd name="connsiteY14" fmla="*/ 0 h 588169"/>
              <a:gd name="connsiteX15" fmla="*/ 238125 w 342900"/>
              <a:gd name="connsiteY15" fmla="*/ 0 h 588169"/>
              <a:gd name="connsiteX16" fmla="*/ 254794 w 342900"/>
              <a:gd name="connsiteY16" fmla="*/ 9525 h 588169"/>
              <a:gd name="connsiteX17" fmla="*/ 271463 w 342900"/>
              <a:gd name="connsiteY17" fmla="*/ 38100 h 588169"/>
              <a:gd name="connsiteX18" fmla="*/ 283369 w 342900"/>
              <a:gd name="connsiteY18" fmla="*/ 342900 h 588169"/>
              <a:gd name="connsiteX0" fmla="*/ 254793 w 314324"/>
              <a:gd name="connsiteY0" fmla="*/ 342900 h 578644"/>
              <a:gd name="connsiteX1" fmla="*/ 273843 w 314324"/>
              <a:gd name="connsiteY1" fmla="*/ 478631 h 578644"/>
              <a:gd name="connsiteX2" fmla="*/ 314324 w 314324"/>
              <a:gd name="connsiteY2" fmla="*/ 578644 h 578644"/>
              <a:gd name="connsiteX3" fmla="*/ 0 w 314324"/>
              <a:gd name="connsiteY3" fmla="*/ 549327 h 578644"/>
              <a:gd name="connsiteX4" fmla="*/ 33337 w 314324"/>
              <a:gd name="connsiteY4" fmla="*/ 521494 h 578644"/>
              <a:gd name="connsiteX5" fmla="*/ 61912 w 314324"/>
              <a:gd name="connsiteY5" fmla="*/ 473869 h 578644"/>
              <a:gd name="connsiteX6" fmla="*/ 85724 w 314324"/>
              <a:gd name="connsiteY6" fmla="*/ 423863 h 578644"/>
              <a:gd name="connsiteX7" fmla="*/ 114299 w 314324"/>
              <a:gd name="connsiteY7" fmla="*/ 364331 h 578644"/>
              <a:gd name="connsiteX8" fmla="*/ 133349 w 314324"/>
              <a:gd name="connsiteY8" fmla="*/ 295275 h 578644"/>
              <a:gd name="connsiteX9" fmla="*/ 150018 w 314324"/>
              <a:gd name="connsiteY9" fmla="*/ 214313 h 578644"/>
              <a:gd name="connsiteX10" fmla="*/ 161924 w 314324"/>
              <a:gd name="connsiteY10" fmla="*/ 102394 h 578644"/>
              <a:gd name="connsiteX11" fmla="*/ 171449 w 314324"/>
              <a:gd name="connsiteY11" fmla="*/ 35719 h 578644"/>
              <a:gd name="connsiteX12" fmla="*/ 178593 w 314324"/>
              <a:gd name="connsiteY12" fmla="*/ 9525 h 578644"/>
              <a:gd name="connsiteX13" fmla="*/ 192880 w 314324"/>
              <a:gd name="connsiteY13" fmla="*/ 0 h 578644"/>
              <a:gd name="connsiteX14" fmla="*/ 209549 w 314324"/>
              <a:gd name="connsiteY14" fmla="*/ 0 h 578644"/>
              <a:gd name="connsiteX15" fmla="*/ 226218 w 314324"/>
              <a:gd name="connsiteY15" fmla="*/ 9525 h 578644"/>
              <a:gd name="connsiteX16" fmla="*/ 242887 w 314324"/>
              <a:gd name="connsiteY16" fmla="*/ 38100 h 578644"/>
              <a:gd name="connsiteX17" fmla="*/ 254793 w 314324"/>
              <a:gd name="connsiteY17" fmla="*/ 342900 h 578644"/>
              <a:gd name="connsiteX0" fmla="*/ 254793 w 314324"/>
              <a:gd name="connsiteY0" fmla="*/ 342900 h 578644"/>
              <a:gd name="connsiteX1" fmla="*/ 273843 w 314324"/>
              <a:gd name="connsiteY1" fmla="*/ 478631 h 578644"/>
              <a:gd name="connsiteX2" fmla="*/ 292893 w 314324"/>
              <a:gd name="connsiteY2" fmla="*/ 523169 h 578644"/>
              <a:gd name="connsiteX3" fmla="*/ 314324 w 314324"/>
              <a:gd name="connsiteY3" fmla="*/ 578644 h 578644"/>
              <a:gd name="connsiteX4" fmla="*/ 0 w 314324"/>
              <a:gd name="connsiteY4" fmla="*/ 549327 h 578644"/>
              <a:gd name="connsiteX5" fmla="*/ 33337 w 314324"/>
              <a:gd name="connsiteY5" fmla="*/ 521494 h 578644"/>
              <a:gd name="connsiteX6" fmla="*/ 61912 w 314324"/>
              <a:gd name="connsiteY6" fmla="*/ 473869 h 578644"/>
              <a:gd name="connsiteX7" fmla="*/ 85724 w 314324"/>
              <a:gd name="connsiteY7" fmla="*/ 423863 h 578644"/>
              <a:gd name="connsiteX8" fmla="*/ 114299 w 314324"/>
              <a:gd name="connsiteY8" fmla="*/ 364331 h 578644"/>
              <a:gd name="connsiteX9" fmla="*/ 133349 w 314324"/>
              <a:gd name="connsiteY9" fmla="*/ 295275 h 578644"/>
              <a:gd name="connsiteX10" fmla="*/ 150018 w 314324"/>
              <a:gd name="connsiteY10" fmla="*/ 214313 h 578644"/>
              <a:gd name="connsiteX11" fmla="*/ 161924 w 314324"/>
              <a:gd name="connsiteY11" fmla="*/ 102394 h 578644"/>
              <a:gd name="connsiteX12" fmla="*/ 171449 w 314324"/>
              <a:gd name="connsiteY12" fmla="*/ 35719 h 578644"/>
              <a:gd name="connsiteX13" fmla="*/ 178593 w 314324"/>
              <a:gd name="connsiteY13" fmla="*/ 9525 h 578644"/>
              <a:gd name="connsiteX14" fmla="*/ 192880 w 314324"/>
              <a:gd name="connsiteY14" fmla="*/ 0 h 578644"/>
              <a:gd name="connsiteX15" fmla="*/ 209549 w 314324"/>
              <a:gd name="connsiteY15" fmla="*/ 0 h 578644"/>
              <a:gd name="connsiteX16" fmla="*/ 226218 w 314324"/>
              <a:gd name="connsiteY16" fmla="*/ 9525 h 578644"/>
              <a:gd name="connsiteX17" fmla="*/ 242887 w 314324"/>
              <a:gd name="connsiteY17" fmla="*/ 38100 h 578644"/>
              <a:gd name="connsiteX18" fmla="*/ 254793 w 314324"/>
              <a:gd name="connsiteY18" fmla="*/ 342900 h 578644"/>
              <a:gd name="connsiteX0" fmla="*/ 254793 w 292893"/>
              <a:gd name="connsiteY0" fmla="*/ 342900 h 549327"/>
              <a:gd name="connsiteX1" fmla="*/ 273843 w 292893"/>
              <a:gd name="connsiteY1" fmla="*/ 478631 h 549327"/>
              <a:gd name="connsiteX2" fmla="*/ 292893 w 292893"/>
              <a:gd name="connsiteY2" fmla="*/ 523169 h 549327"/>
              <a:gd name="connsiteX3" fmla="*/ 0 w 292893"/>
              <a:gd name="connsiteY3" fmla="*/ 549327 h 549327"/>
              <a:gd name="connsiteX4" fmla="*/ 33337 w 292893"/>
              <a:gd name="connsiteY4" fmla="*/ 521494 h 549327"/>
              <a:gd name="connsiteX5" fmla="*/ 61912 w 292893"/>
              <a:gd name="connsiteY5" fmla="*/ 473869 h 549327"/>
              <a:gd name="connsiteX6" fmla="*/ 85724 w 292893"/>
              <a:gd name="connsiteY6" fmla="*/ 423863 h 549327"/>
              <a:gd name="connsiteX7" fmla="*/ 114299 w 292893"/>
              <a:gd name="connsiteY7" fmla="*/ 364331 h 549327"/>
              <a:gd name="connsiteX8" fmla="*/ 133349 w 292893"/>
              <a:gd name="connsiteY8" fmla="*/ 295275 h 549327"/>
              <a:gd name="connsiteX9" fmla="*/ 150018 w 292893"/>
              <a:gd name="connsiteY9" fmla="*/ 214313 h 549327"/>
              <a:gd name="connsiteX10" fmla="*/ 161924 w 292893"/>
              <a:gd name="connsiteY10" fmla="*/ 102394 h 549327"/>
              <a:gd name="connsiteX11" fmla="*/ 171449 w 292893"/>
              <a:gd name="connsiteY11" fmla="*/ 35719 h 549327"/>
              <a:gd name="connsiteX12" fmla="*/ 178593 w 292893"/>
              <a:gd name="connsiteY12" fmla="*/ 9525 h 549327"/>
              <a:gd name="connsiteX13" fmla="*/ 192880 w 292893"/>
              <a:gd name="connsiteY13" fmla="*/ 0 h 549327"/>
              <a:gd name="connsiteX14" fmla="*/ 209549 w 292893"/>
              <a:gd name="connsiteY14" fmla="*/ 0 h 549327"/>
              <a:gd name="connsiteX15" fmla="*/ 226218 w 292893"/>
              <a:gd name="connsiteY15" fmla="*/ 9525 h 549327"/>
              <a:gd name="connsiteX16" fmla="*/ 242887 w 292893"/>
              <a:gd name="connsiteY16" fmla="*/ 38100 h 549327"/>
              <a:gd name="connsiteX17" fmla="*/ 254793 w 292893"/>
              <a:gd name="connsiteY17" fmla="*/ 342900 h 549327"/>
              <a:gd name="connsiteX0" fmla="*/ 254793 w 297621"/>
              <a:gd name="connsiteY0" fmla="*/ 342900 h 621291"/>
              <a:gd name="connsiteX1" fmla="*/ 297621 w 297621"/>
              <a:gd name="connsiteY1" fmla="*/ 621291 h 621291"/>
              <a:gd name="connsiteX2" fmla="*/ 292893 w 297621"/>
              <a:gd name="connsiteY2" fmla="*/ 523169 h 621291"/>
              <a:gd name="connsiteX3" fmla="*/ 0 w 297621"/>
              <a:gd name="connsiteY3" fmla="*/ 549327 h 621291"/>
              <a:gd name="connsiteX4" fmla="*/ 33337 w 297621"/>
              <a:gd name="connsiteY4" fmla="*/ 521494 h 621291"/>
              <a:gd name="connsiteX5" fmla="*/ 61912 w 297621"/>
              <a:gd name="connsiteY5" fmla="*/ 473869 h 621291"/>
              <a:gd name="connsiteX6" fmla="*/ 85724 w 297621"/>
              <a:gd name="connsiteY6" fmla="*/ 423863 h 621291"/>
              <a:gd name="connsiteX7" fmla="*/ 114299 w 297621"/>
              <a:gd name="connsiteY7" fmla="*/ 364331 h 621291"/>
              <a:gd name="connsiteX8" fmla="*/ 133349 w 297621"/>
              <a:gd name="connsiteY8" fmla="*/ 295275 h 621291"/>
              <a:gd name="connsiteX9" fmla="*/ 150018 w 297621"/>
              <a:gd name="connsiteY9" fmla="*/ 214313 h 621291"/>
              <a:gd name="connsiteX10" fmla="*/ 161924 w 297621"/>
              <a:gd name="connsiteY10" fmla="*/ 102394 h 621291"/>
              <a:gd name="connsiteX11" fmla="*/ 171449 w 297621"/>
              <a:gd name="connsiteY11" fmla="*/ 35719 h 621291"/>
              <a:gd name="connsiteX12" fmla="*/ 178593 w 297621"/>
              <a:gd name="connsiteY12" fmla="*/ 9525 h 621291"/>
              <a:gd name="connsiteX13" fmla="*/ 192880 w 297621"/>
              <a:gd name="connsiteY13" fmla="*/ 0 h 621291"/>
              <a:gd name="connsiteX14" fmla="*/ 209549 w 297621"/>
              <a:gd name="connsiteY14" fmla="*/ 0 h 621291"/>
              <a:gd name="connsiteX15" fmla="*/ 226218 w 297621"/>
              <a:gd name="connsiteY15" fmla="*/ 9525 h 621291"/>
              <a:gd name="connsiteX16" fmla="*/ 242887 w 297621"/>
              <a:gd name="connsiteY16" fmla="*/ 38100 h 621291"/>
              <a:gd name="connsiteX17" fmla="*/ 254793 w 297621"/>
              <a:gd name="connsiteY17" fmla="*/ 342900 h 621291"/>
              <a:gd name="connsiteX0" fmla="*/ 254793 w 297621"/>
              <a:gd name="connsiteY0" fmla="*/ 342900 h 621291"/>
              <a:gd name="connsiteX1" fmla="*/ 297621 w 297621"/>
              <a:gd name="connsiteY1" fmla="*/ 621291 h 621291"/>
              <a:gd name="connsiteX2" fmla="*/ 283369 w 297621"/>
              <a:gd name="connsiteY2" fmla="*/ 518414 h 621291"/>
              <a:gd name="connsiteX3" fmla="*/ 292893 w 297621"/>
              <a:gd name="connsiteY3" fmla="*/ 523169 h 621291"/>
              <a:gd name="connsiteX4" fmla="*/ 0 w 297621"/>
              <a:gd name="connsiteY4" fmla="*/ 549327 h 621291"/>
              <a:gd name="connsiteX5" fmla="*/ 33337 w 297621"/>
              <a:gd name="connsiteY5" fmla="*/ 521494 h 621291"/>
              <a:gd name="connsiteX6" fmla="*/ 61912 w 297621"/>
              <a:gd name="connsiteY6" fmla="*/ 473869 h 621291"/>
              <a:gd name="connsiteX7" fmla="*/ 85724 w 297621"/>
              <a:gd name="connsiteY7" fmla="*/ 423863 h 621291"/>
              <a:gd name="connsiteX8" fmla="*/ 114299 w 297621"/>
              <a:gd name="connsiteY8" fmla="*/ 364331 h 621291"/>
              <a:gd name="connsiteX9" fmla="*/ 133349 w 297621"/>
              <a:gd name="connsiteY9" fmla="*/ 295275 h 621291"/>
              <a:gd name="connsiteX10" fmla="*/ 150018 w 297621"/>
              <a:gd name="connsiteY10" fmla="*/ 214313 h 621291"/>
              <a:gd name="connsiteX11" fmla="*/ 161924 w 297621"/>
              <a:gd name="connsiteY11" fmla="*/ 102394 h 621291"/>
              <a:gd name="connsiteX12" fmla="*/ 171449 w 297621"/>
              <a:gd name="connsiteY12" fmla="*/ 35719 h 621291"/>
              <a:gd name="connsiteX13" fmla="*/ 178593 w 297621"/>
              <a:gd name="connsiteY13" fmla="*/ 9525 h 621291"/>
              <a:gd name="connsiteX14" fmla="*/ 192880 w 297621"/>
              <a:gd name="connsiteY14" fmla="*/ 0 h 621291"/>
              <a:gd name="connsiteX15" fmla="*/ 209549 w 297621"/>
              <a:gd name="connsiteY15" fmla="*/ 0 h 621291"/>
              <a:gd name="connsiteX16" fmla="*/ 226218 w 297621"/>
              <a:gd name="connsiteY16" fmla="*/ 9525 h 621291"/>
              <a:gd name="connsiteX17" fmla="*/ 242887 w 297621"/>
              <a:gd name="connsiteY17" fmla="*/ 38100 h 621291"/>
              <a:gd name="connsiteX18" fmla="*/ 254793 w 297621"/>
              <a:gd name="connsiteY18" fmla="*/ 342900 h 621291"/>
              <a:gd name="connsiteX0" fmla="*/ 254793 w 297621"/>
              <a:gd name="connsiteY0" fmla="*/ 342900 h 621291"/>
              <a:gd name="connsiteX1" fmla="*/ 297621 w 297621"/>
              <a:gd name="connsiteY1" fmla="*/ 621291 h 621291"/>
              <a:gd name="connsiteX2" fmla="*/ 283369 w 297621"/>
              <a:gd name="connsiteY2" fmla="*/ 518414 h 621291"/>
              <a:gd name="connsiteX3" fmla="*/ 292893 w 297621"/>
              <a:gd name="connsiteY3" fmla="*/ 523169 h 621291"/>
              <a:gd name="connsiteX4" fmla="*/ 0 w 297621"/>
              <a:gd name="connsiteY4" fmla="*/ 549327 h 621291"/>
              <a:gd name="connsiteX5" fmla="*/ 33337 w 297621"/>
              <a:gd name="connsiteY5" fmla="*/ 521494 h 621291"/>
              <a:gd name="connsiteX6" fmla="*/ 61912 w 297621"/>
              <a:gd name="connsiteY6" fmla="*/ 473869 h 621291"/>
              <a:gd name="connsiteX7" fmla="*/ 85724 w 297621"/>
              <a:gd name="connsiteY7" fmla="*/ 423863 h 621291"/>
              <a:gd name="connsiteX8" fmla="*/ 114299 w 297621"/>
              <a:gd name="connsiteY8" fmla="*/ 364331 h 621291"/>
              <a:gd name="connsiteX9" fmla="*/ 133349 w 297621"/>
              <a:gd name="connsiteY9" fmla="*/ 295275 h 621291"/>
              <a:gd name="connsiteX10" fmla="*/ 150018 w 297621"/>
              <a:gd name="connsiteY10" fmla="*/ 214313 h 621291"/>
              <a:gd name="connsiteX11" fmla="*/ 161924 w 297621"/>
              <a:gd name="connsiteY11" fmla="*/ 102394 h 621291"/>
              <a:gd name="connsiteX12" fmla="*/ 171449 w 297621"/>
              <a:gd name="connsiteY12" fmla="*/ 35719 h 621291"/>
              <a:gd name="connsiteX13" fmla="*/ 178593 w 297621"/>
              <a:gd name="connsiteY13" fmla="*/ 9525 h 621291"/>
              <a:gd name="connsiteX14" fmla="*/ 192880 w 297621"/>
              <a:gd name="connsiteY14" fmla="*/ 0 h 621291"/>
              <a:gd name="connsiteX15" fmla="*/ 209549 w 297621"/>
              <a:gd name="connsiteY15" fmla="*/ 0 h 621291"/>
              <a:gd name="connsiteX16" fmla="*/ 226218 w 297621"/>
              <a:gd name="connsiteY16" fmla="*/ 9525 h 621291"/>
              <a:gd name="connsiteX17" fmla="*/ 242887 w 297621"/>
              <a:gd name="connsiteY17" fmla="*/ 38100 h 621291"/>
              <a:gd name="connsiteX18" fmla="*/ 254793 w 297621"/>
              <a:gd name="connsiteY18" fmla="*/ 342900 h 621291"/>
              <a:gd name="connsiteX0" fmla="*/ 254793 w 292893"/>
              <a:gd name="connsiteY0" fmla="*/ 342900 h 549327"/>
              <a:gd name="connsiteX1" fmla="*/ 283369 w 292893"/>
              <a:gd name="connsiteY1" fmla="*/ 518414 h 549327"/>
              <a:gd name="connsiteX2" fmla="*/ 292893 w 292893"/>
              <a:gd name="connsiteY2" fmla="*/ 523169 h 549327"/>
              <a:gd name="connsiteX3" fmla="*/ 0 w 292893"/>
              <a:gd name="connsiteY3" fmla="*/ 549327 h 549327"/>
              <a:gd name="connsiteX4" fmla="*/ 33337 w 292893"/>
              <a:gd name="connsiteY4" fmla="*/ 521494 h 549327"/>
              <a:gd name="connsiteX5" fmla="*/ 61912 w 292893"/>
              <a:gd name="connsiteY5" fmla="*/ 473869 h 549327"/>
              <a:gd name="connsiteX6" fmla="*/ 85724 w 292893"/>
              <a:gd name="connsiteY6" fmla="*/ 423863 h 549327"/>
              <a:gd name="connsiteX7" fmla="*/ 114299 w 292893"/>
              <a:gd name="connsiteY7" fmla="*/ 364331 h 549327"/>
              <a:gd name="connsiteX8" fmla="*/ 133349 w 292893"/>
              <a:gd name="connsiteY8" fmla="*/ 295275 h 549327"/>
              <a:gd name="connsiteX9" fmla="*/ 150018 w 292893"/>
              <a:gd name="connsiteY9" fmla="*/ 214313 h 549327"/>
              <a:gd name="connsiteX10" fmla="*/ 161924 w 292893"/>
              <a:gd name="connsiteY10" fmla="*/ 102394 h 549327"/>
              <a:gd name="connsiteX11" fmla="*/ 171449 w 292893"/>
              <a:gd name="connsiteY11" fmla="*/ 35719 h 549327"/>
              <a:gd name="connsiteX12" fmla="*/ 178593 w 292893"/>
              <a:gd name="connsiteY12" fmla="*/ 9525 h 549327"/>
              <a:gd name="connsiteX13" fmla="*/ 192880 w 292893"/>
              <a:gd name="connsiteY13" fmla="*/ 0 h 549327"/>
              <a:gd name="connsiteX14" fmla="*/ 209549 w 292893"/>
              <a:gd name="connsiteY14" fmla="*/ 0 h 549327"/>
              <a:gd name="connsiteX15" fmla="*/ 226218 w 292893"/>
              <a:gd name="connsiteY15" fmla="*/ 9525 h 549327"/>
              <a:gd name="connsiteX16" fmla="*/ 242887 w 292893"/>
              <a:gd name="connsiteY16" fmla="*/ 38100 h 549327"/>
              <a:gd name="connsiteX17" fmla="*/ 254793 w 292893"/>
              <a:gd name="connsiteY17" fmla="*/ 342900 h 549327"/>
              <a:gd name="connsiteX0" fmla="*/ 254793 w 283369"/>
              <a:gd name="connsiteY0" fmla="*/ 342900 h 549327"/>
              <a:gd name="connsiteX1" fmla="*/ 283369 w 283369"/>
              <a:gd name="connsiteY1" fmla="*/ 518414 h 549327"/>
              <a:gd name="connsiteX2" fmla="*/ 0 w 283369"/>
              <a:gd name="connsiteY2" fmla="*/ 549327 h 549327"/>
              <a:gd name="connsiteX3" fmla="*/ 33337 w 283369"/>
              <a:gd name="connsiteY3" fmla="*/ 521494 h 549327"/>
              <a:gd name="connsiteX4" fmla="*/ 61912 w 283369"/>
              <a:gd name="connsiteY4" fmla="*/ 473869 h 549327"/>
              <a:gd name="connsiteX5" fmla="*/ 85724 w 283369"/>
              <a:gd name="connsiteY5" fmla="*/ 423863 h 549327"/>
              <a:gd name="connsiteX6" fmla="*/ 114299 w 283369"/>
              <a:gd name="connsiteY6" fmla="*/ 364331 h 549327"/>
              <a:gd name="connsiteX7" fmla="*/ 133349 w 283369"/>
              <a:gd name="connsiteY7" fmla="*/ 295275 h 549327"/>
              <a:gd name="connsiteX8" fmla="*/ 150018 w 283369"/>
              <a:gd name="connsiteY8" fmla="*/ 214313 h 549327"/>
              <a:gd name="connsiteX9" fmla="*/ 161924 w 283369"/>
              <a:gd name="connsiteY9" fmla="*/ 102394 h 549327"/>
              <a:gd name="connsiteX10" fmla="*/ 171449 w 283369"/>
              <a:gd name="connsiteY10" fmla="*/ 35719 h 549327"/>
              <a:gd name="connsiteX11" fmla="*/ 178593 w 283369"/>
              <a:gd name="connsiteY11" fmla="*/ 9525 h 549327"/>
              <a:gd name="connsiteX12" fmla="*/ 192880 w 283369"/>
              <a:gd name="connsiteY12" fmla="*/ 0 h 549327"/>
              <a:gd name="connsiteX13" fmla="*/ 209549 w 283369"/>
              <a:gd name="connsiteY13" fmla="*/ 0 h 549327"/>
              <a:gd name="connsiteX14" fmla="*/ 226218 w 283369"/>
              <a:gd name="connsiteY14" fmla="*/ 9525 h 549327"/>
              <a:gd name="connsiteX15" fmla="*/ 242887 w 283369"/>
              <a:gd name="connsiteY15" fmla="*/ 38100 h 549327"/>
              <a:gd name="connsiteX16" fmla="*/ 254793 w 283369"/>
              <a:gd name="connsiteY16" fmla="*/ 342900 h 549327"/>
              <a:gd name="connsiteX0" fmla="*/ 373891 w 402467"/>
              <a:gd name="connsiteY0" fmla="*/ 342900 h 691987"/>
              <a:gd name="connsiteX1" fmla="*/ 402467 w 402467"/>
              <a:gd name="connsiteY1" fmla="*/ 518414 h 691987"/>
              <a:gd name="connsiteX2" fmla="*/ 0 w 402467"/>
              <a:gd name="connsiteY2" fmla="*/ 691987 h 691987"/>
              <a:gd name="connsiteX3" fmla="*/ 152435 w 402467"/>
              <a:gd name="connsiteY3" fmla="*/ 521494 h 691987"/>
              <a:gd name="connsiteX4" fmla="*/ 181010 w 402467"/>
              <a:gd name="connsiteY4" fmla="*/ 473869 h 691987"/>
              <a:gd name="connsiteX5" fmla="*/ 204822 w 402467"/>
              <a:gd name="connsiteY5" fmla="*/ 423863 h 691987"/>
              <a:gd name="connsiteX6" fmla="*/ 233397 w 402467"/>
              <a:gd name="connsiteY6" fmla="*/ 364331 h 691987"/>
              <a:gd name="connsiteX7" fmla="*/ 252447 w 402467"/>
              <a:gd name="connsiteY7" fmla="*/ 295275 h 691987"/>
              <a:gd name="connsiteX8" fmla="*/ 269116 w 402467"/>
              <a:gd name="connsiteY8" fmla="*/ 214313 h 691987"/>
              <a:gd name="connsiteX9" fmla="*/ 281022 w 402467"/>
              <a:gd name="connsiteY9" fmla="*/ 102394 h 691987"/>
              <a:gd name="connsiteX10" fmla="*/ 290547 w 402467"/>
              <a:gd name="connsiteY10" fmla="*/ 35719 h 691987"/>
              <a:gd name="connsiteX11" fmla="*/ 297691 w 402467"/>
              <a:gd name="connsiteY11" fmla="*/ 9525 h 691987"/>
              <a:gd name="connsiteX12" fmla="*/ 311978 w 402467"/>
              <a:gd name="connsiteY12" fmla="*/ 0 h 691987"/>
              <a:gd name="connsiteX13" fmla="*/ 328647 w 402467"/>
              <a:gd name="connsiteY13" fmla="*/ 0 h 691987"/>
              <a:gd name="connsiteX14" fmla="*/ 345316 w 402467"/>
              <a:gd name="connsiteY14" fmla="*/ 9525 h 691987"/>
              <a:gd name="connsiteX15" fmla="*/ 361985 w 402467"/>
              <a:gd name="connsiteY15" fmla="*/ 38100 h 691987"/>
              <a:gd name="connsiteX16" fmla="*/ 373891 w 402467"/>
              <a:gd name="connsiteY16" fmla="*/ 342900 h 691987"/>
              <a:gd name="connsiteX0" fmla="*/ 373891 w 402467"/>
              <a:gd name="connsiteY0" fmla="*/ 342900 h 691987"/>
              <a:gd name="connsiteX1" fmla="*/ 402467 w 402467"/>
              <a:gd name="connsiteY1" fmla="*/ 518414 h 691987"/>
              <a:gd name="connsiteX2" fmla="*/ 0 w 402467"/>
              <a:gd name="connsiteY2" fmla="*/ 691987 h 691987"/>
              <a:gd name="connsiteX3" fmla="*/ 131004 w 402467"/>
              <a:gd name="connsiteY3" fmla="*/ 546951 h 691987"/>
              <a:gd name="connsiteX4" fmla="*/ 152435 w 402467"/>
              <a:gd name="connsiteY4" fmla="*/ 521494 h 691987"/>
              <a:gd name="connsiteX5" fmla="*/ 181010 w 402467"/>
              <a:gd name="connsiteY5" fmla="*/ 473869 h 691987"/>
              <a:gd name="connsiteX6" fmla="*/ 204822 w 402467"/>
              <a:gd name="connsiteY6" fmla="*/ 423863 h 691987"/>
              <a:gd name="connsiteX7" fmla="*/ 233397 w 402467"/>
              <a:gd name="connsiteY7" fmla="*/ 364331 h 691987"/>
              <a:gd name="connsiteX8" fmla="*/ 252447 w 402467"/>
              <a:gd name="connsiteY8" fmla="*/ 295275 h 691987"/>
              <a:gd name="connsiteX9" fmla="*/ 269116 w 402467"/>
              <a:gd name="connsiteY9" fmla="*/ 214313 h 691987"/>
              <a:gd name="connsiteX10" fmla="*/ 281022 w 402467"/>
              <a:gd name="connsiteY10" fmla="*/ 102394 h 691987"/>
              <a:gd name="connsiteX11" fmla="*/ 290547 w 402467"/>
              <a:gd name="connsiteY11" fmla="*/ 35719 h 691987"/>
              <a:gd name="connsiteX12" fmla="*/ 297691 w 402467"/>
              <a:gd name="connsiteY12" fmla="*/ 9525 h 691987"/>
              <a:gd name="connsiteX13" fmla="*/ 311978 w 402467"/>
              <a:gd name="connsiteY13" fmla="*/ 0 h 691987"/>
              <a:gd name="connsiteX14" fmla="*/ 328647 w 402467"/>
              <a:gd name="connsiteY14" fmla="*/ 0 h 691987"/>
              <a:gd name="connsiteX15" fmla="*/ 345316 w 402467"/>
              <a:gd name="connsiteY15" fmla="*/ 9525 h 691987"/>
              <a:gd name="connsiteX16" fmla="*/ 361985 w 402467"/>
              <a:gd name="connsiteY16" fmla="*/ 38100 h 691987"/>
              <a:gd name="connsiteX17" fmla="*/ 373891 w 402467"/>
              <a:gd name="connsiteY17" fmla="*/ 342900 h 691987"/>
              <a:gd name="connsiteX0" fmla="*/ 373891 w 402467"/>
              <a:gd name="connsiteY0" fmla="*/ 342900 h 691987"/>
              <a:gd name="connsiteX1" fmla="*/ 402467 w 402467"/>
              <a:gd name="connsiteY1" fmla="*/ 518414 h 691987"/>
              <a:gd name="connsiteX2" fmla="*/ 0 w 402467"/>
              <a:gd name="connsiteY2" fmla="*/ 691987 h 691987"/>
              <a:gd name="connsiteX3" fmla="*/ 131004 w 402467"/>
              <a:gd name="connsiteY3" fmla="*/ 546951 h 691987"/>
              <a:gd name="connsiteX4" fmla="*/ 152435 w 402467"/>
              <a:gd name="connsiteY4" fmla="*/ 521494 h 691987"/>
              <a:gd name="connsiteX5" fmla="*/ 181010 w 402467"/>
              <a:gd name="connsiteY5" fmla="*/ 473869 h 691987"/>
              <a:gd name="connsiteX6" fmla="*/ 204822 w 402467"/>
              <a:gd name="connsiteY6" fmla="*/ 423863 h 691987"/>
              <a:gd name="connsiteX7" fmla="*/ 233397 w 402467"/>
              <a:gd name="connsiteY7" fmla="*/ 364331 h 691987"/>
              <a:gd name="connsiteX8" fmla="*/ 252447 w 402467"/>
              <a:gd name="connsiteY8" fmla="*/ 295275 h 691987"/>
              <a:gd name="connsiteX9" fmla="*/ 269116 w 402467"/>
              <a:gd name="connsiteY9" fmla="*/ 214313 h 691987"/>
              <a:gd name="connsiteX10" fmla="*/ 281022 w 402467"/>
              <a:gd name="connsiteY10" fmla="*/ 102394 h 691987"/>
              <a:gd name="connsiteX11" fmla="*/ 290547 w 402467"/>
              <a:gd name="connsiteY11" fmla="*/ 35719 h 691987"/>
              <a:gd name="connsiteX12" fmla="*/ 297691 w 402467"/>
              <a:gd name="connsiteY12" fmla="*/ 9525 h 691987"/>
              <a:gd name="connsiteX13" fmla="*/ 311978 w 402467"/>
              <a:gd name="connsiteY13" fmla="*/ 0 h 691987"/>
              <a:gd name="connsiteX14" fmla="*/ 328647 w 402467"/>
              <a:gd name="connsiteY14" fmla="*/ 0 h 691987"/>
              <a:gd name="connsiteX15" fmla="*/ 345316 w 402467"/>
              <a:gd name="connsiteY15" fmla="*/ 9525 h 691987"/>
              <a:gd name="connsiteX16" fmla="*/ 361985 w 402467"/>
              <a:gd name="connsiteY16" fmla="*/ 38100 h 691987"/>
              <a:gd name="connsiteX17" fmla="*/ 373891 w 402467"/>
              <a:gd name="connsiteY17" fmla="*/ 342900 h 691987"/>
              <a:gd name="connsiteX0" fmla="*/ 242887 w 271463"/>
              <a:gd name="connsiteY0" fmla="*/ 342900 h 546951"/>
              <a:gd name="connsiteX1" fmla="*/ 271463 w 271463"/>
              <a:gd name="connsiteY1" fmla="*/ 518414 h 546951"/>
              <a:gd name="connsiteX2" fmla="*/ 0 w 271463"/>
              <a:gd name="connsiteY2" fmla="*/ 546951 h 546951"/>
              <a:gd name="connsiteX3" fmla="*/ 21431 w 271463"/>
              <a:gd name="connsiteY3" fmla="*/ 521494 h 546951"/>
              <a:gd name="connsiteX4" fmla="*/ 50006 w 271463"/>
              <a:gd name="connsiteY4" fmla="*/ 473869 h 546951"/>
              <a:gd name="connsiteX5" fmla="*/ 73818 w 271463"/>
              <a:gd name="connsiteY5" fmla="*/ 423863 h 546951"/>
              <a:gd name="connsiteX6" fmla="*/ 102393 w 271463"/>
              <a:gd name="connsiteY6" fmla="*/ 364331 h 546951"/>
              <a:gd name="connsiteX7" fmla="*/ 121443 w 271463"/>
              <a:gd name="connsiteY7" fmla="*/ 295275 h 546951"/>
              <a:gd name="connsiteX8" fmla="*/ 138112 w 271463"/>
              <a:gd name="connsiteY8" fmla="*/ 214313 h 546951"/>
              <a:gd name="connsiteX9" fmla="*/ 150018 w 271463"/>
              <a:gd name="connsiteY9" fmla="*/ 102394 h 546951"/>
              <a:gd name="connsiteX10" fmla="*/ 159543 w 271463"/>
              <a:gd name="connsiteY10" fmla="*/ 35719 h 546951"/>
              <a:gd name="connsiteX11" fmla="*/ 166687 w 271463"/>
              <a:gd name="connsiteY11" fmla="*/ 9525 h 546951"/>
              <a:gd name="connsiteX12" fmla="*/ 180974 w 271463"/>
              <a:gd name="connsiteY12" fmla="*/ 0 h 546951"/>
              <a:gd name="connsiteX13" fmla="*/ 197643 w 271463"/>
              <a:gd name="connsiteY13" fmla="*/ 0 h 546951"/>
              <a:gd name="connsiteX14" fmla="*/ 214312 w 271463"/>
              <a:gd name="connsiteY14" fmla="*/ 9525 h 546951"/>
              <a:gd name="connsiteX15" fmla="*/ 230981 w 271463"/>
              <a:gd name="connsiteY15" fmla="*/ 38100 h 546951"/>
              <a:gd name="connsiteX16" fmla="*/ 242887 w 271463"/>
              <a:gd name="connsiteY16" fmla="*/ 342900 h 54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1463" h="546951">
                <a:moveTo>
                  <a:pt x="242887" y="342900"/>
                </a:moveTo>
                <a:lnTo>
                  <a:pt x="271463" y="518414"/>
                </a:lnTo>
                <a:lnTo>
                  <a:pt x="0" y="546951"/>
                </a:lnTo>
                <a:lnTo>
                  <a:pt x="21431" y="521494"/>
                </a:lnTo>
                <a:lnTo>
                  <a:pt x="50006" y="473869"/>
                </a:lnTo>
                <a:lnTo>
                  <a:pt x="73818" y="423863"/>
                </a:lnTo>
                <a:lnTo>
                  <a:pt x="102393" y="364331"/>
                </a:lnTo>
                <a:lnTo>
                  <a:pt x="121443" y="295275"/>
                </a:lnTo>
                <a:lnTo>
                  <a:pt x="138112" y="214313"/>
                </a:lnTo>
                <a:lnTo>
                  <a:pt x="150018" y="102394"/>
                </a:lnTo>
                <a:lnTo>
                  <a:pt x="159543" y="35719"/>
                </a:lnTo>
                <a:lnTo>
                  <a:pt x="166687" y="9525"/>
                </a:lnTo>
                <a:lnTo>
                  <a:pt x="180974" y="0"/>
                </a:lnTo>
                <a:lnTo>
                  <a:pt x="197643" y="0"/>
                </a:lnTo>
                <a:lnTo>
                  <a:pt x="214312" y="9525"/>
                </a:lnTo>
                <a:lnTo>
                  <a:pt x="230981" y="38100"/>
                </a:lnTo>
                <a:lnTo>
                  <a:pt x="242887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39BCA01-C4C0-4055-9613-B4F0F2726456}"/>
              </a:ext>
            </a:extLst>
          </p:cNvPr>
          <p:cNvSpPr/>
          <p:nvPr/>
        </p:nvSpPr>
        <p:spPr>
          <a:xfrm>
            <a:off x="5492751" y="3660776"/>
            <a:ext cx="2149475" cy="2143125"/>
          </a:xfrm>
          <a:custGeom>
            <a:avLst/>
            <a:gdLst>
              <a:gd name="connsiteX0" fmla="*/ 936625 w 2149475"/>
              <a:gd name="connsiteY0" fmla="*/ 1695450 h 2143125"/>
              <a:gd name="connsiteX1" fmla="*/ 708025 w 2149475"/>
              <a:gd name="connsiteY1" fmla="*/ 1854200 h 2143125"/>
              <a:gd name="connsiteX2" fmla="*/ 488950 w 2149475"/>
              <a:gd name="connsiteY2" fmla="*/ 1974850 h 2143125"/>
              <a:gd name="connsiteX3" fmla="*/ 346075 w 2149475"/>
              <a:gd name="connsiteY3" fmla="*/ 2038350 h 2143125"/>
              <a:gd name="connsiteX4" fmla="*/ 152400 w 2149475"/>
              <a:gd name="connsiteY4" fmla="*/ 2108200 h 2143125"/>
              <a:gd name="connsiteX5" fmla="*/ 57150 w 2149475"/>
              <a:gd name="connsiteY5" fmla="*/ 2136775 h 2143125"/>
              <a:gd name="connsiteX6" fmla="*/ 28575 w 2149475"/>
              <a:gd name="connsiteY6" fmla="*/ 2143125 h 2143125"/>
              <a:gd name="connsiteX7" fmla="*/ 9525 w 2149475"/>
              <a:gd name="connsiteY7" fmla="*/ 2139950 h 2143125"/>
              <a:gd name="connsiteX8" fmla="*/ 0 w 2149475"/>
              <a:gd name="connsiteY8" fmla="*/ 2127250 h 2143125"/>
              <a:gd name="connsiteX9" fmla="*/ 12700 w 2149475"/>
              <a:gd name="connsiteY9" fmla="*/ 2089150 h 2143125"/>
              <a:gd name="connsiteX10" fmla="*/ 53975 w 2149475"/>
              <a:gd name="connsiteY10" fmla="*/ 2057400 h 2143125"/>
              <a:gd name="connsiteX11" fmla="*/ 174625 w 2149475"/>
              <a:gd name="connsiteY11" fmla="*/ 1997075 h 2143125"/>
              <a:gd name="connsiteX12" fmla="*/ 336550 w 2149475"/>
              <a:gd name="connsiteY12" fmla="*/ 1908175 h 2143125"/>
              <a:gd name="connsiteX13" fmla="*/ 492125 w 2149475"/>
              <a:gd name="connsiteY13" fmla="*/ 1809750 h 2143125"/>
              <a:gd name="connsiteX14" fmla="*/ 663575 w 2149475"/>
              <a:gd name="connsiteY14" fmla="*/ 1685925 h 2143125"/>
              <a:gd name="connsiteX15" fmla="*/ 787400 w 2149475"/>
              <a:gd name="connsiteY15" fmla="*/ 1581150 h 2143125"/>
              <a:gd name="connsiteX16" fmla="*/ 908050 w 2149475"/>
              <a:gd name="connsiteY16" fmla="*/ 1463675 h 2143125"/>
              <a:gd name="connsiteX17" fmla="*/ 1009650 w 2149475"/>
              <a:gd name="connsiteY17" fmla="*/ 1358900 h 2143125"/>
              <a:gd name="connsiteX18" fmla="*/ 1143000 w 2149475"/>
              <a:gd name="connsiteY18" fmla="*/ 1225550 h 2143125"/>
              <a:gd name="connsiteX19" fmla="*/ 1222375 w 2149475"/>
              <a:gd name="connsiteY19" fmla="*/ 1139825 h 2143125"/>
              <a:gd name="connsiteX20" fmla="*/ 1317625 w 2149475"/>
              <a:gd name="connsiteY20" fmla="*/ 990600 h 2143125"/>
              <a:gd name="connsiteX21" fmla="*/ 1447800 w 2149475"/>
              <a:gd name="connsiteY21" fmla="*/ 787400 h 2143125"/>
              <a:gd name="connsiteX22" fmla="*/ 1571625 w 2149475"/>
              <a:gd name="connsiteY22" fmla="*/ 574675 h 2143125"/>
              <a:gd name="connsiteX23" fmla="*/ 1660525 w 2149475"/>
              <a:gd name="connsiteY23" fmla="*/ 422275 h 2143125"/>
              <a:gd name="connsiteX24" fmla="*/ 1758950 w 2149475"/>
              <a:gd name="connsiteY24" fmla="*/ 247650 h 2143125"/>
              <a:gd name="connsiteX25" fmla="*/ 1803400 w 2149475"/>
              <a:gd name="connsiteY25" fmla="*/ 149225 h 2143125"/>
              <a:gd name="connsiteX26" fmla="*/ 1825625 w 2149475"/>
              <a:gd name="connsiteY26" fmla="*/ 92075 h 2143125"/>
              <a:gd name="connsiteX27" fmla="*/ 1803400 w 2149475"/>
              <a:gd name="connsiteY27" fmla="*/ 0 h 2143125"/>
              <a:gd name="connsiteX28" fmla="*/ 2149475 w 2149475"/>
              <a:gd name="connsiteY28" fmla="*/ 127000 h 2143125"/>
              <a:gd name="connsiteX29" fmla="*/ 2139950 w 2149475"/>
              <a:gd name="connsiteY29" fmla="*/ 146050 h 2143125"/>
              <a:gd name="connsiteX30" fmla="*/ 2082800 w 2149475"/>
              <a:gd name="connsiteY30" fmla="*/ 180975 h 2143125"/>
              <a:gd name="connsiteX31" fmla="*/ 2047875 w 2149475"/>
              <a:gd name="connsiteY31" fmla="*/ 206375 h 2143125"/>
              <a:gd name="connsiteX32" fmla="*/ 2038350 w 2149475"/>
              <a:gd name="connsiteY32" fmla="*/ 225425 h 2143125"/>
              <a:gd name="connsiteX33" fmla="*/ 1981200 w 2149475"/>
              <a:gd name="connsiteY33" fmla="*/ 371475 h 2143125"/>
              <a:gd name="connsiteX34" fmla="*/ 1901825 w 2149475"/>
              <a:gd name="connsiteY34" fmla="*/ 517525 h 2143125"/>
              <a:gd name="connsiteX35" fmla="*/ 1816100 w 2149475"/>
              <a:gd name="connsiteY35" fmla="*/ 663575 h 2143125"/>
              <a:gd name="connsiteX36" fmla="*/ 1714500 w 2149475"/>
              <a:gd name="connsiteY36" fmla="*/ 822325 h 2143125"/>
              <a:gd name="connsiteX37" fmla="*/ 1609725 w 2149475"/>
              <a:gd name="connsiteY37" fmla="*/ 965200 h 2143125"/>
              <a:gd name="connsiteX38" fmla="*/ 1482725 w 2149475"/>
              <a:gd name="connsiteY38" fmla="*/ 1133475 h 2143125"/>
              <a:gd name="connsiteX39" fmla="*/ 1371600 w 2149475"/>
              <a:gd name="connsiteY39" fmla="*/ 1308100 h 2143125"/>
              <a:gd name="connsiteX40" fmla="*/ 1212850 w 2149475"/>
              <a:gd name="connsiteY40" fmla="*/ 1470025 h 2143125"/>
              <a:gd name="connsiteX41" fmla="*/ 1044575 w 2149475"/>
              <a:gd name="connsiteY41" fmla="*/ 1616075 h 2143125"/>
              <a:gd name="connsiteX42" fmla="*/ 936625 w 2149475"/>
              <a:gd name="connsiteY42" fmla="*/ 1695450 h 2143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49475" h="2143125">
                <a:moveTo>
                  <a:pt x="936625" y="1695450"/>
                </a:moveTo>
                <a:lnTo>
                  <a:pt x="708025" y="1854200"/>
                </a:lnTo>
                <a:lnTo>
                  <a:pt x="488950" y="1974850"/>
                </a:lnTo>
                <a:lnTo>
                  <a:pt x="346075" y="2038350"/>
                </a:lnTo>
                <a:lnTo>
                  <a:pt x="152400" y="2108200"/>
                </a:lnTo>
                <a:lnTo>
                  <a:pt x="57150" y="2136775"/>
                </a:lnTo>
                <a:lnTo>
                  <a:pt x="28575" y="2143125"/>
                </a:lnTo>
                <a:lnTo>
                  <a:pt x="9525" y="2139950"/>
                </a:lnTo>
                <a:lnTo>
                  <a:pt x="0" y="2127250"/>
                </a:lnTo>
                <a:lnTo>
                  <a:pt x="12700" y="2089150"/>
                </a:lnTo>
                <a:lnTo>
                  <a:pt x="53975" y="2057400"/>
                </a:lnTo>
                <a:lnTo>
                  <a:pt x="174625" y="1997075"/>
                </a:lnTo>
                <a:lnTo>
                  <a:pt x="336550" y="1908175"/>
                </a:lnTo>
                <a:lnTo>
                  <a:pt x="492125" y="1809750"/>
                </a:lnTo>
                <a:lnTo>
                  <a:pt x="663575" y="1685925"/>
                </a:lnTo>
                <a:lnTo>
                  <a:pt x="787400" y="1581150"/>
                </a:lnTo>
                <a:lnTo>
                  <a:pt x="908050" y="1463675"/>
                </a:lnTo>
                <a:lnTo>
                  <a:pt x="1009650" y="1358900"/>
                </a:lnTo>
                <a:lnTo>
                  <a:pt x="1143000" y="1225550"/>
                </a:lnTo>
                <a:lnTo>
                  <a:pt x="1222375" y="1139825"/>
                </a:lnTo>
                <a:lnTo>
                  <a:pt x="1317625" y="990600"/>
                </a:lnTo>
                <a:lnTo>
                  <a:pt x="1447800" y="787400"/>
                </a:lnTo>
                <a:lnTo>
                  <a:pt x="1571625" y="574675"/>
                </a:lnTo>
                <a:lnTo>
                  <a:pt x="1660525" y="422275"/>
                </a:lnTo>
                <a:lnTo>
                  <a:pt x="1758950" y="247650"/>
                </a:lnTo>
                <a:lnTo>
                  <a:pt x="1803400" y="149225"/>
                </a:lnTo>
                <a:lnTo>
                  <a:pt x="1825625" y="92075"/>
                </a:lnTo>
                <a:lnTo>
                  <a:pt x="1803400" y="0"/>
                </a:lnTo>
                <a:lnTo>
                  <a:pt x="2149475" y="127000"/>
                </a:lnTo>
                <a:lnTo>
                  <a:pt x="2139950" y="146050"/>
                </a:lnTo>
                <a:lnTo>
                  <a:pt x="2082800" y="180975"/>
                </a:lnTo>
                <a:lnTo>
                  <a:pt x="2047875" y="206375"/>
                </a:lnTo>
                <a:lnTo>
                  <a:pt x="2038350" y="225425"/>
                </a:lnTo>
                <a:lnTo>
                  <a:pt x="1981200" y="371475"/>
                </a:lnTo>
                <a:lnTo>
                  <a:pt x="1901825" y="517525"/>
                </a:lnTo>
                <a:lnTo>
                  <a:pt x="1816100" y="663575"/>
                </a:lnTo>
                <a:lnTo>
                  <a:pt x="1714500" y="822325"/>
                </a:lnTo>
                <a:lnTo>
                  <a:pt x="1609725" y="965200"/>
                </a:lnTo>
                <a:lnTo>
                  <a:pt x="1482725" y="1133475"/>
                </a:lnTo>
                <a:lnTo>
                  <a:pt x="1371600" y="1308100"/>
                </a:lnTo>
                <a:lnTo>
                  <a:pt x="1212850" y="1470025"/>
                </a:lnTo>
                <a:lnTo>
                  <a:pt x="1044575" y="1616075"/>
                </a:lnTo>
                <a:lnTo>
                  <a:pt x="936625" y="16954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30FFF38-6695-4657-B50E-CF94BBBDDF26}"/>
              </a:ext>
            </a:extLst>
          </p:cNvPr>
          <p:cNvSpPr/>
          <p:nvPr/>
        </p:nvSpPr>
        <p:spPr>
          <a:xfrm>
            <a:off x="5910264" y="4119564"/>
            <a:ext cx="2638425" cy="1749425"/>
          </a:xfrm>
          <a:custGeom>
            <a:avLst/>
            <a:gdLst>
              <a:gd name="connsiteX0" fmla="*/ 1273968 w 2638425"/>
              <a:gd name="connsiteY0" fmla="*/ 1154906 h 1750218"/>
              <a:gd name="connsiteX1" fmla="*/ 969168 w 2638425"/>
              <a:gd name="connsiteY1" fmla="*/ 859631 h 1750218"/>
              <a:gd name="connsiteX2" fmla="*/ 781050 w 2638425"/>
              <a:gd name="connsiteY2" fmla="*/ 690562 h 1750218"/>
              <a:gd name="connsiteX3" fmla="*/ 607218 w 2638425"/>
              <a:gd name="connsiteY3" fmla="*/ 533400 h 1750218"/>
              <a:gd name="connsiteX4" fmla="*/ 409575 w 2638425"/>
              <a:gd name="connsiteY4" fmla="*/ 366712 h 1750218"/>
              <a:gd name="connsiteX5" fmla="*/ 169068 w 2638425"/>
              <a:gd name="connsiteY5" fmla="*/ 171450 h 1750218"/>
              <a:gd name="connsiteX6" fmla="*/ 33337 w 2638425"/>
              <a:gd name="connsiteY6" fmla="*/ 66675 h 1750218"/>
              <a:gd name="connsiteX7" fmla="*/ 7143 w 2638425"/>
              <a:gd name="connsiteY7" fmla="*/ 47625 h 1750218"/>
              <a:gd name="connsiteX8" fmla="*/ 0 w 2638425"/>
              <a:gd name="connsiteY8" fmla="*/ 33337 h 1750218"/>
              <a:gd name="connsiteX9" fmla="*/ 0 w 2638425"/>
              <a:gd name="connsiteY9" fmla="*/ 19050 h 1750218"/>
              <a:gd name="connsiteX10" fmla="*/ 16668 w 2638425"/>
              <a:gd name="connsiteY10" fmla="*/ 4762 h 1750218"/>
              <a:gd name="connsiteX11" fmla="*/ 80962 w 2638425"/>
              <a:gd name="connsiteY11" fmla="*/ 0 h 1750218"/>
              <a:gd name="connsiteX12" fmla="*/ 114300 w 2638425"/>
              <a:gd name="connsiteY12" fmla="*/ 11906 h 1750218"/>
              <a:gd name="connsiteX13" fmla="*/ 283368 w 2638425"/>
              <a:gd name="connsiteY13" fmla="*/ 123825 h 1750218"/>
              <a:gd name="connsiteX14" fmla="*/ 495300 w 2638425"/>
              <a:gd name="connsiteY14" fmla="*/ 264318 h 1750218"/>
              <a:gd name="connsiteX15" fmla="*/ 700087 w 2638425"/>
              <a:gd name="connsiteY15" fmla="*/ 400050 h 1750218"/>
              <a:gd name="connsiteX16" fmla="*/ 900112 w 2638425"/>
              <a:gd name="connsiteY16" fmla="*/ 538162 h 1750218"/>
              <a:gd name="connsiteX17" fmla="*/ 1073943 w 2638425"/>
              <a:gd name="connsiteY17" fmla="*/ 671512 h 1750218"/>
              <a:gd name="connsiteX18" fmla="*/ 1264443 w 2638425"/>
              <a:gd name="connsiteY18" fmla="*/ 823912 h 1750218"/>
              <a:gd name="connsiteX19" fmla="*/ 1462087 w 2638425"/>
              <a:gd name="connsiteY19" fmla="*/ 981075 h 1750218"/>
              <a:gd name="connsiteX20" fmla="*/ 1619250 w 2638425"/>
              <a:gd name="connsiteY20" fmla="*/ 1092993 h 1750218"/>
              <a:gd name="connsiteX21" fmla="*/ 1745456 w 2638425"/>
              <a:gd name="connsiteY21" fmla="*/ 1185862 h 1750218"/>
              <a:gd name="connsiteX22" fmla="*/ 1950243 w 2638425"/>
              <a:gd name="connsiteY22" fmla="*/ 1321593 h 1750218"/>
              <a:gd name="connsiteX23" fmla="*/ 2133600 w 2638425"/>
              <a:gd name="connsiteY23" fmla="*/ 1433512 h 1750218"/>
              <a:gd name="connsiteX24" fmla="*/ 2402681 w 2638425"/>
              <a:gd name="connsiteY24" fmla="*/ 1581150 h 1750218"/>
              <a:gd name="connsiteX25" fmla="*/ 2607468 w 2638425"/>
              <a:gd name="connsiteY25" fmla="*/ 1676400 h 1750218"/>
              <a:gd name="connsiteX26" fmla="*/ 2621756 w 2638425"/>
              <a:gd name="connsiteY26" fmla="*/ 1683543 h 1750218"/>
              <a:gd name="connsiteX27" fmla="*/ 2633662 w 2638425"/>
              <a:gd name="connsiteY27" fmla="*/ 1695450 h 1750218"/>
              <a:gd name="connsiteX28" fmla="*/ 2638425 w 2638425"/>
              <a:gd name="connsiteY28" fmla="*/ 1707356 h 1750218"/>
              <a:gd name="connsiteX29" fmla="*/ 2636043 w 2638425"/>
              <a:gd name="connsiteY29" fmla="*/ 1726406 h 1750218"/>
              <a:gd name="connsiteX30" fmla="*/ 2626518 w 2638425"/>
              <a:gd name="connsiteY30" fmla="*/ 1740693 h 1750218"/>
              <a:gd name="connsiteX31" fmla="*/ 2586037 w 2638425"/>
              <a:gd name="connsiteY31" fmla="*/ 1750218 h 1750218"/>
              <a:gd name="connsiteX32" fmla="*/ 2355056 w 2638425"/>
              <a:gd name="connsiteY32" fmla="*/ 1745456 h 1750218"/>
              <a:gd name="connsiteX33" fmla="*/ 2155031 w 2638425"/>
              <a:gd name="connsiteY33" fmla="*/ 1731168 h 1750218"/>
              <a:gd name="connsiteX34" fmla="*/ 2016918 w 2638425"/>
              <a:gd name="connsiteY34" fmla="*/ 1719262 h 1750218"/>
              <a:gd name="connsiteX35" fmla="*/ 1928812 w 2638425"/>
              <a:gd name="connsiteY35" fmla="*/ 1707356 h 1750218"/>
              <a:gd name="connsiteX36" fmla="*/ 1864518 w 2638425"/>
              <a:gd name="connsiteY36" fmla="*/ 1697831 h 1750218"/>
              <a:gd name="connsiteX37" fmla="*/ 1828800 w 2638425"/>
              <a:gd name="connsiteY37" fmla="*/ 1697831 h 1750218"/>
              <a:gd name="connsiteX38" fmla="*/ 1778793 w 2638425"/>
              <a:gd name="connsiteY38" fmla="*/ 1685925 h 1750218"/>
              <a:gd name="connsiteX39" fmla="*/ 1750218 w 2638425"/>
              <a:gd name="connsiteY39" fmla="*/ 1669256 h 1750218"/>
              <a:gd name="connsiteX40" fmla="*/ 1714500 w 2638425"/>
              <a:gd name="connsiteY40" fmla="*/ 1628775 h 1750218"/>
              <a:gd name="connsiteX41" fmla="*/ 1607343 w 2638425"/>
              <a:gd name="connsiteY41" fmla="*/ 1512093 h 1750218"/>
              <a:gd name="connsiteX42" fmla="*/ 1273968 w 2638425"/>
              <a:gd name="connsiteY42" fmla="*/ 1154906 h 175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38425" h="1750218">
                <a:moveTo>
                  <a:pt x="1273968" y="1154906"/>
                </a:moveTo>
                <a:lnTo>
                  <a:pt x="969168" y="859631"/>
                </a:lnTo>
                <a:lnTo>
                  <a:pt x="781050" y="690562"/>
                </a:lnTo>
                <a:lnTo>
                  <a:pt x="607218" y="533400"/>
                </a:lnTo>
                <a:lnTo>
                  <a:pt x="409575" y="366712"/>
                </a:lnTo>
                <a:lnTo>
                  <a:pt x="169068" y="171450"/>
                </a:lnTo>
                <a:lnTo>
                  <a:pt x="33337" y="66675"/>
                </a:lnTo>
                <a:lnTo>
                  <a:pt x="7143" y="47625"/>
                </a:lnTo>
                <a:lnTo>
                  <a:pt x="0" y="33337"/>
                </a:lnTo>
                <a:lnTo>
                  <a:pt x="0" y="19050"/>
                </a:lnTo>
                <a:lnTo>
                  <a:pt x="16668" y="4762"/>
                </a:lnTo>
                <a:lnTo>
                  <a:pt x="80962" y="0"/>
                </a:lnTo>
                <a:lnTo>
                  <a:pt x="114300" y="11906"/>
                </a:lnTo>
                <a:lnTo>
                  <a:pt x="283368" y="123825"/>
                </a:lnTo>
                <a:lnTo>
                  <a:pt x="495300" y="264318"/>
                </a:lnTo>
                <a:lnTo>
                  <a:pt x="700087" y="400050"/>
                </a:lnTo>
                <a:lnTo>
                  <a:pt x="900112" y="538162"/>
                </a:lnTo>
                <a:lnTo>
                  <a:pt x="1073943" y="671512"/>
                </a:lnTo>
                <a:lnTo>
                  <a:pt x="1264443" y="823912"/>
                </a:lnTo>
                <a:lnTo>
                  <a:pt x="1462087" y="981075"/>
                </a:lnTo>
                <a:lnTo>
                  <a:pt x="1619250" y="1092993"/>
                </a:lnTo>
                <a:lnTo>
                  <a:pt x="1745456" y="1185862"/>
                </a:lnTo>
                <a:lnTo>
                  <a:pt x="1950243" y="1321593"/>
                </a:lnTo>
                <a:lnTo>
                  <a:pt x="2133600" y="1433512"/>
                </a:lnTo>
                <a:lnTo>
                  <a:pt x="2402681" y="1581150"/>
                </a:lnTo>
                <a:lnTo>
                  <a:pt x="2607468" y="1676400"/>
                </a:lnTo>
                <a:lnTo>
                  <a:pt x="2621756" y="1683543"/>
                </a:lnTo>
                <a:lnTo>
                  <a:pt x="2633662" y="1695450"/>
                </a:lnTo>
                <a:lnTo>
                  <a:pt x="2638425" y="1707356"/>
                </a:lnTo>
                <a:lnTo>
                  <a:pt x="2636043" y="1726406"/>
                </a:lnTo>
                <a:lnTo>
                  <a:pt x="2626518" y="1740693"/>
                </a:lnTo>
                <a:lnTo>
                  <a:pt x="2586037" y="1750218"/>
                </a:lnTo>
                <a:lnTo>
                  <a:pt x="2355056" y="1745456"/>
                </a:lnTo>
                <a:lnTo>
                  <a:pt x="2155031" y="1731168"/>
                </a:lnTo>
                <a:lnTo>
                  <a:pt x="2016918" y="1719262"/>
                </a:lnTo>
                <a:lnTo>
                  <a:pt x="1928812" y="1707356"/>
                </a:lnTo>
                <a:lnTo>
                  <a:pt x="1864518" y="1697831"/>
                </a:lnTo>
                <a:lnTo>
                  <a:pt x="1828800" y="1697831"/>
                </a:lnTo>
                <a:lnTo>
                  <a:pt x="1778793" y="1685925"/>
                </a:lnTo>
                <a:lnTo>
                  <a:pt x="1750218" y="1669256"/>
                </a:lnTo>
                <a:lnTo>
                  <a:pt x="1714500" y="1628775"/>
                </a:lnTo>
                <a:lnTo>
                  <a:pt x="1607343" y="1512093"/>
                </a:lnTo>
                <a:lnTo>
                  <a:pt x="1273968" y="11549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241BFBEE-5251-42D7-ACDC-C9BF470B02DD}"/>
              </a:ext>
            </a:extLst>
          </p:cNvPr>
          <p:cNvGrpSpPr/>
          <p:nvPr/>
        </p:nvGrpSpPr>
        <p:grpSpPr>
          <a:xfrm>
            <a:off x="3705226" y="1484314"/>
            <a:ext cx="4843463" cy="4435475"/>
            <a:chOff x="3705226" y="1484314"/>
            <a:chExt cx="4843463" cy="44354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0A669DD-463A-4129-844D-F74D0E71731E}"/>
                </a:ext>
              </a:extLst>
            </p:cNvPr>
            <p:cNvSpPr/>
            <p:nvPr/>
          </p:nvSpPr>
          <p:spPr>
            <a:xfrm>
              <a:off x="3814764" y="1484314"/>
              <a:ext cx="1881187" cy="1444625"/>
            </a:xfrm>
            <a:custGeom>
              <a:avLst/>
              <a:gdLst>
                <a:gd name="connsiteX0" fmla="*/ 1062037 w 1881187"/>
                <a:gd name="connsiteY0" fmla="*/ 895350 h 1445419"/>
                <a:gd name="connsiteX1" fmla="*/ 845343 w 1881187"/>
                <a:gd name="connsiteY1" fmla="*/ 1038225 h 1445419"/>
                <a:gd name="connsiteX2" fmla="*/ 633412 w 1881187"/>
                <a:gd name="connsiteY2" fmla="*/ 1159669 h 1445419"/>
                <a:gd name="connsiteX3" fmla="*/ 440531 w 1881187"/>
                <a:gd name="connsiteY3" fmla="*/ 1264444 h 1445419"/>
                <a:gd name="connsiteX4" fmla="*/ 197643 w 1881187"/>
                <a:gd name="connsiteY4" fmla="*/ 1376362 h 1445419"/>
                <a:gd name="connsiteX5" fmla="*/ 78581 w 1881187"/>
                <a:gd name="connsiteY5" fmla="*/ 1426369 h 1445419"/>
                <a:gd name="connsiteX6" fmla="*/ 28575 w 1881187"/>
                <a:gd name="connsiteY6" fmla="*/ 1445419 h 1445419"/>
                <a:gd name="connsiteX7" fmla="*/ 7143 w 1881187"/>
                <a:gd name="connsiteY7" fmla="*/ 1443037 h 1445419"/>
                <a:gd name="connsiteX8" fmla="*/ 0 w 1881187"/>
                <a:gd name="connsiteY8" fmla="*/ 1438275 h 1445419"/>
                <a:gd name="connsiteX9" fmla="*/ 4762 w 1881187"/>
                <a:gd name="connsiteY9" fmla="*/ 1409700 h 1445419"/>
                <a:gd name="connsiteX10" fmla="*/ 23812 w 1881187"/>
                <a:gd name="connsiteY10" fmla="*/ 1381125 h 1445419"/>
                <a:gd name="connsiteX11" fmla="*/ 190500 w 1881187"/>
                <a:gd name="connsiteY11" fmla="*/ 1278731 h 1445419"/>
                <a:gd name="connsiteX12" fmla="*/ 361950 w 1881187"/>
                <a:gd name="connsiteY12" fmla="*/ 1166812 h 1445419"/>
                <a:gd name="connsiteX13" fmla="*/ 523875 w 1881187"/>
                <a:gd name="connsiteY13" fmla="*/ 1064419 h 1445419"/>
                <a:gd name="connsiteX14" fmla="*/ 685800 w 1881187"/>
                <a:gd name="connsiteY14" fmla="*/ 952500 h 1445419"/>
                <a:gd name="connsiteX15" fmla="*/ 821531 w 1881187"/>
                <a:gd name="connsiteY15" fmla="*/ 857250 h 1445419"/>
                <a:gd name="connsiteX16" fmla="*/ 995362 w 1881187"/>
                <a:gd name="connsiteY16" fmla="*/ 723900 h 1445419"/>
                <a:gd name="connsiteX17" fmla="*/ 1159668 w 1881187"/>
                <a:gd name="connsiteY17" fmla="*/ 559594 h 1445419"/>
                <a:gd name="connsiteX18" fmla="*/ 1269206 w 1881187"/>
                <a:gd name="connsiteY18" fmla="*/ 457200 h 1445419"/>
                <a:gd name="connsiteX19" fmla="*/ 1357312 w 1881187"/>
                <a:gd name="connsiteY19" fmla="*/ 366712 h 1445419"/>
                <a:gd name="connsiteX20" fmla="*/ 1412081 w 1881187"/>
                <a:gd name="connsiteY20" fmla="*/ 304800 h 1445419"/>
                <a:gd name="connsiteX21" fmla="*/ 1445418 w 1881187"/>
                <a:gd name="connsiteY21" fmla="*/ 259556 h 1445419"/>
                <a:gd name="connsiteX22" fmla="*/ 1459706 w 1881187"/>
                <a:gd name="connsiteY22" fmla="*/ 235744 h 1445419"/>
                <a:gd name="connsiteX23" fmla="*/ 1466850 w 1881187"/>
                <a:gd name="connsiteY23" fmla="*/ 214312 h 1445419"/>
                <a:gd name="connsiteX24" fmla="*/ 1469231 w 1881187"/>
                <a:gd name="connsiteY24" fmla="*/ 183356 h 1445419"/>
                <a:gd name="connsiteX25" fmla="*/ 1457325 w 1881187"/>
                <a:gd name="connsiteY25" fmla="*/ 130969 h 1445419"/>
                <a:gd name="connsiteX26" fmla="*/ 1438275 w 1881187"/>
                <a:gd name="connsiteY26" fmla="*/ 88106 h 1445419"/>
                <a:gd name="connsiteX27" fmla="*/ 1419225 w 1881187"/>
                <a:gd name="connsiteY27" fmla="*/ 66675 h 1445419"/>
                <a:gd name="connsiteX28" fmla="*/ 1397793 w 1881187"/>
                <a:gd name="connsiteY28" fmla="*/ 45244 h 1445419"/>
                <a:gd name="connsiteX29" fmla="*/ 1381125 w 1881187"/>
                <a:gd name="connsiteY29" fmla="*/ 23812 h 1445419"/>
                <a:gd name="connsiteX30" fmla="*/ 1383506 w 1881187"/>
                <a:gd name="connsiteY30" fmla="*/ 7144 h 1445419"/>
                <a:gd name="connsiteX31" fmla="*/ 1400175 w 1881187"/>
                <a:gd name="connsiteY31" fmla="*/ 0 h 1445419"/>
                <a:gd name="connsiteX32" fmla="*/ 1433512 w 1881187"/>
                <a:gd name="connsiteY32" fmla="*/ 2381 h 1445419"/>
                <a:gd name="connsiteX33" fmla="*/ 1493043 w 1881187"/>
                <a:gd name="connsiteY33" fmla="*/ 16669 h 1445419"/>
                <a:gd name="connsiteX34" fmla="*/ 1562100 w 1881187"/>
                <a:gd name="connsiteY34" fmla="*/ 40481 h 1445419"/>
                <a:gd name="connsiteX35" fmla="*/ 1628775 w 1881187"/>
                <a:gd name="connsiteY35" fmla="*/ 71437 h 1445419"/>
                <a:gd name="connsiteX36" fmla="*/ 1700212 w 1881187"/>
                <a:gd name="connsiteY36" fmla="*/ 111919 h 1445419"/>
                <a:gd name="connsiteX37" fmla="*/ 1776412 w 1881187"/>
                <a:gd name="connsiteY37" fmla="*/ 166687 h 1445419"/>
                <a:gd name="connsiteX38" fmla="*/ 1824037 w 1881187"/>
                <a:gd name="connsiteY38" fmla="*/ 202406 h 1445419"/>
                <a:gd name="connsiteX39" fmla="*/ 1859756 w 1881187"/>
                <a:gd name="connsiteY39" fmla="*/ 233362 h 1445419"/>
                <a:gd name="connsiteX40" fmla="*/ 1874043 w 1881187"/>
                <a:gd name="connsiteY40" fmla="*/ 252412 h 1445419"/>
                <a:gd name="connsiteX41" fmla="*/ 1881187 w 1881187"/>
                <a:gd name="connsiteY41" fmla="*/ 271462 h 1445419"/>
                <a:gd name="connsiteX42" fmla="*/ 1878806 w 1881187"/>
                <a:gd name="connsiteY42" fmla="*/ 290512 h 1445419"/>
                <a:gd name="connsiteX43" fmla="*/ 1869281 w 1881187"/>
                <a:gd name="connsiteY43" fmla="*/ 304800 h 1445419"/>
                <a:gd name="connsiteX44" fmla="*/ 1824037 w 1881187"/>
                <a:gd name="connsiteY44" fmla="*/ 321469 h 1445419"/>
                <a:gd name="connsiteX45" fmla="*/ 1774031 w 1881187"/>
                <a:gd name="connsiteY45" fmla="*/ 338137 h 1445419"/>
                <a:gd name="connsiteX46" fmla="*/ 1726406 w 1881187"/>
                <a:gd name="connsiteY46" fmla="*/ 357187 h 1445419"/>
                <a:gd name="connsiteX47" fmla="*/ 1693068 w 1881187"/>
                <a:gd name="connsiteY47" fmla="*/ 378619 h 1445419"/>
                <a:gd name="connsiteX48" fmla="*/ 1547812 w 1881187"/>
                <a:gd name="connsiteY48" fmla="*/ 521494 h 1445419"/>
                <a:gd name="connsiteX49" fmla="*/ 1395412 w 1881187"/>
                <a:gd name="connsiteY49" fmla="*/ 657225 h 1445419"/>
                <a:gd name="connsiteX50" fmla="*/ 1166812 w 1881187"/>
                <a:gd name="connsiteY50" fmla="*/ 826294 h 1445419"/>
                <a:gd name="connsiteX51" fmla="*/ 1062037 w 1881187"/>
                <a:gd name="connsiteY51" fmla="*/ 895350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81187" h="1445419">
                  <a:moveTo>
                    <a:pt x="1062037" y="895350"/>
                  </a:moveTo>
                  <a:lnTo>
                    <a:pt x="845343" y="1038225"/>
                  </a:lnTo>
                  <a:lnTo>
                    <a:pt x="633412" y="1159669"/>
                  </a:lnTo>
                  <a:lnTo>
                    <a:pt x="440531" y="1264444"/>
                  </a:lnTo>
                  <a:lnTo>
                    <a:pt x="197643" y="1376362"/>
                  </a:lnTo>
                  <a:lnTo>
                    <a:pt x="78581" y="1426369"/>
                  </a:lnTo>
                  <a:lnTo>
                    <a:pt x="28575" y="1445419"/>
                  </a:lnTo>
                  <a:lnTo>
                    <a:pt x="7143" y="1443037"/>
                  </a:lnTo>
                  <a:lnTo>
                    <a:pt x="0" y="1438275"/>
                  </a:lnTo>
                  <a:lnTo>
                    <a:pt x="4762" y="1409700"/>
                  </a:lnTo>
                  <a:lnTo>
                    <a:pt x="23812" y="1381125"/>
                  </a:lnTo>
                  <a:lnTo>
                    <a:pt x="190500" y="1278731"/>
                  </a:lnTo>
                  <a:lnTo>
                    <a:pt x="361950" y="1166812"/>
                  </a:lnTo>
                  <a:lnTo>
                    <a:pt x="523875" y="1064419"/>
                  </a:lnTo>
                  <a:lnTo>
                    <a:pt x="685800" y="952500"/>
                  </a:lnTo>
                  <a:lnTo>
                    <a:pt x="821531" y="857250"/>
                  </a:lnTo>
                  <a:lnTo>
                    <a:pt x="995362" y="723900"/>
                  </a:lnTo>
                  <a:lnTo>
                    <a:pt x="1159668" y="559594"/>
                  </a:lnTo>
                  <a:lnTo>
                    <a:pt x="1269206" y="457200"/>
                  </a:lnTo>
                  <a:lnTo>
                    <a:pt x="1357312" y="366712"/>
                  </a:lnTo>
                  <a:lnTo>
                    <a:pt x="1412081" y="304800"/>
                  </a:lnTo>
                  <a:lnTo>
                    <a:pt x="1445418" y="259556"/>
                  </a:lnTo>
                  <a:lnTo>
                    <a:pt x="1459706" y="235744"/>
                  </a:lnTo>
                  <a:lnTo>
                    <a:pt x="1466850" y="214312"/>
                  </a:lnTo>
                  <a:lnTo>
                    <a:pt x="1469231" y="183356"/>
                  </a:lnTo>
                  <a:lnTo>
                    <a:pt x="1457325" y="130969"/>
                  </a:lnTo>
                  <a:lnTo>
                    <a:pt x="1438275" y="88106"/>
                  </a:lnTo>
                  <a:lnTo>
                    <a:pt x="1419225" y="66675"/>
                  </a:lnTo>
                  <a:lnTo>
                    <a:pt x="1397793" y="45244"/>
                  </a:lnTo>
                  <a:lnTo>
                    <a:pt x="1381125" y="23812"/>
                  </a:lnTo>
                  <a:lnTo>
                    <a:pt x="1383506" y="7144"/>
                  </a:lnTo>
                  <a:lnTo>
                    <a:pt x="1400175" y="0"/>
                  </a:lnTo>
                  <a:lnTo>
                    <a:pt x="1433512" y="2381"/>
                  </a:lnTo>
                  <a:lnTo>
                    <a:pt x="1493043" y="16669"/>
                  </a:lnTo>
                  <a:lnTo>
                    <a:pt x="1562100" y="40481"/>
                  </a:lnTo>
                  <a:lnTo>
                    <a:pt x="1628775" y="71437"/>
                  </a:lnTo>
                  <a:lnTo>
                    <a:pt x="1700212" y="111919"/>
                  </a:lnTo>
                  <a:lnTo>
                    <a:pt x="1776412" y="166687"/>
                  </a:lnTo>
                  <a:lnTo>
                    <a:pt x="1824037" y="202406"/>
                  </a:lnTo>
                  <a:lnTo>
                    <a:pt x="1859756" y="233362"/>
                  </a:lnTo>
                  <a:lnTo>
                    <a:pt x="1874043" y="252412"/>
                  </a:lnTo>
                  <a:lnTo>
                    <a:pt x="1881187" y="271462"/>
                  </a:lnTo>
                  <a:lnTo>
                    <a:pt x="1878806" y="290512"/>
                  </a:lnTo>
                  <a:lnTo>
                    <a:pt x="1869281" y="304800"/>
                  </a:lnTo>
                  <a:lnTo>
                    <a:pt x="1824037" y="321469"/>
                  </a:lnTo>
                  <a:lnTo>
                    <a:pt x="1774031" y="338137"/>
                  </a:lnTo>
                  <a:lnTo>
                    <a:pt x="1726406" y="357187"/>
                  </a:lnTo>
                  <a:lnTo>
                    <a:pt x="1693068" y="378619"/>
                  </a:lnTo>
                  <a:lnTo>
                    <a:pt x="1547812" y="521494"/>
                  </a:lnTo>
                  <a:lnTo>
                    <a:pt x="1395412" y="657225"/>
                  </a:lnTo>
                  <a:lnTo>
                    <a:pt x="1166812" y="826294"/>
                  </a:lnTo>
                  <a:lnTo>
                    <a:pt x="1062037" y="8953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10162A4-ACB0-4C5C-8044-0744CB29517F}"/>
                </a:ext>
              </a:extLst>
            </p:cNvPr>
            <p:cNvSpPr/>
            <p:nvPr/>
          </p:nvSpPr>
          <p:spPr>
            <a:xfrm>
              <a:off x="3705226" y="3157539"/>
              <a:ext cx="2170113" cy="561975"/>
            </a:xfrm>
            <a:custGeom>
              <a:avLst/>
              <a:gdLst>
                <a:gd name="connsiteX0" fmla="*/ 876300 w 2169319"/>
                <a:gd name="connsiteY0" fmla="*/ 428625 h 561975"/>
                <a:gd name="connsiteX1" fmla="*/ 578644 w 2169319"/>
                <a:gd name="connsiteY1" fmla="*/ 504825 h 561975"/>
                <a:gd name="connsiteX2" fmla="*/ 459581 w 2169319"/>
                <a:gd name="connsiteY2" fmla="*/ 538162 h 561975"/>
                <a:gd name="connsiteX3" fmla="*/ 390525 w 2169319"/>
                <a:gd name="connsiteY3" fmla="*/ 554831 h 561975"/>
                <a:gd name="connsiteX4" fmla="*/ 354806 w 2169319"/>
                <a:gd name="connsiteY4" fmla="*/ 557212 h 561975"/>
                <a:gd name="connsiteX5" fmla="*/ 319088 w 2169319"/>
                <a:gd name="connsiteY5" fmla="*/ 561975 h 561975"/>
                <a:gd name="connsiteX6" fmla="*/ 292894 w 2169319"/>
                <a:gd name="connsiteY6" fmla="*/ 557212 h 561975"/>
                <a:gd name="connsiteX7" fmla="*/ 266700 w 2169319"/>
                <a:gd name="connsiteY7" fmla="*/ 542925 h 561975"/>
                <a:gd name="connsiteX8" fmla="*/ 216694 w 2169319"/>
                <a:gd name="connsiteY8" fmla="*/ 507206 h 561975"/>
                <a:gd name="connsiteX9" fmla="*/ 147638 w 2169319"/>
                <a:gd name="connsiteY9" fmla="*/ 450056 h 561975"/>
                <a:gd name="connsiteX10" fmla="*/ 71438 w 2169319"/>
                <a:gd name="connsiteY10" fmla="*/ 371475 h 561975"/>
                <a:gd name="connsiteX11" fmla="*/ 23813 w 2169319"/>
                <a:gd name="connsiteY11" fmla="*/ 326231 h 561975"/>
                <a:gd name="connsiteX12" fmla="*/ 7144 w 2169319"/>
                <a:gd name="connsiteY12" fmla="*/ 307181 h 561975"/>
                <a:gd name="connsiteX13" fmla="*/ 0 w 2169319"/>
                <a:gd name="connsiteY13" fmla="*/ 283368 h 561975"/>
                <a:gd name="connsiteX14" fmla="*/ 4763 w 2169319"/>
                <a:gd name="connsiteY14" fmla="*/ 261937 h 561975"/>
                <a:gd name="connsiteX15" fmla="*/ 19050 w 2169319"/>
                <a:gd name="connsiteY15" fmla="*/ 254793 h 561975"/>
                <a:gd name="connsiteX16" fmla="*/ 38100 w 2169319"/>
                <a:gd name="connsiteY16" fmla="*/ 257175 h 561975"/>
                <a:gd name="connsiteX17" fmla="*/ 78581 w 2169319"/>
                <a:gd name="connsiteY17" fmla="*/ 280987 h 561975"/>
                <a:gd name="connsiteX18" fmla="*/ 140494 w 2169319"/>
                <a:gd name="connsiteY18" fmla="*/ 304800 h 561975"/>
                <a:gd name="connsiteX19" fmla="*/ 195263 w 2169319"/>
                <a:gd name="connsiteY19" fmla="*/ 321468 h 561975"/>
                <a:gd name="connsiteX20" fmla="*/ 250031 w 2169319"/>
                <a:gd name="connsiteY20" fmla="*/ 333375 h 561975"/>
                <a:gd name="connsiteX21" fmla="*/ 330994 w 2169319"/>
                <a:gd name="connsiteY21" fmla="*/ 338137 h 561975"/>
                <a:gd name="connsiteX22" fmla="*/ 378619 w 2169319"/>
                <a:gd name="connsiteY22" fmla="*/ 340518 h 561975"/>
                <a:gd name="connsiteX23" fmla="*/ 614363 w 2169319"/>
                <a:gd name="connsiteY23" fmla="*/ 297656 h 561975"/>
                <a:gd name="connsiteX24" fmla="*/ 954881 w 2169319"/>
                <a:gd name="connsiteY24" fmla="*/ 235743 h 561975"/>
                <a:gd name="connsiteX25" fmla="*/ 1245394 w 2169319"/>
                <a:gd name="connsiteY25" fmla="*/ 178593 h 561975"/>
                <a:gd name="connsiteX26" fmla="*/ 1471613 w 2169319"/>
                <a:gd name="connsiteY26" fmla="*/ 130968 h 561975"/>
                <a:gd name="connsiteX27" fmla="*/ 1657350 w 2169319"/>
                <a:gd name="connsiteY27" fmla="*/ 83343 h 561975"/>
                <a:gd name="connsiteX28" fmla="*/ 1800225 w 2169319"/>
                <a:gd name="connsiteY28" fmla="*/ 38100 h 561975"/>
                <a:gd name="connsiteX29" fmla="*/ 1876425 w 2169319"/>
                <a:gd name="connsiteY29" fmla="*/ 0 h 561975"/>
                <a:gd name="connsiteX30" fmla="*/ 1952625 w 2169319"/>
                <a:gd name="connsiteY30" fmla="*/ 14287 h 561975"/>
                <a:gd name="connsiteX31" fmla="*/ 2064544 w 2169319"/>
                <a:gd name="connsiteY31" fmla="*/ 47625 h 561975"/>
                <a:gd name="connsiteX32" fmla="*/ 2135981 w 2169319"/>
                <a:gd name="connsiteY32" fmla="*/ 78581 h 561975"/>
                <a:gd name="connsiteX33" fmla="*/ 2155031 w 2169319"/>
                <a:gd name="connsiteY33" fmla="*/ 92868 h 561975"/>
                <a:gd name="connsiteX34" fmla="*/ 2169319 w 2169319"/>
                <a:gd name="connsiteY34" fmla="*/ 114300 h 561975"/>
                <a:gd name="connsiteX35" fmla="*/ 2169319 w 2169319"/>
                <a:gd name="connsiteY35" fmla="*/ 147637 h 561975"/>
                <a:gd name="connsiteX36" fmla="*/ 2159794 w 2169319"/>
                <a:gd name="connsiteY36" fmla="*/ 176212 h 561975"/>
                <a:gd name="connsiteX37" fmla="*/ 2124075 w 2169319"/>
                <a:gd name="connsiteY37" fmla="*/ 202406 h 561975"/>
                <a:gd name="connsiteX38" fmla="*/ 2005013 w 2169319"/>
                <a:gd name="connsiteY38" fmla="*/ 211931 h 561975"/>
                <a:gd name="connsiteX39" fmla="*/ 1724025 w 2169319"/>
                <a:gd name="connsiteY39" fmla="*/ 245268 h 561975"/>
                <a:gd name="connsiteX40" fmla="*/ 1433513 w 2169319"/>
                <a:gd name="connsiteY40" fmla="*/ 292893 h 561975"/>
                <a:gd name="connsiteX41" fmla="*/ 1121569 w 2169319"/>
                <a:gd name="connsiteY41" fmla="*/ 371475 h 561975"/>
                <a:gd name="connsiteX42" fmla="*/ 876300 w 2169319"/>
                <a:gd name="connsiteY42" fmla="*/ 42862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69319" h="561975">
                  <a:moveTo>
                    <a:pt x="876300" y="428625"/>
                  </a:moveTo>
                  <a:lnTo>
                    <a:pt x="578644" y="504825"/>
                  </a:lnTo>
                  <a:lnTo>
                    <a:pt x="459581" y="538162"/>
                  </a:lnTo>
                  <a:lnTo>
                    <a:pt x="390525" y="554831"/>
                  </a:lnTo>
                  <a:lnTo>
                    <a:pt x="354806" y="557212"/>
                  </a:lnTo>
                  <a:lnTo>
                    <a:pt x="319088" y="561975"/>
                  </a:lnTo>
                  <a:lnTo>
                    <a:pt x="292894" y="557212"/>
                  </a:lnTo>
                  <a:lnTo>
                    <a:pt x="266700" y="542925"/>
                  </a:lnTo>
                  <a:lnTo>
                    <a:pt x="216694" y="507206"/>
                  </a:lnTo>
                  <a:lnTo>
                    <a:pt x="147638" y="450056"/>
                  </a:lnTo>
                  <a:lnTo>
                    <a:pt x="71438" y="371475"/>
                  </a:lnTo>
                  <a:lnTo>
                    <a:pt x="23813" y="326231"/>
                  </a:lnTo>
                  <a:lnTo>
                    <a:pt x="7144" y="307181"/>
                  </a:lnTo>
                  <a:lnTo>
                    <a:pt x="0" y="283368"/>
                  </a:lnTo>
                  <a:lnTo>
                    <a:pt x="4763" y="261937"/>
                  </a:lnTo>
                  <a:lnTo>
                    <a:pt x="19050" y="254793"/>
                  </a:lnTo>
                  <a:lnTo>
                    <a:pt x="38100" y="257175"/>
                  </a:lnTo>
                  <a:lnTo>
                    <a:pt x="78581" y="280987"/>
                  </a:lnTo>
                  <a:lnTo>
                    <a:pt x="140494" y="304800"/>
                  </a:lnTo>
                  <a:lnTo>
                    <a:pt x="195263" y="321468"/>
                  </a:lnTo>
                  <a:lnTo>
                    <a:pt x="250031" y="333375"/>
                  </a:lnTo>
                  <a:lnTo>
                    <a:pt x="330994" y="338137"/>
                  </a:lnTo>
                  <a:lnTo>
                    <a:pt x="378619" y="340518"/>
                  </a:lnTo>
                  <a:lnTo>
                    <a:pt x="614363" y="297656"/>
                  </a:lnTo>
                  <a:lnTo>
                    <a:pt x="954881" y="235743"/>
                  </a:lnTo>
                  <a:lnTo>
                    <a:pt x="1245394" y="178593"/>
                  </a:lnTo>
                  <a:lnTo>
                    <a:pt x="1471613" y="130968"/>
                  </a:lnTo>
                  <a:lnTo>
                    <a:pt x="1657350" y="83343"/>
                  </a:lnTo>
                  <a:lnTo>
                    <a:pt x="1800225" y="38100"/>
                  </a:lnTo>
                  <a:lnTo>
                    <a:pt x="1876425" y="0"/>
                  </a:lnTo>
                  <a:lnTo>
                    <a:pt x="1952625" y="14287"/>
                  </a:lnTo>
                  <a:lnTo>
                    <a:pt x="2064544" y="47625"/>
                  </a:lnTo>
                  <a:lnTo>
                    <a:pt x="2135981" y="78581"/>
                  </a:lnTo>
                  <a:lnTo>
                    <a:pt x="2155031" y="92868"/>
                  </a:lnTo>
                  <a:lnTo>
                    <a:pt x="2169319" y="114300"/>
                  </a:lnTo>
                  <a:lnTo>
                    <a:pt x="2169319" y="147637"/>
                  </a:lnTo>
                  <a:lnTo>
                    <a:pt x="2159794" y="176212"/>
                  </a:lnTo>
                  <a:lnTo>
                    <a:pt x="2124075" y="202406"/>
                  </a:lnTo>
                  <a:lnTo>
                    <a:pt x="2005013" y="211931"/>
                  </a:lnTo>
                  <a:lnTo>
                    <a:pt x="1724025" y="245268"/>
                  </a:lnTo>
                  <a:lnTo>
                    <a:pt x="1433513" y="292893"/>
                  </a:lnTo>
                  <a:lnTo>
                    <a:pt x="1121569" y="371475"/>
                  </a:lnTo>
                  <a:lnTo>
                    <a:pt x="876300" y="4286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F7F0FF5F-D1FA-42F3-A46D-E16E84E289C8}"/>
                </a:ext>
              </a:extLst>
            </p:cNvPr>
            <p:cNvSpPr/>
            <p:nvPr/>
          </p:nvSpPr>
          <p:spPr>
            <a:xfrm>
              <a:off x="5919788" y="1900238"/>
              <a:ext cx="641350" cy="1700212"/>
            </a:xfrm>
            <a:custGeom>
              <a:avLst/>
              <a:gdLst>
                <a:gd name="connsiteX0" fmla="*/ 509587 w 642937"/>
                <a:gd name="connsiteY0" fmla="*/ 1057275 h 1700212"/>
                <a:gd name="connsiteX1" fmla="*/ 454818 w 642937"/>
                <a:gd name="connsiteY1" fmla="*/ 1181100 h 1700212"/>
                <a:gd name="connsiteX2" fmla="*/ 373856 w 642937"/>
                <a:gd name="connsiteY2" fmla="*/ 1307306 h 1700212"/>
                <a:gd name="connsiteX3" fmla="*/ 276225 w 642937"/>
                <a:gd name="connsiteY3" fmla="*/ 1435893 h 1700212"/>
                <a:gd name="connsiteX4" fmla="*/ 180975 w 642937"/>
                <a:gd name="connsiteY4" fmla="*/ 1550193 h 1700212"/>
                <a:gd name="connsiteX5" fmla="*/ 78581 w 642937"/>
                <a:gd name="connsiteY5" fmla="*/ 1664493 h 1700212"/>
                <a:gd name="connsiteX6" fmla="*/ 38100 w 642937"/>
                <a:gd name="connsiteY6" fmla="*/ 1697831 h 1700212"/>
                <a:gd name="connsiteX7" fmla="*/ 16668 w 642937"/>
                <a:gd name="connsiteY7" fmla="*/ 1700212 h 1700212"/>
                <a:gd name="connsiteX8" fmla="*/ 0 w 642937"/>
                <a:gd name="connsiteY8" fmla="*/ 1690687 h 1700212"/>
                <a:gd name="connsiteX9" fmla="*/ 0 w 642937"/>
                <a:gd name="connsiteY9" fmla="*/ 1671637 h 1700212"/>
                <a:gd name="connsiteX10" fmla="*/ 21431 w 642937"/>
                <a:gd name="connsiteY10" fmla="*/ 1624012 h 1700212"/>
                <a:gd name="connsiteX11" fmla="*/ 92868 w 642937"/>
                <a:gd name="connsiteY11" fmla="*/ 1516856 h 1700212"/>
                <a:gd name="connsiteX12" fmla="*/ 154781 w 642937"/>
                <a:gd name="connsiteY12" fmla="*/ 1409700 h 1700212"/>
                <a:gd name="connsiteX13" fmla="*/ 226218 w 642937"/>
                <a:gd name="connsiteY13" fmla="*/ 1262062 h 1700212"/>
                <a:gd name="connsiteX14" fmla="*/ 269081 w 642937"/>
                <a:gd name="connsiteY14" fmla="*/ 1147762 h 1700212"/>
                <a:gd name="connsiteX15" fmla="*/ 309562 w 642937"/>
                <a:gd name="connsiteY15" fmla="*/ 1009650 h 1700212"/>
                <a:gd name="connsiteX16" fmla="*/ 330993 w 642937"/>
                <a:gd name="connsiteY16" fmla="*/ 907256 h 1700212"/>
                <a:gd name="connsiteX17" fmla="*/ 352425 w 642937"/>
                <a:gd name="connsiteY17" fmla="*/ 759618 h 1700212"/>
                <a:gd name="connsiteX18" fmla="*/ 361950 w 642937"/>
                <a:gd name="connsiteY18" fmla="*/ 638175 h 1700212"/>
                <a:gd name="connsiteX19" fmla="*/ 369093 w 642937"/>
                <a:gd name="connsiteY19" fmla="*/ 478631 h 1700212"/>
                <a:gd name="connsiteX20" fmla="*/ 366712 w 642937"/>
                <a:gd name="connsiteY20" fmla="*/ 333375 h 1700212"/>
                <a:gd name="connsiteX21" fmla="*/ 354806 w 642937"/>
                <a:gd name="connsiteY21" fmla="*/ 250031 h 1700212"/>
                <a:gd name="connsiteX22" fmla="*/ 340518 w 642937"/>
                <a:gd name="connsiteY22" fmla="*/ 197643 h 1700212"/>
                <a:gd name="connsiteX23" fmla="*/ 326231 w 642937"/>
                <a:gd name="connsiteY23" fmla="*/ 169068 h 1700212"/>
                <a:gd name="connsiteX24" fmla="*/ 273843 w 642937"/>
                <a:gd name="connsiteY24" fmla="*/ 126206 h 1700212"/>
                <a:gd name="connsiteX25" fmla="*/ 230981 w 642937"/>
                <a:gd name="connsiteY25" fmla="*/ 92868 h 1700212"/>
                <a:gd name="connsiteX26" fmla="*/ 178593 w 642937"/>
                <a:gd name="connsiteY26" fmla="*/ 64293 h 1700212"/>
                <a:gd name="connsiteX27" fmla="*/ 159543 w 642937"/>
                <a:gd name="connsiteY27" fmla="*/ 52387 h 1700212"/>
                <a:gd name="connsiteX28" fmla="*/ 150018 w 642937"/>
                <a:gd name="connsiteY28" fmla="*/ 40481 h 1700212"/>
                <a:gd name="connsiteX29" fmla="*/ 142875 w 642937"/>
                <a:gd name="connsiteY29" fmla="*/ 23812 h 1700212"/>
                <a:gd name="connsiteX30" fmla="*/ 145256 w 642937"/>
                <a:gd name="connsiteY30" fmla="*/ 9525 h 1700212"/>
                <a:gd name="connsiteX31" fmla="*/ 161925 w 642937"/>
                <a:gd name="connsiteY31" fmla="*/ 0 h 1700212"/>
                <a:gd name="connsiteX32" fmla="*/ 211931 w 642937"/>
                <a:gd name="connsiteY32" fmla="*/ 9525 h 1700212"/>
                <a:gd name="connsiteX33" fmla="*/ 314325 w 642937"/>
                <a:gd name="connsiteY33" fmla="*/ 23812 h 1700212"/>
                <a:gd name="connsiteX34" fmla="*/ 452437 w 642937"/>
                <a:gd name="connsiteY34" fmla="*/ 59531 h 1700212"/>
                <a:gd name="connsiteX35" fmla="*/ 642937 w 642937"/>
                <a:gd name="connsiteY35" fmla="*/ 140493 h 1700212"/>
                <a:gd name="connsiteX36" fmla="*/ 640556 w 642937"/>
                <a:gd name="connsiteY36" fmla="*/ 288131 h 1700212"/>
                <a:gd name="connsiteX37" fmla="*/ 623887 w 642937"/>
                <a:gd name="connsiteY37" fmla="*/ 511968 h 1700212"/>
                <a:gd name="connsiteX38" fmla="*/ 600075 w 642937"/>
                <a:gd name="connsiteY38" fmla="*/ 692943 h 1700212"/>
                <a:gd name="connsiteX39" fmla="*/ 571500 w 642937"/>
                <a:gd name="connsiteY39" fmla="*/ 850106 h 1700212"/>
                <a:gd name="connsiteX40" fmla="*/ 509587 w 642937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1166781 w 1166781"/>
                <a:gd name="connsiteY35" fmla="*/ 283345 h 1700212"/>
                <a:gd name="connsiteX36" fmla="*/ 640556 w 1166781"/>
                <a:gd name="connsiteY36" fmla="*/ 288131 h 1700212"/>
                <a:gd name="connsiteX37" fmla="*/ 623887 w 1166781"/>
                <a:gd name="connsiteY37" fmla="*/ 511968 h 1700212"/>
                <a:gd name="connsiteX38" fmla="*/ 600075 w 1166781"/>
                <a:gd name="connsiteY38" fmla="*/ 692943 h 1700212"/>
                <a:gd name="connsiteX39" fmla="*/ 571500 w 1166781"/>
                <a:gd name="connsiteY39" fmla="*/ 850106 h 1700212"/>
                <a:gd name="connsiteX40" fmla="*/ 509587 w 1166781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611981 w 1166781"/>
                <a:gd name="connsiteY35" fmla="*/ 107156 h 1700212"/>
                <a:gd name="connsiteX36" fmla="*/ 1166781 w 1166781"/>
                <a:gd name="connsiteY36" fmla="*/ 283345 h 1700212"/>
                <a:gd name="connsiteX37" fmla="*/ 640556 w 1166781"/>
                <a:gd name="connsiteY37" fmla="*/ 288131 h 1700212"/>
                <a:gd name="connsiteX38" fmla="*/ 623887 w 1166781"/>
                <a:gd name="connsiteY38" fmla="*/ 511968 h 1700212"/>
                <a:gd name="connsiteX39" fmla="*/ 600075 w 1166781"/>
                <a:gd name="connsiteY39" fmla="*/ 692943 h 1700212"/>
                <a:gd name="connsiteX40" fmla="*/ 571500 w 1166781"/>
                <a:gd name="connsiteY40" fmla="*/ 850106 h 1700212"/>
                <a:gd name="connsiteX41" fmla="*/ 509587 w 1166781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07156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778635 w 778635"/>
                <a:gd name="connsiteY35" fmla="*/ 178570 h 1700212"/>
                <a:gd name="connsiteX36" fmla="*/ 640556 w 778635"/>
                <a:gd name="connsiteY36" fmla="*/ 288131 h 1700212"/>
                <a:gd name="connsiteX37" fmla="*/ 623887 w 778635"/>
                <a:gd name="connsiteY37" fmla="*/ 511968 h 1700212"/>
                <a:gd name="connsiteX38" fmla="*/ 600075 w 778635"/>
                <a:gd name="connsiteY38" fmla="*/ 692943 h 1700212"/>
                <a:gd name="connsiteX39" fmla="*/ 571500 w 778635"/>
                <a:gd name="connsiteY39" fmla="*/ 850106 h 1700212"/>
                <a:gd name="connsiteX40" fmla="*/ 509587 w 778635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611981 w 778635"/>
                <a:gd name="connsiteY35" fmla="*/ 116681 h 1700212"/>
                <a:gd name="connsiteX36" fmla="*/ 778635 w 778635"/>
                <a:gd name="connsiteY36" fmla="*/ 178570 h 1700212"/>
                <a:gd name="connsiteX37" fmla="*/ 640556 w 778635"/>
                <a:gd name="connsiteY37" fmla="*/ 288131 h 1700212"/>
                <a:gd name="connsiteX38" fmla="*/ 623887 w 778635"/>
                <a:gd name="connsiteY38" fmla="*/ 511968 h 1700212"/>
                <a:gd name="connsiteX39" fmla="*/ 600075 w 778635"/>
                <a:gd name="connsiteY39" fmla="*/ 692943 h 1700212"/>
                <a:gd name="connsiteX40" fmla="*/ 571500 w 778635"/>
                <a:gd name="connsiteY40" fmla="*/ 850106 h 1700212"/>
                <a:gd name="connsiteX41" fmla="*/ 509587 w 778635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16681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1700212">
                  <a:moveTo>
                    <a:pt x="509587" y="1057275"/>
                  </a:moveTo>
                  <a:lnTo>
                    <a:pt x="454818" y="1181100"/>
                  </a:lnTo>
                  <a:lnTo>
                    <a:pt x="373856" y="1307306"/>
                  </a:lnTo>
                  <a:lnTo>
                    <a:pt x="276225" y="1435893"/>
                  </a:lnTo>
                  <a:lnTo>
                    <a:pt x="180975" y="1550193"/>
                  </a:lnTo>
                  <a:lnTo>
                    <a:pt x="78581" y="1664493"/>
                  </a:lnTo>
                  <a:lnTo>
                    <a:pt x="38100" y="1697831"/>
                  </a:lnTo>
                  <a:lnTo>
                    <a:pt x="16668" y="1700212"/>
                  </a:lnTo>
                  <a:lnTo>
                    <a:pt x="0" y="1690687"/>
                  </a:lnTo>
                  <a:lnTo>
                    <a:pt x="0" y="1671637"/>
                  </a:lnTo>
                  <a:lnTo>
                    <a:pt x="21431" y="1624012"/>
                  </a:lnTo>
                  <a:lnTo>
                    <a:pt x="92868" y="1516856"/>
                  </a:lnTo>
                  <a:lnTo>
                    <a:pt x="154781" y="1409700"/>
                  </a:lnTo>
                  <a:lnTo>
                    <a:pt x="226218" y="1262062"/>
                  </a:lnTo>
                  <a:lnTo>
                    <a:pt x="269081" y="1147762"/>
                  </a:lnTo>
                  <a:lnTo>
                    <a:pt x="309562" y="1009650"/>
                  </a:lnTo>
                  <a:lnTo>
                    <a:pt x="330993" y="907256"/>
                  </a:lnTo>
                  <a:lnTo>
                    <a:pt x="352425" y="759618"/>
                  </a:lnTo>
                  <a:lnTo>
                    <a:pt x="361950" y="638175"/>
                  </a:lnTo>
                  <a:lnTo>
                    <a:pt x="369093" y="478631"/>
                  </a:lnTo>
                  <a:cubicBezTo>
                    <a:pt x="368299" y="430212"/>
                    <a:pt x="367506" y="381794"/>
                    <a:pt x="366712" y="333375"/>
                  </a:cubicBezTo>
                  <a:lnTo>
                    <a:pt x="354806" y="250031"/>
                  </a:lnTo>
                  <a:lnTo>
                    <a:pt x="340518" y="197643"/>
                  </a:lnTo>
                  <a:lnTo>
                    <a:pt x="326231" y="169068"/>
                  </a:lnTo>
                  <a:lnTo>
                    <a:pt x="273843" y="126206"/>
                  </a:lnTo>
                  <a:lnTo>
                    <a:pt x="230981" y="92868"/>
                  </a:lnTo>
                  <a:lnTo>
                    <a:pt x="178593" y="64293"/>
                  </a:lnTo>
                  <a:lnTo>
                    <a:pt x="159543" y="52387"/>
                  </a:lnTo>
                  <a:lnTo>
                    <a:pt x="150018" y="40481"/>
                  </a:lnTo>
                  <a:lnTo>
                    <a:pt x="142875" y="23812"/>
                  </a:lnTo>
                  <a:lnTo>
                    <a:pt x="145256" y="9525"/>
                  </a:lnTo>
                  <a:lnTo>
                    <a:pt x="161925" y="0"/>
                  </a:lnTo>
                  <a:lnTo>
                    <a:pt x="211931" y="9525"/>
                  </a:lnTo>
                  <a:lnTo>
                    <a:pt x="314325" y="23812"/>
                  </a:lnTo>
                  <a:lnTo>
                    <a:pt x="452437" y="59531"/>
                  </a:lnTo>
                  <a:lnTo>
                    <a:pt x="611981" y="116681"/>
                  </a:lnTo>
                  <a:lnTo>
                    <a:pt x="640556" y="288131"/>
                  </a:lnTo>
                  <a:lnTo>
                    <a:pt x="623887" y="511968"/>
                  </a:lnTo>
                  <a:lnTo>
                    <a:pt x="600075" y="692943"/>
                  </a:lnTo>
                  <a:lnTo>
                    <a:pt x="571500" y="850106"/>
                  </a:lnTo>
                  <a:lnTo>
                    <a:pt x="509587" y="1057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57004733-5BDA-4860-B279-244E7FA3DDCA}"/>
                </a:ext>
              </a:extLst>
            </p:cNvPr>
            <p:cNvSpPr/>
            <p:nvPr/>
          </p:nvSpPr>
          <p:spPr>
            <a:xfrm>
              <a:off x="6110288" y="3486151"/>
              <a:ext cx="1585912" cy="500063"/>
            </a:xfrm>
            <a:custGeom>
              <a:avLst/>
              <a:gdLst>
                <a:gd name="connsiteX0" fmla="*/ 950118 w 1585912"/>
                <a:gd name="connsiteY0" fmla="*/ 290513 h 500063"/>
                <a:gd name="connsiteX1" fmla="*/ 728662 w 1585912"/>
                <a:gd name="connsiteY1" fmla="*/ 361950 h 500063"/>
                <a:gd name="connsiteX2" fmla="*/ 492918 w 1585912"/>
                <a:gd name="connsiteY2" fmla="*/ 435769 h 500063"/>
                <a:gd name="connsiteX3" fmla="*/ 273843 w 1585912"/>
                <a:gd name="connsiteY3" fmla="*/ 500063 h 500063"/>
                <a:gd name="connsiteX4" fmla="*/ 242887 w 1585912"/>
                <a:gd name="connsiteY4" fmla="*/ 490538 h 500063"/>
                <a:gd name="connsiteX5" fmla="*/ 202406 w 1585912"/>
                <a:gd name="connsiteY5" fmla="*/ 464344 h 500063"/>
                <a:gd name="connsiteX6" fmla="*/ 140493 w 1585912"/>
                <a:gd name="connsiteY6" fmla="*/ 421481 h 500063"/>
                <a:gd name="connsiteX7" fmla="*/ 100012 w 1585912"/>
                <a:gd name="connsiteY7" fmla="*/ 383381 h 500063"/>
                <a:gd name="connsiteX8" fmla="*/ 76200 w 1585912"/>
                <a:gd name="connsiteY8" fmla="*/ 357188 h 500063"/>
                <a:gd name="connsiteX9" fmla="*/ 52387 w 1585912"/>
                <a:gd name="connsiteY9" fmla="*/ 326231 h 500063"/>
                <a:gd name="connsiteX10" fmla="*/ 35718 w 1585912"/>
                <a:gd name="connsiteY10" fmla="*/ 295275 h 500063"/>
                <a:gd name="connsiteX11" fmla="*/ 11906 w 1585912"/>
                <a:gd name="connsiteY11" fmla="*/ 235744 h 500063"/>
                <a:gd name="connsiteX12" fmla="*/ 0 w 1585912"/>
                <a:gd name="connsiteY12" fmla="*/ 173831 h 500063"/>
                <a:gd name="connsiteX13" fmla="*/ 0 w 1585912"/>
                <a:gd name="connsiteY13" fmla="*/ 145256 h 500063"/>
                <a:gd name="connsiteX14" fmla="*/ 0 w 1585912"/>
                <a:gd name="connsiteY14" fmla="*/ 128588 h 500063"/>
                <a:gd name="connsiteX15" fmla="*/ 7143 w 1585912"/>
                <a:gd name="connsiteY15" fmla="*/ 123825 h 500063"/>
                <a:gd name="connsiteX16" fmla="*/ 38100 w 1585912"/>
                <a:gd name="connsiteY16" fmla="*/ 130969 h 500063"/>
                <a:gd name="connsiteX17" fmla="*/ 78581 w 1585912"/>
                <a:gd name="connsiteY17" fmla="*/ 157163 h 500063"/>
                <a:gd name="connsiteX18" fmla="*/ 123825 w 1585912"/>
                <a:gd name="connsiteY18" fmla="*/ 200025 h 500063"/>
                <a:gd name="connsiteX19" fmla="*/ 150018 w 1585912"/>
                <a:gd name="connsiteY19" fmla="*/ 226219 h 500063"/>
                <a:gd name="connsiteX20" fmla="*/ 173831 w 1585912"/>
                <a:gd name="connsiteY20" fmla="*/ 240506 h 500063"/>
                <a:gd name="connsiteX21" fmla="*/ 207168 w 1585912"/>
                <a:gd name="connsiteY21" fmla="*/ 247650 h 500063"/>
                <a:gd name="connsiteX22" fmla="*/ 273843 w 1585912"/>
                <a:gd name="connsiteY22" fmla="*/ 254794 h 500063"/>
                <a:gd name="connsiteX23" fmla="*/ 326231 w 1585912"/>
                <a:gd name="connsiteY23" fmla="*/ 257175 h 500063"/>
                <a:gd name="connsiteX24" fmla="*/ 402431 w 1585912"/>
                <a:gd name="connsiteY24" fmla="*/ 254794 h 500063"/>
                <a:gd name="connsiteX25" fmla="*/ 497681 w 1585912"/>
                <a:gd name="connsiteY25" fmla="*/ 240506 h 500063"/>
                <a:gd name="connsiteX26" fmla="*/ 659606 w 1585912"/>
                <a:gd name="connsiteY26" fmla="*/ 202406 h 500063"/>
                <a:gd name="connsiteX27" fmla="*/ 852487 w 1585912"/>
                <a:gd name="connsiteY27" fmla="*/ 145256 h 500063"/>
                <a:gd name="connsiteX28" fmla="*/ 997743 w 1585912"/>
                <a:gd name="connsiteY28" fmla="*/ 90488 h 500063"/>
                <a:gd name="connsiteX29" fmla="*/ 1078706 w 1585912"/>
                <a:gd name="connsiteY29" fmla="*/ 57150 h 500063"/>
                <a:gd name="connsiteX30" fmla="*/ 1147762 w 1585912"/>
                <a:gd name="connsiteY30" fmla="*/ 26194 h 500063"/>
                <a:gd name="connsiteX31" fmla="*/ 1202531 w 1585912"/>
                <a:gd name="connsiteY31" fmla="*/ 7144 h 500063"/>
                <a:gd name="connsiteX32" fmla="*/ 1243012 w 1585912"/>
                <a:gd name="connsiteY32" fmla="*/ 0 h 500063"/>
                <a:gd name="connsiteX33" fmla="*/ 1259681 w 1585912"/>
                <a:gd name="connsiteY33" fmla="*/ 0 h 500063"/>
                <a:gd name="connsiteX34" fmla="*/ 1290637 w 1585912"/>
                <a:gd name="connsiteY34" fmla="*/ 16669 h 500063"/>
                <a:gd name="connsiteX35" fmla="*/ 1373981 w 1585912"/>
                <a:gd name="connsiteY35" fmla="*/ 71438 h 500063"/>
                <a:gd name="connsiteX36" fmla="*/ 1457325 w 1585912"/>
                <a:gd name="connsiteY36" fmla="*/ 128588 h 500063"/>
                <a:gd name="connsiteX37" fmla="*/ 1528762 w 1585912"/>
                <a:gd name="connsiteY37" fmla="*/ 185738 h 500063"/>
                <a:gd name="connsiteX38" fmla="*/ 1559718 w 1585912"/>
                <a:gd name="connsiteY38" fmla="*/ 209550 h 500063"/>
                <a:gd name="connsiteX39" fmla="*/ 1571625 w 1585912"/>
                <a:gd name="connsiteY39" fmla="*/ 221456 h 500063"/>
                <a:gd name="connsiteX40" fmla="*/ 1581150 w 1585912"/>
                <a:gd name="connsiteY40" fmla="*/ 238125 h 500063"/>
                <a:gd name="connsiteX41" fmla="*/ 1585912 w 1585912"/>
                <a:gd name="connsiteY41" fmla="*/ 252413 h 500063"/>
                <a:gd name="connsiteX42" fmla="*/ 1581150 w 1585912"/>
                <a:gd name="connsiteY42" fmla="*/ 276225 h 500063"/>
                <a:gd name="connsiteX43" fmla="*/ 1557337 w 1585912"/>
                <a:gd name="connsiteY43" fmla="*/ 300038 h 500063"/>
                <a:gd name="connsiteX44" fmla="*/ 1524000 w 1585912"/>
                <a:gd name="connsiteY44" fmla="*/ 319088 h 500063"/>
                <a:gd name="connsiteX45" fmla="*/ 1200150 w 1585912"/>
                <a:gd name="connsiteY45" fmla="*/ 240506 h 500063"/>
                <a:gd name="connsiteX46" fmla="*/ 1190625 w 1585912"/>
                <a:gd name="connsiteY46" fmla="*/ 228600 h 500063"/>
                <a:gd name="connsiteX47" fmla="*/ 1166812 w 1585912"/>
                <a:gd name="connsiteY47" fmla="*/ 226219 h 500063"/>
                <a:gd name="connsiteX48" fmla="*/ 1109662 w 1585912"/>
                <a:gd name="connsiteY48" fmla="*/ 240506 h 500063"/>
                <a:gd name="connsiteX49" fmla="*/ 950118 w 1585912"/>
                <a:gd name="connsiteY49" fmla="*/ 29051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85912" h="500063">
                  <a:moveTo>
                    <a:pt x="950118" y="290513"/>
                  </a:moveTo>
                  <a:lnTo>
                    <a:pt x="728662" y="361950"/>
                  </a:lnTo>
                  <a:lnTo>
                    <a:pt x="492918" y="435769"/>
                  </a:lnTo>
                  <a:lnTo>
                    <a:pt x="273843" y="500063"/>
                  </a:lnTo>
                  <a:lnTo>
                    <a:pt x="242887" y="490538"/>
                  </a:lnTo>
                  <a:lnTo>
                    <a:pt x="202406" y="464344"/>
                  </a:lnTo>
                  <a:lnTo>
                    <a:pt x="140493" y="421481"/>
                  </a:lnTo>
                  <a:lnTo>
                    <a:pt x="100012" y="383381"/>
                  </a:lnTo>
                  <a:lnTo>
                    <a:pt x="76200" y="357188"/>
                  </a:lnTo>
                  <a:lnTo>
                    <a:pt x="52387" y="326231"/>
                  </a:lnTo>
                  <a:lnTo>
                    <a:pt x="35718" y="295275"/>
                  </a:lnTo>
                  <a:lnTo>
                    <a:pt x="11906" y="235744"/>
                  </a:lnTo>
                  <a:lnTo>
                    <a:pt x="0" y="173831"/>
                  </a:lnTo>
                  <a:lnTo>
                    <a:pt x="0" y="145256"/>
                  </a:lnTo>
                  <a:lnTo>
                    <a:pt x="0" y="128588"/>
                  </a:lnTo>
                  <a:lnTo>
                    <a:pt x="7143" y="123825"/>
                  </a:lnTo>
                  <a:lnTo>
                    <a:pt x="38100" y="130969"/>
                  </a:lnTo>
                  <a:lnTo>
                    <a:pt x="78581" y="157163"/>
                  </a:lnTo>
                  <a:lnTo>
                    <a:pt x="123825" y="200025"/>
                  </a:lnTo>
                  <a:lnTo>
                    <a:pt x="150018" y="226219"/>
                  </a:lnTo>
                  <a:lnTo>
                    <a:pt x="173831" y="240506"/>
                  </a:lnTo>
                  <a:lnTo>
                    <a:pt x="207168" y="247650"/>
                  </a:lnTo>
                  <a:lnTo>
                    <a:pt x="273843" y="254794"/>
                  </a:lnTo>
                  <a:lnTo>
                    <a:pt x="326231" y="257175"/>
                  </a:lnTo>
                  <a:lnTo>
                    <a:pt x="402431" y="254794"/>
                  </a:lnTo>
                  <a:lnTo>
                    <a:pt x="497681" y="240506"/>
                  </a:lnTo>
                  <a:lnTo>
                    <a:pt x="659606" y="202406"/>
                  </a:lnTo>
                  <a:lnTo>
                    <a:pt x="852487" y="145256"/>
                  </a:lnTo>
                  <a:lnTo>
                    <a:pt x="997743" y="90488"/>
                  </a:lnTo>
                  <a:lnTo>
                    <a:pt x="1078706" y="57150"/>
                  </a:lnTo>
                  <a:lnTo>
                    <a:pt x="1147762" y="26194"/>
                  </a:lnTo>
                  <a:lnTo>
                    <a:pt x="1202531" y="7144"/>
                  </a:lnTo>
                  <a:lnTo>
                    <a:pt x="1243012" y="0"/>
                  </a:lnTo>
                  <a:lnTo>
                    <a:pt x="1259681" y="0"/>
                  </a:lnTo>
                  <a:lnTo>
                    <a:pt x="1290637" y="16669"/>
                  </a:lnTo>
                  <a:lnTo>
                    <a:pt x="1373981" y="71438"/>
                  </a:lnTo>
                  <a:lnTo>
                    <a:pt x="1457325" y="128588"/>
                  </a:lnTo>
                  <a:lnTo>
                    <a:pt x="1528762" y="185738"/>
                  </a:lnTo>
                  <a:lnTo>
                    <a:pt x="1559718" y="209550"/>
                  </a:lnTo>
                  <a:lnTo>
                    <a:pt x="1571625" y="221456"/>
                  </a:lnTo>
                  <a:lnTo>
                    <a:pt x="1581150" y="238125"/>
                  </a:lnTo>
                  <a:lnTo>
                    <a:pt x="1585912" y="252413"/>
                  </a:lnTo>
                  <a:lnTo>
                    <a:pt x="1581150" y="276225"/>
                  </a:lnTo>
                  <a:lnTo>
                    <a:pt x="1557337" y="300038"/>
                  </a:lnTo>
                  <a:lnTo>
                    <a:pt x="1524000" y="319088"/>
                  </a:lnTo>
                  <a:lnTo>
                    <a:pt x="1200150" y="240506"/>
                  </a:lnTo>
                  <a:lnTo>
                    <a:pt x="1190625" y="228600"/>
                  </a:lnTo>
                  <a:lnTo>
                    <a:pt x="1166812" y="226219"/>
                  </a:lnTo>
                  <a:lnTo>
                    <a:pt x="1109662" y="240506"/>
                  </a:lnTo>
                  <a:lnTo>
                    <a:pt x="950118" y="2905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4116D34-6366-4A59-A9C3-42D4CBD1FB12}"/>
                </a:ext>
              </a:extLst>
            </p:cNvPr>
            <p:cNvSpPr/>
            <p:nvPr/>
          </p:nvSpPr>
          <p:spPr>
            <a:xfrm>
              <a:off x="4008439" y="1906588"/>
              <a:ext cx="1819275" cy="736600"/>
            </a:xfrm>
            <a:custGeom>
              <a:avLst/>
              <a:gdLst>
                <a:gd name="connsiteX0" fmla="*/ 1204912 w 1819275"/>
                <a:gd name="connsiteY0" fmla="*/ 481013 h 735807"/>
                <a:gd name="connsiteX1" fmla="*/ 995362 w 1819275"/>
                <a:gd name="connsiteY1" fmla="*/ 376238 h 735807"/>
                <a:gd name="connsiteX2" fmla="*/ 814387 w 1819275"/>
                <a:gd name="connsiteY2" fmla="*/ 297657 h 735807"/>
                <a:gd name="connsiteX3" fmla="*/ 597694 w 1819275"/>
                <a:gd name="connsiteY3" fmla="*/ 221457 h 735807"/>
                <a:gd name="connsiteX4" fmla="*/ 390525 w 1819275"/>
                <a:gd name="connsiteY4" fmla="*/ 161925 h 735807"/>
                <a:gd name="connsiteX5" fmla="*/ 242887 w 1819275"/>
                <a:gd name="connsiteY5" fmla="*/ 123825 h 735807"/>
                <a:gd name="connsiteX6" fmla="*/ 100012 w 1819275"/>
                <a:gd name="connsiteY6" fmla="*/ 88107 h 735807"/>
                <a:gd name="connsiteX7" fmla="*/ 26194 w 1819275"/>
                <a:gd name="connsiteY7" fmla="*/ 71438 h 735807"/>
                <a:gd name="connsiteX8" fmla="*/ 9525 w 1819275"/>
                <a:gd name="connsiteY8" fmla="*/ 59532 h 735807"/>
                <a:gd name="connsiteX9" fmla="*/ 0 w 1819275"/>
                <a:gd name="connsiteY9" fmla="*/ 35719 h 735807"/>
                <a:gd name="connsiteX10" fmla="*/ 0 w 1819275"/>
                <a:gd name="connsiteY10" fmla="*/ 21432 h 735807"/>
                <a:gd name="connsiteX11" fmla="*/ 7144 w 1819275"/>
                <a:gd name="connsiteY11" fmla="*/ 7144 h 735807"/>
                <a:gd name="connsiteX12" fmla="*/ 45244 w 1819275"/>
                <a:gd name="connsiteY12" fmla="*/ 0 h 735807"/>
                <a:gd name="connsiteX13" fmla="*/ 240506 w 1819275"/>
                <a:gd name="connsiteY13" fmla="*/ 14288 h 735807"/>
                <a:gd name="connsiteX14" fmla="*/ 459581 w 1819275"/>
                <a:gd name="connsiteY14" fmla="*/ 33338 h 735807"/>
                <a:gd name="connsiteX15" fmla="*/ 595312 w 1819275"/>
                <a:gd name="connsiteY15" fmla="*/ 50007 h 735807"/>
                <a:gd name="connsiteX16" fmla="*/ 747712 w 1819275"/>
                <a:gd name="connsiteY16" fmla="*/ 83344 h 735807"/>
                <a:gd name="connsiteX17" fmla="*/ 969169 w 1819275"/>
                <a:gd name="connsiteY17" fmla="*/ 138113 h 735807"/>
                <a:gd name="connsiteX18" fmla="*/ 1207294 w 1819275"/>
                <a:gd name="connsiteY18" fmla="*/ 226219 h 735807"/>
                <a:gd name="connsiteX19" fmla="*/ 1373981 w 1819275"/>
                <a:gd name="connsiteY19" fmla="*/ 285750 h 735807"/>
                <a:gd name="connsiteX20" fmla="*/ 1500187 w 1819275"/>
                <a:gd name="connsiteY20" fmla="*/ 342900 h 735807"/>
                <a:gd name="connsiteX21" fmla="*/ 1578769 w 1819275"/>
                <a:gd name="connsiteY21" fmla="*/ 383382 h 735807"/>
                <a:gd name="connsiteX22" fmla="*/ 1638300 w 1819275"/>
                <a:gd name="connsiteY22" fmla="*/ 416719 h 735807"/>
                <a:gd name="connsiteX23" fmla="*/ 1702594 w 1819275"/>
                <a:gd name="connsiteY23" fmla="*/ 461963 h 735807"/>
                <a:gd name="connsiteX24" fmla="*/ 1743075 w 1819275"/>
                <a:gd name="connsiteY24" fmla="*/ 490538 h 735807"/>
                <a:gd name="connsiteX25" fmla="*/ 1774031 w 1819275"/>
                <a:gd name="connsiteY25" fmla="*/ 523875 h 735807"/>
                <a:gd name="connsiteX26" fmla="*/ 1795462 w 1819275"/>
                <a:gd name="connsiteY26" fmla="*/ 554832 h 735807"/>
                <a:gd name="connsiteX27" fmla="*/ 1809750 w 1819275"/>
                <a:gd name="connsiteY27" fmla="*/ 576263 h 735807"/>
                <a:gd name="connsiteX28" fmla="*/ 1816894 w 1819275"/>
                <a:gd name="connsiteY28" fmla="*/ 590550 h 735807"/>
                <a:gd name="connsiteX29" fmla="*/ 1819275 w 1819275"/>
                <a:gd name="connsiteY29" fmla="*/ 619125 h 735807"/>
                <a:gd name="connsiteX30" fmla="*/ 1814512 w 1819275"/>
                <a:gd name="connsiteY30" fmla="*/ 661988 h 735807"/>
                <a:gd name="connsiteX31" fmla="*/ 1795462 w 1819275"/>
                <a:gd name="connsiteY31" fmla="*/ 700088 h 735807"/>
                <a:gd name="connsiteX32" fmla="*/ 1764506 w 1819275"/>
                <a:gd name="connsiteY32" fmla="*/ 723900 h 735807"/>
                <a:gd name="connsiteX33" fmla="*/ 1726406 w 1819275"/>
                <a:gd name="connsiteY33" fmla="*/ 735807 h 735807"/>
                <a:gd name="connsiteX34" fmla="*/ 1690687 w 1819275"/>
                <a:gd name="connsiteY34" fmla="*/ 735807 h 735807"/>
                <a:gd name="connsiteX35" fmla="*/ 1643062 w 1819275"/>
                <a:gd name="connsiteY35" fmla="*/ 723900 h 735807"/>
                <a:gd name="connsiteX36" fmla="*/ 1554956 w 1819275"/>
                <a:gd name="connsiteY36" fmla="*/ 671513 h 735807"/>
                <a:gd name="connsiteX37" fmla="*/ 1416844 w 1819275"/>
                <a:gd name="connsiteY37" fmla="*/ 590550 h 735807"/>
                <a:gd name="connsiteX38" fmla="*/ 1204912 w 1819275"/>
                <a:gd name="connsiteY38" fmla="*/ 481013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19275" h="735807">
                  <a:moveTo>
                    <a:pt x="1204912" y="481013"/>
                  </a:moveTo>
                  <a:lnTo>
                    <a:pt x="995362" y="376238"/>
                  </a:lnTo>
                  <a:lnTo>
                    <a:pt x="814387" y="297657"/>
                  </a:lnTo>
                  <a:lnTo>
                    <a:pt x="597694" y="221457"/>
                  </a:lnTo>
                  <a:lnTo>
                    <a:pt x="390525" y="161925"/>
                  </a:lnTo>
                  <a:lnTo>
                    <a:pt x="242887" y="123825"/>
                  </a:lnTo>
                  <a:lnTo>
                    <a:pt x="100012" y="88107"/>
                  </a:lnTo>
                  <a:lnTo>
                    <a:pt x="26194" y="71438"/>
                  </a:lnTo>
                  <a:lnTo>
                    <a:pt x="9525" y="59532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7144"/>
                  </a:lnTo>
                  <a:lnTo>
                    <a:pt x="45244" y="0"/>
                  </a:lnTo>
                  <a:lnTo>
                    <a:pt x="240506" y="14288"/>
                  </a:lnTo>
                  <a:lnTo>
                    <a:pt x="459581" y="33338"/>
                  </a:lnTo>
                  <a:lnTo>
                    <a:pt x="595312" y="50007"/>
                  </a:lnTo>
                  <a:lnTo>
                    <a:pt x="747712" y="83344"/>
                  </a:lnTo>
                  <a:lnTo>
                    <a:pt x="969169" y="138113"/>
                  </a:lnTo>
                  <a:lnTo>
                    <a:pt x="1207294" y="226219"/>
                  </a:lnTo>
                  <a:lnTo>
                    <a:pt x="1373981" y="285750"/>
                  </a:lnTo>
                  <a:lnTo>
                    <a:pt x="1500187" y="342900"/>
                  </a:lnTo>
                  <a:lnTo>
                    <a:pt x="1578769" y="383382"/>
                  </a:lnTo>
                  <a:lnTo>
                    <a:pt x="1638300" y="416719"/>
                  </a:lnTo>
                  <a:lnTo>
                    <a:pt x="1702594" y="461963"/>
                  </a:lnTo>
                  <a:lnTo>
                    <a:pt x="1743075" y="490538"/>
                  </a:lnTo>
                  <a:lnTo>
                    <a:pt x="1774031" y="523875"/>
                  </a:lnTo>
                  <a:lnTo>
                    <a:pt x="1795462" y="554832"/>
                  </a:lnTo>
                  <a:lnTo>
                    <a:pt x="1809750" y="576263"/>
                  </a:lnTo>
                  <a:lnTo>
                    <a:pt x="1816894" y="590550"/>
                  </a:lnTo>
                  <a:lnTo>
                    <a:pt x="1819275" y="619125"/>
                  </a:lnTo>
                  <a:lnTo>
                    <a:pt x="1814512" y="661988"/>
                  </a:lnTo>
                  <a:lnTo>
                    <a:pt x="1795462" y="700088"/>
                  </a:lnTo>
                  <a:lnTo>
                    <a:pt x="1764506" y="723900"/>
                  </a:lnTo>
                  <a:lnTo>
                    <a:pt x="1726406" y="735807"/>
                  </a:lnTo>
                  <a:lnTo>
                    <a:pt x="1690687" y="735807"/>
                  </a:lnTo>
                  <a:lnTo>
                    <a:pt x="1643062" y="723900"/>
                  </a:lnTo>
                  <a:lnTo>
                    <a:pt x="1554956" y="671513"/>
                  </a:lnTo>
                  <a:lnTo>
                    <a:pt x="1416844" y="590550"/>
                  </a:lnTo>
                  <a:lnTo>
                    <a:pt x="1204912" y="4810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D9B5189B-F1D9-4832-AC26-3F070E4A44BE}"/>
                </a:ext>
              </a:extLst>
            </p:cNvPr>
            <p:cNvSpPr/>
            <p:nvPr/>
          </p:nvSpPr>
          <p:spPr>
            <a:xfrm rot="16200000">
              <a:off x="3365501" y="4067176"/>
              <a:ext cx="3211513" cy="493713"/>
            </a:xfrm>
            <a:custGeom>
              <a:avLst/>
              <a:gdLst>
                <a:gd name="connsiteX0" fmla="*/ 1662306 w 3210972"/>
                <a:gd name="connsiteY0" fmla="*/ 417558 h 494199"/>
                <a:gd name="connsiteX1" fmla="*/ 1268532 w 3210972"/>
                <a:gd name="connsiteY1" fmla="*/ 404344 h 494199"/>
                <a:gd name="connsiteX2" fmla="*/ 917043 w 3210972"/>
                <a:gd name="connsiteY2" fmla="*/ 393773 h 494199"/>
                <a:gd name="connsiteX3" fmla="*/ 599910 w 3210972"/>
                <a:gd name="connsiteY3" fmla="*/ 383202 h 494199"/>
                <a:gd name="connsiteX4" fmla="*/ 351489 w 3210972"/>
                <a:gd name="connsiteY4" fmla="*/ 383202 h 494199"/>
                <a:gd name="connsiteX5" fmla="*/ 214065 w 3210972"/>
                <a:gd name="connsiteY5" fmla="*/ 375274 h 494199"/>
                <a:gd name="connsiteX6" fmla="*/ 116282 w 3210972"/>
                <a:gd name="connsiteY6" fmla="*/ 372631 h 494199"/>
                <a:gd name="connsiteX7" fmla="*/ 63427 w 3210972"/>
                <a:gd name="connsiteY7" fmla="*/ 367346 h 494199"/>
                <a:gd name="connsiteX8" fmla="*/ 47570 w 3210972"/>
                <a:gd name="connsiteY8" fmla="*/ 359417 h 494199"/>
                <a:gd name="connsiteX9" fmla="*/ 23785 w 3210972"/>
                <a:gd name="connsiteY9" fmla="*/ 340918 h 494199"/>
                <a:gd name="connsiteX10" fmla="*/ 2643 w 3210972"/>
                <a:gd name="connsiteY10" fmla="*/ 317133 h 494199"/>
                <a:gd name="connsiteX11" fmla="*/ 0 w 3210972"/>
                <a:gd name="connsiteY11" fmla="*/ 298633 h 494199"/>
                <a:gd name="connsiteX12" fmla="*/ 5286 w 3210972"/>
                <a:gd name="connsiteY12" fmla="*/ 272206 h 494199"/>
                <a:gd name="connsiteX13" fmla="*/ 21143 w 3210972"/>
                <a:gd name="connsiteY13" fmla="*/ 253706 h 494199"/>
                <a:gd name="connsiteX14" fmla="*/ 71355 w 3210972"/>
                <a:gd name="connsiteY14" fmla="*/ 219350 h 494199"/>
                <a:gd name="connsiteX15" fmla="*/ 134782 w 3210972"/>
                <a:gd name="connsiteY15" fmla="*/ 182351 h 494199"/>
                <a:gd name="connsiteX16" fmla="*/ 198208 w 3210972"/>
                <a:gd name="connsiteY16" fmla="*/ 153281 h 494199"/>
                <a:gd name="connsiteX17" fmla="*/ 288063 w 3210972"/>
                <a:gd name="connsiteY17" fmla="*/ 124210 h 494199"/>
                <a:gd name="connsiteX18" fmla="*/ 383203 w 3210972"/>
                <a:gd name="connsiteY18" fmla="*/ 113639 h 494199"/>
                <a:gd name="connsiteX19" fmla="*/ 473057 w 3210972"/>
                <a:gd name="connsiteY19" fmla="*/ 113639 h 494199"/>
                <a:gd name="connsiteX20" fmla="*/ 525913 w 3210972"/>
                <a:gd name="connsiteY20" fmla="*/ 116282 h 494199"/>
                <a:gd name="connsiteX21" fmla="*/ 578768 w 3210972"/>
                <a:gd name="connsiteY21" fmla="*/ 129496 h 494199"/>
                <a:gd name="connsiteX22" fmla="*/ 684479 w 3210972"/>
                <a:gd name="connsiteY22" fmla="*/ 150638 h 494199"/>
                <a:gd name="connsiteX23" fmla="*/ 761119 w 3210972"/>
                <a:gd name="connsiteY23" fmla="*/ 161209 h 494199"/>
                <a:gd name="connsiteX24" fmla="*/ 858902 w 3210972"/>
                <a:gd name="connsiteY24" fmla="*/ 171780 h 494199"/>
                <a:gd name="connsiteX25" fmla="*/ 1120537 w 3210972"/>
                <a:gd name="connsiteY25" fmla="*/ 184994 h 494199"/>
                <a:gd name="connsiteX26" fmla="*/ 1355744 w 3210972"/>
                <a:gd name="connsiteY26" fmla="*/ 195565 h 494199"/>
                <a:gd name="connsiteX27" fmla="*/ 1773302 w 3210972"/>
                <a:gd name="connsiteY27" fmla="*/ 211422 h 494199"/>
                <a:gd name="connsiteX28" fmla="*/ 2140648 w 3210972"/>
                <a:gd name="connsiteY28" fmla="*/ 227279 h 494199"/>
                <a:gd name="connsiteX29" fmla="*/ 2574063 w 3210972"/>
                <a:gd name="connsiteY29" fmla="*/ 227279 h 494199"/>
                <a:gd name="connsiteX30" fmla="*/ 2819841 w 3210972"/>
                <a:gd name="connsiteY30" fmla="*/ 229921 h 494199"/>
                <a:gd name="connsiteX31" fmla="*/ 2917624 w 3210972"/>
                <a:gd name="connsiteY31" fmla="*/ 219350 h 494199"/>
                <a:gd name="connsiteX32" fmla="*/ 2973122 w 3210972"/>
                <a:gd name="connsiteY32" fmla="*/ 206136 h 494199"/>
                <a:gd name="connsiteX33" fmla="*/ 3020692 w 3210972"/>
                <a:gd name="connsiteY33" fmla="*/ 179709 h 494199"/>
                <a:gd name="connsiteX34" fmla="*/ 3057691 w 3210972"/>
                <a:gd name="connsiteY34" fmla="*/ 145353 h 494199"/>
                <a:gd name="connsiteX35" fmla="*/ 3094689 w 3210972"/>
                <a:gd name="connsiteY35" fmla="*/ 103068 h 494199"/>
                <a:gd name="connsiteX36" fmla="*/ 3118474 w 3210972"/>
                <a:gd name="connsiteY36" fmla="*/ 63427 h 494199"/>
                <a:gd name="connsiteX37" fmla="*/ 3139617 w 3210972"/>
                <a:gd name="connsiteY37" fmla="*/ 23785 h 494199"/>
                <a:gd name="connsiteX38" fmla="*/ 3166044 w 3210972"/>
                <a:gd name="connsiteY38" fmla="*/ 5285 h 494199"/>
                <a:gd name="connsiteX39" fmla="*/ 3187187 w 3210972"/>
                <a:gd name="connsiteY39" fmla="*/ 0 h 494199"/>
                <a:gd name="connsiteX40" fmla="*/ 3203043 w 3210972"/>
                <a:gd name="connsiteY40" fmla="*/ 2643 h 494199"/>
                <a:gd name="connsiteX41" fmla="*/ 3210972 w 3210972"/>
                <a:gd name="connsiteY41" fmla="*/ 21142 h 494199"/>
                <a:gd name="connsiteX42" fmla="*/ 3203043 w 3210972"/>
                <a:gd name="connsiteY42" fmla="*/ 84569 h 494199"/>
                <a:gd name="connsiteX43" fmla="*/ 3176615 w 3210972"/>
                <a:gd name="connsiteY43" fmla="*/ 177066 h 494199"/>
                <a:gd name="connsiteX44" fmla="*/ 3110546 w 3210972"/>
                <a:gd name="connsiteY44" fmla="*/ 309205 h 494199"/>
                <a:gd name="connsiteX45" fmla="*/ 3052405 w 3210972"/>
                <a:gd name="connsiteY45" fmla="*/ 420201 h 494199"/>
                <a:gd name="connsiteX46" fmla="*/ 3023335 w 3210972"/>
                <a:gd name="connsiteY46" fmla="*/ 459843 h 494199"/>
                <a:gd name="connsiteX47" fmla="*/ 2994264 w 3210972"/>
                <a:gd name="connsiteY47" fmla="*/ 483628 h 494199"/>
                <a:gd name="connsiteX48" fmla="*/ 2967836 w 3210972"/>
                <a:gd name="connsiteY48" fmla="*/ 494199 h 494199"/>
                <a:gd name="connsiteX49" fmla="*/ 2936123 w 3210972"/>
                <a:gd name="connsiteY49" fmla="*/ 494199 h 494199"/>
                <a:gd name="connsiteX50" fmla="*/ 2875339 w 3210972"/>
                <a:gd name="connsiteY50" fmla="*/ 480985 h 494199"/>
                <a:gd name="connsiteX51" fmla="*/ 2796056 w 3210972"/>
                <a:gd name="connsiteY51" fmla="*/ 449272 h 494199"/>
                <a:gd name="connsiteX52" fmla="*/ 2621633 w 3210972"/>
                <a:gd name="connsiteY52" fmla="*/ 428129 h 494199"/>
                <a:gd name="connsiteX53" fmla="*/ 2473637 w 3210972"/>
                <a:gd name="connsiteY53" fmla="*/ 428129 h 494199"/>
                <a:gd name="connsiteX54" fmla="*/ 1868442 w 3210972"/>
                <a:gd name="connsiteY54" fmla="*/ 420201 h 494199"/>
                <a:gd name="connsiteX55" fmla="*/ 1662306 w 3210972"/>
                <a:gd name="connsiteY55" fmla="*/ 417558 h 4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10972" h="494199">
                  <a:moveTo>
                    <a:pt x="1662306" y="417558"/>
                  </a:moveTo>
                  <a:lnTo>
                    <a:pt x="1268532" y="404344"/>
                  </a:lnTo>
                  <a:lnTo>
                    <a:pt x="917043" y="393773"/>
                  </a:lnTo>
                  <a:lnTo>
                    <a:pt x="599910" y="383202"/>
                  </a:lnTo>
                  <a:lnTo>
                    <a:pt x="351489" y="383202"/>
                  </a:lnTo>
                  <a:lnTo>
                    <a:pt x="214065" y="375274"/>
                  </a:lnTo>
                  <a:lnTo>
                    <a:pt x="116282" y="372631"/>
                  </a:lnTo>
                  <a:lnTo>
                    <a:pt x="63427" y="367346"/>
                  </a:lnTo>
                  <a:lnTo>
                    <a:pt x="47570" y="359417"/>
                  </a:lnTo>
                  <a:lnTo>
                    <a:pt x="23785" y="340918"/>
                  </a:lnTo>
                  <a:lnTo>
                    <a:pt x="2643" y="317133"/>
                  </a:lnTo>
                  <a:lnTo>
                    <a:pt x="0" y="298633"/>
                  </a:lnTo>
                  <a:lnTo>
                    <a:pt x="5286" y="272206"/>
                  </a:lnTo>
                  <a:lnTo>
                    <a:pt x="21143" y="253706"/>
                  </a:lnTo>
                  <a:lnTo>
                    <a:pt x="71355" y="219350"/>
                  </a:lnTo>
                  <a:lnTo>
                    <a:pt x="134782" y="182351"/>
                  </a:lnTo>
                  <a:lnTo>
                    <a:pt x="198208" y="153281"/>
                  </a:lnTo>
                  <a:lnTo>
                    <a:pt x="288063" y="124210"/>
                  </a:lnTo>
                  <a:lnTo>
                    <a:pt x="383203" y="113639"/>
                  </a:lnTo>
                  <a:lnTo>
                    <a:pt x="473057" y="113639"/>
                  </a:lnTo>
                  <a:lnTo>
                    <a:pt x="525913" y="116282"/>
                  </a:lnTo>
                  <a:lnTo>
                    <a:pt x="578768" y="129496"/>
                  </a:lnTo>
                  <a:lnTo>
                    <a:pt x="684479" y="150638"/>
                  </a:lnTo>
                  <a:lnTo>
                    <a:pt x="761119" y="161209"/>
                  </a:lnTo>
                  <a:lnTo>
                    <a:pt x="858902" y="171780"/>
                  </a:lnTo>
                  <a:lnTo>
                    <a:pt x="1120537" y="184994"/>
                  </a:lnTo>
                  <a:lnTo>
                    <a:pt x="1355744" y="195565"/>
                  </a:lnTo>
                  <a:lnTo>
                    <a:pt x="1773302" y="211422"/>
                  </a:lnTo>
                  <a:lnTo>
                    <a:pt x="2140648" y="227279"/>
                  </a:lnTo>
                  <a:lnTo>
                    <a:pt x="2574063" y="227279"/>
                  </a:lnTo>
                  <a:lnTo>
                    <a:pt x="2819841" y="229921"/>
                  </a:lnTo>
                  <a:lnTo>
                    <a:pt x="2917624" y="219350"/>
                  </a:lnTo>
                  <a:lnTo>
                    <a:pt x="2973122" y="206136"/>
                  </a:lnTo>
                  <a:lnTo>
                    <a:pt x="3020692" y="179709"/>
                  </a:lnTo>
                  <a:lnTo>
                    <a:pt x="3057691" y="145353"/>
                  </a:lnTo>
                  <a:lnTo>
                    <a:pt x="3094689" y="103068"/>
                  </a:lnTo>
                  <a:lnTo>
                    <a:pt x="3118474" y="63427"/>
                  </a:lnTo>
                  <a:lnTo>
                    <a:pt x="3139617" y="23785"/>
                  </a:lnTo>
                  <a:lnTo>
                    <a:pt x="3166044" y="5285"/>
                  </a:lnTo>
                  <a:lnTo>
                    <a:pt x="3187187" y="0"/>
                  </a:lnTo>
                  <a:lnTo>
                    <a:pt x="3203043" y="2643"/>
                  </a:lnTo>
                  <a:lnTo>
                    <a:pt x="3210972" y="21142"/>
                  </a:lnTo>
                  <a:lnTo>
                    <a:pt x="3203043" y="84569"/>
                  </a:lnTo>
                  <a:lnTo>
                    <a:pt x="3176615" y="177066"/>
                  </a:lnTo>
                  <a:lnTo>
                    <a:pt x="3110546" y="309205"/>
                  </a:lnTo>
                  <a:lnTo>
                    <a:pt x="3052405" y="420201"/>
                  </a:lnTo>
                  <a:lnTo>
                    <a:pt x="3023335" y="459843"/>
                  </a:lnTo>
                  <a:lnTo>
                    <a:pt x="2994264" y="483628"/>
                  </a:lnTo>
                  <a:lnTo>
                    <a:pt x="2967836" y="494199"/>
                  </a:lnTo>
                  <a:lnTo>
                    <a:pt x="2936123" y="494199"/>
                  </a:lnTo>
                  <a:lnTo>
                    <a:pt x="2875339" y="480985"/>
                  </a:lnTo>
                  <a:lnTo>
                    <a:pt x="2796056" y="449272"/>
                  </a:lnTo>
                  <a:lnTo>
                    <a:pt x="2621633" y="428129"/>
                  </a:lnTo>
                  <a:lnTo>
                    <a:pt x="2473637" y="428129"/>
                  </a:lnTo>
                  <a:lnTo>
                    <a:pt x="1868442" y="420201"/>
                  </a:lnTo>
                  <a:lnTo>
                    <a:pt x="1662306" y="41755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987505E7-56FC-44DF-BA59-96E677D9111E}"/>
                </a:ext>
              </a:extLst>
            </p:cNvPr>
            <p:cNvSpPr/>
            <p:nvPr/>
          </p:nvSpPr>
          <p:spPr>
            <a:xfrm>
              <a:off x="3789363" y="3433763"/>
              <a:ext cx="1204912" cy="1752600"/>
            </a:xfrm>
            <a:custGeom>
              <a:avLst/>
              <a:gdLst>
                <a:gd name="connsiteX0" fmla="*/ 414337 w 1204912"/>
                <a:gd name="connsiteY0" fmla="*/ 1340643 h 1752600"/>
                <a:gd name="connsiteX1" fmla="*/ 238125 w 1204912"/>
                <a:gd name="connsiteY1" fmla="*/ 1545431 h 1752600"/>
                <a:gd name="connsiteX2" fmla="*/ 119062 w 1204912"/>
                <a:gd name="connsiteY2" fmla="*/ 1678781 h 1752600"/>
                <a:gd name="connsiteX3" fmla="*/ 73819 w 1204912"/>
                <a:gd name="connsiteY3" fmla="*/ 1731168 h 1752600"/>
                <a:gd name="connsiteX4" fmla="*/ 47625 w 1204912"/>
                <a:gd name="connsiteY4" fmla="*/ 1747837 h 1752600"/>
                <a:gd name="connsiteX5" fmla="*/ 23812 w 1204912"/>
                <a:gd name="connsiteY5" fmla="*/ 1752600 h 1752600"/>
                <a:gd name="connsiteX6" fmla="*/ 7144 w 1204912"/>
                <a:gd name="connsiteY6" fmla="*/ 1750218 h 1752600"/>
                <a:gd name="connsiteX7" fmla="*/ 0 w 1204912"/>
                <a:gd name="connsiteY7" fmla="*/ 1738312 h 1752600"/>
                <a:gd name="connsiteX8" fmla="*/ 0 w 1204912"/>
                <a:gd name="connsiteY8" fmla="*/ 1719262 h 1752600"/>
                <a:gd name="connsiteX9" fmla="*/ 16669 w 1204912"/>
                <a:gd name="connsiteY9" fmla="*/ 1683543 h 1752600"/>
                <a:gd name="connsiteX10" fmla="*/ 71437 w 1204912"/>
                <a:gd name="connsiteY10" fmla="*/ 1609725 h 1752600"/>
                <a:gd name="connsiteX11" fmla="*/ 214312 w 1204912"/>
                <a:gd name="connsiteY11" fmla="*/ 1423987 h 1752600"/>
                <a:gd name="connsiteX12" fmla="*/ 304800 w 1204912"/>
                <a:gd name="connsiteY12" fmla="*/ 1300162 h 1752600"/>
                <a:gd name="connsiteX13" fmla="*/ 438150 w 1204912"/>
                <a:gd name="connsiteY13" fmla="*/ 1121568 h 1752600"/>
                <a:gd name="connsiteX14" fmla="*/ 576262 w 1204912"/>
                <a:gd name="connsiteY14" fmla="*/ 912018 h 1752600"/>
                <a:gd name="connsiteX15" fmla="*/ 750094 w 1204912"/>
                <a:gd name="connsiteY15" fmla="*/ 650081 h 1752600"/>
                <a:gd name="connsiteX16" fmla="*/ 869156 w 1204912"/>
                <a:gd name="connsiteY16" fmla="*/ 447675 h 1752600"/>
                <a:gd name="connsiteX17" fmla="*/ 995362 w 1204912"/>
                <a:gd name="connsiteY17" fmla="*/ 233362 h 1752600"/>
                <a:gd name="connsiteX18" fmla="*/ 1092994 w 1204912"/>
                <a:gd name="connsiteY18" fmla="*/ 42862 h 1752600"/>
                <a:gd name="connsiteX19" fmla="*/ 1202531 w 1204912"/>
                <a:gd name="connsiteY19" fmla="*/ 0 h 1752600"/>
                <a:gd name="connsiteX20" fmla="*/ 1204912 w 1204912"/>
                <a:gd name="connsiteY20" fmla="*/ 321468 h 1752600"/>
                <a:gd name="connsiteX21" fmla="*/ 1121569 w 1204912"/>
                <a:gd name="connsiteY21" fmla="*/ 428625 h 1752600"/>
                <a:gd name="connsiteX22" fmla="*/ 997744 w 1204912"/>
                <a:gd name="connsiteY22" fmla="*/ 602456 h 1752600"/>
                <a:gd name="connsiteX23" fmla="*/ 828675 w 1204912"/>
                <a:gd name="connsiteY23" fmla="*/ 819150 h 1752600"/>
                <a:gd name="connsiteX24" fmla="*/ 697706 w 1204912"/>
                <a:gd name="connsiteY24" fmla="*/ 990600 h 1752600"/>
                <a:gd name="connsiteX25" fmla="*/ 564356 w 1204912"/>
                <a:gd name="connsiteY25" fmla="*/ 1157287 h 1752600"/>
                <a:gd name="connsiteX26" fmla="*/ 414337 w 1204912"/>
                <a:gd name="connsiteY26" fmla="*/ 1340643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4912" h="1752600">
                  <a:moveTo>
                    <a:pt x="414337" y="1340643"/>
                  </a:moveTo>
                  <a:lnTo>
                    <a:pt x="238125" y="1545431"/>
                  </a:lnTo>
                  <a:lnTo>
                    <a:pt x="119062" y="1678781"/>
                  </a:lnTo>
                  <a:lnTo>
                    <a:pt x="73819" y="1731168"/>
                  </a:lnTo>
                  <a:lnTo>
                    <a:pt x="47625" y="1747837"/>
                  </a:lnTo>
                  <a:lnTo>
                    <a:pt x="23812" y="1752600"/>
                  </a:lnTo>
                  <a:lnTo>
                    <a:pt x="7144" y="1750218"/>
                  </a:lnTo>
                  <a:lnTo>
                    <a:pt x="0" y="1738312"/>
                  </a:lnTo>
                  <a:lnTo>
                    <a:pt x="0" y="1719262"/>
                  </a:lnTo>
                  <a:lnTo>
                    <a:pt x="16669" y="1683543"/>
                  </a:lnTo>
                  <a:lnTo>
                    <a:pt x="71437" y="1609725"/>
                  </a:lnTo>
                  <a:lnTo>
                    <a:pt x="214312" y="1423987"/>
                  </a:lnTo>
                  <a:lnTo>
                    <a:pt x="304800" y="1300162"/>
                  </a:lnTo>
                  <a:lnTo>
                    <a:pt x="438150" y="1121568"/>
                  </a:lnTo>
                  <a:lnTo>
                    <a:pt x="576262" y="912018"/>
                  </a:lnTo>
                  <a:lnTo>
                    <a:pt x="750094" y="650081"/>
                  </a:lnTo>
                  <a:lnTo>
                    <a:pt x="869156" y="447675"/>
                  </a:lnTo>
                  <a:lnTo>
                    <a:pt x="995362" y="233362"/>
                  </a:lnTo>
                  <a:lnTo>
                    <a:pt x="1092994" y="42862"/>
                  </a:lnTo>
                  <a:lnTo>
                    <a:pt x="1202531" y="0"/>
                  </a:lnTo>
                  <a:cubicBezTo>
                    <a:pt x="1203325" y="107156"/>
                    <a:pt x="1204118" y="214312"/>
                    <a:pt x="1204912" y="321468"/>
                  </a:cubicBezTo>
                  <a:lnTo>
                    <a:pt x="1121569" y="428625"/>
                  </a:lnTo>
                  <a:lnTo>
                    <a:pt x="997744" y="602456"/>
                  </a:lnTo>
                  <a:lnTo>
                    <a:pt x="828675" y="819150"/>
                  </a:lnTo>
                  <a:lnTo>
                    <a:pt x="697706" y="990600"/>
                  </a:lnTo>
                  <a:lnTo>
                    <a:pt x="564356" y="1157287"/>
                  </a:lnTo>
                  <a:lnTo>
                    <a:pt x="414337" y="13406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35D82E70-B492-4CB6-93EA-835C926CB877}"/>
                </a:ext>
              </a:extLst>
            </p:cNvPr>
            <p:cNvSpPr/>
            <p:nvPr/>
          </p:nvSpPr>
          <p:spPr>
            <a:xfrm>
              <a:off x="5075239" y="3713163"/>
              <a:ext cx="720725" cy="811212"/>
            </a:xfrm>
            <a:custGeom>
              <a:avLst/>
              <a:gdLst>
                <a:gd name="connsiteX0" fmla="*/ 295275 w 721519"/>
                <a:gd name="connsiteY0" fmla="*/ 383381 h 812006"/>
                <a:gd name="connsiteX1" fmla="*/ 164306 w 721519"/>
                <a:gd name="connsiteY1" fmla="*/ 228600 h 812006"/>
                <a:gd name="connsiteX2" fmla="*/ 83344 w 721519"/>
                <a:gd name="connsiteY2" fmla="*/ 150019 h 812006"/>
                <a:gd name="connsiteX3" fmla="*/ 2381 w 721519"/>
                <a:gd name="connsiteY3" fmla="*/ 111919 h 812006"/>
                <a:gd name="connsiteX4" fmla="*/ 0 w 721519"/>
                <a:gd name="connsiteY4" fmla="*/ 0 h 812006"/>
                <a:gd name="connsiteX5" fmla="*/ 119062 w 721519"/>
                <a:gd name="connsiteY5" fmla="*/ 47625 h 812006"/>
                <a:gd name="connsiteX6" fmla="*/ 264319 w 721519"/>
                <a:gd name="connsiteY6" fmla="*/ 121444 h 812006"/>
                <a:gd name="connsiteX7" fmla="*/ 426244 w 721519"/>
                <a:gd name="connsiteY7" fmla="*/ 209550 h 812006"/>
                <a:gd name="connsiteX8" fmla="*/ 614362 w 721519"/>
                <a:gd name="connsiteY8" fmla="*/ 319087 h 812006"/>
                <a:gd name="connsiteX9" fmla="*/ 633412 w 721519"/>
                <a:gd name="connsiteY9" fmla="*/ 347662 h 812006"/>
                <a:gd name="connsiteX10" fmla="*/ 669131 w 721519"/>
                <a:gd name="connsiteY10" fmla="*/ 426244 h 812006"/>
                <a:gd name="connsiteX11" fmla="*/ 685800 w 721519"/>
                <a:gd name="connsiteY11" fmla="*/ 476250 h 812006"/>
                <a:gd name="connsiteX12" fmla="*/ 704850 w 721519"/>
                <a:gd name="connsiteY12" fmla="*/ 550069 h 812006"/>
                <a:gd name="connsiteX13" fmla="*/ 716756 w 721519"/>
                <a:gd name="connsiteY13" fmla="*/ 638175 h 812006"/>
                <a:gd name="connsiteX14" fmla="*/ 721519 w 721519"/>
                <a:gd name="connsiteY14" fmla="*/ 700087 h 812006"/>
                <a:gd name="connsiteX15" fmla="*/ 719137 w 721519"/>
                <a:gd name="connsiteY15" fmla="*/ 728662 h 812006"/>
                <a:gd name="connsiteX16" fmla="*/ 704850 w 721519"/>
                <a:gd name="connsiteY16" fmla="*/ 759619 h 812006"/>
                <a:gd name="connsiteX17" fmla="*/ 676275 w 721519"/>
                <a:gd name="connsiteY17" fmla="*/ 795337 h 812006"/>
                <a:gd name="connsiteX18" fmla="*/ 650081 w 721519"/>
                <a:gd name="connsiteY18" fmla="*/ 812006 h 812006"/>
                <a:gd name="connsiteX19" fmla="*/ 633412 w 721519"/>
                <a:gd name="connsiteY19" fmla="*/ 812006 h 812006"/>
                <a:gd name="connsiteX20" fmla="*/ 607219 w 721519"/>
                <a:gd name="connsiteY20" fmla="*/ 804862 h 812006"/>
                <a:gd name="connsiteX21" fmla="*/ 576262 w 721519"/>
                <a:gd name="connsiteY21" fmla="*/ 771525 h 812006"/>
                <a:gd name="connsiteX22" fmla="*/ 473869 w 721519"/>
                <a:gd name="connsiteY22" fmla="*/ 623887 h 812006"/>
                <a:gd name="connsiteX23" fmla="*/ 295275 w 721519"/>
                <a:gd name="connsiteY23" fmla="*/ 383381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1519" h="812006">
                  <a:moveTo>
                    <a:pt x="295275" y="383381"/>
                  </a:moveTo>
                  <a:lnTo>
                    <a:pt x="164306" y="228600"/>
                  </a:lnTo>
                  <a:lnTo>
                    <a:pt x="83344" y="150019"/>
                  </a:lnTo>
                  <a:lnTo>
                    <a:pt x="2381" y="111919"/>
                  </a:lnTo>
                  <a:cubicBezTo>
                    <a:pt x="1587" y="74613"/>
                    <a:pt x="794" y="37306"/>
                    <a:pt x="0" y="0"/>
                  </a:cubicBezTo>
                  <a:lnTo>
                    <a:pt x="119062" y="47625"/>
                  </a:lnTo>
                  <a:lnTo>
                    <a:pt x="264319" y="121444"/>
                  </a:lnTo>
                  <a:lnTo>
                    <a:pt x="426244" y="209550"/>
                  </a:lnTo>
                  <a:lnTo>
                    <a:pt x="614362" y="319087"/>
                  </a:lnTo>
                  <a:lnTo>
                    <a:pt x="633412" y="347662"/>
                  </a:lnTo>
                  <a:lnTo>
                    <a:pt x="669131" y="426244"/>
                  </a:lnTo>
                  <a:lnTo>
                    <a:pt x="685800" y="476250"/>
                  </a:lnTo>
                  <a:lnTo>
                    <a:pt x="704850" y="550069"/>
                  </a:lnTo>
                  <a:lnTo>
                    <a:pt x="716756" y="638175"/>
                  </a:lnTo>
                  <a:lnTo>
                    <a:pt x="721519" y="700087"/>
                  </a:lnTo>
                  <a:lnTo>
                    <a:pt x="719137" y="728662"/>
                  </a:lnTo>
                  <a:lnTo>
                    <a:pt x="704850" y="759619"/>
                  </a:lnTo>
                  <a:lnTo>
                    <a:pt x="676275" y="795337"/>
                  </a:lnTo>
                  <a:lnTo>
                    <a:pt x="650081" y="812006"/>
                  </a:lnTo>
                  <a:lnTo>
                    <a:pt x="633412" y="812006"/>
                  </a:lnTo>
                  <a:lnTo>
                    <a:pt x="607219" y="804862"/>
                  </a:lnTo>
                  <a:lnTo>
                    <a:pt x="576262" y="771525"/>
                  </a:lnTo>
                  <a:lnTo>
                    <a:pt x="473869" y="623887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71FAEDE2-459A-42B1-B29A-47A0E5ED6F7A}"/>
                </a:ext>
              </a:extLst>
            </p:cNvPr>
            <p:cNvSpPr/>
            <p:nvPr/>
          </p:nvSpPr>
          <p:spPr>
            <a:xfrm>
              <a:off x="6497639" y="1827213"/>
              <a:ext cx="1958975" cy="1377950"/>
            </a:xfrm>
            <a:custGeom>
              <a:avLst/>
              <a:gdLst>
                <a:gd name="connsiteX0" fmla="*/ 269082 w 1957388"/>
                <a:gd name="connsiteY0" fmla="*/ 147637 h 1378744"/>
                <a:gd name="connsiteX1" fmla="*/ 428625 w 1957388"/>
                <a:gd name="connsiteY1" fmla="*/ 114300 h 1378744"/>
                <a:gd name="connsiteX2" fmla="*/ 521494 w 1957388"/>
                <a:gd name="connsiteY2" fmla="*/ 95250 h 1378744"/>
                <a:gd name="connsiteX3" fmla="*/ 561975 w 1957388"/>
                <a:gd name="connsiteY3" fmla="*/ 80962 h 1378744"/>
                <a:gd name="connsiteX4" fmla="*/ 633413 w 1957388"/>
                <a:gd name="connsiteY4" fmla="*/ 28575 h 1378744"/>
                <a:gd name="connsiteX5" fmla="*/ 676275 w 1957388"/>
                <a:gd name="connsiteY5" fmla="*/ 0 h 1378744"/>
                <a:gd name="connsiteX6" fmla="*/ 695325 w 1957388"/>
                <a:gd name="connsiteY6" fmla="*/ 0 h 1378744"/>
                <a:gd name="connsiteX7" fmla="*/ 752475 w 1957388"/>
                <a:gd name="connsiteY7" fmla="*/ 26194 h 1378744"/>
                <a:gd name="connsiteX8" fmla="*/ 895350 w 1957388"/>
                <a:gd name="connsiteY8" fmla="*/ 109537 h 1378744"/>
                <a:gd name="connsiteX9" fmla="*/ 950119 w 1957388"/>
                <a:gd name="connsiteY9" fmla="*/ 147637 h 1378744"/>
                <a:gd name="connsiteX10" fmla="*/ 973932 w 1957388"/>
                <a:gd name="connsiteY10" fmla="*/ 178594 h 1378744"/>
                <a:gd name="connsiteX11" fmla="*/ 971550 w 1957388"/>
                <a:gd name="connsiteY11" fmla="*/ 223837 h 1378744"/>
                <a:gd name="connsiteX12" fmla="*/ 952500 w 1957388"/>
                <a:gd name="connsiteY12" fmla="*/ 264319 h 1378744"/>
                <a:gd name="connsiteX13" fmla="*/ 921544 w 1957388"/>
                <a:gd name="connsiteY13" fmla="*/ 300037 h 1378744"/>
                <a:gd name="connsiteX14" fmla="*/ 876300 w 1957388"/>
                <a:gd name="connsiteY14" fmla="*/ 354806 h 1378744"/>
                <a:gd name="connsiteX15" fmla="*/ 842963 w 1957388"/>
                <a:gd name="connsiteY15" fmla="*/ 419100 h 1378744"/>
                <a:gd name="connsiteX16" fmla="*/ 828675 w 1957388"/>
                <a:gd name="connsiteY16" fmla="*/ 485775 h 1378744"/>
                <a:gd name="connsiteX17" fmla="*/ 819150 w 1957388"/>
                <a:gd name="connsiteY17" fmla="*/ 566737 h 1378744"/>
                <a:gd name="connsiteX18" fmla="*/ 819150 w 1957388"/>
                <a:gd name="connsiteY18" fmla="*/ 966787 h 1378744"/>
                <a:gd name="connsiteX19" fmla="*/ 833438 w 1957388"/>
                <a:gd name="connsiteY19" fmla="*/ 1066800 h 1378744"/>
                <a:gd name="connsiteX20" fmla="*/ 857250 w 1957388"/>
                <a:gd name="connsiteY20" fmla="*/ 1123950 h 1378744"/>
                <a:gd name="connsiteX21" fmla="*/ 888207 w 1957388"/>
                <a:gd name="connsiteY21" fmla="*/ 1159669 h 1378744"/>
                <a:gd name="connsiteX22" fmla="*/ 940594 w 1957388"/>
                <a:gd name="connsiteY22" fmla="*/ 1190625 h 1378744"/>
                <a:gd name="connsiteX23" fmla="*/ 1004888 w 1957388"/>
                <a:gd name="connsiteY23" fmla="*/ 1200150 h 1378744"/>
                <a:gd name="connsiteX24" fmla="*/ 1207294 w 1957388"/>
                <a:gd name="connsiteY24" fmla="*/ 1197769 h 1378744"/>
                <a:gd name="connsiteX25" fmla="*/ 1357313 w 1957388"/>
                <a:gd name="connsiteY25" fmla="*/ 1183481 h 1378744"/>
                <a:gd name="connsiteX26" fmla="*/ 1469232 w 1957388"/>
                <a:gd name="connsiteY26" fmla="*/ 1159669 h 1378744"/>
                <a:gd name="connsiteX27" fmla="*/ 1535907 w 1957388"/>
                <a:gd name="connsiteY27" fmla="*/ 1128712 h 1378744"/>
                <a:gd name="connsiteX28" fmla="*/ 1593057 w 1957388"/>
                <a:gd name="connsiteY28" fmla="*/ 1083469 h 1378744"/>
                <a:gd name="connsiteX29" fmla="*/ 1838325 w 1957388"/>
                <a:gd name="connsiteY29" fmla="*/ 1045369 h 1378744"/>
                <a:gd name="connsiteX30" fmla="*/ 1845469 w 1957388"/>
                <a:gd name="connsiteY30" fmla="*/ 1090612 h 1378744"/>
                <a:gd name="connsiteX31" fmla="*/ 1874044 w 1957388"/>
                <a:gd name="connsiteY31" fmla="*/ 1114425 h 1378744"/>
                <a:gd name="connsiteX32" fmla="*/ 1928813 w 1957388"/>
                <a:gd name="connsiteY32" fmla="*/ 1157287 h 1378744"/>
                <a:gd name="connsiteX33" fmla="*/ 1945482 w 1957388"/>
                <a:gd name="connsiteY33" fmla="*/ 1190625 h 1378744"/>
                <a:gd name="connsiteX34" fmla="*/ 1957388 w 1957388"/>
                <a:gd name="connsiteY34" fmla="*/ 1226344 h 1378744"/>
                <a:gd name="connsiteX35" fmla="*/ 1945482 w 1957388"/>
                <a:gd name="connsiteY35" fmla="*/ 1266825 h 1378744"/>
                <a:gd name="connsiteX36" fmla="*/ 1909763 w 1957388"/>
                <a:gd name="connsiteY36" fmla="*/ 1302544 h 1378744"/>
                <a:gd name="connsiteX37" fmla="*/ 1826419 w 1957388"/>
                <a:gd name="connsiteY37" fmla="*/ 1345406 h 1378744"/>
                <a:gd name="connsiteX38" fmla="*/ 1750219 w 1957388"/>
                <a:gd name="connsiteY38" fmla="*/ 1364456 h 1378744"/>
                <a:gd name="connsiteX39" fmla="*/ 1376363 w 1957388"/>
                <a:gd name="connsiteY39" fmla="*/ 1376362 h 1378744"/>
                <a:gd name="connsiteX40" fmla="*/ 1200150 w 1957388"/>
                <a:gd name="connsiteY40" fmla="*/ 1378744 h 1378744"/>
                <a:gd name="connsiteX41" fmla="*/ 1035844 w 1957388"/>
                <a:gd name="connsiteY41" fmla="*/ 1378744 h 1378744"/>
                <a:gd name="connsiteX42" fmla="*/ 847725 w 1957388"/>
                <a:gd name="connsiteY42" fmla="*/ 1343025 h 1378744"/>
                <a:gd name="connsiteX43" fmla="*/ 754857 w 1957388"/>
                <a:gd name="connsiteY43" fmla="*/ 1290637 h 1378744"/>
                <a:gd name="connsiteX44" fmla="*/ 695325 w 1957388"/>
                <a:gd name="connsiteY44" fmla="*/ 1231106 h 1378744"/>
                <a:gd name="connsiteX45" fmla="*/ 638175 w 1957388"/>
                <a:gd name="connsiteY45" fmla="*/ 1126331 h 1378744"/>
                <a:gd name="connsiteX46" fmla="*/ 621507 w 1957388"/>
                <a:gd name="connsiteY46" fmla="*/ 1028700 h 1378744"/>
                <a:gd name="connsiteX47" fmla="*/ 616744 w 1957388"/>
                <a:gd name="connsiteY47" fmla="*/ 873919 h 1378744"/>
                <a:gd name="connsiteX48" fmla="*/ 635794 w 1957388"/>
                <a:gd name="connsiteY48" fmla="*/ 316706 h 1378744"/>
                <a:gd name="connsiteX49" fmla="*/ 631032 w 1957388"/>
                <a:gd name="connsiteY49" fmla="*/ 264319 h 1378744"/>
                <a:gd name="connsiteX50" fmla="*/ 614363 w 1957388"/>
                <a:gd name="connsiteY50" fmla="*/ 250031 h 1378744"/>
                <a:gd name="connsiteX51" fmla="*/ 583407 w 1957388"/>
                <a:gd name="connsiteY51" fmla="*/ 240506 h 1378744"/>
                <a:gd name="connsiteX52" fmla="*/ 545307 w 1957388"/>
                <a:gd name="connsiteY52" fmla="*/ 245269 h 1378744"/>
                <a:gd name="connsiteX53" fmla="*/ 38100 w 1957388"/>
                <a:gd name="connsiteY53" fmla="*/ 338137 h 1378744"/>
                <a:gd name="connsiteX54" fmla="*/ 0 w 1957388"/>
                <a:gd name="connsiteY54" fmla="*/ 180975 h 1378744"/>
                <a:gd name="connsiteX55" fmla="*/ 50007 w 1957388"/>
                <a:gd name="connsiteY55" fmla="*/ 195262 h 1378744"/>
                <a:gd name="connsiteX56" fmla="*/ 269082 w 1957388"/>
                <a:gd name="connsiteY56" fmla="*/ 14763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57388" h="1378744">
                  <a:moveTo>
                    <a:pt x="269082" y="147637"/>
                  </a:moveTo>
                  <a:lnTo>
                    <a:pt x="428625" y="114300"/>
                  </a:lnTo>
                  <a:lnTo>
                    <a:pt x="521494" y="95250"/>
                  </a:lnTo>
                  <a:lnTo>
                    <a:pt x="561975" y="80962"/>
                  </a:lnTo>
                  <a:lnTo>
                    <a:pt x="633413" y="28575"/>
                  </a:lnTo>
                  <a:lnTo>
                    <a:pt x="676275" y="0"/>
                  </a:lnTo>
                  <a:lnTo>
                    <a:pt x="695325" y="0"/>
                  </a:lnTo>
                  <a:lnTo>
                    <a:pt x="752475" y="26194"/>
                  </a:lnTo>
                  <a:lnTo>
                    <a:pt x="895350" y="109537"/>
                  </a:lnTo>
                  <a:lnTo>
                    <a:pt x="950119" y="147637"/>
                  </a:lnTo>
                  <a:lnTo>
                    <a:pt x="973932" y="178594"/>
                  </a:lnTo>
                  <a:lnTo>
                    <a:pt x="971550" y="223837"/>
                  </a:lnTo>
                  <a:lnTo>
                    <a:pt x="952500" y="264319"/>
                  </a:lnTo>
                  <a:lnTo>
                    <a:pt x="921544" y="300037"/>
                  </a:lnTo>
                  <a:lnTo>
                    <a:pt x="876300" y="354806"/>
                  </a:lnTo>
                  <a:lnTo>
                    <a:pt x="842963" y="419100"/>
                  </a:lnTo>
                  <a:lnTo>
                    <a:pt x="828675" y="485775"/>
                  </a:lnTo>
                  <a:lnTo>
                    <a:pt x="819150" y="566737"/>
                  </a:lnTo>
                  <a:lnTo>
                    <a:pt x="819150" y="966787"/>
                  </a:lnTo>
                  <a:lnTo>
                    <a:pt x="833438" y="1066800"/>
                  </a:lnTo>
                  <a:lnTo>
                    <a:pt x="857250" y="1123950"/>
                  </a:lnTo>
                  <a:lnTo>
                    <a:pt x="888207" y="1159669"/>
                  </a:lnTo>
                  <a:lnTo>
                    <a:pt x="940594" y="1190625"/>
                  </a:lnTo>
                  <a:lnTo>
                    <a:pt x="1004888" y="1200150"/>
                  </a:lnTo>
                  <a:lnTo>
                    <a:pt x="1207294" y="1197769"/>
                  </a:lnTo>
                  <a:lnTo>
                    <a:pt x="1357313" y="1183481"/>
                  </a:lnTo>
                  <a:lnTo>
                    <a:pt x="1469232" y="1159669"/>
                  </a:lnTo>
                  <a:lnTo>
                    <a:pt x="1535907" y="1128712"/>
                  </a:lnTo>
                  <a:lnTo>
                    <a:pt x="1593057" y="1083469"/>
                  </a:lnTo>
                  <a:lnTo>
                    <a:pt x="1838325" y="1045369"/>
                  </a:lnTo>
                  <a:lnTo>
                    <a:pt x="1845469" y="1090612"/>
                  </a:lnTo>
                  <a:lnTo>
                    <a:pt x="1874044" y="1114425"/>
                  </a:lnTo>
                  <a:lnTo>
                    <a:pt x="1928813" y="1157287"/>
                  </a:lnTo>
                  <a:lnTo>
                    <a:pt x="1945482" y="1190625"/>
                  </a:lnTo>
                  <a:lnTo>
                    <a:pt x="1957388" y="1226344"/>
                  </a:lnTo>
                  <a:lnTo>
                    <a:pt x="1945482" y="1266825"/>
                  </a:lnTo>
                  <a:lnTo>
                    <a:pt x="1909763" y="1302544"/>
                  </a:lnTo>
                  <a:lnTo>
                    <a:pt x="1826419" y="1345406"/>
                  </a:lnTo>
                  <a:lnTo>
                    <a:pt x="1750219" y="1364456"/>
                  </a:lnTo>
                  <a:lnTo>
                    <a:pt x="1376363" y="1376362"/>
                  </a:lnTo>
                  <a:lnTo>
                    <a:pt x="1200150" y="1378744"/>
                  </a:lnTo>
                  <a:lnTo>
                    <a:pt x="1035844" y="1378744"/>
                  </a:lnTo>
                  <a:lnTo>
                    <a:pt x="847725" y="1343025"/>
                  </a:lnTo>
                  <a:lnTo>
                    <a:pt x="754857" y="1290637"/>
                  </a:lnTo>
                  <a:lnTo>
                    <a:pt x="695325" y="1231106"/>
                  </a:lnTo>
                  <a:lnTo>
                    <a:pt x="638175" y="1126331"/>
                  </a:lnTo>
                  <a:lnTo>
                    <a:pt x="621507" y="1028700"/>
                  </a:lnTo>
                  <a:lnTo>
                    <a:pt x="616744" y="873919"/>
                  </a:lnTo>
                  <a:lnTo>
                    <a:pt x="635794" y="316706"/>
                  </a:lnTo>
                  <a:lnTo>
                    <a:pt x="631032" y="264319"/>
                  </a:lnTo>
                  <a:lnTo>
                    <a:pt x="614363" y="250031"/>
                  </a:lnTo>
                  <a:lnTo>
                    <a:pt x="583407" y="240506"/>
                  </a:lnTo>
                  <a:lnTo>
                    <a:pt x="545307" y="245269"/>
                  </a:lnTo>
                  <a:lnTo>
                    <a:pt x="38100" y="338137"/>
                  </a:lnTo>
                  <a:lnTo>
                    <a:pt x="0" y="180975"/>
                  </a:lnTo>
                  <a:lnTo>
                    <a:pt x="50007" y="195262"/>
                  </a:lnTo>
                  <a:lnTo>
                    <a:pt x="269082" y="1476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4379950C-6E37-4898-8E28-520AE5637A5B}"/>
                </a:ext>
              </a:extLst>
            </p:cNvPr>
            <p:cNvSpPr/>
            <p:nvPr/>
          </p:nvSpPr>
          <p:spPr>
            <a:xfrm>
              <a:off x="8069263" y="2381250"/>
              <a:ext cx="273050" cy="547688"/>
            </a:xfrm>
            <a:custGeom>
              <a:avLst/>
              <a:gdLst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1431 w 342900"/>
                <a:gd name="connsiteY4" fmla="*/ 561975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231018 w 512005"/>
                <a:gd name="connsiteY5" fmla="*/ 521494 h 704635"/>
                <a:gd name="connsiteX6" fmla="*/ 259593 w 512005"/>
                <a:gd name="connsiteY6" fmla="*/ 473869 h 704635"/>
                <a:gd name="connsiteX7" fmla="*/ 283405 w 512005"/>
                <a:gd name="connsiteY7" fmla="*/ 423863 h 704635"/>
                <a:gd name="connsiteX8" fmla="*/ 311980 w 512005"/>
                <a:gd name="connsiteY8" fmla="*/ 364331 h 704635"/>
                <a:gd name="connsiteX9" fmla="*/ 331030 w 512005"/>
                <a:gd name="connsiteY9" fmla="*/ 295275 h 704635"/>
                <a:gd name="connsiteX10" fmla="*/ 347699 w 512005"/>
                <a:gd name="connsiteY10" fmla="*/ 214313 h 704635"/>
                <a:gd name="connsiteX11" fmla="*/ 359605 w 512005"/>
                <a:gd name="connsiteY11" fmla="*/ 102394 h 704635"/>
                <a:gd name="connsiteX12" fmla="*/ 369130 w 512005"/>
                <a:gd name="connsiteY12" fmla="*/ 35719 h 704635"/>
                <a:gd name="connsiteX13" fmla="*/ 376274 w 512005"/>
                <a:gd name="connsiteY13" fmla="*/ 9525 h 704635"/>
                <a:gd name="connsiteX14" fmla="*/ 390561 w 512005"/>
                <a:gd name="connsiteY14" fmla="*/ 0 h 704635"/>
                <a:gd name="connsiteX15" fmla="*/ 407230 w 512005"/>
                <a:gd name="connsiteY15" fmla="*/ 0 h 704635"/>
                <a:gd name="connsiteX16" fmla="*/ 423899 w 512005"/>
                <a:gd name="connsiteY16" fmla="*/ 9525 h 704635"/>
                <a:gd name="connsiteX17" fmla="*/ 440568 w 512005"/>
                <a:gd name="connsiteY17" fmla="*/ 38100 h 704635"/>
                <a:gd name="connsiteX18" fmla="*/ 452474 w 512005"/>
                <a:gd name="connsiteY18" fmla="*/ 342900 h 704635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197681 w 512005"/>
                <a:gd name="connsiteY5" fmla="*/ 549327 h 704635"/>
                <a:gd name="connsiteX6" fmla="*/ 231018 w 512005"/>
                <a:gd name="connsiteY6" fmla="*/ 521494 h 704635"/>
                <a:gd name="connsiteX7" fmla="*/ 259593 w 512005"/>
                <a:gd name="connsiteY7" fmla="*/ 473869 h 704635"/>
                <a:gd name="connsiteX8" fmla="*/ 283405 w 512005"/>
                <a:gd name="connsiteY8" fmla="*/ 423863 h 704635"/>
                <a:gd name="connsiteX9" fmla="*/ 311980 w 512005"/>
                <a:gd name="connsiteY9" fmla="*/ 364331 h 704635"/>
                <a:gd name="connsiteX10" fmla="*/ 331030 w 512005"/>
                <a:gd name="connsiteY10" fmla="*/ 295275 h 704635"/>
                <a:gd name="connsiteX11" fmla="*/ 347699 w 512005"/>
                <a:gd name="connsiteY11" fmla="*/ 214313 h 704635"/>
                <a:gd name="connsiteX12" fmla="*/ 359605 w 512005"/>
                <a:gd name="connsiteY12" fmla="*/ 102394 h 704635"/>
                <a:gd name="connsiteX13" fmla="*/ 369130 w 512005"/>
                <a:gd name="connsiteY13" fmla="*/ 35719 h 704635"/>
                <a:gd name="connsiteX14" fmla="*/ 376274 w 512005"/>
                <a:gd name="connsiteY14" fmla="*/ 9525 h 704635"/>
                <a:gd name="connsiteX15" fmla="*/ 390561 w 512005"/>
                <a:gd name="connsiteY15" fmla="*/ 0 h 704635"/>
                <a:gd name="connsiteX16" fmla="*/ 407230 w 512005"/>
                <a:gd name="connsiteY16" fmla="*/ 0 h 704635"/>
                <a:gd name="connsiteX17" fmla="*/ 423899 w 512005"/>
                <a:gd name="connsiteY17" fmla="*/ 9525 h 704635"/>
                <a:gd name="connsiteX18" fmla="*/ 440568 w 512005"/>
                <a:gd name="connsiteY18" fmla="*/ 38100 h 704635"/>
                <a:gd name="connsiteX19" fmla="*/ 452474 w 512005"/>
                <a:gd name="connsiteY19" fmla="*/ 342900 h 704635"/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8576 w 342900"/>
                <a:gd name="connsiteY4" fmla="*/ 549327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314324 w 314324"/>
                <a:gd name="connsiteY2" fmla="*/ 578644 h 578644"/>
                <a:gd name="connsiteX3" fmla="*/ 0 w 314324"/>
                <a:gd name="connsiteY3" fmla="*/ 549327 h 578644"/>
                <a:gd name="connsiteX4" fmla="*/ 33337 w 314324"/>
                <a:gd name="connsiteY4" fmla="*/ 521494 h 578644"/>
                <a:gd name="connsiteX5" fmla="*/ 61912 w 314324"/>
                <a:gd name="connsiteY5" fmla="*/ 473869 h 578644"/>
                <a:gd name="connsiteX6" fmla="*/ 85724 w 314324"/>
                <a:gd name="connsiteY6" fmla="*/ 423863 h 578644"/>
                <a:gd name="connsiteX7" fmla="*/ 114299 w 314324"/>
                <a:gd name="connsiteY7" fmla="*/ 364331 h 578644"/>
                <a:gd name="connsiteX8" fmla="*/ 133349 w 314324"/>
                <a:gd name="connsiteY8" fmla="*/ 295275 h 578644"/>
                <a:gd name="connsiteX9" fmla="*/ 150018 w 314324"/>
                <a:gd name="connsiteY9" fmla="*/ 214313 h 578644"/>
                <a:gd name="connsiteX10" fmla="*/ 161924 w 314324"/>
                <a:gd name="connsiteY10" fmla="*/ 102394 h 578644"/>
                <a:gd name="connsiteX11" fmla="*/ 171449 w 314324"/>
                <a:gd name="connsiteY11" fmla="*/ 35719 h 578644"/>
                <a:gd name="connsiteX12" fmla="*/ 178593 w 314324"/>
                <a:gd name="connsiteY12" fmla="*/ 9525 h 578644"/>
                <a:gd name="connsiteX13" fmla="*/ 192880 w 314324"/>
                <a:gd name="connsiteY13" fmla="*/ 0 h 578644"/>
                <a:gd name="connsiteX14" fmla="*/ 209549 w 314324"/>
                <a:gd name="connsiteY14" fmla="*/ 0 h 578644"/>
                <a:gd name="connsiteX15" fmla="*/ 226218 w 314324"/>
                <a:gd name="connsiteY15" fmla="*/ 9525 h 578644"/>
                <a:gd name="connsiteX16" fmla="*/ 242887 w 314324"/>
                <a:gd name="connsiteY16" fmla="*/ 38100 h 578644"/>
                <a:gd name="connsiteX17" fmla="*/ 254793 w 314324"/>
                <a:gd name="connsiteY17" fmla="*/ 342900 h 578644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292893 w 314324"/>
                <a:gd name="connsiteY2" fmla="*/ 523169 h 578644"/>
                <a:gd name="connsiteX3" fmla="*/ 314324 w 314324"/>
                <a:gd name="connsiteY3" fmla="*/ 578644 h 578644"/>
                <a:gd name="connsiteX4" fmla="*/ 0 w 314324"/>
                <a:gd name="connsiteY4" fmla="*/ 549327 h 578644"/>
                <a:gd name="connsiteX5" fmla="*/ 33337 w 314324"/>
                <a:gd name="connsiteY5" fmla="*/ 521494 h 578644"/>
                <a:gd name="connsiteX6" fmla="*/ 61912 w 314324"/>
                <a:gd name="connsiteY6" fmla="*/ 473869 h 578644"/>
                <a:gd name="connsiteX7" fmla="*/ 85724 w 314324"/>
                <a:gd name="connsiteY7" fmla="*/ 423863 h 578644"/>
                <a:gd name="connsiteX8" fmla="*/ 114299 w 314324"/>
                <a:gd name="connsiteY8" fmla="*/ 364331 h 578644"/>
                <a:gd name="connsiteX9" fmla="*/ 133349 w 314324"/>
                <a:gd name="connsiteY9" fmla="*/ 295275 h 578644"/>
                <a:gd name="connsiteX10" fmla="*/ 150018 w 314324"/>
                <a:gd name="connsiteY10" fmla="*/ 214313 h 578644"/>
                <a:gd name="connsiteX11" fmla="*/ 161924 w 314324"/>
                <a:gd name="connsiteY11" fmla="*/ 102394 h 578644"/>
                <a:gd name="connsiteX12" fmla="*/ 171449 w 314324"/>
                <a:gd name="connsiteY12" fmla="*/ 35719 h 578644"/>
                <a:gd name="connsiteX13" fmla="*/ 178593 w 314324"/>
                <a:gd name="connsiteY13" fmla="*/ 9525 h 578644"/>
                <a:gd name="connsiteX14" fmla="*/ 192880 w 314324"/>
                <a:gd name="connsiteY14" fmla="*/ 0 h 578644"/>
                <a:gd name="connsiteX15" fmla="*/ 209549 w 314324"/>
                <a:gd name="connsiteY15" fmla="*/ 0 h 578644"/>
                <a:gd name="connsiteX16" fmla="*/ 226218 w 314324"/>
                <a:gd name="connsiteY16" fmla="*/ 9525 h 578644"/>
                <a:gd name="connsiteX17" fmla="*/ 242887 w 314324"/>
                <a:gd name="connsiteY17" fmla="*/ 38100 h 578644"/>
                <a:gd name="connsiteX18" fmla="*/ 254793 w 314324"/>
                <a:gd name="connsiteY18" fmla="*/ 342900 h 578644"/>
                <a:gd name="connsiteX0" fmla="*/ 254793 w 292893"/>
                <a:gd name="connsiteY0" fmla="*/ 342900 h 549327"/>
                <a:gd name="connsiteX1" fmla="*/ 273843 w 292893"/>
                <a:gd name="connsiteY1" fmla="*/ 478631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92893 w 297621"/>
                <a:gd name="connsiteY2" fmla="*/ 523169 h 621291"/>
                <a:gd name="connsiteX3" fmla="*/ 0 w 297621"/>
                <a:gd name="connsiteY3" fmla="*/ 549327 h 621291"/>
                <a:gd name="connsiteX4" fmla="*/ 33337 w 297621"/>
                <a:gd name="connsiteY4" fmla="*/ 521494 h 621291"/>
                <a:gd name="connsiteX5" fmla="*/ 61912 w 297621"/>
                <a:gd name="connsiteY5" fmla="*/ 473869 h 621291"/>
                <a:gd name="connsiteX6" fmla="*/ 85724 w 297621"/>
                <a:gd name="connsiteY6" fmla="*/ 423863 h 621291"/>
                <a:gd name="connsiteX7" fmla="*/ 114299 w 297621"/>
                <a:gd name="connsiteY7" fmla="*/ 364331 h 621291"/>
                <a:gd name="connsiteX8" fmla="*/ 133349 w 297621"/>
                <a:gd name="connsiteY8" fmla="*/ 295275 h 621291"/>
                <a:gd name="connsiteX9" fmla="*/ 150018 w 297621"/>
                <a:gd name="connsiteY9" fmla="*/ 214313 h 621291"/>
                <a:gd name="connsiteX10" fmla="*/ 161924 w 297621"/>
                <a:gd name="connsiteY10" fmla="*/ 102394 h 621291"/>
                <a:gd name="connsiteX11" fmla="*/ 171449 w 297621"/>
                <a:gd name="connsiteY11" fmla="*/ 35719 h 621291"/>
                <a:gd name="connsiteX12" fmla="*/ 178593 w 297621"/>
                <a:gd name="connsiteY12" fmla="*/ 9525 h 621291"/>
                <a:gd name="connsiteX13" fmla="*/ 192880 w 297621"/>
                <a:gd name="connsiteY13" fmla="*/ 0 h 621291"/>
                <a:gd name="connsiteX14" fmla="*/ 209549 w 297621"/>
                <a:gd name="connsiteY14" fmla="*/ 0 h 621291"/>
                <a:gd name="connsiteX15" fmla="*/ 226218 w 297621"/>
                <a:gd name="connsiteY15" fmla="*/ 9525 h 621291"/>
                <a:gd name="connsiteX16" fmla="*/ 242887 w 297621"/>
                <a:gd name="connsiteY16" fmla="*/ 38100 h 621291"/>
                <a:gd name="connsiteX17" fmla="*/ 254793 w 297621"/>
                <a:gd name="connsiteY17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2893"/>
                <a:gd name="connsiteY0" fmla="*/ 342900 h 549327"/>
                <a:gd name="connsiteX1" fmla="*/ 283369 w 292893"/>
                <a:gd name="connsiteY1" fmla="*/ 518414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83369"/>
                <a:gd name="connsiteY0" fmla="*/ 342900 h 549327"/>
                <a:gd name="connsiteX1" fmla="*/ 283369 w 283369"/>
                <a:gd name="connsiteY1" fmla="*/ 518414 h 549327"/>
                <a:gd name="connsiteX2" fmla="*/ 0 w 283369"/>
                <a:gd name="connsiteY2" fmla="*/ 549327 h 549327"/>
                <a:gd name="connsiteX3" fmla="*/ 33337 w 283369"/>
                <a:gd name="connsiteY3" fmla="*/ 521494 h 549327"/>
                <a:gd name="connsiteX4" fmla="*/ 61912 w 283369"/>
                <a:gd name="connsiteY4" fmla="*/ 473869 h 549327"/>
                <a:gd name="connsiteX5" fmla="*/ 85724 w 283369"/>
                <a:gd name="connsiteY5" fmla="*/ 423863 h 549327"/>
                <a:gd name="connsiteX6" fmla="*/ 114299 w 283369"/>
                <a:gd name="connsiteY6" fmla="*/ 364331 h 549327"/>
                <a:gd name="connsiteX7" fmla="*/ 133349 w 283369"/>
                <a:gd name="connsiteY7" fmla="*/ 295275 h 549327"/>
                <a:gd name="connsiteX8" fmla="*/ 150018 w 283369"/>
                <a:gd name="connsiteY8" fmla="*/ 214313 h 549327"/>
                <a:gd name="connsiteX9" fmla="*/ 161924 w 283369"/>
                <a:gd name="connsiteY9" fmla="*/ 102394 h 549327"/>
                <a:gd name="connsiteX10" fmla="*/ 171449 w 283369"/>
                <a:gd name="connsiteY10" fmla="*/ 35719 h 549327"/>
                <a:gd name="connsiteX11" fmla="*/ 178593 w 283369"/>
                <a:gd name="connsiteY11" fmla="*/ 9525 h 549327"/>
                <a:gd name="connsiteX12" fmla="*/ 192880 w 283369"/>
                <a:gd name="connsiteY12" fmla="*/ 0 h 549327"/>
                <a:gd name="connsiteX13" fmla="*/ 209549 w 283369"/>
                <a:gd name="connsiteY13" fmla="*/ 0 h 549327"/>
                <a:gd name="connsiteX14" fmla="*/ 226218 w 283369"/>
                <a:gd name="connsiteY14" fmla="*/ 9525 h 549327"/>
                <a:gd name="connsiteX15" fmla="*/ 242887 w 283369"/>
                <a:gd name="connsiteY15" fmla="*/ 38100 h 549327"/>
                <a:gd name="connsiteX16" fmla="*/ 254793 w 283369"/>
                <a:gd name="connsiteY16" fmla="*/ 342900 h 54932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52435 w 402467"/>
                <a:gd name="connsiteY3" fmla="*/ 521494 h 691987"/>
                <a:gd name="connsiteX4" fmla="*/ 181010 w 402467"/>
                <a:gd name="connsiteY4" fmla="*/ 473869 h 691987"/>
                <a:gd name="connsiteX5" fmla="*/ 204822 w 402467"/>
                <a:gd name="connsiteY5" fmla="*/ 423863 h 691987"/>
                <a:gd name="connsiteX6" fmla="*/ 233397 w 402467"/>
                <a:gd name="connsiteY6" fmla="*/ 364331 h 691987"/>
                <a:gd name="connsiteX7" fmla="*/ 252447 w 402467"/>
                <a:gd name="connsiteY7" fmla="*/ 295275 h 691987"/>
                <a:gd name="connsiteX8" fmla="*/ 269116 w 402467"/>
                <a:gd name="connsiteY8" fmla="*/ 214313 h 691987"/>
                <a:gd name="connsiteX9" fmla="*/ 281022 w 402467"/>
                <a:gd name="connsiteY9" fmla="*/ 102394 h 691987"/>
                <a:gd name="connsiteX10" fmla="*/ 290547 w 402467"/>
                <a:gd name="connsiteY10" fmla="*/ 35719 h 691987"/>
                <a:gd name="connsiteX11" fmla="*/ 297691 w 402467"/>
                <a:gd name="connsiteY11" fmla="*/ 9525 h 691987"/>
                <a:gd name="connsiteX12" fmla="*/ 311978 w 402467"/>
                <a:gd name="connsiteY12" fmla="*/ 0 h 691987"/>
                <a:gd name="connsiteX13" fmla="*/ 328647 w 402467"/>
                <a:gd name="connsiteY13" fmla="*/ 0 h 691987"/>
                <a:gd name="connsiteX14" fmla="*/ 345316 w 402467"/>
                <a:gd name="connsiteY14" fmla="*/ 9525 h 691987"/>
                <a:gd name="connsiteX15" fmla="*/ 361985 w 402467"/>
                <a:gd name="connsiteY15" fmla="*/ 38100 h 691987"/>
                <a:gd name="connsiteX16" fmla="*/ 373891 w 402467"/>
                <a:gd name="connsiteY16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242887 w 271463"/>
                <a:gd name="connsiteY0" fmla="*/ 342900 h 546951"/>
                <a:gd name="connsiteX1" fmla="*/ 271463 w 271463"/>
                <a:gd name="connsiteY1" fmla="*/ 518414 h 546951"/>
                <a:gd name="connsiteX2" fmla="*/ 0 w 271463"/>
                <a:gd name="connsiteY2" fmla="*/ 546951 h 546951"/>
                <a:gd name="connsiteX3" fmla="*/ 21431 w 271463"/>
                <a:gd name="connsiteY3" fmla="*/ 521494 h 546951"/>
                <a:gd name="connsiteX4" fmla="*/ 50006 w 271463"/>
                <a:gd name="connsiteY4" fmla="*/ 473869 h 546951"/>
                <a:gd name="connsiteX5" fmla="*/ 73818 w 271463"/>
                <a:gd name="connsiteY5" fmla="*/ 423863 h 546951"/>
                <a:gd name="connsiteX6" fmla="*/ 102393 w 271463"/>
                <a:gd name="connsiteY6" fmla="*/ 364331 h 546951"/>
                <a:gd name="connsiteX7" fmla="*/ 121443 w 271463"/>
                <a:gd name="connsiteY7" fmla="*/ 295275 h 546951"/>
                <a:gd name="connsiteX8" fmla="*/ 138112 w 271463"/>
                <a:gd name="connsiteY8" fmla="*/ 214313 h 546951"/>
                <a:gd name="connsiteX9" fmla="*/ 150018 w 271463"/>
                <a:gd name="connsiteY9" fmla="*/ 102394 h 546951"/>
                <a:gd name="connsiteX10" fmla="*/ 159543 w 271463"/>
                <a:gd name="connsiteY10" fmla="*/ 35719 h 546951"/>
                <a:gd name="connsiteX11" fmla="*/ 166687 w 271463"/>
                <a:gd name="connsiteY11" fmla="*/ 9525 h 546951"/>
                <a:gd name="connsiteX12" fmla="*/ 180974 w 271463"/>
                <a:gd name="connsiteY12" fmla="*/ 0 h 546951"/>
                <a:gd name="connsiteX13" fmla="*/ 197643 w 271463"/>
                <a:gd name="connsiteY13" fmla="*/ 0 h 546951"/>
                <a:gd name="connsiteX14" fmla="*/ 214312 w 271463"/>
                <a:gd name="connsiteY14" fmla="*/ 9525 h 546951"/>
                <a:gd name="connsiteX15" fmla="*/ 230981 w 271463"/>
                <a:gd name="connsiteY15" fmla="*/ 38100 h 546951"/>
                <a:gd name="connsiteX16" fmla="*/ 242887 w 271463"/>
                <a:gd name="connsiteY16" fmla="*/ 342900 h 54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463" h="546951">
                  <a:moveTo>
                    <a:pt x="242887" y="342900"/>
                  </a:moveTo>
                  <a:lnTo>
                    <a:pt x="271463" y="518414"/>
                  </a:lnTo>
                  <a:lnTo>
                    <a:pt x="0" y="546951"/>
                  </a:lnTo>
                  <a:lnTo>
                    <a:pt x="21431" y="521494"/>
                  </a:lnTo>
                  <a:lnTo>
                    <a:pt x="50006" y="473869"/>
                  </a:lnTo>
                  <a:lnTo>
                    <a:pt x="73818" y="423863"/>
                  </a:lnTo>
                  <a:lnTo>
                    <a:pt x="102393" y="364331"/>
                  </a:lnTo>
                  <a:lnTo>
                    <a:pt x="121443" y="295275"/>
                  </a:lnTo>
                  <a:lnTo>
                    <a:pt x="138112" y="214313"/>
                  </a:lnTo>
                  <a:lnTo>
                    <a:pt x="150018" y="102394"/>
                  </a:lnTo>
                  <a:lnTo>
                    <a:pt x="159543" y="35719"/>
                  </a:lnTo>
                  <a:lnTo>
                    <a:pt x="166687" y="9525"/>
                  </a:lnTo>
                  <a:lnTo>
                    <a:pt x="180974" y="0"/>
                  </a:lnTo>
                  <a:lnTo>
                    <a:pt x="197643" y="0"/>
                  </a:lnTo>
                  <a:lnTo>
                    <a:pt x="214312" y="9525"/>
                  </a:lnTo>
                  <a:lnTo>
                    <a:pt x="230981" y="38100"/>
                  </a:lnTo>
                  <a:lnTo>
                    <a:pt x="242887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3FCF0723-0BCB-4179-91CD-C00DCB0E137C}"/>
                </a:ext>
              </a:extLst>
            </p:cNvPr>
            <p:cNvSpPr/>
            <p:nvPr/>
          </p:nvSpPr>
          <p:spPr>
            <a:xfrm>
              <a:off x="5492751" y="3660776"/>
              <a:ext cx="2149475" cy="2143125"/>
            </a:xfrm>
            <a:custGeom>
              <a:avLst/>
              <a:gdLst>
                <a:gd name="connsiteX0" fmla="*/ 936625 w 2149475"/>
                <a:gd name="connsiteY0" fmla="*/ 1695450 h 2143125"/>
                <a:gd name="connsiteX1" fmla="*/ 708025 w 2149475"/>
                <a:gd name="connsiteY1" fmla="*/ 1854200 h 2143125"/>
                <a:gd name="connsiteX2" fmla="*/ 488950 w 2149475"/>
                <a:gd name="connsiteY2" fmla="*/ 1974850 h 2143125"/>
                <a:gd name="connsiteX3" fmla="*/ 346075 w 2149475"/>
                <a:gd name="connsiteY3" fmla="*/ 2038350 h 2143125"/>
                <a:gd name="connsiteX4" fmla="*/ 152400 w 2149475"/>
                <a:gd name="connsiteY4" fmla="*/ 2108200 h 2143125"/>
                <a:gd name="connsiteX5" fmla="*/ 57150 w 2149475"/>
                <a:gd name="connsiteY5" fmla="*/ 2136775 h 2143125"/>
                <a:gd name="connsiteX6" fmla="*/ 28575 w 2149475"/>
                <a:gd name="connsiteY6" fmla="*/ 2143125 h 2143125"/>
                <a:gd name="connsiteX7" fmla="*/ 9525 w 2149475"/>
                <a:gd name="connsiteY7" fmla="*/ 2139950 h 2143125"/>
                <a:gd name="connsiteX8" fmla="*/ 0 w 2149475"/>
                <a:gd name="connsiteY8" fmla="*/ 2127250 h 2143125"/>
                <a:gd name="connsiteX9" fmla="*/ 12700 w 2149475"/>
                <a:gd name="connsiteY9" fmla="*/ 2089150 h 2143125"/>
                <a:gd name="connsiteX10" fmla="*/ 53975 w 2149475"/>
                <a:gd name="connsiteY10" fmla="*/ 2057400 h 2143125"/>
                <a:gd name="connsiteX11" fmla="*/ 174625 w 2149475"/>
                <a:gd name="connsiteY11" fmla="*/ 1997075 h 2143125"/>
                <a:gd name="connsiteX12" fmla="*/ 336550 w 2149475"/>
                <a:gd name="connsiteY12" fmla="*/ 1908175 h 2143125"/>
                <a:gd name="connsiteX13" fmla="*/ 492125 w 2149475"/>
                <a:gd name="connsiteY13" fmla="*/ 1809750 h 2143125"/>
                <a:gd name="connsiteX14" fmla="*/ 663575 w 2149475"/>
                <a:gd name="connsiteY14" fmla="*/ 1685925 h 2143125"/>
                <a:gd name="connsiteX15" fmla="*/ 787400 w 2149475"/>
                <a:gd name="connsiteY15" fmla="*/ 1581150 h 2143125"/>
                <a:gd name="connsiteX16" fmla="*/ 908050 w 2149475"/>
                <a:gd name="connsiteY16" fmla="*/ 1463675 h 2143125"/>
                <a:gd name="connsiteX17" fmla="*/ 1009650 w 2149475"/>
                <a:gd name="connsiteY17" fmla="*/ 1358900 h 2143125"/>
                <a:gd name="connsiteX18" fmla="*/ 1143000 w 2149475"/>
                <a:gd name="connsiteY18" fmla="*/ 1225550 h 2143125"/>
                <a:gd name="connsiteX19" fmla="*/ 1222375 w 2149475"/>
                <a:gd name="connsiteY19" fmla="*/ 1139825 h 2143125"/>
                <a:gd name="connsiteX20" fmla="*/ 1317625 w 2149475"/>
                <a:gd name="connsiteY20" fmla="*/ 990600 h 2143125"/>
                <a:gd name="connsiteX21" fmla="*/ 1447800 w 2149475"/>
                <a:gd name="connsiteY21" fmla="*/ 787400 h 2143125"/>
                <a:gd name="connsiteX22" fmla="*/ 1571625 w 2149475"/>
                <a:gd name="connsiteY22" fmla="*/ 574675 h 2143125"/>
                <a:gd name="connsiteX23" fmla="*/ 1660525 w 2149475"/>
                <a:gd name="connsiteY23" fmla="*/ 422275 h 2143125"/>
                <a:gd name="connsiteX24" fmla="*/ 1758950 w 2149475"/>
                <a:gd name="connsiteY24" fmla="*/ 247650 h 2143125"/>
                <a:gd name="connsiteX25" fmla="*/ 1803400 w 2149475"/>
                <a:gd name="connsiteY25" fmla="*/ 149225 h 2143125"/>
                <a:gd name="connsiteX26" fmla="*/ 1825625 w 2149475"/>
                <a:gd name="connsiteY26" fmla="*/ 92075 h 2143125"/>
                <a:gd name="connsiteX27" fmla="*/ 1803400 w 2149475"/>
                <a:gd name="connsiteY27" fmla="*/ 0 h 2143125"/>
                <a:gd name="connsiteX28" fmla="*/ 2149475 w 2149475"/>
                <a:gd name="connsiteY28" fmla="*/ 127000 h 2143125"/>
                <a:gd name="connsiteX29" fmla="*/ 2139950 w 2149475"/>
                <a:gd name="connsiteY29" fmla="*/ 146050 h 2143125"/>
                <a:gd name="connsiteX30" fmla="*/ 2082800 w 2149475"/>
                <a:gd name="connsiteY30" fmla="*/ 180975 h 2143125"/>
                <a:gd name="connsiteX31" fmla="*/ 2047875 w 2149475"/>
                <a:gd name="connsiteY31" fmla="*/ 206375 h 2143125"/>
                <a:gd name="connsiteX32" fmla="*/ 2038350 w 2149475"/>
                <a:gd name="connsiteY32" fmla="*/ 225425 h 2143125"/>
                <a:gd name="connsiteX33" fmla="*/ 1981200 w 2149475"/>
                <a:gd name="connsiteY33" fmla="*/ 371475 h 2143125"/>
                <a:gd name="connsiteX34" fmla="*/ 1901825 w 2149475"/>
                <a:gd name="connsiteY34" fmla="*/ 517525 h 2143125"/>
                <a:gd name="connsiteX35" fmla="*/ 1816100 w 2149475"/>
                <a:gd name="connsiteY35" fmla="*/ 663575 h 2143125"/>
                <a:gd name="connsiteX36" fmla="*/ 1714500 w 2149475"/>
                <a:gd name="connsiteY36" fmla="*/ 822325 h 2143125"/>
                <a:gd name="connsiteX37" fmla="*/ 1609725 w 2149475"/>
                <a:gd name="connsiteY37" fmla="*/ 965200 h 2143125"/>
                <a:gd name="connsiteX38" fmla="*/ 1482725 w 2149475"/>
                <a:gd name="connsiteY38" fmla="*/ 1133475 h 2143125"/>
                <a:gd name="connsiteX39" fmla="*/ 1371600 w 2149475"/>
                <a:gd name="connsiteY39" fmla="*/ 1308100 h 2143125"/>
                <a:gd name="connsiteX40" fmla="*/ 1212850 w 2149475"/>
                <a:gd name="connsiteY40" fmla="*/ 1470025 h 2143125"/>
                <a:gd name="connsiteX41" fmla="*/ 1044575 w 2149475"/>
                <a:gd name="connsiteY41" fmla="*/ 1616075 h 2143125"/>
                <a:gd name="connsiteX42" fmla="*/ 936625 w 2149475"/>
                <a:gd name="connsiteY42" fmla="*/ 169545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49475" h="2143125">
                  <a:moveTo>
                    <a:pt x="936625" y="1695450"/>
                  </a:moveTo>
                  <a:lnTo>
                    <a:pt x="708025" y="1854200"/>
                  </a:lnTo>
                  <a:lnTo>
                    <a:pt x="488950" y="1974850"/>
                  </a:lnTo>
                  <a:lnTo>
                    <a:pt x="346075" y="2038350"/>
                  </a:lnTo>
                  <a:lnTo>
                    <a:pt x="152400" y="2108200"/>
                  </a:lnTo>
                  <a:lnTo>
                    <a:pt x="57150" y="2136775"/>
                  </a:lnTo>
                  <a:lnTo>
                    <a:pt x="28575" y="2143125"/>
                  </a:lnTo>
                  <a:lnTo>
                    <a:pt x="9525" y="2139950"/>
                  </a:lnTo>
                  <a:lnTo>
                    <a:pt x="0" y="2127250"/>
                  </a:lnTo>
                  <a:lnTo>
                    <a:pt x="12700" y="2089150"/>
                  </a:lnTo>
                  <a:lnTo>
                    <a:pt x="53975" y="2057400"/>
                  </a:lnTo>
                  <a:lnTo>
                    <a:pt x="174625" y="1997075"/>
                  </a:lnTo>
                  <a:lnTo>
                    <a:pt x="336550" y="1908175"/>
                  </a:lnTo>
                  <a:lnTo>
                    <a:pt x="492125" y="1809750"/>
                  </a:lnTo>
                  <a:lnTo>
                    <a:pt x="663575" y="1685925"/>
                  </a:lnTo>
                  <a:lnTo>
                    <a:pt x="787400" y="1581150"/>
                  </a:lnTo>
                  <a:lnTo>
                    <a:pt x="908050" y="1463675"/>
                  </a:lnTo>
                  <a:lnTo>
                    <a:pt x="1009650" y="1358900"/>
                  </a:lnTo>
                  <a:lnTo>
                    <a:pt x="1143000" y="1225550"/>
                  </a:lnTo>
                  <a:lnTo>
                    <a:pt x="1222375" y="1139825"/>
                  </a:lnTo>
                  <a:lnTo>
                    <a:pt x="1317625" y="990600"/>
                  </a:lnTo>
                  <a:lnTo>
                    <a:pt x="1447800" y="787400"/>
                  </a:lnTo>
                  <a:lnTo>
                    <a:pt x="1571625" y="574675"/>
                  </a:lnTo>
                  <a:lnTo>
                    <a:pt x="1660525" y="422275"/>
                  </a:lnTo>
                  <a:lnTo>
                    <a:pt x="1758950" y="247650"/>
                  </a:lnTo>
                  <a:lnTo>
                    <a:pt x="1803400" y="149225"/>
                  </a:lnTo>
                  <a:lnTo>
                    <a:pt x="1825625" y="92075"/>
                  </a:lnTo>
                  <a:lnTo>
                    <a:pt x="1803400" y="0"/>
                  </a:lnTo>
                  <a:lnTo>
                    <a:pt x="2149475" y="127000"/>
                  </a:lnTo>
                  <a:lnTo>
                    <a:pt x="2139950" y="146050"/>
                  </a:lnTo>
                  <a:lnTo>
                    <a:pt x="2082800" y="180975"/>
                  </a:lnTo>
                  <a:lnTo>
                    <a:pt x="2047875" y="206375"/>
                  </a:lnTo>
                  <a:lnTo>
                    <a:pt x="2038350" y="225425"/>
                  </a:lnTo>
                  <a:lnTo>
                    <a:pt x="1981200" y="371475"/>
                  </a:lnTo>
                  <a:lnTo>
                    <a:pt x="1901825" y="517525"/>
                  </a:lnTo>
                  <a:lnTo>
                    <a:pt x="1816100" y="663575"/>
                  </a:lnTo>
                  <a:lnTo>
                    <a:pt x="1714500" y="822325"/>
                  </a:lnTo>
                  <a:lnTo>
                    <a:pt x="1609725" y="965200"/>
                  </a:lnTo>
                  <a:lnTo>
                    <a:pt x="1482725" y="1133475"/>
                  </a:lnTo>
                  <a:lnTo>
                    <a:pt x="1371600" y="1308100"/>
                  </a:lnTo>
                  <a:lnTo>
                    <a:pt x="1212850" y="1470025"/>
                  </a:lnTo>
                  <a:lnTo>
                    <a:pt x="1044575" y="1616075"/>
                  </a:lnTo>
                  <a:lnTo>
                    <a:pt x="936625" y="16954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CF769B06-9450-4274-95C5-5CD3D935CFF3}"/>
                </a:ext>
              </a:extLst>
            </p:cNvPr>
            <p:cNvSpPr/>
            <p:nvPr/>
          </p:nvSpPr>
          <p:spPr>
            <a:xfrm>
              <a:off x="5910264" y="4119564"/>
              <a:ext cx="2638425" cy="1749425"/>
            </a:xfrm>
            <a:custGeom>
              <a:avLst/>
              <a:gdLst>
                <a:gd name="connsiteX0" fmla="*/ 1273968 w 2638425"/>
                <a:gd name="connsiteY0" fmla="*/ 1154906 h 1750218"/>
                <a:gd name="connsiteX1" fmla="*/ 969168 w 2638425"/>
                <a:gd name="connsiteY1" fmla="*/ 859631 h 1750218"/>
                <a:gd name="connsiteX2" fmla="*/ 781050 w 2638425"/>
                <a:gd name="connsiteY2" fmla="*/ 690562 h 1750218"/>
                <a:gd name="connsiteX3" fmla="*/ 607218 w 2638425"/>
                <a:gd name="connsiteY3" fmla="*/ 533400 h 1750218"/>
                <a:gd name="connsiteX4" fmla="*/ 409575 w 2638425"/>
                <a:gd name="connsiteY4" fmla="*/ 366712 h 1750218"/>
                <a:gd name="connsiteX5" fmla="*/ 169068 w 2638425"/>
                <a:gd name="connsiteY5" fmla="*/ 171450 h 1750218"/>
                <a:gd name="connsiteX6" fmla="*/ 33337 w 2638425"/>
                <a:gd name="connsiteY6" fmla="*/ 66675 h 1750218"/>
                <a:gd name="connsiteX7" fmla="*/ 7143 w 2638425"/>
                <a:gd name="connsiteY7" fmla="*/ 47625 h 1750218"/>
                <a:gd name="connsiteX8" fmla="*/ 0 w 2638425"/>
                <a:gd name="connsiteY8" fmla="*/ 33337 h 1750218"/>
                <a:gd name="connsiteX9" fmla="*/ 0 w 2638425"/>
                <a:gd name="connsiteY9" fmla="*/ 19050 h 1750218"/>
                <a:gd name="connsiteX10" fmla="*/ 16668 w 2638425"/>
                <a:gd name="connsiteY10" fmla="*/ 4762 h 1750218"/>
                <a:gd name="connsiteX11" fmla="*/ 80962 w 2638425"/>
                <a:gd name="connsiteY11" fmla="*/ 0 h 1750218"/>
                <a:gd name="connsiteX12" fmla="*/ 114300 w 2638425"/>
                <a:gd name="connsiteY12" fmla="*/ 11906 h 1750218"/>
                <a:gd name="connsiteX13" fmla="*/ 283368 w 2638425"/>
                <a:gd name="connsiteY13" fmla="*/ 123825 h 1750218"/>
                <a:gd name="connsiteX14" fmla="*/ 495300 w 2638425"/>
                <a:gd name="connsiteY14" fmla="*/ 264318 h 1750218"/>
                <a:gd name="connsiteX15" fmla="*/ 700087 w 2638425"/>
                <a:gd name="connsiteY15" fmla="*/ 400050 h 1750218"/>
                <a:gd name="connsiteX16" fmla="*/ 900112 w 2638425"/>
                <a:gd name="connsiteY16" fmla="*/ 538162 h 1750218"/>
                <a:gd name="connsiteX17" fmla="*/ 1073943 w 2638425"/>
                <a:gd name="connsiteY17" fmla="*/ 671512 h 1750218"/>
                <a:gd name="connsiteX18" fmla="*/ 1264443 w 2638425"/>
                <a:gd name="connsiteY18" fmla="*/ 823912 h 1750218"/>
                <a:gd name="connsiteX19" fmla="*/ 1462087 w 2638425"/>
                <a:gd name="connsiteY19" fmla="*/ 981075 h 1750218"/>
                <a:gd name="connsiteX20" fmla="*/ 1619250 w 2638425"/>
                <a:gd name="connsiteY20" fmla="*/ 1092993 h 1750218"/>
                <a:gd name="connsiteX21" fmla="*/ 1745456 w 2638425"/>
                <a:gd name="connsiteY21" fmla="*/ 1185862 h 1750218"/>
                <a:gd name="connsiteX22" fmla="*/ 1950243 w 2638425"/>
                <a:gd name="connsiteY22" fmla="*/ 1321593 h 1750218"/>
                <a:gd name="connsiteX23" fmla="*/ 2133600 w 2638425"/>
                <a:gd name="connsiteY23" fmla="*/ 1433512 h 1750218"/>
                <a:gd name="connsiteX24" fmla="*/ 2402681 w 2638425"/>
                <a:gd name="connsiteY24" fmla="*/ 1581150 h 1750218"/>
                <a:gd name="connsiteX25" fmla="*/ 2607468 w 2638425"/>
                <a:gd name="connsiteY25" fmla="*/ 1676400 h 1750218"/>
                <a:gd name="connsiteX26" fmla="*/ 2621756 w 2638425"/>
                <a:gd name="connsiteY26" fmla="*/ 1683543 h 1750218"/>
                <a:gd name="connsiteX27" fmla="*/ 2633662 w 2638425"/>
                <a:gd name="connsiteY27" fmla="*/ 1695450 h 1750218"/>
                <a:gd name="connsiteX28" fmla="*/ 2638425 w 2638425"/>
                <a:gd name="connsiteY28" fmla="*/ 1707356 h 1750218"/>
                <a:gd name="connsiteX29" fmla="*/ 2636043 w 2638425"/>
                <a:gd name="connsiteY29" fmla="*/ 1726406 h 1750218"/>
                <a:gd name="connsiteX30" fmla="*/ 2626518 w 2638425"/>
                <a:gd name="connsiteY30" fmla="*/ 1740693 h 1750218"/>
                <a:gd name="connsiteX31" fmla="*/ 2586037 w 2638425"/>
                <a:gd name="connsiteY31" fmla="*/ 1750218 h 1750218"/>
                <a:gd name="connsiteX32" fmla="*/ 2355056 w 2638425"/>
                <a:gd name="connsiteY32" fmla="*/ 1745456 h 1750218"/>
                <a:gd name="connsiteX33" fmla="*/ 2155031 w 2638425"/>
                <a:gd name="connsiteY33" fmla="*/ 1731168 h 1750218"/>
                <a:gd name="connsiteX34" fmla="*/ 2016918 w 2638425"/>
                <a:gd name="connsiteY34" fmla="*/ 1719262 h 1750218"/>
                <a:gd name="connsiteX35" fmla="*/ 1928812 w 2638425"/>
                <a:gd name="connsiteY35" fmla="*/ 1707356 h 1750218"/>
                <a:gd name="connsiteX36" fmla="*/ 1864518 w 2638425"/>
                <a:gd name="connsiteY36" fmla="*/ 1697831 h 1750218"/>
                <a:gd name="connsiteX37" fmla="*/ 1828800 w 2638425"/>
                <a:gd name="connsiteY37" fmla="*/ 1697831 h 1750218"/>
                <a:gd name="connsiteX38" fmla="*/ 1778793 w 2638425"/>
                <a:gd name="connsiteY38" fmla="*/ 1685925 h 1750218"/>
                <a:gd name="connsiteX39" fmla="*/ 1750218 w 2638425"/>
                <a:gd name="connsiteY39" fmla="*/ 1669256 h 1750218"/>
                <a:gd name="connsiteX40" fmla="*/ 1714500 w 2638425"/>
                <a:gd name="connsiteY40" fmla="*/ 1628775 h 1750218"/>
                <a:gd name="connsiteX41" fmla="*/ 1607343 w 2638425"/>
                <a:gd name="connsiteY41" fmla="*/ 1512093 h 1750218"/>
                <a:gd name="connsiteX42" fmla="*/ 1273968 w 2638425"/>
                <a:gd name="connsiteY42" fmla="*/ 115490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38425" h="1750218">
                  <a:moveTo>
                    <a:pt x="1273968" y="1154906"/>
                  </a:moveTo>
                  <a:lnTo>
                    <a:pt x="969168" y="859631"/>
                  </a:lnTo>
                  <a:lnTo>
                    <a:pt x="781050" y="690562"/>
                  </a:lnTo>
                  <a:lnTo>
                    <a:pt x="607218" y="533400"/>
                  </a:lnTo>
                  <a:lnTo>
                    <a:pt x="409575" y="366712"/>
                  </a:lnTo>
                  <a:lnTo>
                    <a:pt x="169068" y="171450"/>
                  </a:lnTo>
                  <a:lnTo>
                    <a:pt x="33337" y="66675"/>
                  </a:lnTo>
                  <a:lnTo>
                    <a:pt x="7143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16668" y="4762"/>
                  </a:lnTo>
                  <a:lnTo>
                    <a:pt x="80962" y="0"/>
                  </a:lnTo>
                  <a:lnTo>
                    <a:pt x="114300" y="11906"/>
                  </a:lnTo>
                  <a:lnTo>
                    <a:pt x="283368" y="123825"/>
                  </a:lnTo>
                  <a:lnTo>
                    <a:pt x="495300" y="264318"/>
                  </a:lnTo>
                  <a:lnTo>
                    <a:pt x="700087" y="400050"/>
                  </a:lnTo>
                  <a:lnTo>
                    <a:pt x="900112" y="538162"/>
                  </a:lnTo>
                  <a:lnTo>
                    <a:pt x="1073943" y="671512"/>
                  </a:lnTo>
                  <a:lnTo>
                    <a:pt x="1264443" y="823912"/>
                  </a:lnTo>
                  <a:lnTo>
                    <a:pt x="1462087" y="981075"/>
                  </a:lnTo>
                  <a:lnTo>
                    <a:pt x="1619250" y="1092993"/>
                  </a:lnTo>
                  <a:lnTo>
                    <a:pt x="1745456" y="1185862"/>
                  </a:lnTo>
                  <a:lnTo>
                    <a:pt x="1950243" y="1321593"/>
                  </a:lnTo>
                  <a:lnTo>
                    <a:pt x="2133600" y="1433512"/>
                  </a:lnTo>
                  <a:lnTo>
                    <a:pt x="2402681" y="1581150"/>
                  </a:lnTo>
                  <a:lnTo>
                    <a:pt x="2607468" y="1676400"/>
                  </a:lnTo>
                  <a:lnTo>
                    <a:pt x="2621756" y="1683543"/>
                  </a:lnTo>
                  <a:lnTo>
                    <a:pt x="2633662" y="1695450"/>
                  </a:lnTo>
                  <a:lnTo>
                    <a:pt x="2638425" y="1707356"/>
                  </a:lnTo>
                  <a:lnTo>
                    <a:pt x="2636043" y="1726406"/>
                  </a:lnTo>
                  <a:lnTo>
                    <a:pt x="2626518" y="1740693"/>
                  </a:lnTo>
                  <a:lnTo>
                    <a:pt x="2586037" y="1750218"/>
                  </a:lnTo>
                  <a:lnTo>
                    <a:pt x="2355056" y="1745456"/>
                  </a:lnTo>
                  <a:lnTo>
                    <a:pt x="2155031" y="1731168"/>
                  </a:lnTo>
                  <a:lnTo>
                    <a:pt x="2016918" y="1719262"/>
                  </a:lnTo>
                  <a:lnTo>
                    <a:pt x="1928812" y="1707356"/>
                  </a:lnTo>
                  <a:lnTo>
                    <a:pt x="1864518" y="1697831"/>
                  </a:lnTo>
                  <a:lnTo>
                    <a:pt x="1828800" y="1697831"/>
                  </a:lnTo>
                  <a:lnTo>
                    <a:pt x="1778793" y="1685925"/>
                  </a:lnTo>
                  <a:lnTo>
                    <a:pt x="1750218" y="1669256"/>
                  </a:lnTo>
                  <a:lnTo>
                    <a:pt x="1714500" y="1628775"/>
                  </a:lnTo>
                  <a:lnTo>
                    <a:pt x="1607343" y="1512093"/>
                  </a:lnTo>
                  <a:lnTo>
                    <a:pt x="1273968" y="11549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C4D54997-4064-4159-9BAA-6677F66722E3}"/>
              </a:ext>
            </a:extLst>
          </p:cNvPr>
          <p:cNvGrpSpPr/>
          <p:nvPr/>
        </p:nvGrpSpPr>
        <p:grpSpPr>
          <a:xfrm>
            <a:off x="3705226" y="1484314"/>
            <a:ext cx="4843463" cy="4435475"/>
            <a:chOff x="3705226" y="1484314"/>
            <a:chExt cx="4843463" cy="4435475"/>
          </a:xfrm>
          <a:solidFill>
            <a:schemeClr val="tx1"/>
          </a:solidFill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A8C31A72-15E1-4227-8282-83EA1335F746}"/>
                </a:ext>
              </a:extLst>
            </p:cNvPr>
            <p:cNvSpPr/>
            <p:nvPr/>
          </p:nvSpPr>
          <p:spPr>
            <a:xfrm>
              <a:off x="3814764" y="1484314"/>
              <a:ext cx="1881187" cy="1444625"/>
            </a:xfrm>
            <a:custGeom>
              <a:avLst/>
              <a:gdLst>
                <a:gd name="connsiteX0" fmla="*/ 1062037 w 1881187"/>
                <a:gd name="connsiteY0" fmla="*/ 895350 h 1445419"/>
                <a:gd name="connsiteX1" fmla="*/ 845343 w 1881187"/>
                <a:gd name="connsiteY1" fmla="*/ 1038225 h 1445419"/>
                <a:gd name="connsiteX2" fmla="*/ 633412 w 1881187"/>
                <a:gd name="connsiteY2" fmla="*/ 1159669 h 1445419"/>
                <a:gd name="connsiteX3" fmla="*/ 440531 w 1881187"/>
                <a:gd name="connsiteY3" fmla="*/ 1264444 h 1445419"/>
                <a:gd name="connsiteX4" fmla="*/ 197643 w 1881187"/>
                <a:gd name="connsiteY4" fmla="*/ 1376362 h 1445419"/>
                <a:gd name="connsiteX5" fmla="*/ 78581 w 1881187"/>
                <a:gd name="connsiteY5" fmla="*/ 1426369 h 1445419"/>
                <a:gd name="connsiteX6" fmla="*/ 28575 w 1881187"/>
                <a:gd name="connsiteY6" fmla="*/ 1445419 h 1445419"/>
                <a:gd name="connsiteX7" fmla="*/ 7143 w 1881187"/>
                <a:gd name="connsiteY7" fmla="*/ 1443037 h 1445419"/>
                <a:gd name="connsiteX8" fmla="*/ 0 w 1881187"/>
                <a:gd name="connsiteY8" fmla="*/ 1438275 h 1445419"/>
                <a:gd name="connsiteX9" fmla="*/ 4762 w 1881187"/>
                <a:gd name="connsiteY9" fmla="*/ 1409700 h 1445419"/>
                <a:gd name="connsiteX10" fmla="*/ 23812 w 1881187"/>
                <a:gd name="connsiteY10" fmla="*/ 1381125 h 1445419"/>
                <a:gd name="connsiteX11" fmla="*/ 190500 w 1881187"/>
                <a:gd name="connsiteY11" fmla="*/ 1278731 h 1445419"/>
                <a:gd name="connsiteX12" fmla="*/ 361950 w 1881187"/>
                <a:gd name="connsiteY12" fmla="*/ 1166812 h 1445419"/>
                <a:gd name="connsiteX13" fmla="*/ 523875 w 1881187"/>
                <a:gd name="connsiteY13" fmla="*/ 1064419 h 1445419"/>
                <a:gd name="connsiteX14" fmla="*/ 685800 w 1881187"/>
                <a:gd name="connsiteY14" fmla="*/ 952500 h 1445419"/>
                <a:gd name="connsiteX15" fmla="*/ 821531 w 1881187"/>
                <a:gd name="connsiteY15" fmla="*/ 857250 h 1445419"/>
                <a:gd name="connsiteX16" fmla="*/ 995362 w 1881187"/>
                <a:gd name="connsiteY16" fmla="*/ 723900 h 1445419"/>
                <a:gd name="connsiteX17" fmla="*/ 1159668 w 1881187"/>
                <a:gd name="connsiteY17" fmla="*/ 559594 h 1445419"/>
                <a:gd name="connsiteX18" fmla="*/ 1269206 w 1881187"/>
                <a:gd name="connsiteY18" fmla="*/ 457200 h 1445419"/>
                <a:gd name="connsiteX19" fmla="*/ 1357312 w 1881187"/>
                <a:gd name="connsiteY19" fmla="*/ 366712 h 1445419"/>
                <a:gd name="connsiteX20" fmla="*/ 1412081 w 1881187"/>
                <a:gd name="connsiteY20" fmla="*/ 304800 h 1445419"/>
                <a:gd name="connsiteX21" fmla="*/ 1445418 w 1881187"/>
                <a:gd name="connsiteY21" fmla="*/ 259556 h 1445419"/>
                <a:gd name="connsiteX22" fmla="*/ 1459706 w 1881187"/>
                <a:gd name="connsiteY22" fmla="*/ 235744 h 1445419"/>
                <a:gd name="connsiteX23" fmla="*/ 1466850 w 1881187"/>
                <a:gd name="connsiteY23" fmla="*/ 214312 h 1445419"/>
                <a:gd name="connsiteX24" fmla="*/ 1469231 w 1881187"/>
                <a:gd name="connsiteY24" fmla="*/ 183356 h 1445419"/>
                <a:gd name="connsiteX25" fmla="*/ 1457325 w 1881187"/>
                <a:gd name="connsiteY25" fmla="*/ 130969 h 1445419"/>
                <a:gd name="connsiteX26" fmla="*/ 1438275 w 1881187"/>
                <a:gd name="connsiteY26" fmla="*/ 88106 h 1445419"/>
                <a:gd name="connsiteX27" fmla="*/ 1419225 w 1881187"/>
                <a:gd name="connsiteY27" fmla="*/ 66675 h 1445419"/>
                <a:gd name="connsiteX28" fmla="*/ 1397793 w 1881187"/>
                <a:gd name="connsiteY28" fmla="*/ 45244 h 1445419"/>
                <a:gd name="connsiteX29" fmla="*/ 1381125 w 1881187"/>
                <a:gd name="connsiteY29" fmla="*/ 23812 h 1445419"/>
                <a:gd name="connsiteX30" fmla="*/ 1383506 w 1881187"/>
                <a:gd name="connsiteY30" fmla="*/ 7144 h 1445419"/>
                <a:gd name="connsiteX31" fmla="*/ 1400175 w 1881187"/>
                <a:gd name="connsiteY31" fmla="*/ 0 h 1445419"/>
                <a:gd name="connsiteX32" fmla="*/ 1433512 w 1881187"/>
                <a:gd name="connsiteY32" fmla="*/ 2381 h 1445419"/>
                <a:gd name="connsiteX33" fmla="*/ 1493043 w 1881187"/>
                <a:gd name="connsiteY33" fmla="*/ 16669 h 1445419"/>
                <a:gd name="connsiteX34" fmla="*/ 1562100 w 1881187"/>
                <a:gd name="connsiteY34" fmla="*/ 40481 h 1445419"/>
                <a:gd name="connsiteX35" fmla="*/ 1628775 w 1881187"/>
                <a:gd name="connsiteY35" fmla="*/ 71437 h 1445419"/>
                <a:gd name="connsiteX36" fmla="*/ 1700212 w 1881187"/>
                <a:gd name="connsiteY36" fmla="*/ 111919 h 1445419"/>
                <a:gd name="connsiteX37" fmla="*/ 1776412 w 1881187"/>
                <a:gd name="connsiteY37" fmla="*/ 166687 h 1445419"/>
                <a:gd name="connsiteX38" fmla="*/ 1824037 w 1881187"/>
                <a:gd name="connsiteY38" fmla="*/ 202406 h 1445419"/>
                <a:gd name="connsiteX39" fmla="*/ 1859756 w 1881187"/>
                <a:gd name="connsiteY39" fmla="*/ 233362 h 1445419"/>
                <a:gd name="connsiteX40" fmla="*/ 1874043 w 1881187"/>
                <a:gd name="connsiteY40" fmla="*/ 252412 h 1445419"/>
                <a:gd name="connsiteX41" fmla="*/ 1881187 w 1881187"/>
                <a:gd name="connsiteY41" fmla="*/ 271462 h 1445419"/>
                <a:gd name="connsiteX42" fmla="*/ 1878806 w 1881187"/>
                <a:gd name="connsiteY42" fmla="*/ 290512 h 1445419"/>
                <a:gd name="connsiteX43" fmla="*/ 1869281 w 1881187"/>
                <a:gd name="connsiteY43" fmla="*/ 304800 h 1445419"/>
                <a:gd name="connsiteX44" fmla="*/ 1824037 w 1881187"/>
                <a:gd name="connsiteY44" fmla="*/ 321469 h 1445419"/>
                <a:gd name="connsiteX45" fmla="*/ 1774031 w 1881187"/>
                <a:gd name="connsiteY45" fmla="*/ 338137 h 1445419"/>
                <a:gd name="connsiteX46" fmla="*/ 1726406 w 1881187"/>
                <a:gd name="connsiteY46" fmla="*/ 357187 h 1445419"/>
                <a:gd name="connsiteX47" fmla="*/ 1693068 w 1881187"/>
                <a:gd name="connsiteY47" fmla="*/ 378619 h 1445419"/>
                <a:gd name="connsiteX48" fmla="*/ 1547812 w 1881187"/>
                <a:gd name="connsiteY48" fmla="*/ 521494 h 1445419"/>
                <a:gd name="connsiteX49" fmla="*/ 1395412 w 1881187"/>
                <a:gd name="connsiteY49" fmla="*/ 657225 h 1445419"/>
                <a:gd name="connsiteX50" fmla="*/ 1166812 w 1881187"/>
                <a:gd name="connsiteY50" fmla="*/ 826294 h 1445419"/>
                <a:gd name="connsiteX51" fmla="*/ 1062037 w 1881187"/>
                <a:gd name="connsiteY51" fmla="*/ 895350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81187" h="1445419">
                  <a:moveTo>
                    <a:pt x="1062037" y="895350"/>
                  </a:moveTo>
                  <a:lnTo>
                    <a:pt x="845343" y="1038225"/>
                  </a:lnTo>
                  <a:lnTo>
                    <a:pt x="633412" y="1159669"/>
                  </a:lnTo>
                  <a:lnTo>
                    <a:pt x="440531" y="1264444"/>
                  </a:lnTo>
                  <a:lnTo>
                    <a:pt x="197643" y="1376362"/>
                  </a:lnTo>
                  <a:lnTo>
                    <a:pt x="78581" y="1426369"/>
                  </a:lnTo>
                  <a:lnTo>
                    <a:pt x="28575" y="1445419"/>
                  </a:lnTo>
                  <a:lnTo>
                    <a:pt x="7143" y="1443037"/>
                  </a:lnTo>
                  <a:lnTo>
                    <a:pt x="0" y="1438275"/>
                  </a:lnTo>
                  <a:lnTo>
                    <a:pt x="4762" y="1409700"/>
                  </a:lnTo>
                  <a:lnTo>
                    <a:pt x="23812" y="1381125"/>
                  </a:lnTo>
                  <a:lnTo>
                    <a:pt x="190500" y="1278731"/>
                  </a:lnTo>
                  <a:lnTo>
                    <a:pt x="361950" y="1166812"/>
                  </a:lnTo>
                  <a:lnTo>
                    <a:pt x="523875" y="1064419"/>
                  </a:lnTo>
                  <a:lnTo>
                    <a:pt x="685800" y="952500"/>
                  </a:lnTo>
                  <a:lnTo>
                    <a:pt x="821531" y="857250"/>
                  </a:lnTo>
                  <a:lnTo>
                    <a:pt x="995362" y="723900"/>
                  </a:lnTo>
                  <a:lnTo>
                    <a:pt x="1159668" y="559594"/>
                  </a:lnTo>
                  <a:lnTo>
                    <a:pt x="1269206" y="457200"/>
                  </a:lnTo>
                  <a:lnTo>
                    <a:pt x="1357312" y="366712"/>
                  </a:lnTo>
                  <a:lnTo>
                    <a:pt x="1412081" y="304800"/>
                  </a:lnTo>
                  <a:lnTo>
                    <a:pt x="1445418" y="259556"/>
                  </a:lnTo>
                  <a:lnTo>
                    <a:pt x="1459706" y="235744"/>
                  </a:lnTo>
                  <a:lnTo>
                    <a:pt x="1466850" y="214312"/>
                  </a:lnTo>
                  <a:lnTo>
                    <a:pt x="1469231" y="183356"/>
                  </a:lnTo>
                  <a:lnTo>
                    <a:pt x="1457325" y="130969"/>
                  </a:lnTo>
                  <a:lnTo>
                    <a:pt x="1438275" y="88106"/>
                  </a:lnTo>
                  <a:lnTo>
                    <a:pt x="1419225" y="66675"/>
                  </a:lnTo>
                  <a:lnTo>
                    <a:pt x="1397793" y="45244"/>
                  </a:lnTo>
                  <a:lnTo>
                    <a:pt x="1381125" y="23812"/>
                  </a:lnTo>
                  <a:lnTo>
                    <a:pt x="1383506" y="7144"/>
                  </a:lnTo>
                  <a:lnTo>
                    <a:pt x="1400175" y="0"/>
                  </a:lnTo>
                  <a:lnTo>
                    <a:pt x="1433512" y="2381"/>
                  </a:lnTo>
                  <a:lnTo>
                    <a:pt x="1493043" y="16669"/>
                  </a:lnTo>
                  <a:lnTo>
                    <a:pt x="1562100" y="40481"/>
                  </a:lnTo>
                  <a:lnTo>
                    <a:pt x="1628775" y="71437"/>
                  </a:lnTo>
                  <a:lnTo>
                    <a:pt x="1700212" y="111919"/>
                  </a:lnTo>
                  <a:lnTo>
                    <a:pt x="1776412" y="166687"/>
                  </a:lnTo>
                  <a:lnTo>
                    <a:pt x="1824037" y="202406"/>
                  </a:lnTo>
                  <a:lnTo>
                    <a:pt x="1859756" y="233362"/>
                  </a:lnTo>
                  <a:lnTo>
                    <a:pt x="1874043" y="252412"/>
                  </a:lnTo>
                  <a:lnTo>
                    <a:pt x="1881187" y="271462"/>
                  </a:lnTo>
                  <a:lnTo>
                    <a:pt x="1878806" y="290512"/>
                  </a:lnTo>
                  <a:lnTo>
                    <a:pt x="1869281" y="304800"/>
                  </a:lnTo>
                  <a:lnTo>
                    <a:pt x="1824037" y="321469"/>
                  </a:lnTo>
                  <a:lnTo>
                    <a:pt x="1774031" y="338137"/>
                  </a:lnTo>
                  <a:lnTo>
                    <a:pt x="1726406" y="357187"/>
                  </a:lnTo>
                  <a:lnTo>
                    <a:pt x="1693068" y="378619"/>
                  </a:lnTo>
                  <a:lnTo>
                    <a:pt x="1547812" y="521494"/>
                  </a:lnTo>
                  <a:lnTo>
                    <a:pt x="1395412" y="657225"/>
                  </a:lnTo>
                  <a:lnTo>
                    <a:pt x="1166812" y="826294"/>
                  </a:lnTo>
                  <a:lnTo>
                    <a:pt x="1062037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BB6A643-2779-40C0-BA3C-E6180EF5D3D6}"/>
                </a:ext>
              </a:extLst>
            </p:cNvPr>
            <p:cNvSpPr/>
            <p:nvPr/>
          </p:nvSpPr>
          <p:spPr>
            <a:xfrm>
              <a:off x="3705226" y="3157539"/>
              <a:ext cx="2170113" cy="561975"/>
            </a:xfrm>
            <a:custGeom>
              <a:avLst/>
              <a:gdLst>
                <a:gd name="connsiteX0" fmla="*/ 876300 w 2169319"/>
                <a:gd name="connsiteY0" fmla="*/ 428625 h 561975"/>
                <a:gd name="connsiteX1" fmla="*/ 578644 w 2169319"/>
                <a:gd name="connsiteY1" fmla="*/ 504825 h 561975"/>
                <a:gd name="connsiteX2" fmla="*/ 459581 w 2169319"/>
                <a:gd name="connsiteY2" fmla="*/ 538162 h 561975"/>
                <a:gd name="connsiteX3" fmla="*/ 390525 w 2169319"/>
                <a:gd name="connsiteY3" fmla="*/ 554831 h 561975"/>
                <a:gd name="connsiteX4" fmla="*/ 354806 w 2169319"/>
                <a:gd name="connsiteY4" fmla="*/ 557212 h 561975"/>
                <a:gd name="connsiteX5" fmla="*/ 319088 w 2169319"/>
                <a:gd name="connsiteY5" fmla="*/ 561975 h 561975"/>
                <a:gd name="connsiteX6" fmla="*/ 292894 w 2169319"/>
                <a:gd name="connsiteY6" fmla="*/ 557212 h 561975"/>
                <a:gd name="connsiteX7" fmla="*/ 266700 w 2169319"/>
                <a:gd name="connsiteY7" fmla="*/ 542925 h 561975"/>
                <a:gd name="connsiteX8" fmla="*/ 216694 w 2169319"/>
                <a:gd name="connsiteY8" fmla="*/ 507206 h 561975"/>
                <a:gd name="connsiteX9" fmla="*/ 147638 w 2169319"/>
                <a:gd name="connsiteY9" fmla="*/ 450056 h 561975"/>
                <a:gd name="connsiteX10" fmla="*/ 71438 w 2169319"/>
                <a:gd name="connsiteY10" fmla="*/ 371475 h 561975"/>
                <a:gd name="connsiteX11" fmla="*/ 23813 w 2169319"/>
                <a:gd name="connsiteY11" fmla="*/ 326231 h 561975"/>
                <a:gd name="connsiteX12" fmla="*/ 7144 w 2169319"/>
                <a:gd name="connsiteY12" fmla="*/ 307181 h 561975"/>
                <a:gd name="connsiteX13" fmla="*/ 0 w 2169319"/>
                <a:gd name="connsiteY13" fmla="*/ 283368 h 561975"/>
                <a:gd name="connsiteX14" fmla="*/ 4763 w 2169319"/>
                <a:gd name="connsiteY14" fmla="*/ 261937 h 561975"/>
                <a:gd name="connsiteX15" fmla="*/ 19050 w 2169319"/>
                <a:gd name="connsiteY15" fmla="*/ 254793 h 561975"/>
                <a:gd name="connsiteX16" fmla="*/ 38100 w 2169319"/>
                <a:gd name="connsiteY16" fmla="*/ 257175 h 561975"/>
                <a:gd name="connsiteX17" fmla="*/ 78581 w 2169319"/>
                <a:gd name="connsiteY17" fmla="*/ 280987 h 561975"/>
                <a:gd name="connsiteX18" fmla="*/ 140494 w 2169319"/>
                <a:gd name="connsiteY18" fmla="*/ 304800 h 561975"/>
                <a:gd name="connsiteX19" fmla="*/ 195263 w 2169319"/>
                <a:gd name="connsiteY19" fmla="*/ 321468 h 561975"/>
                <a:gd name="connsiteX20" fmla="*/ 250031 w 2169319"/>
                <a:gd name="connsiteY20" fmla="*/ 333375 h 561975"/>
                <a:gd name="connsiteX21" fmla="*/ 330994 w 2169319"/>
                <a:gd name="connsiteY21" fmla="*/ 338137 h 561975"/>
                <a:gd name="connsiteX22" fmla="*/ 378619 w 2169319"/>
                <a:gd name="connsiteY22" fmla="*/ 340518 h 561975"/>
                <a:gd name="connsiteX23" fmla="*/ 614363 w 2169319"/>
                <a:gd name="connsiteY23" fmla="*/ 297656 h 561975"/>
                <a:gd name="connsiteX24" fmla="*/ 954881 w 2169319"/>
                <a:gd name="connsiteY24" fmla="*/ 235743 h 561975"/>
                <a:gd name="connsiteX25" fmla="*/ 1245394 w 2169319"/>
                <a:gd name="connsiteY25" fmla="*/ 178593 h 561975"/>
                <a:gd name="connsiteX26" fmla="*/ 1471613 w 2169319"/>
                <a:gd name="connsiteY26" fmla="*/ 130968 h 561975"/>
                <a:gd name="connsiteX27" fmla="*/ 1657350 w 2169319"/>
                <a:gd name="connsiteY27" fmla="*/ 83343 h 561975"/>
                <a:gd name="connsiteX28" fmla="*/ 1800225 w 2169319"/>
                <a:gd name="connsiteY28" fmla="*/ 38100 h 561975"/>
                <a:gd name="connsiteX29" fmla="*/ 1876425 w 2169319"/>
                <a:gd name="connsiteY29" fmla="*/ 0 h 561975"/>
                <a:gd name="connsiteX30" fmla="*/ 1952625 w 2169319"/>
                <a:gd name="connsiteY30" fmla="*/ 14287 h 561975"/>
                <a:gd name="connsiteX31" fmla="*/ 2064544 w 2169319"/>
                <a:gd name="connsiteY31" fmla="*/ 47625 h 561975"/>
                <a:gd name="connsiteX32" fmla="*/ 2135981 w 2169319"/>
                <a:gd name="connsiteY32" fmla="*/ 78581 h 561975"/>
                <a:gd name="connsiteX33" fmla="*/ 2155031 w 2169319"/>
                <a:gd name="connsiteY33" fmla="*/ 92868 h 561975"/>
                <a:gd name="connsiteX34" fmla="*/ 2169319 w 2169319"/>
                <a:gd name="connsiteY34" fmla="*/ 114300 h 561975"/>
                <a:gd name="connsiteX35" fmla="*/ 2169319 w 2169319"/>
                <a:gd name="connsiteY35" fmla="*/ 147637 h 561975"/>
                <a:gd name="connsiteX36" fmla="*/ 2159794 w 2169319"/>
                <a:gd name="connsiteY36" fmla="*/ 176212 h 561975"/>
                <a:gd name="connsiteX37" fmla="*/ 2124075 w 2169319"/>
                <a:gd name="connsiteY37" fmla="*/ 202406 h 561975"/>
                <a:gd name="connsiteX38" fmla="*/ 2005013 w 2169319"/>
                <a:gd name="connsiteY38" fmla="*/ 211931 h 561975"/>
                <a:gd name="connsiteX39" fmla="*/ 1724025 w 2169319"/>
                <a:gd name="connsiteY39" fmla="*/ 245268 h 561975"/>
                <a:gd name="connsiteX40" fmla="*/ 1433513 w 2169319"/>
                <a:gd name="connsiteY40" fmla="*/ 292893 h 561975"/>
                <a:gd name="connsiteX41" fmla="*/ 1121569 w 2169319"/>
                <a:gd name="connsiteY41" fmla="*/ 371475 h 561975"/>
                <a:gd name="connsiteX42" fmla="*/ 876300 w 2169319"/>
                <a:gd name="connsiteY42" fmla="*/ 42862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69319" h="561975">
                  <a:moveTo>
                    <a:pt x="876300" y="428625"/>
                  </a:moveTo>
                  <a:lnTo>
                    <a:pt x="578644" y="504825"/>
                  </a:lnTo>
                  <a:lnTo>
                    <a:pt x="459581" y="538162"/>
                  </a:lnTo>
                  <a:lnTo>
                    <a:pt x="390525" y="554831"/>
                  </a:lnTo>
                  <a:lnTo>
                    <a:pt x="354806" y="557212"/>
                  </a:lnTo>
                  <a:lnTo>
                    <a:pt x="319088" y="561975"/>
                  </a:lnTo>
                  <a:lnTo>
                    <a:pt x="292894" y="557212"/>
                  </a:lnTo>
                  <a:lnTo>
                    <a:pt x="266700" y="542925"/>
                  </a:lnTo>
                  <a:lnTo>
                    <a:pt x="216694" y="507206"/>
                  </a:lnTo>
                  <a:lnTo>
                    <a:pt x="147638" y="450056"/>
                  </a:lnTo>
                  <a:lnTo>
                    <a:pt x="71438" y="371475"/>
                  </a:lnTo>
                  <a:lnTo>
                    <a:pt x="23813" y="326231"/>
                  </a:lnTo>
                  <a:lnTo>
                    <a:pt x="7144" y="307181"/>
                  </a:lnTo>
                  <a:lnTo>
                    <a:pt x="0" y="283368"/>
                  </a:lnTo>
                  <a:lnTo>
                    <a:pt x="4763" y="261937"/>
                  </a:lnTo>
                  <a:lnTo>
                    <a:pt x="19050" y="254793"/>
                  </a:lnTo>
                  <a:lnTo>
                    <a:pt x="38100" y="257175"/>
                  </a:lnTo>
                  <a:lnTo>
                    <a:pt x="78581" y="280987"/>
                  </a:lnTo>
                  <a:lnTo>
                    <a:pt x="140494" y="304800"/>
                  </a:lnTo>
                  <a:lnTo>
                    <a:pt x="195263" y="321468"/>
                  </a:lnTo>
                  <a:lnTo>
                    <a:pt x="250031" y="333375"/>
                  </a:lnTo>
                  <a:lnTo>
                    <a:pt x="330994" y="338137"/>
                  </a:lnTo>
                  <a:lnTo>
                    <a:pt x="378619" y="340518"/>
                  </a:lnTo>
                  <a:lnTo>
                    <a:pt x="614363" y="297656"/>
                  </a:lnTo>
                  <a:lnTo>
                    <a:pt x="954881" y="235743"/>
                  </a:lnTo>
                  <a:lnTo>
                    <a:pt x="1245394" y="178593"/>
                  </a:lnTo>
                  <a:lnTo>
                    <a:pt x="1471613" y="130968"/>
                  </a:lnTo>
                  <a:lnTo>
                    <a:pt x="1657350" y="83343"/>
                  </a:lnTo>
                  <a:lnTo>
                    <a:pt x="1800225" y="38100"/>
                  </a:lnTo>
                  <a:lnTo>
                    <a:pt x="1876425" y="0"/>
                  </a:lnTo>
                  <a:lnTo>
                    <a:pt x="1952625" y="14287"/>
                  </a:lnTo>
                  <a:lnTo>
                    <a:pt x="2064544" y="47625"/>
                  </a:lnTo>
                  <a:lnTo>
                    <a:pt x="2135981" y="78581"/>
                  </a:lnTo>
                  <a:lnTo>
                    <a:pt x="2155031" y="92868"/>
                  </a:lnTo>
                  <a:lnTo>
                    <a:pt x="2169319" y="114300"/>
                  </a:lnTo>
                  <a:lnTo>
                    <a:pt x="2169319" y="147637"/>
                  </a:lnTo>
                  <a:lnTo>
                    <a:pt x="2159794" y="176212"/>
                  </a:lnTo>
                  <a:lnTo>
                    <a:pt x="2124075" y="202406"/>
                  </a:lnTo>
                  <a:lnTo>
                    <a:pt x="2005013" y="211931"/>
                  </a:lnTo>
                  <a:lnTo>
                    <a:pt x="1724025" y="245268"/>
                  </a:lnTo>
                  <a:lnTo>
                    <a:pt x="1433513" y="292893"/>
                  </a:lnTo>
                  <a:lnTo>
                    <a:pt x="1121569" y="371475"/>
                  </a:lnTo>
                  <a:lnTo>
                    <a:pt x="8763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99024E26-5584-4F41-AD20-61B2F574BD64}"/>
                </a:ext>
              </a:extLst>
            </p:cNvPr>
            <p:cNvSpPr/>
            <p:nvPr/>
          </p:nvSpPr>
          <p:spPr>
            <a:xfrm>
              <a:off x="5919788" y="1900238"/>
              <a:ext cx="641350" cy="1700212"/>
            </a:xfrm>
            <a:custGeom>
              <a:avLst/>
              <a:gdLst>
                <a:gd name="connsiteX0" fmla="*/ 509587 w 642937"/>
                <a:gd name="connsiteY0" fmla="*/ 1057275 h 1700212"/>
                <a:gd name="connsiteX1" fmla="*/ 454818 w 642937"/>
                <a:gd name="connsiteY1" fmla="*/ 1181100 h 1700212"/>
                <a:gd name="connsiteX2" fmla="*/ 373856 w 642937"/>
                <a:gd name="connsiteY2" fmla="*/ 1307306 h 1700212"/>
                <a:gd name="connsiteX3" fmla="*/ 276225 w 642937"/>
                <a:gd name="connsiteY3" fmla="*/ 1435893 h 1700212"/>
                <a:gd name="connsiteX4" fmla="*/ 180975 w 642937"/>
                <a:gd name="connsiteY4" fmla="*/ 1550193 h 1700212"/>
                <a:gd name="connsiteX5" fmla="*/ 78581 w 642937"/>
                <a:gd name="connsiteY5" fmla="*/ 1664493 h 1700212"/>
                <a:gd name="connsiteX6" fmla="*/ 38100 w 642937"/>
                <a:gd name="connsiteY6" fmla="*/ 1697831 h 1700212"/>
                <a:gd name="connsiteX7" fmla="*/ 16668 w 642937"/>
                <a:gd name="connsiteY7" fmla="*/ 1700212 h 1700212"/>
                <a:gd name="connsiteX8" fmla="*/ 0 w 642937"/>
                <a:gd name="connsiteY8" fmla="*/ 1690687 h 1700212"/>
                <a:gd name="connsiteX9" fmla="*/ 0 w 642937"/>
                <a:gd name="connsiteY9" fmla="*/ 1671637 h 1700212"/>
                <a:gd name="connsiteX10" fmla="*/ 21431 w 642937"/>
                <a:gd name="connsiteY10" fmla="*/ 1624012 h 1700212"/>
                <a:gd name="connsiteX11" fmla="*/ 92868 w 642937"/>
                <a:gd name="connsiteY11" fmla="*/ 1516856 h 1700212"/>
                <a:gd name="connsiteX12" fmla="*/ 154781 w 642937"/>
                <a:gd name="connsiteY12" fmla="*/ 1409700 h 1700212"/>
                <a:gd name="connsiteX13" fmla="*/ 226218 w 642937"/>
                <a:gd name="connsiteY13" fmla="*/ 1262062 h 1700212"/>
                <a:gd name="connsiteX14" fmla="*/ 269081 w 642937"/>
                <a:gd name="connsiteY14" fmla="*/ 1147762 h 1700212"/>
                <a:gd name="connsiteX15" fmla="*/ 309562 w 642937"/>
                <a:gd name="connsiteY15" fmla="*/ 1009650 h 1700212"/>
                <a:gd name="connsiteX16" fmla="*/ 330993 w 642937"/>
                <a:gd name="connsiteY16" fmla="*/ 907256 h 1700212"/>
                <a:gd name="connsiteX17" fmla="*/ 352425 w 642937"/>
                <a:gd name="connsiteY17" fmla="*/ 759618 h 1700212"/>
                <a:gd name="connsiteX18" fmla="*/ 361950 w 642937"/>
                <a:gd name="connsiteY18" fmla="*/ 638175 h 1700212"/>
                <a:gd name="connsiteX19" fmla="*/ 369093 w 642937"/>
                <a:gd name="connsiteY19" fmla="*/ 478631 h 1700212"/>
                <a:gd name="connsiteX20" fmla="*/ 366712 w 642937"/>
                <a:gd name="connsiteY20" fmla="*/ 333375 h 1700212"/>
                <a:gd name="connsiteX21" fmla="*/ 354806 w 642937"/>
                <a:gd name="connsiteY21" fmla="*/ 250031 h 1700212"/>
                <a:gd name="connsiteX22" fmla="*/ 340518 w 642937"/>
                <a:gd name="connsiteY22" fmla="*/ 197643 h 1700212"/>
                <a:gd name="connsiteX23" fmla="*/ 326231 w 642937"/>
                <a:gd name="connsiteY23" fmla="*/ 169068 h 1700212"/>
                <a:gd name="connsiteX24" fmla="*/ 273843 w 642937"/>
                <a:gd name="connsiteY24" fmla="*/ 126206 h 1700212"/>
                <a:gd name="connsiteX25" fmla="*/ 230981 w 642937"/>
                <a:gd name="connsiteY25" fmla="*/ 92868 h 1700212"/>
                <a:gd name="connsiteX26" fmla="*/ 178593 w 642937"/>
                <a:gd name="connsiteY26" fmla="*/ 64293 h 1700212"/>
                <a:gd name="connsiteX27" fmla="*/ 159543 w 642937"/>
                <a:gd name="connsiteY27" fmla="*/ 52387 h 1700212"/>
                <a:gd name="connsiteX28" fmla="*/ 150018 w 642937"/>
                <a:gd name="connsiteY28" fmla="*/ 40481 h 1700212"/>
                <a:gd name="connsiteX29" fmla="*/ 142875 w 642937"/>
                <a:gd name="connsiteY29" fmla="*/ 23812 h 1700212"/>
                <a:gd name="connsiteX30" fmla="*/ 145256 w 642937"/>
                <a:gd name="connsiteY30" fmla="*/ 9525 h 1700212"/>
                <a:gd name="connsiteX31" fmla="*/ 161925 w 642937"/>
                <a:gd name="connsiteY31" fmla="*/ 0 h 1700212"/>
                <a:gd name="connsiteX32" fmla="*/ 211931 w 642937"/>
                <a:gd name="connsiteY32" fmla="*/ 9525 h 1700212"/>
                <a:gd name="connsiteX33" fmla="*/ 314325 w 642937"/>
                <a:gd name="connsiteY33" fmla="*/ 23812 h 1700212"/>
                <a:gd name="connsiteX34" fmla="*/ 452437 w 642937"/>
                <a:gd name="connsiteY34" fmla="*/ 59531 h 1700212"/>
                <a:gd name="connsiteX35" fmla="*/ 642937 w 642937"/>
                <a:gd name="connsiteY35" fmla="*/ 140493 h 1700212"/>
                <a:gd name="connsiteX36" fmla="*/ 640556 w 642937"/>
                <a:gd name="connsiteY36" fmla="*/ 288131 h 1700212"/>
                <a:gd name="connsiteX37" fmla="*/ 623887 w 642937"/>
                <a:gd name="connsiteY37" fmla="*/ 511968 h 1700212"/>
                <a:gd name="connsiteX38" fmla="*/ 600075 w 642937"/>
                <a:gd name="connsiteY38" fmla="*/ 692943 h 1700212"/>
                <a:gd name="connsiteX39" fmla="*/ 571500 w 642937"/>
                <a:gd name="connsiteY39" fmla="*/ 850106 h 1700212"/>
                <a:gd name="connsiteX40" fmla="*/ 509587 w 642937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1166781 w 1166781"/>
                <a:gd name="connsiteY35" fmla="*/ 283345 h 1700212"/>
                <a:gd name="connsiteX36" fmla="*/ 640556 w 1166781"/>
                <a:gd name="connsiteY36" fmla="*/ 288131 h 1700212"/>
                <a:gd name="connsiteX37" fmla="*/ 623887 w 1166781"/>
                <a:gd name="connsiteY37" fmla="*/ 511968 h 1700212"/>
                <a:gd name="connsiteX38" fmla="*/ 600075 w 1166781"/>
                <a:gd name="connsiteY38" fmla="*/ 692943 h 1700212"/>
                <a:gd name="connsiteX39" fmla="*/ 571500 w 1166781"/>
                <a:gd name="connsiteY39" fmla="*/ 850106 h 1700212"/>
                <a:gd name="connsiteX40" fmla="*/ 509587 w 1166781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611981 w 1166781"/>
                <a:gd name="connsiteY35" fmla="*/ 107156 h 1700212"/>
                <a:gd name="connsiteX36" fmla="*/ 1166781 w 1166781"/>
                <a:gd name="connsiteY36" fmla="*/ 283345 h 1700212"/>
                <a:gd name="connsiteX37" fmla="*/ 640556 w 1166781"/>
                <a:gd name="connsiteY37" fmla="*/ 288131 h 1700212"/>
                <a:gd name="connsiteX38" fmla="*/ 623887 w 1166781"/>
                <a:gd name="connsiteY38" fmla="*/ 511968 h 1700212"/>
                <a:gd name="connsiteX39" fmla="*/ 600075 w 1166781"/>
                <a:gd name="connsiteY39" fmla="*/ 692943 h 1700212"/>
                <a:gd name="connsiteX40" fmla="*/ 571500 w 1166781"/>
                <a:gd name="connsiteY40" fmla="*/ 850106 h 1700212"/>
                <a:gd name="connsiteX41" fmla="*/ 509587 w 1166781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07156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778635 w 778635"/>
                <a:gd name="connsiteY35" fmla="*/ 178570 h 1700212"/>
                <a:gd name="connsiteX36" fmla="*/ 640556 w 778635"/>
                <a:gd name="connsiteY36" fmla="*/ 288131 h 1700212"/>
                <a:gd name="connsiteX37" fmla="*/ 623887 w 778635"/>
                <a:gd name="connsiteY37" fmla="*/ 511968 h 1700212"/>
                <a:gd name="connsiteX38" fmla="*/ 600075 w 778635"/>
                <a:gd name="connsiteY38" fmla="*/ 692943 h 1700212"/>
                <a:gd name="connsiteX39" fmla="*/ 571500 w 778635"/>
                <a:gd name="connsiteY39" fmla="*/ 850106 h 1700212"/>
                <a:gd name="connsiteX40" fmla="*/ 509587 w 778635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611981 w 778635"/>
                <a:gd name="connsiteY35" fmla="*/ 116681 h 1700212"/>
                <a:gd name="connsiteX36" fmla="*/ 778635 w 778635"/>
                <a:gd name="connsiteY36" fmla="*/ 178570 h 1700212"/>
                <a:gd name="connsiteX37" fmla="*/ 640556 w 778635"/>
                <a:gd name="connsiteY37" fmla="*/ 288131 h 1700212"/>
                <a:gd name="connsiteX38" fmla="*/ 623887 w 778635"/>
                <a:gd name="connsiteY38" fmla="*/ 511968 h 1700212"/>
                <a:gd name="connsiteX39" fmla="*/ 600075 w 778635"/>
                <a:gd name="connsiteY39" fmla="*/ 692943 h 1700212"/>
                <a:gd name="connsiteX40" fmla="*/ 571500 w 778635"/>
                <a:gd name="connsiteY40" fmla="*/ 850106 h 1700212"/>
                <a:gd name="connsiteX41" fmla="*/ 509587 w 778635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16681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1700212">
                  <a:moveTo>
                    <a:pt x="509587" y="1057275"/>
                  </a:moveTo>
                  <a:lnTo>
                    <a:pt x="454818" y="1181100"/>
                  </a:lnTo>
                  <a:lnTo>
                    <a:pt x="373856" y="1307306"/>
                  </a:lnTo>
                  <a:lnTo>
                    <a:pt x="276225" y="1435893"/>
                  </a:lnTo>
                  <a:lnTo>
                    <a:pt x="180975" y="1550193"/>
                  </a:lnTo>
                  <a:lnTo>
                    <a:pt x="78581" y="1664493"/>
                  </a:lnTo>
                  <a:lnTo>
                    <a:pt x="38100" y="1697831"/>
                  </a:lnTo>
                  <a:lnTo>
                    <a:pt x="16668" y="1700212"/>
                  </a:lnTo>
                  <a:lnTo>
                    <a:pt x="0" y="1690687"/>
                  </a:lnTo>
                  <a:lnTo>
                    <a:pt x="0" y="1671637"/>
                  </a:lnTo>
                  <a:lnTo>
                    <a:pt x="21431" y="1624012"/>
                  </a:lnTo>
                  <a:lnTo>
                    <a:pt x="92868" y="1516856"/>
                  </a:lnTo>
                  <a:lnTo>
                    <a:pt x="154781" y="1409700"/>
                  </a:lnTo>
                  <a:lnTo>
                    <a:pt x="226218" y="1262062"/>
                  </a:lnTo>
                  <a:lnTo>
                    <a:pt x="269081" y="1147762"/>
                  </a:lnTo>
                  <a:lnTo>
                    <a:pt x="309562" y="1009650"/>
                  </a:lnTo>
                  <a:lnTo>
                    <a:pt x="330993" y="907256"/>
                  </a:lnTo>
                  <a:lnTo>
                    <a:pt x="352425" y="759618"/>
                  </a:lnTo>
                  <a:lnTo>
                    <a:pt x="361950" y="638175"/>
                  </a:lnTo>
                  <a:lnTo>
                    <a:pt x="369093" y="478631"/>
                  </a:lnTo>
                  <a:cubicBezTo>
                    <a:pt x="368299" y="430212"/>
                    <a:pt x="367506" y="381794"/>
                    <a:pt x="366712" y="333375"/>
                  </a:cubicBezTo>
                  <a:lnTo>
                    <a:pt x="354806" y="250031"/>
                  </a:lnTo>
                  <a:lnTo>
                    <a:pt x="340518" y="197643"/>
                  </a:lnTo>
                  <a:lnTo>
                    <a:pt x="326231" y="169068"/>
                  </a:lnTo>
                  <a:lnTo>
                    <a:pt x="273843" y="126206"/>
                  </a:lnTo>
                  <a:lnTo>
                    <a:pt x="230981" y="92868"/>
                  </a:lnTo>
                  <a:lnTo>
                    <a:pt x="178593" y="64293"/>
                  </a:lnTo>
                  <a:lnTo>
                    <a:pt x="159543" y="52387"/>
                  </a:lnTo>
                  <a:lnTo>
                    <a:pt x="150018" y="40481"/>
                  </a:lnTo>
                  <a:lnTo>
                    <a:pt x="142875" y="23812"/>
                  </a:lnTo>
                  <a:lnTo>
                    <a:pt x="145256" y="9525"/>
                  </a:lnTo>
                  <a:lnTo>
                    <a:pt x="161925" y="0"/>
                  </a:lnTo>
                  <a:lnTo>
                    <a:pt x="211931" y="9525"/>
                  </a:lnTo>
                  <a:lnTo>
                    <a:pt x="314325" y="23812"/>
                  </a:lnTo>
                  <a:lnTo>
                    <a:pt x="452437" y="59531"/>
                  </a:lnTo>
                  <a:lnTo>
                    <a:pt x="611981" y="116681"/>
                  </a:lnTo>
                  <a:lnTo>
                    <a:pt x="640556" y="288131"/>
                  </a:lnTo>
                  <a:lnTo>
                    <a:pt x="623887" y="511968"/>
                  </a:lnTo>
                  <a:lnTo>
                    <a:pt x="600075" y="692943"/>
                  </a:lnTo>
                  <a:lnTo>
                    <a:pt x="571500" y="850106"/>
                  </a:lnTo>
                  <a:lnTo>
                    <a:pt x="509587" y="1057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2A83022E-7089-4A06-B22B-48EABD005D44}"/>
                </a:ext>
              </a:extLst>
            </p:cNvPr>
            <p:cNvSpPr/>
            <p:nvPr/>
          </p:nvSpPr>
          <p:spPr>
            <a:xfrm>
              <a:off x="6110288" y="3486151"/>
              <a:ext cx="1585912" cy="500063"/>
            </a:xfrm>
            <a:custGeom>
              <a:avLst/>
              <a:gdLst>
                <a:gd name="connsiteX0" fmla="*/ 950118 w 1585912"/>
                <a:gd name="connsiteY0" fmla="*/ 290513 h 500063"/>
                <a:gd name="connsiteX1" fmla="*/ 728662 w 1585912"/>
                <a:gd name="connsiteY1" fmla="*/ 361950 h 500063"/>
                <a:gd name="connsiteX2" fmla="*/ 492918 w 1585912"/>
                <a:gd name="connsiteY2" fmla="*/ 435769 h 500063"/>
                <a:gd name="connsiteX3" fmla="*/ 273843 w 1585912"/>
                <a:gd name="connsiteY3" fmla="*/ 500063 h 500063"/>
                <a:gd name="connsiteX4" fmla="*/ 242887 w 1585912"/>
                <a:gd name="connsiteY4" fmla="*/ 490538 h 500063"/>
                <a:gd name="connsiteX5" fmla="*/ 202406 w 1585912"/>
                <a:gd name="connsiteY5" fmla="*/ 464344 h 500063"/>
                <a:gd name="connsiteX6" fmla="*/ 140493 w 1585912"/>
                <a:gd name="connsiteY6" fmla="*/ 421481 h 500063"/>
                <a:gd name="connsiteX7" fmla="*/ 100012 w 1585912"/>
                <a:gd name="connsiteY7" fmla="*/ 383381 h 500063"/>
                <a:gd name="connsiteX8" fmla="*/ 76200 w 1585912"/>
                <a:gd name="connsiteY8" fmla="*/ 357188 h 500063"/>
                <a:gd name="connsiteX9" fmla="*/ 52387 w 1585912"/>
                <a:gd name="connsiteY9" fmla="*/ 326231 h 500063"/>
                <a:gd name="connsiteX10" fmla="*/ 35718 w 1585912"/>
                <a:gd name="connsiteY10" fmla="*/ 295275 h 500063"/>
                <a:gd name="connsiteX11" fmla="*/ 11906 w 1585912"/>
                <a:gd name="connsiteY11" fmla="*/ 235744 h 500063"/>
                <a:gd name="connsiteX12" fmla="*/ 0 w 1585912"/>
                <a:gd name="connsiteY12" fmla="*/ 173831 h 500063"/>
                <a:gd name="connsiteX13" fmla="*/ 0 w 1585912"/>
                <a:gd name="connsiteY13" fmla="*/ 145256 h 500063"/>
                <a:gd name="connsiteX14" fmla="*/ 0 w 1585912"/>
                <a:gd name="connsiteY14" fmla="*/ 128588 h 500063"/>
                <a:gd name="connsiteX15" fmla="*/ 7143 w 1585912"/>
                <a:gd name="connsiteY15" fmla="*/ 123825 h 500063"/>
                <a:gd name="connsiteX16" fmla="*/ 38100 w 1585912"/>
                <a:gd name="connsiteY16" fmla="*/ 130969 h 500063"/>
                <a:gd name="connsiteX17" fmla="*/ 78581 w 1585912"/>
                <a:gd name="connsiteY17" fmla="*/ 157163 h 500063"/>
                <a:gd name="connsiteX18" fmla="*/ 123825 w 1585912"/>
                <a:gd name="connsiteY18" fmla="*/ 200025 h 500063"/>
                <a:gd name="connsiteX19" fmla="*/ 150018 w 1585912"/>
                <a:gd name="connsiteY19" fmla="*/ 226219 h 500063"/>
                <a:gd name="connsiteX20" fmla="*/ 173831 w 1585912"/>
                <a:gd name="connsiteY20" fmla="*/ 240506 h 500063"/>
                <a:gd name="connsiteX21" fmla="*/ 207168 w 1585912"/>
                <a:gd name="connsiteY21" fmla="*/ 247650 h 500063"/>
                <a:gd name="connsiteX22" fmla="*/ 273843 w 1585912"/>
                <a:gd name="connsiteY22" fmla="*/ 254794 h 500063"/>
                <a:gd name="connsiteX23" fmla="*/ 326231 w 1585912"/>
                <a:gd name="connsiteY23" fmla="*/ 257175 h 500063"/>
                <a:gd name="connsiteX24" fmla="*/ 402431 w 1585912"/>
                <a:gd name="connsiteY24" fmla="*/ 254794 h 500063"/>
                <a:gd name="connsiteX25" fmla="*/ 497681 w 1585912"/>
                <a:gd name="connsiteY25" fmla="*/ 240506 h 500063"/>
                <a:gd name="connsiteX26" fmla="*/ 659606 w 1585912"/>
                <a:gd name="connsiteY26" fmla="*/ 202406 h 500063"/>
                <a:gd name="connsiteX27" fmla="*/ 852487 w 1585912"/>
                <a:gd name="connsiteY27" fmla="*/ 145256 h 500063"/>
                <a:gd name="connsiteX28" fmla="*/ 997743 w 1585912"/>
                <a:gd name="connsiteY28" fmla="*/ 90488 h 500063"/>
                <a:gd name="connsiteX29" fmla="*/ 1078706 w 1585912"/>
                <a:gd name="connsiteY29" fmla="*/ 57150 h 500063"/>
                <a:gd name="connsiteX30" fmla="*/ 1147762 w 1585912"/>
                <a:gd name="connsiteY30" fmla="*/ 26194 h 500063"/>
                <a:gd name="connsiteX31" fmla="*/ 1202531 w 1585912"/>
                <a:gd name="connsiteY31" fmla="*/ 7144 h 500063"/>
                <a:gd name="connsiteX32" fmla="*/ 1243012 w 1585912"/>
                <a:gd name="connsiteY32" fmla="*/ 0 h 500063"/>
                <a:gd name="connsiteX33" fmla="*/ 1259681 w 1585912"/>
                <a:gd name="connsiteY33" fmla="*/ 0 h 500063"/>
                <a:gd name="connsiteX34" fmla="*/ 1290637 w 1585912"/>
                <a:gd name="connsiteY34" fmla="*/ 16669 h 500063"/>
                <a:gd name="connsiteX35" fmla="*/ 1373981 w 1585912"/>
                <a:gd name="connsiteY35" fmla="*/ 71438 h 500063"/>
                <a:gd name="connsiteX36" fmla="*/ 1457325 w 1585912"/>
                <a:gd name="connsiteY36" fmla="*/ 128588 h 500063"/>
                <a:gd name="connsiteX37" fmla="*/ 1528762 w 1585912"/>
                <a:gd name="connsiteY37" fmla="*/ 185738 h 500063"/>
                <a:gd name="connsiteX38" fmla="*/ 1559718 w 1585912"/>
                <a:gd name="connsiteY38" fmla="*/ 209550 h 500063"/>
                <a:gd name="connsiteX39" fmla="*/ 1571625 w 1585912"/>
                <a:gd name="connsiteY39" fmla="*/ 221456 h 500063"/>
                <a:gd name="connsiteX40" fmla="*/ 1581150 w 1585912"/>
                <a:gd name="connsiteY40" fmla="*/ 238125 h 500063"/>
                <a:gd name="connsiteX41" fmla="*/ 1585912 w 1585912"/>
                <a:gd name="connsiteY41" fmla="*/ 252413 h 500063"/>
                <a:gd name="connsiteX42" fmla="*/ 1581150 w 1585912"/>
                <a:gd name="connsiteY42" fmla="*/ 276225 h 500063"/>
                <a:gd name="connsiteX43" fmla="*/ 1557337 w 1585912"/>
                <a:gd name="connsiteY43" fmla="*/ 300038 h 500063"/>
                <a:gd name="connsiteX44" fmla="*/ 1524000 w 1585912"/>
                <a:gd name="connsiteY44" fmla="*/ 319088 h 500063"/>
                <a:gd name="connsiteX45" fmla="*/ 1200150 w 1585912"/>
                <a:gd name="connsiteY45" fmla="*/ 240506 h 500063"/>
                <a:gd name="connsiteX46" fmla="*/ 1190625 w 1585912"/>
                <a:gd name="connsiteY46" fmla="*/ 228600 h 500063"/>
                <a:gd name="connsiteX47" fmla="*/ 1166812 w 1585912"/>
                <a:gd name="connsiteY47" fmla="*/ 226219 h 500063"/>
                <a:gd name="connsiteX48" fmla="*/ 1109662 w 1585912"/>
                <a:gd name="connsiteY48" fmla="*/ 240506 h 500063"/>
                <a:gd name="connsiteX49" fmla="*/ 950118 w 1585912"/>
                <a:gd name="connsiteY49" fmla="*/ 29051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85912" h="500063">
                  <a:moveTo>
                    <a:pt x="950118" y="290513"/>
                  </a:moveTo>
                  <a:lnTo>
                    <a:pt x="728662" y="361950"/>
                  </a:lnTo>
                  <a:lnTo>
                    <a:pt x="492918" y="435769"/>
                  </a:lnTo>
                  <a:lnTo>
                    <a:pt x="273843" y="500063"/>
                  </a:lnTo>
                  <a:lnTo>
                    <a:pt x="242887" y="490538"/>
                  </a:lnTo>
                  <a:lnTo>
                    <a:pt x="202406" y="464344"/>
                  </a:lnTo>
                  <a:lnTo>
                    <a:pt x="140493" y="421481"/>
                  </a:lnTo>
                  <a:lnTo>
                    <a:pt x="100012" y="383381"/>
                  </a:lnTo>
                  <a:lnTo>
                    <a:pt x="76200" y="357188"/>
                  </a:lnTo>
                  <a:lnTo>
                    <a:pt x="52387" y="326231"/>
                  </a:lnTo>
                  <a:lnTo>
                    <a:pt x="35718" y="295275"/>
                  </a:lnTo>
                  <a:lnTo>
                    <a:pt x="11906" y="235744"/>
                  </a:lnTo>
                  <a:lnTo>
                    <a:pt x="0" y="173831"/>
                  </a:lnTo>
                  <a:lnTo>
                    <a:pt x="0" y="145256"/>
                  </a:lnTo>
                  <a:lnTo>
                    <a:pt x="0" y="128588"/>
                  </a:lnTo>
                  <a:lnTo>
                    <a:pt x="7143" y="123825"/>
                  </a:lnTo>
                  <a:lnTo>
                    <a:pt x="38100" y="130969"/>
                  </a:lnTo>
                  <a:lnTo>
                    <a:pt x="78581" y="157163"/>
                  </a:lnTo>
                  <a:lnTo>
                    <a:pt x="123825" y="200025"/>
                  </a:lnTo>
                  <a:lnTo>
                    <a:pt x="150018" y="226219"/>
                  </a:lnTo>
                  <a:lnTo>
                    <a:pt x="173831" y="240506"/>
                  </a:lnTo>
                  <a:lnTo>
                    <a:pt x="207168" y="247650"/>
                  </a:lnTo>
                  <a:lnTo>
                    <a:pt x="273843" y="254794"/>
                  </a:lnTo>
                  <a:lnTo>
                    <a:pt x="326231" y="257175"/>
                  </a:lnTo>
                  <a:lnTo>
                    <a:pt x="402431" y="254794"/>
                  </a:lnTo>
                  <a:lnTo>
                    <a:pt x="497681" y="240506"/>
                  </a:lnTo>
                  <a:lnTo>
                    <a:pt x="659606" y="202406"/>
                  </a:lnTo>
                  <a:lnTo>
                    <a:pt x="852487" y="145256"/>
                  </a:lnTo>
                  <a:lnTo>
                    <a:pt x="997743" y="90488"/>
                  </a:lnTo>
                  <a:lnTo>
                    <a:pt x="1078706" y="57150"/>
                  </a:lnTo>
                  <a:lnTo>
                    <a:pt x="1147762" y="26194"/>
                  </a:lnTo>
                  <a:lnTo>
                    <a:pt x="1202531" y="7144"/>
                  </a:lnTo>
                  <a:lnTo>
                    <a:pt x="1243012" y="0"/>
                  </a:lnTo>
                  <a:lnTo>
                    <a:pt x="1259681" y="0"/>
                  </a:lnTo>
                  <a:lnTo>
                    <a:pt x="1290637" y="16669"/>
                  </a:lnTo>
                  <a:lnTo>
                    <a:pt x="1373981" y="71438"/>
                  </a:lnTo>
                  <a:lnTo>
                    <a:pt x="1457325" y="128588"/>
                  </a:lnTo>
                  <a:lnTo>
                    <a:pt x="1528762" y="185738"/>
                  </a:lnTo>
                  <a:lnTo>
                    <a:pt x="1559718" y="209550"/>
                  </a:lnTo>
                  <a:lnTo>
                    <a:pt x="1571625" y="221456"/>
                  </a:lnTo>
                  <a:lnTo>
                    <a:pt x="1581150" y="238125"/>
                  </a:lnTo>
                  <a:lnTo>
                    <a:pt x="1585912" y="252413"/>
                  </a:lnTo>
                  <a:lnTo>
                    <a:pt x="1581150" y="276225"/>
                  </a:lnTo>
                  <a:lnTo>
                    <a:pt x="1557337" y="300038"/>
                  </a:lnTo>
                  <a:lnTo>
                    <a:pt x="1524000" y="319088"/>
                  </a:lnTo>
                  <a:lnTo>
                    <a:pt x="1200150" y="240506"/>
                  </a:lnTo>
                  <a:lnTo>
                    <a:pt x="1190625" y="228600"/>
                  </a:lnTo>
                  <a:lnTo>
                    <a:pt x="1166812" y="226219"/>
                  </a:lnTo>
                  <a:lnTo>
                    <a:pt x="1109662" y="240506"/>
                  </a:lnTo>
                  <a:lnTo>
                    <a:pt x="950118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A10771FA-D226-4662-8661-ED54B4E890B9}"/>
                </a:ext>
              </a:extLst>
            </p:cNvPr>
            <p:cNvSpPr/>
            <p:nvPr/>
          </p:nvSpPr>
          <p:spPr>
            <a:xfrm>
              <a:off x="4008439" y="1906588"/>
              <a:ext cx="1819275" cy="736600"/>
            </a:xfrm>
            <a:custGeom>
              <a:avLst/>
              <a:gdLst>
                <a:gd name="connsiteX0" fmla="*/ 1204912 w 1819275"/>
                <a:gd name="connsiteY0" fmla="*/ 481013 h 735807"/>
                <a:gd name="connsiteX1" fmla="*/ 995362 w 1819275"/>
                <a:gd name="connsiteY1" fmla="*/ 376238 h 735807"/>
                <a:gd name="connsiteX2" fmla="*/ 814387 w 1819275"/>
                <a:gd name="connsiteY2" fmla="*/ 297657 h 735807"/>
                <a:gd name="connsiteX3" fmla="*/ 597694 w 1819275"/>
                <a:gd name="connsiteY3" fmla="*/ 221457 h 735807"/>
                <a:gd name="connsiteX4" fmla="*/ 390525 w 1819275"/>
                <a:gd name="connsiteY4" fmla="*/ 161925 h 735807"/>
                <a:gd name="connsiteX5" fmla="*/ 242887 w 1819275"/>
                <a:gd name="connsiteY5" fmla="*/ 123825 h 735807"/>
                <a:gd name="connsiteX6" fmla="*/ 100012 w 1819275"/>
                <a:gd name="connsiteY6" fmla="*/ 88107 h 735807"/>
                <a:gd name="connsiteX7" fmla="*/ 26194 w 1819275"/>
                <a:gd name="connsiteY7" fmla="*/ 71438 h 735807"/>
                <a:gd name="connsiteX8" fmla="*/ 9525 w 1819275"/>
                <a:gd name="connsiteY8" fmla="*/ 59532 h 735807"/>
                <a:gd name="connsiteX9" fmla="*/ 0 w 1819275"/>
                <a:gd name="connsiteY9" fmla="*/ 35719 h 735807"/>
                <a:gd name="connsiteX10" fmla="*/ 0 w 1819275"/>
                <a:gd name="connsiteY10" fmla="*/ 21432 h 735807"/>
                <a:gd name="connsiteX11" fmla="*/ 7144 w 1819275"/>
                <a:gd name="connsiteY11" fmla="*/ 7144 h 735807"/>
                <a:gd name="connsiteX12" fmla="*/ 45244 w 1819275"/>
                <a:gd name="connsiteY12" fmla="*/ 0 h 735807"/>
                <a:gd name="connsiteX13" fmla="*/ 240506 w 1819275"/>
                <a:gd name="connsiteY13" fmla="*/ 14288 h 735807"/>
                <a:gd name="connsiteX14" fmla="*/ 459581 w 1819275"/>
                <a:gd name="connsiteY14" fmla="*/ 33338 h 735807"/>
                <a:gd name="connsiteX15" fmla="*/ 595312 w 1819275"/>
                <a:gd name="connsiteY15" fmla="*/ 50007 h 735807"/>
                <a:gd name="connsiteX16" fmla="*/ 747712 w 1819275"/>
                <a:gd name="connsiteY16" fmla="*/ 83344 h 735807"/>
                <a:gd name="connsiteX17" fmla="*/ 969169 w 1819275"/>
                <a:gd name="connsiteY17" fmla="*/ 138113 h 735807"/>
                <a:gd name="connsiteX18" fmla="*/ 1207294 w 1819275"/>
                <a:gd name="connsiteY18" fmla="*/ 226219 h 735807"/>
                <a:gd name="connsiteX19" fmla="*/ 1373981 w 1819275"/>
                <a:gd name="connsiteY19" fmla="*/ 285750 h 735807"/>
                <a:gd name="connsiteX20" fmla="*/ 1500187 w 1819275"/>
                <a:gd name="connsiteY20" fmla="*/ 342900 h 735807"/>
                <a:gd name="connsiteX21" fmla="*/ 1578769 w 1819275"/>
                <a:gd name="connsiteY21" fmla="*/ 383382 h 735807"/>
                <a:gd name="connsiteX22" fmla="*/ 1638300 w 1819275"/>
                <a:gd name="connsiteY22" fmla="*/ 416719 h 735807"/>
                <a:gd name="connsiteX23" fmla="*/ 1702594 w 1819275"/>
                <a:gd name="connsiteY23" fmla="*/ 461963 h 735807"/>
                <a:gd name="connsiteX24" fmla="*/ 1743075 w 1819275"/>
                <a:gd name="connsiteY24" fmla="*/ 490538 h 735807"/>
                <a:gd name="connsiteX25" fmla="*/ 1774031 w 1819275"/>
                <a:gd name="connsiteY25" fmla="*/ 523875 h 735807"/>
                <a:gd name="connsiteX26" fmla="*/ 1795462 w 1819275"/>
                <a:gd name="connsiteY26" fmla="*/ 554832 h 735807"/>
                <a:gd name="connsiteX27" fmla="*/ 1809750 w 1819275"/>
                <a:gd name="connsiteY27" fmla="*/ 576263 h 735807"/>
                <a:gd name="connsiteX28" fmla="*/ 1816894 w 1819275"/>
                <a:gd name="connsiteY28" fmla="*/ 590550 h 735807"/>
                <a:gd name="connsiteX29" fmla="*/ 1819275 w 1819275"/>
                <a:gd name="connsiteY29" fmla="*/ 619125 h 735807"/>
                <a:gd name="connsiteX30" fmla="*/ 1814512 w 1819275"/>
                <a:gd name="connsiteY30" fmla="*/ 661988 h 735807"/>
                <a:gd name="connsiteX31" fmla="*/ 1795462 w 1819275"/>
                <a:gd name="connsiteY31" fmla="*/ 700088 h 735807"/>
                <a:gd name="connsiteX32" fmla="*/ 1764506 w 1819275"/>
                <a:gd name="connsiteY32" fmla="*/ 723900 h 735807"/>
                <a:gd name="connsiteX33" fmla="*/ 1726406 w 1819275"/>
                <a:gd name="connsiteY33" fmla="*/ 735807 h 735807"/>
                <a:gd name="connsiteX34" fmla="*/ 1690687 w 1819275"/>
                <a:gd name="connsiteY34" fmla="*/ 735807 h 735807"/>
                <a:gd name="connsiteX35" fmla="*/ 1643062 w 1819275"/>
                <a:gd name="connsiteY35" fmla="*/ 723900 h 735807"/>
                <a:gd name="connsiteX36" fmla="*/ 1554956 w 1819275"/>
                <a:gd name="connsiteY36" fmla="*/ 671513 h 735807"/>
                <a:gd name="connsiteX37" fmla="*/ 1416844 w 1819275"/>
                <a:gd name="connsiteY37" fmla="*/ 590550 h 735807"/>
                <a:gd name="connsiteX38" fmla="*/ 1204912 w 1819275"/>
                <a:gd name="connsiteY38" fmla="*/ 481013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19275" h="735807">
                  <a:moveTo>
                    <a:pt x="1204912" y="481013"/>
                  </a:moveTo>
                  <a:lnTo>
                    <a:pt x="995362" y="376238"/>
                  </a:lnTo>
                  <a:lnTo>
                    <a:pt x="814387" y="297657"/>
                  </a:lnTo>
                  <a:lnTo>
                    <a:pt x="597694" y="221457"/>
                  </a:lnTo>
                  <a:lnTo>
                    <a:pt x="390525" y="161925"/>
                  </a:lnTo>
                  <a:lnTo>
                    <a:pt x="242887" y="123825"/>
                  </a:lnTo>
                  <a:lnTo>
                    <a:pt x="100012" y="88107"/>
                  </a:lnTo>
                  <a:lnTo>
                    <a:pt x="26194" y="71438"/>
                  </a:lnTo>
                  <a:lnTo>
                    <a:pt x="9525" y="59532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7144"/>
                  </a:lnTo>
                  <a:lnTo>
                    <a:pt x="45244" y="0"/>
                  </a:lnTo>
                  <a:lnTo>
                    <a:pt x="240506" y="14288"/>
                  </a:lnTo>
                  <a:lnTo>
                    <a:pt x="459581" y="33338"/>
                  </a:lnTo>
                  <a:lnTo>
                    <a:pt x="595312" y="50007"/>
                  </a:lnTo>
                  <a:lnTo>
                    <a:pt x="747712" y="83344"/>
                  </a:lnTo>
                  <a:lnTo>
                    <a:pt x="969169" y="138113"/>
                  </a:lnTo>
                  <a:lnTo>
                    <a:pt x="1207294" y="226219"/>
                  </a:lnTo>
                  <a:lnTo>
                    <a:pt x="1373981" y="285750"/>
                  </a:lnTo>
                  <a:lnTo>
                    <a:pt x="1500187" y="342900"/>
                  </a:lnTo>
                  <a:lnTo>
                    <a:pt x="1578769" y="383382"/>
                  </a:lnTo>
                  <a:lnTo>
                    <a:pt x="1638300" y="416719"/>
                  </a:lnTo>
                  <a:lnTo>
                    <a:pt x="1702594" y="461963"/>
                  </a:lnTo>
                  <a:lnTo>
                    <a:pt x="1743075" y="490538"/>
                  </a:lnTo>
                  <a:lnTo>
                    <a:pt x="1774031" y="523875"/>
                  </a:lnTo>
                  <a:lnTo>
                    <a:pt x="1795462" y="554832"/>
                  </a:lnTo>
                  <a:lnTo>
                    <a:pt x="1809750" y="576263"/>
                  </a:lnTo>
                  <a:lnTo>
                    <a:pt x="1816894" y="590550"/>
                  </a:lnTo>
                  <a:lnTo>
                    <a:pt x="1819275" y="619125"/>
                  </a:lnTo>
                  <a:lnTo>
                    <a:pt x="1814512" y="661988"/>
                  </a:lnTo>
                  <a:lnTo>
                    <a:pt x="1795462" y="700088"/>
                  </a:lnTo>
                  <a:lnTo>
                    <a:pt x="1764506" y="723900"/>
                  </a:lnTo>
                  <a:lnTo>
                    <a:pt x="1726406" y="735807"/>
                  </a:lnTo>
                  <a:lnTo>
                    <a:pt x="1690687" y="735807"/>
                  </a:lnTo>
                  <a:lnTo>
                    <a:pt x="1643062" y="723900"/>
                  </a:lnTo>
                  <a:lnTo>
                    <a:pt x="1554956" y="671513"/>
                  </a:lnTo>
                  <a:lnTo>
                    <a:pt x="1416844" y="590550"/>
                  </a:lnTo>
                  <a:lnTo>
                    <a:pt x="120491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4C7C95BC-E1B6-4EC0-8571-93F59D3C6DE0}"/>
                </a:ext>
              </a:extLst>
            </p:cNvPr>
            <p:cNvSpPr/>
            <p:nvPr/>
          </p:nvSpPr>
          <p:spPr>
            <a:xfrm rot="16200000">
              <a:off x="3365501" y="4067176"/>
              <a:ext cx="3211513" cy="493713"/>
            </a:xfrm>
            <a:custGeom>
              <a:avLst/>
              <a:gdLst>
                <a:gd name="connsiteX0" fmla="*/ 1662306 w 3210972"/>
                <a:gd name="connsiteY0" fmla="*/ 417558 h 494199"/>
                <a:gd name="connsiteX1" fmla="*/ 1268532 w 3210972"/>
                <a:gd name="connsiteY1" fmla="*/ 404344 h 494199"/>
                <a:gd name="connsiteX2" fmla="*/ 917043 w 3210972"/>
                <a:gd name="connsiteY2" fmla="*/ 393773 h 494199"/>
                <a:gd name="connsiteX3" fmla="*/ 599910 w 3210972"/>
                <a:gd name="connsiteY3" fmla="*/ 383202 h 494199"/>
                <a:gd name="connsiteX4" fmla="*/ 351489 w 3210972"/>
                <a:gd name="connsiteY4" fmla="*/ 383202 h 494199"/>
                <a:gd name="connsiteX5" fmla="*/ 214065 w 3210972"/>
                <a:gd name="connsiteY5" fmla="*/ 375274 h 494199"/>
                <a:gd name="connsiteX6" fmla="*/ 116282 w 3210972"/>
                <a:gd name="connsiteY6" fmla="*/ 372631 h 494199"/>
                <a:gd name="connsiteX7" fmla="*/ 63427 w 3210972"/>
                <a:gd name="connsiteY7" fmla="*/ 367346 h 494199"/>
                <a:gd name="connsiteX8" fmla="*/ 47570 w 3210972"/>
                <a:gd name="connsiteY8" fmla="*/ 359417 h 494199"/>
                <a:gd name="connsiteX9" fmla="*/ 23785 w 3210972"/>
                <a:gd name="connsiteY9" fmla="*/ 340918 h 494199"/>
                <a:gd name="connsiteX10" fmla="*/ 2643 w 3210972"/>
                <a:gd name="connsiteY10" fmla="*/ 317133 h 494199"/>
                <a:gd name="connsiteX11" fmla="*/ 0 w 3210972"/>
                <a:gd name="connsiteY11" fmla="*/ 298633 h 494199"/>
                <a:gd name="connsiteX12" fmla="*/ 5286 w 3210972"/>
                <a:gd name="connsiteY12" fmla="*/ 272206 h 494199"/>
                <a:gd name="connsiteX13" fmla="*/ 21143 w 3210972"/>
                <a:gd name="connsiteY13" fmla="*/ 253706 h 494199"/>
                <a:gd name="connsiteX14" fmla="*/ 71355 w 3210972"/>
                <a:gd name="connsiteY14" fmla="*/ 219350 h 494199"/>
                <a:gd name="connsiteX15" fmla="*/ 134782 w 3210972"/>
                <a:gd name="connsiteY15" fmla="*/ 182351 h 494199"/>
                <a:gd name="connsiteX16" fmla="*/ 198208 w 3210972"/>
                <a:gd name="connsiteY16" fmla="*/ 153281 h 494199"/>
                <a:gd name="connsiteX17" fmla="*/ 288063 w 3210972"/>
                <a:gd name="connsiteY17" fmla="*/ 124210 h 494199"/>
                <a:gd name="connsiteX18" fmla="*/ 383203 w 3210972"/>
                <a:gd name="connsiteY18" fmla="*/ 113639 h 494199"/>
                <a:gd name="connsiteX19" fmla="*/ 473057 w 3210972"/>
                <a:gd name="connsiteY19" fmla="*/ 113639 h 494199"/>
                <a:gd name="connsiteX20" fmla="*/ 525913 w 3210972"/>
                <a:gd name="connsiteY20" fmla="*/ 116282 h 494199"/>
                <a:gd name="connsiteX21" fmla="*/ 578768 w 3210972"/>
                <a:gd name="connsiteY21" fmla="*/ 129496 h 494199"/>
                <a:gd name="connsiteX22" fmla="*/ 684479 w 3210972"/>
                <a:gd name="connsiteY22" fmla="*/ 150638 h 494199"/>
                <a:gd name="connsiteX23" fmla="*/ 761119 w 3210972"/>
                <a:gd name="connsiteY23" fmla="*/ 161209 h 494199"/>
                <a:gd name="connsiteX24" fmla="*/ 858902 w 3210972"/>
                <a:gd name="connsiteY24" fmla="*/ 171780 h 494199"/>
                <a:gd name="connsiteX25" fmla="*/ 1120537 w 3210972"/>
                <a:gd name="connsiteY25" fmla="*/ 184994 h 494199"/>
                <a:gd name="connsiteX26" fmla="*/ 1355744 w 3210972"/>
                <a:gd name="connsiteY26" fmla="*/ 195565 h 494199"/>
                <a:gd name="connsiteX27" fmla="*/ 1773302 w 3210972"/>
                <a:gd name="connsiteY27" fmla="*/ 211422 h 494199"/>
                <a:gd name="connsiteX28" fmla="*/ 2140648 w 3210972"/>
                <a:gd name="connsiteY28" fmla="*/ 227279 h 494199"/>
                <a:gd name="connsiteX29" fmla="*/ 2574063 w 3210972"/>
                <a:gd name="connsiteY29" fmla="*/ 227279 h 494199"/>
                <a:gd name="connsiteX30" fmla="*/ 2819841 w 3210972"/>
                <a:gd name="connsiteY30" fmla="*/ 229921 h 494199"/>
                <a:gd name="connsiteX31" fmla="*/ 2917624 w 3210972"/>
                <a:gd name="connsiteY31" fmla="*/ 219350 h 494199"/>
                <a:gd name="connsiteX32" fmla="*/ 2973122 w 3210972"/>
                <a:gd name="connsiteY32" fmla="*/ 206136 h 494199"/>
                <a:gd name="connsiteX33" fmla="*/ 3020692 w 3210972"/>
                <a:gd name="connsiteY33" fmla="*/ 179709 h 494199"/>
                <a:gd name="connsiteX34" fmla="*/ 3057691 w 3210972"/>
                <a:gd name="connsiteY34" fmla="*/ 145353 h 494199"/>
                <a:gd name="connsiteX35" fmla="*/ 3094689 w 3210972"/>
                <a:gd name="connsiteY35" fmla="*/ 103068 h 494199"/>
                <a:gd name="connsiteX36" fmla="*/ 3118474 w 3210972"/>
                <a:gd name="connsiteY36" fmla="*/ 63427 h 494199"/>
                <a:gd name="connsiteX37" fmla="*/ 3139617 w 3210972"/>
                <a:gd name="connsiteY37" fmla="*/ 23785 h 494199"/>
                <a:gd name="connsiteX38" fmla="*/ 3166044 w 3210972"/>
                <a:gd name="connsiteY38" fmla="*/ 5285 h 494199"/>
                <a:gd name="connsiteX39" fmla="*/ 3187187 w 3210972"/>
                <a:gd name="connsiteY39" fmla="*/ 0 h 494199"/>
                <a:gd name="connsiteX40" fmla="*/ 3203043 w 3210972"/>
                <a:gd name="connsiteY40" fmla="*/ 2643 h 494199"/>
                <a:gd name="connsiteX41" fmla="*/ 3210972 w 3210972"/>
                <a:gd name="connsiteY41" fmla="*/ 21142 h 494199"/>
                <a:gd name="connsiteX42" fmla="*/ 3203043 w 3210972"/>
                <a:gd name="connsiteY42" fmla="*/ 84569 h 494199"/>
                <a:gd name="connsiteX43" fmla="*/ 3176615 w 3210972"/>
                <a:gd name="connsiteY43" fmla="*/ 177066 h 494199"/>
                <a:gd name="connsiteX44" fmla="*/ 3110546 w 3210972"/>
                <a:gd name="connsiteY44" fmla="*/ 309205 h 494199"/>
                <a:gd name="connsiteX45" fmla="*/ 3052405 w 3210972"/>
                <a:gd name="connsiteY45" fmla="*/ 420201 h 494199"/>
                <a:gd name="connsiteX46" fmla="*/ 3023335 w 3210972"/>
                <a:gd name="connsiteY46" fmla="*/ 459843 h 494199"/>
                <a:gd name="connsiteX47" fmla="*/ 2994264 w 3210972"/>
                <a:gd name="connsiteY47" fmla="*/ 483628 h 494199"/>
                <a:gd name="connsiteX48" fmla="*/ 2967836 w 3210972"/>
                <a:gd name="connsiteY48" fmla="*/ 494199 h 494199"/>
                <a:gd name="connsiteX49" fmla="*/ 2936123 w 3210972"/>
                <a:gd name="connsiteY49" fmla="*/ 494199 h 494199"/>
                <a:gd name="connsiteX50" fmla="*/ 2875339 w 3210972"/>
                <a:gd name="connsiteY50" fmla="*/ 480985 h 494199"/>
                <a:gd name="connsiteX51" fmla="*/ 2796056 w 3210972"/>
                <a:gd name="connsiteY51" fmla="*/ 449272 h 494199"/>
                <a:gd name="connsiteX52" fmla="*/ 2621633 w 3210972"/>
                <a:gd name="connsiteY52" fmla="*/ 428129 h 494199"/>
                <a:gd name="connsiteX53" fmla="*/ 2473637 w 3210972"/>
                <a:gd name="connsiteY53" fmla="*/ 428129 h 494199"/>
                <a:gd name="connsiteX54" fmla="*/ 1868442 w 3210972"/>
                <a:gd name="connsiteY54" fmla="*/ 420201 h 494199"/>
                <a:gd name="connsiteX55" fmla="*/ 1662306 w 3210972"/>
                <a:gd name="connsiteY55" fmla="*/ 417558 h 4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10972" h="494199">
                  <a:moveTo>
                    <a:pt x="1662306" y="417558"/>
                  </a:moveTo>
                  <a:lnTo>
                    <a:pt x="1268532" y="404344"/>
                  </a:lnTo>
                  <a:lnTo>
                    <a:pt x="917043" y="393773"/>
                  </a:lnTo>
                  <a:lnTo>
                    <a:pt x="599910" y="383202"/>
                  </a:lnTo>
                  <a:lnTo>
                    <a:pt x="351489" y="383202"/>
                  </a:lnTo>
                  <a:lnTo>
                    <a:pt x="214065" y="375274"/>
                  </a:lnTo>
                  <a:lnTo>
                    <a:pt x="116282" y="372631"/>
                  </a:lnTo>
                  <a:lnTo>
                    <a:pt x="63427" y="367346"/>
                  </a:lnTo>
                  <a:lnTo>
                    <a:pt x="47570" y="359417"/>
                  </a:lnTo>
                  <a:lnTo>
                    <a:pt x="23785" y="340918"/>
                  </a:lnTo>
                  <a:lnTo>
                    <a:pt x="2643" y="317133"/>
                  </a:lnTo>
                  <a:lnTo>
                    <a:pt x="0" y="298633"/>
                  </a:lnTo>
                  <a:lnTo>
                    <a:pt x="5286" y="272206"/>
                  </a:lnTo>
                  <a:lnTo>
                    <a:pt x="21143" y="253706"/>
                  </a:lnTo>
                  <a:lnTo>
                    <a:pt x="71355" y="219350"/>
                  </a:lnTo>
                  <a:lnTo>
                    <a:pt x="134782" y="182351"/>
                  </a:lnTo>
                  <a:lnTo>
                    <a:pt x="198208" y="153281"/>
                  </a:lnTo>
                  <a:lnTo>
                    <a:pt x="288063" y="124210"/>
                  </a:lnTo>
                  <a:lnTo>
                    <a:pt x="383203" y="113639"/>
                  </a:lnTo>
                  <a:lnTo>
                    <a:pt x="473057" y="113639"/>
                  </a:lnTo>
                  <a:lnTo>
                    <a:pt x="525913" y="116282"/>
                  </a:lnTo>
                  <a:lnTo>
                    <a:pt x="578768" y="129496"/>
                  </a:lnTo>
                  <a:lnTo>
                    <a:pt x="684479" y="150638"/>
                  </a:lnTo>
                  <a:lnTo>
                    <a:pt x="761119" y="161209"/>
                  </a:lnTo>
                  <a:lnTo>
                    <a:pt x="858902" y="171780"/>
                  </a:lnTo>
                  <a:lnTo>
                    <a:pt x="1120537" y="184994"/>
                  </a:lnTo>
                  <a:lnTo>
                    <a:pt x="1355744" y="195565"/>
                  </a:lnTo>
                  <a:lnTo>
                    <a:pt x="1773302" y="211422"/>
                  </a:lnTo>
                  <a:lnTo>
                    <a:pt x="2140648" y="227279"/>
                  </a:lnTo>
                  <a:lnTo>
                    <a:pt x="2574063" y="227279"/>
                  </a:lnTo>
                  <a:lnTo>
                    <a:pt x="2819841" y="229921"/>
                  </a:lnTo>
                  <a:lnTo>
                    <a:pt x="2917624" y="219350"/>
                  </a:lnTo>
                  <a:lnTo>
                    <a:pt x="2973122" y="206136"/>
                  </a:lnTo>
                  <a:lnTo>
                    <a:pt x="3020692" y="179709"/>
                  </a:lnTo>
                  <a:lnTo>
                    <a:pt x="3057691" y="145353"/>
                  </a:lnTo>
                  <a:lnTo>
                    <a:pt x="3094689" y="103068"/>
                  </a:lnTo>
                  <a:lnTo>
                    <a:pt x="3118474" y="63427"/>
                  </a:lnTo>
                  <a:lnTo>
                    <a:pt x="3139617" y="23785"/>
                  </a:lnTo>
                  <a:lnTo>
                    <a:pt x="3166044" y="5285"/>
                  </a:lnTo>
                  <a:lnTo>
                    <a:pt x="3187187" y="0"/>
                  </a:lnTo>
                  <a:lnTo>
                    <a:pt x="3203043" y="2643"/>
                  </a:lnTo>
                  <a:lnTo>
                    <a:pt x="3210972" y="21142"/>
                  </a:lnTo>
                  <a:lnTo>
                    <a:pt x="3203043" y="84569"/>
                  </a:lnTo>
                  <a:lnTo>
                    <a:pt x="3176615" y="177066"/>
                  </a:lnTo>
                  <a:lnTo>
                    <a:pt x="3110546" y="309205"/>
                  </a:lnTo>
                  <a:lnTo>
                    <a:pt x="3052405" y="420201"/>
                  </a:lnTo>
                  <a:lnTo>
                    <a:pt x="3023335" y="459843"/>
                  </a:lnTo>
                  <a:lnTo>
                    <a:pt x="2994264" y="483628"/>
                  </a:lnTo>
                  <a:lnTo>
                    <a:pt x="2967836" y="494199"/>
                  </a:lnTo>
                  <a:lnTo>
                    <a:pt x="2936123" y="494199"/>
                  </a:lnTo>
                  <a:lnTo>
                    <a:pt x="2875339" y="480985"/>
                  </a:lnTo>
                  <a:lnTo>
                    <a:pt x="2796056" y="449272"/>
                  </a:lnTo>
                  <a:lnTo>
                    <a:pt x="2621633" y="428129"/>
                  </a:lnTo>
                  <a:lnTo>
                    <a:pt x="2473637" y="428129"/>
                  </a:lnTo>
                  <a:lnTo>
                    <a:pt x="1868442" y="420201"/>
                  </a:lnTo>
                  <a:lnTo>
                    <a:pt x="1662306" y="4175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15411FFC-E26A-4EF6-881C-C8410A1829DC}"/>
                </a:ext>
              </a:extLst>
            </p:cNvPr>
            <p:cNvSpPr/>
            <p:nvPr/>
          </p:nvSpPr>
          <p:spPr>
            <a:xfrm>
              <a:off x="3789363" y="3433763"/>
              <a:ext cx="1204912" cy="1752600"/>
            </a:xfrm>
            <a:custGeom>
              <a:avLst/>
              <a:gdLst>
                <a:gd name="connsiteX0" fmla="*/ 414337 w 1204912"/>
                <a:gd name="connsiteY0" fmla="*/ 1340643 h 1752600"/>
                <a:gd name="connsiteX1" fmla="*/ 238125 w 1204912"/>
                <a:gd name="connsiteY1" fmla="*/ 1545431 h 1752600"/>
                <a:gd name="connsiteX2" fmla="*/ 119062 w 1204912"/>
                <a:gd name="connsiteY2" fmla="*/ 1678781 h 1752600"/>
                <a:gd name="connsiteX3" fmla="*/ 73819 w 1204912"/>
                <a:gd name="connsiteY3" fmla="*/ 1731168 h 1752600"/>
                <a:gd name="connsiteX4" fmla="*/ 47625 w 1204912"/>
                <a:gd name="connsiteY4" fmla="*/ 1747837 h 1752600"/>
                <a:gd name="connsiteX5" fmla="*/ 23812 w 1204912"/>
                <a:gd name="connsiteY5" fmla="*/ 1752600 h 1752600"/>
                <a:gd name="connsiteX6" fmla="*/ 7144 w 1204912"/>
                <a:gd name="connsiteY6" fmla="*/ 1750218 h 1752600"/>
                <a:gd name="connsiteX7" fmla="*/ 0 w 1204912"/>
                <a:gd name="connsiteY7" fmla="*/ 1738312 h 1752600"/>
                <a:gd name="connsiteX8" fmla="*/ 0 w 1204912"/>
                <a:gd name="connsiteY8" fmla="*/ 1719262 h 1752600"/>
                <a:gd name="connsiteX9" fmla="*/ 16669 w 1204912"/>
                <a:gd name="connsiteY9" fmla="*/ 1683543 h 1752600"/>
                <a:gd name="connsiteX10" fmla="*/ 71437 w 1204912"/>
                <a:gd name="connsiteY10" fmla="*/ 1609725 h 1752600"/>
                <a:gd name="connsiteX11" fmla="*/ 214312 w 1204912"/>
                <a:gd name="connsiteY11" fmla="*/ 1423987 h 1752600"/>
                <a:gd name="connsiteX12" fmla="*/ 304800 w 1204912"/>
                <a:gd name="connsiteY12" fmla="*/ 1300162 h 1752600"/>
                <a:gd name="connsiteX13" fmla="*/ 438150 w 1204912"/>
                <a:gd name="connsiteY13" fmla="*/ 1121568 h 1752600"/>
                <a:gd name="connsiteX14" fmla="*/ 576262 w 1204912"/>
                <a:gd name="connsiteY14" fmla="*/ 912018 h 1752600"/>
                <a:gd name="connsiteX15" fmla="*/ 750094 w 1204912"/>
                <a:gd name="connsiteY15" fmla="*/ 650081 h 1752600"/>
                <a:gd name="connsiteX16" fmla="*/ 869156 w 1204912"/>
                <a:gd name="connsiteY16" fmla="*/ 447675 h 1752600"/>
                <a:gd name="connsiteX17" fmla="*/ 995362 w 1204912"/>
                <a:gd name="connsiteY17" fmla="*/ 233362 h 1752600"/>
                <a:gd name="connsiteX18" fmla="*/ 1092994 w 1204912"/>
                <a:gd name="connsiteY18" fmla="*/ 42862 h 1752600"/>
                <a:gd name="connsiteX19" fmla="*/ 1202531 w 1204912"/>
                <a:gd name="connsiteY19" fmla="*/ 0 h 1752600"/>
                <a:gd name="connsiteX20" fmla="*/ 1204912 w 1204912"/>
                <a:gd name="connsiteY20" fmla="*/ 321468 h 1752600"/>
                <a:gd name="connsiteX21" fmla="*/ 1121569 w 1204912"/>
                <a:gd name="connsiteY21" fmla="*/ 428625 h 1752600"/>
                <a:gd name="connsiteX22" fmla="*/ 997744 w 1204912"/>
                <a:gd name="connsiteY22" fmla="*/ 602456 h 1752600"/>
                <a:gd name="connsiteX23" fmla="*/ 828675 w 1204912"/>
                <a:gd name="connsiteY23" fmla="*/ 819150 h 1752600"/>
                <a:gd name="connsiteX24" fmla="*/ 697706 w 1204912"/>
                <a:gd name="connsiteY24" fmla="*/ 990600 h 1752600"/>
                <a:gd name="connsiteX25" fmla="*/ 564356 w 1204912"/>
                <a:gd name="connsiteY25" fmla="*/ 1157287 h 1752600"/>
                <a:gd name="connsiteX26" fmla="*/ 414337 w 1204912"/>
                <a:gd name="connsiteY26" fmla="*/ 1340643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4912" h="1752600">
                  <a:moveTo>
                    <a:pt x="414337" y="1340643"/>
                  </a:moveTo>
                  <a:lnTo>
                    <a:pt x="238125" y="1545431"/>
                  </a:lnTo>
                  <a:lnTo>
                    <a:pt x="119062" y="1678781"/>
                  </a:lnTo>
                  <a:lnTo>
                    <a:pt x="73819" y="1731168"/>
                  </a:lnTo>
                  <a:lnTo>
                    <a:pt x="47625" y="1747837"/>
                  </a:lnTo>
                  <a:lnTo>
                    <a:pt x="23812" y="1752600"/>
                  </a:lnTo>
                  <a:lnTo>
                    <a:pt x="7144" y="1750218"/>
                  </a:lnTo>
                  <a:lnTo>
                    <a:pt x="0" y="1738312"/>
                  </a:lnTo>
                  <a:lnTo>
                    <a:pt x="0" y="1719262"/>
                  </a:lnTo>
                  <a:lnTo>
                    <a:pt x="16669" y="1683543"/>
                  </a:lnTo>
                  <a:lnTo>
                    <a:pt x="71437" y="1609725"/>
                  </a:lnTo>
                  <a:lnTo>
                    <a:pt x="214312" y="1423987"/>
                  </a:lnTo>
                  <a:lnTo>
                    <a:pt x="304800" y="1300162"/>
                  </a:lnTo>
                  <a:lnTo>
                    <a:pt x="438150" y="1121568"/>
                  </a:lnTo>
                  <a:lnTo>
                    <a:pt x="576262" y="912018"/>
                  </a:lnTo>
                  <a:lnTo>
                    <a:pt x="750094" y="650081"/>
                  </a:lnTo>
                  <a:lnTo>
                    <a:pt x="869156" y="447675"/>
                  </a:lnTo>
                  <a:lnTo>
                    <a:pt x="995362" y="233362"/>
                  </a:lnTo>
                  <a:lnTo>
                    <a:pt x="1092994" y="42862"/>
                  </a:lnTo>
                  <a:lnTo>
                    <a:pt x="1202531" y="0"/>
                  </a:lnTo>
                  <a:cubicBezTo>
                    <a:pt x="1203325" y="107156"/>
                    <a:pt x="1204118" y="214312"/>
                    <a:pt x="1204912" y="321468"/>
                  </a:cubicBezTo>
                  <a:lnTo>
                    <a:pt x="1121569" y="428625"/>
                  </a:lnTo>
                  <a:lnTo>
                    <a:pt x="997744" y="602456"/>
                  </a:lnTo>
                  <a:lnTo>
                    <a:pt x="828675" y="819150"/>
                  </a:lnTo>
                  <a:lnTo>
                    <a:pt x="697706" y="990600"/>
                  </a:lnTo>
                  <a:lnTo>
                    <a:pt x="564356" y="1157287"/>
                  </a:lnTo>
                  <a:lnTo>
                    <a:pt x="414337" y="1340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B8F3FDD6-4E9F-4DF2-98E5-E15A9D3A3725}"/>
                </a:ext>
              </a:extLst>
            </p:cNvPr>
            <p:cNvSpPr/>
            <p:nvPr/>
          </p:nvSpPr>
          <p:spPr>
            <a:xfrm>
              <a:off x="5075239" y="3713163"/>
              <a:ext cx="720725" cy="811212"/>
            </a:xfrm>
            <a:custGeom>
              <a:avLst/>
              <a:gdLst>
                <a:gd name="connsiteX0" fmla="*/ 295275 w 721519"/>
                <a:gd name="connsiteY0" fmla="*/ 383381 h 812006"/>
                <a:gd name="connsiteX1" fmla="*/ 164306 w 721519"/>
                <a:gd name="connsiteY1" fmla="*/ 228600 h 812006"/>
                <a:gd name="connsiteX2" fmla="*/ 83344 w 721519"/>
                <a:gd name="connsiteY2" fmla="*/ 150019 h 812006"/>
                <a:gd name="connsiteX3" fmla="*/ 2381 w 721519"/>
                <a:gd name="connsiteY3" fmla="*/ 111919 h 812006"/>
                <a:gd name="connsiteX4" fmla="*/ 0 w 721519"/>
                <a:gd name="connsiteY4" fmla="*/ 0 h 812006"/>
                <a:gd name="connsiteX5" fmla="*/ 119062 w 721519"/>
                <a:gd name="connsiteY5" fmla="*/ 47625 h 812006"/>
                <a:gd name="connsiteX6" fmla="*/ 264319 w 721519"/>
                <a:gd name="connsiteY6" fmla="*/ 121444 h 812006"/>
                <a:gd name="connsiteX7" fmla="*/ 426244 w 721519"/>
                <a:gd name="connsiteY7" fmla="*/ 209550 h 812006"/>
                <a:gd name="connsiteX8" fmla="*/ 614362 w 721519"/>
                <a:gd name="connsiteY8" fmla="*/ 319087 h 812006"/>
                <a:gd name="connsiteX9" fmla="*/ 633412 w 721519"/>
                <a:gd name="connsiteY9" fmla="*/ 347662 h 812006"/>
                <a:gd name="connsiteX10" fmla="*/ 669131 w 721519"/>
                <a:gd name="connsiteY10" fmla="*/ 426244 h 812006"/>
                <a:gd name="connsiteX11" fmla="*/ 685800 w 721519"/>
                <a:gd name="connsiteY11" fmla="*/ 476250 h 812006"/>
                <a:gd name="connsiteX12" fmla="*/ 704850 w 721519"/>
                <a:gd name="connsiteY12" fmla="*/ 550069 h 812006"/>
                <a:gd name="connsiteX13" fmla="*/ 716756 w 721519"/>
                <a:gd name="connsiteY13" fmla="*/ 638175 h 812006"/>
                <a:gd name="connsiteX14" fmla="*/ 721519 w 721519"/>
                <a:gd name="connsiteY14" fmla="*/ 700087 h 812006"/>
                <a:gd name="connsiteX15" fmla="*/ 719137 w 721519"/>
                <a:gd name="connsiteY15" fmla="*/ 728662 h 812006"/>
                <a:gd name="connsiteX16" fmla="*/ 704850 w 721519"/>
                <a:gd name="connsiteY16" fmla="*/ 759619 h 812006"/>
                <a:gd name="connsiteX17" fmla="*/ 676275 w 721519"/>
                <a:gd name="connsiteY17" fmla="*/ 795337 h 812006"/>
                <a:gd name="connsiteX18" fmla="*/ 650081 w 721519"/>
                <a:gd name="connsiteY18" fmla="*/ 812006 h 812006"/>
                <a:gd name="connsiteX19" fmla="*/ 633412 w 721519"/>
                <a:gd name="connsiteY19" fmla="*/ 812006 h 812006"/>
                <a:gd name="connsiteX20" fmla="*/ 607219 w 721519"/>
                <a:gd name="connsiteY20" fmla="*/ 804862 h 812006"/>
                <a:gd name="connsiteX21" fmla="*/ 576262 w 721519"/>
                <a:gd name="connsiteY21" fmla="*/ 771525 h 812006"/>
                <a:gd name="connsiteX22" fmla="*/ 473869 w 721519"/>
                <a:gd name="connsiteY22" fmla="*/ 623887 h 812006"/>
                <a:gd name="connsiteX23" fmla="*/ 295275 w 721519"/>
                <a:gd name="connsiteY23" fmla="*/ 383381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1519" h="812006">
                  <a:moveTo>
                    <a:pt x="295275" y="383381"/>
                  </a:moveTo>
                  <a:lnTo>
                    <a:pt x="164306" y="228600"/>
                  </a:lnTo>
                  <a:lnTo>
                    <a:pt x="83344" y="150019"/>
                  </a:lnTo>
                  <a:lnTo>
                    <a:pt x="2381" y="111919"/>
                  </a:lnTo>
                  <a:cubicBezTo>
                    <a:pt x="1587" y="74613"/>
                    <a:pt x="794" y="37306"/>
                    <a:pt x="0" y="0"/>
                  </a:cubicBezTo>
                  <a:lnTo>
                    <a:pt x="119062" y="47625"/>
                  </a:lnTo>
                  <a:lnTo>
                    <a:pt x="264319" y="121444"/>
                  </a:lnTo>
                  <a:lnTo>
                    <a:pt x="426244" y="209550"/>
                  </a:lnTo>
                  <a:lnTo>
                    <a:pt x="614362" y="319087"/>
                  </a:lnTo>
                  <a:lnTo>
                    <a:pt x="633412" y="347662"/>
                  </a:lnTo>
                  <a:lnTo>
                    <a:pt x="669131" y="426244"/>
                  </a:lnTo>
                  <a:lnTo>
                    <a:pt x="685800" y="476250"/>
                  </a:lnTo>
                  <a:lnTo>
                    <a:pt x="704850" y="550069"/>
                  </a:lnTo>
                  <a:lnTo>
                    <a:pt x="716756" y="638175"/>
                  </a:lnTo>
                  <a:lnTo>
                    <a:pt x="721519" y="700087"/>
                  </a:lnTo>
                  <a:lnTo>
                    <a:pt x="719137" y="728662"/>
                  </a:lnTo>
                  <a:lnTo>
                    <a:pt x="704850" y="759619"/>
                  </a:lnTo>
                  <a:lnTo>
                    <a:pt x="676275" y="795337"/>
                  </a:lnTo>
                  <a:lnTo>
                    <a:pt x="650081" y="812006"/>
                  </a:lnTo>
                  <a:lnTo>
                    <a:pt x="633412" y="812006"/>
                  </a:lnTo>
                  <a:lnTo>
                    <a:pt x="607219" y="804862"/>
                  </a:lnTo>
                  <a:lnTo>
                    <a:pt x="576262" y="771525"/>
                  </a:lnTo>
                  <a:lnTo>
                    <a:pt x="473869" y="623887"/>
                  </a:lnTo>
                  <a:lnTo>
                    <a:pt x="295275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8783746D-5AB3-4EEB-90DA-BC79D7D60F67}"/>
                </a:ext>
              </a:extLst>
            </p:cNvPr>
            <p:cNvSpPr/>
            <p:nvPr/>
          </p:nvSpPr>
          <p:spPr>
            <a:xfrm>
              <a:off x="6497639" y="1827213"/>
              <a:ext cx="1958975" cy="1377950"/>
            </a:xfrm>
            <a:custGeom>
              <a:avLst/>
              <a:gdLst>
                <a:gd name="connsiteX0" fmla="*/ 269082 w 1957388"/>
                <a:gd name="connsiteY0" fmla="*/ 147637 h 1378744"/>
                <a:gd name="connsiteX1" fmla="*/ 428625 w 1957388"/>
                <a:gd name="connsiteY1" fmla="*/ 114300 h 1378744"/>
                <a:gd name="connsiteX2" fmla="*/ 521494 w 1957388"/>
                <a:gd name="connsiteY2" fmla="*/ 95250 h 1378744"/>
                <a:gd name="connsiteX3" fmla="*/ 561975 w 1957388"/>
                <a:gd name="connsiteY3" fmla="*/ 80962 h 1378744"/>
                <a:gd name="connsiteX4" fmla="*/ 633413 w 1957388"/>
                <a:gd name="connsiteY4" fmla="*/ 28575 h 1378744"/>
                <a:gd name="connsiteX5" fmla="*/ 676275 w 1957388"/>
                <a:gd name="connsiteY5" fmla="*/ 0 h 1378744"/>
                <a:gd name="connsiteX6" fmla="*/ 695325 w 1957388"/>
                <a:gd name="connsiteY6" fmla="*/ 0 h 1378744"/>
                <a:gd name="connsiteX7" fmla="*/ 752475 w 1957388"/>
                <a:gd name="connsiteY7" fmla="*/ 26194 h 1378744"/>
                <a:gd name="connsiteX8" fmla="*/ 895350 w 1957388"/>
                <a:gd name="connsiteY8" fmla="*/ 109537 h 1378744"/>
                <a:gd name="connsiteX9" fmla="*/ 950119 w 1957388"/>
                <a:gd name="connsiteY9" fmla="*/ 147637 h 1378744"/>
                <a:gd name="connsiteX10" fmla="*/ 973932 w 1957388"/>
                <a:gd name="connsiteY10" fmla="*/ 178594 h 1378744"/>
                <a:gd name="connsiteX11" fmla="*/ 971550 w 1957388"/>
                <a:gd name="connsiteY11" fmla="*/ 223837 h 1378744"/>
                <a:gd name="connsiteX12" fmla="*/ 952500 w 1957388"/>
                <a:gd name="connsiteY12" fmla="*/ 264319 h 1378744"/>
                <a:gd name="connsiteX13" fmla="*/ 921544 w 1957388"/>
                <a:gd name="connsiteY13" fmla="*/ 300037 h 1378744"/>
                <a:gd name="connsiteX14" fmla="*/ 876300 w 1957388"/>
                <a:gd name="connsiteY14" fmla="*/ 354806 h 1378744"/>
                <a:gd name="connsiteX15" fmla="*/ 842963 w 1957388"/>
                <a:gd name="connsiteY15" fmla="*/ 419100 h 1378744"/>
                <a:gd name="connsiteX16" fmla="*/ 828675 w 1957388"/>
                <a:gd name="connsiteY16" fmla="*/ 485775 h 1378744"/>
                <a:gd name="connsiteX17" fmla="*/ 819150 w 1957388"/>
                <a:gd name="connsiteY17" fmla="*/ 566737 h 1378744"/>
                <a:gd name="connsiteX18" fmla="*/ 819150 w 1957388"/>
                <a:gd name="connsiteY18" fmla="*/ 966787 h 1378744"/>
                <a:gd name="connsiteX19" fmla="*/ 833438 w 1957388"/>
                <a:gd name="connsiteY19" fmla="*/ 1066800 h 1378744"/>
                <a:gd name="connsiteX20" fmla="*/ 857250 w 1957388"/>
                <a:gd name="connsiteY20" fmla="*/ 1123950 h 1378744"/>
                <a:gd name="connsiteX21" fmla="*/ 888207 w 1957388"/>
                <a:gd name="connsiteY21" fmla="*/ 1159669 h 1378744"/>
                <a:gd name="connsiteX22" fmla="*/ 940594 w 1957388"/>
                <a:gd name="connsiteY22" fmla="*/ 1190625 h 1378744"/>
                <a:gd name="connsiteX23" fmla="*/ 1004888 w 1957388"/>
                <a:gd name="connsiteY23" fmla="*/ 1200150 h 1378744"/>
                <a:gd name="connsiteX24" fmla="*/ 1207294 w 1957388"/>
                <a:gd name="connsiteY24" fmla="*/ 1197769 h 1378744"/>
                <a:gd name="connsiteX25" fmla="*/ 1357313 w 1957388"/>
                <a:gd name="connsiteY25" fmla="*/ 1183481 h 1378744"/>
                <a:gd name="connsiteX26" fmla="*/ 1469232 w 1957388"/>
                <a:gd name="connsiteY26" fmla="*/ 1159669 h 1378744"/>
                <a:gd name="connsiteX27" fmla="*/ 1535907 w 1957388"/>
                <a:gd name="connsiteY27" fmla="*/ 1128712 h 1378744"/>
                <a:gd name="connsiteX28" fmla="*/ 1593057 w 1957388"/>
                <a:gd name="connsiteY28" fmla="*/ 1083469 h 1378744"/>
                <a:gd name="connsiteX29" fmla="*/ 1838325 w 1957388"/>
                <a:gd name="connsiteY29" fmla="*/ 1045369 h 1378744"/>
                <a:gd name="connsiteX30" fmla="*/ 1845469 w 1957388"/>
                <a:gd name="connsiteY30" fmla="*/ 1090612 h 1378744"/>
                <a:gd name="connsiteX31" fmla="*/ 1874044 w 1957388"/>
                <a:gd name="connsiteY31" fmla="*/ 1114425 h 1378744"/>
                <a:gd name="connsiteX32" fmla="*/ 1928813 w 1957388"/>
                <a:gd name="connsiteY32" fmla="*/ 1157287 h 1378744"/>
                <a:gd name="connsiteX33" fmla="*/ 1945482 w 1957388"/>
                <a:gd name="connsiteY33" fmla="*/ 1190625 h 1378744"/>
                <a:gd name="connsiteX34" fmla="*/ 1957388 w 1957388"/>
                <a:gd name="connsiteY34" fmla="*/ 1226344 h 1378744"/>
                <a:gd name="connsiteX35" fmla="*/ 1945482 w 1957388"/>
                <a:gd name="connsiteY35" fmla="*/ 1266825 h 1378744"/>
                <a:gd name="connsiteX36" fmla="*/ 1909763 w 1957388"/>
                <a:gd name="connsiteY36" fmla="*/ 1302544 h 1378744"/>
                <a:gd name="connsiteX37" fmla="*/ 1826419 w 1957388"/>
                <a:gd name="connsiteY37" fmla="*/ 1345406 h 1378744"/>
                <a:gd name="connsiteX38" fmla="*/ 1750219 w 1957388"/>
                <a:gd name="connsiteY38" fmla="*/ 1364456 h 1378744"/>
                <a:gd name="connsiteX39" fmla="*/ 1376363 w 1957388"/>
                <a:gd name="connsiteY39" fmla="*/ 1376362 h 1378744"/>
                <a:gd name="connsiteX40" fmla="*/ 1200150 w 1957388"/>
                <a:gd name="connsiteY40" fmla="*/ 1378744 h 1378744"/>
                <a:gd name="connsiteX41" fmla="*/ 1035844 w 1957388"/>
                <a:gd name="connsiteY41" fmla="*/ 1378744 h 1378744"/>
                <a:gd name="connsiteX42" fmla="*/ 847725 w 1957388"/>
                <a:gd name="connsiteY42" fmla="*/ 1343025 h 1378744"/>
                <a:gd name="connsiteX43" fmla="*/ 754857 w 1957388"/>
                <a:gd name="connsiteY43" fmla="*/ 1290637 h 1378744"/>
                <a:gd name="connsiteX44" fmla="*/ 695325 w 1957388"/>
                <a:gd name="connsiteY44" fmla="*/ 1231106 h 1378744"/>
                <a:gd name="connsiteX45" fmla="*/ 638175 w 1957388"/>
                <a:gd name="connsiteY45" fmla="*/ 1126331 h 1378744"/>
                <a:gd name="connsiteX46" fmla="*/ 621507 w 1957388"/>
                <a:gd name="connsiteY46" fmla="*/ 1028700 h 1378744"/>
                <a:gd name="connsiteX47" fmla="*/ 616744 w 1957388"/>
                <a:gd name="connsiteY47" fmla="*/ 873919 h 1378744"/>
                <a:gd name="connsiteX48" fmla="*/ 635794 w 1957388"/>
                <a:gd name="connsiteY48" fmla="*/ 316706 h 1378744"/>
                <a:gd name="connsiteX49" fmla="*/ 631032 w 1957388"/>
                <a:gd name="connsiteY49" fmla="*/ 264319 h 1378744"/>
                <a:gd name="connsiteX50" fmla="*/ 614363 w 1957388"/>
                <a:gd name="connsiteY50" fmla="*/ 250031 h 1378744"/>
                <a:gd name="connsiteX51" fmla="*/ 583407 w 1957388"/>
                <a:gd name="connsiteY51" fmla="*/ 240506 h 1378744"/>
                <a:gd name="connsiteX52" fmla="*/ 545307 w 1957388"/>
                <a:gd name="connsiteY52" fmla="*/ 245269 h 1378744"/>
                <a:gd name="connsiteX53" fmla="*/ 38100 w 1957388"/>
                <a:gd name="connsiteY53" fmla="*/ 338137 h 1378744"/>
                <a:gd name="connsiteX54" fmla="*/ 0 w 1957388"/>
                <a:gd name="connsiteY54" fmla="*/ 180975 h 1378744"/>
                <a:gd name="connsiteX55" fmla="*/ 50007 w 1957388"/>
                <a:gd name="connsiteY55" fmla="*/ 195262 h 1378744"/>
                <a:gd name="connsiteX56" fmla="*/ 269082 w 1957388"/>
                <a:gd name="connsiteY56" fmla="*/ 14763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57388" h="1378744">
                  <a:moveTo>
                    <a:pt x="269082" y="147637"/>
                  </a:moveTo>
                  <a:lnTo>
                    <a:pt x="428625" y="114300"/>
                  </a:lnTo>
                  <a:lnTo>
                    <a:pt x="521494" y="95250"/>
                  </a:lnTo>
                  <a:lnTo>
                    <a:pt x="561975" y="80962"/>
                  </a:lnTo>
                  <a:lnTo>
                    <a:pt x="633413" y="28575"/>
                  </a:lnTo>
                  <a:lnTo>
                    <a:pt x="676275" y="0"/>
                  </a:lnTo>
                  <a:lnTo>
                    <a:pt x="695325" y="0"/>
                  </a:lnTo>
                  <a:lnTo>
                    <a:pt x="752475" y="26194"/>
                  </a:lnTo>
                  <a:lnTo>
                    <a:pt x="895350" y="109537"/>
                  </a:lnTo>
                  <a:lnTo>
                    <a:pt x="950119" y="147637"/>
                  </a:lnTo>
                  <a:lnTo>
                    <a:pt x="973932" y="178594"/>
                  </a:lnTo>
                  <a:lnTo>
                    <a:pt x="971550" y="223837"/>
                  </a:lnTo>
                  <a:lnTo>
                    <a:pt x="952500" y="264319"/>
                  </a:lnTo>
                  <a:lnTo>
                    <a:pt x="921544" y="300037"/>
                  </a:lnTo>
                  <a:lnTo>
                    <a:pt x="876300" y="354806"/>
                  </a:lnTo>
                  <a:lnTo>
                    <a:pt x="842963" y="419100"/>
                  </a:lnTo>
                  <a:lnTo>
                    <a:pt x="828675" y="485775"/>
                  </a:lnTo>
                  <a:lnTo>
                    <a:pt x="819150" y="566737"/>
                  </a:lnTo>
                  <a:lnTo>
                    <a:pt x="819150" y="966787"/>
                  </a:lnTo>
                  <a:lnTo>
                    <a:pt x="833438" y="1066800"/>
                  </a:lnTo>
                  <a:lnTo>
                    <a:pt x="857250" y="1123950"/>
                  </a:lnTo>
                  <a:lnTo>
                    <a:pt x="888207" y="1159669"/>
                  </a:lnTo>
                  <a:lnTo>
                    <a:pt x="940594" y="1190625"/>
                  </a:lnTo>
                  <a:lnTo>
                    <a:pt x="1004888" y="1200150"/>
                  </a:lnTo>
                  <a:lnTo>
                    <a:pt x="1207294" y="1197769"/>
                  </a:lnTo>
                  <a:lnTo>
                    <a:pt x="1357313" y="1183481"/>
                  </a:lnTo>
                  <a:lnTo>
                    <a:pt x="1469232" y="1159669"/>
                  </a:lnTo>
                  <a:lnTo>
                    <a:pt x="1535907" y="1128712"/>
                  </a:lnTo>
                  <a:lnTo>
                    <a:pt x="1593057" y="1083469"/>
                  </a:lnTo>
                  <a:lnTo>
                    <a:pt x="1838325" y="1045369"/>
                  </a:lnTo>
                  <a:lnTo>
                    <a:pt x="1845469" y="1090612"/>
                  </a:lnTo>
                  <a:lnTo>
                    <a:pt x="1874044" y="1114425"/>
                  </a:lnTo>
                  <a:lnTo>
                    <a:pt x="1928813" y="1157287"/>
                  </a:lnTo>
                  <a:lnTo>
                    <a:pt x="1945482" y="1190625"/>
                  </a:lnTo>
                  <a:lnTo>
                    <a:pt x="1957388" y="1226344"/>
                  </a:lnTo>
                  <a:lnTo>
                    <a:pt x="1945482" y="1266825"/>
                  </a:lnTo>
                  <a:lnTo>
                    <a:pt x="1909763" y="1302544"/>
                  </a:lnTo>
                  <a:lnTo>
                    <a:pt x="1826419" y="1345406"/>
                  </a:lnTo>
                  <a:lnTo>
                    <a:pt x="1750219" y="1364456"/>
                  </a:lnTo>
                  <a:lnTo>
                    <a:pt x="1376363" y="1376362"/>
                  </a:lnTo>
                  <a:lnTo>
                    <a:pt x="1200150" y="1378744"/>
                  </a:lnTo>
                  <a:lnTo>
                    <a:pt x="1035844" y="1378744"/>
                  </a:lnTo>
                  <a:lnTo>
                    <a:pt x="847725" y="1343025"/>
                  </a:lnTo>
                  <a:lnTo>
                    <a:pt x="754857" y="1290637"/>
                  </a:lnTo>
                  <a:lnTo>
                    <a:pt x="695325" y="1231106"/>
                  </a:lnTo>
                  <a:lnTo>
                    <a:pt x="638175" y="1126331"/>
                  </a:lnTo>
                  <a:lnTo>
                    <a:pt x="621507" y="1028700"/>
                  </a:lnTo>
                  <a:lnTo>
                    <a:pt x="616744" y="873919"/>
                  </a:lnTo>
                  <a:lnTo>
                    <a:pt x="635794" y="316706"/>
                  </a:lnTo>
                  <a:lnTo>
                    <a:pt x="631032" y="264319"/>
                  </a:lnTo>
                  <a:lnTo>
                    <a:pt x="614363" y="250031"/>
                  </a:lnTo>
                  <a:lnTo>
                    <a:pt x="583407" y="240506"/>
                  </a:lnTo>
                  <a:lnTo>
                    <a:pt x="545307" y="245269"/>
                  </a:lnTo>
                  <a:lnTo>
                    <a:pt x="38100" y="338137"/>
                  </a:lnTo>
                  <a:lnTo>
                    <a:pt x="0" y="180975"/>
                  </a:lnTo>
                  <a:lnTo>
                    <a:pt x="50007" y="195262"/>
                  </a:lnTo>
                  <a:lnTo>
                    <a:pt x="269082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6F165DBF-6B7B-4957-B6B1-B3F834BA9C19}"/>
                </a:ext>
              </a:extLst>
            </p:cNvPr>
            <p:cNvSpPr/>
            <p:nvPr/>
          </p:nvSpPr>
          <p:spPr>
            <a:xfrm>
              <a:off x="8069263" y="2381250"/>
              <a:ext cx="273050" cy="547688"/>
            </a:xfrm>
            <a:custGeom>
              <a:avLst/>
              <a:gdLst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1431 w 342900"/>
                <a:gd name="connsiteY4" fmla="*/ 561975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231018 w 512005"/>
                <a:gd name="connsiteY5" fmla="*/ 521494 h 704635"/>
                <a:gd name="connsiteX6" fmla="*/ 259593 w 512005"/>
                <a:gd name="connsiteY6" fmla="*/ 473869 h 704635"/>
                <a:gd name="connsiteX7" fmla="*/ 283405 w 512005"/>
                <a:gd name="connsiteY7" fmla="*/ 423863 h 704635"/>
                <a:gd name="connsiteX8" fmla="*/ 311980 w 512005"/>
                <a:gd name="connsiteY8" fmla="*/ 364331 h 704635"/>
                <a:gd name="connsiteX9" fmla="*/ 331030 w 512005"/>
                <a:gd name="connsiteY9" fmla="*/ 295275 h 704635"/>
                <a:gd name="connsiteX10" fmla="*/ 347699 w 512005"/>
                <a:gd name="connsiteY10" fmla="*/ 214313 h 704635"/>
                <a:gd name="connsiteX11" fmla="*/ 359605 w 512005"/>
                <a:gd name="connsiteY11" fmla="*/ 102394 h 704635"/>
                <a:gd name="connsiteX12" fmla="*/ 369130 w 512005"/>
                <a:gd name="connsiteY12" fmla="*/ 35719 h 704635"/>
                <a:gd name="connsiteX13" fmla="*/ 376274 w 512005"/>
                <a:gd name="connsiteY13" fmla="*/ 9525 h 704635"/>
                <a:gd name="connsiteX14" fmla="*/ 390561 w 512005"/>
                <a:gd name="connsiteY14" fmla="*/ 0 h 704635"/>
                <a:gd name="connsiteX15" fmla="*/ 407230 w 512005"/>
                <a:gd name="connsiteY15" fmla="*/ 0 h 704635"/>
                <a:gd name="connsiteX16" fmla="*/ 423899 w 512005"/>
                <a:gd name="connsiteY16" fmla="*/ 9525 h 704635"/>
                <a:gd name="connsiteX17" fmla="*/ 440568 w 512005"/>
                <a:gd name="connsiteY17" fmla="*/ 38100 h 704635"/>
                <a:gd name="connsiteX18" fmla="*/ 452474 w 512005"/>
                <a:gd name="connsiteY18" fmla="*/ 342900 h 704635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197681 w 512005"/>
                <a:gd name="connsiteY5" fmla="*/ 549327 h 704635"/>
                <a:gd name="connsiteX6" fmla="*/ 231018 w 512005"/>
                <a:gd name="connsiteY6" fmla="*/ 521494 h 704635"/>
                <a:gd name="connsiteX7" fmla="*/ 259593 w 512005"/>
                <a:gd name="connsiteY7" fmla="*/ 473869 h 704635"/>
                <a:gd name="connsiteX8" fmla="*/ 283405 w 512005"/>
                <a:gd name="connsiteY8" fmla="*/ 423863 h 704635"/>
                <a:gd name="connsiteX9" fmla="*/ 311980 w 512005"/>
                <a:gd name="connsiteY9" fmla="*/ 364331 h 704635"/>
                <a:gd name="connsiteX10" fmla="*/ 331030 w 512005"/>
                <a:gd name="connsiteY10" fmla="*/ 295275 h 704635"/>
                <a:gd name="connsiteX11" fmla="*/ 347699 w 512005"/>
                <a:gd name="connsiteY11" fmla="*/ 214313 h 704635"/>
                <a:gd name="connsiteX12" fmla="*/ 359605 w 512005"/>
                <a:gd name="connsiteY12" fmla="*/ 102394 h 704635"/>
                <a:gd name="connsiteX13" fmla="*/ 369130 w 512005"/>
                <a:gd name="connsiteY13" fmla="*/ 35719 h 704635"/>
                <a:gd name="connsiteX14" fmla="*/ 376274 w 512005"/>
                <a:gd name="connsiteY14" fmla="*/ 9525 h 704635"/>
                <a:gd name="connsiteX15" fmla="*/ 390561 w 512005"/>
                <a:gd name="connsiteY15" fmla="*/ 0 h 704635"/>
                <a:gd name="connsiteX16" fmla="*/ 407230 w 512005"/>
                <a:gd name="connsiteY16" fmla="*/ 0 h 704635"/>
                <a:gd name="connsiteX17" fmla="*/ 423899 w 512005"/>
                <a:gd name="connsiteY17" fmla="*/ 9525 h 704635"/>
                <a:gd name="connsiteX18" fmla="*/ 440568 w 512005"/>
                <a:gd name="connsiteY18" fmla="*/ 38100 h 704635"/>
                <a:gd name="connsiteX19" fmla="*/ 452474 w 512005"/>
                <a:gd name="connsiteY19" fmla="*/ 342900 h 704635"/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8576 w 342900"/>
                <a:gd name="connsiteY4" fmla="*/ 549327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314324 w 314324"/>
                <a:gd name="connsiteY2" fmla="*/ 578644 h 578644"/>
                <a:gd name="connsiteX3" fmla="*/ 0 w 314324"/>
                <a:gd name="connsiteY3" fmla="*/ 549327 h 578644"/>
                <a:gd name="connsiteX4" fmla="*/ 33337 w 314324"/>
                <a:gd name="connsiteY4" fmla="*/ 521494 h 578644"/>
                <a:gd name="connsiteX5" fmla="*/ 61912 w 314324"/>
                <a:gd name="connsiteY5" fmla="*/ 473869 h 578644"/>
                <a:gd name="connsiteX6" fmla="*/ 85724 w 314324"/>
                <a:gd name="connsiteY6" fmla="*/ 423863 h 578644"/>
                <a:gd name="connsiteX7" fmla="*/ 114299 w 314324"/>
                <a:gd name="connsiteY7" fmla="*/ 364331 h 578644"/>
                <a:gd name="connsiteX8" fmla="*/ 133349 w 314324"/>
                <a:gd name="connsiteY8" fmla="*/ 295275 h 578644"/>
                <a:gd name="connsiteX9" fmla="*/ 150018 w 314324"/>
                <a:gd name="connsiteY9" fmla="*/ 214313 h 578644"/>
                <a:gd name="connsiteX10" fmla="*/ 161924 w 314324"/>
                <a:gd name="connsiteY10" fmla="*/ 102394 h 578644"/>
                <a:gd name="connsiteX11" fmla="*/ 171449 w 314324"/>
                <a:gd name="connsiteY11" fmla="*/ 35719 h 578644"/>
                <a:gd name="connsiteX12" fmla="*/ 178593 w 314324"/>
                <a:gd name="connsiteY12" fmla="*/ 9525 h 578644"/>
                <a:gd name="connsiteX13" fmla="*/ 192880 w 314324"/>
                <a:gd name="connsiteY13" fmla="*/ 0 h 578644"/>
                <a:gd name="connsiteX14" fmla="*/ 209549 w 314324"/>
                <a:gd name="connsiteY14" fmla="*/ 0 h 578644"/>
                <a:gd name="connsiteX15" fmla="*/ 226218 w 314324"/>
                <a:gd name="connsiteY15" fmla="*/ 9525 h 578644"/>
                <a:gd name="connsiteX16" fmla="*/ 242887 w 314324"/>
                <a:gd name="connsiteY16" fmla="*/ 38100 h 578644"/>
                <a:gd name="connsiteX17" fmla="*/ 254793 w 314324"/>
                <a:gd name="connsiteY17" fmla="*/ 342900 h 578644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292893 w 314324"/>
                <a:gd name="connsiteY2" fmla="*/ 523169 h 578644"/>
                <a:gd name="connsiteX3" fmla="*/ 314324 w 314324"/>
                <a:gd name="connsiteY3" fmla="*/ 578644 h 578644"/>
                <a:gd name="connsiteX4" fmla="*/ 0 w 314324"/>
                <a:gd name="connsiteY4" fmla="*/ 549327 h 578644"/>
                <a:gd name="connsiteX5" fmla="*/ 33337 w 314324"/>
                <a:gd name="connsiteY5" fmla="*/ 521494 h 578644"/>
                <a:gd name="connsiteX6" fmla="*/ 61912 w 314324"/>
                <a:gd name="connsiteY6" fmla="*/ 473869 h 578644"/>
                <a:gd name="connsiteX7" fmla="*/ 85724 w 314324"/>
                <a:gd name="connsiteY7" fmla="*/ 423863 h 578644"/>
                <a:gd name="connsiteX8" fmla="*/ 114299 w 314324"/>
                <a:gd name="connsiteY8" fmla="*/ 364331 h 578644"/>
                <a:gd name="connsiteX9" fmla="*/ 133349 w 314324"/>
                <a:gd name="connsiteY9" fmla="*/ 295275 h 578644"/>
                <a:gd name="connsiteX10" fmla="*/ 150018 w 314324"/>
                <a:gd name="connsiteY10" fmla="*/ 214313 h 578644"/>
                <a:gd name="connsiteX11" fmla="*/ 161924 w 314324"/>
                <a:gd name="connsiteY11" fmla="*/ 102394 h 578644"/>
                <a:gd name="connsiteX12" fmla="*/ 171449 w 314324"/>
                <a:gd name="connsiteY12" fmla="*/ 35719 h 578644"/>
                <a:gd name="connsiteX13" fmla="*/ 178593 w 314324"/>
                <a:gd name="connsiteY13" fmla="*/ 9525 h 578644"/>
                <a:gd name="connsiteX14" fmla="*/ 192880 w 314324"/>
                <a:gd name="connsiteY14" fmla="*/ 0 h 578644"/>
                <a:gd name="connsiteX15" fmla="*/ 209549 w 314324"/>
                <a:gd name="connsiteY15" fmla="*/ 0 h 578644"/>
                <a:gd name="connsiteX16" fmla="*/ 226218 w 314324"/>
                <a:gd name="connsiteY16" fmla="*/ 9525 h 578644"/>
                <a:gd name="connsiteX17" fmla="*/ 242887 w 314324"/>
                <a:gd name="connsiteY17" fmla="*/ 38100 h 578644"/>
                <a:gd name="connsiteX18" fmla="*/ 254793 w 314324"/>
                <a:gd name="connsiteY18" fmla="*/ 342900 h 578644"/>
                <a:gd name="connsiteX0" fmla="*/ 254793 w 292893"/>
                <a:gd name="connsiteY0" fmla="*/ 342900 h 549327"/>
                <a:gd name="connsiteX1" fmla="*/ 273843 w 292893"/>
                <a:gd name="connsiteY1" fmla="*/ 478631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92893 w 297621"/>
                <a:gd name="connsiteY2" fmla="*/ 523169 h 621291"/>
                <a:gd name="connsiteX3" fmla="*/ 0 w 297621"/>
                <a:gd name="connsiteY3" fmla="*/ 549327 h 621291"/>
                <a:gd name="connsiteX4" fmla="*/ 33337 w 297621"/>
                <a:gd name="connsiteY4" fmla="*/ 521494 h 621291"/>
                <a:gd name="connsiteX5" fmla="*/ 61912 w 297621"/>
                <a:gd name="connsiteY5" fmla="*/ 473869 h 621291"/>
                <a:gd name="connsiteX6" fmla="*/ 85724 w 297621"/>
                <a:gd name="connsiteY6" fmla="*/ 423863 h 621291"/>
                <a:gd name="connsiteX7" fmla="*/ 114299 w 297621"/>
                <a:gd name="connsiteY7" fmla="*/ 364331 h 621291"/>
                <a:gd name="connsiteX8" fmla="*/ 133349 w 297621"/>
                <a:gd name="connsiteY8" fmla="*/ 295275 h 621291"/>
                <a:gd name="connsiteX9" fmla="*/ 150018 w 297621"/>
                <a:gd name="connsiteY9" fmla="*/ 214313 h 621291"/>
                <a:gd name="connsiteX10" fmla="*/ 161924 w 297621"/>
                <a:gd name="connsiteY10" fmla="*/ 102394 h 621291"/>
                <a:gd name="connsiteX11" fmla="*/ 171449 w 297621"/>
                <a:gd name="connsiteY11" fmla="*/ 35719 h 621291"/>
                <a:gd name="connsiteX12" fmla="*/ 178593 w 297621"/>
                <a:gd name="connsiteY12" fmla="*/ 9525 h 621291"/>
                <a:gd name="connsiteX13" fmla="*/ 192880 w 297621"/>
                <a:gd name="connsiteY13" fmla="*/ 0 h 621291"/>
                <a:gd name="connsiteX14" fmla="*/ 209549 w 297621"/>
                <a:gd name="connsiteY14" fmla="*/ 0 h 621291"/>
                <a:gd name="connsiteX15" fmla="*/ 226218 w 297621"/>
                <a:gd name="connsiteY15" fmla="*/ 9525 h 621291"/>
                <a:gd name="connsiteX16" fmla="*/ 242887 w 297621"/>
                <a:gd name="connsiteY16" fmla="*/ 38100 h 621291"/>
                <a:gd name="connsiteX17" fmla="*/ 254793 w 297621"/>
                <a:gd name="connsiteY17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2893"/>
                <a:gd name="connsiteY0" fmla="*/ 342900 h 549327"/>
                <a:gd name="connsiteX1" fmla="*/ 283369 w 292893"/>
                <a:gd name="connsiteY1" fmla="*/ 518414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83369"/>
                <a:gd name="connsiteY0" fmla="*/ 342900 h 549327"/>
                <a:gd name="connsiteX1" fmla="*/ 283369 w 283369"/>
                <a:gd name="connsiteY1" fmla="*/ 518414 h 549327"/>
                <a:gd name="connsiteX2" fmla="*/ 0 w 283369"/>
                <a:gd name="connsiteY2" fmla="*/ 549327 h 549327"/>
                <a:gd name="connsiteX3" fmla="*/ 33337 w 283369"/>
                <a:gd name="connsiteY3" fmla="*/ 521494 h 549327"/>
                <a:gd name="connsiteX4" fmla="*/ 61912 w 283369"/>
                <a:gd name="connsiteY4" fmla="*/ 473869 h 549327"/>
                <a:gd name="connsiteX5" fmla="*/ 85724 w 283369"/>
                <a:gd name="connsiteY5" fmla="*/ 423863 h 549327"/>
                <a:gd name="connsiteX6" fmla="*/ 114299 w 283369"/>
                <a:gd name="connsiteY6" fmla="*/ 364331 h 549327"/>
                <a:gd name="connsiteX7" fmla="*/ 133349 w 283369"/>
                <a:gd name="connsiteY7" fmla="*/ 295275 h 549327"/>
                <a:gd name="connsiteX8" fmla="*/ 150018 w 283369"/>
                <a:gd name="connsiteY8" fmla="*/ 214313 h 549327"/>
                <a:gd name="connsiteX9" fmla="*/ 161924 w 283369"/>
                <a:gd name="connsiteY9" fmla="*/ 102394 h 549327"/>
                <a:gd name="connsiteX10" fmla="*/ 171449 w 283369"/>
                <a:gd name="connsiteY10" fmla="*/ 35719 h 549327"/>
                <a:gd name="connsiteX11" fmla="*/ 178593 w 283369"/>
                <a:gd name="connsiteY11" fmla="*/ 9525 h 549327"/>
                <a:gd name="connsiteX12" fmla="*/ 192880 w 283369"/>
                <a:gd name="connsiteY12" fmla="*/ 0 h 549327"/>
                <a:gd name="connsiteX13" fmla="*/ 209549 w 283369"/>
                <a:gd name="connsiteY13" fmla="*/ 0 h 549327"/>
                <a:gd name="connsiteX14" fmla="*/ 226218 w 283369"/>
                <a:gd name="connsiteY14" fmla="*/ 9525 h 549327"/>
                <a:gd name="connsiteX15" fmla="*/ 242887 w 283369"/>
                <a:gd name="connsiteY15" fmla="*/ 38100 h 549327"/>
                <a:gd name="connsiteX16" fmla="*/ 254793 w 283369"/>
                <a:gd name="connsiteY16" fmla="*/ 342900 h 54932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52435 w 402467"/>
                <a:gd name="connsiteY3" fmla="*/ 521494 h 691987"/>
                <a:gd name="connsiteX4" fmla="*/ 181010 w 402467"/>
                <a:gd name="connsiteY4" fmla="*/ 473869 h 691987"/>
                <a:gd name="connsiteX5" fmla="*/ 204822 w 402467"/>
                <a:gd name="connsiteY5" fmla="*/ 423863 h 691987"/>
                <a:gd name="connsiteX6" fmla="*/ 233397 w 402467"/>
                <a:gd name="connsiteY6" fmla="*/ 364331 h 691987"/>
                <a:gd name="connsiteX7" fmla="*/ 252447 w 402467"/>
                <a:gd name="connsiteY7" fmla="*/ 295275 h 691987"/>
                <a:gd name="connsiteX8" fmla="*/ 269116 w 402467"/>
                <a:gd name="connsiteY8" fmla="*/ 214313 h 691987"/>
                <a:gd name="connsiteX9" fmla="*/ 281022 w 402467"/>
                <a:gd name="connsiteY9" fmla="*/ 102394 h 691987"/>
                <a:gd name="connsiteX10" fmla="*/ 290547 w 402467"/>
                <a:gd name="connsiteY10" fmla="*/ 35719 h 691987"/>
                <a:gd name="connsiteX11" fmla="*/ 297691 w 402467"/>
                <a:gd name="connsiteY11" fmla="*/ 9525 h 691987"/>
                <a:gd name="connsiteX12" fmla="*/ 311978 w 402467"/>
                <a:gd name="connsiteY12" fmla="*/ 0 h 691987"/>
                <a:gd name="connsiteX13" fmla="*/ 328647 w 402467"/>
                <a:gd name="connsiteY13" fmla="*/ 0 h 691987"/>
                <a:gd name="connsiteX14" fmla="*/ 345316 w 402467"/>
                <a:gd name="connsiteY14" fmla="*/ 9525 h 691987"/>
                <a:gd name="connsiteX15" fmla="*/ 361985 w 402467"/>
                <a:gd name="connsiteY15" fmla="*/ 38100 h 691987"/>
                <a:gd name="connsiteX16" fmla="*/ 373891 w 402467"/>
                <a:gd name="connsiteY16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242887 w 271463"/>
                <a:gd name="connsiteY0" fmla="*/ 342900 h 546951"/>
                <a:gd name="connsiteX1" fmla="*/ 271463 w 271463"/>
                <a:gd name="connsiteY1" fmla="*/ 518414 h 546951"/>
                <a:gd name="connsiteX2" fmla="*/ 0 w 271463"/>
                <a:gd name="connsiteY2" fmla="*/ 546951 h 546951"/>
                <a:gd name="connsiteX3" fmla="*/ 21431 w 271463"/>
                <a:gd name="connsiteY3" fmla="*/ 521494 h 546951"/>
                <a:gd name="connsiteX4" fmla="*/ 50006 w 271463"/>
                <a:gd name="connsiteY4" fmla="*/ 473869 h 546951"/>
                <a:gd name="connsiteX5" fmla="*/ 73818 w 271463"/>
                <a:gd name="connsiteY5" fmla="*/ 423863 h 546951"/>
                <a:gd name="connsiteX6" fmla="*/ 102393 w 271463"/>
                <a:gd name="connsiteY6" fmla="*/ 364331 h 546951"/>
                <a:gd name="connsiteX7" fmla="*/ 121443 w 271463"/>
                <a:gd name="connsiteY7" fmla="*/ 295275 h 546951"/>
                <a:gd name="connsiteX8" fmla="*/ 138112 w 271463"/>
                <a:gd name="connsiteY8" fmla="*/ 214313 h 546951"/>
                <a:gd name="connsiteX9" fmla="*/ 150018 w 271463"/>
                <a:gd name="connsiteY9" fmla="*/ 102394 h 546951"/>
                <a:gd name="connsiteX10" fmla="*/ 159543 w 271463"/>
                <a:gd name="connsiteY10" fmla="*/ 35719 h 546951"/>
                <a:gd name="connsiteX11" fmla="*/ 166687 w 271463"/>
                <a:gd name="connsiteY11" fmla="*/ 9525 h 546951"/>
                <a:gd name="connsiteX12" fmla="*/ 180974 w 271463"/>
                <a:gd name="connsiteY12" fmla="*/ 0 h 546951"/>
                <a:gd name="connsiteX13" fmla="*/ 197643 w 271463"/>
                <a:gd name="connsiteY13" fmla="*/ 0 h 546951"/>
                <a:gd name="connsiteX14" fmla="*/ 214312 w 271463"/>
                <a:gd name="connsiteY14" fmla="*/ 9525 h 546951"/>
                <a:gd name="connsiteX15" fmla="*/ 230981 w 271463"/>
                <a:gd name="connsiteY15" fmla="*/ 38100 h 546951"/>
                <a:gd name="connsiteX16" fmla="*/ 242887 w 271463"/>
                <a:gd name="connsiteY16" fmla="*/ 342900 h 54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463" h="546951">
                  <a:moveTo>
                    <a:pt x="242887" y="342900"/>
                  </a:moveTo>
                  <a:lnTo>
                    <a:pt x="271463" y="518414"/>
                  </a:lnTo>
                  <a:lnTo>
                    <a:pt x="0" y="546951"/>
                  </a:lnTo>
                  <a:lnTo>
                    <a:pt x="21431" y="521494"/>
                  </a:lnTo>
                  <a:lnTo>
                    <a:pt x="50006" y="473869"/>
                  </a:lnTo>
                  <a:lnTo>
                    <a:pt x="73818" y="423863"/>
                  </a:lnTo>
                  <a:lnTo>
                    <a:pt x="102393" y="364331"/>
                  </a:lnTo>
                  <a:lnTo>
                    <a:pt x="121443" y="295275"/>
                  </a:lnTo>
                  <a:lnTo>
                    <a:pt x="138112" y="214313"/>
                  </a:lnTo>
                  <a:lnTo>
                    <a:pt x="150018" y="102394"/>
                  </a:lnTo>
                  <a:lnTo>
                    <a:pt x="159543" y="35719"/>
                  </a:lnTo>
                  <a:lnTo>
                    <a:pt x="166687" y="9525"/>
                  </a:lnTo>
                  <a:lnTo>
                    <a:pt x="180974" y="0"/>
                  </a:lnTo>
                  <a:lnTo>
                    <a:pt x="197643" y="0"/>
                  </a:lnTo>
                  <a:lnTo>
                    <a:pt x="214312" y="9525"/>
                  </a:lnTo>
                  <a:lnTo>
                    <a:pt x="230981" y="38100"/>
                  </a:lnTo>
                  <a:lnTo>
                    <a:pt x="242887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B5AF6CEF-F6A1-432C-B2EA-270197868FD0}"/>
                </a:ext>
              </a:extLst>
            </p:cNvPr>
            <p:cNvSpPr/>
            <p:nvPr/>
          </p:nvSpPr>
          <p:spPr>
            <a:xfrm>
              <a:off x="5492751" y="3660776"/>
              <a:ext cx="2149475" cy="2143125"/>
            </a:xfrm>
            <a:custGeom>
              <a:avLst/>
              <a:gdLst>
                <a:gd name="connsiteX0" fmla="*/ 936625 w 2149475"/>
                <a:gd name="connsiteY0" fmla="*/ 1695450 h 2143125"/>
                <a:gd name="connsiteX1" fmla="*/ 708025 w 2149475"/>
                <a:gd name="connsiteY1" fmla="*/ 1854200 h 2143125"/>
                <a:gd name="connsiteX2" fmla="*/ 488950 w 2149475"/>
                <a:gd name="connsiteY2" fmla="*/ 1974850 h 2143125"/>
                <a:gd name="connsiteX3" fmla="*/ 346075 w 2149475"/>
                <a:gd name="connsiteY3" fmla="*/ 2038350 h 2143125"/>
                <a:gd name="connsiteX4" fmla="*/ 152400 w 2149475"/>
                <a:gd name="connsiteY4" fmla="*/ 2108200 h 2143125"/>
                <a:gd name="connsiteX5" fmla="*/ 57150 w 2149475"/>
                <a:gd name="connsiteY5" fmla="*/ 2136775 h 2143125"/>
                <a:gd name="connsiteX6" fmla="*/ 28575 w 2149475"/>
                <a:gd name="connsiteY6" fmla="*/ 2143125 h 2143125"/>
                <a:gd name="connsiteX7" fmla="*/ 9525 w 2149475"/>
                <a:gd name="connsiteY7" fmla="*/ 2139950 h 2143125"/>
                <a:gd name="connsiteX8" fmla="*/ 0 w 2149475"/>
                <a:gd name="connsiteY8" fmla="*/ 2127250 h 2143125"/>
                <a:gd name="connsiteX9" fmla="*/ 12700 w 2149475"/>
                <a:gd name="connsiteY9" fmla="*/ 2089150 h 2143125"/>
                <a:gd name="connsiteX10" fmla="*/ 53975 w 2149475"/>
                <a:gd name="connsiteY10" fmla="*/ 2057400 h 2143125"/>
                <a:gd name="connsiteX11" fmla="*/ 174625 w 2149475"/>
                <a:gd name="connsiteY11" fmla="*/ 1997075 h 2143125"/>
                <a:gd name="connsiteX12" fmla="*/ 336550 w 2149475"/>
                <a:gd name="connsiteY12" fmla="*/ 1908175 h 2143125"/>
                <a:gd name="connsiteX13" fmla="*/ 492125 w 2149475"/>
                <a:gd name="connsiteY13" fmla="*/ 1809750 h 2143125"/>
                <a:gd name="connsiteX14" fmla="*/ 663575 w 2149475"/>
                <a:gd name="connsiteY14" fmla="*/ 1685925 h 2143125"/>
                <a:gd name="connsiteX15" fmla="*/ 787400 w 2149475"/>
                <a:gd name="connsiteY15" fmla="*/ 1581150 h 2143125"/>
                <a:gd name="connsiteX16" fmla="*/ 908050 w 2149475"/>
                <a:gd name="connsiteY16" fmla="*/ 1463675 h 2143125"/>
                <a:gd name="connsiteX17" fmla="*/ 1009650 w 2149475"/>
                <a:gd name="connsiteY17" fmla="*/ 1358900 h 2143125"/>
                <a:gd name="connsiteX18" fmla="*/ 1143000 w 2149475"/>
                <a:gd name="connsiteY18" fmla="*/ 1225550 h 2143125"/>
                <a:gd name="connsiteX19" fmla="*/ 1222375 w 2149475"/>
                <a:gd name="connsiteY19" fmla="*/ 1139825 h 2143125"/>
                <a:gd name="connsiteX20" fmla="*/ 1317625 w 2149475"/>
                <a:gd name="connsiteY20" fmla="*/ 990600 h 2143125"/>
                <a:gd name="connsiteX21" fmla="*/ 1447800 w 2149475"/>
                <a:gd name="connsiteY21" fmla="*/ 787400 h 2143125"/>
                <a:gd name="connsiteX22" fmla="*/ 1571625 w 2149475"/>
                <a:gd name="connsiteY22" fmla="*/ 574675 h 2143125"/>
                <a:gd name="connsiteX23" fmla="*/ 1660525 w 2149475"/>
                <a:gd name="connsiteY23" fmla="*/ 422275 h 2143125"/>
                <a:gd name="connsiteX24" fmla="*/ 1758950 w 2149475"/>
                <a:gd name="connsiteY24" fmla="*/ 247650 h 2143125"/>
                <a:gd name="connsiteX25" fmla="*/ 1803400 w 2149475"/>
                <a:gd name="connsiteY25" fmla="*/ 149225 h 2143125"/>
                <a:gd name="connsiteX26" fmla="*/ 1825625 w 2149475"/>
                <a:gd name="connsiteY26" fmla="*/ 92075 h 2143125"/>
                <a:gd name="connsiteX27" fmla="*/ 1803400 w 2149475"/>
                <a:gd name="connsiteY27" fmla="*/ 0 h 2143125"/>
                <a:gd name="connsiteX28" fmla="*/ 2149475 w 2149475"/>
                <a:gd name="connsiteY28" fmla="*/ 127000 h 2143125"/>
                <a:gd name="connsiteX29" fmla="*/ 2139950 w 2149475"/>
                <a:gd name="connsiteY29" fmla="*/ 146050 h 2143125"/>
                <a:gd name="connsiteX30" fmla="*/ 2082800 w 2149475"/>
                <a:gd name="connsiteY30" fmla="*/ 180975 h 2143125"/>
                <a:gd name="connsiteX31" fmla="*/ 2047875 w 2149475"/>
                <a:gd name="connsiteY31" fmla="*/ 206375 h 2143125"/>
                <a:gd name="connsiteX32" fmla="*/ 2038350 w 2149475"/>
                <a:gd name="connsiteY32" fmla="*/ 225425 h 2143125"/>
                <a:gd name="connsiteX33" fmla="*/ 1981200 w 2149475"/>
                <a:gd name="connsiteY33" fmla="*/ 371475 h 2143125"/>
                <a:gd name="connsiteX34" fmla="*/ 1901825 w 2149475"/>
                <a:gd name="connsiteY34" fmla="*/ 517525 h 2143125"/>
                <a:gd name="connsiteX35" fmla="*/ 1816100 w 2149475"/>
                <a:gd name="connsiteY35" fmla="*/ 663575 h 2143125"/>
                <a:gd name="connsiteX36" fmla="*/ 1714500 w 2149475"/>
                <a:gd name="connsiteY36" fmla="*/ 822325 h 2143125"/>
                <a:gd name="connsiteX37" fmla="*/ 1609725 w 2149475"/>
                <a:gd name="connsiteY37" fmla="*/ 965200 h 2143125"/>
                <a:gd name="connsiteX38" fmla="*/ 1482725 w 2149475"/>
                <a:gd name="connsiteY38" fmla="*/ 1133475 h 2143125"/>
                <a:gd name="connsiteX39" fmla="*/ 1371600 w 2149475"/>
                <a:gd name="connsiteY39" fmla="*/ 1308100 h 2143125"/>
                <a:gd name="connsiteX40" fmla="*/ 1212850 w 2149475"/>
                <a:gd name="connsiteY40" fmla="*/ 1470025 h 2143125"/>
                <a:gd name="connsiteX41" fmla="*/ 1044575 w 2149475"/>
                <a:gd name="connsiteY41" fmla="*/ 1616075 h 2143125"/>
                <a:gd name="connsiteX42" fmla="*/ 936625 w 2149475"/>
                <a:gd name="connsiteY42" fmla="*/ 169545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49475" h="2143125">
                  <a:moveTo>
                    <a:pt x="936625" y="1695450"/>
                  </a:moveTo>
                  <a:lnTo>
                    <a:pt x="708025" y="1854200"/>
                  </a:lnTo>
                  <a:lnTo>
                    <a:pt x="488950" y="1974850"/>
                  </a:lnTo>
                  <a:lnTo>
                    <a:pt x="346075" y="2038350"/>
                  </a:lnTo>
                  <a:lnTo>
                    <a:pt x="152400" y="2108200"/>
                  </a:lnTo>
                  <a:lnTo>
                    <a:pt x="57150" y="2136775"/>
                  </a:lnTo>
                  <a:lnTo>
                    <a:pt x="28575" y="2143125"/>
                  </a:lnTo>
                  <a:lnTo>
                    <a:pt x="9525" y="2139950"/>
                  </a:lnTo>
                  <a:lnTo>
                    <a:pt x="0" y="2127250"/>
                  </a:lnTo>
                  <a:lnTo>
                    <a:pt x="12700" y="2089150"/>
                  </a:lnTo>
                  <a:lnTo>
                    <a:pt x="53975" y="2057400"/>
                  </a:lnTo>
                  <a:lnTo>
                    <a:pt x="174625" y="1997075"/>
                  </a:lnTo>
                  <a:lnTo>
                    <a:pt x="336550" y="1908175"/>
                  </a:lnTo>
                  <a:lnTo>
                    <a:pt x="492125" y="1809750"/>
                  </a:lnTo>
                  <a:lnTo>
                    <a:pt x="663575" y="1685925"/>
                  </a:lnTo>
                  <a:lnTo>
                    <a:pt x="787400" y="1581150"/>
                  </a:lnTo>
                  <a:lnTo>
                    <a:pt x="908050" y="1463675"/>
                  </a:lnTo>
                  <a:lnTo>
                    <a:pt x="1009650" y="1358900"/>
                  </a:lnTo>
                  <a:lnTo>
                    <a:pt x="1143000" y="1225550"/>
                  </a:lnTo>
                  <a:lnTo>
                    <a:pt x="1222375" y="1139825"/>
                  </a:lnTo>
                  <a:lnTo>
                    <a:pt x="1317625" y="990600"/>
                  </a:lnTo>
                  <a:lnTo>
                    <a:pt x="1447800" y="787400"/>
                  </a:lnTo>
                  <a:lnTo>
                    <a:pt x="1571625" y="574675"/>
                  </a:lnTo>
                  <a:lnTo>
                    <a:pt x="1660525" y="422275"/>
                  </a:lnTo>
                  <a:lnTo>
                    <a:pt x="1758950" y="247650"/>
                  </a:lnTo>
                  <a:lnTo>
                    <a:pt x="1803400" y="149225"/>
                  </a:lnTo>
                  <a:lnTo>
                    <a:pt x="1825625" y="92075"/>
                  </a:lnTo>
                  <a:lnTo>
                    <a:pt x="1803400" y="0"/>
                  </a:lnTo>
                  <a:lnTo>
                    <a:pt x="2149475" y="127000"/>
                  </a:lnTo>
                  <a:lnTo>
                    <a:pt x="2139950" y="146050"/>
                  </a:lnTo>
                  <a:lnTo>
                    <a:pt x="2082800" y="180975"/>
                  </a:lnTo>
                  <a:lnTo>
                    <a:pt x="2047875" y="206375"/>
                  </a:lnTo>
                  <a:lnTo>
                    <a:pt x="2038350" y="225425"/>
                  </a:lnTo>
                  <a:lnTo>
                    <a:pt x="1981200" y="371475"/>
                  </a:lnTo>
                  <a:lnTo>
                    <a:pt x="1901825" y="517525"/>
                  </a:lnTo>
                  <a:lnTo>
                    <a:pt x="1816100" y="663575"/>
                  </a:lnTo>
                  <a:lnTo>
                    <a:pt x="1714500" y="822325"/>
                  </a:lnTo>
                  <a:lnTo>
                    <a:pt x="1609725" y="965200"/>
                  </a:lnTo>
                  <a:lnTo>
                    <a:pt x="1482725" y="1133475"/>
                  </a:lnTo>
                  <a:lnTo>
                    <a:pt x="1371600" y="1308100"/>
                  </a:lnTo>
                  <a:lnTo>
                    <a:pt x="1212850" y="1470025"/>
                  </a:lnTo>
                  <a:lnTo>
                    <a:pt x="1044575" y="1616075"/>
                  </a:lnTo>
                  <a:lnTo>
                    <a:pt x="936625" y="1695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7832B787-7E8C-4DF1-9D2F-14C1AA27448B}"/>
                </a:ext>
              </a:extLst>
            </p:cNvPr>
            <p:cNvSpPr/>
            <p:nvPr/>
          </p:nvSpPr>
          <p:spPr>
            <a:xfrm>
              <a:off x="5910264" y="4119564"/>
              <a:ext cx="2638425" cy="1749425"/>
            </a:xfrm>
            <a:custGeom>
              <a:avLst/>
              <a:gdLst>
                <a:gd name="connsiteX0" fmla="*/ 1273968 w 2638425"/>
                <a:gd name="connsiteY0" fmla="*/ 1154906 h 1750218"/>
                <a:gd name="connsiteX1" fmla="*/ 969168 w 2638425"/>
                <a:gd name="connsiteY1" fmla="*/ 859631 h 1750218"/>
                <a:gd name="connsiteX2" fmla="*/ 781050 w 2638425"/>
                <a:gd name="connsiteY2" fmla="*/ 690562 h 1750218"/>
                <a:gd name="connsiteX3" fmla="*/ 607218 w 2638425"/>
                <a:gd name="connsiteY3" fmla="*/ 533400 h 1750218"/>
                <a:gd name="connsiteX4" fmla="*/ 409575 w 2638425"/>
                <a:gd name="connsiteY4" fmla="*/ 366712 h 1750218"/>
                <a:gd name="connsiteX5" fmla="*/ 169068 w 2638425"/>
                <a:gd name="connsiteY5" fmla="*/ 171450 h 1750218"/>
                <a:gd name="connsiteX6" fmla="*/ 33337 w 2638425"/>
                <a:gd name="connsiteY6" fmla="*/ 66675 h 1750218"/>
                <a:gd name="connsiteX7" fmla="*/ 7143 w 2638425"/>
                <a:gd name="connsiteY7" fmla="*/ 47625 h 1750218"/>
                <a:gd name="connsiteX8" fmla="*/ 0 w 2638425"/>
                <a:gd name="connsiteY8" fmla="*/ 33337 h 1750218"/>
                <a:gd name="connsiteX9" fmla="*/ 0 w 2638425"/>
                <a:gd name="connsiteY9" fmla="*/ 19050 h 1750218"/>
                <a:gd name="connsiteX10" fmla="*/ 16668 w 2638425"/>
                <a:gd name="connsiteY10" fmla="*/ 4762 h 1750218"/>
                <a:gd name="connsiteX11" fmla="*/ 80962 w 2638425"/>
                <a:gd name="connsiteY11" fmla="*/ 0 h 1750218"/>
                <a:gd name="connsiteX12" fmla="*/ 114300 w 2638425"/>
                <a:gd name="connsiteY12" fmla="*/ 11906 h 1750218"/>
                <a:gd name="connsiteX13" fmla="*/ 283368 w 2638425"/>
                <a:gd name="connsiteY13" fmla="*/ 123825 h 1750218"/>
                <a:gd name="connsiteX14" fmla="*/ 495300 w 2638425"/>
                <a:gd name="connsiteY14" fmla="*/ 264318 h 1750218"/>
                <a:gd name="connsiteX15" fmla="*/ 700087 w 2638425"/>
                <a:gd name="connsiteY15" fmla="*/ 400050 h 1750218"/>
                <a:gd name="connsiteX16" fmla="*/ 900112 w 2638425"/>
                <a:gd name="connsiteY16" fmla="*/ 538162 h 1750218"/>
                <a:gd name="connsiteX17" fmla="*/ 1073943 w 2638425"/>
                <a:gd name="connsiteY17" fmla="*/ 671512 h 1750218"/>
                <a:gd name="connsiteX18" fmla="*/ 1264443 w 2638425"/>
                <a:gd name="connsiteY18" fmla="*/ 823912 h 1750218"/>
                <a:gd name="connsiteX19" fmla="*/ 1462087 w 2638425"/>
                <a:gd name="connsiteY19" fmla="*/ 981075 h 1750218"/>
                <a:gd name="connsiteX20" fmla="*/ 1619250 w 2638425"/>
                <a:gd name="connsiteY20" fmla="*/ 1092993 h 1750218"/>
                <a:gd name="connsiteX21" fmla="*/ 1745456 w 2638425"/>
                <a:gd name="connsiteY21" fmla="*/ 1185862 h 1750218"/>
                <a:gd name="connsiteX22" fmla="*/ 1950243 w 2638425"/>
                <a:gd name="connsiteY22" fmla="*/ 1321593 h 1750218"/>
                <a:gd name="connsiteX23" fmla="*/ 2133600 w 2638425"/>
                <a:gd name="connsiteY23" fmla="*/ 1433512 h 1750218"/>
                <a:gd name="connsiteX24" fmla="*/ 2402681 w 2638425"/>
                <a:gd name="connsiteY24" fmla="*/ 1581150 h 1750218"/>
                <a:gd name="connsiteX25" fmla="*/ 2607468 w 2638425"/>
                <a:gd name="connsiteY25" fmla="*/ 1676400 h 1750218"/>
                <a:gd name="connsiteX26" fmla="*/ 2621756 w 2638425"/>
                <a:gd name="connsiteY26" fmla="*/ 1683543 h 1750218"/>
                <a:gd name="connsiteX27" fmla="*/ 2633662 w 2638425"/>
                <a:gd name="connsiteY27" fmla="*/ 1695450 h 1750218"/>
                <a:gd name="connsiteX28" fmla="*/ 2638425 w 2638425"/>
                <a:gd name="connsiteY28" fmla="*/ 1707356 h 1750218"/>
                <a:gd name="connsiteX29" fmla="*/ 2636043 w 2638425"/>
                <a:gd name="connsiteY29" fmla="*/ 1726406 h 1750218"/>
                <a:gd name="connsiteX30" fmla="*/ 2626518 w 2638425"/>
                <a:gd name="connsiteY30" fmla="*/ 1740693 h 1750218"/>
                <a:gd name="connsiteX31" fmla="*/ 2586037 w 2638425"/>
                <a:gd name="connsiteY31" fmla="*/ 1750218 h 1750218"/>
                <a:gd name="connsiteX32" fmla="*/ 2355056 w 2638425"/>
                <a:gd name="connsiteY32" fmla="*/ 1745456 h 1750218"/>
                <a:gd name="connsiteX33" fmla="*/ 2155031 w 2638425"/>
                <a:gd name="connsiteY33" fmla="*/ 1731168 h 1750218"/>
                <a:gd name="connsiteX34" fmla="*/ 2016918 w 2638425"/>
                <a:gd name="connsiteY34" fmla="*/ 1719262 h 1750218"/>
                <a:gd name="connsiteX35" fmla="*/ 1928812 w 2638425"/>
                <a:gd name="connsiteY35" fmla="*/ 1707356 h 1750218"/>
                <a:gd name="connsiteX36" fmla="*/ 1864518 w 2638425"/>
                <a:gd name="connsiteY36" fmla="*/ 1697831 h 1750218"/>
                <a:gd name="connsiteX37" fmla="*/ 1828800 w 2638425"/>
                <a:gd name="connsiteY37" fmla="*/ 1697831 h 1750218"/>
                <a:gd name="connsiteX38" fmla="*/ 1778793 w 2638425"/>
                <a:gd name="connsiteY38" fmla="*/ 1685925 h 1750218"/>
                <a:gd name="connsiteX39" fmla="*/ 1750218 w 2638425"/>
                <a:gd name="connsiteY39" fmla="*/ 1669256 h 1750218"/>
                <a:gd name="connsiteX40" fmla="*/ 1714500 w 2638425"/>
                <a:gd name="connsiteY40" fmla="*/ 1628775 h 1750218"/>
                <a:gd name="connsiteX41" fmla="*/ 1607343 w 2638425"/>
                <a:gd name="connsiteY41" fmla="*/ 1512093 h 1750218"/>
                <a:gd name="connsiteX42" fmla="*/ 1273968 w 2638425"/>
                <a:gd name="connsiteY42" fmla="*/ 115490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38425" h="1750218">
                  <a:moveTo>
                    <a:pt x="1273968" y="1154906"/>
                  </a:moveTo>
                  <a:lnTo>
                    <a:pt x="969168" y="859631"/>
                  </a:lnTo>
                  <a:lnTo>
                    <a:pt x="781050" y="690562"/>
                  </a:lnTo>
                  <a:lnTo>
                    <a:pt x="607218" y="533400"/>
                  </a:lnTo>
                  <a:lnTo>
                    <a:pt x="409575" y="366712"/>
                  </a:lnTo>
                  <a:lnTo>
                    <a:pt x="169068" y="171450"/>
                  </a:lnTo>
                  <a:lnTo>
                    <a:pt x="33337" y="66675"/>
                  </a:lnTo>
                  <a:lnTo>
                    <a:pt x="7143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16668" y="4762"/>
                  </a:lnTo>
                  <a:lnTo>
                    <a:pt x="80962" y="0"/>
                  </a:lnTo>
                  <a:lnTo>
                    <a:pt x="114300" y="11906"/>
                  </a:lnTo>
                  <a:lnTo>
                    <a:pt x="283368" y="123825"/>
                  </a:lnTo>
                  <a:lnTo>
                    <a:pt x="495300" y="264318"/>
                  </a:lnTo>
                  <a:lnTo>
                    <a:pt x="700087" y="400050"/>
                  </a:lnTo>
                  <a:lnTo>
                    <a:pt x="900112" y="538162"/>
                  </a:lnTo>
                  <a:lnTo>
                    <a:pt x="1073943" y="671512"/>
                  </a:lnTo>
                  <a:lnTo>
                    <a:pt x="1264443" y="823912"/>
                  </a:lnTo>
                  <a:lnTo>
                    <a:pt x="1462087" y="981075"/>
                  </a:lnTo>
                  <a:lnTo>
                    <a:pt x="1619250" y="1092993"/>
                  </a:lnTo>
                  <a:lnTo>
                    <a:pt x="1745456" y="1185862"/>
                  </a:lnTo>
                  <a:lnTo>
                    <a:pt x="1950243" y="1321593"/>
                  </a:lnTo>
                  <a:lnTo>
                    <a:pt x="2133600" y="1433512"/>
                  </a:lnTo>
                  <a:lnTo>
                    <a:pt x="2402681" y="1581150"/>
                  </a:lnTo>
                  <a:lnTo>
                    <a:pt x="2607468" y="1676400"/>
                  </a:lnTo>
                  <a:lnTo>
                    <a:pt x="2621756" y="1683543"/>
                  </a:lnTo>
                  <a:lnTo>
                    <a:pt x="2633662" y="1695450"/>
                  </a:lnTo>
                  <a:lnTo>
                    <a:pt x="2638425" y="1707356"/>
                  </a:lnTo>
                  <a:lnTo>
                    <a:pt x="2636043" y="1726406"/>
                  </a:lnTo>
                  <a:lnTo>
                    <a:pt x="2626518" y="1740693"/>
                  </a:lnTo>
                  <a:lnTo>
                    <a:pt x="2586037" y="1750218"/>
                  </a:lnTo>
                  <a:lnTo>
                    <a:pt x="2355056" y="1745456"/>
                  </a:lnTo>
                  <a:lnTo>
                    <a:pt x="2155031" y="1731168"/>
                  </a:lnTo>
                  <a:lnTo>
                    <a:pt x="2016918" y="1719262"/>
                  </a:lnTo>
                  <a:lnTo>
                    <a:pt x="1928812" y="1707356"/>
                  </a:lnTo>
                  <a:lnTo>
                    <a:pt x="1864518" y="1697831"/>
                  </a:lnTo>
                  <a:lnTo>
                    <a:pt x="1828800" y="1697831"/>
                  </a:lnTo>
                  <a:lnTo>
                    <a:pt x="1778793" y="1685925"/>
                  </a:lnTo>
                  <a:lnTo>
                    <a:pt x="1750218" y="1669256"/>
                  </a:lnTo>
                  <a:lnTo>
                    <a:pt x="1714500" y="1628775"/>
                  </a:lnTo>
                  <a:lnTo>
                    <a:pt x="1607343" y="1512093"/>
                  </a:lnTo>
                  <a:lnTo>
                    <a:pt x="1273968" y="1154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1327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2" grpId="0" animBg="1"/>
      <p:bldP spid="20" grpId="0" animBg="1"/>
      <p:bldP spid="8" grpId="0" animBg="1"/>
      <p:bldP spid="25" grpId="0" animBg="1"/>
      <p:bldP spid="10" grpId="0" animBg="1"/>
      <p:bldP spid="11" grpId="0" animBg="1"/>
      <p:bldP spid="24" grpId="0" animBg="1"/>
      <p:bldP spid="19" grpId="0" animBg="1"/>
      <p:bldP spid="23" grpId="0" animBg="1"/>
      <p:bldP spid="22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AF199F6-73B3-4895-90A2-337E92280A17}"/>
              </a:ext>
            </a:extLst>
          </p:cNvPr>
          <p:cNvGrpSpPr/>
          <p:nvPr/>
        </p:nvGrpSpPr>
        <p:grpSpPr>
          <a:xfrm>
            <a:off x="3705226" y="1484314"/>
            <a:ext cx="4843463" cy="4435475"/>
            <a:chOff x="3705226" y="1484314"/>
            <a:chExt cx="4843463" cy="44354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8E36058-EE36-4313-89ED-F96AF7361AB2}"/>
                </a:ext>
              </a:extLst>
            </p:cNvPr>
            <p:cNvSpPr/>
            <p:nvPr/>
          </p:nvSpPr>
          <p:spPr>
            <a:xfrm>
              <a:off x="3814764" y="1484314"/>
              <a:ext cx="1881187" cy="1444625"/>
            </a:xfrm>
            <a:custGeom>
              <a:avLst/>
              <a:gdLst>
                <a:gd name="connsiteX0" fmla="*/ 1062037 w 1881187"/>
                <a:gd name="connsiteY0" fmla="*/ 895350 h 1445419"/>
                <a:gd name="connsiteX1" fmla="*/ 845343 w 1881187"/>
                <a:gd name="connsiteY1" fmla="*/ 1038225 h 1445419"/>
                <a:gd name="connsiteX2" fmla="*/ 633412 w 1881187"/>
                <a:gd name="connsiteY2" fmla="*/ 1159669 h 1445419"/>
                <a:gd name="connsiteX3" fmla="*/ 440531 w 1881187"/>
                <a:gd name="connsiteY3" fmla="*/ 1264444 h 1445419"/>
                <a:gd name="connsiteX4" fmla="*/ 197643 w 1881187"/>
                <a:gd name="connsiteY4" fmla="*/ 1376362 h 1445419"/>
                <a:gd name="connsiteX5" fmla="*/ 78581 w 1881187"/>
                <a:gd name="connsiteY5" fmla="*/ 1426369 h 1445419"/>
                <a:gd name="connsiteX6" fmla="*/ 28575 w 1881187"/>
                <a:gd name="connsiteY6" fmla="*/ 1445419 h 1445419"/>
                <a:gd name="connsiteX7" fmla="*/ 7143 w 1881187"/>
                <a:gd name="connsiteY7" fmla="*/ 1443037 h 1445419"/>
                <a:gd name="connsiteX8" fmla="*/ 0 w 1881187"/>
                <a:gd name="connsiteY8" fmla="*/ 1438275 h 1445419"/>
                <a:gd name="connsiteX9" fmla="*/ 4762 w 1881187"/>
                <a:gd name="connsiteY9" fmla="*/ 1409700 h 1445419"/>
                <a:gd name="connsiteX10" fmla="*/ 23812 w 1881187"/>
                <a:gd name="connsiteY10" fmla="*/ 1381125 h 1445419"/>
                <a:gd name="connsiteX11" fmla="*/ 190500 w 1881187"/>
                <a:gd name="connsiteY11" fmla="*/ 1278731 h 1445419"/>
                <a:gd name="connsiteX12" fmla="*/ 361950 w 1881187"/>
                <a:gd name="connsiteY12" fmla="*/ 1166812 h 1445419"/>
                <a:gd name="connsiteX13" fmla="*/ 523875 w 1881187"/>
                <a:gd name="connsiteY13" fmla="*/ 1064419 h 1445419"/>
                <a:gd name="connsiteX14" fmla="*/ 685800 w 1881187"/>
                <a:gd name="connsiteY14" fmla="*/ 952500 h 1445419"/>
                <a:gd name="connsiteX15" fmla="*/ 821531 w 1881187"/>
                <a:gd name="connsiteY15" fmla="*/ 857250 h 1445419"/>
                <a:gd name="connsiteX16" fmla="*/ 995362 w 1881187"/>
                <a:gd name="connsiteY16" fmla="*/ 723900 h 1445419"/>
                <a:gd name="connsiteX17" fmla="*/ 1159668 w 1881187"/>
                <a:gd name="connsiteY17" fmla="*/ 559594 h 1445419"/>
                <a:gd name="connsiteX18" fmla="*/ 1269206 w 1881187"/>
                <a:gd name="connsiteY18" fmla="*/ 457200 h 1445419"/>
                <a:gd name="connsiteX19" fmla="*/ 1357312 w 1881187"/>
                <a:gd name="connsiteY19" fmla="*/ 366712 h 1445419"/>
                <a:gd name="connsiteX20" fmla="*/ 1412081 w 1881187"/>
                <a:gd name="connsiteY20" fmla="*/ 304800 h 1445419"/>
                <a:gd name="connsiteX21" fmla="*/ 1445418 w 1881187"/>
                <a:gd name="connsiteY21" fmla="*/ 259556 h 1445419"/>
                <a:gd name="connsiteX22" fmla="*/ 1459706 w 1881187"/>
                <a:gd name="connsiteY22" fmla="*/ 235744 h 1445419"/>
                <a:gd name="connsiteX23" fmla="*/ 1466850 w 1881187"/>
                <a:gd name="connsiteY23" fmla="*/ 214312 h 1445419"/>
                <a:gd name="connsiteX24" fmla="*/ 1469231 w 1881187"/>
                <a:gd name="connsiteY24" fmla="*/ 183356 h 1445419"/>
                <a:gd name="connsiteX25" fmla="*/ 1457325 w 1881187"/>
                <a:gd name="connsiteY25" fmla="*/ 130969 h 1445419"/>
                <a:gd name="connsiteX26" fmla="*/ 1438275 w 1881187"/>
                <a:gd name="connsiteY26" fmla="*/ 88106 h 1445419"/>
                <a:gd name="connsiteX27" fmla="*/ 1419225 w 1881187"/>
                <a:gd name="connsiteY27" fmla="*/ 66675 h 1445419"/>
                <a:gd name="connsiteX28" fmla="*/ 1397793 w 1881187"/>
                <a:gd name="connsiteY28" fmla="*/ 45244 h 1445419"/>
                <a:gd name="connsiteX29" fmla="*/ 1381125 w 1881187"/>
                <a:gd name="connsiteY29" fmla="*/ 23812 h 1445419"/>
                <a:gd name="connsiteX30" fmla="*/ 1383506 w 1881187"/>
                <a:gd name="connsiteY30" fmla="*/ 7144 h 1445419"/>
                <a:gd name="connsiteX31" fmla="*/ 1400175 w 1881187"/>
                <a:gd name="connsiteY31" fmla="*/ 0 h 1445419"/>
                <a:gd name="connsiteX32" fmla="*/ 1433512 w 1881187"/>
                <a:gd name="connsiteY32" fmla="*/ 2381 h 1445419"/>
                <a:gd name="connsiteX33" fmla="*/ 1493043 w 1881187"/>
                <a:gd name="connsiteY33" fmla="*/ 16669 h 1445419"/>
                <a:gd name="connsiteX34" fmla="*/ 1562100 w 1881187"/>
                <a:gd name="connsiteY34" fmla="*/ 40481 h 1445419"/>
                <a:gd name="connsiteX35" fmla="*/ 1628775 w 1881187"/>
                <a:gd name="connsiteY35" fmla="*/ 71437 h 1445419"/>
                <a:gd name="connsiteX36" fmla="*/ 1700212 w 1881187"/>
                <a:gd name="connsiteY36" fmla="*/ 111919 h 1445419"/>
                <a:gd name="connsiteX37" fmla="*/ 1776412 w 1881187"/>
                <a:gd name="connsiteY37" fmla="*/ 166687 h 1445419"/>
                <a:gd name="connsiteX38" fmla="*/ 1824037 w 1881187"/>
                <a:gd name="connsiteY38" fmla="*/ 202406 h 1445419"/>
                <a:gd name="connsiteX39" fmla="*/ 1859756 w 1881187"/>
                <a:gd name="connsiteY39" fmla="*/ 233362 h 1445419"/>
                <a:gd name="connsiteX40" fmla="*/ 1874043 w 1881187"/>
                <a:gd name="connsiteY40" fmla="*/ 252412 h 1445419"/>
                <a:gd name="connsiteX41" fmla="*/ 1881187 w 1881187"/>
                <a:gd name="connsiteY41" fmla="*/ 271462 h 1445419"/>
                <a:gd name="connsiteX42" fmla="*/ 1878806 w 1881187"/>
                <a:gd name="connsiteY42" fmla="*/ 290512 h 1445419"/>
                <a:gd name="connsiteX43" fmla="*/ 1869281 w 1881187"/>
                <a:gd name="connsiteY43" fmla="*/ 304800 h 1445419"/>
                <a:gd name="connsiteX44" fmla="*/ 1824037 w 1881187"/>
                <a:gd name="connsiteY44" fmla="*/ 321469 h 1445419"/>
                <a:gd name="connsiteX45" fmla="*/ 1774031 w 1881187"/>
                <a:gd name="connsiteY45" fmla="*/ 338137 h 1445419"/>
                <a:gd name="connsiteX46" fmla="*/ 1726406 w 1881187"/>
                <a:gd name="connsiteY46" fmla="*/ 357187 h 1445419"/>
                <a:gd name="connsiteX47" fmla="*/ 1693068 w 1881187"/>
                <a:gd name="connsiteY47" fmla="*/ 378619 h 1445419"/>
                <a:gd name="connsiteX48" fmla="*/ 1547812 w 1881187"/>
                <a:gd name="connsiteY48" fmla="*/ 521494 h 1445419"/>
                <a:gd name="connsiteX49" fmla="*/ 1395412 w 1881187"/>
                <a:gd name="connsiteY49" fmla="*/ 657225 h 1445419"/>
                <a:gd name="connsiteX50" fmla="*/ 1166812 w 1881187"/>
                <a:gd name="connsiteY50" fmla="*/ 826294 h 1445419"/>
                <a:gd name="connsiteX51" fmla="*/ 1062037 w 1881187"/>
                <a:gd name="connsiteY51" fmla="*/ 895350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81187" h="1445419">
                  <a:moveTo>
                    <a:pt x="1062037" y="895350"/>
                  </a:moveTo>
                  <a:lnTo>
                    <a:pt x="845343" y="1038225"/>
                  </a:lnTo>
                  <a:lnTo>
                    <a:pt x="633412" y="1159669"/>
                  </a:lnTo>
                  <a:lnTo>
                    <a:pt x="440531" y="1264444"/>
                  </a:lnTo>
                  <a:lnTo>
                    <a:pt x="197643" y="1376362"/>
                  </a:lnTo>
                  <a:lnTo>
                    <a:pt x="78581" y="1426369"/>
                  </a:lnTo>
                  <a:lnTo>
                    <a:pt x="28575" y="1445419"/>
                  </a:lnTo>
                  <a:lnTo>
                    <a:pt x="7143" y="1443037"/>
                  </a:lnTo>
                  <a:lnTo>
                    <a:pt x="0" y="1438275"/>
                  </a:lnTo>
                  <a:lnTo>
                    <a:pt x="4762" y="1409700"/>
                  </a:lnTo>
                  <a:lnTo>
                    <a:pt x="23812" y="1381125"/>
                  </a:lnTo>
                  <a:lnTo>
                    <a:pt x="190500" y="1278731"/>
                  </a:lnTo>
                  <a:lnTo>
                    <a:pt x="361950" y="1166812"/>
                  </a:lnTo>
                  <a:lnTo>
                    <a:pt x="523875" y="1064419"/>
                  </a:lnTo>
                  <a:lnTo>
                    <a:pt x="685800" y="952500"/>
                  </a:lnTo>
                  <a:lnTo>
                    <a:pt x="821531" y="857250"/>
                  </a:lnTo>
                  <a:lnTo>
                    <a:pt x="995362" y="723900"/>
                  </a:lnTo>
                  <a:lnTo>
                    <a:pt x="1159668" y="559594"/>
                  </a:lnTo>
                  <a:lnTo>
                    <a:pt x="1269206" y="457200"/>
                  </a:lnTo>
                  <a:lnTo>
                    <a:pt x="1357312" y="366712"/>
                  </a:lnTo>
                  <a:lnTo>
                    <a:pt x="1412081" y="304800"/>
                  </a:lnTo>
                  <a:lnTo>
                    <a:pt x="1445418" y="259556"/>
                  </a:lnTo>
                  <a:lnTo>
                    <a:pt x="1459706" y="235744"/>
                  </a:lnTo>
                  <a:lnTo>
                    <a:pt x="1466850" y="214312"/>
                  </a:lnTo>
                  <a:lnTo>
                    <a:pt x="1469231" y="183356"/>
                  </a:lnTo>
                  <a:lnTo>
                    <a:pt x="1457325" y="130969"/>
                  </a:lnTo>
                  <a:lnTo>
                    <a:pt x="1438275" y="88106"/>
                  </a:lnTo>
                  <a:lnTo>
                    <a:pt x="1419225" y="66675"/>
                  </a:lnTo>
                  <a:lnTo>
                    <a:pt x="1397793" y="45244"/>
                  </a:lnTo>
                  <a:lnTo>
                    <a:pt x="1381125" y="23812"/>
                  </a:lnTo>
                  <a:lnTo>
                    <a:pt x="1383506" y="7144"/>
                  </a:lnTo>
                  <a:lnTo>
                    <a:pt x="1400175" y="0"/>
                  </a:lnTo>
                  <a:lnTo>
                    <a:pt x="1433512" y="2381"/>
                  </a:lnTo>
                  <a:lnTo>
                    <a:pt x="1493043" y="16669"/>
                  </a:lnTo>
                  <a:lnTo>
                    <a:pt x="1562100" y="40481"/>
                  </a:lnTo>
                  <a:lnTo>
                    <a:pt x="1628775" y="71437"/>
                  </a:lnTo>
                  <a:lnTo>
                    <a:pt x="1700212" y="111919"/>
                  </a:lnTo>
                  <a:lnTo>
                    <a:pt x="1776412" y="166687"/>
                  </a:lnTo>
                  <a:lnTo>
                    <a:pt x="1824037" y="202406"/>
                  </a:lnTo>
                  <a:lnTo>
                    <a:pt x="1859756" y="233362"/>
                  </a:lnTo>
                  <a:lnTo>
                    <a:pt x="1874043" y="252412"/>
                  </a:lnTo>
                  <a:lnTo>
                    <a:pt x="1881187" y="271462"/>
                  </a:lnTo>
                  <a:lnTo>
                    <a:pt x="1878806" y="290512"/>
                  </a:lnTo>
                  <a:lnTo>
                    <a:pt x="1869281" y="304800"/>
                  </a:lnTo>
                  <a:lnTo>
                    <a:pt x="1824037" y="321469"/>
                  </a:lnTo>
                  <a:lnTo>
                    <a:pt x="1774031" y="338137"/>
                  </a:lnTo>
                  <a:lnTo>
                    <a:pt x="1726406" y="357187"/>
                  </a:lnTo>
                  <a:lnTo>
                    <a:pt x="1693068" y="378619"/>
                  </a:lnTo>
                  <a:lnTo>
                    <a:pt x="1547812" y="521494"/>
                  </a:lnTo>
                  <a:lnTo>
                    <a:pt x="1395412" y="657225"/>
                  </a:lnTo>
                  <a:lnTo>
                    <a:pt x="1166812" y="826294"/>
                  </a:lnTo>
                  <a:lnTo>
                    <a:pt x="1062037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310A4D97-C6EA-4FE4-820F-8EE6306B3972}"/>
                </a:ext>
              </a:extLst>
            </p:cNvPr>
            <p:cNvSpPr/>
            <p:nvPr/>
          </p:nvSpPr>
          <p:spPr>
            <a:xfrm>
              <a:off x="3705226" y="3157539"/>
              <a:ext cx="2170113" cy="561975"/>
            </a:xfrm>
            <a:custGeom>
              <a:avLst/>
              <a:gdLst>
                <a:gd name="connsiteX0" fmla="*/ 876300 w 2169319"/>
                <a:gd name="connsiteY0" fmla="*/ 428625 h 561975"/>
                <a:gd name="connsiteX1" fmla="*/ 578644 w 2169319"/>
                <a:gd name="connsiteY1" fmla="*/ 504825 h 561975"/>
                <a:gd name="connsiteX2" fmla="*/ 459581 w 2169319"/>
                <a:gd name="connsiteY2" fmla="*/ 538162 h 561975"/>
                <a:gd name="connsiteX3" fmla="*/ 390525 w 2169319"/>
                <a:gd name="connsiteY3" fmla="*/ 554831 h 561975"/>
                <a:gd name="connsiteX4" fmla="*/ 354806 w 2169319"/>
                <a:gd name="connsiteY4" fmla="*/ 557212 h 561975"/>
                <a:gd name="connsiteX5" fmla="*/ 319088 w 2169319"/>
                <a:gd name="connsiteY5" fmla="*/ 561975 h 561975"/>
                <a:gd name="connsiteX6" fmla="*/ 292894 w 2169319"/>
                <a:gd name="connsiteY6" fmla="*/ 557212 h 561975"/>
                <a:gd name="connsiteX7" fmla="*/ 266700 w 2169319"/>
                <a:gd name="connsiteY7" fmla="*/ 542925 h 561975"/>
                <a:gd name="connsiteX8" fmla="*/ 216694 w 2169319"/>
                <a:gd name="connsiteY8" fmla="*/ 507206 h 561975"/>
                <a:gd name="connsiteX9" fmla="*/ 147638 w 2169319"/>
                <a:gd name="connsiteY9" fmla="*/ 450056 h 561975"/>
                <a:gd name="connsiteX10" fmla="*/ 71438 w 2169319"/>
                <a:gd name="connsiteY10" fmla="*/ 371475 h 561975"/>
                <a:gd name="connsiteX11" fmla="*/ 23813 w 2169319"/>
                <a:gd name="connsiteY11" fmla="*/ 326231 h 561975"/>
                <a:gd name="connsiteX12" fmla="*/ 7144 w 2169319"/>
                <a:gd name="connsiteY12" fmla="*/ 307181 h 561975"/>
                <a:gd name="connsiteX13" fmla="*/ 0 w 2169319"/>
                <a:gd name="connsiteY13" fmla="*/ 283368 h 561975"/>
                <a:gd name="connsiteX14" fmla="*/ 4763 w 2169319"/>
                <a:gd name="connsiteY14" fmla="*/ 261937 h 561975"/>
                <a:gd name="connsiteX15" fmla="*/ 19050 w 2169319"/>
                <a:gd name="connsiteY15" fmla="*/ 254793 h 561975"/>
                <a:gd name="connsiteX16" fmla="*/ 38100 w 2169319"/>
                <a:gd name="connsiteY16" fmla="*/ 257175 h 561975"/>
                <a:gd name="connsiteX17" fmla="*/ 78581 w 2169319"/>
                <a:gd name="connsiteY17" fmla="*/ 280987 h 561975"/>
                <a:gd name="connsiteX18" fmla="*/ 140494 w 2169319"/>
                <a:gd name="connsiteY18" fmla="*/ 304800 h 561975"/>
                <a:gd name="connsiteX19" fmla="*/ 195263 w 2169319"/>
                <a:gd name="connsiteY19" fmla="*/ 321468 h 561975"/>
                <a:gd name="connsiteX20" fmla="*/ 250031 w 2169319"/>
                <a:gd name="connsiteY20" fmla="*/ 333375 h 561975"/>
                <a:gd name="connsiteX21" fmla="*/ 330994 w 2169319"/>
                <a:gd name="connsiteY21" fmla="*/ 338137 h 561975"/>
                <a:gd name="connsiteX22" fmla="*/ 378619 w 2169319"/>
                <a:gd name="connsiteY22" fmla="*/ 340518 h 561975"/>
                <a:gd name="connsiteX23" fmla="*/ 614363 w 2169319"/>
                <a:gd name="connsiteY23" fmla="*/ 297656 h 561975"/>
                <a:gd name="connsiteX24" fmla="*/ 954881 w 2169319"/>
                <a:gd name="connsiteY24" fmla="*/ 235743 h 561975"/>
                <a:gd name="connsiteX25" fmla="*/ 1245394 w 2169319"/>
                <a:gd name="connsiteY25" fmla="*/ 178593 h 561975"/>
                <a:gd name="connsiteX26" fmla="*/ 1471613 w 2169319"/>
                <a:gd name="connsiteY26" fmla="*/ 130968 h 561975"/>
                <a:gd name="connsiteX27" fmla="*/ 1657350 w 2169319"/>
                <a:gd name="connsiteY27" fmla="*/ 83343 h 561975"/>
                <a:gd name="connsiteX28" fmla="*/ 1800225 w 2169319"/>
                <a:gd name="connsiteY28" fmla="*/ 38100 h 561975"/>
                <a:gd name="connsiteX29" fmla="*/ 1876425 w 2169319"/>
                <a:gd name="connsiteY29" fmla="*/ 0 h 561975"/>
                <a:gd name="connsiteX30" fmla="*/ 1952625 w 2169319"/>
                <a:gd name="connsiteY30" fmla="*/ 14287 h 561975"/>
                <a:gd name="connsiteX31" fmla="*/ 2064544 w 2169319"/>
                <a:gd name="connsiteY31" fmla="*/ 47625 h 561975"/>
                <a:gd name="connsiteX32" fmla="*/ 2135981 w 2169319"/>
                <a:gd name="connsiteY32" fmla="*/ 78581 h 561975"/>
                <a:gd name="connsiteX33" fmla="*/ 2155031 w 2169319"/>
                <a:gd name="connsiteY33" fmla="*/ 92868 h 561975"/>
                <a:gd name="connsiteX34" fmla="*/ 2169319 w 2169319"/>
                <a:gd name="connsiteY34" fmla="*/ 114300 h 561975"/>
                <a:gd name="connsiteX35" fmla="*/ 2169319 w 2169319"/>
                <a:gd name="connsiteY35" fmla="*/ 147637 h 561975"/>
                <a:gd name="connsiteX36" fmla="*/ 2159794 w 2169319"/>
                <a:gd name="connsiteY36" fmla="*/ 176212 h 561975"/>
                <a:gd name="connsiteX37" fmla="*/ 2124075 w 2169319"/>
                <a:gd name="connsiteY37" fmla="*/ 202406 h 561975"/>
                <a:gd name="connsiteX38" fmla="*/ 2005013 w 2169319"/>
                <a:gd name="connsiteY38" fmla="*/ 211931 h 561975"/>
                <a:gd name="connsiteX39" fmla="*/ 1724025 w 2169319"/>
                <a:gd name="connsiteY39" fmla="*/ 245268 h 561975"/>
                <a:gd name="connsiteX40" fmla="*/ 1433513 w 2169319"/>
                <a:gd name="connsiteY40" fmla="*/ 292893 h 561975"/>
                <a:gd name="connsiteX41" fmla="*/ 1121569 w 2169319"/>
                <a:gd name="connsiteY41" fmla="*/ 371475 h 561975"/>
                <a:gd name="connsiteX42" fmla="*/ 876300 w 2169319"/>
                <a:gd name="connsiteY42" fmla="*/ 42862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69319" h="561975">
                  <a:moveTo>
                    <a:pt x="876300" y="428625"/>
                  </a:moveTo>
                  <a:lnTo>
                    <a:pt x="578644" y="504825"/>
                  </a:lnTo>
                  <a:lnTo>
                    <a:pt x="459581" y="538162"/>
                  </a:lnTo>
                  <a:lnTo>
                    <a:pt x="390525" y="554831"/>
                  </a:lnTo>
                  <a:lnTo>
                    <a:pt x="354806" y="557212"/>
                  </a:lnTo>
                  <a:lnTo>
                    <a:pt x="319088" y="561975"/>
                  </a:lnTo>
                  <a:lnTo>
                    <a:pt x="292894" y="557212"/>
                  </a:lnTo>
                  <a:lnTo>
                    <a:pt x="266700" y="542925"/>
                  </a:lnTo>
                  <a:lnTo>
                    <a:pt x="216694" y="507206"/>
                  </a:lnTo>
                  <a:lnTo>
                    <a:pt x="147638" y="450056"/>
                  </a:lnTo>
                  <a:lnTo>
                    <a:pt x="71438" y="371475"/>
                  </a:lnTo>
                  <a:lnTo>
                    <a:pt x="23813" y="326231"/>
                  </a:lnTo>
                  <a:lnTo>
                    <a:pt x="7144" y="307181"/>
                  </a:lnTo>
                  <a:lnTo>
                    <a:pt x="0" y="283368"/>
                  </a:lnTo>
                  <a:lnTo>
                    <a:pt x="4763" y="261937"/>
                  </a:lnTo>
                  <a:lnTo>
                    <a:pt x="19050" y="254793"/>
                  </a:lnTo>
                  <a:lnTo>
                    <a:pt x="38100" y="257175"/>
                  </a:lnTo>
                  <a:lnTo>
                    <a:pt x="78581" y="280987"/>
                  </a:lnTo>
                  <a:lnTo>
                    <a:pt x="140494" y="304800"/>
                  </a:lnTo>
                  <a:lnTo>
                    <a:pt x="195263" y="321468"/>
                  </a:lnTo>
                  <a:lnTo>
                    <a:pt x="250031" y="333375"/>
                  </a:lnTo>
                  <a:lnTo>
                    <a:pt x="330994" y="338137"/>
                  </a:lnTo>
                  <a:lnTo>
                    <a:pt x="378619" y="340518"/>
                  </a:lnTo>
                  <a:lnTo>
                    <a:pt x="614363" y="297656"/>
                  </a:lnTo>
                  <a:lnTo>
                    <a:pt x="954881" y="235743"/>
                  </a:lnTo>
                  <a:lnTo>
                    <a:pt x="1245394" y="178593"/>
                  </a:lnTo>
                  <a:lnTo>
                    <a:pt x="1471613" y="130968"/>
                  </a:lnTo>
                  <a:lnTo>
                    <a:pt x="1657350" y="83343"/>
                  </a:lnTo>
                  <a:lnTo>
                    <a:pt x="1800225" y="38100"/>
                  </a:lnTo>
                  <a:lnTo>
                    <a:pt x="1876425" y="0"/>
                  </a:lnTo>
                  <a:lnTo>
                    <a:pt x="1952625" y="14287"/>
                  </a:lnTo>
                  <a:lnTo>
                    <a:pt x="2064544" y="47625"/>
                  </a:lnTo>
                  <a:lnTo>
                    <a:pt x="2135981" y="78581"/>
                  </a:lnTo>
                  <a:lnTo>
                    <a:pt x="2155031" y="92868"/>
                  </a:lnTo>
                  <a:lnTo>
                    <a:pt x="2169319" y="114300"/>
                  </a:lnTo>
                  <a:lnTo>
                    <a:pt x="2169319" y="147637"/>
                  </a:lnTo>
                  <a:lnTo>
                    <a:pt x="2159794" y="176212"/>
                  </a:lnTo>
                  <a:lnTo>
                    <a:pt x="2124075" y="202406"/>
                  </a:lnTo>
                  <a:lnTo>
                    <a:pt x="2005013" y="211931"/>
                  </a:lnTo>
                  <a:lnTo>
                    <a:pt x="1724025" y="245268"/>
                  </a:lnTo>
                  <a:lnTo>
                    <a:pt x="1433513" y="292893"/>
                  </a:lnTo>
                  <a:lnTo>
                    <a:pt x="1121569" y="371475"/>
                  </a:lnTo>
                  <a:lnTo>
                    <a:pt x="8763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695A6779-74BA-429F-A6C6-D978B3E2E319}"/>
                </a:ext>
              </a:extLst>
            </p:cNvPr>
            <p:cNvSpPr/>
            <p:nvPr/>
          </p:nvSpPr>
          <p:spPr>
            <a:xfrm>
              <a:off x="5919788" y="1900238"/>
              <a:ext cx="641350" cy="1700212"/>
            </a:xfrm>
            <a:custGeom>
              <a:avLst/>
              <a:gdLst>
                <a:gd name="connsiteX0" fmla="*/ 509587 w 642937"/>
                <a:gd name="connsiteY0" fmla="*/ 1057275 h 1700212"/>
                <a:gd name="connsiteX1" fmla="*/ 454818 w 642937"/>
                <a:gd name="connsiteY1" fmla="*/ 1181100 h 1700212"/>
                <a:gd name="connsiteX2" fmla="*/ 373856 w 642937"/>
                <a:gd name="connsiteY2" fmla="*/ 1307306 h 1700212"/>
                <a:gd name="connsiteX3" fmla="*/ 276225 w 642937"/>
                <a:gd name="connsiteY3" fmla="*/ 1435893 h 1700212"/>
                <a:gd name="connsiteX4" fmla="*/ 180975 w 642937"/>
                <a:gd name="connsiteY4" fmla="*/ 1550193 h 1700212"/>
                <a:gd name="connsiteX5" fmla="*/ 78581 w 642937"/>
                <a:gd name="connsiteY5" fmla="*/ 1664493 h 1700212"/>
                <a:gd name="connsiteX6" fmla="*/ 38100 w 642937"/>
                <a:gd name="connsiteY6" fmla="*/ 1697831 h 1700212"/>
                <a:gd name="connsiteX7" fmla="*/ 16668 w 642937"/>
                <a:gd name="connsiteY7" fmla="*/ 1700212 h 1700212"/>
                <a:gd name="connsiteX8" fmla="*/ 0 w 642937"/>
                <a:gd name="connsiteY8" fmla="*/ 1690687 h 1700212"/>
                <a:gd name="connsiteX9" fmla="*/ 0 w 642937"/>
                <a:gd name="connsiteY9" fmla="*/ 1671637 h 1700212"/>
                <a:gd name="connsiteX10" fmla="*/ 21431 w 642937"/>
                <a:gd name="connsiteY10" fmla="*/ 1624012 h 1700212"/>
                <a:gd name="connsiteX11" fmla="*/ 92868 w 642937"/>
                <a:gd name="connsiteY11" fmla="*/ 1516856 h 1700212"/>
                <a:gd name="connsiteX12" fmla="*/ 154781 w 642937"/>
                <a:gd name="connsiteY12" fmla="*/ 1409700 h 1700212"/>
                <a:gd name="connsiteX13" fmla="*/ 226218 w 642937"/>
                <a:gd name="connsiteY13" fmla="*/ 1262062 h 1700212"/>
                <a:gd name="connsiteX14" fmla="*/ 269081 w 642937"/>
                <a:gd name="connsiteY14" fmla="*/ 1147762 h 1700212"/>
                <a:gd name="connsiteX15" fmla="*/ 309562 w 642937"/>
                <a:gd name="connsiteY15" fmla="*/ 1009650 h 1700212"/>
                <a:gd name="connsiteX16" fmla="*/ 330993 w 642937"/>
                <a:gd name="connsiteY16" fmla="*/ 907256 h 1700212"/>
                <a:gd name="connsiteX17" fmla="*/ 352425 w 642937"/>
                <a:gd name="connsiteY17" fmla="*/ 759618 h 1700212"/>
                <a:gd name="connsiteX18" fmla="*/ 361950 w 642937"/>
                <a:gd name="connsiteY18" fmla="*/ 638175 h 1700212"/>
                <a:gd name="connsiteX19" fmla="*/ 369093 w 642937"/>
                <a:gd name="connsiteY19" fmla="*/ 478631 h 1700212"/>
                <a:gd name="connsiteX20" fmla="*/ 366712 w 642937"/>
                <a:gd name="connsiteY20" fmla="*/ 333375 h 1700212"/>
                <a:gd name="connsiteX21" fmla="*/ 354806 w 642937"/>
                <a:gd name="connsiteY21" fmla="*/ 250031 h 1700212"/>
                <a:gd name="connsiteX22" fmla="*/ 340518 w 642937"/>
                <a:gd name="connsiteY22" fmla="*/ 197643 h 1700212"/>
                <a:gd name="connsiteX23" fmla="*/ 326231 w 642937"/>
                <a:gd name="connsiteY23" fmla="*/ 169068 h 1700212"/>
                <a:gd name="connsiteX24" fmla="*/ 273843 w 642937"/>
                <a:gd name="connsiteY24" fmla="*/ 126206 h 1700212"/>
                <a:gd name="connsiteX25" fmla="*/ 230981 w 642937"/>
                <a:gd name="connsiteY25" fmla="*/ 92868 h 1700212"/>
                <a:gd name="connsiteX26" fmla="*/ 178593 w 642937"/>
                <a:gd name="connsiteY26" fmla="*/ 64293 h 1700212"/>
                <a:gd name="connsiteX27" fmla="*/ 159543 w 642937"/>
                <a:gd name="connsiteY27" fmla="*/ 52387 h 1700212"/>
                <a:gd name="connsiteX28" fmla="*/ 150018 w 642937"/>
                <a:gd name="connsiteY28" fmla="*/ 40481 h 1700212"/>
                <a:gd name="connsiteX29" fmla="*/ 142875 w 642937"/>
                <a:gd name="connsiteY29" fmla="*/ 23812 h 1700212"/>
                <a:gd name="connsiteX30" fmla="*/ 145256 w 642937"/>
                <a:gd name="connsiteY30" fmla="*/ 9525 h 1700212"/>
                <a:gd name="connsiteX31" fmla="*/ 161925 w 642937"/>
                <a:gd name="connsiteY31" fmla="*/ 0 h 1700212"/>
                <a:gd name="connsiteX32" fmla="*/ 211931 w 642937"/>
                <a:gd name="connsiteY32" fmla="*/ 9525 h 1700212"/>
                <a:gd name="connsiteX33" fmla="*/ 314325 w 642937"/>
                <a:gd name="connsiteY33" fmla="*/ 23812 h 1700212"/>
                <a:gd name="connsiteX34" fmla="*/ 452437 w 642937"/>
                <a:gd name="connsiteY34" fmla="*/ 59531 h 1700212"/>
                <a:gd name="connsiteX35" fmla="*/ 642937 w 642937"/>
                <a:gd name="connsiteY35" fmla="*/ 140493 h 1700212"/>
                <a:gd name="connsiteX36" fmla="*/ 640556 w 642937"/>
                <a:gd name="connsiteY36" fmla="*/ 288131 h 1700212"/>
                <a:gd name="connsiteX37" fmla="*/ 623887 w 642937"/>
                <a:gd name="connsiteY37" fmla="*/ 511968 h 1700212"/>
                <a:gd name="connsiteX38" fmla="*/ 600075 w 642937"/>
                <a:gd name="connsiteY38" fmla="*/ 692943 h 1700212"/>
                <a:gd name="connsiteX39" fmla="*/ 571500 w 642937"/>
                <a:gd name="connsiteY39" fmla="*/ 850106 h 1700212"/>
                <a:gd name="connsiteX40" fmla="*/ 509587 w 642937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1166781 w 1166781"/>
                <a:gd name="connsiteY35" fmla="*/ 283345 h 1700212"/>
                <a:gd name="connsiteX36" fmla="*/ 640556 w 1166781"/>
                <a:gd name="connsiteY36" fmla="*/ 288131 h 1700212"/>
                <a:gd name="connsiteX37" fmla="*/ 623887 w 1166781"/>
                <a:gd name="connsiteY37" fmla="*/ 511968 h 1700212"/>
                <a:gd name="connsiteX38" fmla="*/ 600075 w 1166781"/>
                <a:gd name="connsiteY38" fmla="*/ 692943 h 1700212"/>
                <a:gd name="connsiteX39" fmla="*/ 571500 w 1166781"/>
                <a:gd name="connsiteY39" fmla="*/ 850106 h 1700212"/>
                <a:gd name="connsiteX40" fmla="*/ 509587 w 1166781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611981 w 1166781"/>
                <a:gd name="connsiteY35" fmla="*/ 107156 h 1700212"/>
                <a:gd name="connsiteX36" fmla="*/ 1166781 w 1166781"/>
                <a:gd name="connsiteY36" fmla="*/ 283345 h 1700212"/>
                <a:gd name="connsiteX37" fmla="*/ 640556 w 1166781"/>
                <a:gd name="connsiteY37" fmla="*/ 288131 h 1700212"/>
                <a:gd name="connsiteX38" fmla="*/ 623887 w 1166781"/>
                <a:gd name="connsiteY38" fmla="*/ 511968 h 1700212"/>
                <a:gd name="connsiteX39" fmla="*/ 600075 w 1166781"/>
                <a:gd name="connsiteY39" fmla="*/ 692943 h 1700212"/>
                <a:gd name="connsiteX40" fmla="*/ 571500 w 1166781"/>
                <a:gd name="connsiteY40" fmla="*/ 850106 h 1700212"/>
                <a:gd name="connsiteX41" fmla="*/ 509587 w 1166781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07156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778635 w 778635"/>
                <a:gd name="connsiteY35" fmla="*/ 178570 h 1700212"/>
                <a:gd name="connsiteX36" fmla="*/ 640556 w 778635"/>
                <a:gd name="connsiteY36" fmla="*/ 288131 h 1700212"/>
                <a:gd name="connsiteX37" fmla="*/ 623887 w 778635"/>
                <a:gd name="connsiteY37" fmla="*/ 511968 h 1700212"/>
                <a:gd name="connsiteX38" fmla="*/ 600075 w 778635"/>
                <a:gd name="connsiteY38" fmla="*/ 692943 h 1700212"/>
                <a:gd name="connsiteX39" fmla="*/ 571500 w 778635"/>
                <a:gd name="connsiteY39" fmla="*/ 850106 h 1700212"/>
                <a:gd name="connsiteX40" fmla="*/ 509587 w 778635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611981 w 778635"/>
                <a:gd name="connsiteY35" fmla="*/ 116681 h 1700212"/>
                <a:gd name="connsiteX36" fmla="*/ 778635 w 778635"/>
                <a:gd name="connsiteY36" fmla="*/ 178570 h 1700212"/>
                <a:gd name="connsiteX37" fmla="*/ 640556 w 778635"/>
                <a:gd name="connsiteY37" fmla="*/ 288131 h 1700212"/>
                <a:gd name="connsiteX38" fmla="*/ 623887 w 778635"/>
                <a:gd name="connsiteY38" fmla="*/ 511968 h 1700212"/>
                <a:gd name="connsiteX39" fmla="*/ 600075 w 778635"/>
                <a:gd name="connsiteY39" fmla="*/ 692943 h 1700212"/>
                <a:gd name="connsiteX40" fmla="*/ 571500 w 778635"/>
                <a:gd name="connsiteY40" fmla="*/ 850106 h 1700212"/>
                <a:gd name="connsiteX41" fmla="*/ 509587 w 778635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16681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1700212">
                  <a:moveTo>
                    <a:pt x="509587" y="1057275"/>
                  </a:moveTo>
                  <a:lnTo>
                    <a:pt x="454818" y="1181100"/>
                  </a:lnTo>
                  <a:lnTo>
                    <a:pt x="373856" y="1307306"/>
                  </a:lnTo>
                  <a:lnTo>
                    <a:pt x="276225" y="1435893"/>
                  </a:lnTo>
                  <a:lnTo>
                    <a:pt x="180975" y="1550193"/>
                  </a:lnTo>
                  <a:lnTo>
                    <a:pt x="78581" y="1664493"/>
                  </a:lnTo>
                  <a:lnTo>
                    <a:pt x="38100" y="1697831"/>
                  </a:lnTo>
                  <a:lnTo>
                    <a:pt x="16668" y="1700212"/>
                  </a:lnTo>
                  <a:lnTo>
                    <a:pt x="0" y="1690687"/>
                  </a:lnTo>
                  <a:lnTo>
                    <a:pt x="0" y="1671637"/>
                  </a:lnTo>
                  <a:lnTo>
                    <a:pt x="21431" y="1624012"/>
                  </a:lnTo>
                  <a:lnTo>
                    <a:pt x="92868" y="1516856"/>
                  </a:lnTo>
                  <a:lnTo>
                    <a:pt x="154781" y="1409700"/>
                  </a:lnTo>
                  <a:lnTo>
                    <a:pt x="226218" y="1262062"/>
                  </a:lnTo>
                  <a:lnTo>
                    <a:pt x="269081" y="1147762"/>
                  </a:lnTo>
                  <a:lnTo>
                    <a:pt x="309562" y="1009650"/>
                  </a:lnTo>
                  <a:lnTo>
                    <a:pt x="330993" y="907256"/>
                  </a:lnTo>
                  <a:lnTo>
                    <a:pt x="352425" y="759618"/>
                  </a:lnTo>
                  <a:lnTo>
                    <a:pt x="361950" y="638175"/>
                  </a:lnTo>
                  <a:lnTo>
                    <a:pt x="369093" y="478631"/>
                  </a:lnTo>
                  <a:cubicBezTo>
                    <a:pt x="368299" y="430212"/>
                    <a:pt x="367506" y="381794"/>
                    <a:pt x="366712" y="333375"/>
                  </a:cubicBezTo>
                  <a:lnTo>
                    <a:pt x="354806" y="250031"/>
                  </a:lnTo>
                  <a:lnTo>
                    <a:pt x="340518" y="197643"/>
                  </a:lnTo>
                  <a:lnTo>
                    <a:pt x="326231" y="169068"/>
                  </a:lnTo>
                  <a:lnTo>
                    <a:pt x="273843" y="126206"/>
                  </a:lnTo>
                  <a:lnTo>
                    <a:pt x="230981" y="92868"/>
                  </a:lnTo>
                  <a:lnTo>
                    <a:pt x="178593" y="64293"/>
                  </a:lnTo>
                  <a:lnTo>
                    <a:pt x="159543" y="52387"/>
                  </a:lnTo>
                  <a:lnTo>
                    <a:pt x="150018" y="40481"/>
                  </a:lnTo>
                  <a:lnTo>
                    <a:pt x="142875" y="23812"/>
                  </a:lnTo>
                  <a:lnTo>
                    <a:pt x="145256" y="9525"/>
                  </a:lnTo>
                  <a:lnTo>
                    <a:pt x="161925" y="0"/>
                  </a:lnTo>
                  <a:lnTo>
                    <a:pt x="211931" y="9525"/>
                  </a:lnTo>
                  <a:lnTo>
                    <a:pt x="314325" y="23812"/>
                  </a:lnTo>
                  <a:lnTo>
                    <a:pt x="452437" y="59531"/>
                  </a:lnTo>
                  <a:lnTo>
                    <a:pt x="611981" y="116681"/>
                  </a:lnTo>
                  <a:lnTo>
                    <a:pt x="640556" y="288131"/>
                  </a:lnTo>
                  <a:lnTo>
                    <a:pt x="623887" y="511968"/>
                  </a:lnTo>
                  <a:lnTo>
                    <a:pt x="600075" y="692943"/>
                  </a:lnTo>
                  <a:lnTo>
                    <a:pt x="571500" y="850106"/>
                  </a:lnTo>
                  <a:lnTo>
                    <a:pt x="509587" y="1057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FE967164-4E1E-430E-81CB-E6754E00BEFC}"/>
                </a:ext>
              </a:extLst>
            </p:cNvPr>
            <p:cNvSpPr/>
            <p:nvPr/>
          </p:nvSpPr>
          <p:spPr>
            <a:xfrm>
              <a:off x="6110288" y="3486151"/>
              <a:ext cx="1585912" cy="500063"/>
            </a:xfrm>
            <a:custGeom>
              <a:avLst/>
              <a:gdLst>
                <a:gd name="connsiteX0" fmla="*/ 950118 w 1585912"/>
                <a:gd name="connsiteY0" fmla="*/ 290513 h 500063"/>
                <a:gd name="connsiteX1" fmla="*/ 728662 w 1585912"/>
                <a:gd name="connsiteY1" fmla="*/ 361950 h 500063"/>
                <a:gd name="connsiteX2" fmla="*/ 492918 w 1585912"/>
                <a:gd name="connsiteY2" fmla="*/ 435769 h 500063"/>
                <a:gd name="connsiteX3" fmla="*/ 273843 w 1585912"/>
                <a:gd name="connsiteY3" fmla="*/ 500063 h 500063"/>
                <a:gd name="connsiteX4" fmla="*/ 242887 w 1585912"/>
                <a:gd name="connsiteY4" fmla="*/ 490538 h 500063"/>
                <a:gd name="connsiteX5" fmla="*/ 202406 w 1585912"/>
                <a:gd name="connsiteY5" fmla="*/ 464344 h 500063"/>
                <a:gd name="connsiteX6" fmla="*/ 140493 w 1585912"/>
                <a:gd name="connsiteY6" fmla="*/ 421481 h 500063"/>
                <a:gd name="connsiteX7" fmla="*/ 100012 w 1585912"/>
                <a:gd name="connsiteY7" fmla="*/ 383381 h 500063"/>
                <a:gd name="connsiteX8" fmla="*/ 76200 w 1585912"/>
                <a:gd name="connsiteY8" fmla="*/ 357188 h 500063"/>
                <a:gd name="connsiteX9" fmla="*/ 52387 w 1585912"/>
                <a:gd name="connsiteY9" fmla="*/ 326231 h 500063"/>
                <a:gd name="connsiteX10" fmla="*/ 35718 w 1585912"/>
                <a:gd name="connsiteY10" fmla="*/ 295275 h 500063"/>
                <a:gd name="connsiteX11" fmla="*/ 11906 w 1585912"/>
                <a:gd name="connsiteY11" fmla="*/ 235744 h 500063"/>
                <a:gd name="connsiteX12" fmla="*/ 0 w 1585912"/>
                <a:gd name="connsiteY12" fmla="*/ 173831 h 500063"/>
                <a:gd name="connsiteX13" fmla="*/ 0 w 1585912"/>
                <a:gd name="connsiteY13" fmla="*/ 145256 h 500063"/>
                <a:gd name="connsiteX14" fmla="*/ 0 w 1585912"/>
                <a:gd name="connsiteY14" fmla="*/ 128588 h 500063"/>
                <a:gd name="connsiteX15" fmla="*/ 7143 w 1585912"/>
                <a:gd name="connsiteY15" fmla="*/ 123825 h 500063"/>
                <a:gd name="connsiteX16" fmla="*/ 38100 w 1585912"/>
                <a:gd name="connsiteY16" fmla="*/ 130969 h 500063"/>
                <a:gd name="connsiteX17" fmla="*/ 78581 w 1585912"/>
                <a:gd name="connsiteY17" fmla="*/ 157163 h 500063"/>
                <a:gd name="connsiteX18" fmla="*/ 123825 w 1585912"/>
                <a:gd name="connsiteY18" fmla="*/ 200025 h 500063"/>
                <a:gd name="connsiteX19" fmla="*/ 150018 w 1585912"/>
                <a:gd name="connsiteY19" fmla="*/ 226219 h 500063"/>
                <a:gd name="connsiteX20" fmla="*/ 173831 w 1585912"/>
                <a:gd name="connsiteY20" fmla="*/ 240506 h 500063"/>
                <a:gd name="connsiteX21" fmla="*/ 207168 w 1585912"/>
                <a:gd name="connsiteY21" fmla="*/ 247650 h 500063"/>
                <a:gd name="connsiteX22" fmla="*/ 273843 w 1585912"/>
                <a:gd name="connsiteY22" fmla="*/ 254794 h 500063"/>
                <a:gd name="connsiteX23" fmla="*/ 326231 w 1585912"/>
                <a:gd name="connsiteY23" fmla="*/ 257175 h 500063"/>
                <a:gd name="connsiteX24" fmla="*/ 402431 w 1585912"/>
                <a:gd name="connsiteY24" fmla="*/ 254794 h 500063"/>
                <a:gd name="connsiteX25" fmla="*/ 497681 w 1585912"/>
                <a:gd name="connsiteY25" fmla="*/ 240506 h 500063"/>
                <a:gd name="connsiteX26" fmla="*/ 659606 w 1585912"/>
                <a:gd name="connsiteY26" fmla="*/ 202406 h 500063"/>
                <a:gd name="connsiteX27" fmla="*/ 852487 w 1585912"/>
                <a:gd name="connsiteY27" fmla="*/ 145256 h 500063"/>
                <a:gd name="connsiteX28" fmla="*/ 997743 w 1585912"/>
                <a:gd name="connsiteY28" fmla="*/ 90488 h 500063"/>
                <a:gd name="connsiteX29" fmla="*/ 1078706 w 1585912"/>
                <a:gd name="connsiteY29" fmla="*/ 57150 h 500063"/>
                <a:gd name="connsiteX30" fmla="*/ 1147762 w 1585912"/>
                <a:gd name="connsiteY30" fmla="*/ 26194 h 500063"/>
                <a:gd name="connsiteX31" fmla="*/ 1202531 w 1585912"/>
                <a:gd name="connsiteY31" fmla="*/ 7144 h 500063"/>
                <a:gd name="connsiteX32" fmla="*/ 1243012 w 1585912"/>
                <a:gd name="connsiteY32" fmla="*/ 0 h 500063"/>
                <a:gd name="connsiteX33" fmla="*/ 1259681 w 1585912"/>
                <a:gd name="connsiteY33" fmla="*/ 0 h 500063"/>
                <a:gd name="connsiteX34" fmla="*/ 1290637 w 1585912"/>
                <a:gd name="connsiteY34" fmla="*/ 16669 h 500063"/>
                <a:gd name="connsiteX35" fmla="*/ 1373981 w 1585912"/>
                <a:gd name="connsiteY35" fmla="*/ 71438 h 500063"/>
                <a:gd name="connsiteX36" fmla="*/ 1457325 w 1585912"/>
                <a:gd name="connsiteY36" fmla="*/ 128588 h 500063"/>
                <a:gd name="connsiteX37" fmla="*/ 1528762 w 1585912"/>
                <a:gd name="connsiteY37" fmla="*/ 185738 h 500063"/>
                <a:gd name="connsiteX38" fmla="*/ 1559718 w 1585912"/>
                <a:gd name="connsiteY38" fmla="*/ 209550 h 500063"/>
                <a:gd name="connsiteX39" fmla="*/ 1571625 w 1585912"/>
                <a:gd name="connsiteY39" fmla="*/ 221456 h 500063"/>
                <a:gd name="connsiteX40" fmla="*/ 1581150 w 1585912"/>
                <a:gd name="connsiteY40" fmla="*/ 238125 h 500063"/>
                <a:gd name="connsiteX41" fmla="*/ 1585912 w 1585912"/>
                <a:gd name="connsiteY41" fmla="*/ 252413 h 500063"/>
                <a:gd name="connsiteX42" fmla="*/ 1581150 w 1585912"/>
                <a:gd name="connsiteY42" fmla="*/ 276225 h 500063"/>
                <a:gd name="connsiteX43" fmla="*/ 1557337 w 1585912"/>
                <a:gd name="connsiteY43" fmla="*/ 300038 h 500063"/>
                <a:gd name="connsiteX44" fmla="*/ 1524000 w 1585912"/>
                <a:gd name="connsiteY44" fmla="*/ 319088 h 500063"/>
                <a:gd name="connsiteX45" fmla="*/ 1200150 w 1585912"/>
                <a:gd name="connsiteY45" fmla="*/ 240506 h 500063"/>
                <a:gd name="connsiteX46" fmla="*/ 1190625 w 1585912"/>
                <a:gd name="connsiteY46" fmla="*/ 228600 h 500063"/>
                <a:gd name="connsiteX47" fmla="*/ 1166812 w 1585912"/>
                <a:gd name="connsiteY47" fmla="*/ 226219 h 500063"/>
                <a:gd name="connsiteX48" fmla="*/ 1109662 w 1585912"/>
                <a:gd name="connsiteY48" fmla="*/ 240506 h 500063"/>
                <a:gd name="connsiteX49" fmla="*/ 950118 w 1585912"/>
                <a:gd name="connsiteY49" fmla="*/ 29051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85912" h="500063">
                  <a:moveTo>
                    <a:pt x="950118" y="290513"/>
                  </a:moveTo>
                  <a:lnTo>
                    <a:pt x="728662" y="361950"/>
                  </a:lnTo>
                  <a:lnTo>
                    <a:pt x="492918" y="435769"/>
                  </a:lnTo>
                  <a:lnTo>
                    <a:pt x="273843" y="500063"/>
                  </a:lnTo>
                  <a:lnTo>
                    <a:pt x="242887" y="490538"/>
                  </a:lnTo>
                  <a:lnTo>
                    <a:pt x="202406" y="464344"/>
                  </a:lnTo>
                  <a:lnTo>
                    <a:pt x="140493" y="421481"/>
                  </a:lnTo>
                  <a:lnTo>
                    <a:pt x="100012" y="383381"/>
                  </a:lnTo>
                  <a:lnTo>
                    <a:pt x="76200" y="357188"/>
                  </a:lnTo>
                  <a:lnTo>
                    <a:pt x="52387" y="326231"/>
                  </a:lnTo>
                  <a:lnTo>
                    <a:pt x="35718" y="295275"/>
                  </a:lnTo>
                  <a:lnTo>
                    <a:pt x="11906" y="235744"/>
                  </a:lnTo>
                  <a:lnTo>
                    <a:pt x="0" y="173831"/>
                  </a:lnTo>
                  <a:lnTo>
                    <a:pt x="0" y="145256"/>
                  </a:lnTo>
                  <a:lnTo>
                    <a:pt x="0" y="128588"/>
                  </a:lnTo>
                  <a:lnTo>
                    <a:pt x="7143" y="123825"/>
                  </a:lnTo>
                  <a:lnTo>
                    <a:pt x="38100" y="130969"/>
                  </a:lnTo>
                  <a:lnTo>
                    <a:pt x="78581" y="157163"/>
                  </a:lnTo>
                  <a:lnTo>
                    <a:pt x="123825" y="200025"/>
                  </a:lnTo>
                  <a:lnTo>
                    <a:pt x="150018" y="226219"/>
                  </a:lnTo>
                  <a:lnTo>
                    <a:pt x="173831" y="240506"/>
                  </a:lnTo>
                  <a:lnTo>
                    <a:pt x="207168" y="247650"/>
                  </a:lnTo>
                  <a:lnTo>
                    <a:pt x="273843" y="254794"/>
                  </a:lnTo>
                  <a:lnTo>
                    <a:pt x="326231" y="257175"/>
                  </a:lnTo>
                  <a:lnTo>
                    <a:pt x="402431" y="254794"/>
                  </a:lnTo>
                  <a:lnTo>
                    <a:pt x="497681" y="240506"/>
                  </a:lnTo>
                  <a:lnTo>
                    <a:pt x="659606" y="202406"/>
                  </a:lnTo>
                  <a:lnTo>
                    <a:pt x="852487" y="145256"/>
                  </a:lnTo>
                  <a:lnTo>
                    <a:pt x="997743" y="90488"/>
                  </a:lnTo>
                  <a:lnTo>
                    <a:pt x="1078706" y="57150"/>
                  </a:lnTo>
                  <a:lnTo>
                    <a:pt x="1147762" y="26194"/>
                  </a:lnTo>
                  <a:lnTo>
                    <a:pt x="1202531" y="7144"/>
                  </a:lnTo>
                  <a:lnTo>
                    <a:pt x="1243012" y="0"/>
                  </a:lnTo>
                  <a:lnTo>
                    <a:pt x="1259681" y="0"/>
                  </a:lnTo>
                  <a:lnTo>
                    <a:pt x="1290637" y="16669"/>
                  </a:lnTo>
                  <a:lnTo>
                    <a:pt x="1373981" y="71438"/>
                  </a:lnTo>
                  <a:lnTo>
                    <a:pt x="1457325" y="128588"/>
                  </a:lnTo>
                  <a:lnTo>
                    <a:pt x="1528762" y="185738"/>
                  </a:lnTo>
                  <a:lnTo>
                    <a:pt x="1559718" y="209550"/>
                  </a:lnTo>
                  <a:lnTo>
                    <a:pt x="1571625" y="221456"/>
                  </a:lnTo>
                  <a:lnTo>
                    <a:pt x="1581150" y="238125"/>
                  </a:lnTo>
                  <a:lnTo>
                    <a:pt x="1585912" y="252413"/>
                  </a:lnTo>
                  <a:lnTo>
                    <a:pt x="1581150" y="276225"/>
                  </a:lnTo>
                  <a:lnTo>
                    <a:pt x="1557337" y="300038"/>
                  </a:lnTo>
                  <a:lnTo>
                    <a:pt x="1524000" y="319088"/>
                  </a:lnTo>
                  <a:lnTo>
                    <a:pt x="1200150" y="240506"/>
                  </a:lnTo>
                  <a:lnTo>
                    <a:pt x="1190625" y="228600"/>
                  </a:lnTo>
                  <a:lnTo>
                    <a:pt x="1166812" y="226219"/>
                  </a:lnTo>
                  <a:lnTo>
                    <a:pt x="1109662" y="240506"/>
                  </a:lnTo>
                  <a:lnTo>
                    <a:pt x="950118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D222A8FE-DFC9-4D8C-AAF7-FA4252D680A3}"/>
                </a:ext>
              </a:extLst>
            </p:cNvPr>
            <p:cNvSpPr/>
            <p:nvPr/>
          </p:nvSpPr>
          <p:spPr>
            <a:xfrm>
              <a:off x="4008439" y="1906588"/>
              <a:ext cx="1819275" cy="736600"/>
            </a:xfrm>
            <a:custGeom>
              <a:avLst/>
              <a:gdLst>
                <a:gd name="connsiteX0" fmla="*/ 1204912 w 1819275"/>
                <a:gd name="connsiteY0" fmla="*/ 481013 h 735807"/>
                <a:gd name="connsiteX1" fmla="*/ 995362 w 1819275"/>
                <a:gd name="connsiteY1" fmla="*/ 376238 h 735807"/>
                <a:gd name="connsiteX2" fmla="*/ 814387 w 1819275"/>
                <a:gd name="connsiteY2" fmla="*/ 297657 h 735807"/>
                <a:gd name="connsiteX3" fmla="*/ 597694 w 1819275"/>
                <a:gd name="connsiteY3" fmla="*/ 221457 h 735807"/>
                <a:gd name="connsiteX4" fmla="*/ 390525 w 1819275"/>
                <a:gd name="connsiteY4" fmla="*/ 161925 h 735807"/>
                <a:gd name="connsiteX5" fmla="*/ 242887 w 1819275"/>
                <a:gd name="connsiteY5" fmla="*/ 123825 h 735807"/>
                <a:gd name="connsiteX6" fmla="*/ 100012 w 1819275"/>
                <a:gd name="connsiteY6" fmla="*/ 88107 h 735807"/>
                <a:gd name="connsiteX7" fmla="*/ 26194 w 1819275"/>
                <a:gd name="connsiteY7" fmla="*/ 71438 h 735807"/>
                <a:gd name="connsiteX8" fmla="*/ 9525 w 1819275"/>
                <a:gd name="connsiteY8" fmla="*/ 59532 h 735807"/>
                <a:gd name="connsiteX9" fmla="*/ 0 w 1819275"/>
                <a:gd name="connsiteY9" fmla="*/ 35719 h 735807"/>
                <a:gd name="connsiteX10" fmla="*/ 0 w 1819275"/>
                <a:gd name="connsiteY10" fmla="*/ 21432 h 735807"/>
                <a:gd name="connsiteX11" fmla="*/ 7144 w 1819275"/>
                <a:gd name="connsiteY11" fmla="*/ 7144 h 735807"/>
                <a:gd name="connsiteX12" fmla="*/ 45244 w 1819275"/>
                <a:gd name="connsiteY12" fmla="*/ 0 h 735807"/>
                <a:gd name="connsiteX13" fmla="*/ 240506 w 1819275"/>
                <a:gd name="connsiteY13" fmla="*/ 14288 h 735807"/>
                <a:gd name="connsiteX14" fmla="*/ 459581 w 1819275"/>
                <a:gd name="connsiteY14" fmla="*/ 33338 h 735807"/>
                <a:gd name="connsiteX15" fmla="*/ 595312 w 1819275"/>
                <a:gd name="connsiteY15" fmla="*/ 50007 h 735807"/>
                <a:gd name="connsiteX16" fmla="*/ 747712 w 1819275"/>
                <a:gd name="connsiteY16" fmla="*/ 83344 h 735807"/>
                <a:gd name="connsiteX17" fmla="*/ 969169 w 1819275"/>
                <a:gd name="connsiteY17" fmla="*/ 138113 h 735807"/>
                <a:gd name="connsiteX18" fmla="*/ 1207294 w 1819275"/>
                <a:gd name="connsiteY18" fmla="*/ 226219 h 735807"/>
                <a:gd name="connsiteX19" fmla="*/ 1373981 w 1819275"/>
                <a:gd name="connsiteY19" fmla="*/ 285750 h 735807"/>
                <a:gd name="connsiteX20" fmla="*/ 1500187 w 1819275"/>
                <a:gd name="connsiteY20" fmla="*/ 342900 h 735807"/>
                <a:gd name="connsiteX21" fmla="*/ 1578769 w 1819275"/>
                <a:gd name="connsiteY21" fmla="*/ 383382 h 735807"/>
                <a:gd name="connsiteX22" fmla="*/ 1638300 w 1819275"/>
                <a:gd name="connsiteY22" fmla="*/ 416719 h 735807"/>
                <a:gd name="connsiteX23" fmla="*/ 1702594 w 1819275"/>
                <a:gd name="connsiteY23" fmla="*/ 461963 h 735807"/>
                <a:gd name="connsiteX24" fmla="*/ 1743075 w 1819275"/>
                <a:gd name="connsiteY24" fmla="*/ 490538 h 735807"/>
                <a:gd name="connsiteX25" fmla="*/ 1774031 w 1819275"/>
                <a:gd name="connsiteY25" fmla="*/ 523875 h 735807"/>
                <a:gd name="connsiteX26" fmla="*/ 1795462 w 1819275"/>
                <a:gd name="connsiteY26" fmla="*/ 554832 h 735807"/>
                <a:gd name="connsiteX27" fmla="*/ 1809750 w 1819275"/>
                <a:gd name="connsiteY27" fmla="*/ 576263 h 735807"/>
                <a:gd name="connsiteX28" fmla="*/ 1816894 w 1819275"/>
                <a:gd name="connsiteY28" fmla="*/ 590550 h 735807"/>
                <a:gd name="connsiteX29" fmla="*/ 1819275 w 1819275"/>
                <a:gd name="connsiteY29" fmla="*/ 619125 h 735807"/>
                <a:gd name="connsiteX30" fmla="*/ 1814512 w 1819275"/>
                <a:gd name="connsiteY30" fmla="*/ 661988 h 735807"/>
                <a:gd name="connsiteX31" fmla="*/ 1795462 w 1819275"/>
                <a:gd name="connsiteY31" fmla="*/ 700088 h 735807"/>
                <a:gd name="connsiteX32" fmla="*/ 1764506 w 1819275"/>
                <a:gd name="connsiteY32" fmla="*/ 723900 h 735807"/>
                <a:gd name="connsiteX33" fmla="*/ 1726406 w 1819275"/>
                <a:gd name="connsiteY33" fmla="*/ 735807 h 735807"/>
                <a:gd name="connsiteX34" fmla="*/ 1690687 w 1819275"/>
                <a:gd name="connsiteY34" fmla="*/ 735807 h 735807"/>
                <a:gd name="connsiteX35" fmla="*/ 1643062 w 1819275"/>
                <a:gd name="connsiteY35" fmla="*/ 723900 h 735807"/>
                <a:gd name="connsiteX36" fmla="*/ 1554956 w 1819275"/>
                <a:gd name="connsiteY36" fmla="*/ 671513 h 735807"/>
                <a:gd name="connsiteX37" fmla="*/ 1416844 w 1819275"/>
                <a:gd name="connsiteY37" fmla="*/ 590550 h 735807"/>
                <a:gd name="connsiteX38" fmla="*/ 1204912 w 1819275"/>
                <a:gd name="connsiteY38" fmla="*/ 481013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19275" h="735807">
                  <a:moveTo>
                    <a:pt x="1204912" y="481013"/>
                  </a:moveTo>
                  <a:lnTo>
                    <a:pt x="995362" y="376238"/>
                  </a:lnTo>
                  <a:lnTo>
                    <a:pt x="814387" y="297657"/>
                  </a:lnTo>
                  <a:lnTo>
                    <a:pt x="597694" y="221457"/>
                  </a:lnTo>
                  <a:lnTo>
                    <a:pt x="390525" y="161925"/>
                  </a:lnTo>
                  <a:lnTo>
                    <a:pt x="242887" y="123825"/>
                  </a:lnTo>
                  <a:lnTo>
                    <a:pt x="100012" y="88107"/>
                  </a:lnTo>
                  <a:lnTo>
                    <a:pt x="26194" y="71438"/>
                  </a:lnTo>
                  <a:lnTo>
                    <a:pt x="9525" y="59532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7144"/>
                  </a:lnTo>
                  <a:lnTo>
                    <a:pt x="45244" y="0"/>
                  </a:lnTo>
                  <a:lnTo>
                    <a:pt x="240506" y="14288"/>
                  </a:lnTo>
                  <a:lnTo>
                    <a:pt x="459581" y="33338"/>
                  </a:lnTo>
                  <a:lnTo>
                    <a:pt x="595312" y="50007"/>
                  </a:lnTo>
                  <a:lnTo>
                    <a:pt x="747712" y="83344"/>
                  </a:lnTo>
                  <a:lnTo>
                    <a:pt x="969169" y="138113"/>
                  </a:lnTo>
                  <a:lnTo>
                    <a:pt x="1207294" y="226219"/>
                  </a:lnTo>
                  <a:lnTo>
                    <a:pt x="1373981" y="285750"/>
                  </a:lnTo>
                  <a:lnTo>
                    <a:pt x="1500187" y="342900"/>
                  </a:lnTo>
                  <a:lnTo>
                    <a:pt x="1578769" y="383382"/>
                  </a:lnTo>
                  <a:lnTo>
                    <a:pt x="1638300" y="416719"/>
                  </a:lnTo>
                  <a:lnTo>
                    <a:pt x="1702594" y="461963"/>
                  </a:lnTo>
                  <a:lnTo>
                    <a:pt x="1743075" y="490538"/>
                  </a:lnTo>
                  <a:lnTo>
                    <a:pt x="1774031" y="523875"/>
                  </a:lnTo>
                  <a:lnTo>
                    <a:pt x="1795462" y="554832"/>
                  </a:lnTo>
                  <a:lnTo>
                    <a:pt x="1809750" y="576263"/>
                  </a:lnTo>
                  <a:lnTo>
                    <a:pt x="1816894" y="590550"/>
                  </a:lnTo>
                  <a:lnTo>
                    <a:pt x="1819275" y="619125"/>
                  </a:lnTo>
                  <a:lnTo>
                    <a:pt x="1814512" y="661988"/>
                  </a:lnTo>
                  <a:lnTo>
                    <a:pt x="1795462" y="700088"/>
                  </a:lnTo>
                  <a:lnTo>
                    <a:pt x="1764506" y="723900"/>
                  </a:lnTo>
                  <a:lnTo>
                    <a:pt x="1726406" y="735807"/>
                  </a:lnTo>
                  <a:lnTo>
                    <a:pt x="1690687" y="735807"/>
                  </a:lnTo>
                  <a:lnTo>
                    <a:pt x="1643062" y="723900"/>
                  </a:lnTo>
                  <a:lnTo>
                    <a:pt x="1554956" y="671513"/>
                  </a:lnTo>
                  <a:lnTo>
                    <a:pt x="1416844" y="590550"/>
                  </a:lnTo>
                  <a:lnTo>
                    <a:pt x="120491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4">
              <a:extLst>
                <a:ext uri="{FF2B5EF4-FFF2-40B4-BE49-F238E27FC236}">
                  <a16:creationId xmlns:a16="http://schemas.microsoft.com/office/drawing/2014/main" id="{2B815591-B7B4-41DC-8727-85D3F84D65F6}"/>
                </a:ext>
              </a:extLst>
            </p:cNvPr>
            <p:cNvSpPr/>
            <p:nvPr/>
          </p:nvSpPr>
          <p:spPr>
            <a:xfrm rot="16200000">
              <a:off x="3365501" y="4067176"/>
              <a:ext cx="3211513" cy="493713"/>
            </a:xfrm>
            <a:custGeom>
              <a:avLst/>
              <a:gdLst>
                <a:gd name="connsiteX0" fmla="*/ 1662306 w 3210972"/>
                <a:gd name="connsiteY0" fmla="*/ 417558 h 494199"/>
                <a:gd name="connsiteX1" fmla="*/ 1268532 w 3210972"/>
                <a:gd name="connsiteY1" fmla="*/ 404344 h 494199"/>
                <a:gd name="connsiteX2" fmla="*/ 917043 w 3210972"/>
                <a:gd name="connsiteY2" fmla="*/ 393773 h 494199"/>
                <a:gd name="connsiteX3" fmla="*/ 599910 w 3210972"/>
                <a:gd name="connsiteY3" fmla="*/ 383202 h 494199"/>
                <a:gd name="connsiteX4" fmla="*/ 351489 w 3210972"/>
                <a:gd name="connsiteY4" fmla="*/ 383202 h 494199"/>
                <a:gd name="connsiteX5" fmla="*/ 214065 w 3210972"/>
                <a:gd name="connsiteY5" fmla="*/ 375274 h 494199"/>
                <a:gd name="connsiteX6" fmla="*/ 116282 w 3210972"/>
                <a:gd name="connsiteY6" fmla="*/ 372631 h 494199"/>
                <a:gd name="connsiteX7" fmla="*/ 63427 w 3210972"/>
                <a:gd name="connsiteY7" fmla="*/ 367346 h 494199"/>
                <a:gd name="connsiteX8" fmla="*/ 47570 w 3210972"/>
                <a:gd name="connsiteY8" fmla="*/ 359417 h 494199"/>
                <a:gd name="connsiteX9" fmla="*/ 23785 w 3210972"/>
                <a:gd name="connsiteY9" fmla="*/ 340918 h 494199"/>
                <a:gd name="connsiteX10" fmla="*/ 2643 w 3210972"/>
                <a:gd name="connsiteY10" fmla="*/ 317133 h 494199"/>
                <a:gd name="connsiteX11" fmla="*/ 0 w 3210972"/>
                <a:gd name="connsiteY11" fmla="*/ 298633 h 494199"/>
                <a:gd name="connsiteX12" fmla="*/ 5286 w 3210972"/>
                <a:gd name="connsiteY12" fmla="*/ 272206 h 494199"/>
                <a:gd name="connsiteX13" fmla="*/ 21143 w 3210972"/>
                <a:gd name="connsiteY13" fmla="*/ 253706 h 494199"/>
                <a:gd name="connsiteX14" fmla="*/ 71355 w 3210972"/>
                <a:gd name="connsiteY14" fmla="*/ 219350 h 494199"/>
                <a:gd name="connsiteX15" fmla="*/ 134782 w 3210972"/>
                <a:gd name="connsiteY15" fmla="*/ 182351 h 494199"/>
                <a:gd name="connsiteX16" fmla="*/ 198208 w 3210972"/>
                <a:gd name="connsiteY16" fmla="*/ 153281 h 494199"/>
                <a:gd name="connsiteX17" fmla="*/ 288063 w 3210972"/>
                <a:gd name="connsiteY17" fmla="*/ 124210 h 494199"/>
                <a:gd name="connsiteX18" fmla="*/ 383203 w 3210972"/>
                <a:gd name="connsiteY18" fmla="*/ 113639 h 494199"/>
                <a:gd name="connsiteX19" fmla="*/ 473057 w 3210972"/>
                <a:gd name="connsiteY19" fmla="*/ 113639 h 494199"/>
                <a:gd name="connsiteX20" fmla="*/ 525913 w 3210972"/>
                <a:gd name="connsiteY20" fmla="*/ 116282 h 494199"/>
                <a:gd name="connsiteX21" fmla="*/ 578768 w 3210972"/>
                <a:gd name="connsiteY21" fmla="*/ 129496 h 494199"/>
                <a:gd name="connsiteX22" fmla="*/ 684479 w 3210972"/>
                <a:gd name="connsiteY22" fmla="*/ 150638 h 494199"/>
                <a:gd name="connsiteX23" fmla="*/ 761119 w 3210972"/>
                <a:gd name="connsiteY23" fmla="*/ 161209 h 494199"/>
                <a:gd name="connsiteX24" fmla="*/ 858902 w 3210972"/>
                <a:gd name="connsiteY24" fmla="*/ 171780 h 494199"/>
                <a:gd name="connsiteX25" fmla="*/ 1120537 w 3210972"/>
                <a:gd name="connsiteY25" fmla="*/ 184994 h 494199"/>
                <a:gd name="connsiteX26" fmla="*/ 1355744 w 3210972"/>
                <a:gd name="connsiteY26" fmla="*/ 195565 h 494199"/>
                <a:gd name="connsiteX27" fmla="*/ 1773302 w 3210972"/>
                <a:gd name="connsiteY27" fmla="*/ 211422 h 494199"/>
                <a:gd name="connsiteX28" fmla="*/ 2140648 w 3210972"/>
                <a:gd name="connsiteY28" fmla="*/ 227279 h 494199"/>
                <a:gd name="connsiteX29" fmla="*/ 2574063 w 3210972"/>
                <a:gd name="connsiteY29" fmla="*/ 227279 h 494199"/>
                <a:gd name="connsiteX30" fmla="*/ 2819841 w 3210972"/>
                <a:gd name="connsiteY30" fmla="*/ 229921 h 494199"/>
                <a:gd name="connsiteX31" fmla="*/ 2917624 w 3210972"/>
                <a:gd name="connsiteY31" fmla="*/ 219350 h 494199"/>
                <a:gd name="connsiteX32" fmla="*/ 2973122 w 3210972"/>
                <a:gd name="connsiteY32" fmla="*/ 206136 h 494199"/>
                <a:gd name="connsiteX33" fmla="*/ 3020692 w 3210972"/>
                <a:gd name="connsiteY33" fmla="*/ 179709 h 494199"/>
                <a:gd name="connsiteX34" fmla="*/ 3057691 w 3210972"/>
                <a:gd name="connsiteY34" fmla="*/ 145353 h 494199"/>
                <a:gd name="connsiteX35" fmla="*/ 3094689 w 3210972"/>
                <a:gd name="connsiteY35" fmla="*/ 103068 h 494199"/>
                <a:gd name="connsiteX36" fmla="*/ 3118474 w 3210972"/>
                <a:gd name="connsiteY36" fmla="*/ 63427 h 494199"/>
                <a:gd name="connsiteX37" fmla="*/ 3139617 w 3210972"/>
                <a:gd name="connsiteY37" fmla="*/ 23785 h 494199"/>
                <a:gd name="connsiteX38" fmla="*/ 3166044 w 3210972"/>
                <a:gd name="connsiteY38" fmla="*/ 5285 h 494199"/>
                <a:gd name="connsiteX39" fmla="*/ 3187187 w 3210972"/>
                <a:gd name="connsiteY39" fmla="*/ 0 h 494199"/>
                <a:gd name="connsiteX40" fmla="*/ 3203043 w 3210972"/>
                <a:gd name="connsiteY40" fmla="*/ 2643 h 494199"/>
                <a:gd name="connsiteX41" fmla="*/ 3210972 w 3210972"/>
                <a:gd name="connsiteY41" fmla="*/ 21142 h 494199"/>
                <a:gd name="connsiteX42" fmla="*/ 3203043 w 3210972"/>
                <a:gd name="connsiteY42" fmla="*/ 84569 h 494199"/>
                <a:gd name="connsiteX43" fmla="*/ 3176615 w 3210972"/>
                <a:gd name="connsiteY43" fmla="*/ 177066 h 494199"/>
                <a:gd name="connsiteX44" fmla="*/ 3110546 w 3210972"/>
                <a:gd name="connsiteY44" fmla="*/ 309205 h 494199"/>
                <a:gd name="connsiteX45" fmla="*/ 3052405 w 3210972"/>
                <a:gd name="connsiteY45" fmla="*/ 420201 h 494199"/>
                <a:gd name="connsiteX46" fmla="*/ 3023335 w 3210972"/>
                <a:gd name="connsiteY46" fmla="*/ 459843 h 494199"/>
                <a:gd name="connsiteX47" fmla="*/ 2994264 w 3210972"/>
                <a:gd name="connsiteY47" fmla="*/ 483628 h 494199"/>
                <a:gd name="connsiteX48" fmla="*/ 2967836 w 3210972"/>
                <a:gd name="connsiteY48" fmla="*/ 494199 h 494199"/>
                <a:gd name="connsiteX49" fmla="*/ 2936123 w 3210972"/>
                <a:gd name="connsiteY49" fmla="*/ 494199 h 494199"/>
                <a:gd name="connsiteX50" fmla="*/ 2875339 w 3210972"/>
                <a:gd name="connsiteY50" fmla="*/ 480985 h 494199"/>
                <a:gd name="connsiteX51" fmla="*/ 2796056 w 3210972"/>
                <a:gd name="connsiteY51" fmla="*/ 449272 h 494199"/>
                <a:gd name="connsiteX52" fmla="*/ 2621633 w 3210972"/>
                <a:gd name="connsiteY52" fmla="*/ 428129 h 494199"/>
                <a:gd name="connsiteX53" fmla="*/ 2473637 w 3210972"/>
                <a:gd name="connsiteY53" fmla="*/ 428129 h 494199"/>
                <a:gd name="connsiteX54" fmla="*/ 1868442 w 3210972"/>
                <a:gd name="connsiteY54" fmla="*/ 420201 h 494199"/>
                <a:gd name="connsiteX55" fmla="*/ 1662306 w 3210972"/>
                <a:gd name="connsiteY55" fmla="*/ 417558 h 4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10972" h="494199">
                  <a:moveTo>
                    <a:pt x="1662306" y="417558"/>
                  </a:moveTo>
                  <a:lnTo>
                    <a:pt x="1268532" y="404344"/>
                  </a:lnTo>
                  <a:lnTo>
                    <a:pt x="917043" y="393773"/>
                  </a:lnTo>
                  <a:lnTo>
                    <a:pt x="599910" y="383202"/>
                  </a:lnTo>
                  <a:lnTo>
                    <a:pt x="351489" y="383202"/>
                  </a:lnTo>
                  <a:lnTo>
                    <a:pt x="214065" y="375274"/>
                  </a:lnTo>
                  <a:lnTo>
                    <a:pt x="116282" y="372631"/>
                  </a:lnTo>
                  <a:lnTo>
                    <a:pt x="63427" y="367346"/>
                  </a:lnTo>
                  <a:lnTo>
                    <a:pt x="47570" y="359417"/>
                  </a:lnTo>
                  <a:lnTo>
                    <a:pt x="23785" y="340918"/>
                  </a:lnTo>
                  <a:lnTo>
                    <a:pt x="2643" y="317133"/>
                  </a:lnTo>
                  <a:lnTo>
                    <a:pt x="0" y="298633"/>
                  </a:lnTo>
                  <a:lnTo>
                    <a:pt x="5286" y="272206"/>
                  </a:lnTo>
                  <a:lnTo>
                    <a:pt x="21143" y="253706"/>
                  </a:lnTo>
                  <a:lnTo>
                    <a:pt x="71355" y="219350"/>
                  </a:lnTo>
                  <a:lnTo>
                    <a:pt x="134782" y="182351"/>
                  </a:lnTo>
                  <a:lnTo>
                    <a:pt x="198208" y="153281"/>
                  </a:lnTo>
                  <a:lnTo>
                    <a:pt x="288063" y="124210"/>
                  </a:lnTo>
                  <a:lnTo>
                    <a:pt x="383203" y="113639"/>
                  </a:lnTo>
                  <a:lnTo>
                    <a:pt x="473057" y="113639"/>
                  </a:lnTo>
                  <a:lnTo>
                    <a:pt x="525913" y="116282"/>
                  </a:lnTo>
                  <a:lnTo>
                    <a:pt x="578768" y="129496"/>
                  </a:lnTo>
                  <a:lnTo>
                    <a:pt x="684479" y="150638"/>
                  </a:lnTo>
                  <a:lnTo>
                    <a:pt x="761119" y="161209"/>
                  </a:lnTo>
                  <a:lnTo>
                    <a:pt x="858902" y="171780"/>
                  </a:lnTo>
                  <a:lnTo>
                    <a:pt x="1120537" y="184994"/>
                  </a:lnTo>
                  <a:lnTo>
                    <a:pt x="1355744" y="195565"/>
                  </a:lnTo>
                  <a:lnTo>
                    <a:pt x="1773302" y="211422"/>
                  </a:lnTo>
                  <a:lnTo>
                    <a:pt x="2140648" y="227279"/>
                  </a:lnTo>
                  <a:lnTo>
                    <a:pt x="2574063" y="227279"/>
                  </a:lnTo>
                  <a:lnTo>
                    <a:pt x="2819841" y="229921"/>
                  </a:lnTo>
                  <a:lnTo>
                    <a:pt x="2917624" y="219350"/>
                  </a:lnTo>
                  <a:lnTo>
                    <a:pt x="2973122" y="206136"/>
                  </a:lnTo>
                  <a:lnTo>
                    <a:pt x="3020692" y="179709"/>
                  </a:lnTo>
                  <a:lnTo>
                    <a:pt x="3057691" y="145353"/>
                  </a:lnTo>
                  <a:lnTo>
                    <a:pt x="3094689" y="103068"/>
                  </a:lnTo>
                  <a:lnTo>
                    <a:pt x="3118474" y="63427"/>
                  </a:lnTo>
                  <a:lnTo>
                    <a:pt x="3139617" y="23785"/>
                  </a:lnTo>
                  <a:lnTo>
                    <a:pt x="3166044" y="5285"/>
                  </a:lnTo>
                  <a:lnTo>
                    <a:pt x="3187187" y="0"/>
                  </a:lnTo>
                  <a:lnTo>
                    <a:pt x="3203043" y="2643"/>
                  </a:lnTo>
                  <a:lnTo>
                    <a:pt x="3210972" y="21142"/>
                  </a:lnTo>
                  <a:lnTo>
                    <a:pt x="3203043" y="84569"/>
                  </a:lnTo>
                  <a:lnTo>
                    <a:pt x="3176615" y="177066"/>
                  </a:lnTo>
                  <a:lnTo>
                    <a:pt x="3110546" y="309205"/>
                  </a:lnTo>
                  <a:lnTo>
                    <a:pt x="3052405" y="420201"/>
                  </a:lnTo>
                  <a:lnTo>
                    <a:pt x="3023335" y="459843"/>
                  </a:lnTo>
                  <a:lnTo>
                    <a:pt x="2994264" y="483628"/>
                  </a:lnTo>
                  <a:lnTo>
                    <a:pt x="2967836" y="494199"/>
                  </a:lnTo>
                  <a:lnTo>
                    <a:pt x="2936123" y="494199"/>
                  </a:lnTo>
                  <a:lnTo>
                    <a:pt x="2875339" y="480985"/>
                  </a:lnTo>
                  <a:lnTo>
                    <a:pt x="2796056" y="449272"/>
                  </a:lnTo>
                  <a:lnTo>
                    <a:pt x="2621633" y="428129"/>
                  </a:lnTo>
                  <a:lnTo>
                    <a:pt x="2473637" y="428129"/>
                  </a:lnTo>
                  <a:lnTo>
                    <a:pt x="1868442" y="420201"/>
                  </a:lnTo>
                  <a:lnTo>
                    <a:pt x="1662306" y="4175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5F2DC35F-9B9C-4707-8BCD-8D0102CF3BDF}"/>
                </a:ext>
              </a:extLst>
            </p:cNvPr>
            <p:cNvSpPr/>
            <p:nvPr/>
          </p:nvSpPr>
          <p:spPr>
            <a:xfrm>
              <a:off x="3789363" y="3433763"/>
              <a:ext cx="1204912" cy="1752600"/>
            </a:xfrm>
            <a:custGeom>
              <a:avLst/>
              <a:gdLst>
                <a:gd name="connsiteX0" fmla="*/ 414337 w 1204912"/>
                <a:gd name="connsiteY0" fmla="*/ 1340643 h 1752600"/>
                <a:gd name="connsiteX1" fmla="*/ 238125 w 1204912"/>
                <a:gd name="connsiteY1" fmla="*/ 1545431 h 1752600"/>
                <a:gd name="connsiteX2" fmla="*/ 119062 w 1204912"/>
                <a:gd name="connsiteY2" fmla="*/ 1678781 h 1752600"/>
                <a:gd name="connsiteX3" fmla="*/ 73819 w 1204912"/>
                <a:gd name="connsiteY3" fmla="*/ 1731168 h 1752600"/>
                <a:gd name="connsiteX4" fmla="*/ 47625 w 1204912"/>
                <a:gd name="connsiteY4" fmla="*/ 1747837 h 1752600"/>
                <a:gd name="connsiteX5" fmla="*/ 23812 w 1204912"/>
                <a:gd name="connsiteY5" fmla="*/ 1752600 h 1752600"/>
                <a:gd name="connsiteX6" fmla="*/ 7144 w 1204912"/>
                <a:gd name="connsiteY6" fmla="*/ 1750218 h 1752600"/>
                <a:gd name="connsiteX7" fmla="*/ 0 w 1204912"/>
                <a:gd name="connsiteY7" fmla="*/ 1738312 h 1752600"/>
                <a:gd name="connsiteX8" fmla="*/ 0 w 1204912"/>
                <a:gd name="connsiteY8" fmla="*/ 1719262 h 1752600"/>
                <a:gd name="connsiteX9" fmla="*/ 16669 w 1204912"/>
                <a:gd name="connsiteY9" fmla="*/ 1683543 h 1752600"/>
                <a:gd name="connsiteX10" fmla="*/ 71437 w 1204912"/>
                <a:gd name="connsiteY10" fmla="*/ 1609725 h 1752600"/>
                <a:gd name="connsiteX11" fmla="*/ 214312 w 1204912"/>
                <a:gd name="connsiteY11" fmla="*/ 1423987 h 1752600"/>
                <a:gd name="connsiteX12" fmla="*/ 304800 w 1204912"/>
                <a:gd name="connsiteY12" fmla="*/ 1300162 h 1752600"/>
                <a:gd name="connsiteX13" fmla="*/ 438150 w 1204912"/>
                <a:gd name="connsiteY13" fmla="*/ 1121568 h 1752600"/>
                <a:gd name="connsiteX14" fmla="*/ 576262 w 1204912"/>
                <a:gd name="connsiteY14" fmla="*/ 912018 h 1752600"/>
                <a:gd name="connsiteX15" fmla="*/ 750094 w 1204912"/>
                <a:gd name="connsiteY15" fmla="*/ 650081 h 1752600"/>
                <a:gd name="connsiteX16" fmla="*/ 869156 w 1204912"/>
                <a:gd name="connsiteY16" fmla="*/ 447675 h 1752600"/>
                <a:gd name="connsiteX17" fmla="*/ 995362 w 1204912"/>
                <a:gd name="connsiteY17" fmla="*/ 233362 h 1752600"/>
                <a:gd name="connsiteX18" fmla="*/ 1092994 w 1204912"/>
                <a:gd name="connsiteY18" fmla="*/ 42862 h 1752600"/>
                <a:gd name="connsiteX19" fmla="*/ 1202531 w 1204912"/>
                <a:gd name="connsiteY19" fmla="*/ 0 h 1752600"/>
                <a:gd name="connsiteX20" fmla="*/ 1204912 w 1204912"/>
                <a:gd name="connsiteY20" fmla="*/ 321468 h 1752600"/>
                <a:gd name="connsiteX21" fmla="*/ 1121569 w 1204912"/>
                <a:gd name="connsiteY21" fmla="*/ 428625 h 1752600"/>
                <a:gd name="connsiteX22" fmla="*/ 997744 w 1204912"/>
                <a:gd name="connsiteY22" fmla="*/ 602456 h 1752600"/>
                <a:gd name="connsiteX23" fmla="*/ 828675 w 1204912"/>
                <a:gd name="connsiteY23" fmla="*/ 819150 h 1752600"/>
                <a:gd name="connsiteX24" fmla="*/ 697706 w 1204912"/>
                <a:gd name="connsiteY24" fmla="*/ 990600 h 1752600"/>
                <a:gd name="connsiteX25" fmla="*/ 564356 w 1204912"/>
                <a:gd name="connsiteY25" fmla="*/ 1157287 h 1752600"/>
                <a:gd name="connsiteX26" fmla="*/ 414337 w 1204912"/>
                <a:gd name="connsiteY26" fmla="*/ 1340643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4912" h="1752600">
                  <a:moveTo>
                    <a:pt x="414337" y="1340643"/>
                  </a:moveTo>
                  <a:lnTo>
                    <a:pt x="238125" y="1545431"/>
                  </a:lnTo>
                  <a:lnTo>
                    <a:pt x="119062" y="1678781"/>
                  </a:lnTo>
                  <a:lnTo>
                    <a:pt x="73819" y="1731168"/>
                  </a:lnTo>
                  <a:lnTo>
                    <a:pt x="47625" y="1747837"/>
                  </a:lnTo>
                  <a:lnTo>
                    <a:pt x="23812" y="1752600"/>
                  </a:lnTo>
                  <a:lnTo>
                    <a:pt x="7144" y="1750218"/>
                  </a:lnTo>
                  <a:lnTo>
                    <a:pt x="0" y="1738312"/>
                  </a:lnTo>
                  <a:lnTo>
                    <a:pt x="0" y="1719262"/>
                  </a:lnTo>
                  <a:lnTo>
                    <a:pt x="16669" y="1683543"/>
                  </a:lnTo>
                  <a:lnTo>
                    <a:pt x="71437" y="1609725"/>
                  </a:lnTo>
                  <a:lnTo>
                    <a:pt x="214312" y="1423987"/>
                  </a:lnTo>
                  <a:lnTo>
                    <a:pt x="304800" y="1300162"/>
                  </a:lnTo>
                  <a:lnTo>
                    <a:pt x="438150" y="1121568"/>
                  </a:lnTo>
                  <a:lnTo>
                    <a:pt x="576262" y="912018"/>
                  </a:lnTo>
                  <a:lnTo>
                    <a:pt x="750094" y="650081"/>
                  </a:lnTo>
                  <a:lnTo>
                    <a:pt x="869156" y="447675"/>
                  </a:lnTo>
                  <a:lnTo>
                    <a:pt x="995362" y="233362"/>
                  </a:lnTo>
                  <a:lnTo>
                    <a:pt x="1092994" y="42862"/>
                  </a:lnTo>
                  <a:lnTo>
                    <a:pt x="1202531" y="0"/>
                  </a:lnTo>
                  <a:cubicBezTo>
                    <a:pt x="1203325" y="107156"/>
                    <a:pt x="1204118" y="214312"/>
                    <a:pt x="1204912" y="321468"/>
                  </a:cubicBezTo>
                  <a:lnTo>
                    <a:pt x="1121569" y="428625"/>
                  </a:lnTo>
                  <a:lnTo>
                    <a:pt x="997744" y="602456"/>
                  </a:lnTo>
                  <a:lnTo>
                    <a:pt x="828675" y="819150"/>
                  </a:lnTo>
                  <a:lnTo>
                    <a:pt x="697706" y="990600"/>
                  </a:lnTo>
                  <a:lnTo>
                    <a:pt x="564356" y="1157287"/>
                  </a:lnTo>
                  <a:lnTo>
                    <a:pt x="414337" y="1340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76A09798-B7A1-4F31-B8DA-646B160CB5FB}"/>
                </a:ext>
              </a:extLst>
            </p:cNvPr>
            <p:cNvSpPr/>
            <p:nvPr/>
          </p:nvSpPr>
          <p:spPr>
            <a:xfrm>
              <a:off x="5075239" y="3713163"/>
              <a:ext cx="720725" cy="811212"/>
            </a:xfrm>
            <a:custGeom>
              <a:avLst/>
              <a:gdLst>
                <a:gd name="connsiteX0" fmla="*/ 295275 w 721519"/>
                <a:gd name="connsiteY0" fmla="*/ 383381 h 812006"/>
                <a:gd name="connsiteX1" fmla="*/ 164306 w 721519"/>
                <a:gd name="connsiteY1" fmla="*/ 228600 h 812006"/>
                <a:gd name="connsiteX2" fmla="*/ 83344 w 721519"/>
                <a:gd name="connsiteY2" fmla="*/ 150019 h 812006"/>
                <a:gd name="connsiteX3" fmla="*/ 2381 w 721519"/>
                <a:gd name="connsiteY3" fmla="*/ 111919 h 812006"/>
                <a:gd name="connsiteX4" fmla="*/ 0 w 721519"/>
                <a:gd name="connsiteY4" fmla="*/ 0 h 812006"/>
                <a:gd name="connsiteX5" fmla="*/ 119062 w 721519"/>
                <a:gd name="connsiteY5" fmla="*/ 47625 h 812006"/>
                <a:gd name="connsiteX6" fmla="*/ 264319 w 721519"/>
                <a:gd name="connsiteY6" fmla="*/ 121444 h 812006"/>
                <a:gd name="connsiteX7" fmla="*/ 426244 w 721519"/>
                <a:gd name="connsiteY7" fmla="*/ 209550 h 812006"/>
                <a:gd name="connsiteX8" fmla="*/ 614362 w 721519"/>
                <a:gd name="connsiteY8" fmla="*/ 319087 h 812006"/>
                <a:gd name="connsiteX9" fmla="*/ 633412 w 721519"/>
                <a:gd name="connsiteY9" fmla="*/ 347662 h 812006"/>
                <a:gd name="connsiteX10" fmla="*/ 669131 w 721519"/>
                <a:gd name="connsiteY10" fmla="*/ 426244 h 812006"/>
                <a:gd name="connsiteX11" fmla="*/ 685800 w 721519"/>
                <a:gd name="connsiteY11" fmla="*/ 476250 h 812006"/>
                <a:gd name="connsiteX12" fmla="*/ 704850 w 721519"/>
                <a:gd name="connsiteY12" fmla="*/ 550069 h 812006"/>
                <a:gd name="connsiteX13" fmla="*/ 716756 w 721519"/>
                <a:gd name="connsiteY13" fmla="*/ 638175 h 812006"/>
                <a:gd name="connsiteX14" fmla="*/ 721519 w 721519"/>
                <a:gd name="connsiteY14" fmla="*/ 700087 h 812006"/>
                <a:gd name="connsiteX15" fmla="*/ 719137 w 721519"/>
                <a:gd name="connsiteY15" fmla="*/ 728662 h 812006"/>
                <a:gd name="connsiteX16" fmla="*/ 704850 w 721519"/>
                <a:gd name="connsiteY16" fmla="*/ 759619 h 812006"/>
                <a:gd name="connsiteX17" fmla="*/ 676275 w 721519"/>
                <a:gd name="connsiteY17" fmla="*/ 795337 h 812006"/>
                <a:gd name="connsiteX18" fmla="*/ 650081 w 721519"/>
                <a:gd name="connsiteY18" fmla="*/ 812006 h 812006"/>
                <a:gd name="connsiteX19" fmla="*/ 633412 w 721519"/>
                <a:gd name="connsiteY19" fmla="*/ 812006 h 812006"/>
                <a:gd name="connsiteX20" fmla="*/ 607219 w 721519"/>
                <a:gd name="connsiteY20" fmla="*/ 804862 h 812006"/>
                <a:gd name="connsiteX21" fmla="*/ 576262 w 721519"/>
                <a:gd name="connsiteY21" fmla="*/ 771525 h 812006"/>
                <a:gd name="connsiteX22" fmla="*/ 473869 w 721519"/>
                <a:gd name="connsiteY22" fmla="*/ 623887 h 812006"/>
                <a:gd name="connsiteX23" fmla="*/ 295275 w 721519"/>
                <a:gd name="connsiteY23" fmla="*/ 383381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1519" h="812006">
                  <a:moveTo>
                    <a:pt x="295275" y="383381"/>
                  </a:moveTo>
                  <a:lnTo>
                    <a:pt x="164306" y="228600"/>
                  </a:lnTo>
                  <a:lnTo>
                    <a:pt x="83344" y="150019"/>
                  </a:lnTo>
                  <a:lnTo>
                    <a:pt x="2381" y="111919"/>
                  </a:lnTo>
                  <a:cubicBezTo>
                    <a:pt x="1587" y="74613"/>
                    <a:pt x="794" y="37306"/>
                    <a:pt x="0" y="0"/>
                  </a:cubicBezTo>
                  <a:lnTo>
                    <a:pt x="119062" y="47625"/>
                  </a:lnTo>
                  <a:lnTo>
                    <a:pt x="264319" y="121444"/>
                  </a:lnTo>
                  <a:lnTo>
                    <a:pt x="426244" y="209550"/>
                  </a:lnTo>
                  <a:lnTo>
                    <a:pt x="614362" y="319087"/>
                  </a:lnTo>
                  <a:lnTo>
                    <a:pt x="633412" y="347662"/>
                  </a:lnTo>
                  <a:lnTo>
                    <a:pt x="669131" y="426244"/>
                  </a:lnTo>
                  <a:lnTo>
                    <a:pt x="685800" y="476250"/>
                  </a:lnTo>
                  <a:lnTo>
                    <a:pt x="704850" y="550069"/>
                  </a:lnTo>
                  <a:lnTo>
                    <a:pt x="716756" y="638175"/>
                  </a:lnTo>
                  <a:lnTo>
                    <a:pt x="721519" y="700087"/>
                  </a:lnTo>
                  <a:lnTo>
                    <a:pt x="719137" y="728662"/>
                  </a:lnTo>
                  <a:lnTo>
                    <a:pt x="704850" y="759619"/>
                  </a:lnTo>
                  <a:lnTo>
                    <a:pt x="676275" y="795337"/>
                  </a:lnTo>
                  <a:lnTo>
                    <a:pt x="650081" y="812006"/>
                  </a:lnTo>
                  <a:lnTo>
                    <a:pt x="633412" y="812006"/>
                  </a:lnTo>
                  <a:lnTo>
                    <a:pt x="607219" y="804862"/>
                  </a:lnTo>
                  <a:lnTo>
                    <a:pt x="576262" y="771525"/>
                  </a:lnTo>
                  <a:lnTo>
                    <a:pt x="473869" y="623887"/>
                  </a:lnTo>
                  <a:lnTo>
                    <a:pt x="295275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E1B43C97-8125-4E26-8522-45F00B7A0C94}"/>
                </a:ext>
              </a:extLst>
            </p:cNvPr>
            <p:cNvSpPr/>
            <p:nvPr/>
          </p:nvSpPr>
          <p:spPr>
            <a:xfrm>
              <a:off x="6497639" y="1827213"/>
              <a:ext cx="1958975" cy="1377950"/>
            </a:xfrm>
            <a:custGeom>
              <a:avLst/>
              <a:gdLst>
                <a:gd name="connsiteX0" fmla="*/ 269082 w 1957388"/>
                <a:gd name="connsiteY0" fmla="*/ 147637 h 1378744"/>
                <a:gd name="connsiteX1" fmla="*/ 428625 w 1957388"/>
                <a:gd name="connsiteY1" fmla="*/ 114300 h 1378744"/>
                <a:gd name="connsiteX2" fmla="*/ 521494 w 1957388"/>
                <a:gd name="connsiteY2" fmla="*/ 95250 h 1378744"/>
                <a:gd name="connsiteX3" fmla="*/ 561975 w 1957388"/>
                <a:gd name="connsiteY3" fmla="*/ 80962 h 1378744"/>
                <a:gd name="connsiteX4" fmla="*/ 633413 w 1957388"/>
                <a:gd name="connsiteY4" fmla="*/ 28575 h 1378744"/>
                <a:gd name="connsiteX5" fmla="*/ 676275 w 1957388"/>
                <a:gd name="connsiteY5" fmla="*/ 0 h 1378744"/>
                <a:gd name="connsiteX6" fmla="*/ 695325 w 1957388"/>
                <a:gd name="connsiteY6" fmla="*/ 0 h 1378744"/>
                <a:gd name="connsiteX7" fmla="*/ 752475 w 1957388"/>
                <a:gd name="connsiteY7" fmla="*/ 26194 h 1378744"/>
                <a:gd name="connsiteX8" fmla="*/ 895350 w 1957388"/>
                <a:gd name="connsiteY8" fmla="*/ 109537 h 1378744"/>
                <a:gd name="connsiteX9" fmla="*/ 950119 w 1957388"/>
                <a:gd name="connsiteY9" fmla="*/ 147637 h 1378744"/>
                <a:gd name="connsiteX10" fmla="*/ 973932 w 1957388"/>
                <a:gd name="connsiteY10" fmla="*/ 178594 h 1378744"/>
                <a:gd name="connsiteX11" fmla="*/ 971550 w 1957388"/>
                <a:gd name="connsiteY11" fmla="*/ 223837 h 1378744"/>
                <a:gd name="connsiteX12" fmla="*/ 952500 w 1957388"/>
                <a:gd name="connsiteY12" fmla="*/ 264319 h 1378744"/>
                <a:gd name="connsiteX13" fmla="*/ 921544 w 1957388"/>
                <a:gd name="connsiteY13" fmla="*/ 300037 h 1378744"/>
                <a:gd name="connsiteX14" fmla="*/ 876300 w 1957388"/>
                <a:gd name="connsiteY14" fmla="*/ 354806 h 1378744"/>
                <a:gd name="connsiteX15" fmla="*/ 842963 w 1957388"/>
                <a:gd name="connsiteY15" fmla="*/ 419100 h 1378744"/>
                <a:gd name="connsiteX16" fmla="*/ 828675 w 1957388"/>
                <a:gd name="connsiteY16" fmla="*/ 485775 h 1378744"/>
                <a:gd name="connsiteX17" fmla="*/ 819150 w 1957388"/>
                <a:gd name="connsiteY17" fmla="*/ 566737 h 1378744"/>
                <a:gd name="connsiteX18" fmla="*/ 819150 w 1957388"/>
                <a:gd name="connsiteY18" fmla="*/ 966787 h 1378744"/>
                <a:gd name="connsiteX19" fmla="*/ 833438 w 1957388"/>
                <a:gd name="connsiteY19" fmla="*/ 1066800 h 1378744"/>
                <a:gd name="connsiteX20" fmla="*/ 857250 w 1957388"/>
                <a:gd name="connsiteY20" fmla="*/ 1123950 h 1378744"/>
                <a:gd name="connsiteX21" fmla="*/ 888207 w 1957388"/>
                <a:gd name="connsiteY21" fmla="*/ 1159669 h 1378744"/>
                <a:gd name="connsiteX22" fmla="*/ 940594 w 1957388"/>
                <a:gd name="connsiteY22" fmla="*/ 1190625 h 1378744"/>
                <a:gd name="connsiteX23" fmla="*/ 1004888 w 1957388"/>
                <a:gd name="connsiteY23" fmla="*/ 1200150 h 1378744"/>
                <a:gd name="connsiteX24" fmla="*/ 1207294 w 1957388"/>
                <a:gd name="connsiteY24" fmla="*/ 1197769 h 1378744"/>
                <a:gd name="connsiteX25" fmla="*/ 1357313 w 1957388"/>
                <a:gd name="connsiteY25" fmla="*/ 1183481 h 1378744"/>
                <a:gd name="connsiteX26" fmla="*/ 1469232 w 1957388"/>
                <a:gd name="connsiteY26" fmla="*/ 1159669 h 1378744"/>
                <a:gd name="connsiteX27" fmla="*/ 1535907 w 1957388"/>
                <a:gd name="connsiteY27" fmla="*/ 1128712 h 1378744"/>
                <a:gd name="connsiteX28" fmla="*/ 1593057 w 1957388"/>
                <a:gd name="connsiteY28" fmla="*/ 1083469 h 1378744"/>
                <a:gd name="connsiteX29" fmla="*/ 1838325 w 1957388"/>
                <a:gd name="connsiteY29" fmla="*/ 1045369 h 1378744"/>
                <a:gd name="connsiteX30" fmla="*/ 1845469 w 1957388"/>
                <a:gd name="connsiteY30" fmla="*/ 1090612 h 1378744"/>
                <a:gd name="connsiteX31" fmla="*/ 1874044 w 1957388"/>
                <a:gd name="connsiteY31" fmla="*/ 1114425 h 1378744"/>
                <a:gd name="connsiteX32" fmla="*/ 1928813 w 1957388"/>
                <a:gd name="connsiteY32" fmla="*/ 1157287 h 1378744"/>
                <a:gd name="connsiteX33" fmla="*/ 1945482 w 1957388"/>
                <a:gd name="connsiteY33" fmla="*/ 1190625 h 1378744"/>
                <a:gd name="connsiteX34" fmla="*/ 1957388 w 1957388"/>
                <a:gd name="connsiteY34" fmla="*/ 1226344 h 1378744"/>
                <a:gd name="connsiteX35" fmla="*/ 1945482 w 1957388"/>
                <a:gd name="connsiteY35" fmla="*/ 1266825 h 1378744"/>
                <a:gd name="connsiteX36" fmla="*/ 1909763 w 1957388"/>
                <a:gd name="connsiteY36" fmla="*/ 1302544 h 1378744"/>
                <a:gd name="connsiteX37" fmla="*/ 1826419 w 1957388"/>
                <a:gd name="connsiteY37" fmla="*/ 1345406 h 1378744"/>
                <a:gd name="connsiteX38" fmla="*/ 1750219 w 1957388"/>
                <a:gd name="connsiteY38" fmla="*/ 1364456 h 1378744"/>
                <a:gd name="connsiteX39" fmla="*/ 1376363 w 1957388"/>
                <a:gd name="connsiteY39" fmla="*/ 1376362 h 1378744"/>
                <a:gd name="connsiteX40" fmla="*/ 1200150 w 1957388"/>
                <a:gd name="connsiteY40" fmla="*/ 1378744 h 1378744"/>
                <a:gd name="connsiteX41" fmla="*/ 1035844 w 1957388"/>
                <a:gd name="connsiteY41" fmla="*/ 1378744 h 1378744"/>
                <a:gd name="connsiteX42" fmla="*/ 847725 w 1957388"/>
                <a:gd name="connsiteY42" fmla="*/ 1343025 h 1378744"/>
                <a:gd name="connsiteX43" fmla="*/ 754857 w 1957388"/>
                <a:gd name="connsiteY43" fmla="*/ 1290637 h 1378744"/>
                <a:gd name="connsiteX44" fmla="*/ 695325 w 1957388"/>
                <a:gd name="connsiteY44" fmla="*/ 1231106 h 1378744"/>
                <a:gd name="connsiteX45" fmla="*/ 638175 w 1957388"/>
                <a:gd name="connsiteY45" fmla="*/ 1126331 h 1378744"/>
                <a:gd name="connsiteX46" fmla="*/ 621507 w 1957388"/>
                <a:gd name="connsiteY46" fmla="*/ 1028700 h 1378744"/>
                <a:gd name="connsiteX47" fmla="*/ 616744 w 1957388"/>
                <a:gd name="connsiteY47" fmla="*/ 873919 h 1378744"/>
                <a:gd name="connsiteX48" fmla="*/ 635794 w 1957388"/>
                <a:gd name="connsiteY48" fmla="*/ 316706 h 1378744"/>
                <a:gd name="connsiteX49" fmla="*/ 631032 w 1957388"/>
                <a:gd name="connsiteY49" fmla="*/ 264319 h 1378744"/>
                <a:gd name="connsiteX50" fmla="*/ 614363 w 1957388"/>
                <a:gd name="connsiteY50" fmla="*/ 250031 h 1378744"/>
                <a:gd name="connsiteX51" fmla="*/ 583407 w 1957388"/>
                <a:gd name="connsiteY51" fmla="*/ 240506 h 1378744"/>
                <a:gd name="connsiteX52" fmla="*/ 545307 w 1957388"/>
                <a:gd name="connsiteY52" fmla="*/ 245269 h 1378744"/>
                <a:gd name="connsiteX53" fmla="*/ 38100 w 1957388"/>
                <a:gd name="connsiteY53" fmla="*/ 338137 h 1378744"/>
                <a:gd name="connsiteX54" fmla="*/ 0 w 1957388"/>
                <a:gd name="connsiteY54" fmla="*/ 180975 h 1378744"/>
                <a:gd name="connsiteX55" fmla="*/ 50007 w 1957388"/>
                <a:gd name="connsiteY55" fmla="*/ 195262 h 1378744"/>
                <a:gd name="connsiteX56" fmla="*/ 269082 w 1957388"/>
                <a:gd name="connsiteY56" fmla="*/ 14763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57388" h="1378744">
                  <a:moveTo>
                    <a:pt x="269082" y="147637"/>
                  </a:moveTo>
                  <a:lnTo>
                    <a:pt x="428625" y="114300"/>
                  </a:lnTo>
                  <a:lnTo>
                    <a:pt x="521494" y="95250"/>
                  </a:lnTo>
                  <a:lnTo>
                    <a:pt x="561975" y="80962"/>
                  </a:lnTo>
                  <a:lnTo>
                    <a:pt x="633413" y="28575"/>
                  </a:lnTo>
                  <a:lnTo>
                    <a:pt x="676275" y="0"/>
                  </a:lnTo>
                  <a:lnTo>
                    <a:pt x="695325" y="0"/>
                  </a:lnTo>
                  <a:lnTo>
                    <a:pt x="752475" y="26194"/>
                  </a:lnTo>
                  <a:lnTo>
                    <a:pt x="895350" y="109537"/>
                  </a:lnTo>
                  <a:lnTo>
                    <a:pt x="950119" y="147637"/>
                  </a:lnTo>
                  <a:lnTo>
                    <a:pt x="973932" y="178594"/>
                  </a:lnTo>
                  <a:lnTo>
                    <a:pt x="971550" y="223837"/>
                  </a:lnTo>
                  <a:lnTo>
                    <a:pt x="952500" y="264319"/>
                  </a:lnTo>
                  <a:lnTo>
                    <a:pt x="921544" y="300037"/>
                  </a:lnTo>
                  <a:lnTo>
                    <a:pt x="876300" y="354806"/>
                  </a:lnTo>
                  <a:lnTo>
                    <a:pt x="842963" y="419100"/>
                  </a:lnTo>
                  <a:lnTo>
                    <a:pt x="828675" y="485775"/>
                  </a:lnTo>
                  <a:lnTo>
                    <a:pt x="819150" y="566737"/>
                  </a:lnTo>
                  <a:lnTo>
                    <a:pt x="819150" y="966787"/>
                  </a:lnTo>
                  <a:lnTo>
                    <a:pt x="833438" y="1066800"/>
                  </a:lnTo>
                  <a:lnTo>
                    <a:pt x="857250" y="1123950"/>
                  </a:lnTo>
                  <a:lnTo>
                    <a:pt x="888207" y="1159669"/>
                  </a:lnTo>
                  <a:lnTo>
                    <a:pt x="940594" y="1190625"/>
                  </a:lnTo>
                  <a:lnTo>
                    <a:pt x="1004888" y="1200150"/>
                  </a:lnTo>
                  <a:lnTo>
                    <a:pt x="1207294" y="1197769"/>
                  </a:lnTo>
                  <a:lnTo>
                    <a:pt x="1357313" y="1183481"/>
                  </a:lnTo>
                  <a:lnTo>
                    <a:pt x="1469232" y="1159669"/>
                  </a:lnTo>
                  <a:lnTo>
                    <a:pt x="1535907" y="1128712"/>
                  </a:lnTo>
                  <a:lnTo>
                    <a:pt x="1593057" y="1083469"/>
                  </a:lnTo>
                  <a:lnTo>
                    <a:pt x="1838325" y="1045369"/>
                  </a:lnTo>
                  <a:lnTo>
                    <a:pt x="1845469" y="1090612"/>
                  </a:lnTo>
                  <a:lnTo>
                    <a:pt x="1874044" y="1114425"/>
                  </a:lnTo>
                  <a:lnTo>
                    <a:pt x="1928813" y="1157287"/>
                  </a:lnTo>
                  <a:lnTo>
                    <a:pt x="1945482" y="1190625"/>
                  </a:lnTo>
                  <a:lnTo>
                    <a:pt x="1957388" y="1226344"/>
                  </a:lnTo>
                  <a:lnTo>
                    <a:pt x="1945482" y="1266825"/>
                  </a:lnTo>
                  <a:lnTo>
                    <a:pt x="1909763" y="1302544"/>
                  </a:lnTo>
                  <a:lnTo>
                    <a:pt x="1826419" y="1345406"/>
                  </a:lnTo>
                  <a:lnTo>
                    <a:pt x="1750219" y="1364456"/>
                  </a:lnTo>
                  <a:lnTo>
                    <a:pt x="1376363" y="1376362"/>
                  </a:lnTo>
                  <a:lnTo>
                    <a:pt x="1200150" y="1378744"/>
                  </a:lnTo>
                  <a:lnTo>
                    <a:pt x="1035844" y="1378744"/>
                  </a:lnTo>
                  <a:lnTo>
                    <a:pt x="847725" y="1343025"/>
                  </a:lnTo>
                  <a:lnTo>
                    <a:pt x="754857" y="1290637"/>
                  </a:lnTo>
                  <a:lnTo>
                    <a:pt x="695325" y="1231106"/>
                  </a:lnTo>
                  <a:lnTo>
                    <a:pt x="638175" y="1126331"/>
                  </a:lnTo>
                  <a:lnTo>
                    <a:pt x="621507" y="1028700"/>
                  </a:lnTo>
                  <a:lnTo>
                    <a:pt x="616744" y="873919"/>
                  </a:lnTo>
                  <a:lnTo>
                    <a:pt x="635794" y="316706"/>
                  </a:lnTo>
                  <a:lnTo>
                    <a:pt x="631032" y="264319"/>
                  </a:lnTo>
                  <a:lnTo>
                    <a:pt x="614363" y="250031"/>
                  </a:lnTo>
                  <a:lnTo>
                    <a:pt x="583407" y="240506"/>
                  </a:lnTo>
                  <a:lnTo>
                    <a:pt x="545307" y="245269"/>
                  </a:lnTo>
                  <a:lnTo>
                    <a:pt x="38100" y="338137"/>
                  </a:lnTo>
                  <a:lnTo>
                    <a:pt x="0" y="180975"/>
                  </a:lnTo>
                  <a:lnTo>
                    <a:pt x="50007" y="195262"/>
                  </a:lnTo>
                  <a:lnTo>
                    <a:pt x="269082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29B35708-7EA7-4B19-BED6-A57DF8A80789}"/>
                </a:ext>
              </a:extLst>
            </p:cNvPr>
            <p:cNvSpPr/>
            <p:nvPr/>
          </p:nvSpPr>
          <p:spPr>
            <a:xfrm>
              <a:off x="8069263" y="2381250"/>
              <a:ext cx="273050" cy="547688"/>
            </a:xfrm>
            <a:custGeom>
              <a:avLst/>
              <a:gdLst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1431 w 342900"/>
                <a:gd name="connsiteY4" fmla="*/ 561975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231018 w 512005"/>
                <a:gd name="connsiteY5" fmla="*/ 521494 h 704635"/>
                <a:gd name="connsiteX6" fmla="*/ 259593 w 512005"/>
                <a:gd name="connsiteY6" fmla="*/ 473869 h 704635"/>
                <a:gd name="connsiteX7" fmla="*/ 283405 w 512005"/>
                <a:gd name="connsiteY7" fmla="*/ 423863 h 704635"/>
                <a:gd name="connsiteX8" fmla="*/ 311980 w 512005"/>
                <a:gd name="connsiteY8" fmla="*/ 364331 h 704635"/>
                <a:gd name="connsiteX9" fmla="*/ 331030 w 512005"/>
                <a:gd name="connsiteY9" fmla="*/ 295275 h 704635"/>
                <a:gd name="connsiteX10" fmla="*/ 347699 w 512005"/>
                <a:gd name="connsiteY10" fmla="*/ 214313 h 704635"/>
                <a:gd name="connsiteX11" fmla="*/ 359605 w 512005"/>
                <a:gd name="connsiteY11" fmla="*/ 102394 h 704635"/>
                <a:gd name="connsiteX12" fmla="*/ 369130 w 512005"/>
                <a:gd name="connsiteY12" fmla="*/ 35719 h 704635"/>
                <a:gd name="connsiteX13" fmla="*/ 376274 w 512005"/>
                <a:gd name="connsiteY13" fmla="*/ 9525 h 704635"/>
                <a:gd name="connsiteX14" fmla="*/ 390561 w 512005"/>
                <a:gd name="connsiteY14" fmla="*/ 0 h 704635"/>
                <a:gd name="connsiteX15" fmla="*/ 407230 w 512005"/>
                <a:gd name="connsiteY15" fmla="*/ 0 h 704635"/>
                <a:gd name="connsiteX16" fmla="*/ 423899 w 512005"/>
                <a:gd name="connsiteY16" fmla="*/ 9525 h 704635"/>
                <a:gd name="connsiteX17" fmla="*/ 440568 w 512005"/>
                <a:gd name="connsiteY17" fmla="*/ 38100 h 704635"/>
                <a:gd name="connsiteX18" fmla="*/ 452474 w 512005"/>
                <a:gd name="connsiteY18" fmla="*/ 342900 h 704635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197681 w 512005"/>
                <a:gd name="connsiteY5" fmla="*/ 549327 h 704635"/>
                <a:gd name="connsiteX6" fmla="*/ 231018 w 512005"/>
                <a:gd name="connsiteY6" fmla="*/ 521494 h 704635"/>
                <a:gd name="connsiteX7" fmla="*/ 259593 w 512005"/>
                <a:gd name="connsiteY7" fmla="*/ 473869 h 704635"/>
                <a:gd name="connsiteX8" fmla="*/ 283405 w 512005"/>
                <a:gd name="connsiteY8" fmla="*/ 423863 h 704635"/>
                <a:gd name="connsiteX9" fmla="*/ 311980 w 512005"/>
                <a:gd name="connsiteY9" fmla="*/ 364331 h 704635"/>
                <a:gd name="connsiteX10" fmla="*/ 331030 w 512005"/>
                <a:gd name="connsiteY10" fmla="*/ 295275 h 704635"/>
                <a:gd name="connsiteX11" fmla="*/ 347699 w 512005"/>
                <a:gd name="connsiteY11" fmla="*/ 214313 h 704635"/>
                <a:gd name="connsiteX12" fmla="*/ 359605 w 512005"/>
                <a:gd name="connsiteY12" fmla="*/ 102394 h 704635"/>
                <a:gd name="connsiteX13" fmla="*/ 369130 w 512005"/>
                <a:gd name="connsiteY13" fmla="*/ 35719 h 704635"/>
                <a:gd name="connsiteX14" fmla="*/ 376274 w 512005"/>
                <a:gd name="connsiteY14" fmla="*/ 9525 h 704635"/>
                <a:gd name="connsiteX15" fmla="*/ 390561 w 512005"/>
                <a:gd name="connsiteY15" fmla="*/ 0 h 704635"/>
                <a:gd name="connsiteX16" fmla="*/ 407230 w 512005"/>
                <a:gd name="connsiteY16" fmla="*/ 0 h 704635"/>
                <a:gd name="connsiteX17" fmla="*/ 423899 w 512005"/>
                <a:gd name="connsiteY17" fmla="*/ 9525 h 704635"/>
                <a:gd name="connsiteX18" fmla="*/ 440568 w 512005"/>
                <a:gd name="connsiteY18" fmla="*/ 38100 h 704635"/>
                <a:gd name="connsiteX19" fmla="*/ 452474 w 512005"/>
                <a:gd name="connsiteY19" fmla="*/ 342900 h 704635"/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8576 w 342900"/>
                <a:gd name="connsiteY4" fmla="*/ 549327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314324 w 314324"/>
                <a:gd name="connsiteY2" fmla="*/ 578644 h 578644"/>
                <a:gd name="connsiteX3" fmla="*/ 0 w 314324"/>
                <a:gd name="connsiteY3" fmla="*/ 549327 h 578644"/>
                <a:gd name="connsiteX4" fmla="*/ 33337 w 314324"/>
                <a:gd name="connsiteY4" fmla="*/ 521494 h 578644"/>
                <a:gd name="connsiteX5" fmla="*/ 61912 w 314324"/>
                <a:gd name="connsiteY5" fmla="*/ 473869 h 578644"/>
                <a:gd name="connsiteX6" fmla="*/ 85724 w 314324"/>
                <a:gd name="connsiteY6" fmla="*/ 423863 h 578644"/>
                <a:gd name="connsiteX7" fmla="*/ 114299 w 314324"/>
                <a:gd name="connsiteY7" fmla="*/ 364331 h 578644"/>
                <a:gd name="connsiteX8" fmla="*/ 133349 w 314324"/>
                <a:gd name="connsiteY8" fmla="*/ 295275 h 578644"/>
                <a:gd name="connsiteX9" fmla="*/ 150018 w 314324"/>
                <a:gd name="connsiteY9" fmla="*/ 214313 h 578644"/>
                <a:gd name="connsiteX10" fmla="*/ 161924 w 314324"/>
                <a:gd name="connsiteY10" fmla="*/ 102394 h 578644"/>
                <a:gd name="connsiteX11" fmla="*/ 171449 w 314324"/>
                <a:gd name="connsiteY11" fmla="*/ 35719 h 578644"/>
                <a:gd name="connsiteX12" fmla="*/ 178593 w 314324"/>
                <a:gd name="connsiteY12" fmla="*/ 9525 h 578644"/>
                <a:gd name="connsiteX13" fmla="*/ 192880 w 314324"/>
                <a:gd name="connsiteY13" fmla="*/ 0 h 578644"/>
                <a:gd name="connsiteX14" fmla="*/ 209549 w 314324"/>
                <a:gd name="connsiteY14" fmla="*/ 0 h 578644"/>
                <a:gd name="connsiteX15" fmla="*/ 226218 w 314324"/>
                <a:gd name="connsiteY15" fmla="*/ 9525 h 578644"/>
                <a:gd name="connsiteX16" fmla="*/ 242887 w 314324"/>
                <a:gd name="connsiteY16" fmla="*/ 38100 h 578644"/>
                <a:gd name="connsiteX17" fmla="*/ 254793 w 314324"/>
                <a:gd name="connsiteY17" fmla="*/ 342900 h 578644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292893 w 314324"/>
                <a:gd name="connsiteY2" fmla="*/ 523169 h 578644"/>
                <a:gd name="connsiteX3" fmla="*/ 314324 w 314324"/>
                <a:gd name="connsiteY3" fmla="*/ 578644 h 578644"/>
                <a:gd name="connsiteX4" fmla="*/ 0 w 314324"/>
                <a:gd name="connsiteY4" fmla="*/ 549327 h 578644"/>
                <a:gd name="connsiteX5" fmla="*/ 33337 w 314324"/>
                <a:gd name="connsiteY5" fmla="*/ 521494 h 578644"/>
                <a:gd name="connsiteX6" fmla="*/ 61912 w 314324"/>
                <a:gd name="connsiteY6" fmla="*/ 473869 h 578644"/>
                <a:gd name="connsiteX7" fmla="*/ 85724 w 314324"/>
                <a:gd name="connsiteY7" fmla="*/ 423863 h 578644"/>
                <a:gd name="connsiteX8" fmla="*/ 114299 w 314324"/>
                <a:gd name="connsiteY8" fmla="*/ 364331 h 578644"/>
                <a:gd name="connsiteX9" fmla="*/ 133349 w 314324"/>
                <a:gd name="connsiteY9" fmla="*/ 295275 h 578644"/>
                <a:gd name="connsiteX10" fmla="*/ 150018 w 314324"/>
                <a:gd name="connsiteY10" fmla="*/ 214313 h 578644"/>
                <a:gd name="connsiteX11" fmla="*/ 161924 w 314324"/>
                <a:gd name="connsiteY11" fmla="*/ 102394 h 578644"/>
                <a:gd name="connsiteX12" fmla="*/ 171449 w 314324"/>
                <a:gd name="connsiteY12" fmla="*/ 35719 h 578644"/>
                <a:gd name="connsiteX13" fmla="*/ 178593 w 314324"/>
                <a:gd name="connsiteY13" fmla="*/ 9525 h 578644"/>
                <a:gd name="connsiteX14" fmla="*/ 192880 w 314324"/>
                <a:gd name="connsiteY14" fmla="*/ 0 h 578644"/>
                <a:gd name="connsiteX15" fmla="*/ 209549 w 314324"/>
                <a:gd name="connsiteY15" fmla="*/ 0 h 578644"/>
                <a:gd name="connsiteX16" fmla="*/ 226218 w 314324"/>
                <a:gd name="connsiteY16" fmla="*/ 9525 h 578644"/>
                <a:gd name="connsiteX17" fmla="*/ 242887 w 314324"/>
                <a:gd name="connsiteY17" fmla="*/ 38100 h 578644"/>
                <a:gd name="connsiteX18" fmla="*/ 254793 w 314324"/>
                <a:gd name="connsiteY18" fmla="*/ 342900 h 578644"/>
                <a:gd name="connsiteX0" fmla="*/ 254793 w 292893"/>
                <a:gd name="connsiteY0" fmla="*/ 342900 h 549327"/>
                <a:gd name="connsiteX1" fmla="*/ 273843 w 292893"/>
                <a:gd name="connsiteY1" fmla="*/ 478631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92893 w 297621"/>
                <a:gd name="connsiteY2" fmla="*/ 523169 h 621291"/>
                <a:gd name="connsiteX3" fmla="*/ 0 w 297621"/>
                <a:gd name="connsiteY3" fmla="*/ 549327 h 621291"/>
                <a:gd name="connsiteX4" fmla="*/ 33337 w 297621"/>
                <a:gd name="connsiteY4" fmla="*/ 521494 h 621291"/>
                <a:gd name="connsiteX5" fmla="*/ 61912 w 297621"/>
                <a:gd name="connsiteY5" fmla="*/ 473869 h 621291"/>
                <a:gd name="connsiteX6" fmla="*/ 85724 w 297621"/>
                <a:gd name="connsiteY6" fmla="*/ 423863 h 621291"/>
                <a:gd name="connsiteX7" fmla="*/ 114299 w 297621"/>
                <a:gd name="connsiteY7" fmla="*/ 364331 h 621291"/>
                <a:gd name="connsiteX8" fmla="*/ 133349 w 297621"/>
                <a:gd name="connsiteY8" fmla="*/ 295275 h 621291"/>
                <a:gd name="connsiteX9" fmla="*/ 150018 w 297621"/>
                <a:gd name="connsiteY9" fmla="*/ 214313 h 621291"/>
                <a:gd name="connsiteX10" fmla="*/ 161924 w 297621"/>
                <a:gd name="connsiteY10" fmla="*/ 102394 h 621291"/>
                <a:gd name="connsiteX11" fmla="*/ 171449 w 297621"/>
                <a:gd name="connsiteY11" fmla="*/ 35719 h 621291"/>
                <a:gd name="connsiteX12" fmla="*/ 178593 w 297621"/>
                <a:gd name="connsiteY12" fmla="*/ 9525 h 621291"/>
                <a:gd name="connsiteX13" fmla="*/ 192880 w 297621"/>
                <a:gd name="connsiteY13" fmla="*/ 0 h 621291"/>
                <a:gd name="connsiteX14" fmla="*/ 209549 w 297621"/>
                <a:gd name="connsiteY14" fmla="*/ 0 h 621291"/>
                <a:gd name="connsiteX15" fmla="*/ 226218 w 297621"/>
                <a:gd name="connsiteY15" fmla="*/ 9525 h 621291"/>
                <a:gd name="connsiteX16" fmla="*/ 242887 w 297621"/>
                <a:gd name="connsiteY16" fmla="*/ 38100 h 621291"/>
                <a:gd name="connsiteX17" fmla="*/ 254793 w 297621"/>
                <a:gd name="connsiteY17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2893"/>
                <a:gd name="connsiteY0" fmla="*/ 342900 h 549327"/>
                <a:gd name="connsiteX1" fmla="*/ 283369 w 292893"/>
                <a:gd name="connsiteY1" fmla="*/ 518414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83369"/>
                <a:gd name="connsiteY0" fmla="*/ 342900 h 549327"/>
                <a:gd name="connsiteX1" fmla="*/ 283369 w 283369"/>
                <a:gd name="connsiteY1" fmla="*/ 518414 h 549327"/>
                <a:gd name="connsiteX2" fmla="*/ 0 w 283369"/>
                <a:gd name="connsiteY2" fmla="*/ 549327 h 549327"/>
                <a:gd name="connsiteX3" fmla="*/ 33337 w 283369"/>
                <a:gd name="connsiteY3" fmla="*/ 521494 h 549327"/>
                <a:gd name="connsiteX4" fmla="*/ 61912 w 283369"/>
                <a:gd name="connsiteY4" fmla="*/ 473869 h 549327"/>
                <a:gd name="connsiteX5" fmla="*/ 85724 w 283369"/>
                <a:gd name="connsiteY5" fmla="*/ 423863 h 549327"/>
                <a:gd name="connsiteX6" fmla="*/ 114299 w 283369"/>
                <a:gd name="connsiteY6" fmla="*/ 364331 h 549327"/>
                <a:gd name="connsiteX7" fmla="*/ 133349 w 283369"/>
                <a:gd name="connsiteY7" fmla="*/ 295275 h 549327"/>
                <a:gd name="connsiteX8" fmla="*/ 150018 w 283369"/>
                <a:gd name="connsiteY8" fmla="*/ 214313 h 549327"/>
                <a:gd name="connsiteX9" fmla="*/ 161924 w 283369"/>
                <a:gd name="connsiteY9" fmla="*/ 102394 h 549327"/>
                <a:gd name="connsiteX10" fmla="*/ 171449 w 283369"/>
                <a:gd name="connsiteY10" fmla="*/ 35719 h 549327"/>
                <a:gd name="connsiteX11" fmla="*/ 178593 w 283369"/>
                <a:gd name="connsiteY11" fmla="*/ 9525 h 549327"/>
                <a:gd name="connsiteX12" fmla="*/ 192880 w 283369"/>
                <a:gd name="connsiteY12" fmla="*/ 0 h 549327"/>
                <a:gd name="connsiteX13" fmla="*/ 209549 w 283369"/>
                <a:gd name="connsiteY13" fmla="*/ 0 h 549327"/>
                <a:gd name="connsiteX14" fmla="*/ 226218 w 283369"/>
                <a:gd name="connsiteY14" fmla="*/ 9525 h 549327"/>
                <a:gd name="connsiteX15" fmla="*/ 242887 w 283369"/>
                <a:gd name="connsiteY15" fmla="*/ 38100 h 549327"/>
                <a:gd name="connsiteX16" fmla="*/ 254793 w 283369"/>
                <a:gd name="connsiteY16" fmla="*/ 342900 h 54932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52435 w 402467"/>
                <a:gd name="connsiteY3" fmla="*/ 521494 h 691987"/>
                <a:gd name="connsiteX4" fmla="*/ 181010 w 402467"/>
                <a:gd name="connsiteY4" fmla="*/ 473869 h 691987"/>
                <a:gd name="connsiteX5" fmla="*/ 204822 w 402467"/>
                <a:gd name="connsiteY5" fmla="*/ 423863 h 691987"/>
                <a:gd name="connsiteX6" fmla="*/ 233397 w 402467"/>
                <a:gd name="connsiteY6" fmla="*/ 364331 h 691987"/>
                <a:gd name="connsiteX7" fmla="*/ 252447 w 402467"/>
                <a:gd name="connsiteY7" fmla="*/ 295275 h 691987"/>
                <a:gd name="connsiteX8" fmla="*/ 269116 w 402467"/>
                <a:gd name="connsiteY8" fmla="*/ 214313 h 691987"/>
                <a:gd name="connsiteX9" fmla="*/ 281022 w 402467"/>
                <a:gd name="connsiteY9" fmla="*/ 102394 h 691987"/>
                <a:gd name="connsiteX10" fmla="*/ 290547 w 402467"/>
                <a:gd name="connsiteY10" fmla="*/ 35719 h 691987"/>
                <a:gd name="connsiteX11" fmla="*/ 297691 w 402467"/>
                <a:gd name="connsiteY11" fmla="*/ 9525 h 691987"/>
                <a:gd name="connsiteX12" fmla="*/ 311978 w 402467"/>
                <a:gd name="connsiteY12" fmla="*/ 0 h 691987"/>
                <a:gd name="connsiteX13" fmla="*/ 328647 w 402467"/>
                <a:gd name="connsiteY13" fmla="*/ 0 h 691987"/>
                <a:gd name="connsiteX14" fmla="*/ 345316 w 402467"/>
                <a:gd name="connsiteY14" fmla="*/ 9525 h 691987"/>
                <a:gd name="connsiteX15" fmla="*/ 361985 w 402467"/>
                <a:gd name="connsiteY15" fmla="*/ 38100 h 691987"/>
                <a:gd name="connsiteX16" fmla="*/ 373891 w 402467"/>
                <a:gd name="connsiteY16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242887 w 271463"/>
                <a:gd name="connsiteY0" fmla="*/ 342900 h 546951"/>
                <a:gd name="connsiteX1" fmla="*/ 271463 w 271463"/>
                <a:gd name="connsiteY1" fmla="*/ 518414 h 546951"/>
                <a:gd name="connsiteX2" fmla="*/ 0 w 271463"/>
                <a:gd name="connsiteY2" fmla="*/ 546951 h 546951"/>
                <a:gd name="connsiteX3" fmla="*/ 21431 w 271463"/>
                <a:gd name="connsiteY3" fmla="*/ 521494 h 546951"/>
                <a:gd name="connsiteX4" fmla="*/ 50006 w 271463"/>
                <a:gd name="connsiteY4" fmla="*/ 473869 h 546951"/>
                <a:gd name="connsiteX5" fmla="*/ 73818 w 271463"/>
                <a:gd name="connsiteY5" fmla="*/ 423863 h 546951"/>
                <a:gd name="connsiteX6" fmla="*/ 102393 w 271463"/>
                <a:gd name="connsiteY6" fmla="*/ 364331 h 546951"/>
                <a:gd name="connsiteX7" fmla="*/ 121443 w 271463"/>
                <a:gd name="connsiteY7" fmla="*/ 295275 h 546951"/>
                <a:gd name="connsiteX8" fmla="*/ 138112 w 271463"/>
                <a:gd name="connsiteY8" fmla="*/ 214313 h 546951"/>
                <a:gd name="connsiteX9" fmla="*/ 150018 w 271463"/>
                <a:gd name="connsiteY9" fmla="*/ 102394 h 546951"/>
                <a:gd name="connsiteX10" fmla="*/ 159543 w 271463"/>
                <a:gd name="connsiteY10" fmla="*/ 35719 h 546951"/>
                <a:gd name="connsiteX11" fmla="*/ 166687 w 271463"/>
                <a:gd name="connsiteY11" fmla="*/ 9525 h 546951"/>
                <a:gd name="connsiteX12" fmla="*/ 180974 w 271463"/>
                <a:gd name="connsiteY12" fmla="*/ 0 h 546951"/>
                <a:gd name="connsiteX13" fmla="*/ 197643 w 271463"/>
                <a:gd name="connsiteY13" fmla="*/ 0 h 546951"/>
                <a:gd name="connsiteX14" fmla="*/ 214312 w 271463"/>
                <a:gd name="connsiteY14" fmla="*/ 9525 h 546951"/>
                <a:gd name="connsiteX15" fmla="*/ 230981 w 271463"/>
                <a:gd name="connsiteY15" fmla="*/ 38100 h 546951"/>
                <a:gd name="connsiteX16" fmla="*/ 242887 w 271463"/>
                <a:gd name="connsiteY16" fmla="*/ 342900 h 54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463" h="546951">
                  <a:moveTo>
                    <a:pt x="242887" y="342900"/>
                  </a:moveTo>
                  <a:lnTo>
                    <a:pt x="271463" y="518414"/>
                  </a:lnTo>
                  <a:lnTo>
                    <a:pt x="0" y="546951"/>
                  </a:lnTo>
                  <a:lnTo>
                    <a:pt x="21431" y="521494"/>
                  </a:lnTo>
                  <a:lnTo>
                    <a:pt x="50006" y="473869"/>
                  </a:lnTo>
                  <a:lnTo>
                    <a:pt x="73818" y="423863"/>
                  </a:lnTo>
                  <a:lnTo>
                    <a:pt x="102393" y="364331"/>
                  </a:lnTo>
                  <a:lnTo>
                    <a:pt x="121443" y="295275"/>
                  </a:lnTo>
                  <a:lnTo>
                    <a:pt x="138112" y="214313"/>
                  </a:lnTo>
                  <a:lnTo>
                    <a:pt x="150018" y="102394"/>
                  </a:lnTo>
                  <a:lnTo>
                    <a:pt x="159543" y="35719"/>
                  </a:lnTo>
                  <a:lnTo>
                    <a:pt x="166687" y="9525"/>
                  </a:lnTo>
                  <a:lnTo>
                    <a:pt x="180974" y="0"/>
                  </a:lnTo>
                  <a:lnTo>
                    <a:pt x="197643" y="0"/>
                  </a:lnTo>
                  <a:lnTo>
                    <a:pt x="214312" y="9525"/>
                  </a:lnTo>
                  <a:lnTo>
                    <a:pt x="230981" y="38100"/>
                  </a:lnTo>
                  <a:lnTo>
                    <a:pt x="242887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05D1B59D-B0E0-4C89-822C-147AD93C6E09}"/>
                </a:ext>
              </a:extLst>
            </p:cNvPr>
            <p:cNvSpPr/>
            <p:nvPr/>
          </p:nvSpPr>
          <p:spPr>
            <a:xfrm>
              <a:off x="5492751" y="3660776"/>
              <a:ext cx="2149475" cy="2143125"/>
            </a:xfrm>
            <a:custGeom>
              <a:avLst/>
              <a:gdLst>
                <a:gd name="connsiteX0" fmla="*/ 936625 w 2149475"/>
                <a:gd name="connsiteY0" fmla="*/ 1695450 h 2143125"/>
                <a:gd name="connsiteX1" fmla="*/ 708025 w 2149475"/>
                <a:gd name="connsiteY1" fmla="*/ 1854200 h 2143125"/>
                <a:gd name="connsiteX2" fmla="*/ 488950 w 2149475"/>
                <a:gd name="connsiteY2" fmla="*/ 1974850 h 2143125"/>
                <a:gd name="connsiteX3" fmla="*/ 346075 w 2149475"/>
                <a:gd name="connsiteY3" fmla="*/ 2038350 h 2143125"/>
                <a:gd name="connsiteX4" fmla="*/ 152400 w 2149475"/>
                <a:gd name="connsiteY4" fmla="*/ 2108200 h 2143125"/>
                <a:gd name="connsiteX5" fmla="*/ 57150 w 2149475"/>
                <a:gd name="connsiteY5" fmla="*/ 2136775 h 2143125"/>
                <a:gd name="connsiteX6" fmla="*/ 28575 w 2149475"/>
                <a:gd name="connsiteY6" fmla="*/ 2143125 h 2143125"/>
                <a:gd name="connsiteX7" fmla="*/ 9525 w 2149475"/>
                <a:gd name="connsiteY7" fmla="*/ 2139950 h 2143125"/>
                <a:gd name="connsiteX8" fmla="*/ 0 w 2149475"/>
                <a:gd name="connsiteY8" fmla="*/ 2127250 h 2143125"/>
                <a:gd name="connsiteX9" fmla="*/ 12700 w 2149475"/>
                <a:gd name="connsiteY9" fmla="*/ 2089150 h 2143125"/>
                <a:gd name="connsiteX10" fmla="*/ 53975 w 2149475"/>
                <a:gd name="connsiteY10" fmla="*/ 2057400 h 2143125"/>
                <a:gd name="connsiteX11" fmla="*/ 174625 w 2149475"/>
                <a:gd name="connsiteY11" fmla="*/ 1997075 h 2143125"/>
                <a:gd name="connsiteX12" fmla="*/ 336550 w 2149475"/>
                <a:gd name="connsiteY12" fmla="*/ 1908175 h 2143125"/>
                <a:gd name="connsiteX13" fmla="*/ 492125 w 2149475"/>
                <a:gd name="connsiteY13" fmla="*/ 1809750 h 2143125"/>
                <a:gd name="connsiteX14" fmla="*/ 663575 w 2149475"/>
                <a:gd name="connsiteY14" fmla="*/ 1685925 h 2143125"/>
                <a:gd name="connsiteX15" fmla="*/ 787400 w 2149475"/>
                <a:gd name="connsiteY15" fmla="*/ 1581150 h 2143125"/>
                <a:gd name="connsiteX16" fmla="*/ 908050 w 2149475"/>
                <a:gd name="connsiteY16" fmla="*/ 1463675 h 2143125"/>
                <a:gd name="connsiteX17" fmla="*/ 1009650 w 2149475"/>
                <a:gd name="connsiteY17" fmla="*/ 1358900 h 2143125"/>
                <a:gd name="connsiteX18" fmla="*/ 1143000 w 2149475"/>
                <a:gd name="connsiteY18" fmla="*/ 1225550 h 2143125"/>
                <a:gd name="connsiteX19" fmla="*/ 1222375 w 2149475"/>
                <a:gd name="connsiteY19" fmla="*/ 1139825 h 2143125"/>
                <a:gd name="connsiteX20" fmla="*/ 1317625 w 2149475"/>
                <a:gd name="connsiteY20" fmla="*/ 990600 h 2143125"/>
                <a:gd name="connsiteX21" fmla="*/ 1447800 w 2149475"/>
                <a:gd name="connsiteY21" fmla="*/ 787400 h 2143125"/>
                <a:gd name="connsiteX22" fmla="*/ 1571625 w 2149475"/>
                <a:gd name="connsiteY22" fmla="*/ 574675 h 2143125"/>
                <a:gd name="connsiteX23" fmla="*/ 1660525 w 2149475"/>
                <a:gd name="connsiteY23" fmla="*/ 422275 h 2143125"/>
                <a:gd name="connsiteX24" fmla="*/ 1758950 w 2149475"/>
                <a:gd name="connsiteY24" fmla="*/ 247650 h 2143125"/>
                <a:gd name="connsiteX25" fmla="*/ 1803400 w 2149475"/>
                <a:gd name="connsiteY25" fmla="*/ 149225 h 2143125"/>
                <a:gd name="connsiteX26" fmla="*/ 1825625 w 2149475"/>
                <a:gd name="connsiteY26" fmla="*/ 92075 h 2143125"/>
                <a:gd name="connsiteX27" fmla="*/ 1803400 w 2149475"/>
                <a:gd name="connsiteY27" fmla="*/ 0 h 2143125"/>
                <a:gd name="connsiteX28" fmla="*/ 2149475 w 2149475"/>
                <a:gd name="connsiteY28" fmla="*/ 127000 h 2143125"/>
                <a:gd name="connsiteX29" fmla="*/ 2139950 w 2149475"/>
                <a:gd name="connsiteY29" fmla="*/ 146050 h 2143125"/>
                <a:gd name="connsiteX30" fmla="*/ 2082800 w 2149475"/>
                <a:gd name="connsiteY30" fmla="*/ 180975 h 2143125"/>
                <a:gd name="connsiteX31" fmla="*/ 2047875 w 2149475"/>
                <a:gd name="connsiteY31" fmla="*/ 206375 h 2143125"/>
                <a:gd name="connsiteX32" fmla="*/ 2038350 w 2149475"/>
                <a:gd name="connsiteY32" fmla="*/ 225425 h 2143125"/>
                <a:gd name="connsiteX33" fmla="*/ 1981200 w 2149475"/>
                <a:gd name="connsiteY33" fmla="*/ 371475 h 2143125"/>
                <a:gd name="connsiteX34" fmla="*/ 1901825 w 2149475"/>
                <a:gd name="connsiteY34" fmla="*/ 517525 h 2143125"/>
                <a:gd name="connsiteX35" fmla="*/ 1816100 w 2149475"/>
                <a:gd name="connsiteY35" fmla="*/ 663575 h 2143125"/>
                <a:gd name="connsiteX36" fmla="*/ 1714500 w 2149475"/>
                <a:gd name="connsiteY36" fmla="*/ 822325 h 2143125"/>
                <a:gd name="connsiteX37" fmla="*/ 1609725 w 2149475"/>
                <a:gd name="connsiteY37" fmla="*/ 965200 h 2143125"/>
                <a:gd name="connsiteX38" fmla="*/ 1482725 w 2149475"/>
                <a:gd name="connsiteY38" fmla="*/ 1133475 h 2143125"/>
                <a:gd name="connsiteX39" fmla="*/ 1371600 w 2149475"/>
                <a:gd name="connsiteY39" fmla="*/ 1308100 h 2143125"/>
                <a:gd name="connsiteX40" fmla="*/ 1212850 w 2149475"/>
                <a:gd name="connsiteY40" fmla="*/ 1470025 h 2143125"/>
                <a:gd name="connsiteX41" fmla="*/ 1044575 w 2149475"/>
                <a:gd name="connsiteY41" fmla="*/ 1616075 h 2143125"/>
                <a:gd name="connsiteX42" fmla="*/ 936625 w 2149475"/>
                <a:gd name="connsiteY42" fmla="*/ 169545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49475" h="2143125">
                  <a:moveTo>
                    <a:pt x="936625" y="1695450"/>
                  </a:moveTo>
                  <a:lnTo>
                    <a:pt x="708025" y="1854200"/>
                  </a:lnTo>
                  <a:lnTo>
                    <a:pt x="488950" y="1974850"/>
                  </a:lnTo>
                  <a:lnTo>
                    <a:pt x="346075" y="2038350"/>
                  </a:lnTo>
                  <a:lnTo>
                    <a:pt x="152400" y="2108200"/>
                  </a:lnTo>
                  <a:lnTo>
                    <a:pt x="57150" y="2136775"/>
                  </a:lnTo>
                  <a:lnTo>
                    <a:pt x="28575" y="2143125"/>
                  </a:lnTo>
                  <a:lnTo>
                    <a:pt x="9525" y="2139950"/>
                  </a:lnTo>
                  <a:lnTo>
                    <a:pt x="0" y="2127250"/>
                  </a:lnTo>
                  <a:lnTo>
                    <a:pt x="12700" y="2089150"/>
                  </a:lnTo>
                  <a:lnTo>
                    <a:pt x="53975" y="2057400"/>
                  </a:lnTo>
                  <a:lnTo>
                    <a:pt x="174625" y="1997075"/>
                  </a:lnTo>
                  <a:lnTo>
                    <a:pt x="336550" y="1908175"/>
                  </a:lnTo>
                  <a:lnTo>
                    <a:pt x="492125" y="1809750"/>
                  </a:lnTo>
                  <a:lnTo>
                    <a:pt x="663575" y="1685925"/>
                  </a:lnTo>
                  <a:lnTo>
                    <a:pt x="787400" y="1581150"/>
                  </a:lnTo>
                  <a:lnTo>
                    <a:pt x="908050" y="1463675"/>
                  </a:lnTo>
                  <a:lnTo>
                    <a:pt x="1009650" y="1358900"/>
                  </a:lnTo>
                  <a:lnTo>
                    <a:pt x="1143000" y="1225550"/>
                  </a:lnTo>
                  <a:lnTo>
                    <a:pt x="1222375" y="1139825"/>
                  </a:lnTo>
                  <a:lnTo>
                    <a:pt x="1317625" y="990600"/>
                  </a:lnTo>
                  <a:lnTo>
                    <a:pt x="1447800" y="787400"/>
                  </a:lnTo>
                  <a:lnTo>
                    <a:pt x="1571625" y="574675"/>
                  </a:lnTo>
                  <a:lnTo>
                    <a:pt x="1660525" y="422275"/>
                  </a:lnTo>
                  <a:lnTo>
                    <a:pt x="1758950" y="247650"/>
                  </a:lnTo>
                  <a:lnTo>
                    <a:pt x="1803400" y="149225"/>
                  </a:lnTo>
                  <a:lnTo>
                    <a:pt x="1825625" y="92075"/>
                  </a:lnTo>
                  <a:lnTo>
                    <a:pt x="1803400" y="0"/>
                  </a:lnTo>
                  <a:lnTo>
                    <a:pt x="2149475" y="127000"/>
                  </a:lnTo>
                  <a:lnTo>
                    <a:pt x="2139950" y="146050"/>
                  </a:lnTo>
                  <a:lnTo>
                    <a:pt x="2082800" y="180975"/>
                  </a:lnTo>
                  <a:lnTo>
                    <a:pt x="2047875" y="206375"/>
                  </a:lnTo>
                  <a:lnTo>
                    <a:pt x="2038350" y="225425"/>
                  </a:lnTo>
                  <a:lnTo>
                    <a:pt x="1981200" y="371475"/>
                  </a:lnTo>
                  <a:lnTo>
                    <a:pt x="1901825" y="517525"/>
                  </a:lnTo>
                  <a:lnTo>
                    <a:pt x="1816100" y="663575"/>
                  </a:lnTo>
                  <a:lnTo>
                    <a:pt x="1714500" y="822325"/>
                  </a:lnTo>
                  <a:lnTo>
                    <a:pt x="1609725" y="965200"/>
                  </a:lnTo>
                  <a:lnTo>
                    <a:pt x="1482725" y="1133475"/>
                  </a:lnTo>
                  <a:lnTo>
                    <a:pt x="1371600" y="1308100"/>
                  </a:lnTo>
                  <a:lnTo>
                    <a:pt x="1212850" y="1470025"/>
                  </a:lnTo>
                  <a:lnTo>
                    <a:pt x="1044575" y="1616075"/>
                  </a:lnTo>
                  <a:lnTo>
                    <a:pt x="936625" y="1695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77741C86-C4D6-4F6A-8682-65902ACF35E3}"/>
                </a:ext>
              </a:extLst>
            </p:cNvPr>
            <p:cNvSpPr/>
            <p:nvPr/>
          </p:nvSpPr>
          <p:spPr>
            <a:xfrm>
              <a:off x="5910264" y="4119564"/>
              <a:ext cx="2638425" cy="1749425"/>
            </a:xfrm>
            <a:custGeom>
              <a:avLst/>
              <a:gdLst>
                <a:gd name="connsiteX0" fmla="*/ 1273968 w 2638425"/>
                <a:gd name="connsiteY0" fmla="*/ 1154906 h 1750218"/>
                <a:gd name="connsiteX1" fmla="*/ 969168 w 2638425"/>
                <a:gd name="connsiteY1" fmla="*/ 859631 h 1750218"/>
                <a:gd name="connsiteX2" fmla="*/ 781050 w 2638425"/>
                <a:gd name="connsiteY2" fmla="*/ 690562 h 1750218"/>
                <a:gd name="connsiteX3" fmla="*/ 607218 w 2638425"/>
                <a:gd name="connsiteY3" fmla="*/ 533400 h 1750218"/>
                <a:gd name="connsiteX4" fmla="*/ 409575 w 2638425"/>
                <a:gd name="connsiteY4" fmla="*/ 366712 h 1750218"/>
                <a:gd name="connsiteX5" fmla="*/ 169068 w 2638425"/>
                <a:gd name="connsiteY5" fmla="*/ 171450 h 1750218"/>
                <a:gd name="connsiteX6" fmla="*/ 33337 w 2638425"/>
                <a:gd name="connsiteY6" fmla="*/ 66675 h 1750218"/>
                <a:gd name="connsiteX7" fmla="*/ 7143 w 2638425"/>
                <a:gd name="connsiteY7" fmla="*/ 47625 h 1750218"/>
                <a:gd name="connsiteX8" fmla="*/ 0 w 2638425"/>
                <a:gd name="connsiteY8" fmla="*/ 33337 h 1750218"/>
                <a:gd name="connsiteX9" fmla="*/ 0 w 2638425"/>
                <a:gd name="connsiteY9" fmla="*/ 19050 h 1750218"/>
                <a:gd name="connsiteX10" fmla="*/ 16668 w 2638425"/>
                <a:gd name="connsiteY10" fmla="*/ 4762 h 1750218"/>
                <a:gd name="connsiteX11" fmla="*/ 80962 w 2638425"/>
                <a:gd name="connsiteY11" fmla="*/ 0 h 1750218"/>
                <a:gd name="connsiteX12" fmla="*/ 114300 w 2638425"/>
                <a:gd name="connsiteY12" fmla="*/ 11906 h 1750218"/>
                <a:gd name="connsiteX13" fmla="*/ 283368 w 2638425"/>
                <a:gd name="connsiteY13" fmla="*/ 123825 h 1750218"/>
                <a:gd name="connsiteX14" fmla="*/ 495300 w 2638425"/>
                <a:gd name="connsiteY14" fmla="*/ 264318 h 1750218"/>
                <a:gd name="connsiteX15" fmla="*/ 700087 w 2638425"/>
                <a:gd name="connsiteY15" fmla="*/ 400050 h 1750218"/>
                <a:gd name="connsiteX16" fmla="*/ 900112 w 2638425"/>
                <a:gd name="connsiteY16" fmla="*/ 538162 h 1750218"/>
                <a:gd name="connsiteX17" fmla="*/ 1073943 w 2638425"/>
                <a:gd name="connsiteY17" fmla="*/ 671512 h 1750218"/>
                <a:gd name="connsiteX18" fmla="*/ 1264443 w 2638425"/>
                <a:gd name="connsiteY18" fmla="*/ 823912 h 1750218"/>
                <a:gd name="connsiteX19" fmla="*/ 1462087 w 2638425"/>
                <a:gd name="connsiteY19" fmla="*/ 981075 h 1750218"/>
                <a:gd name="connsiteX20" fmla="*/ 1619250 w 2638425"/>
                <a:gd name="connsiteY20" fmla="*/ 1092993 h 1750218"/>
                <a:gd name="connsiteX21" fmla="*/ 1745456 w 2638425"/>
                <a:gd name="connsiteY21" fmla="*/ 1185862 h 1750218"/>
                <a:gd name="connsiteX22" fmla="*/ 1950243 w 2638425"/>
                <a:gd name="connsiteY22" fmla="*/ 1321593 h 1750218"/>
                <a:gd name="connsiteX23" fmla="*/ 2133600 w 2638425"/>
                <a:gd name="connsiteY23" fmla="*/ 1433512 h 1750218"/>
                <a:gd name="connsiteX24" fmla="*/ 2402681 w 2638425"/>
                <a:gd name="connsiteY24" fmla="*/ 1581150 h 1750218"/>
                <a:gd name="connsiteX25" fmla="*/ 2607468 w 2638425"/>
                <a:gd name="connsiteY25" fmla="*/ 1676400 h 1750218"/>
                <a:gd name="connsiteX26" fmla="*/ 2621756 w 2638425"/>
                <a:gd name="connsiteY26" fmla="*/ 1683543 h 1750218"/>
                <a:gd name="connsiteX27" fmla="*/ 2633662 w 2638425"/>
                <a:gd name="connsiteY27" fmla="*/ 1695450 h 1750218"/>
                <a:gd name="connsiteX28" fmla="*/ 2638425 w 2638425"/>
                <a:gd name="connsiteY28" fmla="*/ 1707356 h 1750218"/>
                <a:gd name="connsiteX29" fmla="*/ 2636043 w 2638425"/>
                <a:gd name="connsiteY29" fmla="*/ 1726406 h 1750218"/>
                <a:gd name="connsiteX30" fmla="*/ 2626518 w 2638425"/>
                <a:gd name="connsiteY30" fmla="*/ 1740693 h 1750218"/>
                <a:gd name="connsiteX31" fmla="*/ 2586037 w 2638425"/>
                <a:gd name="connsiteY31" fmla="*/ 1750218 h 1750218"/>
                <a:gd name="connsiteX32" fmla="*/ 2355056 w 2638425"/>
                <a:gd name="connsiteY32" fmla="*/ 1745456 h 1750218"/>
                <a:gd name="connsiteX33" fmla="*/ 2155031 w 2638425"/>
                <a:gd name="connsiteY33" fmla="*/ 1731168 h 1750218"/>
                <a:gd name="connsiteX34" fmla="*/ 2016918 w 2638425"/>
                <a:gd name="connsiteY34" fmla="*/ 1719262 h 1750218"/>
                <a:gd name="connsiteX35" fmla="*/ 1928812 w 2638425"/>
                <a:gd name="connsiteY35" fmla="*/ 1707356 h 1750218"/>
                <a:gd name="connsiteX36" fmla="*/ 1864518 w 2638425"/>
                <a:gd name="connsiteY36" fmla="*/ 1697831 h 1750218"/>
                <a:gd name="connsiteX37" fmla="*/ 1828800 w 2638425"/>
                <a:gd name="connsiteY37" fmla="*/ 1697831 h 1750218"/>
                <a:gd name="connsiteX38" fmla="*/ 1778793 w 2638425"/>
                <a:gd name="connsiteY38" fmla="*/ 1685925 h 1750218"/>
                <a:gd name="connsiteX39" fmla="*/ 1750218 w 2638425"/>
                <a:gd name="connsiteY39" fmla="*/ 1669256 h 1750218"/>
                <a:gd name="connsiteX40" fmla="*/ 1714500 w 2638425"/>
                <a:gd name="connsiteY40" fmla="*/ 1628775 h 1750218"/>
                <a:gd name="connsiteX41" fmla="*/ 1607343 w 2638425"/>
                <a:gd name="connsiteY41" fmla="*/ 1512093 h 1750218"/>
                <a:gd name="connsiteX42" fmla="*/ 1273968 w 2638425"/>
                <a:gd name="connsiteY42" fmla="*/ 115490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38425" h="1750218">
                  <a:moveTo>
                    <a:pt x="1273968" y="1154906"/>
                  </a:moveTo>
                  <a:lnTo>
                    <a:pt x="969168" y="859631"/>
                  </a:lnTo>
                  <a:lnTo>
                    <a:pt x="781050" y="690562"/>
                  </a:lnTo>
                  <a:lnTo>
                    <a:pt x="607218" y="533400"/>
                  </a:lnTo>
                  <a:lnTo>
                    <a:pt x="409575" y="366712"/>
                  </a:lnTo>
                  <a:lnTo>
                    <a:pt x="169068" y="171450"/>
                  </a:lnTo>
                  <a:lnTo>
                    <a:pt x="33337" y="66675"/>
                  </a:lnTo>
                  <a:lnTo>
                    <a:pt x="7143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16668" y="4762"/>
                  </a:lnTo>
                  <a:lnTo>
                    <a:pt x="80962" y="0"/>
                  </a:lnTo>
                  <a:lnTo>
                    <a:pt x="114300" y="11906"/>
                  </a:lnTo>
                  <a:lnTo>
                    <a:pt x="283368" y="123825"/>
                  </a:lnTo>
                  <a:lnTo>
                    <a:pt x="495300" y="264318"/>
                  </a:lnTo>
                  <a:lnTo>
                    <a:pt x="700087" y="400050"/>
                  </a:lnTo>
                  <a:lnTo>
                    <a:pt x="900112" y="538162"/>
                  </a:lnTo>
                  <a:lnTo>
                    <a:pt x="1073943" y="671512"/>
                  </a:lnTo>
                  <a:lnTo>
                    <a:pt x="1264443" y="823912"/>
                  </a:lnTo>
                  <a:lnTo>
                    <a:pt x="1462087" y="981075"/>
                  </a:lnTo>
                  <a:lnTo>
                    <a:pt x="1619250" y="1092993"/>
                  </a:lnTo>
                  <a:lnTo>
                    <a:pt x="1745456" y="1185862"/>
                  </a:lnTo>
                  <a:lnTo>
                    <a:pt x="1950243" y="1321593"/>
                  </a:lnTo>
                  <a:lnTo>
                    <a:pt x="2133600" y="1433512"/>
                  </a:lnTo>
                  <a:lnTo>
                    <a:pt x="2402681" y="1581150"/>
                  </a:lnTo>
                  <a:lnTo>
                    <a:pt x="2607468" y="1676400"/>
                  </a:lnTo>
                  <a:lnTo>
                    <a:pt x="2621756" y="1683543"/>
                  </a:lnTo>
                  <a:lnTo>
                    <a:pt x="2633662" y="1695450"/>
                  </a:lnTo>
                  <a:lnTo>
                    <a:pt x="2638425" y="1707356"/>
                  </a:lnTo>
                  <a:lnTo>
                    <a:pt x="2636043" y="1726406"/>
                  </a:lnTo>
                  <a:lnTo>
                    <a:pt x="2626518" y="1740693"/>
                  </a:lnTo>
                  <a:lnTo>
                    <a:pt x="2586037" y="1750218"/>
                  </a:lnTo>
                  <a:lnTo>
                    <a:pt x="2355056" y="1745456"/>
                  </a:lnTo>
                  <a:lnTo>
                    <a:pt x="2155031" y="1731168"/>
                  </a:lnTo>
                  <a:lnTo>
                    <a:pt x="2016918" y="1719262"/>
                  </a:lnTo>
                  <a:lnTo>
                    <a:pt x="1928812" y="1707356"/>
                  </a:lnTo>
                  <a:lnTo>
                    <a:pt x="1864518" y="1697831"/>
                  </a:lnTo>
                  <a:lnTo>
                    <a:pt x="1828800" y="1697831"/>
                  </a:lnTo>
                  <a:lnTo>
                    <a:pt x="1778793" y="1685925"/>
                  </a:lnTo>
                  <a:lnTo>
                    <a:pt x="1750218" y="1669256"/>
                  </a:lnTo>
                  <a:lnTo>
                    <a:pt x="1714500" y="1628775"/>
                  </a:lnTo>
                  <a:lnTo>
                    <a:pt x="1607343" y="1512093"/>
                  </a:lnTo>
                  <a:lnTo>
                    <a:pt x="1273968" y="1154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14180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94FDCE-CE3A-490B-B834-71EA5B9491E0}"/>
              </a:ext>
            </a:extLst>
          </p:cNvPr>
          <p:cNvGrpSpPr/>
          <p:nvPr/>
        </p:nvGrpSpPr>
        <p:grpSpPr>
          <a:xfrm>
            <a:off x="3790953" y="1662114"/>
            <a:ext cx="4554536" cy="4260850"/>
            <a:chOff x="3790953" y="1662114"/>
            <a:chExt cx="4554536" cy="42608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5D33558-EAE4-42DF-B45B-3E8E643BE42B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9EAF6A27-D093-4D48-B8CA-7C4FCF6262AD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ECC5BED3-E9B0-45A9-9485-25A8D929BA40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8C0744B3-C7B1-4FCA-B550-68CFF6B159C4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C211D6F2-3ABE-4C84-8B2E-EEC3D3B0D3A4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4D735768-DC37-488D-A3F6-6B02F897254E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46E20AB5-CE0F-4A18-B5D9-D28C986DA374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CE775192-3CF7-4A32-B366-ED5AE442A32E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DB3BE0C2-EFE7-4B76-BFCB-301BADA17C73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B97D3F59-3273-4673-BB2A-77670D524958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7A578AD-51AC-4BD1-A994-6491759F294D}"/>
              </a:ext>
            </a:extLst>
          </p:cNvPr>
          <p:cNvGrpSpPr/>
          <p:nvPr/>
        </p:nvGrpSpPr>
        <p:grpSpPr>
          <a:xfrm>
            <a:off x="3818732" y="1662114"/>
            <a:ext cx="4554536" cy="4260850"/>
            <a:chOff x="3790953" y="1662114"/>
            <a:chExt cx="4554536" cy="4260850"/>
          </a:xfrm>
          <a:solidFill>
            <a:schemeClr val="tx1"/>
          </a:solidFill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DFE89B9B-3AFB-4593-8E15-F98C559073E0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1D12DE40-02E8-4221-B7EB-26DCAF15A438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51855DB-46A2-41D4-B68E-288F445F2F02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A3DAC8DC-701C-4A48-A3C9-638B2793148A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DA85E389-832A-49EE-9BAF-1434E0F7B78A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C9156F61-7835-434B-9B16-5EA3E7D3D2B3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CC13A3F4-D929-4F15-AF44-4B6C5FDEE3C7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E4454C70-43A1-4F06-8918-041C725D1566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3B592AA-1E3D-4874-838A-D84290862C03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E91FB34C-A658-479C-B491-E3908CCC4BA7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63664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028EC362-2361-46AB-A97B-FD1C8280C1C9}"/>
              </a:ext>
            </a:extLst>
          </p:cNvPr>
          <p:cNvSpPr/>
          <p:nvPr/>
        </p:nvSpPr>
        <p:spPr>
          <a:xfrm>
            <a:off x="4219575" y="1462088"/>
            <a:ext cx="1368425" cy="1155700"/>
          </a:xfrm>
          <a:custGeom>
            <a:avLst/>
            <a:gdLst>
              <a:gd name="connsiteX0" fmla="*/ 988219 w 1366838"/>
              <a:gd name="connsiteY0" fmla="*/ 564356 h 1154906"/>
              <a:gd name="connsiteX1" fmla="*/ 873919 w 1366838"/>
              <a:gd name="connsiteY1" fmla="*/ 647700 h 1154906"/>
              <a:gd name="connsiteX2" fmla="*/ 764382 w 1366838"/>
              <a:gd name="connsiteY2" fmla="*/ 723900 h 1154906"/>
              <a:gd name="connsiteX3" fmla="*/ 616744 w 1366838"/>
              <a:gd name="connsiteY3" fmla="*/ 819150 h 1154906"/>
              <a:gd name="connsiteX4" fmla="*/ 476250 w 1366838"/>
              <a:gd name="connsiteY4" fmla="*/ 907256 h 1154906"/>
              <a:gd name="connsiteX5" fmla="*/ 311944 w 1366838"/>
              <a:gd name="connsiteY5" fmla="*/ 1002506 h 1154906"/>
              <a:gd name="connsiteX6" fmla="*/ 123825 w 1366838"/>
              <a:gd name="connsiteY6" fmla="*/ 1107281 h 1154906"/>
              <a:gd name="connsiteX7" fmla="*/ 40482 w 1366838"/>
              <a:gd name="connsiteY7" fmla="*/ 1147762 h 1154906"/>
              <a:gd name="connsiteX8" fmla="*/ 19050 w 1366838"/>
              <a:gd name="connsiteY8" fmla="*/ 1154906 h 1154906"/>
              <a:gd name="connsiteX9" fmla="*/ 9525 w 1366838"/>
              <a:gd name="connsiteY9" fmla="*/ 1154906 h 1154906"/>
              <a:gd name="connsiteX10" fmla="*/ 2382 w 1366838"/>
              <a:gd name="connsiteY10" fmla="*/ 1150143 h 1154906"/>
              <a:gd name="connsiteX11" fmla="*/ 0 w 1366838"/>
              <a:gd name="connsiteY11" fmla="*/ 1133475 h 1154906"/>
              <a:gd name="connsiteX12" fmla="*/ 9525 w 1366838"/>
              <a:gd name="connsiteY12" fmla="*/ 1104900 h 1154906"/>
              <a:gd name="connsiteX13" fmla="*/ 47625 w 1366838"/>
              <a:gd name="connsiteY13" fmla="*/ 1071562 h 1154906"/>
              <a:gd name="connsiteX14" fmla="*/ 173832 w 1366838"/>
              <a:gd name="connsiteY14" fmla="*/ 978693 h 1154906"/>
              <a:gd name="connsiteX15" fmla="*/ 297657 w 1366838"/>
              <a:gd name="connsiteY15" fmla="*/ 881062 h 1154906"/>
              <a:gd name="connsiteX16" fmla="*/ 419100 w 1366838"/>
              <a:gd name="connsiteY16" fmla="*/ 781050 h 1154906"/>
              <a:gd name="connsiteX17" fmla="*/ 521494 w 1366838"/>
              <a:gd name="connsiteY17" fmla="*/ 690562 h 1154906"/>
              <a:gd name="connsiteX18" fmla="*/ 628650 w 1366838"/>
              <a:gd name="connsiteY18" fmla="*/ 590550 h 1154906"/>
              <a:gd name="connsiteX19" fmla="*/ 728663 w 1366838"/>
              <a:gd name="connsiteY19" fmla="*/ 492918 h 1154906"/>
              <a:gd name="connsiteX20" fmla="*/ 814388 w 1366838"/>
              <a:gd name="connsiteY20" fmla="*/ 402431 h 1154906"/>
              <a:gd name="connsiteX21" fmla="*/ 871538 w 1366838"/>
              <a:gd name="connsiteY21" fmla="*/ 340518 h 1154906"/>
              <a:gd name="connsiteX22" fmla="*/ 921544 w 1366838"/>
              <a:gd name="connsiteY22" fmla="*/ 280987 h 1154906"/>
              <a:gd name="connsiteX23" fmla="*/ 957263 w 1366838"/>
              <a:gd name="connsiteY23" fmla="*/ 228600 h 1154906"/>
              <a:gd name="connsiteX24" fmla="*/ 973932 w 1366838"/>
              <a:gd name="connsiteY24" fmla="*/ 195262 h 1154906"/>
              <a:gd name="connsiteX25" fmla="*/ 973932 w 1366838"/>
              <a:gd name="connsiteY25" fmla="*/ 169068 h 1154906"/>
              <a:gd name="connsiteX26" fmla="*/ 966788 w 1366838"/>
              <a:gd name="connsiteY26" fmla="*/ 147637 h 1154906"/>
              <a:gd name="connsiteX27" fmla="*/ 947738 w 1366838"/>
              <a:gd name="connsiteY27" fmla="*/ 116681 h 1154906"/>
              <a:gd name="connsiteX28" fmla="*/ 923925 w 1366838"/>
              <a:gd name="connsiteY28" fmla="*/ 92868 h 1154906"/>
              <a:gd name="connsiteX29" fmla="*/ 895350 w 1366838"/>
              <a:gd name="connsiteY29" fmla="*/ 71437 h 1154906"/>
              <a:gd name="connsiteX30" fmla="*/ 866775 w 1366838"/>
              <a:gd name="connsiteY30" fmla="*/ 52387 h 1154906"/>
              <a:gd name="connsiteX31" fmla="*/ 852488 w 1366838"/>
              <a:gd name="connsiteY31" fmla="*/ 33337 h 1154906"/>
              <a:gd name="connsiteX32" fmla="*/ 850107 w 1366838"/>
              <a:gd name="connsiteY32" fmla="*/ 9525 h 1154906"/>
              <a:gd name="connsiteX33" fmla="*/ 862013 w 1366838"/>
              <a:gd name="connsiteY33" fmla="*/ 0 h 1154906"/>
              <a:gd name="connsiteX34" fmla="*/ 885825 w 1366838"/>
              <a:gd name="connsiteY34" fmla="*/ 0 h 1154906"/>
              <a:gd name="connsiteX35" fmla="*/ 926307 w 1366838"/>
              <a:gd name="connsiteY35" fmla="*/ 4762 h 1154906"/>
              <a:gd name="connsiteX36" fmla="*/ 1004888 w 1366838"/>
              <a:gd name="connsiteY36" fmla="*/ 14287 h 1154906"/>
              <a:gd name="connsiteX37" fmla="*/ 1057275 w 1366838"/>
              <a:gd name="connsiteY37" fmla="*/ 28575 h 1154906"/>
              <a:gd name="connsiteX38" fmla="*/ 1119188 w 1366838"/>
              <a:gd name="connsiteY38" fmla="*/ 52387 h 1154906"/>
              <a:gd name="connsiteX39" fmla="*/ 1169194 w 1366838"/>
              <a:gd name="connsiteY39" fmla="*/ 76200 h 1154906"/>
              <a:gd name="connsiteX40" fmla="*/ 1228725 w 1366838"/>
              <a:gd name="connsiteY40" fmla="*/ 109537 h 1154906"/>
              <a:gd name="connsiteX41" fmla="*/ 1264444 w 1366838"/>
              <a:gd name="connsiteY41" fmla="*/ 133350 h 1154906"/>
              <a:gd name="connsiteX42" fmla="*/ 1295400 w 1366838"/>
              <a:gd name="connsiteY42" fmla="*/ 159543 h 1154906"/>
              <a:gd name="connsiteX43" fmla="*/ 1335882 w 1366838"/>
              <a:gd name="connsiteY43" fmla="*/ 202406 h 1154906"/>
              <a:gd name="connsiteX44" fmla="*/ 1354932 w 1366838"/>
              <a:gd name="connsiteY44" fmla="*/ 226218 h 1154906"/>
              <a:gd name="connsiteX45" fmla="*/ 1362075 w 1366838"/>
              <a:gd name="connsiteY45" fmla="*/ 242887 h 1154906"/>
              <a:gd name="connsiteX46" fmla="*/ 1366838 w 1366838"/>
              <a:gd name="connsiteY46" fmla="*/ 259556 h 1154906"/>
              <a:gd name="connsiteX47" fmla="*/ 1366838 w 1366838"/>
              <a:gd name="connsiteY47" fmla="*/ 280987 h 1154906"/>
              <a:gd name="connsiteX48" fmla="*/ 1362075 w 1366838"/>
              <a:gd name="connsiteY48" fmla="*/ 304800 h 1154906"/>
              <a:gd name="connsiteX49" fmla="*/ 1345407 w 1366838"/>
              <a:gd name="connsiteY49" fmla="*/ 333375 h 1154906"/>
              <a:gd name="connsiteX50" fmla="*/ 1321594 w 1366838"/>
              <a:gd name="connsiteY50" fmla="*/ 352425 h 1154906"/>
              <a:gd name="connsiteX51" fmla="*/ 1281113 w 1366838"/>
              <a:gd name="connsiteY51" fmla="*/ 373856 h 1154906"/>
              <a:gd name="connsiteX52" fmla="*/ 1233488 w 1366838"/>
              <a:gd name="connsiteY52" fmla="*/ 392906 h 1154906"/>
              <a:gd name="connsiteX53" fmla="*/ 1195388 w 1366838"/>
              <a:gd name="connsiteY53" fmla="*/ 407193 h 1154906"/>
              <a:gd name="connsiteX54" fmla="*/ 1128713 w 1366838"/>
              <a:gd name="connsiteY54" fmla="*/ 459581 h 1154906"/>
              <a:gd name="connsiteX55" fmla="*/ 988219 w 1366838"/>
              <a:gd name="connsiteY55" fmla="*/ 564356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66838" h="1154906">
                <a:moveTo>
                  <a:pt x="988219" y="564356"/>
                </a:moveTo>
                <a:lnTo>
                  <a:pt x="873919" y="647700"/>
                </a:lnTo>
                <a:lnTo>
                  <a:pt x="764382" y="723900"/>
                </a:lnTo>
                <a:lnTo>
                  <a:pt x="616744" y="819150"/>
                </a:lnTo>
                <a:lnTo>
                  <a:pt x="476250" y="907256"/>
                </a:lnTo>
                <a:lnTo>
                  <a:pt x="311944" y="1002506"/>
                </a:lnTo>
                <a:lnTo>
                  <a:pt x="123825" y="1107281"/>
                </a:lnTo>
                <a:lnTo>
                  <a:pt x="40482" y="1147762"/>
                </a:lnTo>
                <a:lnTo>
                  <a:pt x="19050" y="1154906"/>
                </a:lnTo>
                <a:lnTo>
                  <a:pt x="9525" y="1154906"/>
                </a:lnTo>
                <a:lnTo>
                  <a:pt x="2382" y="1150143"/>
                </a:lnTo>
                <a:lnTo>
                  <a:pt x="0" y="1133475"/>
                </a:lnTo>
                <a:lnTo>
                  <a:pt x="9525" y="1104900"/>
                </a:lnTo>
                <a:lnTo>
                  <a:pt x="47625" y="1071562"/>
                </a:lnTo>
                <a:lnTo>
                  <a:pt x="173832" y="978693"/>
                </a:lnTo>
                <a:lnTo>
                  <a:pt x="297657" y="881062"/>
                </a:lnTo>
                <a:lnTo>
                  <a:pt x="419100" y="781050"/>
                </a:lnTo>
                <a:lnTo>
                  <a:pt x="521494" y="690562"/>
                </a:lnTo>
                <a:lnTo>
                  <a:pt x="628650" y="590550"/>
                </a:lnTo>
                <a:lnTo>
                  <a:pt x="728663" y="492918"/>
                </a:lnTo>
                <a:lnTo>
                  <a:pt x="814388" y="402431"/>
                </a:lnTo>
                <a:lnTo>
                  <a:pt x="871538" y="340518"/>
                </a:lnTo>
                <a:lnTo>
                  <a:pt x="921544" y="280987"/>
                </a:lnTo>
                <a:lnTo>
                  <a:pt x="957263" y="228600"/>
                </a:lnTo>
                <a:lnTo>
                  <a:pt x="973932" y="195262"/>
                </a:lnTo>
                <a:lnTo>
                  <a:pt x="973932" y="169068"/>
                </a:lnTo>
                <a:lnTo>
                  <a:pt x="966788" y="147637"/>
                </a:lnTo>
                <a:lnTo>
                  <a:pt x="947738" y="116681"/>
                </a:lnTo>
                <a:lnTo>
                  <a:pt x="923925" y="92868"/>
                </a:lnTo>
                <a:lnTo>
                  <a:pt x="895350" y="71437"/>
                </a:lnTo>
                <a:lnTo>
                  <a:pt x="866775" y="52387"/>
                </a:lnTo>
                <a:lnTo>
                  <a:pt x="852488" y="33337"/>
                </a:lnTo>
                <a:lnTo>
                  <a:pt x="850107" y="9525"/>
                </a:lnTo>
                <a:lnTo>
                  <a:pt x="862013" y="0"/>
                </a:lnTo>
                <a:lnTo>
                  <a:pt x="885825" y="0"/>
                </a:lnTo>
                <a:lnTo>
                  <a:pt x="926307" y="4762"/>
                </a:lnTo>
                <a:lnTo>
                  <a:pt x="1004888" y="14287"/>
                </a:lnTo>
                <a:lnTo>
                  <a:pt x="1057275" y="28575"/>
                </a:lnTo>
                <a:lnTo>
                  <a:pt x="1119188" y="52387"/>
                </a:lnTo>
                <a:lnTo>
                  <a:pt x="1169194" y="76200"/>
                </a:lnTo>
                <a:lnTo>
                  <a:pt x="1228725" y="109537"/>
                </a:lnTo>
                <a:lnTo>
                  <a:pt x="1264444" y="133350"/>
                </a:lnTo>
                <a:lnTo>
                  <a:pt x="1295400" y="159543"/>
                </a:lnTo>
                <a:lnTo>
                  <a:pt x="1335882" y="202406"/>
                </a:lnTo>
                <a:lnTo>
                  <a:pt x="1354932" y="226218"/>
                </a:lnTo>
                <a:lnTo>
                  <a:pt x="1362075" y="242887"/>
                </a:lnTo>
                <a:lnTo>
                  <a:pt x="1366838" y="259556"/>
                </a:lnTo>
                <a:lnTo>
                  <a:pt x="1366838" y="280987"/>
                </a:lnTo>
                <a:lnTo>
                  <a:pt x="1362075" y="304800"/>
                </a:lnTo>
                <a:lnTo>
                  <a:pt x="1345407" y="333375"/>
                </a:lnTo>
                <a:lnTo>
                  <a:pt x="1321594" y="352425"/>
                </a:lnTo>
                <a:lnTo>
                  <a:pt x="1281113" y="373856"/>
                </a:lnTo>
                <a:lnTo>
                  <a:pt x="1233488" y="392906"/>
                </a:lnTo>
                <a:lnTo>
                  <a:pt x="1195388" y="407193"/>
                </a:lnTo>
                <a:lnTo>
                  <a:pt x="1128713" y="459581"/>
                </a:lnTo>
                <a:lnTo>
                  <a:pt x="988219" y="564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92F7635E-B730-424C-A01C-6E50B7443773}"/>
              </a:ext>
            </a:extLst>
          </p:cNvPr>
          <p:cNvSpPr/>
          <p:nvPr/>
        </p:nvSpPr>
        <p:spPr>
          <a:xfrm>
            <a:off x="6057900" y="1325563"/>
            <a:ext cx="2454275" cy="1301750"/>
          </a:xfrm>
          <a:custGeom>
            <a:avLst/>
            <a:gdLst>
              <a:gd name="connsiteX0" fmla="*/ 983457 w 2452688"/>
              <a:gd name="connsiteY0" fmla="*/ 764382 h 1300163"/>
              <a:gd name="connsiteX1" fmla="*/ 890588 w 2452688"/>
              <a:gd name="connsiteY1" fmla="*/ 673894 h 1300163"/>
              <a:gd name="connsiteX2" fmla="*/ 804863 w 2452688"/>
              <a:gd name="connsiteY2" fmla="*/ 590550 h 1300163"/>
              <a:gd name="connsiteX3" fmla="*/ 719138 w 2452688"/>
              <a:gd name="connsiteY3" fmla="*/ 509588 h 1300163"/>
              <a:gd name="connsiteX4" fmla="*/ 633413 w 2452688"/>
              <a:gd name="connsiteY4" fmla="*/ 431007 h 1300163"/>
              <a:gd name="connsiteX5" fmla="*/ 571500 w 2452688"/>
              <a:gd name="connsiteY5" fmla="*/ 373857 h 1300163"/>
              <a:gd name="connsiteX6" fmla="*/ 507207 w 2452688"/>
              <a:gd name="connsiteY6" fmla="*/ 321469 h 1300163"/>
              <a:gd name="connsiteX7" fmla="*/ 452438 w 2452688"/>
              <a:gd name="connsiteY7" fmla="*/ 278607 h 1300163"/>
              <a:gd name="connsiteX8" fmla="*/ 392907 w 2452688"/>
              <a:gd name="connsiteY8" fmla="*/ 240507 h 1300163"/>
              <a:gd name="connsiteX9" fmla="*/ 338138 w 2452688"/>
              <a:gd name="connsiteY9" fmla="*/ 204788 h 1300163"/>
              <a:gd name="connsiteX10" fmla="*/ 273844 w 2452688"/>
              <a:gd name="connsiteY10" fmla="*/ 173832 h 1300163"/>
              <a:gd name="connsiteX11" fmla="*/ 209550 w 2452688"/>
              <a:gd name="connsiteY11" fmla="*/ 147638 h 1300163"/>
              <a:gd name="connsiteX12" fmla="*/ 161925 w 2452688"/>
              <a:gd name="connsiteY12" fmla="*/ 128588 h 1300163"/>
              <a:gd name="connsiteX13" fmla="*/ 116682 w 2452688"/>
              <a:gd name="connsiteY13" fmla="*/ 116682 h 1300163"/>
              <a:gd name="connsiteX14" fmla="*/ 76200 w 2452688"/>
              <a:gd name="connsiteY14" fmla="*/ 116682 h 1300163"/>
              <a:gd name="connsiteX15" fmla="*/ 47625 w 2452688"/>
              <a:gd name="connsiteY15" fmla="*/ 121444 h 1300163"/>
              <a:gd name="connsiteX16" fmla="*/ 21432 w 2452688"/>
              <a:gd name="connsiteY16" fmla="*/ 119063 h 1300163"/>
              <a:gd name="connsiteX17" fmla="*/ 4763 w 2452688"/>
              <a:gd name="connsiteY17" fmla="*/ 109538 h 1300163"/>
              <a:gd name="connsiteX18" fmla="*/ 0 w 2452688"/>
              <a:gd name="connsiteY18" fmla="*/ 95250 h 1300163"/>
              <a:gd name="connsiteX19" fmla="*/ 7144 w 2452688"/>
              <a:gd name="connsiteY19" fmla="*/ 66675 h 1300163"/>
              <a:gd name="connsiteX20" fmla="*/ 33338 w 2452688"/>
              <a:gd name="connsiteY20" fmla="*/ 33338 h 1300163"/>
              <a:gd name="connsiteX21" fmla="*/ 54769 w 2452688"/>
              <a:gd name="connsiteY21" fmla="*/ 16669 h 1300163"/>
              <a:gd name="connsiteX22" fmla="*/ 80963 w 2452688"/>
              <a:gd name="connsiteY22" fmla="*/ 4763 h 1300163"/>
              <a:gd name="connsiteX23" fmla="*/ 109538 w 2452688"/>
              <a:gd name="connsiteY23" fmla="*/ 0 h 1300163"/>
              <a:gd name="connsiteX24" fmla="*/ 138113 w 2452688"/>
              <a:gd name="connsiteY24" fmla="*/ 2382 h 1300163"/>
              <a:gd name="connsiteX25" fmla="*/ 169069 w 2452688"/>
              <a:gd name="connsiteY25" fmla="*/ 7144 h 1300163"/>
              <a:gd name="connsiteX26" fmla="*/ 233363 w 2452688"/>
              <a:gd name="connsiteY26" fmla="*/ 42863 h 1300163"/>
              <a:gd name="connsiteX27" fmla="*/ 457200 w 2452688"/>
              <a:gd name="connsiteY27" fmla="*/ 173832 h 1300163"/>
              <a:gd name="connsiteX28" fmla="*/ 671513 w 2452688"/>
              <a:gd name="connsiteY28" fmla="*/ 309563 h 1300163"/>
              <a:gd name="connsiteX29" fmla="*/ 854869 w 2452688"/>
              <a:gd name="connsiteY29" fmla="*/ 428625 h 1300163"/>
              <a:gd name="connsiteX30" fmla="*/ 1083469 w 2452688"/>
              <a:gd name="connsiteY30" fmla="*/ 583407 h 1300163"/>
              <a:gd name="connsiteX31" fmla="*/ 1288257 w 2452688"/>
              <a:gd name="connsiteY31" fmla="*/ 709613 h 1300163"/>
              <a:gd name="connsiteX32" fmla="*/ 1519238 w 2452688"/>
              <a:gd name="connsiteY32" fmla="*/ 838200 h 1300163"/>
              <a:gd name="connsiteX33" fmla="*/ 1700213 w 2452688"/>
              <a:gd name="connsiteY33" fmla="*/ 931069 h 1300163"/>
              <a:gd name="connsiteX34" fmla="*/ 1924050 w 2452688"/>
              <a:gd name="connsiteY34" fmla="*/ 1033463 h 1300163"/>
              <a:gd name="connsiteX35" fmla="*/ 2116932 w 2452688"/>
              <a:gd name="connsiteY35" fmla="*/ 1114425 h 1300163"/>
              <a:gd name="connsiteX36" fmla="*/ 2331244 w 2452688"/>
              <a:gd name="connsiteY36" fmla="*/ 1195388 h 1300163"/>
              <a:gd name="connsiteX37" fmla="*/ 2433638 w 2452688"/>
              <a:gd name="connsiteY37" fmla="*/ 1231107 h 1300163"/>
              <a:gd name="connsiteX38" fmla="*/ 2447925 w 2452688"/>
              <a:gd name="connsiteY38" fmla="*/ 1238250 h 1300163"/>
              <a:gd name="connsiteX39" fmla="*/ 2452688 w 2452688"/>
              <a:gd name="connsiteY39" fmla="*/ 1252538 h 1300163"/>
              <a:gd name="connsiteX40" fmla="*/ 2452688 w 2452688"/>
              <a:gd name="connsiteY40" fmla="*/ 1269207 h 1300163"/>
              <a:gd name="connsiteX41" fmla="*/ 2445544 w 2452688"/>
              <a:gd name="connsiteY41" fmla="*/ 1281113 h 1300163"/>
              <a:gd name="connsiteX42" fmla="*/ 2428875 w 2452688"/>
              <a:gd name="connsiteY42" fmla="*/ 1293019 h 1300163"/>
              <a:gd name="connsiteX43" fmla="*/ 2371725 w 2452688"/>
              <a:gd name="connsiteY43" fmla="*/ 1300163 h 1300163"/>
              <a:gd name="connsiteX44" fmla="*/ 2250282 w 2452688"/>
              <a:gd name="connsiteY44" fmla="*/ 1300163 h 1300163"/>
              <a:gd name="connsiteX45" fmla="*/ 2093119 w 2452688"/>
              <a:gd name="connsiteY45" fmla="*/ 1300163 h 1300163"/>
              <a:gd name="connsiteX46" fmla="*/ 1916907 w 2452688"/>
              <a:gd name="connsiteY46" fmla="*/ 1300163 h 1300163"/>
              <a:gd name="connsiteX47" fmla="*/ 1750219 w 2452688"/>
              <a:gd name="connsiteY47" fmla="*/ 1300163 h 1300163"/>
              <a:gd name="connsiteX48" fmla="*/ 1638300 w 2452688"/>
              <a:gd name="connsiteY48" fmla="*/ 1300163 h 1300163"/>
              <a:gd name="connsiteX49" fmla="*/ 1604963 w 2452688"/>
              <a:gd name="connsiteY49" fmla="*/ 1297782 h 1300163"/>
              <a:gd name="connsiteX50" fmla="*/ 1554957 w 2452688"/>
              <a:gd name="connsiteY50" fmla="*/ 1285875 h 1300163"/>
              <a:gd name="connsiteX51" fmla="*/ 1500188 w 2452688"/>
              <a:gd name="connsiteY51" fmla="*/ 1264444 h 1300163"/>
              <a:gd name="connsiteX52" fmla="*/ 1476375 w 2452688"/>
              <a:gd name="connsiteY52" fmla="*/ 1250157 h 1300163"/>
              <a:gd name="connsiteX53" fmla="*/ 1402557 w 2452688"/>
              <a:gd name="connsiteY53" fmla="*/ 1176338 h 1300163"/>
              <a:gd name="connsiteX54" fmla="*/ 1278732 w 2452688"/>
              <a:gd name="connsiteY54" fmla="*/ 1054894 h 1300163"/>
              <a:gd name="connsiteX55" fmla="*/ 1123950 w 2452688"/>
              <a:gd name="connsiteY55" fmla="*/ 902494 h 1300163"/>
              <a:gd name="connsiteX56" fmla="*/ 983457 w 2452688"/>
              <a:gd name="connsiteY56" fmla="*/ 764382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52688" h="1300163">
                <a:moveTo>
                  <a:pt x="983457" y="764382"/>
                </a:moveTo>
                <a:lnTo>
                  <a:pt x="890588" y="673894"/>
                </a:lnTo>
                <a:lnTo>
                  <a:pt x="804863" y="590550"/>
                </a:lnTo>
                <a:lnTo>
                  <a:pt x="719138" y="509588"/>
                </a:lnTo>
                <a:lnTo>
                  <a:pt x="633413" y="431007"/>
                </a:lnTo>
                <a:lnTo>
                  <a:pt x="571500" y="373857"/>
                </a:lnTo>
                <a:lnTo>
                  <a:pt x="507207" y="321469"/>
                </a:lnTo>
                <a:lnTo>
                  <a:pt x="452438" y="278607"/>
                </a:lnTo>
                <a:lnTo>
                  <a:pt x="392907" y="240507"/>
                </a:lnTo>
                <a:lnTo>
                  <a:pt x="338138" y="204788"/>
                </a:lnTo>
                <a:lnTo>
                  <a:pt x="273844" y="173832"/>
                </a:lnTo>
                <a:lnTo>
                  <a:pt x="209550" y="147638"/>
                </a:lnTo>
                <a:lnTo>
                  <a:pt x="161925" y="128588"/>
                </a:lnTo>
                <a:lnTo>
                  <a:pt x="116682" y="116682"/>
                </a:lnTo>
                <a:lnTo>
                  <a:pt x="76200" y="116682"/>
                </a:lnTo>
                <a:lnTo>
                  <a:pt x="47625" y="121444"/>
                </a:lnTo>
                <a:lnTo>
                  <a:pt x="21432" y="119063"/>
                </a:lnTo>
                <a:lnTo>
                  <a:pt x="4763" y="109538"/>
                </a:lnTo>
                <a:lnTo>
                  <a:pt x="0" y="95250"/>
                </a:lnTo>
                <a:lnTo>
                  <a:pt x="7144" y="66675"/>
                </a:lnTo>
                <a:lnTo>
                  <a:pt x="33338" y="33338"/>
                </a:lnTo>
                <a:lnTo>
                  <a:pt x="54769" y="16669"/>
                </a:lnTo>
                <a:lnTo>
                  <a:pt x="80963" y="4763"/>
                </a:lnTo>
                <a:lnTo>
                  <a:pt x="109538" y="0"/>
                </a:lnTo>
                <a:lnTo>
                  <a:pt x="138113" y="2382"/>
                </a:lnTo>
                <a:lnTo>
                  <a:pt x="169069" y="7144"/>
                </a:lnTo>
                <a:lnTo>
                  <a:pt x="233363" y="42863"/>
                </a:lnTo>
                <a:lnTo>
                  <a:pt x="457200" y="173832"/>
                </a:lnTo>
                <a:lnTo>
                  <a:pt x="671513" y="309563"/>
                </a:lnTo>
                <a:lnTo>
                  <a:pt x="854869" y="428625"/>
                </a:lnTo>
                <a:lnTo>
                  <a:pt x="1083469" y="583407"/>
                </a:lnTo>
                <a:lnTo>
                  <a:pt x="1288257" y="709613"/>
                </a:lnTo>
                <a:lnTo>
                  <a:pt x="1519238" y="838200"/>
                </a:lnTo>
                <a:lnTo>
                  <a:pt x="1700213" y="931069"/>
                </a:lnTo>
                <a:lnTo>
                  <a:pt x="1924050" y="1033463"/>
                </a:lnTo>
                <a:lnTo>
                  <a:pt x="2116932" y="1114425"/>
                </a:lnTo>
                <a:lnTo>
                  <a:pt x="2331244" y="1195388"/>
                </a:lnTo>
                <a:lnTo>
                  <a:pt x="2433638" y="1231107"/>
                </a:lnTo>
                <a:lnTo>
                  <a:pt x="2447925" y="1238250"/>
                </a:lnTo>
                <a:lnTo>
                  <a:pt x="2452688" y="1252538"/>
                </a:lnTo>
                <a:lnTo>
                  <a:pt x="2452688" y="1269207"/>
                </a:lnTo>
                <a:lnTo>
                  <a:pt x="2445544" y="1281113"/>
                </a:lnTo>
                <a:lnTo>
                  <a:pt x="2428875" y="1293019"/>
                </a:lnTo>
                <a:lnTo>
                  <a:pt x="2371725" y="1300163"/>
                </a:lnTo>
                <a:lnTo>
                  <a:pt x="2250282" y="1300163"/>
                </a:lnTo>
                <a:lnTo>
                  <a:pt x="2093119" y="1300163"/>
                </a:lnTo>
                <a:lnTo>
                  <a:pt x="1916907" y="1300163"/>
                </a:lnTo>
                <a:lnTo>
                  <a:pt x="1750219" y="1300163"/>
                </a:lnTo>
                <a:lnTo>
                  <a:pt x="1638300" y="1300163"/>
                </a:lnTo>
                <a:lnTo>
                  <a:pt x="1604963" y="1297782"/>
                </a:lnTo>
                <a:lnTo>
                  <a:pt x="1554957" y="1285875"/>
                </a:lnTo>
                <a:lnTo>
                  <a:pt x="1500188" y="1264444"/>
                </a:lnTo>
                <a:lnTo>
                  <a:pt x="1476375" y="1250157"/>
                </a:lnTo>
                <a:lnTo>
                  <a:pt x="1402557" y="1176338"/>
                </a:lnTo>
                <a:lnTo>
                  <a:pt x="1278732" y="1054894"/>
                </a:lnTo>
                <a:lnTo>
                  <a:pt x="1123950" y="902494"/>
                </a:lnTo>
                <a:lnTo>
                  <a:pt x="983457" y="7643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6D58D69-1788-4CF0-BCFB-2C50555DE65E}"/>
              </a:ext>
            </a:extLst>
          </p:cNvPr>
          <p:cNvSpPr/>
          <p:nvPr/>
        </p:nvSpPr>
        <p:spPr>
          <a:xfrm>
            <a:off x="6288089" y="5324476"/>
            <a:ext cx="1165225" cy="874713"/>
          </a:xfrm>
          <a:custGeom>
            <a:avLst/>
            <a:gdLst>
              <a:gd name="connsiteX0" fmla="*/ 445294 w 1164432"/>
              <a:gd name="connsiteY0" fmla="*/ 328613 h 873919"/>
              <a:gd name="connsiteX1" fmla="*/ 507207 w 1164432"/>
              <a:gd name="connsiteY1" fmla="*/ 376238 h 873919"/>
              <a:gd name="connsiteX2" fmla="*/ 554832 w 1164432"/>
              <a:gd name="connsiteY2" fmla="*/ 416719 h 873919"/>
              <a:gd name="connsiteX3" fmla="*/ 623888 w 1164432"/>
              <a:gd name="connsiteY3" fmla="*/ 483394 h 873919"/>
              <a:gd name="connsiteX4" fmla="*/ 711994 w 1164432"/>
              <a:gd name="connsiteY4" fmla="*/ 576263 h 873919"/>
              <a:gd name="connsiteX5" fmla="*/ 750094 w 1164432"/>
              <a:gd name="connsiteY5" fmla="*/ 621506 h 873919"/>
              <a:gd name="connsiteX6" fmla="*/ 795338 w 1164432"/>
              <a:gd name="connsiteY6" fmla="*/ 685800 h 873919"/>
              <a:gd name="connsiteX7" fmla="*/ 845344 w 1164432"/>
              <a:gd name="connsiteY7" fmla="*/ 745331 h 873919"/>
              <a:gd name="connsiteX8" fmla="*/ 888207 w 1164432"/>
              <a:gd name="connsiteY8" fmla="*/ 788194 h 873919"/>
              <a:gd name="connsiteX9" fmla="*/ 931069 w 1164432"/>
              <a:gd name="connsiteY9" fmla="*/ 826294 h 873919"/>
              <a:gd name="connsiteX10" fmla="*/ 959644 w 1164432"/>
              <a:gd name="connsiteY10" fmla="*/ 847725 h 873919"/>
              <a:gd name="connsiteX11" fmla="*/ 978694 w 1164432"/>
              <a:gd name="connsiteY11" fmla="*/ 859631 h 873919"/>
              <a:gd name="connsiteX12" fmla="*/ 1002507 w 1164432"/>
              <a:gd name="connsiteY12" fmla="*/ 869156 h 873919"/>
              <a:gd name="connsiteX13" fmla="*/ 1016794 w 1164432"/>
              <a:gd name="connsiteY13" fmla="*/ 873919 h 873919"/>
              <a:gd name="connsiteX14" fmla="*/ 1071563 w 1164432"/>
              <a:gd name="connsiteY14" fmla="*/ 857250 h 873919"/>
              <a:gd name="connsiteX15" fmla="*/ 1104900 w 1164432"/>
              <a:gd name="connsiteY15" fmla="*/ 840581 h 873919"/>
              <a:gd name="connsiteX16" fmla="*/ 1131094 w 1164432"/>
              <a:gd name="connsiteY16" fmla="*/ 819150 h 873919"/>
              <a:gd name="connsiteX17" fmla="*/ 1145382 w 1164432"/>
              <a:gd name="connsiteY17" fmla="*/ 797719 h 873919"/>
              <a:gd name="connsiteX18" fmla="*/ 1157288 w 1164432"/>
              <a:gd name="connsiteY18" fmla="*/ 769144 h 873919"/>
              <a:gd name="connsiteX19" fmla="*/ 1162050 w 1164432"/>
              <a:gd name="connsiteY19" fmla="*/ 731044 h 873919"/>
              <a:gd name="connsiteX20" fmla="*/ 1164432 w 1164432"/>
              <a:gd name="connsiteY20" fmla="*/ 683419 h 873919"/>
              <a:gd name="connsiteX21" fmla="*/ 1145382 w 1164432"/>
              <a:gd name="connsiteY21" fmla="*/ 645319 h 873919"/>
              <a:gd name="connsiteX22" fmla="*/ 1085850 w 1164432"/>
              <a:gd name="connsiteY22" fmla="*/ 554831 h 873919"/>
              <a:gd name="connsiteX23" fmla="*/ 1026319 w 1164432"/>
              <a:gd name="connsiteY23" fmla="*/ 469106 h 873919"/>
              <a:gd name="connsiteX24" fmla="*/ 973932 w 1164432"/>
              <a:gd name="connsiteY24" fmla="*/ 404813 h 873919"/>
              <a:gd name="connsiteX25" fmla="*/ 916782 w 1164432"/>
              <a:gd name="connsiteY25" fmla="*/ 345281 h 873919"/>
              <a:gd name="connsiteX26" fmla="*/ 859632 w 1164432"/>
              <a:gd name="connsiteY26" fmla="*/ 295275 h 873919"/>
              <a:gd name="connsiteX27" fmla="*/ 816769 w 1164432"/>
              <a:gd name="connsiteY27" fmla="*/ 264319 h 873919"/>
              <a:gd name="connsiteX28" fmla="*/ 726282 w 1164432"/>
              <a:gd name="connsiteY28" fmla="*/ 216694 h 873919"/>
              <a:gd name="connsiteX29" fmla="*/ 611982 w 1164432"/>
              <a:gd name="connsiteY29" fmla="*/ 164306 h 873919"/>
              <a:gd name="connsiteX30" fmla="*/ 450057 w 1164432"/>
              <a:gd name="connsiteY30" fmla="*/ 100013 h 873919"/>
              <a:gd name="connsiteX31" fmla="*/ 228600 w 1164432"/>
              <a:gd name="connsiteY31" fmla="*/ 35719 h 873919"/>
              <a:gd name="connsiteX32" fmla="*/ 64294 w 1164432"/>
              <a:gd name="connsiteY32" fmla="*/ 0 h 873919"/>
              <a:gd name="connsiteX33" fmla="*/ 19050 w 1164432"/>
              <a:gd name="connsiteY33" fmla="*/ 4763 h 873919"/>
              <a:gd name="connsiteX34" fmla="*/ 4763 w 1164432"/>
              <a:gd name="connsiteY34" fmla="*/ 11906 h 873919"/>
              <a:gd name="connsiteX35" fmla="*/ 0 w 1164432"/>
              <a:gd name="connsiteY35" fmla="*/ 19050 h 873919"/>
              <a:gd name="connsiteX36" fmla="*/ 7144 w 1164432"/>
              <a:gd name="connsiteY36" fmla="*/ 33338 h 873919"/>
              <a:gd name="connsiteX37" fmla="*/ 47625 w 1164432"/>
              <a:gd name="connsiteY37" fmla="*/ 61913 h 873919"/>
              <a:gd name="connsiteX38" fmla="*/ 173832 w 1164432"/>
              <a:gd name="connsiteY38" fmla="*/ 145256 h 873919"/>
              <a:gd name="connsiteX39" fmla="*/ 364332 w 1164432"/>
              <a:gd name="connsiteY39" fmla="*/ 271463 h 873919"/>
              <a:gd name="connsiteX40" fmla="*/ 445294 w 1164432"/>
              <a:gd name="connsiteY40" fmla="*/ 328613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64432" h="873919">
                <a:moveTo>
                  <a:pt x="445294" y="328613"/>
                </a:moveTo>
                <a:lnTo>
                  <a:pt x="507207" y="376238"/>
                </a:lnTo>
                <a:lnTo>
                  <a:pt x="554832" y="416719"/>
                </a:lnTo>
                <a:lnTo>
                  <a:pt x="623888" y="483394"/>
                </a:lnTo>
                <a:lnTo>
                  <a:pt x="711994" y="576263"/>
                </a:lnTo>
                <a:lnTo>
                  <a:pt x="750094" y="621506"/>
                </a:lnTo>
                <a:lnTo>
                  <a:pt x="795338" y="685800"/>
                </a:lnTo>
                <a:lnTo>
                  <a:pt x="845344" y="745331"/>
                </a:lnTo>
                <a:lnTo>
                  <a:pt x="888207" y="788194"/>
                </a:lnTo>
                <a:lnTo>
                  <a:pt x="931069" y="826294"/>
                </a:lnTo>
                <a:lnTo>
                  <a:pt x="959644" y="847725"/>
                </a:lnTo>
                <a:lnTo>
                  <a:pt x="978694" y="859631"/>
                </a:lnTo>
                <a:lnTo>
                  <a:pt x="1002507" y="869156"/>
                </a:lnTo>
                <a:lnTo>
                  <a:pt x="1016794" y="873919"/>
                </a:lnTo>
                <a:lnTo>
                  <a:pt x="1071563" y="857250"/>
                </a:lnTo>
                <a:lnTo>
                  <a:pt x="1104900" y="840581"/>
                </a:lnTo>
                <a:lnTo>
                  <a:pt x="1131094" y="819150"/>
                </a:lnTo>
                <a:lnTo>
                  <a:pt x="1145382" y="797719"/>
                </a:lnTo>
                <a:lnTo>
                  <a:pt x="1157288" y="769144"/>
                </a:lnTo>
                <a:lnTo>
                  <a:pt x="1162050" y="731044"/>
                </a:lnTo>
                <a:lnTo>
                  <a:pt x="1164432" y="683419"/>
                </a:lnTo>
                <a:lnTo>
                  <a:pt x="1145382" y="645319"/>
                </a:lnTo>
                <a:lnTo>
                  <a:pt x="1085850" y="554831"/>
                </a:lnTo>
                <a:lnTo>
                  <a:pt x="1026319" y="469106"/>
                </a:lnTo>
                <a:lnTo>
                  <a:pt x="973932" y="404813"/>
                </a:lnTo>
                <a:lnTo>
                  <a:pt x="916782" y="345281"/>
                </a:lnTo>
                <a:lnTo>
                  <a:pt x="859632" y="295275"/>
                </a:lnTo>
                <a:lnTo>
                  <a:pt x="816769" y="264319"/>
                </a:lnTo>
                <a:lnTo>
                  <a:pt x="726282" y="216694"/>
                </a:lnTo>
                <a:lnTo>
                  <a:pt x="611982" y="164306"/>
                </a:lnTo>
                <a:lnTo>
                  <a:pt x="450057" y="100013"/>
                </a:lnTo>
                <a:lnTo>
                  <a:pt x="228600" y="35719"/>
                </a:lnTo>
                <a:lnTo>
                  <a:pt x="64294" y="0"/>
                </a:lnTo>
                <a:lnTo>
                  <a:pt x="19050" y="4763"/>
                </a:lnTo>
                <a:lnTo>
                  <a:pt x="4763" y="11906"/>
                </a:lnTo>
                <a:lnTo>
                  <a:pt x="0" y="19050"/>
                </a:lnTo>
                <a:lnTo>
                  <a:pt x="7144" y="33338"/>
                </a:lnTo>
                <a:lnTo>
                  <a:pt x="47625" y="61913"/>
                </a:lnTo>
                <a:lnTo>
                  <a:pt x="173832" y="145256"/>
                </a:lnTo>
                <a:lnTo>
                  <a:pt x="364332" y="271463"/>
                </a:lnTo>
                <a:lnTo>
                  <a:pt x="445294" y="3286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301B8E7-ABCD-4D8C-AAF6-B1F9479192DD}"/>
              </a:ext>
            </a:extLst>
          </p:cNvPr>
          <p:cNvSpPr/>
          <p:nvPr/>
        </p:nvSpPr>
        <p:spPr>
          <a:xfrm>
            <a:off x="4927600" y="2114551"/>
            <a:ext cx="2166937" cy="436563"/>
          </a:xfrm>
          <a:custGeom>
            <a:avLst/>
            <a:gdLst>
              <a:gd name="connsiteX0" fmla="*/ 1102518 w 2166937"/>
              <a:gd name="connsiteY0" fmla="*/ 123825 h 435769"/>
              <a:gd name="connsiteX1" fmla="*/ 871537 w 2166937"/>
              <a:gd name="connsiteY1" fmla="*/ 154781 h 435769"/>
              <a:gd name="connsiteX2" fmla="*/ 623887 w 2166937"/>
              <a:gd name="connsiteY2" fmla="*/ 185738 h 435769"/>
              <a:gd name="connsiteX3" fmla="*/ 442912 w 2166937"/>
              <a:gd name="connsiteY3" fmla="*/ 209550 h 435769"/>
              <a:gd name="connsiteX4" fmla="*/ 357187 w 2166937"/>
              <a:gd name="connsiteY4" fmla="*/ 221456 h 435769"/>
              <a:gd name="connsiteX5" fmla="*/ 300037 w 2166937"/>
              <a:gd name="connsiteY5" fmla="*/ 219075 h 435769"/>
              <a:gd name="connsiteX6" fmla="*/ 223837 w 2166937"/>
              <a:gd name="connsiteY6" fmla="*/ 207169 h 435769"/>
              <a:gd name="connsiteX7" fmla="*/ 171450 w 2166937"/>
              <a:gd name="connsiteY7" fmla="*/ 195263 h 435769"/>
              <a:gd name="connsiteX8" fmla="*/ 111918 w 2166937"/>
              <a:gd name="connsiteY8" fmla="*/ 173831 h 435769"/>
              <a:gd name="connsiteX9" fmla="*/ 69056 w 2166937"/>
              <a:gd name="connsiteY9" fmla="*/ 154781 h 435769"/>
              <a:gd name="connsiteX10" fmla="*/ 38100 w 2166937"/>
              <a:gd name="connsiteY10" fmla="*/ 142875 h 435769"/>
              <a:gd name="connsiteX11" fmla="*/ 16668 w 2166937"/>
              <a:gd name="connsiteY11" fmla="*/ 138113 h 435769"/>
              <a:gd name="connsiteX12" fmla="*/ 2381 w 2166937"/>
              <a:gd name="connsiteY12" fmla="*/ 142875 h 435769"/>
              <a:gd name="connsiteX13" fmla="*/ 0 w 2166937"/>
              <a:gd name="connsiteY13" fmla="*/ 154781 h 435769"/>
              <a:gd name="connsiteX14" fmla="*/ 11906 w 2166937"/>
              <a:gd name="connsiteY14" fmla="*/ 183356 h 435769"/>
              <a:gd name="connsiteX15" fmla="*/ 42862 w 2166937"/>
              <a:gd name="connsiteY15" fmla="*/ 233363 h 435769"/>
              <a:gd name="connsiteX16" fmla="*/ 100012 w 2166937"/>
              <a:gd name="connsiteY16" fmla="*/ 302419 h 435769"/>
              <a:gd name="connsiteX17" fmla="*/ 176212 w 2166937"/>
              <a:gd name="connsiteY17" fmla="*/ 366713 h 435769"/>
              <a:gd name="connsiteX18" fmla="*/ 226218 w 2166937"/>
              <a:gd name="connsiteY18" fmla="*/ 402431 h 435769"/>
              <a:gd name="connsiteX19" fmla="*/ 252412 w 2166937"/>
              <a:gd name="connsiteY19" fmla="*/ 421481 h 435769"/>
              <a:gd name="connsiteX20" fmla="*/ 276225 w 2166937"/>
              <a:gd name="connsiteY20" fmla="*/ 431006 h 435769"/>
              <a:gd name="connsiteX21" fmla="*/ 311943 w 2166937"/>
              <a:gd name="connsiteY21" fmla="*/ 435769 h 435769"/>
              <a:gd name="connsiteX22" fmla="*/ 359568 w 2166937"/>
              <a:gd name="connsiteY22" fmla="*/ 428625 h 435769"/>
              <a:gd name="connsiteX23" fmla="*/ 407193 w 2166937"/>
              <a:gd name="connsiteY23" fmla="*/ 416719 h 435769"/>
              <a:gd name="connsiteX24" fmla="*/ 440531 w 2166937"/>
              <a:gd name="connsiteY24" fmla="*/ 402431 h 435769"/>
              <a:gd name="connsiteX25" fmla="*/ 511968 w 2166937"/>
              <a:gd name="connsiteY25" fmla="*/ 388144 h 435769"/>
              <a:gd name="connsiteX26" fmla="*/ 597693 w 2166937"/>
              <a:gd name="connsiteY26" fmla="*/ 369094 h 435769"/>
              <a:gd name="connsiteX27" fmla="*/ 666750 w 2166937"/>
              <a:gd name="connsiteY27" fmla="*/ 350044 h 435769"/>
              <a:gd name="connsiteX28" fmla="*/ 871537 w 2166937"/>
              <a:gd name="connsiteY28" fmla="*/ 330994 h 435769"/>
              <a:gd name="connsiteX29" fmla="*/ 1007268 w 2166937"/>
              <a:gd name="connsiteY29" fmla="*/ 311944 h 435769"/>
              <a:gd name="connsiteX30" fmla="*/ 1226343 w 2166937"/>
              <a:gd name="connsiteY30" fmla="*/ 283369 h 435769"/>
              <a:gd name="connsiteX31" fmla="*/ 1388268 w 2166937"/>
              <a:gd name="connsiteY31" fmla="*/ 261938 h 435769"/>
              <a:gd name="connsiteX32" fmla="*/ 1578768 w 2166937"/>
              <a:gd name="connsiteY32" fmla="*/ 238125 h 435769"/>
              <a:gd name="connsiteX33" fmla="*/ 1695450 w 2166937"/>
              <a:gd name="connsiteY33" fmla="*/ 223838 h 435769"/>
              <a:gd name="connsiteX34" fmla="*/ 1733550 w 2166937"/>
              <a:gd name="connsiteY34" fmla="*/ 221456 h 435769"/>
              <a:gd name="connsiteX35" fmla="*/ 1759743 w 2166937"/>
              <a:gd name="connsiteY35" fmla="*/ 226219 h 435769"/>
              <a:gd name="connsiteX36" fmla="*/ 1790700 w 2166937"/>
              <a:gd name="connsiteY36" fmla="*/ 245269 h 435769"/>
              <a:gd name="connsiteX37" fmla="*/ 2107406 w 2166937"/>
              <a:gd name="connsiteY37" fmla="*/ 407194 h 435769"/>
              <a:gd name="connsiteX38" fmla="*/ 2128837 w 2166937"/>
              <a:gd name="connsiteY38" fmla="*/ 395288 h 435769"/>
              <a:gd name="connsiteX39" fmla="*/ 2147887 w 2166937"/>
              <a:gd name="connsiteY39" fmla="*/ 378619 h 435769"/>
              <a:gd name="connsiteX40" fmla="*/ 2159793 w 2166937"/>
              <a:gd name="connsiteY40" fmla="*/ 359569 h 435769"/>
              <a:gd name="connsiteX41" fmla="*/ 2166937 w 2166937"/>
              <a:gd name="connsiteY41" fmla="*/ 333375 h 435769"/>
              <a:gd name="connsiteX42" fmla="*/ 2166937 w 2166937"/>
              <a:gd name="connsiteY42" fmla="*/ 311944 h 435769"/>
              <a:gd name="connsiteX43" fmla="*/ 2164556 w 2166937"/>
              <a:gd name="connsiteY43" fmla="*/ 290513 h 435769"/>
              <a:gd name="connsiteX44" fmla="*/ 2145506 w 2166937"/>
              <a:gd name="connsiteY44" fmla="*/ 266700 h 435769"/>
              <a:gd name="connsiteX45" fmla="*/ 2085975 w 2166937"/>
              <a:gd name="connsiteY45" fmla="*/ 209550 h 435769"/>
              <a:gd name="connsiteX46" fmla="*/ 2031206 w 2166937"/>
              <a:gd name="connsiteY46" fmla="*/ 157163 h 435769"/>
              <a:gd name="connsiteX47" fmla="*/ 1947862 w 2166937"/>
              <a:gd name="connsiteY47" fmla="*/ 92869 h 435769"/>
              <a:gd name="connsiteX48" fmla="*/ 1857375 w 2166937"/>
              <a:gd name="connsiteY48" fmla="*/ 28575 h 435769"/>
              <a:gd name="connsiteX49" fmla="*/ 1814512 w 2166937"/>
              <a:gd name="connsiteY49" fmla="*/ 0 h 435769"/>
              <a:gd name="connsiteX50" fmla="*/ 1807368 w 2166937"/>
              <a:gd name="connsiteY50" fmla="*/ 0 h 435769"/>
              <a:gd name="connsiteX51" fmla="*/ 1764506 w 2166937"/>
              <a:gd name="connsiteY51" fmla="*/ 14288 h 435769"/>
              <a:gd name="connsiteX52" fmla="*/ 1643062 w 2166937"/>
              <a:gd name="connsiteY52" fmla="*/ 52388 h 435769"/>
              <a:gd name="connsiteX53" fmla="*/ 1547812 w 2166937"/>
              <a:gd name="connsiteY53" fmla="*/ 71438 h 435769"/>
              <a:gd name="connsiteX54" fmla="*/ 1426368 w 2166937"/>
              <a:gd name="connsiteY54" fmla="*/ 83344 h 435769"/>
              <a:gd name="connsiteX55" fmla="*/ 1102518 w 2166937"/>
              <a:gd name="connsiteY55" fmla="*/ 123825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66937" h="435769">
                <a:moveTo>
                  <a:pt x="1102518" y="123825"/>
                </a:moveTo>
                <a:lnTo>
                  <a:pt x="871537" y="154781"/>
                </a:lnTo>
                <a:lnTo>
                  <a:pt x="623887" y="185738"/>
                </a:lnTo>
                <a:lnTo>
                  <a:pt x="442912" y="209550"/>
                </a:lnTo>
                <a:lnTo>
                  <a:pt x="357187" y="221456"/>
                </a:lnTo>
                <a:lnTo>
                  <a:pt x="300037" y="219075"/>
                </a:lnTo>
                <a:lnTo>
                  <a:pt x="223837" y="207169"/>
                </a:lnTo>
                <a:lnTo>
                  <a:pt x="171450" y="195263"/>
                </a:lnTo>
                <a:lnTo>
                  <a:pt x="111918" y="173831"/>
                </a:lnTo>
                <a:lnTo>
                  <a:pt x="69056" y="154781"/>
                </a:lnTo>
                <a:lnTo>
                  <a:pt x="38100" y="142875"/>
                </a:lnTo>
                <a:lnTo>
                  <a:pt x="16668" y="138113"/>
                </a:lnTo>
                <a:lnTo>
                  <a:pt x="2381" y="142875"/>
                </a:lnTo>
                <a:lnTo>
                  <a:pt x="0" y="154781"/>
                </a:lnTo>
                <a:lnTo>
                  <a:pt x="11906" y="183356"/>
                </a:lnTo>
                <a:lnTo>
                  <a:pt x="42862" y="233363"/>
                </a:lnTo>
                <a:lnTo>
                  <a:pt x="100012" y="302419"/>
                </a:lnTo>
                <a:lnTo>
                  <a:pt x="176212" y="366713"/>
                </a:lnTo>
                <a:lnTo>
                  <a:pt x="226218" y="402431"/>
                </a:lnTo>
                <a:lnTo>
                  <a:pt x="252412" y="421481"/>
                </a:lnTo>
                <a:lnTo>
                  <a:pt x="276225" y="431006"/>
                </a:lnTo>
                <a:lnTo>
                  <a:pt x="311943" y="435769"/>
                </a:lnTo>
                <a:lnTo>
                  <a:pt x="359568" y="428625"/>
                </a:lnTo>
                <a:lnTo>
                  <a:pt x="407193" y="416719"/>
                </a:lnTo>
                <a:lnTo>
                  <a:pt x="440531" y="402431"/>
                </a:lnTo>
                <a:lnTo>
                  <a:pt x="511968" y="388144"/>
                </a:lnTo>
                <a:lnTo>
                  <a:pt x="597693" y="369094"/>
                </a:lnTo>
                <a:lnTo>
                  <a:pt x="666750" y="350044"/>
                </a:lnTo>
                <a:lnTo>
                  <a:pt x="871537" y="330994"/>
                </a:lnTo>
                <a:lnTo>
                  <a:pt x="1007268" y="311944"/>
                </a:lnTo>
                <a:lnTo>
                  <a:pt x="1226343" y="283369"/>
                </a:lnTo>
                <a:lnTo>
                  <a:pt x="1388268" y="261938"/>
                </a:lnTo>
                <a:lnTo>
                  <a:pt x="1578768" y="238125"/>
                </a:lnTo>
                <a:lnTo>
                  <a:pt x="1695450" y="223838"/>
                </a:lnTo>
                <a:lnTo>
                  <a:pt x="1733550" y="221456"/>
                </a:lnTo>
                <a:lnTo>
                  <a:pt x="1759743" y="226219"/>
                </a:lnTo>
                <a:lnTo>
                  <a:pt x="1790700" y="245269"/>
                </a:lnTo>
                <a:lnTo>
                  <a:pt x="2107406" y="407194"/>
                </a:lnTo>
                <a:lnTo>
                  <a:pt x="2128837" y="395288"/>
                </a:lnTo>
                <a:lnTo>
                  <a:pt x="2147887" y="378619"/>
                </a:lnTo>
                <a:lnTo>
                  <a:pt x="2159793" y="359569"/>
                </a:lnTo>
                <a:lnTo>
                  <a:pt x="2166937" y="333375"/>
                </a:lnTo>
                <a:lnTo>
                  <a:pt x="2166937" y="311944"/>
                </a:lnTo>
                <a:lnTo>
                  <a:pt x="2164556" y="290513"/>
                </a:lnTo>
                <a:lnTo>
                  <a:pt x="2145506" y="266700"/>
                </a:lnTo>
                <a:lnTo>
                  <a:pt x="2085975" y="209550"/>
                </a:lnTo>
                <a:lnTo>
                  <a:pt x="2031206" y="157163"/>
                </a:lnTo>
                <a:lnTo>
                  <a:pt x="1947862" y="92869"/>
                </a:lnTo>
                <a:lnTo>
                  <a:pt x="1857375" y="28575"/>
                </a:lnTo>
                <a:lnTo>
                  <a:pt x="1814512" y="0"/>
                </a:lnTo>
                <a:lnTo>
                  <a:pt x="1807368" y="0"/>
                </a:lnTo>
                <a:lnTo>
                  <a:pt x="1764506" y="14288"/>
                </a:lnTo>
                <a:lnTo>
                  <a:pt x="1643062" y="52388"/>
                </a:lnTo>
                <a:lnTo>
                  <a:pt x="1547812" y="71438"/>
                </a:lnTo>
                <a:lnTo>
                  <a:pt x="1426368" y="83344"/>
                </a:lnTo>
                <a:lnTo>
                  <a:pt x="1102518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73A3851-1D71-4855-8619-93C2407091FC}"/>
              </a:ext>
            </a:extLst>
          </p:cNvPr>
          <p:cNvSpPr/>
          <p:nvPr/>
        </p:nvSpPr>
        <p:spPr>
          <a:xfrm>
            <a:off x="6337300" y="2341563"/>
            <a:ext cx="752475" cy="1020762"/>
          </a:xfrm>
          <a:custGeom>
            <a:avLst/>
            <a:gdLst>
              <a:gd name="connsiteX0" fmla="*/ 309562 w 752475"/>
              <a:gd name="connsiteY0" fmla="*/ 407194 h 1021556"/>
              <a:gd name="connsiteX1" fmla="*/ 338137 w 752475"/>
              <a:gd name="connsiteY1" fmla="*/ 352425 h 1021556"/>
              <a:gd name="connsiteX2" fmla="*/ 361950 w 752475"/>
              <a:gd name="connsiteY2" fmla="*/ 297656 h 1021556"/>
              <a:gd name="connsiteX3" fmla="*/ 383381 w 752475"/>
              <a:gd name="connsiteY3" fmla="*/ 240506 h 1021556"/>
              <a:gd name="connsiteX4" fmla="*/ 402431 w 752475"/>
              <a:gd name="connsiteY4" fmla="*/ 188119 h 1021556"/>
              <a:gd name="connsiteX5" fmla="*/ 416718 w 752475"/>
              <a:gd name="connsiteY5" fmla="*/ 126206 h 1021556"/>
              <a:gd name="connsiteX6" fmla="*/ 421481 w 752475"/>
              <a:gd name="connsiteY6" fmla="*/ 90487 h 1021556"/>
              <a:gd name="connsiteX7" fmla="*/ 421481 w 752475"/>
              <a:gd name="connsiteY7" fmla="*/ 69056 h 1021556"/>
              <a:gd name="connsiteX8" fmla="*/ 416718 w 752475"/>
              <a:gd name="connsiteY8" fmla="*/ 47625 h 1021556"/>
              <a:gd name="connsiteX9" fmla="*/ 402431 w 752475"/>
              <a:gd name="connsiteY9" fmla="*/ 26194 h 1021556"/>
              <a:gd name="connsiteX10" fmla="*/ 359568 w 752475"/>
              <a:gd name="connsiteY10" fmla="*/ 0 h 1021556"/>
              <a:gd name="connsiteX11" fmla="*/ 752475 w 752475"/>
              <a:gd name="connsiteY11" fmla="*/ 95250 h 1021556"/>
              <a:gd name="connsiteX12" fmla="*/ 747712 w 752475"/>
              <a:gd name="connsiteY12" fmla="*/ 128587 h 1021556"/>
              <a:gd name="connsiteX13" fmla="*/ 738187 w 752475"/>
              <a:gd name="connsiteY13" fmla="*/ 147637 h 1021556"/>
              <a:gd name="connsiteX14" fmla="*/ 711993 w 752475"/>
              <a:gd name="connsiteY14" fmla="*/ 169069 h 1021556"/>
              <a:gd name="connsiteX15" fmla="*/ 700087 w 752475"/>
              <a:gd name="connsiteY15" fmla="*/ 178594 h 1021556"/>
              <a:gd name="connsiteX16" fmla="*/ 673893 w 752475"/>
              <a:gd name="connsiteY16" fmla="*/ 202406 h 1021556"/>
              <a:gd name="connsiteX17" fmla="*/ 650081 w 752475"/>
              <a:gd name="connsiteY17" fmla="*/ 228600 h 1021556"/>
              <a:gd name="connsiteX18" fmla="*/ 633412 w 752475"/>
              <a:gd name="connsiteY18" fmla="*/ 257175 h 1021556"/>
              <a:gd name="connsiteX19" fmla="*/ 609600 w 752475"/>
              <a:gd name="connsiteY19" fmla="*/ 307181 h 1021556"/>
              <a:gd name="connsiteX20" fmla="*/ 583406 w 752475"/>
              <a:gd name="connsiteY20" fmla="*/ 371475 h 1021556"/>
              <a:gd name="connsiteX21" fmla="*/ 531018 w 752475"/>
              <a:gd name="connsiteY21" fmla="*/ 497681 h 1021556"/>
              <a:gd name="connsiteX22" fmla="*/ 457200 w 752475"/>
              <a:gd name="connsiteY22" fmla="*/ 647700 h 1021556"/>
              <a:gd name="connsiteX23" fmla="*/ 397668 w 752475"/>
              <a:gd name="connsiteY23" fmla="*/ 750094 h 1021556"/>
              <a:gd name="connsiteX24" fmla="*/ 359568 w 752475"/>
              <a:gd name="connsiteY24" fmla="*/ 809625 h 1021556"/>
              <a:gd name="connsiteX25" fmla="*/ 309562 w 752475"/>
              <a:gd name="connsiteY25" fmla="*/ 878681 h 1021556"/>
              <a:gd name="connsiteX26" fmla="*/ 254793 w 752475"/>
              <a:gd name="connsiteY26" fmla="*/ 940594 h 1021556"/>
              <a:gd name="connsiteX27" fmla="*/ 207168 w 752475"/>
              <a:gd name="connsiteY27" fmla="*/ 981075 h 1021556"/>
              <a:gd name="connsiteX28" fmla="*/ 164306 w 752475"/>
              <a:gd name="connsiteY28" fmla="*/ 1007269 h 1021556"/>
              <a:gd name="connsiteX29" fmla="*/ 138112 w 752475"/>
              <a:gd name="connsiteY29" fmla="*/ 1019175 h 1021556"/>
              <a:gd name="connsiteX30" fmla="*/ 119062 w 752475"/>
              <a:gd name="connsiteY30" fmla="*/ 1021556 h 1021556"/>
              <a:gd name="connsiteX31" fmla="*/ 104775 w 752475"/>
              <a:gd name="connsiteY31" fmla="*/ 1016794 h 1021556"/>
              <a:gd name="connsiteX32" fmla="*/ 88106 w 752475"/>
              <a:gd name="connsiteY32" fmla="*/ 1004887 h 1021556"/>
              <a:gd name="connsiteX33" fmla="*/ 71437 w 752475"/>
              <a:gd name="connsiteY33" fmla="*/ 990600 h 1021556"/>
              <a:gd name="connsiteX34" fmla="*/ 47625 w 752475"/>
              <a:gd name="connsiteY34" fmla="*/ 959644 h 1021556"/>
              <a:gd name="connsiteX35" fmla="*/ 26193 w 752475"/>
              <a:gd name="connsiteY35" fmla="*/ 916781 h 1021556"/>
              <a:gd name="connsiteX36" fmla="*/ 9525 w 752475"/>
              <a:gd name="connsiteY36" fmla="*/ 878681 h 1021556"/>
              <a:gd name="connsiteX37" fmla="*/ 0 w 752475"/>
              <a:gd name="connsiteY37" fmla="*/ 852487 h 1021556"/>
              <a:gd name="connsiteX38" fmla="*/ 183356 w 752475"/>
              <a:gd name="connsiteY38" fmla="*/ 609600 h 1021556"/>
              <a:gd name="connsiteX39" fmla="*/ 228600 w 752475"/>
              <a:gd name="connsiteY39" fmla="*/ 545306 h 1021556"/>
              <a:gd name="connsiteX40" fmla="*/ 283368 w 752475"/>
              <a:gd name="connsiteY40" fmla="*/ 457200 h 1021556"/>
              <a:gd name="connsiteX41" fmla="*/ 309562 w 752475"/>
              <a:gd name="connsiteY41" fmla="*/ 407194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52475" h="1021556">
                <a:moveTo>
                  <a:pt x="309562" y="407194"/>
                </a:moveTo>
                <a:lnTo>
                  <a:pt x="338137" y="352425"/>
                </a:lnTo>
                <a:lnTo>
                  <a:pt x="361950" y="297656"/>
                </a:lnTo>
                <a:lnTo>
                  <a:pt x="383381" y="240506"/>
                </a:lnTo>
                <a:lnTo>
                  <a:pt x="402431" y="188119"/>
                </a:lnTo>
                <a:lnTo>
                  <a:pt x="416718" y="126206"/>
                </a:lnTo>
                <a:lnTo>
                  <a:pt x="421481" y="90487"/>
                </a:lnTo>
                <a:lnTo>
                  <a:pt x="421481" y="69056"/>
                </a:lnTo>
                <a:lnTo>
                  <a:pt x="416718" y="47625"/>
                </a:lnTo>
                <a:lnTo>
                  <a:pt x="402431" y="26194"/>
                </a:lnTo>
                <a:lnTo>
                  <a:pt x="359568" y="0"/>
                </a:lnTo>
                <a:lnTo>
                  <a:pt x="752475" y="95250"/>
                </a:lnTo>
                <a:lnTo>
                  <a:pt x="747712" y="128587"/>
                </a:lnTo>
                <a:lnTo>
                  <a:pt x="738187" y="147637"/>
                </a:lnTo>
                <a:lnTo>
                  <a:pt x="711993" y="169069"/>
                </a:lnTo>
                <a:lnTo>
                  <a:pt x="700087" y="178594"/>
                </a:lnTo>
                <a:lnTo>
                  <a:pt x="673893" y="202406"/>
                </a:lnTo>
                <a:lnTo>
                  <a:pt x="650081" y="228600"/>
                </a:lnTo>
                <a:lnTo>
                  <a:pt x="633412" y="257175"/>
                </a:lnTo>
                <a:lnTo>
                  <a:pt x="609600" y="307181"/>
                </a:lnTo>
                <a:lnTo>
                  <a:pt x="583406" y="371475"/>
                </a:lnTo>
                <a:lnTo>
                  <a:pt x="531018" y="497681"/>
                </a:lnTo>
                <a:lnTo>
                  <a:pt x="457200" y="647700"/>
                </a:lnTo>
                <a:lnTo>
                  <a:pt x="397668" y="750094"/>
                </a:lnTo>
                <a:lnTo>
                  <a:pt x="359568" y="809625"/>
                </a:lnTo>
                <a:lnTo>
                  <a:pt x="309562" y="878681"/>
                </a:lnTo>
                <a:lnTo>
                  <a:pt x="254793" y="940594"/>
                </a:lnTo>
                <a:lnTo>
                  <a:pt x="207168" y="981075"/>
                </a:lnTo>
                <a:lnTo>
                  <a:pt x="164306" y="1007269"/>
                </a:lnTo>
                <a:lnTo>
                  <a:pt x="138112" y="1019175"/>
                </a:lnTo>
                <a:lnTo>
                  <a:pt x="119062" y="1021556"/>
                </a:lnTo>
                <a:lnTo>
                  <a:pt x="104775" y="1016794"/>
                </a:lnTo>
                <a:lnTo>
                  <a:pt x="88106" y="1004887"/>
                </a:lnTo>
                <a:lnTo>
                  <a:pt x="71437" y="990600"/>
                </a:lnTo>
                <a:lnTo>
                  <a:pt x="47625" y="959644"/>
                </a:lnTo>
                <a:lnTo>
                  <a:pt x="26193" y="916781"/>
                </a:lnTo>
                <a:lnTo>
                  <a:pt x="9525" y="878681"/>
                </a:lnTo>
                <a:lnTo>
                  <a:pt x="0" y="852487"/>
                </a:lnTo>
                <a:lnTo>
                  <a:pt x="183356" y="609600"/>
                </a:lnTo>
                <a:lnTo>
                  <a:pt x="228600" y="545306"/>
                </a:lnTo>
                <a:lnTo>
                  <a:pt x="283368" y="457200"/>
                </a:lnTo>
                <a:lnTo>
                  <a:pt x="309562" y="4071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AA4686D-30C2-4F12-879E-0B006BA92B56}"/>
              </a:ext>
            </a:extLst>
          </p:cNvPr>
          <p:cNvSpPr/>
          <p:nvPr/>
        </p:nvSpPr>
        <p:spPr>
          <a:xfrm>
            <a:off x="6053139" y="2924175"/>
            <a:ext cx="479425" cy="331788"/>
          </a:xfrm>
          <a:custGeom>
            <a:avLst/>
            <a:gdLst>
              <a:gd name="connsiteX0" fmla="*/ 176212 w 478631"/>
              <a:gd name="connsiteY0" fmla="*/ 150019 h 330994"/>
              <a:gd name="connsiteX1" fmla="*/ 226218 w 478631"/>
              <a:gd name="connsiteY1" fmla="*/ 188119 h 330994"/>
              <a:gd name="connsiteX2" fmla="*/ 245268 w 478631"/>
              <a:gd name="connsiteY2" fmla="*/ 207169 h 330994"/>
              <a:gd name="connsiteX3" fmla="*/ 271462 w 478631"/>
              <a:gd name="connsiteY3" fmla="*/ 238125 h 330994"/>
              <a:gd name="connsiteX4" fmla="*/ 283368 w 478631"/>
              <a:gd name="connsiteY4" fmla="*/ 259556 h 330994"/>
              <a:gd name="connsiteX5" fmla="*/ 285750 w 478631"/>
              <a:gd name="connsiteY5" fmla="*/ 266700 h 330994"/>
              <a:gd name="connsiteX6" fmla="*/ 311943 w 478631"/>
              <a:gd name="connsiteY6" fmla="*/ 330994 h 330994"/>
              <a:gd name="connsiteX7" fmla="*/ 478631 w 478631"/>
              <a:gd name="connsiteY7" fmla="*/ 14288 h 330994"/>
              <a:gd name="connsiteX8" fmla="*/ 457200 w 478631"/>
              <a:gd name="connsiteY8" fmla="*/ 42863 h 330994"/>
              <a:gd name="connsiteX9" fmla="*/ 438150 w 478631"/>
              <a:gd name="connsiteY9" fmla="*/ 57150 h 330994"/>
              <a:gd name="connsiteX10" fmla="*/ 409575 w 478631"/>
              <a:gd name="connsiteY10" fmla="*/ 71438 h 330994"/>
              <a:gd name="connsiteX11" fmla="*/ 366712 w 478631"/>
              <a:gd name="connsiteY11" fmla="*/ 83344 h 330994"/>
              <a:gd name="connsiteX12" fmla="*/ 338137 w 478631"/>
              <a:gd name="connsiteY12" fmla="*/ 83344 h 330994"/>
              <a:gd name="connsiteX13" fmla="*/ 278606 w 478631"/>
              <a:gd name="connsiteY13" fmla="*/ 73819 h 330994"/>
              <a:gd name="connsiteX14" fmla="*/ 197643 w 478631"/>
              <a:gd name="connsiteY14" fmla="*/ 54769 h 330994"/>
              <a:gd name="connsiteX15" fmla="*/ 95250 w 478631"/>
              <a:gd name="connsiteY15" fmla="*/ 26194 h 330994"/>
              <a:gd name="connsiteX16" fmla="*/ 35718 w 478631"/>
              <a:gd name="connsiteY16" fmla="*/ 2381 h 330994"/>
              <a:gd name="connsiteX17" fmla="*/ 16668 w 478631"/>
              <a:gd name="connsiteY17" fmla="*/ 0 h 330994"/>
              <a:gd name="connsiteX18" fmla="*/ 0 w 478631"/>
              <a:gd name="connsiteY18" fmla="*/ 9525 h 330994"/>
              <a:gd name="connsiteX19" fmla="*/ 2381 w 478631"/>
              <a:gd name="connsiteY19" fmla="*/ 38100 h 330994"/>
              <a:gd name="connsiteX20" fmla="*/ 16668 w 478631"/>
              <a:gd name="connsiteY20" fmla="*/ 59531 h 330994"/>
              <a:gd name="connsiteX21" fmla="*/ 61912 w 478631"/>
              <a:gd name="connsiteY21" fmla="*/ 80963 h 330994"/>
              <a:gd name="connsiteX22" fmla="*/ 107156 w 478631"/>
              <a:gd name="connsiteY22" fmla="*/ 104775 h 330994"/>
              <a:gd name="connsiteX23" fmla="*/ 176212 w 478631"/>
              <a:gd name="connsiteY23" fmla="*/ 1500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78631" h="330994">
                <a:moveTo>
                  <a:pt x="176212" y="150019"/>
                </a:moveTo>
                <a:lnTo>
                  <a:pt x="226218" y="188119"/>
                </a:lnTo>
                <a:lnTo>
                  <a:pt x="245268" y="207169"/>
                </a:lnTo>
                <a:lnTo>
                  <a:pt x="271462" y="238125"/>
                </a:lnTo>
                <a:lnTo>
                  <a:pt x="283368" y="259556"/>
                </a:lnTo>
                <a:lnTo>
                  <a:pt x="285750" y="266700"/>
                </a:lnTo>
                <a:lnTo>
                  <a:pt x="311943" y="330994"/>
                </a:lnTo>
                <a:lnTo>
                  <a:pt x="478631" y="14288"/>
                </a:lnTo>
                <a:lnTo>
                  <a:pt x="457200" y="42863"/>
                </a:lnTo>
                <a:lnTo>
                  <a:pt x="438150" y="57150"/>
                </a:lnTo>
                <a:lnTo>
                  <a:pt x="409575" y="71438"/>
                </a:lnTo>
                <a:lnTo>
                  <a:pt x="366712" y="83344"/>
                </a:lnTo>
                <a:lnTo>
                  <a:pt x="338137" y="83344"/>
                </a:lnTo>
                <a:lnTo>
                  <a:pt x="278606" y="73819"/>
                </a:lnTo>
                <a:lnTo>
                  <a:pt x="197643" y="54769"/>
                </a:lnTo>
                <a:lnTo>
                  <a:pt x="95250" y="26194"/>
                </a:lnTo>
                <a:lnTo>
                  <a:pt x="35718" y="2381"/>
                </a:lnTo>
                <a:lnTo>
                  <a:pt x="16668" y="0"/>
                </a:lnTo>
                <a:lnTo>
                  <a:pt x="0" y="9525"/>
                </a:lnTo>
                <a:lnTo>
                  <a:pt x="2381" y="38100"/>
                </a:lnTo>
                <a:lnTo>
                  <a:pt x="16668" y="59531"/>
                </a:lnTo>
                <a:lnTo>
                  <a:pt x="61912" y="80963"/>
                </a:lnTo>
                <a:lnTo>
                  <a:pt x="107156" y="104775"/>
                </a:lnTo>
                <a:lnTo>
                  <a:pt x="176212" y="150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EF9C470-74F4-421F-B13C-75D25E96DCF1}"/>
              </a:ext>
            </a:extLst>
          </p:cNvPr>
          <p:cNvSpPr/>
          <p:nvPr/>
        </p:nvSpPr>
        <p:spPr>
          <a:xfrm>
            <a:off x="4219575" y="2401889"/>
            <a:ext cx="1714500" cy="1322387"/>
          </a:xfrm>
          <a:custGeom>
            <a:avLst/>
            <a:gdLst>
              <a:gd name="connsiteX0" fmla="*/ 1021556 w 1714500"/>
              <a:gd name="connsiteY0" fmla="*/ 585788 h 1321594"/>
              <a:gd name="connsiteX1" fmla="*/ 1107281 w 1714500"/>
              <a:gd name="connsiteY1" fmla="*/ 507207 h 1321594"/>
              <a:gd name="connsiteX2" fmla="*/ 1173956 w 1714500"/>
              <a:gd name="connsiteY2" fmla="*/ 440532 h 1321594"/>
              <a:gd name="connsiteX3" fmla="*/ 1223963 w 1714500"/>
              <a:gd name="connsiteY3" fmla="*/ 383382 h 1321594"/>
              <a:gd name="connsiteX4" fmla="*/ 1259681 w 1714500"/>
              <a:gd name="connsiteY4" fmla="*/ 340519 h 1321594"/>
              <a:gd name="connsiteX5" fmla="*/ 1283494 w 1714500"/>
              <a:gd name="connsiteY5" fmla="*/ 307182 h 1321594"/>
              <a:gd name="connsiteX6" fmla="*/ 1309688 w 1714500"/>
              <a:gd name="connsiteY6" fmla="*/ 264319 h 1321594"/>
              <a:gd name="connsiteX7" fmla="*/ 1323975 w 1714500"/>
              <a:gd name="connsiteY7" fmla="*/ 238125 h 1321594"/>
              <a:gd name="connsiteX8" fmla="*/ 1340644 w 1714500"/>
              <a:gd name="connsiteY8" fmla="*/ 200025 h 1321594"/>
              <a:gd name="connsiteX9" fmla="*/ 1352550 w 1714500"/>
              <a:gd name="connsiteY9" fmla="*/ 159544 h 1321594"/>
              <a:gd name="connsiteX10" fmla="*/ 1359694 w 1714500"/>
              <a:gd name="connsiteY10" fmla="*/ 126207 h 1321594"/>
              <a:gd name="connsiteX11" fmla="*/ 1359694 w 1714500"/>
              <a:gd name="connsiteY11" fmla="*/ 88107 h 1321594"/>
              <a:gd name="connsiteX12" fmla="*/ 1340644 w 1714500"/>
              <a:gd name="connsiteY12" fmla="*/ 4763 h 1321594"/>
              <a:gd name="connsiteX13" fmla="*/ 1543050 w 1714500"/>
              <a:gd name="connsiteY13" fmla="*/ 0 h 1321594"/>
              <a:gd name="connsiteX14" fmla="*/ 1604963 w 1714500"/>
              <a:gd name="connsiteY14" fmla="*/ 66675 h 1321594"/>
              <a:gd name="connsiteX15" fmla="*/ 1650206 w 1714500"/>
              <a:gd name="connsiteY15" fmla="*/ 114300 h 1321594"/>
              <a:gd name="connsiteX16" fmla="*/ 1683544 w 1714500"/>
              <a:gd name="connsiteY16" fmla="*/ 145257 h 1321594"/>
              <a:gd name="connsiteX17" fmla="*/ 1700213 w 1714500"/>
              <a:gd name="connsiteY17" fmla="*/ 164307 h 1321594"/>
              <a:gd name="connsiteX18" fmla="*/ 1707356 w 1714500"/>
              <a:gd name="connsiteY18" fmla="*/ 183357 h 1321594"/>
              <a:gd name="connsiteX19" fmla="*/ 1714500 w 1714500"/>
              <a:gd name="connsiteY19" fmla="*/ 202407 h 1321594"/>
              <a:gd name="connsiteX20" fmla="*/ 1714500 w 1714500"/>
              <a:gd name="connsiteY20" fmla="*/ 219075 h 1321594"/>
              <a:gd name="connsiteX21" fmla="*/ 1709738 w 1714500"/>
              <a:gd name="connsiteY21" fmla="*/ 245269 h 1321594"/>
              <a:gd name="connsiteX22" fmla="*/ 1695450 w 1714500"/>
              <a:gd name="connsiteY22" fmla="*/ 271463 h 1321594"/>
              <a:gd name="connsiteX23" fmla="*/ 1666875 w 1714500"/>
              <a:gd name="connsiteY23" fmla="*/ 300038 h 1321594"/>
              <a:gd name="connsiteX24" fmla="*/ 1624013 w 1714500"/>
              <a:gd name="connsiteY24" fmla="*/ 323850 h 1321594"/>
              <a:gd name="connsiteX25" fmla="*/ 1566863 w 1714500"/>
              <a:gd name="connsiteY25" fmla="*/ 364332 h 1321594"/>
              <a:gd name="connsiteX26" fmla="*/ 1519238 w 1714500"/>
              <a:gd name="connsiteY26" fmla="*/ 409575 h 1321594"/>
              <a:gd name="connsiteX27" fmla="*/ 1447800 w 1714500"/>
              <a:gd name="connsiteY27" fmla="*/ 490538 h 1321594"/>
              <a:gd name="connsiteX28" fmla="*/ 1354931 w 1714500"/>
              <a:gd name="connsiteY28" fmla="*/ 585788 h 1321594"/>
              <a:gd name="connsiteX29" fmla="*/ 1252538 w 1714500"/>
              <a:gd name="connsiteY29" fmla="*/ 678657 h 1321594"/>
              <a:gd name="connsiteX30" fmla="*/ 1152525 w 1714500"/>
              <a:gd name="connsiteY30" fmla="*/ 764382 h 1321594"/>
              <a:gd name="connsiteX31" fmla="*/ 1040606 w 1714500"/>
              <a:gd name="connsiteY31" fmla="*/ 847725 h 1321594"/>
              <a:gd name="connsiteX32" fmla="*/ 916781 w 1714500"/>
              <a:gd name="connsiteY32" fmla="*/ 933450 h 1321594"/>
              <a:gd name="connsiteX33" fmla="*/ 790575 w 1714500"/>
              <a:gd name="connsiteY33" fmla="*/ 1007269 h 1321594"/>
              <a:gd name="connsiteX34" fmla="*/ 650081 w 1714500"/>
              <a:gd name="connsiteY34" fmla="*/ 1088232 h 1321594"/>
              <a:gd name="connsiteX35" fmla="*/ 521494 w 1714500"/>
              <a:gd name="connsiteY35" fmla="*/ 1152525 h 1321594"/>
              <a:gd name="connsiteX36" fmla="*/ 369094 w 1714500"/>
              <a:gd name="connsiteY36" fmla="*/ 1216819 h 1321594"/>
              <a:gd name="connsiteX37" fmla="*/ 280988 w 1714500"/>
              <a:gd name="connsiteY37" fmla="*/ 1250157 h 1321594"/>
              <a:gd name="connsiteX38" fmla="*/ 135731 w 1714500"/>
              <a:gd name="connsiteY38" fmla="*/ 1297782 h 1321594"/>
              <a:gd name="connsiteX39" fmla="*/ 50006 w 1714500"/>
              <a:gd name="connsiteY39" fmla="*/ 1319213 h 1321594"/>
              <a:gd name="connsiteX40" fmla="*/ 23813 w 1714500"/>
              <a:gd name="connsiteY40" fmla="*/ 1321594 h 1321594"/>
              <a:gd name="connsiteX41" fmla="*/ 9525 w 1714500"/>
              <a:gd name="connsiteY41" fmla="*/ 1319213 h 1321594"/>
              <a:gd name="connsiteX42" fmla="*/ 0 w 1714500"/>
              <a:gd name="connsiteY42" fmla="*/ 1307307 h 1321594"/>
              <a:gd name="connsiteX43" fmla="*/ 7144 w 1714500"/>
              <a:gd name="connsiteY43" fmla="*/ 1288257 h 1321594"/>
              <a:gd name="connsiteX44" fmla="*/ 21431 w 1714500"/>
              <a:gd name="connsiteY44" fmla="*/ 1271588 h 1321594"/>
              <a:gd name="connsiteX45" fmla="*/ 97631 w 1714500"/>
              <a:gd name="connsiteY45" fmla="*/ 1233488 h 1321594"/>
              <a:gd name="connsiteX46" fmla="*/ 209550 w 1714500"/>
              <a:gd name="connsiteY46" fmla="*/ 1173957 h 1321594"/>
              <a:gd name="connsiteX47" fmla="*/ 326231 w 1714500"/>
              <a:gd name="connsiteY47" fmla="*/ 1107282 h 1321594"/>
              <a:gd name="connsiteX48" fmla="*/ 454819 w 1714500"/>
              <a:gd name="connsiteY48" fmla="*/ 1028700 h 1321594"/>
              <a:gd name="connsiteX49" fmla="*/ 573881 w 1714500"/>
              <a:gd name="connsiteY49" fmla="*/ 950119 h 1321594"/>
              <a:gd name="connsiteX50" fmla="*/ 666750 w 1714500"/>
              <a:gd name="connsiteY50" fmla="*/ 883444 h 1321594"/>
              <a:gd name="connsiteX51" fmla="*/ 783431 w 1714500"/>
              <a:gd name="connsiteY51" fmla="*/ 792957 h 1321594"/>
              <a:gd name="connsiteX52" fmla="*/ 878681 w 1714500"/>
              <a:gd name="connsiteY52" fmla="*/ 716757 h 1321594"/>
              <a:gd name="connsiteX53" fmla="*/ 1021556 w 1714500"/>
              <a:gd name="connsiteY53" fmla="*/ 585788 h 132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14500" h="1321594">
                <a:moveTo>
                  <a:pt x="1021556" y="585788"/>
                </a:moveTo>
                <a:lnTo>
                  <a:pt x="1107281" y="507207"/>
                </a:lnTo>
                <a:lnTo>
                  <a:pt x="1173956" y="440532"/>
                </a:lnTo>
                <a:lnTo>
                  <a:pt x="1223963" y="383382"/>
                </a:lnTo>
                <a:lnTo>
                  <a:pt x="1259681" y="340519"/>
                </a:lnTo>
                <a:lnTo>
                  <a:pt x="1283494" y="307182"/>
                </a:lnTo>
                <a:lnTo>
                  <a:pt x="1309688" y="264319"/>
                </a:lnTo>
                <a:lnTo>
                  <a:pt x="1323975" y="238125"/>
                </a:lnTo>
                <a:lnTo>
                  <a:pt x="1340644" y="200025"/>
                </a:lnTo>
                <a:lnTo>
                  <a:pt x="1352550" y="159544"/>
                </a:lnTo>
                <a:lnTo>
                  <a:pt x="1359694" y="126207"/>
                </a:lnTo>
                <a:lnTo>
                  <a:pt x="1359694" y="88107"/>
                </a:lnTo>
                <a:lnTo>
                  <a:pt x="1340644" y="4763"/>
                </a:lnTo>
                <a:lnTo>
                  <a:pt x="1543050" y="0"/>
                </a:lnTo>
                <a:lnTo>
                  <a:pt x="1604963" y="66675"/>
                </a:lnTo>
                <a:lnTo>
                  <a:pt x="1650206" y="114300"/>
                </a:lnTo>
                <a:lnTo>
                  <a:pt x="1683544" y="145257"/>
                </a:lnTo>
                <a:lnTo>
                  <a:pt x="1700213" y="164307"/>
                </a:lnTo>
                <a:lnTo>
                  <a:pt x="1707356" y="183357"/>
                </a:lnTo>
                <a:lnTo>
                  <a:pt x="1714500" y="202407"/>
                </a:lnTo>
                <a:lnTo>
                  <a:pt x="1714500" y="219075"/>
                </a:lnTo>
                <a:lnTo>
                  <a:pt x="1709738" y="245269"/>
                </a:lnTo>
                <a:lnTo>
                  <a:pt x="1695450" y="271463"/>
                </a:lnTo>
                <a:lnTo>
                  <a:pt x="1666875" y="300038"/>
                </a:lnTo>
                <a:lnTo>
                  <a:pt x="1624013" y="323850"/>
                </a:lnTo>
                <a:lnTo>
                  <a:pt x="1566863" y="364332"/>
                </a:lnTo>
                <a:lnTo>
                  <a:pt x="1519238" y="409575"/>
                </a:lnTo>
                <a:lnTo>
                  <a:pt x="1447800" y="490538"/>
                </a:lnTo>
                <a:lnTo>
                  <a:pt x="1354931" y="585788"/>
                </a:lnTo>
                <a:lnTo>
                  <a:pt x="1252538" y="678657"/>
                </a:lnTo>
                <a:lnTo>
                  <a:pt x="1152525" y="764382"/>
                </a:lnTo>
                <a:lnTo>
                  <a:pt x="1040606" y="847725"/>
                </a:lnTo>
                <a:lnTo>
                  <a:pt x="916781" y="933450"/>
                </a:lnTo>
                <a:lnTo>
                  <a:pt x="790575" y="1007269"/>
                </a:lnTo>
                <a:lnTo>
                  <a:pt x="650081" y="1088232"/>
                </a:lnTo>
                <a:lnTo>
                  <a:pt x="521494" y="1152525"/>
                </a:lnTo>
                <a:lnTo>
                  <a:pt x="369094" y="1216819"/>
                </a:lnTo>
                <a:lnTo>
                  <a:pt x="280988" y="1250157"/>
                </a:lnTo>
                <a:lnTo>
                  <a:pt x="135731" y="1297782"/>
                </a:lnTo>
                <a:lnTo>
                  <a:pt x="50006" y="1319213"/>
                </a:lnTo>
                <a:lnTo>
                  <a:pt x="23813" y="1321594"/>
                </a:lnTo>
                <a:lnTo>
                  <a:pt x="9525" y="1319213"/>
                </a:lnTo>
                <a:lnTo>
                  <a:pt x="0" y="1307307"/>
                </a:lnTo>
                <a:lnTo>
                  <a:pt x="7144" y="1288257"/>
                </a:lnTo>
                <a:lnTo>
                  <a:pt x="21431" y="1271588"/>
                </a:lnTo>
                <a:lnTo>
                  <a:pt x="97631" y="1233488"/>
                </a:lnTo>
                <a:lnTo>
                  <a:pt x="209550" y="1173957"/>
                </a:lnTo>
                <a:lnTo>
                  <a:pt x="326231" y="1107282"/>
                </a:lnTo>
                <a:lnTo>
                  <a:pt x="454819" y="1028700"/>
                </a:lnTo>
                <a:lnTo>
                  <a:pt x="573881" y="950119"/>
                </a:lnTo>
                <a:lnTo>
                  <a:pt x="666750" y="883444"/>
                </a:lnTo>
                <a:lnTo>
                  <a:pt x="783431" y="792957"/>
                </a:lnTo>
                <a:lnTo>
                  <a:pt x="878681" y="716757"/>
                </a:lnTo>
                <a:lnTo>
                  <a:pt x="1021556" y="585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D29E357-6512-401D-B503-EB6FD9D3C03B}"/>
              </a:ext>
            </a:extLst>
          </p:cNvPr>
          <p:cNvSpPr/>
          <p:nvPr/>
        </p:nvSpPr>
        <p:spPr>
          <a:xfrm>
            <a:off x="4916488" y="3494089"/>
            <a:ext cx="279400" cy="1900237"/>
          </a:xfrm>
          <a:custGeom>
            <a:avLst/>
            <a:gdLst>
              <a:gd name="connsiteX0" fmla="*/ 62631 w 280583"/>
              <a:gd name="connsiteY0" fmla="*/ 889348 h 1898945"/>
              <a:gd name="connsiteX1" fmla="*/ 70146 w 280583"/>
              <a:gd name="connsiteY1" fmla="*/ 643837 h 1898945"/>
              <a:gd name="connsiteX2" fmla="*/ 72651 w 280583"/>
              <a:gd name="connsiteY2" fmla="*/ 526093 h 1898945"/>
              <a:gd name="connsiteX3" fmla="*/ 77662 w 280583"/>
              <a:gd name="connsiteY3" fmla="*/ 350728 h 1898945"/>
              <a:gd name="connsiteX4" fmla="*/ 80167 w 280583"/>
              <a:gd name="connsiteY4" fmla="*/ 288098 h 1898945"/>
              <a:gd name="connsiteX5" fmla="*/ 77662 w 280583"/>
              <a:gd name="connsiteY5" fmla="*/ 265551 h 1898945"/>
              <a:gd name="connsiteX6" fmla="*/ 70146 w 280583"/>
              <a:gd name="connsiteY6" fmla="*/ 215447 h 1898945"/>
              <a:gd name="connsiteX7" fmla="*/ 47599 w 280583"/>
              <a:gd name="connsiteY7" fmla="*/ 137786 h 1898945"/>
              <a:gd name="connsiteX8" fmla="*/ 17537 w 280583"/>
              <a:gd name="connsiteY8" fmla="*/ 60125 h 1898945"/>
              <a:gd name="connsiteX9" fmla="*/ 2506 w 280583"/>
              <a:gd name="connsiteY9" fmla="*/ 27557 h 1898945"/>
              <a:gd name="connsiteX10" fmla="*/ 0 w 280583"/>
              <a:gd name="connsiteY10" fmla="*/ 15031 h 1898945"/>
              <a:gd name="connsiteX11" fmla="*/ 5011 w 280583"/>
              <a:gd name="connsiteY11" fmla="*/ 2505 h 1898945"/>
              <a:gd name="connsiteX12" fmla="*/ 37579 w 280583"/>
              <a:gd name="connsiteY12" fmla="*/ 0 h 1898945"/>
              <a:gd name="connsiteX13" fmla="*/ 117745 w 280583"/>
              <a:gd name="connsiteY13" fmla="*/ 15031 h 1898945"/>
              <a:gd name="connsiteX14" fmla="*/ 175365 w 280583"/>
              <a:gd name="connsiteY14" fmla="*/ 30062 h 1898945"/>
              <a:gd name="connsiteX15" fmla="*/ 243005 w 280583"/>
              <a:gd name="connsiteY15" fmla="*/ 52609 h 1898945"/>
              <a:gd name="connsiteX16" fmla="*/ 280583 w 280583"/>
              <a:gd name="connsiteY16" fmla="*/ 72651 h 1898945"/>
              <a:gd name="connsiteX17" fmla="*/ 280583 w 280583"/>
              <a:gd name="connsiteY17" fmla="*/ 195406 h 1898945"/>
              <a:gd name="connsiteX18" fmla="*/ 280583 w 280583"/>
              <a:gd name="connsiteY18" fmla="*/ 511062 h 1898945"/>
              <a:gd name="connsiteX19" fmla="*/ 278078 w 280583"/>
              <a:gd name="connsiteY19" fmla="*/ 816697 h 1898945"/>
              <a:gd name="connsiteX20" fmla="*/ 278078 w 280583"/>
              <a:gd name="connsiteY20" fmla="*/ 1087259 h 1898945"/>
              <a:gd name="connsiteX21" fmla="*/ 280583 w 280583"/>
              <a:gd name="connsiteY21" fmla="*/ 1332769 h 1898945"/>
              <a:gd name="connsiteX22" fmla="*/ 280583 w 280583"/>
              <a:gd name="connsiteY22" fmla="*/ 1691013 h 1898945"/>
              <a:gd name="connsiteX23" fmla="*/ 255531 w 280583"/>
              <a:gd name="connsiteY23" fmla="*/ 1856357 h 1898945"/>
              <a:gd name="connsiteX24" fmla="*/ 215448 w 280583"/>
              <a:gd name="connsiteY24" fmla="*/ 1886419 h 1898945"/>
              <a:gd name="connsiteX25" fmla="*/ 190396 w 280583"/>
              <a:gd name="connsiteY25" fmla="*/ 1898945 h 1898945"/>
              <a:gd name="connsiteX26" fmla="*/ 177870 w 280583"/>
              <a:gd name="connsiteY26" fmla="*/ 1898945 h 1898945"/>
              <a:gd name="connsiteX27" fmla="*/ 142797 w 280583"/>
              <a:gd name="connsiteY27" fmla="*/ 1893935 h 1898945"/>
              <a:gd name="connsiteX28" fmla="*/ 115240 w 280583"/>
              <a:gd name="connsiteY28" fmla="*/ 1883914 h 1898945"/>
              <a:gd name="connsiteX29" fmla="*/ 97703 w 280583"/>
              <a:gd name="connsiteY29" fmla="*/ 1866378 h 1898945"/>
              <a:gd name="connsiteX30" fmla="*/ 80167 w 280583"/>
              <a:gd name="connsiteY30" fmla="*/ 1843831 h 1898945"/>
              <a:gd name="connsiteX31" fmla="*/ 62631 w 280583"/>
              <a:gd name="connsiteY31" fmla="*/ 1798737 h 1898945"/>
              <a:gd name="connsiteX32" fmla="*/ 52610 w 280583"/>
              <a:gd name="connsiteY32" fmla="*/ 1746128 h 1898945"/>
              <a:gd name="connsiteX33" fmla="*/ 37579 w 280583"/>
              <a:gd name="connsiteY33" fmla="*/ 1640909 h 1898945"/>
              <a:gd name="connsiteX34" fmla="*/ 35073 w 280583"/>
              <a:gd name="connsiteY34" fmla="*/ 1598321 h 1898945"/>
              <a:gd name="connsiteX35" fmla="*/ 42589 w 280583"/>
              <a:gd name="connsiteY35" fmla="*/ 1483081 h 1898945"/>
              <a:gd name="connsiteX36" fmla="*/ 52610 w 280583"/>
              <a:gd name="connsiteY36" fmla="*/ 1255108 h 1898945"/>
              <a:gd name="connsiteX37" fmla="*/ 62631 w 280583"/>
              <a:gd name="connsiteY37" fmla="*/ 889348 h 1898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80583" h="1898945">
                <a:moveTo>
                  <a:pt x="62631" y="889348"/>
                </a:moveTo>
                <a:lnTo>
                  <a:pt x="70146" y="643837"/>
                </a:lnTo>
                <a:lnTo>
                  <a:pt x="72651" y="526093"/>
                </a:lnTo>
                <a:lnTo>
                  <a:pt x="77662" y="350728"/>
                </a:lnTo>
                <a:lnTo>
                  <a:pt x="80167" y="288098"/>
                </a:lnTo>
                <a:lnTo>
                  <a:pt x="77662" y="265551"/>
                </a:lnTo>
                <a:lnTo>
                  <a:pt x="70146" y="215447"/>
                </a:lnTo>
                <a:lnTo>
                  <a:pt x="47599" y="137786"/>
                </a:lnTo>
                <a:lnTo>
                  <a:pt x="17537" y="60125"/>
                </a:lnTo>
                <a:lnTo>
                  <a:pt x="2506" y="27557"/>
                </a:lnTo>
                <a:lnTo>
                  <a:pt x="0" y="15031"/>
                </a:lnTo>
                <a:lnTo>
                  <a:pt x="5011" y="2505"/>
                </a:lnTo>
                <a:lnTo>
                  <a:pt x="37579" y="0"/>
                </a:lnTo>
                <a:lnTo>
                  <a:pt x="117745" y="15031"/>
                </a:lnTo>
                <a:lnTo>
                  <a:pt x="175365" y="30062"/>
                </a:lnTo>
                <a:lnTo>
                  <a:pt x="243005" y="52609"/>
                </a:lnTo>
                <a:lnTo>
                  <a:pt x="280583" y="72651"/>
                </a:lnTo>
                <a:lnTo>
                  <a:pt x="280583" y="195406"/>
                </a:lnTo>
                <a:lnTo>
                  <a:pt x="280583" y="511062"/>
                </a:lnTo>
                <a:lnTo>
                  <a:pt x="278078" y="816697"/>
                </a:lnTo>
                <a:lnTo>
                  <a:pt x="278078" y="1087259"/>
                </a:lnTo>
                <a:lnTo>
                  <a:pt x="280583" y="1332769"/>
                </a:lnTo>
                <a:lnTo>
                  <a:pt x="280583" y="1691013"/>
                </a:lnTo>
                <a:lnTo>
                  <a:pt x="255531" y="1856357"/>
                </a:lnTo>
                <a:lnTo>
                  <a:pt x="215448" y="1886419"/>
                </a:lnTo>
                <a:lnTo>
                  <a:pt x="190396" y="1898945"/>
                </a:lnTo>
                <a:lnTo>
                  <a:pt x="177870" y="1898945"/>
                </a:lnTo>
                <a:lnTo>
                  <a:pt x="142797" y="1893935"/>
                </a:lnTo>
                <a:lnTo>
                  <a:pt x="115240" y="1883914"/>
                </a:lnTo>
                <a:lnTo>
                  <a:pt x="97703" y="1866378"/>
                </a:lnTo>
                <a:lnTo>
                  <a:pt x="80167" y="1843831"/>
                </a:lnTo>
                <a:lnTo>
                  <a:pt x="62631" y="1798737"/>
                </a:lnTo>
                <a:lnTo>
                  <a:pt x="52610" y="1746128"/>
                </a:lnTo>
                <a:lnTo>
                  <a:pt x="37579" y="1640909"/>
                </a:lnTo>
                <a:lnTo>
                  <a:pt x="35073" y="1598321"/>
                </a:lnTo>
                <a:lnTo>
                  <a:pt x="42589" y="1483081"/>
                </a:lnTo>
                <a:lnTo>
                  <a:pt x="52610" y="1255108"/>
                </a:lnTo>
                <a:lnTo>
                  <a:pt x="62631" y="88934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6DA8DCC-EA36-47E0-BD3D-2456635978EE}"/>
              </a:ext>
            </a:extLst>
          </p:cNvPr>
          <p:cNvSpPr/>
          <p:nvPr/>
        </p:nvSpPr>
        <p:spPr>
          <a:xfrm>
            <a:off x="5146676" y="3300414"/>
            <a:ext cx="2151063" cy="2047875"/>
          </a:xfrm>
          <a:custGeom>
            <a:avLst/>
            <a:gdLst>
              <a:gd name="connsiteX0" fmla="*/ 724121 w 2150778"/>
              <a:gd name="connsiteY0" fmla="*/ 190280 h 2048151"/>
              <a:gd name="connsiteX1" fmla="*/ 512699 w 2150778"/>
              <a:gd name="connsiteY1" fmla="*/ 216708 h 2048151"/>
              <a:gd name="connsiteX2" fmla="*/ 330347 w 2150778"/>
              <a:gd name="connsiteY2" fmla="*/ 237850 h 2048151"/>
              <a:gd name="connsiteX3" fmla="*/ 0 w 2150778"/>
              <a:gd name="connsiteY3" fmla="*/ 269563 h 2048151"/>
              <a:gd name="connsiteX4" fmla="*/ 0 w 2150778"/>
              <a:gd name="connsiteY4" fmla="*/ 369989 h 2048151"/>
              <a:gd name="connsiteX5" fmla="*/ 171781 w 2150778"/>
              <a:gd name="connsiteY5" fmla="*/ 375274 h 2048151"/>
              <a:gd name="connsiteX6" fmla="*/ 237850 w 2150778"/>
              <a:gd name="connsiteY6" fmla="*/ 372632 h 2048151"/>
              <a:gd name="connsiteX7" fmla="*/ 346204 w 2150778"/>
              <a:gd name="connsiteY7" fmla="*/ 359418 h 2048151"/>
              <a:gd name="connsiteX8" fmla="*/ 544412 w 2150778"/>
              <a:gd name="connsiteY8" fmla="*/ 338276 h 2048151"/>
              <a:gd name="connsiteX9" fmla="*/ 787547 w 2150778"/>
              <a:gd name="connsiteY9" fmla="*/ 314491 h 2048151"/>
              <a:gd name="connsiteX10" fmla="*/ 1035968 w 2150778"/>
              <a:gd name="connsiteY10" fmla="*/ 285420 h 2048151"/>
              <a:gd name="connsiteX11" fmla="*/ 1276461 w 2150778"/>
              <a:gd name="connsiteY11" fmla="*/ 258992 h 2048151"/>
              <a:gd name="connsiteX12" fmla="*/ 1442955 w 2150778"/>
              <a:gd name="connsiteY12" fmla="*/ 240493 h 2048151"/>
              <a:gd name="connsiteX13" fmla="*/ 1580380 w 2150778"/>
              <a:gd name="connsiteY13" fmla="*/ 232565 h 2048151"/>
              <a:gd name="connsiteX14" fmla="*/ 1635878 w 2150778"/>
              <a:gd name="connsiteY14" fmla="*/ 232565 h 2048151"/>
              <a:gd name="connsiteX15" fmla="*/ 1675520 w 2150778"/>
              <a:gd name="connsiteY15" fmla="*/ 237850 h 2048151"/>
              <a:gd name="connsiteX16" fmla="*/ 1704590 w 2150778"/>
              <a:gd name="connsiteY16" fmla="*/ 245778 h 2048151"/>
              <a:gd name="connsiteX17" fmla="*/ 1725732 w 2150778"/>
              <a:gd name="connsiteY17" fmla="*/ 258992 h 2048151"/>
              <a:gd name="connsiteX18" fmla="*/ 1741589 w 2150778"/>
              <a:gd name="connsiteY18" fmla="*/ 282777 h 2048151"/>
              <a:gd name="connsiteX19" fmla="*/ 1754803 w 2150778"/>
              <a:gd name="connsiteY19" fmla="*/ 327704 h 2048151"/>
              <a:gd name="connsiteX20" fmla="*/ 1762731 w 2150778"/>
              <a:gd name="connsiteY20" fmla="*/ 372632 h 2048151"/>
              <a:gd name="connsiteX21" fmla="*/ 1768017 w 2150778"/>
              <a:gd name="connsiteY21" fmla="*/ 443987 h 2048151"/>
              <a:gd name="connsiteX22" fmla="*/ 1768017 w 2150778"/>
              <a:gd name="connsiteY22" fmla="*/ 621052 h 2048151"/>
              <a:gd name="connsiteX23" fmla="*/ 1768017 w 2150778"/>
              <a:gd name="connsiteY23" fmla="*/ 845688 h 2048151"/>
              <a:gd name="connsiteX24" fmla="*/ 1770659 w 2150778"/>
              <a:gd name="connsiteY24" fmla="*/ 1181321 h 2048151"/>
              <a:gd name="connsiteX25" fmla="*/ 1744232 w 2150778"/>
              <a:gd name="connsiteY25" fmla="*/ 1292317 h 2048151"/>
              <a:gd name="connsiteX26" fmla="*/ 1746874 w 2150778"/>
              <a:gd name="connsiteY26" fmla="*/ 1765374 h 2048151"/>
              <a:gd name="connsiteX27" fmla="*/ 1789159 w 2150778"/>
              <a:gd name="connsiteY27" fmla="*/ 2021723 h 2048151"/>
              <a:gd name="connsiteX28" fmla="*/ 1831443 w 2150778"/>
              <a:gd name="connsiteY28" fmla="*/ 2040222 h 2048151"/>
              <a:gd name="connsiteX29" fmla="*/ 1863157 w 2150778"/>
              <a:gd name="connsiteY29" fmla="*/ 2048151 h 2048151"/>
              <a:gd name="connsiteX30" fmla="*/ 1886942 w 2150778"/>
              <a:gd name="connsiteY30" fmla="*/ 2042865 h 2048151"/>
              <a:gd name="connsiteX31" fmla="*/ 1916012 w 2150778"/>
              <a:gd name="connsiteY31" fmla="*/ 2032294 h 2048151"/>
              <a:gd name="connsiteX32" fmla="*/ 1947725 w 2150778"/>
              <a:gd name="connsiteY32" fmla="*/ 2005866 h 2048151"/>
              <a:gd name="connsiteX33" fmla="*/ 1966225 w 2150778"/>
              <a:gd name="connsiteY33" fmla="*/ 1974153 h 2048151"/>
              <a:gd name="connsiteX34" fmla="*/ 1982081 w 2150778"/>
              <a:gd name="connsiteY34" fmla="*/ 1929226 h 2048151"/>
              <a:gd name="connsiteX35" fmla="*/ 1990010 w 2150778"/>
              <a:gd name="connsiteY35" fmla="*/ 1886941 h 2048151"/>
              <a:gd name="connsiteX36" fmla="*/ 1995295 w 2150778"/>
              <a:gd name="connsiteY36" fmla="*/ 1836729 h 2048151"/>
              <a:gd name="connsiteX37" fmla="*/ 1997938 w 2150778"/>
              <a:gd name="connsiteY37" fmla="*/ 1704590 h 2048151"/>
              <a:gd name="connsiteX38" fmla="*/ 2011152 w 2150778"/>
              <a:gd name="connsiteY38" fmla="*/ 1450884 h 2048151"/>
              <a:gd name="connsiteX39" fmla="*/ 2024366 w 2150778"/>
              <a:gd name="connsiteY39" fmla="*/ 1168107 h 2048151"/>
              <a:gd name="connsiteX40" fmla="*/ 2050794 w 2150778"/>
              <a:gd name="connsiteY40" fmla="*/ 755834 h 2048151"/>
              <a:gd name="connsiteX41" fmla="*/ 2061365 w 2150778"/>
              <a:gd name="connsiteY41" fmla="*/ 541769 h 2048151"/>
              <a:gd name="connsiteX42" fmla="*/ 2064007 w 2150778"/>
              <a:gd name="connsiteY42" fmla="*/ 496842 h 2048151"/>
              <a:gd name="connsiteX43" fmla="*/ 2069293 w 2150778"/>
              <a:gd name="connsiteY43" fmla="*/ 457200 h 2048151"/>
              <a:gd name="connsiteX44" fmla="*/ 2082507 w 2150778"/>
              <a:gd name="connsiteY44" fmla="*/ 412273 h 2048151"/>
              <a:gd name="connsiteX45" fmla="*/ 2103649 w 2150778"/>
              <a:gd name="connsiteY45" fmla="*/ 367346 h 2048151"/>
              <a:gd name="connsiteX46" fmla="*/ 2119506 w 2150778"/>
              <a:gd name="connsiteY46" fmla="*/ 343561 h 2048151"/>
              <a:gd name="connsiteX47" fmla="*/ 2138005 w 2150778"/>
              <a:gd name="connsiteY47" fmla="*/ 298634 h 2048151"/>
              <a:gd name="connsiteX48" fmla="*/ 2145933 w 2150778"/>
              <a:gd name="connsiteY48" fmla="*/ 266921 h 2048151"/>
              <a:gd name="connsiteX49" fmla="*/ 2148576 w 2150778"/>
              <a:gd name="connsiteY49" fmla="*/ 235207 h 2048151"/>
              <a:gd name="connsiteX50" fmla="*/ 2138005 w 2150778"/>
              <a:gd name="connsiteY50" fmla="*/ 208780 h 2048151"/>
              <a:gd name="connsiteX51" fmla="*/ 2114220 w 2150778"/>
              <a:gd name="connsiteY51" fmla="*/ 184995 h 2048151"/>
              <a:gd name="connsiteX52" fmla="*/ 2071936 w 2150778"/>
              <a:gd name="connsiteY52" fmla="*/ 150639 h 2048151"/>
              <a:gd name="connsiteX53" fmla="*/ 2008509 w 2150778"/>
              <a:gd name="connsiteY53" fmla="*/ 92498 h 2048151"/>
              <a:gd name="connsiteX54" fmla="*/ 1966225 w 2150778"/>
              <a:gd name="connsiteY54" fmla="*/ 55499 h 2048151"/>
              <a:gd name="connsiteX55" fmla="*/ 1931869 w 2150778"/>
              <a:gd name="connsiteY55" fmla="*/ 26428 h 2048151"/>
              <a:gd name="connsiteX56" fmla="*/ 1897513 w 2150778"/>
              <a:gd name="connsiteY56" fmla="*/ 7929 h 2048151"/>
              <a:gd name="connsiteX57" fmla="*/ 1865799 w 2150778"/>
              <a:gd name="connsiteY57" fmla="*/ 0 h 2048151"/>
              <a:gd name="connsiteX58" fmla="*/ 1828800 w 2150778"/>
              <a:gd name="connsiteY58" fmla="*/ 0 h 2048151"/>
              <a:gd name="connsiteX59" fmla="*/ 1797087 w 2150778"/>
              <a:gd name="connsiteY59" fmla="*/ 7929 h 2048151"/>
              <a:gd name="connsiteX60" fmla="*/ 1765374 w 2150778"/>
              <a:gd name="connsiteY60" fmla="*/ 23785 h 2048151"/>
              <a:gd name="connsiteX61" fmla="*/ 1744232 w 2150778"/>
              <a:gd name="connsiteY61" fmla="*/ 36999 h 2048151"/>
              <a:gd name="connsiteX62" fmla="*/ 1635878 w 2150778"/>
              <a:gd name="connsiteY62" fmla="*/ 58141 h 2048151"/>
              <a:gd name="connsiteX63" fmla="*/ 1329316 w 2150778"/>
              <a:gd name="connsiteY63" fmla="*/ 103069 h 2048151"/>
              <a:gd name="connsiteX64" fmla="*/ 917043 w 2150778"/>
              <a:gd name="connsiteY64" fmla="*/ 163852 h 2048151"/>
              <a:gd name="connsiteX65" fmla="*/ 724121 w 2150778"/>
              <a:gd name="connsiteY65" fmla="*/ 190280 h 204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50778" h="2048151">
                <a:moveTo>
                  <a:pt x="724121" y="190280"/>
                </a:moveTo>
                <a:lnTo>
                  <a:pt x="512699" y="216708"/>
                </a:lnTo>
                <a:lnTo>
                  <a:pt x="330347" y="237850"/>
                </a:lnTo>
                <a:lnTo>
                  <a:pt x="0" y="269563"/>
                </a:lnTo>
                <a:lnTo>
                  <a:pt x="0" y="369989"/>
                </a:lnTo>
                <a:lnTo>
                  <a:pt x="171781" y="375274"/>
                </a:lnTo>
                <a:lnTo>
                  <a:pt x="237850" y="372632"/>
                </a:lnTo>
                <a:lnTo>
                  <a:pt x="346204" y="359418"/>
                </a:lnTo>
                <a:lnTo>
                  <a:pt x="544412" y="338276"/>
                </a:lnTo>
                <a:lnTo>
                  <a:pt x="787547" y="314491"/>
                </a:lnTo>
                <a:lnTo>
                  <a:pt x="1035968" y="285420"/>
                </a:lnTo>
                <a:lnTo>
                  <a:pt x="1276461" y="258992"/>
                </a:lnTo>
                <a:lnTo>
                  <a:pt x="1442955" y="240493"/>
                </a:lnTo>
                <a:lnTo>
                  <a:pt x="1580380" y="232565"/>
                </a:lnTo>
                <a:lnTo>
                  <a:pt x="1635878" y="232565"/>
                </a:lnTo>
                <a:lnTo>
                  <a:pt x="1675520" y="237850"/>
                </a:lnTo>
                <a:lnTo>
                  <a:pt x="1704590" y="245778"/>
                </a:lnTo>
                <a:lnTo>
                  <a:pt x="1725732" y="258992"/>
                </a:lnTo>
                <a:lnTo>
                  <a:pt x="1741589" y="282777"/>
                </a:lnTo>
                <a:lnTo>
                  <a:pt x="1754803" y="327704"/>
                </a:lnTo>
                <a:lnTo>
                  <a:pt x="1762731" y="372632"/>
                </a:lnTo>
                <a:lnTo>
                  <a:pt x="1768017" y="443987"/>
                </a:lnTo>
                <a:lnTo>
                  <a:pt x="1768017" y="621052"/>
                </a:lnTo>
                <a:lnTo>
                  <a:pt x="1768017" y="845688"/>
                </a:lnTo>
                <a:cubicBezTo>
                  <a:pt x="1768898" y="957566"/>
                  <a:pt x="1769778" y="1069443"/>
                  <a:pt x="1770659" y="1181321"/>
                </a:cubicBezTo>
                <a:lnTo>
                  <a:pt x="1744232" y="1292317"/>
                </a:lnTo>
                <a:cubicBezTo>
                  <a:pt x="1745113" y="1450003"/>
                  <a:pt x="1745993" y="1607688"/>
                  <a:pt x="1746874" y="1765374"/>
                </a:cubicBezTo>
                <a:lnTo>
                  <a:pt x="1789159" y="2021723"/>
                </a:lnTo>
                <a:lnTo>
                  <a:pt x="1831443" y="2040222"/>
                </a:lnTo>
                <a:lnTo>
                  <a:pt x="1863157" y="2048151"/>
                </a:lnTo>
                <a:lnTo>
                  <a:pt x="1886942" y="2042865"/>
                </a:lnTo>
                <a:lnTo>
                  <a:pt x="1916012" y="2032294"/>
                </a:lnTo>
                <a:lnTo>
                  <a:pt x="1947725" y="2005866"/>
                </a:lnTo>
                <a:lnTo>
                  <a:pt x="1966225" y="1974153"/>
                </a:lnTo>
                <a:lnTo>
                  <a:pt x="1982081" y="1929226"/>
                </a:lnTo>
                <a:lnTo>
                  <a:pt x="1990010" y="1886941"/>
                </a:lnTo>
                <a:lnTo>
                  <a:pt x="1995295" y="1836729"/>
                </a:lnTo>
                <a:lnTo>
                  <a:pt x="1997938" y="1704590"/>
                </a:lnTo>
                <a:lnTo>
                  <a:pt x="2011152" y="1450884"/>
                </a:lnTo>
                <a:lnTo>
                  <a:pt x="2024366" y="1168107"/>
                </a:lnTo>
                <a:lnTo>
                  <a:pt x="2050794" y="755834"/>
                </a:lnTo>
                <a:lnTo>
                  <a:pt x="2061365" y="541769"/>
                </a:lnTo>
                <a:lnTo>
                  <a:pt x="2064007" y="496842"/>
                </a:lnTo>
                <a:lnTo>
                  <a:pt x="2069293" y="457200"/>
                </a:lnTo>
                <a:lnTo>
                  <a:pt x="2082507" y="412273"/>
                </a:lnTo>
                <a:lnTo>
                  <a:pt x="2103649" y="367346"/>
                </a:lnTo>
                <a:lnTo>
                  <a:pt x="2119506" y="343561"/>
                </a:lnTo>
                <a:lnTo>
                  <a:pt x="2138005" y="298634"/>
                </a:lnTo>
                <a:lnTo>
                  <a:pt x="2145933" y="266921"/>
                </a:lnTo>
                <a:cubicBezTo>
                  <a:pt x="2148656" y="236973"/>
                  <a:pt x="2150778" y="247981"/>
                  <a:pt x="2148576" y="235207"/>
                </a:cubicBezTo>
                <a:lnTo>
                  <a:pt x="2138005" y="208780"/>
                </a:lnTo>
                <a:lnTo>
                  <a:pt x="2114220" y="184995"/>
                </a:lnTo>
                <a:lnTo>
                  <a:pt x="2071936" y="150639"/>
                </a:lnTo>
                <a:lnTo>
                  <a:pt x="2008509" y="92498"/>
                </a:lnTo>
                <a:lnTo>
                  <a:pt x="1966225" y="55499"/>
                </a:lnTo>
                <a:lnTo>
                  <a:pt x="1931869" y="26428"/>
                </a:lnTo>
                <a:lnTo>
                  <a:pt x="1897513" y="7929"/>
                </a:lnTo>
                <a:lnTo>
                  <a:pt x="1865799" y="0"/>
                </a:lnTo>
                <a:lnTo>
                  <a:pt x="1828800" y="0"/>
                </a:lnTo>
                <a:lnTo>
                  <a:pt x="1797087" y="7929"/>
                </a:lnTo>
                <a:lnTo>
                  <a:pt x="1765374" y="23785"/>
                </a:lnTo>
                <a:lnTo>
                  <a:pt x="1744232" y="36999"/>
                </a:lnTo>
                <a:lnTo>
                  <a:pt x="1635878" y="58141"/>
                </a:lnTo>
                <a:lnTo>
                  <a:pt x="1329316" y="103069"/>
                </a:lnTo>
                <a:lnTo>
                  <a:pt x="917043" y="163852"/>
                </a:lnTo>
                <a:lnTo>
                  <a:pt x="724121" y="19028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52E7A65-2614-4739-BEB3-E9984BCB09B3}"/>
              </a:ext>
            </a:extLst>
          </p:cNvPr>
          <p:cNvSpPr/>
          <p:nvPr/>
        </p:nvSpPr>
        <p:spPr>
          <a:xfrm>
            <a:off x="5133976" y="3895725"/>
            <a:ext cx="1833563" cy="293688"/>
          </a:xfrm>
          <a:custGeom>
            <a:avLst/>
            <a:gdLst>
              <a:gd name="connsiteX0" fmla="*/ 866775 w 1833563"/>
              <a:gd name="connsiteY0" fmla="*/ 76200 h 292894"/>
              <a:gd name="connsiteX1" fmla="*/ 1209675 w 1833563"/>
              <a:gd name="connsiteY1" fmla="*/ 47625 h 292894"/>
              <a:gd name="connsiteX2" fmla="*/ 1485900 w 1833563"/>
              <a:gd name="connsiteY2" fmla="*/ 26194 h 292894"/>
              <a:gd name="connsiteX3" fmla="*/ 1826419 w 1833563"/>
              <a:gd name="connsiteY3" fmla="*/ 0 h 292894"/>
              <a:gd name="connsiteX4" fmla="*/ 1833563 w 1833563"/>
              <a:gd name="connsiteY4" fmla="*/ 183356 h 292894"/>
              <a:gd name="connsiteX5" fmla="*/ 1628775 w 1833563"/>
              <a:gd name="connsiteY5" fmla="*/ 180975 h 292894"/>
              <a:gd name="connsiteX6" fmla="*/ 1550194 w 1833563"/>
              <a:gd name="connsiteY6" fmla="*/ 183356 h 292894"/>
              <a:gd name="connsiteX7" fmla="*/ 1350169 w 1833563"/>
              <a:gd name="connsiteY7" fmla="*/ 200025 h 292894"/>
              <a:gd name="connsiteX8" fmla="*/ 1116806 w 1833563"/>
              <a:gd name="connsiteY8" fmla="*/ 219075 h 292894"/>
              <a:gd name="connsiteX9" fmla="*/ 823913 w 1833563"/>
              <a:gd name="connsiteY9" fmla="*/ 245269 h 292894"/>
              <a:gd name="connsiteX10" fmla="*/ 507206 w 1833563"/>
              <a:gd name="connsiteY10" fmla="*/ 273844 h 292894"/>
              <a:gd name="connsiteX11" fmla="*/ 340519 w 1833563"/>
              <a:gd name="connsiteY11" fmla="*/ 292894 h 292894"/>
              <a:gd name="connsiteX12" fmla="*/ 290513 w 1833563"/>
              <a:gd name="connsiteY12" fmla="*/ 292894 h 292894"/>
              <a:gd name="connsiteX13" fmla="*/ 209550 w 1833563"/>
              <a:gd name="connsiteY13" fmla="*/ 290513 h 292894"/>
              <a:gd name="connsiteX14" fmla="*/ 119063 w 1833563"/>
              <a:gd name="connsiteY14" fmla="*/ 280988 h 292894"/>
              <a:gd name="connsiteX15" fmla="*/ 0 w 1833563"/>
              <a:gd name="connsiteY15" fmla="*/ 259556 h 292894"/>
              <a:gd name="connsiteX16" fmla="*/ 14288 w 1833563"/>
              <a:gd name="connsiteY16" fmla="*/ 88106 h 292894"/>
              <a:gd name="connsiteX17" fmla="*/ 135731 w 1833563"/>
              <a:gd name="connsiteY17" fmla="*/ 107156 h 292894"/>
              <a:gd name="connsiteX18" fmla="*/ 195263 w 1833563"/>
              <a:gd name="connsiteY18" fmla="*/ 111919 h 292894"/>
              <a:gd name="connsiteX19" fmla="*/ 264319 w 1833563"/>
              <a:gd name="connsiteY19" fmla="*/ 114300 h 292894"/>
              <a:gd name="connsiteX20" fmla="*/ 373856 w 1833563"/>
              <a:gd name="connsiteY20" fmla="*/ 107156 h 292894"/>
              <a:gd name="connsiteX21" fmla="*/ 642938 w 1833563"/>
              <a:gd name="connsiteY21" fmla="*/ 92869 h 292894"/>
              <a:gd name="connsiteX22" fmla="*/ 866775 w 1833563"/>
              <a:gd name="connsiteY22" fmla="*/ 76200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33563" h="292894">
                <a:moveTo>
                  <a:pt x="866775" y="76200"/>
                </a:moveTo>
                <a:lnTo>
                  <a:pt x="1209675" y="47625"/>
                </a:lnTo>
                <a:lnTo>
                  <a:pt x="1485900" y="26194"/>
                </a:lnTo>
                <a:lnTo>
                  <a:pt x="1826419" y="0"/>
                </a:lnTo>
                <a:lnTo>
                  <a:pt x="1833563" y="183356"/>
                </a:lnTo>
                <a:lnTo>
                  <a:pt x="1628775" y="180975"/>
                </a:lnTo>
                <a:lnTo>
                  <a:pt x="1550194" y="183356"/>
                </a:lnTo>
                <a:lnTo>
                  <a:pt x="1350169" y="200025"/>
                </a:lnTo>
                <a:lnTo>
                  <a:pt x="1116806" y="219075"/>
                </a:lnTo>
                <a:lnTo>
                  <a:pt x="823913" y="245269"/>
                </a:lnTo>
                <a:lnTo>
                  <a:pt x="507206" y="273844"/>
                </a:lnTo>
                <a:lnTo>
                  <a:pt x="340519" y="292894"/>
                </a:lnTo>
                <a:lnTo>
                  <a:pt x="290513" y="292894"/>
                </a:lnTo>
                <a:lnTo>
                  <a:pt x="209550" y="290513"/>
                </a:lnTo>
                <a:lnTo>
                  <a:pt x="119063" y="280988"/>
                </a:lnTo>
                <a:lnTo>
                  <a:pt x="0" y="259556"/>
                </a:lnTo>
                <a:lnTo>
                  <a:pt x="14288" y="88106"/>
                </a:lnTo>
                <a:lnTo>
                  <a:pt x="135731" y="107156"/>
                </a:lnTo>
                <a:lnTo>
                  <a:pt x="195263" y="111919"/>
                </a:lnTo>
                <a:lnTo>
                  <a:pt x="264319" y="114300"/>
                </a:lnTo>
                <a:lnTo>
                  <a:pt x="373856" y="107156"/>
                </a:lnTo>
                <a:lnTo>
                  <a:pt x="642938" y="92869"/>
                </a:lnTo>
                <a:lnTo>
                  <a:pt x="866775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59A33F5-77AE-49B0-B5EB-A288316788DA}"/>
              </a:ext>
            </a:extLst>
          </p:cNvPr>
          <p:cNvSpPr/>
          <p:nvPr/>
        </p:nvSpPr>
        <p:spPr>
          <a:xfrm>
            <a:off x="5135564" y="4452939"/>
            <a:ext cx="1844675" cy="295275"/>
          </a:xfrm>
          <a:custGeom>
            <a:avLst/>
            <a:gdLst>
              <a:gd name="connsiteX0" fmla="*/ 857250 w 1843088"/>
              <a:gd name="connsiteY0" fmla="*/ 85725 h 295275"/>
              <a:gd name="connsiteX1" fmla="*/ 1140619 w 1843088"/>
              <a:gd name="connsiteY1" fmla="*/ 59531 h 295275"/>
              <a:gd name="connsiteX2" fmla="*/ 1343025 w 1843088"/>
              <a:gd name="connsiteY2" fmla="*/ 38100 h 295275"/>
              <a:gd name="connsiteX3" fmla="*/ 1476375 w 1843088"/>
              <a:gd name="connsiteY3" fmla="*/ 21431 h 295275"/>
              <a:gd name="connsiteX4" fmla="*/ 1578769 w 1843088"/>
              <a:gd name="connsiteY4" fmla="*/ 11906 h 295275"/>
              <a:gd name="connsiteX5" fmla="*/ 1721644 w 1843088"/>
              <a:gd name="connsiteY5" fmla="*/ 2381 h 295275"/>
              <a:gd name="connsiteX6" fmla="*/ 1843088 w 1843088"/>
              <a:gd name="connsiteY6" fmla="*/ 0 h 295275"/>
              <a:gd name="connsiteX7" fmla="*/ 1807369 w 1843088"/>
              <a:gd name="connsiteY7" fmla="*/ 157162 h 295275"/>
              <a:gd name="connsiteX8" fmla="*/ 1616869 w 1843088"/>
              <a:gd name="connsiteY8" fmla="*/ 173831 h 295275"/>
              <a:gd name="connsiteX9" fmla="*/ 1414463 w 1843088"/>
              <a:gd name="connsiteY9" fmla="*/ 192881 h 295275"/>
              <a:gd name="connsiteX10" fmla="*/ 1238250 w 1843088"/>
              <a:gd name="connsiteY10" fmla="*/ 209550 h 295275"/>
              <a:gd name="connsiteX11" fmla="*/ 1035844 w 1843088"/>
              <a:gd name="connsiteY11" fmla="*/ 228600 h 295275"/>
              <a:gd name="connsiteX12" fmla="*/ 800100 w 1843088"/>
              <a:gd name="connsiteY12" fmla="*/ 252412 h 295275"/>
              <a:gd name="connsiteX13" fmla="*/ 588169 w 1843088"/>
              <a:gd name="connsiteY13" fmla="*/ 271462 h 295275"/>
              <a:gd name="connsiteX14" fmla="*/ 442913 w 1843088"/>
              <a:gd name="connsiteY14" fmla="*/ 285750 h 295275"/>
              <a:gd name="connsiteX15" fmla="*/ 326232 w 1843088"/>
              <a:gd name="connsiteY15" fmla="*/ 295275 h 295275"/>
              <a:gd name="connsiteX16" fmla="*/ 240507 w 1843088"/>
              <a:gd name="connsiteY16" fmla="*/ 290512 h 295275"/>
              <a:gd name="connsiteX17" fmla="*/ 119063 w 1843088"/>
              <a:gd name="connsiteY17" fmla="*/ 278606 h 295275"/>
              <a:gd name="connsiteX18" fmla="*/ 0 w 1843088"/>
              <a:gd name="connsiteY18" fmla="*/ 264318 h 295275"/>
              <a:gd name="connsiteX19" fmla="*/ 26194 w 1843088"/>
              <a:gd name="connsiteY19" fmla="*/ 80962 h 295275"/>
              <a:gd name="connsiteX20" fmla="*/ 102394 w 1843088"/>
              <a:gd name="connsiteY20" fmla="*/ 109537 h 295275"/>
              <a:gd name="connsiteX21" fmla="*/ 147638 w 1843088"/>
              <a:gd name="connsiteY21" fmla="*/ 123825 h 295275"/>
              <a:gd name="connsiteX22" fmla="*/ 195263 w 1843088"/>
              <a:gd name="connsiteY22" fmla="*/ 130968 h 295275"/>
              <a:gd name="connsiteX23" fmla="*/ 266700 w 1843088"/>
              <a:gd name="connsiteY23" fmla="*/ 138112 h 295275"/>
              <a:gd name="connsiteX24" fmla="*/ 333375 w 1843088"/>
              <a:gd name="connsiteY24" fmla="*/ 138112 h 295275"/>
              <a:gd name="connsiteX25" fmla="*/ 528638 w 1843088"/>
              <a:gd name="connsiteY25" fmla="*/ 116681 h 295275"/>
              <a:gd name="connsiteX26" fmla="*/ 857250 w 1843088"/>
              <a:gd name="connsiteY26" fmla="*/ 85725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43088" h="295275">
                <a:moveTo>
                  <a:pt x="857250" y="85725"/>
                </a:moveTo>
                <a:lnTo>
                  <a:pt x="1140619" y="59531"/>
                </a:lnTo>
                <a:lnTo>
                  <a:pt x="1343025" y="38100"/>
                </a:lnTo>
                <a:lnTo>
                  <a:pt x="1476375" y="21431"/>
                </a:lnTo>
                <a:lnTo>
                  <a:pt x="1578769" y="11906"/>
                </a:lnTo>
                <a:lnTo>
                  <a:pt x="1721644" y="2381"/>
                </a:lnTo>
                <a:lnTo>
                  <a:pt x="1843088" y="0"/>
                </a:lnTo>
                <a:lnTo>
                  <a:pt x="1807369" y="157162"/>
                </a:lnTo>
                <a:lnTo>
                  <a:pt x="1616869" y="173831"/>
                </a:lnTo>
                <a:lnTo>
                  <a:pt x="1414463" y="192881"/>
                </a:lnTo>
                <a:lnTo>
                  <a:pt x="1238250" y="209550"/>
                </a:lnTo>
                <a:lnTo>
                  <a:pt x="1035844" y="228600"/>
                </a:lnTo>
                <a:lnTo>
                  <a:pt x="800100" y="252412"/>
                </a:lnTo>
                <a:lnTo>
                  <a:pt x="588169" y="271462"/>
                </a:lnTo>
                <a:lnTo>
                  <a:pt x="442913" y="285750"/>
                </a:lnTo>
                <a:lnTo>
                  <a:pt x="326232" y="295275"/>
                </a:lnTo>
                <a:lnTo>
                  <a:pt x="240507" y="290512"/>
                </a:lnTo>
                <a:lnTo>
                  <a:pt x="119063" y="278606"/>
                </a:lnTo>
                <a:lnTo>
                  <a:pt x="0" y="264318"/>
                </a:lnTo>
                <a:lnTo>
                  <a:pt x="26194" y="80962"/>
                </a:lnTo>
                <a:lnTo>
                  <a:pt x="102394" y="109537"/>
                </a:lnTo>
                <a:lnTo>
                  <a:pt x="147638" y="123825"/>
                </a:lnTo>
                <a:lnTo>
                  <a:pt x="195263" y="130968"/>
                </a:lnTo>
                <a:lnTo>
                  <a:pt x="266700" y="138112"/>
                </a:lnTo>
                <a:lnTo>
                  <a:pt x="333375" y="138112"/>
                </a:lnTo>
                <a:lnTo>
                  <a:pt x="528638" y="116681"/>
                </a:lnTo>
                <a:lnTo>
                  <a:pt x="857250" y="85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1603BC3-D72A-4530-BCF2-4ED6536DC049}"/>
              </a:ext>
            </a:extLst>
          </p:cNvPr>
          <p:cNvSpPr/>
          <p:nvPr/>
        </p:nvSpPr>
        <p:spPr>
          <a:xfrm>
            <a:off x="5113339" y="5014913"/>
            <a:ext cx="1887537" cy="336550"/>
          </a:xfrm>
          <a:custGeom>
            <a:avLst/>
            <a:gdLst>
              <a:gd name="connsiteX0" fmla="*/ 1002506 w 1888331"/>
              <a:gd name="connsiteY0" fmla="*/ 92868 h 335756"/>
              <a:gd name="connsiteX1" fmla="*/ 1257300 w 1888331"/>
              <a:gd name="connsiteY1" fmla="*/ 57150 h 335756"/>
              <a:gd name="connsiteX2" fmla="*/ 1516856 w 1888331"/>
              <a:gd name="connsiteY2" fmla="*/ 21431 h 335756"/>
              <a:gd name="connsiteX3" fmla="*/ 1688306 w 1888331"/>
              <a:gd name="connsiteY3" fmla="*/ 0 h 335756"/>
              <a:gd name="connsiteX4" fmla="*/ 1716881 w 1888331"/>
              <a:gd name="connsiteY4" fmla="*/ 4762 h 335756"/>
              <a:gd name="connsiteX5" fmla="*/ 1850231 w 1888331"/>
              <a:gd name="connsiteY5" fmla="*/ 38100 h 335756"/>
              <a:gd name="connsiteX6" fmla="*/ 1888331 w 1888331"/>
              <a:gd name="connsiteY6" fmla="*/ 328612 h 335756"/>
              <a:gd name="connsiteX7" fmla="*/ 1845469 w 1888331"/>
              <a:gd name="connsiteY7" fmla="*/ 314325 h 335756"/>
              <a:gd name="connsiteX8" fmla="*/ 1821656 w 1888331"/>
              <a:gd name="connsiteY8" fmla="*/ 304800 h 335756"/>
              <a:gd name="connsiteX9" fmla="*/ 1788319 w 1888331"/>
              <a:gd name="connsiteY9" fmla="*/ 276225 h 335756"/>
              <a:gd name="connsiteX10" fmla="*/ 1750219 w 1888331"/>
              <a:gd name="connsiteY10" fmla="*/ 245268 h 335756"/>
              <a:gd name="connsiteX11" fmla="*/ 1714500 w 1888331"/>
              <a:gd name="connsiteY11" fmla="*/ 219075 h 335756"/>
              <a:gd name="connsiteX12" fmla="*/ 1676400 w 1888331"/>
              <a:gd name="connsiteY12" fmla="*/ 197643 h 335756"/>
              <a:gd name="connsiteX13" fmla="*/ 1638300 w 1888331"/>
              <a:gd name="connsiteY13" fmla="*/ 180975 h 335756"/>
              <a:gd name="connsiteX14" fmla="*/ 1600200 w 1888331"/>
              <a:gd name="connsiteY14" fmla="*/ 183356 h 335756"/>
              <a:gd name="connsiteX15" fmla="*/ 1440656 w 1888331"/>
              <a:gd name="connsiteY15" fmla="*/ 204787 h 335756"/>
              <a:gd name="connsiteX16" fmla="*/ 1214437 w 1888331"/>
              <a:gd name="connsiteY16" fmla="*/ 230981 h 335756"/>
              <a:gd name="connsiteX17" fmla="*/ 973931 w 1888331"/>
              <a:gd name="connsiteY17" fmla="*/ 257175 h 335756"/>
              <a:gd name="connsiteX18" fmla="*/ 797719 w 1888331"/>
              <a:gd name="connsiteY18" fmla="*/ 276225 h 335756"/>
              <a:gd name="connsiteX19" fmla="*/ 561975 w 1888331"/>
              <a:gd name="connsiteY19" fmla="*/ 302418 h 335756"/>
              <a:gd name="connsiteX20" fmla="*/ 404812 w 1888331"/>
              <a:gd name="connsiteY20" fmla="*/ 314325 h 335756"/>
              <a:gd name="connsiteX21" fmla="*/ 285750 w 1888331"/>
              <a:gd name="connsiteY21" fmla="*/ 326231 h 335756"/>
              <a:gd name="connsiteX22" fmla="*/ 169069 w 1888331"/>
              <a:gd name="connsiteY22" fmla="*/ 333375 h 335756"/>
              <a:gd name="connsiteX23" fmla="*/ 0 w 1888331"/>
              <a:gd name="connsiteY23" fmla="*/ 335756 h 335756"/>
              <a:gd name="connsiteX24" fmla="*/ 30956 w 1888331"/>
              <a:gd name="connsiteY24" fmla="*/ 130968 h 335756"/>
              <a:gd name="connsiteX25" fmla="*/ 219075 w 1888331"/>
              <a:gd name="connsiteY25" fmla="*/ 133350 h 335756"/>
              <a:gd name="connsiteX26" fmla="*/ 361950 w 1888331"/>
              <a:gd name="connsiteY26" fmla="*/ 130968 h 335756"/>
              <a:gd name="connsiteX27" fmla="*/ 545306 w 1888331"/>
              <a:gd name="connsiteY27" fmla="*/ 126206 h 335756"/>
              <a:gd name="connsiteX28" fmla="*/ 781050 w 1888331"/>
              <a:gd name="connsiteY28" fmla="*/ 116681 h 335756"/>
              <a:gd name="connsiteX29" fmla="*/ 850106 w 1888331"/>
              <a:gd name="connsiteY29" fmla="*/ 114300 h 335756"/>
              <a:gd name="connsiteX30" fmla="*/ 1002506 w 1888331"/>
              <a:gd name="connsiteY30" fmla="*/ 92868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88331" h="335756">
                <a:moveTo>
                  <a:pt x="1002506" y="92868"/>
                </a:moveTo>
                <a:lnTo>
                  <a:pt x="1257300" y="57150"/>
                </a:lnTo>
                <a:lnTo>
                  <a:pt x="1516856" y="21431"/>
                </a:lnTo>
                <a:lnTo>
                  <a:pt x="1688306" y="0"/>
                </a:lnTo>
                <a:lnTo>
                  <a:pt x="1716881" y="4762"/>
                </a:lnTo>
                <a:lnTo>
                  <a:pt x="1850231" y="38100"/>
                </a:lnTo>
                <a:lnTo>
                  <a:pt x="1888331" y="328612"/>
                </a:lnTo>
                <a:lnTo>
                  <a:pt x="1845469" y="314325"/>
                </a:lnTo>
                <a:lnTo>
                  <a:pt x="1821656" y="304800"/>
                </a:lnTo>
                <a:lnTo>
                  <a:pt x="1788319" y="276225"/>
                </a:lnTo>
                <a:lnTo>
                  <a:pt x="1750219" y="245268"/>
                </a:lnTo>
                <a:lnTo>
                  <a:pt x="1714500" y="219075"/>
                </a:lnTo>
                <a:lnTo>
                  <a:pt x="1676400" y="197643"/>
                </a:lnTo>
                <a:lnTo>
                  <a:pt x="1638300" y="180975"/>
                </a:lnTo>
                <a:lnTo>
                  <a:pt x="1600200" y="183356"/>
                </a:lnTo>
                <a:lnTo>
                  <a:pt x="1440656" y="204787"/>
                </a:lnTo>
                <a:lnTo>
                  <a:pt x="1214437" y="230981"/>
                </a:lnTo>
                <a:lnTo>
                  <a:pt x="973931" y="257175"/>
                </a:lnTo>
                <a:lnTo>
                  <a:pt x="797719" y="276225"/>
                </a:lnTo>
                <a:lnTo>
                  <a:pt x="561975" y="302418"/>
                </a:lnTo>
                <a:lnTo>
                  <a:pt x="404812" y="314325"/>
                </a:lnTo>
                <a:lnTo>
                  <a:pt x="285750" y="326231"/>
                </a:lnTo>
                <a:lnTo>
                  <a:pt x="169069" y="333375"/>
                </a:lnTo>
                <a:lnTo>
                  <a:pt x="0" y="335756"/>
                </a:lnTo>
                <a:lnTo>
                  <a:pt x="30956" y="130968"/>
                </a:lnTo>
                <a:lnTo>
                  <a:pt x="219075" y="133350"/>
                </a:lnTo>
                <a:lnTo>
                  <a:pt x="361950" y="130968"/>
                </a:lnTo>
                <a:lnTo>
                  <a:pt x="545306" y="126206"/>
                </a:lnTo>
                <a:lnTo>
                  <a:pt x="781050" y="116681"/>
                </a:lnTo>
                <a:lnTo>
                  <a:pt x="850106" y="114300"/>
                </a:lnTo>
                <a:lnTo>
                  <a:pt x="1002506" y="928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9A7D61D-E185-4110-9223-8B2C17854D6C}"/>
              </a:ext>
            </a:extLst>
          </p:cNvPr>
          <p:cNvSpPr/>
          <p:nvPr/>
        </p:nvSpPr>
        <p:spPr>
          <a:xfrm>
            <a:off x="4424363" y="5372100"/>
            <a:ext cx="1365250" cy="808038"/>
          </a:xfrm>
          <a:custGeom>
            <a:avLst/>
            <a:gdLst>
              <a:gd name="connsiteX0" fmla="*/ 661987 w 1364456"/>
              <a:gd name="connsiteY0" fmla="*/ 371475 h 807244"/>
              <a:gd name="connsiteX1" fmla="*/ 559593 w 1364456"/>
              <a:gd name="connsiteY1" fmla="*/ 442913 h 807244"/>
              <a:gd name="connsiteX2" fmla="*/ 457200 w 1364456"/>
              <a:gd name="connsiteY2" fmla="*/ 511969 h 807244"/>
              <a:gd name="connsiteX3" fmla="*/ 300037 w 1364456"/>
              <a:gd name="connsiteY3" fmla="*/ 604838 h 807244"/>
              <a:gd name="connsiteX4" fmla="*/ 119062 w 1364456"/>
              <a:gd name="connsiteY4" fmla="*/ 704850 h 807244"/>
              <a:gd name="connsiteX5" fmla="*/ 26193 w 1364456"/>
              <a:gd name="connsiteY5" fmla="*/ 754856 h 807244"/>
              <a:gd name="connsiteX6" fmla="*/ 11906 w 1364456"/>
              <a:gd name="connsiteY6" fmla="*/ 764381 h 807244"/>
              <a:gd name="connsiteX7" fmla="*/ 0 w 1364456"/>
              <a:gd name="connsiteY7" fmla="*/ 781050 h 807244"/>
              <a:gd name="connsiteX8" fmla="*/ 0 w 1364456"/>
              <a:gd name="connsiteY8" fmla="*/ 792956 h 807244"/>
              <a:gd name="connsiteX9" fmla="*/ 9525 w 1364456"/>
              <a:gd name="connsiteY9" fmla="*/ 802481 h 807244"/>
              <a:gd name="connsiteX10" fmla="*/ 33337 w 1364456"/>
              <a:gd name="connsiteY10" fmla="*/ 807244 h 807244"/>
              <a:gd name="connsiteX11" fmla="*/ 126206 w 1364456"/>
              <a:gd name="connsiteY11" fmla="*/ 785813 h 807244"/>
              <a:gd name="connsiteX12" fmla="*/ 259556 w 1364456"/>
              <a:gd name="connsiteY12" fmla="*/ 747713 h 807244"/>
              <a:gd name="connsiteX13" fmla="*/ 366712 w 1364456"/>
              <a:gd name="connsiteY13" fmla="*/ 711994 h 807244"/>
              <a:gd name="connsiteX14" fmla="*/ 502443 w 1364456"/>
              <a:gd name="connsiteY14" fmla="*/ 659606 h 807244"/>
              <a:gd name="connsiteX15" fmla="*/ 647700 w 1364456"/>
              <a:gd name="connsiteY15" fmla="*/ 590550 h 807244"/>
              <a:gd name="connsiteX16" fmla="*/ 795337 w 1364456"/>
              <a:gd name="connsiteY16" fmla="*/ 516731 h 807244"/>
              <a:gd name="connsiteX17" fmla="*/ 931068 w 1364456"/>
              <a:gd name="connsiteY17" fmla="*/ 447675 h 807244"/>
              <a:gd name="connsiteX18" fmla="*/ 985837 w 1364456"/>
              <a:gd name="connsiteY18" fmla="*/ 411956 h 807244"/>
              <a:gd name="connsiteX19" fmla="*/ 1059656 w 1364456"/>
              <a:gd name="connsiteY19" fmla="*/ 364331 h 807244"/>
              <a:gd name="connsiteX20" fmla="*/ 1126331 w 1364456"/>
              <a:gd name="connsiteY20" fmla="*/ 328613 h 807244"/>
              <a:gd name="connsiteX21" fmla="*/ 1185862 w 1364456"/>
              <a:gd name="connsiteY21" fmla="*/ 302419 h 807244"/>
              <a:gd name="connsiteX22" fmla="*/ 1250156 w 1364456"/>
              <a:gd name="connsiteY22" fmla="*/ 276225 h 807244"/>
              <a:gd name="connsiteX23" fmla="*/ 1304925 w 1364456"/>
              <a:gd name="connsiteY23" fmla="*/ 259556 h 807244"/>
              <a:gd name="connsiteX24" fmla="*/ 1340643 w 1364456"/>
              <a:gd name="connsiteY24" fmla="*/ 235744 h 807244"/>
              <a:gd name="connsiteX25" fmla="*/ 1359693 w 1364456"/>
              <a:gd name="connsiteY25" fmla="*/ 219075 h 807244"/>
              <a:gd name="connsiteX26" fmla="*/ 1364456 w 1364456"/>
              <a:gd name="connsiteY26" fmla="*/ 188119 h 807244"/>
              <a:gd name="connsiteX27" fmla="*/ 1359693 w 1364456"/>
              <a:gd name="connsiteY27" fmla="*/ 171450 h 807244"/>
              <a:gd name="connsiteX28" fmla="*/ 1350168 w 1364456"/>
              <a:gd name="connsiteY28" fmla="*/ 154781 h 807244"/>
              <a:gd name="connsiteX29" fmla="*/ 1328737 w 1364456"/>
              <a:gd name="connsiteY29" fmla="*/ 138113 h 807244"/>
              <a:gd name="connsiteX30" fmla="*/ 1245393 w 1364456"/>
              <a:gd name="connsiteY30" fmla="*/ 102394 h 807244"/>
              <a:gd name="connsiteX31" fmla="*/ 1207293 w 1364456"/>
              <a:gd name="connsiteY31" fmla="*/ 83344 h 807244"/>
              <a:gd name="connsiteX32" fmla="*/ 1114425 w 1364456"/>
              <a:gd name="connsiteY32" fmla="*/ 40481 h 807244"/>
              <a:gd name="connsiteX33" fmla="*/ 1054893 w 1364456"/>
              <a:gd name="connsiteY33" fmla="*/ 23813 h 807244"/>
              <a:gd name="connsiteX34" fmla="*/ 992981 w 1364456"/>
              <a:gd name="connsiteY34" fmla="*/ 7144 h 807244"/>
              <a:gd name="connsiteX35" fmla="*/ 933450 w 1364456"/>
              <a:gd name="connsiteY35" fmla="*/ 0 h 807244"/>
              <a:gd name="connsiteX36" fmla="*/ 878681 w 1364456"/>
              <a:gd name="connsiteY36" fmla="*/ 4763 h 807244"/>
              <a:gd name="connsiteX37" fmla="*/ 864393 w 1364456"/>
              <a:gd name="connsiteY37" fmla="*/ 19050 h 807244"/>
              <a:gd name="connsiteX38" fmla="*/ 854868 w 1364456"/>
              <a:gd name="connsiteY38" fmla="*/ 38100 h 807244"/>
              <a:gd name="connsiteX39" fmla="*/ 859631 w 1364456"/>
              <a:gd name="connsiteY39" fmla="*/ 61913 h 807244"/>
              <a:gd name="connsiteX40" fmla="*/ 881062 w 1364456"/>
              <a:gd name="connsiteY40" fmla="*/ 83344 h 807244"/>
              <a:gd name="connsiteX41" fmla="*/ 895350 w 1364456"/>
              <a:gd name="connsiteY41" fmla="*/ 100013 h 807244"/>
              <a:gd name="connsiteX42" fmla="*/ 900112 w 1364456"/>
              <a:gd name="connsiteY42" fmla="*/ 121444 h 807244"/>
              <a:gd name="connsiteX43" fmla="*/ 897731 w 1364456"/>
              <a:gd name="connsiteY43" fmla="*/ 142875 h 807244"/>
              <a:gd name="connsiteX44" fmla="*/ 885825 w 1364456"/>
              <a:gd name="connsiteY44" fmla="*/ 171450 h 807244"/>
              <a:gd name="connsiteX45" fmla="*/ 840581 w 1364456"/>
              <a:gd name="connsiteY45" fmla="*/ 219075 h 807244"/>
              <a:gd name="connsiteX46" fmla="*/ 750093 w 1364456"/>
              <a:gd name="connsiteY46" fmla="*/ 300038 h 807244"/>
              <a:gd name="connsiteX47" fmla="*/ 661987 w 1364456"/>
              <a:gd name="connsiteY47" fmla="*/ 371475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64456" h="807244">
                <a:moveTo>
                  <a:pt x="661987" y="371475"/>
                </a:moveTo>
                <a:lnTo>
                  <a:pt x="559593" y="442913"/>
                </a:lnTo>
                <a:lnTo>
                  <a:pt x="457200" y="511969"/>
                </a:lnTo>
                <a:lnTo>
                  <a:pt x="300037" y="604838"/>
                </a:lnTo>
                <a:lnTo>
                  <a:pt x="119062" y="704850"/>
                </a:lnTo>
                <a:lnTo>
                  <a:pt x="26193" y="754856"/>
                </a:lnTo>
                <a:lnTo>
                  <a:pt x="11906" y="764381"/>
                </a:lnTo>
                <a:lnTo>
                  <a:pt x="0" y="781050"/>
                </a:lnTo>
                <a:lnTo>
                  <a:pt x="0" y="792956"/>
                </a:lnTo>
                <a:lnTo>
                  <a:pt x="9525" y="802481"/>
                </a:lnTo>
                <a:lnTo>
                  <a:pt x="33337" y="807244"/>
                </a:lnTo>
                <a:lnTo>
                  <a:pt x="126206" y="785813"/>
                </a:lnTo>
                <a:lnTo>
                  <a:pt x="259556" y="747713"/>
                </a:lnTo>
                <a:lnTo>
                  <a:pt x="366712" y="711994"/>
                </a:lnTo>
                <a:lnTo>
                  <a:pt x="502443" y="659606"/>
                </a:lnTo>
                <a:lnTo>
                  <a:pt x="647700" y="590550"/>
                </a:lnTo>
                <a:lnTo>
                  <a:pt x="795337" y="516731"/>
                </a:lnTo>
                <a:lnTo>
                  <a:pt x="931068" y="447675"/>
                </a:lnTo>
                <a:lnTo>
                  <a:pt x="985837" y="411956"/>
                </a:lnTo>
                <a:lnTo>
                  <a:pt x="1059656" y="364331"/>
                </a:lnTo>
                <a:lnTo>
                  <a:pt x="1126331" y="328613"/>
                </a:lnTo>
                <a:lnTo>
                  <a:pt x="1185862" y="302419"/>
                </a:lnTo>
                <a:lnTo>
                  <a:pt x="1250156" y="276225"/>
                </a:lnTo>
                <a:lnTo>
                  <a:pt x="1304925" y="259556"/>
                </a:lnTo>
                <a:lnTo>
                  <a:pt x="1340643" y="235744"/>
                </a:lnTo>
                <a:lnTo>
                  <a:pt x="1359693" y="219075"/>
                </a:lnTo>
                <a:lnTo>
                  <a:pt x="1364456" y="188119"/>
                </a:lnTo>
                <a:lnTo>
                  <a:pt x="1359693" y="171450"/>
                </a:lnTo>
                <a:lnTo>
                  <a:pt x="1350168" y="154781"/>
                </a:lnTo>
                <a:lnTo>
                  <a:pt x="1328737" y="138113"/>
                </a:lnTo>
                <a:lnTo>
                  <a:pt x="1245393" y="102394"/>
                </a:lnTo>
                <a:lnTo>
                  <a:pt x="1207293" y="83344"/>
                </a:lnTo>
                <a:lnTo>
                  <a:pt x="1114425" y="40481"/>
                </a:lnTo>
                <a:lnTo>
                  <a:pt x="1054893" y="23813"/>
                </a:lnTo>
                <a:lnTo>
                  <a:pt x="992981" y="7144"/>
                </a:lnTo>
                <a:lnTo>
                  <a:pt x="933450" y="0"/>
                </a:lnTo>
                <a:lnTo>
                  <a:pt x="878681" y="4763"/>
                </a:lnTo>
                <a:lnTo>
                  <a:pt x="864393" y="19050"/>
                </a:lnTo>
                <a:lnTo>
                  <a:pt x="854868" y="38100"/>
                </a:lnTo>
                <a:lnTo>
                  <a:pt x="859631" y="61913"/>
                </a:lnTo>
                <a:lnTo>
                  <a:pt x="881062" y="83344"/>
                </a:lnTo>
                <a:lnTo>
                  <a:pt x="895350" y="100013"/>
                </a:lnTo>
                <a:lnTo>
                  <a:pt x="900112" y="121444"/>
                </a:lnTo>
                <a:lnTo>
                  <a:pt x="897731" y="142875"/>
                </a:lnTo>
                <a:lnTo>
                  <a:pt x="885825" y="171450"/>
                </a:lnTo>
                <a:lnTo>
                  <a:pt x="840581" y="219075"/>
                </a:lnTo>
                <a:lnTo>
                  <a:pt x="750093" y="300038"/>
                </a:lnTo>
                <a:lnTo>
                  <a:pt x="661987" y="3714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B9663E8-96E3-4506-8B0B-BCCFD773DC60}"/>
              </a:ext>
            </a:extLst>
          </p:cNvPr>
          <p:cNvGrpSpPr/>
          <p:nvPr/>
        </p:nvGrpSpPr>
        <p:grpSpPr>
          <a:xfrm>
            <a:off x="4224031" y="1325563"/>
            <a:ext cx="4292600" cy="4873626"/>
            <a:chOff x="4219575" y="1325563"/>
            <a:chExt cx="4292600" cy="4873626"/>
          </a:xfrm>
        </p:grpSpPr>
        <p:sp>
          <p:nvSpPr>
            <p:cNvPr id="16" name="フリーフォーム 43">
              <a:extLst>
                <a:ext uri="{FF2B5EF4-FFF2-40B4-BE49-F238E27FC236}">
                  <a16:creationId xmlns:a16="http://schemas.microsoft.com/office/drawing/2014/main" id="{46C80F8F-0176-46BC-A63B-06FC7D4FF623}"/>
                </a:ext>
              </a:extLst>
            </p:cNvPr>
            <p:cNvSpPr/>
            <p:nvPr/>
          </p:nvSpPr>
          <p:spPr>
            <a:xfrm>
              <a:off x="4219575" y="1462088"/>
              <a:ext cx="1368425" cy="1155700"/>
            </a:xfrm>
            <a:custGeom>
              <a:avLst/>
              <a:gdLst>
                <a:gd name="connsiteX0" fmla="*/ 988219 w 1366838"/>
                <a:gd name="connsiteY0" fmla="*/ 564356 h 1154906"/>
                <a:gd name="connsiteX1" fmla="*/ 873919 w 1366838"/>
                <a:gd name="connsiteY1" fmla="*/ 647700 h 1154906"/>
                <a:gd name="connsiteX2" fmla="*/ 764382 w 1366838"/>
                <a:gd name="connsiteY2" fmla="*/ 723900 h 1154906"/>
                <a:gd name="connsiteX3" fmla="*/ 616744 w 1366838"/>
                <a:gd name="connsiteY3" fmla="*/ 819150 h 1154906"/>
                <a:gd name="connsiteX4" fmla="*/ 476250 w 1366838"/>
                <a:gd name="connsiteY4" fmla="*/ 907256 h 1154906"/>
                <a:gd name="connsiteX5" fmla="*/ 311944 w 1366838"/>
                <a:gd name="connsiteY5" fmla="*/ 1002506 h 1154906"/>
                <a:gd name="connsiteX6" fmla="*/ 123825 w 1366838"/>
                <a:gd name="connsiteY6" fmla="*/ 1107281 h 1154906"/>
                <a:gd name="connsiteX7" fmla="*/ 40482 w 1366838"/>
                <a:gd name="connsiteY7" fmla="*/ 1147762 h 1154906"/>
                <a:gd name="connsiteX8" fmla="*/ 19050 w 1366838"/>
                <a:gd name="connsiteY8" fmla="*/ 1154906 h 1154906"/>
                <a:gd name="connsiteX9" fmla="*/ 9525 w 1366838"/>
                <a:gd name="connsiteY9" fmla="*/ 1154906 h 1154906"/>
                <a:gd name="connsiteX10" fmla="*/ 2382 w 1366838"/>
                <a:gd name="connsiteY10" fmla="*/ 1150143 h 1154906"/>
                <a:gd name="connsiteX11" fmla="*/ 0 w 1366838"/>
                <a:gd name="connsiteY11" fmla="*/ 1133475 h 1154906"/>
                <a:gd name="connsiteX12" fmla="*/ 9525 w 1366838"/>
                <a:gd name="connsiteY12" fmla="*/ 1104900 h 1154906"/>
                <a:gd name="connsiteX13" fmla="*/ 47625 w 1366838"/>
                <a:gd name="connsiteY13" fmla="*/ 1071562 h 1154906"/>
                <a:gd name="connsiteX14" fmla="*/ 173832 w 1366838"/>
                <a:gd name="connsiteY14" fmla="*/ 978693 h 1154906"/>
                <a:gd name="connsiteX15" fmla="*/ 297657 w 1366838"/>
                <a:gd name="connsiteY15" fmla="*/ 881062 h 1154906"/>
                <a:gd name="connsiteX16" fmla="*/ 419100 w 1366838"/>
                <a:gd name="connsiteY16" fmla="*/ 781050 h 1154906"/>
                <a:gd name="connsiteX17" fmla="*/ 521494 w 1366838"/>
                <a:gd name="connsiteY17" fmla="*/ 690562 h 1154906"/>
                <a:gd name="connsiteX18" fmla="*/ 628650 w 1366838"/>
                <a:gd name="connsiteY18" fmla="*/ 590550 h 1154906"/>
                <a:gd name="connsiteX19" fmla="*/ 728663 w 1366838"/>
                <a:gd name="connsiteY19" fmla="*/ 492918 h 1154906"/>
                <a:gd name="connsiteX20" fmla="*/ 814388 w 1366838"/>
                <a:gd name="connsiteY20" fmla="*/ 402431 h 1154906"/>
                <a:gd name="connsiteX21" fmla="*/ 871538 w 1366838"/>
                <a:gd name="connsiteY21" fmla="*/ 340518 h 1154906"/>
                <a:gd name="connsiteX22" fmla="*/ 921544 w 1366838"/>
                <a:gd name="connsiteY22" fmla="*/ 280987 h 1154906"/>
                <a:gd name="connsiteX23" fmla="*/ 957263 w 1366838"/>
                <a:gd name="connsiteY23" fmla="*/ 228600 h 1154906"/>
                <a:gd name="connsiteX24" fmla="*/ 973932 w 1366838"/>
                <a:gd name="connsiteY24" fmla="*/ 195262 h 1154906"/>
                <a:gd name="connsiteX25" fmla="*/ 973932 w 1366838"/>
                <a:gd name="connsiteY25" fmla="*/ 169068 h 1154906"/>
                <a:gd name="connsiteX26" fmla="*/ 966788 w 1366838"/>
                <a:gd name="connsiteY26" fmla="*/ 147637 h 1154906"/>
                <a:gd name="connsiteX27" fmla="*/ 947738 w 1366838"/>
                <a:gd name="connsiteY27" fmla="*/ 116681 h 1154906"/>
                <a:gd name="connsiteX28" fmla="*/ 923925 w 1366838"/>
                <a:gd name="connsiteY28" fmla="*/ 92868 h 1154906"/>
                <a:gd name="connsiteX29" fmla="*/ 895350 w 1366838"/>
                <a:gd name="connsiteY29" fmla="*/ 71437 h 1154906"/>
                <a:gd name="connsiteX30" fmla="*/ 866775 w 1366838"/>
                <a:gd name="connsiteY30" fmla="*/ 52387 h 1154906"/>
                <a:gd name="connsiteX31" fmla="*/ 852488 w 1366838"/>
                <a:gd name="connsiteY31" fmla="*/ 33337 h 1154906"/>
                <a:gd name="connsiteX32" fmla="*/ 850107 w 1366838"/>
                <a:gd name="connsiteY32" fmla="*/ 9525 h 1154906"/>
                <a:gd name="connsiteX33" fmla="*/ 862013 w 1366838"/>
                <a:gd name="connsiteY33" fmla="*/ 0 h 1154906"/>
                <a:gd name="connsiteX34" fmla="*/ 885825 w 1366838"/>
                <a:gd name="connsiteY34" fmla="*/ 0 h 1154906"/>
                <a:gd name="connsiteX35" fmla="*/ 926307 w 1366838"/>
                <a:gd name="connsiteY35" fmla="*/ 4762 h 1154906"/>
                <a:gd name="connsiteX36" fmla="*/ 1004888 w 1366838"/>
                <a:gd name="connsiteY36" fmla="*/ 14287 h 1154906"/>
                <a:gd name="connsiteX37" fmla="*/ 1057275 w 1366838"/>
                <a:gd name="connsiteY37" fmla="*/ 28575 h 1154906"/>
                <a:gd name="connsiteX38" fmla="*/ 1119188 w 1366838"/>
                <a:gd name="connsiteY38" fmla="*/ 52387 h 1154906"/>
                <a:gd name="connsiteX39" fmla="*/ 1169194 w 1366838"/>
                <a:gd name="connsiteY39" fmla="*/ 76200 h 1154906"/>
                <a:gd name="connsiteX40" fmla="*/ 1228725 w 1366838"/>
                <a:gd name="connsiteY40" fmla="*/ 109537 h 1154906"/>
                <a:gd name="connsiteX41" fmla="*/ 1264444 w 1366838"/>
                <a:gd name="connsiteY41" fmla="*/ 133350 h 1154906"/>
                <a:gd name="connsiteX42" fmla="*/ 1295400 w 1366838"/>
                <a:gd name="connsiteY42" fmla="*/ 159543 h 1154906"/>
                <a:gd name="connsiteX43" fmla="*/ 1335882 w 1366838"/>
                <a:gd name="connsiteY43" fmla="*/ 202406 h 1154906"/>
                <a:gd name="connsiteX44" fmla="*/ 1354932 w 1366838"/>
                <a:gd name="connsiteY44" fmla="*/ 226218 h 1154906"/>
                <a:gd name="connsiteX45" fmla="*/ 1362075 w 1366838"/>
                <a:gd name="connsiteY45" fmla="*/ 242887 h 1154906"/>
                <a:gd name="connsiteX46" fmla="*/ 1366838 w 1366838"/>
                <a:gd name="connsiteY46" fmla="*/ 259556 h 1154906"/>
                <a:gd name="connsiteX47" fmla="*/ 1366838 w 1366838"/>
                <a:gd name="connsiteY47" fmla="*/ 280987 h 1154906"/>
                <a:gd name="connsiteX48" fmla="*/ 1362075 w 1366838"/>
                <a:gd name="connsiteY48" fmla="*/ 304800 h 1154906"/>
                <a:gd name="connsiteX49" fmla="*/ 1345407 w 1366838"/>
                <a:gd name="connsiteY49" fmla="*/ 333375 h 1154906"/>
                <a:gd name="connsiteX50" fmla="*/ 1321594 w 1366838"/>
                <a:gd name="connsiteY50" fmla="*/ 352425 h 1154906"/>
                <a:gd name="connsiteX51" fmla="*/ 1281113 w 1366838"/>
                <a:gd name="connsiteY51" fmla="*/ 373856 h 1154906"/>
                <a:gd name="connsiteX52" fmla="*/ 1233488 w 1366838"/>
                <a:gd name="connsiteY52" fmla="*/ 392906 h 1154906"/>
                <a:gd name="connsiteX53" fmla="*/ 1195388 w 1366838"/>
                <a:gd name="connsiteY53" fmla="*/ 407193 h 1154906"/>
                <a:gd name="connsiteX54" fmla="*/ 1128713 w 1366838"/>
                <a:gd name="connsiteY54" fmla="*/ 459581 h 1154906"/>
                <a:gd name="connsiteX55" fmla="*/ 988219 w 1366838"/>
                <a:gd name="connsiteY55" fmla="*/ 564356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66838" h="1154906">
                  <a:moveTo>
                    <a:pt x="988219" y="564356"/>
                  </a:moveTo>
                  <a:lnTo>
                    <a:pt x="873919" y="647700"/>
                  </a:lnTo>
                  <a:lnTo>
                    <a:pt x="764382" y="723900"/>
                  </a:lnTo>
                  <a:lnTo>
                    <a:pt x="616744" y="819150"/>
                  </a:lnTo>
                  <a:lnTo>
                    <a:pt x="476250" y="907256"/>
                  </a:lnTo>
                  <a:lnTo>
                    <a:pt x="311944" y="1002506"/>
                  </a:lnTo>
                  <a:lnTo>
                    <a:pt x="123825" y="1107281"/>
                  </a:lnTo>
                  <a:lnTo>
                    <a:pt x="40482" y="1147762"/>
                  </a:lnTo>
                  <a:lnTo>
                    <a:pt x="19050" y="1154906"/>
                  </a:lnTo>
                  <a:lnTo>
                    <a:pt x="9525" y="1154906"/>
                  </a:lnTo>
                  <a:lnTo>
                    <a:pt x="2382" y="1150143"/>
                  </a:lnTo>
                  <a:lnTo>
                    <a:pt x="0" y="1133475"/>
                  </a:lnTo>
                  <a:lnTo>
                    <a:pt x="9525" y="1104900"/>
                  </a:lnTo>
                  <a:lnTo>
                    <a:pt x="47625" y="1071562"/>
                  </a:lnTo>
                  <a:lnTo>
                    <a:pt x="173832" y="978693"/>
                  </a:lnTo>
                  <a:lnTo>
                    <a:pt x="297657" y="881062"/>
                  </a:lnTo>
                  <a:lnTo>
                    <a:pt x="419100" y="781050"/>
                  </a:lnTo>
                  <a:lnTo>
                    <a:pt x="521494" y="690562"/>
                  </a:lnTo>
                  <a:lnTo>
                    <a:pt x="628650" y="590550"/>
                  </a:lnTo>
                  <a:lnTo>
                    <a:pt x="728663" y="492918"/>
                  </a:lnTo>
                  <a:lnTo>
                    <a:pt x="814388" y="402431"/>
                  </a:lnTo>
                  <a:lnTo>
                    <a:pt x="871538" y="340518"/>
                  </a:lnTo>
                  <a:lnTo>
                    <a:pt x="921544" y="280987"/>
                  </a:lnTo>
                  <a:lnTo>
                    <a:pt x="957263" y="228600"/>
                  </a:lnTo>
                  <a:lnTo>
                    <a:pt x="973932" y="195262"/>
                  </a:lnTo>
                  <a:lnTo>
                    <a:pt x="973932" y="169068"/>
                  </a:lnTo>
                  <a:lnTo>
                    <a:pt x="966788" y="147637"/>
                  </a:lnTo>
                  <a:lnTo>
                    <a:pt x="947738" y="116681"/>
                  </a:lnTo>
                  <a:lnTo>
                    <a:pt x="923925" y="92868"/>
                  </a:lnTo>
                  <a:lnTo>
                    <a:pt x="895350" y="71437"/>
                  </a:lnTo>
                  <a:lnTo>
                    <a:pt x="866775" y="52387"/>
                  </a:lnTo>
                  <a:lnTo>
                    <a:pt x="852488" y="33337"/>
                  </a:lnTo>
                  <a:lnTo>
                    <a:pt x="850107" y="9525"/>
                  </a:lnTo>
                  <a:lnTo>
                    <a:pt x="862013" y="0"/>
                  </a:lnTo>
                  <a:lnTo>
                    <a:pt x="885825" y="0"/>
                  </a:lnTo>
                  <a:lnTo>
                    <a:pt x="926307" y="4762"/>
                  </a:lnTo>
                  <a:lnTo>
                    <a:pt x="1004888" y="14287"/>
                  </a:lnTo>
                  <a:lnTo>
                    <a:pt x="1057275" y="28575"/>
                  </a:lnTo>
                  <a:lnTo>
                    <a:pt x="1119188" y="52387"/>
                  </a:lnTo>
                  <a:lnTo>
                    <a:pt x="1169194" y="76200"/>
                  </a:lnTo>
                  <a:lnTo>
                    <a:pt x="1228725" y="109537"/>
                  </a:lnTo>
                  <a:lnTo>
                    <a:pt x="1264444" y="133350"/>
                  </a:lnTo>
                  <a:lnTo>
                    <a:pt x="1295400" y="159543"/>
                  </a:lnTo>
                  <a:lnTo>
                    <a:pt x="1335882" y="202406"/>
                  </a:lnTo>
                  <a:lnTo>
                    <a:pt x="1354932" y="226218"/>
                  </a:lnTo>
                  <a:lnTo>
                    <a:pt x="1362075" y="242887"/>
                  </a:lnTo>
                  <a:lnTo>
                    <a:pt x="1366838" y="259556"/>
                  </a:lnTo>
                  <a:lnTo>
                    <a:pt x="1366838" y="280987"/>
                  </a:lnTo>
                  <a:lnTo>
                    <a:pt x="1362075" y="304800"/>
                  </a:lnTo>
                  <a:lnTo>
                    <a:pt x="1345407" y="333375"/>
                  </a:lnTo>
                  <a:lnTo>
                    <a:pt x="1321594" y="352425"/>
                  </a:lnTo>
                  <a:lnTo>
                    <a:pt x="1281113" y="373856"/>
                  </a:lnTo>
                  <a:lnTo>
                    <a:pt x="1233488" y="392906"/>
                  </a:lnTo>
                  <a:lnTo>
                    <a:pt x="1195388" y="407193"/>
                  </a:lnTo>
                  <a:lnTo>
                    <a:pt x="1128713" y="459581"/>
                  </a:lnTo>
                  <a:lnTo>
                    <a:pt x="988219" y="564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4">
              <a:extLst>
                <a:ext uri="{FF2B5EF4-FFF2-40B4-BE49-F238E27FC236}">
                  <a16:creationId xmlns:a16="http://schemas.microsoft.com/office/drawing/2014/main" id="{365B6DCA-2C60-414F-A6DF-7556BB1E5BD2}"/>
                </a:ext>
              </a:extLst>
            </p:cNvPr>
            <p:cNvSpPr/>
            <p:nvPr/>
          </p:nvSpPr>
          <p:spPr>
            <a:xfrm>
              <a:off x="6057900" y="1325563"/>
              <a:ext cx="2454275" cy="1301750"/>
            </a:xfrm>
            <a:custGeom>
              <a:avLst/>
              <a:gdLst>
                <a:gd name="connsiteX0" fmla="*/ 983457 w 2452688"/>
                <a:gd name="connsiteY0" fmla="*/ 764382 h 1300163"/>
                <a:gd name="connsiteX1" fmla="*/ 890588 w 2452688"/>
                <a:gd name="connsiteY1" fmla="*/ 673894 h 1300163"/>
                <a:gd name="connsiteX2" fmla="*/ 804863 w 2452688"/>
                <a:gd name="connsiteY2" fmla="*/ 590550 h 1300163"/>
                <a:gd name="connsiteX3" fmla="*/ 719138 w 2452688"/>
                <a:gd name="connsiteY3" fmla="*/ 509588 h 1300163"/>
                <a:gd name="connsiteX4" fmla="*/ 633413 w 2452688"/>
                <a:gd name="connsiteY4" fmla="*/ 431007 h 1300163"/>
                <a:gd name="connsiteX5" fmla="*/ 571500 w 2452688"/>
                <a:gd name="connsiteY5" fmla="*/ 373857 h 1300163"/>
                <a:gd name="connsiteX6" fmla="*/ 507207 w 2452688"/>
                <a:gd name="connsiteY6" fmla="*/ 321469 h 1300163"/>
                <a:gd name="connsiteX7" fmla="*/ 452438 w 2452688"/>
                <a:gd name="connsiteY7" fmla="*/ 278607 h 1300163"/>
                <a:gd name="connsiteX8" fmla="*/ 392907 w 2452688"/>
                <a:gd name="connsiteY8" fmla="*/ 240507 h 1300163"/>
                <a:gd name="connsiteX9" fmla="*/ 338138 w 2452688"/>
                <a:gd name="connsiteY9" fmla="*/ 204788 h 1300163"/>
                <a:gd name="connsiteX10" fmla="*/ 273844 w 2452688"/>
                <a:gd name="connsiteY10" fmla="*/ 173832 h 1300163"/>
                <a:gd name="connsiteX11" fmla="*/ 209550 w 2452688"/>
                <a:gd name="connsiteY11" fmla="*/ 147638 h 1300163"/>
                <a:gd name="connsiteX12" fmla="*/ 161925 w 2452688"/>
                <a:gd name="connsiteY12" fmla="*/ 128588 h 1300163"/>
                <a:gd name="connsiteX13" fmla="*/ 116682 w 2452688"/>
                <a:gd name="connsiteY13" fmla="*/ 116682 h 1300163"/>
                <a:gd name="connsiteX14" fmla="*/ 76200 w 2452688"/>
                <a:gd name="connsiteY14" fmla="*/ 116682 h 1300163"/>
                <a:gd name="connsiteX15" fmla="*/ 47625 w 2452688"/>
                <a:gd name="connsiteY15" fmla="*/ 121444 h 1300163"/>
                <a:gd name="connsiteX16" fmla="*/ 21432 w 2452688"/>
                <a:gd name="connsiteY16" fmla="*/ 119063 h 1300163"/>
                <a:gd name="connsiteX17" fmla="*/ 4763 w 2452688"/>
                <a:gd name="connsiteY17" fmla="*/ 109538 h 1300163"/>
                <a:gd name="connsiteX18" fmla="*/ 0 w 2452688"/>
                <a:gd name="connsiteY18" fmla="*/ 95250 h 1300163"/>
                <a:gd name="connsiteX19" fmla="*/ 7144 w 2452688"/>
                <a:gd name="connsiteY19" fmla="*/ 66675 h 1300163"/>
                <a:gd name="connsiteX20" fmla="*/ 33338 w 2452688"/>
                <a:gd name="connsiteY20" fmla="*/ 33338 h 1300163"/>
                <a:gd name="connsiteX21" fmla="*/ 54769 w 2452688"/>
                <a:gd name="connsiteY21" fmla="*/ 16669 h 1300163"/>
                <a:gd name="connsiteX22" fmla="*/ 80963 w 2452688"/>
                <a:gd name="connsiteY22" fmla="*/ 4763 h 1300163"/>
                <a:gd name="connsiteX23" fmla="*/ 109538 w 2452688"/>
                <a:gd name="connsiteY23" fmla="*/ 0 h 1300163"/>
                <a:gd name="connsiteX24" fmla="*/ 138113 w 2452688"/>
                <a:gd name="connsiteY24" fmla="*/ 2382 h 1300163"/>
                <a:gd name="connsiteX25" fmla="*/ 169069 w 2452688"/>
                <a:gd name="connsiteY25" fmla="*/ 7144 h 1300163"/>
                <a:gd name="connsiteX26" fmla="*/ 233363 w 2452688"/>
                <a:gd name="connsiteY26" fmla="*/ 42863 h 1300163"/>
                <a:gd name="connsiteX27" fmla="*/ 457200 w 2452688"/>
                <a:gd name="connsiteY27" fmla="*/ 173832 h 1300163"/>
                <a:gd name="connsiteX28" fmla="*/ 671513 w 2452688"/>
                <a:gd name="connsiteY28" fmla="*/ 309563 h 1300163"/>
                <a:gd name="connsiteX29" fmla="*/ 854869 w 2452688"/>
                <a:gd name="connsiteY29" fmla="*/ 428625 h 1300163"/>
                <a:gd name="connsiteX30" fmla="*/ 1083469 w 2452688"/>
                <a:gd name="connsiteY30" fmla="*/ 583407 h 1300163"/>
                <a:gd name="connsiteX31" fmla="*/ 1288257 w 2452688"/>
                <a:gd name="connsiteY31" fmla="*/ 709613 h 1300163"/>
                <a:gd name="connsiteX32" fmla="*/ 1519238 w 2452688"/>
                <a:gd name="connsiteY32" fmla="*/ 838200 h 1300163"/>
                <a:gd name="connsiteX33" fmla="*/ 1700213 w 2452688"/>
                <a:gd name="connsiteY33" fmla="*/ 931069 h 1300163"/>
                <a:gd name="connsiteX34" fmla="*/ 1924050 w 2452688"/>
                <a:gd name="connsiteY34" fmla="*/ 1033463 h 1300163"/>
                <a:gd name="connsiteX35" fmla="*/ 2116932 w 2452688"/>
                <a:gd name="connsiteY35" fmla="*/ 1114425 h 1300163"/>
                <a:gd name="connsiteX36" fmla="*/ 2331244 w 2452688"/>
                <a:gd name="connsiteY36" fmla="*/ 1195388 h 1300163"/>
                <a:gd name="connsiteX37" fmla="*/ 2433638 w 2452688"/>
                <a:gd name="connsiteY37" fmla="*/ 1231107 h 1300163"/>
                <a:gd name="connsiteX38" fmla="*/ 2447925 w 2452688"/>
                <a:gd name="connsiteY38" fmla="*/ 1238250 h 1300163"/>
                <a:gd name="connsiteX39" fmla="*/ 2452688 w 2452688"/>
                <a:gd name="connsiteY39" fmla="*/ 1252538 h 1300163"/>
                <a:gd name="connsiteX40" fmla="*/ 2452688 w 2452688"/>
                <a:gd name="connsiteY40" fmla="*/ 1269207 h 1300163"/>
                <a:gd name="connsiteX41" fmla="*/ 2445544 w 2452688"/>
                <a:gd name="connsiteY41" fmla="*/ 1281113 h 1300163"/>
                <a:gd name="connsiteX42" fmla="*/ 2428875 w 2452688"/>
                <a:gd name="connsiteY42" fmla="*/ 1293019 h 1300163"/>
                <a:gd name="connsiteX43" fmla="*/ 2371725 w 2452688"/>
                <a:gd name="connsiteY43" fmla="*/ 1300163 h 1300163"/>
                <a:gd name="connsiteX44" fmla="*/ 2250282 w 2452688"/>
                <a:gd name="connsiteY44" fmla="*/ 1300163 h 1300163"/>
                <a:gd name="connsiteX45" fmla="*/ 2093119 w 2452688"/>
                <a:gd name="connsiteY45" fmla="*/ 1300163 h 1300163"/>
                <a:gd name="connsiteX46" fmla="*/ 1916907 w 2452688"/>
                <a:gd name="connsiteY46" fmla="*/ 1300163 h 1300163"/>
                <a:gd name="connsiteX47" fmla="*/ 1750219 w 2452688"/>
                <a:gd name="connsiteY47" fmla="*/ 1300163 h 1300163"/>
                <a:gd name="connsiteX48" fmla="*/ 1638300 w 2452688"/>
                <a:gd name="connsiteY48" fmla="*/ 1300163 h 1300163"/>
                <a:gd name="connsiteX49" fmla="*/ 1604963 w 2452688"/>
                <a:gd name="connsiteY49" fmla="*/ 1297782 h 1300163"/>
                <a:gd name="connsiteX50" fmla="*/ 1554957 w 2452688"/>
                <a:gd name="connsiteY50" fmla="*/ 1285875 h 1300163"/>
                <a:gd name="connsiteX51" fmla="*/ 1500188 w 2452688"/>
                <a:gd name="connsiteY51" fmla="*/ 1264444 h 1300163"/>
                <a:gd name="connsiteX52" fmla="*/ 1476375 w 2452688"/>
                <a:gd name="connsiteY52" fmla="*/ 1250157 h 1300163"/>
                <a:gd name="connsiteX53" fmla="*/ 1402557 w 2452688"/>
                <a:gd name="connsiteY53" fmla="*/ 1176338 h 1300163"/>
                <a:gd name="connsiteX54" fmla="*/ 1278732 w 2452688"/>
                <a:gd name="connsiteY54" fmla="*/ 1054894 h 1300163"/>
                <a:gd name="connsiteX55" fmla="*/ 1123950 w 2452688"/>
                <a:gd name="connsiteY55" fmla="*/ 902494 h 1300163"/>
                <a:gd name="connsiteX56" fmla="*/ 983457 w 2452688"/>
                <a:gd name="connsiteY56" fmla="*/ 764382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8" h="1300163">
                  <a:moveTo>
                    <a:pt x="983457" y="764382"/>
                  </a:moveTo>
                  <a:lnTo>
                    <a:pt x="890588" y="673894"/>
                  </a:lnTo>
                  <a:lnTo>
                    <a:pt x="804863" y="590550"/>
                  </a:lnTo>
                  <a:lnTo>
                    <a:pt x="719138" y="509588"/>
                  </a:lnTo>
                  <a:lnTo>
                    <a:pt x="633413" y="431007"/>
                  </a:lnTo>
                  <a:lnTo>
                    <a:pt x="571500" y="373857"/>
                  </a:lnTo>
                  <a:lnTo>
                    <a:pt x="507207" y="321469"/>
                  </a:lnTo>
                  <a:lnTo>
                    <a:pt x="452438" y="278607"/>
                  </a:lnTo>
                  <a:lnTo>
                    <a:pt x="392907" y="240507"/>
                  </a:lnTo>
                  <a:lnTo>
                    <a:pt x="338138" y="204788"/>
                  </a:lnTo>
                  <a:lnTo>
                    <a:pt x="273844" y="173832"/>
                  </a:lnTo>
                  <a:lnTo>
                    <a:pt x="209550" y="147638"/>
                  </a:lnTo>
                  <a:lnTo>
                    <a:pt x="161925" y="128588"/>
                  </a:lnTo>
                  <a:lnTo>
                    <a:pt x="116682" y="116682"/>
                  </a:lnTo>
                  <a:lnTo>
                    <a:pt x="76200" y="116682"/>
                  </a:lnTo>
                  <a:lnTo>
                    <a:pt x="47625" y="121444"/>
                  </a:lnTo>
                  <a:lnTo>
                    <a:pt x="21432" y="119063"/>
                  </a:lnTo>
                  <a:lnTo>
                    <a:pt x="4763" y="109538"/>
                  </a:lnTo>
                  <a:lnTo>
                    <a:pt x="0" y="95250"/>
                  </a:lnTo>
                  <a:lnTo>
                    <a:pt x="7144" y="66675"/>
                  </a:lnTo>
                  <a:lnTo>
                    <a:pt x="33338" y="33338"/>
                  </a:lnTo>
                  <a:lnTo>
                    <a:pt x="54769" y="16669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38113" y="2382"/>
                  </a:lnTo>
                  <a:lnTo>
                    <a:pt x="169069" y="7144"/>
                  </a:lnTo>
                  <a:lnTo>
                    <a:pt x="233363" y="42863"/>
                  </a:lnTo>
                  <a:lnTo>
                    <a:pt x="457200" y="173832"/>
                  </a:lnTo>
                  <a:lnTo>
                    <a:pt x="671513" y="309563"/>
                  </a:lnTo>
                  <a:lnTo>
                    <a:pt x="854869" y="428625"/>
                  </a:lnTo>
                  <a:lnTo>
                    <a:pt x="1083469" y="583407"/>
                  </a:lnTo>
                  <a:lnTo>
                    <a:pt x="1288257" y="709613"/>
                  </a:lnTo>
                  <a:lnTo>
                    <a:pt x="1519238" y="838200"/>
                  </a:lnTo>
                  <a:lnTo>
                    <a:pt x="1700213" y="931069"/>
                  </a:lnTo>
                  <a:lnTo>
                    <a:pt x="1924050" y="1033463"/>
                  </a:lnTo>
                  <a:lnTo>
                    <a:pt x="2116932" y="1114425"/>
                  </a:lnTo>
                  <a:lnTo>
                    <a:pt x="2331244" y="1195388"/>
                  </a:lnTo>
                  <a:lnTo>
                    <a:pt x="2433638" y="1231107"/>
                  </a:lnTo>
                  <a:lnTo>
                    <a:pt x="2447925" y="1238250"/>
                  </a:lnTo>
                  <a:lnTo>
                    <a:pt x="2452688" y="1252538"/>
                  </a:lnTo>
                  <a:lnTo>
                    <a:pt x="2452688" y="1269207"/>
                  </a:lnTo>
                  <a:lnTo>
                    <a:pt x="2445544" y="1281113"/>
                  </a:lnTo>
                  <a:lnTo>
                    <a:pt x="2428875" y="1293019"/>
                  </a:lnTo>
                  <a:lnTo>
                    <a:pt x="2371725" y="1300163"/>
                  </a:lnTo>
                  <a:lnTo>
                    <a:pt x="2250282" y="1300163"/>
                  </a:lnTo>
                  <a:lnTo>
                    <a:pt x="2093119" y="1300163"/>
                  </a:lnTo>
                  <a:lnTo>
                    <a:pt x="1916907" y="1300163"/>
                  </a:lnTo>
                  <a:lnTo>
                    <a:pt x="1750219" y="1300163"/>
                  </a:lnTo>
                  <a:lnTo>
                    <a:pt x="1638300" y="1300163"/>
                  </a:lnTo>
                  <a:lnTo>
                    <a:pt x="1604963" y="1297782"/>
                  </a:lnTo>
                  <a:lnTo>
                    <a:pt x="1554957" y="1285875"/>
                  </a:lnTo>
                  <a:lnTo>
                    <a:pt x="1500188" y="1264444"/>
                  </a:lnTo>
                  <a:lnTo>
                    <a:pt x="1476375" y="1250157"/>
                  </a:lnTo>
                  <a:lnTo>
                    <a:pt x="1402557" y="1176338"/>
                  </a:lnTo>
                  <a:lnTo>
                    <a:pt x="1278732" y="1054894"/>
                  </a:lnTo>
                  <a:lnTo>
                    <a:pt x="1123950" y="902494"/>
                  </a:lnTo>
                  <a:lnTo>
                    <a:pt x="983457" y="7643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4">
              <a:extLst>
                <a:ext uri="{FF2B5EF4-FFF2-40B4-BE49-F238E27FC236}">
                  <a16:creationId xmlns:a16="http://schemas.microsoft.com/office/drawing/2014/main" id="{FA362C23-8221-4D88-B8F5-641A65E48B84}"/>
                </a:ext>
              </a:extLst>
            </p:cNvPr>
            <p:cNvSpPr/>
            <p:nvPr/>
          </p:nvSpPr>
          <p:spPr>
            <a:xfrm>
              <a:off x="6288089" y="5324476"/>
              <a:ext cx="1165225" cy="874713"/>
            </a:xfrm>
            <a:custGeom>
              <a:avLst/>
              <a:gdLst>
                <a:gd name="connsiteX0" fmla="*/ 445294 w 1164432"/>
                <a:gd name="connsiteY0" fmla="*/ 328613 h 873919"/>
                <a:gd name="connsiteX1" fmla="*/ 507207 w 1164432"/>
                <a:gd name="connsiteY1" fmla="*/ 376238 h 873919"/>
                <a:gd name="connsiteX2" fmla="*/ 554832 w 1164432"/>
                <a:gd name="connsiteY2" fmla="*/ 416719 h 873919"/>
                <a:gd name="connsiteX3" fmla="*/ 623888 w 1164432"/>
                <a:gd name="connsiteY3" fmla="*/ 483394 h 873919"/>
                <a:gd name="connsiteX4" fmla="*/ 711994 w 1164432"/>
                <a:gd name="connsiteY4" fmla="*/ 576263 h 873919"/>
                <a:gd name="connsiteX5" fmla="*/ 750094 w 1164432"/>
                <a:gd name="connsiteY5" fmla="*/ 621506 h 873919"/>
                <a:gd name="connsiteX6" fmla="*/ 795338 w 1164432"/>
                <a:gd name="connsiteY6" fmla="*/ 685800 h 873919"/>
                <a:gd name="connsiteX7" fmla="*/ 845344 w 1164432"/>
                <a:gd name="connsiteY7" fmla="*/ 745331 h 873919"/>
                <a:gd name="connsiteX8" fmla="*/ 888207 w 1164432"/>
                <a:gd name="connsiteY8" fmla="*/ 788194 h 873919"/>
                <a:gd name="connsiteX9" fmla="*/ 931069 w 1164432"/>
                <a:gd name="connsiteY9" fmla="*/ 826294 h 873919"/>
                <a:gd name="connsiteX10" fmla="*/ 959644 w 1164432"/>
                <a:gd name="connsiteY10" fmla="*/ 847725 h 873919"/>
                <a:gd name="connsiteX11" fmla="*/ 978694 w 1164432"/>
                <a:gd name="connsiteY11" fmla="*/ 859631 h 873919"/>
                <a:gd name="connsiteX12" fmla="*/ 1002507 w 1164432"/>
                <a:gd name="connsiteY12" fmla="*/ 869156 h 873919"/>
                <a:gd name="connsiteX13" fmla="*/ 1016794 w 1164432"/>
                <a:gd name="connsiteY13" fmla="*/ 873919 h 873919"/>
                <a:gd name="connsiteX14" fmla="*/ 1071563 w 1164432"/>
                <a:gd name="connsiteY14" fmla="*/ 857250 h 873919"/>
                <a:gd name="connsiteX15" fmla="*/ 1104900 w 1164432"/>
                <a:gd name="connsiteY15" fmla="*/ 840581 h 873919"/>
                <a:gd name="connsiteX16" fmla="*/ 1131094 w 1164432"/>
                <a:gd name="connsiteY16" fmla="*/ 819150 h 873919"/>
                <a:gd name="connsiteX17" fmla="*/ 1145382 w 1164432"/>
                <a:gd name="connsiteY17" fmla="*/ 797719 h 873919"/>
                <a:gd name="connsiteX18" fmla="*/ 1157288 w 1164432"/>
                <a:gd name="connsiteY18" fmla="*/ 769144 h 873919"/>
                <a:gd name="connsiteX19" fmla="*/ 1162050 w 1164432"/>
                <a:gd name="connsiteY19" fmla="*/ 731044 h 873919"/>
                <a:gd name="connsiteX20" fmla="*/ 1164432 w 1164432"/>
                <a:gd name="connsiteY20" fmla="*/ 683419 h 873919"/>
                <a:gd name="connsiteX21" fmla="*/ 1145382 w 1164432"/>
                <a:gd name="connsiteY21" fmla="*/ 645319 h 873919"/>
                <a:gd name="connsiteX22" fmla="*/ 1085850 w 1164432"/>
                <a:gd name="connsiteY22" fmla="*/ 554831 h 873919"/>
                <a:gd name="connsiteX23" fmla="*/ 1026319 w 1164432"/>
                <a:gd name="connsiteY23" fmla="*/ 469106 h 873919"/>
                <a:gd name="connsiteX24" fmla="*/ 973932 w 1164432"/>
                <a:gd name="connsiteY24" fmla="*/ 404813 h 873919"/>
                <a:gd name="connsiteX25" fmla="*/ 916782 w 1164432"/>
                <a:gd name="connsiteY25" fmla="*/ 345281 h 873919"/>
                <a:gd name="connsiteX26" fmla="*/ 859632 w 1164432"/>
                <a:gd name="connsiteY26" fmla="*/ 295275 h 873919"/>
                <a:gd name="connsiteX27" fmla="*/ 816769 w 1164432"/>
                <a:gd name="connsiteY27" fmla="*/ 264319 h 873919"/>
                <a:gd name="connsiteX28" fmla="*/ 726282 w 1164432"/>
                <a:gd name="connsiteY28" fmla="*/ 216694 h 873919"/>
                <a:gd name="connsiteX29" fmla="*/ 611982 w 1164432"/>
                <a:gd name="connsiteY29" fmla="*/ 164306 h 873919"/>
                <a:gd name="connsiteX30" fmla="*/ 450057 w 1164432"/>
                <a:gd name="connsiteY30" fmla="*/ 100013 h 873919"/>
                <a:gd name="connsiteX31" fmla="*/ 228600 w 1164432"/>
                <a:gd name="connsiteY31" fmla="*/ 35719 h 873919"/>
                <a:gd name="connsiteX32" fmla="*/ 64294 w 1164432"/>
                <a:gd name="connsiteY32" fmla="*/ 0 h 873919"/>
                <a:gd name="connsiteX33" fmla="*/ 19050 w 1164432"/>
                <a:gd name="connsiteY33" fmla="*/ 4763 h 873919"/>
                <a:gd name="connsiteX34" fmla="*/ 4763 w 1164432"/>
                <a:gd name="connsiteY34" fmla="*/ 11906 h 873919"/>
                <a:gd name="connsiteX35" fmla="*/ 0 w 1164432"/>
                <a:gd name="connsiteY35" fmla="*/ 19050 h 873919"/>
                <a:gd name="connsiteX36" fmla="*/ 7144 w 1164432"/>
                <a:gd name="connsiteY36" fmla="*/ 33338 h 873919"/>
                <a:gd name="connsiteX37" fmla="*/ 47625 w 1164432"/>
                <a:gd name="connsiteY37" fmla="*/ 61913 h 873919"/>
                <a:gd name="connsiteX38" fmla="*/ 173832 w 1164432"/>
                <a:gd name="connsiteY38" fmla="*/ 145256 h 873919"/>
                <a:gd name="connsiteX39" fmla="*/ 364332 w 1164432"/>
                <a:gd name="connsiteY39" fmla="*/ 271463 h 873919"/>
                <a:gd name="connsiteX40" fmla="*/ 445294 w 1164432"/>
                <a:gd name="connsiteY40" fmla="*/ 328613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64432" h="873919">
                  <a:moveTo>
                    <a:pt x="445294" y="328613"/>
                  </a:moveTo>
                  <a:lnTo>
                    <a:pt x="507207" y="376238"/>
                  </a:lnTo>
                  <a:lnTo>
                    <a:pt x="554832" y="416719"/>
                  </a:lnTo>
                  <a:lnTo>
                    <a:pt x="623888" y="483394"/>
                  </a:lnTo>
                  <a:lnTo>
                    <a:pt x="711994" y="576263"/>
                  </a:lnTo>
                  <a:lnTo>
                    <a:pt x="750094" y="621506"/>
                  </a:lnTo>
                  <a:lnTo>
                    <a:pt x="795338" y="685800"/>
                  </a:lnTo>
                  <a:lnTo>
                    <a:pt x="845344" y="745331"/>
                  </a:lnTo>
                  <a:lnTo>
                    <a:pt x="888207" y="788194"/>
                  </a:lnTo>
                  <a:lnTo>
                    <a:pt x="931069" y="826294"/>
                  </a:lnTo>
                  <a:lnTo>
                    <a:pt x="959644" y="847725"/>
                  </a:lnTo>
                  <a:lnTo>
                    <a:pt x="978694" y="859631"/>
                  </a:lnTo>
                  <a:lnTo>
                    <a:pt x="1002507" y="869156"/>
                  </a:lnTo>
                  <a:lnTo>
                    <a:pt x="1016794" y="873919"/>
                  </a:lnTo>
                  <a:lnTo>
                    <a:pt x="1071563" y="857250"/>
                  </a:lnTo>
                  <a:lnTo>
                    <a:pt x="1104900" y="840581"/>
                  </a:lnTo>
                  <a:lnTo>
                    <a:pt x="1131094" y="819150"/>
                  </a:lnTo>
                  <a:lnTo>
                    <a:pt x="1145382" y="797719"/>
                  </a:lnTo>
                  <a:lnTo>
                    <a:pt x="1157288" y="769144"/>
                  </a:lnTo>
                  <a:lnTo>
                    <a:pt x="1162050" y="731044"/>
                  </a:lnTo>
                  <a:lnTo>
                    <a:pt x="1164432" y="683419"/>
                  </a:lnTo>
                  <a:lnTo>
                    <a:pt x="1145382" y="645319"/>
                  </a:lnTo>
                  <a:lnTo>
                    <a:pt x="1085850" y="554831"/>
                  </a:lnTo>
                  <a:lnTo>
                    <a:pt x="1026319" y="469106"/>
                  </a:lnTo>
                  <a:lnTo>
                    <a:pt x="973932" y="404813"/>
                  </a:lnTo>
                  <a:lnTo>
                    <a:pt x="916782" y="345281"/>
                  </a:lnTo>
                  <a:lnTo>
                    <a:pt x="859632" y="295275"/>
                  </a:lnTo>
                  <a:lnTo>
                    <a:pt x="816769" y="264319"/>
                  </a:lnTo>
                  <a:lnTo>
                    <a:pt x="726282" y="216694"/>
                  </a:lnTo>
                  <a:lnTo>
                    <a:pt x="611982" y="164306"/>
                  </a:lnTo>
                  <a:lnTo>
                    <a:pt x="450057" y="100013"/>
                  </a:lnTo>
                  <a:lnTo>
                    <a:pt x="228600" y="35719"/>
                  </a:lnTo>
                  <a:lnTo>
                    <a:pt x="64294" y="0"/>
                  </a:lnTo>
                  <a:lnTo>
                    <a:pt x="19050" y="4763"/>
                  </a:lnTo>
                  <a:lnTo>
                    <a:pt x="4763" y="11906"/>
                  </a:lnTo>
                  <a:lnTo>
                    <a:pt x="0" y="19050"/>
                  </a:lnTo>
                  <a:lnTo>
                    <a:pt x="7144" y="33338"/>
                  </a:lnTo>
                  <a:lnTo>
                    <a:pt x="47625" y="61913"/>
                  </a:lnTo>
                  <a:lnTo>
                    <a:pt x="173832" y="145256"/>
                  </a:lnTo>
                  <a:lnTo>
                    <a:pt x="364332" y="271463"/>
                  </a:lnTo>
                  <a:lnTo>
                    <a:pt x="445294" y="3286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C8342DC6-EBE6-4CD2-94D0-C37FFB538374}"/>
                </a:ext>
              </a:extLst>
            </p:cNvPr>
            <p:cNvSpPr/>
            <p:nvPr/>
          </p:nvSpPr>
          <p:spPr>
            <a:xfrm>
              <a:off x="4927600" y="2114551"/>
              <a:ext cx="2166937" cy="436563"/>
            </a:xfrm>
            <a:custGeom>
              <a:avLst/>
              <a:gdLst>
                <a:gd name="connsiteX0" fmla="*/ 1102518 w 2166937"/>
                <a:gd name="connsiteY0" fmla="*/ 123825 h 435769"/>
                <a:gd name="connsiteX1" fmla="*/ 871537 w 2166937"/>
                <a:gd name="connsiteY1" fmla="*/ 154781 h 435769"/>
                <a:gd name="connsiteX2" fmla="*/ 623887 w 2166937"/>
                <a:gd name="connsiteY2" fmla="*/ 185738 h 435769"/>
                <a:gd name="connsiteX3" fmla="*/ 442912 w 2166937"/>
                <a:gd name="connsiteY3" fmla="*/ 209550 h 435769"/>
                <a:gd name="connsiteX4" fmla="*/ 357187 w 2166937"/>
                <a:gd name="connsiteY4" fmla="*/ 221456 h 435769"/>
                <a:gd name="connsiteX5" fmla="*/ 300037 w 2166937"/>
                <a:gd name="connsiteY5" fmla="*/ 219075 h 435769"/>
                <a:gd name="connsiteX6" fmla="*/ 223837 w 2166937"/>
                <a:gd name="connsiteY6" fmla="*/ 207169 h 435769"/>
                <a:gd name="connsiteX7" fmla="*/ 171450 w 2166937"/>
                <a:gd name="connsiteY7" fmla="*/ 195263 h 435769"/>
                <a:gd name="connsiteX8" fmla="*/ 111918 w 2166937"/>
                <a:gd name="connsiteY8" fmla="*/ 173831 h 435769"/>
                <a:gd name="connsiteX9" fmla="*/ 69056 w 2166937"/>
                <a:gd name="connsiteY9" fmla="*/ 154781 h 435769"/>
                <a:gd name="connsiteX10" fmla="*/ 38100 w 2166937"/>
                <a:gd name="connsiteY10" fmla="*/ 142875 h 435769"/>
                <a:gd name="connsiteX11" fmla="*/ 16668 w 2166937"/>
                <a:gd name="connsiteY11" fmla="*/ 138113 h 435769"/>
                <a:gd name="connsiteX12" fmla="*/ 2381 w 2166937"/>
                <a:gd name="connsiteY12" fmla="*/ 142875 h 435769"/>
                <a:gd name="connsiteX13" fmla="*/ 0 w 2166937"/>
                <a:gd name="connsiteY13" fmla="*/ 154781 h 435769"/>
                <a:gd name="connsiteX14" fmla="*/ 11906 w 2166937"/>
                <a:gd name="connsiteY14" fmla="*/ 183356 h 435769"/>
                <a:gd name="connsiteX15" fmla="*/ 42862 w 2166937"/>
                <a:gd name="connsiteY15" fmla="*/ 233363 h 435769"/>
                <a:gd name="connsiteX16" fmla="*/ 100012 w 2166937"/>
                <a:gd name="connsiteY16" fmla="*/ 302419 h 435769"/>
                <a:gd name="connsiteX17" fmla="*/ 176212 w 2166937"/>
                <a:gd name="connsiteY17" fmla="*/ 366713 h 435769"/>
                <a:gd name="connsiteX18" fmla="*/ 226218 w 2166937"/>
                <a:gd name="connsiteY18" fmla="*/ 402431 h 435769"/>
                <a:gd name="connsiteX19" fmla="*/ 252412 w 2166937"/>
                <a:gd name="connsiteY19" fmla="*/ 421481 h 435769"/>
                <a:gd name="connsiteX20" fmla="*/ 276225 w 2166937"/>
                <a:gd name="connsiteY20" fmla="*/ 431006 h 435769"/>
                <a:gd name="connsiteX21" fmla="*/ 311943 w 2166937"/>
                <a:gd name="connsiteY21" fmla="*/ 435769 h 435769"/>
                <a:gd name="connsiteX22" fmla="*/ 359568 w 2166937"/>
                <a:gd name="connsiteY22" fmla="*/ 428625 h 435769"/>
                <a:gd name="connsiteX23" fmla="*/ 407193 w 2166937"/>
                <a:gd name="connsiteY23" fmla="*/ 416719 h 435769"/>
                <a:gd name="connsiteX24" fmla="*/ 440531 w 2166937"/>
                <a:gd name="connsiteY24" fmla="*/ 402431 h 435769"/>
                <a:gd name="connsiteX25" fmla="*/ 511968 w 2166937"/>
                <a:gd name="connsiteY25" fmla="*/ 388144 h 435769"/>
                <a:gd name="connsiteX26" fmla="*/ 597693 w 2166937"/>
                <a:gd name="connsiteY26" fmla="*/ 369094 h 435769"/>
                <a:gd name="connsiteX27" fmla="*/ 666750 w 2166937"/>
                <a:gd name="connsiteY27" fmla="*/ 350044 h 435769"/>
                <a:gd name="connsiteX28" fmla="*/ 871537 w 2166937"/>
                <a:gd name="connsiteY28" fmla="*/ 330994 h 435769"/>
                <a:gd name="connsiteX29" fmla="*/ 1007268 w 2166937"/>
                <a:gd name="connsiteY29" fmla="*/ 311944 h 435769"/>
                <a:gd name="connsiteX30" fmla="*/ 1226343 w 2166937"/>
                <a:gd name="connsiteY30" fmla="*/ 283369 h 435769"/>
                <a:gd name="connsiteX31" fmla="*/ 1388268 w 2166937"/>
                <a:gd name="connsiteY31" fmla="*/ 261938 h 435769"/>
                <a:gd name="connsiteX32" fmla="*/ 1578768 w 2166937"/>
                <a:gd name="connsiteY32" fmla="*/ 238125 h 435769"/>
                <a:gd name="connsiteX33" fmla="*/ 1695450 w 2166937"/>
                <a:gd name="connsiteY33" fmla="*/ 223838 h 435769"/>
                <a:gd name="connsiteX34" fmla="*/ 1733550 w 2166937"/>
                <a:gd name="connsiteY34" fmla="*/ 221456 h 435769"/>
                <a:gd name="connsiteX35" fmla="*/ 1759743 w 2166937"/>
                <a:gd name="connsiteY35" fmla="*/ 226219 h 435769"/>
                <a:gd name="connsiteX36" fmla="*/ 1790700 w 2166937"/>
                <a:gd name="connsiteY36" fmla="*/ 245269 h 435769"/>
                <a:gd name="connsiteX37" fmla="*/ 2107406 w 2166937"/>
                <a:gd name="connsiteY37" fmla="*/ 407194 h 435769"/>
                <a:gd name="connsiteX38" fmla="*/ 2128837 w 2166937"/>
                <a:gd name="connsiteY38" fmla="*/ 395288 h 435769"/>
                <a:gd name="connsiteX39" fmla="*/ 2147887 w 2166937"/>
                <a:gd name="connsiteY39" fmla="*/ 378619 h 435769"/>
                <a:gd name="connsiteX40" fmla="*/ 2159793 w 2166937"/>
                <a:gd name="connsiteY40" fmla="*/ 359569 h 435769"/>
                <a:gd name="connsiteX41" fmla="*/ 2166937 w 2166937"/>
                <a:gd name="connsiteY41" fmla="*/ 333375 h 435769"/>
                <a:gd name="connsiteX42" fmla="*/ 2166937 w 2166937"/>
                <a:gd name="connsiteY42" fmla="*/ 311944 h 435769"/>
                <a:gd name="connsiteX43" fmla="*/ 2164556 w 2166937"/>
                <a:gd name="connsiteY43" fmla="*/ 290513 h 435769"/>
                <a:gd name="connsiteX44" fmla="*/ 2145506 w 2166937"/>
                <a:gd name="connsiteY44" fmla="*/ 266700 h 435769"/>
                <a:gd name="connsiteX45" fmla="*/ 2085975 w 2166937"/>
                <a:gd name="connsiteY45" fmla="*/ 209550 h 435769"/>
                <a:gd name="connsiteX46" fmla="*/ 2031206 w 2166937"/>
                <a:gd name="connsiteY46" fmla="*/ 157163 h 435769"/>
                <a:gd name="connsiteX47" fmla="*/ 1947862 w 2166937"/>
                <a:gd name="connsiteY47" fmla="*/ 92869 h 435769"/>
                <a:gd name="connsiteX48" fmla="*/ 1857375 w 2166937"/>
                <a:gd name="connsiteY48" fmla="*/ 28575 h 435769"/>
                <a:gd name="connsiteX49" fmla="*/ 1814512 w 2166937"/>
                <a:gd name="connsiteY49" fmla="*/ 0 h 435769"/>
                <a:gd name="connsiteX50" fmla="*/ 1807368 w 2166937"/>
                <a:gd name="connsiteY50" fmla="*/ 0 h 435769"/>
                <a:gd name="connsiteX51" fmla="*/ 1764506 w 2166937"/>
                <a:gd name="connsiteY51" fmla="*/ 14288 h 435769"/>
                <a:gd name="connsiteX52" fmla="*/ 1643062 w 2166937"/>
                <a:gd name="connsiteY52" fmla="*/ 52388 h 435769"/>
                <a:gd name="connsiteX53" fmla="*/ 1547812 w 2166937"/>
                <a:gd name="connsiteY53" fmla="*/ 71438 h 435769"/>
                <a:gd name="connsiteX54" fmla="*/ 1426368 w 2166937"/>
                <a:gd name="connsiteY54" fmla="*/ 83344 h 435769"/>
                <a:gd name="connsiteX55" fmla="*/ 1102518 w 2166937"/>
                <a:gd name="connsiteY55" fmla="*/ 1238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6937" h="435769">
                  <a:moveTo>
                    <a:pt x="1102518" y="123825"/>
                  </a:moveTo>
                  <a:lnTo>
                    <a:pt x="871537" y="154781"/>
                  </a:lnTo>
                  <a:lnTo>
                    <a:pt x="623887" y="185738"/>
                  </a:lnTo>
                  <a:lnTo>
                    <a:pt x="442912" y="209550"/>
                  </a:lnTo>
                  <a:lnTo>
                    <a:pt x="357187" y="221456"/>
                  </a:lnTo>
                  <a:lnTo>
                    <a:pt x="300037" y="219075"/>
                  </a:lnTo>
                  <a:lnTo>
                    <a:pt x="223837" y="207169"/>
                  </a:lnTo>
                  <a:lnTo>
                    <a:pt x="171450" y="195263"/>
                  </a:lnTo>
                  <a:lnTo>
                    <a:pt x="111918" y="173831"/>
                  </a:lnTo>
                  <a:lnTo>
                    <a:pt x="69056" y="154781"/>
                  </a:lnTo>
                  <a:lnTo>
                    <a:pt x="38100" y="142875"/>
                  </a:lnTo>
                  <a:lnTo>
                    <a:pt x="16668" y="138113"/>
                  </a:lnTo>
                  <a:lnTo>
                    <a:pt x="2381" y="142875"/>
                  </a:lnTo>
                  <a:lnTo>
                    <a:pt x="0" y="154781"/>
                  </a:lnTo>
                  <a:lnTo>
                    <a:pt x="11906" y="183356"/>
                  </a:lnTo>
                  <a:lnTo>
                    <a:pt x="42862" y="233363"/>
                  </a:lnTo>
                  <a:lnTo>
                    <a:pt x="100012" y="302419"/>
                  </a:lnTo>
                  <a:lnTo>
                    <a:pt x="176212" y="366713"/>
                  </a:lnTo>
                  <a:lnTo>
                    <a:pt x="226218" y="402431"/>
                  </a:lnTo>
                  <a:lnTo>
                    <a:pt x="252412" y="421481"/>
                  </a:lnTo>
                  <a:lnTo>
                    <a:pt x="276225" y="431006"/>
                  </a:lnTo>
                  <a:lnTo>
                    <a:pt x="311943" y="435769"/>
                  </a:lnTo>
                  <a:lnTo>
                    <a:pt x="359568" y="428625"/>
                  </a:lnTo>
                  <a:lnTo>
                    <a:pt x="407193" y="416719"/>
                  </a:lnTo>
                  <a:lnTo>
                    <a:pt x="440531" y="402431"/>
                  </a:lnTo>
                  <a:lnTo>
                    <a:pt x="511968" y="388144"/>
                  </a:lnTo>
                  <a:lnTo>
                    <a:pt x="597693" y="369094"/>
                  </a:lnTo>
                  <a:lnTo>
                    <a:pt x="666750" y="350044"/>
                  </a:lnTo>
                  <a:lnTo>
                    <a:pt x="871537" y="330994"/>
                  </a:lnTo>
                  <a:lnTo>
                    <a:pt x="1007268" y="311944"/>
                  </a:lnTo>
                  <a:lnTo>
                    <a:pt x="1226343" y="283369"/>
                  </a:lnTo>
                  <a:lnTo>
                    <a:pt x="1388268" y="261938"/>
                  </a:lnTo>
                  <a:lnTo>
                    <a:pt x="1578768" y="238125"/>
                  </a:lnTo>
                  <a:lnTo>
                    <a:pt x="1695450" y="223838"/>
                  </a:lnTo>
                  <a:lnTo>
                    <a:pt x="1733550" y="221456"/>
                  </a:lnTo>
                  <a:lnTo>
                    <a:pt x="1759743" y="226219"/>
                  </a:lnTo>
                  <a:lnTo>
                    <a:pt x="1790700" y="245269"/>
                  </a:lnTo>
                  <a:lnTo>
                    <a:pt x="2107406" y="407194"/>
                  </a:lnTo>
                  <a:lnTo>
                    <a:pt x="2128837" y="395288"/>
                  </a:lnTo>
                  <a:lnTo>
                    <a:pt x="2147887" y="378619"/>
                  </a:lnTo>
                  <a:lnTo>
                    <a:pt x="2159793" y="359569"/>
                  </a:lnTo>
                  <a:lnTo>
                    <a:pt x="2166937" y="333375"/>
                  </a:lnTo>
                  <a:lnTo>
                    <a:pt x="2166937" y="311944"/>
                  </a:lnTo>
                  <a:lnTo>
                    <a:pt x="2164556" y="290513"/>
                  </a:lnTo>
                  <a:lnTo>
                    <a:pt x="2145506" y="266700"/>
                  </a:lnTo>
                  <a:lnTo>
                    <a:pt x="2085975" y="209550"/>
                  </a:lnTo>
                  <a:lnTo>
                    <a:pt x="2031206" y="157163"/>
                  </a:lnTo>
                  <a:lnTo>
                    <a:pt x="1947862" y="92869"/>
                  </a:lnTo>
                  <a:lnTo>
                    <a:pt x="1857375" y="28575"/>
                  </a:lnTo>
                  <a:lnTo>
                    <a:pt x="1814512" y="0"/>
                  </a:lnTo>
                  <a:lnTo>
                    <a:pt x="1807368" y="0"/>
                  </a:lnTo>
                  <a:lnTo>
                    <a:pt x="1764506" y="14288"/>
                  </a:lnTo>
                  <a:lnTo>
                    <a:pt x="1643062" y="52388"/>
                  </a:lnTo>
                  <a:lnTo>
                    <a:pt x="1547812" y="71438"/>
                  </a:lnTo>
                  <a:lnTo>
                    <a:pt x="1426368" y="83344"/>
                  </a:lnTo>
                  <a:lnTo>
                    <a:pt x="1102518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6">
              <a:extLst>
                <a:ext uri="{FF2B5EF4-FFF2-40B4-BE49-F238E27FC236}">
                  <a16:creationId xmlns:a16="http://schemas.microsoft.com/office/drawing/2014/main" id="{0F96190C-4CA1-4B01-AF54-5D8F5D8F01F5}"/>
                </a:ext>
              </a:extLst>
            </p:cNvPr>
            <p:cNvSpPr/>
            <p:nvPr/>
          </p:nvSpPr>
          <p:spPr>
            <a:xfrm>
              <a:off x="6337300" y="2341563"/>
              <a:ext cx="752475" cy="1020762"/>
            </a:xfrm>
            <a:custGeom>
              <a:avLst/>
              <a:gdLst>
                <a:gd name="connsiteX0" fmla="*/ 309562 w 752475"/>
                <a:gd name="connsiteY0" fmla="*/ 407194 h 1021556"/>
                <a:gd name="connsiteX1" fmla="*/ 338137 w 752475"/>
                <a:gd name="connsiteY1" fmla="*/ 352425 h 1021556"/>
                <a:gd name="connsiteX2" fmla="*/ 361950 w 752475"/>
                <a:gd name="connsiteY2" fmla="*/ 297656 h 1021556"/>
                <a:gd name="connsiteX3" fmla="*/ 383381 w 752475"/>
                <a:gd name="connsiteY3" fmla="*/ 240506 h 1021556"/>
                <a:gd name="connsiteX4" fmla="*/ 402431 w 752475"/>
                <a:gd name="connsiteY4" fmla="*/ 188119 h 1021556"/>
                <a:gd name="connsiteX5" fmla="*/ 416718 w 752475"/>
                <a:gd name="connsiteY5" fmla="*/ 126206 h 1021556"/>
                <a:gd name="connsiteX6" fmla="*/ 421481 w 752475"/>
                <a:gd name="connsiteY6" fmla="*/ 90487 h 1021556"/>
                <a:gd name="connsiteX7" fmla="*/ 421481 w 752475"/>
                <a:gd name="connsiteY7" fmla="*/ 69056 h 1021556"/>
                <a:gd name="connsiteX8" fmla="*/ 416718 w 752475"/>
                <a:gd name="connsiteY8" fmla="*/ 47625 h 1021556"/>
                <a:gd name="connsiteX9" fmla="*/ 402431 w 752475"/>
                <a:gd name="connsiteY9" fmla="*/ 26194 h 1021556"/>
                <a:gd name="connsiteX10" fmla="*/ 359568 w 752475"/>
                <a:gd name="connsiteY10" fmla="*/ 0 h 1021556"/>
                <a:gd name="connsiteX11" fmla="*/ 752475 w 752475"/>
                <a:gd name="connsiteY11" fmla="*/ 95250 h 1021556"/>
                <a:gd name="connsiteX12" fmla="*/ 747712 w 752475"/>
                <a:gd name="connsiteY12" fmla="*/ 128587 h 1021556"/>
                <a:gd name="connsiteX13" fmla="*/ 738187 w 752475"/>
                <a:gd name="connsiteY13" fmla="*/ 147637 h 1021556"/>
                <a:gd name="connsiteX14" fmla="*/ 711993 w 752475"/>
                <a:gd name="connsiteY14" fmla="*/ 169069 h 1021556"/>
                <a:gd name="connsiteX15" fmla="*/ 700087 w 752475"/>
                <a:gd name="connsiteY15" fmla="*/ 178594 h 1021556"/>
                <a:gd name="connsiteX16" fmla="*/ 673893 w 752475"/>
                <a:gd name="connsiteY16" fmla="*/ 202406 h 1021556"/>
                <a:gd name="connsiteX17" fmla="*/ 650081 w 752475"/>
                <a:gd name="connsiteY17" fmla="*/ 228600 h 1021556"/>
                <a:gd name="connsiteX18" fmla="*/ 633412 w 752475"/>
                <a:gd name="connsiteY18" fmla="*/ 257175 h 1021556"/>
                <a:gd name="connsiteX19" fmla="*/ 609600 w 752475"/>
                <a:gd name="connsiteY19" fmla="*/ 307181 h 1021556"/>
                <a:gd name="connsiteX20" fmla="*/ 583406 w 752475"/>
                <a:gd name="connsiteY20" fmla="*/ 371475 h 1021556"/>
                <a:gd name="connsiteX21" fmla="*/ 531018 w 752475"/>
                <a:gd name="connsiteY21" fmla="*/ 497681 h 1021556"/>
                <a:gd name="connsiteX22" fmla="*/ 457200 w 752475"/>
                <a:gd name="connsiteY22" fmla="*/ 647700 h 1021556"/>
                <a:gd name="connsiteX23" fmla="*/ 397668 w 752475"/>
                <a:gd name="connsiteY23" fmla="*/ 750094 h 1021556"/>
                <a:gd name="connsiteX24" fmla="*/ 359568 w 752475"/>
                <a:gd name="connsiteY24" fmla="*/ 809625 h 1021556"/>
                <a:gd name="connsiteX25" fmla="*/ 309562 w 752475"/>
                <a:gd name="connsiteY25" fmla="*/ 878681 h 1021556"/>
                <a:gd name="connsiteX26" fmla="*/ 254793 w 752475"/>
                <a:gd name="connsiteY26" fmla="*/ 940594 h 1021556"/>
                <a:gd name="connsiteX27" fmla="*/ 207168 w 752475"/>
                <a:gd name="connsiteY27" fmla="*/ 981075 h 1021556"/>
                <a:gd name="connsiteX28" fmla="*/ 164306 w 752475"/>
                <a:gd name="connsiteY28" fmla="*/ 1007269 h 1021556"/>
                <a:gd name="connsiteX29" fmla="*/ 138112 w 752475"/>
                <a:gd name="connsiteY29" fmla="*/ 1019175 h 1021556"/>
                <a:gd name="connsiteX30" fmla="*/ 119062 w 752475"/>
                <a:gd name="connsiteY30" fmla="*/ 1021556 h 1021556"/>
                <a:gd name="connsiteX31" fmla="*/ 104775 w 752475"/>
                <a:gd name="connsiteY31" fmla="*/ 1016794 h 1021556"/>
                <a:gd name="connsiteX32" fmla="*/ 88106 w 752475"/>
                <a:gd name="connsiteY32" fmla="*/ 1004887 h 1021556"/>
                <a:gd name="connsiteX33" fmla="*/ 71437 w 752475"/>
                <a:gd name="connsiteY33" fmla="*/ 990600 h 1021556"/>
                <a:gd name="connsiteX34" fmla="*/ 47625 w 752475"/>
                <a:gd name="connsiteY34" fmla="*/ 959644 h 1021556"/>
                <a:gd name="connsiteX35" fmla="*/ 26193 w 752475"/>
                <a:gd name="connsiteY35" fmla="*/ 916781 h 1021556"/>
                <a:gd name="connsiteX36" fmla="*/ 9525 w 752475"/>
                <a:gd name="connsiteY36" fmla="*/ 878681 h 1021556"/>
                <a:gd name="connsiteX37" fmla="*/ 0 w 752475"/>
                <a:gd name="connsiteY37" fmla="*/ 852487 h 1021556"/>
                <a:gd name="connsiteX38" fmla="*/ 183356 w 752475"/>
                <a:gd name="connsiteY38" fmla="*/ 609600 h 1021556"/>
                <a:gd name="connsiteX39" fmla="*/ 228600 w 752475"/>
                <a:gd name="connsiteY39" fmla="*/ 545306 h 1021556"/>
                <a:gd name="connsiteX40" fmla="*/ 283368 w 752475"/>
                <a:gd name="connsiteY40" fmla="*/ 457200 h 1021556"/>
                <a:gd name="connsiteX41" fmla="*/ 309562 w 752475"/>
                <a:gd name="connsiteY41" fmla="*/ 407194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2475" h="1021556">
                  <a:moveTo>
                    <a:pt x="309562" y="407194"/>
                  </a:moveTo>
                  <a:lnTo>
                    <a:pt x="338137" y="352425"/>
                  </a:lnTo>
                  <a:lnTo>
                    <a:pt x="361950" y="297656"/>
                  </a:lnTo>
                  <a:lnTo>
                    <a:pt x="383381" y="240506"/>
                  </a:lnTo>
                  <a:lnTo>
                    <a:pt x="402431" y="188119"/>
                  </a:lnTo>
                  <a:lnTo>
                    <a:pt x="416718" y="126206"/>
                  </a:lnTo>
                  <a:lnTo>
                    <a:pt x="421481" y="90487"/>
                  </a:lnTo>
                  <a:lnTo>
                    <a:pt x="421481" y="69056"/>
                  </a:lnTo>
                  <a:lnTo>
                    <a:pt x="416718" y="47625"/>
                  </a:lnTo>
                  <a:lnTo>
                    <a:pt x="402431" y="26194"/>
                  </a:lnTo>
                  <a:lnTo>
                    <a:pt x="359568" y="0"/>
                  </a:lnTo>
                  <a:lnTo>
                    <a:pt x="752475" y="95250"/>
                  </a:lnTo>
                  <a:lnTo>
                    <a:pt x="747712" y="128587"/>
                  </a:lnTo>
                  <a:lnTo>
                    <a:pt x="738187" y="147637"/>
                  </a:lnTo>
                  <a:lnTo>
                    <a:pt x="711993" y="169069"/>
                  </a:lnTo>
                  <a:lnTo>
                    <a:pt x="700087" y="178594"/>
                  </a:lnTo>
                  <a:lnTo>
                    <a:pt x="673893" y="202406"/>
                  </a:lnTo>
                  <a:lnTo>
                    <a:pt x="650081" y="228600"/>
                  </a:lnTo>
                  <a:lnTo>
                    <a:pt x="633412" y="257175"/>
                  </a:lnTo>
                  <a:lnTo>
                    <a:pt x="609600" y="307181"/>
                  </a:lnTo>
                  <a:lnTo>
                    <a:pt x="583406" y="371475"/>
                  </a:lnTo>
                  <a:lnTo>
                    <a:pt x="531018" y="497681"/>
                  </a:lnTo>
                  <a:lnTo>
                    <a:pt x="457200" y="647700"/>
                  </a:lnTo>
                  <a:lnTo>
                    <a:pt x="397668" y="750094"/>
                  </a:lnTo>
                  <a:lnTo>
                    <a:pt x="359568" y="809625"/>
                  </a:lnTo>
                  <a:lnTo>
                    <a:pt x="309562" y="878681"/>
                  </a:lnTo>
                  <a:lnTo>
                    <a:pt x="254793" y="940594"/>
                  </a:lnTo>
                  <a:lnTo>
                    <a:pt x="207168" y="981075"/>
                  </a:lnTo>
                  <a:lnTo>
                    <a:pt x="164306" y="1007269"/>
                  </a:lnTo>
                  <a:lnTo>
                    <a:pt x="138112" y="1019175"/>
                  </a:lnTo>
                  <a:lnTo>
                    <a:pt x="119062" y="1021556"/>
                  </a:lnTo>
                  <a:lnTo>
                    <a:pt x="104775" y="1016794"/>
                  </a:lnTo>
                  <a:lnTo>
                    <a:pt x="88106" y="1004887"/>
                  </a:lnTo>
                  <a:lnTo>
                    <a:pt x="71437" y="990600"/>
                  </a:lnTo>
                  <a:lnTo>
                    <a:pt x="47625" y="959644"/>
                  </a:lnTo>
                  <a:lnTo>
                    <a:pt x="26193" y="916781"/>
                  </a:lnTo>
                  <a:lnTo>
                    <a:pt x="9525" y="878681"/>
                  </a:lnTo>
                  <a:lnTo>
                    <a:pt x="0" y="852487"/>
                  </a:lnTo>
                  <a:lnTo>
                    <a:pt x="183356" y="609600"/>
                  </a:lnTo>
                  <a:lnTo>
                    <a:pt x="228600" y="545306"/>
                  </a:lnTo>
                  <a:lnTo>
                    <a:pt x="283368" y="457200"/>
                  </a:lnTo>
                  <a:lnTo>
                    <a:pt x="309562" y="4071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7">
              <a:extLst>
                <a:ext uri="{FF2B5EF4-FFF2-40B4-BE49-F238E27FC236}">
                  <a16:creationId xmlns:a16="http://schemas.microsoft.com/office/drawing/2014/main" id="{45C1E1BB-3A39-450C-BE39-721062798733}"/>
                </a:ext>
              </a:extLst>
            </p:cNvPr>
            <p:cNvSpPr/>
            <p:nvPr/>
          </p:nvSpPr>
          <p:spPr>
            <a:xfrm>
              <a:off x="6053139" y="2924175"/>
              <a:ext cx="479425" cy="331788"/>
            </a:xfrm>
            <a:custGeom>
              <a:avLst/>
              <a:gdLst>
                <a:gd name="connsiteX0" fmla="*/ 176212 w 478631"/>
                <a:gd name="connsiteY0" fmla="*/ 150019 h 330994"/>
                <a:gd name="connsiteX1" fmla="*/ 226218 w 478631"/>
                <a:gd name="connsiteY1" fmla="*/ 188119 h 330994"/>
                <a:gd name="connsiteX2" fmla="*/ 245268 w 478631"/>
                <a:gd name="connsiteY2" fmla="*/ 207169 h 330994"/>
                <a:gd name="connsiteX3" fmla="*/ 271462 w 478631"/>
                <a:gd name="connsiteY3" fmla="*/ 238125 h 330994"/>
                <a:gd name="connsiteX4" fmla="*/ 283368 w 478631"/>
                <a:gd name="connsiteY4" fmla="*/ 259556 h 330994"/>
                <a:gd name="connsiteX5" fmla="*/ 285750 w 478631"/>
                <a:gd name="connsiteY5" fmla="*/ 266700 h 330994"/>
                <a:gd name="connsiteX6" fmla="*/ 311943 w 478631"/>
                <a:gd name="connsiteY6" fmla="*/ 330994 h 330994"/>
                <a:gd name="connsiteX7" fmla="*/ 478631 w 478631"/>
                <a:gd name="connsiteY7" fmla="*/ 14288 h 330994"/>
                <a:gd name="connsiteX8" fmla="*/ 457200 w 478631"/>
                <a:gd name="connsiteY8" fmla="*/ 42863 h 330994"/>
                <a:gd name="connsiteX9" fmla="*/ 438150 w 478631"/>
                <a:gd name="connsiteY9" fmla="*/ 57150 h 330994"/>
                <a:gd name="connsiteX10" fmla="*/ 409575 w 478631"/>
                <a:gd name="connsiteY10" fmla="*/ 71438 h 330994"/>
                <a:gd name="connsiteX11" fmla="*/ 366712 w 478631"/>
                <a:gd name="connsiteY11" fmla="*/ 83344 h 330994"/>
                <a:gd name="connsiteX12" fmla="*/ 338137 w 478631"/>
                <a:gd name="connsiteY12" fmla="*/ 83344 h 330994"/>
                <a:gd name="connsiteX13" fmla="*/ 278606 w 478631"/>
                <a:gd name="connsiteY13" fmla="*/ 73819 h 330994"/>
                <a:gd name="connsiteX14" fmla="*/ 197643 w 478631"/>
                <a:gd name="connsiteY14" fmla="*/ 54769 h 330994"/>
                <a:gd name="connsiteX15" fmla="*/ 95250 w 478631"/>
                <a:gd name="connsiteY15" fmla="*/ 26194 h 330994"/>
                <a:gd name="connsiteX16" fmla="*/ 35718 w 478631"/>
                <a:gd name="connsiteY16" fmla="*/ 2381 h 330994"/>
                <a:gd name="connsiteX17" fmla="*/ 16668 w 478631"/>
                <a:gd name="connsiteY17" fmla="*/ 0 h 330994"/>
                <a:gd name="connsiteX18" fmla="*/ 0 w 478631"/>
                <a:gd name="connsiteY18" fmla="*/ 9525 h 330994"/>
                <a:gd name="connsiteX19" fmla="*/ 2381 w 478631"/>
                <a:gd name="connsiteY19" fmla="*/ 38100 h 330994"/>
                <a:gd name="connsiteX20" fmla="*/ 16668 w 478631"/>
                <a:gd name="connsiteY20" fmla="*/ 59531 h 330994"/>
                <a:gd name="connsiteX21" fmla="*/ 61912 w 478631"/>
                <a:gd name="connsiteY21" fmla="*/ 80963 h 330994"/>
                <a:gd name="connsiteX22" fmla="*/ 107156 w 478631"/>
                <a:gd name="connsiteY22" fmla="*/ 104775 h 330994"/>
                <a:gd name="connsiteX23" fmla="*/ 176212 w 478631"/>
                <a:gd name="connsiteY23" fmla="*/ 150019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631" h="330994">
                  <a:moveTo>
                    <a:pt x="176212" y="150019"/>
                  </a:moveTo>
                  <a:lnTo>
                    <a:pt x="226218" y="188119"/>
                  </a:lnTo>
                  <a:lnTo>
                    <a:pt x="245268" y="207169"/>
                  </a:lnTo>
                  <a:lnTo>
                    <a:pt x="271462" y="238125"/>
                  </a:lnTo>
                  <a:lnTo>
                    <a:pt x="283368" y="259556"/>
                  </a:lnTo>
                  <a:lnTo>
                    <a:pt x="285750" y="266700"/>
                  </a:lnTo>
                  <a:lnTo>
                    <a:pt x="311943" y="330994"/>
                  </a:lnTo>
                  <a:lnTo>
                    <a:pt x="478631" y="14288"/>
                  </a:lnTo>
                  <a:lnTo>
                    <a:pt x="457200" y="42863"/>
                  </a:lnTo>
                  <a:lnTo>
                    <a:pt x="438150" y="57150"/>
                  </a:lnTo>
                  <a:lnTo>
                    <a:pt x="409575" y="71438"/>
                  </a:lnTo>
                  <a:lnTo>
                    <a:pt x="366712" y="83344"/>
                  </a:lnTo>
                  <a:lnTo>
                    <a:pt x="338137" y="83344"/>
                  </a:lnTo>
                  <a:lnTo>
                    <a:pt x="278606" y="73819"/>
                  </a:lnTo>
                  <a:lnTo>
                    <a:pt x="197643" y="54769"/>
                  </a:lnTo>
                  <a:lnTo>
                    <a:pt x="95250" y="26194"/>
                  </a:lnTo>
                  <a:lnTo>
                    <a:pt x="35718" y="2381"/>
                  </a:lnTo>
                  <a:lnTo>
                    <a:pt x="16668" y="0"/>
                  </a:lnTo>
                  <a:lnTo>
                    <a:pt x="0" y="9525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61912" y="80963"/>
                  </a:lnTo>
                  <a:lnTo>
                    <a:pt x="107156" y="104775"/>
                  </a:lnTo>
                  <a:lnTo>
                    <a:pt x="176212" y="150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8">
              <a:extLst>
                <a:ext uri="{FF2B5EF4-FFF2-40B4-BE49-F238E27FC236}">
                  <a16:creationId xmlns:a16="http://schemas.microsoft.com/office/drawing/2014/main" id="{C5027103-AAA9-4C24-8D78-ADAE9065EA35}"/>
                </a:ext>
              </a:extLst>
            </p:cNvPr>
            <p:cNvSpPr/>
            <p:nvPr/>
          </p:nvSpPr>
          <p:spPr>
            <a:xfrm>
              <a:off x="4219575" y="2401889"/>
              <a:ext cx="1714500" cy="1322387"/>
            </a:xfrm>
            <a:custGeom>
              <a:avLst/>
              <a:gdLst>
                <a:gd name="connsiteX0" fmla="*/ 1021556 w 1714500"/>
                <a:gd name="connsiteY0" fmla="*/ 585788 h 1321594"/>
                <a:gd name="connsiteX1" fmla="*/ 1107281 w 1714500"/>
                <a:gd name="connsiteY1" fmla="*/ 507207 h 1321594"/>
                <a:gd name="connsiteX2" fmla="*/ 1173956 w 1714500"/>
                <a:gd name="connsiteY2" fmla="*/ 440532 h 1321594"/>
                <a:gd name="connsiteX3" fmla="*/ 1223963 w 1714500"/>
                <a:gd name="connsiteY3" fmla="*/ 383382 h 1321594"/>
                <a:gd name="connsiteX4" fmla="*/ 1259681 w 1714500"/>
                <a:gd name="connsiteY4" fmla="*/ 340519 h 1321594"/>
                <a:gd name="connsiteX5" fmla="*/ 1283494 w 1714500"/>
                <a:gd name="connsiteY5" fmla="*/ 307182 h 1321594"/>
                <a:gd name="connsiteX6" fmla="*/ 1309688 w 1714500"/>
                <a:gd name="connsiteY6" fmla="*/ 264319 h 1321594"/>
                <a:gd name="connsiteX7" fmla="*/ 1323975 w 1714500"/>
                <a:gd name="connsiteY7" fmla="*/ 238125 h 1321594"/>
                <a:gd name="connsiteX8" fmla="*/ 1340644 w 1714500"/>
                <a:gd name="connsiteY8" fmla="*/ 200025 h 1321594"/>
                <a:gd name="connsiteX9" fmla="*/ 1352550 w 1714500"/>
                <a:gd name="connsiteY9" fmla="*/ 159544 h 1321594"/>
                <a:gd name="connsiteX10" fmla="*/ 1359694 w 1714500"/>
                <a:gd name="connsiteY10" fmla="*/ 126207 h 1321594"/>
                <a:gd name="connsiteX11" fmla="*/ 1359694 w 1714500"/>
                <a:gd name="connsiteY11" fmla="*/ 88107 h 1321594"/>
                <a:gd name="connsiteX12" fmla="*/ 1340644 w 1714500"/>
                <a:gd name="connsiteY12" fmla="*/ 4763 h 1321594"/>
                <a:gd name="connsiteX13" fmla="*/ 1543050 w 1714500"/>
                <a:gd name="connsiteY13" fmla="*/ 0 h 1321594"/>
                <a:gd name="connsiteX14" fmla="*/ 1604963 w 1714500"/>
                <a:gd name="connsiteY14" fmla="*/ 66675 h 1321594"/>
                <a:gd name="connsiteX15" fmla="*/ 1650206 w 1714500"/>
                <a:gd name="connsiteY15" fmla="*/ 114300 h 1321594"/>
                <a:gd name="connsiteX16" fmla="*/ 1683544 w 1714500"/>
                <a:gd name="connsiteY16" fmla="*/ 145257 h 1321594"/>
                <a:gd name="connsiteX17" fmla="*/ 1700213 w 1714500"/>
                <a:gd name="connsiteY17" fmla="*/ 164307 h 1321594"/>
                <a:gd name="connsiteX18" fmla="*/ 1707356 w 1714500"/>
                <a:gd name="connsiteY18" fmla="*/ 183357 h 1321594"/>
                <a:gd name="connsiteX19" fmla="*/ 1714500 w 1714500"/>
                <a:gd name="connsiteY19" fmla="*/ 202407 h 1321594"/>
                <a:gd name="connsiteX20" fmla="*/ 1714500 w 1714500"/>
                <a:gd name="connsiteY20" fmla="*/ 219075 h 1321594"/>
                <a:gd name="connsiteX21" fmla="*/ 1709738 w 1714500"/>
                <a:gd name="connsiteY21" fmla="*/ 245269 h 1321594"/>
                <a:gd name="connsiteX22" fmla="*/ 1695450 w 1714500"/>
                <a:gd name="connsiteY22" fmla="*/ 271463 h 1321594"/>
                <a:gd name="connsiteX23" fmla="*/ 1666875 w 1714500"/>
                <a:gd name="connsiteY23" fmla="*/ 300038 h 1321594"/>
                <a:gd name="connsiteX24" fmla="*/ 1624013 w 1714500"/>
                <a:gd name="connsiteY24" fmla="*/ 323850 h 1321594"/>
                <a:gd name="connsiteX25" fmla="*/ 1566863 w 1714500"/>
                <a:gd name="connsiteY25" fmla="*/ 364332 h 1321594"/>
                <a:gd name="connsiteX26" fmla="*/ 1519238 w 1714500"/>
                <a:gd name="connsiteY26" fmla="*/ 409575 h 1321594"/>
                <a:gd name="connsiteX27" fmla="*/ 1447800 w 1714500"/>
                <a:gd name="connsiteY27" fmla="*/ 490538 h 1321594"/>
                <a:gd name="connsiteX28" fmla="*/ 1354931 w 1714500"/>
                <a:gd name="connsiteY28" fmla="*/ 585788 h 1321594"/>
                <a:gd name="connsiteX29" fmla="*/ 1252538 w 1714500"/>
                <a:gd name="connsiteY29" fmla="*/ 678657 h 1321594"/>
                <a:gd name="connsiteX30" fmla="*/ 1152525 w 1714500"/>
                <a:gd name="connsiteY30" fmla="*/ 764382 h 1321594"/>
                <a:gd name="connsiteX31" fmla="*/ 1040606 w 1714500"/>
                <a:gd name="connsiteY31" fmla="*/ 847725 h 1321594"/>
                <a:gd name="connsiteX32" fmla="*/ 916781 w 1714500"/>
                <a:gd name="connsiteY32" fmla="*/ 933450 h 1321594"/>
                <a:gd name="connsiteX33" fmla="*/ 790575 w 1714500"/>
                <a:gd name="connsiteY33" fmla="*/ 1007269 h 1321594"/>
                <a:gd name="connsiteX34" fmla="*/ 650081 w 1714500"/>
                <a:gd name="connsiteY34" fmla="*/ 1088232 h 1321594"/>
                <a:gd name="connsiteX35" fmla="*/ 521494 w 1714500"/>
                <a:gd name="connsiteY35" fmla="*/ 1152525 h 1321594"/>
                <a:gd name="connsiteX36" fmla="*/ 369094 w 1714500"/>
                <a:gd name="connsiteY36" fmla="*/ 1216819 h 1321594"/>
                <a:gd name="connsiteX37" fmla="*/ 280988 w 1714500"/>
                <a:gd name="connsiteY37" fmla="*/ 1250157 h 1321594"/>
                <a:gd name="connsiteX38" fmla="*/ 135731 w 1714500"/>
                <a:gd name="connsiteY38" fmla="*/ 1297782 h 1321594"/>
                <a:gd name="connsiteX39" fmla="*/ 50006 w 1714500"/>
                <a:gd name="connsiteY39" fmla="*/ 1319213 h 1321594"/>
                <a:gd name="connsiteX40" fmla="*/ 23813 w 1714500"/>
                <a:gd name="connsiteY40" fmla="*/ 1321594 h 1321594"/>
                <a:gd name="connsiteX41" fmla="*/ 9525 w 1714500"/>
                <a:gd name="connsiteY41" fmla="*/ 1319213 h 1321594"/>
                <a:gd name="connsiteX42" fmla="*/ 0 w 1714500"/>
                <a:gd name="connsiteY42" fmla="*/ 1307307 h 1321594"/>
                <a:gd name="connsiteX43" fmla="*/ 7144 w 1714500"/>
                <a:gd name="connsiteY43" fmla="*/ 1288257 h 1321594"/>
                <a:gd name="connsiteX44" fmla="*/ 21431 w 1714500"/>
                <a:gd name="connsiteY44" fmla="*/ 1271588 h 1321594"/>
                <a:gd name="connsiteX45" fmla="*/ 97631 w 1714500"/>
                <a:gd name="connsiteY45" fmla="*/ 1233488 h 1321594"/>
                <a:gd name="connsiteX46" fmla="*/ 209550 w 1714500"/>
                <a:gd name="connsiteY46" fmla="*/ 1173957 h 1321594"/>
                <a:gd name="connsiteX47" fmla="*/ 326231 w 1714500"/>
                <a:gd name="connsiteY47" fmla="*/ 1107282 h 1321594"/>
                <a:gd name="connsiteX48" fmla="*/ 454819 w 1714500"/>
                <a:gd name="connsiteY48" fmla="*/ 1028700 h 1321594"/>
                <a:gd name="connsiteX49" fmla="*/ 573881 w 1714500"/>
                <a:gd name="connsiteY49" fmla="*/ 950119 h 1321594"/>
                <a:gd name="connsiteX50" fmla="*/ 666750 w 1714500"/>
                <a:gd name="connsiteY50" fmla="*/ 883444 h 1321594"/>
                <a:gd name="connsiteX51" fmla="*/ 783431 w 1714500"/>
                <a:gd name="connsiteY51" fmla="*/ 792957 h 1321594"/>
                <a:gd name="connsiteX52" fmla="*/ 878681 w 1714500"/>
                <a:gd name="connsiteY52" fmla="*/ 716757 h 1321594"/>
                <a:gd name="connsiteX53" fmla="*/ 1021556 w 1714500"/>
                <a:gd name="connsiteY53" fmla="*/ 585788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14500" h="1321594">
                  <a:moveTo>
                    <a:pt x="1021556" y="585788"/>
                  </a:moveTo>
                  <a:lnTo>
                    <a:pt x="1107281" y="507207"/>
                  </a:lnTo>
                  <a:lnTo>
                    <a:pt x="1173956" y="440532"/>
                  </a:lnTo>
                  <a:lnTo>
                    <a:pt x="1223963" y="383382"/>
                  </a:lnTo>
                  <a:lnTo>
                    <a:pt x="1259681" y="340519"/>
                  </a:lnTo>
                  <a:lnTo>
                    <a:pt x="1283494" y="307182"/>
                  </a:lnTo>
                  <a:lnTo>
                    <a:pt x="1309688" y="264319"/>
                  </a:lnTo>
                  <a:lnTo>
                    <a:pt x="1323975" y="238125"/>
                  </a:lnTo>
                  <a:lnTo>
                    <a:pt x="1340644" y="200025"/>
                  </a:lnTo>
                  <a:lnTo>
                    <a:pt x="1352550" y="159544"/>
                  </a:lnTo>
                  <a:lnTo>
                    <a:pt x="1359694" y="126207"/>
                  </a:lnTo>
                  <a:lnTo>
                    <a:pt x="1359694" y="88107"/>
                  </a:lnTo>
                  <a:lnTo>
                    <a:pt x="1340644" y="4763"/>
                  </a:lnTo>
                  <a:lnTo>
                    <a:pt x="1543050" y="0"/>
                  </a:lnTo>
                  <a:lnTo>
                    <a:pt x="1604963" y="66675"/>
                  </a:lnTo>
                  <a:lnTo>
                    <a:pt x="1650206" y="114300"/>
                  </a:lnTo>
                  <a:lnTo>
                    <a:pt x="1683544" y="145257"/>
                  </a:lnTo>
                  <a:lnTo>
                    <a:pt x="1700213" y="164307"/>
                  </a:lnTo>
                  <a:lnTo>
                    <a:pt x="1707356" y="183357"/>
                  </a:lnTo>
                  <a:lnTo>
                    <a:pt x="1714500" y="202407"/>
                  </a:lnTo>
                  <a:lnTo>
                    <a:pt x="1714500" y="219075"/>
                  </a:lnTo>
                  <a:lnTo>
                    <a:pt x="1709738" y="245269"/>
                  </a:lnTo>
                  <a:lnTo>
                    <a:pt x="1695450" y="271463"/>
                  </a:lnTo>
                  <a:lnTo>
                    <a:pt x="1666875" y="300038"/>
                  </a:lnTo>
                  <a:lnTo>
                    <a:pt x="1624013" y="323850"/>
                  </a:lnTo>
                  <a:lnTo>
                    <a:pt x="1566863" y="364332"/>
                  </a:lnTo>
                  <a:lnTo>
                    <a:pt x="1519238" y="409575"/>
                  </a:lnTo>
                  <a:lnTo>
                    <a:pt x="1447800" y="490538"/>
                  </a:lnTo>
                  <a:lnTo>
                    <a:pt x="1354931" y="585788"/>
                  </a:lnTo>
                  <a:lnTo>
                    <a:pt x="1252538" y="678657"/>
                  </a:lnTo>
                  <a:lnTo>
                    <a:pt x="1152525" y="764382"/>
                  </a:lnTo>
                  <a:lnTo>
                    <a:pt x="1040606" y="847725"/>
                  </a:lnTo>
                  <a:lnTo>
                    <a:pt x="916781" y="933450"/>
                  </a:lnTo>
                  <a:lnTo>
                    <a:pt x="790575" y="1007269"/>
                  </a:lnTo>
                  <a:lnTo>
                    <a:pt x="650081" y="1088232"/>
                  </a:lnTo>
                  <a:lnTo>
                    <a:pt x="521494" y="1152525"/>
                  </a:lnTo>
                  <a:lnTo>
                    <a:pt x="369094" y="1216819"/>
                  </a:lnTo>
                  <a:lnTo>
                    <a:pt x="280988" y="1250157"/>
                  </a:lnTo>
                  <a:lnTo>
                    <a:pt x="135731" y="1297782"/>
                  </a:lnTo>
                  <a:lnTo>
                    <a:pt x="50006" y="1319213"/>
                  </a:lnTo>
                  <a:lnTo>
                    <a:pt x="23813" y="1321594"/>
                  </a:lnTo>
                  <a:lnTo>
                    <a:pt x="9525" y="1319213"/>
                  </a:lnTo>
                  <a:lnTo>
                    <a:pt x="0" y="1307307"/>
                  </a:lnTo>
                  <a:lnTo>
                    <a:pt x="7144" y="1288257"/>
                  </a:lnTo>
                  <a:lnTo>
                    <a:pt x="21431" y="1271588"/>
                  </a:lnTo>
                  <a:lnTo>
                    <a:pt x="97631" y="1233488"/>
                  </a:lnTo>
                  <a:lnTo>
                    <a:pt x="209550" y="1173957"/>
                  </a:lnTo>
                  <a:lnTo>
                    <a:pt x="326231" y="1107282"/>
                  </a:lnTo>
                  <a:lnTo>
                    <a:pt x="454819" y="1028700"/>
                  </a:lnTo>
                  <a:lnTo>
                    <a:pt x="573881" y="950119"/>
                  </a:lnTo>
                  <a:lnTo>
                    <a:pt x="666750" y="883444"/>
                  </a:lnTo>
                  <a:lnTo>
                    <a:pt x="783431" y="792957"/>
                  </a:lnTo>
                  <a:lnTo>
                    <a:pt x="878681" y="716757"/>
                  </a:lnTo>
                  <a:lnTo>
                    <a:pt x="1021556" y="585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9">
              <a:extLst>
                <a:ext uri="{FF2B5EF4-FFF2-40B4-BE49-F238E27FC236}">
                  <a16:creationId xmlns:a16="http://schemas.microsoft.com/office/drawing/2014/main" id="{B9B778EE-BFB0-493C-BFB3-C406955DB998}"/>
                </a:ext>
              </a:extLst>
            </p:cNvPr>
            <p:cNvSpPr/>
            <p:nvPr/>
          </p:nvSpPr>
          <p:spPr>
            <a:xfrm>
              <a:off x="4916488" y="3494089"/>
              <a:ext cx="279400" cy="1900237"/>
            </a:xfrm>
            <a:custGeom>
              <a:avLst/>
              <a:gdLst>
                <a:gd name="connsiteX0" fmla="*/ 62631 w 280583"/>
                <a:gd name="connsiteY0" fmla="*/ 889348 h 1898945"/>
                <a:gd name="connsiteX1" fmla="*/ 70146 w 280583"/>
                <a:gd name="connsiteY1" fmla="*/ 643837 h 1898945"/>
                <a:gd name="connsiteX2" fmla="*/ 72651 w 280583"/>
                <a:gd name="connsiteY2" fmla="*/ 526093 h 1898945"/>
                <a:gd name="connsiteX3" fmla="*/ 77662 w 280583"/>
                <a:gd name="connsiteY3" fmla="*/ 350728 h 1898945"/>
                <a:gd name="connsiteX4" fmla="*/ 80167 w 280583"/>
                <a:gd name="connsiteY4" fmla="*/ 288098 h 1898945"/>
                <a:gd name="connsiteX5" fmla="*/ 77662 w 280583"/>
                <a:gd name="connsiteY5" fmla="*/ 265551 h 1898945"/>
                <a:gd name="connsiteX6" fmla="*/ 70146 w 280583"/>
                <a:gd name="connsiteY6" fmla="*/ 215447 h 1898945"/>
                <a:gd name="connsiteX7" fmla="*/ 47599 w 280583"/>
                <a:gd name="connsiteY7" fmla="*/ 137786 h 1898945"/>
                <a:gd name="connsiteX8" fmla="*/ 17537 w 280583"/>
                <a:gd name="connsiteY8" fmla="*/ 60125 h 1898945"/>
                <a:gd name="connsiteX9" fmla="*/ 2506 w 280583"/>
                <a:gd name="connsiteY9" fmla="*/ 27557 h 1898945"/>
                <a:gd name="connsiteX10" fmla="*/ 0 w 280583"/>
                <a:gd name="connsiteY10" fmla="*/ 15031 h 1898945"/>
                <a:gd name="connsiteX11" fmla="*/ 5011 w 280583"/>
                <a:gd name="connsiteY11" fmla="*/ 2505 h 1898945"/>
                <a:gd name="connsiteX12" fmla="*/ 37579 w 280583"/>
                <a:gd name="connsiteY12" fmla="*/ 0 h 1898945"/>
                <a:gd name="connsiteX13" fmla="*/ 117745 w 280583"/>
                <a:gd name="connsiteY13" fmla="*/ 15031 h 1898945"/>
                <a:gd name="connsiteX14" fmla="*/ 175365 w 280583"/>
                <a:gd name="connsiteY14" fmla="*/ 30062 h 1898945"/>
                <a:gd name="connsiteX15" fmla="*/ 243005 w 280583"/>
                <a:gd name="connsiteY15" fmla="*/ 52609 h 1898945"/>
                <a:gd name="connsiteX16" fmla="*/ 280583 w 280583"/>
                <a:gd name="connsiteY16" fmla="*/ 72651 h 1898945"/>
                <a:gd name="connsiteX17" fmla="*/ 280583 w 280583"/>
                <a:gd name="connsiteY17" fmla="*/ 195406 h 1898945"/>
                <a:gd name="connsiteX18" fmla="*/ 280583 w 280583"/>
                <a:gd name="connsiteY18" fmla="*/ 511062 h 1898945"/>
                <a:gd name="connsiteX19" fmla="*/ 278078 w 280583"/>
                <a:gd name="connsiteY19" fmla="*/ 816697 h 1898945"/>
                <a:gd name="connsiteX20" fmla="*/ 278078 w 280583"/>
                <a:gd name="connsiteY20" fmla="*/ 1087259 h 1898945"/>
                <a:gd name="connsiteX21" fmla="*/ 280583 w 280583"/>
                <a:gd name="connsiteY21" fmla="*/ 1332769 h 1898945"/>
                <a:gd name="connsiteX22" fmla="*/ 280583 w 280583"/>
                <a:gd name="connsiteY22" fmla="*/ 1691013 h 1898945"/>
                <a:gd name="connsiteX23" fmla="*/ 255531 w 280583"/>
                <a:gd name="connsiteY23" fmla="*/ 1856357 h 1898945"/>
                <a:gd name="connsiteX24" fmla="*/ 215448 w 280583"/>
                <a:gd name="connsiteY24" fmla="*/ 1886419 h 1898945"/>
                <a:gd name="connsiteX25" fmla="*/ 190396 w 280583"/>
                <a:gd name="connsiteY25" fmla="*/ 1898945 h 1898945"/>
                <a:gd name="connsiteX26" fmla="*/ 177870 w 280583"/>
                <a:gd name="connsiteY26" fmla="*/ 1898945 h 1898945"/>
                <a:gd name="connsiteX27" fmla="*/ 142797 w 280583"/>
                <a:gd name="connsiteY27" fmla="*/ 1893935 h 1898945"/>
                <a:gd name="connsiteX28" fmla="*/ 115240 w 280583"/>
                <a:gd name="connsiteY28" fmla="*/ 1883914 h 1898945"/>
                <a:gd name="connsiteX29" fmla="*/ 97703 w 280583"/>
                <a:gd name="connsiteY29" fmla="*/ 1866378 h 1898945"/>
                <a:gd name="connsiteX30" fmla="*/ 80167 w 280583"/>
                <a:gd name="connsiteY30" fmla="*/ 1843831 h 1898945"/>
                <a:gd name="connsiteX31" fmla="*/ 62631 w 280583"/>
                <a:gd name="connsiteY31" fmla="*/ 1798737 h 1898945"/>
                <a:gd name="connsiteX32" fmla="*/ 52610 w 280583"/>
                <a:gd name="connsiteY32" fmla="*/ 1746128 h 1898945"/>
                <a:gd name="connsiteX33" fmla="*/ 37579 w 280583"/>
                <a:gd name="connsiteY33" fmla="*/ 1640909 h 1898945"/>
                <a:gd name="connsiteX34" fmla="*/ 35073 w 280583"/>
                <a:gd name="connsiteY34" fmla="*/ 1598321 h 1898945"/>
                <a:gd name="connsiteX35" fmla="*/ 42589 w 280583"/>
                <a:gd name="connsiteY35" fmla="*/ 1483081 h 1898945"/>
                <a:gd name="connsiteX36" fmla="*/ 52610 w 280583"/>
                <a:gd name="connsiteY36" fmla="*/ 1255108 h 1898945"/>
                <a:gd name="connsiteX37" fmla="*/ 62631 w 280583"/>
                <a:gd name="connsiteY37" fmla="*/ 889348 h 189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0583" h="1898945">
                  <a:moveTo>
                    <a:pt x="62631" y="889348"/>
                  </a:moveTo>
                  <a:lnTo>
                    <a:pt x="70146" y="643837"/>
                  </a:lnTo>
                  <a:lnTo>
                    <a:pt x="72651" y="526093"/>
                  </a:lnTo>
                  <a:lnTo>
                    <a:pt x="77662" y="350728"/>
                  </a:lnTo>
                  <a:lnTo>
                    <a:pt x="80167" y="288098"/>
                  </a:lnTo>
                  <a:lnTo>
                    <a:pt x="77662" y="265551"/>
                  </a:lnTo>
                  <a:lnTo>
                    <a:pt x="70146" y="215447"/>
                  </a:lnTo>
                  <a:lnTo>
                    <a:pt x="47599" y="137786"/>
                  </a:lnTo>
                  <a:lnTo>
                    <a:pt x="17537" y="60125"/>
                  </a:lnTo>
                  <a:lnTo>
                    <a:pt x="2506" y="27557"/>
                  </a:lnTo>
                  <a:lnTo>
                    <a:pt x="0" y="15031"/>
                  </a:lnTo>
                  <a:lnTo>
                    <a:pt x="5011" y="2505"/>
                  </a:lnTo>
                  <a:lnTo>
                    <a:pt x="37579" y="0"/>
                  </a:lnTo>
                  <a:lnTo>
                    <a:pt x="117745" y="15031"/>
                  </a:lnTo>
                  <a:lnTo>
                    <a:pt x="175365" y="30062"/>
                  </a:lnTo>
                  <a:lnTo>
                    <a:pt x="243005" y="52609"/>
                  </a:lnTo>
                  <a:lnTo>
                    <a:pt x="280583" y="72651"/>
                  </a:lnTo>
                  <a:lnTo>
                    <a:pt x="280583" y="195406"/>
                  </a:lnTo>
                  <a:lnTo>
                    <a:pt x="280583" y="511062"/>
                  </a:lnTo>
                  <a:lnTo>
                    <a:pt x="278078" y="816697"/>
                  </a:lnTo>
                  <a:lnTo>
                    <a:pt x="278078" y="1087259"/>
                  </a:lnTo>
                  <a:lnTo>
                    <a:pt x="280583" y="1332769"/>
                  </a:lnTo>
                  <a:lnTo>
                    <a:pt x="280583" y="1691013"/>
                  </a:lnTo>
                  <a:lnTo>
                    <a:pt x="255531" y="1856357"/>
                  </a:lnTo>
                  <a:lnTo>
                    <a:pt x="215448" y="1886419"/>
                  </a:lnTo>
                  <a:lnTo>
                    <a:pt x="190396" y="1898945"/>
                  </a:lnTo>
                  <a:lnTo>
                    <a:pt x="177870" y="1898945"/>
                  </a:lnTo>
                  <a:lnTo>
                    <a:pt x="142797" y="1893935"/>
                  </a:lnTo>
                  <a:lnTo>
                    <a:pt x="115240" y="1883914"/>
                  </a:lnTo>
                  <a:lnTo>
                    <a:pt x="97703" y="1866378"/>
                  </a:lnTo>
                  <a:lnTo>
                    <a:pt x="80167" y="1843831"/>
                  </a:lnTo>
                  <a:lnTo>
                    <a:pt x="62631" y="1798737"/>
                  </a:lnTo>
                  <a:lnTo>
                    <a:pt x="52610" y="1746128"/>
                  </a:lnTo>
                  <a:lnTo>
                    <a:pt x="37579" y="1640909"/>
                  </a:lnTo>
                  <a:lnTo>
                    <a:pt x="35073" y="1598321"/>
                  </a:lnTo>
                  <a:lnTo>
                    <a:pt x="42589" y="1483081"/>
                  </a:lnTo>
                  <a:lnTo>
                    <a:pt x="52610" y="1255108"/>
                  </a:lnTo>
                  <a:lnTo>
                    <a:pt x="62631" y="88934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0">
              <a:extLst>
                <a:ext uri="{FF2B5EF4-FFF2-40B4-BE49-F238E27FC236}">
                  <a16:creationId xmlns:a16="http://schemas.microsoft.com/office/drawing/2014/main" id="{2E4575AF-1349-4445-8CD6-761F7C39CCDD}"/>
                </a:ext>
              </a:extLst>
            </p:cNvPr>
            <p:cNvSpPr/>
            <p:nvPr/>
          </p:nvSpPr>
          <p:spPr>
            <a:xfrm>
              <a:off x="5146676" y="3300414"/>
              <a:ext cx="2151063" cy="2047875"/>
            </a:xfrm>
            <a:custGeom>
              <a:avLst/>
              <a:gdLst>
                <a:gd name="connsiteX0" fmla="*/ 724121 w 2150778"/>
                <a:gd name="connsiteY0" fmla="*/ 190280 h 2048151"/>
                <a:gd name="connsiteX1" fmla="*/ 512699 w 2150778"/>
                <a:gd name="connsiteY1" fmla="*/ 216708 h 2048151"/>
                <a:gd name="connsiteX2" fmla="*/ 330347 w 2150778"/>
                <a:gd name="connsiteY2" fmla="*/ 237850 h 2048151"/>
                <a:gd name="connsiteX3" fmla="*/ 0 w 2150778"/>
                <a:gd name="connsiteY3" fmla="*/ 269563 h 2048151"/>
                <a:gd name="connsiteX4" fmla="*/ 0 w 2150778"/>
                <a:gd name="connsiteY4" fmla="*/ 369989 h 2048151"/>
                <a:gd name="connsiteX5" fmla="*/ 171781 w 2150778"/>
                <a:gd name="connsiteY5" fmla="*/ 375274 h 2048151"/>
                <a:gd name="connsiteX6" fmla="*/ 237850 w 2150778"/>
                <a:gd name="connsiteY6" fmla="*/ 372632 h 2048151"/>
                <a:gd name="connsiteX7" fmla="*/ 346204 w 2150778"/>
                <a:gd name="connsiteY7" fmla="*/ 359418 h 2048151"/>
                <a:gd name="connsiteX8" fmla="*/ 544412 w 2150778"/>
                <a:gd name="connsiteY8" fmla="*/ 338276 h 2048151"/>
                <a:gd name="connsiteX9" fmla="*/ 787547 w 2150778"/>
                <a:gd name="connsiteY9" fmla="*/ 314491 h 2048151"/>
                <a:gd name="connsiteX10" fmla="*/ 1035968 w 2150778"/>
                <a:gd name="connsiteY10" fmla="*/ 285420 h 2048151"/>
                <a:gd name="connsiteX11" fmla="*/ 1276461 w 2150778"/>
                <a:gd name="connsiteY11" fmla="*/ 258992 h 2048151"/>
                <a:gd name="connsiteX12" fmla="*/ 1442955 w 2150778"/>
                <a:gd name="connsiteY12" fmla="*/ 240493 h 2048151"/>
                <a:gd name="connsiteX13" fmla="*/ 1580380 w 2150778"/>
                <a:gd name="connsiteY13" fmla="*/ 232565 h 2048151"/>
                <a:gd name="connsiteX14" fmla="*/ 1635878 w 2150778"/>
                <a:gd name="connsiteY14" fmla="*/ 232565 h 2048151"/>
                <a:gd name="connsiteX15" fmla="*/ 1675520 w 2150778"/>
                <a:gd name="connsiteY15" fmla="*/ 237850 h 2048151"/>
                <a:gd name="connsiteX16" fmla="*/ 1704590 w 2150778"/>
                <a:gd name="connsiteY16" fmla="*/ 245778 h 2048151"/>
                <a:gd name="connsiteX17" fmla="*/ 1725732 w 2150778"/>
                <a:gd name="connsiteY17" fmla="*/ 258992 h 2048151"/>
                <a:gd name="connsiteX18" fmla="*/ 1741589 w 2150778"/>
                <a:gd name="connsiteY18" fmla="*/ 282777 h 2048151"/>
                <a:gd name="connsiteX19" fmla="*/ 1754803 w 2150778"/>
                <a:gd name="connsiteY19" fmla="*/ 327704 h 2048151"/>
                <a:gd name="connsiteX20" fmla="*/ 1762731 w 2150778"/>
                <a:gd name="connsiteY20" fmla="*/ 372632 h 2048151"/>
                <a:gd name="connsiteX21" fmla="*/ 1768017 w 2150778"/>
                <a:gd name="connsiteY21" fmla="*/ 443987 h 2048151"/>
                <a:gd name="connsiteX22" fmla="*/ 1768017 w 2150778"/>
                <a:gd name="connsiteY22" fmla="*/ 621052 h 2048151"/>
                <a:gd name="connsiteX23" fmla="*/ 1768017 w 2150778"/>
                <a:gd name="connsiteY23" fmla="*/ 845688 h 2048151"/>
                <a:gd name="connsiteX24" fmla="*/ 1770659 w 2150778"/>
                <a:gd name="connsiteY24" fmla="*/ 1181321 h 2048151"/>
                <a:gd name="connsiteX25" fmla="*/ 1744232 w 2150778"/>
                <a:gd name="connsiteY25" fmla="*/ 1292317 h 2048151"/>
                <a:gd name="connsiteX26" fmla="*/ 1746874 w 2150778"/>
                <a:gd name="connsiteY26" fmla="*/ 1765374 h 2048151"/>
                <a:gd name="connsiteX27" fmla="*/ 1789159 w 2150778"/>
                <a:gd name="connsiteY27" fmla="*/ 2021723 h 2048151"/>
                <a:gd name="connsiteX28" fmla="*/ 1831443 w 2150778"/>
                <a:gd name="connsiteY28" fmla="*/ 2040222 h 2048151"/>
                <a:gd name="connsiteX29" fmla="*/ 1863157 w 2150778"/>
                <a:gd name="connsiteY29" fmla="*/ 2048151 h 2048151"/>
                <a:gd name="connsiteX30" fmla="*/ 1886942 w 2150778"/>
                <a:gd name="connsiteY30" fmla="*/ 2042865 h 2048151"/>
                <a:gd name="connsiteX31" fmla="*/ 1916012 w 2150778"/>
                <a:gd name="connsiteY31" fmla="*/ 2032294 h 2048151"/>
                <a:gd name="connsiteX32" fmla="*/ 1947725 w 2150778"/>
                <a:gd name="connsiteY32" fmla="*/ 2005866 h 2048151"/>
                <a:gd name="connsiteX33" fmla="*/ 1966225 w 2150778"/>
                <a:gd name="connsiteY33" fmla="*/ 1974153 h 2048151"/>
                <a:gd name="connsiteX34" fmla="*/ 1982081 w 2150778"/>
                <a:gd name="connsiteY34" fmla="*/ 1929226 h 2048151"/>
                <a:gd name="connsiteX35" fmla="*/ 1990010 w 2150778"/>
                <a:gd name="connsiteY35" fmla="*/ 1886941 h 2048151"/>
                <a:gd name="connsiteX36" fmla="*/ 1995295 w 2150778"/>
                <a:gd name="connsiteY36" fmla="*/ 1836729 h 2048151"/>
                <a:gd name="connsiteX37" fmla="*/ 1997938 w 2150778"/>
                <a:gd name="connsiteY37" fmla="*/ 1704590 h 2048151"/>
                <a:gd name="connsiteX38" fmla="*/ 2011152 w 2150778"/>
                <a:gd name="connsiteY38" fmla="*/ 1450884 h 2048151"/>
                <a:gd name="connsiteX39" fmla="*/ 2024366 w 2150778"/>
                <a:gd name="connsiteY39" fmla="*/ 1168107 h 2048151"/>
                <a:gd name="connsiteX40" fmla="*/ 2050794 w 2150778"/>
                <a:gd name="connsiteY40" fmla="*/ 755834 h 2048151"/>
                <a:gd name="connsiteX41" fmla="*/ 2061365 w 2150778"/>
                <a:gd name="connsiteY41" fmla="*/ 541769 h 2048151"/>
                <a:gd name="connsiteX42" fmla="*/ 2064007 w 2150778"/>
                <a:gd name="connsiteY42" fmla="*/ 496842 h 2048151"/>
                <a:gd name="connsiteX43" fmla="*/ 2069293 w 2150778"/>
                <a:gd name="connsiteY43" fmla="*/ 457200 h 2048151"/>
                <a:gd name="connsiteX44" fmla="*/ 2082507 w 2150778"/>
                <a:gd name="connsiteY44" fmla="*/ 412273 h 2048151"/>
                <a:gd name="connsiteX45" fmla="*/ 2103649 w 2150778"/>
                <a:gd name="connsiteY45" fmla="*/ 367346 h 2048151"/>
                <a:gd name="connsiteX46" fmla="*/ 2119506 w 2150778"/>
                <a:gd name="connsiteY46" fmla="*/ 343561 h 2048151"/>
                <a:gd name="connsiteX47" fmla="*/ 2138005 w 2150778"/>
                <a:gd name="connsiteY47" fmla="*/ 298634 h 2048151"/>
                <a:gd name="connsiteX48" fmla="*/ 2145933 w 2150778"/>
                <a:gd name="connsiteY48" fmla="*/ 266921 h 2048151"/>
                <a:gd name="connsiteX49" fmla="*/ 2148576 w 2150778"/>
                <a:gd name="connsiteY49" fmla="*/ 235207 h 2048151"/>
                <a:gd name="connsiteX50" fmla="*/ 2138005 w 2150778"/>
                <a:gd name="connsiteY50" fmla="*/ 208780 h 2048151"/>
                <a:gd name="connsiteX51" fmla="*/ 2114220 w 2150778"/>
                <a:gd name="connsiteY51" fmla="*/ 184995 h 2048151"/>
                <a:gd name="connsiteX52" fmla="*/ 2071936 w 2150778"/>
                <a:gd name="connsiteY52" fmla="*/ 150639 h 2048151"/>
                <a:gd name="connsiteX53" fmla="*/ 2008509 w 2150778"/>
                <a:gd name="connsiteY53" fmla="*/ 92498 h 2048151"/>
                <a:gd name="connsiteX54" fmla="*/ 1966225 w 2150778"/>
                <a:gd name="connsiteY54" fmla="*/ 55499 h 2048151"/>
                <a:gd name="connsiteX55" fmla="*/ 1931869 w 2150778"/>
                <a:gd name="connsiteY55" fmla="*/ 26428 h 2048151"/>
                <a:gd name="connsiteX56" fmla="*/ 1897513 w 2150778"/>
                <a:gd name="connsiteY56" fmla="*/ 7929 h 2048151"/>
                <a:gd name="connsiteX57" fmla="*/ 1865799 w 2150778"/>
                <a:gd name="connsiteY57" fmla="*/ 0 h 2048151"/>
                <a:gd name="connsiteX58" fmla="*/ 1828800 w 2150778"/>
                <a:gd name="connsiteY58" fmla="*/ 0 h 2048151"/>
                <a:gd name="connsiteX59" fmla="*/ 1797087 w 2150778"/>
                <a:gd name="connsiteY59" fmla="*/ 7929 h 2048151"/>
                <a:gd name="connsiteX60" fmla="*/ 1765374 w 2150778"/>
                <a:gd name="connsiteY60" fmla="*/ 23785 h 2048151"/>
                <a:gd name="connsiteX61" fmla="*/ 1744232 w 2150778"/>
                <a:gd name="connsiteY61" fmla="*/ 36999 h 2048151"/>
                <a:gd name="connsiteX62" fmla="*/ 1635878 w 2150778"/>
                <a:gd name="connsiteY62" fmla="*/ 58141 h 2048151"/>
                <a:gd name="connsiteX63" fmla="*/ 1329316 w 2150778"/>
                <a:gd name="connsiteY63" fmla="*/ 103069 h 2048151"/>
                <a:gd name="connsiteX64" fmla="*/ 917043 w 2150778"/>
                <a:gd name="connsiteY64" fmla="*/ 163852 h 2048151"/>
                <a:gd name="connsiteX65" fmla="*/ 724121 w 2150778"/>
                <a:gd name="connsiteY65" fmla="*/ 190280 h 20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50778" h="2048151">
                  <a:moveTo>
                    <a:pt x="724121" y="190280"/>
                  </a:moveTo>
                  <a:lnTo>
                    <a:pt x="512699" y="216708"/>
                  </a:lnTo>
                  <a:lnTo>
                    <a:pt x="330347" y="237850"/>
                  </a:lnTo>
                  <a:lnTo>
                    <a:pt x="0" y="269563"/>
                  </a:lnTo>
                  <a:lnTo>
                    <a:pt x="0" y="369989"/>
                  </a:lnTo>
                  <a:lnTo>
                    <a:pt x="171781" y="375274"/>
                  </a:lnTo>
                  <a:lnTo>
                    <a:pt x="237850" y="372632"/>
                  </a:lnTo>
                  <a:lnTo>
                    <a:pt x="346204" y="359418"/>
                  </a:lnTo>
                  <a:lnTo>
                    <a:pt x="544412" y="338276"/>
                  </a:lnTo>
                  <a:lnTo>
                    <a:pt x="787547" y="314491"/>
                  </a:lnTo>
                  <a:lnTo>
                    <a:pt x="1035968" y="285420"/>
                  </a:lnTo>
                  <a:lnTo>
                    <a:pt x="1276461" y="258992"/>
                  </a:lnTo>
                  <a:lnTo>
                    <a:pt x="1442955" y="240493"/>
                  </a:lnTo>
                  <a:lnTo>
                    <a:pt x="1580380" y="232565"/>
                  </a:lnTo>
                  <a:lnTo>
                    <a:pt x="1635878" y="232565"/>
                  </a:lnTo>
                  <a:lnTo>
                    <a:pt x="1675520" y="237850"/>
                  </a:lnTo>
                  <a:lnTo>
                    <a:pt x="1704590" y="245778"/>
                  </a:lnTo>
                  <a:lnTo>
                    <a:pt x="1725732" y="258992"/>
                  </a:lnTo>
                  <a:lnTo>
                    <a:pt x="1741589" y="282777"/>
                  </a:lnTo>
                  <a:lnTo>
                    <a:pt x="1754803" y="327704"/>
                  </a:lnTo>
                  <a:lnTo>
                    <a:pt x="1762731" y="372632"/>
                  </a:lnTo>
                  <a:lnTo>
                    <a:pt x="1768017" y="443987"/>
                  </a:lnTo>
                  <a:lnTo>
                    <a:pt x="1768017" y="621052"/>
                  </a:lnTo>
                  <a:lnTo>
                    <a:pt x="1768017" y="845688"/>
                  </a:lnTo>
                  <a:cubicBezTo>
                    <a:pt x="1768898" y="957566"/>
                    <a:pt x="1769778" y="1069443"/>
                    <a:pt x="1770659" y="1181321"/>
                  </a:cubicBezTo>
                  <a:lnTo>
                    <a:pt x="1744232" y="1292317"/>
                  </a:lnTo>
                  <a:cubicBezTo>
                    <a:pt x="1745113" y="1450003"/>
                    <a:pt x="1745993" y="1607688"/>
                    <a:pt x="1746874" y="1765374"/>
                  </a:cubicBezTo>
                  <a:lnTo>
                    <a:pt x="1789159" y="2021723"/>
                  </a:lnTo>
                  <a:lnTo>
                    <a:pt x="1831443" y="2040222"/>
                  </a:lnTo>
                  <a:lnTo>
                    <a:pt x="1863157" y="2048151"/>
                  </a:lnTo>
                  <a:lnTo>
                    <a:pt x="1886942" y="2042865"/>
                  </a:lnTo>
                  <a:lnTo>
                    <a:pt x="1916012" y="2032294"/>
                  </a:lnTo>
                  <a:lnTo>
                    <a:pt x="1947725" y="2005866"/>
                  </a:lnTo>
                  <a:lnTo>
                    <a:pt x="1966225" y="1974153"/>
                  </a:lnTo>
                  <a:lnTo>
                    <a:pt x="1982081" y="1929226"/>
                  </a:lnTo>
                  <a:lnTo>
                    <a:pt x="1990010" y="1886941"/>
                  </a:lnTo>
                  <a:lnTo>
                    <a:pt x="1995295" y="1836729"/>
                  </a:lnTo>
                  <a:lnTo>
                    <a:pt x="1997938" y="1704590"/>
                  </a:lnTo>
                  <a:lnTo>
                    <a:pt x="2011152" y="1450884"/>
                  </a:lnTo>
                  <a:lnTo>
                    <a:pt x="2024366" y="1168107"/>
                  </a:lnTo>
                  <a:lnTo>
                    <a:pt x="2050794" y="755834"/>
                  </a:lnTo>
                  <a:lnTo>
                    <a:pt x="2061365" y="541769"/>
                  </a:lnTo>
                  <a:lnTo>
                    <a:pt x="2064007" y="496842"/>
                  </a:lnTo>
                  <a:lnTo>
                    <a:pt x="2069293" y="457200"/>
                  </a:lnTo>
                  <a:lnTo>
                    <a:pt x="2082507" y="412273"/>
                  </a:lnTo>
                  <a:lnTo>
                    <a:pt x="2103649" y="367346"/>
                  </a:lnTo>
                  <a:lnTo>
                    <a:pt x="2119506" y="343561"/>
                  </a:lnTo>
                  <a:lnTo>
                    <a:pt x="2138005" y="298634"/>
                  </a:lnTo>
                  <a:lnTo>
                    <a:pt x="2145933" y="266921"/>
                  </a:lnTo>
                  <a:cubicBezTo>
                    <a:pt x="2148656" y="236973"/>
                    <a:pt x="2150778" y="247981"/>
                    <a:pt x="2148576" y="235207"/>
                  </a:cubicBezTo>
                  <a:lnTo>
                    <a:pt x="2138005" y="208780"/>
                  </a:lnTo>
                  <a:lnTo>
                    <a:pt x="2114220" y="184995"/>
                  </a:lnTo>
                  <a:lnTo>
                    <a:pt x="2071936" y="150639"/>
                  </a:lnTo>
                  <a:lnTo>
                    <a:pt x="2008509" y="92498"/>
                  </a:lnTo>
                  <a:lnTo>
                    <a:pt x="1966225" y="55499"/>
                  </a:lnTo>
                  <a:lnTo>
                    <a:pt x="1931869" y="26428"/>
                  </a:lnTo>
                  <a:lnTo>
                    <a:pt x="1897513" y="7929"/>
                  </a:lnTo>
                  <a:lnTo>
                    <a:pt x="1865799" y="0"/>
                  </a:lnTo>
                  <a:lnTo>
                    <a:pt x="1828800" y="0"/>
                  </a:lnTo>
                  <a:lnTo>
                    <a:pt x="1797087" y="7929"/>
                  </a:lnTo>
                  <a:lnTo>
                    <a:pt x="1765374" y="23785"/>
                  </a:lnTo>
                  <a:lnTo>
                    <a:pt x="1744232" y="36999"/>
                  </a:lnTo>
                  <a:lnTo>
                    <a:pt x="1635878" y="58141"/>
                  </a:lnTo>
                  <a:lnTo>
                    <a:pt x="1329316" y="103069"/>
                  </a:lnTo>
                  <a:lnTo>
                    <a:pt x="917043" y="163852"/>
                  </a:lnTo>
                  <a:lnTo>
                    <a:pt x="724121" y="19028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1">
              <a:extLst>
                <a:ext uri="{FF2B5EF4-FFF2-40B4-BE49-F238E27FC236}">
                  <a16:creationId xmlns:a16="http://schemas.microsoft.com/office/drawing/2014/main" id="{5B6261E6-33DF-48A1-A7CE-C349CB87D805}"/>
                </a:ext>
              </a:extLst>
            </p:cNvPr>
            <p:cNvSpPr/>
            <p:nvPr/>
          </p:nvSpPr>
          <p:spPr>
            <a:xfrm>
              <a:off x="5133976" y="3895725"/>
              <a:ext cx="1833563" cy="293688"/>
            </a:xfrm>
            <a:custGeom>
              <a:avLst/>
              <a:gdLst>
                <a:gd name="connsiteX0" fmla="*/ 866775 w 1833563"/>
                <a:gd name="connsiteY0" fmla="*/ 76200 h 292894"/>
                <a:gd name="connsiteX1" fmla="*/ 1209675 w 1833563"/>
                <a:gd name="connsiteY1" fmla="*/ 47625 h 292894"/>
                <a:gd name="connsiteX2" fmla="*/ 1485900 w 1833563"/>
                <a:gd name="connsiteY2" fmla="*/ 26194 h 292894"/>
                <a:gd name="connsiteX3" fmla="*/ 1826419 w 1833563"/>
                <a:gd name="connsiteY3" fmla="*/ 0 h 292894"/>
                <a:gd name="connsiteX4" fmla="*/ 1833563 w 1833563"/>
                <a:gd name="connsiteY4" fmla="*/ 183356 h 292894"/>
                <a:gd name="connsiteX5" fmla="*/ 1628775 w 1833563"/>
                <a:gd name="connsiteY5" fmla="*/ 180975 h 292894"/>
                <a:gd name="connsiteX6" fmla="*/ 1550194 w 1833563"/>
                <a:gd name="connsiteY6" fmla="*/ 183356 h 292894"/>
                <a:gd name="connsiteX7" fmla="*/ 1350169 w 1833563"/>
                <a:gd name="connsiteY7" fmla="*/ 200025 h 292894"/>
                <a:gd name="connsiteX8" fmla="*/ 1116806 w 1833563"/>
                <a:gd name="connsiteY8" fmla="*/ 219075 h 292894"/>
                <a:gd name="connsiteX9" fmla="*/ 823913 w 1833563"/>
                <a:gd name="connsiteY9" fmla="*/ 245269 h 292894"/>
                <a:gd name="connsiteX10" fmla="*/ 507206 w 1833563"/>
                <a:gd name="connsiteY10" fmla="*/ 273844 h 292894"/>
                <a:gd name="connsiteX11" fmla="*/ 340519 w 1833563"/>
                <a:gd name="connsiteY11" fmla="*/ 292894 h 292894"/>
                <a:gd name="connsiteX12" fmla="*/ 290513 w 1833563"/>
                <a:gd name="connsiteY12" fmla="*/ 292894 h 292894"/>
                <a:gd name="connsiteX13" fmla="*/ 209550 w 1833563"/>
                <a:gd name="connsiteY13" fmla="*/ 290513 h 292894"/>
                <a:gd name="connsiteX14" fmla="*/ 119063 w 1833563"/>
                <a:gd name="connsiteY14" fmla="*/ 280988 h 292894"/>
                <a:gd name="connsiteX15" fmla="*/ 0 w 1833563"/>
                <a:gd name="connsiteY15" fmla="*/ 259556 h 292894"/>
                <a:gd name="connsiteX16" fmla="*/ 14288 w 1833563"/>
                <a:gd name="connsiteY16" fmla="*/ 88106 h 292894"/>
                <a:gd name="connsiteX17" fmla="*/ 135731 w 1833563"/>
                <a:gd name="connsiteY17" fmla="*/ 107156 h 292894"/>
                <a:gd name="connsiteX18" fmla="*/ 195263 w 1833563"/>
                <a:gd name="connsiteY18" fmla="*/ 111919 h 292894"/>
                <a:gd name="connsiteX19" fmla="*/ 264319 w 1833563"/>
                <a:gd name="connsiteY19" fmla="*/ 114300 h 292894"/>
                <a:gd name="connsiteX20" fmla="*/ 373856 w 1833563"/>
                <a:gd name="connsiteY20" fmla="*/ 107156 h 292894"/>
                <a:gd name="connsiteX21" fmla="*/ 642938 w 1833563"/>
                <a:gd name="connsiteY21" fmla="*/ 92869 h 292894"/>
                <a:gd name="connsiteX22" fmla="*/ 866775 w 1833563"/>
                <a:gd name="connsiteY22" fmla="*/ 7620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3563" h="292894">
                  <a:moveTo>
                    <a:pt x="866775" y="76200"/>
                  </a:moveTo>
                  <a:lnTo>
                    <a:pt x="1209675" y="47625"/>
                  </a:lnTo>
                  <a:lnTo>
                    <a:pt x="1485900" y="26194"/>
                  </a:lnTo>
                  <a:lnTo>
                    <a:pt x="1826419" y="0"/>
                  </a:lnTo>
                  <a:lnTo>
                    <a:pt x="1833563" y="183356"/>
                  </a:lnTo>
                  <a:lnTo>
                    <a:pt x="1628775" y="180975"/>
                  </a:lnTo>
                  <a:lnTo>
                    <a:pt x="1550194" y="183356"/>
                  </a:lnTo>
                  <a:lnTo>
                    <a:pt x="1350169" y="200025"/>
                  </a:lnTo>
                  <a:lnTo>
                    <a:pt x="1116806" y="219075"/>
                  </a:lnTo>
                  <a:lnTo>
                    <a:pt x="823913" y="245269"/>
                  </a:lnTo>
                  <a:lnTo>
                    <a:pt x="507206" y="273844"/>
                  </a:lnTo>
                  <a:lnTo>
                    <a:pt x="340519" y="292894"/>
                  </a:lnTo>
                  <a:lnTo>
                    <a:pt x="290513" y="292894"/>
                  </a:lnTo>
                  <a:lnTo>
                    <a:pt x="209550" y="290513"/>
                  </a:lnTo>
                  <a:lnTo>
                    <a:pt x="119063" y="280988"/>
                  </a:lnTo>
                  <a:lnTo>
                    <a:pt x="0" y="259556"/>
                  </a:lnTo>
                  <a:lnTo>
                    <a:pt x="14288" y="88106"/>
                  </a:lnTo>
                  <a:lnTo>
                    <a:pt x="135731" y="107156"/>
                  </a:lnTo>
                  <a:lnTo>
                    <a:pt x="195263" y="111919"/>
                  </a:lnTo>
                  <a:lnTo>
                    <a:pt x="264319" y="114300"/>
                  </a:lnTo>
                  <a:lnTo>
                    <a:pt x="373856" y="107156"/>
                  </a:lnTo>
                  <a:lnTo>
                    <a:pt x="642938" y="92869"/>
                  </a:lnTo>
                  <a:lnTo>
                    <a:pt x="866775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2">
              <a:extLst>
                <a:ext uri="{FF2B5EF4-FFF2-40B4-BE49-F238E27FC236}">
                  <a16:creationId xmlns:a16="http://schemas.microsoft.com/office/drawing/2014/main" id="{DDB900C4-CE92-496B-A4E1-E92943CEC7B2}"/>
                </a:ext>
              </a:extLst>
            </p:cNvPr>
            <p:cNvSpPr/>
            <p:nvPr/>
          </p:nvSpPr>
          <p:spPr>
            <a:xfrm>
              <a:off x="5135564" y="4452939"/>
              <a:ext cx="1844675" cy="295275"/>
            </a:xfrm>
            <a:custGeom>
              <a:avLst/>
              <a:gdLst>
                <a:gd name="connsiteX0" fmla="*/ 857250 w 1843088"/>
                <a:gd name="connsiteY0" fmla="*/ 85725 h 295275"/>
                <a:gd name="connsiteX1" fmla="*/ 1140619 w 1843088"/>
                <a:gd name="connsiteY1" fmla="*/ 59531 h 295275"/>
                <a:gd name="connsiteX2" fmla="*/ 1343025 w 1843088"/>
                <a:gd name="connsiteY2" fmla="*/ 38100 h 295275"/>
                <a:gd name="connsiteX3" fmla="*/ 1476375 w 1843088"/>
                <a:gd name="connsiteY3" fmla="*/ 21431 h 295275"/>
                <a:gd name="connsiteX4" fmla="*/ 1578769 w 1843088"/>
                <a:gd name="connsiteY4" fmla="*/ 11906 h 295275"/>
                <a:gd name="connsiteX5" fmla="*/ 1721644 w 1843088"/>
                <a:gd name="connsiteY5" fmla="*/ 2381 h 295275"/>
                <a:gd name="connsiteX6" fmla="*/ 1843088 w 1843088"/>
                <a:gd name="connsiteY6" fmla="*/ 0 h 295275"/>
                <a:gd name="connsiteX7" fmla="*/ 1807369 w 1843088"/>
                <a:gd name="connsiteY7" fmla="*/ 157162 h 295275"/>
                <a:gd name="connsiteX8" fmla="*/ 1616869 w 1843088"/>
                <a:gd name="connsiteY8" fmla="*/ 173831 h 295275"/>
                <a:gd name="connsiteX9" fmla="*/ 1414463 w 1843088"/>
                <a:gd name="connsiteY9" fmla="*/ 192881 h 295275"/>
                <a:gd name="connsiteX10" fmla="*/ 1238250 w 1843088"/>
                <a:gd name="connsiteY10" fmla="*/ 209550 h 295275"/>
                <a:gd name="connsiteX11" fmla="*/ 1035844 w 1843088"/>
                <a:gd name="connsiteY11" fmla="*/ 228600 h 295275"/>
                <a:gd name="connsiteX12" fmla="*/ 800100 w 1843088"/>
                <a:gd name="connsiteY12" fmla="*/ 252412 h 295275"/>
                <a:gd name="connsiteX13" fmla="*/ 588169 w 1843088"/>
                <a:gd name="connsiteY13" fmla="*/ 271462 h 295275"/>
                <a:gd name="connsiteX14" fmla="*/ 442913 w 1843088"/>
                <a:gd name="connsiteY14" fmla="*/ 285750 h 295275"/>
                <a:gd name="connsiteX15" fmla="*/ 326232 w 1843088"/>
                <a:gd name="connsiteY15" fmla="*/ 295275 h 295275"/>
                <a:gd name="connsiteX16" fmla="*/ 240507 w 1843088"/>
                <a:gd name="connsiteY16" fmla="*/ 290512 h 295275"/>
                <a:gd name="connsiteX17" fmla="*/ 119063 w 1843088"/>
                <a:gd name="connsiteY17" fmla="*/ 278606 h 295275"/>
                <a:gd name="connsiteX18" fmla="*/ 0 w 1843088"/>
                <a:gd name="connsiteY18" fmla="*/ 264318 h 295275"/>
                <a:gd name="connsiteX19" fmla="*/ 26194 w 1843088"/>
                <a:gd name="connsiteY19" fmla="*/ 80962 h 295275"/>
                <a:gd name="connsiteX20" fmla="*/ 102394 w 1843088"/>
                <a:gd name="connsiteY20" fmla="*/ 109537 h 295275"/>
                <a:gd name="connsiteX21" fmla="*/ 147638 w 1843088"/>
                <a:gd name="connsiteY21" fmla="*/ 123825 h 295275"/>
                <a:gd name="connsiteX22" fmla="*/ 195263 w 1843088"/>
                <a:gd name="connsiteY22" fmla="*/ 130968 h 295275"/>
                <a:gd name="connsiteX23" fmla="*/ 266700 w 1843088"/>
                <a:gd name="connsiteY23" fmla="*/ 138112 h 295275"/>
                <a:gd name="connsiteX24" fmla="*/ 333375 w 1843088"/>
                <a:gd name="connsiteY24" fmla="*/ 138112 h 295275"/>
                <a:gd name="connsiteX25" fmla="*/ 528638 w 1843088"/>
                <a:gd name="connsiteY25" fmla="*/ 116681 h 295275"/>
                <a:gd name="connsiteX26" fmla="*/ 857250 w 1843088"/>
                <a:gd name="connsiteY26" fmla="*/ 8572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088" h="295275">
                  <a:moveTo>
                    <a:pt x="857250" y="85725"/>
                  </a:moveTo>
                  <a:lnTo>
                    <a:pt x="1140619" y="59531"/>
                  </a:lnTo>
                  <a:lnTo>
                    <a:pt x="1343025" y="38100"/>
                  </a:lnTo>
                  <a:lnTo>
                    <a:pt x="1476375" y="21431"/>
                  </a:lnTo>
                  <a:lnTo>
                    <a:pt x="1578769" y="11906"/>
                  </a:lnTo>
                  <a:lnTo>
                    <a:pt x="1721644" y="2381"/>
                  </a:lnTo>
                  <a:lnTo>
                    <a:pt x="1843088" y="0"/>
                  </a:lnTo>
                  <a:lnTo>
                    <a:pt x="1807369" y="157162"/>
                  </a:lnTo>
                  <a:lnTo>
                    <a:pt x="1616869" y="173831"/>
                  </a:lnTo>
                  <a:lnTo>
                    <a:pt x="1414463" y="192881"/>
                  </a:lnTo>
                  <a:lnTo>
                    <a:pt x="1238250" y="209550"/>
                  </a:lnTo>
                  <a:lnTo>
                    <a:pt x="1035844" y="228600"/>
                  </a:lnTo>
                  <a:lnTo>
                    <a:pt x="800100" y="252412"/>
                  </a:lnTo>
                  <a:lnTo>
                    <a:pt x="588169" y="271462"/>
                  </a:lnTo>
                  <a:lnTo>
                    <a:pt x="442913" y="285750"/>
                  </a:lnTo>
                  <a:lnTo>
                    <a:pt x="326232" y="295275"/>
                  </a:lnTo>
                  <a:lnTo>
                    <a:pt x="240507" y="290512"/>
                  </a:lnTo>
                  <a:lnTo>
                    <a:pt x="119063" y="278606"/>
                  </a:lnTo>
                  <a:lnTo>
                    <a:pt x="0" y="264318"/>
                  </a:lnTo>
                  <a:lnTo>
                    <a:pt x="26194" y="80962"/>
                  </a:lnTo>
                  <a:lnTo>
                    <a:pt x="102394" y="109537"/>
                  </a:lnTo>
                  <a:lnTo>
                    <a:pt x="147638" y="123825"/>
                  </a:lnTo>
                  <a:lnTo>
                    <a:pt x="195263" y="130968"/>
                  </a:lnTo>
                  <a:lnTo>
                    <a:pt x="266700" y="138112"/>
                  </a:lnTo>
                  <a:lnTo>
                    <a:pt x="333375" y="138112"/>
                  </a:lnTo>
                  <a:lnTo>
                    <a:pt x="528638" y="116681"/>
                  </a:lnTo>
                  <a:lnTo>
                    <a:pt x="857250" y="85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3">
              <a:extLst>
                <a:ext uri="{FF2B5EF4-FFF2-40B4-BE49-F238E27FC236}">
                  <a16:creationId xmlns:a16="http://schemas.microsoft.com/office/drawing/2014/main" id="{259FDEBC-9B0E-4918-8627-1AFB7F727B2B}"/>
                </a:ext>
              </a:extLst>
            </p:cNvPr>
            <p:cNvSpPr/>
            <p:nvPr/>
          </p:nvSpPr>
          <p:spPr>
            <a:xfrm>
              <a:off x="5113339" y="5014913"/>
              <a:ext cx="1887537" cy="336550"/>
            </a:xfrm>
            <a:custGeom>
              <a:avLst/>
              <a:gdLst>
                <a:gd name="connsiteX0" fmla="*/ 1002506 w 1888331"/>
                <a:gd name="connsiteY0" fmla="*/ 92868 h 335756"/>
                <a:gd name="connsiteX1" fmla="*/ 1257300 w 1888331"/>
                <a:gd name="connsiteY1" fmla="*/ 57150 h 335756"/>
                <a:gd name="connsiteX2" fmla="*/ 1516856 w 1888331"/>
                <a:gd name="connsiteY2" fmla="*/ 21431 h 335756"/>
                <a:gd name="connsiteX3" fmla="*/ 1688306 w 1888331"/>
                <a:gd name="connsiteY3" fmla="*/ 0 h 335756"/>
                <a:gd name="connsiteX4" fmla="*/ 1716881 w 1888331"/>
                <a:gd name="connsiteY4" fmla="*/ 4762 h 335756"/>
                <a:gd name="connsiteX5" fmla="*/ 1850231 w 1888331"/>
                <a:gd name="connsiteY5" fmla="*/ 38100 h 335756"/>
                <a:gd name="connsiteX6" fmla="*/ 1888331 w 1888331"/>
                <a:gd name="connsiteY6" fmla="*/ 328612 h 335756"/>
                <a:gd name="connsiteX7" fmla="*/ 1845469 w 1888331"/>
                <a:gd name="connsiteY7" fmla="*/ 314325 h 335756"/>
                <a:gd name="connsiteX8" fmla="*/ 1821656 w 1888331"/>
                <a:gd name="connsiteY8" fmla="*/ 304800 h 335756"/>
                <a:gd name="connsiteX9" fmla="*/ 1788319 w 1888331"/>
                <a:gd name="connsiteY9" fmla="*/ 276225 h 335756"/>
                <a:gd name="connsiteX10" fmla="*/ 1750219 w 1888331"/>
                <a:gd name="connsiteY10" fmla="*/ 245268 h 335756"/>
                <a:gd name="connsiteX11" fmla="*/ 1714500 w 1888331"/>
                <a:gd name="connsiteY11" fmla="*/ 219075 h 335756"/>
                <a:gd name="connsiteX12" fmla="*/ 1676400 w 1888331"/>
                <a:gd name="connsiteY12" fmla="*/ 197643 h 335756"/>
                <a:gd name="connsiteX13" fmla="*/ 1638300 w 1888331"/>
                <a:gd name="connsiteY13" fmla="*/ 180975 h 335756"/>
                <a:gd name="connsiteX14" fmla="*/ 1600200 w 1888331"/>
                <a:gd name="connsiteY14" fmla="*/ 183356 h 335756"/>
                <a:gd name="connsiteX15" fmla="*/ 1440656 w 1888331"/>
                <a:gd name="connsiteY15" fmla="*/ 204787 h 335756"/>
                <a:gd name="connsiteX16" fmla="*/ 1214437 w 1888331"/>
                <a:gd name="connsiteY16" fmla="*/ 230981 h 335756"/>
                <a:gd name="connsiteX17" fmla="*/ 973931 w 1888331"/>
                <a:gd name="connsiteY17" fmla="*/ 257175 h 335756"/>
                <a:gd name="connsiteX18" fmla="*/ 797719 w 1888331"/>
                <a:gd name="connsiteY18" fmla="*/ 276225 h 335756"/>
                <a:gd name="connsiteX19" fmla="*/ 561975 w 1888331"/>
                <a:gd name="connsiteY19" fmla="*/ 302418 h 335756"/>
                <a:gd name="connsiteX20" fmla="*/ 404812 w 1888331"/>
                <a:gd name="connsiteY20" fmla="*/ 314325 h 335756"/>
                <a:gd name="connsiteX21" fmla="*/ 285750 w 1888331"/>
                <a:gd name="connsiteY21" fmla="*/ 326231 h 335756"/>
                <a:gd name="connsiteX22" fmla="*/ 169069 w 1888331"/>
                <a:gd name="connsiteY22" fmla="*/ 333375 h 335756"/>
                <a:gd name="connsiteX23" fmla="*/ 0 w 1888331"/>
                <a:gd name="connsiteY23" fmla="*/ 335756 h 335756"/>
                <a:gd name="connsiteX24" fmla="*/ 30956 w 1888331"/>
                <a:gd name="connsiteY24" fmla="*/ 130968 h 335756"/>
                <a:gd name="connsiteX25" fmla="*/ 219075 w 1888331"/>
                <a:gd name="connsiteY25" fmla="*/ 133350 h 335756"/>
                <a:gd name="connsiteX26" fmla="*/ 361950 w 1888331"/>
                <a:gd name="connsiteY26" fmla="*/ 130968 h 335756"/>
                <a:gd name="connsiteX27" fmla="*/ 545306 w 1888331"/>
                <a:gd name="connsiteY27" fmla="*/ 126206 h 335756"/>
                <a:gd name="connsiteX28" fmla="*/ 781050 w 1888331"/>
                <a:gd name="connsiteY28" fmla="*/ 116681 h 335756"/>
                <a:gd name="connsiteX29" fmla="*/ 850106 w 1888331"/>
                <a:gd name="connsiteY29" fmla="*/ 114300 h 335756"/>
                <a:gd name="connsiteX30" fmla="*/ 1002506 w 1888331"/>
                <a:gd name="connsiteY30" fmla="*/ 92868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88331" h="335756">
                  <a:moveTo>
                    <a:pt x="1002506" y="92868"/>
                  </a:moveTo>
                  <a:lnTo>
                    <a:pt x="1257300" y="57150"/>
                  </a:lnTo>
                  <a:lnTo>
                    <a:pt x="1516856" y="21431"/>
                  </a:lnTo>
                  <a:lnTo>
                    <a:pt x="1688306" y="0"/>
                  </a:lnTo>
                  <a:lnTo>
                    <a:pt x="1716881" y="4762"/>
                  </a:lnTo>
                  <a:lnTo>
                    <a:pt x="1850231" y="38100"/>
                  </a:lnTo>
                  <a:lnTo>
                    <a:pt x="1888331" y="328612"/>
                  </a:lnTo>
                  <a:lnTo>
                    <a:pt x="1845469" y="314325"/>
                  </a:lnTo>
                  <a:lnTo>
                    <a:pt x="1821656" y="304800"/>
                  </a:lnTo>
                  <a:lnTo>
                    <a:pt x="1788319" y="276225"/>
                  </a:lnTo>
                  <a:lnTo>
                    <a:pt x="1750219" y="245268"/>
                  </a:lnTo>
                  <a:lnTo>
                    <a:pt x="1714500" y="219075"/>
                  </a:lnTo>
                  <a:lnTo>
                    <a:pt x="1676400" y="197643"/>
                  </a:lnTo>
                  <a:lnTo>
                    <a:pt x="1638300" y="180975"/>
                  </a:lnTo>
                  <a:lnTo>
                    <a:pt x="1600200" y="183356"/>
                  </a:lnTo>
                  <a:lnTo>
                    <a:pt x="1440656" y="204787"/>
                  </a:lnTo>
                  <a:lnTo>
                    <a:pt x="1214437" y="230981"/>
                  </a:lnTo>
                  <a:lnTo>
                    <a:pt x="973931" y="257175"/>
                  </a:lnTo>
                  <a:lnTo>
                    <a:pt x="797719" y="276225"/>
                  </a:lnTo>
                  <a:lnTo>
                    <a:pt x="561975" y="302418"/>
                  </a:lnTo>
                  <a:lnTo>
                    <a:pt x="404812" y="314325"/>
                  </a:lnTo>
                  <a:lnTo>
                    <a:pt x="285750" y="326231"/>
                  </a:lnTo>
                  <a:lnTo>
                    <a:pt x="169069" y="333375"/>
                  </a:lnTo>
                  <a:lnTo>
                    <a:pt x="0" y="335756"/>
                  </a:lnTo>
                  <a:lnTo>
                    <a:pt x="30956" y="130968"/>
                  </a:lnTo>
                  <a:lnTo>
                    <a:pt x="219075" y="133350"/>
                  </a:lnTo>
                  <a:lnTo>
                    <a:pt x="361950" y="130968"/>
                  </a:lnTo>
                  <a:lnTo>
                    <a:pt x="545306" y="126206"/>
                  </a:lnTo>
                  <a:lnTo>
                    <a:pt x="781050" y="116681"/>
                  </a:lnTo>
                  <a:lnTo>
                    <a:pt x="850106" y="114300"/>
                  </a:lnTo>
                  <a:lnTo>
                    <a:pt x="1002506" y="928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5">
              <a:extLst>
                <a:ext uri="{FF2B5EF4-FFF2-40B4-BE49-F238E27FC236}">
                  <a16:creationId xmlns:a16="http://schemas.microsoft.com/office/drawing/2014/main" id="{12B67CDC-A375-4718-91B8-1A558DEA52BF}"/>
                </a:ext>
              </a:extLst>
            </p:cNvPr>
            <p:cNvSpPr/>
            <p:nvPr/>
          </p:nvSpPr>
          <p:spPr>
            <a:xfrm>
              <a:off x="4424363" y="5372100"/>
              <a:ext cx="1365250" cy="808038"/>
            </a:xfrm>
            <a:custGeom>
              <a:avLst/>
              <a:gdLst>
                <a:gd name="connsiteX0" fmla="*/ 661987 w 1364456"/>
                <a:gd name="connsiteY0" fmla="*/ 371475 h 807244"/>
                <a:gd name="connsiteX1" fmla="*/ 559593 w 1364456"/>
                <a:gd name="connsiteY1" fmla="*/ 442913 h 807244"/>
                <a:gd name="connsiteX2" fmla="*/ 457200 w 1364456"/>
                <a:gd name="connsiteY2" fmla="*/ 511969 h 807244"/>
                <a:gd name="connsiteX3" fmla="*/ 300037 w 1364456"/>
                <a:gd name="connsiteY3" fmla="*/ 604838 h 807244"/>
                <a:gd name="connsiteX4" fmla="*/ 119062 w 1364456"/>
                <a:gd name="connsiteY4" fmla="*/ 704850 h 807244"/>
                <a:gd name="connsiteX5" fmla="*/ 26193 w 1364456"/>
                <a:gd name="connsiteY5" fmla="*/ 754856 h 807244"/>
                <a:gd name="connsiteX6" fmla="*/ 11906 w 1364456"/>
                <a:gd name="connsiteY6" fmla="*/ 764381 h 807244"/>
                <a:gd name="connsiteX7" fmla="*/ 0 w 1364456"/>
                <a:gd name="connsiteY7" fmla="*/ 781050 h 807244"/>
                <a:gd name="connsiteX8" fmla="*/ 0 w 1364456"/>
                <a:gd name="connsiteY8" fmla="*/ 792956 h 807244"/>
                <a:gd name="connsiteX9" fmla="*/ 9525 w 1364456"/>
                <a:gd name="connsiteY9" fmla="*/ 802481 h 807244"/>
                <a:gd name="connsiteX10" fmla="*/ 33337 w 1364456"/>
                <a:gd name="connsiteY10" fmla="*/ 807244 h 807244"/>
                <a:gd name="connsiteX11" fmla="*/ 126206 w 1364456"/>
                <a:gd name="connsiteY11" fmla="*/ 785813 h 807244"/>
                <a:gd name="connsiteX12" fmla="*/ 259556 w 1364456"/>
                <a:gd name="connsiteY12" fmla="*/ 747713 h 807244"/>
                <a:gd name="connsiteX13" fmla="*/ 366712 w 1364456"/>
                <a:gd name="connsiteY13" fmla="*/ 711994 h 807244"/>
                <a:gd name="connsiteX14" fmla="*/ 502443 w 1364456"/>
                <a:gd name="connsiteY14" fmla="*/ 659606 h 807244"/>
                <a:gd name="connsiteX15" fmla="*/ 647700 w 1364456"/>
                <a:gd name="connsiteY15" fmla="*/ 590550 h 807244"/>
                <a:gd name="connsiteX16" fmla="*/ 795337 w 1364456"/>
                <a:gd name="connsiteY16" fmla="*/ 516731 h 807244"/>
                <a:gd name="connsiteX17" fmla="*/ 931068 w 1364456"/>
                <a:gd name="connsiteY17" fmla="*/ 447675 h 807244"/>
                <a:gd name="connsiteX18" fmla="*/ 985837 w 1364456"/>
                <a:gd name="connsiteY18" fmla="*/ 411956 h 807244"/>
                <a:gd name="connsiteX19" fmla="*/ 1059656 w 1364456"/>
                <a:gd name="connsiteY19" fmla="*/ 364331 h 807244"/>
                <a:gd name="connsiteX20" fmla="*/ 1126331 w 1364456"/>
                <a:gd name="connsiteY20" fmla="*/ 328613 h 807244"/>
                <a:gd name="connsiteX21" fmla="*/ 1185862 w 1364456"/>
                <a:gd name="connsiteY21" fmla="*/ 302419 h 807244"/>
                <a:gd name="connsiteX22" fmla="*/ 1250156 w 1364456"/>
                <a:gd name="connsiteY22" fmla="*/ 276225 h 807244"/>
                <a:gd name="connsiteX23" fmla="*/ 1304925 w 1364456"/>
                <a:gd name="connsiteY23" fmla="*/ 259556 h 807244"/>
                <a:gd name="connsiteX24" fmla="*/ 1340643 w 1364456"/>
                <a:gd name="connsiteY24" fmla="*/ 235744 h 807244"/>
                <a:gd name="connsiteX25" fmla="*/ 1359693 w 1364456"/>
                <a:gd name="connsiteY25" fmla="*/ 219075 h 807244"/>
                <a:gd name="connsiteX26" fmla="*/ 1364456 w 1364456"/>
                <a:gd name="connsiteY26" fmla="*/ 188119 h 807244"/>
                <a:gd name="connsiteX27" fmla="*/ 1359693 w 1364456"/>
                <a:gd name="connsiteY27" fmla="*/ 171450 h 807244"/>
                <a:gd name="connsiteX28" fmla="*/ 1350168 w 1364456"/>
                <a:gd name="connsiteY28" fmla="*/ 154781 h 807244"/>
                <a:gd name="connsiteX29" fmla="*/ 1328737 w 1364456"/>
                <a:gd name="connsiteY29" fmla="*/ 138113 h 807244"/>
                <a:gd name="connsiteX30" fmla="*/ 1245393 w 1364456"/>
                <a:gd name="connsiteY30" fmla="*/ 102394 h 807244"/>
                <a:gd name="connsiteX31" fmla="*/ 1207293 w 1364456"/>
                <a:gd name="connsiteY31" fmla="*/ 83344 h 807244"/>
                <a:gd name="connsiteX32" fmla="*/ 1114425 w 1364456"/>
                <a:gd name="connsiteY32" fmla="*/ 40481 h 807244"/>
                <a:gd name="connsiteX33" fmla="*/ 1054893 w 1364456"/>
                <a:gd name="connsiteY33" fmla="*/ 23813 h 807244"/>
                <a:gd name="connsiteX34" fmla="*/ 992981 w 1364456"/>
                <a:gd name="connsiteY34" fmla="*/ 7144 h 807244"/>
                <a:gd name="connsiteX35" fmla="*/ 933450 w 1364456"/>
                <a:gd name="connsiteY35" fmla="*/ 0 h 807244"/>
                <a:gd name="connsiteX36" fmla="*/ 878681 w 1364456"/>
                <a:gd name="connsiteY36" fmla="*/ 4763 h 807244"/>
                <a:gd name="connsiteX37" fmla="*/ 864393 w 1364456"/>
                <a:gd name="connsiteY37" fmla="*/ 19050 h 807244"/>
                <a:gd name="connsiteX38" fmla="*/ 854868 w 1364456"/>
                <a:gd name="connsiteY38" fmla="*/ 38100 h 807244"/>
                <a:gd name="connsiteX39" fmla="*/ 859631 w 1364456"/>
                <a:gd name="connsiteY39" fmla="*/ 61913 h 807244"/>
                <a:gd name="connsiteX40" fmla="*/ 881062 w 1364456"/>
                <a:gd name="connsiteY40" fmla="*/ 83344 h 807244"/>
                <a:gd name="connsiteX41" fmla="*/ 895350 w 1364456"/>
                <a:gd name="connsiteY41" fmla="*/ 100013 h 807244"/>
                <a:gd name="connsiteX42" fmla="*/ 900112 w 1364456"/>
                <a:gd name="connsiteY42" fmla="*/ 121444 h 807244"/>
                <a:gd name="connsiteX43" fmla="*/ 897731 w 1364456"/>
                <a:gd name="connsiteY43" fmla="*/ 142875 h 807244"/>
                <a:gd name="connsiteX44" fmla="*/ 885825 w 1364456"/>
                <a:gd name="connsiteY44" fmla="*/ 171450 h 807244"/>
                <a:gd name="connsiteX45" fmla="*/ 840581 w 1364456"/>
                <a:gd name="connsiteY45" fmla="*/ 219075 h 807244"/>
                <a:gd name="connsiteX46" fmla="*/ 750093 w 1364456"/>
                <a:gd name="connsiteY46" fmla="*/ 300038 h 807244"/>
                <a:gd name="connsiteX47" fmla="*/ 661987 w 1364456"/>
                <a:gd name="connsiteY47" fmla="*/ 3714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4456" h="807244">
                  <a:moveTo>
                    <a:pt x="661987" y="371475"/>
                  </a:moveTo>
                  <a:lnTo>
                    <a:pt x="559593" y="442913"/>
                  </a:lnTo>
                  <a:lnTo>
                    <a:pt x="457200" y="511969"/>
                  </a:lnTo>
                  <a:lnTo>
                    <a:pt x="300037" y="604838"/>
                  </a:lnTo>
                  <a:lnTo>
                    <a:pt x="119062" y="704850"/>
                  </a:lnTo>
                  <a:lnTo>
                    <a:pt x="26193" y="754856"/>
                  </a:lnTo>
                  <a:lnTo>
                    <a:pt x="11906" y="764381"/>
                  </a:lnTo>
                  <a:lnTo>
                    <a:pt x="0" y="781050"/>
                  </a:lnTo>
                  <a:lnTo>
                    <a:pt x="0" y="792956"/>
                  </a:lnTo>
                  <a:lnTo>
                    <a:pt x="9525" y="802481"/>
                  </a:lnTo>
                  <a:lnTo>
                    <a:pt x="33337" y="807244"/>
                  </a:lnTo>
                  <a:lnTo>
                    <a:pt x="126206" y="785813"/>
                  </a:lnTo>
                  <a:lnTo>
                    <a:pt x="259556" y="747713"/>
                  </a:lnTo>
                  <a:lnTo>
                    <a:pt x="366712" y="711994"/>
                  </a:lnTo>
                  <a:lnTo>
                    <a:pt x="502443" y="659606"/>
                  </a:lnTo>
                  <a:lnTo>
                    <a:pt x="647700" y="590550"/>
                  </a:lnTo>
                  <a:lnTo>
                    <a:pt x="795337" y="516731"/>
                  </a:lnTo>
                  <a:lnTo>
                    <a:pt x="931068" y="447675"/>
                  </a:lnTo>
                  <a:lnTo>
                    <a:pt x="985837" y="411956"/>
                  </a:lnTo>
                  <a:lnTo>
                    <a:pt x="1059656" y="364331"/>
                  </a:lnTo>
                  <a:lnTo>
                    <a:pt x="1126331" y="328613"/>
                  </a:lnTo>
                  <a:lnTo>
                    <a:pt x="1185862" y="302419"/>
                  </a:lnTo>
                  <a:lnTo>
                    <a:pt x="1250156" y="276225"/>
                  </a:lnTo>
                  <a:lnTo>
                    <a:pt x="1304925" y="259556"/>
                  </a:lnTo>
                  <a:lnTo>
                    <a:pt x="1340643" y="235744"/>
                  </a:lnTo>
                  <a:lnTo>
                    <a:pt x="1359693" y="219075"/>
                  </a:lnTo>
                  <a:lnTo>
                    <a:pt x="1364456" y="188119"/>
                  </a:lnTo>
                  <a:lnTo>
                    <a:pt x="1359693" y="171450"/>
                  </a:lnTo>
                  <a:lnTo>
                    <a:pt x="1350168" y="154781"/>
                  </a:lnTo>
                  <a:lnTo>
                    <a:pt x="1328737" y="138113"/>
                  </a:lnTo>
                  <a:lnTo>
                    <a:pt x="1245393" y="102394"/>
                  </a:lnTo>
                  <a:lnTo>
                    <a:pt x="1207293" y="83344"/>
                  </a:lnTo>
                  <a:lnTo>
                    <a:pt x="1114425" y="40481"/>
                  </a:lnTo>
                  <a:lnTo>
                    <a:pt x="1054893" y="23813"/>
                  </a:lnTo>
                  <a:lnTo>
                    <a:pt x="992981" y="7144"/>
                  </a:lnTo>
                  <a:lnTo>
                    <a:pt x="933450" y="0"/>
                  </a:lnTo>
                  <a:lnTo>
                    <a:pt x="878681" y="4763"/>
                  </a:lnTo>
                  <a:lnTo>
                    <a:pt x="864393" y="19050"/>
                  </a:lnTo>
                  <a:lnTo>
                    <a:pt x="854868" y="38100"/>
                  </a:lnTo>
                  <a:lnTo>
                    <a:pt x="859631" y="61913"/>
                  </a:lnTo>
                  <a:lnTo>
                    <a:pt x="881062" y="83344"/>
                  </a:lnTo>
                  <a:lnTo>
                    <a:pt x="895350" y="100013"/>
                  </a:lnTo>
                  <a:lnTo>
                    <a:pt x="900112" y="121444"/>
                  </a:lnTo>
                  <a:lnTo>
                    <a:pt x="897731" y="142875"/>
                  </a:lnTo>
                  <a:lnTo>
                    <a:pt x="885825" y="171450"/>
                  </a:lnTo>
                  <a:lnTo>
                    <a:pt x="840581" y="219075"/>
                  </a:lnTo>
                  <a:lnTo>
                    <a:pt x="750093" y="300038"/>
                  </a:lnTo>
                  <a:lnTo>
                    <a:pt x="661987" y="3714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2FE596CE-673E-4717-BEDB-65C2C9857AE0}"/>
              </a:ext>
            </a:extLst>
          </p:cNvPr>
          <p:cNvGrpSpPr/>
          <p:nvPr/>
        </p:nvGrpSpPr>
        <p:grpSpPr>
          <a:xfrm>
            <a:off x="4219575" y="1325563"/>
            <a:ext cx="4292600" cy="4873626"/>
            <a:chOff x="4219575" y="1325563"/>
            <a:chExt cx="4292600" cy="4873626"/>
          </a:xfrm>
          <a:solidFill>
            <a:schemeClr val="tx1"/>
          </a:solidFill>
        </p:grpSpPr>
        <p:sp>
          <p:nvSpPr>
            <p:cNvPr id="57" name="フリーフォーム 43">
              <a:extLst>
                <a:ext uri="{FF2B5EF4-FFF2-40B4-BE49-F238E27FC236}">
                  <a16:creationId xmlns:a16="http://schemas.microsoft.com/office/drawing/2014/main" id="{5E83DBDA-C751-4E8F-A83B-795C4B394D99}"/>
                </a:ext>
              </a:extLst>
            </p:cNvPr>
            <p:cNvSpPr/>
            <p:nvPr/>
          </p:nvSpPr>
          <p:spPr>
            <a:xfrm>
              <a:off x="4219575" y="1462088"/>
              <a:ext cx="1368425" cy="1155700"/>
            </a:xfrm>
            <a:custGeom>
              <a:avLst/>
              <a:gdLst>
                <a:gd name="connsiteX0" fmla="*/ 988219 w 1366838"/>
                <a:gd name="connsiteY0" fmla="*/ 564356 h 1154906"/>
                <a:gd name="connsiteX1" fmla="*/ 873919 w 1366838"/>
                <a:gd name="connsiteY1" fmla="*/ 647700 h 1154906"/>
                <a:gd name="connsiteX2" fmla="*/ 764382 w 1366838"/>
                <a:gd name="connsiteY2" fmla="*/ 723900 h 1154906"/>
                <a:gd name="connsiteX3" fmla="*/ 616744 w 1366838"/>
                <a:gd name="connsiteY3" fmla="*/ 819150 h 1154906"/>
                <a:gd name="connsiteX4" fmla="*/ 476250 w 1366838"/>
                <a:gd name="connsiteY4" fmla="*/ 907256 h 1154906"/>
                <a:gd name="connsiteX5" fmla="*/ 311944 w 1366838"/>
                <a:gd name="connsiteY5" fmla="*/ 1002506 h 1154906"/>
                <a:gd name="connsiteX6" fmla="*/ 123825 w 1366838"/>
                <a:gd name="connsiteY6" fmla="*/ 1107281 h 1154906"/>
                <a:gd name="connsiteX7" fmla="*/ 40482 w 1366838"/>
                <a:gd name="connsiteY7" fmla="*/ 1147762 h 1154906"/>
                <a:gd name="connsiteX8" fmla="*/ 19050 w 1366838"/>
                <a:gd name="connsiteY8" fmla="*/ 1154906 h 1154906"/>
                <a:gd name="connsiteX9" fmla="*/ 9525 w 1366838"/>
                <a:gd name="connsiteY9" fmla="*/ 1154906 h 1154906"/>
                <a:gd name="connsiteX10" fmla="*/ 2382 w 1366838"/>
                <a:gd name="connsiteY10" fmla="*/ 1150143 h 1154906"/>
                <a:gd name="connsiteX11" fmla="*/ 0 w 1366838"/>
                <a:gd name="connsiteY11" fmla="*/ 1133475 h 1154906"/>
                <a:gd name="connsiteX12" fmla="*/ 9525 w 1366838"/>
                <a:gd name="connsiteY12" fmla="*/ 1104900 h 1154906"/>
                <a:gd name="connsiteX13" fmla="*/ 47625 w 1366838"/>
                <a:gd name="connsiteY13" fmla="*/ 1071562 h 1154906"/>
                <a:gd name="connsiteX14" fmla="*/ 173832 w 1366838"/>
                <a:gd name="connsiteY14" fmla="*/ 978693 h 1154906"/>
                <a:gd name="connsiteX15" fmla="*/ 297657 w 1366838"/>
                <a:gd name="connsiteY15" fmla="*/ 881062 h 1154906"/>
                <a:gd name="connsiteX16" fmla="*/ 419100 w 1366838"/>
                <a:gd name="connsiteY16" fmla="*/ 781050 h 1154906"/>
                <a:gd name="connsiteX17" fmla="*/ 521494 w 1366838"/>
                <a:gd name="connsiteY17" fmla="*/ 690562 h 1154906"/>
                <a:gd name="connsiteX18" fmla="*/ 628650 w 1366838"/>
                <a:gd name="connsiteY18" fmla="*/ 590550 h 1154906"/>
                <a:gd name="connsiteX19" fmla="*/ 728663 w 1366838"/>
                <a:gd name="connsiteY19" fmla="*/ 492918 h 1154906"/>
                <a:gd name="connsiteX20" fmla="*/ 814388 w 1366838"/>
                <a:gd name="connsiteY20" fmla="*/ 402431 h 1154906"/>
                <a:gd name="connsiteX21" fmla="*/ 871538 w 1366838"/>
                <a:gd name="connsiteY21" fmla="*/ 340518 h 1154906"/>
                <a:gd name="connsiteX22" fmla="*/ 921544 w 1366838"/>
                <a:gd name="connsiteY22" fmla="*/ 280987 h 1154906"/>
                <a:gd name="connsiteX23" fmla="*/ 957263 w 1366838"/>
                <a:gd name="connsiteY23" fmla="*/ 228600 h 1154906"/>
                <a:gd name="connsiteX24" fmla="*/ 973932 w 1366838"/>
                <a:gd name="connsiteY24" fmla="*/ 195262 h 1154906"/>
                <a:gd name="connsiteX25" fmla="*/ 973932 w 1366838"/>
                <a:gd name="connsiteY25" fmla="*/ 169068 h 1154906"/>
                <a:gd name="connsiteX26" fmla="*/ 966788 w 1366838"/>
                <a:gd name="connsiteY26" fmla="*/ 147637 h 1154906"/>
                <a:gd name="connsiteX27" fmla="*/ 947738 w 1366838"/>
                <a:gd name="connsiteY27" fmla="*/ 116681 h 1154906"/>
                <a:gd name="connsiteX28" fmla="*/ 923925 w 1366838"/>
                <a:gd name="connsiteY28" fmla="*/ 92868 h 1154906"/>
                <a:gd name="connsiteX29" fmla="*/ 895350 w 1366838"/>
                <a:gd name="connsiteY29" fmla="*/ 71437 h 1154906"/>
                <a:gd name="connsiteX30" fmla="*/ 866775 w 1366838"/>
                <a:gd name="connsiteY30" fmla="*/ 52387 h 1154906"/>
                <a:gd name="connsiteX31" fmla="*/ 852488 w 1366838"/>
                <a:gd name="connsiteY31" fmla="*/ 33337 h 1154906"/>
                <a:gd name="connsiteX32" fmla="*/ 850107 w 1366838"/>
                <a:gd name="connsiteY32" fmla="*/ 9525 h 1154906"/>
                <a:gd name="connsiteX33" fmla="*/ 862013 w 1366838"/>
                <a:gd name="connsiteY33" fmla="*/ 0 h 1154906"/>
                <a:gd name="connsiteX34" fmla="*/ 885825 w 1366838"/>
                <a:gd name="connsiteY34" fmla="*/ 0 h 1154906"/>
                <a:gd name="connsiteX35" fmla="*/ 926307 w 1366838"/>
                <a:gd name="connsiteY35" fmla="*/ 4762 h 1154906"/>
                <a:gd name="connsiteX36" fmla="*/ 1004888 w 1366838"/>
                <a:gd name="connsiteY36" fmla="*/ 14287 h 1154906"/>
                <a:gd name="connsiteX37" fmla="*/ 1057275 w 1366838"/>
                <a:gd name="connsiteY37" fmla="*/ 28575 h 1154906"/>
                <a:gd name="connsiteX38" fmla="*/ 1119188 w 1366838"/>
                <a:gd name="connsiteY38" fmla="*/ 52387 h 1154906"/>
                <a:gd name="connsiteX39" fmla="*/ 1169194 w 1366838"/>
                <a:gd name="connsiteY39" fmla="*/ 76200 h 1154906"/>
                <a:gd name="connsiteX40" fmla="*/ 1228725 w 1366838"/>
                <a:gd name="connsiteY40" fmla="*/ 109537 h 1154906"/>
                <a:gd name="connsiteX41" fmla="*/ 1264444 w 1366838"/>
                <a:gd name="connsiteY41" fmla="*/ 133350 h 1154906"/>
                <a:gd name="connsiteX42" fmla="*/ 1295400 w 1366838"/>
                <a:gd name="connsiteY42" fmla="*/ 159543 h 1154906"/>
                <a:gd name="connsiteX43" fmla="*/ 1335882 w 1366838"/>
                <a:gd name="connsiteY43" fmla="*/ 202406 h 1154906"/>
                <a:gd name="connsiteX44" fmla="*/ 1354932 w 1366838"/>
                <a:gd name="connsiteY44" fmla="*/ 226218 h 1154906"/>
                <a:gd name="connsiteX45" fmla="*/ 1362075 w 1366838"/>
                <a:gd name="connsiteY45" fmla="*/ 242887 h 1154906"/>
                <a:gd name="connsiteX46" fmla="*/ 1366838 w 1366838"/>
                <a:gd name="connsiteY46" fmla="*/ 259556 h 1154906"/>
                <a:gd name="connsiteX47" fmla="*/ 1366838 w 1366838"/>
                <a:gd name="connsiteY47" fmla="*/ 280987 h 1154906"/>
                <a:gd name="connsiteX48" fmla="*/ 1362075 w 1366838"/>
                <a:gd name="connsiteY48" fmla="*/ 304800 h 1154906"/>
                <a:gd name="connsiteX49" fmla="*/ 1345407 w 1366838"/>
                <a:gd name="connsiteY49" fmla="*/ 333375 h 1154906"/>
                <a:gd name="connsiteX50" fmla="*/ 1321594 w 1366838"/>
                <a:gd name="connsiteY50" fmla="*/ 352425 h 1154906"/>
                <a:gd name="connsiteX51" fmla="*/ 1281113 w 1366838"/>
                <a:gd name="connsiteY51" fmla="*/ 373856 h 1154906"/>
                <a:gd name="connsiteX52" fmla="*/ 1233488 w 1366838"/>
                <a:gd name="connsiteY52" fmla="*/ 392906 h 1154906"/>
                <a:gd name="connsiteX53" fmla="*/ 1195388 w 1366838"/>
                <a:gd name="connsiteY53" fmla="*/ 407193 h 1154906"/>
                <a:gd name="connsiteX54" fmla="*/ 1128713 w 1366838"/>
                <a:gd name="connsiteY54" fmla="*/ 459581 h 1154906"/>
                <a:gd name="connsiteX55" fmla="*/ 988219 w 1366838"/>
                <a:gd name="connsiteY55" fmla="*/ 564356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66838" h="1154906">
                  <a:moveTo>
                    <a:pt x="988219" y="564356"/>
                  </a:moveTo>
                  <a:lnTo>
                    <a:pt x="873919" y="647700"/>
                  </a:lnTo>
                  <a:lnTo>
                    <a:pt x="764382" y="723900"/>
                  </a:lnTo>
                  <a:lnTo>
                    <a:pt x="616744" y="819150"/>
                  </a:lnTo>
                  <a:lnTo>
                    <a:pt x="476250" y="907256"/>
                  </a:lnTo>
                  <a:lnTo>
                    <a:pt x="311944" y="1002506"/>
                  </a:lnTo>
                  <a:lnTo>
                    <a:pt x="123825" y="1107281"/>
                  </a:lnTo>
                  <a:lnTo>
                    <a:pt x="40482" y="1147762"/>
                  </a:lnTo>
                  <a:lnTo>
                    <a:pt x="19050" y="1154906"/>
                  </a:lnTo>
                  <a:lnTo>
                    <a:pt x="9525" y="1154906"/>
                  </a:lnTo>
                  <a:lnTo>
                    <a:pt x="2382" y="1150143"/>
                  </a:lnTo>
                  <a:lnTo>
                    <a:pt x="0" y="1133475"/>
                  </a:lnTo>
                  <a:lnTo>
                    <a:pt x="9525" y="1104900"/>
                  </a:lnTo>
                  <a:lnTo>
                    <a:pt x="47625" y="1071562"/>
                  </a:lnTo>
                  <a:lnTo>
                    <a:pt x="173832" y="978693"/>
                  </a:lnTo>
                  <a:lnTo>
                    <a:pt x="297657" y="881062"/>
                  </a:lnTo>
                  <a:lnTo>
                    <a:pt x="419100" y="781050"/>
                  </a:lnTo>
                  <a:lnTo>
                    <a:pt x="521494" y="690562"/>
                  </a:lnTo>
                  <a:lnTo>
                    <a:pt x="628650" y="590550"/>
                  </a:lnTo>
                  <a:lnTo>
                    <a:pt x="728663" y="492918"/>
                  </a:lnTo>
                  <a:lnTo>
                    <a:pt x="814388" y="402431"/>
                  </a:lnTo>
                  <a:lnTo>
                    <a:pt x="871538" y="340518"/>
                  </a:lnTo>
                  <a:lnTo>
                    <a:pt x="921544" y="280987"/>
                  </a:lnTo>
                  <a:lnTo>
                    <a:pt x="957263" y="228600"/>
                  </a:lnTo>
                  <a:lnTo>
                    <a:pt x="973932" y="195262"/>
                  </a:lnTo>
                  <a:lnTo>
                    <a:pt x="973932" y="169068"/>
                  </a:lnTo>
                  <a:lnTo>
                    <a:pt x="966788" y="147637"/>
                  </a:lnTo>
                  <a:lnTo>
                    <a:pt x="947738" y="116681"/>
                  </a:lnTo>
                  <a:lnTo>
                    <a:pt x="923925" y="92868"/>
                  </a:lnTo>
                  <a:lnTo>
                    <a:pt x="895350" y="71437"/>
                  </a:lnTo>
                  <a:lnTo>
                    <a:pt x="866775" y="52387"/>
                  </a:lnTo>
                  <a:lnTo>
                    <a:pt x="852488" y="33337"/>
                  </a:lnTo>
                  <a:lnTo>
                    <a:pt x="850107" y="9525"/>
                  </a:lnTo>
                  <a:lnTo>
                    <a:pt x="862013" y="0"/>
                  </a:lnTo>
                  <a:lnTo>
                    <a:pt x="885825" y="0"/>
                  </a:lnTo>
                  <a:lnTo>
                    <a:pt x="926307" y="4762"/>
                  </a:lnTo>
                  <a:lnTo>
                    <a:pt x="1004888" y="14287"/>
                  </a:lnTo>
                  <a:lnTo>
                    <a:pt x="1057275" y="28575"/>
                  </a:lnTo>
                  <a:lnTo>
                    <a:pt x="1119188" y="52387"/>
                  </a:lnTo>
                  <a:lnTo>
                    <a:pt x="1169194" y="76200"/>
                  </a:lnTo>
                  <a:lnTo>
                    <a:pt x="1228725" y="109537"/>
                  </a:lnTo>
                  <a:lnTo>
                    <a:pt x="1264444" y="133350"/>
                  </a:lnTo>
                  <a:lnTo>
                    <a:pt x="1295400" y="159543"/>
                  </a:lnTo>
                  <a:lnTo>
                    <a:pt x="1335882" y="202406"/>
                  </a:lnTo>
                  <a:lnTo>
                    <a:pt x="1354932" y="226218"/>
                  </a:lnTo>
                  <a:lnTo>
                    <a:pt x="1362075" y="242887"/>
                  </a:lnTo>
                  <a:lnTo>
                    <a:pt x="1366838" y="259556"/>
                  </a:lnTo>
                  <a:lnTo>
                    <a:pt x="1366838" y="280987"/>
                  </a:lnTo>
                  <a:lnTo>
                    <a:pt x="1362075" y="304800"/>
                  </a:lnTo>
                  <a:lnTo>
                    <a:pt x="1345407" y="333375"/>
                  </a:lnTo>
                  <a:lnTo>
                    <a:pt x="1321594" y="352425"/>
                  </a:lnTo>
                  <a:lnTo>
                    <a:pt x="1281113" y="373856"/>
                  </a:lnTo>
                  <a:lnTo>
                    <a:pt x="1233488" y="392906"/>
                  </a:lnTo>
                  <a:lnTo>
                    <a:pt x="1195388" y="407193"/>
                  </a:lnTo>
                  <a:lnTo>
                    <a:pt x="1128713" y="459581"/>
                  </a:lnTo>
                  <a:lnTo>
                    <a:pt x="988219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8" name="フリーフォーム 44">
              <a:extLst>
                <a:ext uri="{FF2B5EF4-FFF2-40B4-BE49-F238E27FC236}">
                  <a16:creationId xmlns:a16="http://schemas.microsoft.com/office/drawing/2014/main" id="{DC69D3EE-C108-45C0-BB0E-A788540F20DB}"/>
                </a:ext>
              </a:extLst>
            </p:cNvPr>
            <p:cNvSpPr/>
            <p:nvPr/>
          </p:nvSpPr>
          <p:spPr>
            <a:xfrm>
              <a:off x="6057900" y="1325563"/>
              <a:ext cx="2454275" cy="1301750"/>
            </a:xfrm>
            <a:custGeom>
              <a:avLst/>
              <a:gdLst>
                <a:gd name="connsiteX0" fmla="*/ 983457 w 2452688"/>
                <a:gd name="connsiteY0" fmla="*/ 764382 h 1300163"/>
                <a:gd name="connsiteX1" fmla="*/ 890588 w 2452688"/>
                <a:gd name="connsiteY1" fmla="*/ 673894 h 1300163"/>
                <a:gd name="connsiteX2" fmla="*/ 804863 w 2452688"/>
                <a:gd name="connsiteY2" fmla="*/ 590550 h 1300163"/>
                <a:gd name="connsiteX3" fmla="*/ 719138 w 2452688"/>
                <a:gd name="connsiteY3" fmla="*/ 509588 h 1300163"/>
                <a:gd name="connsiteX4" fmla="*/ 633413 w 2452688"/>
                <a:gd name="connsiteY4" fmla="*/ 431007 h 1300163"/>
                <a:gd name="connsiteX5" fmla="*/ 571500 w 2452688"/>
                <a:gd name="connsiteY5" fmla="*/ 373857 h 1300163"/>
                <a:gd name="connsiteX6" fmla="*/ 507207 w 2452688"/>
                <a:gd name="connsiteY6" fmla="*/ 321469 h 1300163"/>
                <a:gd name="connsiteX7" fmla="*/ 452438 w 2452688"/>
                <a:gd name="connsiteY7" fmla="*/ 278607 h 1300163"/>
                <a:gd name="connsiteX8" fmla="*/ 392907 w 2452688"/>
                <a:gd name="connsiteY8" fmla="*/ 240507 h 1300163"/>
                <a:gd name="connsiteX9" fmla="*/ 338138 w 2452688"/>
                <a:gd name="connsiteY9" fmla="*/ 204788 h 1300163"/>
                <a:gd name="connsiteX10" fmla="*/ 273844 w 2452688"/>
                <a:gd name="connsiteY10" fmla="*/ 173832 h 1300163"/>
                <a:gd name="connsiteX11" fmla="*/ 209550 w 2452688"/>
                <a:gd name="connsiteY11" fmla="*/ 147638 h 1300163"/>
                <a:gd name="connsiteX12" fmla="*/ 161925 w 2452688"/>
                <a:gd name="connsiteY12" fmla="*/ 128588 h 1300163"/>
                <a:gd name="connsiteX13" fmla="*/ 116682 w 2452688"/>
                <a:gd name="connsiteY13" fmla="*/ 116682 h 1300163"/>
                <a:gd name="connsiteX14" fmla="*/ 76200 w 2452688"/>
                <a:gd name="connsiteY14" fmla="*/ 116682 h 1300163"/>
                <a:gd name="connsiteX15" fmla="*/ 47625 w 2452688"/>
                <a:gd name="connsiteY15" fmla="*/ 121444 h 1300163"/>
                <a:gd name="connsiteX16" fmla="*/ 21432 w 2452688"/>
                <a:gd name="connsiteY16" fmla="*/ 119063 h 1300163"/>
                <a:gd name="connsiteX17" fmla="*/ 4763 w 2452688"/>
                <a:gd name="connsiteY17" fmla="*/ 109538 h 1300163"/>
                <a:gd name="connsiteX18" fmla="*/ 0 w 2452688"/>
                <a:gd name="connsiteY18" fmla="*/ 95250 h 1300163"/>
                <a:gd name="connsiteX19" fmla="*/ 7144 w 2452688"/>
                <a:gd name="connsiteY19" fmla="*/ 66675 h 1300163"/>
                <a:gd name="connsiteX20" fmla="*/ 33338 w 2452688"/>
                <a:gd name="connsiteY20" fmla="*/ 33338 h 1300163"/>
                <a:gd name="connsiteX21" fmla="*/ 54769 w 2452688"/>
                <a:gd name="connsiteY21" fmla="*/ 16669 h 1300163"/>
                <a:gd name="connsiteX22" fmla="*/ 80963 w 2452688"/>
                <a:gd name="connsiteY22" fmla="*/ 4763 h 1300163"/>
                <a:gd name="connsiteX23" fmla="*/ 109538 w 2452688"/>
                <a:gd name="connsiteY23" fmla="*/ 0 h 1300163"/>
                <a:gd name="connsiteX24" fmla="*/ 138113 w 2452688"/>
                <a:gd name="connsiteY24" fmla="*/ 2382 h 1300163"/>
                <a:gd name="connsiteX25" fmla="*/ 169069 w 2452688"/>
                <a:gd name="connsiteY25" fmla="*/ 7144 h 1300163"/>
                <a:gd name="connsiteX26" fmla="*/ 233363 w 2452688"/>
                <a:gd name="connsiteY26" fmla="*/ 42863 h 1300163"/>
                <a:gd name="connsiteX27" fmla="*/ 457200 w 2452688"/>
                <a:gd name="connsiteY27" fmla="*/ 173832 h 1300163"/>
                <a:gd name="connsiteX28" fmla="*/ 671513 w 2452688"/>
                <a:gd name="connsiteY28" fmla="*/ 309563 h 1300163"/>
                <a:gd name="connsiteX29" fmla="*/ 854869 w 2452688"/>
                <a:gd name="connsiteY29" fmla="*/ 428625 h 1300163"/>
                <a:gd name="connsiteX30" fmla="*/ 1083469 w 2452688"/>
                <a:gd name="connsiteY30" fmla="*/ 583407 h 1300163"/>
                <a:gd name="connsiteX31" fmla="*/ 1288257 w 2452688"/>
                <a:gd name="connsiteY31" fmla="*/ 709613 h 1300163"/>
                <a:gd name="connsiteX32" fmla="*/ 1519238 w 2452688"/>
                <a:gd name="connsiteY32" fmla="*/ 838200 h 1300163"/>
                <a:gd name="connsiteX33" fmla="*/ 1700213 w 2452688"/>
                <a:gd name="connsiteY33" fmla="*/ 931069 h 1300163"/>
                <a:gd name="connsiteX34" fmla="*/ 1924050 w 2452688"/>
                <a:gd name="connsiteY34" fmla="*/ 1033463 h 1300163"/>
                <a:gd name="connsiteX35" fmla="*/ 2116932 w 2452688"/>
                <a:gd name="connsiteY35" fmla="*/ 1114425 h 1300163"/>
                <a:gd name="connsiteX36" fmla="*/ 2331244 w 2452688"/>
                <a:gd name="connsiteY36" fmla="*/ 1195388 h 1300163"/>
                <a:gd name="connsiteX37" fmla="*/ 2433638 w 2452688"/>
                <a:gd name="connsiteY37" fmla="*/ 1231107 h 1300163"/>
                <a:gd name="connsiteX38" fmla="*/ 2447925 w 2452688"/>
                <a:gd name="connsiteY38" fmla="*/ 1238250 h 1300163"/>
                <a:gd name="connsiteX39" fmla="*/ 2452688 w 2452688"/>
                <a:gd name="connsiteY39" fmla="*/ 1252538 h 1300163"/>
                <a:gd name="connsiteX40" fmla="*/ 2452688 w 2452688"/>
                <a:gd name="connsiteY40" fmla="*/ 1269207 h 1300163"/>
                <a:gd name="connsiteX41" fmla="*/ 2445544 w 2452688"/>
                <a:gd name="connsiteY41" fmla="*/ 1281113 h 1300163"/>
                <a:gd name="connsiteX42" fmla="*/ 2428875 w 2452688"/>
                <a:gd name="connsiteY42" fmla="*/ 1293019 h 1300163"/>
                <a:gd name="connsiteX43" fmla="*/ 2371725 w 2452688"/>
                <a:gd name="connsiteY43" fmla="*/ 1300163 h 1300163"/>
                <a:gd name="connsiteX44" fmla="*/ 2250282 w 2452688"/>
                <a:gd name="connsiteY44" fmla="*/ 1300163 h 1300163"/>
                <a:gd name="connsiteX45" fmla="*/ 2093119 w 2452688"/>
                <a:gd name="connsiteY45" fmla="*/ 1300163 h 1300163"/>
                <a:gd name="connsiteX46" fmla="*/ 1916907 w 2452688"/>
                <a:gd name="connsiteY46" fmla="*/ 1300163 h 1300163"/>
                <a:gd name="connsiteX47" fmla="*/ 1750219 w 2452688"/>
                <a:gd name="connsiteY47" fmla="*/ 1300163 h 1300163"/>
                <a:gd name="connsiteX48" fmla="*/ 1638300 w 2452688"/>
                <a:gd name="connsiteY48" fmla="*/ 1300163 h 1300163"/>
                <a:gd name="connsiteX49" fmla="*/ 1604963 w 2452688"/>
                <a:gd name="connsiteY49" fmla="*/ 1297782 h 1300163"/>
                <a:gd name="connsiteX50" fmla="*/ 1554957 w 2452688"/>
                <a:gd name="connsiteY50" fmla="*/ 1285875 h 1300163"/>
                <a:gd name="connsiteX51" fmla="*/ 1500188 w 2452688"/>
                <a:gd name="connsiteY51" fmla="*/ 1264444 h 1300163"/>
                <a:gd name="connsiteX52" fmla="*/ 1476375 w 2452688"/>
                <a:gd name="connsiteY52" fmla="*/ 1250157 h 1300163"/>
                <a:gd name="connsiteX53" fmla="*/ 1402557 w 2452688"/>
                <a:gd name="connsiteY53" fmla="*/ 1176338 h 1300163"/>
                <a:gd name="connsiteX54" fmla="*/ 1278732 w 2452688"/>
                <a:gd name="connsiteY54" fmla="*/ 1054894 h 1300163"/>
                <a:gd name="connsiteX55" fmla="*/ 1123950 w 2452688"/>
                <a:gd name="connsiteY55" fmla="*/ 902494 h 1300163"/>
                <a:gd name="connsiteX56" fmla="*/ 983457 w 2452688"/>
                <a:gd name="connsiteY56" fmla="*/ 764382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8" h="1300163">
                  <a:moveTo>
                    <a:pt x="983457" y="764382"/>
                  </a:moveTo>
                  <a:lnTo>
                    <a:pt x="890588" y="673894"/>
                  </a:lnTo>
                  <a:lnTo>
                    <a:pt x="804863" y="590550"/>
                  </a:lnTo>
                  <a:lnTo>
                    <a:pt x="719138" y="509588"/>
                  </a:lnTo>
                  <a:lnTo>
                    <a:pt x="633413" y="431007"/>
                  </a:lnTo>
                  <a:lnTo>
                    <a:pt x="571500" y="373857"/>
                  </a:lnTo>
                  <a:lnTo>
                    <a:pt x="507207" y="321469"/>
                  </a:lnTo>
                  <a:lnTo>
                    <a:pt x="452438" y="278607"/>
                  </a:lnTo>
                  <a:lnTo>
                    <a:pt x="392907" y="240507"/>
                  </a:lnTo>
                  <a:lnTo>
                    <a:pt x="338138" y="204788"/>
                  </a:lnTo>
                  <a:lnTo>
                    <a:pt x="273844" y="173832"/>
                  </a:lnTo>
                  <a:lnTo>
                    <a:pt x="209550" y="147638"/>
                  </a:lnTo>
                  <a:lnTo>
                    <a:pt x="161925" y="128588"/>
                  </a:lnTo>
                  <a:lnTo>
                    <a:pt x="116682" y="116682"/>
                  </a:lnTo>
                  <a:lnTo>
                    <a:pt x="76200" y="116682"/>
                  </a:lnTo>
                  <a:lnTo>
                    <a:pt x="47625" y="121444"/>
                  </a:lnTo>
                  <a:lnTo>
                    <a:pt x="21432" y="119063"/>
                  </a:lnTo>
                  <a:lnTo>
                    <a:pt x="4763" y="109538"/>
                  </a:lnTo>
                  <a:lnTo>
                    <a:pt x="0" y="95250"/>
                  </a:lnTo>
                  <a:lnTo>
                    <a:pt x="7144" y="66675"/>
                  </a:lnTo>
                  <a:lnTo>
                    <a:pt x="33338" y="33338"/>
                  </a:lnTo>
                  <a:lnTo>
                    <a:pt x="54769" y="16669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38113" y="2382"/>
                  </a:lnTo>
                  <a:lnTo>
                    <a:pt x="169069" y="7144"/>
                  </a:lnTo>
                  <a:lnTo>
                    <a:pt x="233363" y="42863"/>
                  </a:lnTo>
                  <a:lnTo>
                    <a:pt x="457200" y="173832"/>
                  </a:lnTo>
                  <a:lnTo>
                    <a:pt x="671513" y="309563"/>
                  </a:lnTo>
                  <a:lnTo>
                    <a:pt x="854869" y="428625"/>
                  </a:lnTo>
                  <a:lnTo>
                    <a:pt x="1083469" y="583407"/>
                  </a:lnTo>
                  <a:lnTo>
                    <a:pt x="1288257" y="709613"/>
                  </a:lnTo>
                  <a:lnTo>
                    <a:pt x="1519238" y="838200"/>
                  </a:lnTo>
                  <a:lnTo>
                    <a:pt x="1700213" y="931069"/>
                  </a:lnTo>
                  <a:lnTo>
                    <a:pt x="1924050" y="1033463"/>
                  </a:lnTo>
                  <a:lnTo>
                    <a:pt x="2116932" y="1114425"/>
                  </a:lnTo>
                  <a:lnTo>
                    <a:pt x="2331244" y="1195388"/>
                  </a:lnTo>
                  <a:lnTo>
                    <a:pt x="2433638" y="1231107"/>
                  </a:lnTo>
                  <a:lnTo>
                    <a:pt x="2447925" y="1238250"/>
                  </a:lnTo>
                  <a:lnTo>
                    <a:pt x="2452688" y="1252538"/>
                  </a:lnTo>
                  <a:lnTo>
                    <a:pt x="2452688" y="1269207"/>
                  </a:lnTo>
                  <a:lnTo>
                    <a:pt x="2445544" y="1281113"/>
                  </a:lnTo>
                  <a:lnTo>
                    <a:pt x="2428875" y="1293019"/>
                  </a:lnTo>
                  <a:lnTo>
                    <a:pt x="2371725" y="1300163"/>
                  </a:lnTo>
                  <a:lnTo>
                    <a:pt x="2250282" y="1300163"/>
                  </a:lnTo>
                  <a:lnTo>
                    <a:pt x="2093119" y="1300163"/>
                  </a:lnTo>
                  <a:lnTo>
                    <a:pt x="1916907" y="1300163"/>
                  </a:lnTo>
                  <a:lnTo>
                    <a:pt x="1750219" y="1300163"/>
                  </a:lnTo>
                  <a:lnTo>
                    <a:pt x="1638300" y="1300163"/>
                  </a:lnTo>
                  <a:lnTo>
                    <a:pt x="1604963" y="1297782"/>
                  </a:lnTo>
                  <a:lnTo>
                    <a:pt x="1554957" y="1285875"/>
                  </a:lnTo>
                  <a:lnTo>
                    <a:pt x="1500188" y="1264444"/>
                  </a:lnTo>
                  <a:lnTo>
                    <a:pt x="1476375" y="1250157"/>
                  </a:lnTo>
                  <a:lnTo>
                    <a:pt x="1402557" y="1176338"/>
                  </a:lnTo>
                  <a:lnTo>
                    <a:pt x="1278732" y="1054894"/>
                  </a:lnTo>
                  <a:lnTo>
                    <a:pt x="1123950" y="902494"/>
                  </a:lnTo>
                  <a:lnTo>
                    <a:pt x="983457" y="764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4">
              <a:extLst>
                <a:ext uri="{FF2B5EF4-FFF2-40B4-BE49-F238E27FC236}">
                  <a16:creationId xmlns:a16="http://schemas.microsoft.com/office/drawing/2014/main" id="{A97B3913-77BB-4C3B-9697-1E5B392FA176}"/>
                </a:ext>
              </a:extLst>
            </p:cNvPr>
            <p:cNvSpPr/>
            <p:nvPr/>
          </p:nvSpPr>
          <p:spPr>
            <a:xfrm>
              <a:off x="6288089" y="5324476"/>
              <a:ext cx="1165225" cy="874713"/>
            </a:xfrm>
            <a:custGeom>
              <a:avLst/>
              <a:gdLst>
                <a:gd name="connsiteX0" fmla="*/ 445294 w 1164432"/>
                <a:gd name="connsiteY0" fmla="*/ 328613 h 873919"/>
                <a:gd name="connsiteX1" fmla="*/ 507207 w 1164432"/>
                <a:gd name="connsiteY1" fmla="*/ 376238 h 873919"/>
                <a:gd name="connsiteX2" fmla="*/ 554832 w 1164432"/>
                <a:gd name="connsiteY2" fmla="*/ 416719 h 873919"/>
                <a:gd name="connsiteX3" fmla="*/ 623888 w 1164432"/>
                <a:gd name="connsiteY3" fmla="*/ 483394 h 873919"/>
                <a:gd name="connsiteX4" fmla="*/ 711994 w 1164432"/>
                <a:gd name="connsiteY4" fmla="*/ 576263 h 873919"/>
                <a:gd name="connsiteX5" fmla="*/ 750094 w 1164432"/>
                <a:gd name="connsiteY5" fmla="*/ 621506 h 873919"/>
                <a:gd name="connsiteX6" fmla="*/ 795338 w 1164432"/>
                <a:gd name="connsiteY6" fmla="*/ 685800 h 873919"/>
                <a:gd name="connsiteX7" fmla="*/ 845344 w 1164432"/>
                <a:gd name="connsiteY7" fmla="*/ 745331 h 873919"/>
                <a:gd name="connsiteX8" fmla="*/ 888207 w 1164432"/>
                <a:gd name="connsiteY8" fmla="*/ 788194 h 873919"/>
                <a:gd name="connsiteX9" fmla="*/ 931069 w 1164432"/>
                <a:gd name="connsiteY9" fmla="*/ 826294 h 873919"/>
                <a:gd name="connsiteX10" fmla="*/ 959644 w 1164432"/>
                <a:gd name="connsiteY10" fmla="*/ 847725 h 873919"/>
                <a:gd name="connsiteX11" fmla="*/ 978694 w 1164432"/>
                <a:gd name="connsiteY11" fmla="*/ 859631 h 873919"/>
                <a:gd name="connsiteX12" fmla="*/ 1002507 w 1164432"/>
                <a:gd name="connsiteY12" fmla="*/ 869156 h 873919"/>
                <a:gd name="connsiteX13" fmla="*/ 1016794 w 1164432"/>
                <a:gd name="connsiteY13" fmla="*/ 873919 h 873919"/>
                <a:gd name="connsiteX14" fmla="*/ 1071563 w 1164432"/>
                <a:gd name="connsiteY14" fmla="*/ 857250 h 873919"/>
                <a:gd name="connsiteX15" fmla="*/ 1104900 w 1164432"/>
                <a:gd name="connsiteY15" fmla="*/ 840581 h 873919"/>
                <a:gd name="connsiteX16" fmla="*/ 1131094 w 1164432"/>
                <a:gd name="connsiteY16" fmla="*/ 819150 h 873919"/>
                <a:gd name="connsiteX17" fmla="*/ 1145382 w 1164432"/>
                <a:gd name="connsiteY17" fmla="*/ 797719 h 873919"/>
                <a:gd name="connsiteX18" fmla="*/ 1157288 w 1164432"/>
                <a:gd name="connsiteY18" fmla="*/ 769144 h 873919"/>
                <a:gd name="connsiteX19" fmla="*/ 1162050 w 1164432"/>
                <a:gd name="connsiteY19" fmla="*/ 731044 h 873919"/>
                <a:gd name="connsiteX20" fmla="*/ 1164432 w 1164432"/>
                <a:gd name="connsiteY20" fmla="*/ 683419 h 873919"/>
                <a:gd name="connsiteX21" fmla="*/ 1145382 w 1164432"/>
                <a:gd name="connsiteY21" fmla="*/ 645319 h 873919"/>
                <a:gd name="connsiteX22" fmla="*/ 1085850 w 1164432"/>
                <a:gd name="connsiteY22" fmla="*/ 554831 h 873919"/>
                <a:gd name="connsiteX23" fmla="*/ 1026319 w 1164432"/>
                <a:gd name="connsiteY23" fmla="*/ 469106 h 873919"/>
                <a:gd name="connsiteX24" fmla="*/ 973932 w 1164432"/>
                <a:gd name="connsiteY24" fmla="*/ 404813 h 873919"/>
                <a:gd name="connsiteX25" fmla="*/ 916782 w 1164432"/>
                <a:gd name="connsiteY25" fmla="*/ 345281 h 873919"/>
                <a:gd name="connsiteX26" fmla="*/ 859632 w 1164432"/>
                <a:gd name="connsiteY26" fmla="*/ 295275 h 873919"/>
                <a:gd name="connsiteX27" fmla="*/ 816769 w 1164432"/>
                <a:gd name="connsiteY27" fmla="*/ 264319 h 873919"/>
                <a:gd name="connsiteX28" fmla="*/ 726282 w 1164432"/>
                <a:gd name="connsiteY28" fmla="*/ 216694 h 873919"/>
                <a:gd name="connsiteX29" fmla="*/ 611982 w 1164432"/>
                <a:gd name="connsiteY29" fmla="*/ 164306 h 873919"/>
                <a:gd name="connsiteX30" fmla="*/ 450057 w 1164432"/>
                <a:gd name="connsiteY30" fmla="*/ 100013 h 873919"/>
                <a:gd name="connsiteX31" fmla="*/ 228600 w 1164432"/>
                <a:gd name="connsiteY31" fmla="*/ 35719 h 873919"/>
                <a:gd name="connsiteX32" fmla="*/ 64294 w 1164432"/>
                <a:gd name="connsiteY32" fmla="*/ 0 h 873919"/>
                <a:gd name="connsiteX33" fmla="*/ 19050 w 1164432"/>
                <a:gd name="connsiteY33" fmla="*/ 4763 h 873919"/>
                <a:gd name="connsiteX34" fmla="*/ 4763 w 1164432"/>
                <a:gd name="connsiteY34" fmla="*/ 11906 h 873919"/>
                <a:gd name="connsiteX35" fmla="*/ 0 w 1164432"/>
                <a:gd name="connsiteY35" fmla="*/ 19050 h 873919"/>
                <a:gd name="connsiteX36" fmla="*/ 7144 w 1164432"/>
                <a:gd name="connsiteY36" fmla="*/ 33338 h 873919"/>
                <a:gd name="connsiteX37" fmla="*/ 47625 w 1164432"/>
                <a:gd name="connsiteY37" fmla="*/ 61913 h 873919"/>
                <a:gd name="connsiteX38" fmla="*/ 173832 w 1164432"/>
                <a:gd name="connsiteY38" fmla="*/ 145256 h 873919"/>
                <a:gd name="connsiteX39" fmla="*/ 364332 w 1164432"/>
                <a:gd name="connsiteY39" fmla="*/ 271463 h 873919"/>
                <a:gd name="connsiteX40" fmla="*/ 445294 w 1164432"/>
                <a:gd name="connsiteY40" fmla="*/ 328613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64432" h="873919">
                  <a:moveTo>
                    <a:pt x="445294" y="328613"/>
                  </a:moveTo>
                  <a:lnTo>
                    <a:pt x="507207" y="376238"/>
                  </a:lnTo>
                  <a:lnTo>
                    <a:pt x="554832" y="416719"/>
                  </a:lnTo>
                  <a:lnTo>
                    <a:pt x="623888" y="483394"/>
                  </a:lnTo>
                  <a:lnTo>
                    <a:pt x="711994" y="576263"/>
                  </a:lnTo>
                  <a:lnTo>
                    <a:pt x="750094" y="621506"/>
                  </a:lnTo>
                  <a:lnTo>
                    <a:pt x="795338" y="685800"/>
                  </a:lnTo>
                  <a:lnTo>
                    <a:pt x="845344" y="745331"/>
                  </a:lnTo>
                  <a:lnTo>
                    <a:pt x="888207" y="788194"/>
                  </a:lnTo>
                  <a:lnTo>
                    <a:pt x="931069" y="826294"/>
                  </a:lnTo>
                  <a:lnTo>
                    <a:pt x="959644" y="847725"/>
                  </a:lnTo>
                  <a:lnTo>
                    <a:pt x="978694" y="859631"/>
                  </a:lnTo>
                  <a:lnTo>
                    <a:pt x="1002507" y="869156"/>
                  </a:lnTo>
                  <a:lnTo>
                    <a:pt x="1016794" y="873919"/>
                  </a:lnTo>
                  <a:lnTo>
                    <a:pt x="1071563" y="857250"/>
                  </a:lnTo>
                  <a:lnTo>
                    <a:pt x="1104900" y="840581"/>
                  </a:lnTo>
                  <a:lnTo>
                    <a:pt x="1131094" y="819150"/>
                  </a:lnTo>
                  <a:lnTo>
                    <a:pt x="1145382" y="797719"/>
                  </a:lnTo>
                  <a:lnTo>
                    <a:pt x="1157288" y="769144"/>
                  </a:lnTo>
                  <a:lnTo>
                    <a:pt x="1162050" y="731044"/>
                  </a:lnTo>
                  <a:lnTo>
                    <a:pt x="1164432" y="683419"/>
                  </a:lnTo>
                  <a:lnTo>
                    <a:pt x="1145382" y="645319"/>
                  </a:lnTo>
                  <a:lnTo>
                    <a:pt x="1085850" y="554831"/>
                  </a:lnTo>
                  <a:lnTo>
                    <a:pt x="1026319" y="469106"/>
                  </a:lnTo>
                  <a:lnTo>
                    <a:pt x="973932" y="404813"/>
                  </a:lnTo>
                  <a:lnTo>
                    <a:pt x="916782" y="345281"/>
                  </a:lnTo>
                  <a:lnTo>
                    <a:pt x="859632" y="295275"/>
                  </a:lnTo>
                  <a:lnTo>
                    <a:pt x="816769" y="264319"/>
                  </a:lnTo>
                  <a:lnTo>
                    <a:pt x="726282" y="216694"/>
                  </a:lnTo>
                  <a:lnTo>
                    <a:pt x="611982" y="164306"/>
                  </a:lnTo>
                  <a:lnTo>
                    <a:pt x="450057" y="100013"/>
                  </a:lnTo>
                  <a:lnTo>
                    <a:pt x="228600" y="35719"/>
                  </a:lnTo>
                  <a:lnTo>
                    <a:pt x="64294" y="0"/>
                  </a:lnTo>
                  <a:lnTo>
                    <a:pt x="19050" y="4763"/>
                  </a:lnTo>
                  <a:lnTo>
                    <a:pt x="4763" y="11906"/>
                  </a:lnTo>
                  <a:lnTo>
                    <a:pt x="0" y="19050"/>
                  </a:lnTo>
                  <a:lnTo>
                    <a:pt x="7144" y="33338"/>
                  </a:lnTo>
                  <a:lnTo>
                    <a:pt x="47625" y="61913"/>
                  </a:lnTo>
                  <a:lnTo>
                    <a:pt x="173832" y="145256"/>
                  </a:lnTo>
                  <a:lnTo>
                    <a:pt x="364332" y="271463"/>
                  </a:lnTo>
                  <a:lnTo>
                    <a:pt x="445294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5">
              <a:extLst>
                <a:ext uri="{FF2B5EF4-FFF2-40B4-BE49-F238E27FC236}">
                  <a16:creationId xmlns:a16="http://schemas.microsoft.com/office/drawing/2014/main" id="{A9BB07C1-3198-4FE3-9180-58537763FBBF}"/>
                </a:ext>
              </a:extLst>
            </p:cNvPr>
            <p:cNvSpPr/>
            <p:nvPr/>
          </p:nvSpPr>
          <p:spPr>
            <a:xfrm>
              <a:off x="4927600" y="2114551"/>
              <a:ext cx="2166937" cy="436563"/>
            </a:xfrm>
            <a:custGeom>
              <a:avLst/>
              <a:gdLst>
                <a:gd name="connsiteX0" fmla="*/ 1102518 w 2166937"/>
                <a:gd name="connsiteY0" fmla="*/ 123825 h 435769"/>
                <a:gd name="connsiteX1" fmla="*/ 871537 w 2166937"/>
                <a:gd name="connsiteY1" fmla="*/ 154781 h 435769"/>
                <a:gd name="connsiteX2" fmla="*/ 623887 w 2166937"/>
                <a:gd name="connsiteY2" fmla="*/ 185738 h 435769"/>
                <a:gd name="connsiteX3" fmla="*/ 442912 w 2166937"/>
                <a:gd name="connsiteY3" fmla="*/ 209550 h 435769"/>
                <a:gd name="connsiteX4" fmla="*/ 357187 w 2166937"/>
                <a:gd name="connsiteY4" fmla="*/ 221456 h 435769"/>
                <a:gd name="connsiteX5" fmla="*/ 300037 w 2166937"/>
                <a:gd name="connsiteY5" fmla="*/ 219075 h 435769"/>
                <a:gd name="connsiteX6" fmla="*/ 223837 w 2166937"/>
                <a:gd name="connsiteY6" fmla="*/ 207169 h 435769"/>
                <a:gd name="connsiteX7" fmla="*/ 171450 w 2166937"/>
                <a:gd name="connsiteY7" fmla="*/ 195263 h 435769"/>
                <a:gd name="connsiteX8" fmla="*/ 111918 w 2166937"/>
                <a:gd name="connsiteY8" fmla="*/ 173831 h 435769"/>
                <a:gd name="connsiteX9" fmla="*/ 69056 w 2166937"/>
                <a:gd name="connsiteY9" fmla="*/ 154781 h 435769"/>
                <a:gd name="connsiteX10" fmla="*/ 38100 w 2166937"/>
                <a:gd name="connsiteY10" fmla="*/ 142875 h 435769"/>
                <a:gd name="connsiteX11" fmla="*/ 16668 w 2166937"/>
                <a:gd name="connsiteY11" fmla="*/ 138113 h 435769"/>
                <a:gd name="connsiteX12" fmla="*/ 2381 w 2166937"/>
                <a:gd name="connsiteY12" fmla="*/ 142875 h 435769"/>
                <a:gd name="connsiteX13" fmla="*/ 0 w 2166937"/>
                <a:gd name="connsiteY13" fmla="*/ 154781 h 435769"/>
                <a:gd name="connsiteX14" fmla="*/ 11906 w 2166937"/>
                <a:gd name="connsiteY14" fmla="*/ 183356 h 435769"/>
                <a:gd name="connsiteX15" fmla="*/ 42862 w 2166937"/>
                <a:gd name="connsiteY15" fmla="*/ 233363 h 435769"/>
                <a:gd name="connsiteX16" fmla="*/ 100012 w 2166937"/>
                <a:gd name="connsiteY16" fmla="*/ 302419 h 435769"/>
                <a:gd name="connsiteX17" fmla="*/ 176212 w 2166937"/>
                <a:gd name="connsiteY17" fmla="*/ 366713 h 435769"/>
                <a:gd name="connsiteX18" fmla="*/ 226218 w 2166937"/>
                <a:gd name="connsiteY18" fmla="*/ 402431 h 435769"/>
                <a:gd name="connsiteX19" fmla="*/ 252412 w 2166937"/>
                <a:gd name="connsiteY19" fmla="*/ 421481 h 435769"/>
                <a:gd name="connsiteX20" fmla="*/ 276225 w 2166937"/>
                <a:gd name="connsiteY20" fmla="*/ 431006 h 435769"/>
                <a:gd name="connsiteX21" fmla="*/ 311943 w 2166937"/>
                <a:gd name="connsiteY21" fmla="*/ 435769 h 435769"/>
                <a:gd name="connsiteX22" fmla="*/ 359568 w 2166937"/>
                <a:gd name="connsiteY22" fmla="*/ 428625 h 435769"/>
                <a:gd name="connsiteX23" fmla="*/ 407193 w 2166937"/>
                <a:gd name="connsiteY23" fmla="*/ 416719 h 435769"/>
                <a:gd name="connsiteX24" fmla="*/ 440531 w 2166937"/>
                <a:gd name="connsiteY24" fmla="*/ 402431 h 435769"/>
                <a:gd name="connsiteX25" fmla="*/ 511968 w 2166937"/>
                <a:gd name="connsiteY25" fmla="*/ 388144 h 435769"/>
                <a:gd name="connsiteX26" fmla="*/ 597693 w 2166937"/>
                <a:gd name="connsiteY26" fmla="*/ 369094 h 435769"/>
                <a:gd name="connsiteX27" fmla="*/ 666750 w 2166937"/>
                <a:gd name="connsiteY27" fmla="*/ 350044 h 435769"/>
                <a:gd name="connsiteX28" fmla="*/ 871537 w 2166937"/>
                <a:gd name="connsiteY28" fmla="*/ 330994 h 435769"/>
                <a:gd name="connsiteX29" fmla="*/ 1007268 w 2166937"/>
                <a:gd name="connsiteY29" fmla="*/ 311944 h 435769"/>
                <a:gd name="connsiteX30" fmla="*/ 1226343 w 2166937"/>
                <a:gd name="connsiteY30" fmla="*/ 283369 h 435769"/>
                <a:gd name="connsiteX31" fmla="*/ 1388268 w 2166937"/>
                <a:gd name="connsiteY31" fmla="*/ 261938 h 435769"/>
                <a:gd name="connsiteX32" fmla="*/ 1578768 w 2166937"/>
                <a:gd name="connsiteY32" fmla="*/ 238125 h 435769"/>
                <a:gd name="connsiteX33" fmla="*/ 1695450 w 2166937"/>
                <a:gd name="connsiteY33" fmla="*/ 223838 h 435769"/>
                <a:gd name="connsiteX34" fmla="*/ 1733550 w 2166937"/>
                <a:gd name="connsiteY34" fmla="*/ 221456 h 435769"/>
                <a:gd name="connsiteX35" fmla="*/ 1759743 w 2166937"/>
                <a:gd name="connsiteY35" fmla="*/ 226219 h 435769"/>
                <a:gd name="connsiteX36" fmla="*/ 1790700 w 2166937"/>
                <a:gd name="connsiteY36" fmla="*/ 245269 h 435769"/>
                <a:gd name="connsiteX37" fmla="*/ 2107406 w 2166937"/>
                <a:gd name="connsiteY37" fmla="*/ 407194 h 435769"/>
                <a:gd name="connsiteX38" fmla="*/ 2128837 w 2166937"/>
                <a:gd name="connsiteY38" fmla="*/ 395288 h 435769"/>
                <a:gd name="connsiteX39" fmla="*/ 2147887 w 2166937"/>
                <a:gd name="connsiteY39" fmla="*/ 378619 h 435769"/>
                <a:gd name="connsiteX40" fmla="*/ 2159793 w 2166937"/>
                <a:gd name="connsiteY40" fmla="*/ 359569 h 435769"/>
                <a:gd name="connsiteX41" fmla="*/ 2166937 w 2166937"/>
                <a:gd name="connsiteY41" fmla="*/ 333375 h 435769"/>
                <a:gd name="connsiteX42" fmla="*/ 2166937 w 2166937"/>
                <a:gd name="connsiteY42" fmla="*/ 311944 h 435769"/>
                <a:gd name="connsiteX43" fmla="*/ 2164556 w 2166937"/>
                <a:gd name="connsiteY43" fmla="*/ 290513 h 435769"/>
                <a:gd name="connsiteX44" fmla="*/ 2145506 w 2166937"/>
                <a:gd name="connsiteY44" fmla="*/ 266700 h 435769"/>
                <a:gd name="connsiteX45" fmla="*/ 2085975 w 2166937"/>
                <a:gd name="connsiteY45" fmla="*/ 209550 h 435769"/>
                <a:gd name="connsiteX46" fmla="*/ 2031206 w 2166937"/>
                <a:gd name="connsiteY46" fmla="*/ 157163 h 435769"/>
                <a:gd name="connsiteX47" fmla="*/ 1947862 w 2166937"/>
                <a:gd name="connsiteY47" fmla="*/ 92869 h 435769"/>
                <a:gd name="connsiteX48" fmla="*/ 1857375 w 2166937"/>
                <a:gd name="connsiteY48" fmla="*/ 28575 h 435769"/>
                <a:gd name="connsiteX49" fmla="*/ 1814512 w 2166937"/>
                <a:gd name="connsiteY49" fmla="*/ 0 h 435769"/>
                <a:gd name="connsiteX50" fmla="*/ 1807368 w 2166937"/>
                <a:gd name="connsiteY50" fmla="*/ 0 h 435769"/>
                <a:gd name="connsiteX51" fmla="*/ 1764506 w 2166937"/>
                <a:gd name="connsiteY51" fmla="*/ 14288 h 435769"/>
                <a:gd name="connsiteX52" fmla="*/ 1643062 w 2166937"/>
                <a:gd name="connsiteY52" fmla="*/ 52388 h 435769"/>
                <a:gd name="connsiteX53" fmla="*/ 1547812 w 2166937"/>
                <a:gd name="connsiteY53" fmla="*/ 71438 h 435769"/>
                <a:gd name="connsiteX54" fmla="*/ 1426368 w 2166937"/>
                <a:gd name="connsiteY54" fmla="*/ 83344 h 435769"/>
                <a:gd name="connsiteX55" fmla="*/ 1102518 w 2166937"/>
                <a:gd name="connsiteY55" fmla="*/ 1238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6937" h="435769">
                  <a:moveTo>
                    <a:pt x="1102518" y="123825"/>
                  </a:moveTo>
                  <a:lnTo>
                    <a:pt x="871537" y="154781"/>
                  </a:lnTo>
                  <a:lnTo>
                    <a:pt x="623887" y="185738"/>
                  </a:lnTo>
                  <a:lnTo>
                    <a:pt x="442912" y="209550"/>
                  </a:lnTo>
                  <a:lnTo>
                    <a:pt x="357187" y="221456"/>
                  </a:lnTo>
                  <a:lnTo>
                    <a:pt x="300037" y="219075"/>
                  </a:lnTo>
                  <a:lnTo>
                    <a:pt x="223837" y="207169"/>
                  </a:lnTo>
                  <a:lnTo>
                    <a:pt x="171450" y="195263"/>
                  </a:lnTo>
                  <a:lnTo>
                    <a:pt x="111918" y="173831"/>
                  </a:lnTo>
                  <a:lnTo>
                    <a:pt x="69056" y="154781"/>
                  </a:lnTo>
                  <a:lnTo>
                    <a:pt x="38100" y="142875"/>
                  </a:lnTo>
                  <a:lnTo>
                    <a:pt x="16668" y="138113"/>
                  </a:lnTo>
                  <a:lnTo>
                    <a:pt x="2381" y="142875"/>
                  </a:lnTo>
                  <a:lnTo>
                    <a:pt x="0" y="154781"/>
                  </a:lnTo>
                  <a:lnTo>
                    <a:pt x="11906" y="183356"/>
                  </a:lnTo>
                  <a:lnTo>
                    <a:pt x="42862" y="233363"/>
                  </a:lnTo>
                  <a:lnTo>
                    <a:pt x="100012" y="302419"/>
                  </a:lnTo>
                  <a:lnTo>
                    <a:pt x="176212" y="366713"/>
                  </a:lnTo>
                  <a:lnTo>
                    <a:pt x="226218" y="402431"/>
                  </a:lnTo>
                  <a:lnTo>
                    <a:pt x="252412" y="421481"/>
                  </a:lnTo>
                  <a:lnTo>
                    <a:pt x="276225" y="431006"/>
                  </a:lnTo>
                  <a:lnTo>
                    <a:pt x="311943" y="435769"/>
                  </a:lnTo>
                  <a:lnTo>
                    <a:pt x="359568" y="428625"/>
                  </a:lnTo>
                  <a:lnTo>
                    <a:pt x="407193" y="416719"/>
                  </a:lnTo>
                  <a:lnTo>
                    <a:pt x="440531" y="402431"/>
                  </a:lnTo>
                  <a:lnTo>
                    <a:pt x="511968" y="388144"/>
                  </a:lnTo>
                  <a:lnTo>
                    <a:pt x="597693" y="369094"/>
                  </a:lnTo>
                  <a:lnTo>
                    <a:pt x="666750" y="350044"/>
                  </a:lnTo>
                  <a:lnTo>
                    <a:pt x="871537" y="330994"/>
                  </a:lnTo>
                  <a:lnTo>
                    <a:pt x="1007268" y="311944"/>
                  </a:lnTo>
                  <a:lnTo>
                    <a:pt x="1226343" y="283369"/>
                  </a:lnTo>
                  <a:lnTo>
                    <a:pt x="1388268" y="261938"/>
                  </a:lnTo>
                  <a:lnTo>
                    <a:pt x="1578768" y="238125"/>
                  </a:lnTo>
                  <a:lnTo>
                    <a:pt x="1695450" y="223838"/>
                  </a:lnTo>
                  <a:lnTo>
                    <a:pt x="1733550" y="221456"/>
                  </a:lnTo>
                  <a:lnTo>
                    <a:pt x="1759743" y="226219"/>
                  </a:lnTo>
                  <a:lnTo>
                    <a:pt x="1790700" y="245269"/>
                  </a:lnTo>
                  <a:lnTo>
                    <a:pt x="2107406" y="407194"/>
                  </a:lnTo>
                  <a:lnTo>
                    <a:pt x="2128837" y="395288"/>
                  </a:lnTo>
                  <a:lnTo>
                    <a:pt x="2147887" y="378619"/>
                  </a:lnTo>
                  <a:lnTo>
                    <a:pt x="2159793" y="359569"/>
                  </a:lnTo>
                  <a:lnTo>
                    <a:pt x="2166937" y="333375"/>
                  </a:lnTo>
                  <a:lnTo>
                    <a:pt x="2166937" y="311944"/>
                  </a:lnTo>
                  <a:lnTo>
                    <a:pt x="2164556" y="290513"/>
                  </a:lnTo>
                  <a:lnTo>
                    <a:pt x="2145506" y="266700"/>
                  </a:lnTo>
                  <a:lnTo>
                    <a:pt x="2085975" y="209550"/>
                  </a:lnTo>
                  <a:lnTo>
                    <a:pt x="2031206" y="157163"/>
                  </a:lnTo>
                  <a:lnTo>
                    <a:pt x="1947862" y="92869"/>
                  </a:lnTo>
                  <a:lnTo>
                    <a:pt x="1857375" y="28575"/>
                  </a:lnTo>
                  <a:lnTo>
                    <a:pt x="1814512" y="0"/>
                  </a:lnTo>
                  <a:lnTo>
                    <a:pt x="1807368" y="0"/>
                  </a:lnTo>
                  <a:lnTo>
                    <a:pt x="1764506" y="14288"/>
                  </a:lnTo>
                  <a:lnTo>
                    <a:pt x="1643062" y="52388"/>
                  </a:lnTo>
                  <a:lnTo>
                    <a:pt x="1547812" y="71438"/>
                  </a:lnTo>
                  <a:lnTo>
                    <a:pt x="1426368" y="83344"/>
                  </a:lnTo>
                  <a:lnTo>
                    <a:pt x="1102518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6">
              <a:extLst>
                <a:ext uri="{FF2B5EF4-FFF2-40B4-BE49-F238E27FC236}">
                  <a16:creationId xmlns:a16="http://schemas.microsoft.com/office/drawing/2014/main" id="{2D8EA6D7-2C1C-4F88-A2D1-2166352CC41D}"/>
                </a:ext>
              </a:extLst>
            </p:cNvPr>
            <p:cNvSpPr/>
            <p:nvPr/>
          </p:nvSpPr>
          <p:spPr>
            <a:xfrm>
              <a:off x="6337300" y="2341563"/>
              <a:ext cx="752475" cy="1020762"/>
            </a:xfrm>
            <a:custGeom>
              <a:avLst/>
              <a:gdLst>
                <a:gd name="connsiteX0" fmla="*/ 309562 w 752475"/>
                <a:gd name="connsiteY0" fmla="*/ 407194 h 1021556"/>
                <a:gd name="connsiteX1" fmla="*/ 338137 w 752475"/>
                <a:gd name="connsiteY1" fmla="*/ 352425 h 1021556"/>
                <a:gd name="connsiteX2" fmla="*/ 361950 w 752475"/>
                <a:gd name="connsiteY2" fmla="*/ 297656 h 1021556"/>
                <a:gd name="connsiteX3" fmla="*/ 383381 w 752475"/>
                <a:gd name="connsiteY3" fmla="*/ 240506 h 1021556"/>
                <a:gd name="connsiteX4" fmla="*/ 402431 w 752475"/>
                <a:gd name="connsiteY4" fmla="*/ 188119 h 1021556"/>
                <a:gd name="connsiteX5" fmla="*/ 416718 w 752475"/>
                <a:gd name="connsiteY5" fmla="*/ 126206 h 1021556"/>
                <a:gd name="connsiteX6" fmla="*/ 421481 w 752475"/>
                <a:gd name="connsiteY6" fmla="*/ 90487 h 1021556"/>
                <a:gd name="connsiteX7" fmla="*/ 421481 w 752475"/>
                <a:gd name="connsiteY7" fmla="*/ 69056 h 1021556"/>
                <a:gd name="connsiteX8" fmla="*/ 416718 w 752475"/>
                <a:gd name="connsiteY8" fmla="*/ 47625 h 1021556"/>
                <a:gd name="connsiteX9" fmla="*/ 402431 w 752475"/>
                <a:gd name="connsiteY9" fmla="*/ 26194 h 1021556"/>
                <a:gd name="connsiteX10" fmla="*/ 359568 w 752475"/>
                <a:gd name="connsiteY10" fmla="*/ 0 h 1021556"/>
                <a:gd name="connsiteX11" fmla="*/ 752475 w 752475"/>
                <a:gd name="connsiteY11" fmla="*/ 95250 h 1021556"/>
                <a:gd name="connsiteX12" fmla="*/ 747712 w 752475"/>
                <a:gd name="connsiteY12" fmla="*/ 128587 h 1021556"/>
                <a:gd name="connsiteX13" fmla="*/ 738187 w 752475"/>
                <a:gd name="connsiteY13" fmla="*/ 147637 h 1021556"/>
                <a:gd name="connsiteX14" fmla="*/ 711993 w 752475"/>
                <a:gd name="connsiteY14" fmla="*/ 169069 h 1021556"/>
                <a:gd name="connsiteX15" fmla="*/ 700087 w 752475"/>
                <a:gd name="connsiteY15" fmla="*/ 178594 h 1021556"/>
                <a:gd name="connsiteX16" fmla="*/ 673893 w 752475"/>
                <a:gd name="connsiteY16" fmla="*/ 202406 h 1021556"/>
                <a:gd name="connsiteX17" fmla="*/ 650081 w 752475"/>
                <a:gd name="connsiteY17" fmla="*/ 228600 h 1021556"/>
                <a:gd name="connsiteX18" fmla="*/ 633412 w 752475"/>
                <a:gd name="connsiteY18" fmla="*/ 257175 h 1021556"/>
                <a:gd name="connsiteX19" fmla="*/ 609600 w 752475"/>
                <a:gd name="connsiteY19" fmla="*/ 307181 h 1021556"/>
                <a:gd name="connsiteX20" fmla="*/ 583406 w 752475"/>
                <a:gd name="connsiteY20" fmla="*/ 371475 h 1021556"/>
                <a:gd name="connsiteX21" fmla="*/ 531018 w 752475"/>
                <a:gd name="connsiteY21" fmla="*/ 497681 h 1021556"/>
                <a:gd name="connsiteX22" fmla="*/ 457200 w 752475"/>
                <a:gd name="connsiteY22" fmla="*/ 647700 h 1021556"/>
                <a:gd name="connsiteX23" fmla="*/ 397668 w 752475"/>
                <a:gd name="connsiteY23" fmla="*/ 750094 h 1021556"/>
                <a:gd name="connsiteX24" fmla="*/ 359568 w 752475"/>
                <a:gd name="connsiteY24" fmla="*/ 809625 h 1021556"/>
                <a:gd name="connsiteX25" fmla="*/ 309562 w 752475"/>
                <a:gd name="connsiteY25" fmla="*/ 878681 h 1021556"/>
                <a:gd name="connsiteX26" fmla="*/ 254793 w 752475"/>
                <a:gd name="connsiteY26" fmla="*/ 940594 h 1021556"/>
                <a:gd name="connsiteX27" fmla="*/ 207168 w 752475"/>
                <a:gd name="connsiteY27" fmla="*/ 981075 h 1021556"/>
                <a:gd name="connsiteX28" fmla="*/ 164306 w 752475"/>
                <a:gd name="connsiteY28" fmla="*/ 1007269 h 1021556"/>
                <a:gd name="connsiteX29" fmla="*/ 138112 w 752475"/>
                <a:gd name="connsiteY29" fmla="*/ 1019175 h 1021556"/>
                <a:gd name="connsiteX30" fmla="*/ 119062 w 752475"/>
                <a:gd name="connsiteY30" fmla="*/ 1021556 h 1021556"/>
                <a:gd name="connsiteX31" fmla="*/ 104775 w 752475"/>
                <a:gd name="connsiteY31" fmla="*/ 1016794 h 1021556"/>
                <a:gd name="connsiteX32" fmla="*/ 88106 w 752475"/>
                <a:gd name="connsiteY32" fmla="*/ 1004887 h 1021556"/>
                <a:gd name="connsiteX33" fmla="*/ 71437 w 752475"/>
                <a:gd name="connsiteY33" fmla="*/ 990600 h 1021556"/>
                <a:gd name="connsiteX34" fmla="*/ 47625 w 752475"/>
                <a:gd name="connsiteY34" fmla="*/ 959644 h 1021556"/>
                <a:gd name="connsiteX35" fmla="*/ 26193 w 752475"/>
                <a:gd name="connsiteY35" fmla="*/ 916781 h 1021556"/>
                <a:gd name="connsiteX36" fmla="*/ 9525 w 752475"/>
                <a:gd name="connsiteY36" fmla="*/ 878681 h 1021556"/>
                <a:gd name="connsiteX37" fmla="*/ 0 w 752475"/>
                <a:gd name="connsiteY37" fmla="*/ 852487 h 1021556"/>
                <a:gd name="connsiteX38" fmla="*/ 183356 w 752475"/>
                <a:gd name="connsiteY38" fmla="*/ 609600 h 1021556"/>
                <a:gd name="connsiteX39" fmla="*/ 228600 w 752475"/>
                <a:gd name="connsiteY39" fmla="*/ 545306 h 1021556"/>
                <a:gd name="connsiteX40" fmla="*/ 283368 w 752475"/>
                <a:gd name="connsiteY40" fmla="*/ 457200 h 1021556"/>
                <a:gd name="connsiteX41" fmla="*/ 309562 w 752475"/>
                <a:gd name="connsiteY41" fmla="*/ 407194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2475" h="1021556">
                  <a:moveTo>
                    <a:pt x="309562" y="407194"/>
                  </a:moveTo>
                  <a:lnTo>
                    <a:pt x="338137" y="352425"/>
                  </a:lnTo>
                  <a:lnTo>
                    <a:pt x="361950" y="297656"/>
                  </a:lnTo>
                  <a:lnTo>
                    <a:pt x="383381" y="240506"/>
                  </a:lnTo>
                  <a:lnTo>
                    <a:pt x="402431" y="188119"/>
                  </a:lnTo>
                  <a:lnTo>
                    <a:pt x="416718" y="126206"/>
                  </a:lnTo>
                  <a:lnTo>
                    <a:pt x="421481" y="90487"/>
                  </a:lnTo>
                  <a:lnTo>
                    <a:pt x="421481" y="69056"/>
                  </a:lnTo>
                  <a:lnTo>
                    <a:pt x="416718" y="47625"/>
                  </a:lnTo>
                  <a:lnTo>
                    <a:pt x="402431" y="26194"/>
                  </a:lnTo>
                  <a:lnTo>
                    <a:pt x="359568" y="0"/>
                  </a:lnTo>
                  <a:lnTo>
                    <a:pt x="752475" y="95250"/>
                  </a:lnTo>
                  <a:lnTo>
                    <a:pt x="747712" y="128587"/>
                  </a:lnTo>
                  <a:lnTo>
                    <a:pt x="738187" y="147637"/>
                  </a:lnTo>
                  <a:lnTo>
                    <a:pt x="711993" y="169069"/>
                  </a:lnTo>
                  <a:lnTo>
                    <a:pt x="700087" y="178594"/>
                  </a:lnTo>
                  <a:lnTo>
                    <a:pt x="673893" y="202406"/>
                  </a:lnTo>
                  <a:lnTo>
                    <a:pt x="650081" y="228600"/>
                  </a:lnTo>
                  <a:lnTo>
                    <a:pt x="633412" y="257175"/>
                  </a:lnTo>
                  <a:lnTo>
                    <a:pt x="609600" y="307181"/>
                  </a:lnTo>
                  <a:lnTo>
                    <a:pt x="583406" y="371475"/>
                  </a:lnTo>
                  <a:lnTo>
                    <a:pt x="531018" y="497681"/>
                  </a:lnTo>
                  <a:lnTo>
                    <a:pt x="457200" y="647700"/>
                  </a:lnTo>
                  <a:lnTo>
                    <a:pt x="397668" y="750094"/>
                  </a:lnTo>
                  <a:lnTo>
                    <a:pt x="359568" y="809625"/>
                  </a:lnTo>
                  <a:lnTo>
                    <a:pt x="309562" y="878681"/>
                  </a:lnTo>
                  <a:lnTo>
                    <a:pt x="254793" y="940594"/>
                  </a:lnTo>
                  <a:lnTo>
                    <a:pt x="207168" y="981075"/>
                  </a:lnTo>
                  <a:lnTo>
                    <a:pt x="164306" y="1007269"/>
                  </a:lnTo>
                  <a:lnTo>
                    <a:pt x="138112" y="1019175"/>
                  </a:lnTo>
                  <a:lnTo>
                    <a:pt x="119062" y="1021556"/>
                  </a:lnTo>
                  <a:lnTo>
                    <a:pt x="104775" y="1016794"/>
                  </a:lnTo>
                  <a:lnTo>
                    <a:pt x="88106" y="1004887"/>
                  </a:lnTo>
                  <a:lnTo>
                    <a:pt x="71437" y="990600"/>
                  </a:lnTo>
                  <a:lnTo>
                    <a:pt x="47625" y="959644"/>
                  </a:lnTo>
                  <a:lnTo>
                    <a:pt x="26193" y="916781"/>
                  </a:lnTo>
                  <a:lnTo>
                    <a:pt x="9525" y="878681"/>
                  </a:lnTo>
                  <a:lnTo>
                    <a:pt x="0" y="852487"/>
                  </a:lnTo>
                  <a:lnTo>
                    <a:pt x="183356" y="609600"/>
                  </a:lnTo>
                  <a:lnTo>
                    <a:pt x="228600" y="545306"/>
                  </a:lnTo>
                  <a:lnTo>
                    <a:pt x="283368" y="457200"/>
                  </a:lnTo>
                  <a:lnTo>
                    <a:pt x="309562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7">
              <a:extLst>
                <a:ext uri="{FF2B5EF4-FFF2-40B4-BE49-F238E27FC236}">
                  <a16:creationId xmlns:a16="http://schemas.microsoft.com/office/drawing/2014/main" id="{9241C2C6-DF21-47FA-9DB5-7ADA167AC7FC}"/>
                </a:ext>
              </a:extLst>
            </p:cNvPr>
            <p:cNvSpPr/>
            <p:nvPr/>
          </p:nvSpPr>
          <p:spPr>
            <a:xfrm>
              <a:off x="6053139" y="2924175"/>
              <a:ext cx="479425" cy="331788"/>
            </a:xfrm>
            <a:custGeom>
              <a:avLst/>
              <a:gdLst>
                <a:gd name="connsiteX0" fmla="*/ 176212 w 478631"/>
                <a:gd name="connsiteY0" fmla="*/ 150019 h 330994"/>
                <a:gd name="connsiteX1" fmla="*/ 226218 w 478631"/>
                <a:gd name="connsiteY1" fmla="*/ 188119 h 330994"/>
                <a:gd name="connsiteX2" fmla="*/ 245268 w 478631"/>
                <a:gd name="connsiteY2" fmla="*/ 207169 h 330994"/>
                <a:gd name="connsiteX3" fmla="*/ 271462 w 478631"/>
                <a:gd name="connsiteY3" fmla="*/ 238125 h 330994"/>
                <a:gd name="connsiteX4" fmla="*/ 283368 w 478631"/>
                <a:gd name="connsiteY4" fmla="*/ 259556 h 330994"/>
                <a:gd name="connsiteX5" fmla="*/ 285750 w 478631"/>
                <a:gd name="connsiteY5" fmla="*/ 266700 h 330994"/>
                <a:gd name="connsiteX6" fmla="*/ 311943 w 478631"/>
                <a:gd name="connsiteY6" fmla="*/ 330994 h 330994"/>
                <a:gd name="connsiteX7" fmla="*/ 478631 w 478631"/>
                <a:gd name="connsiteY7" fmla="*/ 14288 h 330994"/>
                <a:gd name="connsiteX8" fmla="*/ 457200 w 478631"/>
                <a:gd name="connsiteY8" fmla="*/ 42863 h 330994"/>
                <a:gd name="connsiteX9" fmla="*/ 438150 w 478631"/>
                <a:gd name="connsiteY9" fmla="*/ 57150 h 330994"/>
                <a:gd name="connsiteX10" fmla="*/ 409575 w 478631"/>
                <a:gd name="connsiteY10" fmla="*/ 71438 h 330994"/>
                <a:gd name="connsiteX11" fmla="*/ 366712 w 478631"/>
                <a:gd name="connsiteY11" fmla="*/ 83344 h 330994"/>
                <a:gd name="connsiteX12" fmla="*/ 338137 w 478631"/>
                <a:gd name="connsiteY12" fmla="*/ 83344 h 330994"/>
                <a:gd name="connsiteX13" fmla="*/ 278606 w 478631"/>
                <a:gd name="connsiteY13" fmla="*/ 73819 h 330994"/>
                <a:gd name="connsiteX14" fmla="*/ 197643 w 478631"/>
                <a:gd name="connsiteY14" fmla="*/ 54769 h 330994"/>
                <a:gd name="connsiteX15" fmla="*/ 95250 w 478631"/>
                <a:gd name="connsiteY15" fmla="*/ 26194 h 330994"/>
                <a:gd name="connsiteX16" fmla="*/ 35718 w 478631"/>
                <a:gd name="connsiteY16" fmla="*/ 2381 h 330994"/>
                <a:gd name="connsiteX17" fmla="*/ 16668 w 478631"/>
                <a:gd name="connsiteY17" fmla="*/ 0 h 330994"/>
                <a:gd name="connsiteX18" fmla="*/ 0 w 478631"/>
                <a:gd name="connsiteY18" fmla="*/ 9525 h 330994"/>
                <a:gd name="connsiteX19" fmla="*/ 2381 w 478631"/>
                <a:gd name="connsiteY19" fmla="*/ 38100 h 330994"/>
                <a:gd name="connsiteX20" fmla="*/ 16668 w 478631"/>
                <a:gd name="connsiteY20" fmla="*/ 59531 h 330994"/>
                <a:gd name="connsiteX21" fmla="*/ 61912 w 478631"/>
                <a:gd name="connsiteY21" fmla="*/ 80963 h 330994"/>
                <a:gd name="connsiteX22" fmla="*/ 107156 w 478631"/>
                <a:gd name="connsiteY22" fmla="*/ 104775 h 330994"/>
                <a:gd name="connsiteX23" fmla="*/ 176212 w 478631"/>
                <a:gd name="connsiteY23" fmla="*/ 150019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631" h="330994">
                  <a:moveTo>
                    <a:pt x="176212" y="150019"/>
                  </a:moveTo>
                  <a:lnTo>
                    <a:pt x="226218" y="188119"/>
                  </a:lnTo>
                  <a:lnTo>
                    <a:pt x="245268" y="207169"/>
                  </a:lnTo>
                  <a:lnTo>
                    <a:pt x="271462" y="238125"/>
                  </a:lnTo>
                  <a:lnTo>
                    <a:pt x="283368" y="259556"/>
                  </a:lnTo>
                  <a:lnTo>
                    <a:pt x="285750" y="266700"/>
                  </a:lnTo>
                  <a:lnTo>
                    <a:pt x="311943" y="330994"/>
                  </a:lnTo>
                  <a:lnTo>
                    <a:pt x="478631" y="14288"/>
                  </a:lnTo>
                  <a:lnTo>
                    <a:pt x="457200" y="42863"/>
                  </a:lnTo>
                  <a:lnTo>
                    <a:pt x="438150" y="57150"/>
                  </a:lnTo>
                  <a:lnTo>
                    <a:pt x="409575" y="71438"/>
                  </a:lnTo>
                  <a:lnTo>
                    <a:pt x="366712" y="83344"/>
                  </a:lnTo>
                  <a:lnTo>
                    <a:pt x="338137" y="83344"/>
                  </a:lnTo>
                  <a:lnTo>
                    <a:pt x="278606" y="73819"/>
                  </a:lnTo>
                  <a:lnTo>
                    <a:pt x="197643" y="54769"/>
                  </a:lnTo>
                  <a:lnTo>
                    <a:pt x="95250" y="26194"/>
                  </a:lnTo>
                  <a:lnTo>
                    <a:pt x="35718" y="2381"/>
                  </a:lnTo>
                  <a:lnTo>
                    <a:pt x="16668" y="0"/>
                  </a:lnTo>
                  <a:lnTo>
                    <a:pt x="0" y="9525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61912" y="80963"/>
                  </a:lnTo>
                  <a:lnTo>
                    <a:pt x="107156" y="104775"/>
                  </a:lnTo>
                  <a:lnTo>
                    <a:pt x="176212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8">
              <a:extLst>
                <a:ext uri="{FF2B5EF4-FFF2-40B4-BE49-F238E27FC236}">
                  <a16:creationId xmlns:a16="http://schemas.microsoft.com/office/drawing/2014/main" id="{08BEC46A-B876-4331-B193-CC0240A31409}"/>
                </a:ext>
              </a:extLst>
            </p:cNvPr>
            <p:cNvSpPr/>
            <p:nvPr/>
          </p:nvSpPr>
          <p:spPr>
            <a:xfrm>
              <a:off x="4219575" y="2401889"/>
              <a:ext cx="1714500" cy="1322387"/>
            </a:xfrm>
            <a:custGeom>
              <a:avLst/>
              <a:gdLst>
                <a:gd name="connsiteX0" fmla="*/ 1021556 w 1714500"/>
                <a:gd name="connsiteY0" fmla="*/ 585788 h 1321594"/>
                <a:gd name="connsiteX1" fmla="*/ 1107281 w 1714500"/>
                <a:gd name="connsiteY1" fmla="*/ 507207 h 1321594"/>
                <a:gd name="connsiteX2" fmla="*/ 1173956 w 1714500"/>
                <a:gd name="connsiteY2" fmla="*/ 440532 h 1321594"/>
                <a:gd name="connsiteX3" fmla="*/ 1223963 w 1714500"/>
                <a:gd name="connsiteY3" fmla="*/ 383382 h 1321594"/>
                <a:gd name="connsiteX4" fmla="*/ 1259681 w 1714500"/>
                <a:gd name="connsiteY4" fmla="*/ 340519 h 1321594"/>
                <a:gd name="connsiteX5" fmla="*/ 1283494 w 1714500"/>
                <a:gd name="connsiteY5" fmla="*/ 307182 h 1321594"/>
                <a:gd name="connsiteX6" fmla="*/ 1309688 w 1714500"/>
                <a:gd name="connsiteY6" fmla="*/ 264319 h 1321594"/>
                <a:gd name="connsiteX7" fmla="*/ 1323975 w 1714500"/>
                <a:gd name="connsiteY7" fmla="*/ 238125 h 1321594"/>
                <a:gd name="connsiteX8" fmla="*/ 1340644 w 1714500"/>
                <a:gd name="connsiteY8" fmla="*/ 200025 h 1321594"/>
                <a:gd name="connsiteX9" fmla="*/ 1352550 w 1714500"/>
                <a:gd name="connsiteY9" fmla="*/ 159544 h 1321594"/>
                <a:gd name="connsiteX10" fmla="*/ 1359694 w 1714500"/>
                <a:gd name="connsiteY10" fmla="*/ 126207 h 1321594"/>
                <a:gd name="connsiteX11" fmla="*/ 1359694 w 1714500"/>
                <a:gd name="connsiteY11" fmla="*/ 88107 h 1321594"/>
                <a:gd name="connsiteX12" fmla="*/ 1340644 w 1714500"/>
                <a:gd name="connsiteY12" fmla="*/ 4763 h 1321594"/>
                <a:gd name="connsiteX13" fmla="*/ 1543050 w 1714500"/>
                <a:gd name="connsiteY13" fmla="*/ 0 h 1321594"/>
                <a:gd name="connsiteX14" fmla="*/ 1604963 w 1714500"/>
                <a:gd name="connsiteY14" fmla="*/ 66675 h 1321594"/>
                <a:gd name="connsiteX15" fmla="*/ 1650206 w 1714500"/>
                <a:gd name="connsiteY15" fmla="*/ 114300 h 1321594"/>
                <a:gd name="connsiteX16" fmla="*/ 1683544 w 1714500"/>
                <a:gd name="connsiteY16" fmla="*/ 145257 h 1321594"/>
                <a:gd name="connsiteX17" fmla="*/ 1700213 w 1714500"/>
                <a:gd name="connsiteY17" fmla="*/ 164307 h 1321594"/>
                <a:gd name="connsiteX18" fmla="*/ 1707356 w 1714500"/>
                <a:gd name="connsiteY18" fmla="*/ 183357 h 1321594"/>
                <a:gd name="connsiteX19" fmla="*/ 1714500 w 1714500"/>
                <a:gd name="connsiteY19" fmla="*/ 202407 h 1321594"/>
                <a:gd name="connsiteX20" fmla="*/ 1714500 w 1714500"/>
                <a:gd name="connsiteY20" fmla="*/ 219075 h 1321594"/>
                <a:gd name="connsiteX21" fmla="*/ 1709738 w 1714500"/>
                <a:gd name="connsiteY21" fmla="*/ 245269 h 1321594"/>
                <a:gd name="connsiteX22" fmla="*/ 1695450 w 1714500"/>
                <a:gd name="connsiteY22" fmla="*/ 271463 h 1321594"/>
                <a:gd name="connsiteX23" fmla="*/ 1666875 w 1714500"/>
                <a:gd name="connsiteY23" fmla="*/ 300038 h 1321594"/>
                <a:gd name="connsiteX24" fmla="*/ 1624013 w 1714500"/>
                <a:gd name="connsiteY24" fmla="*/ 323850 h 1321594"/>
                <a:gd name="connsiteX25" fmla="*/ 1566863 w 1714500"/>
                <a:gd name="connsiteY25" fmla="*/ 364332 h 1321594"/>
                <a:gd name="connsiteX26" fmla="*/ 1519238 w 1714500"/>
                <a:gd name="connsiteY26" fmla="*/ 409575 h 1321594"/>
                <a:gd name="connsiteX27" fmla="*/ 1447800 w 1714500"/>
                <a:gd name="connsiteY27" fmla="*/ 490538 h 1321594"/>
                <a:gd name="connsiteX28" fmla="*/ 1354931 w 1714500"/>
                <a:gd name="connsiteY28" fmla="*/ 585788 h 1321594"/>
                <a:gd name="connsiteX29" fmla="*/ 1252538 w 1714500"/>
                <a:gd name="connsiteY29" fmla="*/ 678657 h 1321594"/>
                <a:gd name="connsiteX30" fmla="*/ 1152525 w 1714500"/>
                <a:gd name="connsiteY30" fmla="*/ 764382 h 1321594"/>
                <a:gd name="connsiteX31" fmla="*/ 1040606 w 1714500"/>
                <a:gd name="connsiteY31" fmla="*/ 847725 h 1321594"/>
                <a:gd name="connsiteX32" fmla="*/ 916781 w 1714500"/>
                <a:gd name="connsiteY32" fmla="*/ 933450 h 1321594"/>
                <a:gd name="connsiteX33" fmla="*/ 790575 w 1714500"/>
                <a:gd name="connsiteY33" fmla="*/ 1007269 h 1321594"/>
                <a:gd name="connsiteX34" fmla="*/ 650081 w 1714500"/>
                <a:gd name="connsiteY34" fmla="*/ 1088232 h 1321594"/>
                <a:gd name="connsiteX35" fmla="*/ 521494 w 1714500"/>
                <a:gd name="connsiteY35" fmla="*/ 1152525 h 1321594"/>
                <a:gd name="connsiteX36" fmla="*/ 369094 w 1714500"/>
                <a:gd name="connsiteY36" fmla="*/ 1216819 h 1321594"/>
                <a:gd name="connsiteX37" fmla="*/ 280988 w 1714500"/>
                <a:gd name="connsiteY37" fmla="*/ 1250157 h 1321594"/>
                <a:gd name="connsiteX38" fmla="*/ 135731 w 1714500"/>
                <a:gd name="connsiteY38" fmla="*/ 1297782 h 1321594"/>
                <a:gd name="connsiteX39" fmla="*/ 50006 w 1714500"/>
                <a:gd name="connsiteY39" fmla="*/ 1319213 h 1321594"/>
                <a:gd name="connsiteX40" fmla="*/ 23813 w 1714500"/>
                <a:gd name="connsiteY40" fmla="*/ 1321594 h 1321594"/>
                <a:gd name="connsiteX41" fmla="*/ 9525 w 1714500"/>
                <a:gd name="connsiteY41" fmla="*/ 1319213 h 1321594"/>
                <a:gd name="connsiteX42" fmla="*/ 0 w 1714500"/>
                <a:gd name="connsiteY42" fmla="*/ 1307307 h 1321594"/>
                <a:gd name="connsiteX43" fmla="*/ 7144 w 1714500"/>
                <a:gd name="connsiteY43" fmla="*/ 1288257 h 1321594"/>
                <a:gd name="connsiteX44" fmla="*/ 21431 w 1714500"/>
                <a:gd name="connsiteY44" fmla="*/ 1271588 h 1321594"/>
                <a:gd name="connsiteX45" fmla="*/ 97631 w 1714500"/>
                <a:gd name="connsiteY45" fmla="*/ 1233488 h 1321594"/>
                <a:gd name="connsiteX46" fmla="*/ 209550 w 1714500"/>
                <a:gd name="connsiteY46" fmla="*/ 1173957 h 1321594"/>
                <a:gd name="connsiteX47" fmla="*/ 326231 w 1714500"/>
                <a:gd name="connsiteY47" fmla="*/ 1107282 h 1321594"/>
                <a:gd name="connsiteX48" fmla="*/ 454819 w 1714500"/>
                <a:gd name="connsiteY48" fmla="*/ 1028700 h 1321594"/>
                <a:gd name="connsiteX49" fmla="*/ 573881 w 1714500"/>
                <a:gd name="connsiteY49" fmla="*/ 950119 h 1321594"/>
                <a:gd name="connsiteX50" fmla="*/ 666750 w 1714500"/>
                <a:gd name="connsiteY50" fmla="*/ 883444 h 1321594"/>
                <a:gd name="connsiteX51" fmla="*/ 783431 w 1714500"/>
                <a:gd name="connsiteY51" fmla="*/ 792957 h 1321594"/>
                <a:gd name="connsiteX52" fmla="*/ 878681 w 1714500"/>
                <a:gd name="connsiteY52" fmla="*/ 716757 h 1321594"/>
                <a:gd name="connsiteX53" fmla="*/ 1021556 w 1714500"/>
                <a:gd name="connsiteY53" fmla="*/ 585788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14500" h="1321594">
                  <a:moveTo>
                    <a:pt x="1021556" y="585788"/>
                  </a:moveTo>
                  <a:lnTo>
                    <a:pt x="1107281" y="507207"/>
                  </a:lnTo>
                  <a:lnTo>
                    <a:pt x="1173956" y="440532"/>
                  </a:lnTo>
                  <a:lnTo>
                    <a:pt x="1223963" y="383382"/>
                  </a:lnTo>
                  <a:lnTo>
                    <a:pt x="1259681" y="340519"/>
                  </a:lnTo>
                  <a:lnTo>
                    <a:pt x="1283494" y="307182"/>
                  </a:lnTo>
                  <a:lnTo>
                    <a:pt x="1309688" y="264319"/>
                  </a:lnTo>
                  <a:lnTo>
                    <a:pt x="1323975" y="238125"/>
                  </a:lnTo>
                  <a:lnTo>
                    <a:pt x="1340644" y="200025"/>
                  </a:lnTo>
                  <a:lnTo>
                    <a:pt x="1352550" y="159544"/>
                  </a:lnTo>
                  <a:lnTo>
                    <a:pt x="1359694" y="126207"/>
                  </a:lnTo>
                  <a:lnTo>
                    <a:pt x="1359694" y="88107"/>
                  </a:lnTo>
                  <a:lnTo>
                    <a:pt x="1340644" y="4763"/>
                  </a:lnTo>
                  <a:lnTo>
                    <a:pt x="1543050" y="0"/>
                  </a:lnTo>
                  <a:lnTo>
                    <a:pt x="1604963" y="66675"/>
                  </a:lnTo>
                  <a:lnTo>
                    <a:pt x="1650206" y="114300"/>
                  </a:lnTo>
                  <a:lnTo>
                    <a:pt x="1683544" y="145257"/>
                  </a:lnTo>
                  <a:lnTo>
                    <a:pt x="1700213" y="164307"/>
                  </a:lnTo>
                  <a:lnTo>
                    <a:pt x="1707356" y="183357"/>
                  </a:lnTo>
                  <a:lnTo>
                    <a:pt x="1714500" y="202407"/>
                  </a:lnTo>
                  <a:lnTo>
                    <a:pt x="1714500" y="219075"/>
                  </a:lnTo>
                  <a:lnTo>
                    <a:pt x="1709738" y="245269"/>
                  </a:lnTo>
                  <a:lnTo>
                    <a:pt x="1695450" y="271463"/>
                  </a:lnTo>
                  <a:lnTo>
                    <a:pt x="1666875" y="300038"/>
                  </a:lnTo>
                  <a:lnTo>
                    <a:pt x="1624013" y="323850"/>
                  </a:lnTo>
                  <a:lnTo>
                    <a:pt x="1566863" y="364332"/>
                  </a:lnTo>
                  <a:lnTo>
                    <a:pt x="1519238" y="409575"/>
                  </a:lnTo>
                  <a:lnTo>
                    <a:pt x="1447800" y="490538"/>
                  </a:lnTo>
                  <a:lnTo>
                    <a:pt x="1354931" y="585788"/>
                  </a:lnTo>
                  <a:lnTo>
                    <a:pt x="1252538" y="678657"/>
                  </a:lnTo>
                  <a:lnTo>
                    <a:pt x="1152525" y="764382"/>
                  </a:lnTo>
                  <a:lnTo>
                    <a:pt x="1040606" y="847725"/>
                  </a:lnTo>
                  <a:lnTo>
                    <a:pt x="916781" y="933450"/>
                  </a:lnTo>
                  <a:lnTo>
                    <a:pt x="790575" y="1007269"/>
                  </a:lnTo>
                  <a:lnTo>
                    <a:pt x="650081" y="1088232"/>
                  </a:lnTo>
                  <a:lnTo>
                    <a:pt x="521494" y="1152525"/>
                  </a:lnTo>
                  <a:lnTo>
                    <a:pt x="369094" y="1216819"/>
                  </a:lnTo>
                  <a:lnTo>
                    <a:pt x="280988" y="1250157"/>
                  </a:lnTo>
                  <a:lnTo>
                    <a:pt x="135731" y="1297782"/>
                  </a:lnTo>
                  <a:lnTo>
                    <a:pt x="50006" y="1319213"/>
                  </a:lnTo>
                  <a:lnTo>
                    <a:pt x="23813" y="1321594"/>
                  </a:lnTo>
                  <a:lnTo>
                    <a:pt x="9525" y="1319213"/>
                  </a:lnTo>
                  <a:lnTo>
                    <a:pt x="0" y="1307307"/>
                  </a:lnTo>
                  <a:lnTo>
                    <a:pt x="7144" y="1288257"/>
                  </a:lnTo>
                  <a:lnTo>
                    <a:pt x="21431" y="1271588"/>
                  </a:lnTo>
                  <a:lnTo>
                    <a:pt x="97631" y="1233488"/>
                  </a:lnTo>
                  <a:lnTo>
                    <a:pt x="209550" y="1173957"/>
                  </a:lnTo>
                  <a:lnTo>
                    <a:pt x="326231" y="1107282"/>
                  </a:lnTo>
                  <a:lnTo>
                    <a:pt x="454819" y="1028700"/>
                  </a:lnTo>
                  <a:lnTo>
                    <a:pt x="573881" y="950119"/>
                  </a:lnTo>
                  <a:lnTo>
                    <a:pt x="666750" y="883444"/>
                  </a:lnTo>
                  <a:lnTo>
                    <a:pt x="783431" y="792957"/>
                  </a:lnTo>
                  <a:lnTo>
                    <a:pt x="878681" y="716757"/>
                  </a:lnTo>
                  <a:lnTo>
                    <a:pt x="1021556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9">
              <a:extLst>
                <a:ext uri="{FF2B5EF4-FFF2-40B4-BE49-F238E27FC236}">
                  <a16:creationId xmlns:a16="http://schemas.microsoft.com/office/drawing/2014/main" id="{6F480221-B3DB-4236-B544-4EC30A4E7294}"/>
                </a:ext>
              </a:extLst>
            </p:cNvPr>
            <p:cNvSpPr/>
            <p:nvPr/>
          </p:nvSpPr>
          <p:spPr>
            <a:xfrm>
              <a:off x="4916488" y="3494089"/>
              <a:ext cx="279400" cy="1900237"/>
            </a:xfrm>
            <a:custGeom>
              <a:avLst/>
              <a:gdLst>
                <a:gd name="connsiteX0" fmla="*/ 62631 w 280583"/>
                <a:gd name="connsiteY0" fmla="*/ 889348 h 1898945"/>
                <a:gd name="connsiteX1" fmla="*/ 70146 w 280583"/>
                <a:gd name="connsiteY1" fmla="*/ 643837 h 1898945"/>
                <a:gd name="connsiteX2" fmla="*/ 72651 w 280583"/>
                <a:gd name="connsiteY2" fmla="*/ 526093 h 1898945"/>
                <a:gd name="connsiteX3" fmla="*/ 77662 w 280583"/>
                <a:gd name="connsiteY3" fmla="*/ 350728 h 1898945"/>
                <a:gd name="connsiteX4" fmla="*/ 80167 w 280583"/>
                <a:gd name="connsiteY4" fmla="*/ 288098 h 1898945"/>
                <a:gd name="connsiteX5" fmla="*/ 77662 w 280583"/>
                <a:gd name="connsiteY5" fmla="*/ 265551 h 1898945"/>
                <a:gd name="connsiteX6" fmla="*/ 70146 w 280583"/>
                <a:gd name="connsiteY6" fmla="*/ 215447 h 1898945"/>
                <a:gd name="connsiteX7" fmla="*/ 47599 w 280583"/>
                <a:gd name="connsiteY7" fmla="*/ 137786 h 1898945"/>
                <a:gd name="connsiteX8" fmla="*/ 17537 w 280583"/>
                <a:gd name="connsiteY8" fmla="*/ 60125 h 1898945"/>
                <a:gd name="connsiteX9" fmla="*/ 2506 w 280583"/>
                <a:gd name="connsiteY9" fmla="*/ 27557 h 1898945"/>
                <a:gd name="connsiteX10" fmla="*/ 0 w 280583"/>
                <a:gd name="connsiteY10" fmla="*/ 15031 h 1898945"/>
                <a:gd name="connsiteX11" fmla="*/ 5011 w 280583"/>
                <a:gd name="connsiteY11" fmla="*/ 2505 h 1898945"/>
                <a:gd name="connsiteX12" fmla="*/ 37579 w 280583"/>
                <a:gd name="connsiteY12" fmla="*/ 0 h 1898945"/>
                <a:gd name="connsiteX13" fmla="*/ 117745 w 280583"/>
                <a:gd name="connsiteY13" fmla="*/ 15031 h 1898945"/>
                <a:gd name="connsiteX14" fmla="*/ 175365 w 280583"/>
                <a:gd name="connsiteY14" fmla="*/ 30062 h 1898945"/>
                <a:gd name="connsiteX15" fmla="*/ 243005 w 280583"/>
                <a:gd name="connsiteY15" fmla="*/ 52609 h 1898945"/>
                <a:gd name="connsiteX16" fmla="*/ 280583 w 280583"/>
                <a:gd name="connsiteY16" fmla="*/ 72651 h 1898945"/>
                <a:gd name="connsiteX17" fmla="*/ 280583 w 280583"/>
                <a:gd name="connsiteY17" fmla="*/ 195406 h 1898945"/>
                <a:gd name="connsiteX18" fmla="*/ 280583 w 280583"/>
                <a:gd name="connsiteY18" fmla="*/ 511062 h 1898945"/>
                <a:gd name="connsiteX19" fmla="*/ 278078 w 280583"/>
                <a:gd name="connsiteY19" fmla="*/ 816697 h 1898945"/>
                <a:gd name="connsiteX20" fmla="*/ 278078 w 280583"/>
                <a:gd name="connsiteY20" fmla="*/ 1087259 h 1898945"/>
                <a:gd name="connsiteX21" fmla="*/ 280583 w 280583"/>
                <a:gd name="connsiteY21" fmla="*/ 1332769 h 1898945"/>
                <a:gd name="connsiteX22" fmla="*/ 280583 w 280583"/>
                <a:gd name="connsiteY22" fmla="*/ 1691013 h 1898945"/>
                <a:gd name="connsiteX23" fmla="*/ 255531 w 280583"/>
                <a:gd name="connsiteY23" fmla="*/ 1856357 h 1898945"/>
                <a:gd name="connsiteX24" fmla="*/ 215448 w 280583"/>
                <a:gd name="connsiteY24" fmla="*/ 1886419 h 1898945"/>
                <a:gd name="connsiteX25" fmla="*/ 190396 w 280583"/>
                <a:gd name="connsiteY25" fmla="*/ 1898945 h 1898945"/>
                <a:gd name="connsiteX26" fmla="*/ 177870 w 280583"/>
                <a:gd name="connsiteY26" fmla="*/ 1898945 h 1898945"/>
                <a:gd name="connsiteX27" fmla="*/ 142797 w 280583"/>
                <a:gd name="connsiteY27" fmla="*/ 1893935 h 1898945"/>
                <a:gd name="connsiteX28" fmla="*/ 115240 w 280583"/>
                <a:gd name="connsiteY28" fmla="*/ 1883914 h 1898945"/>
                <a:gd name="connsiteX29" fmla="*/ 97703 w 280583"/>
                <a:gd name="connsiteY29" fmla="*/ 1866378 h 1898945"/>
                <a:gd name="connsiteX30" fmla="*/ 80167 w 280583"/>
                <a:gd name="connsiteY30" fmla="*/ 1843831 h 1898945"/>
                <a:gd name="connsiteX31" fmla="*/ 62631 w 280583"/>
                <a:gd name="connsiteY31" fmla="*/ 1798737 h 1898945"/>
                <a:gd name="connsiteX32" fmla="*/ 52610 w 280583"/>
                <a:gd name="connsiteY32" fmla="*/ 1746128 h 1898945"/>
                <a:gd name="connsiteX33" fmla="*/ 37579 w 280583"/>
                <a:gd name="connsiteY33" fmla="*/ 1640909 h 1898945"/>
                <a:gd name="connsiteX34" fmla="*/ 35073 w 280583"/>
                <a:gd name="connsiteY34" fmla="*/ 1598321 h 1898945"/>
                <a:gd name="connsiteX35" fmla="*/ 42589 w 280583"/>
                <a:gd name="connsiteY35" fmla="*/ 1483081 h 1898945"/>
                <a:gd name="connsiteX36" fmla="*/ 52610 w 280583"/>
                <a:gd name="connsiteY36" fmla="*/ 1255108 h 1898945"/>
                <a:gd name="connsiteX37" fmla="*/ 62631 w 280583"/>
                <a:gd name="connsiteY37" fmla="*/ 889348 h 189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0583" h="1898945">
                  <a:moveTo>
                    <a:pt x="62631" y="889348"/>
                  </a:moveTo>
                  <a:lnTo>
                    <a:pt x="70146" y="643837"/>
                  </a:lnTo>
                  <a:lnTo>
                    <a:pt x="72651" y="526093"/>
                  </a:lnTo>
                  <a:lnTo>
                    <a:pt x="77662" y="350728"/>
                  </a:lnTo>
                  <a:lnTo>
                    <a:pt x="80167" y="288098"/>
                  </a:lnTo>
                  <a:lnTo>
                    <a:pt x="77662" y="265551"/>
                  </a:lnTo>
                  <a:lnTo>
                    <a:pt x="70146" y="215447"/>
                  </a:lnTo>
                  <a:lnTo>
                    <a:pt x="47599" y="137786"/>
                  </a:lnTo>
                  <a:lnTo>
                    <a:pt x="17537" y="60125"/>
                  </a:lnTo>
                  <a:lnTo>
                    <a:pt x="2506" y="27557"/>
                  </a:lnTo>
                  <a:lnTo>
                    <a:pt x="0" y="15031"/>
                  </a:lnTo>
                  <a:lnTo>
                    <a:pt x="5011" y="2505"/>
                  </a:lnTo>
                  <a:lnTo>
                    <a:pt x="37579" y="0"/>
                  </a:lnTo>
                  <a:lnTo>
                    <a:pt x="117745" y="15031"/>
                  </a:lnTo>
                  <a:lnTo>
                    <a:pt x="175365" y="30062"/>
                  </a:lnTo>
                  <a:lnTo>
                    <a:pt x="243005" y="52609"/>
                  </a:lnTo>
                  <a:lnTo>
                    <a:pt x="280583" y="72651"/>
                  </a:lnTo>
                  <a:lnTo>
                    <a:pt x="280583" y="195406"/>
                  </a:lnTo>
                  <a:lnTo>
                    <a:pt x="280583" y="511062"/>
                  </a:lnTo>
                  <a:lnTo>
                    <a:pt x="278078" y="816697"/>
                  </a:lnTo>
                  <a:lnTo>
                    <a:pt x="278078" y="1087259"/>
                  </a:lnTo>
                  <a:lnTo>
                    <a:pt x="280583" y="1332769"/>
                  </a:lnTo>
                  <a:lnTo>
                    <a:pt x="280583" y="1691013"/>
                  </a:lnTo>
                  <a:lnTo>
                    <a:pt x="255531" y="1856357"/>
                  </a:lnTo>
                  <a:lnTo>
                    <a:pt x="215448" y="1886419"/>
                  </a:lnTo>
                  <a:lnTo>
                    <a:pt x="190396" y="1898945"/>
                  </a:lnTo>
                  <a:lnTo>
                    <a:pt x="177870" y="1898945"/>
                  </a:lnTo>
                  <a:lnTo>
                    <a:pt x="142797" y="1893935"/>
                  </a:lnTo>
                  <a:lnTo>
                    <a:pt x="115240" y="1883914"/>
                  </a:lnTo>
                  <a:lnTo>
                    <a:pt x="97703" y="1866378"/>
                  </a:lnTo>
                  <a:lnTo>
                    <a:pt x="80167" y="1843831"/>
                  </a:lnTo>
                  <a:lnTo>
                    <a:pt x="62631" y="1798737"/>
                  </a:lnTo>
                  <a:lnTo>
                    <a:pt x="52610" y="1746128"/>
                  </a:lnTo>
                  <a:lnTo>
                    <a:pt x="37579" y="1640909"/>
                  </a:lnTo>
                  <a:lnTo>
                    <a:pt x="35073" y="1598321"/>
                  </a:lnTo>
                  <a:lnTo>
                    <a:pt x="42589" y="1483081"/>
                  </a:lnTo>
                  <a:lnTo>
                    <a:pt x="52610" y="1255108"/>
                  </a:lnTo>
                  <a:lnTo>
                    <a:pt x="62631" y="8893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0">
              <a:extLst>
                <a:ext uri="{FF2B5EF4-FFF2-40B4-BE49-F238E27FC236}">
                  <a16:creationId xmlns:a16="http://schemas.microsoft.com/office/drawing/2014/main" id="{527651EB-C644-49D6-9614-1F7845F265B0}"/>
                </a:ext>
              </a:extLst>
            </p:cNvPr>
            <p:cNvSpPr/>
            <p:nvPr/>
          </p:nvSpPr>
          <p:spPr>
            <a:xfrm>
              <a:off x="5146676" y="3300414"/>
              <a:ext cx="2151063" cy="2047875"/>
            </a:xfrm>
            <a:custGeom>
              <a:avLst/>
              <a:gdLst>
                <a:gd name="connsiteX0" fmla="*/ 724121 w 2150778"/>
                <a:gd name="connsiteY0" fmla="*/ 190280 h 2048151"/>
                <a:gd name="connsiteX1" fmla="*/ 512699 w 2150778"/>
                <a:gd name="connsiteY1" fmla="*/ 216708 h 2048151"/>
                <a:gd name="connsiteX2" fmla="*/ 330347 w 2150778"/>
                <a:gd name="connsiteY2" fmla="*/ 237850 h 2048151"/>
                <a:gd name="connsiteX3" fmla="*/ 0 w 2150778"/>
                <a:gd name="connsiteY3" fmla="*/ 269563 h 2048151"/>
                <a:gd name="connsiteX4" fmla="*/ 0 w 2150778"/>
                <a:gd name="connsiteY4" fmla="*/ 369989 h 2048151"/>
                <a:gd name="connsiteX5" fmla="*/ 171781 w 2150778"/>
                <a:gd name="connsiteY5" fmla="*/ 375274 h 2048151"/>
                <a:gd name="connsiteX6" fmla="*/ 237850 w 2150778"/>
                <a:gd name="connsiteY6" fmla="*/ 372632 h 2048151"/>
                <a:gd name="connsiteX7" fmla="*/ 346204 w 2150778"/>
                <a:gd name="connsiteY7" fmla="*/ 359418 h 2048151"/>
                <a:gd name="connsiteX8" fmla="*/ 544412 w 2150778"/>
                <a:gd name="connsiteY8" fmla="*/ 338276 h 2048151"/>
                <a:gd name="connsiteX9" fmla="*/ 787547 w 2150778"/>
                <a:gd name="connsiteY9" fmla="*/ 314491 h 2048151"/>
                <a:gd name="connsiteX10" fmla="*/ 1035968 w 2150778"/>
                <a:gd name="connsiteY10" fmla="*/ 285420 h 2048151"/>
                <a:gd name="connsiteX11" fmla="*/ 1276461 w 2150778"/>
                <a:gd name="connsiteY11" fmla="*/ 258992 h 2048151"/>
                <a:gd name="connsiteX12" fmla="*/ 1442955 w 2150778"/>
                <a:gd name="connsiteY12" fmla="*/ 240493 h 2048151"/>
                <a:gd name="connsiteX13" fmla="*/ 1580380 w 2150778"/>
                <a:gd name="connsiteY13" fmla="*/ 232565 h 2048151"/>
                <a:gd name="connsiteX14" fmla="*/ 1635878 w 2150778"/>
                <a:gd name="connsiteY14" fmla="*/ 232565 h 2048151"/>
                <a:gd name="connsiteX15" fmla="*/ 1675520 w 2150778"/>
                <a:gd name="connsiteY15" fmla="*/ 237850 h 2048151"/>
                <a:gd name="connsiteX16" fmla="*/ 1704590 w 2150778"/>
                <a:gd name="connsiteY16" fmla="*/ 245778 h 2048151"/>
                <a:gd name="connsiteX17" fmla="*/ 1725732 w 2150778"/>
                <a:gd name="connsiteY17" fmla="*/ 258992 h 2048151"/>
                <a:gd name="connsiteX18" fmla="*/ 1741589 w 2150778"/>
                <a:gd name="connsiteY18" fmla="*/ 282777 h 2048151"/>
                <a:gd name="connsiteX19" fmla="*/ 1754803 w 2150778"/>
                <a:gd name="connsiteY19" fmla="*/ 327704 h 2048151"/>
                <a:gd name="connsiteX20" fmla="*/ 1762731 w 2150778"/>
                <a:gd name="connsiteY20" fmla="*/ 372632 h 2048151"/>
                <a:gd name="connsiteX21" fmla="*/ 1768017 w 2150778"/>
                <a:gd name="connsiteY21" fmla="*/ 443987 h 2048151"/>
                <a:gd name="connsiteX22" fmla="*/ 1768017 w 2150778"/>
                <a:gd name="connsiteY22" fmla="*/ 621052 h 2048151"/>
                <a:gd name="connsiteX23" fmla="*/ 1768017 w 2150778"/>
                <a:gd name="connsiteY23" fmla="*/ 845688 h 2048151"/>
                <a:gd name="connsiteX24" fmla="*/ 1770659 w 2150778"/>
                <a:gd name="connsiteY24" fmla="*/ 1181321 h 2048151"/>
                <a:gd name="connsiteX25" fmla="*/ 1744232 w 2150778"/>
                <a:gd name="connsiteY25" fmla="*/ 1292317 h 2048151"/>
                <a:gd name="connsiteX26" fmla="*/ 1746874 w 2150778"/>
                <a:gd name="connsiteY26" fmla="*/ 1765374 h 2048151"/>
                <a:gd name="connsiteX27" fmla="*/ 1789159 w 2150778"/>
                <a:gd name="connsiteY27" fmla="*/ 2021723 h 2048151"/>
                <a:gd name="connsiteX28" fmla="*/ 1831443 w 2150778"/>
                <a:gd name="connsiteY28" fmla="*/ 2040222 h 2048151"/>
                <a:gd name="connsiteX29" fmla="*/ 1863157 w 2150778"/>
                <a:gd name="connsiteY29" fmla="*/ 2048151 h 2048151"/>
                <a:gd name="connsiteX30" fmla="*/ 1886942 w 2150778"/>
                <a:gd name="connsiteY30" fmla="*/ 2042865 h 2048151"/>
                <a:gd name="connsiteX31" fmla="*/ 1916012 w 2150778"/>
                <a:gd name="connsiteY31" fmla="*/ 2032294 h 2048151"/>
                <a:gd name="connsiteX32" fmla="*/ 1947725 w 2150778"/>
                <a:gd name="connsiteY32" fmla="*/ 2005866 h 2048151"/>
                <a:gd name="connsiteX33" fmla="*/ 1966225 w 2150778"/>
                <a:gd name="connsiteY33" fmla="*/ 1974153 h 2048151"/>
                <a:gd name="connsiteX34" fmla="*/ 1982081 w 2150778"/>
                <a:gd name="connsiteY34" fmla="*/ 1929226 h 2048151"/>
                <a:gd name="connsiteX35" fmla="*/ 1990010 w 2150778"/>
                <a:gd name="connsiteY35" fmla="*/ 1886941 h 2048151"/>
                <a:gd name="connsiteX36" fmla="*/ 1995295 w 2150778"/>
                <a:gd name="connsiteY36" fmla="*/ 1836729 h 2048151"/>
                <a:gd name="connsiteX37" fmla="*/ 1997938 w 2150778"/>
                <a:gd name="connsiteY37" fmla="*/ 1704590 h 2048151"/>
                <a:gd name="connsiteX38" fmla="*/ 2011152 w 2150778"/>
                <a:gd name="connsiteY38" fmla="*/ 1450884 h 2048151"/>
                <a:gd name="connsiteX39" fmla="*/ 2024366 w 2150778"/>
                <a:gd name="connsiteY39" fmla="*/ 1168107 h 2048151"/>
                <a:gd name="connsiteX40" fmla="*/ 2050794 w 2150778"/>
                <a:gd name="connsiteY40" fmla="*/ 755834 h 2048151"/>
                <a:gd name="connsiteX41" fmla="*/ 2061365 w 2150778"/>
                <a:gd name="connsiteY41" fmla="*/ 541769 h 2048151"/>
                <a:gd name="connsiteX42" fmla="*/ 2064007 w 2150778"/>
                <a:gd name="connsiteY42" fmla="*/ 496842 h 2048151"/>
                <a:gd name="connsiteX43" fmla="*/ 2069293 w 2150778"/>
                <a:gd name="connsiteY43" fmla="*/ 457200 h 2048151"/>
                <a:gd name="connsiteX44" fmla="*/ 2082507 w 2150778"/>
                <a:gd name="connsiteY44" fmla="*/ 412273 h 2048151"/>
                <a:gd name="connsiteX45" fmla="*/ 2103649 w 2150778"/>
                <a:gd name="connsiteY45" fmla="*/ 367346 h 2048151"/>
                <a:gd name="connsiteX46" fmla="*/ 2119506 w 2150778"/>
                <a:gd name="connsiteY46" fmla="*/ 343561 h 2048151"/>
                <a:gd name="connsiteX47" fmla="*/ 2138005 w 2150778"/>
                <a:gd name="connsiteY47" fmla="*/ 298634 h 2048151"/>
                <a:gd name="connsiteX48" fmla="*/ 2145933 w 2150778"/>
                <a:gd name="connsiteY48" fmla="*/ 266921 h 2048151"/>
                <a:gd name="connsiteX49" fmla="*/ 2148576 w 2150778"/>
                <a:gd name="connsiteY49" fmla="*/ 235207 h 2048151"/>
                <a:gd name="connsiteX50" fmla="*/ 2138005 w 2150778"/>
                <a:gd name="connsiteY50" fmla="*/ 208780 h 2048151"/>
                <a:gd name="connsiteX51" fmla="*/ 2114220 w 2150778"/>
                <a:gd name="connsiteY51" fmla="*/ 184995 h 2048151"/>
                <a:gd name="connsiteX52" fmla="*/ 2071936 w 2150778"/>
                <a:gd name="connsiteY52" fmla="*/ 150639 h 2048151"/>
                <a:gd name="connsiteX53" fmla="*/ 2008509 w 2150778"/>
                <a:gd name="connsiteY53" fmla="*/ 92498 h 2048151"/>
                <a:gd name="connsiteX54" fmla="*/ 1966225 w 2150778"/>
                <a:gd name="connsiteY54" fmla="*/ 55499 h 2048151"/>
                <a:gd name="connsiteX55" fmla="*/ 1931869 w 2150778"/>
                <a:gd name="connsiteY55" fmla="*/ 26428 h 2048151"/>
                <a:gd name="connsiteX56" fmla="*/ 1897513 w 2150778"/>
                <a:gd name="connsiteY56" fmla="*/ 7929 h 2048151"/>
                <a:gd name="connsiteX57" fmla="*/ 1865799 w 2150778"/>
                <a:gd name="connsiteY57" fmla="*/ 0 h 2048151"/>
                <a:gd name="connsiteX58" fmla="*/ 1828800 w 2150778"/>
                <a:gd name="connsiteY58" fmla="*/ 0 h 2048151"/>
                <a:gd name="connsiteX59" fmla="*/ 1797087 w 2150778"/>
                <a:gd name="connsiteY59" fmla="*/ 7929 h 2048151"/>
                <a:gd name="connsiteX60" fmla="*/ 1765374 w 2150778"/>
                <a:gd name="connsiteY60" fmla="*/ 23785 h 2048151"/>
                <a:gd name="connsiteX61" fmla="*/ 1744232 w 2150778"/>
                <a:gd name="connsiteY61" fmla="*/ 36999 h 2048151"/>
                <a:gd name="connsiteX62" fmla="*/ 1635878 w 2150778"/>
                <a:gd name="connsiteY62" fmla="*/ 58141 h 2048151"/>
                <a:gd name="connsiteX63" fmla="*/ 1329316 w 2150778"/>
                <a:gd name="connsiteY63" fmla="*/ 103069 h 2048151"/>
                <a:gd name="connsiteX64" fmla="*/ 917043 w 2150778"/>
                <a:gd name="connsiteY64" fmla="*/ 163852 h 2048151"/>
                <a:gd name="connsiteX65" fmla="*/ 724121 w 2150778"/>
                <a:gd name="connsiteY65" fmla="*/ 190280 h 20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50778" h="2048151">
                  <a:moveTo>
                    <a:pt x="724121" y="190280"/>
                  </a:moveTo>
                  <a:lnTo>
                    <a:pt x="512699" y="216708"/>
                  </a:lnTo>
                  <a:lnTo>
                    <a:pt x="330347" y="237850"/>
                  </a:lnTo>
                  <a:lnTo>
                    <a:pt x="0" y="269563"/>
                  </a:lnTo>
                  <a:lnTo>
                    <a:pt x="0" y="369989"/>
                  </a:lnTo>
                  <a:lnTo>
                    <a:pt x="171781" y="375274"/>
                  </a:lnTo>
                  <a:lnTo>
                    <a:pt x="237850" y="372632"/>
                  </a:lnTo>
                  <a:lnTo>
                    <a:pt x="346204" y="359418"/>
                  </a:lnTo>
                  <a:lnTo>
                    <a:pt x="544412" y="338276"/>
                  </a:lnTo>
                  <a:lnTo>
                    <a:pt x="787547" y="314491"/>
                  </a:lnTo>
                  <a:lnTo>
                    <a:pt x="1035968" y="285420"/>
                  </a:lnTo>
                  <a:lnTo>
                    <a:pt x="1276461" y="258992"/>
                  </a:lnTo>
                  <a:lnTo>
                    <a:pt x="1442955" y="240493"/>
                  </a:lnTo>
                  <a:lnTo>
                    <a:pt x="1580380" y="232565"/>
                  </a:lnTo>
                  <a:lnTo>
                    <a:pt x="1635878" y="232565"/>
                  </a:lnTo>
                  <a:lnTo>
                    <a:pt x="1675520" y="237850"/>
                  </a:lnTo>
                  <a:lnTo>
                    <a:pt x="1704590" y="245778"/>
                  </a:lnTo>
                  <a:lnTo>
                    <a:pt x="1725732" y="258992"/>
                  </a:lnTo>
                  <a:lnTo>
                    <a:pt x="1741589" y="282777"/>
                  </a:lnTo>
                  <a:lnTo>
                    <a:pt x="1754803" y="327704"/>
                  </a:lnTo>
                  <a:lnTo>
                    <a:pt x="1762731" y="372632"/>
                  </a:lnTo>
                  <a:lnTo>
                    <a:pt x="1768017" y="443987"/>
                  </a:lnTo>
                  <a:lnTo>
                    <a:pt x="1768017" y="621052"/>
                  </a:lnTo>
                  <a:lnTo>
                    <a:pt x="1768017" y="845688"/>
                  </a:lnTo>
                  <a:cubicBezTo>
                    <a:pt x="1768898" y="957566"/>
                    <a:pt x="1769778" y="1069443"/>
                    <a:pt x="1770659" y="1181321"/>
                  </a:cubicBezTo>
                  <a:lnTo>
                    <a:pt x="1744232" y="1292317"/>
                  </a:lnTo>
                  <a:cubicBezTo>
                    <a:pt x="1745113" y="1450003"/>
                    <a:pt x="1745993" y="1607688"/>
                    <a:pt x="1746874" y="1765374"/>
                  </a:cubicBezTo>
                  <a:lnTo>
                    <a:pt x="1789159" y="2021723"/>
                  </a:lnTo>
                  <a:lnTo>
                    <a:pt x="1831443" y="2040222"/>
                  </a:lnTo>
                  <a:lnTo>
                    <a:pt x="1863157" y="2048151"/>
                  </a:lnTo>
                  <a:lnTo>
                    <a:pt x="1886942" y="2042865"/>
                  </a:lnTo>
                  <a:lnTo>
                    <a:pt x="1916012" y="2032294"/>
                  </a:lnTo>
                  <a:lnTo>
                    <a:pt x="1947725" y="2005866"/>
                  </a:lnTo>
                  <a:lnTo>
                    <a:pt x="1966225" y="1974153"/>
                  </a:lnTo>
                  <a:lnTo>
                    <a:pt x="1982081" y="1929226"/>
                  </a:lnTo>
                  <a:lnTo>
                    <a:pt x="1990010" y="1886941"/>
                  </a:lnTo>
                  <a:lnTo>
                    <a:pt x="1995295" y="1836729"/>
                  </a:lnTo>
                  <a:lnTo>
                    <a:pt x="1997938" y="1704590"/>
                  </a:lnTo>
                  <a:lnTo>
                    <a:pt x="2011152" y="1450884"/>
                  </a:lnTo>
                  <a:lnTo>
                    <a:pt x="2024366" y="1168107"/>
                  </a:lnTo>
                  <a:lnTo>
                    <a:pt x="2050794" y="755834"/>
                  </a:lnTo>
                  <a:lnTo>
                    <a:pt x="2061365" y="541769"/>
                  </a:lnTo>
                  <a:lnTo>
                    <a:pt x="2064007" y="496842"/>
                  </a:lnTo>
                  <a:lnTo>
                    <a:pt x="2069293" y="457200"/>
                  </a:lnTo>
                  <a:lnTo>
                    <a:pt x="2082507" y="412273"/>
                  </a:lnTo>
                  <a:lnTo>
                    <a:pt x="2103649" y="367346"/>
                  </a:lnTo>
                  <a:lnTo>
                    <a:pt x="2119506" y="343561"/>
                  </a:lnTo>
                  <a:lnTo>
                    <a:pt x="2138005" y="298634"/>
                  </a:lnTo>
                  <a:lnTo>
                    <a:pt x="2145933" y="266921"/>
                  </a:lnTo>
                  <a:cubicBezTo>
                    <a:pt x="2148656" y="236973"/>
                    <a:pt x="2150778" y="247981"/>
                    <a:pt x="2148576" y="235207"/>
                  </a:cubicBezTo>
                  <a:lnTo>
                    <a:pt x="2138005" y="208780"/>
                  </a:lnTo>
                  <a:lnTo>
                    <a:pt x="2114220" y="184995"/>
                  </a:lnTo>
                  <a:lnTo>
                    <a:pt x="2071936" y="150639"/>
                  </a:lnTo>
                  <a:lnTo>
                    <a:pt x="2008509" y="92498"/>
                  </a:lnTo>
                  <a:lnTo>
                    <a:pt x="1966225" y="55499"/>
                  </a:lnTo>
                  <a:lnTo>
                    <a:pt x="1931869" y="26428"/>
                  </a:lnTo>
                  <a:lnTo>
                    <a:pt x="1897513" y="7929"/>
                  </a:lnTo>
                  <a:lnTo>
                    <a:pt x="1865799" y="0"/>
                  </a:lnTo>
                  <a:lnTo>
                    <a:pt x="1828800" y="0"/>
                  </a:lnTo>
                  <a:lnTo>
                    <a:pt x="1797087" y="7929"/>
                  </a:lnTo>
                  <a:lnTo>
                    <a:pt x="1765374" y="23785"/>
                  </a:lnTo>
                  <a:lnTo>
                    <a:pt x="1744232" y="36999"/>
                  </a:lnTo>
                  <a:lnTo>
                    <a:pt x="1635878" y="58141"/>
                  </a:lnTo>
                  <a:lnTo>
                    <a:pt x="1329316" y="103069"/>
                  </a:lnTo>
                  <a:lnTo>
                    <a:pt x="917043" y="163852"/>
                  </a:lnTo>
                  <a:lnTo>
                    <a:pt x="724121" y="190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51">
              <a:extLst>
                <a:ext uri="{FF2B5EF4-FFF2-40B4-BE49-F238E27FC236}">
                  <a16:creationId xmlns:a16="http://schemas.microsoft.com/office/drawing/2014/main" id="{238D8D92-4DA5-4C94-9EC8-F9C5519CB799}"/>
                </a:ext>
              </a:extLst>
            </p:cNvPr>
            <p:cNvSpPr/>
            <p:nvPr/>
          </p:nvSpPr>
          <p:spPr>
            <a:xfrm>
              <a:off x="5133976" y="3895725"/>
              <a:ext cx="1833563" cy="293688"/>
            </a:xfrm>
            <a:custGeom>
              <a:avLst/>
              <a:gdLst>
                <a:gd name="connsiteX0" fmla="*/ 866775 w 1833563"/>
                <a:gd name="connsiteY0" fmla="*/ 76200 h 292894"/>
                <a:gd name="connsiteX1" fmla="*/ 1209675 w 1833563"/>
                <a:gd name="connsiteY1" fmla="*/ 47625 h 292894"/>
                <a:gd name="connsiteX2" fmla="*/ 1485900 w 1833563"/>
                <a:gd name="connsiteY2" fmla="*/ 26194 h 292894"/>
                <a:gd name="connsiteX3" fmla="*/ 1826419 w 1833563"/>
                <a:gd name="connsiteY3" fmla="*/ 0 h 292894"/>
                <a:gd name="connsiteX4" fmla="*/ 1833563 w 1833563"/>
                <a:gd name="connsiteY4" fmla="*/ 183356 h 292894"/>
                <a:gd name="connsiteX5" fmla="*/ 1628775 w 1833563"/>
                <a:gd name="connsiteY5" fmla="*/ 180975 h 292894"/>
                <a:gd name="connsiteX6" fmla="*/ 1550194 w 1833563"/>
                <a:gd name="connsiteY6" fmla="*/ 183356 h 292894"/>
                <a:gd name="connsiteX7" fmla="*/ 1350169 w 1833563"/>
                <a:gd name="connsiteY7" fmla="*/ 200025 h 292894"/>
                <a:gd name="connsiteX8" fmla="*/ 1116806 w 1833563"/>
                <a:gd name="connsiteY8" fmla="*/ 219075 h 292894"/>
                <a:gd name="connsiteX9" fmla="*/ 823913 w 1833563"/>
                <a:gd name="connsiteY9" fmla="*/ 245269 h 292894"/>
                <a:gd name="connsiteX10" fmla="*/ 507206 w 1833563"/>
                <a:gd name="connsiteY10" fmla="*/ 273844 h 292894"/>
                <a:gd name="connsiteX11" fmla="*/ 340519 w 1833563"/>
                <a:gd name="connsiteY11" fmla="*/ 292894 h 292894"/>
                <a:gd name="connsiteX12" fmla="*/ 290513 w 1833563"/>
                <a:gd name="connsiteY12" fmla="*/ 292894 h 292894"/>
                <a:gd name="connsiteX13" fmla="*/ 209550 w 1833563"/>
                <a:gd name="connsiteY13" fmla="*/ 290513 h 292894"/>
                <a:gd name="connsiteX14" fmla="*/ 119063 w 1833563"/>
                <a:gd name="connsiteY14" fmla="*/ 280988 h 292894"/>
                <a:gd name="connsiteX15" fmla="*/ 0 w 1833563"/>
                <a:gd name="connsiteY15" fmla="*/ 259556 h 292894"/>
                <a:gd name="connsiteX16" fmla="*/ 14288 w 1833563"/>
                <a:gd name="connsiteY16" fmla="*/ 88106 h 292894"/>
                <a:gd name="connsiteX17" fmla="*/ 135731 w 1833563"/>
                <a:gd name="connsiteY17" fmla="*/ 107156 h 292894"/>
                <a:gd name="connsiteX18" fmla="*/ 195263 w 1833563"/>
                <a:gd name="connsiteY18" fmla="*/ 111919 h 292894"/>
                <a:gd name="connsiteX19" fmla="*/ 264319 w 1833563"/>
                <a:gd name="connsiteY19" fmla="*/ 114300 h 292894"/>
                <a:gd name="connsiteX20" fmla="*/ 373856 w 1833563"/>
                <a:gd name="connsiteY20" fmla="*/ 107156 h 292894"/>
                <a:gd name="connsiteX21" fmla="*/ 642938 w 1833563"/>
                <a:gd name="connsiteY21" fmla="*/ 92869 h 292894"/>
                <a:gd name="connsiteX22" fmla="*/ 866775 w 1833563"/>
                <a:gd name="connsiteY22" fmla="*/ 7620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3563" h="292894">
                  <a:moveTo>
                    <a:pt x="866775" y="76200"/>
                  </a:moveTo>
                  <a:lnTo>
                    <a:pt x="1209675" y="47625"/>
                  </a:lnTo>
                  <a:lnTo>
                    <a:pt x="1485900" y="26194"/>
                  </a:lnTo>
                  <a:lnTo>
                    <a:pt x="1826419" y="0"/>
                  </a:lnTo>
                  <a:lnTo>
                    <a:pt x="1833563" y="183356"/>
                  </a:lnTo>
                  <a:lnTo>
                    <a:pt x="1628775" y="180975"/>
                  </a:lnTo>
                  <a:lnTo>
                    <a:pt x="1550194" y="183356"/>
                  </a:lnTo>
                  <a:lnTo>
                    <a:pt x="1350169" y="200025"/>
                  </a:lnTo>
                  <a:lnTo>
                    <a:pt x="1116806" y="219075"/>
                  </a:lnTo>
                  <a:lnTo>
                    <a:pt x="823913" y="245269"/>
                  </a:lnTo>
                  <a:lnTo>
                    <a:pt x="507206" y="273844"/>
                  </a:lnTo>
                  <a:lnTo>
                    <a:pt x="340519" y="292894"/>
                  </a:lnTo>
                  <a:lnTo>
                    <a:pt x="290513" y="292894"/>
                  </a:lnTo>
                  <a:lnTo>
                    <a:pt x="209550" y="290513"/>
                  </a:lnTo>
                  <a:lnTo>
                    <a:pt x="119063" y="280988"/>
                  </a:lnTo>
                  <a:lnTo>
                    <a:pt x="0" y="259556"/>
                  </a:lnTo>
                  <a:lnTo>
                    <a:pt x="14288" y="88106"/>
                  </a:lnTo>
                  <a:lnTo>
                    <a:pt x="135731" y="107156"/>
                  </a:lnTo>
                  <a:lnTo>
                    <a:pt x="195263" y="111919"/>
                  </a:lnTo>
                  <a:lnTo>
                    <a:pt x="264319" y="114300"/>
                  </a:lnTo>
                  <a:lnTo>
                    <a:pt x="373856" y="107156"/>
                  </a:lnTo>
                  <a:lnTo>
                    <a:pt x="642938" y="92869"/>
                  </a:lnTo>
                  <a:lnTo>
                    <a:pt x="866775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2">
              <a:extLst>
                <a:ext uri="{FF2B5EF4-FFF2-40B4-BE49-F238E27FC236}">
                  <a16:creationId xmlns:a16="http://schemas.microsoft.com/office/drawing/2014/main" id="{FF74E1B5-66C3-45EB-9D8E-47C03C52A8D3}"/>
                </a:ext>
              </a:extLst>
            </p:cNvPr>
            <p:cNvSpPr/>
            <p:nvPr/>
          </p:nvSpPr>
          <p:spPr>
            <a:xfrm>
              <a:off x="5135564" y="4452939"/>
              <a:ext cx="1844675" cy="295275"/>
            </a:xfrm>
            <a:custGeom>
              <a:avLst/>
              <a:gdLst>
                <a:gd name="connsiteX0" fmla="*/ 857250 w 1843088"/>
                <a:gd name="connsiteY0" fmla="*/ 85725 h 295275"/>
                <a:gd name="connsiteX1" fmla="*/ 1140619 w 1843088"/>
                <a:gd name="connsiteY1" fmla="*/ 59531 h 295275"/>
                <a:gd name="connsiteX2" fmla="*/ 1343025 w 1843088"/>
                <a:gd name="connsiteY2" fmla="*/ 38100 h 295275"/>
                <a:gd name="connsiteX3" fmla="*/ 1476375 w 1843088"/>
                <a:gd name="connsiteY3" fmla="*/ 21431 h 295275"/>
                <a:gd name="connsiteX4" fmla="*/ 1578769 w 1843088"/>
                <a:gd name="connsiteY4" fmla="*/ 11906 h 295275"/>
                <a:gd name="connsiteX5" fmla="*/ 1721644 w 1843088"/>
                <a:gd name="connsiteY5" fmla="*/ 2381 h 295275"/>
                <a:gd name="connsiteX6" fmla="*/ 1843088 w 1843088"/>
                <a:gd name="connsiteY6" fmla="*/ 0 h 295275"/>
                <a:gd name="connsiteX7" fmla="*/ 1807369 w 1843088"/>
                <a:gd name="connsiteY7" fmla="*/ 157162 h 295275"/>
                <a:gd name="connsiteX8" fmla="*/ 1616869 w 1843088"/>
                <a:gd name="connsiteY8" fmla="*/ 173831 h 295275"/>
                <a:gd name="connsiteX9" fmla="*/ 1414463 w 1843088"/>
                <a:gd name="connsiteY9" fmla="*/ 192881 h 295275"/>
                <a:gd name="connsiteX10" fmla="*/ 1238250 w 1843088"/>
                <a:gd name="connsiteY10" fmla="*/ 209550 h 295275"/>
                <a:gd name="connsiteX11" fmla="*/ 1035844 w 1843088"/>
                <a:gd name="connsiteY11" fmla="*/ 228600 h 295275"/>
                <a:gd name="connsiteX12" fmla="*/ 800100 w 1843088"/>
                <a:gd name="connsiteY12" fmla="*/ 252412 h 295275"/>
                <a:gd name="connsiteX13" fmla="*/ 588169 w 1843088"/>
                <a:gd name="connsiteY13" fmla="*/ 271462 h 295275"/>
                <a:gd name="connsiteX14" fmla="*/ 442913 w 1843088"/>
                <a:gd name="connsiteY14" fmla="*/ 285750 h 295275"/>
                <a:gd name="connsiteX15" fmla="*/ 326232 w 1843088"/>
                <a:gd name="connsiteY15" fmla="*/ 295275 h 295275"/>
                <a:gd name="connsiteX16" fmla="*/ 240507 w 1843088"/>
                <a:gd name="connsiteY16" fmla="*/ 290512 h 295275"/>
                <a:gd name="connsiteX17" fmla="*/ 119063 w 1843088"/>
                <a:gd name="connsiteY17" fmla="*/ 278606 h 295275"/>
                <a:gd name="connsiteX18" fmla="*/ 0 w 1843088"/>
                <a:gd name="connsiteY18" fmla="*/ 264318 h 295275"/>
                <a:gd name="connsiteX19" fmla="*/ 26194 w 1843088"/>
                <a:gd name="connsiteY19" fmla="*/ 80962 h 295275"/>
                <a:gd name="connsiteX20" fmla="*/ 102394 w 1843088"/>
                <a:gd name="connsiteY20" fmla="*/ 109537 h 295275"/>
                <a:gd name="connsiteX21" fmla="*/ 147638 w 1843088"/>
                <a:gd name="connsiteY21" fmla="*/ 123825 h 295275"/>
                <a:gd name="connsiteX22" fmla="*/ 195263 w 1843088"/>
                <a:gd name="connsiteY22" fmla="*/ 130968 h 295275"/>
                <a:gd name="connsiteX23" fmla="*/ 266700 w 1843088"/>
                <a:gd name="connsiteY23" fmla="*/ 138112 h 295275"/>
                <a:gd name="connsiteX24" fmla="*/ 333375 w 1843088"/>
                <a:gd name="connsiteY24" fmla="*/ 138112 h 295275"/>
                <a:gd name="connsiteX25" fmla="*/ 528638 w 1843088"/>
                <a:gd name="connsiteY25" fmla="*/ 116681 h 295275"/>
                <a:gd name="connsiteX26" fmla="*/ 857250 w 1843088"/>
                <a:gd name="connsiteY26" fmla="*/ 8572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088" h="295275">
                  <a:moveTo>
                    <a:pt x="857250" y="85725"/>
                  </a:moveTo>
                  <a:lnTo>
                    <a:pt x="1140619" y="59531"/>
                  </a:lnTo>
                  <a:lnTo>
                    <a:pt x="1343025" y="38100"/>
                  </a:lnTo>
                  <a:lnTo>
                    <a:pt x="1476375" y="21431"/>
                  </a:lnTo>
                  <a:lnTo>
                    <a:pt x="1578769" y="11906"/>
                  </a:lnTo>
                  <a:lnTo>
                    <a:pt x="1721644" y="2381"/>
                  </a:lnTo>
                  <a:lnTo>
                    <a:pt x="1843088" y="0"/>
                  </a:lnTo>
                  <a:lnTo>
                    <a:pt x="1807369" y="157162"/>
                  </a:lnTo>
                  <a:lnTo>
                    <a:pt x="1616869" y="173831"/>
                  </a:lnTo>
                  <a:lnTo>
                    <a:pt x="1414463" y="192881"/>
                  </a:lnTo>
                  <a:lnTo>
                    <a:pt x="1238250" y="209550"/>
                  </a:lnTo>
                  <a:lnTo>
                    <a:pt x="1035844" y="228600"/>
                  </a:lnTo>
                  <a:lnTo>
                    <a:pt x="800100" y="252412"/>
                  </a:lnTo>
                  <a:lnTo>
                    <a:pt x="588169" y="271462"/>
                  </a:lnTo>
                  <a:lnTo>
                    <a:pt x="442913" y="285750"/>
                  </a:lnTo>
                  <a:lnTo>
                    <a:pt x="326232" y="295275"/>
                  </a:lnTo>
                  <a:lnTo>
                    <a:pt x="240507" y="290512"/>
                  </a:lnTo>
                  <a:lnTo>
                    <a:pt x="119063" y="278606"/>
                  </a:lnTo>
                  <a:lnTo>
                    <a:pt x="0" y="264318"/>
                  </a:lnTo>
                  <a:lnTo>
                    <a:pt x="26194" y="80962"/>
                  </a:lnTo>
                  <a:lnTo>
                    <a:pt x="102394" y="109537"/>
                  </a:lnTo>
                  <a:lnTo>
                    <a:pt x="147638" y="123825"/>
                  </a:lnTo>
                  <a:lnTo>
                    <a:pt x="195263" y="130968"/>
                  </a:lnTo>
                  <a:lnTo>
                    <a:pt x="266700" y="138112"/>
                  </a:lnTo>
                  <a:lnTo>
                    <a:pt x="333375" y="138112"/>
                  </a:lnTo>
                  <a:lnTo>
                    <a:pt x="528638" y="116681"/>
                  </a:lnTo>
                  <a:lnTo>
                    <a:pt x="85725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53">
              <a:extLst>
                <a:ext uri="{FF2B5EF4-FFF2-40B4-BE49-F238E27FC236}">
                  <a16:creationId xmlns:a16="http://schemas.microsoft.com/office/drawing/2014/main" id="{EEF5CF11-8704-4CAA-AB0F-81BB93C1F567}"/>
                </a:ext>
              </a:extLst>
            </p:cNvPr>
            <p:cNvSpPr/>
            <p:nvPr/>
          </p:nvSpPr>
          <p:spPr>
            <a:xfrm>
              <a:off x="5113339" y="5014913"/>
              <a:ext cx="1887537" cy="336550"/>
            </a:xfrm>
            <a:custGeom>
              <a:avLst/>
              <a:gdLst>
                <a:gd name="connsiteX0" fmla="*/ 1002506 w 1888331"/>
                <a:gd name="connsiteY0" fmla="*/ 92868 h 335756"/>
                <a:gd name="connsiteX1" fmla="*/ 1257300 w 1888331"/>
                <a:gd name="connsiteY1" fmla="*/ 57150 h 335756"/>
                <a:gd name="connsiteX2" fmla="*/ 1516856 w 1888331"/>
                <a:gd name="connsiteY2" fmla="*/ 21431 h 335756"/>
                <a:gd name="connsiteX3" fmla="*/ 1688306 w 1888331"/>
                <a:gd name="connsiteY3" fmla="*/ 0 h 335756"/>
                <a:gd name="connsiteX4" fmla="*/ 1716881 w 1888331"/>
                <a:gd name="connsiteY4" fmla="*/ 4762 h 335756"/>
                <a:gd name="connsiteX5" fmla="*/ 1850231 w 1888331"/>
                <a:gd name="connsiteY5" fmla="*/ 38100 h 335756"/>
                <a:gd name="connsiteX6" fmla="*/ 1888331 w 1888331"/>
                <a:gd name="connsiteY6" fmla="*/ 328612 h 335756"/>
                <a:gd name="connsiteX7" fmla="*/ 1845469 w 1888331"/>
                <a:gd name="connsiteY7" fmla="*/ 314325 h 335756"/>
                <a:gd name="connsiteX8" fmla="*/ 1821656 w 1888331"/>
                <a:gd name="connsiteY8" fmla="*/ 304800 h 335756"/>
                <a:gd name="connsiteX9" fmla="*/ 1788319 w 1888331"/>
                <a:gd name="connsiteY9" fmla="*/ 276225 h 335756"/>
                <a:gd name="connsiteX10" fmla="*/ 1750219 w 1888331"/>
                <a:gd name="connsiteY10" fmla="*/ 245268 h 335756"/>
                <a:gd name="connsiteX11" fmla="*/ 1714500 w 1888331"/>
                <a:gd name="connsiteY11" fmla="*/ 219075 h 335756"/>
                <a:gd name="connsiteX12" fmla="*/ 1676400 w 1888331"/>
                <a:gd name="connsiteY12" fmla="*/ 197643 h 335756"/>
                <a:gd name="connsiteX13" fmla="*/ 1638300 w 1888331"/>
                <a:gd name="connsiteY13" fmla="*/ 180975 h 335756"/>
                <a:gd name="connsiteX14" fmla="*/ 1600200 w 1888331"/>
                <a:gd name="connsiteY14" fmla="*/ 183356 h 335756"/>
                <a:gd name="connsiteX15" fmla="*/ 1440656 w 1888331"/>
                <a:gd name="connsiteY15" fmla="*/ 204787 h 335756"/>
                <a:gd name="connsiteX16" fmla="*/ 1214437 w 1888331"/>
                <a:gd name="connsiteY16" fmla="*/ 230981 h 335756"/>
                <a:gd name="connsiteX17" fmla="*/ 973931 w 1888331"/>
                <a:gd name="connsiteY17" fmla="*/ 257175 h 335756"/>
                <a:gd name="connsiteX18" fmla="*/ 797719 w 1888331"/>
                <a:gd name="connsiteY18" fmla="*/ 276225 h 335756"/>
                <a:gd name="connsiteX19" fmla="*/ 561975 w 1888331"/>
                <a:gd name="connsiteY19" fmla="*/ 302418 h 335756"/>
                <a:gd name="connsiteX20" fmla="*/ 404812 w 1888331"/>
                <a:gd name="connsiteY20" fmla="*/ 314325 h 335756"/>
                <a:gd name="connsiteX21" fmla="*/ 285750 w 1888331"/>
                <a:gd name="connsiteY21" fmla="*/ 326231 h 335756"/>
                <a:gd name="connsiteX22" fmla="*/ 169069 w 1888331"/>
                <a:gd name="connsiteY22" fmla="*/ 333375 h 335756"/>
                <a:gd name="connsiteX23" fmla="*/ 0 w 1888331"/>
                <a:gd name="connsiteY23" fmla="*/ 335756 h 335756"/>
                <a:gd name="connsiteX24" fmla="*/ 30956 w 1888331"/>
                <a:gd name="connsiteY24" fmla="*/ 130968 h 335756"/>
                <a:gd name="connsiteX25" fmla="*/ 219075 w 1888331"/>
                <a:gd name="connsiteY25" fmla="*/ 133350 h 335756"/>
                <a:gd name="connsiteX26" fmla="*/ 361950 w 1888331"/>
                <a:gd name="connsiteY26" fmla="*/ 130968 h 335756"/>
                <a:gd name="connsiteX27" fmla="*/ 545306 w 1888331"/>
                <a:gd name="connsiteY27" fmla="*/ 126206 h 335756"/>
                <a:gd name="connsiteX28" fmla="*/ 781050 w 1888331"/>
                <a:gd name="connsiteY28" fmla="*/ 116681 h 335756"/>
                <a:gd name="connsiteX29" fmla="*/ 850106 w 1888331"/>
                <a:gd name="connsiteY29" fmla="*/ 114300 h 335756"/>
                <a:gd name="connsiteX30" fmla="*/ 1002506 w 1888331"/>
                <a:gd name="connsiteY30" fmla="*/ 92868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88331" h="335756">
                  <a:moveTo>
                    <a:pt x="1002506" y="92868"/>
                  </a:moveTo>
                  <a:lnTo>
                    <a:pt x="1257300" y="57150"/>
                  </a:lnTo>
                  <a:lnTo>
                    <a:pt x="1516856" y="21431"/>
                  </a:lnTo>
                  <a:lnTo>
                    <a:pt x="1688306" y="0"/>
                  </a:lnTo>
                  <a:lnTo>
                    <a:pt x="1716881" y="4762"/>
                  </a:lnTo>
                  <a:lnTo>
                    <a:pt x="1850231" y="38100"/>
                  </a:lnTo>
                  <a:lnTo>
                    <a:pt x="1888331" y="328612"/>
                  </a:lnTo>
                  <a:lnTo>
                    <a:pt x="1845469" y="314325"/>
                  </a:lnTo>
                  <a:lnTo>
                    <a:pt x="1821656" y="304800"/>
                  </a:lnTo>
                  <a:lnTo>
                    <a:pt x="1788319" y="276225"/>
                  </a:lnTo>
                  <a:lnTo>
                    <a:pt x="1750219" y="245268"/>
                  </a:lnTo>
                  <a:lnTo>
                    <a:pt x="1714500" y="219075"/>
                  </a:lnTo>
                  <a:lnTo>
                    <a:pt x="1676400" y="197643"/>
                  </a:lnTo>
                  <a:lnTo>
                    <a:pt x="1638300" y="180975"/>
                  </a:lnTo>
                  <a:lnTo>
                    <a:pt x="1600200" y="183356"/>
                  </a:lnTo>
                  <a:lnTo>
                    <a:pt x="1440656" y="204787"/>
                  </a:lnTo>
                  <a:lnTo>
                    <a:pt x="1214437" y="230981"/>
                  </a:lnTo>
                  <a:lnTo>
                    <a:pt x="973931" y="257175"/>
                  </a:lnTo>
                  <a:lnTo>
                    <a:pt x="797719" y="276225"/>
                  </a:lnTo>
                  <a:lnTo>
                    <a:pt x="561975" y="302418"/>
                  </a:lnTo>
                  <a:lnTo>
                    <a:pt x="404812" y="314325"/>
                  </a:lnTo>
                  <a:lnTo>
                    <a:pt x="285750" y="326231"/>
                  </a:lnTo>
                  <a:lnTo>
                    <a:pt x="169069" y="333375"/>
                  </a:lnTo>
                  <a:lnTo>
                    <a:pt x="0" y="335756"/>
                  </a:lnTo>
                  <a:lnTo>
                    <a:pt x="30956" y="130968"/>
                  </a:lnTo>
                  <a:lnTo>
                    <a:pt x="219075" y="133350"/>
                  </a:lnTo>
                  <a:lnTo>
                    <a:pt x="361950" y="130968"/>
                  </a:lnTo>
                  <a:lnTo>
                    <a:pt x="545306" y="126206"/>
                  </a:lnTo>
                  <a:lnTo>
                    <a:pt x="781050" y="116681"/>
                  </a:lnTo>
                  <a:lnTo>
                    <a:pt x="850106" y="114300"/>
                  </a:lnTo>
                  <a:lnTo>
                    <a:pt x="1002506" y="92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55">
              <a:extLst>
                <a:ext uri="{FF2B5EF4-FFF2-40B4-BE49-F238E27FC236}">
                  <a16:creationId xmlns:a16="http://schemas.microsoft.com/office/drawing/2014/main" id="{A7E3A0BA-4E8D-4FF8-96A9-9DB798E3B87F}"/>
                </a:ext>
              </a:extLst>
            </p:cNvPr>
            <p:cNvSpPr/>
            <p:nvPr/>
          </p:nvSpPr>
          <p:spPr>
            <a:xfrm>
              <a:off x="4424363" y="5372100"/>
              <a:ext cx="1365250" cy="808038"/>
            </a:xfrm>
            <a:custGeom>
              <a:avLst/>
              <a:gdLst>
                <a:gd name="connsiteX0" fmla="*/ 661987 w 1364456"/>
                <a:gd name="connsiteY0" fmla="*/ 371475 h 807244"/>
                <a:gd name="connsiteX1" fmla="*/ 559593 w 1364456"/>
                <a:gd name="connsiteY1" fmla="*/ 442913 h 807244"/>
                <a:gd name="connsiteX2" fmla="*/ 457200 w 1364456"/>
                <a:gd name="connsiteY2" fmla="*/ 511969 h 807244"/>
                <a:gd name="connsiteX3" fmla="*/ 300037 w 1364456"/>
                <a:gd name="connsiteY3" fmla="*/ 604838 h 807244"/>
                <a:gd name="connsiteX4" fmla="*/ 119062 w 1364456"/>
                <a:gd name="connsiteY4" fmla="*/ 704850 h 807244"/>
                <a:gd name="connsiteX5" fmla="*/ 26193 w 1364456"/>
                <a:gd name="connsiteY5" fmla="*/ 754856 h 807244"/>
                <a:gd name="connsiteX6" fmla="*/ 11906 w 1364456"/>
                <a:gd name="connsiteY6" fmla="*/ 764381 h 807244"/>
                <a:gd name="connsiteX7" fmla="*/ 0 w 1364456"/>
                <a:gd name="connsiteY7" fmla="*/ 781050 h 807244"/>
                <a:gd name="connsiteX8" fmla="*/ 0 w 1364456"/>
                <a:gd name="connsiteY8" fmla="*/ 792956 h 807244"/>
                <a:gd name="connsiteX9" fmla="*/ 9525 w 1364456"/>
                <a:gd name="connsiteY9" fmla="*/ 802481 h 807244"/>
                <a:gd name="connsiteX10" fmla="*/ 33337 w 1364456"/>
                <a:gd name="connsiteY10" fmla="*/ 807244 h 807244"/>
                <a:gd name="connsiteX11" fmla="*/ 126206 w 1364456"/>
                <a:gd name="connsiteY11" fmla="*/ 785813 h 807244"/>
                <a:gd name="connsiteX12" fmla="*/ 259556 w 1364456"/>
                <a:gd name="connsiteY12" fmla="*/ 747713 h 807244"/>
                <a:gd name="connsiteX13" fmla="*/ 366712 w 1364456"/>
                <a:gd name="connsiteY13" fmla="*/ 711994 h 807244"/>
                <a:gd name="connsiteX14" fmla="*/ 502443 w 1364456"/>
                <a:gd name="connsiteY14" fmla="*/ 659606 h 807244"/>
                <a:gd name="connsiteX15" fmla="*/ 647700 w 1364456"/>
                <a:gd name="connsiteY15" fmla="*/ 590550 h 807244"/>
                <a:gd name="connsiteX16" fmla="*/ 795337 w 1364456"/>
                <a:gd name="connsiteY16" fmla="*/ 516731 h 807244"/>
                <a:gd name="connsiteX17" fmla="*/ 931068 w 1364456"/>
                <a:gd name="connsiteY17" fmla="*/ 447675 h 807244"/>
                <a:gd name="connsiteX18" fmla="*/ 985837 w 1364456"/>
                <a:gd name="connsiteY18" fmla="*/ 411956 h 807244"/>
                <a:gd name="connsiteX19" fmla="*/ 1059656 w 1364456"/>
                <a:gd name="connsiteY19" fmla="*/ 364331 h 807244"/>
                <a:gd name="connsiteX20" fmla="*/ 1126331 w 1364456"/>
                <a:gd name="connsiteY20" fmla="*/ 328613 h 807244"/>
                <a:gd name="connsiteX21" fmla="*/ 1185862 w 1364456"/>
                <a:gd name="connsiteY21" fmla="*/ 302419 h 807244"/>
                <a:gd name="connsiteX22" fmla="*/ 1250156 w 1364456"/>
                <a:gd name="connsiteY22" fmla="*/ 276225 h 807244"/>
                <a:gd name="connsiteX23" fmla="*/ 1304925 w 1364456"/>
                <a:gd name="connsiteY23" fmla="*/ 259556 h 807244"/>
                <a:gd name="connsiteX24" fmla="*/ 1340643 w 1364456"/>
                <a:gd name="connsiteY24" fmla="*/ 235744 h 807244"/>
                <a:gd name="connsiteX25" fmla="*/ 1359693 w 1364456"/>
                <a:gd name="connsiteY25" fmla="*/ 219075 h 807244"/>
                <a:gd name="connsiteX26" fmla="*/ 1364456 w 1364456"/>
                <a:gd name="connsiteY26" fmla="*/ 188119 h 807244"/>
                <a:gd name="connsiteX27" fmla="*/ 1359693 w 1364456"/>
                <a:gd name="connsiteY27" fmla="*/ 171450 h 807244"/>
                <a:gd name="connsiteX28" fmla="*/ 1350168 w 1364456"/>
                <a:gd name="connsiteY28" fmla="*/ 154781 h 807244"/>
                <a:gd name="connsiteX29" fmla="*/ 1328737 w 1364456"/>
                <a:gd name="connsiteY29" fmla="*/ 138113 h 807244"/>
                <a:gd name="connsiteX30" fmla="*/ 1245393 w 1364456"/>
                <a:gd name="connsiteY30" fmla="*/ 102394 h 807244"/>
                <a:gd name="connsiteX31" fmla="*/ 1207293 w 1364456"/>
                <a:gd name="connsiteY31" fmla="*/ 83344 h 807244"/>
                <a:gd name="connsiteX32" fmla="*/ 1114425 w 1364456"/>
                <a:gd name="connsiteY32" fmla="*/ 40481 h 807244"/>
                <a:gd name="connsiteX33" fmla="*/ 1054893 w 1364456"/>
                <a:gd name="connsiteY33" fmla="*/ 23813 h 807244"/>
                <a:gd name="connsiteX34" fmla="*/ 992981 w 1364456"/>
                <a:gd name="connsiteY34" fmla="*/ 7144 h 807244"/>
                <a:gd name="connsiteX35" fmla="*/ 933450 w 1364456"/>
                <a:gd name="connsiteY35" fmla="*/ 0 h 807244"/>
                <a:gd name="connsiteX36" fmla="*/ 878681 w 1364456"/>
                <a:gd name="connsiteY36" fmla="*/ 4763 h 807244"/>
                <a:gd name="connsiteX37" fmla="*/ 864393 w 1364456"/>
                <a:gd name="connsiteY37" fmla="*/ 19050 h 807244"/>
                <a:gd name="connsiteX38" fmla="*/ 854868 w 1364456"/>
                <a:gd name="connsiteY38" fmla="*/ 38100 h 807244"/>
                <a:gd name="connsiteX39" fmla="*/ 859631 w 1364456"/>
                <a:gd name="connsiteY39" fmla="*/ 61913 h 807244"/>
                <a:gd name="connsiteX40" fmla="*/ 881062 w 1364456"/>
                <a:gd name="connsiteY40" fmla="*/ 83344 h 807244"/>
                <a:gd name="connsiteX41" fmla="*/ 895350 w 1364456"/>
                <a:gd name="connsiteY41" fmla="*/ 100013 h 807244"/>
                <a:gd name="connsiteX42" fmla="*/ 900112 w 1364456"/>
                <a:gd name="connsiteY42" fmla="*/ 121444 h 807244"/>
                <a:gd name="connsiteX43" fmla="*/ 897731 w 1364456"/>
                <a:gd name="connsiteY43" fmla="*/ 142875 h 807244"/>
                <a:gd name="connsiteX44" fmla="*/ 885825 w 1364456"/>
                <a:gd name="connsiteY44" fmla="*/ 171450 h 807244"/>
                <a:gd name="connsiteX45" fmla="*/ 840581 w 1364456"/>
                <a:gd name="connsiteY45" fmla="*/ 219075 h 807244"/>
                <a:gd name="connsiteX46" fmla="*/ 750093 w 1364456"/>
                <a:gd name="connsiteY46" fmla="*/ 300038 h 807244"/>
                <a:gd name="connsiteX47" fmla="*/ 661987 w 1364456"/>
                <a:gd name="connsiteY47" fmla="*/ 3714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4456" h="807244">
                  <a:moveTo>
                    <a:pt x="661987" y="371475"/>
                  </a:moveTo>
                  <a:lnTo>
                    <a:pt x="559593" y="442913"/>
                  </a:lnTo>
                  <a:lnTo>
                    <a:pt x="457200" y="511969"/>
                  </a:lnTo>
                  <a:lnTo>
                    <a:pt x="300037" y="604838"/>
                  </a:lnTo>
                  <a:lnTo>
                    <a:pt x="119062" y="704850"/>
                  </a:lnTo>
                  <a:lnTo>
                    <a:pt x="26193" y="754856"/>
                  </a:lnTo>
                  <a:lnTo>
                    <a:pt x="11906" y="764381"/>
                  </a:lnTo>
                  <a:lnTo>
                    <a:pt x="0" y="781050"/>
                  </a:lnTo>
                  <a:lnTo>
                    <a:pt x="0" y="792956"/>
                  </a:lnTo>
                  <a:lnTo>
                    <a:pt x="9525" y="802481"/>
                  </a:lnTo>
                  <a:lnTo>
                    <a:pt x="33337" y="807244"/>
                  </a:lnTo>
                  <a:lnTo>
                    <a:pt x="126206" y="785813"/>
                  </a:lnTo>
                  <a:lnTo>
                    <a:pt x="259556" y="747713"/>
                  </a:lnTo>
                  <a:lnTo>
                    <a:pt x="366712" y="711994"/>
                  </a:lnTo>
                  <a:lnTo>
                    <a:pt x="502443" y="659606"/>
                  </a:lnTo>
                  <a:lnTo>
                    <a:pt x="647700" y="590550"/>
                  </a:lnTo>
                  <a:lnTo>
                    <a:pt x="795337" y="516731"/>
                  </a:lnTo>
                  <a:lnTo>
                    <a:pt x="931068" y="447675"/>
                  </a:lnTo>
                  <a:lnTo>
                    <a:pt x="985837" y="411956"/>
                  </a:lnTo>
                  <a:lnTo>
                    <a:pt x="1059656" y="364331"/>
                  </a:lnTo>
                  <a:lnTo>
                    <a:pt x="1126331" y="328613"/>
                  </a:lnTo>
                  <a:lnTo>
                    <a:pt x="1185862" y="302419"/>
                  </a:lnTo>
                  <a:lnTo>
                    <a:pt x="1250156" y="276225"/>
                  </a:lnTo>
                  <a:lnTo>
                    <a:pt x="1304925" y="259556"/>
                  </a:lnTo>
                  <a:lnTo>
                    <a:pt x="1340643" y="235744"/>
                  </a:lnTo>
                  <a:lnTo>
                    <a:pt x="1359693" y="219075"/>
                  </a:lnTo>
                  <a:lnTo>
                    <a:pt x="1364456" y="188119"/>
                  </a:lnTo>
                  <a:lnTo>
                    <a:pt x="1359693" y="171450"/>
                  </a:lnTo>
                  <a:lnTo>
                    <a:pt x="1350168" y="154781"/>
                  </a:lnTo>
                  <a:lnTo>
                    <a:pt x="1328737" y="138113"/>
                  </a:lnTo>
                  <a:lnTo>
                    <a:pt x="1245393" y="102394"/>
                  </a:lnTo>
                  <a:lnTo>
                    <a:pt x="1207293" y="83344"/>
                  </a:lnTo>
                  <a:lnTo>
                    <a:pt x="1114425" y="40481"/>
                  </a:lnTo>
                  <a:lnTo>
                    <a:pt x="1054893" y="23813"/>
                  </a:lnTo>
                  <a:lnTo>
                    <a:pt x="992981" y="7144"/>
                  </a:lnTo>
                  <a:lnTo>
                    <a:pt x="933450" y="0"/>
                  </a:lnTo>
                  <a:lnTo>
                    <a:pt x="878681" y="4763"/>
                  </a:lnTo>
                  <a:lnTo>
                    <a:pt x="864393" y="19050"/>
                  </a:lnTo>
                  <a:lnTo>
                    <a:pt x="854868" y="38100"/>
                  </a:lnTo>
                  <a:lnTo>
                    <a:pt x="859631" y="61913"/>
                  </a:lnTo>
                  <a:lnTo>
                    <a:pt x="881062" y="83344"/>
                  </a:lnTo>
                  <a:lnTo>
                    <a:pt x="895350" y="100013"/>
                  </a:lnTo>
                  <a:lnTo>
                    <a:pt x="900112" y="121444"/>
                  </a:lnTo>
                  <a:lnTo>
                    <a:pt x="897731" y="142875"/>
                  </a:lnTo>
                  <a:lnTo>
                    <a:pt x="885825" y="171450"/>
                  </a:lnTo>
                  <a:lnTo>
                    <a:pt x="840581" y="219075"/>
                  </a:lnTo>
                  <a:lnTo>
                    <a:pt x="750093" y="300038"/>
                  </a:lnTo>
                  <a:lnTo>
                    <a:pt x="6619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7182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5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6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4E528A73-91F7-4627-9EA8-204EC8512B8F}"/>
              </a:ext>
            </a:extLst>
          </p:cNvPr>
          <p:cNvGrpSpPr/>
          <p:nvPr/>
        </p:nvGrpSpPr>
        <p:grpSpPr>
          <a:xfrm>
            <a:off x="4219575" y="1325563"/>
            <a:ext cx="4292600" cy="4873626"/>
            <a:chOff x="4219575" y="1325563"/>
            <a:chExt cx="4292600" cy="4873626"/>
          </a:xfrm>
          <a:solidFill>
            <a:schemeClr val="tx1"/>
          </a:solidFill>
        </p:grpSpPr>
        <p:sp>
          <p:nvSpPr>
            <p:cNvPr id="3" name="フリーフォーム 43">
              <a:extLst>
                <a:ext uri="{FF2B5EF4-FFF2-40B4-BE49-F238E27FC236}">
                  <a16:creationId xmlns:a16="http://schemas.microsoft.com/office/drawing/2014/main" id="{E2E3C323-6570-40C4-89F7-276A1BAE4B26}"/>
                </a:ext>
              </a:extLst>
            </p:cNvPr>
            <p:cNvSpPr/>
            <p:nvPr/>
          </p:nvSpPr>
          <p:spPr>
            <a:xfrm>
              <a:off x="4219575" y="1462088"/>
              <a:ext cx="1368425" cy="1155700"/>
            </a:xfrm>
            <a:custGeom>
              <a:avLst/>
              <a:gdLst>
                <a:gd name="connsiteX0" fmla="*/ 988219 w 1366838"/>
                <a:gd name="connsiteY0" fmla="*/ 564356 h 1154906"/>
                <a:gd name="connsiteX1" fmla="*/ 873919 w 1366838"/>
                <a:gd name="connsiteY1" fmla="*/ 647700 h 1154906"/>
                <a:gd name="connsiteX2" fmla="*/ 764382 w 1366838"/>
                <a:gd name="connsiteY2" fmla="*/ 723900 h 1154906"/>
                <a:gd name="connsiteX3" fmla="*/ 616744 w 1366838"/>
                <a:gd name="connsiteY3" fmla="*/ 819150 h 1154906"/>
                <a:gd name="connsiteX4" fmla="*/ 476250 w 1366838"/>
                <a:gd name="connsiteY4" fmla="*/ 907256 h 1154906"/>
                <a:gd name="connsiteX5" fmla="*/ 311944 w 1366838"/>
                <a:gd name="connsiteY5" fmla="*/ 1002506 h 1154906"/>
                <a:gd name="connsiteX6" fmla="*/ 123825 w 1366838"/>
                <a:gd name="connsiteY6" fmla="*/ 1107281 h 1154906"/>
                <a:gd name="connsiteX7" fmla="*/ 40482 w 1366838"/>
                <a:gd name="connsiteY7" fmla="*/ 1147762 h 1154906"/>
                <a:gd name="connsiteX8" fmla="*/ 19050 w 1366838"/>
                <a:gd name="connsiteY8" fmla="*/ 1154906 h 1154906"/>
                <a:gd name="connsiteX9" fmla="*/ 9525 w 1366838"/>
                <a:gd name="connsiteY9" fmla="*/ 1154906 h 1154906"/>
                <a:gd name="connsiteX10" fmla="*/ 2382 w 1366838"/>
                <a:gd name="connsiteY10" fmla="*/ 1150143 h 1154906"/>
                <a:gd name="connsiteX11" fmla="*/ 0 w 1366838"/>
                <a:gd name="connsiteY11" fmla="*/ 1133475 h 1154906"/>
                <a:gd name="connsiteX12" fmla="*/ 9525 w 1366838"/>
                <a:gd name="connsiteY12" fmla="*/ 1104900 h 1154906"/>
                <a:gd name="connsiteX13" fmla="*/ 47625 w 1366838"/>
                <a:gd name="connsiteY13" fmla="*/ 1071562 h 1154906"/>
                <a:gd name="connsiteX14" fmla="*/ 173832 w 1366838"/>
                <a:gd name="connsiteY14" fmla="*/ 978693 h 1154906"/>
                <a:gd name="connsiteX15" fmla="*/ 297657 w 1366838"/>
                <a:gd name="connsiteY15" fmla="*/ 881062 h 1154906"/>
                <a:gd name="connsiteX16" fmla="*/ 419100 w 1366838"/>
                <a:gd name="connsiteY16" fmla="*/ 781050 h 1154906"/>
                <a:gd name="connsiteX17" fmla="*/ 521494 w 1366838"/>
                <a:gd name="connsiteY17" fmla="*/ 690562 h 1154906"/>
                <a:gd name="connsiteX18" fmla="*/ 628650 w 1366838"/>
                <a:gd name="connsiteY18" fmla="*/ 590550 h 1154906"/>
                <a:gd name="connsiteX19" fmla="*/ 728663 w 1366838"/>
                <a:gd name="connsiteY19" fmla="*/ 492918 h 1154906"/>
                <a:gd name="connsiteX20" fmla="*/ 814388 w 1366838"/>
                <a:gd name="connsiteY20" fmla="*/ 402431 h 1154906"/>
                <a:gd name="connsiteX21" fmla="*/ 871538 w 1366838"/>
                <a:gd name="connsiteY21" fmla="*/ 340518 h 1154906"/>
                <a:gd name="connsiteX22" fmla="*/ 921544 w 1366838"/>
                <a:gd name="connsiteY22" fmla="*/ 280987 h 1154906"/>
                <a:gd name="connsiteX23" fmla="*/ 957263 w 1366838"/>
                <a:gd name="connsiteY23" fmla="*/ 228600 h 1154906"/>
                <a:gd name="connsiteX24" fmla="*/ 973932 w 1366838"/>
                <a:gd name="connsiteY24" fmla="*/ 195262 h 1154906"/>
                <a:gd name="connsiteX25" fmla="*/ 973932 w 1366838"/>
                <a:gd name="connsiteY25" fmla="*/ 169068 h 1154906"/>
                <a:gd name="connsiteX26" fmla="*/ 966788 w 1366838"/>
                <a:gd name="connsiteY26" fmla="*/ 147637 h 1154906"/>
                <a:gd name="connsiteX27" fmla="*/ 947738 w 1366838"/>
                <a:gd name="connsiteY27" fmla="*/ 116681 h 1154906"/>
                <a:gd name="connsiteX28" fmla="*/ 923925 w 1366838"/>
                <a:gd name="connsiteY28" fmla="*/ 92868 h 1154906"/>
                <a:gd name="connsiteX29" fmla="*/ 895350 w 1366838"/>
                <a:gd name="connsiteY29" fmla="*/ 71437 h 1154906"/>
                <a:gd name="connsiteX30" fmla="*/ 866775 w 1366838"/>
                <a:gd name="connsiteY30" fmla="*/ 52387 h 1154906"/>
                <a:gd name="connsiteX31" fmla="*/ 852488 w 1366838"/>
                <a:gd name="connsiteY31" fmla="*/ 33337 h 1154906"/>
                <a:gd name="connsiteX32" fmla="*/ 850107 w 1366838"/>
                <a:gd name="connsiteY32" fmla="*/ 9525 h 1154906"/>
                <a:gd name="connsiteX33" fmla="*/ 862013 w 1366838"/>
                <a:gd name="connsiteY33" fmla="*/ 0 h 1154906"/>
                <a:gd name="connsiteX34" fmla="*/ 885825 w 1366838"/>
                <a:gd name="connsiteY34" fmla="*/ 0 h 1154906"/>
                <a:gd name="connsiteX35" fmla="*/ 926307 w 1366838"/>
                <a:gd name="connsiteY35" fmla="*/ 4762 h 1154906"/>
                <a:gd name="connsiteX36" fmla="*/ 1004888 w 1366838"/>
                <a:gd name="connsiteY36" fmla="*/ 14287 h 1154906"/>
                <a:gd name="connsiteX37" fmla="*/ 1057275 w 1366838"/>
                <a:gd name="connsiteY37" fmla="*/ 28575 h 1154906"/>
                <a:gd name="connsiteX38" fmla="*/ 1119188 w 1366838"/>
                <a:gd name="connsiteY38" fmla="*/ 52387 h 1154906"/>
                <a:gd name="connsiteX39" fmla="*/ 1169194 w 1366838"/>
                <a:gd name="connsiteY39" fmla="*/ 76200 h 1154906"/>
                <a:gd name="connsiteX40" fmla="*/ 1228725 w 1366838"/>
                <a:gd name="connsiteY40" fmla="*/ 109537 h 1154906"/>
                <a:gd name="connsiteX41" fmla="*/ 1264444 w 1366838"/>
                <a:gd name="connsiteY41" fmla="*/ 133350 h 1154906"/>
                <a:gd name="connsiteX42" fmla="*/ 1295400 w 1366838"/>
                <a:gd name="connsiteY42" fmla="*/ 159543 h 1154906"/>
                <a:gd name="connsiteX43" fmla="*/ 1335882 w 1366838"/>
                <a:gd name="connsiteY43" fmla="*/ 202406 h 1154906"/>
                <a:gd name="connsiteX44" fmla="*/ 1354932 w 1366838"/>
                <a:gd name="connsiteY44" fmla="*/ 226218 h 1154906"/>
                <a:gd name="connsiteX45" fmla="*/ 1362075 w 1366838"/>
                <a:gd name="connsiteY45" fmla="*/ 242887 h 1154906"/>
                <a:gd name="connsiteX46" fmla="*/ 1366838 w 1366838"/>
                <a:gd name="connsiteY46" fmla="*/ 259556 h 1154906"/>
                <a:gd name="connsiteX47" fmla="*/ 1366838 w 1366838"/>
                <a:gd name="connsiteY47" fmla="*/ 280987 h 1154906"/>
                <a:gd name="connsiteX48" fmla="*/ 1362075 w 1366838"/>
                <a:gd name="connsiteY48" fmla="*/ 304800 h 1154906"/>
                <a:gd name="connsiteX49" fmla="*/ 1345407 w 1366838"/>
                <a:gd name="connsiteY49" fmla="*/ 333375 h 1154906"/>
                <a:gd name="connsiteX50" fmla="*/ 1321594 w 1366838"/>
                <a:gd name="connsiteY50" fmla="*/ 352425 h 1154906"/>
                <a:gd name="connsiteX51" fmla="*/ 1281113 w 1366838"/>
                <a:gd name="connsiteY51" fmla="*/ 373856 h 1154906"/>
                <a:gd name="connsiteX52" fmla="*/ 1233488 w 1366838"/>
                <a:gd name="connsiteY52" fmla="*/ 392906 h 1154906"/>
                <a:gd name="connsiteX53" fmla="*/ 1195388 w 1366838"/>
                <a:gd name="connsiteY53" fmla="*/ 407193 h 1154906"/>
                <a:gd name="connsiteX54" fmla="*/ 1128713 w 1366838"/>
                <a:gd name="connsiteY54" fmla="*/ 459581 h 1154906"/>
                <a:gd name="connsiteX55" fmla="*/ 988219 w 1366838"/>
                <a:gd name="connsiteY55" fmla="*/ 564356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66838" h="1154906">
                  <a:moveTo>
                    <a:pt x="988219" y="564356"/>
                  </a:moveTo>
                  <a:lnTo>
                    <a:pt x="873919" y="647700"/>
                  </a:lnTo>
                  <a:lnTo>
                    <a:pt x="764382" y="723900"/>
                  </a:lnTo>
                  <a:lnTo>
                    <a:pt x="616744" y="819150"/>
                  </a:lnTo>
                  <a:lnTo>
                    <a:pt x="476250" y="907256"/>
                  </a:lnTo>
                  <a:lnTo>
                    <a:pt x="311944" y="1002506"/>
                  </a:lnTo>
                  <a:lnTo>
                    <a:pt x="123825" y="1107281"/>
                  </a:lnTo>
                  <a:lnTo>
                    <a:pt x="40482" y="1147762"/>
                  </a:lnTo>
                  <a:lnTo>
                    <a:pt x="19050" y="1154906"/>
                  </a:lnTo>
                  <a:lnTo>
                    <a:pt x="9525" y="1154906"/>
                  </a:lnTo>
                  <a:lnTo>
                    <a:pt x="2382" y="1150143"/>
                  </a:lnTo>
                  <a:lnTo>
                    <a:pt x="0" y="1133475"/>
                  </a:lnTo>
                  <a:lnTo>
                    <a:pt x="9525" y="1104900"/>
                  </a:lnTo>
                  <a:lnTo>
                    <a:pt x="47625" y="1071562"/>
                  </a:lnTo>
                  <a:lnTo>
                    <a:pt x="173832" y="978693"/>
                  </a:lnTo>
                  <a:lnTo>
                    <a:pt x="297657" y="881062"/>
                  </a:lnTo>
                  <a:lnTo>
                    <a:pt x="419100" y="781050"/>
                  </a:lnTo>
                  <a:lnTo>
                    <a:pt x="521494" y="690562"/>
                  </a:lnTo>
                  <a:lnTo>
                    <a:pt x="628650" y="590550"/>
                  </a:lnTo>
                  <a:lnTo>
                    <a:pt x="728663" y="492918"/>
                  </a:lnTo>
                  <a:lnTo>
                    <a:pt x="814388" y="402431"/>
                  </a:lnTo>
                  <a:lnTo>
                    <a:pt x="871538" y="340518"/>
                  </a:lnTo>
                  <a:lnTo>
                    <a:pt x="921544" y="280987"/>
                  </a:lnTo>
                  <a:lnTo>
                    <a:pt x="957263" y="228600"/>
                  </a:lnTo>
                  <a:lnTo>
                    <a:pt x="973932" y="195262"/>
                  </a:lnTo>
                  <a:lnTo>
                    <a:pt x="973932" y="169068"/>
                  </a:lnTo>
                  <a:lnTo>
                    <a:pt x="966788" y="147637"/>
                  </a:lnTo>
                  <a:lnTo>
                    <a:pt x="947738" y="116681"/>
                  </a:lnTo>
                  <a:lnTo>
                    <a:pt x="923925" y="92868"/>
                  </a:lnTo>
                  <a:lnTo>
                    <a:pt x="895350" y="71437"/>
                  </a:lnTo>
                  <a:lnTo>
                    <a:pt x="866775" y="52387"/>
                  </a:lnTo>
                  <a:lnTo>
                    <a:pt x="852488" y="33337"/>
                  </a:lnTo>
                  <a:lnTo>
                    <a:pt x="850107" y="9525"/>
                  </a:lnTo>
                  <a:lnTo>
                    <a:pt x="862013" y="0"/>
                  </a:lnTo>
                  <a:lnTo>
                    <a:pt x="885825" y="0"/>
                  </a:lnTo>
                  <a:lnTo>
                    <a:pt x="926307" y="4762"/>
                  </a:lnTo>
                  <a:lnTo>
                    <a:pt x="1004888" y="14287"/>
                  </a:lnTo>
                  <a:lnTo>
                    <a:pt x="1057275" y="28575"/>
                  </a:lnTo>
                  <a:lnTo>
                    <a:pt x="1119188" y="52387"/>
                  </a:lnTo>
                  <a:lnTo>
                    <a:pt x="1169194" y="76200"/>
                  </a:lnTo>
                  <a:lnTo>
                    <a:pt x="1228725" y="109537"/>
                  </a:lnTo>
                  <a:lnTo>
                    <a:pt x="1264444" y="133350"/>
                  </a:lnTo>
                  <a:lnTo>
                    <a:pt x="1295400" y="159543"/>
                  </a:lnTo>
                  <a:lnTo>
                    <a:pt x="1335882" y="202406"/>
                  </a:lnTo>
                  <a:lnTo>
                    <a:pt x="1354932" y="226218"/>
                  </a:lnTo>
                  <a:lnTo>
                    <a:pt x="1362075" y="242887"/>
                  </a:lnTo>
                  <a:lnTo>
                    <a:pt x="1366838" y="259556"/>
                  </a:lnTo>
                  <a:lnTo>
                    <a:pt x="1366838" y="280987"/>
                  </a:lnTo>
                  <a:lnTo>
                    <a:pt x="1362075" y="304800"/>
                  </a:lnTo>
                  <a:lnTo>
                    <a:pt x="1345407" y="333375"/>
                  </a:lnTo>
                  <a:lnTo>
                    <a:pt x="1321594" y="352425"/>
                  </a:lnTo>
                  <a:lnTo>
                    <a:pt x="1281113" y="373856"/>
                  </a:lnTo>
                  <a:lnTo>
                    <a:pt x="1233488" y="392906"/>
                  </a:lnTo>
                  <a:lnTo>
                    <a:pt x="1195388" y="407193"/>
                  </a:lnTo>
                  <a:lnTo>
                    <a:pt x="1128713" y="459581"/>
                  </a:lnTo>
                  <a:lnTo>
                    <a:pt x="988219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" name="フリーフォーム 44">
              <a:extLst>
                <a:ext uri="{FF2B5EF4-FFF2-40B4-BE49-F238E27FC236}">
                  <a16:creationId xmlns:a16="http://schemas.microsoft.com/office/drawing/2014/main" id="{8F33E0EC-D3F6-479C-8942-7A47D7793380}"/>
                </a:ext>
              </a:extLst>
            </p:cNvPr>
            <p:cNvSpPr/>
            <p:nvPr/>
          </p:nvSpPr>
          <p:spPr>
            <a:xfrm>
              <a:off x="6057900" y="1325563"/>
              <a:ext cx="2454275" cy="1301750"/>
            </a:xfrm>
            <a:custGeom>
              <a:avLst/>
              <a:gdLst>
                <a:gd name="connsiteX0" fmla="*/ 983457 w 2452688"/>
                <a:gd name="connsiteY0" fmla="*/ 764382 h 1300163"/>
                <a:gd name="connsiteX1" fmla="*/ 890588 w 2452688"/>
                <a:gd name="connsiteY1" fmla="*/ 673894 h 1300163"/>
                <a:gd name="connsiteX2" fmla="*/ 804863 w 2452688"/>
                <a:gd name="connsiteY2" fmla="*/ 590550 h 1300163"/>
                <a:gd name="connsiteX3" fmla="*/ 719138 w 2452688"/>
                <a:gd name="connsiteY3" fmla="*/ 509588 h 1300163"/>
                <a:gd name="connsiteX4" fmla="*/ 633413 w 2452688"/>
                <a:gd name="connsiteY4" fmla="*/ 431007 h 1300163"/>
                <a:gd name="connsiteX5" fmla="*/ 571500 w 2452688"/>
                <a:gd name="connsiteY5" fmla="*/ 373857 h 1300163"/>
                <a:gd name="connsiteX6" fmla="*/ 507207 w 2452688"/>
                <a:gd name="connsiteY6" fmla="*/ 321469 h 1300163"/>
                <a:gd name="connsiteX7" fmla="*/ 452438 w 2452688"/>
                <a:gd name="connsiteY7" fmla="*/ 278607 h 1300163"/>
                <a:gd name="connsiteX8" fmla="*/ 392907 w 2452688"/>
                <a:gd name="connsiteY8" fmla="*/ 240507 h 1300163"/>
                <a:gd name="connsiteX9" fmla="*/ 338138 w 2452688"/>
                <a:gd name="connsiteY9" fmla="*/ 204788 h 1300163"/>
                <a:gd name="connsiteX10" fmla="*/ 273844 w 2452688"/>
                <a:gd name="connsiteY10" fmla="*/ 173832 h 1300163"/>
                <a:gd name="connsiteX11" fmla="*/ 209550 w 2452688"/>
                <a:gd name="connsiteY11" fmla="*/ 147638 h 1300163"/>
                <a:gd name="connsiteX12" fmla="*/ 161925 w 2452688"/>
                <a:gd name="connsiteY12" fmla="*/ 128588 h 1300163"/>
                <a:gd name="connsiteX13" fmla="*/ 116682 w 2452688"/>
                <a:gd name="connsiteY13" fmla="*/ 116682 h 1300163"/>
                <a:gd name="connsiteX14" fmla="*/ 76200 w 2452688"/>
                <a:gd name="connsiteY14" fmla="*/ 116682 h 1300163"/>
                <a:gd name="connsiteX15" fmla="*/ 47625 w 2452688"/>
                <a:gd name="connsiteY15" fmla="*/ 121444 h 1300163"/>
                <a:gd name="connsiteX16" fmla="*/ 21432 w 2452688"/>
                <a:gd name="connsiteY16" fmla="*/ 119063 h 1300163"/>
                <a:gd name="connsiteX17" fmla="*/ 4763 w 2452688"/>
                <a:gd name="connsiteY17" fmla="*/ 109538 h 1300163"/>
                <a:gd name="connsiteX18" fmla="*/ 0 w 2452688"/>
                <a:gd name="connsiteY18" fmla="*/ 95250 h 1300163"/>
                <a:gd name="connsiteX19" fmla="*/ 7144 w 2452688"/>
                <a:gd name="connsiteY19" fmla="*/ 66675 h 1300163"/>
                <a:gd name="connsiteX20" fmla="*/ 33338 w 2452688"/>
                <a:gd name="connsiteY20" fmla="*/ 33338 h 1300163"/>
                <a:gd name="connsiteX21" fmla="*/ 54769 w 2452688"/>
                <a:gd name="connsiteY21" fmla="*/ 16669 h 1300163"/>
                <a:gd name="connsiteX22" fmla="*/ 80963 w 2452688"/>
                <a:gd name="connsiteY22" fmla="*/ 4763 h 1300163"/>
                <a:gd name="connsiteX23" fmla="*/ 109538 w 2452688"/>
                <a:gd name="connsiteY23" fmla="*/ 0 h 1300163"/>
                <a:gd name="connsiteX24" fmla="*/ 138113 w 2452688"/>
                <a:gd name="connsiteY24" fmla="*/ 2382 h 1300163"/>
                <a:gd name="connsiteX25" fmla="*/ 169069 w 2452688"/>
                <a:gd name="connsiteY25" fmla="*/ 7144 h 1300163"/>
                <a:gd name="connsiteX26" fmla="*/ 233363 w 2452688"/>
                <a:gd name="connsiteY26" fmla="*/ 42863 h 1300163"/>
                <a:gd name="connsiteX27" fmla="*/ 457200 w 2452688"/>
                <a:gd name="connsiteY27" fmla="*/ 173832 h 1300163"/>
                <a:gd name="connsiteX28" fmla="*/ 671513 w 2452688"/>
                <a:gd name="connsiteY28" fmla="*/ 309563 h 1300163"/>
                <a:gd name="connsiteX29" fmla="*/ 854869 w 2452688"/>
                <a:gd name="connsiteY29" fmla="*/ 428625 h 1300163"/>
                <a:gd name="connsiteX30" fmla="*/ 1083469 w 2452688"/>
                <a:gd name="connsiteY30" fmla="*/ 583407 h 1300163"/>
                <a:gd name="connsiteX31" fmla="*/ 1288257 w 2452688"/>
                <a:gd name="connsiteY31" fmla="*/ 709613 h 1300163"/>
                <a:gd name="connsiteX32" fmla="*/ 1519238 w 2452688"/>
                <a:gd name="connsiteY32" fmla="*/ 838200 h 1300163"/>
                <a:gd name="connsiteX33" fmla="*/ 1700213 w 2452688"/>
                <a:gd name="connsiteY33" fmla="*/ 931069 h 1300163"/>
                <a:gd name="connsiteX34" fmla="*/ 1924050 w 2452688"/>
                <a:gd name="connsiteY34" fmla="*/ 1033463 h 1300163"/>
                <a:gd name="connsiteX35" fmla="*/ 2116932 w 2452688"/>
                <a:gd name="connsiteY35" fmla="*/ 1114425 h 1300163"/>
                <a:gd name="connsiteX36" fmla="*/ 2331244 w 2452688"/>
                <a:gd name="connsiteY36" fmla="*/ 1195388 h 1300163"/>
                <a:gd name="connsiteX37" fmla="*/ 2433638 w 2452688"/>
                <a:gd name="connsiteY37" fmla="*/ 1231107 h 1300163"/>
                <a:gd name="connsiteX38" fmla="*/ 2447925 w 2452688"/>
                <a:gd name="connsiteY38" fmla="*/ 1238250 h 1300163"/>
                <a:gd name="connsiteX39" fmla="*/ 2452688 w 2452688"/>
                <a:gd name="connsiteY39" fmla="*/ 1252538 h 1300163"/>
                <a:gd name="connsiteX40" fmla="*/ 2452688 w 2452688"/>
                <a:gd name="connsiteY40" fmla="*/ 1269207 h 1300163"/>
                <a:gd name="connsiteX41" fmla="*/ 2445544 w 2452688"/>
                <a:gd name="connsiteY41" fmla="*/ 1281113 h 1300163"/>
                <a:gd name="connsiteX42" fmla="*/ 2428875 w 2452688"/>
                <a:gd name="connsiteY42" fmla="*/ 1293019 h 1300163"/>
                <a:gd name="connsiteX43" fmla="*/ 2371725 w 2452688"/>
                <a:gd name="connsiteY43" fmla="*/ 1300163 h 1300163"/>
                <a:gd name="connsiteX44" fmla="*/ 2250282 w 2452688"/>
                <a:gd name="connsiteY44" fmla="*/ 1300163 h 1300163"/>
                <a:gd name="connsiteX45" fmla="*/ 2093119 w 2452688"/>
                <a:gd name="connsiteY45" fmla="*/ 1300163 h 1300163"/>
                <a:gd name="connsiteX46" fmla="*/ 1916907 w 2452688"/>
                <a:gd name="connsiteY46" fmla="*/ 1300163 h 1300163"/>
                <a:gd name="connsiteX47" fmla="*/ 1750219 w 2452688"/>
                <a:gd name="connsiteY47" fmla="*/ 1300163 h 1300163"/>
                <a:gd name="connsiteX48" fmla="*/ 1638300 w 2452688"/>
                <a:gd name="connsiteY48" fmla="*/ 1300163 h 1300163"/>
                <a:gd name="connsiteX49" fmla="*/ 1604963 w 2452688"/>
                <a:gd name="connsiteY49" fmla="*/ 1297782 h 1300163"/>
                <a:gd name="connsiteX50" fmla="*/ 1554957 w 2452688"/>
                <a:gd name="connsiteY50" fmla="*/ 1285875 h 1300163"/>
                <a:gd name="connsiteX51" fmla="*/ 1500188 w 2452688"/>
                <a:gd name="connsiteY51" fmla="*/ 1264444 h 1300163"/>
                <a:gd name="connsiteX52" fmla="*/ 1476375 w 2452688"/>
                <a:gd name="connsiteY52" fmla="*/ 1250157 h 1300163"/>
                <a:gd name="connsiteX53" fmla="*/ 1402557 w 2452688"/>
                <a:gd name="connsiteY53" fmla="*/ 1176338 h 1300163"/>
                <a:gd name="connsiteX54" fmla="*/ 1278732 w 2452688"/>
                <a:gd name="connsiteY54" fmla="*/ 1054894 h 1300163"/>
                <a:gd name="connsiteX55" fmla="*/ 1123950 w 2452688"/>
                <a:gd name="connsiteY55" fmla="*/ 902494 h 1300163"/>
                <a:gd name="connsiteX56" fmla="*/ 983457 w 2452688"/>
                <a:gd name="connsiteY56" fmla="*/ 764382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8" h="1300163">
                  <a:moveTo>
                    <a:pt x="983457" y="764382"/>
                  </a:moveTo>
                  <a:lnTo>
                    <a:pt x="890588" y="673894"/>
                  </a:lnTo>
                  <a:lnTo>
                    <a:pt x="804863" y="590550"/>
                  </a:lnTo>
                  <a:lnTo>
                    <a:pt x="719138" y="509588"/>
                  </a:lnTo>
                  <a:lnTo>
                    <a:pt x="633413" y="431007"/>
                  </a:lnTo>
                  <a:lnTo>
                    <a:pt x="571500" y="373857"/>
                  </a:lnTo>
                  <a:lnTo>
                    <a:pt x="507207" y="321469"/>
                  </a:lnTo>
                  <a:lnTo>
                    <a:pt x="452438" y="278607"/>
                  </a:lnTo>
                  <a:lnTo>
                    <a:pt x="392907" y="240507"/>
                  </a:lnTo>
                  <a:lnTo>
                    <a:pt x="338138" y="204788"/>
                  </a:lnTo>
                  <a:lnTo>
                    <a:pt x="273844" y="173832"/>
                  </a:lnTo>
                  <a:lnTo>
                    <a:pt x="209550" y="147638"/>
                  </a:lnTo>
                  <a:lnTo>
                    <a:pt x="161925" y="128588"/>
                  </a:lnTo>
                  <a:lnTo>
                    <a:pt x="116682" y="116682"/>
                  </a:lnTo>
                  <a:lnTo>
                    <a:pt x="76200" y="116682"/>
                  </a:lnTo>
                  <a:lnTo>
                    <a:pt x="47625" y="121444"/>
                  </a:lnTo>
                  <a:lnTo>
                    <a:pt x="21432" y="119063"/>
                  </a:lnTo>
                  <a:lnTo>
                    <a:pt x="4763" y="109538"/>
                  </a:lnTo>
                  <a:lnTo>
                    <a:pt x="0" y="95250"/>
                  </a:lnTo>
                  <a:lnTo>
                    <a:pt x="7144" y="66675"/>
                  </a:lnTo>
                  <a:lnTo>
                    <a:pt x="33338" y="33338"/>
                  </a:lnTo>
                  <a:lnTo>
                    <a:pt x="54769" y="16669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38113" y="2382"/>
                  </a:lnTo>
                  <a:lnTo>
                    <a:pt x="169069" y="7144"/>
                  </a:lnTo>
                  <a:lnTo>
                    <a:pt x="233363" y="42863"/>
                  </a:lnTo>
                  <a:lnTo>
                    <a:pt x="457200" y="173832"/>
                  </a:lnTo>
                  <a:lnTo>
                    <a:pt x="671513" y="309563"/>
                  </a:lnTo>
                  <a:lnTo>
                    <a:pt x="854869" y="428625"/>
                  </a:lnTo>
                  <a:lnTo>
                    <a:pt x="1083469" y="583407"/>
                  </a:lnTo>
                  <a:lnTo>
                    <a:pt x="1288257" y="709613"/>
                  </a:lnTo>
                  <a:lnTo>
                    <a:pt x="1519238" y="838200"/>
                  </a:lnTo>
                  <a:lnTo>
                    <a:pt x="1700213" y="931069"/>
                  </a:lnTo>
                  <a:lnTo>
                    <a:pt x="1924050" y="1033463"/>
                  </a:lnTo>
                  <a:lnTo>
                    <a:pt x="2116932" y="1114425"/>
                  </a:lnTo>
                  <a:lnTo>
                    <a:pt x="2331244" y="1195388"/>
                  </a:lnTo>
                  <a:lnTo>
                    <a:pt x="2433638" y="1231107"/>
                  </a:lnTo>
                  <a:lnTo>
                    <a:pt x="2447925" y="1238250"/>
                  </a:lnTo>
                  <a:lnTo>
                    <a:pt x="2452688" y="1252538"/>
                  </a:lnTo>
                  <a:lnTo>
                    <a:pt x="2452688" y="1269207"/>
                  </a:lnTo>
                  <a:lnTo>
                    <a:pt x="2445544" y="1281113"/>
                  </a:lnTo>
                  <a:lnTo>
                    <a:pt x="2428875" y="1293019"/>
                  </a:lnTo>
                  <a:lnTo>
                    <a:pt x="2371725" y="1300163"/>
                  </a:lnTo>
                  <a:lnTo>
                    <a:pt x="2250282" y="1300163"/>
                  </a:lnTo>
                  <a:lnTo>
                    <a:pt x="2093119" y="1300163"/>
                  </a:lnTo>
                  <a:lnTo>
                    <a:pt x="1916907" y="1300163"/>
                  </a:lnTo>
                  <a:lnTo>
                    <a:pt x="1750219" y="1300163"/>
                  </a:lnTo>
                  <a:lnTo>
                    <a:pt x="1638300" y="1300163"/>
                  </a:lnTo>
                  <a:lnTo>
                    <a:pt x="1604963" y="1297782"/>
                  </a:lnTo>
                  <a:lnTo>
                    <a:pt x="1554957" y="1285875"/>
                  </a:lnTo>
                  <a:lnTo>
                    <a:pt x="1500188" y="1264444"/>
                  </a:lnTo>
                  <a:lnTo>
                    <a:pt x="1476375" y="1250157"/>
                  </a:lnTo>
                  <a:lnTo>
                    <a:pt x="1402557" y="1176338"/>
                  </a:lnTo>
                  <a:lnTo>
                    <a:pt x="1278732" y="1054894"/>
                  </a:lnTo>
                  <a:lnTo>
                    <a:pt x="1123950" y="902494"/>
                  </a:lnTo>
                  <a:lnTo>
                    <a:pt x="983457" y="764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4">
              <a:extLst>
                <a:ext uri="{FF2B5EF4-FFF2-40B4-BE49-F238E27FC236}">
                  <a16:creationId xmlns:a16="http://schemas.microsoft.com/office/drawing/2014/main" id="{7C207CC7-524F-42AB-9505-BD06FF5BEE2F}"/>
                </a:ext>
              </a:extLst>
            </p:cNvPr>
            <p:cNvSpPr/>
            <p:nvPr/>
          </p:nvSpPr>
          <p:spPr>
            <a:xfrm>
              <a:off x="6288089" y="5324476"/>
              <a:ext cx="1165225" cy="874713"/>
            </a:xfrm>
            <a:custGeom>
              <a:avLst/>
              <a:gdLst>
                <a:gd name="connsiteX0" fmla="*/ 445294 w 1164432"/>
                <a:gd name="connsiteY0" fmla="*/ 328613 h 873919"/>
                <a:gd name="connsiteX1" fmla="*/ 507207 w 1164432"/>
                <a:gd name="connsiteY1" fmla="*/ 376238 h 873919"/>
                <a:gd name="connsiteX2" fmla="*/ 554832 w 1164432"/>
                <a:gd name="connsiteY2" fmla="*/ 416719 h 873919"/>
                <a:gd name="connsiteX3" fmla="*/ 623888 w 1164432"/>
                <a:gd name="connsiteY3" fmla="*/ 483394 h 873919"/>
                <a:gd name="connsiteX4" fmla="*/ 711994 w 1164432"/>
                <a:gd name="connsiteY4" fmla="*/ 576263 h 873919"/>
                <a:gd name="connsiteX5" fmla="*/ 750094 w 1164432"/>
                <a:gd name="connsiteY5" fmla="*/ 621506 h 873919"/>
                <a:gd name="connsiteX6" fmla="*/ 795338 w 1164432"/>
                <a:gd name="connsiteY6" fmla="*/ 685800 h 873919"/>
                <a:gd name="connsiteX7" fmla="*/ 845344 w 1164432"/>
                <a:gd name="connsiteY7" fmla="*/ 745331 h 873919"/>
                <a:gd name="connsiteX8" fmla="*/ 888207 w 1164432"/>
                <a:gd name="connsiteY8" fmla="*/ 788194 h 873919"/>
                <a:gd name="connsiteX9" fmla="*/ 931069 w 1164432"/>
                <a:gd name="connsiteY9" fmla="*/ 826294 h 873919"/>
                <a:gd name="connsiteX10" fmla="*/ 959644 w 1164432"/>
                <a:gd name="connsiteY10" fmla="*/ 847725 h 873919"/>
                <a:gd name="connsiteX11" fmla="*/ 978694 w 1164432"/>
                <a:gd name="connsiteY11" fmla="*/ 859631 h 873919"/>
                <a:gd name="connsiteX12" fmla="*/ 1002507 w 1164432"/>
                <a:gd name="connsiteY12" fmla="*/ 869156 h 873919"/>
                <a:gd name="connsiteX13" fmla="*/ 1016794 w 1164432"/>
                <a:gd name="connsiteY13" fmla="*/ 873919 h 873919"/>
                <a:gd name="connsiteX14" fmla="*/ 1071563 w 1164432"/>
                <a:gd name="connsiteY14" fmla="*/ 857250 h 873919"/>
                <a:gd name="connsiteX15" fmla="*/ 1104900 w 1164432"/>
                <a:gd name="connsiteY15" fmla="*/ 840581 h 873919"/>
                <a:gd name="connsiteX16" fmla="*/ 1131094 w 1164432"/>
                <a:gd name="connsiteY16" fmla="*/ 819150 h 873919"/>
                <a:gd name="connsiteX17" fmla="*/ 1145382 w 1164432"/>
                <a:gd name="connsiteY17" fmla="*/ 797719 h 873919"/>
                <a:gd name="connsiteX18" fmla="*/ 1157288 w 1164432"/>
                <a:gd name="connsiteY18" fmla="*/ 769144 h 873919"/>
                <a:gd name="connsiteX19" fmla="*/ 1162050 w 1164432"/>
                <a:gd name="connsiteY19" fmla="*/ 731044 h 873919"/>
                <a:gd name="connsiteX20" fmla="*/ 1164432 w 1164432"/>
                <a:gd name="connsiteY20" fmla="*/ 683419 h 873919"/>
                <a:gd name="connsiteX21" fmla="*/ 1145382 w 1164432"/>
                <a:gd name="connsiteY21" fmla="*/ 645319 h 873919"/>
                <a:gd name="connsiteX22" fmla="*/ 1085850 w 1164432"/>
                <a:gd name="connsiteY22" fmla="*/ 554831 h 873919"/>
                <a:gd name="connsiteX23" fmla="*/ 1026319 w 1164432"/>
                <a:gd name="connsiteY23" fmla="*/ 469106 h 873919"/>
                <a:gd name="connsiteX24" fmla="*/ 973932 w 1164432"/>
                <a:gd name="connsiteY24" fmla="*/ 404813 h 873919"/>
                <a:gd name="connsiteX25" fmla="*/ 916782 w 1164432"/>
                <a:gd name="connsiteY25" fmla="*/ 345281 h 873919"/>
                <a:gd name="connsiteX26" fmla="*/ 859632 w 1164432"/>
                <a:gd name="connsiteY26" fmla="*/ 295275 h 873919"/>
                <a:gd name="connsiteX27" fmla="*/ 816769 w 1164432"/>
                <a:gd name="connsiteY27" fmla="*/ 264319 h 873919"/>
                <a:gd name="connsiteX28" fmla="*/ 726282 w 1164432"/>
                <a:gd name="connsiteY28" fmla="*/ 216694 h 873919"/>
                <a:gd name="connsiteX29" fmla="*/ 611982 w 1164432"/>
                <a:gd name="connsiteY29" fmla="*/ 164306 h 873919"/>
                <a:gd name="connsiteX30" fmla="*/ 450057 w 1164432"/>
                <a:gd name="connsiteY30" fmla="*/ 100013 h 873919"/>
                <a:gd name="connsiteX31" fmla="*/ 228600 w 1164432"/>
                <a:gd name="connsiteY31" fmla="*/ 35719 h 873919"/>
                <a:gd name="connsiteX32" fmla="*/ 64294 w 1164432"/>
                <a:gd name="connsiteY32" fmla="*/ 0 h 873919"/>
                <a:gd name="connsiteX33" fmla="*/ 19050 w 1164432"/>
                <a:gd name="connsiteY33" fmla="*/ 4763 h 873919"/>
                <a:gd name="connsiteX34" fmla="*/ 4763 w 1164432"/>
                <a:gd name="connsiteY34" fmla="*/ 11906 h 873919"/>
                <a:gd name="connsiteX35" fmla="*/ 0 w 1164432"/>
                <a:gd name="connsiteY35" fmla="*/ 19050 h 873919"/>
                <a:gd name="connsiteX36" fmla="*/ 7144 w 1164432"/>
                <a:gd name="connsiteY36" fmla="*/ 33338 h 873919"/>
                <a:gd name="connsiteX37" fmla="*/ 47625 w 1164432"/>
                <a:gd name="connsiteY37" fmla="*/ 61913 h 873919"/>
                <a:gd name="connsiteX38" fmla="*/ 173832 w 1164432"/>
                <a:gd name="connsiteY38" fmla="*/ 145256 h 873919"/>
                <a:gd name="connsiteX39" fmla="*/ 364332 w 1164432"/>
                <a:gd name="connsiteY39" fmla="*/ 271463 h 873919"/>
                <a:gd name="connsiteX40" fmla="*/ 445294 w 1164432"/>
                <a:gd name="connsiteY40" fmla="*/ 328613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64432" h="873919">
                  <a:moveTo>
                    <a:pt x="445294" y="328613"/>
                  </a:moveTo>
                  <a:lnTo>
                    <a:pt x="507207" y="376238"/>
                  </a:lnTo>
                  <a:lnTo>
                    <a:pt x="554832" y="416719"/>
                  </a:lnTo>
                  <a:lnTo>
                    <a:pt x="623888" y="483394"/>
                  </a:lnTo>
                  <a:lnTo>
                    <a:pt x="711994" y="576263"/>
                  </a:lnTo>
                  <a:lnTo>
                    <a:pt x="750094" y="621506"/>
                  </a:lnTo>
                  <a:lnTo>
                    <a:pt x="795338" y="685800"/>
                  </a:lnTo>
                  <a:lnTo>
                    <a:pt x="845344" y="745331"/>
                  </a:lnTo>
                  <a:lnTo>
                    <a:pt x="888207" y="788194"/>
                  </a:lnTo>
                  <a:lnTo>
                    <a:pt x="931069" y="826294"/>
                  </a:lnTo>
                  <a:lnTo>
                    <a:pt x="959644" y="847725"/>
                  </a:lnTo>
                  <a:lnTo>
                    <a:pt x="978694" y="859631"/>
                  </a:lnTo>
                  <a:lnTo>
                    <a:pt x="1002507" y="869156"/>
                  </a:lnTo>
                  <a:lnTo>
                    <a:pt x="1016794" y="873919"/>
                  </a:lnTo>
                  <a:lnTo>
                    <a:pt x="1071563" y="857250"/>
                  </a:lnTo>
                  <a:lnTo>
                    <a:pt x="1104900" y="840581"/>
                  </a:lnTo>
                  <a:lnTo>
                    <a:pt x="1131094" y="819150"/>
                  </a:lnTo>
                  <a:lnTo>
                    <a:pt x="1145382" y="797719"/>
                  </a:lnTo>
                  <a:lnTo>
                    <a:pt x="1157288" y="769144"/>
                  </a:lnTo>
                  <a:lnTo>
                    <a:pt x="1162050" y="731044"/>
                  </a:lnTo>
                  <a:lnTo>
                    <a:pt x="1164432" y="683419"/>
                  </a:lnTo>
                  <a:lnTo>
                    <a:pt x="1145382" y="645319"/>
                  </a:lnTo>
                  <a:lnTo>
                    <a:pt x="1085850" y="554831"/>
                  </a:lnTo>
                  <a:lnTo>
                    <a:pt x="1026319" y="469106"/>
                  </a:lnTo>
                  <a:lnTo>
                    <a:pt x="973932" y="404813"/>
                  </a:lnTo>
                  <a:lnTo>
                    <a:pt x="916782" y="345281"/>
                  </a:lnTo>
                  <a:lnTo>
                    <a:pt x="859632" y="295275"/>
                  </a:lnTo>
                  <a:lnTo>
                    <a:pt x="816769" y="264319"/>
                  </a:lnTo>
                  <a:lnTo>
                    <a:pt x="726282" y="216694"/>
                  </a:lnTo>
                  <a:lnTo>
                    <a:pt x="611982" y="164306"/>
                  </a:lnTo>
                  <a:lnTo>
                    <a:pt x="450057" y="100013"/>
                  </a:lnTo>
                  <a:lnTo>
                    <a:pt x="228600" y="35719"/>
                  </a:lnTo>
                  <a:lnTo>
                    <a:pt x="64294" y="0"/>
                  </a:lnTo>
                  <a:lnTo>
                    <a:pt x="19050" y="4763"/>
                  </a:lnTo>
                  <a:lnTo>
                    <a:pt x="4763" y="11906"/>
                  </a:lnTo>
                  <a:lnTo>
                    <a:pt x="0" y="19050"/>
                  </a:lnTo>
                  <a:lnTo>
                    <a:pt x="7144" y="33338"/>
                  </a:lnTo>
                  <a:lnTo>
                    <a:pt x="47625" y="61913"/>
                  </a:lnTo>
                  <a:lnTo>
                    <a:pt x="173832" y="145256"/>
                  </a:lnTo>
                  <a:lnTo>
                    <a:pt x="364332" y="271463"/>
                  </a:lnTo>
                  <a:lnTo>
                    <a:pt x="445294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5">
              <a:extLst>
                <a:ext uri="{FF2B5EF4-FFF2-40B4-BE49-F238E27FC236}">
                  <a16:creationId xmlns:a16="http://schemas.microsoft.com/office/drawing/2014/main" id="{FB5652FA-DBB8-4ED0-879C-7BAA4B4FA189}"/>
                </a:ext>
              </a:extLst>
            </p:cNvPr>
            <p:cNvSpPr/>
            <p:nvPr/>
          </p:nvSpPr>
          <p:spPr>
            <a:xfrm>
              <a:off x="4927600" y="2114551"/>
              <a:ext cx="2166937" cy="436563"/>
            </a:xfrm>
            <a:custGeom>
              <a:avLst/>
              <a:gdLst>
                <a:gd name="connsiteX0" fmla="*/ 1102518 w 2166937"/>
                <a:gd name="connsiteY0" fmla="*/ 123825 h 435769"/>
                <a:gd name="connsiteX1" fmla="*/ 871537 w 2166937"/>
                <a:gd name="connsiteY1" fmla="*/ 154781 h 435769"/>
                <a:gd name="connsiteX2" fmla="*/ 623887 w 2166937"/>
                <a:gd name="connsiteY2" fmla="*/ 185738 h 435769"/>
                <a:gd name="connsiteX3" fmla="*/ 442912 w 2166937"/>
                <a:gd name="connsiteY3" fmla="*/ 209550 h 435769"/>
                <a:gd name="connsiteX4" fmla="*/ 357187 w 2166937"/>
                <a:gd name="connsiteY4" fmla="*/ 221456 h 435769"/>
                <a:gd name="connsiteX5" fmla="*/ 300037 w 2166937"/>
                <a:gd name="connsiteY5" fmla="*/ 219075 h 435769"/>
                <a:gd name="connsiteX6" fmla="*/ 223837 w 2166937"/>
                <a:gd name="connsiteY6" fmla="*/ 207169 h 435769"/>
                <a:gd name="connsiteX7" fmla="*/ 171450 w 2166937"/>
                <a:gd name="connsiteY7" fmla="*/ 195263 h 435769"/>
                <a:gd name="connsiteX8" fmla="*/ 111918 w 2166937"/>
                <a:gd name="connsiteY8" fmla="*/ 173831 h 435769"/>
                <a:gd name="connsiteX9" fmla="*/ 69056 w 2166937"/>
                <a:gd name="connsiteY9" fmla="*/ 154781 h 435769"/>
                <a:gd name="connsiteX10" fmla="*/ 38100 w 2166937"/>
                <a:gd name="connsiteY10" fmla="*/ 142875 h 435769"/>
                <a:gd name="connsiteX11" fmla="*/ 16668 w 2166937"/>
                <a:gd name="connsiteY11" fmla="*/ 138113 h 435769"/>
                <a:gd name="connsiteX12" fmla="*/ 2381 w 2166937"/>
                <a:gd name="connsiteY12" fmla="*/ 142875 h 435769"/>
                <a:gd name="connsiteX13" fmla="*/ 0 w 2166937"/>
                <a:gd name="connsiteY13" fmla="*/ 154781 h 435769"/>
                <a:gd name="connsiteX14" fmla="*/ 11906 w 2166937"/>
                <a:gd name="connsiteY14" fmla="*/ 183356 h 435769"/>
                <a:gd name="connsiteX15" fmla="*/ 42862 w 2166937"/>
                <a:gd name="connsiteY15" fmla="*/ 233363 h 435769"/>
                <a:gd name="connsiteX16" fmla="*/ 100012 w 2166937"/>
                <a:gd name="connsiteY16" fmla="*/ 302419 h 435769"/>
                <a:gd name="connsiteX17" fmla="*/ 176212 w 2166937"/>
                <a:gd name="connsiteY17" fmla="*/ 366713 h 435769"/>
                <a:gd name="connsiteX18" fmla="*/ 226218 w 2166937"/>
                <a:gd name="connsiteY18" fmla="*/ 402431 h 435769"/>
                <a:gd name="connsiteX19" fmla="*/ 252412 w 2166937"/>
                <a:gd name="connsiteY19" fmla="*/ 421481 h 435769"/>
                <a:gd name="connsiteX20" fmla="*/ 276225 w 2166937"/>
                <a:gd name="connsiteY20" fmla="*/ 431006 h 435769"/>
                <a:gd name="connsiteX21" fmla="*/ 311943 w 2166937"/>
                <a:gd name="connsiteY21" fmla="*/ 435769 h 435769"/>
                <a:gd name="connsiteX22" fmla="*/ 359568 w 2166937"/>
                <a:gd name="connsiteY22" fmla="*/ 428625 h 435769"/>
                <a:gd name="connsiteX23" fmla="*/ 407193 w 2166937"/>
                <a:gd name="connsiteY23" fmla="*/ 416719 h 435769"/>
                <a:gd name="connsiteX24" fmla="*/ 440531 w 2166937"/>
                <a:gd name="connsiteY24" fmla="*/ 402431 h 435769"/>
                <a:gd name="connsiteX25" fmla="*/ 511968 w 2166937"/>
                <a:gd name="connsiteY25" fmla="*/ 388144 h 435769"/>
                <a:gd name="connsiteX26" fmla="*/ 597693 w 2166937"/>
                <a:gd name="connsiteY26" fmla="*/ 369094 h 435769"/>
                <a:gd name="connsiteX27" fmla="*/ 666750 w 2166937"/>
                <a:gd name="connsiteY27" fmla="*/ 350044 h 435769"/>
                <a:gd name="connsiteX28" fmla="*/ 871537 w 2166937"/>
                <a:gd name="connsiteY28" fmla="*/ 330994 h 435769"/>
                <a:gd name="connsiteX29" fmla="*/ 1007268 w 2166937"/>
                <a:gd name="connsiteY29" fmla="*/ 311944 h 435769"/>
                <a:gd name="connsiteX30" fmla="*/ 1226343 w 2166937"/>
                <a:gd name="connsiteY30" fmla="*/ 283369 h 435769"/>
                <a:gd name="connsiteX31" fmla="*/ 1388268 w 2166937"/>
                <a:gd name="connsiteY31" fmla="*/ 261938 h 435769"/>
                <a:gd name="connsiteX32" fmla="*/ 1578768 w 2166937"/>
                <a:gd name="connsiteY32" fmla="*/ 238125 h 435769"/>
                <a:gd name="connsiteX33" fmla="*/ 1695450 w 2166937"/>
                <a:gd name="connsiteY33" fmla="*/ 223838 h 435769"/>
                <a:gd name="connsiteX34" fmla="*/ 1733550 w 2166937"/>
                <a:gd name="connsiteY34" fmla="*/ 221456 h 435769"/>
                <a:gd name="connsiteX35" fmla="*/ 1759743 w 2166937"/>
                <a:gd name="connsiteY35" fmla="*/ 226219 h 435769"/>
                <a:gd name="connsiteX36" fmla="*/ 1790700 w 2166937"/>
                <a:gd name="connsiteY36" fmla="*/ 245269 h 435769"/>
                <a:gd name="connsiteX37" fmla="*/ 2107406 w 2166937"/>
                <a:gd name="connsiteY37" fmla="*/ 407194 h 435769"/>
                <a:gd name="connsiteX38" fmla="*/ 2128837 w 2166937"/>
                <a:gd name="connsiteY38" fmla="*/ 395288 h 435769"/>
                <a:gd name="connsiteX39" fmla="*/ 2147887 w 2166937"/>
                <a:gd name="connsiteY39" fmla="*/ 378619 h 435769"/>
                <a:gd name="connsiteX40" fmla="*/ 2159793 w 2166937"/>
                <a:gd name="connsiteY40" fmla="*/ 359569 h 435769"/>
                <a:gd name="connsiteX41" fmla="*/ 2166937 w 2166937"/>
                <a:gd name="connsiteY41" fmla="*/ 333375 h 435769"/>
                <a:gd name="connsiteX42" fmla="*/ 2166937 w 2166937"/>
                <a:gd name="connsiteY42" fmla="*/ 311944 h 435769"/>
                <a:gd name="connsiteX43" fmla="*/ 2164556 w 2166937"/>
                <a:gd name="connsiteY43" fmla="*/ 290513 h 435769"/>
                <a:gd name="connsiteX44" fmla="*/ 2145506 w 2166937"/>
                <a:gd name="connsiteY44" fmla="*/ 266700 h 435769"/>
                <a:gd name="connsiteX45" fmla="*/ 2085975 w 2166937"/>
                <a:gd name="connsiteY45" fmla="*/ 209550 h 435769"/>
                <a:gd name="connsiteX46" fmla="*/ 2031206 w 2166937"/>
                <a:gd name="connsiteY46" fmla="*/ 157163 h 435769"/>
                <a:gd name="connsiteX47" fmla="*/ 1947862 w 2166937"/>
                <a:gd name="connsiteY47" fmla="*/ 92869 h 435769"/>
                <a:gd name="connsiteX48" fmla="*/ 1857375 w 2166937"/>
                <a:gd name="connsiteY48" fmla="*/ 28575 h 435769"/>
                <a:gd name="connsiteX49" fmla="*/ 1814512 w 2166937"/>
                <a:gd name="connsiteY49" fmla="*/ 0 h 435769"/>
                <a:gd name="connsiteX50" fmla="*/ 1807368 w 2166937"/>
                <a:gd name="connsiteY50" fmla="*/ 0 h 435769"/>
                <a:gd name="connsiteX51" fmla="*/ 1764506 w 2166937"/>
                <a:gd name="connsiteY51" fmla="*/ 14288 h 435769"/>
                <a:gd name="connsiteX52" fmla="*/ 1643062 w 2166937"/>
                <a:gd name="connsiteY52" fmla="*/ 52388 h 435769"/>
                <a:gd name="connsiteX53" fmla="*/ 1547812 w 2166937"/>
                <a:gd name="connsiteY53" fmla="*/ 71438 h 435769"/>
                <a:gd name="connsiteX54" fmla="*/ 1426368 w 2166937"/>
                <a:gd name="connsiteY54" fmla="*/ 83344 h 435769"/>
                <a:gd name="connsiteX55" fmla="*/ 1102518 w 2166937"/>
                <a:gd name="connsiteY55" fmla="*/ 1238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6937" h="435769">
                  <a:moveTo>
                    <a:pt x="1102518" y="123825"/>
                  </a:moveTo>
                  <a:lnTo>
                    <a:pt x="871537" y="154781"/>
                  </a:lnTo>
                  <a:lnTo>
                    <a:pt x="623887" y="185738"/>
                  </a:lnTo>
                  <a:lnTo>
                    <a:pt x="442912" y="209550"/>
                  </a:lnTo>
                  <a:lnTo>
                    <a:pt x="357187" y="221456"/>
                  </a:lnTo>
                  <a:lnTo>
                    <a:pt x="300037" y="219075"/>
                  </a:lnTo>
                  <a:lnTo>
                    <a:pt x="223837" y="207169"/>
                  </a:lnTo>
                  <a:lnTo>
                    <a:pt x="171450" y="195263"/>
                  </a:lnTo>
                  <a:lnTo>
                    <a:pt x="111918" y="173831"/>
                  </a:lnTo>
                  <a:lnTo>
                    <a:pt x="69056" y="154781"/>
                  </a:lnTo>
                  <a:lnTo>
                    <a:pt x="38100" y="142875"/>
                  </a:lnTo>
                  <a:lnTo>
                    <a:pt x="16668" y="138113"/>
                  </a:lnTo>
                  <a:lnTo>
                    <a:pt x="2381" y="142875"/>
                  </a:lnTo>
                  <a:lnTo>
                    <a:pt x="0" y="154781"/>
                  </a:lnTo>
                  <a:lnTo>
                    <a:pt x="11906" y="183356"/>
                  </a:lnTo>
                  <a:lnTo>
                    <a:pt x="42862" y="233363"/>
                  </a:lnTo>
                  <a:lnTo>
                    <a:pt x="100012" y="302419"/>
                  </a:lnTo>
                  <a:lnTo>
                    <a:pt x="176212" y="366713"/>
                  </a:lnTo>
                  <a:lnTo>
                    <a:pt x="226218" y="402431"/>
                  </a:lnTo>
                  <a:lnTo>
                    <a:pt x="252412" y="421481"/>
                  </a:lnTo>
                  <a:lnTo>
                    <a:pt x="276225" y="431006"/>
                  </a:lnTo>
                  <a:lnTo>
                    <a:pt x="311943" y="435769"/>
                  </a:lnTo>
                  <a:lnTo>
                    <a:pt x="359568" y="428625"/>
                  </a:lnTo>
                  <a:lnTo>
                    <a:pt x="407193" y="416719"/>
                  </a:lnTo>
                  <a:lnTo>
                    <a:pt x="440531" y="402431"/>
                  </a:lnTo>
                  <a:lnTo>
                    <a:pt x="511968" y="388144"/>
                  </a:lnTo>
                  <a:lnTo>
                    <a:pt x="597693" y="369094"/>
                  </a:lnTo>
                  <a:lnTo>
                    <a:pt x="666750" y="350044"/>
                  </a:lnTo>
                  <a:lnTo>
                    <a:pt x="871537" y="330994"/>
                  </a:lnTo>
                  <a:lnTo>
                    <a:pt x="1007268" y="311944"/>
                  </a:lnTo>
                  <a:lnTo>
                    <a:pt x="1226343" y="283369"/>
                  </a:lnTo>
                  <a:lnTo>
                    <a:pt x="1388268" y="261938"/>
                  </a:lnTo>
                  <a:lnTo>
                    <a:pt x="1578768" y="238125"/>
                  </a:lnTo>
                  <a:lnTo>
                    <a:pt x="1695450" y="223838"/>
                  </a:lnTo>
                  <a:lnTo>
                    <a:pt x="1733550" y="221456"/>
                  </a:lnTo>
                  <a:lnTo>
                    <a:pt x="1759743" y="226219"/>
                  </a:lnTo>
                  <a:lnTo>
                    <a:pt x="1790700" y="245269"/>
                  </a:lnTo>
                  <a:lnTo>
                    <a:pt x="2107406" y="407194"/>
                  </a:lnTo>
                  <a:lnTo>
                    <a:pt x="2128837" y="395288"/>
                  </a:lnTo>
                  <a:lnTo>
                    <a:pt x="2147887" y="378619"/>
                  </a:lnTo>
                  <a:lnTo>
                    <a:pt x="2159793" y="359569"/>
                  </a:lnTo>
                  <a:lnTo>
                    <a:pt x="2166937" y="333375"/>
                  </a:lnTo>
                  <a:lnTo>
                    <a:pt x="2166937" y="311944"/>
                  </a:lnTo>
                  <a:lnTo>
                    <a:pt x="2164556" y="290513"/>
                  </a:lnTo>
                  <a:lnTo>
                    <a:pt x="2145506" y="266700"/>
                  </a:lnTo>
                  <a:lnTo>
                    <a:pt x="2085975" y="209550"/>
                  </a:lnTo>
                  <a:lnTo>
                    <a:pt x="2031206" y="157163"/>
                  </a:lnTo>
                  <a:lnTo>
                    <a:pt x="1947862" y="92869"/>
                  </a:lnTo>
                  <a:lnTo>
                    <a:pt x="1857375" y="28575"/>
                  </a:lnTo>
                  <a:lnTo>
                    <a:pt x="1814512" y="0"/>
                  </a:lnTo>
                  <a:lnTo>
                    <a:pt x="1807368" y="0"/>
                  </a:lnTo>
                  <a:lnTo>
                    <a:pt x="1764506" y="14288"/>
                  </a:lnTo>
                  <a:lnTo>
                    <a:pt x="1643062" y="52388"/>
                  </a:lnTo>
                  <a:lnTo>
                    <a:pt x="1547812" y="71438"/>
                  </a:lnTo>
                  <a:lnTo>
                    <a:pt x="1426368" y="83344"/>
                  </a:lnTo>
                  <a:lnTo>
                    <a:pt x="1102518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6">
              <a:extLst>
                <a:ext uri="{FF2B5EF4-FFF2-40B4-BE49-F238E27FC236}">
                  <a16:creationId xmlns:a16="http://schemas.microsoft.com/office/drawing/2014/main" id="{CE641B7E-4269-4922-92A2-A1803F3EF148}"/>
                </a:ext>
              </a:extLst>
            </p:cNvPr>
            <p:cNvSpPr/>
            <p:nvPr/>
          </p:nvSpPr>
          <p:spPr>
            <a:xfrm>
              <a:off x="6337300" y="2341563"/>
              <a:ext cx="752475" cy="1020762"/>
            </a:xfrm>
            <a:custGeom>
              <a:avLst/>
              <a:gdLst>
                <a:gd name="connsiteX0" fmla="*/ 309562 w 752475"/>
                <a:gd name="connsiteY0" fmla="*/ 407194 h 1021556"/>
                <a:gd name="connsiteX1" fmla="*/ 338137 w 752475"/>
                <a:gd name="connsiteY1" fmla="*/ 352425 h 1021556"/>
                <a:gd name="connsiteX2" fmla="*/ 361950 w 752475"/>
                <a:gd name="connsiteY2" fmla="*/ 297656 h 1021556"/>
                <a:gd name="connsiteX3" fmla="*/ 383381 w 752475"/>
                <a:gd name="connsiteY3" fmla="*/ 240506 h 1021556"/>
                <a:gd name="connsiteX4" fmla="*/ 402431 w 752475"/>
                <a:gd name="connsiteY4" fmla="*/ 188119 h 1021556"/>
                <a:gd name="connsiteX5" fmla="*/ 416718 w 752475"/>
                <a:gd name="connsiteY5" fmla="*/ 126206 h 1021556"/>
                <a:gd name="connsiteX6" fmla="*/ 421481 w 752475"/>
                <a:gd name="connsiteY6" fmla="*/ 90487 h 1021556"/>
                <a:gd name="connsiteX7" fmla="*/ 421481 w 752475"/>
                <a:gd name="connsiteY7" fmla="*/ 69056 h 1021556"/>
                <a:gd name="connsiteX8" fmla="*/ 416718 w 752475"/>
                <a:gd name="connsiteY8" fmla="*/ 47625 h 1021556"/>
                <a:gd name="connsiteX9" fmla="*/ 402431 w 752475"/>
                <a:gd name="connsiteY9" fmla="*/ 26194 h 1021556"/>
                <a:gd name="connsiteX10" fmla="*/ 359568 w 752475"/>
                <a:gd name="connsiteY10" fmla="*/ 0 h 1021556"/>
                <a:gd name="connsiteX11" fmla="*/ 752475 w 752475"/>
                <a:gd name="connsiteY11" fmla="*/ 95250 h 1021556"/>
                <a:gd name="connsiteX12" fmla="*/ 747712 w 752475"/>
                <a:gd name="connsiteY12" fmla="*/ 128587 h 1021556"/>
                <a:gd name="connsiteX13" fmla="*/ 738187 w 752475"/>
                <a:gd name="connsiteY13" fmla="*/ 147637 h 1021556"/>
                <a:gd name="connsiteX14" fmla="*/ 711993 w 752475"/>
                <a:gd name="connsiteY14" fmla="*/ 169069 h 1021556"/>
                <a:gd name="connsiteX15" fmla="*/ 700087 w 752475"/>
                <a:gd name="connsiteY15" fmla="*/ 178594 h 1021556"/>
                <a:gd name="connsiteX16" fmla="*/ 673893 w 752475"/>
                <a:gd name="connsiteY16" fmla="*/ 202406 h 1021556"/>
                <a:gd name="connsiteX17" fmla="*/ 650081 w 752475"/>
                <a:gd name="connsiteY17" fmla="*/ 228600 h 1021556"/>
                <a:gd name="connsiteX18" fmla="*/ 633412 w 752475"/>
                <a:gd name="connsiteY18" fmla="*/ 257175 h 1021556"/>
                <a:gd name="connsiteX19" fmla="*/ 609600 w 752475"/>
                <a:gd name="connsiteY19" fmla="*/ 307181 h 1021556"/>
                <a:gd name="connsiteX20" fmla="*/ 583406 w 752475"/>
                <a:gd name="connsiteY20" fmla="*/ 371475 h 1021556"/>
                <a:gd name="connsiteX21" fmla="*/ 531018 w 752475"/>
                <a:gd name="connsiteY21" fmla="*/ 497681 h 1021556"/>
                <a:gd name="connsiteX22" fmla="*/ 457200 w 752475"/>
                <a:gd name="connsiteY22" fmla="*/ 647700 h 1021556"/>
                <a:gd name="connsiteX23" fmla="*/ 397668 w 752475"/>
                <a:gd name="connsiteY23" fmla="*/ 750094 h 1021556"/>
                <a:gd name="connsiteX24" fmla="*/ 359568 w 752475"/>
                <a:gd name="connsiteY24" fmla="*/ 809625 h 1021556"/>
                <a:gd name="connsiteX25" fmla="*/ 309562 w 752475"/>
                <a:gd name="connsiteY25" fmla="*/ 878681 h 1021556"/>
                <a:gd name="connsiteX26" fmla="*/ 254793 w 752475"/>
                <a:gd name="connsiteY26" fmla="*/ 940594 h 1021556"/>
                <a:gd name="connsiteX27" fmla="*/ 207168 w 752475"/>
                <a:gd name="connsiteY27" fmla="*/ 981075 h 1021556"/>
                <a:gd name="connsiteX28" fmla="*/ 164306 w 752475"/>
                <a:gd name="connsiteY28" fmla="*/ 1007269 h 1021556"/>
                <a:gd name="connsiteX29" fmla="*/ 138112 w 752475"/>
                <a:gd name="connsiteY29" fmla="*/ 1019175 h 1021556"/>
                <a:gd name="connsiteX30" fmla="*/ 119062 w 752475"/>
                <a:gd name="connsiteY30" fmla="*/ 1021556 h 1021556"/>
                <a:gd name="connsiteX31" fmla="*/ 104775 w 752475"/>
                <a:gd name="connsiteY31" fmla="*/ 1016794 h 1021556"/>
                <a:gd name="connsiteX32" fmla="*/ 88106 w 752475"/>
                <a:gd name="connsiteY32" fmla="*/ 1004887 h 1021556"/>
                <a:gd name="connsiteX33" fmla="*/ 71437 w 752475"/>
                <a:gd name="connsiteY33" fmla="*/ 990600 h 1021556"/>
                <a:gd name="connsiteX34" fmla="*/ 47625 w 752475"/>
                <a:gd name="connsiteY34" fmla="*/ 959644 h 1021556"/>
                <a:gd name="connsiteX35" fmla="*/ 26193 w 752475"/>
                <a:gd name="connsiteY35" fmla="*/ 916781 h 1021556"/>
                <a:gd name="connsiteX36" fmla="*/ 9525 w 752475"/>
                <a:gd name="connsiteY36" fmla="*/ 878681 h 1021556"/>
                <a:gd name="connsiteX37" fmla="*/ 0 w 752475"/>
                <a:gd name="connsiteY37" fmla="*/ 852487 h 1021556"/>
                <a:gd name="connsiteX38" fmla="*/ 183356 w 752475"/>
                <a:gd name="connsiteY38" fmla="*/ 609600 h 1021556"/>
                <a:gd name="connsiteX39" fmla="*/ 228600 w 752475"/>
                <a:gd name="connsiteY39" fmla="*/ 545306 h 1021556"/>
                <a:gd name="connsiteX40" fmla="*/ 283368 w 752475"/>
                <a:gd name="connsiteY40" fmla="*/ 457200 h 1021556"/>
                <a:gd name="connsiteX41" fmla="*/ 309562 w 752475"/>
                <a:gd name="connsiteY41" fmla="*/ 407194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2475" h="1021556">
                  <a:moveTo>
                    <a:pt x="309562" y="407194"/>
                  </a:moveTo>
                  <a:lnTo>
                    <a:pt x="338137" y="352425"/>
                  </a:lnTo>
                  <a:lnTo>
                    <a:pt x="361950" y="297656"/>
                  </a:lnTo>
                  <a:lnTo>
                    <a:pt x="383381" y="240506"/>
                  </a:lnTo>
                  <a:lnTo>
                    <a:pt x="402431" y="188119"/>
                  </a:lnTo>
                  <a:lnTo>
                    <a:pt x="416718" y="126206"/>
                  </a:lnTo>
                  <a:lnTo>
                    <a:pt x="421481" y="90487"/>
                  </a:lnTo>
                  <a:lnTo>
                    <a:pt x="421481" y="69056"/>
                  </a:lnTo>
                  <a:lnTo>
                    <a:pt x="416718" y="47625"/>
                  </a:lnTo>
                  <a:lnTo>
                    <a:pt x="402431" y="26194"/>
                  </a:lnTo>
                  <a:lnTo>
                    <a:pt x="359568" y="0"/>
                  </a:lnTo>
                  <a:lnTo>
                    <a:pt x="752475" y="95250"/>
                  </a:lnTo>
                  <a:lnTo>
                    <a:pt x="747712" y="128587"/>
                  </a:lnTo>
                  <a:lnTo>
                    <a:pt x="738187" y="147637"/>
                  </a:lnTo>
                  <a:lnTo>
                    <a:pt x="711993" y="169069"/>
                  </a:lnTo>
                  <a:lnTo>
                    <a:pt x="700087" y="178594"/>
                  </a:lnTo>
                  <a:lnTo>
                    <a:pt x="673893" y="202406"/>
                  </a:lnTo>
                  <a:lnTo>
                    <a:pt x="650081" y="228600"/>
                  </a:lnTo>
                  <a:lnTo>
                    <a:pt x="633412" y="257175"/>
                  </a:lnTo>
                  <a:lnTo>
                    <a:pt x="609600" y="307181"/>
                  </a:lnTo>
                  <a:lnTo>
                    <a:pt x="583406" y="371475"/>
                  </a:lnTo>
                  <a:lnTo>
                    <a:pt x="531018" y="497681"/>
                  </a:lnTo>
                  <a:lnTo>
                    <a:pt x="457200" y="647700"/>
                  </a:lnTo>
                  <a:lnTo>
                    <a:pt x="397668" y="750094"/>
                  </a:lnTo>
                  <a:lnTo>
                    <a:pt x="359568" y="809625"/>
                  </a:lnTo>
                  <a:lnTo>
                    <a:pt x="309562" y="878681"/>
                  </a:lnTo>
                  <a:lnTo>
                    <a:pt x="254793" y="940594"/>
                  </a:lnTo>
                  <a:lnTo>
                    <a:pt x="207168" y="981075"/>
                  </a:lnTo>
                  <a:lnTo>
                    <a:pt x="164306" y="1007269"/>
                  </a:lnTo>
                  <a:lnTo>
                    <a:pt x="138112" y="1019175"/>
                  </a:lnTo>
                  <a:lnTo>
                    <a:pt x="119062" y="1021556"/>
                  </a:lnTo>
                  <a:lnTo>
                    <a:pt x="104775" y="1016794"/>
                  </a:lnTo>
                  <a:lnTo>
                    <a:pt x="88106" y="1004887"/>
                  </a:lnTo>
                  <a:lnTo>
                    <a:pt x="71437" y="990600"/>
                  </a:lnTo>
                  <a:lnTo>
                    <a:pt x="47625" y="959644"/>
                  </a:lnTo>
                  <a:lnTo>
                    <a:pt x="26193" y="916781"/>
                  </a:lnTo>
                  <a:lnTo>
                    <a:pt x="9525" y="878681"/>
                  </a:lnTo>
                  <a:lnTo>
                    <a:pt x="0" y="852487"/>
                  </a:lnTo>
                  <a:lnTo>
                    <a:pt x="183356" y="609600"/>
                  </a:lnTo>
                  <a:lnTo>
                    <a:pt x="228600" y="545306"/>
                  </a:lnTo>
                  <a:lnTo>
                    <a:pt x="283368" y="457200"/>
                  </a:lnTo>
                  <a:lnTo>
                    <a:pt x="309562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7">
              <a:extLst>
                <a:ext uri="{FF2B5EF4-FFF2-40B4-BE49-F238E27FC236}">
                  <a16:creationId xmlns:a16="http://schemas.microsoft.com/office/drawing/2014/main" id="{00C78D0E-E90F-4D3E-BC82-B8F5CE37CC03}"/>
                </a:ext>
              </a:extLst>
            </p:cNvPr>
            <p:cNvSpPr/>
            <p:nvPr/>
          </p:nvSpPr>
          <p:spPr>
            <a:xfrm>
              <a:off x="6053139" y="2924175"/>
              <a:ext cx="479425" cy="331788"/>
            </a:xfrm>
            <a:custGeom>
              <a:avLst/>
              <a:gdLst>
                <a:gd name="connsiteX0" fmla="*/ 176212 w 478631"/>
                <a:gd name="connsiteY0" fmla="*/ 150019 h 330994"/>
                <a:gd name="connsiteX1" fmla="*/ 226218 w 478631"/>
                <a:gd name="connsiteY1" fmla="*/ 188119 h 330994"/>
                <a:gd name="connsiteX2" fmla="*/ 245268 w 478631"/>
                <a:gd name="connsiteY2" fmla="*/ 207169 h 330994"/>
                <a:gd name="connsiteX3" fmla="*/ 271462 w 478631"/>
                <a:gd name="connsiteY3" fmla="*/ 238125 h 330994"/>
                <a:gd name="connsiteX4" fmla="*/ 283368 w 478631"/>
                <a:gd name="connsiteY4" fmla="*/ 259556 h 330994"/>
                <a:gd name="connsiteX5" fmla="*/ 285750 w 478631"/>
                <a:gd name="connsiteY5" fmla="*/ 266700 h 330994"/>
                <a:gd name="connsiteX6" fmla="*/ 311943 w 478631"/>
                <a:gd name="connsiteY6" fmla="*/ 330994 h 330994"/>
                <a:gd name="connsiteX7" fmla="*/ 478631 w 478631"/>
                <a:gd name="connsiteY7" fmla="*/ 14288 h 330994"/>
                <a:gd name="connsiteX8" fmla="*/ 457200 w 478631"/>
                <a:gd name="connsiteY8" fmla="*/ 42863 h 330994"/>
                <a:gd name="connsiteX9" fmla="*/ 438150 w 478631"/>
                <a:gd name="connsiteY9" fmla="*/ 57150 h 330994"/>
                <a:gd name="connsiteX10" fmla="*/ 409575 w 478631"/>
                <a:gd name="connsiteY10" fmla="*/ 71438 h 330994"/>
                <a:gd name="connsiteX11" fmla="*/ 366712 w 478631"/>
                <a:gd name="connsiteY11" fmla="*/ 83344 h 330994"/>
                <a:gd name="connsiteX12" fmla="*/ 338137 w 478631"/>
                <a:gd name="connsiteY12" fmla="*/ 83344 h 330994"/>
                <a:gd name="connsiteX13" fmla="*/ 278606 w 478631"/>
                <a:gd name="connsiteY13" fmla="*/ 73819 h 330994"/>
                <a:gd name="connsiteX14" fmla="*/ 197643 w 478631"/>
                <a:gd name="connsiteY14" fmla="*/ 54769 h 330994"/>
                <a:gd name="connsiteX15" fmla="*/ 95250 w 478631"/>
                <a:gd name="connsiteY15" fmla="*/ 26194 h 330994"/>
                <a:gd name="connsiteX16" fmla="*/ 35718 w 478631"/>
                <a:gd name="connsiteY16" fmla="*/ 2381 h 330994"/>
                <a:gd name="connsiteX17" fmla="*/ 16668 w 478631"/>
                <a:gd name="connsiteY17" fmla="*/ 0 h 330994"/>
                <a:gd name="connsiteX18" fmla="*/ 0 w 478631"/>
                <a:gd name="connsiteY18" fmla="*/ 9525 h 330994"/>
                <a:gd name="connsiteX19" fmla="*/ 2381 w 478631"/>
                <a:gd name="connsiteY19" fmla="*/ 38100 h 330994"/>
                <a:gd name="connsiteX20" fmla="*/ 16668 w 478631"/>
                <a:gd name="connsiteY20" fmla="*/ 59531 h 330994"/>
                <a:gd name="connsiteX21" fmla="*/ 61912 w 478631"/>
                <a:gd name="connsiteY21" fmla="*/ 80963 h 330994"/>
                <a:gd name="connsiteX22" fmla="*/ 107156 w 478631"/>
                <a:gd name="connsiteY22" fmla="*/ 104775 h 330994"/>
                <a:gd name="connsiteX23" fmla="*/ 176212 w 478631"/>
                <a:gd name="connsiteY23" fmla="*/ 150019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631" h="330994">
                  <a:moveTo>
                    <a:pt x="176212" y="150019"/>
                  </a:moveTo>
                  <a:lnTo>
                    <a:pt x="226218" y="188119"/>
                  </a:lnTo>
                  <a:lnTo>
                    <a:pt x="245268" y="207169"/>
                  </a:lnTo>
                  <a:lnTo>
                    <a:pt x="271462" y="238125"/>
                  </a:lnTo>
                  <a:lnTo>
                    <a:pt x="283368" y="259556"/>
                  </a:lnTo>
                  <a:lnTo>
                    <a:pt x="285750" y="266700"/>
                  </a:lnTo>
                  <a:lnTo>
                    <a:pt x="311943" y="330994"/>
                  </a:lnTo>
                  <a:lnTo>
                    <a:pt x="478631" y="14288"/>
                  </a:lnTo>
                  <a:lnTo>
                    <a:pt x="457200" y="42863"/>
                  </a:lnTo>
                  <a:lnTo>
                    <a:pt x="438150" y="57150"/>
                  </a:lnTo>
                  <a:lnTo>
                    <a:pt x="409575" y="71438"/>
                  </a:lnTo>
                  <a:lnTo>
                    <a:pt x="366712" y="83344"/>
                  </a:lnTo>
                  <a:lnTo>
                    <a:pt x="338137" y="83344"/>
                  </a:lnTo>
                  <a:lnTo>
                    <a:pt x="278606" y="73819"/>
                  </a:lnTo>
                  <a:lnTo>
                    <a:pt x="197643" y="54769"/>
                  </a:lnTo>
                  <a:lnTo>
                    <a:pt x="95250" y="26194"/>
                  </a:lnTo>
                  <a:lnTo>
                    <a:pt x="35718" y="2381"/>
                  </a:lnTo>
                  <a:lnTo>
                    <a:pt x="16668" y="0"/>
                  </a:lnTo>
                  <a:lnTo>
                    <a:pt x="0" y="9525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61912" y="80963"/>
                  </a:lnTo>
                  <a:lnTo>
                    <a:pt x="107156" y="104775"/>
                  </a:lnTo>
                  <a:lnTo>
                    <a:pt x="176212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8">
              <a:extLst>
                <a:ext uri="{FF2B5EF4-FFF2-40B4-BE49-F238E27FC236}">
                  <a16:creationId xmlns:a16="http://schemas.microsoft.com/office/drawing/2014/main" id="{F675BE0A-30B1-4527-B724-F7D20A8146C6}"/>
                </a:ext>
              </a:extLst>
            </p:cNvPr>
            <p:cNvSpPr/>
            <p:nvPr/>
          </p:nvSpPr>
          <p:spPr>
            <a:xfrm>
              <a:off x="4219575" y="2401889"/>
              <a:ext cx="1714500" cy="1322387"/>
            </a:xfrm>
            <a:custGeom>
              <a:avLst/>
              <a:gdLst>
                <a:gd name="connsiteX0" fmla="*/ 1021556 w 1714500"/>
                <a:gd name="connsiteY0" fmla="*/ 585788 h 1321594"/>
                <a:gd name="connsiteX1" fmla="*/ 1107281 w 1714500"/>
                <a:gd name="connsiteY1" fmla="*/ 507207 h 1321594"/>
                <a:gd name="connsiteX2" fmla="*/ 1173956 w 1714500"/>
                <a:gd name="connsiteY2" fmla="*/ 440532 h 1321594"/>
                <a:gd name="connsiteX3" fmla="*/ 1223963 w 1714500"/>
                <a:gd name="connsiteY3" fmla="*/ 383382 h 1321594"/>
                <a:gd name="connsiteX4" fmla="*/ 1259681 w 1714500"/>
                <a:gd name="connsiteY4" fmla="*/ 340519 h 1321594"/>
                <a:gd name="connsiteX5" fmla="*/ 1283494 w 1714500"/>
                <a:gd name="connsiteY5" fmla="*/ 307182 h 1321594"/>
                <a:gd name="connsiteX6" fmla="*/ 1309688 w 1714500"/>
                <a:gd name="connsiteY6" fmla="*/ 264319 h 1321594"/>
                <a:gd name="connsiteX7" fmla="*/ 1323975 w 1714500"/>
                <a:gd name="connsiteY7" fmla="*/ 238125 h 1321594"/>
                <a:gd name="connsiteX8" fmla="*/ 1340644 w 1714500"/>
                <a:gd name="connsiteY8" fmla="*/ 200025 h 1321594"/>
                <a:gd name="connsiteX9" fmla="*/ 1352550 w 1714500"/>
                <a:gd name="connsiteY9" fmla="*/ 159544 h 1321594"/>
                <a:gd name="connsiteX10" fmla="*/ 1359694 w 1714500"/>
                <a:gd name="connsiteY10" fmla="*/ 126207 h 1321594"/>
                <a:gd name="connsiteX11" fmla="*/ 1359694 w 1714500"/>
                <a:gd name="connsiteY11" fmla="*/ 88107 h 1321594"/>
                <a:gd name="connsiteX12" fmla="*/ 1340644 w 1714500"/>
                <a:gd name="connsiteY12" fmla="*/ 4763 h 1321594"/>
                <a:gd name="connsiteX13" fmla="*/ 1543050 w 1714500"/>
                <a:gd name="connsiteY13" fmla="*/ 0 h 1321594"/>
                <a:gd name="connsiteX14" fmla="*/ 1604963 w 1714500"/>
                <a:gd name="connsiteY14" fmla="*/ 66675 h 1321594"/>
                <a:gd name="connsiteX15" fmla="*/ 1650206 w 1714500"/>
                <a:gd name="connsiteY15" fmla="*/ 114300 h 1321594"/>
                <a:gd name="connsiteX16" fmla="*/ 1683544 w 1714500"/>
                <a:gd name="connsiteY16" fmla="*/ 145257 h 1321594"/>
                <a:gd name="connsiteX17" fmla="*/ 1700213 w 1714500"/>
                <a:gd name="connsiteY17" fmla="*/ 164307 h 1321594"/>
                <a:gd name="connsiteX18" fmla="*/ 1707356 w 1714500"/>
                <a:gd name="connsiteY18" fmla="*/ 183357 h 1321594"/>
                <a:gd name="connsiteX19" fmla="*/ 1714500 w 1714500"/>
                <a:gd name="connsiteY19" fmla="*/ 202407 h 1321594"/>
                <a:gd name="connsiteX20" fmla="*/ 1714500 w 1714500"/>
                <a:gd name="connsiteY20" fmla="*/ 219075 h 1321594"/>
                <a:gd name="connsiteX21" fmla="*/ 1709738 w 1714500"/>
                <a:gd name="connsiteY21" fmla="*/ 245269 h 1321594"/>
                <a:gd name="connsiteX22" fmla="*/ 1695450 w 1714500"/>
                <a:gd name="connsiteY22" fmla="*/ 271463 h 1321594"/>
                <a:gd name="connsiteX23" fmla="*/ 1666875 w 1714500"/>
                <a:gd name="connsiteY23" fmla="*/ 300038 h 1321594"/>
                <a:gd name="connsiteX24" fmla="*/ 1624013 w 1714500"/>
                <a:gd name="connsiteY24" fmla="*/ 323850 h 1321594"/>
                <a:gd name="connsiteX25" fmla="*/ 1566863 w 1714500"/>
                <a:gd name="connsiteY25" fmla="*/ 364332 h 1321594"/>
                <a:gd name="connsiteX26" fmla="*/ 1519238 w 1714500"/>
                <a:gd name="connsiteY26" fmla="*/ 409575 h 1321594"/>
                <a:gd name="connsiteX27" fmla="*/ 1447800 w 1714500"/>
                <a:gd name="connsiteY27" fmla="*/ 490538 h 1321594"/>
                <a:gd name="connsiteX28" fmla="*/ 1354931 w 1714500"/>
                <a:gd name="connsiteY28" fmla="*/ 585788 h 1321594"/>
                <a:gd name="connsiteX29" fmla="*/ 1252538 w 1714500"/>
                <a:gd name="connsiteY29" fmla="*/ 678657 h 1321594"/>
                <a:gd name="connsiteX30" fmla="*/ 1152525 w 1714500"/>
                <a:gd name="connsiteY30" fmla="*/ 764382 h 1321594"/>
                <a:gd name="connsiteX31" fmla="*/ 1040606 w 1714500"/>
                <a:gd name="connsiteY31" fmla="*/ 847725 h 1321594"/>
                <a:gd name="connsiteX32" fmla="*/ 916781 w 1714500"/>
                <a:gd name="connsiteY32" fmla="*/ 933450 h 1321594"/>
                <a:gd name="connsiteX33" fmla="*/ 790575 w 1714500"/>
                <a:gd name="connsiteY33" fmla="*/ 1007269 h 1321594"/>
                <a:gd name="connsiteX34" fmla="*/ 650081 w 1714500"/>
                <a:gd name="connsiteY34" fmla="*/ 1088232 h 1321594"/>
                <a:gd name="connsiteX35" fmla="*/ 521494 w 1714500"/>
                <a:gd name="connsiteY35" fmla="*/ 1152525 h 1321594"/>
                <a:gd name="connsiteX36" fmla="*/ 369094 w 1714500"/>
                <a:gd name="connsiteY36" fmla="*/ 1216819 h 1321594"/>
                <a:gd name="connsiteX37" fmla="*/ 280988 w 1714500"/>
                <a:gd name="connsiteY37" fmla="*/ 1250157 h 1321594"/>
                <a:gd name="connsiteX38" fmla="*/ 135731 w 1714500"/>
                <a:gd name="connsiteY38" fmla="*/ 1297782 h 1321594"/>
                <a:gd name="connsiteX39" fmla="*/ 50006 w 1714500"/>
                <a:gd name="connsiteY39" fmla="*/ 1319213 h 1321594"/>
                <a:gd name="connsiteX40" fmla="*/ 23813 w 1714500"/>
                <a:gd name="connsiteY40" fmla="*/ 1321594 h 1321594"/>
                <a:gd name="connsiteX41" fmla="*/ 9525 w 1714500"/>
                <a:gd name="connsiteY41" fmla="*/ 1319213 h 1321594"/>
                <a:gd name="connsiteX42" fmla="*/ 0 w 1714500"/>
                <a:gd name="connsiteY42" fmla="*/ 1307307 h 1321594"/>
                <a:gd name="connsiteX43" fmla="*/ 7144 w 1714500"/>
                <a:gd name="connsiteY43" fmla="*/ 1288257 h 1321594"/>
                <a:gd name="connsiteX44" fmla="*/ 21431 w 1714500"/>
                <a:gd name="connsiteY44" fmla="*/ 1271588 h 1321594"/>
                <a:gd name="connsiteX45" fmla="*/ 97631 w 1714500"/>
                <a:gd name="connsiteY45" fmla="*/ 1233488 h 1321594"/>
                <a:gd name="connsiteX46" fmla="*/ 209550 w 1714500"/>
                <a:gd name="connsiteY46" fmla="*/ 1173957 h 1321594"/>
                <a:gd name="connsiteX47" fmla="*/ 326231 w 1714500"/>
                <a:gd name="connsiteY47" fmla="*/ 1107282 h 1321594"/>
                <a:gd name="connsiteX48" fmla="*/ 454819 w 1714500"/>
                <a:gd name="connsiteY48" fmla="*/ 1028700 h 1321594"/>
                <a:gd name="connsiteX49" fmla="*/ 573881 w 1714500"/>
                <a:gd name="connsiteY49" fmla="*/ 950119 h 1321594"/>
                <a:gd name="connsiteX50" fmla="*/ 666750 w 1714500"/>
                <a:gd name="connsiteY50" fmla="*/ 883444 h 1321594"/>
                <a:gd name="connsiteX51" fmla="*/ 783431 w 1714500"/>
                <a:gd name="connsiteY51" fmla="*/ 792957 h 1321594"/>
                <a:gd name="connsiteX52" fmla="*/ 878681 w 1714500"/>
                <a:gd name="connsiteY52" fmla="*/ 716757 h 1321594"/>
                <a:gd name="connsiteX53" fmla="*/ 1021556 w 1714500"/>
                <a:gd name="connsiteY53" fmla="*/ 585788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14500" h="1321594">
                  <a:moveTo>
                    <a:pt x="1021556" y="585788"/>
                  </a:moveTo>
                  <a:lnTo>
                    <a:pt x="1107281" y="507207"/>
                  </a:lnTo>
                  <a:lnTo>
                    <a:pt x="1173956" y="440532"/>
                  </a:lnTo>
                  <a:lnTo>
                    <a:pt x="1223963" y="383382"/>
                  </a:lnTo>
                  <a:lnTo>
                    <a:pt x="1259681" y="340519"/>
                  </a:lnTo>
                  <a:lnTo>
                    <a:pt x="1283494" y="307182"/>
                  </a:lnTo>
                  <a:lnTo>
                    <a:pt x="1309688" y="264319"/>
                  </a:lnTo>
                  <a:lnTo>
                    <a:pt x="1323975" y="238125"/>
                  </a:lnTo>
                  <a:lnTo>
                    <a:pt x="1340644" y="200025"/>
                  </a:lnTo>
                  <a:lnTo>
                    <a:pt x="1352550" y="159544"/>
                  </a:lnTo>
                  <a:lnTo>
                    <a:pt x="1359694" y="126207"/>
                  </a:lnTo>
                  <a:lnTo>
                    <a:pt x="1359694" y="88107"/>
                  </a:lnTo>
                  <a:lnTo>
                    <a:pt x="1340644" y="4763"/>
                  </a:lnTo>
                  <a:lnTo>
                    <a:pt x="1543050" y="0"/>
                  </a:lnTo>
                  <a:lnTo>
                    <a:pt x="1604963" y="66675"/>
                  </a:lnTo>
                  <a:lnTo>
                    <a:pt x="1650206" y="114300"/>
                  </a:lnTo>
                  <a:lnTo>
                    <a:pt x="1683544" y="145257"/>
                  </a:lnTo>
                  <a:lnTo>
                    <a:pt x="1700213" y="164307"/>
                  </a:lnTo>
                  <a:lnTo>
                    <a:pt x="1707356" y="183357"/>
                  </a:lnTo>
                  <a:lnTo>
                    <a:pt x="1714500" y="202407"/>
                  </a:lnTo>
                  <a:lnTo>
                    <a:pt x="1714500" y="219075"/>
                  </a:lnTo>
                  <a:lnTo>
                    <a:pt x="1709738" y="245269"/>
                  </a:lnTo>
                  <a:lnTo>
                    <a:pt x="1695450" y="271463"/>
                  </a:lnTo>
                  <a:lnTo>
                    <a:pt x="1666875" y="300038"/>
                  </a:lnTo>
                  <a:lnTo>
                    <a:pt x="1624013" y="323850"/>
                  </a:lnTo>
                  <a:lnTo>
                    <a:pt x="1566863" y="364332"/>
                  </a:lnTo>
                  <a:lnTo>
                    <a:pt x="1519238" y="409575"/>
                  </a:lnTo>
                  <a:lnTo>
                    <a:pt x="1447800" y="490538"/>
                  </a:lnTo>
                  <a:lnTo>
                    <a:pt x="1354931" y="585788"/>
                  </a:lnTo>
                  <a:lnTo>
                    <a:pt x="1252538" y="678657"/>
                  </a:lnTo>
                  <a:lnTo>
                    <a:pt x="1152525" y="764382"/>
                  </a:lnTo>
                  <a:lnTo>
                    <a:pt x="1040606" y="847725"/>
                  </a:lnTo>
                  <a:lnTo>
                    <a:pt x="916781" y="933450"/>
                  </a:lnTo>
                  <a:lnTo>
                    <a:pt x="790575" y="1007269"/>
                  </a:lnTo>
                  <a:lnTo>
                    <a:pt x="650081" y="1088232"/>
                  </a:lnTo>
                  <a:lnTo>
                    <a:pt x="521494" y="1152525"/>
                  </a:lnTo>
                  <a:lnTo>
                    <a:pt x="369094" y="1216819"/>
                  </a:lnTo>
                  <a:lnTo>
                    <a:pt x="280988" y="1250157"/>
                  </a:lnTo>
                  <a:lnTo>
                    <a:pt x="135731" y="1297782"/>
                  </a:lnTo>
                  <a:lnTo>
                    <a:pt x="50006" y="1319213"/>
                  </a:lnTo>
                  <a:lnTo>
                    <a:pt x="23813" y="1321594"/>
                  </a:lnTo>
                  <a:lnTo>
                    <a:pt x="9525" y="1319213"/>
                  </a:lnTo>
                  <a:lnTo>
                    <a:pt x="0" y="1307307"/>
                  </a:lnTo>
                  <a:lnTo>
                    <a:pt x="7144" y="1288257"/>
                  </a:lnTo>
                  <a:lnTo>
                    <a:pt x="21431" y="1271588"/>
                  </a:lnTo>
                  <a:lnTo>
                    <a:pt x="97631" y="1233488"/>
                  </a:lnTo>
                  <a:lnTo>
                    <a:pt x="209550" y="1173957"/>
                  </a:lnTo>
                  <a:lnTo>
                    <a:pt x="326231" y="1107282"/>
                  </a:lnTo>
                  <a:lnTo>
                    <a:pt x="454819" y="1028700"/>
                  </a:lnTo>
                  <a:lnTo>
                    <a:pt x="573881" y="950119"/>
                  </a:lnTo>
                  <a:lnTo>
                    <a:pt x="666750" y="883444"/>
                  </a:lnTo>
                  <a:lnTo>
                    <a:pt x="783431" y="792957"/>
                  </a:lnTo>
                  <a:lnTo>
                    <a:pt x="878681" y="716757"/>
                  </a:lnTo>
                  <a:lnTo>
                    <a:pt x="1021556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9">
              <a:extLst>
                <a:ext uri="{FF2B5EF4-FFF2-40B4-BE49-F238E27FC236}">
                  <a16:creationId xmlns:a16="http://schemas.microsoft.com/office/drawing/2014/main" id="{0A014523-ACD0-4452-A5EA-8276C7091A00}"/>
                </a:ext>
              </a:extLst>
            </p:cNvPr>
            <p:cNvSpPr/>
            <p:nvPr/>
          </p:nvSpPr>
          <p:spPr>
            <a:xfrm>
              <a:off x="4916488" y="3494089"/>
              <a:ext cx="279400" cy="1900237"/>
            </a:xfrm>
            <a:custGeom>
              <a:avLst/>
              <a:gdLst>
                <a:gd name="connsiteX0" fmla="*/ 62631 w 280583"/>
                <a:gd name="connsiteY0" fmla="*/ 889348 h 1898945"/>
                <a:gd name="connsiteX1" fmla="*/ 70146 w 280583"/>
                <a:gd name="connsiteY1" fmla="*/ 643837 h 1898945"/>
                <a:gd name="connsiteX2" fmla="*/ 72651 w 280583"/>
                <a:gd name="connsiteY2" fmla="*/ 526093 h 1898945"/>
                <a:gd name="connsiteX3" fmla="*/ 77662 w 280583"/>
                <a:gd name="connsiteY3" fmla="*/ 350728 h 1898945"/>
                <a:gd name="connsiteX4" fmla="*/ 80167 w 280583"/>
                <a:gd name="connsiteY4" fmla="*/ 288098 h 1898945"/>
                <a:gd name="connsiteX5" fmla="*/ 77662 w 280583"/>
                <a:gd name="connsiteY5" fmla="*/ 265551 h 1898945"/>
                <a:gd name="connsiteX6" fmla="*/ 70146 w 280583"/>
                <a:gd name="connsiteY6" fmla="*/ 215447 h 1898945"/>
                <a:gd name="connsiteX7" fmla="*/ 47599 w 280583"/>
                <a:gd name="connsiteY7" fmla="*/ 137786 h 1898945"/>
                <a:gd name="connsiteX8" fmla="*/ 17537 w 280583"/>
                <a:gd name="connsiteY8" fmla="*/ 60125 h 1898945"/>
                <a:gd name="connsiteX9" fmla="*/ 2506 w 280583"/>
                <a:gd name="connsiteY9" fmla="*/ 27557 h 1898945"/>
                <a:gd name="connsiteX10" fmla="*/ 0 w 280583"/>
                <a:gd name="connsiteY10" fmla="*/ 15031 h 1898945"/>
                <a:gd name="connsiteX11" fmla="*/ 5011 w 280583"/>
                <a:gd name="connsiteY11" fmla="*/ 2505 h 1898945"/>
                <a:gd name="connsiteX12" fmla="*/ 37579 w 280583"/>
                <a:gd name="connsiteY12" fmla="*/ 0 h 1898945"/>
                <a:gd name="connsiteX13" fmla="*/ 117745 w 280583"/>
                <a:gd name="connsiteY13" fmla="*/ 15031 h 1898945"/>
                <a:gd name="connsiteX14" fmla="*/ 175365 w 280583"/>
                <a:gd name="connsiteY14" fmla="*/ 30062 h 1898945"/>
                <a:gd name="connsiteX15" fmla="*/ 243005 w 280583"/>
                <a:gd name="connsiteY15" fmla="*/ 52609 h 1898945"/>
                <a:gd name="connsiteX16" fmla="*/ 280583 w 280583"/>
                <a:gd name="connsiteY16" fmla="*/ 72651 h 1898945"/>
                <a:gd name="connsiteX17" fmla="*/ 280583 w 280583"/>
                <a:gd name="connsiteY17" fmla="*/ 195406 h 1898945"/>
                <a:gd name="connsiteX18" fmla="*/ 280583 w 280583"/>
                <a:gd name="connsiteY18" fmla="*/ 511062 h 1898945"/>
                <a:gd name="connsiteX19" fmla="*/ 278078 w 280583"/>
                <a:gd name="connsiteY19" fmla="*/ 816697 h 1898945"/>
                <a:gd name="connsiteX20" fmla="*/ 278078 w 280583"/>
                <a:gd name="connsiteY20" fmla="*/ 1087259 h 1898945"/>
                <a:gd name="connsiteX21" fmla="*/ 280583 w 280583"/>
                <a:gd name="connsiteY21" fmla="*/ 1332769 h 1898945"/>
                <a:gd name="connsiteX22" fmla="*/ 280583 w 280583"/>
                <a:gd name="connsiteY22" fmla="*/ 1691013 h 1898945"/>
                <a:gd name="connsiteX23" fmla="*/ 255531 w 280583"/>
                <a:gd name="connsiteY23" fmla="*/ 1856357 h 1898945"/>
                <a:gd name="connsiteX24" fmla="*/ 215448 w 280583"/>
                <a:gd name="connsiteY24" fmla="*/ 1886419 h 1898945"/>
                <a:gd name="connsiteX25" fmla="*/ 190396 w 280583"/>
                <a:gd name="connsiteY25" fmla="*/ 1898945 h 1898945"/>
                <a:gd name="connsiteX26" fmla="*/ 177870 w 280583"/>
                <a:gd name="connsiteY26" fmla="*/ 1898945 h 1898945"/>
                <a:gd name="connsiteX27" fmla="*/ 142797 w 280583"/>
                <a:gd name="connsiteY27" fmla="*/ 1893935 h 1898945"/>
                <a:gd name="connsiteX28" fmla="*/ 115240 w 280583"/>
                <a:gd name="connsiteY28" fmla="*/ 1883914 h 1898945"/>
                <a:gd name="connsiteX29" fmla="*/ 97703 w 280583"/>
                <a:gd name="connsiteY29" fmla="*/ 1866378 h 1898945"/>
                <a:gd name="connsiteX30" fmla="*/ 80167 w 280583"/>
                <a:gd name="connsiteY30" fmla="*/ 1843831 h 1898945"/>
                <a:gd name="connsiteX31" fmla="*/ 62631 w 280583"/>
                <a:gd name="connsiteY31" fmla="*/ 1798737 h 1898945"/>
                <a:gd name="connsiteX32" fmla="*/ 52610 w 280583"/>
                <a:gd name="connsiteY32" fmla="*/ 1746128 h 1898945"/>
                <a:gd name="connsiteX33" fmla="*/ 37579 w 280583"/>
                <a:gd name="connsiteY33" fmla="*/ 1640909 h 1898945"/>
                <a:gd name="connsiteX34" fmla="*/ 35073 w 280583"/>
                <a:gd name="connsiteY34" fmla="*/ 1598321 h 1898945"/>
                <a:gd name="connsiteX35" fmla="*/ 42589 w 280583"/>
                <a:gd name="connsiteY35" fmla="*/ 1483081 h 1898945"/>
                <a:gd name="connsiteX36" fmla="*/ 52610 w 280583"/>
                <a:gd name="connsiteY36" fmla="*/ 1255108 h 1898945"/>
                <a:gd name="connsiteX37" fmla="*/ 62631 w 280583"/>
                <a:gd name="connsiteY37" fmla="*/ 889348 h 189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0583" h="1898945">
                  <a:moveTo>
                    <a:pt x="62631" y="889348"/>
                  </a:moveTo>
                  <a:lnTo>
                    <a:pt x="70146" y="643837"/>
                  </a:lnTo>
                  <a:lnTo>
                    <a:pt x="72651" y="526093"/>
                  </a:lnTo>
                  <a:lnTo>
                    <a:pt x="77662" y="350728"/>
                  </a:lnTo>
                  <a:lnTo>
                    <a:pt x="80167" y="288098"/>
                  </a:lnTo>
                  <a:lnTo>
                    <a:pt x="77662" y="265551"/>
                  </a:lnTo>
                  <a:lnTo>
                    <a:pt x="70146" y="215447"/>
                  </a:lnTo>
                  <a:lnTo>
                    <a:pt x="47599" y="137786"/>
                  </a:lnTo>
                  <a:lnTo>
                    <a:pt x="17537" y="60125"/>
                  </a:lnTo>
                  <a:lnTo>
                    <a:pt x="2506" y="27557"/>
                  </a:lnTo>
                  <a:lnTo>
                    <a:pt x="0" y="15031"/>
                  </a:lnTo>
                  <a:lnTo>
                    <a:pt x="5011" y="2505"/>
                  </a:lnTo>
                  <a:lnTo>
                    <a:pt x="37579" y="0"/>
                  </a:lnTo>
                  <a:lnTo>
                    <a:pt x="117745" y="15031"/>
                  </a:lnTo>
                  <a:lnTo>
                    <a:pt x="175365" y="30062"/>
                  </a:lnTo>
                  <a:lnTo>
                    <a:pt x="243005" y="52609"/>
                  </a:lnTo>
                  <a:lnTo>
                    <a:pt x="280583" y="72651"/>
                  </a:lnTo>
                  <a:lnTo>
                    <a:pt x="280583" y="195406"/>
                  </a:lnTo>
                  <a:lnTo>
                    <a:pt x="280583" y="511062"/>
                  </a:lnTo>
                  <a:lnTo>
                    <a:pt x="278078" y="816697"/>
                  </a:lnTo>
                  <a:lnTo>
                    <a:pt x="278078" y="1087259"/>
                  </a:lnTo>
                  <a:lnTo>
                    <a:pt x="280583" y="1332769"/>
                  </a:lnTo>
                  <a:lnTo>
                    <a:pt x="280583" y="1691013"/>
                  </a:lnTo>
                  <a:lnTo>
                    <a:pt x="255531" y="1856357"/>
                  </a:lnTo>
                  <a:lnTo>
                    <a:pt x="215448" y="1886419"/>
                  </a:lnTo>
                  <a:lnTo>
                    <a:pt x="190396" y="1898945"/>
                  </a:lnTo>
                  <a:lnTo>
                    <a:pt x="177870" y="1898945"/>
                  </a:lnTo>
                  <a:lnTo>
                    <a:pt x="142797" y="1893935"/>
                  </a:lnTo>
                  <a:lnTo>
                    <a:pt x="115240" y="1883914"/>
                  </a:lnTo>
                  <a:lnTo>
                    <a:pt x="97703" y="1866378"/>
                  </a:lnTo>
                  <a:lnTo>
                    <a:pt x="80167" y="1843831"/>
                  </a:lnTo>
                  <a:lnTo>
                    <a:pt x="62631" y="1798737"/>
                  </a:lnTo>
                  <a:lnTo>
                    <a:pt x="52610" y="1746128"/>
                  </a:lnTo>
                  <a:lnTo>
                    <a:pt x="37579" y="1640909"/>
                  </a:lnTo>
                  <a:lnTo>
                    <a:pt x="35073" y="1598321"/>
                  </a:lnTo>
                  <a:lnTo>
                    <a:pt x="42589" y="1483081"/>
                  </a:lnTo>
                  <a:lnTo>
                    <a:pt x="52610" y="1255108"/>
                  </a:lnTo>
                  <a:lnTo>
                    <a:pt x="62631" y="8893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0">
              <a:extLst>
                <a:ext uri="{FF2B5EF4-FFF2-40B4-BE49-F238E27FC236}">
                  <a16:creationId xmlns:a16="http://schemas.microsoft.com/office/drawing/2014/main" id="{0E2AE1DC-11CF-4BCB-BD24-8F2B1986E482}"/>
                </a:ext>
              </a:extLst>
            </p:cNvPr>
            <p:cNvSpPr/>
            <p:nvPr/>
          </p:nvSpPr>
          <p:spPr>
            <a:xfrm>
              <a:off x="5146676" y="3300414"/>
              <a:ext cx="2151063" cy="2047875"/>
            </a:xfrm>
            <a:custGeom>
              <a:avLst/>
              <a:gdLst>
                <a:gd name="connsiteX0" fmla="*/ 724121 w 2150778"/>
                <a:gd name="connsiteY0" fmla="*/ 190280 h 2048151"/>
                <a:gd name="connsiteX1" fmla="*/ 512699 w 2150778"/>
                <a:gd name="connsiteY1" fmla="*/ 216708 h 2048151"/>
                <a:gd name="connsiteX2" fmla="*/ 330347 w 2150778"/>
                <a:gd name="connsiteY2" fmla="*/ 237850 h 2048151"/>
                <a:gd name="connsiteX3" fmla="*/ 0 w 2150778"/>
                <a:gd name="connsiteY3" fmla="*/ 269563 h 2048151"/>
                <a:gd name="connsiteX4" fmla="*/ 0 w 2150778"/>
                <a:gd name="connsiteY4" fmla="*/ 369989 h 2048151"/>
                <a:gd name="connsiteX5" fmla="*/ 171781 w 2150778"/>
                <a:gd name="connsiteY5" fmla="*/ 375274 h 2048151"/>
                <a:gd name="connsiteX6" fmla="*/ 237850 w 2150778"/>
                <a:gd name="connsiteY6" fmla="*/ 372632 h 2048151"/>
                <a:gd name="connsiteX7" fmla="*/ 346204 w 2150778"/>
                <a:gd name="connsiteY7" fmla="*/ 359418 h 2048151"/>
                <a:gd name="connsiteX8" fmla="*/ 544412 w 2150778"/>
                <a:gd name="connsiteY8" fmla="*/ 338276 h 2048151"/>
                <a:gd name="connsiteX9" fmla="*/ 787547 w 2150778"/>
                <a:gd name="connsiteY9" fmla="*/ 314491 h 2048151"/>
                <a:gd name="connsiteX10" fmla="*/ 1035968 w 2150778"/>
                <a:gd name="connsiteY10" fmla="*/ 285420 h 2048151"/>
                <a:gd name="connsiteX11" fmla="*/ 1276461 w 2150778"/>
                <a:gd name="connsiteY11" fmla="*/ 258992 h 2048151"/>
                <a:gd name="connsiteX12" fmla="*/ 1442955 w 2150778"/>
                <a:gd name="connsiteY12" fmla="*/ 240493 h 2048151"/>
                <a:gd name="connsiteX13" fmla="*/ 1580380 w 2150778"/>
                <a:gd name="connsiteY13" fmla="*/ 232565 h 2048151"/>
                <a:gd name="connsiteX14" fmla="*/ 1635878 w 2150778"/>
                <a:gd name="connsiteY14" fmla="*/ 232565 h 2048151"/>
                <a:gd name="connsiteX15" fmla="*/ 1675520 w 2150778"/>
                <a:gd name="connsiteY15" fmla="*/ 237850 h 2048151"/>
                <a:gd name="connsiteX16" fmla="*/ 1704590 w 2150778"/>
                <a:gd name="connsiteY16" fmla="*/ 245778 h 2048151"/>
                <a:gd name="connsiteX17" fmla="*/ 1725732 w 2150778"/>
                <a:gd name="connsiteY17" fmla="*/ 258992 h 2048151"/>
                <a:gd name="connsiteX18" fmla="*/ 1741589 w 2150778"/>
                <a:gd name="connsiteY18" fmla="*/ 282777 h 2048151"/>
                <a:gd name="connsiteX19" fmla="*/ 1754803 w 2150778"/>
                <a:gd name="connsiteY19" fmla="*/ 327704 h 2048151"/>
                <a:gd name="connsiteX20" fmla="*/ 1762731 w 2150778"/>
                <a:gd name="connsiteY20" fmla="*/ 372632 h 2048151"/>
                <a:gd name="connsiteX21" fmla="*/ 1768017 w 2150778"/>
                <a:gd name="connsiteY21" fmla="*/ 443987 h 2048151"/>
                <a:gd name="connsiteX22" fmla="*/ 1768017 w 2150778"/>
                <a:gd name="connsiteY22" fmla="*/ 621052 h 2048151"/>
                <a:gd name="connsiteX23" fmla="*/ 1768017 w 2150778"/>
                <a:gd name="connsiteY23" fmla="*/ 845688 h 2048151"/>
                <a:gd name="connsiteX24" fmla="*/ 1770659 w 2150778"/>
                <a:gd name="connsiteY24" fmla="*/ 1181321 h 2048151"/>
                <a:gd name="connsiteX25" fmla="*/ 1744232 w 2150778"/>
                <a:gd name="connsiteY25" fmla="*/ 1292317 h 2048151"/>
                <a:gd name="connsiteX26" fmla="*/ 1746874 w 2150778"/>
                <a:gd name="connsiteY26" fmla="*/ 1765374 h 2048151"/>
                <a:gd name="connsiteX27" fmla="*/ 1789159 w 2150778"/>
                <a:gd name="connsiteY27" fmla="*/ 2021723 h 2048151"/>
                <a:gd name="connsiteX28" fmla="*/ 1831443 w 2150778"/>
                <a:gd name="connsiteY28" fmla="*/ 2040222 h 2048151"/>
                <a:gd name="connsiteX29" fmla="*/ 1863157 w 2150778"/>
                <a:gd name="connsiteY29" fmla="*/ 2048151 h 2048151"/>
                <a:gd name="connsiteX30" fmla="*/ 1886942 w 2150778"/>
                <a:gd name="connsiteY30" fmla="*/ 2042865 h 2048151"/>
                <a:gd name="connsiteX31" fmla="*/ 1916012 w 2150778"/>
                <a:gd name="connsiteY31" fmla="*/ 2032294 h 2048151"/>
                <a:gd name="connsiteX32" fmla="*/ 1947725 w 2150778"/>
                <a:gd name="connsiteY32" fmla="*/ 2005866 h 2048151"/>
                <a:gd name="connsiteX33" fmla="*/ 1966225 w 2150778"/>
                <a:gd name="connsiteY33" fmla="*/ 1974153 h 2048151"/>
                <a:gd name="connsiteX34" fmla="*/ 1982081 w 2150778"/>
                <a:gd name="connsiteY34" fmla="*/ 1929226 h 2048151"/>
                <a:gd name="connsiteX35" fmla="*/ 1990010 w 2150778"/>
                <a:gd name="connsiteY35" fmla="*/ 1886941 h 2048151"/>
                <a:gd name="connsiteX36" fmla="*/ 1995295 w 2150778"/>
                <a:gd name="connsiteY36" fmla="*/ 1836729 h 2048151"/>
                <a:gd name="connsiteX37" fmla="*/ 1997938 w 2150778"/>
                <a:gd name="connsiteY37" fmla="*/ 1704590 h 2048151"/>
                <a:gd name="connsiteX38" fmla="*/ 2011152 w 2150778"/>
                <a:gd name="connsiteY38" fmla="*/ 1450884 h 2048151"/>
                <a:gd name="connsiteX39" fmla="*/ 2024366 w 2150778"/>
                <a:gd name="connsiteY39" fmla="*/ 1168107 h 2048151"/>
                <a:gd name="connsiteX40" fmla="*/ 2050794 w 2150778"/>
                <a:gd name="connsiteY40" fmla="*/ 755834 h 2048151"/>
                <a:gd name="connsiteX41" fmla="*/ 2061365 w 2150778"/>
                <a:gd name="connsiteY41" fmla="*/ 541769 h 2048151"/>
                <a:gd name="connsiteX42" fmla="*/ 2064007 w 2150778"/>
                <a:gd name="connsiteY42" fmla="*/ 496842 h 2048151"/>
                <a:gd name="connsiteX43" fmla="*/ 2069293 w 2150778"/>
                <a:gd name="connsiteY43" fmla="*/ 457200 h 2048151"/>
                <a:gd name="connsiteX44" fmla="*/ 2082507 w 2150778"/>
                <a:gd name="connsiteY44" fmla="*/ 412273 h 2048151"/>
                <a:gd name="connsiteX45" fmla="*/ 2103649 w 2150778"/>
                <a:gd name="connsiteY45" fmla="*/ 367346 h 2048151"/>
                <a:gd name="connsiteX46" fmla="*/ 2119506 w 2150778"/>
                <a:gd name="connsiteY46" fmla="*/ 343561 h 2048151"/>
                <a:gd name="connsiteX47" fmla="*/ 2138005 w 2150778"/>
                <a:gd name="connsiteY47" fmla="*/ 298634 h 2048151"/>
                <a:gd name="connsiteX48" fmla="*/ 2145933 w 2150778"/>
                <a:gd name="connsiteY48" fmla="*/ 266921 h 2048151"/>
                <a:gd name="connsiteX49" fmla="*/ 2148576 w 2150778"/>
                <a:gd name="connsiteY49" fmla="*/ 235207 h 2048151"/>
                <a:gd name="connsiteX50" fmla="*/ 2138005 w 2150778"/>
                <a:gd name="connsiteY50" fmla="*/ 208780 h 2048151"/>
                <a:gd name="connsiteX51" fmla="*/ 2114220 w 2150778"/>
                <a:gd name="connsiteY51" fmla="*/ 184995 h 2048151"/>
                <a:gd name="connsiteX52" fmla="*/ 2071936 w 2150778"/>
                <a:gd name="connsiteY52" fmla="*/ 150639 h 2048151"/>
                <a:gd name="connsiteX53" fmla="*/ 2008509 w 2150778"/>
                <a:gd name="connsiteY53" fmla="*/ 92498 h 2048151"/>
                <a:gd name="connsiteX54" fmla="*/ 1966225 w 2150778"/>
                <a:gd name="connsiteY54" fmla="*/ 55499 h 2048151"/>
                <a:gd name="connsiteX55" fmla="*/ 1931869 w 2150778"/>
                <a:gd name="connsiteY55" fmla="*/ 26428 h 2048151"/>
                <a:gd name="connsiteX56" fmla="*/ 1897513 w 2150778"/>
                <a:gd name="connsiteY56" fmla="*/ 7929 h 2048151"/>
                <a:gd name="connsiteX57" fmla="*/ 1865799 w 2150778"/>
                <a:gd name="connsiteY57" fmla="*/ 0 h 2048151"/>
                <a:gd name="connsiteX58" fmla="*/ 1828800 w 2150778"/>
                <a:gd name="connsiteY58" fmla="*/ 0 h 2048151"/>
                <a:gd name="connsiteX59" fmla="*/ 1797087 w 2150778"/>
                <a:gd name="connsiteY59" fmla="*/ 7929 h 2048151"/>
                <a:gd name="connsiteX60" fmla="*/ 1765374 w 2150778"/>
                <a:gd name="connsiteY60" fmla="*/ 23785 h 2048151"/>
                <a:gd name="connsiteX61" fmla="*/ 1744232 w 2150778"/>
                <a:gd name="connsiteY61" fmla="*/ 36999 h 2048151"/>
                <a:gd name="connsiteX62" fmla="*/ 1635878 w 2150778"/>
                <a:gd name="connsiteY62" fmla="*/ 58141 h 2048151"/>
                <a:gd name="connsiteX63" fmla="*/ 1329316 w 2150778"/>
                <a:gd name="connsiteY63" fmla="*/ 103069 h 2048151"/>
                <a:gd name="connsiteX64" fmla="*/ 917043 w 2150778"/>
                <a:gd name="connsiteY64" fmla="*/ 163852 h 2048151"/>
                <a:gd name="connsiteX65" fmla="*/ 724121 w 2150778"/>
                <a:gd name="connsiteY65" fmla="*/ 190280 h 20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50778" h="2048151">
                  <a:moveTo>
                    <a:pt x="724121" y="190280"/>
                  </a:moveTo>
                  <a:lnTo>
                    <a:pt x="512699" y="216708"/>
                  </a:lnTo>
                  <a:lnTo>
                    <a:pt x="330347" y="237850"/>
                  </a:lnTo>
                  <a:lnTo>
                    <a:pt x="0" y="269563"/>
                  </a:lnTo>
                  <a:lnTo>
                    <a:pt x="0" y="369989"/>
                  </a:lnTo>
                  <a:lnTo>
                    <a:pt x="171781" y="375274"/>
                  </a:lnTo>
                  <a:lnTo>
                    <a:pt x="237850" y="372632"/>
                  </a:lnTo>
                  <a:lnTo>
                    <a:pt x="346204" y="359418"/>
                  </a:lnTo>
                  <a:lnTo>
                    <a:pt x="544412" y="338276"/>
                  </a:lnTo>
                  <a:lnTo>
                    <a:pt x="787547" y="314491"/>
                  </a:lnTo>
                  <a:lnTo>
                    <a:pt x="1035968" y="285420"/>
                  </a:lnTo>
                  <a:lnTo>
                    <a:pt x="1276461" y="258992"/>
                  </a:lnTo>
                  <a:lnTo>
                    <a:pt x="1442955" y="240493"/>
                  </a:lnTo>
                  <a:lnTo>
                    <a:pt x="1580380" y="232565"/>
                  </a:lnTo>
                  <a:lnTo>
                    <a:pt x="1635878" y="232565"/>
                  </a:lnTo>
                  <a:lnTo>
                    <a:pt x="1675520" y="237850"/>
                  </a:lnTo>
                  <a:lnTo>
                    <a:pt x="1704590" y="245778"/>
                  </a:lnTo>
                  <a:lnTo>
                    <a:pt x="1725732" y="258992"/>
                  </a:lnTo>
                  <a:lnTo>
                    <a:pt x="1741589" y="282777"/>
                  </a:lnTo>
                  <a:lnTo>
                    <a:pt x="1754803" y="327704"/>
                  </a:lnTo>
                  <a:lnTo>
                    <a:pt x="1762731" y="372632"/>
                  </a:lnTo>
                  <a:lnTo>
                    <a:pt x="1768017" y="443987"/>
                  </a:lnTo>
                  <a:lnTo>
                    <a:pt x="1768017" y="621052"/>
                  </a:lnTo>
                  <a:lnTo>
                    <a:pt x="1768017" y="845688"/>
                  </a:lnTo>
                  <a:cubicBezTo>
                    <a:pt x="1768898" y="957566"/>
                    <a:pt x="1769778" y="1069443"/>
                    <a:pt x="1770659" y="1181321"/>
                  </a:cubicBezTo>
                  <a:lnTo>
                    <a:pt x="1744232" y="1292317"/>
                  </a:lnTo>
                  <a:cubicBezTo>
                    <a:pt x="1745113" y="1450003"/>
                    <a:pt x="1745993" y="1607688"/>
                    <a:pt x="1746874" y="1765374"/>
                  </a:cubicBezTo>
                  <a:lnTo>
                    <a:pt x="1789159" y="2021723"/>
                  </a:lnTo>
                  <a:lnTo>
                    <a:pt x="1831443" y="2040222"/>
                  </a:lnTo>
                  <a:lnTo>
                    <a:pt x="1863157" y="2048151"/>
                  </a:lnTo>
                  <a:lnTo>
                    <a:pt x="1886942" y="2042865"/>
                  </a:lnTo>
                  <a:lnTo>
                    <a:pt x="1916012" y="2032294"/>
                  </a:lnTo>
                  <a:lnTo>
                    <a:pt x="1947725" y="2005866"/>
                  </a:lnTo>
                  <a:lnTo>
                    <a:pt x="1966225" y="1974153"/>
                  </a:lnTo>
                  <a:lnTo>
                    <a:pt x="1982081" y="1929226"/>
                  </a:lnTo>
                  <a:lnTo>
                    <a:pt x="1990010" y="1886941"/>
                  </a:lnTo>
                  <a:lnTo>
                    <a:pt x="1995295" y="1836729"/>
                  </a:lnTo>
                  <a:lnTo>
                    <a:pt x="1997938" y="1704590"/>
                  </a:lnTo>
                  <a:lnTo>
                    <a:pt x="2011152" y="1450884"/>
                  </a:lnTo>
                  <a:lnTo>
                    <a:pt x="2024366" y="1168107"/>
                  </a:lnTo>
                  <a:lnTo>
                    <a:pt x="2050794" y="755834"/>
                  </a:lnTo>
                  <a:lnTo>
                    <a:pt x="2061365" y="541769"/>
                  </a:lnTo>
                  <a:lnTo>
                    <a:pt x="2064007" y="496842"/>
                  </a:lnTo>
                  <a:lnTo>
                    <a:pt x="2069293" y="457200"/>
                  </a:lnTo>
                  <a:lnTo>
                    <a:pt x="2082507" y="412273"/>
                  </a:lnTo>
                  <a:lnTo>
                    <a:pt x="2103649" y="367346"/>
                  </a:lnTo>
                  <a:lnTo>
                    <a:pt x="2119506" y="343561"/>
                  </a:lnTo>
                  <a:lnTo>
                    <a:pt x="2138005" y="298634"/>
                  </a:lnTo>
                  <a:lnTo>
                    <a:pt x="2145933" y="266921"/>
                  </a:lnTo>
                  <a:cubicBezTo>
                    <a:pt x="2148656" y="236973"/>
                    <a:pt x="2150778" y="247981"/>
                    <a:pt x="2148576" y="235207"/>
                  </a:cubicBezTo>
                  <a:lnTo>
                    <a:pt x="2138005" y="208780"/>
                  </a:lnTo>
                  <a:lnTo>
                    <a:pt x="2114220" y="184995"/>
                  </a:lnTo>
                  <a:lnTo>
                    <a:pt x="2071936" y="150639"/>
                  </a:lnTo>
                  <a:lnTo>
                    <a:pt x="2008509" y="92498"/>
                  </a:lnTo>
                  <a:lnTo>
                    <a:pt x="1966225" y="55499"/>
                  </a:lnTo>
                  <a:lnTo>
                    <a:pt x="1931869" y="26428"/>
                  </a:lnTo>
                  <a:lnTo>
                    <a:pt x="1897513" y="7929"/>
                  </a:lnTo>
                  <a:lnTo>
                    <a:pt x="1865799" y="0"/>
                  </a:lnTo>
                  <a:lnTo>
                    <a:pt x="1828800" y="0"/>
                  </a:lnTo>
                  <a:lnTo>
                    <a:pt x="1797087" y="7929"/>
                  </a:lnTo>
                  <a:lnTo>
                    <a:pt x="1765374" y="23785"/>
                  </a:lnTo>
                  <a:lnTo>
                    <a:pt x="1744232" y="36999"/>
                  </a:lnTo>
                  <a:lnTo>
                    <a:pt x="1635878" y="58141"/>
                  </a:lnTo>
                  <a:lnTo>
                    <a:pt x="1329316" y="103069"/>
                  </a:lnTo>
                  <a:lnTo>
                    <a:pt x="917043" y="163852"/>
                  </a:lnTo>
                  <a:lnTo>
                    <a:pt x="724121" y="190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1">
              <a:extLst>
                <a:ext uri="{FF2B5EF4-FFF2-40B4-BE49-F238E27FC236}">
                  <a16:creationId xmlns:a16="http://schemas.microsoft.com/office/drawing/2014/main" id="{B3F4797D-204C-4BF3-88D1-F66871E46827}"/>
                </a:ext>
              </a:extLst>
            </p:cNvPr>
            <p:cNvSpPr/>
            <p:nvPr/>
          </p:nvSpPr>
          <p:spPr>
            <a:xfrm>
              <a:off x="5133976" y="3895725"/>
              <a:ext cx="1833563" cy="293688"/>
            </a:xfrm>
            <a:custGeom>
              <a:avLst/>
              <a:gdLst>
                <a:gd name="connsiteX0" fmla="*/ 866775 w 1833563"/>
                <a:gd name="connsiteY0" fmla="*/ 76200 h 292894"/>
                <a:gd name="connsiteX1" fmla="*/ 1209675 w 1833563"/>
                <a:gd name="connsiteY1" fmla="*/ 47625 h 292894"/>
                <a:gd name="connsiteX2" fmla="*/ 1485900 w 1833563"/>
                <a:gd name="connsiteY2" fmla="*/ 26194 h 292894"/>
                <a:gd name="connsiteX3" fmla="*/ 1826419 w 1833563"/>
                <a:gd name="connsiteY3" fmla="*/ 0 h 292894"/>
                <a:gd name="connsiteX4" fmla="*/ 1833563 w 1833563"/>
                <a:gd name="connsiteY4" fmla="*/ 183356 h 292894"/>
                <a:gd name="connsiteX5" fmla="*/ 1628775 w 1833563"/>
                <a:gd name="connsiteY5" fmla="*/ 180975 h 292894"/>
                <a:gd name="connsiteX6" fmla="*/ 1550194 w 1833563"/>
                <a:gd name="connsiteY6" fmla="*/ 183356 h 292894"/>
                <a:gd name="connsiteX7" fmla="*/ 1350169 w 1833563"/>
                <a:gd name="connsiteY7" fmla="*/ 200025 h 292894"/>
                <a:gd name="connsiteX8" fmla="*/ 1116806 w 1833563"/>
                <a:gd name="connsiteY8" fmla="*/ 219075 h 292894"/>
                <a:gd name="connsiteX9" fmla="*/ 823913 w 1833563"/>
                <a:gd name="connsiteY9" fmla="*/ 245269 h 292894"/>
                <a:gd name="connsiteX10" fmla="*/ 507206 w 1833563"/>
                <a:gd name="connsiteY10" fmla="*/ 273844 h 292894"/>
                <a:gd name="connsiteX11" fmla="*/ 340519 w 1833563"/>
                <a:gd name="connsiteY11" fmla="*/ 292894 h 292894"/>
                <a:gd name="connsiteX12" fmla="*/ 290513 w 1833563"/>
                <a:gd name="connsiteY12" fmla="*/ 292894 h 292894"/>
                <a:gd name="connsiteX13" fmla="*/ 209550 w 1833563"/>
                <a:gd name="connsiteY13" fmla="*/ 290513 h 292894"/>
                <a:gd name="connsiteX14" fmla="*/ 119063 w 1833563"/>
                <a:gd name="connsiteY14" fmla="*/ 280988 h 292894"/>
                <a:gd name="connsiteX15" fmla="*/ 0 w 1833563"/>
                <a:gd name="connsiteY15" fmla="*/ 259556 h 292894"/>
                <a:gd name="connsiteX16" fmla="*/ 14288 w 1833563"/>
                <a:gd name="connsiteY16" fmla="*/ 88106 h 292894"/>
                <a:gd name="connsiteX17" fmla="*/ 135731 w 1833563"/>
                <a:gd name="connsiteY17" fmla="*/ 107156 h 292894"/>
                <a:gd name="connsiteX18" fmla="*/ 195263 w 1833563"/>
                <a:gd name="connsiteY18" fmla="*/ 111919 h 292894"/>
                <a:gd name="connsiteX19" fmla="*/ 264319 w 1833563"/>
                <a:gd name="connsiteY19" fmla="*/ 114300 h 292894"/>
                <a:gd name="connsiteX20" fmla="*/ 373856 w 1833563"/>
                <a:gd name="connsiteY20" fmla="*/ 107156 h 292894"/>
                <a:gd name="connsiteX21" fmla="*/ 642938 w 1833563"/>
                <a:gd name="connsiteY21" fmla="*/ 92869 h 292894"/>
                <a:gd name="connsiteX22" fmla="*/ 866775 w 1833563"/>
                <a:gd name="connsiteY22" fmla="*/ 7620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3563" h="292894">
                  <a:moveTo>
                    <a:pt x="866775" y="76200"/>
                  </a:moveTo>
                  <a:lnTo>
                    <a:pt x="1209675" y="47625"/>
                  </a:lnTo>
                  <a:lnTo>
                    <a:pt x="1485900" y="26194"/>
                  </a:lnTo>
                  <a:lnTo>
                    <a:pt x="1826419" y="0"/>
                  </a:lnTo>
                  <a:lnTo>
                    <a:pt x="1833563" y="183356"/>
                  </a:lnTo>
                  <a:lnTo>
                    <a:pt x="1628775" y="180975"/>
                  </a:lnTo>
                  <a:lnTo>
                    <a:pt x="1550194" y="183356"/>
                  </a:lnTo>
                  <a:lnTo>
                    <a:pt x="1350169" y="200025"/>
                  </a:lnTo>
                  <a:lnTo>
                    <a:pt x="1116806" y="219075"/>
                  </a:lnTo>
                  <a:lnTo>
                    <a:pt x="823913" y="245269"/>
                  </a:lnTo>
                  <a:lnTo>
                    <a:pt x="507206" y="273844"/>
                  </a:lnTo>
                  <a:lnTo>
                    <a:pt x="340519" y="292894"/>
                  </a:lnTo>
                  <a:lnTo>
                    <a:pt x="290513" y="292894"/>
                  </a:lnTo>
                  <a:lnTo>
                    <a:pt x="209550" y="290513"/>
                  </a:lnTo>
                  <a:lnTo>
                    <a:pt x="119063" y="280988"/>
                  </a:lnTo>
                  <a:lnTo>
                    <a:pt x="0" y="259556"/>
                  </a:lnTo>
                  <a:lnTo>
                    <a:pt x="14288" y="88106"/>
                  </a:lnTo>
                  <a:lnTo>
                    <a:pt x="135731" y="107156"/>
                  </a:lnTo>
                  <a:lnTo>
                    <a:pt x="195263" y="111919"/>
                  </a:lnTo>
                  <a:lnTo>
                    <a:pt x="264319" y="114300"/>
                  </a:lnTo>
                  <a:lnTo>
                    <a:pt x="373856" y="107156"/>
                  </a:lnTo>
                  <a:lnTo>
                    <a:pt x="642938" y="92869"/>
                  </a:lnTo>
                  <a:lnTo>
                    <a:pt x="866775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2">
              <a:extLst>
                <a:ext uri="{FF2B5EF4-FFF2-40B4-BE49-F238E27FC236}">
                  <a16:creationId xmlns:a16="http://schemas.microsoft.com/office/drawing/2014/main" id="{AA59688A-0F17-4216-9FDF-0CB089EB2FCC}"/>
                </a:ext>
              </a:extLst>
            </p:cNvPr>
            <p:cNvSpPr/>
            <p:nvPr/>
          </p:nvSpPr>
          <p:spPr>
            <a:xfrm>
              <a:off x="5135564" y="4452939"/>
              <a:ext cx="1844675" cy="295275"/>
            </a:xfrm>
            <a:custGeom>
              <a:avLst/>
              <a:gdLst>
                <a:gd name="connsiteX0" fmla="*/ 857250 w 1843088"/>
                <a:gd name="connsiteY0" fmla="*/ 85725 h 295275"/>
                <a:gd name="connsiteX1" fmla="*/ 1140619 w 1843088"/>
                <a:gd name="connsiteY1" fmla="*/ 59531 h 295275"/>
                <a:gd name="connsiteX2" fmla="*/ 1343025 w 1843088"/>
                <a:gd name="connsiteY2" fmla="*/ 38100 h 295275"/>
                <a:gd name="connsiteX3" fmla="*/ 1476375 w 1843088"/>
                <a:gd name="connsiteY3" fmla="*/ 21431 h 295275"/>
                <a:gd name="connsiteX4" fmla="*/ 1578769 w 1843088"/>
                <a:gd name="connsiteY4" fmla="*/ 11906 h 295275"/>
                <a:gd name="connsiteX5" fmla="*/ 1721644 w 1843088"/>
                <a:gd name="connsiteY5" fmla="*/ 2381 h 295275"/>
                <a:gd name="connsiteX6" fmla="*/ 1843088 w 1843088"/>
                <a:gd name="connsiteY6" fmla="*/ 0 h 295275"/>
                <a:gd name="connsiteX7" fmla="*/ 1807369 w 1843088"/>
                <a:gd name="connsiteY7" fmla="*/ 157162 h 295275"/>
                <a:gd name="connsiteX8" fmla="*/ 1616869 w 1843088"/>
                <a:gd name="connsiteY8" fmla="*/ 173831 h 295275"/>
                <a:gd name="connsiteX9" fmla="*/ 1414463 w 1843088"/>
                <a:gd name="connsiteY9" fmla="*/ 192881 h 295275"/>
                <a:gd name="connsiteX10" fmla="*/ 1238250 w 1843088"/>
                <a:gd name="connsiteY10" fmla="*/ 209550 h 295275"/>
                <a:gd name="connsiteX11" fmla="*/ 1035844 w 1843088"/>
                <a:gd name="connsiteY11" fmla="*/ 228600 h 295275"/>
                <a:gd name="connsiteX12" fmla="*/ 800100 w 1843088"/>
                <a:gd name="connsiteY12" fmla="*/ 252412 h 295275"/>
                <a:gd name="connsiteX13" fmla="*/ 588169 w 1843088"/>
                <a:gd name="connsiteY13" fmla="*/ 271462 h 295275"/>
                <a:gd name="connsiteX14" fmla="*/ 442913 w 1843088"/>
                <a:gd name="connsiteY14" fmla="*/ 285750 h 295275"/>
                <a:gd name="connsiteX15" fmla="*/ 326232 w 1843088"/>
                <a:gd name="connsiteY15" fmla="*/ 295275 h 295275"/>
                <a:gd name="connsiteX16" fmla="*/ 240507 w 1843088"/>
                <a:gd name="connsiteY16" fmla="*/ 290512 h 295275"/>
                <a:gd name="connsiteX17" fmla="*/ 119063 w 1843088"/>
                <a:gd name="connsiteY17" fmla="*/ 278606 h 295275"/>
                <a:gd name="connsiteX18" fmla="*/ 0 w 1843088"/>
                <a:gd name="connsiteY18" fmla="*/ 264318 h 295275"/>
                <a:gd name="connsiteX19" fmla="*/ 26194 w 1843088"/>
                <a:gd name="connsiteY19" fmla="*/ 80962 h 295275"/>
                <a:gd name="connsiteX20" fmla="*/ 102394 w 1843088"/>
                <a:gd name="connsiteY20" fmla="*/ 109537 h 295275"/>
                <a:gd name="connsiteX21" fmla="*/ 147638 w 1843088"/>
                <a:gd name="connsiteY21" fmla="*/ 123825 h 295275"/>
                <a:gd name="connsiteX22" fmla="*/ 195263 w 1843088"/>
                <a:gd name="connsiteY22" fmla="*/ 130968 h 295275"/>
                <a:gd name="connsiteX23" fmla="*/ 266700 w 1843088"/>
                <a:gd name="connsiteY23" fmla="*/ 138112 h 295275"/>
                <a:gd name="connsiteX24" fmla="*/ 333375 w 1843088"/>
                <a:gd name="connsiteY24" fmla="*/ 138112 h 295275"/>
                <a:gd name="connsiteX25" fmla="*/ 528638 w 1843088"/>
                <a:gd name="connsiteY25" fmla="*/ 116681 h 295275"/>
                <a:gd name="connsiteX26" fmla="*/ 857250 w 1843088"/>
                <a:gd name="connsiteY26" fmla="*/ 8572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088" h="295275">
                  <a:moveTo>
                    <a:pt x="857250" y="85725"/>
                  </a:moveTo>
                  <a:lnTo>
                    <a:pt x="1140619" y="59531"/>
                  </a:lnTo>
                  <a:lnTo>
                    <a:pt x="1343025" y="38100"/>
                  </a:lnTo>
                  <a:lnTo>
                    <a:pt x="1476375" y="21431"/>
                  </a:lnTo>
                  <a:lnTo>
                    <a:pt x="1578769" y="11906"/>
                  </a:lnTo>
                  <a:lnTo>
                    <a:pt x="1721644" y="2381"/>
                  </a:lnTo>
                  <a:lnTo>
                    <a:pt x="1843088" y="0"/>
                  </a:lnTo>
                  <a:lnTo>
                    <a:pt x="1807369" y="157162"/>
                  </a:lnTo>
                  <a:lnTo>
                    <a:pt x="1616869" y="173831"/>
                  </a:lnTo>
                  <a:lnTo>
                    <a:pt x="1414463" y="192881"/>
                  </a:lnTo>
                  <a:lnTo>
                    <a:pt x="1238250" y="209550"/>
                  </a:lnTo>
                  <a:lnTo>
                    <a:pt x="1035844" y="228600"/>
                  </a:lnTo>
                  <a:lnTo>
                    <a:pt x="800100" y="252412"/>
                  </a:lnTo>
                  <a:lnTo>
                    <a:pt x="588169" y="271462"/>
                  </a:lnTo>
                  <a:lnTo>
                    <a:pt x="442913" y="285750"/>
                  </a:lnTo>
                  <a:lnTo>
                    <a:pt x="326232" y="295275"/>
                  </a:lnTo>
                  <a:lnTo>
                    <a:pt x="240507" y="290512"/>
                  </a:lnTo>
                  <a:lnTo>
                    <a:pt x="119063" y="278606"/>
                  </a:lnTo>
                  <a:lnTo>
                    <a:pt x="0" y="264318"/>
                  </a:lnTo>
                  <a:lnTo>
                    <a:pt x="26194" y="80962"/>
                  </a:lnTo>
                  <a:lnTo>
                    <a:pt x="102394" y="109537"/>
                  </a:lnTo>
                  <a:lnTo>
                    <a:pt x="147638" y="123825"/>
                  </a:lnTo>
                  <a:lnTo>
                    <a:pt x="195263" y="130968"/>
                  </a:lnTo>
                  <a:lnTo>
                    <a:pt x="266700" y="138112"/>
                  </a:lnTo>
                  <a:lnTo>
                    <a:pt x="333375" y="138112"/>
                  </a:lnTo>
                  <a:lnTo>
                    <a:pt x="528638" y="116681"/>
                  </a:lnTo>
                  <a:lnTo>
                    <a:pt x="85725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3">
              <a:extLst>
                <a:ext uri="{FF2B5EF4-FFF2-40B4-BE49-F238E27FC236}">
                  <a16:creationId xmlns:a16="http://schemas.microsoft.com/office/drawing/2014/main" id="{DF477E78-B60D-4505-BD39-1F93E16D9CF3}"/>
                </a:ext>
              </a:extLst>
            </p:cNvPr>
            <p:cNvSpPr/>
            <p:nvPr/>
          </p:nvSpPr>
          <p:spPr>
            <a:xfrm>
              <a:off x="5113339" y="5014913"/>
              <a:ext cx="1887537" cy="336550"/>
            </a:xfrm>
            <a:custGeom>
              <a:avLst/>
              <a:gdLst>
                <a:gd name="connsiteX0" fmla="*/ 1002506 w 1888331"/>
                <a:gd name="connsiteY0" fmla="*/ 92868 h 335756"/>
                <a:gd name="connsiteX1" fmla="*/ 1257300 w 1888331"/>
                <a:gd name="connsiteY1" fmla="*/ 57150 h 335756"/>
                <a:gd name="connsiteX2" fmla="*/ 1516856 w 1888331"/>
                <a:gd name="connsiteY2" fmla="*/ 21431 h 335756"/>
                <a:gd name="connsiteX3" fmla="*/ 1688306 w 1888331"/>
                <a:gd name="connsiteY3" fmla="*/ 0 h 335756"/>
                <a:gd name="connsiteX4" fmla="*/ 1716881 w 1888331"/>
                <a:gd name="connsiteY4" fmla="*/ 4762 h 335756"/>
                <a:gd name="connsiteX5" fmla="*/ 1850231 w 1888331"/>
                <a:gd name="connsiteY5" fmla="*/ 38100 h 335756"/>
                <a:gd name="connsiteX6" fmla="*/ 1888331 w 1888331"/>
                <a:gd name="connsiteY6" fmla="*/ 328612 h 335756"/>
                <a:gd name="connsiteX7" fmla="*/ 1845469 w 1888331"/>
                <a:gd name="connsiteY7" fmla="*/ 314325 h 335756"/>
                <a:gd name="connsiteX8" fmla="*/ 1821656 w 1888331"/>
                <a:gd name="connsiteY8" fmla="*/ 304800 h 335756"/>
                <a:gd name="connsiteX9" fmla="*/ 1788319 w 1888331"/>
                <a:gd name="connsiteY9" fmla="*/ 276225 h 335756"/>
                <a:gd name="connsiteX10" fmla="*/ 1750219 w 1888331"/>
                <a:gd name="connsiteY10" fmla="*/ 245268 h 335756"/>
                <a:gd name="connsiteX11" fmla="*/ 1714500 w 1888331"/>
                <a:gd name="connsiteY11" fmla="*/ 219075 h 335756"/>
                <a:gd name="connsiteX12" fmla="*/ 1676400 w 1888331"/>
                <a:gd name="connsiteY12" fmla="*/ 197643 h 335756"/>
                <a:gd name="connsiteX13" fmla="*/ 1638300 w 1888331"/>
                <a:gd name="connsiteY13" fmla="*/ 180975 h 335756"/>
                <a:gd name="connsiteX14" fmla="*/ 1600200 w 1888331"/>
                <a:gd name="connsiteY14" fmla="*/ 183356 h 335756"/>
                <a:gd name="connsiteX15" fmla="*/ 1440656 w 1888331"/>
                <a:gd name="connsiteY15" fmla="*/ 204787 h 335756"/>
                <a:gd name="connsiteX16" fmla="*/ 1214437 w 1888331"/>
                <a:gd name="connsiteY16" fmla="*/ 230981 h 335756"/>
                <a:gd name="connsiteX17" fmla="*/ 973931 w 1888331"/>
                <a:gd name="connsiteY17" fmla="*/ 257175 h 335756"/>
                <a:gd name="connsiteX18" fmla="*/ 797719 w 1888331"/>
                <a:gd name="connsiteY18" fmla="*/ 276225 h 335756"/>
                <a:gd name="connsiteX19" fmla="*/ 561975 w 1888331"/>
                <a:gd name="connsiteY19" fmla="*/ 302418 h 335756"/>
                <a:gd name="connsiteX20" fmla="*/ 404812 w 1888331"/>
                <a:gd name="connsiteY20" fmla="*/ 314325 h 335756"/>
                <a:gd name="connsiteX21" fmla="*/ 285750 w 1888331"/>
                <a:gd name="connsiteY21" fmla="*/ 326231 h 335756"/>
                <a:gd name="connsiteX22" fmla="*/ 169069 w 1888331"/>
                <a:gd name="connsiteY22" fmla="*/ 333375 h 335756"/>
                <a:gd name="connsiteX23" fmla="*/ 0 w 1888331"/>
                <a:gd name="connsiteY23" fmla="*/ 335756 h 335756"/>
                <a:gd name="connsiteX24" fmla="*/ 30956 w 1888331"/>
                <a:gd name="connsiteY24" fmla="*/ 130968 h 335756"/>
                <a:gd name="connsiteX25" fmla="*/ 219075 w 1888331"/>
                <a:gd name="connsiteY25" fmla="*/ 133350 h 335756"/>
                <a:gd name="connsiteX26" fmla="*/ 361950 w 1888331"/>
                <a:gd name="connsiteY26" fmla="*/ 130968 h 335756"/>
                <a:gd name="connsiteX27" fmla="*/ 545306 w 1888331"/>
                <a:gd name="connsiteY27" fmla="*/ 126206 h 335756"/>
                <a:gd name="connsiteX28" fmla="*/ 781050 w 1888331"/>
                <a:gd name="connsiteY28" fmla="*/ 116681 h 335756"/>
                <a:gd name="connsiteX29" fmla="*/ 850106 w 1888331"/>
                <a:gd name="connsiteY29" fmla="*/ 114300 h 335756"/>
                <a:gd name="connsiteX30" fmla="*/ 1002506 w 1888331"/>
                <a:gd name="connsiteY30" fmla="*/ 92868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88331" h="335756">
                  <a:moveTo>
                    <a:pt x="1002506" y="92868"/>
                  </a:moveTo>
                  <a:lnTo>
                    <a:pt x="1257300" y="57150"/>
                  </a:lnTo>
                  <a:lnTo>
                    <a:pt x="1516856" y="21431"/>
                  </a:lnTo>
                  <a:lnTo>
                    <a:pt x="1688306" y="0"/>
                  </a:lnTo>
                  <a:lnTo>
                    <a:pt x="1716881" y="4762"/>
                  </a:lnTo>
                  <a:lnTo>
                    <a:pt x="1850231" y="38100"/>
                  </a:lnTo>
                  <a:lnTo>
                    <a:pt x="1888331" y="328612"/>
                  </a:lnTo>
                  <a:lnTo>
                    <a:pt x="1845469" y="314325"/>
                  </a:lnTo>
                  <a:lnTo>
                    <a:pt x="1821656" y="304800"/>
                  </a:lnTo>
                  <a:lnTo>
                    <a:pt x="1788319" y="276225"/>
                  </a:lnTo>
                  <a:lnTo>
                    <a:pt x="1750219" y="245268"/>
                  </a:lnTo>
                  <a:lnTo>
                    <a:pt x="1714500" y="219075"/>
                  </a:lnTo>
                  <a:lnTo>
                    <a:pt x="1676400" y="197643"/>
                  </a:lnTo>
                  <a:lnTo>
                    <a:pt x="1638300" y="180975"/>
                  </a:lnTo>
                  <a:lnTo>
                    <a:pt x="1600200" y="183356"/>
                  </a:lnTo>
                  <a:lnTo>
                    <a:pt x="1440656" y="204787"/>
                  </a:lnTo>
                  <a:lnTo>
                    <a:pt x="1214437" y="230981"/>
                  </a:lnTo>
                  <a:lnTo>
                    <a:pt x="973931" y="257175"/>
                  </a:lnTo>
                  <a:lnTo>
                    <a:pt x="797719" y="276225"/>
                  </a:lnTo>
                  <a:lnTo>
                    <a:pt x="561975" y="302418"/>
                  </a:lnTo>
                  <a:lnTo>
                    <a:pt x="404812" y="314325"/>
                  </a:lnTo>
                  <a:lnTo>
                    <a:pt x="285750" y="326231"/>
                  </a:lnTo>
                  <a:lnTo>
                    <a:pt x="169069" y="333375"/>
                  </a:lnTo>
                  <a:lnTo>
                    <a:pt x="0" y="335756"/>
                  </a:lnTo>
                  <a:lnTo>
                    <a:pt x="30956" y="130968"/>
                  </a:lnTo>
                  <a:lnTo>
                    <a:pt x="219075" y="133350"/>
                  </a:lnTo>
                  <a:lnTo>
                    <a:pt x="361950" y="130968"/>
                  </a:lnTo>
                  <a:lnTo>
                    <a:pt x="545306" y="126206"/>
                  </a:lnTo>
                  <a:lnTo>
                    <a:pt x="781050" y="116681"/>
                  </a:lnTo>
                  <a:lnTo>
                    <a:pt x="850106" y="114300"/>
                  </a:lnTo>
                  <a:lnTo>
                    <a:pt x="1002506" y="92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5">
              <a:extLst>
                <a:ext uri="{FF2B5EF4-FFF2-40B4-BE49-F238E27FC236}">
                  <a16:creationId xmlns:a16="http://schemas.microsoft.com/office/drawing/2014/main" id="{CEEE1D02-303A-4764-BFBB-AC2438F9B78A}"/>
                </a:ext>
              </a:extLst>
            </p:cNvPr>
            <p:cNvSpPr/>
            <p:nvPr/>
          </p:nvSpPr>
          <p:spPr>
            <a:xfrm>
              <a:off x="4424363" y="5372100"/>
              <a:ext cx="1365250" cy="808038"/>
            </a:xfrm>
            <a:custGeom>
              <a:avLst/>
              <a:gdLst>
                <a:gd name="connsiteX0" fmla="*/ 661987 w 1364456"/>
                <a:gd name="connsiteY0" fmla="*/ 371475 h 807244"/>
                <a:gd name="connsiteX1" fmla="*/ 559593 w 1364456"/>
                <a:gd name="connsiteY1" fmla="*/ 442913 h 807244"/>
                <a:gd name="connsiteX2" fmla="*/ 457200 w 1364456"/>
                <a:gd name="connsiteY2" fmla="*/ 511969 h 807244"/>
                <a:gd name="connsiteX3" fmla="*/ 300037 w 1364456"/>
                <a:gd name="connsiteY3" fmla="*/ 604838 h 807244"/>
                <a:gd name="connsiteX4" fmla="*/ 119062 w 1364456"/>
                <a:gd name="connsiteY4" fmla="*/ 704850 h 807244"/>
                <a:gd name="connsiteX5" fmla="*/ 26193 w 1364456"/>
                <a:gd name="connsiteY5" fmla="*/ 754856 h 807244"/>
                <a:gd name="connsiteX6" fmla="*/ 11906 w 1364456"/>
                <a:gd name="connsiteY6" fmla="*/ 764381 h 807244"/>
                <a:gd name="connsiteX7" fmla="*/ 0 w 1364456"/>
                <a:gd name="connsiteY7" fmla="*/ 781050 h 807244"/>
                <a:gd name="connsiteX8" fmla="*/ 0 w 1364456"/>
                <a:gd name="connsiteY8" fmla="*/ 792956 h 807244"/>
                <a:gd name="connsiteX9" fmla="*/ 9525 w 1364456"/>
                <a:gd name="connsiteY9" fmla="*/ 802481 h 807244"/>
                <a:gd name="connsiteX10" fmla="*/ 33337 w 1364456"/>
                <a:gd name="connsiteY10" fmla="*/ 807244 h 807244"/>
                <a:gd name="connsiteX11" fmla="*/ 126206 w 1364456"/>
                <a:gd name="connsiteY11" fmla="*/ 785813 h 807244"/>
                <a:gd name="connsiteX12" fmla="*/ 259556 w 1364456"/>
                <a:gd name="connsiteY12" fmla="*/ 747713 h 807244"/>
                <a:gd name="connsiteX13" fmla="*/ 366712 w 1364456"/>
                <a:gd name="connsiteY13" fmla="*/ 711994 h 807244"/>
                <a:gd name="connsiteX14" fmla="*/ 502443 w 1364456"/>
                <a:gd name="connsiteY14" fmla="*/ 659606 h 807244"/>
                <a:gd name="connsiteX15" fmla="*/ 647700 w 1364456"/>
                <a:gd name="connsiteY15" fmla="*/ 590550 h 807244"/>
                <a:gd name="connsiteX16" fmla="*/ 795337 w 1364456"/>
                <a:gd name="connsiteY16" fmla="*/ 516731 h 807244"/>
                <a:gd name="connsiteX17" fmla="*/ 931068 w 1364456"/>
                <a:gd name="connsiteY17" fmla="*/ 447675 h 807244"/>
                <a:gd name="connsiteX18" fmla="*/ 985837 w 1364456"/>
                <a:gd name="connsiteY18" fmla="*/ 411956 h 807244"/>
                <a:gd name="connsiteX19" fmla="*/ 1059656 w 1364456"/>
                <a:gd name="connsiteY19" fmla="*/ 364331 h 807244"/>
                <a:gd name="connsiteX20" fmla="*/ 1126331 w 1364456"/>
                <a:gd name="connsiteY20" fmla="*/ 328613 h 807244"/>
                <a:gd name="connsiteX21" fmla="*/ 1185862 w 1364456"/>
                <a:gd name="connsiteY21" fmla="*/ 302419 h 807244"/>
                <a:gd name="connsiteX22" fmla="*/ 1250156 w 1364456"/>
                <a:gd name="connsiteY22" fmla="*/ 276225 h 807244"/>
                <a:gd name="connsiteX23" fmla="*/ 1304925 w 1364456"/>
                <a:gd name="connsiteY23" fmla="*/ 259556 h 807244"/>
                <a:gd name="connsiteX24" fmla="*/ 1340643 w 1364456"/>
                <a:gd name="connsiteY24" fmla="*/ 235744 h 807244"/>
                <a:gd name="connsiteX25" fmla="*/ 1359693 w 1364456"/>
                <a:gd name="connsiteY25" fmla="*/ 219075 h 807244"/>
                <a:gd name="connsiteX26" fmla="*/ 1364456 w 1364456"/>
                <a:gd name="connsiteY26" fmla="*/ 188119 h 807244"/>
                <a:gd name="connsiteX27" fmla="*/ 1359693 w 1364456"/>
                <a:gd name="connsiteY27" fmla="*/ 171450 h 807244"/>
                <a:gd name="connsiteX28" fmla="*/ 1350168 w 1364456"/>
                <a:gd name="connsiteY28" fmla="*/ 154781 h 807244"/>
                <a:gd name="connsiteX29" fmla="*/ 1328737 w 1364456"/>
                <a:gd name="connsiteY29" fmla="*/ 138113 h 807244"/>
                <a:gd name="connsiteX30" fmla="*/ 1245393 w 1364456"/>
                <a:gd name="connsiteY30" fmla="*/ 102394 h 807244"/>
                <a:gd name="connsiteX31" fmla="*/ 1207293 w 1364456"/>
                <a:gd name="connsiteY31" fmla="*/ 83344 h 807244"/>
                <a:gd name="connsiteX32" fmla="*/ 1114425 w 1364456"/>
                <a:gd name="connsiteY32" fmla="*/ 40481 h 807244"/>
                <a:gd name="connsiteX33" fmla="*/ 1054893 w 1364456"/>
                <a:gd name="connsiteY33" fmla="*/ 23813 h 807244"/>
                <a:gd name="connsiteX34" fmla="*/ 992981 w 1364456"/>
                <a:gd name="connsiteY34" fmla="*/ 7144 h 807244"/>
                <a:gd name="connsiteX35" fmla="*/ 933450 w 1364456"/>
                <a:gd name="connsiteY35" fmla="*/ 0 h 807244"/>
                <a:gd name="connsiteX36" fmla="*/ 878681 w 1364456"/>
                <a:gd name="connsiteY36" fmla="*/ 4763 h 807244"/>
                <a:gd name="connsiteX37" fmla="*/ 864393 w 1364456"/>
                <a:gd name="connsiteY37" fmla="*/ 19050 h 807244"/>
                <a:gd name="connsiteX38" fmla="*/ 854868 w 1364456"/>
                <a:gd name="connsiteY38" fmla="*/ 38100 h 807244"/>
                <a:gd name="connsiteX39" fmla="*/ 859631 w 1364456"/>
                <a:gd name="connsiteY39" fmla="*/ 61913 h 807244"/>
                <a:gd name="connsiteX40" fmla="*/ 881062 w 1364456"/>
                <a:gd name="connsiteY40" fmla="*/ 83344 h 807244"/>
                <a:gd name="connsiteX41" fmla="*/ 895350 w 1364456"/>
                <a:gd name="connsiteY41" fmla="*/ 100013 h 807244"/>
                <a:gd name="connsiteX42" fmla="*/ 900112 w 1364456"/>
                <a:gd name="connsiteY42" fmla="*/ 121444 h 807244"/>
                <a:gd name="connsiteX43" fmla="*/ 897731 w 1364456"/>
                <a:gd name="connsiteY43" fmla="*/ 142875 h 807244"/>
                <a:gd name="connsiteX44" fmla="*/ 885825 w 1364456"/>
                <a:gd name="connsiteY44" fmla="*/ 171450 h 807244"/>
                <a:gd name="connsiteX45" fmla="*/ 840581 w 1364456"/>
                <a:gd name="connsiteY45" fmla="*/ 219075 h 807244"/>
                <a:gd name="connsiteX46" fmla="*/ 750093 w 1364456"/>
                <a:gd name="connsiteY46" fmla="*/ 300038 h 807244"/>
                <a:gd name="connsiteX47" fmla="*/ 661987 w 1364456"/>
                <a:gd name="connsiteY47" fmla="*/ 3714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4456" h="807244">
                  <a:moveTo>
                    <a:pt x="661987" y="371475"/>
                  </a:moveTo>
                  <a:lnTo>
                    <a:pt x="559593" y="442913"/>
                  </a:lnTo>
                  <a:lnTo>
                    <a:pt x="457200" y="511969"/>
                  </a:lnTo>
                  <a:lnTo>
                    <a:pt x="300037" y="604838"/>
                  </a:lnTo>
                  <a:lnTo>
                    <a:pt x="119062" y="704850"/>
                  </a:lnTo>
                  <a:lnTo>
                    <a:pt x="26193" y="754856"/>
                  </a:lnTo>
                  <a:lnTo>
                    <a:pt x="11906" y="764381"/>
                  </a:lnTo>
                  <a:lnTo>
                    <a:pt x="0" y="781050"/>
                  </a:lnTo>
                  <a:lnTo>
                    <a:pt x="0" y="792956"/>
                  </a:lnTo>
                  <a:lnTo>
                    <a:pt x="9525" y="802481"/>
                  </a:lnTo>
                  <a:lnTo>
                    <a:pt x="33337" y="807244"/>
                  </a:lnTo>
                  <a:lnTo>
                    <a:pt x="126206" y="785813"/>
                  </a:lnTo>
                  <a:lnTo>
                    <a:pt x="259556" y="747713"/>
                  </a:lnTo>
                  <a:lnTo>
                    <a:pt x="366712" y="711994"/>
                  </a:lnTo>
                  <a:lnTo>
                    <a:pt x="502443" y="659606"/>
                  </a:lnTo>
                  <a:lnTo>
                    <a:pt x="647700" y="590550"/>
                  </a:lnTo>
                  <a:lnTo>
                    <a:pt x="795337" y="516731"/>
                  </a:lnTo>
                  <a:lnTo>
                    <a:pt x="931068" y="447675"/>
                  </a:lnTo>
                  <a:lnTo>
                    <a:pt x="985837" y="411956"/>
                  </a:lnTo>
                  <a:lnTo>
                    <a:pt x="1059656" y="364331"/>
                  </a:lnTo>
                  <a:lnTo>
                    <a:pt x="1126331" y="328613"/>
                  </a:lnTo>
                  <a:lnTo>
                    <a:pt x="1185862" y="302419"/>
                  </a:lnTo>
                  <a:lnTo>
                    <a:pt x="1250156" y="276225"/>
                  </a:lnTo>
                  <a:lnTo>
                    <a:pt x="1304925" y="259556"/>
                  </a:lnTo>
                  <a:lnTo>
                    <a:pt x="1340643" y="235744"/>
                  </a:lnTo>
                  <a:lnTo>
                    <a:pt x="1359693" y="219075"/>
                  </a:lnTo>
                  <a:lnTo>
                    <a:pt x="1364456" y="188119"/>
                  </a:lnTo>
                  <a:lnTo>
                    <a:pt x="1359693" y="171450"/>
                  </a:lnTo>
                  <a:lnTo>
                    <a:pt x="1350168" y="154781"/>
                  </a:lnTo>
                  <a:lnTo>
                    <a:pt x="1328737" y="138113"/>
                  </a:lnTo>
                  <a:lnTo>
                    <a:pt x="1245393" y="102394"/>
                  </a:lnTo>
                  <a:lnTo>
                    <a:pt x="1207293" y="83344"/>
                  </a:lnTo>
                  <a:lnTo>
                    <a:pt x="1114425" y="40481"/>
                  </a:lnTo>
                  <a:lnTo>
                    <a:pt x="1054893" y="23813"/>
                  </a:lnTo>
                  <a:lnTo>
                    <a:pt x="992981" y="7144"/>
                  </a:lnTo>
                  <a:lnTo>
                    <a:pt x="933450" y="0"/>
                  </a:lnTo>
                  <a:lnTo>
                    <a:pt x="878681" y="4763"/>
                  </a:lnTo>
                  <a:lnTo>
                    <a:pt x="864393" y="19050"/>
                  </a:lnTo>
                  <a:lnTo>
                    <a:pt x="854868" y="38100"/>
                  </a:lnTo>
                  <a:lnTo>
                    <a:pt x="859631" y="61913"/>
                  </a:lnTo>
                  <a:lnTo>
                    <a:pt x="881062" y="83344"/>
                  </a:lnTo>
                  <a:lnTo>
                    <a:pt x="895350" y="100013"/>
                  </a:lnTo>
                  <a:lnTo>
                    <a:pt x="900112" y="121444"/>
                  </a:lnTo>
                  <a:lnTo>
                    <a:pt x="897731" y="142875"/>
                  </a:lnTo>
                  <a:lnTo>
                    <a:pt x="885825" y="171450"/>
                  </a:lnTo>
                  <a:lnTo>
                    <a:pt x="840581" y="219075"/>
                  </a:lnTo>
                  <a:lnTo>
                    <a:pt x="750093" y="300038"/>
                  </a:lnTo>
                  <a:lnTo>
                    <a:pt x="6619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7289907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0E4273A7-2563-4148-98AB-F083525C95F9}"/>
              </a:ext>
            </a:extLst>
          </p:cNvPr>
          <p:cNvSpPr/>
          <p:nvPr/>
        </p:nvSpPr>
        <p:spPr>
          <a:xfrm rot="16200000">
            <a:off x="2392365" y="3403600"/>
            <a:ext cx="3441700" cy="730250"/>
          </a:xfrm>
          <a:custGeom>
            <a:avLst/>
            <a:gdLst>
              <a:gd name="connsiteX0" fmla="*/ 1750918 w 3441260"/>
              <a:gd name="connsiteY0" fmla="*/ 395183 h 729790"/>
              <a:gd name="connsiteX1" fmla="*/ 1944182 w 3441260"/>
              <a:gd name="connsiteY1" fmla="*/ 409605 h 729790"/>
              <a:gd name="connsiteX2" fmla="*/ 2143216 w 3441260"/>
              <a:gd name="connsiteY2" fmla="*/ 421144 h 729790"/>
              <a:gd name="connsiteX3" fmla="*/ 2342249 w 3441260"/>
              <a:gd name="connsiteY3" fmla="*/ 432682 h 729790"/>
              <a:gd name="connsiteX4" fmla="*/ 2518206 w 3441260"/>
              <a:gd name="connsiteY4" fmla="*/ 441335 h 729790"/>
              <a:gd name="connsiteX5" fmla="*/ 2705701 w 3441260"/>
              <a:gd name="connsiteY5" fmla="*/ 444220 h 729790"/>
              <a:gd name="connsiteX6" fmla="*/ 2864351 w 3441260"/>
              <a:gd name="connsiteY6" fmla="*/ 435566 h 729790"/>
              <a:gd name="connsiteX7" fmla="*/ 2924927 w 3441260"/>
              <a:gd name="connsiteY7" fmla="*/ 432682 h 729790"/>
              <a:gd name="connsiteX8" fmla="*/ 3008578 w 3441260"/>
              <a:gd name="connsiteY8" fmla="*/ 426913 h 729790"/>
              <a:gd name="connsiteX9" fmla="*/ 3048962 w 3441260"/>
              <a:gd name="connsiteY9" fmla="*/ 424028 h 729790"/>
              <a:gd name="connsiteX10" fmla="*/ 3097999 w 3441260"/>
              <a:gd name="connsiteY10" fmla="*/ 412490 h 729790"/>
              <a:gd name="connsiteX11" fmla="*/ 3158575 w 3441260"/>
              <a:gd name="connsiteY11" fmla="*/ 386529 h 729790"/>
              <a:gd name="connsiteX12" fmla="*/ 3204727 w 3441260"/>
              <a:gd name="connsiteY12" fmla="*/ 363453 h 729790"/>
              <a:gd name="connsiteX13" fmla="*/ 3262418 w 3441260"/>
              <a:gd name="connsiteY13" fmla="*/ 325954 h 729790"/>
              <a:gd name="connsiteX14" fmla="*/ 3302802 w 3441260"/>
              <a:gd name="connsiteY14" fmla="*/ 294224 h 729790"/>
              <a:gd name="connsiteX15" fmla="*/ 3351839 w 3441260"/>
              <a:gd name="connsiteY15" fmla="*/ 250956 h 729790"/>
              <a:gd name="connsiteX16" fmla="*/ 3383569 w 3441260"/>
              <a:gd name="connsiteY16" fmla="*/ 216341 h 729790"/>
              <a:gd name="connsiteX17" fmla="*/ 3395107 w 3441260"/>
              <a:gd name="connsiteY17" fmla="*/ 201918 h 729790"/>
              <a:gd name="connsiteX18" fmla="*/ 3403761 w 3441260"/>
              <a:gd name="connsiteY18" fmla="*/ 199034 h 729790"/>
              <a:gd name="connsiteX19" fmla="*/ 3423952 w 3441260"/>
              <a:gd name="connsiteY19" fmla="*/ 204803 h 729790"/>
              <a:gd name="connsiteX20" fmla="*/ 3432606 w 3441260"/>
              <a:gd name="connsiteY20" fmla="*/ 210572 h 729790"/>
              <a:gd name="connsiteX21" fmla="*/ 3441260 w 3441260"/>
              <a:gd name="connsiteY21" fmla="*/ 216341 h 729790"/>
              <a:gd name="connsiteX22" fmla="*/ 3441260 w 3441260"/>
              <a:gd name="connsiteY22" fmla="*/ 233648 h 729790"/>
              <a:gd name="connsiteX23" fmla="*/ 3421068 w 3441260"/>
              <a:gd name="connsiteY23" fmla="*/ 328838 h 729790"/>
              <a:gd name="connsiteX24" fmla="*/ 3389338 w 3441260"/>
              <a:gd name="connsiteY24" fmla="*/ 426913 h 729790"/>
              <a:gd name="connsiteX25" fmla="*/ 3354723 w 3441260"/>
              <a:gd name="connsiteY25" fmla="*/ 522103 h 729790"/>
              <a:gd name="connsiteX26" fmla="*/ 3311455 w 3441260"/>
              <a:gd name="connsiteY26" fmla="*/ 608639 h 729790"/>
              <a:gd name="connsiteX27" fmla="*/ 3259534 w 3441260"/>
              <a:gd name="connsiteY27" fmla="*/ 689406 h 729790"/>
              <a:gd name="connsiteX28" fmla="*/ 3236457 w 3441260"/>
              <a:gd name="connsiteY28" fmla="*/ 715367 h 729790"/>
              <a:gd name="connsiteX29" fmla="*/ 3207612 w 3441260"/>
              <a:gd name="connsiteY29" fmla="*/ 726905 h 729790"/>
              <a:gd name="connsiteX30" fmla="*/ 3190305 w 3441260"/>
              <a:gd name="connsiteY30" fmla="*/ 729790 h 729790"/>
              <a:gd name="connsiteX31" fmla="*/ 3167228 w 3441260"/>
              <a:gd name="connsiteY31" fmla="*/ 729790 h 729790"/>
              <a:gd name="connsiteX32" fmla="*/ 3135498 w 3441260"/>
              <a:gd name="connsiteY32" fmla="*/ 712482 h 729790"/>
              <a:gd name="connsiteX33" fmla="*/ 3106653 w 3441260"/>
              <a:gd name="connsiteY33" fmla="*/ 689406 h 729790"/>
              <a:gd name="connsiteX34" fmla="*/ 3077807 w 3441260"/>
              <a:gd name="connsiteY34" fmla="*/ 677868 h 729790"/>
              <a:gd name="connsiteX35" fmla="*/ 3014347 w 3441260"/>
              <a:gd name="connsiteY35" fmla="*/ 669214 h 729790"/>
              <a:gd name="connsiteX36" fmla="*/ 2849929 w 3441260"/>
              <a:gd name="connsiteY36" fmla="*/ 666330 h 729790"/>
              <a:gd name="connsiteX37" fmla="*/ 2636472 w 3441260"/>
              <a:gd name="connsiteY37" fmla="*/ 666330 h 729790"/>
              <a:gd name="connsiteX38" fmla="*/ 2463400 w 3441260"/>
              <a:gd name="connsiteY38" fmla="*/ 666330 h 729790"/>
              <a:gd name="connsiteX39" fmla="*/ 2391286 w 3441260"/>
              <a:gd name="connsiteY39" fmla="*/ 666330 h 729790"/>
              <a:gd name="connsiteX40" fmla="*/ 2261482 w 3441260"/>
              <a:gd name="connsiteY40" fmla="*/ 646138 h 729790"/>
              <a:gd name="connsiteX41" fmla="*/ 2097063 w 3441260"/>
              <a:gd name="connsiteY41" fmla="*/ 634600 h 729790"/>
              <a:gd name="connsiteX42" fmla="*/ 1912452 w 3441260"/>
              <a:gd name="connsiteY42" fmla="*/ 623062 h 729790"/>
              <a:gd name="connsiteX43" fmla="*/ 1788417 w 3441260"/>
              <a:gd name="connsiteY43" fmla="*/ 614408 h 729790"/>
              <a:gd name="connsiteX44" fmla="*/ 1618229 w 3441260"/>
              <a:gd name="connsiteY44" fmla="*/ 602870 h 729790"/>
              <a:gd name="connsiteX45" fmla="*/ 1520154 w 3441260"/>
              <a:gd name="connsiteY45" fmla="*/ 597101 h 729790"/>
              <a:gd name="connsiteX46" fmla="*/ 1370158 w 3441260"/>
              <a:gd name="connsiteY46" fmla="*/ 574024 h 729790"/>
              <a:gd name="connsiteX47" fmla="*/ 1228816 w 3441260"/>
              <a:gd name="connsiteY47" fmla="*/ 542294 h 729790"/>
              <a:gd name="connsiteX48" fmla="*/ 1073050 w 3441260"/>
              <a:gd name="connsiteY48" fmla="*/ 504795 h 729790"/>
              <a:gd name="connsiteX49" fmla="*/ 960553 w 3441260"/>
              <a:gd name="connsiteY49" fmla="*/ 473065 h 729790"/>
              <a:gd name="connsiteX50" fmla="*/ 842287 w 3441260"/>
              <a:gd name="connsiteY50" fmla="*/ 438451 h 729790"/>
              <a:gd name="connsiteX51" fmla="*/ 709598 w 3441260"/>
              <a:gd name="connsiteY51" fmla="*/ 395183 h 729790"/>
              <a:gd name="connsiteX52" fmla="*/ 542294 w 3441260"/>
              <a:gd name="connsiteY52" fmla="*/ 328838 h 729790"/>
              <a:gd name="connsiteX53" fmla="*/ 377876 w 3441260"/>
              <a:gd name="connsiteY53" fmla="*/ 256725 h 729790"/>
              <a:gd name="connsiteX54" fmla="*/ 250956 w 3441260"/>
              <a:gd name="connsiteY54" fmla="*/ 196149 h 729790"/>
              <a:gd name="connsiteX55" fmla="*/ 138458 w 3441260"/>
              <a:gd name="connsiteY55" fmla="*/ 132689 h 729790"/>
              <a:gd name="connsiteX56" fmla="*/ 66345 w 3441260"/>
              <a:gd name="connsiteY56" fmla="*/ 89421 h 729790"/>
              <a:gd name="connsiteX57" fmla="*/ 28846 w 3441260"/>
              <a:gd name="connsiteY57" fmla="*/ 63460 h 729790"/>
              <a:gd name="connsiteX58" fmla="*/ 5770 w 3441260"/>
              <a:gd name="connsiteY58" fmla="*/ 43269 h 729790"/>
              <a:gd name="connsiteX59" fmla="*/ 0 w 3441260"/>
              <a:gd name="connsiteY59" fmla="*/ 28846 h 729790"/>
              <a:gd name="connsiteX60" fmla="*/ 0 w 3441260"/>
              <a:gd name="connsiteY60" fmla="*/ 14423 h 729790"/>
              <a:gd name="connsiteX61" fmla="*/ 14423 w 3441260"/>
              <a:gd name="connsiteY61" fmla="*/ 2885 h 729790"/>
              <a:gd name="connsiteX62" fmla="*/ 46153 w 3441260"/>
              <a:gd name="connsiteY62" fmla="*/ 0 h 729790"/>
              <a:gd name="connsiteX63" fmla="*/ 95190 w 3441260"/>
              <a:gd name="connsiteY63" fmla="*/ 20192 h 729790"/>
              <a:gd name="connsiteX64" fmla="*/ 213457 w 3441260"/>
              <a:gd name="connsiteY64" fmla="*/ 72114 h 729790"/>
              <a:gd name="connsiteX65" fmla="*/ 354799 w 3441260"/>
              <a:gd name="connsiteY65" fmla="*/ 126920 h 729790"/>
              <a:gd name="connsiteX66" fmla="*/ 484604 w 3441260"/>
              <a:gd name="connsiteY66" fmla="*/ 173073 h 729790"/>
              <a:gd name="connsiteX67" fmla="*/ 663445 w 3441260"/>
              <a:gd name="connsiteY67" fmla="*/ 227879 h 729790"/>
              <a:gd name="connsiteX68" fmla="*/ 824980 w 3441260"/>
              <a:gd name="connsiteY68" fmla="*/ 268263 h 729790"/>
              <a:gd name="connsiteX69" fmla="*/ 974976 w 3441260"/>
              <a:gd name="connsiteY69" fmla="*/ 302877 h 729790"/>
              <a:gd name="connsiteX70" fmla="*/ 1165356 w 3441260"/>
              <a:gd name="connsiteY70" fmla="*/ 334607 h 729790"/>
              <a:gd name="connsiteX71" fmla="*/ 1355735 w 3441260"/>
              <a:gd name="connsiteY71" fmla="*/ 360568 h 729790"/>
              <a:gd name="connsiteX72" fmla="*/ 1485540 w 3441260"/>
              <a:gd name="connsiteY72" fmla="*/ 374991 h 729790"/>
              <a:gd name="connsiteX73" fmla="*/ 1750918 w 3441260"/>
              <a:gd name="connsiteY73" fmla="*/ 395183 h 729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441260" h="729790">
                <a:moveTo>
                  <a:pt x="1750918" y="395183"/>
                </a:moveTo>
                <a:lnTo>
                  <a:pt x="1944182" y="409605"/>
                </a:lnTo>
                <a:lnTo>
                  <a:pt x="2143216" y="421144"/>
                </a:lnTo>
                <a:lnTo>
                  <a:pt x="2342249" y="432682"/>
                </a:lnTo>
                <a:lnTo>
                  <a:pt x="2518206" y="441335"/>
                </a:lnTo>
                <a:lnTo>
                  <a:pt x="2705701" y="444220"/>
                </a:lnTo>
                <a:lnTo>
                  <a:pt x="2864351" y="435566"/>
                </a:lnTo>
                <a:lnTo>
                  <a:pt x="2924927" y="432682"/>
                </a:lnTo>
                <a:lnTo>
                  <a:pt x="3008578" y="426913"/>
                </a:lnTo>
                <a:lnTo>
                  <a:pt x="3048962" y="424028"/>
                </a:lnTo>
                <a:lnTo>
                  <a:pt x="3097999" y="412490"/>
                </a:lnTo>
                <a:lnTo>
                  <a:pt x="3158575" y="386529"/>
                </a:lnTo>
                <a:lnTo>
                  <a:pt x="3204727" y="363453"/>
                </a:lnTo>
                <a:lnTo>
                  <a:pt x="3262418" y="325954"/>
                </a:lnTo>
                <a:lnTo>
                  <a:pt x="3302802" y="294224"/>
                </a:lnTo>
                <a:lnTo>
                  <a:pt x="3351839" y="250956"/>
                </a:lnTo>
                <a:lnTo>
                  <a:pt x="3383569" y="216341"/>
                </a:lnTo>
                <a:lnTo>
                  <a:pt x="3395107" y="201918"/>
                </a:lnTo>
                <a:lnTo>
                  <a:pt x="3403761" y="199034"/>
                </a:lnTo>
                <a:lnTo>
                  <a:pt x="3423952" y="204803"/>
                </a:lnTo>
                <a:lnTo>
                  <a:pt x="3432606" y="210572"/>
                </a:lnTo>
                <a:lnTo>
                  <a:pt x="3441260" y="216341"/>
                </a:lnTo>
                <a:lnTo>
                  <a:pt x="3441260" y="233648"/>
                </a:lnTo>
                <a:lnTo>
                  <a:pt x="3421068" y="328838"/>
                </a:lnTo>
                <a:lnTo>
                  <a:pt x="3389338" y="426913"/>
                </a:lnTo>
                <a:lnTo>
                  <a:pt x="3354723" y="522103"/>
                </a:lnTo>
                <a:lnTo>
                  <a:pt x="3311455" y="608639"/>
                </a:lnTo>
                <a:lnTo>
                  <a:pt x="3259534" y="689406"/>
                </a:lnTo>
                <a:lnTo>
                  <a:pt x="3236457" y="715367"/>
                </a:lnTo>
                <a:cubicBezTo>
                  <a:pt x="3209618" y="727295"/>
                  <a:pt x="3219966" y="726905"/>
                  <a:pt x="3207612" y="726905"/>
                </a:cubicBezTo>
                <a:lnTo>
                  <a:pt x="3190305" y="729790"/>
                </a:lnTo>
                <a:lnTo>
                  <a:pt x="3167228" y="729790"/>
                </a:lnTo>
                <a:lnTo>
                  <a:pt x="3135498" y="712482"/>
                </a:lnTo>
                <a:lnTo>
                  <a:pt x="3106653" y="689406"/>
                </a:lnTo>
                <a:lnTo>
                  <a:pt x="3077807" y="677868"/>
                </a:lnTo>
                <a:lnTo>
                  <a:pt x="3014347" y="669214"/>
                </a:lnTo>
                <a:lnTo>
                  <a:pt x="2849929" y="666330"/>
                </a:lnTo>
                <a:lnTo>
                  <a:pt x="2636472" y="666330"/>
                </a:lnTo>
                <a:lnTo>
                  <a:pt x="2463400" y="666330"/>
                </a:lnTo>
                <a:lnTo>
                  <a:pt x="2391286" y="666330"/>
                </a:lnTo>
                <a:lnTo>
                  <a:pt x="2261482" y="646138"/>
                </a:lnTo>
                <a:lnTo>
                  <a:pt x="2097063" y="634600"/>
                </a:lnTo>
                <a:lnTo>
                  <a:pt x="1912452" y="623062"/>
                </a:lnTo>
                <a:lnTo>
                  <a:pt x="1788417" y="614408"/>
                </a:lnTo>
                <a:lnTo>
                  <a:pt x="1618229" y="602870"/>
                </a:lnTo>
                <a:lnTo>
                  <a:pt x="1520154" y="597101"/>
                </a:lnTo>
                <a:lnTo>
                  <a:pt x="1370158" y="574024"/>
                </a:lnTo>
                <a:lnTo>
                  <a:pt x="1228816" y="542294"/>
                </a:lnTo>
                <a:lnTo>
                  <a:pt x="1073050" y="504795"/>
                </a:lnTo>
                <a:lnTo>
                  <a:pt x="960553" y="473065"/>
                </a:lnTo>
                <a:lnTo>
                  <a:pt x="842287" y="438451"/>
                </a:lnTo>
                <a:lnTo>
                  <a:pt x="709598" y="395183"/>
                </a:lnTo>
                <a:lnTo>
                  <a:pt x="542294" y="328838"/>
                </a:lnTo>
                <a:lnTo>
                  <a:pt x="377876" y="256725"/>
                </a:lnTo>
                <a:lnTo>
                  <a:pt x="250956" y="196149"/>
                </a:lnTo>
                <a:lnTo>
                  <a:pt x="138458" y="132689"/>
                </a:lnTo>
                <a:lnTo>
                  <a:pt x="66345" y="89421"/>
                </a:lnTo>
                <a:lnTo>
                  <a:pt x="28846" y="63460"/>
                </a:lnTo>
                <a:lnTo>
                  <a:pt x="5770" y="43269"/>
                </a:lnTo>
                <a:lnTo>
                  <a:pt x="0" y="28846"/>
                </a:lnTo>
                <a:lnTo>
                  <a:pt x="0" y="14423"/>
                </a:lnTo>
                <a:lnTo>
                  <a:pt x="14423" y="2885"/>
                </a:lnTo>
                <a:lnTo>
                  <a:pt x="46153" y="0"/>
                </a:lnTo>
                <a:lnTo>
                  <a:pt x="95190" y="20192"/>
                </a:lnTo>
                <a:lnTo>
                  <a:pt x="213457" y="72114"/>
                </a:lnTo>
                <a:lnTo>
                  <a:pt x="354799" y="126920"/>
                </a:lnTo>
                <a:lnTo>
                  <a:pt x="484604" y="173073"/>
                </a:lnTo>
                <a:lnTo>
                  <a:pt x="663445" y="227879"/>
                </a:lnTo>
                <a:lnTo>
                  <a:pt x="824980" y="268263"/>
                </a:lnTo>
                <a:lnTo>
                  <a:pt x="974976" y="302877"/>
                </a:lnTo>
                <a:lnTo>
                  <a:pt x="1165356" y="334607"/>
                </a:lnTo>
                <a:lnTo>
                  <a:pt x="1355735" y="360568"/>
                </a:lnTo>
                <a:lnTo>
                  <a:pt x="1485540" y="374991"/>
                </a:lnTo>
                <a:lnTo>
                  <a:pt x="1750918" y="39518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E643E14-9EDA-4796-BB22-7433F0383E0C}"/>
              </a:ext>
            </a:extLst>
          </p:cNvPr>
          <p:cNvSpPr/>
          <p:nvPr/>
        </p:nvSpPr>
        <p:spPr>
          <a:xfrm rot="16200000">
            <a:off x="4421984" y="2170907"/>
            <a:ext cx="1271587" cy="463550"/>
          </a:xfrm>
          <a:custGeom>
            <a:avLst/>
            <a:gdLst>
              <a:gd name="connsiteX0" fmla="*/ 473868 w 1271587"/>
              <a:gd name="connsiteY0" fmla="*/ 150019 h 464344"/>
              <a:gd name="connsiteX1" fmla="*/ 633412 w 1271587"/>
              <a:gd name="connsiteY1" fmla="*/ 147637 h 464344"/>
              <a:gd name="connsiteX2" fmla="*/ 707231 w 1271587"/>
              <a:gd name="connsiteY2" fmla="*/ 147637 h 464344"/>
              <a:gd name="connsiteX3" fmla="*/ 821531 w 1271587"/>
              <a:gd name="connsiteY3" fmla="*/ 140494 h 464344"/>
              <a:gd name="connsiteX4" fmla="*/ 900112 w 1271587"/>
              <a:gd name="connsiteY4" fmla="*/ 133350 h 464344"/>
              <a:gd name="connsiteX5" fmla="*/ 957262 w 1271587"/>
              <a:gd name="connsiteY5" fmla="*/ 126206 h 464344"/>
              <a:gd name="connsiteX6" fmla="*/ 1002506 w 1271587"/>
              <a:gd name="connsiteY6" fmla="*/ 119062 h 464344"/>
              <a:gd name="connsiteX7" fmla="*/ 1057275 w 1271587"/>
              <a:gd name="connsiteY7" fmla="*/ 107156 h 464344"/>
              <a:gd name="connsiteX8" fmla="*/ 1100137 w 1271587"/>
              <a:gd name="connsiteY8" fmla="*/ 92869 h 464344"/>
              <a:gd name="connsiteX9" fmla="*/ 1140618 w 1271587"/>
              <a:gd name="connsiteY9" fmla="*/ 73819 h 464344"/>
              <a:gd name="connsiteX10" fmla="*/ 1171575 w 1271587"/>
              <a:gd name="connsiteY10" fmla="*/ 54769 h 464344"/>
              <a:gd name="connsiteX11" fmla="*/ 1195387 w 1271587"/>
              <a:gd name="connsiteY11" fmla="*/ 35719 h 464344"/>
              <a:gd name="connsiteX12" fmla="*/ 1219200 w 1271587"/>
              <a:gd name="connsiteY12" fmla="*/ 9525 h 464344"/>
              <a:gd name="connsiteX13" fmla="*/ 1243012 w 1271587"/>
              <a:gd name="connsiteY13" fmla="*/ 2381 h 464344"/>
              <a:gd name="connsiteX14" fmla="*/ 1259681 w 1271587"/>
              <a:gd name="connsiteY14" fmla="*/ 0 h 464344"/>
              <a:gd name="connsiteX15" fmla="*/ 1269206 w 1271587"/>
              <a:gd name="connsiteY15" fmla="*/ 4762 h 464344"/>
              <a:gd name="connsiteX16" fmla="*/ 1271587 w 1271587"/>
              <a:gd name="connsiteY16" fmla="*/ 16669 h 464344"/>
              <a:gd name="connsiteX17" fmla="*/ 1259681 w 1271587"/>
              <a:gd name="connsiteY17" fmla="*/ 59531 h 464344"/>
              <a:gd name="connsiteX18" fmla="*/ 1240631 w 1271587"/>
              <a:gd name="connsiteY18" fmla="*/ 121444 h 464344"/>
              <a:gd name="connsiteX19" fmla="*/ 1216818 w 1271587"/>
              <a:gd name="connsiteY19" fmla="*/ 185737 h 464344"/>
              <a:gd name="connsiteX20" fmla="*/ 1188243 w 1271587"/>
              <a:gd name="connsiteY20" fmla="*/ 250031 h 464344"/>
              <a:gd name="connsiteX21" fmla="*/ 1159668 w 1271587"/>
              <a:gd name="connsiteY21" fmla="*/ 304800 h 464344"/>
              <a:gd name="connsiteX22" fmla="*/ 1133475 w 1271587"/>
              <a:gd name="connsiteY22" fmla="*/ 352425 h 464344"/>
              <a:gd name="connsiteX23" fmla="*/ 1100137 w 1271587"/>
              <a:gd name="connsiteY23" fmla="*/ 400050 h 464344"/>
              <a:gd name="connsiteX24" fmla="*/ 1069181 w 1271587"/>
              <a:gd name="connsiteY24" fmla="*/ 433387 h 464344"/>
              <a:gd name="connsiteX25" fmla="*/ 1040606 w 1271587"/>
              <a:gd name="connsiteY25" fmla="*/ 457200 h 464344"/>
              <a:gd name="connsiteX26" fmla="*/ 1021556 w 1271587"/>
              <a:gd name="connsiteY26" fmla="*/ 464344 h 464344"/>
              <a:gd name="connsiteX27" fmla="*/ 997743 w 1271587"/>
              <a:gd name="connsiteY27" fmla="*/ 464344 h 464344"/>
              <a:gd name="connsiteX28" fmla="*/ 966787 w 1271587"/>
              <a:gd name="connsiteY28" fmla="*/ 457200 h 464344"/>
              <a:gd name="connsiteX29" fmla="*/ 938212 w 1271587"/>
              <a:gd name="connsiteY29" fmla="*/ 442912 h 464344"/>
              <a:gd name="connsiteX30" fmla="*/ 912018 w 1271587"/>
              <a:gd name="connsiteY30" fmla="*/ 421481 h 464344"/>
              <a:gd name="connsiteX31" fmla="*/ 888206 w 1271587"/>
              <a:gd name="connsiteY31" fmla="*/ 400050 h 464344"/>
              <a:gd name="connsiteX32" fmla="*/ 850106 w 1271587"/>
              <a:gd name="connsiteY32" fmla="*/ 388144 h 464344"/>
              <a:gd name="connsiteX33" fmla="*/ 747712 w 1271587"/>
              <a:gd name="connsiteY33" fmla="*/ 373856 h 464344"/>
              <a:gd name="connsiteX34" fmla="*/ 650081 w 1271587"/>
              <a:gd name="connsiteY34" fmla="*/ 359569 h 464344"/>
              <a:gd name="connsiteX35" fmla="*/ 581025 w 1271587"/>
              <a:gd name="connsiteY35" fmla="*/ 352425 h 464344"/>
              <a:gd name="connsiteX36" fmla="*/ 507206 w 1271587"/>
              <a:gd name="connsiteY36" fmla="*/ 350044 h 464344"/>
              <a:gd name="connsiteX37" fmla="*/ 433387 w 1271587"/>
              <a:gd name="connsiteY37" fmla="*/ 350044 h 464344"/>
              <a:gd name="connsiteX38" fmla="*/ 326231 w 1271587"/>
              <a:gd name="connsiteY38" fmla="*/ 350044 h 464344"/>
              <a:gd name="connsiteX39" fmla="*/ 202406 w 1271587"/>
              <a:gd name="connsiteY39" fmla="*/ 347662 h 464344"/>
              <a:gd name="connsiteX40" fmla="*/ 92868 w 1271587"/>
              <a:gd name="connsiteY40" fmla="*/ 347662 h 464344"/>
              <a:gd name="connsiteX41" fmla="*/ 28575 w 1271587"/>
              <a:gd name="connsiteY41" fmla="*/ 350044 h 464344"/>
              <a:gd name="connsiteX42" fmla="*/ 0 w 1271587"/>
              <a:gd name="connsiteY42" fmla="*/ 150019 h 464344"/>
              <a:gd name="connsiteX43" fmla="*/ 238125 w 1271587"/>
              <a:gd name="connsiteY43" fmla="*/ 150019 h 464344"/>
              <a:gd name="connsiteX44" fmla="*/ 473868 w 1271587"/>
              <a:gd name="connsiteY44" fmla="*/ 150019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71587" h="464344">
                <a:moveTo>
                  <a:pt x="473868" y="150019"/>
                </a:moveTo>
                <a:lnTo>
                  <a:pt x="633412" y="147637"/>
                </a:lnTo>
                <a:lnTo>
                  <a:pt x="707231" y="147637"/>
                </a:lnTo>
                <a:lnTo>
                  <a:pt x="821531" y="140494"/>
                </a:lnTo>
                <a:lnTo>
                  <a:pt x="900112" y="133350"/>
                </a:lnTo>
                <a:lnTo>
                  <a:pt x="957262" y="126206"/>
                </a:lnTo>
                <a:lnTo>
                  <a:pt x="1002506" y="119062"/>
                </a:lnTo>
                <a:lnTo>
                  <a:pt x="1057275" y="107156"/>
                </a:lnTo>
                <a:lnTo>
                  <a:pt x="1100137" y="92869"/>
                </a:lnTo>
                <a:lnTo>
                  <a:pt x="1140618" y="73819"/>
                </a:lnTo>
                <a:lnTo>
                  <a:pt x="1171575" y="54769"/>
                </a:lnTo>
                <a:lnTo>
                  <a:pt x="1195387" y="35719"/>
                </a:lnTo>
                <a:lnTo>
                  <a:pt x="1219200" y="9525"/>
                </a:lnTo>
                <a:lnTo>
                  <a:pt x="1243012" y="2381"/>
                </a:lnTo>
                <a:lnTo>
                  <a:pt x="1259681" y="0"/>
                </a:lnTo>
                <a:lnTo>
                  <a:pt x="1269206" y="4762"/>
                </a:lnTo>
                <a:lnTo>
                  <a:pt x="1271587" y="16669"/>
                </a:lnTo>
                <a:lnTo>
                  <a:pt x="1259681" y="59531"/>
                </a:lnTo>
                <a:lnTo>
                  <a:pt x="1240631" y="121444"/>
                </a:lnTo>
                <a:lnTo>
                  <a:pt x="1216818" y="185737"/>
                </a:lnTo>
                <a:lnTo>
                  <a:pt x="1188243" y="250031"/>
                </a:lnTo>
                <a:lnTo>
                  <a:pt x="1159668" y="304800"/>
                </a:lnTo>
                <a:lnTo>
                  <a:pt x="1133475" y="352425"/>
                </a:lnTo>
                <a:lnTo>
                  <a:pt x="1100137" y="400050"/>
                </a:lnTo>
                <a:lnTo>
                  <a:pt x="1069181" y="433387"/>
                </a:lnTo>
                <a:lnTo>
                  <a:pt x="1040606" y="457200"/>
                </a:lnTo>
                <a:lnTo>
                  <a:pt x="1021556" y="464344"/>
                </a:lnTo>
                <a:lnTo>
                  <a:pt x="997743" y="464344"/>
                </a:lnTo>
                <a:lnTo>
                  <a:pt x="966787" y="457200"/>
                </a:lnTo>
                <a:lnTo>
                  <a:pt x="938212" y="442912"/>
                </a:lnTo>
                <a:lnTo>
                  <a:pt x="912018" y="421481"/>
                </a:lnTo>
                <a:lnTo>
                  <a:pt x="888206" y="400050"/>
                </a:lnTo>
                <a:lnTo>
                  <a:pt x="850106" y="388144"/>
                </a:lnTo>
                <a:lnTo>
                  <a:pt x="747712" y="373856"/>
                </a:lnTo>
                <a:lnTo>
                  <a:pt x="650081" y="359569"/>
                </a:lnTo>
                <a:lnTo>
                  <a:pt x="581025" y="352425"/>
                </a:lnTo>
                <a:lnTo>
                  <a:pt x="507206" y="350044"/>
                </a:lnTo>
                <a:lnTo>
                  <a:pt x="433387" y="350044"/>
                </a:lnTo>
                <a:lnTo>
                  <a:pt x="326231" y="350044"/>
                </a:lnTo>
                <a:lnTo>
                  <a:pt x="202406" y="347662"/>
                </a:lnTo>
                <a:lnTo>
                  <a:pt x="92868" y="347662"/>
                </a:lnTo>
                <a:lnTo>
                  <a:pt x="28575" y="350044"/>
                </a:lnTo>
                <a:lnTo>
                  <a:pt x="0" y="150019"/>
                </a:lnTo>
                <a:lnTo>
                  <a:pt x="238125" y="150019"/>
                </a:lnTo>
                <a:lnTo>
                  <a:pt x="473868" y="1500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09174AD-B742-4264-A02E-571ED64739DA}"/>
              </a:ext>
            </a:extLst>
          </p:cNvPr>
          <p:cNvSpPr/>
          <p:nvPr/>
        </p:nvSpPr>
        <p:spPr>
          <a:xfrm>
            <a:off x="6232526" y="1865314"/>
            <a:ext cx="1936750" cy="492125"/>
          </a:xfrm>
          <a:custGeom>
            <a:avLst/>
            <a:gdLst>
              <a:gd name="connsiteX0" fmla="*/ 734095 w 1936982"/>
              <a:gd name="connsiteY0" fmla="*/ 198334 h 491973"/>
              <a:gd name="connsiteX1" fmla="*/ 942733 w 1936982"/>
              <a:gd name="connsiteY1" fmla="*/ 167425 h 491973"/>
              <a:gd name="connsiteX2" fmla="*/ 1094704 w 1936982"/>
              <a:gd name="connsiteY2" fmla="*/ 144243 h 491973"/>
              <a:gd name="connsiteX3" fmla="*/ 1200311 w 1936982"/>
              <a:gd name="connsiteY3" fmla="*/ 126213 h 491973"/>
              <a:gd name="connsiteX4" fmla="*/ 1293039 w 1936982"/>
              <a:gd name="connsiteY4" fmla="*/ 105607 h 491973"/>
              <a:gd name="connsiteX5" fmla="*/ 1385766 w 1936982"/>
              <a:gd name="connsiteY5" fmla="*/ 82425 h 491973"/>
              <a:gd name="connsiteX6" fmla="*/ 1445009 w 1936982"/>
              <a:gd name="connsiteY6" fmla="*/ 66970 h 491973"/>
              <a:gd name="connsiteX7" fmla="*/ 1488797 w 1936982"/>
              <a:gd name="connsiteY7" fmla="*/ 46364 h 491973"/>
              <a:gd name="connsiteX8" fmla="*/ 1537737 w 1936982"/>
              <a:gd name="connsiteY8" fmla="*/ 20606 h 491973"/>
              <a:gd name="connsiteX9" fmla="*/ 1586677 w 1936982"/>
              <a:gd name="connsiteY9" fmla="*/ 2576 h 491973"/>
              <a:gd name="connsiteX10" fmla="*/ 1612435 w 1936982"/>
              <a:gd name="connsiteY10" fmla="*/ 0 h 491973"/>
              <a:gd name="connsiteX11" fmla="*/ 1700011 w 1936982"/>
              <a:gd name="connsiteY11" fmla="*/ 7727 h 491973"/>
              <a:gd name="connsiteX12" fmla="*/ 1743799 w 1936982"/>
              <a:gd name="connsiteY12" fmla="*/ 15454 h 491973"/>
              <a:gd name="connsiteX13" fmla="*/ 1797890 w 1936982"/>
              <a:gd name="connsiteY13" fmla="*/ 30909 h 491973"/>
              <a:gd name="connsiteX14" fmla="*/ 1828800 w 1936982"/>
              <a:gd name="connsiteY14" fmla="*/ 43788 h 491973"/>
              <a:gd name="connsiteX15" fmla="*/ 1870012 w 1936982"/>
              <a:gd name="connsiteY15" fmla="*/ 69546 h 491973"/>
              <a:gd name="connsiteX16" fmla="*/ 1890618 w 1936982"/>
              <a:gd name="connsiteY16" fmla="*/ 87576 h 491973"/>
              <a:gd name="connsiteX17" fmla="*/ 1911224 w 1936982"/>
              <a:gd name="connsiteY17" fmla="*/ 110758 h 491973"/>
              <a:gd name="connsiteX18" fmla="*/ 1926679 w 1936982"/>
              <a:gd name="connsiteY18" fmla="*/ 121061 h 491973"/>
              <a:gd name="connsiteX19" fmla="*/ 1936982 w 1936982"/>
              <a:gd name="connsiteY19" fmla="*/ 136516 h 491973"/>
              <a:gd name="connsiteX20" fmla="*/ 1936982 w 1936982"/>
              <a:gd name="connsiteY20" fmla="*/ 146819 h 491973"/>
              <a:gd name="connsiteX21" fmla="*/ 1929255 w 1936982"/>
              <a:gd name="connsiteY21" fmla="*/ 170001 h 491973"/>
              <a:gd name="connsiteX22" fmla="*/ 1906073 w 1936982"/>
              <a:gd name="connsiteY22" fmla="*/ 198334 h 491973"/>
              <a:gd name="connsiteX23" fmla="*/ 1877739 w 1936982"/>
              <a:gd name="connsiteY23" fmla="*/ 221516 h 491973"/>
              <a:gd name="connsiteX24" fmla="*/ 1831375 w 1936982"/>
              <a:gd name="connsiteY24" fmla="*/ 236971 h 491973"/>
              <a:gd name="connsiteX25" fmla="*/ 1748951 w 1936982"/>
              <a:gd name="connsiteY25" fmla="*/ 255002 h 491973"/>
              <a:gd name="connsiteX26" fmla="*/ 1684556 w 1936982"/>
              <a:gd name="connsiteY26" fmla="*/ 270456 h 491973"/>
              <a:gd name="connsiteX27" fmla="*/ 1609859 w 1936982"/>
              <a:gd name="connsiteY27" fmla="*/ 280759 h 491973"/>
              <a:gd name="connsiteX28" fmla="*/ 1548040 w 1936982"/>
              <a:gd name="connsiteY28" fmla="*/ 288487 h 491973"/>
              <a:gd name="connsiteX29" fmla="*/ 1475919 w 1936982"/>
              <a:gd name="connsiteY29" fmla="*/ 291062 h 491973"/>
              <a:gd name="connsiteX30" fmla="*/ 1336827 w 1936982"/>
              <a:gd name="connsiteY30" fmla="*/ 296214 h 491973"/>
              <a:gd name="connsiteX31" fmla="*/ 1182280 w 1936982"/>
              <a:gd name="connsiteY31" fmla="*/ 306517 h 491973"/>
              <a:gd name="connsiteX32" fmla="*/ 1048340 w 1936982"/>
              <a:gd name="connsiteY32" fmla="*/ 319396 h 491973"/>
              <a:gd name="connsiteX33" fmla="*/ 878339 w 1936982"/>
              <a:gd name="connsiteY33" fmla="*/ 337426 h 491973"/>
              <a:gd name="connsiteX34" fmla="*/ 726368 w 1936982"/>
              <a:gd name="connsiteY34" fmla="*/ 358033 h 491973"/>
              <a:gd name="connsiteX35" fmla="*/ 566670 w 1936982"/>
              <a:gd name="connsiteY35" fmla="*/ 378639 h 491973"/>
              <a:gd name="connsiteX36" fmla="*/ 383790 w 1936982"/>
              <a:gd name="connsiteY36" fmla="*/ 412124 h 491973"/>
              <a:gd name="connsiteX37" fmla="*/ 180304 w 1936982"/>
              <a:gd name="connsiteY37" fmla="*/ 450760 h 491973"/>
              <a:gd name="connsiteX38" fmla="*/ 82424 w 1936982"/>
              <a:gd name="connsiteY38" fmla="*/ 471367 h 491973"/>
              <a:gd name="connsiteX39" fmla="*/ 0 w 1936982"/>
              <a:gd name="connsiteY39" fmla="*/ 491973 h 491973"/>
              <a:gd name="connsiteX40" fmla="*/ 2575 w 1936982"/>
              <a:gd name="connsiteY40" fmla="*/ 303941 h 491973"/>
              <a:gd name="connsiteX41" fmla="*/ 221516 w 1936982"/>
              <a:gd name="connsiteY41" fmla="*/ 275608 h 491973"/>
              <a:gd name="connsiteX42" fmla="*/ 391517 w 1936982"/>
              <a:gd name="connsiteY42" fmla="*/ 249850 h 491973"/>
              <a:gd name="connsiteX43" fmla="*/ 589852 w 1936982"/>
              <a:gd name="connsiteY43" fmla="*/ 218941 h 491973"/>
              <a:gd name="connsiteX44" fmla="*/ 734095 w 1936982"/>
              <a:gd name="connsiteY44" fmla="*/ 198334 h 49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36982" h="491973">
                <a:moveTo>
                  <a:pt x="734095" y="198334"/>
                </a:moveTo>
                <a:lnTo>
                  <a:pt x="942733" y="167425"/>
                </a:lnTo>
                <a:lnTo>
                  <a:pt x="1094704" y="144243"/>
                </a:lnTo>
                <a:lnTo>
                  <a:pt x="1200311" y="126213"/>
                </a:lnTo>
                <a:lnTo>
                  <a:pt x="1293039" y="105607"/>
                </a:lnTo>
                <a:lnTo>
                  <a:pt x="1385766" y="82425"/>
                </a:lnTo>
                <a:lnTo>
                  <a:pt x="1445009" y="66970"/>
                </a:lnTo>
                <a:lnTo>
                  <a:pt x="1488797" y="46364"/>
                </a:lnTo>
                <a:lnTo>
                  <a:pt x="1537737" y="20606"/>
                </a:lnTo>
                <a:lnTo>
                  <a:pt x="1586677" y="2576"/>
                </a:lnTo>
                <a:lnTo>
                  <a:pt x="1612435" y="0"/>
                </a:lnTo>
                <a:lnTo>
                  <a:pt x="1700011" y="7727"/>
                </a:lnTo>
                <a:lnTo>
                  <a:pt x="1743799" y="15454"/>
                </a:lnTo>
                <a:lnTo>
                  <a:pt x="1797890" y="30909"/>
                </a:lnTo>
                <a:lnTo>
                  <a:pt x="1828800" y="43788"/>
                </a:lnTo>
                <a:lnTo>
                  <a:pt x="1870012" y="69546"/>
                </a:lnTo>
                <a:lnTo>
                  <a:pt x="1890618" y="87576"/>
                </a:lnTo>
                <a:lnTo>
                  <a:pt x="1911224" y="110758"/>
                </a:lnTo>
                <a:lnTo>
                  <a:pt x="1926679" y="121061"/>
                </a:lnTo>
                <a:lnTo>
                  <a:pt x="1936982" y="136516"/>
                </a:lnTo>
                <a:lnTo>
                  <a:pt x="1936982" y="146819"/>
                </a:lnTo>
                <a:lnTo>
                  <a:pt x="1929255" y="170001"/>
                </a:lnTo>
                <a:lnTo>
                  <a:pt x="1906073" y="198334"/>
                </a:lnTo>
                <a:lnTo>
                  <a:pt x="1877739" y="221516"/>
                </a:lnTo>
                <a:lnTo>
                  <a:pt x="1831375" y="236971"/>
                </a:lnTo>
                <a:lnTo>
                  <a:pt x="1748951" y="255002"/>
                </a:lnTo>
                <a:lnTo>
                  <a:pt x="1684556" y="270456"/>
                </a:lnTo>
                <a:lnTo>
                  <a:pt x="1609859" y="280759"/>
                </a:lnTo>
                <a:lnTo>
                  <a:pt x="1548040" y="288487"/>
                </a:lnTo>
                <a:lnTo>
                  <a:pt x="1475919" y="291062"/>
                </a:lnTo>
                <a:lnTo>
                  <a:pt x="1336827" y="296214"/>
                </a:lnTo>
                <a:lnTo>
                  <a:pt x="1182280" y="306517"/>
                </a:lnTo>
                <a:lnTo>
                  <a:pt x="1048340" y="319396"/>
                </a:lnTo>
                <a:lnTo>
                  <a:pt x="878339" y="337426"/>
                </a:lnTo>
                <a:lnTo>
                  <a:pt x="726368" y="358033"/>
                </a:lnTo>
                <a:lnTo>
                  <a:pt x="566670" y="378639"/>
                </a:lnTo>
                <a:lnTo>
                  <a:pt x="383790" y="412124"/>
                </a:lnTo>
                <a:lnTo>
                  <a:pt x="180304" y="450760"/>
                </a:lnTo>
                <a:lnTo>
                  <a:pt x="82424" y="471367"/>
                </a:lnTo>
                <a:lnTo>
                  <a:pt x="0" y="491973"/>
                </a:lnTo>
                <a:cubicBezTo>
                  <a:pt x="858" y="429296"/>
                  <a:pt x="1717" y="366618"/>
                  <a:pt x="2575" y="303941"/>
                </a:cubicBezTo>
                <a:lnTo>
                  <a:pt x="221516" y="275608"/>
                </a:lnTo>
                <a:lnTo>
                  <a:pt x="391517" y="249850"/>
                </a:lnTo>
                <a:lnTo>
                  <a:pt x="589852" y="218941"/>
                </a:lnTo>
                <a:lnTo>
                  <a:pt x="734095" y="19833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615EEBD4-79FF-4265-819D-0FF3AC3CE1DE}"/>
              </a:ext>
            </a:extLst>
          </p:cNvPr>
          <p:cNvSpPr/>
          <p:nvPr/>
        </p:nvSpPr>
        <p:spPr>
          <a:xfrm>
            <a:off x="4352926" y="2855914"/>
            <a:ext cx="1257300" cy="401637"/>
          </a:xfrm>
          <a:custGeom>
            <a:avLst/>
            <a:gdLst>
              <a:gd name="connsiteX0" fmla="*/ 319088 w 1257300"/>
              <a:gd name="connsiteY0" fmla="*/ 166687 h 402431"/>
              <a:gd name="connsiteX1" fmla="*/ 176213 w 1257300"/>
              <a:gd name="connsiteY1" fmla="*/ 195262 h 402431"/>
              <a:gd name="connsiteX2" fmla="*/ 2381 w 1257300"/>
              <a:gd name="connsiteY2" fmla="*/ 228600 h 402431"/>
              <a:gd name="connsiteX3" fmla="*/ 0 w 1257300"/>
              <a:gd name="connsiteY3" fmla="*/ 402431 h 402431"/>
              <a:gd name="connsiteX4" fmla="*/ 152400 w 1257300"/>
              <a:gd name="connsiteY4" fmla="*/ 371475 h 402431"/>
              <a:gd name="connsiteX5" fmla="*/ 261938 w 1257300"/>
              <a:gd name="connsiteY5" fmla="*/ 350044 h 402431"/>
              <a:gd name="connsiteX6" fmla="*/ 404813 w 1257300"/>
              <a:gd name="connsiteY6" fmla="*/ 321469 h 402431"/>
              <a:gd name="connsiteX7" fmla="*/ 531019 w 1257300"/>
              <a:gd name="connsiteY7" fmla="*/ 297656 h 402431"/>
              <a:gd name="connsiteX8" fmla="*/ 650081 w 1257300"/>
              <a:gd name="connsiteY8" fmla="*/ 278606 h 402431"/>
              <a:gd name="connsiteX9" fmla="*/ 776288 w 1257300"/>
              <a:gd name="connsiteY9" fmla="*/ 259556 h 402431"/>
              <a:gd name="connsiteX10" fmla="*/ 916781 w 1257300"/>
              <a:gd name="connsiteY10" fmla="*/ 242887 h 402431"/>
              <a:gd name="connsiteX11" fmla="*/ 995363 w 1257300"/>
              <a:gd name="connsiteY11" fmla="*/ 238125 h 402431"/>
              <a:gd name="connsiteX12" fmla="*/ 1054894 w 1257300"/>
              <a:gd name="connsiteY12" fmla="*/ 238125 h 402431"/>
              <a:gd name="connsiteX13" fmla="*/ 1102519 w 1257300"/>
              <a:gd name="connsiteY13" fmla="*/ 238125 h 402431"/>
              <a:gd name="connsiteX14" fmla="*/ 1145381 w 1257300"/>
              <a:gd name="connsiteY14" fmla="*/ 233362 h 402431"/>
              <a:gd name="connsiteX15" fmla="*/ 1185863 w 1257300"/>
              <a:gd name="connsiteY15" fmla="*/ 226219 h 402431"/>
              <a:gd name="connsiteX16" fmla="*/ 1216819 w 1257300"/>
              <a:gd name="connsiteY16" fmla="*/ 216694 h 402431"/>
              <a:gd name="connsiteX17" fmla="*/ 1235869 w 1257300"/>
              <a:gd name="connsiteY17" fmla="*/ 204787 h 402431"/>
              <a:gd name="connsiteX18" fmla="*/ 1245394 w 1257300"/>
              <a:gd name="connsiteY18" fmla="*/ 195262 h 402431"/>
              <a:gd name="connsiteX19" fmla="*/ 1252538 w 1257300"/>
              <a:gd name="connsiteY19" fmla="*/ 173831 h 402431"/>
              <a:gd name="connsiteX20" fmla="*/ 1257300 w 1257300"/>
              <a:gd name="connsiteY20" fmla="*/ 142875 h 402431"/>
              <a:gd name="connsiteX21" fmla="*/ 1252538 w 1257300"/>
              <a:gd name="connsiteY21" fmla="*/ 109537 h 402431"/>
              <a:gd name="connsiteX22" fmla="*/ 1243013 w 1257300"/>
              <a:gd name="connsiteY22" fmla="*/ 90487 h 402431"/>
              <a:gd name="connsiteX23" fmla="*/ 1233488 w 1257300"/>
              <a:gd name="connsiteY23" fmla="*/ 80962 h 402431"/>
              <a:gd name="connsiteX24" fmla="*/ 1207294 w 1257300"/>
              <a:gd name="connsiteY24" fmla="*/ 69056 h 402431"/>
              <a:gd name="connsiteX25" fmla="*/ 1176338 w 1257300"/>
              <a:gd name="connsiteY25" fmla="*/ 61912 h 402431"/>
              <a:gd name="connsiteX26" fmla="*/ 1109663 w 1257300"/>
              <a:gd name="connsiteY26" fmla="*/ 35719 h 402431"/>
              <a:gd name="connsiteX27" fmla="*/ 1033463 w 1257300"/>
              <a:gd name="connsiteY27" fmla="*/ 11906 h 402431"/>
              <a:gd name="connsiteX28" fmla="*/ 971550 w 1257300"/>
              <a:gd name="connsiteY28" fmla="*/ 0 h 402431"/>
              <a:gd name="connsiteX29" fmla="*/ 952500 w 1257300"/>
              <a:gd name="connsiteY29" fmla="*/ 0 h 402431"/>
              <a:gd name="connsiteX30" fmla="*/ 940594 w 1257300"/>
              <a:gd name="connsiteY30" fmla="*/ 2381 h 402431"/>
              <a:gd name="connsiteX31" fmla="*/ 928688 w 1257300"/>
              <a:gd name="connsiteY31" fmla="*/ 14287 h 402431"/>
              <a:gd name="connsiteX32" fmla="*/ 912019 w 1257300"/>
              <a:gd name="connsiteY32" fmla="*/ 28575 h 402431"/>
              <a:gd name="connsiteX33" fmla="*/ 862013 w 1257300"/>
              <a:gd name="connsiteY33" fmla="*/ 50006 h 402431"/>
              <a:gd name="connsiteX34" fmla="*/ 800100 w 1257300"/>
              <a:gd name="connsiteY34" fmla="*/ 64294 h 402431"/>
              <a:gd name="connsiteX35" fmla="*/ 550069 w 1257300"/>
              <a:gd name="connsiteY35" fmla="*/ 121444 h 402431"/>
              <a:gd name="connsiteX36" fmla="*/ 319088 w 1257300"/>
              <a:gd name="connsiteY36" fmla="*/ 166687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57300" h="402431">
                <a:moveTo>
                  <a:pt x="319088" y="166687"/>
                </a:moveTo>
                <a:lnTo>
                  <a:pt x="176213" y="195262"/>
                </a:lnTo>
                <a:lnTo>
                  <a:pt x="2381" y="228600"/>
                </a:lnTo>
                <a:cubicBezTo>
                  <a:pt x="1587" y="286544"/>
                  <a:pt x="794" y="344487"/>
                  <a:pt x="0" y="402431"/>
                </a:cubicBezTo>
                <a:lnTo>
                  <a:pt x="152400" y="371475"/>
                </a:lnTo>
                <a:lnTo>
                  <a:pt x="261938" y="350044"/>
                </a:lnTo>
                <a:lnTo>
                  <a:pt x="404813" y="321469"/>
                </a:lnTo>
                <a:lnTo>
                  <a:pt x="531019" y="297656"/>
                </a:lnTo>
                <a:lnTo>
                  <a:pt x="650081" y="278606"/>
                </a:lnTo>
                <a:lnTo>
                  <a:pt x="776288" y="259556"/>
                </a:lnTo>
                <a:lnTo>
                  <a:pt x="916781" y="242887"/>
                </a:lnTo>
                <a:lnTo>
                  <a:pt x="995363" y="238125"/>
                </a:lnTo>
                <a:lnTo>
                  <a:pt x="1054894" y="238125"/>
                </a:lnTo>
                <a:lnTo>
                  <a:pt x="1102519" y="238125"/>
                </a:lnTo>
                <a:lnTo>
                  <a:pt x="1145381" y="233362"/>
                </a:lnTo>
                <a:lnTo>
                  <a:pt x="1185863" y="226219"/>
                </a:lnTo>
                <a:lnTo>
                  <a:pt x="1216819" y="216694"/>
                </a:lnTo>
                <a:lnTo>
                  <a:pt x="1235869" y="204787"/>
                </a:lnTo>
                <a:lnTo>
                  <a:pt x="1245394" y="195262"/>
                </a:lnTo>
                <a:lnTo>
                  <a:pt x="1252538" y="173831"/>
                </a:lnTo>
                <a:lnTo>
                  <a:pt x="1257300" y="142875"/>
                </a:lnTo>
                <a:lnTo>
                  <a:pt x="1252538" y="109537"/>
                </a:lnTo>
                <a:lnTo>
                  <a:pt x="1243013" y="90487"/>
                </a:lnTo>
                <a:lnTo>
                  <a:pt x="1233488" y="80962"/>
                </a:lnTo>
                <a:lnTo>
                  <a:pt x="1207294" y="69056"/>
                </a:lnTo>
                <a:lnTo>
                  <a:pt x="1176338" y="61912"/>
                </a:lnTo>
                <a:lnTo>
                  <a:pt x="1109663" y="35719"/>
                </a:lnTo>
                <a:lnTo>
                  <a:pt x="1033463" y="11906"/>
                </a:lnTo>
                <a:lnTo>
                  <a:pt x="971550" y="0"/>
                </a:lnTo>
                <a:lnTo>
                  <a:pt x="952500" y="0"/>
                </a:lnTo>
                <a:lnTo>
                  <a:pt x="940594" y="2381"/>
                </a:lnTo>
                <a:lnTo>
                  <a:pt x="928688" y="14287"/>
                </a:lnTo>
                <a:lnTo>
                  <a:pt x="912019" y="28575"/>
                </a:lnTo>
                <a:lnTo>
                  <a:pt x="862013" y="50006"/>
                </a:lnTo>
                <a:lnTo>
                  <a:pt x="800100" y="64294"/>
                </a:lnTo>
                <a:lnTo>
                  <a:pt x="550069" y="121444"/>
                </a:lnTo>
                <a:lnTo>
                  <a:pt x="319088" y="1666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7E9B012-06A8-4CBF-BB00-D20B995C17D0}"/>
              </a:ext>
            </a:extLst>
          </p:cNvPr>
          <p:cNvSpPr/>
          <p:nvPr/>
        </p:nvSpPr>
        <p:spPr>
          <a:xfrm>
            <a:off x="4271964" y="3794125"/>
            <a:ext cx="1079500" cy="1936750"/>
          </a:xfrm>
          <a:custGeom>
            <a:avLst/>
            <a:gdLst>
              <a:gd name="connsiteX0" fmla="*/ 270457 w 1079250"/>
              <a:gd name="connsiteY0" fmla="*/ 291063 h 1936983"/>
              <a:gd name="connsiteX1" fmla="*/ 185456 w 1079250"/>
              <a:gd name="connsiteY1" fmla="*/ 298790 h 1936983"/>
              <a:gd name="connsiteX2" fmla="*/ 123637 w 1079250"/>
              <a:gd name="connsiteY2" fmla="*/ 303941 h 1936983"/>
              <a:gd name="connsiteX3" fmla="*/ 72122 w 1079250"/>
              <a:gd name="connsiteY3" fmla="*/ 303941 h 1936983"/>
              <a:gd name="connsiteX4" fmla="*/ 0 w 1079250"/>
              <a:gd name="connsiteY4" fmla="*/ 303941 h 1936983"/>
              <a:gd name="connsiteX5" fmla="*/ 25758 w 1079250"/>
              <a:gd name="connsiteY5" fmla="*/ 146819 h 1936983"/>
              <a:gd name="connsiteX6" fmla="*/ 118486 w 1079250"/>
              <a:gd name="connsiteY6" fmla="*/ 146819 h 1936983"/>
              <a:gd name="connsiteX7" fmla="*/ 211214 w 1079250"/>
              <a:gd name="connsiteY7" fmla="*/ 144243 h 1936983"/>
              <a:gd name="connsiteX8" fmla="*/ 283335 w 1079250"/>
              <a:gd name="connsiteY8" fmla="*/ 139092 h 1936983"/>
              <a:gd name="connsiteX9" fmla="*/ 363184 w 1079250"/>
              <a:gd name="connsiteY9" fmla="*/ 128789 h 1936983"/>
              <a:gd name="connsiteX10" fmla="*/ 458488 w 1079250"/>
              <a:gd name="connsiteY10" fmla="*/ 113334 h 1936983"/>
              <a:gd name="connsiteX11" fmla="*/ 564095 w 1079250"/>
              <a:gd name="connsiteY11" fmla="*/ 90152 h 1936983"/>
              <a:gd name="connsiteX12" fmla="*/ 625913 w 1079250"/>
              <a:gd name="connsiteY12" fmla="*/ 74698 h 1936983"/>
              <a:gd name="connsiteX13" fmla="*/ 674853 w 1079250"/>
              <a:gd name="connsiteY13" fmla="*/ 59243 h 1936983"/>
              <a:gd name="connsiteX14" fmla="*/ 690308 w 1079250"/>
              <a:gd name="connsiteY14" fmla="*/ 48940 h 1936983"/>
              <a:gd name="connsiteX15" fmla="*/ 703187 w 1079250"/>
              <a:gd name="connsiteY15" fmla="*/ 33485 h 1936983"/>
              <a:gd name="connsiteX16" fmla="*/ 721217 w 1079250"/>
              <a:gd name="connsiteY16" fmla="*/ 20606 h 1936983"/>
              <a:gd name="connsiteX17" fmla="*/ 744399 w 1079250"/>
              <a:gd name="connsiteY17" fmla="*/ 10303 h 1936983"/>
              <a:gd name="connsiteX18" fmla="*/ 775308 w 1079250"/>
              <a:gd name="connsiteY18" fmla="*/ 2576 h 1936983"/>
              <a:gd name="connsiteX19" fmla="*/ 798490 w 1079250"/>
              <a:gd name="connsiteY19" fmla="*/ 0 h 1936983"/>
              <a:gd name="connsiteX20" fmla="*/ 826824 w 1079250"/>
              <a:gd name="connsiteY20" fmla="*/ 2576 h 1936983"/>
              <a:gd name="connsiteX21" fmla="*/ 850006 w 1079250"/>
              <a:gd name="connsiteY21" fmla="*/ 10303 h 1936983"/>
              <a:gd name="connsiteX22" fmla="*/ 873188 w 1079250"/>
              <a:gd name="connsiteY22" fmla="*/ 25758 h 1936983"/>
              <a:gd name="connsiteX23" fmla="*/ 927279 w 1079250"/>
              <a:gd name="connsiteY23" fmla="*/ 66970 h 1936983"/>
              <a:gd name="connsiteX24" fmla="*/ 986522 w 1079250"/>
              <a:gd name="connsiteY24" fmla="*/ 113334 h 1936983"/>
              <a:gd name="connsiteX25" fmla="*/ 1040613 w 1079250"/>
              <a:gd name="connsiteY25" fmla="*/ 157122 h 1936983"/>
              <a:gd name="connsiteX26" fmla="*/ 1068947 w 1079250"/>
              <a:gd name="connsiteY26" fmla="*/ 177729 h 1936983"/>
              <a:gd name="connsiteX27" fmla="*/ 1079250 w 1079250"/>
              <a:gd name="connsiteY27" fmla="*/ 190607 h 1936983"/>
              <a:gd name="connsiteX28" fmla="*/ 1079250 w 1079250"/>
              <a:gd name="connsiteY28" fmla="*/ 203486 h 1936983"/>
              <a:gd name="connsiteX29" fmla="*/ 1066371 w 1079250"/>
              <a:gd name="connsiteY29" fmla="*/ 231820 h 1936983"/>
              <a:gd name="connsiteX30" fmla="*/ 1045765 w 1079250"/>
              <a:gd name="connsiteY30" fmla="*/ 260153 h 1936983"/>
              <a:gd name="connsiteX31" fmla="*/ 1001977 w 1079250"/>
              <a:gd name="connsiteY31" fmla="*/ 296214 h 1936983"/>
              <a:gd name="connsiteX32" fmla="*/ 986522 w 1079250"/>
              <a:gd name="connsiteY32" fmla="*/ 306517 h 1936983"/>
              <a:gd name="connsiteX33" fmla="*/ 976219 w 1079250"/>
              <a:gd name="connsiteY33" fmla="*/ 324548 h 1936983"/>
              <a:gd name="connsiteX34" fmla="*/ 965916 w 1079250"/>
              <a:gd name="connsiteY34" fmla="*/ 378639 h 1936983"/>
              <a:gd name="connsiteX35" fmla="*/ 953037 w 1079250"/>
              <a:gd name="connsiteY35" fmla="*/ 504852 h 1936983"/>
              <a:gd name="connsiteX36" fmla="*/ 945309 w 1079250"/>
              <a:gd name="connsiteY36" fmla="*/ 602731 h 1936983"/>
              <a:gd name="connsiteX37" fmla="*/ 942734 w 1079250"/>
              <a:gd name="connsiteY37" fmla="*/ 759854 h 1936983"/>
              <a:gd name="connsiteX38" fmla="*/ 945309 w 1079250"/>
              <a:gd name="connsiteY38" fmla="*/ 1071522 h 1936983"/>
              <a:gd name="connsiteX39" fmla="*/ 947885 w 1079250"/>
              <a:gd name="connsiteY39" fmla="*/ 1251827 h 1936983"/>
              <a:gd name="connsiteX40" fmla="*/ 953037 w 1079250"/>
              <a:gd name="connsiteY40" fmla="*/ 1408949 h 1936983"/>
              <a:gd name="connsiteX41" fmla="*/ 958188 w 1079250"/>
              <a:gd name="connsiteY41" fmla="*/ 1493949 h 1936983"/>
              <a:gd name="connsiteX42" fmla="*/ 965916 w 1079250"/>
              <a:gd name="connsiteY42" fmla="*/ 1635617 h 1936983"/>
              <a:gd name="connsiteX43" fmla="*/ 968491 w 1079250"/>
              <a:gd name="connsiteY43" fmla="*/ 1676829 h 1936983"/>
              <a:gd name="connsiteX44" fmla="*/ 965916 w 1079250"/>
              <a:gd name="connsiteY44" fmla="*/ 1736072 h 1936983"/>
              <a:gd name="connsiteX45" fmla="*/ 955613 w 1079250"/>
              <a:gd name="connsiteY45" fmla="*/ 1792739 h 1936983"/>
              <a:gd name="connsiteX46" fmla="*/ 945309 w 1079250"/>
              <a:gd name="connsiteY46" fmla="*/ 1833952 h 1936983"/>
              <a:gd name="connsiteX47" fmla="*/ 924703 w 1079250"/>
              <a:gd name="connsiteY47" fmla="*/ 1875164 h 1936983"/>
              <a:gd name="connsiteX48" fmla="*/ 898946 w 1079250"/>
              <a:gd name="connsiteY48" fmla="*/ 1903498 h 1936983"/>
              <a:gd name="connsiteX49" fmla="*/ 873188 w 1079250"/>
              <a:gd name="connsiteY49" fmla="*/ 1924104 h 1936983"/>
              <a:gd name="connsiteX50" fmla="*/ 844854 w 1079250"/>
              <a:gd name="connsiteY50" fmla="*/ 1934407 h 1936983"/>
              <a:gd name="connsiteX51" fmla="*/ 826824 w 1079250"/>
              <a:gd name="connsiteY51" fmla="*/ 1936983 h 1936983"/>
              <a:gd name="connsiteX52" fmla="*/ 811369 w 1079250"/>
              <a:gd name="connsiteY52" fmla="*/ 1936983 h 1936983"/>
              <a:gd name="connsiteX53" fmla="*/ 793339 w 1079250"/>
              <a:gd name="connsiteY53" fmla="*/ 1916376 h 1936983"/>
              <a:gd name="connsiteX54" fmla="*/ 759854 w 1079250"/>
              <a:gd name="connsiteY54" fmla="*/ 1864861 h 1936983"/>
              <a:gd name="connsiteX55" fmla="*/ 734096 w 1079250"/>
              <a:gd name="connsiteY55" fmla="*/ 1821073 h 1936983"/>
              <a:gd name="connsiteX56" fmla="*/ 713490 w 1079250"/>
              <a:gd name="connsiteY56" fmla="*/ 1777285 h 1936983"/>
              <a:gd name="connsiteX57" fmla="*/ 692884 w 1079250"/>
              <a:gd name="connsiteY57" fmla="*/ 1720618 h 1936983"/>
              <a:gd name="connsiteX58" fmla="*/ 682580 w 1079250"/>
              <a:gd name="connsiteY58" fmla="*/ 1676829 h 1936983"/>
              <a:gd name="connsiteX59" fmla="*/ 674853 w 1079250"/>
              <a:gd name="connsiteY59" fmla="*/ 1630465 h 1936983"/>
              <a:gd name="connsiteX60" fmla="*/ 674853 w 1079250"/>
              <a:gd name="connsiteY60" fmla="*/ 1602132 h 1936983"/>
              <a:gd name="connsiteX61" fmla="*/ 687732 w 1079250"/>
              <a:gd name="connsiteY61" fmla="*/ 1573798 h 1936983"/>
              <a:gd name="connsiteX62" fmla="*/ 700611 w 1079250"/>
              <a:gd name="connsiteY62" fmla="*/ 1524859 h 1936983"/>
              <a:gd name="connsiteX63" fmla="*/ 716066 w 1079250"/>
              <a:gd name="connsiteY63" fmla="*/ 1457889 h 1936983"/>
              <a:gd name="connsiteX64" fmla="*/ 726369 w 1079250"/>
              <a:gd name="connsiteY64" fmla="*/ 1393494 h 1936983"/>
              <a:gd name="connsiteX65" fmla="*/ 734096 w 1079250"/>
              <a:gd name="connsiteY65" fmla="*/ 1347130 h 1936983"/>
              <a:gd name="connsiteX66" fmla="*/ 739248 w 1079250"/>
              <a:gd name="connsiteY66" fmla="*/ 1287887 h 1936983"/>
              <a:gd name="connsiteX67" fmla="*/ 741823 w 1079250"/>
              <a:gd name="connsiteY67" fmla="*/ 1202887 h 1936983"/>
              <a:gd name="connsiteX68" fmla="*/ 746975 w 1079250"/>
              <a:gd name="connsiteY68" fmla="*/ 1084401 h 1936983"/>
              <a:gd name="connsiteX69" fmla="*/ 746975 w 1079250"/>
              <a:gd name="connsiteY69" fmla="*/ 971067 h 1936983"/>
              <a:gd name="connsiteX70" fmla="*/ 744399 w 1079250"/>
              <a:gd name="connsiteY70" fmla="*/ 837127 h 1936983"/>
              <a:gd name="connsiteX71" fmla="*/ 744399 w 1079250"/>
              <a:gd name="connsiteY71" fmla="*/ 700611 h 1936983"/>
              <a:gd name="connsiteX72" fmla="*/ 744399 w 1079250"/>
              <a:gd name="connsiteY72" fmla="*/ 592428 h 1936983"/>
              <a:gd name="connsiteX73" fmla="*/ 741823 w 1079250"/>
              <a:gd name="connsiteY73" fmla="*/ 473943 h 1936983"/>
              <a:gd name="connsiteX74" fmla="*/ 739248 w 1079250"/>
              <a:gd name="connsiteY74" fmla="*/ 404397 h 1936983"/>
              <a:gd name="connsiteX75" fmla="*/ 731520 w 1079250"/>
              <a:gd name="connsiteY75" fmla="*/ 329699 h 1936983"/>
              <a:gd name="connsiteX76" fmla="*/ 723793 w 1079250"/>
              <a:gd name="connsiteY76" fmla="*/ 288487 h 1936983"/>
              <a:gd name="connsiteX77" fmla="*/ 713490 w 1079250"/>
              <a:gd name="connsiteY77" fmla="*/ 265305 h 1936983"/>
              <a:gd name="connsiteX78" fmla="*/ 705762 w 1079250"/>
              <a:gd name="connsiteY78" fmla="*/ 252426 h 1936983"/>
              <a:gd name="connsiteX79" fmla="*/ 692884 w 1079250"/>
              <a:gd name="connsiteY79" fmla="*/ 239547 h 1936983"/>
              <a:gd name="connsiteX80" fmla="*/ 672277 w 1079250"/>
              <a:gd name="connsiteY80" fmla="*/ 231820 h 1936983"/>
              <a:gd name="connsiteX81" fmla="*/ 633641 w 1079250"/>
              <a:gd name="connsiteY81" fmla="*/ 239547 h 1936983"/>
              <a:gd name="connsiteX82" fmla="*/ 558943 w 1079250"/>
              <a:gd name="connsiteY82" fmla="*/ 252426 h 1936983"/>
              <a:gd name="connsiteX83" fmla="*/ 437882 w 1079250"/>
              <a:gd name="connsiteY83" fmla="*/ 270456 h 1936983"/>
              <a:gd name="connsiteX84" fmla="*/ 270457 w 1079250"/>
              <a:gd name="connsiteY84" fmla="*/ 291063 h 193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079250" h="1936983">
                <a:moveTo>
                  <a:pt x="270457" y="291063"/>
                </a:moveTo>
                <a:lnTo>
                  <a:pt x="185456" y="298790"/>
                </a:lnTo>
                <a:lnTo>
                  <a:pt x="123637" y="303941"/>
                </a:lnTo>
                <a:lnTo>
                  <a:pt x="72122" y="303941"/>
                </a:lnTo>
                <a:lnTo>
                  <a:pt x="0" y="303941"/>
                </a:lnTo>
                <a:lnTo>
                  <a:pt x="25758" y="146819"/>
                </a:lnTo>
                <a:lnTo>
                  <a:pt x="118486" y="146819"/>
                </a:lnTo>
                <a:lnTo>
                  <a:pt x="211214" y="144243"/>
                </a:lnTo>
                <a:lnTo>
                  <a:pt x="283335" y="139092"/>
                </a:lnTo>
                <a:lnTo>
                  <a:pt x="363184" y="128789"/>
                </a:lnTo>
                <a:lnTo>
                  <a:pt x="458488" y="113334"/>
                </a:lnTo>
                <a:lnTo>
                  <a:pt x="564095" y="90152"/>
                </a:lnTo>
                <a:lnTo>
                  <a:pt x="625913" y="74698"/>
                </a:lnTo>
                <a:lnTo>
                  <a:pt x="674853" y="59243"/>
                </a:lnTo>
                <a:lnTo>
                  <a:pt x="690308" y="48940"/>
                </a:lnTo>
                <a:lnTo>
                  <a:pt x="703187" y="33485"/>
                </a:lnTo>
                <a:lnTo>
                  <a:pt x="721217" y="20606"/>
                </a:lnTo>
                <a:lnTo>
                  <a:pt x="744399" y="10303"/>
                </a:lnTo>
                <a:lnTo>
                  <a:pt x="775308" y="2576"/>
                </a:lnTo>
                <a:lnTo>
                  <a:pt x="798490" y="0"/>
                </a:lnTo>
                <a:lnTo>
                  <a:pt x="826824" y="2576"/>
                </a:lnTo>
                <a:lnTo>
                  <a:pt x="850006" y="10303"/>
                </a:lnTo>
                <a:lnTo>
                  <a:pt x="873188" y="25758"/>
                </a:lnTo>
                <a:lnTo>
                  <a:pt x="927279" y="66970"/>
                </a:lnTo>
                <a:lnTo>
                  <a:pt x="986522" y="113334"/>
                </a:lnTo>
                <a:lnTo>
                  <a:pt x="1040613" y="157122"/>
                </a:lnTo>
                <a:lnTo>
                  <a:pt x="1068947" y="177729"/>
                </a:lnTo>
                <a:lnTo>
                  <a:pt x="1079250" y="190607"/>
                </a:lnTo>
                <a:lnTo>
                  <a:pt x="1079250" y="203486"/>
                </a:lnTo>
                <a:lnTo>
                  <a:pt x="1066371" y="231820"/>
                </a:lnTo>
                <a:lnTo>
                  <a:pt x="1045765" y="260153"/>
                </a:lnTo>
                <a:lnTo>
                  <a:pt x="1001977" y="296214"/>
                </a:lnTo>
                <a:lnTo>
                  <a:pt x="986522" y="306517"/>
                </a:lnTo>
                <a:lnTo>
                  <a:pt x="976219" y="324548"/>
                </a:lnTo>
                <a:lnTo>
                  <a:pt x="965916" y="378639"/>
                </a:lnTo>
                <a:lnTo>
                  <a:pt x="953037" y="504852"/>
                </a:lnTo>
                <a:lnTo>
                  <a:pt x="945309" y="602731"/>
                </a:lnTo>
                <a:cubicBezTo>
                  <a:pt x="944451" y="655105"/>
                  <a:pt x="943592" y="707480"/>
                  <a:pt x="942734" y="759854"/>
                </a:cubicBezTo>
                <a:cubicBezTo>
                  <a:pt x="943592" y="863743"/>
                  <a:pt x="944451" y="967633"/>
                  <a:pt x="945309" y="1071522"/>
                </a:cubicBezTo>
                <a:cubicBezTo>
                  <a:pt x="946168" y="1131624"/>
                  <a:pt x="947026" y="1191725"/>
                  <a:pt x="947885" y="1251827"/>
                </a:cubicBezTo>
                <a:lnTo>
                  <a:pt x="953037" y="1408949"/>
                </a:lnTo>
                <a:lnTo>
                  <a:pt x="958188" y="1493949"/>
                </a:lnTo>
                <a:lnTo>
                  <a:pt x="965916" y="1635617"/>
                </a:lnTo>
                <a:lnTo>
                  <a:pt x="968491" y="1676829"/>
                </a:lnTo>
                <a:lnTo>
                  <a:pt x="965916" y="1736072"/>
                </a:lnTo>
                <a:lnTo>
                  <a:pt x="955613" y="1792739"/>
                </a:lnTo>
                <a:lnTo>
                  <a:pt x="945309" y="1833952"/>
                </a:lnTo>
                <a:lnTo>
                  <a:pt x="924703" y="1875164"/>
                </a:lnTo>
                <a:lnTo>
                  <a:pt x="898946" y="1903498"/>
                </a:lnTo>
                <a:lnTo>
                  <a:pt x="873188" y="1924104"/>
                </a:lnTo>
                <a:lnTo>
                  <a:pt x="844854" y="1934407"/>
                </a:lnTo>
                <a:lnTo>
                  <a:pt x="826824" y="1936983"/>
                </a:lnTo>
                <a:lnTo>
                  <a:pt x="811369" y="1936983"/>
                </a:lnTo>
                <a:lnTo>
                  <a:pt x="793339" y="1916376"/>
                </a:lnTo>
                <a:lnTo>
                  <a:pt x="759854" y="1864861"/>
                </a:lnTo>
                <a:lnTo>
                  <a:pt x="734096" y="1821073"/>
                </a:lnTo>
                <a:lnTo>
                  <a:pt x="713490" y="1777285"/>
                </a:lnTo>
                <a:lnTo>
                  <a:pt x="692884" y="1720618"/>
                </a:lnTo>
                <a:lnTo>
                  <a:pt x="682580" y="1676829"/>
                </a:lnTo>
                <a:lnTo>
                  <a:pt x="674853" y="1630465"/>
                </a:lnTo>
                <a:lnTo>
                  <a:pt x="674853" y="1602132"/>
                </a:lnTo>
                <a:lnTo>
                  <a:pt x="687732" y="1573798"/>
                </a:lnTo>
                <a:lnTo>
                  <a:pt x="700611" y="1524859"/>
                </a:lnTo>
                <a:lnTo>
                  <a:pt x="716066" y="1457889"/>
                </a:lnTo>
                <a:lnTo>
                  <a:pt x="726369" y="1393494"/>
                </a:lnTo>
                <a:lnTo>
                  <a:pt x="734096" y="1347130"/>
                </a:lnTo>
                <a:lnTo>
                  <a:pt x="739248" y="1287887"/>
                </a:lnTo>
                <a:cubicBezTo>
                  <a:pt x="740106" y="1259554"/>
                  <a:pt x="740965" y="1231220"/>
                  <a:pt x="741823" y="1202887"/>
                </a:cubicBezTo>
                <a:lnTo>
                  <a:pt x="746975" y="1084401"/>
                </a:lnTo>
                <a:lnTo>
                  <a:pt x="746975" y="971067"/>
                </a:lnTo>
                <a:cubicBezTo>
                  <a:pt x="746116" y="926420"/>
                  <a:pt x="745258" y="881774"/>
                  <a:pt x="744399" y="837127"/>
                </a:cubicBezTo>
                <a:lnTo>
                  <a:pt x="744399" y="700611"/>
                </a:lnTo>
                <a:lnTo>
                  <a:pt x="744399" y="592428"/>
                </a:lnTo>
                <a:cubicBezTo>
                  <a:pt x="743540" y="552933"/>
                  <a:pt x="742682" y="513438"/>
                  <a:pt x="741823" y="473943"/>
                </a:cubicBezTo>
                <a:cubicBezTo>
                  <a:pt x="740965" y="450761"/>
                  <a:pt x="739248" y="404397"/>
                  <a:pt x="739248" y="404397"/>
                </a:cubicBezTo>
                <a:lnTo>
                  <a:pt x="731520" y="329699"/>
                </a:lnTo>
                <a:lnTo>
                  <a:pt x="723793" y="288487"/>
                </a:lnTo>
                <a:lnTo>
                  <a:pt x="713490" y="265305"/>
                </a:lnTo>
                <a:lnTo>
                  <a:pt x="705762" y="252426"/>
                </a:lnTo>
                <a:lnTo>
                  <a:pt x="692884" y="239547"/>
                </a:lnTo>
                <a:lnTo>
                  <a:pt x="672277" y="231820"/>
                </a:lnTo>
                <a:lnTo>
                  <a:pt x="633641" y="239547"/>
                </a:lnTo>
                <a:lnTo>
                  <a:pt x="558943" y="252426"/>
                </a:lnTo>
                <a:lnTo>
                  <a:pt x="437882" y="270456"/>
                </a:lnTo>
                <a:lnTo>
                  <a:pt x="270457" y="2910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3D572A4-EBFB-417C-AC4D-4D251C759CD4}"/>
              </a:ext>
            </a:extLst>
          </p:cNvPr>
          <p:cNvSpPr/>
          <p:nvPr/>
        </p:nvSpPr>
        <p:spPr>
          <a:xfrm rot="16200000">
            <a:off x="4148933" y="3250407"/>
            <a:ext cx="3438525" cy="928688"/>
          </a:xfrm>
          <a:custGeom>
            <a:avLst/>
            <a:gdLst>
              <a:gd name="connsiteX0" fmla="*/ 2206675 w 3438375"/>
              <a:gd name="connsiteY0" fmla="*/ 646137 h 928823"/>
              <a:gd name="connsiteX1" fmla="*/ 2097062 w 3438375"/>
              <a:gd name="connsiteY1" fmla="*/ 640368 h 928823"/>
              <a:gd name="connsiteX2" fmla="*/ 1967258 w 3438375"/>
              <a:gd name="connsiteY2" fmla="*/ 631715 h 928823"/>
              <a:gd name="connsiteX3" fmla="*/ 1883606 w 3438375"/>
              <a:gd name="connsiteY3" fmla="*/ 623061 h 928823"/>
              <a:gd name="connsiteX4" fmla="*/ 1771109 w 3438375"/>
              <a:gd name="connsiteY4" fmla="*/ 611523 h 928823"/>
              <a:gd name="connsiteX5" fmla="*/ 1649958 w 3438375"/>
              <a:gd name="connsiteY5" fmla="*/ 597100 h 928823"/>
              <a:gd name="connsiteX6" fmla="*/ 1548999 w 3438375"/>
              <a:gd name="connsiteY6" fmla="*/ 582677 h 928823"/>
              <a:gd name="connsiteX7" fmla="*/ 1476886 w 3438375"/>
              <a:gd name="connsiteY7" fmla="*/ 571139 h 928823"/>
              <a:gd name="connsiteX8" fmla="*/ 1387465 w 3438375"/>
              <a:gd name="connsiteY8" fmla="*/ 556717 h 928823"/>
              <a:gd name="connsiteX9" fmla="*/ 1298044 w 3438375"/>
              <a:gd name="connsiteY9" fmla="*/ 539409 h 928823"/>
              <a:gd name="connsiteX10" fmla="*/ 1220161 w 3438375"/>
              <a:gd name="connsiteY10" fmla="*/ 522102 h 928823"/>
              <a:gd name="connsiteX11" fmla="*/ 1107664 w 3438375"/>
              <a:gd name="connsiteY11" fmla="*/ 490372 h 928823"/>
              <a:gd name="connsiteX12" fmla="*/ 1000936 w 3438375"/>
              <a:gd name="connsiteY12" fmla="*/ 452873 h 928823"/>
              <a:gd name="connsiteX13" fmla="*/ 879785 w 3438375"/>
              <a:gd name="connsiteY13" fmla="*/ 409605 h 928823"/>
              <a:gd name="connsiteX14" fmla="*/ 752865 w 3438375"/>
              <a:gd name="connsiteY14" fmla="*/ 360568 h 928823"/>
              <a:gd name="connsiteX15" fmla="*/ 614407 w 3438375"/>
              <a:gd name="connsiteY15" fmla="*/ 302877 h 928823"/>
              <a:gd name="connsiteX16" fmla="*/ 507679 w 3438375"/>
              <a:gd name="connsiteY16" fmla="*/ 253840 h 928823"/>
              <a:gd name="connsiteX17" fmla="*/ 400951 w 3438375"/>
              <a:gd name="connsiteY17" fmla="*/ 201918 h 928823"/>
              <a:gd name="connsiteX18" fmla="*/ 279800 w 3438375"/>
              <a:gd name="connsiteY18" fmla="*/ 138458 h 928823"/>
              <a:gd name="connsiteX19" fmla="*/ 167303 w 3438375"/>
              <a:gd name="connsiteY19" fmla="*/ 77882 h 928823"/>
              <a:gd name="connsiteX20" fmla="*/ 109612 w 3438375"/>
              <a:gd name="connsiteY20" fmla="*/ 43268 h 928823"/>
              <a:gd name="connsiteX21" fmla="*/ 83651 w 3438375"/>
              <a:gd name="connsiteY21" fmla="*/ 25961 h 928823"/>
              <a:gd name="connsiteX22" fmla="*/ 40383 w 3438375"/>
              <a:gd name="connsiteY22" fmla="*/ 5769 h 928823"/>
              <a:gd name="connsiteX23" fmla="*/ 17307 w 3438375"/>
              <a:gd name="connsiteY23" fmla="*/ 0 h 928823"/>
              <a:gd name="connsiteX24" fmla="*/ 0 w 3438375"/>
              <a:gd name="connsiteY24" fmla="*/ 2884 h 928823"/>
              <a:gd name="connsiteX25" fmla="*/ 2884 w 3438375"/>
              <a:gd name="connsiteY25" fmla="*/ 20192 h 928823"/>
              <a:gd name="connsiteX26" fmla="*/ 8653 w 3438375"/>
              <a:gd name="connsiteY26" fmla="*/ 37499 h 928823"/>
              <a:gd name="connsiteX27" fmla="*/ 25961 w 3438375"/>
              <a:gd name="connsiteY27" fmla="*/ 66344 h 928823"/>
              <a:gd name="connsiteX28" fmla="*/ 51922 w 3438375"/>
              <a:gd name="connsiteY28" fmla="*/ 92305 h 928823"/>
              <a:gd name="connsiteX29" fmla="*/ 161534 w 3438375"/>
              <a:gd name="connsiteY29" fmla="*/ 184611 h 928823"/>
              <a:gd name="connsiteX30" fmla="*/ 256724 w 3438375"/>
              <a:gd name="connsiteY30" fmla="*/ 259609 h 928823"/>
              <a:gd name="connsiteX31" fmla="*/ 351914 w 3438375"/>
              <a:gd name="connsiteY31" fmla="*/ 325953 h 928823"/>
              <a:gd name="connsiteX32" fmla="*/ 455757 w 3438375"/>
              <a:gd name="connsiteY32" fmla="*/ 395182 h 928823"/>
              <a:gd name="connsiteX33" fmla="*/ 559601 w 3438375"/>
              <a:gd name="connsiteY33" fmla="*/ 455758 h 928823"/>
              <a:gd name="connsiteX34" fmla="*/ 674983 w 3438375"/>
              <a:gd name="connsiteY34" fmla="*/ 516333 h 928823"/>
              <a:gd name="connsiteX35" fmla="*/ 761519 w 3438375"/>
              <a:gd name="connsiteY35" fmla="*/ 559601 h 928823"/>
              <a:gd name="connsiteX36" fmla="*/ 914400 w 3438375"/>
              <a:gd name="connsiteY36" fmla="*/ 623061 h 928823"/>
              <a:gd name="connsiteX37" fmla="*/ 1032666 w 3438375"/>
              <a:gd name="connsiteY37" fmla="*/ 669214 h 928823"/>
              <a:gd name="connsiteX38" fmla="*/ 1148048 w 3438375"/>
              <a:gd name="connsiteY38" fmla="*/ 706713 h 928823"/>
              <a:gd name="connsiteX39" fmla="*/ 1274968 w 3438375"/>
              <a:gd name="connsiteY39" fmla="*/ 744212 h 928823"/>
              <a:gd name="connsiteX40" fmla="*/ 1416310 w 3438375"/>
              <a:gd name="connsiteY40" fmla="*/ 781711 h 928823"/>
              <a:gd name="connsiteX41" fmla="*/ 1563422 w 3438375"/>
              <a:gd name="connsiteY41" fmla="*/ 813441 h 928823"/>
              <a:gd name="connsiteX42" fmla="*/ 1707649 w 3438375"/>
              <a:gd name="connsiteY42" fmla="*/ 836517 h 928823"/>
              <a:gd name="connsiteX43" fmla="*/ 1837453 w 3438375"/>
              <a:gd name="connsiteY43" fmla="*/ 853824 h 928823"/>
              <a:gd name="connsiteX44" fmla="*/ 1964373 w 3438375"/>
              <a:gd name="connsiteY44" fmla="*/ 871132 h 928823"/>
              <a:gd name="connsiteX45" fmla="*/ 2137446 w 3438375"/>
              <a:gd name="connsiteY45" fmla="*/ 882670 h 928823"/>
              <a:gd name="connsiteX46" fmla="*/ 2316287 w 3438375"/>
              <a:gd name="connsiteY46" fmla="*/ 888439 h 928823"/>
              <a:gd name="connsiteX47" fmla="*/ 2483591 w 3438375"/>
              <a:gd name="connsiteY47" fmla="*/ 894208 h 928823"/>
              <a:gd name="connsiteX48" fmla="*/ 2694163 w 3438375"/>
              <a:gd name="connsiteY48" fmla="*/ 899977 h 928823"/>
              <a:gd name="connsiteX49" fmla="*/ 2875889 w 3438375"/>
              <a:gd name="connsiteY49" fmla="*/ 905746 h 928823"/>
              <a:gd name="connsiteX50" fmla="*/ 3011462 w 3438375"/>
              <a:gd name="connsiteY50" fmla="*/ 908631 h 928823"/>
              <a:gd name="connsiteX51" fmla="*/ 3121075 w 3438375"/>
              <a:gd name="connsiteY51" fmla="*/ 905746 h 928823"/>
              <a:gd name="connsiteX52" fmla="*/ 3276840 w 3438375"/>
              <a:gd name="connsiteY52" fmla="*/ 928823 h 928823"/>
              <a:gd name="connsiteX53" fmla="*/ 3297032 w 3438375"/>
              <a:gd name="connsiteY53" fmla="*/ 888439 h 928823"/>
              <a:gd name="connsiteX54" fmla="*/ 3331646 w 3438375"/>
              <a:gd name="connsiteY54" fmla="*/ 813441 h 928823"/>
              <a:gd name="connsiteX55" fmla="*/ 3369145 w 3438375"/>
              <a:gd name="connsiteY55" fmla="*/ 726905 h 928823"/>
              <a:gd name="connsiteX56" fmla="*/ 3395106 w 3438375"/>
              <a:gd name="connsiteY56" fmla="*/ 654791 h 928823"/>
              <a:gd name="connsiteX57" fmla="*/ 3418183 w 3438375"/>
              <a:gd name="connsiteY57" fmla="*/ 576908 h 928823"/>
              <a:gd name="connsiteX58" fmla="*/ 3432605 w 3438375"/>
              <a:gd name="connsiteY58" fmla="*/ 522102 h 928823"/>
              <a:gd name="connsiteX59" fmla="*/ 3438375 w 3438375"/>
              <a:gd name="connsiteY59" fmla="*/ 493257 h 928823"/>
              <a:gd name="connsiteX60" fmla="*/ 3435490 w 3438375"/>
              <a:gd name="connsiteY60" fmla="*/ 481718 h 928823"/>
              <a:gd name="connsiteX61" fmla="*/ 3426836 w 3438375"/>
              <a:gd name="connsiteY61" fmla="*/ 473065 h 928823"/>
              <a:gd name="connsiteX62" fmla="*/ 3412414 w 3438375"/>
              <a:gd name="connsiteY62" fmla="*/ 470180 h 928823"/>
              <a:gd name="connsiteX63" fmla="*/ 3380684 w 3438375"/>
              <a:gd name="connsiteY63" fmla="*/ 475949 h 928823"/>
              <a:gd name="connsiteX64" fmla="*/ 3369145 w 3438375"/>
              <a:gd name="connsiteY64" fmla="*/ 481718 h 928823"/>
              <a:gd name="connsiteX65" fmla="*/ 3337416 w 3438375"/>
              <a:gd name="connsiteY65" fmla="*/ 524987 h 928823"/>
              <a:gd name="connsiteX66" fmla="*/ 3314339 w 3438375"/>
              <a:gd name="connsiteY66" fmla="*/ 550947 h 928823"/>
              <a:gd name="connsiteX67" fmla="*/ 3285494 w 3438375"/>
              <a:gd name="connsiteY67" fmla="*/ 576908 h 928823"/>
              <a:gd name="connsiteX68" fmla="*/ 3242226 w 3438375"/>
              <a:gd name="connsiteY68" fmla="*/ 605754 h 928823"/>
              <a:gd name="connsiteX69" fmla="*/ 3210496 w 3438375"/>
              <a:gd name="connsiteY69" fmla="*/ 623061 h 928823"/>
              <a:gd name="connsiteX70" fmla="*/ 3161458 w 3438375"/>
              <a:gd name="connsiteY70" fmla="*/ 643253 h 928823"/>
              <a:gd name="connsiteX71" fmla="*/ 3103768 w 3438375"/>
              <a:gd name="connsiteY71" fmla="*/ 651906 h 928823"/>
              <a:gd name="connsiteX72" fmla="*/ 3017231 w 3438375"/>
              <a:gd name="connsiteY72" fmla="*/ 660560 h 928823"/>
              <a:gd name="connsiteX73" fmla="*/ 2933580 w 3438375"/>
              <a:gd name="connsiteY73" fmla="*/ 663445 h 928823"/>
              <a:gd name="connsiteX74" fmla="*/ 2803775 w 3438375"/>
              <a:gd name="connsiteY74" fmla="*/ 660560 h 928823"/>
              <a:gd name="connsiteX75" fmla="*/ 2662433 w 3438375"/>
              <a:gd name="connsiteY75" fmla="*/ 660560 h 928823"/>
              <a:gd name="connsiteX76" fmla="*/ 2523975 w 3438375"/>
              <a:gd name="connsiteY76" fmla="*/ 657676 h 928823"/>
              <a:gd name="connsiteX77" fmla="*/ 2264366 w 3438375"/>
              <a:gd name="connsiteY77" fmla="*/ 649022 h 928823"/>
              <a:gd name="connsiteX78" fmla="*/ 2206675 w 3438375"/>
              <a:gd name="connsiteY78" fmla="*/ 646137 h 928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438375" h="928823">
                <a:moveTo>
                  <a:pt x="2206675" y="646137"/>
                </a:moveTo>
                <a:lnTo>
                  <a:pt x="2097062" y="640368"/>
                </a:lnTo>
                <a:lnTo>
                  <a:pt x="1967258" y="631715"/>
                </a:lnTo>
                <a:lnTo>
                  <a:pt x="1883606" y="623061"/>
                </a:lnTo>
                <a:lnTo>
                  <a:pt x="1771109" y="611523"/>
                </a:lnTo>
                <a:lnTo>
                  <a:pt x="1649958" y="597100"/>
                </a:lnTo>
                <a:lnTo>
                  <a:pt x="1548999" y="582677"/>
                </a:lnTo>
                <a:lnTo>
                  <a:pt x="1476886" y="571139"/>
                </a:lnTo>
                <a:lnTo>
                  <a:pt x="1387465" y="556717"/>
                </a:lnTo>
                <a:lnTo>
                  <a:pt x="1298044" y="539409"/>
                </a:lnTo>
                <a:lnTo>
                  <a:pt x="1220161" y="522102"/>
                </a:lnTo>
                <a:lnTo>
                  <a:pt x="1107664" y="490372"/>
                </a:lnTo>
                <a:lnTo>
                  <a:pt x="1000936" y="452873"/>
                </a:lnTo>
                <a:lnTo>
                  <a:pt x="879785" y="409605"/>
                </a:lnTo>
                <a:lnTo>
                  <a:pt x="752865" y="360568"/>
                </a:lnTo>
                <a:lnTo>
                  <a:pt x="614407" y="302877"/>
                </a:lnTo>
                <a:lnTo>
                  <a:pt x="507679" y="253840"/>
                </a:lnTo>
                <a:lnTo>
                  <a:pt x="400951" y="201918"/>
                </a:lnTo>
                <a:lnTo>
                  <a:pt x="279800" y="138458"/>
                </a:lnTo>
                <a:lnTo>
                  <a:pt x="167303" y="77882"/>
                </a:lnTo>
                <a:lnTo>
                  <a:pt x="109612" y="43268"/>
                </a:lnTo>
                <a:lnTo>
                  <a:pt x="83651" y="25961"/>
                </a:lnTo>
                <a:lnTo>
                  <a:pt x="40383" y="5769"/>
                </a:lnTo>
                <a:lnTo>
                  <a:pt x="17307" y="0"/>
                </a:lnTo>
                <a:lnTo>
                  <a:pt x="0" y="2884"/>
                </a:lnTo>
                <a:lnTo>
                  <a:pt x="2884" y="20192"/>
                </a:lnTo>
                <a:lnTo>
                  <a:pt x="8653" y="37499"/>
                </a:lnTo>
                <a:lnTo>
                  <a:pt x="25961" y="66344"/>
                </a:lnTo>
                <a:lnTo>
                  <a:pt x="51922" y="92305"/>
                </a:lnTo>
                <a:lnTo>
                  <a:pt x="161534" y="184611"/>
                </a:lnTo>
                <a:lnTo>
                  <a:pt x="256724" y="259609"/>
                </a:lnTo>
                <a:lnTo>
                  <a:pt x="351914" y="325953"/>
                </a:lnTo>
                <a:lnTo>
                  <a:pt x="455757" y="395182"/>
                </a:lnTo>
                <a:lnTo>
                  <a:pt x="559601" y="455758"/>
                </a:lnTo>
                <a:lnTo>
                  <a:pt x="674983" y="516333"/>
                </a:lnTo>
                <a:lnTo>
                  <a:pt x="761519" y="559601"/>
                </a:lnTo>
                <a:lnTo>
                  <a:pt x="914400" y="623061"/>
                </a:lnTo>
                <a:lnTo>
                  <a:pt x="1032666" y="669214"/>
                </a:lnTo>
                <a:lnTo>
                  <a:pt x="1148048" y="706713"/>
                </a:lnTo>
                <a:lnTo>
                  <a:pt x="1274968" y="744212"/>
                </a:lnTo>
                <a:lnTo>
                  <a:pt x="1416310" y="781711"/>
                </a:lnTo>
                <a:lnTo>
                  <a:pt x="1563422" y="813441"/>
                </a:lnTo>
                <a:lnTo>
                  <a:pt x="1707649" y="836517"/>
                </a:lnTo>
                <a:lnTo>
                  <a:pt x="1837453" y="853824"/>
                </a:lnTo>
                <a:lnTo>
                  <a:pt x="1964373" y="871132"/>
                </a:lnTo>
                <a:lnTo>
                  <a:pt x="2137446" y="882670"/>
                </a:lnTo>
                <a:lnTo>
                  <a:pt x="2316287" y="888439"/>
                </a:lnTo>
                <a:lnTo>
                  <a:pt x="2483591" y="894208"/>
                </a:lnTo>
                <a:lnTo>
                  <a:pt x="2694163" y="899977"/>
                </a:lnTo>
                <a:lnTo>
                  <a:pt x="2875889" y="905746"/>
                </a:lnTo>
                <a:lnTo>
                  <a:pt x="3011462" y="908631"/>
                </a:lnTo>
                <a:lnTo>
                  <a:pt x="3121075" y="905746"/>
                </a:lnTo>
                <a:lnTo>
                  <a:pt x="3276840" y="928823"/>
                </a:lnTo>
                <a:lnTo>
                  <a:pt x="3297032" y="888439"/>
                </a:lnTo>
                <a:lnTo>
                  <a:pt x="3331646" y="813441"/>
                </a:lnTo>
                <a:lnTo>
                  <a:pt x="3369145" y="726905"/>
                </a:lnTo>
                <a:lnTo>
                  <a:pt x="3395106" y="654791"/>
                </a:lnTo>
                <a:lnTo>
                  <a:pt x="3418183" y="576908"/>
                </a:lnTo>
                <a:lnTo>
                  <a:pt x="3432605" y="522102"/>
                </a:lnTo>
                <a:lnTo>
                  <a:pt x="3438375" y="493257"/>
                </a:lnTo>
                <a:lnTo>
                  <a:pt x="3435490" y="481718"/>
                </a:lnTo>
                <a:lnTo>
                  <a:pt x="3426836" y="473065"/>
                </a:lnTo>
                <a:lnTo>
                  <a:pt x="3412414" y="470180"/>
                </a:lnTo>
                <a:lnTo>
                  <a:pt x="3380684" y="475949"/>
                </a:lnTo>
                <a:lnTo>
                  <a:pt x="3369145" y="481718"/>
                </a:lnTo>
                <a:lnTo>
                  <a:pt x="3337416" y="524987"/>
                </a:lnTo>
                <a:lnTo>
                  <a:pt x="3314339" y="550947"/>
                </a:lnTo>
                <a:lnTo>
                  <a:pt x="3285494" y="576908"/>
                </a:lnTo>
                <a:lnTo>
                  <a:pt x="3242226" y="605754"/>
                </a:lnTo>
                <a:lnTo>
                  <a:pt x="3210496" y="623061"/>
                </a:lnTo>
                <a:lnTo>
                  <a:pt x="3161458" y="643253"/>
                </a:lnTo>
                <a:lnTo>
                  <a:pt x="3103768" y="651906"/>
                </a:lnTo>
                <a:lnTo>
                  <a:pt x="3017231" y="660560"/>
                </a:lnTo>
                <a:lnTo>
                  <a:pt x="2933580" y="663445"/>
                </a:lnTo>
                <a:lnTo>
                  <a:pt x="2803775" y="660560"/>
                </a:lnTo>
                <a:lnTo>
                  <a:pt x="2662433" y="660560"/>
                </a:lnTo>
                <a:lnTo>
                  <a:pt x="2523975" y="657676"/>
                </a:lnTo>
                <a:lnTo>
                  <a:pt x="2264366" y="649022"/>
                </a:lnTo>
                <a:lnTo>
                  <a:pt x="2206675" y="646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6A0F40C-990E-4B5A-B099-050AAA88FF83}"/>
              </a:ext>
            </a:extLst>
          </p:cNvPr>
          <p:cNvSpPr/>
          <p:nvPr/>
        </p:nvSpPr>
        <p:spPr>
          <a:xfrm>
            <a:off x="6245226" y="2909889"/>
            <a:ext cx="1654175" cy="504825"/>
          </a:xfrm>
          <a:custGeom>
            <a:avLst/>
            <a:gdLst>
              <a:gd name="connsiteX0" fmla="*/ 847429 w 1653647"/>
              <a:gd name="connsiteY0" fmla="*/ 136516 h 504852"/>
              <a:gd name="connsiteX1" fmla="*/ 728944 w 1653647"/>
              <a:gd name="connsiteY1" fmla="*/ 164850 h 504852"/>
              <a:gd name="connsiteX2" fmla="*/ 618185 w 1653647"/>
              <a:gd name="connsiteY2" fmla="*/ 195759 h 504852"/>
              <a:gd name="connsiteX3" fmla="*/ 525458 w 1653647"/>
              <a:gd name="connsiteY3" fmla="*/ 221517 h 504852"/>
              <a:gd name="connsiteX4" fmla="*/ 450760 w 1653647"/>
              <a:gd name="connsiteY4" fmla="*/ 244699 h 504852"/>
              <a:gd name="connsiteX5" fmla="*/ 409548 w 1653647"/>
              <a:gd name="connsiteY5" fmla="*/ 255002 h 504852"/>
              <a:gd name="connsiteX6" fmla="*/ 352881 w 1653647"/>
              <a:gd name="connsiteY6" fmla="*/ 270457 h 504852"/>
              <a:gd name="connsiteX7" fmla="*/ 293638 w 1653647"/>
              <a:gd name="connsiteY7" fmla="*/ 280760 h 504852"/>
              <a:gd name="connsiteX8" fmla="*/ 226668 w 1653647"/>
              <a:gd name="connsiteY8" fmla="*/ 288487 h 504852"/>
              <a:gd name="connsiteX9" fmla="*/ 182880 w 1653647"/>
              <a:gd name="connsiteY9" fmla="*/ 291063 h 504852"/>
              <a:gd name="connsiteX10" fmla="*/ 128788 w 1653647"/>
              <a:gd name="connsiteY10" fmla="*/ 288487 h 504852"/>
              <a:gd name="connsiteX11" fmla="*/ 66970 w 1653647"/>
              <a:gd name="connsiteY11" fmla="*/ 280760 h 504852"/>
              <a:gd name="connsiteX12" fmla="*/ 0 w 1653647"/>
              <a:gd name="connsiteY12" fmla="*/ 262729 h 504852"/>
              <a:gd name="connsiteX13" fmla="*/ 23182 w 1653647"/>
              <a:gd name="connsiteY13" fmla="*/ 337427 h 504852"/>
              <a:gd name="connsiteX14" fmla="*/ 66970 w 1653647"/>
              <a:gd name="connsiteY14" fmla="*/ 388942 h 504852"/>
              <a:gd name="connsiteX15" fmla="*/ 95303 w 1653647"/>
              <a:gd name="connsiteY15" fmla="*/ 419852 h 504852"/>
              <a:gd name="connsiteX16" fmla="*/ 118485 w 1653647"/>
              <a:gd name="connsiteY16" fmla="*/ 445609 h 504852"/>
              <a:gd name="connsiteX17" fmla="*/ 151970 w 1653647"/>
              <a:gd name="connsiteY17" fmla="*/ 471367 h 504852"/>
              <a:gd name="connsiteX18" fmla="*/ 185455 w 1653647"/>
              <a:gd name="connsiteY18" fmla="*/ 489398 h 504852"/>
              <a:gd name="connsiteX19" fmla="*/ 216365 w 1653647"/>
              <a:gd name="connsiteY19" fmla="*/ 499701 h 504852"/>
              <a:gd name="connsiteX20" fmla="*/ 252425 w 1653647"/>
              <a:gd name="connsiteY20" fmla="*/ 504852 h 504852"/>
              <a:gd name="connsiteX21" fmla="*/ 283335 w 1653647"/>
              <a:gd name="connsiteY21" fmla="*/ 504852 h 504852"/>
              <a:gd name="connsiteX22" fmla="*/ 309093 w 1653647"/>
              <a:gd name="connsiteY22" fmla="*/ 497125 h 504852"/>
              <a:gd name="connsiteX23" fmla="*/ 337426 w 1653647"/>
              <a:gd name="connsiteY23" fmla="*/ 481670 h 504852"/>
              <a:gd name="connsiteX24" fmla="*/ 358032 w 1653647"/>
              <a:gd name="connsiteY24" fmla="*/ 463640 h 504852"/>
              <a:gd name="connsiteX25" fmla="*/ 399245 w 1653647"/>
              <a:gd name="connsiteY25" fmla="*/ 440458 h 504852"/>
              <a:gd name="connsiteX26" fmla="*/ 443033 w 1653647"/>
              <a:gd name="connsiteY26" fmla="*/ 417276 h 504852"/>
              <a:gd name="connsiteX27" fmla="*/ 497124 w 1653647"/>
              <a:gd name="connsiteY27" fmla="*/ 394094 h 504852"/>
              <a:gd name="connsiteX28" fmla="*/ 564094 w 1653647"/>
              <a:gd name="connsiteY28" fmla="*/ 368336 h 504852"/>
              <a:gd name="connsiteX29" fmla="*/ 628489 w 1653647"/>
              <a:gd name="connsiteY29" fmla="*/ 347730 h 504852"/>
              <a:gd name="connsiteX30" fmla="*/ 690307 w 1653647"/>
              <a:gd name="connsiteY30" fmla="*/ 329700 h 504852"/>
              <a:gd name="connsiteX31" fmla="*/ 780459 w 1653647"/>
              <a:gd name="connsiteY31" fmla="*/ 309093 h 504852"/>
              <a:gd name="connsiteX32" fmla="*/ 893793 w 1653647"/>
              <a:gd name="connsiteY32" fmla="*/ 288487 h 504852"/>
              <a:gd name="connsiteX33" fmla="*/ 976218 w 1653647"/>
              <a:gd name="connsiteY33" fmla="*/ 275608 h 504852"/>
              <a:gd name="connsiteX34" fmla="*/ 1074098 w 1653647"/>
              <a:gd name="connsiteY34" fmla="*/ 262729 h 504852"/>
              <a:gd name="connsiteX35" fmla="*/ 1187432 w 1653647"/>
              <a:gd name="connsiteY35" fmla="*/ 255002 h 504852"/>
              <a:gd name="connsiteX36" fmla="*/ 1254402 w 1653647"/>
              <a:gd name="connsiteY36" fmla="*/ 255002 h 504852"/>
              <a:gd name="connsiteX37" fmla="*/ 1581525 w 1653647"/>
              <a:gd name="connsiteY37" fmla="*/ 316821 h 504852"/>
              <a:gd name="connsiteX38" fmla="*/ 1604707 w 1653647"/>
              <a:gd name="connsiteY38" fmla="*/ 291063 h 504852"/>
              <a:gd name="connsiteX39" fmla="*/ 1635616 w 1653647"/>
              <a:gd name="connsiteY39" fmla="*/ 239547 h 504852"/>
              <a:gd name="connsiteX40" fmla="*/ 1651071 w 1653647"/>
              <a:gd name="connsiteY40" fmla="*/ 206062 h 504852"/>
              <a:gd name="connsiteX41" fmla="*/ 1653647 w 1653647"/>
              <a:gd name="connsiteY41" fmla="*/ 185456 h 504852"/>
              <a:gd name="connsiteX42" fmla="*/ 1640768 w 1653647"/>
              <a:gd name="connsiteY42" fmla="*/ 167426 h 504852"/>
              <a:gd name="connsiteX43" fmla="*/ 1604707 w 1653647"/>
              <a:gd name="connsiteY43" fmla="*/ 141668 h 504852"/>
              <a:gd name="connsiteX44" fmla="*/ 1563495 w 1653647"/>
              <a:gd name="connsiteY44" fmla="*/ 110759 h 504852"/>
              <a:gd name="connsiteX45" fmla="*/ 1522282 w 1653647"/>
              <a:gd name="connsiteY45" fmla="*/ 82425 h 504852"/>
              <a:gd name="connsiteX46" fmla="*/ 1468191 w 1653647"/>
              <a:gd name="connsiteY46" fmla="*/ 51516 h 504852"/>
              <a:gd name="connsiteX47" fmla="*/ 1414100 w 1653647"/>
              <a:gd name="connsiteY47" fmla="*/ 23182 h 504852"/>
              <a:gd name="connsiteX48" fmla="*/ 1372887 w 1653647"/>
              <a:gd name="connsiteY48" fmla="*/ 7728 h 504852"/>
              <a:gd name="connsiteX49" fmla="*/ 1334251 w 1653647"/>
              <a:gd name="connsiteY49" fmla="*/ 0 h 504852"/>
              <a:gd name="connsiteX50" fmla="*/ 1316220 w 1653647"/>
              <a:gd name="connsiteY50" fmla="*/ 5152 h 504852"/>
              <a:gd name="connsiteX51" fmla="*/ 1300766 w 1653647"/>
              <a:gd name="connsiteY51" fmla="*/ 18031 h 504852"/>
              <a:gd name="connsiteX52" fmla="*/ 1267281 w 1653647"/>
              <a:gd name="connsiteY52" fmla="*/ 36061 h 504852"/>
              <a:gd name="connsiteX53" fmla="*/ 1218341 w 1653647"/>
              <a:gd name="connsiteY53" fmla="*/ 54092 h 504852"/>
              <a:gd name="connsiteX54" fmla="*/ 1125613 w 1653647"/>
              <a:gd name="connsiteY54" fmla="*/ 72122 h 504852"/>
              <a:gd name="connsiteX55" fmla="*/ 999400 w 1653647"/>
              <a:gd name="connsiteY55" fmla="*/ 100456 h 504852"/>
              <a:gd name="connsiteX56" fmla="*/ 896369 w 1653647"/>
              <a:gd name="connsiteY56" fmla="*/ 123638 h 504852"/>
              <a:gd name="connsiteX57" fmla="*/ 847429 w 1653647"/>
              <a:gd name="connsiteY57" fmla="*/ 136516 h 50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53647" h="504852">
                <a:moveTo>
                  <a:pt x="847429" y="136516"/>
                </a:moveTo>
                <a:lnTo>
                  <a:pt x="728944" y="164850"/>
                </a:lnTo>
                <a:lnTo>
                  <a:pt x="618185" y="195759"/>
                </a:lnTo>
                <a:lnTo>
                  <a:pt x="525458" y="221517"/>
                </a:lnTo>
                <a:lnTo>
                  <a:pt x="450760" y="244699"/>
                </a:lnTo>
                <a:lnTo>
                  <a:pt x="409548" y="255002"/>
                </a:lnTo>
                <a:lnTo>
                  <a:pt x="352881" y="270457"/>
                </a:lnTo>
                <a:lnTo>
                  <a:pt x="293638" y="280760"/>
                </a:lnTo>
                <a:lnTo>
                  <a:pt x="226668" y="288487"/>
                </a:lnTo>
                <a:lnTo>
                  <a:pt x="182880" y="291063"/>
                </a:lnTo>
                <a:lnTo>
                  <a:pt x="128788" y="288487"/>
                </a:lnTo>
                <a:lnTo>
                  <a:pt x="66970" y="280760"/>
                </a:lnTo>
                <a:lnTo>
                  <a:pt x="0" y="262729"/>
                </a:lnTo>
                <a:lnTo>
                  <a:pt x="23182" y="337427"/>
                </a:lnTo>
                <a:lnTo>
                  <a:pt x="66970" y="388942"/>
                </a:lnTo>
                <a:lnTo>
                  <a:pt x="95303" y="419852"/>
                </a:lnTo>
                <a:lnTo>
                  <a:pt x="118485" y="445609"/>
                </a:lnTo>
                <a:lnTo>
                  <a:pt x="151970" y="471367"/>
                </a:lnTo>
                <a:lnTo>
                  <a:pt x="185455" y="489398"/>
                </a:lnTo>
                <a:lnTo>
                  <a:pt x="216365" y="499701"/>
                </a:lnTo>
                <a:lnTo>
                  <a:pt x="252425" y="504852"/>
                </a:lnTo>
                <a:lnTo>
                  <a:pt x="283335" y="504852"/>
                </a:lnTo>
                <a:lnTo>
                  <a:pt x="309093" y="497125"/>
                </a:lnTo>
                <a:lnTo>
                  <a:pt x="337426" y="481670"/>
                </a:lnTo>
                <a:lnTo>
                  <a:pt x="358032" y="463640"/>
                </a:lnTo>
                <a:lnTo>
                  <a:pt x="399245" y="440458"/>
                </a:lnTo>
                <a:lnTo>
                  <a:pt x="443033" y="417276"/>
                </a:lnTo>
                <a:lnTo>
                  <a:pt x="497124" y="394094"/>
                </a:lnTo>
                <a:lnTo>
                  <a:pt x="564094" y="368336"/>
                </a:lnTo>
                <a:lnTo>
                  <a:pt x="628489" y="347730"/>
                </a:lnTo>
                <a:lnTo>
                  <a:pt x="690307" y="329700"/>
                </a:lnTo>
                <a:lnTo>
                  <a:pt x="780459" y="309093"/>
                </a:lnTo>
                <a:lnTo>
                  <a:pt x="893793" y="288487"/>
                </a:lnTo>
                <a:lnTo>
                  <a:pt x="976218" y="275608"/>
                </a:lnTo>
                <a:lnTo>
                  <a:pt x="1074098" y="262729"/>
                </a:lnTo>
                <a:lnTo>
                  <a:pt x="1187432" y="255002"/>
                </a:lnTo>
                <a:lnTo>
                  <a:pt x="1254402" y="255002"/>
                </a:lnTo>
                <a:lnTo>
                  <a:pt x="1581525" y="316821"/>
                </a:lnTo>
                <a:lnTo>
                  <a:pt x="1604707" y="291063"/>
                </a:lnTo>
                <a:lnTo>
                  <a:pt x="1635616" y="239547"/>
                </a:lnTo>
                <a:lnTo>
                  <a:pt x="1651071" y="206062"/>
                </a:lnTo>
                <a:lnTo>
                  <a:pt x="1653647" y="185456"/>
                </a:lnTo>
                <a:lnTo>
                  <a:pt x="1640768" y="167426"/>
                </a:lnTo>
                <a:lnTo>
                  <a:pt x="1604707" y="141668"/>
                </a:lnTo>
                <a:lnTo>
                  <a:pt x="1563495" y="110759"/>
                </a:lnTo>
                <a:lnTo>
                  <a:pt x="1522282" y="82425"/>
                </a:lnTo>
                <a:lnTo>
                  <a:pt x="1468191" y="51516"/>
                </a:lnTo>
                <a:lnTo>
                  <a:pt x="1414100" y="23182"/>
                </a:lnTo>
                <a:lnTo>
                  <a:pt x="1372887" y="7728"/>
                </a:lnTo>
                <a:lnTo>
                  <a:pt x="1334251" y="0"/>
                </a:lnTo>
                <a:lnTo>
                  <a:pt x="1316220" y="5152"/>
                </a:lnTo>
                <a:lnTo>
                  <a:pt x="1300766" y="18031"/>
                </a:lnTo>
                <a:lnTo>
                  <a:pt x="1267281" y="36061"/>
                </a:lnTo>
                <a:lnTo>
                  <a:pt x="1218341" y="54092"/>
                </a:lnTo>
                <a:lnTo>
                  <a:pt x="1125613" y="72122"/>
                </a:lnTo>
                <a:lnTo>
                  <a:pt x="999400" y="100456"/>
                </a:lnTo>
                <a:lnTo>
                  <a:pt x="896369" y="123638"/>
                </a:lnTo>
                <a:lnTo>
                  <a:pt x="847429" y="13651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97C8050F-8AC2-41F6-ABF0-4794508477F1}"/>
              </a:ext>
            </a:extLst>
          </p:cNvPr>
          <p:cNvSpPr/>
          <p:nvPr/>
        </p:nvSpPr>
        <p:spPr>
          <a:xfrm>
            <a:off x="5956300" y="3140075"/>
            <a:ext cx="1924050" cy="2495550"/>
          </a:xfrm>
          <a:custGeom>
            <a:avLst/>
            <a:gdLst>
              <a:gd name="connsiteX0" fmla="*/ 1489075 w 1924050"/>
              <a:gd name="connsiteY0" fmla="*/ 412750 h 2495550"/>
              <a:gd name="connsiteX1" fmla="*/ 1460500 w 1924050"/>
              <a:gd name="connsiteY1" fmla="*/ 511175 h 2495550"/>
              <a:gd name="connsiteX2" fmla="*/ 1419225 w 1924050"/>
              <a:gd name="connsiteY2" fmla="*/ 625475 h 2495550"/>
              <a:gd name="connsiteX3" fmla="*/ 1384300 w 1924050"/>
              <a:gd name="connsiteY3" fmla="*/ 720725 h 2495550"/>
              <a:gd name="connsiteX4" fmla="*/ 1339850 w 1924050"/>
              <a:gd name="connsiteY4" fmla="*/ 828675 h 2495550"/>
              <a:gd name="connsiteX5" fmla="*/ 1292225 w 1924050"/>
              <a:gd name="connsiteY5" fmla="*/ 936625 h 2495550"/>
              <a:gd name="connsiteX6" fmla="*/ 1228725 w 1924050"/>
              <a:gd name="connsiteY6" fmla="*/ 1066800 h 2495550"/>
              <a:gd name="connsiteX7" fmla="*/ 1200150 w 1924050"/>
              <a:gd name="connsiteY7" fmla="*/ 1120775 h 2495550"/>
              <a:gd name="connsiteX8" fmla="*/ 1168400 w 1924050"/>
              <a:gd name="connsiteY8" fmla="*/ 1177925 h 2495550"/>
              <a:gd name="connsiteX9" fmla="*/ 1069975 w 1924050"/>
              <a:gd name="connsiteY9" fmla="*/ 1362075 h 2495550"/>
              <a:gd name="connsiteX10" fmla="*/ 1003300 w 1924050"/>
              <a:gd name="connsiteY10" fmla="*/ 1447800 h 2495550"/>
              <a:gd name="connsiteX11" fmla="*/ 920750 w 1924050"/>
              <a:gd name="connsiteY11" fmla="*/ 1555750 h 2495550"/>
              <a:gd name="connsiteX12" fmla="*/ 835025 w 1924050"/>
              <a:gd name="connsiteY12" fmla="*/ 1654175 h 2495550"/>
              <a:gd name="connsiteX13" fmla="*/ 752475 w 1924050"/>
              <a:gd name="connsiteY13" fmla="*/ 1749425 h 2495550"/>
              <a:gd name="connsiteX14" fmla="*/ 679450 w 1924050"/>
              <a:gd name="connsiteY14" fmla="*/ 1828800 h 2495550"/>
              <a:gd name="connsiteX15" fmla="*/ 587375 w 1924050"/>
              <a:gd name="connsiteY15" fmla="*/ 1924050 h 2495550"/>
              <a:gd name="connsiteX16" fmla="*/ 495300 w 1924050"/>
              <a:gd name="connsiteY16" fmla="*/ 2012950 h 2495550"/>
              <a:gd name="connsiteX17" fmla="*/ 396875 w 1924050"/>
              <a:gd name="connsiteY17" fmla="*/ 2105025 h 2495550"/>
              <a:gd name="connsiteX18" fmla="*/ 273050 w 1924050"/>
              <a:gd name="connsiteY18" fmla="*/ 2212975 h 2495550"/>
              <a:gd name="connsiteX19" fmla="*/ 123825 w 1924050"/>
              <a:gd name="connsiteY19" fmla="*/ 2333625 h 2495550"/>
              <a:gd name="connsiteX20" fmla="*/ 38100 w 1924050"/>
              <a:gd name="connsiteY20" fmla="*/ 2403475 h 2495550"/>
              <a:gd name="connsiteX21" fmla="*/ 6350 w 1924050"/>
              <a:gd name="connsiteY21" fmla="*/ 2428875 h 2495550"/>
              <a:gd name="connsiteX22" fmla="*/ 0 w 1924050"/>
              <a:gd name="connsiteY22" fmla="*/ 2438400 h 2495550"/>
              <a:gd name="connsiteX23" fmla="*/ 0 w 1924050"/>
              <a:gd name="connsiteY23" fmla="*/ 2457450 h 2495550"/>
              <a:gd name="connsiteX24" fmla="*/ 6350 w 1924050"/>
              <a:gd name="connsiteY24" fmla="*/ 2486025 h 2495550"/>
              <a:gd name="connsiteX25" fmla="*/ 22225 w 1924050"/>
              <a:gd name="connsiteY25" fmla="*/ 2495550 h 2495550"/>
              <a:gd name="connsiteX26" fmla="*/ 63500 w 1924050"/>
              <a:gd name="connsiteY26" fmla="*/ 2482850 h 2495550"/>
              <a:gd name="connsiteX27" fmla="*/ 200025 w 1924050"/>
              <a:gd name="connsiteY27" fmla="*/ 2406650 h 2495550"/>
              <a:gd name="connsiteX28" fmla="*/ 263525 w 1924050"/>
              <a:gd name="connsiteY28" fmla="*/ 2371725 h 2495550"/>
              <a:gd name="connsiteX29" fmla="*/ 355600 w 1924050"/>
              <a:gd name="connsiteY29" fmla="*/ 2314575 h 2495550"/>
              <a:gd name="connsiteX30" fmla="*/ 466725 w 1924050"/>
              <a:gd name="connsiteY30" fmla="*/ 2235200 h 2495550"/>
              <a:gd name="connsiteX31" fmla="*/ 571500 w 1924050"/>
              <a:gd name="connsiteY31" fmla="*/ 2155825 h 2495550"/>
              <a:gd name="connsiteX32" fmla="*/ 704850 w 1924050"/>
              <a:gd name="connsiteY32" fmla="*/ 2047875 h 2495550"/>
              <a:gd name="connsiteX33" fmla="*/ 809625 w 1924050"/>
              <a:gd name="connsiteY33" fmla="*/ 1949450 h 2495550"/>
              <a:gd name="connsiteX34" fmla="*/ 911225 w 1924050"/>
              <a:gd name="connsiteY34" fmla="*/ 1854200 h 2495550"/>
              <a:gd name="connsiteX35" fmla="*/ 1022350 w 1924050"/>
              <a:gd name="connsiteY35" fmla="*/ 1736725 h 2495550"/>
              <a:gd name="connsiteX36" fmla="*/ 1120775 w 1924050"/>
              <a:gd name="connsiteY36" fmla="*/ 1635125 h 2495550"/>
              <a:gd name="connsiteX37" fmla="*/ 1216025 w 1924050"/>
              <a:gd name="connsiteY37" fmla="*/ 1524000 h 2495550"/>
              <a:gd name="connsiteX38" fmla="*/ 1343025 w 1924050"/>
              <a:gd name="connsiteY38" fmla="*/ 1330325 h 2495550"/>
              <a:gd name="connsiteX39" fmla="*/ 1403350 w 1924050"/>
              <a:gd name="connsiteY39" fmla="*/ 1235075 h 2495550"/>
              <a:gd name="connsiteX40" fmla="*/ 1482725 w 1924050"/>
              <a:gd name="connsiteY40" fmla="*/ 1092200 h 2495550"/>
              <a:gd name="connsiteX41" fmla="*/ 1565275 w 1924050"/>
              <a:gd name="connsiteY41" fmla="*/ 936625 h 2495550"/>
              <a:gd name="connsiteX42" fmla="*/ 1609725 w 1924050"/>
              <a:gd name="connsiteY42" fmla="*/ 838200 h 2495550"/>
              <a:gd name="connsiteX43" fmla="*/ 1654175 w 1924050"/>
              <a:gd name="connsiteY43" fmla="*/ 746125 h 2495550"/>
              <a:gd name="connsiteX44" fmla="*/ 1727200 w 1924050"/>
              <a:gd name="connsiteY44" fmla="*/ 571500 h 2495550"/>
              <a:gd name="connsiteX45" fmla="*/ 1771650 w 1924050"/>
              <a:gd name="connsiteY45" fmla="*/ 444500 h 2495550"/>
              <a:gd name="connsiteX46" fmla="*/ 1809750 w 1924050"/>
              <a:gd name="connsiteY46" fmla="*/ 323850 h 2495550"/>
              <a:gd name="connsiteX47" fmla="*/ 1838325 w 1924050"/>
              <a:gd name="connsiteY47" fmla="*/ 228600 h 2495550"/>
              <a:gd name="connsiteX48" fmla="*/ 1857375 w 1924050"/>
              <a:gd name="connsiteY48" fmla="*/ 142875 h 2495550"/>
              <a:gd name="connsiteX49" fmla="*/ 1870075 w 1924050"/>
              <a:gd name="connsiteY49" fmla="*/ 85725 h 2495550"/>
              <a:gd name="connsiteX50" fmla="*/ 1892300 w 1924050"/>
              <a:gd name="connsiteY50" fmla="*/ 47625 h 2495550"/>
              <a:gd name="connsiteX51" fmla="*/ 1924050 w 1924050"/>
              <a:gd name="connsiteY51" fmla="*/ 0 h 2495550"/>
              <a:gd name="connsiteX52" fmla="*/ 1558925 w 1924050"/>
              <a:gd name="connsiteY52" fmla="*/ 22225 h 2495550"/>
              <a:gd name="connsiteX53" fmla="*/ 1574800 w 1924050"/>
              <a:gd name="connsiteY53" fmla="*/ 38100 h 2495550"/>
              <a:gd name="connsiteX54" fmla="*/ 1581150 w 1924050"/>
              <a:gd name="connsiteY54" fmla="*/ 57150 h 2495550"/>
              <a:gd name="connsiteX55" fmla="*/ 1574800 w 1924050"/>
              <a:gd name="connsiteY55" fmla="*/ 98425 h 2495550"/>
              <a:gd name="connsiteX56" fmla="*/ 1562100 w 1924050"/>
              <a:gd name="connsiteY56" fmla="*/ 155575 h 2495550"/>
              <a:gd name="connsiteX57" fmla="*/ 1533525 w 1924050"/>
              <a:gd name="connsiteY57" fmla="*/ 269875 h 2495550"/>
              <a:gd name="connsiteX58" fmla="*/ 1489075 w 1924050"/>
              <a:gd name="connsiteY58" fmla="*/ 4127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24050" h="2495550">
                <a:moveTo>
                  <a:pt x="1489075" y="412750"/>
                </a:moveTo>
                <a:lnTo>
                  <a:pt x="1460500" y="511175"/>
                </a:lnTo>
                <a:lnTo>
                  <a:pt x="1419225" y="625475"/>
                </a:lnTo>
                <a:lnTo>
                  <a:pt x="1384300" y="720725"/>
                </a:lnTo>
                <a:lnTo>
                  <a:pt x="1339850" y="828675"/>
                </a:lnTo>
                <a:lnTo>
                  <a:pt x="1292225" y="936625"/>
                </a:lnTo>
                <a:lnTo>
                  <a:pt x="1228725" y="1066800"/>
                </a:lnTo>
                <a:lnTo>
                  <a:pt x="1200150" y="1120775"/>
                </a:lnTo>
                <a:lnTo>
                  <a:pt x="1168400" y="1177925"/>
                </a:lnTo>
                <a:lnTo>
                  <a:pt x="1069975" y="1362075"/>
                </a:lnTo>
                <a:lnTo>
                  <a:pt x="1003300" y="1447800"/>
                </a:lnTo>
                <a:lnTo>
                  <a:pt x="920750" y="1555750"/>
                </a:lnTo>
                <a:lnTo>
                  <a:pt x="835025" y="1654175"/>
                </a:lnTo>
                <a:lnTo>
                  <a:pt x="752475" y="1749425"/>
                </a:lnTo>
                <a:lnTo>
                  <a:pt x="679450" y="1828800"/>
                </a:lnTo>
                <a:lnTo>
                  <a:pt x="587375" y="1924050"/>
                </a:lnTo>
                <a:lnTo>
                  <a:pt x="495300" y="2012950"/>
                </a:lnTo>
                <a:lnTo>
                  <a:pt x="396875" y="2105025"/>
                </a:lnTo>
                <a:lnTo>
                  <a:pt x="273050" y="2212975"/>
                </a:lnTo>
                <a:lnTo>
                  <a:pt x="123825" y="2333625"/>
                </a:lnTo>
                <a:lnTo>
                  <a:pt x="38100" y="2403475"/>
                </a:lnTo>
                <a:lnTo>
                  <a:pt x="6350" y="2428875"/>
                </a:lnTo>
                <a:lnTo>
                  <a:pt x="0" y="2438400"/>
                </a:lnTo>
                <a:lnTo>
                  <a:pt x="0" y="2457450"/>
                </a:lnTo>
                <a:lnTo>
                  <a:pt x="6350" y="2486025"/>
                </a:lnTo>
                <a:lnTo>
                  <a:pt x="22225" y="2495550"/>
                </a:lnTo>
                <a:lnTo>
                  <a:pt x="63500" y="2482850"/>
                </a:lnTo>
                <a:lnTo>
                  <a:pt x="200025" y="2406650"/>
                </a:lnTo>
                <a:lnTo>
                  <a:pt x="263525" y="2371725"/>
                </a:lnTo>
                <a:lnTo>
                  <a:pt x="355600" y="2314575"/>
                </a:lnTo>
                <a:lnTo>
                  <a:pt x="466725" y="2235200"/>
                </a:lnTo>
                <a:lnTo>
                  <a:pt x="571500" y="2155825"/>
                </a:lnTo>
                <a:lnTo>
                  <a:pt x="704850" y="2047875"/>
                </a:lnTo>
                <a:lnTo>
                  <a:pt x="809625" y="1949450"/>
                </a:lnTo>
                <a:lnTo>
                  <a:pt x="911225" y="1854200"/>
                </a:lnTo>
                <a:lnTo>
                  <a:pt x="1022350" y="1736725"/>
                </a:lnTo>
                <a:lnTo>
                  <a:pt x="1120775" y="1635125"/>
                </a:lnTo>
                <a:lnTo>
                  <a:pt x="1216025" y="1524000"/>
                </a:lnTo>
                <a:lnTo>
                  <a:pt x="1343025" y="1330325"/>
                </a:lnTo>
                <a:lnTo>
                  <a:pt x="1403350" y="1235075"/>
                </a:lnTo>
                <a:lnTo>
                  <a:pt x="1482725" y="1092200"/>
                </a:lnTo>
                <a:lnTo>
                  <a:pt x="1565275" y="936625"/>
                </a:lnTo>
                <a:lnTo>
                  <a:pt x="1609725" y="838200"/>
                </a:lnTo>
                <a:lnTo>
                  <a:pt x="1654175" y="746125"/>
                </a:lnTo>
                <a:lnTo>
                  <a:pt x="1727200" y="571500"/>
                </a:lnTo>
                <a:lnTo>
                  <a:pt x="1771650" y="444500"/>
                </a:lnTo>
                <a:lnTo>
                  <a:pt x="1809750" y="323850"/>
                </a:lnTo>
                <a:lnTo>
                  <a:pt x="1838325" y="228600"/>
                </a:lnTo>
                <a:lnTo>
                  <a:pt x="1857375" y="142875"/>
                </a:lnTo>
                <a:lnTo>
                  <a:pt x="1870075" y="85725"/>
                </a:lnTo>
                <a:cubicBezTo>
                  <a:pt x="1893514" y="52241"/>
                  <a:pt x="1892300" y="66894"/>
                  <a:pt x="1892300" y="47625"/>
                </a:cubicBezTo>
                <a:lnTo>
                  <a:pt x="1924050" y="0"/>
                </a:lnTo>
                <a:lnTo>
                  <a:pt x="1558925" y="22225"/>
                </a:lnTo>
                <a:lnTo>
                  <a:pt x="1574800" y="38100"/>
                </a:lnTo>
                <a:lnTo>
                  <a:pt x="1581150" y="57150"/>
                </a:lnTo>
                <a:lnTo>
                  <a:pt x="1574800" y="98425"/>
                </a:lnTo>
                <a:lnTo>
                  <a:pt x="1562100" y="155575"/>
                </a:lnTo>
                <a:lnTo>
                  <a:pt x="1533525" y="269875"/>
                </a:lnTo>
                <a:lnTo>
                  <a:pt x="1489075" y="412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DA2C9473-53E5-40A4-A729-37230135CD38}"/>
              </a:ext>
            </a:extLst>
          </p:cNvPr>
          <p:cNvSpPr/>
          <p:nvPr/>
        </p:nvSpPr>
        <p:spPr>
          <a:xfrm>
            <a:off x="6394451" y="3698876"/>
            <a:ext cx="2208213" cy="2009775"/>
          </a:xfrm>
          <a:custGeom>
            <a:avLst/>
            <a:gdLst>
              <a:gd name="connsiteX0" fmla="*/ 515154 w 2207438"/>
              <a:gd name="connsiteY0" fmla="*/ 620762 h 2009105"/>
              <a:gd name="connsiteX1" fmla="*/ 448184 w 2207438"/>
              <a:gd name="connsiteY1" fmla="*/ 517731 h 2009105"/>
              <a:gd name="connsiteX2" fmla="*/ 381214 w 2207438"/>
              <a:gd name="connsiteY2" fmla="*/ 422427 h 2009105"/>
              <a:gd name="connsiteX3" fmla="*/ 337426 w 2207438"/>
              <a:gd name="connsiteY3" fmla="*/ 358033 h 2009105"/>
              <a:gd name="connsiteX4" fmla="*/ 296214 w 2207438"/>
              <a:gd name="connsiteY4" fmla="*/ 301366 h 2009105"/>
              <a:gd name="connsiteX5" fmla="*/ 265304 w 2207438"/>
              <a:gd name="connsiteY5" fmla="*/ 262729 h 2009105"/>
              <a:gd name="connsiteX6" fmla="*/ 242122 w 2207438"/>
              <a:gd name="connsiteY6" fmla="*/ 234396 h 2009105"/>
              <a:gd name="connsiteX7" fmla="*/ 216365 w 2207438"/>
              <a:gd name="connsiteY7" fmla="*/ 206062 h 2009105"/>
              <a:gd name="connsiteX8" fmla="*/ 190607 w 2207438"/>
              <a:gd name="connsiteY8" fmla="*/ 185456 h 2009105"/>
              <a:gd name="connsiteX9" fmla="*/ 164849 w 2207438"/>
              <a:gd name="connsiteY9" fmla="*/ 164850 h 2009105"/>
              <a:gd name="connsiteX10" fmla="*/ 123637 w 2207438"/>
              <a:gd name="connsiteY10" fmla="*/ 131365 h 2009105"/>
              <a:gd name="connsiteX11" fmla="*/ 74697 w 2207438"/>
              <a:gd name="connsiteY11" fmla="*/ 97880 h 2009105"/>
              <a:gd name="connsiteX12" fmla="*/ 38636 w 2207438"/>
              <a:gd name="connsiteY12" fmla="*/ 72122 h 2009105"/>
              <a:gd name="connsiteX13" fmla="*/ 23181 w 2207438"/>
              <a:gd name="connsiteY13" fmla="*/ 61819 h 2009105"/>
              <a:gd name="connsiteX14" fmla="*/ 10303 w 2207438"/>
              <a:gd name="connsiteY14" fmla="*/ 48940 h 2009105"/>
              <a:gd name="connsiteX15" fmla="*/ 10303 w 2207438"/>
              <a:gd name="connsiteY15" fmla="*/ 48940 h 2009105"/>
              <a:gd name="connsiteX16" fmla="*/ 2575 w 2207438"/>
              <a:gd name="connsiteY16" fmla="*/ 36061 h 2009105"/>
              <a:gd name="connsiteX17" fmla="*/ 0 w 2207438"/>
              <a:gd name="connsiteY17" fmla="*/ 28334 h 2009105"/>
              <a:gd name="connsiteX18" fmla="*/ 5151 w 2207438"/>
              <a:gd name="connsiteY18" fmla="*/ 7728 h 2009105"/>
              <a:gd name="connsiteX19" fmla="*/ 33485 w 2207438"/>
              <a:gd name="connsiteY19" fmla="*/ 0 h 2009105"/>
              <a:gd name="connsiteX20" fmla="*/ 64394 w 2207438"/>
              <a:gd name="connsiteY20" fmla="*/ 0 h 2009105"/>
              <a:gd name="connsiteX21" fmla="*/ 128788 w 2207438"/>
              <a:gd name="connsiteY21" fmla="*/ 18031 h 2009105"/>
              <a:gd name="connsiteX22" fmla="*/ 190607 w 2207438"/>
              <a:gd name="connsiteY22" fmla="*/ 43789 h 2009105"/>
              <a:gd name="connsiteX23" fmla="*/ 244698 w 2207438"/>
              <a:gd name="connsiteY23" fmla="*/ 69546 h 2009105"/>
              <a:gd name="connsiteX24" fmla="*/ 288486 w 2207438"/>
              <a:gd name="connsiteY24" fmla="*/ 100456 h 2009105"/>
              <a:gd name="connsiteX25" fmla="*/ 334850 w 2207438"/>
              <a:gd name="connsiteY25" fmla="*/ 141668 h 2009105"/>
              <a:gd name="connsiteX26" fmla="*/ 412123 w 2207438"/>
              <a:gd name="connsiteY26" fmla="*/ 216365 h 2009105"/>
              <a:gd name="connsiteX27" fmla="*/ 510003 w 2207438"/>
              <a:gd name="connsiteY27" fmla="*/ 327124 h 2009105"/>
              <a:gd name="connsiteX28" fmla="*/ 641367 w 2207438"/>
              <a:gd name="connsiteY28" fmla="*/ 479094 h 2009105"/>
              <a:gd name="connsiteX29" fmla="*/ 762429 w 2207438"/>
              <a:gd name="connsiteY29" fmla="*/ 620762 h 2009105"/>
              <a:gd name="connsiteX30" fmla="*/ 991673 w 2207438"/>
              <a:gd name="connsiteY30" fmla="*/ 880915 h 2009105"/>
              <a:gd name="connsiteX31" fmla="*/ 1146219 w 2207438"/>
              <a:gd name="connsiteY31" fmla="*/ 1045765 h 2009105"/>
              <a:gd name="connsiteX32" fmla="*/ 1223492 w 2207438"/>
              <a:gd name="connsiteY32" fmla="*/ 1120462 h 2009105"/>
              <a:gd name="connsiteX33" fmla="*/ 1352281 w 2207438"/>
              <a:gd name="connsiteY33" fmla="*/ 1244100 h 2009105"/>
              <a:gd name="connsiteX34" fmla="*/ 1455312 w 2207438"/>
              <a:gd name="connsiteY34" fmla="*/ 1341979 h 2009105"/>
              <a:gd name="connsiteX35" fmla="*/ 1573798 w 2207438"/>
              <a:gd name="connsiteY35" fmla="*/ 1447586 h 2009105"/>
              <a:gd name="connsiteX36" fmla="*/ 1718041 w 2207438"/>
              <a:gd name="connsiteY36" fmla="*/ 1576374 h 2009105"/>
              <a:gd name="connsiteX37" fmla="*/ 1854557 w 2207438"/>
              <a:gd name="connsiteY37" fmla="*/ 1689709 h 2009105"/>
              <a:gd name="connsiteX38" fmla="*/ 2027134 w 2207438"/>
              <a:gd name="connsiteY38" fmla="*/ 1828800 h 2009105"/>
              <a:gd name="connsiteX39" fmla="*/ 2137892 w 2207438"/>
              <a:gd name="connsiteY39" fmla="*/ 1918953 h 2009105"/>
              <a:gd name="connsiteX40" fmla="*/ 2202287 w 2207438"/>
              <a:gd name="connsiteY40" fmla="*/ 1965316 h 2009105"/>
              <a:gd name="connsiteX41" fmla="*/ 2207438 w 2207438"/>
              <a:gd name="connsiteY41" fmla="*/ 1980771 h 2009105"/>
              <a:gd name="connsiteX42" fmla="*/ 2207438 w 2207438"/>
              <a:gd name="connsiteY42" fmla="*/ 1991074 h 2009105"/>
              <a:gd name="connsiteX43" fmla="*/ 2199711 w 2207438"/>
              <a:gd name="connsiteY43" fmla="*/ 2003953 h 2009105"/>
              <a:gd name="connsiteX44" fmla="*/ 2173953 w 2207438"/>
              <a:gd name="connsiteY44" fmla="*/ 2009105 h 2009105"/>
              <a:gd name="connsiteX45" fmla="*/ 2112135 w 2207438"/>
              <a:gd name="connsiteY45" fmla="*/ 2003953 h 2009105"/>
              <a:gd name="connsiteX46" fmla="*/ 2019407 w 2207438"/>
              <a:gd name="connsiteY46" fmla="*/ 1991074 h 2009105"/>
              <a:gd name="connsiteX47" fmla="*/ 1911224 w 2207438"/>
              <a:gd name="connsiteY47" fmla="*/ 1975620 h 2009105"/>
              <a:gd name="connsiteX48" fmla="*/ 1831375 w 2207438"/>
              <a:gd name="connsiteY48" fmla="*/ 1965316 h 2009105"/>
              <a:gd name="connsiteX49" fmla="*/ 1694859 w 2207438"/>
              <a:gd name="connsiteY49" fmla="*/ 1944710 h 2009105"/>
              <a:gd name="connsiteX50" fmla="*/ 1617586 w 2207438"/>
              <a:gd name="connsiteY50" fmla="*/ 1934407 h 2009105"/>
              <a:gd name="connsiteX51" fmla="*/ 1550616 w 2207438"/>
              <a:gd name="connsiteY51" fmla="*/ 1918953 h 2009105"/>
              <a:gd name="connsiteX52" fmla="*/ 1496525 w 2207438"/>
              <a:gd name="connsiteY52" fmla="*/ 1900922 h 2009105"/>
              <a:gd name="connsiteX53" fmla="*/ 1452736 w 2207438"/>
              <a:gd name="connsiteY53" fmla="*/ 1880316 h 2009105"/>
              <a:gd name="connsiteX54" fmla="*/ 1419251 w 2207438"/>
              <a:gd name="connsiteY54" fmla="*/ 1862285 h 2009105"/>
              <a:gd name="connsiteX55" fmla="*/ 1385766 w 2207438"/>
              <a:gd name="connsiteY55" fmla="*/ 1836528 h 2009105"/>
              <a:gd name="connsiteX56" fmla="*/ 1349705 w 2207438"/>
              <a:gd name="connsiteY56" fmla="*/ 1800467 h 2009105"/>
              <a:gd name="connsiteX57" fmla="*/ 1305917 w 2207438"/>
              <a:gd name="connsiteY57" fmla="*/ 1738648 h 2009105"/>
              <a:gd name="connsiteX58" fmla="*/ 1226068 w 2207438"/>
              <a:gd name="connsiteY58" fmla="*/ 1625314 h 2009105"/>
              <a:gd name="connsiteX59" fmla="*/ 1117886 w 2207438"/>
              <a:gd name="connsiteY59" fmla="*/ 1475919 h 2009105"/>
              <a:gd name="connsiteX60" fmla="*/ 1014855 w 2207438"/>
              <a:gd name="connsiteY60" fmla="*/ 1331676 h 2009105"/>
              <a:gd name="connsiteX61" fmla="*/ 893793 w 2207438"/>
              <a:gd name="connsiteY61" fmla="*/ 1159099 h 2009105"/>
              <a:gd name="connsiteX62" fmla="*/ 801065 w 2207438"/>
              <a:gd name="connsiteY62" fmla="*/ 1030310 h 2009105"/>
              <a:gd name="connsiteX63" fmla="*/ 741823 w 2207438"/>
              <a:gd name="connsiteY63" fmla="*/ 947885 h 2009105"/>
              <a:gd name="connsiteX64" fmla="*/ 636216 w 2207438"/>
              <a:gd name="connsiteY64" fmla="*/ 806218 h 2009105"/>
              <a:gd name="connsiteX65" fmla="*/ 561518 w 2207438"/>
              <a:gd name="connsiteY65" fmla="*/ 690308 h 2009105"/>
              <a:gd name="connsiteX66" fmla="*/ 515154 w 2207438"/>
              <a:gd name="connsiteY66" fmla="*/ 620762 h 200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07438" h="2009105">
                <a:moveTo>
                  <a:pt x="515154" y="620762"/>
                </a:moveTo>
                <a:lnTo>
                  <a:pt x="448184" y="517731"/>
                </a:lnTo>
                <a:lnTo>
                  <a:pt x="381214" y="422427"/>
                </a:lnTo>
                <a:lnTo>
                  <a:pt x="337426" y="358033"/>
                </a:lnTo>
                <a:lnTo>
                  <a:pt x="296214" y="301366"/>
                </a:lnTo>
                <a:lnTo>
                  <a:pt x="265304" y="262729"/>
                </a:lnTo>
                <a:lnTo>
                  <a:pt x="242122" y="234396"/>
                </a:lnTo>
                <a:lnTo>
                  <a:pt x="216365" y="206062"/>
                </a:lnTo>
                <a:lnTo>
                  <a:pt x="190607" y="185456"/>
                </a:lnTo>
                <a:lnTo>
                  <a:pt x="164849" y="164850"/>
                </a:lnTo>
                <a:lnTo>
                  <a:pt x="123637" y="131365"/>
                </a:lnTo>
                <a:lnTo>
                  <a:pt x="74697" y="97880"/>
                </a:lnTo>
                <a:lnTo>
                  <a:pt x="38636" y="72122"/>
                </a:lnTo>
                <a:lnTo>
                  <a:pt x="23181" y="61819"/>
                </a:lnTo>
                <a:lnTo>
                  <a:pt x="10303" y="48940"/>
                </a:lnTo>
                <a:lnTo>
                  <a:pt x="10303" y="48940"/>
                </a:lnTo>
                <a:lnTo>
                  <a:pt x="2575" y="36061"/>
                </a:lnTo>
                <a:lnTo>
                  <a:pt x="0" y="28334"/>
                </a:lnTo>
                <a:lnTo>
                  <a:pt x="5151" y="7728"/>
                </a:lnTo>
                <a:lnTo>
                  <a:pt x="33485" y="0"/>
                </a:lnTo>
                <a:lnTo>
                  <a:pt x="64394" y="0"/>
                </a:lnTo>
                <a:lnTo>
                  <a:pt x="128788" y="18031"/>
                </a:lnTo>
                <a:lnTo>
                  <a:pt x="190607" y="43789"/>
                </a:lnTo>
                <a:lnTo>
                  <a:pt x="244698" y="69546"/>
                </a:lnTo>
                <a:lnTo>
                  <a:pt x="288486" y="100456"/>
                </a:lnTo>
                <a:lnTo>
                  <a:pt x="334850" y="141668"/>
                </a:lnTo>
                <a:lnTo>
                  <a:pt x="412123" y="216365"/>
                </a:lnTo>
                <a:lnTo>
                  <a:pt x="510003" y="327124"/>
                </a:lnTo>
                <a:lnTo>
                  <a:pt x="641367" y="479094"/>
                </a:lnTo>
                <a:lnTo>
                  <a:pt x="762429" y="620762"/>
                </a:lnTo>
                <a:lnTo>
                  <a:pt x="991673" y="880915"/>
                </a:lnTo>
                <a:lnTo>
                  <a:pt x="1146219" y="1045765"/>
                </a:lnTo>
                <a:lnTo>
                  <a:pt x="1223492" y="1120462"/>
                </a:lnTo>
                <a:lnTo>
                  <a:pt x="1352281" y="1244100"/>
                </a:lnTo>
                <a:lnTo>
                  <a:pt x="1455312" y="1341979"/>
                </a:lnTo>
                <a:lnTo>
                  <a:pt x="1573798" y="1447586"/>
                </a:lnTo>
                <a:lnTo>
                  <a:pt x="1718041" y="1576374"/>
                </a:lnTo>
                <a:lnTo>
                  <a:pt x="1854557" y="1689709"/>
                </a:lnTo>
                <a:lnTo>
                  <a:pt x="2027134" y="1828800"/>
                </a:lnTo>
                <a:lnTo>
                  <a:pt x="2137892" y="1918953"/>
                </a:lnTo>
                <a:lnTo>
                  <a:pt x="2202287" y="1965316"/>
                </a:lnTo>
                <a:lnTo>
                  <a:pt x="2207438" y="1980771"/>
                </a:lnTo>
                <a:lnTo>
                  <a:pt x="2207438" y="1991074"/>
                </a:lnTo>
                <a:lnTo>
                  <a:pt x="2199711" y="2003953"/>
                </a:lnTo>
                <a:lnTo>
                  <a:pt x="2173953" y="2009105"/>
                </a:lnTo>
                <a:lnTo>
                  <a:pt x="2112135" y="2003953"/>
                </a:lnTo>
                <a:lnTo>
                  <a:pt x="2019407" y="1991074"/>
                </a:lnTo>
                <a:lnTo>
                  <a:pt x="1911224" y="1975620"/>
                </a:lnTo>
                <a:lnTo>
                  <a:pt x="1831375" y="1965316"/>
                </a:lnTo>
                <a:lnTo>
                  <a:pt x="1694859" y="1944710"/>
                </a:lnTo>
                <a:lnTo>
                  <a:pt x="1617586" y="1934407"/>
                </a:lnTo>
                <a:lnTo>
                  <a:pt x="1550616" y="1918953"/>
                </a:lnTo>
                <a:lnTo>
                  <a:pt x="1496525" y="1900922"/>
                </a:lnTo>
                <a:lnTo>
                  <a:pt x="1452736" y="1880316"/>
                </a:lnTo>
                <a:lnTo>
                  <a:pt x="1419251" y="1862285"/>
                </a:lnTo>
                <a:lnTo>
                  <a:pt x="1385766" y="1836528"/>
                </a:lnTo>
                <a:lnTo>
                  <a:pt x="1349705" y="1800467"/>
                </a:lnTo>
                <a:lnTo>
                  <a:pt x="1305917" y="1738648"/>
                </a:lnTo>
                <a:lnTo>
                  <a:pt x="1226068" y="1625314"/>
                </a:lnTo>
                <a:lnTo>
                  <a:pt x="1117886" y="1475919"/>
                </a:lnTo>
                <a:lnTo>
                  <a:pt x="1014855" y="1331676"/>
                </a:lnTo>
                <a:lnTo>
                  <a:pt x="893793" y="1159099"/>
                </a:lnTo>
                <a:lnTo>
                  <a:pt x="801065" y="1030310"/>
                </a:lnTo>
                <a:lnTo>
                  <a:pt x="741823" y="947885"/>
                </a:lnTo>
                <a:lnTo>
                  <a:pt x="636216" y="806218"/>
                </a:lnTo>
                <a:lnTo>
                  <a:pt x="561518" y="690308"/>
                </a:lnTo>
                <a:lnTo>
                  <a:pt x="515154" y="6207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21A1F3D3-BE44-43F8-9472-4F20AA81FF69}"/>
              </a:ext>
            </a:extLst>
          </p:cNvPr>
          <p:cNvGrpSpPr/>
          <p:nvPr/>
        </p:nvGrpSpPr>
        <p:grpSpPr>
          <a:xfrm>
            <a:off x="3748090" y="1766888"/>
            <a:ext cx="4854574" cy="3963987"/>
            <a:chOff x="3748090" y="1766888"/>
            <a:chExt cx="4854574" cy="3963987"/>
          </a:xfrm>
        </p:grpSpPr>
        <p:sp>
          <p:nvSpPr>
            <p:cNvPr id="12" name="フリーフォーム 59">
              <a:extLst>
                <a:ext uri="{FF2B5EF4-FFF2-40B4-BE49-F238E27FC236}">
                  <a16:creationId xmlns:a16="http://schemas.microsoft.com/office/drawing/2014/main" id="{D8818693-CD5E-4F48-BF95-66C1A6B56B71}"/>
                </a:ext>
              </a:extLst>
            </p:cNvPr>
            <p:cNvSpPr/>
            <p:nvPr/>
          </p:nvSpPr>
          <p:spPr>
            <a:xfrm rot="16200000">
              <a:off x="2392365" y="3403600"/>
              <a:ext cx="3441700" cy="730250"/>
            </a:xfrm>
            <a:custGeom>
              <a:avLst/>
              <a:gdLst>
                <a:gd name="connsiteX0" fmla="*/ 1750918 w 3441260"/>
                <a:gd name="connsiteY0" fmla="*/ 395183 h 729790"/>
                <a:gd name="connsiteX1" fmla="*/ 1944182 w 3441260"/>
                <a:gd name="connsiteY1" fmla="*/ 409605 h 729790"/>
                <a:gd name="connsiteX2" fmla="*/ 2143216 w 3441260"/>
                <a:gd name="connsiteY2" fmla="*/ 421144 h 729790"/>
                <a:gd name="connsiteX3" fmla="*/ 2342249 w 3441260"/>
                <a:gd name="connsiteY3" fmla="*/ 432682 h 729790"/>
                <a:gd name="connsiteX4" fmla="*/ 2518206 w 3441260"/>
                <a:gd name="connsiteY4" fmla="*/ 441335 h 729790"/>
                <a:gd name="connsiteX5" fmla="*/ 2705701 w 3441260"/>
                <a:gd name="connsiteY5" fmla="*/ 444220 h 729790"/>
                <a:gd name="connsiteX6" fmla="*/ 2864351 w 3441260"/>
                <a:gd name="connsiteY6" fmla="*/ 435566 h 729790"/>
                <a:gd name="connsiteX7" fmla="*/ 2924927 w 3441260"/>
                <a:gd name="connsiteY7" fmla="*/ 432682 h 729790"/>
                <a:gd name="connsiteX8" fmla="*/ 3008578 w 3441260"/>
                <a:gd name="connsiteY8" fmla="*/ 426913 h 729790"/>
                <a:gd name="connsiteX9" fmla="*/ 3048962 w 3441260"/>
                <a:gd name="connsiteY9" fmla="*/ 424028 h 729790"/>
                <a:gd name="connsiteX10" fmla="*/ 3097999 w 3441260"/>
                <a:gd name="connsiteY10" fmla="*/ 412490 h 729790"/>
                <a:gd name="connsiteX11" fmla="*/ 3158575 w 3441260"/>
                <a:gd name="connsiteY11" fmla="*/ 386529 h 729790"/>
                <a:gd name="connsiteX12" fmla="*/ 3204727 w 3441260"/>
                <a:gd name="connsiteY12" fmla="*/ 363453 h 729790"/>
                <a:gd name="connsiteX13" fmla="*/ 3262418 w 3441260"/>
                <a:gd name="connsiteY13" fmla="*/ 325954 h 729790"/>
                <a:gd name="connsiteX14" fmla="*/ 3302802 w 3441260"/>
                <a:gd name="connsiteY14" fmla="*/ 294224 h 729790"/>
                <a:gd name="connsiteX15" fmla="*/ 3351839 w 3441260"/>
                <a:gd name="connsiteY15" fmla="*/ 250956 h 729790"/>
                <a:gd name="connsiteX16" fmla="*/ 3383569 w 3441260"/>
                <a:gd name="connsiteY16" fmla="*/ 216341 h 729790"/>
                <a:gd name="connsiteX17" fmla="*/ 3395107 w 3441260"/>
                <a:gd name="connsiteY17" fmla="*/ 201918 h 729790"/>
                <a:gd name="connsiteX18" fmla="*/ 3403761 w 3441260"/>
                <a:gd name="connsiteY18" fmla="*/ 199034 h 729790"/>
                <a:gd name="connsiteX19" fmla="*/ 3423952 w 3441260"/>
                <a:gd name="connsiteY19" fmla="*/ 204803 h 729790"/>
                <a:gd name="connsiteX20" fmla="*/ 3432606 w 3441260"/>
                <a:gd name="connsiteY20" fmla="*/ 210572 h 729790"/>
                <a:gd name="connsiteX21" fmla="*/ 3441260 w 3441260"/>
                <a:gd name="connsiteY21" fmla="*/ 216341 h 729790"/>
                <a:gd name="connsiteX22" fmla="*/ 3441260 w 3441260"/>
                <a:gd name="connsiteY22" fmla="*/ 233648 h 729790"/>
                <a:gd name="connsiteX23" fmla="*/ 3421068 w 3441260"/>
                <a:gd name="connsiteY23" fmla="*/ 328838 h 729790"/>
                <a:gd name="connsiteX24" fmla="*/ 3389338 w 3441260"/>
                <a:gd name="connsiteY24" fmla="*/ 426913 h 729790"/>
                <a:gd name="connsiteX25" fmla="*/ 3354723 w 3441260"/>
                <a:gd name="connsiteY25" fmla="*/ 522103 h 729790"/>
                <a:gd name="connsiteX26" fmla="*/ 3311455 w 3441260"/>
                <a:gd name="connsiteY26" fmla="*/ 608639 h 729790"/>
                <a:gd name="connsiteX27" fmla="*/ 3259534 w 3441260"/>
                <a:gd name="connsiteY27" fmla="*/ 689406 h 729790"/>
                <a:gd name="connsiteX28" fmla="*/ 3236457 w 3441260"/>
                <a:gd name="connsiteY28" fmla="*/ 715367 h 729790"/>
                <a:gd name="connsiteX29" fmla="*/ 3207612 w 3441260"/>
                <a:gd name="connsiteY29" fmla="*/ 726905 h 729790"/>
                <a:gd name="connsiteX30" fmla="*/ 3190305 w 3441260"/>
                <a:gd name="connsiteY30" fmla="*/ 729790 h 729790"/>
                <a:gd name="connsiteX31" fmla="*/ 3167228 w 3441260"/>
                <a:gd name="connsiteY31" fmla="*/ 729790 h 729790"/>
                <a:gd name="connsiteX32" fmla="*/ 3135498 w 3441260"/>
                <a:gd name="connsiteY32" fmla="*/ 712482 h 729790"/>
                <a:gd name="connsiteX33" fmla="*/ 3106653 w 3441260"/>
                <a:gd name="connsiteY33" fmla="*/ 689406 h 729790"/>
                <a:gd name="connsiteX34" fmla="*/ 3077807 w 3441260"/>
                <a:gd name="connsiteY34" fmla="*/ 677868 h 729790"/>
                <a:gd name="connsiteX35" fmla="*/ 3014347 w 3441260"/>
                <a:gd name="connsiteY35" fmla="*/ 669214 h 729790"/>
                <a:gd name="connsiteX36" fmla="*/ 2849929 w 3441260"/>
                <a:gd name="connsiteY36" fmla="*/ 666330 h 729790"/>
                <a:gd name="connsiteX37" fmla="*/ 2636472 w 3441260"/>
                <a:gd name="connsiteY37" fmla="*/ 666330 h 729790"/>
                <a:gd name="connsiteX38" fmla="*/ 2463400 w 3441260"/>
                <a:gd name="connsiteY38" fmla="*/ 666330 h 729790"/>
                <a:gd name="connsiteX39" fmla="*/ 2391286 w 3441260"/>
                <a:gd name="connsiteY39" fmla="*/ 666330 h 729790"/>
                <a:gd name="connsiteX40" fmla="*/ 2261482 w 3441260"/>
                <a:gd name="connsiteY40" fmla="*/ 646138 h 729790"/>
                <a:gd name="connsiteX41" fmla="*/ 2097063 w 3441260"/>
                <a:gd name="connsiteY41" fmla="*/ 634600 h 729790"/>
                <a:gd name="connsiteX42" fmla="*/ 1912452 w 3441260"/>
                <a:gd name="connsiteY42" fmla="*/ 623062 h 729790"/>
                <a:gd name="connsiteX43" fmla="*/ 1788417 w 3441260"/>
                <a:gd name="connsiteY43" fmla="*/ 614408 h 729790"/>
                <a:gd name="connsiteX44" fmla="*/ 1618229 w 3441260"/>
                <a:gd name="connsiteY44" fmla="*/ 602870 h 729790"/>
                <a:gd name="connsiteX45" fmla="*/ 1520154 w 3441260"/>
                <a:gd name="connsiteY45" fmla="*/ 597101 h 729790"/>
                <a:gd name="connsiteX46" fmla="*/ 1370158 w 3441260"/>
                <a:gd name="connsiteY46" fmla="*/ 574024 h 729790"/>
                <a:gd name="connsiteX47" fmla="*/ 1228816 w 3441260"/>
                <a:gd name="connsiteY47" fmla="*/ 542294 h 729790"/>
                <a:gd name="connsiteX48" fmla="*/ 1073050 w 3441260"/>
                <a:gd name="connsiteY48" fmla="*/ 504795 h 729790"/>
                <a:gd name="connsiteX49" fmla="*/ 960553 w 3441260"/>
                <a:gd name="connsiteY49" fmla="*/ 473065 h 729790"/>
                <a:gd name="connsiteX50" fmla="*/ 842287 w 3441260"/>
                <a:gd name="connsiteY50" fmla="*/ 438451 h 729790"/>
                <a:gd name="connsiteX51" fmla="*/ 709598 w 3441260"/>
                <a:gd name="connsiteY51" fmla="*/ 395183 h 729790"/>
                <a:gd name="connsiteX52" fmla="*/ 542294 w 3441260"/>
                <a:gd name="connsiteY52" fmla="*/ 328838 h 729790"/>
                <a:gd name="connsiteX53" fmla="*/ 377876 w 3441260"/>
                <a:gd name="connsiteY53" fmla="*/ 256725 h 729790"/>
                <a:gd name="connsiteX54" fmla="*/ 250956 w 3441260"/>
                <a:gd name="connsiteY54" fmla="*/ 196149 h 729790"/>
                <a:gd name="connsiteX55" fmla="*/ 138458 w 3441260"/>
                <a:gd name="connsiteY55" fmla="*/ 132689 h 729790"/>
                <a:gd name="connsiteX56" fmla="*/ 66345 w 3441260"/>
                <a:gd name="connsiteY56" fmla="*/ 89421 h 729790"/>
                <a:gd name="connsiteX57" fmla="*/ 28846 w 3441260"/>
                <a:gd name="connsiteY57" fmla="*/ 63460 h 729790"/>
                <a:gd name="connsiteX58" fmla="*/ 5770 w 3441260"/>
                <a:gd name="connsiteY58" fmla="*/ 43269 h 729790"/>
                <a:gd name="connsiteX59" fmla="*/ 0 w 3441260"/>
                <a:gd name="connsiteY59" fmla="*/ 28846 h 729790"/>
                <a:gd name="connsiteX60" fmla="*/ 0 w 3441260"/>
                <a:gd name="connsiteY60" fmla="*/ 14423 h 729790"/>
                <a:gd name="connsiteX61" fmla="*/ 14423 w 3441260"/>
                <a:gd name="connsiteY61" fmla="*/ 2885 h 729790"/>
                <a:gd name="connsiteX62" fmla="*/ 46153 w 3441260"/>
                <a:gd name="connsiteY62" fmla="*/ 0 h 729790"/>
                <a:gd name="connsiteX63" fmla="*/ 95190 w 3441260"/>
                <a:gd name="connsiteY63" fmla="*/ 20192 h 729790"/>
                <a:gd name="connsiteX64" fmla="*/ 213457 w 3441260"/>
                <a:gd name="connsiteY64" fmla="*/ 72114 h 729790"/>
                <a:gd name="connsiteX65" fmla="*/ 354799 w 3441260"/>
                <a:gd name="connsiteY65" fmla="*/ 126920 h 729790"/>
                <a:gd name="connsiteX66" fmla="*/ 484604 w 3441260"/>
                <a:gd name="connsiteY66" fmla="*/ 173073 h 729790"/>
                <a:gd name="connsiteX67" fmla="*/ 663445 w 3441260"/>
                <a:gd name="connsiteY67" fmla="*/ 227879 h 729790"/>
                <a:gd name="connsiteX68" fmla="*/ 824980 w 3441260"/>
                <a:gd name="connsiteY68" fmla="*/ 268263 h 729790"/>
                <a:gd name="connsiteX69" fmla="*/ 974976 w 3441260"/>
                <a:gd name="connsiteY69" fmla="*/ 302877 h 729790"/>
                <a:gd name="connsiteX70" fmla="*/ 1165356 w 3441260"/>
                <a:gd name="connsiteY70" fmla="*/ 334607 h 729790"/>
                <a:gd name="connsiteX71" fmla="*/ 1355735 w 3441260"/>
                <a:gd name="connsiteY71" fmla="*/ 360568 h 729790"/>
                <a:gd name="connsiteX72" fmla="*/ 1485540 w 3441260"/>
                <a:gd name="connsiteY72" fmla="*/ 374991 h 729790"/>
                <a:gd name="connsiteX73" fmla="*/ 1750918 w 3441260"/>
                <a:gd name="connsiteY73" fmla="*/ 395183 h 72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441260" h="729790">
                  <a:moveTo>
                    <a:pt x="1750918" y="395183"/>
                  </a:moveTo>
                  <a:lnTo>
                    <a:pt x="1944182" y="409605"/>
                  </a:lnTo>
                  <a:lnTo>
                    <a:pt x="2143216" y="421144"/>
                  </a:lnTo>
                  <a:lnTo>
                    <a:pt x="2342249" y="432682"/>
                  </a:lnTo>
                  <a:lnTo>
                    <a:pt x="2518206" y="441335"/>
                  </a:lnTo>
                  <a:lnTo>
                    <a:pt x="2705701" y="444220"/>
                  </a:lnTo>
                  <a:lnTo>
                    <a:pt x="2864351" y="435566"/>
                  </a:lnTo>
                  <a:lnTo>
                    <a:pt x="2924927" y="432682"/>
                  </a:lnTo>
                  <a:lnTo>
                    <a:pt x="3008578" y="426913"/>
                  </a:lnTo>
                  <a:lnTo>
                    <a:pt x="3048962" y="424028"/>
                  </a:lnTo>
                  <a:lnTo>
                    <a:pt x="3097999" y="412490"/>
                  </a:lnTo>
                  <a:lnTo>
                    <a:pt x="3158575" y="386529"/>
                  </a:lnTo>
                  <a:lnTo>
                    <a:pt x="3204727" y="363453"/>
                  </a:lnTo>
                  <a:lnTo>
                    <a:pt x="3262418" y="325954"/>
                  </a:lnTo>
                  <a:lnTo>
                    <a:pt x="3302802" y="294224"/>
                  </a:lnTo>
                  <a:lnTo>
                    <a:pt x="3351839" y="250956"/>
                  </a:lnTo>
                  <a:lnTo>
                    <a:pt x="3383569" y="216341"/>
                  </a:lnTo>
                  <a:lnTo>
                    <a:pt x="3395107" y="201918"/>
                  </a:lnTo>
                  <a:lnTo>
                    <a:pt x="3403761" y="199034"/>
                  </a:lnTo>
                  <a:lnTo>
                    <a:pt x="3423952" y="204803"/>
                  </a:lnTo>
                  <a:lnTo>
                    <a:pt x="3432606" y="210572"/>
                  </a:lnTo>
                  <a:lnTo>
                    <a:pt x="3441260" y="216341"/>
                  </a:lnTo>
                  <a:lnTo>
                    <a:pt x="3441260" y="233648"/>
                  </a:lnTo>
                  <a:lnTo>
                    <a:pt x="3421068" y="328838"/>
                  </a:lnTo>
                  <a:lnTo>
                    <a:pt x="3389338" y="426913"/>
                  </a:lnTo>
                  <a:lnTo>
                    <a:pt x="3354723" y="522103"/>
                  </a:lnTo>
                  <a:lnTo>
                    <a:pt x="3311455" y="608639"/>
                  </a:lnTo>
                  <a:lnTo>
                    <a:pt x="3259534" y="689406"/>
                  </a:lnTo>
                  <a:lnTo>
                    <a:pt x="3236457" y="715367"/>
                  </a:lnTo>
                  <a:cubicBezTo>
                    <a:pt x="3209618" y="727295"/>
                    <a:pt x="3219966" y="726905"/>
                    <a:pt x="3207612" y="726905"/>
                  </a:cubicBezTo>
                  <a:lnTo>
                    <a:pt x="3190305" y="729790"/>
                  </a:lnTo>
                  <a:lnTo>
                    <a:pt x="3167228" y="729790"/>
                  </a:lnTo>
                  <a:lnTo>
                    <a:pt x="3135498" y="712482"/>
                  </a:lnTo>
                  <a:lnTo>
                    <a:pt x="3106653" y="689406"/>
                  </a:lnTo>
                  <a:lnTo>
                    <a:pt x="3077807" y="677868"/>
                  </a:lnTo>
                  <a:lnTo>
                    <a:pt x="3014347" y="669214"/>
                  </a:lnTo>
                  <a:lnTo>
                    <a:pt x="2849929" y="666330"/>
                  </a:lnTo>
                  <a:lnTo>
                    <a:pt x="2636472" y="666330"/>
                  </a:lnTo>
                  <a:lnTo>
                    <a:pt x="2463400" y="666330"/>
                  </a:lnTo>
                  <a:lnTo>
                    <a:pt x="2391286" y="666330"/>
                  </a:lnTo>
                  <a:lnTo>
                    <a:pt x="2261482" y="646138"/>
                  </a:lnTo>
                  <a:lnTo>
                    <a:pt x="2097063" y="634600"/>
                  </a:lnTo>
                  <a:lnTo>
                    <a:pt x="1912452" y="623062"/>
                  </a:lnTo>
                  <a:lnTo>
                    <a:pt x="1788417" y="614408"/>
                  </a:lnTo>
                  <a:lnTo>
                    <a:pt x="1618229" y="602870"/>
                  </a:lnTo>
                  <a:lnTo>
                    <a:pt x="1520154" y="597101"/>
                  </a:lnTo>
                  <a:lnTo>
                    <a:pt x="1370158" y="574024"/>
                  </a:lnTo>
                  <a:lnTo>
                    <a:pt x="1228816" y="542294"/>
                  </a:lnTo>
                  <a:lnTo>
                    <a:pt x="1073050" y="504795"/>
                  </a:lnTo>
                  <a:lnTo>
                    <a:pt x="960553" y="473065"/>
                  </a:lnTo>
                  <a:lnTo>
                    <a:pt x="842287" y="438451"/>
                  </a:lnTo>
                  <a:lnTo>
                    <a:pt x="709598" y="395183"/>
                  </a:lnTo>
                  <a:lnTo>
                    <a:pt x="542294" y="328838"/>
                  </a:lnTo>
                  <a:lnTo>
                    <a:pt x="377876" y="256725"/>
                  </a:lnTo>
                  <a:lnTo>
                    <a:pt x="250956" y="196149"/>
                  </a:lnTo>
                  <a:lnTo>
                    <a:pt x="138458" y="132689"/>
                  </a:lnTo>
                  <a:lnTo>
                    <a:pt x="66345" y="89421"/>
                  </a:lnTo>
                  <a:lnTo>
                    <a:pt x="28846" y="63460"/>
                  </a:lnTo>
                  <a:lnTo>
                    <a:pt x="5770" y="43269"/>
                  </a:lnTo>
                  <a:lnTo>
                    <a:pt x="0" y="28846"/>
                  </a:lnTo>
                  <a:lnTo>
                    <a:pt x="0" y="14423"/>
                  </a:lnTo>
                  <a:lnTo>
                    <a:pt x="14423" y="2885"/>
                  </a:lnTo>
                  <a:lnTo>
                    <a:pt x="46153" y="0"/>
                  </a:lnTo>
                  <a:lnTo>
                    <a:pt x="95190" y="20192"/>
                  </a:lnTo>
                  <a:lnTo>
                    <a:pt x="213457" y="72114"/>
                  </a:lnTo>
                  <a:lnTo>
                    <a:pt x="354799" y="126920"/>
                  </a:lnTo>
                  <a:lnTo>
                    <a:pt x="484604" y="173073"/>
                  </a:lnTo>
                  <a:lnTo>
                    <a:pt x="663445" y="227879"/>
                  </a:lnTo>
                  <a:lnTo>
                    <a:pt x="824980" y="268263"/>
                  </a:lnTo>
                  <a:lnTo>
                    <a:pt x="974976" y="302877"/>
                  </a:lnTo>
                  <a:lnTo>
                    <a:pt x="1165356" y="334607"/>
                  </a:lnTo>
                  <a:lnTo>
                    <a:pt x="1355735" y="360568"/>
                  </a:lnTo>
                  <a:lnTo>
                    <a:pt x="1485540" y="374991"/>
                  </a:lnTo>
                  <a:lnTo>
                    <a:pt x="1750918" y="39518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1">
              <a:extLst>
                <a:ext uri="{FF2B5EF4-FFF2-40B4-BE49-F238E27FC236}">
                  <a16:creationId xmlns:a16="http://schemas.microsoft.com/office/drawing/2014/main" id="{2198F4B1-8CE6-443E-8270-8C05D7188EAB}"/>
                </a:ext>
              </a:extLst>
            </p:cNvPr>
            <p:cNvSpPr/>
            <p:nvPr/>
          </p:nvSpPr>
          <p:spPr>
            <a:xfrm rot="16200000">
              <a:off x="4421984" y="2170907"/>
              <a:ext cx="1271587" cy="463550"/>
            </a:xfrm>
            <a:custGeom>
              <a:avLst/>
              <a:gdLst>
                <a:gd name="connsiteX0" fmla="*/ 473868 w 1271587"/>
                <a:gd name="connsiteY0" fmla="*/ 150019 h 464344"/>
                <a:gd name="connsiteX1" fmla="*/ 633412 w 1271587"/>
                <a:gd name="connsiteY1" fmla="*/ 147637 h 464344"/>
                <a:gd name="connsiteX2" fmla="*/ 707231 w 1271587"/>
                <a:gd name="connsiteY2" fmla="*/ 147637 h 464344"/>
                <a:gd name="connsiteX3" fmla="*/ 821531 w 1271587"/>
                <a:gd name="connsiteY3" fmla="*/ 140494 h 464344"/>
                <a:gd name="connsiteX4" fmla="*/ 900112 w 1271587"/>
                <a:gd name="connsiteY4" fmla="*/ 133350 h 464344"/>
                <a:gd name="connsiteX5" fmla="*/ 957262 w 1271587"/>
                <a:gd name="connsiteY5" fmla="*/ 126206 h 464344"/>
                <a:gd name="connsiteX6" fmla="*/ 1002506 w 1271587"/>
                <a:gd name="connsiteY6" fmla="*/ 119062 h 464344"/>
                <a:gd name="connsiteX7" fmla="*/ 1057275 w 1271587"/>
                <a:gd name="connsiteY7" fmla="*/ 107156 h 464344"/>
                <a:gd name="connsiteX8" fmla="*/ 1100137 w 1271587"/>
                <a:gd name="connsiteY8" fmla="*/ 92869 h 464344"/>
                <a:gd name="connsiteX9" fmla="*/ 1140618 w 1271587"/>
                <a:gd name="connsiteY9" fmla="*/ 73819 h 464344"/>
                <a:gd name="connsiteX10" fmla="*/ 1171575 w 1271587"/>
                <a:gd name="connsiteY10" fmla="*/ 54769 h 464344"/>
                <a:gd name="connsiteX11" fmla="*/ 1195387 w 1271587"/>
                <a:gd name="connsiteY11" fmla="*/ 35719 h 464344"/>
                <a:gd name="connsiteX12" fmla="*/ 1219200 w 1271587"/>
                <a:gd name="connsiteY12" fmla="*/ 9525 h 464344"/>
                <a:gd name="connsiteX13" fmla="*/ 1243012 w 1271587"/>
                <a:gd name="connsiteY13" fmla="*/ 2381 h 464344"/>
                <a:gd name="connsiteX14" fmla="*/ 1259681 w 1271587"/>
                <a:gd name="connsiteY14" fmla="*/ 0 h 464344"/>
                <a:gd name="connsiteX15" fmla="*/ 1269206 w 1271587"/>
                <a:gd name="connsiteY15" fmla="*/ 4762 h 464344"/>
                <a:gd name="connsiteX16" fmla="*/ 1271587 w 1271587"/>
                <a:gd name="connsiteY16" fmla="*/ 16669 h 464344"/>
                <a:gd name="connsiteX17" fmla="*/ 1259681 w 1271587"/>
                <a:gd name="connsiteY17" fmla="*/ 59531 h 464344"/>
                <a:gd name="connsiteX18" fmla="*/ 1240631 w 1271587"/>
                <a:gd name="connsiteY18" fmla="*/ 121444 h 464344"/>
                <a:gd name="connsiteX19" fmla="*/ 1216818 w 1271587"/>
                <a:gd name="connsiteY19" fmla="*/ 185737 h 464344"/>
                <a:gd name="connsiteX20" fmla="*/ 1188243 w 1271587"/>
                <a:gd name="connsiteY20" fmla="*/ 250031 h 464344"/>
                <a:gd name="connsiteX21" fmla="*/ 1159668 w 1271587"/>
                <a:gd name="connsiteY21" fmla="*/ 304800 h 464344"/>
                <a:gd name="connsiteX22" fmla="*/ 1133475 w 1271587"/>
                <a:gd name="connsiteY22" fmla="*/ 352425 h 464344"/>
                <a:gd name="connsiteX23" fmla="*/ 1100137 w 1271587"/>
                <a:gd name="connsiteY23" fmla="*/ 400050 h 464344"/>
                <a:gd name="connsiteX24" fmla="*/ 1069181 w 1271587"/>
                <a:gd name="connsiteY24" fmla="*/ 433387 h 464344"/>
                <a:gd name="connsiteX25" fmla="*/ 1040606 w 1271587"/>
                <a:gd name="connsiteY25" fmla="*/ 457200 h 464344"/>
                <a:gd name="connsiteX26" fmla="*/ 1021556 w 1271587"/>
                <a:gd name="connsiteY26" fmla="*/ 464344 h 464344"/>
                <a:gd name="connsiteX27" fmla="*/ 997743 w 1271587"/>
                <a:gd name="connsiteY27" fmla="*/ 464344 h 464344"/>
                <a:gd name="connsiteX28" fmla="*/ 966787 w 1271587"/>
                <a:gd name="connsiteY28" fmla="*/ 457200 h 464344"/>
                <a:gd name="connsiteX29" fmla="*/ 938212 w 1271587"/>
                <a:gd name="connsiteY29" fmla="*/ 442912 h 464344"/>
                <a:gd name="connsiteX30" fmla="*/ 912018 w 1271587"/>
                <a:gd name="connsiteY30" fmla="*/ 421481 h 464344"/>
                <a:gd name="connsiteX31" fmla="*/ 888206 w 1271587"/>
                <a:gd name="connsiteY31" fmla="*/ 400050 h 464344"/>
                <a:gd name="connsiteX32" fmla="*/ 850106 w 1271587"/>
                <a:gd name="connsiteY32" fmla="*/ 388144 h 464344"/>
                <a:gd name="connsiteX33" fmla="*/ 747712 w 1271587"/>
                <a:gd name="connsiteY33" fmla="*/ 373856 h 464344"/>
                <a:gd name="connsiteX34" fmla="*/ 650081 w 1271587"/>
                <a:gd name="connsiteY34" fmla="*/ 359569 h 464344"/>
                <a:gd name="connsiteX35" fmla="*/ 581025 w 1271587"/>
                <a:gd name="connsiteY35" fmla="*/ 352425 h 464344"/>
                <a:gd name="connsiteX36" fmla="*/ 507206 w 1271587"/>
                <a:gd name="connsiteY36" fmla="*/ 350044 h 464344"/>
                <a:gd name="connsiteX37" fmla="*/ 433387 w 1271587"/>
                <a:gd name="connsiteY37" fmla="*/ 350044 h 464344"/>
                <a:gd name="connsiteX38" fmla="*/ 326231 w 1271587"/>
                <a:gd name="connsiteY38" fmla="*/ 350044 h 464344"/>
                <a:gd name="connsiteX39" fmla="*/ 202406 w 1271587"/>
                <a:gd name="connsiteY39" fmla="*/ 347662 h 464344"/>
                <a:gd name="connsiteX40" fmla="*/ 92868 w 1271587"/>
                <a:gd name="connsiteY40" fmla="*/ 347662 h 464344"/>
                <a:gd name="connsiteX41" fmla="*/ 28575 w 1271587"/>
                <a:gd name="connsiteY41" fmla="*/ 350044 h 464344"/>
                <a:gd name="connsiteX42" fmla="*/ 0 w 1271587"/>
                <a:gd name="connsiteY42" fmla="*/ 150019 h 464344"/>
                <a:gd name="connsiteX43" fmla="*/ 238125 w 1271587"/>
                <a:gd name="connsiteY43" fmla="*/ 150019 h 464344"/>
                <a:gd name="connsiteX44" fmla="*/ 473868 w 1271587"/>
                <a:gd name="connsiteY44" fmla="*/ 150019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1587" h="464344">
                  <a:moveTo>
                    <a:pt x="473868" y="150019"/>
                  </a:moveTo>
                  <a:lnTo>
                    <a:pt x="633412" y="147637"/>
                  </a:lnTo>
                  <a:lnTo>
                    <a:pt x="707231" y="147637"/>
                  </a:lnTo>
                  <a:lnTo>
                    <a:pt x="821531" y="140494"/>
                  </a:lnTo>
                  <a:lnTo>
                    <a:pt x="900112" y="133350"/>
                  </a:lnTo>
                  <a:lnTo>
                    <a:pt x="957262" y="126206"/>
                  </a:lnTo>
                  <a:lnTo>
                    <a:pt x="1002506" y="119062"/>
                  </a:lnTo>
                  <a:lnTo>
                    <a:pt x="1057275" y="107156"/>
                  </a:lnTo>
                  <a:lnTo>
                    <a:pt x="1100137" y="92869"/>
                  </a:lnTo>
                  <a:lnTo>
                    <a:pt x="1140618" y="73819"/>
                  </a:lnTo>
                  <a:lnTo>
                    <a:pt x="1171575" y="54769"/>
                  </a:lnTo>
                  <a:lnTo>
                    <a:pt x="1195387" y="35719"/>
                  </a:lnTo>
                  <a:lnTo>
                    <a:pt x="1219200" y="9525"/>
                  </a:lnTo>
                  <a:lnTo>
                    <a:pt x="1243012" y="2381"/>
                  </a:lnTo>
                  <a:lnTo>
                    <a:pt x="1259681" y="0"/>
                  </a:lnTo>
                  <a:lnTo>
                    <a:pt x="1269206" y="4762"/>
                  </a:lnTo>
                  <a:lnTo>
                    <a:pt x="1271587" y="16669"/>
                  </a:lnTo>
                  <a:lnTo>
                    <a:pt x="1259681" y="59531"/>
                  </a:lnTo>
                  <a:lnTo>
                    <a:pt x="1240631" y="121444"/>
                  </a:lnTo>
                  <a:lnTo>
                    <a:pt x="1216818" y="185737"/>
                  </a:lnTo>
                  <a:lnTo>
                    <a:pt x="1188243" y="250031"/>
                  </a:lnTo>
                  <a:lnTo>
                    <a:pt x="1159668" y="304800"/>
                  </a:lnTo>
                  <a:lnTo>
                    <a:pt x="1133475" y="352425"/>
                  </a:lnTo>
                  <a:lnTo>
                    <a:pt x="1100137" y="400050"/>
                  </a:lnTo>
                  <a:lnTo>
                    <a:pt x="1069181" y="433387"/>
                  </a:lnTo>
                  <a:lnTo>
                    <a:pt x="1040606" y="457200"/>
                  </a:lnTo>
                  <a:lnTo>
                    <a:pt x="1021556" y="464344"/>
                  </a:lnTo>
                  <a:lnTo>
                    <a:pt x="997743" y="464344"/>
                  </a:lnTo>
                  <a:lnTo>
                    <a:pt x="966787" y="457200"/>
                  </a:lnTo>
                  <a:lnTo>
                    <a:pt x="938212" y="442912"/>
                  </a:lnTo>
                  <a:lnTo>
                    <a:pt x="912018" y="421481"/>
                  </a:lnTo>
                  <a:lnTo>
                    <a:pt x="888206" y="400050"/>
                  </a:lnTo>
                  <a:lnTo>
                    <a:pt x="850106" y="388144"/>
                  </a:lnTo>
                  <a:lnTo>
                    <a:pt x="747712" y="373856"/>
                  </a:lnTo>
                  <a:lnTo>
                    <a:pt x="650081" y="359569"/>
                  </a:lnTo>
                  <a:lnTo>
                    <a:pt x="581025" y="352425"/>
                  </a:lnTo>
                  <a:lnTo>
                    <a:pt x="507206" y="350044"/>
                  </a:lnTo>
                  <a:lnTo>
                    <a:pt x="433387" y="350044"/>
                  </a:lnTo>
                  <a:lnTo>
                    <a:pt x="326231" y="350044"/>
                  </a:lnTo>
                  <a:lnTo>
                    <a:pt x="202406" y="347662"/>
                  </a:lnTo>
                  <a:lnTo>
                    <a:pt x="92868" y="347662"/>
                  </a:lnTo>
                  <a:lnTo>
                    <a:pt x="28575" y="350044"/>
                  </a:lnTo>
                  <a:lnTo>
                    <a:pt x="0" y="150019"/>
                  </a:lnTo>
                  <a:lnTo>
                    <a:pt x="238125" y="150019"/>
                  </a:lnTo>
                  <a:lnTo>
                    <a:pt x="473868" y="1500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7">
              <a:extLst>
                <a:ext uri="{FF2B5EF4-FFF2-40B4-BE49-F238E27FC236}">
                  <a16:creationId xmlns:a16="http://schemas.microsoft.com/office/drawing/2014/main" id="{9EB01F17-5F98-45BE-A4F2-996D5F523947}"/>
                </a:ext>
              </a:extLst>
            </p:cNvPr>
            <p:cNvSpPr/>
            <p:nvPr/>
          </p:nvSpPr>
          <p:spPr>
            <a:xfrm>
              <a:off x="6232526" y="1865314"/>
              <a:ext cx="1936750" cy="492125"/>
            </a:xfrm>
            <a:custGeom>
              <a:avLst/>
              <a:gdLst>
                <a:gd name="connsiteX0" fmla="*/ 734095 w 1936982"/>
                <a:gd name="connsiteY0" fmla="*/ 198334 h 491973"/>
                <a:gd name="connsiteX1" fmla="*/ 942733 w 1936982"/>
                <a:gd name="connsiteY1" fmla="*/ 167425 h 491973"/>
                <a:gd name="connsiteX2" fmla="*/ 1094704 w 1936982"/>
                <a:gd name="connsiteY2" fmla="*/ 144243 h 491973"/>
                <a:gd name="connsiteX3" fmla="*/ 1200311 w 1936982"/>
                <a:gd name="connsiteY3" fmla="*/ 126213 h 491973"/>
                <a:gd name="connsiteX4" fmla="*/ 1293039 w 1936982"/>
                <a:gd name="connsiteY4" fmla="*/ 105607 h 491973"/>
                <a:gd name="connsiteX5" fmla="*/ 1385766 w 1936982"/>
                <a:gd name="connsiteY5" fmla="*/ 82425 h 491973"/>
                <a:gd name="connsiteX6" fmla="*/ 1445009 w 1936982"/>
                <a:gd name="connsiteY6" fmla="*/ 66970 h 491973"/>
                <a:gd name="connsiteX7" fmla="*/ 1488797 w 1936982"/>
                <a:gd name="connsiteY7" fmla="*/ 46364 h 491973"/>
                <a:gd name="connsiteX8" fmla="*/ 1537737 w 1936982"/>
                <a:gd name="connsiteY8" fmla="*/ 20606 h 491973"/>
                <a:gd name="connsiteX9" fmla="*/ 1586677 w 1936982"/>
                <a:gd name="connsiteY9" fmla="*/ 2576 h 491973"/>
                <a:gd name="connsiteX10" fmla="*/ 1612435 w 1936982"/>
                <a:gd name="connsiteY10" fmla="*/ 0 h 491973"/>
                <a:gd name="connsiteX11" fmla="*/ 1700011 w 1936982"/>
                <a:gd name="connsiteY11" fmla="*/ 7727 h 491973"/>
                <a:gd name="connsiteX12" fmla="*/ 1743799 w 1936982"/>
                <a:gd name="connsiteY12" fmla="*/ 15454 h 491973"/>
                <a:gd name="connsiteX13" fmla="*/ 1797890 w 1936982"/>
                <a:gd name="connsiteY13" fmla="*/ 30909 h 491973"/>
                <a:gd name="connsiteX14" fmla="*/ 1828800 w 1936982"/>
                <a:gd name="connsiteY14" fmla="*/ 43788 h 491973"/>
                <a:gd name="connsiteX15" fmla="*/ 1870012 w 1936982"/>
                <a:gd name="connsiteY15" fmla="*/ 69546 h 491973"/>
                <a:gd name="connsiteX16" fmla="*/ 1890618 w 1936982"/>
                <a:gd name="connsiteY16" fmla="*/ 87576 h 491973"/>
                <a:gd name="connsiteX17" fmla="*/ 1911224 w 1936982"/>
                <a:gd name="connsiteY17" fmla="*/ 110758 h 491973"/>
                <a:gd name="connsiteX18" fmla="*/ 1926679 w 1936982"/>
                <a:gd name="connsiteY18" fmla="*/ 121061 h 491973"/>
                <a:gd name="connsiteX19" fmla="*/ 1936982 w 1936982"/>
                <a:gd name="connsiteY19" fmla="*/ 136516 h 491973"/>
                <a:gd name="connsiteX20" fmla="*/ 1936982 w 1936982"/>
                <a:gd name="connsiteY20" fmla="*/ 146819 h 491973"/>
                <a:gd name="connsiteX21" fmla="*/ 1929255 w 1936982"/>
                <a:gd name="connsiteY21" fmla="*/ 170001 h 491973"/>
                <a:gd name="connsiteX22" fmla="*/ 1906073 w 1936982"/>
                <a:gd name="connsiteY22" fmla="*/ 198334 h 491973"/>
                <a:gd name="connsiteX23" fmla="*/ 1877739 w 1936982"/>
                <a:gd name="connsiteY23" fmla="*/ 221516 h 491973"/>
                <a:gd name="connsiteX24" fmla="*/ 1831375 w 1936982"/>
                <a:gd name="connsiteY24" fmla="*/ 236971 h 491973"/>
                <a:gd name="connsiteX25" fmla="*/ 1748951 w 1936982"/>
                <a:gd name="connsiteY25" fmla="*/ 255002 h 491973"/>
                <a:gd name="connsiteX26" fmla="*/ 1684556 w 1936982"/>
                <a:gd name="connsiteY26" fmla="*/ 270456 h 491973"/>
                <a:gd name="connsiteX27" fmla="*/ 1609859 w 1936982"/>
                <a:gd name="connsiteY27" fmla="*/ 280759 h 491973"/>
                <a:gd name="connsiteX28" fmla="*/ 1548040 w 1936982"/>
                <a:gd name="connsiteY28" fmla="*/ 288487 h 491973"/>
                <a:gd name="connsiteX29" fmla="*/ 1475919 w 1936982"/>
                <a:gd name="connsiteY29" fmla="*/ 291062 h 491973"/>
                <a:gd name="connsiteX30" fmla="*/ 1336827 w 1936982"/>
                <a:gd name="connsiteY30" fmla="*/ 296214 h 491973"/>
                <a:gd name="connsiteX31" fmla="*/ 1182280 w 1936982"/>
                <a:gd name="connsiteY31" fmla="*/ 306517 h 491973"/>
                <a:gd name="connsiteX32" fmla="*/ 1048340 w 1936982"/>
                <a:gd name="connsiteY32" fmla="*/ 319396 h 491973"/>
                <a:gd name="connsiteX33" fmla="*/ 878339 w 1936982"/>
                <a:gd name="connsiteY33" fmla="*/ 337426 h 491973"/>
                <a:gd name="connsiteX34" fmla="*/ 726368 w 1936982"/>
                <a:gd name="connsiteY34" fmla="*/ 358033 h 491973"/>
                <a:gd name="connsiteX35" fmla="*/ 566670 w 1936982"/>
                <a:gd name="connsiteY35" fmla="*/ 378639 h 491973"/>
                <a:gd name="connsiteX36" fmla="*/ 383790 w 1936982"/>
                <a:gd name="connsiteY36" fmla="*/ 412124 h 491973"/>
                <a:gd name="connsiteX37" fmla="*/ 180304 w 1936982"/>
                <a:gd name="connsiteY37" fmla="*/ 450760 h 491973"/>
                <a:gd name="connsiteX38" fmla="*/ 82424 w 1936982"/>
                <a:gd name="connsiteY38" fmla="*/ 471367 h 491973"/>
                <a:gd name="connsiteX39" fmla="*/ 0 w 1936982"/>
                <a:gd name="connsiteY39" fmla="*/ 491973 h 491973"/>
                <a:gd name="connsiteX40" fmla="*/ 2575 w 1936982"/>
                <a:gd name="connsiteY40" fmla="*/ 303941 h 491973"/>
                <a:gd name="connsiteX41" fmla="*/ 221516 w 1936982"/>
                <a:gd name="connsiteY41" fmla="*/ 275608 h 491973"/>
                <a:gd name="connsiteX42" fmla="*/ 391517 w 1936982"/>
                <a:gd name="connsiteY42" fmla="*/ 249850 h 491973"/>
                <a:gd name="connsiteX43" fmla="*/ 589852 w 1936982"/>
                <a:gd name="connsiteY43" fmla="*/ 218941 h 491973"/>
                <a:gd name="connsiteX44" fmla="*/ 734095 w 1936982"/>
                <a:gd name="connsiteY44" fmla="*/ 198334 h 49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6982" h="491973">
                  <a:moveTo>
                    <a:pt x="734095" y="198334"/>
                  </a:moveTo>
                  <a:lnTo>
                    <a:pt x="942733" y="167425"/>
                  </a:lnTo>
                  <a:lnTo>
                    <a:pt x="1094704" y="144243"/>
                  </a:lnTo>
                  <a:lnTo>
                    <a:pt x="1200311" y="126213"/>
                  </a:lnTo>
                  <a:lnTo>
                    <a:pt x="1293039" y="105607"/>
                  </a:lnTo>
                  <a:lnTo>
                    <a:pt x="1385766" y="82425"/>
                  </a:lnTo>
                  <a:lnTo>
                    <a:pt x="1445009" y="66970"/>
                  </a:lnTo>
                  <a:lnTo>
                    <a:pt x="1488797" y="46364"/>
                  </a:lnTo>
                  <a:lnTo>
                    <a:pt x="1537737" y="20606"/>
                  </a:lnTo>
                  <a:lnTo>
                    <a:pt x="1586677" y="2576"/>
                  </a:lnTo>
                  <a:lnTo>
                    <a:pt x="1612435" y="0"/>
                  </a:lnTo>
                  <a:lnTo>
                    <a:pt x="1700011" y="7727"/>
                  </a:lnTo>
                  <a:lnTo>
                    <a:pt x="1743799" y="15454"/>
                  </a:lnTo>
                  <a:lnTo>
                    <a:pt x="1797890" y="30909"/>
                  </a:lnTo>
                  <a:lnTo>
                    <a:pt x="1828800" y="43788"/>
                  </a:lnTo>
                  <a:lnTo>
                    <a:pt x="1870012" y="69546"/>
                  </a:lnTo>
                  <a:lnTo>
                    <a:pt x="1890618" y="87576"/>
                  </a:lnTo>
                  <a:lnTo>
                    <a:pt x="1911224" y="110758"/>
                  </a:lnTo>
                  <a:lnTo>
                    <a:pt x="1926679" y="121061"/>
                  </a:lnTo>
                  <a:lnTo>
                    <a:pt x="1936982" y="136516"/>
                  </a:lnTo>
                  <a:lnTo>
                    <a:pt x="1936982" y="146819"/>
                  </a:lnTo>
                  <a:lnTo>
                    <a:pt x="1929255" y="170001"/>
                  </a:lnTo>
                  <a:lnTo>
                    <a:pt x="1906073" y="198334"/>
                  </a:lnTo>
                  <a:lnTo>
                    <a:pt x="1877739" y="221516"/>
                  </a:lnTo>
                  <a:lnTo>
                    <a:pt x="1831375" y="236971"/>
                  </a:lnTo>
                  <a:lnTo>
                    <a:pt x="1748951" y="255002"/>
                  </a:lnTo>
                  <a:lnTo>
                    <a:pt x="1684556" y="270456"/>
                  </a:lnTo>
                  <a:lnTo>
                    <a:pt x="1609859" y="280759"/>
                  </a:lnTo>
                  <a:lnTo>
                    <a:pt x="1548040" y="288487"/>
                  </a:lnTo>
                  <a:lnTo>
                    <a:pt x="1475919" y="291062"/>
                  </a:lnTo>
                  <a:lnTo>
                    <a:pt x="1336827" y="296214"/>
                  </a:lnTo>
                  <a:lnTo>
                    <a:pt x="1182280" y="306517"/>
                  </a:lnTo>
                  <a:lnTo>
                    <a:pt x="1048340" y="319396"/>
                  </a:lnTo>
                  <a:lnTo>
                    <a:pt x="878339" y="337426"/>
                  </a:lnTo>
                  <a:lnTo>
                    <a:pt x="726368" y="358033"/>
                  </a:lnTo>
                  <a:lnTo>
                    <a:pt x="566670" y="378639"/>
                  </a:lnTo>
                  <a:lnTo>
                    <a:pt x="383790" y="412124"/>
                  </a:lnTo>
                  <a:lnTo>
                    <a:pt x="180304" y="450760"/>
                  </a:lnTo>
                  <a:lnTo>
                    <a:pt x="82424" y="471367"/>
                  </a:lnTo>
                  <a:lnTo>
                    <a:pt x="0" y="491973"/>
                  </a:lnTo>
                  <a:cubicBezTo>
                    <a:pt x="858" y="429296"/>
                    <a:pt x="1717" y="366618"/>
                    <a:pt x="2575" y="303941"/>
                  </a:cubicBezTo>
                  <a:lnTo>
                    <a:pt x="221516" y="275608"/>
                  </a:lnTo>
                  <a:lnTo>
                    <a:pt x="391517" y="249850"/>
                  </a:lnTo>
                  <a:lnTo>
                    <a:pt x="589852" y="218941"/>
                  </a:lnTo>
                  <a:lnTo>
                    <a:pt x="734095" y="19833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3">
              <a:extLst>
                <a:ext uri="{FF2B5EF4-FFF2-40B4-BE49-F238E27FC236}">
                  <a16:creationId xmlns:a16="http://schemas.microsoft.com/office/drawing/2014/main" id="{0855EEAF-F981-4A45-A445-AAD46B0E12FE}"/>
                </a:ext>
              </a:extLst>
            </p:cNvPr>
            <p:cNvSpPr/>
            <p:nvPr/>
          </p:nvSpPr>
          <p:spPr>
            <a:xfrm>
              <a:off x="4352926" y="2855914"/>
              <a:ext cx="1257300" cy="401637"/>
            </a:xfrm>
            <a:custGeom>
              <a:avLst/>
              <a:gdLst>
                <a:gd name="connsiteX0" fmla="*/ 319088 w 1257300"/>
                <a:gd name="connsiteY0" fmla="*/ 166687 h 402431"/>
                <a:gd name="connsiteX1" fmla="*/ 176213 w 1257300"/>
                <a:gd name="connsiteY1" fmla="*/ 195262 h 402431"/>
                <a:gd name="connsiteX2" fmla="*/ 2381 w 1257300"/>
                <a:gd name="connsiteY2" fmla="*/ 228600 h 402431"/>
                <a:gd name="connsiteX3" fmla="*/ 0 w 1257300"/>
                <a:gd name="connsiteY3" fmla="*/ 402431 h 402431"/>
                <a:gd name="connsiteX4" fmla="*/ 152400 w 1257300"/>
                <a:gd name="connsiteY4" fmla="*/ 371475 h 402431"/>
                <a:gd name="connsiteX5" fmla="*/ 261938 w 1257300"/>
                <a:gd name="connsiteY5" fmla="*/ 350044 h 402431"/>
                <a:gd name="connsiteX6" fmla="*/ 404813 w 1257300"/>
                <a:gd name="connsiteY6" fmla="*/ 321469 h 402431"/>
                <a:gd name="connsiteX7" fmla="*/ 531019 w 1257300"/>
                <a:gd name="connsiteY7" fmla="*/ 297656 h 402431"/>
                <a:gd name="connsiteX8" fmla="*/ 650081 w 1257300"/>
                <a:gd name="connsiteY8" fmla="*/ 278606 h 402431"/>
                <a:gd name="connsiteX9" fmla="*/ 776288 w 1257300"/>
                <a:gd name="connsiteY9" fmla="*/ 259556 h 402431"/>
                <a:gd name="connsiteX10" fmla="*/ 916781 w 1257300"/>
                <a:gd name="connsiteY10" fmla="*/ 242887 h 402431"/>
                <a:gd name="connsiteX11" fmla="*/ 995363 w 1257300"/>
                <a:gd name="connsiteY11" fmla="*/ 238125 h 402431"/>
                <a:gd name="connsiteX12" fmla="*/ 1054894 w 1257300"/>
                <a:gd name="connsiteY12" fmla="*/ 238125 h 402431"/>
                <a:gd name="connsiteX13" fmla="*/ 1102519 w 1257300"/>
                <a:gd name="connsiteY13" fmla="*/ 238125 h 402431"/>
                <a:gd name="connsiteX14" fmla="*/ 1145381 w 1257300"/>
                <a:gd name="connsiteY14" fmla="*/ 233362 h 402431"/>
                <a:gd name="connsiteX15" fmla="*/ 1185863 w 1257300"/>
                <a:gd name="connsiteY15" fmla="*/ 226219 h 402431"/>
                <a:gd name="connsiteX16" fmla="*/ 1216819 w 1257300"/>
                <a:gd name="connsiteY16" fmla="*/ 216694 h 402431"/>
                <a:gd name="connsiteX17" fmla="*/ 1235869 w 1257300"/>
                <a:gd name="connsiteY17" fmla="*/ 204787 h 402431"/>
                <a:gd name="connsiteX18" fmla="*/ 1245394 w 1257300"/>
                <a:gd name="connsiteY18" fmla="*/ 195262 h 402431"/>
                <a:gd name="connsiteX19" fmla="*/ 1252538 w 1257300"/>
                <a:gd name="connsiteY19" fmla="*/ 173831 h 402431"/>
                <a:gd name="connsiteX20" fmla="*/ 1257300 w 1257300"/>
                <a:gd name="connsiteY20" fmla="*/ 142875 h 402431"/>
                <a:gd name="connsiteX21" fmla="*/ 1252538 w 1257300"/>
                <a:gd name="connsiteY21" fmla="*/ 109537 h 402431"/>
                <a:gd name="connsiteX22" fmla="*/ 1243013 w 1257300"/>
                <a:gd name="connsiteY22" fmla="*/ 90487 h 402431"/>
                <a:gd name="connsiteX23" fmla="*/ 1233488 w 1257300"/>
                <a:gd name="connsiteY23" fmla="*/ 80962 h 402431"/>
                <a:gd name="connsiteX24" fmla="*/ 1207294 w 1257300"/>
                <a:gd name="connsiteY24" fmla="*/ 69056 h 402431"/>
                <a:gd name="connsiteX25" fmla="*/ 1176338 w 1257300"/>
                <a:gd name="connsiteY25" fmla="*/ 61912 h 402431"/>
                <a:gd name="connsiteX26" fmla="*/ 1109663 w 1257300"/>
                <a:gd name="connsiteY26" fmla="*/ 35719 h 402431"/>
                <a:gd name="connsiteX27" fmla="*/ 1033463 w 1257300"/>
                <a:gd name="connsiteY27" fmla="*/ 11906 h 402431"/>
                <a:gd name="connsiteX28" fmla="*/ 971550 w 1257300"/>
                <a:gd name="connsiteY28" fmla="*/ 0 h 402431"/>
                <a:gd name="connsiteX29" fmla="*/ 952500 w 1257300"/>
                <a:gd name="connsiteY29" fmla="*/ 0 h 402431"/>
                <a:gd name="connsiteX30" fmla="*/ 940594 w 1257300"/>
                <a:gd name="connsiteY30" fmla="*/ 2381 h 402431"/>
                <a:gd name="connsiteX31" fmla="*/ 928688 w 1257300"/>
                <a:gd name="connsiteY31" fmla="*/ 14287 h 402431"/>
                <a:gd name="connsiteX32" fmla="*/ 912019 w 1257300"/>
                <a:gd name="connsiteY32" fmla="*/ 28575 h 402431"/>
                <a:gd name="connsiteX33" fmla="*/ 862013 w 1257300"/>
                <a:gd name="connsiteY33" fmla="*/ 50006 h 402431"/>
                <a:gd name="connsiteX34" fmla="*/ 800100 w 1257300"/>
                <a:gd name="connsiteY34" fmla="*/ 64294 h 402431"/>
                <a:gd name="connsiteX35" fmla="*/ 550069 w 1257300"/>
                <a:gd name="connsiteY35" fmla="*/ 121444 h 402431"/>
                <a:gd name="connsiteX36" fmla="*/ 319088 w 1257300"/>
                <a:gd name="connsiteY36" fmla="*/ 1666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7300" h="402431">
                  <a:moveTo>
                    <a:pt x="319088" y="166687"/>
                  </a:moveTo>
                  <a:lnTo>
                    <a:pt x="176213" y="195262"/>
                  </a:lnTo>
                  <a:lnTo>
                    <a:pt x="2381" y="228600"/>
                  </a:lnTo>
                  <a:cubicBezTo>
                    <a:pt x="1587" y="286544"/>
                    <a:pt x="794" y="344487"/>
                    <a:pt x="0" y="402431"/>
                  </a:cubicBezTo>
                  <a:lnTo>
                    <a:pt x="152400" y="371475"/>
                  </a:lnTo>
                  <a:lnTo>
                    <a:pt x="261938" y="350044"/>
                  </a:lnTo>
                  <a:lnTo>
                    <a:pt x="404813" y="321469"/>
                  </a:lnTo>
                  <a:lnTo>
                    <a:pt x="531019" y="297656"/>
                  </a:lnTo>
                  <a:lnTo>
                    <a:pt x="650081" y="278606"/>
                  </a:lnTo>
                  <a:lnTo>
                    <a:pt x="776288" y="259556"/>
                  </a:lnTo>
                  <a:lnTo>
                    <a:pt x="916781" y="242887"/>
                  </a:lnTo>
                  <a:lnTo>
                    <a:pt x="995363" y="238125"/>
                  </a:lnTo>
                  <a:lnTo>
                    <a:pt x="1054894" y="238125"/>
                  </a:lnTo>
                  <a:lnTo>
                    <a:pt x="1102519" y="238125"/>
                  </a:lnTo>
                  <a:lnTo>
                    <a:pt x="1145381" y="233362"/>
                  </a:lnTo>
                  <a:lnTo>
                    <a:pt x="1185863" y="226219"/>
                  </a:lnTo>
                  <a:lnTo>
                    <a:pt x="1216819" y="216694"/>
                  </a:lnTo>
                  <a:lnTo>
                    <a:pt x="1235869" y="204787"/>
                  </a:lnTo>
                  <a:lnTo>
                    <a:pt x="1245394" y="195262"/>
                  </a:lnTo>
                  <a:lnTo>
                    <a:pt x="1252538" y="173831"/>
                  </a:lnTo>
                  <a:lnTo>
                    <a:pt x="1257300" y="142875"/>
                  </a:lnTo>
                  <a:lnTo>
                    <a:pt x="1252538" y="109537"/>
                  </a:lnTo>
                  <a:lnTo>
                    <a:pt x="1243013" y="90487"/>
                  </a:lnTo>
                  <a:lnTo>
                    <a:pt x="1233488" y="80962"/>
                  </a:lnTo>
                  <a:lnTo>
                    <a:pt x="1207294" y="69056"/>
                  </a:lnTo>
                  <a:lnTo>
                    <a:pt x="1176338" y="61912"/>
                  </a:lnTo>
                  <a:lnTo>
                    <a:pt x="1109663" y="35719"/>
                  </a:lnTo>
                  <a:lnTo>
                    <a:pt x="1033463" y="11906"/>
                  </a:lnTo>
                  <a:lnTo>
                    <a:pt x="971550" y="0"/>
                  </a:lnTo>
                  <a:lnTo>
                    <a:pt x="952500" y="0"/>
                  </a:lnTo>
                  <a:lnTo>
                    <a:pt x="940594" y="2381"/>
                  </a:lnTo>
                  <a:lnTo>
                    <a:pt x="928688" y="14287"/>
                  </a:lnTo>
                  <a:lnTo>
                    <a:pt x="912019" y="28575"/>
                  </a:lnTo>
                  <a:lnTo>
                    <a:pt x="862013" y="50006"/>
                  </a:lnTo>
                  <a:lnTo>
                    <a:pt x="800100" y="64294"/>
                  </a:lnTo>
                  <a:lnTo>
                    <a:pt x="550069" y="121444"/>
                  </a:lnTo>
                  <a:lnTo>
                    <a:pt x="319088" y="1666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6">
              <a:extLst>
                <a:ext uri="{FF2B5EF4-FFF2-40B4-BE49-F238E27FC236}">
                  <a16:creationId xmlns:a16="http://schemas.microsoft.com/office/drawing/2014/main" id="{7BAC4E1D-2EE8-43EE-8688-B66FC84E9D98}"/>
                </a:ext>
              </a:extLst>
            </p:cNvPr>
            <p:cNvSpPr/>
            <p:nvPr/>
          </p:nvSpPr>
          <p:spPr>
            <a:xfrm>
              <a:off x="4271964" y="3794125"/>
              <a:ext cx="1079500" cy="1936750"/>
            </a:xfrm>
            <a:custGeom>
              <a:avLst/>
              <a:gdLst>
                <a:gd name="connsiteX0" fmla="*/ 270457 w 1079250"/>
                <a:gd name="connsiteY0" fmla="*/ 291063 h 1936983"/>
                <a:gd name="connsiteX1" fmla="*/ 185456 w 1079250"/>
                <a:gd name="connsiteY1" fmla="*/ 298790 h 1936983"/>
                <a:gd name="connsiteX2" fmla="*/ 123637 w 1079250"/>
                <a:gd name="connsiteY2" fmla="*/ 303941 h 1936983"/>
                <a:gd name="connsiteX3" fmla="*/ 72122 w 1079250"/>
                <a:gd name="connsiteY3" fmla="*/ 303941 h 1936983"/>
                <a:gd name="connsiteX4" fmla="*/ 0 w 1079250"/>
                <a:gd name="connsiteY4" fmla="*/ 303941 h 1936983"/>
                <a:gd name="connsiteX5" fmla="*/ 25758 w 1079250"/>
                <a:gd name="connsiteY5" fmla="*/ 146819 h 1936983"/>
                <a:gd name="connsiteX6" fmla="*/ 118486 w 1079250"/>
                <a:gd name="connsiteY6" fmla="*/ 146819 h 1936983"/>
                <a:gd name="connsiteX7" fmla="*/ 211214 w 1079250"/>
                <a:gd name="connsiteY7" fmla="*/ 144243 h 1936983"/>
                <a:gd name="connsiteX8" fmla="*/ 283335 w 1079250"/>
                <a:gd name="connsiteY8" fmla="*/ 139092 h 1936983"/>
                <a:gd name="connsiteX9" fmla="*/ 363184 w 1079250"/>
                <a:gd name="connsiteY9" fmla="*/ 128789 h 1936983"/>
                <a:gd name="connsiteX10" fmla="*/ 458488 w 1079250"/>
                <a:gd name="connsiteY10" fmla="*/ 113334 h 1936983"/>
                <a:gd name="connsiteX11" fmla="*/ 564095 w 1079250"/>
                <a:gd name="connsiteY11" fmla="*/ 90152 h 1936983"/>
                <a:gd name="connsiteX12" fmla="*/ 625913 w 1079250"/>
                <a:gd name="connsiteY12" fmla="*/ 74698 h 1936983"/>
                <a:gd name="connsiteX13" fmla="*/ 674853 w 1079250"/>
                <a:gd name="connsiteY13" fmla="*/ 59243 h 1936983"/>
                <a:gd name="connsiteX14" fmla="*/ 690308 w 1079250"/>
                <a:gd name="connsiteY14" fmla="*/ 48940 h 1936983"/>
                <a:gd name="connsiteX15" fmla="*/ 703187 w 1079250"/>
                <a:gd name="connsiteY15" fmla="*/ 33485 h 1936983"/>
                <a:gd name="connsiteX16" fmla="*/ 721217 w 1079250"/>
                <a:gd name="connsiteY16" fmla="*/ 20606 h 1936983"/>
                <a:gd name="connsiteX17" fmla="*/ 744399 w 1079250"/>
                <a:gd name="connsiteY17" fmla="*/ 10303 h 1936983"/>
                <a:gd name="connsiteX18" fmla="*/ 775308 w 1079250"/>
                <a:gd name="connsiteY18" fmla="*/ 2576 h 1936983"/>
                <a:gd name="connsiteX19" fmla="*/ 798490 w 1079250"/>
                <a:gd name="connsiteY19" fmla="*/ 0 h 1936983"/>
                <a:gd name="connsiteX20" fmla="*/ 826824 w 1079250"/>
                <a:gd name="connsiteY20" fmla="*/ 2576 h 1936983"/>
                <a:gd name="connsiteX21" fmla="*/ 850006 w 1079250"/>
                <a:gd name="connsiteY21" fmla="*/ 10303 h 1936983"/>
                <a:gd name="connsiteX22" fmla="*/ 873188 w 1079250"/>
                <a:gd name="connsiteY22" fmla="*/ 25758 h 1936983"/>
                <a:gd name="connsiteX23" fmla="*/ 927279 w 1079250"/>
                <a:gd name="connsiteY23" fmla="*/ 66970 h 1936983"/>
                <a:gd name="connsiteX24" fmla="*/ 986522 w 1079250"/>
                <a:gd name="connsiteY24" fmla="*/ 113334 h 1936983"/>
                <a:gd name="connsiteX25" fmla="*/ 1040613 w 1079250"/>
                <a:gd name="connsiteY25" fmla="*/ 157122 h 1936983"/>
                <a:gd name="connsiteX26" fmla="*/ 1068947 w 1079250"/>
                <a:gd name="connsiteY26" fmla="*/ 177729 h 1936983"/>
                <a:gd name="connsiteX27" fmla="*/ 1079250 w 1079250"/>
                <a:gd name="connsiteY27" fmla="*/ 190607 h 1936983"/>
                <a:gd name="connsiteX28" fmla="*/ 1079250 w 1079250"/>
                <a:gd name="connsiteY28" fmla="*/ 203486 h 1936983"/>
                <a:gd name="connsiteX29" fmla="*/ 1066371 w 1079250"/>
                <a:gd name="connsiteY29" fmla="*/ 231820 h 1936983"/>
                <a:gd name="connsiteX30" fmla="*/ 1045765 w 1079250"/>
                <a:gd name="connsiteY30" fmla="*/ 260153 h 1936983"/>
                <a:gd name="connsiteX31" fmla="*/ 1001977 w 1079250"/>
                <a:gd name="connsiteY31" fmla="*/ 296214 h 1936983"/>
                <a:gd name="connsiteX32" fmla="*/ 986522 w 1079250"/>
                <a:gd name="connsiteY32" fmla="*/ 306517 h 1936983"/>
                <a:gd name="connsiteX33" fmla="*/ 976219 w 1079250"/>
                <a:gd name="connsiteY33" fmla="*/ 324548 h 1936983"/>
                <a:gd name="connsiteX34" fmla="*/ 965916 w 1079250"/>
                <a:gd name="connsiteY34" fmla="*/ 378639 h 1936983"/>
                <a:gd name="connsiteX35" fmla="*/ 953037 w 1079250"/>
                <a:gd name="connsiteY35" fmla="*/ 504852 h 1936983"/>
                <a:gd name="connsiteX36" fmla="*/ 945309 w 1079250"/>
                <a:gd name="connsiteY36" fmla="*/ 602731 h 1936983"/>
                <a:gd name="connsiteX37" fmla="*/ 942734 w 1079250"/>
                <a:gd name="connsiteY37" fmla="*/ 759854 h 1936983"/>
                <a:gd name="connsiteX38" fmla="*/ 945309 w 1079250"/>
                <a:gd name="connsiteY38" fmla="*/ 1071522 h 1936983"/>
                <a:gd name="connsiteX39" fmla="*/ 947885 w 1079250"/>
                <a:gd name="connsiteY39" fmla="*/ 1251827 h 1936983"/>
                <a:gd name="connsiteX40" fmla="*/ 953037 w 1079250"/>
                <a:gd name="connsiteY40" fmla="*/ 1408949 h 1936983"/>
                <a:gd name="connsiteX41" fmla="*/ 958188 w 1079250"/>
                <a:gd name="connsiteY41" fmla="*/ 1493949 h 1936983"/>
                <a:gd name="connsiteX42" fmla="*/ 965916 w 1079250"/>
                <a:gd name="connsiteY42" fmla="*/ 1635617 h 1936983"/>
                <a:gd name="connsiteX43" fmla="*/ 968491 w 1079250"/>
                <a:gd name="connsiteY43" fmla="*/ 1676829 h 1936983"/>
                <a:gd name="connsiteX44" fmla="*/ 965916 w 1079250"/>
                <a:gd name="connsiteY44" fmla="*/ 1736072 h 1936983"/>
                <a:gd name="connsiteX45" fmla="*/ 955613 w 1079250"/>
                <a:gd name="connsiteY45" fmla="*/ 1792739 h 1936983"/>
                <a:gd name="connsiteX46" fmla="*/ 945309 w 1079250"/>
                <a:gd name="connsiteY46" fmla="*/ 1833952 h 1936983"/>
                <a:gd name="connsiteX47" fmla="*/ 924703 w 1079250"/>
                <a:gd name="connsiteY47" fmla="*/ 1875164 h 1936983"/>
                <a:gd name="connsiteX48" fmla="*/ 898946 w 1079250"/>
                <a:gd name="connsiteY48" fmla="*/ 1903498 h 1936983"/>
                <a:gd name="connsiteX49" fmla="*/ 873188 w 1079250"/>
                <a:gd name="connsiteY49" fmla="*/ 1924104 h 1936983"/>
                <a:gd name="connsiteX50" fmla="*/ 844854 w 1079250"/>
                <a:gd name="connsiteY50" fmla="*/ 1934407 h 1936983"/>
                <a:gd name="connsiteX51" fmla="*/ 826824 w 1079250"/>
                <a:gd name="connsiteY51" fmla="*/ 1936983 h 1936983"/>
                <a:gd name="connsiteX52" fmla="*/ 811369 w 1079250"/>
                <a:gd name="connsiteY52" fmla="*/ 1936983 h 1936983"/>
                <a:gd name="connsiteX53" fmla="*/ 793339 w 1079250"/>
                <a:gd name="connsiteY53" fmla="*/ 1916376 h 1936983"/>
                <a:gd name="connsiteX54" fmla="*/ 759854 w 1079250"/>
                <a:gd name="connsiteY54" fmla="*/ 1864861 h 1936983"/>
                <a:gd name="connsiteX55" fmla="*/ 734096 w 1079250"/>
                <a:gd name="connsiteY55" fmla="*/ 1821073 h 1936983"/>
                <a:gd name="connsiteX56" fmla="*/ 713490 w 1079250"/>
                <a:gd name="connsiteY56" fmla="*/ 1777285 h 1936983"/>
                <a:gd name="connsiteX57" fmla="*/ 692884 w 1079250"/>
                <a:gd name="connsiteY57" fmla="*/ 1720618 h 1936983"/>
                <a:gd name="connsiteX58" fmla="*/ 682580 w 1079250"/>
                <a:gd name="connsiteY58" fmla="*/ 1676829 h 1936983"/>
                <a:gd name="connsiteX59" fmla="*/ 674853 w 1079250"/>
                <a:gd name="connsiteY59" fmla="*/ 1630465 h 1936983"/>
                <a:gd name="connsiteX60" fmla="*/ 674853 w 1079250"/>
                <a:gd name="connsiteY60" fmla="*/ 1602132 h 1936983"/>
                <a:gd name="connsiteX61" fmla="*/ 687732 w 1079250"/>
                <a:gd name="connsiteY61" fmla="*/ 1573798 h 1936983"/>
                <a:gd name="connsiteX62" fmla="*/ 700611 w 1079250"/>
                <a:gd name="connsiteY62" fmla="*/ 1524859 h 1936983"/>
                <a:gd name="connsiteX63" fmla="*/ 716066 w 1079250"/>
                <a:gd name="connsiteY63" fmla="*/ 1457889 h 1936983"/>
                <a:gd name="connsiteX64" fmla="*/ 726369 w 1079250"/>
                <a:gd name="connsiteY64" fmla="*/ 1393494 h 1936983"/>
                <a:gd name="connsiteX65" fmla="*/ 734096 w 1079250"/>
                <a:gd name="connsiteY65" fmla="*/ 1347130 h 1936983"/>
                <a:gd name="connsiteX66" fmla="*/ 739248 w 1079250"/>
                <a:gd name="connsiteY66" fmla="*/ 1287887 h 1936983"/>
                <a:gd name="connsiteX67" fmla="*/ 741823 w 1079250"/>
                <a:gd name="connsiteY67" fmla="*/ 1202887 h 1936983"/>
                <a:gd name="connsiteX68" fmla="*/ 746975 w 1079250"/>
                <a:gd name="connsiteY68" fmla="*/ 1084401 h 1936983"/>
                <a:gd name="connsiteX69" fmla="*/ 746975 w 1079250"/>
                <a:gd name="connsiteY69" fmla="*/ 971067 h 1936983"/>
                <a:gd name="connsiteX70" fmla="*/ 744399 w 1079250"/>
                <a:gd name="connsiteY70" fmla="*/ 837127 h 1936983"/>
                <a:gd name="connsiteX71" fmla="*/ 744399 w 1079250"/>
                <a:gd name="connsiteY71" fmla="*/ 700611 h 1936983"/>
                <a:gd name="connsiteX72" fmla="*/ 744399 w 1079250"/>
                <a:gd name="connsiteY72" fmla="*/ 592428 h 1936983"/>
                <a:gd name="connsiteX73" fmla="*/ 741823 w 1079250"/>
                <a:gd name="connsiteY73" fmla="*/ 473943 h 1936983"/>
                <a:gd name="connsiteX74" fmla="*/ 739248 w 1079250"/>
                <a:gd name="connsiteY74" fmla="*/ 404397 h 1936983"/>
                <a:gd name="connsiteX75" fmla="*/ 731520 w 1079250"/>
                <a:gd name="connsiteY75" fmla="*/ 329699 h 1936983"/>
                <a:gd name="connsiteX76" fmla="*/ 723793 w 1079250"/>
                <a:gd name="connsiteY76" fmla="*/ 288487 h 1936983"/>
                <a:gd name="connsiteX77" fmla="*/ 713490 w 1079250"/>
                <a:gd name="connsiteY77" fmla="*/ 265305 h 1936983"/>
                <a:gd name="connsiteX78" fmla="*/ 705762 w 1079250"/>
                <a:gd name="connsiteY78" fmla="*/ 252426 h 1936983"/>
                <a:gd name="connsiteX79" fmla="*/ 692884 w 1079250"/>
                <a:gd name="connsiteY79" fmla="*/ 239547 h 1936983"/>
                <a:gd name="connsiteX80" fmla="*/ 672277 w 1079250"/>
                <a:gd name="connsiteY80" fmla="*/ 231820 h 1936983"/>
                <a:gd name="connsiteX81" fmla="*/ 633641 w 1079250"/>
                <a:gd name="connsiteY81" fmla="*/ 239547 h 1936983"/>
                <a:gd name="connsiteX82" fmla="*/ 558943 w 1079250"/>
                <a:gd name="connsiteY82" fmla="*/ 252426 h 1936983"/>
                <a:gd name="connsiteX83" fmla="*/ 437882 w 1079250"/>
                <a:gd name="connsiteY83" fmla="*/ 270456 h 1936983"/>
                <a:gd name="connsiteX84" fmla="*/ 270457 w 1079250"/>
                <a:gd name="connsiteY84" fmla="*/ 291063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079250" h="1936983">
                  <a:moveTo>
                    <a:pt x="270457" y="291063"/>
                  </a:moveTo>
                  <a:lnTo>
                    <a:pt x="185456" y="298790"/>
                  </a:lnTo>
                  <a:lnTo>
                    <a:pt x="123637" y="303941"/>
                  </a:lnTo>
                  <a:lnTo>
                    <a:pt x="72122" y="303941"/>
                  </a:lnTo>
                  <a:lnTo>
                    <a:pt x="0" y="303941"/>
                  </a:lnTo>
                  <a:lnTo>
                    <a:pt x="25758" y="146819"/>
                  </a:lnTo>
                  <a:lnTo>
                    <a:pt x="118486" y="146819"/>
                  </a:lnTo>
                  <a:lnTo>
                    <a:pt x="211214" y="144243"/>
                  </a:lnTo>
                  <a:lnTo>
                    <a:pt x="283335" y="139092"/>
                  </a:lnTo>
                  <a:lnTo>
                    <a:pt x="363184" y="128789"/>
                  </a:lnTo>
                  <a:lnTo>
                    <a:pt x="458488" y="113334"/>
                  </a:lnTo>
                  <a:lnTo>
                    <a:pt x="564095" y="90152"/>
                  </a:lnTo>
                  <a:lnTo>
                    <a:pt x="625913" y="74698"/>
                  </a:lnTo>
                  <a:lnTo>
                    <a:pt x="674853" y="59243"/>
                  </a:lnTo>
                  <a:lnTo>
                    <a:pt x="690308" y="48940"/>
                  </a:lnTo>
                  <a:lnTo>
                    <a:pt x="703187" y="33485"/>
                  </a:lnTo>
                  <a:lnTo>
                    <a:pt x="721217" y="20606"/>
                  </a:lnTo>
                  <a:lnTo>
                    <a:pt x="744399" y="10303"/>
                  </a:lnTo>
                  <a:lnTo>
                    <a:pt x="775308" y="2576"/>
                  </a:lnTo>
                  <a:lnTo>
                    <a:pt x="798490" y="0"/>
                  </a:lnTo>
                  <a:lnTo>
                    <a:pt x="826824" y="2576"/>
                  </a:lnTo>
                  <a:lnTo>
                    <a:pt x="850006" y="10303"/>
                  </a:lnTo>
                  <a:lnTo>
                    <a:pt x="873188" y="25758"/>
                  </a:lnTo>
                  <a:lnTo>
                    <a:pt x="927279" y="66970"/>
                  </a:lnTo>
                  <a:lnTo>
                    <a:pt x="986522" y="113334"/>
                  </a:lnTo>
                  <a:lnTo>
                    <a:pt x="1040613" y="157122"/>
                  </a:lnTo>
                  <a:lnTo>
                    <a:pt x="1068947" y="177729"/>
                  </a:lnTo>
                  <a:lnTo>
                    <a:pt x="1079250" y="190607"/>
                  </a:lnTo>
                  <a:lnTo>
                    <a:pt x="1079250" y="203486"/>
                  </a:lnTo>
                  <a:lnTo>
                    <a:pt x="1066371" y="231820"/>
                  </a:lnTo>
                  <a:lnTo>
                    <a:pt x="1045765" y="260153"/>
                  </a:lnTo>
                  <a:lnTo>
                    <a:pt x="1001977" y="296214"/>
                  </a:lnTo>
                  <a:lnTo>
                    <a:pt x="986522" y="306517"/>
                  </a:lnTo>
                  <a:lnTo>
                    <a:pt x="976219" y="324548"/>
                  </a:lnTo>
                  <a:lnTo>
                    <a:pt x="965916" y="378639"/>
                  </a:lnTo>
                  <a:lnTo>
                    <a:pt x="953037" y="504852"/>
                  </a:lnTo>
                  <a:lnTo>
                    <a:pt x="945309" y="602731"/>
                  </a:lnTo>
                  <a:cubicBezTo>
                    <a:pt x="944451" y="655105"/>
                    <a:pt x="943592" y="707480"/>
                    <a:pt x="942734" y="759854"/>
                  </a:cubicBezTo>
                  <a:cubicBezTo>
                    <a:pt x="943592" y="863743"/>
                    <a:pt x="944451" y="967633"/>
                    <a:pt x="945309" y="1071522"/>
                  </a:cubicBezTo>
                  <a:cubicBezTo>
                    <a:pt x="946168" y="1131624"/>
                    <a:pt x="947026" y="1191725"/>
                    <a:pt x="947885" y="1251827"/>
                  </a:cubicBezTo>
                  <a:lnTo>
                    <a:pt x="953037" y="1408949"/>
                  </a:lnTo>
                  <a:lnTo>
                    <a:pt x="958188" y="1493949"/>
                  </a:lnTo>
                  <a:lnTo>
                    <a:pt x="965916" y="1635617"/>
                  </a:lnTo>
                  <a:lnTo>
                    <a:pt x="968491" y="1676829"/>
                  </a:lnTo>
                  <a:lnTo>
                    <a:pt x="965916" y="1736072"/>
                  </a:lnTo>
                  <a:lnTo>
                    <a:pt x="955613" y="1792739"/>
                  </a:lnTo>
                  <a:lnTo>
                    <a:pt x="945309" y="1833952"/>
                  </a:lnTo>
                  <a:lnTo>
                    <a:pt x="924703" y="1875164"/>
                  </a:lnTo>
                  <a:lnTo>
                    <a:pt x="898946" y="1903498"/>
                  </a:lnTo>
                  <a:lnTo>
                    <a:pt x="873188" y="1924104"/>
                  </a:lnTo>
                  <a:lnTo>
                    <a:pt x="844854" y="1934407"/>
                  </a:lnTo>
                  <a:lnTo>
                    <a:pt x="826824" y="1936983"/>
                  </a:lnTo>
                  <a:lnTo>
                    <a:pt x="811369" y="1936983"/>
                  </a:lnTo>
                  <a:lnTo>
                    <a:pt x="793339" y="1916376"/>
                  </a:lnTo>
                  <a:lnTo>
                    <a:pt x="759854" y="1864861"/>
                  </a:lnTo>
                  <a:lnTo>
                    <a:pt x="734096" y="1821073"/>
                  </a:lnTo>
                  <a:lnTo>
                    <a:pt x="713490" y="1777285"/>
                  </a:lnTo>
                  <a:lnTo>
                    <a:pt x="692884" y="1720618"/>
                  </a:lnTo>
                  <a:lnTo>
                    <a:pt x="682580" y="1676829"/>
                  </a:lnTo>
                  <a:lnTo>
                    <a:pt x="674853" y="1630465"/>
                  </a:lnTo>
                  <a:lnTo>
                    <a:pt x="674853" y="1602132"/>
                  </a:lnTo>
                  <a:lnTo>
                    <a:pt x="687732" y="1573798"/>
                  </a:lnTo>
                  <a:lnTo>
                    <a:pt x="700611" y="1524859"/>
                  </a:lnTo>
                  <a:lnTo>
                    <a:pt x="716066" y="1457889"/>
                  </a:lnTo>
                  <a:lnTo>
                    <a:pt x="726369" y="1393494"/>
                  </a:lnTo>
                  <a:lnTo>
                    <a:pt x="734096" y="1347130"/>
                  </a:lnTo>
                  <a:lnTo>
                    <a:pt x="739248" y="1287887"/>
                  </a:lnTo>
                  <a:cubicBezTo>
                    <a:pt x="740106" y="1259554"/>
                    <a:pt x="740965" y="1231220"/>
                    <a:pt x="741823" y="1202887"/>
                  </a:cubicBezTo>
                  <a:lnTo>
                    <a:pt x="746975" y="1084401"/>
                  </a:lnTo>
                  <a:lnTo>
                    <a:pt x="746975" y="971067"/>
                  </a:lnTo>
                  <a:cubicBezTo>
                    <a:pt x="746116" y="926420"/>
                    <a:pt x="745258" y="881774"/>
                    <a:pt x="744399" y="837127"/>
                  </a:cubicBezTo>
                  <a:lnTo>
                    <a:pt x="744399" y="700611"/>
                  </a:lnTo>
                  <a:lnTo>
                    <a:pt x="744399" y="592428"/>
                  </a:lnTo>
                  <a:cubicBezTo>
                    <a:pt x="743540" y="552933"/>
                    <a:pt x="742682" y="513438"/>
                    <a:pt x="741823" y="473943"/>
                  </a:cubicBezTo>
                  <a:cubicBezTo>
                    <a:pt x="740965" y="450761"/>
                    <a:pt x="739248" y="404397"/>
                    <a:pt x="739248" y="404397"/>
                  </a:cubicBezTo>
                  <a:lnTo>
                    <a:pt x="731520" y="329699"/>
                  </a:lnTo>
                  <a:lnTo>
                    <a:pt x="723793" y="288487"/>
                  </a:lnTo>
                  <a:lnTo>
                    <a:pt x="713490" y="265305"/>
                  </a:lnTo>
                  <a:lnTo>
                    <a:pt x="705762" y="252426"/>
                  </a:lnTo>
                  <a:lnTo>
                    <a:pt x="692884" y="239547"/>
                  </a:lnTo>
                  <a:lnTo>
                    <a:pt x="672277" y="231820"/>
                  </a:lnTo>
                  <a:lnTo>
                    <a:pt x="633641" y="239547"/>
                  </a:lnTo>
                  <a:lnTo>
                    <a:pt x="558943" y="252426"/>
                  </a:lnTo>
                  <a:lnTo>
                    <a:pt x="437882" y="270456"/>
                  </a:lnTo>
                  <a:lnTo>
                    <a:pt x="270457" y="2910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D9F307A2-1B27-4DAF-B44D-908B0EC76871}"/>
                </a:ext>
              </a:extLst>
            </p:cNvPr>
            <p:cNvSpPr/>
            <p:nvPr/>
          </p:nvSpPr>
          <p:spPr>
            <a:xfrm rot="16200000">
              <a:off x="4148933" y="3250407"/>
              <a:ext cx="3438525" cy="928688"/>
            </a:xfrm>
            <a:custGeom>
              <a:avLst/>
              <a:gdLst>
                <a:gd name="connsiteX0" fmla="*/ 2206675 w 3438375"/>
                <a:gd name="connsiteY0" fmla="*/ 646137 h 928823"/>
                <a:gd name="connsiteX1" fmla="*/ 2097062 w 3438375"/>
                <a:gd name="connsiteY1" fmla="*/ 640368 h 928823"/>
                <a:gd name="connsiteX2" fmla="*/ 1967258 w 3438375"/>
                <a:gd name="connsiteY2" fmla="*/ 631715 h 928823"/>
                <a:gd name="connsiteX3" fmla="*/ 1883606 w 3438375"/>
                <a:gd name="connsiteY3" fmla="*/ 623061 h 928823"/>
                <a:gd name="connsiteX4" fmla="*/ 1771109 w 3438375"/>
                <a:gd name="connsiteY4" fmla="*/ 611523 h 928823"/>
                <a:gd name="connsiteX5" fmla="*/ 1649958 w 3438375"/>
                <a:gd name="connsiteY5" fmla="*/ 597100 h 928823"/>
                <a:gd name="connsiteX6" fmla="*/ 1548999 w 3438375"/>
                <a:gd name="connsiteY6" fmla="*/ 582677 h 928823"/>
                <a:gd name="connsiteX7" fmla="*/ 1476886 w 3438375"/>
                <a:gd name="connsiteY7" fmla="*/ 571139 h 928823"/>
                <a:gd name="connsiteX8" fmla="*/ 1387465 w 3438375"/>
                <a:gd name="connsiteY8" fmla="*/ 556717 h 928823"/>
                <a:gd name="connsiteX9" fmla="*/ 1298044 w 3438375"/>
                <a:gd name="connsiteY9" fmla="*/ 539409 h 928823"/>
                <a:gd name="connsiteX10" fmla="*/ 1220161 w 3438375"/>
                <a:gd name="connsiteY10" fmla="*/ 522102 h 928823"/>
                <a:gd name="connsiteX11" fmla="*/ 1107664 w 3438375"/>
                <a:gd name="connsiteY11" fmla="*/ 490372 h 928823"/>
                <a:gd name="connsiteX12" fmla="*/ 1000936 w 3438375"/>
                <a:gd name="connsiteY12" fmla="*/ 452873 h 928823"/>
                <a:gd name="connsiteX13" fmla="*/ 879785 w 3438375"/>
                <a:gd name="connsiteY13" fmla="*/ 409605 h 928823"/>
                <a:gd name="connsiteX14" fmla="*/ 752865 w 3438375"/>
                <a:gd name="connsiteY14" fmla="*/ 360568 h 928823"/>
                <a:gd name="connsiteX15" fmla="*/ 614407 w 3438375"/>
                <a:gd name="connsiteY15" fmla="*/ 302877 h 928823"/>
                <a:gd name="connsiteX16" fmla="*/ 507679 w 3438375"/>
                <a:gd name="connsiteY16" fmla="*/ 253840 h 928823"/>
                <a:gd name="connsiteX17" fmla="*/ 400951 w 3438375"/>
                <a:gd name="connsiteY17" fmla="*/ 201918 h 928823"/>
                <a:gd name="connsiteX18" fmla="*/ 279800 w 3438375"/>
                <a:gd name="connsiteY18" fmla="*/ 138458 h 928823"/>
                <a:gd name="connsiteX19" fmla="*/ 167303 w 3438375"/>
                <a:gd name="connsiteY19" fmla="*/ 77882 h 928823"/>
                <a:gd name="connsiteX20" fmla="*/ 109612 w 3438375"/>
                <a:gd name="connsiteY20" fmla="*/ 43268 h 928823"/>
                <a:gd name="connsiteX21" fmla="*/ 83651 w 3438375"/>
                <a:gd name="connsiteY21" fmla="*/ 25961 h 928823"/>
                <a:gd name="connsiteX22" fmla="*/ 40383 w 3438375"/>
                <a:gd name="connsiteY22" fmla="*/ 5769 h 928823"/>
                <a:gd name="connsiteX23" fmla="*/ 17307 w 3438375"/>
                <a:gd name="connsiteY23" fmla="*/ 0 h 928823"/>
                <a:gd name="connsiteX24" fmla="*/ 0 w 3438375"/>
                <a:gd name="connsiteY24" fmla="*/ 2884 h 928823"/>
                <a:gd name="connsiteX25" fmla="*/ 2884 w 3438375"/>
                <a:gd name="connsiteY25" fmla="*/ 20192 h 928823"/>
                <a:gd name="connsiteX26" fmla="*/ 8653 w 3438375"/>
                <a:gd name="connsiteY26" fmla="*/ 37499 h 928823"/>
                <a:gd name="connsiteX27" fmla="*/ 25961 w 3438375"/>
                <a:gd name="connsiteY27" fmla="*/ 66344 h 928823"/>
                <a:gd name="connsiteX28" fmla="*/ 51922 w 3438375"/>
                <a:gd name="connsiteY28" fmla="*/ 92305 h 928823"/>
                <a:gd name="connsiteX29" fmla="*/ 161534 w 3438375"/>
                <a:gd name="connsiteY29" fmla="*/ 184611 h 928823"/>
                <a:gd name="connsiteX30" fmla="*/ 256724 w 3438375"/>
                <a:gd name="connsiteY30" fmla="*/ 259609 h 928823"/>
                <a:gd name="connsiteX31" fmla="*/ 351914 w 3438375"/>
                <a:gd name="connsiteY31" fmla="*/ 325953 h 928823"/>
                <a:gd name="connsiteX32" fmla="*/ 455757 w 3438375"/>
                <a:gd name="connsiteY32" fmla="*/ 395182 h 928823"/>
                <a:gd name="connsiteX33" fmla="*/ 559601 w 3438375"/>
                <a:gd name="connsiteY33" fmla="*/ 455758 h 928823"/>
                <a:gd name="connsiteX34" fmla="*/ 674983 w 3438375"/>
                <a:gd name="connsiteY34" fmla="*/ 516333 h 928823"/>
                <a:gd name="connsiteX35" fmla="*/ 761519 w 3438375"/>
                <a:gd name="connsiteY35" fmla="*/ 559601 h 928823"/>
                <a:gd name="connsiteX36" fmla="*/ 914400 w 3438375"/>
                <a:gd name="connsiteY36" fmla="*/ 623061 h 928823"/>
                <a:gd name="connsiteX37" fmla="*/ 1032666 w 3438375"/>
                <a:gd name="connsiteY37" fmla="*/ 669214 h 928823"/>
                <a:gd name="connsiteX38" fmla="*/ 1148048 w 3438375"/>
                <a:gd name="connsiteY38" fmla="*/ 706713 h 928823"/>
                <a:gd name="connsiteX39" fmla="*/ 1274968 w 3438375"/>
                <a:gd name="connsiteY39" fmla="*/ 744212 h 928823"/>
                <a:gd name="connsiteX40" fmla="*/ 1416310 w 3438375"/>
                <a:gd name="connsiteY40" fmla="*/ 781711 h 928823"/>
                <a:gd name="connsiteX41" fmla="*/ 1563422 w 3438375"/>
                <a:gd name="connsiteY41" fmla="*/ 813441 h 928823"/>
                <a:gd name="connsiteX42" fmla="*/ 1707649 w 3438375"/>
                <a:gd name="connsiteY42" fmla="*/ 836517 h 928823"/>
                <a:gd name="connsiteX43" fmla="*/ 1837453 w 3438375"/>
                <a:gd name="connsiteY43" fmla="*/ 853824 h 928823"/>
                <a:gd name="connsiteX44" fmla="*/ 1964373 w 3438375"/>
                <a:gd name="connsiteY44" fmla="*/ 871132 h 928823"/>
                <a:gd name="connsiteX45" fmla="*/ 2137446 w 3438375"/>
                <a:gd name="connsiteY45" fmla="*/ 882670 h 928823"/>
                <a:gd name="connsiteX46" fmla="*/ 2316287 w 3438375"/>
                <a:gd name="connsiteY46" fmla="*/ 888439 h 928823"/>
                <a:gd name="connsiteX47" fmla="*/ 2483591 w 3438375"/>
                <a:gd name="connsiteY47" fmla="*/ 894208 h 928823"/>
                <a:gd name="connsiteX48" fmla="*/ 2694163 w 3438375"/>
                <a:gd name="connsiteY48" fmla="*/ 899977 h 928823"/>
                <a:gd name="connsiteX49" fmla="*/ 2875889 w 3438375"/>
                <a:gd name="connsiteY49" fmla="*/ 905746 h 928823"/>
                <a:gd name="connsiteX50" fmla="*/ 3011462 w 3438375"/>
                <a:gd name="connsiteY50" fmla="*/ 908631 h 928823"/>
                <a:gd name="connsiteX51" fmla="*/ 3121075 w 3438375"/>
                <a:gd name="connsiteY51" fmla="*/ 905746 h 928823"/>
                <a:gd name="connsiteX52" fmla="*/ 3276840 w 3438375"/>
                <a:gd name="connsiteY52" fmla="*/ 928823 h 928823"/>
                <a:gd name="connsiteX53" fmla="*/ 3297032 w 3438375"/>
                <a:gd name="connsiteY53" fmla="*/ 888439 h 928823"/>
                <a:gd name="connsiteX54" fmla="*/ 3331646 w 3438375"/>
                <a:gd name="connsiteY54" fmla="*/ 813441 h 928823"/>
                <a:gd name="connsiteX55" fmla="*/ 3369145 w 3438375"/>
                <a:gd name="connsiteY55" fmla="*/ 726905 h 928823"/>
                <a:gd name="connsiteX56" fmla="*/ 3395106 w 3438375"/>
                <a:gd name="connsiteY56" fmla="*/ 654791 h 928823"/>
                <a:gd name="connsiteX57" fmla="*/ 3418183 w 3438375"/>
                <a:gd name="connsiteY57" fmla="*/ 576908 h 928823"/>
                <a:gd name="connsiteX58" fmla="*/ 3432605 w 3438375"/>
                <a:gd name="connsiteY58" fmla="*/ 522102 h 928823"/>
                <a:gd name="connsiteX59" fmla="*/ 3438375 w 3438375"/>
                <a:gd name="connsiteY59" fmla="*/ 493257 h 928823"/>
                <a:gd name="connsiteX60" fmla="*/ 3435490 w 3438375"/>
                <a:gd name="connsiteY60" fmla="*/ 481718 h 928823"/>
                <a:gd name="connsiteX61" fmla="*/ 3426836 w 3438375"/>
                <a:gd name="connsiteY61" fmla="*/ 473065 h 928823"/>
                <a:gd name="connsiteX62" fmla="*/ 3412414 w 3438375"/>
                <a:gd name="connsiteY62" fmla="*/ 470180 h 928823"/>
                <a:gd name="connsiteX63" fmla="*/ 3380684 w 3438375"/>
                <a:gd name="connsiteY63" fmla="*/ 475949 h 928823"/>
                <a:gd name="connsiteX64" fmla="*/ 3369145 w 3438375"/>
                <a:gd name="connsiteY64" fmla="*/ 481718 h 928823"/>
                <a:gd name="connsiteX65" fmla="*/ 3337416 w 3438375"/>
                <a:gd name="connsiteY65" fmla="*/ 524987 h 928823"/>
                <a:gd name="connsiteX66" fmla="*/ 3314339 w 3438375"/>
                <a:gd name="connsiteY66" fmla="*/ 550947 h 928823"/>
                <a:gd name="connsiteX67" fmla="*/ 3285494 w 3438375"/>
                <a:gd name="connsiteY67" fmla="*/ 576908 h 928823"/>
                <a:gd name="connsiteX68" fmla="*/ 3242226 w 3438375"/>
                <a:gd name="connsiteY68" fmla="*/ 605754 h 928823"/>
                <a:gd name="connsiteX69" fmla="*/ 3210496 w 3438375"/>
                <a:gd name="connsiteY69" fmla="*/ 623061 h 928823"/>
                <a:gd name="connsiteX70" fmla="*/ 3161458 w 3438375"/>
                <a:gd name="connsiteY70" fmla="*/ 643253 h 928823"/>
                <a:gd name="connsiteX71" fmla="*/ 3103768 w 3438375"/>
                <a:gd name="connsiteY71" fmla="*/ 651906 h 928823"/>
                <a:gd name="connsiteX72" fmla="*/ 3017231 w 3438375"/>
                <a:gd name="connsiteY72" fmla="*/ 660560 h 928823"/>
                <a:gd name="connsiteX73" fmla="*/ 2933580 w 3438375"/>
                <a:gd name="connsiteY73" fmla="*/ 663445 h 928823"/>
                <a:gd name="connsiteX74" fmla="*/ 2803775 w 3438375"/>
                <a:gd name="connsiteY74" fmla="*/ 660560 h 928823"/>
                <a:gd name="connsiteX75" fmla="*/ 2662433 w 3438375"/>
                <a:gd name="connsiteY75" fmla="*/ 660560 h 928823"/>
                <a:gd name="connsiteX76" fmla="*/ 2523975 w 3438375"/>
                <a:gd name="connsiteY76" fmla="*/ 657676 h 928823"/>
                <a:gd name="connsiteX77" fmla="*/ 2264366 w 3438375"/>
                <a:gd name="connsiteY77" fmla="*/ 649022 h 928823"/>
                <a:gd name="connsiteX78" fmla="*/ 2206675 w 3438375"/>
                <a:gd name="connsiteY78" fmla="*/ 646137 h 9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38375" h="928823">
                  <a:moveTo>
                    <a:pt x="2206675" y="646137"/>
                  </a:moveTo>
                  <a:lnTo>
                    <a:pt x="2097062" y="640368"/>
                  </a:lnTo>
                  <a:lnTo>
                    <a:pt x="1967258" y="631715"/>
                  </a:lnTo>
                  <a:lnTo>
                    <a:pt x="1883606" y="623061"/>
                  </a:lnTo>
                  <a:lnTo>
                    <a:pt x="1771109" y="611523"/>
                  </a:lnTo>
                  <a:lnTo>
                    <a:pt x="1649958" y="597100"/>
                  </a:lnTo>
                  <a:lnTo>
                    <a:pt x="1548999" y="582677"/>
                  </a:lnTo>
                  <a:lnTo>
                    <a:pt x="1476886" y="571139"/>
                  </a:lnTo>
                  <a:lnTo>
                    <a:pt x="1387465" y="556717"/>
                  </a:lnTo>
                  <a:lnTo>
                    <a:pt x="1298044" y="539409"/>
                  </a:lnTo>
                  <a:lnTo>
                    <a:pt x="1220161" y="522102"/>
                  </a:lnTo>
                  <a:lnTo>
                    <a:pt x="1107664" y="490372"/>
                  </a:lnTo>
                  <a:lnTo>
                    <a:pt x="1000936" y="452873"/>
                  </a:lnTo>
                  <a:lnTo>
                    <a:pt x="879785" y="409605"/>
                  </a:lnTo>
                  <a:lnTo>
                    <a:pt x="752865" y="360568"/>
                  </a:lnTo>
                  <a:lnTo>
                    <a:pt x="614407" y="302877"/>
                  </a:lnTo>
                  <a:lnTo>
                    <a:pt x="507679" y="253840"/>
                  </a:lnTo>
                  <a:lnTo>
                    <a:pt x="400951" y="201918"/>
                  </a:lnTo>
                  <a:lnTo>
                    <a:pt x="279800" y="138458"/>
                  </a:lnTo>
                  <a:lnTo>
                    <a:pt x="167303" y="77882"/>
                  </a:lnTo>
                  <a:lnTo>
                    <a:pt x="109612" y="43268"/>
                  </a:lnTo>
                  <a:lnTo>
                    <a:pt x="83651" y="25961"/>
                  </a:lnTo>
                  <a:lnTo>
                    <a:pt x="40383" y="5769"/>
                  </a:lnTo>
                  <a:lnTo>
                    <a:pt x="17307" y="0"/>
                  </a:lnTo>
                  <a:lnTo>
                    <a:pt x="0" y="2884"/>
                  </a:lnTo>
                  <a:lnTo>
                    <a:pt x="2884" y="20192"/>
                  </a:lnTo>
                  <a:lnTo>
                    <a:pt x="8653" y="37499"/>
                  </a:lnTo>
                  <a:lnTo>
                    <a:pt x="25961" y="66344"/>
                  </a:lnTo>
                  <a:lnTo>
                    <a:pt x="51922" y="92305"/>
                  </a:lnTo>
                  <a:lnTo>
                    <a:pt x="161534" y="184611"/>
                  </a:lnTo>
                  <a:lnTo>
                    <a:pt x="256724" y="259609"/>
                  </a:lnTo>
                  <a:lnTo>
                    <a:pt x="351914" y="325953"/>
                  </a:lnTo>
                  <a:lnTo>
                    <a:pt x="455757" y="395182"/>
                  </a:lnTo>
                  <a:lnTo>
                    <a:pt x="559601" y="455758"/>
                  </a:lnTo>
                  <a:lnTo>
                    <a:pt x="674983" y="516333"/>
                  </a:lnTo>
                  <a:lnTo>
                    <a:pt x="761519" y="559601"/>
                  </a:lnTo>
                  <a:lnTo>
                    <a:pt x="914400" y="623061"/>
                  </a:lnTo>
                  <a:lnTo>
                    <a:pt x="1032666" y="669214"/>
                  </a:lnTo>
                  <a:lnTo>
                    <a:pt x="1148048" y="706713"/>
                  </a:lnTo>
                  <a:lnTo>
                    <a:pt x="1274968" y="744212"/>
                  </a:lnTo>
                  <a:lnTo>
                    <a:pt x="1416310" y="781711"/>
                  </a:lnTo>
                  <a:lnTo>
                    <a:pt x="1563422" y="813441"/>
                  </a:lnTo>
                  <a:lnTo>
                    <a:pt x="1707649" y="836517"/>
                  </a:lnTo>
                  <a:lnTo>
                    <a:pt x="1837453" y="853824"/>
                  </a:lnTo>
                  <a:lnTo>
                    <a:pt x="1964373" y="871132"/>
                  </a:lnTo>
                  <a:lnTo>
                    <a:pt x="2137446" y="882670"/>
                  </a:lnTo>
                  <a:lnTo>
                    <a:pt x="2316287" y="888439"/>
                  </a:lnTo>
                  <a:lnTo>
                    <a:pt x="2483591" y="894208"/>
                  </a:lnTo>
                  <a:lnTo>
                    <a:pt x="2694163" y="899977"/>
                  </a:lnTo>
                  <a:lnTo>
                    <a:pt x="2875889" y="905746"/>
                  </a:lnTo>
                  <a:lnTo>
                    <a:pt x="3011462" y="908631"/>
                  </a:lnTo>
                  <a:lnTo>
                    <a:pt x="3121075" y="905746"/>
                  </a:lnTo>
                  <a:lnTo>
                    <a:pt x="3276840" y="928823"/>
                  </a:lnTo>
                  <a:lnTo>
                    <a:pt x="3297032" y="888439"/>
                  </a:lnTo>
                  <a:lnTo>
                    <a:pt x="3331646" y="813441"/>
                  </a:lnTo>
                  <a:lnTo>
                    <a:pt x="3369145" y="726905"/>
                  </a:lnTo>
                  <a:lnTo>
                    <a:pt x="3395106" y="654791"/>
                  </a:lnTo>
                  <a:lnTo>
                    <a:pt x="3418183" y="576908"/>
                  </a:lnTo>
                  <a:lnTo>
                    <a:pt x="3432605" y="522102"/>
                  </a:lnTo>
                  <a:lnTo>
                    <a:pt x="3438375" y="493257"/>
                  </a:lnTo>
                  <a:lnTo>
                    <a:pt x="3435490" y="481718"/>
                  </a:lnTo>
                  <a:lnTo>
                    <a:pt x="3426836" y="473065"/>
                  </a:lnTo>
                  <a:lnTo>
                    <a:pt x="3412414" y="470180"/>
                  </a:lnTo>
                  <a:lnTo>
                    <a:pt x="3380684" y="475949"/>
                  </a:lnTo>
                  <a:lnTo>
                    <a:pt x="3369145" y="481718"/>
                  </a:lnTo>
                  <a:lnTo>
                    <a:pt x="3337416" y="524987"/>
                  </a:lnTo>
                  <a:lnTo>
                    <a:pt x="3314339" y="550947"/>
                  </a:lnTo>
                  <a:lnTo>
                    <a:pt x="3285494" y="576908"/>
                  </a:lnTo>
                  <a:lnTo>
                    <a:pt x="3242226" y="605754"/>
                  </a:lnTo>
                  <a:lnTo>
                    <a:pt x="3210496" y="623061"/>
                  </a:lnTo>
                  <a:lnTo>
                    <a:pt x="3161458" y="643253"/>
                  </a:lnTo>
                  <a:lnTo>
                    <a:pt x="3103768" y="651906"/>
                  </a:lnTo>
                  <a:lnTo>
                    <a:pt x="3017231" y="660560"/>
                  </a:lnTo>
                  <a:lnTo>
                    <a:pt x="2933580" y="663445"/>
                  </a:lnTo>
                  <a:lnTo>
                    <a:pt x="2803775" y="660560"/>
                  </a:lnTo>
                  <a:lnTo>
                    <a:pt x="2662433" y="660560"/>
                  </a:lnTo>
                  <a:lnTo>
                    <a:pt x="2523975" y="657676"/>
                  </a:lnTo>
                  <a:lnTo>
                    <a:pt x="2264366" y="649022"/>
                  </a:lnTo>
                  <a:lnTo>
                    <a:pt x="2206675" y="646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8">
              <a:extLst>
                <a:ext uri="{FF2B5EF4-FFF2-40B4-BE49-F238E27FC236}">
                  <a16:creationId xmlns:a16="http://schemas.microsoft.com/office/drawing/2014/main" id="{4C7DE513-0030-44B2-B3F0-8C704D52C3FA}"/>
                </a:ext>
              </a:extLst>
            </p:cNvPr>
            <p:cNvSpPr/>
            <p:nvPr/>
          </p:nvSpPr>
          <p:spPr>
            <a:xfrm>
              <a:off x="6245226" y="2909889"/>
              <a:ext cx="1654175" cy="504825"/>
            </a:xfrm>
            <a:custGeom>
              <a:avLst/>
              <a:gdLst>
                <a:gd name="connsiteX0" fmla="*/ 847429 w 1653647"/>
                <a:gd name="connsiteY0" fmla="*/ 136516 h 504852"/>
                <a:gd name="connsiteX1" fmla="*/ 728944 w 1653647"/>
                <a:gd name="connsiteY1" fmla="*/ 164850 h 504852"/>
                <a:gd name="connsiteX2" fmla="*/ 618185 w 1653647"/>
                <a:gd name="connsiteY2" fmla="*/ 195759 h 504852"/>
                <a:gd name="connsiteX3" fmla="*/ 525458 w 1653647"/>
                <a:gd name="connsiteY3" fmla="*/ 221517 h 504852"/>
                <a:gd name="connsiteX4" fmla="*/ 450760 w 1653647"/>
                <a:gd name="connsiteY4" fmla="*/ 244699 h 504852"/>
                <a:gd name="connsiteX5" fmla="*/ 409548 w 1653647"/>
                <a:gd name="connsiteY5" fmla="*/ 255002 h 504852"/>
                <a:gd name="connsiteX6" fmla="*/ 352881 w 1653647"/>
                <a:gd name="connsiteY6" fmla="*/ 270457 h 504852"/>
                <a:gd name="connsiteX7" fmla="*/ 293638 w 1653647"/>
                <a:gd name="connsiteY7" fmla="*/ 280760 h 504852"/>
                <a:gd name="connsiteX8" fmla="*/ 226668 w 1653647"/>
                <a:gd name="connsiteY8" fmla="*/ 288487 h 504852"/>
                <a:gd name="connsiteX9" fmla="*/ 182880 w 1653647"/>
                <a:gd name="connsiteY9" fmla="*/ 291063 h 504852"/>
                <a:gd name="connsiteX10" fmla="*/ 128788 w 1653647"/>
                <a:gd name="connsiteY10" fmla="*/ 288487 h 504852"/>
                <a:gd name="connsiteX11" fmla="*/ 66970 w 1653647"/>
                <a:gd name="connsiteY11" fmla="*/ 280760 h 504852"/>
                <a:gd name="connsiteX12" fmla="*/ 0 w 1653647"/>
                <a:gd name="connsiteY12" fmla="*/ 262729 h 504852"/>
                <a:gd name="connsiteX13" fmla="*/ 23182 w 1653647"/>
                <a:gd name="connsiteY13" fmla="*/ 337427 h 504852"/>
                <a:gd name="connsiteX14" fmla="*/ 66970 w 1653647"/>
                <a:gd name="connsiteY14" fmla="*/ 388942 h 504852"/>
                <a:gd name="connsiteX15" fmla="*/ 95303 w 1653647"/>
                <a:gd name="connsiteY15" fmla="*/ 419852 h 504852"/>
                <a:gd name="connsiteX16" fmla="*/ 118485 w 1653647"/>
                <a:gd name="connsiteY16" fmla="*/ 445609 h 504852"/>
                <a:gd name="connsiteX17" fmla="*/ 151970 w 1653647"/>
                <a:gd name="connsiteY17" fmla="*/ 471367 h 504852"/>
                <a:gd name="connsiteX18" fmla="*/ 185455 w 1653647"/>
                <a:gd name="connsiteY18" fmla="*/ 489398 h 504852"/>
                <a:gd name="connsiteX19" fmla="*/ 216365 w 1653647"/>
                <a:gd name="connsiteY19" fmla="*/ 499701 h 504852"/>
                <a:gd name="connsiteX20" fmla="*/ 252425 w 1653647"/>
                <a:gd name="connsiteY20" fmla="*/ 504852 h 504852"/>
                <a:gd name="connsiteX21" fmla="*/ 283335 w 1653647"/>
                <a:gd name="connsiteY21" fmla="*/ 504852 h 504852"/>
                <a:gd name="connsiteX22" fmla="*/ 309093 w 1653647"/>
                <a:gd name="connsiteY22" fmla="*/ 497125 h 504852"/>
                <a:gd name="connsiteX23" fmla="*/ 337426 w 1653647"/>
                <a:gd name="connsiteY23" fmla="*/ 481670 h 504852"/>
                <a:gd name="connsiteX24" fmla="*/ 358032 w 1653647"/>
                <a:gd name="connsiteY24" fmla="*/ 463640 h 504852"/>
                <a:gd name="connsiteX25" fmla="*/ 399245 w 1653647"/>
                <a:gd name="connsiteY25" fmla="*/ 440458 h 504852"/>
                <a:gd name="connsiteX26" fmla="*/ 443033 w 1653647"/>
                <a:gd name="connsiteY26" fmla="*/ 417276 h 504852"/>
                <a:gd name="connsiteX27" fmla="*/ 497124 w 1653647"/>
                <a:gd name="connsiteY27" fmla="*/ 394094 h 504852"/>
                <a:gd name="connsiteX28" fmla="*/ 564094 w 1653647"/>
                <a:gd name="connsiteY28" fmla="*/ 368336 h 504852"/>
                <a:gd name="connsiteX29" fmla="*/ 628489 w 1653647"/>
                <a:gd name="connsiteY29" fmla="*/ 347730 h 504852"/>
                <a:gd name="connsiteX30" fmla="*/ 690307 w 1653647"/>
                <a:gd name="connsiteY30" fmla="*/ 329700 h 504852"/>
                <a:gd name="connsiteX31" fmla="*/ 780459 w 1653647"/>
                <a:gd name="connsiteY31" fmla="*/ 309093 h 504852"/>
                <a:gd name="connsiteX32" fmla="*/ 893793 w 1653647"/>
                <a:gd name="connsiteY32" fmla="*/ 288487 h 504852"/>
                <a:gd name="connsiteX33" fmla="*/ 976218 w 1653647"/>
                <a:gd name="connsiteY33" fmla="*/ 275608 h 504852"/>
                <a:gd name="connsiteX34" fmla="*/ 1074098 w 1653647"/>
                <a:gd name="connsiteY34" fmla="*/ 262729 h 504852"/>
                <a:gd name="connsiteX35" fmla="*/ 1187432 w 1653647"/>
                <a:gd name="connsiteY35" fmla="*/ 255002 h 504852"/>
                <a:gd name="connsiteX36" fmla="*/ 1254402 w 1653647"/>
                <a:gd name="connsiteY36" fmla="*/ 255002 h 504852"/>
                <a:gd name="connsiteX37" fmla="*/ 1581525 w 1653647"/>
                <a:gd name="connsiteY37" fmla="*/ 316821 h 504852"/>
                <a:gd name="connsiteX38" fmla="*/ 1604707 w 1653647"/>
                <a:gd name="connsiteY38" fmla="*/ 291063 h 504852"/>
                <a:gd name="connsiteX39" fmla="*/ 1635616 w 1653647"/>
                <a:gd name="connsiteY39" fmla="*/ 239547 h 504852"/>
                <a:gd name="connsiteX40" fmla="*/ 1651071 w 1653647"/>
                <a:gd name="connsiteY40" fmla="*/ 206062 h 504852"/>
                <a:gd name="connsiteX41" fmla="*/ 1653647 w 1653647"/>
                <a:gd name="connsiteY41" fmla="*/ 185456 h 504852"/>
                <a:gd name="connsiteX42" fmla="*/ 1640768 w 1653647"/>
                <a:gd name="connsiteY42" fmla="*/ 167426 h 504852"/>
                <a:gd name="connsiteX43" fmla="*/ 1604707 w 1653647"/>
                <a:gd name="connsiteY43" fmla="*/ 141668 h 504852"/>
                <a:gd name="connsiteX44" fmla="*/ 1563495 w 1653647"/>
                <a:gd name="connsiteY44" fmla="*/ 110759 h 504852"/>
                <a:gd name="connsiteX45" fmla="*/ 1522282 w 1653647"/>
                <a:gd name="connsiteY45" fmla="*/ 82425 h 504852"/>
                <a:gd name="connsiteX46" fmla="*/ 1468191 w 1653647"/>
                <a:gd name="connsiteY46" fmla="*/ 51516 h 504852"/>
                <a:gd name="connsiteX47" fmla="*/ 1414100 w 1653647"/>
                <a:gd name="connsiteY47" fmla="*/ 23182 h 504852"/>
                <a:gd name="connsiteX48" fmla="*/ 1372887 w 1653647"/>
                <a:gd name="connsiteY48" fmla="*/ 7728 h 504852"/>
                <a:gd name="connsiteX49" fmla="*/ 1334251 w 1653647"/>
                <a:gd name="connsiteY49" fmla="*/ 0 h 504852"/>
                <a:gd name="connsiteX50" fmla="*/ 1316220 w 1653647"/>
                <a:gd name="connsiteY50" fmla="*/ 5152 h 504852"/>
                <a:gd name="connsiteX51" fmla="*/ 1300766 w 1653647"/>
                <a:gd name="connsiteY51" fmla="*/ 18031 h 504852"/>
                <a:gd name="connsiteX52" fmla="*/ 1267281 w 1653647"/>
                <a:gd name="connsiteY52" fmla="*/ 36061 h 504852"/>
                <a:gd name="connsiteX53" fmla="*/ 1218341 w 1653647"/>
                <a:gd name="connsiteY53" fmla="*/ 54092 h 504852"/>
                <a:gd name="connsiteX54" fmla="*/ 1125613 w 1653647"/>
                <a:gd name="connsiteY54" fmla="*/ 72122 h 504852"/>
                <a:gd name="connsiteX55" fmla="*/ 999400 w 1653647"/>
                <a:gd name="connsiteY55" fmla="*/ 100456 h 504852"/>
                <a:gd name="connsiteX56" fmla="*/ 896369 w 1653647"/>
                <a:gd name="connsiteY56" fmla="*/ 123638 h 504852"/>
                <a:gd name="connsiteX57" fmla="*/ 847429 w 1653647"/>
                <a:gd name="connsiteY57" fmla="*/ 136516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3647" h="504852">
                  <a:moveTo>
                    <a:pt x="847429" y="136516"/>
                  </a:moveTo>
                  <a:lnTo>
                    <a:pt x="728944" y="164850"/>
                  </a:lnTo>
                  <a:lnTo>
                    <a:pt x="618185" y="195759"/>
                  </a:lnTo>
                  <a:lnTo>
                    <a:pt x="525458" y="221517"/>
                  </a:lnTo>
                  <a:lnTo>
                    <a:pt x="450760" y="244699"/>
                  </a:lnTo>
                  <a:lnTo>
                    <a:pt x="409548" y="255002"/>
                  </a:lnTo>
                  <a:lnTo>
                    <a:pt x="352881" y="270457"/>
                  </a:lnTo>
                  <a:lnTo>
                    <a:pt x="293638" y="280760"/>
                  </a:lnTo>
                  <a:lnTo>
                    <a:pt x="226668" y="288487"/>
                  </a:lnTo>
                  <a:lnTo>
                    <a:pt x="182880" y="291063"/>
                  </a:lnTo>
                  <a:lnTo>
                    <a:pt x="128788" y="288487"/>
                  </a:lnTo>
                  <a:lnTo>
                    <a:pt x="66970" y="280760"/>
                  </a:lnTo>
                  <a:lnTo>
                    <a:pt x="0" y="262729"/>
                  </a:lnTo>
                  <a:lnTo>
                    <a:pt x="23182" y="337427"/>
                  </a:lnTo>
                  <a:lnTo>
                    <a:pt x="66970" y="388942"/>
                  </a:lnTo>
                  <a:lnTo>
                    <a:pt x="95303" y="419852"/>
                  </a:lnTo>
                  <a:lnTo>
                    <a:pt x="118485" y="445609"/>
                  </a:lnTo>
                  <a:lnTo>
                    <a:pt x="151970" y="471367"/>
                  </a:lnTo>
                  <a:lnTo>
                    <a:pt x="185455" y="489398"/>
                  </a:lnTo>
                  <a:lnTo>
                    <a:pt x="216365" y="499701"/>
                  </a:lnTo>
                  <a:lnTo>
                    <a:pt x="252425" y="504852"/>
                  </a:lnTo>
                  <a:lnTo>
                    <a:pt x="283335" y="504852"/>
                  </a:lnTo>
                  <a:lnTo>
                    <a:pt x="309093" y="497125"/>
                  </a:lnTo>
                  <a:lnTo>
                    <a:pt x="337426" y="481670"/>
                  </a:lnTo>
                  <a:lnTo>
                    <a:pt x="358032" y="463640"/>
                  </a:lnTo>
                  <a:lnTo>
                    <a:pt x="399245" y="440458"/>
                  </a:lnTo>
                  <a:lnTo>
                    <a:pt x="443033" y="417276"/>
                  </a:lnTo>
                  <a:lnTo>
                    <a:pt x="497124" y="394094"/>
                  </a:lnTo>
                  <a:lnTo>
                    <a:pt x="564094" y="368336"/>
                  </a:lnTo>
                  <a:lnTo>
                    <a:pt x="628489" y="347730"/>
                  </a:lnTo>
                  <a:lnTo>
                    <a:pt x="690307" y="329700"/>
                  </a:lnTo>
                  <a:lnTo>
                    <a:pt x="780459" y="309093"/>
                  </a:lnTo>
                  <a:lnTo>
                    <a:pt x="893793" y="288487"/>
                  </a:lnTo>
                  <a:lnTo>
                    <a:pt x="976218" y="275608"/>
                  </a:lnTo>
                  <a:lnTo>
                    <a:pt x="1074098" y="262729"/>
                  </a:lnTo>
                  <a:lnTo>
                    <a:pt x="1187432" y="255002"/>
                  </a:lnTo>
                  <a:lnTo>
                    <a:pt x="1254402" y="255002"/>
                  </a:lnTo>
                  <a:lnTo>
                    <a:pt x="1581525" y="316821"/>
                  </a:lnTo>
                  <a:lnTo>
                    <a:pt x="1604707" y="291063"/>
                  </a:lnTo>
                  <a:lnTo>
                    <a:pt x="1635616" y="239547"/>
                  </a:lnTo>
                  <a:lnTo>
                    <a:pt x="1651071" y="206062"/>
                  </a:lnTo>
                  <a:lnTo>
                    <a:pt x="1653647" y="185456"/>
                  </a:lnTo>
                  <a:lnTo>
                    <a:pt x="1640768" y="167426"/>
                  </a:lnTo>
                  <a:lnTo>
                    <a:pt x="1604707" y="141668"/>
                  </a:lnTo>
                  <a:lnTo>
                    <a:pt x="1563495" y="110759"/>
                  </a:lnTo>
                  <a:lnTo>
                    <a:pt x="1522282" y="82425"/>
                  </a:lnTo>
                  <a:lnTo>
                    <a:pt x="1468191" y="51516"/>
                  </a:lnTo>
                  <a:lnTo>
                    <a:pt x="1414100" y="23182"/>
                  </a:lnTo>
                  <a:lnTo>
                    <a:pt x="1372887" y="7728"/>
                  </a:lnTo>
                  <a:lnTo>
                    <a:pt x="1334251" y="0"/>
                  </a:lnTo>
                  <a:lnTo>
                    <a:pt x="1316220" y="5152"/>
                  </a:lnTo>
                  <a:lnTo>
                    <a:pt x="1300766" y="18031"/>
                  </a:lnTo>
                  <a:lnTo>
                    <a:pt x="1267281" y="36061"/>
                  </a:lnTo>
                  <a:lnTo>
                    <a:pt x="1218341" y="54092"/>
                  </a:lnTo>
                  <a:lnTo>
                    <a:pt x="1125613" y="72122"/>
                  </a:lnTo>
                  <a:lnTo>
                    <a:pt x="999400" y="100456"/>
                  </a:lnTo>
                  <a:lnTo>
                    <a:pt x="896369" y="123638"/>
                  </a:lnTo>
                  <a:lnTo>
                    <a:pt x="847429" y="13651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9">
              <a:extLst>
                <a:ext uri="{FF2B5EF4-FFF2-40B4-BE49-F238E27FC236}">
                  <a16:creationId xmlns:a16="http://schemas.microsoft.com/office/drawing/2014/main" id="{E7C9EAF1-EF59-46D9-9CDE-56CA6F01575E}"/>
                </a:ext>
              </a:extLst>
            </p:cNvPr>
            <p:cNvSpPr/>
            <p:nvPr/>
          </p:nvSpPr>
          <p:spPr>
            <a:xfrm>
              <a:off x="5956300" y="3140075"/>
              <a:ext cx="1924050" cy="2495550"/>
            </a:xfrm>
            <a:custGeom>
              <a:avLst/>
              <a:gdLst>
                <a:gd name="connsiteX0" fmla="*/ 1489075 w 1924050"/>
                <a:gd name="connsiteY0" fmla="*/ 412750 h 2495550"/>
                <a:gd name="connsiteX1" fmla="*/ 1460500 w 1924050"/>
                <a:gd name="connsiteY1" fmla="*/ 511175 h 2495550"/>
                <a:gd name="connsiteX2" fmla="*/ 1419225 w 1924050"/>
                <a:gd name="connsiteY2" fmla="*/ 625475 h 2495550"/>
                <a:gd name="connsiteX3" fmla="*/ 1384300 w 1924050"/>
                <a:gd name="connsiteY3" fmla="*/ 720725 h 2495550"/>
                <a:gd name="connsiteX4" fmla="*/ 1339850 w 1924050"/>
                <a:gd name="connsiteY4" fmla="*/ 828675 h 2495550"/>
                <a:gd name="connsiteX5" fmla="*/ 1292225 w 1924050"/>
                <a:gd name="connsiteY5" fmla="*/ 936625 h 2495550"/>
                <a:gd name="connsiteX6" fmla="*/ 1228725 w 1924050"/>
                <a:gd name="connsiteY6" fmla="*/ 1066800 h 2495550"/>
                <a:gd name="connsiteX7" fmla="*/ 1200150 w 1924050"/>
                <a:gd name="connsiteY7" fmla="*/ 1120775 h 2495550"/>
                <a:gd name="connsiteX8" fmla="*/ 1168400 w 1924050"/>
                <a:gd name="connsiteY8" fmla="*/ 1177925 h 2495550"/>
                <a:gd name="connsiteX9" fmla="*/ 1069975 w 1924050"/>
                <a:gd name="connsiteY9" fmla="*/ 1362075 h 2495550"/>
                <a:gd name="connsiteX10" fmla="*/ 1003300 w 1924050"/>
                <a:gd name="connsiteY10" fmla="*/ 1447800 h 2495550"/>
                <a:gd name="connsiteX11" fmla="*/ 920750 w 1924050"/>
                <a:gd name="connsiteY11" fmla="*/ 1555750 h 2495550"/>
                <a:gd name="connsiteX12" fmla="*/ 835025 w 1924050"/>
                <a:gd name="connsiteY12" fmla="*/ 1654175 h 2495550"/>
                <a:gd name="connsiteX13" fmla="*/ 752475 w 1924050"/>
                <a:gd name="connsiteY13" fmla="*/ 1749425 h 2495550"/>
                <a:gd name="connsiteX14" fmla="*/ 679450 w 1924050"/>
                <a:gd name="connsiteY14" fmla="*/ 1828800 h 2495550"/>
                <a:gd name="connsiteX15" fmla="*/ 587375 w 1924050"/>
                <a:gd name="connsiteY15" fmla="*/ 1924050 h 2495550"/>
                <a:gd name="connsiteX16" fmla="*/ 495300 w 1924050"/>
                <a:gd name="connsiteY16" fmla="*/ 2012950 h 2495550"/>
                <a:gd name="connsiteX17" fmla="*/ 396875 w 1924050"/>
                <a:gd name="connsiteY17" fmla="*/ 2105025 h 2495550"/>
                <a:gd name="connsiteX18" fmla="*/ 273050 w 1924050"/>
                <a:gd name="connsiteY18" fmla="*/ 2212975 h 2495550"/>
                <a:gd name="connsiteX19" fmla="*/ 123825 w 1924050"/>
                <a:gd name="connsiteY19" fmla="*/ 2333625 h 2495550"/>
                <a:gd name="connsiteX20" fmla="*/ 38100 w 1924050"/>
                <a:gd name="connsiteY20" fmla="*/ 2403475 h 2495550"/>
                <a:gd name="connsiteX21" fmla="*/ 6350 w 1924050"/>
                <a:gd name="connsiteY21" fmla="*/ 2428875 h 2495550"/>
                <a:gd name="connsiteX22" fmla="*/ 0 w 1924050"/>
                <a:gd name="connsiteY22" fmla="*/ 2438400 h 2495550"/>
                <a:gd name="connsiteX23" fmla="*/ 0 w 1924050"/>
                <a:gd name="connsiteY23" fmla="*/ 2457450 h 2495550"/>
                <a:gd name="connsiteX24" fmla="*/ 6350 w 1924050"/>
                <a:gd name="connsiteY24" fmla="*/ 2486025 h 2495550"/>
                <a:gd name="connsiteX25" fmla="*/ 22225 w 1924050"/>
                <a:gd name="connsiteY25" fmla="*/ 2495550 h 2495550"/>
                <a:gd name="connsiteX26" fmla="*/ 63500 w 1924050"/>
                <a:gd name="connsiteY26" fmla="*/ 2482850 h 2495550"/>
                <a:gd name="connsiteX27" fmla="*/ 200025 w 1924050"/>
                <a:gd name="connsiteY27" fmla="*/ 2406650 h 2495550"/>
                <a:gd name="connsiteX28" fmla="*/ 263525 w 1924050"/>
                <a:gd name="connsiteY28" fmla="*/ 2371725 h 2495550"/>
                <a:gd name="connsiteX29" fmla="*/ 355600 w 1924050"/>
                <a:gd name="connsiteY29" fmla="*/ 2314575 h 2495550"/>
                <a:gd name="connsiteX30" fmla="*/ 466725 w 1924050"/>
                <a:gd name="connsiteY30" fmla="*/ 2235200 h 2495550"/>
                <a:gd name="connsiteX31" fmla="*/ 571500 w 1924050"/>
                <a:gd name="connsiteY31" fmla="*/ 2155825 h 2495550"/>
                <a:gd name="connsiteX32" fmla="*/ 704850 w 1924050"/>
                <a:gd name="connsiteY32" fmla="*/ 2047875 h 2495550"/>
                <a:gd name="connsiteX33" fmla="*/ 809625 w 1924050"/>
                <a:gd name="connsiteY33" fmla="*/ 1949450 h 2495550"/>
                <a:gd name="connsiteX34" fmla="*/ 911225 w 1924050"/>
                <a:gd name="connsiteY34" fmla="*/ 1854200 h 2495550"/>
                <a:gd name="connsiteX35" fmla="*/ 1022350 w 1924050"/>
                <a:gd name="connsiteY35" fmla="*/ 1736725 h 2495550"/>
                <a:gd name="connsiteX36" fmla="*/ 1120775 w 1924050"/>
                <a:gd name="connsiteY36" fmla="*/ 1635125 h 2495550"/>
                <a:gd name="connsiteX37" fmla="*/ 1216025 w 1924050"/>
                <a:gd name="connsiteY37" fmla="*/ 1524000 h 2495550"/>
                <a:gd name="connsiteX38" fmla="*/ 1343025 w 1924050"/>
                <a:gd name="connsiteY38" fmla="*/ 1330325 h 2495550"/>
                <a:gd name="connsiteX39" fmla="*/ 1403350 w 1924050"/>
                <a:gd name="connsiteY39" fmla="*/ 1235075 h 2495550"/>
                <a:gd name="connsiteX40" fmla="*/ 1482725 w 1924050"/>
                <a:gd name="connsiteY40" fmla="*/ 1092200 h 2495550"/>
                <a:gd name="connsiteX41" fmla="*/ 1565275 w 1924050"/>
                <a:gd name="connsiteY41" fmla="*/ 936625 h 2495550"/>
                <a:gd name="connsiteX42" fmla="*/ 1609725 w 1924050"/>
                <a:gd name="connsiteY42" fmla="*/ 838200 h 2495550"/>
                <a:gd name="connsiteX43" fmla="*/ 1654175 w 1924050"/>
                <a:gd name="connsiteY43" fmla="*/ 746125 h 2495550"/>
                <a:gd name="connsiteX44" fmla="*/ 1727200 w 1924050"/>
                <a:gd name="connsiteY44" fmla="*/ 571500 h 2495550"/>
                <a:gd name="connsiteX45" fmla="*/ 1771650 w 1924050"/>
                <a:gd name="connsiteY45" fmla="*/ 444500 h 2495550"/>
                <a:gd name="connsiteX46" fmla="*/ 1809750 w 1924050"/>
                <a:gd name="connsiteY46" fmla="*/ 323850 h 2495550"/>
                <a:gd name="connsiteX47" fmla="*/ 1838325 w 1924050"/>
                <a:gd name="connsiteY47" fmla="*/ 228600 h 2495550"/>
                <a:gd name="connsiteX48" fmla="*/ 1857375 w 1924050"/>
                <a:gd name="connsiteY48" fmla="*/ 142875 h 2495550"/>
                <a:gd name="connsiteX49" fmla="*/ 1870075 w 1924050"/>
                <a:gd name="connsiteY49" fmla="*/ 85725 h 2495550"/>
                <a:gd name="connsiteX50" fmla="*/ 1892300 w 1924050"/>
                <a:gd name="connsiteY50" fmla="*/ 47625 h 2495550"/>
                <a:gd name="connsiteX51" fmla="*/ 1924050 w 1924050"/>
                <a:gd name="connsiteY51" fmla="*/ 0 h 2495550"/>
                <a:gd name="connsiteX52" fmla="*/ 1558925 w 1924050"/>
                <a:gd name="connsiteY52" fmla="*/ 22225 h 2495550"/>
                <a:gd name="connsiteX53" fmla="*/ 1574800 w 1924050"/>
                <a:gd name="connsiteY53" fmla="*/ 38100 h 2495550"/>
                <a:gd name="connsiteX54" fmla="*/ 1581150 w 1924050"/>
                <a:gd name="connsiteY54" fmla="*/ 57150 h 2495550"/>
                <a:gd name="connsiteX55" fmla="*/ 1574800 w 1924050"/>
                <a:gd name="connsiteY55" fmla="*/ 98425 h 2495550"/>
                <a:gd name="connsiteX56" fmla="*/ 1562100 w 1924050"/>
                <a:gd name="connsiteY56" fmla="*/ 155575 h 2495550"/>
                <a:gd name="connsiteX57" fmla="*/ 1533525 w 1924050"/>
                <a:gd name="connsiteY57" fmla="*/ 269875 h 2495550"/>
                <a:gd name="connsiteX58" fmla="*/ 1489075 w 1924050"/>
                <a:gd name="connsiteY58" fmla="*/ 412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24050" h="2495550">
                  <a:moveTo>
                    <a:pt x="1489075" y="412750"/>
                  </a:moveTo>
                  <a:lnTo>
                    <a:pt x="1460500" y="511175"/>
                  </a:lnTo>
                  <a:lnTo>
                    <a:pt x="1419225" y="625475"/>
                  </a:lnTo>
                  <a:lnTo>
                    <a:pt x="1384300" y="720725"/>
                  </a:lnTo>
                  <a:lnTo>
                    <a:pt x="1339850" y="828675"/>
                  </a:lnTo>
                  <a:lnTo>
                    <a:pt x="1292225" y="936625"/>
                  </a:lnTo>
                  <a:lnTo>
                    <a:pt x="1228725" y="1066800"/>
                  </a:lnTo>
                  <a:lnTo>
                    <a:pt x="1200150" y="1120775"/>
                  </a:lnTo>
                  <a:lnTo>
                    <a:pt x="1168400" y="1177925"/>
                  </a:lnTo>
                  <a:lnTo>
                    <a:pt x="1069975" y="1362075"/>
                  </a:lnTo>
                  <a:lnTo>
                    <a:pt x="1003300" y="1447800"/>
                  </a:lnTo>
                  <a:lnTo>
                    <a:pt x="920750" y="1555750"/>
                  </a:lnTo>
                  <a:lnTo>
                    <a:pt x="835025" y="1654175"/>
                  </a:lnTo>
                  <a:lnTo>
                    <a:pt x="752475" y="1749425"/>
                  </a:lnTo>
                  <a:lnTo>
                    <a:pt x="679450" y="1828800"/>
                  </a:lnTo>
                  <a:lnTo>
                    <a:pt x="587375" y="1924050"/>
                  </a:lnTo>
                  <a:lnTo>
                    <a:pt x="495300" y="2012950"/>
                  </a:lnTo>
                  <a:lnTo>
                    <a:pt x="396875" y="2105025"/>
                  </a:lnTo>
                  <a:lnTo>
                    <a:pt x="273050" y="2212975"/>
                  </a:lnTo>
                  <a:lnTo>
                    <a:pt x="123825" y="2333625"/>
                  </a:lnTo>
                  <a:lnTo>
                    <a:pt x="38100" y="2403475"/>
                  </a:lnTo>
                  <a:lnTo>
                    <a:pt x="6350" y="2428875"/>
                  </a:lnTo>
                  <a:lnTo>
                    <a:pt x="0" y="2438400"/>
                  </a:lnTo>
                  <a:lnTo>
                    <a:pt x="0" y="2457450"/>
                  </a:lnTo>
                  <a:lnTo>
                    <a:pt x="6350" y="2486025"/>
                  </a:lnTo>
                  <a:lnTo>
                    <a:pt x="22225" y="2495550"/>
                  </a:lnTo>
                  <a:lnTo>
                    <a:pt x="63500" y="2482850"/>
                  </a:lnTo>
                  <a:lnTo>
                    <a:pt x="200025" y="2406650"/>
                  </a:lnTo>
                  <a:lnTo>
                    <a:pt x="263525" y="2371725"/>
                  </a:lnTo>
                  <a:lnTo>
                    <a:pt x="355600" y="2314575"/>
                  </a:lnTo>
                  <a:lnTo>
                    <a:pt x="466725" y="2235200"/>
                  </a:lnTo>
                  <a:lnTo>
                    <a:pt x="571500" y="2155825"/>
                  </a:lnTo>
                  <a:lnTo>
                    <a:pt x="704850" y="2047875"/>
                  </a:lnTo>
                  <a:lnTo>
                    <a:pt x="809625" y="1949450"/>
                  </a:lnTo>
                  <a:lnTo>
                    <a:pt x="911225" y="1854200"/>
                  </a:lnTo>
                  <a:lnTo>
                    <a:pt x="1022350" y="1736725"/>
                  </a:lnTo>
                  <a:lnTo>
                    <a:pt x="1120775" y="1635125"/>
                  </a:lnTo>
                  <a:lnTo>
                    <a:pt x="1216025" y="1524000"/>
                  </a:lnTo>
                  <a:lnTo>
                    <a:pt x="1343025" y="1330325"/>
                  </a:lnTo>
                  <a:lnTo>
                    <a:pt x="1403350" y="1235075"/>
                  </a:lnTo>
                  <a:lnTo>
                    <a:pt x="1482725" y="1092200"/>
                  </a:lnTo>
                  <a:lnTo>
                    <a:pt x="1565275" y="936625"/>
                  </a:lnTo>
                  <a:lnTo>
                    <a:pt x="1609725" y="838200"/>
                  </a:lnTo>
                  <a:lnTo>
                    <a:pt x="1654175" y="746125"/>
                  </a:lnTo>
                  <a:lnTo>
                    <a:pt x="1727200" y="571500"/>
                  </a:lnTo>
                  <a:lnTo>
                    <a:pt x="1771650" y="444500"/>
                  </a:lnTo>
                  <a:lnTo>
                    <a:pt x="1809750" y="323850"/>
                  </a:lnTo>
                  <a:lnTo>
                    <a:pt x="1838325" y="228600"/>
                  </a:lnTo>
                  <a:lnTo>
                    <a:pt x="1857375" y="142875"/>
                  </a:lnTo>
                  <a:lnTo>
                    <a:pt x="1870075" y="85725"/>
                  </a:lnTo>
                  <a:cubicBezTo>
                    <a:pt x="1893514" y="52241"/>
                    <a:pt x="1892300" y="66894"/>
                    <a:pt x="1892300" y="47625"/>
                  </a:cubicBezTo>
                  <a:lnTo>
                    <a:pt x="1924050" y="0"/>
                  </a:lnTo>
                  <a:lnTo>
                    <a:pt x="1558925" y="22225"/>
                  </a:lnTo>
                  <a:lnTo>
                    <a:pt x="1574800" y="38100"/>
                  </a:lnTo>
                  <a:lnTo>
                    <a:pt x="1581150" y="57150"/>
                  </a:lnTo>
                  <a:lnTo>
                    <a:pt x="1574800" y="98425"/>
                  </a:lnTo>
                  <a:lnTo>
                    <a:pt x="1562100" y="155575"/>
                  </a:lnTo>
                  <a:lnTo>
                    <a:pt x="1533525" y="269875"/>
                  </a:lnTo>
                  <a:lnTo>
                    <a:pt x="1489075" y="412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0">
              <a:extLst>
                <a:ext uri="{FF2B5EF4-FFF2-40B4-BE49-F238E27FC236}">
                  <a16:creationId xmlns:a16="http://schemas.microsoft.com/office/drawing/2014/main" id="{EEF97A6D-F343-4A19-A143-4920507D272C}"/>
                </a:ext>
              </a:extLst>
            </p:cNvPr>
            <p:cNvSpPr/>
            <p:nvPr/>
          </p:nvSpPr>
          <p:spPr>
            <a:xfrm>
              <a:off x="6394451" y="3698876"/>
              <a:ext cx="2208213" cy="2009775"/>
            </a:xfrm>
            <a:custGeom>
              <a:avLst/>
              <a:gdLst>
                <a:gd name="connsiteX0" fmla="*/ 515154 w 2207438"/>
                <a:gd name="connsiteY0" fmla="*/ 620762 h 2009105"/>
                <a:gd name="connsiteX1" fmla="*/ 448184 w 2207438"/>
                <a:gd name="connsiteY1" fmla="*/ 517731 h 2009105"/>
                <a:gd name="connsiteX2" fmla="*/ 381214 w 2207438"/>
                <a:gd name="connsiteY2" fmla="*/ 422427 h 2009105"/>
                <a:gd name="connsiteX3" fmla="*/ 337426 w 2207438"/>
                <a:gd name="connsiteY3" fmla="*/ 358033 h 2009105"/>
                <a:gd name="connsiteX4" fmla="*/ 296214 w 2207438"/>
                <a:gd name="connsiteY4" fmla="*/ 301366 h 2009105"/>
                <a:gd name="connsiteX5" fmla="*/ 265304 w 2207438"/>
                <a:gd name="connsiteY5" fmla="*/ 262729 h 2009105"/>
                <a:gd name="connsiteX6" fmla="*/ 242122 w 2207438"/>
                <a:gd name="connsiteY6" fmla="*/ 234396 h 2009105"/>
                <a:gd name="connsiteX7" fmla="*/ 216365 w 2207438"/>
                <a:gd name="connsiteY7" fmla="*/ 206062 h 2009105"/>
                <a:gd name="connsiteX8" fmla="*/ 190607 w 2207438"/>
                <a:gd name="connsiteY8" fmla="*/ 185456 h 2009105"/>
                <a:gd name="connsiteX9" fmla="*/ 164849 w 2207438"/>
                <a:gd name="connsiteY9" fmla="*/ 164850 h 2009105"/>
                <a:gd name="connsiteX10" fmla="*/ 123637 w 2207438"/>
                <a:gd name="connsiteY10" fmla="*/ 131365 h 2009105"/>
                <a:gd name="connsiteX11" fmla="*/ 74697 w 2207438"/>
                <a:gd name="connsiteY11" fmla="*/ 97880 h 2009105"/>
                <a:gd name="connsiteX12" fmla="*/ 38636 w 2207438"/>
                <a:gd name="connsiteY12" fmla="*/ 72122 h 2009105"/>
                <a:gd name="connsiteX13" fmla="*/ 23181 w 2207438"/>
                <a:gd name="connsiteY13" fmla="*/ 61819 h 2009105"/>
                <a:gd name="connsiteX14" fmla="*/ 10303 w 2207438"/>
                <a:gd name="connsiteY14" fmla="*/ 48940 h 2009105"/>
                <a:gd name="connsiteX15" fmla="*/ 10303 w 2207438"/>
                <a:gd name="connsiteY15" fmla="*/ 48940 h 2009105"/>
                <a:gd name="connsiteX16" fmla="*/ 2575 w 2207438"/>
                <a:gd name="connsiteY16" fmla="*/ 36061 h 2009105"/>
                <a:gd name="connsiteX17" fmla="*/ 0 w 2207438"/>
                <a:gd name="connsiteY17" fmla="*/ 28334 h 2009105"/>
                <a:gd name="connsiteX18" fmla="*/ 5151 w 2207438"/>
                <a:gd name="connsiteY18" fmla="*/ 7728 h 2009105"/>
                <a:gd name="connsiteX19" fmla="*/ 33485 w 2207438"/>
                <a:gd name="connsiteY19" fmla="*/ 0 h 2009105"/>
                <a:gd name="connsiteX20" fmla="*/ 64394 w 2207438"/>
                <a:gd name="connsiteY20" fmla="*/ 0 h 2009105"/>
                <a:gd name="connsiteX21" fmla="*/ 128788 w 2207438"/>
                <a:gd name="connsiteY21" fmla="*/ 18031 h 2009105"/>
                <a:gd name="connsiteX22" fmla="*/ 190607 w 2207438"/>
                <a:gd name="connsiteY22" fmla="*/ 43789 h 2009105"/>
                <a:gd name="connsiteX23" fmla="*/ 244698 w 2207438"/>
                <a:gd name="connsiteY23" fmla="*/ 69546 h 2009105"/>
                <a:gd name="connsiteX24" fmla="*/ 288486 w 2207438"/>
                <a:gd name="connsiteY24" fmla="*/ 100456 h 2009105"/>
                <a:gd name="connsiteX25" fmla="*/ 334850 w 2207438"/>
                <a:gd name="connsiteY25" fmla="*/ 141668 h 2009105"/>
                <a:gd name="connsiteX26" fmla="*/ 412123 w 2207438"/>
                <a:gd name="connsiteY26" fmla="*/ 216365 h 2009105"/>
                <a:gd name="connsiteX27" fmla="*/ 510003 w 2207438"/>
                <a:gd name="connsiteY27" fmla="*/ 327124 h 2009105"/>
                <a:gd name="connsiteX28" fmla="*/ 641367 w 2207438"/>
                <a:gd name="connsiteY28" fmla="*/ 479094 h 2009105"/>
                <a:gd name="connsiteX29" fmla="*/ 762429 w 2207438"/>
                <a:gd name="connsiteY29" fmla="*/ 620762 h 2009105"/>
                <a:gd name="connsiteX30" fmla="*/ 991673 w 2207438"/>
                <a:gd name="connsiteY30" fmla="*/ 880915 h 2009105"/>
                <a:gd name="connsiteX31" fmla="*/ 1146219 w 2207438"/>
                <a:gd name="connsiteY31" fmla="*/ 1045765 h 2009105"/>
                <a:gd name="connsiteX32" fmla="*/ 1223492 w 2207438"/>
                <a:gd name="connsiteY32" fmla="*/ 1120462 h 2009105"/>
                <a:gd name="connsiteX33" fmla="*/ 1352281 w 2207438"/>
                <a:gd name="connsiteY33" fmla="*/ 1244100 h 2009105"/>
                <a:gd name="connsiteX34" fmla="*/ 1455312 w 2207438"/>
                <a:gd name="connsiteY34" fmla="*/ 1341979 h 2009105"/>
                <a:gd name="connsiteX35" fmla="*/ 1573798 w 2207438"/>
                <a:gd name="connsiteY35" fmla="*/ 1447586 h 2009105"/>
                <a:gd name="connsiteX36" fmla="*/ 1718041 w 2207438"/>
                <a:gd name="connsiteY36" fmla="*/ 1576374 h 2009105"/>
                <a:gd name="connsiteX37" fmla="*/ 1854557 w 2207438"/>
                <a:gd name="connsiteY37" fmla="*/ 1689709 h 2009105"/>
                <a:gd name="connsiteX38" fmla="*/ 2027134 w 2207438"/>
                <a:gd name="connsiteY38" fmla="*/ 1828800 h 2009105"/>
                <a:gd name="connsiteX39" fmla="*/ 2137892 w 2207438"/>
                <a:gd name="connsiteY39" fmla="*/ 1918953 h 2009105"/>
                <a:gd name="connsiteX40" fmla="*/ 2202287 w 2207438"/>
                <a:gd name="connsiteY40" fmla="*/ 1965316 h 2009105"/>
                <a:gd name="connsiteX41" fmla="*/ 2207438 w 2207438"/>
                <a:gd name="connsiteY41" fmla="*/ 1980771 h 2009105"/>
                <a:gd name="connsiteX42" fmla="*/ 2207438 w 2207438"/>
                <a:gd name="connsiteY42" fmla="*/ 1991074 h 2009105"/>
                <a:gd name="connsiteX43" fmla="*/ 2199711 w 2207438"/>
                <a:gd name="connsiteY43" fmla="*/ 2003953 h 2009105"/>
                <a:gd name="connsiteX44" fmla="*/ 2173953 w 2207438"/>
                <a:gd name="connsiteY44" fmla="*/ 2009105 h 2009105"/>
                <a:gd name="connsiteX45" fmla="*/ 2112135 w 2207438"/>
                <a:gd name="connsiteY45" fmla="*/ 2003953 h 2009105"/>
                <a:gd name="connsiteX46" fmla="*/ 2019407 w 2207438"/>
                <a:gd name="connsiteY46" fmla="*/ 1991074 h 2009105"/>
                <a:gd name="connsiteX47" fmla="*/ 1911224 w 2207438"/>
                <a:gd name="connsiteY47" fmla="*/ 1975620 h 2009105"/>
                <a:gd name="connsiteX48" fmla="*/ 1831375 w 2207438"/>
                <a:gd name="connsiteY48" fmla="*/ 1965316 h 2009105"/>
                <a:gd name="connsiteX49" fmla="*/ 1694859 w 2207438"/>
                <a:gd name="connsiteY49" fmla="*/ 1944710 h 2009105"/>
                <a:gd name="connsiteX50" fmla="*/ 1617586 w 2207438"/>
                <a:gd name="connsiteY50" fmla="*/ 1934407 h 2009105"/>
                <a:gd name="connsiteX51" fmla="*/ 1550616 w 2207438"/>
                <a:gd name="connsiteY51" fmla="*/ 1918953 h 2009105"/>
                <a:gd name="connsiteX52" fmla="*/ 1496525 w 2207438"/>
                <a:gd name="connsiteY52" fmla="*/ 1900922 h 2009105"/>
                <a:gd name="connsiteX53" fmla="*/ 1452736 w 2207438"/>
                <a:gd name="connsiteY53" fmla="*/ 1880316 h 2009105"/>
                <a:gd name="connsiteX54" fmla="*/ 1419251 w 2207438"/>
                <a:gd name="connsiteY54" fmla="*/ 1862285 h 2009105"/>
                <a:gd name="connsiteX55" fmla="*/ 1385766 w 2207438"/>
                <a:gd name="connsiteY55" fmla="*/ 1836528 h 2009105"/>
                <a:gd name="connsiteX56" fmla="*/ 1349705 w 2207438"/>
                <a:gd name="connsiteY56" fmla="*/ 1800467 h 2009105"/>
                <a:gd name="connsiteX57" fmla="*/ 1305917 w 2207438"/>
                <a:gd name="connsiteY57" fmla="*/ 1738648 h 2009105"/>
                <a:gd name="connsiteX58" fmla="*/ 1226068 w 2207438"/>
                <a:gd name="connsiteY58" fmla="*/ 1625314 h 2009105"/>
                <a:gd name="connsiteX59" fmla="*/ 1117886 w 2207438"/>
                <a:gd name="connsiteY59" fmla="*/ 1475919 h 2009105"/>
                <a:gd name="connsiteX60" fmla="*/ 1014855 w 2207438"/>
                <a:gd name="connsiteY60" fmla="*/ 1331676 h 2009105"/>
                <a:gd name="connsiteX61" fmla="*/ 893793 w 2207438"/>
                <a:gd name="connsiteY61" fmla="*/ 1159099 h 2009105"/>
                <a:gd name="connsiteX62" fmla="*/ 801065 w 2207438"/>
                <a:gd name="connsiteY62" fmla="*/ 1030310 h 2009105"/>
                <a:gd name="connsiteX63" fmla="*/ 741823 w 2207438"/>
                <a:gd name="connsiteY63" fmla="*/ 947885 h 2009105"/>
                <a:gd name="connsiteX64" fmla="*/ 636216 w 2207438"/>
                <a:gd name="connsiteY64" fmla="*/ 806218 h 2009105"/>
                <a:gd name="connsiteX65" fmla="*/ 561518 w 2207438"/>
                <a:gd name="connsiteY65" fmla="*/ 690308 h 2009105"/>
                <a:gd name="connsiteX66" fmla="*/ 515154 w 2207438"/>
                <a:gd name="connsiteY66" fmla="*/ 620762 h 200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07438" h="2009105">
                  <a:moveTo>
                    <a:pt x="515154" y="620762"/>
                  </a:moveTo>
                  <a:lnTo>
                    <a:pt x="448184" y="517731"/>
                  </a:lnTo>
                  <a:lnTo>
                    <a:pt x="381214" y="422427"/>
                  </a:lnTo>
                  <a:lnTo>
                    <a:pt x="337426" y="358033"/>
                  </a:lnTo>
                  <a:lnTo>
                    <a:pt x="296214" y="301366"/>
                  </a:lnTo>
                  <a:lnTo>
                    <a:pt x="265304" y="262729"/>
                  </a:lnTo>
                  <a:lnTo>
                    <a:pt x="242122" y="234396"/>
                  </a:lnTo>
                  <a:lnTo>
                    <a:pt x="216365" y="206062"/>
                  </a:lnTo>
                  <a:lnTo>
                    <a:pt x="190607" y="185456"/>
                  </a:lnTo>
                  <a:lnTo>
                    <a:pt x="164849" y="164850"/>
                  </a:lnTo>
                  <a:lnTo>
                    <a:pt x="123637" y="131365"/>
                  </a:lnTo>
                  <a:lnTo>
                    <a:pt x="74697" y="97880"/>
                  </a:lnTo>
                  <a:lnTo>
                    <a:pt x="38636" y="72122"/>
                  </a:lnTo>
                  <a:lnTo>
                    <a:pt x="23181" y="61819"/>
                  </a:lnTo>
                  <a:lnTo>
                    <a:pt x="10303" y="48940"/>
                  </a:lnTo>
                  <a:lnTo>
                    <a:pt x="10303" y="48940"/>
                  </a:lnTo>
                  <a:lnTo>
                    <a:pt x="2575" y="36061"/>
                  </a:lnTo>
                  <a:lnTo>
                    <a:pt x="0" y="28334"/>
                  </a:lnTo>
                  <a:lnTo>
                    <a:pt x="5151" y="7728"/>
                  </a:lnTo>
                  <a:lnTo>
                    <a:pt x="33485" y="0"/>
                  </a:lnTo>
                  <a:lnTo>
                    <a:pt x="64394" y="0"/>
                  </a:lnTo>
                  <a:lnTo>
                    <a:pt x="128788" y="18031"/>
                  </a:lnTo>
                  <a:lnTo>
                    <a:pt x="190607" y="43789"/>
                  </a:lnTo>
                  <a:lnTo>
                    <a:pt x="244698" y="69546"/>
                  </a:lnTo>
                  <a:lnTo>
                    <a:pt x="288486" y="100456"/>
                  </a:lnTo>
                  <a:lnTo>
                    <a:pt x="334850" y="141668"/>
                  </a:lnTo>
                  <a:lnTo>
                    <a:pt x="412123" y="216365"/>
                  </a:lnTo>
                  <a:lnTo>
                    <a:pt x="510003" y="327124"/>
                  </a:lnTo>
                  <a:lnTo>
                    <a:pt x="641367" y="479094"/>
                  </a:lnTo>
                  <a:lnTo>
                    <a:pt x="762429" y="620762"/>
                  </a:lnTo>
                  <a:lnTo>
                    <a:pt x="991673" y="880915"/>
                  </a:lnTo>
                  <a:lnTo>
                    <a:pt x="1146219" y="1045765"/>
                  </a:lnTo>
                  <a:lnTo>
                    <a:pt x="1223492" y="1120462"/>
                  </a:lnTo>
                  <a:lnTo>
                    <a:pt x="1352281" y="1244100"/>
                  </a:lnTo>
                  <a:lnTo>
                    <a:pt x="1455312" y="1341979"/>
                  </a:lnTo>
                  <a:lnTo>
                    <a:pt x="1573798" y="1447586"/>
                  </a:lnTo>
                  <a:lnTo>
                    <a:pt x="1718041" y="1576374"/>
                  </a:lnTo>
                  <a:lnTo>
                    <a:pt x="1854557" y="1689709"/>
                  </a:lnTo>
                  <a:lnTo>
                    <a:pt x="2027134" y="1828800"/>
                  </a:lnTo>
                  <a:lnTo>
                    <a:pt x="2137892" y="1918953"/>
                  </a:lnTo>
                  <a:lnTo>
                    <a:pt x="2202287" y="1965316"/>
                  </a:lnTo>
                  <a:lnTo>
                    <a:pt x="2207438" y="1980771"/>
                  </a:lnTo>
                  <a:lnTo>
                    <a:pt x="2207438" y="1991074"/>
                  </a:lnTo>
                  <a:lnTo>
                    <a:pt x="2199711" y="2003953"/>
                  </a:lnTo>
                  <a:lnTo>
                    <a:pt x="2173953" y="2009105"/>
                  </a:lnTo>
                  <a:lnTo>
                    <a:pt x="2112135" y="2003953"/>
                  </a:lnTo>
                  <a:lnTo>
                    <a:pt x="2019407" y="1991074"/>
                  </a:lnTo>
                  <a:lnTo>
                    <a:pt x="1911224" y="1975620"/>
                  </a:lnTo>
                  <a:lnTo>
                    <a:pt x="1831375" y="1965316"/>
                  </a:lnTo>
                  <a:lnTo>
                    <a:pt x="1694859" y="1944710"/>
                  </a:lnTo>
                  <a:lnTo>
                    <a:pt x="1617586" y="1934407"/>
                  </a:lnTo>
                  <a:lnTo>
                    <a:pt x="1550616" y="1918953"/>
                  </a:lnTo>
                  <a:lnTo>
                    <a:pt x="1496525" y="1900922"/>
                  </a:lnTo>
                  <a:lnTo>
                    <a:pt x="1452736" y="1880316"/>
                  </a:lnTo>
                  <a:lnTo>
                    <a:pt x="1419251" y="1862285"/>
                  </a:lnTo>
                  <a:lnTo>
                    <a:pt x="1385766" y="1836528"/>
                  </a:lnTo>
                  <a:lnTo>
                    <a:pt x="1349705" y="1800467"/>
                  </a:lnTo>
                  <a:lnTo>
                    <a:pt x="1305917" y="1738648"/>
                  </a:lnTo>
                  <a:lnTo>
                    <a:pt x="1226068" y="1625314"/>
                  </a:lnTo>
                  <a:lnTo>
                    <a:pt x="1117886" y="1475919"/>
                  </a:lnTo>
                  <a:lnTo>
                    <a:pt x="1014855" y="1331676"/>
                  </a:lnTo>
                  <a:lnTo>
                    <a:pt x="893793" y="1159099"/>
                  </a:lnTo>
                  <a:lnTo>
                    <a:pt x="801065" y="1030310"/>
                  </a:lnTo>
                  <a:lnTo>
                    <a:pt x="741823" y="947885"/>
                  </a:lnTo>
                  <a:lnTo>
                    <a:pt x="636216" y="806218"/>
                  </a:lnTo>
                  <a:lnTo>
                    <a:pt x="561518" y="690308"/>
                  </a:lnTo>
                  <a:lnTo>
                    <a:pt x="515154" y="6207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2C8990E-C95A-41BD-A6E4-8D58A673DE85}"/>
              </a:ext>
            </a:extLst>
          </p:cNvPr>
          <p:cNvGrpSpPr/>
          <p:nvPr/>
        </p:nvGrpSpPr>
        <p:grpSpPr>
          <a:xfrm>
            <a:off x="3748090" y="1766888"/>
            <a:ext cx="4854574" cy="3963987"/>
            <a:chOff x="3748090" y="1766888"/>
            <a:chExt cx="4854574" cy="3963987"/>
          </a:xfrm>
          <a:solidFill>
            <a:schemeClr val="tx1"/>
          </a:solidFill>
        </p:grpSpPr>
        <p:sp>
          <p:nvSpPr>
            <p:cNvPr id="22" name="フリーフォーム 59">
              <a:extLst>
                <a:ext uri="{FF2B5EF4-FFF2-40B4-BE49-F238E27FC236}">
                  <a16:creationId xmlns:a16="http://schemas.microsoft.com/office/drawing/2014/main" id="{D08E9877-B033-4566-85F5-525C134E233E}"/>
                </a:ext>
              </a:extLst>
            </p:cNvPr>
            <p:cNvSpPr/>
            <p:nvPr/>
          </p:nvSpPr>
          <p:spPr>
            <a:xfrm rot="16200000">
              <a:off x="2392365" y="3403600"/>
              <a:ext cx="3441700" cy="730250"/>
            </a:xfrm>
            <a:custGeom>
              <a:avLst/>
              <a:gdLst>
                <a:gd name="connsiteX0" fmla="*/ 1750918 w 3441260"/>
                <a:gd name="connsiteY0" fmla="*/ 395183 h 729790"/>
                <a:gd name="connsiteX1" fmla="*/ 1944182 w 3441260"/>
                <a:gd name="connsiteY1" fmla="*/ 409605 h 729790"/>
                <a:gd name="connsiteX2" fmla="*/ 2143216 w 3441260"/>
                <a:gd name="connsiteY2" fmla="*/ 421144 h 729790"/>
                <a:gd name="connsiteX3" fmla="*/ 2342249 w 3441260"/>
                <a:gd name="connsiteY3" fmla="*/ 432682 h 729790"/>
                <a:gd name="connsiteX4" fmla="*/ 2518206 w 3441260"/>
                <a:gd name="connsiteY4" fmla="*/ 441335 h 729790"/>
                <a:gd name="connsiteX5" fmla="*/ 2705701 w 3441260"/>
                <a:gd name="connsiteY5" fmla="*/ 444220 h 729790"/>
                <a:gd name="connsiteX6" fmla="*/ 2864351 w 3441260"/>
                <a:gd name="connsiteY6" fmla="*/ 435566 h 729790"/>
                <a:gd name="connsiteX7" fmla="*/ 2924927 w 3441260"/>
                <a:gd name="connsiteY7" fmla="*/ 432682 h 729790"/>
                <a:gd name="connsiteX8" fmla="*/ 3008578 w 3441260"/>
                <a:gd name="connsiteY8" fmla="*/ 426913 h 729790"/>
                <a:gd name="connsiteX9" fmla="*/ 3048962 w 3441260"/>
                <a:gd name="connsiteY9" fmla="*/ 424028 h 729790"/>
                <a:gd name="connsiteX10" fmla="*/ 3097999 w 3441260"/>
                <a:gd name="connsiteY10" fmla="*/ 412490 h 729790"/>
                <a:gd name="connsiteX11" fmla="*/ 3158575 w 3441260"/>
                <a:gd name="connsiteY11" fmla="*/ 386529 h 729790"/>
                <a:gd name="connsiteX12" fmla="*/ 3204727 w 3441260"/>
                <a:gd name="connsiteY12" fmla="*/ 363453 h 729790"/>
                <a:gd name="connsiteX13" fmla="*/ 3262418 w 3441260"/>
                <a:gd name="connsiteY13" fmla="*/ 325954 h 729790"/>
                <a:gd name="connsiteX14" fmla="*/ 3302802 w 3441260"/>
                <a:gd name="connsiteY14" fmla="*/ 294224 h 729790"/>
                <a:gd name="connsiteX15" fmla="*/ 3351839 w 3441260"/>
                <a:gd name="connsiteY15" fmla="*/ 250956 h 729790"/>
                <a:gd name="connsiteX16" fmla="*/ 3383569 w 3441260"/>
                <a:gd name="connsiteY16" fmla="*/ 216341 h 729790"/>
                <a:gd name="connsiteX17" fmla="*/ 3395107 w 3441260"/>
                <a:gd name="connsiteY17" fmla="*/ 201918 h 729790"/>
                <a:gd name="connsiteX18" fmla="*/ 3403761 w 3441260"/>
                <a:gd name="connsiteY18" fmla="*/ 199034 h 729790"/>
                <a:gd name="connsiteX19" fmla="*/ 3423952 w 3441260"/>
                <a:gd name="connsiteY19" fmla="*/ 204803 h 729790"/>
                <a:gd name="connsiteX20" fmla="*/ 3432606 w 3441260"/>
                <a:gd name="connsiteY20" fmla="*/ 210572 h 729790"/>
                <a:gd name="connsiteX21" fmla="*/ 3441260 w 3441260"/>
                <a:gd name="connsiteY21" fmla="*/ 216341 h 729790"/>
                <a:gd name="connsiteX22" fmla="*/ 3441260 w 3441260"/>
                <a:gd name="connsiteY22" fmla="*/ 233648 h 729790"/>
                <a:gd name="connsiteX23" fmla="*/ 3421068 w 3441260"/>
                <a:gd name="connsiteY23" fmla="*/ 328838 h 729790"/>
                <a:gd name="connsiteX24" fmla="*/ 3389338 w 3441260"/>
                <a:gd name="connsiteY24" fmla="*/ 426913 h 729790"/>
                <a:gd name="connsiteX25" fmla="*/ 3354723 w 3441260"/>
                <a:gd name="connsiteY25" fmla="*/ 522103 h 729790"/>
                <a:gd name="connsiteX26" fmla="*/ 3311455 w 3441260"/>
                <a:gd name="connsiteY26" fmla="*/ 608639 h 729790"/>
                <a:gd name="connsiteX27" fmla="*/ 3259534 w 3441260"/>
                <a:gd name="connsiteY27" fmla="*/ 689406 h 729790"/>
                <a:gd name="connsiteX28" fmla="*/ 3236457 w 3441260"/>
                <a:gd name="connsiteY28" fmla="*/ 715367 h 729790"/>
                <a:gd name="connsiteX29" fmla="*/ 3207612 w 3441260"/>
                <a:gd name="connsiteY29" fmla="*/ 726905 h 729790"/>
                <a:gd name="connsiteX30" fmla="*/ 3190305 w 3441260"/>
                <a:gd name="connsiteY30" fmla="*/ 729790 h 729790"/>
                <a:gd name="connsiteX31" fmla="*/ 3167228 w 3441260"/>
                <a:gd name="connsiteY31" fmla="*/ 729790 h 729790"/>
                <a:gd name="connsiteX32" fmla="*/ 3135498 w 3441260"/>
                <a:gd name="connsiteY32" fmla="*/ 712482 h 729790"/>
                <a:gd name="connsiteX33" fmla="*/ 3106653 w 3441260"/>
                <a:gd name="connsiteY33" fmla="*/ 689406 h 729790"/>
                <a:gd name="connsiteX34" fmla="*/ 3077807 w 3441260"/>
                <a:gd name="connsiteY34" fmla="*/ 677868 h 729790"/>
                <a:gd name="connsiteX35" fmla="*/ 3014347 w 3441260"/>
                <a:gd name="connsiteY35" fmla="*/ 669214 h 729790"/>
                <a:gd name="connsiteX36" fmla="*/ 2849929 w 3441260"/>
                <a:gd name="connsiteY36" fmla="*/ 666330 h 729790"/>
                <a:gd name="connsiteX37" fmla="*/ 2636472 w 3441260"/>
                <a:gd name="connsiteY37" fmla="*/ 666330 h 729790"/>
                <a:gd name="connsiteX38" fmla="*/ 2463400 w 3441260"/>
                <a:gd name="connsiteY38" fmla="*/ 666330 h 729790"/>
                <a:gd name="connsiteX39" fmla="*/ 2391286 w 3441260"/>
                <a:gd name="connsiteY39" fmla="*/ 666330 h 729790"/>
                <a:gd name="connsiteX40" fmla="*/ 2261482 w 3441260"/>
                <a:gd name="connsiteY40" fmla="*/ 646138 h 729790"/>
                <a:gd name="connsiteX41" fmla="*/ 2097063 w 3441260"/>
                <a:gd name="connsiteY41" fmla="*/ 634600 h 729790"/>
                <a:gd name="connsiteX42" fmla="*/ 1912452 w 3441260"/>
                <a:gd name="connsiteY42" fmla="*/ 623062 h 729790"/>
                <a:gd name="connsiteX43" fmla="*/ 1788417 w 3441260"/>
                <a:gd name="connsiteY43" fmla="*/ 614408 h 729790"/>
                <a:gd name="connsiteX44" fmla="*/ 1618229 w 3441260"/>
                <a:gd name="connsiteY44" fmla="*/ 602870 h 729790"/>
                <a:gd name="connsiteX45" fmla="*/ 1520154 w 3441260"/>
                <a:gd name="connsiteY45" fmla="*/ 597101 h 729790"/>
                <a:gd name="connsiteX46" fmla="*/ 1370158 w 3441260"/>
                <a:gd name="connsiteY46" fmla="*/ 574024 h 729790"/>
                <a:gd name="connsiteX47" fmla="*/ 1228816 w 3441260"/>
                <a:gd name="connsiteY47" fmla="*/ 542294 h 729790"/>
                <a:gd name="connsiteX48" fmla="*/ 1073050 w 3441260"/>
                <a:gd name="connsiteY48" fmla="*/ 504795 h 729790"/>
                <a:gd name="connsiteX49" fmla="*/ 960553 w 3441260"/>
                <a:gd name="connsiteY49" fmla="*/ 473065 h 729790"/>
                <a:gd name="connsiteX50" fmla="*/ 842287 w 3441260"/>
                <a:gd name="connsiteY50" fmla="*/ 438451 h 729790"/>
                <a:gd name="connsiteX51" fmla="*/ 709598 w 3441260"/>
                <a:gd name="connsiteY51" fmla="*/ 395183 h 729790"/>
                <a:gd name="connsiteX52" fmla="*/ 542294 w 3441260"/>
                <a:gd name="connsiteY52" fmla="*/ 328838 h 729790"/>
                <a:gd name="connsiteX53" fmla="*/ 377876 w 3441260"/>
                <a:gd name="connsiteY53" fmla="*/ 256725 h 729790"/>
                <a:gd name="connsiteX54" fmla="*/ 250956 w 3441260"/>
                <a:gd name="connsiteY54" fmla="*/ 196149 h 729790"/>
                <a:gd name="connsiteX55" fmla="*/ 138458 w 3441260"/>
                <a:gd name="connsiteY55" fmla="*/ 132689 h 729790"/>
                <a:gd name="connsiteX56" fmla="*/ 66345 w 3441260"/>
                <a:gd name="connsiteY56" fmla="*/ 89421 h 729790"/>
                <a:gd name="connsiteX57" fmla="*/ 28846 w 3441260"/>
                <a:gd name="connsiteY57" fmla="*/ 63460 h 729790"/>
                <a:gd name="connsiteX58" fmla="*/ 5770 w 3441260"/>
                <a:gd name="connsiteY58" fmla="*/ 43269 h 729790"/>
                <a:gd name="connsiteX59" fmla="*/ 0 w 3441260"/>
                <a:gd name="connsiteY59" fmla="*/ 28846 h 729790"/>
                <a:gd name="connsiteX60" fmla="*/ 0 w 3441260"/>
                <a:gd name="connsiteY60" fmla="*/ 14423 h 729790"/>
                <a:gd name="connsiteX61" fmla="*/ 14423 w 3441260"/>
                <a:gd name="connsiteY61" fmla="*/ 2885 h 729790"/>
                <a:gd name="connsiteX62" fmla="*/ 46153 w 3441260"/>
                <a:gd name="connsiteY62" fmla="*/ 0 h 729790"/>
                <a:gd name="connsiteX63" fmla="*/ 95190 w 3441260"/>
                <a:gd name="connsiteY63" fmla="*/ 20192 h 729790"/>
                <a:gd name="connsiteX64" fmla="*/ 213457 w 3441260"/>
                <a:gd name="connsiteY64" fmla="*/ 72114 h 729790"/>
                <a:gd name="connsiteX65" fmla="*/ 354799 w 3441260"/>
                <a:gd name="connsiteY65" fmla="*/ 126920 h 729790"/>
                <a:gd name="connsiteX66" fmla="*/ 484604 w 3441260"/>
                <a:gd name="connsiteY66" fmla="*/ 173073 h 729790"/>
                <a:gd name="connsiteX67" fmla="*/ 663445 w 3441260"/>
                <a:gd name="connsiteY67" fmla="*/ 227879 h 729790"/>
                <a:gd name="connsiteX68" fmla="*/ 824980 w 3441260"/>
                <a:gd name="connsiteY68" fmla="*/ 268263 h 729790"/>
                <a:gd name="connsiteX69" fmla="*/ 974976 w 3441260"/>
                <a:gd name="connsiteY69" fmla="*/ 302877 h 729790"/>
                <a:gd name="connsiteX70" fmla="*/ 1165356 w 3441260"/>
                <a:gd name="connsiteY70" fmla="*/ 334607 h 729790"/>
                <a:gd name="connsiteX71" fmla="*/ 1355735 w 3441260"/>
                <a:gd name="connsiteY71" fmla="*/ 360568 h 729790"/>
                <a:gd name="connsiteX72" fmla="*/ 1485540 w 3441260"/>
                <a:gd name="connsiteY72" fmla="*/ 374991 h 729790"/>
                <a:gd name="connsiteX73" fmla="*/ 1750918 w 3441260"/>
                <a:gd name="connsiteY73" fmla="*/ 395183 h 72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441260" h="729790">
                  <a:moveTo>
                    <a:pt x="1750918" y="395183"/>
                  </a:moveTo>
                  <a:lnTo>
                    <a:pt x="1944182" y="409605"/>
                  </a:lnTo>
                  <a:lnTo>
                    <a:pt x="2143216" y="421144"/>
                  </a:lnTo>
                  <a:lnTo>
                    <a:pt x="2342249" y="432682"/>
                  </a:lnTo>
                  <a:lnTo>
                    <a:pt x="2518206" y="441335"/>
                  </a:lnTo>
                  <a:lnTo>
                    <a:pt x="2705701" y="444220"/>
                  </a:lnTo>
                  <a:lnTo>
                    <a:pt x="2864351" y="435566"/>
                  </a:lnTo>
                  <a:lnTo>
                    <a:pt x="2924927" y="432682"/>
                  </a:lnTo>
                  <a:lnTo>
                    <a:pt x="3008578" y="426913"/>
                  </a:lnTo>
                  <a:lnTo>
                    <a:pt x="3048962" y="424028"/>
                  </a:lnTo>
                  <a:lnTo>
                    <a:pt x="3097999" y="412490"/>
                  </a:lnTo>
                  <a:lnTo>
                    <a:pt x="3158575" y="386529"/>
                  </a:lnTo>
                  <a:lnTo>
                    <a:pt x="3204727" y="363453"/>
                  </a:lnTo>
                  <a:lnTo>
                    <a:pt x="3262418" y="325954"/>
                  </a:lnTo>
                  <a:lnTo>
                    <a:pt x="3302802" y="294224"/>
                  </a:lnTo>
                  <a:lnTo>
                    <a:pt x="3351839" y="250956"/>
                  </a:lnTo>
                  <a:lnTo>
                    <a:pt x="3383569" y="216341"/>
                  </a:lnTo>
                  <a:lnTo>
                    <a:pt x="3395107" y="201918"/>
                  </a:lnTo>
                  <a:lnTo>
                    <a:pt x="3403761" y="199034"/>
                  </a:lnTo>
                  <a:lnTo>
                    <a:pt x="3423952" y="204803"/>
                  </a:lnTo>
                  <a:lnTo>
                    <a:pt x="3432606" y="210572"/>
                  </a:lnTo>
                  <a:lnTo>
                    <a:pt x="3441260" y="216341"/>
                  </a:lnTo>
                  <a:lnTo>
                    <a:pt x="3441260" y="233648"/>
                  </a:lnTo>
                  <a:lnTo>
                    <a:pt x="3421068" y="328838"/>
                  </a:lnTo>
                  <a:lnTo>
                    <a:pt x="3389338" y="426913"/>
                  </a:lnTo>
                  <a:lnTo>
                    <a:pt x="3354723" y="522103"/>
                  </a:lnTo>
                  <a:lnTo>
                    <a:pt x="3311455" y="608639"/>
                  </a:lnTo>
                  <a:lnTo>
                    <a:pt x="3259534" y="689406"/>
                  </a:lnTo>
                  <a:lnTo>
                    <a:pt x="3236457" y="715367"/>
                  </a:lnTo>
                  <a:cubicBezTo>
                    <a:pt x="3209618" y="727295"/>
                    <a:pt x="3219966" y="726905"/>
                    <a:pt x="3207612" y="726905"/>
                  </a:cubicBezTo>
                  <a:lnTo>
                    <a:pt x="3190305" y="729790"/>
                  </a:lnTo>
                  <a:lnTo>
                    <a:pt x="3167228" y="729790"/>
                  </a:lnTo>
                  <a:lnTo>
                    <a:pt x="3135498" y="712482"/>
                  </a:lnTo>
                  <a:lnTo>
                    <a:pt x="3106653" y="689406"/>
                  </a:lnTo>
                  <a:lnTo>
                    <a:pt x="3077807" y="677868"/>
                  </a:lnTo>
                  <a:lnTo>
                    <a:pt x="3014347" y="669214"/>
                  </a:lnTo>
                  <a:lnTo>
                    <a:pt x="2849929" y="666330"/>
                  </a:lnTo>
                  <a:lnTo>
                    <a:pt x="2636472" y="666330"/>
                  </a:lnTo>
                  <a:lnTo>
                    <a:pt x="2463400" y="666330"/>
                  </a:lnTo>
                  <a:lnTo>
                    <a:pt x="2391286" y="666330"/>
                  </a:lnTo>
                  <a:lnTo>
                    <a:pt x="2261482" y="646138"/>
                  </a:lnTo>
                  <a:lnTo>
                    <a:pt x="2097063" y="634600"/>
                  </a:lnTo>
                  <a:lnTo>
                    <a:pt x="1912452" y="623062"/>
                  </a:lnTo>
                  <a:lnTo>
                    <a:pt x="1788417" y="614408"/>
                  </a:lnTo>
                  <a:lnTo>
                    <a:pt x="1618229" y="602870"/>
                  </a:lnTo>
                  <a:lnTo>
                    <a:pt x="1520154" y="597101"/>
                  </a:lnTo>
                  <a:lnTo>
                    <a:pt x="1370158" y="574024"/>
                  </a:lnTo>
                  <a:lnTo>
                    <a:pt x="1228816" y="542294"/>
                  </a:lnTo>
                  <a:lnTo>
                    <a:pt x="1073050" y="504795"/>
                  </a:lnTo>
                  <a:lnTo>
                    <a:pt x="960553" y="473065"/>
                  </a:lnTo>
                  <a:lnTo>
                    <a:pt x="842287" y="438451"/>
                  </a:lnTo>
                  <a:lnTo>
                    <a:pt x="709598" y="395183"/>
                  </a:lnTo>
                  <a:lnTo>
                    <a:pt x="542294" y="328838"/>
                  </a:lnTo>
                  <a:lnTo>
                    <a:pt x="377876" y="256725"/>
                  </a:lnTo>
                  <a:lnTo>
                    <a:pt x="250956" y="196149"/>
                  </a:lnTo>
                  <a:lnTo>
                    <a:pt x="138458" y="132689"/>
                  </a:lnTo>
                  <a:lnTo>
                    <a:pt x="66345" y="89421"/>
                  </a:lnTo>
                  <a:lnTo>
                    <a:pt x="28846" y="63460"/>
                  </a:lnTo>
                  <a:lnTo>
                    <a:pt x="5770" y="43269"/>
                  </a:lnTo>
                  <a:lnTo>
                    <a:pt x="0" y="28846"/>
                  </a:lnTo>
                  <a:lnTo>
                    <a:pt x="0" y="14423"/>
                  </a:lnTo>
                  <a:lnTo>
                    <a:pt x="14423" y="2885"/>
                  </a:lnTo>
                  <a:lnTo>
                    <a:pt x="46153" y="0"/>
                  </a:lnTo>
                  <a:lnTo>
                    <a:pt x="95190" y="20192"/>
                  </a:lnTo>
                  <a:lnTo>
                    <a:pt x="213457" y="72114"/>
                  </a:lnTo>
                  <a:lnTo>
                    <a:pt x="354799" y="126920"/>
                  </a:lnTo>
                  <a:lnTo>
                    <a:pt x="484604" y="173073"/>
                  </a:lnTo>
                  <a:lnTo>
                    <a:pt x="663445" y="227879"/>
                  </a:lnTo>
                  <a:lnTo>
                    <a:pt x="824980" y="268263"/>
                  </a:lnTo>
                  <a:lnTo>
                    <a:pt x="974976" y="302877"/>
                  </a:lnTo>
                  <a:lnTo>
                    <a:pt x="1165356" y="334607"/>
                  </a:lnTo>
                  <a:lnTo>
                    <a:pt x="1355735" y="360568"/>
                  </a:lnTo>
                  <a:lnTo>
                    <a:pt x="1485540" y="374991"/>
                  </a:lnTo>
                  <a:lnTo>
                    <a:pt x="1750918" y="395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5D5DAC53-093C-4981-993A-A45650619D99}"/>
                </a:ext>
              </a:extLst>
            </p:cNvPr>
            <p:cNvSpPr/>
            <p:nvPr/>
          </p:nvSpPr>
          <p:spPr>
            <a:xfrm rot="16200000">
              <a:off x="4421984" y="2170907"/>
              <a:ext cx="1271587" cy="463550"/>
            </a:xfrm>
            <a:custGeom>
              <a:avLst/>
              <a:gdLst>
                <a:gd name="connsiteX0" fmla="*/ 473868 w 1271587"/>
                <a:gd name="connsiteY0" fmla="*/ 150019 h 464344"/>
                <a:gd name="connsiteX1" fmla="*/ 633412 w 1271587"/>
                <a:gd name="connsiteY1" fmla="*/ 147637 h 464344"/>
                <a:gd name="connsiteX2" fmla="*/ 707231 w 1271587"/>
                <a:gd name="connsiteY2" fmla="*/ 147637 h 464344"/>
                <a:gd name="connsiteX3" fmla="*/ 821531 w 1271587"/>
                <a:gd name="connsiteY3" fmla="*/ 140494 h 464344"/>
                <a:gd name="connsiteX4" fmla="*/ 900112 w 1271587"/>
                <a:gd name="connsiteY4" fmla="*/ 133350 h 464344"/>
                <a:gd name="connsiteX5" fmla="*/ 957262 w 1271587"/>
                <a:gd name="connsiteY5" fmla="*/ 126206 h 464344"/>
                <a:gd name="connsiteX6" fmla="*/ 1002506 w 1271587"/>
                <a:gd name="connsiteY6" fmla="*/ 119062 h 464344"/>
                <a:gd name="connsiteX7" fmla="*/ 1057275 w 1271587"/>
                <a:gd name="connsiteY7" fmla="*/ 107156 h 464344"/>
                <a:gd name="connsiteX8" fmla="*/ 1100137 w 1271587"/>
                <a:gd name="connsiteY8" fmla="*/ 92869 h 464344"/>
                <a:gd name="connsiteX9" fmla="*/ 1140618 w 1271587"/>
                <a:gd name="connsiteY9" fmla="*/ 73819 h 464344"/>
                <a:gd name="connsiteX10" fmla="*/ 1171575 w 1271587"/>
                <a:gd name="connsiteY10" fmla="*/ 54769 h 464344"/>
                <a:gd name="connsiteX11" fmla="*/ 1195387 w 1271587"/>
                <a:gd name="connsiteY11" fmla="*/ 35719 h 464344"/>
                <a:gd name="connsiteX12" fmla="*/ 1219200 w 1271587"/>
                <a:gd name="connsiteY12" fmla="*/ 9525 h 464344"/>
                <a:gd name="connsiteX13" fmla="*/ 1243012 w 1271587"/>
                <a:gd name="connsiteY13" fmla="*/ 2381 h 464344"/>
                <a:gd name="connsiteX14" fmla="*/ 1259681 w 1271587"/>
                <a:gd name="connsiteY14" fmla="*/ 0 h 464344"/>
                <a:gd name="connsiteX15" fmla="*/ 1269206 w 1271587"/>
                <a:gd name="connsiteY15" fmla="*/ 4762 h 464344"/>
                <a:gd name="connsiteX16" fmla="*/ 1271587 w 1271587"/>
                <a:gd name="connsiteY16" fmla="*/ 16669 h 464344"/>
                <a:gd name="connsiteX17" fmla="*/ 1259681 w 1271587"/>
                <a:gd name="connsiteY17" fmla="*/ 59531 h 464344"/>
                <a:gd name="connsiteX18" fmla="*/ 1240631 w 1271587"/>
                <a:gd name="connsiteY18" fmla="*/ 121444 h 464344"/>
                <a:gd name="connsiteX19" fmla="*/ 1216818 w 1271587"/>
                <a:gd name="connsiteY19" fmla="*/ 185737 h 464344"/>
                <a:gd name="connsiteX20" fmla="*/ 1188243 w 1271587"/>
                <a:gd name="connsiteY20" fmla="*/ 250031 h 464344"/>
                <a:gd name="connsiteX21" fmla="*/ 1159668 w 1271587"/>
                <a:gd name="connsiteY21" fmla="*/ 304800 h 464344"/>
                <a:gd name="connsiteX22" fmla="*/ 1133475 w 1271587"/>
                <a:gd name="connsiteY22" fmla="*/ 352425 h 464344"/>
                <a:gd name="connsiteX23" fmla="*/ 1100137 w 1271587"/>
                <a:gd name="connsiteY23" fmla="*/ 400050 h 464344"/>
                <a:gd name="connsiteX24" fmla="*/ 1069181 w 1271587"/>
                <a:gd name="connsiteY24" fmla="*/ 433387 h 464344"/>
                <a:gd name="connsiteX25" fmla="*/ 1040606 w 1271587"/>
                <a:gd name="connsiteY25" fmla="*/ 457200 h 464344"/>
                <a:gd name="connsiteX26" fmla="*/ 1021556 w 1271587"/>
                <a:gd name="connsiteY26" fmla="*/ 464344 h 464344"/>
                <a:gd name="connsiteX27" fmla="*/ 997743 w 1271587"/>
                <a:gd name="connsiteY27" fmla="*/ 464344 h 464344"/>
                <a:gd name="connsiteX28" fmla="*/ 966787 w 1271587"/>
                <a:gd name="connsiteY28" fmla="*/ 457200 h 464344"/>
                <a:gd name="connsiteX29" fmla="*/ 938212 w 1271587"/>
                <a:gd name="connsiteY29" fmla="*/ 442912 h 464344"/>
                <a:gd name="connsiteX30" fmla="*/ 912018 w 1271587"/>
                <a:gd name="connsiteY30" fmla="*/ 421481 h 464344"/>
                <a:gd name="connsiteX31" fmla="*/ 888206 w 1271587"/>
                <a:gd name="connsiteY31" fmla="*/ 400050 h 464344"/>
                <a:gd name="connsiteX32" fmla="*/ 850106 w 1271587"/>
                <a:gd name="connsiteY32" fmla="*/ 388144 h 464344"/>
                <a:gd name="connsiteX33" fmla="*/ 747712 w 1271587"/>
                <a:gd name="connsiteY33" fmla="*/ 373856 h 464344"/>
                <a:gd name="connsiteX34" fmla="*/ 650081 w 1271587"/>
                <a:gd name="connsiteY34" fmla="*/ 359569 h 464344"/>
                <a:gd name="connsiteX35" fmla="*/ 581025 w 1271587"/>
                <a:gd name="connsiteY35" fmla="*/ 352425 h 464344"/>
                <a:gd name="connsiteX36" fmla="*/ 507206 w 1271587"/>
                <a:gd name="connsiteY36" fmla="*/ 350044 h 464344"/>
                <a:gd name="connsiteX37" fmla="*/ 433387 w 1271587"/>
                <a:gd name="connsiteY37" fmla="*/ 350044 h 464344"/>
                <a:gd name="connsiteX38" fmla="*/ 326231 w 1271587"/>
                <a:gd name="connsiteY38" fmla="*/ 350044 h 464344"/>
                <a:gd name="connsiteX39" fmla="*/ 202406 w 1271587"/>
                <a:gd name="connsiteY39" fmla="*/ 347662 h 464344"/>
                <a:gd name="connsiteX40" fmla="*/ 92868 w 1271587"/>
                <a:gd name="connsiteY40" fmla="*/ 347662 h 464344"/>
                <a:gd name="connsiteX41" fmla="*/ 28575 w 1271587"/>
                <a:gd name="connsiteY41" fmla="*/ 350044 h 464344"/>
                <a:gd name="connsiteX42" fmla="*/ 0 w 1271587"/>
                <a:gd name="connsiteY42" fmla="*/ 150019 h 464344"/>
                <a:gd name="connsiteX43" fmla="*/ 238125 w 1271587"/>
                <a:gd name="connsiteY43" fmla="*/ 150019 h 464344"/>
                <a:gd name="connsiteX44" fmla="*/ 473868 w 1271587"/>
                <a:gd name="connsiteY44" fmla="*/ 150019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1587" h="464344">
                  <a:moveTo>
                    <a:pt x="473868" y="150019"/>
                  </a:moveTo>
                  <a:lnTo>
                    <a:pt x="633412" y="147637"/>
                  </a:lnTo>
                  <a:lnTo>
                    <a:pt x="707231" y="147637"/>
                  </a:lnTo>
                  <a:lnTo>
                    <a:pt x="821531" y="140494"/>
                  </a:lnTo>
                  <a:lnTo>
                    <a:pt x="900112" y="133350"/>
                  </a:lnTo>
                  <a:lnTo>
                    <a:pt x="957262" y="126206"/>
                  </a:lnTo>
                  <a:lnTo>
                    <a:pt x="1002506" y="119062"/>
                  </a:lnTo>
                  <a:lnTo>
                    <a:pt x="1057275" y="107156"/>
                  </a:lnTo>
                  <a:lnTo>
                    <a:pt x="1100137" y="92869"/>
                  </a:lnTo>
                  <a:lnTo>
                    <a:pt x="1140618" y="73819"/>
                  </a:lnTo>
                  <a:lnTo>
                    <a:pt x="1171575" y="54769"/>
                  </a:lnTo>
                  <a:lnTo>
                    <a:pt x="1195387" y="35719"/>
                  </a:lnTo>
                  <a:lnTo>
                    <a:pt x="1219200" y="9525"/>
                  </a:lnTo>
                  <a:lnTo>
                    <a:pt x="1243012" y="2381"/>
                  </a:lnTo>
                  <a:lnTo>
                    <a:pt x="1259681" y="0"/>
                  </a:lnTo>
                  <a:lnTo>
                    <a:pt x="1269206" y="4762"/>
                  </a:lnTo>
                  <a:lnTo>
                    <a:pt x="1271587" y="16669"/>
                  </a:lnTo>
                  <a:lnTo>
                    <a:pt x="1259681" y="59531"/>
                  </a:lnTo>
                  <a:lnTo>
                    <a:pt x="1240631" y="121444"/>
                  </a:lnTo>
                  <a:lnTo>
                    <a:pt x="1216818" y="185737"/>
                  </a:lnTo>
                  <a:lnTo>
                    <a:pt x="1188243" y="250031"/>
                  </a:lnTo>
                  <a:lnTo>
                    <a:pt x="1159668" y="304800"/>
                  </a:lnTo>
                  <a:lnTo>
                    <a:pt x="1133475" y="352425"/>
                  </a:lnTo>
                  <a:lnTo>
                    <a:pt x="1100137" y="400050"/>
                  </a:lnTo>
                  <a:lnTo>
                    <a:pt x="1069181" y="433387"/>
                  </a:lnTo>
                  <a:lnTo>
                    <a:pt x="1040606" y="457200"/>
                  </a:lnTo>
                  <a:lnTo>
                    <a:pt x="1021556" y="464344"/>
                  </a:lnTo>
                  <a:lnTo>
                    <a:pt x="997743" y="464344"/>
                  </a:lnTo>
                  <a:lnTo>
                    <a:pt x="966787" y="457200"/>
                  </a:lnTo>
                  <a:lnTo>
                    <a:pt x="938212" y="442912"/>
                  </a:lnTo>
                  <a:lnTo>
                    <a:pt x="912018" y="421481"/>
                  </a:lnTo>
                  <a:lnTo>
                    <a:pt x="888206" y="400050"/>
                  </a:lnTo>
                  <a:lnTo>
                    <a:pt x="850106" y="388144"/>
                  </a:lnTo>
                  <a:lnTo>
                    <a:pt x="747712" y="373856"/>
                  </a:lnTo>
                  <a:lnTo>
                    <a:pt x="650081" y="359569"/>
                  </a:lnTo>
                  <a:lnTo>
                    <a:pt x="581025" y="352425"/>
                  </a:lnTo>
                  <a:lnTo>
                    <a:pt x="507206" y="350044"/>
                  </a:lnTo>
                  <a:lnTo>
                    <a:pt x="433387" y="350044"/>
                  </a:lnTo>
                  <a:lnTo>
                    <a:pt x="326231" y="350044"/>
                  </a:lnTo>
                  <a:lnTo>
                    <a:pt x="202406" y="347662"/>
                  </a:lnTo>
                  <a:lnTo>
                    <a:pt x="92868" y="347662"/>
                  </a:lnTo>
                  <a:lnTo>
                    <a:pt x="28575" y="350044"/>
                  </a:lnTo>
                  <a:lnTo>
                    <a:pt x="0" y="150019"/>
                  </a:lnTo>
                  <a:lnTo>
                    <a:pt x="238125" y="150019"/>
                  </a:lnTo>
                  <a:lnTo>
                    <a:pt x="473868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7">
              <a:extLst>
                <a:ext uri="{FF2B5EF4-FFF2-40B4-BE49-F238E27FC236}">
                  <a16:creationId xmlns:a16="http://schemas.microsoft.com/office/drawing/2014/main" id="{96BCDA19-BA98-4816-9987-6C7F67554890}"/>
                </a:ext>
              </a:extLst>
            </p:cNvPr>
            <p:cNvSpPr/>
            <p:nvPr/>
          </p:nvSpPr>
          <p:spPr>
            <a:xfrm>
              <a:off x="6232526" y="1865314"/>
              <a:ext cx="1936750" cy="492125"/>
            </a:xfrm>
            <a:custGeom>
              <a:avLst/>
              <a:gdLst>
                <a:gd name="connsiteX0" fmla="*/ 734095 w 1936982"/>
                <a:gd name="connsiteY0" fmla="*/ 198334 h 491973"/>
                <a:gd name="connsiteX1" fmla="*/ 942733 w 1936982"/>
                <a:gd name="connsiteY1" fmla="*/ 167425 h 491973"/>
                <a:gd name="connsiteX2" fmla="*/ 1094704 w 1936982"/>
                <a:gd name="connsiteY2" fmla="*/ 144243 h 491973"/>
                <a:gd name="connsiteX3" fmla="*/ 1200311 w 1936982"/>
                <a:gd name="connsiteY3" fmla="*/ 126213 h 491973"/>
                <a:gd name="connsiteX4" fmla="*/ 1293039 w 1936982"/>
                <a:gd name="connsiteY4" fmla="*/ 105607 h 491973"/>
                <a:gd name="connsiteX5" fmla="*/ 1385766 w 1936982"/>
                <a:gd name="connsiteY5" fmla="*/ 82425 h 491973"/>
                <a:gd name="connsiteX6" fmla="*/ 1445009 w 1936982"/>
                <a:gd name="connsiteY6" fmla="*/ 66970 h 491973"/>
                <a:gd name="connsiteX7" fmla="*/ 1488797 w 1936982"/>
                <a:gd name="connsiteY7" fmla="*/ 46364 h 491973"/>
                <a:gd name="connsiteX8" fmla="*/ 1537737 w 1936982"/>
                <a:gd name="connsiteY8" fmla="*/ 20606 h 491973"/>
                <a:gd name="connsiteX9" fmla="*/ 1586677 w 1936982"/>
                <a:gd name="connsiteY9" fmla="*/ 2576 h 491973"/>
                <a:gd name="connsiteX10" fmla="*/ 1612435 w 1936982"/>
                <a:gd name="connsiteY10" fmla="*/ 0 h 491973"/>
                <a:gd name="connsiteX11" fmla="*/ 1700011 w 1936982"/>
                <a:gd name="connsiteY11" fmla="*/ 7727 h 491973"/>
                <a:gd name="connsiteX12" fmla="*/ 1743799 w 1936982"/>
                <a:gd name="connsiteY12" fmla="*/ 15454 h 491973"/>
                <a:gd name="connsiteX13" fmla="*/ 1797890 w 1936982"/>
                <a:gd name="connsiteY13" fmla="*/ 30909 h 491973"/>
                <a:gd name="connsiteX14" fmla="*/ 1828800 w 1936982"/>
                <a:gd name="connsiteY14" fmla="*/ 43788 h 491973"/>
                <a:gd name="connsiteX15" fmla="*/ 1870012 w 1936982"/>
                <a:gd name="connsiteY15" fmla="*/ 69546 h 491973"/>
                <a:gd name="connsiteX16" fmla="*/ 1890618 w 1936982"/>
                <a:gd name="connsiteY16" fmla="*/ 87576 h 491973"/>
                <a:gd name="connsiteX17" fmla="*/ 1911224 w 1936982"/>
                <a:gd name="connsiteY17" fmla="*/ 110758 h 491973"/>
                <a:gd name="connsiteX18" fmla="*/ 1926679 w 1936982"/>
                <a:gd name="connsiteY18" fmla="*/ 121061 h 491973"/>
                <a:gd name="connsiteX19" fmla="*/ 1936982 w 1936982"/>
                <a:gd name="connsiteY19" fmla="*/ 136516 h 491973"/>
                <a:gd name="connsiteX20" fmla="*/ 1936982 w 1936982"/>
                <a:gd name="connsiteY20" fmla="*/ 146819 h 491973"/>
                <a:gd name="connsiteX21" fmla="*/ 1929255 w 1936982"/>
                <a:gd name="connsiteY21" fmla="*/ 170001 h 491973"/>
                <a:gd name="connsiteX22" fmla="*/ 1906073 w 1936982"/>
                <a:gd name="connsiteY22" fmla="*/ 198334 h 491973"/>
                <a:gd name="connsiteX23" fmla="*/ 1877739 w 1936982"/>
                <a:gd name="connsiteY23" fmla="*/ 221516 h 491973"/>
                <a:gd name="connsiteX24" fmla="*/ 1831375 w 1936982"/>
                <a:gd name="connsiteY24" fmla="*/ 236971 h 491973"/>
                <a:gd name="connsiteX25" fmla="*/ 1748951 w 1936982"/>
                <a:gd name="connsiteY25" fmla="*/ 255002 h 491973"/>
                <a:gd name="connsiteX26" fmla="*/ 1684556 w 1936982"/>
                <a:gd name="connsiteY26" fmla="*/ 270456 h 491973"/>
                <a:gd name="connsiteX27" fmla="*/ 1609859 w 1936982"/>
                <a:gd name="connsiteY27" fmla="*/ 280759 h 491973"/>
                <a:gd name="connsiteX28" fmla="*/ 1548040 w 1936982"/>
                <a:gd name="connsiteY28" fmla="*/ 288487 h 491973"/>
                <a:gd name="connsiteX29" fmla="*/ 1475919 w 1936982"/>
                <a:gd name="connsiteY29" fmla="*/ 291062 h 491973"/>
                <a:gd name="connsiteX30" fmla="*/ 1336827 w 1936982"/>
                <a:gd name="connsiteY30" fmla="*/ 296214 h 491973"/>
                <a:gd name="connsiteX31" fmla="*/ 1182280 w 1936982"/>
                <a:gd name="connsiteY31" fmla="*/ 306517 h 491973"/>
                <a:gd name="connsiteX32" fmla="*/ 1048340 w 1936982"/>
                <a:gd name="connsiteY32" fmla="*/ 319396 h 491973"/>
                <a:gd name="connsiteX33" fmla="*/ 878339 w 1936982"/>
                <a:gd name="connsiteY33" fmla="*/ 337426 h 491973"/>
                <a:gd name="connsiteX34" fmla="*/ 726368 w 1936982"/>
                <a:gd name="connsiteY34" fmla="*/ 358033 h 491973"/>
                <a:gd name="connsiteX35" fmla="*/ 566670 w 1936982"/>
                <a:gd name="connsiteY35" fmla="*/ 378639 h 491973"/>
                <a:gd name="connsiteX36" fmla="*/ 383790 w 1936982"/>
                <a:gd name="connsiteY36" fmla="*/ 412124 h 491973"/>
                <a:gd name="connsiteX37" fmla="*/ 180304 w 1936982"/>
                <a:gd name="connsiteY37" fmla="*/ 450760 h 491973"/>
                <a:gd name="connsiteX38" fmla="*/ 82424 w 1936982"/>
                <a:gd name="connsiteY38" fmla="*/ 471367 h 491973"/>
                <a:gd name="connsiteX39" fmla="*/ 0 w 1936982"/>
                <a:gd name="connsiteY39" fmla="*/ 491973 h 491973"/>
                <a:gd name="connsiteX40" fmla="*/ 2575 w 1936982"/>
                <a:gd name="connsiteY40" fmla="*/ 303941 h 491973"/>
                <a:gd name="connsiteX41" fmla="*/ 221516 w 1936982"/>
                <a:gd name="connsiteY41" fmla="*/ 275608 h 491973"/>
                <a:gd name="connsiteX42" fmla="*/ 391517 w 1936982"/>
                <a:gd name="connsiteY42" fmla="*/ 249850 h 491973"/>
                <a:gd name="connsiteX43" fmla="*/ 589852 w 1936982"/>
                <a:gd name="connsiteY43" fmla="*/ 218941 h 491973"/>
                <a:gd name="connsiteX44" fmla="*/ 734095 w 1936982"/>
                <a:gd name="connsiteY44" fmla="*/ 198334 h 49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6982" h="491973">
                  <a:moveTo>
                    <a:pt x="734095" y="198334"/>
                  </a:moveTo>
                  <a:lnTo>
                    <a:pt x="942733" y="167425"/>
                  </a:lnTo>
                  <a:lnTo>
                    <a:pt x="1094704" y="144243"/>
                  </a:lnTo>
                  <a:lnTo>
                    <a:pt x="1200311" y="126213"/>
                  </a:lnTo>
                  <a:lnTo>
                    <a:pt x="1293039" y="105607"/>
                  </a:lnTo>
                  <a:lnTo>
                    <a:pt x="1385766" y="82425"/>
                  </a:lnTo>
                  <a:lnTo>
                    <a:pt x="1445009" y="66970"/>
                  </a:lnTo>
                  <a:lnTo>
                    <a:pt x="1488797" y="46364"/>
                  </a:lnTo>
                  <a:lnTo>
                    <a:pt x="1537737" y="20606"/>
                  </a:lnTo>
                  <a:lnTo>
                    <a:pt x="1586677" y="2576"/>
                  </a:lnTo>
                  <a:lnTo>
                    <a:pt x="1612435" y="0"/>
                  </a:lnTo>
                  <a:lnTo>
                    <a:pt x="1700011" y="7727"/>
                  </a:lnTo>
                  <a:lnTo>
                    <a:pt x="1743799" y="15454"/>
                  </a:lnTo>
                  <a:lnTo>
                    <a:pt x="1797890" y="30909"/>
                  </a:lnTo>
                  <a:lnTo>
                    <a:pt x="1828800" y="43788"/>
                  </a:lnTo>
                  <a:lnTo>
                    <a:pt x="1870012" y="69546"/>
                  </a:lnTo>
                  <a:lnTo>
                    <a:pt x="1890618" y="87576"/>
                  </a:lnTo>
                  <a:lnTo>
                    <a:pt x="1911224" y="110758"/>
                  </a:lnTo>
                  <a:lnTo>
                    <a:pt x="1926679" y="121061"/>
                  </a:lnTo>
                  <a:lnTo>
                    <a:pt x="1936982" y="136516"/>
                  </a:lnTo>
                  <a:lnTo>
                    <a:pt x="1936982" y="146819"/>
                  </a:lnTo>
                  <a:lnTo>
                    <a:pt x="1929255" y="170001"/>
                  </a:lnTo>
                  <a:lnTo>
                    <a:pt x="1906073" y="198334"/>
                  </a:lnTo>
                  <a:lnTo>
                    <a:pt x="1877739" y="221516"/>
                  </a:lnTo>
                  <a:lnTo>
                    <a:pt x="1831375" y="236971"/>
                  </a:lnTo>
                  <a:lnTo>
                    <a:pt x="1748951" y="255002"/>
                  </a:lnTo>
                  <a:lnTo>
                    <a:pt x="1684556" y="270456"/>
                  </a:lnTo>
                  <a:lnTo>
                    <a:pt x="1609859" y="280759"/>
                  </a:lnTo>
                  <a:lnTo>
                    <a:pt x="1548040" y="288487"/>
                  </a:lnTo>
                  <a:lnTo>
                    <a:pt x="1475919" y="291062"/>
                  </a:lnTo>
                  <a:lnTo>
                    <a:pt x="1336827" y="296214"/>
                  </a:lnTo>
                  <a:lnTo>
                    <a:pt x="1182280" y="306517"/>
                  </a:lnTo>
                  <a:lnTo>
                    <a:pt x="1048340" y="319396"/>
                  </a:lnTo>
                  <a:lnTo>
                    <a:pt x="878339" y="337426"/>
                  </a:lnTo>
                  <a:lnTo>
                    <a:pt x="726368" y="358033"/>
                  </a:lnTo>
                  <a:lnTo>
                    <a:pt x="566670" y="378639"/>
                  </a:lnTo>
                  <a:lnTo>
                    <a:pt x="383790" y="412124"/>
                  </a:lnTo>
                  <a:lnTo>
                    <a:pt x="180304" y="450760"/>
                  </a:lnTo>
                  <a:lnTo>
                    <a:pt x="82424" y="471367"/>
                  </a:lnTo>
                  <a:lnTo>
                    <a:pt x="0" y="491973"/>
                  </a:lnTo>
                  <a:cubicBezTo>
                    <a:pt x="858" y="429296"/>
                    <a:pt x="1717" y="366618"/>
                    <a:pt x="2575" y="303941"/>
                  </a:cubicBezTo>
                  <a:lnTo>
                    <a:pt x="221516" y="275608"/>
                  </a:lnTo>
                  <a:lnTo>
                    <a:pt x="391517" y="249850"/>
                  </a:lnTo>
                  <a:lnTo>
                    <a:pt x="589852" y="218941"/>
                  </a:lnTo>
                  <a:lnTo>
                    <a:pt x="734095" y="1983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3">
              <a:extLst>
                <a:ext uri="{FF2B5EF4-FFF2-40B4-BE49-F238E27FC236}">
                  <a16:creationId xmlns:a16="http://schemas.microsoft.com/office/drawing/2014/main" id="{A9C2D904-2223-47F9-9003-2D22B57DAE4E}"/>
                </a:ext>
              </a:extLst>
            </p:cNvPr>
            <p:cNvSpPr/>
            <p:nvPr/>
          </p:nvSpPr>
          <p:spPr>
            <a:xfrm>
              <a:off x="4352926" y="2855914"/>
              <a:ext cx="1257300" cy="401637"/>
            </a:xfrm>
            <a:custGeom>
              <a:avLst/>
              <a:gdLst>
                <a:gd name="connsiteX0" fmla="*/ 319088 w 1257300"/>
                <a:gd name="connsiteY0" fmla="*/ 166687 h 402431"/>
                <a:gd name="connsiteX1" fmla="*/ 176213 w 1257300"/>
                <a:gd name="connsiteY1" fmla="*/ 195262 h 402431"/>
                <a:gd name="connsiteX2" fmla="*/ 2381 w 1257300"/>
                <a:gd name="connsiteY2" fmla="*/ 228600 h 402431"/>
                <a:gd name="connsiteX3" fmla="*/ 0 w 1257300"/>
                <a:gd name="connsiteY3" fmla="*/ 402431 h 402431"/>
                <a:gd name="connsiteX4" fmla="*/ 152400 w 1257300"/>
                <a:gd name="connsiteY4" fmla="*/ 371475 h 402431"/>
                <a:gd name="connsiteX5" fmla="*/ 261938 w 1257300"/>
                <a:gd name="connsiteY5" fmla="*/ 350044 h 402431"/>
                <a:gd name="connsiteX6" fmla="*/ 404813 w 1257300"/>
                <a:gd name="connsiteY6" fmla="*/ 321469 h 402431"/>
                <a:gd name="connsiteX7" fmla="*/ 531019 w 1257300"/>
                <a:gd name="connsiteY7" fmla="*/ 297656 h 402431"/>
                <a:gd name="connsiteX8" fmla="*/ 650081 w 1257300"/>
                <a:gd name="connsiteY8" fmla="*/ 278606 h 402431"/>
                <a:gd name="connsiteX9" fmla="*/ 776288 w 1257300"/>
                <a:gd name="connsiteY9" fmla="*/ 259556 h 402431"/>
                <a:gd name="connsiteX10" fmla="*/ 916781 w 1257300"/>
                <a:gd name="connsiteY10" fmla="*/ 242887 h 402431"/>
                <a:gd name="connsiteX11" fmla="*/ 995363 w 1257300"/>
                <a:gd name="connsiteY11" fmla="*/ 238125 h 402431"/>
                <a:gd name="connsiteX12" fmla="*/ 1054894 w 1257300"/>
                <a:gd name="connsiteY12" fmla="*/ 238125 h 402431"/>
                <a:gd name="connsiteX13" fmla="*/ 1102519 w 1257300"/>
                <a:gd name="connsiteY13" fmla="*/ 238125 h 402431"/>
                <a:gd name="connsiteX14" fmla="*/ 1145381 w 1257300"/>
                <a:gd name="connsiteY14" fmla="*/ 233362 h 402431"/>
                <a:gd name="connsiteX15" fmla="*/ 1185863 w 1257300"/>
                <a:gd name="connsiteY15" fmla="*/ 226219 h 402431"/>
                <a:gd name="connsiteX16" fmla="*/ 1216819 w 1257300"/>
                <a:gd name="connsiteY16" fmla="*/ 216694 h 402431"/>
                <a:gd name="connsiteX17" fmla="*/ 1235869 w 1257300"/>
                <a:gd name="connsiteY17" fmla="*/ 204787 h 402431"/>
                <a:gd name="connsiteX18" fmla="*/ 1245394 w 1257300"/>
                <a:gd name="connsiteY18" fmla="*/ 195262 h 402431"/>
                <a:gd name="connsiteX19" fmla="*/ 1252538 w 1257300"/>
                <a:gd name="connsiteY19" fmla="*/ 173831 h 402431"/>
                <a:gd name="connsiteX20" fmla="*/ 1257300 w 1257300"/>
                <a:gd name="connsiteY20" fmla="*/ 142875 h 402431"/>
                <a:gd name="connsiteX21" fmla="*/ 1252538 w 1257300"/>
                <a:gd name="connsiteY21" fmla="*/ 109537 h 402431"/>
                <a:gd name="connsiteX22" fmla="*/ 1243013 w 1257300"/>
                <a:gd name="connsiteY22" fmla="*/ 90487 h 402431"/>
                <a:gd name="connsiteX23" fmla="*/ 1233488 w 1257300"/>
                <a:gd name="connsiteY23" fmla="*/ 80962 h 402431"/>
                <a:gd name="connsiteX24" fmla="*/ 1207294 w 1257300"/>
                <a:gd name="connsiteY24" fmla="*/ 69056 h 402431"/>
                <a:gd name="connsiteX25" fmla="*/ 1176338 w 1257300"/>
                <a:gd name="connsiteY25" fmla="*/ 61912 h 402431"/>
                <a:gd name="connsiteX26" fmla="*/ 1109663 w 1257300"/>
                <a:gd name="connsiteY26" fmla="*/ 35719 h 402431"/>
                <a:gd name="connsiteX27" fmla="*/ 1033463 w 1257300"/>
                <a:gd name="connsiteY27" fmla="*/ 11906 h 402431"/>
                <a:gd name="connsiteX28" fmla="*/ 971550 w 1257300"/>
                <a:gd name="connsiteY28" fmla="*/ 0 h 402431"/>
                <a:gd name="connsiteX29" fmla="*/ 952500 w 1257300"/>
                <a:gd name="connsiteY29" fmla="*/ 0 h 402431"/>
                <a:gd name="connsiteX30" fmla="*/ 940594 w 1257300"/>
                <a:gd name="connsiteY30" fmla="*/ 2381 h 402431"/>
                <a:gd name="connsiteX31" fmla="*/ 928688 w 1257300"/>
                <a:gd name="connsiteY31" fmla="*/ 14287 h 402431"/>
                <a:gd name="connsiteX32" fmla="*/ 912019 w 1257300"/>
                <a:gd name="connsiteY32" fmla="*/ 28575 h 402431"/>
                <a:gd name="connsiteX33" fmla="*/ 862013 w 1257300"/>
                <a:gd name="connsiteY33" fmla="*/ 50006 h 402431"/>
                <a:gd name="connsiteX34" fmla="*/ 800100 w 1257300"/>
                <a:gd name="connsiteY34" fmla="*/ 64294 h 402431"/>
                <a:gd name="connsiteX35" fmla="*/ 550069 w 1257300"/>
                <a:gd name="connsiteY35" fmla="*/ 121444 h 402431"/>
                <a:gd name="connsiteX36" fmla="*/ 319088 w 1257300"/>
                <a:gd name="connsiteY36" fmla="*/ 1666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7300" h="402431">
                  <a:moveTo>
                    <a:pt x="319088" y="166687"/>
                  </a:moveTo>
                  <a:lnTo>
                    <a:pt x="176213" y="195262"/>
                  </a:lnTo>
                  <a:lnTo>
                    <a:pt x="2381" y="228600"/>
                  </a:lnTo>
                  <a:cubicBezTo>
                    <a:pt x="1587" y="286544"/>
                    <a:pt x="794" y="344487"/>
                    <a:pt x="0" y="402431"/>
                  </a:cubicBezTo>
                  <a:lnTo>
                    <a:pt x="152400" y="371475"/>
                  </a:lnTo>
                  <a:lnTo>
                    <a:pt x="261938" y="350044"/>
                  </a:lnTo>
                  <a:lnTo>
                    <a:pt x="404813" y="321469"/>
                  </a:lnTo>
                  <a:lnTo>
                    <a:pt x="531019" y="297656"/>
                  </a:lnTo>
                  <a:lnTo>
                    <a:pt x="650081" y="278606"/>
                  </a:lnTo>
                  <a:lnTo>
                    <a:pt x="776288" y="259556"/>
                  </a:lnTo>
                  <a:lnTo>
                    <a:pt x="916781" y="242887"/>
                  </a:lnTo>
                  <a:lnTo>
                    <a:pt x="995363" y="238125"/>
                  </a:lnTo>
                  <a:lnTo>
                    <a:pt x="1054894" y="238125"/>
                  </a:lnTo>
                  <a:lnTo>
                    <a:pt x="1102519" y="238125"/>
                  </a:lnTo>
                  <a:lnTo>
                    <a:pt x="1145381" y="233362"/>
                  </a:lnTo>
                  <a:lnTo>
                    <a:pt x="1185863" y="226219"/>
                  </a:lnTo>
                  <a:lnTo>
                    <a:pt x="1216819" y="216694"/>
                  </a:lnTo>
                  <a:lnTo>
                    <a:pt x="1235869" y="204787"/>
                  </a:lnTo>
                  <a:lnTo>
                    <a:pt x="1245394" y="195262"/>
                  </a:lnTo>
                  <a:lnTo>
                    <a:pt x="1252538" y="173831"/>
                  </a:lnTo>
                  <a:lnTo>
                    <a:pt x="1257300" y="142875"/>
                  </a:lnTo>
                  <a:lnTo>
                    <a:pt x="1252538" y="109537"/>
                  </a:lnTo>
                  <a:lnTo>
                    <a:pt x="1243013" y="90487"/>
                  </a:lnTo>
                  <a:lnTo>
                    <a:pt x="1233488" y="80962"/>
                  </a:lnTo>
                  <a:lnTo>
                    <a:pt x="1207294" y="69056"/>
                  </a:lnTo>
                  <a:lnTo>
                    <a:pt x="1176338" y="61912"/>
                  </a:lnTo>
                  <a:lnTo>
                    <a:pt x="1109663" y="35719"/>
                  </a:lnTo>
                  <a:lnTo>
                    <a:pt x="1033463" y="11906"/>
                  </a:lnTo>
                  <a:lnTo>
                    <a:pt x="971550" y="0"/>
                  </a:lnTo>
                  <a:lnTo>
                    <a:pt x="952500" y="0"/>
                  </a:lnTo>
                  <a:lnTo>
                    <a:pt x="940594" y="2381"/>
                  </a:lnTo>
                  <a:lnTo>
                    <a:pt x="928688" y="14287"/>
                  </a:lnTo>
                  <a:lnTo>
                    <a:pt x="912019" y="28575"/>
                  </a:lnTo>
                  <a:lnTo>
                    <a:pt x="862013" y="50006"/>
                  </a:lnTo>
                  <a:lnTo>
                    <a:pt x="800100" y="64294"/>
                  </a:lnTo>
                  <a:lnTo>
                    <a:pt x="550069" y="121444"/>
                  </a:lnTo>
                  <a:lnTo>
                    <a:pt x="319088" y="166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6">
              <a:extLst>
                <a:ext uri="{FF2B5EF4-FFF2-40B4-BE49-F238E27FC236}">
                  <a16:creationId xmlns:a16="http://schemas.microsoft.com/office/drawing/2014/main" id="{5A7D12F7-419B-462E-AC7B-7765AAB1C62F}"/>
                </a:ext>
              </a:extLst>
            </p:cNvPr>
            <p:cNvSpPr/>
            <p:nvPr/>
          </p:nvSpPr>
          <p:spPr>
            <a:xfrm>
              <a:off x="4271964" y="3794125"/>
              <a:ext cx="1079500" cy="1936750"/>
            </a:xfrm>
            <a:custGeom>
              <a:avLst/>
              <a:gdLst>
                <a:gd name="connsiteX0" fmla="*/ 270457 w 1079250"/>
                <a:gd name="connsiteY0" fmla="*/ 291063 h 1936983"/>
                <a:gd name="connsiteX1" fmla="*/ 185456 w 1079250"/>
                <a:gd name="connsiteY1" fmla="*/ 298790 h 1936983"/>
                <a:gd name="connsiteX2" fmla="*/ 123637 w 1079250"/>
                <a:gd name="connsiteY2" fmla="*/ 303941 h 1936983"/>
                <a:gd name="connsiteX3" fmla="*/ 72122 w 1079250"/>
                <a:gd name="connsiteY3" fmla="*/ 303941 h 1936983"/>
                <a:gd name="connsiteX4" fmla="*/ 0 w 1079250"/>
                <a:gd name="connsiteY4" fmla="*/ 303941 h 1936983"/>
                <a:gd name="connsiteX5" fmla="*/ 25758 w 1079250"/>
                <a:gd name="connsiteY5" fmla="*/ 146819 h 1936983"/>
                <a:gd name="connsiteX6" fmla="*/ 118486 w 1079250"/>
                <a:gd name="connsiteY6" fmla="*/ 146819 h 1936983"/>
                <a:gd name="connsiteX7" fmla="*/ 211214 w 1079250"/>
                <a:gd name="connsiteY7" fmla="*/ 144243 h 1936983"/>
                <a:gd name="connsiteX8" fmla="*/ 283335 w 1079250"/>
                <a:gd name="connsiteY8" fmla="*/ 139092 h 1936983"/>
                <a:gd name="connsiteX9" fmla="*/ 363184 w 1079250"/>
                <a:gd name="connsiteY9" fmla="*/ 128789 h 1936983"/>
                <a:gd name="connsiteX10" fmla="*/ 458488 w 1079250"/>
                <a:gd name="connsiteY10" fmla="*/ 113334 h 1936983"/>
                <a:gd name="connsiteX11" fmla="*/ 564095 w 1079250"/>
                <a:gd name="connsiteY11" fmla="*/ 90152 h 1936983"/>
                <a:gd name="connsiteX12" fmla="*/ 625913 w 1079250"/>
                <a:gd name="connsiteY12" fmla="*/ 74698 h 1936983"/>
                <a:gd name="connsiteX13" fmla="*/ 674853 w 1079250"/>
                <a:gd name="connsiteY13" fmla="*/ 59243 h 1936983"/>
                <a:gd name="connsiteX14" fmla="*/ 690308 w 1079250"/>
                <a:gd name="connsiteY14" fmla="*/ 48940 h 1936983"/>
                <a:gd name="connsiteX15" fmla="*/ 703187 w 1079250"/>
                <a:gd name="connsiteY15" fmla="*/ 33485 h 1936983"/>
                <a:gd name="connsiteX16" fmla="*/ 721217 w 1079250"/>
                <a:gd name="connsiteY16" fmla="*/ 20606 h 1936983"/>
                <a:gd name="connsiteX17" fmla="*/ 744399 w 1079250"/>
                <a:gd name="connsiteY17" fmla="*/ 10303 h 1936983"/>
                <a:gd name="connsiteX18" fmla="*/ 775308 w 1079250"/>
                <a:gd name="connsiteY18" fmla="*/ 2576 h 1936983"/>
                <a:gd name="connsiteX19" fmla="*/ 798490 w 1079250"/>
                <a:gd name="connsiteY19" fmla="*/ 0 h 1936983"/>
                <a:gd name="connsiteX20" fmla="*/ 826824 w 1079250"/>
                <a:gd name="connsiteY20" fmla="*/ 2576 h 1936983"/>
                <a:gd name="connsiteX21" fmla="*/ 850006 w 1079250"/>
                <a:gd name="connsiteY21" fmla="*/ 10303 h 1936983"/>
                <a:gd name="connsiteX22" fmla="*/ 873188 w 1079250"/>
                <a:gd name="connsiteY22" fmla="*/ 25758 h 1936983"/>
                <a:gd name="connsiteX23" fmla="*/ 927279 w 1079250"/>
                <a:gd name="connsiteY23" fmla="*/ 66970 h 1936983"/>
                <a:gd name="connsiteX24" fmla="*/ 986522 w 1079250"/>
                <a:gd name="connsiteY24" fmla="*/ 113334 h 1936983"/>
                <a:gd name="connsiteX25" fmla="*/ 1040613 w 1079250"/>
                <a:gd name="connsiteY25" fmla="*/ 157122 h 1936983"/>
                <a:gd name="connsiteX26" fmla="*/ 1068947 w 1079250"/>
                <a:gd name="connsiteY26" fmla="*/ 177729 h 1936983"/>
                <a:gd name="connsiteX27" fmla="*/ 1079250 w 1079250"/>
                <a:gd name="connsiteY27" fmla="*/ 190607 h 1936983"/>
                <a:gd name="connsiteX28" fmla="*/ 1079250 w 1079250"/>
                <a:gd name="connsiteY28" fmla="*/ 203486 h 1936983"/>
                <a:gd name="connsiteX29" fmla="*/ 1066371 w 1079250"/>
                <a:gd name="connsiteY29" fmla="*/ 231820 h 1936983"/>
                <a:gd name="connsiteX30" fmla="*/ 1045765 w 1079250"/>
                <a:gd name="connsiteY30" fmla="*/ 260153 h 1936983"/>
                <a:gd name="connsiteX31" fmla="*/ 1001977 w 1079250"/>
                <a:gd name="connsiteY31" fmla="*/ 296214 h 1936983"/>
                <a:gd name="connsiteX32" fmla="*/ 986522 w 1079250"/>
                <a:gd name="connsiteY32" fmla="*/ 306517 h 1936983"/>
                <a:gd name="connsiteX33" fmla="*/ 976219 w 1079250"/>
                <a:gd name="connsiteY33" fmla="*/ 324548 h 1936983"/>
                <a:gd name="connsiteX34" fmla="*/ 965916 w 1079250"/>
                <a:gd name="connsiteY34" fmla="*/ 378639 h 1936983"/>
                <a:gd name="connsiteX35" fmla="*/ 953037 w 1079250"/>
                <a:gd name="connsiteY35" fmla="*/ 504852 h 1936983"/>
                <a:gd name="connsiteX36" fmla="*/ 945309 w 1079250"/>
                <a:gd name="connsiteY36" fmla="*/ 602731 h 1936983"/>
                <a:gd name="connsiteX37" fmla="*/ 942734 w 1079250"/>
                <a:gd name="connsiteY37" fmla="*/ 759854 h 1936983"/>
                <a:gd name="connsiteX38" fmla="*/ 945309 w 1079250"/>
                <a:gd name="connsiteY38" fmla="*/ 1071522 h 1936983"/>
                <a:gd name="connsiteX39" fmla="*/ 947885 w 1079250"/>
                <a:gd name="connsiteY39" fmla="*/ 1251827 h 1936983"/>
                <a:gd name="connsiteX40" fmla="*/ 953037 w 1079250"/>
                <a:gd name="connsiteY40" fmla="*/ 1408949 h 1936983"/>
                <a:gd name="connsiteX41" fmla="*/ 958188 w 1079250"/>
                <a:gd name="connsiteY41" fmla="*/ 1493949 h 1936983"/>
                <a:gd name="connsiteX42" fmla="*/ 965916 w 1079250"/>
                <a:gd name="connsiteY42" fmla="*/ 1635617 h 1936983"/>
                <a:gd name="connsiteX43" fmla="*/ 968491 w 1079250"/>
                <a:gd name="connsiteY43" fmla="*/ 1676829 h 1936983"/>
                <a:gd name="connsiteX44" fmla="*/ 965916 w 1079250"/>
                <a:gd name="connsiteY44" fmla="*/ 1736072 h 1936983"/>
                <a:gd name="connsiteX45" fmla="*/ 955613 w 1079250"/>
                <a:gd name="connsiteY45" fmla="*/ 1792739 h 1936983"/>
                <a:gd name="connsiteX46" fmla="*/ 945309 w 1079250"/>
                <a:gd name="connsiteY46" fmla="*/ 1833952 h 1936983"/>
                <a:gd name="connsiteX47" fmla="*/ 924703 w 1079250"/>
                <a:gd name="connsiteY47" fmla="*/ 1875164 h 1936983"/>
                <a:gd name="connsiteX48" fmla="*/ 898946 w 1079250"/>
                <a:gd name="connsiteY48" fmla="*/ 1903498 h 1936983"/>
                <a:gd name="connsiteX49" fmla="*/ 873188 w 1079250"/>
                <a:gd name="connsiteY49" fmla="*/ 1924104 h 1936983"/>
                <a:gd name="connsiteX50" fmla="*/ 844854 w 1079250"/>
                <a:gd name="connsiteY50" fmla="*/ 1934407 h 1936983"/>
                <a:gd name="connsiteX51" fmla="*/ 826824 w 1079250"/>
                <a:gd name="connsiteY51" fmla="*/ 1936983 h 1936983"/>
                <a:gd name="connsiteX52" fmla="*/ 811369 w 1079250"/>
                <a:gd name="connsiteY52" fmla="*/ 1936983 h 1936983"/>
                <a:gd name="connsiteX53" fmla="*/ 793339 w 1079250"/>
                <a:gd name="connsiteY53" fmla="*/ 1916376 h 1936983"/>
                <a:gd name="connsiteX54" fmla="*/ 759854 w 1079250"/>
                <a:gd name="connsiteY54" fmla="*/ 1864861 h 1936983"/>
                <a:gd name="connsiteX55" fmla="*/ 734096 w 1079250"/>
                <a:gd name="connsiteY55" fmla="*/ 1821073 h 1936983"/>
                <a:gd name="connsiteX56" fmla="*/ 713490 w 1079250"/>
                <a:gd name="connsiteY56" fmla="*/ 1777285 h 1936983"/>
                <a:gd name="connsiteX57" fmla="*/ 692884 w 1079250"/>
                <a:gd name="connsiteY57" fmla="*/ 1720618 h 1936983"/>
                <a:gd name="connsiteX58" fmla="*/ 682580 w 1079250"/>
                <a:gd name="connsiteY58" fmla="*/ 1676829 h 1936983"/>
                <a:gd name="connsiteX59" fmla="*/ 674853 w 1079250"/>
                <a:gd name="connsiteY59" fmla="*/ 1630465 h 1936983"/>
                <a:gd name="connsiteX60" fmla="*/ 674853 w 1079250"/>
                <a:gd name="connsiteY60" fmla="*/ 1602132 h 1936983"/>
                <a:gd name="connsiteX61" fmla="*/ 687732 w 1079250"/>
                <a:gd name="connsiteY61" fmla="*/ 1573798 h 1936983"/>
                <a:gd name="connsiteX62" fmla="*/ 700611 w 1079250"/>
                <a:gd name="connsiteY62" fmla="*/ 1524859 h 1936983"/>
                <a:gd name="connsiteX63" fmla="*/ 716066 w 1079250"/>
                <a:gd name="connsiteY63" fmla="*/ 1457889 h 1936983"/>
                <a:gd name="connsiteX64" fmla="*/ 726369 w 1079250"/>
                <a:gd name="connsiteY64" fmla="*/ 1393494 h 1936983"/>
                <a:gd name="connsiteX65" fmla="*/ 734096 w 1079250"/>
                <a:gd name="connsiteY65" fmla="*/ 1347130 h 1936983"/>
                <a:gd name="connsiteX66" fmla="*/ 739248 w 1079250"/>
                <a:gd name="connsiteY66" fmla="*/ 1287887 h 1936983"/>
                <a:gd name="connsiteX67" fmla="*/ 741823 w 1079250"/>
                <a:gd name="connsiteY67" fmla="*/ 1202887 h 1936983"/>
                <a:gd name="connsiteX68" fmla="*/ 746975 w 1079250"/>
                <a:gd name="connsiteY68" fmla="*/ 1084401 h 1936983"/>
                <a:gd name="connsiteX69" fmla="*/ 746975 w 1079250"/>
                <a:gd name="connsiteY69" fmla="*/ 971067 h 1936983"/>
                <a:gd name="connsiteX70" fmla="*/ 744399 w 1079250"/>
                <a:gd name="connsiteY70" fmla="*/ 837127 h 1936983"/>
                <a:gd name="connsiteX71" fmla="*/ 744399 w 1079250"/>
                <a:gd name="connsiteY71" fmla="*/ 700611 h 1936983"/>
                <a:gd name="connsiteX72" fmla="*/ 744399 w 1079250"/>
                <a:gd name="connsiteY72" fmla="*/ 592428 h 1936983"/>
                <a:gd name="connsiteX73" fmla="*/ 741823 w 1079250"/>
                <a:gd name="connsiteY73" fmla="*/ 473943 h 1936983"/>
                <a:gd name="connsiteX74" fmla="*/ 739248 w 1079250"/>
                <a:gd name="connsiteY74" fmla="*/ 404397 h 1936983"/>
                <a:gd name="connsiteX75" fmla="*/ 731520 w 1079250"/>
                <a:gd name="connsiteY75" fmla="*/ 329699 h 1936983"/>
                <a:gd name="connsiteX76" fmla="*/ 723793 w 1079250"/>
                <a:gd name="connsiteY76" fmla="*/ 288487 h 1936983"/>
                <a:gd name="connsiteX77" fmla="*/ 713490 w 1079250"/>
                <a:gd name="connsiteY77" fmla="*/ 265305 h 1936983"/>
                <a:gd name="connsiteX78" fmla="*/ 705762 w 1079250"/>
                <a:gd name="connsiteY78" fmla="*/ 252426 h 1936983"/>
                <a:gd name="connsiteX79" fmla="*/ 692884 w 1079250"/>
                <a:gd name="connsiteY79" fmla="*/ 239547 h 1936983"/>
                <a:gd name="connsiteX80" fmla="*/ 672277 w 1079250"/>
                <a:gd name="connsiteY80" fmla="*/ 231820 h 1936983"/>
                <a:gd name="connsiteX81" fmla="*/ 633641 w 1079250"/>
                <a:gd name="connsiteY81" fmla="*/ 239547 h 1936983"/>
                <a:gd name="connsiteX82" fmla="*/ 558943 w 1079250"/>
                <a:gd name="connsiteY82" fmla="*/ 252426 h 1936983"/>
                <a:gd name="connsiteX83" fmla="*/ 437882 w 1079250"/>
                <a:gd name="connsiteY83" fmla="*/ 270456 h 1936983"/>
                <a:gd name="connsiteX84" fmla="*/ 270457 w 1079250"/>
                <a:gd name="connsiteY84" fmla="*/ 291063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079250" h="1936983">
                  <a:moveTo>
                    <a:pt x="270457" y="291063"/>
                  </a:moveTo>
                  <a:lnTo>
                    <a:pt x="185456" y="298790"/>
                  </a:lnTo>
                  <a:lnTo>
                    <a:pt x="123637" y="303941"/>
                  </a:lnTo>
                  <a:lnTo>
                    <a:pt x="72122" y="303941"/>
                  </a:lnTo>
                  <a:lnTo>
                    <a:pt x="0" y="303941"/>
                  </a:lnTo>
                  <a:lnTo>
                    <a:pt x="25758" y="146819"/>
                  </a:lnTo>
                  <a:lnTo>
                    <a:pt x="118486" y="146819"/>
                  </a:lnTo>
                  <a:lnTo>
                    <a:pt x="211214" y="144243"/>
                  </a:lnTo>
                  <a:lnTo>
                    <a:pt x="283335" y="139092"/>
                  </a:lnTo>
                  <a:lnTo>
                    <a:pt x="363184" y="128789"/>
                  </a:lnTo>
                  <a:lnTo>
                    <a:pt x="458488" y="113334"/>
                  </a:lnTo>
                  <a:lnTo>
                    <a:pt x="564095" y="90152"/>
                  </a:lnTo>
                  <a:lnTo>
                    <a:pt x="625913" y="74698"/>
                  </a:lnTo>
                  <a:lnTo>
                    <a:pt x="674853" y="59243"/>
                  </a:lnTo>
                  <a:lnTo>
                    <a:pt x="690308" y="48940"/>
                  </a:lnTo>
                  <a:lnTo>
                    <a:pt x="703187" y="33485"/>
                  </a:lnTo>
                  <a:lnTo>
                    <a:pt x="721217" y="20606"/>
                  </a:lnTo>
                  <a:lnTo>
                    <a:pt x="744399" y="10303"/>
                  </a:lnTo>
                  <a:lnTo>
                    <a:pt x="775308" y="2576"/>
                  </a:lnTo>
                  <a:lnTo>
                    <a:pt x="798490" y="0"/>
                  </a:lnTo>
                  <a:lnTo>
                    <a:pt x="826824" y="2576"/>
                  </a:lnTo>
                  <a:lnTo>
                    <a:pt x="850006" y="10303"/>
                  </a:lnTo>
                  <a:lnTo>
                    <a:pt x="873188" y="25758"/>
                  </a:lnTo>
                  <a:lnTo>
                    <a:pt x="927279" y="66970"/>
                  </a:lnTo>
                  <a:lnTo>
                    <a:pt x="986522" y="113334"/>
                  </a:lnTo>
                  <a:lnTo>
                    <a:pt x="1040613" y="157122"/>
                  </a:lnTo>
                  <a:lnTo>
                    <a:pt x="1068947" y="177729"/>
                  </a:lnTo>
                  <a:lnTo>
                    <a:pt x="1079250" y="190607"/>
                  </a:lnTo>
                  <a:lnTo>
                    <a:pt x="1079250" y="203486"/>
                  </a:lnTo>
                  <a:lnTo>
                    <a:pt x="1066371" y="231820"/>
                  </a:lnTo>
                  <a:lnTo>
                    <a:pt x="1045765" y="260153"/>
                  </a:lnTo>
                  <a:lnTo>
                    <a:pt x="1001977" y="296214"/>
                  </a:lnTo>
                  <a:lnTo>
                    <a:pt x="986522" y="306517"/>
                  </a:lnTo>
                  <a:lnTo>
                    <a:pt x="976219" y="324548"/>
                  </a:lnTo>
                  <a:lnTo>
                    <a:pt x="965916" y="378639"/>
                  </a:lnTo>
                  <a:lnTo>
                    <a:pt x="953037" y="504852"/>
                  </a:lnTo>
                  <a:lnTo>
                    <a:pt x="945309" y="602731"/>
                  </a:lnTo>
                  <a:cubicBezTo>
                    <a:pt x="944451" y="655105"/>
                    <a:pt x="943592" y="707480"/>
                    <a:pt x="942734" y="759854"/>
                  </a:cubicBezTo>
                  <a:cubicBezTo>
                    <a:pt x="943592" y="863743"/>
                    <a:pt x="944451" y="967633"/>
                    <a:pt x="945309" y="1071522"/>
                  </a:cubicBezTo>
                  <a:cubicBezTo>
                    <a:pt x="946168" y="1131624"/>
                    <a:pt x="947026" y="1191725"/>
                    <a:pt x="947885" y="1251827"/>
                  </a:cubicBezTo>
                  <a:lnTo>
                    <a:pt x="953037" y="1408949"/>
                  </a:lnTo>
                  <a:lnTo>
                    <a:pt x="958188" y="1493949"/>
                  </a:lnTo>
                  <a:lnTo>
                    <a:pt x="965916" y="1635617"/>
                  </a:lnTo>
                  <a:lnTo>
                    <a:pt x="968491" y="1676829"/>
                  </a:lnTo>
                  <a:lnTo>
                    <a:pt x="965916" y="1736072"/>
                  </a:lnTo>
                  <a:lnTo>
                    <a:pt x="955613" y="1792739"/>
                  </a:lnTo>
                  <a:lnTo>
                    <a:pt x="945309" y="1833952"/>
                  </a:lnTo>
                  <a:lnTo>
                    <a:pt x="924703" y="1875164"/>
                  </a:lnTo>
                  <a:lnTo>
                    <a:pt x="898946" y="1903498"/>
                  </a:lnTo>
                  <a:lnTo>
                    <a:pt x="873188" y="1924104"/>
                  </a:lnTo>
                  <a:lnTo>
                    <a:pt x="844854" y="1934407"/>
                  </a:lnTo>
                  <a:lnTo>
                    <a:pt x="826824" y="1936983"/>
                  </a:lnTo>
                  <a:lnTo>
                    <a:pt x="811369" y="1936983"/>
                  </a:lnTo>
                  <a:lnTo>
                    <a:pt x="793339" y="1916376"/>
                  </a:lnTo>
                  <a:lnTo>
                    <a:pt x="759854" y="1864861"/>
                  </a:lnTo>
                  <a:lnTo>
                    <a:pt x="734096" y="1821073"/>
                  </a:lnTo>
                  <a:lnTo>
                    <a:pt x="713490" y="1777285"/>
                  </a:lnTo>
                  <a:lnTo>
                    <a:pt x="692884" y="1720618"/>
                  </a:lnTo>
                  <a:lnTo>
                    <a:pt x="682580" y="1676829"/>
                  </a:lnTo>
                  <a:lnTo>
                    <a:pt x="674853" y="1630465"/>
                  </a:lnTo>
                  <a:lnTo>
                    <a:pt x="674853" y="1602132"/>
                  </a:lnTo>
                  <a:lnTo>
                    <a:pt x="687732" y="1573798"/>
                  </a:lnTo>
                  <a:lnTo>
                    <a:pt x="700611" y="1524859"/>
                  </a:lnTo>
                  <a:lnTo>
                    <a:pt x="716066" y="1457889"/>
                  </a:lnTo>
                  <a:lnTo>
                    <a:pt x="726369" y="1393494"/>
                  </a:lnTo>
                  <a:lnTo>
                    <a:pt x="734096" y="1347130"/>
                  </a:lnTo>
                  <a:lnTo>
                    <a:pt x="739248" y="1287887"/>
                  </a:lnTo>
                  <a:cubicBezTo>
                    <a:pt x="740106" y="1259554"/>
                    <a:pt x="740965" y="1231220"/>
                    <a:pt x="741823" y="1202887"/>
                  </a:cubicBezTo>
                  <a:lnTo>
                    <a:pt x="746975" y="1084401"/>
                  </a:lnTo>
                  <a:lnTo>
                    <a:pt x="746975" y="971067"/>
                  </a:lnTo>
                  <a:cubicBezTo>
                    <a:pt x="746116" y="926420"/>
                    <a:pt x="745258" y="881774"/>
                    <a:pt x="744399" y="837127"/>
                  </a:cubicBezTo>
                  <a:lnTo>
                    <a:pt x="744399" y="700611"/>
                  </a:lnTo>
                  <a:lnTo>
                    <a:pt x="744399" y="592428"/>
                  </a:lnTo>
                  <a:cubicBezTo>
                    <a:pt x="743540" y="552933"/>
                    <a:pt x="742682" y="513438"/>
                    <a:pt x="741823" y="473943"/>
                  </a:cubicBezTo>
                  <a:cubicBezTo>
                    <a:pt x="740965" y="450761"/>
                    <a:pt x="739248" y="404397"/>
                    <a:pt x="739248" y="404397"/>
                  </a:cubicBezTo>
                  <a:lnTo>
                    <a:pt x="731520" y="329699"/>
                  </a:lnTo>
                  <a:lnTo>
                    <a:pt x="723793" y="288487"/>
                  </a:lnTo>
                  <a:lnTo>
                    <a:pt x="713490" y="265305"/>
                  </a:lnTo>
                  <a:lnTo>
                    <a:pt x="705762" y="252426"/>
                  </a:lnTo>
                  <a:lnTo>
                    <a:pt x="692884" y="239547"/>
                  </a:lnTo>
                  <a:lnTo>
                    <a:pt x="672277" y="231820"/>
                  </a:lnTo>
                  <a:lnTo>
                    <a:pt x="633641" y="239547"/>
                  </a:lnTo>
                  <a:lnTo>
                    <a:pt x="558943" y="252426"/>
                  </a:lnTo>
                  <a:lnTo>
                    <a:pt x="437882" y="270456"/>
                  </a:lnTo>
                  <a:lnTo>
                    <a:pt x="270457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0">
              <a:extLst>
                <a:ext uri="{FF2B5EF4-FFF2-40B4-BE49-F238E27FC236}">
                  <a16:creationId xmlns:a16="http://schemas.microsoft.com/office/drawing/2014/main" id="{E2F104D9-5800-44AB-A6A7-34D692F3C9C4}"/>
                </a:ext>
              </a:extLst>
            </p:cNvPr>
            <p:cNvSpPr/>
            <p:nvPr/>
          </p:nvSpPr>
          <p:spPr>
            <a:xfrm rot="16200000">
              <a:off x="4148933" y="3250407"/>
              <a:ext cx="3438525" cy="928688"/>
            </a:xfrm>
            <a:custGeom>
              <a:avLst/>
              <a:gdLst>
                <a:gd name="connsiteX0" fmla="*/ 2206675 w 3438375"/>
                <a:gd name="connsiteY0" fmla="*/ 646137 h 928823"/>
                <a:gd name="connsiteX1" fmla="*/ 2097062 w 3438375"/>
                <a:gd name="connsiteY1" fmla="*/ 640368 h 928823"/>
                <a:gd name="connsiteX2" fmla="*/ 1967258 w 3438375"/>
                <a:gd name="connsiteY2" fmla="*/ 631715 h 928823"/>
                <a:gd name="connsiteX3" fmla="*/ 1883606 w 3438375"/>
                <a:gd name="connsiteY3" fmla="*/ 623061 h 928823"/>
                <a:gd name="connsiteX4" fmla="*/ 1771109 w 3438375"/>
                <a:gd name="connsiteY4" fmla="*/ 611523 h 928823"/>
                <a:gd name="connsiteX5" fmla="*/ 1649958 w 3438375"/>
                <a:gd name="connsiteY5" fmla="*/ 597100 h 928823"/>
                <a:gd name="connsiteX6" fmla="*/ 1548999 w 3438375"/>
                <a:gd name="connsiteY6" fmla="*/ 582677 h 928823"/>
                <a:gd name="connsiteX7" fmla="*/ 1476886 w 3438375"/>
                <a:gd name="connsiteY7" fmla="*/ 571139 h 928823"/>
                <a:gd name="connsiteX8" fmla="*/ 1387465 w 3438375"/>
                <a:gd name="connsiteY8" fmla="*/ 556717 h 928823"/>
                <a:gd name="connsiteX9" fmla="*/ 1298044 w 3438375"/>
                <a:gd name="connsiteY9" fmla="*/ 539409 h 928823"/>
                <a:gd name="connsiteX10" fmla="*/ 1220161 w 3438375"/>
                <a:gd name="connsiteY10" fmla="*/ 522102 h 928823"/>
                <a:gd name="connsiteX11" fmla="*/ 1107664 w 3438375"/>
                <a:gd name="connsiteY11" fmla="*/ 490372 h 928823"/>
                <a:gd name="connsiteX12" fmla="*/ 1000936 w 3438375"/>
                <a:gd name="connsiteY12" fmla="*/ 452873 h 928823"/>
                <a:gd name="connsiteX13" fmla="*/ 879785 w 3438375"/>
                <a:gd name="connsiteY13" fmla="*/ 409605 h 928823"/>
                <a:gd name="connsiteX14" fmla="*/ 752865 w 3438375"/>
                <a:gd name="connsiteY14" fmla="*/ 360568 h 928823"/>
                <a:gd name="connsiteX15" fmla="*/ 614407 w 3438375"/>
                <a:gd name="connsiteY15" fmla="*/ 302877 h 928823"/>
                <a:gd name="connsiteX16" fmla="*/ 507679 w 3438375"/>
                <a:gd name="connsiteY16" fmla="*/ 253840 h 928823"/>
                <a:gd name="connsiteX17" fmla="*/ 400951 w 3438375"/>
                <a:gd name="connsiteY17" fmla="*/ 201918 h 928823"/>
                <a:gd name="connsiteX18" fmla="*/ 279800 w 3438375"/>
                <a:gd name="connsiteY18" fmla="*/ 138458 h 928823"/>
                <a:gd name="connsiteX19" fmla="*/ 167303 w 3438375"/>
                <a:gd name="connsiteY19" fmla="*/ 77882 h 928823"/>
                <a:gd name="connsiteX20" fmla="*/ 109612 w 3438375"/>
                <a:gd name="connsiteY20" fmla="*/ 43268 h 928823"/>
                <a:gd name="connsiteX21" fmla="*/ 83651 w 3438375"/>
                <a:gd name="connsiteY21" fmla="*/ 25961 h 928823"/>
                <a:gd name="connsiteX22" fmla="*/ 40383 w 3438375"/>
                <a:gd name="connsiteY22" fmla="*/ 5769 h 928823"/>
                <a:gd name="connsiteX23" fmla="*/ 17307 w 3438375"/>
                <a:gd name="connsiteY23" fmla="*/ 0 h 928823"/>
                <a:gd name="connsiteX24" fmla="*/ 0 w 3438375"/>
                <a:gd name="connsiteY24" fmla="*/ 2884 h 928823"/>
                <a:gd name="connsiteX25" fmla="*/ 2884 w 3438375"/>
                <a:gd name="connsiteY25" fmla="*/ 20192 h 928823"/>
                <a:gd name="connsiteX26" fmla="*/ 8653 w 3438375"/>
                <a:gd name="connsiteY26" fmla="*/ 37499 h 928823"/>
                <a:gd name="connsiteX27" fmla="*/ 25961 w 3438375"/>
                <a:gd name="connsiteY27" fmla="*/ 66344 h 928823"/>
                <a:gd name="connsiteX28" fmla="*/ 51922 w 3438375"/>
                <a:gd name="connsiteY28" fmla="*/ 92305 h 928823"/>
                <a:gd name="connsiteX29" fmla="*/ 161534 w 3438375"/>
                <a:gd name="connsiteY29" fmla="*/ 184611 h 928823"/>
                <a:gd name="connsiteX30" fmla="*/ 256724 w 3438375"/>
                <a:gd name="connsiteY30" fmla="*/ 259609 h 928823"/>
                <a:gd name="connsiteX31" fmla="*/ 351914 w 3438375"/>
                <a:gd name="connsiteY31" fmla="*/ 325953 h 928823"/>
                <a:gd name="connsiteX32" fmla="*/ 455757 w 3438375"/>
                <a:gd name="connsiteY32" fmla="*/ 395182 h 928823"/>
                <a:gd name="connsiteX33" fmla="*/ 559601 w 3438375"/>
                <a:gd name="connsiteY33" fmla="*/ 455758 h 928823"/>
                <a:gd name="connsiteX34" fmla="*/ 674983 w 3438375"/>
                <a:gd name="connsiteY34" fmla="*/ 516333 h 928823"/>
                <a:gd name="connsiteX35" fmla="*/ 761519 w 3438375"/>
                <a:gd name="connsiteY35" fmla="*/ 559601 h 928823"/>
                <a:gd name="connsiteX36" fmla="*/ 914400 w 3438375"/>
                <a:gd name="connsiteY36" fmla="*/ 623061 h 928823"/>
                <a:gd name="connsiteX37" fmla="*/ 1032666 w 3438375"/>
                <a:gd name="connsiteY37" fmla="*/ 669214 h 928823"/>
                <a:gd name="connsiteX38" fmla="*/ 1148048 w 3438375"/>
                <a:gd name="connsiteY38" fmla="*/ 706713 h 928823"/>
                <a:gd name="connsiteX39" fmla="*/ 1274968 w 3438375"/>
                <a:gd name="connsiteY39" fmla="*/ 744212 h 928823"/>
                <a:gd name="connsiteX40" fmla="*/ 1416310 w 3438375"/>
                <a:gd name="connsiteY40" fmla="*/ 781711 h 928823"/>
                <a:gd name="connsiteX41" fmla="*/ 1563422 w 3438375"/>
                <a:gd name="connsiteY41" fmla="*/ 813441 h 928823"/>
                <a:gd name="connsiteX42" fmla="*/ 1707649 w 3438375"/>
                <a:gd name="connsiteY42" fmla="*/ 836517 h 928823"/>
                <a:gd name="connsiteX43" fmla="*/ 1837453 w 3438375"/>
                <a:gd name="connsiteY43" fmla="*/ 853824 h 928823"/>
                <a:gd name="connsiteX44" fmla="*/ 1964373 w 3438375"/>
                <a:gd name="connsiteY44" fmla="*/ 871132 h 928823"/>
                <a:gd name="connsiteX45" fmla="*/ 2137446 w 3438375"/>
                <a:gd name="connsiteY45" fmla="*/ 882670 h 928823"/>
                <a:gd name="connsiteX46" fmla="*/ 2316287 w 3438375"/>
                <a:gd name="connsiteY46" fmla="*/ 888439 h 928823"/>
                <a:gd name="connsiteX47" fmla="*/ 2483591 w 3438375"/>
                <a:gd name="connsiteY47" fmla="*/ 894208 h 928823"/>
                <a:gd name="connsiteX48" fmla="*/ 2694163 w 3438375"/>
                <a:gd name="connsiteY48" fmla="*/ 899977 h 928823"/>
                <a:gd name="connsiteX49" fmla="*/ 2875889 w 3438375"/>
                <a:gd name="connsiteY49" fmla="*/ 905746 h 928823"/>
                <a:gd name="connsiteX50" fmla="*/ 3011462 w 3438375"/>
                <a:gd name="connsiteY50" fmla="*/ 908631 h 928823"/>
                <a:gd name="connsiteX51" fmla="*/ 3121075 w 3438375"/>
                <a:gd name="connsiteY51" fmla="*/ 905746 h 928823"/>
                <a:gd name="connsiteX52" fmla="*/ 3276840 w 3438375"/>
                <a:gd name="connsiteY52" fmla="*/ 928823 h 928823"/>
                <a:gd name="connsiteX53" fmla="*/ 3297032 w 3438375"/>
                <a:gd name="connsiteY53" fmla="*/ 888439 h 928823"/>
                <a:gd name="connsiteX54" fmla="*/ 3331646 w 3438375"/>
                <a:gd name="connsiteY54" fmla="*/ 813441 h 928823"/>
                <a:gd name="connsiteX55" fmla="*/ 3369145 w 3438375"/>
                <a:gd name="connsiteY55" fmla="*/ 726905 h 928823"/>
                <a:gd name="connsiteX56" fmla="*/ 3395106 w 3438375"/>
                <a:gd name="connsiteY56" fmla="*/ 654791 h 928823"/>
                <a:gd name="connsiteX57" fmla="*/ 3418183 w 3438375"/>
                <a:gd name="connsiteY57" fmla="*/ 576908 h 928823"/>
                <a:gd name="connsiteX58" fmla="*/ 3432605 w 3438375"/>
                <a:gd name="connsiteY58" fmla="*/ 522102 h 928823"/>
                <a:gd name="connsiteX59" fmla="*/ 3438375 w 3438375"/>
                <a:gd name="connsiteY59" fmla="*/ 493257 h 928823"/>
                <a:gd name="connsiteX60" fmla="*/ 3435490 w 3438375"/>
                <a:gd name="connsiteY60" fmla="*/ 481718 h 928823"/>
                <a:gd name="connsiteX61" fmla="*/ 3426836 w 3438375"/>
                <a:gd name="connsiteY61" fmla="*/ 473065 h 928823"/>
                <a:gd name="connsiteX62" fmla="*/ 3412414 w 3438375"/>
                <a:gd name="connsiteY62" fmla="*/ 470180 h 928823"/>
                <a:gd name="connsiteX63" fmla="*/ 3380684 w 3438375"/>
                <a:gd name="connsiteY63" fmla="*/ 475949 h 928823"/>
                <a:gd name="connsiteX64" fmla="*/ 3369145 w 3438375"/>
                <a:gd name="connsiteY64" fmla="*/ 481718 h 928823"/>
                <a:gd name="connsiteX65" fmla="*/ 3337416 w 3438375"/>
                <a:gd name="connsiteY65" fmla="*/ 524987 h 928823"/>
                <a:gd name="connsiteX66" fmla="*/ 3314339 w 3438375"/>
                <a:gd name="connsiteY66" fmla="*/ 550947 h 928823"/>
                <a:gd name="connsiteX67" fmla="*/ 3285494 w 3438375"/>
                <a:gd name="connsiteY67" fmla="*/ 576908 h 928823"/>
                <a:gd name="connsiteX68" fmla="*/ 3242226 w 3438375"/>
                <a:gd name="connsiteY68" fmla="*/ 605754 h 928823"/>
                <a:gd name="connsiteX69" fmla="*/ 3210496 w 3438375"/>
                <a:gd name="connsiteY69" fmla="*/ 623061 h 928823"/>
                <a:gd name="connsiteX70" fmla="*/ 3161458 w 3438375"/>
                <a:gd name="connsiteY70" fmla="*/ 643253 h 928823"/>
                <a:gd name="connsiteX71" fmla="*/ 3103768 w 3438375"/>
                <a:gd name="connsiteY71" fmla="*/ 651906 h 928823"/>
                <a:gd name="connsiteX72" fmla="*/ 3017231 w 3438375"/>
                <a:gd name="connsiteY72" fmla="*/ 660560 h 928823"/>
                <a:gd name="connsiteX73" fmla="*/ 2933580 w 3438375"/>
                <a:gd name="connsiteY73" fmla="*/ 663445 h 928823"/>
                <a:gd name="connsiteX74" fmla="*/ 2803775 w 3438375"/>
                <a:gd name="connsiteY74" fmla="*/ 660560 h 928823"/>
                <a:gd name="connsiteX75" fmla="*/ 2662433 w 3438375"/>
                <a:gd name="connsiteY75" fmla="*/ 660560 h 928823"/>
                <a:gd name="connsiteX76" fmla="*/ 2523975 w 3438375"/>
                <a:gd name="connsiteY76" fmla="*/ 657676 h 928823"/>
                <a:gd name="connsiteX77" fmla="*/ 2264366 w 3438375"/>
                <a:gd name="connsiteY77" fmla="*/ 649022 h 928823"/>
                <a:gd name="connsiteX78" fmla="*/ 2206675 w 3438375"/>
                <a:gd name="connsiteY78" fmla="*/ 646137 h 9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38375" h="928823">
                  <a:moveTo>
                    <a:pt x="2206675" y="646137"/>
                  </a:moveTo>
                  <a:lnTo>
                    <a:pt x="2097062" y="640368"/>
                  </a:lnTo>
                  <a:lnTo>
                    <a:pt x="1967258" y="631715"/>
                  </a:lnTo>
                  <a:lnTo>
                    <a:pt x="1883606" y="623061"/>
                  </a:lnTo>
                  <a:lnTo>
                    <a:pt x="1771109" y="611523"/>
                  </a:lnTo>
                  <a:lnTo>
                    <a:pt x="1649958" y="597100"/>
                  </a:lnTo>
                  <a:lnTo>
                    <a:pt x="1548999" y="582677"/>
                  </a:lnTo>
                  <a:lnTo>
                    <a:pt x="1476886" y="571139"/>
                  </a:lnTo>
                  <a:lnTo>
                    <a:pt x="1387465" y="556717"/>
                  </a:lnTo>
                  <a:lnTo>
                    <a:pt x="1298044" y="539409"/>
                  </a:lnTo>
                  <a:lnTo>
                    <a:pt x="1220161" y="522102"/>
                  </a:lnTo>
                  <a:lnTo>
                    <a:pt x="1107664" y="490372"/>
                  </a:lnTo>
                  <a:lnTo>
                    <a:pt x="1000936" y="452873"/>
                  </a:lnTo>
                  <a:lnTo>
                    <a:pt x="879785" y="409605"/>
                  </a:lnTo>
                  <a:lnTo>
                    <a:pt x="752865" y="360568"/>
                  </a:lnTo>
                  <a:lnTo>
                    <a:pt x="614407" y="302877"/>
                  </a:lnTo>
                  <a:lnTo>
                    <a:pt x="507679" y="253840"/>
                  </a:lnTo>
                  <a:lnTo>
                    <a:pt x="400951" y="201918"/>
                  </a:lnTo>
                  <a:lnTo>
                    <a:pt x="279800" y="138458"/>
                  </a:lnTo>
                  <a:lnTo>
                    <a:pt x="167303" y="77882"/>
                  </a:lnTo>
                  <a:lnTo>
                    <a:pt x="109612" y="43268"/>
                  </a:lnTo>
                  <a:lnTo>
                    <a:pt x="83651" y="25961"/>
                  </a:lnTo>
                  <a:lnTo>
                    <a:pt x="40383" y="5769"/>
                  </a:lnTo>
                  <a:lnTo>
                    <a:pt x="17307" y="0"/>
                  </a:lnTo>
                  <a:lnTo>
                    <a:pt x="0" y="2884"/>
                  </a:lnTo>
                  <a:lnTo>
                    <a:pt x="2884" y="20192"/>
                  </a:lnTo>
                  <a:lnTo>
                    <a:pt x="8653" y="37499"/>
                  </a:lnTo>
                  <a:lnTo>
                    <a:pt x="25961" y="66344"/>
                  </a:lnTo>
                  <a:lnTo>
                    <a:pt x="51922" y="92305"/>
                  </a:lnTo>
                  <a:lnTo>
                    <a:pt x="161534" y="184611"/>
                  </a:lnTo>
                  <a:lnTo>
                    <a:pt x="256724" y="259609"/>
                  </a:lnTo>
                  <a:lnTo>
                    <a:pt x="351914" y="325953"/>
                  </a:lnTo>
                  <a:lnTo>
                    <a:pt x="455757" y="395182"/>
                  </a:lnTo>
                  <a:lnTo>
                    <a:pt x="559601" y="455758"/>
                  </a:lnTo>
                  <a:lnTo>
                    <a:pt x="674983" y="516333"/>
                  </a:lnTo>
                  <a:lnTo>
                    <a:pt x="761519" y="559601"/>
                  </a:lnTo>
                  <a:lnTo>
                    <a:pt x="914400" y="623061"/>
                  </a:lnTo>
                  <a:lnTo>
                    <a:pt x="1032666" y="669214"/>
                  </a:lnTo>
                  <a:lnTo>
                    <a:pt x="1148048" y="706713"/>
                  </a:lnTo>
                  <a:lnTo>
                    <a:pt x="1274968" y="744212"/>
                  </a:lnTo>
                  <a:lnTo>
                    <a:pt x="1416310" y="781711"/>
                  </a:lnTo>
                  <a:lnTo>
                    <a:pt x="1563422" y="813441"/>
                  </a:lnTo>
                  <a:lnTo>
                    <a:pt x="1707649" y="836517"/>
                  </a:lnTo>
                  <a:lnTo>
                    <a:pt x="1837453" y="853824"/>
                  </a:lnTo>
                  <a:lnTo>
                    <a:pt x="1964373" y="871132"/>
                  </a:lnTo>
                  <a:lnTo>
                    <a:pt x="2137446" y="882670"/>
                  </a:lnTo>
                  <a:lnTo>
                    <a:pt x="2316287" y="888439"/>
                  </a:lnTo>
                  <a:lnTo>
                    <a:pt x="2483591" y="894208"/>
                  </a:lnTo>
                  <a:lnTo>
                    <a:pt x="2694163" y="899977"/>
                  </a:lnTo>
                  <a:lnTo>
                    <a:pt x="2875889" y="905746"/>
                  </a:lnTo>
                  <a:lnTo>
                    <a:pt x="3011462" y="908631"/>
                  </a:lnTo>
                  <a:lnTo>
                    <a:pt x="3121075" y="905746"/>
                  </a:lnTo>
                  <a:lnTo>
                    <a:pt x="3276840" y="928823"/>
                  </a:lnTo>
                  <a:lnTo>
                    <a:pt x="3297032" y="888439"/>
                  </a:lnTo>
                  <a:lnTo>
                    <a:pt x="3331646" y="813441"/>
                  </a:lnTo>
                  <a:lnTo>
                    <a:pt x="3369145" y="726905"/>
                  </a:lnTo>
                  <a:lnTo>
                    <a:pt x="3395106" y="654791"/>
                  </a:lnTo>
                  <a:lnTo>
                    <a:pt x="3418183" y="576908"/>
                  </a:lnTo>
                  <a:lnTo>
                    <a:pt x="3432605" y="522102"/>
                  </a:lnTo>
                  <a:lnTo>
                    <a:pt x="3438375" y="493257"/>
                  </a:lnTo>
                  <a:lnTo>
                    <a:pt x="3435490" y="481718"/>
                  </a:lnTo>
                  <a:lnTo>
                    <a:pt x="3426836" y="473065"/>
                  </a:lnTo>
                  <a:lnTo>
                    <a:pt x="3412414" y="470180"/>
                  </a:lnTo>
                  <a:lnTo>
                    <a:pt x="3380684" y="475949"/>
                  </a:lnTo>
                  <a:lnTo>
                    <a:pt x="3369145" y="481718"/>
                  </a:lnTo>
                  <a:lnTo>
                    <a:pt x="3337416" y="524987"/>
                  </a:lnTo>
                  <a:lnTo>
                    <a:pt x="3314339" y="550947"/>
                  </a:lnTo>
                  <a:lnTo>
                    <a:pt x="3285494" y="576908"/>
                  </a:lnTo>
                  <a:lnTo>
                    <a:pt x="3242226" y="605754"/>
                  </a:lnTo>
                  <a:lnTo>
                    <a:pt x="3210496" y="623061"/>
                  </a:lnTo>
                  <a:lnTo>
                    <a:pt x="3161458" y="643253"/>
                  </a:lnTo>
                  <a:lnTo>
                    <a:pt x="3103768" y="651906"/>
                  </a:lnTo>
                  <a:lnTo>
                    <a:pt x="3017231" y="660560"/>
                  </a:lnTo>
                  <a:lnTo>
                    <a:pt x="2933580" y="663445"/>
                  </a:lnTo>
                  <a:lnTo>
                    <a:pt x="2803775" y="660560"/>
                  </a:lnTo>
                  <a:lnTo>
                    <a:pt x="2662433" y="660560"/>
                  </a:lnTo>
                  <a:lnTo>
                    <a:pt x="2523975" y="657676"/>
                  </a:lnTo>
                  <a:lnTo>
                    <a:pt x="2264366" y="649022"/>
                  </a:lnTo>
                  <a:lnTo>
                    <a:pt x="2206675" y="64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8">
              <a:extLst>
                <a:ext uri="{FF2B5EF4-FFF2-40B4-BE49-F238E27FC236}">
                  <a16:creationId xmlns:a16="http://schemas.microsoft.com/office/drawing/2014/main" id="{3717A3FC-4BC2-409A-9F2A-351A2C76B692}"/>
                </a:ext>
              </a:extLst>
            </p:cNvPr>
            <p:cNvSpPr/>
            <p:nvPr/>
          </p:nvSpPr>
          <p:spPr>
            <a:xfrm>
              <a:off x="6245226" y="2909889"/>
              <a:ext cx="1654175" cy="504825"/>
            </a:xfrm>
            <a:custGeom>
              <a:avLst/>
              <a:gdLst>
                <a:gd name="connsiteX0" fmla="*/ 847429 w 1653647"/>
                <a:gd name="connsiteY0" fmla="*/ 136516 h 504852"/>
                <a:gd name="connsiteX1" fmla="*/ 728944 w 1653647"/>
                <a:gd name="connsiteY1" fmla="*/ 164850 h 504852"/>
                <a:gd name="connsiteX2" fmla="*/ 618185 w 1653647"/>
                <a:gd name="connsiteY2" fmla="*/ 195759 h 504852"/>
                <a:gd name="connsiteX3" fmla="*/ 525458 w 1653647"/>
                <a:gd name="connsiteY3" fmla="*/ 221517 h 504852"/>
                <a:gd name="connsiteX4" fmla="*/ 450760 w 1653647"/>
                <a:gd name="connsiteY4" fmla="*/ 244699 h 504852"/>
                <a:gd name="connsiteX5" fmla="*/ 409548 w 1653647"/>
                <a:gd name="connsiteY5" fmla="*/ 255002 h 504852"/>
                <a:gd name="connsiteX6" fmla="*/ 352881 w 1653647"/>
                <a:gd name="connsiteY6" fmla="*/ 270457 h 504852"/>
                <a:gd name="connsiteX7" fmla="*/ 293638 w 1653647"/>
                <a:gd name="connsiteY7" fmla="*/ 280760 h 504852"/>
                <a:gd name="connsiteX8" fmla="*/ 226668 w 1653647"/>
                <a:gd name="connsiteY8" fmla="*/ 288487 h 504852"/>
                <a:gd name="connsiteX9" fmla="*/ 182880 w 1653647"/>
                <a:gd name="connsiteY9" fmla="*/ 291063 h 504852"/>
                <a:gd name="connsiteX10" fmla="*/ 128788 w 1653647"/>
                <a:gd name="connsiteY10" fmla="*/ 288487 h 504852"/>
                <a:gd name="connsiteX11" fmla="*/ 66970 w 1653647"/>
                <a:gd name="connsiteY11" fmla="*/ 280760 h 504852"/>
                <a:gd name="connsiteX12" fmla="*/ 0 w 1653647"/>
                <a:gd name="connsiteY12" fmla="*/ 262729 h 504852"/>
                <a:gd name="connsiteX13" fmla="*/ 23182 w 1653647"/>
                <a:gd name="connsiteY13" fmla="*/ 337427 h 504852"/>
                <a:gd name="connsiteX14" fmla="*/ 66970 w 1653647"/>
                <a:gd name="connsiteY14" fmla="*/ 388942 h 504852"/>
                <a:gd name="connsiteX15" fmla="*/ 95303 w 1653647"/>
                <a:gd name="connsiteY15" fmla="*/ 419852 h 504852"/>
                <a:gd name="connsiteX16" fmla="*/ 118485 w 1653647"/>
                <a:gd name="connsiteY16" fmla="*/ 445609 h 504852"/>
                <a:gd name="connsiteX17" fmla="*/ 151970 w 1653647"/>
                <a:gd name="connsiteY17" fmla="*/ 471367 h 504852"/>
                <a:gd name="connsiteX18" fmla="*/ 185455 w 1653647"/>
                <a:gd name="connsiteY18" fmla="*/ 489398 h 504852"/>
                <a:gd name="connsiteX19" fmla="*/ 216365 w 1653647"/>
                <a:gd name="connsiteY19" fmla="*/ 499701 h 504852"/>
                <a:gd name="connsiteX20" fmla="*/ 252425 w 1653647"/>
                <a:gd name="connsiteY20" fmla="*/ 504852 h 504852"/>
                <a:gd name="connsiteX21" fmla="*/ 283335 w 1653647"/>
                <a:gd name="connsiteY21" fmla="*/ 504852 h 504852"/>
                <a:gd name="connsiteX22" fmla="*/ 309093 w 1653647"/>
                <a:gd name="connsiteY22" fmla="*/ 497125 h 504852"/>
                <a:gd name="connsiteX23" fmla="*/ 337426 w 1653647"/>
                <a:gd name="connsiteY23" fmla="*/ 481670 h 504852"/>
                <a:gd name="connsiteX24" fmla="*/ 358032 w 1653647"/>
                <a:gd name="connsiteY24" fmla="*/ 463640 h 504852"/>
                <a:gd name="connsiteX25" fmla="*/ 399245 w 1653647"/>
                <a:gd name="connsiteY25" fmla="*/ 440458 h 504852"/>
                <a:gd name="connsiteX26" fmla="*/ 443033 w 1653647"/>
                <a:gd name="connsiteY26" fmla="*/ 417276 h 504852"/>
                <a:gd name="connsiteX27" fmla="*/ 497124 w 1653647"/>
                <a:gd name="connsiteY27" fmla="*/ 394094 h 504852"/>
                <a:gd name="connsiteX28" fmla="*/ 564094 w 1653647"/>
                <a:gd name="connsiteY28" fmla="*/ 368336 h 504852"/>
                <a:gd name="connsiteX29" fmla="*/ 628489 w 1653647"/>
                <a:gd name="connsiteY29" fmla="*/ 347730 h 504852"/>
                <a:gd name="connsiteX30" fmla="*/ 690307 w 1653647"/>
                <a:gd name="connsiteY30" fmla="*/ 329700 h 504852"/>
                <a:gd name="connsiteX31" fmla="*/ 780459 w 1653647"/>
                <a:gd name="connsiteY31" fmla="*/ 309093 h 504852"/>
                <a:gd name="connsiteX32" fmla="*/ 893793 w 1653647"/>
                <a:gd name="connsiteY32" fmla="*/ 288487 h 504852"/>
                <a:gd name="connsiteX33" fmla="*/ 976218 w 1653647"/>
                <a:gd name="connsiteY33" fmla="*/ 275608 h 504852"/>
                <a:gd name="connsiteX34" fmla="*/ 1074098 w 1653647"/>
                <a:gd name="connsiteY34" fmla="*/ 262729 h 504852"/>
                <a:gd name="connsiteX35" fmla="*/ 1187432 w 1653647"/>
                <a:gd name="connsiteY35" fmla="*/ 255002 h 504852"/>
                <a:gd name="connsiteX36" fmla="*/ 1254402 w 1653647"/>
                <a:gd name="connsiteY36" fmla="*/ 255002 h 504852"/>
                <a:gd name="connsiteX37" fmla="*/ 1581525 w 1653647"/>
                <a:gd name="connsiteY37" fmla="*/ 316821 h 504852"/>
                <a:gd name="connsiteX38" fmla="*/ 1604707 w 1653647"/>
                <a:gd name="connsiteY38" fmla="*/ 291063 h 504852"/>
                <a:gd name="connsiteX39" fmla="*/ 1635616 w 1653647"/>
                <a:gd name="connsiteY39" fmla="*/ 239547 h 504852"/>
                <a:gd name="connsiteX40" fmla="*/ 1651071 w 1653647"/>
                <a:gd name="connsiteY40" fmla="*/ 206062 h 504852"/>
                <a:gd name="connsiteX41" fmla="*/ 1653647 w 1653647"/>
                <a:gd name="connsiteY41" fmla="*/ 185456 h 504852"/>
                <a:gd name="connsiteX42" fmla="*/ 1640768 w 1653647"/>
                <a:gd name="connsiteY42" fmla="*/ 167426 h 504852"/>
                <a:gd name="connsiteX43" fmla="*/ 1604707 w 1653647"/>
                <a:gd name="connsiteY43" fmla="*/ 141668 h 504852"/>
                <a:gd name="connsiteX44" fmla="*/ 1563495 w 1653647"/>
                <a:gd name="connsiteY44" fmla="*/ 110759 h 504852"/>
                <a:gd name="connsiteX45" fmla="*/ 1522282 w 1653647"/>
                <a:gd name="connsiteY45" fmla="*/ 82425 h 504852"/>
                <a:gd name="connsiteX46" fmla="*/ 1468191 w 1653647"/>
                <a:gd name="connsiteY46" fmla="*/ 51516 h 504852"/>
                <a:gd name="connsiteX47" fmla="*/ 1414100 w 1653647"/>
                <a:gd name="connsiteY47" fmla="*/ 23182 h 504852"/>
                <a:gd name="connsiteX48" fmla="*/ 1372887 w 1653647"/>
                <a:gd name="connsiteY48" fmla="*/ 7728 h 504852"/>
                <a:gd name="connsiteX49" fmla="*/ 1334251 w 1653647"/>
                <a:gd name="connsiteY49" fmla="*/ 0 h 504852"/>
                <a:gd name="connsiteX50" fmla="*/ 1316220 w 1653647"/>
                <a:gd name="connsiteY50" fmla="*/ 5152 h 504852"/>
                <a:gd name="connsiteX51" fmla="*/ 1300766 w 1653647"/>
                <a:gd name="connsiteY51" fmla="*/ 18031 h 504852"/>
                <a:gd name="connsiteX52" fmla="*/ 1267281 w 1653647"/>
                <a:gd name="connsiteY52" fmla="*/ 36061 h 504852"/>
                <a:gd name="connsiteX53" fmla="*/ 1218341 w 1653647"/>
                <a:gd name="connsiteY53" fmla="*/ 54092 h 504852"/>
                <a:gd name="connsiteX54" fmla="*/ 1125613 w 1653647"/>
                <a:gd name="connsiteY54" fmla="*/ 72122 h 504852"/>
                <a:gd name="connsiteX55" fmla="*/ 999400 w 1653647"/>
                <a:gd name="connsiteY55" fmla="*/ 100456 h 504852"/>
                <a:gd name="connsiteX56" fmla="*/ 896369 w 1653647"/>
                <a:gd name="connsiteY56" fmla="*/ 123638 h 504852"/>
                <a:gd name="connsiteX57" fmla="*/ 847429 w 1653647"/>
                <a:gd name="connsiteY57" fmla="*/ 136516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3647" h="504852">
                  <a:moveTo>
                    <a:pt x="847429" y="136516"/>
                  </a:moveTo>
                  <a:lnTo>
                    <a:pt x="728944" y="164850"/>
                  </a:lnTo>
                  <a:lnTo>
                    <a:pt x="618185" y="195759"/>
                  </a:lnTo>
                  <a:lnTo>
                    <a:pt x="525458" y="221517"/>
                  </a:lnTo>
                  <a:lnTo>
                    <a:pt x="450760" y="244699"/>
                  </a:lnTo>
                  <a:lnTo>
                    <a:pt x="409548" y="255002"/>
                  </a:lnTo>
                  <a:lnTo>
                    <a:pt x="352881" y="270457"/>
                  </a:lnTo>
                  <a:lnTo>
                    <a:pt x="293638" y="280760"/>
                  </a:lnTo>
                  <a:lnTo>
                    <a:pt x="226668" y="288487"/>
                  </a:lnTo>
                  <a:lnTo>
                    <a:pt x="182880" y="291063"/>
                  </a:lnTo>
                  <a:lnTo>
                    <a:pt x="128788" y="288487"/>
                  </a:lnTo>
                  <a:lnTo>
                    <a:pt x="66970" y="280760"/>
                  </a:lnTo>
                  <a:lnTo>
                    <a:pt x="0" y="262729"/>
                  </a:lnTo>
                  <a:lnTo>
                    <a:pt x="23182" y="337427"/>
                  </a:lnTo>
                  <a:lnTo>
                    <a:pt x="66970" y="388942"/>
                  </a:lnTo>
                  <a:lnTo>
                    <a:pt x="95303" y="419852"/>
                  </a:lnTo>
                  <a:lnTo>
                    <a:pt x="118485" y="445609"/>
                  </a:lnTo>
                  <a:lnTo>
                    <a:pt x="151970" y="471367"/>
                  </a:lnTo>
                  <a:lnTo>
                    <a:pt x="185455" y="489398"/>
                  </a:lnTo>
                  <a:lnTo>
                    <a:pt x="216365" y="499701"/>
                  </a:lnTo>
                  <a:lnTo>
                    <a:pt x="252425" y="504852"/>
                  </a:lnTo>
                  <a:lnTo>
                    <a:pt x="283335" y="504852"/>
                  </a:lnTo>
                  <a:lnTo>
                    <a:pt x="309093" y="497125"/>
                  </a:lnTo>
                  <a:lnTo>
                    <a:pt x="337426" y="481670"/>
                  </a:lnTo>
                  <a:lnTo>
                    <a:pt x="358032" y="463640"/>
                  </a:lnTo>
                  <a:lnTo>
                    <a:pt x="399245" y="440458"/>
                  </a:lnTo>
                  <a:lnTo>
                    <a:pt x="443033" y="417276"/>
                  </a:lnTo>
                  <a:lnTo>
                    <a:pt x="497124" y="394094"/>
                  </a:lnTo>
                  <a:lnTo>
                    <a:pt x="564094" y="368336"/>
                  </a:lnTo>
                  <a:lnTo>
                    <a:pt x="628489" y="347730"/>
                  </a:lnTo>
                  <a:lnTo>
                    <a:pt x="690307" y="329700"/>
                  </a:lnTo>
                  <a:lnTo>
                    <a:pt x="780459" y="309093"/>
                  </a:lnTo>
                  <a:lnTo>
                    <a:pt x="893793" y="288487"/>
                  </a:lnTo>
                  <a:lnTo>
                    <a:pt x="976218" y="275608"/>
                  </a:lnTo>
                  <a:lnTo>
                    <a:pt x="1074098" y="262729"/>
                  </a:lnTo>
                  <a:lnTo>
                    <a:pt x="1187432" y="255002"/>
                  </a:lnTo>
                  <a:lnTo>
                    <a:pt x="1254402" y="255002"/>
                  </a:lnTo>
                  <a:lnTo>
                    <a:pt x="1581525" y="316821"/>
                  </a:lnTo>
                  <a:lnTo>
                    <a:pt x="1604707" y="291063"/>
                  </a:lnTo>
                  <a:lnTo>
                    <a:pt x="1635616" y="239547"/>
                  </a:lnTo>
                  <a:lnTo>
                    <a:pt x="1651071" y="206062"/>
                  </a:lnTo>
                  <a:lnTo>
                    <a:pt x="1653647" y="185456"/>
                  </a:lnTo>
                  <a:lnTo>
                    <a:pt x="1640768" y="167426"/>
                  </a:lnTo>
                  <a:lnTo>
                    <a:pt x="1604707" y="141668"/>
                  </a:lnTo>
                  <a:lnTo>
                    <a:pt x="1563495" y="110759"/>
                  </a:lnTo>
                  <a:lnTo>
                    <a:pt x="1522282" y="82425"/>
                  </a:lnTo>
                  <a:lnTo>
                    <a:pt x="1468191" y="51516"/>
                  </a:lnTo>
                  <a:lnTo>
                    <a:pt x="1414100" y="23182"/>
                  </a:lnTo>
                  <a:lnTo>
                    <a:pt x="1372887" y="7728"/>
                  </a:lnTo>
                  <a:lnTo>
                    <a:pt x="1334251" y="0"/>
                  </a:lnTo>
                  <a:lnTo>
                    <a:pt x="1316220" y="5152"/>
                  </a:lnTo>
                  <a:lnTo>
                    <a:pt x="1300766" y="18031"/>
                  </a:lnTo>
                  <a:lnTo>
                    <a:pt x="1267281" y="36061"/>
                  </a:lnTo>
                  <a:lnTo>
                    <a:pt x="1218341" y="54092"/>
                  </a:lnTo>
                  <a:lnTo>
                    <a:pt x="1125613" y="72122"/>
                  </a:lnTo>
                  <a:lnTo>
                    <a:pt x="999400" y="100456"/>
                  </a:lnTo>
                  <a:lnTo>
                    <a:pt x="896369" y="123638"/>
                  </a:lnTo>
                  <a:lnTo>
                    <a:pt x="847429" y="1365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9">
              <a:extLst>
                <a:ext uri="{FF2B5EF4-FFF2-40B4-BE49-F238E27FC236}">
                  <a16:creationId xmlns:a16="http://schemas.microsoft.com/office/drawing/2014/main" id="{81D4CBCB-4533-4082-80ED-E0E628BF6A87}"/>
                </a:ext>
              </a:extLst>
            </p:cNvPr>
            <p:cNvSpPr/>
            <p:nvPr/>
          </p:nvSpPr>
          <p:spPr>
            <a:xfrm>
              <a:off x="5956300" y="3140075"/>
              <a:ext cx="1924050" cy="2495550"/>
            </a:xfrm>
            <a:custGeom>
              <a:avLst/>
              <a:gdLst>
                <a:gd name="connsiteX0" fmla="*/ 1489075 w 1924050"/>
                <a:gd name="connsiteY0" fmla="*/ 412750 h 2495550"/>
                <a:gd name="connsiteX1" fmla="*/ 1460500 w 1924050"/>
                <a:gd name="connsiteY1" fmla="*/ 511175 h 2495550"/>
                <a:gd name="connsiteX2" fmla="*/ 1419225 w 1924050"/>
                <a:gd name="connsiteY2" fmla="*/ 625475 h 2495550"/>
                <a:gd name="connsiteX3" fmla="*/ 1384300 w 1924050"/>
                <a:gd name="connsiteY3" fmla="*/ 720725 h 2495550"/>
                <a:gd name="connsiteX4" fmla="*/ 1339850 w 1924050"/>
                <a:gd name="connsiteY4" fmla="*/ 828675 h 2495550"/>
                <a:gd name="connsiteX5" fmla="*/ 1292225 w 1924050"/>
                <a:gd name="connsiteY5" fmla="*/ 936625 h 2495550"/>
                <a:gd name="connsiteX6" fmla="*/ 1228725 w 1924050"/>
                <a:gd name="connsiteY6" fmla="*/ 1066800 h 2495550"/>
                <a:gd name="connsiteX7" fmla="*/ 1200150 w 1924050"/>
                <a:gd name="connsiteY7" fmla="*/ 1120775 h 2495550"/>
                <a:gd name="connsiteX8" fmla="*/ 1168400 w 1924050"/>
                <a:gd name="connsiteY8" fmla="*/ 1177925 h 2495550"/>
                <a:gd name="connsiteX9" fmla="*/ 1069975 w 1924050"/>
                <a:gd name="connsiteY9" fmla="*/ 1362075 h 2495550"/>
                <a:gd name="connsiteX10" fmla="*/ 1003300 w 1924050"/>
                <a:gd name="connsiteY10" fmla="*/ 1447800 h 2495550"/>
                <a:gd name="connsiteX11" fmla="*/ 920750 w 1924050"/>
                <a:gd name="connsiteY11" fmla="*/ 1555750 h 2495550"/>
                <a:gd name="connsiteX12" fmla="*/ 835025 w 1924050"/>
                <a:gd name="connsiteY12" fmla="*/ 1654175 h 2495550"/>
                <a:gd name="connsiteX13" fmla="*/ 752475 w 1924050"/>
                <a:gd name="connsiteY13" fmla="*/ 1749425 h 2495550"/>
                <a:gd name="connsiteX14" fmla="*/ 679450 w 1924050"/>
                <a:gd name="connsiteY14" fmla="*/ 1828800 h 2495550"/>
                <a:gd name="connsiteX15" fmla="*/ 587375 w 1924050"/>
                <a:gd name="connsiteY15" fmla="*/ 1924050 h 2495550"/>
                <a:gd name="connsiteX16" fmla="*/ 495300 w 1924050"/>
                <a:gd name="connsiteY16" fmla="*/ 2012950 h 2495550"/>
                <a:gd name="connsiteX17" fmla="*/ 396875 w 1924050"/>
                <a:gd name="connsiteY17" fmla="*/ 2105025 h 2495550"/>
                <a:gd name="connsiteX18" fmla="*/ 273050 w 1924050"/>
                <a:gd name="connsiteY18" fmla="*/ 2212975 h 2495550"/>
                <a:gd name="connsiteX19" fmla="*/ 123825 w 1924050"/>
                <a:gd name="connsiteY19" fmla="*/ 2333625 h 2495550"/>
                <a:gd name="connsiteX20" fmla="*/ 38100 w 1924050"/>
                <a:gd name="connsiteY20" fmla="*/ 2403475 h 2495550"/>
                <a:gd name="connsiteX21" fmla="*/ 6350 w 1924050"/>
                <a:gd name="connsiteY21" fmla="*/ 2428875 h 2495550"/>
                <a:gd name="connsiteX22" fmla="*/ 0 w 1924050"/>
                <a:gd name="connsiteY22" fmla="*/ 2438400 h 2495550"/>
                <a:gd name="connsiteX23" fmla="*/ 0 w 1924050"/>
                <a:gd name="connsiteY23" fmla="*/ 2457450 h 2495550"/>
                <a:gd name="connsiteX24" fmla="*/ 6350 w 1924050"/>
                <a:gd name="connsiteY24" fmla="*/ 2486025 h 2495550"/>
                <a:gd name="connsiteX25" fmla="*/ 22225 w 1924050"/>
                <a:gd name="connsiteY25" fmla="*/ 2495550 h 2495550"/>
                <a:gd name="connsiteX26" fmla="*/ 63500 w 1924050"/>
                <a:gd name="connsiteY26" fmla="*/ 2482850 h 2495550"/>
                <a:gd name="connsiteX27" fmla="*/ 200025 w 1924050"/>
                <a:gd name="connsiteY27" fmla="*/ 2406650 h 2495550"/>
                <a:gd name="connsiteX28" fmla="*/ 263525 w 1924050"/>
                <a:gd name="connsiteY28" fmla="*/ 2371725 h 2495550"/>
                <a:gd name="connsiteX29" fmla="*/ 355600 w 1924050"/>
                <a:gd name="connsiteY29" fmla="*/ 2314575 h 2495550"/>
                <a:gd name="connsiteX30" fmla="*/ 466725 w 1924050"/>
                <a:gd name="connsiteY30" fmla="*/ 2235200 h 2495550"/>
                <a:gd name="connsiteX31" fmla="*/ 571500 w 1924050"/>
                <a:gd name="connsiteY31" fmla="*/ 2155825 h 2495550"/>
                <a:gd name="connsiteX32" fmla="*/ 704850 w 1924050"/>
                <a:gd name="connsiteY32" fmla="*/ 2047875 h 2495550"/>
                <a:gd name="connsiteX33" fmla="*/ 809625 w 1924050"/>
                <a:gd name="connsiteY33" fmla="*/ 1949450 h 2495550"/>
                <a:gd name="connsiteX34" fmla="*/ 911225 w 1924050"/>
                <a:gd name="connsiteY34" fmla="*/ 1854200 h 2495550"/>
                <a:gd name="connsiteX35" fmla="*/ 1022350 w 1924050"/>
                <a:gd name="connsiteY35" fmla="*/ 1736725 h 2495550"/>
                <a:gd name="connsiteX36" fmla="*/ 1120775 w 1924050"/>
                <a:gd name="connsiteY36" fmla="*/ 1635125 h 2495550"/>
                <a:gd name="connsiteX37" fmla="*/ 1216025 w 1924050"/>
                <a:gd name="connsiteY37" fmla="*/ 1524000 h 2495550"/>
                <a:gd name="connsiteX38" fmla="*/ 1343025 w 1924050"/>
                <a:gd name="connsiteY38" fmla="*/ 1330325 h 2495550"/>
                <a:gd name="connsiteX39" fmla="*/ 1403350 w 1924050"/>
                <a:gd name="connsiteY39" fmla="*/ 1235075 h 2495550"/>
                <a:gd name="connsiteX40" fmla="*/ 1482725 w 1924050"/>
                <a:gd name="connsiteY40" fmla="*/ 1092200 h 2495550"/>
                <a:gd name="connsiteX41" fmla="*/ 1565275 w 1924050"/>
                <a:gd name="connsiteY41" fmla="*/ 936625 h 2495550"/>
                <a:gd name="connsiteX42" fmla="*/ 1609725 w 1924050"/>
                <a:gd name="connsiteY42" fmla="*/ 838200 h 2495550"/>
                <a:gd name="connsiteX43" fmla="*/ 1654175 w 1924050"/>
                <a:gd name="connsiteY43" fmla="*/ 746125 h 2495550"/>
                <a:gd name="connsiteX44" fmla="*/ 1727200 w 1924050"/>
                <a:gd name="connsiteY44" fmla="*/ 571500 h 2495550"/>
                <a:gd name="connsiteX45" fmla="*/ 1771650 w 1924050"/>
                <a:gd name="connsiteY45" fmla="*/ 444500 h 2495550"/>
                <a:gd name="connsiteX46" fmla="*/ 1809750 w 1924050"/>
                <a:gd name="connsiteY46" fmla="*/ 323850 h 2495550"/>
                <a:gd name="connsiteX47" fmla="*/ 1838325 w 1924050"/>
                <a:gd name="connsiteY47" fmla="*/ 228600 h 2495550"/>
                <a:gd name="connsiteX48" fmla="*/ 1857375 w 1924050"/>
                <a:gd name="connsiteY48" fmla="*/ 142875 h 2495550"/>
                <a:gd name="connsiteX49" fmla="*/ 1870075 w 1924050"/>
                <a:gd name="connsiteY49" fmla="*/ 85725 h 2495550"/>
                <a:gd name="connsiteX50" fmla="*/ 1892300 w 1924050"/>
                <a:gd name="connsiteY50" fmla="*/ 47625 h 2495550"/>
                <a:gd name="connsiteX51" fmla="*/ 1924050 w 1924050"/>
                <a:gd name="connsiteY51" fmla="*/ 0 h 2495550"/>
                <a:gd name="connsiteX52" fmla="*/ 1558925 w 1924050"/>
                <a:gd name="connsiteY52" fmla="*/ 22225 h 2495550"/>
                <a:gd name="connsiteX53" fmla="*/ 1574800 w 1924050"/>
                <a:gd name="connsiteY53" fmla="*/ 38100 h 2495550"/>
                <a:gd name="connsiteX54" fmla="*/ 1581150 w 1924050"/>
                <a:gd name="connsiteY54" fmla="*/ 57150 h 2495550"/>
                <a:gd name="connsiteX55" fmla="*/ 1574800 w 1924050"/>
                <a:gd name="connsiteY55" fmla="*/ 98425 h 2495550"/>
                <a:gd name="connsiteX56" fmla="*/ 1562100 w 1924050"/>
                <a:gd name="connsiteY56" fmla="*/ 155575 h 2495550"/>
                <a:gd name="connsiteX57" fmla="*/ 1533525 w 1924050"/>
                <a:gd name="connsiteY57" fmla="*/ 269875 h 2495550"/>
                <a:gd name="connsiteX58" fmla="*/ 1489075 w 1924050"/>
                <a:gd name="connsiteY58" fmla="*/ 412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24050" h="2495550">
                  <a:moveTo>
                    <a:pt x="1489075" y="412750"/>
                  </a:moveTo>
                  <a:lnTo>
                    <a:pt x="1460500" y="511175"/>
                  </a:lnTo>
                  <a:lnTo>
                    <a:pt x="1419225" y="625475"/>
                  </a:lnTo>
                  <a:lnTo>
                    <a:pt x="1384300" y="720725"/>
                  </a:lnTo>
                  <a:lnTo>
                    <a:pt x="1339850" y="828675"/>
                  </a:lnTo>
                  <a:lnTo>
                    <a:pt x="1292225" y="936625"/>
                  </a:lnTo>
                  <a:lnTo>
                    <a:pt x="1228725" y="1066800"/>
                  </a:lnTo>
                  <a:lnTo>
                    <a:pt x="1200150" y="1120775"/>
                  </a:lnTo>
                  <a:lnTo>
                    <a:pt x="1168400" y="1177925"/>
                  </a:lnTo>
                  <a:lnTo>
                    <a:pt x="1069975" y="1362075"/>
                  </a:lnTo>
                  <a:lnTo>
                    <a:pt x="1003300" y="1447800"/>
                  </a:lnTo>
                  <a:lnTo>
                    <a:pt x="920750" y="1555750"/>
                  </a:lnTo>
                  <a:lnTo>
                    <a:pt x="835025" y="1654175"/>
                  </a:lnTo>
                  <a:lnTo>
                    <a:pt x="752475" y="1749425"/>
                  </a:lnTo>
                  <a:lnTo>
                    <a:pt x="679450" y="1828800"/>
                  </a:lnTo>
                  <a:lnTo>
                    <a:pt x="587375" y="1924050"/>
                  </a:lnTo>
                  <a:lnTo>
                    <a:pt x="495300" y="2012950"/>
                  </a:lnTo>
                  <a:lnTo>
                    <a:pt x="396875" y="2105025"/>
                  </a:lnTo>
                  <a:lnTo>
                    <a:pt x="273050" y="2212975"/>
                  </a:lnTo>
                  <a:lnTo>
                    <a:pt x="123825" y="2333625"/>
                  </a:lnTo>
                  <a:lnTo>
                    <a:pt x="38100" y="2403475"/>
                  </a:lnTo>
                  <a:lnTo>
                    <a:pt x="6350" y="2428875"/>
                  </a:lnTo>
                  <a:lnTo>
                    <a:pt x="0" y="2438400"/>
                  </a:lnTo>
                  <a:lnTo>
                    <a:pt x="0" y="2457450"/>
                  </a:lnTo>
                  <a:lnTo>
                    <a:pt x="6350" y="2486025"/>
                  </a:lnTo>
                  <a:lnTo>
                    <a:pt x="22225" y="2495550"/>
                  </a:lnTo>
                  <a:lnTo>
                    <a:pt x="63500" y="2482850"/>
                  </a:lnTo>
                  <a:lnTo>
                    <a:pt x="200025" y="2406650"/>
                  </a:lnTo>
                  <a:lnTo>
                    <a:pt x="263525" y="2371725"/>
                  </a:lnTo>
                  <a:lnTo>
                    <a:pt x="355600" y="2314575"/>
                  </a:lnTo>
                  <a:lnTo>
                    <a:pt x="466725" y="2235200"/>
                  </a:lnTo>
                  <a:lnTo>
                    <a:pt x="571500" y="2155825"/>
                  </a:lnTo>
                  <a:lnTo>
                    <a:pt x="704850" y="2047875"/>
                  </a:lnTo>
                  <a:lnTo>
                    <a:pt x="809625" y="1949450"/>
                  </a:lnTo>
                  <a:lnTo>
                    <a:pt x="911225" y="1854200"/>
                  </a:lnTo>
                  <a:lnTo>
                    <a:pt x="1022350" y="1736725"/>
                  </a:lnTo>
                  <a:lnTo>
                    <a:pt x="1120775" y="1635125"/>
                  </a:lnTo>
                  <a:lnTo>
                    <a:pt x="1216025" y="1524000"/>
                  </a:lnTo>
                  <a:lnTo>
                    <a:pt x="1343025" y="1330325"/>
                  </a:lnTo>
                  <a:lnTo>
                    <a:pt x="1403350" y="1235075"/>
                  </a:lnTo>
                  <a:lnTo>
                    <a:pt x="1482725" y="1092200"/>
                  </a:lnTo>
                  <a:lnTo>
                    <a:pt x="1565275" y="936625"/>
                  </a:lnTo>
                  <a:lnTo>
                    <a:pt x="1609725" y="838200"/>
                  </a:lnTo>
                  <a:lnTo>
                    <a:pt x="1654175" y="746125"/>
                  </a:lnTo>
                  <a:lnTo>
                    <a:pt x="1727200" y="571500"/>
                  </a:lnTo>
                  <a:lnTo>
                    <a:pt x="1771650" y="444500"/>
                  </a:lnTo>
                  <a:lnTo>
                    <a:pt x="1809750" y="323850"/>
                  </a:lnTo>
                  <a:lnTo>
                    <a:pt x="1838325" y="228600"/>
                  </a:lnTo>
                  <a:lnTo>
                    <a:pt x="1857375" y="142875"/>
                  </a:lnTo>
                  <a:lnTo>
                    <a:pt x="1870075" y="85725"/>
                  </a:lnTo>
                  <a:cubicBezTo>
                    <a:pt x="1893514" y="52241"/>
                    <a:pt x="1892300" y="66894"/>
                    <a:pt x="1892300" y="47625"/>
                  </a:cubicBezTo>
                  <a:lnTo>
                    <a:pt x="1924050" y="0"/>
                  </a:lnTo>
                  <a:lnTo>
                    <a:pt x="1558925" y="22225"/>
                  </a:lnTo>
                  <a:lnTo>
                    <a:pt x="1574800" y="38100"/>
                  </a:lnTo>
                  <a:lnTo>
                    <a:pt x="1581150" y="57150"/>
                  </a:lnTo>
                  <a:lnTo>
                    <a:pt x="1574800" y="98425"/>
                  </a:lnTo>
                  <a:lnTo>
                    <a:pt x="1562100" y="155575"/>
                  </a:lnTo>
                  <a:lnTo>
                    <a:pt x="1533525" y="269875"/>
                  </a:lnTo>
                  <a:lnTo>
                    <a:pt x="1489075" y="412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728A4E5-7587-49DC-9B5A-A00F998D4C94}"/>
                </a:ext>
              </a:extLst>
            </p:cNvPr>
            <p:cNvSpPr/>
            <p:nvPr/>
          </p:nvSpPr>
          <p:spPr>
            <a:xfrm>
              <a:off x="6394451" y="3698876"/>
              <a:ext cx="2208213" cy="2009775"/>
            </a:xfrm>
            <a:custGeom>
              <a:avLst/>
              <a:gdLst>
                <a:gd name="connsiteX0" fmla="*/ 515154 w 2207438"/>
                <a:gd name="connsiteY0" fmla="*/ 620762 h 2009105"/>
                <a:gd name="connsiteX1" fmla="*/ 448184 w 2207438"/>
                <a:gd name="connsiteY1" fmla="*/ 517731 h 2009105"/>
                <a:gd name="connsiteX2" fmla="*/ 381214 w 2207438"/>
                <a:gd name="connsiteY2" fmla="*/ 422427 h 2009105"/>
                <a:gd name="connsiteX3" fmla="*/ 337426 w 2207438"/>
                <a:gd name="connsiteY3" fmla="*/ 358033 h 2009105"/>
                <a:gd name="connsiteX4" fmla="*/ 296214 w 2207438"/>
                <a:gd name="connsiteY4" fmla="*/ 301366 h 2009105"/>
                <a:gd name="connsiteX5" fmla="*/ 265304 w 2207438"/>
                <a:gd name="connsiteY5" fmla="*/ 262729 h 2009105"/>
                <a:gd name="connsiteX6" fmla="*/ 242122 w 2207438"/>
                <a:gd name="connsiteY6" fmla="*/ 234396 h 2009105"/>
                <a:gd name="connsiteX7" fmla="*/ 216365 w 2207438"/>
                <a:gd name="connsiteY7" fmla="*/ 206062 h 2009105"/>
                <a:gd name="connsiteX8" fmla="*/ 190607 w 2207438"/>
                <a:gd name="connsiteY8" fmla="*/ 185456 h 2009105"/>
                <a:gd name="connsiteX9" fmla="*/ 164849 w 2207438"/>
                <a:gd name="connsiteY9" fmla="*/ 164850 h 2009105"/>
                <a:gd name="connsiteX10" fmla="*/ 123637 w 2207438"/>
                <a:gd name="connsiteY10" fmla="*/ 131365 h 2009105"/>
                <a:gd name="connsiteX11" fmla="*/ 74697 w 2207438"/>
                <a:gd name="connsiteY11" fmla="*/ 97880 h 2009105"/>
                <a:gd name="connsiteX12" fmla="*/ 38636 w 2207438"/>
                <a:gd name="connsiteY12" fmla="*/ 72122 h 2009105"/>
                <a:gd name="connsiteX13" fmla="*/ 23181 w 2207438"/>
                <a:gd name="connsiteY13" fmla="*/ 61819 h 2009105"/>
                <a:gd name="connsiteX14" fmla="*/ 10303 w 2207438"/>
                <a:gd name="connsiteY14" fmla="*/ 48940 h 2009105"/>
                <a:gd name="connsiteX15" fmla="*/ 10303 w 2207438"/>
                <a:gd name="connsiteY15" fmla="*/ 48940 h 2009105"/>
                <a:gd name="connsiteX16" fmla="*/ 2575 w 2207438"/>
                <a:gd name="connsiteY16" fmla="*/ 36061 h 2009105"/>
                <a:gd name="connsiteX17" fmla="*/ 0 w 2207438"/>
                <a:gd name="connsiteY17" fmla="*/ 28334 h 2009105"/>
                <a:gd name="connsiteX18" fmla="*/ 5151 w 2207438"/>
                <a:gd name="connsiteY18" fmla="*/ 7728 h 2009105"/>
                <a:gd name="connsiteX19" fmla="*/ 33485 w 2207438"/>
                <a:gd name="connsiteY19" fmla="*/ 0 h 2009105"/>
                <a:gd name="connsiteX20" fmla="*/ 64394 w 2207438"/>
                <a:gd name="connsiteY20" fmla="*/ 0 h 2009105"/>
                <a:gd name="connsiteX21" fmla="*/ 128788 w 2207438"/>
                <a:gd name="connsiteY21" fmla="*/ 18031 h 2009105"/>
                <a:gd name="connsiteX22" fmla="*/ 190607 w 2207438"/>
                <a:gd name="connsiteY22" fmla="*/ 43789 h 2009105"/>
                <a:gd name="connsiteX23" fmla="*/ 244698 w 2207438"/>
                <a:gd name="connsiteY23" fmla="*/ 69546 h 2009105"/>
                <a:gd name="connsiteX24" fmla="*/ 288486 w 2207438"/>
                <a:gd name="connsiteY24" fmla="*/ 100456 h 2009105"/>
                <a:gd name="connsiteX25" fmla="*/ 334850 w 2207438"/>
                <a:gd name="connsiteY25" fmla="*/ 141668 h 2009105"/>
                <a:gd name="connsiteX26" fmla="*/ 412123 w 2207438"/>
                <a:gd name="connsiteY26" fmla="*/ 216365 h 2009105"/>
                <a:gd name="connsiteX27" fmla="*/ 510003 w 2207438"/>
                <a:gd name="connsiteY27" fmla="*/ 327124 h 2009105"/>
                <a:gd name="connsiteX28" fmla="*/ 641367 w 2207438"/>
                <a:gd name="connsiteY28" fmla="*/ 479094 h 2009105"/>
                <a:gd name="connsiteX29" fmla="*/ 762429 w 2207438"/>
                <a:gd name="connsiteY29" fmla="*/ 620762 h 2009105"/>
                <a:gd name="connsiteX30" fmla="*/ 991673 w 2207438"/>
                <a:gd name="connsiteY30" fmla="*/ 880915 h 2009105"/>
                <a:gd name="connsiteX31" fmla="*/ 1146219 w 2207438"/>
                <a:gd name="connsiteY31" fmla="*/ 1045765 h 2009105"/>
                <a:gd name="connsiteX32" fmla="*/ 1223492 w 2207438"/>
                <a:gd name="connsiteY32" fmla="*/ 1120462 h 2009105"/>
                <a:gd name="connsiteX33" fmla="*/ 1352281 w 2207438"/>
                <a:gd name="connsiteY33" fmla="*/ 1244100 h 2009105"/>
                <a:gd name="connsiteX34" fmla="*/ 1455312 w 2207438"/>
                <a:gd name="connsiteY34" fmla="*/ 1341979 h 2009105"/>
                <a:gd name="connsiteX35" fmla="*/ 1573798 w 2207438"/>
                <a:gd name="connsiteY35" fmla="*/ 1447586 h 2009105"/>
                <a:gd name="connsiteX36" fmla="*/ 1718041 w 2207438"/>
                <a:gd name="connsiteY36" fmla="*/ 1576374 h 2009105"/>
                <a:gd name="connsiteX37" fmla="*/ 1854557 w 2207438"/>
                <a:gd name="connsiteY37" fmla="*/ 1689709 h 2009105"/>
                <a:gd name="connsiteX38" fmla="*/ 2027134 w 2207438"/>
                <a:gd name="connsiteY38" fmla="*/ 1828800 h 2009105"/>
                <a:gd name="connsiteX39" fmla="*/ 2137892 w 2207438"/>
                <a:gd name="connsiteY39" fmla="*/ 1918953 h 2009105"/>
                <a:gd name="connsiteX40" fmla="*/ 2202287 w 2207438"/>
                <a:gd name="connsiteY40" fmla="*/ 1965316 h 2009105"/>
                <a:gd name="connsiteX41" fmla="*/ 2207438 w 2207438"/>
                <a:gd name="connsiteY41" fmla="*/ 1980771 h 2009105"/>
                <a:gd name="connsiteX42" fmla="*/ 2207438 w 2207438"/>
                <a:gd name="connsiteY42" fmla="*/ 1991074 h 2009105"/>
                <a:gd name="connsiteX43" fmla="*/ 2199711 w 2207438"/>
                <a:gd name="connsiteY43" fmla="*/ 2003953 h 2009105"/>
                <a:gd name="connsiteX44" fmla="*/ 2173953 w 2207438"/>
                <a:gd name="connsiteY44" fmla="*/ 2009105 h 2009105"/>
                <a:gd name="connsiteX45" fmla="*/ 2112135 w 2207438"/>
                <a:gd name="connsiteY45" fmla="*/ 2003953 h 2009105"/>
                <a:gd name="connsiteX46" fmla="*/ 2019407 w 2207438"/>
                <a:gd name="connsiteY46" fmla="*/ 1991074 h 2009105"/>
                <a:gd name="connsiteX47" fmla="*/ 1911224 w 2207438"/>
                <a:gd name="connsiteY47" fmla="*/ 1975620 h 2009105"/>
                <a:gd name="connsiteX48" fmla="*/ 1831375 w 2207438"/>
                <a:gd name="connsiteY48" fmla="*/ 1965316 h 2009105"/>
                <a:gd name="connsiteX49" fmla="*/ 1694859 w 2207438"/>
                <a:gd name="connsiteY49" fmla="*/ 1944710 h 2009105"/>
                <a:gd name="connsiteX50" fmla="*/ 1617586 w 2207438"/>
                <a:gd name="connsiteY50" fmla="*/ 1934407 h 2009105"/>
                <a:gd name="connsiteX51" fmla="*/ 1550616 w 2207438"/>
                <a:gd name="connsiteY51" fmla="*/ 1918953 h 2009105"/>
                <a:gd name="connsiteX52" fmla="*/ 1496525 w 2207438"/>
                <a:gd name="connsiteY52" fmla="*/ 1900922 h 2009105"/>
                <a:gd name="connsiteX53" fmla="*/ 1452736 w 2207438"/>
                <a:gd name="connsiteY53" fmla="*/ 1880316 h 2009105"/>
                <a:gd name="connsiteX54" fmla="*/ 1419251 w 2207438"/>
                <a:gd name="connsiteY54" fmla="*/ 1862285 h 2009105"/>
                <a:gd name="connsiteX55" fmla="*/ 1385766 w 2207438"/>
                <a:gd name="connsiteY55" fmla="*/ 1836528 h 2009105"/>
                <a:gd name="connsiteX56" fmla="*/ 1349705 w 2207438"/>
                <a:gd name="connsiteY56" fmla="*/ 1800467 h 2009105"/>
                <a:gd name="connsiteX57" fmla="*/ 1305917 w 2207438"/>
                <a:gd name="connsiteY57" fmla="*/ 1738648 h 2009105"/>
                <a:gd name="connsiteX58" fmla="*/ 1226068 w 2207438"/>
                <a:gd name="connsiteY58" fmla="*/ 1625314 h 2009105"/>
                <a:gd name="connsiteX59" fmla="*/ 1117886 w 2207438"/>
                <a:gd name="connsiteY59" fmla="*/ 1475919 h 2009105"/>
                <a:gd name="connsiteX60" fmla="*/ 1014855 w 2207438"/>
                <a:gd name="connsiteY60" fmla="*/ 1331676 h 2009105"/>
                <a:gd name="connsiteX61" fmla="*/ 893793 w 2207438"/>
                <a:gd name="connsiteY61" fmla="*/ 1159099 h 2009105"/>
                <a:gd name="connsiteX62" fmla="*/ 801065 w 2207438"/>
                <a:gd name="connsiteY62" fmla="*/ 1030310 h 2009105"/>
                <a:gd name="connsiteX63" fmla="*/ 741823 w 2207438"/>
                <a:gd name="connsiteY63" fmla="*/ 947885 h 2009105"/>
                <a:gd name="connsiteX64" fmla="*/ 636216 w 2207438"/>
                <a:gd name="connsiteY64" fmla="*/ 806218 h 2009105"/>
                <a:gd name="connsiteX65" fmla="*/ 561518 w 2207438"/>
                <a:gd name="connsiteY65" fmla="*/ 690308 h 2009105"/>
                <a:gd name="connsiteX66" fmla="*/ 515154 w 2207438"/>
                <a:gd name="connsiteY66" fmla="*/ 620762 h 200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07438" h="2009105">
                  <a:moveTo>
                    <a:pt x="515154" y="620762"/>
                  </a:moveTo>
                  <a:lnTo>
                    <a:pt x="448184" y="517731"/>
                  </a:lnTo>
                  <a:lnTo>
                    <a:pt x="381214" y="422427"/>
                  </a:lnTo>
                  <a:lnTo>
                    <a:pt x="337426" y="358033"/>
                  </a:lnTo>
                  <a:lnTo>
                    <a:pt x="296214" y="301366"/>
                  </a:lnTo>
                  <a:lnTo>
                    <a:pt x="265304" y="262729"/>
                  </a:lnTo>
                  <a:lnTo>
                    <a:pt x="242122" y="234396"/>
                  </a:lnTo>
                  <a:lnTo>
                    <a:pt x="216365" y="206062"/>
                  </a:lnTo>
                  <a:lnTo>
                    <a:pt x="190607" y="185456"/>
                  </a:lnTo>
                  <a:lnTo>
                    <a:pt x="164849" y="164850"/>
                  </a:lnTo>
                  <a:lnTo>
                    <a:pt x="123637" y="131365"/>
                  </a:lnTo>
                  <a:lnTo>
                    <a:pt x="74697" y="97880"/>
                  </a:lnTo>
                  <a:lnTo>
                    <a:pt x="38636" y="72122"/>
                  </a:lnTo>
                  <a:lnTo>
                    <a:pt x="23181" y="61819"/>
                  </a:lnTo>
                  <a:lnTo>
                    <a:pt x="10303" y="48940"/>
                  </a:lnTo>
                  <a:lnTo>
                    <a:pt x="10303" y="48940"/>
                  </a:lnTo>
                  <a:lnTo>
                    <a:pt x="2575" y="36061"/>
                  </a:lnTo>
                  <a:lnTo>
                    <a:pt x="0" y="28334"/>
                  </a:lnTo>
                  <a:lnTo>
                    <a:pt x="5151" y="7728"/>
                  </a:lnTo>
                  <a:lnTo>
                    <a:pt x="33485" y="0"/>
                  </a:lnTo>
                  <a:lnTo>
                    <a:pt x="64394" y="0"/>
                  </a:lnTo>
                  <a:lnTo>
                    <a:pt x="128788" y="18031"/>
                  </a:lnTo>
                  <a:lnTo>
                    <a:pt x="190607" y="43789"/>
                  </a:lnTo>
                  <a:lnTo>
                    <a:pt x="244698" y="69546"/>
                  </a:lnTo>
                  <a:lnTo>
                    <a:pt x="288486" y="100456"/>
                  </a:lnTo>
                  <a:lnTo>
                    <a:pt x="334850" y="141668"/>
                  </a:lnTo>
                  <a:lnTo>
                    <a:pt x="412123" y="216365"/>
                  </a:lnTo>
                  <a:lnTo>
                    <a:pt x="510003" y="327124"/>
                  </a:lnTo>
                  <a:lnTo>
                    <a:pt x="641367" y="479094"/>
                  </a:lnTo>
                  <a:lnTo>
                    <a:pt x="762429" y="620762"/>
                  </a:lnTo>
                  <a:lnTo>
                    <a:pt x="991673" y="880915"/>
                  </a:lnTo>
                  <a:lnTo>
                    <a:pt x="1146219" y="1045765"/>
                  </a:lnTo>
                  <a:lnTo>
                    <a:pt x="1223492" y="1120462"/>
                  </a:lnTo>
                  <a:lnTo>
                    <a:pt x="1352281" y="1244100"/>
                  </a:lnTo>
                  <a:lnTo>
                    <a:pt x="1455312" y="1341979"/>
                  </a:lnTo>
                  <a:lnTo>
                    <a:pt x="1573798" y="1447586"/>
                  </a:lnTo>
                  <a:lnTo>
                    <a:pt x="1718041" y="1576374"/>
                  </a:lnTo>
                  <a:lnTo>
                    <a:pt x="1854557" y="1689709"/>
                  </a:lnTo>
                  <a:lnTo>
                    <a:pt x="2027134" y="1828800"/>
                  </a:lnTo>
                  <a:lnTo>
                    <a:pt x="2137892" y="1918953"/>
                  </a:lnTo>
                  <a:lnTo>
                    <a:pt x="2202287" y="1965316"/>
                  </a:lnTo>
                  <a:lnTo>
                    <a:pt x="2207438" y="1980771"/>
                  </a:lnTo>
                  <a:lnTo>
                    <a:pt x="2207438" y="1991074"/>
                  </a:lnTo>
                  <a:lnTo>
                    <a:pt x="2199711" y="2003953"/>
                  </a:lnTo>
                  <a:lnTo>
                    <a:pt x="2173953" y="2009105"/>
                  </a:lnTo>
                  <a:lnTo>
                    <a:pt x="2112135" y="2003953"/>
                  </a:lnTo>
                  <a:lnTo>
                    <a:pt x="2019407" y="1991074"/>
                  </a:lnTo>
                  <a:lnTo>
                    <a:pt x="1911224" y="1975620"/>
                  </a:lnTo>
                  <a:lnTo>
                    <a:pt x="1831375" y="1965316"/>
                  </a:lnTo>
                  <a:lnTo>
                    <a:pt x="1694859" y="1944710"/>
                  </a:lnTo>
                  <a:lnTo>
                    <a:pt x="1617586" y="1934407"/>
                  </a:lnTo>
                  <a:lnTo>
                    <a:pt x="1550616" y="1918953"/>
                  </a:lnTo>
                  <a:lnTo>
                    <a:pt x="1496525" y="1900922"/>
                  </a:lnTo>
                  <a:lnTo>
                    <a:pt x="1452736" y="1880316"/>
                  </a:lnTo>
                  <a:lnTo>
                    <a:pt x="1419251" y="1862285"/>
                  </a:lnTo>
                  <a:lnTo>
                    <a:pt x="1385766" y="1836528"/>
                  </a:lnTo>
                  <a:lnTo>
                    <a:pt x="1349705" y="1800467"/>
                  </a:lnTo>
                  <a:lnTo>
                    <a:pt x="1305917" y="1738648"/>
                  </a:lnTo>
                  <a:lnTo>
                    <a:pt x="1226068" y="1625314"/>
                  </a:lnTo>
                  <a:lnTo>
                    <a:pt x="1117886" y="1475919"/>
                  </a:lnTo>
                  <a:lnTo>
                    <a:pt x="1014855" y="1331676"/>
                  </a:lnTo>
                  <a:lnTo>
                    <a:pt x="893793" y="1159099"/>
                  </a:lnTo>
                  <a:lnTo>
                    <a:pt x="801065" y="1030310"/>
                  </a:lnTo>
                  <a:lnTo>
                    <a:pt x="741823" y="947885"/>
                  </a:lnTo>
                  <a:lnTo>
                    <a:pt x="636216" y="806218"/>
                  </a:lnTo>
                  <a:lnTo>
                    <a:pt x="561518" y="690308"/>
                  </a:lnTo>
                  <a:lnTo>
                    <a:pt x="515154" y="620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29436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2" grpId="0" animBg="1"/>
      <p:bldP spid="68" grpId="0" animBg="1"/>
      <p:bldP spid="64" grpId="0" animBg="1"/>
      <p:bldP spid="67" grpId="0" animBg="1"/>
      <p:bldP spid="61" grpId="0" animBg="1"/>
      <p:bldP spid="69" grpId="0" animBg="1"/>
      <p:bldP spid="70" grpId="0" animBg="1"/>
      <p:bldP spid="71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353FAD97-A112-4257-BD93-796C28610072}"/>
              </a:ext>
            </a:extLst>
          </p:cNvPr>
          <p:cNvGrpSpPr/>
          <p:nvPr/>
        </p:nvGrpSpPr>
        <p:grpSpPr>
          <a:xfrm>
            <a:off x="3748090" y="1766888"/>
            <a:ext cx="4854574" cy="3963987"/>
            <a:chOff x="3748090" y="1766888"/>
            <a:chExt cx="4854574" cy="3963987"/>
          </a:xfrm>
          <a:solidFill>
            <a:schemeClr val="tx1"/>
          </a:solidFill>
        </p:grpSpPr>
        <p:sp>
          <p:nvSpPr>
            <p:cNvPr id="3" name="フリーフォーム 59">
              <a:extLst>
                <a:ext uri="{FF2B5EF4-FFF2-40B4-BE49-F238E27FC236}">
                  <a16:creationId xmlns:a16="http://schemas.microsoft.com/office/drawing/2014/main" id="{2B0740A4-445A-4426-B986-75A03E1C0048}"/>
                </a:ext>
              </a:extLst>
            </p:cNvPr>
            <p:cNvSpPr/>
            <p:nvPr/>
          </p:nvSpPr>
          <p:spPr>
            <a:xfrm rot="16200000">
              <a:off x="2392365" y="3403600"/>
              <a:ext cx="3441700" cy="730250"/>
            </a:xfrm>
            <a:custGeom>
              <a:avLst/>
              <a:gdLst>
                <a:gd name="connsiteX0" fmla="*/ 1750918 w 3441260"/>
                <a:gd name="connsiteY0" fmla="*/ 395183 h 729790"/>
                <a:gd name="connsiteX1" fmla="*/ 1944182 w 3441260"/>
                <a:gd name="connsiteY1" fmla="*/ 409605 h 729790"/>
                <a:gd name="connsiteX2" fmla="*/ 2143216 w 3441260"/>
                <a:gd name="connsiteY2" fmla="*/ 421144 h 729790"/>
                <a:gd name="connsiteX3" fmla="*/ 2342249 w 3441260"/>
                <a:gd name="connsiteY3" fmla="*/ 432682 h 729790"/>
                <a:gd name="connsiteX4" fmla="*/ 2518206 w 3441260"/>
                <a:gd name="connsiteY4" fmla="*/ 441335 h 729790"/>
                <a:gd name="connsiteX5" fmla="*/ 2705701 w 3441260"/>
                <a:gd name="connsiteY5" fmla="*/ 444220 h 729790"/>
                <a:gd name="connsiteX6" fmla="*/ 2864351 w 3441260"/>
                <a:gd name="connsiteY6" fmla="*/ 435566 h 729790"/>
                <a:gd name="connsiteX7" fmla="*/ 2924927 w 3441260"/>
                <a:gd name="connsiteY7" fmla="*/ 432682 h 729790"/>
                <a:gd name="connsiteX8" fmla="*/ 3008578 w 3441260"/>
                <a:gd name="connsiteY8" fmla="*/ 426913 h 729790"/>
                <a:gd name="connsiteX9" fmla="*/ 3048962 w 3441260"/>
                <a:gd name="connsiteY9" fmla="*/ 424028 h 729790"/>
                <a:gd name="connsiteX10" fmla="*/ 3097999 w 3441260"/>
                <a:gd name="connsiteY10" fmla="*/ 412490 h 729790"/>
                <a:gd name="connsiteX11" fmla="*/ 3158575 w 3441260"/>
                <a:gd name="connsiteY11" fmla="*/ 386529 h 729790"/>
                <a:gd name="connsiteX12" fmla="*/ 3204727 w 3441260"/>
                <a:gd name="connsiteY12" fmla="*/ 363453 h 729790"/>
                <a:gd name="connsiteX13" fmla="*/ 3262418 w 3441260"/>
                <a:gd name="connsiteY13" fmla="*/ 325954 h 729790"/>
                <a:gd name="connsiteX14" fmla="*/ 3302802 w 3441260"/>
                <a:gd name="connsiteY14" fmla="*/ 294224 h 729790"/>
                <a:gd name="connsiteX15" fmla="*/ 3351839 w 3441260"/>
                <a:gd name="connsiteY15" fmla="*/ 250956 h 729790"/>
                <a:gd name="connsiteX16" fmla="*/ 3383569 w 3441260"/>
                <a:gd name="connsiteY16" fmla="*/ 216341 h 729790"/>
                <a:gd name="connsiteX17" fmla="*/ 3395107 w 3441260"/>
                <a:gd name="connsiteY17" fmla="*/ 201918 h 729790"/>
                <a:gd name="connsiteX18" fmla="*/ 3403761 w 3441260"/>
                <a:gd name="connsiteY18" fmla="*/ 199034 h 729790"/>
                <a:gd name="connsiteX19" fmla="*/ 3423952 w 3441260"/>
                <a:gd name="connsiteY19" fmla="*/ 204803 h 729790"/>
                <a:gd name="connsiteX20" fmla="*/ 3432606 w 3441260"/>
                <a:gd name="connsiteY20" fmla="*/ 210572 h 729790"/>
                <a:gd name="connsiteX21" fmla="*/ 3441260 w 3441260"/>
                <a:gd name="connsiteY21" fmla="*/ 216341 h 729790"/>
                <a:gd name="connsiteX22" fmla="*/ 3441260 w 3441260"/>
                <a:gd name="connsiteY22" fmla="*/ 233648 h 729790"/>
                <a:gd name="connsiteX23" fmla="*/ 3421068 w 3441260"/>
                <a:gd name="connsiteY23" fmla="*/ 328838 h 729790"/>
                <a:gd name="connsiteX24" fmla="*/ 3389338 w 3441260"/>
                <a:gd name="connsiteY24" fmla="*/ 426913 h 729790"/>
                <a:gd name="connsiteX25" fmla="*/ 3354723 w 3441260"/>
                <a:gd name="connsiteY25" fmla="*/ 522103 h 729790"/>
                <a:gd name="connsiteX26" fmla="*/ 3311455 w 3441260"/>
                <a:gd name="connsiteY26" fmla="*/ 608639 h 729790"/>
                <a:gd name="connsiteX27" fmla="*/ 3259534 w 3441260"/>
                <a:gd name="connsiteY27" fmla="*/ 689406 h 729790"/>
                <a:gd name="connsiteX28" fmla="*/ 3236457 w 3441260"/>
                <a:gd name="connsiteY28" fmla="*/ 715367 h 729790"/>
                <a:gd name="connsiteX29" fmla="*/ 3207612 w 3441260"/>
                <a:gd name="connsiteY29" fmla="*/ 726905 h 729790"/>
                <a:gd name="connsiteX30" fmla="*/ 3190305 w 3441260"/>
                <a:gd name="connsiteY30" fmla="*/ 729790 h 729790"/>
                <a:gd name="connsiteX31" fmla="*/ 3167228 w 3441260"/>
                <a:gd name="connsiteY31" fmla="*/ 729790 h 729790"/>
                <a:gd name="connsiteX32" fmla="*/ 3135498 w 3441260"/>
                <a:gd name="connsiteY32" fmla="*/ 712482 h 729790"/>
                <a:gd name="connsiteX33" fmla="*/ 3106653 w 3441260"/>
                <a:gd name="connsiteY33" fmla="*/ 689406 h 729790"/>
                <a:gd name="connsiteX34" fmla="*/ 3077807 w 3441260"/>
                <a:gd name="connsiteY34" fmla="*/ 677868 h 729790"/>
                <a:gd name="connsiteX35" fmla="*/ 3014347 w 3441260"/>
                <a:gd name="connsiteY35" fmla="*/ 669214 h 729790"/>
                <a:gd name="connsiteX36" fmla="*/ 2849929 w 3441260"/>
                <a:gd name="connsiteY36" fmla="*/ 666330 h 729790"/>
                <a:gd name="connsiteX37" fmla="*/ 2636472 w 3441260"/>
                <a:gd name="connsiteY37" fmla="*/ 666330 h 729790"/>
                <a:gd name="connsiteX38" fmla="*/ 2463400 w 3441260"/>
                <a:gd name="connsiteY38" fmla="*/ 666330 h 729790"/>
                <a:gd name="connsiteX39" fmla="*/ 2391286 w 3441260"/>
                <a:gd name="connsiteY39" fmla="*/ 666330 h 729790"/>
                <a:gd name="connsiteX40" fmla="*/ 2261482 w 3441260"/>
                <a:gd name="connsiteY40" fmla="*/ 646138 h 729790"/>
                <a:gd name="connsiteX41" fmla="*/ 2097063 w 3441260"/>
                <a:gd name="connsiteY41" fmla="*/ 634600 h 729790"/>
                <a:gd name="connsiteX42" fmla="*/ 1912452 w 3441260"/>
                <a:gd name="connsiteY42" fmla="*/ 623062 h 729790"/>
                <a:gd name="connsiteX43" fmla="*/ 1788417 w 3441260"/>
                <a:gd name="connsiteY43" fmla="*/ 614408 h 729790"/>
                <a:gd name="connsiteX44" fmla="*/ 1618229 w 3441260"/>
                <a:gd name="connsiteY44" fmla="*/ 602870 h 729790"/>
                <a:gd name="connsiteX45" fmla="*/ 1520154 w 3441260"/>
                <a:gd name="connsiteY45" fmla="*/ 597101 h 729790"/>
                <a:gd name="connsiteX46" fmla="*/ 1370158 w 3441260"/>
                <a:gd name="connsiteY46" fmla="*/ 574024 h 729790"/>
                <a:gd name="connsiteX47" fmla="*/ 1228816 w 3441260"/>
                <a:gd name="connsiteY47" fmla="*/ 542294 h 729790"/>
                <a:gd name="connsiteX48" fmla="*/ 1073050 w 3441260"/>
                <a:gd name="connsiteY48" fmla="*/ 504795 h 729790"/>
                <a:gd name="connsiteX49" fmla="*/ 960553 w 3441260"/>
                <a:gd name="connsiteY49" fmla="*/ 473065 h 729790"/>
                <a:gd name="connsiteX50" fmla="*/ 842287 w 3441260"/>
                <a:gd name="connsiteY50" fmla="*/ 438451 h 729790"/>
                <a:gd name="connsiteX51" fmla="*/ 709598 w 3441260"/>
                <a:gd name="connsiteY51" fmla="*/ 395183 h 729790"/>
                <a:gd name="connsiteX52" fmla="*/ 542294 w 3441260"/>
                <a:gd name="connsiteY52" fmla="*/ 328838 h 729790"/>
                <a:gd name="connsiteX53" fmla="*/ 377876 w 3441260"/>
                <a:gd name="connsiteY53" fmla="*/ 256725 h 729790"/>
                <a:gd name="connsiteX54" fmla="*/ 250956 w 3441260"/>
                <a:gd name="connsiteY54" fmla="*/ 196149 h 729790"/>
                <a:gd name="connsiteX55" fmla="*/ 138458 w 3441260"/>
                <a:gd name="connsiteY55" fmla="*/ 132689 h 729790"/>
                <a:gd name="connsiteX56" fmla="*/ 66345 w 3441260"/>
                <a:gd name="connsiteY56" fmla="*/ 89421 h 729790"/>
                <a:gd name="connsiteX57" fmla="*/ 28846 w 3441260"/>
                <a:gd name="connsiteY57" fmla="*/ 63460 h 729790"/>
                <a:gd name="connsiteX58" fmla="*/ 5770 w 3441260"/>
                <a:gd name="connsiteY58" fmla="*/ 43269 h 729790"/>
                <a:gd name="connsiteX59" fmla="*/ 0 w 3441260"/>
                <a:gd name="connsiteY59" fmla="*/ 28846 h 729790"/>
                <a:gd name="connsiteX60" fmla="*/ 0 w 3441260"/>
                <a:gd name="connsiteY60" fmla="*/ 14423 h 729790"/>
                <a:gd name="connsiteX61" fmla="*/ 14423 w 3441260"/>
                <a:gd name="connsiteY61" fmla="*/ 2885 h 729790"/>
                <a:gd name="connsiteX62" fmla="*/ 46153 w 3441260"/>
                <a:gd name="connsiteY62" fmla="*/ 0 h 729790"/>
                <a:gd name="connsiteX63" fmla="*/ 95190 w 3441260"/>
                <a:gd name="connsiteY63" fmla="*/ 20192 h 729790"/>
                <a:gd name="connsiteX64" fmla="*/ 213457 w 3441260"/>
                <a:gd name="connsiteY64" fmla="*/ 72114 h 729790"/>
                <a:gd name="connsiteX65" fmla="*/ 354799 w 3441260"/>
                <a:gd name="connsiteY65" fmla="*/ 126920 h 729790"/>
                <a:gd name="connsiteX66" fmla="*/ 484604 w 3441260"/>
                <a:gd name="connsiteY66" fmla="*/ 173073 h 729790"/>
                <a:gd name="connsiteX67" fmla="*/ 663445 w 3441260"/>
                <a:gd name="connsiteY67" fmla="*/ 227879 h 729790"/>
                <a:gd name="connsiteX68" fmla="*/ 824980 w 3441260"/>
                <a:gd name="connsiteY68" fmla="*/ 268263 h 729790"/>
                <a:gd name="connsiteX69" fmla="*/ 974976 w 3441260"/>
                <a:gd name="connsiteY69" fmla="*/ 302877 h 729790"/>
                <a:gd name="connsiteX70" fmla="*/ 1165356 w 3441260"/>
                <a:gd name="connsiteY70" fmla="*/ 334607 h 729790"/>
                <a:gd name="connsiteX71" fmla="*/ 1355735 w 3441260"/>
                <a:gd name="connsiteY71" fmla="*/ 360568 h 729790"/>
                <a:gd name="connsiteX72" fmla="*/ 1485540 w 3441260"/>
                <a:gd name="connsiteY72" fmla="*/ 374991 h 729790"/>
                <a:gd name="connsiteX73" fmla="*/ 1750918 w 3441260"/>
                <a:gd name="connsiteY73" fmla="*/ 395183 h 72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441260" h="729790">
                  <a:moveTo>
                    <a:pt x="1750918" y="395183"/>
                  </a:moveTo>
                  <a:lnTo>
                    <a:pt x="1944182" y="409605"/>
                  </a:lnTo>
                  <a:lnTo>
                    <a:pt x="2143216" y="421144"/>
                  </a:lnTo>
                  <a:lnTo>
                    <a:pt x="2342249" y="432682"/>
                  </a:lnTo>
                  <a:lnTo>
                    <a:pt x="2518206" y="441335"/>
                  </a:lnTo>
                  <a:lnTo>
                    <a:pt x="2705701" y="444220"/>
                  </a:lnTo>
                  <a:lnTo>
                    <a:pt x="2864351" y="435566"/>
                  </a:lnTo>
                  <a:lnTo>
                    <a:pt x="2924927" y="432682"/>
                  </a:lnTo>
                  <a:lnTo>
                    <a:pt x="3008578" y="426913"/>
                  </a:lnTo>
                  <a:lnTo>
                    <a:pt x="3048962" y="424028"/>
                  </a:lnTo>
                  <a:lnTo>
                    <a:pt x="3097999" y="412490"/>
                  </a:lnTo>
                  <a:lnTo>
                    <a:pt x="3158575" y="386529"/>
                  </a:lnTo>
                  <a:lnTo>
                    <a:pt x="3204727" y="363453"/>
                  </a:lnTo>
                  <a:lnTo>
                    <a:pt x="3262418" y="325954"/>
                  </a:lnTo>
                  <a:lnTo>
                    <a:pt x="3302802" y="294224"/>
                  </a:lnTo>
                  <a:lnTo>
                    <a:pt x="3351839" y="250956"/>
                  </a:lnTo>
                  <a:lnTo>
                    <a:pt x="3383569" y="216341"/>
                  </a:lnTo>
                  <a:lnTo>
                    <a:pt x="3395107" y="201918"/>
                  </a:lnTo>
                  <a:lnTo>
                    <a:pt x="3403761" y="199034"/>
                  </a:lnTo>
                  <a:lnTo>
                    <a:pt x="3423952" y="204803"/>
                  </a:lnTo>
                  <a:lnTo>
                    <a:pt x="3432606" y="210572"/>
                  </a:lnTo>
                  <a:lnTo>
                    <a:pt x="3441260" y="216341"/>
                  </a:lnTo>
                  <a:lnTo>
                    <a:pt x="3441260" y="233648"/>
                  </a:lnTo>
                  <a:lnTo>
                    <a:pt x="3421068" y="328838"/>
                  </a:lnTo>
                  <a:lnTo>
                    <a:pt x="3389338" y="426913"/>
                  </a:lnTo>
                  <a:lnTo>
                    <a:pt x="3354723" y="522103"/>
                  </a:lnTo>
                  <a:lnTo>
                    <a:pt x="3311455" y="608639"/>
                  </a:lnTo>
                  <a:lnTo>
                    <a:pt x="3259534" y="689406"/>
                  </a:lnTo>
                  <a:lnTo>
                    <a:pt x="3236457" y="715367"/>
                  </a:lnTo>
                  <a:cubicBezTo>
                    <a:pt x="3209618" y="727295"/>
                    <a:pt x="3219966" y="726905"/>
                    <a:pt x="3207612" y="726905"/>
                  </a:cubicBezTo>
                  <a:lnTo>
                    <a:pt x="3190305" y="729790"/>
                  </a:lnTo>
                  <a:lnTo>
                    <a:pt x="3167228" y="729790"/>
                  </a:lnTo>
                  <a:lnTo>
                    <a:pt x="3135498" y="712482"/>
                  </a:lnTo>
                  <a:lnTo>
                    <a:pt x="3106653" y="689406"/>
                  </a:lnTo>
                  <a:lnTo>
                    <a:pt x="3077807" y="677868"/>
                  </a:lnTo>
                  <a:lnTo>
                    <a:pt x="3014347" y="669214"/>
                  </a:lnTo>
                  <a:lnTo>
                    <a:pt x="2849929" y="666330"/>
                  </a:lnTo>
                  <a:lnTo>
                    <a:pt x="2636472" y="666330"/>
                  </a:lnTo>
                  <a:lnTo>
                    <a:pt x="2463400" y="666330"/>
                  </a:lnTo>
                  <a:lnTo>
                    <a:pt x="2391286" y="666330"/>
                  </a:lnTo>
                  <a:lnTo>
                    <a:pt x="2261482" y="646138"/>
                  </a:lnTo>
                  <a:lnTo>
                    <a:pt x="2097063" y="634600"/>
                  </a:lnTo>
                  <a:lnTo>
                    <a:pt x="1912452" y="623062"/>
                  </a:lnTo>
                  <a:lnTo>
                    <a:pt x="1788417" y="614408"/>
                  </a:lnTo>
                  <a:lnTo>
                    <a:pt x="1618229" y="602870"/>
                  </a:lnTo>
                  <a:lnTo>
                    <a:pt x="1520154" y="597101"/>
                  </a:lnTo>
                  <a:lnTo>
                    <a:pt x="1370158" y="574024"/>
                  </a:lnTo>
                  <a:lnTo>
                    <a:pt x="1228816" y="542294"/>
                  </a:lnTo>
                  <a:lnTo>
                    <a:pt x="1073050" y="504795"/>
                  </a:lnTo>
                  <a:lnTo>
                    <a:pt x="960553" y="473065"/>
                  </a:lnTo>
                  <a:lnTo>
                    <a:pt x="842287" y="438451"/>
                  </a:lnTo>
                  <a:lnTo>
                    <a:pt x="709598" y="395183"/>
                  </a:lnTo>
                  <a:lnTo>
                    <a:pt x="542294" y="328838"/>
                  </a:lnTo>
                  <a:lnTo>
                    <a:pt x="377876" y="256725"/>
                  </a:lnTo>
                  <a:lnTo>
                    <a:pt x="250956" y="196149"/>
                  </a:lnTo>
                  <a:lnTo>
                    <a:pt x="138458" y="132689"/>
                  </a:lnTo>
                  <a:lnTo>
                    <a:pt x="66345" y="89421"/>
                  </a:lnTo>
                  <a:lnTo>
                    <a:pt x="28846" y="63460"/>
                  </a:lnTo>
                  <a:lnTo>
                    <a:pt x="5770" y="43269"/>
                  </a:lnTo>
                  <a:lnTo>
                    <a:pt x="0" y="28846"/>
                  </a:lnTo>
                  <a:lnTo>
                    <a:pt x="0" y="14423"/>
                  </a:lnTo>
                  <a:lnTo>
                    <a:pt x="14423" y="2885"/>
                  </a:lnTo>
                  <a:lnTo>
                    <a:pt x="46153" y="0"/>
                  </a:lnTo>
                  <a:lnTo>
                    <a:pt x="95190" y="20192"/>
                  </a:lnTo>
                  <a:lnTo>
                    <a:pt x="213457" y="72114"/>
                  </a:lnTo>
                  <a:lnTo>
                    <a:pt x="354799" y="126920"/>
                  </a:lnTo>
                  <a:lnTo>
                    <a:pt x="484604" y="173073"/>
                  </a:lnTo>
                  <a:lnTo>
                    <a:pt x="663445" y="227879"/>
                  </a:lnTo>
                  <a:lnTo>
                    <a:pt x="824980" y="268263"/>
                  </a:lnTo>
                  <a:lnTo>
                    <a:pt x="974976" y="302877"/>
                  </a:lnTo>
                  <a:lnTo>
                    <a:pt x="1165356" y="334607"/>
                  </a:lnTo>
                  <a:lnTo>
                    <a:pt x="1355735" y="360568"/>
                  </a:lnTo>
                  <a:lnTo>
                    <a:pt x="1485540" y="374991"/>
                  </a:lnTo>
                  <a:lnTo>
                    <a:pt x="1750918" y="395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1">
              <a:extLst>
                <a:ext uri="{FF2B5EF4-FFF2-40B4-BE49-F238E27FC236}">
                  <a16:creationId xmlns:a16="http://schemas.microsoft.com/office/drawing/2014/main" id="{B14568FD-BF1D-4F8B-BDBE-BEEAA003EA44}"/>
                </a:ext>
              </a:extLst>
            </p:cNvPr>
            <p:cNvSpPr/>
            <p:nvPr/>
          </p:nvSpPr>
          <p:spPr>
            <a:xfrm rot="16200000">
              <a:off x="4421984" y="2170907"/>
              <a:ext cx="1271587" cy="463550"/>
            </a:xfrm>
            <a:custGeom>
              <a:avLst/>
              <a:gdLst>
                <a:gd name="connsiteX0" fmla="*/ 473868 w 1271587"/>
                <a:gd name="connsiteY0" fmla="*/ 150019 h 464344"/>
                <a:gd name="connsiteX1" fmla="*/ 633412 w 1271587"/>
                <a:gd name="connsiteY1" fmla="*/ 147637 h 464344"/>
                <a:gd name="connsiteX2" fmla="*/ 707231 w 1271587"/>
                <a:gd name="connsiteY2" fmla="*/ 147637 h 464344"/>
                <a:gd name="connsiteX3" fmla="*/ 821531 w 1271587"/>
                <a:gd name="connsiteY3" fmla="*/ 140494 h 464344"/>
                <a:gd name="connsiteX4" fmla="*/ 900112 w 1271587"/>
                <a:gd name="connsiteY4" fmla="*/ 133350 h 464344"/>
                <a:gd name="connsiteX5" fmla="*/ 957262 w 1271587"/>
                <a:gd name="connsiteY5" fmla="*/ 126206 h 464344"/>
                <a:gd name="connsiteX6" fmla="*/ 1002506 w 1271587"/>
                <a:gd name="connsiteY6" fmla="*/ 119062 h 464344"/>
                <a:gd name="connsiteX7" fmla="*/ 1057275 w 1271587"/>
                <a:gd name="connsiteY7" fmla="*/ 107156 h 464344"/>
                <a:gd name="connsiteX8" fmla="*/ 1100137 w 1271587"/>
                <a:gd name="connsiteY8" fmla="*/ 92869 h 464344"/>
                <a:gd name="connsiteX9" fmla="*/ 1140618 w 1271587"/>
                <a:gd name="connsiteY9" fmla="*/ 73819 h 464344"/>
                <a:gd name="connsiteX10" fmla="*/ 1171575 w 1271587"/>
                <a:gd name="connsiteY10" fmla="*/ 54769 h 464344"/>
                <a:gd name="connsiteX11" fmla="*/ 1195387 w 1271587"/>
                <a:gd name="connsiteY11" fmla="*/ 35719 h 464344"/>
                <a:gd name="connsiteX12" fmla="*/ 1219200 w 1271587"/>
                <a:gd name="connsiteY12" fmla="*/ 9525 h 464344"/>
                <a:gd name="connsiteX13" fmla="*/ 1243012 w 1271587"/>
                <a:gd name="connsiteY13" fmla="*/ 2381 h 464344"/>
                <a:gd name="connsiteX14" fmla="*/ 1259681 w 1271587"/>
                <a:gd name="connsiteY14" fmla="*/ 0 h 464344"/>
                <a:gd name="connsiteX15" fmla="*/ 1269206 w 1271587"/>
                <a:gd name="connsiteY15" fmla="*/ 4762 h 464344"/>
                <a:gd name="connsiteX16" fmla="*/ 1271587 w 1271587"/>
                <a:gd name="connsiteY16" fmla="*/ 16669 h 464344"/>
                <a:gd name="connsiteX17" fmla="*/ 1259681 w 1271587"/>
                <a:gd name="connsiteY17" fmla="*/ 59531 h 464344"/>
                <a:gd name="connsiteX18" fmla="*/ 1240631 w 1271587"/>
                <a:gd name="connsiteY18" fmla="*/ 121444 h 464344"/>
                <a:gd name="connsiteX19" fmla="*/ 1216818 w 1271587"/>
                <a:gd name="connsiteY19" fmla="*/ 185737 h 464344"/>
                <a:gd name="connsiteX20" fmla="*/ 1188243 w 1271587"/>
                <a:gd name="connsiteY20" fmla="*/ 250031 h 464344"/>
                <a:gd name="connsiteX21" fmla="*/ 1159668 w 1271587"/>
                <a:gd name="connsiteY21" fmla="*/ 304800 h 464344"/>
                <a:gd name="connsiteX22" fmla="*/ 1133475 w 1271587"/>
                <a:gd name="connsiteY22" fmla="*/ 352425 h 464344"/>
                <a:gd name="connsiteX23" fmla="*/ 1100137 w 1271587"/>
                <a:gd name="connsiteY23" fmla="*/ 400050 h 464344"/>
                <a:gd name="connsiteX24" fmla="*/ 1069181 w 1271587"/>
                <a:gd name="connsiteY24" fmla="*/ 433387 h 464344"/>
                <a:gd name="connsiteX25" fmla="*/ 1040606 w 1271587"/>
                <a:gd name="connsiteY25" fmla="*/ 457200 h 464344"/>
                <a:gd name="connsiteX26" fmla="*/ 1021556 w 1271587"/>
                <a:gd name="connsiteY26" fmla="*/ 464344 h 464344"/>
                <a:gd name="connsiteX27" fmla="*/ 997743 w 1271587"/>
                <a:gd name="connsiteY27" fmla="*/ 464344 h 464344"/>
                <a:gd name="connsiteX28" fmla="*/ 966787 w 1271587"/>
                <a:gd name="connsiteY28" fmla="*/ 457200 h 464344"/>
                <a:gd name="connsiteX29" fmla="*/ 938212 w 1271587"/>
                <a:gd name="connsiteY29" fmla="*/ 442912 h 464344"/>
                <a:gd name="connsiteX30" fmla="*/ 912018 w 1271587"/>
                <a:gd name="connsiteY30" fmla="*/ 421481 h 464344"/>
                <a:gd name="connsiteX31" fmla="*/ 888206 w 1271587"/>
                <a:gd name="connsiteY31" fmla="*/ 400050 h 464344"/>
                <a:gd name="connsiteX32" fmla="*/ 850106 w 1271587"/>
                <a:gd name="connsiteY32" fmla="*/ 388144 h 464344"/>
                <a:gd name="connsiteX33" fmla="*/ 747712 w 1271587"/>
                <a:gd name="connsiteY33" fmla="*/ 373856 h 464344"/>
                <a:gd name="connsiteX34" fmla="*/ 650081 w 1271587"/>
                <a:gd name="connsiteY34" fmla="*/ 359569 h 464344"/>
                <a:gd name="connsiteX35" fmla="*/ 581025 w 1271587"/>
                <a:gd name="connsiteY35" fmla="*/ 352425 h 464344"/>
                <a:gd name="connsiteX36" fmla="*/ 507206 w 1271587"/>
                <a:gd name="connsiteY36" fmla="*/ 350044 h 464344"/>
                <a:gd name="connsiteX37" fmla="*/ 433387 w 1271587"/>
                <a:gd name="connsiteY37" fmla="*/ 350044 h 464344"/>
                <a:gd name="connsiteX38" fmla="*/ 326231 w 1271587"/>
                <a:gd name="connsiteY38" fmla="*/ 350044 h 464344"/>
                <a:gd name="connsiteX39" fmla="*/ 202406 w 1271587"/>
                <a:gd name="connsiteY39" fmla="*/ 347662 h 464344"/>
                <a:gd name="connsiteX40" fmla="*/ 92868 w 1271587"/>
                <a:gd name="connsiteY40" fmla="*/ 347662 h 464344"/>
                <a:gd name="connsiteX41" fmla="*/ 28575 w 1271587"/>
                <a:gd name="connsiteY41" fmla="*/ 350044 h 464344"/>
                <a:gd name="connsiteX42" fmla="*/ 0 w 1271587"/>
                <a:gd name="connsiteY42" fmla="*/ 150019 h 464344"/>
                <a:gd name="connsiteX43" fmla="*/ 238125 w 1271587"/>
                <a:gd name="connsiteY43" fmla="*/ 150019 h 464344"/>
                <a:gd name="connsiteX44" fmla="*/ 473868 w 1271587"/>
                <a:gd name="connsiteY44" fmla="*/ 150019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1587" h="464344">
                  <a:moveTo>
                    <a:pt x="473868" y="150019"/>
                  </a:moveTo>
                  <a:lnTo>
                    <a:pt x="633412" y="147637"/>
                  </a:lnTo>
                  <a:lnTo>
                    <a:pt x="707231" y="147637"/>
                  </a:lnTo>
                  <a:lnTo>
                    <a:pt x="821531" y="140494"/>
                  </a:lnTo>
                  <a:lnTo>
                    <a:pt x="900112" y="133350"/>
                  </a:lnTo>
                  <a:lnTo>
                    <a:pt x="957262" y="126206"/>
                  </a:lnTo>
                  <a:lnTo>
                    <a:pt x="1002506" y="119062"/>
                  </a:lnTo>
                  <a:lnTo>
                    <a:pt x="1057275" y="107156"/>
                  </a:lnTo>
                  <a:lnTo>
                    <a:pt x="1100137" y="92869"/>
                  </a:lnTo>
                  <a:lnTo>
                    <a:pt x="1140618" y="73819"/>
                  </a:lnTo>
                  <a:lnTo>
                    <a:pt x="1171575" y="54769"/>
                  </a:lnTo>
                  <a:lnTo>
                    <a:pt x="1195387" y="35719"/>
                  </a:lnTo>
                  <a:lnTo>
                    <a:pt x="1219200" y="9525"/>
                  </a:lnTo>
                  <a:lnTo>
                    <a:pt x="1243012" y="2381"/>
                  </a:lnTo>
                  <a:lnTo>
                    <a:pt x="1259681" y="0"/>
                  </a:lnTo>
                  <a:lnTo>
                    <a:pt x="1269206" y="4762"/>
                  </a:lnTo>
                  <a:lnTo>
                    <a:pt x="1271587" y="16669"/>
                  </a:lnTo>
                  <a:lnTo>
                    <a:pt x="1259681" y="59531"/>
                  </a:lnTo>
                  <a:lnTo>
                    <a:pt x="1240631" y="121444"/>
                  </a:lnTo>
                  <a:lnTo>
                    <a:pt x="1216818" y="185737"/>
                  </a:lnTo>
                  <a:lnTo>
                    <a:pt x="1188243" y="250031"/>
                  </a:lnTo>
                  <a:lnTo>
                    <a:pt x="1159668" y="304800"/>
                  </a:lnTo>
                  <a:lnTo>
                    <a:pt x="1133475" y="352425"/>
                  </a:lnTo>
                  <a:lnTo>
                    <a:pt x="1100137" y="400050"/>
                  </a:lnTo>
                  <a:lnTo>
                    <a:pt x="1069181" y="433387"/>
                  </a:lnTo>
                  <a:lnTo>
                    <a:pt x="1040606" y="457200"/>
                  </a:lnTo>
                  <a:lnTo>
                    <a:pt x="1021556" y="464344"/>
                  </a:lnTo>
                  <a:lnTo>
                    <a:pt x="997743" y="464344"/>
                  </a:lnTo>
                  <a:lnTo>
                    <a:pt x="966787" y="457200"/>
                  </a:lnTo>
                  <a:lnTo>
                    <a:pt x="938212" y="442912"/>
                  </a:lnTo>
                  <a:lnTo>
                    <a:pt x="912018" y="421481"/>
                  </a:lnTo>
                  <a:lnTo>
                    <a:pt x="888206" y="400050"/>
                  </a:lnTo>
                  <a:lnTo>
                    <a:pt x="850106" y="388144"/>
                  </a:lnTo>
                  <a:lnTo>
                    <a:pt x="747712" y="373856"/>
                  </a:lnTo>
                  <a:lnTo>
                    <a:pt x="650081" y="359569"/>
                  </a:lnTo>
                  <a:lnTo>
                    <a:pt x="581025" y="352425"/>
                  </a:lnTo>
                  <a:lnTo>
                    <a:pt x="507206" y="350044"/>
                  </a:lnTo>
                  <a:lnTo>
                    <a:pt x="433387" y="350044"/>
                  </a:lnTo>
                  <a:lnTo>
                    <a:pt x="326231" y="350044"/>
                  </a:lnTo>
                  <a:lnTo>
                    <a:pt x="202406" y="347662"/>
                  </a:lnTo>
                  <a:lnTo>
                    <a:pt x="92868" y="347662"/>
                  </a:lnTo>
                  <a:lnTo>
                    <a:pt x="28575" y="350044"/>
                  </a:lnTo>
                  <a:lnTo>
                    <a:pt x="0" y="150019"/>
                  </a:lnTo>
                  <a:lnTo>
                    <a:pt x="238125" y="150019"/>
                  </a:lnTo>
                  <a:lnTo>
                    <a:pt x="473868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7">
              <a:extLst>
                <a:ext uri="{FF2B5EF4-FFF2-40B4-BE49-F238E27FC236}">
                  <a16:creationId xmlns:a16="http://schemas.microsoft.com/office/drawing/2014/main" id="{E61E5F95-4036-4235-8E0B-B866FB4266F4}"/>
                </a:ext>
              </a:extLst>
            </p:cNvPr>
            <p:cNvSpPr/>
            <p:nvPr/>
          </p:nvSpPr>
          <p:spPr>
            <a:xfrm>
              <a:off x="6232526" y="1865314"/>
              <a:ext cx="1936750" cy="492125"/>
            </a:xfrm>
            <a:custGeom>
              <a:avLst/>
              <a:gdLst>
                <a:gd name="connsiteX0" fmla="*/ 734095 w 1936982"/>
                <a:gd name="connsiteY0" fmla="*/ 198334 h 491973"/>
                <a:gd name="connsiteX1" fmla="*/ 942733 w 1936982"/>
                <a:gd name="connsiteY1" fmla="*/ 167425 h 491973"/>
                <a:gd name="connsiteX2" fmla="*/ 1094704 w 1936982"/>
                <a:gd name="connsiteY2" fmla="*/ 144243 h 491973"/>
                <a:gd name="connsiteX3" fmla="*/ 1200311 w 1936982"/>
                <a:gd name="connsiteY3" fmla="*/ 126213 h 491973"/>
                <a:gd name="connsiteX4" fmla="*/ 1293039 w 1936982"/>
                <a:gd name="connsiteY4" fmla="*/ 105607 h 491973"/>
                <a:gd name="connsiteX5" fmla="*/ 1385766 w 1936982"/>
                <a:gd name="connsiteY5" fmla="*/ 82425 h 491973"/>
                <a:gd name="connsiteX6" fmla="*/ 1445009 w 1936982"/>
                <a:gd name="connsiteY6" fmla="*/ 66970 h 491973"/>
                <a:gd name="connsiteX7" fmla="*/ 1488797 w 1936982"/>
                <a:gd name="connsiteY7" fmla="*/ 46364 h 491973"/>
                <a:gd name="connsiteX8" fmla="*/ 1537737 w 1936982"/>
                <a:gd name="connsiteY8" fmla="*/ 20606 h 491973"/>
                <a:gd name="connsiteX9" fmla="*/ 1586677 w 1936982"/>
                <a:gd name="connsiteY9" fmla="*/ 2576 h 491973"/>
                <a:gd name="connsiteX10" fmla="*/ 1612435 w 1936982"/>
                <a:gd name="connsiteY10" fmla="*/ 0 h 491973"/>
                <a:gd name="connsiteX11" fmla="*/ 1700011 w 1936982"/>
                <a:gd name="connsiteY11" fmla="*/ 7727 h 491973"/>
                <a:gd name="connsiteX12" fmla="*/ 1743799 w 1936982"/>
                <a:gd name="connsiteY12" fmla="*/ 15454 h 491973"/>
                <a:gd name="connsiteX13" fmla="*/ 1797890 w 1936982"/>
                <a:gd name="connsiteY13" fmla="*/ 30909 h 491973"/>
                <a:gd name="connsiteX14" fmla="*/ 1828800 w 1936982"/>
                <a:gd name="connsiteY14" fmla="*/ 43788 h 491973"/>
                <a:gd name="connsiteX15" fmla="*/ 1870012 w 1936982"/>
                <a:gd name="connsiteY15" fmla="*/ 69546 h 491973"/>
                <a:gd name="connsiteX16" fmla="*/ 1890618 w 1936982"/>
                <a:gd name="connsiteY16" fmla="*/ 87576 h 491973"/>
                <a:gd name="connsiteX17" fmla="*/ 1911224 w 1936982"/>
                <a:gd name="connsiteY17" fmla="*/ 110758 h 491973"/>
                <a:gd name="connsiteX18" fmla="*/ 1926679 w 1936982"/>
                <a:gd name="connsiteY18" fmla="*/ 121061 h 491973"/>
                <a:gd name="connsiteX19" fmla="*/ 1936982 w 1936982"/>
                <a:gd name="connsiteY19" fmla="*/ 136516 h 491973"/>
                <a:gd name="connsiteX20" fmla="*/ 1936982 w 1936982"/>
                <a:gd name="connsiteY20" fmla="*/ 146819 h 491973"/>
                <a:gd name="connsiteX21" fmla="*/ 1929255 w 1936982"/>
                <a:gd name="connsiteY21" fmla="*/ 170001 h 491973"/>
                <a:gd name="connsiteX22" fmla="*/ 1906073 w 1936982"/>
                <a:gd name="connsiteY22" fmla="*/ 198334 h 491973"/>
                <a:gd name="connsiteX23" fmla="*/ 1877739 w 1936982"/>
                <a:gd name="connsiteY23" fmla="*/ 221516 h 491973"/>
                <a:gd name="connsiteX24" fmla="*/ 1831375 w 1936982"/>
                <a:gd name="connsiteY24" fmla="*/ 236971 h 491973"/>
                <a:gd name="connsiteX25" fmla="*/ 1748951 w 1936982"/>
                <a:gd name="connsiteY25" fmla="*/ 255002 h 491973"/>
                <a:gd name="connsiteX26" fmla="*/ 1684556 w 1936982"/>
                <a:gd name="connsiteY26" fmla="*/ 270456 h 491973"/>
                <a:gd name="connsiteX27" fmla="*/ 1609859 w 1936982"/>
                <a:gd name="connsiteY27" fmla="*/ 280759 h 491973"/>
                <a:gd name="connsiteX28" fmla="*/ 1548040 w 1936982"/>
                <a:gd name="connsiteY28" fmla="*/ 288487 h 491973"/>
                <a:gd name="connsiteX29" fmla="*/ 1475919 w 1936982"/>
                <a:gd name="connsiteY29" fmla="*/ 291062 h 491973"/>
                <a:gd name="connsiteX30" fmla="*/ 1336827 w 1936982"/>
                <a:gd name="connsiteY30" fmla="*/ 296214 h 491973"/>
                <a:gd name="connsiteX31" fmla="*/ 1182280 w 1936982"/>
                <a:gd name="connsiteY31" fmla="*/ 306517 h 491973"/>
                <a:gd name="connsiteX32" fmla="*/ 1048340 w 1936982"/>
                <a:gd name="connsiteY32" fmla="*/ 319396 h 491973"/>
                <a:gd name="connsiteX33" fmla="*/ 878339 w 1936982"/>
                <a:gd name="connsiteY33" fmla="*/ 337426 h 491973"/>
                <a:gd name="connsiteX34" fmla="*/ 726368 w 1936982"/>
                <a:gd name="connsiteY34" fmla="*/ 358033 h 491973"/>
                <a:gd name="connsiteX35" fmla="*/ 566670 w 1936982"/>
                <a:gd name="connsiteY35" fmla="*/ 378639 h 491973"/>
                <a:gd name="connsiteX36" fmla="*/ 383790 w 1936982"/>
                <a:gd name="connsiteY36" fmla="*/ 412124 h 491973"/>
                <a:gd name="connsiteX37" fmla="*/ 180304 w 1936982"/>
                <a:gd name="connsiteY37" fmla="*/ 450760 h 491973"/>
                <a:gd name="connsiteX38" fmla="*/ 82424 w 1936982"/>
                <a:gd name="connsiteY38" fmla="*/ 471367 h 491973"/>
                <a:gd name="connsiteX39" fmla="*/ 0 w 1936982"/>
                <a:gd name="connsiteY39" fmla="*/ 491973 h 491973"/>
                <a:gd name="connsiteX40" fmla="*/ 2575 w 1936982"/>
                <a:gd name="connsiteY40" fmla="*/ 303941 h 491973"/>
                <a:gd name="connsiteX41" fmla="*/ 221516 w 1936982"/>
                <a:gd name="connsiteY41" fmla="*/ 275608 h 491973"/>
                <a:gd name="connsiteX42" fmla="*/ 391517 w 1936982"/>
                <a:gd name="connsiteY42" fmla="*/ 249850 h 491973"/>
                <a:gd name="connsiteX43" fmla="*/ 589852 w 1936982"/>
                <a:gd name="connsiteY43" fmla="*/ 218941 h 491973"/>
                <a:gd name="connsiteX44" fmla="*/ 734095 w 1936982"/>
                <a:gd name="connsiteY44" fmla="*/ 198334 h 49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6982" h="491973">
                  <a:moveTo>
                    <a:pt x="734095" y="198334"/>
                  </a:moveTo>
                  <a:lnTo>
                    <a:pt x="942733" y="167425"/>
                  </a:lnTo>
                  <a:lnTo>
                    <a:pt x="1094704" y="144243"/>
                  </a:lnTo>
                  <a:lnTo>
                    <a:pt x="1200311" y="126213"/>
                  </a:lnTo>
                  <a:lnTo>
                    <a:pt x="1293039" y="105607"/>
                  </a:lnTo>
                  <a:lnTo>
                    <a:pt x="1385766" y="82425"/>
                  </a:lnTo>
                  <a:lnTo>
                    <a:pt x="1445009" y="66970"/>
                  </a:lnTo>
                  <a:lnTo>
                    <a:pt x="1488797" y="46364"/>
                  </a:lnTo>
                  <a:lnTo>
                    <a:pt x="1537737" y="20606"/>
                  </a:lnTo>
                  <a:lnTo>
                    <a:pt x="1586677" y="2576"/>
                  </a:lnTo>
                  <a:lnTo>
                    <a:pt x="1612435" y="0"/>
                  </a:lnTo>
                  <a:lnTo>
                    <a:pt x="1700011" y="7727"/>
                  </a:lnTo>
                  <a:lnTo>
                    <a:pt x="1743799" y="15454"/>
                  </a:lnTo>
                  <a:lnTo>
                    <a:pt x="1797890" y="30909"/>
                  </a:lnTo>
                  <a:lnTo>
                    <a:pt x="1828800" y="43788"/>
                  </a:lnTo>
                  <a:lnTo>
                    <a:pt x="1870012" y="69546"/>
                  </a:lnTo>
                  <a:lnTo>
                    <a:pt x="1890618" y="87576"/>
                  </a:lnTo>
                  <a:lnTo>
                    <a:pt x="1911224" y="110758"/>
                  </a:lnTo>
                  <a:lnTo>
                    <a:pt x="1926679" y="121061"/>
                  </a:lnTo>
                  <a:lnTo>
                    <a:pt x="1936982" y="136516"/>
                  </a:lnTo>
                  <a:lnTo>
                    <a:pt x="1936982" y="146819"/>
                  </a:lnTo>
                  <a:lnTo>
                    <a:pt x="1929255" y="170001"/>
                  </a:lnTo>
                  <a:lnTo>
                    <a:pt x="1906073" y="198334"/>
                  </a:lnTo>
                  <a:lnTo>
                    <a:pt x="1877739" y="221516"/>
                  </a:lnTo>
                  <a:lnTo>
                    <a:pt x="1831375" y="236971"/>
                  </a:lnTo>
                  <a:lnTo>
                    <a:pt x="1748951" y="255002"/>
                  </a:lnTo>
                  <a:lnTo>
                    <a:pt x="1684556" y="270456"/>
                  </a:lnTo>
                  <a:lnTo>
                    <a:pt x="1609859" y="280759"/>
                  </a:lnTo>
                  <a:lnTo>
                    <a:pt x="1548040" y="288487"/>
                  </a:lnTo>
                  <a:lnTo>
                    <a:pt x="1475919" y="291062"/>
                  </a:lnTo>
                  <a:lnTo>
                    <a:pt x="1336827" y="296214"/>
                  </a:lnTo>
                  <a:lnTo>
                    <a:pt x="1182280" y="306517"/>
                  </a:lnTo>
                  <a:lnTo>
                    <a:pt x="1048340" y="319396"/>
                  </a:lnTo>
                  <a:lnTo>
                    <a:pt x="878339" y="337426"/>
                  </a:lnTo>
                  <a:lnTo>
                    <a:pt x="726368" y="358033"/>
                  </a:lnTo>
                  <a:lnTo>
                    <a:pt x="566670" y="378639"/>
                  </a:lnTo>
                  <a:lnTo>
                    <a:pt x="383790" y="412124"/>
                  </a:lnTo>
                  <a:lnTo>
                    <a:pt x="180304" y="450760"/>
                  </a:lnTo>
                  <a:lnTo>
                    <a:pt x="82424" y="471367"/>
                  </a:lnTo>
                  <a:lnTo>
                    <a:pt x="0" y="491973"/>
                  </a:lnTo>
                  <a:cubicBezTo>
                    <a:pt x="858" y="429296"/>
                    <a:pt x="1717" y="366618"/>
                    <a:pt x="2575" y="303941"/>
                  </a:cubicBezTo>
                  <a:lnTo>
                    <a:pt x="221516" y="275608"/>
                  </a:lnTo>
                  <a:lnTo>
                    <a:pt x="391517" y="249850"/>
                  </a:lnTo>
                  <a:lnTo>
                    <a:pt x="589852" y="218941"/>
                  </a:lnTo>
                  <a:lnTo>
                    <a:pt x="734095" y="1983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3">
              <a:extLst>
                <a:ext uri="{FF2B5EF4-FFF2-40B4-BE49-F238E27FC236}">
                  <a16:creationId xmlns:a16="http://schemas.microsoft.com/office/drawing/2014/main" id="{2E6EBC78-2699-4FCD-8FE4-DC958B4A7A8F}"/>
                </a:ext>
              </a:extLst>
            </p:cNvPr>
            <p:cNvSpPr/>
            <p:nvPr/>
          </p:nvSpPr>
          <p:spPr>
            <a:xfrm>
              <a:off x="4352926" y="2855914"/>
              <a:ext cx="1257300" cy="401637"/>
            </a:xfrm>
            <a:custGeom>
              <a:avLst/>
              <a:gdLst>
                <a:gd name="connsiteX0" fmla="*/ 319088 w 1257300"/>
                <a:gd name="connsiteY0" fmla="*/ 166687 h 402431"/>
                <a:gd name="connsiteX1" fmla="*/ 176213 w 1257300"/>
                <a:gd name="connsiteY1" fmla="*/ 195262 h 402431"/>
                <a:gd name="connsiteX2" fmla="*/ 2381 w 1257300"/>
                <a:gd name="connsiteY2" fmla="*/ 228600 h 402431"/>
                <a:gd name="connsiteX3" fmla="*/ 0 w 1257300"/>
                <a:gd name="connsiteY3" fmla="*/ 402431 h 402431"/>
                <a:gd name="connsiteX4" fmla="*/ 152400 w 1257300"/>
                <a:gd name="connsiteY4" fmla="*/ 371475 h 402431"/>
                <a:gd name="connsiteX5" fmla="*/ 261938 w 1257300"/>
                <a:gd name="connsiteY5" fmla="*/ 350044 h 402431"/>
                <a:gd name="connsiteX6" fmla="*/ 404813 w 1257300"/>
                <a:gd name="connsiteY6" fmla="*/ 321469 h 402431"/>
                <a:gd name="connsiteX7" fmla="*/ 531019 w 1257300"/>
                <a:gd name="connsiteY7" fmla="*/ 297656 h 402431"/>
                <a:gd name="connsiteX8" fmla="*/ 650081 w 1257300"/>
                <a:gd name="connsiteY8" fmla="*/ 278606 h 402431"/>
                <a:gd name="connsiteX9" fmla="*/ 776288 w 1257300"/>
                <a:gd name="connsiteY9" fmla="*/ 259556 h 402431"/>
                <a:gd name="connsiteX10" fmla="*/ 916781 w 1257300"/>
                <a:gd name="connsiteY10" fmla="*/ 242887 h 402431"/>
                <a:gd name="connsiteX11" fmla="*/ 995363 w 1257300"/>
                <a:gd name="connsiteY11" fmla="*/ 238125 h 402431"/>
                <a:gd name="connsiteX12" fmla="*/ 1054894 w 1257300"/>
                <a:gd name="connsiteY12" fmla="*/ 238125 h 402431"/>
                <a:gd name="connsiteX13" fmla="*/ 1102519 w 1257300"/>
                <a:gd name="connsiteY13" fmla="*/ 238125 h 402431"/>
                <a:gd name="connsiteX14" fmla="*/ 1145381 w 1257300"/>
                <a:gd name="connsiteY14" fmla="*/ 233362 h 402431"/>
                <a:gd name="connsiteX15" fmla="*/ 1185863 w 1257300"/>
                <a:gd name="connsiteY15" fmla="*/ 226219 h 402431"/>
                <a:gd name="connsiteX16" fmla="*/ 1216819 w 1257300"/>
                <a:gd name="connsiteY16" fmla="*/ 216694 h 402431"/>
                <a:gd name="connsiteX17" fmla="*/ 1235869 w 1257300"/>
                <a:gd name="connsiteY17" fmla="*/ 204787 h 402431"/>
                <a:gd name="connsiteX18" fmla="*/ 1245394 w 1257300"/>
                <a:gd name="connsiteY18" fmla="*/ 195262 h 402431"/>
                <a:gd name="connsiteX19" fmla="*/ 1252538 w 1257300"/>
                <a:gd name="connsiteY19" fmla="*/ 173831 h 402431"/>
                <a:gd name="connsiteX20" fmla="*/ 1257300 w 1257300"/>
                <a:gd name="connsiteY20" fmla="*/ 142875 h 402431"/>
                <a:gd name="connsiteX21" fmla="*/ 1252538 w 1257300"/>
                <a:gd name="connsiteY21" fmla="*/ 109537 h 402431"/>
                <a:gd name="connsiteX22" fmla="*/ 1243013 w 1257300"/>
                <a:gd name="connsiteY22" fmla="*/ 90487 h 402431"/>
                <a:gd name="connsiteX23" fmla="*/ 1233488 w 1257300"/>
                <a:gd name="connsiteY23" fmla="*/ 80962 h 402431"/>
                <a:gd name="connsiteX24" fmla="*/ 1207294 w 1257300"/>
                <a:gd name="connsiteY24" fmla="*/ 69056 h 402431"/>
                <a:gd name="connsiteX25" fmla="*/ 1176338 w 1257300"/>
                <a:gd name="connsiteY25" fmla="*/ 61912 h 402431"/>
                <a:gd name="connsiteX26" fmla="*/ 1109663 w 1257300"/>
                <a:gd name="connsiteY26" fmla="*/ 35719 h 402431"/>
                <a:gd name="connsiteX27" fmla="*/ 1033463 w 1257300"/>
                <a:gd name="connsiteY27" fmla="*/ 11906 h 402431"/>
                <a:gd name="connsiteX28" fmla="*/ 971550 w 1257300"/>
                <a:gd name="connsiteY28" fmla="*/ 0 h 402431"/>
                <a:gd name="connsiteX29" fmla="*/ 952500 w 1257300"/>
                <a:gd name="connsiteY29" fmla="*/ 0 h 402431"/>
                <a:gd name="connsiteX30" fmla="*/ 940594 w 1257300"/>
                <a:gd name="connsiteY30" fmla="*/ 2381 h 402431"/>
                <a:gd name="connsiteX31" fmla="*/ 928688 w 1257300"/>
                <a:gd name="connsiteY31" fmla="*/ 14287 h 402431"/>
                <a:gd name="connsiteX32" fmla="*/ 912019 w 1257300"/>
                <a:gd name="connsiteY32" fmla="*/ 28575 h 402431"/>
                <a:gd name="connsiteX33" fmla="*/ 862013 w 1257300"/>
                <a:gd name="connsiteY33" fmla="*/ 50006 h 402431"/>
                <a:gd name="connsiteX34" fmla="*/ 800100 w 1257300"/>
                <a:gd name="connsiteY34" fmla="*/ 64294 h 402431"/>
                <a:gd name="connsiteX35" fmla="*/ 550069 w 1257300"/>
                <a:gd name="connsiteY35" fmla="*/ 121444 h 402431"/>
                <a:gd name="connsiteX36" fmla="*/ 319088 w 1257300"/>
                <a:gd name="connsiteY36" fmla="*/ 1666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7300" h="402431">
                  <a:moveTo>
                    <a:pt x="319088" y="166687"/>
                  </a:moveTo>
                  <a:lnTo>
                    <a:pt x="176213" y="195262"/>
                  </a:lnTo>
                  <a:lnTo>
                    <a:pt x="2381" y="228600"/>
                  </a:lnTo>
                  <a:cubicBezTo>
                    <a:pt x="1587" y="286544"/>
                    <a:pt x="794" y="344487"/>
                    <a:pt x="0" y="402431"/>
                  </a:cubicBezTo>
                  <a:lnTo>
                    <a:pt x="152400" y="371475"/>
                  </a:lnTo>
                  <a:lnTo>
                    <a:pt x="261938" y="350044"/>
                  </a:lnTo>
                  <a:lnTo>
                    <a:pt x="404813" y="321469"/>
                  </a:lnTo>
                  <a:lnTo>
                    <a:pt x="531019" y="297656"/>
                  </a:lnTo>
                  <a:lnTo>
                    <a:pt x="650081" y="278606"/>
                  </a:lnTo>
                  <a:lnTo>
                    <a:pt x="776288" y="259556"/>
                  </a:lnTo>
                  <a:lnTo>
                    <a:pt x="916781" y="242887"/>
                  </a:lnTo>
                  <a:lnTo>
                    <a:pt x="995363" y="238125"/>
                  </a:lnTo>
                  <a:lnTo>
                    <a:pt x="1054894" y="238125"/>
                  </a:lnTo>
                  <a:lnTo>
                    <a:pt x="1102519" y="238125"/>
                  </a:lnTo>
                  <a:lnTo>
                    <a:pt x="1145381" y="233362"/>
                  </a:lnTo>
                  <a:lnTo>
                    <a:pt x="1185863" y="226219"/>
                  </a:lnTo>
                  <a:lnTo>
                    <a:pt x="1216819" y="216694"/>
                  </a:lnTo>
                  <a:lnTo>
                    <a:pt x="1235869" y="204787"/>
                  </a:lnTo>
                  <a:lnTo>
                    <a:pt x="1245394" y="195262"/>
                  </a:lnTo>
                  <a:lnTo>
                    <a:pt x="1252538" y="173831"/>
                  </a:lnTo>
                  <a:lnTo>
                    <a:pt x="1257300" y="142875"/>
                  </a:lnTo>
                  <a:lnTo>
                    <a:pt x="1252538" y="109537"/>
                  </a:lnTo>
                  <a:lnTo>
                    <a:pt x="1243013" y="90487"/>
                  </a:lnTo>
                  <a:lnTo>
                    <a:pt x="1233488" y="80962"/>
                  </a:lnTo>
                  <a:lnTo>
                    <a:pt x="1207294" y="69056"/>
                  </a:lnTo>
                  <a:lnTo>
                    <a:pt x="1176338" y="61912"/>
                  </a:lnTo>
                  <a:lnTo>
                    <a:pt x="1109663" y="35719"/>
                  </a:lnTo>
                  <a:lnTo>
                    <a:pt x="1033463" y="11906"/>
                  </a:lnTo>
                  <a:lnTo>
                    <a:pt x="971550" y="0"/>
                  </a:lnTo>
                  <a:lnTo>
                    <a:pt x="952500" y="0"/>
                  </a:lnTo>
                  <a:lnTo>
                    <a:pt x="940594" y="2381"/>
                  </a:lnTo>
                  <a:lnTo>
                    <a:pt x="928688" y="14287"/>
                  </a:lnTo>
                  <a:lnTo>
                    <a:pt x="912019" y="28575"/>
                  </a:lnTo>
                  <a:lnTo>
                    <a:pt x="862013" y="50006"/>
                  </a:lnTo>
                  <a:lnTo>
                    <a:pt x="800100" y="64294"/>
                  </a:lnTo>
                  <a:lnTo>
                    <a:pt x="550069" y="121444"/>
                  </a:lnTo>
                  <a:lnTo>
                    <a:pt x="319088" y="166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6">
              <a:extLst>
                <a:ext uri="{FF2B5EF4-FFF2-40B4-BE49-F238E27FC236}">
                  <a16:creationId xmlns:a16="http://schemas.microsoft.com/office/drawing/2014/main" id="{841EABFB-6326-4144-8165-AD49CD4C885F}"/>
                </a:ext>
              </a:extLst>
            </p:cNvPr>
            <p:cNvSpPr/>
            <p:nvPr/>
          </p:nvSpPr>
          <p:spPr>
            <a:xfrm>
              <a:off x="4271964" y="3794125"/>
              <a:ext cx="1079500" cy="1936750"/>
            </a:xfrm>
            <a:custGeom>
              <a:avLst/>
              <a:gdLst>
                <a:gd name="connsiteX0" fmla="*/ 270457 w 1079250"/>
                <a:gd name="connsiteY0" fmla="*/ 291063 h 1936983"/>
                <a:gd name="connsiteX1" fmla="*/ 185456 w 1079250"/>
                <a:gd name="connsiteY1" fmla="*/ 298790 h 1936983"/>
                <a:gd name="connsiteX2" fmla="*/ 123637 w 1079250"/>
                <a:gd name="connsiteY2" fmla="*/ 303941 h 1936983"/>
                <a:gd name="connsiteX3" fmla="*/ 72122 w 1079250"/>
                <a:gd name="connsiteY3" fmla="*/ 303941 h 1936983"/>
                <a:gd name="connsiteX4" fmla="*/ 0 w 1079250"/>
                <a:gd name="connsiteY4" fmla="*/ 303941 h 1936983"/>
                <a:gd name="connsiteX5" fmla="*/ 25758 w 1079250"/>
                <a:gd name="connsiteY5" fmla="*/ 146819 h 1936983"/>
                <a:gd name="connsiteX6" fmla="*/ 118486 w 1079250"/>
                <a:gd name="connsiteY6" fmla="*/ 146819 h 1936983"/>
                <a:gd name="connsiteX7" fmla="*/ 211214 w 1079250"/>
                <a:gd name="connsiteY7" fmla="*/ 144243 h 1936983"/>
                <a:gd name="connsiteX8" fmla="*/ 283335 w 1079250"/>
                <a:gd name="connsiteY8" fmla="*/ 139092 h 1936983"/>
                <a:gd name="connsiteX9" fmla="*/ 363184 w 1079250"/>
                <a:gd name="connsiteY9" fmla="*/ 128789 h 1936983"/>
                <a:gd name="connsiteX10" fmla="*/ 458488 w 1079250"/>
                <a:gd name="connsiteY10" fmla="*/ 113334 h 1936983"/>
                <a:gd name="connsiteX11" fmla="*/ 564095 w 1079250"/>
                <a:gd name="connsiteY11" fmla="*/ 90152 h 1936983"/>
                <a:gd name="connsiteX12" fmla="*/ 625913 w 1079250"/>
                <a:gd name="connsiteY12" fmla="*/ 74698 h 1936983"/>
                <a:gd name="connsiteX13" fmla="*/ 674853 w 1079250"/>
                <a:gd name="connsiteY13" fmla="*/ 59243 h 1936983"/>
                <a:gd name="connsiteX14" fmla="*/ 690308 w 1079250"/>
                <a:gd name="connsiteY14" fmla="*/ 48940 h 1936983"/>
                <a:gd name="connsiteX15" fmla="*/ 703187 w 1079250"/>
                <a:gd name="connsiteY15" fmla="*/ 33485 h 1936983"/>
                <a:gd name="connsiteX16" fmla="*/ 721217 w 1079250"/>
                <a:gd name="connsiteY16" fmla="*/ 20606 h 1936983"/>
                <a:gd name="connsiteX17" fmla="*/ 744399 w 1079250"/>
                <a:gd name="connsiteY17" fmla="*/ 10303 h 1936983"/>
                <a:gd name="connsiteX18" fmla="*/ 775308 w 1079250"/>
                <a:gd name="connsiteY18" fmla="*/ 2576 h 1936983"/>
                <a:gd name="connsiteX19" fmla="*/ 798490 w 1079250"/>
                <a:gd name="connsiteY19" fmla="*/ 0 h 1936983"/>
                <a:gd name="connsiteX20" fmla="*/ 826824 w 1079250"/>
                <a:gd name="connsiteY20" fmla="*/ 2576 h 1936983"/>
                <a:gd name="connsiteX21" fmla="*/ 850006 w 1079250"/>
                <a:gd name="connsiteY21" fmla="*/ 10303 h 1936983"/>
                <a:gd name="connsiteX22" fmla="*/ 873188 w 1079250"/>
                <a:gd name="connsiteY22" fmla="*/ 25758 h 1936983"/>
                <a:gd name="connsiteX23" fmla="*/ 927279 w 1079250"/>
                <a:gd name="connsiteY23" fmla="*/ 66970 h 1936983"/>
                <a:gd name="connsiteX24" fmla="*/ 986522 w 1079250"/>
                <a:gd name="connsiteY24" fmla="*/ 113334 h 1936983"/>
                <a:gd name="connsiteX25" fmla="*/ 1040613 w 1079250"/>
                <a:gd name="connsiteY25" fmla="*/ 157122 h 1936983"/>
                <a:gd name="connsiteX26" fmla="*/ 1068947 w 1079250"/>
                <a:gd name="connsiteY26" fmla="*/ 177729 h 1936983"/>
                <a:gd name="connsiteX27" fmla="*/ 1079250 w 1079250"/>
                <a:gd name="connsiteY27" fmla="*/ 190607 h 1936983"/>
                <a:gd name="connsiteX28" fmla="*/ 1079250 w 1079250"/>
                <a:gd name="connsiteY28" fmla="*/ 203486 h 1936983"/>
                <a:gd name="connsiteX29" fmla="*/ 1066371 w 1079250"/>
                <a:gd name="connsiteY29" fmla="*/ 231820 h 1936983"/>
                <a:gd name="connsiteX30" fmla="*/ 1045765 w 1079250"/>
                <a:gd name="connsiteY30" fmla="*/ 260153 h 1936983"/>
                <a:gd name="connsiteX31" fmla="*/ 1001977 w 1079250"/>
                <a:gd name="connsiteY31" fmla="*/ 296214 h 1936983"/>
                <a:gd name="connsiteX32" fmla="*/ 986522 w 1079250"/>
                <a:gd name="connsiteY32" fmla="*/ 306517 h 1936983"/>
                <a:gd name="connsiteX33" fmla="*/ 976219 w 1079250"/>
                <a:gd name="connsiteY33" fmla="*/ 324548 h 1936983"/>
                <a:gd name="connsiteX34" fmla="*/ 965916 w 1079250"/>
                <a:gd name="connsiteY34" fmla="*/ 378639 h 1936983"/>
                <a:gd name="connsiteX35" fmla="*/ 953037 w 1079250"/>
                <a:gd name="connsiteY35" fmla="*/ 504852 h 1936983"/>
                <a:gd name="connsiteX36" fmla="*/ 945309 w 1079250"/>
                <a:gd name="connsiteY36" fmla="*/ 602731 h 1936983"/>
                <a:gd name="connsiteX37" fmla="*/ 942734 w 1079250"/>
                <a:gd name="connsiteY37" fmla="*/ 759854 h 1936983"/>
                <a:gd name="connsiteX38" fmla="*/ 945309 w 1079250"/>
                <a:gd name="connsiteY38" fmla="*/ 1071522 h 1936983"/>
                <a:gd name="connsiteX39" fmla="*/ 947885 w 1079250"/>
                <a:gd name="connsiteY39" fmla="*/ 1251827 h 1936983"/>
                <a:gd name="connsiteX40" fmla="*/ 953037 w 1079250"/>
                <a:gd name="connsiteY40" fmla="*/ 1408949 h 1936983"/>
                <a:gd name="connsiteX41" fmla="*/ 958188 w 1079250"/>
                <a:gd name="connsiteY41" fmla="*/ 1493949 h 1936983"/>
                <a:gd name="connsiteX42" fmla="*/ 965916 w 1079250"/>
                <a:gd name="connsiteY42" fmla="*/ 1635617 h 1936983"/>
                <a:gd name="connsiteX43" fmla="*/ 968491 w 1079250"/>
                <a:gd name="connsiteY43" fmla="*/ 1676829 h 1936983"/>
                <a:gd name="connsiteX44" fmla="*/ 965916 w 1079250"/>
                <a:gd name="connsiteY44" fmla="*/ 1736072 h 1936983"/>
                <a:gd name="connsiteX45" fmla="*/ 955613 w 1079250"/>
                <a:gd name="connsiteY45" fmla="*/ 1792739 h 1936983"/>
                <a:gd name="connsiteX46" fmla="*/ 945309 w 1079250"/>
                <a:gd name="connsiteY46" fmla="*/ 1833952 h 1936983"/>
                <a:gd name="connsiteX47" fmla="*/ 924703 w 1079250"/>
                <a:gd name="connsiteY47" fmla="*/ 1875164 h 1936983"/>
                <a:gd name="connsiteX48" fmla="*/ 898946 w 1079250"/>
                <a:gd name="connsiteY48" fmla="*/ 1903498 h 1936983"/>
                <a:gd name="connsiteX49" fmla="*/ 873188 w 1079250"/>
                <a:gd name="connsiteY49" fmla="*/ 1924104 h 1936983"/>
                <a:gd name="connsiteX50" fmla="*/ 844854 w 1079250"/>
                <a:gd name="connsiteY50" fmla="*/ 1934407 h 1936983"/>
                <a:gd name="connsiteX51" fmla="*/ 826824 w 1079250"/>
                <a:gd name="connsiteY51" fmla="*/ 1936983 h 1936983"/>
                <a:gd name="connsiteX52" fmla="*/ 811369 w 1079250"/>
                <a:gd name="connsiteY52" fmla="*/ 1936983 h 1936983"/>
                <a:gd name="connsiteX53" fmla="*/ 793339 w 1079250"/>
                <a:gd name="connsiteY53" fmla="*/ 1916376 h 1936983"/>
                <a:gd name="connsiteX54" fmla="*/ 759854 w 1079250"/>
                <a:gd name="connsiteY54" fmla="*/ 1864861 h 1936983"/>
                <a:gd name="connsiteX55" fmla="*/ 734096 w 1079250"/>
                <a:gd name="connsiteY55" fmla="*/ 1821073 h 1936983"/>
                <a:gd name="connsiteX56" fmla="*/ 713490 w 1079250"/>
                <a:gd name="connsiteY56" fmla="*/ 1777285 h 1936983"/>
                <a:gd name="connsiteX57" fmla="*/ 692884 w 1079250"/>
                <a:gd name="connsiteY57" fmla="*/ 1720618 h 1936983"/>
                <a:gd name="connsiteX58" fmla="*/ 682580 w 1079250"/>
                <a:gd name="connsiteY58" fmla="*/ 1676829 h 1936983"/>
                <a:gd name="connsiteX59" fmla="*/ 674853 w 1079250"/>
                <a:gd name="connsiteY59" fmla="*/ 1630465 h 1936983"/>
                <a:gd name="connsiteX60" fmla="*/ 674853 w 1079250"/>
                <a:gd name="connsiteY60" fmla="*/ 1602132 h 1936983"/>
                <a:gd name="connsiteX61" fmla="*/ 687732 w 1079250"/>
                <a:gd name="connsiteY61" fmla="*/ 1573798 h 1936983"/>
                <a:gd name="connsiteX62" fmla="*/ 700611 w 1079250"/>
                <a:gd name="connsiteY62" fmla="*/ 1524859 h 1936983"/>
                <a:gd name="connsiteX63" fmla="*/ 716066 w 1079250"/>
                <a:gd name="connsiteY63" fmla="*/ 1457889 h 1936983"/>
                <a:gd name="connsiteX64" fmla="*/ 726369 w 1079250"/>
                <a:gd name="connsiteY64" fmla="*/ 1393494 h 1936983"/>
                <a:gd name="connsiteX65" fmla="*/ 734096 w 1079250"/>
                <a:gd name="connsiteY65" fmla="*/ 1347130 h 1936983"/>
                <a:gd name="connsiteX66" fmla="*/ 739248 w 1079250"/>
                <a:gd name="connsiteY66" fmla="*/ 1287887 h 1936983"/>
                <a:gd name="connsiteX67" fmla="*/ 741823 w 1079250"/>
                <a:gd name="connsiteY67" fmla="*/ 1202887 h 1936983"/>
                <a:gd name="connsiteX68" fmla="*/ 746975 w 1079250"/>
                <a:gd name="connsiteY68" fmla="*/ 1084401 h 1936983"/>
                <a:gd name="connsiteX69" fmla="*/ 746975 w 1079250"/>
                <a:gd name="connsiteY69" fmla="*/ 971067 h 1936983"/>
                <a:gd name="connsiteX70" fmla="*/ 744399 w 1079250"/>
                <a:gd name="connsiteY70" fmla="*/ 837127 h 1936983"/>
                <a:gd name="connsiteX71" fmla="*/ 744399 w 1079250"/>
                <a:gd name="connsiteY71" fmla="*/ 700611 h 1936983"/>
                <a:gd name="connsiteX72" fmla="*/ 744399 w 1079250"/>
                <a:gd name="connsiteY72" fmla="*/ 592428 h 1936983"/>
                <a:gd name="connsiteX73" fmla="*/ 741823 w 1079250"/>
                <a:gd name="connsiteY73" fmla="*/ 473943 h 1936983"/>
                <a:gd name="connsiteX74" fmla="*/ 739248 w 1079250"/>
                <a:gd name="connsiteY74" fmla="*/ 404397 h 1936983"/>
                <a:gd name="connsiteX75" fmla="*/ 731520 w 1079250"/>
                <a:gd name="connsiteY75" fmla="*/ 329699 h 1936983"/>
                <a:gd name="connsiteX76" fmla="*/ 723793 w 1079250"/>
                <a:gd name="connsiteY76" fmla="*/ 288487 h 1936983"/>
                <a:gd name="connsiteX77" fmla="*/ 713490 w 1079250"/>
                <a:gd name="connsiteY77" fmla="*/ 265305 h 1936983"/>
                <a:gd name="connsiteX78" fmla="*/ 705762 w 1079250"/>
                <a:gd name="connsiteY78" fmla="*/ 252426 h 1936983"/>
                <a:gd name="connsiteX79" fmla="*/ 692884 w 1079250"/>
                <a:gd name="connsiteY79" fmla="*/ 239547 h 1936983"/>
                <a:gd name="connsiteX80" fmla="*/ 672277 w 1079250"/>
                <a:gd name="connsiteY80" fmla="*/ 231820 h 1936983"/>
                <a:gd name="connsiteX81" fmla="*/ 633641 w 1079250"/>
                <a:gd name="connsiteY81" fmla="*/ 239547 h 1936983"/>
                <a:gd name="connsiteX82" fmla="*/ 558943 w 1079250"/>
                <a:gd name="connsiteY82" fmla="*/ 252426 h 1936983"/>
                <a:gd name="connsiteX83" fmla="*/ 437882 w 1079250"/>
                <a:gd name="connsiteY83" fmla="*/ 270456 h 1936983"/>
                <a:gd name="connsiteX84" fmla="*/ 270457 w 1079250"/>
                <a:gd name="connsiteY84" fmla="*/ 291063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079250" h="1936983">
                  <a:moveTo>
                    <a:pt x="270457" y="291063"/>
                  </a:moveTo>
                  <a:lnTo>
                    <a:pt x="185456" y="298790"/>
                  </a:lnTo>
                  <a:lnTo>
                    <a:pt x="123637" y="303941"/>
                  </a:lnTo>
                  <a:lnTo>
                    <a:pt x="72122" y="303941"/>
                  </a:lnTo>
                  <a:lnTo>
                    <a:pt x="0" y="303941"/>
                  </a:lnTo>
                  <a:lnTo>
                    <a:pt x="25758" y="146819"/>
                  </a:lnTo>
                  <a:lnTo>
                    <a:pt x="118486" y="146819"/>
                  </a:lnTo>
                  <a:lnTo>
                    <a:pt x="211214" y="144243"/>
                  </a:lnTo>
                  <a:lnTo>
                    <a:pt x="283335" y="139092"/>
                  </a:lnTo>
                  <a:lnTo>
                    <a:pt x="363184" y="128789"/>
                  </a:lnTo>
                  <a:lnTo>
                    <a:pt x="458488" y="113334"/>
                  </a:lnTo>
                  <a:lnTo>
                    <a:pt x="564095" y="90152"/>
                  </a:lnTo>
                  <a:lnTo>
                    <a:pt x="625913" y="74698"/>
                  </a:lnTo>
                  <a:lnTo>
                    <a:pt x="674853" y="59243"/>
                  </a:lnTo>
                  <a:lnTo>
                    <a:pt x="690308" y="48940"/>
                  </a:lnTo>
                  <a:lnTo>
                    <a:pt x="703187" y="33485"/>
                  </a:lnTo>
                  <a:lnTo>
                    <a:pt x="721217" y="20606"/>
                  </a:lnTo>
                  <a:lnTo>
                    <a:pt x="744399" y="10303"/>
                  </a:lnTo>
                  <a:lnTo>
                    <a:pt x="775308" y="2576"/>
                  </a:lnTo>
                  <a:lnTo>
                    <a:pt x="798490" y="0"/>
                  </a:lnTo>
                  <a:lnTo>
                    <a:pt x="826824" y="2576"/>
                  </a:lnTo>
                  <a:lnTo>
                    <a:pt x="850006" y="10303"/>
                  </a:lnTo>
                  <a:lnTo>
                    <a:pt x="873188" y="25758"/>
                  </a:lnTo>
                  <a:lnTo>
                    <a:pt x="927279" y="66970"/>
                  </a:lnTo>
                  <a:lnTo>
                    <a:pt x="986522" y="113334"/>
                  </a:lnTo>
                  <a:lnTo>
                    <a:pt x="1040613" y="157122"/>
                  </a:lnTo>
                  <a:lnTo>
                    <a:pt x="1068947" y="177729"/>
                  </a:lnTo>
                  <a:lnTo>
                    <a:pt x="1079250" y="190607"/>
                  </a:lnTo>
                  <a:lnTo>
                    <a:pt x="1079250" y="203486"/>
                  </a:lnTo>
                  <a:lnTo>
                    <a:pt x="1066371" y="231820"/>
                  </a:lnTo>
                  <a:lnTo>
                    <a:pt x="1045765" y="260153"/>
                  </a:lnTo>
                  <a:lnTo>
                    <a:pt x="1001977" y="296214"/>
                  </a:lnTo>
                  <a:lnTo>
                    <a:pt x="986522" y="306517"/>
                  </a:lnTo>
                  <a:lnTo>
                    <a:pt x="976219" y="324548"/>
                  </a:lnTo>
                  <a:lnTo>
                    <a:pt x="965916" y="378639"/>
                  </a:lnTo>
                  <a:lnTo>
                    <a:pt x="953037" y="504852"/>
                  </a:lnTo>
                  <a:lnTo>
                    <a:pt x="945309" y="602731"/>
                  </a:lnTo>
                  <a:cubicBezTo>
                    <a:pt x="944451" y="655105"/>
                    <a:pt x="943592" y="707480"/>
                    <a:pt x="942734" y="759854"/>
                  </a:cubicBezTo>
                  <a:cubicBezTo>
                    <a:pt x="943592" y="863743"/>
                    <a:pt x="944451" y="967633"/>
                    <a:pt x="945309" y="1071522"/>
                  </a:cubicBezTo>
                  <a:cubicBezTo>
                    <a:pt x="946168" y="1131624"/>
                    <a:pt x="947026" y="1191725"/>
                    <a:pt x="947885" y="1251827"/>
                  </a:cubicBezTo>
                  <a:lnTo>
                    <a:pt x="953037" y="1408949"/>
                  </a:lnTo>
                  <a:lnTo>
                    <a:pt x="958188" y="1493949"/>
                  </a:lnTo>
                  <a:lnTo>
                    <a:pt x="965916" y="1635617"/>
                  </a:lnTo>
                  <a:lnTo>
                    <a:pt x="968491" y="1676829"/>
                  </a:lnTo>
                  <a:lnTo>
                    <a:pt x="965916" y="1736072"/>
                  </a:lnTo>
                  <a:lnTo>
                    <a:pt x="955613" y="1792739"/>
                  </a:lnTo>
                  <a:lnTo>
                    <a:pt x="945309" y="1833952"/>
                  </a:lnTo>
                  <a:lnTo>
                    <a:pt x="924703" y="1875164"/>
                  </a:lnTo>
                  <a:lnTo>
                    <a:pt x="898946" y="1903498"/>
                  </a:lnTo>
                  <a:lnTo>
                    <a:pt x="873188" y="1924104"/>
                  </a:lnTo>
                  <a:lnTo>
                    <a:pt x="844854" y="1934407"/>
                  </a:lnTo>
                  <a:lnTo>
                    <a:pt x="826824" y="1936983"/>
                  </a:lnTo>
                  <a:lnTo>
                    <a:pt x="811369" y="1936983"/>
                  </a:lnTo>
                  <a:lnTo>
                    <a:pt x="793339" y="1916376"/>
                  </a:lnTo>
                  <a:lnTo>
                    <a:pt x="759854" y="1864861"/>
                  </a:lnTo>
                  <a:lnTo>
                    <a:pt x="734096" y="1821073"/>
                  </a:lnTo>
                  <a:lnTo>
                    <a:pt x="713490" y="1777285"/>
                  </a:lnTo>
                  <a:lnTo>
                    <a:pt x="692884" y="1720618"/>
                  </a:lnTo>
                  <a:lnTo>
                    <a:pt x="682580" y="1676829"/>
                  </a:lnTo>
                  <a:lnTo>
                    <a:pt x="674853" y="1630465"/>
                  </a:lnTo>
                  <a:lnTo>
                    <a:pt x="674853" y="1602132"/>
                  </a:lnTo>
                  <a:lnTo>
                    <a:pt x="687732" y="1573798"/>
                  </a:lnTo>
                  <a:lnTo>
                    <a:pt x="700611" y="1524859"/>
                  </a:lnTo>
                  <a:lnTo>
                    <a:pt x="716066" y="1457889"/>
                  </a:lnTo>
                  <a:lnTo>
                    <a:pt x="726369" y="1393494"/>
                  </a:lnTo>
                  <a:lnTo>
                    <a:pt x="734096" y="1347130"/>
                  </a:lnTo>
                  <a:lnTo>
                    <a:pt x="739248" y="1287887"/>
                  </a:lnTo>
                  <a:cubicBezTo>
                    <a:pt x="740106" y="1259554"/>
                    <a:pt x="740965" y="1231220"/>
                    <a:pt x="741823" y="1202887"/>
                  </a:cubicBezTo>
                  <a:lnTo>
                    <a:pt x="746975" y="1084401"/>
                  </a:lnTo>
                  <a:lnTo>
                    <a:pt x="746975" y="971067"/>
                  </a:lnTo>
                  <a:cubicBezTo>
                    <a:pt x="746116" y="926420"/>
                    <a:pt x="745258" y="881774"/>
                    <a:pt x="744399" y="837127"/>
                  </a:cubicBezTo>
                  <a:lnTo>
                    <a:pt x="744399" y="700611"/>
                  </a:lnTo>
                  <a:lnTo>
                    <a:pt x="744399" y="592428"/>
                  </a:lnTo>
                  <a:cubicBezTo>
                    <a:pt x="743540" y="552933"/>
                    <a:pt x="742682" y="513438"/>
                    <a:pt x="741823" y="473943"/>
                  </a:cubicBezTo>
                  <a:cubicBezTo>
                    <a:pt x="740965" y="450761"/>
                    <a:pt x="739248" y="404397"/>
                    <a:pt x="739248" y="404397"/>
                  </a:cubicBezTo>
                  <a:lnTo>
                    <a:pt x="731520" y="329699"/>
                  </a:lnTo>
                  <a:lnTo>
                    <a:pt x="723793" y="288487"/>
                  </a:lnTo>
                  <a:lnTo>
                    <a:pt x="713490" y="265305"/>
                  </a:lnTo>
                  <a:lnTo>
                    <a:pt x="705762" y="252426"/>
                  </a:lnTo>
                  <a:lnTo>
                    <a:pt x="692884" y="239547"/>
                  </a:lnTo>
                  <a:lnTo>
                    <a:pt x="672277" y="231820"/>
                  </a:lnTo>
                  <a:lnTo>
                    <a:pt x="633641" y="239547"/>
                  </a:lnTo>
                  <a:lnTo>
                    <a:pt x="558943" y="252426"/>
                  </a:lnTo>
                  <a:lnTo>
                    <a:pt x="437882" y="270456"/>
                  </a:lnTo>
                  <a:lnTo>
                    <a:pt x="270457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0">
              <a:extLst>
                <a:ext uri="{FF2B5EF4-FFF2-40B4-BE49-F238E27FC236}">
                  <a16:creationId xmlns:a16="http://schemas.microsoft.com/office/drawing/2014/main" id="{23E59298-F574-48B5-AD8A-D3C138C2ADD3}"/>
                </a:ext>
              </a:extLst>
            </p:cNvPr>
            <p:cNvSpPr/>
            <p:nvPr/>
          </p:nvSpPr>
          <p:spPr>
            <a:xfrm rot="16200000">
              <a:off x="4148933" y="3250407"/>
              <a:ext cx="3438525" cy="928688"/>
            </a:xfrm>
            <a:custGeom>
              <a:avLst/>
              <a:gdLst>
                <a:gd name="connsiteX0" fmla="*/ 2206675 w 3438375"/>
                <a:gd name="connsiteY0" fmla="*/ 646137 h 928823"/>
                <a:gd name="connsiteX1" fmla="*/ 2097062 w 3438375"/>
                <a:gd name="connsiteY1" fmla="*/ 640368 h 928823"/>
                <a:gd name="connsiteX2" fmla="*/ 1967258 w 3438375"/>
                <a:gd name="connsiteY2" fmla="*/ 631715 h 928823"/>
                <a:gd name="connsiteX3" fmla="*/ 1883606 w 3438375"/>
                <a:gd name="connsiteY3" fmla="*/ 623061 h 928823"/>
                <a:gd name="connsiteX4" fmla="*/ 1771109 w 3438375"/>
                <a:gd name="connsiteY4" fmla="*/ 611523 h 928823"/>
                <a:gd name="connsiteX5" fmla="*/ 1649958 w 3438375"/>
                <a:gd name="connsiteY5" fmla="*/ 597100 h 928823"/>
                <a:gd name="connsiteX6" fmla="*/ 1548999 w 3438375"/>
                <a:gd name="connsiteY6" fmla="*/ 582677 h 928823"/>
                <a:gd name="connsiteX7" fmla="*/ 1476886 w 3438375"/>
                <a:gd name="connsiteY7" fmla="*/ 571139 h 928823"/>
                <a:gd name="connsiteX8" fmla="*/ 1387465 w 3438375"/>
                <a:gd name="connsiteY8" fmla="*/ 556717 h 928823"/>
                <a:gd name="connsiteX9" fmla="*/ 1298044 w 3438375"/>
                <a:gd name="connsiteY9" fmla="*/ 539409 h 928823"/>
                <a:gd name="connsiteX10" fmla="*/ 1220161 w 3438375"/>
                <a:gd name="connsiteY10" fmla="*/ 522102 h 928823"/>
                <a:gd name="connsiteX11" fmla="*/ 1107664 w 3438375"/>
                <a:gd name="connsiteY11" fmla="*/ 490372 h 928823"/>
                <a:gd name="connsiteX12" fmla="*/ 1000936 w 3438375"/>
                <a:gd name="connsiteY12" fmla="*/ 452873 h 928823"/>
                <a:gd name="connsiteX13" fmla="*/ 879785 w 3438375"/>
                <a:gd name="connsiteY13" fmla="*/ 409605 h 928823"/>
                <a:gd name="connsiteX14" fmla="*/ 752865 w 3438375"/>
                <a:gd name="connsiteY14" fmla="*/ 360568 h 928823"/>
                <a:gd name="connsiteX15" fmla="*/ 614407 w 3438375"/>
                <a:gd name="connsiteY15" fmla="*/ 302877 h 928823"/>
                <a:gd name="connsiteX16" fmla="*/ 507679 w 3438375"/>
                <a:gd name="connsiteY16" fmla="*/ 253840 h 928823"/>
                <a:gd name="connsiteX17" fmla="*/ 400951 w 3438375"/>
                <a:gd name="connsiteY17" fmla="*/ 201918 h 928823"/>
                <a:gd name="connsiteX18" fmla="*/ 279800 w 3438375"/>
                <a:gd name="connsiteY18" fmla="*/ 138458 h 928823"/>
                <a:gd name="connsiteX19" fmla="*/ 167303 w 3438375"/>
                <a:gd name="connsiteY19" fmla="*/ 77882 h 928823"/>
                <a:gd name="connsiteX20" fmla="*/ 109612 w 3438375"/>
                <a:gd name="connsiteY20" fmla="*/ 43268 h 928823"/>
                <a:gd name="connsiteX21" fmla="*/ 83651 w 3438375"/>
                <a:gd name="connsiteY21" fmla="*/ 25961 h 928823"/>
                <a:gd name="connsiteX22" fmla="*/ 40383 w 3438375"/>
                <a:gd name="connsiteY22" fmla="*/ 5769 h 928823"/>
                <a:gd name="connsiteX23" fmla="*/ 17307 w 3438375"/>
                <a:gd name="connsiteY23" fmla="*/ 0 h 928823"/>
                <a:gd name="connsiteX24" fmla="*/ 0 w 3438375"/>
                <a:gd name="connsiteY24" fmla="*/ 2884 h 928823"/>
                <a:gd name="connsiteX25" fmla="*/ 2884 w 3438375"/>
                <a:gd name="connsiteY25" fmla="*/ 20192 h 928823"/>
                <a:gd name="connsiteX26" fmla="*/ 8653 w 3438375"/>
                <a:gd name="connsiteY26" fmla="*/ 37499 h 928823"/>
                <a:gd name="connsiteX27" fmla="*/ 25961 w 3438375"/>
                <a:gd name="connsiteY27" fmla="*/ 66344 h 928823"/>
                <a:gd name="connsiteX28" fmla="*/ 51922 w 3438375"/>
                <a:gd name="connsiteY28" fmla="*/ 92305 h 928823"/>
                <a:gd name="connsiteX29" fmla="*/ 161534 w 3438375"/>
                <a:gd name="connsiteY29" fmla="*/ 184611 h 928823"/>
                <a:gd name="connsiteX30" fmla="*/ 256724 w 3438375"/>
                <a:gd name="connsiteY30" fmla="*/ 259609 h 928823"/>
                <a:gd name="connsiteX31" fmla="*/ 351914 w 3438375"/>
                <a:gd name="connsiteY31" fmla="*/ 325953 h 928823"/>
                <a:gd name="connsiteX32" fmla="*/ 455757 w 3438375"/>
                <a:gd name="connsiteY32" fmla="*/ 395182 h 928823"/>
                <a:gd name="connsiteX33" fmla="*/ 559601 w 3438375"/>
                <a:gd name="connsiteY33" fmla="*/ 455758 h 928823"/>
                <a:gd name="connsiteX34" fmla="*/ 674983 w 3438375"/>
                <a:gd name="connsiteY34" fmla="*/ 516333 h 928823"/>
                <a:gd name="connsiteX35" fmla="*/ 761519 w 3438375"/>
                <a:gd name="connsiteY35" fmla="*/ 559601 h 928823"/>
                <a:gd name="connsiteX36" fmla="*/ 914400 w 3438375"/>
                <a:gd name="connsiteY36" fmla="*/ 623061 h 928823"/>
                <a:gd name="connsiteX37" fmla="*/ 1032666 w 3438375"/>
                <a:gd name="connsiteY37" fmla="*/ 669214 h 928823"/>
                <a:gd name="connsiteX38" fmla="*/ 1148048 w 3438375"/>
                <a:gd name="connsiteY38" fmla="*/ 706713 h 928823"/>
                <a:gd name="connsiteX39" fmla="*/ 1274968 w 3438375"/>
                <a:gd name="connsiteY39" fmla="*/ 744212 h 928823"/>
                <a:gd name="connsiteX40" fmla="*/ 1416310 w 3438375"/>
                <a:gd name="connsiteY40" fmla="*/ 781711 h 928823"/>
                <a:gd name="connsiteX41" fmla="*/ 1563422 w 3438375"/>
                <a:gd name="connsiteY41" fmla="*/ 813441 h 928823"/>
                <a:gd name="connsiteX42" fmla="*/ 1707649 w 3438375"/>
                <a:gd name="connsiteY42" fmla="*/ 836517 h 928823"/>
                <a:gd name="connsiteX43" fmla="*/ 1837453 w 3438375"/>
                <a:gd name="connsiteY43" fmla="*/ 853824 h 928823"/>
                <a:gd name="connsiteX44" fmla="*/ 1964373 w 3438375"/>
                <a:gd name="connsiteY44" fmla="*/ 871132 h 928823"/>
                <a:gd name="connsiteX45" fmla="*/ 2137446 w 3438375"/>
                <a:gd name="connsiteY45" fmla="*/ 882670 h 928823"/>
                <a:gd name="connsiteX46" fmla="*/ 2316287 w 3438375"/>
                <a:gd name="connsiteY46" fmla="*/ 888439 h 928823"/>
                <a:gd name="connsiteX47" fmla="*/ 2483591 w 3438375"/>
                <a:gd name="connsiteY47" fmla="*/ 894208 h 928823"/>
                <a:gd name="connsiteX48" fmla="*/ 2694163 w 3438375"/>
                <a:gd name="connsiteY48" fmla="*/ 899977 h 928823"/>
                <a:gd name="connsiteX49" fmla="*/ 2875889 w 3438375"/>
                <a:gd name="connsiteY49" fmla="*/ 905746 h 928823"/>
                <a:gd name="connsiteX50" fmla="*/ 3011462 w 3438375"/>
                <a:gd name="connsiteY50" fmla="*/ 908631 h 928823"/>
                <a:gd name="connsiteX51" fmla="*/ 3121075 w 3438375"/>
                <a:gd name="connsiteY51" fmla="*/ 905746 h 928823"/>
                <a:gd name="connsiteX52" fmla="*/ 3276840 w 3438375"/>
                <a:gd name="connsiteY52" fmla="*/ 928823 h 928823"/>
                <a:gd name="connsiteX53" fmla="*/ 3297032 w 3438375"/>
                <a:gd name="connsiteY53" fmla="*/ 888439 h 928823"/>
                <a:gd name="connsiteX54" fmla="*/ 3331646 w 3438375"/>
                <a:gd name="connsiteY54" fmla="*/ 813441 h 928823"/>
                <a:gd name="connsiteX55" fmla="*/ 3369145 w 3438375"/>
                <a:gd name="connsiteY55" fmla="*/ 726905 h 928823"/>
                <a:gd name="connsiteX56" fmla="*/ 3395106 w 3438375"/>
                <a:gd name="connsiteY56" fmla="*/ 654791 h 928823"/>
                <a:gd name="connsiteX57" fmla="*/ 3418183 w 3438375"/>
                <a:gd name="connsiteY57" fmla="*/ 576908 h 928823"/>
                <a:gd name="connsiteX58" fmla="*/ 3432605 w 3438375"/>
                <a:gd name="connsiteY58" fmla="*/ 522102 h 928823"/>
                <a:gd name="connsiteX59" fmla="*/ 3438375 w 3438375"/>
                <a:gd name="connsiteY59" fmla="*/ 493257 h 928823"/>
                <a:gd name="connsiteX60" fmla="*/ 3435490 w 3438375"/>
                <a:gd name="connsiteY60" fmla="*/ 481718 h 928823"/>
                <a:gd name="connsiteX61" fmla="*/ 3426836 w 3438375"/>
                <a:gd name="connsiteY61" fmla="*/ 473065 h 928823"/>
                <a:gd name="connsiteX62" fmla="*/ 3412414 w 3438375"/>
                <a:gd name="connsiteY62" fmla="*/ 470180 h 928823"/>
                <a:gd name="connsiteX63" fmla="*/ 3380684 w 3438375"/>
                <a:gd name="connsiteY63" fmla="*/ 475949 h 928823"/>
                <a:gd name="connsiteX64" fmla="*/ 3369145 w 3438375"/>
                <a:gd name="connsiteY64" fmla="*/ 481718 h 928823"/>
                <a:gd name="connsiteX65" fmla="*/ 3337416 w 3438375"/>
                <a:gd name="connsiteY65" fmla="*/ 524987 h 928823"/>
                <a:gd name="connsiteX66" fmla="*/ 3314339 w 3438375"/>
                <a:gd name="connsiteY66" fmla="*/ 550947 h 928823"/>
                <a:gd name="connsiteX67" fmla="*/ 3285494 w 3438375"/>
                <a:gd name="connsiteY67" fmla="*/ 576908 h 928823"/>
                <a:gd name="connsiteX68" fmla="*/ 3242226 w 3438375"/>
                <a:gd name="connsiteY68" fmla="*/ 605754 h 928823"/>
                <a:gd name="connsiteX69" fmla="*/ 3210496 w 3438375"/>
                <a:gd name="connsiteY69" fmla="*/ 623061 h 928823"/>
                <a:gd name="connsiteX70" fmla="*/ 3161458 w 3438375"/>
                <a:gd name="connsiteY70" fmla="*/ 643253 h 928823"/>
                <a:gd name="connsiteX71" fmla="*/ 3103768 w 3438375"/>
                <a:gd name="connsiteY71" fmla="*/ 651906 h 928823"/>
                <a:gd name="connsiteX72" fmla="*/ 3017231 w 3438375"/>
                <a:gd name="connsiteY72" fmla="*/ 660560 h 928823"/>
                <a:gd name="connsiteX73" fmla="*/ 2933580 w 3438375"/>
                <a:gd name="connsiteY73" fmla="*/ 663445 h 928823"/>
                <a:gd name="connsiteX74" fmla="*/ 2803775 w 3438375"/>
                <a:gd name="connsiteY74" fmla="*/ 660560 h 928823"/>
                <a:gd name="connsiteX75" fmla="*/ 2662433 w 3438375"/>
                <a:gd name="connsiteY75" fmla="*/ 660560 h 928823"/>
                <a:gd name="connsiteX76" fmla="*/ 2523975 w 3438375"/>
                <a:gd name="connsiteY76" fmla="*/ 657676 h 928823"/>
                <a:gd name="connsiteX77" fmla="*/ 2264366 w 3438375"/>
                <a:gd name="connsiteY77" fmla="*/ 649022 h 928823"/>
                <a:gd name="connsiteX78" fmla="*/ 2206675 w 3438375"/>
                <a:gd name="connsiteY78" fmla="*/ 646137 h 9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38375" h="928823">
                  <a:moveTo>
                    <a:pt x="2206675" y="646137"/>
                  </a:moveTo>
                  <a:lnTo>
                    <a:pt x="2097062" y="640368"/>
                  </a:lnTo>
                  <a:lnTo>
                    <a:pt x="1967258" y="631715"/>
                  </a:lnTo>
                  <a:lnTo>
                    <a:pt x="1883606" y="623061"/>
                  </a:lnTo>
                  <a:lnTo>
                    <a:pt x="1771109" y="611523"/>
                  </a:lnTo>
                  <a:lnTo>
                    <a:pt x="1649958" y="597100"/>
                  </a:lnTo>
                  <a:lnTo>
                    <a:pt x="1548999" y="582677"/>
                  </a:lnTo>
                  <a:lnTo>
                    <a:pt x="1476886" y="571139"/>
                  </a:lnTo>
                  <a:lnTo>
                    <a:pt x="1387465" y="556717"/>
                  </a:lnTo>
                  <a:lnTo>
                    <a:pt x="1298044" y="539409"/>
                  </a:lnTo>
                  <a:lnTo>
                    <a:pt x="1220161" y="522102"/>
                  </a:lnTo>
                  <a:lnTo>
                    <a:pt x="1107664" y="490372"/>
                  </a:lnTo>
                  <a:lnTo>
                    <a:pt x="1000936" y="452873"/>
                  </a:lnTo>
                  <a:lnTo>
                    <a:pt x="879785" y="409605"/>
                  </a:lnTo>
                  <a:lnTo>
                    <a:pt x="752865" y="360568"/>
                  </a:lnTo>
                  <a:lnTo>
                    <a:pt x="614407" y="302877"/>
                  </a:lnTo>
                  <a:lnTo>
                    <a:pt x="507679" y="253840"/>
                  </a:lnTo>
                  <a:lnTo>
                    <a:pt x="400951" y="201918"/>
                  </a:lnTo>
                  <a:lnTo>
                    <a:pt x="279800" y="138458"/>
                  </a:lnTo>
                  <a:lnTo>
                    <a:pt x="167303" y="77882"/>
                  </a:lnTo>
                  <a:lnTo>
                    <a:pt x="109612" y="43268"/>
                  </a:lnTo>
                  <a:lnTo>
                    <a:pt x="83651" y="25961"/>
                  </a:lnTo>
                  <a:lnTo>
                    <a:pt x="40383" y="5769"/>
                  </a:lnTo>
                  <a:lnTo>
                    <a:pt x="17307" y="0"/>
                  </a:lnTo>
                  <a:lnTo>
                    <a:pt x="0" y="2884"/>
                  </a:lnTo>
                  <a:lnTo>
                    <a:pt x="2884" y="20192"/>
                  </a:lnTo>
                  <a:lnTo>
                    <a:pt x="8653" y="37499"/>
                  </a:lnTo>
                  <a:lnTo>
                    <a:pt x="25961" y="66344"/>
                  </a:lnTo>
                  <a:lnTo>
                    <a:pt x="51922" y="92305"/>
                  </a:lnTo>
                  <a:lnTo>
                    <a:pt x="161534" y="184611"/>
                  </a:lnTo>
                  <a:lnTo>
                    <a:pt x="256724" y="259609"/>
                  </a:lnTo>
                  <a:lnTo>
                    <a:pt x="351914" y="325953"/>
                  </a:lnTo>
                  <a:lnTo>
                    <a:pt x="455757" y="395182"/>
                  </a:lnTo>
                  <a:lnTo>
                    <a:pt x="559601" y="455758"/>
                  </a:lnTo>
                  <a:lnTo>
                    <a:pt x="674983" y="516333"/>
                  </a:lnTo>
                  <a:lnTo>
                    <a:pt x="761519" y="559601"/>
                  </a:lnTo>
                  <a:lnTo>
                    <a:pt x="914400" y="623061"/>
                  </a:lnTo>
                  <a:lnTo>
                    <a:pt x="1032666" y="669214"/>
                  </a:lnTo>
                  <a:lnTo>
                    <a:pt x="1148048" y="706713"/>
                  </a:lnTo>
                  <a:lnTo>
                    <a:pt x="1274968" y="744212"/>
                  </a:lnTo>
                  <a:lnTo>
                    <a:pt x="1416310" y="781711"/>
                  </a:lnTo>
                  <a:lnTo>
                    <a:pt x="1563422" y="813441"/>
                  </a:lnTo>
                  <a:lnTo>
                    <a:pt x="1707649" y="836517"/>
                  </a:lnTo>
                  <a:lnTo>
                    <a:pt x="1837453" y="853824"/>
                  </a:lnTo>
                  <a:lnTo>
                    <a:pt x="1964373" y="871132"/>
                  </a:lnTo>
                  <a:lnTo>
                    <a:pt x="2137446" y="882670"/>
                  </a:lnTo>
                  <a:lnTo>
                    <a:pt x="2316287" y="888439"/>
                  </a:lnTo>
                  <a:lnTo>
                    <a:pt x="2483591" y="894208"/>
                  </a:lnTo>
                  <a:lnTo>
                    <a:pt x="2694163" y="899977"/>
                  </a:lnTo>
                  <a:lnTo>
                    <a:pt x="2875889" y="905746"/>
                  </a:lnTo>
                  <a:lnTo>
                    <a:pt x="3011462" y="908631"/>
                  </a:lnTo>
                  <a:lnTo>
                    <a:pt x="3121075" y="905746"/>
                  </a:lnTo>
                  <a:lnTo>
                    <a:pt x="3276840" y="928823"/>
                  </a:lnTo>
                  <a:lnTo>
                    <a:pt x="3297032" y="888439"/>
                  </a:lnTo>
                  <a:lnTo>
                    <a:pt x="3331646" y="813441"/>
                  </a:lnTo>
                  <a:lnTo>
                    <a:pt x="3369145" y="726905"/>
                  </a:lnTo>
                  <a:lnTo>
                    <a:pt x="3395106" y="654791"/>
                  </a:lnTo>
                  <a:lnTo>
                    <a:pt x="3418183" y="576908"/>
                  </a:lnTo>
                  <a:lnTo>
                    <a:pt x="3432605" y="522102"/>
                  </a:lnTo>
                  <a:lnTo>
                    <a:pt x="3438375" y="493257"/>
                  </a:lnTo>
                  <a:lnTo>
                    <a:pt x="3435490" y="481718"/>
                  </a:lnTo>
                  <a:lnTo>
                    <a:pt x="3426836" y="473065"/>
                  </a:lnTo>
                  <a:lnTo>
                    <a:pt x="3412414" y="470180"/>
                  </a:lnTo>
                  <a:lnTo>
                    <a:pt x="3380684" y="475949"/>
                  </a:lnTo>
                  <a:lnTo>
                    <a:pt x="3369145" y="481718"/>
                  </a:lnTo>
                  <a:lnTo>
                    <a:pt x="3337416" y="524987"/>
                  </a:lnTo>
                  <a:lnTo>
                    <a:pt x="3314339" y="550947"/>
                  </a:lnTo>
                  <a:lnTo>
                    <a:pt x="3285494" y="576908"/>
                  </a:lnTo>
                  <a:lnTo>
                    <a:pt x="3242226" y="605754"/>
                  </a:lnTo>
                  <a:lnTo>
                    <a:pt x="3210496" y="623061"/>
                  </a:lnTo>
                  <a:lnTo>
                    <a:pt x="3161458" y="643253"/>
                  </a:lnTo>
                  <a:lnTo>
                    <a:pt x="3103768" y="651906"/>
                  </a:lnTo>
                  <a:lnTo>
                    <a:pt x="3017231" y="660560"/>
                  </a:lnTo>
                  <a:lnTo>
                    <a:pt x="2933580" y="663445"/>
                  </a:lnTo>
                  <a:lnTo>
                    <a:pt x="2803775" y="660560"/>
                  </a:lnTo>
                  <a:lnTo>
                    <a:pt x="2662433" y="660560"/>
                  </a:lnTo>
                  <a:lnTo>
                    <a:pt x="2523975" y="657676"/>
                  </a:lnTo>
                  <a:lnTo>
                    <a:pt x="2264366" y="649022"/>
                  </a:lnTo>
                  <a:lnTo>
                    <a:pt x="2206675" y="64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8">
              <a:extLst>
                <a:ext uri="{FF2B5EF4-FFF2-40B4-BE49-F238E27FC236}">
                  <a16:creationId xmlns:a16="http://schemas.microsoft.com/office/drawing/2014/main" id="{30BB84D2-A16C-470D-A01A-B758A703E8D3}"/>
                </a:ext>
              </a:extLst>
            </p:cNvPr>
            <p:cNvSpPr/>
            <p:nvPr/>
          </p:nvSpPr>
          <p:spPr>
            <a:xfrm>
              <a:off x="6245226" y="2909889"/>
              <a:ext cx="1654175" cy="504825"/>
            </a:xfrm>
            <a:custGeom>
              <a:avLst/>
              <a:gdLst>
                <a:gd name="connsiteX0" fmla="*/ 847429 w 1653647"/>
                <a:gd name="connsiteY0" fmla="*/ 136516 h 504852"/>
                <a:gd name="connsiteX1" fmla="*/ 728944 w 1653647"/>
                <a:gd name="connsiteY1" fmla="*/ 164850 h 504852"/>
                <a:gd name="connsiteX2" fmla="*/ 618185 w 1653647"/>
                <a:gd name="connsiteY2" fmla="*/ 195759 h 504852"/>
                <a:gd name="connsiteX3" fmla="*/ 525458 w 1653647"/>
                <a:gd name="connsiteY3" fmla="*/ 221517 h 504852"/>
                <a:gd name="connsiteX4" fmla="*/ 450760 w 1653647"/>
                <a:gd name="connsiteY4" fmla="*/ 244699 h 504852"/>
                <a:gd name="connsiteX5" fmla="*/ 409548 w 1653647"/>
                <a:gd name="connsiteY5" fmla="*/ 255002 h 504852"/>
                <a:gd name="connsiteX6" fmla="*/ 352881 w 1653647"/>
                <a:gd name="connsiteY6" fmla="*/ 270457 h 504852"/>
                <a:gd name="connsiteX7" fmla="*/ 293638 w 1653647"/>
                <a:gd name="connsiteY7" fmla="*/ 280760 h 504852"/>
                <a:gd name="connsiteX8" fmla="*/ 226668 w 1653647"/>
                <a:gd name="connsiteY8" fmla="*/ 288487 h 504852"/>
                <a:gd name="connsiteX9" fmla="*/ 182880 w 1653647"/>
                <a:gd name="connsiteY9" fmla="*/ 291063 h 504852"/>
                <a:gd name="connsiteX10" fmla="*/ 128788 w 1653647"/>
                <a:gd name="connsiteY10" fmla="*/ 288487 h 504852"/>
                <a:gd name="connsiteX11" fmla="*/ 66970 w 1653647"/>
                <a:gd name="connsiteY11" fmla="*/ 280760 h 504852"/>
                <a:gd name="connsiteX12" fmla="*/ 0 w 1653647"/>
                <a:gd name="connsiteY12" fmla="*/ 262729 h 504852"/>
                <a:gd name="connsiteX13" fmla="*/ 23182 w 1653647"/>
                <a:gd name="connsiteY13" fmla="*/ 337427 h 504852"/>
                <a:gd name="connsiteX14" fmla="*/ 66970 w 1653647"/>
                <a:gd name="connsiteY14" fmla="*/ 388942 h 504852"/>
                <a:gd name="connsiteX15" fmla="*/ 95303 w 1653647"/>
                <a:gd name="connsiteY15" fmla="*/ 419852 h 504852"/>
                <a:gd name="connsiteX16" fmla="*/ 118485 w 1653647"/>
                <a:gd name="connsiteY16" fmla="*/ 445609 h 504852"/>
                <a:gd name="connsiteX17" fmla="*/ 151970 w 1653647"/>
                <a:gd name="connsiteY17" fmla="*/ 471367 h 504852"/>
                <a:gd name="connsiteX18" fmla="*/ 185455 w 1653647"/>
                <a:gd name="connsiteY18" fmla="*/ 489398 h 504852"/>
                <a:gd name="connsiteX19" fmla="*/ 216365 w 1653647"/>
                <a:gd name="connsiteY19" fmla="*/ 499701 h 504852"/>
                <a:gd name="connsiteX20" fmla="*/ 252425 w 1653647"/>
                <a:gd name="connsiteY20" fmla="*/ 504852 h 504852"/>
                <a:gd name="connsiteX21" fmla="*/ 283335 w 1653647"/>
                <a:gd name="connsiteY21" fmla="*/ 504852 h 504852"/>
                <a:gd name="connsiteX22" fmla="*/ 309093 w 1653647"/>
                <a:gd name="connsiteY22" fmla="*/ 497125 h 504852"/>
                <a:gd name="connsiteX23" fmla="*/ 337426 w 1653647"/>
                <a:gd name="connsiteY23" fmla="*/ 481670 h 504852"/>
                <a:gd name="connsiteX24" fmla="*/ 358032 w 1653647"/>
                <a:gd name="connsiteY24" fmla="*/ 463640 h 504852"/>
                <a:gd name="connsiteX25" fmla="*/ 399245 w 1653647"/>
                <a:gd name="connsiteY25" fmla="*/ 440458 h 504852"/>
                <a:gd name="connsiteX26" fmla="*/ 443033 w 1653647"/>
                <a:gd name="connsiteY26" fmla="*/ 417276 h 504852"/>
                <a:gd name="connsiteX27" fmla="*/ 497124 w 1653647"/>
                <a:gd name="connsiteY27" fmla="*/ 394094 h 504852"/>
                <a:gd name="connsiteX28" fmla="*/ 564094 w 1653647"/>
                <a:gd name="connsiteY28" fmla="*/ 368336 h 504852"/>
                <a:gd name="connsiteX29" fmla="*/ 628489 w 1653647"/>
                <a:gd name="connsiteY29" fmla="*/ 347730 h 504852"/>
                <a:gd name="connsiteX30" fmla="*/ 690307 w 1653647"/>
                <a:gd name="connsiteY30" fmla="*/ 329700 h 504852"/>
                <a:gd name="connsiteX31" fmla="*/ 780459 w 1653647"/>
                <a:gd name="connsiteY31" fmla="*/ 309093 h 504852"/>
                <a:gd name="connsiteX32" fmla="*/ 893793 w 1653647"/>
                <a:gd name="connsiteY32" fmla="*/ 288487 h 504852"/>
                <a:gd name="connsiteX33" fmla="*/ 976218 w 1653647"/>
                <a:gd name="connsiteY33" fmla="*/ 275608 h 504852"/>
                <a:gd name="connsiteX34" fmla="*/ 1074098 w 1653647"/>
                <a:gd name="connsiteY34" fmla="*/ 262729 h 504852"/>
                <a:gd name="connsiteX35" fmla="*/ 1187432 w 1653647"/>
                <a:gd name="connsiteY35" fmla="*/ 255002 h 504852"/>
                <a:gd name="connsiteX36" fmla="*/ 1254402 w 1653647"/>
                <a:gd name="connsiteY36" fmla="*/ 255002 h 504852"/>
                <a:gd name="connsiteX37" fmla="*/ 1581525 w 1653647"/>
                <a:gd name="connsiteY37" fmla="*/ 316821 h 504852"/>
                <a:gd name="connsiteX38" fmla="*/ 1604707 w 1653647"/>
                <a:gd name="connsiteY38" fmla="*/ 291063 h 504852"/>
                <a:gd name="connsiteX39" fmla="*/ 1635616 w 1653647"/>
                <a:gd name="connsiteY39" fmla="*/ 239547 h 504852"/>
                <a:gd name="connsiteX40" fmla="*/ 1651071 w 1653647"/>
                <a:gd name="connsiteY40" fmla="*/ 206062 h 504852"/>
                <a:gd name="connsiteX41" fmla="*/ 1653647 w 1653647"/>
                <a:gd name="connsiteY41" fmla="*/ 185456 h 504852"/>
                <a:gd name="connsiteX42" fmla="*/ 1640768 w 1653647"/>
                <a:gd name="connsiteY42" fmla="*/ 167426 h 504852"/>
                <a:gd name="connsiteX43" fmla="*/ 1604707 w 1653647"/>
                <a:gd name="connsiteY43" fmla="*/ 141668 h 504852"/>
                <a:gd name="connsiteX44" fmla="*/ 1563495 w 1653647"/>
                <a:gd name="connsiteY44" fmla="*/ 110759 h 504852"/>
                <a:gd name="connsiteX45" fmla="*/ 1522282 w 1653647"/>
                <a:gd name="connsiteY45" fmla="*/ 82425 h 504852"/>
                <a:gd name="connsiteX46" fmla="*/ 1468191 w 1653647"/>
                <a:gd name="connsiteY46" fmla="*/ 51516 h 504852"/>
                <a:gd name="connsiteX47" fmla="*/ 1414100 w 1653647"/>
                <a:gd name="connsiteY47" fmla="*/ 23182 h 504852"/>
                <a:gd name="connsiteX48" fmla="*/ 1372887 w 1653647"/>
                <a:gd name="connsiteY48" fmla="*/ 7728 h 504852"/>
                <a:gd name="connsiteX49" fmla="*/ 1334251 w 1653647"/>
                <a:gd name="connsiteY49" fmla="*/ 0 h 504852"/>
                <a:gd name="connsiteX50" fmla="*/ 1316220 w 1653647"/>
                <a:gd name="connsiteY50" fmla="*/ 5152 h 504852"/>
                <a:gd name="connsiteX51" fmla="*/ 1300766 w 1653647"/>
                <a:gd name="connsiteY51" fmla="*/ 18031 h 504852"/>
                <a:gd name="connsiteX52" fmla="*/ 1267281 w 1653647"/>
                <a:gd name="connsiteY52" fmla="*/ 36061 h 504852"/>
                <a:gd name="connsiteX53" fmla="*/ 1218341 w 1653647"/>
                <a:gd name="connsiteY53" fmla="*/ 54092 h 504852"/>
                <a:gd name="connsiteX54" fmla="*/ 1125613 w 1653647"/>
                <a:gd name="connsiteY54" fmla="*/ 72122 h 504852"/>
                <a:gd name="connsiteX55" fmla="*/ 999400 w 1653647"/>
                <a:gd name="connsiteY55" fmla="*/ 100456 h 504852"/>
                <a:gd name="connsiteX56" fmla="*/ 896369 w 1653647"/>
                <a:gd name="connsiteY56" fmla="*/ 123638 h 504852"/>
                <a:gd name="connsiteX57" fmla="*/ 847429 w 1653647"/>
                <a:gd name="connsiteY57" fmla="*/ 136516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3647" h="504852">
                  <a:moveTo>
                    <a:pt x="847429" y="136516"/>
                  </a:moveTo>
                  <a:lnTo>
                    <a:pt x="728944" y="164850"/>
                  </a:lnTo>
                  <a:lnTo>
                    <a:pt x="618185" y="195759"/>
                  </a:lnTo>
                  <a:lnTo>
                    <a:pt x="525458" y="221517"/>
                  </a:lnTo>
                  <a:lnTo>
                    <a:pt x="450760" y="244699"/>
                  </a:lnTo>
                  <a:lnTo>
                    <a:pt x="409548" y="255002"/>
                  </a:lnTo>
                  <a:lnTo>
                    <a:pt x="352881" y="270457"/>
                  </a:lnTo>
                  <a:lnTo>
                    <a:pt x="293638" y="280760"/>
                  </a:lnTo>
                  <a:lnTo>
                    <a:pt x="226668" y="288487"/>
                  </a:lnTo>
                  <a:lnTo>
                    <a:pt x="182880" y="291063"/>
                  </a:lnTo>
                  <a:lnTo>
                    <a:pt x="128788" y="288487"/>
                  </a:lnTo>
                  <a:lnTo>
                    <a:pt x="66970" y="280760"/>
                  </a:lnTo>
                  <a:lnTo>
                    <a:pt x="0" y="262729"/>
                  </a:lnTo>
                  <a:lnTo>
                    <a:pt x="23182" y="337427"/>
                  </a:lnTo>
                  <a:lnTo>
                    <a:pt x="66970" y="388942"/>
                  </a:lnTo>
                  <a:lnTo>
                    <a:pt x="95303" y="419852"/>
                  </a:lnTo>
                  <a:lnTo>
                    <a:pt x="118485" y="445609"/>
                  </a:lnTo>
                  <a:lnTo>
                    <a:pt x="151970" y="471367"/>
                  </a:lnTo>
                  <a:lnTo>
                    <a:pt x="185455" y="489398"/>
                  </a:lnTo>
                  <a:lnTo>
                    <a:pt x="216365" y="499701"/>
                  </a:lnTo>
                  <a:lnTo>
                    <a:pt x="252425" y="504852"/>
                  </a:lnTo>
                  <a:lnTo>
                    <a:pt x="283335" y="504852"/>
                  </a:lnTo>
                  <a:lnTo>
                    <a:pt x="309093" y="497125"/>
                  </a:lnTo>
                  <a:lnTo>
                    <a:pt x="337426" y="481670"/>
                  </a:lnTo>
                  <a:lnTo>
                    <a:pt x="358032" y="463640"/>
                  </a:lnTo>
                  <a:lnTo>
                    <a:pt x="399245" y="440458"/>
                  </a:lnTo>
                  <a:lnTo>
                    <a:pt x="443033" y="417276"/>
                  </a:lnTo>
                  <a:lnTo>
                    <a:pt x="497124" y="394094"/>
                  </a:lnTo>
                  <a:lnTo>
                    <a:pt x="564094" y="368336"/>
                  </a:lnTo>
                  <a:lnTo>
                    <a:pt x="628489" y="347730"/>
                  </a:lnTo>
                  <a:lnTo>
                    <a:pt x="690307" y="329700"/>
                  </a:lnTo>
                  <a:lnTo>
                    <a:pt x="780459" y="309093"/>
                  </a:lnTo>
                  <a:lnTo>
                    <a:pt x="893793" y="288487"/>
                  </a:lnTo>
                  <a:lnTo>
                    <a:pt x="976218" y="275608"/>
                  </a:lnTo>
                  <a:lnTo>
                    <a:pt x="1074098" y="262729"/>
                  </a:lnTo>
                  <a:lnTo>
                    <a:pt x="1187432" y="255002"/>
                  </a:lnTo>
                  <a:lnTo>
                    <a:pt x="1254402" y="255002"/>
                  </a:lnTo>
                  <a:lnTo>
                    <a:pt x="1581525" y="316821"/>
                  </a:lnTo>
                  <a:lnTo>
                    <a:pt x="1604707" y="291063"/>
                  </a:lnTo>
                  <a:lnTo>
                    <a:pt x="1635616" y="239547"/>
                  </a:lnTo>
                  <a:lnTo>
                    <a:pt x="1651071" y="206062"/>
                  </a:lnTo>
                  <a:lnTo>
                    <a:pt x="1653647" y="185456"/>
                  </a:lnTo>
                  <a:lnTo>
                    <a:pt x="1640768" y="167426"/>
                  </a:lnTo>
                  <a:lnTo>
                    <a:pt x="1604707" y="141668"/>
                  </a:lnTo>
                  <a:lnTo>
                    <a:pt x="1563495" y="110759"/>
                  </a:lnTo>
                  <a:lnTo>
                    <a:pt x="1522282" y="82425"/>
                  </a:lnTo>
                  <a:lnTo>
                    <a:pt x="1468191" y="51516"/>
                  </a:lnTo>
                  <a:lnTo>
                    <a:pt x="1414100" y="23182"/>
                  </a:lnTo>
                  <a:lnTo>
                    <a:pt x="1372887" y="7728"/>
                  </a:lnTo>
                  <a:lnTo>
                    <a:pt x="1334251" y="0"/>
                  </a:lnTo>
                  <a:lnTo>
                    <a:pt x="1316220" y="5152"/>
                  </a:lnTo>
                  <a:lnTo>
                    <a:pt x="1300766" y="18031"/>
                  </a:lnTo>
                  <a:lnTo>
                    <a:pt x="1267281" y="36061"/>
                  </a:lnTo>
                  <a:lnTo>
                    <a:pt x="1218341" y="54092"/>
                  </a:lnTo>
                  <a:lnTo>
                    <a:pt x="1125613" y="72122"/>
                  </a:lnTo>
                  <a:lnTo>
                    <a:pt x="999400" y="100456"/>
                  </a:lnTo>
                  <a:lnTo>
                    <a:pt x="896369" y="123638"/>
                  </a:lnTo>
                  <a:lnTo>
                    <a:pt x="847429" y="1365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9">
              <a:extLst>
                <a:ext uri="{FF2B5EF4-FFF2-40B4-BE49-F238E27FC236}">
                  <a16:creationId xmlns:a16="http://schemas.microsoft.com/office/drawing/2014/main" id="{B9BD4A3B-EFC2-4E23-BDB4-AB7F68231D06}"/>
                </a:ext>
              </a:extLst>
            </p:cNvPr>
            <p:cNvSpPr/>
            <p:nvPr/>
          </p:nvSpPr>
          <p:spPr>
            <a:xfrm>
              <a:off x="5956300" y="3140075"/>
              <a:ext cx="1924050" cy="2495550"/>
            </a:xfrm>
            <a:custGeom>
              <a:avLst/>
              <a:gdLst>
                <a:gd name="connsiteX0" fmla="*/ 1489075 w 1924050"/>
                <a:gd name="connsiteY0" fmla="*/ 412750 h 2495550"/>
                <a:gd name="connsiteX1" fmla="*/ 1460500 w 1924050"/>
                <a:gd name="connsiteY1" fmla="*/ 511175 h 2495550"/>
                <a:gd name="connsiteX2" fmla="*/ 1419225 w 1924050"/>
                <a:gd name="connsiteY2" fmla="*/ 625475 h 2495550"/>
                <a:gd name="connsiteX3" fmla="*/ 1384300 w 1924050"/>
                <a:gd name="connsiteY3" fmla="*/ 720725 h 2495550"/>
                <a:gd name="connsiteX4" fmla="*/ 1339850 w 1924050"/>
                <a:gd name="connsiteY4" fmla="*/ 828675 h 2495550"/>
                <a:gd name="connsiteX5" fmla="*/ 1292225 w 1924050"/>
                <a:gd name="connsiteY5" fmla="*/ 936625 h 2495550"/>
                <a:gd name="connsiteX6" fmla="*/ 1228725 w 1924050"/>
                <a:gd name="connsiteY6" fmla="*/ 1066800 h 2495550"/>
                <a:gd name="connsiteX7" fmla="*/ 1200150 w 1924050"/>
                <a:gd name="connsiteY7" fmla="*/ 1120775 h 2495550"/>
                <a:gd name="connsiteX8" fmla="*/ 1168400 w 1924050"/>
                <a:gd name="connsiteY8" fmla="*/ 1177925 h 2495550"/>
                <a:gd name="connsiteX9" fmla="*/ 1069975 w 1924050"/>
                <a:gd name="connsiteY9" fmla="*/ 1362075 h 2495550"/>
                <a:gd name="connsiteX10" fmla="*/ 1003300 w 1924050"/>
                <a:gd name="connsiteY10" fmla="*/ 1447800 h 2495550"/>
                <a:gd name="connsiteX11" fmla="*/ 920750 w 1924050"/>
                <a:gd name="connsiteY11" fmla="*/ 1555750 h 2495550"/>
                <a:gd name="connsiteX12" fmla="*/ 835025 w 1924050"/>
                <a:gd name="connsiteY12" fmla="*/ 1654175 h 2495550"/>
                <a:gd name="connsiteX13" fmla="*/ 752475 w 1924050"/>
                <a:gd name="connsiteY13" fmla="*/ 1749425 h 2495550"/>
                <a:gd name="connsiteX14" fmla="*/ 679450 w 1924050"/>
                <a:gd name="connsiteY14" fmla="*/ 1828800 h 2495550"/>
                <a:gd name="connsiteX15" fmla="*/ 587375 w 1924050"/>
                <a:gd name="connsiteY15" fmla="*/ 1924050 h 2495550"/>
                <a:gd name="connsiteX16" fmla="*/ 495300 w 1924050"/>
                <a:gd name="connsiteY16" fmla="*/ 2012950 h 2495550"/>
                <a:gd name="connsiteX17" fmla="*/ 396875 w 1924050"/>
                <a:gd name="connsiteY17" fmla="*/ 2105025 h 2495550"/>
                <a:gd name="connsiteX18" fmla="*/ 273050 w 1924050"/>
                <a:gd name="connsiteY18" fmla="*/ 2212975 h 2495550"/>
                <a:gd name="connsiteX19" fmla="*/ 123825 w 1924050"/>
                <a:gd name="connsiteY19" fmla="*/ 2333625 h 2495550"/>
                <a:gd name="connsiteX20" fmla="*/ 38100 w 1924050"/>
                <a:gd name="connsiteY20" fmla="*/ 2403475 h 2495550"/>
                <a:gd name="connsiteX21" fmla="*/ 6350 w 1924050"/>
                <a:gd name="connsiteY21" fmla="*/ 2428875 h 2495550"/>
                <a:gd name="connsiteX22" fmla="*/ 0 w 1924050"/>
                <a:gd name="connsiteY22" fmla="*/ 2438400 h 2495550"/>
                <a:gd name="connsiteX23" fmla="*/ 0 w 1924050"/>
                <a:gd name="connsiteY23" fmla="*/ 2457450 h 2495550"/>
                <a:gd name="connsiteX24" fmla="*/ 6350 w 1924050"/>
                <a:gd name="connsiteY24" fmla="*/ 2486025 h 2495550"/>
                <a:gd name="connsiteX25" fmla="*/ 22225 w 1924050"/>
                <a:gd name="connsiteY25" fmla="*/ 2495550 h 2495550"/>
                <a:gd name="connsiteX26" fmla="*/ 63500 w 1924050"/>
                <a:gd name="connsiteY26" fmla="*/ 2482850 h 2495550"/>
                <a:gd name="connsiteX27" fmla="*/ 200025 w 1924050"/>
                <a:gd name="connsiteY27" fmla="*/ 2406650 h 2495550"/>
                <a:gd name="connsiteX28" fmla="*/ 263525 w 1924050"/>
                <a:gd name="connsiteY28" fmla="*/ 2371725 h 2495550"/>
                <a:gd name="connsiteX29" fmla="*/ 355600 w 1924050"/>
                <a:gd name="connsiteY29" fmla="*/ 2314575 h 2495550"/>
                <a:gd name="connsiteX30" fmla="*/ 466725 w 1924050"/>
                <a:gd name="connsiteY30" fmla="*/ 2235200 h 2495550"/>
                <a:gd name="connsiteX31" fmla="*/ 571500 w 1924050"/>
                <a:gd name="connsiteY31" fmla="*/ 2155825 h 2495550"/>
                <a:gd name="connsiteX32" fmla="*/ 704850 w 1924050"/>
                <a:gd name="connsiteY32" fmla="*/ 2047875 h 2495550"/>
                <a:gd name="connsiteX33" fmla="*/ 809625 w 1924050"/>
                <a:gd name="connsiteY33" fmla="*/ 1949450 h 2495550"/>
                <a:gd name="connsiteX34" fmla="*/ 911225 w 1924050"/>
                <a:gd name="connsiteY34" fmla="*/ 1854200 h 2495550"/>
                <a:gd name="connsiteX35" fmla="*/ 1022350 w 1924050"/>
                <a:gd name="connsiteY35" fmla="*/ 1736725 h 2495550"/>
                <a:gd name="connsiteX36" fmla="*/ 1120775 w 1924050"/>
                <a:gd name="connsiteY36" fmla="*/ 1635125 h 2495550"/>
                <a:gd name="connsiteX37" fmla="*/ 1216025 w 1924050"/>
                <a:gd name="connsiteY37" fmla="*/ 1524000 h 2495550"/>
                <a:gd name="connsiteX38" fmla="*/ 1343025 w 1924050"/>
                <a:gd name="connsiteY38" fmla="*/ 1330325 h 2495550"/>
                <a:gd name="connsiteX39" fmla="*/ 1403350 w 1924050"/>
                <a:gd name="connsiteY39" fmla="*/ 1235075 h 2495550"/>
                <a:gd name="connsiteX40" fmla="*/ 1482725 w 1924050"/>
                <a:gd name="connsiteY40" fmla="*/ 1092200 h 2495550"/>
                <a:gd name="connsiteX41" fmla="*/ 1565275 w 1924050"/>
                <a:gd name="connsiteY41" fmla="*/ 936625 h 2495550"/>
                <a:gd name="connsiteX42" fmla="*/ 1609725 w 1924050"/>
                <a:gd name="connsiteY42" fmla="*/ 838200 h 2495550"/>
                <a:gd name="connsiteX43" fmla="*/ 1654175 w 1924050"/>
                <a:gd name="connsiteY43" fmla="*/ 746125 h 2495550"/>
                <a:gd name="connsiteX44" fmla="*/ 1727200 w 1924050"/>
                <a:gd name="connsiteY44" fmla="*/ 571500 h 2495550"/>
                <a:gd name="connsiteX45" fmla="*/ 1771650 w 1924050"/>
                <a:gd name="connsiteY45" fmla="*/ 444500 h 2495550"/>
                <a:gd name="connsiteX46" fmla="*/ 1809750 w 1924050"/>
                <a:gd name="connsiteY46" fmla="*/ 323850 h 2495550"/>
                <a:gd name="connsiteX47" fmla="*/ 1838325 w 1924050"/>
                <a:gd name="connsiteY47" fmla="*/ 228600 h 2495550"/>
                <a:gd name="connsiteX48" fmla="*/ 1857375 w 1924050"/>
                <a:gd name="connsiteY48" fmla="*/ 142875 h 2495550"/>
                <a:gd name="connsiteX49" fmla="*/ 1870075 w 1924050"/>
                <a:gd name="connsiteY49" fmla="*/ 85725 h 2495550"/>
                <a:gd name="connsiteX50" fmla="*/ 1892300 w 1924050"/>
                <a:gd name="connsiteY50" fmla="*/ 47625 h 2495550"/>
                <a:gd name="connsiteX51" fmla="*/ 1924050 w 1924050"/>
                <a:gd name="connsiteY51" fmla="*/ 0 h 2495550"/>
                <a:gd name="connsiteX52" fmla="*/ 1558925 w 1924050"/>
                <a:gd name="connsiteY52" fmla="*/ 22225 h 2495550"/>
                <a:gd name="connsiteX53" fmla="*/ 1574800 w 1924050"/>
                <a:gd name="connsiteY53" fmla="*/ 38100 h 2495550"/>
                <a:gd name="connsiteX54" fmla="*/ 1581150 w 1924050"/>
                <a:gd name="connsiteY54" fmla="*/ 57150 h 2495550"/>
                <a:gd name="connsiteX55" fmla="*/ 1574800 w 1924050"/>
                <a:gd name="connsiteY55" fmla="*/ 98425 h 2495550"/>
                <a:gd name="connsiteX56" fmla="*/ 1562100 w 1924050"/>
                <a:gd name="connsiteY56" fmla="*/ 155575 h 2495550"/>
                <a:gd name="connsiteX57" fmla="*/ 1533525 w 1924050"/>
                <a:gd name="connsiteY57" fmla="*/ 269875 h 2495550"/>
                <a:gd name="connsiteX58" fmla="*/ 1489075 w 1924050"/>
                <a:gd name="connsiteY58" fmla="*/ 412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24050" h="2495550">
                  <a:moveTo>
                    <a:pt x="1489075" y="412750"/>
                  </a:moveTo>
                  <a:lnTo>
                    <a:pt x="1460500" y="511175"/>
                  </a:lnTo>
                  <a:lnTo>
                    <a:pt x="1419225" y="625475"/>
                  </a:lnTo>
                  <a:lnTo>
                    <a:pt x="1384300" y="720725"/>
                  </a:lnTo>
                  <a:lnTo>
                    <a:pt x="1339850" y="828675"/>
                  </a:lnTo>
                  <a:lnTo>
                    <a:pt x="1292225" y="936625"/>
                  </a:lnTo>
                  <a:lnTo>
                    <a:pt x="1228725" y="1066800"/>
                  </a:lnTo>
                  <a:lnTo>
                    <a:pt x="1200150" y="1120775"/>
                  </a:lnTo>
                  <a:lnTo>
                    <a:pt x="1168400" y="1177925"/>
                  </a:lnTo>
                  <a:lnTo>
                    <a:pt x="1069975" y="1362075"/>
                  </a:lnTo>
                  <a:lnTo>
                    <a:pt x="1003300" y="1447800"/>
                  </a:lnTo>
                  <a:lnTo>
                    <a:pt x="920750" y="1555750"/>
                  </a:lnTo>
                  <a:lnTo>
                    <a:pt x="835025" y="1654175"/>
                  </a:lnTo>
                  <a:lnTo>
                    <a:pt x="752475" y="1749425"/>
                  </a:lnTo>
                  <a:lnTo>
                    <a:pt x="679450" y="1828800"/>
                  </a:lnTo>
                  <a:lnTo>
                    <a:pt x="587375" y="1924050"/>
                  </a:lnTo>
                  <a:lnTo>
                    <a:pt x="495300" y="2012950"/>
                  </a:lnTo>
                  <a:lnTo>
                    <a:pt x="396875" y="2105025"/>
                  </a:lnTo>
                  <a:lnTo>
                    <a:pt x="273050" y="2212975"/>
                  </a:lnTo>
                  <a:lnTo>
                    <a:pt x="123825" y="2333625"/>
                  </a:lnTo>
                  <a:lnTo>
                    <a:pt x="38100" y="2403475"/>
                  </a:lnTo>
                  <a:lnTo>
                    <a:pt x="6350" y="2428875"/>
                  </a:lnTo>
                  <a:lnTo>
                    <a:pt x="0" y="2438400"/>
                  </a:lnTo>
                  <a:lnTo>
                    <a:pt x="0" y="2457450"/>
                  </a:lnTo>
                  <a:lnTo>
                    <a:pt x="6350" y="2486025"/>
                  </a:lnTo>
                  <a:lnTo>
                    <a:pt x="22225" y="2495550"/>
                  </a:lnTo>
                  <a:lnTo>
                    <a:pt x="63500" y="2482850"/>
                  </a:lnTo>
                  <a:lnTo>
                    <a:pt x="200025" y="2406650"/>
                  </a:lnTo>
                  <a:lnTo>
                    <a:pt x="263525" y="2371725"/>
                  </a:lnTo>
                  <a:lnTo>
                    <a:pt x="355600" y="2314575"/>
                  </a:lnTo>
                  <a:lnTo>
                    <a:pt x="466725" y="2235200"/>
                  </a:lnTo>
                  <a:lnTo>
                    <a:pt x="571500" y="2155825"/>
                  </a:lnTo>
                  <a:lnTo>
                    <a:pt x="704850" y="2047875"/>
                  </a:lnTo>
                  <a:lnTo>
                    <a:pt x="809625" y="1949450"/>
                  </a:lnTo>
                  <a:lnTo>
                    <a:pt x="911225" y="1854200"/>
                  </a:lnTo>
                  <a:lnTo>
                    <a:pt x="1022350" y="1736725"/>
                  </a:lnTo>
                  <a:lnTo>
                    <a:pt x="1120775" y="1635125"/>
                  </a:lnTo>
                  <a:lnTo>
                    <a:pt x="1216025" y="1524000"/>
                  </a:lnTo>
                  <a:lnTo>
                    <a:pt x="1343025" y="1330325"/>
                  </a:lnTo>
                  <a:lnTo>
                    <a:pt x="1403350" y="1235075"/>
                  </a:lnTo>
                  <a:lnTo>
                    <a:pt x="1482725" y="1092200"/>
                  </a:lnTo>
                  <a:lnTo>
                    <a:pt x="1565275" y="936625"/>
                  </a:lnTo>
                  <a:lnTo>
                    <a:pt x="1609725" y="838200"/>
                  </a:lnTo>
                  <a:lnTo>
                    <a:pt x="1654175" y="746125"/>
                  </a:lnTo>
                  <a:lnTo>
                    <a:pt x="1727200" y="571500"/>
                  </a:lnTo>
                  <a:lnTo>
                    <a:pt x="1771650" y="444500"/>
                  </a:lnTo>
                  <a:lnTo>
                    <a:pt x="1809750" y="323850"/>
                  </a:lnTo>
                  <a:lnTo>
                    <a:pt x="1838325" y="228600"/>
                  </a:lnTo>
                  <a:lnTo>
                    <a:pt x="1857375" y="142875"/>
                  </a:lnTo>
                  <a:lnTo>
                    <a:pt x="1870075" y="85725"/>
                  </a:lnTo>
                  <a:cubicBezTo>
                    <a:pt x="1893514" y="52241"/>
                    <a:pt x="1892300" y="66894"/>
                    <a:pt x="1892300" y="47625"/>
                  </a:cubicBezTo>
                  <a:lnTo>
                    <a:pt x="1924050" y="0"/>
                  </a:lnTo>
                  <a:lnTo>
                    <a:pt x="1558925" y="22225"/>
                  </a:lnTo>
                  <a:lnTo>
                    <a:pt x="1574800" y="38100"/>
                  </a:lnTo>
                  <a:lnTo>
                    <a:pt x="1581150" y="57150"/>
                  </a:lnTo>
                  <a:lnTo>
                    <a:pt x="1574800" y="98425"/>
                  </a:lnTo>
                  <a:lnTo>
                    <a:pt x="1562100" y="155575"/>
                  </a:lnTo>
                  <a:lnTo>
                    <a:pt x="1533525" y="269875"/>
                  </a:lnTo>
                  <a:lnTo>
                    <a:pt x="1489075" y="412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0">
              <a:extLst>
                <a:ext uri="{FF2B5EF4-FFF2-40B4-BE49-F238E27FC236}">
                  <a16:creationId xmlns:a16="http://schemas.microsoft.com/office/drawing/2014/main" id="{5F17B647-9D0E-4CE4-BD36-F5AB10DCD2F9}"/>
                </a:ext>
              </a:extLst>
            </p:cNvPr>
            <p:cNvSpPr/>
            <p:nvPr/>
          </p:nvSpPr>
          <p:spPr>
            <a:xfrm>
              <a:off x="6394451" y="3698876"/>
              <a:ext cx="2208213" cy="2009775"/>
            </a:xfrm>
            <a:custGeom>
              <a:avLst/>
              <a:gdLst>
                <a:gd name="connsiteX0" fmla="*/ 515154 w 2207438"/>
                <a:gd name="connsiteY0" fmla="*/ 620762 h 2009105"/>
                <a:gd name="connsiteX1" fmla="*/ 448184 w 2207438"/>
                <a:gd name="connsiteY1" fmla="*/ 517731 h 2009105"/>
                <a:gd name="connsiteX2" fmla="*/ 381214 w 2207438"/>
                <a:gd name="connsiteY2" fmla="*/ 422427 h 2009105"/>
                <a:gd name="connsiteX3" fmla="*/ 337426 w 2207438"/>
                <a:gd name="connsiteY3" fmla="*/ 358033 h 2009105"/>
                <a:gd name="connsiteX4" fmla="*/ 296214 w 2207438"/>
                <a:gd name="connsiteY4" fmla="*/ 301366 h 2009105"/>
                <a:gd name="connsiteX5" fmla="*/ 265304 w 2207438"/>
                <a:gd name="connsiteY5" fmla="*/ 262729 h 2009105"/>
                <a:gd name="connsiteX6" fmla="*/ 242122 w 2207438"/>
                <a:gd name="connsiteY6" fmla="*/ 234396 h 2009105"/>
                <a:gd name="connsiteX7" fmla="*/ 216365 w 2207438"/>
                <a:gd name="connsiteY7" fmla="*/ 206062 h 2009105"/>
                <a:gd name="connsiteX8" fmla="*/ 190607 w 2207438"/>
                <a:gd name="connsiteY8" fmla="*/ 185456 h 2009105"/>
                <a:gd name="connsiteX9" fmla="*/ 164849 w 2207438"/>
                <a:gd name="connsiteY9" fmla="*/ 164850 h 2009105"/>
                <a:gd name="connsiteX10" fmla="*/ 123637 w 2207438"/>
                <a:gd name="connsiteY10" fmla="*/ 131365 h 2009105"/>
                <a:gd name="connsiteX11" fmla="*/ 74697 w 2207438"/>
                <a:gd name="connsiteY11" fmla="*/ 97880 h 2009105"/>
                <a:gd name="connsiteX12" fmla="*/ 38636 w 2207438"/>
                <a:gd name="connsiteY12" fmla="*/ 72122 h 2009105"/>
                <a:gd name="connsiteX13" fmla="*/ 23181 w 2207438"/>
                <a:gd name="connsiteY13" fmla="*/ 61819 h 2009105"/>
                <a:gd name="connsiteX14" fmla="*/ 10303 w 2207438"/>
                <a:gd name="connsiteY14" fmla="*/ 48940 h 2009105"/>
                <a:gd name="connsiteX15" fmla="*/ 10303 w 2207438"/>
                <a:gd name="connsiteY15" fmla="*/ 48940 h 2009105"/>
                <a:gd name="connsiteX16" fmla="*/ 2575 w 2207438"/>
                <a:gd name="connsiteY16" fmla="*/ 36061 h 2009105"/>
                <a:gd name="connsiteX17" fmla="*/ 0 w 2207438"/>
                <a:gd name="connsiteY17" fmla="*/ 28334 h 2009105"/>
                <a:gd name="connsiteX18" fmla="*/ 5151 w 2207438"/>
                <a:gd name="connsiteY18" fmla="*/ 7728 h 2009105"/>
                <a:gd name="connsiteX19" fmla="*/ 33485 w 2207438"/>
                <a:gd name="connsiteY19" fmla="*/ 0 h 2009105"/>
                <a:gd name="connsiteX20" fmla="*/ 64394 w 2207438"/>
                <a:gd name="connsiteY20" fmla="*/ 0 h 2009105"/>
                <a:gd name="connsiteX21" fmla="*/ 128788 w 2207438"/>
                <a:gd name="connsiteY21" fmla="*/ 18031 h 2009105"/>
                <a:gd name="connsiteX22" fmla="*/ 190607 w 2207438"/>
                <a:gd name="connsiteY22" fmla="*/ 43789 h 2009105"/>
                <a:gd name="connsiteX23" fmla="*/ 244698 w 2207438"/>
                <a:gd name="connsiteY23" fmla="*/ 69546 h 2009105"/>
                <a:gd name="connsiteX24" fmla="*/ 288486 w 2207438"/>
                <a:gd name="connsiteY24" fmla="*/ 100456 h 2009105"/>
                <a:gd name="connsiteX25" fmla="*/ 334850 w 2207438"/>
                <a:gd name="connsiteY25" fmla="*/ 141668 h 2009105"/>
                <a:gd name="connsiteX26" fmla="*/ 412123 w 2207438"/>
                <a:gd name="connsiteY26" fmla="*/ 216365 h 2009105"/>
                <a:gd name="connsiteX27" fmla="*/ 510003 w 2207438"/>
                <a:gd name="connsiteY27" fmla="*/ 327124 h 2009105"/>
                <a:gd name="connsiteX28" fmla="*/ 641367 w 2207438"/>
                <a:gd name="connsiteY28" fmla="*/ 479094 h 2009105"/>
                <a:gd name="connsiteX29" fmla="*/ 762429 w 2207438"/>
                <a:gd name="connsiteY29" fmla="*/ 620762 h 2009105"/>
                <a:gd name="connsiteX30" fmla="*/ 991673 w 2207438"/>
                <a:gd name="connsiteY30" fmla="*/ 880915 h 2009105"/>
                <a:gd name="connsiteX31" fmla="*/ 1146219 w 2207438"/>
                <a:gd name="connsiteY31" fmla="*/ 1045765 h 2009105"/>
                <a:gd name="connsiteX32" fmla="*/ 1223492 w 2207438"/>
                <a:gd name="connsiteY32" fmla="*/ 1120462 h 2009105"/>
                <a:gd name="connsiteX33" fmla="*/ 1352281 w 2207438"/>
                <a:gd name="connsiteY33" fmla="*/ 1244100 h 2009105"/>
                <a:gd name="connsiteX34" fmla="*/ 1455312 w 2207438"/>
                <a:gd name="connsiteY34" fmla="*/ 1341979 h 2009105"/>
                <a:gd name="connsiteX35" fmla="*/ 1573798 w 2207438"/>
                <a:gd name="connsiteY35" fmla="*/ 1447586 h 2009105"/>
                <a:gd name="connsiteX36" fmla="*/ 1718041 w 2207438"/>
                <a:gd name="connsiteY36" fmla="*/ 1576374 h 2009105"/>
                <a:gd name="connsiteX37" fmla="*/ 1854557 w 2207438"/>
                <a:gd name="connsiteY37" fmla="*/ 1689709 h 2009105"/>
                <a:gd name="connsiteX38" fmla="*/ 2027134 w 2207438"/>
                <a:gd name="connsiteY38" fmla="*/ 1828800 h 2009105"/>
                <a:gd name="connsiteX39" fmla="*/ 2137892 w 2207438"/>
                <a:gd name="connsiteY39" fmla="*/ 1918953 h 2009105"/>
                <a:gd name="connsiteX40" fmla="*/ 2202287 w 2207438"/>
                <a:gd name="connsiteY40" fmla="*/ 1965316 h 2009105"/>
                <a:gd name="connsiteX41" fmla="*/ 2207438 w 2207438"/>
                <a:gd name="connsiteY41" fmla="*/ 1980771 h 2009105"/>
                <a:gd name="connsiteX42" fmla="*/ 2207438 w 2207438"/>
                <a:gd name="connsiteY42" fmla="*/ 1991074 h 2009105"/>
                <a:gd name="connsiteX43" fmla="*/ 2199711 w 2207438"/>
                <a:gd name="connsiteY43" fmla="*/ 2003953 h 2009105"/>
                <a:gd name="connsiteX44" fmla="*/ 2173953 w 2207438"/>
                <a:gd name="connsiteY44" fmla="*/ 2009105 h 2009105"/>
                <a:gd name="connsiteX45" fmla="*/ 2112135 w 2207438"/>
                <a:gd name="connsiteY45" fmla="*/ 2003953 h 2009105"/>
                <a:gd name="connsiteX46" fmla="*/ 2019407 w 2207438"/>
                <a:gd name="connsiteY46" fmla="*/ 1991074 h 2009105"/>
                <a:gd name="connsiteX47" fmla="*/ 1911224 w 2207438"/>
                <a:gd name="connsiteY47" fmla="*/ 1975620 h 2009105"/>
                <a:gd name="connsiteX48" fmla="*/ 1831375 w 2207438"/>
                <a:gd name="connsiteY48" fmla="*/ 1965316 h 2009105"/>
                <a:gd name="connsiteX49" fmla="*/ 1694859 w 2207438"/>
                <a:gd name="connsiteY49" fmla="*/ 1944710 h 2009105"/>
                <a:gd name="connsiteX50" fmla="*/ 1617586 w 2207438"/>
                <a:gd name="connsiteY50" fmla="*/ 1934407 h 2009105"/>
                <a:gd name="connsiteX51" fmla="*/ 1550616 w 2207438"/>
                <a:gd name="connsiteY51" fmla="*/ 1918953 h 2009105"/>
                <a:gd name="connsiteX52" fmla="*/ 1496525 w 2207438"/>
                <a:gd name="connsiteY52" fmla="*/ 1900922 h 2009105"/>
                <a:gd name="connsiteX53" fmla="*/ 1452736 w 2207438"/>
                <a:gd name="connsiteY53" fmla="*/ 1880316 h 2009105"/>
                <a:gd name="connsiteX54" fmla="*/ 1419251 w 2207438"/>
                <a:gd name="connsiteY54" fmla="*/ 1862285 h 2009105"/>
                <a:gd name="connsiteX55" fmla="*/ 1385766 w 2207438"/>
                <a:gd name="connsiteY55" fmla="*/ 1836528 h 2009105"/>
                <a:gd name="connsiteX56" fmla="*/ 1349705 w 2207438"/>
                <a:gd name="connsiteY56" fmla="*/ 1800467 h 2009105"/>
                <a:gd name="connsiteX57" fmla="*/ 1305917 w 2207438"/>
                <a:gd name="connsiteY57" fmla="*/ 1738648 h 2009105"/>
                <a:gd name="connsiteX58" fmla="*/ 1226068 w 2207438"/>
                <a:gd name="connsiteY58" fmla="*/ 1625314 h 2009105"/>
                <a:gd name="connsiteX59" fmla="*/ 1117886 w 2207438"/>
                <a:gd name="connsiteY59" fmla="*/ 1475919 h 2009105"/>
                <a:gd name="connsiteX60" fmla="*/ 1014855 w 2207438"/>
                <a:gd name="connsiteY60" fmla="*/ 1331676 h 2009105"/>
                <a:gd name="connsiteX61" fmla="*/ 893793 w 2207438"/>
                <a:gd name="connsiteY61" fmla="*/ 1159099 h 2009105"/>
                <a:gd name="connsiteX62" fmla="*/ 801065 w 2207438"/>
                <a:gd name="connsiteY62" fmla="*/ 1030310 h 2009105"/>
                <a:gd name="connsiteX63" fmla="*/ 741823 w 2207438"/>
                <a:gd name="connsiteY63" fmla="*/ 947885 h 2009105"/>
                <a:gd name="connsiteX64" fmla="*/ 636216 w 2207438"/>
                <a:gd name="connsiteY64" fmla="*/ 806218 h 2009105"/>
                <a:gd name="connsiteX65" fmla="*/ 561518 w 2207438"/>
                <a:gd name="connsiteY65" fmla="*/ 690308 h 2009105"/>
                <a:gd name="connsiteX66" fmla="*/ 515154 w 2207438"/>
                <a:gd name="connsiteY66" fmla="*/ 620762 h 200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07438" h="2009105">
                  <a:moveTo>
                    <a:pt x="515154" y="620762"/>
                  </a:moveTo>
                  <a:lnTo>
                    <a:pt x="448184" y="517731"/>
                  </a:lnTo>
                  <a:lnTo>
                    <a:pt x="381214" y="422427"/>
                  </a:lnTo>
                  <a:lnTo>
                    <a:pt x="337426" y="358033"/>
                  </a:lnTo>
                  <a:lnTo>
                    <a:pt x="296214" y="301366"/>
                  </a:lnTo>
                  <a:lnTo>
                    <a:pt x="265304" y="262729"/>
                  </a:lnTo>
                  <a:lnTo>
                    <a:pt x="242122" y="234396"/>
                  </a:lnTo>
                  <a:lnTo>
                    <a:pt x="216365" y="206062"/>
                  </a:lnTo>
                  <a:lnTo>
                    <a:pt x="190607" y="185456"/>
                  </a:lnTo>
                  <a:lnTo>
                    <a:pt x="164849" y="164850"/>
                  </a:lnTo>
                  <a:lnTo>
                    <a:pt x="123637" y="131365"/>
                  </a:lnTo>
                  <a:lnTo>
                    <a:pt x="74697" y="97880"/>
                  </a:lnTo>
                  <a:lnTo>
                    <a:pt x="38636" y="72122"/>
                  </a:lnTo>
                  <a:lnTo>
                    <a:pt x="23181" y="61819"/>
                  </a:lnTo>
                  <a:lnTo>
                    <a:pt x="10303" y="48940"/>
                  </a:lnTo>
                  <a:lnTo>
                    <a:pt x="10303" y="48940"/>
                  </a:lnTo>
                  <a:lnTo>
                    <a:pt x="2575" y="36061"/>
                  </a:lnTo>
                  <a:lnTo>
                    <a:pt x="0" y="28334"/>
                  </a:lnTo>
                  <a:lnTo>
                    <a:pt x="5151" y="7728"/>
                  </a:lnTo>
                  <a:lnTo>
                    <a:pt x="33485" y="0"/>
                  </a:lnTo>
                  <a:lnTo>
                    <a:pt x="64394" y="0"/>
                  </a:lnTo>
                  <a:lnTo>
                    <a:pt x="128788" y="18031"/>
                  </a:lnTo>
                  <a:lnTo>
                    <a:pt x="190607" y="43789"/>
                  </a:lnTo>
                  <a:lnTo>
                    <a:pt x="244698" y="69546"/>
                  </a:lnTo>
                  <a:lnTo>
                    <a:pt x="288486" y="100456"/>
                  </a:lnTo>
                  <a:lnTo>
                    <a:pt x="334850" y="141668"/>
                  </a:lnTo>
                  <a:lnTo>
                    <a:pt x="412123" y="216365"/>
                  </a:lnTo>
                  <a:lnTo>
                    <a:pt x="510003" y="327124"/>
                  </a:lnTo>
                  <a:lnTo>
                    <a:pt x="641367" y="479094"/>
                  </a:lnTo>
                  <a:lnTo>
                    <a:pt x="762429" y="620762"/>
                  </a:lnTo>
                  <a:lnTo>
                    <a:pt x="991673" y="880915"/>
                  </a:lnTo>
                  <a:lnTo>
                    <a:pt x="1146219" y="1045765"/>
                  </a:lnTo>
                  <a:lnTo>
                    <a:pt x="1223492" y="1120462"/>
                  </a:lnTo>
                  <a:lnTo>
                    <a:pt x="1352281" y="1244100"/>
                  </a:lnTo>
                  <a:lnTo>
                    <a:pt x="1455312" y="1341979"/>
                  </a:lnTo>
                  <a:lnTo>
                    <a:pt x="1573798" y="1447586"/>
                  </a:lnTo>
                  <a:lnTo>
                    <a:pt x="1718041" y="1576374"/>
                  </a:lnTo>
                  <a:lnTo>
                    <a:pt x="1854557" y="1689709"/>
                  </a:lnTo>
                  <a:lnTo>
                    <a:pt x="2027134" y="1828800"/>
                  </a:lnTo>
                  <a:lnTo>
                    <a:pt x="2137892" y="1918953"/>
                  </a:lnTo>
                  <a:lnTo>
                    <a:pt x="2202287" y="1965316"/>
                  </a:lnTo>
                  <a:lnTo>
                    <a:pt x="2207438" y="1980771"/>
                  </a:lnTo>
                  <a:lnTo>
                    <a:pt x="2207438" y="1991074"/>
                  </a:lnTo>
                  <a:lnTo>
                    <a:pt x="2199711" y="2003953"/>
                  </a:lnTo>
                  <a:lnTo>
                    <a:pt x="2173953" y="2009105"/>
                  </a:lnTo>
                  <a:lnTo>
                    <a:pt x="2112135" y="2003953"/>
                  </a:lnTo>
                  <a:lnTo>
                    <a:pt x="2019407" y="1991074"/>
                  </a:lnTo>
                  <a:lnTo>
                    <a:pt x="1911224" y="1975620"/>
                  </a:lnTo>
                  <a:lnTo>
                    <a:pt x="1831375" y="1965316"/>
                  </a:lnTo>
                  <a:lnTo>
                    <a:pt x="1694859" y="1944710"/>
                  </a:lnTo>
                  <a:lnTo>
                    <a:pt x="1617586" y="1934407"/>
                  </a:lnTo>
                  <a:lnTo>
                    <a:pt x="1550616" y="1918953"/>
                  </a:lnTo>
                  <a:lnTo>
                    <a:pt x="1496525" y="1900922"/>
                  </a:lnTo>
                  <a:lnTo>
                    <a:pt x="1452736" y="1880316"/>
                  </a:lnTo>
                  <a:lnTo>
                    <a:pt x="1419251" y="1862285"/>
                  </a:lnTo>
                  <a:lnTo>
                    <a:pt x="1385766" y="1836528"/>
                  </a:lnTo>
                  <a:lnTo>
                    <a:pt x="1349705" y="1800467"/>
                  </a:lnTo>
                  <a:lnTo>
                    <a:pt x="1305917" y="1738648"/>
                  </a:lnTo>
                  <a:lnTo>
                    <a:pt x="1226068" y="1625314"/>
                  </a:lnTo>
                  <a:lnTo>
                    <a:pt x="1117886" y="1475919"/>
                  </a:lnTo>
                  <a:lnTo>
                    <a:pt x="1014855" y="1331676"/>
                  </a:lnTo>
                  <a:lnTo>
                    <a:pt x="893793" y="1159099"/>
                  </a:lnTo>
                  <a:lnTo>
                    <a:pt x="801065" y="1030310"/>
                  </a:lnTo>
                  <a:lnTo>
                    <a:pt x="741823" y="947885"/>
                  </a:lnTo>
                  <a:lnTo>
                    <a:pt x="636216" y="806218"/>
                  </a:lnTo>
                  <a:lnTo>
                    <a:pt x="561518" y="690308"/>
                  </a:lnTo>
                  <a:lnTo>
                    <a:pt x="515154" y="620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950616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あなたは、どう考える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犯 講 師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7657474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7C9D8136-75C5-4D77-8717-44AFA5373F41}"/>
              </a:ext>
            </a:extLst>
          </p:cNvPr>
          <p:cNvSpPr/>
          <p:nvPr/>
        </p:nvSpPr>
        <p:spPr>
          <a:xfrm>
            <a:off x="3917951" y="1619251"/>
            <a:ext cx="1614488" cy="1541463"/>
          </a:xfrm>
          <a:custGeom>
            <a:avLst/>
            <a:gdLst>
              <a:gd name="connsiteX0" fmla="*/ 1100138 w 1614488"/>
              <a:gd name="connsiteY0" fmla="*/ 490538 h 1540669"/>
              <a:gd name="connsiteX1" fmla="*/ 1152525 w 1614488"/>
              <a:gd name="connsiteY1" fmla="*/ 428625 h 1540669"/>
              <a:gd name="connsiteX2" fmla="*/ 1200150 w 1614488"/>
              <a:gd name="connsiteY2" fmla="*/ 361950 h 1540669"/>
              <a:gd name="connsiteX3" fmla="*/ 1235869 w 1614488"/>
              <a:gd name="connsiteY3" fmla="*/ 307181 h 1540669"/>
              <a:gd name="connsiteX4" fmla="*/ 1254919 w 1614488"/>
              <a:gd name="connsiteY4" fmla="*/ 273844 h 1540669"/>
              <a:gd name="connsiteX5" fmla="*/ 1257300 w 1614488"/>
              <a:gd name="connsiteY5" fmla="*/ 261938 h 1540669"/>
              <a:gd name="connsiteX6" fmla="*/ 1252538 w 1614488"/>
              <a:gd name="connsiteY6" fmla="*/ 230981 h 1540669"/>
              <a:gd name="connsiteX7" fmla="*/ 1245394 w 1614488"/>
              <a:gd name="connsiteY7" fmla="*/ 192881 h 1540669"/>
              <a:gd name="connsiteX8" fmla="*/ 1233488 w 1614488"/>
              <a:gd name="connsiteY8" fmla="*/ 161925 h 1540669"/>
              <a:gd name="connsiteX9" fmla="*/ 1214438 w 1614488"/>
              <a:gd name="connsiteY9" fmla="*/ 128588 h 1540669"/>
              <a:gd name="connsiteX10" fmla="*/ 1190625 w 1614488"/>
              <a:gd name="connsiteY10" fmla="*/ 102394 h 1540669"/>
              <a:gd name="connsiteX11" fmla="*/ 1164432 w 1614488"/>
              <a:gd name="connsiteY11" fmla="*/ 78581 h 1540669"/>
              <a:gd name="connsiteX12" fmla="*/ 1135857 w 1614488"/>
              <a:gd name="connsiteY12" fmla="*/ 59531 h 1540669"/>
              <a:gd name="connsiteX13" fmla="*/ 1121569 w 1614488"/>
              <a:gd name="connsiteY13" fmla="*/ 50006 h 1540669"/>
              <a:gd name="connsiteX14" fmla="*/ 1107282 w 1614488"/>
              <a:gd name="connsiteY14" fmla="*/ 35719 h 1540669"/>
              <a:gd name="connsiteX15" fmla="*/ 1104900 w 1614488"/>
              <a:gd name="connsiteY15" fmla="*/ 21431 h 1540669"/>
              <a:gd name="connsiteX16" fmla="*/ 1109663 w 1614488"/>
              <a:gd name="connsiteY16" fmla="*/ 11906 h 1540669"/>
              <a:gd name="connsiteX17" fmla="*/ 1135857 w 1614488"/>
              <a:gd name="connsiteY17" fmla="*/ 4763 h 1540669"/>
              <a:gd name="connsiteX18" fmla="*/ 1190625 w 1614488"/>
              <a:gd name="connsiteY18" fmla="*/ 0 h 1540669"/>
              <a:gd name="connsiteX19" fmla="*/ 1231107 w 1614488"/>
              <a:gd name="connsiteY19" fmla="*/ 7144 h 1540669"/>
              <a:gd name="connsiteX20" fmla="*/ 1269207 w 1614488"/>
              <a:gd name="connsiteY20" fmla="*/ 19050 h 1540669"/>
              <a:gd name="connsiteX21" fmla="*/ 1309688 w 1614488"/>
              <a:gd name="connsiteY21" fmla="*/ 42863 h 1540669"/>
              <a:gd name="connsiteX22" fmla="*/ 1390650 w 1614488"/>
              <a:gd name="connsiteY22" fmla="*/ 100013 h 1540669"/>
              <a:gd name="connsiteX23" fmla="*/ 1459707 w 1614488"/>
              <a:gd name="connsiteY23" fmla="*/ 150019 h 1540669"/>
              <a:gd name="connsiteX24" fmla="*/ 1524000 w 1614488"/>
              <a:gd name="connsiteY24" fmla="*/ 197644 h 1540669"/>
              <a:gd name="connsiteX25" fmla="*/ 1588294 w 1614488"/>
              <a:gd name="connsiteY25" fmla="*/ 240506 h 1540669"/>
              <a:gd name="connsiteX26" fmla="*/ 1597819 w 1614488"/>
              <a:gd name="connsiteY26" fmla="*/ 252413 h 1540669"/>
              <a:gd name="connsiteX27" fmla="*/ 1607344 w 1614488"/>
              <a:gd name="connsiteY27" fmla="*/ 271463 h 1540669"/>
              <a:gd name="connsiteX28" fmla="*/ 1612107 w 1614488"/>
              <a:gd name="connsiteY28" fmla="*/ 297656 h 1540669"/>
              <a:gd name="connsiteX29" fmla="*/ 1614488 w 1614488"/>
              <a:gd name="connsiteY29" fmla="*/ 328613 h 1540669"/>
              <a:gd name="connsiteX30" fmla="*/ 1604963 w 1614488"/>
              <a:gd name="connsiteY30" fmla="*/ 357188 h 1540669"/>
              <a:gd name="connsiteX31" fmla="*/ 1590675 w 1614488"/>
              <a:gd name="connsiteY31" fmla="*/ 381000 h 1540669"/>
              <a:gd name="connsiteX32" fmla="*/ 1566863 w 1614488"/>
              <a:gd name="connsiteY32" fmla="*/ 400050 h 1540669"/>
              <a:gd name="connsiteX33" fmla="*/ 1538288 w 1614488"/>
              <a:gd name="connsiteY33" fmla="*/ 419100 h 1540669"/>
              <a:gd name="connsiteX34" fmla="*/ 1524000 w 1614488"/>
              <a:gd name="connsiteY34" fmla="*/ 426244 h 1540669"/>
              <a:gd name="connsiteX35" fmla="*/ 1428750 w 1614488"/>
              <a:gd name="connsiteY35" fmla="*/ 528638 h 1540669"/>
              <a:gd name="connsiteX36" fmla="*/ 1264444 w 1614488"/>
              <a:gd name="connsiteY36" fmla="*/ 702469 h 1540669"/>
              <a:gd name="connsiteX37" fmla="*/ 1102519 w 1614488"/>
              <a:gd name="connsiteY37" fmla="*/ 869156 h 1540669"/>
              <a:gd name="connsiteX38" fmla="*/ 942975 w 1614488"/>
              <a:gd name="connsiteY38" fmla="*/ 988219 h 1540669"/>
              <a:gd name="connsiteX39" fmla="*/ 819150 w 1614488"/>
              <a:gd name="connsiteY39" fmla="*/ 1073944 h 1540669"/>
              <a:gd name="connsiteX40" fmla="*/ 659607 w 1614488"/>
              <a:gd name="connsiteY40" fmla="*/ 1183481 h 1540669"/>
              <a:gd name="connsiteX41" fmla="*/ 495300 w 1614488"/>
              <a:gd name="connsiteY41" fmla="*/ 1285875 h 1540669"/>
              <a:gd name="connsiteX42" fmla="*/ 285750 w 1614488"/>
              <a:gd name="connsiteY42" fmla="*/ 1409700 h 1540669"/>
              <a:gd name="connsiteX43" fmla="*/ 95250 w 1614488"/>
              <a:gd name="connsiteY43" fmla="*/ 1519238 h 1540669"/>
              <a:gd name="connsiteX44" fmla="*/ 52388 w 1614488"/>
              <a:gd name="connsiteY44" fmla="*/ 1540669 h 1540669"/>
              <a:gd name="connsiteX45" fmla="*/ 23813 w 1614488"/>
              <a:gd name="connsiteY45" fmla="*/ 1538288 h 1540669"/>
              <a:gd name="connsiteX46" fmla="*/ 7144 w 1614488"/>
              <a:gd name="connsiteY46" fmla="*/ 1528763 h 1540669"/>
              <a:gd name="connsiteX47" fmla="*/ 0 w 1614488"/>
              <a:gd name="connsiteY47" fmla="*/ 1507331 h 1540669"/>
              <a:gd name="connsiteX48" fmla="*/ 4763 w 1614488"/>
              <a:gd name="connsiteY48" fmla="*/ 1483519 h 1540669"/>
              <a:gd name="connsiteX49" fmla="*/ 14288 w 1614488"/>
              <a:gd name="connsiteY49" fmla="*/ 1466850 h 1540669"/>
              <a:gd name="connsiteX50" fmla="*/ 59532 w 1614488"/>
              <a:gd name="connsiteY50" fmla="*/ 1440656 h 1540669"/>
              <a:gd name="connsiteX51" fmla="*/ 209550 w 1614488"/>
              <a:gd name="connsiteY51" fmla="*/ 1335881 h 1540669"/>
              <a:gd name="connsiteX52" fmla="*/ 304800 w 1614488"/>
              <a:gd name="connsiteY52" fmla="*/ 1269206 h 1540669"/>
              <a:gd name="connsiteX53" fmla="*/ 450057 w 1614488"/>
              <a:gd name="connsiteY53" fmla="*/ 1157288 h 1540669"/>
              <a:gd name="connsiteX54" fmla="*/ 564357 w 1614488"/>
              <a:gd name="connsiteY54" fmla="*/ 1062038 h 1540669"/>
              <a:gd name="connsiteX55" fmla="*/ 652463 w 1614488"/>
              <a:gd name="connsiteY55" fmla="*/ 983456 h 1540669"/>
              <a:gd name="connsiteX56" fmla="*/ 771525 w 1614488"/>
              <a:gd name="connsiteY56" fmla="*/ 869156 h 1540669"/>
              <a:gd name="connsiteX57" fmla="*/ 859632 w 1614488"/>
              <a:gd name="connsiteY57" fmla="*/ 776288 h 1540669"/>
              <a:gd name="connsiteX58" fmla="*/ 995363 w 1614488"/>
              <a:gd name="connsiteY58" fmla="*/ 616744 h 1540669"/>
              <a:gd name="connsiteX59" fmla="*/ 1100138 w 1614488"/>
              <a:gd name="connsiteY59" fmla="*/ 490538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614488" h="1540669">
                <a:moveTo>
                  <a:pt x="1100138" y="490538"/>
                </a:moveTo>
                <a:lnTo>
                  <a:pt x="1152525" y="428625"/>
                </a:lnTo>
                <a:lnTo>
                  <a:pt x="1200150" y="361950"/>
                </a:lnTo>
                <a:lnTo>
                  <a:pt x="1235869" y="307181"/>
                </a:lnTo>
                <a:lnTo>
                  <a:pt x="1254919" y="273844"/>
                </a:lnTo>
                <a:lnTo>
                  <a:pt x="1257300" y="261938"/>
                </a:lnTo>
                <a:lnTo>
                  <a:pt x="1252538" y="230981"/>
                </a:lnTo>
                <a:lnTo>
                  <a:pt x="1245394" y="192881"/>
                </a:lnTo>
                <a:lnTo>
                  <a:pt x="1233488" y="161925"/>
                </a:lnTo>
                <a:lnTo>
                  <a:pt x="1214438" y="128588"/>
                </a:lnTo>
                <a:lnTo>
                  <a:pt x="1190625" y="102394"/>
                </a:lnTo>
                <a:lnTo>
                  <a:pt x="1164432" y="78581"/>
                </a:lnTo>
                <a:lnTo>
                  <a:pt x="1135857" y="59531"/>
                </a:lnTo>
                <a:lnTo>
                  <a:pt x="1121569" y="50006"/>
                </a:lnTo>
                <a:lnTo>
                  <a:pt x="1107282" y="35719"/>
                </a:lnTo>
                <a:lnTo>
                  <a:pt x="1104900" y="21431"/>
                </a:lnTo>
                <a:lnTo>
                  <a:pt x="1109663" y="11906"/>
                </a:lnTo>
                <a:lnTo>
                  <a:pt x="1135857" y="4763"/>
                </a:lnTo>
                <a:lnTo>
                  <a:pt x="1190625" y="0"/>
                </a:lnTo>
                <a:lnTo>
                  <a:pt x="1231107" y="7144"/>
                </a:lnTo>
                <a:lnTo>
                  <a:pt x="1269207" y="19050"/>
                </a:lnTo>
                <a:lnTo>
                  <a:pt x="1309688" y="42863"/>
                </a:lnTo>
                <a:lnTo>
                  <a:pt x="1390650" y="100013"/>
                </a:lnTo>
                <a:lnTo>
                  <a:pt x="1459707" y="150019"/>
                </a:lnTo>
                <a:lnTo>
                  <a:pt x="1524000" y="197644"/>
                </a:lnTo>
                <a:lnTo>
                  <a:pt x="1588294" y="240506"/>
                </a:lnTo>
                <a:lnTo>
                  <a:pt x="1597819" y="252413"/>
                </a:lnTo>
                <a:lnTo>
                  <a:pt x="1607344" y="271463"/>
                </a:lnTo>
                <a:lnTo>
                  <a:pt x="1612107" y="297656"/>
                </a:lnTo>
                <a:lnTo>
                  <a:pt x="1614488" y="328613"/>
                </a:lnTo>
                <a:lnTo>
                  <a:pt x="1604963" y="357188"/>
                </a:lnTo>
                <a:lnTo>
                  <a:pt x="1590675" y="381000"/>
                </a:lnTo>
                <a:lnTo>
                  <a:pt x="1566863" y="400050"/>
                </a:lnTo>
                <a:lnTo>
                  <a:pt x="1538288" y="419100"/>
                </a:lnTo>
                <a:lnTo>
                  <a:pt x="1524000" y="426244"/>
                </a:lnTo>
                <a:lnTo>
                  <a:pt x="1428750" y="528638"/>
                </a:lnTo>
                <a:lnTo>
                  <a:pt x="1264444" y="702469"/>
                </a:lnTo>
                <a:lnTo>
                  <a:pt x="1102519" y="869156"/>
                </a:lnTo>
                <a:lnTo>
                  <a:pt x="942975" y="988219"/>
                </a:lnTo>
                <a:lnTo>
                  <a:pt x="819150" y="1073944"/>
                </a:lnTo>
                <a:lnTo>
                  <a:pt x="659607" y="1183481"/>
                </a:lnTo>
                <a:lnTo>
                  <a:pt x="495300" y="1285875"/>
                </a:lnTo>
                <a:lnTo>
                  <a:pt x="285750" y="1409700"/>
                </a:lnTo>
                <a:lnTo>
                  <a:pt x="95250" y="1519238"/>
                </a:lnTo>
                <a:lnTo>
                  <a:pt x="52388" y="1540669"/>
                </a:lnTo>
                <a:lnTo>
                  <a:pt x="23813" y="1538288"/>
                </a:lnTo>
                <a:lnTo>
                  <a:pt x="7144" y="1528763"/>
                </a:lnTo>
                <a:lnTo>
                  <a:pt x="0" y="1507331"/>
                </a:lnTo>
                <a:lnTo>
                  <a:pt x="4763" y="1483519"/>
                </a:lnTo>
                <a:lnTo>
                  <a:pt x="14288" y="1466850"/>
                </a:lnTo>
                <a:lnTo>
                  <a:pt x="59532" y="1440656"/>
                </a:lnTo>
                <a:lnTo>
                  <a:pt x="209550" y="1335881"/>
                </a:lnTo>
                <a:lnTo>
                  <a:pt x="304800" y="1269206"/>
                </a:lnTo>
                <a:lnTo>
                  <a:pt x="450057" y="1157288"/>
                </a:lnTo>
                <a:lnTo>
                  <a:pt x="564357" y="1062038"/>
                </a:lnTo>
                <a:lnTo>
                  <a:pt x="652463" y="983456"/>
                </a:lnTo>
                <a:lnTo>
                  <a:pt x="771525" y="869156"/>
                </a:lnTo>
                <a:lnTo>
                  <a:pt x="859632" y="776288"/>
                </a:lnTo>
                <a:lnTo>
                  <a:pt x="995363" y="616744"/>
                </a:lnTo>
                <a:lnTo>
                  <a:pt x="1100138" y="4905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E0C3E29E-CCFE-4D5B-9EB8-D5D33C48A62D}"/>
              </a:ext>
            </a:extLst>
          </p:cNvPr>
          <p:cNvSpPr/>
          <p:nvPr/>
        </p:nvSpPr>
        <p:spPr>
          <a:xfrm>
            <a:off x="4175127" y="1984375"/>
            <a:ext cx="1133475" cy="1981200"/>
          </a:xfrm>
          <a:custGeom>
            <a:avLst/>
            <a:gdLst>
              <a:gd name="connsiteX0" fmla="*/ 931708 w 1133625"/>
              <a:gd name="connsiteY0" fmla="*/ 1843223 h 1981681"/>
              <a:gd name="connsiteX1" fmla="*/ 931708 w 1133625"/>
              <a:gd name="connsiteY1" fmla="*/ 1733610 h 1981681"/>
              <a:gd name="connsiteX2" fmla="*/ 925938 w 1133625"/>
              <a:gd name="connsiteY2" fmla="*/ 1641305 h 1981681"/>
              <a:gd name="connsiteX3" fmla="*/ 920169 w 1133625"/>
              <a:gd name="connsiteY3" fmla="*/ 1577845 h 1981681"/>
              <a:gd name="connsiteX4" fmla="*/ 914400 w 1133625"/>
              <a:gd name="connsiteY4" fmla="*/ 1531692 h 1981681"/>
              <a:gd name="connsiteX5" fmla="*/ 899978 w 1133625"/>
              <a:gd name="connsiteY5" fmla="*/ 1424964 h 1981681"/>
              <a:gd name="connsiteX6" fmla="*/ 827864 w 1133625"/>
              <a:gd name="connsiteY6" fmla="*/ 1124972 h 1981681"/>
              <a:gd name="connsiteX7" fmla="*/ 819210 w 1133625"/>
              <a:gd name="connsiteY7" fmla="*/ 1035551 h 1981681"/>
              <a:gd name="connsiteX8" fmla="*/ 807672 w 1133625"/>
              <a:gd name="connsiteY8" fmla="*/ 960553 h 1981681"/>
              <a:gd name="connsiteX9" fmla="*/ 796134 w 1133625"/>
              <a:gd name="connsiteY9" fmla="*/ 905747 h 1981681"/>
              <a:gd name="connsiteX10" fmla="*/ 775942 w 1133625"/>
              <a:gd name="connsiteY10" fmla="*/ 836518 h 1981681"/>
              <a:gd name="connsiteX11" fmla="*/ 741328 w 1133625"/>
              <a:gd name="connsiteY11" fmla="*/ 741328 h 1981681"/>
              <a:gd name="connsiteX12" fmla="*/ 715367 w 1133625"/>
              <a:gd name="connsiteY12" fmla="*/ 680752 h 1981681"/>
              <a:gd name="connsiteX13" fmla="*/ 677868 w 1133625"/>
              <a:gd name="connsiteY13" fmla="*/ 602870 h 1981681"/>
              <a:gd name="connsiteX14" fmla="*/ 582678 w 1133625"/>
              <a:gd name="connsiteY14" fmla="*/ 447104 h 1981681"/>
              <a:gd name="connsiteX15" fmla="*/ 536525 w 1133625"/>
              <a:gd name="connsiteY15" fmla="*/ 400952 h 1981681"/>
              <a:gd name="connsiteX16" fmla="*/ 487488 w 1133625"/>
              <a:gd name="connsiteY16" fmla="*/ 360568 h 1981681"/>
              <a:gd name="connsiteX17" fmla="*/ 429797 w 1133625"/>
              <a:gd name="connsiteY17" fmla="*/ 314415 h 1981681"/>
              <a:gd name="connsiteX18" fmla="*/ 377875 w 1133625"/>
              <a:gd name="connsiteY18" fmla="*/ 276916 h 1981681"/>
              <a:gd name="connsiteX19" fmla="*/ 323069 w 1133625"/>
              <a:gd name="connsiteY19" fmla="*/ 236533 h 1981681"/>
              <a:gd name="connsiteX20" fmla="*/ 262494 w 1133625"/>
              <a:gd name="connsiteY20" fmla="*/ 199034 h 1981681"/>
              <a:gd name="connsiteX21" fmla="*/ 201918 w 1133625"/>
              <a:gd name="connsiteY21" fmla="*/ 164419 h 1981681"/>
              <a:gd name="connsiteX22" fmla="*/ 161535 w 1133625"/>
              <a:gd name="connsiteY22" fmla="*/ 141343 h 1981681"/>
              <a:gd name="connsiteX23" fmla="*/ 118267 w 1133625"/>
              <a:gd name="connsiteY23" fmla="*/ 115382 h 1981681"/>
              <a:gd name="connsiteX24" fmla="*/ 72114 w 1133625"/>
              <a:gd name="connsiteY24" fmla="*/ 92306 h 1981681"/>
              <a:gd name="connsiteX25" fmla="*/ 46153 w 1133625"/>
              <a:gd name="connsiteY25" fmla="*/ 77883 h 1981681"/>
              <a:gd name="connsiteX26" fmla="*/ 28846 w 1133625"/>
              <a:gd name="connsiteY26" fmla="*/ 69229 h 1981681"/>
              <a:gd name="connsiteX27" fmla="*/ 17308 w 1133625"/>
              <a:gd name="connsiteY27" fmla="*/ 60576 h 1981681"/>
              <a:gd name="connsiteX28" fmla="*/ 2885 w 1133625"/>
              <a:gd name="connsiteY28" fmla="*/ 34615 h 1981681"/>
              <a:gd name="connsiteX29" fmla="*/ 0 w 1133625"/>
              <a:gd name="connsiteY29" fmla="*/ 20192 h 1981681"/>
              <a:gd name="connsiteX30" fmla="*/ 2885 w 1133625"/>
              <a:gd name="connsiteY30" fmla="*/ 8654 h 1981681"/>
              <a:gd name="connsiteX31" fmla="*/ 14423 w 1133625"/>
              <a:gd name="connsiteY31" fmla="*/ 0 h 1981681"/>
              <a:gd name="connsiteX32" fmla="*/ 37499 w 1133625"/>
              <a:gd name="connsiteY32" fmla="*/ 2885 h 1981681"/>
              <a:gd name="connsiteX33" fmla="*/ 80767 w 1133625"/>
              <a:gd name="connsiteY33" fmla="*/ 23077 h 1981681"/>
              <a:gd name="connsiteX34" fmla="*/ 164419 w 1133625"/>
              <a:gd name="connsiteY34" fmla="*/ 49038 h 1981681"/>
              <a:gd name="connsiteX35" fmla="*/ 256725 w 1133625"/>
              <a:gd name="connsiteY35" fmla="*/ 89421 h 1981681"/>
              <a:gd name="connsiteX36" fmla="*/ 360568 w 1133625"/>
              <a:gd name="connsiteY36" fmla="*/ 135574 h 1981681"/>
              <a:gd name="connsiteX37" fmla="*/ 455758 w 1133625"/>
              <a:gd name="connsiteY37" fmla="*/ 181726 h 1981681"/>
              <a:gd name="connsiteX38" fmla="*/ 539410 w 1133625"/>
              <a:gd name="connsiteY38" fmla="*/ 224995 h 1981681"/>
              <a:gd name="connsiteX39" fmla="*/ 625946 w 1133625"/>
              <a:gd name="connsiteY39" fmla="*/ 274032 h 1981681"/>
              <a:gd name="connsiteX40" fmla="*/ 692290 w 1133625"/>
              <a:gd name="connsiteY40" fmla="*/ 308646 h 1981681"/>
              <a:gd name="connsiteX41" fmla="*/ 859594 w 1133625"/>
              <a:gd name="connsiteY41" fmla="*/ 475950 h 1981681"/>
              <a:gd name="connsiteX42" fmla="*/ 888439 w 1133625"/>
              <a:gd name="connsiteY42" fmla="*/ 533641 h 1981681"/>
              <a:gd name="connsiteX43" fmla="*/ 925938 w 1133625"/>
              <a:gd name="connsiteY43" fmla="*/ 620177 h 1981681"/>
              <a:gd name="connsiteX44" fmla="*/ 969207 w 1133625"/>
              <a:gd name="connsiteY44" fmla="*/ 729790 h 1981681"/>
              <a:gd name="connsiteX45" fmla="*/ 1009590 w 1133625"/>
              <a:gd name="connsiteY45" fmla="*/ 842287 h 1981681"/>
              <a:gd name="connsiteX46" fmla="*/ 1044205 w 1133625"/>
              <a:gd name="connsiteY46" fmla="*/ 951899 h 1981681"/>
              <a:gd name="connsiteX47" fmla="*/ 1064396 w 1133625"/>
              <a:gd name="connsiteY47" fmla="*/ 1032667 h 1981681"/>
              <a:gd name="connsiteX48" fmla="*/ 1081704 w 1133625"/>
              <a:gd name="connsiteY48" fmla="*/ 1110549 h 1981681"/>
              <a:gd name="connsiteX49" fmla="*/ 1090357 w 1133625"/>
              <a:gd name="connsiteY49" fmla="*/ 1165356 h 1981681"/>
              <a:gd name="connsiteX50" fmla="*/ 1101896 w 1133625"/>
              <a:gd name="connsiteY50" fmla="*/ 1257661 h 1981681"/>
              <a:gd name="connsiteX51" fmla="*/ 1110549 w 1133625"/>
              <a:gd name="connsiteY51" fmla="*/ 1358620 h 1981681"/>
              <a:gd name="connsiteX52" fmla="*/ 1119203 w 1133625"/>
              <a:gd name="connsiteY52" fmla="*/ 1485540 h 1981681"/>
              <a:gd name="connsiteX53" fmla="*/ 1127856 w 1133625"/>
              <a:gd name="connsiteY53" fmla="*/ 1670150 h 1981681"/>
              <a:gd name="connsiteX54" fmla="*/ 1130741 w 1133625"/>
              <a:gd name="connsiteY54" fmla="*/ 1825916 h 1981681"/>
              <a:gd name="connsiteX55" fmla="*/ 1133625 w 1133625"/>
              <a:gd name="connsiteY55" fmla="*/ 1978797 h 1981681"/>
              <a:gd name="connsiteX56" fmla="*/ 928823 w 1133625"/>
              <a:gd name="connsiteY56" fmla="*/ 1981681 h 1981681"/>
              <a:gd name="connsiteX57" fmla="*/ 931708 w 1133625"/>
              <a:gd name="connsiteY57" fmla="*/ 1843223 h 1981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33625" h="1981681">
                <a:moveTo>
                  <a:pt x="931708" y="1843223"/>
                </a:moveTo>
                <a:lnTo>
                  <a:pt x="931708" y="1733610"/>
                </a:lnTo>
                <a:lnTo>
                  <a:pt x="925938" y="1641305"/>
                </a:lnTo>
                <a:lnTo>
                  <a:pt x="920169" y="1577845"/>
                </a:lnTo>
                <a:lnTo>
                  <a:pt x="914400" y="1531692"/>
                </a:lnTo>
                <a:lnTo>
                  <a:pt x="899978" y="1424964"/>
                </a:lnTo>
                <a:lnTo>
                  <a:pt x="827864" y="1124972"/>
                </a:lnTo>
                <a:lnTo>
                  <a:pt x="819210" y="1035551"/>
                </a:lnTo>
                <a:lnTo>
                  <a:pt x="807672" y="960553"/>
                </a:lnTo>
                <a:lnTo>
                  <a:pt x="796134" y="905747"/>
                </a:lnTo>
                <a:lnTo>
                  <a:pt x="775942" y="836518"/>
                </a:lnTo>
                <a:lnTo>
                  <a:pt x="741328" y="741328"/>
                </a:lnTo>
                <a:lnTo>
                  <a:pt x="715367" y="680752"/>
                </a:lnTo>
                <a:lnTo>
                  <a:pt x="677868" y="602870"/>
                </a:lnTo>
                <a:lnTo>
                  <a:pt x="582678" y="447104"/>
                </a:lnTo>
                <a:lnTo>
                  <a:pt x="536525" y="400952"/>
                </a:lnTo>
                <a:lnTo>
                  <a:pt x="487488" y="360568"/>
                </a:lnTo>
                <a:lnTo>
                  <a:pt x="429797" y="314415"/>
                </a:lnTo>
                <a:lnTo>
                  <a:pt x="377875" y="276916"/>
                </a:lnTo>
                <a:lnTo>
                  <a:pt x="323069" y="236533"/>
                </a:lnTo>
                <a:lnTo>
                  <a:pt x="262494" y="199034"/>
                </a:lnTo>
                <a:lnTo>
                  <a:pt x="201918" y="164419"/>
                </a:lnTo>
                <a:lnTo>
                  <a:pt x="161535" y="141343"/>
                </a:lnTo>
                <a:lnTo>
                  <a:pt x="118267" y="115382"/>
                </a:lnTo>
                <a:lnTo>
                  <a:pt x="72114" y="92306"/>
                </a:lnTo>
                <a:lnTo>
                  <a:pt x="46153" y="77883"/>
                </a:lnTo>
                <a:lnTo>
                  <a:pt x="28846" y="69229"/>
                </a:lnTo>
                <a:lnTo>
                  <a:pt x="17308" y="60576"/>
                </a:lnTo>
                <a:lnTo>
                  <a:pt x="2885" y="34615"/>
                </a:lnTo>
                <a:lnTo>
                  <a:pt x="0" y="20192"/>
                </a:lnTo>
                <a:lnTo>
                  <a:pt x="2885" y="8654"/>
                </a:lnTo>
                <a:lnTo>
                  <a:pt x="14423" y="0"/>
                </a:lnTo>
                <a:lnTo>
                  <a:pt x="37499" y="2885"/>
                </a:lnTo>
                <a:lnTo>
                  <a:pt x="80767" y="23077"/>
                </a:lnTo>
                <a:lnTo>
                  <a:pt x="164419" y="49038"/>
                </a:lnTo>
                <a:lnTo>
                  <a:pt x="256725" y="89421"/>
                </a:lnTo>
                <a:lnTo>
                  <a:pt x="360568" y="135574"/>
                </a:lnTo>
                <a:lnTo>
                  <a:pt x="455758" y="181726"/>
                </a:lnTo>
                <a:lnTo>
                  <a:pt x="539410" y="224995"/>
                </a:lnTo>
                <a:lnTo>
                  <a:pt x="625946" y="274032"/>
                </a:lnTo>
                <a:lnTo>
                  <a:pt x="692290" y="308646"/>
                </a:lnTo>
                <a:lnTo>
                  <a:pt x="859594" y="475950"/>
                </a:lnTo>
                <a:lnTo>
                  <a:pt x="888439" y="533641"/>
                </a:lnTo>
                <a:lnTo>
                  <a:pt x="925938" y="620177"/>
                </a:lnTo>
                <a:lnTo>
                  <a:pt x="969207" y="729790"/>
                </a:lnTo>
                <a:lnTo>
                  <a:pt x="1009590" y="842287"/>
                </a:lnTo>
                <a:lnTo>
                  <a:pt x="1044205" y="951899"/>
                </a:lnTo>
                <a:lnTo>
                  <a:pt x="1064396" y="1032667"/>
                </a:lnTo>
                <a:lnTo>
                  <a:pt x="1081704" y="1110549"/>
                </a:lnTo>
                <a:lnTo>
                  <a:pt x="1090357" y="1165356"/>
                </a:lnTo>
                <a:lnTo>
                  <a:pt x="1101896" y="1257661"/>
                </a:lnTo>
                <a:lnTo>
                  <a:pt x="1110549" y="1358620"/>
                </a:lnTo>
                <a:lnTo>
                  <a:pt x="1119203" y="1485540"/>
                </a:lnTo>
                <a:lnTo>
                  <a:pt x="1127856" y="1670150"/>
                </a:lnTo>
                <a:cubicBezTo>
                  <a:pt x="1128818" y="1722072"/>
                  <a:pt x="1129779" y="1773994"/>
                  <a:pt x="1130741" y="1825916"/>
                </a:cubicBezTo>
                <a:cubicBezTo>
                  <a:pt x="1131702" y="1876876"/>
                  <a:pt x="1132664" y="1927837"/>
                  <a:pt x="1133625" y="1978797"/>
                </a:cubicBezTo>
                <a:lnTo>
                  <a:pt x="928823" y="1981681"/>
                </a:lnTo>
                <a:cubicBezTo>
                  <a:pt x="929785" y="1935528"/>
                  <a:pt x="930746" y="1889376"/>
                  <a:pt x="931708" y="1843223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06697E2-FB33-43D3-B1F5-869D36194059}"/>
              </a:ext>
            </a:extLst>
          </p:cNvPr>
          <p:cNvSpPr/>
          <p:nvPr/>
        </p:nvSpPr>
        <p:spPr>
          <a:xfrm>
            <a:off x="4702177" y="3879850"/>
            <a:ext cx="606425" cy="2019300"/>
          </a:xfrm>
          <a:custGeom>
            <a:avLst/>
            <a:gdLst>
              <a:gd name="connsiteX0" fmla="*/ 388488 w 605196"/>
              <a:gd name="connsiteY0" fmla="*/ 578768 h 2019080"/>
              <a:gd name="connsiteX1" fmla="*/ 393774 w 605196"/>
              <a:gd name="connsiteY1" fmla="*/ 459843 h 2019080"/>
              <a:gd name="connsiteX2" fmla="*/ 396417 w 605196"/>
              <a:gd name="connsiteY2" fmla="*/ 362060 h 2019080"/>
              <a:gd name="connsiteX3" fmla="*/ 401702 w 605196"/>
              <a:gd name="connsiteY3" fmla="*/ 232564 h 2019080"/>
              <a:gd name="connsiteX4" fmla="*/ 401702 w 605196"/>
              <a:gd name="connsiteY4" fmla="*/ 118925 h 2019080"/>
              <a:gd name="connsiteX5" fmla="*/ 401702 w 605196"/>
              <a:gd name="connsiteY5" fmla="*/ 87212 h 2019080"/>
              <a:gd name="connsiteX6" fmla="*/ 404345 w 605196"/>
              <a:gd name="connsiteY6" fmla="*/ 0 h 2019080"/>
              <a:gd name="connsiteX7" fmla="*/ 599910 w 605196"/>
              <a:gd name="connsiteY7" fmla="*/ 0 h 2019080"/>
              <a:gd name="connsiteX8" fmla="*/ 605196 w 605196"/>
              <a:gd name="connsiteY8" fmla="*/ 81926 h 2019080"/>
              <a:gd name="connsiteX9" fmla="*/ 605196 w 605196"/>
              <a:gd name="connsiteY9" fmla="*/ 140067 h 2019080"/>
              <a:gd name="connsiteX10" fmla="*/ 605196 w 605196"/>
              <a:gd name="connsiteY10" fmla="*/ 264278 h 2019080"/>
              <a:gd name="connsiteX11" fmla="*/ 605196 w 605196"/>
              <a:gd name="connsiteY11" fmla="*/ 377917 h 2019080"/>
              <a:gd name="connsiteX12" fmla="*/ 605196 w 605196"/>
              <a:gd name="connsiteY12" fmla="*/ 496842 h 2019080"/>
              <a:gd name="connsiteX13" fmla="*/ 602553 w 605196"/>
              <a:gd name="connsiteY13" fmla="*/ 639552 h 2019080"/>
              <a:gd name="connsiteX14" fmla="*/ 597267 w 605196"/>
              <a:gd name="connsiteY14" fmla="*/ 774333 h 2019080"/>
              <a:gd name="connsiteX15" fmla="*/ 591982 w 605196"/>
              <a:gd name="connsiteY15" fmla="*/ 858902 h 2019080"/>
              <a:gd name="connsiteX16" fmla="*/ 584054 w 605196"/>
              <a:gd name="connsiteY16" fmla="*/ 967256 h 2019080"/>
              <a:gd name="connsiteX17" fmla="*/ 576125 w 605196"/>
              <a:gd name="connsiteY17" fmla="*/ 1051824 h 2019080"/>
              <a:gd name="connsiteX18" fmla="*/ 568197 w 605196"/>
              <a:gd name="connsiteY18" fmla="*/ 1131108 h 2019080"/>
              <a:gd name="connsiteX19" fmla="*/ 552340 w 605196"/>
              <a:gd name="connsiteY19" fmla="*/ 1231533 h 2019080"/>
              <a:gd name="connsiteX20" fmla="*/ 531198 w 605196"/>
              <a:gd name="connsiteY20" fmla="*/ 1339887 h 2019080"/>
              <a:gd name="connsiteX21" fmla="*/ 510056 w 605196"/>
              <a:gd name="connsiteY21" fmla="*/ 1421813 h 2019080"/>
              <a:gd name="connsiteX22" fmla="*/ 483628 w 605196"/>
              <a:gd name="connsiteY22" fmla="*/ 1503739 h 2019080"/>
              <a:gd name="connsiteX23" fmla="*/ 454558 w 605196"/>
              <a:gd name="connsiteY23" fmla="*/ 1588308 h 2019080"/>
              <a:gd name="connsiteX24" fmla="*/ 428130 w 605196"/>
              <a:gd name="connsiteY24" fmla="*/ 1651734 h 2019080"/>
              <a:gd name="connsiteX25" fmla="*/ 377917 w 605196"/>
              <a:gd name="connsiteY25" fmla="*/ 1749517 h 2019080"/>
              <a:gd name="connsiteX26" fmla="*/ 332990 w 605196"/>
              <a:gd name="connsiteY26" fmla="*/ 1823515 h 2019080"/>
              <a:gd name="connsiteX27" fmla="*/ 288063 w 605196"/>
              <a:gd name="connsiteY27" fmla="*/ 1886941 h 2019080"/>
              <a:gd name="connsiteX28" fmla="*/ 243136 w 605196"/>
              <a:gd name="connsiteY28" fmla="*/ 1942439 h 2019080"/>
              <a:gd name="connsiteX29" fmla="*/ 216708 w 605196"/>
              <a:gd name="connsiteY29" fmla="*/ 1971510 h 2019080"/>
              <a:gd name="connsiteX30" fmla="*/ 182352 w 605196"/>
              <a:gd name="connsiteY30" fmla="*/ 1990009 h 2019080"/>
              <a:gd name="connsiteX31" fmla="*/ 145353 w 605196"/>
              <a:gd name="connsiteY31" fmla="*/ 2005866 h 2019080"/>
              <a:gd name="connsiteX32" fmla="*/ 110997 w 605196"/>
              <a:gd name="connsiteY32" fmla="*/ 2016437 h 2019080"/>
              <a:gd name="connsiteX33" fmla="*/ 87212 w 605196"/>
              <a:gd name="connsiteY33" fmla="*/ 2019080 h 2019080"/>
              <a:gd name="connsiteX34" fmla="*/ 66070 w 605196"/>
              <a:gd name="connsiteY34" fmla="*/ 2016437 h 2019080"/>
              <a:gd name="connsiteX35" fmla="*/ 42285 w 605196"/>
              <a:gd name="connsiteY35" fmla="*/ 2005866 h 2019080"/>
              <a:gd name="connsiteX36" fmla="*/ 26428 w 605196"/>
              <a:gd name="connsiteY36" fmla="*/ 1992652 h 2019080"/>
              <a:gd name="connsiteX37" fmla="*/ 7929 w 605196"/>
              <a:gd name="connsiteY37" fmla="*/ 1971510 h 2019080"/>
              <a:gd name="connsiteX38" fmla="*/ 0 w 605196"/>
              <a:gd name="connsiteY38" fmla="*/ 1950368 h 2019080"/>
              <a:gd name="connsiteX39" fmla="*/ 147996 w 605196"/>
              <a:gd name="connsiteY39" fmla="*/ 1509024 h 2019080"/>
              <a:gd name="connsiteX40" fmla="*/ 169138 w 605196"/>
              <a:gd name="connsiteY40" fmla="*/ 1485239 h 2019080"/>
              <a:gd name="connsiteX41" fmla="*/ 200851 w 605196"/>
              <a:gd name="connsiteY41" fmla="*/ 1440312 h 2019080"/>
              <a:gd name="connsiteX42" fmla="*/ 229922 w 605196"/>
              <a:gd name="connsiteY42" fmla="*/ 1384814 h 2019080"/>
              <a:gd name="connsiteX43" fmla="*/ 258992 w 605196"/>
              <a:gd name="connsiteY43" fmla="*/ 1316102 h 2019080"/>
              <a:gd name="connsiteX44" fmla="*/ 288063 w 605196"/>
              <a:gd name="connsiteY44" fmla="*/ 1234176 h 2019080"/>
              <a:gd name="connsiteX45" fmla="*/ 311848 w 605196"/>
              <a:gd name="connsiteY45" fmla="*/ 1162821 h 2019080"/>
              <a:gd name="connsiteX46" fmla="*/ 332990 w 605196"/>
              <a:gd name="connsiteY46" fmla="*/ 1086180 h 2019080"/>
              <a:gd name="connsiteX47" fmla="*/ 346204 w 605196"/>
              <a:gd name="connsiteY47" fmla="*/ 1014825 h 2019080"/>
              <a:gd name="connsiteX48" fmla="*/ 362060 w 605196"/>
              <a:gd name="connsiteY48" fmla="*/ 895901 h 2019080"/>
              <a:gd name="connsiteX49" fmla="*/ 372632 w 605196"/>
              <a:gd name="connsiteY49" fmla="*/ 776976 h 2019080"/>
              <a:gd name="connsiteX50" fmla="*/ 388488 w 605196"/>
              <a:gd name="connsiteY50" fmla="*/ 578768 h 201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05196" h="2019080">
                <a:moveTo>
                  <a:pt x="388488" y="578768"/>
                </a:moveTo>
                <a:lnTo>
                  <a:pt x="393774" y="459843"/>
                </a:lnTo>
                <a:lnTo>
                  <a:pt x="396417" y="362060"/>
                </a:lnTo>
                <a:lnTo>
                  <a:pt x="401702" y="232564"/>
                </a:lnTo>
                <a:lnTo>
                  <a:pt x="401702" y="118925"/>
                </a:lnTo>
                <a:lnTo>
                  <a:pt x="401702" y="87212"/>
                </a:lnTo>
                <a:lnTo>
                  <a:pt x="404345" y="0"/>
                </a:lnTo>
                <a:lnTo>
                  <a:pt x="599910" y="0"/>
                </a:lnTo>
                <a:lnTo>
                  <a:pt x="605196" y="81926"/>
                </a:lnTo>
                <a:lnTo>
                  <a:pt x="605196" y="140067"/>
                </a:lnTo>
                <a:lnTo>
                  <a:pt x="605196" y="264278"/>
                </a:lnTo>
                <a:lnTo>
                  <a:pt x="605196" y="377917"/>
                </a:lnTo>
                <a:lnTo>
                  <a:pt x="605196" y="496842"/>
                </a:lnTo>
                <a:lnTo>
                  <a:pt x="602553" y="639552"/>
                </a:lnTo>
                <a:lnTo>
                  <a:pt x="597267" y="774333"/>
                </a:lnTo>
                <a:lnTo>
                  <a:pt x="591982" y="858902"/>
                </a:lnTo>
                <a:lnTo>
                  <a:pt x="584054" y="967256"/>
                </a:lnTo>
                <a:lnTo>
                  <a:pt x="576125" y="1051824"/>
                </a:lnTo>
                <a:lnTo>
                  <a:pt x="568197" y="1131108"/>
                </a:lnTo>
                <a:lnTo>
                  <a:pt x="552340" y="1231533"/>
                </a:lnTo>
                <a:lnTo>
                  <a:pt x="531198" y="1339887"/>
                </a:lnTo>
                <a:lnTo>
                  <a:pt x="510056" y="1421813"/>
                </a:lnTo>
                <a:lnTo>
                  <a:pt x="483628" y="1503739"/>
                </a:lnTo>
                <a:lnTo>
                  <a:pt x="454558" y="1588308"/>
                </a:lnTo>
                <a:lnTo>
                  <a:pt x="428130" y="1651734"/>
                </a:lnTo>
                <a:lnTo>
                  <a:pt x="377917" y="1749517"/>
                </a:lnTo>
                <a:lnTo>
                  <a:pt x="332990" y="1823515"/>
                </a:lnTo>
                <a:lnTo>
                  <a:pt x="288063" y="1886941"/>
                </a:lnTo>
                <a:lnTo>
                  <a:pt x="243136" y="1942439"/>
                </a:lnTo>
                <a:lnTo>
                  <a:pt x="216708" y="1971510"/>
                </a:lnTo>
                <a:lnTo>
                  <a:pt x="182352" y="1990009"/>
                </a:lnTo>
                <a:lnTo>
                  <a:pt x="145353" y="2005866"/>
                </a:lnTo>
                <a:lnTo>
                  <a:pt x="110997" y="2016437"/>
                </a:lnTo>
                <a:lnTo>
                  <a:pt x="87212" y="2019080"/>
                </a:lnTo>
                <a:lnTo>
                  <a:pt x="66070" y="2016437"/>
                </a:lnTo>
                <a:lnTo>
                  <a:pt x="42285" y="2005866"/>
                </a:lnTo>
                <a:lnTo>
                  <a:pt x="26428" y="1992652"/>
                </a:lnTo>
                <a:lnTo>
                  <a:pt x="7929" y="1971510"/>
                </a:lnTo>
                <a:lnTo>
                  <a:pt x="0" y="1950368"/>
                </a:lnTo>
                <a:lnTo>
                  <a:pt x="147996" y="1509024"/>
                </a:lnTo>
                <a:lnTo>
                  <a:pt x="169138" y="1485239"/>
                </a:lnTo>
                <a:lnTo>
                  <a:pt x="200851" y="1440312"/>
                </a:lnTo>
                <a:lnTo>
                  <a:pt x="229922" y="1384814"/>
                </a:lnTo>
                <a:lnTo>
                  <a:pt x="258992" y="1316102"/>
                </a:lnTo>
                <a:lnTo>
                  <a:pt x="288063" y="1234176"/>
                </a:lnTo>
                <a:lnTo>
                  <a:pt x="311848" y="1162821"/>
                </a:lnTo>
                <a:lnTo>
                  <a:pt x="332990" y="1086180"/>
                </a:lnTo>
                <a:lnTo>
                  <a:pt x="346204" y="1014825"/>
                </a:lnTo>
                <a:lnTo>
                  <a:pt x="362060" y="895901"/>
                </a:lnTo>
                <a:lnTo>
                  <a:pt x="372632" y="776976"/>
                </a:lnTo>
                <a:lnTo>
                  <a:pt x="388488" y="5787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7C44FC72-90A9-4803-8F8E-02FE6BCDA7E2}"/>
              </a:ext>
            </a:extLst>
          </p:cNvPr>
          <p:cNvSpPr/>
          <p:nvPr/>
        </p:nvSpPr>
        <p:spPr>
          <a:xfrm>
            <a:off x="4230690" y="5267326"/>
            <a:ext cx="655637" cy="627063"/>
          </a:xfrm>
          <a:custGeom>
            <a:avLst/>
            <a:gdLst>
              <a:gd name="connsiteX0" fmla="*/ 290513 w 654844"/>
              <a:gd name="connsiteY0" fmla="*/ 114300 h 626269"/>
              <a:gd name="connsiteX1" fmla="*/ 350044 w 654844"/>
              <a:gd name="connsiteY1" fmla="*/ 138113 h 626269"/>
              <a:gd name="connsiteX2" fmla="*/ 397669 w 654844"/>
              <a:gd name="connsiteY2" fmla="*/ 154781 h 626269"/>
              <a:gd name="connsiteX3" fmla="*/ 452438 w 654844"/>
              <a:gd name="connsiteY3" fmla="*/ 166688 h 626269"/>
              <a:gd name="connsiteX4" fmla="*/ 483394 w 654844"/>
              <a:gd name="connsiteY4" fmla="*/ 171450 h 626269"/>
              <a:gd name="connsiteX5" fmla="*/ 511969 w 654844"/>
              <a:gd name="connsiteY5" fmla="*/ 173831 h 626269"/>
              <a:gd name="connsiteX6" fmla="*/ 533400 w 654844"/>
              <a:gd name="connsiteY6" fmla="*/ 171450 h 626269"/>
              <a:gd name="connsiteX7" fmla="*/ 561975 w 654844"/>
              <a:gd name="connsiteY7" fmla="*/ 161925 h 626269"/>
              <a:gd name="connsiteX8" fmla="*/ 590550 w 654844"/>
              <a:gd name="connsiteY8" fmla="*/ 145256 h 626269"/>
              <a:gd name="connsiteX9" fmla="*/ 609600 w 654844"/>
              <a:gd name="connsiteY9" fmla="*/ 130969 h 626269"/>
              <a:gd name="connsiteX10" fmla="*/ 619125 w 654844"/>
              <a:gd name="connsiteY10" fmla="*/ 121444 h 626269"/>
              <a:gd name="connsiteX11" fmla="*/ 654844 w 654844"/>
              <a:gd name="connsiteY11" fmla="*/ 85725 h 626269"/>
              <a:gd name="connsiteX12" fmla="*/ 545307 w 654844"/>
              <a:gd name="connsiteY12" fmla="*/ 626269 h 626269"/>
              <a:gd name="connsiteX13" fmla="*/ 521494 w 654844"/>
              <a:gd name="connsiteY13" fmla="*/ 616744 h 626269"/>
              <a:gd name="connsiteX14" fmla="*/ 500063 w 654844"/>
              <a:gd name="connsiteY14" fmla="*/ 600075 h 626269"/>
              <a:gd name="connsiteX15" fmla="*/ 478632 w 654844"/>
              <a:gd name="connsiteY15" fmla="*/ 581025 h 626269"/>
              <a:gd name="connsiteX16" fmla="*/ 469107 w 654844"/>
              <a:gd name="connsiteY16" fmla="*/ 557213 h 626269"/>
              <a:gd name="connsiteX17" fmla="*/ 457200 w 654844"/>
              <a:gd name="connsiteY17" fmla="*/ 509588 h 626269"/>
              <a:gd name="connsiteX18" fmla="*/ 440532 w 654844"/>
              <a:gd name="connsiteY18" fmla="*/ 466725 h 626269"/>
              <a:gd name="connsiteX19" fmla="*/ 426244 w 654844"/>
              <a:gd name="connsiteY19" fmla="*/ 435769 h 626269"/>
              <a:gd name="connsiteX20" fmla="*/ 404813 w 654844"/>
              <a:gd name="connsiteY20" fmla="*/ 402431 h 626269"/>
              <a:gd name="connsiteX21" fmla="*/ 376238 w 654844"/>
              <a:gd name="connsiteY21" fmla="*/ 369094 h 626269"/>
              <a:gd name="connsiteX22" fmla="*/ 323850 w 654844"/>
              <a:gd name="connsiteY22" fmla="*/ 316706 h 626269"/>
              <a:gd name="connsiteX23" fmla="*/ 259557 w 654844"/>
              <a:gd name="connsiteY23" fmla="*/ 257175 h 626269"/>
              <a:gd name="connsiteX24" fmla="*/ 169069 w 654844"/>
              <a:gd name="connsiteY24" fmla="*/ 178594 h 626269"/>
              <a:gd name="connsiteX25" fmla="*/ 73819 w 654844"/>
              <a:gd name="connsiteY25" fmla="*/ 100013 h 626269"/>
              <a:gd name="connsiteX26" fmla="*/ 33338 w 654844"/>
              <a:gd name="connsiteY26" fmla="*/ 69056 h 626269"/>
              <a:gd name="connsiteX27" fmla="*/ 9525 w 654844"/>
              <a:gd name="connsiteY27" fmla="*/ 40481 h 626269"/>
              <a:gd name="connsiteX28" fmla="*/ 0 w 654844"/>
              <a:gd name="connsiteY28" fmla="*/ 16669 h 626269"/>
              <a:gd name="connsiteX29" fmla="*/ 4763 w 654844"/>
              <a:gd name="connsiteY29" fmla="*/ 4763 h 626269"/>
              <a:gd name="connsiteX30" fmla="*/ 19050 w 654844"/>
              <a:gd name="connsiteY30" fmla="*/ 0 h 626269"/>
              <a:gd name="connsiteX31" fmla="*/ 57150 w 654844"/>
              <a:gd name="connsiteY31" fmla="*/ 9525 h 626269"/>
              <a:gd name="connsiteX32" fmla="*/ 111919 w 654844"/>
              <a:gd name="connsiteY32" fmla="*/ 35719 h 626269"/>
              <a:gd name="connsiteX33" fmla="*/ 192882 w 654844"/>
              <a:gd name="connsiteY33" fmla="*/ 73819 h 626269"/>
              <a:gd name="connsiteX34" fmla="*/ 290513 w 654844"/>
              <a:gd name="connsiteY34" fmla="*/ 114300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4844" h="626269">
                <a:moveTo>
                  <a:pt x="290513" y="114300"/>
                </a:moveTo>
                <a:lnTo>
                  <a:pt x="350044" y="138113"/>
                </a:lnTo>
                <a:lnTo>
                  <a:pt x="397669" y="154781"/>
                </a:lnTo>
                <a:lnTo>
                  <a:pt x="452438" y="166688"/>
                </a:lnTo>
                <a:lnTo>
                  <a:pt x="483394" y="171450"/>
                </a:lnTo>
                <a:lnTo>
                  <a:pt x="511969" y="173831"/>
                </a:lnTo>
                <a:lnTo>
                  <a:pt x="533400" y="171450"/>
                </a:lnTo>
                <a:lnTo>
                  <a:pt x="561975" y="161925"/>
                </a:lnTo>
                <a:lnTo>
                  <a:pt x="590550" y="145256"/>
                </a:lnTo>
                <a:lnTo>
                  <a:pt x="609600" y="130969"/>
                </a:lnTo>
                <a:lnTo>
                  <a:pt x="619125" y="121444"/>
                </a:lnTo>
                <a:lnTo>
                  <a:pt x="654844" y="85725"/>
                </a:lnTo>
                <a:lnTo>
                  <a:pt x="545307" y="626269"/>
                </a:lnTo>
                <a:lnTo>
                  <a:pt x="521494" y="616744"/>
                </a:lnTo>
                <a:lnTo>
                  <a:pt x="500063" y="600075"/>
                </a:lnTo>
                <a:lnTo>
                  <a:pt x="478632" y="581025"/>
                </a:lnTo>
                <a:lnTo>
                  <a:pt x="469107" y="557213"/>
                </a:lnTo>
                <a:lnTo>
                  <a:pt x="457200" y="509588"/>
                </a:lnTo>
                <a:lnTo>
                  <a:pt x="440532" y="466725"/>
                </a:lnTo>
                <a:lnTo>
                  <a:pt x="426244" y="435769"/>
                </a:lnTo>
                <a:lnTo>
                  <a:pt x="404813" y="402431"/>
                </a:lnTo>
                <a:lnTo>
                  <a:pt x="376238" y="369094"/>
                </a:lnTo>
                <a:lnTo>
                  <a:pt x="323850" y="316706"/>
                </a:lnTo>
                <a:lnTo>
                  <a:pt x="259557" y="257175"/>
                </a:lnTo>
                <a:lnTo>
                  <a:pt x="169069" y="178594"/>
                </a:lnTo>
                <a:lnTo>
                  <a:pt x="73819" y="100013"/>
                </a:lnTo>
                <a:lnTo>
                  <a:pt x="33338" y="69056"/>
                </a:lnTo>
                <a:lnTo>
                  <a:pt x="9525" y="40481"/>
                </a:lnTo>
                <a:lnTo>
                  <a:pt x="0" y="16669"/>
                </a:lnTo>
                <a:lnTo>
                  <a:pt x="4763" y="4763"/>
                </a:lnTo>
                <a:lnTo>
                  <a:pt x="19050" y="0"/>
                </a:lnTo>
                <a:lnTo>
                  <a:pt x="57150" y="9525"/>
                </a:lnTo>
                <a:lnTo>
                  <a:pt x="111919" y="35719"/>
                </a:lnTo>
                <a:lnTo>
                  <a:pt x="192882" y="73819"/>
                </a:lnTo>
                <a:lnTo>
                  <a:pt x="290513" y="1143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8195A30-4AFA-458C-A743-397109C71217}"/>
              </a:ext>
            </a:extLst>
          </p:cNvPr>
          <p:cNvSpPr/>
          <p:nvPr/>
        </p:nvSpPr>
        <p:spPr>
          <a:xfrm>
            <a:off x="3705227" y="2990850"/>
            <a:ext cx="1433513" cy="1709738"/>
          </a:xfrm>
          <a:custGeom>
            <a:avLst/>
            <a:gdLst>
              <a:gd name="connsiteX0" fmla="*/ 1185863 w 1433513"/>
              <a:gd name="connsiteY0" fmla="*/ 288131 h 1709738"/>
              <a:gd name="connsiteX1" fmla="*/ 1126331 w 1433513"/>
              <a:gd name="connsiteY1" fmla="*/ 385763 h 1709738"/>
              <a:gd name="connsiteX2" fmla="*/ 1066800 w 1433513"/>
              <a:gd name="connsiteY2" fmla="*/ 483394 h 1709738"/>
              <a:gd name="connsiteX3" fmla="*/ 1000125 w 1433513"/>
              <a:gd name="connsiteY3" fmla="*/ 581025 h 1709738"/>
              <a:gd name="connsiteX4" fmla="*/ 940594 w 1433513"/>
              <a:gd name="connsiteY4" fmla="*/ 669131 h 1709738"/>
              <a:gd name="connsiteX5" fmla="*/ 881063 w 1433513"/>
              <a:gd name="connsiteY5" fmla="*/ 754856 h 1709738"/>
              <a:gd name="connsiteX6" fmla="*/ 814388 w 1433513"/>
              <a:gd name="connsiteY6" fmla="*/ 842963 h 1709738"/>
              <a:gd name="connsiteX7" fmla="*/ 728663 w 1433513"/>
              <a:gd name="connsiteY7" fmla="*/ 947738 h 1709738"/>
              <a:gd name="connsiteX8" fmla="*/ 631031 w 1433513"/>
              <a:gd name="connsiteY8" fmla="*/ 1064419 h 1709738"/>
              <a:gd name="connsiteX9" fmla="*/ 497681 w 1433513"/>
              <a:gd name="connsiteY9" fmla="*/ 1204913 h 1709738"/>
              <a:gd name="connsiteX10" fmla="*/ 395288 w 1433513"/>
              <a:gd name="connsiteY10" fmla="*/ 1304925 h 1709738"/>
              <a:gd name="connsiteX11" fmla="*/ 250031 w 1433513"/>
              <a:gd name="connsiteY11" fmla="*/ 1443038 h 1709738"/>
              <a:gd name="connsiteX12" fmla="*/ 154781 w 1433513"/>
              <a:gd name="connsiteY12" fmla="*/ 1528763 h 1709738"/>
              <a:gd name="connsiteX13" fmla="*/ 52388 w 1433513"/>
              <a:gd name="connsiteY13" fmla="*/ 1614488 h 1709738"/>
              <a:gd name="connsiteX14" fmla="*/ 14288 w 1433513"/>
              <a:gd name="connsiteY14" fmla="*/ 1647825 h 1709738"/>
              <a:gd name="connsiteX15" fmla="*/ 2381 w 1433513"/>
              <a:gd name="connsiteY15" fmla="*/ 1666875 h 1709738"/>
              <a:gd name="connsiteX16" fmla="*/ 0 w 1433513"/>
              <a:gd name="connsiteY16" fmla="*/ 1685925 h 1709738"/>
              <a:gd name="connsiteX17" fmla="*/ 4763 w 1433513"/>
              <a:gd name="connsiteY17" fmla="*/ 1700213 h 1709738"/>
              <a:gd name="connsiteX18" fmla="*/ 16669 w 1433513"/>
              <a:gd name="connsiteY18" fmla="*/ 1707356 h 1709738"/>
              <a:gd name="connsiteX19" fmla="*/ 30956 w 1433513"/>
              <a:gd name="connsiteY19" fmla="*/ 1709738 h 1709738"/>
              <a:gd name="connsiteX20" fmla="*/ 47625 w 1433513"/>
              <a:gd name="connsiteY20" fmla="*/ 1704975 h 1709738"/>
              <a:gd name="connsiteX21" fmla="*/ 119063 w 1433513"/>
              <a:gd name="connsiteY21" fmla="*/ 1659731 h 1709738"/>
              <a:gd name="connsiteX22" fmla="*/ 254794 w 1433513"/>
              <a:gd name="connsiteY22" fmla="*/ 1566863 h 1709738"/>
              <a:gd name="connsiteX23" fmla="*/ 369094 w 1433513"/>
              <a:gd name="connsiteY23" fmla="*/ 1488281 h 1709738"/>
              <a:gd name="connsiteX24" fmla="*/ 485775 w 1433513"/>
              <a:gd name="connsiteY24" fmla="*/ 1400175 h 1709738"/>
              <a:gd name="connsiteX25" fmla="*/ 523875 w 1433513"/>
              <a:gd name="connsiteY25" fmla="*/ 1371600 h 1709738"/>
              <a:gd name="connsiteX26" fmla="*/ 611981 w 1433513"/>
              <a:gd name="connsiteY26" fmla="*/ 1304925 h 1709738"/>
              <a:gd name="connsiteX27" fmla="*/ 738188 w 1433513"/>
              <a:gd name="connsiteY27" fmla="*/ 1195388 h 1709738"/>
              <a:gd name="connsiteX28" fmla="*/ 866775 w 1433513"/>
              <a:gd name="connsiteY28" fmla="*/ 1066800 h 1709738"/>
              <a:gd name="connsiteX29" fmla="*/ 985838 w 1433513"/>
              <a:gd name="connsiteY29" fmla="*/ 940594 h 1709738"/>
              <a:gd name="connsiteX30" fmla="*/ 1073944 w 1433513"/>
              <a:gd name="connsiteY30" fmla="*/ 842963 h 1709738"/>
              <a:gd name="connsiteX31" fmla="*/ 1202531 w 1433513"/>
              <a:gd name="connsiteY31" fmla="*/ 695325 h 1709738"/>
              <a:gd name="connsiteX32" fmla="*/ 1302544 w 1433513"/>
              <a:gd name="connsiteY32" fmla="*/ 576263 h 1709738"/>
              <a:gd name="connsiteX33" fmla="*/ 1357313 w 1433513"/>
              <a:gd name="connsiteY33" fmla="*/ 511969 h 1709738"/>
              <a:gd name="connsiteX34" fmla="*/ 1433513 w 1433513"/>
              <a:gd name="connsiteY34" fmla="*/ 414338 h 1709738"/>
              <a:gd name="connsiteX35" fmla="*/ 1338263 w 1433513"/>
              <a:gd name="connsiteY35" fmla="*/ 0 h 1709738"/>
              <a:gd name="connsiteX36" fmla="*/ 1283494 w 1433513"/>
              <a:gd name="connsiteY36" fmla="*/ 109538 h 1709738"/>
              <a:gd name="connsiteX37" fmla="*/ 1233488 w 1433513"/>
              <a:gd name="connsiteY37" fmla="*/ 207169 h 1709738"/>
              <a:gd name="connsiteX38" fmla="*/ 1185863 w 1433513"/>
              <a:gd name="connsiteY38" fmla="*/ 288131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33513" h="1709738">
                <a:moveTo>
                  <a:pt x="1185863" y="288131"/>
                </a:moveTo>
                <a:lnTo>
                  <a:pt x="1126331" y="385763"/>
                </a:lnTo>
                <a:lnTo>
                  <a:pt x="1066800" y="483394"/>
                </a:lnTo>
                <a:lnTo>
                  <a:pt x="1000125" y="581025"/>
                </a:lnTo>
                <a:lnTo>
                  <a:pt x="940594" y="669131"/>
                </a:lnTo>
                <a:lnTo>
                  <a:pt x="881063" y="754856"/>
                </a:lnTo>
                <a:lnTo>
                  <a:pt x="814388" y="842963"/>
                </a:lnTo>
                <a:lnTo>
                  <a:pt x="728663" y="947738"/>
                </a:lnTo>
                <a:lnTo>
                  <a:pt x="631031" y="1064419"/>
                </a:lnTo>
                <a:lnTo>
                  <a:pt x="497681" y="1204913"/>
                </a:lnTo>
                <a:lnTo>
                  <a:pt x="395288" y="1304925"/>
                </a:lnTo>
                <a:lnTo>
                  <a:pt x="250031" y="1443038"/>
                </a:lnTo>
                <a:lnTo>
                  <a:pt x="154781" y="1528763"/>
                </a:lnTo>
                <a:lnTo>
                  <a:pt x="52388" y="1614488"/>
                </a:lnTo>
                <a:lnTo>
                  <a:pt x="14288" y="1647825"/>
                </a:lnTo>
                <a:lnTo>
                  <a:pt x="2381" y="1666875"/>
                </a:lnTo>
                <a:lnTo>
                  <a:pt x="0" y="1685925"/>
                </a:lnTo>
                <a:lnTo>
                  <a:pt x="4763" y="1700213"/>
                </a:lnTo>
                <a:lnTo>
                  <a:pt x="16669" y="1707356"/>
                </a:lnTo>
                <a:lnTo>
                  <a:pt x="30956" y="1709738"/>
                </a:lnTo>
                <a:lnTo>
                  <a:pt x="47625" y="1704975"/>
                </a:lnTo>
                <a:lnTo>
                  <a:pt x="119063" y="1659731"/>
                </a:lnTo>
                <a:lnTo>
                  <a:pt x="254794" y="1566863"/>
                </a:lnTo>
                <a:lnTo>
                  <a:pt x="369094" y="1488281"/>
                </a:lnTo>
                <a:lnTo>
                  <a:pt x="485775" y="1400175"/>
                </a:lnTo>
                <a:lnTo>
                  <a:pt x="523875" y="1371600"/>
                </a:lnTo>
                <a:lnTo>
                  <a:pt x="611981" y="1304925"/>
                </a:lnTo>
                <a:lnTo>
                  <a:pt x="738188" y="1195388"/>
                </a:lnTo>
                <a:lnTo>
                  <a:pt x="866775" y="1066800"/>
                </a:lnTo>
                <a:lnTo>
                  <a:pt x="985838" y="940594"/>
                </a:lnTo>
                <a:lnTo>
                  <a:pt x="1073944" y="842963"/>
                </a:lnTo>
                <a:lnTo>
                  <a:pt x="1202531" y="695325"/>
                </a:lnTo>
                <a:lnTo>
                  <a:pt x="1302544" y="576263"/>
                </a:lnTo>
                <a:lnTo>
                  <a:pt x="1357313" y="511969"/>
                </a:lnTo>
                <a:lnTo>
                  <a:pt x="1433513" y="414338"/>
                </a:lnTo>
                <a:lnTo>
                  <a:pt x="1338263" y="0"/>
                </a:lnTo>
                <a:lnTo>
                  <a:pt x="1283494" y="109538"/>
                </a:lnTo>
                <a:lnTo>
                  <a:pt x="1233488" y="207169"/>
                </a:lnTo>
                <a:lnTo>
                  <a:pt x="1185863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DC92A9A-EEB3-4405-A0BF-315C5B0819A1}"/>
              </a:ext>
            </a:extLst>
          </p:cNvPr>
          <p:cNvSpPr/>
          <p:nvPr/>
        </p:nvSpPr>
        <p:spPr>
          <a:xfrm>
            <a:off x="6189665" y="1979614"/>
            <a:ext cx="1787525" cy="549275"/>
          </a:xfrm>
          <a:custGeom>
            <a:avLst/>
            <a:gdLst>
              <a:gd name="connsiteX0" fmla="*/ 864394 w 1788319"/>
              <a:gd name="connsiteY0" fmla="*/ 145256 h 550069"/>
              <a:gd name="connsiteX1" fmla="*/ 1000125 w 1788319"/>
              <a:gd name="connsiteY1" fmla="*/ 109537 h 550069"/>
              <a:gd name="connsiteX2" fmla="*/ 1159669 w 1788319"/>
              <a:gd name="connsiteY2" fmla="*/ 69056 h 550069"/>
              <a:gd name="connsiteX3" fmla="*/ 1290637 w 1788319"/>
              <a:gd name="connsiteY3" fmla="*/ 35719 h 550069"/>
              <a:gd name="connsiteX4" fmla="*/ 1397794 w 1788319"/>
              <a:gd name="connsiteY4" fmla="*/ 9525 h 550069"/>
              <a:gd name="connsiteX5" fmla="*/ 1438275 w 1788319"/>
              <a:gd name="connsiteY5" fmla="*/ 0 h 550069"/>
              <a:gd name="connsiteX6" fmla="*/ 1462087 w 1788319"/>
              <a:gd name="connsiteY6" fmla="*/ 9525 h 550069"/>
              <a:gd name="connsiteX7" fmla="*/ 1545431 w 1788319"/>
              <a:gd name="connsiteY7" fmla="*/ 57150 h 550069"/>
              <a:gd name="connsiteX8" fmla="*/ 1635919 w 1788319"/>
              <a:gd name="connsiteY8" fmla="*/ 109537 h 550069"/>
              <a:gd name="connsiteX9" fmla="*/ 1719262 w 1788319"/>
              <a:gd name="connsiteY9" fmla="*/ 161925 h 550069"/>
              <a:gd name="connsiteX10" fmla="*/ 1769269 w 1788319"/>
              <a:gd name="connsiteY10" fmla="*/ 192881 h 550069"/>
              <a:gd name="connsiteX11" fmla="*/ 1781175 w 1788319"/>
              <a:gd name="connsiteY11" fmla="*/ 202406 h 550069"/>
              <a:gd name="connsiteX12" fmla="*/ 1785937 w 1788319"/>
              <a:gd name="connsiteY12" fmla="*/ 211931 h 550069"/>
              <a:gd name="connsiteX13" fmla="*/ 1788319 w 1788319"/>
              <a:gd name="connsiteY13" fmla="*/ 221456 h 550069"/>
              <a:gd name="connsiteX14" fmla="*/ 1781175 w 1788319"/>
              <a:gd name="connsiteY14" fmla="*/ 242887 h 550069"/>
              <a:gd name="connsiteX15" fmla="*/ 1766887 w 1788319"/>
              <a:gd name="connsiteY15" fmla="*/ 271462 h 550069"/>
              <a:gd name="connsiteX16" fmla="*/ 1743075 w 1788319"/>
              <a:gd name="connsiteY16" fmla="*/ 302419 h 550069"/>
              <a:gd name="connsiteX17" fmla="*/ 1707356 w 1788319"/>
              <a:gd name="connsiteY17" fmla="*/ 340519 h 550069"/>
              <a:gd name="connsiteX18" fmla="*/ 1685925 w 1788319"/>
              <a:gd name="connsiteY18" fmla="*/ 359569 h 550069"/>
              <a:gd name="connsiteX19" fmla="*/ 1357312 w 1788319"/>
              <a:gd name="connsiteY19" fmla="*/ 266700 h 550069"/>
              <a:gd name="connsiteX20" fmla="*/ 1335881 w 1788319"/>
              <a:gd name="connsiteY20" fmla="*/ 257175 h 550069"/>
              <a:gd name="connsiteX21" fmla="*/ 1319212 w 1788319"/>
              <a:gd name="connsiteY21" fmla="*/ 250031 h 550069"/>
              <a:gd name="connsiteX22" fmla="*/ 1304925 w 1788319"/>
              <a:gd name="connsiteY22" fmla="*/ 247650 h 550069"/>
              <a:gd name="connsiteX23" fmla="*/ 1264444 w 1788319"/>
              <a:gd name="connsiteY23" fmla="*/ 252412 h 550069"/>
              <a:gd name="connsiteX24" fmla="*/ 1128712 w 1788319"/>
              <a:gd name="connsiteY24" fmla="*/ 269081 h 550069"/>
              <a:gd name="connsiteX25" fmla="*/ 988219 w 1788319"/>
              <a:gd name="connsiteY25" fmla="*/ 288131 h 550069"/>
              <a:gd name="connsiteX26" fmla="*/ 871537 w 1788319"/>
              <a:gd name="connsiteY26" fmla="*/ 304800 h 550069"/>
              <a:gd name="connsiteX27" fmla="*/ 742950 w 1788319"/>
              <a:gd name="connsiteY27" fmla="*/ 328612 h 550069"/>
              <a:gd name="connsiteX28" fmla="*/ 621506 w 1788319"/>
              <a:gd name="connsiteY28" fmla="*/ 357187 h 550069"/>
              <a:gd name="connsiteX29" fmla="*/ 473869 w 1788319"/>
              <a:gd name="connsiteY29" fmla="*/ 400050 h 550069"/>
              <a:gd name="connsiteX30" fmla="*/ 345281 w 1788319"/>
              <a:gd name="connsiteY30" fmla="*/ 440531 h 550069"/>
              <a:gd name="connsiteX31" fmla="*/ 223837 w 1788319"/>
              <a:gd name="connsiteY31" fmla="*/ 483394 h 550069"/>
              <a:gd name="connsiteX32" fmla="*/ 123825 w 1788319"/>
              <a:gd name="connsiteY32" fmla="*/ 521494 h 550069"/>
              <a:gd name="connsiteX33" fmla="*/ 45244 w 1788319"/>
              <a:gd name="connsiteY33" fmla="*/ 550069 h 550069"/>
              <a:gd name="connsiteX34" fmla="*/ 0 w 1788319"/>
              <a:gd name="connsiteY34" fmla="*/ 359569 h 550069"/>
              <a:gd name="connsiteX35" fmla="*/ 180975 w 1788319"/>
              <a:gd name="connsiteY35" fmla="*/ 314325 h 550069"/>
              <a:gd name="connsiteX36" fmla="*/ 364331 w 1788319"/>
              <a:gd name="connsiteY36" fmla="*/ 269081 h 550069"/>
              <a:gd name="connsiteX37" fmla="*/ 547687 w 1788319"/>
              <a:gd name="connsiteY37" fmla="*/ 223837 h 550069"/>
              <a:gd name="connsiteX38" fmla="*/ 728662 w 1788319"/>
              <a:gd name="connsiteY38" fmla="*/ 178594 h 550069"/>
              <a:gd name="connsiteX39" fmla="*/ 864394 w 1788319"/>
              <a:gd name="connsiteY39" fmla="*/ 145256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88319" h="550069">
                <a:moveTo>
                  <a:pt x="864394" y="145256"/>
                </a:moveTo>
                <a:lnTo>
                  <a:pt x="1000125" y="109537"/>
                </a:lnTo>
                <a:lnTo>
                  <a:pt x="1159669" y="69056"/>
                </a:lnTo>
                <a:lnTo>
                  <a:pt x="1290637" y="35719"/>
                </a:lnTo>
                <a:lnTo>
                  <a:pt x="1397794" y="9525"/>
                </a:lnTo>
                <a:lnTo>
                  <a:pt x="1438275" y="0"/>
                </a:lnTo>
                <a:lnTo>
                  <a:pt x="1462087" y="9525"/>
                </a:lnTo>
                <a:lnTo>
                  <a:pt x="1545431" y="57150"/>
                </a:lnTo>
                <a:lnTo>
                  <a:pt x="1635919" y="109537"/>
                </a:lnTo>
                <a:lnTo>
                  <a:pt x="1719262" y="161925"/>
                </a:lnTo>
                <a:lnTo>
                  <a:pt x="1769269" y="192881"/>
                </a:lnTo>
                <a:lnTo>
                  <a:pt x="1781175" y="202406"/>
                </a:lnTo>
                <a:lnTo>
                  <a:pt x="1785937" y="211931"/>
                </a:lnTo>
                <a:lnTo>
                  <a:pt x="1788319" y="221456"/>
                </a:lnTo>
                <a:lnTo>
                  <a:pt x="1781175" y="242887"/>
                </a:lnTo>
                <a:lnTo>
                  <a:pt x="1766887" y="271462"/>
                </a:lnTo>
                <a:lnTo>
                  <a:pt x="1743075" y="302419"/>
                </a:lnTo>
                <a:lnTo>
                  <a:pt x="1707356" y="340519"/>
                </a:lnTo>
                <a:lnTo>
                  <a:pt x="1685925" y="359569"/>
                </a:lnTo>
                <a:lnTo>
                  <a:pt x="1357312" y="266700"/>
                </a:lnTo>
                <a:lnTo>
                  <a:pt x="1335881" y="257175"/>
                </a:lnTo>
                <a:lnTo>
                  <a:pt x="1319212" y="250031"/>
                </a:lnTo>
                <a:lnTo>
                  <a:pt x="1304925" y="247650"/>
                </a:lnTo>
                <a:lnTo>
                  <a:pt x="1264444" y="252412"/>
                </a:lnTo>
                <a:lnTo>
                  <a:pt x="1128712" y="269081"/>
                </a:lnTo>
                <a:lnTo>
                  <a:pt x="988219" y="288131"/>
                </a:lnTo>
                <a:lnTo>
                  <a:pt x="871537" y="304800"/>
                </a:lnTo>
                <a:lnTo>
                  <a:pt x="742950" y="328612"/>
                </a:lnTo>
                <a:lnTo>
                  <a:pt x="621506" y="357187"/>
                </a:lnTo>
                <a:lnTo>
                  <a:pt x="473869" y="400050"/>
                </a:lnTo>
                <a:lnTo>
                  <a:pt x="345281" y="440531"/>
                </a:lnTo>
                <a:lnTo>
                  <a:pt x="223837" y="483394"/>
                </a:lnTo>
                <a:lnTo>
                  <a:pt x="123825" y="521494"/>
                </a:lnTo>
                <a:lnTo>
                  <a:pt x="45244" y="550069"/>
                </a:lnTo>
                <a:lnTo>
                  <a:pt x="0" y="359569"/>
                </a:lnTo>
                <a:lnTo>
                  <a:pt x="180975" y="314325"/>
                </a:lnTo>
                <a:lnTo>
                  <a:pt x="364331" y="269081"/>
                </a:lnTo>
                <a:lnTo>
                  <a:pt x="547687" y="223837"/>
                </a:lnTo>
                <a:lnTo>
                  <a:pt x="728662" y="178594"/>
                </a:lnTo>
                <a:lnTo>
                  <a:pt x="864394" y="1452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ABB13ACA-AFE5-489A-805E-83D14A572C39}"/>
              </a:ext>
            </a:extLst>
          </p:cNvPr>
          <p:cNvSpPr/>
          <p:nvPr/>
        </p:nvSpPr>
        <p:spPr>
          <a:xfrm>
            <a:off x="7170740" y="2222501"/>
            <a:ext cx="777875" cy="1757363"/>
          </a:xfrm>
          <a:custGeom>
            <a:avLst/>
            <a:gdLst>
              <a:gd name="connsiteX0" fmla="*/ 360608 w 777884"/>
              <a:gd name="connsiteY0" fmla="*/ 605307 h 1756678"/>
              <a:gd name="connsiteX1" fmla="*/ 376063 w 777884"/>
              <a:gd name="connsiteY1" fmla="*/ 517730 h 1756678"/>
              <a:gd name="connsiteX2" fmla="*/ 391517 w 777884"/>
              <a:gd name="connsiteY2" fmla="*/ 419851 h 1756678"/>
              <a:gd name="connsiteX3" fmla="*/ 404396 w 777884"/>
              <a:gd name="connsiteY3" fmla="*/ 324547 h 1756678"/>
              <a:gd name="connsiteX4" fmla="*/ 412124 w 777884"/>
              <a:gd name="connsiteY4" fmla="*/ 226668 h 1756678"/>
              <a:gd name="connsiteX5" fmla="*/ 414699 w 777884"/>
              <a:gd name="connsiteY5" fmla="*/ 151970 h 1756678"/>
              <a:gd name="connsiteX6" fmla="*/ 414699 w 777884"/>
              <a:gd name="connsiteY6" fmla="*/ 100455 h 1756678"/>
              <a:gd name="connsiteX7" fmla="*/ 409548 w 777884"/>
              <a:gd name="connsiteY7" fmla="*/ 74697 h 1756678"/>
              <a:gd name="connsiteX8" fmla="*/ 401821 w 777884"/>
              <a:gd name="connsiteY8" fmla="*/ 54091 h 1756678"/>
              <a:gd name="connsiteX9" fmla="*/ 388942 w 777884"/>
              <a:gd name="connsiteY9" fmla="*/ 33485 h 1756678"/>
              <a:gd name="connsiteX10" fmla="*/ 370911 w 777884"/>
              <a:gd name="connsiteY10" fmla="*/ 15454 h 1756678"/>
              <a:gd name="connsiteX11" fmla="*/ 337426 w 777884"/>
              <a:gd name="connsiteY11" fmla="*/ 0 h 1756678"/>
              <a:gd name="connsiteX12" fmla="*/ 777884 w 777884"/>
              <a:gd name="connsiteY12" fmla="*/ 30909 h 1756678"/>
              <a:gd name="connsiteX13" fmla="*/ 744399 w 777884"/>
              <a:gd name="connsiteY13" fmla="*/ 69545 h 1756678"/>
              <a:gd name="connsiteX14" fmla="*/ 716065 w 777884"/>
              <a:gd name="connsiteY14" fmla="*/ 100455 h 1756678"/>
              <a:gd name="connsiteX15" fmla="*/ 703186 w 777884"/>
              <a:gd name="connsiteY15" fmla="*/ 115909 h 1756678"/>
              <a:gd name="connsiteX16" fmla="*/ 695459 w 777884"/>
              <a:gd name="connsiteY16" fmla="*/ 159698 h 1756678"/>
              <a:gd name="connsiteX17" fmla="*/ 677428 w 777884"/>
              <a:gd name="connsiteY17" fmla="*/ 265304 h 1756678"/>
              <a:gd name="connsiteX18" fmla="*/ 646519 w 777884"/>
              <a:gd name="connsiteY18" fmla="*/ 422427 h 1756678"/>
              <a:gd name="connsiteX19" fmla="*/ 615610 w 777884"/>
              <a:gd name="connsiteY19" fmla="*/ 566670 h 1756678"/>
              <a:gd name="connsiteX20" fmla="*/ 566670 w 777884"/>
              <a:gd name="connsiteY20" fmla="*/ 775308 h 1756678"/>
              <a:gd name="connsiteX21" fmla="*/ 528033 w 777884"/>
              <a:gd name="connsiteY21" fmla="*/ 922127 h 1756678"/>
              <a:gd name="connsiteX22" fmla="*/ 491973 w 777884"/>
              <a:gd name="connsiteY22" fmla="*/ 1050916 h 1756678"/>
              <a:gd name="connsiteX23" fmla="*/ 443033 w 777884"/>
              <a:gd name="connsiteY23" fmla="*/ 1197735 h 1756678"/>
              <a:gd name="connsiteX24" fmla="*/ 401821 w 777884"/>
              <a:gd name="connsiteY24" fmla="*/ 1318796 h 1756678"/>
              <a:gd name="connsiteX25" fmla="*/ 370911 w 777884"/>
              <a:gd name="connsiteY25" fmla="*/ 1398645 h 1756678"/>
              <a:gd name="connsiteX26" fmla="*/ 345153 w 777884"/>
              <a:gd name="connsiteY26" fmla="*/ 1468191 h 1756678"/>
              <a:gd name="connsiteX27" fmla="*/ 306517 w 777884"/>
              <a:gd name="connsiteY27" fmla="*/ 1542889 h 1756678"/>
              <a:gd name="connsiteX28" fmla="*/ 270456 w 777884"/>
              <a:gd name="connsiteY28" fmla="*/ 1607283 h 1756678"/>
              <a:gd name="connsiteX29" fmla="*/ 236971 w 777884"/>
              <a:gd name="connsiteY29" fmla="*/ 1651071 h 1756678"/>
              <a:gd name="connsiteX30" fmla="*/ 200910 w 777884"/>
              <a:gd name="connsiteY30" fmla="*/ 1689708 h 1756678"/>
              <a:gd name="connsiteX31" fmla="*/ 151970 w 777884"/>
              <a:gd name="connsiteY31" fmla="*/ 1730920 h 1756678"/>
              <a:gd name="connsiteX32" fmla="*/ 118485 w 777884"/>
              <a:gd name="connsiteY32" fmla="*/ 1751526 h 1756678"/>
              <a:gd name="connsiteX33" fmla="*/ 95303 w 777884"/>
              <a:gd name="connsiteY33" fmla="*/ 1756678 h 1756678"/>
              <a:gd name="connsiteX34" fmla="*/ 77273 w 777884"/>
              <a:gd name="connsiteY34" fmla="*/ 1756678 h 1756678"/>
              <a:gd name="connsiteX35" fmla="*/ 51515 w 777884"/>
              <a:gd name="connsiteY35" fmla="*/ 1746375 h 1756678"/>
              <a:gd name="connsiteX36" fmla="*/ 30909 w 777884"/>
              <a:gd name="connsiteY36" fmla="*/ 1728344 h 1756678"/>
              <a:gd name="connsiteX37" fmla="*/ 18030 w 777884"/>
              <a:gd name="connsiteY37" fmla="*/ 1707738 h 1756678"/>
              <a:gd name="connsiteX38" fmla="*/ 0 w 777884"/>
              <a:gd name="connsiteY38" fmla="*/ 1669101 h 1756678"/>
              <a:gd name="connsiteX39" fmla="*/ 77273 w 777884"/>
              <a:gd name="connsiteY39" fmla="*/ 1316220 h 1756678"/>
              <a:gd name="connsiteX40" fmla="*/ 100455 w 777884"/>
              <a:gd name="connsiteY40" fmla="*/ 1298190 h 1756678"/>
              <a:gd name="connsiteX41" fmla="*/ 133940 w 777884"/>
              <a:gd name="connsiteY41" fmla="*/ 1259553 h 1756678"/>
              <a:gd name="connsiteX42" fmla="*/ 180304 w 777884"/>
              <a:gd name="connsiteY42" fmla="*/ 1195159 h 1756678"/>
              <a:gd name="connsiteX43" fmla="*/ 224092 w 777884"/>
              <a:gd name="connsiteY43" fmla="*/ 1105007 h 1756678"/>
              <a:gd name="connsiteX44" fmla="*/ 257577 w 777884"/>
              <a:gd name="connsiteY44" fmla="*/ 1020006 h 1756678"/>
              <a:gd name="connsiteX45" fmla="*/ 291062 w 777884"/>
              <a:gd name="connsiteY45" fmla="*/ 916975 h 1756678"/>
              <a:gd name="connsiteX46" fmla="*/ 319396 w 777884"/>
              <a:gd name="connsiteY46" fmla="*/ 811369 h 1756678"/>
              <a:gd name="connsiteX47" fmla="*/ 345153 w 777884"/>
              <a:gd name="connsiteY47" fmla="*/ 695459 h 1756678"/>
              <a:gd name="connsiteX48" fmla="*/ 360608 w 777884"/>
              <a:gd name="connsiteY48" fmla="*/ 605307 h 1756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777884" h="1756678">
                <a:moveTo>
                  <a:pt x="360608" y="605307"/>
                </a:moveTo>
                <a:lnTo>
                  <a:pt x="376063" y="517730"/>
                </a:lnTo>
                <a:lnTo>
                  <a:pt x="391517" y="419851"/>
                </a:lnTo>
                <a:lnTo>
                  <a:pt x="404396" y="324547"/>
                </a:lnTo>
                <a:lnTo>
                  <a:pt x="412124" y="226668"/>
                </a:lnTo>
                <a:cubicBezTo>
                  <a:pt x="412982" y="201769"/>
                  <a:pt x="413841" y="176869"/>
                  <a:pt x="414699" y="151970"/>
                </a:cubicBezTo>
                <a:lnTo>
                  <a:pt x="414699" y="100455"/>
                </a:lnTo>
                <a:lnTo>
                  <a:pt x="409548" y="74697"/>
                </a:lnTo>
                <a:lnTo>
                  <a:pt x="401821" y="54091"/>
                </a:lnTo>
                <a:lnTo>
                  <a:pt x="388942" y="33485"/>
                </a:lnTo>
                <a:lnTo>
                  <a:pt x="370911" y="15454"/>
                </a:lnTo>
                <a:lnTo>
                  <a:pt x="337426" y="0"/>
                </a:lnTo>
                <a:lnTo>
                  <a:pt x="777884" y="30909"/>
                </a:lnTo>
                <a:lnTo>
                  <a:pt x="744399" y="69545"/>
                </a:lnTo>
                <a:lnTo>
                  <a:pt x="716065" y="100455"/>
                </a:lnTo>
                <a:lnTo>
                  <a:pt x="703186" y="115909"/>
                </a:lnTo>
                <a:lnTo>
                  <a:pt x="695459" y="159698"/>
                </a:lnTo>
                <a:lnTo>
                  <a:pt x="677428" y="265304"/>
                </a:lnTo>
                <a:lnTo>
                  <a:pt x="646519" y="422427"/>
                </a:lnTo>
                <a:lnTo>
                  <a:pt x="615610" y="566670"/>
                </a:lnTo>
                <a:lnTo>
                  <a:pt x="566670" y="775308"/>
                </a:lnTo>
                <a:lnTo>
                  <a:pt x="528033" y="922127"/>
                </a:lnTo>
                <a:lnTo>
                  <a:pt x="491973" y="1050916"/>
                </a:lnTo>
                <a:lnTo>
                  <a:pt x="443033" y="1197735"/>
                </a:lnTo>
                <a:lnTo>
                  <a:pt x="401821" y="1318796"/>
                </a:lnTo>
                <a:lnTo>
                  <a:pt x="370911" y="1398645"/>
                </a:lnTo>
                <a:lnTo>
                  <a:pt x="345153" y="1468191"/>
                </a:lnTo>
                <a:lnTo>
                  <a:pt x="306517" y="1542889"/>
                </a:lnTo>
                <a:lnTo>
                  <a:pt x="270456" y="1607283"/>
                </a:lnTo>
                <a:lnTo>
                  <a:pt x="236971" y="1651071"/>
                </a:lnTo>
                <a:lnTo>
                  <a:pt x="200910" y="1689708"/>
                </a:lnTo>
                <a:lnTo>
                  <a:pt x="151970" y="1730920"/>
                </a:lnTo>
                <a:lnTo>
                  <a:pt x="118485" y="1751526"/>
                </a:lnTo>
                <a:lnTo>
                  <a:pt x="95303" y="1756678"/>
                </a:lnTo>
                <a:lnTo>
                  <a:pt x="77273" y="1756678"/>
                </a:lnTo>
                <a:lnTo>
                  <a:pt x="51515" y="1746375"/>
                </a:lnTo>
                <a:lnTo>
                  <a:pt x="30909" y="1728344"/>
                </a:lnTo>
                <a:lnTo>
                  <a:pt x="18030" y="1707738"/>
                </a:lnTo>
                <a:lnTo>
                  <a:pt x="0" y="1669101"/>
                </a:lnTo>
                <a:lnTo>
                  <a:pt x="77273" y="1316220"/>
                </a:lnTo>
                <a:lnTo>
                  <a:pt x="100455" y="1298190"/>
                </a:lnTo>
                <a:lnTo>
                  <a:pt x="133940" y="1259553"/>
                </a:lnTo>
                <a:lnTo>
                  <a:pt x="180304" y="1195159"/>
                </a:lnTo>
                <a:lnTo>
                  <a:pt x="224092" y="1105007"/>
                </a:lnTo>
                <a:lnTo>
                  <a:pt x="257577" y="1020006"/>
                </a:lnTo>
                <a:lnTo>
                  <a:pt x="291062" y="916975"/>
                </a:lnTo>
                <a:lnTo>
                  <a:pt x="319396" y="811369"/>
                </a:lnTo>
                <a:lnTo>
                  <a:pt x="345153" y="695459"/>
                </a:lnTo>
                <a:lnTo>
                  <a:pt x="360608" y="6053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F517F075-304B-4F2F-B96B-DCBC8B0A3BFA}"/>
              </a:ext>
            </a:extLst>
          </p:cNvPr>
          <p:cNvSpPr/>
          <p:nvPr/>
        </p:nvSpPr>
        <p:spPr>
          <a:xfrm>
            <a:off x="6656390" y="3305176"/>
            <a:ext cx="623887" cy="665163"/>
          </a:xfrm>
          <a:custGeom>
            <a:avLst/>
            <a:gdLst>
              <a:gd name="connsiteX0" fmla="*/ 240506 w 623887"/>
              <a:gd name="connsiteY0" fmla="*/ 102394 h 664369"/>
              <a:gd name="connsiteX1" fmla="*/ 357187 w 623887"/>
              <a:gd name="connsiteY1" fmla="*/ 157163 h 664369"/>
              <a:gd name="connsiteX2" fmla="*/ 433387 w 623887"/>
              <a:gd name="connsiteY2" fmla="*/ 192881 h 664369"/>
              <a:gd name="connsiteX3" fmla="*/ 490537 w 623887"/>
              <a:gd name="connsiteY3" fmla="*/ 219075 h 664369"/>
              <a:gd name="connsiteX4" fmla="*/ 519112 w 623887"/>
              <a:gd name="connsiteY4" fmla="*/ 233363 h 664369"/>
              <a:gd name="connsiteX5" fmla="*/ 540544 w 623887"/>
              <a:gd name="connsiteY5" fmla="*/ 242888 h 664369"/>
              <a:gd name="connsiteX6" fmla="*/ 554831 w 623887"/>
              <a:gd name="connsiteY6" fmla="*/ 245269 h 664369"/>
              <a:gd name="connsiteX7" fmla="*/ 573881 w 623887"/>
              <a:gd name="connsiteY7" fmla="*/ 242888 h 664369"/>
              <a:gd name="connsiteX8" fmla="*/ 592931 w 623887"/>
              <a:gd name="connsiteY8" fmla="*/ 235744 h 664369"/>
              <a:gd name="connsiteX9" fmla="*/ 623887 w 623887"/>
              <a:gd name="connsiteY9" fmla="*/ 211931 h 664369"/>
              <a:gd name="connsiteX10" fmla="*/ 573881 w 623887"/>
              <a:gd name="connsiteY10" fmla="*/ 664369 h 664369"/>
              <a:gd name="connsiteX11" fmla="*/ 557212 w 623887"/>
              <a:gd name="connsiteY11" fmla="*/ 652463 h 664369"/>
              <a:gd name="connsiteX12" fmla="*/ 535781 w 623887"/>
              <a:gd name="connsiteY12" fmla="*/ 626269 h 664369"/>
              <a:gd name="connsiteX13" fmla="*/ 511969 w 623887"/>
              <a:gd name="connsiteY13" fmla="*/ 581025 h 664369"/>
              <a:gd name="connsiteX14" fmla="*/ 483394 w 623887"/>
              <a:gd name="connsiteY14" fmla="*/ 533400 h 664369"/>
              <a:gd name="connsiteX15" fmla="*/ 442912 w 623887"/>
              <a:gd name="connsiteY15" fmla="*/ 476250 h 664369"/>
              <a:gd name="connsiteX16" fmla="*/ 414337 w 623887"/>
              <a:gd name="connsiteY16" fmla="*/ 440531 h 664369"/>
              <a:gd name="connsiteX17" fmla="*/ 369094 w 623887"/>
              <a:gd name="connsiteY17" fmla="*/ 383381 h 664369"/>
              <a:gd name="connsiteX18" fmla="*/ 319087 w 623887"/>
              <a:gd name="connsiteY18" fmla="*/ 330994 h 664369"/>
              <a:gd name="connsiteX19" fmla="*/ 257175 w 623887"/>
              <a:gd name="connsiteY19" fmla="*/ 264319 h 664369"/>
              <a:gd name="connsiteX20" fmla="*/ 178594 w 623887"/>
              <a:gd name="connsiteY20" fmla="*/ 190500 h 664369"/>
              <a:gd name="connsiteX21" fmla="*/ 114300 w 623887"/>
              <a:gd name="connsiteY21" fmla="*/ 138113 h 664369"/>
              <a:gd name="connsiteX22" fmla="*/ 45244 w 623887"/>
              <a:gd name="connsiteY22" fmla="*/ 83344 h 664369"/>
              <a:gd name="connsiteX23" fmla="*/ 16669 w 623887"/>
              <a:gd name="connsiteY23" fmla="*/ 61913 h 664369"/>
              <a:gd name="connsiteX24" fmla="*/ 7144 w 623887"/>
              <a:gd name="connsiteY24" fmla="*/ 50006 h 664369"/>
              <a:gd name="connsiteX25" fmla="*/ 0 w 623887"/>
              <a:gd name="connsiteY25" fmla="*/ 28575 h 664369"/>
              <a:gd name="connsiteX26" fmla="*/ 0 w 623887"/>
              <a:gd name="connsiteY26" fmla="*/ 9525 h 664369"/>
              <a:gd name="connsiteX27" fmla="*/ 7144 w 623887"/>
              <a:gd name="connsiteY27" fmla="*/ 0 h 664369"/>
              <a:gd name="connsiteX28" fmla="*/ 26194 w 623887"/>
              <a:gd name="connsiteY28" fmla="*/ 0 h 664369"/>
              <a:gd name="connsiteX29" fmla="*/ 61912 w 623887"/>
              <a:gd name="connsiteY29" fmla="*/ 14288 h 664369"/>
              <a:gd name="connsiteX30" fmla="*/ 164306 w 623887"/>
              <a:gd name="connsiteY30" fmla="*/ 64294 h 664369"/>
              <a:gd name="connsiteX31" fmla="*/ 240506 w 623887"/>
              <a:gd name="connsiteY31" fmla="*/ 102394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23887" h="664369">
                <a:moveTo>
                  <a:pt x="240506" y="102394"/>
                </a:moveTo>
                <a:lnTo>
                  <a:pt x="357187" y="157163"/>
                </a:lnTo>
                <a:lnTo>
                  <a:pt x="433387" y="192881"/>
                </a:lnTo>
                <a:lnTo>
                  <a:pt x="490537" y="219075"/>
                </a:lnTo>
                <a:lnTo>
                  <a:pt x="519112" y="233363"/>
                </a:lnTo>
                <a:lnTo>
                  <a:pt x="540544" y="242888"/>
                </a:lnTo>
                <a:lnTo>
                  <a:pt x="554831" y="245269"/>
                </a:lnTo>
                <a:lnTo>
                  <a:pt x="573881" y="242888"/>
                </a:lnTo>
                <a:lnTo>
                  <a:pt x="592931" y="235744"/>
                </a:lnTo>
                <a:lnTo>
                  <a:pt x="623887" y="211931"/>
                </a:lnTo>
                <a:lnTo>
                  <a:pt x="573881" y="664369"/>
                </a:lnTo>
                <a:lnTo>
                  <a:pt x="557212" y="652463"/>
                </a:lnTo>
                <a:lnTo>
                  <a:pt x="535781" y="626269"/>
                </a:lnTo>
                <a:lnTo>
                  <a:pt x="511969" y="581025"/>
                </a:lnTo>
                <a:lnTo>
                  <a:pt x="483394" y="533400"/>
                </a:lnTo>
                <a:lnTo>
                  <a:pt x="442912" y="476250"/>
                </a:lnTo>
                <a:lnTo>
                  <a:pt x="414337" y="440531"/>
                </a:lnTo>
                <a:lnTo>
                  <a:pt x="369094" y="383381"/>
                </a:lnTo>
                <a:lnTo>
                  <a:pt x="319087" y="330994"/>
                </a:lnTo>
                <a:lnTo>
                  <a:pt x="257175" y="264319"/>
                </a:lnTo>
                <a:lnTo>
                  <a:pt x="178594" y="190500"/>
                </a:lnTo>
                <a:lnTo>
                  <a:pt x="114300" y="138113"/>
                </a:lnTo>
                <a:lnTo>
                  <a:pt x="45244" y="83344"/>
                </a:lnTo>
                <a:lnTo>
                  <a:pt x="16669" y="61913"/>
                </a:lnTo>
                <a:lnTo>
                  <a:pt x="7144" y="50006"/>
                </a:lnTo>
                <a:lnTo>
                  <a:pt x="0" y="28575"/>
                </a:lnTo>
                <a:lnTo>
                  <a:pt x="0" y="9525"/>
                </a:lnTo>
                <a:lnTo>
                  <a:pt x="7144" y="0"/>
                </a:lnTo>
                <a:lnTo>
                  <a:pt x="26194" y="0"/>
                </a:lnTo>
                <a:lnTo>
                  <a:pt x="61912" y="14288"/>
                </a:lnTo>
                <a:lnTo>
                  <a:pt x="164306" y="64294"/>
                </a:lnTo>
                <a:lnTo>
                  <a:pt x="240506" y="1023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C519DC9-92D4-47C6-9939-974DF896F2B2}"/>
              </a:ext>
            </a:extLst>
          </p:cNvPr>
          <p:cNvSpPr/>
          <p:nvPr/>
        </p:nvSpPr>
        <p:spPr>
          <a:xfrm rot="16200000">
            <a:off x="5475289" y="2613026"/>
            <a:ext cx="3503613" cy="2640012"/>
          </a:xfrm>
          <a:custGeom>
            <a:avLst/>
            <a:gdLst>
              <a:gd name="connsiteX0" fmla="*/ 1951173 w 3504633"/>
              <a:gd name="connsiteY0" fmla="*/ 186959 h 2641222"/>
              <a:gd name="connsiteX1" fmla="*/ 2416871 w 3504633"/>
              <a:gd name="connsiteY1" fmla="*/ 183560 h 2641222"/>
              <a:gd name="connsiteX2" fmla="*/ 2712606 w 3504633"/>
              <a:gd name="connsiteY2" fmla="*/ 183560 h 2641222"/>
              <a:gd name="connsiteX3" fmla="*/ 3072927 w 3504633"/>
              <a:gd name="connsiteY3" fmla="*/ 183560 h 2641222"/>
              <a:gd name="connsiteX4" fmla="*/ 3171506 w 3504633"/>
              <a:gd name="connsiteY4" fmla="*/ 183560 h 2641222"/>
              <a:gd name="connsiteX5" fmla="*/ 3225894 w 3504633"/>
              <a:gd name="connsiteY5" fmla="*/ 180160 h 2641222"/>
              <a:gd name="connsiteX6" fmla="*/ 3263286 w 3504633"/>
              <a:gd name="connsiteY6" fmla="*/ 169963 h 2641222"/>
              <a:gd name="connsiteX7" fmla="*/ 3297278 w 3504633"/>
              <a:gd name="connsiteY7" fmla="*/ 156366 h 2641222"/>
              <a:gd name="connsiteX8" fmla="*/ 3341469 w 3504633"/>
              <a:gd name="connsiteY8" fmla="*/ 132571 h 2641222"/>
              <a:gd name="connsiteX9" fmla="*/ 3385659 w 3504633"/>
              <a:gd name="connsiteY9" fmla="*/ 88380 h 2641222"/>
              <a:gd name="connsiteX10" fmla="*/ 3412853 w 3504633"/>
              <a:gd name="connsiteY10" fmla="*/ 57787 h 2641222"/>
              <a:gd name="connsiteX11" fmla="*/ 3446846 w 3504633"/>
              <a:gd name="connsiteY11" fmla="*/ 16996 h 2641222"/>
              <a:gd name="connsiteX12" fmla="*/ 3470640 w 3504633"/>
              <a:gd name="connsiteY12" fmla="*/ 0 h 2641222"/>
              <a:gd name="connsiteX13" fmla="*/ 3484237 w 3504633"/>
              <a:gd name="connsiteY13" fmla="*/ 0 h 2641222"/>
              <a:gd name="connsiteX14" fmla="*/ 3497835 w 3504633"/>
              <a:gd name="connsiteY14" fmla="*/ 6798 h 2641222"/>
              <a:gd name="connsiteX15" fmla="*/ 3504633 w 3504633"/>
              <a:gd name="connsiteY15" fmla="*/ 20395 h 2641222"/>
              <a:gd name="connsiteX16" fmla="*/ 3504633 w 3504633"/>
              <a:gd name="connsiteY16" fmla="*/ 44190 h 2641222"/>
              <a:gd name="connsiteX17" fmla="*/ 3497835 w 3504633"/>
              <a:gd name="connsiteY17" fmla="*/ 81582 h 2641222"/>
              <a:gd name="connsiteX18" fmla="*/ 3484237 w 3504633"/>
              <a:gd name="connsiteY18" fmla="*/ 142769 h 2641222"/>
              <a:gd name="connsiteX19" fmla="*/ 3467241 w 3504633"/>
              <a:gd name="connsiteY19" fmla="*/ 203955 h 2641222"/>
              <a:gd name="connsiteX20" fmla="*/ 3443446 w 3504633"/>
              <a:gd name="connsiteY20" fmla="*/ 261743 h 2641222"/>
              <a:gd name="connsiteX21" fmla="*/ 3409454 w 3504633"/>
              <a:gd name="connsiteY21" fmla="*/ 319530 h 2641222"/>
              <a:gd name="connsiteX22" fmla="*/ 3368663 w 3504633"/>
              <a:gd name="connsiteY22" fmla="*/ 387515 h 2641222"/>
              <a:gd name="connsiteX23" fmla="*/ 3212297 w 3504633"/>
              <a:gd name="connsiteY23" fmla="*/ 431705 h 2641222"/>
              <a:gd name="connsiteX24" fmla="*/ 3035536 w 3504633"/>
              <a:gd name="connsiteY24" fmla="*/ 428306 h 2641222"/>
              <a:gd name="connsiteX25" fmla="*/ 2817983 w 3504633"/>
              <a:gd name="connsiteY25" fmla="*/ 421508 h 2641222"/>
              <a:gd name="connsiteX26" fmla="*/ 2573237 w 3504633"/>
              <a:gd name="connsiteY26" fmla="*/ 421508 h 2641222"/>
              <a:gd name="connsiteX27" fmla="*/ 2059949 w 3504633"/>
              <a:gd name="connsiteY27" fmla="*/ 414709 h 2641222"/>
              <a:gd name="connsiteX28" fmla="*/ 1699628 w 3504633"/>
              <a:gd name="connsiteY28" fmla="*/ 411310 h 2641222"/>
              <a:gd name="connsiteX29" fmla="*/ 1315512 w 3504633"/>
              <a:gd name="connsiteY29" fmla="*/ 407911 h 2641222"/>
              <a:gd name="connsiteX30" fmla="*/ 1077564 w 3504633"/>
              <a:gd name="connsiteY30" fmla="*/ 407911 h 2641222"/>
              <a:gd name="connsiteX31" fmla="*/ 863411 w 3504633"/>
              <a:gd name="connsiteY31" fmla="*/ 411310 h 2641222"/>
              <a:gd name="connsiteX32" fmla="*/ 778429 w 3504633"/>
              <a:gd name="connsiteY32" fmla="*/ 418108 h 2641222"/>
              <a:gd name="connsiteX33" fmla="*/ 720642 w 3504633"/>
              <a:gd name="connsiteY33" fmla="*/ 421508 h 2641222"/>
              <a:gd name="connsiteX34" fmla="*/ 639060 w 3504633"/>
              <a:gd name="connsiteY34" fmla="*/ 431705 h 2641222"/>
              <a:gd name="connsiteX35" fmla="*/ 567675 w 3504633"/>
              <a:gd name="connsiteY35" fmla="*/ 445302 h 2641222"/>
              <a:gd name="connsiteX36" fmla="*/ 496291 w 3504633"/>
              <a:gd name="connsiteY36" fmla="*/ 465698 h 2641222"/>
              <a:gd name="connsiteX37" fmla="*/ 455500 w 3504633"/>
              <a:gd name="connsiteY37" fmla="*/ 479295 h 2641222"/>
              <a:gd name="connsiteX38" fmla="*/ 418108 w 3504633"/>
              <a:gd name="connsiteY38" fmla="*/ 499691 h 2641222"/>
              <a:gd name="connsiteX39" fmla="*/ 394313 w 3504633"/>
              <a:gd name="connsiteY39" fmla="*/ 523485 h 2641222"/>
              <a:gd name="connsiteX40" fmla="*/ 363720 w 3504633"/>
              <a:gd name="connsiteY40" fmla="*/ 560877 h 2641222"/>
              <a:gd name="connsiteX41" fmla="*/ 339925 w 3504633"/>
              <a:gd name="connsiteY41" fmla="*/ 598269 h 2641222"/>
              <a:gd name="connsiteX42" fmla="*/ 316130 w 3504633"/>
              <a:gd name="connsiteY42" fmla="*/ 645859 h 2641222"/>
              <a:gd name="connsiteX43" fmla="*/ 285537 w 3504633"/>
              <a:gd name="connsiteY43" fmla="*/ 727441 h 2641222"/>
              <a:gd name="connsiteX44" fmla="*/ 261742 w 3504633"/>
              <a:gd name="connsiteY44" fmla="*/ 832818 h 2641222"/>
              <a:gd name="connsiteX45" fmla="*/ 244746 w 3504633"/>
              <a:gd name="connsiteY45" fmla="*/ 934795 h 2641222"/>
              <a:gd name="connsiteX46" fmla="*/ 227750 w 3504633"/>
              <a:gd name="connsiteY46" fmla="*/ 1070766 h 2641222"/>
              <a:gd name="connsiteX47" fmla="*/ 220951 w 3504633"/>
              <a:gd name="connsiteY47" fmla="*/ 1274721 h 2641222"/>
              <a:gd name="connsiteX48" fmla="*/ 220951 w 3504633"/>
              <a:gd name="connsiteY48" fmla="*/ 1407292 h 2641222"/>
              <a:gd name="connsiteX49" fmla="*/ 227750 w 3504633"/>
              <a:gd name="connsiteY49" fmla="*/ 1563658 h 2641222"/>
              <a:gd name="connsiteX50" fmla="*/ 234548 w 3504633"/>
              <a:gd name="connsiteY50" fmla="*/ 1699628 h 2641222"/>
              <a:gd name="connsiteX51" fmla="*/ 258343 w 3504633"/>
              <a:gd name="connsiteY51" fmla="*/ 1876389 h 2641222"/>
              <a:gd name="connsiteX52" fmla="*/ 271940 w 3504633"/>
              <a:gd name="connsiteY52" fmla="*/ 1937576 h 2641222"/>
              <a:gd name="connsiteX53" fmla="*/ 288936 w 3504633"/>
              <a:gd name="connsiteY53" fmla="*/ 1995363 h 2641222"/>
              <a:gd name="connsiteX54" fmla="*/ 312731 w 3504633"/>
              <a:gd name="connsiteY54" fmla="*/ 2049751 h 2641222"/>
              <a:gd name="connsiteX55" fmla="*/ 329727 w 3504633"/>
              <a:gd name="connsiteY55" fmla="*/ 2083744 h 2641222"/>
              <a:gd name="connsiteX56" fmla="*/ 360321 w 3504633"/>
              <a:gd name="connsiteY56" fmla="*/ 2124535 h 2641222"/>
              <a:gd name="connsiteX57" fmla="*/ 373918 w 3504633"/>
              <a:gd name="connsiteY57" fmla="*/ 2610629 h 2641222"/>
              <a:gd name="connsiteX58" fmla="*/ 350123 w 3504633"/>
              <a:gd name="connsiteY58" fmla="*/ 2627625 h 2641222"/>
              <a:gd name="connsiteX59" fmla="*/ 336526 w 3504633"/>
              <a:gd name="connsiteY59" fmla="*/ 2637823 h 2641222"/>
              <a:gd name="connsiteX60" fmla="*/ 309332 w 3504633"/>
              <a:gd name="connsiteY60" fmla="*/ 2641222 h 2641222"/>
              <a:gd name="connsiteX61" fmla="*/ 285537 w 3504633"/>
              <a:gd name="connsiteY61" fmla="*/ 2637823 h 2641222"/>
              <a:gd name="connsiteX62" fmla="*/ 254944 w 3504633"/>
              <a:gd name="connsiteY62" fmla="*/ 2624226 h 2641222"/>
              <a:gd name="connsiteX63" fmla="*/ 224350 w 3504633"/>
              <a:gd name="connsiteY63" fmla="*/ 2603830 h 2641222"/>
              <a:gd name="connsiteX64" fmla="*/ 180160 w 3504633"/>
              <a:gd name="connsiteY64" fmla="*/ 2559640 h 2641222"/>
              <a:gd name="connsiteX65" fmla="*/ 159765 w 3504633"/>
              <a:gd name="connsiteY65" fmla="*/ 2532446 h 2641222"/>
              <a:gd name="connsiteX66" fmla="*/ 135970 w 3504633"/>
              <a:gd name="connsiteY66" fmla="*/ 2478058 h 2641222"/>
              <a:gd name="connsiteX67" fmla="*/ 112175 w 3504633"/>
              <a:gd name="connsiteY67" fmla="*/ 2403274 h 2641222"/>
              <a:gd name="connsiteX68" fmla="*/ 84981 w 3504633"/>
              <a:gd name="connsiteY68" fmla="*/ 2297897 h 2641222"/>
              <a:gd name="connsiteX69" fmla="*/ 64585 w 3504633"/>
              <a:gd name="connsiteY69" fmla="*/ 2209517 h 2641222"/>
              <a:gd name="connsiteX70" fmla="*/ 44190 w 3504633"/>
              <a:gd name="connsiteY70" fmla="*/ 2083744 h 2641222"/>
              <a:gd name="connsiteX71" fmla="*/ 27194 w 3504633"/>
              <a:gd name="connsiteY71" fmla="*/ 1954572 h 2641222"/>
              <a:gd name="connsiteX72" fmla="*/ 13597 w 3504633"/>
              <a:gd name="connsiteY72" fmla="*/ 1805005 h 2641222"/>
              <a:gd name="connsiteX73" fmla="*/ 6798 w 3504633"/>
              <a:gd name="connsiteY73" fmla="*/ 1628244 h 2641222"/>
              <a:gd name="connsiteX74" fmla="*/ 0 w 3504633"/>
              <a:gd name="connsiteY74" fmla="*/ 1427688 h 2641222"/>
              <a:gd name="connsiteX75" fmla="*/ 0 w 3504633"/>
              <a:gd name="connsiteY75" fmla="*/ 1220333 h 2641222"/>
              <a:gd name="connsiteX76" fmla="*/ 6798 w 3504633"/>
              <a:gd name="connsiteY76" fmla="*/ 1097960 h 2641222"/>
              <a:gd name="connsiteX77" fmla="*/ 20395 w 3504633"/>
              <a:gd name="connsiteY77" fmla="*/ 927997 h 2641222"/>
              <a:gd name="connsiteX78" fmla="*/ 37391 w 3504633"/>
              <a:gd name="connsiteY78" fmla="*/ 812422 h 2641222"/>
              <a:gd name="connsiteX79" fmla="*/ 54388 w 3504633"/>
              <a:gd name="connsiteY79" fmla="*/ 737638 h 2641222"/>
              <a:gd name="connsiteX80" fmla="*/ 78182 w 3504633"/>
              <a:gd name="connsiteY80" fmla="*/ 649258 h 2641222"/>
              <a:gd name="connsiteX81" fmla="*/ 108776 w 3504633"/>
              <a:gd name="connsiteY81" fmla="*/ 567676 h 2641222"/>
              <a:gd name="connsiteX82" fmla="*/ 139369 w 3504633"/>
              <a:gd name="connsiteY82" fmla="*/ 499691 h 2641222"/>
              <a:gd name="connsiteX83" fmla="*/ 183559 w 3504633"/>
              <a:gd name="connsiteY83" fmla="*/ 431705 h 2641222"/>
              <a:gd name="connsiteX84" fmla="*/ 200556 w 3504633"/>
              <a:gd name="connsiteY84" fmla="*/ 404511 h 2641222"/>
              <a:gd name="connsiteX85" fmla="*/ 231149 w 3504633"/>
              <a:gd name="connsiteY85" fmla="*/ 373918 h 2641222"/>
              <a:gd name="connsiteX86" fmla="*/ 268541 w 3504633"/>
              <a:gd name="connsiteY86" fmla="*/ 339925 h 2641222"/>
              <a:gd name="connsiteX87" fmla="*/ 316130 w 3504633"/>
              <a:gd name="connsiteY87" fmla="*/ 312731 h 2641222"/>
              <a:gd name="connsiteX88" fmla="*/ 363720 w 3504633"/>
              <a:gd name="connsiteY88" fmla="*/ 288937 h 2641222"/>
              <a:gd name="connsiteX89" fmla="*/ 428306 w 3504633"/>
              <a:gd name="connsiteY89" fmla="*/ 265142 h 2641222"/>
              <a:gd name="connsiteX90" fmla="*/ 509888 w 3504633"/>
              <a:gd name="connsiteY90" fmla="*/ 241347 h 2641222"/>
              <a:gd name="connsiteX91" fmla="*/ 601668 w 3504633"/>
              <a:gd name="connsiteY91" fmla="*/ 224351 h 2641222"/>
              <a:gd name="connsiteX92" fmla="*/ 717243 w 3504633"/>
              <a:gd name="connsiteY92" fmla="*/ 210754 h 2641222"/>
              <a:gd name="connsiteX93" fmla="*/ 802224 w 3504633"/>
              <a:gd name="connsiteY93" fmla="*/ 207354 h 2641222"/>
              <a:gd name="connsiteX94" fmla="*/ 958590 w 3504633"/>
              <a:gd name="connsiteY94" fmla="*/ 200556 h 2641222"/>
              <a:gd name="connsiteX95" fmla="*/ 1223732 w 3504633"/>
              <a:gd name="connsiteY95" fmla="*/ 193757 h 2641222"/>
              <a:gd name="connsiteX96" fmla="*/ 1597650 w 3504633"/>
              <a:gd name="connsiteY96" fmla="*/ 190358 h 2641222"/>
              <a:gd name="connsiteX97" fmla="*/ 1951173 w 3504633"/>
              <a:gd name="connsiteY97" fmla="*/ 186959 h 264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504633" h="2641222">
                <a:moveTo>
                  <a:pt x="1951173" y="186959"/>
                </a:moveTo>
                <a:lnTo>
                  <a:pt x="2416871" y="183560"/>
                </a:lnTo>
                <a:lnTo>
                  <a:pt x="2712606" y="183560"/>
                </a:lnTo>
                <a:lnTo>
                  <a:pt x="3072927" y="183560"/>
                </a:lnTo>
                <a:lnTo>
                  <a:pt x="3171506" y="183560"/>
                </a:lnTo>
                <a:lnTo>
                  <a:pt x="3225894" y="180160"/>
                </a:lnTo>
                <a:lnTo>
                  <a:pt x="3263286" y="169963"/>
                </a:lnTo>
                <a:lnTo>
                  <a:pt x="3297278" y="156366"/>
                </a:lnTo>
                <a:lnTo>
                  <a:pt x="3341469" y="132571"/>
                </a:lnTo>
                <a:lnTo>
                  <a:pt x="3385659" y="88380"/>
                </a:lnTo>
                <a:lnTo>
                  <a:pt x="3412853" y="57787"/>
                </a:lnTo>
                <a:lnTo>
                  <a:pt x="3446846" y="16996"/>
                </a:lnTo>
                <a:lnTo>
                  <a:pt x="3470640" y="0"/>
                </a:lnTo>
                <a:lnTo>
                  <a:pt x="3484237" y="0"/>
                </a:lnTo>
                <a:lnTo>
                  <a:pt x="3497835" y="6798"/>
                </a:lnTo>
                <a:lnTo>
                  <a:pt x="3504633" y="20395"/>
                </a:lnTo>
                <a:lnTo>
                  <a:pt x="3504633" y="44190"/>
                </a:lnTo>
                <a:lnTo>
                  <a:pt x="3497835" y="81582"/>
                </a:lnTo>
                <a:lnTo>
                  <a:pt x="3484237" y="142769"/>
                </a:lnTo>
                <a:lnTo>
                  <a:pt x="3467241" y="203955"/>
                </a:lnTo>
                <a:lnTo>
                  <a:pt x="3443446" y="261743"/>
                </a:lnTo>
                <a:lnTo>
                  <a:pt x="3409454" y="319530"/>
                </a:lnTo>
                <a:lnTo>
                  <a:pt x="3368663" y="387515"/>
                </a:lnTo>
                <a:lnTo>
                  <a:pt x="3212297" y="431705"/>
                </a:lnTo>
                <a:lnTo>
                  <a:pt x="3035536" y="428306"/>
                </a:lnTo>
                <a:lnTo>
                  <a:pt x="2817983" y="421508"/>
                </a:lnTo>
                <a:lnTo>
                  <a:pt x="2573237" y="421508"/>
                </a:lnTo>
                <a:lnTo>
                  <a:pt x="2059949" y="414709"/>
                </a:lnTo>
                <a:lnTo>
                  <a:pt x="1699628" y="411310"/>
                </a:lnTo>
                <a:lnTo>
                  <a:pt x="1315512" y="407911"/>
                </a:lnTo>
                <a:lnTo>
                  <a:pt x="1077564" y="407911"/>
                </a:lnTo>
                <a:lnTo>
                  <a:pt x="863411" y="411310"/>
                </a:lnTo>
                <a:lnTo>
                  <a:pt x="778429" y="418108"/>
                </a:lnTo>
                <a:lnTo>
                  <a:pt x="720642" y="421508"/>
                </a:lnTo>
                <a:lnTo>
                  <a:pt x="639060" y="431705"/>
                </a:lnTo>
                <a:lnTo>
                  <a:pt x="567675" y="445302"/>
                </a:lnTo>
                <a:lnTo>
                  <a:pt x="496291" y="465698"/>
                </a:lnTo>
                <a:lnTo>
                  <a:pt x="455500" y="479295"/>
                </a:lnTo>
                <a:lnTo>
                  <a:pt x="418108" y="499691"/>
                </a:lnTo>
                <a:lnTo>
                  <a:pt x="394313" y="523485"/>
                </a:lnTo>
                <a:lnTo>
                  <a:pt x="363720" y="560877"/>
                </a:lnTo>
                <a:lnTo>
                  <a:pt x="339925" y="598269"/>
                </a:lnTo>
                <a:lnTo>
                  <a:pt x="316130" y="645859"/>
                </a:lnTo>
                <a:lnTo>
                  <a:pt x="285537" y="727441"/>
                </a:lnTo>
                <a:lnTo>
                  <a:pt x="261742" y="832818"/>
                </a:lnTo>
                <a:lnTo>
                  <a:pt x="244746" y="934795"/>
                </a:lnTo>
                <a:lnTo>
                  <a:pt x="227750" y="1070766"/>
                </a:lnTo>
                <a:lnTo>
                  <a:pt x="220951" y="1274721"/>
                </a:lnTo>
                <a:lnTo>
                  <a:pt x="220951" y="1407292"/>
                </a:lnTo>
                <a:lnTo>
                  <a:pt x="227750" y="1563658"/>
                </a:lnTo>
                <a:lnTo>
                  <a:pt x="234548" y="1699628"/>
                </a:lnTo>
                <a:lnTo>
                  <a:pt x="258343" y="1876389"/>
                </a:lnTo>
                <a:lnTo>
                  <a:pt x="271940" y="1937576"/>
                </a:lnTo>
                <a:lnTo>
                  <a:pt x="288936" y="1995363"/>
                </a:lnTo>
                <a:lnTo>
                  <a:pt x="312731" y="2049751"/>
                </a:lnTo>
                <a:lnTo>
                  <a:pt x="329727" y="2083744"/>
                </a:lnTo>
                <a:lnTo>
                  <a:pt x="360321" y="2124535"/>
                </a:lnTo>
                <a:lnTo>
                  <a:pt x="373918" y="2610629"/>
                </a:lnTo>
                <a:lnTo>
                  <a:pt x="350123" y="2627625"/>
                </a:lnTo>
                <a:lnTo>
                  <a:pt x="336526" y="2637823"/>
                </a:lnTo>
                <a:lnTo>
                  <a:pt x="309332" y="2641222"/>
                </a:lnTo>
                <a:lnTo>
                  <a:pt x="285537" y="2637823"/>
                </a:lnTo>
                <a:lnTo>
                  <a:pt x="254944" y="2624226"/>
                </a:lnTo>
                <a:lnTo>
                  <a:pt x="224350" y="2603830"/>
                </a:lnTo>
                <a:lnTo>
                  <a:pt x="180160" y="2559640"/>
                </a:lnTo>
                <a:lnTo>
                  <a:pt x="159765" y="2532446"/>
                </a:lnTo>
                <a:lnTo>
                  <a:pt x="135970" y="2478058"/>
                </a:lnTo>
                <a:lnTo>
                  <a:pt x="112175" y="2403274"/>
                </a:lnTo>
                <a:lnTo>
                  <a:pt x="84981" y="2297897"/>
                </a:lnTo>
                <a:lnTo>
                  <a:pt x="64585" y="2209517"/>
                </a:lnTo>
                <a:lnTo>
                  <a:pt x="44190" y="2083744"/>
                </a:lnTo>
                <a:lnTo>
                  <a:pt x="27194" y="1954572"/>
                </a:lnTo>
                <a:lnTo>
                  <a:pt x="13597" y="1805005"/>
                </a:lnTo>
                <a:lnTo>
                  <a:pt x="6798" y="1628244"/>
                </a:lnTo>
                <a:lnTo>
                  <a:pt x="0" y="1427688"/>
                </a:lnTo>
                <a:lnTo>
                  <a:pt x="0" y="1220333"/>
                </a:lnTo>
                <a:lnTo>
                  <a:pt x="6798" y="1097960"/>
                </a:lnTo>
                <a:lnTo>
                  <a:pt x="20395" y="927997"/>
                </a:lnTo>
                <a:lnTo>
                  <a:pt x="37391" y="812422"/>
                </a:lnTo>
                <a:lnTo>
                  <a:pt x="54388" y="737638"/>
                </a:lnTo>
                <a:lnTo>
                  <a:pt x="78182" y="649258"/>
                </a:lnTo>
                <a:lnTo>
                  <a:pt x="108776" y="567676"/>
                </a:lnTo>
                <a:lnTo>
                  <a:pt x="139369" y="499691"/>
                </a:lnTo>
                <a:lnTo>
                  <a:pt x="183559" y="431705"/>
                </a:lnTo>
                <a:lnTo>
                  <a:pt x="200556" y="404511"/>
                </a:lnTo>
                <a:lnTo>
                  <a:pt x="231149" y="373918"/>
                </a:lnTo>
                <a:lnTo>
                  <a:pt x="268541" y="339925"/>
                </a:lnTo>
                <a:lnTo>
                  <a:pt x="316130" y="312731"/>
                </a:lnTo>
                <a:lnTo>
                  <a:pt x="363720" y="288937"/>
                </a:lnTo>
                <a:lnTo>
                  <a:pt x="428306" y="265142"/>
                </a:lnTo>
                <a:lnTo>
                  <a:pt x="509888" y="241347"/>
                </a:lnTo>
                <a:lnTo>
                  <a:pt x="601668" y="224351"/>
                </a:lnTo>
                <a:lnTo>
                  <a:pt x="717243" y="210754"/>
                </a:lnTo>
                <a:lnTo>
                  <a:pt x="802224" y="207354"/>
                </a:lnTo>
                <a:lnTo>
                  <a:pt x="958590" y="200556"/>
                </a:lnTo>
                <a:lnTo>
                  <a:pt x="1223732" y="193757"/>
                </a:lnTo>
                <a:lnTo>
                  <a:pt x="1597650" y="190358"/>
                </a:lnTo>
                <a:lnTo>
                  <a:pt x="1951173" y="18695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A347C9D3-6730-47F1-A50D-3169BEA645E3}"/>
              </a:ext>
            </a:extLst>
          </p:cNvPr>
          <p:cNvSpPr/>
          <p:nvPr/>
        </p:nvSpPr>
        <p:spPr>
          <a:xfrm rot="16200000">
            <a:off x="7902575" y="4727575"/>
            <a:ext cx="706438" cy="573088"/>
          </a:xfrm>
          <a:custGeom>
            <a:avLst/>
            <a:gdLst>
              <a:gd name="connsiteX0" fmla="*/ 397669 w 707231"/>
              <a:gd name="connsiteY0" fmla="*/ 247650 h 573881"/>
              <a:gd name="connsiteX1" fmla="*/ 328613 w 707231"/>
              <a:gd name="connsiteY1" fmla="*/ 226219 h 573881"/>
              <a:gd name="connsiteX2" fmla="*/ 269081 w 707231"/>
              <a:gd name="connsiteY2" fmla="*/ 204787 h 573881"/>
              <a:gd name="connsiteX3" fmla="*/ 211931 w 707231"/>
              <a:gd name="connsiteY3" fmla="*/ 180975 h 573881"/>
              <a:gd name="connsiteX4" fmla="*/ 176213 w 707231"/>
              <a:gd name="connsiteY4" fmla="*/ 164306 h 573881"/>
              <a:gd name="connsiteX5" fmla="*/ 133350 w 707231"/>
              <a:gd name="connsiteY5" fmla="*/ 140494 h 573881"/>
              <a:gd name="connsiteX6" fmla="*/ 102394 w 707231"/>
              <a:gd name="connsiteY6" fmla="*/ 121444 h 573881"/>
              <a:gd name="connsiteX7" fmla="*/ 78581 w 707231"/>
              <a:gd name="connsiteY7" fmla="*/ 102394 h 573881"/>
              <a:gd name="connsiteX8" fmla="*/ 57150 w 707231"/>
              <a:gd name="connsiteY8" fmla="*/ 80962 h 573881"/>
              <a:gd name="connsiteX9" fmla="*/ 42863 w 707231"/>
              <a:gd name="connsiteY9" fmla="*/ 64294 h 573881"/>
              <a:gd name="connsiteX10" fmla="*/ 0 w 707231"/>
              <a:gd name="connsiteY10" fmla="*/ 0 h 573881"/>
              <a:gd name="connsiteX11" fmla="*/ 16669 w 707231"/>
              <a:gd name="connsiteY11" fmla="*/ 573881 h 573881"/>
              <a:gd name="connsiteX12" fmla="*/ 57150 w 707231"/>
              <a:gd name="connsiteY12" fmla="*/ 547687 h 573881"/>
              <a:gd name="connsiteX13" fmla="*/ 69056 w 707231"/>
              <a:gd name="connsiteY13" fmla="*/ 535781 h 573881"/>
              <a:gd name="connsiteX14" fmla="*/ 80963 w 707231"/>
              <a:gd name="connsiteY14" fmla="*/ 511969 h 573881"/>
              <a:gd name="connsiteX15" fmla="*/ 100013 w 707231"/>
              <a:gd name="connsiteY15" fmla="*/ 485775 h 573881"/>
              <a:gd name="connsiteX16" fmla="*/ 128588 w 707231"/>
              <a:gd name="connsiteY16" fmla="*/ 457200 h 573881"/>
              <a:gd name="connsiteX17" fmla="*/ 161925 w 707231"/>
              <a:gd name="connsiteY17" fmla="*/ 435769 h 573881"/>
              <a:gd name="connsiteX18" fmla="*/ 190500 w 707231"/>
              <a:gd name="connsiteY18" fmla="*/ 421481 h 573881"/>
              <a:gd name="connsiteX19" fmla="*/ 288131 w 707231"/>
              <a:gd name="connsiteY19" fmla="*/ 411956 h 573881"/>
              <a:gd name="connsiteX20" fmla="*/ 464344 w 707231"/>
              <a:gd name="connsiteY20" fmla="*/ 395287 h 573881"/>
              <a:gd name="connsiteX21" fmla="*/ 588169 w 707231"/>
              <a:gd name="connsiteY21" fmla="*/ 383381 h 573881"/>
              <a:gd name="connsiteX22" fmla="*/ 673894 w 707231"/>
              <a:gd name="connsiteY22" fmla="*/ 376237 h 573881"/>
              <a:gd name="connsiteX23" fmla="*/ 692944 w 707231"/>
              <a:gd name="connsiteY23" fmla="*/ 371475 h 573881"/>
              <a:gd name="connsiteX24" fmla="*/ 704850 w 707231"/>
              <a:gd name="connsiteY24" fmla="*/ 364331 h 573881"/>
              <a:gd name="connsiteX25" fmla="*/ 707231 w 707231"/>
              <a:gd name="connsiteY25" fmla="*/ 357187 h 573881"/>
              <a:gd name="connsiteX26" fmla="*/ 704850 w 707231"/>
              <a:gd name="connsiteY26" fmla="*/ 342900 h 573881"/>
              <a:gd name="connsiteX27" fmla="*/ 688181 w 707231"/>
              <a:gd name="connsiteY27" fmla="*/ 326231 h 573881"/>
              <a:gd name="connsiteX28" fmla="*/ 666750 w 707231"/>
              <a:gd name="connsiteY28" fmla="*/ 309562 h 573881"/>
              <a:gd name="connsiteX29" fmla="*/ 631031 w 707231"/>
              <a:gd name="connsiteY29" fmla="*/ 302419 h 573881"/>
              <a:gd name="connsiteX30" fmla="*/ 547688 w 707231"/>
              <a:gd name="connsiteY30" fmla="*/ 285750 h 573881"/>
              <a:gd name="connsiteX31" fmla="*/ 478631 w 707231"/>
              <a:gd name="connsiteY31" fmla="*/ 269081 h 573881"/>
              <a:gd name="connsiteX32" fmla="*/ 397669 w 707231"/>
              <a:gd name="connsiteY32" fmla="*/ 247650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7231" h="573881">
                <a:moveTo>
                  <a:pt x="397669" y="247650"/>
                </a:moveTo>
                <a:lnTo>
                  <a:pt x="328613" y="226219"/>
                </a:lnTo>
                <a:lnTo>
                  <a:pt x="269081" y="204787"/>
                </a:lnTo>
                <a:lnTo>
                  <a:pt x="211931" y="180975"/>
                </a:lnTo>
                <a:lnTo>
                  <a:pt x="176213" y="164306"/>
                </a:lnTo>
                <a:lnTo>
                  <a:pt x="133350" y="140494"/>
                </a:lnTo>
                <a:lnTo>
                  <a:pt x="102394" y="121444"/>
                </a:lnTo>
                <a:lnTo>
                  <a:pt x="78581" y="102394"/>
                </a:lnTo>
                <a:lnTo>
                  <a:pt x="57150" y="80962"/>
                </a:lnTo>
                <a:lnTo>
                  <a:pt x="42863" y="64294"/>
                </a:lnTo>
                <a:lnTo>
                  <a:pt x="0" y="0"/>
                </a:lnTo>
                <a:lnTo>
                  <a:pt x="16669" y="573881"/>
                </a:lnTo>
                <a:lnTo>
                  <a:pt x="57150" y="547687"/>
                </a:lnTo>
                <a:lnTo>
                  <a:pt x="69056" y="535781"/>
                </a:lnTo>
                <a:lnTo>
                  <a:pt x="80963" y="511969"/>
                </a:lnTo>
                <a:lnTo>
                  <a:pt x="100013" y="485775"/>
                </a:lnTo>
                <a:lnTo>
                  <a:pt x="128588" y="457200"/>
                </a:lnTo>
                <a:lnTo>
                  <a:pt x="161925" y="435769"/>
                </a:lnTo>
                <a:lnTo>
                  <a:pt x="190500" y="421481"/>
                </a:lnTo>
                <a:lnTo>
                  <a:pt x="288131" y="411956"/>
                </a:lnTo>
                <a:lnTo>
                  <a:pt x="464344" y="395287"/>
                </a:lnTo>
                <a:lnTo>
                  <a:pt x="588169" y="383381"/>
                </a:lnTo>
                <a:lnTo>
                  <a:pt x="673894" y="376237"/>
                </a:lnTo>
                <a:lnTo>
                  <a:pt x="692944" y="371475"/>
                </a:lnTo>
                <a:lnTo>
                  <a:pt x="704850" y="364331"/>
                </a:lnTo>
                <a:lnTo>
                  <a:pt x="707231" y="357187"/>
                </a:lnTo>
                <a:lnTo>
                  <a:pt x="704850" y="342900"/>
                </a:lnTo>
                <a:lnTo>
                  <a:pt x="688181" y="326231"/>
                </a:lnTo>
                <a:lnTo>
                  <a:pt x="666750" y="309562"/>
                </a:lnTo>
                <a:lnTo>
                  <a:pt x="631031" y="302419"/>
                </a:lnTo>
                <a:lnTo>
                  <a:pt x="547688" y="285750"/>
                </a:lnTo>
                <a:lnTo>
                  <a:pt x="478631" y="269081"/>
                </a:lnTo>
                <a:lnTo>
                  <a:pt x="397669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2CBF9C0-B3EA-4374-A3BC-8EFA3F0CE765}"/>
              </a:ext>
            </a:extLst>
          </p:cNvPr>
          <p:cNvGrpSpPr/>
          <p:nvPr/>
        </p:nvGrpSpPr>
        <p:grpSpPr>
          <a:xfrm>
            <a:off x="3705227" y="1619251"/>
            <a:ext cx="4841875" cy="4279899"/>
            <a:chOff x="3705227" y="1619251"/>
            <a:chExt cx="4841875" cy="4279899"/>
          </a:xfrm>
        </p:grpSpPr>
        <p:sp>
          <p:nvSpPr>
            <p:cNvPr id="13" name="フリーフォーム 37">
              <a:extLst>
                <a:ext uri="{FF2B5EF4-FFF2-40B4-BE49-F238E27FC236}">
                  <a16:creationId xmlns:a16="http://schemas.microsoft.com/office/drawing/2014/main" id="{352C289A-271A-47AA-A359-F27685565FF9}"/>
                </a:ext>
              </a:extLst>
            </p:cNvPr>
            <p:cNvSpPr/>
            <p:nvPr/>
          </p:nvSpPr>
          <p:spPr>
            <a:xfrm>
              <a:off x="3917951" y="1619251"/>
              <a:ext cx="1614488" cy="1541463"/>
            </a:xfrm>
            <a:custGeom>
              <a:avLst/>
              <a:gdLst>
                <a:gd name="connsiteX0" fmla="*/ 1100138 w 1614488"/>
                <a:gd name="connsiteY0" fmla="*/ 490538 h 1540669"/>
                <a:gd name="connsiteX1" fmla="*/ 1152525 w 1614488"/>
                <a:gd name="connsiteY1" fmla="*/ 428625 h 1540669"/>
                <a:gd name="connsiteX2" fmla="*/ 1200150 w 1614488"/>
                <a:gd name="connsiteY2" fmla="*/ 361950 h 1540669"/>
                <a:gd name="connsiteX3" fmla="*/ 1235869 w 1614488"/>
                <a:gd name="connsiteY3" fmla="*/ 307181 h 1540669"/>
                <a:gd name="connsiteX4" fmla="*/ 1254919 w 1614488"/>
                <a:gd name="connsiteY4" fmla="*/ 273844 h 1540669"/>
                <a:gd name="connsiteX5" fmla="*/ 1257300 w 1614488"/>
                <a:gd name="connsiteY5" fmla="*/ 261938 h 1540669"/>
                <a:gd name="connsiteX6" fmla="*/ 1252538 w 1614488"/>
                <a:gd name="connsiteY6" fmla="*/ 230981 h 1540669"/>
                <a:gd name="connsiteX7" fmla="*/ 1245394 w 1614488"/>
                <a:gd name="connsiteY7" fmla="*/ 192881 h 1540669"/>
                <a:gd name="connsiteX8" fmla="*/ 1233488 w 1614488"/>
                <a:gd name="connsiteY8" fmla="*/ 161925 h 1540669"/>
                <a:gd name="connsiteX9" fmla="*/ 1214438 w 1614488"/>
                <a:gd name="connsiteY9" fmla="*/ 128588 h 1540669"/>
                <a:gd name="connsiteX10" fmla="*/ 1190625 w 1614488"/>
                <a:gd name="connsiteY10" fmla="*/ 102394 h 1540669"/>
                <a:gd name="connsiteX11" fmla="*/ 1164432 w 1614488"/>
                <a:gd name="connsiteY11" fmla="*/ 78581 h 1540669"/>
                <a:gd name="connsiteX12" fmla="*/ 1135857 w 1614488"/>
                <a:gd name="connsiteY12" fmla="*/ 59531 h 1540669"/>
                <a:gd name="connsiteX13" fmla="*/ 1121569 w 1614488"/>
                <a:gd name="connsiteY13" fmla="*/ 50006 h 1540669"/>
                <a:gd name="connsiteX14" fmla="*/ 1107282 w 1614488"/>
                <a:gd name="connsiteY14" fmla="*/ 35719 h 1540669"/>
                <a:gd name="connsiteX15" fmla="*/ 1104900 w 1614488"/>
                <a:gd name="connsiteY15" fmla="*/ 21431 h 1540669"/>
                <a:gd name="connsiteX16" fmla="*/ 1109663 w 1614488"/>
                <a:gd name="connsiteY16" fmla="*/ 11906 h 1540669"/>
                <a:gd name="connsiteX17" fmla="*/ 1135857 w 1614488"/>
                <a:gd name="connsiteY17" fmla="*/ 4763 h 1540669"/>
                <a:gd name="connsiteX18" fmla="*/ 1190625 w 1614488"/>
                <a:gd name="connsiteY18" fmla="*/ 0 h 1540669"/>
                <a:gd name="connsiteX19" fmla="*/ 1231107 w 1614488"/>
                <a:gd name="connsiteY19" fmla="*/ 7144 h 1540669"/>
                <a:gd name="connsiteX20" fmla="*/ 1269207 w 1614488"/>
                <a:gd name="connsiteY20" fmla="*/ 19050 h 1540669"/>
                <a:gd name="connsiteX21" fmla="*/ 1309688 w 1614488"/>
                <a:gd name="connsiteY21" fmla="*/ 42863 h 1540669"/>
                <a:gd name="connsiteX22" fmla="*/ 1390650 w 1614488"/>
                <a:gd name="connsiteY22" fmla="*/ 100013 h 1540669"/>
                <a:gd name="connsiteX23" fmla="*/ 1459707 w 1614488"/>
                <a:gd name="connsiteY23" fmla="*/ 150019 h 1540669"/>
                <a:gd name="connsiteX24" fmla="*/ 1524000 w 1614488"/>
                <a:gd name="connsiteY24" fmla="*/ 197644 h 1540669"/>
                <a:gd name="connsiteX25" fmla="*/ 1588294 w 1614488"/>
                <a:gd name="connsiteY25" fmla="*/ 240506 h 1540669"/>
                <a:gd name="connsiteX26" fmla="*/ 1597819 w 1614488"/>
                <a:gd name="connsiteY26" fmla="*/ 252413 h 1540669"/>
                <a:gd name="connsiteX27" fmla="*/ 1607344 w 1614488"/>
                <a:gd name="connsiteY27" fmla="*/ 271463 h 1540669"/>
                <a:gd name="connsiteX28" fmla="*/ 1612107 w 1614488"/>
                <a:gd name="connsiteY28" fmla="*/ 297656 h 1540669"/>
                <a:gd name="connsiteX29" fmla="*/ 1614488 w 1614488"/>
                <a:gd name="connsiteY29" fmla="*/ 328613 h 1540669"/>
                <a:gd name="connsiteX30" fmla="*/ 1604963 w 1614488"/>
                <a:gd name="connsiteY30" fmla="*/ 357188 h 1540669"/>
                <a:gd name="connsiteX31" fmla="*/ 1590675 w 1614488"/>
                <a:gd name="connsiteY31" fmla="*/ 381000 h 1540669"/>
                <a:gd name="connsiteX32" fmla="*/ 1566863 w 1614488"/>
                <a:gd name="connsiteY32" fmla="*/ 400050 h 1540669"/>
                <a:gd name="connsiteX33" fmla="*/ 1538288 w 1614488"/>
                <a:gd name="connsiteY33" fmla="*/ 419100 h 1540669"/>
                <a:gd name="connsiteX34" fmla="*/ 1524000 w 1614488"/>
                <a:gd name="connsiteY34" fmla="*/ 426244 h 1540669"/>
                <a:gd name="connsiteX35" fmla="*/ 1428750 w 1614488"/>
                <a:gd name="connsiteY35" fmla="*/ 528638 h 1540669"/>
                <a:gd name="connsiteX36" fmla="*/ 1264444 w 1614488"/>
                <a:gd name="connsiteY36" fmla="*/ 702469 h 1540669"/>
                <a:gd name="connsiteX37" fmla="*/ 1102519 w 1614488"/>
                <a:gd name="connsiteY37" fmla="*/ 869156 h 1540669"/>
                <a:gd name="connsiteX38" fmla="*/ 942975 w 1614488"/>
                <a:gd name="connsiteY38" fmla="*/ 988219 h 1540669"/>
                <a:gd name="connsiteX39" fmla="*/ 819150 w 1614488"/>
                <a:gd name="connsiteY39" fmla="*/ 1073944 h 1540669"/>
                <a:gd name="connsiteX40" fmla="*/ 659607 w 1614488"/>
                <a:gd name="connsiteY40" fmla="*/ 1183481 h 1540669"/>
                <a:gd name="connsiteX41" fmla="*/ 495300 w 1614488"/>
                <a:gd name="connsiteY41" fmla="*/ 1285875 h 1540669"/>
                <a:gd name="connsiteX42" fmla="*/ 285750 w 1614488"/>
                <a:gd name="connsiteY42" fmla="*/ 1409700 h 1540669"/>
                <a:gd name="connsiteX43" fmla="*/ 95250 w 1614488"/>
                <a:gd name="connsiteY43" fmla="*/ 1519238 h 1540669"/>
                <a:gd name="connsiteX44" fmla="*/ 52388 w 1614488"/>
                <a:gd name="connsiteY44" fmla="*/ 1540669 h 1540669"/>
                <a:gd name="connsiteX45" fmla="*/ 23813 w 1614488"/>
                <a:gd name="connsiteY45" fmla="*/ 1538288 h 1540669"/>
                <a:gd name="connsiteX46" fmla="*/ 7144 w 1614488"/>
                <a:gd name="connsiteY46" fmla="*/ 1528763 h 1540669"/>
                <a:gd name="connsiteX47" fmla="*/ 0 w 1614488"/>
                <a:gd name="connsiteY47" fmla="*/ 1507331 h 1540669"/>
                <a:gd name="connsiteX48" fmla="*/ 4763 w 1614488"/>
                <a:gd name="connsiteY48" fmla="*/ 1483519 h 1540669"/>
                <a:gd name="connsiteX49" fmla="*/ 14288 w 1614488"/>
                <a:gd name="connsiteY49" fmla="*/ 1466850 h 1540669"/>
                <a:gd name="connsiteX50" fmla="*/ 59532 w 1614488"/>
                <a:gd name="connsiteY50" fmla="*/ 1440656 h 1540669"/>
                <a:gd name="connsiteX51" fmla="*/ 209550 w 1614488"/>
                <a:gd name="connsiteY51" fmla="*/ 1335881 h 1540669"/>
                <a:gd name="connsiteX52" fmla="*/ 304800 w 1614488"/>
                <a:gd name="connsiteY52" fmla="*/ 1269206 h 1540669"/>
                <a:gd name="connsiteX53" fmla="*/ 450057 w 1614488"/>
                <a:gd name="connsiteY53" fmla="*/ 1157288 h 1540669"/>
                <a:gd name="connsiteX54" fmla="*/ 564357 w 1614488"/>
                <a:gd name="connsiteY54" fmla="*/ 1062038 h 1540669"/>
                <a:gd name="connsiteX55" fmla="*/ 652463 w 1614488"/>
                <a:gd name="connsiteY55" fmla="*/ 983456 h 1540669"/>
                <a:gd name="connsiteX56" fmla="*/ 771525 w 1614488"/>
                <a:gd name="connsiteY56" fmla="*/ 869156 h 1540669"/>
                <a:gd name="connsiteX57" fmla="*/ 859632 w 1614488"/>
                <a:gd name="connsiteY57" fmla="*/ 776288 h 1540669"/>
                <a:gd name="connsiteX58" fmla="*/ 995363 w 1614488"/>
                <a:gd name="connsiteY58" fmla="*/ 616744 h 1540669"/>
                <a:gd name="connsiteX59" fmla="*/ 1100138 w 1614488"/>
                <a:gd name="connsiteY59" fmla="*/ 490538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14488" h="1540669">
                  <a:moveTo>
                    <a:pt x="1100138" y="490538"/>
                  </a:moveTo>
                  <a:lnTo>
                    <a:pt x="1152525" y="428625"/>
                  </a:lnTo>
                  <a:lnTo>
                    <a:pt x="1200150" y="361950"/>
                  </a:lnTo>
                  <a:lnTo>
                    <a:pt x="1235869" y="307181"/>
                  </a:lnTo>
                  <a:lnTo>
                    <a:pt x="1254919" y="273844"/>
                  </a:lnTo>
                  <a:lnTo>
                    <a:pt x="1257300" y="261938"/>
                  </a:lnTo>
                  <a:lnTo>
                    <a:pt x="1252538" y="230981"/>
                  </a:lnTo>
                  <a:lnTo>
                    <a:pt x="1245394" y="192881"/>
                  </a:lnTo>
                  <a:lnTo>
                    <a:pt x="1233488" y="161925"/>
                  </a:lnTo>
                  <a:lnTo>
                    <a:pt x="1214438" y="128588"/>
                  </a:lnTo>
                  <a:lnTo>
                    <a:pt x="1190625" y="102394"/>
                  </a:lnTo>
                  <a:lnTo>
                    <a:pt x="1164432" y="78581"/>
                  </a:lnTo>
                  <a:lnTo>
                    <a:pt x="1135857" y="59531"/>
                  </a:lnTo>
                  <a:lnTo>
                    <a:pt x="1121569" y="50006"/>
                  </a:lnTo>
                  <a:lnTo>
                    <a:pt x="1107282" y="35719"/>
                  </a:lnTo>
                  <a:lnTo>
                    <a:pt x="1104900" y="21431"/>
                  </a:lnTo>
                  <a:lnTo>
                    <a:pt x="1109663" y="11906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1107" y="7144"/>
                  </a:lnTo>
                  <a:lnTo>
                    <a:pt x="1269207" y="19050"/>
                  </a:lnTo>
                  <a:lnTo>
                    <a:pt x="1309688" y="42863"/>
                  </a:lnTo>
                  <a:lnTo>
                    <a:pt x="1390650" y="100013"/>
                  </a:lnTo>
                  <a:lnTo>
                    <a:pt x="1459707" y="150019"/>
                  </a:lnTo>
                  <a:lnTo>
                    <a:pt x="1524000" y="197644"/>
                  </a:lnTo>
                  <a:lnTo>
                    <a:pt x="1588294" y="240506"/>
                  </a:lnTo>
                  <a:lnTo>
                    <a:pt x="1597819" y="252413"/>
                  </a:lnTo>
                  <a:lnTo>
                    <a:pt x="1607344" y="271463"/>
                  </a:lnTo>
                  <a:lnTo>
                    <a:pt x="1612107" y="297656"/>
                  </a:lnTo>
                  <a:lnTo>
                    <a:pt x="1614488" y="328613"/>
                  </a:lnTo>
                  <a:lnTo>
                    <a:pt x="1604963" y="357188"/>
                  </a:lnTo>
                  <a:lnTo>
                    <a:pt x="1590675" y="381000"/>
                  </a:lnTo>
                  <a:lnTo>
                    <a:pt x="1566863" y="400050"/>
                  </a:lnTo>
                  <a:lnTo>
                    <a:pt x="1538288" y="419100"/>
                  </a:lnTo>
                  <a:lnTo>
                    <a:pt x="1524000" y="426244"/>
                  </a:lnTo>
                  <a:lnTo>
                    <a:pt x="1428750" y="528638"/>
                  </a:lnTo>
                  <a:lnTo>
                    <a:pt x="1264444" y="702469"/>
                  </a:lnTo>
                  <a:lnTo>
                    <a:pt x="1102519" y="869156"/>
                  </a:lnTo>
                  <a:lnTo>
                    <a:pt x="942975" y="988219"/>
                  </a:lnTo>
                  <a:lnTo>
                    <a:pt x="819150" y="1073944"/>
                  </a:lnTo>
                  <a:lnTo>
                    <a:pt x="659607" y="1183481"/>
                  </a:lnTo>
                  <a:lnTo>
                    <a:pt x="495300" y="1285875"/>
                  </a:lnTo>
                  <a:lnTo>
                    <a:pt x="285750" y="1409700"/>
                  </a:lnTo>
                  <a:lnTo>
                    <a:pt x="95250" y="1519238"/>
                  </a:lnTo>
                  <a:lnTo>
                    <a:pt x="52388" y="1540669"/>
                  </a:lnTo>
                  <a:lnTo>
                    <a:pt x="23813" y="1538288"/>
                  </a:lnTo>
                  <a:lnTo>
                    <a:pt x="7144" y="1528763"/>
                  </a:lnTo>
                  <a:lnTo>
                    <a:pt x="0" y="1507331"/>
                  </a:lnTo>
                  <a:lnTo>
                    <a:pt x="4763" y="1483519"/>
                  </a:lnTo>
                  <a:lnTo>
                    <a:pt x="14288" y="1466850"/>
                  </a:lnTo>
                  <a:lnTo>
                    <a:pt x="59532" y="1440656"/>
                  </a:lnTo>
                  <a:lnTo>
                    <a:pt x="209550" y="1335881"/>
                  </a:lnTo>
                  <a:lnTo>
                    <a:pt x="304800" y="1269206"/>
                  </a:lnTo>
                  <a:lnTo>
                    <a:pt x="450057" y="1157288"/>
                  </a:lnTo>
                  <a:lnTo>
                    <a:pt x="564357" y="1062038"/>
                  </a:lnTo>
                  <a:lnTo>
                    <a:pt x="652463" y="983456"/>
                  </a:lnTo>
                  <a:lnTo>
                    <a:pt x="771525" y="869156"/>
                  </a:lnTo>
                  <a:lnTo>
                    <a:pt x="859632" y="776288"/>
                  </a:lnTo>
                  <a:lnTo>
                    <a:pt x="995363" y="616744"/>
                  </a:lnTo>
                  <a:lnTo>
                    <a:pt x="1100138" y="4905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D74E8081-BC1F-4036-AEBA-DDE993215C0D}"/>
                </a:ext>
              </a:extLst>
            </p:cNvPr>
            <p:cNvSpPr/>
            <p:nvPr/>
          </p:nvSpPr>
          <p:spPr>
            <a:xfrm>
              <a:off x="4175127" y="1984375"/>
              <a:ext cx="1133475" cy="1981200"/>
            </a:xfrm>
            <a:custGeom>
              <a:avLst/>
              <a:gdLst>
                <a:gd name="connsiteX0" fmla="*/ 931708 w 1133625"/>
                <a:gd name="connsiteY0" fmla="*/ 1843223 h 1981681"/>
                <a:gd name="connsiteX1" fmla="*/ 931708 w 1133625"/>
                <a:gd name="connsiteY1" fmla="*/ 1733610 h 1981681"/>
                <a:gd name="connsiteX2" fmla="*/ 925938 w 1133625"/>
                <a:gd name="connsiteY2" fmla="*/ 1641305 h 1981681"/>
                <a:gd name="connsiteX3" fmla="*/ 920169 w 1133625"/>
                <a:gd name="connsiteY3" fmla="*/ 1577845 h 1981681"/>
                <a:gd name="connsiteX4" fmla="*/ 914400 w 1133625"/>
                <a:gd name="connsiteY4" fmla="*/ 1531692 h 1981681"/>
                <a:gd name="connsiteX5" fmla="*/ 899978 w 1133625"/>
                <a:gd name="connsiteY5" fmla="*/ 1424964 h 1981681"/>
                <a:gd name="connsiteX6" fmla="*/ 827864 w 1133625"/>
                <a:gd name="connsiteY6" fmla="*/ 1124972 h 1981681"/>
                <a:gd name="connsiteX7" fmla="*/ 819210 w 1133625"/>
                <a:gd name="connsiteY7" fmla="*/ 1035551 h 1981681"/>
                <a:gd name="connsiteX8" fmla="*/ 807672 w 1133625"/>
                <a:gd name="connsiteY8" fmla="*/ 960553 h 1981681"/>
                <a:gd name="connsiteX9" fmla="*/ 796134 w 1133625"/>
                <a:gd name="connsiteY9" fmla="*/ 905747 h 1981681"/>
                <a:gd name="connsiteX10" fmla="*/ 775942 w 1133625"/>
                <a:gd name="connsiteY10" fmla="*/ 836518 h 1981681"/>
                <a:gd name="connsiteX11" fmla="*/ 741328 w 1133625"/>
                <a:gd name="connsiteY11" fmla="*/ 741328 h 1981681"/>
                <a:gd name="connsiteX12" fmla="*/ 715367 w 1133625"/>
                <a:gd name="connsiteY12" fmla="*/ 680752 h 1981681"/>
                <a:gd name="connsiteX13" fmla="*/ 677868 w 1133625"/>
                <a:gd name="connsiteY13" fmla="*/ 602870 h 1981681"/>
                <a:gd name="connsiteX14" fmla="*/ 582678 w 1133625"/>
                <a:gd name="connsiteY14" fmla="*/ 447104 h 1981681"/>
                <a:gd name="connsiteX15" fmla="*/ 536525 w 1133625"/>
                <a:gd name="connsiteY15" fmla="*/ 400952 h 1981681"/>
                <a:gd name="connsiteX16" fmla="*/ 487488 w 1133625"/>
                <a:gd name="connsiteY16" fmla="*/ 360568 h 1981681"/>
                <a:gd name="connsiteX17" fmla="*/ 429797 w 1133625"/>
                <a:gd name="connsiteY17" fmla="*/ 314415 h 1981681"/>
                <a:gd name="connsiteX18" fmla="*/ 377875 w 1133625"/>
                <a:gd name="connsiteY18" fmla="*/ 276916 h 1981681"/>
                <a:gd name="connsiteX19" fmla="*/ 323069 w 1133625"/>
                <a:gd name="connsiteY19" fmla="*/ 236533 h 1981681"/>
                <a:gd name="connsiteX20" fmla="*/ 262494 w 1133625"/>
                <a:gd name="connsiteY20" fmla="*/ 199034 h 1981681"/>
                <a:gd name="connsiteX21" fmla="*/ 201918 w 1133625"/>
                <a:gd name="connsiteY21" fmla="*/ 164419 h 1981681"/>
                <a:gd name="connsiteX22" fmla="*/ 161535 w 1133625"/>
                <a:gd name="connsiteY22" fmla="*/ 141343 h 1981681"/>
                <a:gd name="connsiteX23" fmla="*/ 118267 w 1133625"/>
                <a:gd name="connsiteY23" fmla="*/ 115382 h 1981681"/>
                <a:gd name="connsiteX24" fmla="*/ 72114 w 1133625"/>
                <a:gd name="connsiteY24" fmla="*/ 92306 h 1981681"/>
                <a:gd name="connsiteX25" fmla="*/ 46153 w 1133625"/>
                <a:gd name="connsiteY25" fmla="*/ 77883 h 1981681"/>
                <a:gd name="connsiteX26" fmla="*/ 28846 w 1133625"/>
                <a:gd name="connsiteY26" fmla="*/ 69229 h 1981681"/>
                <a:gd name="connsiteX27" fmla="*/ 17308 w 1133625"/>
                <a:gd name="connsiteY27" fmla="*/ 60576 h 1981681"/>
                <a:gd name="connsiteX28" fmla="*/ 2885 w 1133625"/>
                <a:gd name="connsiteY28" fmla="*/ 34615 h 1981681"/>
                <a:gd name="connsiteX29" fmla="*/ 0 w 1133625"/>
                <a:gd name="connsiteY29" fmla="*/ 20192 h 1981681"/>
                <a:gd name="connsiteX30" fmla="*/ 2885 w 1133625"/>
                <a:gd name="connsiteY30" fmla="*/ 8654 h 1981681"/>
                <a:gd name="connsiteX31" fmla="*/ 14423 w 1133625"/>
                <a:gd name="connsiteY31" fmla="*/ 0 h 1981681"/>
                <a:gd name="connsiteX32" fmla="*/ 37499 w 1133625"/>
                <a:gd name="connsiteY32" fmla="*/ 2885 h 1981681"/>
                <a:gd name="connsiteX33" fmla="*/ 80767 w 1133625"/>
                <a:gd name="connsiteY33" fmla="*/ 23077 h 1981681"/>
                <a:gd name="connsiteX34" fmla="*/ 164419 w 1133625"/>
                <a:gd name="connsiteY34" fmla="*/ 49038 h 1981681"/>
                <a:gd name="connsiteX35" fmla="*/ 256725 w 1133625"/>
                <a:gd name="connsiteY35" fmla="*/ 89421 h 1981681"/>
                <a:gd name="connsiteX36" fmla="*/ 360568 w 1133625"/>
                <a:gd name="connsiteY36" fmla="*/ 135574 h 1981681"/>
                <a:gd name="connsiteX37" fmla="*/ 455758 w 1133625"/>
                <a:gd name="connsiteY37" fmla="*/ 181726 h 1981681"/>
                <a:gd name="connsiteX38" fmla="*/ 539410 w 1133625"/>
                <a:gd name="connsiteY38" fmla="*/ 224995 h 1981681"/>
                <a:gd name="connsiteX39" fmla="*/ 625946 w 1133625"/>
                <a:gd name="connsiteY39" fmla="*/ 274032 h 1981681"/>
                <a:gd name="connsiteX40" fmla="*/ 692290 w 1133625"/>
                <a:gd name="connsiteY40" fmla="*/ 308646 h 1981681"/>
                <a:gd name="connsiteX41" fmla="*/ 859594 w 1133625"/>
                <a:gd name="connsiteY41" fmla="*/ 475950 h 1981681"/>
                <a:gd name="connsiteX42" fmla="*/ 888439 w 1133625"/>
                <a:gd name="connsiteY42" fmla="*/ 533641 h 1981681"/>
                <a:gd name="connsiteX43" fmla="*/ 925938 w 1133625"/>
                <a:gd name="connsiteY43" fmla="*/ 620177 h 1981681"/>
                <a:gd name="connsiteX44" fmla="*/ 969207 w 1133625"/>
                <a:gd name="connsiteY44" fmla="*/ 729790 h 1981681"/>
                <a:gd name="connsiteX45" fmla="*/ 1009590 w 1133625"/>
                <a:gd name="connsiteY45" fmla="*/ 842287 h 1981681"/>
                <a:gd name="connsiteX46" fmla="*/ 1044205 w 1133625"/>
                <a:gd name="connsiteY46" fmla="*/ 951899 h 1981681"/>
                <a:gd name="connsiteX47" fmla="*/ 1064396 w 1133625"/>
                <a:gd name="connsiteY47" fmla="*/ 1032667 h 1981681"/>
                <a:gd name="connsiteX48" fmla="*/ 1081704 w 1133625"/>
                <a:gd name="connsiteY48" fmla="*/ 1110549 h 1981681"/>
                <a:gd name="connsiteX49" fmla="*/ 1090357 w 1133625"/>
                <a:gd name="connsiteY49" fmla="*/ 1165356 h 1981681"/>
                <a:gd name="connsiteX50" fmla="*/ 1101896 w 1133625"/>
                <a:gd name="connsiteY50" fmla="*/ 1257661 h 1981681"/>
                <a:gd name="connsiteX51" fmla="*/ 1110549 w 1133625"/>
                <a:gd name="connsiteY51" fmla="*/ 1358620 h 1981681"/>
                <a:gd name="connsiteX52" fmla="*/ 1119203 w 1133625"/>
                <a:gd name="connsiteY52" fmla="*/ 1485540 h 1981681"/>
                <a:gd name="connsiteX53" fmla="*/ 1127856 w 1133625"/>
                <a:gd name="connsiteY53" fmla="*/ 1670150 h 1981681"/>
                <a:gd name="connsiteX54" fmla="*/ 1130741 w 1133625"/>
                <a:gd name="connsiteY54" fmla="*/ 1825916 h 1981681"/>
                <a:gd name="connsiteX55" fmla="*/ 1133625 w 1133625"/>
                <a:gd name="connsiteY55" fmla="*/ 1978797 h 1981681"/>
                <a:gd name="connsiteX56" fmla="*/ 928823 w 1133625"/>
                <a:gd name="connsiteY56" fmla="*/ 1981681 h 1981681"/>
                <a:gd name="connsiteX57" fmla="*/ 931708 w 1133625"/>
                <a:gd name="connsiteY57" fmla="*/ 1843223 h 19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33625" h="1981681">
                  <a:moveTo>
                    <a:pt x="931708" y="1843223"/>
                  </a:moveTo>
                  <a:lnTo>
                    <a:pt x="931708" y="1733610"/>
                  </a:lnTo>
                  <a:lnTo>
                    <a:pt x="925938" y="1641305"/>
                  </a:lnTo>
                  <a:lnTo>
                    <a:pt x="920169" y="1577845"/>
                  </a:lnTo>
                  <a:lnTo>
                    <a:pt x="914400" y="1531692"/>
                  </a:lnTo>
                  <a:lnTo>
                    <a:pt x="899978" y="1424964"/>
                  </a:lnTo>
                  <a:lnTo>
                    <a:pt x="827864" y="1124972"/>
                  </a:lnTo>
                  <a:lnTo>
                    <a:pt x="819210" y="1035551"/>
                  </a:lnTo>
                  <a:lnTo>
                    <a:pt x="807672" y="960553"/>
                  </a:lnTo>
                  <a:lnTo>
                    <a:pt x="796134" y="905747"/>
                  </a:lnTo>
                  <a:lnTo>
                    <a:pt x="775942" y="836518"/>
                  </a:lnTo>
                  <a:lnTo>
                    <a:pt x="741328" y="741328"/>
                  </a:lnTo>
                  <a:lnTo>
                    <a:pt x="715367" y="680752"/>
                  </a:lnTo>
                  <a:lnTo>
                    <a:pt x="677868" y="602870"/>
                  </a:lnTo>
                  <a:lnTo>
                    <a:pt x="582678" y="447104"/>
                  </a:lnTo>
                  <a:lnTo>
                    <a:pt x="536525" y="400952"/>
                  </a:lnTo>
                  <a:lnTo>
                    <a:pt x="487488" y="360568"/>
                  </a:lnTo>
                  <a:lnTo>
                    <a:pt x="429797" y="314415"/>
                  </a:lnTo>
                  <a:lnTo>
                    <a:pt x="377875" y="276916"/>
                  </a:lnTo>
                  <a:lnTo>
                    <a:pt x="323069" y="236533"/>
                  </a:lnTo>
                  <a:lnTo>
                    <a:pt x="262494" y="199034"/>
                  </a:lnTo>
                  <a:lnTo>
                    <a:pt x="201918" y="164419"/>
                  </a:lnTo>
                  <a:lnTo>
                    <a:pt x="161535" y="141343"/>
                  </a:lnTo>
                  <a:lnTo>
                    <a:pt x="118267" y="115382"/>
                  </a:lnTo>
                  <a:lnTo>
                    <a:pt x="72114" y="92306"/>
                  </a:lnTo>
                  <a:lnTo>
                    <a:pt x="46153" y="77883"/>
                  </a:lnTo>
                  <a:lnTo>
                    <a:pt x="28846" y="69229"/>
                  </a:lnTo>
                  <a:lnTo>
                    <a:pt x="17308" y="60576"/>
                  </a:lnTo>
                  <a:lnTo>
                    <a:pt x="2885" y="34615"/>
                  </a:lnTo>
                  <a:lnTo>
                    <a:pt x="0" y="20192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7499" y="2885"/>
                  </a:lnTo>
                  <a:lnTo>
                    <a:pt x="80767" y="23077"/>
                  </a:lnTo>
                  <a:lnTo>
                    <a:pt x="164419" y="49038"/>
                  </a:lnTo>
                  <a:lnTo>
                    <a:pt x="256725" y="89421"/>
                  </a:lnTo>
                  <a:lnTo>
                    <a:pt x="360568" y="135574"/>
                  </a:lnTo>
                  <a:lnTo>
                    <a:pt x="455758" y="181726"/>
                  </a:lnTo>
                  <a:lnTo>
                    <a:pt x="539410" y="224995"/>
                  </a:lnTo>
                  <a:lnTo>
                    <a:pt x="625946" y="274032"/>
                  </a:lnTo>
                  <a:lnTo>
                    <a:pt x="692290" y="308646"/>
                  </a:lnTo>
                  <a:lnTo>
                    <a:pt x="859594" y="475950"/>
                  </a:lnTo>
                  <a:lnTo>
                    <a:pt x="888439" y="533641"/>
                  </a:lnTo>
                  <a:lnTo>
                    <a:pt x="925938" y="620177"/>
                  </a:lnTo>
                  <a:lnTo>
                    <a:pt x="969207" y="729790"/>
                  </a:lnTo>
                  <a:lnTo>
                    <a:pt x="1009590" y="842287"/>
                  </a:lnTo>
                  <a:lnTo>
                    <a:pt x="1044205" y="951899"/>
                  </a:lnTo>
                  <a:lnTo>
                    <a:pt x="1064396" y="1032667"/>
                  </a:lnTo>
                  <a:lnTo>
                    <a:pt x="1081704" y="1110549"/>
                  </a:lnTo>
                  <a:lnTo>
                    <a:pt x="1090357" y="1165356"/>
                  </a:lnTo>
                  <a:lnTo>
                    <a:pt x="1101896" y="1257661"/>
                  </a:lnTo>
                  <a:lnTo>
                    <a:pt x="1110549" y="1358620"/>
                  </a:lnTo>
                  <a:lnTo>
                    <a:pt x="1119203" y="1485540"/>
                  </a:lnTo>
                  <a:lnTo>
                    <a:pt x="1127856" y="1670150"/>
                  </a:lnTo>
                  <a:cubicBezTo>
                    <a:pt x="1128818" y="1722072"/>
                    <a:pt x="1129779" y="1773994"/>
                    <a:pt x="1130741" y="1825916"/>
                  </a:cubicBezTo>
                  <a:cubicBezTo>
                    <a:pt x="1131702" y="1876876"/>
                    <a:pt x="1132664" y="1927837"/>
                    <a:pt x="1133625" y="1978797"/>
                  </a:cubicBezTo>
                  <a:lnTo>
                    <a:pt x="928823" y="1981681"/>
                  </a:lnTo>
                  <a:cubicBezTo>
                    <a:pt x="929785" y="1935528"/>
                    <a:pt x="930746" y="1889376"/>
                    <a:pt x="931708" y="1843223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7">
              <a:extLst>
                <a:ext uri="{FF2B5EF4-FFF2-40B4-BE49-F238E27FC236}">
                  <a16:creationId xmlns:a16="http://schemas.microsoft.com/office/drawing/2014/main" id="{9850A07A-63E2-4E15-B152-D64D8AACA320}"/>
                </a:ext>
              </a:extLst>
            </p:cNvPr>
            <p:cNvSpPr/>
            <p:nvPr/>
          </p:nvSpPr>
          <p:spPr>
            <a:xfrm>
              <a:off x="4702177" y="3879850"/>
              <a:ext cx="606425" cy="2019300"/>
            </a:xfrm>
            <a:custGeom>
              <a:avLst/>
              <a:gdLst>
                <a:gd name="connsiteX0" fmla="*/ 388488 w 605196"/>
                <a:gd name="connsiteY0" fmla="*/ 578768 h 2019080"/>
                <a:gd name="connsiteX1" fmla="*/ 393774 w 605196"/>
                <a:gd name="connsiteY1" fmla="*/ 459843 h 2019080"/>
                <a:gd name="connsiteX2" fmla="*/ 396417 w 605196"/>
                <a:gd name="connsiteY2" fmla="*/ 362060 h 2019080"/>
                <a:gd name="connsiteX3" fmla="*/ 401702 w 605196"/>
                <a:gd name="connsiteY3" fmla="*/ 232564 h 2019080"/>
                <a:gd name="connsiteX4" fmla="*/ 401702 w 605196"/>
                <a:gd name="connsiteY4" fmla="*/ 118925 h 2019080"/>
                <a:gd name="connsiteX5" fmla="*/ 401702 w 605196"/>
                <a:gd name="connsiteY5" fmla="*/ 87212 h 2019080"/>
                <a:gd name="connsiteX6" fmla="*/ 404345 w 605196"/>
                <a:gd name="connsiteY6" fmla="*/ 0 h 2019080"/>
                <a:gd name="connsiteX7" fmla="*/ 599910 w 605196"/>
                <a:gd name="connsiteY7" fmla="*/ 0 h 2019080"/>
                <a:gd name="connsiteX8" fmla="*/ 605196 w 605196"/>
                <a:gd name="connsiteY8" fmla="*/ 81926 h 2019080"/>
                <a:gd name="connsiteX9" fmla="*/ 605196 w 605196"/>
                <a:gd name="connsiteY9" fmla="*/ 140067 h 2019080"/>
                <a:gd name="connsiteX10" fmla="*/ 605196 w 605196"/>
                <a:gd name="connsiteY10" fmla="*/ 264278 h 2019080"/>
                <a:gd name="connsiteX11" fmla="*/ 605196 w 605196"/>
                <a:gd name="connsiteY11" fmla="*/ 377917 h 2019080"/>
                <a:gd name="connsiteX12" fmla="*/ 605196 w 605196"/>
                <a:gd name="connsiteY12" fmla="*/ 496842 h 2019080"/>
                <a:gd name="connsiteX13" fmla="*/ 602553 w 605196"/>
                <a:gd name="connsiteY13" fmla="*/ 639552 h 2019080"/>
                <a:gd name="connsiteX14" fmla="*/ 597267 w 605196"/>
                <a:gd name="connsiteY14" fmla="*/ 774333 h 2019080"/>
                <a:gd name="connsiteX15" fmla="*/ 591982 w 605196"/>
                <a:gd name="connsiteY15" fmla="*/ 858902 h 2019080"/>
                <a:gd name="connsiteX16" fmla="*/ 584054 w 605196"/>
                <a:gd name="connsiteY16" fmla="*/ 967256 h 2019080"/>
                <a:gd name="connsiteX17" fmla="*/ 576125 w 605196"/>
                <a:gd name="connsiteY17" fmla="*/ 1051824 h 2019080"/>
                <a:gd name="connsiteX18" fmla="*/ 568197 w 605196"/>
                <a:gd name="connsiteY18" fmla="*/ 1131108 h 2019080"/>
                <a:gd name="connsiteX19" fmla="*/ 552340 w 605196"/>
                <a:gd name="connsiteY19" fmla="*/ 1231533 h 2019080"/>
                <a:gd name="connsiteX20" fmla="*/ 531198 w 605196"/>
                <a:gd name="connsiteY20" fmla="*/ 1339887 h 2019080"/>
                <a:gd name="connsiteX21" fmla="*/ 510056 w 605196"/>
                <a:gd name="connsiteY21" fmla="*/ 1421813 h 2019080"/>
                <a:gd name="connsiteX22" fmla="*/ 483628 w 605196"/>
                <a:gd name="connsiteY22" fmla="*/ 1503739 h 2019080"/>
                <a:gd name="connsiteX23" fmla="*/ 454558 w 605196"/>
                <a:gd name="connsiteY23" fmla="*/ 1588308 h 2019080"/>
                <a:gd name="connsiteX24" fmla="*/ 428130 w 605196"/>
                <a:gd name="connsiteY24" fmla="*/ 1651734 h 2019080"/>
                <a:gd name="connsiteX25" fmla="*/ 377917 w 605196"/>
                <a:gd name="connsiteY25" fmla="*/ 1749517 h 2019080"/>
                <a:gd name="connsiteX26" fmla="*/ 332990 w 605196"/>
                <a:gd name="connsiteY26" fmla="*/ 1823515 h 2019080"/>
                <a:gd name="connsiteX27" fmla="*/ 288063 w 605196"/>
                <a:gd name="connsiteY27" fmla="*/ 1886941 h 2019080"/>
                <a:gd name="connsiteX28" fmla="*/ 243136 w 605196"/>
                <a:gd name="connsiteY28" fmla="*/ 1942439 h 2019080"/>
                <a:gd name="connsiteX29" fmla="*/ 216708 w 605196"/>
                <a:gd name="connsiteY29" fmla="*/ 1971510 h 2019080"/>
                <a:gd name="connsiteX30" fmla="*/ 182352 w 605196"/>
                <a:gd name="connsiteY30" fmla="*/ 1990009 h 2019080"/>
                <a:gd name="connsiteX31" fmla="*/ 145353 w 605196"/>
                <a:gd name="connsiteY31" fmla="*/ 2005866 h 2019080"/>
                <a:gd name="connsiteX32" fmla="*/ 110997 w 605196"/>
                <a:gd name="connsiteY32" fmla="*/ 2016437 h 2019080"/>
                <a:gd name="connsiteX33" fmla="*/ 87212 w 605196"/>
                <a:gd name="connsiteY33" fmla="*/ 2019080 h 2019080"/>
                <a:gd name="connsiteX34" fmla="*/ 66070 w 605196"/>
                <a:gd name="connsiteY34" fmla="*/ 2016437 h 2019080"/>
                <a:gd name="connsiteX35" fmla="*/ 42285 w 605196"/>
                <a:gd name="connsiteY35" fmla="*/ 2005866 h 2019080"/>
                <a:gd name="connsiteX36" fmla="*/ 26428 w 605196"/>
                <a:gd name="connsiteY36" fmla="*/ 1992652 h 2019080"/>
                <a:gd name="connsiteX37" fmla="*/ 7929 w 605196"/>
                <a:gd name="connsiteY37" fmla="*/ 1971510 h 2019080"/>
                <a:gd name="connsiteX38" fmla="*/ 0 w 605196"/>
                <a:gd name="connsiteY38" fmla="*/ 1950368 h 2019080"/>
                <a:gd name="connsiteX39" fmla="*/ 147996 w 605196"/>
                <a:gd name="connsiteY39" fmla="*/ 1509024 h 2019080"/>
                <a:gd name="connsiteX40" fmla="*/ 169138 w 605196"/>
                <a:gd name="connsiteY40" fmla="*/ 1485239 h 2019080"/>
                <a:gd name="connsiteX41" fmla="*/ 200851 w 605196"/>
                <a:gd name="connsiteY41" fmla="*/ 1440312 h 2019080"/>
                <a:gd name="connsiteX42" fmla="*/ 229922 w 605196"/>
                <a:gd name="connsiteY42" fmla="*/ 1384814 h 2019080"/>
                <a:gd name="connsiteX43" fmla="*/ 258992 w 605196"/>
                <a:gd name="connsiteY43" fmla="*/ 1316102 h 2019080"/>
                <a:gd name="connsiteX44" fmla="*/ 288063 w 605196"/>
                <a:gd name="connsiteY44" fmla="*/ 1234176 h 2019080"/>
                <a:gd name="connsiteX45" fmla="*/ 311848 w 605196"/>
                <a:gd name="connsiteY45" fmla="*/ 1162821 h 2019080"/>
                <a:gd name="connsiteX46" fmla="*/ 332990 w 605196"/>
                <a:gd name="connsiteY46" fmla="*/ 1086180 h 2019080"/>
                <a:gd name="connsiteX47" fmla="*/ 346204 w 605196"/>
                <a:gd name="connsiteY47" fmla="*/ 1014825 h 2019080"/>
                <a:gd name="connsiteX48" fmla="*/ 362060 w 605196"/>
                <a:gd name="connsiteY48" fmla="*/ 895901 h 2019080"/>
                <a:gd name="connsiteX49" fmla="*/ 372632 w 605196"/>
                <a:gd name="connsiteY49" fmla="*/ 776976 h 2019080"/>
                <a:gd name="connsiteX50" fmla="*/ 388488 w 605196"/>
                <a:gd name="connsiteY50" fmla="*/ 578768 h 201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5196" h="2019080">
                  <a:moveTo>
                    <a:pt x="388488" y="578768"/>
                  </a:moveTo>
                  <a:lnTo>
                    <a:pt x="393774" y="459843"/>
                  </a:lnTo>
                  <a:lnTo>
                    <a:pt x="396417" y="362060"/>
                  </a:lnTo>
                  <a:lnTo>
                    <a:pt x="401702" y="232564"/>
                  </a:lnTo>
                  <a:lnTo>
                    <a:pt x="401702" y="118925"/>
                  </a:lnTo>
                  <a:lnTo>
                    <a:pt x="401702" y="87212"/>
                  </a:lnTo>
                  <a:lnTo>
                    <a:pt x="404345" y="0"/>
                  </a:lnTo>
                  <a:lnTo>
                    <a:pt x="599910" y="0"/>
                  </a:lnTo>
                  <a:lnTo>
                    <a:pt x="605196" y="81926"/>
                  </a:lnTo>
                  <a:lnTo>
                    <a:pt x="605196" y="140067"/>
                  </a:lnTo>
                  <a:lnTo>
                    <a:pt x="605196" y="264278"/>
                  </a:lnTo>
                  <a:lnTo>
                    <a:pt x="605196" y="377917"/>
                  </a:lnTo>
                  <a:lnTo>
                    <a:pt x="605196" y="496842"/>
                  </a:lnTo>
                  <a:lnTo>
                    <a:pt x="602553" y="639552"/>
                  </a:lnTo>
                  <a:lnTo>
                    <a:pt x="597267" y="774333"/>
                  </a:lnTo>
                  <a:lnTo>
                    <a:pt x="591982" y="858902"/>
                  </a:lnTo>
                  <a:lnTo>
                    <a:pt x="584054" y="967256"/>
                  </a:lnTo>
                  <a:lnTo>
                    <a:pt x="576125" y="1051824"/>
                  </a:lnTo>
                  <a:lnTo>
                    <a:pt x="568197" y="1131108"/>
                  </a:lnTo>
                  <a:lnTo>
                    <a:pt x="552340" y="1231533"/>
                  </a:lnTo>
                  <a:lnTo>
                    <a:pt x="531198" y="1339887"/>
                  </a:lnTo>
                  <a:lnTo>
                    <a:pt x="510056" y="1421813"/>
                  </a:lnTo>
                  <a:lnTo>
                    <a:pt x="483628" y="1503739"/>
                  </a:lnTo>
                  <a:lnTo>
                    <a:pt x="454558" y="1588308"/>
                  </a:lnTo>
                  <a:lnTo>
                    <a:pt x="428130" y="1651734"/>
                  </a:lnTo>
                  <a:lnTo>
                    <a:pt x="377917" y="1749517"/>
                  </a:lnTo>
                  <a:lnTo>
                    <a:pt x="332990" y="1823515"/>
                  </a:lnTo>
                  <a:lnTo>
                    <a:pt x="288063" y="1886941"/>
                  </a:lnTo>
                  <a:lnTo>
                    <a:pt x="243136" y="1942439"/>
                  </a:lnTo>
                  <a:lnTo>
                    <a:pt x="216708" y="1971510"/>
                  </a:lnTo>
                  <a:lnTo>
                    <a:pt x="182352" y="1990009"/>
                  </a:lnTo>
                  <a:lnTo>
                    <a:pt x="145353" y="2005866"/>
                  </a:lnTo>
                  <a:lnTo>
                    <a:pt x="110997" y="2016437"/>
                  </a:lnTo>
                  <a:lnTo>
                    <a:pt x="87212" y="2019080"/>
                  </a:lnTo>
                  <a:lnTo>
                    <a:pt x="66070" y="2016437"/>
                  </a:lnTo>
                  <a:lnTo>
                    <a:pt x="42285" y="2005866"/>
                  </a:lnTo>
                  <a:lnTo>
                    <a:pt x="26428" y="1992652"/>
                  </a:lnTo>
                  <a:lnTo>
                    <a:pt x="7929" y="1971510"/>
                  </a:lnTo>
                  <a:lnTo>
                    <a:pt x="0" y="1950368"/>
                  </a:lnTo>
                  <a:lnTo>
                    <a:pt x="147996" y="1509024"/>
                  </a:lnTo>
                  <a:lnTo>
                    <a:pt x="169138" y="1485239"/>
                  </a:lnTo>
                  <a:lnTo>
                    <a:pt x="200851" y="1440312"/>
                  </a:lnTo>
                  <a:lnTo>
                    <a:pt x="229922" y="1384814"/>
                  </a:lnTo>
                  <a:lnTo>
                    <a:pt x="258992" y="1316102"/>
                  </a:lnTo>
                  <a:lnTo>
                    <a:pt x="288063" y="1234176"/>
                  </a:lnTo>
                  <a:lnTo>
                    <a:pt x="311848" y="1162821"/>
                  </a:lnTo>
                  <a:lnTo>
                    <a:pt x="332990" y="1086180"/>
                  </a:lnTo>
                  <a:lnTo>
                    <a:pt x="346204" y="1014825"/>
                  </a:lnTo>
                  <a:lnTo>
                    <a:pt x="362060" y="895901"/>
                  </a:lnTo>
                  <a:lnTo>
                    <a:pt x="372632" y="776976"/>
                  </a:lnTo>
                  <a:lnTo>
                    <a:pt x="388488" y="5787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8">
              <a:extLst>
                <a:ext uri="{FF2B5EF4-FFF2-40B4-BE49-F238E27FC236}">
                  <a16:creationId xmlns:a16="http://schemas.microsoft.com/office/drawing/2014/main" id="{D6D56A17-6558-4F26-B8E7-5A30B5EEAF67}"/>
                </a:ext>
              </a:extLst>
            </p:cNvPr>
            <p:cNvSpPr/>
            <p:nvPr/>
          </p:nvSpPr>
          <p:spPr>
            <a:xfrm>
              <a:off x="4230690" y="5267326"/>
              <a:ext cx="655637" cy="627063"/>
            </a:xfrm>
            <a:custGeom>
              <a:avLst/>
              <a:gdLst>
                <a:gd name="connsiteX0" fmla="*/ 290513 w 654844"/>
                <a:gd name="connsiteY0" fmla="*/ 114300 h 626269"/>
                <a:gd name="connsiteX1" fmla="*/ 350044 w 654844"/>
                <a:gd name="connsiteY1" fmla="*/ 138113 h 626269"/>
                <a:gd name="connsiteX2" fmla="*/ 397669 w 654844"/>
                <a:gd name="connsiteY2" fmla="*/ 154781 h 626269"/>
                <a:gd name="connsiteX3" fmla="*/ 452438 w 654844"/>
                <a:gd name="connsiteY3" fmla="*/ 166688 h 626269"/>
                <a:gd name="connsiteX4" fmla="*/ 483394 w 654844"/>
                <a:gd name="connsiteY4" fmla="*/ 171450 h 626269"/>
                <a:gd name="connsiteX5" fmla="*/ 511969 w 654844"/>
                <a:gd name="connsiteY5" fmla="*/ 173831 h 626269"/>
                <a:gd name="connsiteX6" fmla="*/ 533400 w 654844"/>
                <a:gd name="connsiteY6" fmla="*/ 171450 h 626269"/>
                <a:gd name="connsiteX7" fmla="*/ 561975 w 654844"/>
                <a:gd name="connsiteY7" fmla="*/ 161925 h 626269"/>
                <a:gd name="connsiteX8" fmla="*/ 590550 w 654844"/>
                <a:gd name="connsiteY8" fmla="*/ 145256 h 626269"/>
                <a:gd name="connsiteX9" fmla="*/ 609600 w 654844"/>
                <a:gd name="connsiteY9" fmla="*/ 130969 h 626269"/>
                <a:gd name="connsiteX10" fmla="*/ 619125 w 654844"/>
                <a:gd name="connsiteY10" fmla="*/ 121444 h 626269"/>
                <a:gd name="connsiteX11" fmla="*/ 654844 w 654844"/>
                <a:gd name="connsiteY11" fmla="*/ 85725 h 626269"/>
                <a:gd name="connsiteX12" fmla="*/ 545307 w 654844"/>
                <a:gd name="connsiteY12" fmla="*/ 626269 h 626269"/>
                <a:gd name="connsiteX13" fmla="*/ 521494 w 654844"/>
                <a:gd name="connsiteY13" fmla="*/ 616744 h 626269"/>
                <a:gd name="connsiteX14" fmla="*/ 500063 w 654844"/>
                <a:gd name="connsiteY14" fmla="*/ 600075 h 626269"/>
                <a:gd name="connsiteX15" fmla="*/ 478632 w 654844"/>
                <a:gd name="connsiteY15" fmla="*/ 581025 h 626269"/>
                <a:gd name="connsiteX16" fmla="*/ 469107 w 654844"/>
                <a:gd name="connsiteY16" fmla="*/ 557213 h 626269"/>
                <a:gd name="connsiteX17" fmla="*/ 457200 w 654844"/>
                <a:gd name="connsiteY17" fmla="*/ 509588 h 626269"/>
                <a:gd name="connsiteX18" fmla="*/ 440532 w 654844"/>
                <a:gd name="connsiteY18" fmla="*/ 466725 h 626269"/>
                <a:gd name="connsiteX19" fmla="*/ 426244 w 654844"/>
                <a:gd name="connsiteY19" fmla="*/ 435769 h 626269"/>
                <a:gd name="connsiteX20" fmla="*/ 404813 w 654844"/>
                <a:gd name="connsiteY20" fmla="*/ 402431 h 626269"/>
                <a:gd name="connsiteX21" fmla="*/ 376238 w 654844"/>
                <a:gd name="connsiteY21" fmla="*/ 369094 h 626269"/>
                <a:gd name="connsiteX22" fmla="*/ 323850 w 654844"/>
                <a:gd name="connsiteY22" fmla="*/ 316706 h 626269"/>
                <a:gd name="connsiteX23" fmla="*/ 259557 w 654844"/>
                <a:gd name="connsiteY23" fmla="*/ 257175 h 626269"/>
                <a:gd name="connsiteX24" fmla="*/ 169069 w 654844"/>
                <a:gd name="connsiteY24" fmla="*/ 178594 h 626269"/>
                <a:gd name="connsiteX25" fmla="*/ 73819 w 654844"/>
                <a:gd name="connsiteY25" fmla="*/ 100013 h 626269"/>
                <a:gd name="connsiteX26" fmla="*/ 33338 w 654844"/>
                <a:gd name="connsiteY26" fmla="*/ 69056 h 626269"/>
                <a:gd name="connsiteX27" fmla="*/ 9525 w 654844"/>
                <a:gd name="connsiteY27" fmla="*/ 40481 h 626269"/>
                <a:gd name="connsiteX28" fmla="*/ 0 w 654844"/>
                <a:gd name="connsiteY28" fmla="*/ 16669 h 626269"/>
                <a:gd name="connsiteX29" fmla="*/ 4763 w 654844"/>
                <a:gd name="connsiteY29" fmla="*/ 4763 h 626269"/>
                <a:gd name="connsiteX30" fmla="*/ 19050 w 654844"/>
                <a:gd name="connsiteY30" fmla="*/ 0 h 626269"/>
                <a:gd name="connsiteX31" fmla="*/ 57150 w 654844"/>
                <a:gd name="connsiteY31" fmla="*/ 9525 h 626269"/>
                <a:gd name="connsiteX32" fmla="*/ 111919 w 654844"/>
                <a:gd name="connsiteY32" fmla="*/ 35719 h 626269"/>
                <a:gd name="connsiteX33" fmla="*/ 192882 w 654844"/>
                <a:gd name="connsiteY33" fmla="*/ 73819 h 626269"/>
                <a:gd name="connsiteX34" fmla="*/ 290513 w 654844"/>
                <a:gd name="connsiteY34" fmla="*/ 114300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626269">
                  <a:moveTo>
                    <a:pt x="290513" y="114300"/>
                  </a:moveTo>
                  <a:lnTo>
                    <a:pt x="350044" y="138113"/>
                  </a:lnTo>
                  <a:lnTo>
                    <a:pt x="397669" y="154781"/>
                  </a:lnTo>
                  <a:lnTo>
                    <a:pt x="452438" y="166688"/>
                  </a:lnTo>
                  <a:lnTo>
                    <a:pt x="483394" y="171450"/>
                  </a:lnTo>
                  <a:lnTo>
                    <a:pt x="511969" y="173831"/>
                  </a:lnTo>
                  <a:lnTo>
                    <a:pt x="533400" y="171450"/>
                  </a:lnTo>
                  <a:lnTo>
                    <a:pt x="561975" y="161925"/>
                  </a:lnTo>
                  <a:lnTo>
                    <a:pt x="590550" y="145256"/>
                  </a:lnTo>
                  <a:lnTo>
                    <a:pt x="609600" y="130969"/>
                  </a:lnTo>
                  <a:lnTo>
                    <a:pt x="619125" y="121444"/>
                  </a:lnTo>
                  <a:lnTo>
                    <a:pt x="654844" y="85725"/>
                  </a:lnTo>
                  <a:lnTo>
                    <a:pt x="545307" y="626269"/>
                  </a:lnTo>
                  <a:lnTo>
                    <a:pt x="521494" y="616744"/>
                  </a:lnTo>
                  <a:lnTo>
                    <a:pt x="500063" y="600075"/>
                  </a:lnTo>
                  <a:lnTo>
                    <a:pt x="478632" y="581025"/>
                  </a:lnTo>
                  <a:lnTo>
                    <a:pt x="469107" y="557213"/>
                  </a:lnTo>
                  <a:lnTo>
                    <a:pt x="457200" y="509588"/>
                  </a:lnTo>
                  <a:lnTo>
                    <a:pt x="440532" y="466725"/>
                  </a:lnTo>
                  <a:lnTo>
                    <a:pt x="426244" y="435769"/>
                  </a:lnTo>
                  <a:lnTo>
                    <a:pt x="404813" y="402431"/>
                  </a:lnTo>
                  <a:lnTo>
                    <a:pt x="376238" y="369094"/>
                  </a:lnTo>
                  <a:lnTo>
                    <a:pt x="323850" y="316706"/>
                  </a:lnTo>
                  <a:lnTo>
                    <a:pt x="259557" y="257175"/>
                  </a:lnTo>
                  <a:lnTo>
                    <a:pt x="169069" y="178594"/>
                  </a:lnTo>
                  <a:lnTo>
                    <a:pt x="73819" y="100013"/>
                  </a:lnTo>
                  <a:lnTo>
                    <a:pt x="33338" y="69056"/>
                  </a:lnTo>
                  <a:lnTo>
                    <a:pt x="9525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57150" y="9525"/>
                  </a:lnTo>
                  <a:lnTo>
                    <a:pt x="111919" y="35719"/>
                  </a:lnTo>
                  <a:lnTo>
                    <a:pt x="192882" y="73819"/>
                  </a:lnTo>
                  <a:lnTo>
                    <a:pt x="290513" y="1143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8">
              <a:extLst>
                <a:ext uri="{FF2B5EF4-FFF2-40B4-BE49-F238E27FC236}">
                  <a16:creationId xmlns:a16="http://schemas.microsoft.com/office/drawing/2014/main" id="{2F93C819-4D67-4B87-B619-013B87F2B741}"/>
                </a:ext>
              </a:extLst>
            </p:cNvPr>
            <p:cNvSpPr/>
            <p:nvPr/>
          </p:nvSpPr>
          <p:spPr>
            <a:xfrm>
              <a:off x="3705227" y="2990850"/>
              <a:ext cx="1433513" cy="1709738"/>
            </a:xfrm>
            <a:custGeom>
              <a:avLst/>
              <a:gdLst>
                <a:gd name="connsiteX0" fmla="*/ 1185863 w 1433513"/>
                <a:gd name="connsiteY0" fmla="*/ 288131 h 1709738"/>
                <a:gd name="connsiteX1" fmla="*/ 1126331 w 1433513"/>
                <a:gd name="connsiteY1" fmla="*/ 385763 h 1709738"/>
                <a:gd name="connsiteX2" fmla="*/ 1066800 w 1433513"/>
                <a:gd name="connsiteY2" fmla="*/ 483394 h 1709738"/>
                <a:gd name="connsiteX3" fmla="*/ 1000125 w 1433513"/>
                <a:gd name="connsiteY3" fmla="*/ 581025 h 1709738"/>
                <a:gd name="connsiteX4" fmla="*/ 940594 w 1433513"/>
                <a:gd name="connsiteY4" fmla="*/ 669131 h 1709738"/>
                <a:gd name="connsiteX5" fmla="*/ 881063 w 1433513"/>
                <a:gd name="connsiteY5" fmla="*/ 754856 h 1709738"/>
                <a:gd name="connsiteX6" fmla="*/ 814388 w 1433513"/>
                <a:gd name="connsiteY6" fmla="*/ 842963 h 1709738"/>
                <a:gd name="connsiteX7" fmla="*/ 728663 w 1433513"/>
                <a:gd name="connsiteY7" fmla="*/ 947738 h 1709738"/>
                <a:gd name="connsiteX8" fmla="*/ 631031 w 1433513"/>
                <a:gd name="connsiteY8" fmla="*/ 1064419 h 1709738"/>
                <a:gd name="connsiteX9" fmla="*/ 497681 w 1433513"/>
                <a:gd name="connsiteY9" fmla="*/ 1204913 h 1709738"/>
                <a:gd name="connsiteX10" fmla="*/ 395288 w 1433513"/>
                <a:gd name="connsiteY10" fmla="*/ 1304925 h 1709738"/>
                <a:gd name="connsiteX11" fmla="*/ 250031 w 1433513"/>
                <a:gd name="connsiteY11" fmla="*/ 1443038 h 1709738"/>
                <a:gd name="connsiteX12" fmla="*/ 154781 w 1433513"/>
                <a:gd name="connsiteY12" fmla="*/ 1528763 h 1709738"/>
                <a:gd name="connsiteX13" fmla="*/ 52388 w 1433513"/>
                <a:gd name="connsiteY13" fmla="*/ 1614488 h 1709738"/>
                <a:gd name="connsiteX14" fmla="*/ 14288 w 1433513"/>
                <a:gd name="connsiteY14" fmla="*/ 1647825 h 1709738"/>
                <a:gd name="connsiteX15" fmla="*/ 2381 w 1433513"/>
                <a:gd name="connsiteY15" fmla="*/ 1666875 h 1709738"/>
                <a:gd name="connsiteX16" fmla="*/ 0 w 1433513"/>
                <a:gd name="connsiteY16" fmla="*/ 1685925 h 1709738"/>
                <a:gd name="connsiteX17" fmla="*/ 4763 w 1433513"/>
                <a:gd name="connsiteY17" fmla="*/ 1700213 h 1709738"/>
                <a:gd name="connsiteX18" fmla="*/ 16669 w 1433513"/>
                <a:gd name="connsiteY18" fmla="*/ 1707356 h 1709738"/>
                <a:gd name="connsiteX19" fmla="*/ 30956 w 1433513"/>
                <a:gd name="connsiteY19" fmla="*/ 1709738 h 1709738"/>
                <a:gd name="connsiteX20" fmla="*/ 47625 w 1433513"/>
                <a:gd name="connsiteY20" fmla="*/ 1704975 h 1709738"/>
                <a:gd name="connsiteX21" fmla="*/ 119063 w 1433513"/>
                <a:gd name="connsiteY21" fmla="*/ 1659731 h 1709738"/>
                <a:gd name="connsiteX22" fmla="*/ 254794 w 1433513"/>
                <a:gd name="connsiteY22" fmla="*/ 1566863 h 1709738"/>
                <a:gd name="connsiteX23" fmla="*/ 369094 w 1433513"/>
                <a:gd name="connsiteY23" fmla="*/ 1488281 h 1709738"/>
                <a:gd name="connsiteX24" fmla="*/ 485775 w 1433513"/>
                <a:gd name="connsiteY24" fmla="*/ 1400175 h 1709738"/>
                <a:gd name="connsiteX25" fmla="*/ 523875 w 1433513"/>
                <a:gd name="connsiteY25" fmla="*/ 1371600 h 1709738"/>
                <a:gd name="connsiteX26" fmla="*/ 611981 w 1433513"/>
                <a:gd name="connsiteY26" fmla="*/ 1304925 h 1709738"/>
                <a:gd name="connsiteX27" fmla="*/ 738188 w 1433513"/>
                <a:gd name="connsiteY27" fmla="*/ 1195388 h 1709738"/>
                <a:gd name="connsiteX28" fmla="*/ 866775 w 1433513"/>
                <a:gd name="connsiteY28" fmla="*/ 1066800 h 1709738"/>
                <a:gd name="connsiteX29" fmla="*/ 985838 w 1433513"/>
                <a:gd name="connsiteY29" fmla="*/ 940594 h 1709738"/>
                <a:gd name="connsiteX30" fmla="*/ 1073944 w 1433513"/>
                <a:gd name="connsiteY30" fmla="*/ 842963 h 1709738"/>
                <a:gd name="connsiteX31" fmla="*/ 1202531 w 1433513"/>
                <a:gd name="connsiteY31" fmla="*/ 695325 h 1709738"/>
                <a:gd name="connsiteX32" fmla="*/ 1302544 w 1433513"/>
                <a:gd name="connsiteY32" fmla="*/ 576263 h 1709738"/>
                <a:gd name="connsiteX33" fmla="*/ 1357313 w 1433513"/>
                <a:gd name="connsiteY33" fmla="*/ 511969 h 1709738"/>
                <a:gd name="connsiteX34" fmla="*/ 1433513 w 1433513"/>
                <a:gd name="connsiteY34" fmla="*/ 414338 h 1709738"/>
                <a:gd name="connsiteX35" fmla="*/ 1338263 w 1433513"/>
                <a:gd name="connsiteY35" fmla="*/ 0 h 1709738"/>
                <a:gd name="connsiteX36" fmla="*/ 1283494 w 1433513"/>
                <a:gd name="connsiteY36" fmla="*/ 109538 h 1709738"/>
                <a:gd name="connsiteX37" fmla="*/ 1233488 w 1433513"/>
                <a:gd name="connsiteY37" fmla="*/ 207169 h 1709738"/>
                <a:gd name="connsiteX38" fmla="*/ 1185863 w 1433513"/>
                <a:gd name="connsiteY38" fmla="*/ 28813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33513" h="1709738">
                  <a:moveTo>
                    <a:pt x="1185863" y="288131"/>
                  </a:moveTo>
                  <a:lnTo>
                    <a:pt x="1126331" y="385763"/>
                  </a:lnTo>
                  <a:lnTo>
                    <a:pt x="1066800" y="483394"/>
                  </a:lnTo>
                  <a:lnTo>
                    <a:pt x="1000125" y="581025"/>
                  </a:lnTo>
                  <a:lnTo>
                    <a:pt x="940594" y="669131"/>
                  </a:lnTo>
                  <a:lnTo>
                    <a:pt x="881063" y="754856"/>
                  </a:lnTo>
                  <a:lnTo>
                    <a:pt x="814388" y="842963"/>
                  </a:lnTo>
                  <a:lnTo>
                    <a:pt x="728663" y="947738"/>
                  </a:lnTo>
                  <a:lnTo>
                    <a:pt x="631031" y="1064419"/>
                  </a:lnTo>
                  <a:lnTo>
                    <a:pt x="497681" y="1204913"/>
                  </a:lnTo>
                  <a:lnTo>
                    <a:pt x="395288" y="1304925"/>
                  </a:lnTo>
                  <a:lnTo>
                    <a:pt x="250031" y="1443038"/>
                  </a:lnTo>
                  <a:lnTo>
                    <a:pt x="154781" y="1528763"/>
                  </a:lnTo>
                  <a:lnTo>
                    <a:pt x="52388" y="1614488"/>
                  </a:lnTo>
                  <a:lnTo>
                    <a:pt x="14288" y="1647825"/>
                  </a:lnTo>
                  <a:lnTo>
                    <a:pt x="2381" y="1666875"/>
                  </a:lnTo>
                  <a:lnTo>
                    <a:pt x="0" y="1685925"/>
                  </a:lnTo>
                  <a:lnTo>
                    <a:pt x="4763" y="1700213"/>
                  </a:lnTo>
                  <a:lnTo>
                    <a:pt x="16669" y="1707356"/>
                  </a:lnTo>
                  <a:lnTo>
                    <a:pt x="30956" y="1709738"/>
                  </a:lnTo>
                  <a:lnTo>
                    <a:pt x="47625" y="1704975"/>
                  </a:lnTo>
                  <a:lnTo>
                    <a:pt x="119063" y="1659731"/>
                  </a:lnTo>
                  <a:lnTo>
                    <a:pt x="254794" y="1566863"/>
                  </a:lnTo>
                  <a:lnTo>
                    <a:pt x="369094" y="1488281"/>
                  </a:lnTo>
                  <a:lnTo>
                    <a:pt x="485775" y="1400175"/>
                  </a:lnTo>
                  <a:lnTo>
                    <a:pt x="523875" y="1371600"/>
                  </a:lnTo>
                  <a:lnTo>
                    <a:pt x="611981" y="1304925"/>
                  </a:lnTo>
                  <a:lnTo>
                    <a:pt x="738188" y="1195388"/>
                  </a:lnTo>
                  <a:lnTo>
                    <a:pt x="866775" y="1066800"/>
                  </a:lnTo>
                  <a:lnTo>
                    <a:pt x="985838" y="940594"/>
                  </a:lnTo>
                  <a:lnTo>
                    <a:pt x="1073944" y="842963"/>
                  </a:lnTo>
                  <a:lnTo>
                    <a:pt x="1202531" y="695325"/>
                  </a:lnTo>
                  <a:lnTo>
                    <a:pt x="1302544" y="576263"/>
                  </a:lnTo>
                  <a:lnTo>
                    <a:pt x="1357313" y="511969"/>
                  </a:lnTo>
                  <a:lnTo>
                    <a:pt x="1433513" y="414338"/>
                  </a:lnTo>
                  <a:lnTo>
                    <a:pt x="1338263" y="0"/>
                  </a:lnTo>
                  <a:lnTo>
                    <a:pt x="1283494" y="109538"/>
                  </a:lnTo>
                  <a:lnTo>
                    <a:pt x="1233488" y="207169"/>
                  </a:lnTo>
                  <a:lnTo>
                    <a:pt x="1185863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C200AC95-10B2-47FC-9BC2-BCFACE3AA4B9}"/>
                </a:ext>
              </a:extLst>
            </p:cNvPr>
            <p:cNvSpPr/>
            <p:nvPr/>
          </p:nvSpPr>
          <p:spPr>
            <a:xfrm>
              <a:off x="6189665" y="1979614"/>
              <a:ext cx="1787525" cy="549275"/>
            </a:xfrm>
            <a:custGeom>
              <a:avLst/>
              <a:gdLst>
                <a:gd name="connsiteX0" fmla="*/ 864394 w 1788319"/>
                <a:gd name="connsiteY0" fmla="*/ 145256 h 550069"/>
                <a:gd name="connsiteX1" fmla="*/ 1000125 w 1788319"/>
                <a:gd name="connsiteY1" fmla="*/ 109537 h 550069"/>
                <a:gd name="connsiteX2" fmla="*/ 1159669 w 1788319"/>
                <a:gd name="connsiteY2" fmla="*/ 69056 h 550069"/>
                <a:gd name="connsiteX3" fmla="*/ 1290637 w 1788319"/>
                <a:gd name="connsiteY3" fmla="*/ 35719 h 550069"/>
                <a:gd name="connsiteX4" fmla="*/ 1397794 w 1788319"/>
                <a:gd name="connsiteY4" fmla="*/ 9525 h 550069"/>
                <a:gd name="connsiteX5" fmla="*/ 1438275 w 1788319"/>
                <a:gd name="connsiteY5" fmla="*/ 0 h 550069"/>
                <a:gd name="connsiteX6" fmla="*/ 1462087 w 1788319"/>
                <a:gd name="connsiteY6" fmla="*/ 9525 h 550069"/>
                <a:gd name="connsiteX7" fmla="*/ 1545431 w 1788319"/>
                <a:gd name="connsiteY7" fmla="*/ 57150 h 550069"/>
                <a:gd name="connsiteX8" fmla="*/ 1635919 w 1788319"/>
                <a:gd name="connsiteY8" fmla="*/ 109537 h 550069"/>
                <a:gd name="connsiteX9" fmla="*/ 1719262 w 1788319"/>
                <a:gd name="connsiteY9" fmla="*/ 161925 h 550069"/>
                <a:gd name="connsiteX10" fmla="*/ 1769269 w 1788319"/>
                <a:gd name="connsiteY10" fmla="*/ 192881 h 550069"/>
                <a:gd name="connsiteX11" fmla="*/ 1781175 w 1788319"/>
                <a:gd name="connsiteY11" fmla="*/ 202406 h 550069"/>
                <a:gd name="connsiteX12" fmla="*/ 1785937 w 1788319"/>
                <a:gd name="connsiteY12" fmla="*/ 211931 h 550069"/>
                <a:gd name="connsiteX13" fmla="*/ 1788319 w 1788319"/>
                <a:gd name="connsiteY13" fmla="*/ 221456 h 550069"/>
                <a:gd name="connsiteX14" fmla="*/ 1781175 w 1788319"/>
                <a:gd name="connsiteY14" fmla="*/ 242887 h 550069"/>
                <a:gd name="connsiteX15" fmla="*/ 1766887 w 1788319"/>
                <a:gd name="connsiteY15" fmla="*/ 271462 h 550069"/>
                <a:gd name="connsiteX16" fmla="*/ 1743075 w 1788319"/>
                <a:gd name="connsiteY16" fmla="*/ 302419 h 550069"/>
                <a:gd name="connsiteX17" fmla="*/ 1707356 w 1788319"/>
                <a:gd name="connsiteY17" fmla="*/ 340519 h 550069"/>
                <a:gd name="connsiteX18" fmla="*/ 1685925 w 1788319"/>
                <a:gd name="connsiteY18" fmla="*/ 359569 h 550069"/>
                <a:gd name="connsiteX19" fmla="*/ 1357312 w 1788319"/>
                <a:gd name="connsiteY19" fmla="*/ 266700 h 550069"/>
                <a:gd name="connsiteX20" fmla="*/ 1335881 w 1788319"/>
                <a:gd name="connsiteY20" fmla="*/ 257175 h 550069"/>
                <a:gd name="connsiteX21" fmla="*/ 1319212 w 1788319"/>
                <a:gd name="connsiteY21" fmla="*/ 250031 h 550069"/>
                <a:gd name="connsiteX22" fmla="*/ 1304925 w 1788319"/>
                <a:gd name="connsiteY22" fmla="*/ 247650 h 550069"/>
                <a:gd name="connsiteX23" fmla="*/ 1264444 w 1788319"/>
                <a:gd name="connsiteY23" fmla="*/ 252412 h 550069"/>
                <a:gd name="connsiteX24" fmla="*/ 1128712 w 1788319"/>
                <a:gd name="connsiteY24" fmla="*/ 269081 h 550069"/>
                <a:gd name="connsiteX25" fmla="*/ 988219 w 1788319"/>
                <a:gd name="connsiteY25" fmla="*/ 288131 h 550069"/>
                <a:gd name="connsiteX26" fmla="*/ 871537 w 1788319"/>
                <a:gd name="connsiteY26" fmla="*/ 304800 h 550069"/>
                <a:gd name="connsiteX27" fmla="*/ 742950 w 1788319"/>
                <a:gd name="connsiteY27" fmla="*/ 328612 h 550069"/>
                <a:gd name="connsiteX28" fmla="*/ 621506 w 1788319"/>
                <a:gd name="connsiteY28" fmla="*/ 357187 h 550069"/>
                <a:gd name="connsiteX29" fmla="*/ 473869 w 1788319"/>
                <a:gd name="connsiteY29" fmla="*/ 400050 h 550069"/>
                <a:gd name="connsiteX30" fmla="*/ 345281 w 1788319"/>
                <a:gd name="connsiteY30" fmla="*/ 440531 h 550069"/>
                <a:gd name="connsiteX31" fmla="*/ 223837 w 1788319"/>
                <a:gd name="connsiteY31" fmla="*/ 483394 h 550069"/>
                <a:gd name="connsiteX32" fmla="*/ 123825 w 1788319"/>
                <a:gd name="connsiteY32" fmla="*/ 521494 h 550069"/>
                <a:gd name="connsiteX33" fmla="*/ 45244 w 1788319"/>
                <a:gd name="connsiteY33" fmla="*/ 550069 h 550069"/>
                <a:gd name="connsiteX34" fmla="*/ 0 w 1788319"/>
                <a:gd name="connsiteY34" fmla="*/ 359569 h 550069"/>
                <a:gd name="connsiteX35" fmla="*/ 180975 w 1788319"/>
                <a:gd name="connsiteY35" fmla="*/ 314325 h 550069"/>
                <a:gd name="connsiteX36" fmla="*/ 364331 w 1788319"/>
                <a:gd name="connsiteY36" fmla="*/ 269081 h 550069"/>
                <a:gd name="connsiteX37" fmla="*/ 547687 w 1788319"/>
                <a:gd name="connsiteY37" fmla="*/ 223837 h 550069"/>
                <a:gd name="connsiteX38" fmla="*/ 728662 w 1788319"/>
                <a:gd name="connsiteY38" fmla="*/ 178594 h 550069"/>
                <a:gd name="connsiteX39" fmla="*/ 864394 w 1788319"/>
                <a:gd name="connsiteY39" fmla="*/ 1452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8319" h="550069">
                  <a:moveTo>
                    <a:pt x="864394" y="145256"/>
                  </a:moveTo>
                  <a:lnTo>
                    <a:pt x="1000125" y="109537"/>
                  </a:lnTo>
                  <a:lnTo>
                    <a:pt x="1159669" y="69056"/>
                  </a:lnTo>
                  <a:lnTo>
                    <a:pt x="1290637" y="35719"/>
                  </a:lnTo>
                  <a:lnTo>
                    <a:pt x="1397794" y="9525"/>
                  </a:lnTo>
                  <a:lnTo>
                    <a:pt x="1438275" y="0"/>
                  </a:lnTo>
                  <a:lnTo>
                    <a:pt x="1462087" y="9525"/>
                  </a:lnTo>
                  <a:lnTo>
                    <a:pt x="1545431" y="57150"/>
                  </a:lnTo>
                  <a:lnTo>
                    <a:pt x="1635919" y="109537"/>
                  </a:lnTo>
                  <a:lnTo>
                    <a:pt x="1719262" y="161925"/>
                  </a:lnTo>
                  <a:lnTo>
                    <a:pt x="1769269" y="192881"/>
                  </a:lnTo>
                  <a:lnTo>
                    <a:pt x="1781175" y="202406"/>
                  </a:lnTo>
                  <a:lnTo>
                    <a:pt x="1785937" y="211931"/>
                  </a:lnTo>
                  <a:lnTo>
                    <a:pt x="1788319" y="221456"/>
                  </a:lnTo>
                  <a:lnTo>
                    <a:pt x="1781175" y="242887"/>
                  </a:lnTo>
                  <a:lnTo>
                    <a:pt x="1766887" y="271462"/>
                  </a:lnTo>
                  <a:lnTo>
                    <a:pt x="1743075" y="302419"/>
                  </a:lnTo>
                  <a:lnTo>
                    <a:pt x="1707356" y="340519"/>
                  </a:lnTo>
                  <a:lnTo>
                    <a:pt x="1685925" y="359569"/>
                  </a:lnTo>
                  <a:lnTo>
                    <a:pt x="1357312" y="266700"/>
                  </a:lnTo>
                  <a:lnTo>
                    <a:pt x="1335881" y="257175"/>
                  </a:lnTo>
                  <a:lnTo>
                    <a:pt x="1319212" y="250031"/>
                  </a:lnTo>
                  <a:lnTo>
                    <a:pt x="1304925" y="247650"/>
                  </a:lnTo>
                  <a:lnTo>
                    <a:pt x="1264444" y="252412"/>
                  </a:lnTo>
                  <a:lnTo>
                    <a:pt x="1128712" y="269081"/>
                  </a:lnTo>
                  <a:lnTo>
                    <a:pt x="988219" y="288131"/>
                  </a:lnTo>
                  <a:lnTo>
                    <a:pt x="871537" y="304800"/>
                  </a:lnTo>
                  <a:lnTo>
                    <a:pt x="742950" y="328612"/>
                  </a:lnTo>
                  <a:lnTo>
                    <a:pt x="621506" y="357187"/>
                  </a:lnTo>
                  <a:lnTo>
                    <a:pt x="473869" y="400050"/>
                  </a:lnTo>
                  <a:lnTo>
                    <a:pt x="345281" y="440531"/>
                  </a:lnTo>
                  <a:lnTo>
                    <a:pt x="223837" y="483394"/>
                  </a:lnTo>
                  <a:lnTo>
                    <a:pt x="123825" y="521494"/>
                  </a:lnTo>
                  <a:lnTo>
                    <a:pt x="45244" y="550069"/>
                  </a:lnTo>
                  <a:lnTo>
                    <a:pt x="0" y="359569"/>
                  </a:lnTo>
                  <a:lnTo>
                    <a:pt x="180975" y="314325"/>
                  </a:lnTo>
                  <a:lnTo>
                    <a:pt x="364331" y="269081"/>
                  </a:lnTo>
                  <a:lnTo>
                    <a:pt x="547687" y="223837"/>
                  </a:lnTo>
                  <a:lnTo>
                    <a:pt x="728662" y="178594"/>
                  </a:lnTo>
                  <a:lnTo>
                    <a:pt x="864394" y="1452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6E8A3BB6-2692-4673-A3C9-C6F6EB667E02}"/>
                </a:ext>
              </a:extLst>
            </p:cNvPr>
            <p:cNvSpPr/>
            <p:nvPr/>
          </p:nvSpPr>
          <p:spPr>
            <a:xfrm>
              <a:off x="7170740" y="2222501"/>
              <a:ext cx="777875" cy="1757363"/>
            </a:xfrm>
            <a:custGeom>
              <a:avLst/>
              <a:gdLst>
                <a:gd name="connsiteX0" fmla="*/ 360608 w 777884"/>
                <a:gd name="connsiteY0" fmla="*/ 605307 h 1756678"/>
                <a:gd name="connsiteX1" fmla="*/ 376063 w 777884"/>
                <a:gd name="connsiteY1" fmla="*/ 517730 h 1756678"/>
                <a:gd name="connsiteX2" fmla="*/ 391517 w 777884"/>
                <a:gd name="connsiteY2" fmla="*/ 419851 h 1756678"/>
                <a:gd name="connsiteX3" fmla="*/ 404396 w 777884"/>
                <a:gd name="connsiteY3" fmla="*/ 324547 h 1756678"/>
                <a:gd name="connsiteX4" fmla="*/ 412124 w 777884"/>
                <a:gd name="connsiteY4" fmla="*/ 226668 h 1756678"/>
                <a:gd name="connsiteX5" fmla="*/ 414699 w 777884"/>
                <a:gd name="connsiteY5" fmla="*/ 151970 h 1756678"/>
                <a:gd name="connsiteX6" fmla="*/ 414699 w 777884"/>
                <a:gd name="connsiteY6" fmla="*/ 100455 h 1756678"/>
                <a:gd name="connsiteX7" fmla="*/ 409548 w 777884"/>
                <a:gd name="connsiteY7" fmla="*/ 74697 h 1756678"/>
                <a:gd name="connsiteX8" fmla="*/ 401821 w 777884"/>
                <a:gd name="connsiteY8" fmla="*/ 54091 h 1756678"/>
                <a:gd name="connsiteX9" fmla="*/ 388942 w 777884"/>
                <a:gd name="connsiteY9" fmla="*/ 33485 h 1756678"/>
                <a:gd name="connsiteX10" fmla="*/ 370911 w 777884"/>
                <a:gd name="connsiteY10" fmla="*/ 15454 h 1756678"/>
                <a:gd name="connsiteX11" fmla="*/ 337426 w 777884"/>
                <a:gd name="connsiteY11" fmla="*/ 0 h 1756678"/>
                <a:gd name="connsiteX12" fmla="*/ 777884 w 777884"/>
                <a:gd name="connsiteY12" fmla="*/ 30909 h 1756678"/>
                <a:gd name="connsiteX13" fmla="*/ 744399 w 777884"/>
                <a:gd name="connsiteY13" fmla="*/ 69545 h 1756678"/>
                <a:gd name="connsiteX14" fmla="*/ 716065 w 777884"/>
                <a:gd name="connsiteY14" fmla="*/ 100455 h 1756678"/>
                <a:gd name="connsiteX15" fmla="*/ 703186 w 777884"/>
                <a:gd name="connsiteY15" fmla="*/ 115909 h 1756678"/>
                <a:gd name="connsiteX16" fmla="*/ 695459 w 777884"/>
                <a:gd name="connsiteY16" fmla="*/ 159698 h 1756678"/>
                <a:gd name="connsiteX17" fmla="*/ 677428 w 777884"/>
                <a:gd name="connsiteY17" fmla="*/ 265304 h 1756678"/>
                <a:gd name="connsiteX18" fmla="*/ 646519 w 777884"/>
                <a:gd name="connsiteY18" fmla="*/ 422427 h 1756678"/>
                <a:gd name="connsiteX19" fmla="*/ 615610 w 777884"/>
                <a:gd name="connsiteY19" fmla="*/ 566670 h 1756678"/>
                <a:gd name="connsiteX20" fmla="*/ 566670 w 777884"/>
                <a:gd name="connsiteY20" fmla="*/ 775308 h 1756678"/>
                <a:gd name="connsiteX21" fmla="*/ 528033 w 777884"/>
                <a:gd name="connsiteY21" fmla="*/ 922127 h 1756678"/>
                <a:gd name="connsiteX22" fmla="*/ 491973 w 777884"/>
                <a:gd name="connsiteY22" fmla="*/ 1050916 h 1756678"/>
                <a:gd name="connsiteX23" fmla="*/ 443033 w 777884"/>
                <a:gd name="connsiteY23" fmla="*/ 1197735 h 1756678"/>
                <a:gd name="connsiteX24" fmla="*/ 401821 w 777884"/>
                <a:gd name="connsiteY24" fmla="*/ 1318796 h 1756678"/>
                <a:gd name="connsiteX25" fmla="*/ 370911 w 777884"/>
                <a:gd name="connsiteY25" fmla="*/ 1398645 h 1756678"/>
                <a:gd name="connsiteX26" fmla="*/ 345153 w 777884"/>
                <a:gd name="connsiteY26" fmla="*/ 1468191 h 1756678"/>
                <a:gd name="connsiteX27" fmla="*/ 306517 w 777884"/>
                <a:gd name="connsiteY27" fmla="*/ 1542889 h 1756678"/>
                <a:gd name="connsiteX28" fmla="*/ 270456 w 777884"/>
                <a:gd name="connsiteY28" fmla="*/ 1607283 h 1756678"/>
                <a:gd name="connsiteX29" fmla="*/ 236971 w 777884"/>
                <a:gd name="connsiteY29" fmla="*/ 1651071 h 1756678"/>
                <a:gd name="connsiteX30" fmla="*/ 200910 w 777884"/>
                <a:gd name="connsiteY30" fmla="*/ 1689708 h 1756678"/>
                <a:gd name="connsiteX31" fmla="*/ 151970 w 777884"/>
                <a:gd name="connsiteY31" fmla="*/ 1730920 h 1756678"/>
                <a:gd name="connsiteX32" fmla="*/ 118485 w 777884"/>
                <a:gd name="connsiteY32" fmla="*/ 1751526 h 1756678"/>
                <a:gd name="connsiteX33" fmla="*/ 95303 w 777884"/>
                <a:gd name="connsiteY33" fmla="*/ 1756678 h 1756678"/>
                <a:gd name="connsiteX34" fmla="*/ 77273 w 777884"/>
                <a:gd name="connsiteY34" fmla="*/ 1756678 h 1756678"/>
                <a:gd name="connsiteX35" fmla="*/ 51515 w 777884"/>
                <a:gd name="connsiteY35" fmla="*/ 1746375 h 1756678"/>
                <a:gd name="connsiteX36" fmla="*/ 30909 w 777884"/>
                <a:gd name="connsiteY36" fmla="*/ 1728344 h 1756678"/>
                <a:gd name="connsiteX37" fmla="*/ 18030 w 777884"/>
                <a:gd name="connsiteY37" fmla="*/ 1707738 h 1756678"/>
                <a:gd name="connsiteX38" fmla="*/ 0 w 777884"/>
                <a:gd name="connsiteY38" fmla="*/ 1669101 h 1756678"/>
                <a:gd name="connsiteX39" fmla="*/ 77273 w 777884"/>
                <a:gd name="connsiteY39" fmla="*/ 1316220 h 1756678"/>
                <a:gd name="connsiteX40" fmla="*/ 100455 w 777884"/>
                <a:gd name="connsiteY40" fmla="*/ 1298190 h 1756678"/>
                <a:gd name="connsiteX41" fmla="*/ 133940 w 777884"/>
                <a:gd name="connsiteY41" fmla="*/ 1259553 h 1756678"/>
                <a:gd name="connsiteX42" fmla="*/ 180304 w 777884"/>
                <a:gd name="connsiteY42" fmla="*/ 1195159 h 1756678"/>
                <a:gd name="connsiteX43" fmla="*/ 224092 w 777884"/>
                <a:gd name="connsiteY43" fmla="*/ 1105007 h 1756678"/>
                <a:gd name="connsiteX44" fmla="*/ 257577 w 777884"/>
                <a:gd name="connsiteY44" fmla="*/ 1020006 h 1756678"/>
                <a:gd name="connsiteX45" fmla="*/ 291062 w 777884"/>
                <a:gd name="connsiteY45" fmla="*/ 916975 h 1756678"/>
                <a:gd name="connsiteX46" fmla="*/ 319396 w 777884"/>
                <a:gd name="connsiteY46" fmla="*/ 811369 h 1756678"/>
                <a:gd name="connsiteX47" fmla="*/ 345153 w 777884"/>
                <a:gd name="connsiteY47" fmla="*/ 695459 h 1756678"/>
                <a:gd name="connsiteX48" fmla="*/ 360608 w 777884"/>
                <a:gd name="connsiteY48" fmla="*/ 605307 h 17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884" h="1756678">
                  <a:moveTo>
                    <a:pt x="360608" y="605307"/>
                  </a:moveTo>
                  <a:lnTo>
                    <a:pt x="376063" y="517730"/>
                  </a:lnTo>
                  <a:lnTo>
                    <a:pt x="391517" y="419851"/>
                  </a:lnTo>
                  <a:lnTo>
                    <a:pt x="404396" y="324547"/>
                  </a:lnTo>
                  <a:lnTo>
                    <a:pt x="412124" y="226668"/>
                  </a:lnTo>
                  <a:cubicBezTo>
                    <a:pt x="412982" y="201769"/>
                    <a:pt x="413841" y="176869"/>
                    <a:pt x="414699" y="151970"/>
                  </a:cubicBezTo>
                  <a:lnTo>
                    <a:pt x="414699" y="100455"/>
                  </a:lnTo>
                  <a:lnTo>
                    <a:pt x="409548" y="74697"/>
                  </a:lnTo>
                  <a:lnTo>
                    <a:pt x="401821" y="54091"/>
                  </a:lnTo>
                  <a:lnTo>
                    <a:pt x="388942" y="33485"/>
                  </a:lnTo>
                  <a:lnTo>
                    <a:pt x="370911" y="15454"/>
                  </a:lnTo>
                  <a:lnTo>
                    <a:pt x="337426" y="0"/>
                  </a:lnTo>
                  <a:lnTo>
                    <a:pt x="777884" y="30909"/>
                  </a:lnTo>
                  <a:lnTo>
                    <a:pt x="744399" y="69545"/>
                  </a:lnTo>
                  <a:lnTo>
                    <a:pt x="716065" y="100455"/>
                  </a:lnTo>
                  <a:lnTo>
                    <a:pt x="703186" y="115909"/>
                  </a:lnTo>
                  <a:lnTo>
                    <a:pt x="695459" y="159698"/>
                  </a:lnTo>
                  <a:lnTo>
                    <a:pt x="677428" y="265304"/>
                  </a:lnTo>
                  <a:lnTo>
                    <a:pt x="646519" y="422427"/>
                  </a:lnTo>
                  <a:lnTo>
                    <a:pt x="615610" y="566670"/>
                  </a:lnTo>
                  <a:lnTo>
                    <a:pt x="566670" y="775308"/>
                  </a:lnTo>
                  <a:lnTo>
                    <a:pt x="528033" y="922127"/>
                  </a:lnTo>
                  <a:lnTo>
                    <a:pt x="491973" y="1050916"/>
                  </a:lnTo>
                  <a:lnTo>
                    <a:pt x="443033" y="1197735"/>
                  </a:lnTo>
                  <a:lnTo>
                    <a:pt x="401821" y="1318796"/>
                  </a:lnTo>
                  <a:lnTo>
                    <a:pt x="370911" y="1398645"/>
                  </a:lnTo>
                  <a:lnTo>
                    <a:pt x="345153" y="1468191"/>
                  </a:lnTo>
                  <a:lnTo>
                    <a:pt x="306517" y="1542889"/>
                  </a:lnTo>
                  <a:lnTo>
                    <a:pt x="270456" y="1607283"/>
                  </a:lnTo>
                  <a:lnTo>
                    <a:pt x="236971" y="1651071"/>
                  </a:lnTo>
                  <a:lnTo>
                    <a:pt x="200910" y="1689708"/>
                  </a:lnTo>
                  <a:lnTo>
                    <a:pt x="151970" y="1730920"/>
                  </a:lnTo>
                  <a:lnTo>
                    <a:pt x="118485" y="1751526"/>
                  </a:lnTo>
                  <a:lnTo>
                    <a:pt x="95303" y="1756678"/>
                  </a:lnTo>
                  <a:lnTo>
                    <a:pt x="77273" y="1756678"/>
                  </a:lnTo>
                  <a:lnTo>
                    <a:pt x="51515" y="1746375"/>
                  </a:lnTo>
                  <a:lnTo>
                    <a:pt x="30909" y="1728344"/>
                  </a:lnTo>
                  <a:lnTo>
                    <a:pt x="18030" y="1707738"/>
                  </a:lnTo>
                  <a:lnTo>
                    <a:pt x="0" y="1669101"/>
                  </a:lnTo>
                  <a:lnTo>
                    <a:pt x="77273" y="1316220"/>
                  </a:lnTo>
                  <a:lnTo>
                    <a:pt x="100455" y="1298190"/>
                  </a:lnTo>
                  <a:lnTo>
                    <a:pt x="133940" y="1259553"/>
                  </a:lnTo>
                  <a:lnTo>
                    <a:pt x="180304" y="1195159"/>
                  </a:lnTo>
                  <a:lnTo>
                    <a:pt x="224092" y="1105007"/>
                  </a:lnTo>
                  <a:lnTo>
                    <a:pt x="257577" y="1020006"/>
                  </a:lnTo>
                  <a:lnTo>
                    <a:pt x="291062" y="916975"/>
                  </a:lnTo>
                  <a:lnTo>
                    <a:pt x="319396" y="811369"/>
                  </a:lnTo>
                  <a:lnTo>
                    <a:pt x="345153" y="695459"/>
                  </a:lnTo>
                  <a:lnTo>
                    <a:pt x="360608" y="6053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645DFAE4-7BA9-4F6A-BC0F-0DE2FE3559BD}"/>
                </a:ext>
              </a:extLst>
            </p:cNvPr>
            <p:cNvSpPr/>
            <p:nvPr/>
          </p:nvSpPr>
          <p:spPr>
            <a:xfrm>
              <a:off x="6656390" y="3305176"/>
              <a:ext cx="623887" cy="665163"/>
            </a:xfrm>
            <a:custGeom>
              <a:avLst/>
              <a:gdLst>
                <a:gd name="connsiteX0" fmla="*/ 240506 w 623887"/>
                <a:gd name="connsiteY0" fmla="*/ 102394 h 664369"/>
                <a:gd name="connsiteX1" fmla="*/ 357187 w 623887"/>
                <a:gd name="connsiteY1" fmla="*/ 157163 h 664369"/>
                <a:gd name="connsiteX2" fmla="*/ 433387 w 623887"/>
                <a:gd name="connsiteY2" fmla="*/ 192881 h 664369"/>
                <a:gd name="connsiteX3" fmla="*/ 490537 w 623887"/>
                <a:gd name="connsiteY3" fmla="*/ 219075 h 664369"/>
                <a:gd name="connsiteX4" fmla="*/ 519112 w 623887"/>
                <a:gd name="connsiteY4" fmla="*/ 233363 h 664369"/>
                <a:gd name="connsiteX5" fmla="*/ 540544 w 623887"/>
                <a:gd name="connsiteY5" fmla="*/ 242888 h 664369"/>
                <a:gd name="connsiteX6" fmla="*/ 554831 w 623887"/>
                <a:gd name="connsiteY6" fmla="*/ 245269 h 664369"/>
                <a:gd name="connsiteX7" fmla="*/ 573881 w 623887"/>
                <a:gd name="connsiteY7" fmla="*/ 242888 h 664369"/>
                <a:gd name="connsiteX8" fmla="*/ 592931 w 623887"/>
                <a:gd name="connsiteY8" fmla="*/ 235744 h 664369"/>
                <a:gd name="connsiteX9" fmla="*/ 623887 w 623887"/>
                <a:gd name="connsiteY9" fmla="*/ 211931 h 664369"/>
                <a:gd name="connsiteX10" fmla="*/ 573881 w 623887"/>
                <a:gd name="connsiteY10" fmla="*/ 664369 h 664369"/>
                <a:gd name="connsiteX11" fmla="*/ 557212 w 623887"/>
                <a:gd name="connsiteY11" fmla="*/ 652463 h 664369"/>
                <a:gd name="connsiteX12" fmla="*/ 535781 w 623887"/>
                <a:gd name="connsiteY12" fmla="*/ 626269 h 664369"/>
                <a:gd name="connsiteX13" fmla="*/ 511969 w 623887"/>
                <a:gd name="connsiteY13" fmla="*/ 581025 h 664369"/>
                <a:gd name="connsiteX14" fmla="*/ 483394 w 623887"/>
                <a:gd name="connsiteY14" fmla="*/ 533400 h 664369"/>
                <a:gd name="connsiteX15" fmla="*/ 442912 w 623887"/>
                <a:gd name="connsiteY15" fmla="*/ 476250 h 664369"/>
                <a:gd name="connsiteX16" fmla="*/ 414337 w 623887"/>
                <a:gd name="connsiteY16" fmla="*/ 440531 h 664369"/>
                <a:gd name="connsiteX17" fmla="*/ 369094 w 623887"/>
                <a:gd name="connsiteY17" fmla="*/ 383381 h 664369"/>
                <a:gd name="connsiteX18" fmla="*/ 319087 w 623887"/>
                <a:gd name="connsiteY18" fmla="*/ 330994 h 664369"/>
                <a:gd name="connsiteX19" fmla="*/ 257175 w 623887"/>
                <a:gd name="connsiteY19" fmla="*/ 264319 h 664369"/>
                <a:gd name="connsiteX20" fmla="*/ 178594 w 623887"/>
                <a:gd name="connsiteY20" fmla="*/ 190500 h 664369"/>
                <a:gd name="connsiteX21" fmla="*/ 114300 w 623887"/>
                <a:gd name="connsiteY21" fmla="*/ 138113 h 664369"/>
                <a:gd name="connsiteX22" fmla="*/ 45244 w 623887"/>
                <a:gd name="connsiteY22" fmla="*/ 83344 h 664369"/>
                <a:gd name="connsiteX23" fmla="*/ 16669 w 623887"/>
                <a:gd name="connsiteY23" fmla="*/ 61913 h 664369"/>
                <a:gd name="connsiteX24" fmla="*/ 7144 w 623887"/>
                <a:gd name="connsiteY24" fmla="*/ 50006 h 664369"/>
                <a:gd name="connsiteX25" fmla="*/ 0 w 623887"/>
                <a:gd name="connsiteY25" fmla="*/ 28575 h 664369"/>
                <a:gd name="connsiteX26" fmla="*/ 0 w 623887"/>
                <a:gd name="connsiteY26" fmla="*/ 9525 h 664369"/>
                <a:gd name="connsiteX27" fmla="*/ 7144 w 623887"/>
                <a:gd name="connsiteY27" fmla="*/ 0 h 664369"/>
                <a:gd name="connsiteX28" fmla="*/ 26194 w 623887"/>
                <a:gd name="connsiteY28" fmla="*/ 0 h 664369"/>
                <a:gd name="connsiteX29" fmla="*/ 61912 w 623887"/>
                <a:gd name="connsiteY29" fmla="*/ 14288 h 664369"/>
                <a:gd name="connsiteX30" fmla="*/ 164306 w 623887"/>
                <a:gd name="connsiteY30" fmla="*/ 64294 h 664369"/>
                <a:gd name="connsiteX31" fmla="*/ 240506 w 623887"/>
                <a:gd name="connsiteY31" fmla="*/ 102394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23887" h="664369">
                  <a:moveTo>
                    <a:pt x="240506" y="102394"/>
                  </a:moveTo>
                  <a:lnTo>
                    <a:pt x="357187" y="157163"/>
                  </a:lnTo>
                  <a:lnTo>
                    <a:pt x="433387" y="192881"/>
                  </a:lnTo>
                  <a:lnTo>
                    <a:pt x="490537" y="219075"/>
                  </a:lnTo>
                  <a:lnTo>
                    <a:pt x="519112" y="233363"/>
                  </a:lnTo>
                  <a:lnTo>
                    <a:pt x="540544" y="242888"/>
                  </a:lnTo>
                  <a:lnTo>
                    <a:pt x="554831" y="245269"/>
                  </a:lnTo>
                  <a:lnTo>
                    <a:pt x="573881" y="242888"/>
                  </a:lnTo>
                  <a:lnTo>
                    <a:pt x="592931" y="235744"/>
                  </a:lnTo>
                  <a:lnTo>
                    <a:pt x="623887" y="211931"/>
                  </a:lnTo>
                  <a:lnTo>
                    <a:pt x="573881" y="664369"/>
                  </a:lnTo>
                  <a:lnTo>
                    <a:pt x="557212" y="652463"/>
                  </a:lnTo>
                  <a:lnTo>
                    <a:pt x="535781" y="626269"/>
                  </a:lnTo>
                  <a:lnTo>
                    <a:pt x="511969" y="581025"/>
                  </a:lnTo>
                  <a:lnTo>
                    <a:pt x="483394" y="533400"/>
                  </a:lnTo>
                  <a:lnTo>
                    <a:pt x="442912" y="476250"/>
                  </a:lnTo>
                  <a:lnTo>
                    <a:pt x="414337" y="440531"/>
                  </a:lnTo>
                  <a:lnTo>
                    <a:pt x="369094" y="383381"/>
                  </a:lnTo>
                  <a:lnTo>
                    <a:pt x="319087" y="330994"/>
                  </a:lnTo>
                  <a:lnTo>
                    <a:pt x="257175" y="264319"/>
                  </a:lnTo>
                  <a:lnTo>
                    <a:pt x="178594" y="190500"/>
                  </a:lnTo>
                  <a:lnTo>
                    <a:pt x="114300" y="138113"/>
                  </a:lnTo>
                  <a:lnTo>
                    <a:pt x="45244" y="83344"/>
                  </a:lnTo>
                  <a:lnTo>
                    <a:pt x="16669" y="61913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1912" y="14288"/>
                  </a:lnTo>
                  <a:lnTo>
                    <a:pt x="164306" y="64294"/>
                  </a:lnTo>
                  <a:lnTo>
                    <a:pt x="240506" y="1023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3">
              <a:extLst>
                <a:ext uri="{FF2B5EF4-FFF2-40B4-BE49-F238E27FC236}">
                  <a16:creationId xmlns:a16="http://schemas.microsoft.com/office/drawing/2014/main" id="{27297BDC-3BAF-458C-A5D9-D9FE7CCE6920}"/>
                </a:ext>
              </a:extLst>
            </p:cNvPr>
            <p:cNvSpPr/>
            <p:nvPr/>
          </p:nvSpPr>
          <p:spPr>
            <a:xfrm rot="16200000">
              <a:off x="5475289" y="2613026"/>
              <a:ext cx="3503613" cy="2640012"/>
            </a:xfrm>
            <a:custGeom>
              <a:avLst/>
              <a:gdLst>
                <a:gd name="connsiteX0" fmla="*/ 1951173 w 3504633"/>
                <a:gd name="connsiteY0" fmla="*/ 186959 h 2641222"/>
                <a:gd name="connsiteX1" fmla="*/ 2416871 w 3504633"/>
                <a:gd name="connsiteY1" fmla="*/ 183560 h 2641222"/>
                <a:gd name="connsiteX2" fmla="*/ 2712606 w 3504633"/>
                <a:gd name="connsiteY2" fmla="*/ 183560 h 2641222"/>
                <a:gd name="connsiteX3" fmla="*/ 3072927 w 3504633"/>
                <a:gd name="connsiteY3" fmla="*/ 183560 h 2641222"/>
                <a:gd name="connsiteX4" fmla="*/ 3171506 w 3504633"/>
                <a:gd name="connsiteY4" fmla="*/ 183560 h 2641222"/>
                <a:gd name="connsiteX5" fmla="*/ 3225894 w 3504633"/>
                <a:gd name="connsiteY5" fmla="*/ 180160 h 2641222"/>
                <a:gd name="connsiteX6" fmla="*/ 3263286 w 3504633"/>
                <a:gd name="connsiteY6" fmla="*/ 169963 h 2641222"/>
                <a:gd name="connsiteX7" fmla="*/ 3297278 w 3504633"/>
                <a:gd name="connsiteY7" fmla="*/ 156366 h 2641222"/>
                <a:gd name="connsiteX8" fmla="*/ 3341469 w 3504633"/>
                <a:gd name="connsiteY8" fmla="*/ 132571 h 2641222"/>
                <a:gd name="connsiteX9" fmla="*/ 3385659 w 3504633"/>
                <a:gd name="connsiteY9" fmla="*/ 88380 h 2641222"/>
                <a:gd name="connsiteX10" fmla="*/ 3412853 w 3504633"/>
                <a:gd name="connsiteY10" fmla="*/ 57787 h 2641222"/>
                <a:gd name="connsiteX11" fmla="*/ 3446846 w 3504633"/>
                <a:gd name="connsiteY11" fmla="*/ 16996 h 2641222"/>
                <a:gd name="connsiteX12" fmla="*/ 3470640 w 3504633"/>
                <a:gd name="connsiteY12" fmla="*/ 0 h 2641222"/>
                <a:gd name="connsiteX13" fmla="*/ 3484237 w 3504633"/>
                <a:gd name="connsiteY13" fmla="*/ 0 h 2641222"/>
                <a:gd name="connsiteX14" fmla="*/ 3497835 w 3504633"/>
                <a:gd name="connsiteY14" fmla="*/ 6798 h 2641222"/>
                <a:gd name="connsiteX15" fmla="*/ 3504633 w 3504633"/>
                <a:gd name="connsiteY15" fmla="*/ 20395 h 2641222"/>
                <a:gd name="connsiteX16" fmla="*/ 3504633 w 3504633"/>
                <a:gd name="connsiteY16" fmla="*/ 44190 h 2641222"/>
                <a:gd name="connsiteX17" fmla="*/ 3497835 w 3504633"/>
                <a:gd name="connsiteY17" fmla="*/ 81582 h 2641222"/>
                <a:gd name="connsiteX18" fmla="*/ 3484237 w 3504633"/>
                <a:gd name="connsiteY18" fmla="*/ 142769 h 2641222"/>
                <a:gd name="connsiteX19" fmla="*/ 3467241 w 3504633"/>
                <a:gd name="connsiteY19" fmla="*/ 203955 h 2641222"/>
                <a:gd name="connsiteX20" fmla="*/ 3443446 w 3504633"/>
                <a:gd name="connsiteY20" fmla="*/ 261743 h 2641222"/>
                <a:gd name="connsiteX21" fmla="*/ 3409454 w 3504633"/>
                <a:gd name="connsiteY21" fmla="*/ 319530 h 2641222"/>
                <a:gd name="connsiteX22" fmla="*/ 3368663 w 3504633"/>
                <a:gd name="connsiteY22" fmla="*/ 387515 h 2641222"/>
                <a:gd name="connsiteX23" fmla="*/ 3212297 w 3504633"/>
                <a:gd name="connsiteY23" fmla="*/ 431705 h 2641222"/>
                <a:gd name="connsiteX24" fmla="*/ 3035536 w 3504633"/>
                <a:gd name="connsiteY24" fmla="*/ 428306 h 2641222"/>
                <a:gd name="connsiteX25" fmla="*/ 2817983 w 3504633"/>
                <a:gd name="connsiteY25" fmla="*/ 421508 h 2641222"/>
                <a:gd name="connsiteX26" fmla="*/ 2573237 w 3504633"/>
                <a:gd name="connsiteY26" fmla="*/ 421508 h 2641222"/>
                <a:gd name="connsiteX27" fmla="*/ 2059949 w 3504633"/>
                <a:gd name="connsiteY27" fmla="*/ 414709 h 2641222"/>
                <a:gd name="connsiteX28" fmla="*/ 1699628 w 3504633"/>
                <a:gd name="connsiteY28" fmla="*/ 411310 h 2641222"/>
                <a:gd name="connsiteX29" fmla="*/ 1315512 w 3504633"/>
                <a:gd name="connsiteY29" fmla="*/ 407911 h 2641222"/>
                <a:gd name="connsiteX30" fmla="*/ 1077564 w 3504633"/>
                <a:gd name="connsiteY30" fmla="*/ 407911 h 2641222"/>
                <a:gd name="connsiteX31" fmla="*/ 863411 w 3504633"/>
                <a:gd name="connsiteY31" fmla="*/ 411310 h 2641222"/>
                <a:gd name="connsiteX32" fmla="*/ 778429 w 3504633"/>
                <a:gd name="connsiteY32" fmla="*/ 418108 h 2641222"/>
                <a:gd name="connsiteX33" fmla="*/ 720642 w 3504633"/>
                <a:gd name="connsiteY33" fmla="*/ 421508 h 2641222"/>
                <a:gd name="connsiteX34" fmla="*/ 639060 w 3504633"/>
                <a:gd name="connsiteY34" fmla="*/ 431705 h 2641222"/>
                <a:gd name="connsiteX35" fmla="*/ 567675 w 3504633"/>
                <a:gd name="connsiteY35" fmla="*/ 445302 h 2641222"/>
                <a:gd name="connsiteX36" fmla="*/ 496291 w 3504633"/>
                <a:gd name="connsiteY36" fmla="*/ 465698 h 2641222"/>
                <a:gd name="connsiteX37" fmla="*/ 455500 w 3504633"/>
                <a:gd name="connsiteY37" fmla="*/ 479295 h 2641222"/>
                <a:gd name="connsiteX38" fmla="*/ 418108 w 3504633"/>
                <a:gd name="connsiteY38" fmla="*/ 499691 h 2641222"/>
                <a:gd name="connsiteX39" fmla="*/ 394313 w 3504633"/>
                <a:gd name="connsiteY39" fmla="*/ 523485 h 2641222"/>
                <a:gd name="connsiteX40" fmla="*/ 363720 w 3504633"/>
                <a:gd name="connsiteY40" fmla="*/ 560877 h 2641222"/>
                <a:gd name="connsiteX41" fmla="*/ 339925 w 3504633"/>
                <a:gd name="connsiteY41" fmla="*/ 598269 h 2641222"/>
                <a:gd name="connsiteX42" fmla="*/ 316130 w 3504633"/>
                <a:gd name="connsiteY42" fmla="*/ 645859 h 2641222"/>
                <a:gd name="connsiteX43" fmla="*/ 285537 w 3504633"/>
                <a:gd name="connsiteY43" fmla="*/ 727441 h 2641222"/>
                <a:gd name="connsiteX44" fmla="*/ 261742 w 3504633"/>
                <a:gd name="connsiteY44" fmla="*/ 832818 h 2641222"/>
                <a:gd name="connsiteX45" fmla="*/ 244746 w 3504633"/>
                <a:gd name="connsiteY45" fmla="*/ 934795 h 2641222"/>
                <a:gd name="connsiteX46" fmla="*/ 227750 w 3504633"/>
                <a:gd name="connsiteY46" fmla="*/ 1070766 h 2641222"/>
                <a:gd name="connsiteX47" fmla="*/ 220951 w 3504633"/>
                <a:gd name="connsiteY47" fmla="*/ 1274721 h 2641222"/>
                <a:gd name="connsiteX48" fmla="*/ 220951 w 3504633"/>
                <a:gd name="connsiteY48" fmla="*/ 1407292 h 2641222"/>
                <a:gd name="connsiteX49" fmla="*/ 227750 w 3504633"/>
                <a:gd name="connsiteY49" fmla="*/ 1563658 h 2641222"/>
                <a:gd name="connsiteX50" fmla="*/ 234548 w 3504633"/>
                <a:gd name="connsiteY50" fmla="*/ 1699628 h 2641222"/>
                <a:gd name="connsiteX51" fmla="*/ 258343 w 3504633"/>
                <a:gd name="connsiteY51" fmla="*/ 1876389 h 2641222"/>
                <a:gd name="connsiteX52" fmla="*/ 271940 w 3504633"/>
                <a:gd name="connsiteY52" fmla="*/ 1937576 h 2641222"/>
                <a:gd name="connsiteX53" fmla="*/ 288936 w 3504633"/>
                <a:gd name="connsiteY53" fmla="*/ 1995363 h 2641222"/>
                <a:gd name="connsiteX54" fmla="*/ 312731 w 3504633"/>
                <a:gd name="connsiteY54" fmla="*/ 2049751 h 2641222"/>
                <a:gd name="connsiteX55" fmla="*/ 329727 w 3504633"/>
                <a:gd name="connsiteY55" fmla="*/ 2083744 h 2641222"/>
                <a:gd name="connsiteX56" fmla="*/ 360321 w 3504633"/>
                <a:gd name="connsiteY56" fmla="*/ 2124535 h 2641222"/>
                <a:gd name="connsiteX57" fmla="*/ 373918 w 3504633"/>
                <a:gd name="connsiteY57" fmla="*/ 2610629 h 2641222"/>
                <a:gd name="connsiteX58" fmla="*/ 350123 w 3504633"/>
                <a:gd name="connsiteY58" fmla="*/ 2627625 h 2641222"/>
                <a:gd name="connsiteX59" fmla="*/ 336526 w 3504633"/>
                <a:gd name="connsiteY59" fmla="*/ 2637823 h 2641222"/>
                <a:gd name="connsiteX60" fmla="*/ 309332 w 3504633"/>
                <a:gd name="connsiteY60" fmla="*/ 2641222 h 2641222"/>
                <a:gd name="connsiteX61" fmla="*/ 285537 w 3504633"/>
                <a:gd name="connsiteY61" fmla="*/ 2637823 h 2641222"/>
                <a:gd name="connsiteX62" fmla="*/ 254944 w 3504633"/>
                <a:gd name="connsiteY62" fmla="*/ 2624226 h 2641222"/>
                <a:gd name="connsiteX63" fmla="*/ 224350 w 3504633"/>
                <a:gd name="connsiteY63" fmla="*/ 2603830 h 2641222"/>
                <a:gd name="connsiteX64" fmla="*/ 180160 w 3504633"/>
                <a:gd name="connsiteY64" fmla="*/ 2559640 h 2641222"/>
                <a:gd name="connsiteX65" fmla="*/ 159765 w 3504633"/>
                <a:gd name="connsiteY65" fmla="*/ 2532446 h 2641222"/>
                <a:gd name="connsiteX66" fmla="*/ 135970 w 3504633"/>
                <a:gd name="connsiteY66" fmla="*/ 2478058 h 2641222"/>
                <a:gd name="connsiteX67" fmla="*/ 112175 w 3504633"/>
                <a:gd name="connsiteY67" fmla="*/ 2403274 h 2641222"/>
                <a:gd name="connsiteX68" fmla="*/ 84981 w 3504633"/>
                <a:gd name="connsiteY68" fmla="*/ 2297897 h 2641222"/>
                <a:gd name="connsiteX69" fmla="*/ 64585 w 3504633"/>
                <a:gd name="connsiteY69" fmla="*/ 2209517 h 2641222"/>
                <a:gd name="connsiteX70" fmla="*/ 44190 w 3504633"/>
                <a:gd name="connsiteY70" fmla="*/ 2083744 h 2641222"/>
                <a:gd name="connsiteX71" fmla="*/ 27194 w 3504633"/>
                <a:gd name="connsiteY71" fmla="*/ 1954572 h 2641222"/>
                <a:gd name="connsiteX72" fmla="*/ 13597 w 3504633"/>
                <a:gd name="connsiteY72" fmla="*/ 1805005 h 2641222"/>
                <a:gd name="connsiteX73" fmla="*/ 6798 w 3504633"/>
                <a:gd name="connsiteY73" fmla="*/ 1628244 h 2641222"/>
                <a:gd name="connsiteX74" fmla="*/ 0 w 3504633"/>
                <a:gd name="connsiteY74" fmla="*/ 1427688 h 2641222"/>
                <a:gd name="connsiteX75" fmla="*/ 0 w 3504633"/>
                <a:gd name="connsiteY75" fmla="*/ 1220333 h 2641222"/>
                <a:gd name="connsiteX76" fmla="*/ 6798 w 3504633"/>
                <a:gd name="connsiteY76" fmla="*/ 1097960 h 2641222"/>
                <a:gd name="connsiteX77" fmla="*/ 20395 w 3504633"/>
                <a:gd name="connsiteY77" fmla="*/ 927997 h 2641222"/>
                <a:gd name="connsiteX78" fmla="*/ 37391 w 3504633"/>
                <a:gd name="connsiteY78" fmla="*/ 812422 h 2641222"/>
                <a:gd name="connsiteX79" fmla="*/ 54388 w 3504633"/>
                <a:gd name="connsiteY79" fmla="*/ 737638 h 2641222"/>
                <a:gd name="connsiteX80" fmla="*/ 78182 w 3504633"/>
                <a:gd name="connsiteY80" fmla="*/ 649258 h 2641222"/>
                <a:gd name="connsiteX81" fmla="*/ 108776 w 3504633"/>
                <a:gd name="connsiteY81" fmla="*/ 567676 h 2641222"/>
                <a:gd name="connsiteX82" fmla="*/ 139369 w 3504633"/>
                <a:gd name="connsiteY82" fmla="*/ 499691 h 2641222"/>
                <a:gd name="connsiteX83" fmla="*/ 183559 w 3504633"/>
                <a:gd name="connsiteY83" fmla="*/ 431705 h 2641222"/>
                <a:gd name="connsiteX84" fmla="*/ 200556 w 3504633"/>
                <a:gd name="connsiteY84" fmla="*/ 404511 h 2641222"/>
                <a:gd name="connsiteX85" fmla="*/ 231149 w 3504633"/>
                <a:gd name="connsiteY85" fmla="*/ 373918 h 2641222"/>
                <a:gd name="connsiteX86" fmla="*/ 268541 w 3504633"/>
                <a:gd name="connsiteY86" fmla="*/ 339925 h 2641222"/>
                <a:gd name="connsiteX87" fmla="*/ 316130 w 3504633"/>
                <a:gd name="connsiteY87" fmla="*/ 312731 h 2641222"/>
                <a:gd name="connsiteX88" fmla="*/ 363720 w 3504633"/>
                <a:gd name="connsiteY88" fmla="*/ 288937 h 2641222"/>
                <a:gd name="connsiteX89" fmla="*/ 428306 w 3504633"/>
                <a:gd name="connsiteY89" fmla="*/ 265142 h 2641222"/>
                <a:gd name="connsiteX90" fmla="*/ 509888 w 3504633"/>
                <a:gd name="connsiteY90" fmla="*/ 241347 h 2641222"/>
                <a:gd name="connsiteX91" fmla="*/ 601668 w 3504633"/>
                <a:gd name="connsiteY91" fmla="*/ 224351 h 2641222"/>
                <a:gd name="connsiteX92" fmla="*/ 717243 w 3504633"/>
                <a:gd name="connsiteY92" fmla="*/ 210754 h 2641222"/>
                <a:gd name="connsiteX93" fmla="*/ 802224 w 3504633"/>
                <a:gd name="connsiteY93" fmla="*/ 207354 h 2641222"/>
                <a:gd name="connsiteX94" fmla="*/ 958590 w 3504633"/>
                <a:gd name="connsiteY94" fmla="*/ 200556 h 2641222"/>
                <a:gd name="connsiteX95" fmla="*/ 1223732 w 3504633"/>
                <a:gd name="connsiteY95" fmla="*/ 193757 h 2641222"/>
                <a:gd name="connsiteX96" fmla="*/ 1597650 w 3504633"/>
                <a:gd name="connsiteY96" fmla="*/ 190358 h 2641222"/>
                <a:gd name="connsiteX97" fmla="*/ 1951173 w 3504633"/>
                <a:gd name="connsiteY97" fmla="*/ 186959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504633" h="2641222">
                  <a:moveTo>
                    <a:pt x="1951173" y="186959"/>
                  </a:moveTo>
                  <a:lnTo>
                    <a:pt x="2416871" y="183560"/>
                  </a:lnTo>
                  <a:lnTo>
                    <a:pt x="2712606" y="183560"/>
                  </a:lnTo>
                  <a:lnTo>
                    <a:pt x="3072927" y="183560"/>
                  </a:lnTo>
                  <a:lnTo>
                    <a:pt x="3171506" y="183560"/>
                  </a:lnTo>
                  <a:lnTo>
                    <a:pt x="3225894" y="180160"/>
                  </a:lnTo>
                  <a:lnTo>
                    <a:pt x="3263286" y="169963"/>
                  </a:lnTo>
                  <a:lnTo>
                    <a:pt x="3297278" y="156366"/>
                  </a:lnTo>
                  <a:lnTo>
                    <a:pt x="3341469" y="132571"/>
                  </a:lnTo>
                  <a:lnTo>
                    <a:pt x="3385659" y="88380"/>
                  </a:lnTo>
                  <a:lnTo>
                    <a:pt x="3412853" y="57787"/>
                  </a:lnTo>
                  <a:lnTo>
                    <a:pt x="3446846" y="16996"/>
                  </a:lnTo>
                  <a:lnTo>
                    <a:pt x="3470640" y="0"/>
                  </a:lnTo>
                  <a:lnTo>
                    <a:pt x="3484237" y="0"/>
                  </a:lnTo>
                  <a:lnTo>
                    <a:pt x="3497835" y="6798"/>
                  </a:lnTo>
                  <a:lnTo>
                    <a:pt x="3504633" y="20395"/>
                  </a:lnTo>
                  <a:lnTo>
                    <a:pt x="3504633" y="44190"/>
                  </a:lnTo>
                  <a:lnTo>
                    <a:pt x="3497835" y="81582"/>
                  </a:lnTo>
                  <a:lnTo>
                    <a:pt x="3484237" y="142769"/>
                  </a:lnTo>
                  <a:lnTo>
                    <a:pt x="3467241" y="203955"/>
                  </a:lnTo>
                  <a:lnTo>
                    <a:pt x="3443446" y="261743"/>
                  </a:lnTo>
                  <a:lnTo>
                    <a:pt x="3409454" y="319530"/>
                  </a:lnTo>
                  <a:lnTo>
                    <a:pt x="3368663" y="387515"/>
                  </a:lnTo>
                  <a:lnTo>
                    <a:pt x="3212297" y="431705"/>
                  </a:lnTo>
                  <a:lnTo>
                    <a:pt x="3035536" y="428306"/>
                  </a:lnTo>
                  <a:lnTo>
                    <a:pt x="2817983" y="421508"/>
                  </a:lnTo>
                  <a:lnTo>
                    <a:pt x="2573237" y="421508"/>
                  </a:lnTo>
                  <a:lnTo>
                    <a:pt x="2059949" y="414709"/>
                  </a:lnTo>
                  <a:lnTo>
                    <a:pt x="1699628" y="411310"/>
                  </a:lnTo>
                  <a:lnTo>
                    <a:pt x="1315512" y="407911"/>
                  </a:lnTo>
                  <a:lnTo>
                    <a:pt x="1077564" y="407911"/>
                  </a:lnTo>
                  <a:lnTo>
                    <a:pt x="863411" y="411310"/>
                  </a:lnTo>
                  <a:lnTo>
                    <a:pt x="778429" y="418108"/>
                  </a:lnTo>
                  <a:lnTo>
                    <a:pt x="720642" y="421508"/>
                  </a:lnTo>
                  <a:lnTo>
                    <a:pt x="639060" y="431705"/>
                  </a:lnTo>
                  <a:lnTo>
                    <a:pt x="567675" y="445302"/>
                  </a:lnTo>
                  <a:lnTo>
                    <a:pt x="496291" y="465698"/>
                  </a:lnTo>
                  <a:lnTo>
                    <a:pt x="455500" y="479295"/>
                  </a:lnTo>
                  <a:lnTo>
                    <a:pt x="418108" y="499691"/>
                  </a:lnTo>
                  <a:lnTo>
                    <a:pt x="394313" y="523485"/>
                  </a:lnTo>
                  <a:lnTo>
                    <a:pt x="363720" y="560877"/>
                  </a:lnTo>
                  <a:lnTo>
                    <a:pt x="339925" y="598269"/>
                  </a:lnTo>
                  <a:lnTo>
                    <a:pt x="316130" y="645859"/>
                  </a:lnTo>
                  <a:lnTo>
                    <a:pt x="285537" y="727441"/>
                  </a:lnTo>
                  <a:lnTo>
                    <a:pt x="261742" y="832818"/>
                  </a:lnTo>
                  <a:lnTo>
                    <a:pt x="244746" y="934795"/>
                  </a:lnTo>
                  <a:lnTo>
                    <a:pt x="227750" y="1070766"/>
                  </a:lnTo>
                  <a:lnTo>
                    <a:pt x="220951" y="1274721"/>
                  </a:lnTo>
                  <a:lnTo>
                    <a:pt x="220951" y="1407292"/>
                  </a:lnTo>
                  <a:lnTo>
                    <a:pt x="227750" y="1563658"/>
                  </a:lnTo>
                  <a:lnTo>
                    <a:pt x="234548" y="1699628"/>
                  </a:lnTo>
                  <a:lnTo>
                    <a:pt x="258343" y="1876389"/>
                  </a:lnTo>
                  <a:lnTo>
                    <a:pt x="271940" y="1937576"/>
                  </a:lnTo>
                  <a:lnTo>
                    <a:pt x="288936" y="1995363"/>
                  </a:lnTo>
                  <a:lnTo>
                    <a:pt x="312731" y="2049751"/>
                  </a:lnTo>
                  <a:lnTo>
                    <a:pt x="329727" y="2083744"/>
                  </a:lnTo>
                  <a:lnTo>
                    <a:pt x="360321" y="2124535"/>
                  </a:lnTo>
                  <a:lnTo>
                    <a:pt x="373918" y="2610629"/>
                  </a:lnTo>
                  <a:lnTo>
                    <a:pt x="350123" y="2627625"/>
                  </a:lnTo>
                  <a:lnTo>
                    <a:pt x="336526" y="2637823"/>
                  </a:lnTo>
                  <a:lnTo>
                    <a:pt x="309332" y="2641222"/>
                  </a:lnTo>
                  <a:lnTo>
                    <a:pt x="285537" y="2637823"/>
                  </a:lnTo>
                  <a:lnTo>
                    <a:pt x="254944" y="2624226"/>
                  </a:lnTo>
                  <a:lnTo>
                    <a:pt x="224350" y="2603830"/>
                  </a:lnTo>
                  <a:lnTo>
                    <a:pt x="180160" y="2559640"/>
                  </a:lnTo>
                  <a:lnTo>
                    <a:pt x="159765" y="2532446"/>
                  </a:lnTo>
                  <a:lnTo>
                    <a:pt x="135970" y="2478058"/>
                  </a:lnTo>
                  <a:lnTo>
                    <a:pt x="112175" y="2403274"/>
                  </a:lnTo>
                  <a:lnTo>
                    <a:pt x="84981" y="2297897"/>
                  </a:lnTo>
                  <a:lnTo>
                    <a:pt x="64585" y="2209517"/>
                  </a:lnTo>
                  <a:lnTo>
                    <a:pt x="44190" y="2083744"/>
                  </a:lnTo>
                  <a:lnTo>
                    <a:pt x="27194" y="1954572"/>
                  </a:lnTo>
                  <a:lnTo>
                    <a:pt x="13597" y="1805005"/>
                  </a:lnTo>
                  <a:lnTo>
                    <a:pt x="6798" y="1628244"/>
                  </a:lnTo>
                  <a:lnTo>
                    <a:pt x="0" y="1427688"/>
                  </a:lnTo>
                  <a:lnTo>
                    <a:pt x="0" y="1220333"/>
                  </a:lnTo>
                  <a:lnTo>
                    <a:pt x="6798" y="1097960"/>
                  </a:lnTo>
                  <a:lnTo>
                    <a:pt x="20395" y="927997"/>
                  </a:lnTo>
                  <a:lnTo>
                    <a:pt x="37391" y="812422"/>
                  </a:lnTo>
                  <a:lnTo>
                    <a:pt x="54388" y="737638"/>
                  </a:lnTo>
                  <a:lnTo>
                    <a:pt x="78182" y="649258"/>
                  </a:lnTo>
                  <a:lnTo>
                    <a:pt x="108776" y="567676"/>
                  </a:lnTo>
                  <a:lnTo>
                    <a:pt x="139369" y="499691"/>
                  </a:lnTo>
                  <a:lnTo>
                    <a:pt x="183559" y="431705"/>
                  </a:lnTo>
                  <a:lnTo>
                    <a:pt x="200556" y="404511"/>
                  </a:lnTo>
                  <a:lnTo>
                    <a:pt x="231149" y="373918"/>
                  </a:lnTo>
                  <a:lnTo>
                    <a:pt x="268541" y="339925"/>
                  </a:lnTo>
                  <a:lnTo>
                    <a:pt x="316130" y="312731"/>
                  </a:lnTo>
                  <a:lnTo>
                    <a:pt x="363720" y="288937"/>
                  </a:lnTo>
                  <a:lnTo>
                    <a:pt x="428306" y="265142"/>
                  </a:lnTo>
                  <a:lnTo>
                    <a:pt x="509888" y="241347"/>
                  </a:lnTo>
                  <a:lnTo>
                    <a:pt x="601668" y="224351"/>
                  </a:lnTo>
                  <a:lnTo>
                    <a:pt x="717243" y="210754"/>
                  </a:lnTo>
                  <a:lnTo>
                    <a:pt x="802224" y="207354"/>
                  </a:lnTo>
                  <a:lnTo>
                    <a:pt x="958590" y="200556"/>
                  </a:lnTo>
                  <a:lnTo>
                    <a:pt x="1223732" y="193757"/>
                  </a:lnTo>
                  <a:lnTo>
                    <a:pt x="1597650" y="190358"/>
                  </a:lnTo>
                  <a:lnTo>
                    <a:pt x="1951173" y="18695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3659F6AD-AD03-4CE8-B174-B46A2B6FFED4}"/>
                </a:ext>
              </a:extLst>
            </p:cNvPr>
            <p:cNvSpPr/>
            <p:nvPr/>
          </p:nvSpPr>
          <p:spPr>
            <a:xfrm rot="16200000">
              <a:off x="7902575" y="4727575"/>
              <a:ext cx="706438" cy="573088"/>
            </a:xfrm>
            <a:custGeom>
              <a:avLst/>
              <a:gdLst>
                <a:gd name="connsiteX0" fmla="*/ 397669 w 707231"/>
                <a:gd name="connsiteY0" fmla="*/ 247650 h 573881"/>
                <a:gd name="connsiteX1" fmla="*/ 328613 w 707231"/>
                <a:gd name="connsiteY1" fmla="*/ 226219 h 573881"/>
                <a:gd name="connsiteX2" fmla="*/ 269081 w 707231"/>
                <a:gd name="connsiteY2" fmla="*/ 204787 h 573881"/>
                <a:gd name="connsiteX3" fmla="*/ 211931 w 707231"/>
                <a:gd name="connsiteY3" fmla="*/ 180975 h 573881"/>
                <a:gd name="connsiteX4" fmla="*/ 176213 w 707231"/>
                <a:gd name="connsiteY4" fmla="*/ 164306 h 573881"/>
                <a:gd name="connsiteX5" fmla="*/ 133350 w 707231"/>
                <a:gd name="connsiteY5" fmla="*/ 140494 h 573881"/>
                <a:gd name="connsiteX6" fmla="*/ 102394 w 707231"/>
                <a:gd name="connsiteY6" fmla="*/ 121444 h 573881"/>
                <a:gd name="connsiteX7" fmla="*/ 78581 w 707231"/>
                <a:gd name="connsiteY7" fmla="*/ 102394 h 573881"/>
                <a:gd name="connsiteX8" fmla="*/ 57150 w 707231"/>
                <a:gd name="connsiteY8" fmla="*/ 80962 h 573881"/>
                <a:gd name="connsiteX9" fmla="*/ 42863 w 707231"/>
                <a:gd name="connsiteY9" fmla="*/ 64294 h 573881"/>
                <a:gd name="connsiteX10" fmla="*/ 0 w 707231"/>
                <a:gd name="connsiteY10" fmla="*/ 0 h 573881"/>
                <a:gd name="connsiteX11" fmla="*/ 16669 w 707231"/>
                <a:gd name="connsiteY11" fmla="*/ 573881 h 573881"/>
                <a:gd name="connsiteX12" fmla="*/ 57150 w 707231"/>
                <a:gd name="connsiteY12" fmla="*/ 547687 h 573881"/>
                <a:gd name="connsiteX13" fmla="*/ 69056 w 707231"/>
                <a:gd name="connsiteY13" fmla="*/ 535781 h 573881"/>
                <a:gd name="connsiteX14" fmla="*/ 80963 w 707231"/>
                <a:gd name="connsiteY14" fmla="*/ 511969 h 573881"/>
                <a:gd name="connsiteX15" fmla="*/ 100013 w 707231"/>
                <a:gd name="connsiteY15" fmla="*/ 485775 h 573881"/>
                <a:gd name="connsiteX16" fmla="*/ 128588 w 707231"/>
                <a:gd name="connsiteY16" fmla="*/ 457200 h 573881"/>
                <a:gd name="connsiteX17" fmla="*/ 161925 w 707231"/>
                <a:gd name="connsiteY17" fmla="*/ 435769 h 573881"/>
                <a:gd name="connsiteX18" fmla="*/ 190500 w 707231"/>
                <a:gd name="connsiteY18" fmla="*/ 421481 h 573881"/>
                <a:gd name="connsiteX19" fmla="*/ 288131 w 707231"/>
                <a:gd name="connsiteY19" fmla="*/ 411956 h 573881"/>
                <a:gd name="connsiteX20" fmla="*/ 464344 w 707231"/>
                <a:gd name="connsiteY20" fmla="*/ 395287 h 573881"/>
                <a:gd name="connsiteX21" fmla="*/ 588169 w 707231"/>
                <a:gd name="connsiteY21" fmla="*/ 383381 h 573881"/>
                <a:gd name="connsiteX22" fmla="*/ 673894 w 707231"/>
                <a:gd name="connsiteY22" fmla="*/ 376237 h 573881"/>
                <a:gd name="connsiteX23" fmla="*/ 692944 w 707231"/>
                <a:gd name="connsiteY23" fmla="*/ 371475 h 573881"/>
                <a:gd name="connsiteX24" fmla="*/ 704850 w 707231"/>
                <a:gd name="connsiteY24" fmla="*/ 364331 h 573881"/>
                <a:gd name="connsiteX25" fmla="*/ 707231 w 707231"/>
                <a:gd name="connsiteY25" fmla="*/ 357187 h 573881"/>
                <a:gd name="connsiteX26" fmla="*/ 704850 w 707231"/>
                <a:gd name="connsiteY26" fmla="*/ 342900 h 573881"/>
                <a:gd name="connsiteX27" fmla="*/ 688181 w 707231"/>
                <a:gd name="connsiteY27" fmla="*/ 326231 h 573881"/>
                <a:gd name="connsiteX28" fmla="*/ 666750 w 707231"/>
                <a:gd name="connsiteY28" fmla="*/ 309562 h 573881"/>
                <a:gd name="connsiteX29" fmla="*/ 631031 w 707231"/>
                <a:gd name="connsiteY29" fmla="*/ 302419 h 573881"/>
                <a:gd name="connsiteX30" fmla="*/ 547688 w 707231"/>
                <a:gd name="connsiteY30" fmla="*/ 285750 h 573881"/>
                <a:gd name="connsiteX31" fmla="*/ 478631 w 707231"/>
                <a:gd name="connsiteY31" fmla="*/ 269081 h 573881"/>
                <a:gd name="connsiteX32" fmla="*/ 397669 w 707231"/>
                <a:gd name="connsiteY32" fmla="*/ 2476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7231" h="573881">
                  <a:moveTo>
                    <a:pt x="397669" y="247650"/>
                  </a:moveTo>
                  <a:lnTo>
                    <a:pt x="328613" y="226219"/>
                  </a:lnTo>
                  <a:lnTo>
                    <a:pt x="269081" y="204787"/>
                  </a:lnTo>
                  <a:lnTo>
                    <a:pt x="211931" y="180975"/>
                  </a:lnTo>
                  <a:lnTo>
                    <a:pt x="176213" y="164306"/>
                  </a:lnTo>
                  <a:lnTo>
                    <a:pt x="133350" y="140494"/>
                  </a:lnTo>
                  <a:lnTo>
                    <a:pt x="102394" y="121444"/>
                  </a:lnTo>
                  <a:lnTo>
                    <a:pt x="78581" y="102394"/>
                  </a:lnTo>
                  <a:lnTo>
                    <a:pt x="57150" y="80962"/>
                  </a:lnTo>
                  <a:lnTo>
                    <a:pt x="42863" y="64294"/>
                  </a:lnTo>
                  <a:lnTo>
                    <a:pt x="0" y="0"/>
                  </a:lnTo>
                  <a:lnTo>
                    <a:pt x="16669" y="573881"/>
                  </a:lnTo>
                  <a:lnTo>
                    <a:pt x="57150" y="547687"/>
                  </a:lnTo>
                  <a:lnTo>
                    <a:pt x="69056" y="535781"/>
                  </a:lnTo>
                  <a:lnTo>
                    <a:pt x="80963" y="511969"/>
                  </a:lnTo>
                  <a:lnTo>
                    <a:pt x="100013" y="485775"/>
                  </a:lnTo>
                  <a:lnTo>
                    <a:pt x="128588" y="457200"/>
                  </a:lnTo>
                  <a:lnTo>
                    <a:pt x="161925" y="435769"/>
                  </a:lnTo>
                  <a:lnTo>
                    <a:pt x="190500" y="421481"/>
                  </a:lnTo>
                  <a:lnTo>
                    <a:pt x="288131" y="411956"/>
                  </a:lnTo>
                  <a:lnTo>
                    <a:pt x="464344" y="395287"/>
                  </a:lnTo>
                  <a:lnTo>
                    <a:pt x="588169" y="383381"/>
                  </a:lnTo>
                  <a:lnTo>
                    <a:pt x="673894" y="376237"/>
                  </a:lnTo>
                  <a:lnTo>
                    <a:pt x="692944" y="371475"/>
                  </a:lnTo>
                  <a:lnTo>
                    <a:pt x="704850" y="364331"/>
                  </a:lnTo>
                  <a:lnTo>
                    <a:pt x="707231" y="357187"/>
                  </a:lnTo>
                  <a:lnTo>
                    <a:pt x="704850" y="342900"/>
                  </a:lnTo>
                  <a:lnTo>
                    <a:pt x="688181" y="326231"/>
                  </a:lnTo>
                  <a:lnTo>
                    <a:pt x="666750" y="309562"/>
                  </a:lnTo>
                  <a:lnTo>
                    <a:pt x="631031" y="302419"/>
                  </a:lnTo>
                  <a:lnTo>
                    <a:pt x="547688" y="285750"/>
                  </a:lnTo>
                  <a:lnTo>
                    <a:pt x="478631" y="269081"/>
                  </a:lnTo>
                  <a:lnTo>
                    <a:pt x="397669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418CE10-048D-4C41-9CBC-54F6A7C6429E}"/>
              </a:ext>
            </a:extLst>
          </p:cNvPr>
          <p:cNvGrpSpPr/>
          <p:nvPr/>
        </p:nvGrpSpPr>
        <p:grpSpPr>
          <a:xfrm>
            <a:off x="3705227" y="1619251"/>
            <a:ext cx="4841875" cy="4279899"/>
            <a:chOff x="3705227" y="1619251"/>
            <a:chExt cx="4841875" cy="4279899"/>
          </a:xfrm>
          <a:solidFill>
            <a:schemeClr val="tx1"/>
          </a:solidFill>
        </p:grpSpPr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C7F06029-831A-4500-A3A2-4FAC20B108E2}"/>
                </a:ext>
              </a:extLst>
            </p:cNvPr>
            <p:cNvSpPr/>
            <p:nvPr/>
          </p:nvSpPr>
          <p:spPr>
            <a:xfrm>
              <a:off x="3917951" y="1619251"/>
              <a:ext cx="1614488" cy="1541463"/>
            </a:xfrm>
            <a:custGeom>
              <a:avLst/>
              <a:gdLst>
                <a:gd name="connsiteX0" fmla="*/ 1100138 w 1614488"/>
                <a:gd name="connsiteY0" fmla="*/ 490538 h 1540669"/>
                <a:gd name="connsiteX1" fmla="*/ 1152525 w 1614488"/>
                <a:gd name="connsiteY1" fmla="*/ 428625 h 1540669"/>
                <a:gd name="connsiteX2" fmla="*/ 1200150 w 1614488"/>
                <a:gd name="connsiteY2" fmla="*/ 361950 h 1540669"/>
                <a:gd name="connsiteX3" fmla="*/ 1235869 w 1614488"/>
                <a:gd name="connsiteY3" fmla="*/ 307181 h 1540669"/>
                <a:gd name="connsiteX4" fmla="*/ 1254919 w 1614488"/>
                <a:gd name="connsiteY4" fmla="*/ 273844 h 1540669"/>
                <a:gd name="connsiteX5" fmla="*/ 1257300 w 1614488"/>
                <a:gd name="connsiteY5" fmla="*/ 261938 h 1540669"/>
                <a:gd name="connsiteX6" fmla="*/ 1252538 w 1614488"/>
                <a:gd name="connsiteY6" fmla="*/ 230981 h 1540669"/>
                <a:gd name="connsiteX7" fmla="*/ 1245394 w 1614488"/>
                <a:gd name="connsiteY7" fmla="*/ 192881 h 1540669"/>
                <a:gd name="connsiteX8" fmla="*/ 1233488 w 1614488"/>
                <a:gd name="connsiteY8" fmla="*/ 161925 h 1540669"/>
                <a:gd name="connsiteX9" fmla="*/ 1214438 w 1614488"/>
                <a:gd name="connsiteY9" fmla="*/ 128588 h 1540669"/>
                <a:gd name="connsiteX10" fmla="*/ 1190625 w 1614488"/>
                <a:gd name="connsiteY10" fmla="*/ 102394 h 1540669"/>
                <a:gd name="connsiteX11" fmla="*/ 1164432 w 1614488"/>
                <a:gd name="connsiteY11" fmla="*/ 78581 h 1540669"/>
                <a:gd name="connsiteX12" fmla="*/ 1135857 w 1614488"/>
                <a:gd name="connsiteY12" fmla="*/ 59531 h 1540669"/>
                <a:gd name="connsiteX13" fmla="*/ 1121569 w 1614488"/>
                <a:gd name="connsiteY13" fmla="*/ 50006 h 1540669"/>
                <a:gd name="connsiteX14" fmla="*/ 1107282 w 1614488"/>
                <a:gd name="connsiteY14" fmla="*/ 35719 h 1540669"/>
                <a:gd name="connsiteX15" fmla="*/ 1104900 w 1614488"/>
                <a:gd name="connsiteY15" fmla="*/ 21431 h 1540669"/>
                <a:gd name="connsiteX16" fmla="*/ 1109663 w 1614488"/>
                <a:gd name="connsiteY16" fmla="*/ 11906 h 1540669"/>
                <a:gd name="connsiteX17" fmla="*/ 1135857 w 1614488"/>
                <a:gd name="connsiteY17" fmla="*/ 4763 h 1540669"/>
                <a:gd name="connsiteX18" fmla="*/ 1190625 w 1614488"/>
                <a:gd name="connsiteY18" fmla="*/ 0 h 1540669"/>
                <a:gd name="connsiteX19" fmla="*/ 1231107 w 1614488"/>
                <a:gd name="connsiteY19" fmla="*/ 7144 h 1540669"/>
                <a:gd name="connsiteX20" fmla="*/ 1269207 w 1614488"/>
                <a:gd name="connsiteY20" fmla="*/ 19050 h 1540669"/>
                <a:gd name="connsiteX21" fmla="*/ 1309688 w 1614488"/>
                <a:gd name="connsiteY21" fmla="*/ 42863 h 1540669"/>
                <a:gd name="connsiteX22" fmla="*/ 1390650 w 1614488"/>
                <a:gd name="connsiteY22" fmla="*/ 100013 h 1540669"/>
                <a:gd name="connsiteX23" fmla="*/ 1459707 w 1614488"/>
                <a:gd name="connsiteY23" fmla="*/ 150019 h 1540669"/>
                <a:gd name="connsiteX24" fmla="*/ 1524000 w 1614488"/>
                <a:gd name="connsiteY24" fmla="*/ 197644 h 1540669"/>
                <a:gd name="connsiteX25" fmla="*/ 1588294 w 1614488"/>
                <a:gd name="connsiteY25" fmla="*/ 240506 h 1540669"/>
                <a:gd name="connsiteX26" fmla="*/ 1597819 w 1614488"/>
                <a:gd name="connsiteY26" fmla="*/ 252413 h 1540669"/>
                <a:gd name="connsiteX27" fmla="*/ 1607344 w 1614488"/>
                <a:gd name="connsiteY27" fmla="*/ 271463 h 1540669"/>
                <a:gd name="connsiteX28" fmla="*/ 1612107 w 1614488"/>
                <a:gd name="connsiteY28" fmla="*/ 297656 h 1540669"/>
                <a:gd name="connsiteX29" fmla="*/ 1614488 w 1614488"/>
                <a:gd name="connsiteY29" fmla="*/ 328613 h 1540669"/>
                <a:gd name="connsiteX30" fmla="*/ 1604963 w 1614488"/>
                <a:gd name="connsiteY30" fmla="*/ 357188 h 1540669"/>
                <a:gd name="connsiteX31" fmla="*/ 1590675 w 1614488"/>
                <a:gd name="connsiteY31" fmla="*/ 381000 h 1540669"/>
                <a:gd name="connsiteX32" fmla="*/ 1566863 w 1614488"/>
                <a:gd name="connsiteY32" fmla="*/ 400050 h 1540669"/>
                <a:gd name="connsiteX33" fmla="*/ 1538288 w 1614488"/>
                <a:gd name="connsiteY33" fmla="*/ 419100 h 1540669"/>
                <a:gd name="connsiteX34" fmla="*/ 1524000 w 1614488"/>
                <a:gd name="connsiteY34" fmla="*/ 426244 h 1540669"/>
                <a:gd name="connsiteX35" fmla="*/ 1428750 w 1614488"/>
                <a:gd name="connsiteY35" fmla="*/ 528638 h 1540669"/>
                <a:gd name="connsiteX36" fmla="*/ 1264444 w 1614488"/>
                <a:gd name="connsiteY36" fmla="*/ 702469 h 1540669"/>
                <a:gd name="connsiteX37" fmla="*/ 1102519 w 1614488"/>
                <a:gd name="connsiteY37" fmla="*/ 869156 h 1540669"/>
                <a:gd name="connsiteX38" fmla="*/ 942975 w 1614488"/>
                <a:gd name="connsiteY38" fmla="*/ 988219 h 1540669"/>
                <a:gd name="connsiteX39" fmla="*/ 819150 w 1614488"/>
                <a:gd name="connsiteY39" fmla="*/ 1073944 h 1540669"/>
                <a:gd name="connsiteX40" fmla="*/ 659607 w 1614488"/>
                <a:gd name="connsiteY40" fmla="*/ 1183481 h 1540669"/>
                <a:gd name="connsiteX41" fmla="*/ 495300 w 1614488"/>
                <a:gd name="connsiteY41" fmla="*/ 1285875 h 1540669"/>
                <a:gd name="connsiteX42" fmla="*/ 285750 w 1614488"/>
                <a:gd name="connsiteY42" fmla="*/ 1409700 h 1540669"/>
                <a:gd name="connsiteX43" fmla="*/ 95250 w 1614488"/>
                <a:gd name="connsiteY43" fmla="*/ 1519238 h 1540669"/>
                <a:gd name="connsiteX44" fmla="*/ 52388 w 1614488"/>
                <a:gd name="connsiteY44" fmla="*/ 1540669 h 1540669"/>
                <a:gd name="connsiteX45" fmla="*/ 23813 w 1614488"/>
                <a:gd name="connsiteY45" fmla="*/ 1538288 h 1540669"/>
                <a:gd name="connsiteX46" fmla="*/ 7144 w 1614488"/>
                <a:gd name="connsiteY46" fmla="*/ 1528763 h 1540669"/>
                <a:gd name="connsiteX47" fmla="*/ 0 w 1614488"/>
                <a:gd name="connsiteY47" fmla="*/ 1507331 h 1540669"/>
                <a:gd name="connsiteX48" fmla="*/ 4763 w 1614488"/>
                <a:gd name="connsiteY48" fmla="*/ 1483519 h 1540669"/>
                <a:gd name="connsiteX49" fmla="*/ 14288 w 1614488"/>
                <a:gd name="connsiteY49" fmla="*/ 1466850 h 1540669"/>
                <a:gd name="connsiteX50" fmla="*/ 59532 w 1614488"/>
                <a:gd name="connsiteY50" fmla="*/ 1440656 h 1540669"/>
                <a:gd name="connsiteX51" fmla="*/ 209550 w 1614488"/>
                <a:gd name="connsiteY51" fmla="*/ 1335881 h 1540669"/>
                <a:gd name="connsiteX52" fmla="*/ 304800 w 1614488"/>
                <a:gd name="connsiteY52" fmla="*/ 1269206 h 1540669"/>
                <a:gd name="connsiteX53" fmla="*/ 450057 w 1614488"/>
                <a:gd name="connsiteY53" fmla="*/ 1157288 h 1540669"/>
                <a:gd name="connsiteX54" fmla="*/ 564357 w 1614488"/>
                <a:gd name="connsiteY54" fmla="*/ 1062038 h 1540669"/>
                <a:gd name="connsiteX55" fmla="*/ 652463 w 1614488"/>
                <a:gd name="connsiteY55" fmla="*/ 983456 h 1540669"/>
                <a:gd name="connsiteX56" fmla="*/ 771525 w 1614488"/>
                <a:gd name="connsiteY56" fmla="*/ 869156 h 1540669"/>
                <a:gd name="connsiteX57" fmla="*/ 859632 w 1614488"/>
                <a:gd name="connsiteY57" fmla="*/ 776288 h 1540669"/>
                <a:gd name="connsiteX58" fmla="*/ 995363 w 1614488"/>
                <a:gd name="connsiteY58" fmla="*/ 616744 h 1540669"/>
                <a:gd name="connsiteX59" fmla="*/ 1100138 w 1614488"/>
                <a:gd name="connsiteY59" fmla="*/ 490538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14488" h="1540669">
                  <a:moveTo>
                    <a:pt x="1100138" y="490538"/>
                  </a:moveTo>
                  <a:lnTo>
                    <a:pt x="1152525" y="428625"/>
                  </a:lnTo>
                  <a:lnTo>
                    <a:pt x="1200150" y="361950"/>
                  </a:lnTo>
                  <a:lnTo>
                    <a:pt x="1235869" y="307181"/>
                  </a:lnTo>
                  <a:lnTo>
                    <a:pt x="1254919" y="273844"/>
                  </a:lnTo>
                  <a:lnTo>
                    <a:pt x="1257300" y="261938"/>
                  </a:lnTo>
                  <a:lnTo>
                    <a:pt x="1252538" y="230981"/>
                  </a:lnTo>
                  <a:lnTo>
                    <a:pt x="1245394" y="192881"/>
                  </a:lnTo>
                  <a:lnTo>
                    <a:pt x="1233488" y="161925"/>
                  </a:lnTo>
                  <a:lnTo>
                    <a:pt x="1214438" y="128588"/>
                  </a:lnTo>
                  <a:lnTo>
                    <a:pt x="1190625" y="102394"/>
                  </a:lnTo>
                  <a:lnTo>
                    <a:pt x="1164432" y="78581"/>
                  </a:lnTo>
                  <a:lnTo>
                    <a:pt x="1135857" y="59531"/>
                  </a:lnTo>
                  <a:lnTo>
                    <a:pt x="1121569" y="50006"/>
                  </a:lnTo>
                  <a:lnTo>
                    <a:pt x="1107282" y="35719"/>
                  </a:lnTo>
                  <a:lnTo>
                    <a:pt x="1104900" y="21431"/>
                  </a:lnTo>
                  <a:lnTo>
                    <a:pt x="1109663" y="11906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1107" y="7144"/>
                  </a:lnTo>
                  <a:lnTo>
                    <a:pt x="1269207" y="19050"/>
                  </a:lnTo>
                  <a:lnTo>
                    <a:pt x="1309688" y="42863"/>
                  </a:lnTo>
                  <a:lnTo>
                    <a:pt x="1390650" y="100013"/>
                  </a:lnTo>
                  <a:lnTo>
                    <a:pt x="1459707" y="150019"/>
                  </a:lnTo>
                  <a:lnTo>
                    <a:pt x="1524000" y="197644"/>
                  </a:lnTo>
                  <a:lnTo>
                    <a:pt x="1588294" y="240506"/>
                  </a:lnTo>
                  <a:lnTo>
                    <a:pt x="1597819" y="252413"/>
                  </a:lnTo>
                  <a:lnTo>
                    <a:pt x="1607344" y="271463"/>
                  </a:lnTo>
                  <a:lnTo>
                    <a:pt x="1612107" y="297656"/>
                  </a:lnTo>
                  <a:lnTo>
                    <a:pt x="1614488" y="328613"/>
                  </a:lnTo>
                  <a:lnTo>
                    <a:pt x="1604963" y="357188"/>
                  </a:lnTo>
                  <a:lnTo>
                    <a:pt x="1590675" y="381000"/>
                  </a:lnTo>
                  <a:lnTo>
                    <a:pt x="1566863" y="400050"/>
                  </a:lnTo>
                  <a:lnTo>
                    <a:pt x="1538288" y="419100"/>
                  </a:lnTo>
                  <a:lnTo>
                    <a:pt x="1524000" y="426244"/>
                  </a:lnTo>
                  <a:lnTo>
                    <a:pt x="1428750" y="528638"/>
                  </a:lnTo>
                  <a:lnTo>
                    <a:pt x="1264444" y="702469"/>
                  </a:lnTo>
                  <a:lnTo>
                    <a:pt x="1102519" y="869156"/>
                  </a:lnTo>
                  <a:lnTo>
                    <a:pt x="942975" y="988219"/>
                  </a:lnTo>
                  <a:lnTo>
                    <a:pt x="819150" y="1073944"/>
                  </a:lnTo>
                  <a:lnTo>
                    <a:pt x="659607" y="1183481"/>
                  </a:lnTo>
                  <a:lnTo>
                    <a:pt x="495300" y="1285875"/>
                  </a:lnTo>
                  <a:lnTo>
                    <a:pt x="285750" y="1409700"/>
                  </a:lnTo>
                  <a:lnTo>
                    <a:pt x="95250" y="1519238"/>
                  </a:lnTo>
                  <a:lnTo>
                    <a:pt x="52388" y="1540669"/>
                  </a:lnTo>
                  <a:lnTo>
                    <a:pt x="23813" y="1538288"/>
                  </a:lnTo>
                  <a:lnTo>
                    <a:pt x="7144" y="1528763"/>
                  </a:lnTo>
                  <a:lnTo>
                    <a:pt x="0" y="1507331"/>
                  </a:lnTo>
                  <a:lnTo>
                    <a:pt x="4763" y="1483519"/>
                  </a:lnTo>
                  <a:lnTo>
                    <a:pt x="14288" y="1466850"/>
                  </a:lnTo>
                  <a:lnTo>
                    <a:pt x="59532" y="1440656"/>
                  </a:lnTo>
                  <a:lnTo>
                    <a:pt x="209550" y="1335881"/>
                  </a:lnTo>
                  <a:lnTo>
                    <a:pt x="304800" y="1269206"/>
                  </a:lnTo>
                  <a:lnTo>
                    <a:pt x="450057" y="1157288"/>
                  </a:lnTo>
                  <a:lnTo>
                    <a:pt x="564357" y="1062038"/>
                  </a:lnTo>
                  <a:lnTo>
                    <a:pt x="652463" y="983456"/>
                  </a:lnTo>
                  <a:lnTo>
                    <a:pt x="771525" y="869156"/>
                  </a:lnTo>
                  <a:lnTo>
                    <a:pt x="859632" y="776288"/>
                  </a:lnTo>
                  <a:lnTo>
                    <a:pt x="995363" y="616744"/>
                  </a:lnTo>
                  <a:lnTo>
                    <a:pt x="11001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D16AC3C7-EF21-4FF0-B3C1-30780FD143D0}"/>
                </a:ext>
              </a:extLst>
            </p:cNvPr>
            <p:cNvSpPr/>
            <p:nvPr/>
          </p:nvSpPr>
          <p:spPr>
            <a:xfrm>
              <a:off x="4175127" y="1984375"/>
              <a:ext cx="1133475" cy="1981200"/>
            </a:xfrm>
            <a:custGeom>
              <a:avLst/>
              <a:gdLst>
                <a:gd name="connsiteX0" fmla="*/ 931708 w 1133625"/>
                <a:gd name="connsiteY0" fmla="*/ 1843223 h 1981681"/>
                <a:gd name="connsiteX1" fmla="*/ 931708 w 1133625"/>
                <a:gd name="connsiteY1" fmla="*/ 1733610 h 1981681"/>
                <a:gd name="connsiteX2" fmla="*/ 925938 w 1133625"/>
                <a:gd name="connsiteY2" fmla="*/ 1641305 h 1981681"/>
                <a:gd name="connsiteX3" fmla="*/ 920169 w 1133625"/>
                <a:gd name="connsiteY3" fmla="*/ 1577845 h 1981681"/>
                <a:gd name="connsiteX4" fmla="*/ 914400 w 1133625"/>
                <a:gd name="connsiteY4" fmla="*/ 1531692 h 1981681"/>
                <a:gd name="connsiteX5" fmla="*/ 899978 w 1133625"/>
                <a:gd name="connsiteY5" fmla="*/ 1424964 h 1981681"/>
                <a:gd name="connsiteX6" fmla="*/ 827864 w 1133625"/>
                <a:gd name="connsiteY6" fmla="*/ 1124972 h 1981681"/>
                <a:gd name="connsiteX7" fmla="*/ 819210 w 1133625"/>
                <a:gd name="connsiteY7" fmla="*/ 1035551 h 1981681"/>
                <a:gd name="connsiteX8" fmla="*/ 807672 w 1133625"/>
                <a:gd name="connsiteY8" fmla="*/ 960553 h 1981681"/>
                <a:gd name="connsiteX9" fmla="*/ 796134 w 1133625"/>
                <a:gd name="connsiteY9" fmla="*/ 905747 h 1981681"/>
                <a:gd name="connsiteX10" fmla="*/ 775942 w 1133625"/>
                <a:gd name="connsiteY10" fmla="*/ 836518 h 1981681"/>
                <a:gd name="connsiteX11" fmla="*/ 741328 w 1133625"/>
                <a:gd name="connsiteY11" fmla="*/ 741328 h 1981681"/>
                <a:gd name="connsiteX12" fmla="*/ 715367 w 1133625"/>
                <a:gd name="connsiteY12" fmla="*/ 680752 h 1981681"/>
                <a:gd name="connsiteX13" fmla="*/ 677868 w 1133625"/>
                <a:gd name="connsiteY13" fmla="*/ 602870 h 1981681"/>
                <a:gd name="connsiteX14" fmla="*/ 582678 w 1133625"/>
                <a:gd name="connsiteY14" fmla="*/ 447104 h 1981681"/>
                <a:gd name="connsiteX15" fmla="*/ 536525 w 1133625"/>
                <a:gd name="connsiteY15" fmla="*/ 400952 h 1981681"/>
                <a:gd name="connsiteX16" fmla="*/ 487488 w 1133625"/>
                <a:gd name="connsiteY16" fmla="*/ 360568 h 1981681"/>
                <a:gd name="connsiteX17" fmla="*/ 429797 w 1133625"/>
                <a:gd name="connsiteY17" fmla="*/ 314415 h 1981681"/>
                <a:gd name="connsiteX18" fmla="*/ 377875 w 1133625"/>
                <a:gd name="connsiteY18" fmla="*/ 276916 h 1981681"/>
                <a:gd name="connsiteX19" fmla="*/ 323069 w 1133625"/>
                <a:gd name="connsiteY19" fmla="*/ 236533 h 1981681"/>
                <a:gd name="connsiteX20" fmla="*/ 262494 w 1133625"/>
                <a:gd name="connsiteY20" fmla="*/ 199034 h 1981681"/>
                <a:gd name="connsiteX21" fmla="*/ 201918 w 1133625"/>
                <a:gd name="connsiteY21" fmla="*/ 164419 h 1981681"/>
                <a:gd name="connsiteX22" fmla="*/ 161535 w 1133625"/>
                <a:gd name="connsiteY22" fmla="*/ 141343 h 1981681"/>
                <a:gd name="connsiteX23" fmla="*/ 118267 w 1133625"/>
                <a:gd name="connsiteY23" fmla="*/ 115382 h 1981681"/>
                <a:gd name="connsiteX24" fmla="*/ 72114 w 1133625"/>
                <a:gd name="connsiteY24" fmla="*/ 92306 h 1981681"/>
                <a:gd name="connsiteX25" fmla="*/ 46153 w 1133625"/>
                <a:gd name="connsiteY25" fmla="*/ 77883 h 1981681"/>
                <a:gd name="connsiteX26" fmla="*/ 28846 w 1133625"/>
                <a:gd name="connsiteY26" fmla="*/ 69229 h 1981681"/>
                <a:gd name="connsiteX27" fmla="*/ 17308 w 1133625"/>
                <a:gd name="connsiteY27" fmla="*/ 60576 h 1981681"/>
                <a:gd name="connsiteX28" fmla="*/ 2885 w 1133625"/>
                <a:gd name="connsiteY28" fmla="*/ 34615 h 1981681"/>
                <a:gd name="connsiteX29" fmla="*/ 0 w 1133625"/>
                <a:gd name="connsiteY29" fmla="*/ 20192 h 1981681"/>
                <a:gd name="connsiteX30" fmla="*/ 2885 w 1133625"/>
                <a:gd name="connsiteY30" fmla="*/ 8654 h 1981681"/>
                <a:gd name="connsiteX31" fmla="*/ 14423 w 1133625"/>
                <a:gd name="connsiteY31" fmla="*/ 0 h 1981681"/>
                <a:gd name="connsiteX32" fmla="*/ 37499 w 1133625"/>
                <a:gd name="connsiteY32" fmla="*/ 2885 h 1981681"/>
                <a:gd name="connsiteX33" fmla="*/ 80767 w 1133625"/>
                <a:gd name="connsiteY33" fmla="*/ 23077 h 1981681"/>
                <a:gd name="connsiteX34" fmla="*/ 164419 w 1133625"/>
                <a:gd name="connsiteY34" fmla="*/ 49038 h 1981681"/>
                <a:gd name="connsiteX35" fmla="*/ 256725 w 1133625"/>
                <a:gd name="connsiteY35" fmla="*/ 89421 h 1981681"/>
                <a:gd name="connsiteX36" fmla="*/ 360568 w 1133625"/>
                <a:gd name="connsiteY36" fmla="*/ 135574 h 1981681"/>
                <a:gd name="connsiteX37" fmla="*/ 455758 w 1133625"/>
                <a:gd name="connsiteY37" fmla="*/ 181726 h 1981681"/>
                <a:gd name="connsiteX38" fmla="*/ 539410 w 1133625"/>
                <a:gd name="connsiteY38" fmla="*/ 224995 h 1981681"/>
                <a:gd name="connsiteX39" fmla="*/ 625946 w 1133625"/>
                <a:gd name="connsiteY39" fmla="*/ 274032 h 1981681"/>
                <a:gd name="connsiteX40" fmla="*/ 692290 w 1133625"/>
                <a:gd name="connsiteY40" fmla="*/ 308646 h 1981681"/>
                <a:gd name="connsiteX41" fmla="*/ 859594 w 1133625"/>
                <a:gd name="connsiteY41" fmla="*/ 475950 h 1981681"/>
                <a:gd name="connsiteX42" fmla="*/ 888439 w 1133625"/>
                <a:gd name="connsiteY42" fmla="*/ 533641 h 1981681"/>
                <a:gd name="connsiteX43" fmla="*/ 925938 w 1133625"/>
                <a:gd name="connsiteY43" fmla="*/ 620177 h 1981681"/>
                <a:gd name="connsiteX44" fmla="*/ 969207 w 1133625"/>
                <a:gd name="connsiteY44" fmla="*/ 729790 h 1981681"/>
                <a:gd name="connsiteX45" fmla="*/ 1009590 w 1133625"/>
                <a:gd name="connsiteY45" fmla="*/ 842287 h 1981681"/>
                <a:gd name="connsiteX46" fmla="*/ 1044205 w 1133625"/>
                <a:gd name="connsiteY46" fmla="*/ 951899 h 1981681"/>
                <a:gd name="connsiteX47" fmla="*/ 1064396 w 1133625"/>
                <a:gd name="connsiteY47" fmla="*/ 1032667 h 1981681"/>
                <a:gd name="connsiteX48" fmla="*/ 1081704 w 1133625"/>
                <a:gd name="connsiteY48" fmla="*/ 1110549 h 1981681"/>
                <a:gd name="connsiteX49" fmla="*/ 1090357 w 1133625"/>
                <a:gd name="connsiteY49" fmla="*/ 1165356 h 1981681"/>
                <a:gd name="connsiteX50" fmla="*/ 1101896 w 1133625"/>
                <a:gd name="connsiteY50" fmla="*/ 1257661 h 1981681"/>
                <a:gd name="connsiteX51" fmla="*/ 1110549 w 1133625"/>
                <a:gd name="connsiteY51" fmla="*/ 1358620 h 1981681"/>
                <a:gd name="connsiteX52" fmla="*/ 1119203 w 1133625"/>
                <a:gd name="connsiteY52" fmla="*/ 1485540 h 1981681"/>
                <a:gd name="connsiteX53" fmla="*/ 1127856 w 1133625"/>
                <a:gd name="connsiteY53" fmla="*/ 1670150 h 1981681"/>
                <a:gd name="connsiteX54" fmla="*/ 1130741 w 1133625"/>
                <a:gd name="connsiteY54" fmla="*/ 1825916 h 1981681"/>
                <a:gd name="connsiteX55" fmla="*/ 1133625 w 1133625"/>
                <a:gd name="connsiteY55" fmla="*/ 1978797 h 1981681"/>
                <a:gd name="connsiteX56" fmla="*/ 928823 w 1133625"/>
                <a:gd name="connsiteY56" fmla="*/ 1981681 h 1981681"/>
                <a:gd name="connsiteX57" fmla="*/ 931708 w 1133625"/>
                <a:gd name="connsiteY57" fmla="*/ 1843223 h 19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33625" h="1981681">
                  <a:moveTo>
                    <a:pt x="931708" y="1843223"/>
                  </a:moveTo>
                  <a:lnTo>
                    <a:pt x="931708" y="1733610"/>
                  </a:lnTo>
                  <a:lnTo>
                    <a:pt x="925938" y="1641305"/>
                  </a:lnTo>
                  <a:lnTo>
                    <a:pt x="920169" y="1577845"/>
                  </a:lnTo>
                  <a:lnTo>
                    <a:pt x="914400" y="1531692"/>
                  </a:lnTo>
                  <a:lnTo>
                    <a:pt x="899978" y="1424964"/>
                  </a:lnTo>
                  <a:lnTo>
                    <a:pt x="827864" y="1124972"/>
                  </a:lnTo>
                  <a:lnTo>
                    <a:pt x="819210" y="1035551"/>
                  </a:lnTo>
                  <a:lnTo>
                    <a:pt x="807672" y="960553"/>
                  </a:lnTo>
                  <a:lnTo>
                    <a:pt x="796134" y="905747"/>
                  </a:lnTo>
                  <a:lnTo>
                    <a:pt x="775942" y="836518"/>
                  </a:lnTo>
                  <a:lnTo>
                    <a:pt x="741328" y="741328"/>
                  </a:lnTo>
                  <a:lnTo>
                    <a:pt x="715367" y="680752"/>
                  </a:lnTo>
                  <a:lnTo>
                    <a:pt x="677868" y="602870"/>
                  </a:lnTo>
                  <a:lnTo>
                    <a:pt x="582678" y="447104"/>
                  </a:lnTo>
                  <a:lnTo>
                    <a:pt x="536525" y="400952"/>
                  </a:lnTo>
                  <a:lnTo>
                    <a:pt x="487488" y="360568"/>
                  </a:lnTo>
                  <a:lnTo>
                    <a:pt x="429797" y="314415"/>
                  </a:lnTo>
                  <a:lnTo>
                    <a:pt x="377875" y="276916"/>
                  </a:lnTo>
                  <a:lnTo>
                    <a:pt x="323069" y="236533"/>
                  </a:lnTo>
                  <a:lnTo>
                    <a:pt x="262494" y="199034"/>
                  </a:lnTo>
                  <a:lnTo>
                    <a:pt x="201918" y="164419"/>
                  </a:lnTo>
                  <a:lnTo>
                    <a:pt x="161535" y="141343"/>
                  </a:lnTo>
                  <a:lnTo>
                    <a:pt x="118267" y="115382"/>
                  </a:lnTo>
                  <a:lnTo>
                    <a:pt x="72114" y="92306"/>
                  </a:lnTo>
                  <a:lnTo>
                    <a:pt x="46153" y="77883"/>
                  </a:lnTo>
                  <a:lnTo>
                    <a:pt x="28846" y="69229"/>
                  </a:lnTo>
                  <a:lnTo>
                    <a:pt x="17308" y="60576"/>
                  </a:lnTo>
                  <a:lnTo>
                    <a:pt x="2885" y="34615"/>
                  </a:lnTo>
                  <a:lnTo>
                    <a:pt x="0" y="20192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7499" y="2885"/>
                  </a:lnTo>
                  <a:lnTo>
                    <a:pt x="80767" y="23077"/>
                  </a:lnTo>
                  <a:lnTo>
                    <a:pt x="164419" y="49038"/>
                  </a:lnTo>
                  <a:lnTo>
                    <a:pt x="256725" y="89421"/>
                  </a:lnTo>
                  <a:lnTo>
                    <a:pt x="360568" y="135574"/>
                  </a:lnTo>
                  <a:lnTo>
                    <a:pt x="455758" y="181726"/>
                  </a:lnTo>
                  <a:lnTo>
                    <a:pt x="539410" y="224995"/>
                  </a:lnTo>
                  <a:lnTo>
                    <a:pt x="625946" y="274032"/>
                  </a:lnTo>
                  <a:lnTo>
                    <a:pt x="692290" y="308646"/>
                  </a:lnTo>
                  <a:lnTo>
                    <a:pt x="859594" y="475950"/>
                  </a:lnTo>
                  <a:lnTo>
                    <a:pt x="888439" y="533641"/>
                  </a:lnTo>
                  <a:lnTo>
                    <a:pt x="925938" y="620177"/>
                  </a:lnTo>
                  <a:lnTo>
                    <a:pt x="969207" y="729790"/>
                  </a:lnTo>
                  <a:lnTo>
                    <a:pt x="1009590" y="842287"/>
                  </a:lnTo>
                  <a:lnTo>
                    <a:pt x="1044205" y="951899"/>
                  </a:lnTo>
                  <a:lnTo>
                    <a:pt x="1064396" y="1032667"/>
                  </a:lnTo>
                  <a:lnTo>
                    <a:pt x="1081704" y="1110549"/>
                  </a:lnTo>
                  <a:lnTo>
                    <a:pt x="1090357" y="1165356"/>
                  </a:lnTo>
                  <a:lnTo>
                    <a:pt x="1101896" y="1257661"/>
                  </a:lnTo>
                  <a:lnTo>
                    <a:pt x="1110549" y="1358620"/>
                  </a:lnTo>
                  <a:lnTo>
                    <a:pt x="1119203" y="1485540"/>
                  </a:lnTo>
                  <a:lnTo>
                    <a:pt x="1127856" y="1670150"/>
                  </a:lnTo>
                  <a:cubicBezTo>
                    <a:pt x="1128818" y="1722072"/>
                    <a:pt x="1129779" y="1773994"/>
                    <a:pt x="1130741" y="1825916"/>
                  </a:cubicBezTo>
                  <a:cubicBezTo>
                    <a:pt x="1131702" y="1876876"/>
                    <a:pt x="1132664" y="1927837"/>
                    <a:pt x="1133625" y="1978797"/>
                  </a:cubicBezTo>
                  <a:lnTo>
                    <a:pt x="928823" y="1981681"/>
                  </a:lnTo>
                  <a:cubicBezTo>
                    <a:pt x="929785" y="1935528"/>
                    <a:pt x="930746" y="1889376"/>
                    <a:pt x="931708" y="18432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81C52E83-B12F-4B37-ABE5-8DBF0CD6F787}"/>
                </a:ext>
              </a:extLst>
            </p:cNvPr>
            <p:cNvSpPr/>
            <p:nvPr/>
          </p:nvSpPr>
          <p:spPr>
            <a:xfrm>
              <a:off x="4702177" y="3879850"/>
              <a:ext cx="606425" cy="2019300"/>
            </a:xfrm>
            <a:custGeom>
              <a:avLst/>
              <a:gdLst>
                <a:gd name="connsiteX0" fmla="*/ 388488 w 605196"/>
                <a:gd name="connsiteY0" fmla="*/ 578768 h 2019080"/>
                <a:gd name="connsiteX1" fmla="*/ 393774 w 605196"/>
                <a:gd name="connsiteY1" fmla="*/ 459843 h 2019080"/>
                <a:gd name="connsiteX2" fmla="*/ 396417 w 605196"/>
                <a:gd name="connsiteY2" fmla="*/ 362060 h 2019080"/>
                <a:gd name="connsiteX3" fmla="*/ 401702 w 605196"/>
                <a:gd name="connsiteY3" fmla="*/ 232564 h 2019080"/>
                <a:gd name="connsiteX4" fmla="*/ 401702 w 605196"/>
                <a:gd name="connsiteY4" fmla="*/ 118925 h 2019080"/>
                <a:gd name="connsiteX5" fmla="*/ 401702 w 605196"/>
                <a:gd name="connsiteY5" fmla="*/ 87212 h 2019080"/>
                <a:gd name="connsiteX6" fmla="*/ 404345 w 605196"/>
                <a:gd name="connsiteY6" fmla="*/ 0 h 2019080"/>
                <a:gd name="connsiteX7" fmla="*/ 599910 w 605196"/>
                <a:gd name="connsiteY7" fmla="*/ 0 h 2019080"/>
                <a:gd name="connsiteX8" fmla="*/ 605196 w 605196"/>
                <a:gd name="connsiteY8" fmla="*/ 81926 h 2019080"/>
                <a:gd name="connsiteX9" fmla="*/ 605196 w 605196"/>
                <a:gd name="connsiteY9" fmla="*/ 140067 h 2019080"/>
                <a:gd name="connsiteX10" fmla="*/ 605196 w 605196"/>
                <a:gd name="connsiteY10" fmla="*/ 264278 h 2019080"/>
                <a:gd name="connsiteX11" fmla="*/ 605196 w 605196"/>
                <a:gd name="connsiteY11" fmla="*/ 377917 h 2019080"/>
                <a:gd name="connsiteX12" fmla="*/ 605196 w 605196"/>
                <a:gd name="connsiteY12" fmla="*/ 496842 h 2019080"/>
                <a:gd name="connsiteX13" fmla="*/ 602553 w 605196"/>
                <a:gd name="connsiteY13" fmla="*/ 639552 h 2019080"/>
                <a:gd name="connsiteX14" fmla="*/ 597267 w 605196"/>
                <a:gd name="connsiteY14" fmla="*/ 774333 h 2019080"/>
                <a:gd name="connsiteX15" fmla="*/ 591982 w 605196"/>
                <a:gd name="connsiteY15" fmla="*/ 858902 h 2019080"/>
                <a:gd name="connsiteX16" fmla="*/ 584054 w 605196"/>
                <a:gd name="connsiteY16" fmla="*/ 967256 h 2019080"/>
                <a:gd name="connsiteX17" fmla="*/ 576125 w 605196"/>
                <a:gd name="connsiteY17" fmla="*/ 1051824 h 2019080"/>
                <a:gd name="connsiteX18" fmla="*/ 568197 w 605196"/>
                <a:gd name="connsiteY18" fmla="*/ 1131108 h 2019080"/>
                <a:gd name="connsiteX19" fmla="*/ 552340 w 605196"/>
                <a:gd name="connsiteY19" fmla="*/ 1231533 h 2019080"/>
                <a:gd name="connsiteX20" fmla="*/ 531198 w 605196"/>
                <a:gd name="connsiteY20" fmla="*/ 1339887 h 2019080"/>
                <a:gd name="connsiteX21" fmla="*/ 510056 w 605196"/>
                <a:gd name="connsiteY21" fmla="*/ 1421813 h 2019080"/>
                <a:gd name="connsiteX22" fmla="*/ 483628 w 605196"/>
                <a:gd name="connsiteY22" fmla="*/ 1503739 h 2019080"/>
                <a:gd name="connsiteX23" fmla="*/ 454558 w 605196"/>
                <a:gd name="connsiteY23" fmla="*/ 1588308 h 2019080"/>
                <a:gd name="connsiteX24" fmla="*/ 428130 w 605196"/>
                <a:gd name="connsiteY24" fmla="*/ 1651734 h 2019080"/>
                <a:gd name="connsiteX25" fmla="*/ 377917 w 605196"/>
                <a:gd name="connsiteY25" fmla="*/ 1749517 h 2019080"/>
                <a:gd name="connsiteX26" fmla="*/ 332990 w 605196"/>
                <a:gd name="connsiteY26" fmla="*/ 1823515 h 2019080"/>
                <a:gd name="connsiteX27" fmla="*/ 288063 w 605196"/>
                <a:gd name="connsiteY27" fmla="*/ 1886941 h 2019080"/>
                <a:gd name="connsiteX28" fmla="*/ 243136 w 605196"/>
                <a:gd name="connsiteY28" fmla="*/ 1942439 h 2019080"/>
                <a:gd name="connsiteX29" fmla="*/ 216708 w 605196"/>
                <a:gd name="connsiteY29" fmla="*/ 1971510 h 2019080"/>
                <a:gd name="connsiteX30" fmla="*/ 182352 w 605196"/>
                <a:gd name="connsiteY30" fmla="*/ 1990009 h 2019080"/>
                <a:gd name="connsiteX31" fmla="*/ 145353 w 605196"/>
                <a:gd name="connsiteY31" fmla="*/ 2005866 h 2019080"/>
                <a:gd name="connsiteX32" fmla="*/ 110997 w 605196"/>
                <a:gd name="connsiteY32" fmla="*/ 2016437 h 2019080"/>
                <a:gd name="connsiteX33" fmla="*/ 87212 w 605196"/>
                <a:gd name="connsiteY33" fmla="*/ 2019080 h 2019080"/>
                <a:gd name="connsiteX34" fmla="*/ 66070 w 605196"/>
                <a:gd name="connsiteY34" fmla="*/ 2016437 h 2019080"/>
                <a:gd name="connsiteX35" fmla="*/ 42285 w 605196"/>
                <a:gd name="connsiteY35" fmla="*/ 2005866 h 2019080"/>
                <a:gd name="connsiteX36" fmla="*/ 26428 w 605196"/>
                <a:gd name="connsiteY36" fmla="*/ 1992652 h 2019080"/>
                <a:gd name="connsiteX37" fmla="*/ 7929 w 605196"/>
                <a:gd name="connsiteY37" fmla="*/ 1971510 h 2019080"/>
                <a:gd name="connsiteX38" fmla="*/ 0 w 605196"/>
                <a:gd name="connsiteY38" fmla="*/ 1950368 h 2019080"/>
                <a:gd name="connsiteX39" fmla="*/ 147996 w 605196"/>
                <a:gd name="connsiteY39" fmla="*/ 1509024 h 2019080"/>
                <a:gd name="connsiteX40" fmla="*/ 169138 w 605196"/>
                <a:gd name="connsiteY40" fmla="*/ 1485239 h 2019080"/>
                <a:gd name="connsiteX41" fmla="*/ 200851 w 605196"/>
                <a:gd name="connsiteY41" fmla="*/ 1440312 h 2019080"/>
                <a:gd name="connsiteX42" fmla="*/ 229922 w 605196"/>
                <a:gd name="connsiteY42" fmla="*/ 1384814 h 2019080"/>
                <a:gd name="connsiteX43" fmla="*/ 258992 w 605196"/>
                <a:gd name="connsiteY43" fmla="*/ 1316102 h 2019080"/>
                <a:gd name="connsiteX44" fmla="*/ 288063 w 605196"/>
                <a:gd name="connsiteY44" fmla="*/ 1234176 h 2019080"/>
                <a:gd name="connsiteX45" fmla="*/ 311848 w 605196"/>
                <a:gd name="connsiteY45" fmla="*/ 1162821 h 2019080"/>
                <a:gd name="connsiteX46" fmla="*/ 332990 w 605196"/>
                <a:gd name="connsiteY46" fmla="*/ 1086180 h 2019080"/>
                <a:gd name="connsiteX47" fmla="*/ 346204 w 605196"/>
                <a:gd name="connsiteY47" fmla="*/ 1014825 h 2019080"/>
                <a:gd name="connsiteX48" fmla="*/ 362060 w 605196"/>
                <a:gd name="connsiteY48" fmla="*/ 895901 h 2019080"/>
                <a:gd name="connsiteX49" fmla="*/ 372632 w 605196"/>
                <a:gd name="connsiteY49" fmla="*/ 776976 h 2019080"/>
                <a:gd name="connsiteX50" fmla="*/ 388488 w 605196"/>
                <a:gd name="connsiteY50" fmla="*/ 578768 h 201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5196" h="2019080">
                  <a:moveTo>
                    <a:pt x="388488" y="578768"/>
                  </a:moveTo>
                  <a:lnTo>
                    <a:pt x="393774" y="459843"/>
                  </a:lnTo>
                  <a:lnTo>
                    <a:pt x="396417" y="362060"/>
                  </a:lnTo>
                  <a:lnTo>
                    <a:pt x="401702" y="232564"/>
                  </a:lnTo>
                  <a:lnTo>
                    <a:pt x="401702" y="118925"/>
                  </a:lnTo>
                  <a:lnTo>
                    <a:pt x="401702" y="87212"/>
                  </a:lnTo>
                  <a:lnTo>
                    <a:pt x="404345" y="0"/>
                  </a:lnTo>
                  <a:lnTo>
                    <a:pt x="599910" y="0"/>
                  </a:lnTo>
                  <a:lnTo>
                    <a:pt x="605196" y="81926"/>
                  </a:lnTo>
                  <a:lnTo>
                    <a:pt x="605196" y="140067"/>
                  </a:lnTo>
                  <a:lnTo>
                    <a:pt x="605196" y="264278"/>
                  </a:lnTo>
                  <a:lnTo>
                    <a:pt x="605196" y="377917"/>
                  </a:lnTo>
                  <a:lnTo>
                    <a:pt x="605196" y="496842"/>
                  </a:lnTo>
                  <a:lnTo>
                    <a:pt x="602553" y="639552"/>
                  </a:lnTo>
                  <a:lnTo>
                    <a:pt x="597267" y="774333"/>
                  </a:lnTo>
                  <a:lnTo>
                    <a:pt x="591982" y="858902"/>
                  </a:lnTo>
                  <a:lnTo>
                    <a:pt x="584054" y="967256"/>
                  </a:lnTo>
                  <a:lnTo>
                    <a:pt x="576125" y="1051824"/>
                  </a:lnTo>
                  <a:lnTo>
                    <a:pt x="568197" y="1131108"/>
                  </a:lnTo>
                  <a:lnTo>
                    <a:pt x="552340" y="1231533"/>
                  </a:lnTo>
                  <a:lnTo>
                    <a:pt x="531198" y="1339887"/>
                  </a:lnTo>
                  <a:lnTo>
                    <a:pt x="510056" y="1421813"/>
                  </a:lnTo>
                  <a:lnTo>
                    <a:pt x="483628" y="1503739"/>
                  </a:lnTo>
                  <a:lnTo>
                    <a:pt x="454558" y="1588308"/>
                  </a:lnTo>
                  <a:lnTo>
                    <a:pt x="428130" y="1651734"/>
                  </a:lnTo>
                  <a:lnTo>
                    <a:pt x="377917" y="1749517"/>
                  </a:lnTo>
                  <a:lnTo>
                    <a:pt x="332990" y="1823515"/>
                  </a:lnTo>
                  <a:lnTo>
                    <a:pt x="288063" y="1886941"/>
                  </a:lnTo>
                  <a:lnTo>
                    <a:pt x="243136" y="1942439"/>
                  </a:lnTo>
                  <a:lnTo>
                    <a:pt x="216708" y="1971510"/>
                  </a:lnTo>
                  <a:lnTo>
                    <a:pt x="182352" y="1990009"/>
                  </a:lnTo>
                  <a:lnTo>
                    <a:pt x="145353" y="2005866"/>
                  </a:lnTo>
                  <a:lnTo>
                    <a:pt x="110997" y="2016437"/>
                  </a:lnTo>
                  <a:lnTo>
                    <a:pt x="87212" y="2019080"/>
                  </a:lnTo>
                  <a:lnTo>
                    <a:pt x="66070" y="2016437"/>
                  </a:lnTo>
                  <a:lnTo>
                    <a:pt x="42285" y="2005866"/>
                  </a:lnTo>
                  <a:lnTo>
                    <a:pt x="26428" y="1992652"/>
                  </a:lnTo>
                  <a:lnTo>
                    <a:pt x="7929" y="1971510"/>
                  </a:lnTo>
                  <a:lnTo>
                    <a:pt x="0" y="1950368"/>
                  </a:lnTo>
                  <a:lnTo>
                    <a:pt x="147996" y="1509024"/>
                  </a:lnTo>
                  <a:lnTo>
                    <a:pt x="169138" y="1485239"/>
                  </a:lnTo>
                  <a:lnTo>
                    <a:pt x="200851" y="1440312"/>
                  </a:lnTo>
                  <a:lnTo>
                    <a:pt x="229922" y="1384814"/>
                  </a:lnTo>
                  <a:lnTo>
                    <a:pt x="258992" y="1316102"/>
                  </a:lnTo>
                  <a:lnTo>
                    <a:pt x="288063" y="1234176"/>
                  </a:lnTo>
                  <a:lnTo>
                    <a:pt x="311848" y="1162821"/>
                  </a:lnTo>
                  <a:lnTo>
                    <a:pt x="332990" y="1086180"/>
                  </a:lnTo>
                  <a:lnTo>
                    <a:pt x="346204" y="1014825"/>
                  </a:lnTo>
                  <a:lnTo>
                    <a:pt x="362060" y="895901"/>
                  </a:lnTo>
                  <a:lnTo>
                    <a:pt x="372632" y="776976"/>
                  </a:lnTo>
                  <a:lnTo>
                    <a:pt x="388488" y="578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8249D2CD-C588-42AA-9AA2-443693A8FF47}"/>
                </a:ext>
              </a:extLst>
            </p:cNvPr>
            <p:cNvSpPr/>
            <p:nvPr/>
          </p:nvSpPr>
          <p:spPr>
            <a:xfrm>
              <a:off x="4230690" y="5267326"/>
              <a:ext cx="655637" cy="627063"/>
            </a:xfrm>
            <a:custGeom>
              <a:avLst/>
              <a:gdLst>
                <a:gd name="connsiteX0" fmla="*/ 290513 w 654844"/>
                <a:gd name="connsiteY0" fmla="*/ 114300 h 626269"/>
                <a:gd name="connsiteX1" fmla="*/ 350044 w 654844"/>
                <a:gd name="connsiteY1" fmla="*/ 138113 h 626269"/>
                <a:gd name="connsiteX2" fmla="*/ 397669 w 654844"/>
                <a:gd name="connsiteY2" fmla="*/ 154781 h 626269"/>
                <a:gd name="connsiteX3" fmla="*/ 452438 w 654844"/>
                <a:gd name="connsiteY3" fmla="*/ 166688 h 626269"/>
                <a:gd name="connsiteX4" fmla="*/ 483394 w 654844"/>
                <a:gd name="connsiteY4" fmla="*/ 171450 h 626269"/>
                <a:gd name="connsiteX5" fmla="*/ 511969 w 654844"/>
                <a:gd name="connsiteY5" fmla="*/ 173831 h 626269"/>
                <a:gd name="connsiteX6" fmla="*/ 533400 w 654844"/>
                <a:gd name="connsiteY6" fmla="*/ 171450 h 626269"/>
                <a:gd name="connsiteX7" fmla="*/ 561975 w 654844"/>
                <a:gd name="connsiteY7" fmla="*/ 161925 h 626269"/>
                <a:gd name="connsiteX8" fmla="*/ 590550 w 654844"/>
                <a:gd name="connsiteY8" fmla="*/ 145256 h 626269"/>
                <a:gd name="connsiteX9" fmla="*/ 609600 w 654844"/>
                <a:gd name="connsiteY9" fmla="*/ 130969 h 626269"/>
                <a:gd name="connsiteX10" fmla="*/ 619125 w 654844"/>
                <a:gd name="connsiteY10" fmla="*/ 121444 h 626269"/>
                <a:gd name="connsiteX11" fmla="*/ 654844 w 654844"/>
                <a:gd name="connsiteY11" fmla="*/ 85725 h 626269"/>
                <a:gd name="connsiteX12" fmla="*/ 545307 w 654844"/>
                <a:gd name="connsiteY12" fmla="*/ 626269 h 626269"/>
                <a:gd name="connsiteX13" fmla="*/ 521494 w 654844"/>
                <a:gd name="connsiteY13" fmla="*/ 616744 h 626269"/>
                <a:gd name="connsiteX14" fmla="*/ 500063 w 654844"/>
                <a:gd name="connsiteY14" fmla="*/ 600075 h 626269"/>
                <a:gd name="connsiteX15" fmla="*/ 478632 w 654844"/>
                <a:gd name="connsiteY15" fmla="*/ 581025 h 626269"/>
                <a:gd name="connsiteX16" fmla="*/ 469107 w 654844"/>
                <a:gd name="connsiteY16" fmla="*/ 557213 h 626269"/>
                <a:gd name="connsiteX17" fmla="*/ 457200 w 654844"/>
                <a:gd name="connsiteY17" fmla="*/ 509588 h 626269"/>
                <a:gd name="connsiteX18" fmla="*/ 440532 w 654844"/>
                <a:gd name="connsiteY18" fmla="*/ 466725 h 626269"/>
                <a:gd name="connsiteX19" fmla="*/ 426244 w 654844"/>
                <a:gd name="connsiteY19" fmla="*/ 435769 h 626269"/>
                <a:gd name="connsiteX20" fmla="*/ 404813 w 654844"/>
                <a:gd name="connsiteY20" fmla="*/ 402431 h 626269"/>
                <a:gd name="connsiteX21" fmla="*/ 376238 w 654844"/>
                <a:gd name="connsiteY21" fmla="*/ 369094 h 626269"/>
                <a:gd name="connsiteX22" fmla="*/ 323850 w 654844"/>
                <a:gd name="connsiteY22" fmla="*/ 316706 h 626269"/>
                <a:gd name="connsiteX23" fmla="*/ 259557 w 654844"/>
                <a:gd name="connsiteY23" fmla="*/ 257175 h 626269"/>
                <a:gd name="connsiteX24" fmla="*/ 169069 w 654844"/>
                <a:gd name="connsiteY24" fmla="*/ 178594 h 626269"/>
                <a:gd name="connsiteX25" fmla="*/ 73819 w 654844"/>
                <a:gd name="connsiteY25" fmla="*/ 100013 h 626269"/>
                <a:gd name="connsiteX26" fmla="*/ 33338 w 654844"/>
                <a:gd name="connsiteY26" fmla="*/ 69056 h 626269"/>
                <a:gd name="connsiteX27" fmla="*/ 9525 w 654844"/>
                <a:gd name="connsiteY27" fmla="*/ 40481 h 626269"/>
                <a:gd name="connsiteX28" fmla="*/ 0 w 654844"/>
                <a:gd name="connsiteY28" fmla="*/ 16669 h 626269"/>
                <a:gd name="connsiteX29" fmla="*/ 4763 w 654844"/>
                <a:gd name="connsiteY29" fmla="*/ 4763 h 626269"/>
                <a:gd name="connsiteX30" fmla="*/ 19050 w 654844"/>
                <a:gd name="connsiteY30" fmla="*/ 0 h 626269"/>
                <a:gd name="connsiteX31" fmla="*/ 57150 w 654844"/>
                <a:gd name="connsiteY31" fmla="*/ 9525 h 626269"/>
                <a:gd name="connsiteX32" fmla="*/ 111919 w 654844"/>
                <a:gd name="connsiteY32" fmla="*/ 35719 h 626269"/>
                <a:gd name="connsiteX33" fmla="*/ 192882 w 654844"/>
                <a:gd name="connsiteY33" fmla="*/ 73819 h 626269"/>
                <a:gd name="connsiteX34" fmla="*/ 290513 w 654844"/>
                <a:gd name="connsiteY34" fmla="*/ 114300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626269">
                  <a:moveTo>
                    <a:pt x="290513" y="114300"/>
                  </a:moveTo>
                  <a:lnTo>
                    <a:pt x="350044" y="138113"/>
                  </a:lnTo>
                  <a:lnTo>
                    <a:pt x="397669" y="154781"/>
                  </a:lnTo>
                  <a:lnTo>
                    <a:pt x="452438" y="166688"/>
                  </a:lnTo>
                  <a:lnTo>
                    <a:pt x="483394" y="171450"/>
                  </a:lnTo>
                  <a:lnTo>
                    <a:pt x="511969" y="173831"/>
                  </a:lnTo>
                  <a:lnTo>
                    <a:pt x="533400" y="171450"/>
                  </a:lnTo>
                  <a:lnTo>
                    <a:pt x="561975" y="161925"/>
                  </a:lnTo>
                  <a:lnTo>
                    <a:pt x="590550" y="145256"/>
                  </a:lnTo>
                  <a:lnTo>
                    <a:pt x="609600" y="130969"/>
                  </a:lnTo>
                  <a:lnTo>
                    <a:pt x="619125" y="121444"/>
                  </a:lnTo>
                  <a:lnTo>
                    <a:pt x="654844" y="85725"/>
                  </a:lnTo>
                  <a:lnTo>
                    <a:pt x="545307" y="626269"/>
                  </a:lnTo>
                  <a:lnTo>
                    <a:pt x="521494" y="616744"/>
                  </a:lnTo>
                  <a:lnTo>
                    <a:pt x="500063" y="600075"/>
                  </a:lnTo>
                  <a:lnTo>
                    <a:pt x="478632" y="581025"/>
                  </a:lnTo>
                  <a:lnTo>
                    <a:pt x="469107" y="557213"/>
                  </a:lnTo>
                  <a:lnTo>
                    <a:pt x="457200" y="509588"/>
                  </a:lnTo>
                  <a:lnTo>
                    <a:pt x="440532" y="466725"/>
                  </a:lnTo>
                  <a:lnTo>
                    <a:pt x="426244" y="435769"/>
                  </a:lnTo>
                  <a:lnTo>
                    <a:pt x="404813" y="402431"/>
                  </a:lnTo>
                  <a:lnTo>
                    <a:pt x="376238" y="369094"/>
                  </a:lnTo>
                  <a:lnTo>
                    <a:pt x="323850" y="316706"/>
                  </a:lnTo>
                  <a:lnTo>
                    <a:pt x="259557" y="257175"/>
                  </a:lnTo>
                  <a:lnTo>
                    <a:pt x="169069" y="178594"/>
                  </a:lnTo>
                  <a:lnTo>
                    <a:pt x="73819" y="100013"/>
                  </a:lnTo>
                  <a:lnTo>
                    <a:pt x="33338" y="69056"/>
                  </a:lnTo>
                  <a:lnTo>
                    <a:pt x="9525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57150" y="9525"/>
                  </a:lnTo>
                  <a:lnTo>
                    <a:pt x="111919" y="35719"/>
                  </a:lnTo>
                  <a:lnTo>
                    <a:pt x="192882" y="73819"/>
                  </a:lnTo>
                  <a:lnTo>
                    <a:pt x="290513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8">
              <a:extLst>
                <a:ext uri="{FF2B5EF4-FFF2-40B4-BE49-F238E27FC236}">
                  <a16:creationId xmlns:a16="http://schemas.microsoft.com/office/drawing/2014/main" id="{478B62E3-D8F1-403B-99B6-880371511EB1}"/>
                </a:ext>
              </a:extLst>
            </p:cNvPr>
            <p:cNvSpPr/>
            <p:nvPr/>
          </p:nvSpPr>
          <p:spPr>
            <a:xfrm>
              <a:off x="3705227" y="2990850"/>
              <a:ext cx="1433513" cy="1709738"/>
            </a:xfrm>
            <a:custGeom>
              <a:avLst/>
              <a:gdLst>
                <a:gd name="connsiteX0" fmla="*/ 1185863 w 1433513"/>
                <a:gd name="connsiteY0" fmla="*/ 288131 h 1709738"/>
                <a:gd name="connsiteX1" fmla="*/ 1126331 w 1433513"/>
                <a:gd name="connsiteY1" fmla="*/ 385763 h 1709738"/>
                <a:gd name="connsiteX2" fmla="*/ 1066800 w 1433513"/>
                <a:gd name="connsiteY2" fmla="*/ 483394 h 1709738"/>
                <a:gd name="connsiteX3" fmla="*/ 1000125 w 1433513"/>
                <a:gd name="connsiteY3" fmla="*/ 581025 h 1709738"/>
                <a:gd name="connsiteX4" fmla="*/ 940594 w 1433513"/>
                <a:gd name="connsiteY4" fmla="*/ 669131 h 1709738"/>
                <a:gd name="connsiteX5" fmla="*/ 881063 w 1433513"/>
                <a:gd name="connsiteY5" fmla="*/ 754856 h 1709738"/>
                <a:gd name="connsiteX6" fmla="*/ 814388 w 1433513"/>
                <a:gd name="connsiteY6" fmla="*/ 842963 h 1709738"/>
                <a:gd name="connsiteX7" fmla="*/ 728663 w 1433513"/>
                <a:gd name="connsiteY7" fmla="*/ 947738 h 1709738"/>
                <a:gd name="connsiteX8" fmla="*/ 631031 w 1433513"/>
                <a:gd name="connsiteY8" fmla="*/ 1064419 h 1709738"/>
                <a:gd name="connsiteX9" fmla="*/ 497681 w 1433513"/>
                <a:gd name="connsiteY9" fmla="*/ 1204913 h 1709738"/>
                <a:gd name="connsiteX10" fmla="*/ 395288 w 1433513"/>
                <a:gd name="connsiteY10" fmla="*/ 1304925 h 1709738"/>
                <a:gd name="connsiteX11" fmla="*/ 250031 w 1433513"/>
                <a:gd name="connsiteY11" fmla="*/ 1443038 h 1709738"/>
                <a:gd name="connsiteX12" fmla="*/ 154781 w 1433513"/>
                <a:gd name="connsiteY12" fmla="*/ 1528763 h 1709738"/>
                <a:gd name="connsiteX13" fmla="*/ 52388 w 1433513"/>
                <a:gd name="connsiteY13" fmla="*/ 1614488 h 1709738"/>
                <a:gd name="connsiteX14" fmla="*/ 14288 w 1433513"/>
                <a:gd name="connsiteY14" fmla="*/ 1647825 h 1709738"/>
                <a:gd name="connsiteX15" fmla="*/ 2381 w 1433513"/>
                <a:gd name="connsiteY15" fmla="*/ 1666875 h 1709738"/>
                <a:gd name="connsiteX16" fmla="*/ 0 w 1433513"/>
                <a:gd name="connsiteY16" fmla="*/ 1685925 h 1709738"/>
                <a:gd name="connsiteX17" fmla="*/ 4763 w 1433513"/>
                <a:gd name="connsiteY17" fmla="*/ 1700213 h 1709738"/>
                <a:gd name="connsiteX18" fmla="*/ 16669 w 1433513"/>
                <a:gd name="connsiteY18" fmla="*/ 1707356 h 1709738"/>
                <a:gd name="connsiteX19" fmla="*/ 30956 w 1433513"/>
                <a:gd name="connsiteY19" fmla="*/ 1709738 h 1709738"/>
                <a:gd name="connsiteX20" fmla="*/ 47625 w 1433513"/>
                <a:gd name="connsiteY20" fmla="*/ 1704975 h 1709738"/>
                <a:gd name="connsiteX21" fmla="*/ 119063 w 1433513"/>
                <a:gd name="connsiteY21" fmla="*/ 1659731 h 1709738"/>
                <a:gd name="connsiteX22" fmla="*/ 254794 w 1433513"/>
                <a:gd name="connsiteY22" fmla="*/ 1566863 h 1709738"/>
                <a:gd name="connsiteX23" fmla="*/ 369094 w 1433513"/>
                <a:gd name="connsiteY23" fmla="*/ 1488281 h 1709738"/>
                <a:gd name="connsiteX24" fmla="*/ 485775 w 1433513"/>
                <a:gd name="connsiteY24" fmla="*/ 1400175 h 1709738"/>
                <a:gd name="connsiteX25" fmla="*/ 523875 w 1433513"/>
                <a:gd name="connsiteY25" fmla="*/ 1371600 h 1709738"/>
                <a:gd name="connsiteX26" fmla="*/ 611981 w 1433513"/>
                <a:gd name="connsiteY26" fmla="*/ 1304925 h 1709738"/>
                <a:gd name="connsiteX27" fmla="*/ 738188 w 1433513"/>
                <a:gd name="connsiteY27" fmla="*/ 1195388 h 1709738"/>
                <a:gd name="connsiteX28" fmla="*/ 866775 w 1433513"/>
                <a:gd name="connsiteY28" fmla="*/ 1066800 h 1709738"/>
                <a:gd name="connsiteX29" fmla="*/ 985838 w 1433513"/>
                <a:gd name="connsiteY29" fmla="*/ 940594 h 1709738"/>
                <a:gd name="connsiteX30" fmla="*/ 1073944 w 1433513"/>
                <a:gd name="connsiteY30" fmla="*/ 842963 h 1709738"/>
                <a:gd name="connsiteX31" fmla="*/ 1202531 w 1433513"/>
                <a:gd name="connsiteY31" fmla="*/ 695325 h 1709738"/>
                <a:gd name="connsiteX32" fmla="*/ 1302544 w 1433513"/>
                <a:gd name="connsiteY32" fmla="*/ 576263 h 1709738"/>
                <a:gd name="connsiteX33" fmla="*/ 1357313 w 1433513"/>
                <a:gd name="connsiteY33" fmla="*/ 511969 h 1709738"/>
                <a:gd name="connsiteX34" fmla="*/ 1433513 w 1433513"/>
                <a:gd name="connsiteY34" fmla="*/ 414338 h 1709738"/>
                <a:gd name="connsiteX35" fmla="*/ 1338263 w 1433513"/>
                <a:gd name="connsiteY35" fmla="*/ 0 h 1709738"/>
                <a:gd name="connsiteX36" fmla="*/ 1283494 w 1433513"/>
                <a:gd name="connsiteY36" fmla="*/ 109538 h 1709738"/>
                <a:gd name="connsiteX37" fmla="*/ 1233488 w 1433513"/>
                <a:gd name="connsiteY37" fmla="*/ 207169 h 1709738"/>
                <a:gd name="connsiteX38" fmla="*/ 1185863 w 1433513"/>
                <a:gd name="connsiteY38" fmla="*/ 28813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33513" h="1709738">
                  <a:moveTo>
                    <a:pt x="1185863" y="288131"/>
                  </a:moveTo>
                  <a:lnTo>
                    <a:pt x="1126331" y="385763"/>
                  </a:lnTo>
                  <a:lnTo>
                    <a:pt x="1066800" y="483394"/>
                  </a:lnTo>
                  <a:lnTo>
                    <a:pt x="1000125" y="581025"/>
                  </a:lnTo>
                  <a:lnTo>
                    <a:pt x="940594" y="669131"/>
                  </a:lnTo>
                  <a:lnTo>
                    <a:pt x="881063" y="754856"/>
                  </a:lnTo>
                  <a:lnTo>
                    <a:pt x="814388" y="842963"/>
                  </a:lnTo>
                  <a:lnTo>
                    <a:pt x="728663" y="947738"/>
                  </a:lnTo>
                  <a:lnTo>
                    <a:pt x="631031" y="1064419"/>
                  </a:lnTo>
                  <a:lnTo>
                    <a:pt x="497681" y="1204913"/>
                  </a:lnTo>
                  <a:lnTo>
                    <a:pt x="395288" y="1304925"/>
                  </a:lnTo>
                  <a:lnTo>
                    <a:pt x="250031" y="1443038"/>
                  </a:lnTo>
                  <a:lnTo>
                    <a:pt x="154781" y="1528763"/>
                  </a:lnTo>
                  <a:lnTo>
                    <a:pt x="52388" y="1614488"/>
                  </a:lnTo>
                  <a:lnTo>
                    <a:pt x="14288" y="1647825"/>
                  </a:lnTo>
                  <a:lnTo>
                    <a:pt x="2381" y="1666875"/>
                  </a:lnTo>
                  <a:lnTo>
                    <a:pt x="0" y="1685925"/>
                  </a:lnTo>
                  <a:lnTo>
                    <a:pt x="4763" y="1700213"/>
                  </a:lnTo>
                  <a:lnTo>
                    <a:pt x="16669" y="1707356"/>
                  </a:lnTo>
                  <a:lnTo>
                    <a:pt x="30956" y="1709738"/>
                  </a:lnTo>
                  <a:lnTo>
                    <a:pt x="47625" y="1704975"/>
                  </a:lnTo>
                  <a:lnTo>
                    <a:pt x="119063" y="1659731"/>
                  </a:lnTo>
                  <a:lnTo>
                    <a:pt x="254794" y="1566863"/>
                  </a:lnTo>
                  <a:lnTo>
                    <a:pt x="369094" y="1488281"/>
                  </a:lnTo>
                  <a:lnTo>
                    <a:pt x="485775" y="1400175"/>
                  </a:lnTo>
                  <a:lnTo>
                    <a:pt x="523875" y="1371600"/>
                  </a:lnTo>
                  <a:lnTo>
                    <a:pt x="611981" y="1304925"/>
                  </a:lnTo>
                  <a:lnTo>
                    <a:pt x="738188" y="1195388"/>
                  </a:lnTo>
                  <a:lnTo>
                    <a:pt x="866775" y="1066800"/>
                  </a:lnTo>
                  <a:lnTo>
                    <a:pt x="985838" y="940594"/>
                  </a:lnTo>
                  <a:lnTo>
                    <a:pt x="1073944" y="842963"/>
                  </a:lnTo>
                  <a:lnTo>
                    <a:pt x="1202531" y="695325"/>
                  </a:lnTo>
                  <a:lnTo>
                    <a:pt x="1302544" y="576263"/>
                  </a:lnTo>
                  <a:lnTo>
                    <a:pt x="1357313" y="511969"/>
                  </a:lnTo>
                  <a:lnTo>
                    <a:pt x="1433513" y="414338"/>
                  </a:lnTo>
                  <a:lnTo>
                    <a:pt x="1338263" y="0"/>
                  </a:lnTo>
                  <a:lnTo>
                    <a:pt x="1283494" y="109538"/>
                  </a:lnTo>
                  <a:lnTo>
                    <a:pt x="1233488" y="207169"/>
                  </a:lnTo>
                  <a:lnTo>
                    <a:pt x="1185863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9">
              <a:extLst>
                <a:ext uri="{FF2B5EF4-FFF2-40B4-BE49-F238E27FC236}">
                  <a16:creationId xmlns:a16="http://schemas.microsoft.com/office/drawing/2014/main" id="{AD854980-62A7-408A-9E95-B5D706AC2425}"/>
                </a:ext>
              </a:extLst>
            </p:cNvPr>
            <p:cNvSpPr/>
            <p:nvPr/>
          </p:nvSpPr>
          <p:spPr>
            <a:xfrm>
              <a:off x="6189665" y="1979614"/>
              <a:ext cx="1787525" cy="549275"/>
            </a:xfrm>
            <a:custGeom>
              <a:avLst/>
              <a:gdLst>
                <a:gd name="connsiteX0" fmla="*/ 864394 w 1788319"/>
                <a:gd name="connsiteY0" fmla="*/ 145256 h 550069"/>
                <a:gd name="connsiteX1" fmla="*/ 1000125 w 1788319"/>
                <a:gd name="connsiteY1" fmla="*/ 109537 h 550069"/>
                <a:gd name="connsiteX2" fmla="*/ 1159669 w 1788319"/>
                <a:gd name="connsiteY2" fmla="*/ 69056 h 550069"/>
                <a:gd name="connsiteX3" fmla="*/ 1290637 w 1788319"/>
                <a:gd name="connsiteY3" fmla="*/ 35719 h 550069"/>
                <a:gd name="connsiteX4" fmla="*/ 1397794 w 1788319"/>
                <a:gd name="connsiteY4" fmla="*/ 9525 h 550069"/>
                <a:gd name="connsiteX5" fmla="*/ 1438275 w 1788319"/>
                <a:gd name="connsiteY5" fmla="*/ 0 h 550069"/>
                <a:gd name="connsiteX6" fmla="*/ 1462087 w 1788319"/>
                <a:gd name="connsiteY6" fmla="*/ 9525 h 550069"/>
                <a:gd name="connsiteX7" fmla="*/ 1545431 w 1788319"/>
                <a:gd name="connsiteY7" fmla="*/ 57150 h 550069"/>
                <a:gd name="connsiteX8" fmla="*/ 1635919 w 1788319"/>
                <a:gd name="connsiteY8" fmla="*/ 109537 h 550069"/>
                <a:gd name="connsiteX9" fmla="*/ 1719262 w 1788319"/>
                <a:gd name="connsiteY9" fmla="*/ 161925 h 550069"/>
                <a:gd name="connsiteX10" fmla="*/ 1769269 w 1788319"/>
                <a:gd name="connsiteY10" fmla="*/ 192881 h 550069"/>
                <a:gd name="connsiteX11" fmla="*/ 1781175 w 1788319"/>
                <a:gd name="connsiteY11" fmla="*/ 202406 h 550069"/>
                <a:gd name="connsiteX12" fmla="*/ 1785937 w 1788319"/>
                <a:gd name="connsiteY12" fmla="*/ 211931 h 550069"/>
                <a:gd name="connsiteX13" fmla="*/ 1788319 w 1788319"/>
                <a:gd name="connsiteY13" fmla="*/ 221456 h 550069"/>
                <a:gd name="connsiteX14" fmla="*/ 1781175 w 1788319"/>
                <a:gd name="connsiteY14" fmla="*/ 242887 h 550069"/>
                <a:gd name="connsiteX15" fmla="*/ 1766887 w 1788319"/>
                <a:gd name="connsiteY15" fmla="*/ 271462 h 550069"/>
                <a:gd name="connsiteX16" fmla="*/ 1743075 w 1788319"/>
                <a:gd name="connsiteY16" fmla="*/ 302419 h 550069"/>
                <a:gd name="connsiteX17" fmla="*/ 1707356 w 1788319"/>
                <a:gd name="connsiteY17" fmla="*/ 340519 h 550069"/>
                <a:gd name="connsiteX18" fmla="*/ 1685925 w 1788319"/>
                <a:gd name="connsiteY18" fmla="*/ 359569 h 550069"/>
                <a:gd name="connsiteX19" fmla="*/ 1357312 w 1788319"/>
                <a:gd name="connsiteY19" fmla="*/ 266700 h 550069"/>
                <a:gd name="connsiteX20" fmla="*/ 1335881 w 1788319"/>
                <a:gd name="connsiteY20" fmla="*/ 257175 h 550069"/>
                <a:gd name="connsiteX21" fmla="*/ 1319212 w 1788319"/>
                <a:gd name="connsiteY21" fmla="*/ 250031 h 550069"/>
                <a:gd name="connsiteX22" fmla="*/ 1304925 w 1788319"/>
                <a:gd name="connsiteY22" fmla="*/ 247650 h 550069"/>
                <a:gd name="connsiteX23" fmla="*/ 1264444 w 1788319"/>
                <a:gd name="connsiteY23" fmla="*/ 252412 h 550069"/>
                <a:gd name="connsiteX24" fmla="*/ 1128712 w 1788319"/>
                <a:gd name="connsiteY24" fmla="*/ 269081 h 550069"/>
                <a:gd name="connsiteX25" fmla="*/ 988219 w 1788319"/>
                <a:gd name="connsiteY25" fmla="*/ 288131 h 550069"/>
                <a:gd name="connsiteX26" fmla="*/ 871537 w 1788319"/>
                <a:gd name="connsiteY26" fmla="*/ 304800 h 550069"/>
                <a:gd name="connsiteX27" fmla="*/ 742950 w 1788319"/>
                <a:gd name="connsiteY27" fmla="*/ 328612 h 550069"/>
                <a:gd name="connsiteX28" fmla="*/ 621506 w 1788319"/>
                <a:gd name="connsiteY28" fmla="*/ 357187 h 550069"/>
                <a:gd name="connsiteX29" fmla="*/ 473869 w 1788319"/>
                <a:gd name="connsiteY29" fmla="*/ 400050 h 550069"/>
                <a:gd name="connsiteX30" fmla="*/ 345281 w 1788319"/>
                <a:gd name="connsiteY30" fmla="*/ 440531 h 550069"/>
                <a:gd name="connsiteX31" fmla="*/ 223837 w 1788319"/>
                <a:gd name="connsiteY31" fmla="*/ 483394 h 550069"/>
                <a:gd name="connsiteX32" fmla="*/ 123825 w 1788319"/>
                <a:gd name="connsiteY32" fmla="*/ 521494 h 550069"/>
                <a:gd name="connsiteX33" fmla="*/ 45244 w 1788319"/>
                <a:gd name="connsiteY33" fmla="*/ 550069 h 550069"/>
                <a:gd name="connsiteX34" fmla="*/ 0 w 1788319"/>
                <a:gd name="connsiteY34" fmla="*/ 359569 h 550069"/>
                <a:gd name="connsiteX35" fmla="*/ 180975 w 1788319"/>
                <a:gd name="connsiteY35" fmla="*/ 314325 h 550069"/>
                <a:gd name="connsiteX36" fmla="*/ 364331 w 1788319"/>
                <a:gd name="connsiteY36" fmla="*/ 269081 h 550069"/>
                <a:gd name="connsiteX37" fmla="*/ 547687 w 1788319"/>
                <a:gd name="connsiteY37" fmla="*/ 223837 h 550069"/>
                <a:gd name="connsiteX38" fmla="*/ 728662 w 1788319"/>
                <a:gd name="connsiteY38" fmla="*/ 178594 h 550069"/>
                <a:gd name="connsiteX39" fmla="*/ 864394 w 1788319"/>
                <a:gd name="connsiteY39" fmla="*/ 1452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8319" h="550069">
                  <a:moveTo>
                    <a:pt x="864394" y="145256"/>
                  </a:moveTo>
                  <a:lnTo>
                    <a:pt x="1000125" y="109537"/>
                  </a:lnTo>
                  <a:lnTo>
                    <a:pt x="1159669" y="69056"/>
                  </a:lnTo>
                  <a:lnTo>
                    <a:pt x="1290637" y="35719"/>
                  </a:lnTo>
                  <a:lnTo>
                    <a:pt x="1397794" y="9525"/>
                  </a:lnTo>
                  <a:lnTo>
                    <a:pt x="1438275" y="0"/>
                  </a:lnTo>
                  <a:lnTo>
                    <a:pt x="1462087" y="9525"/>
                  </a:lnTo>
                  <a:lnTo>
                    <a:pt x="1545431" y="57150"/>
                  </a:lnTo>
                  <a:lnTo>
                    <a:pt x="1635919" y="109537"/>
                  </a:lnTo>
                  <a:lnTo>
                    <a:pt x="1719262" y="161925"/>
                  </a:lnTo>
                  <a:lnTo>
                    <a:pt x="1769269" y="192881"/>
                  </a:lnTo>
                  <a:lnTo>
                    <a:pt x="1781175" y="202406"/>
                  </a:lnTo>
                  <a:lnTo>
                    <a:pt x="1785937" y="211931"/>
                  </a:lnTo>
                  <a:lnTo>
                    <a:pt x="1788319" y="221456"/>
                  </a:lnTo>
                  <a:lnTo>
                    <a:pt x="1781175" y="242887"/>
                  </a:lnTo>
                  <a:lnTo>
                    <a:pt x="1766887" y="271462"/>
                  </a:lnTo>
                  <a:lnTo>
                    <a:pt x="1743075" y="302419"/>
                  </a:lnTo>
                  <a:lnTo>
                    <a:pt x="1707356" y="340519"/>
                  </a:lnTo>
                  <a:lnTo>
                    <a:pt x="1685925" y="359569"/>
                  </a:lnTo>
                  <a:lnTo>
                    <a:pt x="1357312" y="266700"/>
                  </a:lnTo>
                  <a:lnTo>
                    <a:pt x="1335881" y="257175"/>
                  </a:lnTo>
                  <a:lnTo>
                    <a:pt x="1319212" y="250031"/>
                  </a:lnTo>
                  <a:lnTo>
                    <a:pt x="1304925" y="247650"/>
                  </a:lnTo>
                  <a:lnTo>
                    <a:pt x="1264444" y="252412"/>
                  </a:lnTo>
                  <a:lnTo>
                    <a:pt x="1128712" y="269081"/>
                  </a:lnTo>
                  <a:lnTo>
                    <a:pt x="988219" y="288131"/>
                  </a:lnTo>
                  <a:lnTo>
                    <a:pt x="871537" y="304800"/>
                  </a:lnTo>
                  <a:lnTo>
                    <a:pt x="742950" y="328612"/>
                  </a:lnTo>
                  <a:lnTo>
                    <a:pt x="621506" y="357187"/>
                  </a:lnTo>
                  <a:lnTo>
                    <a:pt x="473869" y="400050"/>
                  </a:lnTo>
                  <a:lnTo>
                    <a:pt x="345281" y="440531"/>
                  </a:lnTo>
                  <a:lnTo>
                    <a:pt x="223837" y="483394"/>
                  </a:lnTo>
                  <a:lnTo>
                    <a:pt x="123825" y="521494"/>
                  </a:lnTo>
                  <a:lnTo>
                    <a:pt x="45244" y="550069"/>
                  </a:lnTo>
                  <a:lnTo>
                    <a:pt x="0" y="359569"/>
                  </a:lnTo>
                  <a:lnTo>
                    <a:pt x="180975" y="314325"/>
                  </a:lnTo>
                  <a:lnTo>
                    <a:pt x="364331" y="269081"/>
                  </a:lnTo>
                  <a:lnTo>
                    <a:pt x="547687" y="223837"/>
                  </a:lnTo>
                  <a:lnTo>
                    <a:pt x="728662" y="178594"/>
                  </a:lnTo>
                  <a:lnTo>
                    <a:pt x="864394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0">
              <a:extLst>
                <a:ext uri="{FF2B5EF4-FFF2-40B4-BE49-F238E27FC236}">
                  <a16:creationId xmlns:a16="http://schemas.microsoft.com/office/drawing/2014/main" id="{270B448E-35AB-440C-A5C2-10BE7F3F28A1}"/>
                </a:ext>
              </a:extLst>
            </p:cNvPr>
            <p:cNvSpPr/>
            <p:nvPr/>
          </p:nvSpPr>
          <p:spPr>
            <a:xfrm>
              <a:off x="7170740" y="2222501"/>
              <a:ext cx="777875" cy="1757363"/>
            </a:xfrm>
            <a:custGeom>
              <a:avLst/>
              <a:gdLst>
                <a:gd name="connsiteX0" fmla="*/ 360608 w 777884"/>
                <a:gd name="connsiteY0" fmla="*/ 605307 h 1756678"/>
                <a:gd name="connsiteX1" fmla="*/ 376063 w 777884"/>
                <a:gd name="connsiteY1" fmla="*/ 517730 h 1756678"/>
                <a:gd name="connsiteX2" fmla="*/ 391517 w 777884"/>
                <a:gd name="connsiteY2" fmla="*/ 419851 h 1756678"/>
                <a:gd name="connsiteX3" fmla="*/ 404396 w 777884"/>
                <a:gd name="connsiteY3" fmla="*/ 324547 h 1756678"/>
                <a:gd name="connsiteX4" fmla="*/ 412124 w 777884"/>
                <a:gd name="connsiteY4" fmla="*/ 226668 h 1756678"/>
                <a:gd name="connsiteX5" fmla="*/ 414699 w 777884"/>
                <a:gd name="connsiteY5" fmla="*/ 151970 h 1756678"/>
                <a:gd name="connsiteX6" fmla="*/ 414699 w 777884"/>
                <a:gd name="connsiteY6" fmla="*/ 100455 h 1756678"/>
                <a:gd name="connsiteX7" fmla="*/ 409548 w 777884"/>
                <a:gd name="connsiteY7" fmla="*/ 74697 h 1756678"/>
                <a:gd name="connsiteX8" fmla="*/ 401821 w 777884"/>
                <a:gd name="connsiteY8" fmla="*/ 54091 h 1756678"/>
                <a:gd name="connsiteX9" fmla="*/ 388942 w 777884"/>
                <a:gd name="connsiteY9" fmla="*/ 33485 h 1756678"/>
                <a:gd name="connsiteX10" fmla="*/ 370911 w 777884"/>
                <a:gd name="connsiteY10" fmla="*/ 15454 h 1756678"/>
                <a:gd name="connsiteX11" fmla="*/ 337426 w 777884"/>
                <a:gd name="connsiteY11" fmla="*/ 0 h 1756678"/>
                <a:gd name="connsiteX12" fmla="*/ 777884 w 777884"/>
                <a:gd name="connsiteY12" fmla="*/ 30909 h 1756678"/>
                <a:gd name="connsiteX13" fmla="*/ 744399 w 777884"/>
                <a:gd name="connsiteY13" fmla="*/ 69545 h 1756678"/>
                <a:gd name="connsiteX14" fmla="*/ 716065 w 777884"/>
                <a:gd name="connsiteY14" fmla="*/ 100455 h 1756678"/>
                <a:gd name="connsiteX15" fmla="*/ 703186 w 777884"/>
                <a:gd name="connsiteY15" fmla="*/ 115909 h 1756678"/>
                <a:gd name="connsiteX16" fmla="*/ 695459 w 777884"/>
                <a:gd name="connsiteY16" fmla="*/ 159698 h 1756678"/>
                <a:gd name="connsiteX17" fmla="*/ 677428 w 777884"/>
                <a:gd name="connsiteY17" fmla="*/ 265304 h 1756678"/>
                <a:gd name="connsiteX18" fmla="*/ 646519 w 777884"/>
                <a:gd name="connsiteY18" fmla="*/ 422427 h 1756678"/>
                <a:gd name="connsiteX19" fmla="*/ 615610 w 777884"/>
                <a:gd name="connsiteY19" fmla="*/ 566670 h 1756678"/>
                <a:gd name="connsiteX20" fmla="*/ 566670 w 777884"/>
                <a:gd name="connsiteY20" fmla="*/ 775308 h 1756678"/>
                <a:gd name="connsiteX21" fmla="*/ 528033 w 777884"/>
                <a:gd name="connsiteY21" fmla="*/ 922127 h 1756678"/>
                <a:gd name="connsiteX22" fmla="*/ 491973 w 777884"/>
                <a:gd name="connsiteY22" fmla="*/ 1050916 h 1756678"/>
                <a:gd name="connsiteX23" fmla="*/ 443033 w 777884"/>
                <a:gd name="connsiteY23" fmla="*/ 1197735 h 1756678"/>
                <a:gd name="connsiteX24" fmla="*/ 401821 w 777884"/>
                <a:gd name="connsiteY24" fmla="*/ 1318796 h 1756678"/>
                <a:gd name="connsiteX25" fmla="*/ 370911 w 777884"/>
                <a:gd name="connsiteY25" fmla="*/ 1398645 h 1756678"/>
                <a:gd name="connsiteX26" fmla="*/ 345153 w 777884"/>
                <a:gd name="connsiteY26" fmla="*/ 1468191 h 1756678"/>
                <a:gd name="connsiteX27" fmla="*/ 306517 w 777884"/>
                <a:gd name="connsiteY27" fmla="*/ 1542889 h 1756678"/>
                <a:gd name="connsiteX28" fmla="*/ 270456 w 777884"/>
                <a:gd name="connsiteY28" fmla="*/ 1607283 h 1756678"/>
                <a:gd name="connsiteX29" fmla="*/ 236971 w 777884"/>
                <a:gd name="connsiteY29" fmla="*/ 1651071 h 1756678"/>
                <a:gd name="connsiteX30" fmla="*/ 200910 w 777884"/>
                <a:gd name="connsiteY30" fmla="*/ 1689708 h 1756678"/>
                <a:gd name="connsiteX31" fmla="*/ 151970 w 777884"/>
                <a:gd name="connsiteY31" fmla="*/ 1730920 h 1756678"/>
                <a:gd name="connsiteX32" fmla="*/ 118485 w 777884"/>
                <a:gd name="connsiteY32" fmla="*/ 1751526 h 1756678"/>
                <a:gd name="connsiteX33" fmla="*/ 95303 w 777884"/>
                <a:gd name="connsiteY33" fmla="*/ 1756678 h 1756678"/>
                <a:gd name="connsiteX34" fmla="*/ 77273 w 777884"/>
                <a:gd name="connsiteY34" fmla="*/ 1756678 h 1756678"/>
                <a:gd name="connsiteX35" fmla="*/ 51515 w 777884"/>
                <a:gd name="connsiteY35" fmla="*/ 1746375 h 1756678"/>
                <a:gd name="connsiteX36" fmla="*/ 30909 w 777884"/>
                <a:gd name="connsiteY36" fmla="*/ 1728344 h 1756678"/>
                <a:gd name="connsiteX37" fmla="*/ 18030 w 777884"/>
                <a:gd name="connsiteY37" fmla="*/ 1707738 h 1756678"/>
                <a:gd name="connsiteX38" fmla="*/ 0 w 777884"/>
                <a:gd name="connsiteY38" fmla="*/ 1669101 h 1756678"/>
                <a:gd name="connsiteX39" fmla="*/ 77273 w 777884"/>
                <a:gd name="connsiteY39" fmla="*/ 1316220 h 1756678"/>
                <a:gd name="connsiteX40" fmla="*/ 100455 w 777884"/>
                <a:gd name="connsiteY40" fmla="*/ 1298190 h 1756678"/>
                <a:gd name="connsiteX41" fmla="*/ 133940 w 777884"/>
                <a:gd name="connsiteY41" fmla="*/ 1259553 h 1756678"/>
                <a:gd name="connsiteX42" fmla="*/ 180304 w 777884"/>
                <a:gd name="connsiteY42" fmla="*/ 1195159 h 1756678"/>
                <a:gd name="connsiteX43" fmla="*/ 224092 w 777884"/>
                <a:gd name="connsiteY43" fmla="*/ 1105007 h 1756678"/>
                <a:gd name="connsiteX44" fmla="*/ 257577 w 777884"/>
                <a:gd name="connsiteY44" fmla="*/ 1020006 h 1756678"/>
                <a:gd name="connsiteX45" fmla="*/ 291062 w 777884"/>
                <a:gd name="connsiteY45" fmla="*/ 916975 h 1756678"/>
                <a:gd name="connsiteX46" fmla="*/ 319396 w 777884"/>
                <a:gd name="connsiteY46" fmla="*/ 811369 h 1756678"/>
                <a:gd name="connsiteX47" fmla="*/ 345153 w 777884"/>
                <a:gd name="connsiteY47" fmla="*/ 695459 h 1756678"/>
                <a:gd name="connsiteX48" fmla="*/ 360608 w 777884"/>
                <a:gd name="connsiteY48" fmla="*/ 605307 h 17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884" h="1756678">
                  <a:moveTo>
                    <a:pt x="360608" y="605307"/>
                  </a:moveTo>
                  <a:lnTo>
                    <a:pt x="376063" y="517730"/>
                  </a:lnTo>
                  <a:lnTo>
                    <a:pt x="391517" y="419851"/>
                  </a:lnTo>
                  <a:lnTo>
                    <a:pt x="404396" y="324547"/>
                  </a:lnTo>
                  <a:lnTo>
                    <a:pt x="412124" y="226668"/>
                  </a:lnTo>
                  <a:cubicBezTo>
                    <a:pt x="412982" y="201769"/>
                    <a:pt x="413841" y="176869"/>
                    <a:pt x="414699" y="151970"/>
                  </a:cubicBezTo>
                  <a:lnTo>
                    <a:pt x="414699" y="100455"/>
                  </a:lnTo>
                  <a:lnTo>
                    <a:pt x="409548" y="74697"/>
                  </a:lnTo>
                  <a:lnTo>
                    <a:pt x="401821" y="54091"/>
                  </a:lnTo>
                  <a:lnTo>
                    <a:pt x="388942" y="33485"/>
                  </a:lnTo>
                  <a:lnTo>
                    <a:pt x="370911" y="15454"/>
                  </a:lnTo>
                  <a:lnTo>
                    <a:pt x="337426" y="0"/>
                  </a:lnTo>
                  <a:lnTo>
                    <a:pt x="777884" y="30909"/>
                  </a:lnTo>
                  <a:lnTo>
                    <a:pt x="744399" y="69545"/>
                  </a:lnTo>
                  <a:lnTo>
                    <a:pt x="716065" y="100455"/>
                  </a:lnTo>
                  <a:lnTo>
                    <a:pt x="703186" y="115909"/>
                  </a:lnTo>
                  <a:lnTo>
                    <a:pt x="695459" y="159698"/>
                  </a:lnTo>
                  <a:lnTo>
                    <a:pt x="677428" y="265304"/>
                  </a:lnTo>
                  <a:lnTo>
                    <a:pt x="646519" y="422427"/>
                  </a:lnTo>
                  <a:lnTo>
                    <a:pt x="615610" y="566670"/>
                  </a:lnTo>
                  <a:lnTo>
                    <a:pt x="566670" y="775308"/>
                  </a:lnTo>
                  <a:lnTo>
                    <a:pt x="528033" y="922127"/>
                  </a:lnTo>
                  <a:lnTo>
                    <a:pt x="491973" y="1050916"/>
                  </a:lnTo>
                  <a:lnTo>
                    <a:pt x="443033" y="1197735"/>
                  </a:lnTo>
                  <a:lnTo>
                    <a:pt x="401821" y="1318796"/>
                  </a:lnTo>
                  <a:lnTo>
                    <a:pt x="370911" y="1398645"/>
                  </a:lnTo>
                  <a:lnTo>
                    <a:pt x="345153" y="1468191"/>
                  </a:lnTo>
                  <a:lnTo>
                    <a:pt x="306517" y="1542889"/>
                  </a:lnTo>
                  <a:lnTo>
                    <a:pt x="270456" y="1607283"/>
                  </a:lnTo>
                  <a:lnTo>
                    <a:pt x="236971" y="1651071"/>
                  </a:lnTo>
                  <a:lnTo>
                    <a:pt x="200910" y="1689708"/>
                  </a:lnTo>
                  <a:lnTo>
                    <a:pt x="151970" y="1730920"/>
                  </a:lnTo>
                  <a:lnTo>
                    <a:pt x="118485" y="1751526"/>
                  </a:lnTo>
                  <a:lnTo>
                    <a:pt x="95303" y="1756678"/>
                  </a:lnTo>
                  <a:lnTo>
                    <a:pt x="77273" y="1756678"/>
                  </a:lnTo>
                  <a:lnTo>
                    <a:pt x="51515" y="1746375"/>
                  </a:lnTo>
                  <a:lnTo>
                    <a:pt x="30909" y="1728344"/>
                  </a:lnTo>
                  <a:lnTo>
                    <a:pt x="18030" y="1707738"/>
                  </a:lnTo>
                  <a:lnTo>
                    <a:pt x="0" y="1669101"/>
                  </a:lnTo>
                  <a:lnTo>
                    <a:pt x="77273" y="1316220"/>
                  </a:lnTo>
                  <a:lnTo>
                    <a:pt x="100455" y="1298190"/>
                  </a:lnTo>
                  <a:lnTo>
                    <a:pt x="133940" y="1259553"/>
                  </a:lnTo>
                  <a:lnTo>
                    <a:pt x="180304" y="1195159"/>
                  </a:lnTo>
                  <a:lnTo>
                    <a:pt x="224092" y="1105007"/>
                  </a:lnTo>
                  <a:lnTo>
                    <a:pt x="257577" y="1020006"/>
                  </a:lnTo>
                  <a:lnTo>
                    <a:pt x="291062" y="916975"/>
                  </a:lnTo>
                  <a:lnTo>
                    <a:pt x="319396" y="811369"/>
                  </a:lnTo>
                  <a:lnTo>
                    <a:pt x="345153" y="695459"/>
                  </a:lnTo>
                  <a:lnTo>
                    <a:pt x="360608" y="605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1">
              <a:extLst>
                <a:ext uri="{FF2B5EF4-FFF2-40B4-BE49-F238E27FC236}">
                  <a16:creationId xmlns:a16="http://schemas.microsoft.com/office/drawing/2014/main" id="{8917D460-B6DB-415E-BBD2-A7C376AEC93B}"/>
                </a:ext>
              </a:extLst>
            </p:cNvPr>
            <p:cNvSpPr/>
            <p:nvPr/>
          </p:nvSpPr>
          <p:spPr>
            <a:xfrm>
              <a:off x="6656390" y="3305176"/>
              <a:ext cx="623887" cy="665163"/>
            </a:xfrm>
            <a:custGeom>
              <a:avLst/>
              <a:gdLst>
                <a:gd name="connsiteX0" fmla="*/ 240506 w 623887"/>
                <a:gd name="connsiteY0" fmla="*/ 102394 h 664369"/>
                <a:gd name="connsiteX1" fmla="*/ 357187 w 623887"/>
                <a:gd name="connsiteY1" fmla="*/ 157163 h 664369"/>
                <a:gd name="connsiteX2" fmla="*/ 433387 w 623887"/>
                <a:gd name="connsiteY2" fmla="*/ 192881 h 664369"/>
                <a:gd name="connsiteX3" fmla="*/ 490537 w 623887"/>
                <a:gd name="connsiteY3" fmla="*/ 219075 h 664369"/>
                <a:gd name="connsiteX4" fmla="*/ 519112 w 623887"/>
                <a:gd name="connsiteY4" fmla="*/ 233363 h 664369"/>
                <a:gd name="connsiteX5" fmla="*/ 540544 w 623887"/>
                <a:gd name="connsiteY5" fmla="*/ 242888 h 664369"/>
                <a:gd name="connsiteX6" fmla="*/ 554831 w 623887"/>
                <a:gd name="connsiteY6" fmla="*/ 245269 h 664369"/>
                <a:gd name="connsiteX7" fmla="*/ 573881 w 623887"/>
                <a:gd name="connsiteY7" fmla="*/ 242888 h 664369"/>
                <a:gd name="connsiteX8" fmla="*/ 592931 w 623887"/>
                <a:gd name="connsiteY8" fmla="*/ 235744 h 664369"/>
                <a:gd name="connsiteX9" fmla="*/ 623887 w 623887"/>
                <a:gd name="connsiteY9" fmla="*/ 211931 h 664369"/>
                <a:gd name="connsiteX10" fmla="*/ 573881 w 623887"/>
                <a:gd name="connsiteY10" fmla="*/ 664369 h 664369"/>
                <a:gd name="connsiteX11" fmla="*/ 557212 w 623887"/>
                <a:gd name="connsiteY11" fmla="*/ 652463 h 664369"/>
                <a:gd name="connsiteX12" fmla="*/ 535781 w 623887"/>
                <a:gd name="connsiteY12" fmla="*/ 626269 h 664369"/>
                <a:gd name="connsiteX13" fmla="*/ 511969 w 623887"/>
                <a:gd name="connsiteY13" fmla="*/ 581025 h 664369"/>
                <a:gd name="connsiteX14" fmla="*/ 483394 w 623887"/>
                <a:gd name="connsiteY14" fmla="*/ 533400 h 664369"/>
                <a:gd name="connsiteX15" fmla="*/ 442912 w 623887"/>
                <a:gd name="connsiteY15" fmla="*/ 476250 h 664369"/>
                <a:gd name="connsiteX16" fmla="*/ 414337 w 623887"/>
                <a:gd name="connsiteY16" fmla="*/ 440531 h 664369"/>
                <a:gd name="connsiteX17" fmla="*/ 369094 w 623887"/>
                <a:gd name="connsiteY17" fmla="*/ 383381 h 664369"/>
                <a:gd name="connsiteX18" fmla="*/ 319087 w 623887"/>
                <a:gd name="connsiteY18" fmla="*/ 330994 h 664369"/>
                <a:gd name="connsiteX19" fmla="*/ 257175 w 623887"/>
                <a:gd name="connsiteY19" fmla="*/ 264319 h 664369"/>
                <a:gd name="connsiteX20" fmla="*/ 178594 w 623887"/>
                <a:gd name="connsiteY20" fmla="*/ 190500 h 664369"/>
                <a:gd name="connsiteX21" fmla="*/ 114300 w 623887"/>
                <a:gd name="connsiteY21" fmla="*/ 138113 h 664369"/>
                <a:gd name="connsiteX22" fmla="*/ 45244 w 623887"/>
                <a:gd name="connsiteY22" fmla="*/ 83344 h 664369"/>
                <a:gd name="connsiteX23" fmla="*/ 16669 w 623887"/>
                <a:gd name="connsiteY23" fmla="*/ 61913 h 664369"/>
                <a:gd name="connsiteX24" fmla="*/ 7144 w 623887"/>
                <a:gd name="connsiteY24" fmla="*/ 50006 h 664369"/>
                <a:gd name="connsiteX25" fmla="*/ 0 w 623887"/>
                <a:gd name="connsiteY25" fmla="*/ 28575 h 664369"/>
                <a:gd name="connsiteX26" fmla="*/ 0 w 623887"/>
                <a:gd name="connsiteY26" fmla="*/ 9525 h 664369"/>
                <a:gd name="connsiteX27" fmla="*/ 7144 w 623887"/>
                <a:gd name="connsiteY27" fmla="*/ 0 h 664369"/>
                <a:gd name="connsiteX28" fmla="*/ 26194 w 623887"/>
                <a:gd name="connsiteY28" fmla="*/ 0 h 664369"/>
                <a:gd name="connsiteX29" fmla="*/ 61912 w 623887"/>
                <a:gd name="connsiteY29" fmla="*/ 14288 h 664369"/>
                <a:gd name="connsiteX30" fmla="*/ 164306 w 623887"/>
                <a:gd name="connsiteY30" fmla="*/ 64294 h 664369"/>
                <a:gd name="connsiteX31" fmla="*/ 240506 w 623887"/>
                <a:gd name="connsiteY31" fmla="*/ 102394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23887" h="664369">
                  <a:moveTo>
                    <a:pt x="240506" y="102394"/>
                  </a:moveTo>
                  <a:lnTo>
                    <a:pt x="357187" y="157163"/>
                  </a:lnTo>
                  <a:lnTo>
                    <a:pt x="433387" y="192881"/>
                  </a:lnTo>
                  <a:lnTo>
                    <a:pt x="490537" y="219075"/>
                  </a:lnTo>
                  <a:lnTo>
                    <a:pt x="519112" y="233363"/>
                  </a:lnTo>
                  <a:lnTo>
                    <a:pt x="540544" y="242888"/>
                  </a:lnTo>
                  <a:lnTo>
                    <a:pt x="554831" y="245269"/>
                  </a:lnTo>
                  <a:lnTo>
                    <a:pt x="573881" y="242888"/>
                  </a:lnTo>
                  <a:lnTo>
                    <a:pt x="592931" y="235744"/>
                  </a:lnTo>
                  <a:lnTo>
                    <a:pt x="623887" y="211931"/>
                  </a:lnTo>
                  <a:lnTo>
                    <a:pt x="573881" y="664369"/>
                  </a:lnTo>
                  <a:lnTo>
                    <a:pt x="557212" y="652463"/>
                  </a:lnTo>
                  <a:lnTo>
                    <a:pt x="535781" y="626269"/>
                  </a:lnTo>
                  <a:lnTo>
                    <a:pt x="511969" y="581025"/>
                  </a:lnTo>
                  <a:lnTo>
                    <a:pt x="483394" y="533400"/>
                  </a:lnTo>
                  <a:lnTo>
                    <a:pt x="442912" y="476250"/>
                  </a:lnTo>
                  <a:lnTo>
                    <a:pt x="414337" y="440531"/>
                  </a:lnTo>
                  <a:lnTo>
                    <a:pt x="369094" y="383381"/>
                  </a:lnTo>
                  <a:lnTo>
                    <a:pt x="319087" y="330994"/>
                  </a:lnTo>
                  <a:lnTo>
                    <a:pt x="257175" y="264319"/>
                  </a:lnTo>
                  <a:lnTo>
                    <a:pt x="178594" y="190500"/>
                  </a:lnTo>
                  <a:lnTo>
                    <a:pt x="114300" y="138113"/>
                  </a:lnTo>
                  <a:lnTo>
                    <a:pt x="45244" y="83344"/>
                  </a:lnTo>
                  <a:lnTo>
                    <a:pt x="16669" y="61913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1912" y="14288"/>
                  </a:lnTo>
                  <a:lnTo>
                    <a:pt x="164306" y="64294"/>
                  </a:lnTo>
                  <a:lnTo>
                    <a:pt x="240506" y="102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3">
              <a:extLst>
                <a:ext uri="{FF2B5EF4-FFF2-40B4-BE49-F238E27FC236}">
                  <a16:creationId xmlns:a16="http://schemas.microsoft.com/office/drawing/2014/main" id="{3D1A8D9C-5C7D-4EB3-A930-799328A6A58B}"/>
                </a:ext>
              </a:extLst>
            </p:cNvPr>
            <p:cNvSpPr/>
            <p:nvPr/>
          </p:nvSpPr>
          <p:spPr>
            <a:xfrm rot="16200000">
              <a:off x="5475289" y="2613026"/>
              <a:ext cx="3503613" cy="2640012"/>
            </a:xfrm>
            <a:custGeom>
              <a:avLst/>
              <a:gdLst>
                <a:gd name="connsiteX0" fmla="*/ 1951173 w 3504633"/>
                <a:gd name="connsiteY0" fmla="*/ 186959 h 2641222"/>
                <a:gd name="connsiteX1" fmla="*/ 2416871 w 3504633"/>
                <a:gd name="connsiteY1" fmla="*/ 183560 h 2641222"/>
                <a:gd name="connsiteX2" fmla="*/ 2712606 w 3504633"/>
                <a:gd name="connsiteY2" fmla="*/ 183560 h 2641222"/>
                <a:gd name="connsiteX3" fmla="*/ 3072927 w 3504633"/>
                <a:gd name="connsiteY3" fmla="*/ 183560 h 2641222"/>
                <a:gd name="connsiteX4" fmla="*/ 3171506 w 3504633"/>
                <a:gd name="connsiteY4" fmla="*/ 183560 h 2641222"/>
                <a:gd name="connsiteX5" fmla="*/ 3225894 w 3504633"/>
                <a:gd name="connsiteY5" fmla="*/ 180160 h 2641222"/>
                <a:gd name="connsiteX6" fmla="*/ 3263286 w 3504633"/>
                <a:gd name="connsiteY6" fmla="*/ 169963 h 2641222"/>
                <a:gd name="connsiteX7" fmla="*/ 3297278 w 3504633"/>
                <a:gd name="connsiteY7" fmla="*/ 156366 h 2641222"/>
                <a:gd name="connsiteX8" fmla="*/ 3341469 w 3504633"/>
                <a:gd name="connsiteY8" fmla="*/ 132571 h 2641222"/>
                <a:gd name="connsiteX9" fmla="*/ 3385659 w 3504633"/>
                <a:gd name="connsiteY9" fmla="*/ 88380 h 2641222"/>
                <a:gd name="connsiteX10" fmla="*/ 3412853 w 3504633"/>
                <a:gd name="connsiteY10" fmla="*/ 57787 h 2641222"/>
                <a:gd name="connsiteX11" fmla="*/ 3446846 w 3504633"/>
                <a:gd name="connsiteY11" fmla="*/ 16996 h 2641222"/>
                <a:gd name="connsiteX12" fmla="*/ 3470640 w 3504633"/>
                <a:gd name="connsiteY12" fmla="*/ 0 h 2641222"/>
                <a:gd name="connsiteX13" fmla="*/ 3484237 w 3504633"/>
                <a:gd name="connsiteY13" fmla="*/ 0 h 2641222"/>
                <a:gd name="connsiteX14" fmla="*/ 3497835 w 3504633"/>
                <a:gd name="connsiteY14" fmla="*/ 6798 h 2641222"/>
                <a:gd name="connsiteX15" fmla="*/ 3504633 w 3504633"/>
                <a:gd name="connsiteY15" fmla="*/ 20395 h 2641222"/>
                <a:gd name="connsiteX16" fmla="*/ 3504633 w 3504633"/>
                <a:gd name="connsiteY16" fmla="*/ 44190 h 2641222"/>
                <a:gd name="connsiteX17" fmla="*/ 3497835 w 3504633"/>
                <a:gd name="connsiteY17" fmla="*/ 81582 h 2641222"/>
                <a:gd name="connsiteX18" fmla="*/ 3484237 w 3504633"/>
                <a:gd name="connsiteY18" fmla="*/ 142769 h 2641222"/>
                <a:gd name="connsiteX19" fmla="*/ 3467241 w 3504633"/>
                <a:gd name="connsiteY19" fmla="*/ 203955 h 2641222"/>
                <a:gd name="connsiteX20" fmla="*/ 3443446 w 3504633"/>
                <a:gd name="connsiteY20" fmla="*/ 261743 h 2641222"/>
                <a:gd name="connsiteX21" fmla="*/ 3409454 w 3504633"/>
                <a:gd name="connsiteY21" fmla="*/ 319530 h 2641222"/>
                <a:gd name="connsiteX22" fmla="*/ 3368663 w 3504633"/>
                <a:gd name="connsiteY22" fmla="*/ 387515 h 2641222"/>
                <a:gd name="connsiteX23" fmla="*/ 3212297 w 3504633"/>
                <a:gd name="connsiteY23" fmla="*/ 431705 h 2641222"/>
                <a:gd name="connsiteX24" fmla="*/ 3035536 w 3504633"/>
                <a:gd name="connsiteY24" fmla="*/ 428306 h 2641222"/>
                <a:gd name="connsiteX25" fmla="*/ 2817983 w 3504633"/>
                <a:gd name="connsiteY25" fmla="*/ 421508 h 2641222"/>
                <a:gd name="connsiteX26" fmla="*/ 2573237 w 3504633"/>
                <a:gd name="connsiteY26" fmla="*/ 421508 h 2641222"/>
                <a:gd name="connsiteX27" fmla="*/ 2059949 w 3504633"/>
                <a:gd name="connsiteY27" fmla="*/ 414709 h 2641222"/>
                <a:gd name="connsiteX28" fmla="*/ 1699628 w 3504633"/>
                <a:gd name="connsiteY28" fmla="*/ 411310 h 2641222"/>
                <a:gd name="connsiteX29" fmla="*/ 1315512 w 3504633"/>
                <a:gd name="connsiteY29" fmla="*/ 407911 h 2641222"/>
                <a:gd name="connsiteX30" fmla="*/ 1077564 w 3504633"/>
                <a:gd name="connsiteY30" fmla="*/ 407911 h 2641222"/>
                <a:gd name="connsiteX31" fmla="*/ 863411 w 3504633"/>
                <a:gd name="connsiteY31" fmla="*/ 411310 h 2641222"/>
                <a:gd name="connsiteX32" fmla="*/ 778429 w 3504633"/>
                <a:gd name="connsiteY32" fmla="*/ 418108 h 2641222"/>
                <a:gd name="connsiteX33" fmla="*/ 720642 w 3504633"/>
                <a:gd name="connsiteY33" fmla="*/ 421508 h 2641222"/>
                <a:gd name="connsiteX34" fmla="*/ 639060 w 3504633"/>
                <a:gd name="connsiteY34" fmla="*/ 431705 h 2641222"/>
                <a:gd name="connsiteX35" fmla="*/ 567675 w 3504633"/>
                <a:gd name="connsiteY35" fmla="*/ 445302 h 2641222"/>
                <a:gd name="connsiteX36" fmla="*/ 496291 w 3504633"/>
                <a:gd name="connsiteY36" fmla="*/ 465698 h 2641222"/>
                <a:gd name="connsiteX37" fmla="*/ 455500 w 3504633"/>
                <a:gd name="connsiteY37" fmla="*/ 479295 h 2641222"/>
                <a:gd name="connsiteX38" fmla="*/ 418108 w 3504633"/>
                <a:gd name="connsiteY38" fmla="*/ 499691 h 2641222"/>
                <a:gd name="connsiteX39" fmla="*/ 394313 w 3504633"/>
                <a:gd name="connsiteY39" fmla="*/ 523485 h 2641222"/>
                <a:gd name="connsiteX40" fmla="*/ 363720 w 3504633"/>
                <a:gd name="connsiteY40" fmla="*/ 560877 h 2641222"/>
                <a:gd name="connsiteX41" fmla="*/ 339925 w 3504633"/>
                <a:gd name="connsiteY41" fmla="*/ 598269 h 2641222"/>
                <a:gd name="connsiteX42" fmla="*/ 316130 w 3504633"/>
                <a:gd name="connsiteY42" fmla="*/ 645859 h 2641222"/>
                <a:gd name="connsiteX43" fmla="*/ 285537 w 3504633"/>
                <a:gd name="connsiteY43" fmla="*/ 727441 h 2641222"/>
                <a:gd name="connsiteX44" fmla="*/ 261742 w 3504633"/>
                <a:gd name="connsiteY44" fmla="*/ 832818 h 2641222"/>
                <a:gd name="connsiteX45" fmla="*/ 244746 w 3504633"/>
                <a:gd name="connsiteY45" fmla="*/ 934795 h 2641222"/>
                <a:gd name="connsiteX46" fmla="*/ 227750 w 3504633"/>
                <a:gd name="connsiteY46" fmla="*/ 1070766 h 2641222"/>
                <a:gd name="connsiteX47" fmla="*/ 220951 w 3504633"/>
                <a:gd name="connsiteY47" fmla="*/ 1274721 h 2641222"/>
                <a:gd name="connsiteX48" fmla="*/ 220951 w 3504633"/>
                <a:gd name="connsiteY48" fmla="*/ 1407292 h 2641222"/>
                <a:gd name="connsiteX49" fmla="*/ 227750 w 3504633"/>
                <a:gd name="connsiteY49" fmla="*/ 1563658 h 2641222"/>
                <a:gd name="connsiteX50" fmla="*/ 234548 w 3504633"/>
                <a:gd name="connsiteY50" fmla="*/ 1699628 h 2641222"/>
                <a:gd name="connsiteX51" fmla="*/ 258343 w 3504633"/>
                <a:gd name="connsiteY51" fmla="*/ 1876389 h 2641222"/>
                <a:gd name="connsiteX52" fmla="*/ 271940 w 3504633"/>
                <a:gd name="connsiteY52" fmla="*/ 1937576 h 2641222"/>
                <a:gd name="connsiteX53" fmla="*/ 288936 w 3504633"/>
                <a:gd name="connsiteY53" fmla="*/ 1995363 h 2641222"/>
                <a:gd name="connsiteX54" fmla="*/ 312731 w 3504633"/>
                <a:gd name="connsiteY54" fmla="*/ 2049751 h 2641222"/>
                <a:gd name="connsiteX55" fmla="*/ 329727 w 3504633"/>
                <a:gd name="connsiteY55" fmla="*/ 2083744 h 2641222"/>
                <a:gd name="connsiteX56" fmla="*/ 360321 w 3504633"/>
                <a:gd name="connsiteY56" fmla="*/ 2124535 h 2641222"/>
                <a:gd name="connsiteX57" fmla="*/ 373918 w 3504633"/>
                <a:gd name="connsiteY57" fmla="*/ 2610629 h 2641222"/>
                <a:gd name="connsiteX58" fmla="*/ 350123 w 3504633"/>
                <a:gd name="connsiteY58" fmla="*/ 2627625 h 2641222"/>
                <a:gd name="connsiteX59" fmla="*/ 336526 w 3504633"/>
                <a:gd name="connsiteY59" fmla="*/ 2637823 h 2641222"/>
                <a:gd name="connsiteX60" fmla="*/ 309332 w 3504633"/>
                <a:gd name="connsiteY60" fmla="*/ 2641222 h 2641222"/>
                <a:gd name="connsiteX61" fmla="*/ 285537 w 3504633"/>
                <a:gd name="connsiteY61" fmla="*/ 2637823 h 2641222"/>
                <a:gd name="connsiteX62" fmla="*/ 254944 w 3504633"/>
                <a:gd name="connsiteY62" fmla="*/ 2624226 h 2641222"/>
                <a:gd name="connsiteX63" fmla="*/ 224350 w 3504633"/>
                <a:gd name="connsiteY63" fmla="*/ 2603830 h 2641222"/>
                <a:gd name="connsiteX64" fmla="*/ 180160 w 3504633"/>
                <a:gd name="connsiteY64" fmla="*/ 2559640 h 2641222"/>
                <a:gd name="connsiteX65" fmla="*/ 159765 w 3504633"/>
                <a:gd name="connsiteY65" fmla="*/ 2532446 h 2641222"/>
                <a:gd name="connsiteX66" fmla="*/ 135970 w 3504633"/>
                <a:gd name="connsiteY66" fmla="*/ 2478058 h 2641222"/>
                <a:gd name="connsiteX67" fmla="*/ 112175 w 3504633"/>
                <a:gd name="connsiteY67" fmla="*/ 2403274 h 2641222"/>
                <a:gd name="connsiteX68" fmla="*/ 84981 w 3504633"/>
                <a:gd name="connsiteY68" fmla="*/ 2297897 h 2641222"/>
                <a:gd name="connsiteX69" fmla="*/ 64585 w 3504633"/>
                <a:gd name="connsiteY69" fmla="*/ 2209517 h 2641222"/>
                <a:gd name="connsiteX70" fmla="*/ 44190 w 3504633"/>
                <a:gd name="connsiteY70" fmla="*/ 2083744 h 2641222"/>
                <a:gd name="connsiteX71" fmla="*/ 27194 w 3504633"/>
                <a:gd name="connsiteY71" fmla="*/ 1954572 h 2641222"/>
                <a:gd name="connsiteX72" fmla="*/ 13597 w 3504633"/>
                <a:gd name="connsiteY72" fmla="*/ 1805005 h 2641222"/>
                <a:gd name="connsiteX73" fmla="*/ 6798 w 3504633"/>
                <a:gd name="connsiteY73" fmla="*/ 1628244 h 2641222"/>
                <a:gd name="connsiteX74" fmla="*/ 0 w 3504633"/>
                <a:gd name="connsiteY74" fmla="*/ 1427688 h 2641222"/>
                <a:gd name="connsiteX75" fmla="*/ 0 w 3504633"/>
                <a:gd name="connsiteY75" fmla="*/ 1220333 h 2641222"/>
                <a:gd name="connsiteX76" fmla="*/ 6798 w 3504633"/>
                <a:gd name="connsiteY76" fmla="*/ 1097960 h 2641222"/>
                <a:gd name="connsiteX77" fmla="*/ 20395 w 3504633"/>
                <a:gd name="connsiteY77" fmla="*/ 927997 h 2641222"/>
                <a:gd name="connsiteX78" fmla="*/ 37391 w 3504633"/>
                <a:gd name="connsiteY78" fmla="*/ 812422 h 2641222"/>
                <a:gd name="connsiteX79" fmla="*/ 54388 w 3504633"/>
                <a:gd name="connsiteY79" fmla="*/ 737638 h 2641222"/>
                <a:gd name="connsiteX80" fmla="*/ 78182 w 3504633"/>
                <a:gd name="connsiteY80" fmla="*/ 649258 h 2641222"/>
                <a:gd name="connsiteX81" fmla="*/ 108776 w 3504633"/>
                <a:gd name="connsiteY81" fmla="*/ 567676 h 2641222"/>
                <a:gd name="connsiteX82" fmla="*/ 139369 w 3504633"/>
                <a:gd name="connsiteY82" fmla="*/ 499691 h 2641222"/>
                <a:gd name="connsiteX83" fmla="*/ 183559 w 3504633"/>
                <a:gd name="connsiteY83" fmla="*/ 431705 h 2641222"/>
                <a:gd name="connsiteX84" fmla="*/ 200556 w 3504633"/>
                <a:gd name="connsiteY84" fmla="*/ 404511 h 2641222"/>
                <a:gd name="connsiteX85" fmla="*/ 231149 w 3504633"/>
                <a:gd name="connsiteY85" fmla="*/ 373918 h 2641222"/>
                <a:gd name="connsiteX86" fmla="*/ 268541 w 3504633"/>
                <a:gd name="connsiteY86" fmla="*/ 339925 h 2641222"/>
                <a:gd name="connsiteX87" fmla="*/ 316130 w 3504633"/>
                <a:gd name="connsiteY87" fmla="*/ 312731 h 2641222"/>
                <a:gd name="connsiteX88" fmla="*/ 363720 w 3504633"/>
                <a:gd name="connsiteY88" fmla="*/ 288937 h 2641222"/>
                <a:gd name="connsiteX89" fmla="*/ 428306 w 3504633"/>
                <a:gd name="connsiteY89" fmla="*/ 265142 h 2641222"/>
                <a:gd name="connsiteX90" fmla="*/ 509888 w 3504633"/>
                <a:gd name="connsiteY90" fmla="*/ 241347 h 2641222"/>
                <a:gd name="connsiteX91" fmla="*/ 601668 w 3504633"/>
                <a:gd name="connsiteY91" fmla="*/ 224351 h 2641222"/>
                <a:gd name="connsiteX92" fmla="*/ 717243 w 3504633"/>
                <a:gd name="connsiteY92" fmla="*/ 210754 h 2641222"/>
                <a:gd name="connsiteX93" fmla="*/ 802224 w 3504633"/>
                <a:gd name="connsiteY93" fmla="*/ 207354 h 2641222"/>
                <a:gd name="connsiteX94" fmla="*/ 958590 w 3504633"/>
                <a:gd name="connsiteY94" fmla="*/ 200556 h 2641222"/>
                <a:gd name="connsiteX95" fmla="*/ 1223732 w 3504633"/>
                <a:gd name="connsiteY95" fmla="*/ 193757 h 2641222"/>
                <a:gd name="connsiteX96" fmla="*/ 1597650 w 3504633"/>
                <a:gd name="connsiteY96" fmla="*/ 190358 h 2641222"/>
                <a:gd name="connsiteX97" fmla="*/ 1951173 w 3504633"/>
                <a:gd name="connsiteY97" fmla="*/ 186959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504633" h="2641222">
                  <a:moveTo>
                    <a:pt x="1951173" y="186959"/>
                  </a:moveTo>
                  <a:lnTo>
                    <a:pt x="2416871" y="183560"/>
                  </a:lnTo>
                  <a:lnTo>
                    <a:pt x="2712606" y="183560"/>
                  </a:lnTo>
                  <a:lnTo>
                    <a:pt x="3072927" y="183560"/>
                  </a:lnTo>
                  <a:lnTo>
                    <a:pt x="3171506" y="183560"/>
                  </a:lnTo>
                  <a:lnTo>
                    <a:pt x="3225894" y="180160"/>
                  </a:lnTo>
                  <a:lnTo>
                    <a:pt x="3263286" y="169963"/>
                  </a:lnTo>
                  <a:lnTo>
                    <a:pt x="3297278" y="156366"/>
                  </a:lnTo>
                  <a:lnTo>
                    <a:pt x="3341469" y="132571"/>
                  </a:lnTo>
                  <a:lnTo>
                    <a:pt x="3385659" y="88380"/>
                  </a:lnTo>
                  <a:lnTo>
                    <a:pt x="3412853" y="57787"/>
                  </a:lnTo>
                  <a:lnTo>
                    <a:pt x="3446846" y="16996"/>
                  </a:lnTo>
                  <a:lnTo>
                    <a:pt x="3470640" y="0"/>
                  </a:lnTo>
                  <a:lnTo>
                    <a:pt x="3484237" y="0"/>
                  </a:lnTo>
                  <a:lnTo>
                    <a:pt x="3497835" y="6798"/>
                  </a:lnTo>
                  <a:lnTo>
                    <a:pt x="3504633" y="20395"/>
                  </a:lnTo>
                  <a:lnTo>
                    <a:pt x="3504633" y="44190"/>
                  </a:lnTo>
                  <a:lnTo>
                    <a:pt x="3497835" y="81582"/>
                  </a:lnTo>
                  <a:lnTo>
                    <a:pt x="3484237" y="142769"/>
                  </a:lnTo>
                  <a:lnTo>
                    <a:pt x="3467241" y="203955"/>
                  </a:lnTo>
                  <a:lnTo>
                    <a:pt x="3443446" y="261743"/>
                  </a:lnTo>
                  <a:lnTo>
                    <a:pt x="3409454" y="319530"/>
                  </a:lnTo>
                  <a:lnTo>
                    <a:pt x="3368663" y="387515"/>
                  </a:lnTo>
                  <a:lnTo>
                    <a:pt x="3212297" y="431705"/>
                  </a:lnTo>
                  <a:lnTo>
                    <a:pt x="3035536" y="428306"/>
                  </a:lnTo>
                  <a:lnTo>
                    <a:pt x="2817983" y="421508"/>
                  </a:lnTo>
                  <a:lnTo>
                    <a:pt x="2573237" y="421508"/>
                  </a:lnTo>
                  <a:lnTo>
                    <a:pt x="2059949" y="414709"/>
                  </a:lnTo>
                  <a:lnTo>
                    <a:pt x="1699628" y="411310"/>
                  </a:lnTo>
                  <a:lnTo>
                    <a:pt x="1315512" y="407911"/>
                  </a:lnTo>
                  <a:lnTo>
                    <a:pt x="1077564" y="407911"/>
                  </a:lnTo>
                  <a:lnTo>
                    <a:pt x="863411" y="411310"/>
                  </a:lnTo>
                  <a:lnTo>
                    <a:pt x="778429" y="418108"/>
                  </a:lnTo>
                  <a:lnTo>
                    <a:pt x="720642" y="421508"/>
                  </a:lnTo>
                  <a:lnTo>
                    <a:pt x="639060" y="431705"/>
                  </a:lnTo>
                  <a:lnTo>
                    <a:pt x="567675" y="445302"/>
                  </a:lnTo>
                  <a:lnTo>
                    <a:pt x="496291" y="465698"/>
                  </a:lnTo>
                  <a:lnTo>
                    <a:pt x="455500" y="479295"/>
                  </a:lnTo>
                  <a:lnTo>
                    <a:pt x="418108" y="499691"/>
                  </a:lnTo>
                  <a:lnTo>
                    <a:pt x="394313" y="523485"/>
                  </a:lnTo>
                  <a:lnTo>
                    <a:pt x="363720" y="560877"/>
                  </a:lnTo>
                  <a:lnTo>
                    <a:pt x="339925" y="598269"/>
                  </a:lnTo>
                  <a:lnTo>
                    <a:pt x="316130" y="645859"/>
                  </a:lnTo>
                  <a:lnTo>
                    <a:pt x="285537" y="727441"/>
                  </a:lnTo>
                  <a:lnTo>
                    <a:pt x="261742" y="832818"/>
                  </a:lnTo>
                  <a:lnTo>
                    <a:pt x="244746" y="934795"/>
                  </a:lnTo>
                  <a:lnTo>
                    <a:pt x="227750" y="1070766"/>
                  </a:lnTo>
                  <a:lnTo>
                    <a:pt x="220951" y="1274721"/>
                  </a:lnTo>
                  <a:lnTo>
                    <a:pt x="220951" y="1407292"/>
                  </a:lnTo>
                  <a:lnTo>
                    <a:pt x="227750" y="1563658"/>
                  </a:lnTo>
                  <a:lnTo>
                    <a:pt x="234548" y="1699628"/>
                  </a:lnTo>
                  <a:lnTo>
                    <a:pt x="258343" y="1876389"/>
                  </a:lnTo>
                  <a:lnTo>
                    <a:pt x="271940" y="1937576"/>
                  </a:lnTo>
                  <a:lnTo>
                    <a:pt x="288936" y="1995363"/>
                  </a:lnTo>
                  <a:lnTo>
                    <a:pt x="312731" y="2049751"/>
                  </a:lnTo>
                  <a:lnTo>
                    <a:pt x="329727" y="2083744"/>
                  </a:lnTo>
                  <a:lnTo>
                    <a:pt x="360321" y="2124535"/>
                  </a:lnTo>
                  <a:lnTo>
                    <a:pt x="373918" y="2610629"/>
                  </a:lnTo>
                  <a:lnTo>
                    <a:pt x="350123" y="2627625"/>
                  </a:lnTo>
                  <a:lnTo>
                    <a:pt x="336526" y="2637823"/>
                  </a:lnTo>
                  <a:lnTo>
                    <a:pt x="309332" y="2641222"/>
                  </a:lnTo>
                  <a:lnTo>
                    <a:pt x="285537" y="2637823"/>
                  </a:lnTo>
                  <a:lnTo>
                    <a:pt x="254944" y="2624226"/>
                  </a:lnTo>
                  <a:lnTo>
                    <a:pt x="224350" y="2603830"/>
                  </a:lnTo>
                  <a:lnTo>
                    <a:pt x="180160" y="2559640"/>
                  </a:lnTo>
                  <a:lnTo>
                    <a:pt x="159765" y="2532446"/>
                  </a:lnTo>
                  <a:lnTo>
                    <a:pt x="135970" y="2478058"/>
                  </a:lnTo>
                  <a:lnTo>
                    <a:pt x="112175" y="2403274"/>
                  </a:lnTo>
                  <a:lnTo>
                    <a:pt x="84981" y="2297897"/>
                  </a:lnTo>
                  <a:lnTo>
                    <a:pt x="64585" y="2209517"/>
                  </a:lnTo>
                  <a:lnTo>
                    <a:pt x="44190" y="2083744"/>
                  </a:lnTo>
                  <a:lnTo>
                    <a:pt x="27194" y="1954572"/>
                  </a:lnTo>
                  <a:lnTo>
                    <a:pt x="13597" y="1805005"/>
                  </a:lnTo>
                  <a:lnTo>
                    <a:pt x="6798" y="1628244"/>
                  </a:lnTo>
                  <a:lnTo>
                    <a:pt x="0" y="1427688"/>
                  </a:lnTo>
                  <a:lnTo>
                    <a:pt x="0" y="1220333"/>
                  </a:lnTo>
                  <a:lnTo>
                    <a:pt x="6798" y="1097960"/>
                  </a:lnTo>
                  <a:lnTo>
                    <a:pt x="20395" y="927997"/>
                  </a:lnTo>
                  <a:lnTo>
                    <a:pt x="37391" y="812422"/>
                  </a:lnTo>
                  <a:lnTo>
                    <a:pt x="54388" y="737638"/>
                  </a:lnTo>
                  <a:lnTo>
                    <a:pt x="78182" y="649258"/>
                  </a:lnTo>
                  <a:lnTo>
                    <a:pt x="108776" y="567676"/>
                  </a:lnTo>
                  <a:lnTo>
                    <a:pt x="139369" y="499691"/>
                  </a:lnTo>
                  <a:lnTo>
                    <a:pt x="183559" y="431705"/>
                  </a:lnTo>
                  <a:lnTo>
                    <a:pt x="200556" y="404511"/>
                  </a:lnTo>
                  <a:lnTo>
                    <a:pt x="231149" y="373918"/>
                  </a:lnTo>
                  <a:lnTo>
                    <a:pt x="268541" y="339925"/>
                  </a:lnTo>
                  <a:lnTo>
                    <a:pt x="316130" y="312731"/>
                  </a:lnTo>
                  <a:lnTo>
                    <a:pt x="363720" y="288937"/>
                  </a:lnTo>
                  <a:lnTo>
                    <a:pt x="428306" y="265142"/>
                  </a:lnTo>
                  <a:lnTo>
                    <a:pt x="509888" y="241347"/>
                  </a:lnTo>
                  <a:lnTo>
                    <a:pt x="601668" y="224351"/>
                  </a:lnTo>
                  <a:lnTo>
                    <a:pt x="717243" y="210754"/>
                  </a:lnTo>
                  <a:lnTo>
                    <a:pt x="802224" y="207354"/>
                  </a:lnTo>
                  <a:lnTo>
                    <a:pt x="958590" y="200556"/>
                  </a:lnTo>
                  <a:lnTo>
                    <a:pt x="1223732" y="193757"/>
                  </a:lnTo>
                  <a:lnTo>
                    <a:pt x="1597650" y="190358"/>
                  </a:lnTo>
                  <a:lnTo>
                    <a:pt x="1951173" y="186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4">
              <a:extLst>
                <a:ext uri="{FF2B5EF4-FFF2-40B4-BE49-F238E27FC236}">
                  <a16:creationId xmlns:a16="http://schemas.microsoft.com/office/drawing/2014/main" id="{C72FFD47-02F9-48EB-95B2-76747A4908D0}"/>
                </a:ext>
              </a:extLst>
            </p:cNvPr>
            <p:cNvSpPr/>
            <p:nvPr/>
          </p:nvSpPr>
          <p:spPr>
            <a:xfrm rot="16200000">
              <a:off x="7902575" y="4727575"/>
              <a:ext cx="706438" cy="573088"/>
            </a:xfrm>
            <a:custGeom>
              <a:avLst/>
              <a:gdLst>
                <a:gd name="connsiteX0" fmla="*/ 397669 w 707231"/>
                <a:gd name="connsiteY0" fmla="*/ 247650 h 573881"/>
                <a:gd name="connsiteX1" fmla="*/ 328613 w 707231"/>
                <a:gd name="connsiteY1" fmla="*/ 226219 h 573881"/>
                <a:gd name="connsiteX2" fmla="*/ 269081 w 707231"/>
                <a:gd name="connsiteY2" fmla="*/ 204787 h 573881"/>
                <a:gd name="connsiteX3" fmla="*/ 211931 w 707231"/>
                <a:gd name="connsiteY3" fmla="*/ 180975 h 573881"/>
                <a:gd name="connsiteX4" fmla="*/ 176213 w 707231"/>
                <a:gd name="connsiteY4" fmla="*/ 164306 h 573881"/>
                <a:gd name="connsiteX5" fmla="*/ 133350 w 707231"/>
                <a:gd name="connsiteY5" fmla="*/ 140494 h 573881"/>
                <a:gd name="connsiteX6" fmla="*/ 102394 w 707231"/>
                <a:gd name="connsiteY6" fmla="*/ 121444 h 573881"/>
                <a:gd name="connsiteX7" fmla="*/ 78581 w 707231"/>
                <a:gd name="connsiteY7" fmla="*/ 102394 h 573881"/>
                <a:gd name="connsiteX8" fmla="*/ 57150 w 707231"/>
                <a:gd name="connsiteY8" fmla="*/ 80962 h 573881"/>
                <a:gd name="connsiteX9" fmla="*/ 42863 w 707231"/>
                <a:gd name="connsiteY9" fmla="*/ 64294 h 573881"/>
                <a:gd name="connsiteX10" fmla="*/ 0 w 707231"/>
                <a:gd name="connsiteY10" fmla="*/ 0 h 573881"/>
                <a:gd name="connsiteX11" fmla="*/ 16669 w 707231"/>
                <a:gd name="connsiteY11" fmla="*/ 573881 h 573881"/>
                <a:gd name="connsiteX12" fmla="*/ 57150 w 707231"/>
                <a:gd name="connsiteY12" fmla="*/ 547687 h 573881"/>
                <a:gd name="connsiteX13" fmla="*/ 69056 w 707231"/>
                <a:gd name="connsiteY13" fmla="*/ 535781 h 573881"/>
                <a:gd name="connsiteX14" fmla="*/ 80963 w 707231"/>
                <a:gd name="connsiteY14" fmla="*/ 511969 h 573881"/>
                <a:gd name="connsiteX15" fmla="*/ 100013 w 707231"/>
                <a:gd name="connsiteY15" fmla="*/ 485775 h 573881"/>
                <a:gd name="connsiteX16" fmla="*/ 128588 w 707231"/>
                <a:gd name="connsiteY16" fmla="*/ 457200 h 573881"/>
                <a:gd name="connsiteX17" fmla="*/ 161925 w 707231"/>
                <a:gd name="connsiteY17" fmla="*/ 435769 h 573881"/>
                <a:gd name="connsiteX18" fmla="*/ 190500 w 707231"/>
                <a:gd name="connsiteY18" fmla="*/ 421481 h 573881"/>
                <a:gd name="connsiteX19" fmla="*/ 288131 w 707231"/>
                <a:gd name="connsiteY19" fmla="*/ 411956 h 573881"/>
                <a:gd name="connsiteX20" fmla="*/ 464344 w 707231"/>
                <a:gd name="connsiteY20" fmla="*/ 395287 h 573881"/>
                <a:gd name="connsiteX21" fmla="*/ 588169 w 707231"/>
                <a:gd name="connsiteY21" fmla="*/ 383381 h 573881"/>
                <a:gd name="connsiteX22" fmla="*/ 673894 w 707231"/>
                <a:gd name="connsiteY22" fmla="*/ 376237 h 573881"/>
                <a:gd name="connsiteX23" fmla="*/ 692944 w 707231"/>
                <a:gd name="connsiteY23" fmla="*/ 371475 h 573881"/>
                <a:gd name="connsiteX24" fmla="*/ 704850 w 707231"/>
                <a:gd name="connsiteY24" fmla="*/ 364331 h 573881"/>
                <a:gd name="connsiteX25" fmla="*/ 707231 w 707231"/>
                <a:gd name="connsiteY25" fmla="*/ 357187 h 573881"/>
                <a:gd name="connsiteX26" fmla="*/ 704850 w 707231"/>
                <a:gd name="connsiteY26" fmla="*/ 342900 h 573881"/>
                <a:gd name="connsiteX27" fmla="*/ 688181 w 707231"/>
                <a:gd name="connsiteY27" fmla="*/ 326231 h 573881"/>
                <a:gd name="connsiteX28" fmla="*/ 666750 w 707231"/>
                <a:gd name="connsiteY28" fmla="*/ 309562 h 573881"/>
                <a:gd name="connsiteX29" fmla="*/ 631031 w 707231"/>
                <a:gd name="connsiteY29" fmla="*/ 302419 h 573881"/>
                <a:gd name="connsiteX30" fmla="*/ 547688 w 707231"/>
                <a:gd name="connsiteY30" fmla="*/ 285750 h 573881"/>
                <a:gd name="connsiteX31" fmla="*/ 478631 w 707231"/>
                <a:gd name="connsiteY31" fmla="*/ 269081 h 573881"/>
                <a:gd name="connsiteX32" fmla="*/ 397669 w 707231"/>
                <a:gd name="connsiteY32" fmla="*/ 2476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7231" h="573881">
                  <a:moveTo>
                    <a:pt x="397669" y="247650"/>
                  </a:moveTo>
                  <a:lnTo>
                    <a:pt x="328613" y="226219"/>
                  </a:lnTo>
                  <a:lnTo>
                    <a:pt x="269081" y="204787"/>
                  </a:lnTo>
                  <a:lnTo>
                    <a:pt x="211931" y="180975"/>
                  </a:lnTo>
                  <a:lnTo>
                    <a:pt x="176213" y="164306"/>
                  </a:lnTo>
                  <a:lnTo>
                    <a:pt x="133350" y="140494"/>
                  </a:lnTo>
                  <a:lnTo>
                    <a:pt x="102394" y="121444"/>
                  </a:lnTo>
                  <a:lnTo>
                    <a:pt x="78581" y="102394"/>
                  </a:lnTo>
                  <a:lnTo>
                    <a:pt x="57150" y="80962"/>
                  </a:lnTo>
                  <a:lnTo>
                    <a:pt x="42863" y="64294"/>
                  </a:lnTo>
                  <a:lnTo>
                    <a:pt x="0" y="0"/>
                  </a:lnTo>
                  <a:lnTo>
                    <a:pt x="16669" y="573881"/>
                  </a:lnTo>
                  <a:lnTo>
                    <a:pt x="57150" y="547687"/>
                  </a:lnTo>
                  <a:lnTo>
                    <a:pt x="69056" y="535781"/>
                  </a:lnTo>
                  <a:lnTo>
                    <a:pt x="80963" y="511969"/>
                  </a:lnTo>
                  <a:lnTo>
                    <a:pt x="100013" y="485775"/>
                  </a:lnTo>
                  <a:lnTo>
                    <a:pt x="128588" y="457200"/>
                  </a:lnTo>
                  <a:lnTo>
                    <a:pt x="161925" y="435769"/>
                  </a:lnTo>
                  <a:lnTo>
                    <a:pt x="190500" y="421481"/>
                  </a:lnTo>
                  <a:lnTo>
                    <a:pt x="288131" y="411956"/>
                  </a:lnTo>
                  <a:lnTo>
                    <a:pt x="464344" y="395287"/>
                  </a:lnTo>
                  <a:lnTo>
                    <a:pt x="588169" y="383381"/>
                  </a:lnTo>
                  <a:lnTo>
                    <a:pt x="673894" y="376237"/>
                  </a:lnTo>
                  <a:lnTo>
                    <a:pt x="692944" y="371475"/>
                  </a:lnTo>
                  <a:lnTo>
                    <a:pt x="704850" y="364331"/>
                  </a:lnTo>
                  <a:lnTo>
                    <a:pt x="707231" y="357187"/>
                  </a:lnTo>
                  <a:lnTo>
                    <a:pt x="704850" y="342900"/>
                  </a:lnTo>
                  <a:lnTo>
                    <a:pt x="688181" y="326231"/>
                  </a:lnTo>
                  <a:lnTo>
                    <a:pt x="666750" y="309562"/>
                  </a:lnTo>
                  <a:lnTo>
                    <a:pt x="631031" y="302419"/>
                  </a:lnTo>
                  <a:lnTo>
                    <a:pt x="547688" y="285750"/>
                  </a:lnTo>
                  <a:lnTo>
                    <a:pt x="478631" y="269081"/>
                  </a:lnTo>
                  <a:lnTo>
                    <a:pt x="3976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4091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47" grpId="0" animBg="1"/>
      <p:bldP spid="48" grpId="0" animBg="1"/>
      <p:bldP spid="49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45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ED46F368-9299-404E-B102-1A2D97BBC465}"/>
              </a:ext>
            </a:extLst>
          </p:cNvPr>
          <p:cNvGrpSpPr/>
          <p:nvPr/>
        </p:nvGrpSpPr>
        <p:grpSpPr>
          <a:xfrm>
            <a:off x="3705227" y="1619251"/>
            <a:ext cx="4841875" cy="4279899"/>
            <a:chOff x="3705227" y="1619251"/>
            <a:chExt cx="4841875" cy="4279899"/>
          </a:xfrm>
          <a:solidFill>
            <a:schemeClr val="tx1"/>
          </a:solidFill>
        </p:grpSpPr>
        <p:sp>
          <p:nvSpPr>
            <p:cNvPr id="3" name="フリーフォーム 37">
              <a:extLst>
                <a:ext uri="{FF2B5EF4-FFF2-40B4-BE49-F238E27FC236}">
                  <a16:creationId xmlns:a16="http://schemas.microsoft.com/office/drawing/2014/main" id="{8226F40B-2F1E-48DD-8051-1B82021856BD}"/>
                </a:ext>
              </a:extLst>
            </p:cNvPr>
            <p:cNvSpPr/>
            <p:nvPr/>
          </p:nvSpPr>
          <p:spPr>
            <a:xfrm>
              <a:off x="3917951" y="1619251"/>
              <a:ext cx="1614488" cy="1541463"/>
            </a:xfrm>
            <a:custGeom>
              <a:avLst/>
              <a:gdLst>
                <a:gd name="connsiteX0" fmla="*/ 1100138 w 1614488"/>
                <a:gd name="connsiteY0" fmla="*/ 490538 h 1540669"/>
                <a:gd name="connsiteX1" fmla="*/ 1152525 w 1614488"/>
                <a:gd name="connsiteY1" fmla="*/ 428625 h 1540669"/>
                <a:gd name="connsiteX2" fmla="*/ 1200150 w 1614488"/>
                <a:gd name="connsiteY2" fmla="*/ 361950 h 1540669"/>
                <a:gd name="connsiteX3" fmla="*/ 1235869 w 1614488"/>
                <a:gd name="connsiteY3" fmla="*/ 307181 h 1540669"/>
                <a:gd name="connsiteX4" fmla="*/ 1254919 w 1614488"/>
                <a:gd name="connsiteY4" fmla="*/ 273844 h 1540669"/>
                <a:gd name="connsiteX5" fmla="*/ 1257300 w 1614488"/>
                <a:gd name="connsiteY5" fmla="*/ 261938 h 1540669"/>
                <a:gd name="connsiteX6" fmla="*/ 1252538 w 1614488"/>
                <a:gd name="connsiteY6" fmla="*/ 230981 h 1540669"/>
                <a:gd name="connsiteX7" fmla="*/ 1245394 w 1614488"/>
                <a:gd name="connsiteY7" fmla="*/ 192881 h 1540669"/>
                <a:gd name="connsiteX8" fmla="*/ 1233488 w 1614488"/>
                <a:gd name="connsiteY8" fmla="*/ 161925 h 1540669"/>
                <a:gd name="connsiteX9" fmla="*/ 1214438 w 1614488"/>
                <a:gd name="connsiteY9" fmla="*/ 128588 h 1540669"/>
                <a:gd name="connsiteX10" fmla="*/ 1190625 w 1614488"/>
                <a:gd name="connsiteY10" fmla="*/ 102394 h 1540669"/>
                <a:gd name="connsiteX11" fmla="*/ 1164432 w 1614488"/>
                <a:gd name="connsiteY11" fmla="*/ 78581 h 1540669"/>
                <a:gd name="connsiteX12" fmla="*/ 1135857 w 1614488"/>
                <a:gd name="connsiteY12" fmla="*/ 59531 h 1540669"/>
                <a:gd name="connsiteX13" fmla="*/ 1121569 w 1614488"/>
                <a:gd name="connsiteY13" fmla="*/ 50006 h 1540669"/>
                <a:gd name="connsiteX14" fmla="*/ 1107282 w 1614488"/>
                <a:gd name="connsiteY14" fmla="*/ 35719 h 1540669"/>
                <a:gd name="connsiteX15" fmla="*/ 1104900 w 1614488"/>
                <a:gd name="connsiteY15" fmla="*/ 21431 h 1540669"/>
                <a:gd name="connsiteX16" fmla="*/ 1109663 w 1614488"/>
                <a:gd name="connsiteY16" fmla="*/ 11906 h 1540669"/>
                <a:gd name="connsiteX17" fmla="*/ 1135857 w 1614488"/>
                <a:gd name="connsiteY17" fmla="*/ 4763 h 1540669"/>
                <a:gd name="connsiteX18" fmla="*/ 1190625 w 1614488"/>
                <a:gd name="connsiteY18" fmla="*/ 0 h 1540669"/>
                <a:gd name="connsiteX19" fmla="*/ 1231107 w 1614488"/>
                <a:gd name="connsiteY19" fmla="*/ 7144 h 1540669"/>
                <a:gd name="connsiteX20" fmla="*/ 1269207 w 1614488"/>
                <a:gd name="connsiteY20" fmla="*/ 19050 h 1540669"/>
                <a:gd name="connsiteX21" fmla="*/ 1309688 w 1614488"/>
                <a:gd name="connsiteY21" fmla="*/ 42863 h 1540669"/>
                <a:gd name="connsiteX22" fmla="*/ 1390650 w 1614488"/>
                <a:gd name="connsiteY22" fmla="*/ 100013 h 1540669"/>
                <a:gd name="connsiteX23" fmla="*/ 1459707 w 1614488"/>
                <a:gd name="connsiteY23" fmla="*/ 150019 h 1540669"/>
                <a:gd name="connsiteX24" fmla="*/ 1524000 w 1614488"/>
                <a:gd name="connsiteY24" fmla="*/ 197644 h 1540669"/>
                <a:gd name="connsiteX25" fmla="*/ 1588294 w 1614488"/>
                <a:gd name="connsiteY25" fmla="*/ 240506 h 1540669"/>
                <a:gd name="connsiteX26" fmla="*/ 1597819 w 1614488"/>
                <a:gd name="connsiteY26" fmla="*/ 252413 h 1540669"/>
                <a:gd name="connsiteX27" fmla="*/ 1607344 w 1614488"/>
                <a:gd name="connsiteY27" fmla="*/ 271463 h 1540669"/>
                <a:gd name="connsiteX28" fmla="*/ 1612107 w 1614488"/>
                <a:gd name="connsiteY28" fmla="*/ 297656 h 1540669"/>
                <a:gd name="connsiteX29" fmla="*/ 1614488 w 1614488"/>
                <a:gd name="connsiteY29" fmla="*/ 328613 h 1540669"/>
                <a:gd name="connsiteX30" fmla="*/ 1604963 w 1614488"/>
                <a:gd name="connsiteY30" fmla="*/ 357188 h 1540669"/>
                <a:gd name="connsiteX31" fmla="*/ 1590675 w 1614488"/>
                <a:gd name="connsiteY31" fmla="*/ 381000 h 1540669"/>
                <a:gd name="connsiteX32" fmla="*/ 1566863 w 1614488"/>
                <a:gd name="connsiteY32" fmla="*/ 400050 h 1540669"/>
                <a:gd name="connsiteX33" fmla="*/ 1538288 w 1614488"/>
                <a:gd name="connsiteY33" fmla="*/ 419100 h 1540669"/>
                <a:gd name="connsiteX34" fmla="*/ 1524000 w 1614488"/>
                <a:gd name="connsiteY34" fmla="*/ 426244 h 1540669"/>
                <a:gd name="connsiteX35" fmla="*/ 1428750 w 1614488"/>
                <a:gd name="connsiteY35" fmla="*/ 528638 h 1540669"/>
                <a:gd name="connsiteX36" fmla="*/ 1264444 w 1614488"/>
                <a:gd name="connsiteY36" fmla="*/ 702469 h 1540669"/>
                <a:gd name="connsiteX37" fmla="*/ 1102519 w 1614488"/>
                <a:gd name="connsiteY37" fmla="*/ 869156 h 1540669"/>
                <a:gd name="connsiteX38" fmla="*/ 942975 w 1614488"/>
                <a:gd name="connsiteY38" fmla="*/ 988219 h 1540669"/>
                <a:gd name="connsiteX39" fmla="*/ 819150 w 1614488"/>
                <a:gd name="connsiteY39" fmla="*/ 1073944 h 1540669"/>
                <a:gd name="connsiteX40" fmla="*/ 659607 w 1614488"/>
                <a:gd name="connsiteY40" fmla="*/ 1183481 h 1540669"/>
                <a:gd name="connsiteX41" fmla="*/ 495300 w 1614488"/>
                <a:gd name="connsiteY41" fmla="*/ 1285875 h 1540669"/>
                <a:gd name="connsiteX42" fmla="*/ 285750 w 1614488"/>
                <a:gd name="connsiteY42" fmla="*/ 1409700 h 1540669"/>
                <a:gd name="connsiteX43" fmla="*/ 95250 w 1614488"/>
                <a:gd name="connsiteY43" fmla="*/ 1519238 h 1540669"/>
                <a:gd name="connsiteX44" fmla="*/ 52388 w 1614488"/>
                <a:gd name="connsiteY44" fmla="*/ 1540669 h 1540669"/>
                <a:gd name="connsiteX45" fmla="*/ 23813 w 1614488"/>
                <a:gd name="connsiteY45" fmla="*/ 1538288 h 1540669"/>
                <a:gd name="connsiteX46" fmla="*/ 7144 w 1614488"/>
                <a:gd name="connsiteY46" fmla="*/ 1528763 h 1540669"/>
                <a:gd name="connsiteX47" fmla="*/ 0 w 1614488"/>
                <a:gd name="connsiteY47" fmla="*/ 1507331 h 1540669"/>
                <a:gd name="connsiteX48" fmla="*/ 4763 w 1614488"/>
                <a:gd name="connsiteY48" fmla="*/ 1483519 h 1540669"/>
                <a:gd name="connsiteX49" fmla="*/ 14288 w 1614488"/>
                <a:gd name="connsiteY49" fmla="*/ 1466850 h 1540669"/>
                <a:gd name="connsiteX50" fmla="*/ 59532 w 1614488"/>
                <a:gd name="connsiteY50" fmla="*/ 1440656 h 1540669"/>
                <a:gd name="connsiteX51" fmla="*/ 209550 w 1614488"/>
                <a:gd name="connsiteY51" fmla="*/ 1335881 h 1540669"/>
                <a:gd name="connsiteX52" fmla="*/ 304800 w 1614488"/>
                <a:gd name="connsiteY52" fmla="*/ 1269206 h 1540669"/>
                <a:gd name="connsiteX53" fmla="*/ 450057 w 1614488"/>
                <a:gd name="connsiteY53" fmla="*/ 1157288 h 1540669"/>
                <a:gd name="connsiteX54" fmla="*/ 564357 w 1614488"/>
                <a:gd name="connsiteY54" fmla="*/ 1062038 h 1540669"/>
                <a:gd name="connsiteX55" fmla="*/ 652463 w 1614488"/>
                <a:gd name="connsiteY55" fmla="*/ 983456 h 1540669"/>
                <a:gd name="connsiteX56" fmla="*/ 771525 w 1614488"/>
                <a:gd name="connsiteY56" fmla="*/ 869156 h 1540669"/>
                <a:gd name="connsiteX57" fmla="*/ 859632 w 1614488"/>
                <a:gd name="connsiteY57" fmla="*/ 776288 h 1540669"/>
                <a:gd name="connsiteX58" fmla="*/ 995363 w 1614488"/>
                <a:gd name="connsiteY58" fmla="*/ 616744 h 1540669"/>
                <a:gd name="connsiteX59" fmla="*/ 1100138 w 1614488"/>
                <a:gd name="connsiteY59" fmla="*/ 490538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14488" h="1540669">
                  <a:moveTo>
                    <a:pt x="1100138" y="490538"/>
                  </a:moveTo>
                  <a:lnTo>
                    <a:pt x="1152525" y="428625"/>
                  </a:lnTo>
                  <a:lnTo>
                    <a:pt x="1200150" y="361950"/>
                  </a:lnTo>
                  <a:lnTo>
                    <a:pt x="1235869" y="307181"/>
                  </a:lnTo>
                  <a:lnTo>
                    <a:pt x="1254919" y="273844"/>
                  </a:lnTo>
                  <a:lnTo>
                    <a:pt x="1257300" y="261938"/>
                  </a:lnTo>
                  <a:lnTo>
                    <a:pt x="1252538" y="230981"/>
                  </a:lnTo>
                  <a:lnTo>
                    <a:pt x="1245394" y="192881"/>
                  </a:lnTo>
                  <a:lnTo>
                    <a:pt x="1233488" y="161925"/>
                  </a:lnTo>
                  <a:lnTo>
                    <a:pt x="1214438" y="128588"/>
                  </a:lnTo>
                  <a:lnTo>
                    <a:pt x="1190625" y="102394"/>
                  </a:lnTo>
                  <a:lnTo>
                    <a:pt x="1164432" y="78581"/>
                  </a:lnTo>
                  <a:lnTo>
                    <a:pt x="1135857" y="59531"/>
                  </a:lnTo>
                  <a:lnTo>
                    <a:pt x="1121569" y="50006"/>
                  </a:lnTo>
                  <a:lnTo>
                    <a:pt x="1107282" y="35719"/>
                  </a:lnTo>
                  <a:lnTo>
                    <a:pt x="1104900" y="21431"/>
                  </a:lnTo>
                  <a:lnTo>
                    <a:pt x="1109663" y="11906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1107" y="7144"/>
                  </a:lnTo>
                  <a:lnTo>
                    <a:pt x="1269207" y="19050"/>
                  </a:lnTo>
                  <a:lnTo>
                    <a:pt x="1309688" y="42863"/>
                  </a:lnTo>
                  <a:lnTo>
                    <a:pt x="1390650" y="100013"/>
                  </a:lnTo>
                  <a:lnTo>
                    <a:pt x="1459707" y="150019"/>
                  </a:lnTo>
                  <a:lnTo>
                    <a:pt x="1524000" y="197644"/>
                  </a:lnTo>
                  <a:lnTo>
                    <a:pt x="1588294" y="240506"/>
                  </a:lnTo>
                  <a:lnTo>
                    <a:pt x="1597819" y="252413"/>
                  </a:lnTo>
                  <a:lnTo>
                    <a:pt x="1607344" y="271463"/>
                  </a:lnTo>
                  <a:lnTo>
                    <a:pt x="1612107" y="297656"/>
                  </a:lnTo>
                  <a:lnTo>
                    <a:pt x="1614488" y="328613"/>
                  </a:lnTo>
                  <a:lnTo>
                    <a:pt x="1604963" y="357188"/>
                  </a:lnTo>
                  <a:lnTo>
                    <a:pt x="1590675" y="381000"/>
                  </a:lnTo>
                  <a:lnTo>
                    <a:pt x="1566863" y="400050"/>
                  </a:lnTo>
                  <a:lnTo>
                    <a:pt x="1538288" y="419100"/>
                  </a:lnTo>
                  <a:lnTo>
                    <a:pt x="1524000" y="426244"/>
                  </a:lnTo>
                  <a:lnTo>
                    <a:pt x="1428750" y="528638"/>
                  </a:lnTo>
                  <a:lnTo>
                    <a:pt x="1264444" y="702469"/>
                  </a:lnTo>
                  <a:lnTo>
                    <a:pt x="1102519" y="869156"/>
                  </a:lnTo>
                  <a:lnTo>
                    <a:pt x="942975" y="988219"/>
                  </a:lnTo>
                  <a:lnTo>
                    <a:pt x="819150" y="1073944"/>
                  </a:lnTo>
                  <a:lnTo>
                    <a:pt x="659607" y="1183481"/>
                  </a:lnTo>
                  <a:lnTo>
                    <a:pt x="495300" y="1285875"/>
                  </a:lnTo>
                  <a:lnTo>
                    <a:pt x="285750" y="1409700"/>
                  </a:lnTo>
                  <a:lnTo>
                    <a:pt x="95250" y="1519238"/>
                  </a:lnTo>
                  <a:lnTo>
                    <a:pt x="52388" y="1540669"/>
                  </a:lnTo>
                  <a:lnTo>
                    <a:pt x="23813" y="1538288"/>
                  </a:lnTo>
                  <a:lnTo>
                    <a:pt x="7144" y="1528763"/>
                  </a:lnTo>
                  <a:lnTo>
                    <a:pt x="0" y="1507331"/>
                  </a:lnTo>
                  <a:lnTo>
                    <a:pt x="4763" y="1483519"/>
                  </a:lnTo>
                  <a:lnTo>
                    <a:pt x="14288" y="1466850"/>
                  </a:lnTo>
                  <a:lnTo>
                    <a:pt x="59532" y="1440656"/>
                  </a:lnTo>
                  <a:lnTo>
                    <a:pt x="209550" y="1335881"/>
                  </a:lnTo>
                  <a:lnTo>
                    <a:pt x="304800" y="1269206"/>
                  </a:lnTo>
                  <a:lnTo>
                    <a:pt x="450057" y="1157288"/>
                  </a:lnTo>
                  <a:lnTo>
                    <a:pt x="564357" y="1062038"/>
                  </a:lnTo>
                  <a:lnTo>
                    <a:pt x="652463" y="983456"/>
                  </a:lnTo>
                  <a:lnTo>
                    <a:pt x="771525" y="869156"/>
                  </a:lnTo>
                  <a:lnTo>
                    <a:pt x="859632" y="776288"/>
                  </a:lnTo>
                  <a:lnTo>
                    <a:pt x="995363" y="616744"/>
                  </a:lnTo>
                  <a:lnTo>
                    <a:pt x="11001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09F3A3B1-1284-4F0B-BB65-ACE137648818}"/>
                </a:ext>
              </a:extLst>
            </p:cNvPr>
            <p:cNvSpPr/>
            <p:nvPr/>
          </p:nvSpPr>
          <p:spPr>
            <a:xfrm>
              <a:off x="4175127" y="1984375"/>
              <a:ext cx="1133475" cy="1981200"/>
            </a:xfrm>
            <a:custGeom>
              <a:avLst/>
              <a:gdLst>
                <a:gd name="connsiteX0" fmla="*/ 931708 w 1133625"/>
                <a:gd name="connsiteY0" fmla="*/ 1843223 h 1981681"/>
                <a:gd name="connsiteX1" fmla="*/ 931708 w 1133625"/>
                <a:gd name="connsiteY1" fmla="*/ 1733610 h 1981681"/>
                <a:gd name="connsiteX2" fmla="*/ 925938 w 1133625"/>
                <a:gd name="connsiteY2" fmla="*/ 1641305 h 1981681"/>
                <a:gd name="connsiteX3" fmla="*/ 920169 w 1133625"/>
                <a:gd name="connsiteY3" fmla="*/ 1577845 h 1981681"/>
                <a:gd name="connsiteX4" fmla="*/ 914400 w 1133625"/>
                <a:gd name="connsiteY4" fmla="*/ 1531692 h 1981681"/>
                <a:gd name="connsiteX5" fmla="*/ 899978 w 1133625"/>
                <a:gd name="connsiteY5" fmla="*/ 1424964 h 1981681"/>
                <a:gd name="connsiteX6" fmla="*/ 827864 w 1133625"/>
                <a:gd name="connsiteY6" fmla="*/ 1124972 h 1981681"/>
                <a:gd name="connsiteX7" fmla="*/ 819210 w 1133625"/>
                <a:gd name="connsiteY7" fmla="*/ 1035551 h 1981681"/>
                <a:gd name="connsiteX8" fmla="*/ 807672 w 1133625"/>
                <a:gd name="connsiteY8" fmla="*/ 960553 h 1981681"/>
                <a:gd name="connsiteX9" fmla="*/ 796134 w 1133625"/>
                <a:gd name="connsiteY9" fmla="*/ 905747 h 1981681"/>
                <a:gd name="connsiteX10" fmla="*/ 775942 w 1133625"/>
                <a:gd name="connsiteY10" fmla="*/ 836518 h 1981681"/>
                <a:gd name="connsiteX11" fmla="*/ 741328 w 1133625"/>
                <a:gd name="connsiteY11" fmla="*/ 741328 h 1981681"/>
                <a:gd name="connsiteX12" fmla="*/ 715367 w 1133625"/>
                <a:gd name="connsiteY12" fmla="*/ 680752 h 1981681"/>
                <a:gd name="connsiteX13" fmla="*/ 677868 w 1133625"/>
                <a:gd name="connsiteY13" fmla="*/ 602870 h 1981681"/>
                <a:gd name="connsiteX14" fmla="*/ 582678 w 1133625"/>
                <a:gd name="connsiteY14" fmla="*/ 447104 h 1981681"/>
                <a:gd name="connsiteX15" fmla="*/ 536525 w 1133625"/>
                <a:gd name="connsiteY15" fmla="*/ 400952 h 1981681"/>
                <a:gd name="connsiteX16" fmla="*/ 487488 w 1133625"/>
                <a:gd name="connsiteY16" fmla="*/ 360568 h 1981681"/>
                <a:gd name="connsiteX17" fmla="*/ 429797 w 1133625"/>
                <a:gd name="connsiteY17" fmla="*/ 314415 h 1981681"/>
                <a:gd name="connsiteX18" fmla="*/ 377875 w 1133625"/>
                <a:gd name="connsiteY18" fmla="*/ 276916 h 1981681"/>
                <a:gd name="connsiteX19" fmla="*/ 323069 w 1133625"/>
                <a:gd name="connsiteY19" fmla="*/ 236533 h 1981681"/>
                <a:gd name="connsiteX20" fmla="*/ 262494 w 1133625"/>
                <a:gd name="connsiteY20" fmla="*/ 199034 h 1981681"/>
                <a:gd name="connsiteX21" fmla="*/ 201918 w 1133625"/>
                <a:gd name="connsiteY21" fmla="*/ 164419 h 1981681"/>
                <a:gd name="connsiteX22" fmla="*/ 161535 w 1133625"/>
                <a:gd name="connsiteY22" fmla="*/ 141343 h 1981681"/>
                <a:gd name="connsiteX23" fmla="*/ 118267 w 1133625"/>
                <a:gd name="connsiteY23" fmla="*/ 115382 h 1981681"/>
                <a:gd name="connsiteX24" fmla="*/ 72114 w 1133625"/>
                <a:gd name="connsiteY24" fmla="*/ 92306 h 1981681"/>
                <a:gd name="connsiteX25" fmla="*/ 46153 w 1133625"/>
                <a:gd name="connsiteY25" fmla="*/ 77883 h 1981681"/>
                <a:gd name="connsiteX26" fmla="*/ 28846 w 1133625"/>
                <a:gd name="connsiteY26" fmla="*/ 69229 h 1981681"/>
                <a:gd name="connsiteX27" fmla="*/ 17308 w 1133625"/>
                <a:gd name="connsiteY27" fmla="*/ 60576 h 1981681"/>
                <a:gd name="connsiteX28" fmla="*/ 2885 w 1133625"/>
                <a:gd name="connsiteY28" fmla="*/ 34615 h 1981681"/>
                <a:gd name="connsiteX29" fmla="*/ 0 w 1133625"/>
                <a:gd name="connsiteY29" fmla="*/ 20192 h 1981681"/>
                <a:gd name="connsiteX30" fmla="*/ 2885 w 1133625"/>
                <a:gd name="connsiteY30" fmla="*/ 8654 h 1981681"/>
                <a:gd name="connsiteX31" fmla="*/ 14423 w 1133625"/>
                <a:gd name="connsiteY31" fmla="*/ 0 h 1981681"/>
                <a:gd name="connsiteX32" fmla="*/ 37499 w 1133625"/>
                <a:gd name="connsiteY32" fmla="*/ 2885 h 1981681"/>
                <a:gd name="connsiteX33" fmla="*/ 80767 w 1133625"/>
                <a:gd name="connsiteY33" fmla="*/ 23077 h 1981681"/>
                <a:gd name="connsiteX34" fmla="*/ 164419 w 1133625"/>
                <a:gd name="connsiteY34" fmla="*/ 49038 h 1981681"/>
                <a:gd name="connsiteX35" fmla="*/ 256725 w 1133625"/>
                <a:gd name="connsiteY35" fmla="*/ 89421 h 1981681"/>
                <a:gd name="connsiteX36" fmla="*/ 360568 w 1133625"/>
                <a:gd name="connsiteY36" fmla="*/ 135574 h 1981681"/>
                <a:gd name="connsiteX37" fmla="*/ 455758 w 1133625"/>
                <a:gd name="connsiteY37" fmla="*/ 181726 h 1981681"/>
                <a:gd name="connsiteX38" fmla="*/ 539410 w 1133625"/>
                <a:gd name="connsiteY38" fmla="*/ 224995 h 1981681"/>
                <a:gd name="connsiteX39" fmla="*/ 625946 w 1133625"/>
                <a:gd name="connsiteY39" fmla="*/ 274032 h 1981681"/>
                <a:gd name="connsiteX40" fmla="*/ 692290 w 1133625"/>
                <a:gd name="connsiteY40" fmla="*/ 308646 h 1981681"/>
                <a:gd name="connsiteX41" fmla="*/ 859594 w 1133625"/>
                <a:gd name="connsiteY41" fmla="*/ 475950 h 1981681"/>
                <a:gd name="connsiteX42" fmla="*/ 888439 w 1133625"/>
                <a:gd name="connsiteY42" fmla="*/ 533641 h 1981681"/>
                <a:gd name="connsiteX43" fmla="*/ 925938 w 1133625"/>
                <a:gd name="connsiteY43" fmla="*/ 620177 h 1981681"/>
                <a:gd name="connsiteX44" fmla="*/ 969207 w 1133625"/>
                <a:gd name="connsiteY44" fmla="*/ 729790 h 1981681"/>
                <a:gd name="connsiteX45" fmla="*/ 1009590 w 1133625"/>
                <a:gd name="connsiteY45" fmla="*/ 842287 h 1981681"/>
                <a:gd name="connsiteX46" fmla="*/ 1044205 w 1133625"/>
                <a:gd name="connsiteY46" fmla="*/ 951899 h 1981681"/>
                <a:gd name="connsiteX47" fmla="*/ 1064396 w 1133625"/>
                <a:gd name="connsiteY47" fmla="*/ 1032667 h 1981681"/>
                <a:gd name="connsiteX48" fmla="*/ 1081704 w 1133625"/>
                <a:gd name="connsiteY48" fmla="*/ 1110549 h 1981681"/>
                <a:gd name="connsiteX49" fmla="*/ 1090357 w 1133625"/>
                <a:gd name="connsiteY49" fmla="*/ 1165356 h 1981681"/>
                <a:gd name="connsiteX50" fmla="*/ 1101896 w 1133625"/>
                <a:gd name="connsiteY50" fmla="*/ 1257661 h 1981681"/>
                <a:gd name="connsiteX51" fmla="*/ 1110549 w 1133625"/>
                <a:gd name="connsiteY51" fmla="*/ 1358620 h 1981681"/>
                <a:gd name="connsiteX52" fmla="*/ 1119203 w 1133625"/>
                <a:gd name="connsiteY52" fmla="*/ 1485540 h 1981681"/>
                <a:gd name="connsiteX53" fmla="*/ 1127856 w 1133625"/>
                <a:gd name="connsiteY53" fmla="*/ 1670150 h 1981681"/>
                <a:gd name="connsiteX54" fmla="*/ 1130741 w 1133625"/>
                <a:gd name="connsiteY54" fmla="*/ 1825916 h 1981681"/>
                <a:gd name="connsiteX55" fmla="*/ 1133625 w 1133625"/>
                <a:gd name="connsiteY55" fmla="*/ 1978797 h 1981681"/>
                <a:gd name="connsiteX56" fmla="*/ 928823 w 1133625"/>
                <a:gd name="connsiteY56" fmla="*/ 1981681 h 1981681"/>
                <a:gd name="connsiteX57" fmla="*/ 931708 w 1133625"/>
                <a:gd name="connsiteY57" fmla="*/ 1843223 h 19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33625" h="1981681">
                  <a:moveTo>
                    <a:pt x="931708" y="1843223"/>
                  </a:moveTo>
                  <a:lnTo>
                    <a:pt x="931708" y="1733610"/>
                  </a:lnTo>
                  <a:lnTo>
                    <a:pt x="925938" y="1641305"/>
                  </a:lnTo>
                  <a:lnTo>
                    <a:pt x="920169" y="1577845"/>
                  </a:lnTo>
                  <a:lnTo>
                    <a:pt x="914400" y="1531692"/>
                  </a:lnTo>
                  <a:lnTo>
                    <a:pt x="899978" y="1424964"/>
                  </a:lnTo>
                  <a:lnTo>
                    <a:pt x="827864" y="1124972"/>
                  </a:lnTo>
                  <a:lnTo>
                    <a:pt x="819210" y="1035551"/>
                  </a:lnTo>
                  <a:lnTo>
                    <a:pt x="807672" y="960553"/>
                  </a:lnTo>
                  <a:lnTo>
                    <a:pt x="796134" y="905747"/>
                  </a:lnTo>
                  <a:lnTo>
                    <a:pt x="775942" y="836518"/>
                  </a:lnTo>
                  <a:lnTo>
                    <a:pt x="741328" y="741328"/>
                  </a:lnTo>
                  <a:lnTo>
                    <a:pt x="715367" y="680752"/>
                  </a:lnTo>
                  <a:lnTo>
                    <a:pt x="677868" y="602870"/>
                  </a:lnTo>
                  <a:lnTo>
                    <a:pt x="582678" y="447104"/>
                  </a:lnTo>
                  <a:lnTo>
                    <a:pt x="536525" y="400952"/>
                  </a:lnTo>
                  <a:lnTo>
                    <a:pt x="487488" y="360568"/>
                  </a:lnTo>
                  <a:lnTo>
                    <a:pt x="429797" y="314415"/>
                  </a:lnTo>
                  <a:lnTo>
                    <a:pt x="377875" y="276916"/>
                  </a:lnTo>
                  <a:lnTo>
                    <a:pt x="323069" y="236533"/>
                  </a:lnTo>
                  <a:lnTo>
                    <a:pt x="262494" y="199034"/>
                  </a:lnTo>
                  <a:lnTo>
                    <a:pt x="201918" y="164419"/>
                  </a:lnTo>
                  <a:lnTo>
                    <a:pt x="161535" y="141343"/>
                  </a:lnTo>
                  <a:lnTo>
                    <a:pt x="118267" y="115382"/>
                  </a:lnTo>
                  <a:lnTo>
                    <a:pt x="72114" y="92306"/>
                  </a:lnTo>
                  <a:lnTo>
                    <a:pt x="46153" y="77883"/>
                  </a:lnTo>
                  <a:lnTo>
                    <a:pt x="28846" y="69229"/>
                  </a:lnTo>
                  <a:lnTo>
                    <a:pt x="17308" y="60576"/>
                  </a:lnTo>
                  <a:lnTo>
                    <a:pt x="2885" y="34615"/>
                  </a:lnTo>
                  <a:lnTo>
                    <a:pt x="0" y="20192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7499" y="2885"/>
                  </a:lnTo>
                  <a:lnTo>
                    <a:pt x="80767" y="23077"/>
                  </a:lnTo>
                  <a:lnTo>
                    <a:pt x="164419" y="49038"/>
                  </a:lnTo>
                  <a:lnTo>
                    <a:pt x="256725" y="89421"/>
                  </a:lnTo>
                  <a:lnTo>
                    <a:pt x="360568" y="135574"/>
                  </a:lnTo>
                  <a:lnTo>
                    <a:pt x="455758" y="181726"/>
                  </a:lnTo>
                  <a:lnTo>
                    <a:pt x="539410" y="224995"/>
                  </a:lnTo>
                  <a:lnTo>
                    <a:pt x="625946" y="274032"/>
                  </a:lnTo>
                  <a:lnTo>
                    <a:pt x="692290" y="308646"/>
                  </a:lnTo>
                  <a:lnTo>
                    <a:pt x="859594" y="475950"/>
                  </a:lnTo>
                  <a:lnTo>
                    <a:pt x="888439" y="533641"/>
                  </a:lnTo>
                  <a:lnTo>
                    <a:pt x="925938" y="620177"/>
                  </a:lnTo>
                  <a:lnTo>
                    <a:pt x="969207" y="729790"/>
                  </a:lnTo>
                  <a:lnTo>
                    <a:pt x="1009590" y="842287"/>
                  </a:lnTo>
                  <a:lnTo>
                    <a:pt x="1044205" y="951899"/>
                  </a:lnTo>
                  <a:lnTo>
                    <a:pt x="1064396" y="1032667"/>
                  </a:lnTo>
                  <a:lnTo>
                    <a:pt x="1081704" y="1110549"/>
                  </a:lnTo>
                  <a:lnTo>
                    <a:pt x="1090357" y="1165356"/>
                  </a:lnTo>
                  <a:lnTo>
                    <a:pt x="1101896" y="1257661"/>
                  </a:lnTo>
                  <a:lnTo>
                    <a:pt x="1110549" y="1358620"/>
                  </a:lnTo>
                  <a:lnTo>
                    <a:pt x="1119203" y="1485540"/>
                  </a:lnTo>
                  <a:lnTo>
                    <a:pt x="1127856" y="1670150"/>
                  </a:lnTo>
                  <a:cubicBezTo>
                    <a:pt x="1128818" y="1722072"/>
                    <a:pt x="1129779" y="1773994"/>
                    <a:pt x="1130741" y="1825916"/>
                  </a:cubicBezTo>
                  <a:cubicBezTo>
                    <a:pt x="1131702" y="1876876"/>
                    <a:pt x="1132664" y="1927837"/>
                    <a:pt x="1133625" y="1978797"/>
                  </a:cubicBezTo>
                  <a:lnTo>
                    <a:pt x="928823" y="1981681"/>
                  </a:lnTo>
                  <a:cubicBezTo>
                    <a:pt x="929785" y="1935528"/>
                    <a:pt x="930746" y="1889376"/>
                    <a:pt x="931708" y="18432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441A4EB8-E3AB-48CA-80C3-7AEFB4316A96}"/>
                </a:ext>
              </a:extLst>
            </p:cNvPr>
            <p:cNvSpPr/>
            <p:nvPr/>
          </p:nvSpPr>
          <p:spPr>
            <a:xfrm>
              <a:off x="4702177" y="3879850"/>
              <a:ext cx="606425" cy="2019300"/>
            </a:xfrm>
            <a:custGeom>
              <a:avLst/>
              <a:gdLst>
                <a:gd name="connsiteX0" fmla="*/ 388488 w 605196"/>
                <a:gd name="connsiteY0" fmla="*/ 578768 h 2019080"/>
                <a:gd name="connsiteX1" fmla="*/ 393774 w 605196"/>
                <a:gd name="connsiteY1" fmla="*/ 459843 h 2019080"/>
                <a:gd name="connsiteX2" fmla="*/ 396417 w 605196"/>
                <a:gd name="connsiteY2" fmla="*/ 362060 h 2019080"/>
                <a:gd name="connsiteX3" fmla="*/ 401702 w 605196"/>
                <a:gd name="connsiteY3" fmla="*/ 232564 h 2019080"/>
                <a:gd name="connsiteX4" fmla="*/ 401702 w 605196"/>
                <a:gd name="connsiteY4" fmla="*/ 118925 h 2019080"/>
                <a:gd name="connsiteX5" fmla="*/ 401702 w 605196"/>
                <a:gd name="connsiteY5" fmla="*/ 87212 h 2019080"/>
                <a:gd name="connsiteX6" fmla="*/ 404345 w 605196"/>
                <a:gd name="connsiteY6" fmla="*/ 0 h 2019080"/>
                <a:gd name="connsiteX7" fmla="*/ 599910 w 605196"/>
                <a:gd name="connsiteY7" fmla="*/ 0 h 2019080"/>
                <a:gd name="connsiteX8" fmla="*/ 605196 w 605196"/>
                <a:gd name="connsiteY8" fmla="*/ 81926 h 2019080"/>
                <a:gd name="connsiteX9" fmla="*/ 605196 w 605196"/>
                <a:gd name="connsiteY9" fmla="*/ 140067 h 2019080"/>
                <a:gd name="connsiteX10" fmla="*/ 605196 w 605196"/>
                <a:gd name="connsiteY10" fmla="*/ 264278 h 2019080"/>
                <a:gd name="connsiteX11" fmla="*/ 605196 w 605196"/>
                <a:gd name="connsiteY11" fmla="*/ 377917 h 2019080"/>
                <a:gd name="connsiteX12" fmla="*/ 605196 w 605196"/>
                <a:gd name="connsiteY12" fmla="*/ 496842 h 2019080"/>
                <a:gd name="connsiteX13" fmla="*/ 602553 w 605196"/>
                <a:gd name="connsiteY13" fmla="*/ 639552 h 2019080"/>
                <a:gd name="connsiteX14" fmla="*/ 597267 w 605196"/>
                <a:gd name="connsiteY14" fmla="*/ 774333 h 2019080"/>
                <a:gd name="connsiteX15" fmla="*/ 591982 w 605196"/>
                <a:gd name="connsiteY15" fmla="*/ 858902 h 2019080"/>
                <a:gd name="connsiteX16" fmla="*/ 584054 w 605196"/>
                <a:gd name="connsiteY16" fmla="*/ 967256 h 2019080"/>
                <a:gd name="connsiteX17" fmla="*/ 576125 w 605196"/>
                <a:gd name="connsiteY17" fmla="*/ 1051824 h 2019080"/>
                <a:gd name="connsiteX18" fmla="*/ 568197 w 605196"/>
                <a:gd name="connsiteY18" fmla="*/ 1131108 h 2019080"/>
                <a:gd name="connsiteX19" fmla="*/ 552340 w 605196"/>
                <a:gd name="connsiteY19" fmla="*/ 1231533 h 2019080"/>
                <a:gd name="connsiteX20" fmla="*/ 531198 w 605196"/>
                <a:gd name="connsiteY20" fmla="*/ 1339887 h 2019080"/>
                <a:gd name="connsiteX21" fmla="*/ 510056 w 605196"/>
                <a:gd name="connsiteY21" fmla="*/ 1421813 h 2019080"/>
                <a:gd name="connsiteX22" fmla="*/ 483628 w 605196"/>
                <a:gd name="connsiteY22" fmla="*/ 1503739 h 2019080"/>
                <a:gd name="connsiteX23" fmla="*/ 454558 w 605196"/>
                <a:gd name="connsiteY23" fmla="*/ 1588308 h 2019080"/>
                <a:gd name="connsiteX24" fmla="*/ 428130 w 605196"/>
                <a:gd name="connsiteY24" fmla="*/ 1651734 h 2019080"/>
                <a:gd name="connsiteX25" fmla="*/ 377917 w 605196"/>
                <a:gd name="connsiteY25" fmla="*/ 1749517 h 2019080"/>
                <a:gd name="connsiteX26" fmla="*/ 332990 w 605196"/>
                <a:gd name="connsiteY26" fmla="*/ 1823515 h 2019080"/>
                <a:gd name="connsiteX27" fmla="*/ 288063 w 605196"/>
                <a:gd name="connsiteY27" fmla="*/ 1886941 h 2019080"/>
                <a:gd name="connsiteX28" fmla="*/ 243136 w 605196"/>
                <a:gd name="connsiteY28" fmla="*/ 1942439 h 2019080"/>
                <a:gd name="connsiteX29" fmla="*/ 216708 w 605196"/>
                <a:gd name="connsiteY29" fmla="*/ 1971510 h 2019080"/>
                <a:gd name="connsiteX30" fmla="*/ 182352 w 605196"/>
                <a:gd name="connsiteY30" fmla="*/ 1990009 h 2019080"/>
                <a:gd name="connsiteX31" fmla="*/ 145353 w 605196"/>
                <a:gd name="connsiteY31" fmla="*/ 2005866 h 2019080"/>
                <a:gd name="connsiteX32" fmla="*/ 110997 w 605196"/>
                <a:gd name="connsiteY32" fmla="*/ 2016437 h 2019080"/>
                <a:gd name="connsiteX33" fmla="*/ 87212 w 605196"/>
                <a:gd name="connsiteY33" fmla="*/ 2019080 h 2019080"/>
                <a:gd name="connsiteX34" fmla="*/ 66070 w 605196"/>
                <a:gd name="connsiteY34" fmla="*/ 2016437 h 2019080"/>
                <a:gd name="connsiteX35" fmla="*/ 42285 w 605196"/>
                <a:gd name="connsiteY35" fmla="*/ 2005866 h 2019080"/>
                <a:gd name="connsiteX36" fmla="*/ 26428 w 605196"/>
                <a:gd name="connsiteY36" fmla="*/ 1992652 h 2019080"/>
                <a:gd name="connsiteX37" fmla="*/ 7929 w 605196"/>
                <a:gd name="connsiteY37" fmla="*/ 1971510 h 2019080"/>
                <a:gd name="connsiteX38" fmla="*/ 0 w 605196"/>
                <a:gd name="connsiteY38" fmla="*/ 1950368 h 2019080"/>
                <a:gd name="connsiteX39" fmla="*/ 147996 w 605196"/>
                <a:gd name="connsiteY39" fmla="*/ 1509024 h 2019080"/>
                <a:gd name="connsiteX40" fmla="*/ 169138 w 605196"/>
                <a:gd name="connsiteY40" fmla="*/ 1485239 h 2019080"/>
                <a:gd name="connsiteX41" fmla="*/ 200851 w 605196"/>
                <a:gd name="connsiteY41" fmla="*/ 1440312 h 2019080"/>
                <a:gd name="connsiteX42" fmla="*/ 229922 w 605196"/>
                <a:gd name="connsiteY42" fmla="*/ 1384814 h 2019080"/>
                <a:gd name="connsiteX43" fmla="*/ 258992 w 605196"/>
                <a:gd name="connsiteY43" fmla="*/ 1316102 h 2019080"/>
                <a:gd name="connsiteX44" fmla="*/ 288063 w 605196"/>
                <a:gd name="connsiteY44" fmla="*/ 1234176 h 2019080"/>
                <a:gd name="connsiteX45" fmla="*/ 311848 w 605196"/>
                <a:gd name="connsiteY45" fmla="*/ 1162821 h 2019080"/>
                <a:gd name="connsiteX46" fmla="*/ 332990 w 605196"/>
                <a:gd name="connsiteY46" fmla="*/ 1086180 h 2019080"/>
                <a:gd name="connsiteX47" fmla="*/ 346204 w 605196"/>
                <a:gd name="connsiteY47" fmla="*/ 1014825 h 2019080"/>
                <a:gd name="connsiteX48" fmla="*/ 362060 w 605196"/>
                <a:gd name="connsiteY48" fmla="*/ 895901 h 2019080"/>
                <a:gd name="connsiteX49" fmla="*/ 372632 w 605196"/>
                <a:gd name="connsiteY49" fmla="*/ 776976 h 2019080"/>
                <a:gd name="connsiteX50" fmla="*/ 388488 w 605196"/>
                <a:gd name="connsiteY50" fmla="*/ 578768 h 201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5196" h="2019080">
                  <a:moveTo>
                    <a:pt x="388488" y="578768"/>
                  </a:moveTo>
                  <a:lnTo>
                    <a:pt x="393774" y="459843"/>
                  </a:lnTo>
                  <a:lnTo>
                    <a:pt x="396417" y="362060"/>
                  </a:lnTo>
                  <a:lnTo>
                    <a:pt x="401702" y="232564"/>
                  </a:lnTo>
                  <a:lnTo>
                    <a:pt x="401702" y="118925"/>
                  </a:lnTo>
                  <a:lnTo>
                    <a:pt x="401702" y="87212"/>
                  </a:lnTo>
                  <a:lnTo>
                    <a:pt x="404345" y="0"/>
                  </a:lnTo>
                  <a:lnTo>
                    <a:pt x="599910" y="0"/>
                  </a:lnTo>
                  <a:lnTo>
                    <a:pt x="605196" y="81926"/>
                  </a:lnTo>
                  <a:lnTo>
                    <a:pt x="605196" y="140067"/>
                  </a:lnTo>
                  <a:lnTo>
                    <a:pt x="605196" y="264278"/>
                  </a:lnTo>
                  <a:lnTo>
                    <a:pt x="605196" y="377917"/>
                  </a:lnTo>
                  <a:lnTo>
                    <a:pt x="605196" y="496842"/>
                  </a:lnTo>
                  <a:lnTo>
                    <a:pt x="602553" y="639552"/>
                  </a:lnTo>
                  <a:lnTo>
                    <a:pt x="597267" y="774333"/>
                  </a:lnTo>
                  <a:lnTo>
                    <a:pt x="591982" y="858902"/>
                  </a:lnTo>
                  <a:lnTo>
                    <a:pt x="584054" y="967256"/>
                  </a:lnTo>
                  <a:lnTo>
                    <a:pt x="576125" y="1051824"/>
                  </a:lnTo>
                  <a:lnTo>
                    <a:pt x="568197" y="1131108"/>
                  </a:lnTo>
                  <a:lnTo>
                    <a:pt x="552340" y="1231533"/>
                  </a:lnTo>
                  <a:lnTo>
                    <a:pt x="531198" y="1339887"/>
                  </a:lnTo>
                  <a:lnTo>
                    <a:pt x="510056" y="1421813"/>
                  </a:lnTo>
                  <a:lnTo>
                    <a:pt x="483628" y="1503739"/>
                  </a:lnTo>
                  <a:lnTo>
                    <a:pt x="454558" y="1588308"/>
                  </a:lnTo>
                  <a:lnTo>
                    <a:pt x="428130" y="1651734"/>
                  </a:lnTo>
                  <a:lnTo>
                    <a:pt x="377917" y="1749517"/>
                  </a:lnTo>
                  <a:lnTo>
                    <a:pt x="332990" y="1823515"/>
                  </a:lnTo>
                  <a:lnTo>
                    <a:pt x="288063" y="1886941"/>
                  </a:lnTo>
                  <a:lnTo>
                    <a:pt x="243136" y="1942439"/>
                  </a:lnTo>
                  <a:lnTo>
                    <a:pt x="216708" y="1971510"/>
                  </a:lnTo>
                  <a:lnTo>
                    <a:pt x="182352" y="1990009"/>
                  </a:lnTo>
                  <a:lnTo>
                    <a:pt x="145353" y="2005866"/>
                  </a:lnTo>
                  <a:lnTo>
                    <a:pt x="110997" y="2016437"/>
                  </a:lnTo>
                  <a:lnTo>
                    <a:pt x="87212" y="2019080"/>
                  </a:lnTo>
                  <a:lnTo>
                    <a:pt x="66070" y="2016437"/>
                  </a:lnTo>
                  <a:lnTo>
                    <a:pt x="42285" y="2005866"/>
                  </a:lnTo>
                  <a:lnTo>
                    <a:pt x="26428" y="1992652"/>
                  </a:lnTo>
                  <a:lnTo>
                    <a:pt x="7929" y="1971510"/>
                  </a:lnTo>
                  <a:lnTo>
                    <a:pt x="0" y="1950368"/>
                  </a:lnTo>
                  <a:lnTo>
                    <a:pt x="147996" y="1509024"/>
                  </a:lnTo>
                  <a:lnTo>
                    <a:pt x="169138" y="1485239"/>
                  </a:lnTo>
                  <a:lnTo>
                    <a:pt x="200851" y="1440312"/>
                  </a:lnTo>
                  <a:lnTo>
                    <a:pt x="229922" y="1384814"/>
                  </a:lnTo>
                  <a:lnTo>
                    <a:pt x="258992" y="1316102"/>
                  </a:lnTo>
                  <a:lnTo>
                    <a:pt x="288063" y="1234176"/>
                  </a:lnTo>
                  <a:lnTo>
                    <a:pt x="311848" y="1162821"/>
                  </a:lnTo>
                  <a:lnTo>
                    <a:pt x="332990" y="1086180"/>
                  </a:lnTo>
                  <a:lnTo>
                    <a:pt x="346204" y="1014825"/>
                  </a:lnTo>
                  <a:lnTo>
                    <a:pt x="362060" y="895901"/>
                  </a:lnTo>
                  <a:lnTo>
                    <a:pt x="372632" y="776976"/>
                  </a:lnTo>
                  <a:lnTo>
                    <a:pt x="388488" y="578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E7C5E3C1-DF36-4CEA-B6A7-F0591C85C680}"/>
                </a:ext>
              </a:extLst>
            </p:cNvPr>
            <p:cNvSpPr/>
            <p:nvPr/>
          </p:nvSpPr>
          <p:spPr>
            <a:xfrm>
              <a:off x="4230690" y="5267326"/>
              <a:ext cx="655637" cy="627063"/>
            </a:xfrm>
            <a:custGeom>
              <a:avLst/>
              <a:gdLst>
                <a:gd name="connsiteX0" fmla="*/ 290513 w 654844"/>
                <a:gd name="connsiteY0" fmla="*/ 114300 h 626269"/>
                <a:gd name="connsiteX1" fmla="*/ 350044 w 654844"/>
                <a:gd name="connsiteY1" fmla="*/ 138113 h 626269"/>
                <a:gd name="connsiteX2" fmla="*/ 397669 w 654844"/>
                <a:gd name="connsiteY2" fmla="*/ 154781 h 626269"/>
                <a:gd name="connsiteX3" fmla="*/ 452438 w 654844"/>
                <a:gd name="connsiteY3" fmla="*/ 166688 h 626269"/>
                <a:gd name="connsiteX4" fmla="*/ 483394 w 654844"/>
                <a:gd name="connsiteY4" fmla="*/ 171450 h 626269"/>
                <a:gd name="connsiteX5" fmla="*/ 511969 w 654844"/>
                <a:gd name="connsiteY5" fmla="*/ 173831 h 626269"/>
                <a:gd name="connsiteX6" fmla="*/ 533400 w 654844"/>
                <a:gd name="connsiteY6" fmla="*/ 171450 h 626269"/>
                <a:gd name="connsiteX7" fmla="*/ 561975 w 654844"/>
                <a:gd name="connsiteY7" fmla="*/ 161925 h 626269"/>
                <a:gd name="connsiteX8" fmla="*/ 590550 w 654844"/>
                <a:gd name="connsiteY8" fmla="*/ 145256 h 626269"/>
                <a:gd name="connsiteX9" fmla="*/ 609600 w 654844"/>
                <a:gd name="connsiteY9" fmla="*/ 130969 h 626269"/>
                <a:gd name="connsiteX10" fmla="*/ 619125 w 654844"/>
                <a:gd name="connsiteY10" fmla="*/ 121444 h 626269"/>
                <a:gd name="connsiteX11" fmla="*/ 654844 w 654844"/>
                <a:gd name="connsiteY11" fmla="*/ 85725 h 626269"/>
                <a:gd name="connsiteX12" fmla="*/ 545307 w 654844"/>
                <a:gd name="connsiteY12" fmla="*/ 626269 h 626269"/>
                <a:gd name="connsiteX13" fmla="*/ 521494 w 654844"/>
                <a:gd name="connsiteY13" fmla="*/ 616744 h 626269"/>
                <a:gd name="connsiteX14" fmla="*/ 500063 w 654844"/>
                <a:gd name="connsiteY14" fmla="*/ 600075 h 626269"/>
                <a:gd name="connsiteX15" fmla="*/ 478632 w 654844"/>
                <a:gd name="connsiteY15" fmla="*/ 581025 h 626269"/>
                <a:gd name="connsiteX16" fmla="*/ 469107 w 654844"/>
                <a:gd name="connsiteY16" fmla="*/ 557213 h 626269"/>
                <a:gd name="connsiteX17" fmla="*/ 457200 w 654844"/>
                <a:gd name="connsiteY17" fmla="*/ 509588 h 626269"/>
                <a:gd name="connsiteX18" fmla="*/ 440532 w 654844"/>
                <a:gd name="connsiteY18" fmla="*/ 466725 h 626269"/>
                <a:gd name="connsiteX19" fmla="*/ 426244 w 654844"/>
                <a:gd name="connsiteY19" fmla="*/ 435769 h 626269"/>
                <a:gd name="connsiteX20" fmla="*/ 404813 w 654844"/>
                <a:gd name="connsiteY20" fmla="*/ 402431 h 626269"/>
                <a:gd name="connsiteX21" fmla="*/ 376238 w 654844"/>
                <a:gd name="connsiteY21" fmla="*/ 369094 h 626269"/>
                <a:gd name="connsiteX22" fmla="*/ 323850 w 654844"/>
                <a:gd name="connsiteY22" fmla="*/ 316706 h 626269"/>
                <a:gd name="connsiteX23" fmla="*/ 259557 w 654844"/>
                <a:gd name="connsiteY23" fmla="*/ 257175 h 626269"/>
                <a:gd name="connsiteX24" fmla="*/ 169069 w 654844"/>
                <a:gd name="connsiteY24" fmla="*/ 178594 h 626269"/>
                <a:gd name="connsiteX25" fmla="*/ 73819 w 654844"/>
                <a:gd name="connsiteY25" fmla="*/ 100013 h 626269"/>
                <a:gd name="connsiteX26" fmla="*/ 33338 w 654844"/>
                <a:gd name="connsiteY26" fmla="*/ 69056 h 626269"/>
                <a:gd name="connsiteX27" fmla="*/ 9525 w 654844"/>
                <a:gd name="connsiteY27" fmla="*/ 40481 h 626269"/>
                <a:gd name="connsiteX28" fmla="*/ 0 w 654844"/>
                <a:gd name="connsiteY28" fmla="*/ 16669 h 626269"/>
                <a:gd name="connsiteX29" fmla="*/ 4763 w 654844"/>
                <a:gd name="connsiteY29" fmla="*/ 4763 h 626269"/>
                <a:gd name="connsiteX30" fmla="*/ 19050 w 654844"/>
                <a:gd name="connsiteY30" fmla="*/ 0 h 626269"/>
                <a:gd name="connsiteX31" fmla="*/ 57150 w 654844"/>
                <a:gd name="connsiteY31" fmla="*/ 9525 h 626269"/>
                <a:gd name="connsiteX32" fmla="*/ 111919 w 654844"/>
                <a:gd name="connsiteY32" fmla="*/ 35719 h 626269"/>
                <a:gd name="connsiteX33" fmla="*/ 192882 w 654844"/>
                <a:gd name="connsiteY33" fmla="*/ 73819 h 626269"/>
                <a:gd name="connsiteX34" fmla="*/ 290513 w 654844"/>
                <a:gd name="connsiteY34" fmla="*/ 114300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626269">
                  <a:moveTo>
                    <a:pt x="290513" y="114300"/>
                  </a:moveTo>
                  <a:lnTo>
                    <a:pt x="350044" y="138113"/>
                  </a:lnTo>
                  <a:lnTo>
                    <a:pt x="397669" y="154781"/>
                  </a:lnTo>
                  <a:lnTo>
                    <a:pt x="452438" y="166688"/>
                  </a:lnTo>
                  <a:lnTo>
                    <a:pt x="483394" y="171450"/>
                  </a:lnTo>
                  <a:lnTo>
                    <a:pt x="511969" y="173831"/>
                  </a:lnTo>
                  <a:lnTo>
                    <a:pt x="533400" y="171450"/>
                  </a:lnTo>
                  <a:lnTo>
                    <a:pt x="561975" y="161925"/>
                  </a:lnTo>
                  <a:lnTo>
                    <a:pt x="590550" y="145256"/>
                  </a:lnTo>
                  <a:lnTo>
                    <a:pt x="609600" y="130969"/>
                  </a:lnTo>
                  <a:lnTo>
                    <a:pt x="619125" y="121444"/>
                  </a:lnTo>
                  <a:lnTo>
                    <a:pt x="654844" y="85725"/>
                  </a:lnTo>
                  <a:lnTo>
                    <a:pt x="545307" y="626269"/>
                  </a:lnTo>
                  <a:lnTo>
                    <a:pt x="521494" y="616744"/>
                  </a:lnTo>
                  <a:lnTo>
                    <a:pt x="500063" y="600075"/>
                  </a:lnTo>
                  <a:lnTo>
                    <a:pt x="478632" y="581025"/>
                  </a:lnTo>
                  <a:lnTo>
                    <a:pt x="469107" y="557213"/>
                  </a:lnTo>
                  <a:lnTo>
                    <a:pt x="457200" y="509588"/>
                  </a:lnTo>
                  <a:lnTo>
                    <a:pt x="440532" y="466725"/>
                  </a:lnTo>
                  <a:lnTo>
                    <a:pt x="426244" y="435769"/>
                  </a:lnTo>
                  <a:lnTo>
                    <a:pt x="404813" y="402431"/>
                  </a:lnTo>
                  <a:lnTo>
                    <a:pt x="376238" y="369094"/>
                  </a:lnTo>
                  <a:lnTo>
                    <a:pt x="323850" y="316706"/>
                  </a:lnTo>
                  <a:lnTo>
                    <a:pt x="259557" y="257175"/>
                  </a:lnTo>
                  <a:lnTo>
                    <a:pt x="169069" y="178594"/>
                  </a:lnTo>
                  <a:lnTo>
                    <a:pt x="73819" y="100013"/>
                  </a:lnTo>
                  <a:lnTo>
                    <a:pt x="33338" y="69056"/>
                  </a:lnTo>
                  <a:lnTo>
                    <a:pt x="9525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57150" y="9525"/>
                  </a:lnTo>
                  <a:lnTo>
                    <a:pt x="111919" y="35719"/>
                  </a:lnTo>
                  <a:lnTo>
                    <a:pt x="192882" y="73819"/>
                  </a:lnTo>
                  <a:lnTo>
                    <a:pt x="290513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8">
              <a:extLst>
                <a:ext uri="{FF2B5EF4-FFF2-40B4-BE49-F238E27FC236}">
                  <a16:creationId xmlns:a16="http://schemas.microsoft.com/office/drawing/2014/main" id="{E0ABDC8B-A3BE-425D-8CFD-59C9509B2E9A}"/>
                </a:ext>
              </a:extLst>
            </p:cNvPr>
            <p:cNvSpPr/>
            <p:nvPr/>
          </p:nvSpPr>
          <p:spPr>
            <a:xfrm>
              <a:off x="3705227" y="2990850"/>
              <a:ext cx="1433513" cy="1709738"/>
            </a:xfrm>
            <a:custGeom>
              <a:avLst/>
              <a:gdLst>
                <a:gd name="connsiteX0" fmla="*/ 1185863 w 1433513"/>
                <a:gd name="connsiteY0" fmla="*/ 288131 h 1709738"/>
                <a:gd name="connsiteX1" fmla="*/ 1126331 w 1433513"/>
                <a:gd name="connsiteY1" fmla="*/ 385763 h 1709738"/>
                <a:gd name="connsiteX2" fmla="*/ 1066800 w 1433513"/>
                <a:gd name="connsiteY2" fmla="*/ 483394 h 1709738"/>
                <a:gd name="connsiteX3" fmla="*/ 1000125 w 1433513"/>
                <a:gd name="connsiteY3" fmla="*/ 581025 h 1709738"/>
                <a:gd name="connsiteX4" fmla="*/ 940594 w 1433513"/>
                <a:gd name="connsiteY4" fmla="*/ 669131 h 1709738"/>
                <a:gd name="connsiteX5" fmla="*/ 881063 w 1433513"/>
                <a:gd name="connsiteY5" fmla="*/ 754856 h 1709738"/>
                <a:gd name="connsiteX6" fmla="*/ 814388 w 1433513"/>
                <a:gd name="connsiteY6" fmla="*/ 842963 h 1709738"/>
                <a:gd name="connsiteX7" fmla="*/ 728663 w 1433513"/>
                <a:gd name="connsiteY7" fmla="*/ 947738 h 1709738"/>
                <a:gd name="connsiteX8" fmla="*/ 631031 w 1433513"/>
                <a:gd name="connsiteY8" fmla="*/ 1064419 h 1709738"/>
                <a:gd name="connsiteX9" fmla="*/ 497681 w 1433513"/>
                <a:gd name="connsiteY9" fmla="*/ 1204913 h 1709738"/>
                <a:gd name="connsiteX10" fmla="*/ 395288 w 1433513"/>
                <a:gd name="connsiteY10" fmla="*/ 1304925 h 1709738"/>
                <a:gd name="connsiteX11" fmla="*/ 250031 w 1433513"/>
                <a:gd name="connsiteY11" fmla="*/ 1443038 h 1709738"/>
                <a:gd name="connsiteX12" fmla="*/ 154781 w 1433513"/>
                <a:gd name="connsiteY12" fmla="*/ 1528763 h 1709738"/>
                <a:gd name="connsiteX13" fmla="*/ 52388 w 1433513"/>
                <a:gd name="connsiteY13" fmla="*/ 1614488 h 1709738"/>
                <a:gd name="connsiteX14" fmla="*/ 14288 w 1433513"/>
                <a:gd name="connsiteY14" fmla="*/ 1647825 h 1709738"/>
                <a:gd name="connsiteX15" fmla="*/ 2381 w 1433513"/>
                <a:gd name="connsiteY15" fmla="*/ 1666875 h 1709738"/>
                <a:gd name="connsiteX16" fmla="*/ 0 w 1433513"/>
                <a:gd name="connsiteY16" fmla="*/ 1685925 h 1709738"/>
                <a:gd name="connsiteX17" fmla="*/ 4763 w 1433513"/>
                <a:gd name="connsiteY17" fmla="*/ 1700213 h 1709738"/>
                <a:gd name="connsiteX18" fmla="*/ 16669 w 1433513"/>
                <a:gd name="connsiteY18" fmla="*/ 1707356 h 1709738"/>
                <a:gd name="connsiteX19" fmla="*/ 30956 w 1433513"/>
                <a:gd name="connsiteY19" fmla="*/ 1709738 h 1709738"/>
                <a:gd name="connsiteX20" fmla="*/ 47625 w 1433513"/>
                <a:gd name="connsiteY20" fmla="*/ 1704975 h 1709738"/>
                <a:gd name="connsiteX21" fmla="*/ 119063 w 1433513"/>
                <a:gd name="connsiteY21" fmla="*/ 1659731 h 1709738"/>
                <a:gd name="connsiteX22" fmla="*/ 254794 w 1433513"/>
                <a:gd name="connsiteY22" fmla="*/ 1566863 h 1709738"/>
                <a:gd name="connsiteX23" fmla="*/ 369094 w 1433513"/>
                <a:gd name="connsiteY23" fmla="*/ 1488281 h 1709738"/>
                <a:gd name="connsiteX24" fmla="*/ 485775 w 1433513"/>
                <a:gd name="connsiteY24" fmla="*/ 1400175 h 1709738"/>
                <a:gd name="connsiteX25" fmla="*/ 523875 w 1433513"/>
                <a:gd name="connsiteY25" fmla="*/ 1371600 h 1709738"/>
                <a:gd name="connsiteX26" fmla="*/ 611981 w 1433513"/>
                <a:gd name="connsiteY26" fmla="*/ 1304925 h 1709738"/>
                <a:gd name="connsiteX27" fmla="*/ 738188 w 1433513"/>
                <a:gd name="connsiteY27" fmla="*/ 1195388 h 1709738"/>
                <a:gd name="connsiteX28" fmla="*/ 866775 w 1433513"/>
                <a:gd name="connsiteY28" fmla="*/ 1066800 h 1709738"/>
                <a:gd name="connsiteX29" fmla="*/ 985838 w 1433513"/>
                <a:gd name="connsiteY29" fmla="*/ 940594 h 1709738"/>
                <a:gd name="connsiteX30" fmla="*/ 1073944 w 1433513"/>
                <a:gd name="connsiteY30" fmla="*/ 842963 h 1709738"/>
                <a:gd name="connsiteX31" fmla="*/ 1202531 w 1433513"/>
                <a:gd name="connsiteY31" fmla="*/ 695325 h 1709738"/>
                <a:gd name="connsiteX32" fmla="*/ 1302544 w 1433513"/>
                <a:gd name="connsiteY32" fmla="*/ 576263 h 1709738"/>
                <a:gd name="connsiteX33" fmla="*/ 1357313 w 1433513"/>
                <a:gd name="connsiteY33" fmla="*/ 511969 h 1709738"/>
                <a:gd name="connsiteX34" fmla="*/ 1433513 w 1433513"/>
                <a:gd name="connsiteY34" fmla="*/ 414338 h 1709738"/>
                <a:gd name="connsiteX35" fmla="*/ 1338263 w 1433513"/>
                <a:gd name="connsiteY35" fmla="*/ 0 h 1709738"/>
                <a:gd name="connsiteX36" fmla="*/ 1283494 w 1433513"/>
                <a:gd name="connsiteY36" fmla="*/ 109538 h 1709738"/>
                <a:gd name="connsiteX37" fmla="*/ 1233488 w 1433513"/>
                <a:gd name="connsiteY37" fmla="*/ 207169 h 1709738"/>
                <a:gd name="connsiteX38" fmla="*/ 1185863 w 1433513"/>
                <a:gd name="connsiteY38" fmla="*/ 28813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33513" h="1709738">
                  <a:moveTo>
                    <a:pt x="1185863" y="288131"/>
                  </a:moveTo>
                  <a:lnTo>
                    <a:pt x="1126331" y="385763"/>
                  </a:lnTo>
                  <a:lnTo>
                    <a:pt x="1066800" y="483394"/>
                  </a:lnTo>
                  <a:lnTo>
                    <a:pt x="1000125" y="581025"/>
                  </a:lnTo>
                  <a:lnTo>
                    <a:pt x="940594" y="669131"/>
                  </a:lnTo>
                  <a:lnTo>
                    <a:pt x="881063" y="754856"/>
                  </a:lnTo>
                  <a:lnTo>
                    <a:pt x="814388" y="842963"/>
                  </a:lnTo>
                  <a:lnTo>
                    <a:pt x="728663" y="947738"/>
                  </a:lnTo>
                  <a:lnTo>
                    <a:pt x="631031" y="1064419"/>
                  </a:lnTo>
                  <a:lnTo>
                    <a:pt x="497681" y="1204913"/>
                  </a:lnTo>
                  <a:lnTo>
                    <a:pt x="395288" y="1304925"/>
                  </a:lnTo>
                  <a:lnTo>
                    <a:pt x="250031" y="1443038"/>
                  </a:lnTo>
                  <a:lnTo>
                    <a:pt x="154781" y="1528763"/>
                  </a:lnTo>
                  <a:lnTo>
                    <a:pt x="52388" y="1614488"/>
                  </a:lnTo>
                  <a:lnTo>
                    <a:pt x="14288" y="1647825"/>
                  </a:lnTo>
                  <a:lnTo>
                    <a:pt x="2381" y="1666875"/>
                  </a:lnTo>
                  <a:lnTo>
                    <a:pt x="0" y="1685925"/>
                  </a:lnTo>
                  <a:lnTo>
                    <a:pt x="4763" y="1700213"/>
                  </a:lnTo>
                  <a:lnTo>
                    <a:pt x="16669" y="1707356"/>
                  </a:lnTo>
                  <a:lnTo>
                    <a:pt x="30956" y="1709738"/>
                  </a:lnTo>
                  <a:lnTo>
                    <a:pt x="47625" y="1704975"/>
                  </a:lnTo>
                  <a:lnTo>
                    <a:pt x="119063" y="1659731"/>
                  </a:lnTo>
                  <a:lnTo>
                    <a:pt x="254794" y="1566863"/>
                  </a:lnTo>
                  <a:lnTo>
                    <a:pt x="369094" y="1488281"/>
                  </a:lnTo>
                  <a:lnTo>
                    <a:pt x="485775" y="1400175"/>
                  </a:lnTo>
                  <a:lnTo>
                    <a:pt x="523875" y="1371600"/>
                  </a:lnTo>
                  <a:lnTo>
                    <a:pt x="611981" y="1304925"/>
                  </a:lnTo>
                  <a:lnTo>
                    <a:pt x="738188" y="1195388"/>
                  </a:lnTo>
                  <a:lnTo>
                    <a:pt x="866775" y="1066800"/>
                  </a:lnTo>
                  <a:lnTo>
                    <a:pt x="985838" y="940594"/>
                  </a:lnTo>
                  <a:lnTo>
                    <a:pt x="1073944" y="842963"/>
                  </a:lnTo>
                  <a:lnTo>
                    <a:pt x="1202531" y="695325"/>
                  </a:lnTo>
                  <a:lnTo>
                    <a:pt x="1302544" y="576263"/>
                  </a:lnTo>
                  <a:lnTo>
                    <a:pt x="1357313" y="511969"/>
                  </a:lnTo>
                  <a:lnTo>
                    <a:pt x="1433513" y="414338"/>
                  </a:lnTo>
                  <a:lnTo>
                    <a:pt x="1338263" y="0"/>
                  </a:lnTo>
                  <a:lnTo>
                    <a:pt x="1283494" y="109538"/>
                  </a:lnTo>
                  <a:lnTo>
                    <a:pt x="1233488" y="207169"/>
                  </a:lnTo>
                  <a:lnTo>
                    <a:pt x="1185863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9">
              <a:extLst>
                <a:ext uri="{FF2B5EF4-FFF2-40B4-BE49-F238E27FC236}">
                  <a16:creationId xmlns:a16="http://schemas.microsoft.com/office/drawing/2014/main" id="{B9B80636-598F-482D-A7BB-B2BA274D02DA}"/>
                </a:ext>
              </a:extLst>
            </p:cNvPr>
            <p:cNvSpPr/>
            <p:nvPr/>
          </p:nvSpPr>
          <p:spPr>
            <a:xfrm>
              <a:off x="6189665" y="1979614"/>
              <a:ext cx="1787525" cy="549275"/>
            </a:xfrm>
            <a:custGeom>
              <a:avLst/>
              <a:gdLst>
                <a:gd name="connsiteX0" fmla="*/ 864394 w 1788319"/>
                <a:gd name="connsiteY0" fmla="*/ 145256 h 550069"/>
                <a:gd name="connsiteX1" fmla="*/ 1000125 w 1788319"/>
                <a:gd name="connsiteY1" fmla="*/ 109537 h 550069"/>
                <a:gd name="connsiteX2" fmla="*/ 1159669 w 1788319"/>
                <a:gd name="connsiteY2" fmla="*/ 69056 h 550069"/>
                <a:gd name="connsiteX3" fmla="*/ 1290637 w 1788319"/>
                <a:gd name="connsiteY3" fmla="*/ 35719 h 550069"/>
                <a:gd name="connsiteX4" fmla="*/ 1397794 w 1788319"/>
                <a:gd name="connsiteY4" fmla="*/ 9525 h 550069"/>
                <a:gd name="connsiteX5" fmla="*/ 1438275 w 1788319"/>
                <a:gd name="connsiteY5" fmla="*/ 0 h 550069"/>
                <a:gd name="connsiteX6" fmla="*/ 1462087 w 1788319"/>
                <a:gd name="connsiteY6" fmla="*/ 9525 h 550069"/>
                <a:gd name="connsiteX7" fmla="*/ 1545431 w 1788319"/>
                <a:gd name="connsiteY7" fmla="*/ 57150 h 550069"/>
                <a:gd name="connsiteX8" fmla="*/ 1635919 w 1788319"/>
                <a:gd name="connsiteY8" fmla="*/ 109537 h 550069"/>
                <a:gd name="connsiteX9" fmla="*/ 1719262 w 1788319"/>
                <a:gd name="connsiteY9" fmla="*/ 161925 h 550069"/>
                <a:gd name="connsiteX10" fmla="*/ 1769269 w 1788319"/>
                <a:gd name="connsiteY10" fmla="*/ 192881 h 550069"/>
                <a:gd name="connsiteX11" fmla="*/ 1781175 w 1788319"/>
                <a:gd name="connsiteY11" fmla="*/ 202406 h 550069"/>
                <a:gd name="connsiteX12" fmla="*/ 1785937 w 1788319"/>
                <a:gd name="connsiteY12" fmla="*/ 211931 h 550069"/>
                <a:gd name="connsiteX13" fmla="*/ 1788319 w 1788319"/>
                <a:gd name="connsiteY13" fmla="*/ 221456 h 550069"/>
                <a:gd name="connsiteX14" fmla="*/ 1781175 w 1788319"/>
                <a:gd name="connsiteY14" fmla="*/ 242887 h 550069"/>
                <a:gd name="connsiteX15" fmla="*/ 1766887 w 1788319"/>
                <a:gd name="connsiteY15" fmla="*/ 271462 h 550069"/>
                <a:gd name="connsiteX16" fmla="*/ 1743075 w 1788319"/>
                <a:gd name="connsiteY16" fmla="*/ 302419 h 550069"/>
                <a:gd name="connsiteX17" fmla="*/ 1707356 w 1788319"/>
                <a:gd name="connsiteY17" fmla="*/ 340519 h 550069"/>
                <a:gd name="connsiteX18" fmla="*/ 1685925 w 1788319"/>
                <a:gd name="connsiteY18" fmla="*/ 359569 h 550069"/>
                <a:gd name="connsiteX19" fmla="*/ 1357312 w 1788319"/>
                <a:gd name="connsiteY19" fmla="*/ 266700 h 550069"/>
                <a:gd name="connsiteX20" fmla="*/ 1335881 w 1788319"/>
                <a:gd name="connsiteY20" fmla="*/ 257175 h 550069"/>
                <a:gd name="connsiteX21" fmla="*/ 1319212 w 1788319"/>
                <a:gd name="connsiteY21" fmla="*/ 250031 h 550069"/>
                <a:gd name="connsiteX22" fmla="*/ 1304925 w 1788319"/>
                <a:gd name="connsiteY22" fmla="*/ 247650 h 550069"/>
                <a:gd name="connsiteX23" fmla="*/ 1264444 w 1788319"/>
                <a:gd name="connsiteY23" fmla="*/ 252412 h 550069"/>
                <a:gd name="connsiteX24" fmla="*/ 1128712 w 1788319"/>
                <a:gd name="connsiteY24" fmla="*/ 269081 h 550069"/>
                <a:gd name="connsiteX25" fmla="*/ 988219 w 1788319"/>
                <a:gd name="connsiteY25" fmla="*/ 288131 h 550069"/>
                <a:gd name="connsiteX26" fmla="*/ 871537 w 1788319"/>
                <a:gd name="connsiteY26" fmla="*/ 304800 h 550069"/>
                <a:gd name="connsiteX27" fmla="*/ 742950 w 1788319"/>
                <a:gd name="connsiteY27" fmla="*/ 328612 h 550069"/>
                <a:gd name="connsiteX28" fmla="*/ 621506 w 1788319"/>
                <a:gd name="connsiteY28" fmla="*/ 357187 h 550069"/>
                <a:gd name="connsiteX29" fmla="*/ 473869 w 1788319"/>
                <a:gd name="connsiteY29" fmla="*/ 400050 h 550069"/>
                <a:gd name="connsiteX30" fmla="*/ 345281 w 1788319"/>
                <a:gd name="connsiteY30" fmla="*/ 440531 h 550069"/>
                <a:gd name="connsiteX31" fmla="*/ 223837 w 1788319"/>
                <a:gd name="connsiteY31" fmla="*/ 483394 h 550069"/>
                <a:gd name="connsiteX32" fmla="*/ 123825 w 1788319"/>
                <a:gd name="connsiteY32" fmla="*/ 521494 h 550069"/>
                <a:gd name="connsiteX33" fmla="*/ 45244 w 1788319"/>
                <a:gd name="connsiteY33" fmla="*/ 550069 h 550069"/>
                <a:gd name="connsiteX34" fmla="*/ 0 w 1788319"/>
                <a:gd name="connsiteY34" fmla="*/ 359569 h 550069"/>
                <a:gd name="connsiteX35" fmla="*/ 180975 w 1788319"/>
                <a:gd name="connsiteY35" fmla="*/ 314325 h 550069"/>
                <a:gd name="connsiteX36" fmla="*/ 364331 w 1788319"/>
                <a:gd name="connsiteY36" fmla="*/ 269081 h 550069"/>
                <a:gd name="connsiteX37" fmla="*/ 547687 w 1788319"/>
                <a:gd name="connsiteY37" fmla="*/ 223837 h 550069"/>
                <a:gd name="connsiteX38" fmla="*/ 728662 w 1788319"/>
                <a:gd name="connsiteY38" fmla="*/ 178594 h 550069"/>
                <a:gd name="connsiteX39" fmla="*/ 864394 w 1788319"/>
                <a:gd name="connsiteY39" fmla="*/ 1452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8319" h="550069">
                  <a:moveTo>
                    <a:pt x="864394" y="145256"/>
                  </a:moveTo>
                  <a:lnTo>
                    <a:pt x="1000125" y="109537"/>
                  </a:lnTo>
                  <a:lnTo>
                    <a:pt x="1159669" y="69056"/>
                  </a:lnTo>
                  <a:lnTo>
                    <a:pt x="1290637" y="35719"/>
                  </a:lnTo>
                  <a:lnTo>
                    <a:pt x="1397794" y="9525"/>
                  </a:lnTo>
                  <a:lnTo>
                    <a:pt x="1438275" y="0"/>
                  </a:lnTo>
                  <a:lnTo>
                    <a:pt x="1462087" y="9525"/>
                  </a:lnTo>
                  <a:lnTo>
                    <a:pt x="1545431" y="57150"/>
                  </a:lnTo>
                  <a:lnTo>
                    <a:pt x="1635919" y="109537"/>
                  </a:lnTo>
                  <a:lnTo>
                    <a:pt x="1719262" y="161925"/>
                  </a:lnTo>
                  <a:lnTo>
                    <a:pt x="1769269" y="192881"/>
                  </a:lnTo>
                  <a:lnTo>
                    <a:pt x="1781175" y="202406"/>
                  </a:lnTo>
                  <a:lnTo>
                    <a:pt x="1785937" y="211931"/>
                  </a:lnTo>
                  <a:lnTo>
                    <a:pt x="1788319" y="221456"/>
                  </a:lnTo>
                  <a:lnTo>
                    <a:pt x="1781175" y="242887"/>
                  </a:lnTo>
                  <a:lnTo>
                    <a:pt x="1766887" y="271462"/>
                  </a:lnTo>
                  <a:lnTo>
                    <a:pt x="1743075" y="302419"/>
                  </a:lnTo>
                  <a:lnTo>
                    <a:pt x="1707356" y="340519"/>
                  </a:lnTo>
                  <a:lnTo>
                    <a:pt x="1685925" y="359569"/>
                  </a:lnTo>
                  <a:lnTo>
                    <a:pt x="1357312" y="266700"/>
                  </a:lnTo>
                  <a:lnTo>
                    <a:pt x="1335881" y="257175"/>
                  </a:lnTo>
                  <a:lnTo>
                    <a:pt x="1319212" y="250031"/>
                  </a:lnTo>
                  <a:lnTo>
                    <a:pt x="1304925" y="247650"/>
                  </a:lnTo>
                  <a:lnTo>
                    <a:pt x="1264444" y="252412"/>
                  </a:lnTo>
                  <a:lnTo>
                    <a:pt x="1128712" y="269081"/>
                  </a:lnTo>
                  <a:lnTo>
                    <a:pt x="988219" y="288131"/>
                  </a:lnTo>
                  <a:lnTo>
                    <a:pt x="871537" y="304800"/>
                  </a:lnTo>
                  <a:lnTo>
                    <a:pt x="742950" y="328612"/>
                  </a:lnTo>
                  <a:lnTo>
                    <a:pt x="621506" y="357187"/>
                  </a:lnTo>
                  <a:lnTo>
                    <a:pt x="473869" y="400050"/>
                  </a:lnTo>
                  <a:lnTo>
                    <a:pt x="345281" y="440531"/>
                  </a:lnTo>
                  <a:lnTo>
                    <a:pt x="223837" y="483394"/>
                  </a:lnTo>
                  <a:lnTo>
                    <a:pt x="123825" y="521494"/>
                  </a:lnTo>
                  <a:lnTo>
                    <a:pt x="45244" y="550069"/>
                  </a:lnTo>
                  <a:lnTo>
                    <a:pt x="0" y="359569"/>
                  </a:lnTo>
                  <a:lnTo>
                    <a:pt x="180975" y="314325"/>
                  </a:lnTo>
                  <a:lnTo>
                    <a:pt x="364331" y="269081"/>
                  </a:lnTo>
                  <a:lnTo>
                    <a:pt x="547687" y="223837"/>
                  </a:lnTo>
                  <a:lnTo>
                    <a:pt x="728662" y="178594"/>
                  </a:lnTo>
                  <a:lnTo>
                    <a:pt x="864394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0">
              <a:extLst>
                <a:ext uri="{FF2B5EF4-FFF2-40B4-BE49-F238E27FC236}">
                  <a16:creationId xmlns:a16="http://schemas.microsoft.com/office/drawing/2014/main" id="{B0762BAE-2250-4A31-B45F-649A8095C61C}"/>
                </a:ext>
              </a:extLst>
            </p:cNvPr>
            <p:cNvSpPr/>
            <p:nvPr/>
          </p:nvSpPr>
          <p:spPr>
            <a:xfrm>
              <a:off x="7170740" y="2222501"/>
              <a:ext cx="777875" cy="1757363"/>
            </a:xfrm>
            <a:custGeom>
              <a:avLst/>
              <a:gdLst>
                <a:gd name="connsiteX0" fmla="*/ 360608 w 777884"/>
                <a:gd name="connsiteY0" fmla="*/ 605307 h 1756678"/>
                <a:gd name="connsiteX1" fmla="*/ 376063 w 777884"/>
                <a:gd name="connsiteY1" fmla="*/ 517730 h 1756678"/>
                <a:gd name="connsiteX2" fmla="*/ 391517 w 777884"/>
                <a:gd name="connsiteY2" fmla="*/ 419851 h 1756678"/>
                <a:gd name="connsiteX3" fmla="*/ 404396 w 777884"/>
                <a:gd name="connsiteY3" fmla="*/ 324547 h 1756678"/>
                <a:gd name="connsiteX4" fmla="*/ 412124 w 777884"/>
                <a:gd name="connsiteY4" fmla="*/ 226668 h 1756678"/>
                <a:gd name="connsiteX5" fmla="*/ 414699 w 777884"/>
                <a:gd name="connsiteY5" fmla="*/ 151970 h 1756678"/>
                <a:gd name="connsiteX6" fmla="*/ 414699 w 777884"/>
                <a:gd name="connsiteY6" fmla="*/ 100455 h 1756678"/>
                <a:gd name="connsiteX7" fmla="*/ 409548 w 777884"/>
                <a:gd name="connsiteY7" fmla="*/ 74697 h 1756678"/>
                <a:gd name="connsiteX8" fmla="*/ 401821 w 777884"/>
                <a:gd name="connsiteY8" fmla="*/ 54091 h 1756678"/>
                <a:gd name="connsiteX9" fmla="*/ 388942 w 777884"/>
                <a:gd name="connsiteY9" fmla="*/ 33485 h 1756678"/>
                <a:gd name="connsiteX10" fmla="*/ 370911 w 777884"/>
                <a:gd name="connsiteY10" fmla="*/ 15454 h 1756678"/>
                <a:gd name="connsiteX11" fmla="*/ 337426 w 777884"/>
                <a:gd name="connsiteY11" fmla="*/ 0 h 1756678"/>
                <a:gd name="connsiteX12" fmla="*/ 777884 w 777884"/>
                <a:gd name="connsiteY12" fmla="*/ 30909 h 1756678"/>
                <a:gd name="connsiteX13" fmla="*/ 744399 w 777884"/>
                <a:gd name="connsiteY13" fmla="*/ 69545 h 1756678"/>
                <a:gd name="connsiteX14" fmla="*/ 716065 w 777884"/>
                <a:gd name="connsiteY14" fmla="*/ 100455 h 1756678"/>
                <a:gd name="connsiteX15" fmla="*/ 703186 w 777884"/>
                <a:gd name="connsiteY15" fmla="*/ 115909 h 1756678"/>
                <a:gd name="connsiteX16" fmla="*/ 695459 w 777884"/>
                <a:gd name="connsiteY16" fmla="*/ 159698 h 1756678"/>
                <a:gd name="connsiteX17" fmla="*/ 677428 w 777884"/>
                <a:gd name="connsiteY17" fmla="*/ 265304 h 1756678"/>
                <a:gd name="connsiteX18" fmla="*/ 646519 w 777884"/>
                <a:gd name="connsiteY18" fmla="*/ 422427 h 1756678"/>
                <a:gd name="connsiteX19" fmla="*/ 615610 w 777884"/>
                <a:gd name="connsiteY19" fmla="*/ 566670 h 1756678"/>
                <a:gd name="connsiteX20" fmla="*/ 566670 w 777884"/>
                <a:gd name="connsiteY20" fmla="*/ 775308 h 1756678"/>
                <a:gd name="connsiteX21" fmla="*/ 528033 w 777884"/>
                <a:gd name="connsiteY21" fmla="*/ 922127 h 1756678"/>
                <a:gd name="connsiteX22" fmla="*/ 491973 w 777884"/>
                <a:gd name="connsiteY22" fmla="*/ 1050916 h 1756678"/>
                <a:gd name="connsiteX23" fmla="*/ 443033 w 777884"/>
                <a:gd name="connsiteY23" fmla="*/ 1197735 h 1756678"/>
                <a:gd name="connsiteX24" fmla="*/ 401821 w 777884"/>
                <a:gd name="connsiteY24" fmla="*/ 1318796 h 1756678"/>
                <a:gd name="connsiteX25" fmla="*/ 370911 w 777884"/>
                <a:gd name="connsiteY25" fmla="*/ 1398645 h 1756678"/>
                <a:gd name="connsiteX26" fmla="*/ 345153 w 777884"/>
                <a:gd name="connsiteY26" fmla="*/ 1468191 h 1756678"/>
                <a:gd name="connsiteX27" fmla="*/ 306517 w 777884"/>
                <a:gd name="connsiteY27" fmla="*/ 1542889 h 1756678"/>
                <a:gd name="connsiteX28" fmla="*/ 270456 w 777884"/>
                <a:gd name="connsiteY28" fmla="*/ 1607283 h 1756678"/>
                <a:gd name="connsiteX29" fmla="*/ 236971 w 777884"/>
                <a:gd name="connsiteY29" fmla="*/ 1651071 h 1756678"/>
                <a:gd name="connsiteX30" fmla="*/ 200910 w 777884"/>
                <a:gd name="connsiteY30" fmla="*/ 1689708 h 1756678"/>
                <a:gd name="connsiteX31" fmla="*/ 151970 w 777884"/>
                <a:gd name="connsiteY31" fmla="*/ 1730920 h 1756678"/>
                <a:gd name="connsiteX32" fmla="*/ 118485 w 777884"/>
                <a:gd name="connsiteY32" fmla="*/ 1751526 h 1756678"/>
                <a:gd name="connsiteX33" fmla="*/ 95303 w 777884"/>
                <a:gd name="connsiteY33" fmla="*/ 1756678 h 1756678"/>
                <a:gd name="connsiteX34" fmla="*/ 77273 w 777884"/>
                <a:gd name="connsiteY34" fmla="*/ 1756678 h 1756678"/>
                <a:gd name="connsiteX35" fmla="*/ 51515 w 777884"/>
                <a:gd name="connsiteY35" fmla="*/ 1746375 h 1756678"/>
                <a:gd name="connsiteX36" fmla="*/ 30909 w 777884"/>
                <a:gd name="connsiteY36" fmla="*/ 1728344 h 1756678"/>
                <a:gd name="connsiteX37" fmla="*/ 18030 w 777884"/>
                <a:gd name="connsiteY37" fmla="*/ 1707738 h 1756678"/>
                <a:gd name="connsiteX38" fmla="*/ 0 w 777884"/>
                <a:gd name="connsiteY38" fmla="*/ 1669101 h 1756678"/>
                <a:gd name="connsiteX39" fmla="*/ 77273 w 777884"/>
                <a:gd name="connsiteY39" fmla="*/ 1316220 h 1756678"/>
                <a:gd name="connsiteX40" fmla="*/ 100455 w 777884"/>
                <a:gd name="connsiteY40" fmla="*/ 1298190 h 1756678"/>
                <a:gd name="connsiteX41" fmla="*/ 133940 w 777884"/>
                <a:gd name="connsiteY41" fmla="*/ 1259553 h 1756678"/>
                <a:gd name="connsiteX42" fmla="*/ 180304 w 777884"/>
                <a:gd name="connsiteY42" fmla="*/ 1195159 h 1756678"/>
                <a:gd name="connsiteX43" fmla="*/ 224092 w 777884"/>
                <a:gd name="connsiteY43" fmla="*/ 1105007 h 1756678"/>
                <a:gd name="connsiteX44" fmla="*/ 257577 w 777884"/>
                <a:gd name="connsiteY44" fmla="*/ 1020006 h 1756678"/>
                <a:gd name="connsiteX45" fmla="*/ 291062 w 777884"/>
                <a:gd name="connsiteY45" fmla="*/ 916975 h 1756678"/>
                <a:gd name="connsiteX46" fmla="*/ 319396 w 777884"/>
                <a:gd name="connsiteY46" fmla="*/ 811369 h 1756678"/>
                <a:gd name="connsiteX47" fmla="*/ 345153 w 777884"/>
                <a:gd name="connsiteY47" fmla="*/ 695459 h 1756678"/>
                <a:gd name="connsiteX48" fmla="*/ 360608 w 777884"/>
                <a:gd name="connsiteY48" fmla="*/ 605307 h 17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884" h="1756678">
                  <a:moveTo>
                    <a:pt x="360608" y="605307"/>
                  </a:moveTo>
                  <a:lnTo>
                    <a:pt x="376063" y="517730"/>
                  </a:lnTo>
                  <a:lnTo>
                    <a:pt x="391517" y="419851"/>
                  </a:lnTo>
                  <a:lnTo>
                    <a:pt x="404396" y="324547"/>
                  </a:lnTo>
                  <a:lnTo>
                    <a:pt x="412124" y="226668"/>
                  </a:lnTo>
                  <a:cubicBezTo>
                    <a:pt x="412982" y="201769"/>
                    <a:pt x="413841" y="176869"/>
                    <a:pt x="414699" y="151970"/>
                  </a:cubicBezTo>
                  <a:lnTo>
                    <a:pt x="414699" y="100455"/>
                  </a:lnTo>
                  <a:lnTo>
                    <a:pt x="409548" y="74697"/>
                  </a:lnTo>
                  <a:lnTo>
                    <a:pt x="401821" y="54091"/>
                  </a:lnTo>
                  <a:lnTo>
                    <a:pt x="388942" y="33485"/>
                  </a:lnTo>
                  <a:lnTo>
                    <a:pt x="370911" y="15454"/>
                  </a:lnTo>
                  <a:lnTo>
                    <a:pt x="337426" y="0"/>
                  </a:lnTo>
                  <a:lnTo>
                    <a:pt x="777884" y="30909"/>
                  </a:lnTo>
                  <a:lnTo>
                    <a:pt x="744399" y="69545"/>
                  </a:lnTo>
                  <a:lnTo>
                    <a:pt x="716065" y="100455"/>
                  </a:lnTo>
                  <a:lnTo>
                    <a:pt x="703186" y="115909"/>
                  </a:lnTo>
                  <a:lnTo>
                    <a:pt x="695459" y="159698"/>
                  </a:lnTo>
                  <a:lnTo>
                    <a:pt x="677428" y="265304"/>
                  </a:lnTo>
                  <a:lnTo>
                    <a:pt x="646519" y="422427"/>
                  </a:lnTo>
                  <a:lnTo>
                    <a:pt x="615610" y="566670"/>
                  </a:lnTo>
                  <a:lnTo>
                    <a:pt x="566670" y="775308"/>
                  </a:lnTo>
                  <a:lnTo>
                    <a:pt x="528033" y="922127"/>
                  </a:lnTo>
                  <a:lnTo>
                    <a:pt x="491973" y="1050916"/>
                  </a:lnTo>
                  <a:lnTo>
                    <a:pt x="443033" y="1197735"/>
                  </a:lnTo>
                  <a:lnTo>
                    <a:pt x="401821" y="1318796"/>
                  </a:lnTo>
                  <a:lnTo>
                    <a:pt x="370911" y="1398645"/>
                  </a:lnTo>
                  <a:lnTo>
                    <a:pt x="345153" y="1468191"/>
                  </a:lnTo>
                  <a:lnTo>
                    <a:pt x="306517" y="1542889"/>
                  </a:lnTo>
                  <a:lnTo>
                    <a:pt x="270456" y="1607283"/>
                  </a:lnTo>
                  <a:lnTo>
                    <a:pt x="236971" y="1651071"/>
                  </a:lnTo>
                  <a:lnTo>
                    <a:pt x="200910" y="1689708"/>
                  </a:lnTo>
                  <a:lnTo>
                    <a:pt x="151970" y="1730920"/>
                  </a:lnTo>
                  <a:lnTo>
                    <a:pt x="118485" y="1751526"/>
                  </a:lnTo>
                  <a:lnTo>
                    <a:pt x="95303" y="1756678"/>
                  </a:lnTo>
                  <a:lnTo>
                    <a:pt x="77273" y="1756678"/>
                  </a:lnTo>
                  <a:lnTo>
                    <a:pt x="51515" y="1746375"/>
                  </a:lnTo>
                  <a:lnTo>
                    <a:pt x="30909" y="1728344"/>
                  </a:lnTo>
                  <a:lnTo>
                    <a:pt x="18030" y="1707738"/>
                  </a:lnTo>
                  <a:lnTo>
                    <a:pt x="0" y="1669101"/>
                  </a:lnTo>
                  <a:lnTo>
                    <a:pt x="77273" y="1316220"/>
                  </a:lnTo>
                  <a:lnTo>
                    <a:pt x="100455" y="1298190"/>
                  </a:lnTo>
                  <a:lnTo>
                    <a:pt x="133940" y="1259553"/>
                  </a:lnTo>
                  <a:lnTo>
                    <a:pt x="180304" y="1195159"/>
                  </a:lnTo>
                  <a:lnTo>
                    <a:pt x="224092" y="1105007"/>
                  </a:lnTo>
                  <a:lnTo>
                    <a:pt x="257577" y="1020006"/>
                  </a:lnTo>
                  <a:lnTo>
                    <a:pt x="291062" y="916975"/>
                  </a:lnTo>
                  <a:lnTo>
                    <a:pt x="319396" y="811369"/>
                  </a:lnTo>
                  <a:lnTo>
                    <a:pt x="345153" y="695459"/>
                  </a:lnTo>
                  <a:lnTo>
                    <a:pt x="360608" y="605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1">
              <a:extLst>
                <a:ext uri="{FF2B5EF4-FFF2-40B4-BE49-F238E27FC236}">
                  <a16:creationId xmlns:a16="http://schemas.microsoft.com/office/drawing/2014/main" id="{D7AE1366-3128-4919-811D-9797DA8C003C}"/>
                </a:ext>
              </a:extLst>
            </p:cNvPr>
            <p:cNvSpPr/>
            <p:nvPr/>
          </p:nvSpPr>
          <p:spPr>
            <a:xfrm>
              <a:off x="6656390" y="3305176"/>
              <a:ext cx="623887" cy="665163"/>
            </a:xfrm>
            <a:custGeom>
              <a:avLst/>
              <a:gdLst>
                <a:gd name="connsiteX0" fmla="*/ 240506 w 623887"/>
                <a:gd name="connsiteY0" fmla="*/ 102394 h 664369"/>
                <a:gd name="connsiteX1" fmla="*/ 357187 w 623887"/>
                <a:gd name="connsiteY1" fmla="*/ 157163 h 664369"/>
                <a:gd name="connsiteX2" fmla="*/ 433387 w 623887"/>
                <a:gd name="connsiteY2" fmla="*/ 192881 h 664369"/>
                <a:gd name="connsiteX3" fmla="*/ 490537 w 623887"/>
                <a:gd name="connsiteY3" fmla="*/ 219075 h 664369"/>
                <a:gd name="connsiteX4" fmla="*/ 519112 w 623887"/>
                <a:gd name="connsiteY4" fmla="*/ 233363 h 664369"/>
                <a:gd name="connsiteX5" fmla="*/ 540544 w 623887"/>
                <a:gd name="connsiteY5" fmla="*/ 242888 h 664369"/>
                <a:gd name="connsiteX6" fmla="*/ 554831 w 623887"/>
                <a:gd name="connsiteY6" fmla="*/ 245269 h 664369"/>
                <a:gd name="connsiteX7" fmla="*/ 573881 w 623887"/>
                <a:gd name="connsiteY7" fmla="*/ 242888 h 664369"/>
                <a:gd name="connsiteX8" fmla="*/ 592931 w 623887"/>
                <a:gd name="connsiteY8" fmla="*/ 235744 h 664369"/>
                <a:gd name="connsiteX9" fmla="*/ 623887 w 623887"/>
                <a:gd name="connsiteY9" fmla="*/ 211931 h 664369"/>
                <a:gd name="connsiteX10" fmla="*/ 573881 w 623887"/>
                <a:gd name="connsiteY10" fmla="*/ 664369 h 664369"/>
                <a:gd name="connsiteX11" fmla="*/ 557212 w 623887"/>
                <a:gd name="connsiteY11" fmla="*/ 652463 h 664369"/>
                <a:gd name="connsiteX12" fmla="*/ 535781 w 623887"/>
                <a:gd name="connsiteY12" fmla="*/ 626269 h 664369"/>
                <a:gd name="connsiteX13" fmla="*/ 511969 w 623887"/>
                <a:gd name="connsiteY13" fmla="*/ 581025 h 664369"/>
                <a:gd name="connsiteX14" fmla="*/ 483394 w 623887"/>
                <a:gd name="connsiteY14" fmla="*/ 533400 h 664369"/>
                <a:gd name="connsiteX15" fmla="*/ 442912 w 623887"/>
                <a:gd name="connsiteY15" fmla="*/ 476250 h 664369"/>
                <a:gd name="connsiteX16" fmla="*/ 414337 w 623887"/>
                <a:gd name="connsiteY16" fmla="*/ 440531 h 664369"/>
                <a:gd name="connsiteX17" fmla="*/ 369094 w 623887"/>
                <a:gd name="connsiteY17" fmla="*/ 383381 h 664369"/>
                <a:gd name="connsiteX18" fmla="*/ 319087 w 623887"/>
                <a:gd name="connsiteY18" fmla="*/ 330994 h 664369"/>
                <a:gd name="connsiteX19" fmla="*/ 257175 w 623887"/>
                <a:gd name="connsiteY19" fmla="*/ 264319 h 664369"/>
                <a:gd name="connsiteX20" fmla="*/ 178594 w 623887"/>
                <a:gd name="connsiteY20" fmla="*/ 190500 h 664369"/>
                <a:gd name="connsiteX21" fmla="*/ 114300 w 623887"/>
                <a:gd name="connsiteY21" fmla="*/ 138113 h 664369"/>
                <a:gd name="connsiteX22" fmla="*/ 45244 w 623887"/>
                <a:gd name="connsiteY22" fmla="*/ 83344 h 664369"/>
                <a:gd name="connsiteX23" fmla="*/ 16669 w 623887"/>
                <a:gd name="connsiteY23" fmla="*/ 61913 h 664369"/>
                <a:gd name="connsiteX24" fmla="*/ 7144 w 623887"/>
                <a:gd name="connsiteY24" fmla="*/ 50006 h 664369"/>
                <a:gd name="connsiteX25" fmla="*/ 0 w 623887"/>
                <a:gd name="connsiteY25" fmla="*/ 28575 h 664369"/>
                <a:gd name="connsiteX26" fmla="*/ 0 w 623887"/>
                <a:gd name="connsiteY26" fmla="*/ 9525 h 664369"/>
                <a:gd name="connsiteX27" fmla="*/ 7144 w 623887"/>
                <a:gd name="connsiteY27" fmla="*/ 0 h 664369"/>
                <a:gd name="connsiteX28" fmla="*/ 26194 w 623887"/>
                <a:gd name="connsiteY28" fmla="*/ 0 h 664369"/>
                <a:gd name="connsiteX29" fmla="*/ 61912 w 623887"/>
                <a:gd name="connsiteY29" fmla="*/ 14288 h 664369"/>
                <a:gd name="connsiteX30" fmla="*/ 164306 w 623887"/>
                <a:gd name="connsiteY30" fmla="*/ 64294 h 664369"/>
                <a:gd name="connsiteX31" fmla="*/ 240506 w 623887"/>
                <a:gd name="connsiteY31" fmla="*/ 102394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23887" h="664369">
                  <a:moveTo>
                    <a:pt x="240506" y="102394"/>
                  </a:moveTo>
                  <a:lnTo>
                    <a:pt x="357187" y="157163"/>
                  </a:lnTo>
                  <a:lnTo>
                    <a:pt x="433387" y="192881"/>
                  </a:lnTo>
                  <a:lnTo>
                    <a:pt x="490537" y="219075"/>
                  </a:lnTo>
                  <a:lnTo>
                    <a:pt x="519112" y="233363"/>
                  </a:lnTo>
                  <a:lnTo>
                    <a:pt x="540544" y="242888"/>
                  </a:lnTo>
                  <a:lnTo>
                    <a:pt x="554831" y="245269"/>
                  </a:lnTo>
                  <a:lnTo>
                    <a:pt x="573881" y="242888"/>
                  </a:lnTo>
                  <a:lnTo>
                    <a:pt x="592931" y="235744"/>
                  </a:lnTo>
                  <a:lnTo>
                    <a:pt x="623887" y="211931"/>
                  </a:lnTo>
                  <a:lnTo>
                    <a:pt x="573881" y="664369"/>
                  </a:lnTo>
                  <a:lnTo>
                    <a:pt x="557212" y="652463"/>
                  </a:lnTo>
                  <a:lnTo>
                    <a:pt x="535781" y="626269"/>
                  </a:lnTo>
                  <a:lnTo>
                    <a:pt x="511969" y="581025"/>
                  </a:lnTo>
                  <a:lnTo>
                    <a:pt x="483394" y="533400"/>
                  </a:lnTo>
                  <a:lnTo>
                    <a:pt x="442912" y="476250"/>
                  </a:lnTo>
                  <a:lnTo>
                    <a:pt x="414337" y="440531"/>
                  </a:lnTo>
                  <a:lnTo>
                    <a:pt x="369094" y="383381"/>
                  </a:lnTo>
                  <a:lnTo>
                    <a:pt x="319087" y="330994"/>
                  </a:lnTo>
                  <a:lnTo>
                    <a:pt x="257175" y="264319"/>
                  </a:lnTo>
                  <a:lnTo>
                    <a:pt x="178594" y="190500"/>
                  </a:lnTo>
                  <a:lnTo>
                    <a:pt x="114300" y="138113"/>
                  </a:lnTo>
                  <a:lnTo>
                    <a:pt x="45244" y="83344"/>
                  </a:lnTo>
                  <a:lnTo>
                    <a:pt x="16669" y="61913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1912" y="14288"/>
                  </a:lnTo>
                  <a:lnTo>
                    <a:pt x="164306" y="64294"/>
                  </a:lnTo>
                  <a:lnTo>
                    <a:pt x="240506" y="102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3">
              <a:extLst>
                <a:ext uri="{FF2B5EF4-FFF2-40B4-BE49-F238E27FC236}">
                  <a16:creationId xmlns:a16="http://schemas.microsoft.com/office/drawing/2014/main" id="{86B7A9FE-E437-4C3F-86C8-5E3293CC2855}"/>
                </a:ext>
              </a:extLst>
            </p:cNvPr>
            <p:cNvSpPr/>
            <p:nvPr/>
          </p:nvSpPr>
          <p:spPr>
            <a:xfrm rot="16200000">
              <a:off x="5475289" y="2613026"/>
              <a:ext cx="3503613" cy="2640012"/>
            </a:xfrm>
            <a:custGeom>
              <a:avLst/>
              <a:gdLst>
                <a:gd name="connsiteX0" fmla="*/ 1951173 w 3504633"/>
                <a:gd name="connsiteY0" fmla="*/ 186959 h 2641222"/>
                <a:gd name="connsiteX1" fmla="*/ 2416871 w 3504633"/>
                <a:gd name="connsiteY1" fmla="*/ 183560 h 2641222"/>
                <a:gd name="connsiteX2" fmla="*/ 2712606 w 3504633"/>
                <a:gd name="connsiteY2" fmla="*/ 183560 h 2641222"/>
                <a:gd name="connsiteX3" fmla="*/ 3072927 w 3504633"/>
                <a:gd name="connsiteY3" fmla="*/ 183560 h 2641222"/>
                <a:gd name="connsiteX4" fmla="*/ 3171506 w 3504633"/>
                <a:gd name="connsiteY4" fmla="*/ 183560 h 2641222"/>
                <a:gd name="connsiteX5" fmla="*/ 3225894 w 3504633"/>
                <a:gd name="connsiteY5" fmla="*/ 180160 h 2641222"/>
                <a:gd name="connsiteX6" fmla="*/ 3263286 w 3504633"/>
                <a:gd name="connsiteY6" fmla="*/ 169963 h 2641222"/>
                <a:gd name="connsiteX7" fmla="*/ 3297278 w 3504633"/>
                <a:gd name="connsiteY7" fmla="*/ 156366 h 2641222"/>
                <a:gd name="connsiteX8" fmla="*/ 3341469 w 3504633"/>
                <a:gd name="connsiteY8" fmla="*/ 132571 h 2641222"/>
                <a:gd name="connsiteX9" fmla="*/ 3385659 w 3504633"/>
                <a:gd name="connsiteY9" fmla="*/ 88380 h 2641222"/>
                <a:gd name="connsiteX10" fmla="*/ 3412853 w 3504633"/>
                <a:gd name="connsiteY10" fmla="*/ 57787 h 2641222"/>
                <a:gd name="connsiteX11" fmla="*/ 3446846 w 3504633"/>
                <a:gd name="connsiteY11" fmla="*/ 16996 h 2641222"/>
                <a:gd name="connsiteX12" fmla="*/ 3470640 w 3504633"/>
                <a:gd name="connsiteY12" fmla="*/ 0 h 2641222"/>
                <a:gd name="connsiteX13" fmla="*/ 3484237 w 3504633"/>
                <a:gd name="connsiteY13" fmla="*/ 0 h 2641222"/>
                <a:gd name="connsiteX14" fmla="*/ 3497835 w 3504633"/>
                <a:gd name="connsiteY14" fmla="*/ 6798 h 2641222"/>
                <a:gd name="connsiteX15" fmla="*/ 3504633 w 3504633"/>
                <a:gd name="connsiteY15" fmla="*/ 20395 h 2641222"/>
                <a:gd name="connsiteX16" fmla="*/ 3504633 w 3504633"/>
                <a:gd name="connsiteY16" fmla="*/ 44190 h 2641222"/>
                <a:gd name="connsiteX17" fmla="*/ 3497835 w 3504633"/>
                <a:gd name="connsiteY17" fmla="*/ 81582 h 2641222"/>
                <a:gd name="connsiteX18" fmla="*/ 3484237 w 3504633"/>
                <a:gd name="connsiteY18" fmla="*/ 142769 h 2641222"/>
                <a:gd name="connsiteX19" fmla="*/ 3467241 w 3504633"/>
                <a:gd name="connsiteY19" fmla="*/ 203955 h 2641222"/>
                <a:gd name="connsiteX20" fmla="*/ 3443446 w 3504633"/>
                <a:gd name="connsiteY20" fmla="*/ 261743 h 2641222"/>
                <a:gd name="connsiteX21" fmla="*/ 3409454 w 3504633"/>
                <a:gd name="connsiteY21" fmla="*/ 319530 h 2641222"/>
                <a:gd name="connsiteX22" fmla="*/ 3368663 w 3504633"/>
                <a:gd name="connsiteY22" fmla="*/ 387515 h 2641222"/>
                <a:gd name="connsiteX23" fmla="*/ 3212297 w 3504633"/>
                <a:gd name="connsiteY23" fmla="*/ 431705 h 2641222"/>
                <a:gd name="connsiteX24" fmla="*/ 3035536 w 3504633"/>
                <a:gd name="connsiteY24" fmla="*/ 428306 h 2641222"/>
                <a:gd name="connsiteX25" fmla="*/ 2817983 w 3504633"/>
                <a:gd name="connsiteY25" fmla="*/ 421508 h 2641222"/>
                <a:gd name="connsiteX26" fmla="*/ 2573237 w 3504633"/>
                <a:gd name="connsiteY26" fmla="*/ 421508 h 2641222"/>
                <a:gd name="connsiteX27" fmla="*/ 2059949 w 3504633"/>
                <a:gd name="connsiteY27" fmla="*/ 414709 h 2641222"/>
                <a:gd name="connsiteX28" fmla="*/ 1699628 w 3504633"/>
                <a:gd name="connsiteY28" fmla="*/ 411310 h 2641222"/>
                <a:gd name="connsiteX29" fmla="*/ 1315512 w 3504633"/>
                <a:gd name="connsiteY29" fmla="*/ 407911 h 2641222"/>
                <a:gd name="connsiteX30" fmla="*/ 1077564 w 3504633"/>
                <a:gd name="connsiteY30" fmla="*/ 407911 h 2641222"/>
                <a:gd name="connsiteX31" fmla="*/ 863411 w 3504633"/>
                <a:gd name="connsiteY31" fmla="*/ 411310 h 2641222"/>
                <a:gd name="connsiteX32" fmla="*/ 778429 w 3504633"/>
                <a:gd name="connsiteY32" fmla="*/ 418108 h 2641222"/>
                <a:gd name="connsiteX33" fmla="*/ 720642 w 3504633"/>
                <a:gd name="connsiteY33" fmla="*/ 421508 h 2641222"/>
                <a:gd name="connsiteX34" fmla="*/ 639060 w 3504633"/>
                <a:gd name="connsiteY34" fmla="*/ 431705 h 2641222"/>
                <a:gd name="connsiteX35" fmla="*/ 567675 w 3504633"/>
                <a:gd name="connsiteY35" fmla="*/ 445302 h 2641222"/>
                <a:gd name="connsiteX36" fmla="*/ 496291 w 3504633"/>
                <a:gd name="connsiteY36" fmla="*/ 465698 h 2641222"/>
                <a:gd name="connsiteX37" fmla="*/ 455500 w 3504633"/>
                <a:gd name="connsiteY37" fmla="*/ 479295 h 2641222"/>
                <a:gd name="connsiteX38" fmla="*/ 418108 w 3504633"/>
                <a:gd name="connsiteY38" fmla="*/ 499691 h 2641222"/>
                <a:gd name="connsiteX39" fmla="*/ 394313 w 3504633"/>
                <a:gd name="connsiteY39" fmla="*/ 523485 h 2641222"/>
                <a:gd name="connsiteX40" fmla="*/ 363720 w 3504633"/>
                <a:gd name="connsiteY40" fmla="*/ 560877 h 2641222"/>
                <a:gd name="connsiteX41" fmla="*/ 339925 w 3504633"/>
                <a:gd name="connsiteY41" fmla="*/ 598269 h 2641222"/>
                <a:gd name="connsiteX42" fmla="*/ 316130 w 3504633"/>
                <a:gd name="connsiteY42" fmla="*/ 645859 h 2641222"/>
                <a:gd name="connsiteX43" fmla="*/ 285537 w 3504633"/>
                <a:gd name="connsiteY43" fmla="*/ 727441 h 2641222"/>
                <a:gd name="connsiteX44" fmla="*/ 261742 w 3504633"/>
                <a:gd name="connsiteY44" fmla="*/ 832818 h 2641222"/>
                <a:gd name="connsiteX45" fmla="*/ 244746 w 3504633"/>
                <a:gd name="connsiteY45" fmla="*/ 934795 h 2641222"/>
                <a:gd name="connsiteX46" fmla="*/ 227750 w 3504633"/>
                <a:gd name="connsiteY46" fmla="*/ 1070766 h 2641222"/>
                <a:gd name="connsiteX47" fmla="*/ 220951 w 3504633"/>
                <a:gd name="connsiteY47" fmla="*/ 1274721 h 2641222"/>
                <a:gd name="connsiteX48" fmla="*/ 220951 w 3504633"/>
                <a:gd name="connsiteY48" fmla="*/ 1407292 h 2641222"/>
                <a:gd name="connsiteX49" fmla="*/ 227750 w 3504633"/>
                <a:gd name="connsiteY49" fmla="*/ 1563658 h 2641222"/>
                <a:gd name="connsiteX50" fmla="*/ 234548 w 3504633"/>
                <a:gd name="connsiteY50" fmla="*/ 1699628 h 2641222"/>
                <a:gd name="connsiteX51" fmla="*/ 258343 w 3504633"/>
                <a:gd name="connsiteY51" fmla="*/ 1876389 h 2641222"/>
                <a:gd name="connsiteX52" fmla="*/ 271940 w 3504633"/>
                <a:gd name="connsiteY52" fmla="*/ 1937576 h 2641222"/>
                <a:gd name="connsiteX53" fmla="*/ 288936 w 3504633"/>
                <a:gd name="connsiteY53" fmla="*/ 1995363 h 2641222"/>
                <a:gd name="connsiteX54" fmla="*/ 312731 w 3504633"/>
                <a:gd name="connsiteY54" fmla="*/ 2049751 h 2641222"/>
                <a:gd name="connsiteX55" fmla="*/ 329727 w 3504633"/>
                <a:gd name="connsiteY55" fmla="*/ 2083744 h 2641222"/>
                <a:gd name="connsiteX56" fmla="*/ 360321 w 3504633"/>
                <a:gd name="connsiteY56" fmla="*/ 2124535 h 2641222"/>
                <a:gd name="connsiteX57" fmla="*/ 373918 w 3504633"/>
                <a:gd name="connsiteY57" fmla="*/ 2610629 h 2641222"/>
                <a:gd name="connsiteX58" fmla="*/ 350123 w 3504633"/>
                <a:gd name="connsiteY58" fmla="*/ 2627625 h 2641222"/>
                <a:gd name="connsiteX59" fmla="*/ 336526 w 3504633"/>
                <a:gd name="connsiteY59" fmla="*/ 2637823 h 2641222"/>
                <a:gd name="connsiteX60" fmla="*/ 309332 w 3504633"/>
                <a:gd name="connsiteY60" fmla="*/ 2641222 h 2641222"/>
                <a:gd name="connsiteX61" fmla="*/ 285537 w 3504633"/>
                <a:gd name="connsiteY61" fmla="*/ 2637823 h 2641222"/>
                <a:gd name="connsiteX62" fmla="*/ 254944 w 3504633"/>
                <a:gd name="connsiteY62" fmla="*/ 2624226 h 2641222"/>
                <a:gd name="connsiteX63" fmla="*/ 224350 w 3504633"/>
                <a:gd name="connsiteY63" fmla="*/ 2603830 h 2641222"/>
                <a:gd name="connsiteX64" fmla="*/ 180160 w 3504633"/>
                <a:gd name="connsiteY64" fmla="*/ 2559640 h 2641222"/>
                <a:gd name="connsiteX65" fmla="*/ 159765 w 3504633"/>
                <a:gd name="connsiteY65" fmla="*/ 2532446 h 2641222"/>
                <a:gd name="connsiteX66" fmla="*/ 135970 w 3504633"/>
                <a:gd name="connsiteY66" fmla="*/ 2478058 h 2641222"/>
                <a:gd name="connsiteX67" fmla="*/ 112175 w 3504633"/>
                <a:gd name="connsiteY67" fmla="*/ 2403274 h 2641222"/>
                <a:gd name="connsiteX68" fmla="*/ 84981 w 3504633"/>
                <a:gd name="connsiteY68" fmla="*/ 2297897 h 2641222"/>
                <a:gd name="connsiteX69" fmla="*/ 64585 w 3504633"/>
                <a:gd name="connsiteY69" fmla="*/ 2209517 h 2641222"/>
                <a:gd name="connsiteX70" fmla="*/ 44190 w 3504633"/>
                <a:gd name="connsiteY70" fmla="*/ 2083744 h 2641222"/>
                <a:gd name="connsiteX71" fmla="*/ 27194 w 3504633"/>
                <a:gd name="connsiteY71" fmla="*/ 1954572 h 2641222"/>
                <a:gd name="connsiteX72" fmla="*/ 13597 w 3504633"/>
                <a:gd name="connsiteY72" fmla="*/ 1805005 h 2641222"/>
                <a:gd name="connsiteX73" fmla="*/ 6798 w 3504633"/>
                <a:gd name="connsiteY73" fmla="*/ 1628244 h 2641222"/>
                <a:gd name="connsiteX74" fmla="*/ 0 w 3504633"/>
                <a:gd name="connsiteY74" fmla="*/ 1427688 h 2641222"/>
                <a:gd name="connsiteX75" fmla="*/ 0 w 3504633"/>
                <a:gd name="connsiteY75" fmla="*/ 1220333 h 2641222"/>
                <a:gd name="connsiteX76" fmla="*/ 6798 w 3504633"/>
                <a:gd name="connsiteY76" fmla="*/ 1097960 h 2641222"/>
                <a:gd name="connsiteX77" fmla="*/ 20395 w 3504633"/>
                <a:gd name="connsiteY77" fmla="*/ 927997 h 2641222"/>
                <a:gd name="connsiteX78" fmla="*/ 37391 w 3504633"/>
                <a:gd name="connsiteY78" fmla="*/ 812422 h 2641222"/>
                <a:gd name="connsiteX79" fmla="*/ 54388 w 3504633"/>
                <a:gd name="connsiteY79" fmla="*/ 737638 h 2641222"/>
                <a:gd name="connsiteX80" fmla="*/ 78182 w 3504633"/>
                <a:gd name="connsiteY80" fmla="*/ 649258 h 2641222"/>
                <a:gd name="connsiteX81" fmla="*/ 108776 w 3504633"/>
                <a:gd name="connsiteY81" fmla="*/ 567676 h 2641222"/>
                <a:gd name="connsiteX82" fmla="*/ 139369 w 3504633"/>
                <a:gd name="connsiteY82" fmla="*/ 499691 h 2641222"/>
                <a:gd name="connsiteX83" fmla="*/ 183559 w 3504633"/>
                <a:gd name="connsiteY83" fmla="*/ 431705 h 2641222"/>
                <a:gd name="connsiteX84" fmla="*/ 200556 w 3504633"/>
                <a:gd name="connsiteY84" fmla="*/ 404511 h 2641222"/>
                <a:gd name="connsiteX85" fmla="*/ 231149 w 3504633"/>
                <a:gd name="connsiteY85" fmla="*/ 373918 h 2641222"/>
                <a:gd name="connsiteX86" fmla="*/ 268541 w 3504633"/>
                <a:gd name="connsiteY86" fmla="*/ 339925 h 2641222"/>
                <a:gd name="connsiteX87" fmla="*/ 316130 w 3504633"/>
                <a:gd name="connsiteY87" fmla="*/ 312731 h 2641222"/>
                <a:gd name="connsiteX88" fmla="*/ 363720 w 3504633"/>
                <a:gd name="connsiteY88" fmla="*/ 288937 h 2641222"/>
                <a:gd name="connsiteX89" fmla="*/ 428306 w 3504633"/>
                <a:gd name="connsiteY89" fmla="*/ 265142 h 2641222"/>
                <a:gd name="connsiteX90" fmla="*/ 509888 w 3504633"/>
                <a:gd name="connsiteY90" fmla="*/ 241347 h 2641222"/>
                <a:gd name="connsiteX91" fmla="*/ 601668 w 3504633"/>
                <a:gd name="connsiteY91" fmla="*/ 224351 h 2641222"/>
                <a:gd name="connsiteX92" fmla="*/ 717243 w 3504633"/>
                <a:gd name="connsiteY92" fmla="*/ 210754 h 2641222"/>
                <a:gd name="connsiteX93" fmla="*/ 802224 w 3504633"/>
                <a:gd name="connsiteY93" fmla="*/ 207354 h 2641222"/>
                <a:gd name="connsiteX94" fmla="*/ 958590 w 3504633"/>
                <a:gd name="connsiteY94" fmla="*/ 200556 h 2641222"/>
                <a:gd name="connsiteX95" fmla="*/ 1223732 w 3504633"/>
                <a:gd name="connsiteY95" fmla="*/ 193757 h 2641222"/>
                <a:gd name="connsiteX96" fmla="*/ 1597650 w 3504633"/>
                <a:gd name="connsiteY96" fmla="*/ 190358 h 2641222"/>
                <a:gd name="connsiteX97" fmla="*/ 1951173 w 3504633"/>
                <a:gd name="connsiteY97" fmla="*/ 186959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504633" h="2641222">
                  <a:moveTo>
                    <a:pt x="1951173" y="186959"/>
                  </a:moveTo>
                  <a:lnTo>
                    <a:pt x="2416871" y="183560"/>
                  </a:lnTo>
                  <a:lnTo>
                    <a:pt x="2712606" y="183560"/>
                  </a:lnTo>
                  <a:lnTo>
                    <a:pt x="3072927" y="183560"/>
                  </a:lnTo>
                  <a:lnTo>
                    <a:pt x="3171506" y="183560"/>
                  </a:lnTo>
                  <a:lnTo>
                    <a:pt x="3225894" y="180160"/>
                  </a:lnTo>
                  <a:lnTo>
                    <a:pt x="3263286" y="169963"/>
                  </a:lnTo>
                  <a:lnTo>
                    <a:pt x="3297278" y="156366"/>
                  </a:lnTo>
                  <a:lnTo>
                    <a:pt x="3341469" y="132571"/>
                  </a:lnTo>
                  <a:lnTo>
                    <a:pt x="3385659" y="88380"/>
                  </a:lnTo>
                  <a:lnTo>
                    <a:pt x="3412853" y="57787"/>
                  </a:lnTo>
                  <a:lnTo>
                    <a:pt x="3446846" y="16996"/>
                  </a:lnTo>
                  <a:lnTo>
                    <a:pt x="3470640" y="0"/>
                  </a:lnTo>
                  <a:lnTo>
                    <a:pt x="3484237" y="0"/>
                  </a:lnTo>
                  <a:lnTo>
                    <a:pt x="3497835" y="6798"/>
                  </a:lnTo>
                  <a:lnTo>
                    <a:pt x="3504633" y="20395"/>
                  </a:lnTo>
                  <a:lnTo>
                    <a:pt x="3504633" y="44190"/>
                  </a:lnTo>
                  <a:lnTo>
                    <a:pt x="3497835" y="81582"/>
                  </a:lnTo>
                  <a:lnTo>
                    <a:pt x="3484237" y="142769"/>
                  </a:lnTo>
                  <a:lnTo>
                    <a:pt x="3467241" y="203955"/>
                  </a:lnTo>
                  <a:lnTo>
                    <a:pt x="3443446" y="261743"/>
                  </a:lnTo>
                  <a:lnTo>
                    <a:pt x="3409454" y="319530"/>
                  </a:lnTo>
                  <a:lnTo>
                    <a:pt x="3368663" y="387515"/>
                  </a:lnTo>
                  <a:lnTo>
                    <a:pt x="3212297" y="431705"/>
                  </a:lnTo>
                  <a:lnTo>
                    <a:pt x="3035536" y="428306"/>
                  </a:lnTo>
                  <a:lnTo>
                    <a:pt x="2817983" y="421508"/>
                  </a:lnTo>
                  <a:lnTo>
                    <a:pt x="2573237" y="421508"/>
                  </a:lnTo>
                  <a:lnTo>
                    <a:pt x="2059949" y="414709"/>
                  </a:lnTo>
                  <a:lnTo>
                    <a:pt x="1699628" y="411310"/>
                  </a:lnTo>
                  <a:lnTo>
                    <a:pt x="1315512" y="407911"/>
                  </a:lnTo>
                  <a:lnTo>
                    <a:pt x="1077564" y="407911"/>
                  </a:lnTo>
                  <a:lnTo>
                    <a:pt x="863411" y="411310"/>
                  </a:lnTo>
                  <a:lnTo>
                    <a:pt x="778429" y="418108"/>
                  </a:lnTo>
                  <a:lnTo>
                    <a:pt x="720642" y="421508"/>
                  </a:lnTo>
                  <a:lnTo>
                    <a:pt x="639060" y="431705"/>
                  </a:lnTo>
                  <a:lnTo>
                    <a:pt x="567675" y="445302"/>
                  </a:lnTo>
                  <a:lnTo>
                    <a:pt x="496291" y="465698"/>
                  </a:lnTo>
                  <a:lnTo>
                    <a:pt x="455500" y="479295"/>
                  </a:lnTo>
                  <a:lnTo>
                    <a:pt x="418108" y="499691"/>
                  </a:lnTo>
                  <a:lnTo>
                    <a:pt x="394313" y="523485"/>
                  </a:lnTo>
                  <a:lnTo>
                    <a:pt x="363720" y="560877"/>
                  </a:lnTo>
                  <a:lnTo>
                    <a:pt x="339925" y="598269"/>
                  </a:lnTo>
                  <a:lnTo>
                    <a:pt x="316130" y="645859"/>
                  </a:lnTo>
                  <a:lnTo>
                    <a:pt x="285537" y="727441"/>
                  </a:lnTo>
                  <a:lnTo>
                    <a:pt x="261742" y="832818"/>
                  </a:lnTo>
                  <a:lnTo>
                    <a:pt x="244746" y="934795"/>
                  </a:lnTo>
                  <a:lnTo>
                    <a:pt x="227750" y="1070766"/>
                  </a:lnTo>
                  <a:lnTo>
                    <a:pt x="220951" y="1274721"/>
                  </a:lnTo>
                  <a:lnTo>
                    <a:pt x="220951" y="1407292"/>
                  </a:lnTo>
                  <a:lnTo>
                    <a:pt x="227750" y="1563658"/>
                  </a:lnTo>
                  <a:lnTo>
                    <a:pt x="234548" y="1699628"/>
                  </a:lnTo>
                  <a:lnTo>
                    <a:pt x="258343" y="1876389"/>
                  </a:lnTo>
                  <a:lnTo>
                    <a:pt x="271940" y="1937576"/>
                  </a:lnTo>
                  <a:lnTo>
                    <a:pt x="288936" y="1995363"/>
                  </a:lnTo>
                  <a:lnTo>
                    <a:pt x="312731" y="2049751"/>
                  </a:lnTo>
                  <a:lnTo>
                    <a:pt x="329727" y="2083744"/>
                  </a:lnTo>
                  <a:lnTo>
                    <a:pt x="360321" y="2124535"/>
                  </a:lnTo>
                  <a:lnTo>
                    <a:pt x="373918" y="2610629"/>
                  </a:lnTo>
                  <a:lnTo>
                    <a:pt x="350123" y="2627625"/>
                  </a:lnTo>
                  <a:lnTo>
                    <a:pt x="336526" y="2637823"/>
                  </a:lnTo>
                  <a:lnTo>
                    <a:pt x="309332" y="2641222"/>
                  </a:lnTo>
                  <a:lnTo>
                    <a:pt x="285537" y="2637823"/>
                  </a:lnTo>
                  <a:lnTo>
                    <a:pt x="254944" y="2624226"/>
                  </a:lnTo>
                  <a:lnTo>
                    <a:pt x="224350" y="2603830"/>
                  </a:lnTo>
                  <a:lnTo>
                    <a:pt x="180160" y="2559640"/>
                  </a:lnTo>
                  <a:lnTo>
                    <a:pt x="159765" y="2532446"/>
                  </a:lnTo>
                  <a:lnTo>
                    <a:pt x="135970" y="2478058"/>
                  </a:lnTo>
                  <a:lnTo>
                    <a:pt x="112175" y="2403274"/>
                  </a:lnTo>
                  <a:lnTo>
                    <a:pt x="84981" y="2297897"/>
                  </a:lnTo>
                  <a:lnTo>
                    <a:pt x="64585" y="2209517"/>
                  </a:lnTo>
                  <a:lnTo>
                    <a:pt x="44190" y="2083744"/>
                  </a:lnTo>
                  <a:lnTo>
                    <a:pt x="27194" y="1954572"/>
                  </a:lnTo>
                  <a:lnTo>
                    <a:pt x="13597" y="1805005"/>
                  </a:lnTo>
                  <a:lnTo>
                    <a:pt x="6798" y="1628244"/>
                  </a:lnTo>
                  <a:lnTo>
                    <a:pt x="0" y="1427688"/>
                  </a:lnTo>
                  <a:lnTo>
                    <a:pt x="0" y="1220333"/>
                  </a:lnTo>
                  <a:lnTo>
                    <a:pt x="6798" y="1097960"/>
                  </a:lnTo>
                  <a:lnTo>
                    <a:pt x="20395" y="927997"/>
                  </a:lnTo>
                  <a:lnTo>
                    <a:pt x="37391" y="812422"/>
                  </a:lnTo>
                  <a:lnTo>
                    <a:pt x="54388" y="737638"/>
                  </a:lnTo>
                  <a:lnTo>
                    <a:pt x="78182" y="649258"/>
                  </a:lnTo>
                  <a:lnTo>
                    <a:pt x="108776" y="567676"/>
                  </a:lnTo>
                  <a:lnTo>
                    <a:pt x="139369" y="499691"/>
                  </a:lnTo>
                  <a:lnTo>
                    <a:pt x="183559" y="431705"/>
                  </a:lnTo>
                  <a:lnTo>
                    <a:pt x="200556" y="404511"/>
                  </a:lnTo>
                  <a:lnTo>
                    <a:pt x="231149" y="373918"/>
                  </a:lnTo>
                  <a:lnTo>
                    <a:pt x="268541" y="339925"/>
                  </a:lnTo>
                  <a:lnTo>
                    <a:pt x="316130" y="312731"/>
                  </a:lnTo>
                  <a:lnTo>
                    <a:pt x="363720" y="288937"/>
                  </a:lnTo>
                  <a:lnTo>
                    <a:pt x="428306" y="265142"/>
                  </a:lnTo>
                  <a:lnTo>
                    <a:pt x="509888" y="241347"/>
                  </a:lnTo>
                  <a:lnTo>
                    <a:pt x="601668" y="224351"/>
                  </a:lnTo>
                  <a:lnTo>
                    <a:pt x="717243" y="210754"/>
                  </a:lnTo>
                  <a:lnTo>
                    <a:pt x="802224" y="207354"/>
                  </a:lnTo>
                  <a:lnTo>
                    <a:pt x="958590" y="200556"/>
                  </a:lnTo>
                  <a:lnTo>
                    <a:pt x="1223732" y="193757"/>
                  </a:lnTo>
                  <a:lnTo>
                    <a:pt x="1597650" y="190358"/>
                  </a:lnTo>
                  <a:lnTo>
                    <a:pt x="1951173" y="186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4">
              <a:extLst>
                <a:ext uri="{FF2B5EF4-FFF2-40B4-BE49-F238E27FC236}">
                  <a16:creationId xmlns:a16="http://schemas.microsoft.com/office/drawing/2014/main" id="{1A2D975C-6BCF-439A-9355-C48DFB7F3359}"/>
                </a:ext>
              </a:extLst>
            </p:cNvPr>
            <p:cNvSpPr/>
            <p:nvPr/>
          </p:nvSpPr>
          <p:spPr>
            <a:xfrm rot="16200000">
              <a:off x="7902575" y="4727575"/>
              <a:ext cx="706438" cy="573088"/>
            </a:xfrm>
            <a:custGeom>
              <a:avLst/>
              <a:gdLst>
                <a:gd name="connsiteX0" fmla="*/ 397669 w 707231"/>
                <a:gd name="connsiteY0" fmla="*/ 247650 h 573881"/>
                <a:gd name="connsiteX1" fmla="*/ 328613 w 707231"/>
                <a:gd name="connsiteY1" fmla="*/ 226219 h 573881"/>
                <a:gd name="connsiteX2" fmla="*/ 269081 w 707231"/>
                <a:gd name="connsiteY2" fmla="*/ 204787 h 573881"/>
                <a:gd name="connsiteX3" fmla="*/ 211931 w 707231"/>
                <a:gd name="connsiteY3" fmla="*/ 180975 h 573881"/>
                <a:gd name="connsiteX4" fmla="*/ 176213 w 707231"/>
                <a:gd name="connsiteY4" fmla="*/ 164306 h 573881"/>
                <a:gd name="connsiteX5" fmla="*/ 133350 w 707231"/>
                <a:gd name="connsiteY5" fmla="*/ 140494 h 573881"/>
                <a:gd name="connsiteX6" fmla="*/ 102394 w 707231"/>
                <a:gd name="connsiteY6" fmla="*/ 121444 h 573881"/>
                <a:gd name="connsiteX7" fmla="*/ 78581 w 707231"/>
                <a:gd name="connsiteY7" fmla="*/ 102394 h 573881"/>
                <a:gd name="connsiteX8" fmla="*/ 57150 w 707231"/>
                <a:gd name="connsiteY8" fmla="*/ 80962 h 573881"/>
                <a:gd name="connsiteX9" fmla="*/ 42863 w 707231"/>
                <a:gd name="connsiteY9" fmla="*/ 64294 h 573881"/>
                <a:gd name="connsiteX10" fmla="*/ 0 w 707231"/>
                <a:gd name="connsiteY10" fmla="*/ 0 h 573881"/>
                <a:gd name="connsiteX11" fmla="*/ 16669 w 707231"/>
                <a:gd name="connsiteY11" fmla="*/ 573881 h 573881"/>
                <a:gd name="connsiteX12" fmla="*/ 57150 w 707231"/>
                <a:gd name="connsiteY12" fmla="*/ 547687 h 573881"/>
                <a:gd name="connsiteX13" fmla="*/ 69056 w 707231"/>
                <a:gd name="connsiteY13" fmla="*/ 535781 h 573881"/>
                <a:gd name="connsiteX14" fmla="*/ 80963 w 707231"/>
                <a:gd name="connsiteY14" fmla="*/ 511969 h 573881"/>
                <a:gd name="connsiteX15" fmla="*/ 100013 w 707231"/>
                <a:gd name="connsiteY15" fmla="*/ 485775 h 573881"/>
                <a:gd name="connsiteX16" fmla="*/ 128588 w 707231"/>
                <a:gd name="connsiteY16" fmla="*/ 457200 h 573881"/>
                <a:gd name="connsiteX17" fmla="*/ 161925 w 707231"/>
                <a:gd name="connsiteY17" fmla="*/ 435769 h 573881"/>
                <a:gd name="connsiteX18" fmla="*/ 190500 w 707231"/>
                <a:gd name="connsiteY18" fmla="*/ 421481 h 573881"/>
                <a:gd name="connsiteX19" fmla="*/ 288131 w 707231"/>
                <a:gd name="connsiteY19" fmla="*/ 411956 h 573881"/>
                <a:gd name="connsiteX20" fmla="*/ 464344 w 707231"/>
                <a:gd name="connsiteY20" fmla="*/ 395287 h 573881"/>
                <a:gd name="connsiteX21" fmla="*/ 588169 w 707231"/>
                <a:gd name="connsiteY21" fmla="*/ 383381 h 573881"/>
                <a:gd name="connsiteX22" fmla="*/ 673894 w 707231"/>
                <a:gd name="connsiteY22" fmla="*/ 376237 h 573881"/>
                <a:gd name="connsiteX23" fmla="*/ 692944 w 707231"/>
                <a:gd name="connsiteY23" fmla="*/ 371475 h 573881"/>
                <a:gd name="connsiteX24" fmla="*/ 704850 w 707231"/>
                <a:gd name="connsiteY24" fmla="*/ 364331 h 573881"/>
                <a:gd name="connsiteX25" fmla="*/ 707231 w 707231"/>
                <a:gd name="connsiteY25" fmla="*/ 357187 h 573881"/>
                <a:gd name="connsiteX26" fmla="*/ 704850 w 707231"/>
                <a:gd name="connsiteY26" fmla="*/ 342900 h 573881"/>
                <a:gd name="connsiteX27" fmla="*/ 688181 w 707231"/>
                <a:gd name="connsiteY27" fmla="*/ 326231 h 573881"/>
                <a:gd name="connsiteX28" fmla="*/ 666750 w 707231"/>
                <a:gd name="connsiteY28" fmla="*/ 309562 h 573881"/>
                <a:gd name="connsiteX29" fmla="*/ 631031 w 707231"/>
                <a:gd name="connsiteY29" fmla="*/ 302419 h 573881"/>
                <a:gd name="connsiteX30" fmla="*/ 547688 w 707231"/>
                <a:gd name="connsiteY30" fmla="*/ 285750 h 573881"/>
                <a:gd name="connsiteX31" fmla="*/ 478631 w 707231"/>
                <a:gd name="connsiteY31" fmla="*/ 269081 h 573881"/>
                <a:gd name="connsiteX32" fmla="*/ 397669 w 707231"/>
                <a:gd name="connsiteY32" fmla="*/ 2476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7231" h="573881">
                  <a:moveTo>
                    <a:pt x="397669" y="247650"/>
                  </a:moveTo>
                  <a:lnTo>
                    <a:pt x="328613" y="226219"/>
                  </a:lnTo>
                  <a:lnTo>
                    <a:pt x="269081" y="204787"/>
                  </a:lnTo>
                  <a:lnTo>
                    <a:pt x="211931" y="180975"/>
                  </a:lnTo>
                  <a:lnTo>
                    <a:pt x="176213" y="164306"/>
                  </a:lnTo>
                  <a:lnTo>
                    <a:pt x="133350" y="140494"/>
                  </a:lnTo>
                  <a:lnTo>
                    <a:pt x="102394" y="121444"/>
                  </a:lnTo>
                  <a:lnTo>
                    <a:pt x="78581" y="102394"/>
                  </a:lnTo>
                  <a:lnTo>
                    <a:pt x="57150" y="80962"/>
                  </a:lnTo>
                  <a:lnTo>
                    <a:pt x="42863" y="64294"/>
                  </a:lnTo>
                  <a:lnTo>
                    <a:pt x="0" y="0"/>
                  </a:lnTo>
                  <a:lnTo>
                    <a:pt x="16669" y="573881"/>
                  </a:lnTo>
                  <a:lnTo>
                    <a:pt x="57150" y="547687"/>
                  </a:lnTo>
                  <a:lnTo>
                    <a:pt x="69056" y="535781"/>
                  </a:lnTo>
                  <a:lnTo>
                    <a:pt x="80963" y="511969"/>
                  </a:lnTo>
                  <a:lnTo>
                    <a:pt x="100013" y="485775"/>
                  </a:lnTo>
                  <a:lnTo>
                    <a:pt x="128588" y="457200"/>
                  </a:lnTo>
                  <a:lnTo>
                    <a:pt x="161925" y="435769"/>
                  </a:lnTo>
                  <a:lnTo>
                    <a:pt x="190500" y="421481"/>
                  </a:lnTo>
                  <a:lnTo>
                    <a:pt x="288131" y="411956"/>
                  </a:lnTo>
                  <a:lnTo>
                    <a:pt x="464344" y="395287"/>
                  </a:lnTo>
                  <a:lnTo>
                    <a:pt x="588169" y="383381"/>
                  </a:lnTo>
                  <a:lnTo>
                    <a:pt x="673894" y="376237"/>
                  </a:lnTo>
                  <a:lnTo>
                    <a:pt x="692944" y="371475"/>
                  </a:lnTo>
                  <a:lnTo>
                    <a:pt x="704850" y="364331"/>
                  </a:lnTo>
                  <a:lnTo>
                    <a:pt x="707231" y="357187"/>
                  </a:lnTo>
                  <a:lnTo>
                    <a:pt x="704850" y="342900"/>
                  </a:lnTo>
                  <a:lnTo>
                    <a:pt x="688181" y="326231"/>
                  </a:lnTo>
                  <a:lnTo>
                    <a:pt x="666750" y="309562"/>
                  </a:lnTo>
                  <a:lnTo>
                    <a:pt x="631031" y="302419"/>
                  </a:lnTo>
                  <a:lnTo>
                    <a:pt x="547688" y="285750"/>
                  </a:lnTo>
                  <a:lnTo>
                    <a:pt x="478631" y="269081"/>
                  </a:lnTo>
                  <a:lnTo>
                    <a:pt x="3976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070515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C6D89C-4DD2-44C0-9350-8E7A45CBD292}"/>
              </a:ext>
            </a:extLst>
          </p:cNvPr>
          <p:cNvSpPr/>
          <p:nvPr/>
        </p:nvSpPr>
        <p:spPr>
          <a:xfrm>
            <a:off x="4041778" y="1728790"/>
            <a:ext cx="1063625" cy="409575"/>
          </a:xfrm>
          <a:custGeom>
            <a:avLst/>
            <a:gdLst>
              <a:gd name="connsiteX0" fmla="*/ 573882 w 1064419"/>
              <a:gd name="connsiteY0" fmla="*/ 340519 h 409575"/>
              <a:gd name="connsiteX1" fmla="*/ 404813 w 1064419"/>
              <a:gd name="connsiteY1" fmla="*/ 280988 h 409575"/>
              <a:gd name="connsiteX2" fmla="*/ 280988 w 1064419"/>
              <a:gd name="connsiteY2" fmla="*/ 223838 h 409575"/>
              <a:gd name="connsiteX3" fmla="*/ 183357 w 1064419"/>
              <a:gd name="connsiteY3" fmla="*/ 169069 h 409575"/>
              <a:gd name="connsiteX4" fmla="*/ 95250 w 1064419"/>
              <a:gd name="connsiteY4" fmla="*/ 111919 h 409575"/>
              <a:gd name="connsiteX5" fmla="*/ 21432 w 1064419"/>
              <a:gd name="connsiteY5" fmla="*/ 59532 h 409575"/>
              <a:gd name="connsiteX6" fmla="*/ 7144 w 1064419"/>
              <a:gd name="connsiteY6" fmla="*/ 42863 h 409575"/>
              <a:gd name="connsiteX7" fmla="*/ 2382 w 1064419"/>
              <a:gd name="connsiteY7" fmla="*/ 33338 h 409575"/>
              <a:gd name="connsiteX8" fmla="*/ 0 w 1064419"/>
              <a:gd name="connsiteY8" fmla="*/ 16669 h 409575"/>
              <a:gd name="connsiteX9" fmla="*/ 2382 w 1064419"/>
              <a:gd name="connsiteY9" fmla="*/ 7144 h 409575"/>
              <a:gd name="connsiteX10" fmla="*/ 21432 w 1064419"/>
              <a:gd name="connsiteY10" fmla="*/ 0 h 409575"/>
              <a:gd name="connsiteX11" fmla="*/ 45244 w 1064419"/>
              <a:gd name="connsiteY11" fmla="*/ 2382 h 409575"/>
              <a:gd name="connsiteX12" fmla="*/ 157163 w 1064419"/>
              <a:gd name="connsiteY12" fmla="*/ 35719 h 409575"/>
              <a:gd name="connsiteX13" fmla="*/ 276225 w 1064419"/>
              <a:gd name="connsiteY13" fmla="*/ 66675 h 409575"/>
              <a:gd name="connsiteX14" fmla="*/ 423863 w 1064419"/>
              <a:gd name="connsiteY14" fmla="*/ 100013 h 409575"/>
              <a:gd name="connsiteX15" fmla="*/ 614363 w 1064419"/>
              <a:gd name="connsiteY15" fmla="*/ 133350 h 409575"/>
              <a:gd name="connsiteX16" fmla="*/ 728663 w 1064419"/>
              <a:gd name="connsiteY16" fmla="*/ 152400 h 409575"/>
              <a:gd name="connsiteX17" fmla="*/ 842963 w 1064419"/>
              <a:gd name="connsiteY17" fmla="*/ 171450 h 409575"/>
              <a:gd name="connsiteX18" fmla="*/ 931069 w 1064419"/>
              <a:gd name="connsiteY18" fmla="*/ 180975 h 409575"/>
              <a:gd name="connsiteX19" fmla="*/ 966788 w 1064419"/>
              <a:gd name="connsiteY19" fmla="*/ 190500 h 409575"/>
              <a:gd name="connsiteX20" fmla="*/ 1009650 w 1064419"/>
              <a:gd name="connsiteY20" fmla="*/ 211932 h 409575"/>
              <a:gd name="connsiteX21" fmla="*/ 1035844 w 1064419"/>
              <a:gd name="connsiteY21" fmla="*/ 235744 h 409575"/>
              <a:gd name="connsiteX22" fmla="*/ 1050132 w 1064419"/>
              <a:gd name="connsiteY22" fmla="*/ 257175 h 409575"/>
              <a:gd name="connsiteX23" fmla="*/ 1062038 w 1064419"/>
              <a:gd name="connsiteY23" fmla="*/ 285750 h 409575"/>
              <a:gd name="connsiteX24" fmla="*/ 1064419 w 1064419"/>
              <a:gd name="connsiteY24" fmla="*/ 311944 h 409575"/>
              <a:gd name="connsiteX25" fmla="*/ 1064419 w 1064419"/>
              <a:gd name="connsiteY25" fmla="*/ 345282 h 409575"/>
              <a:gd name="connsiteX26" fmla="*/ 1050132 w 1064419"/>
              <a:gd name="connsiteY26" fmla="*/ 364332 h 409575"/>
              <a:gd name="connsiteX27" fmla="*/ 1035844 w 1064419"/>
              <a:gd name="connsiteY27" fmla="*/ 378619 h 409575"/>
              <a:gd name="connsiteX28" fmla="*/ 1012032 w 1064419"/>
              <a:gd name="connsiteY28" fmla="*/ 390525 h 409575"/>
              <a:gd name="connsiteX29" fmla="*/ 969169 w 1064419"/>
              <a:gd name="connsiteY29" fmla="*/ 400050 h 409575"/>
              <a:gd name="connsiteX30" fmla="*/ 923925 w 1064419"/>
              <a:gd name="connsiteY30" fmla="*/ 409575 h 409575"/>
              <a:gd name="connsiteX31" fmla="*/ 838200 w 1064419"/>
              <a:gd name="connsiteY31" fmla="*/ 404813 h 409575"/>
              <a:gd name="connsiteX32" fmla="*/ 728663 w 1064419"/>
              <a:gd name="connsiteY32" fmla="*/ 385763 h 409575"/>
              <a:gd name="connsiteX33" fmla="*/ 573882 w 1064419"/>
              <a:gd name="connsiteY33" fmla="*/ 340519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64419" h="409575">
                <a:moveTo>
                  <a:pt x="573882" y="340519"/>
                </a:moveTo>
                <a:lnTo>
                  <a:pt x="404813" y="280988"/>
                </a:lnTo>
                <a:lnTo>
                  <a:pt x="280988" y="223838"/>
                </a:lnTo>
                <a:lnTo>
                  <a:pt x="183357" y="169069"/>
                </a:lnTo>
                <a:lnTo>
                  <a:pt x="95250" y="111919"/>
                </a:lnTo>
                <a:lnTo>
                  <a:pt x="21432" y="59532"/>
                </a:lnTo>
                <a:lnTo>
                  <a:pt x="7144" y="42863"/>
                </a:lnTo>
                <a:lnTo>
                  <a:pt x="2382" y="33338"/>
                </a:lnTo>
                <a:lnTo>
                  <a:pt x="0" y="16669"/>
                </a:lnTo>
                <a:lnTo>
                  <a:pt x="2382" y="7144"/>
                </a:lnTo>
                <a:lnTo>
                  <a:pt x="21432" y="0"/>
                </a:lnTo>
                <a:lnTo>
                  <a:pt x="45244" y="2382"/>
                </a:lnTo>
                <a:lnTo>
                  <a:pt x="157163" y="35719"/>
                </a:lnTo>
                <a:lnTo>
                  <a:pt x="276225" y="66675"/>
                </a:lnTo>
                <a:lnTo>
                  <a:pt x="423863" y="100013"/>
                </a:lnTo>
                <a:lnTo>
                  <a:pt x="614363" y="133350"/>
                </a:lnTo>
                <a:lnTo>
                  <a:pt x="728663" y="152400"/>
                </a:lnTo>
                <a:lnTo>
                  <a:pt x="842963" y="171450"/>
                </a:lnTo>
                <a:lnTo>
                  <a:pt x="931069" y="180975"/>
                </a:lnTo>
                <a:lnTo>
                  <a:pt x="966788" y="190500"/>
                </a:lnTo>
                <a:lnTo>
                  <a:pt x="1009650" y="211932"/>
                </a:lnTo>
                <a:lnTo>
                  <a:pt x="1035844" y="235744"/>
                </a:lnTo>
                <a:lnTo>
                  <a:pt x="1050132" y="257175"/>
                </a:lnTo>
                <a:lnTo>
                  <a:pt x="1062038" y="285750"/>
                </a:lnTo>
                <a:lnTo>
                  <a:pt x="1064419" y="311944"/>
                </a:lnTo>
                <a:lnTo>
                  <a:pt x="1064419" y="345282"/>
                </a:lnTo>
                <a:lnTo>
                  <a:pt x="1050132" y="364332"/>
                </a:lnTo>
                <a:lnTo>
                  <a:pt x="1035844" y="378619"/>
                </a:lnTo>
                <a:lnTo>
                  <a:pt x="1012032" y="390525"/>
                </a:lnTo>
                <a:lnTo>
                  <a:pt x="969169" y="400050"/>
                </a:lnTo>
                <a:lnTo>
                  <a:pt x="923925" y="409575"/>
                </a:lnTo>
                <a:lnTo>
                  <a:pt x="838200" y="404813"/>
                </a:lnTo>
                <a:lnTo>
                  <a:pt x="728663" y="385763"/>
                </a:lnTo>
                <a:lnTo>
                  <a:pt x="573882" y="3405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09D336-348D-4700-91EB-C1C18C5439AB}"/>
              </a:ext>
            </a:extLst>
          </p:cNvPr>
          <p:cNvSpPr/>
          <p:nvPr/>
        </p:nvSpPr>
        <p:spPr>
          <a:xfrm>
            <a:off x="3595690" y="2401890"/>
            <a:ext cx="2032000" cy="517525"/>
          </a:xfrm>
          <a:custGeom>
            <a:avLst/>
            <a:gdLst>
              <a:gd name="connsiteX0" fmla="*/ 1343025 w 2031206"/>
              <a:gd name="connsiteY0" fmla="*/ 297656 h 519112"/>
              <a:gd name="connsiteX1" fmla="*/ 1004887 w 2031206"/>
              <a:gd name="connsiteY1" fmla="*/ 371475 h 519112"/>
              <a:gd name="connsiteX2" fmla="*/ 723900 w 2031206"/>
              <a:gd name="connsiteY2" fmla="*/ 447675 h 519112"/>
              <a:gd name="connsiteX3" fmla="*/ 552450 w 2031206"/>
              <a:gd name="connsiteY3" fmla="*/ 495300 h 519112"/>
              <a:gd name="connsiteX4" fmla="*/ 483393 w 2031206"/>
              <a:gd name="connsiteY4" fmla="*/ 509587 h 519112"/>
              <a:gd name="connsiteX5" fmla="*/ 442912 w 2031206"/>
              <a:gd name="connsiteY5" fmla="*/ 514350 h 519112"/>
              <a:gd name="connsiteX6" fmla="*/ 392906 w 2031206"/>
              <a:gd name="connsiteY6" fmla="*/ 519112 h 519112"/>
              <a:gd name="connsiteX7" fmla="*/ 338137 w 2031206"/>
              <a:gd name="connsiteY7" fmla="*/ 514350 h 519112"/>
              <a:gd name="connsiteX8" fmla="*/ 285750 w 2031206"/>
              <a:gd name="connsiteY8" fmla="*/ 504825 h 519112"/>
              <a:gd name="connsiteX9" fmla="*/ 228600 w 2031206"/>
              <a:gd name="connsiteY9" fmla="*/ 485775 h 519112"/>
              <a:gd name="connsiteX10" fmla="*/ 185737 w 2031206"/>
              <a:gd name="connsiteY10" fmla="*/ 464344 h 519112"/>
              <a:gd name="connsiteX11" fmla="*/ 130968 w 2031206"/>
              <a:gd name="connsiteY11" fmla="*/ 428625 h 519112"/>
              <a:gd name="connsiteX12" fmla="*/ 88106 w 2031206"/>
              <a:gd name="connsiteY12" fmla="*/ 397669 h 519112"/>
              <a:gd name="connsiteX13" fmla="*/ 42862 w 2031206"/>
              <a:gd name="connsiteY13" fmla="*/ 352425 h 519112"/>
              <a:gd name="connsiteX14" fmla="*/ 21431 w 2031206"/>
              <a:gd name="connsiteY14" fmla="*/ 330994 h 519112"/>
              <a:gd name="connsiteX15" fmla="*/ 9525 w 2031206"/>
              <a:gd name="connsiteY15" fmla="*/ 311944 h 519112"/>
              <a:gd name="connsiteX16" fmla="*/ 2381 w 2031206"/>
              <a:gd name="connsiteY16" fmla="*/ 288131 h 519112"/>
              <a:gd name="connsiteX17" fmla="*/ 0 w 2031206"/>
              <a:gd name="connsiteY17" fmla="*/ 273844 h 519112"/>
              <a:gd name="connsiteX18" fmla="*/ 2381 w 2031206"/>
              <a:gd name="connsiteY18" fmla="*/ 259556 h 519112"/>
              <a:gd name="connsiteX19" fmla="*/ 11906 w 2031206"/>
              <a:gd name="connsiteY19" fmla="*/ 252412 h 519112"/>
              <a:gd name="connsiteX20" fmla="*/ 28575 w 2031206"/>
              <a:gd name="connsiteY20" fmla="*/ 252412 h 519112"/>
              <a:gd name="connsiteX21" fmla="*/ 64293 w 2031206"/>
              <a:gd name="connsiteY21" fmla="*/ 269081 h 519112"/>
              <a:gd name="connsiteX22" fmla="*/ 109537 w 2031206"/>
              <a:gd name="connsiteY22" fmla="*/ 285750 h 519112"/>
              <a:gd name="connsiteX23" fmla="*/ 171450 w 2031206"/>
              <a:gd name="connsiteY23" fmla="*/ 300037 h 519112"/>
              <a:gd name="connsiteX24" fmla="*/ 230981 w 2031206"/>
              <a:gd name="connsiteY24" fmla="*/ 309562 h 519112"/>
              <a:gd name="connsiteX25" fmla="*/ 280987 w 2031206"/>
              <a:gd name="connsiteY25" fmla="*/ 314325 h 519112"/>
              <a:gd name="connsiteX26" fmla="*/ 328612 w 2031206"/>
              <a:gd name="connsiteY26" fmla="*/ 316706 h 519112"/>
              <a:gd name="connsiteX27" fmla="*/ 397668 w 2031206"/>
              <a:gd name="connsiteY27" fmla="*/ 309562 h 519112"/>
              <a:gd name="connsiteX28" fmla="*/ 604837 w 2031206"/>
              <a:gd name="connsiteY28" fmla="*/ 269081 h 519112"/>
              <a:gd name="connsiteX29" fmla="*/ 864393 w 2031206"/>
              <a:gd name="connsiteY29" fmla="*/ 202406 h 519112"/>
              <a:gd name="connsiteX30" fmla="*/ 1095375 w 2031206"/>
              <a:gd name="connsiteY30" fmla="*/ 150019 h 519112"/>
              <a:gd name="connsiteX31" fmla="*/ 1259681 w 2031206"/>
              <a:gd name="connsiteY31" fmla="*/ 111919 h 519112"/>
              <a:gd name="connsiteX32" fmla="*/ 1471612 w 2031206"/>
              <a:gd name="connsiteY32" fmla="*/ 71437 h 519112"/>
              <a:gd name="connsiteX33" fmla="*/ 1624012 w 2031206"/>
              <a:gd name="connsiteY33" fmla="*/ 45244 h 519112"/>
              <a:gd name="connsiteX34" fmla="*/ 1695450 w 2031206"/>
              <a:gd name="connsiteY34" fmla="*/ 14287 h 519112"/>
              <a:gd name="connsiteX35" fmla="*/ 1731168 w 2031206"/>
              <a:gd name="connsiteY35" fmla="*/ 0 h 519112"/>
              <a:gd name="connsiteX36" fmla="*/ 1752600 w 2031206"/>
              <a:gd name="connsiteY36" fmla="*/ 0 h 519112"/>
              <a:gd name="connsiteX37" fmla="*/ 1809750 w 2031206"/>
              <a:gd name="connsiteY37" fmla="*/ 11906 h 519112"/>
              <a:gd name="connsiteX38" fmla="*/ 1850231 w 2031206"/>
              <a:gd name="connsiteY38" fmla="*/ 21431 h 519112"/>
              <a:gd name="connsiteX39" fmla="*/ 1905000 w 2031206"/>
              <a:gd name="connsiteY39" fmla="*/ 45244 h 519112"/>
              <a:gd name="connsiteX40" fmla="*/ 1955006 w 2031206"/>
              <a:gd name="connsiteY40" fmla="*/ 71437 h 519112"/>
              <a:gd name="connsiteX41" fmla="*/ 1993106 w 2031206"/>
              <a:gd name="connsiteY41" fmla="*/ 97631 h 519112"/>
              <a:gd name="connsiteX42" fmla="*/ 2014537 w 2031206"/>
              <a:gd name="connsiteY42" fmla="*/ 116681 h 519112"/>
              <a:gd name="connsiteX43" fmla="*/ 2026443 w 2031206"/>
              <a:gd name="connsiteY43" fmla="*/ 133350 h 519112"/>
              <a:gd name="connsiteX44" fmla="*/ 2031206 w 2031206"/>
              <a:gd name="connsiteY44" fmla="*/ 142875 h 519112"/>
              <a:gd name="connsiteX45" fmla="*/ 2031206 w 2031206"/>
              <a:gd name="connsiteY45" fmla="*/ 157162 h 519112"/>
              <a:gd name="connsiteX46" fmla="*/ 2021681 w 2031206"/>
              <a:gd name="connsiteY46" fmla="*/ 173831 h 519112"/>
              <a:gd name="connsiteX47" fmla="*/ 1997868 w 2031206"/>
              <a:gd name="connsiteY47" fmla="*/ 192881 h 519112"/>
              <a:gd name="connsiteX48" fmla="*/ 1959768 w 2031206"/>
              <a:gd name="connsiteY48" fmla="*/ 209550 h 519112"/>
              <a:gd name="connsiteX49" fmla="*/ 1905000 w 2031206"/>
              <a:gd name="connsiteY49" fmla="*/ 223837 h 519112"/>
              <a:gd name="connsiteX50" fmla="*/ 1828800 w 2031206"/>
              <a:gd name="connsiteY50" fmla="*/ 230981 h 519112"/>
              <a:gd name="connsiteX51" fmla="*/ 1697831 w 2031206"/>
              <a:gd name="connsiteY51" fmla="*/ 245269 h 519112"/>
              <a:gd name="connsiteX52" fmla="*/ 1531143 w 2031206"/>
              <a:gd name="connsiteY52" fmla="*/ 266700 h 519112"/>
              <a:gd name="connsiteX53" fmla="*/ 1343025 w 2031206"/>
              <a:gd name="connsiteY53" fmla="*/ 297656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1206" h="519112">
                <a:moveTo>
                  <a:pt x="1343025" y="297656"/>
                </a:moveTo>
                <a:lnTo>
                  <a:pt x="1004887" y="371475"/>
                </a:lnTo>
                <a:lnTo>
                  <a:pt x="723900" y="447675"/>
                </a:lnTo>
                <a:lnTo>
                  <a:pt x="552450" y="495300"/>
                </a:lnTo>
                <a:lnTo>
                  <a:pt x="483393" y="509587"/>
                </a:lnTo>
                <a:lnTo>
                  <a:pt x="442912" y="514350"/>
                </a:lnTo>
                <a:lnTo>
                  <a:pt x="392906" y="519112"/>
                </a:lnTo>
                <a:lnTo>
                  <a:pt x="338137" y="514350"/>
                </a:lnTo>
                <a:lnTo>
                  <a:pt x="285750" y="504825"/>
                </a:lnTo>
                <a:lnTo>
                  <a:pt x="228600" y="485775"/>
                </a:lnTo>
                <a:lnTo>
                  <a:pt x="185737" y="464344"/>
                </a:lnTo>
                <a:lnTo>
                  <a:pt x="130968" y="428625"/>
                </a:lnTo>
                <a:lnTo>
                  <a:pt x="88106" y="397669"/>
                </a:lnTo>
                <a:lnTo>
                  <a:pt x="42862" y="352425"/>
                </a:lnTo>
                <a:lnTo>
                  <a:pt x="21431" y="330994"/>
                </a:lnTo>
                <a:lnTo>
                  <a:pt x="9525" y="311944"/>
                </a:lnTo>
                <a:lnTo>
                  <a:pt x="2381" y="288131"/>
                </a:lnTo>
                <a:lnTo>
                  <a:pt x="0" y="273844"/>
                </a:lnTo>
                <a:lnTo>
                  <a:pt x="2381" y="259556"/>
                </a:lnTo>
                <a:lnTo>
                  <a:pt x="11906" y="252412"/>
                </a:lnTo>
                <a:lnTo>
                  <a:pt x="28575" y="252412"/>
                </a:lnTo>
                <a:lnTo>
                  <a:pt x="64293" y="269081"/>
                </a:lnTo>
                <a:lnTo>
                  <a:pt x="109537" y="285750"/>
                </a:lnTo>
                <a:lnTo>
                  <a:pt x="171450" y="300037"/>
                </a:lnTo>
                <a:lnTo>
                  <a:pt x="230981" y="309562"/>
                </a:lnTo>
                <a:lnTo>
                  <a:pt x="280987" y="314325"/>
                </a:lnTo>
                <a:lnTo>
                  <a:pt x="328612" y="316706"/>
                </a:lnTo>
                <a:lnTo>
                  <a:pt x="397668" y="309562"/>
                </a:lnTo>
                <a:lnTo>
                  <a:pt x="604837" y="269081"/>
                </a:lnTo>
                <a:lnTo>
                  <a:pt x="864393" y="202406"/>
                </a:lnTo>
                <a:lnTo>
                  <a:pt x="1095375" y="150019"/>
                </a:lnTo>
                <a:lnTo>
                  <a:pt x="1259681" y="111919"/>
                </a:lnTo>
                <a:lnTo>
                  <a:pt x="1471612" y="71437"/>
                </a:lnTo>
                <a:lnTo>
                  <a:pt x="1624012" y="45244"/>
                </a:lnTo>
                <a:lnTo>
                  <a:pt x="1695450" y="14287"/>
                </a:lnTo>
                <a:lnTo>
                  <a:pt x="1731168" y="0"/>
                </a:lnTo>
                <a:lnTo>
                  <a:pt x="1752600" y="0"/>
                </a:lnTo>
                <a:lnTo>
                  <a:pt x="1809750" y="11906"/>
                </a:lnTo>
                <a:lnTo>
                  <a:pt x="1850231" y="21431"/>
                </a:lnTo>
                <a:lnTo>
                  <a:pt x="1905000" y="45244"/>
                </a:lnTo>
                <a:lnTo>
                  <a:pt x="1955006" y="71437"/>
                </a:lnTo>
                <a:lnTo>
                  <a:pt x="1993106" y="97631"/>
                </a:lnTo>
                <a:lnTo>
                  <a:pt x="2014537" y="116681"/>
                </a:lnTo>
                <a:lnTo>
                  <a:pt x="2026443" y="133350"/>
                </a:lnTo>
                <a:lnTo>
                  <a:pt x="2031206" y="142875"/>
                </a:lnTo>
                <a:lnTo>
                  <a:pt x="2031206" y="157162"/>
                </a:lnTo>
                <a:lnTo>
                  <a:pt x="2021681" y="173831"/>
                </a:lnTo>
                <a:lnTo>
                  <a:pt x="1997868" y="192881"/>
                </a:lnTo>
                <a:lnTo>
                  <a:pt x="1959768" y="209550"/>
                </a:lnTo>
                <a:lnTo>
                  <a:pt x="1905000" y="223837"/>
                </a:lnTo>
                <a:lnTo>
                  <a:pt x="1828800" y="230981"/>
                </a:lnTo>
                <a:lnTo>
                  <a:pt x="1697831" y="245269"/>
                </a:lnTo>
                <a:lnTo>
                  <a:pt x="1531143" y="266700"/>
                </a:lnTo>
                <a:lnTo>
                  <a:pt x="1343025" y="297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4A691EB-4988-4D8D-B1B7-DDC3B0AB7A5B}"/>
              </a:ext>
            </a:extLst>
          </p:cNvPr>
          <p:cNvSpPr/>
          <p:nvPr/>
        </p:nvSpPr>
        <p:spPr>
          <a:xfrm>
            <a:off x="4170366" y="3136902"/>
            <a:ext cx="1100137" cy="347663"/>
          </a:xfrm>
          <a:custGeom>
            <a:avLst/>
            <a:gdLst>
              <a:gd name="connsiteX0" fmla="*/ 738187 w 1100137"/>
              <a:gd name="connsiteY0" fmla="*/ 285750 h 347663"/>
              <a:gd name="connsiteX1" fmla="*/ 538162 w 1100137"/>
              <a:gd name="connsiteY1" fmla="*/ 323850 h 347663"/>
              <a:gd name="connsiteX2" fmla="*/ 428625 w 1100137"/>
              <a:gd name="connsiteY2" fmla="*/ 340519 h 347663"/>
              <a:gd name="connsiteX3" fmla="*/ 359569 w 1100137"/>
              <a:gd name="connsiteY3" fmla="*/ 347663 h 347663"/>
              <a:gd name="connsiteX4" fmla="*/ 302419 w 1100137"/>
              <a:gd name="connsiteY4" fmla="*/ 347663 h 347663"/>
              <a:gd name="connsiteX5" fmla="*/ 257175 w 1100137"/>
              <a:gd name="connsiteY5" fmla="*/ 340519 h 347663"/>
              <a:gd name="connsiteX6" fmla="*/ 204787 w 1100137"/>
              <a:gd name="connsiteY6" fmla="*/ 326231 h 347663"/>
              <a:gd name="connsiteX7" fmla="*/ 140494 w 1100137"/>
              <a:gd name="connsiteY7" fmla="*/ 300038 h 347663"/>
              <a:gd name="connsiteX8" fmla="*/ 83344 w 1100137"/>
              <a:gd name="connsiteY8" fmla="*/ 264319 h 347663"/>
              <a:gd name="connsiteX9" fmla="*/ 47625 w 1100137"/>
              <a:gd name="connsiteY9" fmla="*/ 235744 h 347663"/>
              <a:gd name="connsiteX10" fmla="*/ 16669 w 1100137"/>
              <a:gd name="connsiteY10" fmla="*/ 202406 h 347663"/>
              <a:gd name="connsiteX11" fmla="*/ 2381 w 1100137"/>
              <a:gd name="connsiteY11" fmla="*/ 180975 h 347663"/>
              <a:gd name="connsiteX12" fmla="*/ 0 w 1100137"/>
              <a:gd name="connsiteY12" fmla="*/ 164306 h 347663"/>
              <a:gd name="connsiteX13" fmla="*/ 2381 w 1100137"/>
              <a:gd name="connsiteY13" fmla="*/ 152400 h 347663"/>
              <a:gd name="connsiteX14" fmla="*/ 9525 w 1100137"/>
              <a:gd name="connsiteY14" fmla="*/ 145256 h 347663"/>
              <a:gd name="connsiteX15" fmla="*/ 30956 w 1100137"/>
              <a:gd name="connsiteY15" fmla="*/ 142875 h 347663"/>
              <a:gd name="connsiteX16" fmla="*/ 76200 w 1100137"/>
              <a:gd name="connsiteY16" fmla="*/ 152400 h 347663"/>
              <a:gd name="connsiteX17" fmla="*/ 126206 w 1100137"/>
              <a:gd name="connsiteY17" fmla="*/ 164306 h 347663"/>
              <a:gd name="connsiteX18" fmla="*/ 164306 w 1100137"/>
              <a:gd name="connsiteY18" fmla="*/ 169069 h 347663"/>
              <a:gd name="connsiteX19" fmla="*/ 209550 w 1100137"/>
              <a:gd name="connsiteY19" fmla="*/ 171450 h 347663"/>
              <a:gd name="connsiteX20" fmla="*/ 245269 w 1100137"/>
              <a:gd name="connsiteY20" fmla="*/ 171450 h 347663"/>
              <a:gd name="connsiteX21" fmla="*/ 352425 w 1100137"/>
              <a:gd name="connsiteY21" fmla="*/ 154781 h 347663"/>
              <a:gd name="connsiteX22" fmla="*/ 552450 w 1100137"/>
              <a:gd name="connsiteY22" fmla="*/ 111919 h 347663"/>
              <a:gd name="connsiteX23" fmla="*/ 704850 w 1100137"/>
              <a:gd name="connsiteY23" fmla="*/ 71438 h 347663"/>
              <a:gd name="connsiteX24" fmla="*/ 757237 w 1100137"/>
              <a:gd name="connsiteY24" fmla="*/ 47625 h 347663"/>
              <a:gd name="connsiteX25" fmla="*/ 807244 w 1100137"/>
              <a:gd name="connsiteY25" fmla="*/ 23813 h 347663"/>
              <a:gd name="connsiteX26" fmla="*/ 845344 w 1100137"/>
              <a:gd name="connsiteY26" fmla="*/ 7144 h 347663"/>
              <a:gd name="connsiteX27" fmla="*/ 869156 w 1100137"/>
              <a:gd name="connsiteY27" fmla="*/ 0 h 347663"/>
              <a:gd name="connsiteX28" fmla="*/ 888206 w 1100137"/>
              <a:gd name="connsiteY28" fmla="*/ 0 h 347663"/>
              <a:gd name="connsiteX29" fmla="*/ 947737 w 1100137"/>
              <a:gd name="connsiteY29" fmla="*/ 9525 h 347663"/>
              <a:gd name="connsiteX30" fmla="*/ 995362 w 1100137"/>
              <a:gd name="connsiteY30" fmla="*/ 26194 h 347663"/>
              <a:gd name="connsiteX31" fmla="*/ 1031081 w 1100137"/>
              <a:gd name="connsiteY31" fmla="*/ 47625 h 347663"/>
              <a:gd name="connsiteX32" fmla="*/ 1062037 w 1100137"/>
              <a:gd name="connsiteY32" fmla="*/ 71438 h 347663"/>
              <a:gd name="connsiteX33" fmla="*/ 1083469 w 1100137"/>
              <a:gd name="connsiteY33" fmla="*/ 90488 h 347663"/>
              <a:gd name="connsiteX34" fmla="*/ 1095375 w 1100137"/>
              <a:gd name="connsiteY34" fmla="*/ 107156 h 347663"/>
              <a:gd name="connsiteX35" fmla="*/ 1100137 w 1100137"/>
              <a:gd name="connsiteY35" fmla="*/ 135731 h 347663"/>
              <a:gd name="connsiteX36" fmla="*/ 1090612 w 1100137"/>
              <a:gd name="connsiteY36" fmla="*/ 166688 h 347663"/>
              <a:gd name="connsiteX37" fmla="*/ 1071562 w 1100137"/>
              <a:gd name="connsiteY37" fmla="*/ 192881 h 347663"/>
              <a:gd name="connsiteX38" fmla="*/ 1031081 w 1100137"/>
              <a:gd name="connsiteY38" fmla="*/ 219075 h 347663"/>
              <a:gd name="connsiteX39" fmla="*/ 954881 w 1100137"/>
              <a:gd name="connsiteY39" fmla="*/ 240506 h 347663"/>
              <a:gd name="connsiteX40" fmla="*/ 738187 w 1100137"/>
              <a:gd name="connsiteY40" fmla="*/ 285750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00137" h="347663">
                <a:moveTo>
                  <a:pt x="738187" y="285750"/>
                </a:moveTo>
                <a:lnTo>
                  <a:pt x="538162" y="323850"/>
                </a:lnTo>
                <a:lnTo>
                  <a:pt x="428625" y="340519"/>
                </a:lnTo>
                <a:lnTo>
                  <a:pt x="359569" y="347663"/>
                </a:lnTo>
                <a:lnTo>
                  <a:pt x="302419" y="347663"/>
                </a:lnTo>
                <a:lnTo>
                  <a:pt x="257175" y="340519"/>
                </a:lnTo>
                <a:lnTo>
                  <a:pt x="204787" y="326231"/>
                </a:lnTo>
                <a:lnTo>
                  <a:pt x="140494" y="300038"/>
                </a:lnTo>
                <a:lnTo>
                  <a:pt x="83344" y="264319"/>
                </a:lnTo>
                <a:lnTo>
                  <a:pt x="47625" y="235744"/>
                </a:lnTo>
                <a:lnTo>
                  <a:pt x="16669" y="202406"/>
                </a:lnTo>
                <a:lnTo>
                  <a:pt x="2381" y="180975"/>
                </a:lnTo>
                <a:lnTo>
                  <a:pt x="0" y="164306"/>
                </a:lnTo>
                <a:lnTo>
                  <a:pt x="2381" y="152400"/>
                </a:lnTo>
                <a:lnTo>
                  <a:pt x="9525" y="145256"/>
                </a:lnTo>
                <a:lnTo>
                  <a:pt x="30956" y="142875"/>
                </a:lnTo>
                <a:lnTo>
                  <a:pt x="76200" y="152400"/>
                </a:lnTo>
                <a:lnTo>
                  <a:pt x="126206" y="164306"/>
                </a:lnTo>
                <a:lnTo>
                  <a:pt x="164306" y="169069"/>
                </a:lnTo>
                <a:lnTo>
                  <a:pt x="209550" y="171450"/>
                </a:lnTo>
                <a:lnTo>
                  <a:pt x="245269" y="171450"/>
                </a:lnTo>
                <a:lnTo>
                  <a:pt x="352425" y="154781"/>
                </a:lnTo>
                <a:lnTo>
                  <a:pt x="552450" y="111919"/>
                </a:lnTo>
                <a:lnTo>
                  <a:pt x="704850" y="71438"/>
                </a:lnTo>
                <a:lnTo>
                  <a:pt x="757237" y="47625"/>
                </a:lnTo>
                <a:lnTo>
                  <a:pt x="807244" y="23813"/>
                </a:lnTo>
                <a:lnTo>
                  <a:pt x="845344" y="7144"/>
                </a:lnTo>
                <a:lnTo>
                  <a:pt x="869156" y="0"/>
                </a:lnTo>
                <a:lnTo>
                  <a:pt x="888206" y="0"/>
                </a:lnTo>
                <a:lnTo>
                  <a:pt x="947737" y="9525"/>
                </a:lnTo>
                <a:lnTo>
                  <a:pt x="995362" y="26194"/>
                </a:lnTo>
                <a:lnTo>
                  <a:pt x="1031081" y="47625"/>
                </a:lnTo>
                <a:lnTo>
                  <a:pt x="1062037" y="71438"/>
                </a:lnTo>
                <a:lnTo>
                  <a:pt x="1083469" y="90488"/>
                </a:lnTo>
                <a:lnTo>
                  <a:pt x="1095375" y="107156"/>
                </a:lnTo>
                <a:lnTo>
                  <a:pt x="1100137" y="135731"/>
                </a:lnTo>
                <a:lnTo>
                  <a:pt x="1090612" y="166688"/>
                </a:lnTo>
                <a:lnTo>
                  <a:pt x="1071562" y="192881"/>
                </a:lnTo>
                <a:lnTo>
                  <a:pt x="1031081" y="219075"/>
                </a:lnTo>
                <a:lnTo>
                  <a:pt x="954881" y="240506"/>
                </a:lnTo>
                <a:lnTo>
                  <a:pt x="738187" y="285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888AFD8-CE4E-4025-B338-A1CFADB6E22E}"/>
              </a:ext>
            </a:extLst>
          </p:cNvPr>
          <p:cNvSpPr/>
          <p:nvPr/>
        </p:nvSpPr>
        <p:spPr>
          <a:xfrm>
            <a:off x="4165602" y="3851277"/>
            <a:ext cx="1062038" cy="322263"/>
          </a:xfrm>
          <a:custGeom>
            <a:avLst/>
            <a:gdLst>
              <a:gd name="connsiteX0" fmla="*/ 645319 w 1062038"/>
              <a:gd name="connsiteY0" fmla="*/ 290513 h 321469"/>
              <a:gd name="connsiteX1" fmla="*/ 438150 w 1062038"/>
              <a:gd name="connsiteY1" fmla="*/ 314325 h 321469"/>
              <a:gd name="connsiteX2" fmla="*/ 359569 w 1062038"/>
              <a:gd name="connsiteY2" fmla="*/ 321469 h 321469"/>
              <a:gd name="connsiteX3" fmla="*/ 297657 w 1062038"/>
              <a:gd name="connsiteY3" fmla="*/ 319088 h 321469"/>
              <a:gd name="connsiteX4" fmla="*/ 247650 w 1062038"/>
              <a:gd name="connsiteY4" fmla="*/ 311944 h 321469"/>
              <a:gd name="connsiteX5" fmla="*/ 197644 w 1062038"/>
              <a:gd name="connsiteY5" fmla="*/ 300038 h 321469"/>
              <a:gd name="connsiteX6" fmla="*/ 164307 w 1062038"/>
              <a:gd name="connsiteY6" fmla="*/ 288131 h 321469"/>
              <a:gd name="connsiteX7" fmla="*/ 133350 w 1062038"/>
              <a:gd name="connsiteY7" fmla="*/ 273844 h 321469"/>
              <a:gd name="connsiteX8" fmla="*/ 100013 w 1062038"/>
              <a:gd name="connsiteY8" fmla="*/ 252413 h 321469"/>
              <a:gd name="connsiteX9" fmla="*/ 52388 w 1062038"/>
              <a:gd name="connsiteY9" fmla="*/ 214313 h 321469"/>
              <a:gd name="connsiteX10" fmla="*/ 21432 w 1062038"/>
              <a:gd name="connsiteY10" fmla="*/ 185738 h 321469"/>
              <a:gd name="connsiteX11" fmla="*/ 2382 w 1062038"/>
              <a:gd name="connsiteY11" fmla="*/ 164306 h 321469"/>
              <a:gd name="connsiteX12" fmla="*/ 0 w 1062038"/>
              <a:gd name="connsiteY12" fmla="*/ 150019 h 321469"/>
              <a:gd name="connsiteX13" fmla="*/ 2382 w 1062038"/>
              <a:gd name="connsiteY13" fmla="*/ 138113 h 321469"/>
              <a:gd name="connsiteX14" fmla="*/ 23813 w 1062038"/>
              <a:gd name="connsiteY14" fmla="*/ 128588 h 321469"/>
              <a:gd name="connsiteX15" fmla="*/ 66675 w 1062038"/>
              <a:gd name="connsiteY15" fmla="*/ 133350 h 321469"/>
              <a:gd name="connsiteX16" fmla="*/ 102394 w 1062038"/>
              <a:gd name="connsiteY16" fmla="*/ 145256 h 321469"/>
              <a:gd name="connsiteX17" fmla="*/ 154782 w 1062038"/>
              <a:gd name="connsiteY17" fmla="*/ 157163 h 321469"/>
              <a:gd name="connsiteX18" fmla="*/ 230982 w 1062038"/>
              <a:gd name="connsiteY18" fmla="*/ 161925 h 321469"/>
              <a:gd name="connsiteX19" fmla="*/ 295275 w 1062038"/>
              <a:gd name="connsiteY19" fmla="*/ 157163 h 321469"/>
              <a:gd name="connsiteX20" fmla="*/ 411957 w 1062038"/>
              <a:gd name="connsiteY20" fmla="*/ 138113 h 321469"/>
              <a:gd name="connsiteX21" fmla="*/ 707232 w 1062038"/>
              <a:gd name="connsiteY21" fmla="*/ 71438 h 321469"/>
              <a:gd name="connsiteX22" fmla="*/ 754857 w 1062038"/>
              <a:gd name="connsiteY22" fmla="*/ 40481 h 321469"/>
              <a:gd name="connsiteX23" fmla="*/ 804863 w 1062038"/>
              <a:gd name="connsiteY23" fmla="*/ 11906 h 321469"/>
              <a:gd name="connsiteX24" fmla="*/ 840582 w 1062038"/>
              <a:gd name="connsiteY24" fmla="*/ 0 h 321469"/>
              <a:gd name="connsiteX25" fmla="*/ 869157 w 1062038"/>
              <a:gd name="connsiteY25" fmla="*/ 0 h 321469"/>
              <a:gd name="connsiteX26" fmla="*/ 923925 w 1062038"/>
              <a:gd name="connsiteY26" fmla="*/ 19050 h 321469"/>
              <a:gd name="connsiteX27" fmla="*/ 966788 w 1062038"/>
              <a:gd name="connsiteY27" fmla="*/ 40481 h 321469"/>
              <a:gd name="connsiteX28" fmla="*/ 1007269 w 1062038"/>
              <a:gd name="connsiteY28" fmla="*/ 66675 h 321469"/>
              <a:gd name="connsiteX29" fmla="*/ 1031082 w 1062038"/>
              <a:gd name="connsiteY29" fmla="*/ 88106 h 321469"/>
              <a:gd name="connsiteX30" fmla="*/ 1045369 w 1062038"/>
              <a:gd name="connsiteY30" fmla="*/ 104775 h 321469"/>
              <a:gd name="connsiteX31" fmla="*/ 1052513 w 1062038"/>
              <a:gd name="connsiteY31" fmla="*/ 119063 h 321469"/>
              <a:gd name="connsiteX32" fmla="*/ 1062038 w 1062038"/>
              <a:gd name="connsiteY32" fmla="*/ 140494 h 321469"/>
              <a:gd name="connsiteX33" fmla="*/ 1062038 w 1062038"/>
              <a:gd name="connsiteY33" fmla="*/ 164306 h 321469"/>
              <a:gd name="connsiteX34" fmla="*/ 1052513 w 1062038"/>
              <a:gd name="connsiteY34" fmla="*/ 183356 h 321469"/>
              <a:gd name="connsiteX35" fmla="*/ 1023938 w 1062038"/>
              <a:gd name="connsiteY35" fmla="*/ 202406 h 321469"/>
              <a:gd name="connsiteX36" fmla="*/ 957263 w 1062038"/>
              <a:gd name="connsiteY36" fmla="*/ 230981 h 321469"/>
              <a:gd name="connsiteX37" fmla="*/ 807244 w 1062038"/>
              <a:gd name="connsiteY37" fmla="*/ 266700 h 321469"/>
              <a:gd name="connsiteX38" fmla="*/ 645319 w 1062038"/>
              <a:gd name="connsiteY38" fmla="*/ 290513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62038" h="321469">
                <a:moveTo>
                  <a:pt x="645319" y="290513"/>
                </a:moveTo>
                <a:lnTo>
                  <a:pt x="438150" y="314325"/>
                </a:lnTo>
                <a:lnTo>
                  <a:pt x="359569" y="321469"/>
                </a:lnTo>
                <a:lnTo>
                  <a:pt x="297657" y="319088"/>
                </a:lnTo>
                <a:lnTo>
                  <a:pt x="247650" y="311944"/>
                </a:lnTo>
                <a:lnTo>
                  <a:pt x="197644" y="300038"/>
                </a:lnTo>
                <a:lnTo>
                  <a:pt x="164307" y="288131"/>
                </a:lnTo>
                <a:lnTo>
                  <a:pt x="133350" y="273844"/>
                </a:lnTo>
                <a:lnTo>
                  <a:pt x="100013" y="252413"/>
                </a:lnTo>
                <a:lnTo>
                  <a:pt x="52388" y="214313"/>
                </a:lnTo>
                <a:lnTo>
                  <a:pt x="21432" y="185738"/>
                </a:lnTo>
                <a:lnTo>
                  <a:pt x="2382" y="164306"/>
                </a:lnTo>
                <a:lnTo>
                  <a:pt x="0" y="150019"/>
                </a:lnTo>
                <a:lnTo>
                  <a:pt x="2382" y="138113"/>
                </a:lnTo>
                <a:lnTo>
                  <a:pt x="23813" y="128588"/>
                </a:lnTo>
                <a:lnTo>
                  <a:pt x="66675" y="133350"/>
                </a:lnTo>
                <a:lnTo>
                  <a:pt x="102394" y="145256"/>
                </a:lnTo>
                <a:lnTo>
                  <a:pt x="154782" y="157163"/>
                </a:lnTo>
                <a:lnTo>
                  <a:pt x="230982" y="161925"/>
                </a:lnTo>
                <a:lnTo>
                  <a:pt x="295275" y="157163"/>
                </a:lnTo>
                <a:lnTo>
                  <a:pt x="411957" y="138113"/>
                </a:lnTo>
                <a:lnTo>
                  <a:pt x="707232" y="71438"/>
                </a:lnTo>
                <a:lnTo>
                  <a:pt x="754857" y="40481"/>
                </a:lnTo>
                <a:lnTo>
                  <a:pt x="804863" y="11906"/>
                </a:lnTo>
                <a:lnTo>
                  <a:pt x="840582" y="0"/>
                </a:lnTo>
                <a:lnTo>
                  <a:pt x="869157" y="0"/>
                </a:lnTo>
                <a:lnTo>
                  <a:pt x="923925" y="19050"/>
                </a:lnTo>
                <a:lnTo>
                  <a:pt x="966788" y="40481"/>
                </a:lnTo>
                <a:lnTo>
                  <a:pt x="1007269" y="66675"/>
                </a:lnTo>
                <a:lnTo>
                  <a:pt x="1031082" y="88106"/>
                </a:lnTo>
                <a:lnTo>
                  <a:pt x="1045369" y="104775"/>
                </a:lnTo>
                <a:lnTo>
                  <a:pt x="1052513" y="119063"/>
                </a:lnTo>
                <a:lnTo>
                  <a:pt x="1062038" y="140494"/>
                </a:lnTo>
                <a:lnTo>
                  <a:pt x="1062038" y="164306"/>
                </a:lnTo>
                <a:lnTo>
                  <a:pt x="1052513" y="183356"/>
                </a:lnTo>
                <a:lnTo>
                  <a:pt x="1023938" y="202406"/>
                </a:lnTo>
                <a:lnTo>
                  <a:pt x="957263" y="230981"/>
                </a:lnTo>
                <a:lnTo>
                  <a:pt x="807244" y="266700"/>
                </a:lnTo>
                <a:lnTo>
                  <a:pt x="645319" y="2905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DC54E58-40EC-45E4-BC17-B81863C27DC2}"/>
              </a:ext>
            </a:extLst>
          </p:cNvPr>
          <p:cNvSpPr/>
          <p:nvPr/>
        </p:nvSpPr>
        <p:spPr>
          <a:xfrm>
            <a:off x="3832227" y="4641851"/>
            <a:ext cx="628650" cy="1047750"/>
          </a:xfrm>
          <a:custGeom>
            <a:avLst/>
            <a:gdLst>
              <a:gd name="connsiteX0" fmla="*/ 300038 w 628650"/>
              <a:gd name="connsiteY0" fmla="*/ 604838 h 1047750"/>
              <a:gd name="connsiteX1" fmla="*/ 221457 w 628650"/>
              <a:gd name="connsiteY1" fmla="*/ 328613 h 1047750"/>
              <a:gd name="connsiteX2" fmla="*/ 204788 w 628650"/>
              <a:gd name="connsiteY2" fmla="*/ 288131 h 1047750"/>
              <a:gd name="connsiteX3" fmla="*/ 192882 w 628650"/>
              <a:gd name="connsiteY3" fmla="*/ 264319 h 1047750"/>
              <a:gd name="connsiteX4" fmla="*/ 157163 w 628650"/>
              <a:gd name="connsiteY4" fmla="*/ 219075 h 1047750"/>
              <a:gd name="connsiteX5" fmla="*/ 114300 w 628650"/>
              <a:gd name="connsiteY5" fmla="*/ 169069 h 1047750"/>
              <a:gd name="connsiteX6" fmla="*/ 71438 w 628650"/>
              <a:gd name="connsiteY6" fmla="*/ 126206 h 1047750"/>
              <a:gd name="connsiteX7" fmla="*/ 30957 w 628650"/>
              <a:gd name="connsiteY7" fmla="*/ 90488 h 1047750"/>
              <a:gd name="connsiteX8" fmla="*/ 11907 w 628650"/>
              <a:gd name="connsiteY8" fmla="*/ 69056 h 1047750"/>
              <a:gd name="connsiteX9" fmla="*/ 2382 w 628650"/>
              <a:gd name="connsiteY9" fmla="*/ 42863 h 1047750"/>
              <a:gd name="connsiteX10" fmla="*/ 0 w 628650"/>
              <a:gd name="connsiteY10" fmla="*/ 23813 h 1047750"/>
              <a:gd name="connsiteX11" fmla="*/ 2382 w 628650"/>
              <a:gd name="connsiteY11" fmla="*/ 7144 h 1047750"/>
              <a:gd name="connsiteX12" fmla="*/ 9525 w 628650"/>
              <a:gd name="connsiteY12" fmla="*/ 0 h 1047750"/>
              <a:gd name="connsiteX13" fmla="*/ 30957 w 628650"/>
              <a:gd name="connsiteY13" fmla="*/ 0 h 1047750"/>
              <a:gd name="connsiteX14" fmla="*/ 69057 w 628650"/>
              <a:gd name="connsiteY14" fmla="*/ 11906 h 1047750"/>
              <a:gd name="connsiteX15" fmla="*/ 128588 w 628650"/>
              <a:gd name="connsiteY15" fmla="*/ 19050 h 1047750"/>
              <a:gd name="connsiteX16" fmla="*/ 192882 w 628650"/>
              <a:gd name="connsiteY16" fmla="*/ 33338 h 1047750"/>
              <a:gd name="connsiteX17" fmla="*/ 273844 w 628650"/>
              <a:gd name="connsiteY17" fmla="*/ 59531 h 1047750"/>
              <a:gd name="connsiteX18" fmla="*/ 352425 w 628650"/>
              <a:gd name="connsiteY18" fmla="*/ 90488 h 1047750"/>
              <a:gd name="connsiteX19" fmla="*/ 395288 w 628650"/>
              <a:gd name="connsiteY19" fmla="*/ 109538 h 1047750"/>
              <a:gd name="connsiteX20" fmla="*/ 423863 w 628650"/>
              <a:gd name="connsiteY20" fmla="*/ 126206 h 1047750"/>
              <a:gd name="connsiteX21" fmla="*/ 440532 w 628650"/>
              <a:gd name="connsiteY21" fmla="*/ 223838 h 1047750"/>
              <a:gd name="connsiteX22" fmla="*/ 490538 w 628650"/>
              <a:gd name="connsiteY22" fmla="*/ 385763 h 1047750"/>
              <a:gd name="connsiteX23" fmla="*/ 533400 w 628650"/>
              <a:gd name="connsiteY23" fmla="*/ 531019 h 1047750"/>
              <a:gd name="connsiteX24" fmla="*/ 571500 w 628650"/>
              <a:gd name="connsiteY24" fmla="*/ 664369 h 1047750"/>
              <a:gd name="connsiteX25" fmla="*/ 614363 w 628650"/>
              <a:gd name="connsiteY25" fmla="*/ 819150 h 1047750"/>
              <a:gd name="connsiteX26" fmla="*/ 628650 w 628650"/>
              <a:gd name="connsiteY26" fmla="*/ 923925 h 1047750"/>
              <a:gd name="connsiteX27" fmla="*/ 626269 w 628650"/>
              <a:gd name="connsiteY27" fmla="*/ 969169 h 1047750"/>
              <a:gd name="connsiteX28" fmla="*/ 619125 w 628650"/>
              <a:gd name="connsiteY28" fmla="*/ 1004888 h 1047750"/>
              <a:gd name="connsiteX29" fmla="*/ 607219 w 628650"/>
              <a:gd name="connsiteY29" fmla="*/ 1026319 h 1047750"/>
              <a:gd name="connsiteX30" fmla="*/ 592932 w 628650"/>
              <a:gd name="connsiteY30" fmla="*/ 1040606 h 1047750"/>
              <a:gd name="connsiteX31" fmla="*/ 566738 w 628650"/>
              <a:gd name="connsiteY31" fmla="*/ 1047750 h 1047750"/>
              <a:gd name="connsiteX32" fmla="*/ 509588 w 628650"/>
              <a:gd name="connsiteY32" fmla="*/ 1047750 h 1047750"/>
              <a:gd name="connsiteX33" fmla="*/ 461963 w 628650"/>
              <a:gd name="connsiteY33" fmla="*/ 1035844 h 1047750"/>
              <a:gd name="connsiteX34" fmla="*/ 440532 w 628650"/>
              <a:gd name="connsiteY34" fmla="*/ 1023938 h 1047750"/>
              <a:gd name="connsiteX35" fmla="*/ 409575 w 628650"/>
              <a:gd name="connsiteY35" fmla="*/ 1000125 h 1047750"/>
              <a:gd name="connsiteX36" fmla="*/ 388144 w 628650"/>
              <a:gd name="connsiteY36" fmla="*/ 971550 h 1047750"/>
              <a:gd name="connsiteX37" fmla="*/ 371475 w 628650"/>
              <a:gd name="connsiteY37" fmla="*/ 928688 h 1047750"/>
              <a:gd name="connsiteX38" fmla="*/ 359569 w 628650"/>
              <a:gd name="connsiteY38" fmla="*/ 888206 h 1047750"/>
              <a:gd name="connsiteX39" fmla="*/ 347663 w 628650"/>
              <a:gd name="connsiteY39" fmla="*/ 812006 h 1047750"/>
              <a:gd name="connsiteX40" fmla="*/ 300038 w 628650"/>
              <a:gd name="connsiteY40" fmla="*/ 604838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28650" h="1047750">
                <a:moveTo>
                  <a:pt x="300038" y="604838"/>
                </a:moveTo>
                <a:lnTo>
                  <a:pt x="221457" y="328613"/>
                </a:lnTo>
                <a:lnTo>
                  <a:pt x="204788" y="288131"/>
                </a:lnTo>
                <a:lnTo>
                  <a:pt x="192882" y="264319"/>
                </a:lnTo>
                <a:lnTo>
                  <a:pt x="157163" y="219075"/>
                </a:lnTo>
                <a:lnTo>
                  <a:pt x="114300" y="169069"/>
                </a:lnTo>
                <a:lnTo>
                  <a:pt x="71438" y="126206"/>
                </a:lnTo>
                <a:lnTo>
                  <a:pt x="30957" y="90488"/>
                </a:lnTo>
                <a:lnTo>
                  <a:pt x="11907" y="69056"/>
                </a:lnTo>
                <a:lnTo>
                  <a:pt x="2382" y="42863"/>
                </a:lnTo>
                <a:lnTo>
                  <a:pt x="0" y="23813"/>
                </a:lnTo>
                <a:lnTo>
                  <a:pt x="2382" y="7144"/>
                </a:lnTo>
                <a:lnTo>
                  <a:pt x="9525" y="0"/>
                </a:lnTo>
                <a:lnTo>
                  <a:pt x="30957" y="0"/>
                </a:lnTo>
                <a:lnTo>
                  <a:pt x="69057" y="11906"/>
                </a:lnTo>
                <a:lnTo>
                  <a:pt x="128588" y="19050"/>
                </a:lnTo>
                <a:lnTo>
                  <a:pt x="192882" y="33338"/>
                </a:lnTo>
                <a:lnTo>
                  <a:pt x="273844" y="59531"/>
                </a:lnTo>
                <a:lnTo>
                  <a:pt x="352425" y="90488"/>
                </a:lnTo>
                <a:lnTo>
                  <a:pt x="395288" y="109538"/>
                </a:lnTo>
                <a:lnTo>
                  <a:pt x="423863" y="126206"/>
                </a:lnTo>
                <a:lnTo>
                  <a:pt x="440532" y="223838"/>
                </a:lnTo>
                <a:lnTo>
                  <a:pt x="490538" y="385763"/>
                </a:lnTo>
                <a:lnTo>
                  <a:pt x="533400" y="531019"/>
                </a:lnTo>
                <a:lnTo>
                  <a:pt x="571500" y="664369"/>
                </a:lnTo>
                <a:lnTo>
                  <a:pt x="614363" y="819150"/>
                </a:lnTo>
                <a:lnTo>
                  <a:pt x="628650" y="923925"/>
                </a:lnTo>
                <a:lnTo>
                  <a:pt x="626269" y="969169"/>
                </a:lnTo>
                <a:lnTo>
                  <a:pt x="619125" y="1004888"/>
                </a:lnTo>
                <a:lnTo>
                  <a:pt x="607219" y="1026319"/>
                </a:lnTo>
                <a:lnTo>
                  <a:pt x="592932" y="1040606"/>
                </a:lnTo>
                <a:lnTo>
                  <a:pt x="566738" y="1047750"/>
                </a:lnTo>
                <a:lnTo>
                  <a:pt x="509588" y="1047750"/>
                </a:lnTo>
                <a:lnTo>
                  <a:pt x="461963" y="1035844"/>
                </a:lnTo>
                <a:lnTo>
                  <a:pt x="440532" y="1023938"/>
                </a:lnTo>
                <a:lnTo>
                  <a:pt x="409575" y="1000125"/>
                </a:lnTo>
                <a:lnTo>
                  <a:pt x="388144" y="971550"/>
                </a:lnTo>
                <a:lnTo>
                  <a:pt x="371475" y="928688"/>
                </a:lnTo>
                <a:lnTo>
                  <a:pt x="359569" y="888206"/>
                </a:lnTo>
                <a:lnTo>
                  <a:pt x="347663" y="812006"/>
                </a:lnTo>
                <a:lnTo>
                  <a:pt x="300038" y="6048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D32841E-0822-4F22-BAB6-4A5066B66642}"/>
              </a:ext>
            </a:extLst>
          </p:cNvPr>
          <p:cNvSpPr/>
          <p:nvPr/>
        </p:nvSpPr>
        <p:spPr>
          <a:xfrm>
            <a:off x="4117978" y="4497390"/>
            <a:ext cx="1400175" cy="1044575"/>
          </a:xfrm>
          <a:custGeom>
            <a:avLst/>
            <a:gdLst>
              <a:gd name="connsiteX0" fmla="*/ 507207 w 1400175"/>
              <a:gd name="connsiteY0" fmla="*/ 350044 h 1045369"/>
              <a:gd name="connsiteX1" fmla="*/ 102394 w 1400175"/>
              <a:gd name="connsiteY1" fmla="*/ 416719 h 1045369"/>
              <a:gd name="connsiteX2" fmla="*/ 0 w 1400175"/>
              <a:gd name="connsiteY2" fmla="*/ 257175 h 1045369"/>
              <a:gd name="connsiteX3" fmla="*/ 145257 w 1400175"/>
              <a:gd name="connsiteY3" fmla="*/ 245269 h 1045369"/>
              <a:gd name="connsiteX4" fmla="*/ 326232 w 1400175"/>
              <a:gd name="connsiteY4" fmla="*/ 219075 h 1045369"/>
              <a:gd name="connsiteX5" fmla="*/ 526257 w 1400175"/>
              <a:gd name="connsiteY5" fmla="*/ 176212 h 1045369"/>
              <a:gd name="connsiteX6" fmla="*/ 759619 w 1400175"/>
              <a:gd name="connsiteY6" fmla="*/ 121444 h 1045369"/>
              <a:gd name="connsiteX7" fmla="*/ 1035844 w 1400175"/>
              <a:gd name="connsiteY7" fmla="*/ 47625 h 1045369"/>
              <a:gd name="connsiteX8" fmla="*/ 1066800 w 1400175"/>
              <a:gd name="connsiteY8" fmla="*/ 19050 h 1045369"/>
              <a:gd name="connsiteX9" fmla="*/ 1085850 w 1400175"/>
              <a:gd name="connsiteY9" fmla="*/ 4762 h 1045369"/>
              <a:gd name="connsiteX10" fmla="*/ 1109663 w 1400175"/>
              <a:gd name="connsiteY10" fmla="*/ 0 h 1045369"/>
              <a:gd name="connsiteX11" fmla="*/ 1145382 w 1400175"/>
              <a:gd name="connsiteY11" fmla="*/ 9525 h 1045369"/>
              <a:gd name="connsiteX12" fmla="*/ 1228725 w 1400175"/>
              <a:gd name="connsiteY12" fmla="*/ 45244 h 1045369"/>
              <a:gd name="connsiteX13" fmla="*/ 1307307 w 1400175"/>
              <a:gd name="connsiteY13" fmla="*/ 85725 h 1045369"/>
              <a:gd name="connsiteX14" fmla="*/ 1357313 w 1400175"/>
              <a:gd name="connsiteY14" fmla="*/ 119062 h 1045369"/>
              <a:gd name="connsiteX15" fmla="*/ 1378744 w 1400175"/>
              <a:gd name="connsiteY15" fmla="*/ 135731 h 1045369"/>
              <a:gd name="connsiteX16" fmla="*/ 1393032 w 1400175"/>
              <a:gd name="connsiteY16" fmla="*/ 157162 h 1045369"/>
              <a:gd name="connsiteX17" fmla="*/ 1400175 w 1400175"/>
              <a:gd name="connsiteY17" fmla="*/ 190500 h 1045369"/>
              <a:gd name="connsiteX18" fmla="*/ 1393032 w 1400175"/>
              <a:gd name="connsiteY18" fmla="*/ 214312 h 1045369"/>
              <a:gd name="connsiteX19" fmla="*/ 1376363 w 1400175"/>
              <a:gd name="connsiteY19" fmla="*/ 238125 h 1045369"/>
              <a:gd name="connsiteX20" fmla="*/ 1357313 w 1400175"/>
              <a:gd name="connsiteY20" fmla="*/ 257175 h 1045369"/>
              <a:gd name="connsiteX21" fmla="*/ 1340644 w 1400175"/>
              <a:gd name="connsiteY21" fmla="*/ 285750 h 1045369"/>
              <a:gd name="connsiteX22" fmla="*/ 1326357 w 1400175"/>
              <a:gd name="connsiteY22" fmla="*/ 333375 h 1045369"/>
              <a:gd name="connsiteX23" fmla="*/ 1302544 w 1400175"/>
              <a:gd name="connsiteY23" fmla="*/ 435769 h 1045369"/>
              <a:gd name="connsiteX24" fmla="*/ 1266825 w 1400175"/>
              <a:gd name="connsiteY24" fmla="*/ 609600 h 1045369"/>
              <a:gd name="connsiteX25" fmla="*/ 1233488 w 1400175"/>
              <a:gd name="connsiteY25" fmla="*/ 783431 h 1045369"/>
              <a:gd name="connsiteX26" fmla="*/ 1207294 w 1400175"/>
              <a:gd name="connsiteY26" fmla="*/ 897731 h 1045369"/>
              <a:gd name="connsiteX27" fmla="*/ 1188244 w 1400175"/>
              <a:gd name="connsiteY27" fmla="*/ 947737 h 1045369"/>
              <a:gd name="connsiteX28" fmla="*/ 1164432 w 1400175"/>
              <a:gd name="connsiteY28" fmla="*/ 1004887 h 1045369"/>
              <a:gd name="connsiteX29" fmla="*/ 1145382 w 1400175"/>
              <a:gd name="connsiteY29" fmla="*/ 1031081 h 1045369"/>
              <a:gd name="connsiteX30" fmla="*/ 1123950 w 1400175"/>
              <a:gd name="connsiteY30" fmla="*/ 1040606 h 1045369"/>
              <a:gd name="connsiteX31" fmla="*/ 1081088 w 1400175"/>
              <a:gd name="connsiteY31" fmla="*/ 1045369 h 1045369"/>
              <a:gd name="connsiteX32" fmla="*/ 1045369 w 1400175"/>
              <a:gd name="connsiteY32" fmla="*/ 1038225 h 1045369"/>
              <a:gd name="connsiteX33" fmla="*/ 988219 w 1400175"/>
              <a:gd name="connsiteY33" fmla="*/ 1012031 h 1045369"/>
              <a:gd name="connsiteX34" fmla="*/ 964407 w 1400175"/>
              <a:gd name="connsiteY34" fmla="*/ 842962 h 1045369"/>
              <a:gd name="connsiteX35" fmla="*/ 1004888 w 1400175"/>
              <a:gd name="connsiteY35" fmla="*/ 540544 h 1045369"/>
              <a:gd name="connsiteX36" fmla="*/ 1033463 w 1400175"/>
              <a:gd name="connsiteY36" fmla="*/ 300037 h 1045369"/>
              <a:gd name="connsiteX37" fmla="*/ 1031082 w 1400175"/>
              <a:gd name="connsiteY37" fmla="*/ 283369 h 1045369"/>
              <a:gd name="connsiteX38" fmla="*/ 1023938 w 1400175"/>
              <a:gd name="connsiteY38" fmla="*/ 259556 h 1045369"/>
              <a:gd name="connsiteX39" fmla="*/ 1014413 w 1400175"/>
              <a:gd name="connsiteY39" fmla="*/ 252412 h 1045369"/>
              <a:gd name="connsiteX40" fmla="*/ 997744 w 1400175"/>
              <a:gd name="connsiteY40" fmla="*/ 245269 h 1045369"/>
              <a:gd name="connsiteX41" fmla="*/ 964407 w 1400175"/>
              <a:gd name="connsiteY41" fmla="*/ 245269 h 1045369"/>
              <a:gd name="connsiteX42" fmla="*/ 869157 w 1400175"/>
              <a:gd name="connsiteY42" fmla="*/ 271462 h 1045369"/>
              <a:gd name="connsiteX43" fmla="*/ 688182 w 1400175"/>
              <a:gd name="connsiteY43" fmla="*/ 311944 h 1045369"/>
              <a:gd name="connsiteX44" fmla="*/ 507207 w 1400175"/>
              <a:gd name="connsiteY44" fmla="*/ 350044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00175" h="1045369">
                <a:moveTo>
                  <a:pt x="507207" y="350044"/>
                </a:moveTo>
                <a:lnTo>
                  <a:pt x="102394" y="416719"/>
                </a:lnTo>
                <a:lnTo>
                  <a:pt x="0" y="257175"/>
                </a:lnTo>
                <a:lnTo>
                  <a:pt x="145257" y="245269"/>
                </a:lnTo>
                <a:lnTo>
                  <a:pt x="326232" y="219075"/>
                </a:lnTo>
                <a:lnTo>
                  <a:pt x="526257" y="176212"/>
                </a:lnTo>
                <a:lnTo>
                  <a:pt x="759619" y="121444"/>
                </a:lnTo>
                <a:lnTo>
                  <a:pt x="1035844" y="47625"/>
                </a:lnTo>
                <a:lnTo>
                  <a:pt x="1066800" y="19050"/>
                </a:lnTo>
                <a:lnTo>
                  <a:pt x="1085850" y="4762"/>
                </a:lnTo>
                <a:lnTo>
                  <a:pt x="1109663" y="0"/>
                </a:lnTo>
                <a:lnTo>
                  <a:pt x="1145382" y="9525"/>
                </a:lnTo>
                <a:lnTo>
                  <a:pt x="1228725" y="45244"/>
                </a:lnTo>
                <a:lnTo>
                  <a:pt x="1307307" y="85725"/>
                </a:lnTo>
                <a:lnTo>
                  <a:pt x="1357313" y="119062"/>
                </a:lnTo>
                <a:lnTo>
                  <a:pt x="1378744" y="135731"/>
                </a:lnTo>
                <a:lnTo>
                  <a:pt x="1393032" y="157162"/>
                </a:lnTo>
                <a:lnTo>
                  <a:pt x="1400175" y="190500"/>
                </a:lnTo>
                <a:lnTo>
                  <a:pt x="1393032" y="214312"/>
                </a:lnTo>
                <a:lnTo>
                  <a:pt x="1376363" y="238125"/>
                </a:lnTo>
                <a:lnTo>
                  <a:pt x="1357313" y="257175"/>
                </a:lnTo>
                <a:lnTo>
                  <a:pt x="1340644" y="285750"/>
                </a:lnTo>
                <a:lnTo>
                  <a:pt x="1326357" y="333375"/>
                </a:lnTo>
                <a:lnTo>
                  <a:pt x="1302544" y="435769"/>
                </a:lnTo>
                <a:lnTo>
                  <a:pt x="1266825" y="609600"/>
                </a:lnTo>
                <a:lnTo>
                  <a:pt x="1233488" y="783431"/>
                </a:lnTo>
                <a:lnTo>
                  <a:pt x="1207294" y="897731"/>
                </a:lnTo>
                <a:lnTo>
                  <a:pt x="1188244" y="947737"/>
                </a:lnTo>
                <a:lnTo>
                  <a:pt x="1164432" y="1004887"/>
                </a:lnTo>
                <a:lnTo>
                  <a:pt x="1145382" y="1031081"/>
                </a:lnTo>
                <a:lnTo>
                  <a:pt x="1123950" y="1040606"/>
                </a:lnTo>
                <a:lnTo>
                  <a:pt x="1081088" y="1045369"/>
                </a:lnTo>
                <a:lnTo>
                  <a:pt x="1045369" y="1038225"/>
                </a:lnTo>
                <a:lnTo>
                  <a:pt x="988219" y="1012031"/>
                </a:lnTo>
                <a:lnTo>
                  <a:pt x="964407" y="842962"/>
                </a:lnTo>
                <a:lnTo>
                  <a:pt x="1004888" y="540544"/>
                </a:lnTo>
                <a:lnTo>
                  <a:pt x="1033463" y="300037"/>
                </a:lnTo>
                <a:lnTo>
                  <a:pt x="1031082" y="283369"/>
                </a:lnTo>
                <a:lnTo>
                  <a:pt x="1023938" y="259556"/>
                </a:lnTo>
                <a:lnTo>
                  <a:pt x="1014413" y="252412"/>
                </a:lnTo>
                <a:lnTo>
                  <a:pt x="997744" y="245269"/>
                </a:lnTo>
                <a:lnTo>
                  <a:pt x="964407" y="245269"/>
                </a:lnTo>
                <a:lnTo>
                  <a:pt x="869157" y="271462"/>
                </a:lnTo>
                <a:lnTo>
                  <a:pt x="688182" y="311944"/>
                </a:lnTo>
                <a:lnTo>
                  <a:pt x="507207" y="3500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AE918C3-8425-492D-A55F-AF058C3414CD}"/>
              </a:ext>
            </a:extLst>
          </p:cNvPr>
          <p:cNvSpPr/>
          <p:nvPr/>
        </p:nvSpPr>
        <p:spPr>
          <a:xfrm>
            <a:off x="4376741" y="5291139"/>
            <a:ext cx="771525" cy="317500"/>
          </a:xfrm>
          <a:custGeom>
            <a:avLst/>
            <a:gdLst>
              <a:gd name="connsiteX0" fmla="*/ 366712 w 771525"/>
              <a:gd name="connsiteY0" fmla="*/ 250032 h 316707"/>
              <a:gd name="connsiteX1" fmla="*/ 33337 w 771525"/>
              <a:gd name="connsiteY1" fmla="*/ 316707 h 316707"/>
              <a:gd name="connsiteX2" fmla="*/ 0 w 771525"/>
              <a:gd name="connsiteY2" fmla="*/ 154782 h 316707"/>
              <a:gd name="connsiteX3" fmla="*/ 300037 w 771525"/>
              <a:gd name="connsiteY3" fmla="*/ 92869 h 316707"/>
              <a:gd name="connsiteX4" fmla="*/ 547687 w 771525"/>
              <a:gd name="connsiteY4" fmla="*/ 42863 h 316707"/>
              <a:gd name="connsiteX5" fmla="*/ 752475 w 771525"/>
              <a:gd name="connsiteY5" fmla="*/ 0 h 316707"/>
              <a:gd name="connsiteX6" fmla="*/ 771525 w 771525"/>
              <a:gd name="connsiteY6" fmla="*/ 219075 h 316707"/>
              <a:gd name="connsiteX7" fmla="*/ 726281 w 771525"/>
              <a:gd name="connsiteY7" fmla="*/ 214313 h 316707"/>
              <a:gd name="connsiteX8" fmla="*/ 671512 w 771525"/>
              <a:gd name="connsiteY8" fmla="*/ 195263 h 316707"/>
              <a:gd name="connsiteX9" fmla="*/ 633412 w 771525"/>
              <a:gd name="connsiteY9" fmla="*/ 190500 h 316707"/>
              <a:gd name="connsiteX10" fmla="*/ 585787 w 771525"/>
              <a:gd name="connsiteY10" fmla="*/ 202407 h 316707"/>
              <a:gd name="connsiteX11" fmla="*/ 366712 w 771525"/>
              <a:gd name="connsiteY11" fmla="*/ 250032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1525" h="316707">
                <a:moveTo>
                  <a:pt x="366712" y="250032"/>
                </a:moveTo>
                <a:lnTo>
                  <a:pt x="33337" y="316707"/>
                </a:lnTo>
                <a:lnTo>
                  <a:pt x="0" y="154782"/>
                </a:lnTo>
                <a:lnTo>
                  <a:pt x="300037" y="92869"/>
                </a:lnTo>
                <a:lnTo>
                  <a:pt x="547687" y="42863"/>
                </a:lnTo>
                <a:lnTo>
                  <a:pt x="752475" y="0"/>
                </a:lnTo>
                <a:lnTo>
                  <a:pt x="771525" y="219075"/>
                </a:lnTo>
                <a:lnTo>
                  <a:pt x="726281" y="214313"/>
                </a:lnTo>
                <a:lnTo>
                  <a:pt x="671512" y="195263"/>
                </a:lnTo>
                <a:lnTo>
                  <a:pt x="633412" y="190500"/>
                </a:lnTo>
                <a:lnTo>
                  <a:pt x="585787" y="202407"/>
                </a:lnTo>
                <a:lnTo>
                  <a:pt x="366712" y="2500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85F9B31-E2AA-43A7-AE69-0678AE0921C5}"/>
              </a:ext>
            </a:extLst>
          </p:cNvPr>
          <p:cNvSpPr/>
          <p:nvPr/>
        </p:nvSpPr>
        <p:spPr>
          <a:xfrm>
            <a:off x="5691190" y="1933576"/>
            <a:ext cx="2312987" cy="436563"/>
          </a:xfrm>
          <a:custGeom>
            <a:avLst/>
            <a:gdLst>
              <a:gd name="connsiteX0" fmla="*/ 1231106 w 2312193"/>
              <a:gd name="connsiteY0" fmla="*/ 333375 h 435769"/>
              <a:gd name="connsiteX1" fmla="*/ 857250 w 2312193"/>
              <a:gd name="connsiteY1" fmla="*/ 385763 h 435769"/>
              <a:gd name="connsiteX2" fmla="*/ 714375 w 2312193"/>
              <a:gd name="connsiteY2" fmla="*/ 400050 h 435769"/>
              <a:gd name="connsiteX3" fmla="*/ 561975 w 2312193"/>
              <a:gd name="connsiteY3" fmla="*/ 423863 h 435769"/>
              <a:gd name="connsiteX4" fmla="*/ 509587 w 2312193"/>
              <a:gd name="connsiteY4" fmla="*/ 431006 h 435769"/>
              <a:gd name="connsiteX5" fmla="*/ 450056 w 2312193"/>
              <a:gd name="connsiteY5" fmla="*/ 435769 h 435769"/>
              <a:gd name="connsiteX6" fmla="*/ 416718 w 2312193"/>
              <a:gd name="connsiteY6" fmla="*/ 431006 h 435769"/>
              <a:gd name="connsiteX7" fmla="*/ 366712 w 2312193"/>
              <a:gd name="connsiteY7" fmla="*/ 416719 h 435769"/>
              <a:gd name="connsiteX8" fmla="*/ 276225 w 2312193"/>
              <a:gd name="connsiteY8" fmla="*/ 378619 h 435769"/>
              <a:gd name="connsiteX9" fmla="*/ 190500 w 2312193"/>
              <a:gd name="connsiteY9" fmla="*/ 333375 h 435769"/>
              <a:gd name="connsiteX10" fmla="*/ 133350 w 2312193"/>
              <a:gd name="connsiteY10" fmla="*/ 292894 h 435769"/>
              <a:gd name="connsiteX11" fmla="*/ 80962 w 2312193"/>
              <a:gd name="connsiteY11" fmla="*/ 247650 h 435769"/>
              <a:gd name="connsiteX12" fmla="*/ 28575 w 2312193"/>
              <a:gd name="connsiteY12" fmla="*/ 195263 h 435769"/>
              <a:gd name="connsiteX13" fmla="*/ 7143 w 2312193"/>
              <a:gd name="connsiteY13" fmla="*/ 166688 h 435769"/>
              <a:gd name="connsiteX14" fmla="*/ 0 w 2312193"/>
              <a:gd name="connsiteY14" fmla="*/ 140494 h 435769"/>
              <a:gd name="connsiteX15" fmla="*/ 2381 w 2312193"/>
              <a:gd name="connsiteY15" fmla="*/ 126206 h 435769"/>
              <a:gd name="connsiteX16" fmla="*/ 14287 w 2312193"/>
              <a:gd name="connsiteY16" fmla="*/ 119063 h 435769"/>
              <a:gd name="connsiteX17" fmla="*/ 33337 w 2312193"/>
              <a:gd name="connsiteY17" fmla="*/ 121444 h 435769"/>
              <a:gd name="connsiteX18" fmla="*/ 64293 w 2312193"/>
              <a:gd name="connsiteY18" fmla="*/ 133350 h 435769"/>
              <a:gd name="connsiteX19" fmla="*/ 116681 w 2312193"/>
              <a:gd name="connsiteY19" fmla="*/ 161925 h 435769"/>
              <a:gd name="connsiteX20" fmla="*/ 188118 w 2312193"/>
              <a:gd name="connsiteY20" fmla="*/ 197644 h 435769"/>
              <a:gd name="connsiteX21" fmla="*/ 238125 w 2312193"/>
              <a:gd name="connsiteY21" fmla="*/ 216694 h 435769"/>
              <a:gd name="connsiteX22" fmla="*/ 302418 w 2312193"/>
              <a:gd name="connsiteY22" fmla="*/ 235744 h 435769"/>
              <a:gd name="connsiteX23" fmla="*/ 354806 w 2312193"/>
              <a:gd name="connsiteY23" fmla="*/ 242888 h 435769"/>
              <a:gd name="connsiteX24" fmla="*/ 459581 w 2312193"/>
              <a:gd name="connsiteY24" fmla="*/ 247650 h 435769"/>
              <a:gd name="connsiteX25" fmla="*/ 583406 w 2312193"/>
              <a:gd name="connsiteY25" fmla="*/ 240506 h 435769"/>
              <a:gd name="connsiteX26" fmla="*/ 714375 w 2312193"/>
              <a:gd name="connsiteY26" fmla="*/ 223838 h 435769"/>
              <a:gd name="connsiteX27" fmla="*/ 850106 w 2312193"/>
              <a:gd name="connsiteY27" fmla="*/ 209550 h 435769"/>
              <a:gd name="connsiteX28" fmla="*/ 940593 w 2312193"/>
              <a:gd name="connsiteY28" fmla="*/ 192881 h 435769"/>
              <a:gd name="connsiteX29" fmla="*/ 1119187 w 2312193"/>
              <a:gd name="connsiteY29" fmla="*/ 164306 h 435769"/>
              <a:gd name="connsiteX30" fmla="*/ 1257300 w 2312193"/>
              <a:gd name="connsiteY30" fmla="*/ 142875 h 435769"/>
              <a:gd name="connsiteX31" fmla="*/ 1462087 w 2312193"/>
              <a:gd name="connsiteY31" fmla="*/ 119063 h 435769"/>
              <a:gd name="connsiteX32" fmla="*/ 1564481 w 2312193"/>
              <a:gd name="connsiteY32" fmla="*/ 109538 h 435769"/>
              <a:gd name="connsiteX33" fmla="*/ 1726406 w 2312193"/>
              <a:gd name="connsiteY33" fmla="*/ 97631 h 435769"/>
              <a:gd name="connsiteX34" fmla="*/ 1800225 w 2312193"/>
              <a:gd name="connsiteY34" fmla="*/ 85725 h 435769"/>
              <a:gd name="connsiteX35" fmla="*/ 1871662 w 2312193"/>
              <a:gd name="connsiteY35" fmla="*/ 66675 h 435769"/>
              <a:gd name="connsiteX36" fmla="*/ 1933575 w 2312193"/>
              <a:gd name="connsiteY36" fmla="*/ 45244 h 435769"/>
              <a:gd name="connsiteX37" fmla="*/ 1997868 w 2312193"/>
              <a:gd name="connsiteY37" fmla="*/ 16669 h 435769"/>
              <a:gd name="connsiteX38" fmla="*/ 2031206 w 2312193"/>
              <a:gd name="connsiteY38" fmla="*/ 0 h 435769"/>
              <a:gd name="connsiteX39" fmla="*/ 2059781 w 2312193"/>
              <a:gd name="connsiteY39" fmla="*/ 2381 h 435769"/>
              <a:gd name="connsiteX40" fmla="*/ 2128837 w 2312193"/>
              <a:gd name="connsiteY40" fmla="*/ 23813 h 435769"/>
              <a:gd name="connsiteX41" fmla="*/ 2171700 w 2312193"/>
              <a:gd name="connsiteY41" fmla="*/ 42863 h 435769"/>
              <a:gd name="connsiteX42" fmla="*/ 2214562 w 2312193"/>
              <a:gd name="connsiteY42" fmla="*/ 64294 h 435769"/>
              <a:gd name="connsiteX43" fmla="*/ 2247900 w 2312193"/>
              <a:gd name="connsiteY43" fmla="*/ 85725 h 435769"/>
              <a:gd name="connsiteX44" fmla="*/ 2274093 w 2312193"/>
              <a:gd name="connsiteY44" fmla="*/ 104775 h 435769"/>
              <a:gd name="connsiteX45" fmla="*/ 2288381 w 2312193"/>
              <a:gd name="connsiteY45" fmla="*/ 119063 h 435769"/>
              <a:gd name="connsiteX46" fmla="*/ 2305050 w 2312193"/>
              <a:gd name="connsiteY46" fmla="*/ 142875 h 435769"/>
              <a:gd name="connsiteX47" fmla="*/ 2312193 w 2312193"/>
              <a:gd name="connsiteY47" fmla="*/ 161925 h 435769"/>
              <a:gd name="connsiteX48" fmla="*/ 2312193 w 2312193"/>
              <a:gd name="connsiteY48" fmla="*/ 176213 h 435769"/>
              <a:gd name="connsiteX49" fmla="*/ 2300287 w 2312193"/>
              <a:gd name="connsiteY49" fmla="*/ 197644 h 435769"/>
              <a:gd name="connsiteX50" fmla="*/ 2278856 w 2312193"/>
              <a:gd name="connsiteY50" fmla="*/ 216694 h 435769"/>
              <a:gd name="connsiteX51" fmla="*/ 2243137 w 2312193"/>
              <a:gd name="connsiteY51" fmla="*/ 233363 h 435769"/>
              <a:gd name="connsiteX52" fmla="*/ 2193131 w 2312193"/>
              <a:gd name="connsiteY52" fmla="*/ 242888 h 435769"/>
              <a:gd name="connsiteX53" fmla="*/ 2090737 w 2312193"/>
              <a:gd name="connsiteY53" fmla="*/ 247650 h 435769"/>
              <a:gd name="connsiteX54" fmla="*/ 2000250 w 2312193"/>
              <a:gd name="connsiteY54" fmla="*/ 247650 h 435769"/>
              <a:gd name="connsiteX55" fmla="*/ 1912143 w 2312193"/>
              <a:gd name="connsiteY55" fmla="*/ 250031 h 435769"/>
              <a:gd name="connsiteX56" fmla="*/ 1721643 w 2312193"/>
              <a:gd name="connsiteY56" fmla="*/ 271463 h 435769"/>
              <a:gd name="connsiteX57" fmla="*/ 1569243 w 2312193"/>
              <a:gd name="connsiteY57" fmla="*/ 283369 h 435769"/>
              <a:gd name="connsiteX58" fmla="*/ 1231106 w 2312193"/>
              <a:gd name="connsiteY58" fmla="*/ 333375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12193" h="435769">
                <a:moveTo>
                  <a:pt x="1231106" y="333375"/>
                </a:moveTo>
                <a:lnTo>
                  <a:pt x="857250" y="385763"/>
                </a:lnTo>
                <a:lnTo>
                  <a:pt x="714375" y="400050"/>
                </a:lnTo>
                <a:lnTo>
                  <a:pt x="561975" y="423863"/>
                </a:lnTo>
                <a:lnTo>
                  <a:pt x="509587" y="431006"/>
                </a:lnTo>
                <a:lnTo>
                  <a:pt x="450056" y="435769"/>
                </a:lnTo>
                <a:lnTo>
                  <a:pt x="416718" y="431006"/>
                </a:lnTo>
                <a:lnTo>
                  <a:pt x="366712" y="416719"/>
                </a:lnTo>
                <a:lnTo>
                  <a:pt x="276225" y="378619"/>
                </a:lnTo>
                <a:lnTo>
                  <a:pt x="190500" y="333375"/>
                </a:lnTo>
                <a:lnTo>
                  <a:pt x="133350" y="292894"/>
                </a:lnTo>
                <a:lnTo>
                  <a:pt x="80962" y="247650"/>
                </a:lnTo>
                <a:lnTo>
                  <a:pt x="28575" y="195263"/>
                </a:lnTo>
                <a:lnTo>
                  <a:pt x="7143" y="166688"/>
                </a:lnTo>
                <a:lnTo>
                  <a:pt x="0" y="140494"/>
                </a:lnTo>
                <a:lnTo>
                  <a:pt x="2381" y="126206"/>
                </a:lnTo>
                <a:lnTo>
                  <a:pt x="14287" y="119063"/>
                </a:lnTo>
                <a:lnTo>
                  <a:pt x="33337" y="121444"/>
                </a:lnTo>
                <a:lnTo>
                  <a:pt x="64293" y="133350"/>
                </a:lnTo>
                <a:lnTo>
                  <a:pt x="116681" y="161925"/>
                </a:lnTo>
                <a:lnTo>
                  <a:pt x="188118" y="197644"/>
                </a:lnTo>
                <a:lnTo>
                  <a:pt x="238125" y="216694"/>
                </a:lnTo>
                <a:lnTo>
                  <a:pt x="302418" y="235744"/>
                </a:lnTo>
                <a:lnTo>
                  <a:pt x="354806" y="242888"/>
                </a:lnTo>
                <a:lnTo>
                  <a:pt x="459581" y="247650"/>
                </a:lnTo>
                <a:lnTo>
                  <a:pt x="583406" y="240506"/>
                </a:lnTo>
                <a:lnTo>
                  <a:pt x="714375" y="223838"/>
                </a:lnTo>
                <a:lnTo>
                  <a:pt x="850106" y="209550"/>
                </a:lnTo>
                <a:lnTo>
                  <a:pt x="940593" y="192881"/>
                </a:lnTo>
                <a:lnTo>
                  <a:pt x="1119187" y="164306"/>
                </a:lnTo>
                <a:lnTo>
                  <a:pt x="1257300" y="142875"/>
                </a:lnTo>
                <a:lnTo>
                  <a:pt x="1462087" y="119063"/>
                </a:lnTo>
                <a:lnTo>
                  <a:pt x="1564481" y="109538"/>
                </a:lnTo>
                <a:lnTo>
                  <a:pt x="1726406" y="97631"/>
                </a:lnTo>
                <a:lnTo>
                  <a:pt x="1800225" y="85725"/>
                </a:lnTo>
                <a:lnTo>
                  <a:pt x="1871662" y="66675"/>
                </a:lnTo>
                <a:lnTo>
                  <a:pt x="1933575" y="45244"/>
                </a:lnTo>
                <a:lnTo>
                  <a:pt x="1997868" y="16669"/>
                </a:lnTo>
                <a:lnTo>
                  <a:pt x="2031206" y="0"/>
                </a:lnTo>
                <a:lnTo>
                  <a:pt x="2059781" y="2381"/>
                </a:lnTo>
                <a:lnTo>
                  <a:pt x="2128837" y="23813"/>
                </a:lnTo>
                <a:lnTo>
                  <a:pt x="2171700" y="42863"/>
                </a:lnTo>
                <a:lnTo>
                  <a:pt x="2214562" y="64294"/>
                </a:lnTo>
                <a:lnTo>
                  <a:pt x="2247900" y="85725"/>
                </a:lnTo>
                <a:lnTo>
                  <a:pt x="2274093" y="104775"/>
                </a:lnTo>
                <a:lnTo>
                  <a:pt x="2288381" y="119063"/>
                </a:lnTo>
                <a:lnTo>
                  <a:pt x="2305050" y="142875"/>
                </a:lnTo>
                <a:lnTo>
                  <a:pt x="2312193" y="161925"/>
                </a:lnTo>
                <a:lnTo>
                  <a:pt x="2312193" y="176213"/>
                </a:lnTo>
                <a:lnTo>
                  <a:pt x="2300287" y="197644"/>
                </a:lnTo>
                <a:lnTo>
                  <a:pt x="2278856" y="216694"/>
                </a:lnTo>
                <a:lnTo>
                  <a:pt x="2243137" y="233363"/>
                </a:lnTo>
                <a:lnTo>
                  <a:pt x="2193131" y="242888"/>
                </a:lnTo>
                <a:lnTo>
                  <a:pt x="2090737" y="247650"/>
                </a:lnTo>
                <a:lnTo>
                  <a:pt x="2000250" y="247650"/>
                </a:lnTo>
                <a:lnTo>
                  <a:pt x="1912143" y="250031"/>
                </a:lnTo>
                <a:lnTo>
                  <a:pt x="1721643" y="271463"/>
                </a:lnTo>
                <a:lnTo>
                  <a:pt x="1569243" y="283369"/>
                </a:lnTo>
                <a:lnTo>
                  <a:pt x="1231106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D2CF7EF-D9EC-4C28-B3B5-CEA95317FE56}"/>
              </a:ext>
            </a:extLst>
          </p:cNvPr>
          <p:cNvSpPr/>
          <p:nvPr/>
        </p:nvSpPr>
        <p:spPr>
          <a:xfrm rot="16200000">
            <a:off x="5494340" y="2074863"/>
            <a:ext cx="1738313" cy="566738"/>
          </a:xfrm>
          <a:custGeom>
            <a:avLst/>
            <a:gdLst>
              <a:gd name="connsiteX0" fmla="*/ 719137 w 1738312"/>
              <a:gd name="connsiteY0" fmla="*/ 500062 h 566737"/>
              <a:gd name="connsiteX1" fmla="*/ 545306 w 1738312"/>
              <a:gd name="connsiteY1" fmla="*/ 500062 h 566737"/>
              <a:gd name="connsiteX2" fmla="*/ 409575 w 1738312"/>
              <a:gd name="connsiteY2" fmla="*/ 500062 h 566737"/>
              <a:gd name="connsiteX3" fmla="*/ 21431 w 1738312"/>
              <a:gd name="connsiteY3" fmla="*/ 476250 h 566737"/>
              <a:gd name="connsiteX4" fmla="*/ 0 w 1738312"/>
              <a:gd name="connsiteY4" fmla="*/ 295275 h 566737"/>
              <a:gd name="connsiteX5" fmla="*/ 388144 w 1738312"/>
              <a:gd name="connsiteY5" fmla="*/ 300037 h 566737"/>
              <a:gd name="connsiteX6" fmla="*/ 516731 w 1738312"/>
              <a:gd name="connsiteY6" fmla="*/ 295275 h 566737"/>
              <a:gd name="connsiteX7" fmla="*/ 907256 w 1738312"/>
              <a:gd name="connsiteY7" fmla="*/ 297656 h 566737"/>
              <a:gd name="connsiteX8" fmla="*/ 1042987 w 1738312"/>
              <a:gd name="connsiteY8" fmla="*/ 300037 h 566737"/>
              <a:gd name="connsiteX9" fmla="*/ 1247775 w 1738312"/>
              <a:gd name="connsiteY9" fmla="*/ 295275 h 566737"/>
              <a:gd name="connsiteX10" fmla="*/ 1300162 w 1738312"/>
              <a:gd name="connsiteY10" fmla="*/ 295275 h 566737"/>
              <a:gd name="connsiteX11" fmla="*/ 1359694 w 1738312"/>
              <a:gd name="connsiteY11" fmla="*/ 290512 h 566737"/>
              <a:gd name="connsiteX12" fmla="*/ 1388269 w 1738312"/>
              <a:gd name="connsiteY12" fmla="*/ 285750 h 566737"/>
              <a:gd name="connsiteX13" fmla="*/ 1419225 w 1738312"/>
              <a:gd name="connsiteY13" fmla="*/ 278606 h 566737"/>
              <a:gd name="connsiteX14" fmla="*/ 1454944 w 1738312"/>
              <a:gd name="connsiteY14" fmla="*/ 261937 h 566737"/>
              <a:gd name="connsiteX15" fmla="*/ 1493044 w 1738312"/>
              <a:gd name="connsiteY15" fmla="*/ 240506 h 566737"/>
              <a:gd name="connsiteX16" fmla="*/ 1543050 w 1738312"/>
              <a:gd name="connsiteY16" fmla="*/ 204787 h 566737"/>
              <a:gd name="connsiteX17" fmla="*/ 1585912 w 1738312"/>
              <a:gd name="connsiteY17" fmla="*/ 164306 h 566737"/>
              <a:gd name="connsiteX18" fmla="*/ 1609725 w 1738312"/>
              <a:gd name="connsiteY18" fmla="*/ 130968 h 566737"/>
              <a:gd name="connsiteX19" fmla="*/ 1631156 w 1738312"/>
              <a:gd name="connsiteY19" fmla="*/ 88106 h 566737"/>
              <a:gd name="connsiteX20" fmla="*/ 1647825 w 1738312"/>
              <a:gd name="connsiteY20" fmla="*/ 50006 h 566737"/>
              <a:gd name="connsiteX21" fmla="*/ 1666875 w 1738312"/>
              <a:gd name="connsiteY21" fmla="*/ 28575 h 566737"/>
              <a:gd name="connsiteX22" fmla="*/ 1685925 w 1738312"/>
              <a:gd name="connsiteY22" fmla="*/ 9525 h 566737"/>
              <a:gd name="connsiteX23" fmla="*/ 1700212 w 1738312"/>
              <a:gd name="connsiteY23" fmla="*/ 0 h 566737"/>
              <a:gd name="connsiteX24" fmla="*/ 1716881 w 1738312"/>
              <a:gd name="connsiteY24" fmla="*/ 0 h 566737"/>
              <a:gd name="connsiteX25" fmla="*/ 1726406 w 1738312"/>
              <a:gd name="connsiteY25" fmla="*/ 2381 h 566737"/>
              <a:gd name="connsiteX26" fmla="*/ 1731169 w 1738312"/>
              <a:gd name="connsiteY26" fmla="*/ 11906 h 566737"/>
              <a:gd name="connsiteX27" fmla="*/ 1735931 w 1738312"/>
              <a:gd name="connsiteY27" fmla="*/ 38100 h 566737"/>
              <a:gd name="connsiteX28" fmla="*/ 1738312 w 1738312"/>
              <a:gd name="connsiteY28" fmla="*/ 76200 h 566737"/>
              <a:gd name="connsiteX29" fmla="*/ 1728787 w 1738312"/>
              <a:gd name="connsiteY29" fmla="*/ 121443 h 566737"/>
              <a:gd name="connsiteX30" fmla="*/ 1704975 w 1738312"/>
              <a:gd name="connsiteY30" fmla="*/ 195262 h 566737"/>
              <a:gd name="connsiteX31" fmla="*/ 1678781 w 1738312"/>
              <a:gd name="connsiteY31" fmla="*/ 285750 h 566737"/>
              <a:gd name="connsiteX32" fmla="*/ 1654969 w 1738312"/>
              <a:gd name="connsiteY32" fmla="*/ 357187 h 566737"/>
              <a:gd name="connsiteX33" fmla="*/ 1619250 w 1738312"/>
              <a:gd name="connsiteY33" fmla="*/ 431006 h 566737"/>
              <a:gd name="connsiteX34" fmla="*/ 1590675 w 1738312"/>
              <a:gd name="connsiteY34" fmla="*/ 471487 h 566737"/>
              <a:gd name="connsiteX35" fmla="*/ 1550194 w 1738312"/>
              <a:gd name="connsiteY35" fmla="*/ 521493 h 566737"/>
              <a:gd name="connsiteX36" fmla="*/ 1519237 w 1738312"/>
              <a:gd name="connsiteY36" fmla="*/ 547687 h 566737"/>
              <a:gd name="connsiteX37" fmla="*/ 1495425 w 1738312"/>
              <a:gd name="connsiteY37" fmla="*/ 561975 h 566737"/>
              <a:gd name="connsiteX38" fmla="*/ 1476375 w 1738312"/>
              <a:gd name="connsiteY38" fmla="*/ 566737 h 566737"/>
              <a:gd name="connsiteX39" fmla="*/ 1452562 w 1738312"/>
              <a:gd name="connsiteY39" fmla="*/ 566737 h 566737"/>
              <a:gd name="connsiteX40" fmla="*/ 1435894 w 1738312"/>
              <a:gd name="connsiteY40" fmla="*/ 557212 h 566737"/>
              <a:gd name="connsiteX41" fmla="*/ 1407319 w 1738312"/>
              <a:gd name="connsiteY41" fmla="*/ 531018 h 566737"/>
              <a:gd name="connsiteX42" fmla="*/ 1378744 w 1738312"/>
              <a:gd name="connsiteY42" fmla="*/ 516731 h 566737"/>
              <a:gd name="connsiteX43" fmla="*/ 1343025 w 1738312"/>
              <a:gd name="connsiteY43" fmla="*/ 507206 h 566737"/>
              <a:gd name="connsiteX44" fmla="*/ 1288256 w 1738312"/>
              <a:gd name="connsiteY44" fmla="*/ 500062 h 566737"/>
              <a:gd name="connsiteX45" fmla="*/ 1195387 w 1738312"/>
              <a:gd name="connsiteY45" fmla="*/ 497681 h 566737"/>
              <a:gd name="connsiteX46" fmla="*/ 1071562 w 1738312"/>
              <a:gd name="connsiteY46" fmla="*/ 497681 h 566737"/>
              <a:gd name="connsiteX47" fmla="*/ 928687 w 1738312"/>
              <a:gd name="connsiteY47" fmla="*/ 497681 h 566737"/>
              <a:gd name="connsiteX48" fmla="*/ 719137 w 1738312"/>
              <a:gd name="connsiteY48" fmla="*/ 500062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38312" h="566737">
                <a:moveTo>
                  <a:pt x="719137" y="500062"/>
                </a:moveTo>
                <a:lnTo>
                  <a:pt x="545306" y="500062"/>
                </a:lnTo>
                <a:lnTo>
                  <a:pt x="409575" y="500062"/>
                </a:lnTo>
                <a:lnTo>
                  <a:pt x="21431" y="476250"/>
                </a:lnTo>
                <a:lnTo>
                  <a:pt x="0" y="295275"/>
                </a:lnTo>
                <a:lnTo>
                  <a:pt x="388144" y="300037"/>
                </a:lnTo>
                <a:lnTo>
                  <a:pt x="516731" y="295275"/>
                </a:lnTo>
                <a:lnTo>
                  <a:pt x="907256" y="297656"/>
                </a:lnTo>
                <a:lnTo>
                  <a:pt x="1042987" y="300037"/>
                </a:lnTo>
                <a:lnTo>
                  <a:pt x="1247775" y="295275"/>
                </a:lnTo>
                <a:lnTo>
                  <a:pt x="1300162" y="295275"/>
                </a:lnTo>
                <a:lnTo>
                  <a:pt x="1359694" y="290512"/>
                </a:lnTo>
                <a:lnTo>
                  <a:pt x="1388269" y="285750"/>
                </a:lnTo>
                <a:lnTo>
                  <a:pt x="1419225" y="278606"/>
                </a:lnTo>
                <a:lnTo>
                  <a:pt x="1454944" y="261937"/>
                </a:lnTo>
                <a:lnTo>
                  <a:pt x="1493044" y="240506"/>
                </a:lnTo>
                <a:lnTo>
                  <a:pt x="1543050" y="204787"/>
                </a:lnTo>
                <a:lnTo>
                  <a:pt x="1585912" y="164306"/>
                </a:lnTo>
                <a:lnTo>
                  <a:pt x="1609725" y="130968"/>
                </a:lnTo>
                <a:lnTo>
                  <a:pt x="1631156" y="88106"/>
                </a:lnTo>
                <a:lnTo>
                  <a:pt x="1647825" y="50006"/>
                </a:lnTo>
                <a:lnTo>
                  <a:pt x="1666875" y="28575"/>
                </a:lnTo>
                <a:lnTo>
                  <a:pt x="1685925" y="9525"/>
                </a:lnTo>
                <a:lnTo>
                  <a:pt x="1700212" y="0"/>
                </a:lnTo>
                <a:lnTo>
                  <a:pt x="1716881" y="0"/>
                </a:lnTo>
                <a:lnTo>
                  <a:pt x="1726406" y="2381"/>
                </a:lnTo>
                <a:lnTo>
                  <a:pt x="1731169" y="11906"/>
                </a:lnTo>
                <a:lnTo>
                  <a:pt x="1735931" y="38100"/>
                </a:lnTo>
                <a:lnTo>
                  <a:pt x="1738312" y="76200"/>
                </a:lnTo>
                <a:lnTo>
                  <a:pt x="1728787" y="121443"/>
                </a:lnTo>
                <a:lnTo>
                  <a:pt x="1704975" y="195262"/>
                </a:lnTo>
                <a:lnTo>
                  <a:pt x="1678781" y="285750"/>
                </a:lnTo>
                <a:lnTo>
                  <a:pt x="1654969" y="357187"/>
                </a:lnTo>
                <a:lnTo>
                  <a:pt x="1619250" y="431006"/>
                </a:lnTo>
                <a:lnTo>
                  <a:pt x="1590675" y="471487"/>
                </a:lnTo>
                <a:lnTo>
                  <a:pt x="1550194" y="521493"/>
                </a:lnTo>
                <a:lnTo>
                  <a:pt x="1519237" y="547687"/>
                </a:lnTo>
                <a:lnTo>
                  <a:pt x="1495425" y="561975"/>
                </a:lnTo>
                <a:lnTo>
                  <a:pt x="1476375" y="566737"/>
                </a:lnTo>
                <a:lnTo>
                  <a:pt x="1452562" y="566737"/>
                </a:lnTo>
                <a:lnTo>
                  <a:pt x="1435894" y="557212"/>
                </a:lnTo>
                <a:lnTo>
                  <a:pt x="1407319" y="531018"/>
                </a:lnTo>
                <a:lnTo>
                  <a:pt x="1378744" y="516731"/>
                </a:lnTo>
                <a:lnTo>
                  <a:pt x="1343025" y="507206"/>
                </a:lnTo>
                <a:lnTo>
                  <a:pt x="1288256" y="500062"/>
                </a:lnTo>
                <a:lnTo>
                  <a:pt x="1195387" y="497681"/>
                </a:lnTo>
                <a:lnTo>
                  <a:pt x="1071562" y="497681"/>
                </a:lnTo>
                <a:lnTo>
                  <a:pt x="928687" y="497681"/>
                </a:lnTo>
                <a:lnTo>
                  <a:pt x="719137" y="500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6601DEA-DBA1-466A-818D-6D3BB2CA44A3}"/>
              </a:ext>
            </a:extLst>
          </p:cNvPr>
          <p:cNvSpPr/>
          <p:nvPr/>
        </p:nvSpPr>
        <p:spPr>
          <a:xfrm rot="16200000">
            <a:off x="6437315" y="2035176"/>
            <a:ext cx="1677987" cy="481013"/>
          </a:xfrm>
          <a:custGeom>
            <a:avLst/>
            <a:gdLst>
              <a:gd name="connsiteX0" fmla="*/ 740568 w 1678781"/>
              <a:gd name="connsiteY0" fmla="*/ 397669 h 481012"/>
              <a:gd name="connsiteX1" fmla="*/ 564356 w 1678781"/>
              <a:gd name="connsiteY1" fmla="*/ 392906 h 481012"/>
              <a:gd name="connsiteX2" fmla="*/ 409575 w 1678781"/>
              <a:gd name="connsiteY2" fmla="*/ 395287 h 481012"/>
              <a:gd name="connsiteX3" fmla="*/ 28575 w 1678781"/>
              <a:gd name="connsiteY3" fmla="*/ 369094 h 481012"/>
              <a:gd name="connsiteX4" fmla="*/ 0 w 1678781"/>
              <a:gd name="connsiteY4" fmla="*/ 169069 h 481012"/>
              <a:gd name="connsiteX5" fmla="*/ 388143 w 1678781"/>
              <a:gd name="connsiteY5" fmla="*/ 190500 h 481012"/>
              <a:gd name="connsiteX6" fmla="*/ 540543 w 1678781"/>
              <a:gd name="connsiteY6" fmla="*/ 192881 h 481012"/>
              <a:gd name="connsiteX7" fmla="*/ 900112 w 1678781"/>
              <a:gd name="connsiteY7" fmla="*/ 192881 h 481012"/>
              <a:gd name="connsiteX8" fmla="*/ 1064418 w 1678781"/>
              <a:gd name="connsiteY8" fmla="*/ 195262 h 481012"/>
              <a:gd name="connsiteX9" fmla="*/ 1307306 w 1678781"/>
              <a:gd name="connsiteY9" fmla="*/ 192881 h 481012"/>
              <a:gd name="connsiteX10" fmla="*/ 1352550 w 1678781"/>
              <a:gd name="connsiteY10" fmla="*/ 188119 h 481012"/>
              <a:gd name="connsiteX11" fmla="*/ 1395412 w 1678781"/>
              <a:gd name="connsiteY11" fmla="*/ 178594 h 481012"/>
              <a:gd name="connsiteX12" fmla="*/ 1438275 w 1678781"/>
              <a:gd name="connsiteY12" fmla="*/ 166687 h 481012"/>
              <a:gd name="connsiteX13" fmla="*/ 1481137 w 1678781"/>
              <a:gd name="connsiteY13" fmla="*/ 147637 h 481012"/>
              <a:gd name="connsiteX14" fmla="*/ 1519237 w 1678781"/>
              <a:gd name="connsiteY14" fmla="*/ 123825 h 481012"/>
              <a:gd name="connsiteX15" fmla="*/ 1559718 w 1678781"/>
              <a:gd name="connsiteY15" fmla="*/ 88106 h 481012"/>
              <a:gd name="connsiteX16" fmla="*/ 1590675 w 1678781"/>
              <a:gd name="connsiteY16" fmla="*/ 52387 h 481012"/>
              <a:gd name="connsiteX17" fmla="*/ 1616868 w 1678781"/>
              <a:gd name="connsiteY17" fmla="*/ 23812 h 481012"/>
              <a:gd name="connsiteX18" fmla="*/ 1638300 w 1678781"/>
              <a:gd name="connsiteY18" fmla="*/ 7144 h 481012"/>
              <a:gd name="connsiteX19" fmla="*/ 1652587 w 1678781"/>
              <a:gd name="connsiteY19" fmla="*/ 0 h 481012"/>
              <a:gd name="connsiteX20" fmla="*/ 1662112 w 1678781"/>
              <a:gd name="connsiteY20" fmla="*/ 2381 h 481012"/>
              <a:gd name="connsiteX21" fmla="*/ 1674018 w 1678781"/>
              <a:gd name="connsiteY21" fmla="*/ 11906 h 481012"/>
              <a:gd name="connsiteX22" fmla="*/ 1678781 w 1678781"/>
              <a:gd name="connsiteY22" fmla="*/ 35719 h 481012"/>
              <a:gd name="connsiteX23" fmla="*/ 1669256 w 1678781"/>
              <a:gd name="connsiteY23" fmla="*/ 90487 h 481012"/>
              <a:gd name="connsiteX24" fmla="*/ 1654968 w 1678781"/>
              <a:gd name="connsiteY24" fmla="*/ 154781 h 481012"/>
              <a:gd name="connsiteX25" fmla="*/ 1633537 w 1678781"/>
              <a:gd name="connsiteY25" fmla="*/ 216694 h 481012"/>
              <a:gd name="connsiteX26" fmla="*/ 1609725 w 1678781"/>
              <a:gd name="connsiteY26" fmla="*/ 283369 h 481012"/>
              <a:gd name="connsiteX27" fmla="*/ 1571625 w 1678781"/>
              <a:gd name="connsiteY27" fmla="*/ 354806 h 481012"/>
              <a:gd name="connsiteX28" fmla="*/ 1538287 w 1678781"/>
              <a:gd name="connsiteY28" fmla="*/ 409575 h 481012"/>
              <a:gd name="connsiteX29" fmla="*/ 1507331 w 1678781"/>
              <a:gd name="connsiteY29" fmla="*/ 452437 h 481012"/>
              <a:gd name="connsiteX30" fmla="*/ 1483518 w 1678781"/>
              <a:gd name="connsiteY30" fmla="*/ 473869 h 481012"/>
              <a:gd name="connsiteX31" fmla="*/ 1466850 w 1678781"/>
              <a:gd name="connsiteY31" fmla="*/ 481012 h 481012"/>
              <a:gd name="connsiteX32" fmla="*/ 1450181 w 1678781"/>
              <a:gd name="connsiteY32" fmla="*/ 481012 h 481012"/>
              <a:gd name="connsiteX33" fmla="*/ 1421606 w 1678781"/>
              <a:gd name="connsiteY33" fmla="*/ 473869 h 481012"/>
              <a:gd name="connsiteX34" fmla="*/ 1397793 w 1678781"/>
              <a:gd name="connsiteY34" fmla="*/ 459581 h 481012"/>
              <a:gd name="connsiteX35" fmla="*/ 1378743 w 1678781"/>
              <a:gd name="connsiteY35" fmla="*/ 438150 h 481012"/>
              <a:gd name="connsiteX36" fmla="*/ 1359693 w 1678781"/>
              <a:gd name="connsiteY36" fmla="*/ 423862 h 481012"/>
              <a:gd name="connsiteX37" fmla="*/ 1323975 w 1678781"/>
              <a:gd name="connsiteY37" fmla="*/ 411956 h 481012"/>
              <a:gd name="connsiteX38" fmla="*/ 1269206 w 1678781"/>
              <a:gd name="connsiteY38" fmla="*/ 404812 h 481012"/>
              <a:gd name="connsiteX39" fmla="*/ 1197768 w 1678781"/>
              <a:gd name="connsiteY39" fmla="*/ 407194 h 481012"/>
              <a:gd name="connsiteX40" fmla="*/ 1066800 w 1678781"/>
              <a:gd name="connsiteY40" fmla="*/ 421481 h 481012"/>
              <a:gd name="connsiteX41" fmla="*/ 923925 w 1678781"/>
              <a:gd name="connsiteY41" fmla="*/ 411956 h 481012"/>
              <a:gd name="connsiteX42" fmla="*/ 740568 w 1678781"/>
              <a:gd name="connsiteY42" fmla="*/ 397669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78781" h="481012">
                <a:moveTo>
                  <a:pt x="740568" y="397669"/>
                </a:moveTo>
                <a:lnTo>
                  <a:pt x="564356" y="392906"/>
                </a:lnTo>
                <a:lnTo>
                  <a:pt x="409575" y="395287"/>
                </a:lnTo>
                <a:lnTo>
                  <a:pt x="28575" y="369094"/>
                </a:lnTo>
                <a:lnTo>
                  <a:pt x="0" y="169069"/>
                </a:lnTo>
                <a:lnTo>
                  <a:pt x="388143" y="190500"/>
                </a:lnTo>
                <a:lnTo>
                  <a:pt x="540543" y="192881"/>
                </a:lnTo>
                <a:lnTo>
                  <a:pt x="900112" y="192881"/>
                </a:lnTo>
                <a:lnTo>
                  <a:pt x="1064418" y="195262"/>
                </a:lnTo>
                <a:lnTo>
                  <a:pt x="1307306" y="192881"/>
                </a:lnTo>
                <a:lnTo>
                  <a:pt x="1352550" y="188119"/>
                </a:lnTo>
                <a:lnTo>
                  <a:pt x="1395412" y="178594"/>
                </a:lnTo>
                <a:lnTo>
                  <a:pt x="1438275" y="166687"/>
                </a:lnTo>
                <a:lnTo>
                  <a:pt x="1481137" y="147637"/>
                </a:lnTo>
                <a:lnTo>
                  <a:pt x="1519237" y="123825"/>
                </a:lnTo>
                <a:lnTo>
                  <a:pt x="1559718" y="88106"/>
                </a:lnTo>
                <a:lnTo>
                  <a:pt x="1590675" y="52387"/>
                </a:lnTo>
                <a:lnTo>
                  <a:pt x="1616868" y="23812"/>
                </a:lnTo>
                <a:lnTo>
                  <a:pt x="1638300" y="7144"/>
                </a:lnTo>
                <a:lnTo>
                  <a:pt x="1652587" y="0"/>
                </a:lnTo>
                <a:lnTo>
                  <a:pt x="1662112" y="2381"/>
                </a:lnTo>
                <a:lnTo>
                  <a:pt x="1674018" y="11906"/>
                </a:lnTo>
                <a:lnTo>
                  <a:pt x="1678781" y="35719"/>
                </a:lnTo>
                <a:lnTo>
                  <a:pt x="1669256" y="90487"/>
                </a:lnTo>
                <a:lnTo>
                  <a:pt x="1654968" y="154781"/>
                </a:lnTo>
                <a:lnTo>
                  <a:pt x="1633537" y="216694"/>
                </a:lnTo>
                <a:lnTo>
                  <a:pt x="1609725" y="283369"/>
                </a:lnTo>
                <a:lnTo>
                  <a:pt x="1571625" y="354806"/>
                </a:lnTo>
                <a:lnTo>
                  <a:pt x="1538287" y="409575"/>
                </a:lnTo>
                <a:lnTo>
                  <a:pt x="1507331" y="452437"/>
                </a:lnTo>
                <a:lnTo>
                  <a:pt x="1483518" y="473869"/>
                </a:lnTo>
                <a:lnTo>
                  <a:pt x="1466850" y="481012"/>
                </a:lnTo>
                <a:lnTo>
                  <a:pt x="1450181" y="481012"/>
                </a:lnTo>
                <a:lnTo>
                  <a:pt x="1421606" y="473869"/>
                </a:lnTo>
                <a:lnTo>
                  <a:pt x="1397793" y="459581"/>
                </a:lnTo>
                <a:lnTo>
                  <a:pt x="1378743" y="438150"/>
                </a:lnTo>
                <a:lnTo>
                  <a:pt x="1359693" y="423862"/>
                </a:lnTo>
                <a:lnTo>
                  <a:pt x="1323975" y="411956"/>
                </a:lnTo>
                <a:lnTo>
                  <a:pt x="1269206" y="404812"/>
                </a:lnTo>
                <a:lnTo>
                  <a:pt x="1197768" y="407194"/>
                </a:lnTo>
                <a:lnTo>
                  <a:pt x="1066800" y="421481"/>
                </a:lnTo>
                <a:lnTo>
                  <a:pt x="923925" y="411956"/>
                </a:lnTo>
                <a:lnTo>
                  <a:pt x="740568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2761B2B-CC13-4969-ABDF-91D1999BA2DC}"/>
              </a:ext>
            </a:extLst>
          </p:cNvPr>
          <p:cNvSpPr/>
          <p:nvPr/>
        </p:nvSpPr>
        <p:spPr>
          <a:xfrm>
            <a:off x="5786439" y="2466976"/>
            <a:ext cx="2184400" cy="404813"/>
          </a:xfrm>
          <a:custGeom>
            <a:avLst/>
            <a:gdLst>
              <a:gd name="connsiteX0" fmla="*/ 1059656 w 2183606"/>
              <a:gd name="connsiteY0" fmla="*/ 328613 h 404813"/>
              <a:gd name="connsiteX1" fmla="*/ 764381 w 2183606"/>
              <a:gd name="connsiteY1" fmla="*/ 364331 h 404813"/>
              <a:gd name="connsiteX2" fmla="*/ 616743 w 2183606"/>
              <a:gd name="connsiteY2" fmla="*/ 378619 h 404813"/>
              <a:gd name="connsiteX3" fmla="*/ 426243 w 2183606"/>
              <a:gd name="connsiteY3" fmla="*/ 397669 h 404813"/>
              <a:gd name="connsiteX4" fmla="*/ 345281 w 2183606"/>
              <a:gd name="connsiteY4" fmla="*/ 404813 h 404813"/>
              <a:gd name="connsiteX5" fmla="*/ 309562 w 2183606"/>
              <a:gd name="connsiteY5" fmla="*/ 404813 h 404813"/>
              <a:gd name="connsiteX6" fmla="*/ 271462 w 2183606"/>
              <a:gd name="connsiteY6" fmla="*/ 400050 h 404813"/>
              <a:gd name="connsiteX7" fmla="*/ 230981 w 2183606"/>
              <a:gd name="connsiteY7" fmla="*/ 385763 h 404813"/>
              <a:gd name="connsiteX8" fmla="*/ 173831 w 2183606"/>
              <a:gd name="connsiteY8" fmla="*/ 354806 h 404813"/>
              <a:gd name="connsiteX9" fmla="*/ 119062 w 2183606"/>
              <a:gd name="connsiteY9" fmla="*/ 309563 h 404813"/>
              <a:gd name="connsiteX10" fmla="*/ 76200 w 2183606"/>
              <a:gd name="connsiteY10" fmla="*/ 269081 h 404813"/>
              <a:gd name="connsiteX11" fmla="*/ 45243 w 2183606"/>
              <a:gd name="connsiteY11" fmla="*/ 230981 h 404813"/>
              <a:gd name="connsiteX12" fmla="*/ 14287 w 2183606"/>
              <a:gd name="connsiteY12" fmla="*/ 190500 h 404813"/>
              <a:gd name="connsiteX13" fmla="*/ 2381 w 2183606"/>
              <a:gd name="connsiteY13" fmla="*/ 171450 h 404813"/>
              <a:gd name="connsiteX14" fmla="*/ 0 w 2183606"/>
              <a:gd name="connsiteY14" fmla="*/ 157163 h 404813"/>
              <a:gd name="connsiteX15" fmla="*/ 2381 w 2183606"/>
              <a:gd name="connsiteY15" fmla="*/ 147638 h 404813"/>
              <a:gd name="connsiteX16" fmla="*/ 14287 w 2183606"/>
              <a:gd name="connsiteY16" fmla="*/ 138113 h 404813"/>
              <a:gd name="connsiteX17" fmla="*/ 35718 w 2183606"/>
              <a:gd name="connsiteY17" fmla="*/ 138113 h 404813"/>
              <a:gd name="connsiteX18" fmla="*/ 59531 w 2183606"/>
              <a:gd name="connsiteY18" fmla="*/ 154781 h 404813"/>
              <a:gd name="connsiteX19" fmla="*/ 107156 w 2183606"/>
              <a:gd name="connsiteY19" fmla="*/ 185738 h 404813"/>
              <a:gd name="connsiteX20" fmla="*/ 157162 w 2183606"/>
              <a:gd name="connsiteY20" fmla="*/ 211931 h 404813"/>
              <a:gd name="connsiteX21" fmla="*/ 207168 w 2183606"/>
              <a:gd name="connsiteY21" fmla="*/ 230981 h 404813"/>
              <a:gd name="connsiteX22" fmla="*/ 245268 w 2183606"/>
              <a:gd name="connsiteY22" fmla="*/ 242888 h 404813"/>
              <a:gd name="connsiteX23" fmla="*/ 283368 w 2183606"/>
              <a:gd name="connsiteY23" fmla="*/ 247650 h 404813"/>
              <a:gd name="connsiteX24" fmla="*/ 335756 w 2183606"/>
              <a:gd name="connsiteY24" fmla="*/ 250031 h 404813"/>
              <a:gd name="connsiteX25" fmla="*/ 483393 w 2183606"/>
              <a:gd name="connsiteY25" fmla="*/ 240506 h 404813"/>
              <a:gd name="connsiteX26" fmla="*/ 619125 w 2183606"/>
              <a:gd name="connsiteY26" fmla="*/ 223838 h 404813"/>
              <a:gd name="connsiteX27" fmla="*/ 833437 w 2183606"/>
              <a:gd name="connsiteY27" fmla="*/ 197644 h 404813"/>
              <a:gd name="connsiteX28" fmla="*/ 1100137 w 2183606"/>
              <a:gd name="connsiteY28" fmla="*/ 154781 h 404813"/>
              <a:gd name="connsiteX29" fmla="*/ 1466850 w 2183606"/>
              <a:gd name="connsiteY29" fmla="*/ 85725 h 404813"/>
              <a:gd name="connsiteX30" fmla="*/ 1607343 w 2183606"/>
              <a:gd name="connsiteY30" fmla="*/ 66675 h 404813"/>
              <a:gd name="connsiteX31" fmla="*/ 1657350 w 2183606"/>
              <a:gd name="connsiteY31" fmla="*/ 59531 h 404813"/>
              <a:gd name="connsiteX32" fmla="*/ 1743075 w 2183606"/>
              <a:gd name="connsiteY32" fmla="*/ 38100 h 404813"/>
              <a:gd name="connsiteX33" fmla="*/ 1814512 w 2183606"/>
              <a:gd name="connsiteY33" fmla="*/ 26194 h 404813"/>
              <a:gd name="connsiteX34" fmla="*/ 1854993 w 2183606"/>
              <a:gd name="connsiteY34" fmla="*/ 11906 h 404813"/>
              <a:gd name="connsiteX35" fmla="*/ 1900237 w 2183606"/>
              <a:gd name="connsiteY35" fmla="*/ 0 h 404813"/>
              <a:gd name="connsiteX36" fmla="*/ 1943100 w 2183606"/>
              <a:gd name="connsiteY36" fmla="*/ 4763 h 404813"/>
              <a:gd name="connsiteX37" fmla="*/ 2019300 w 2183606"/>
              <a:gd name="connsiteY37" fmla="*/ 28575 h 404813"/>
              <a:gd name="connsiteX38" fmla="*/ 2109787 w 2183606"/>
              <a:gd name="connsiteY38" fmla="*/ 66675 h 404813"/>
              <a:gd name="connsiteX39" fmla="*/ 2143125 w 2183606"/>
              <a:gd name="connsiteY39" fmla="*/ 88106 h 404813"/>
              <a:gd name="connsiteX40" fmla="*/ 2169318 w 2183606"/>
              <a:gd name="connsiteY40" fmla="*/ 109538 h 404813"/>
              <a:gd name="connsiteX41" fmla="*/ 2178843 w 2183606"/>
              <a:gd name="connsiteY41" fmla="*/ 126206 h 404813"/>
              <a:gd name="connsiteX42" fmla="*/ 2183606 w 2183606"/>
              <a:gd name="connsiteY42" fmla="*/ 145256 h 404813"/>
              <a:gd name="connsiteX43" fmla="*/ 2181225 w 2183606"/>
              <a:gd name="connsiteY43" fmla="*/ 166688 h 404813"/>
              <a:gd name="connsiteX44" fmla="*/ 2169318 w 2183606"/>
              <a:gd name="connsiteY44" fmla="*/ 183356 h 404813"/>
              <a:gd name="connsiteX45" fmla="*/ 2135981 w 2183606"/>
              <a:gd name="connsiteY45" fmla="*/ 204788 h 404813"/>
              <a:gd name="connsiteX46" fmla="*/ 2085975 w 2183606"/>
              <a:gd name="connsiteY46" fmla="*/ 226219 h 404813"/>
              <a:gd name="connsiteX47" fmla="*/ 2002631 w 2183606"/>
              <a:gd name="connsiteY47" fmla="*/ 226219 h 404813"/>
              <a:gd name="connsiteX48" fmla="*/ 1857375 w 2183606"/>
              <a:gd name="connsiteY48" fmla="*/ 228600 h 404813"/>
              <a:gd name="connsiteX49" fmla="*/ 1604962 w 2183606"/>
              <a:gd name="connsiteY49" fmla="*/ 247650 h 404813"/>
              <a:gd name="connsiteX50" fmla="*/ 1464468 w 2183606"/>
              <a:gd name="connsiteY50" fmla="*/ 269081 h 404813"/>
              <a:gd name="connsiteX51" fmla="*/ 1059656 w 2183606"/>
              <a:gd name="connsiteY51" fmla="*/ 328613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83606" h="404813">
                <a:moveTo>
                  <a:pt x="1059656" y="328613"/>
                </a:moveTo>
                <a:lnTo>
                  <a:pt x="764381" y="364331"/>
                </a:lnTo>
                <a:lnTo>
                  <a:pt x="616743" y="378619"/>
                </a:lnTo>
                <a:lnTo>
                  <a:pt x="426243" y="397669"/>
                </a:lnTo>
                <a:lnTo>
                  <a:pt x="345281" y="404813"/>
                </a:lnTo>
                <a:lnTo>
                  <a:pt x="309562" y="404813"/>
                </a:lnTo>
                <a:lnTo>
                  <a:pt x="271462" y="400050"/>
                </a:lnTo>
                <a:lnTo>
                  <a:pt x="230981" y="385763"/>
                </a:lnTo>
                <a:lnTo>
                  <a:pt x="173831" y="354806"/>
                </a:lnTo>
                <a:lnTo>
                  <a:pt x="119062" y="309563"/>
                </a:lnTo>
                <a:lnTo>
                  <a:pt x="76200" y="269081"/>
                </a:lnTo>
                <a:lnTo>
                  <a:pt x="45243" y="230981"/>
                </a:lnTo>
                <a:lnTo>
                  <a:pt x="14287" y="190500"/>
                </a:lnTo>
                <a:lnTo>
                  <a:pt x="2381" y="171450"/>
                </a:lnTo>
                <a:lnTo>
                  <a:pt x="0" y="157163"/>
                </a:lnTo>
                <a:lnTo>
                  <a:pt x="2381" y="147638"/>
                </a:lnTo>
                <a:lnTo>
                  <a:pt x="14287" y="138113"/>
                </a:lnTo>
                <a:lnTo>
                  <a:pt x="35718" y="138113"/>
                </a:lnTo>
                <a:lnTo>
                  <a:pt x="59531" y="154781"/>
                </a:lnTo>
                <a:lnTo>
                  <a:pt x="107156" y="185738"/>
                </a:lnTo>
                <a:lnTo>
                  <a:pt x="157162" y="211931"/>
                </a:lnTo>
                <a:lnTo>
                  <a:pt x="207168" y="230981"/>
                </a:lnTo>
                <a:lnTo>
                  <a:pt x="245268" y="242888"/>
                </a:lnTo>
                <a:lnTo>
                  <a:pt x="283368" y="247650"/>
                </a:lnTo>
                <a:lnTo>
                  <a:pt x="335756" y="250031"/>
                </a:lnTo>
                <a:lnTo>
                  <a:pt x="483393" y="240506"/>
                </a:lnTo>
                <a:lnTo>
                  <a:pt x="619125" y="223838"/>
                </a:lnTo>
                <a:lnTo>
                  <a:pt x="833437" y="197644"/>
                </a:lnTo>
                <a:lnTo>
                  <a:pt x="1100137" y="154781"/>
                </a:lnTo>
                <a:lnTo>
                  <a:pt x="1466850" y="85725"/>
                </a:lnTo>
                <a:lnTo>
                  <a:pt x="1607343" y="66675"/>
                </a:lnTo>
                <a:lnTo>
                  <a:pt x="1657350" y="59531"/>
                </a:lnTo>
                <a:lnTo>
                  <a:pt x="1743075" y="38100"/>
                </a:lnTo>
                <a:lnTo>
                  <a:pt x="1814512" y="26194"/>
                </a:lnTo>
                <a:lnTo>
                  <a:pt x="1854993" y="11906"/>
                </a:lnTo>
                <a:lnTo>
                  <a:pt x="1900237" y="0"/>
                </a:lnTo>
                <a:lnTo>
                  <a:pt x="1943100" y="4763"/>
                </a:lnTo>
                <a:lnTo>
                  <a:pt x="2019300" y="28575"/>
                </a:lnTo>
                <a:lnTo>
                  <a:pt x="2109787" y="66675"/>
                </a:lnTo>
                <a:lnTo>
                  <a:pt x="2143125" y="88106"/>
                </a:lnTo>
                <a:lnTo>
                  <a:pt x="2169318" y="109538"/>
                </a:lnTo>
                <a:lnTo>
                  <a:pt x="2178843" y="126206"/>
                </a:lnTo>
                <a:lnTo>
                  <a:pt x="2183606" y="145256"/>
                </a:lnTo>
                <a:lnTo>
                  <a:pt x="2181225" y="166688"/>
                </a:lnTo>
                <a:lnTo>
                  <a:pt x="2169318" y="183356"/>
                </a:lnTo>
                <a:lnTo>
                  <a:pt x="2135981" y="204788"/>
                </a:lnTo>
                <a:lnTo>
                  <a:pt x="2085975" y="226219"/>
                </a:lnTo>
                <a:lnTo>
                  <a:pt x="2002631" y="226219"/>
                </a:lnTo>
                <a:lnTo>
                  <a:pt x="1857375" y="228600"/>
                </a:lnTo>
                <a:lnTo>
                  <a:pt x="1604962" y="247650"/>
                </a:lnTo>
                <a:lnTo>
                  <a:pt x="1464468" y="269081"/>
                </a:lnTo>
                <a:lnTo>
                  <a:pt x="1059656" y="328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C02FBDB-5F3E-4BF1-A1D4-742AD5DE0D2E}"/>
              </a:ext>
            </a:extLst>
          </p:cNvPr>
          <p:cNvSpPr/>
          <p:nvPr/>
        </p:nvSpPr>
        <p:spPr>
          <a:xfrm>
            <a:off x="5489577" y="2938464"/>
            <a:ext cx="2989263" cy="498475"/>
          </a:xfrm>
          <a:custGeom>
            <a:avLst/>
            <a:gdLst>
              <a:gd name="connsiteX0" fmla="*/ 1823789 w 2988710"/>
              <a:gd name="connsiteY0" fmla="*/ 265552 h 498536"/>
              <a:gd name="connsiteX1" fmla="*/ 1450513 w 2988710"/>
              <a:gd name="connsiteY1" fmla="*/ 300625 h 498536"/>
              <a:gd name="connsiteX2" fmla="*/ 1237571 w 2988710"/>
              <a:gd name="connsiteY2" fmla="*/ 323172 h 498536"/>
              <a:gd name="connsiteX3" fmla="*/ 1017113 w 2988710"/>
              <a:gd name="connsiteY3" fmla="*/ 360750 h 498536"/>
              <a:gd name="connsiteX4" fmla="*/ 761582 w 2988710"/>
              <a:gd name="connsiteY4" fmla="*/ 410854 h 498536"/>
              <a:gd name="connsiteX5" fmla="*/ 483504 w 2988710"/>
              <a:gd name="connsiteY5" fmla="*/ 473484 h 498536"/>
              <a:gd name="connsiteX6" fmla="*/ 403338 w 2988710"/>
              <a:gd name="connsiteY6" fmla="*/ 493526 h 498536"/>
              <a:gd name="connsiteX7" fmla="*/ 365760 w 2988710"/>
              <a:gd name="connsiteY7" fmla="*/ 498536 h 498536"/>
              <a:gd name="connsiteX8" fmla="*/ 330687 w 2988710"/>
              <a:gd name="connsiteY8" fmla="*/ 496031 h 498536"/>
              <a:gd name="connsiteX9" fmla="*/ 283088 w 2988710"/>
              <a:gd name="connsiteY9" fmla="*/ 483505 h 498536"/>
              <a:gd name="connsiteX10" fmla="*/ 202921 w 2988710"/>
              <a:gd name="connsiteY10" fmla="*/ 453442 h 498536"/>
              <a:gd name="connsiteX11" fmla="*/ 125260 w 2988710"/>
              <a:gd name="connsiteY11" fmla="*/ 410854 h 498536"/>
              <a:gd name="connsiteX12" fmla="*/ 65135 w 2988710"/>
              <a:gd name="connsiteY12" fmla="*/ 373276 h 498536"/>
              <a:gd name="connsiteX13" fmla="*/ 30062 w 2988710"/>
              <a:gd name="connsiteY13" fmla="*/ 350729 h 498536"/>
              <a:gd name="connsiteX14" fmla="*/ 15031 w 2988710"/>
              <a:gd name="connsiteY14" fmla="*/ 335698 h 498536"/>
              <a:gd name="connsiteX15" fmla="*/ 5010 w 2988710"/>
              <a:gd name="connsiteY15" fmla="*/ 318161 h 498536"/>
              <a:gd name="connsiteX16" fmla="*/ 0 w 2988710"/>
              <a:gd name="connsiteY16" fmla="*/ 293109 h 498536"/>
              <a:gd name="connsiteX17" fmla="*/ 0 w 2988710"/>
              <a:gd name="connsiteY17" fmla="*/ 275573 h 498536"/>
              <a:gd name="connsiteX18" fmla="*/ 2505 w 2988710"/>
              <a:gd name="connsiteY18" fmla="*/ 263047 h 498536"/>
              <a:gd name="connsiteX19" fmla="*/ 17536 w 2988710"/>
              <a:gd name="connsiteY19" fmla="*/ 255531 h 498536"/>
              <a:gd name="connsiteX20" fmla="*/ 32567 w 2988710"/>
              <a:gd name="connsiteY20" fmla="*/ 255531 h 498536"/>
              <a:gd name="connsiteX21" fmla="*/ 57619 w 2988710"/>
              <a:gd name="connsiteY21" fmla="*/ 265552 h 498536"/>
              <a:gd name="connsiteX22" fmla="*/ 160333 w 2988710"/>
              <a:gd name="connsiteY22" fmla="*/ 288099 h 498536"/>
              <a:gd name="connsiteX23" fmla="*/ 350728 w 2988710"/>
              <a:gd name="connsiteY23" fmla="*/ 315656 h 498536"/>
              <a:gd name="connsiteX24" fmla="*/ 393317 w 2988710"/>
              <a:gd name="connsiteY24" fmla="*/ 310646 h 498536"/>
              <a:gd name="connsiteX25" fmla="*/ 583712 w 2988710"/>
              <a:gd name="connsiteY25" fmla="*/ 283088 h 498536"/>
              <a:gd name="connsiteX26" fmla="*/ 914400 w 2988710"/>
              <a:gd name="connsiteY26" fmla="*/ 220458 h 498536"/>
              <a:gd name="connsiteX27" fmla="*/ 1037155 w 2988710"/>
              <a:gd name="connsiteY27" fmla="*/ 202922 h 498536"/>
              <a:gd name="connsiteX28" fmla="*/ 1357821 w 2988710"/>
              <a:gd name="connsiteY28" fmla="*/ 157828 h 498536"/>
              <a:gd name="connsiteX29" fmla="*/ 1575774 w 2988710"/>
              <a:gd name="connsiteY29" fmla="*/ 130271 h 498536"/>
              <a:gd name="connsiteX30" fmla="*/ 1746128 w 2988710"/>
              <a:gd name="connsiteY30" fmla="*/ 110229 h 498536"/>
              <a:gd name="connsiteX31" fmla="*/ 1881409 w 2988710"/>
              <a:gd name="connsiteY31" fmla="*/ 92693 h 498536"/>
              <a:gd name="connsiteX32" fmla="*/ 2031721 w 2988710"/>
              <a:gd name="connsiteY32" fmla="*/ 80167 h 498536"/>
              <a:gd name="connsiteX33" fmla="*/ 2272221 w 2988710"/>
              <a:gd name="connsiteY33" fmla="*/ 57620 h 498536"/>
              <a:gd name="connsiteX34" fmla="*/ 2367419 w 2988710"/>
              <a:gd name="connsiteY34" fmla="*/ 50104 h 498536"/>
              <a:gd name="connsiteX35" fmla="*/ 2402492 w 2988710"/>
              <a:gd name="connsiteY35" fmla="*/ 40083 h 498536"/>
              <a:gd name="connsiteX36" fmla="*/ 2465122 w 2988710"/>
              <a:gd name="connsiteY36" fmla="*/ 20042 h 498536"/>
              <a:gd name="connsiteX37" fmla="*/ 2537773 w 2988710"/>
              <a:gd name="connsiteY37" fmla="*/ 0 h 498536"/>
              <a:gd name="connsiteX38" fmla="*/ 2570340 w 2988710"/>
              <a:gd name="connsiteY38" fmla="*/ 0 h 498536"/>
              <a:gd name="connsiteX39" fmla="*/ 2637981 w 2988710"/>
              <a:gd name="connsiteY39" fmla="*/ 7516 h 498536"/>
              <a:gd name="connsiteX40" fmla="*/ 2723158 w 2988710"/>
              <a:gd name="connsiteY40" fmla="*/ 20042 h 498536"/>
              <a:gd name="connsiteX41" fmla="*/ 2803324 w 2988710"/>
              <a:gd name="connsiteY41" fmla="*/ 40083 h 498536"/>
              <a:gd name="connsiteX42" fmla="*/ 2860944 w 2988710"/>
              <a:gd name="connsiteY42" fmla="*/ 62630 h 498536"/>
              <a:gd name="connsiteX43" fmla="*/ 2913553 w 2988710"/>
              <a:gd name="connsiteY43" fmla="*/ 87682 h 498536"/>
              <a:gd name="connsiteX44" fmla="*/ 2963658 w 2988710"/>
              <a:gd name="connsiteY44" fmla="*/ 117745 h 498536"/>
              <a:gd name="connsiteX45" fmla="*/ 2983699 w 2988710"/>
              <a:gd name="connsiteY45" fmla="*/ 140292 h 498536"/>
              <a:gd name="connsiteX46" fmla="*/ 2988710 w 2988710"/>
              <a:gd name="connsiteY46" fmla="*/ 162838 h 498536"/>
              <a:gd name="connsiteX47" fmla="*/ 2981194 w 2988710"/>
              <a:gd name="connsiteY47" fmla="*/ 192901 h 498536"/>
              <a:gd name="connsiteX48" fmla="*/ 2961152 w 2988710"/>
              <a:gd name="connsiteY48" fmla="*/ 217953 h 498536"/>
              <a:gd name="connsiteX49" fmla="*/ 2933595 w 2988710"/>
              <a:gd name="connsiteY49" fmla="*/ 235489 h 498536"/>
              <a:gd name="connsiteX50" fmla="*/ 2898522 w 2988710"/>
              <a:gd name="connsiteY50" fmla="*/ 245510 h 498536"/>
              <a:gd name="connsiteX51" fmla="*/ 2835892 w 2988710"/>
              <a:gd name="connsiteY51" fmla="*/ 245510 h 498536"/>
              <a:gd name="connsiteX52" fmla="*/ 2703116 w 2988710"/>
              <a:gd name="connsiteY52" fmla="*/ 237995 h 498536"/>
              <a:gd name="connsiteX53" fmla="*/ 2570340 w 2988710"/>
              <a:gd name="connsiteY53" fmla="*/ 232984 h 498536"/>
              <a:gd name="connsiteX54" fmla="*/ 2420028 w 2988710"/>
              <a:gd name="connsiteY54" fmla="*/ 235489 h 498536"/>
              <a:gd name="connsiteX55" fmla="*/ 2272221 w 2988710"/>
              <a:gd name="connsiteY55" fmla="*/ 235489 h 498536"/>
              <a:gd name="connsiteX56" fmla="*/ 2036732 w 2988710"/>
              <a:gd name="connsiteY56" fmla="*/ 250521 h 498536"/>
              <a:gd name="connsiteX57" fmla="*/ 1823789 w 2988710"/>
              <a:gd name="connsiteY57" fmla="*/ 265552 h 49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88710" h="498536">
                <a:moveTo>
                  <a:pt x="1823789" y="265552"/>
                </a:moveTo>
                <a:lnTo>
                  <a:pt x="1450513" y="300625"/>
                </a:lnTo>
                <a:lnTo>
                  <a:pt x="1237571" y="323172"/>
                </a:lnTo>
                <a:lnTo>
                  <a:pt x="1017113" y="360750"/>
                </a:lnTo>
                <a:lnTo>
                  <a:pt x="761582" y="410854"/>
                </a:lnTo>
                <a:lnTo>
                  <a:pt x="483504" y="473484"/>
                </a:lnTo>
                <a:lnTo>
                  <a:pt x="403338" y="493526"/>
                </a:lnTo>
                <a:lnTo>
                  <a:pt x="365760" y="498536"/>
                </a:lnTo>
                <a:lnTo>
                  <a:pt x="330687" y="496031"/>
                </a:lnTo>
                <a:lnTo>
                  <a:pt x="283088" y="483505"/>
                </a:lnTo>
                <a:lnTo>
                  <a:pt x="202921" y="453442"/>
                </a:lnTo>
                <a:lnTo>
                  <a:pt x="125260" y="410854"/>
                </a:lnTo>
                <a:lnTo>
                  <a:pt x="65135" y="373276"/>
                </a:lnTo>
                <a:lnTo>
                  <a:pt x="30062" y="350729"/>
                </a:lnTo>
                <a:lnTo>
                  <a:pt x="15031" y="335698"/>
                </a:lnTo>
                <a:lnTo>
                  <a:pt x="5010" y="318161"/>
                </a:lnTo>
                <a:lnTo>
                  <a:pt x="0" y="293109"/>
                </a:lnTo>
                <a:lnTo>
                  <a:pt x="0" y="275573"/>
                </a:lnTo>
                <a:lnTo>
                  <a:pt x="2505" y="263047"/>
                </a:lnTo>
                <a:lnTo>
                  <a:pt x="17536" y="255531"/>
                </a:lnTo>
                <a:lnTo>
                  <a:pt x="32567" y="255531"/>
                </a:lnTo>
                <a:lnTo>
                  <a:pt x="57619" y="265552"/>
                </a:lnTo>
                <a:lnTo>
                  <a:pt x="160333" y="288099"/>
                </a:lnTo>
                <a:lnTo>
                  <a:pt x="350728" y="315656"/>
                </a:lnTo>
                <a:lnTo>
                  <a:pt x="393317" y="310646"/>
                </a:lnTo>
                <a:lnTo>
                  <a:pt x="583712" y="283088"/>
                </a:lnTo>
                <a:lnTo>
                  <a:pt x="914400" y="220458"/>
                </a:lnTo>
                <a:lnTo>
                  <a:pt x="1037155" y="202922"/>
                </a:lnTo>
                <a:lnTo>
                  <a:pt x="1357821" y="157828"/>
                </a:lnTo>
                <a:lnTo>
                  <a:pt x="1575774" y="130271"/>
                </a:lnTo>
                <a:lnTo>
                  <a:pt x="1746128" y="110229"/>
                </a:lnTo>
                <a:lnTo>
                  <a:pt x="1881409" y="92693"/>
                </a:lnTo>
                <a:lnTo>
                  <a:pt x="2031721" y="80167"/>
                </a:lnTo>
                <a:lnTo>
                  <a:pt x="2272221" y="57620"/>
                </a:lnTo>
                <a:lnTo>
                  <a:pt x="2367419" y="50104"/>
                </a:lnTo>
                <a:lnTo>
                  <a:pt x="2402492" y="40083"/>
                </a:lnTo>
                <a:lnTo>
                  <a:pt x="2465122" y="20042"/>
                </a:lnTo>
                <a:lnTo>
                  <a:pt x="2537773" y="0"/>
                </a:lnTo>
                <a:lnTo>
                  <a:pt x="2570340" y="0"/>
                </a:lnTo>
                <a:lnTo>
                  <a:pt x="2637981" y="7516"/>
                </a:lnTo>
                <a:lnTo>
                  <a:pt x="2723158" y="20042"/>
                </a:lnTo>
                <a:lnTo>
                  <a:pt x="2803324" y="40083"/>
                </a:lnTo>
                <a:lnTo>
                  <a:pt x="2860944" y="62630"/>
                </a:lnTo>
                <a:lnTo>
                  <a:pt x="2913553" y="87682"/>
                </a:lnTo>
                <a:lnTo>
                  <a:pt x="2963658" y="117745"/>
                </a:lnTo>
                <a:lnTo>
                  <a:pt x="2983699" y="140292"/>
                </a:lnTo>
                <a:lnTo>
                  <a:pt x="2988710" y="162838"/>
                </a:lnTo>
                <a:lnTo>
                  <a:pt x="2981194" y="192901"/>
                </a:lnTo>
                <a:lnTo>
                  <a:pt x="2961152" y="217953"/>
                </a:lnTo>
                <a:lnTo>
                  <a:pt x="2933595" y="235489"/>
                </a:lnTo>
                <a:lnTo>
                  <a:pt x="2898522" y="245510"/>
                </a:lnTo>
                <a:lnTo>
                  <a:pt x="2835892" y="245510"/>
                </a:lnTo>
                <a:lnTo>
                  <a:pt x="2703116" y="237995"/>
                </a:lnTo>
                <a:lnTo>
                  <a:pt x="2570340" y="232984"/>
                </a:lnTo>
                <a:lnTo>
                  <a:pt x="2420028" y="235489"/>
                </a:lnTo>
                <a:lnTo>
                  <a:pt x="2272221" y="235489"/>
                </a:lnTo>
                <a:lnTo>
                  <a:pt x="2036732" y="250521"/>
                </a:lnTo>
                <a:lnTo>
                  <a:pt x="1823789" y="2655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1DD39E2-1219-4547-9704-8C03619029F9}"/>
              </a:ext>
            </a:extLst>
          </p:cNvPr>
          <p:cNvSpPr/>
          <p:nvPr/>
        </p:nvSpPr>
        <p:spPr>
          <a:xfrm rot="16200000">
            <a:off x="5000627" y="4511676"/>
            <a:ext cx="2181225" cy="377825"/>
          </a:xfrm>
          <a:custGeom>
            <a:avLst/>
            <a:gdLst>
              <a:gd name="connsiteX0" fmla="*/ 1228725 w 2181225"/>
              <a:gd name="connsiteY0" fmla="*/ 376237 h 378619"/>
              <a:gd name="connsiteX1" fmla="*/ 976312 w 2181225"/>
              <a:gd name="connsiteY1" fmla="*/ 366712 h 378619"/>
              <a:gd name="connsiteX2" fmla="*/ 821531 w 2181225"/>
              <a:gd name="connsiteY2" fmla="*/ 369094 h 378619"/>
              <a:gd name="connsiteX3" fmla="*/ 457200 w 2181225"/>
              <a:gd name="connsiteY3" fmla="*/ 347662 h 378619"/>
              <a:gd name="connsiteX4" fmla="*/ 288131 w 2181225"/>
              <a:gd name="connsiteY4" fmla="*/ 335756 h 378619"/>
              <a:gd name="connsiteX5" fmla="*/ 192881 w 2181225"/>
              <a:gd name="connsiteY5" fmla="*/ 328612 h 378619"/>
              <a:gd name="connsiteX6" fmla="*/ 135731 w 2181225"/>
              <a:gd name="connsiteY6" fmla="*/ 323850 h 378619"/>
              <a:gd name="connsiteX7" fmla="*/ 97631 w 2181225"/>
              <a:gd name="connsiteY7" fmla="*/ 314325 h 378619"/>
              <a:gd name="connsiteX8" fmla="*/ 47625 w 2181225"/>
              <a:gd name="connsiteY8" fmla="*/ 292894 h 378619"/>
              <a:gd name="connsiteX9" fmla="*/ 19050 w 2181225"/>
              <a:gd name="connsiteY9" fmla="*/ 276225 h 378619"/>
              <a:gd name="connsiteX10" fmla="*/ 2381 w 2181225"/>
              <a:gd name="connsiteY10" fmla="*/ 257175 h 378619"/>
              <a:gd name="connsiteX11" fmla="*/ 0 w 2181225"/>
              <a:gd name="connsiteY11" fmla="*/ 240506 h 378619"/>
              <a:gd name="connsiteX12" fmla="*/ 4762 w 2181225"/>
              <a:gd name="connsiteY12" fmla="*/ 214312 h 378619"/>
              <a:gd name="connsiteX13" fmla="*/ 19050 w 2181225"/>
              <a:gd name="connsiteY13" fmla="*/ 188119 h 378619"/>
              <a:gd name="connsiteX14" fmla="*/ 47625 w 2181225"/>
              <a:gd name="connsiteY14" fmla="*/ 159544 h 378619"/>
              <a:gd name="connsiteX15" fmla="*/ 85725 w 2181225"/>
              <a:gd name="connsiteY15" fmla="*/ 133350 h 378619"/>
              <a:gd name="connsiteX16" fmla="*/ 128587 w 2181225"/>
              <a:gd name="connsiteY16" fmla="*/ 109537 h 378619"/>
              <a:gd name="connsiteX17" fmla="*/ 202406 w 2181225"/>
              <a:gd name="connsiteY17" fmla="*/ 85725 h 378619"/>
              <a:gd name="connsiteX18" fmla="*/ 271462 w 2181225"/>
              <a:gd name="connsiteY18" fmla="*/ 73819 h 378619"/>
              <a:gd name="connsiteX19" fmla="*/ 302418 w 2181225"/>
              <a:gd name="connsiteY19" fmla="*/ 73819 h 378619"/>
              <a:gd name="connsiteX20" fmla="*/ 397668 w 2181225"/>
              <a:gd name="connsiteY20" fmla="*/ 92869 h 378619"/>
              <a:gd name="connsiteX21" fmla="*/ 538162 w 2181225"/>
              <a:gd name="connsiteY21" fmla="*/ 121444 h 378619"/>
              <a:gd name="connsiteX22" fmla="*/ 802481 w 2181225"/>
              <a:gd name="connsiteY22" fmla="*/ 164306 h 378619"/>
              <a:gd name="connsiteX23" fmla="*/ 971550 w 2181225"/>
              <a:gd name="connsiteY23" fmla="*/ 166687 h 378619"/>
              <a:gd name="connsiteX24" fmla="*/ 1231106 w 2181225"/>
              <a:gd name="connsiteY24" fmla="*/ 180975 h 378619"/>
              <a:gd name="connsiteX25" fmla="*/ 1397793 w 2181225"/>
              <a:gd name="connsiteY25" fmla="*/ 190500 h 378619"/>
              <a:gd name="connsiteX26" fmla="*/ 1528762 w 2181225"/>
              <a:gd name="connsiteY26" fmla="*/ 192881 h 378619"/>
              <a:gd name="connsiteX27" fmla="*/ 1654968 w 2181225"/>
              <a:gd name="connsiteY27" fmla="*/ 195262 h 378619"/>
              <a:gd name="connsiteX28" fmla="*/ 1854993 w 2181225"/>
              <a:gd name="connsiteY28" fmla="*/ 190500 h 378619"/>
              <a:gd name="connsiteX29" fmla="*/ 1897856 w 2181225"/>
              <a:gd name="connsiteY29" fmla="*/ 180975 h 378619"/>
              <a:gd name="connsiteX30" fmla="*/ 1947862 w 2181225"/>
              <a:gd name="connsiteY30" fmla="*/ 166687 h 378619"/>
              <a:gd name="connsiteX31" fmla="*/ 2014537 w 2181225"/>
              <a:gd name="connsiteY31" fmla="*/ 140494 h 378619"/>
              <a:gd name="connsiteX32" fmla="*/ 2059781 w 2181225"/>
              <a:gd name="connsiteY32" fmla="*/ 109537 h 378619"/>
              <a:gd name="connsiteX33" fmla="*/ 2085975 w 2181225"/>
              <a:gd name="connsiteY33" fmla="*/ 83344 h 378619"/>
              <a:gd name="connsiteX34" fmla="*/ 2105025 w 2181225"/>
              <a:gd name="connsiteY34" fmla="*/ 47625 h 378619"/>
              <a:gd name="connsiteX35" fmla="*/ 2116931 w 2181225"/>
              <a:gd name="connsiteY35" fmla="*/ 30956 h 378619"/>
              <a:gd name="connsiteX36" fmla="*/ 2128837 w 2181225"/>
              <a:gd name="connsiteY36" fmla="*/ 16669 h 378619"/>
              <a:gd name="connsiteX37" fmla="*/ 2143125 w 2181225"/>
              <a:gd name="connsiteY37" fmla="*/ 4762 h 378619"/>
              <a:gd name="connsiteX38" fmla="*/ 2155031 w 2181225"/>
              <a:gd name="connsiteY38" fmla="*/ 0 h 378619"/>
              <a:gd name="connsiteX39" fmla="*/ 2164556 w 2181225"/>
              <a:gd name="connsiteY39" fmla="*/ 0 h 378619"/>
              <a:gd name="connsiteX40" fmla="*/ 2171700 w 2181225"/>
              <a:gd name="connsiteY40" fmla="*/ 4762 h 378619"/>
              <a:gd name="connsiteX41" fmla="*/ 2176462 w 2181225"/>
              <a:gd name="connsiteY41" fmla="*/ 11906 h 378619"/>
              <a:gd name="connsiteX42" fmla="*/ 2181225 w 2181225"/>
              <a:gd name="connsiteY42" fmla="*/ 30956 h 378619"/>
              <a:gd name="connsiteX43" fmla="*/ 2181225 w 2181225"/>
              <a:gd name="connsiteY43" fmla="*/ 64294 h 378619"/>
              <a:gd name="connsiteX44" fmla="*/ 2178843 w 2181225"/>
              <a:gd name="connsiteY44" fmla="*/ 119062 h 378619"/>
              <a:gd name="connsiteX45" fmla="*/ 2164556 w 2181225"/>
              <a:gd name="connsiteY45" fmla="*/ 188119 h 378619"/>
              <a:gd name="connsiteX46" fmla="*/ 2119312 w 2181225"/>
              <a:gd name="connsiteY46" fmla="*/ 333375 h 378619"/>
              <a:gd name="connsiteX47" fmla="*/ 2052637 w 2181225"/>
              <a:gd name="connsiteY47" fmla="*/ 347662 h 378619"/>
              <a:gd name="connsiteX48" fmla="*/ 1874043 w 2181225"/>
              <a:gd name="connsiteY48" fmla="*/ 357187 h 378619"/>
              <a:gd name="connsiteX49" fmla="*/ 1726406 w 2181225"/>
              <a:gd name="connsiteY49" fmla="*/ 366712 h 378619"/>
              <a:gd name="connsiteX50" fmla="*/ 1600200 w 2181225"/>
              <a:gd name="connsiteY50" fmla="*/ 371475 h 378619"/>
              <a:gd name="connsiteX51" fmla="*/ 1500187 w 2181225"/>
              <a:gd name="connsiteY51" fmla="*/ 369094 h 378619"/>
              <a:gd name="connsiteX52" fmla="*/ 1400175 w 2181225"/>
              <a:gd name="connsiteY52" fmla="*/ 378619 h 378619"/>
              <a:gd name="connsiteX53" fmla="*/ 1228725 w 2181225"/>
              <a:gd name="connsiteY53" fmla="*/ 37623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81225" h="378619">
                <a:moveTo>
                  <a:pt x="1228725" y="376237"/>
                </a:moveTo>
                <a:lnTo>
                  <a:pt x="976312" y="366712"/>
                </a:lnTo>
                <a:lnTo>
                  <a:pt x="821531" y="369094"/>
                </a:lnTo>
                <a:lnTo>
                  <a:pt x="457200" y="347662"/>
                </a:lnTo>
                <a:lnTo>
                  <a:pt x="288131" y="335756"/>
                </a:lnTo>
                <a:lnTo>
                  <a:pt x="192881" y="328612"/>
                </a:lnTo>
                <a:lnTo>
                  <a:pt x="135731" y="323850"/>
                </a:lnTo>
                <a:lnTo>
                  <a:pt x="97631" y="314325"/>
                </a:lnTo>
                <a:lnTo>
                  <a:pt x="47625" y="292894"/>
                </a:lnTo>
                <a:lnTo>
                  <a:pt x="19050" y="276225"/>
                </a:lnTo>
                <a:lnTo>
                  <a:pt x="2381" y="257175"/>
                </a:lnTo>
                <a:lnTo>
                  <a:pt x="0" y="240506"/>
                </a:lnTo>
                <a:lnTo>
                  <a:pt x="4762" y="214312"/>
                </a:lnTo>
                <a:lnTo>
                  <a:pt x="19050" y="188119"/>
                </a:lnTo>
                <a:lnTo>
                  <a:pt x="47625" y="159544"/>
                </a:lnTo>
                <a:lnTo>
                  <a:pt x="85725" y="133350"/>
                </a:lnTo>
                <a:lnTo>
                  <a:pt x="128587" y="109537"/>
                </a:lnTo>
                <a:lnTo>
                  <a:pt x="202406" y="85725"/>
                </a:lnTo>
                <a:lnTo>
                  <a:pt x="271462" y="73819"/>
                </a:lnTo>
                <a:lnTo>
                  <a:pt x="302418" y="73819"/>
                </a:lnTo>
                <a:lnTo>
                  <a:pt x="397668" y="92869"/>
                </a:lnTo>
                <a:lnTo>
                  <a:pt x="538162" y="121444"/>
                </a:lnTo>
                <a:lnTo>
                  <a:pt x="802481" y="164306"/>
                </a:lnTo>
                <a:lnTo>
                  <a:pt x="971550" y="166687"/>
                </a:lnTo>
                <a:lnTo>
                  <a:pt x="1231106" y="180975"/>
                </a:lnTo>
                <a:lnTo>
                  <a:pt x="1397793" y="190500"/>
                </a:lnTo>
                <a:lnTo>
                  <a:pt x="1528762" y="192881"/>
                </a:lnTo>
                <a:lnTo>
                  <a:pt x="1654968" y="195262"/>
                </a:lnTo>
                <a:lnTo>
                  <a:pt x="1854993" y="190500"/>
                </a:lnTo>
                <a:lnTo>
                  <a:pt x="1897856" y="180975"/>
                </a:lnTo>
                <a:lnTo>
                  <a:pt x="1947862" y="166687"/>
                </a:lnTo>
                <a:lnTo>
                  <a:pt x="2014537" y="140494"/>
                </a:lnTo>
                <a:lnTo>
                  <a:pt x="2059781" y="109537"/>
                </a:lnTo>
                <a:lnTo>
                  <a:pt x="2085975" y="83344"/>
                </a:lnTo>
                <a:lnTo>
                  <a:pt x="2105025" y="47625"/>
                </a:lnTo>
                <a:lnTo>
                  <a:pt x="2116931" y="30956"/>
                </a:lnTo>
                <a:lnTo>
                  <a:pt x="2128837" y="16669"/>
                </a:lnTo>
                <a:lnTo>
                  <a:pt x="2143125" y="4762"/>
                </a:lnTo>
                <a:lnTo>
                  <a:pt x="2155031" y="0"/>
                </a:lnTo>
                <a:lnTo>
                  <a:pt x="2164556" y="0"/>
                </a:lnTo>
                <a:lnTo>
                  <a:pt x="2171700" y="4762"/>
                </a:lnTo>
                <a:lnTo>
                  <a:pt x="2176462" y="11906"/>
                </a:lnTo>
                <a:lnTo>
                  <a:pt x="2181225" y="30956"/>
                </a:lnTo>
                <a:lnTo>
                  <a:pt x="2181225" y="64294"/>
                </a:lnTo>
                <a:lnTo>
                  <a:pt x="2178843" y="119062"/>
                </a:lnTo>
                <a:lnTo>
                  <a:pt x="2164556" y="188119"/>
                </a:lnTo>
                <a:lnTo>
                  <a:pt x="2119312" y="333375"/>
                </a:lnTo>
                <a:lnTo>
                  <a:pt x="2052637" y="347662"/>
                </a:lnTo>
                <a:lnTo>
                  <a:pt x="1874043" y="357187"/>
                </a:lnTo>
                <a:lnTo>
                  <a:pt x="1726406" y="366712"/>
                </a:lnTo>
                <a:lnTo>
                  <a:pt x="1600200" y="371475"/>
                </a:lnTo>
                <a:lnTo>
                  <a:pt x="1500187" y="369094"/>
                </a:lnTo>
                <a:lnTo>
                  <a:pt x="1400175" y="378619"/>
                </a:lnTo>
                <a:lnTo>
                  <a:pt x="1228725" y="3762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EEA2CEC-E137-4A3E-9B63-00BB94C1127B}"/>
              </a:ext>
            </a:extLst>
          </p:cNvPr>
          <p:cNvSpPr/>
          <p:nvPr/>
        </p:nvSpPr>
        <p:spPr>
          <a:xfrm rot="16200000">
            <a:off x="5682459" y="3848895"/>
            <a:ext cx="2622550" cy="1773237"/>
          </a:xfrm>
          <a:custGeom>
            <a:avLst/>
            <a:gdLst>
              <a:gd name="connsiteX0" fmla="*/ 869156 w 2621756"/>
              <a:gd name="connsiteY0" fmla="*/ 1719263 h 1774032"/>
              <a:gd name="connsiteX1" fmla="*/ 628650 w 2621756"/>
              <a:gd name="connsiteY1" fmla="*/ 1726407 h 1774032"/>
              <a:gd name="connsiteX2" fmla="*/ 459581 w 2621756"/>
              <a:gd name="connsiteY2" fmla="*/ 1726407 h 1774032"/>
              <a:gd name="connsiteX3" fmla="*/ 373856 w 2621756"/>
              <a:gd name="connsiteY3" fmla="*/ 1724025 h 1774032"/>
              <a:gd name="connsiteX4" fmla="*/ 328612 w 2621756"/>
              <a:gd name="connsiteY4" fmla="*/ 1721644 h 1774032"/>
              <a:gd name="connsiteX5" fmla="*/ 283369 w 2621756"/>
              <a:gd name="connsiteY5" fmla="*/ 1712119 h 1774032"/>
              <a:gd name="connsiteX6" fmla="*/ 235744 w 2621756"/>
              <a:gd name="connsiteY6" fmla="*/ 1697832 h 1774032"/>
              <a:gd name="connsiteX7" fmla="*/ 157162 w 2621756"/>
              <a:gd name="connsiteY7" fmla="*/ 1662113 h 1774032"/>
              <a:gd name="connsiteX8" fmla="*/ 73819 w 2621756"/>
              <a:gd name="connsiteY8" fmla="*/ 1616869 h 1774032"/>
              <a:gd name="connsiteX9" fmla="*/ 23812 w 2621756"/>
              <a:gd name="connsiteY9" fmla="*/ 1583532 h 1774032"/>
              <a:gd name="connsiteX10" fmla="*/ 2381 w 2621756"/>
              <a:gd name="connsiteY10" fmla="*/ 1564482 h 1774032"/>
              <a:gd name="connsiteX11" fmla="*/ 0 w 2621756"/>
              <a:gd name="connsiteY11" fmla="*/ 1552575 h 1774032"/>
              <a:gd name="connsiteX12" fmla="*/ 2381 w 2621756"/>
              <a:gd name="connsiteY12" fmla="*/ 1535907 h 1774032"/>
              <a:gd name="connsiteX13" fmla="*/ 19050 w 2621756"/>
              <a:gd name="connsiteY13" fmla="*/ 1514475 h 1774032"/>
              <a:gd name="connsiteX14" fmla="*/ 40481 w 2621756"/>
              <a:gd name="connsiteY14" fmla="*/ 1493044 h 1774032"/>
              <a:gd name="connsiteX15" fmla="*/ 71437 w 2621756"/>
              <a:gd name="connsiteY15" fmla="*/ 1469232 h 1774032"/>
              <a:gd name="connsiteX16" fmla="*/ 126206 w 2621756"/>
              <a:gd name="connsiteY16" fmla="*/ 1435894 h 1774032"/>
              <a:gd name="connsiteX17" fmla="*/ 202406 w 2621756"/>
              <a:gd name="connsiteY17" fmla="*/ 1390650 h 1774032"/>
              <a:gd name="connsiteX18" fmla="*/ 507206 w 2621756"/>
              <a:gd name="connsiteY18" fmla="*/ 1423988 h 1774032"/>
              <a:gd name="connsiteX19" fmla="*/ 523875 w 2621756"/>
              <a:gd name="connsiteY19" fmla="*/ 1445419 h 1774032"/>
              <a:gd name="connsiteX20" fmla="*/ 552450 w 2621756"/>
              <a:gd name="connsiteY20" fmla="*/ 1462088 h 1774032"/>
              <a:gd name="connsiteX21" fmla="*/ 590550 w 2621756"/>
              <a:gd name="connsiteY21" fmla="*/ 1473994 h 1774032"/>
              <a:gd name="connsiteX22" fmla="*/ 611981 w 2621756"/>
              <a:gd name="connsiteY22" fmla="*/ 1476375 h 1774032"/>
              <a:gd name="connsiteX23" fmla="*/ 659606 w 2621756"/>
              <a:gd name="connsiteY23" fmla="*/ 1481138 h 1774032"/>
              <a:gd name="connsiteX24" fmla="*/ 762000 w 2621756"/>
              <a:gd name="connsiteY24" fmla="*/ 1481138 h 1774032"/>
              <a:gd name="connsiteX25" fmla="*/ 1238250 w 2621756"/>
              <a:gd name="connsiteY25" fmla="*/ 1478757 h 1774032"/>
              <a:gd name="connsiteX26" fmla="*/ 1397794 w 2621756"/>
              <a:gd name="connsiteY26" fmla="*/ 1478757 h 1774032"/>
              <a:gd name="connsiteX27" fmla="*/ 1864519 w 2621756"/>
              <a:gd name="connsiteY27" fmla="*/ 1478757 h 1774032"/>
              <a:gd name="connsiteX28" fmla="*/ 2014537 w 2621756"/>
              <a:gd name="connsiteY28" fmla="*/ 1478757 h 1774032"/>
              <a:gd name="connsiteX29" fmla="*/ 2309812 w 2621756"/>
              <a:gd name="connsiteY29" fmla="*/ 1476375 h 1774032"/>
              <a:gd name="connsiteX30" fmla="*/ 2355056 w 2621756"/>
              <a:gd name="connsiteY30" fmla="*/ 1471613 h 1774032"/>
              <a:gd name="connsiteX31" fmla="*/ 2374106 w 2621756"/>
              <a:gd name="connsiteY31" fmla="*/ 1466850 h 1774032"/>
              <a:gd name="connsiteX32" fmla="*/ 2390775 w 2621756"/>
              <a:gd name="connsiteY32" fmla="*/ 1454944 h 1774032"/>
              <a:gd name="connsiteX33" fmla="*/ 2405062 w 2621756"/>
              <a:gd name="connsiteY33" fmla="*/ 1435894 h 1774032"/>
              <a:gd name="connsiteX34" fmla="*/ 2412206 w 2621756"/>
              <a:gd name="connsiteY34" fmla="*/ 1412082 h 1774032"/>
              <a:gd name="connsiteX35" fmla="*/ 2383631 w 2621756"/>
              <a:gd name="connsiteY35" fmla="*/ 1235869 h 1774032"/>
              <a:gd name="connsiteX36" fmla="*/ 2366962 w 2621756"/>
              <a:gd name="connsiteY36" fmla="*/ 1097757 h 1774032"/>
              <a:gd name="connsiteX37" fmla="*/ 2345531 w 2621756"/>
              <a:gd name="connsiteY37" fmla="*/ 873919 h 1774032"/>
              <a:gd name="connsiteX38" fmla="*/ 2328862 w 2621756"/>
              <a:gd name="connsiteY38" fmla="*/ 688182 h 1774032"/>
              <a:gd name="connsiteX39" fmla="*/ 2309812 w 2621756"/>
              <a:gd name="connsiteY39" fmla="*/ 509588 h 1774032"/>
              <a:gd name="connsiteX40" fmla="*/ 2297906 w 2621756"/>
              <a:gd name="connsiteY40" fmla="*/ 359569 h 1774032"/>
              <a:gd name="connsiteX41" fmla="*/ 2276475 w 2621756"/>
              <a:gd name="connsiteY41" fmla="*/ 92869 h 1774032"/>
              <a:gd name="connsiteX42" fmla="*/ 2386012 w 2621756"/>
              <a:gd name="connsiteY42" fmla="*/ 0 h 1774032"/>
              <a:gd name="connsiteX43" fmla="*/ 2405062 w 2621756"/>
              <a:gd name="connsiteY43" fmla="*/ 169069 h 1774032"/>
              <a:gd name="connsiteX44" fmla="*/ 2433637 w 2621756"/>
              <a:gd name="connsiteY44" fmla="*/ 435769 h 1774032"/>
              <a:gd name="connsiteX45" fmla="*/ 2462212 w 2621756"/>
              <a:gd name="connsiteY45" fmla="*/ 671513 h 1774032"/>
              <a:gd name="connsiteX46" fmla="*/ 2478881 w 2621756"/>
              <a:gd name="connsiteY46" fmla="*/ 881063 h 1774032"/>
              <a:gd name="connsiteX47" fmla="*/ 2514600 w 2621756"/>
              <a:gd name="connsiteY47" fmla="*/ 1121569 h 1774032"/>
              <a:gd name="connsiteX48" fmla="*/ 2533650 w 2621756"/>
              <a:gd name="connsiteY48" fmla="*/ 1216819 h 1774032"/>
              <a:gd name="connsiteX49" fmla="*/ 2552700 w 2621756"/>
              <a:gd name="connsiteY49" fmla="*/ 1316832 h 1774032"/>
              <a:gd name="connsiteX50" fmla="*/ 2569369 w 2621756"/>
              <a:gd name="connsiteY50" fmla="*/ 1381125 h 1774032"/>
              <a:gd name="connsiteX51" fmla="*/ 2595562 w 2621756"/>
              <a:gd name="connsiteY51" fmla="*/ 1412082 h 1774032"/>
              <a:gd name="connsiteX52" fmla="*/ 2607469 w 2621756"/>
              <a:gd name="connsiteY52" fmla="*/ 1433513 h 1774032"/>
              <a:gd name="connsiteX53" fmla="*/ 2616994 w 2621756"/>
              <a:gd name="connsiteY53" fmla="*/ 1450182 h 1774032"/>
              <a:gd name="connsiteX54" fmla="*/ 2621756 w 2621756"/>
              <a:gd name="connsiteY54" fmla="*/ 1471613 h 1774032"/>
              <a:gd name="connsiteX55" fmla="*/ 2616994 w 2621756"/>
              <a:gd name="connsiteY55" fmla="*/ 1493044 h 1774032"/>
              <a:gd name="connsiteX56" fmla="*/ 2576512 w 2621756"/>
              <a:gd name="connsiteY56" fmla="*/ 1550194 h 1774032"/>
              <a:gd name="connsiteX57" fmla="*/ 2505075 w 2621756"/>
              <a:gd name="connsiteY57" fmla="*/ 1645444 h 1774032"/>
              <a:gd name="connsiteX58" fmla="*/ 2466975 w 2621756"/>
              <a:gd name="connsiteY58" fmla="*/ 1695450 h 1774032"/>
              <a:gd name="connsiteX59" fmla="*/ 2436019 w 2621756"/>
              <a:gd name="connsiteY59" fmla="*/ 1724025 h 1774032"/>
              <a:gd name="connsiteX60" fmla="*/ 2412206 w 2621756"/>
              <a:gd name="connsiteY60" fmla="*/ 1745457 h 1774032"/>
              <a:gd name="connsiteX61" fmla="*/ 2378869 w 2621756"/>
              <a:gd name="connsiteY61" fmla="*/ 1764507 h 1774032"/>
              <a:gd name="connsiteX62" fmla="*/ 2352675 w 2621756"/>
              <a:gd name="connsiteY62" fmla="*/ 1774032 h 1774032"/>
              <a:gd name="connsiteX63" fmla="*/ 2328862 w 2621756"/>
              <a:gd name="connsiteY63" fmla="*/ 1769269 h 1774032"/>
              <a:gd name="connsiteX64" fmla="*/ 2295525 w 2621756"/>
              <a:gd name="connsiteY64" fmla="*/ 1754982 h 1774032"/>
              <a:gd name="connsiteX65" fmla="*/ 2264569 w 2621756"/>
              <a:gd name="connsiteY65" fmla="*/ 1738313 h 1774032"/>
              <a:gd name="connsiteX66" fmla="*/ 2219325 w 2621756"/>
              <a:gd name="connsiteY66" fmla="*/ 1719263 h 1774032"/>
              <a:gd name="connsiteX67" fmla="*/ 2162175 w 2621756"/>
              <a:gd name="connsiteY67" fmla="*/ 1709738 h 1774032"/>
              <a:gd name="connsiteX68" fmla="*/ 2028825 w 2621756"/>
              <a:gd name="connsiteY68" fmla="*/ 1697832 h 1774032"/>
              <a:gd name="connsiteX69" fmla="*/ 1804987 w 2621756"/>
              <a:gd name="connsiteY69" fmla="*/ 1700213 h 1774032"/>
              <a:gd name="connsiteX70" fmla="*/ 1412081 w 2621756"/>
              <a:gd name="connsiteY70" fmla="*/ 1702594 h 1774032"/>
              <a:gd name="connsiteX71" fmla="*/ 1235869 w 2621756"/>
              <a:gd name="connsiteY71" fmla="*/ 1704975 h 1774032"/>
              <a:gd name="connsiteX72" fmla="*/ 1145381 w 2621756"/>
              <a:gd name="connsiteY72" fmla="*/ 1712119 h 1774032"/>
              <a:gd name="connsiteX73" fmla="*/ 1035844 w 2621756"/>
              <a:gd name="connsiteY73" fmla="*/ 1719263 h 1774032"/>
              <a:gd name="connsiteX74" fmla="*/ 869156 w 2621756"/>
              <a:gd name="connsiteY74" fmla="*/ 1719263 h 1774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621756" h="1774032">
                <a:moveTo>
                  <a:pt x="869156" y="1719263"/>
                </a:moveTo>
                <a:lnTo>
                  <a:pt x="628650" y="1726407"/>
                </a:lnTo>
                <a:lnTo>
                  <a:pt x="459581" y="1726407"/>
                </a:lnTo>
                <a:lnTo>
                  <a:pt x="373856" y="1724025"/>
                </a:lnTo>
                <a:lnTo>
                  <a:pt x="328612" y="1721644"/>
                </a:lnTo>
                <a:lnTo>
                  <a:pt x="283369" y="1712119"/>
                </a:lnTo>
                <a:lnTo>
                  <a:pt x="235744" y="1697832"/>
                </a:lnTo>
                <a:lnTo>
                  <a:pt x="157162" y="1662113"/>
                </a:lnTo>
                <a:lnTo>
                  <a:pt x="73819" y="1616869"/>
                </a:lnTo>
                <a:lnTo>
                  <a:pt x="23812" y="1583532"/>
                </a:lnTo>
                <a:lnTo>
                  <a:pt x="2381" y="1564482"/>
                </a:lnTo>
                <a:lnTo>
                  <a:pt x="0" y="1552575"/>
                </a:lnTo>
                <a:lnTo>
                  <a:pt x="2381" y="1535907"/>
                </a:lnTo>
                <a:lnTo>
                  <a:pt x="19050" y="1514475"/>
                </a:lnTo>
                <a:lnTo>
                  <a:pt x="40481" y="1493044"/>
                </a:lnTo>
                <a:lnTo>
                  <a:pt x="71437" y="1469232"/>
                </a:lnTo>
                <a:lnTo>
                  <a:pt x="126206" y="1435894"/>
                </a:lnTo>
                <a:lnTo>
                  <a:pt x="202406" y="1390650"/>
                </a:lnTo>
                <a:lnTo>
                  <a:pt x="507206" y="1423988"/>
                </a:lnTo>
                <a:lnTo>
                  <a:pt x="523875" y="1445419"/>
                </a:lnTo>
                <a:lnTo>
                  <a:pt x="552450" y="1462088"/>
                </a:lnTo>
                <a:lnTo>
                  <a:pt x="590550" y="1473994"/>
                </a:lnTo>
                <a:lnTo>
                  <a:pt x="611981" y="1476375"/>
                </a:lnTo>
                <a:lnTo>
                  <a:pt x="659606" y="1481138"/>
                </a:lnTo>
                <a:lnTo>
                  <a:pt x="762000" y="1481138"/>
                </a:lnTo>
                <a:lnTo>
                  <a:pt x="1238250" y="1478757"/>
                </a:lnTo>
                <a:lnTo>
                  <a:pt x="1397794" y="1478757"/>
                </a:lnTo>
                <a:lnTo>
                  <a:pt x="1864519" y="1478757"/>
                </a:lnTo>
                <a:lnTo>
                  <a:pt x="2014537" y="1478757"/>
                </a:lnTo>
                <a:lnTo>
                  <a:pt x="2309812" y="1476375"/>
                </a:lnTo>
                <a:lnTo>
                  <a:pt x="2355056" y="1471613"/>
                </a:lnTo>
                <a:lnTo>
                  <a:pt x="2374106" y="1466850"/>
                </a:lnTo>
                <a:lnTo>
                  <a:pt x="2390775" y="1454944"/>
                </a:lnTo>
                <a:lnTo>
                  <a:pt x="2405062" y="1435894"/>
                </a:lnTo>
                <a:lnTo>
                  <a:pt x="2412206" y="1412082"/>
                </a:lnTo>
                <a:lnTo>
                  <a:pt x="2383631" y="1235869"/>
                </a:lnTo>
                <a:lnTo>
                  <a:pt x="2366962" y="1097757"/>
                </a:lnTo>
                <a:lnTo>
                  <a:pt x="2345531" y="873919"/>
                </a:lnTo>
                <a:lnTo>
                  <a:pt x="2328862" y="688182"/>
                </a:lnTo>
                <a:lnTo>
                  <a:pt x="2309812" y="509588"/>
                </a:lnTo>
                <a:lnTo>
                  <a:pt x="2297906" y="359569"/>
                </a:lnTo>
                <a:lnTo>
                  <a:pt x="2276475" y="92869"/>
                </a:lnTo>
                <a:lnTo>
                  <a:pt x="2386012" y="0"/>
                </a:lnTo>
                <a:lnTo>
                  <a:pt x="2405062" y="169069"/>
                </a:lnTo>
                <a:lnTo>
                  <a:pt x="2433637" y="435769"/>
                </a:lnTo>
                <a:lnTo>
                  <a:pt x="2462212" y="671513"/>
                </a:lnTo>
                <a:lnTo>
                  <a:pt x="2478881" y="881063"/>
                </a:lnTo>
                <a:lnTo>
                  <a:pt x="2514600" y="1121569"/>
                </a:lnTo>
                <a:lnTo>
                  <a:pt x="2533650" y="1216819"/>
                </a:lnTo>
                <a:lnTo>
                  <a:pt x="2552700" y="1316832"/>
                </a:lnTo>
                <a:lnTo>
                  <a:pt x="2569369" y="1381125"/>
                </a:lnTo>
                <a:lnTo>
                  <a:pt x="2595562" y="1412082"/>
                </a:lnTo>
                <a:lnTo>
                  <a:pt x="2607469" y="1433513"/>
                </a:lnTo>
                <a:lnTo>
                  <a:pt x="2616994" y="1450182"/>
                </a:lnTo>
                <a:lnTo>
                  <a:pt x="2621756" y="1471613"/>
                </a:lnTo>
                <a:lnTo>
                  <a:pt x="2616994" y="1493044"/>
                </a:lnTo>
                <a:lnTo>
                  <a:pt x="2576512" y="1550194"/>
                </a:lnTo>
                <a:lnTo>
                  <a:pt x="2505075" y="1645444"/>
                </a:lnTo>
                <a:lnTo>
                  <a:pt x="2466975" y="1695450"/>
                </a:lnTo>
                <a:lnTo>
                  <a:pt x="2436019" y="1724025"/>
                </a:lnTo>
                <a:lnTo>
                  <a:pt x="2412206" y="1745457"/>
                </a:lnTo>
                <a:lnTo>
                  <a:pt x="2378869" y="1764507"/>
                </a:lnTo>
                <a:lnTo>
                  <a:pt x="2352675" y="1774032"/>
                </a:lnTo>
                <a:lnTo>
                  <a:pt x="2328862" y="1769269"/>
                </a:lnTo>
                <a:lnTo>
                  <a:pt x="2295525" y="1754982"/>
                </a:lnTo>
                <a:lnTo>
                  <a:pt x="2264569" y="1738313"/>
                </a:lnTo>
                <a:lnTo>
                  <a:pt x="2219325" y="1719263"/>
                </a:lnTo>
                <a:lnTo>
                  <a:pt x="2162175" y="1709738"/>
                </a:lnTo>
                <a:lnTo>
                  <a:pt x="2028825" y="1697832"/>
                </a:lnTo>
                <a:lnTo>
                  <a:pt x="1804987" y="1700213"/>
                </a:lnTo>
                <a:lnTo>
                  <a:pt x="1412081" y="1702594"/>
                </a:lnTo>
                <a:lnTo>
                  <a:pt x="1235869" y="1704975"/>
                </a:lnTo>
                <a:lnTo>
                  <a:pt x="1145381" y="1712119"/>
                </a:lnTo>
                <a:lnTo>
                  <a:pt x="1035844" y="1719263"/>
                </a:lnTo>
                <a:lnTo>
                  <a:pt x="869156" y="1719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AB0F742-7840-4F98-B140-62644515C798}"/>
              </a:ext>
            </a:extLst>
          </p:cNvPr>
          <p:cNvSpPr/>
          <p:nvPr/>
        </p:nvSpPr>
        <p:spPr>
          <a:xfrm>
            <a:off x="7040563" y="5449889"/>
            <a:ext cx="546100" cy="441325"/>
          </a:xfrm>
          <a:custGeom>
            <a:avLst/>
            <a:gdLst>
              <a:gd name="connsiteX0" fmla="*/ 171450 w 545307"/>
              <a:gd name="connsiteY0" fmla="*/ 47625 h 440532"/>
              <a:gd name="connsiteX1" fmla="*/ 316707 w 545307"/>
              <a:gd name="connsiteY1" fmla="*/ 92869 h 440532"/>
              <a:gd name="connsiteX2" fmla="*/ 359569 w 545307"/>
              <a:gd name="connsiteY2" fmla="*/ 104775 h 440532"/>
              <a:gd name="connsiteX3" fmla="*/ 388144 w 545307"/>
              <a:gd name="connsiteY3" fmla="*/ 109538 h 440532"/>
              <a:gd name="connsiteX4" fmla="*/ 414338 w 545307"/>
              <a:gd name="connsiteY4" fmla="*/ 109538 h 440532"/>
              <a:gd name="connsiteX5" fmla="*/ 447675 w 545307"/>
              <a:gd name="connsiteY5" fmla="*/ 104775 h 440532"/>
              <a:gd name="connsiteX6" fmla="*/ 545307 w 545307"/>
              <a:gd name="connsiteY6" fmla="*/ 66675 h 440532"/>
              <a:gd name="connsiteX7" fmla="*/ 507207 w 545307"/>
              <a:gd name="connsiteY7" fmla="*/ 440532 h 440532"/>
              <a:gd name="connsiteX8" fmla="*/ 454819 w 545307"/>
              <a:gd name="connsiteY8" fmla="*/ 392907 h 440532"/>
              <a:gd name="connsiteX9" fmla="*/ 311944 w 545307"/>
              <a:gd name="connsiteY9" fmla="*/ 266700 h 440532"/>
              <a:gd name="connsiteX10" fmla="*/ 200025 w 545307"/>
              <a:gd name="connsiteY10" fmla="*/ 180975 h 440532"/>
              <a:gd name="connsiteX11" fmla="*/ 76200 w 545307"/>
              <a:gd name="connsiteY11" fmla="*/ 90488 h 440532"/>
              <a:gd name="connsiteX12" fmla="*/ 30957 w 545307"/>
              <a:gd name="connsiteY12" fmla="*/ 59532 h 440532"/>
              <a:gd name="connsiteX13" fmla="*/ 11907 w 545307"/>
              <a:gd name="connsiteY13" fmla="*/ 45244 h 440532"/>
              <a:gd name="connsiteX14" fmla="*/ 2382 w 545307"/>
              <a:gd name="connsiteY14" fmla="*/ 33338 h 440532"/>
              <a:gd name="connsiteX15" fmla="*/ 0 w 545307"/>
              <a:gd name="connsiteY15" fmla="*/ 19050 h 440532"/>
              <a:gd name="connsiteX16" fmla="*/ 2382 w 545307"/>
              <a:gd name="connsiteY16" fmla="*/ 9525 h 440532"/>
              <a:gd name="connsiteX17" fmla="*/ 14288 w 545307"/>
              <a:gd name="connsiteY17" fmla="*/ 0 h 440532"/>
              <a:gd name="connsiteX18" fmla="*/ 35719 w 545307"/>
              <a:gd name="connsiteY18" fmla="*/ 0 h 440532"/>
              <a:gd name="connsiteX19" fmla="*/ 171450 w 545307"/>
              <a:gd name="connsiteY19" fmla="*/ 47625 h 44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5307" h="440532">
                <a:moveTo>
                  <a:pt x="171450" y="47625"/>
                </a:moveTo>
                <a:lnTo>
                  <a:pt x="316707" y="92869"/>
                </a:lnTo>
                <a:lnTo>
                  <a:pt x="359569" y="104775"/>
                </a:lnTo>
                <a:lnTo>
                  <a:pt x="388144" y="109538"/>
                </a:lnTo>
                <a:lnTo>
                  <a:pt x="414338" y="109538"/>
                </a:lnTo>
                <a:lnTo>
                  <a:pt x="447675" y="104775"/>
                </a:lnTo>
                <a:lnTo>
                  <a:pt x="545307" y="66675"/>
                </a:lnTo>
                <a:lnTo>
                  <a:pt x="507207" y="440532"/>
                </a:lnTo>
                <a:lnTo>
                  <a:pt x="454819" y="392907"/>
                </a:lnTo>
                <a:lnTo>
                  <a:pt x="311944" y="266700"/>
                </a:lnTo>
                <a:lnTo>
                  <a:pt x="200025" y="180975"/>
                </a:lnTo>
                <a:lnTo>
                  <a:pt x="76200" y="90488"/>
                </a:lnTo>
                <a:lnTo>
                  <a:pt x="30957" y="59532"/>
                </a:lnTo>
                <a:lnTo>
                  <a:pt x="11907" y="45244"/>
                </a:lnTo>
                <a:lnTo>
                  <a:pt x="2382" y="33338"/>
                </a:lnTo>
                <a:lnTo>
                  <a:pt x="0" y="19050"/>
                </a:lnTo>
                <a:lnTo>
                  <a:pt x="2382" y="9525"/>
                </a:lnTo>
                <a:lnTo>
                  <a:pt x="14288" y="0"/>
                </a:lnTo>
                <a:lnTo>
                  <a:pt x="35719" y="0"/>
                </a:lnTo>
                <a:lnTo>
                  <a:pt x="171450" y="476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D47C83F-CADD-4E93-94CF-533B8DF6D8B7}"/>
              </a:ext>
            </a:extLst>
          </p:cNvPr>
          <p:cNvSpPr/>
          <p:nvPr/>
        </p:nvSpPr>
        <p:spPr>
          <a:xfrm>
            <a:off x="6600826" y="3217863"/>
            <a:ext cx="436563" cy="1573212"/>
          </a:xfrm>
          <a:custGeom>
            <a:avLst/>
            <a:gdLst>
              <a:gd name="connsiteX0" fmla="*/ 202406 w 435769"/>
              <a:gd name="connsiteY0" fmla="*/ 1178719 h 1574006"/>
              <a:gd name="connsiteX1" fmla="*/ 200025 w 435769"/>
              <a:gd name="connsiteY1" fmla="*/ 1038225 h 1574006"/>
              <a:gd name="connsiteX2" fmla="*/ 204788 w 435769"/>
              <a:gd name="connsiteY2" fmla="*/ 933450 h 1574006"/>
              <a:gd name="connsiteX3" fmla="*/ 190500 w 435769"/>
              <a:gd name="connsiteY3" fmla="*/ 702469 h 1574006"/>
              <a:gd name="connsiteX4" fmla="*/ 173831 w 435769"/>
              <a:gd name="connsiteY4" fmla="*/ 476250 h 1574006"/>
              <a:gd name="connsiteX5" fmla="*/ 159544 w 435769"/>
              <a:gd name="connsiteY5" fmla="*/ 397669 h 1574006"/>
              <a:gd name="connsiteX6" fmla="*/ 152400 w 435769"/>
              <a:gd name="connsiteY6" fmla="*/ 304800 h 1574006"/>
              <a:gd name="connsiteX7" fmla="*/ 142875 w 435769"/>
              <a:gd name="connsiteY7" fmla="*/ 240506 h 1574006"/>
              <a:gd name="connsiteX8" fmla="*/ 130969 w 435769"/>
              <a:gd name="connsiteY8" fmla="*/ 202406 h 1574006"/>
              <a:gd name="connsiteX9" fmla="*/ 109538 w 435769"/>
              <a:gd name="connsiteY9" fmla="*/ 157162 h 1574006"/>
              <a:gd name="connsiteX10" fmla="*/ 88106 w 435769"/>
              <a:gd name="connsiteY10" fmla="*/ 116681 h 1574006"/>
              <a:gd name="connsiteX11" fmla="*/ 64294 w 435769"/>
              <a:gd name="connsiteY11" fmla="*/ 78581 h 1574006"/>
              <a:gd name="connsiteX12" fmla="*/ 0 w 435769"/>
              <a:gd name="connsiteY12" fmla="*/ 14287 h 1574006"/>
              <a:gd name="connsiteX13" fmla="*/ 157163 w 435769"/>
              <a:gd name="connsiteY13" fmla="*/ 0 h 1574006"/>
              <a:gd name="connsiteX14" fmla="*/ 250031 w 435769"/>
              <a:gd name="connsiteY14" fmla="*/ 61912 h 1574006"/>
              <a:gd name="connsiteX15" fmla="*/ 288131 w 435769"/>
              <a:gd name="connsiteY15" fmla="*/ 85725 h 1574006"/>
              <a:gd name="connsiteX16" fmla="*/ 321469 w 435769"/>
              <a:gd name="connsiteY16" fmla="*/ 107156 h 1574006"/>
              <a:gd name="connsiteX17" fmla="*/ 354806 w 435769"/>
              <a:gd name="connsiteY17" fmla="*/ 133350 h 1574006"/>
              <a:gd name="connsiteX18" fmla="*/ 381000 w 435769"/>
              <a:gd name="connsiteY18" fmla="*/ 157162 h 1574006"/>
              <a:gd name="connsiteX19" fmla="*/ 400050 w 435769"/>
              <a:gd name="connsiteY19" fmla="*/ 180975 h 1574006"/>
              <a:gd name="connsiteX20" fmla="*/ 419100 w 435769"/>
              <a:gd name="connsiteY20" fmla="*/ 204787 h 1574006"/>
              <a:gd name="connsiteX21" fmla="*/ 431006 w 435769"/>
              <a:gd name="connsiteY21" fmla="*/ 228600 h 1574006"/>
              <a:gd name="connsiteX22" fmla="*/ 435769 w 435769"/>
              <a:gd name="connsiteY22" fmla="*/ 250031 h 1574006"/>
              <a:gd name="connsiteX23" fmla="*/ 431006 w 435769"/>
              <a:gd name="connsiteY23" fmla="*/ 271462 h 1574006"/>
              <a:gd name="connsiteX24" fmla="*/ 411956 w 435769"/>
              <a:gd name="connsiteY24" fmla="*/ 311944 h 1574006"/>
              <a:gd name="connsiteX25" fmla="*/ 400050 w 435769"/>
              <a:gd name="connsiteY25" fmla="*/ 369094 h 1574006"/>
              <a:gd name="connsiteX26" fmla="*/ 400050 w 435769"/>
              <a:gd name="connsiteY26" fmla="*/ 457200 h 1574006"/>
              <a:gd name="connsiteX27" fmla="*/ 402431 w 435769"/>
              <a:gd name="connsiteY27" fmla="*/ 923925 h 1574006"/>
              <a:gd name="connsiteX28" fmla="*/ 402431 w 435769"/>
              <a:gd name="connsiteY28" fmla="*/ 997744 h 1574006"/>
              <a:gd name="connsiteX29" fmla="*/ 395288 w 435769"/>
              <a:gd name="connsiteY29" fmla="*/ 1190625 h 1574006"/>
              <a:gd name="connsiteX30" fmla="*/ 378619 w 435769"/>
              <a:gd name="connsiteY30" fmla="*/ 1540669 h 1574006"/>
              <a:gd name="connsiteX31" fmla="*/ 183356 w 435769"/>
              <a:gd name="connsiteY31" fmla="*/ 1574006 h 1574006"/>
              <a:gd name="connsiteX32" fmla="*/ 202406 w 435769"/>
              <a:gd name="connsiteY32" fmla="*/ 1178719 h 157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5769" h="1574006">
                <a:moveTo>
                  <a:pt x="202406" y="1178719"/>
                </a:moveTo>
                <a:cubicBezTo>
                  <a:pt x="201612" y="1131888"/>
                  <a:pt x="200819" y="1085056"/>
                  <a:pt x="200025" y="1038225"/>
                </a:cubicBezTo>
                <a:lnTo>
                  <a:pt x="204788" y="933450"/>
                </a:lnTo>
                <a:lnTo>
                  <a:pt x="190500" y="702469"/>
                </a:lnTo>
                <a:lnTo>
                  <a:pt x="173831" y="476250"/>
                </a:lnTo>
                <a:lnTo>
                  <a:pt x="159544" y="397669"/>
                </a:lnTo>
                <a:lnTo>
                  <a:pt x="152400" y="304800"/>
                </a:lnTo>
                <a:lnTo>
                  <a:pt x="142875" y="240506"/>
                </a:lnTo>
                <a:lnTo>
                  <a:pt x="130969" y="202406"/>
                </a:lnTo>
                <a:lnTo>
                  <a:pt x="109538" y="157162"/>
                </a:lnTo>
                <a:lnTo>
                  <a:pt x="88106" y="116681"/>
                </a:lnTo>
                <a:lnTo>
                  <a:pt x="64294" y="78581"/>
                </a:lnTo>
                <a:lnTo>
                  <a:pt x="0" y="14287"/>
                </a:lnTo>
                <a:lnTo>
                  <a:pt x="157163" y="0"/>
                </a:lnTo>
                <a:lnTo>
                  <a:pt x="250031" y="61912"/>
                </a:lnTo>
                <a:lnTo>
                  <a:pt x="288131" y="85725"/>
                </a:lnTo>
                <a:lnTo>
                  <a:pt x="321469" y="107156"/>
                </a:lnTo>
                <a:lnTo>
                  <a:pt x="354806" y="133350"/>
                </a:lnTo>
                <a:lnTo>
                  <a:pt x="381000" y="157162"/>
                </a:lnTo>
                <a:lnTo>
                  <a:pt x="400050" y="180975"/>
                </a:lnTo>
                <a:lnTo>
                  <a:pt x="419100" y="204787"/>
                </a:lnTo>
                <a:lnTo>
                  <a:pt x="431006" y="228600"/>
                </a:lnTo>
                <a:lnTo>
                  <a:pt x="435769" y="250031"/>
                </a:lnTo>
                <a:lnTo>
                  <a:pt x="431006" y="271462"/>
                </a:lnTo>
                <a:lnTo>
                  <a:pt x="411956" y="311944"/>
                </a:lnTo>
                <a:lnTo>
                  <a:pt x="400050" y="369094"/>
                </a:lnTo>
                <a:lnTo>
                  <a:pt x="400050" y="457200"/>
                </a:lnTo>
                <a:cubicBezTo>
                  <a:pt x="400844" y="612775"/>
                  <a:pt x="401637" y="768350"/>
                  <a:pt x="402431" y="923925"/>
                </a:cubicBezTo>
                <a:lnTo>
                  <a:pt x="402431" y="997744"/>
                </a:lnTo>
                <a:lnTo>
                  <a:pt x="395288" y="1190625"/>
                </a:lnTo>
                <a:lnTo>
                  <a:pt x="378619" y="1540669"/>
                </a:lnTo>
                <a:lnTo>
                  <a:pt x="183356" y="1574006"/>
                </a:lnTo>
                <a:lnTo>
                  <a:pt x="202406" y="11787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DC0151-29FA-4421-8363-5983A46F3B31}"/>
              </a:ext>
            </a:extLst>
          </p:cNvPr>
          <p:cNvSpPr/>
          <p:nvPr/>
        </p:nvSpPr>
        <p:spPr>
          <a:xfrm>
            <a:off x="6191251" y="4000500"/>
            <a:ext cx="1452563" cy="323850"/>
          </a:xfrm>
          <a:custGeom>
            <a:avLst/>
            <a:gdLst>
              <a:gd name="connsiteX0" fmla="*/ 1102519 w 1452563"/>
              <a:gd name="connsiteY0" fmla="*/ 207169 h 323850"/>
              <a:gd name="connsiteX1" fmla="*/ 971550 w 1452563"/>
              <a:gd name="connsiteY1" fmla="*/ 228600 h 323850"/>
              <a:gd name="connsiteX2" fmla="*/ 795338 w 1452563"/>
              <a:gd name="connsiteY2" fmla="*/ 259556 h 323850"/>
              <a:gd name="connsiteX3" fmla="*/ 609600 w 1452563"/>
              <a:gd name="connsiteY3" fmla="*/ 278606 h 323850"/>
              <a:gd name="connsiteX4" fmla="*/ 492919 w 1452563"/>
              <a:gd name="connsiteY4" fmla="*/ 300038 h 323850"/>
              <a:gd name="connsiteX5" fmla="*/ 407194 w 1452563"/>
              <a:gd name="connsiteY5" fmla="*/ 314325 h 323850"/>
              <a:gd name="connsiteX6" fmla="*/ 359569 w 1452563"/>
              <a:gd name="connsiteY6" fmla="*/ 319088 h 323850"/>
              <a:gd name="connsiteX7" fmla="*/ 319088 w 1452563"/>
              <a:gd name="connsiteY7" fmla="*/ 321469 h 323850"/>
              <a:gd name="connsiteX8" fmla="*/ 276225 w 1452563"/>
              <a:gd name="connsiteY8" fmla="*/ 323850 h 323850"/>
              <a:gd name="connsiteX9" fmla="*/ 223838 w 1452563"/>
              <a:gd name="connsiteY9" fmla="*/ 319088 h 323850"/>
              <a:gd name="connsiteX10" fmla="*/ 164306 w 1452563"/>
              <a:gd name="connsiteY10" fmla="*/ 311944 h 323850"/>
              <a:gd name="connsiteX11" fmla="*/ 100013 w 1452563"/>
              <a:gd name="connsiteY11" fmla="*/ 295275 h 323850"/>
              <a:gd name="connsiteX12" fmla="*/ 0 w 1452563"/>
              <a:gd name="connsiteY12" fmla="*/ 269081 h 323850"/>
              <a:gd name="connsiteX13" fmla="*/ 0 w 1452563"/>
              <a:gd name="connsiteY13" fmla="*/ 159544 h 323850"/>
              <a:gd name="connsiteX14" fmla="*/ 130969 w 1452563"/>
              <a:gd name="connsiteY14" fmla="*/ 169069 h 323850"/>
              <a:gd name="connsiteX15" fmla="*/ 211931 w 1452563"/>
              <a:gd name="connsiteY15" fmla="*/ 171450 h 323850"/>
              <a:gd name="connsiteX16" fmla="*/ 290513 w 1452563"/>
              <a:gd name="connsiteY16" fmla="*/ 169069 h 323850"/>
              <a:gd name="connsiteX17" fmla="*/ 371475 w 1452563"/>
              <a:gd name="connsiteY17" fmla="*/ 161925 h 323850"/>
              <a:gd name="connsiteX18" fmla="*/ 483394 w 1452563"/>
              <a:gd name="connsiteY18" fmla="*/ 145256 h 323850"/>
              <a:gd name="connsiteX19" fmla="*/ 616744 w 1452563"/>
              <a:gd name="connsiteY19" fmla="*/ 119063 h 323850"/>
              <a:gd name="connsiteX20" fmla="*/ 804863 w 1452563"/>
              <a:gd name="connsiteY20" fmla="*/ 100013 h 323850"/>
              <a:gd name="connsiteX21" fmla="*/ 902494 w 1452563"/>
              <a:gd name="connsiteY21" fmla="*/ 80963 h 323850"/>
              <a:gd name="connsiteX22" fmla="*/ 1002506 w 1452563"/>
              <a:gd name="connsiteY22" fmla="*/ 64294 h 323850"/>
              <a:gd name="connsiteX23" fmla="*/ 1100138 w 1452563"/>
              <a:gd name="connsiteY23" fmla="*/ 47625 h 323850"/>
              <a:gd name="connsiteX24" fmla="*/ 1207294 w 1452563"/>
              <a:gd name="connsiteY24" fmla="*/ 33338 h 323850"/>
              <a:gd name="connsiteX25" fmla="*/ 1285875 w 1452563"/>
              <a:gd name="connsiteY25" fmla="*/ 21431 h 323850"/>
              <a:gd name="connsiteX26" fmla="*/ 1364456 w 1452563"/>
              <a:gd name="connsiteY26" fmla="*/ 11906 h 323850"/>
              <a:gd name="connsiteX27" fmla="*/ 1452563 w 1452563"/>
              <a:gd name="connsiteY27" fmla="*/ 0 h 323850"/>
              <a:gd name="connsiteX28" fmla="*/ 1452563 w 1452563"/>
              <a:gd name="connsiteY28" fmla="*/ 188119 h 323850"/>
              <a:gd name="connsiteX29" fmla="*/ 1285875 w 1452563"/>
              <a:gd name="connsiteY29" fmla="*/ 190500 h 323850"/>
              <a:gd name="connsiteX30" fmla="*/ 1200150 w 1452563"/>
              <a:gd name="connsiteY30" fmla="*/ 197644 h 323850"/>
              <a:gd name="connsiteX31" fmla="*/ 1102519 w 1452563"/>
              <a:gd name="connsiteY31" fmla="*/ 207169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52563" h="323850">
                <a:moveTo>
                  <a:pt x="1102519" y="207169"/>
                </a:moveTo>
                <a:lnTo>
                  <a:pt x="971550" y="228600"/>
                </a:lnTo>
                <a:lnTo>
                  <a:pt x="795338" y="259556"/>
                </a:lnTo>
                <a:lnTo>
                  <a:pt x="609600" y="278606"/>
                </a:lnTo>
                <a:lnTo>
                  <a:pt x="492919" y="300038"/>
                </a:lnTo>
                <a:lnTo>
                  <a:pt x="407194" y="314325"/>
                </a:lnTo>
                <a:lnTo>
                  <a:pt x="359569" y="319088"/>
                </a:lnTo>
                <a:lnTo>
                  <a:pt x="319088" y="321469"/>
                </a:lnTo>
                <a:lnTo>
                  <a:pt x="276225" y="323850"/>
                </a:lnTo>
                <a:lnTo>
                  <a:pt x="223838" y="319088"/>
                </a:lnTo>
                <a:lnTo>
                  <a:pt x="164306" y="311944"/>
                </a:lnTo>
                <a:lnTo>
                  <a:pt x="100013" y="295275"/>
                </a:lnTo>
                <a:lnTo>
                  <a:pt x="0" y="269081"/>
                </a:lnTo>
                <a:lnTo>
                  <a:pt x="0" y="159544"/>
                </a:lnTo>
                <a:lnTo>
                  <a:pt x="130969" y="169069"/>
                </a:lnTo>
                <a:lnTo>
                  <a:pt x="211931" y="171450"/>
                </a:lnTo>
                <a:lnTo>
                  <a:pt x="290513" y="169069"/>
                </a:lnTo>
                <a:lnTo>
                  <a:pt x="371475" y="161925"/>
                </a:lnTo>
                <a:lnTo>
                  <a:pt x="483394" y="145256"/>
                </a:lnTo>
                <a:lnTo>
                  <a:pt x="616744" y="119063"/>
                </a:lnTo>
                <a:lnTo>
                  <a:pt x="804863" y="100013"/>
                </a:lnTo>
                <a:lnTo>
                  <a:pt x="902494" y="80963"/>
                </a:lnTo>
                <a:lnTo>
                  <a:pt x="1002506" y="64294"/>
                </a:lnTo>
                <a:lnTo>
                  <a:pt x="1100138" y="47625"/>
                </a:lnTo>
                <a:lnTo>
                  <a:pt x="1207294" y="33338"/>
                </a:lnTo>
                <a:lnTo>
                  <a:pt x="1285875" y="21431"/>
                </a:lnTo>
                <a:lnTo>
                  <a:pt x="1364456" y="11906"/>
                </a:lnTo>
                <a:lnTo>
                  <a:pt x="1452563" y="0"/>
                </a:lnTo>
                <a:lnTo>
                  <a:pt x="1452563" y="188119"/>
                </a:lnTo>
                <a:lnTo>
                  <a:pt x="1285875" y="190500"/>
                </a:lnTo>
                <a:lnTo>
                  <a:pt x="1200150" y="197644"/>
                </a:lnTo>
                <a:lnTo>
                  <a:pt x="1102519" y="2071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A5D15F8-6561-47E8-A18A-A888F05D2DD8}"/>
              </a:ext>
            </a:extLst>
          </p:cNvPr>
          <p:cNvSpPr/>
          <p:nvPr/>
        </p:nvSpPr>
        <p:spPr>
          <a:xfrm>
            <a:off x="5689600" y="4564063"/>
            <a:ext cx="2724150" cy="438150"/>
          </a:xfrm>
          <a:custGeom>
            <a:avLst/>
            <a:gdLst>
              <a:gd name="connsiteX0" fmla="*/ 1295400 w 2724150"/>
              <a:gd name="connsiteY0" fmla="*/ 295275 h 438150"/>
              <a:gd name="connsiteX1" fmla="*/ 1019175 w 2724150"/>
              <a:gd name="connsiteY1" fmla="*/ 333375 h 438150"/>
              <a:gd name="connsiteX2" fmla="*/ 783432 w 2724150"/>
              <a:gd name="connsiteY2" fmla="*/ 369094 h 438150"/>
              <a:gd name="connsiteX3" fmla="*/ 550069 w 2724150"/>
              <a:gd name="connsiteY3" fmla="*/ 409575 h 438150"/>
              <a:gd name="connsiteX4" fmla="*/ 404813 w 2724150"/>
              <a:gd name="connsiteY4" fmla="*/ 426244 h 438150"/>
              <a:gd name="connsiteX5" fmla="*/ 330994 w 2724150"/>
              <a:gd name="connsiteY5" fmla="*/ 435769 h 438150"/>
              <a:gd name="connsiteX6" fmla="*/ 290513 w 2724150"/>
              <a:gd name="connsiteY6" fmla="*/ 438150 h 438150"/>
              <a:gd name="connsiteX7" fmla="*/ 250032 w 2724150"/>
              <a:gd name="connsiteY7" fmla="*/ 433388 h 438150"/>
              <a:gd name="connsiteX8" fmla="*/ 211932 w 2724150"/>
              <a:gd name="connsiteY8" fmla="*/ 423863 h 438150"/>
              <a:gd name="connsiteX9" fmla="*/ 176213 w 2724150"/>
              <a:gd name="connsiteY9" fmla="*/ 411957 h 438150"/>
              <a:gd name="connsiteX10" fmla="*/ 130969 w 2724150"/>
              <a:gd name="connsiteY10" fmla="*/ 388144 h 438150"/>
              <a:gd name="connsiteX11" fmla="*/ 71438 w 2724150"/>
              <a:gd name="connsiteY11" fmla="*/ 342900 h 438150"/>
              <a:gd name="connsiteX12" fmla="*/ 30957 w 2724150"/>
              <a:gd name="connsiteY12" fmla="*/ 307182 h 438150"/>
              <a:gd name="connsiteX13" fmla="*/ 9525 w 2724150"/>
              <a:gd name="connsiteY13" fmla="*/ 283369 h 438150"/>
              <a:gd name="connsiteX14" fmla="*/ 0 w 2724150"/>
              <a:gd name="connsiteY14" fmla="*/ 264319 h 438150"/>
              <a:gd name="connsiteX15" fmla="*/ 0 w 2724150"/>
              <a:gd name="connsiteY15" fmla="*/ 245269 h 438150"/>
              <a:gd name="connsiteX16" fmla="*/ 9525 w 2724150"/>
              <a:gd name="connsiteY16" fmla="*/ 233363 h 438150"/>
              <a:gd name="connsiteX17" fmla="*/ 33338 w 2724150"/>
              <a:gd name="connsiteY17" fmla="*/ 223838 h 438150"/>
              <a:gd name="connsiteX18" fmla="*/ 76200 w 2724150"/>
              <a:gd name="connsiteY18" fmla="*/ 228600 h 438150"/>
              <a:gd name="connsiteX19" fmla="*/ 209550 w 2724150"/>
              <a:gd name="connsiteY19" fmla="*/ 245269 h 438150"/>
              <a:gd name="connsiteX20" fmla="*/ 409575 w 2724150"/>
              <a:gd name="connsiteY20" fmla="*/ 247650 h 438150"/>
              <a:gd name="connsiteX21" fmla="*/ 545307 w 2724150"/>
              <a:gd name="connsiteY21" fmla="*/ 230982 h 438150"/>
              <a:gd name="connsiteX22" fmla="*/ 852488 w 2724150"/>
              <a:gd name="connsiteY22" fmla="*/ 192882 h 438150"/>
              <a:gd name="connsiteX23" fmla="*/ 1114425 w 2724150"/>
              <a:gd name="connsiteY23" fmla="*/ 154782 h 438150"/>
              <a:gd name="connsiteX24" fmla="*/ 1309688 w 2724150"/>
              <a:gd name="connsiteY24" fmla="*/ 135732 h 438150"/>
              <a:gd name="connsiteX25" fmla="*/ 1493044 w 2724150"/>
              <a:gd name="connsiteY25" fmla="*/ 119063 h 438150"/>
              <a:gd name="connsiteX26" fmla="*/ 1600200 w 2724150"/>
              <a:gd name="connsiteY26" fmla="*/ 107157 h 438150"/>
              <a:gd name="connsiteX27" fmla="*/ 1924050 w 2724150"/>
              <a:gd name="connsiteY27" fmla="*/ 64294 h 438150"/>
              <a:gd name="connsiteX28" fmla="*/ 2093119 w 2724150"/>
              <a:gd name="connsiteY28" fmla="*/ 52388 h 438150"/>
              <a:gd name="connsiteX29" fmla="*/ 2202657 w 2724150"/>
              <a:gd name="connsiteY29" fmla="*/ 19050 h 438150"/>
              <a:gd name="connsiteX30" fmla="*/ 2269332 w 2724150"/>
              <a:gd name="connsiteY30" fmla="*/ 4763 h 438150"/>
              <a:gd name="connsiteX31" fmla="*/ 2307432 w 2724150"/>
              <a:gd name="connsiteY31" fmla="*/ 0 h 438150"/>
              <a:gd name="connsiteX32" fmla="*/ 2357438 w 2724150"/>
              <a:gd name="connsiteY32" fmla="*/ 4763 h 438150"/>
              <a:gd name="connsiteX33" fmla="*/ 2433638 w 2724150"/>
              <a:gd name="connsiteY33" fmla="*/ 23813 h 438150"/>
              <a:gd name="connsiteX34" fmla="*/ 2495550 w 2724150"/>
              <a:gd name="connsiteY34" fmla="*/ 42863 h 438150"/>
              <a:gd name="connsiteX35" fmla="*/ 2566988 w 2724150"/>
              <a:gd name="connsiteY35" fmla="*/ 71438 h 438150"/>
              <a:gd name="connsiteX36" fmla="*/ 2626519 w 2724150"/>
              <a:gd name="connsiteY36" fmla="*/ 95250 h 438150"/>
              <a:gd name="connsiteX37" fmla="*/ 2655094 w 2724150"/>
              <a:gd name="connsiteY37" fmla="*/ 111919 h 438150"/>
              <a:gd name="connsiteX38" fmla="*/ 2674144 w 2724150"/>
              <a:gd name="connsiteY38" fmla="*/ 130969 h 438150"/>
              <a:gd name="connsiteX39" fmla="*/ 2697957 w 2724150"/>
              <a:gd name="connsiteY39" fmla="*/ 161925 h 438150"/>
              <a:gd name="connsiteX40" fmla="*/ 2714625 w 2724150"/>
              <a:gd name="connsiteY40" fmla="*/ 188119 h 438150"/>
              <a:gd name="connsiteX41" fmla="*/ 2724150 w 2724150"/>
              <a:gd name="connsiteY41" fmla="*/ 219075 h 438150"/>
              <a:gd name="connsiteX42" fmla="*/ 2719388 w 2724150"/>
              <a:gd name="connsiteY42" fmla="*/ 238125 h 438150"/>
              <a:gd name="connsiteX43" fmla="*/ 2707482 w 2724150"/>
              <a:gd name="connsiteY43" fmla="*/ 252413 h 438150"/>
              <a:gd name="connsiteX44" fmla="*/ 2688432 w 2724150"/>
              <a:gd name="connsiteY44" fmla="*/ 261938 h 438150"/>
              <a:gd name="connsiteX45" fmla="*/ 2667000 w 2724150"/>
              <a:gd name="connsiteY45" fmla="*/ 269082 h 438150"/>
              <a:gd name="connsiteX46" fmla="*/ 2643188 w 2724150"/>
              <a:gd name="connsiteY46" fmla="*/ 273844 h 438150"/>
              <a:gd name="connsiteX47" fmla="*/ 2569369 w 2724150"/>
              <a:gd name="connsiteY47" fmla="*/ 266700 h 438150"/>
              <a:gd name="connsiteX48" fmla="*/ 2486025 w 2724150"/>
              <a:gd name="connsiteY48" fmla="*/ 254794 h 438150"/>
              <a:gd name="connsiteX49" fmla="*/ 2414588 w 2724150"/>
              <a:gd name="connsiteY49" fmla="*/ 247650 h 438150"/>
              <a:gd name="connsiteX50" fmla="*/ 2293144 w 2724150"/>
              <a:gd name="connsiteY50" fmla="*/ 240507 h 438150"/>
              <a:gd name="connsiteX51" fmla="*/ 2083594 w 2724150"/>
              <a:gd name="connsiteY51" fmla="*/ 250032 h 438150"/>
              <a:gd name="connsiteX52" fmla="*/ 1931194 w 2724150"/>
              <a:gd name="connsiteY52" fmla="*/ 250032 h 438150"/>
              <a:gd name="connsiteX53" fmla="*/ 1574007 w 2724150"/>
              <a:gd name="connsiteY53" fmla="*/ 266700 h 438150"/>
              <a:gd name="connsiteX54" fmla="*/ 1295400 w 2724150"/>
              <a:gd name="connsiteY54" fmla="*/ 295275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4150" h="438150">
                <a:moveTo>
                  <a:pt x="1295400" y="295275"/>
                </a:moveTo>
                <a:lnTo>
                  <a:pt x="1019175" y="333375"/>
                </a:lnTo>
                <a:lnTo>
                  <a:pt x="783432" y="369094"/>
                </a:lnTo>
                <a:lnTo>
                  <a:pt x="550069" y="409575"/>
                </a:lnTo>
                <a:lnTo>
                  <a:pt x="404813" y="426244"/>
                </a:lnTo>
                <a:lnTo>
                  <a:pt x="330994" y="435769"/>
                </a:lnTo>
                <a:lnTo>
                  <a:pt x="290513" y="438150"/>
                </a:lnTo>
                <a:lnTo>
                  <a:pt x="250032" y="433388"/>
                </a:lnTo>
                <a:lnTo>
                  <a:pt x="211932" y="423863"/>
                </a:lnTo>
                <a:lnTo>
                  <a:pt x="176213" y="411957"/>
                </a:lnTo>
                <a:lnTo>
                  <a:pt x="130969" y="388144"/>
                </a:lnTo>
                <a:lnTo>
                  <a:pt x="71438" y="342900"/>
                </a:lnTo>
                <a:lnTo>
                  <a:pt x="30957" y="307182"/>
                </a:lnTo>
                <a:lnTo>
                  <a:pt x="9525" y="283369"/>
                </a:lnTo>
                <a:lnTo>
                  <a:pt x="0" y="264319"/>
                </a:lnTo>
                <a:lnTo>
                  <a:pt x="0" y="245269"/>
                </a:lnTo>
                <a:lnTo>
                  <a:pt x="9525" y="233363"/>
                </a:lnTo>
                <a:lnTo>
                  <a:pt x="33338" y="223838"/>
                </a:lnTo>
                <a:lnTo>
                  <a:pt x="76200" y="228600"/>
                </a:lnTo>
                <a:lnTo>
                  <a:pt x="209550" y="245269"/>
                </a:lnTo>
                <a:lnTo>
                  <a:pt x="409575" y="247650"/>
                </a:lnTo>
                <a:lnTo>
                  <a:pt x="545307" y="230982"/>
                </a:lnTo>
                <a:lnTo>
                  <a:pt x="852488" y="192882"/>
                </a:lnTo>
                <a:lnTo>
                  <a:pt x="1114425" y="154782"/>
                </a:lnTo>
                <a:lnTo>
                  <a:pt x="1309688" y="135732"/>
                </a:lnTo>
                <a:lnTo>
                  <a:pt x="1493044" y="119063"/>
                </a:lnTo>
                <a:lnTo>
                  <a:pt x="1600200" y="107157"/>
                </a:lnTo>
                <a:lnTo>
                  <a:pt x="1924050" y="64294"/>
                </a:lnTo>
                <a:lnTo>
                  <a:pt x="2093119" y="52388"/>
                </a:lnTo>
                <a:lnTo>
                  <a:pt x="2202657" y="19050"/>
                </a:lnTo>
                <a:lnTo>
                  <a:pt x="2269332" y="4763"/>
                </a:lnTo>
                <a:lnTo>
                  <a:pt x="2307432" y="0"/>
                </a:lnTo>
                <a:lnTo>
                  <a:pt x="2357438" y="4763"/>
                </a:lnTo>
                <a:lnTo>
                  <a:pt x="2433638" y="23813"/>
                </a:lnTo>
                <a:lnTo>
                  <a:pt x="2495550" y="42863"/>
                </a:lnTo>
                <a:lnTo>
                  <a:pt x="2566988" y="71438"/>
                </a:lnTo>
                <a:lnTo>
                  <a:pt x="2626519" y="95250"/>
                </a:lnTo>
                <a:lnTo>
                  <a:pt x="2655094" y="111919"/>
                </a:lnTo>
                <a:lnTo>
                  <a:pt x="2674144" y="130969"/>
                </a:lnTo>
                <a:lnTo>
                  <a:pt x="2697957" y="161925"/>
                </a:lnTo>
                <a:lnTo>
                  <a:pt x="2714625" y="188119"/>
                </a:lnTo>
                <a:lnTo>
                  <a:pt x="2724150" y="219075"/>
                </a:lnTo>
                <a:lnTo>
                  <a:pt x="2719388" y="238125"/>
                </a:lnTo>
                <a:lnTo>
                  <a:pt x="2707482" y="252413"/>
                </a:lnTo>
                <a:lnTo>
                  <a:pt x="2688432" y="261938"/>
                </a:lnTo>
                <a:lnTo>
                  <a:pt x="2667000" y="269082"/>
                </a:lnTo>
                <a:lnTo>
                  <a:pt x="2643188" y="273844"/>
                </a:lnTo>
                <a:lnTo>
                  <a:pt x="2569369" y="266700"/>
                </a:lnTo>
                <a:lnTo>
                  <a:pt x="2486025" y="254794"/>
                </a:lnTo>
                <a:lnTo>
                  <a:pt x="2414588" y="247650"/>
                </a:lnTo>
                <a:lnTo>
                  <a:pt x="2293144" y="240507"/>
                </a:lnTo>
                <a:lnTo>
                  <a:pt x="2083594" y="250032"/>
                </a:lnTo>
                <a:lnTo>
                  <a:pt x="1931194" y="250032"/>
                </a:lnTo>
                <a:lnTo>
                  <a:pt x="1574007" y="266700"/>
                </a:lnTo>
                <a:lnTo>
                  <a:pt x="1295400" y="2952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4C63F15-CEAA-4D01-824A-BF7AEC241F9C}"/>
              </a:ext>
            </a:extLst>
          </p:cNvPr>
          <p:cNvGrpSpPr/>
          <p:nvPr/>
        </p:nvGrpSpPr>
        <p:grpSpPr>
          <a:xfrm>
            <a:off x="3595690" y="1436689"/>
            <a:ext cx="4883150" cy="4610100"/>
            <a:chOff x="3595690" y="1436689"/>
            <a:chExt cx="4883150" cy="4610100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56AC05A-8843-4CC4-8EAA-87464908DC78}"/>
                </a:ext>
              </a:extLst>
            </p:cNvPr>
            <p:cNvSpPr/>
            <p:nvPr/>
          </p:nvSpPr>
          <p:spPr>
            <a:xfrm>
              <a:off x="4041778" y="1728790"/>
              <a:ext cx="1063625" cy="409575"/>
            </a:xfrm>
            <a:custGeom>
              <a:avLst/>
              <a:gdLst>
                <a:gd name="connsiteX0" fmla="*/ 573882 w 1064419"/>
                <a:gd name="connsiteY0" fmla="*/ 340519 h 409575"/>
                <a:gd name="connsiteX1" fmla="*/ 404813 w 1064419"/>
                <a:gd name="connsiteY1" fmla="*/ 280988 h 409575"/>
                <a:gd name="connsiteX2" fmla="*/ 280988 w 1064419"/>
                <a:gd name="connsiteY2" fmla="*/ 223838 h 409575"/>
                <a:gd name="connsiteX3" fmla="*/ 183357 w 1064419"/>
                <a:gd name="connsiteY3" fmla="*/ 169069 h 409575"/>
                <a:gd name="connsiteX4" fmla="*/ 95250 w 1064419"/>
                <a:gd name="connsiteY4" fmla="*/ 111919 h 409575"/>
                <a:gd name="connsiteX5" fmla="*/ 21432 w 1064419"/>
                <a:gd name="connsiteY5" fmla="*/ 59532 h 409575"/>
                <a:gd name="connsiteX6" fmla="*/ 7144 w 1064419"/>
                <a:gd name="connsiteY6" fmla="*/ 42863 h 409575"/>
                <a:gd name="connsiteX7" fmla="*/ 2382 w 1064419"/>
                <a:gd name="connsiteY7" fmla="*/ 33338 h 409575"/>
                <a:gd name="connsiteX8" fmla="*/ 0 w 1064419"/>
                <a:gd name="connsiteY8" fmla="*/ 16669 h 409575"/>
                <a:gd name="connsiteX9" fmla="*/ 2382 w 1064419"/>
                <a:gd name="connsiteY9" fmla="*/ 7144 h 409575"/>
                <a:gd name="connsiteX10" fmla="*/ 21432 w 1064419"/>
                <a:gd name="connsiteY10" fmla="*/ 0 h 409575"/>
                <a:gd name="connsiteX11" fmla="*/ 45244 w 1064419"/>
                <a:gd name="connsiteY11" fmla="*/ 2382 h 409575"/>
                <a:gd name="connsiteX12" fmla="*/ 157163 w 1064419"/>
                <a:gd name="connsiteY12" fmla="*/ 35719 h 409575"/>
                <a:gd name="connsiteX13" fmla="*/ 276225 w 1064419"/>
                <a:gd name="connsiteY13" fmla="*/ 66675 h 409575"/>
                <a:gd name="connsiteX14" fmla="*/ 423863 w 1064419"/>
                <a:gd name="connsiteY14" fmla="*/ 100013 h 409575"/>
                <a:gd name="connsiteX15" fmla="*/ 614363 w 1064419"/>
                <a:gd name="connsiteY15" fmla="*/ 133350 h 409575"/>
                <a:gd name="connsiteX16" fmla="*/ 728663 w 1064419"/>
                <a:gd name="connsiteY16" fmla="*/ 152400 h 409575"/>
                <a:gd name="connsiteX17" fmla="*/ 842963 w 1064419"/>
                <a:gd name="connsiteY17" fmla="*/ 171450 h 409575"/>
                <a:gd name="connsiteX18" fmla="*/ 931069 w 1064419"/>
                <a:gd name="connsiteY18" fmla="*/ 180975 h 409575"/>
                <a:gd name="connsiteX19" fmla="*/ 966788 w 1064419"/>
                <a:gd name="connsiteY19" fmla="*/ 190500 h 409575"/>
                <a:gd name="connsiteX20" fmla="*/ 1009650 w 1064419"/>
                <a:gd name="connsiteY20" fmla="*/ 211932 h 409575"/>
                <a:gd name="connsiteX21" fmla="*/ 1035844 w 1064419"/>
                <a:gd name="connsiteY21" fmla="*/ 235744 h 409575"/>
                <a:gd name="connsiteX22" fmla="*/ 1050132 w 1064419"/>
                <a:gd name="connsiteY22" fmla="*/ 257175 h 409575"/>
                <a:gd name="connsiteX23" fmla="*/ 1062038 w 1064419"/>
                <a:gd name="connsiteY23" fmla="*/ 285750 h 409575"/>
                <a:gd name="connsiteX24" fmla="*/ 1064419 w 1064419"/>
                <a:gd name="connsiteY24" fmla="*/ 311944 h 409575"/>
                <a:gd name="connsiteX25" fmla="*/ 1064419 w 1064419"/>
                <a:gd name="connsiteY25" fmla="*/ 345282 h 409575"/>
                <a:gd name="connsiteX26" fmla="*/ 1050132 w 1064419"/>
                <a:gd name="connsiteY26" fmla="*/ 364332 h 409575"/>
                <a:gd name="connsiteX27" fmla="*/ 1035844 w 1064419"/>
                <a:gd name="connsiteY27" fmla="*/ 378619 h 409575"/>
                <a:gd name="connsiteX28" fmla="*/ 1012032 w 1064419"/>
                <a:gd name="connsiteY28" fmla="*/ 390525 h 409575"/>
                <a:gd name="connsiteX29" fmla="*/ 969169 w 1064419"/>
                <a:gd name="connsiteY29" fmla="*/ 400050 h 409575"/>
                <a:gd name="connsiteX30" fmla="*/ 923925 w 1064419"/>
                <a:gd name="connsiteY30" fmla="*/ 409575 h 409575"/>
                <a:gd name="connsiteX31" fmla="*/ 838200 w 1064419"/>
                <a:gd name="connsiteY31" fmla="*/ 404813 h 409575"/>
                <a:gd name="connsiteX32" fmla="*/ 728663 w 1064419"/>
                <a:gd name="connsiteY32" fmla="*/ 385763 h 409575"/>
                <a:gd name="connsiteX33" fmla="*/ 573882 w 1064419"/>
                <a:gd name="connsiteY33" fmla="*/ 340519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4419" h="409575">
                  <a:moveTo>
                    <a:pt x="573882" y="340519"/>
                  </a:moveTo>
                  <a:lnTo>
                    <a:pt x="404813" y="280988"/>
                  </a:lnTo>
                  <a:lnTo>
                    <a:pt x="280988" y="223838"/>
                  </a:lnTo>
                  <a:lnTo>
                    <a:pt x="183357" y="169069"/>
                  </a:lnTo>
                  <a:lnTo>
                    <a:pt x="95250" y="111919"/>
                  </a:lnTo>
                  <a:lnTo>
                    <a:pt x="21432" y="59532"/>
                  </a:lnTo>
                  <a:lnTo>
                    <a:pt x="7144" y="42863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21432" y="0"/>
                  </a:lnTo>
                  <a:lnTo>
                    <a:pt x="45244" y="2382"/>
                  </a:lnTo>
                  <a:lnTo>
                    <a:pt x="157163" y="35719"/>
                  </a:lnTo>
                  <a:lnTo>
                    <a:pt x="276225" y="66675"/>
                  </a:lnTo>
                  <a:lnTo>
                    <a:pt x="423863" y="100013"/>
                  </a:lnTo>
                  <a:lnTo>
                    <a:pt x="614363" y="133350"/>
                  </a:lnTo>
                  <a:lnTo>
                    <a:pt x="728663" y="152400"/>
                  </a:lnTo>
                  <a:lnTo>
                    <a:pt x="842963" y="171450"/>
                  </a:lnTo>
                  <a:lnTo>
                    <a:pt x="931069" y="180975"/>
                  </a:lnTo>
                  <a:lnTo>
                    <a:pt x="966788" y="190500"/>
                  </a:lnTo>
                  <a:lnTo>
                    <a:pt x="1009650" y="211932"/>
                  </a:lnTo>
                  <a:lnTo>
                    <a:pt x="1035844" y="235744"/>
                  </a:lnTo>
                  <a:lnTo>
                    <a:pt x="1050132" y="257175"/>
                  </a:lnTo>
                  <a:lnTo>
                    <a:pt x="1062038" y="285750"/>
                  </a:lnTo>
                  <a:lnTo>
                    <a:pt x="1064419" y="311944"/>
                  </a:lnTo>
                  <a:lnTo>
                    <a:pt x="1064419" y="345282"/>
                  </a:lnTo>
                  <a:lnTo>
                    <a:pt x="1050132" y="364332"/>
                  </a:lnTo>
                  <a:lnTo>
                    <a:pt x="1035844" y="378619"/>
                  </a:lnTo>
                  <a:lnTo>
                    <a:pt x="1012032" y="390525"/>
                  </a:lnTo>
                  <a:lnTo>
                    <a:pt x="969169" y="400050"/>
                  </a:lnTo>
                  <a:lnTo>
                    <a:pt x="923925" y="409575"/>
                  </a:lnTo>
                  <a:lnTo>
                    <a:pt x="838200" y="404813"/>
                  </a:lnTo>
                  <a:lnTo>
                    <a:pt x="728663" y="385763"/>
                  </a:lnTo>
                  <a:lnTo>
                    <a:pt x="573882" y="3405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0917632B-1773-498E-96F8-B6FC9815CE7E}"/>
                </a:ext>
              </a:extLst>
            </p:cNvPr>
            <p:cNvSpPr/>
            <p:nvPr/>
          </p:nvSpPr>
          <p:spPr>
            <a:xfrm>
              <a:off x="3595690" y="2401890"/>
              <a:ext cx="2032000" cy="517525"/>
            </a:xfrm>
            <a:custGeom>
              <a:avLst/>
              <a:gdLst>
                <a:gd name="connsiteX0" fmla="*/ 1343025 w 2031206"/>
                <a:gd name="connsiteY0" fmla="*/ 297656 h 519112"/>
                <a:gd name="connsiteX1" fmla="*/ 1004887 w 2031206"/>
                <a:gd name="connsiteY1" fmla="*/ 371475 h 519112"/>
                <a:gd name="connsiteX2" fmla="*/ 723900 w 2031206"/>
                <a:gd name="connsiteY2" fmla="*/ 447675 h 519112"/>
                <a:gd name="connsiteX3" fmla="*/ 552450 w 2031206"/>
                <a:gd name="connsiteY3" fmla="*/ 495300 h 519112"/>
                <a:gd name="connsiteX4" fmla="*/ 483393 w 2031206"/>
                <a:gd name="connsiteY4" fmla="*/ 509587 h 519112"/>
                <a:gd name="connsiteX5" fmla="*/ 442912 w 2031206"/>
                <a:gd name="connsiteY5" fmla="*/ 514350 h 519112"/>
                <a:gd name="connsiteX6" fmla="*/ 392906 w 2031206"/>
                <a:gd name="connsiteY6" fmla="*/ 519112 h 519112"/>
                <a:gd name="connsiteX7" fmla="*/ 338137 w 2031206"/>
                <a:gd name="connsiteY7" fmla="*/ 514350 h 519112"/>
                <a:gd name="connsiteX8" fmla="*/ 285750 w 2031206"/>
                <a:gd name="connsiteY8" fmla="*/ 504825 h 519112"/>
                <a:gd name="connsiteX9" fmla="*/ 228600 w 2031206"/>
                <a:gd name="connsiteY9" fmla="*/ 485775 h 519112"/>
                <a:gd name="connsiteX10" fmla="*/ 185737 w 2031206"/>
                <a:gd name="connsiteY10" fmla="*/ 464344 h 519112"/>
                <a:gd name="connsiteX11" fmla="*/ 130968 w 2031206"/>
                <a:gd name="connsiteY11" fmla="*/ 428625 h 519112"/>
                <a:gd name="connsiteX12" fmla="*/ 88106 w 2031206"/>
                <a:gd name="connsiteY12" fmla="*/ 397669 h 519112"/>
                <a:gd name="connsiteX13" fmla="*/ 42862 w 2031206"/>
                <a:gd name="connsiteY13" fmla="*/ 352425 h 519112"/>
                <a:gd name="connsiteX14" fmla="*/ 21431 w 2031206"/>
                <a:gd name="connsiteY14" fmla="*/ 330994 h 519112"/>
                <a:gd name="connsiteX15" fmla="*/ 9525 w 2031206"/>
                <a:gd name="connsiteY15" fmla="*/ 311944 h 519112"/>
                <a:gd name="connsiteX16" fmla="*/ 2381 w 2031206"/>
                <a:gd name="connsiteY16" fmla="*/ 288131 h 519112"/>
                <a:gd name="connsiteX17" fmla="*/ 0 w 2031206"/>
                <a:gd name="connsiteY17" fmla="*/ 273844 h 519112"/>
                <a:gd name="connsiteX18" fmla="*/ 2381 w 2031206"/>
                <a:gd name="connsiteY18" fmla="*/ 259556 h 519112"/>
                <a:gd name="connsiteX19" fmla="*/ 11906 w 2031206"/>
                <a:gd name="connsiteY19" fmla="*/ 252412 h 519112"/>
                <a:gd name="connsiteX20" fmla="*/ 28575 w 2031206"/>
                <a:gd name="connsiteY20" fmla="*/ 252412 h 519112"/>
                <a:gd name="connsiteX21" fmla="*/ 64293 w 2031206"/>
                <a:gd name="connsiteY21" fmla="*/ 269081 h 519112"/>
                <a:gd name="connsiteX22" fmla="*/ 109537 w 2031206"/>
                <a:gd name="connsiteY22" fmla="*/ 285750 h 519112"/>
                <a:gd name="connsiteX23" fmla="*/ 171450 w 2031206"/>
                <a:gd name="connsiteY23" fmla="*/ 300037 h 519112"/>
                <a:gd name="connsiteX24" fmla="*/ 230981 w 2031206"/>
                <a:gd name="connsiteY24" fmla="*/ 309562 h 519112"/>
                <a:gd name="connsiteX25" fmla="*/ 280987 w 2031206"/>
                <a:gd name="connsiteY25" fmla="*/ 314325 h 519112"/>
                <a:gd name="connsiteX26" fmla="*/ 328612 w 2031206"/>
                <a:gd name="connsiteY26" fmla="*/ 316706 h 519112"/>
                <a:gd name="connsiteX27" fmla="*/ 397668 w 2031206"/>
                <a:gd name="connsiteY27" fmla="*/ 309562 h 519112"/>
                <a:gd name="connsiteX28" fmla="*/ 604837 w 2031206"/>
                <a:gd name="connsiteY28" fmla="*/ 269081 h 519112"/>
                <a:gd name="connsiteX29" fmla="*/ 864393 w 2031206"/>
                <a:gd name="connsiteY29" fmla="*/ 202406 h 519112"/>
                <a:gd name="connsiteX30" fmla="*/ 1095375 w 2031206"/>
                <a:gd name="connsiteY30" fmla="*/ 150019 h 519112"/>
                <a:gd name="connsiteX31" fmla="*/ 1259681 w 2031206"/>
                <a:gd name="connsiteY31" fmla="*/ 111919 h 519112"/>
                <a:gd name="connsiteX32" fmla="*/ 1471612 w 2031206"/>
                <a:gd name="connsiteY32" fmla="*/ 71437 h 519112"/>
                <a:gd name="connsiteX33" fmla="*/ 1624012 w 2031206"/>
                <a:gd name="connsiteY33" fmla="*/ 45244 h 519112"/>
                <a:gd name="connsiteX34" fmla="*/ 1695450 w 2031206"/>
                <a:gd name="connsiteY34" fmla="*/ 14287 h 519112"/>
                <a:gd name="connsiteX35" fmla="*/ 1731168 w 2031206"/>
                <a:gd name="connsiteY35" fmla="*/ 0 h 519112"/>
                <a:gd name="connsiteX36" fmla="*/ 1752600 w 2031206"/>
                <a:gd name="connsiteY36" fmla="*/ 0 h 519112"/>
                <a:gd name="connsiteX37" fmla="*/ 1809750 w 2031206"/>
                <a:gd name="connsiteY37" fmla="*/ 11906 h 519112"/>
                <a:gd name="connsiteX38" fmla="*/ 1850231 w 2031206"/>
                <a:gd name="connsiteY38" fmla="*/ 21431 h 519112"/>
                <a:gd name="connsiteX39" fmla="*/ 1905000 w 2031206"/>
                <a:gd name="connsiteY39" fmla="*/ 45244 h 519112"/>
                <a:gd name="connsiteX40" fmla="*/ 1955006 w 2031206"/>
                <a:gd name="connsiteY40" fmla="*/ 71437 h 519112"/>
                <a:gd name="connsiteX41" fmla="*/ 1993106 w 2031206"/>
                <a:gd name="connsiteY41" fmla="*/ 97631 h 519112"/>
                <a:gd name="connsiteX42" fmla="*/ 2014537 w 2031206"/>
                <a:gd name="connsiteY42" fmla="*/ 116681 h 519112"/>
                <a:gd name="connsiteX43" fmla="*/ 2026443 w 2031206"/>
                <a:gd name="connsiteY43" fmla="*/ 133350 h 519112"/>
                <a:gd name="connsiteX44" fmla="*/ 2031206 w 2031206"/>
                <a:gd name="connsiteY44" fmla="*/ 142875 h 519112"/>
                <a:gd name="connsiteX45" fmla="*/ 2031206 w 2031206"/>
                <a:gd name="connsiteY45" fmla="*/ 157162 h 519112"/>
                <a:gd name="connsiteX46" fmla="*/ 2021681 w 2031206"/>
                <a:gd name="connsiteY46" fmla="*/ 173831 h 519112"/>
                <a:gd name="connsiteX47" fmla="*/ 1997868 w 2031206"/>
                <a:gd name="connsiteY47" fmla="*/ 192881 h 519112"/>
                <a:gd name="connsiteX48" fmla="*/ 1959768 w 2031206"/>
                <a:gd name="connsiteY48" fmla="*/ 209550 h 519112"/>
                <a:gd name="connsiteX49" fmla="*/ 1905000 w 2031206"/>
                <a:gd name="connsiteY49" fmla="*/ 223837 h 519112"/>
                <a:gd name="connsiteX50" fmla="*/ 1828800 w 2031206"/>
                <a:gd name="connsiteY50" fmla="*/ 230981 h 519112"/>
                <a:gd name="connsiteX51" fmla="*/ 1697831 w 2031206"/>
                <a:gd name="connsiteY51" fmla="*/ 245269 h 519112"/>
                <a:gd name="connsiteX52" fmla="*/ 1531143 w 2031206"/>
                <a:gd name="connsiteY52" fmla="*/ 266700 h 519112"/>
                <a:gd name="connsiteX53" fmla="*/ 1343025 w 2031206"/>
                <a:gd name="connsiteY53" fmla="*/ 29765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519112">
                  <a:moveTo>
                    <a:pt x="1343025" y="297656"/>
                  </a:moveTo>
                  <a:lnTo>
                    <a:pt x="1004887" y="371475"/>
                  </a:lnTo>
                  <a:lnTo>
                    <a:pt x="723900" y="447675"/>
                  </a:lnTo>
                  <a:lnTo>
                    <a:pt x="552450" y="495300"/>
                  </a:lnTo>
                  <a:lnTo>
                    <a:pt x="483393" y="509587"/>
                  </a:lnTo>
                  <a:lnTo>
                    <a:pt x="442912" y="514350"/>
                  </a:lnTo>
                  <a:lnTo>
                    <a:pt x="392906" y="519112"/>
                  </a:lnTo>
                  <a:lnTo>
                    <a:pt x="338137" y="514350"/>
                  </a:lnTo>
                  <a:lnTo>
                    <a:pt x="285750" y="504825"/>
                  </a:lnTo>
                  <a:lnTo>
                    <a:pt x="228600" y="485775"/>
                  </a:lnTo>
                  <a:lnTo>
                    <a:pt x="185737" y="464344"/>
                  </a:lnTo>
                  <a:lnTo>
                    <a:pt x="130968" y="428625"/>
                  </a:lnTo>
                  <a:lnTo>
                    <a:pt x="88106" y="397669"/>
                  </a:lnTo>
                  <a:lnTo>
                    <a:pt x="42862" y="352425"/>
                  </a:lnTo>
                  <a:lnTo>
                    <a:pt x="21431" y="330994"/>
                  </a:lnTo>
                  <a:lnTo>
                    <a:pt x="9525" y="311944"/>
                  </a:lnTo>
                  <a:lnTo>
                    <a:pt x="2381" y="288131"/>
                  </a:lnTo>
                  <a:lnTo>
                    <a:pt x="0" y="273844"/>
                  </a:lnTo>
                  <a:lnTo>
                    <a:pt x="2381" y="259556"/>
                  </a:lnTo>
                  <a:lnTo>
                    <a:pt x="11906" y="252412"/>
                  </a:lnTo>
                  <a:lnTo>
                    <a:pt x="28575" y="252412"/>
                  </a:lnTo>
                  <a:lnTo>
                    <a:pt x="64293" y="269081"/>
                  </a:lnTo>
                  <a:lnTo>
                    <a:pt x="109537" y="285750"/>
                  </a:lnTo>
                  <a:lnTo>
                    <a:pt x="171450" y="300037"/>
                  </a:lnTo>
                  <a:lnTo>
                    <a:pt x="230981" y="309562"/>
                  </a:lnTo>
                  <a:lnTo>
                    <a:pt x="280987" y="314325"/>
                  </a:lnTo>
                  <a:lnTo>
                    <a:pt x="328612" y="316706"/>
                  </a:lnTo>
                  <a:lnTo>
                    <a:pt x="397668" y="309562"/>
                  </a:lnTo>
                  <a:lnTo>
                    <a:pt x="604837" y="269081"/>
                  </a:lnTo>
                  <a:lnTo>
                    <a:pt x="864393" y="202406"/>
                  </a:lnTo>
                  <a:lnTo>
                    <a:pt x="1095375" y="150019"/>
                  </a:lnTo>
                  <a:lnTo>
                    <a:pt x="1259681" y="111919"/>
                  </a:lnTo>
                  <a:lnTo>
                    <a:pt x="1471612" y="71437"/>
                  </a:lnTo>
                  <a:lnTo>
                    <a:pt x="1624012" y="45244"/>
                  </a:lnTo>
                  <a:lnTo>
                    <a:pt x="1695450" y="14287"/>
                  </a:lnTo>
                  <a:lnTo>
                    <a:pt x="1731168" y="0"/>
                  </a:lnTo>
                  <a:lnTo>
                    <a:pt x="1752600" y="0"/>
                  </a:lnTo>
                  <a:lnTo>
                    <a:pt x="1809750" y="11906"/>
                  </a:lnTo>
                  <a:lnTo>
                    <a:pt x="1850231" y="21431"/>
                  </a:lnTo>
                  <a:lnTo>
                    <a:pt x="1905000" y="45244"/>
                  </a:lnTo>
                  <a:lnTo>
                    <a:pt x="1955006" y="71437"/>
                  </a:lnTo>
                  <a:lnTo>
                    <a:pt x="1993106" y="97631"/>
                  </a:lnTo>
                  <a:lnTo>
                    <a:pt x="2014537" y="116681"/>
                  </a:lnTo>
                  <a:lnTo>
                    <a:pt x="2026443" y="133350"/>
                  </a:lnTo>
                  <a:lnTo>
                    <a:pt x="2031206" y="142875"/>
                  </a:lnTo>
                  <a:lnTo>
                    <a:pt x="2031206" y="157162"/>
                  </a:lnTo>
                  <a:lnTo>
                    <a:pt x="2021681" y="173831"/>
                  </a:lnTo>
                  <a:lnTo>
                    <a:pt x="1997868" y="192881"/>
                  </a:lnTo>
                  <a:lnTo>
                    <a:pt x="1959768" y="209550"/>
                  </a:lnTo>
                  <a:lnTo>
                    <a:pt x="1905000" y="223837"/>
                  </a:lnTo>
                  <a:lnTo>
                    <a:pt x="1828800" y="230981"/>
                  </a:lnTo>
                  <a:lnTo>
                    <a:pt x="1697831" y="245269"/>
                  </a:lnTo>
                  <a:lnTo>
                    <a:pt x="1531143" y="266700"/>
                  </a:lnTo>
                  <a:lnTo>
                    <a:pt x="1343025" y="297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94668E1C-6625-42CA-8078-DE926EE3686D}"/>
                </a:ext>
              </a:extLst>
            </p:cNvPr>
            <p:cNvSpPr/>
            <p:nvPr/>
          </p:nvSpPr>
          <p:spPr>
            <a:xfrm>
              <a:off x="4170366" y="3136902"/>
              <a:ext cx="1100137" cy="347663"/>
            </a:xfrm>
            <a:custGeom>
              <a:avLst/>
              <a:gdLst>
                <a:gd name="connsiteX0" fmla="*/ 738187 w 1100137"/>
                <a:gd name="connsiteY0" fmla="*/ 285750 h 347663"/>
                <a:gd name="connsiteX1" fmla="*/ 538162 w 1100137"/>
                <a:gd name="connsiteY1" fmla="*/ 323850 h 347663"/>
                <a:gd name="connsiteX2" fmla="*/ 428625 w 1100137"/>
                <a:gd name="connsiteY2" fmla="*/ 340519 h 347663"/>
                <a:gd name="connsiteX3" fmla="*/ 359569 w 1100137"/>
                <a:gd name="connsiteY3" fmla="*/ 347663 h 347663"/>
                <a:gd name="connsiteX4" fmla="*/ 302419 w 1100137"/>
                <a:gd name="connsiteY4" fmla="*/ 347663 h 347663"/>
                <a:gd name="connsiteX5" fmla="*/ 257175 w 1100137"/>
                <a:gd name="connsiteY5" fmla="*/ 340519 h 347663"/>
                <a:gd name="connsiteX6" fmla="*/ 204787 w 1100137"/>
                <a:gd name="connsiteY6" fmla="*/ 326231 h 347663"/>
                <a:gd name="connsiteX7" fmla="*/ 140494 w 1100137"/>
                <a:gd name="connsiteY7" fmla="*/ 300038 h 347663"/>
                <a:gd name="connsiteX8" fmla="*/ 83344 w 1100137"/>
                <a:gd name="connsiteY8" fmla="*/ 264319 h 347663"/>
                <a:gd name="connsiteX9" fmla="*/ 47625 w 1100137"/>
                <a:gd name="connsiteY9" fmla="*/ 235744 h 347663"/>
                <a:gd name="connsiteX10" fmla="*/ 16669 w 1100137"/>
                <a:gd name="connsiteY10" fmla="*/ 202406 h 347663"/>
                <a:gd name="connsiteX11" fmla="*/ 2381 w 1100137"/>
                <a:gd name="connsiteY11" fmla="*/ 180975 h 347663"/>
                <a:gd name="connsiteX12" fmla="*/ 0 w 1100137"/>
                <a:gd name="connsiteY12" fmla="*/ 164306 h 347663"/>
                <a:gd name="connsiteX13" fmla="*/ 2381 w 1100137"/>
                <a:gd name="connsiteY13" fmla="*/ 152400 h 347663"/>
                <a:gd name="connsiteX14" fmla="*/ 9525 w 1100137"/>
                <a:gd name="connsiteY14" fmla="*/ 145256 h 347663"/>
                <a:gd name="connsiteX15" fmla="*/ 30956 w 1100137"/>
                <a:gd name="connsiteY15" fmla="*/ 142875 h 347663"/>
                <a:gd name="connsiteX16" fmla="*/ 76200 w 1100137"/>
                <a:gd name="connsiteY16" fmla="*/ 152400 h 347663"/>
                <a:gd name="connsiteX17" fmla="*/ 126206 w 1100137"/>
                <a:gd name="connsiteY17" fmla="*/ 164306 h 347663"/>
                <a:gd name="connsiteX18" fmla="*/ 164306 w 1100137"/>
                <a:gd name="connsiteY18" fmla="*/ 169069 h 347663"/>
                <a:gd name="connsiteX19" fmla="*/ 209550 w 1100137"/>
                <a:gd name="connsiteY19" fmla="*/ 171450 h 347663"/>
                <a:gd name="connsiteX20" fmla="*/ 245269 w 1100137"/>
                <a:gd name="connsiteY20" fmla="*/ 171450 h 347663"/>
                <a:gd name="connsiteX21" fmla="*/ 352425 w 1100137"/>
                <a:gd name="connsiteY21" fmla="*/ 154781 h 347663"/>
                <a:gd name="connsiteX22" fmla="*/ 552450 w 1100137"/>
                <a:gd name="connsiteY22" fmla="*/ 111919 h 347663"/>
                <a:gd name="connsiteX23" fmla="*/ 704850 w 1100137"/>
                <a:gd name="connsiteY23" fmla="*/ 71438 h 347663"/>
                <a:gd name="connsiteX24" fmla="*/ 757237 w 1100137"/>
                <a:gd name="connsiteY24" fmla="*/ 47625 h 347663"/>
                <a:gd name="connsiteX25" fmla="*/ 807244 w 1100137"/>
                <a:gd name="connsiteY25" fmla="*/ 23813 h 347663"/>
                <a:gd name="connsiteX26" fmla="*/ 845344 w 1100137"/>
                <a:gd name="connsiteY26" fmla="*/ 7144 h 347663"/>
                <a:gd name="connsiteX27" fmla="*/ 869156 w 1100137"/>
                <a:gd name="connsiteY27" fmla="*/ 0 h 347663"/>
                <a:gd name="connsiteX28" fmla="*/ 888206 w 1100137"/>
                <a:gd name="connsiteY28" fmla="*/ 0 h 347663"/>
                <a:gd name="connsiteX29" fmla="*/ 947737 w 1100137"/>
                <a:gd name="connsiteY29" fmla="*/ 9525 h 347663"/>
                <a:gd name="connsiteX30" fmla="*/ 995362 w 1100137"/>
                <a:gd name="connsiteY30" fmla="*/ 26194 h 347663"/>
                <a:gd name="connsiteX31" fmla="*/ 1031081 w 1100137"/>
                <a:gd name="connsiteY31" fmla="*/ 47625 h 347663"/>
                <a:gd name="connsiteX32" fmla="*/ 1062037 w 1100137"/>
                <a:gd name="connsiteY32" fmla="*/ 71438 h 347663"/>
                <a:gd name="connsiteX33" fmla="*/ 1083469 w 1100137"/>
                <a:gd name="connsiteY33" fmla="*/ 90488 h 347663"/>
                <a:gd name="connsiteX34" fmla="*/ 1095375 w 1100137"/>
                <a:gd name="connsiteY34" fmla="*/ 107156 h 347663"/>
                <a:gd name="connsiteX35" fmla="*/ 1100137 w 1100137"/>
                <a:gd name="connsiteY35" fmla="*/ 135731 h 347663"/>
                <a:gd name="connsiteX36" fmla="*/ 1090612 w 1100137"/>
                <a:gd name="connsiteY36" fmla="*/ 166688 h 347663"/>
                <a:gd name="connsiteX37" fmla="*/ 1071562 w 1100137"/>
                <a:gd name="connsiteY37" fmla="*/ 192881 h 347663"/>
                <a:gd name="connsiteX38" fmla="*/ 1031081 w 1100137"/>
                <a:gd name="connsiteY38" fmla="*/ 219075 h 347663"/>
                <a:gd name="connsiteX39" fmla="*/ 954881 w 1100137"/>
                <a:gd name="connsiteY39" fmla="*/ 240506 h 347663"/>
                <a:gd name="connsiteX40" fmla="*/ 738187 w 1100137"/>
                <a:gd name="connsiteY40" fmla="*/ 285750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137" h="347663">
                  <a:moveTo>
                    <a:pt x="738187" y="285750"/>
                  </a:moveTo>
                  <a:lnTo>
                    <a:pt x="538162" y="323850"/>
                  </a:lnTo>
                  <a:lnTo>
                    <a:pt x="428625" y="340519"/>
                  </a:lnTo>
                  <a:lnTo>
                    <a:pt x="359569" y="347663"/>
                  </a:lnTo>
                  <a:lnTo>
                    <a:pt x="302419" y="347663"/>
                  </a:lnTo>
                  <a:lnTo>
                    <a:pt x="257175" y="340519"/>
                  </a:lnTo>
                  <a:lnTo>
                    <a:pt x="204787" y="326231"/>
                  </a:lnTo>
                  <a:lnTo>
                    <a:pt x="140494" y="300038"/>
                  </a:lnTo>
                  <a:lnTo>
                    <a:pt x="83344" y="264319"/>
                  </a:lnTo>
                  <a:lnTo>
                    <a:pt x="47625" y="235744"/>
                  </a:lnTo>
                  <a:lnTo>
                    <a:pt x="16669" y="202406"/>
                  </a:lnTo>
                  <a:lnTo>
                    <a:pt x="2381" y="180975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9525" y="145256"/>
                  </a:lnTo>
                  <a:lnTo>
                    <a:pt x="30956" y="142875"/>
                  </a:lnTo>
                  <a:lnTo>
                    <a:pt x="76200" y="152400"/>
                  </a:lnTo>
                  <a:lnTo>
                    <a:pt x="126206" y="164306"/>
                  </a:lnTo>
                  <a:lnTo>
                    <a:pt x="164306" y="169069"/>
                  </a:lnTo>
                  <a:lnTo>
                    <a:pt x="209550" y="171450"/>
                  </a:lnTo>
                  <a:lnTo>
                    <a:pt x="245269" y="171450"/>
                  </a:lnTo>
                  <a:lnTo>
                    <a:pt x="352425" y="154781"/>
                  </a:lnTo>
                  <a:lnTo>
                    <a:pt x="552450" y="111919"/>
                  </a:lnTo>
                  <a:lnTo>
                    <a:pt x="704850" y="71438"/>
                  </a:lnTo>
                  <a:lnTo>
                    <a:pt x="757237" y="47625"/>
                  </a:lnTo>
                  <a:lnTo>
                    <a:pt x="807244" y="23813"/>
                  </a:lnTo>
                  <a:lnTo>
                    <a:pt x="845344" y="7144"/>
                  </a:lnTo>
                  <a:lnTo>
                    <a:pt x="869156" y="0"/>
                  </a:lnTo>
                  <a:lnTo>
                    <a:pt x="888206" y="0"/>
                  </a:lnTo>
                  <a:lnTo>
                    <a:pt x="947737" y="9525"/>
                  </a:lnTo>
                  <a:lnTo>
                    <a:pt x="995362" y="26194"/>
                  </a:lnTo>
                  <a:lnTo>
                    <a:pt x="1031081" y="47625"/>
                  </a:lnTo>
                  <a:lnTo>
                    <a:pt x="1062037" y="71438"/>
                  </a:lnTo>
                  <a:lnTo>
                    <a:pt x="1083469" y="90488"/>
                  </a:lnTo>
                  <a:lnTo>
                    <a:pt x="1095375" y="107156"/>
                  </a:lnTo>
                  <a:lnTo>
                    <a:pt x="1100137" y="135731"/>
                  </a:lnTo>
                  <a:lnTo>
                    <a:pt x="1090612" y="166688"/>
                  </a:lnTo>
                  <a:lnTo>
                    <a:pt x="1071562" y="192881"/>
                  </a:lnTo>
                  <a:lnTo>
                    <a:pt x="1031081" y="219075"/>
                  </a:lnTo>
                  <a:lnTo>
                    <a:pt x="954881" y="240506"/>
                  </a:lnTo>
                  <a:lnTo>
                    <a:pt x="738187" y="285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E71A5C50-073A-4A63-9B50-DA46D407D4D6}"/>
                </a:ext>
              </a:extLst>
            </p:cNvPr>
            <p:cNvSpPr/>
            <p:nvPr/>
          </p:nvSpPr>
          <p:spPr>
            <a:xfrm>
              <a:off x="4165602" y="3851277"/>
              <a:ext cx="1062038" cy="322263"/>
            </a:xfrm>
            <a:custGeom>
              <a:avLst/>
              <a:gdLst>
                <a:gd name="connsiteX0" fmla="*/ 645319 w 1062038"/>
                <a:gd name="connsiteY0" fmla="*/ 290513 h 321469"/>
                <a:gd name="connsiteX1" fmla="*/ 438150 w 1062038"/>
                <a:gd name="connsiteY1" fmla="*/ 314325 h 321469"/>
                <a:gd name="connsiteX2" fmla="*/ 359569 w 1062038"/>
                <a:gd name="connsiteY2" fmla="*/ 321469 h 321469"/>
                <a:gd name="connsiteX3" fmla="*/ 297657 w 1062038"/>
                <a:gd name="connsiteY3" fmla="*/ 319088 h 321469"/>
                <a:gd name="connsiteX4" fmla="*/ 247650 w 1062038"/>
                <a:gd name="connsiteY4" fmla="*/ 311944 h 321469"/>
                <a:gd name="connsiteX5" fmla="*/ 197644 w 1062038"/>
                <a:gd name="connsiteY5" fmla="*/ 300038 h 321469"/>
                <a:gd name="connsiteX6" fmla="*/ 164307 w 1062038"/>
                <a:gd name="connsiteY6" fmla="*/ 288131 h 321469"/>
                <a:gd name="connsiteX7" fmla="*/ 133350 w 1062038"/>
                <a:gd name="connsiteY7" fmla="*/ 273844 h 321469"/>
                <a:gd name="connsiteX8" fmla="*/ 100013 w 1062038"/>
                <a:gd name="connsiteY8" fmla="*/ 252413 h 321469"/>
                <a:gd name="connsiteX9" fmla="*/ 52388 w 1062038"/>
                <a:gd name="connsiteY9" fmla="*/ 214313 h 321469"/>
                <a:gd name="connsiteX10" fmla="*/ 21432 w 1062038"/>
                <a:gd name="connsiteY10" fmla="*/ 185738 h 321469"/>
                <a:gd name="connsiteX11" fmla="*/ 2382 w 1062038"/>
                <a:gd name="connsiteY11" fmla="*/ 164306 h 321469"/>
                <a:gd name="connsiteX12" fmla="*/ 0 w 1062038"/>
                <a:gd name="connsiteY12" fmla="*/ 150019 h 321469"/>
                <a:gd name="connsiteX13" fmla="*/ 2382 w 1062038"/>
                <a:gd name="connsiteY13" fmla="*/ 138113 h 321469"/>
                <a:gd name="connsiteX14" fmla="*/ 23813 w 1062038"/>
                <a:gd name="connsiteY14" fmla="*/ 128588 h 321469"/>
                <a:gd name="connsiteX15" fmla="*/ 66675 w 1062038"/>
                <a:gd name="connsiteY15" fmla="*/ 133350 h 321469"/>
                <a:gd name="connsiteX16" fmla="*/ 102394 w 1062038"/>
                <a:gd name="connsiteY16" fmla="*/ 145256 h 321469"/>
                <a:gd name="connsiteX17" fmla="*/ 154782 w 1062038"/>
                <a:gd name="connsiteY17" fmla="*/ 157163 h 321469"/>
                <a:gd name="connsiteX18" fmla="*/ 230982 w 1062038"/>
                <a:gd name="connsiteY18" fmla="*/ 161925 h 321469"/>
                <a:gd name="connsiteX19" fmla="*/ 295275 w 1062038"/>
                <a:gd name="connsiteY19" fmla="*/ 157163 h 321469"/>
                <a:gd name="connsiteX20" fmla="*/ 411957 w 1062038"/>
                <a:gd name="connsiteY20" fmla="*/ 138113 h 321469"/>
                <a:gd name="connsiteX21" fmla="*/ 707232 w 1062038"/>
                <a:gd name="connsiteY21" fmla="*/ 71438 h 321469"/>
                <a:gd name="connsiteX22" fmla="*/ 754857 w 1062038"/>
                <a:gd name="connsiteY22" fmla="*/ 40481 h 321469"/>
                <a:gd name="connsiteX23" fmla="*/ 804863 w 1062038"/>
                <a:gd name="connsiteY23" fmla="*/ 11906 h 321469"/>
                <a:gd name="connsiteX24" fmla="*/ 840582 w 1062038"/>
                <a:gd name="connsiteY24" fmla="*/ 0 h 321469"/>
                <a:gd name="connsiteX25" fmla="*/ 869157 w 1062038"/>
                <a:gd name="connsiteY25" fmla="*/ 0 h 321469"/>
                <a:gd name="connsiteX26" fmla="*/ 923925 w 1062038"/>
                <a:gd name="connsiteY26" fmla="*/ 19050 h 321469"/>
                <a:gd name="connsiteX27" fmla="*/ 966788 w 1062038"/>
                <a:gd name="connsiteY27" fmla="*/ 40481 h 321469"/>
                <a:gd name="connsiteX28" fmla="*/ 1007269 w 1062038"/>
                <a:gd name="connsiteY28" fmla="*/ 66675 h 321469"/>
                <a:gd name="connsiteX29" fmla="*/ 1031082 w 1062038"/>
                <a:gd name="connsiteY29" fmla="*/ 88106 h 321469"/>
                <a:gd name="connsiteX30" fmla="*/ 1045369 w 1062038"/>
                <a:gd name="connsiteY30" fmla="*/ 104775 h 321469"/>
                <a:gd name="connsiteX31" fmla="*/ 1052513 w 1062038"/>
                <a:gd name="connsiteY31" fmla="*/ 119063 h 321469"/>
                <a:gd name="connsiteX32" fmla="*/ 1062038 w 1062038"/>
                <a:gd name="connsiteY32" fmla="*/ 140494 h 321469"/>
                <a:gd name="connsiteX33" fmla="*/ 1062038 w 1062038"/>
                <a:gd name="connsiteY33" fmla="*/ 164306 h 321469"/>
                <a:gd name="connsiteX34" fmla="*/ 1052513 w 1062038"/>
                <a:gd name="connsiteY34" fmla="*/ 183356 h 321469"/>
                <a:gd name="connsiteX35" fmla="*/ 1023938 w 1062038"/>
                <a:gd name="connsiteY35" fmla="*/ 202406 h 321469"/>
                <a:gd name="connsiteX36" fmla="*/ 957263 w 1062038"/>
                <a:gd name="connsiteY36" fmla="*/ 230981 h 321469"/>
                <a:gd name="connsiteX37" fmla="*/ 807244 w 1062038"/>
                <a:gd name="connsiteY37" fmla="*/ 266700 h 321469"/>
                <a:gd name="connsiteX38" fmla="*/ 645319 w 1062038"/>
                <a:gd name="connsiteY38" fmla="*/ 29051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321469">
                  <a:moveTo>
                    <a:pt x="645319" y="290513"/>
                  </a:moveTo>
                  <a:lnTo>
                    <a:pt x="438150" y="314325"/>
                  </a:lnTo>
                  <a:lnTo>
                    <a:pt x="359569" y="321469"/>
                  </a:lnTo>
                  <a:lnTo>
                    <a:pt x="297657" y="319088"/>
                  </a:lnTo>
                  <a:lnTo>
                    <a:pt x="247650" y="311944"/>
                  </a:lnTo>
                  <a:lnTo>
                    <a:pt x="197644" y="300038"/>
                  </a:lnTo>
                  <a:lnTo>
                    <a:pt x="164307" y="288131"/>
                  </a:lnTo>
                  <a:lnTo>
                    <a:pt x="133350" y="273844"/>
                  </a:lnTo>
                  <a:lnTo>
                    <a:pt x="100013" y="252413"/>
                  </a:lnTo>
                  <a:lnTo>
                    <a:pt x="52388" y="214313"/>
                  </a:lnTo>
                  <a:lnTo>
                    <a:pt x="21432" y="185738"/>
                  </a:lnTo>
                  <a:lnTo>
                    <a:pt x="2382" y="164306"/>
                  </a:lnTo>
                  <a:lnTo>
                    <a:pt x="0" y="150019"/>
                  </a:lnTo>
                  <a:lnTo>
                    <a:pt x="2382" y="138113"/>
                  </a:lnTo>
                  <a:lnTo>
                    <a:pt x="23813" y="128588"/>
                  </a:lnTo>
                  <a:lnTo>
                    <a:pt x="66675" y="133350"/>
                  </a:lnTo>
                  <a:lnTo>
                    <a:pt x="102394" y="145256"/>
                  </a:lnTo>
                  <a:lnTo>
                    <a:pt x="154782" y="157163"/>
                  </a:lnTo>
                  <a:lnTo>
                    <a:pt x="230982" y="161925"/>
                  </a:lnTo>
                  <a:lnTo>
                    <a:pt x="295275" y="157163"/>
                  </a:lnTo>
                  <a:lnTo>
                    <a:pt x="411957" y="138113"/>
                  </a:lnTo>
                  <a:lnTo>
                    <a:pt x="707232" y="71438"/>
                  </a:lnTo>
                  <a:lnTo>
                    <a:pt x="754857" y="40481"/>
                  </a:lnTo>
                  <a:lnTo>
                    <a:pt x="804863" y="11906"/>
                  </a:lnTo>
                  <a:lnTo>
                    <a:pt x="840582" y="0"/>
                  </a:lnTo>
                  <a:lnTo>
                    <a:pt x="869157" y="0"/>
                  </a:lnTo>
                  <a:lnTo>
                    <a:pt x="923925" y="19050"/>
                  </a:lnTo>
                  <a:lnTo>
                    <a:pt x="966788" y="40481"/>
                  </a:lnTo>
                  <a:lnTo>
                    <a:pt x="1007269" y="66675"/>
                  </a:lnTo>
                  <a:lnTo>
                    <a:pt x="1031082" y="88106"/>
                  </a:lnTo>
                  <a:lnTo>
                    <a:pt x="1045369" y="104775"/>
                  </a:lnTo>
                  <a:lnTo>
                    <a:pt x="1052513" y="119063"/>
                  </a:lnTo>
                  <a:lnTo>
                    <a:pt x="1062038" y="140494"/>
                  </a:lnTo>
                  <a:lnTo>
                    <a:pt x="1062038" y="164306"/>
                  </a:lnTo>
                  <a:lnTo>
                    <a:pt x="1052513" y="183356"/>
                  </a:lnTo>
                  <a:lnTo>
                    <a:pt x="1023938" y="202406"/>
                  </a:lnTo>
                  <a:lnTo>
                    <a:pt x="957263" y="230981"/>
                  </a:lnTo>
                  <a:lnTo>
                    <a:pt x="807244" y="266700"/>
                  </a:lnTo>
                  <a:lnTo>
                    <a:pt x="645319" y="2905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DFA0D14F-EA61-4D15-9B47-EDBF000A6397}"/>
                </a:ext>
              </a:extLst>
            </p:cNvPr>
            <p:cNvSpPr/>
            <p:nvPr/>
          </p:nvSpPr>
          <p:spPr>
            <a:xfrm>
              <a:off x="3832227" y="4641851"/>
              <a:ext cx="628650" cy="1047750"/>
            </a:xfrm>
            <a:custGeom>
              <a:avLst/>
              <a:gdLst>
                <a:gd name="connsiteX0" fmla="*/ 300038 w 628650"/>
                <a:gd name="connsiteY0" fmla="*/ 604838 h 1047750"/>
                <a:gd name="connsiteX1" fmla="*/ 221457 w 628650"/>
                <a:gd name="connsiteY1" fmla="*/ 328613 h 1047750"/>
                <a:gd name="connsiteX2" fmla="*/ 204788 w 628650"/>
                <a:gd name="connsiteY2" fmla="*/ 288131 h 1047750"/>
                <a:gd name="connsiteX3" fmla="*/ 192882 w 628650"/>
                <a:gd name="connsiteY3" fmla="*/ 264319 h 1047750"/>
                <a:gd name="connsiteX4" fmla="*/ 157163 w 628650"/>
                <a:gd name="connsiteY4" fmla="*/ 219075 h 1047750"/>
                <a:gd name="connsiteX5" fmla="*/ 114300 w 628650"/>
                <a:gd name="connsiteY5" fmla="*/ 169069 h 1047750"/>
                <a:gd name="connsiteX6" fmla="*/ 71438 w 628650"/>
                <a:gd name="connsiteY6" fmla="*/ 126206 h 1047750"/>
                <a:gd name="connsiteX7" fmla="*/ 30957 w 628650"/>
                <a:gd name="connsiteY7" fmla="*/ 90488 h 1047750"/>
                <a:gd name="connsiteX8" fmla="*/ 11907 w 628650"/>
                <a:gd name="connsiteY8" fmla="*/ 69056 h 1047750"/>
                <a:gd name="connsiteX9" fmla="*/ 2382 w 628650"/>
                <a:gd name="connsiteY9" fmla="*/ 42863 h 1047750"/>
                <a:gd name="connsiteX10" fmla="*/ 0 w 628650"/>
                <a:gd name="connsiteY10" fmla="*/ 23813 h 1047750"/>
                <a:gd name="connsiteX11" fmla="*/ 2382 w 628650"/>
                <a:gd name="connsiteY11" fmla="*/ 7144 h 1047750"/>
                <a:gd name="connsiteX12" fmla="*/ 9525 w 628650"/>
                <a:gd name="connsiteY12" fmla="*/ 0 h 1047750"/>
                <a:gd name="connsiteX13" fmla="*/ 30957 w 628650"/>
                <a:gd name="connsiteY13" fmla="*/ 0 h 1047750"/>
                <a:gd name="connsiteX14" fmla="*/ 69057 w 628650"/>
                <a:gd name="connsiteY14" fmla="*/ 11906 h 1047750"/>
                <a:gd name="connsiteX15" fmla="*/ 128588 w 628650"/>
                <a:gd name="connsiteY15" fmla="*/ 19050 h 1047750"/>
                <a:gd name="connsiteX16" fmla="*/ 192882 w 628650"/>
                <a:gd name="connsiteY16" fmla="*/ 33338 h 1047750"/>
                <a:gd name="connsiteX17" fmla="*/ 273844 w 628650"/>
                <a:gd name="connsiteY17" fmla="*/ 59531 h 1047750"/>
                <a:gd name="connsiteX18" fmla="*/ 352425 w 628650"/>
                <a:gd name="connsiteY18" fmla="*/ 90488 h 1047750"/>
                <a:gd name="connsiteX19" fmla="*/ 395288 w 628650"/>
                <a:gd name="connsiteY19" fmla="*/ 109538 h 1047750"/>
                <a:gd name="connsiteX20" fmla="*/ 423863 w 628650"/>
                <a:gd name="connsiteY20" fmla="*/ 126206 h 1047750"/>
                <a:gd name="connsiteX21" fmla="*/ 440532 w 628650"/>
                <a:gd name="connsiteY21" fmla="*/ 223838 h 1047750"/>
                <a:gd name="connsiteX22" fmla="*/ 490538 w 628650"/>
                <a:gd name="connsiteY22" fmla="*/ 385763 h 1047750"/>
                <a:gd name="connsiteX23" fmla="*/ 533400 w 628650"/>
                <a:gd name="connsiteY23" fmla="*/ 531019 h 1047750"/>
                <a:gd name="connsiteX24" fmla="*/ 571500 w 628650"/>
                <a:gd name="connsiteY24" fmla="*/ 664369 h 1047750"/>
                <a:gd name="connsiteX25" fmla="*/ 614363 w 628650"/>
                <a:gd name="connsiteY25" fmla="*/ 819150 h 1047750"/>
                <a:gd name="connsiteX26" fmla="*/ 628650 w 628650"/>
                <a:gd name="connsiteY26" fmla="*/ 923925 h 1047750"/>
                <a:gd name="connsiteX27" fmla="*/ 626269 w 628650"/>
                <a:gd name="connsiteY27" fmla="*/ 969169 h 1047750"/>
                <a:gd name="connsiteX28" fmla="*/ 619125 w 628650"/>
                <a:gd name="connsiteY28" fmla="*/ 1004888 h 1047750"/>
                <a:gd name="connsiteX29" fmla="*/ 607219 w 628650"/>
                <a:gd name="connsiteY29" fmla="*/ 1026319 h 1047750"/>
                <a:gd name="connsiteX30" fmla="*/ 592932 w 628650"/>
                <a:gd name="connsiteY30" fmla="*/ 1040606 h 1047750"/>
                <a:gd name="connsiteX31" fmla="*/ 566738 w 628650"/>
                <a:gd name="connsiteY31" fmla="*/ 1047750 h 1047750"/>
                <a:gd name="connsiteX32" fmla="*/ 509588 w 628650"/>
                <a:gd name="connsiteY32" fmla="*/ 1047750 h 1047750"/>
                <a:gd name="connsiteX33" fmla="*/ 461963 w 628650"/>
                <a:gd name="connsiteY33" fmla="*/ 1035844 h 1047750"/>
                <a:gd name="connsiteX34" fmla="*/ 440532 w 628650"/>
                <a:gd name="connsiteY34" fmla="*/ 1023938 h 1047750"/>
                <a:gd name="connsiteX35" fmla="*/ 409575 w 628650"/>
                <a:gd name="connsiteY35" fmla="*/ 1000125 h 1047750"/>
                <a:gd name="connsiteX36" fmla="*/ 388144 w 628650"/>
                <a:gd name="connsiteY36" fmla="*/ 971550 h 1047750"/>
                <a:gd name="connsiteX37" fmla="*/ 371475 w 628650"/>
                <a:gd name="connsiteY37" fmla="*/ 928688 h 1047750"/>
                <a:gd name="connsiteX38" fmla="*/ 359569 w 628650"/>
                <a:gd name="connsiteY38" fmla="*/ 888206 h 1047750"/>
                <a:gd name="connsiteX39" fmla="*/ 347663 w 628650"/>
                <a:gd name="connsiteY39" fmla="*/ 812006 h 1047750"/>
                <a:gd name="connsiteX40" fmla="*/ 300038 w 628650"/>
                <a:gd name="connsiteY40" fmla="*/ 6048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8650" h="1047750">
                  <a:moveTo>
                    <a:pt x="300038" y="604838"/>
                  </a:moveTo>
                  <a:lnTo>
                    <a:pt x="221457" y="328613"/>
                  </a:lnTo>
                  <a:lnTo>
                    <a:pt x="204788" y="288131"/>
                  </a:lnTo>
                  <a:lnTo>
                    <a:pt x="192882" y="264319"/>
                  </a:lnTo>
                  <a:lnTo>
                    <a:pt x="157163" y="219075"/>
                  </a:lnTo>
                  <a:lnTo>
                    <a:pt x="114300" y="169069"/>
                  </a:lnTo>
                  <a:lnTo>
                    <a:pt x="71438" y="126206"/>
                  </a:lnTo>
                  <a:lnTo>
                    <a:pt x="30957" y="90488"/>
                  </a:lnTo>
                  <a:lnTo>
                    <a:pt x="11907" y="69056"/>
                  </a:lnTo>
                  <a:lnTo>
                    <a:pt x="2382" y="42863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1906"/>
                  </a:lnTo>
                  <a:lnTo>
                    <a:pt x="128588" y="19050"/>
                  </a:lnTo>
                  <a:lnTo>
                    <a:pt x="192882" y="33338"/>
                  </a:lnTo>
                  <a:lnTo>
                    <a:pt x="273844" y="59531"/>
                  </a:lnTo>
                  <a:lnTo>
                    <a:pt x="352425" y="90488"/>
                  </a:lnTo>
                  <a:lnTo>
                    <a:pt x="395288" y="109538"/>
                  </a:lnTo>
                  <a:lnTo>
                    <a:pt x="423863" y="126206"/>
                  </a:lnTo>
                  <a:lnTo>
                    <a:pt x="440532" y="223838"/>
                  </a:lnTo>
                  <a:lnTo>
                    <a:pt x="490538" y="385763"/>
                  </a:lnTo>
                  <a:lnTo>
                    <a:pt x="533400" y="531019"/>
                  </a:lnTo>
                  <a:lnTo>
                    <a:pt x="571500" y="664369"/>
                  </a:lnTo>
                  <a:lnTo>
                    <a:pt x="614363" y="819150"/>
                  </a:lnTo>
                  <a:lnTo>
                    <a:pt x="628650" y="923925"/>
                  </a:lnTo>
                  <a:lnTo>
                    <a:pt x="626269" y="969169"/>
                  </a:lnTo>
                  <a:lnTo>
                    <a:pt x="619125" y="1004888"/>
                  </a:lnTo>
                  <a:lnTo>
                    <a:pt x="607219" y="1026319"/>
                  </a:lnTo>
                  <a:lnTo>
                    <a:pt x="592932" y="1040606"/>
                  </a:lnTo>
                  <a:lnTo>
                    <a:pt x="566738" y="1047750"/>
                  </a:lnTo>
                  <a:lnTo>
                    <a:pt x="509588" y="1047750"/>
                  </a:lnTo>
                  <a:lnTo>
                    <a:pt x="461963" y="1035844"/>
                  </a:lnTo>
                  <a:lnTo>
                    <a:pt x="440532" y="1023938"/>
                  </a:lnTo>
                  <a:lnTo>
                    <a:pt x="409575" y="1000125"/>
                  </a:lnTo>
                  <a:lnTo>
                    <a:pt x="388144" y="971550"/>
                  </a:lnTo>
                  <a:lnTo>
                    <a:pt x="371475" y="928688"/>
                  </a:lnTo>
                  <a:lnTo>
                    <a:pt x="359569" y="888206"/>
                  </a:lnTo>
                  <a:lnTo>
                    <a:pt x="347663" y="812006"/>
                  </a:lnTo>
                  <a:lnTo>
                    <a:pt x="300038" y="6048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E914AF11-EA35-4C48-8789-BE00DC94B7A6}"/>
                </a:ext>
              </a:extLst>
            </p:cNvPr>
            <p:cNvSpPr/>
            <p:nvPr/>
          </p:nvSpPr>
          <p:spPr>
            <a:xfrm>
              <a:off x="4117978" y="4497390"/>
              <a:ext cx="1400175" cy="1044575"/>
            </a:xfrm>
            <a:custGeom>
              <a:avLst/>
              <a:gdLst>
                <a:gd name="connsiteX0" fmla="*/ 507207 w 1400175"/>
                <a:gd name="connsiteY0" fmla="*/ 350044 h 1045369"/>
                <a:gd name="connsiteX1" fmla="*/ 102394 w 1400175"/>
                <a:gd name="connsiteY1" fmla="*/ 416719 h 1045369"/>
                <a:gd name="connsiteX2" fmla="*/ 0 w 1400175"/>
                <a:gd name="connsiteY2" fmla="*/ 257175 h 1045369"/>
                <a:gd name="connsiteX3" fmla="*/ 145257 w 1400175"/>
                <a:gd name="connsiteY3" fmla="*/ 245269 h 1045369"/>
                <a:gd name="connsiteX4" fmla="*/ 326232 w 1400175"/>
                <a:gd name="connsiteY4" fmla="*/ 219075 h 1045369"/>
                <a:gd name="connsiteX5" fmla="*/ 526257 w 1400175"/>
                <a:gd name="connsiteY5" fmla="*/ 176212 h 1045369"/>
                <a:gd name="connsiteX6" fmla="*/ 759619 w 1400175"/>
                <a:gd name="connsiteY6" fmla="*/ 121444 h 1045369"/>
                <a:gd name="connsiteX7" fmla="*/ 1035844 w 1400175"/>
                <a:gd name="connsiteY7" fmla="*/ 47625 h 1045369"/>
                <a:gd name="connsiteX8" fmla="*/ 1066800 w 1400175"/>
                <a:gd name="connsiteY8" fmla="*/ 19050 h 1045369"/>
                <a:gd name="connsiteX9" fmla="*/ 1085850 w 1400175"/>
                <a:gd name="connsiteY9" fmla="*/ 4762 h 1045369"/>
                <a:gd name="connsiteX10" fmla="*/ 1109663 w 1400175"/>
                <a:gd name="connsiteY10" fmla="*/ 0 h 1045369"/>
                <a:gd name="connsiteX11" fmla="*/ 1145382 w 1400175"/>
                <a:gd name="connsiteY11" fmla="*/ 9525 h 1045369"/>
                <a:gd name="connsiteX12" fmla="*/ 1228725 w 1400175"/>
                <a:gd name="connsiteY12" fmla="*/ 45244 h 1045369"/>
                <a:gd name="connsiteX13" fmla="*/ 1307307 w 1400175"/>
                <a:gd name="connsiteY13" fmla="*/ 85725 h 1045369"/>
                <a:gd name="connsiteX14" fmla="*/ 1357313 w 1400175"/>
                <a:gd name="connsiteY14" fmla="*/ 119062 h 1045369"/>
                <a:gd name="connsiteX15" fmla="*/ 1378744 w 1400175"/>
                <a:gd name="connsiteY15" fmla="*/ 135731 h 1045369"/>
                <a:gd name="connsiteX16" fmla="*/ 1393032 w 1400175"/>
                <a:gd name="connsiteY16" fmla="*/ 157162 h 1045369"/>
                <a:gd name="connsiteX17" fmla="*/ 1400175 w 1400175"/>
                <a:gd name="connsiteY17" fmla="*/ 190500 h 1045369"/>
                <a:gd name="connsiteX18" fmla="*/ 1393032 w 1400175"/>
                <a:gd name="connsiteY18" fmla="*/ 214312 h 1045369"/>
                <a:gd name="connsiteX19" fmla="*/ 1376363 w 1400175"/>
                <a:gd name="connsiteY19" fmla="*/ 238125 h 1045369"/>
                <a:gd name="connsiteX20" fmla="*/ 1357313 w 1400175"/>
                <a:gd name="connsiteY20" fmla="*/ 257175 h 1045369"/>
                <a:gd name="connsiteX21" fmla="*/ 1340644 w 1400175"/>
                <a:gd name="connsiteY21" fmla="*/ 285750 h 1045369"/>
                <a:gd name="connsiteX22" fmla="*/ 1326357 w 1400175"/>
                <a:gd name="connsiteY22" fmla="*/ 333375 h 1045369"/>
                <a:gd name="connsiteX23" fmla="*/ 1302544 w 1400175"/>
                <a:gd name="connsiteY23" fmla="*/ 435769 h 1045369"/>
                <a:gd name="connsiteX24" fmla="*/ 1266825 w 1400175"/>
                <a:gd name="connsiteY24" fmla="*/ 609600 h 1045369"/>
                <a:gd name="connsiteX25" fmla="*/ 1233488 w 1400175"/>
                <a:gd name="connsiteY25" fmla="*/ 783431 h 1045369"/>
                <a:gd name="connsiteX26" fmla="*/ 1207294 w 1400175"/>
                <a:gd name="connsiteY26" fmla="*/ 897731 h 1045369"/>
                <a:gd name="connsiteX27" fmla="*/ 1188244 w 1400175"/>
                <a:gd name="connsiteY27" fmla="*/ 947737 h 1045369"/>
                <a:gd name="connsiteX28" fmla="*/ 1164432 w 1400175"/>
                <a:gd name="connsiteY28" fmla="*/ 1004887 h 1045369"/>
                <a:gd name="connsiteX29" fmla="*/ 1145382 w 1400175"/>
                <a:gd name="connsiteY29" fmla="*/ 1031081 h 1045369"/>
                <a:gd name="connsiteX30" fmla="*/ 1123950 w 1400175"/>
                <a:gd name="connsiteY30" fmla="*/ 1040606 h 1045369"/>
                <a:gd name="connsiteX31" fmla="*/ 1081088 w 1400175"/>
                <a:gd name="connsiteY31" fmla="*/ 1045369 h 1045369"/>
                <a:gd name="connsiteX32" fmla="*/ 1045369 w 1400175"/>
                <a:gd name="connsiteY32" fmla="*/ 1038225 h 1045369"/>
                <a:gd name="connsiteX33" fmla="*/ 988219 w 1400175"/>
                <a:gd name="connsiteY33" fmla="*/ 1012031 h 1045369"/>
                <a:gd name="connsiteX34" fmla="*/ 964407 w 1400175"/>
                <a:gd name="connsiteY34" fmla="*/ 842962 h 1045369"/>
                <a:gd name="connsiteX35" fmla="*/ 1004888 w 1400175"/>
                <a:gd name="connsiteY35" fmla="*/ 540544 h 1045369"/>
                <a:gd name="connsiteX36" fmla="*/ 1033463 w 1400175"/>
                <a:gd name="connsiteY36" fmla="*/ 300037 h 1045369"/>
                <a:gd name="connsiteX37" fmla="*/ 1031082 w 1400175"/>
                <a:gd name="connsiteY37" fmla="*/ 283369 h 1045369"/>
                <a:gd name="connsiteX38" fmla="*/ 1023938 w 1400175"/>
                <a:gd name="connsiteY38" fmla="*/ 259556 h 1045369"/>
                <a:gd name="connsiteX39" fmla="*/ 1014413 w 1400175"/>
                <a:gd name="connsiteY39" fmla="*/ 252412 h 1045369"/>
                <a:gd name="connsiteX40" fmla="*/ 997744 w 1400175"/>
                <a:gd name="connsiteY40" fmla="*/ 245269 h 1045369"/>
                <a:gd name="connsiteX41" fmla="*/ 964407 w 1400175"/>
                <a:gd name="connsiteY41" fmla="*/ 245269 h 1045369"/>
                <a:gd name="connsiteX42" fmla="*/ 869157 w 1400175"/>
                <a:gd name="connsiteY42" fmla="*/ 271462 h 1045369"/>
                <a:gd name="connsiteX43" fmla="*/ 688182 w 1400175"/>
                <a:gd name="connsiteY43" fmla="*/ 311944 h 1045369"/>
                <a:gd name="connsiteX44" fmla="*/ 507207 w 1400175"/>
                <a:gd name="connsiteY44" fmla="*/ 3500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0175" h="1045369">
                  <a:moveTo>
                    <a:pt x="507207" y="350044"/>
                  </a:moveTo>
                  <a:lnTo>
                    <a:pt x="102394" y="416719"/>
                  </a:lnTo>
                  <a:lnTo>
                    <a:pt x="0" y="257175"/>
                  </a:lnTo>
                  <a:lnTo>
                    <a:pt x="145257" y="245269"/>
                  </a:lnTo>
                  <a:lnTo>
                    <a:pt x="326232" y="219075"/>
                  </a:lnTo>
                  <a:lnTo>
                    <a:pt x="526257" y="176212"/>
                  </a:lnTo>
                  <a:lnTo>
                    <a:pt x="759619" y="121444"/>
                  </a:lnTo>
                  <a:lnTo>
                    <a:pt x="1035844" y="47625"/>
                  </a:lnTo>
                  <a:lnTo>
                    <a:pt x="1066800" y="19050"/>
                  </a:lnTo>
                  <a:lnTo>
                    <a:pt x="1085850" y="4762"/>
                  </a:lnTo>
                  <a:lnTo>
                    <a:pt x="1109663" y="0"/>
                  </a:lnTo>
                  <a:lnTo>
                    <a:pt x="1145382" y="9525"/>
                  </a:lnTo>
                  <a:lnTo>
                    <a:pt x="1228725" y="45244"/>
                  </a:lnTo>
                  <a:lnTo>
                    <a:pt x="1307307" y="85725"/>
                  </a:lnTo>
                  <a:lnTo>
                    <a:pt x="1357313" y="119062"/>
                  </a:lnTo>
                  <a:lnTo>
                    <a:pt x="1378744" y="135731"/>
                  </a:lnTo>
                  <a:lnTo>
                    <a:pt x="1393032" y="157162"/>
                  </a:lnTo>
                  <a:lnTo>
                    <a:pt x="1400175" y="190500"/>
                  </a:lnTo>
                  <a:lnTo>
                    <a:pt x="1393032" y="214312"/>
                  </a:lnTo>
                  <a:lnTo>
                    <a:pt x="1376363" y="238125"/>
                  </a:lnTo>
                  <a:lnTo>
                    <a:pt x="1357313" y="257175"/>
                  </a:lnTo>
                  <a:lnTo>
                    <a:pt x="1340644" y="285750"/>
                  </a:lnTo>
                  <a:lnTo>
                    <a:pt x="1326357" y="333375"/>
                  </a:lnTo>
                  <a:lnTo>
                    <a:pt x="1302544" y="435769"/>
                  </a:lnTo>
                  <a:lnTo>
                    <a:pt x="1266825" y="609600"/>
                  </a:lnTo>
                  <a:lnTo>
                    <a:pt x="1233488" y="783431"/>
                  </a:lnTo>
                  <a:lnTo>
                    <a:pt x="1207294" y="897731"/>
                  </a:lnTo>
                  <a:lnTo>
                    <a:pt x="1188244" y="947737"/>
                  </a:lnTo>
                  <a:lnTo>
                    <a:pt x="1164432" y="1004887"/>
                  </a:lnTo>
                  <a:lnTo>
                    <a:pt x="1145382" y="1031081"/>
                  </a:lnTo>
                  <a:lnTo>
                    <a:pt x="1123950" y="1040606"/>
                  </a:lnTo>
                  <a:lnTo>
                    <a:pt x="1081088" y="1045369"/>
                  </a:lnTo>
                  <a:lnTo>
                    <a:pt x="1045369" y="1038225"/>
                  </a:lnTo>
                  <a:lnTo>
                    <a:pt x="988219" y="1012031"/>
                  </a:lnTo>
                  <a:lnTo>
                    <a:pt x="964407" y="842962"/>
                  </a:lnTo>
                  <a:lnTo>
                    <a:pt x="1004888" y="540544"/>
                  </a:lnTo>
                  <a:lnTo>
                    <a:pt x="1033463" y="300037"/>
                  </a:lnTo>
                  <a:lnTo>
                    <a:pt x="1031082" y="283369"/>
                  </a:lnTo>
                  <a:lnTo>
                    <a:pt x="1023938" y="259556"/>
                  </a:lnTo>
                  <a:lnTo>
                    <a:pt x="1014413" y="252412"/>
                  </a:lnTo>
                  <a:lnTo>
                    <a:pt x="997744" y="245269"/>
                  </a:lnTo>
                  <a:lnTo>
                    <a:pt x="964407" y="245269"/>
                  </a:lnTo>
                  <a:lnTo>
                    <a:pt x="869157" y="271462"/>
                  </a:lnTo>
                  <a:lnTo>
                    <a:pt x="688182" y="311944"/>
                  </a:lnTo>
                  <a:lnTo>
                    <a:pt x="507207" y="3500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311B4D7E-7EDA-463F-AE8A-61C27605246D}"/>
                </a:ext>
              </a:extLst>
            </p:cNvPr>
            <p:cNvSpPr/>
            <p:nvPr/>
          </p:nvSpPr>
          <p:spPr>
            <a:xfrm>
              <a:off x="4376741" y="5291139"/>
              <a:ext cx="771525" cy="317500"/>
            </a:xfrm>
            <a:custGeom>
              <a:avLst/>
              <a:gdLst>
                <a:gd name="connsiteX0" fmla="*/ 366712 w 771525"/>
                <a:gd name="connsiteY0" fmla="*/ 250032 h 316707"/>
                <a:gd name="connsiteX1" fmla="*/ 33337 w 771525"/>
                <a:gd name="connsiteY1" fmla="*/ 316707 h 316707"/>
                <a:gd name="connsiteX2" fmla="*/ 0 w 771525"/>
                <a:gd name="connsiteY2" fmla="*/ 154782 h 316707"/>
                <a:gd name="connsiteX3" fmla="*/ 300037 w 771525"/>
                <a:gd name="connsiteY3" fmla="*/ 92869 h 316707"/>
                <a:gd name="connsiteX4" fmla="*/ 547687 w 771525"/>
                <a:gd name="connsiteY4" fmla="*/ 42863 h 316707"/>
                <a:gd name="connsiteX5" fmla="*/ 752475 w 771525"/>
                <a:gd name="connsiteY5" fmla="*/ 0 h 316707"/>
                <a:gd name="connsiteX6" fmla="*/ 771525 w 771525"/>
                <a:gd name="connsiteY6" fmla="*/ 219075 h 316707"/>
                <a:gd name="connsiteX7" fmla="*/ 726281 w 771525"/>
                <a:gd name="connsiteY7" fmla="*/ 214313 h 316707"/>
                <a:gd name="connsiteX8" fmla="*/ 671512 w 771525"/>
                <a:gd name="connsiteY8" fmla="*/ 195263 h 316707"/>
                <a:gd name="connsiteX9" fmla="*/ 633412 w 771525"/>
                <a:gd name="connsiteY9" fmla="*/ 190500 h 316707"/>
                <a:gd name="connsiteX10" fmla="*/ 585787 w 771525"/>
                <a:gd name="connsiteY10" fmla="*/ 202407 h 316707"/>
                <a:gd name="connsiteX11" fmla="*/ 366712 w 771525"/>
                <a:gd name="connsiteY11" fmla="*/ 250032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1525" h="316707">
                  <a:moveTo>
                    <a:pt x="366712" y="250032"/>
                  </a:moveTo>
                  <a:lnTo>
                    <a:pt x="33337" y="316707"/>
                  </a:lnTo>
                  <a:lnTo>
                    <a:pt x="0" y="154782"/>
                  </a:lnTo>
                  <a:lnTo>
                    <a:pt x="300037" y="92869"/>
                  </a:lnTo>
                  <a:lnTo>
                    <a:pt x="547687" y="42863"/>
                  </a:lnTo>
                  <a:lnTo>
                    <a:pt x="752475" y="0"/>
                  </a:lnTo>
                  <a:lnTo>
                    <a:pt x="771525" y="219075"/>
                  </a:lnTo>
                  <a:lnTo>
                    <a:pt x="726281" y="214313"/>
                  </a:lnTo>
                  <a:lnTo>
                    <a:pt x="671512" y="195263"/>
                  </a:lnTo>
                  <a:lnTo>
                    <a:pt x="633412" y="190500"/>
                  </a:lnTo>
                  <a:lnTo>
                    <a:pt x="585787" y="202407"/>
                  </a:lnTo>
                  <a:lnTo>
                    <a:pt x="366712" y="2500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036BD6B5-9DD8-48A2-BF72-2985BF1EF01E}"/>
                </a:ext>
              </a:extLst>
            </p:cNvPr>
            <p:cNvSpPr/>
            <p:nvPr/>
          </p:nvSpPr>
          <p:spPr>
            <a:xfrm>
              <a:off x="5691190" y="1933576"/>
              <a:ext cx="2312987" cy="436563"/>
            </a:xfrm>
            <a:custGeom>
              <a:avLst/>
              <a:gdLst>
                <a:gd name="connsiteX0" fmla="*/ 1231106 w 2312193"/>
                <a:gd name="connsiteY0" fmla="*/ 333375 h 435769"/>
                <a:gd name="connsiteX1" fmla="*/ 857250 w 2312193"/>
                <a:gd name="connsiteY1" fmla="*/ 385763 h 435769"/>
                <a:gd name="connsiteX2" fmla="*/ 714375 w 2312193"/>
                <a:gd name="connsiteY2" fmla="*/ 400050 h 435769"/>
                <a:gd name="connsiteX3" fmla="*/ 561975 w 2312193"/>
                <a:gd name="connsiteY3" fmla="*/ 423863 h 435769"/>
                <a:gd name="connsiteX4" fmla="*/ 509587 w 2312193"/>
                <a:gd name="connsiteY4" fmla="*/ 431006 h 435769"/>
                <a:gd name="connsiteX5" fmla="*/ 450056 w 2312193"/>
                <a:gd name="connsiteY5" fmla="*/ 435769 h 435769"/>
                <a:gd name="connsiteX6" fmla="*/ 416718 w 2312193"/>
                <a:gd name="connsiteY6" fmla="*/ 431006 h 435769"/>
                <a:gd name="connsiteX7" fmla="*/ 366712 w 2312193"/>
                <a:gd name="connsiteY7" fmla="*/ 416719 h 435769"/>
                <a:gd name="connsiteX8" fmla="*/ 276225 w 2312193"/>
                <a:gd name="connsiteY8" fmla="*/ 378619 h 435769"/>
                <a:gd name="connsiteX9" fmla="*/ 190500 w 2312193"/>
                <a:gd name="connsiteY9" fmla="*/ 333375 h 435769"/>
                <a:gd name="connsiteX10" fmla="*/ 133350 w 2312193"/>
                <a:gd name="connsiteY10" fmla="*/ 292894 h 435769"/>
                <a:gd name="connsiteX11" fmla="*/ 80962 w 2312193"/>
                <a:gd name="connsiteY11" fmla="*/ 247650 h 435769"/>
                <a:gd name="connsiteX12" fmla="*/ 28575 w 2312193"/>
                <a:gd name="connsiteY12" fmla="*/ 195263 h 435769"/>
                <a:gd name="connsiteX13" fmla="*/ 7143 w 2312193"/>
                <a:gd name="connsiteY13" fmla="*/ 166688 h 435769"/>
                <a:gd name="connsiteX14" fmla="*/ 0 w 2312193"/>
                <a:gd name="connsiteY14" fmla="*/ 140494 h 435769"/>
                <a:gd name="connsiteX15" fmla="*/ 2381 w 2312193"/>
                <a:gd name="connsiteY15" fmla="*/ 126206 h 435769"/>
                <a:gd name="connsiteX16" fmla="*/ 14287 w 2312193"/>
                <a:gd name="connsiteY16" fmla="*/ 119063 h 435769"/>
                <a:gd name="connsiteX17" fmla="*/ 33337 w 2312193"/>
                <a:gd name="connsiteY17" fmla="*/ 121444 h 435769"/>
                <a:gd name="connsiteX18" fmla="*/ 64293 w 2312193"/>
                <a:gd name="connsiteY18" fmla="*/ 133350 h 435769"/>
                <a:gd name="connsiteX19" fmla="*/ 116681 w 2312193"/>
                <a:gd name="connsiteY19" fmla="*/ 161925 h 435769"/>
                <a:gd name="connsiteX20" fmla="*/ 188118 w 2312193"/>
                <a:gd name="connsiteY20" fmla="*/ 197644 h 435769"/>
                <a:gd name="connsiteX21" fmla="*/ 238125 w 2312193"/>
                <a:gd name="connsiteY21" fmla="*/ 216694 h 435769"/>
                <a:gd name="connsiteX22" fmla="*/ 302418 w 2312193"/>
                <a:gd name="connsiteY22" fmla="*/ 235744 h 435769"/>
                <a:gd name="connsiteX23" fmla="*/ 354806 w 2312193"/>
                <a:gd name="connsiteY23" fmla="*/ 242888 h 435769"/>
                <a:gd name="connsiteX24" fmla="*/ 459581 w 2312193"/>
                <a:gd name="connsiteY24" fmla="*/ 247650 h 435769"/>
                <a:gd name="connsiteX25" fmla="*/ 583406 w 2312193"/>
                <a:gd name="connsiteY25" fmla="*/ 240506 h 435769"/>
                <a:gd name="connsiteX26" fmla="*/ 714375 w 2312193"/>
                <a:gd name="connsiteY26" fmla="*/ 223838 h 435769"/>
                <a:gd name="connsiteX27" fmla="*/ 850106 w 2312193"/>
                <a:gd name="connsiteY27" fmla="*/ 209550 h 435769"/>
                <a:gd name="connsiteX28" fmla="*/ 940593 w 2312193"/>
                <a:gd name="connsiteY28" fmla="*/ 192881 h 435769"/>
                <a:gd name="connsiteX29" fmla="*/ 1119187 w 2312193"/>
                <a:gd name="connsiteY29" fmla="*/ 164306 h 435769"/>
                <a:gd name="connsiteX30" fmla="*/ 1257300 w 2312193"/>
                <a:gd name="connsiteY30" fmla="*/ 142875 h 435769"/>
                <a:gd name="connsiteX31" fmla="*/ 1462087 w 2312193"/>
                <a:gd name="connsiteY31" fmla="*/ 119063 h 435769"/>
                <a:gd name="connsiteX32" fmla="*/ 1564481 w 2312193"/>
                <a:gd name="connsiteY32" fmla="*/ 109538 h 435769"/>
                <a:gd name="connsiteX33" fmla="*/ 1726406 w 2312193"/>
                <a:gd name="connsiteY33" fmla="*/ 97631 h 435769"/>
                <a:gd name="connsiteX34" fmla="*/ 1800225 w 2312193"/>
                <a:gd name="connsiteY34" fmla="*/ 85725 h 435769"/>
                <a:gd name="connsiteX35" fmla="*/ 1871662 w 2312193"/>
                <a:gd name="connsiteY35" fmla="*/ 66675 h 435769"/>
                <a:gd name="connsiteX36" fmla="*/ 1933575 w 2312193"/>
                <a:gd name="connsiteY36" fmla="*/ 45244 h 435769"/>
                <a:gd name="connsiteX37" fmla="*/ 1997868 w 2312193"/>
                <a:gd name="connsiteY37" fmla="*/ 16669 h 435769"/>
                <a:gd name="connsiteX38" fmla="*/ 2031206 w 2312193"/>
                <a:gd name="connsiteY38" fmla="*/ 0 h 435769"/>
                <a:gd name="connsiteX39" fmla="*/ 2059781 w 2312193"/>
                <a:gd name="connsiteY39" fmla="*/ 2381 h 435769"/>
                <a:gd name="connsiteX40" fmla="*/ 2128837 w 2312193"/>
                <a:gd name="connsiteY40" fmla="*/ 23813 h 435769"/>
                <a:gd name="connsiteX41" fmla="*/ 2171700 w 2312193"/>
                <a:gd name="connsiteY41" fmla="*/ 42863 h 435769"/>
                <a:gd name="connsiteX42" fmla="*/ 2214562 w 2312193"/>
                <a:gd name="connsiteY42" fmla="*/ 64294 h 435769"/>
                <a:gd name="connsiteX43" fmla="*/ 2247900 w 2312193"/>
                <a:gd name="connsiteY43" fmla="*/ 85725 h 435769"/>
                <a:gd name="connsiteX44" fmla="*/ 2274093 w 2312193"/>
                <a:gd name="connsiteY44" fmla="*/ 104775 h 435769"/>
                <a:gd name="connsiteX45" fmla="*/ 2288381 w 2312193"/>
                <a:gd name="connsiteY45" fmla="*/ 119063 h 435769"/>
                <a:gd name="connsiteX46" fmla="*/ 2305050 w 2312193"/>
                <a:gd name="connsiteY46" fmla="*/ 142875 h 435769"/>
                <a:gd name="connsiteX47" fmla="*/ 2312193 w 2312193"/>
                <a:gd name="connsiteY47" fmla="*/ 161925 h 435769"/>
                <a:gd name="connsiteX48" fmla="*/ 2312193 w 2312193"/>
                <a:gd name="connsiteY48" fmla="*/ 176213 h 435769"/>
                <a:gd name="connsiteX49" fmla="*/ 2300287 w 2312193"/>
                <a:gd name="connsiteY49" fmla="*/ 197644 h 435769"/>
                <a:gd name="connsiteX50" fmla="*/ 2278856 w 2312193"/>
                <a:gd name="connsiteY50" fmla="*/ 216694 h 435769"/>
                <a:gd name="connsiteX51" fmla="*/ 2243137 w 2312193"/>
                <a:gd name="connsiteY51" fmla="*/ 233363 h 435769"/>
                <a:gd name="connsiteX52" fmla="*/ 2193131 w 2312193"/>
                <a:gd name="connsiteY52" fmla="*/ 242888 h 435769"/>
                <a:gd name="connsiteX53" fmla="*/ 2090737 w 2312193"/>
                <a:gd name="connsiteY53" fmla="*/ 247650 h 435769"/>
                <a:gd name="connsiteX54" fmla="*/ 2000250 w 2312193"/>
                <a:gd name="connsiteY54" fmla="*/ 247650 h 435769"/>
                <a:gd name="connsiteX55" fmla="*/ 1912143 w 2312193"/>
                <a:gd name="connsiteY55" fmla="*/ 250031 h 435769"/>
                <a:gd name="connsiteX56" fmla="*/ 1721643 w 2312193"/>
                <a:gd name="connsiteY56" fmla="*/ 271463 h 435769"/>
                <a:gd name="connsiteX57" fmla="*/ 1569243 w 2312193"/>
                <a:gd name="connsiteY57" fmla="*/ 283369 h 435769"/>
                <a:gd name="connsiteX58" fmla="*/ 1231106 w 2312193"/>
                <a:gd name="connsiteY58" fmla="*/ 33337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12193" h="435769">
                  <a:moveTo>
                    <a:pt x="1231106" y="333375"/>
                  </a:moveTo>
                  <a:lnTo>
                    <a:pt x="857250" y="385763"/>
                  </a:lnTo>
                  <a:lnTo>
                    <a:pt x="714375" y="400050"/>
                  </a:lnTo>
                  <a:lnTo>
                    <a:pt x="561975" y="423863"/>
                  </a:lnTo>
                  <a:lnTo>
                    <a:pt x="509587" y="431006"/>
                  </a:lnTo>
                  <a:lnTo>
                    <a:pt x="450056" y="435769"/>
                  </a:lnTo>
                  <a:lnTo>
                    <a:pt x="416718" y="431006"/>
                  </a:lnTo>
                  <a:lnTo>
                    <a:pt x="366712" y="416719"/>
                  </a:lnTo>
                  <a:lnTo>
                    <a:pt x="276225" y="378619"/>
                  </a:lnTo>
                  <a:lnTo>
                    <a:pt x="190500" y="333375"/>
                  </a:lnTo>
                  <a:lnTo>
                    <a:pt x="133350" y="292894"/>
                  </a:lnTo>
                  <a:lnTo>
                    <a:pt x="80962" y="247650"/>
                  </a:lnTo>
                  <a:lnTo>
                    <a:pt x="28575" y="195263"/>
                  </a:lnTo>
                  <a:lnTo>
                    <a:pt x="7143" y="166688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9063"/>
                  </a:lnTo>
                  <a:lnTo>
                    <a:pt x="33337" y="121444"/>
                  </a:lnTo>
                  <a:lnTo>
                    <a:pt x="64293" y="133350"/>
                  </a:lnTo>
                  <a:lnTo>
                    <a:pt x="116681" y="161925"/>
                  </a:lnTo>
                  <a:lnTo>
                    <a:pt x="188118" y="197644"/>
                  </a:lnTo>
                  <a:lnTo>
                    <a:pt x="238125" y="216694"/>
                  </a:lnTo>
                  <a:lnTo>
                    <a:pt x="302418" y="235744"/>
                  </a:lnTo>
                  <a:lnTo>
                    <a:pt x="354806" y="242888"/>
                  </a:lnTo>
                  <a:lnTo>
                    <a:pt x="459581" y="247650"/>
                  </a:lnTo>
                  <a:lnTo>
                    <a:pt x="583406" y="240506"/>
                  </a:lnTo>
                  <a:lnTo>
                    <a:pt x="714375" y="223838"/>
                  </a:lnTo>
                  <a:lnTo>
                    <a:pt x="850106" y="209550"/>
                  </a:lnTo>
                  <a:lnTo>
                    <a:pt x="940593" y="192881"/>
                  </a:lnTo>
                  <a:lnTo>
                    <a:pt x="1119187" y="164306"/>
                  </a:lnTo>
                  <a:lnTo>
                    <a:pt x="1257300" y="142875"/>
                  </a:lnTo>
                  <a:lnTo>
                    <a:pt x="1462087" y="119063"/>
                  </a:lnTo>
                  <a:lnTo>
                    <a:pt x="1564481" y="109538"/>
                  </a:lnTo>
                  <a:lnTo>
                    <a:pt x="1726406" y="97631"/>
                  </a:lnTo>
                  <a:lnTo>
                    <a:pt x="1800225" y="85725"/>
                  </a:lnTo>
                  <a:lnTo>
                    <a:pt x="1871662" y="66675"/>
                  </a:lnTo>
                  <a:lnTo>
                    <a:pt x="1933575" y="45244"/>
                  </a:lnTo>
                  <a:lnTo>
                    <a:pt x="1997868" y="16669"/>
                  </a:lnTo>
                  <a:lnTo>
                    <a:pt x="2031206" y="0"/>
                  </a:lnTo>
                  <a:lnTo>
                    <a:pt x="2059781" y="2381"/>
                  </a:lnTo>
                  <a:lnTo>
                    <a:pt x="2128837" y="23813"/>
                  </a:lnTo>
                  <a:lnTo>
                    <a:pt x="2171700" y="42863"/>
                  </a:lnTo>
                  <a:lnTo>
                    <a:pt x="2214562" y="64294"/>
                  </a:lnTo>
                  <a:lnTo>
                    <a:pt x="2247900" y="85725"/>
                  </a:lnTo>
                  <a:lnTo>
                    <a:pt x="2274093" y="104775"/>
                  </a:lnTo>
                  <a:lnTo>
                    <a:pt x="2288381" y="119063"/>
                  </a:lnTo>
                  <a:lnTo>
                    <a:pt x="2305050" y="142875"/>
                  </a:lnTo>
                  <a:lnTo>
                    <a:pt x="2312193" y="161925"/>
                  </a:lnTo>
                  <a:lnTo>
                    <a:pt x="2312193" y="176213"/>
                  </a:lnTo>
                  <a:lnTo>
                    <a:pt x="2300287" y="197644"/>
                  </a:lnTo>
                  <a:lnTo>
                    <a:pt x="2278856" y="216694"/>
                  </a:lnTo>
                  <a:lnTo>
                    <a:pt x="2243137" y="233363"/>
                  </a:lnTo>
                  <a:lnTo>
                    <a:pt x="2193131" y="242888"/>
                  </a:lnTo>
                  <a:lnTo>
                    <a:pt x="2090737" y="247650"/>
                  </a:lnTo>
                  <a:lnTo>
                    <a:pt x="2000250" y="247650"/>
                  </a:lnTo>
                  <a:lnTo>
                    <a:pt x="1912143" y="250031"/>
                  </a:lnTo>
                  <a:lnTo>
                    <a:pt x="1721643" y="271463"/>
                  </a:lnTo>
                  <a:lnTo>
                    <a:pt x="1569243" y="283369"/>
                  </a:lnTo>
                  <a:lnTo>
                    <a:pt x="1231106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C976E669-2F2C-46B6-9F19-E5C3A1013C9C}"/>
                </a:ext>
              </a:extLst>
            </p:cNvPr>
            <p:cNvSpPr/>
            <p:nvPr/>
          </p:nvSpPr>
          <p:spPr>
            <a:xfrm rot="16200000">
              <a:off x="5494340" y="2074863"/>
              <a:ext cx="1738313" cy="566738"/>
            </a:xfrm>
            <a:custGeom>
              <a:avLst/>
              <a:gdLst>
                <a:gd name="connsiteX0" fmla="*/ 719137 w 1738312"/>
                <a:gd name="connsiteY0" fmla="*/ 500062 h 566737"/>
                <a:gd name="connsiteX1" fmla="*/ 545306 w 1738312"/>
                <a:gd name="connsiteY1" fmla="*/ 500062 h 566737"/>
                <a:gd name="connsiteX2" fmla="*/ 409575 w 1738312"/>
                <a:gd name="connsiteY2" fmla="*/ 500062 h 566737"/>
                <a:gd name="connsiteX3" fmla="*/ 21431 w 1738312"/>
                <a:gd name="connsiteY3" fmla="*/ 476250 h 566737"/>
                <a:gd name="connsiteX4" fmla="*/ 0 w 1738312"/>
                <a:gd name="connsiteY4" fmla="*/ 295275 h 566737"/>
                <a:gd name="connsiteX5" fmla="*/ 388144 w 1738312"/>
                <a:gd name="connsiteY5" fmla="*/ 300037 h 566737"/>
                <a:gd name="connsiteX6" fmla="*/ 516731 w 1738312"/>
                <a:gd name="connsiteY6" fmla="*/ 295275 h 566737"/>
                <a:gd name="connsiteX7" fmla="*/ 907256 w 1738312"/>
                <a:gd name="connsiteY7" fmla="*/ 297656 h 566737"/>
                <a:gd name="connsiteX8" fmla="*/ 1042987 w 1738312"/>
                <a:gd name="connsiteY8" fmla="*/ 300037 h 566737"/>
                <a:gd name="connsiteX9" fmla="*/ 1247775 w 1738312"/>
                <a:gd name="connsiteY9" fmla="*/ 295275 h 566737"/>
                <a:gd name="connsiteX10" fmla="*/ 1300162 w 1738312"/>
                <a:gd name="connsiteY10" fmla="*/ 295275 h 566737"/>
                <a:gd name="connsiteX11" fmla="*/ 1359694 w 1738312"/>
                <a:gd name="connsiteY11" fmla="*/ 290512 h 566737"/>
                <a:gd name="connsiteX12" fmla="*/ 1388269 w 1738312"/>
                <a:gd name="connsiteY12" fmla="*/ 285750 h 566737"/>
                <a:gd name="connsiteX13" fmla="*/ 1419225 w 1738312"/>
                <a:gd name="connsiteY13" fmla="*/ 278606 h 566737"/>
                <a:gd name="connsiteX14" fmla="*/ 1454944 w 1738312"/>
                <a:gd name="connsiteY14" fmla="*/ 261937 h 566737"/>
                <a:gd name="connsiteX15" fmla="*/ 1493044 w 1738312"/>
                <a:gd name="connsiteY15" fmla="*/ 240506 h 566737"/>
                <a:gd name="connsiteX16" fmla="*/ 1543050 w 1738312"/>
                <a:gd name="connsiteY16" fmla="*/ 204787 h 566737"/>
                <a:gd name="connsiteX17" fmla="*/ 1585912 w 1738312"/>
                <a:gd name="connsiteY17" fmla="*/ 164306 h 566737"/>
                <a:gd name="connsiteX18" fmla="*/ 1609725 w 1738312"/>
                <a:gd name="connsiteY18" fmla="*/ 130968 h 566737"/>
                <a:gd name="connsiteX19" fmla="*/ 1631156 w 1738312"/>
                <a:gd name="connsiteY19" fmla="*/ 88106 h 566737"/>
                <a:gd name="connsiteX20" fmla="*/ 1647825 w 1738312"/>
                <a:gd name="connsiteY20" fmla="*/ 50006 h 566737"/>
                <a:gd name="connsiteX21" fmla="*/ 1666875 w 1738312"/>
                <a:gd name="connsiteY21" fmla="*/ 28575 h 566737"/>
                <a:gd name="connsiteX22" fmla="*/ 1685925 w 1738312"/>
                <a:gd name="connsiteY22" fmla="*/ 9525 h 566737"/>
                <a:gd name="connsiteX23" fmla="*/ 1700212 w 1738312"/>
                <a:gd name="connsiteY23" fmla="*/ 0 h 566737"/>
                <a:gd name="connsiteX24" fmla="*/ 1716881 w 1738312"/>
                <a:gd name="connsiteY24" fmla="*/ 0 h 566737"/>
                <a:gd name="connsiteX25" fmla="*/ 1726406 w 1738312"/>
                <a:gd name="connsiteY25" fmla="*/ 2381 h 566737"/>
                <a:gd name="connsiteX26" fmla="*/ 1731169 w 1738312"/>
                <a:gd name="connsiteY26" fmla="*/ 11906 h 566737"/>
                <a:gd name="connsiteX27" fmla="*/ 1735931 w 1738312"/>
                <a:gd name="connsiteY27" fmla="*/ 38100 h 566737"/>
                <a:gd name="connsiteX28" fmla="*/ 1738312 w 1738312"/>
                <a:gd name="connsiteY28" fmla="*/ 76200 h 566737"/>
                <a:gd name="connsiteX29" fmla="*/ 1728787 w 1738312"/>
                <a:gd name="connsiteY29" fmla="*/ 121443 h 566737"/>
                <a:gd name="connsiteX30" fmla="*/ 1704975 w 1738312"/>
                <a:gd name="connsiteY30" fmla="*/ 195262 h 566737"/>
                <a:gd name="connsiteX31" fmla="*/ 1678781 w 1738312"/>
                <a:gd name="connsiteY31" fmla="*/ 285750 h 566737"/>
                <a:gd name="connsiteX32" fmla="*/ 1654969 w 1738312"/>
                <a:gd name="connsiteY32" fmla="*/ 357187 h 566737"/>
                <a:gd name="connsiteX33" fmla="*/ 1619250 w 1738312"/>
                <a:gd name="connsiteY33" fmla="*/ 431006 h 566737"/>
                <a:gd name="connsiteX34" fmla="*/ 1590675 w 1738312"/>
                <a:gd name="connsiteY34" fmla="*/ 471487 h 566737"/>
                <a:gd name="connsiteX35" fmla="*/ 1550194 w 1738312"/>
                <a:gd name="connsiteY35" fmla="*/ 521493 h 566737"/>
                <a:gd name="connsiteX36" fmla="*/ 1519237 w 1738312"/>
                <a:gd name="connsiteY36" fmla="*/ 547687 h 566737"/>
                <a:gd name="connsiteX37" fmla="*/ 1495425 w 1738312"/>
                <a:gd name="connsiteY37" fmla="*/ 561975 h 566737"/>
                <a:gd name="connsiteX38" fmla="*/ 1476375 w 1738312"/>
                <a:gd name="connsiteY38" fmla="*/ 566737 h 566737"/>
                <a:gd name="connsiteX39" fmla="*/ 1452562 w 1738312"/>
                <a:gd name="connsiteY39" fmla="*/ 566737 h 566737"/>
                <a:gd name="connsiteX40" fmla="*/ 1435894 w 1738312"/>
                <a:gd name="connsiteY40" fmla="*/ 557212 h 566737"/>
                <a:gd name="connsiteX41" fmla="*/ 1407319 w 1738312"/>
                <a:gd name="connsiteY41" fmla="*/ 531018 h 566737"/>
                <a:gd name="connsiteX42" fmla="*/ 1378744 w 1738312"/>
                <a:gd name="connsiteY42" fmla="*/ 516731 h 566737"/>
                <a:gd name="connsiteX43" fmla="*/ 1343025 w 1738312"/>
                <a:gd name="connsiteY43" fmla="*/ 507206 h 566737"/>
                <a:gd name="connsiteX44" fmla="*/ 1288256 w 1738312"/>
                <a:gd name="connsiteY44" fmla="*/ 500062 h 566737"/>
                <a:gd name="connsiteX45" fmla="*/ 1195387 w 1738312"/>
                <a:gd name="connsiteY45" fmla="*/ 497681 h 566737"/>
                <a:gd name="connsiteX46" fmla="*/ 1071562 w 1738312"/>
                <a:gd name="connsiteY46" fmla="*/ 497681 h 566737"/>
                <a:gd name="connsiteX47" fmla="*/ 928687 w 1738312"/>
                <a:gd name="connsiteY47" fmla="*/ 497681 h 566737"/>
                <a:gd name="connsiteX48" fmla="*/ 719137 w 1738312"/>
                <a:gd name="connsiteY48" fmla="*/ 50006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566737">
                  <a:moveTo>
                    <a:pt x="719137" y="500062"/>
                  </a:moveTo>
                  <a:lnTo>
                    <a:pt x="545306" y="500062"/>
                  </a:lnTo>
                  <a:lnTo>
                    <a:pt x="409575" y="500062"/>
                  </a:lnTo>
                  <a:lnTo>
                    <a:pt x="21431" y="476250"/>
                  </a:lnTo>
                  <a:lnTo>
                    <a:pt x="0" y="295275"/>
                  </a:lnTo>
                  <a:lnTo>
                    <a:pt x="388144" y="300037"/>
                  </a:lnTo>
                  <a:lnTo>
                    <a:pt x="516731" y="295275"/>
                  </a:lnTo>
                  <a:lnTo>
                    <a:pt x="907256" y="297656"/>
                  </a:lnTo>
                  <a:lnTo>
                    <a:pt x="1042987" y="300037"/>
                  </a:lnTo>
                  <a:lnTo>
                    <a:pt x="1247775" y="295275"/>
                  </a:lnTo>
                  <a:lnTo>
                    <a:pt x="1300162" y="295275"/>
                  </a:lnTo>
                  <a:lnTo>
                    <a:pt x="1359694" y="290512"/>
                  </a:lnTo>
                  <a:lnTo>
                    <a:pt x="1388269" y="285750"/>
                  </a:lnTo>
                  <a:lnTo>
                    <a:pt x="1419225" y="278606"/>
                  </a:lnTo>
                  <a:lnTo>
                    <a:pt x="1454944" y="261937"/>
                  </a:lnTo>
                  <a:lnTo>
                    <a:pt x="1493044" y="240506"/>
                  </a:lnTo>
                  <a:lnTo>
                    <a:pt x="1543050" y="204787"/>
                  </a:lnTo>
                  <a:lnTo>
                    <a:pt x="1585912" y="164306"/>
                  </a:lnTo>
                  <a:lnTo>
                    <a:pt x="1609725" y="130968"/>
                  </a:lnTo>
                  <a:lnTo>
                    <a:pt x="1631156" y="88106"/>
                  </a:lnTo>
                  <a:lnTo>
                    <a:pt x="1647825" y="50006"/>
                  </a:lnTo>
                  <a:lnTo>
                    <a:pt x="1666875" y="28575"/>
                  </a:lnTo>
                  <a:lnTo>
                    <a:pt x="1685925" y="9525"/>
                  </a:lnTo>
                  <a:lnTo>
                    <a:pt x="1700212" y="0"/>
                  </a:lnTo>
                  <a:lnTo>
                    <a:pt x="1716881" y="0"/>
                  </a:lnTo>
                  <a:lnTo>
                    <a:pt x="1726406" y="2381"/>
                  </a:lnTo>
                  <a:lnTo>
                    <a:pt x="1731169" y="11906"/>
                  </a:lnTo>
                  <a:lnTo>
                    <a:pt x="1735931" y="38100"/>
                  </a:lnTo>
                  <a:lnTo>
                    <a:pt x="1738312" y="76200"/>
                  </a:lnTo>
                  <a:lnTo>
                    <a:pt x="1728787" y="121443"/>
                  </a:lnTo>
                  <a:lnTo>
                    <a:pt x="1704975" y="195262"/>
                  </a:lnTo>
                  <a:lnTo>
                    <a:pt x="1678781" y="285750"/>
                  </a:lnTo>
                  <a:lnTo>
                    <a:pt x="1654969" y="357187"/>
                  </a:lnTo>
                  <a:lnTo>
                    <a:pt x="1619250" y="431006"/>
                  </a:lnTo>
                  <a:lnTo>
                    <a:pt x="1590675" y="471487"/>
                  </a:lnTo>
                  <a:lnTo>
                    <a:pt x="1550194" y="521493"/>
                  </a:lnTo>
                  <a:lnTo>
                    <a:pt x="1519237" y="547687"/>
                  </a:lnTo>
                  <a:lnTo>
                    <a:pt x="1495425" y="561975"/>
                  </a:lnTo>
                  <a:lnTo>
                    <a:pt x="1476375" y="566737"/>
                  </a:lnTo>
                  <a:lnTo>
                    <a:pt x="1452562" y="566737"/>
                  </a:lnTo>
                  <a:lnTo>
                    <a:pt x="1435894" y="557212"/>
                  </a:lnTo>
                  <a:lnTo>
                    <a:pt x="1407319" y="531018"/>
                  </a:lnTo>
                  <a:lnTo>
                    <a:pt x="1378744" y="516731"/>
                  </a:lnTo>
                  <a:lnTo>
                    <a:pt x="1343025" y="507206"/>
                  </a:lnTo>
                  <a:lnTo>
                    <a:pt x="1288256" y="500062"/>
                  </a:lnTo>
                  <a:lnTo>
                    <a:pt x="1195387" y="497681"/>
                  </a:lnTo>
                  <a:lnTo>
                    <a:pt x="1071562" y="497681"/>
                  </a:lnTo>
                  <a:lnTo>
                    <a:pt x="928687" y="497681"/>
                  </a:lnTo>
                  <a:lnTo>
                    <a:pt x="719137" y="500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0105EEB6-E1B1-4EA0-851F-C6B3FDA75F33}"/>
                </a:ext>
              </a:extLst>
            </p:cNvPr>
            <p:cNvSpPr/>
            <p:nvPr/>
          </p:nvSpPr>
          <p:spPr>
            <a:xfrm rot="16200000">
              <a:off x="6437315" y="2035176"/>
              <a:ext cx="1677987" cy="481013"/>
            </a:xfrm>
            <a:custGeom>
              <a:avLst/>
              <a:gdLst>
                <a:gd name="connsiteX0" fmla="*/ 740568 w 1678781"/>
                <a:gd name="connsiteY0" fmla="*/ 397669 h 481012"/>
                <a:gd name="connsiteX1" fmla="*/ 564356 w 1678781"/>
                <a:gd name="connsiteY1" fmla="*/ 392906 h 481012"/>
                <a:gd name="connsiteX2" fmla="*/ 409575 w 1678781"/>
                <a:gd name="connsiteY2" fmla="*/ 395287 h 481012"/>
                <a:gd name="connsiteX3" fmla="*/ 28575 w 1678781"/>
                <a:gd name="connsiteY3" fmla="*/ 369094 h 481012"/>
                <a:gd name="connsiteX4" fmla="*/ 0 w 1678781"/>
                <a:gd name="connsiteY4" fmla="*/ 169069 h 481012"/>
                <a:gd name="connsiteX5" fmla="*/ 388143 w 1678781"/>
                <a:gd name="connsiteY5" fmla="*/ 190500 h 481012"/>
                <a:gd name="connsiteX6" fmla="*/ 540543 w 1678781"/>
                <a:gd name="connsiteY6" fmla="*/ 192881 h 481012"/>
                <a:gd name="connsiteX7" fmla="*/ 900112 w 1678781"/>
                <a:gd name="connsiteY7" fmla="*/ 192881 h 481012"/>
                <a:gd name="connsiteX8" fmla="*/ 1064418 w 1678781"/>
                <a:gd name="connsiteY8" fmla="*/ 195262 h 481012"/>
                <a:gd name="connsiteX9" fmla="*/ 1307306 w 1678781"/>
                <a:gd name="connsiteY9" fmla="*/ 192881 h 481012"/>
                <a:gd name="connsiteX10" fmla="*/ 1352550 w 1678781"/>
                <a:gd name="connsiteY10" fmla="*/ 188119 h 481012"/>
                <a:gd name="connsiteX11" fmla="*/ 1395412 w 1678781"/>
                <a:gd name="connsiteY11" fmla="*/ 178594 h 481012"/>
                <a:gd name="connsiteX12" fmla="*/ 1438275 w 1678781"/>
                <a:gd name="connsiteY12" fmla="*/ 166687 h 481012"/>
                <a:gd name="connsiteX13" fmla="*/ 1481137 w 1678781"/>
                <a:gd name="connsiteY13" fmla="*/ 147637 h 481012"/>
                <a:gd name="connsiteX14" fmla="*/ 1519237 w 1678781"/>
                <a:gd name="connsiteY14" fmla="*/ 123825 h 481012"/>
                <a:gd name="connsiteX15" fmla="*/ 1559718 w 1678781"/>
                <a:gd name="connsiteY15" fmla="*/ 88106 h 481012"/>
                <a:gd name="connsiteX16" fmla="*/ 1590675 w 1678781"/>
                <a:gd name="connsiteY16" fmla="*/ 52387 h 481012"/>
                <a:gd name="connsiteX17" fmla="*/ 1616868 w 1678781"/>
                <a:gd name="connsiteY17" fmla="*/ 23812 h 481012"/>
                <a:gd name="connsiteX18" fmla="*/ 1638300 w 1678781"/>
                <a:gd name="connsiteY18" fmla="*/ 7144 h 481012"/>
                <a:gd name="connsiteX19" fmla="*/ 1652587 w 1678781"/>
                <a:gd name="connsiteY19" fmla="*/ 0 h 481012"/>
                <a:gd name="connsiteX20" fmla="*/ 1662112 w 1678781"/>
                <a:gd name="connsiteY20" fmla="*/ 2381 h 481012"/>
                <a:gd name="connsiteX21" fmla="*/ 1674018 w 1678781"/>
                <a:gd name="connsiteY21" fmla="*/ 11906 h 481012"/>
                <a:gd name="connsiteX22" fmla="*/ 1678781 w 1678781"/>
                <a:gd name="connsiteY22" fmla="*/ 35719 h 481012"/>
                <a:gd name="connsiteX23" fmla="*/ 1669256 w 1678781"/>
                <a:gd name="connsiteY23" fmla="*/ 90487 h 481012"/>
                <a:gd name="connsiteX24" fmla="*/ 1654968 w 1678781"/>
                <a:gd name="connsiteY24" fmla="*/ 154781 h 481012"/>
                <a:gd name="connsiteX25" fmla="*/ 1633537 w 1678781"/>
                <a:gd name="connsiteY25" fmla="*/ 216694 h 481012"/>
                <a:gd name="connsiteX26" fmla="*/ 1609725 w 1678781"/>
                <a:gd name="connsiteY26" fmla="*/ 283369 h 481012"/>
                <a:gd name="connsiteX27" fmla="*/ 1571625 w 1678781"/>
                <a:gd name="connsiteY27" fmla="*/ 354806 h 481012"/>
                <a:gd name="connsiteX28" fmla="*/ 1538287 w 1678781"/>
                <a:gd name="connsiteY28" fmla="*/ 409575 h 481012"/>
                <a:gd name="connsiteX29" fmla="*/ 1507331 w 1678781"/>
                <a:gd name="connsiteY29" fmla="*/ 452437 h 481012"/>
                <a:gd name="connsiteX30" fmla="*/ 1483518 w 1678781"/>
                <a:gd name="connsiteY30" fmla="*/ 473869 h 481012"/>
                <a:gd name="connsiteX31" fmla="*/ 1466850 w 1678781"/>
                <a:gd name="connsiteY31" fmla="*/ 481012 h 481012"/>
                <a:gd name="connsiteX32" fmla="*/ 1450181 w 1678781"/>
                <a:gd name="connsiteY32" fmla="*/ 481012 h 481012"/>
                <a:gd name="connsiteX33" fmla="*/ 1421606 w 1678781"/>
                <a:gd name="connsiteY33" fmla="*/ 473869 h 481012"/>
                <a:gd name="connsiteX34" fmla="*/ 1397793 w 1678781"/>
                <a:gd name="connsiteY34" fmla="*/ 459581 h 481012"/>
                <a:gd name="connsiteX35" fmla="*/ 1378743 w 1678781"/>
                <a:gd name="connsiteY35" fmla="*/ 438150 h 481012"/>
                <a:gd name="connsiteX36" fmla="*/ 1359693 w 1678781"/>
                <a:gd name="connsiteY36" fmla="*/ 423862 h 481012"/>
                <a:gd name="connsiteX37" fmla="*/ 1323975 w 1678781"/>
                <a:gd name="connsiteY37" fmla="*/ 411956 h 481012"/>
                <a:gd name="connsiteX38" fmla="*/ 1269206 w 1678781"/>
                <a:gd name="connsiteY38" fmla="*/ 404812 h 481012"/>
                <a:gd name="connsiteX39" fmla="*/ 1197768 w 1678781"/>
                <a:gd name="connsiteY39" fmla="*/ 407194 h 481012"/>
                <a:gd name="connsiteX40" fmla="*/ 1066800 w 1678781"/>
                <a:gd name="connsiteY40" fmla="*/ 421481 h 481012"/>
                <a:gd name="connsiteX41" fmla="*/ 923925 w 1678781"/>
                <a:gd name="connsiteY41" fmla="*/ 411956 h 481012"/>
                <a:gd name="connsiteX42" fmla="*/ 740568 w 1678781"/>
                <a:gd name="connsiteY42" fmla="*/ 39766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78781" h="481012">
                  <a:moveTo>
                    <a:pt x="740568" y="397669"/>
                  </a:moveTo>
                  <a:lnTo>
                    <a:pt x="564356" y="392906"/>
                  </a:lnTo>
                  <a:lnTo>
                    <a:pt x="409575" y="395287"/>
                  </a:lnTo>
                  <a:lnTo>
                    <a:pt x="28575" y="369094"/>
                  </a:lnTo>
                  <a:lnTo>
                    <a:pt x="0" y="169069"/>
                  </a:lnTo>
                  <a:lnTo>
                    <a:pt x="388143" y="190500"/>
                  </a:lnTo>
                  <a:lnTo>
                    <a:pt x="540543" y="192881"/>
                  </a:lnTo>
                  <a:lnTo>
                    <a:pt x="900112" y="192881"/>
                  </a:lnTo>
                  <a:lnTo>
                    <a:pt x="1064418" y="195262"/>
                  </a:lnTo>
                  <a:lnTo>
                    <a:pt x="1307306" y="192881"/>
                  </a:lnTo>
                  <a:lnTo>
                    <a:pt x="1352550" y="188119"/>
                  </a:lnTo>
                  <a:lnTo>
                    <a:pt x="1395412" y="178594"/>
                  </a:lnTo>
                  <a:lnTo>
                    <a:pt x="1438275" y="166687"/>
                  </a:lnTo>
                  <a:lnTo>
                    <a:pt x="1481137" y="147637"/>
                  </a:lnTo>
                  <a:lnTo>
                    <a:pt x="1519237" y="123825"/>
                  </a:lnTo>
                  <a:lnTo>
                    <a:pt x="1559718" y="88106"/>
                  </a:lnTo>
                  <a:lnTo>
                    <a:pt x="1590675" y="52387"/>
                  </a:lnTo>
                  <a:lnTo>
                    <a:pt x="1616868" y="23812"/>
                  </a:lnTo>
                  <a:lnTo>
                    <a:pt x="1638300" y="7144"/>
                  </a:lnTo>
                  <a:lnTo>
                    <a:pt x="1652587" y="0"/>
                  </a:lnTo>
                  <a:lnTo>
                    <a:pt x="1662112" y="2381"/>
                  </a:lnTo>
                  <a:lnTo>
                    <a:pt x="1674018" y="11906"/>
                  </a:lnTo>
                  <a:lnTo>
                    <a:pt x="1678781" y="35719"/>
                  </a:lnTo>
                  <a:lnTo>
                    <a:pt x="1669256" y="90487"/>
                  </a:lnTo>
                  <a:lnTo>
                    <a:pt x="1654968" y="154781"/>
                  </a:lnTo>
                  <a:lnTo>
                    <a:pt x="1633537" y="216694"/>
                  </a:lnTo>
                  <a:lnTo>
                    <a:pt x="1609725" y="283369"/>
                  </a:lnTo>
                  <a:lnTo>
                    <a:pt x="1571625" y="354806"/>
                  </a:lnTo>
                  <a:lnTo>
                    <a:pt x="1538287" y="409575"/>
                  </a:lnTo>
                  <a:lnTo>
                    <a:pt x="1507331" y="452437"/>
                  </a:lnTo>
                  <a:lnTo>
                    <a:pt x="1483518" y="473869"/>
                  </a:lnTo>
                  <a:lnTo>
                    <a:pt x="1466850" y="481012"/>
                  </a:lnTo>
                  <a:lnTo>
                    <a:pt x="1450181" y="481012"/>
                  </a:lnTo>
                  <a:lnTo>
                    <a:pt x="1421606" y="473869"/>
                  </a:lnTo>
                  <a:lnTo>
                    <a:pt x="1397793" y="459581"/>
                  </a:lnTo>
                  <a:lnTo>
                    <a:pt x="1378743" y="438150"/>
                  </a:lnTo>
                  <a:lnTo>
                    <a:pt x="1359693" y="423862"/>
                  </a:lnTo>
                  <a:lnTo>
                    <a:pt x="1323975" y="411956"/>
                  </a:lnTo>
                  <a:lnTo>
                    <a:pt x="1269206" y="404812"/>
                  </a:lnTo>
                  <a:lnTo>
                    <a:pt x="1197768" y="407194"/>
                  </a:lnTo>
                  <a:lnTo>
                    <a:pt x="1066800" y="421481"/>
                  </a:lnTo>
                  <a:lnTo>
                    <a:pt x="923925" y="411956"/>
                  </a:lnTo>
                  <a:lnTo>
                    <a:pt x="740568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0FDF1426-C7B4-4E34-86B1-6938362FCC40}"/>
                </a:ext>
              </a:extLst>
            </p:cNvPr>
            <p:cNvSpPr/>
            <p:nvPr/>
          </p:nvSpPr>
          <p:spPr>
            <a:xfrm>
              <a:off x="5786439" y="2466976"/>
              <a:ext cx="2184400" cy="404813"/>
            </a:xfrm>
            <a:custGeom>
              <a:avLst/>
              <a:gdLst>
                <a:gd name="connsiteX0" fmla="*/ 1059656 w 2183606"/>
                <a:gd name="connsiteY0" fmla="*/ 328613 h 404813"/>
                <a:gd name="connsiteX1" fmla="*/ 764381 w 2183606"/>
                <a:gd name="connsiteY1" fmla="*/ 364331 h 404813"/>
                <a:gd name="connsiteX2" fmla="*/ 616743 w 2183606"/>
                <a:gd name="connsiteY2" fmla="*/ 378619 h 404813"/>
                <a:gd name="connsiteX3" fmla="*/ 426243 w 2183606"/>
                <a:gd name="connsiteY3" fmla="*/ 397669 h 404813"/>
                <a:gd name="connsiteX4" fmla="*/ 345281 w 2183606"/>
                <a:gd name="connsiteY4" fmla="*/ 404813 h 404813"/>
                <a:gd name="connsiteX5" fmla="*/ 309562 w 2183606"/>
                <a:gd name="connsiteY5" fmla="*/ 404813 h 404813"/>
                <a:gd name="connsiteX6" fmla="*/ 271462 w 2183606"/>
                <a:gd name="connsiteY6" fmla="*/ 400050 h 404813"/>
                <a:gd name="connsiteX7" fmla="*/ 230981 w 2183606"/>
                <a:gd name="connsiteY7" fmla="*/ 385763 h 404813"/>
                <a:gd name="connsiteX8" fmla="*/ 173831 w 2183606"/>
                <a:gd name="connsiteY8" fmla="*/ 354806 h 404813"/>
                <a:gd name="connsiteX9" fmla="*/ 119062 w 2183606"/>
                <a:gd name="connsiteY9" fmla="*/ 309563 h 404813"/>
                <a:gd name="connsiteX10" fmla="*/ 76200 w 2183606"/>
                <a:gd name="connsiteY10" fmla="*/ 269081 h 404813"/>
                <a:gd name="connsiteX11" fmla="*/ 45243 w 2183606"/>
                <a:gd name="connsiteY11" fmla="*/ 230981 h 404813"/>
                <a:gd name="connsiteX12" fmla="*/ 14287 w 2183606"/>
                <a:gd name="connsiteY12" fmla="*/ 190500 h 404813"/>
                <a:gd name="connsiteX13" fmla="*/ 2381 w 2183606"/>
                <a:gd name="connsiteY13" fmla="*/ 171450 h 404813"/>
                <a:gd name="connsiteX14" fmla="*/ 0 w 2183606"/>
                <a:gd name="connsiteY14" fmla="*/ 157163 h 404813"/>
                <a:gd name="connsiteX15" fmla="*/ 2381 w 2183606"/>
                <a:gd name="connsiteY15" fmla="*/ 147638 h 404813"/>
                <a:gd name="connsiteX16" fmla="*/ 14287 w 2183606"/>
                <a:gd name="connsiteY16" fmla="*/ 138113 h 404813"/>
                <a:gd name="connsiteX17" fmla="*/ 35718 w 2183606"/>
                <a:gd name="connsiteY17" fmla="*/ 138113 h 404813"/>
                <a:gd name="connsiteX18" fmla="*/ 59531 w 2183606"/>
                <a:gd name="connsiteY18" fmla="*/ 154781 h 404813"/>
                <a:gd name="connsiteX19" fmla="*/ 107156 w 2183606"/>
                <a:gd name="connsiteY19" fmla="*/ 185738 h 404813"/>
                <a:gd name="connsiteX20" fmla="*/ 157162 w 2183606"/>
                <a:gd name="connsiteY20" fmla="*/ 211931 h 404813"/>
                <a:gd name="connsiteX21" fmla="*/ 207168 w 2183606"/>
                <a:gd name="connsiteY21" fmla="*/ 230981 h 404813"/>
                <a:gd name="connsiteX22" fmla="*/ 245268 w 2183606"/>
                <a:gd name="connsiteY22" fmla="*/ 242888 h 404813"/>
                <a:gd name="connsiteX23" fmla="*/ 283368 w 2183606"/>
                <a:gd name="connsiteY23" fmla="*/ 247650 h 404813"/>
                <a:gd name="connsiteX24" fmla="*/ 335756 w 2183606"/>
                <a:gd name="connsiteY24" fmla="*/ 250031 h 404813"/>
                <a:gd name="connsiteX25" fmla="*/ 483393 w 2183606"/>
                <a:gd name="connsiteY25" fmla="*/ 240506 h 404813"/>
                <a:gd name="connsiteX26" fmla="*/ 619125 w 2183606"/>
                <a:gd name="connsiteY26" fmla="*/ 223838 h 404813"/>
                <a:gd name="connsiteX27" fmla="*/ 833437 w 2183606"/>
                <a:gd name="connsiteY27" fmla="*/ 197644 h 404813"/>
                <a:gd name="connsiteX28" fmla="*/ 1100137 w 2183606"/>
                <a:gd name="connsiteY28" fmla="*/ 154781 h 404813"/>
                <a:gd name="connsiteX29" fmla="*/ 1466850 w 2183606"/>
                <a:gd name="connsiteY29" fmla="*/ 85725 h 404813"/>
                <a:gd name="connsiteX30" fmla="*/ 1607343 w 2183606"/>
                <a:gd name="connsiteY30" fmla="*/ 66675 h 404813"/>
                <a:gd name="connsiteX31" fmla="*/ 1657350 w 2183606"/>
                <a:gd name="connsiteY31" fmla="*/ 59531 h 404813"/>
                <a:gd name="connsiteX32" fmla="*/ 1743075 w 2183606"/>
                <a:gd name="connsiteY32" fmla="*/ 38100 h 404813"/>
                <a:gd name="connsiteX33" fmla="*/ 1814512 w 2183606"/>
                <a:gd name="connsiteY33" fmla="*/ 26194 h 404813"/>
                <a:gd name="connsiteX34" fmla="*/ 1854993 w 2183606"/>
                <a:gd name="connsiteY34" fmla="*/ 11906 h 404813"/>
                <a:gd name="connsiteX35" fmla="*/ 1900237 w 2183606"/>
                <a:gd name="connsiteY35" fmla="*/ 0 h 404813"/>
                <a:gd name="connsiteX36" fmla="*/ 1943100 w 2183606"/>
                <a:gd name="connsiteY36" fmla="*/ 4763 h 404813"/>
                <a:gd name="connsiteX37" fmla="*/ 2019300 w 2183606"/>
                <a:gd name="connsiteY37" fmla="*/ 28575 h 404813"/>
                <a:gd name="connsiteX38" fmla="*/ 2109787 w 2183606"/>
                <a:gd name="connsiteY38" fmla="*/ 66675 h 404813"/>
                <a:gd name="connsiteX39" fmla="*/ 2143125 w 2183606"/>
                <a:gd name="connsiteY39" fmla="*/ 88106 h 404813"/>
                <a:gd name="connsiteX40" fmla="*/ 2169318 w 2183606"/>
                <a:gd name="connsiteY40" fmla="*/ 109538 h 404813"/>
                <a:gd name="connsiteX41" fmla="*/ 2178843 w 2183606"/>
                <a:gd name="connsiteY41" fmla="*/ 126206 h 404813"/>
                <a:gd name="connsiteX42" fmla="*/ 2183606 w 2183606"/>
                <a:gd name="connsiteY42" fmla="*/ 145256 h 404813"/>
                <a:gd name="connsiteX43" fmla="*/ 2181225 w 2183606"/>
                <a:gd name="connsiteY43" fmla="*/ 166688 h 404813"/>
                <a:gd name="connsiteX44" fmla="*/ 2169318 w 2183606"/>
                <a:gd name="connsiteY44" fmla="*/ 183356 h 404813"/>
                <a:gd name="connsiteX45" fmla="*/ 2135981 w 2183606"/>
                <a:gd name="connsiteY45" fmla="*/ 204788 h 404813"/>
                <a:gd name="connsiteX46" fmla="*/ 2085975 w 2183606"/>
                <a:gd name="connsiteY46" fmla="*/ 226219 h 404813"/>
                <a:gd name="connsiteX47" fmla="*/ 2002631 w 2183606"/>
                <a:gd name="connsiteY47" fmla="*/ 226219 h 404813"/>
                <a:gd name="connsiteX48" fmla="*/ 1857375 w 2183606"/>
                <a:gd name="connsiteY48" fmla="*/ 228600 h 404813"/>
                <a:gd name="connsiteX49" fmla="*/ 1604962 w 2183606"/>
                <a:gd name="connsiteY49" fmla="*/ 247650 h 404813"/>
                <a:gd name="connsiteX50" fmla="*/ 1464468 w 2183606"/>
                <a:gd name="connsiteY50" fmla="*/ 269081 h 404813"/>
                <a:gd name="connsiteX51" fmla="*/ 1059656 w 2183606"/>
                <a:gd name="connsiteY51" fmla="*/ 328613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3606" h="404813">
                  <a:moveTo>
                    <a:pt x="1059656" y="328613"/>
                  </a:moveTo>
                  <a:lnTo>
                    <a:pt x="764381" y="364331"/>
                  </a:lnTo>
                  <a:lnTo>
                    <a:pt x="616743" y="378619"/>
                  </a:lnTo>
                  <a:lnTo>
                    <a:pt x="426243" y="397669"/>
                  </a:lnTo>
                  <a:lnTo>
                    <a:pt x="345281" y="404813"/>
                  </a:lnTo>
                  <a:lnTo>
                    <a:pt x="309562" y="404813"/>
                  </a:lnTo>
                  <a:lnTo>
                    <a:pt x="271462" y="400050"/>
                  </a:lnTo>
                  <a:lnTo>
                    <a:pt x="230981" y="385763"/>
                  </a:lnTo>
                  <a:lnTo>
                    <a:pt x="173831" y="354806"/>
                  </a:lnTo>
                  <a:lnTo>
                    <a:pt x="119062" y="309563"/>
                  </a:lnTo>
                  <a:lnTo>
                    <a:pt x="76200" y="269081"/>
                  </a:lnTo>
                  <a:lnTo>
                    <a:pt x="45243" y="230981"/>
                  </a:lnTo>
                  <a:lnTo>
                    <a:pt x="14287" y="190500"/>
                  </a:lnTo>
                  <a:lnTo>
                    <a:pt x="2381" y="171450"/>
                  </a:lnTo>
                  <a:lnTo>
                    <a:pt x="0" y="157163"/>
                  </a:lnTo>
                  <a:lnTo>
                    <a:pt x="2381" y="147638"/>
                  </a:lnTo>
                  <a:lnTo>
                    <a:pt x="14287" y="138113"/>
                  </a:lnTo>
                  <a:lnTo>
                    <a:pt x="35718" y="138113"/>
                  </a:lnTo>
                  <a:lnTo>
                    <a:pt x="59531" y="154781"/>
                  </a:lnTo>
                  <a:lnTo>
                    <a:pt x="107156" y="185738"/>
                  </a:lnTo>
                  <a:lnTo>
                    <a:pt x="157162" y="211931"/>
                  </a:lnTo>
                  <a:lnTo>
                    <a:pt x="207168" y="230981"/>
                  </a:lnTo>
                  <a:lnTo>
                    <a:pt x="245268" y="242888"/>
                  </a:lnTo>
                  <a:lnTo>
                    <a:pt x="283368" y="247650"/>
                  </a:lnTo>
                  <a:lnTo>
                    <a:pt x="335756" y="250031"/>
                  </a:lnTo>
                  <a:lnTo>
                    <a:pt x="483393" y="240506"/>
                  </a:lnTo>
                  <a:lnTo>
                    <a:pt x="619125" y="223838"/>
                  </a:lnTo>
                  <a:lnTo>
                    <a:pt x="833437" y="197644"/>
                  </a:lnTo>
                  <a:lnTo>
                    <a:pt x="1100137" y="154781"/>
                  </a:lnTo>
                  <a:lnTo>
                    <a:pt x="1466850" y="85725"/>
                  </a:lnTo>
                  <a:lnTo>
                    <a:pt x="1607343" y="66675"/>
                  </a:lnTo>
                  <a:lnTo>
                    <a:pt x="1657350" y="59531"/>
                  </a:lnTo>
                  <a:lnTo>
                    <a:pt x="1743075" y="38100"/>
                  </a:lnTo>
                  <a:lnTo>
                    <a:pt x="1814512" y="26194"/>
                  </a:lnTo>
                  <a:lnTo>
                    <a:pt x="1854993" y="11906"/>
                  </a:lnTo>
                  <a:lnTo>
                    <a:pt x="1900237" y="0"/>
                  </a:lnTo>
                  <a:lnTo>
                    <a:pt x="1943100" y="4763"/>
                  </a:lnTo>
                  <a:lnTo>
                    <a:pt x="2019300" y="28575"/>
                  </a:lnTo>
                  <a:lnTo>
                    <a:pt x="2109787" y="66675"/>
                  </a:lnTo>
                  <a:lnTo>
                    <a:pt x="2143125" y="88106"/>
                  </a:lnTo>
                  <a:lnTo>
                    <a:pt x="2169318" y="109538"/>
                  </a:lnTo>
                  <a:lnTo>
                    <a:pt x="2178843" y="126206"/>
                  </a:lnTo>
                  <a:lnTo>
                    <a:pt x="2183606" y="145256"/>
                  </a:lnTo>
                  <a:lnTo>
                    <a:pt x="2181225" y="166688"/>
                  </a:lnTo>
                  <a:lnTo>
                    <a:pt x="2169318" y="183356"/>
                  </a:lnTo>
                  <a:lnTo>
                    <a:pt x="2135981" y="204788"/>
                  </a:lnTo>
                  <a:lnTo>
                    <a:pt x="2085975" y="226219"/>
                  </a:lnTo>
                  <a:lnTo>
                    <a:pt x="2002631" y="226219"/>
                  </a:lnTo>
                  <a:lnTo>
                    <a:pt x="1857375" y="228600"/>
                  </a:lnTo>
                  <a:lnTo>
                    <a:pt x="1604962" y="247650"/>
                  </a:lnTo>
                  <a:lnTo>
                    <a:pt x="1464468" y="269081"/>
                  </a:lnTo>
                  <a:lnTo>
                    <a:pt x="1059656" y="328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459E9798-290A-4FCF-B376-97BC132BA2FD}"/>
                </a:ext>
              </a:extLst>
            </p:cNvPr>
            <p:cNvSpPr/>
            <p:nvPr/>
          </p:nvSpPr>
          <p:spPr>
            <a:xfrm>
              <a:off x="5489577" y="2938464"/>
              <a:ext cx="2989263" cy="498475"/>
            </a:xfrm>
            <a:custGeom>
              <a:avLst/>
              <a:gdLst>
                <a:gd name="connsiteX0" fmla="*/ 1823789 w 2988710"/>
                <a:gd name="connsiteY0" fmla="*/ 265552 h 498536"/>
                <a:gd name="connsiteX1" fmla="*/ 1450513 w 2988710"/>
                <a:gd name="connsiteY1" fmla="*/ 300625 h 498536"/>
                <a:gd name="connsiteX2" fmla="*/ 1237571 w 2988710"/>
                <a:gd name="connsiteY2" fmla="*/ 323172 h 498536"/>
                <a:gd name="connsiteX3" fmla="*/ 1017113 w 2988710"/>
                <a:gd name="connsiteY3" fmla="*/ 360750 h 498536"/>
                <a:gd name="connsiteX4" fmla="*/ 761582 w 2988710"/>
                <a:gd name="connsiteY4" fmla="*/ 410854 h 498536"/>
                <a:gd name="connsiteX5" fmla="*/ 483504 w 2988710"/>
                <a:gd name="connsiteY5" fmla="*/ 473484 h 498536"/>
                <a:gd name="connsiteX6" fmla="*/ 403338 w 2988710"/>
                <a:gd name="connsiteY6" fmla="*/ 493526 h 498536"/>
                <a:gd name="connsiteX7" fmla="*/ 365760 w 2988710"/>
                <a:gd name="connsiteY7" fmla="*/ 498536 h 498536"/>
                <a:gd name="connsiteX8" fmla="*/ 330687 w 2988710"/>
                <a:gd name="connsiteY8" fmla="*/ 496031 h 498536"/>
                <a:gd name="connsiteX9" fmla="*/ 283088 w 2988710"/>
                <a:gd name="connsiteY9" fmla="*/ 483505 h 498536"/>
                <a:gd name="connsiteX10" fmla="*/ 202921 w 2988710"/>
                <a:gd name="connsiteY10" fmla="*/ 453442 h 498536"/>
                <a:gd name="connsiteX11" fmla="*/ 125260 w 2988710"/>
                <a:gd name="connsiteY11" fmla="*/ 410854 h 498536"/>
                <a:gd name="connsiteX12" fmla="*/ 65135 w 2988710"/>
                <a:gd name="connsiteY12" fmla="*/ 373276 h 498536"/>
                <a:gd name="connsiteX13" fmla="*/ 30062 w 2988710"/>
                <a:gd name="connsiteY13" fmla="*/ 350729 h 498536"/>
                <a:gd name="connsiteX14" fmla="*/ 15031 w 2988710"/>
                <a:gd name="connsiteY14" fmla="*/ 335698 h 498536"/>
                <a:gd name="connsiteX15" fmla="*/ 5010 w 2988710"/>
                <a:gd name="connsiteY15" fmla="*/ 318161 h 498536"/>
                <a:gd name="connsiteX16" fmla="*/ 0 w 2988710"/>
                <a:gd name="connsiteY16" fmla="*/ 293109 h 498536"/>
                <a:gd name="connsiteX17" fmla="*/ 0 w 2988710"/>
                <a:gd name="connsiteY17" fmla="*/ 275573 h 498536"/>
                <a:gd name="connsiteX18" fmla="*/ 2505 w 2988710"/>
                <a:gd name="connsiteY18" fmla="*/ 263047 h 498536"/>
                <a:gd name="connsiteX19" fmla="*/ 17536 w 2988710"/>
                <a:gd name="connsiteY19" fmla="*/ 255531 h 498536"/>
                <a:gd name="connsiteX20" fmla="*/ 32567 w 2988710"/>
                <a:gd name="connsiteY20" fmla="*/ 255531 h 498536"/>
                <a:gd name="connsiteX21" fmla="*/ 57619 w 2988710"/>
                <a:gd name="connsiteY21" fmla="*/ 265552 h 498536"/>
                <a:gd name="connsiteX22" fmla="*/ 160333 w 2988710"/>
                <a:gd name="connsiteY22" fmla="*/ 288099 h 498536"/>
                <a:gd name="connsiteX23" fmla="*/ 350728 w 2988710"/>
                <a:gd name="connsiteY23" fmla="*/ 315656 h 498536"/>
                <a:gd name="connsiteX24" fmla="*/ 393317 w 2988710"/>
                <a:gd name="connsiteY24" fmla="*/ 310646 h 498536"/>
                <a:gd name="connsiteX25" fmla="*/ 583712 w 2988710"/>
                <a:gd name="connsiteY25" fmla="*/ 283088 h 498536"/>
                <a:gd name="connsiteX26" fmla="*/ 914400 w 2988710"/>
                <a:gd name="connsiteY26" fmla="*/ 220458 h 498536"/>
                <a:gd name="connsiteX27" fmla="*/ 1037155 w 2988710"/>
                <a:gd name="connsiteY27" fmla="*/ 202922 h 498536"/>
                <a:gd name="connsiteX28" fmla="*/ 1357821 w 2988710"/>
                <a:gd name="connsiteY28" fmla="*/ 157828 h 498536"/>
                <a:gd name="connsiteX29" fmla="*/ 1575774 w 2988710"/>
                <a:gd name="connsiteY29" fmla="*/ 130271 h 498536"/>
                <a:gd name="connsiteX30" fmla="*/ 1746128 w 2988710"/>
                <a:gd name="connsiteY30" fmla="*/ 110229 h 498536"/>
                <a:gd name="connsiteX31" fmla="*/ 1881409 w 2988710"/>
                <a:gd name="connsiteY31" fmla="*/ 92693 h 498536"/>
                <a:gd name="connsiteX32" fmla="*/ 2031721 w 2988710"/>
                <a:gd name="connsiteY32" fmla="*/ 80167 h 498536"/>
                <a:gd name="connsiteX33" fmla="*/ 2272221 w 2988710"/>
                <a:gd name="connsiteY33" fmla="*/ 57620 h 498536"/>
                <a:gd name="connsiteX34" fmla="*/ 2367419 w 2988710"/>
                <a:gd name="connsiteY34" fmla="*/ 50104 h 498536"/>
                <a:gd name="connsiteX35" fmla="*/ 2402492 w 2988710"/>
                <a:gd name="connsiteY35" fmla="*/ 40083 h 498536"/>
                <a:gd name="connsiteX36" fmla="*/ 2465122 w 2988710"/>
                <a:gd name="connsiteY36" fmla="*/ 20042 h 498536"/>
                <a:gd name="connsiteX37" fmla="*/ 2537773 w 2988710"/>
                <a:gd name="connsiteY37" fmla="*/ 0 h 498536"/>
                <a:gd name="connsiteX38" fmla="*/ 2570340 w 2988710"/>
                <a:gd name="connsiteY38" fmla="*/ 0 h 498536"/>
                <a:gd name="connsiteX39" fmla="*/ 2637981 w 2988710"/>
                <a:gd name="connsiteY39" fmla="*/ 7516 h 498536"/>
                <a:gd name="connsiteX40" fmla="*/ 2723158 w 2988710"/>
                <a:gd name="connsiteY40" fmla="*/ 20042 h 498536"/>
                <a:gd name="connsiteX41" fmla="*/ 2803324 w 2988710"/>
                <a:gd name="connsiteY41" fmla="*/ 40083 h 498536"/>
                <a:gd name="connsiteX42" fmla="*/ 2860944 w 2988710"/>
                <a:gd name="connsiteY42" fmla="*/ 62630 h 498536"/>
                <a:gd name="connsiteX43" fmla="*/ 2913553 w 2988710"/>
                <a:gd name="connsiteY43" fmla="*/ 87682 h 498536"/>
                <a:gd name="connsiteX44" fmla="*/ 2963658 w 2988710"/>
                <a:gd name="connsiteY44" fmla="*/ 117745 h 498536"/>
                <a:gd name="connsiteX45" fmla="*/ 2983699 w 2988710"/>
                <a:gd name="connsiteY45" fmla="*/ 140292 h 498536"/>
                <a:gd name="connsiteX46" fmla="*/ 2988710 w 2988710"/>
                <a:gd name="connsiteY46" fmla="*/ 162838 h 498536"/>
                <a:gd name="connsiteX47" fmla="*/ 2981194 w 2988710"/>
                <a:gd name="connsiteY47" fmla="*/ 192901 h 498536"/>
                <a:gd name="connsiteX48" fmla="*/ 2961152 w 2988710"/>
                <a:gd name="connsiteY48" fmla="*/ 217953 h 498536"/>
                <a:gd name="connsiteX49" fmla="*/ 2933595 w 2988710"/>
                <a:gd name="connsiteY49" fmla="*/ 235489 h 498536"/>
                <a:gd name="connsiteX50" fmla="*/ 2898522 w 2988710"/>
                <a:gd name="connsiteY50" fmla="*/ 245510 h 498536"/>
                <a:gd name="connsiteX51" fmla="*/ 2835892 w 2988710"/>
                <a:gd name="connsiteY51" fmla="*/ 245510 h 498536"/>
                <a:gd name="connsiteX52" fmla="*/ 2703116 w 2988710"/>
                <a:gd name="connsiteY52" fmla="*/ 237995 h 498536"/>
                <a:gd name="connsiteX53" fmla="*/ 2570340 w 2988710"/>
                <a:gd name="connsiteY53" fmla="*/ 232984 h 498536"/>
                <a:gd name="connsiteX54" fmla="*/ 2420028 w 2988710"/>
                <a:gd name="connsiteY54" fmla="*/ 235489 h 498536"/>
                <a:gd name="connsiteX55" fmla="*/ 2272221 w 2988710"/>
                <a:gd name="connsiteY55" fmla="*/ 235489 h 498536"/>
                <a:gd name="connsiteX56" fmla="*/ 2036732 w 2988710"/>
                <a:gd name="connsiteY56" fmla="*/ 250521 h 498536"/>
                <a:gd name="connsiteX57" fmla="*/ 1823789 w 2988710"/>
                <a:gd name="connsiteY57" fmla="*/ 2655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8710" h="498536">
                  <a:moveTo>
                    <a:pt x="1823789" y="265552"/>
                  </a:moveTo>
                  <a:lnTo>
                    <a:pt x="1450513" y="300625"/>
                  </a:lnTo>
                  <a:lnTo>
                    <a:pt x="1237571" y="323172"/>
                  </a:lnTo>
                  <a:lnTo>
                    <a:pt x="1017113" y="360750"/>
                  </a:lnTo>
                  <a:lnTo>
                    <a:pt x="761582" y="410854"/>
                  </a:lnTo>
                  <a:lnTo>
                    <a:pt x="483504" y="473484"/>
                  </a:lnTo>
                  <a:lnTo>
                    <a:pt x="403338" y="493526"/>
                  </a:lnTo>
                  <a:lnTo>
                    <a:pt x="365760" y="498536"/>
                  </a:lnTo>
                  <a:lnTo>
                    <a:pt x="330687" y="496031"/>
                  </a:lnTo>
                  <a:lnTo>
                    <a:pt x="283088" y="483505"/>
                  </a:lnTo>
                  <a:lnTo>
                    <a:pt x="202921" y="453442"/>
                  </a:lnTo>
                  <a:lnTo>
                    <a:pt x="125260" y="410854"/>
                  </a:lnTo>
                  <a:lnTo>
                    <a:pt x="65135" y="373276"/>
                  </a:lnTo>
                  <a:lnTo>
                    <a:pt x="30062" y="350729"/>
                  </a:lnTo>
                  <a:lnTo>
                    <a:pt x="15031" y="335698"/>
                  </a:lnTo>
                  <a:lnTo>
                    <a:pt x="5010" y="318161"/>
                  </a:lnTo>
                  <a:lnTo>
                    <a:pt x="0" y="293109"/>
                  </a:lnTo>
                  <a:lnTo>
                    <a:pt x="0" y="275573"/>
                  </a:lnTo>
                  <a:lnTo>
                    <a:pt x="2505" y="263047"/>
                  </a:lnTo>
                  <a:lnTo>
                    <a:pt x="17536" y="255531"/>
                  </a:lnTo>
                  <a:lnTo>
                    <a:pt x="32567" y="255531"/>
                  </a:lnTo>
                  <a:lnTo>
                    <a:pt x="57619" y="265552"/>
                  </a:lnTo>
                  <a:lnTo>
                    <a:pt x="160333" y="288099"/>
                  </a:lnTo>
                  <a:lnTo>
                    <a:pt x="350728" y="315656"/>
                  </a:lnTo>
                  <a:lnTo>
                    <a:pt x="393317" y="310646"/>
                  </a:lnTo>
                  <a:lnTo>
                    <a:pt x="583712" y="283088"/>
                  </a:lnTo>
                  <a:lnTo>
                    <a:pt x="914400" y="220458"/>
                  </a:lnTo>
                  <a:lnTo>
                    <a:pt x="1037155" y="202922"/>
                  </a:lnTo>
                  <a:lnTo>
                    <a:pt x="1357821" y="157828"/>
                  </a:lnTo>
                  <a:lnTo>
                    <a:pt x="1575774" y="130271"/>
                  </a:lnTo>
                  <a:lnTo>
                    <a:pt x="1746128" y="110229"/>
                  </a:lnTo>
                  <a:lnTo>
                    <a:pt x="1881409" y="92693"/>
                  </a:lnTo>
                  <a:lnTo>
                    <a:pt x="2031721" y="80167"/>
                  </a:lnTo>
                  <a:lnTo>
                    <a:pt x="2272221" y="57620"/>
                  </a:lnTo>
                  <a:lnTo>
                    <a:pt x="2367419" y="50104"/>
                  </a:lnTo>
                  <a:lnTo>
                    <a:pt x="2402492" y="40083"/>
                  </a:lnTo>
                  <a:lnTo>
                    <a:pt x="2465122" y="20042"/>
                  </a:lnTo>
                  <a:lnTo>
                    <a:pt x="2537773" y="0"/>
                  </a:lnTo>
                  <a:lnTo>
                    <a:pt x="2570340" y="0"/>
                  </a:lnTo>
                  <a:lnTo>
                    <a:pt x="2637981" y="7516"/>
                  </a:lnTo>
                  <a:lnTo>
                    <a:pt x="2723158" y="20042"/>
                  </a:lnTo>
                  <a:lnTo>
                    <a:pt x="2803324" y="40083"/>
                  </a:lnTo>
                  <a:lnTo>
                    <a:pt x="2860944" y="62630"/>
                  </a:lnTo>
                  <a:lnTo>
                    <a:pt x="2913553" y="87682"/>
                  </a:lnTo>
                  <a:lnTo>
                    <a:pt x="2963658" y="117745"/>
                  </a:lnTo>
                  <a:lnTo>
                    <a:pt x="2983699" y="140292"/>
                  </a:lnTo>
                  <a:lnTo>
                    <a:pt x="2988710" y="162838"/>
                  </a:lnTo>
                  <a:lnTo>
                    <a:pt x="2981194" y="192901"/>
                  </a:lnTo>
                  <a:lnTo>
                    <a:pt x="2961152" y="217953"/>
                  </a:lnTo>
                  <a:lnTo>
                    <a:pt x="2933595" y="235489"/>
                  </a:lnTo>
                  <a:lnTo>
                    <a:pt x="2898522" y="245510"/>
                  </a:lnTo>
                  <a:lnTo>
                    <a:pt x="2835892" y="245510"/>
                  </a:lnTo>
                  <a:lnTo>
                    <a:pt x="2703116" y="237995"/>
                  </a:lnTo>
                  <a:lnTo>
                    <a:pt x="2570340" y="232984"/>
                  </a:lnTo>
                  <a:lnTo>
                    <a:pt x="2420028" y="235489"/>
                  </a:lnTo>
                  <a:lnTo>
                    <a:pt x="2272221" y="235489"/>
                  </a:lnTo>
                  <a:lnTo>
                    <a:pt x="2036732" y="250521"/>
                  </a:lnTo>
                  <a:lnTo>
                    <a:pt x="1823789" y="2655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BAF2E7A8-FBD2-4CE9-99AD-D308451BD5A3}"/>
                </a:ext>
              </a:extLst>
            </p:cNvPr>
            <p:cNvSpPr/>
            <p:nvPr/>
          </p:nvSpPr>
          <p:spPr>
            <a:xfrm rot="16200000">
              <a:off x="5000627" y="4511676"/>
              <a:ext cx="2181225" cy="377825"/>
            </a:xfrm>
            <a:custGeom>
              <a:avLst/>
              <a:gdLst>
                <a:gd name="connsiteX0" fmla="*/ 1228725 w 2181225"/>
                <a:gd name="connsiteY0" fmla="*/ 376237 h 378619"/>
                <a:gd name="connsiteX1" fmla="*/ 976312 w 2181225"/>
                <a:gd name="connsiteY1" fmla="*/ 366712 h 378619"/>
                <a:gd name="connsiteX2" fmla="*/ 821531 w 2181225"/>
                <a:gd name="connsiteY2" fmla="*/ 369094 h 378619"/>
                <a:gd name="connsiteX3" fmla="*/ 457200 w 2181225"/>
                <a:gd name="connsiteY3" fmla="*/ 347662 h 378619"/>
                <a:gd name="connsiteX4" fmla="*/ 288131 w 2181225"/>
                <a:gd name="connsiteY4" fmla="*/ 335756 h 378619"/>
                <a:gd name="connsiteX5" fmla="*/ 192881 w 2181225"/>
                <a:gd name="connsiteY5" fmla="*/ 328612 h 378619"/>
                <a:gd name="connsiteX6" fmla="*/ 135731 w 2181225"/>
                <a:gd name="connsiteY6" fmla="*/ 323850 h 378619"/>
                <a:gd name="connsiteX7" fmla="*/ 97631 w 2181225"/>
                <a:gd name="connsiteY7" fmla="*/ 314325 h 378619"/>
                <a:gd name="connsiteX8" fmla="*/ 47625 w 2181225"/>
                <a:gd name="connsiteY8" fmla="*/ 292894 h 378619"/>
                <a:gd name="connsiteX9" fmla="*/ 19050 w 2181225"/>
                <a:gd name="connsiteY9" fmla="*/ 276225 h 378619"/>
                <a:gd name="connsiteX10" fmla="*/ 2381 w 2181225"/>
                <a:gd name="connsiteY10" fmla="*/ 257175 h 378619"/>
                <a:gd name="connsiteX11" fmla="*/ 0 w 2181225"/>
                <a:gd name="connsiteY11" fmla="*/ 240506 h 378619"/>
                <a:gd name="connsiteX12" fmla="*/ 4762 w 2181225"/>
                <a:gd name="connsiteY12" fmla="*/ 214312 h 378619"/>
                <a:gd name="connsiteX13" fmla="*/ 19050 w 2181225"/>
                <a:gd name="connsiteY13" fmla="*/ 188119 h 378619"/>
                <a:gd name="connsiteX14" fmla="*/ 47625 w 2181225"/>
                <a:gd name="connsiteY14" fmla="*/ 159544 h 378619"/>
                <a:gd name="connsiteX15" fmla="*/ 85725 w 2181225"/>
                <a:gd name="connsiteY15" fmla="*/ 133350 h 378619"/>
                <a:gd name="connsiteX16" fmla="*/ 128587 w 2181225"/>
                <a:gd name="connsiteY16" fmla="*/ 109537 h 378619"/>
                <a:gd name="connsiteX17" fmla="*/ 202406 w 2181225"/>
                <a:gd name="connsiteY17" fmla="*/ 85725 h 378619"/>
                <a:gd name="connsiteX18" fmla="*/ 271462 w 2181225"/>
                <a:gd name="connsiteY18" fmla="*/ 73819 h 378619"/>
                <a:gd name="connsiteX19" fmla="*/ 302418 w 2181225"/>
                <a:gd name="connsiteY19" fmla="*/ 73819 h 378619"/>
                <a:gd name="connsiteX20" fmla="*/ 397668 w 2181225"/>
                <a:gd name="connsiteY20" fmla="*/ 92869 h 378619"/>
                <a:gd name="connsiteX21" fmla="*/ 538162 w 2181225"/>
                <a:gd name="connsiteY21" fmla="*/ 121444 h 378619"/>
                <a:gd name="connsiteX22" fmla="*/ 802481 w 2181225"/>
                <a:gd name="connsiteY22" fmla="*/ 164306 h 378619"/>
                <a:gd name="connsiteX23" fmla="*/ 971550 w 2181225"/>
                <a:gd name="connsiteY23" fmla="*/ 166687 h 378619"/>
                <a:gd name="connsiteX24" fmla="*/ 1231106 w 2181225"/>
                <a:gd name="connsiteY24" fmla="*/ 180975 h 378619"/>
                <a:gd name="connsiteX25" fmla="*/ 1397793 w 2181225"/>
                <a:gd name="connsiteY25" fmla="*/ 190500 h 378619"/>
                <a:gd name="connsiteX26" fmla="*/ 1528762 w 2181225"/>
                <a:gd name="connsiteY26" fmla="*/ 192881 h 378619"/>
                <a:gd name="connsiteX27" fmla="*/ 1654968 w 2181225"/>
                <a:gd name="connsiteY27" fmla="*/ 195262 h 378619"/>
                <a:gd name="connsiteX28" fmla="*/ 1854993 w 2181225"/>
                <a:gd name="connsiteY28" fmla="*/ 190500 h 378619"/>
                <a:gd name="connsiteX29" fmla="*/ 1897856 w 2181225"/>
                <a:gd name="connsiteY29" fmla="*/ 180975 h 378619"/>
                <a:gd name="connsiteX30" fmla="*/ 1947862 w 2181225"/>
                <a:gd name="connsiteY30" fmla="*/ 166687 h 378619"/>
                <a:gd name="connsiteX31" fmla="*/ 2014537 w 2181225"/>
                <a:gd name="connsiteY31" fmla="*/ 140494 h 378619"/>
                <a:gd name="connsiteX32" fmla="*/ 2059781 w 2181225"/>
                <a:gd name="connsiteY32" fmla="*/ 109537 h 378619"/>
                <a:gd name="connsiteX33" fmla="*/ 2085975 w 2181225"/>
                <a:gd name="connsiteY33" fmla="*/ 83344 h 378619"/>
                <a:gd name="connsiteX34" fmla="*/ 2105025 w 2181225"/>
                <a:gd name="connsiteY34" fmla="*/ 47625 h 378619"/>
                <a:gd name="connsiteX35" fmla="*/ 2116931 w 2181225"/>
                <a:gd name="connsiteY35" fmla="*/ 30956 h 378619"/>
                <a:gd name="connsiteX36" fmla="*/ 2128837 w 2181225"/>
                <a:gd name="connsiteY36" fmla="*/ 16669 h 378619"/>
                <a:gd name="connsiteX37" fmla="*/ 2143125 w 2181225"/>
                <a:gd name="connsiteY37" fmla="*/ 4762 h 378619"/>
                <a:gd name="connsiteX38" fmla="*/ 2155031 w 2181225"/>
                <a:gd name="connsiteY38" fmla="*/ 0 h 378619"/>
                <a:gd name="connsiteX39" fmla="*/ 2164556 w 2181225"/>
                <a:gd name="connsiteY39" fmla="*/ 0 h 378619"/>
                <a:gd name="connsiteX40" fmla="*/ 2171700 w 2181225"/>
                <a:gd name="connsiteY40" fmla="*/ 4762 h 378619"/>
                <a:gd name="connsiteX41" fmla="*/ 2176462 w 2181225"/>
                <a:gd name="connsiteY41" fmla="*/ 11906 h 378619"/>
                <a:gd name="connsiteX42" fmla="*/ 2181225 w 2181225"/>
                <a:gd name="connsiteY42" fmla="*/ 30956 h 378619"/>
                <a:gd name="connsiteX43" fmla="*/ 2181225 w 2181225"/>
                <a:gd name="connsiteY43" fmla="*/ 64294 h 378619"/>
                <a:gd name="connsiteX44" fmla="*/ 2178843 w 2181225"/>
                <a:gd name="connsiteY44" fmla="*/ 119062 h 378619"/>
                <a:gd name="connsiteX45" fmla="*/ 2164556 w 2181225"/>
                <a:gd name="connsiteY45" fmla="*/ 188119 h 378619"/>
                <a:gd name="connsiteX46" fmla="*/ 2119312 w 2181225"/>
                <a:gd name="connsiteY46" fmla="*/ 333375 h 378619"/>
                <a:gd name="connsiteX47" fmla="*/ 2052637 w 2181225"/>
                <a:gd name="connsiteY47" fmla="*/ 347662 h 378619"/>
                <a:gd name="connsiteX48" fmla="*/ 1874043 w 2181225"/>
                <a:gd name="connsiteY48" fmla="*/ 357187 h 378619"/>
                <a:gd name="connsiteX49" fmla="*/ 1726406 w 2181225"/>
                <a:gd name="connsiteY49" fmla="*/ 366712 h 378619"/>
                <a:gd name="connsiteX50" fmla="*/ 1600200 w 2181225"/>
                <a:gd name="connsiteY50" fmla="*/ 371475 h 378619"/>
                <a:gd name="connsiteX51" fmla="*/ 1500187 w 2181225"/>
                <a:gd name="connsiteY51" fmla="*/ 369094 h 378619"/>
                <a:gd name="connsiteX52" fmla="*/ 1400175 w 2181225"/>
                <a:gd name="connsiteY52" fmla="*/ 378619 h 378619"/>
                <a:gd name="connsiteX53" fmla="*/ 1228725 w 2181225"/>
                <a:gd name="connsiteY53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81225" h="378619">
                  <a:moveTo>
                    <a:pt x="1228725" y="376237"/>
                  </a:moveTo>
                  <a:lnTo>
                    <a:pt x="976312" y="366712"/>
                  </a:lnTo>
                  <a:lnTo>
                    <a:pt x="821531" y="369094"/>
                  </a:lnTo>
                  <a:lnTo>
                    <a:pt x="457200" y="347662"/>
                  </a:lnTo>
                  <a:lnTo>
                    <a:pt x="288131" y="335756"/>
                  </a:lnTo>
                  <a:lnTo>
                    <a:pt x="192881" y="328612"/>
                  </a:lnTo>
                  <a:lnTo>
                    <a:pt x="135731" y="323850"/>
                  </a:lnTo>
                  <a:lnTo>
                    <a:pt x="97631" y="314325"/>
                  </a:lnTo>
                  <a:lnTo>
                    <a:pt x="47625" y="292894"/>
                  </a:lnTo>
                  <a:lnTo>
                    <a:pt x="19050" y="276225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4762" y="214312"/>
                  </a:lnTo>
                  <a:lnTo>
                    <a:pt x="19050" y="188119"/>
                  </a:lnTo>
                  <a:lnTo>
                    <a:pt x="47625" y="159544"/>
                  </a:lnTo>
                  <a:lnTo>
                    <a:pt x="85725" y="133350"/>
                  </a:lnTo>
                  <a:lnTo>
                    <a:pt x="128587" y="109537"/>
                  </a:lnTo>
                  <a:lnTo>
                    <a:pt x="202406" y="85725"/>
                  </a:lnTo>
                  <a:lnTo>
                    <a:pt x="271462" y="73819"/>
                  </a:lnTo>
                  <a:lnTo>
                    <a:pt x="302418" y="73819"/>
                  </a:lnTo>
                  <a:lnTo>
                    <a:pt x="397668" y="92869"/>
                  </a:lnTo>
                  <a:lnTo>
                    <a:pt x="538162" y="121444"/>
                  </a:lnTo>
                  <a:lnTo>
                    <a:pt x="802481" y="164306"/>
                  </a:lnTo>
                  <a:lnTo>
                    <a:pt x="971550" y="166687"/>
                  </a:lnTo>
                  <a:lnTo>
                    <a:pt x="1231106" y="180975"/>
                  </a:lnTo>
                  <a:lnTo>
                    <a:pt x="1397793" y="190500"/>
                  </a:lnTo>
                  <a:lnTo>
                    <a:pt x="1528762" y="192881"/>
                  </a:lnTo>
                  <a:lnTo>
                    <a:pt x="1654968" y="195262"/>
                  </a:lnTo>
                  <a:lnTo>
                    <a:pt x="1854993" y="190500"/>
                  </a:lnTo>
                  <a:lnTo>
                    <a:pt x="1897856" y="180975"/>
                  </a:lnTo>
                  <a:lnTo>
                    <a:pt x="1947862" y="166687"/>
                  </a:lnTo>
                  <a:lnTo>
                    <a:pt x="2014537" y="140494"/>
                  </a:lnTo>
                  <a:lnTo>
                    <a:pt x="2059781" y="109537"/>
                  </a:lnTo>
                  <a:lnTo>
                    <a:pt x="2085975" y="83344"/>
                  </a:lnTo>
                  <a:lnTo>
                    <a:pt x="2105025" y="47625"/>
                  </a:lnTo>
                  <a:lnTo>
                    <a:pt x="2116931" y="30956"/>
                  </a:lnTo>
                  <a:lnTo>
                    <a:pt x="2128837" y="16669"/>
                  </a:lnTo>
                  <a:lnTo>
                    <a:pt x="2143125" y="4762"/>
                  </a:lnTo>
                  <a:lnTo>
                    <a:pt x="2155031" y="0"/>
                  </a:lnTo>
                  <a:lnTo>
                    <a:pt x="2164556" y="0"/>
                  </a:lnTo>
                  <a:lnTo>
                    <a:pt x="2171700" y="4762"/>
                  </a:lnTo>
                  <a:lnTo>
                    <a:pt x="2176462" y="11906"/>
                  </a:lnTo>
                  <a:lnTo>
                    <a:pt x="2181225" y="30956"/>
                  </a:lnTo>
                  <a:lnTo>
                    <a:pt x="2181225" y="64294"/>
                  </a:lnTo>
                  <a:lnTo>
                    <a:pt x="2178843" y="119062"/>
                  </a:lnTo>
                  <a:lnTo>
                    <a:pt x="2164556" y="188119"/>
                  </a:lnTo>
                  <a:lnTo>
                    <a:pt x="2119312" y="333375"/>
                  </a:lnTo>
                  <a:lnTo>
                    <a:pt x="2052637" y="347662"/>
                  </a:lnTo>
                  <a:lnTo>
                    <a:pt x="1874043" y="357187"/>
                  </a:lnTo>
                  <a:lnTo>
                    <a:pt x="1726406" y="366712"/>
                  </a:lnTo>
                  <a:lnTo>
                    <a:pt x="1600200" y="371475"/>
                  </a:lnTo>
                  <a:lnTo>
                    <a:pt x="1500187" y="369094"/>
                  </a:lnTo>
                  <a:lnTo>
                    <a:pt x="1400175" y="378619"/>
                  </a:lnTo>
                  <a:lnTo>
                    <a:pt x="1228725" y="3762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8">
              <a:extLst>
                <a:ext uri="{FF2B5EF4-FFF2-40B4-BE49-F238E27FC236}">
                  <a16:creationId xmlns:a16="http://schemas.microsoft.com/office/drawing/2014/main" id="{23E013FE-C897-4DF5-B188-337456547C2B}"/>
                </a:ext>
              </a:extLst>
            </p:cNvPr>
            <p:cNvSpPr/>
            <p:nvPr/>
          </p:nvSpPr>
          <p:spPr>
            <a:xfrm rot="16200000">
              <a:off x="5682459" y="3848895"/>
              <a:ext cx="2622550" cy="1773237"/>
            </a:xfrm>
            <a:custGeom>
              <a:avLst/>
              <a:gdLst>
                <a:gd name="connsiteX0" fmla="*/ 869156 w 2621756"/>
                <a:gd name="connsiteY0" fmla="*/ 1719263 h 1774032"/>
                <a:gd name="connsiteX1" fmla="*/ 628650 w 2621756"/>
                <a:gd name="connsiteY1" fmla="*/ 1726407 h 1774032"/>
                <a:gd name="connsiteX2" fmla="*/ 459581 w 2621756"/>
                <a:gd name="connsiteY2" fmla="*/ 1726407 h 1774032"/>
                <a:gd name="connsiteX3" fmla="*/ 373856 w 2621756"/>
                <a:gd name="connsiteY3" fmla="*/ 1724025 h 1774032"/>
                <a:gd name="connsiteX4" fmla="*/ 328612 w 2621756"/>
                <a:gd name="connsiteY4" fmla="*/ 1721644 h 1774032"/>
                <a:gd name="connsiteX5" fmla="*/ 283369 w 2621756"/>
                <a:gd name="connsiteY5" fmla="*/ 1712119 h 1774032"/>
                <a:gd name="connsiteX6" fmla="*/ 235744 w 2621756"/>
                <a:gd name="connsiteY6" fmla="*/ 1697832 h 1774032"/>
                <a:gd name="connsiteX7" fmla="*/ 157162 w 2621756"/>
                <a:gd name="connsiteY7" fmla="*/ 1662113 h 1774032"/>
                <a:gd name="connsiteX8" fmla="*/ 73819 w 2621756"/>
                <a:gd name="connsiteY8" fmla="*/ 1616869 h 1774032"/>
                <a:gd name="connsiteX9" fmla="*/ 23812 w 2621756"/>
                <a:gd name="connsiteY9" fmla="*/ 1583532 h 1774032"/>
                <a:gd name="connsiteX10" fmla="*/ 2381 w 2621756"/>
                <a:gd name="connsiteY10" fmla="*/ 1564482 h 1774032"/>
                <a:gd name="connsiteX11" fmla="*/ 0 w 2621756"/>
                <a:gd name="connsiteY11" fmla="*/ 1552575 h 1774032"/>
                <a:gd name="connsiteX12" fmla="*/ 2381 w 2621756"/>
                <a:gd name="connsiteY12" fmla="*/ 1535907 h 1774032"/>
                <a:gd name="connsiteX13" fmla="*/ 19050 w 2621756"/>
                <a:gd name="connsiteY13" fmla="*/ 1514475 h 1774032"/>
                <a:gd name="connsiteX14" fmla="*/ 40481 w 2621756"/>
                <a:gd name="connsiteY14" fmla="*/ 1493044 h 1774032"/>
                <a:gd name="connsiteX15" fmla="*/ 71437 w 2621756"/>
                <a:gd name="connsiteY15" fmla="*/ 1469232 h 1774032"/>
                <a:gd name="connsiteX16" fmla="*/ 126206 w 2621756"/>
                <a:gd name="connsiteY16" fmla="*/ 1435894 h 1774032"/>
                <a:gd name="connsiteX17" fmla="*/ 202406 w 2621756"/>
                <a:gd name="connsiteY17" fmla="*/ 1390650 h 1774032"/>
                <a:gd name="connsiteX18" fmla="*/ 507206 w 2621756"/>
                <a:gd name="connsiteY18" fmla="*/ 1423988 h 1774032"/>
                <a:gd name="connsiteX19" fmla="*/ 523875 w 2621756"/>
                <a:gd name="connsiteY19" fmla="*/ 1445419 h 1774032"/>
                <a:gd name="connsiteX20" fmla="*/ 552450 w 2621756"/>
                <a:gd name="connsiteY20" fmla="*/ 1462088 h 1774032"/>
                <a:gd name="connsiteX21" fmla="*/ 590550 w 2621756"/>
                <a:gd name="connsiteY21" fmla="*/ 1473994 h 1774032"/>
                <a:gd name="connsiteX22" fmla="*/ 611981 w 2621756"/>
                <a:gd name="connsiteY22" fmla="*/ 1476375 h 1774032"/>
                <a:gd name="connsiteX23" fmla="*/ 659606 w 2621756"/>
                <a:gd name="connsiteY23" fmla="*/ 1481138 h 1774032"/>
                <a:gd name="connsiteX24" fmla="*/ 762000 w 2621756"/>
                <a:gd name="connsiteY24" fmla="*/ 1481138 h 1774032"/>
                <a:gd name="connsiteX25" fmla="*/ 1238250 w 2621756"/>
                <a:gd name="connsiteY25" fmla="*/ 1478757 h 1774032"/>
                <a:gd name="connsiteX26" fmla="*/ 1397794 w 2621756"/>
                <a:gd name="connsiteY26" fmla="*/ 1478757 h 1774032"/>
                <a:gd name="connsiteX27" fmla="*/ 1864519 w 2621756"/>
                <a:gd name="connsiteY27" fmla="*/ 1478757 h 1774032"/>
                <a:gd name="connsiteX28" fmla="*/ 2014537 w 2621756"/>
                <a:gd name="connsiteY28" fmla="*/ 1478757 h 1774032"/>
                <a:gd name="connsiteX29" fmla="*/ 2309812 w 2621756"/>
                <a:gd name="connsiteY29" fmla="*/ 1476375 h 1774032"/>
                <a:gd name="connsiteX30" fmla="*/ 2355056 w 2621756"/>
                <a:gd name="connsiteY30" fmla="*/ 1471613 h 1774032"/>
                <a:gd name="connsiteX31" fmla="*/ 2374106 w 2621756"/>
                <a:gd name="connsiteY31" fmla="*/ 1466850 h 1774032"/>
                <a:gd name="connsiteX32" fmla="*/ 2390775 w 2621756"/>
                <a:gd name="connsiteY32" fmla="*/ 1454944 h 1774032"/>
                <a:gd name="connsiteX33" fmla="*/ 2405062 w 2621756"/>
                <a:gd name="connsiteY33" fmla="*/ 1435894 h 1774032"/>
                <a:gd name="connsiteX34" fmla="*/ 2412206 w 2621756"/>
                <a:gd name="connsiteY34" fmla="*/ 1412082 h 1774032"/>
                <a:gd name="connsiteX35" fmla="*/ 2383631 w 2621756"/>
                <a:gd name="connsiteY35" fmla="*/ 1235869 h 1774032"/>
                <a:gd name="connsiteX36" fmla="*/ 2366962 w 2621756"/>
                <a:gd name="connsiteY36" fmla="*/ 1097757 h 1774032"/>
                <a:gd name="connsiteX37" fmla="*/ 2345531 w 2621756"/>
                <a:gd name="connsiteY37" fmla="*/ 873919 h 1774032"/>
                <a:gd name="connsiteX38" fmla="*/ 2328862 w 2621756"/>
                <a:gd name="connsiteY38" fmla="*/ 688182 h 1774032"/>
                <a:gd name="connsiteX39" fmla="*/ 2309812 w 2621756"/>
                <a:gd name="connsiteY39" fmla="*/ 509588 h 1774032"/>
                <a:gd name="connsiteX40" fmla="*/ 2297906 w 2621756"/>
                <a:gd name="connsiteY40" fmla="*/ 359569 h 1774032"/>
                <a:gd name="connsiteX41" fmla="*/ 2276475 w 2621756"/>
                <a:gd name="connsiteY41" fmla="*/ 92869 h 1774032"/>
                <a:gd name="connsiteX42" fmla="*/ 2386012 w 2621756"/>
                <a:gd name="connsiteY42" fmla="*/ 0 h 1774032"/>
                <a:gd name="connsiteX43" fmla="*/ 2405062 w 2621756"/>
                <a:gd name="connsiteY43" fmla="*/ 169069 h 1774032"/>
                <a:gd name="connsiteX44" fmla="*/ 2433637 w 2621756"/>
                <a:gd name="connsiteY44" fmla="*/ 435769 h 1774032"/>
                <a:gd name="connsiteX45" fmla="*/ 2462212 w 2621756"/>
                <a:gd name="connsiteY45" fmla="*/ 671513 h 1774032"/>
                <a:gd name="connsiteX46" fmla="*/ 2478881 w 2621756"/>
                <a:gd name="connsiteY46" fmla="*/ 881063 h 1774032"/>
                <a:gd name="connsiteX47" fmla="*/ 2514600 w 2621756"/>
                <a:gd name="connsiteY47" fmla="*/ 1121569 h 1774032"/>
                <a:gd name="connsiteX48" fmla="*/ 2533650 w 2621756"/>
                <a:gd name="connsiteY48" fmla="*/ 1216819 h 1774032"/>
                <a:gd name="connsiteX49" fmla="*/ 2552700 w 2621756"/>
                <a:gd name="connsiteY49" fmla="*/ 1316832 h 1774032"/>
                <a:gd name="connsiteX50" fmla="*/ 2569369 w 2621756"/>
                <a:gd name="connsiteY50" fmla="*/ 1381125 h 1774032"/>
                <a:gd name="connsiteX51" fmla="*/ 2595562 w 2621756"/>
                <a:gd name="connsiteY51" fmla="*/ 1412082 h 1774032"/>
                <a:gd name="connsiteX52" fmla="*/ 2607469 w 2621756"/>
                <a:gd name="connsiteY52" fmla="*/ 1433513 h 1774032"/>
                <a:gd name="connsiteX53" fmla="*/ 2616994 w 2621756"/>
                <a:gd name="connsiteY53" fmla="*/ 1450182 h 1774032"/>
                <a:gd name="connsiteX54" fmla="*/ 2621756 w 2621756"/>
                <a:gd name="connsiteY54" fmla="*/ 1471613 h 1774032"/>
                <a:gd name="connsiteX55" fmla="*/ 2616994 w 2621756"/>
                <a:gd name="connsiteY55" fmla="*/ 1493044 h 1774032"/>
                <a:gd name="connsiteX56" fmla="*/ 2576512 w 2621756"/>
                <a:gd name="connsiteY56" fmla="*/ 1550194 h 1774032"/>
                <a:gd name="connsiteX57" fmla="*/ 2505075 w 2621756"/>
                <a:gd name="connsiteY57" fmla="*/ 1645444 h 1774032"/>
                <a:gd name="connsiteX58" fmla="*/ 2466975 w 2621756"/>
                <a:gd name="connsiteY58" fmla="*/ 1695450 h 1774032"/>
                <a:gd name="connsiteX59" fmla="*/ 2436019 w 2621756"/>
                <a:gd name="connsiteY59" fmla="*/ 1724025 h 1774032"/>
                <a:gd name="connsiteX60" fmla="*/ 2412206 w 2621756"/>
                <a:gd name="connsiteY60" fmla="*/ 1745457 h 1774032"/>
                <a:gd name="connsiteX61" fmla="*/ 2378869 w 2621756"/>
                <a:gd name="connsiteY61" fmla="*/ 1764507 h 1774032"/>
                <a:gd name="connsiteX62" fmla="*/ 2352675 w 2621756"/>
                <a:gd name="connsiteY62" fmla="*/ 1774032 h 1774032"/>
                <a:gd name="connsiteX63" fmla="*/ 2328862 w 2621756"/>
                <a:gd name="connsiteY63" fmla="*/ 1769269 h 1774032"/>
                <a:gd name="connsiteX64" fmla="*/ 2295525 w 2621756"/>
                <a:gd name="connsiteY64" fmla="*/ 1754982 h 1774032"/>
                <a:gd name="connsiteX65" fmla="*/ 2264569 w 2621756"/>
                <a:gd name="connsiteY65" fmla="*/ 1738313 h 1774032"/>
                <a:gd name="connsiteX66" fmla="*/ 2219325 w 2621756"/>
                <a:gd name="connsiteY66" fmla="*/ 1719263 h 1774032"/>
                <a:gd name="connsiteX67" fmla="*/ 2162175 w 2621756"/>
                <a:gd name="connsiteY67" fmla="*/ 1709738 h 1774032"/>
                <a:gd name="connsiteX68" fmla="*/ 2028825 w 2621756"/>
                <a:gd name="connsiteY68" fmla="*/ 1697832 h 1774032"/>
                <a:gd name="connsiteX69" fmla="*/ 1804987 w 2621756"/>
                <a:gd name="connsiteY69" fmla="*/ 1700213 h 1774032"/>
                <a:gd name="connsiteX70" fmla="*/ 1412081 w 2621756"/>
                <a:gd name="connsiteY70" fmla="*/ 1702594 h 1774032"/>
                <a:gd name="connsiteX71" fmla="*/ 1235869 w 2621756"/>
                <a:gd name="connsiteY71" fmla="*/ 1704975 h 1774032"/>
                <a:gd name="connsiteX72" fmla="*/ 1145381 w 2621756"/>
                <a:gd name="connsiteY72" fmla="*/ 1712119 h 1774032"/>
                <a:gd name="connsiteX73" fmla="*/ 1035844 w 2621756"/>
                <a:gd name="connsiteY73" fmla="*/ 1719263 h 1774032"/>
                <a:gd name="connsiteX74" fmla="*/ 869156 w 2621756"/>
                <a:gd name="connsiteY74" fmla="*/ 1719263 h 177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21756" h="1774032">
                  <a:moveTo>
                    <a:pt x="869156" y="1719263"/>
                  </a:moveTo>
                  <a:lnTo>
                    <a:pt x="628650" y="1726407"/>
                  </a:lnTo>
                  <a:lnTo>
                    <a:pt x="459581" y="1726407"/>
                  </a:lnTo>
                  <a:lnTo>
                    <a:pt x="373856" y="1724025"/>
                  </a:lnTo>
                  <a:lnTo>
                    <a:pt x="328612" y="1721644"/>
                  </a:lnTo>
                  <a:lnTo>
                    <a:pt x="283369" y="1712119"/>
                  </a:lnTo>
                  <a:lnTo>
                    <a:pt x="235744" y="1697832"/>
                  </a:lnTo>
                  <a:lnTo>
                    <a:pt x="157162" y="1662113"/>
                  </a:lnTo>
                  <a:lnTo>
                    <a:pt x="73819" y="1616869"/>
                  </a:lnTo>
                  <a:lnTo>
                    <a:pt x="23812" y="1583532"/>
                  </a:lnTo>
                  <a:lnTo>
                    <a:pt x="2381" y="1564482"/>
                  </a:lnTo>
                  <a:lnTo>
                    <a:pt x="0" y="1552575"/>
                  </a:lnTo>
                  <a:lnTo>
                    <a:pt x="2381" y="1535907"/>
                  </a:lnTo>
                  <a:lnTo>
                    <a:pt x="19050" y="1514475"/>
                  </a:lnTo>
                  <a:lnTo>
                    <a:pt x="40481" y="1493044"/>
                  </a:lnTo>
                  <a:lnTo>
                    <a:pt x="71437" y="1469232"/>
                  </a:lnTo>
                  <a:lnTo>
                    <a:pt x="126206" y="1435894"/>
                  </a:lnTo>
                  <a:lnTo>
                    <a:pt x="202406" y="1390650"/>
                  </a:lnTo>
                  <a:lnTo>
                    <a:pt x="507206" y="1423988"/>
                  </a:lnTo>
                  <a:lnTo>
                    <a:pt x="523875" y="1445419"/>
                  </a:lnTo>
                  <a:lnTo>
                    <a:pt x="552450" y="1462088"/>
                  </a:lnTo>
                  <a:lnTo>
                    <a:pt x="590550" y="1473994"/>
                  </a:lnTo>
                  <a:lnTo>
                    <a:pt x="611981" y="1476375"/>
                  </a:lnTo>
                  <a:lnTo>
                    <a:pt x="659606" y="1481138"/>
                  </a:lnTo>
                  <a:lnTo>
                    <a:pt x="762000" y="1481138"/>
                  </a:lnTo>
                  <a:lnTo>
                    <a:pt x="1238250" y="1478757"/>
                  </a:lnTo>
                  <a:lnTo>
                    <a:pt x="1397794" y="1478757"/>
                  </a:lnTo>
                  <a:lnTo>
                    <a:pt x="1864519" y="1478757"/>
                  </a:lnTo>
                  <a:lnTo>
                    <a:pt x="2014537" y="1478757"/>
                  </a:lnTo>
                  <a:lnTo>
                    <a:pt x="2309812" y="1476375"/>
                  </a:lnTo>
                  <a:lnTo>
                    <a:pt x="2355056" y="1471613"/>
                  </a:lnTo>
                  <a:lnTo>
                    <a:pt x="2374106" y="1466850"/>
                  </a:lnTo>
                  <a:lnTo>
                    <a:pt x="2390775" y="1454944"/>
                  </a:lnTo>
                  <a:lnTo>
                    <a:pt x="2405062" y="1435894"/>
                  </a:lnTo>
                  <a:lnTo>
                    <a:pt x="2412206" y="1412082"/>
                  </a:lnTo>
                  <a:lnTo>
                    <a:pt x="2383631" y="1235869"/>
                  </a:lnTo>
                  <a:lnTo>
                    <a:pt x="2366962" y="1097757"/>
                  </a:lnTo>
                  <a:lnTo>
                    <a:pt x="2345531" y="873919"/>
                  </a:lnTo>
                  <a:lnTo>
                    <a:pt x="2328862" y="688182"/>
                  </a:lnTo>
                  <a:lnTo>
                    <a:pt x="2309812" y="509588"/>
                  </a:lnTo>
                  <a:lnTo>
                    <a:pt x="2297906" y="359569"/>
                  </a:lnTo>
                  <a:lnTo>
                    <a:pt x="2276475" y="92869"/>
                  </a:lnTo>
                  <a:lnTo>
                    <a:pt x="2386012" y="0"/>
                  </a:lnTo>
                  <a:lnTo>
                    <a:pt x="2405062" y="169069"/>
                  </a:lnTo>
                  <a:lnTo>
                    <a:pt x="2433637" y="435769"/>
                  </a:lnTo>
                  <a:lnTo>
                    <a:pt x="2462212" y="671513"/>
                  </a:lnTo>
                  <a:lnTo>
                    <a:pt x="2478881" y="881063"/>
                  </a:lnTo>
                  <a:lnTo>
                    <a:pt x="2514600" y="1121569"/>
                  </a:lnTo>
                  <a:lnTo>
                    <a:pt x="2533650" y="1216819"/>
                  </a:lnTo>
                  <a:lnTo>
                    <a:pt x="2552700" y="1316832"/>
                  </a:lnTo>
                  <a:lnTo>
                    <a:pt x="2569369" y="1381125"/>
                  </a:lnTo>
                  <a:lnTo>
                    <a:pt x="2595562" y="1412082"/>
                  </a:lnTo>
                  <a:lnTo>
                    <a:pt x="2607469" y="1433513"/>
                  </a:lnTo>
                  <a:lnTo>
                    <a:pt x="2616994" y="1450182"/>
                  </a:lnTo>
                  <a:lnTo>
                    <a:pt x="2621756" y="1471613"/>
                  </a:lnTo>
                  <a:lnTo>
                    <a:pt x="2616994" y="1493044"/>
                  </a:lnTo>
                  <a:lnTo>
                    <a:pt x="2576512" y="1550194"/>
                  </a:lnTo>
                  <a:lnTo>
                    <a:pt x="2505075" y="1645444"/>
                  </a:lnTo>
                  <a:lnTo>
                    <a:pt x="2466975" y="1695450"/>
                  </a:lnTo>
                  <a:lnTo>
                    <a:pt x="2436019" y="1724025"/>
                  </a:lnTo>
                  <a:lnTo>
                    <a:pt x="2412206" y="1745457"/>
                  </a:lnTo>
                  <a:lnTo>
                    <a:pt x="2378869" y="1764507"/>
                  </a:lnTo>
                  <a:lnTo>
                    <a:pt x="2352675" y="1774032"/>
                  </a:lnTo>
                  <a:lnTo>
                    <a:pt x="2328862" y="1769269"/>
                  </a:lnTo>
                  <a:lnTo>
                    <a:pt x="2295525" y="1754982"/>
                  </a:lnTo>
                  <a:lnTo>
                    <a:pt x="2264569" y="1738313"/>
                  </a:lnTo>
                  <a:lnTo>
                    <a:pt x="2219325" y="1719263"/>
                  </a:lnTo>
                  <a:lnTo>
                    <a:pt x="2162175" y="1709738"/>
                  </a:lnTo>
                  <a:lnTo>
                    <a:pt x="2028825" y="1697832"/>
                  </a:lnTo>
                  <a:lnTo>
                    <a:pt x="1804987" y="1700213"/>
                  </a:lnTo>
                  <a:lnTo>
                    <a:pt x="1412081" y="1702594"/>
                  </a:lnTo>
                  <a:lnTo>
                    <a:pt x="1235869" y="1704975"/>
                  </a:lnTo>
                  <a:lnTo>
                    <a:pt x="1145381" y="1712119"/>
                  </a:lnTo>
                  <a:lnTo>
                    <a:pt x="1035844" y="1719263"/>
                  </a:lnTo>
                  <a:lnTo>
                    <a:pt x="869156" y="1719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0">
              <a:extLst>
                <a:ext uri="{FF2B5EF4-FFF2-40B4-BE49-F238E27FC236}">
                  <a16:creationId xmlns:a16="http://schemas.microsoft.com/office/drawing/2014/main" id="{3E2EFE04-1E81-4BF1-B06A-D9B8171A5097}"/>
                </a:ext>
              </a:extLst>
            </p:cNvPr>
            <p:cNvSpPr/>
            <p:nvPr/>
          </p:nvSpPr>
          <p:spPr>
            <a:xfrm>
              <a:off x="7040563" y="5449889"/>
              <a:ext cx="546100" cy="441325"/>
            </a:xfrm>
            <a:custGeom>
              <a:avLst/>
              <a:gdLst>
                <a:gd name="connsiteX0" fmla="*/ 171450 w 545307"/>
                <a:gd name="connsiteY0" fmla="*/ 47625 h 440532"/>
                <a:gd name="connsiteX1" fmla="*/ 316707 w 545307"/>
                <a:gd name="connsiteY1" fmla="*/ 92869 h 440532"/>
                <a:gd name="connsiteX2" fmla="*/ 359569 w 545307"/>
                <a:gd name="connsiteY2" fmla="*/ 104775 h 440532"/>
                <a:gd name="connsiteX3" fmla="*/ 388144 w 545307"/>
                <a:gd name="connsiteY3" fmla="*/ 109538 h 440532"/>
                <a:gd name="connsiteX4" fmla="*/ 414338 w 545307"/>
                <a:gd name="connsiteY4" fmla="*/ 109538 h 440532"/>
                <a:gd name="connsiteX5" fmla="*/ 447675 w 545307"/>
                <a:gd name="connsiteY5" fmla="*/ 104775 h 440532"/>
                <a:gd name="connsiteX6" fmla="*/ 545307 w 545307"/>
                <a:gd name="connsiteY6" fmla="*/ 66675 h 440532"/>
                <a:gd name="connsiteX7" fmla="*/ 507207 w 545307"/>
                <a:gd name="connsiteY7" fmla="*/ 440532 h 440532"/>
                <a:gd name="connsiteX8" fmla="*/ 454819 w 545307"/>
                <a:gd name="connsiteY8" fmla="*/ 392907 h 440532"/>
                <a:gd name="connsiteX9" fmla="*/ 311944 w 545307"/>
                <a:gd name="connsiteY9" fmla="*/ 266700 h 440532"/>
                <a:gd name="connsiteX10" fmla="*/ 200025 w 545307"/>
                <a:gd name="connsiteY10" fmla="*/ 180975 h 440532"/>
                <a:gd name="connsiteX11" fmla="*/ 76200 w 545307"/>
                <a:gd name="connsiteY11" fmla="*/ 90488 h 440532"/>
                <a:gd name="connsiteX12" fmla="*/ 30957 w 545307"/>
                <a:gd name="connsiteY12" fmla="*/ 59532 h 440532"/>
                <a:gd name="connsiteX13" fmla="*/ 11907 w 545307"/>
                <a:gd name="connsiteY13" fmla="*/ 45244 h 440532"/>
                <a:gd name="connsiteX14" fmla="*/ 2382 w 545307"/>
                <a:gd name="connsiteY14" fmla="*/ 33338 h 440532"/>
                <a:gd name="connsiteX15" fmla="*/ 0 w 545307"/>
                <a:gd name="connsiteY15" fmla="*/ 19050 h 440532"/>
                <a:gd name="connsiteX16" fmla="*/ 2382 w 545307"/>
                <a:gd name="connsiteY16" fmla="*/ 9525 h 440532"/>
                <a:gd name="connsiteX17" fmla="*/ 14288 w 545307"/>
                <a:gd name="connsiteY17" fmla="*/ 0 h 440532"/>
                <a:gd name="connsiteX18" fmla="*/ 35719 w 545307"/>
                <a:gd name="connsiteY18" fmla="*/ 0 h 440532"/>
                <a:gd name="connsiteX19" fmla="*/ 171450 w 545307"/>
                <a:gd name="connsiteY19" fmla="*/ 476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5307" h="440532">
                  <a:moveTo>
                    <a:pt x="171450" y="47625"/>
                  </a:moveTo>
                  <a:lnTo>
                    <a:pt x="316707" y="92869"/>
                  </a:lnTo>
                  <a:lnTo>
                    <a:pt x="359569" y="104775"/>
                  </a:lnTo>
                  <a:lnTo>
                    <a:pt x="388144" y="109538"/>
                  </a:lnTo>
                  <a:lnTo>
                    <a:pt x="414338" y="109538"/>
                  </a:lnTo>
                  <a:lnTo>
                    <a:pt x="447675" y="104775"/>
                  </a:lnTo>
                  <a:lnTo>
                    <a:pt x="545307" y="66675"/>
                  </a:lnTo>
                  <a:lnTo>
                    <a:pt x="507207" y="440532"/>
                  </a:lnTo>
                  <a:lnTo>
                    <a:pt x="454819" y="392907"/>
                  </a:lnTo>
                  <a:lnTo>
                    <a:pt x="311944" y="266700"/>
                  </a:lnTo>
                  <a:lnTo>
                    <a:pt x="200025" y="180975"/>
                  </a:lnTo>
                  <a:lnTo>
                    <a:pt x="76200" y="90488"/>
                  </a:lnTo>
                  <a:lnTo>
                    <a:pt x="30957" y="59532"/>
                  </a:lnTo>
                  <a:lnTo>
                    <a:pt x="11907" y="45244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171450" y="476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D01F816E-DF24-467E-B368-CAC24C2D1F5D}"/>
                </a:ext>
              </a:extLst>
            </p:cNvPr>
            <p:cNvSpPr/>
            <p:nvPr/>
          </p:nvSpPr>
          <p:spPr>
            <a:xfrm>
              <a:off x="6600826" y="3217863"/>
              <a:ext cx="436563" cy="1573212"/>
            </a:xfrm>
            <a:custGeom>
              <a:avLst/>
              <a:gdLst>
                <a:gd name="connsiteX0" fmla="*/ 202406 w 435769"/>
                <a:gd name="connsiteY0" fmla="*/ 1178719 h 1574006"/>
                <a:gd name="connsiteX1" fmla="*/ 200025 w 435769"/>
                <a:gd name="connsiteY1" fmla="*/ 1038225 h 1574006"/>
                <a:gd name="connsiteX2" fmla="*/ 204788 w 435769"/>
                <a:gd name="connsiteY2" fmla="*/ 933450 h 1574006"/>
                <a:gd name="connsiteX3" fmla="*/ 190500 w 435769"/>
                <a:gd name="connsiteY3" fmla="*/ 702469 h 1574006"/>
                <a:gd name="connsiteX4" fmla="*/ 173831 w 435769"/>
                <a:gd name="connsiteY4" fmla="*/ 476250 h 1574006"/>
                <a:gd name="connsiteX5" fmla="*/ 159544 w 435769"/>
                <a:gd name="connsiteY5" fmla="*/ 397669 h 1574006"/>
                <a:gd name="connsiteX6" fmla="*/ 152400 w 435769"/>
                <a:gd name="connsiteY6" fmla="*/ 304800 h 1574006"/>
                <a:gd name="connsiteX7" fmla="*/ 142875 w 435769"/>
                <a:gd name="connsiteY7" fmla="*/ 240506 h 1574006"/>
                <a:gd name="connsiteX8" fmla="*/ 130969 w 435769"/>
                <a:gd name="connsiteY8" fmla="*/ 202406 h 1574006"/>
                <a:gd name="connsiteX9" fmla="*/ 109538 w 435769"/>
                <a:gd name="connsiteY9" fmla="*/ 157162 h 1574006"/>
                <a:gd name="connsiteX10" fmla="*/ 88106 w 435769"/>
                <a:gd name="connsiteY10" fmla="*/ 116681 h 1574006"/>
                <a:gd name="connsiteX11" fmla="*/ 64294 w 435769"/>
                <a:gd name="connsiteY11" fmla="*/ 78581 h 1574006"/>
                <a:gd name="connsiteX12" fmla="*/ 0 w 435769"/>
                <a:gd name="connsiteY12" fmla="*/ 14287 h 1574006"/>
                <a:gd name="connsiteX13" fmla="*/ 157163 w 435769"/>
                <a:gd name="connsiteY13" fmla="*/ 0 h 1574006"/>
                <a:gd name="connsiteX14" fmla="*/ 250031 w 435769"/>
                <a:gd name="connsiteY14" fmla="*/ 61912 h 1574006"/>
                <a:gd name="connsiteX15" fmla="*/ 288131 w 435769"/>
                <a:gd name="connsiteY15" fmla="*/ 85725 h 1574006"/>
                <a:gd name="connsiteX16" fmla="*/ 321469 w 435769"/>
                <a:gd name="connsiteY16" fmla="*/ 107156 h 1574006"/>
                <a:gd name="connsiteX17" fmla="*/ 354806 w 435769"/>
                <a:gd name="connsiteY17" fmla="*/ 133350 h 1574006"/>
                <a:gd name="connsiteX18" fmla="*/ 381000 w 435769"/>
                <a:gd name="connsiteY18" fmla="*/ 157162 h 1574006"/>
                <a:gd name="connsiteX19" fmla="*/ 400050 w 435769"/>
                <a:gd name="connsiteY19" fmla="*/ 180975 h 1574006"/>
                <a:gd name="connsiteX20" fmla="*/ 419100 w 435769"/>
                <a:gd name="connsiteY20" fmla="*/ 204787 h 1574006"/>
                <a:gd name="connsiteX21" fmla="*/ 431006 w 435769"/>
                <a:gd name="connsiteY21" fmla="*/ 228600 h 1574006"/>
                <a:gd name="connsiteX22" fmla="*/ 435769 w 435769"/>
                <a:gd name="connsiteY22" fmla="*/ 250031 h 1574006"/>
                <a:gd name="connsiteX23" fmla="*/ 431006 w 435769"/>
                <a:gd name="connsiteY23" fmla="*/ 271462 h 1574006"/>
                <a:gd name="connsiteX24" fmla="*/ 411956 w 435769"/>
                <a:gd name="connsiteY24" fmla="*/ 311944 h 1574006"/>
                <a:gd name="connsiteX25" fmla="*/ 400050 w 435769"/>
                <a:gd name="connsiteY25" fmla="*/ 369094 h 1574006"/>
                <a:gd name="connsiteX26" fmla="*/ 400050 w 435769"/>
                <a:gd name="connsiteY26" fmla="*/ 457200 h 1574006"/>
                <a:gd name="connsiteX27" fmla="*/ 402431 w 435769"/>
                <a:gd name="connsiteY27" fmla="*/ 923925 h 1574006"/>
                <a:gd name="connsiteX28" fmla="*/ 402431 w 435769"/>
                <a:gd name="connsiteY28" fmla="*/ 997744 h 1574006"/>
                <a:gd name="connsiteX29" fmla="*/ 395288 w 435769"/>
                <a:gd name="connsiteY29" fmla="*/ 1190625 h 1574006"/>
                <a:gd name="connsiteX30" fmla="*/ 378619 w 435769"/>
                <a:gd name="connsiteY30" fmla="*/ 1540669 h 1574006"/>
                <a:gd name="connsiteX31" fmla="*/ 183356 w 435769"/>
                <a:gd name="connsiteY31" fmla="*/ 1574006 h 1574006"/>
                <a:gd name="connsiteX32" fmla="*/ 202406 w 435769"/>
                <a:gd name="connsiteY32" fmla="*/ 1178719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5769" h="1574006">
                  <a:moveTo>
                    <a:pt x="202406" y="1178719"/>
                  </a:moveTo>
                  <a:cubicBezTo>
                    <a:pt x="201612" y="1131888"/>
                    <a:pt x="200819" y="1085056"/>
                    <a:pt x="200025" y="1038225"/>
                  </a:cubicBezTo>
                  <a:lnTo>
                    <a:pt x="204788" y="933450"/>
                  </a:lnTo>
                  <a:lnTo>
                    <a:pt x="190500" y="702469"/>
                  </a:lnTo>
                  <a:lnTo>
                    <a:pt x="173831" y="476250"/>
                  </a:lnTo>
                  <a:lnTo>
                    <a:pt x="159544" y="397669"/>
                  </a:lnTo>
                  <a:lnTo>
                    <a:pt x="152400" y="304800"/>
                  </a:lnTo>
                  <a:lnTo>
                    <a:pt x="142875" y="240506"/>
                  </a:lnTo>
                  <a:lnTo>
                    <a:pt x="130969" y="202406"/>
                  </a:lnTo>
                  <a:lnTo>
                    <a:pt x="109538" y="157162"/>
                  </a:lnTo>
                  <a:lnTo>
                    <a:pt x="88106" y="116681"/>
                  </a:lnTo>
                  <a:lnTo>
                    <a:pt x="64294" y="78581"/>
                  </a:lnTo>
                  <a:lnTo>
                    <a:pt x="0" y="14287"/>
                  </a:lnTo>
                  <a:lnTo>
                    <a:pt x="157163" y="0"/>
                  </a:lnTo>
                  <a:lnTo>
                    <a:pt x="250031" y="61912"/>
                  </a:lnTo>
                  <a:lnTo>
                    <a:pt x="288131" y="85725"/>
                  </a:lnTo>
                  <a:lnTo>
                    <a:pt x="321469" y="107156"/>
                  </a:lnTo>
                  <a:lnTo>
                    <a:pt x="354806" y="133350"/>
                  </a:lnTo>
                  <a:lnTo>
                    <a:pt x="381000" y="157162"/>
                  </a:lnTo>
                  <a:lnTo>
                    <a:pt x="400050" y="180975"/>
                  </a:lnTo>
                  <a:lnTo>
                    <a:pt x="419100" y="204787"/>
                  </a:lnTo>
                  <a:lnTo>
                    <a:pt x="431006" y="228600"/>
                  </a:lnTo>
                  <a:lnTo>
                    <a:pt x="435769" y="250031"/>
                  </a:lnTo>
                  <a:lnTo>
                    <a:pt x="431006" y="271462"/>
                  </a:lnTo>
                  <a:lnTo>
                    <a:pt x="411956" y="311944"/>
                  </a:lnTo>
                  <a:lnTo>
                    <a:pt x="400050" y="369094"/>
                  </a:lnTo>
                  <a:lnTo>
                    <a:pt x="400050" y="457200"/>
                  </a:lnTo>
                  <a:cubicBezTo>
                    <a:pt x="400844" y="612775"/>
                    <a:pt x="401637" y="768350"/>
                    <a:pt x="402431" y="923925"/>
                  </a:cubicBezTo>
                  <a:lnTo>
                    <a:pt x="402431" y="997744"/>
                  </a:lnTo>
                  <a:lnTo>
                    <a:pt x="395288" y="1190625"/>
                  </a:lnTo>
                  <a:lnTo>
                    <a:pt x="378619" y="1540669"/>
                  </a:lnTo>
                  <a:lnTo>
                    <a:pt x="183356" y="1574006"/>
                  </a:lnTo>
                  <a:lnTo>
                    <a:pt x="202406" y="11787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F40C74A9-4091-4101-AE9A-3FEC527995AF}"/>
                </a:ext>
              </a:extLst>
            </p:cNvPr>
            <p:cNvSpPr/>
            <p:nvPr/>
          </p:nvSpPr>
          <p:spPr>
            <a:xfrm>
              <a:off x="6191251" y="4000500"/>
              <a:ext cx="1452563" cy="323850"/>
            </a:xfrm>
            <a:custGeom>
              <a:avLst/>
              <a:gdLst>
                <a:gd name="connsiteX0" fmla="*/ 1102519 w 1452563"/>
                <a:gd name="connsiteY0" fmla="*/ 207169 h 323850"/>
                <a:gd name="connsiteX1" fmla="*/ 971550 w 1452563"/>
                <a:gd name="connsiteY1" fmla="*/ 228600 h 323850"/>
                <a:gd name="connsiteX2" fmla="*/ 795338 w 1452563"/>
                <a:gd name="connsiteY2" fmla="*/ 259556 h 323850"/>
                <a:gd name="connsiteX3" fmla="*/ 609600 w 1452563"/>
                <a:gd name="connsiteY3" fmla="*/ 278606 h 323850"/>
                <a:gd name="connsiteX4" fmla="*/ 492919 w 1452563"/>
                <a:gd name="connsiteY4" fmla="*/ 300038 h 323850"/>
                <a:gd name="connsiteX5" fmla="*/ 407194 w 1452563"/>
                <a:gd name="connsiteY5" fmla="*/ 314325 h 323850"/>
                <a:gd name="connsiteX6" fmla="*/ 359569 w 1452563"/>
                <a:gd name="connsiteY6" fmla="*/ 319088 h 323850"/>
                <a:gd name="connsiteX7" fmla="*/ 319088 w 1452563"/>
                <a:gd name="connsiteY7" fmla="*/ 321469 h 323850"/>
                <a:gd name="connsiteX8" fmla="*/ 276225 w 1452563"/>
                <a:gd name="connsiteY8" fmla="*/ 323850 h 323850"/>
                <a:gd name="connsiteX9" fmla="*/ 223838 w 1452563"/>
                <a:gd name="connsiteY9" fmla="*/ 319088 h 323850"/>
                <a:gd name="connsiteX10" fmla="*/ 164306 w 1452563"/>
                <a:gd name="connsiteY10" fmla="*/ 311944 h 323850"/>
                <a:gd name="connsiteX11" fmla="*/ 100013 w 1452563"/>
                <a:gd name="connsiteY11" fmla="*/ 295275 h 323850"/>
                <a:gd name="connsiteX12" fmla="*/ 0 w 1452563"/>
                <a:gd name="connsiteY12" fmla="*/ 269081 h 323850"/>
                <a:gd name="connsiteX13" fmla="*/ 0 w 1452563"/>
                <a:gd name="connsiteY13" fmla="*/ 159544 h 323850"/>
                <a:gd name="connsiteX14" fmla="*/ 130969 w 1452563"/>
                <a:gd name="connsiteY14" fmla="*/ 169069 h 323850"/>
                <a:gd name="connsiteX15" fmla="*/ 211931 w 1452563"/>
                <a:gd name="connsiteY15" fmla="*/ 171450 h 323850"/>
                <a:gd name="connsiteX16" fmla="*/ 290513 w 1452563"/>
                <a:gd name="connsiteY16" fmla="*/ 169069 h 323850"/>
                <a:gd name="connsiteX17" fmla="*/ 371475 w 1452563"/>
                <a:gd name="connsiteY17" fmla="*/ 161925 h 323850"/>
                <a:gd name="connsiteX18" fmla="*/ 483394 w 1452563"/>
                <a:gd name="connsiteY18" fmla="*/ 145256 h 323850"/>
                <a:gd name="connsiteX19" fmla="*/ 616744 w 1452563"/>
                <a:gd name="connsiteY19" fmla="*/ 119063 h 323850"/>
                <a:gd name="connsiteX20" fmla="*/ 804863 w 1452563"/>
                <a:gd name="connsiteY20" fmla="*/ 100013 h 323850"/>
                <a:gd name="connsiteX21" fmla="*/ 902494 w 1452563"/>
                <a:gd name="connsiteY21" fmla="*/ 80963 h 323850"/>
                <a:gd name="connsiteX22" fmla="*/ 1002506 w 1452563"/>
                <a:gd name="connsiteY22" fmla="*/ 64294 h 323850"/>
                <a:gd name="connsiteX23" fmla="*/ 1100138 w 1452563"/>
                <a:gd name="connsiteY23" fmla="*/ 47625 h 323850"/>
                <a:gd name="connsiteX24" fmla="*/ 1207294 w 1452563"/>
                <a:gd name="connsiteY24" fmla="*/ 33338 h 323850"/>
                <a:gd name="connsiteX25" fmla="*/ 1285875 w 1452563"/>
                <a:gd name="connsiteY25" fmla="*/ 21431 h 323850"/>
                <a:gd name="connsiteX26" fmla="*/ 1364456 w 1452563"/>
                <a:gd name="connsiteY26" fmla="*/ 11906 h 323850"/>
                <a:gd name="connsiteX27" fmla="*/ 1452563 w 1452563"/>
                <a:gd name="connsiteY27" fmla="*/ 0 h 323850"/>
                <a:gd name="connsiteX28" fmla="*/ 1452563 w 1452563"/>
                <a:gd name="connsiteY28" fmla="*/ 188119 h 323850"/>
                <a:gd name="connsiteX29" fmla="*/ 1285875 w 1452563"/>
                <a:gd name="connsiteY29" fmla="*/ 190500 h 323850"/>
                <a:gd name="connsiteX30" fmla="*/ 1200150 w 1452563"/>
                <a:gd name="connsiteY30" fmla="*/ 197644 h 323850"/>
                <a:gd name="connsiteX31" fmla="*/ 1102519 w 1452563"/>
                <a:gd name="connsiteY31" fmla="*/ 2071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3" h="323850">
                  <a:moveTo>
                    <a:pt x="1102519" y="207169"/>
                  </a:moveTo>
                  <a:lnTo>
                    <a:pt x="971550" y="228600"/>
                  </a:lnTo>
                  <a:lnTo>
                    <a:pt x="795338" y="259556"/>
                  </a:lnTo>
                  <a:lnTo>
                    <a:pt x="609600" y="278606"/>
                  </a:lnTo>
                  <a:lnTo>
                    <a:pt x="492919" y="300038"/>
                  </a:lnTo>
                  <a:lnTo>
                    <a:pt x="407194" y="314325"/>
                  </a:lnTo>
                  <a:lnTo>
                    <a:pt x="359569" y="319088"/>
                  </a:lnTo>
                  <a:lnTo>
                    <a:pt x="319088" y="321469"/>
                  </a:lnTo>
                  <a:lnTo>
                    <a:pt x="276225" y="323850"/>
                  </a:lnTo>
                  <a:lnTo>
                    <a:pt x="223838" y="319088"/>
                  </a:lnTo>
                  <a:lnTo>
                    <a:pt x="164306" y="311944"/>
                  </a:lnTo>
                  <a:lnTo>
                    <a:pt x="100013" y="295275"/>
                  </a:lnTo>
                  <a:lnTo>
                    <a:pt x="0" y="269081"/>
                  </a:lnTo>
                  <a:lnTo>
                    <a:pt x="0" y="159544"/>
                  </a:lnTo>
                  <a:lnTo>
                    <a:pt x="130969" y="169069"/>
                  </a:lnTo>
                  <a:lnTo>
                    <a:pt x="211931" y="171450"/>
                  </a:lnTo>
                  <a:lnTo>
                    <a:pt x="290513" y="169069"/>
                  </a:lnTo>
                  <a:lnTo>
                    <a:pt x="371475" y="161925"/>
                  </a:lnTo>
                  <a:lnTo>
                    <a:pt x="483394" y="145256"/>
                  </a:lnTo>
                  <a:lnTo>
                    <a:pt x="616744" y="119063"/>
                  </a:lnTo>
                  <a:lnTo>
                    <a:pt x="804863" y="100013"/>
                  </a:lnTo>
                  <a:lnTo>
                    <a:pt x="902494" y="80963"/>
                  </a:lnTo>
                  <a:lnTo>
                    <a:pt x="1002506" y="64294"/>
                  </a:lnTo>
                  <a:lnTo>
                    <a:pt x="1100138" y="47625"/>
                  </a:lnTo>
                  <a:lnTo>
                    <a:pt x="1207294" y="33338"/>
                  </a:lnTo>
                  <a:lnTo>
                    <a:pt x="1285875" y="21431"/>
                  </a:lnTo>
                  <a:lnTo>
                    <a:pt x="1364456" y="11906"/>
                  </a:lnTo>
                  <a:lnTo>
                    <a:pt x="1452563" y="0"/>
                  </a:lnTo>
                  <a:lnTo>
                    <a:pt x="1452563" y="188119"/>
                  </a:lnTo>
                  <a:lnTo>
                    <a:pt x="1285875" y="190500"/>
                  </a:lnTo>
                  <a:lnTo>
                    <a:pt x="1200150" y="197644"/>
                  </a:lnTo>
                  <a:lnTo>
                    <a:pt x="1102519" y="2071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465FD572-5879-4DBC-8E84-329D5C1CF1D4}"/>
                </a:ext>
              </a:extLst>
            </p:cNvPr>
            <p:cNvSpPr/>
            <p:nvPr/>
          </p:nvSpPr>
          <p:spPr>
            <a:xfrm>
              <a:off x="5689600" y="4564063"/>
              <a:ext cx="2724150" cy="438150"/>
            </a:xfrm>
            <a:custGeom>
              <a:avLst/>
              <a:gdLst>
                <a:gd name="connsiteX0" fmla="*/ 1295400 w 2724150"/>
                <a:gd name="connsiteY0" fmla="*/ 295275 h 438150"/>
                <a:gd name="connsiteX1" fmla="*/ 1019175 w 2724150"/>
                <a:gd name="connsiteY1" fmla="*/ 333375 h 438150"/>
                <a:gd name="connsiteX2" fmla="*/ 783432 w 2724150"/>
                <a:gd name="connsiteY2" fmla="*/ 369094 h 438150"/>
                <a:gd name="connsiteX3" fmla="*/ 550069 w 2724150"/>
                <a:gd name="connsiteY3" fmla="*/ 409575 h 438150"/>
                <a:gd name="connsiteX4" fmla="*/ 404813 w 2724150"/>
                <a:gd name="connsiteY4" fmla="*/ 426244 h 438150"/>
                <a:gd name="connsiteX5" fmla="*/ 330994 w 2724150"/>
                <a:gd name="connsiteY5" fmla="*/ 435769 h 438150"/>
                <a:gd name="connsiteX6" fmla="*/ 290513 w 2724150"/>
                <a:gd name="connsiteY6" fmla="*/ 438150 h 438150"/>
                <a:gd name="connsiteX7" fmla="*/ 250032 w 2724150"/>
                <a:gd name="connsiteY7" fmla="*/ 433388 h 438150"/>
                <a:gd name="connsiteX8" fmla="*/ 211932 w 2724150"/>
                <a:gd name="connsiteY8" fmla="*/ 423863 h 438150"/>
                <a:gd name="connsiteX9" fmla="*/ 176213 w 2724150"/>
                <a:gd name="connsiteY9" fmla="*/ 411957 h 438150"/>
                <a:gd name="connsiteX10" fmla="*/ 130969 w 2724150"/>
                <a:gd name="connsiteY10" fmla="*/ 388144 h 438150"/>
                <a:gd name="connsiteX11" fmla="*/ 71438 w 2724150"/>
                <a:gd name="connsiteY11" fmla="*/ 342900 h 438150"/>
                <a:gd name="connsiteX12" fmla="*/ 30957 w 2724150"/>
                <a:gd name="connsiteY12" fmla="*/ 307182 h 438150"/>
                <a:gd name="connsiteX13" fmla="*/ 9525 w 2724150"/>
                <a:gd name="connsiteY13" fmla="*/ 283369 h 438150"/>
                <a:gd name="connsiteX14" fmla="*/ 0 w 2724150"/>
                <a:gd name="connsiteY14" fmla="*/ 264319 h 438150"/>
                <a:gd name="connsiteX15" fmla="*/ 0 w 2724150"/>
                <a:gd name="connsiteY15" fmla="*/ 245269 h 438150"/>
                <a:gd name="connsiteX16" fmla="*/ 9525 w 2724150"/>
                <a:gd name="connsiteY16" fmla="*/ 233363 h 438150"/>
                <a:gd name="connsiteX17" fmla="*/ 33338 w 2724150"/>
                <a:gd name="connsiteY17" fmla="*/ 223838 h 438150"/>
                <a:gd name="connsiteX18" fmla="*/ 76200 w 2724150"/>
                <a:gd name="connsiteY18" fmla="*/ 228600 h 438150"/>
                <a:gd name="connsiteX19" fmla="*/ 209550 w 2724150"/>
                <a:gd name="connsiteY19" fmla="*/ 245269 h 438150"/>
                <a:gd name="connsiteX20" fmla="*/ 409575 w 2724150"/>
                <a:gd name="connsiteY20" fmla="*/ 247650 h 438150"/>
                <a:gd name="connsiteX21" fmla="*/ 545307 w 2724150"/>
                <a:gd name="connsiteY21" fmla="*/ 230982 h 438150"/>
                <a:gd name="connsiteX22" fmla="*/ 852488 w 2724150"/>
                <a:gd name="connsiteY22" fmla="*/ 192882 h 438150"/>
                <a:gd name="connsiteX23" fmla="*/ 1114425 w 2724150"/>
                <a:gd name="connsiteY23" fmla="*/ 154782 h 438150"/>
                <a:gd name="connsiteX24" fmla="*/ 1309688 w 2724150"/>
                <a:gd name="connsiteY24" fmla="*/ 135732 h 438150"/>
                <a:gd name="connsiteX25" fmla="*/ 1493044 w 2724150"/>
                <a:gd name="connsiteY25" fmla="*/ 119063 h 438150"/>
                <a:gd name="connsiteX26" fmla="*/ 1600200 w 2724150"/>
                <a:gd name="connsiteY26" fmla="*/ 107157 h 438150"/>
                <a:gd name="connsiteX27" fmla="*/ 1924050 w 2724150"/>
                <a:gd name="connsiteY27" fmla="*/ 64294 h 438150"/>
                <a:gd name="connsiteX28" fmla="*/ 2093119 w 2724150"/>
                <a:gd name="connsiteY28" fmla="*/ 52388 h 438150"/>
                <a:gd name="connsiteX29" fmla="*/ 2202657 w 2724150"/>
                <a:gd name="connsiteY29" fmla="*/ 19050 h 438150"/>
                <a:gd name="connsiteX30" fmla="*/ 2269332 w 2724150"/>
                <a:gd name="connsiteY30" fmla="*/ 4763 h 438150"/>
                <a:gd name="connsiteX31" fmla="*/ 2307432 w 2724150"/>
                <a:gd name="connsiteY31" fmla="*/ 0 h 438150"/>
                <a:gd name="connsiteX32" fmla="*/ 2357438 w 2724150"/>
                <a:gd name="connsiteY32" fmla="*/ 4763 h 438150"/>
                <a:gd name="connsiteX33" fmla="*/ 2433638 w 2724150"/>
                <a:gd name="connsiteY33" fmla="*/ 23813 h 438150"/>
                <a:gd name="connsiteX34" fmla="*/ 2495550 w 2724150"/>
                <a:gd name="connsiteY34" fmla="*/ 42863 h 438150"/>
                <a:gd name="connsiteX35" fmla="*/ 2566988 w 2724150"/>
                <a:gd name="connsiteY35" fmla="*/ 71438 h 438150"/>
                <a:gd name="connsiteX36" fmla="*/ 2626519 w 2724150"/>
                <a:gd name="connsiteY36" fmla="*/ 95250 h 438150"/>
                <a:gd name="connsiteX37" fmla="*/ 2655094 w 2724150"/>
                <a:gd name="connsiteY37" fmla="*/ 111919 h 438150"/>
                <a:gd name="connsiteX38" fmla="*/ 2674144 w 2724150"/>
                <a:gd name="connsiteY38" fmla="*/ 130969 h 438150"/>
                <a:gd name="connsiteX39" fmla="*/ 2697957 w 2724150"/>
                <a:gd name="connsiteY39" fmla="*/ 161925 h 438150"/>
                <a:gd name="connsiteX40" fmla="*/ 2714625 w 2724150"/>
                <a:gd name="connsiteY40" fmla="*/ 188119 h 438150"/>
                <a:gd name="connsiteX41" fmla="*/ 2724150 w 2724150"/>
                <a:gd name="connsiteY41" fmla="*/ 219075 h 438150"/>
                <a:gd name="connsiteX42" fmla="*/ 2719388 w 2724150"/>
                <a:gd name="connsiteY42" fmla="*/ 238125 h 438150"/>
                <a:gd name="connsiteX43" fmla="*/ 2707482 w 2724150"/>
                <a:gd name="connsiteY43" fmla="*/ 252413 h 438150"/>
                <a:gd name="connsiteX44" fmla="*/ 2688432 w 2724150"/>
                <a:gd name="connsiteY44" fmla="*/ 261938 h 438150"/>
                <a:gd name="connsiteX45" fmla="*/ 2667000 w 2724150"/>
                <a:gd name="connsiteY45" fmla="*/ 269082 h 438150"/>
                <a:gd name="connsiteX46" fmla="*/ 2643188 w 2724150"/>
                <a:gd name="connsiteY46" fmla="*/ 273844 h 438150"/>
                <a:gd name="connsiteX47" fmla="*/ 2569369 w 2724150"/>
                <a:gd name="connsiteY47" fmla="*/ 266700 h 438150"/>
                <a:gd name="connsiteX48" fmla="*/ 2486025 w 2724150"/>
                <a:gd name="connsiteY48" fmla="*/ 254794 h 438150"/>
                <a:gd name="connsiteX49" fmla="*/ 2414588 w 2724150"/>
                <a:gd name="connsiteY49" fmla="*/ 247650 h 438150"/>
                <a:gd name="connsiteX50" fmla="*/ 2293144 w 2724150"/>
                <a:gd name="connsiteY50" fmla="*/ 240507 h 438150"/>
                <a:gd name="connsiteX51" fmla="*/ 2083594 w 2724150"/>
                <a:gd name="connsiteY51" fmla="*/ 250032 h 438150"/>
                <a:gd name="connsiteX52" fmla="*/ 1931194 w 2724150"/>
                <a:gd name="connsiteY52" fmla="*/ 250032 h 438150"/>
                <a:gd name="connsiteX53" fmla="*/ 1574007 w 2724150"/>
                <a:gd name="connsiteY53" fmla="*/ 266700 h 438150"/>
                <a:gd name="connsiteX54" fmla="*/ 1295400 w 2724150"/>
                <a:gd name="connsiteY54" fmla="*/ 29527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4150" h="438150">
                  <a:moveTo>
                    <a:pt x="1295400" y="295275"/>
                  </a:moveTo>
                  <a:lnTo>
                    <a:pt x="1019175" y="333375"/>
                  </a:lnTo>
                  <a:lnTo>
                    <a:pt x="783432" y="369094"/>
                  </a:lnTo>
                  <a:lnTo>
                    <a:pt x="550069" y="409575"/>
                  </a:lnTo>
                  <a:lnTo>
                    <a:pt x="404813" y="426244"/>
                  </a:lnTo>
                  <a:lnTo>
                    <a:pt x="330994" y="435769"/>
                  </a:lnTo>
                  <a:lnTo>
                    <a:pt x="290513" y="438150"/>
                  </a:lnTo>
                  <a:lnTo>
                    <a:pt x="250032" y="433388"/>
                  </a:lnTo>
                  <a:lnTo>
                    <a:pt x="211932" y="423863"/>
                  </a:lnTo>
                  <a:lnTo>
                    <a:pt x="176213" y="411957"/>
                  </a:lnTo>
                  <a:lnTo>
                    <a:pt x="130969" y="388144"/>
                  </a:lnTo>
                  <a:lnTo>
                    <a:pt x="71438" y="342900"/>
                  </a:lnTo>
                  <a:lnTo>
                    <a:pt x="30957" y="307182"/>
                  </a:lnTo>
                  <a:lnTo>
                    <a:pt x="9525" y="283369"/>
                  </a:lnTo>
                  <a:lnTo>
                    <a:pt x="0" y="264319"/>
                  </a:lnTo>
                  <a:lnTo>
                    <a:pt x="0" y="245269"/>
                  </a:lnTo>
                  <a:lnTo>
                    <a:pt x="9525" y="233363"/>
                  </a:lnTo>
                  <a:lnTo>
                    <a:pt x="33338" y="223838"/>
                  </a:lnTo>
                  <a:lnTo>
                    <a:pt x="76200" y="228600"/>
                  </a:lnTo>
                  <a:lnTo>
                    <a:pt x="209550" y="245269"/>
                  </a:lnTo>
                  <a:lnTo>
                    <a:pt x="409575" y="247650"/>
                  </a:lnTo>
                  <a:lnTo>
                    <a:pt x="545307" y="230982"/>
                  </a:lnTo>
                  <a:lnTo>
                    <a:pt x="852488" y="192882"/>
                  </a:lnTo>
                  <a:lnTo>
                    <a:pt x="1114425" y="154782"/>
                  </a:lnTo>
                  <a:lnTo>
                    <a:pt x="1309688" y="135732"/>
                  </a:lnTo>
                  <a:lnTo>
                    <a:pt x="1493044" y="119063"/>
                  </a:lnTo>
                  <a:lnTo>
                    <a:pt x="1600200" y="107157"/>
                  </a:lnTo>
                  <a:lnTo>
                    <a:pt x="1924050" y="64294"/>
                  </a:lnTo>
                  <a:lnTo>
                    <a:pt x="2093119" y="52388"/>
                  </a:lnTo>
                  <a:lnTo>
                    <a:pt x="2202657" y="19050"/>
                  </a:lnTo>
                  <a:lnTo>
                    <a:pt x="2269332" y="4763"/>
                  </a:lnTo>
                  <a:lnTo>
                    <a:pt x="2307432" y="0"/>
                  </a:lnTo>
                  <a:lnTo>
                    <a:pt x="2357438" y="4763"/>
                  </a:lnTo>
                  <a:lnTo>
                    <a:pt x="2433638" y="23813"/>
                  </a:lnTo>
                  <a:lnTo>
                    <a:pt x="2495550" y="42863"/>
                  </a:lnTo>
                  <a:lnTo>
                    <a:pt x="2566988" y="71438"/>
                  </a:lnTo>
                  <a:lnTo>
                    <a:pt x="2626519" y="95250"/>
                  </a:lnTo>
                  <a:lnTo>
                    <a:pt x="2655094" y="111919"/>
                  </a:lnTo>
                  <a:lnTo>
                    <a:pt x="2674144" y="130969"/>
                  </a:lnTo>
                  <a:lnTo>
                    <a:pt x="2697957" y="161925"/>
                  </a:lnTo>
                  <a:lnTo>
                    <a:pt x="2714625" y="188119"/>
                  </a:lnTo>
                  <a:lnTo>
                    <a:pt x="2724150" y="219075"/>
                  </a:lnTo>
                  <a:lnTo>
                    <a:pt x="2719388" y="238125"/>
                  </a:lnTo>
                  <a:lnTo>
                    <a:pt x="2707482" y="252413"/>
                  </a:lnTo>
                  <a:lnTo>
                    <a:pt x="2688432" y="261938"/>
                  </a:lnTo>
                  <a:lnTo>
                    <a:pt x="2667000" y="269082"/>
                  </a:lnTo>
                  <a:lnTo>
                    <a:pt x="2643188" y="273844"/>
                  </a:lnTo>
                  <a:lnTo>
                    <a:pt x="2569369" y="266700"/>
                  </a:lnTo>
                  <a:lnTo>
                    <a:pt x="2486025" y="254794"/>
                  </a:lnTo>
                  <a:lnTo>
                    <a:pt x="2414588" y="247650"/>
                  </a:lnTo>
                  <a:lnTo>
                    <a:pt x="2293144" y="240507"/>
                  </a:lnTo>
                  <a:lnTo>
                    <a:pt x="2083594" y="250032"/>
                  </a:lnTo>
                  <a:lnTo>
                    <a:pt x="1931194" y="250032"/>
                  </a:lnTo>
                  <a:lnTo>
                    <a:pt x="1574007" y="266700"/>
                  </a:lnTo>
                  <a:lnTo>
                    <a:pt x="1295400" y="2952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E4D240BA-A3E7-4ADA-8C17-83FA7C47E2E9}"/>
              </a:ext>
            </a:extLst>
          </p:cNvPr>
          <p:cNvGrpSpPr/>
          <p:nvPr/>
        </p:nvGrpSpPr>
        <p:grpSpPr>
          <a:xfrm>
            <a:off x="3595690" y="1436689"/>
            <a:ext cx="4883150" cy="4610100"/>
            <a:chOff x="3595690" y="1436689"/>
            <a:chExt cx="4883150" cy="4610100"/>
          </a:xfrm>
          <a:solidFill>
            <a:schemeClr val="tx1"/>
          </a:solidFill>
        </p:grpSpPr>
        <p:sp>
          <p:nvSpPr>
            <p:cNvPr id="49" name="フリーフォーム 6">
              <a:extLst>
                <a:ext uri="{FF2B5EF4-FFF2-40B4-BE49-F238E27FC236}">
                  <a16:creationId xmlns:a16="http://schemas.microsoft.com/office/drawing/2014/main" id="{6EBAAA3F-06FD-4157-9AFF-FEA6C0D1F9C4}"/>
                </a:ext>
              </a:extLst>
            </p:cNvPr>
            <p:cNvSpPr/>
            <p:nvPr/>
          </p:nvSpPr>
          <p:spPr>
            <a:xfrm>
              <a:off x="4041778" y="1728790"/>
              <a:ext cx="1063625" cy="409575"/>
            </a:xfrm>
            <a:custGeom>
              <a:avLst/>
              <a:gdLst>
                <a:gd name="connsiteX0" fmla="*/ 573882 w 1064419"/>
                <a:gd name="connsiteY0" fmla="*/ 340519 h 409575"/>
                <a:gd name="connsiteX1" fmla="*/ 404813 w 1064419"/>
                <a:gd name="connsiteY1" fmla="*/ 280988 h 409575"/>
                <a:gd name="connsiteX2" fmla="*/ 280988 w 1064419"/>
                <a:gd name="connsiteY2" fmla="*/ 223838 h 409575"/>
                <a:gd name="connsiteX3" fmla="*/ 183357 w 1064419"/>
                <a:gd name="connsiteY3" fmla="*/ 169069 h 409575"/>
                <a:gd name="connsiteX4" fmla="*/ 95250 w 1064419"/>
                <a:gd name="connsiteY4" fmla="*/ 111919 h 409575"/>
                <a:gd name="connsiteX5" fmla="*/ 21432 w 1064419"/>
                <a:gd name="connsiteY5" fmla="*/ 59532 h 409575"/>
                <a:gd name="connsiteX6" fmla="*/ 7144 w 1064419"/>
                <a:gd name="connsiteY6" fmla="*/ 42863 h 409575"/>
                <a:gd name="connsiteX7" fmla="*/ 2382 w 1064419"/>
                <a:gd name="connsiteY7" fmla="*/ 33338 h 409575"/>
                <a:gd name="connsiteX8" fmla="*/ 0 w 1064419"/>
                <a:gd name="connsiteY8" fmla="*/ 16669 h 409575"/>
                <a:gd name="connsiteX9" fmla="*/ 2382 w 1064419"/>
                <a:gd name="connsiteY9" fmla="*/ 7144 h 409575"/>
                <a:gd name="connsiteX10" fmla="*/ 21432 w 1064419"/>
                <a:gd name="connsiteY10" fmla="*/ 0 h 409575"/>
                <a:gd name="connsiteX11" fmla="*/ 45244 w 1064419"/>
                <a:gd name="connsiteY11" fmla="*/ 2382 h 409575"/>
                <a:gd name="connsiteX12" fmla="*/ 157163 w 1064419"/>
                <a:gd name="connsiteY12" fmla="*/ 35719 h 409575"/>
                <a:gd name="connsiteX13" fmla="*/ 276225 w 1064419"/>
                <a:gd name="connsiteY13" fmla="*/ 66675 h 409575"/>
                <a:gd name="connsiteX14" fmla="*/ 423863 w 1064419"/>
                <a:gd name="connsiteY14" fmla="*/ 100013 h 409575"/>
                <a:gd name="connsiteX15" fmla="*/ 614363 w 1064419"/>
                <a:gd name="connsiteY15" fmla="*/ 133350 h 409575"/>
                <a:gd name="connsiteX16" fmla="*/ 728663 w 1064419"/>
                <a:gd name="connsiteY16" fmla="*/ 152400 h 409575"/>
                <a:gd name="connsiteX17" fmla="*/ 842963 w 1064419"/>
                <a:gd name="connsiteY17" fmla="*/ 171450 h 409575"/>
                <a:gd name="connsiteX18" fmla="*/ 931069 w 1064419"/>
                <a:gd name="connsiteY18" fmla="*/ 180975 h 409575"/>
                <a:gd name="connsiteX19" fmla="*/ 966788 w 1064419"/>
                <a:gd name="connsiteY19" fmla="*/ 190500 h 409575"/>
                <a:gd name="connsiteX20" fmla="*/ 1009650 w 1064419"/>
                <a:gd name="connsiteY20" fmla="*/ 211932 h 409575"/>
                <a:gd name="connsiteX21" fmla="*/ 1035844 w 1064419"/>
                <a:gd name="connsiteY21" fmla="*/ 235744 h 409575"/>
                <a:gd name="connsiteX22" fmla="*/ 1050132 w 1064419"/>
                <a:gd name="connsiteY22" fmla="*/ 257175 h 409575"/>
                <a:gd name="connsiteX23" fmla="*/ 1062038 w 1064419"/>
                <a:gd name="connsiteY23" fmla="*/ 285750 h 409575"/>
                <a:gd name="connsiteX24" fmla="*/ 1064419 w 1064419"/>
                <a:gd name="connsiteY24" fmla="*/ 311944 h 409575"/>
                <a:gd name="connsiteX25" fmla="*/ 1064419 w 1064419"/>
                <a:gd name="connsiteY25" fmla="*/ 345282 h 409575"/>
                <a:gd name="connsiteX26" fmla="*/ 1050132 w 1064419"/>
                <a:gd name="connsiteY26" fmla="*/ 364332 h 409575"/>
                <a:gd name="connsiteX27" fmla="*/ 1035844 w 1064419"/>
                <a:gd name="connsiteY27" fmla="*/ 378619 h 409575"/>
                <a:gd name="connsiteX28" fmla="*/ 1012032 w 1064419"/>
                <a:gd name="connsiteY28" fmla="*/ 390525 h 409575"/>
                <a:gd name="connsiteX29" fmla="*/ 969169 w 1064419"/>
                <a:gd name="connsiteY29" fmla="*/ 400050 h 409575"/>
                <a:gd name="connsiteX30" fmla="*/ 923925 w 1064419"/>
                <a:gd name="connsiteY30" fmla="*/ 409575 h 409575"/>
                <a:gd name="connsiteX31" fmla="*/ 838200 w 1064419"/>
                <a:gd name="connsiteY31" fmla="*/ 404813 h 409575"/>
                <a:gd name="connsiteX32" fmla="*/ 728663 w 1064419"/>
                <a:gd name="connsiteY32" fmla="*/ 385763 h 409575"/>
                <a:gd name="connsiteX33" fmla="*/ 573882 w 1064419"/>
                <a:gd name="connsiteY33" fmla="*/ 340519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4419" h="409575">
                  <a:moveTo>
                    <a:pt x="573882" y="340519"/>
                  </a:moveTo>
                  <a:lnTo>
                    <a:pt x="404813" y="280988"/>
                  </a:lnTo>
                  <a:lnTo>
                    <a:pt x="280988" y="223838"/>
                  </a:lnTo>
                  <a:lnTo>
                    <a:pt x="183357" y="169069"/>
                  </a:lnTo>
                  <a:lnTo>
                    <a:pt x="95250" y="111919"/>
                  </a:lnTo>
                  <a:lnTo>
                    <a:pt x="21432" y="59532"/>
                  </a:lnTo>
                  <a:lnTo>
                    <a:pt x="7144" y="42863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21432" y="0"/>
                  </a:lnTo>
                  <a:lnTo>
                    <a:pt x="45244" y="2382"/>
                  </a:lnTo>
                  <a:lnTo>
                    <a:pt x="157163" y="35719"/>
                  </a:lnTo>
                  <a:lnTo>
                    <a:pt x="276225" y="66675"/>
                  </a:lnTo>
                  <a:lnTo>
                    <a:pt x="423863" y="100013"/>
                  </a:lnTo>
                  <a:lnTo>
                    <a:pt x="614363" y="133350"/>
                  </a:lnTo>
                  <a:lnTo>
                    <a:pt x="728663" y="152400"/>
                  </a:lnTo>
                  <a:lnTo>
                    <a:pt x="842963" y="171450"/>
                  </a:lnTo>
                  <a:lnTo>
                    <a:pt x="931069" y="180975"/>
                  </a:lnTo>
                  <a:lnTo>
                    <a:pt x="966788" y="190500"/>
                  </a:lnTo>
                  <a:lnTo>
                    <a:pt x="1009650" y="211932"/>
                  </a:lnTo>
                  <a:lnTo>
                    <a:pt x="1035844" y="235744"/>
                  </a:lnTo>
                  <a:lnTo>
                    <a:pt x="1050132" y="257175"/>
                  </a:lnTo>
                  <a:lnTo>
                    <a:pt x="1062038" y="285750"/>
                  </a:lnTo>
                  <a:lnTo>
                    <a:pt x="1064419" y="311944"/>
                  </a:lnTo>
                  <a:lnTo>
                    <a:pt x="1064419" y="345282"/>
                  </a:lnTo>
                  <a:lnTo>
                    <a:pt x="1050132" y="364332"/>
                  </a:lnTo>
                  <a:lnTo>
                    <a:pt x="1035844" y="378619"/>
                  </a:lnTo>
                  <a:lnTo>
                    <a:pt x="1012032" y="390525"/>
                  </a:lnTo>
                  <a:lnTo>
                    <a:pt x="969169" y="400050"/>
                  </a:lnTo>
                  <a:lnTo>
                    <a:pt x="923925" y="409575"/>
                  </a:lnTo>
                  <a:lnTo>
                    <a:pt x="838200" y="404813"/>
                  </a:lnTo>
                  <a:lnTo>
                    <a:pt x="728663" y="385763"/>
                  </a:lnTo>
                  <a:lnTo>
                    <a:pt x="573882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">
              <a:extLst>
                <a:ext uri="{FF2B5EF4-FFF2-40B4-BE49-F238E27FC236}">
                  <a16:creationId xmlns:a16="http://schemas.microsoft.com/office/drawing/2014/main" id="{3F576C06-2A0D-4E4E-80EF-FCB5B1472BAF}"/>
                </a:ext>
              </a:extLst>
            </p:cNvPr>
            <p:cNvSpPr/>
            <p:nvPr/>
          </p:nvSpPr>
          <p:spPr>
            <a:xfrm>
              <a:off x="3595690" y="2401890"/>
              <a:ext cx="2032000" cy="517525"/>
            </a:xfrm>
            <a:custGeom>
              <a:avLst/>
              <a:gdLst>
                <a:gd name="connsiteX0" fmla="*/ 1343025 w 2031206"/>
                <a:gd name="connsiteY0" fmla="*/ 297656 h 519112"/>
                <a:gd name="connsiteX1" fmla="*/ 1004887 w 2031206"/>
                <a:gd name="connsiteY1" fmla="*/ 371475 h 519112"/>
                <a:gd name="connsiteX2" fmla="*/ 723900 w 2031206"/>
                <a:gd name="connsiteY2" fmla="*/ 447675 h 519112"/>
                <a:gd name="connsiteX3" fmla="*/ 552450 w 2031206"/>
                <a:gd name="connsiteY3" fmla="*/ 495300 h 519112"/>
                <a:gd name="connsiteX4" fmla="*/ 483393 w 2031206"/>
                <a:gd name="connsiteY4" fmla="*/ 509587 h 519112"/>
                <a:gd name="connsiteX5" fmla="*/ 442912 w 2031206"/>
                <a:gd name="connsiteY5" fmla="*/ 514350 h 519112"/>
                <a:gd name="connsiteX6" fmla="*/ 392906 w 2031206"/>
                <a:gd name="connsiteY6" fmla="*/ 519112 h 519112"/>
                <a:gd name="connsiteX7" fmla="*/ 338137 w 2031206"/>
                <a:gd name="connsiteY7" fmla="*/ 514350 h 519112"/>
                <a:gd name="connsiteX8" fmla="*/ 285750 w 2031206"/>
                <a:gd name="connsiteY8" fmla="*/ 504825 h 519112"/>
                <a:gd name="connsiteX9" fmla="*/ 228600 w 2031206"/>
                <a:gd name="connsiteY9" fmla="*/ 485775 h 519112"/>
                <a:gd name="connsiteX10" fmla="*/ 185737 w 2031206"/>
                <a:gd name="connsiteY10" fmla="*/ 464344 h 519112"/>
                <a:gd name="connsiteX11" fmla="*/ 130968 w 2031206"/>
                <a:gd name="connsiteY11" fmla="*/ 428625 h 519112"/>
                <a:gd name="connsiteX12" fmla="*/ 88106 w 2031206"/>
                <a:gd name="connsiteY12" fmla="*/ 397669 h 519112"/>
                <a:gd name="connsiteX13" fmla="*/ 42862 w 2031206"/>
                <a:gd name="connsiteY13" fmla="*/ 352425 h 519112"/>
                <a:gd name="connsiteX14" fmla="*/ 21431 w 2031206"/>
                <a:gd name="connsiteY14" fmla="*/ 330994 h 519112"/>
                <a:gd name="connsiteX15" fmla="*/ 9525 w 2031206"/>
                <a:gd name="connsiteY15" fmla="*/ 311944 h 519112"/>
                <a:gd name="connsiteX16" fmla="*/ 2381 w 2031206"/>
                <a:gd name="connsiteY16" fmla="*/ 288131 h 519112"/>
                <a:gd name="connsiteX17" fmla="*/ 0 w 2031206"/>
                <a:gd name="connsiteY17" fmla="*/ 273844 h 519112"/>
                <a:gd name="connsiteX18" fmla="*/ 2381 w 2031206"/>
                <a:gd name="connsiteY18" fmla="*/ 259556 h 519112"/>
                <a:gd name="connsiteX19" fmla="*/ 11906 w 2031206"/>
                <a:gd name="connsiteY19" fmla="*/ 252412 h 519112"/>
                <a:gd name="connsiteX20" fmla="*/ 28575 w 2031206"/>
                <a:gd name="connsiteY20" fmla="*/ 252412 h 519112"/>
                <a:gd name="connsiteX21" fmla="*/ 64293 w 2031206"/>
                <a:gd name="connsiteY21" fmla="*/ 269081 h 519112"/>
                <a:gd name="connsiteX22" fmla="*/ 109537 w 2031206"/>
                <a:gd name="connsiteY22" fmla="*/ 285750 h 519112"/>
                <a:gd name="connsiteX23" fmla="*/ 171450 w 2031206"/>
                <a:gd name="connsiteY23" fmla="*/ 300037 h 519112"/>
                <a:gd name="connsiteX24" fmla="*/ 230981 w 2031206"/>
                <a:gd name="connsiteY24" fmla="*/ 309562 h 519112"/>
                <a:gd name="connsiteX25" fmla="*/ 280987 w 2031206"/>
                <a:gd name="connsiteY25" fmla="*/ 314325 h 519112"/>
                <a:gd name="connsiteX26" fmla="*/ 328612 w 2031206"/>
                <a:gd name="connsiteY26" fmla="*/ 316706 h 519112"/>
                <a:gd name="connsiteX27" fmla="*/ 397668 w 2031206"/>
                <a:gd name="connsiteY27" fmla="*/ 309562 h 519112"/>
                <a:gd name="connsiteX28" fmla="*/ 604837 w 2031206"/>
                <a:gd name="connsiteY28" fmla="*/ 269081 h 519112"/>
                <a:gd name="connsiteX29" fmla="*/ 864393 w 2031206"/>
                <a:gd name="connsiteY29" fmla="*/ 202406 h 519112"/>
                <a:gd name="connsiteX30" fmla="*/ 1095375 w 2031206"/>
                <a:gd name="connsiteY30" fmla="*/ 150019 h 519112"/>
                <a:gd name="connsiteX31" fmla="*/ 1259681 w 2031206"/>
                <a:gd name="connsiteY31" fmla="*/ 111919 h 519112"/>
                <a:gd name="connsiteX32" fmla="*/ 1471612 w 2031206"/>
                <a:gd name="connsiteY32" fmla="*/ 71437 h 519112"/>
                <a:gd name="connsiteX33" fmla="*/ 1624012 w 2031206"/>
                <a:gd name="connsiteY33" fmla="*/ 45244 h 519112"/>
                <a:gd name="connsiteX34" fmla="*/ 1695450 w 2031206"/>
                <a:gd name="connsiteY34" fmla="*/ 14287 h 519112"/>
                <a:gd name="connsiteX35" fmla="*/ 1731168 w 2031206"/>
                <a:gd name="connsiteY35" fmla="*/ 0 h 519112"/>
                <a:gd name="connsiteX36" fmla="*/ 1752600 w 2031206"/>
                <a:gd name="connsiteY36" fmla="*/ 0 h 519112"/>
                <a:gd name="connsiteX37" fmla="*/ 1809750 w 2031206"/>
                <a:gd name="connsiteY37" fmla="*/ 11906 h 519112"/>
                <a:gd name="connsiteX38" fmla="*/ 1850231 w 2031206"/>
                <a:gd name="connsiteY38" fmla="*/ 21431 h 519112"/>
                <a:gd name="connsiteX39" fmla="*/ 1905000 w 2031206"/>
                <a:gd name="connsiteY39" fmla="*/ 45244 h 519112"/>
                <a:gd name="connsiteX40" fmla="*/ 1955006 w 2031206"/>
                <a:gd name="connsiteY40" fmla="*/ 71437 h 519112"/>
                <a:gd name="connsiteX41" fmla="*/ 1993106 w 2031206"/>
                <a:gd name="connsiteY41" fmla="*/ 97631 h 519112"/>
                <a:gd name="connsiteX42" fmla="*/ 2014537 w 2031206"/>
                <a:gd name="connsiteY42" fmla="*/ 116681 h 519112"/>
                <a:gd name="connsiteX43" fmla="*/ 2026443 w 2031206"/>
                <a:gd name="connsiteY43" fmla="*/ 133350 h 519112"/>
                <a:gd name="connsiteX44" fmla="*/ 2031206 w 2031206"/>
                <a:gd name="connsiteY44" fmla="*/ 142875 h 519112"/>
                <a:gd name="connsiteX45" fmla="*/ 2031206 w 2031206"/>
                <a:gd name="connsiteY45" fmla="*/ 157162 h 519112"/>
                <a:gd name="connsiteX46" fmla="*/ 2021681 w 2031206"/>
                <a:gd name="connsiteY46" fmla="*/ 173831 h 519112"/>
                <a:gd name="connsiteX47" fmla="*/ 1997868 w 2031206"/>
                <a:gd name="connsiteY47" fmla="*/ 192881 h 519112"/>
                <a:gd name="connsiteX48" fmla="*/ 1959768 w 2031206"/>
                <a:gd name="connsiteY48" fmla="*/ 209550 h 519112"/>
                <a:gd name="connsiteX49" fmla="*/ 1905000 w 2031206"/>
                <a:gd name="connsiteY49" fmla="*/ 223837 h 519112"/>
                <a:gd name="connsiteX50" fmla="*/ 1828800 w 2031206"/>
                <a:gd name="connsiteY50" fmla="*/ 230981 h 519112"/>
                <a:gd name="connsiteX51" fmla="*/ 1697831 w 2031206"/>
                <a:gd name="connsiteY51" fmla="*/ 245269 h 519112"/>
                <a:gd name="connsiteX52" fmla="*/ 1531143 w 2031206"/>
                <a:gd name="connsiteY52" fmla="*/ 266700 h 519112"/>
                <a:gd name="connsiteX53" fmla="*/ 1343025 w 2031206"/>
                <a:gd name="connsiteY53" fmla="*/ 29765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519112">
                  <a:moveTo>
                    <a:pt x="1343025" y="297656"/>
                  </a:moveTo>
                  <a:lnTo>
                    <a:pt x="1004887" y="371475"/>
                  </a:lnTo>
                  <a:lnTo>
                    <a:pt x="723900" y="447675"/>
                  </a:lnTo>
                  <a:lnTo>
                    <a:pt x="552450" y="495300"/>
                  </a:lnTo>
                  <a:lnTo>
                    <a:pt x="483393" y="509587"/>
                  </a:lnTo>
                  <a:lnTo>
                    <a:pt x="442912" y="514350"/>
                  </a:lnTo>
                  <a:lnTo>
                    <a:pt x="392906" y="519112"/>
                  </a:lnTo>
                  <a:lnTo>
                    <a:pt x="338137" y="514350"/>
                  </a:lnTo>
                  <a:lnTo>
                    <a:pt x="285750" y="504825"/>
                  </a:lnTo>
                  <a:lnTo>
                    <a:pt x="228600" y="485775"/>
                  </a:lnTo>
                  <a:lnTo>
                    <a:pt x="185737" y="464344"/>
                  </a:lnTo>
                  <a:lnTo>
                    <a:pt x="130968" y="428625"/>
                  </a:lnTo>
                  <a:lnTo>
                    <a:pt x="88106" y="397669"/>
                  </a:lnTo>
                  <a:lnTo>
                    <a:pt x="42862" y="352425"/>
                  </a:lnTo>
                  <a:lnTo>
                    <a:pt x="21431" y="330994"/>
                  </a:lnTo>
                  <a:lnTo>
                    <a:pt x="9525" y="311944"/>
                  </a:lnTo>
                  <a:lnTo>
                    <a:pt x="2381" y="288131"/>
                  </a:lnTo>
                  <a:lnTo>
                    <a:pt x="0" y="273844"/>
                  </a:lnTo>
                  <a:lnTo>
                    <a:pt x="2381" y="259556"/>
                  </a:lnTo>
                  <a:lnTo>
                    <a:pt x="11906" y="252412"/>
                  </a:lnTo>
                  <a:lnTo>
                    <a:pt x="28575" y="252412"/>
                  </a:lnTo>
                  <a:lnTo>
                    <a:pt x="64293" y="269081"/>
                  </a:lnTo>
                  <a:lnTo>
                    <a:pt x="109537" y="285750"/>
                  </a:lnTo>
                  <a:lnTo>
                    <a:pt x="171450" y="300037"/>
                  </a:lnTo>
                  <a:lnTo>
                    <a:pt x="230981" y="309562"/>
                  </a:lnTo>
                  <a:lnTo>
                    <a:pt x="280987" y="314325"/>
                  </a:lnTo>
                  <a:lnTo>
                    <a:pt x="328612" y="316706"/>
                  </a:lnTo>
                  <a:lnTo>
                    <a:pt x="397668" y="309562"/>
                  </a:lnTo>
                  <a:lnTo>
                    <a:pt x="604837" y="269081"/>
                  </a:lnTo>
                  <a:lnTo>
                    <a:pt x="864393" y="202406"/>
                  </a:lnTo>
                  <a:lnTo>
                    <a:pt x="1095375" y="150019"/>
                  </a:lnTo>
                  <a:lnTo>
                    <a:pt x="1259681" y="111919"/>
                  </a:lnTo>
                  <a:lnTo>
                    <a:pt x="1471612" y="71437"/>
                  </a:lnTo>
                  <a:lnTo>
                    <a:pt x="1624012" y="45244"/>
                  </a:lnTo>
                  <a:lnTo>
                    <a:pt x="1695450" y="14287"/>
                  </a:lnTo>
                  <a:lnTo>
                    <a:pt x="1731168" y="0"/>
                  </a:lnTo>
                  <a:lnTo>
                    <a:pt x="1752600" y="0"/>
                  </a:lnTo>
                  <a:lnTo>
                    <a:pt x="1809750" y="11906"/>
                  </a:lnTo>
                  <a:lnTo>
                    <a:pt x="1850231" y="21431"/>
                  </a:lnTo>
                  <a:lnTo>
                    <a:pt x="1905000" y="45244"/>
                  </a:lnTo>
                  <a:lnTo>
                    <a:pt x="1955006" y="71437"/>
                  </a:lnTo>
                  <a:lnTo>
                    <a:pt x="1993106" y="97631"/>
                  </a:lnTo>
                  <a:lnTo>
                    <a:pt x="2014537" y="116681"/>
                  </a:lnTo>
                  <a:lnTo>
                    <a:pt x="2026443" y="133350"/>
                  </a:lnTo>
                  <a:lnTo>
                    <a:pt x="2031206" y="142875"/>
                  </a:lnTo>
                  <a:lnTo>
                    <a:pt x="2031206" y="157162"/>
                  </a:lnTo>
                  <a:lnTo>
                    <a:pt x="2021681" y="173831"/>
                  </a:lnTo>
                  <a:lnTo>
                    <a:pt x="1997868" y="192881"/>
                  </a:lnTo>
                  <a:lnTo>
                    <a:pt x="1959768" y="209550"/>
                  </a:lnTo>
                  <a:lnTo>
                    <a:pt x="1905000" y="223837"/>
                  </a:lnTo>
                  <a:lnTo>
                    <a:pt x="1828800" y="230981"/>
                  </a:lnTo>
                  <a:lnTo>
                    <a:pt x="1697831" y="245269"/>
                  </a:lnTo>
                  <a:lnTo>
                    <a:pt x="1531143" y="266700"/>
                  </a:lnTo>
                  <a:lnTo>
                    <a:pt x="134302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7BE6D8CB-0C85-4584-B5AE-56EA20129795}"/>
                </a:ext>
              </a:extLst>
            </p:cNvPr>
            <p:cNvSpPr/>
            <p:nvPr/>
          </p:nvSpPr>
          <p:spPr>
            <a:xfrm>
              <a:off x="4170366" y="3136902"/>
              <a:ext cx="1100137" cy="347663"/>
            </a:xfrm>
            <a:custGeom>
              <a:avLst/>
              <a:gdLst>
                <a:gd name="connsiteX0" fmla="*/ 738187 w 1100137"/>
                <a:gd name="connsiteY0" fmla="*/ 285750 h 347663"/>
                <a:gd name="connsiteX1" fmla="*/ 538162 w 1100137"/>
                <a:gd name="connsiteY1" fmla="*/ 323850 h 347663"/>
                <a:gd name="connsiteX2" fmla="*/ 428625 w 1100137"/>
                <a:gd name="connsiteY2" fmla="*/ 340519 h 347663"/>
                <a:gd name="connsiteX3" fmla="*/ 359569 w 1100137"/>
                <a:gd name="connsiteY3" fmla="*/ 347663 h 347663"/>
                <a:gd name="connsiteX4" fmla="*/ 302419 w 1100137"/>
                <a:gd name="connsiteY4" fmla="*/ 347663 h 347663"/>
                <a:gd name="connsiteX5" fmla="*/ 257175 w 1100137"/>
                <a:gd name="connsiteY5" fmla="*/ 340519 h 347663"/>
                <a:gd name="connsiteX6" fmla="*/ 204787 w 1100137"/>
                <a:gd name="connsiteY6" fmla="*/ 326231 h 347663"/>
                <a:gd name="connsiteX7" fmla="*/ 140494 w 1100137"/>
                <a:gd name="connsiteY7" fmla="*/ 300038 h 347663"/>
                <a:gd name="connsiteX8" fmla="*/ 83344 w 1100137"/>
                <a:gd name="connsiteY8" fmla="*/ 264319 h 347663"/>
                <a:gd name="connsiteX9" fmla="*/ 47625 w 1100137"/>
                <a:gd name="connsiteY9" fmla="*/ 235744 h 347663"/>
                <a:gd name="connsiteX10" fmla="*/ 16669 w 1100137"/>
                <a:gd name="connsiteY10" fmla="*/ 202406 h 347663"/>
                <a:gd name="connsiteX11" fmla="*/ 2381 w 1100137"/>
                <a:gd name="connsiteY11" fmla="*/ 180975 h 347663"/>
                <a:gd name="connsiteX12" fmla="*/ 0 w 1100137"/>
                <a:gd name="connsiteY12" fmla="*/ 164306 h 347663"/>
                <a:gd name="connsiteX13" fmla="*/ 2381 w 1100137"/>
                <a:gd name="connsiteY13" fmla="*/ 152400 h 347663"/>
                <a:gd name="connsiteX14" fmla="*/ 9525 w 1100137"/>
                <a:gd name="connsiteY14" fmla="*/ 145256 h 347663"/>
                <a:gd name="connsiteX15" fmla="*/ 30956 w 1100137"/>
                <a:gd name="connsiteY15" fmla="*/ 142875 h 347663"/>
                <a:gd name="connsiteX16" fmla="*/ 76200 w 1100137"/>
                <a:gd name="connsiteY16" fmla="*/ 152400 h 347663"/>
                <a:gd name="connsiteX17" fmla="*/ 126206 w 1100137"/>
                <a:gd name="connsiteY17" fmla="*/ 164306 h 347663"/>
                <a:gd name="connsiteX18" fmla="*/ 164306 w 1100137"/>
                <a:gd name="connsiteY18" fmla="*/ 169069 h 347663"/>
                <a:gd name="connsiteX19" fmla="*/ 209550 w 1100137"/>
                <a:gd name="connsiteY19" fmla="*/ 171450 h 347663"/>
                <a:gd name="connsiteX20" fmla="*/ 245269 w 1100137"/>
                <a:gd name="connsiteY20" fmla="*/ 171450 h 347663"/>
                <a:gd name="connsiteX21" fmla="*/ 352425 w 1100137"/>
                <a:gd name="connsiteY21" fmla="*/ 154781 h 347663"/>
                <a:gd name="connsiteX22" fmla="*/ 552450 w 1100137"/>
                <a:gd name="connsiteY22" fmla="*/ 111919 h 347663"/>
                <a:gd name="connsiteX23" fmla="*/ 704850 w 1100137"/>
                <a:gd name="connsiteY23" fmla="*/ 71438 h 347663"/>
                <a:gd name="connsiteX24" fmla="*/ 757237 w 1100137"/>
                <a:gd name="connsiteY24" fmla="*/ 47625 h 347663"/>
                <a:gd name="connsiteX25" fmla="*/ 807244 w 1100137"/>
                <a:gd name="connsiteY25" fmla="*/ 23813 h 347663"/>
                <a:gd name="connsiteX26" fmla="*/ 845344 w 1100137"/>
                <a:gd name="connsiteY26" fmla="*/ 7144 h 347663"/>
                <a:gd name="connsiteX27" fmla="*/ 869156 w 1100137"/>
                <a:gd name="connsiteY27" fmla="*/ 0 h 347663"/>
                <a:gd name="connsiteX28" fmla="*/ 888206 w 1100137"/>
                <a:gd name="connsiteY28" fmla="*/ 0 h 347663"/>
                <a:gd name="connsiteX29" fmla="*/ 947737 w 1100137"/>
                <a:gd name="connsiteY29" fmla="*/ 9525 h 347663"/>
                <a:gd name="connsiteX30" fmla="*/ 995362 w 1100137"/>
                <a:gd name="connsiteY30" fmla="*/ 26194 h 347663"/>
                <a:gd name="connsiteX31" fmla="*/ 1031081 w 1100137"/>
                <a:gd name="connsiteY31" fmla="*/ 47625 h 347663"/>
                <a:gd name="connsiteX32" fmla="*/ 1062037 w 1100137"/>
                <a:gd name="connsiteY32" fmla="*/ 71438 h 347663"/>
                <a:gd name="connsiteX33" fmla="*/ 1083469 w 1100137"/>
                <a:gd name="connsiteY33" fmla="*/ 90488 h 347663"/>
                <a:gd name="connsiteX34" fmla="*/ 1095375 w 1100137"/>
                <a:gd name="connsiteY34" fmla="*/ 107156 h 347663"/>
                <a:gd name="connsiteX35" fmla="*/ 1100137 w 1100137"/>
                <a:gd name="connsiteY35" fmla="*/ 135731 h 347663"/>
                <a:gd name="connsiteX36" fmla="*/ 1090612 w 1100137"/>
                <a:gd name="connsiteY36" fmla="*/ 166688 h 347663"/>
                <a:gd name="connsiteX37" fmla="*/ 1071562 w 1100137"/>
                <a:gd name="connsiteY37" fmla="*/ 192881 h 347663"/>
                <a:gd name="connsiteX38" fmla="*/ 1031081 w 1100137"/>
                <a:gd name="connsiteY38" fmla="*/ 219075 h 347663"/>
                <a:gd name="connsiteX39" fmla="*/ 954881 w 1100137"/>
                <a:gd name="connsiteY39" fmla="*/ 240506 h 347663"/>
                <a:gd name="connsiteX40" fmla="*/ 738187 w 1100137"/>
                <a:gd name="connsiteY40" fmla="*/ 285750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137" h="347663">
                  <a:moveTo>
                    <a:pt x="738187" y="285750"/>
                  </a:moveTo>
                  <a:lnTo>
                    <a:pt x="538162" y="323850"/>
                  </a:lnTo>
                  <a:lnTo>
                    <a:pt x="428625" y="340519"/>
                  </a:lnTo>
                  <a:lnTo>
                    <a:pt x="359569" y="347663"/>
                  </a:lnTo>
                  <a:lnTo>
                    <a:pt x="302419" y="347663"/>
                  </a:lnTo>
                  <a:lnTo>
                    <a:pt x="257175" y="340519"/>
                  </a:lnTo>
                  <a:lnTo>
                    <a:pt x="204787" y="326231"/>
                  </a:lnTo>
                  <a:lnTo>
                    <a:pt x="140494" y="300038"/>
                  </a:lnTo>
                  <a:lnTo>
                    <a:pt x="83344" y="264319"/>
                  </a:lnTo>
                  <a:lnTo>
                    <a:pt x="47625" y="235744"/>
                  </a:lnTo>
                  <a:lnTo>
                    <a:pt x="16669" y="202406"/>
                  </a:lnTo>
                  <a:lnTo>
                    <a:pt x="2381" y="180975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9525" y="145256"/>
                  </a:lnTo>
                  <a:lnTo>
                    <a:pt x="30956" y="142875"/>
                  </a:lnTo>
                  <a:lnTo>
                    <a:pt x="76200" y="152400"/>
                  </a:lnTo>
                  <a:lnTo>
                    <a:pt x="126206" y="164306"/>
                  </a:lnTo>
                  <a:lnTo>
                    <a:pt x="164306" y="169069"/>
                  </a:lnTo>
                  <a:lnTo>
                    <a:pt x="209550" y="171450"/>
                  </a:lnTo>
                  <a:lnTo>
                    <a:pt x="245269" y="171450"/>
                  </a:lnTo>
                  <a:lnTo>
                    <a:pt x="352425" y="154781"/>
                  </a:lnTo>
                  <a:lnTo>
                    <a:pt x="552450" y="111919"/>
                  </a:lnTo>
                  <a:lnTo>
                    <a:pt x="704850" y="71438"/>
                  </a:lnTo>
                  <a:lnTo>
                    <a:pt x="757237" y="47625"/>
                  </a:lnTo>
                  <a:lnTo>
                    <a:pt x="807244" y="23813"/>
                  </a:lnTo>
                  <a:lnTo>
                    <a:pt x="845344" y="7144"/>
                  </a:lnTo>
                  <a:lnTo>
                    <a:pt x="869156" y="0"/>
                  </a:lnTo>
                  <a:lnTo>
                    <a:pt x="888206" y="0"/>
                  </a:lnTo>
                  <a:lnTo>
                    <a:pt x="947737" y="9525"/>
                  </a:lnTo>
                  <a:lnTo>
                    <a:pt x="995362" y="26194"/>
                  </a:lnTo>
                  <a:lnTo>
                    <a:pt x="1031081" y="47625"/>
                  </a:lnTo>
                  <a:lnTo>
                    <a:pt x="1062037" y="71438"/>
                  </a:lnTo>
                  <a:lnTo>
                    <a:pt x="1083469" y="90488"/>
                  </a:lnTo>
                  <a:lnTo>
                    <a:pt x="1095375" y="107156"/>
                  </a:lnTo>
                  <a:lnTo>
                    <a:pt x="1100137" y="135731"/>
                  </a:lnTo>
                  <a:lnTo>
                    <a:pt x="1090612" y="166688"/>
                  </a:lnTo>
                  <a:lnTo>
                    <a:pt x="1071562" y="192881"/>
                  </a:lnTo>
                  <a:lnTo>
                    <a:pt x="1031081" y="219075"/>
                  </a:lnTo>
                  <a:lnTo>
                    <a:pt x="954881" y="240506"/>
                  </a:lnTo>
                  <a:lnTo>
                    <a:pt x="738187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6ED073ED-0624-4C2B-952C-E8A1212FCCAF}"/>
                </a:ext>
              </a:extLst>
            </p:cNvPr>
            <p:cNvSpPr/>
            <p:nvPr/>
          </p:nvSpPr>
          <p:spPr>
            <a:xfrm>
              <a:off x="4165602" y="3851277"/>
              <a:ext cx="1062038" cy="322263"/>
            </a:xfrm>
            <a:custGeom>
              <a:avLst/>
              <a:gdLst>
                <a:gd name="connsiteX0" fmla="*/ 645319 w 1062038"/>
                <a:gd name="connsiteY0" fmla="*/ 290513 h 321469"/>
                <a:gd name="connsiteX1" fmla="*/ 438150 w 1062038"/>
                <a:gd name="connsiteY1" fmla="*/ 314325 h 321469"/>
                <a:gd name="connsiteX2" fmla="*/ 359569 w 1062038"/>
                <a:gd name="connsiteY2" fmla="*/ 321469 h 321469"/>
                <a:gd name="connsiteX3" fmla="*/ 297657 w 1062038"/>
                <a:gd name="connsiteY3" fmla="*/ 319088 h 321469"/>
                <a:gd name="connsiteX4" fmla="*/ 247650 w 1062038"/>
                <a:gd name="connsiteY4" fmla="*/ 311944 h 321469"/>
                <a:gd name="connsiteX5" fmla="*/ 197644 w 1062038"/>
                <a:gd name="connsiteY5" fmla="*/ 300038 h 321469"/>
                <a:gd name="connsiteX6" fmla="*/ 164307 w 1062038"/>
                <a:gd name="connsiteY6" fmla="*/ 288131 h 321469"/>
                <a:gd name="connsiteX7" fmla="*/ 133350 w 1062038"/>
                <a:gd name="connsiteY7" fmla="*/ 273844 h 321469"/>
                <a:gd name="connsiteX8" fmla="*/ 100013 w 1062038"/>
                <a:gd name="connsiteY8" fmla="*/ 252413 h 321469"/>
                <a:gd name="connsiteX9" fmla="*/ 52388 w 1062038"/>
                <a:gd name="connsiteY9" fmla="*/ 214313 h 321469"/>
                <a:gd name="connsiteX10" fmla="*/ 21432 w 1062038"/>
                <a:gd name="connsiteY10" fmla="*/ 185738 h 321469"/>
                <a:gd name="connsiteX11" fmla="*/ 2382 w 1062038"/>
                <a:gd name="connsiteY11" fmla="*/ 164306 h 321469"/>
                <a:gd name="connsiteX12" fmla="*/ 0 w 1062038"/>
                <a:gd name="connsiteY12" fmla="*/ 150019 h 321469"/>
                <a:gd name="connsiteX13" fmla="*/ 2382 w 1062038"/>
                <a:gd name="connsiteY13" fmla="*/ 138113 h 321469"/>
                <a:gd name="connsiteX14" fmla="*/ 23813 w 1062038"/>
                <a:gd name="connsiteY14" fmla="*/ 128588 h 321469"/>
                <a:gd name="connsiteX15" fmla="*/ 66675 w 1062038"/>
                <a:gd name="connsiteY15" fmla="*/ 133350 h 321469"/>
                <a:gd name="connsiteX16" fmla="*/ 102394 w 1062038"/>
                <a:gd name="connsiteY16" fmla="*/ 145256 h 321469"/>
                <a:gd name="connsiteX17" fmla="*/ 154782 w 1062038"/>
                <a:gd name="connsiteY17" fmla="*/ 157163 h 321469"/>
                <a:gd name="connsiteX18" fmla="*/ 230982 w 1062038"/>
                <a:gd name="connsiteY18" fmla="*/ 161925 h 321469"/>
                <a:gd name="connsiteX19" fmla="*/ 295275 w 1062038"/>
                <a:gd name="connsiteY19" fmla="*/ 157163 h 321469"/>
                <a:gd name="connsiteX20" fmla="*/ 411957 w 1062038"/>
                <a:gd name="connsiteY20" fmla="*/ 138113 h 321469"/>
                <a:gd name="connsiteX21" fmla="*/ 707232 w 1062038"/>
                <a:gd name="connsiteY21" fmla="*/ 71438 h 321469"/>
                <a:gd name="connsiteX22" fmla="*/ 754857 w 1062038"/>
                <a:gd name="connsiteY22" fmla="*/ 40481 h 321469"/>
                <a:gd name="connsiteX23" fmla="*/ 804863 w 1062038"/>
                <a:gd name="connsiteY23" fmla="*/ 11906 h 321469"/>
                <a:gd name="connsiteX24" fmla="*/ 840582 w 1062038"/>
                <a:gd name="connsiteY24" fmla="*/ 0 h 321469"/>
                <a:gd name="connsiteX25" fmla="*/ 869157 w 1062038"/>
                <a:gd name="connsiteY25" fmla="*/ 0 h 321469"/>
                <a:gd name="connsiteX26" fmla="*/ 923925 w 1062038"/>
                <a:gd name="connsiteY26" fmla="*/ 19050 h 321469"/>
                <a:gd name="connsiteX27" fmla="*/ 966788 w 1062038"/>
                <a:gd name="connsiteY27" fmla="*/ 40481 h 321469"/>
                <a:gd name="connsiteX28" fmla="*/ 1007269 w 1062038"/>
                <a:gd name="connsiteY28" fmla="*/ 66675 h 321469"/>
                <a:gd name="connsiteX29" fmla="*/ 1031082 w 1062038"/>
                <a:gd name="connsiteY29" fmla="*/ 88106 h 321469"/>
                <a:gd name="connsiteX30" fmla="*/ 1045369 w 1062038"/>
                <a:gd name="connsiteY30" fmla="*/ 104775 h 321469"/>
                <a:gd name="connsiteX31" fmla="*/ 1052513 w 1062038"/>
                <a:gd name="connsiteY31" fmla="*/ 119063 h 321469"/>
                <a:gd name="connsiteX32" fmla="*/ 1062038 w 1062038"/>
                <a:gd name="connsiteY32" fmla="*/ 140494 h 321469"/>
                <a:gd name="connsiteX33" fmla="*/ 1062038 w 1062038"/>
                <a:gd name="connsiteY33" fmla="*/ 164306 h 321469"/>
                <a:gd name="connsiteX34" fmla="*/ 1052513 w 1062038"/>
                <a:gd name="connsiteY34" fmla="*/ 183356 h 321469"/>
                <a:gd name="connsiteX35" fmla="*/ 1023938 w 1062038"/>
                <a:gd name="connsiteY35" fmla="*/ 202406 h 321469"/>
                <a:gd name="connsiteX36" fmla="*/ 957263 w 1062038"/>
                <a:gd name="connsiteY36" fmla="*/ 230981 h 321469"/>
                <a:gd name="connsiteX37" fmla="*/ 807244 w 1062038"/>
                <a:gd name="connsiteY37" fmla="*/ 266700 h 321469"/>
                <a:gd name="connsiteX38" fmla="*/ 645319 w 1062038"/>
                <a:gd name="connsiteY38" fmla="*/ 29051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321469">
                  <a:moveTo>
                    <a:pt x="645319" y="290513"/>
                  </a:moveTo>
                  <a:lnTo>
                    <a:pt x="438150" y="314325"/>
                  </a:lnTo>
                  <a:lnTo>
                    <a:pt x="359569" y="321469"/>
                  </a:lnTo>
                  <a:lnTo>
                    <a:pt x="297657" y="319088"/>
                  </a:lnTo>
                  <a:lnTo>
                    <a:pt x="247650" y="311944"/>
                  </a:lnTo>
                  <a:lnTo>
                    <a:pt x="197644" y="300038"/>
                  </a:lnTo>
                  <a:lnTo>
                    <a:pt x="164307" y="288131"/>
                  </a:lnTo>
                  <a:lnTo>
                    <a:pt x="133350" y="273844"/>
                  </a:lnTo>
                  <a:lnTo>
                    <a:pt x="100013" y="252413"/>
                  </a:lnTo>
                  <a:lnTo>
                    <a:pt x="52388" y="214313"/>
                  </a:lnTo>
                  <a:lnTo>
                    <a:pt x="21432" y="185738"/>
                  </a:lnTo>
                  <a:lnTo>
                    <a:pt x="2382" y="164306"/>
                  </a:lnTo>
                  <a:lnTo>
                    <a:pt x="0" y="150019"/>
                  </a:lnTo>
                  <a:lnTo>
                    <a:pt x="2382" y="138113"/>
                  </a:lnTo>
                  <a:lnTo>
                    <a:pt x="23813" y="128588"/>
                  </a:lnTo>
                  <a:lnTo>
                    <a:pt x="66675" y="133350"/>
                  </a:lnTo>
                  <a:lnTo>
                    <a:pt x="102394" y="145256"/>
                  </a:lnTo>
                  <a:lnTo>
                    <a:pt x="154782" y="157163"/>
                  </a:lnTo>
                  <a:lnTo>
                    <a:pt x="230982" y="161925"/>
                  </a:lnTo>
                  <a:lnTo>
                    <a:pt x="295275" y="157163"/>
                  </a:lnTo>
                  <a:lnTo>
                    <a:pt x="411957" y="138113"/>
                  </a:lnTo>
                  <a:lnTo>
                    <a:pt x="707232" y="71438"/>
                  </a:lnTo>
                  <a:lnTo>
                    <a:pt x="754857" y="40481"/>
                  </a:lnTo>
                  <a:lnTo>
                    <a:pt x="804863" y="11906"/>
                  </a:lnTo>
                  <a:lnTo>
                    <a:pt x="840582" y="0"/>
                  </a:lnTo>
                  <a:lnTo>
                    <a:pt x="869157" y="0"/>
                  </a:lnTo>
                  <a:lnTo>
                    <a:pt x="923925" y="19050"/>
                  </a:lnTo>
                  <a:lnTo>
                    <a:pt x="966788" y="40481"/>
                  </a:lnTo>
                  <a:lnTo>
                    <a:pt x="1007269" y="66675"/>
                  </a:lnTo>
                  <a:lnTo>
                    <a:pt x="1031082" y="88106"/>
                  </a:lnTo>
                  <a:lnTo>
                    <a:pt x="1045369" y="104775"/>
                  </a:lnTo>
                  <a:lnTo>
                    <a:pt x="1052513" y="119063"/>
                  </a:lnTo>
                  <a:lnTo>
                    <a:pt x="1062038" y="140494"/>
                  </a:lnTo>
                  <a:lnTo>
                    <a:pt x="1062038" y="164306"/>
                  </a:lnTo>
                  <a:lnTo>
                    <a:pt x="1052513" y="183356"/>
                  </a:lnTo>
                  <a:lnTo>
                    <a:pt x="1023938" y="202406"/>
                  </a:lnTo>
                  <a:lnTo>
                    <a:pt x="957263" y="230981"/>
                  </a:lnTo>
                  <a:lnTo>
                    <a:pt x="807244" y="266700"/>
                  </a:lnTo>
                  <a:lnTo>
                    <a:pt x="6453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B8751518-5965-4A6D-86B5-2829F43D399C}"/>
                </a:ext>
              </a:extLst>
            </p:cNvPr>
            <p:cNvSpPr/>
            <p:nvPr/>
          </p:nvSpPr>
          <p:spPr>
            <a:xfrm>
              <a:off x="3832227" y="4641851"/>
              <a:ext cx="628650" cy="1047750"/>
            </a:xfrm>
            <a:custGeom>
              <a:avLst/>
              <a:gdLst>
                <a:gd name="connsiteX0" fmla="*/ 300038 w 628650"/>
                <a:gd name="connsiteY0" fmla="*/ 604838 h 1047750"/>
                <a:gd name="connsiteX1" fmla="*/ 221457 w 628650"/>
                <a:gd name="connsiteY1" fmla="*/ 328613 h 1047750"/>
                <a:gd name="connsiteX2" fmla="*/ 204788 w 628650"/>
                <a:gd name="connsiteY2" fmla="*/ 288131 h 1047750"/>
                <a:gd name="connsiteX3" fmla="*/ 192882 w 628650"/>
                <a:gd name="connsiteY3" fmla="*/ 264319 h 1047750"/>
                <a:gd name="connsiteX4" fmla="*/ 157163 w 628650"/>
                <a:gd name="connsiteY4" fmla="*/ 219075 h 1047750"/>
                <a:gd name="connsiteX5" fmla="*/ 114300 w 628650"/>
                <a:gd name="connsiteY5" fmla="*/ 169069 h 1047750"/>
                <a:gd name="connsiteX6" fmla="*/ 71438 w 628650"/>
                <a:gd name="connsiteY6" fmla="*/ 126206 h 1047750"/>
                <a:gd name="connsiteX7" fmla="*/ 30957 w 628650"/>
                <a:gd name="connsiteY7" fmla="*/ 90488 h 1047750"/>
                <a:gd name="connsiteX8" fmla="*/ 11907 w 628650"/>
                <a:gd name="connsiteY8" fmla="*/ 69056 h 1047750"/>
                <a:gd name="connsiteX9" fmla="*/ 2382 w 628650"/>
                <a:gd name="connsiteY9" fmla="*/ 42863 h 1047750"/>
                <a:gd name="connsiteX10" fmla="*/ 0 w 628650"/>
                <a:gd name="connsiteY10" fmla="*/ 23813 h 1047750"/>
                <a:gd name="connsiteX11" fmla="*/ 2382 w 628650"/>
                <a:gd name="connsiteY11" fmla="*/ 7144 h 1047750"/>
                <a:gd name="connsiteX12" fmla="*/ 9525 w 628650"/>
                <a:gd name="connsiteY12" fmla="*/ 0 h 1047750"/>
                <a:gd name="connsiteX13" fmla="*/ 30957 w 628650"/>
                <a:gd name="connsiteY13" fmla="*/ 0 h 1047750"/>
                <a:gd name="connsiteX14" fmla="*/ 69057 w 628650"/>
                <a:gd name="connsiteY14" fmla="*/ 11906 h 1047750"/>
                <a:gd name="connsiteX15" fmla="*/ 128588 w 628650"/>
                <a:gd name="connsiteY15" fmla="*/ 19050 h 1047750"/>
                <a:gd name="connsiteX16" fmla="*/ 192882 w 628650"/>
                <a:gd name="connsiteY16" fmla="*/ 33338 h 1047750"/>
                <a:gd name="connsiteX17" fmla="*/ 273844 w 628650"/>
                <a:gd name="connsiteY17" fmla="*/ 59531 h 1047750"/>
                <a:gd name="connsiteX18" fmla="*/ 352425 w 628650"/>
                <a:gd name="connsiteY18" fmla="*/ 90488 h 1047750"/>
                <a:gd name="connsiteX19" fmla="*/ 395288 w 628650"/>
                <a:gd name="connsiteY19" fmla="*/ 109538 h 1047750"/>
                <a:gd name="connsiteX20" fmla="*/ 423863 w 628650"/>
                <a:gd name="connsiteY20" fmla="*/ 126206 h 1047750"/>
                <a:gd name="connsiteX21" fmla="*/ 440532 w 628650"/>
                <a:gd name="connsiteY21" fmla="*/ 223838 h 1047750"/>
                <a:gd name="connsiteX22" fmla="*/ 490538 w 628650"/>
                <a:gd name="connsiteY22" fmla="*/ 385763 h 1047750"/>
                <a:gd name="connsiteX23" fmla="*/ 533400 w 628650"/>
                <a:gd name="connsiteY23" fmla="*/ 531019 h 1047750"/>
                <a:gd name="connsiteX24" fmla="*/ 571500 w 628650"/>
                <a:gd name="connsiteY24" fmla="*/ 664369 h 1047750"/>
                <a:gd name="connsiteX25" fmla="*/ 614363 w 628650"/>
                <a:gd name="connsiteY25" fmla="*/ 819150 h 1047750"/>
                <a:gd name="connsiteX26" fmla="*/ 628650 w 628650"/>
                <a:gd name="connsiteY26" fmla="*/ 923925 h 1047750"/>
                <a:gd name="connsiteX27" fmla="*/ 626269 w 628650"/>
                <a:gd name="connsiteY27" fmla="*/ 969169 h 1047750"/>
                <a:gd name="connsiteX28" fmla="*/ 619125 w 628650"/>
                <a:gd name="connsiteY28" fmla="*/ 1004888 h 1047750"/>
                <a:gd name="connsiteX29" fmla="*/ 607219 w 628650"/>
                <a:gd name="connsiteY29" fmla="*/ 1026319 h 1047750"/>
                <a:gd name="connsiteX30" fmla="*/ 592932 w 628650"/>
                <a:gd name="connsiteY30" fmla="*/ 1040606 h 1047750"/>
                <a:gd name="connsiteX31" fmla="*/ 566738 w 628650"/>
                <a:gd name="connsiteY31" fmla="*/ 1047750 h 1047750"/>
                <a:gd name="connsiteX32" fmla="*/ 509588 w 628650"/>
                <a:gd name="connsiteY32" fmla="*/ 1047750 h 1047750"/>
                <a:gd name="connsiteX33" fmla="*/ 461963 w 628650"/>
                <a:gd name="connsiteY33" fmla="*/ 1035844 h 1047750"/>
                <a:gd name="connsiteX34" fmla="*/ 440532 w 628650"/>
                <a:gd name="connsiteY34" fmla="*/ 1023938 h 1047750"/>
                <a:gd name="connsiteX35" fmla="*/ 409575 w 628650"/>
                <a:gd name="connsiteY35" fmla="*/ 1000125 h 1047750"/>
                <a:gd name="connsiteX36" fmla="*/ 388144 w 628650"/>
                <a:gd name="connsiteY36" fmla="*/ 971550 h 1047750"/>
                <a:gd name="connsiteX37" fmla="*/ 371475 w 628650"/>
                <a:gd name="connsiteY37" fmla="*/ 928688 h 1047750"/>
                <a:gd name="connsiteX38" fmla="*/ 359569 w 628650"/>
                <a:gd name="connsiteY38" fmla="*/ 888206 h 1047750"/>
                <a:gd name="connsiteX39" fmla="*/ 347663 w 628650"/>
                <a:gd name="connsiteY39" fmla="*/ 812006 h 1047750"/>
                <a:gd name="connsiteX40" fmla="*/ 300038 w 628650"/>
                <a:gd name="connsiteY40" fmla="*/ 6048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8650" h="1047750">
                  <a:moveTo>
                    <a:pt x="300038" y="604838"/>
                  </a:moveTo>
                  <a:lnTo>
                    <a:pt x="221457" y="328613"/>
                  </a:lnTo>
                  <a:lnTo>
                    <a:pt x="204788" y="288131"/>
                  </a:lnTo>
                  <a:lnTo>
                    <a:pt x="192882" y="264319"/>
                  </a:lnTo>
                  <a:lnTo>
                    <a:pt x="157163" y="219075"/>
                  </a:lnTo>
                  <a:lnTo>
                    <a:pt x="114300" y="169069"/>
                  </a:lnTo>
                  <a:lnTo>
                    <a:pt x="71438" y="126206"/>
                  </a:lnTo>
                  <a:lnTo>
                    <a:pt x="30957" y="90488"/>
                  </a:lnTo>
                  <a:lnTo>
                    <a:pt x="11907" y="69056"/>
                  </a:lnTo>
                  <a:lnTo>
                    <a:pt x="2382" y="42863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1906"/>
                  </a:lnTo>
                  <a:lnTo>
                    <a:pt x="128588" y="19050"/>
                  </a:lnTo>
                  <a:lnTo>
                    <a:pt x="192882" y="33338"/>
                  </a:lnTo>
                  <a:lnTo>
                    <a:pt x="273844" y="59531"/>
                  </a:lnTo>
                  <a:lnTo>
                    <a:pt x="352425" y="90488"/>
                  </a:lnTo>
                  <a:lnTo>
                    <a:pt x="395288" y="109538"/>
                  </a:lnTo>
                  <a:lnTo>
                    <a:pt x="423863" y="126206"/>
                  </a:lnTo>
                  <a:lnTo>
                    <a:pt x="440532" y="223838"/>
                  </a:lnTo>
                  <a:lnTo>
                    <a:pt x="490538" y="385763"/>
                  </a:lnTo>
                  <a:lnTo>
                    <a:pt x="533400" y="531019"/>
                  </a:lnTo>
                  <a:lnTo>
                    <a:pt x="571500" y="664369"/>
                  </a:lnTo>
                  <a:lnTo>
                    <a:pt x="614363" y="819150"/>
                  </a:lnTo>
                  <a:lnTo>
                    <a:pt x="628650" y="923925"/>
                  </a:lnTo>
                  <a:lnTo>
                    <a:pt x="626269" y="969169"/>
                  </a:lnTo>
                  <a:lnTo>
                    <a:pt x="619125" y="1004888"/>
                  </a:lnTo>
                  <a:lnTo>
                    <a:pt x="607219" y="1026319"/>
                  </a:lnTo>
                  <a:lnTo>
                    <a:pt x="592932" y="1040606"/>
                  </a:lnTo>
                  <a:lnTo>
                    <a:pt x="566738" y="1047750"/>
                  </a:lnTo>
                  <a:lnTo>
                    <a:pt x="509588" y="1047750"/>
                  </a:lnTo>
                  <a:lnTo>
                    <a:pt x="461963" y="1035844"/>
                  </a:lnTo>
                  <a:lnTo>
                    <a:pt x="440532" y="1023938"/>
                  </a:lnTo>
                  <a:lnTo>
                    <a:pt x="409575" y="1000125"/>
                  </a:lnTo>
                  <a:lnTo>
                    <a:pt x="388144" y="971550"/>
                  </a:lnTo>
                  <a:lnTo>
                    <a:pt x="371475" y="928688"/>
                  </a:lnTo>
                  <a:lnTo>
                    <a:pt x="359569" y="888206"/>
                  </a:lnTo>
                  <a:lnTo>
                    <a:pt x="347663" y="812006"/>
                  </a:lnTo>
                  <a:lnTo>
                    <a:pt x="300038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1">
              <a:extLst>
                <a:ext uri="{FF2B5EF4-FFF2-40B4-BE49-F238E27FC236}">
                  <a16:creationId xmlns:a16="http://schemas.microsoft.com/office/drawing/2014/main" id="{26021396-9154-44F2-9633-332BF49ECB82}"/>
                </a:ext>
              </a:extLst>
            </p:cNvPr>
            <p:cNvSpPr/>
            <p:nvPr/>
          </p:nvSpPr>
          <p:spPr>
            <a:xfrm>
              <a:off x="4117978" y="4497390"/>
              <a:ext cx="1400175" cy="1044575"/>
            </a:xfrm>
            <a:custGeom>
              <a:avLst/>
              <a:gdLst>
                <a:gd name="connsiteX0" fmla="*/ 507207 w 1400175"/>
                <a:gd name="connsiteY0" fmla="*/ 350044 h 1045369"/>
                <a:gd name="connsiteX1" fmla="*/ 102394 w 1400175"/>
                <a:gd name="connsiteY1" fmla="*/ 416719 h 1045369"/>
                <a:gd name="connsiteX2" fmla="*/ 0 w 1400175"/>
                <a:gd name="connsiteY2" fmla="*/ 257175 h 1045369"/>
                <a:gd name="connsiteX3" fmla="*/ 145257 w 1400175"/>
                <a:gd name="connsiteY3" fmla="*/ 245269 h 1045369"/>
                <a:gd name="connsiteX4" fmla="*/ 326232 w 1400175"/>
                <a:gd name="connsiteY4" fmla="*/ 219075 h 1045369"/>
                <a:gd name="connsiteX5" fmla="*/ 526257 w 1400175"/>
                <a:gd name="connsiteY5" fmla="*/ 176212 h 1045369"/>
                <a:gd name="connsiteX6" fmla="*/ 759619 w 1400175"/>
                <a:gd name="connsiteY6" fmla="*/ 121444 h 1045369"/>
                <a:gd name="connsiteX7" fmla="*/ 1035844 w 1400175"/>
                <a:gd name="connsiteY7" fmla="*/ 47625 h 1045369"/>
                <a:gd name="connsiteX8" fmla="*/ 1066800 w 1400175"/>
                <a:gd name="connsiteY8" fmla="*/ 19050 h 1045369"/>
                <a:gd name="connsiteX9" fmla="*/ 1085850 w 1400175"/>
                <a:gd name="connsiteY9" fmla="*/ 4762 h 1045369"/>
                <a:gd name="connsiteX10" fmla="*/ 1109663 w 1400175"/>
                <a:gd name="connsiteY10" fmla="*/ 0 h 1045369"/>
                <a:gd name="connsiteX11" fmla="*/ 1145382 w 1400175"/>
                <a:gd name="connsiteY11" fmla="*/ 9525 h 1045369"/>
                <a:gd name="connsiteX12" fmla="*/ 1228725 w 1400175"/>
                <a:gd name="connsiteY12" fmla="*/ 45244 h 1045369"/>
                <a:gd name="connsiteX13" fmla="*/ 1307307 w 1400175"/>
                <a:gd name="connsiteY13" fmla="*/ 85725 h 1045369"/>
                <a:gd name="connsiteX14" fmla="*/ 1357313 w 1400175"/>
                <a:gd name="connsiteY14" fmla="*/ 119062 h 1045369"/>
                <a:gd name="connsiteX15" fmla="*/ 1378744 w 1400175"/>
                <a:gd name="connsiteY15" fmla="*/ 135731 h 1045369"/>
                <a:gd name="connsiteX16" fmla="*/ 1393032 w 1400175"/>
                <a:gd name="connsiteY16" fmla="*/ 157162 h 1045369"/>
                <a:gd name="connsiteX17" fmla="*/ 1400175 w 1400175"/>
                <a:gd name="connsiteY17" fmla="*/ 190500 h 1045369"/>
                <a:gd name="connsiteX18" fmla="*/ 1393032 w 1400175"/>
                <a:gd name="connsiteY18" fmla="*/ 214312 h 1045369"/>
                <a:gd name="connsiteX19" fmla="*/ 1376363 w 1400175"/>
                <a:gd name="connsiteY19" fmla="*/ 238125 h 1045369"/>
                <a:gd name="connsiteX20" fmla="*/ 1357313 w 1400175"/>
                <a:gd name="connsiteY20" fmla="*/ 257175 h 1045369"/>
                <a:gd name="connsiteX21" fmla="*/ 1340644 w 1400175"/>
                <a:gd name="connsiteY21" fmla="*/ 285750 h 1045369"/>
                <a:gd name="connsiteX22" fmla="*/ 1326357 w 1400175"/>
                <a:gd name="connsiteY22" fmla="*/ 333375 h 1045369"/>
                <a:gd name="connsiteX23" fmla="*/ 1302544 w 1400175"/>
                <a:gd name="connsiteY23" fmla="*/ 435769 h 1045369"/>
                <a:gd name="connsiteX24" fmla="*/ 1266825 w 1400175"/>
                <a:gd name="connsiteY24" fmla="*/ 609600 h 1045369"/>
                <a:gd name="connsiteX25" fmla="*/ 1233488 w 1400175"/>
                <a:gd name="connsiteY25" fmla="*/ 783431 h 1045369"/>
                <a:gd name="connsiteX26" fmla="*/ 1207294 w 1400175"/>
                <a:gd name="connsiteY26" fmla="*/ 897731 h 1045369"/>
                <a:gd name="connsiteX27" fmla="*/ 1188244 w 1400175"/>
                <a:gd name="connsiteY27" fmla="*/ 947737 h 1045369"/>
                <a:gd name="connsiteX28" fmla="*/ 1164432 w 1400175"/>
                <a:gd name="connsiteY28" fmla="*/ 1004887 h 1045369"/>
                <a:gd name="connsiteX29" fmla="*/ 1145382 w 1400175"/>
                <a:gd name="connsiteY29" fmla="*/ 1031081 h 1045369"/>
                <a:gd name="connsiteX30" fmla="*/ 1123950 w 1400175"/>
                <a:gd name="connsiteY30" fmla="*/ 1040606 h 1045369"/>
                <a:gd name="connsiteX31" fmla="*/ 1081088 w 1400175"/>
                <a:gd name="connsiteY31" fmla="*/ 1045369 h 1045369"/>
                <a:gd name="connsiteX32" fmla="*/ 1045369 w 1400175"/>
                <a:gd name="connsiteY32" fmla="*/ 1038225 h 1045369"/>
                <a:gd name="connsiteX33" fmla="*/ 988219 w 1400175"/>
                <a:gd name="connsiteY33" fmla="*/ 1012031 h 1045369"/>
                <a:gd name="connsiteX34" fmla="*/ 964407 w 1400175"/>
                <a:gd name="connsiteY34" fmla="*/ 842962 h 1045369"/>
                <a:gd name="connsiteX35" fmla="*/ 1004888 w 1400175"/>
                <a:gd name="connsiteY35" fmla="*/ 540544 h 1045369"/>
                <a:gd name="connsiteX36" fmla="*/ 1033463 w 1400175"/>
                <a:gd name="connsiteY36" fmla="*/ 300037 h 1045369"/>
                <a:gd name="connsiteX37" fmla="*/ 1031082 w 1400175"/>
                <a:gd name="connsiteY37" fmla="*/ 283369 h 1045369"/>
                <a:gd name="connsiteX38" fmla="*/ 1023938 w 1400175"/>
                <a:gd name="connsiteY38" fmla="*/ 259556 h 1045369"/>
                <a:gd name="connsiteX39" fmla="*/ 1014413 w 1400175"/>
                <a:gd name="connsiteY39" fmla="*/ 252412 h 1045369"/>
                <a:gd name="connsiteX40" fmla="*/ 997744 w 1400175"/>
                <a:gd name="connsiteY40" fmla="*/ 245269 h 1045369"/>
                <a:gd name="connsiteX41" fmla="*/ 964407 w 1400175"/>
                <a:gd name="connsiteY41" fmla="*/ 245269 h 1045369"/>
                <a:gd name="connsiteX42" fmla="*/ 869157 w 1400175"/>
                <a:gd name="connsiteY42" fmla="*/ 271462 h 1045369"/>
                <a:gd name="connsiteX43" fmla="*/ 688182 w 1400175"/>
                <a:gd name="connsiteY43" fmla="*/ 311944 h 1045369"/>
                <a:gd name="connsiteX44" fmla="*/ 507207 w 1400175"/>
                <a:gd name="connsiteY44" fmla="*/ 3500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0175" h="1045369">
                  <a:moveTo>
                    <a:pt x="507207" y="350044"/>
                  </a:moveTo>
                  <a:lnTo>
                    <a:pt x="102394" y="416719"/>
                  </a:lnTo>
                  <a:lnTo>
                    <a:pt x="0" y="257175"/>
                  </a:lnTo>
                  <a:lnTo>
                    <a:pt x="145257" y="245269"/>
                  </a:lnTo>
                  <a:lnTo>
                    <a:pt x="326232" y="219075"/>
                  </a:lnTo>
                  <a:lnTo>
                    <a:pt x="526257" y="176212"/>
                  </a:lnTo>
                  <a:lnTo>
                    <a:pt x="759619" y="121444"/>
                  </a:lnTo>
                  <a:lnTo>
                    <a:pt x="1035844" y="47625"/>
                  </a:lnTo>
                  <a:lnTo>
                    <a:pt x="1066800" y="19050"/>
                  </a:lnTo>
                  <a:lnTo>
                    <a:pt x="1085850" y="4762"/>
                  </a:lnTo>
                  <a:lnTo>
                    <a:pt x="1109663" y="0"/>
                  </a:lnTo>
                  <a:lnTo>
                    <a:pt x="1145382" y="9525"/>
                  </a:lnTo>
                  <a:lnTo>
                    <a:pt x="1228725" y="45244"/>
                  </a:lnTo>
                  <a:lnTo>
                    <a:pt x="1307307" y="85725"/>
                  </a:lnTo>
                  <a:lnTo>
                    <a:pt x="1357313" y="119062"/>
                  </a:lnTo>
                  <a:lnTo>
                    <a:pt x="1378744" y="135731"/>
                  </a:lnTo>
                  <a:lnTo>
                    <a:pt x="1393032" y="157162"/>
                  </a:lnTo>
                  <a:lnTo>
                    <a:pt x="1400175" y="190500"/>
                  </a:lnTo>
                  <a:lnTo>
                    <a:pt x="1393032" y="214312"/>
                  </a:lnTo>
                  <a:lnTo>
                    <a:pt x="1376363" y="238125"/>
                  </a:lnTo>
                  <a:lnTo>
                    <a:pt x="1357313" y="257175"/>
                  </a:lnTo>
                  <a:lnTo>
                    <a:pt x="1340644" y="285750"/>
                  </a:lnTo>
                  <a:lnTo>
                    <a:pt x="1326357" y="333375"/>
                  </a:lnTo>
                  <a:lnTo>
                    <a:pt x="1302544" y="435769"/>
                  </a:lnTo>
                  <a:lnTo>
                    <a:pt x="1266825" y="609600"/>
                  </a:lnTo>
                  <a:lnTo>
                    <a:pt x="1233488" y="783431"/>
                  </a:lnTo>
                  <a:lnTo>
                    <a:pt x="1207294" y="897731"/>
                  </a:lnTo>
                  <a:lnTo>
                    <a:pt x="1188244" y="947737"/>
                  </a:lnTo>
                  <a:lnTo>
                    <a:pt x="1164432" y="1004887"/>
                  </a:lnTo>
                  <a:lnTo>
                    <a:pt x="1145382" y="1031081"/>
                  </a:lnTo>
                  <a:lnTo>
                    <a:pt x="1123950" y="1040606"/>
                  </a:lnTo>
                  <a:lnTo>
                    <a:pt x="1081088" y="1045369"/>
                  </a:lnTo>
                  <a:lnTo>
                    <a:pt x="1045369" y="1038225"/>
                  </a:lnTo>
                  <a:lnTo>
                    <a:pt x="988219" y="1012031"/>
                  </a:lnTo>
                  <a:lnTo>
                    <a:pt x="964407" y="842962"/>
                  </a:lnTo>
                  <a:lnTo>
                    <a:pt x="1004888" y="540544"/>
                  </a:lnTo>
                  <a:lnTo>
                    <a:pt x="1033463" y="300037"/>
                  </a:lnTo>
                  <a:lnTo>
                    <a:pt x="1031082" y="283369"/>
                  </a:lnTo>
                  <a:lnTo>
                    <a:pt x="1023938" y="259556"/>
                  </a:lnTo>
                  <a:lnTo>
                    <a:pt x="1014413" y="252412"/>
                  </a:lnTo>
                  <a:lnTo>
                    <a:pt x="997744" y="245269"/>
                  </a:lnTo>
                  <a:lnTo>
                    <a:pt x="964407" y="245269"/>
                  </a:lnTo>
                  <a:lnTo>
                    <a:pt x="869157" y="271462"/>
                  </a:lnTo>
                  <a:lnTo>
                    <a:pt x="688182" y="311944"/>
                  </a:lnTo>
                  <a:lnTo>
                    <a:pt x="50720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55F8E6E3-9E56-416B-A860-82BC7AD315D6}"/>
                </a:ext>
              </a:extLst>
            </p:cNvPr>
            <p:cNvSpPr/>
            <p:nvPr/>
          </p:nvSpPr>
          <p:spPr>
            <a:xfrm>
              <a:off x="4376741" y="5291139"/>
              <a:ext cx="771525" cy="317500"/>
            </a:xfrm>
            <a:custGeom>
              <a:avLst/>
              <a:gdLst>
                <a:gd name="connsiteX0" fmla="*/ 366712 w 771525"/>
                <a:gd name="connsiteY0" fmla="*/ 250032 h 316707"/>
                <a:gd name="connsiteX1" fmla="*/ 33337 w 771525"/>
                <a:gd name="connsiteY1" fmla="*/ 316707 h 316707"/>
                <a:gd name="connsiteX2" fmla="*/ 0 w 771525"/>
                <a:gd name="connsiteY2" fmla="*/ 154782 h 316707"/>
                <a:gd name="connsiteX3" fmla="*/ 300037 w 771525"/>
                <a:gd name="connsiteY3" fmla="*/ 92869 h 316707"/>
                <a:gd name="connsiteX4" fmla="*/ 547687 w 771525"/>
                <a:gd name="connsiteY4" fmla="*/ 42863 h 316707"/>
                <a:gd name="connsiteX5" fmla="*/ 752475 w 771525"/>
                <a:gd name="connsiteY5" fmla="*/ 0 h 316707"/>
                <a:gd name="connsiteX6" fmla="*/ 771525 w 771525"/>
                <a:gd name="connsiteY6" fmla="*/ 219075 h 316707"/>
                <a:gd name="connsiteX7" fmla="*/ 726281 w 771525"/>
                <a:gd name="connsiteY7" fmla="*/ 214313 h 316707"/>
                <a:gd name="connsiteX8" fmla="*/ 671512 w 771525"/>
                <a:gd name="connsiteY8" fmla="*/ 195263 h 316707"/>
                <a:gd name="connsiteX9" fmla="*/ 633412 w 771525"/>
                <a:gd name="connsiteY9" fmla="*/ 190500 h 316707"/>
                <a:gd name="connsiteX10" fmla="*/ 585787 w 771525"/>
                <a:gd name="connsiteY10" fmla="*/ 202407 h 316707"/>
                <a:gd name="connsiteX11" fmla="*/ 366712 w 771525"/>
                <a:gd name="connsiteY11" fmla="*/ 250032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1525" h="316707">
                  <a:moveTo>
                    <a:pt x="366712" y="250032"/>
                  </a:moveTo>
                  <a:lnTo>
                    <a:pt x="33337" y="316707"/>
                  </a:lnTo>
                  <a:lnTo>
                    <a:pt x="0" y="154782"/>
                  </a:lnTo>
                  <a:lnTo>
                    <a:pt x="300037" y="92869"/>
                  </a:lnTo>
                  <a:lnTo>
                    <a:pt x="547687" y="42863"/>
                  </a:lnTo>
                  <a:lnTo>
                    <a:pt x="752475" y="0"/>
                  </a:lnTo>
                  <a:lnTo>
                    <a:pt x="771525" y="219075"/>
                  </a:lnTo>
                  <a:lnTo>
                    <a:pt x="726281" y="214313"/>
                  </a:lnTo>
                  <a:lnTo>
                    <a:pt x="671512" y="195263"/>
                  </a:lnTo>
                  <a:lnTo>
                    <a:pt x="633412" y="190500"/>
                  </a:lnTo>
                  <a:lnTo>
                    <a:pt x="585787" y="202407"/>
                  </a:lnTo>
                  <a:lnTo>
                    <a:pt x="366712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65C6F612-5FB5-405E-9BC7-399AF975E833}"/>
                </a:ext>
              </a:extLst>
            </p:cNvPr>
            <p:cNvSpPr/>
            <p:nvPr/>
          </p:nvSpPr>
          <p:spPr>
            <a:xfrm>
              <a:off x="5691190" y="1933576"/>
              <a:ext cx="2312987" cy="436563"/>
            </a:xfrm>
            <a:custGeom>
              <a:avLst/>
              <a:gdLst>
                <a:gd name="connsiteX0" fmla="*/ 1231106 w 2312193"/>
                <a:gd name="connsiteY0" fmla="*/ 333375 h 435769"/>
                <a:gd name="connsiteX1" fmla="*/ 857250 w 2312193"/>
                <a:gd name="connsiteY1" fmla="*/ 385763 h 435769"/>
                <a:gd name="connsiteX2" fmla="*/ 714375 w 2312193"/>
                <a:gd name="connsiteY2" fmla="*/ 400050 h 435769"/>
                <a:gd name="connsiteX3" fmla="*/ 561975 w 2312193"/>
                <a:gd name="connsiteY3" fmla="*/ 423863 h 435769"/>
                <a:gd name="connsiteX4" fmla="*/ 509587 w 2312193"/>
                <a:gd name="connsiteY4" fmla="*/ 431006 h 435769"/>
                <a:gd name="connsiteX5" fmla="*/ 450056 w 2312193"/>
                <a:gd name="connsiteY5" fmla="*/ 435769 h 435769"/>
                <a:gd name="connsiteX6" fmla="*/ 416718 w 2312193"/>
                <a:gd name="connsiteY6" fmla="*/ 431006 h 435769"/>
                <a:gd name="connsiteX7" fmla="*/ 366712 w 2312193"/>
                <a:gd name="connsiteY7" fmla="*/ 416719 h 435769"/>
                <a:gd name="connsiteX8" fmla="*/ 276225 w 2312193"/>
                <a:gd name="connsiteY8" fmla="*/ 378619 h 435769"/>
                <a:gd name="connsiteX9" fmla="*/ 190500 w 2312193"/>
                <a:gd name="connsiteY9" fmla="*/ 333375 h 435769"/>
                <a:gd name="connsiteX10" fmla="*/ 133350 w 2312193"/>
                <a:gd name="connsiteY10" fmla="*/ 292894 h 435769"/>
                <a:gd name="connsiteX11" fmla="*/ 80962 w 2312193"/>
                <a:gd name="connsiteY11" fmla="*/ 247650 h 435769"/>
                <a:gd name="connsiteX12" fmla="*/ 28575 w 2312193"/>
                <a:gd name="connsiteY12" fmla="*/ 195263 h 435769"/>
                <a:gd name="connsiteX13" fmla="*/ 7143 w 2312193"/>
                <a:gd name="connsiteY13" fmla="*/ 166688 h 435769"/>
                <a:gd name="connsiteX14" fmla="*/ 0 w 2312193"/>
                <a:gd name="connsiteY14" fmla="*/ 140494 h 435769"/>
                <a:gd name="connsiteX15" fmla="*/ 2381 w 2312193"/>
                <a:gd name="connsiteY15" fmla="*/ 126206 h 435769"/>
                <a:gd name="connsiteX16" fmla="*/ 14287 w 2312193"/>
                <a:gd name="connsiteY16" fmla="*/ 119063 h 435769"/>
                <a:gd name="connsiteX17" fmla="*/ 33337 w 2312193"/>
                <a:gd name="connsiteY17" fmla="*/ 121444 h 435769"/>
                <a:gd name="connsiteX18" fmla="*/ 64293 w 2312193"/>
                <a:gd name="connsiteY18" fmla="*/ 133350 h 435769"/>
                <a:gd name="connsiteX19" fmla="*/ 116681 w 2312193"/>
                <a:gd name="connsiteY19" fmla="*/ 161925 h 435769"/>
                <a:gd name="connsiteX20" fmla="*/ 188118 w 2312193"/>
                <a:gd name="connsiteY20" fmla="*/ 197644 h 435769"/>
                <a:gd name="connsiteX21" fmla="*/ 238125 w 2312193"/>
                <a:gd name="connsiteY21" fmla="*/ 216694 h 435769"/>
                <a:gd name="connsiteX22" fmla="*/ 302418 w 2312193"/>
                <a:gd name="connsiteY22" fmla="*/ 235744 h 435769"/>
                <a:gd name="connsiteX23" fmla="*/ 354806 w 2312193"/>
                <a:gd name="connsiteY23" fmla="*/ 242888 h 435769"/>
                <a:gd name="connsiteX24" fmla="*/ 459581 w 2312193"/>
                <a:gd name="connsiteY24" fmla="*/ 247650 h 435769"/>
                <a:gd name="connsiteX25" fmla="*/ 583406 w 2312193"/>
                <a:gd name="connsiteY25" fmla="*/ 240506 h 435769"/>
                <a:gd name="connsiteX26" fmla="*/ 714375 w 2312193"/>
                <a:gd name="connsiteY26" fmla="*/ 223838 h 435769"/>
                <a:gd name="connsiteX27" fmla="*/ 850106 w 2312193"/>
                <a:gd name="connsiteY27" fmla="*/ 209550 h 435769"/>
                <a:gd name="connsiteX28" fmla="*/ 940593 w 2312193"/>
                <a:gd name="connsiteY28" fmla="*/ 192881 h 435769"/>
                <a:gd name="connsiteX29" fmla="*/ 1119187 w 2312193"/>
                <a:gd name="connsiteY29" fmla="*/ 164306 h 435769"/>
                <a:gd name="connsiteX30" fmla="*/ 1257300 w 2312193"/>
                <a:gd name="connsiteY30" fmla="*/ 142875 h 435769"/>
                <a:gd name="connsiteX31" fmla="*/ 1462087 w 2312193"/>
                <a:gd name="connsiteY31" fmla="*/ 119063 h 435769"/>
                <a:gd name="connsiteX32" fmla="*/ 1564481 w 2312193"/>
                <a:gd name="connsiteY32" fmla="*/ 109538 h 435769"/>
                <a:gd name="connsiteX33" fmla="*/ 1726406 w 2312193"/>
                <a:gd name="connsiteY33" fmla="*/ 97631 h 435769"/>
                <a:gd name="connsiteX34" fmla="*/ 1800225 w 2312193"/>
                <a:gd name="connsiteY34" fmla="*/ 85725 h 435769"/>
                <a:gd name="connsiteX35" fmla="*/ 1871662 w 2312193"/>
                <a:gd name="connsiteY35" fmla="*/ 66675 h 435769"/>
                <a:gd name="connsiteX36" fmla="*/ 1933575 w 2312193"/>
                <a:gd name="connsiteY36" fmla="*/ 45244 h 435769"/>
                <a:gd name="connsiteX37" fmla="*/ 1997868 w 2312193"/>
                <a:gd name="connsiteY37" fmla="*/ 16669 h 435769"/>
                <a:gd name="connsiteX38" fmla="*/ 2031206 w 2312193"/>
                <a:gd name="connsiteY38" fmla="*/ 0 h 435769"/>
                <a:gd name="connsiteX39" fmla="*/ 2059781 w 2312193"/>
                <a:gd name="connsiteY39" fmla="*/ 2381 h 435769"/>
                <a:gd name="connsiteX40" fmla="*/ 2128837 w 2312193"/>
                <a:gd name="connsiteY40" fmla="*/ 23813 h 435769"/>
                <a:gd name="connsiteX41" fmla="*/ 2171700 w 2312193"/>
                <a:gd name="connsiteY41" fmla="*/ 42863 h 435769"/>
                <a:gd name="connsiteX42" fmla="*/ 2214562 w 2312193"/>
                <a:gd name="connsiteY42" fmla="*/ 64294 h 435769"/>
                <a:gd name="connsiteX43" fmla="*/ 2247900 w 2312193"/>
                <a:gd name="connsiteY43" fmla="*/ 85725 h 435769"/>
                <a:gd name="connsiteX44" fmla="*/ 2274093 w 2312193"/>
                <a:gd name="connsiteY44" fmla="*/ 104775 h 435769"/>
                <a:gd name="connsiteX45" fmla="*/ 2288381 w 2312193"/>
                <a:gd name="connsiteY45" fmla="*/ 119063 h 435769"/>
                <a:gd name="connsiteX46" fmla="*/ 2305050 w 2312193"/>
                <a:gd name="connsiteY46" fmla="*/ 142875 h 435769"/>
                <a:gd name="connsiteX47" fmla="*/ 2312193 w 2312193"/>
                <a:gd name="connsiteY47" fmla="*/ 161925 h 435769"/>
                <a:gd name="connsiteX48" fmla="*/ 2312193 w 2312193"/>
                <a:gd name="connsiteY48" fmla="*/ 176213 h 435769"/>
                <a:gd name="connsiteX49" fmla="*/ 2300287 w 2312193"/>
                <a:gd name="connsiteY49" fmla="*/ 197644 h 435769"/>
                <a:gd name="connsiteX50" fmla="*/ 2278856 w 2312193"/>
                <a:gd name="connsiteY50" fmla="*/ 216694 h 435769"/>
                <a:gd name="connsiteX51" fmla="*/ 2243137 w 2312193"/>
                <a:gd name="connsiteY51" fmla="*/ 233363 h 435769"/>
                <a:gd name="connsiteX52" fmla="*/ 2193131 w 2312193"/>
                <a:gd name="connsiteY52" fmla="*/ 242888 h 435769"/>
                <a:gd name="connsiteX53" fmla="*/ 2090737 w 2312193"/>
                <a:gd name="connsiteY53" fmla="*/ 247650 h 435769"/>
                <a:gd name="connsiteX54" fmla="*/ 2000250 w 2312193"/>
                <a:gd name="connsiteY54" fmla="*/ 247650 h 435769"/>
                <a:gd name="connsiteX55" fmla="*/ 1912143 w 2312193"/>
                <a:gd name="connsiteY55" fmla="*/ 250031 h 435769"/>
                <a:gd name="connsiteX56" fmla="*/ 1721643 w 2312193"/>
                <a:gd name="connsiteY56" fmla="*/ 271463 h 435769"/>
                <a:gd name="connsiteX57" fmla="*/ 1569243 w 2312193"/>
                <a:gd name="connsiteY57" fmla="*/ 283369 h 435769"/>
                <a:gd name="connsiteX58" fmla="*/ 1231106 w 2312193"/>
                <a:gd name="connsiteY58" fmla="*/ 33337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12193" h="435769">
                  <a:moveTo>
                    <a:pt x="1231106" y="333375"/>
                  </a:moveTo>
                  <a:lnTo>
                    <a:pt x="857250" y="385763"/>
                  </a:lnTo>
                  <a:lnTo>
                    <a:pt x="714375" y="400050"/>
                  </a:lnTo>
                  <a:lnTo>
                    <a:pt x="561975" y="423863"/>
                  </a:lnTo>
                  <a:lnTo>
                    <a:pt x="509587" y="431006"/>
                  </a:lnTo>
                  <a:lnTo>
                    <a:pt x="450056" y="435769"/>
                  </a:lnTo>
                  <a:lnTo>
                    <a:pt x="416718" y="431006"/>
                  </a:lnTo>
                  <a:lnTo>
                    <a:pt x="366712" y="416719"/>
                  </a:lnTo>
                  <a:lnTo>
                    <a:pt x="276225" y="378619"/>
                  </a:lnTo>
                  <a:lnTo>
                    <a:pt x="190500" y="333375"/>
                  </a:lnTo>
                  <a:lnTo>
                    <a:pt x="133350" y="292894"/>
                  </a:lnTo>
                  <a:lnTo>
                    <a:pt x="80962" y="247650"/>
                  </a:lnTo>
                  <a:lnTo>
                    <a:pt x="28575" y="195263"/>
                  </a:lnTo>
                  <a:lnTo>
                    <a:pt x="7143" y="166688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9063"/>
                  </a:lnTo>
                  <a:lnTo>
                    <a:pt x="33337" y="121444"/>
                  </a:lnTo>
                  <a:lnTo>
                    <a:pt x="64293" y="133350"/>
                  </a:lnTo>
                  <a:lnTo>
                    <a:pt x="116681" y="161925"/>
                  </a:lnTo>
                  <a:lnTo>
                    <a:pt x="188118" y="197644"/>
                  </a:lnTo>
                  <a:lnTo>
                    <a:pt x="238125" y="216694"/>
                  </a:lnTo>
                  <a:lnTo>
                    <a:pt x="302418" y="235744"/>
                  </a:lnTo>
                  <a:lnTo>
                    <a:pt x="354806" y="242888"/>
                  </a:lnTo>
                  <a:lnTo>
                    <a:pt x="459581" y="247650"/>
                  </a:lnTo>
                  <a:lnTo>
                    <a:pt x="583406" y="240506"/>
                  </a:lnTo>
                  <a:lnTo>
                    <a:pt x="714375" y="223838"/>
                  </a:lnTo>
                  <a:lnTo>
                    <a:pt x="850106" y="209550"/>
                  </a:lnTo>
                  <a:lnTo>
                    <a:pt x="940593" y="192881"/>
                  </a:lnTo>
                  <a:lnTo>
                    <a:pt x="1119187" y="164306"/>
                  </a:lnTo>
                  <a:lnTo>
                    <a:pt x="1257300" y="142875"/>
                  </a:lnTo>
                  <a:lnTo>
                    <a:pt x="1462087" y="119063"/>
                  </a:lnTo>
                  <a:lnTo>
                    <a:pt x="1564481" y="109538"/>
                  </a:lnTo>
                  <a:lnTo>
                    <a:pt x="1726406" y="97631"/>
                  </a:lnTo>
                  <a:lnTo>
                    <a:pt x="1800225" y="85725"/>
                  </a:lnTo>
                  <a:lnTo>
                    <a:pt x="1871662" y="66675"/>
                  </a:lnTo>
                  <a:lnTo>
                    <a:pt x="1933575" y="45244"/>
                  </a:lnTo>
                  <a:lnTo>
                    <a:pt x="1997868" y="16669"/>
                  </a:lnTo>
                  <a:lnTo>
                    <a:pt x="2031206" y="0"/>
                  </a:lnTo>
                  <a:lnTo>
                    <a:pt x="2059781" y="2381"/>
                  </a:lnTo>
                  <a:lnTo>
                    <a:pt x="2128837" y="23813"/>
                  </a:lnTo>
                  <a:lnTo>
                    <a:pt x="2171700" y="42863"/>
                  </a:lnTo>
                  <a:lnTo>
                    <a:pt x="2214562" y="64294"/>
                  </a:lnTo>
                  <a:lnTo>
                    <a:pt x="2247900" y="85725"/>
                  </a:lnTo>
                  <a:lnTo>
                    <a:pt x="2274093" y="104775"/>
                  </a:lnTo>
                  <a:lnTo>
                    <a:pt x="2288381" y="119063"/>
                  </a:lnTo>
                  <a:lnTo>
                    <a:pt x="2305050" y="142875"/>
                  </a:lnTo>
                  <a:lnTo>
                    <a:pt x="2312193" y="161925"/>
                  </a:lnTo>
                  <a:lnTo>
                    <a:pt x="2312193" y="176213"/>
                  </a:lnTo>
                  <a:lnTo>
                    <a:pt x="2300287" y="197644"/>
                  </a:lnTo>
                  <a:lnTo>
                    <a:pt x="2278856" y="216694"/>
                  </a:lnTo>
                  <a:lnTo>
                    <a:pt x="2243137" y="233363"/>
                  </a:lnTo>
                  <a:lnTo>
                    <a:pt x="2193131" y="242888"/>
                  </a:lnTo>
                  <a:lnTo>
                    <a:pt x="2090737" y="247650"/>
                  </a:lnTo>
                  <a:lnTo>
                    <a:pt x="2000250" y="247650"/>
                  </a:lnTo>
                  <a:lnTo>
                    <a:pt x="1912143" y="250031"/>
                  </a:lnTo>
                  <a:lnTo>
                    <a:pt x="1721643" y="271463"/>
                  </a:lnTo>
                  <a:lnTo>
                    <a:pt x="1569243" y="283369"/>
                  </a:lnTo>
                  <a:lnTo>
                    <a:pt x="1231106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5">
              <a:extLst>
                <a:ext uri="{FF2B5EF4-FFF2-40B4-BE49-F238E27FC236}">
                  <a16:creationId xmlns:a16="http://schemas.microsoft.com/office/drawing/2014/main" id="{BC3E1A63-441C-4A2E-BE6E-98463C7C23E1}"/>
                </a:ext>
              </a:extLst>
            </p:cNvPr>
            <p:cNvSpPr/>
            <p:nvPr/>
          </p:nvSpPr>
          <p:spPr>
            <a:xfrm rot="16200000">
              <a:off x="5494340" y="2074863"/>
              <a:ext cx="1738313" cy="566738"/>
            </a:xfrm>
            <a:custGeom>
              <a:avLst/>
              <a:gdLst>
                <a:gd name="connsiteX0" fmla="*/ 719137 w 1738312"/>
                <a:gd name="connsiteY0" fmla="*/ 500062 h 566737"/>
                <a:gd name="connsiteX1" fmla="*/ 545306 w 1738312"/>
                <a:gd name="connsiteY1" fmla="*/ 500062 h 566737"/>
                <a:gd name="connsiteX2" fmla="*/ 409575 w 1738312"/>
                <a:gd name="connsiteY2" fmla="*/ 500062 h 566737"/>
                <a:gd name="connsiteX3" fmla="*/ 21431 w 1738312"/>
                <a:gd name="connsiteY3" fmla="*/ 476250 h 566737"/>
                <a:gd name="connsiteX4" fmla="*/ 0 w 1738312"/>
                <a:gd name="connsiteY4" fmla="*/ 295275 h 566737"/>
                <a:gd name="connsiteX5" fmla="*/ 388144 w 1738312"/>
                <a:gd name="connsiteY5" fmla="*/ 300037 h 566737"/>
                <a:gd name="connsiteX6" fmla="*/ 516731 w 1738312"/>
                <a:gd name="connsiteY6" fmla="*/ 295275 h 566737"/>
                <a:gd name="connsiteX7" fmla="*/ 907256 w 1738312"/>
                <a:gd name="connsiteY7" fmla="*/ 297656 h 566737"/>
                <a:gd name="connsiteX8" fmla="*/ 1042987 w 1738312"/>
                <a:gd name="connsiteY8" fmla="*/ 300037 h 566737"/>
                <a:gd name="connsiteX9" fmla="*/ 1247775 w 1738312"/>
                <a:gd name="connsiteY9" fmla="*/ 295275 h 566737"/>
                <a:gd name="connsiteX10" fmla="*/ 1300162 w 1738312"/>
                <a:gd name="connsiteY10" fmla="*/ 295275 h 566737"/>
                <a:gd name="connsiteX11" fmla="*/ 1359694 w 1738312"/>
                <a:gd name="connsiteY11" fmla="*/ 290512 h 566737"/>
                <a:gd name="connsiteX12" fmla="*/ 1388269 w 1738312"/>
                <a:gd name="connsiteY12" fmla="*/ 285750 h 566737"/>
                <a:gd name="connsiteX13" fmla="*/ 1419225 w 1738312"/>
                <a:gd name="connsiteY13" fmla="*/ 278606 h 566737"/>
                <a:gd name="connsiteX14" fmla="*/ 1454944 w 1738312"/>
                <a:gd name="connsiteY14" fmla="*/ 261937 h 566737"/>
                <a:gd name="connsiteX15" fmla="*/ 1493044 w 1738312"/>
                <a:gd name="connsiteY15" fmla="*/ 240506 h 566737"/>
                <a:gd name="connsiteX16" fmla="*/ 1543050 w 1738312"/>
                <a:gd name="connsiteY16" fmla="*/ 204787 h 566737"/>
                <a:gd name="connsiteX17" fmla="*/ 1585912 w 1738312"/>
                <a:gd name="connsiteY17" fmla="*/ 164306 h 566737"/>
                <a:gd name="connsiteX18" fmla="*/ 1609725 w 1738312"/>
                <a:gd name="connsiteY18" fmla="*/ 130968 h 566737"/>
                <a:gd name="connsiteX19" fmla="*/ 1631156 w 1738312"/>
                <a:gd name="connsiteY19" fmla="*/ 88106 h 566737"/>
                <a:gd name="connsiteX20" fmla="*/ 1647825 w 1738312"/>
                <a:gd name="connsiteY20" fmla="*/ 50006 h 566737"/>
                <a:gd name="connsiteX21" fmla="*/ 1666875 w 1738312"/>
                <a:gd name="connsiteY21" fmla="*/ 28575 h 566737"/>
                <a:gd name="connsiteX22" fmla="*/ 1685925 w 1738312"/>
                <a:gd name="connsiteY22" fmla="*/ 9525 h 566737"/>
                <a:gd name="connsiteX23" fmla="*/ 1700212 w 1738312"/>
                <a:gd name="connsiteY23" fmla="*/ 0 h 566737"/>
                <a:gd name="connsiteX24" fmla="*/ 1716881 w 1738312"/>
                <a:gd name="connsiteY24" fmla="*/ 0 h 566737"/>
                <a:gd name="connsiteX25" fmla="*/ 1726406 w 1738312"/>
                <a:gd name="connsiteY25" fmla="*/ 2381 h 566737"/>
                <a:gd name="connsiteX26" fmla="*/ 1731169 w 1738312"/>
                <a:gd name="connsiteY26" fmla="*/ 11906 h 566737"/>
                <a:gd name="connsiteX27" fmla="*/ 1735931 w 1738312"/>
                <a:gd name="connsiteY27" fmla="*/ 38100 h 566737"/>
                <a:gd name="connsiteX28" fmla="*/ 1738312 w 1738312"/>
                <a:gd name="connsiteY28" fmla="*/ 76200 h 566737"/>
                <a:gd name="connsiteX29" fmla="*/ 1728787 w 1738312"/>
                <a:gd name="connsiteY29" fmla="*/ 121443 h 566737"/>
                <a:gd name="connsiteX30" fmla="*/ 1704975 w 1738312"/>
                <a:gd name="connsiteY30" fmla="*/ 195262 h 566737"/>
                <a:gd name="connsiteX31" fmla="*/ 1678781 w 1738312"/>
                <a:gd name="connsiteY31" fmla="*/ 285750 h 566737"/>
                <a:gd name="connsiteX32" fmla="*/ 1654969 w 1738312"/>
                <a:gd name="connsiteY32" fmla="*/ 357187 h 566737"/>
                <a:gd name="connsiteX33" fmla="*/ 1619250 w 1738312"/>
                <a:gd name="connsiteY33" fmla="*/ 431006 h 566737"/>
                <a:gd name="connsiteX34" fmla="*/ 1590675 w 1738312"/>
                <a:gd name="connsiteY34" fmla="*/ 471487 h 566737"/>
                <a:gd name="connsiteX35" fmla="*/ 1550194 w 1738312"/>
                <a:gd name="connsiteY35" fmla="*/ 521493 h 566737"/>
                <a:gd name="connsiteX36" fmla="*/ 1519237 w 1738312"/>
                <a:gd name="connsiteY36" fmla="*/ 547687 h 566737"/>
                <a:gd name="connsiteX37" fmla="*/ 1495425 w 1738312"/>
                <a:gd name="connsiteY37" fmla="*/ 561975 h 566737"/>
                <a:gd name="connsiteX38" fmla="*/ 1476375 w 1738312"/>
                <a:gd name="connsiteY38" fmla="*/ 566737 h 566737"/>
                <a:gd name="connsiteX39" fmla="*/ 1452562 w 1738312"/>
                <a:gd name="connsiteY39" fmla="*/ 566737 h 566737"/>
                <a:gd name="connsiteX40" fmla="*/ 1435894 w 1738312"/>
                <a:gd name="connsiteY40" fmla="*/ 557212 h 566737"/>
                <a:gd name="connsiteX41" fmla="*/ 1407319 w 1738312"/>
                <a:gd name="connsiteY41" fmla="*/ 531018 h 566737"/>
                <a:gd name="connsiteX42" fmla="*/ 1378744 w 1738312"/>
                <a:gd name="connsiteY42" fmla="*/ 516731 h 566737"/>
                <a:gd name="connsiteX43" fmla="*/ 1343025 w 1738312"/>
                <a:gd name="connsiteY43" fmla="*/ 507206 h 566737"/>
                <a:gd name="connsiteX44" fmla="*/ 1288256 w 1738312"/>
                <a:gd name="connsiteY44" fmla="*/ 500062 h 566737"/>
                <a:gd name="connsiteX45" fmla="*/ 1195387 w 1738312"/>
                <a:gd name="connsiteY45" fmla="*/ 497681 h 566737"/>
                <a:gd name="connsiteX46" fmla="*/ 1071562 w 1738312"/>
                <a:gd name="connsiteY46" fmla="*/ 497681 h 566737"/>
                <a:gd name="connsiteX47" fmla="*/ 928687 w 1738312"/>
                <a:gd name="connsiteY47" fmla="*/ 497681 h 566737"/>
                <a:gd name="connsiteX48" fmla="*/ 719137 w 1738312"/>
                <a:gd name="connsiteY48" fmla="*/ 50006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566737">
                  <a:moveTo>
                    <a:pt x="719137" y="500062"/>
                  </a:moveTo>
                  <a:lnTo>
                    <a:pt x="545306" y="500062"/>
                  </a:lnTo>
                  <a:lnTo>
                    <a:pt x="409575" y="500062"/>
                  </a:lnTo>
                  <a:lnTo>
                    <a:pt x="21431" y="476250"/>
                  </a:lnTo>
                  <a:lnTo>
                    <a:pt x="0" y="295275"/>
                  </a:lnTo>
                  <a:lnTo>
                    <a:pt x="388144" y="300037"/>
                  </a:lnTo>
                  <a:lnTo>
                    <a:pt x="516731" y="295275"/>
                  </a:lnTo>
                  <a:lnTo>
                    <a:pt x="907256" y="297656"/>
                  </a:lnTo>
                  <a:lnTo>
                    <a:pt x="1042987" y="300037"/>
                  </a:lnTo>
                  <a:lnTo>
                    <a:pt x="1247775" y="295275"/>
                  </a:lnTo>
                  <a:lnTo>
                    <a:pt x="1300162" y="295275"/>
                  </a:lnTo>
                  <a:lnTo>
                    <a:pt x="1359694" y="290512"/>
                  </a:lnTo>
                  <a:lnTo>
                    <a:pt x="1388269" y="285750"/>
                  </a:lnTo>
                  <a:lnTo>
                    <a:pt x="1419225" y="278606"/>
                  </a:lnTo>
                  <a:lnTo>
                    <a:pt x="1454944" y="261937"/>
                  </a:lnTo>
                  <a:lnTo>
                    <a:pt x="1493044" y="240506"/>
                  </a:lnTo>
                  <a:lnTo>
                    <a:pt x="1543050" y="204787"/>
                  </a:lnTo>
                  <a:lnTo>
                    <a:pt x="1585912" y="164306"/>
                  </a:lnTo>
                  <a:lnTo>
                    <a:pt x="1609725" y="130968"/>
                  </a:lnTo>
                  <a:lnTo>
                    <a:pt x="1631156" y="88106"/>
                  </a:lnTo>
                  <a:lnTo>
                    <a:pt x="1647825" y="50006"/>
                  </a:lnTo>
                  <a:lnTo>
                    <a:pt x="1666875" y="28575"/>
                  </a:lnTo>
                  <a:lnTo>
                    <a:pt x="1685925" y="9525"/>
                  </a:lnTo>
                  <a:lnTo>
                    <a:pt x="1700212" y="0"/>
                  </a:lnTo>
                  <a:lnTo>
                    <a:pt x="1716881" y="0"/>
                  </a:lnTo>
                  <a:lnTo>
                    <a:pt x="1726406" y="2381"/>
                  </a:lnTo>
                  <a:lnTo>
                    <a:pt x="1731169" y="11906"/>
                  </a:lnTo>
                  <a:lnTo>
                    <a:pt x="1735931" y="38100"/>
                  </a:lnTo>
                  <a:lnTo>
                    <a:pt x="1738312" y="76200"/>
                  </a:lnTo>
                  <a:lnTo>
                    <a:pt x="1728787" y="121443"/>
                  </a:lnTo>
                  <a:lnTo>
                    <a:pt x="1704975" y="195262"/>
                  </a:lnTo>
                  <a:lnTo>
                    <a:pt x="1678781" y="285750"/>
                  </a:lnTo>
                  <a:lnTo>
                    <a:pt x="1654969" y="357187"/>
                  </a:lnTo>
                  <a:lnTo>
                    <a:pt x="1619250" y="431006"/>
                  </a:lnTo>
                  <a:lnTo>
                    <a:pt x="1590675" y="471487"/>
                  </a:lnTo>
                  <a:lnTo>
                    <a:pt x="1550194" y="521493"/>
                  </a:lnTo>
                  <a:lnTo>
                    <a:pt x="1519237" y="547687"/>
                  </a:lnTo>
                  <a:lnTo>
                    <a:pt x="1495425" y="561975"/>
                  </a:lnTo>
                  <a:lnTo>
                    <a:pt x="1476375" y="566737"/>
                  </a:lnTo>
                  <a:lnTo>
                    <a:pt x="1452562" y="566737"/>
                  </a:lnTo>
                  <a:lnTo>
                    <a:pt x="1435894" y="557212"/>
                  </a:lnTo>
                  <a:lnTo>
                    <a:pt x="1407319" y="531018"/>
                  </a:lnTo>
                  <a:lnTo>
                    <a:pt x="1378744" y="516731"/>
                  </a:lnTo>
                  <a:lnTo>
                    <a:pt x="1343025" y="507206"/>
                  </a:lnTo>
                  <a:lnTo>
                    <a:pt x="1288256" y="500062"/>
                  </a:lnTo>
                  <a:lnTo>
                    <a:pt x="1195387" y="497681"/>
                  </a:lnTo>
                  <a:lnTo>
                    <a:pt x="1071562" y="497681"/>
                  </a:lnTo>
                  <a:lnTo>
                    <a:pt x="928687" y="497681"/>
                  </a:lnTo>
                  <a:lnTo>
                    <a:pt x="7191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6">
              <a:extLst>
                <a:ext uri="{FF2B5EF4-FFF2-40B4-BE49-F238E27FC236}">
                  <a16:creationId xmlns:a16="http://schemas.microsoft.com/office/drawing/2014/main" id="{A7F7BB79-DE89-48EF-9DB0-300A00211FF9}"/>
                </a:ext>
              </a:extLst>
            </p:cNvPr>
            <p:cNvSpPr/>
            <p:nvPr/>
          </p:nvSpPr>
          <p:spPr>
            <a:xfrm rot="16200000">
              <a:off x="6437315" y="2035176"/>
              <a:ext cx="1677987" cy="481013"/>
            </a:xfrm>
            <a:custGeom>
              <a:avLst/>
              <a:gdLst>
                <a:gd name="connsiteX0" fmla="*/ 740568 w 1678781"/>
                <a:gd name="connsiteY0" fmla="*/ 397669 h 481012"/>
                <a:gd name="connsiteX1" fmla="*/ 564356 w 1678781"/>
                <a:gd name="connsiteY1" fmla="*/ 392906 h 481012"/>
                <a:gd name="connsiteX2" fmla="*/ 409575 w 1678781"/>
                <a:gd name="connsiteY2" fmla="*/ 395287 h 481012"/>
                <a:gd name="connsiteX3" fmla="*/ 28575 w 1678781"/>
                <a:gd name="connsiteY3" fmla="*/ 369094 h 481012"/>
                <a:gd name="connsiteX4" fmla="*/ 0 w 1678781"/>
                <a:gd name="connsiteY4" fmla="*/ 169069 h 481012"/>
                <a:gd name="connsiteX5" fmla="*/ 388143 w 1678781"/>
                <a:gd name="connsiteY5" fmla="*/ 190500 h 481012"/>
                <a:gd name="connsiteX6" fmla="*/ 540543 w 1678781"/>
                <a:gd name="connsiteY6" fmla="*/ 192881 h 481012"/>
                <a:gd name="connsiteX7" fmla="*/ 900112 w 1678781"/>
                <a:gd name="connsiteY7" fmla="*/ 192881 h 481012"/>
                <a:gd name="connsiteX8" fmla="*/ 1064418 w 1678781"/>
                <a:gd name="connsiteY8" fmla="*/ 195262 h 481012"/>
                <a:gd name="connsiteX9" fmla="*/ 1307306 w 1678781"/>
                <a:gd name="connsiteY9" fmla="*/ 192881 h 481012"/>
                <a:gd name="connsiteX10" fmla="*/ 1352550 w 1678781"/>
                <a:gd name="connsiteY10" fmla="*/ 188119 h 481012"/>
                <a:gd name="connsiteX11" fmla="*/ 1395412 w 1678781"/>
                <a:gd name="connsiteY11" fmla="*/ 178594 h 481012"/>
                <a:gd name="connsiteX12" fmla="*/ 1438275 w 1678781"/>
                <a:gd name="connsiteY12" fmla="*/ 166687 h 481012"/>
                <a:gd name="connsiteX13" fmla="*/ 1481137 w 1678781"/>
                <a:gd name="connsiteY13" fmla="*/ 147637 h 481012"/>
                <a:gd name="connsiteX14" fmla="*/ 1519237 w 1678781"/>
                <a:gd name="connsiteY14" fmla="*/ 123825 h 481012"/>
                <a:gd name="connsiteX15" fmla="*/ 1559718 w 1678781"/>
                <a:gd name="connsiteY15" fmla="*/ 88106 h 481012"/>
                <a:gd name="connsiteX16" fmla="*/ 1590675 w 1678781"/>
                <a:gd name="connsiteY16" fmla="*/ 52387 h 481012"/>
                <a:gd name="connsiteX17" fmla="*/ 1616868 w 1678781"/>
                <a:gd name="connsiteY17" fmla="*/ 23812 h 481012"/>
                <a:gd name="connsiteX18" fmla="*/ 1638300 w 1678781"/>
                <a:gd name="connsiteY18" fmla="*/ 7144 h 481012"/>
                <a:gd name="connsiteX19" fmla="*/ 1652587 w 1678781"/>
                <a:gd name="connsiteY19" fmla="*/ 0 h 481012"/>
                <a:gd name="connsiteX20" fmla="*/ 1662112 w 1678781"/>
                <a:gd name="connsiteY20" fmla="*/ 2381 h 481012"/>
                <a:gd name="connsiteX21" fmla="*/ 1674018 w 1678781"/>
                <a:gd name="connsiteY21" fmla="*/ 11906 h 481012"/>
                <a:gd name="connsiteX22" fmla="*/ 1678781 w 1678781"/>
                <a:gd name="connsiteY22" fmla="*/ 35719 h 481012"/>
                <a:gd name="connsiteX23" fmla="*/ 1669256 w 1678781"/>
                <a:gd name="connsiteY23" fmla="*/ 90487 h 481012"/>
                <a:gd name="connsiteX24" fmla="*/ 1654968 w 1678781"/>
                <a:gd name="connsiteY24" fmla="*/ 154781 h 481012"/>
                <a:gd name="connsiteX25" fmla="*/ 1633537 w 1678781"/>
                <a:gd name="connsiteY25" fmla="*/ 216694 h 481012"/>
                <a:gd name="connsiteX26" fmla="*/ 1609725 w 1678781"/>
                <a:gd name="connsiteY26" fmla="*/ 283369 h 481012"/>
                <a:gd name="connsiteX27" fmla="*/ 1571625 w 1678781"/>
                <a:gd name="connsiteY27" fmla="*/ 354806 h 481012"/>
                <a:gd name="connsiteX28" fmla="*/ 1538287 w 1678781"/>
                <a:gd name="connsiteY28" fmla="*/ 409575 h 481012"/>
                <a:gd name="connsiteX29" fmla="*/ 1507331 w 1678781"/>
                <a:gd name="connsiteY29" fmla="*/ 452437 h 481012"/>
                <a:gd name="connsiteX30" fmla="*/ 1483518 w 1678781"/>
                <a:gd name="connsiteY30" fmla="*/ 473869 h 481012"/>
                <a:gd name="connsiteX31" fmla="*/ 1466850 w 1678781"/>
                <a:gd name="connsiteY31" fmla="*/ 481012 h 481012"/>
                <a:gd name="connsiteX32" fmla="*/ 1450181 w 1678781"/>
                <a:gd name="connsiteY32" fmla="*/ 481012 h 481012"/>
                <a:gd name="connsiteX33" fmla="*/ 1421606 w 1678781"/>
                <a:gd name="connsiteY33" fmla="*/ 473869 h 481012"/>
                <a:gd name="connsiteX34" fmla="*/ 1397793 w 1678781"/>
                <a:gd name="connsiteY34" fmla="*/ 459581 h 481012"/>
                <a:gd name="connsiteX35" fmla="*/ 1378743 w 1678781"/>
                <a:gd name="connsiteY35" fmla="*/ 438150 h 481012"/>
                <a:gd name="connsiteX36" fmla="*/ 1359693 w 1678781"/>
                <a:gd name="connsiteY36" fmla="*/ 423862 h 481012"/>
                <a:gd name="connsiteX37" fmla="*/ 1323975 w 1678781"/>
                <a:gd name="connsiteY37" fmla="*/ 411956 h 481012"/>
                <a:gd name="connsiteX38" fmla="*/ 1269206 w 1678781"/>
                <a:gd name="connsiteY38" fmla="*/ 404812 h 481012"/>
                <a:gd name="connsiteX39" fmla="*/ 1197768 w 1678781"/>
                <a:gd name="connsiteY39" fmla="*/ 407194 h 481012"/>
                <a:gd name="connsiteX40" fmla="*/ 1066800 w 1678781"/>
                <a:gd name="connsiteY40" fmla="*/ 421481 h 481012"/>
                <a:gd name="connsiteX41" fmla="*/ 923925 w 1678781"/>
                <a:gd name="connsiteY41" fmla="*/ 411956 h 481012"/>
                <a:gd name="connsiteX42" fmla="*/ 740568 w 1678781"/>
                <a:gd name="connsiteY42" fmla="*/ 39766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78781" h="481012">
                  <a:moveTo>
                    <a:pt x="740568" y="397669"/>
                  </a:moveTo>
                  <a:lnTo>
                    <a:pt x="564356" y="392906"/>
                  </a:lnTo>
                  <a:lnTo>
                    <a:pt x="409575" y="395287"/>
                  </a:lnTo>
                  <a:lnTo>
                    <a:pt x="28575" y="369094"/>
                  </a:lnTo>
                  <a:lnTo>
                    <a:pt x="0" y="169069"/>
                  </a:lnTo>
                  <a:lnTo>
                    <a:pt x="388143" y="190500"/>
                  </a:lnTo>
                  <a:lnTo>
                    <a:pt x="540543" y="192881"/>
                  </a:lnTo>
                  <a:lnTo>
                    <a:pt x="900112" y="192881"/>
                  </a:lnTo>
                  <a:lnTo>
                    <a:pt x="1064418" y="195262"/>
                  </a:lnTo>
                  <a:lnTo>
                    <a:pt x="1307306" y="192881"/>
                  </a:lnTo>
                  <a:lnTo>
                    <a:pt x="1352550" y="188119"/>
                  </a:lnTo>
                  <a:lnTo>
                    <a:pt x="1395412" y="178594"/>
                  </a:lnTo>
                  <a:lnTo>
                    <a:pt x="1438275" y="166687"/>
                  </a:lnTo>
                  <a:lnTo>
                    <a:pt x="1481137" y="147637"/>
                  </a:lnTo>
                  <a:lnTo>
                    <a:pt x="1519237" y="123825"/>
                  </a:lnTo>
                  <a:lnTo>
                    <a:pt x="1559718" y="88106"/>
                  </a:lnTo>
                  <a:lnTo>
                    <a:pt x="1590675" y="52387"/>
                  </a:lnTo>
                  <a:lnTo>
                    <a:pt x="1616868" y="23812"/>
                  </a:lnTo>
                  <a:lnTo>
                    <a:pt x="1638300" y="7144"/>
                  </a:lnTo>
                  <a:lnTo>
                    <a:pt x="1652587" y="0"/>
                  </a:lnTo>
                  <a:lnTo>
                    <a:pt x="1662112" y="2381"/>
                  </a:lnTo>
                  <a:lnTo>
                    <a:pt x="1674018" y="11906"/>
                  </a:lnTo>
                  <a:lnTo>
                    <a:pt x="1678781" y="35719"/>
                  </a:lnTo>
                  <a:lnTo>
                    <a:pt x="1669256" y="90487"/>
                  </a:lnTo>
                  <a:lnTo>
                    <a:pt x="1654968" y="154781"/>
                  </a:lnTo>
                  <a:lnTo>
                    <a:pt x="1633537" y="216694"/>
                  </a:lnTo>
                  <a:lnTo>
                    <a:pt x="1609725" y="283369"/>
                  </a:lnTo>
                  <a:lnTo>
                    <a:pt x="1571625" y="354806"/>
                  </a:lnTo>
                  <a:lnTo>
                    <a:pt x="1538287" y="409575"/>
                  </a:lnTo>
                  <a:lnTo>
                    <a:pt x="1507331" y="452437"/>
                  </a:lnTo>
                  <a:lnTo>
                    <a:pt x="1483518" y="473869"/>
                  </a:lnTo>
                  <a:lnTo>
                    <a:pt x="1466850" y="481012"/>
                  </a:lnTo>
                  <a:lnTo>
                    <a:pt x="1450181" y="481012"/>
                  </a:lnTo>
                  <a:lnTo>
                    <a:pt x="1421606" y="473869"/>
                  </a:lnTo>
                  <a:lnTo>
                    <a:pt x="1397793" y="459581"/>
                  </a:lnTo>
                  <a:lnTo>
                    <a:pt x="1378743" y="438150"/>
                  </a:lnTo>
                  <a:lnTo>
                    <a:pt x="1359693" y="423862"/>
                  </a:lnTo>
                  <a:lnTo>
                    <a:pt x="1323975" y="411956"/>
                  </a:lnTo>
                  <a:lnTo>
                    <a:pt x="1269206" y="404812"/>
                  </a:lnTo>
                  <a:lnTo>
                    <a:pt x="1197768" y="407194"/>
                  </a:lnTo>
                  <a:lnTo>
                    <a:pt x="1066800" y="421481"/>
                  </a:lnTo>
                  <a:lnTo>
                    <a:pt x="923925" y="411956"/>
                  </a:lnTo>
                  <a:lnTo>
                    <a:pt x="740568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8">
              <a:extLst>
                <a:ext uri="{FF2B5EF4-FFF2-40B4-BE49-F238E27FC236}">
                  <a16:creationId xmlns:a16="http://schemas.microsoft.com/office/drawing/2014/main" id="{F2C0FC41-8615-42A1-BA75-FA58CD18A170}"/>
                </a:ext>
              </a:extLst>
            </p:cNvPr>
            <p:cNvSpPr/>
            <p:nvPr/>
          </p:nvSpPr>
          <p:spPr>
            <a:xfrm>
              <a:off x="5786439" y="2466976"/>
              <a:ext cx="2184400" cy="404813"/>
            </a:xfrm>
            <a:custGeom>
              <a:avLst/>
              <a:gdLst>
                <a:gd name="connsiteX0" fmla="*/ 1059656 w 2183606"/>
                <a:gd name="connsiteY0" fmla="*/ 328613 h 404813"/>
                <a:gd name="connsiteX1" fmla="*/ 764381 w 2183606"/>
                <a:gd name="connsiteY1" fmla="*/ 364331 h 404813"/>
                <a:gd name="connsiteX2" fmla="*/ 616743 w 2183606"/>
                <a:gd name="connsiteY2" fmla="*/ 378619 h 404813"/>
                <a:gd name="connsiteX3" fmla="*/ 426243 w 2183606"/>
                <a:gd name="connsiteY3" fmla="*/ 397669 h 404813"/>
                <a:gd name="connsiteX4" fmla="*/ 345281 w 2183606"/>
                <a:gd name="connsiteY4" fmla="*/ 404813 h 404813"/>
                <a:gd name="connsiteX5" fmla="*/ 309562 w 2183606"/>
                <a:gd name="connsiteY5" fmla="*/ 404813 h 404813"/>
                <a:gd name="connsiteX6" fmla="*/ 271462 w 2183606"/>
                <a:gd name="connsiteY6" fmla="*/ 400050 h 404813"/>
                <a:gd name="connsiteX7" fmla="*/ 230981 w 2183606"/>
                <a:gd name="connsiteY7" fmla="*/ 385763 h 404813"/>
                <a:gd name="connsiteX8" fmla="*/ 173831 w 2183606"/>
                <a:gd name="connsiteY8" fmla="*/ 354806 h 404813"/>
                <a:gd name="connsiteX9" fmla="*/ 119062 w 2183606"/>
                <a:gd name="connsiteY9" fmla="*/ 309563 h 404813"/>
                <a:gd name="connsiteX10" fmla="*/ 76200 w 2183606"/>
                <a:gd name="connsiteY10" fmla="*/ 269081 h 404813"/>
                <a:gd name="connsiteX11" fmla="*/ 45243 w 2183606"/>
                <a:gd name="connsiteY11" fmla="*/ 230981 h 404813"/>
                <a:gd name="connsiteX12" fmla="*/ 14287 w 2183606"/>
                <a:gd name="connsiteY12" fmla="*/ 190500 h 404813"/>
                <a:gd name="connsiteX13" fmla="*/ 2381 w 2183606"/>
                <a:gd name="connsiteY13" fmla="*/ 171450 h 404813"/>
                <a:gd name="connsiteX14" fmla="*/ 0 w 2183606"/>
                <a:gd name="connsiteY14" fmla="*/ 157163 h 404813"/>
                <a:gd name="connsiteX15" fmla="*/ 2381 w 2183606"/>
                <a:gd name="connsiteY15" fmla="*/ 147638 h 404813"/>
                <a:gd name="connsiteX16" fmla="*/ 14287 w 2183606"/>
                <a:gd name="connsiteY16" fmla="*/ 138113 h 404813"/>
                <a:gd name="connsiteX17" fmla="*/ 35718 w 2183606"/>
                <a:gd name="connsiteY17" fmla="*/ 138113 h 404813"/>
                <a:gd name="connsiteX18" fmla="*/ 59531 w 2183606"/>
                <a:gd name="connsiteY18" fmla="*/ 154781 h 404813"/>
                <a:gd name="connsiteX19" fmla="*/ 107156 w 2183606"/>
                <a:gd name="connsiteY19" fmla="*/ 185738 h 404813"/>
                <a:gd name="connsiteX20" fmla="*/ 157162 w 2183606"/>
                <a:gd name="connsiteY20" fmla="*/ 211931 h 404813"/>
                <a:gd name="connsiteX21" fmla="*/ 207168 w 2183606"/>
                <a:gd name="connsiteY21" fmla="*/ 230981 h 404813"/>
                <a:gd name="connsiteX22" fmla="*/ 245268 w 2183606"/>
                <a:gd name="connsiteY22" fmla="*/ 242888 h 404813"/>
                <a:gd name="connsiteX23" fmla="*/ 283368 w 2183606"/>
                <a:gd name="connsiteY23" fmla="*/ 247650 h 404813"/>
                <a:gd name="connsiteX24" fmla="*/ 335756 w 2183606"/>
                <a:gd name="connsiteY24" fmla="*/ 250031 h 404813"/>
                <a:gd name="connsiteX25" fmla="*/ 483393 w 2183606"/>
                <a:gd name="connsiteY25" fmla="*/ 240506 h 404813"/>
                <a:gd name="connsiteX26" fmla="*/ 619125 w 2183606"/>
                <a:gd name="connsiteY26" fmla="*/ 223838 h 404813"/>
                <a:gd name="connsiteX27" fmla="*/ 833437 w 2183606"/>
                <a:gd name="connsiteY27" fmla="*/ 197644 h 404813"/>
                <a:gd name="connsiteX28" fmla="*/ 1100137 w 2183606"/>
                <a:gd name="connsiteY28" fmla="*/ 154781 h 404813"/>
                <a:gd name="connsiteX29" fmla="*/ 1466850 w 2183606"/>
                <a:gd name="connsiteY29" fmla="*/ 85725 h 404813"/>
                <a:gd name="connsiteX30" fmla="*/ 1607343 w 2183606"/>
                <a:gd name="connsiteY30" fmla="*/ 66675 h 404813"/>
                <a:gd name="connsiteX31" fmla="*/ 1657350 w 2183606"/>
                <a:gd name="connsiteY31" fmla="*/ 59531 h 404813"/>
                <a:gd name="connsiteX32" fmla="*/ 1743075 w 2183606"/>
                <a:gd name="connsiteY32" fmla="*/ 38100 h 404813"/>
                <a:gd name="connsiteX33" fmla="*/ 1814512 w 2183606"/>
                <a:gd name="connsiteY33" fmla="*/ 26194 h 404813"/>
                <a:gd name="connsiteX34" fmla="*/ 1854993 w 2183606"/>
                <a:gd name="connsiteY34" fmla="*/ 11906 h 404813"/>
                <a:gd name="connsiteX35" fmla="*/ 1900237 w 2183606"/>
                <a:gd name="connsiteY35" fmla="*/ 0 h 404813"/>
                <a:gd name="connsiteX36" fmla="*/ 1943100 w 2183606"/>
                <a:gd name="connsiteY36" fmla="*/ 4763 h 404813"/>
                <a:gd name="connsiteX37" fmla="*/ 2019300 w 2183606"/>
                <a:gd name="connsiteY37" fmla="*/ 28575 h 404813"/>
                <a:gd name="connsiteX38" fmla="*/ 2109787 w 2183606"/>
                <a:gd name="connsiteY38" fmla="*/ 66675 h 404813"/>
                <a:gd name="connsiteX39" fmla="*/ 2143125 w 2183606"/>
                <a:gd name="connsiteY39" fmla="*/ 88106 h 404813"/>
                <a:gd name="connsiteX40" fmla="*/ 2169318 w 2183606"/>
                <a:gd name="connsiteY40" fmla="*/ 109538 h 404813"/>
                <a:gd name="connsiteX41" fmla="*/ 2178843 w 2183606"/>
                <a:gd name="connsiteY41" fmla="*/ 126206 h 404813"/>
                <a:gd name="connsiteX42" fmla="*/ 2183606 w 2183606"/>
                <a:gd name="connsiteY42" fmla="*/ 145256 h 404813"/>
                <a:gd name="connsiteX43" fmla="*/ 2181225 w 2183606"/>
                <a:gd name="connsiteY43" fmla="*/ 166688 h 404813"/>
                <a:gd name="connsiteX44" fmla="*/ 2169318 w 2183606"/>
                <a:gd name="connsiteY44" fmla="*/ 183356 h 404813"/>
                <a:gd name="connsiteX45" fmla="*/ 2135981 w 2183606"/>
                <a:gd name="connsiteY45" fmla="*/ 204788 h 404813"/>
                <a:gd name="connsiteX46" fmla="*/ 2085975 w 2183606"/>
                <a:gd name="connsiteY46" fmla="*/ 226219 h 404813"/>
                <a:gd name="connsiteX47" fmla="*/ 2002631 w 2183606"/>
                <a:gd name="connsiteY47" fmla="*/ 226219 h 404813"/>
                <a:gd name="connsiteX48" fmla="*/ 1857375 w 2183606"/>
                <a:gd name="connsiteY48" fmla="*/ 228600 h 404813"/>
                <a:gd name="connsiteX49" fmla="*/ 1604962 w 2183606"/>
                <a:gd name="connsiteY49" fmla="*/ 247650 h 404813"/>
                <a:gd name="connsiteX50" fmla="*/ 1464468 w 2183606"/>
                <a:gd name="connsiteY50" fmla="*/ 269081 h 404813"/>
                <a:gd name="connsiteX51" fmla="*/ 1059656 w 2183606"/>
                <a:gd name="connsiteY51" fmla="*/ 328613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3606" h="404813">
                  <a:moveTo>
                    <a:pt x="1059656" y="328613"/>
                  </a:moveTo>
                  <a:lnTo>
                    <a:pt x="764381" y="364331"/>
                  </a:lnTo>
                  <a:lnTo>
                    <a:pt x="616743" y="378619"/>
                  </a:lnTo>
                  <a:lnTo>
                    <a:pt x="426243" y="397669"/>
                  </a:lnTo>
                  <a:lnTo>
                    <a:pt x="345281" y="404813"/>
                  </a:lnTo>
                  <a:lnTo>
                    <a:pt x="309562" y="404813"/>
                  </a:lnTo>
                  <a:lnTo>
                    <a:pt x="271462" y="400050"/>
                  </a:lnTo>
                  <a:lnTo>
                    <a:pt x="230981" y="385763"/>
                  </a:lnTo>
                  <a:lnTo>
                    <a:pt x="173831" y="354806"/>
                  </a:lnTo>
                  <a:lnTo>
                    <a:pt x="119062" y="309563"/>
                  </a:lnTo>
                  <a:lnTo>
                    <a:pt x="76200" y="269081"/>
                  </a:lnTo>
                  <a:lnTo>
                    <a:pt x="45243" y="230981"/>
                  </a:lnTo>
                  <a:lnTo>
                    <a:pt x="14287" y="190500"/>
                  </a:lnTo>
                  <a:lnTo>
                    <a:pt x="2381" y="171450"/>
                  </a:lnTo>
                  <a:lnTo>
                    <a:pt x="0" y="157163"/>
                  </a:lnTo>
                  <a:lnTo>
                    <a:pt x="2381" y="147638"/>
                  </a:lnTo>
                  <a:lnTo>
                    <a:pt x="14287" y="138113"/>
                  </a:lnTo>
                  <a:lnTo>
                    <a:pt x="35718" y="138113"/>
                  </a:lnTo>
                  <a:lnTo>
                    <a:pt x="59531" y="154781"/>
                  </a:lnTo>
                  <a:lnTo>
                    <a:pt x="107156" y="185738"/>
                  </a:lnTo>
                  <a:lnTo>
                    <a:pt x="157162" y="211931"/>
                  </a:lnTo>
                  <a:lnTo>
                    <a:pt x="207168" y="230981"/>
                  </a:lnTo>
                  <a:lnTo>
                    <a:pt x="245268" y="242888"/>
                  </a:lnTo>
                  <a:lnTo>
                    <a:pt x="283368" y="247650"/>
                  </a:lnTo>
                  <a:lnTo>
                    <a:pt x="335756" y="250031"/>
                  </a:lnTo>
                  <a:lnTo>
                    <a:pt x="483393" y="240506"/>
                  </a:lnTo>
                  <a:lnTo>
                    <a:pt x="619125" y="223838"/>
                  </a:lnTo>
                  <a:lnTo>
                    <a:pt x="833437" y="197644"/>
                  </a:lnTo>
                  <a:lnTo>
                    <a:pt x="1100137" y="154781"/>
                  </a:lnTo>
                  <a:lnTo>
                    <a:pt x="1466850" y="85725"/>
                  </a:lnTo>
                  <a:lnTo>
                    <a:pt x="1607343" y="66675"/>
                  </a:lnTo>
                  <a:lnTo>
                    <a:pt x="1657350" y="59531"/>
                  </a:lnTo>
                  <a:lnTo>
                    <a:pt x="1743075" y="38100"/>
                  </a:lnTo>
                  <a:lnTo>
                    <a:pt x="1814512" y="26194"/>
                  </a:lnTo>
                  <a:lnTo>
                    <a:pt x="1854993" y="11906"/>
                  </a:lnTo>
                  <a:lnTo>
                    <a:pt x="1900237" y="0"/>
                  </a:lnTo>
                  <a:lnTo>
                    <a:pt x="1943100" y="4763"/>
                  </a:lnTo>
                  <a:lnTo>
                    <a:pt x="2019300" y="28575"/>
                  </a:lnTo>
                  <a:lnTo>
                    <a:pt x="2109787" y="66675"/>
                  </a:lnTo>
                  <a:lnTo>
                    <a:pt x="2143125" y="88106"/>
                  </a:lnTo>
                  <a:lnTo>
                    <a:pt x="2169318" y="109538"/>
                  </a:lnTo>
                  <a:lnTo>
                    <a:pt x="2178843" y="126206"/>
                  </a:lnTo>
                  <a:lnTo>
                    <a:pt x="2183606" y="145256"/>
                  </a:lnTo>
                  <a:lnTo>
                    <a:pt x="2181225" y="166688"/>
                  </a:lnTo>
                  <a:lnTo>
                    <a:pt x="2169318" y="183356"/>
                  </a:lnTo>
                  <a:lnTo>
                    <a:pt x="2135981" y="204788"/>
                  </a:lnTo>
                  <a:lnTo>
                    <a:pt x="2085975" y="226219"/>
                  </a:lnTo>
                  <a:lnTo>
                    <a:pt x="2002631" y="226219"/>
                  </a:lnTo>
                  <a:lnTo>
                    <a:pt x="1857375" y="228600"/>
                  </a:lnTo>
                  <a:lnTo>
                    <a:pt x="1604962" y="247650"/>
                  </a:lnTo>
                  <a:lnTo>
                    <a:pt x="1464468" y="269081"/>
                  </a:lnTo>
                  <a:lnTo>
                    <a:pt x="1059656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9">
              <a:extLst>
                <a:ext uri="{FF2B5EF4-FFF2-40B4-BE49-F238E27FC236}">
                  <a16:creationId xmlns:a16="http://schemas.microsoft.com/office/drawing/2014/main" id="{280B0FA4-0410-47B7-A042-7C31FE0272BA}"/>
                </a:ext>
              </a:extLst>
            </p:cNvPr>
            <p:cNvSpPr/>
            <p:nvPr/>
          </p:nvSpPr>
          <p:spPr>
            <a:xfrm>
              <a:off x="5489577" y="2938464"/>
              <a:ext cx="2989263" cy="498475"/>
            </a:xfrm>
            <a:custGeom>
              <a:avLst/>
              <a:gdLst>
                <a:gd name="connsiteX0" fmla="*/ 1823789 w 2988710"/>
                <a:gd name="connsiteY0" fmla="*/ 265552 h 498536"/>
                <a:gd name="connsiteX1" fmla="*/ 1450513 w 2988710"/>
                <a:gd name="connsiteY1" fmla="*/ 300625 h 498536"/>
                <a:gd name="connsiteX2" fmla="*/ 1237571 w 2988710"/>
                <a:gd name="connsiteY2" fmla="*/ 323172 h 498536"/>
                <a:gd name="connsiteX3" fmla="*/ 1017113 w 2988710"/>
                <a:gd name="connsiteY3" fmla="*/ 360750 h 498536"/>
                <a:gd name="connsiteX4" fmla="*/ 761582 w 2988710"/>
                <a:gd name="connsiteY4" fmla="*/ 410854 h 498536"/>
                <a:gd name="connsiteX5" fmla="*/ 483504 w 2988710"/>
                <a:gd name="connsiteY5" fmla="*/ 473484 h 498536"/>
                <a:gd name="connsiteX6" fmla="*/ 403338 w 2988710"/>
                <a:gd name="connsiteY6" fmla="*/ 493526 h 498536"/>
                <a:gd name="connsiteX7" fmla="*/ 365760 w 2988710"/>
                <a:gd name="connsiteY7" fmla="*/ 498536 h 498536"/>
                <a:gd name="connsiteX8" fmla="*/ 330687 w 2988710"/>
                <a:gd name="connsiteY8" fmla="*/ 496031 h 498536"/>
                <a:gd name="connsiteX9" fmla="*/ 283088 w 2988710"/>
                <a:gd name="connsiteY9" fmla="*/ 483505 h 498536"/>
                <a:gd name="connsiteX10" fmla="*/ 202921 w 2988710"/>
                <a:gd name="connsiteY10" fmla="*/ 453442 h 498536"/>
                <a:gd name="connsiteX11" fmla="*/ 125260 w 2988710"/>
                <a:gd name="connsiteY11" fmla="*/ 410854 h 498536"/>
                <a:gd name="connsiteX12" fmla="*/ 65135 w 2988710"/>
                <a:gd name="connsiteY12" fmla="*/ 373276 h 498536"/>
                <a:gd name="connsiteX13" fmla="*/ 30062 w 2988710"/>
                <a:gd name="connsiteY13" fmla="*/ 350729 h 498536"/>
                <a:gd name="connsiteX14" fmla="*/ 15031 w 2988710"/>
                <a:gd name="connsiteY14" fmla="*/ 335698 h 498536"/>
                <a:gd name="connsiteX15" fmla="*/ 5010 w 2988710"/>
                <a:gd name="connsiteY15" fmla="*/ 318161 h 498536"/>
                <a:gd name="connsiteX16" fmla="*/ 0 w 2988710"/>
                <a:gd name="connsiteY16" fmla="*/ 293109 h 498536"/>
                <a:gd name="connsiteX17" fmla="*/ 0 w 2988710"/>
                <a:gd name="connsiteY17" fmla="*/ 275573 h 498536"/>
                <a:gd name="connsiteX18" fmla="*/ 2505 w 2988710"/>
                <a:gd name="connsiteY18" fmla="*/ 263047 h 498536"/>
                <a:gd name="connsiteX19" fmla="*/ 17536 w 2988710"/>
                <a:gd name="connsiteY19" fmla="*/ 255531 h 498536"/>
                <a:gd name="connsiteX20" fmla="*/ 32567 w 2988710"/>
                <a:gd name="connsiteY20" fmla="*/ 255531 h 498536"/>
                <a:gd name="connsiteX21" fmla="*/ 57619 w 2988710"/>
                <a:gd name="connsiteY21" fmla="*/ 265552 h 498536"/>
                <a:gd name="connsiteX22" fmla="*/ 160333 w 2988710"/>
                <a:gd name="connsiteY22" fmla="*/ 288099 h 498536"/>
                <a:gd name="connsiteX23" fmla="*/ 350728 w 2988710"/>
                <a:gd name="connsiteY23" fmla="*/ 315656 h 498536"/>
                <a:gd name="connsiteX24" fmla="*/ 393317 w 2988710"/>
                <a:gd name="connsiteY24" fmla="*/ 310646 h 498536"/>
                <a:gd name="connsiteX25" fmla="*/ 583712 w 2988710"/>
                <a:gd name="connsiteY25" fmla="*/ 283088 h 498536"/>
                <a:gd name="connsiteX26" fmla="*/ 914400 w 2988710"/>
                <a:gd name="connsiteY26" fmla="*/ 220458 h 498536"/>
                <a:gd name="connsiteX27" fmla="*/ 1037155 w 2988710"/>
                <a:gd name="connsiteY27" fmla="*/ 202922 h 498536"/>
                <a:gd name="connsiteX28" fmla="*/ 1357821 w 2988710"/>
                <a:gd name="connsiteY28" fmla="*/ 157828 h 498536"/>
                <a:gd name="connsiteX29" fmla="*/ 1575774 w 2988710"/>
                <a:gd name="connsiteY29" fmla="*/ 130271 h 498536"/>
                <a:gd name="connsiteX30" fmla="*/ 1746128 w 2988710"/>
                <a:gd name="connsiteY30" fmla="*/ 110229 h 498536"/>
                <a:gd name="connsiteX31" fmla="*/ 1881409 w 2988710"/>
                <a:gd name="connsiteY31" fmla="*/ 92693 h 498536"/>
                <a:gd name="connsiteX32" fmla="*/ 2031721 w 2988710"/>
                <a:gd name="connsiteY32" fmla="*/ 80167 h 498536"/>
                <a:gd name="connsiteX33" fmla="*/ 2272221 w 2988710"/>
                <a:gd name="connsiteY33" fmla="*/ 57620 h 498536"/>
                <a:gd name="connsiteX34" fmla="*/ 2367419 w 2988710"/>
                <a:gd name="connsiteY34" fmla="*/ 50104 h 498536"/>
                <a:gd name="connsiteX35" fmla="*/ 2402492 w 2988710"/>
                <a:gd name="connsiteY35" fmla="*/ 40083 h 498536"/>
                <a:gd name="connsiteX36" fmla="*/ 2465122 w 2988710"/>
                <a:gd name="connsiteY36" fmla="*/ 20042 h 498536"/>
                <a:gd name="connsiteX37" fmla="*/ 2537773 w 2988710"/>
                <a:gd name="connsiteY37" fmla="*/ 0 h 498536"/>
                <a:gd name="connsiteX38" fmla="*/ 2570340 w 2988710"/>
                <a:gd name="connsiteY38" fmla="*/ 0 h 498536"/>
                <a:gd name="connsiteX39" fmla="*/ 2637981 w 2988710"/>
                <a:gd name="connsiteY39" fmla="*/ 7516 h 498536"/>
                <a:gd name="connsiteX40" fmla="*/ 2723158 w 2988710"/>
                <a:gd name="connsiteY40" fmla="*/ 20042 h 498536"/>
                <a:gd name="connsiteX41" fmla="*/ 2803324 w 2988710"/>
                <a:gd name="connsiteY41" fmla="*/ 40083 h 498536"/>
                <a:gd name="connsiteX42" fmla="*/ 2860944 w 2988710"/>
                <a:gd name="connsiteY42" fmla="*/ 62630 h 498536"/>
                <a:gd name="connsiteX43" fmla="*/ 2913553 w 2988710"/>
                <a:gd name="connsiteY43" fmla="*/ 87682 h 498536"/>
                <a:gd name="connsiteX44" fmla="*/ 2963658 w 2988710"/>
                <a:gd name="connsiteY44" fmla="*/ 117745 h 498536"/>
                <a:gd name="connsiteX45" fmla="*/ 2983699 w 2988710"/>
                <a:gd name="connsiteY45" fmla="*/ 140292 h 498536"/>
                <a:gd name="connsiteX46" fmla="*/ 2988710 w 2988710"/>
                <a:gd name="connsiteY46" fmla="*/ 162838 h 498536"/>
                <a:gd name="connsiteX47" fmla="*/ 2981194 w 2988710"/>
                <a:gd name="connsiteY47" fmla="*/ 192901 h 498536"/>
                <a:gd name="connsiteX48" fmla="*/ 2961152 w 2988710"/>
                <a:gd name="connsiteY48" fmla="*/ 217953 h 498536"/>
                <a:gd name="connsiteX49" fmla="*/ 2933595 w 2988710"/>
                <a:gd name="connsiteY49" fmla="*/ 235489 h 498536"/>
                <a:gd name="connsiteX50" fmla="*/ 2898522 w 2988710"/>
                <a:gd name="connsiteY50" fmla="*/ 245510 h 498536"/>
                <a:gd name="connsiteX51" fmla="*/ 2835892 w 2988710"/>
                <a:gd name="connsiteY51" fmla="*/ 245510 h 498536"/>
                <a:gd name="connsiteX52" fmla="*/ 2703116 w 2988710"/>
                <a:gd name="connsiteY52" fmla="*/ 237995 h 498536"/>
                <a:gd name="connsiteX53" fmla="*/ 2570340 w 2988710"/>
                <a:gd name="connsiteY53" fmla="*/ 232984 h 498536"/>
                <a:gd name="connsiteX54" fmla="*/ 2420028 w 2988710"/>
                <a:gd name="connsiteY54" fmla="*/ 235489 h 498536"/>
                <a:gd name="connsiteX55" fmla="*/ 2272221 w 2988710"/>
                <a:gd name="connsiteY55" fmla="*/ 235489 h 498536"/>
                <a:gd name="connsiteX56" fmla="*/ 2036732 w 2988710"/>
                <a:gd name="connsiteY56" fmla="*/ 250521 h 498536"/>
                <a:gd name="connsiteX57" fmla="*/ 1823789 w 2988710"/>
                <a:gd name="connsiteY57" fmla="*/ 2655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8710" h="498536">
                  <a:moveTo>
                    <a:pt x="1823789" y="265552"/>
                  </a:moveTo>
                  <a:lnTo>
                    <a:pt x="1450513" y="300625"/>
                  </a:lnTo>
                  <a:lnTo>
                    <a:pt x="1237571" y="323172"/>
                  </a:lnTo>
                  <a:lnTo>
                    <a:pt x="1017113" y="360750"/>
                  </a:lnTo>
                  <a:lnTo>
                    <a:pt x="761582" y="410854"/>
                  </a:lnTo>
                  <a:lnTo>
                    <a:pt x="483504" y="473484"/>
                  </a:lnTo>
                  <a:lnTo>
                    <a:pt x="403338" y="493526"/>
                  </a:lnTo>
                  <a:lnTo>
                    <a:pt x="365760" y="498536"/>
                  </a:lnTo>
                  <a:lnTo>
                    <a:pt x="330687" y="496031"/>
                  </a:lnTo>
                  <a:lnTo>
                    <a:pt x="283088" y="483505"/>
                  </a:lnTo>
                  <a:lnTo>
                    <a:pt x="202921" y="453442"/>
                  </a:lnTo>
                  <a:lnTo>
                    <a:pt x="125260" y="410854"/>
                  </a:lnTo>
                  <a:lnTo>
                    <a:pt x="65135" y="373276"/>
                  </a:lnTo>
                  <a:lnTo>
                    <a:pt x="30062" y="350729"/>
                  </a:lnTo>
                  <a:lnTo>
                    <a:pt x="15031" y="335698"/>
                  </a:lnTo>
                  <a:lnTo>
                    <a:pt x="5010" y="318161"/>
                  </a:lnTo>
                  <a:lnTo>
                    <a:pt x="0" y="293109"/>
                  </a:lnTo>
                  <a:lnTo>
                    <a:pt x="0" y="275573"/>
                  </a:lnTo>
                  <a:lnTo>
                    <a:pt x="2505" y="263047"/>
                  </a:lnTo>
                  <a:lnTo>
                    <a:pt x="17536" y="255531"/>
                  </a:lnTo>
                  <a:lnTo>
                    <a:pt x="32567" y="255531"/>
                  </a:lnTo>
                  <a:lnTo>
                    <a:pt x="57619" y="265552"/>
                  </a:lnTo>
                  <a:lnTo>
                    <a:pt x="160333" y="288099"/>
                  </a:lnTo>
                  <a:lnTo>
                    <a:pt x="350728" y="315656"/>
                  </a:lnTo>
                  <a:lnTo>
                    <a:pt x="393317" y="310646"/>
                  </a:lnTo>
                  <a:lnTo>
                    <a:pt x="583712" y="283088"/>
                  </a:lnTo>
                  <a:lnTo>
                    <a:pt x="914400" y="220458"/>
                  </a:lnTo>
                  <a:lnTo>
                    <a:pt x="1037155" y="202922"/>
                  </a:lnTo>
                  <a:lnTo>
                    <a:pt x="1357821" y="157828"/>
                  </a:lnTo>
                  <a:lnTo>
                    <a:pt x="1575774" y="130271"/>
                  </a:lnTo>
                  <a:lnTo>
                    <a:pt x="1746128" y="110229"/>
                  </a:lnTo>
                  <a:lnTo>
                    <a:pt x="1881409" y="92693"/>
                  </a:lnTo>
                  <a:lnTo>
                    <a:pt x="2031721" y="80167"/>
                  </a:lnTo>
                  <a:lnTo>
                    <a:pt x="2272221" y="57620"/>
                  </a:lnTo>
                  <a:lnTo>
                    <a:pt x="2367419" y="50104"/>
                  </a:lnTo>
                  <a:lnTo>
                    <a:pt x="2402492" y="40083"/>
                  </a:lnTo>
                  <a:lnTo>
                    <a:pt x="2465122" y="20042"/>
                  </a:lnTo>
                  <a:lnTo>
                    <a:pt x="2537773" y="0"/>
                  </a:lnTo>
                  <a:lnTo>
                    <a:pt x="2570340" y="0"/>
                  </a:lnTo>
                  <a:lnTo>
                    <a:pt x="2637981" y="7516"/>
                  </a:lnTo>
                  <a:lnTo>
                    <a:pt x="2723158" y="20042"/>
                  </a:lnTo>
                  <a:lnTo>
                    <a:pt x="2803324" y="40083"/>
                  </a:lnTo>
                  <a:lnTo>
                    <a:pt x="2860944" y="62630"/>
                  </a:lnTo>
                  <a:lnTo>
                    <a:pt x="2913553" y="87682"/>
                  </a:lnTo>
                  <a:lnTo>
                    <a:pt x="2963658" y="117745"/>
                  </a:lnTo>
                  <a:lnTo>
                    <a:pt x="2983699" y="140292"/>
                  </a:lnTo>
                  <a:lnTo>
                    <a:pt x="2988710" y="162838"/>
                  </a:lnTo>
                  <a:lnTo>
                    <a:pt x="2981194" y="192901"/>
                  </a:lnTo>
                  <a:lnTo>
                    <a:pt x="2961152" y="217953"/>
                  </a:lnTo>
                  <a:lnTo>
                    <a:pt x="2933595" y="235489"/>
                  </a:lnTo>
                  <a:lnTo>
                    <a:pt x="2898522" y="245510"/>
                  </a:lnTo>
                  <a:lnTo>
                    <a:pt x="2835892" y="245510"/>
                  </a:lnTo>
                  <a:lnTo>
                    <a:pt x="2703116" y="237995"/>
                  </a:lnTo>
                  <a:lnTo>
                    <a:pt x="2570340" y="232984"/>
                  </a:lnTo>
                  <a:lnTo>
                    <a:pt x="2420028" y="235489"/>
                  </a:lnTo>
                  <a:lnTo>
                    <a:pt x="2272221" y="235489"/>
                  </a:lnTo>
                  <a:lnTo>
                    <a:pt x="2036732" y="250521"/>
                  </a:lnTo>
                  <a:lnTo>
                    <a:pt x="1823789" y="265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989C1E69-3CC4-40B5-805F-105767318F8B}"/>
                </a:ext>
              </a:extLst>
            </p:cNvPr>
            <p:cNvSpPr/>
            <p:nvPr/>
          </p:nvSpPr>
          <p:spPr>
            <a:xfrm rot="16200000">
              <a:off x="5000627" y="4511676"/>
              <a:ext cx="2181225" cy="377825"/>
            </a:xfrm>
            <a:custGeom>
              <a:avLst/>
              <a:gdLst>
                <a:gd name="connsiteX0" fmla="*/ 1228725 w 2181225"/>
                <a:gd name="connsiteY0" fmla="*/ 376237 h 378619"/>
                <a:gd name="connsiteX1" fmla="*/ 976312 w 2181225"/>
                <a:gd name="connsiteY1" fmla="*/ 366712 h 378619"/>
                <a:gd name="connsiteX2" fmla="*/ 821531 w 2181225"/>
                <a:gd name="connsiteY2" fmla="*/ 369094 h 378619"/>
                <a:gd name="connsiteX3" fmla="*/ 457200 w 2181225"/>
                <a:gd name="connsiteY3" fmla="*/ 347662 h 378619"/>
                <a:gd name="connsiteX4" fmla="*/ 288131 w 2181225"/>
                <a:gd name="connsiteY4" fmla="*/ 335756 h 378619"/>
                <a:gd name="connsiteX5" fmla="*/ 192881 w 2181225"/>
                <a:gd name="connsiteY5" fmla="*/ 328612 h 378619"/>
                <a:gd name="connsiteX6" fmla="*/ 135731 w 2181225"/>
                <a:gd name="connsiteY6" fmla="*/ 323850 h 378619"/>
                <a:gd name="connsiteX7" fmla="*/ 97631 w 2181225"/>
                <a:gd name="connsiteY7" fmla="*/ 314325 h 378619"/>
                <a:gd name="connsiteX8" fmla="*/ 47625 w 2181225"/>
                <a:gd name="connsiteY8" fmla="*/ 292894 h 378619"/>
                <a:gd name="connsiteX9" fmla="*/ 19050 w 2181225"/>
                <a:gd name="connsiteY9" fmla="*/ 276225 h 378619"/>
                <a:gd name="connsiteX10" fmla="*/ 2381 w 2181225"/>
                <a:gd name="connsiteY10" fmla="*/ 257175 h 378619"/>
                <a:gd name="connsiteX11" fmla="*/ 0 w 2181225"/>
                <a:gd name="connsiteY11" fmla="*/ 240506 h 378619"/>
                <a:gd name="connsiteX12" fmla="*/ 4762 w 2181225"/>
                <a:gd name="connsiteY12" fmla="*/ 214312 h 378619"/>
                <a:gd name="connsiteX13" fmla="*/ 19050 w 2181225"/>
                <a:gd name="connsiteY13" fmla="*/ 188119 h 378619"/>
                <a:gd name="connsiteX14" fmla="*/ 47625 w 2181225"/>
                <a:gd name="connsiteY14" fmla="*/ 159544 h 378619"/>
                <a:gd name="connsiteX15" fmla="*/ 85725 w 2181225"/>
                <a:gd name="connsiteY15" fmla="*/ 133350 h 378619"/>
                <a:gd name="connsiteX16" fmla="*/ 128587 w 2181225"/>
                <a:gd name="connsiteY16" fmla="*/ 109537 h 378619"/>
                <a:gd name="connsiteX17" fmla="*/ 202406 w 2181225"/>
                <a:gd name="connsiteY17" fmla="*/ 85725 h 378619"/>
                <a:gd name="connsiteX18" fmla="*/ 271462 w 2181225"/>
                <a:gd name="connsiteY18" fmla="*/ 73819 h 378619"/>
                <a:gd name="connsiteX19" fmla="*/ 302418 w 2181225"/>
                <a:gd name="connsiteY19" fmla="*/ 73819 h 378619"/>
                <a:gd name="connsiteX20" fmla="*/ 397668 w 2181225"/>
                <a:gd name="connsiteY20" fmla="*/ 92869 h 378619"/>
                <a:gd name="connsiteX21" fmla="*/ 538162 w 2181225"/>
                <a:gd name="connsiteY21" fmla="*/ 121444 h 378619"/>
                <a:gd name="connsiteX22" fmla="*/ 802481 w 2181225"/>
                <a:gd name="connsiteY22" fmla="*/ 164306 h 378619"/>
                <a:gd name="connsiteX23" fmla="*/ 971550 w 2181225"/>
                <a:gd name="connsiteY23" fmla="*/ 166687 h 378619"/>
                <a:gd name="connsiteX24" fmla="*/ 1231106 w 2181225"/>
                <a:gd name="connsiteY24" fmla="*/ 180975 h 378619"/>
                <a:gd name="connsiteX25" fmla="*/ 1397793 w 2181225"/>
                <a:gd name="connsiteY25" fmla="*/ 190500 h 378619"/>
                <a:gd name="connsiteX26" fmla="*/ 1528762 w 2181225"/>
                <a:gd name="connsiteY26" fmla="*/ 192881 h 378619"/>
                <a:gd name="connsiteX27" fmla="*/ 1654968 w 2181225"/>
                <a:gd name="connsiteY27" fmla="*/ 195262 h 378619"/>
                <a:gd name="connsiteX28" fmla="*/ 1854993 w 2181225"/>
                <a:gd name="connsiteY28" fmla="*/ 190500 h 378619"/>
                <a:gd name="connsiteX29" fmla="*/ 1897856 w 2181225"/>
                <a:gd name="connsiteY29" fmla="*/ 180975 h 378619"/>
                <a:gd name="connsiteX30" fmla="*/ 1947862 w 2181225"/>
                <a:gd name="connsiteY30" fmla="*/ 166687 h 378619"/>
                <a:gd name="connsiteX31" fmla="*/ 2014537 w 2181225"/>
                <a:gd name="connsiteY31" fmla="*/ 140494 h 378619"/>
                <a:gd name="connsiteX32" fmla="*/ 2059781 w 2181225"/>
                <a:gd name="connsiteY32" fmla="*/ 109537 h 378619"/>
                <a:gd name="connsiteX33" fmla="*/ 2085975 w 2181225"/>
                <a:gd name="connsiteY33" fmla="*/ 83344 h 378619"/>
                <a:gd name="connsiteX34" fmla="*/ 2105025 w 2181225"/>
                <a:gd name="connsiteY34" fmla="*/ 47625 h 378619"/>
                <a:gd name="connsiteX35" fmla="*/ 2116931 w 2181225"/>
                <a:gd name="connsiteY35" fmla="*/ 30956 h 378619"/>
                <a:gd name="connsiteX36" fmla="*/ 2128837 w 2181225"/>
                <a:gd name="connsiteY36" fmla="*/ 16669 h 378619"/>
                <a:gd name="connsiteX37" fmla="*/ 2143125 w 2181225"/>
                <a:gd name="connsiteY37" fmla="*/ 4762 h 378619"/>
                <a:gd name="connsiteX38" fmla="*/ 2155031 w 2181225"/>
                <a:gd name="connsiteY38" fmla="*/ 0 h 378619"/>
                <a:gd name="connsiteX39" fmla="*/ 2164556 w 2181225"/>
                <a:gd name="connsiteY39" fmla="*/ 0 h 378619"/>
                <a:gd name="connsiteX40" fmla="*/ 2171700 w 2181225"/>
                <a:gd name="connsiteY40" fmla="*/ 4762 h 378619"/>
                <a:gd name="connsiteX41" fmla="*/ 2176462 w 2181225"/>
                <a:gd name="connsiteY41" fmla="*/ 11906 h 378619"/>
                <a:gd name="connsiteX42" fmla="*/ 2181225 w 2181225"/>
                <a:gd name="connsiteY42" fmla="*/ 30956 h 378619"/>
                <a:gd name="connsiteX43" fmla="*/ 2181225 w 2181225"/>
                <a:gd name="connsiteY43" fmla="*/ 64294 h 378619"/>
                <a:gd name="connsiteX44" fmla="*/ 2178843 w 2181225"/>
                <a:gd name="connsiteY44" fmla="*/ 119062 h 378619"/>
                <a:gd name="connsiteX45" fmla="*/ 2164556 w 2181225"/>
                <a:gd name="connsiteY45" fmla="*/ 188119 h 378619"/>
                <a:gd name="connsiteX46" fmla="*/ 2119312 w 2181225"/>
                <a:gd name="connsiteY46" fmla="*/ 333375 h 378619"/>
                <a:gd name="connsiteX47" fmla="*/ 2052637 w 2181225"/>
                <a:gd name="connsiteY47" fmla="*/ 347662 h 378619"/>
                <a:gd name="connsiteX48" fmla="*/ 1874043 w 2181225"/>
                <a:gd name="connsiteY48" fmla="*/ 357187 h 378619"/>
                <a:gd name="connsiteX49" fmla="*/ 1726406 w 2181225"/>
                <a:gd name="connsiteY49" fmla="*/ 366712 h 378619"/>
                <a:gd name="connsiteX50" fmla="*/ 1600200 w 2181225"/>
                <a:gd name="connsiteY50" fmla="*/ 371475 h 378619"/>
                <a:gd name="connsiteX51" fmla="*/ 1500187 w 2181225"/>
                <a:gd name="connsiteY51" fmla="*/ 369094 h 378619"/>
                <a:gd name="connsiteX52" fmla="*/ 1400175 w 2181225"/>
                <a:gd name="connsiteY52" fmla="*/ 378619 h 378619"/>
                <a:gd name="connsiteX53" fmla="*/ 1228725 w 2181225"/>
                <a:gd name="connsiteY53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81225" h="378619">
                  <a:moveTo>
                    <a:pt x="1228725" y="376237"/>
                  </a:moveTo>
                  <a:lnTo>
                    <a:pt x="976312" y="366712"/>
                  </a:lnTo>
                  <a:lnTo>
                    <a:pt x="821531" y="369094"/>
                  </a:lnTo>
                  <a:lnTo>
                    <a:pt x="457200" y="347662"/>
                  </a:lnTo>
                  <a:lnTo>
                    <a:pt x="288131" y="335756"/>
                  </a:lnTo>
                  <a:lnTo>
                    <a:pt x="192881" y="328612"/>
                  </a:lnTo>
                  <a:lnTo>
                    <a:pt x="135731" y="323850"/>
                  </a:lnTo>
                  <a:lnTo>
                    <a:pt x="97631" y="314325"/>
                  </a:lnTo>
                  <a:lnTo>
                    <a:pt x="47625" y="292894"/>
                  </a:lnTo>
                  <a:lnTo>
                    <a:pt x="19050" y="276225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4762" y="214312"/>
                  </a:lnTo>
                  <a:lnTo>
                    <a:pt x="19050" y="188119"/>
                  </a:lnTo>
                  <a:lnTo>
                    <a:pt x="47625" y="159544"/>
                  </a:lnTo>
                  <a:lnTo>
                    <a:pt x="85725" y="133350"/>
                  </a:lnTo>
                  <a:lnTo>
                    <a:pt x="128587" y="109537"/>
                  </a:lnTo>
                  <a:lnTo>
                    <a:pt x="202406" y="85725"/>
                  </a:lnTo>
                  <a:lnTo>
                    <a:pt x="271462" y="73819"/>
                  </a:lnTo>
                  <a:lnTo>
                    <a:pt x="302418" y="73819"/>
                  </a:lnTo>
                  <a:lnTo>
                    <a:pt x="397668" y="92869"/>
                  </a:lnTo>
                  <a:lnTo>
                    <a:pt x="538162" y="121444"/>
                  </a:lnTo>
                  <a:lnTo>
                    <a:pt x="802481" y="164306"/>
                  </a:lnTo>
                  <a:lnTo>
                    <a:pt x="971550" y="166687"/>
                  </a:lnTo>
                  <a:lnTo>
                    <a:pt x="1231106" y="180975"/>
                  </a:lnTo>
                  <a:lnTo>
                    <a:pt x="1397793" y="190500"/>
                  </a:lnTo>
                  <a:lnTo>
                    <a:pt x="1528762" y="192881"/>
                  </a:lnTo>
                  <a:lnTo>
                    <a:pt x="1654968" y="195262"/>
                  </a:lnTo>
                  <a:lnTo>
                    <a:pt x="1854993" y="190500"/>
                  </a:lnTo>
                  <a:lnTo>
                    <a:pt x="1897856" y="180975"/>
                  </a:lnTo>
                  <a:lnTo>
                    <a:pt x="1947862" y="166687"/>
                  </a:lnTo>
                  <a:lnTo>
                    <a:pt x="2014537" y="140494"/>
                  </a:lnTo>
                  <a:lnTo>
                    <a:pt x="2059781" y="109537"/>
                  </a:lnTo>
                  <a:lnTo>
                    <a:pt x="2085975" y="83344"/>
                  </a:lnTo>
                  <a:lnTo>
                    <a:pt x="2105025" y="47625"/>
                  </a:lnTo>
                  <a:lnTo>
                    <a:pt x="2116931" y="30956"/>
                  </a:lnTo>
                  <a:lnTo>
                    <a:pt x="2128837" y="16669"/>
                  </a:lnTo>
                  <a:lnTo>
                    <a:pt x="2143125" y="4762"/>
                  </a:lnTo>
                  <a:lnTo>
                    <a:pt x="2155031" y="0"/>
                  </a:lnTo>
                  <a:lnTo>
                    <a:pt x="2164556" y="0"/>
                  </a:lnTo>
                  <a:lnTo>
                    <a:pt x="2171700" y="4762"/>
                  </a:lnTo>
                  <a:lnTo>
                    <a:pt x="2176462" y="11906"/>
                  </a:lnTo>
                  <a:lnTo>
                    <a:pt x="2181225" y="30956"/>
                  </a:lnTo>
                  <a:lnTo>
                    <a:pt x="2181225" y="64294"/>
                  </a:lnTo>
                  <a:lnTo>
                    <a:pt x="2178843" y="119062"/>
                  </a:lnTo>
                  <a:lnTo>
                    <a:pt x="2164556" y="188119"/>
                  </a:lnTo>
                  <a:lnTo>
                    <a:pt x="2119312" y="333375"/>
                  </a:lnTo>
                  <a:lnTo>
                    <a:pt x="2052637" y="347662"/>
                  </a:lnTo>
                  <a:lnTo>
                    <a:pt x="1874043" y="357187"/>
                  </a:lnTo>
                  <a:lnTo>
                    <a:pt x="1726406" y="366712"/>
                  </a:lnTo>
                  <a:lnTo>
                    <a:pt x="1600200" y="371475"/>
                  </a:lnTo>
                  <a:lnTo>
                    <a:pt x="1500187" y="369094"/>
                  </a:lnTo>
                  <a:lnTo>
                    <a:pt x="1400175" y="378619"/>
                  </a:lnTo>
                  <a:lnTo>
                    <a:pt x="1228725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8">
              <a:extLst>
                <a:ext uri="{FF2B5EF4-FFF2-40B4-BE49-F238E27FC236}">
                  <a16:creationId xmlns:a16="http://schemas.microsoft.com/office/drawing/2014/main" id="{E9DD3245-BA79-4238-AA9C-831AFDAEB73A}"/>
                </a:ext>
              </a:extLst>
            </p:cNvPr>
            <p:cNvSpPr/>
            <p:nvPr/>
          </p:nvSpPr>
          <p:spPr>
            <a:xfrm rot="16200000">
              <a:off x="5682459" y="3848895"/>
              <a:ext cx="2622550" cy="1773237"/>
            </a:xfrm>
            <a:custGeom>
              <a:avLst/>
              <a:gdLst>
                <a:gd name="connsiteX0" fmla="*/ 869156 w 2621756"/>
                <a:gd name="connsiteY0" fmla="*/ 1719263 h 1774032"/>
                <a:gd name="connsiteX1" fmla="*/ 628650 w 2621756"/>
                <a:gd name="connsiteY1" fmla="*/ 1726407 h 1774032"/>
                <a:gd name="connsiteX2" fmla="*/ 459581 w 2621756"/>
                <a:gd name="connsiteY2" fmla="*/ 1726407 h 1774032"/>
                <a:gd name="connsiteX3" fmla="*/ 373856 w 2621756"/>
                <a:gd name="connsiteY3" fmla="*/ 1724025 h 1774032"/>
                <a:gd name="connsiteX4" fmla="*/ 328612 w 2621756"/>
                <a:gd name="connsiteY4" fmla="*/ 1721644 h 1774032"/>
                <a:gd name="connsiteX5" fmla="*/ 283369 w 2621756"/>
                <a:gd name="connsiteY5" fmla="*/ 1712119 h 1774032"/>
                <a:gd name="connsiteX6" fmla="*/ 235744 w 2621756"/>
                <a:gd name="connsiteY6" fmla="*/ 1697832 h 1774032"/>
                <a:gd name="connsiteX7" fmla="*/ 157162 w 2621756"/>
                <a:gd name="connsiteY7" fmla="*/ 1662113 h 1774032"/>
                <a:gd name="connsiteX8" fmla="*/ 73819 w 2621756"/>
                <a:gd name="connsiteY8" fmla="*/ 1616869 h 1774032"/>
                <a:gd name="connsiteX9" fmla="*/ 23812 w 2621756"/>
                <a:gd name="connsiteY9" fmla="*/ 1583532 h 1774032"/>
                <a:gd name="connsiteX10" fmla="*/ 2381 w 2621756"/>
                <a:gd name="connsiteY10" fmla="*/ 1564482 h 1774032"/>
                <a:gd name="connsiteX11" fmla="*/ 0 w 2621756"/>
                <a:gd name="connsiteY11" fmla="*/ 1552575 h 1774032"/>
                <a:gd name="connsiteX12" fmla="*/ 2381 w 2621756"/>
                <a:gd name="connsiteY12" fmla="*/ 1535907 h 1774032"/>
                <a:gd name="connsiteX13" fmla="*/ 19050 w 2621756"/>
                <a:gd name="connsiteY13" fmla="*/ 1514475 h 1774032"/>
                <a:gd name="connsiteX14" fmla="*/ 40481 w 2621756"/>
                <a:gd name="connsiteY14" fmla="*/ 1493044 h 1774032"/>
                <a:gd name="connsiteX15" fmla="*/ 71437 w 2621756"/>
                <a:gd name="connsiteY15" fmla="*/ 1469232 h 1774032"/>
                <a:gd name="connsiteX16" fmla="*/ 126206 w 2621756"/>
                <a:gd name="connsiteY16" fmla="*/ 1435894 h 1774032"/>
                <a:gd name="connsiteX17" fmla="*/ 202406 w 2621756"/>
                <a:gd name="connsiteY17" fmla="*/ 1390650 h 1774032"/>
                <a:gd name="connsiteX18" fmla="*/ 507206 w 2621756"/>
                <a:gd name="connsiteY18" fmla="*/ 1423988 h 1774032"/>
                <a:gd name="connsiteX19" fmla="*/ 523875 w 2621756"/>
                <a:gd name="connsiteY19" fmla="*/ 1445419 h 1774032"/>
                <a:gd name="connsiteX20" fmla="*/ 552450 w 2621756"/>
                <a:gd name="connsiteY20" fmla="*/ 1462088 h 1774032"/>
                <a:gd name="connsiteX21" fmla="*/ 590550 w 2621756"/>
                <a:gd name="connsiteY21" fmla="*/ 1473994 h 1774032"/>
                <a:gd name="connsiteX22" fmla="*/ 611981 w 2621756"/>
                <a:gd name="connsiteY22" fmla="*/ 1476375 h 1774032"/>
                <a:gd name="connsiteX23" fmla="*/ 659606 w 2621756"/>
                <a:gd name="connsiteY23" fmla="*/ 1481138 h 1774032"/>
                <a:gd name="connsiteX24" fmla="*/ 762000 w 2621756"/>
                <a:gd name="connsiteY24" fmla="*/ 1481138 h 1774032"/>
                <a:gd name="connsiteX25" fmla="*/ 1238250 w 2621756"/>
                <a:gd name="connsiteY25" fmla="*/ 1478757 h 1774032"/>
                <a:gd name="connsiteX26" fmla="*/ 1397794 w 2621756"/>
                <a:gd name="connsiteY26" fmla="*/ 1478757 h 1774032"/>
                <a:gd name="connsiteX27" fmla="*/ 1864519 w 2621756"/>
                <a:gd name="connsiteY27" fmla="*/ 1478757 h 1774032"/>
                <a:gd name="connsiteX28" fmla="*/ 2014537 w 2621756"/>
                <a:gd name="connsiteY28" fmla="*/ 1478757 h 1774032"/>
                <a:gd name="connsiteX29" fmla="*/ 2309812 w 2621756"/>
                <a:gd name="connsiteY29" fmla="*/ 1476375 h 1774032"/>
                <a:gd name="connsiteX30" fmla="*/ 2355056 w 2621756"/>
                <a:gd name="connsiteY30" fmla="*/ 1471613 h 1774032"/>
                <a:gd name="connsiteX31" fmla="*/ 2374106 w 2621756"/>
                <a:gd name="connsiteY31" fmla="*/ 1466850 h 1774032"/>
                <a:gd name="connsiteX32" fmla="*/ 2390775 w 2621756"/>
                <a:gd name="connsiteY32" fmla="*/ 1454944 h 1774032"/>
                <a:gd name="connsiteX33" fmla="*/ 2405062 w 2621756"/>
                <a:gd name="connsiteY33" fmla="*/ 1435894 h 1774032"/>
                <a:gd name="connsiteX34" fmla="*/ 2412206 w 2621756"/>
                <a:gd name="connsiteY34" fmla="*/ 1412082 h 1774032"/>
                <a:gd name="connsiteX35" fmla="*/ 2383631 w 2621756"/>
                <a:gd name="connsiteY35" fmla="*/ 1235869 h 1774032"/>
                <a:gd name="connsiteX36" fmla="*/ 2366962 w 2621756"/>
                <a:gd name="connsiteY36" fmla="*/ 1097757 h 1774032"/>
                <a:gd name="connsiteX37" fmla="*/ 2345531 w 2621756"/>
                <a:gd name="connsiteY37" fmla="*/ 873919 h 1774032"/>
                <a:gd name="connsiteX38" fmla="*/ 2328862 w 2621756"/>
                <a:gd name="connsiteY38" fmla="*/ 688182 h 1774032"/>
                <a:gd name="connsiteX39" fmla="*/ 2309812 w 2621756"/>
                <a:gd name="connsiteY39" fmla="*/ 509588 h 1774032"/>
                <a:gd name="connsiteX40" fmla="*/ 2297906 w 2621756"/>
                <a:gd name="connsiteY40" fmla="*/ 359569 h 1774032"/>
                <a:gd name="connsiteX41" fmla="*/ 2276475 w 2621756"/>
                <a:gd name="connsiteY41" fmla="*/ 92869 h 1774032"/>
                <a:gd name="connsiteX42" fmla="*/ 2386012 w 2621756"/>
                <a:gd name="connsiteY42" fmla="*/ 0 h 1774032"/>
                <a:gd name="connsiteX43" fmla="*/ 2405062 w 2621756"/>
                <a:gd name="connsiteY43" fmla="*/ 169069 h 1774032"/>
                <a:gd name="connsiteX44" fmla="*/ 2433637 w 2621756"/>
                <a:gd name="connsiteY44" fmla="*/ 435769 h 1774032"/>
                <a:gd name="connsiteX45" fmla="*/ 2462212 w 2621756"/>
                <a:gd name="connsiteY45" fmla="*/ 671513 h 1774032"/>
                <a:gd name="connsiteX46" fmla="*/ 2478881 w 2621756"/>
                <a:gd name="connsiteY46" fmla="*/ 881063 h 1774032"/>
                <a:gd name="connsiteX47" fmla="*/ 2514600 w 2621756"/>
                <a:gd name="connsiteY47" fmla="*/ 1121569 h 1774032"/>
                <a:gd name="connsiteX48" fmla="*/ 2533650 w 2621756"/>
                <a:gd name="connsiteY48" fmla="*/ 1216819 h 1774032"/>
                <a:gd name="connsiteX49" fmla="*/ 2552700 w 2621756"/>
                <a:gd name="connsiteY49" fmla="*/ 1316832 h 1774032"/>
                <a:gd name="connsiteX50" fmla="*/ 2569369 w 2621756"/>
                <a:gd name="connsiteY50" fmla="*/ 1381125 h 1774032"/>
                <a:gd name="connsiteX51" fmla="*/ 2595562 w 2621756"/>
                <a:gd name="connsiteY51" fmla="*/ 1412082 h 1774032"/>
                <a:gd name="connsiteX52" fmla="*/ 2607469 w 2621756"/>
                <a:gd name="connsiteY52" fmla="*/ 1433513 h 1774032"/>
                <a:gd name="connsiteX53" fmla="*/ 2616994 w 2621756"/>
                <a:gd name="connsiteY53" fmla="*/ 1450182 h 1774032"/>
                <a:gd name="connsiteX54" fmla="*/ 2621756 w 2621756"/>
                <a:gd name="connsiteY54" fmla="*/ 1471613 h 1774032"/>
                <a:gd name="connsiteX55" fmla="*/ 2616994 w 2621756"/>
                <a:gd name="connsiteY55" fmla="*/ 1493044 h 1774032"/>
                <a:gd name="connsiteX56" fmla="*/ 2576512 w 2621756"/>
                <a:gd name="connsiteY56" fmla="*/ 1550194 h 1774032"/>
                <a:gd name="connsiteX57" fmla="*/ 2505075 w 2621756"/>
                <a:gd name="connsiteY57" fmla="*/ 1645444 h 1774032"/>
                <a:gd name="connsiteX58" fmla="*/ 2466975 w 2621756"/>
                <a:gd name="connsiteY58" fmla="*/ 1695450 h 1774032"/>
                <a:gd name="connsiteX59" fmla="*/ 2436019 w 2621756"/>
                <a:gd name="connsiteY59" fmla="*/ 1724025 h 1774032"/>
                <a:gd name="connsiteX60" fmla="*/ 2412206 w 2621756"/>
                <a:gd name="connsiteY60" fmla="*/ 1745457 h 1774032"/>
                <a:gd name="connsiteX61" fmla="*/ 2378869 w 2621756"/>
                <a:gd name="connsiteY61" fmla="*/ 1764507 h 1774032"/>
                <a:gd name="connsiteX62" fmla="*/ 2352675 w 2621756"/>
                <a:gd name="connsiteY62" fmla="*/ 1774032 h 1774032"/>
                <a:gd name="connsiteX63" fmla="*/ 2328862 w 2621756"/>
                <a:gd name="connsiteY63" fmla="*/ 1769269 h 1774032"/>
                <a:gd name="connsiteX64" fmla="*/ 2295525 w 2621756"/>
                <a:gd name="connsiteY64" fmla="*/ 1754982 h 1774032"/>
                <a:gd name="connsiteX65" fmla="*/ 2264569 w 2621756"/>
                <a:gd name="connsiteY65" fmla="*/ 1738313 h 1774032"/>
                <a:gd name="connsiteX66" fmla="*/ 2219325 w 2621756"/>
                <a:gd name="connsiteY66" fmla="*/ 1719263 h 1774032"/>
                <a:gd name="connsiteX67" fmla="*/ 2162175 w 2621756"/>
                <a:gd name="connsiteY67" fmla="*/ 1709738 h 1774032"/>
                <a:gd name="connsiteX68" fmla="*/ 2028825 w 2621756"/>
                <a:gd name="connsiteY68" fmla="*/ 1697832 h 1774032"/>
                <a:gd name="connsiteX69" fmla="*/ 1804987 w 2621756"/>
                <a:gd name="connsiteY69" fmla="*/ 1700213 h 1774032"/>
                <a:gd name="connsiteX70" fmla="*/ 1412081 w 2621756"/>
                <a:gd name="connsiteY70" fmla="*/ 1702594 h 1774032"/>
                <a:gd name="connsiteX71" fmla="*/ 1235869 w 2621756"/>
                <a:gd name="connsiteY71" fmla="*/ 1704975 h 1774032"/>
                <a:gd name="connsiteX72" fmla="*/ 1145381 w 2621756"/>
                <a:gd name="connsiteY72" fmla="*/ 1712119 h 1774032"/>
                <a:gd name="connsiteX73" fmla="*/ 1035844 w 2621756"/>
                <a:gd name="connsiteY73" fmla="*/ 1719263 h 1774032"/>
                <a:gd name="connsiteX74" fmla="*/ 869156 w 2621756"/>
                <a:gd name="connsiteY74" fmla="*/ 1719263 h 177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21756" h="1774032">
                  <a:moveTo>
                    <a:pt x="869156" y="1719263"/>
                  </a:moveTo>
                  <a:lnTo>
                    <a:pt x="628650" y="1726407"/>
                  </a:lnTo>
                  <a:lnTo>
                    <a:pt x="459581" y="1726407"/>
                  </a:lnTo>
                  <a:lnTo>
                    <a:pt x="373856" y="1724025"/>
                  </a:lnTo>
                  <a:lnTo>
                    <a:pt x="328612" y="1721644"/>
                  </a:lnTo>
                  <a:lnTo>
                    <a:pt x="283369" y="1712119"/>
                  </a:lnTo>
                  <a:lnTo>
                    <a:pt x="235744" y="1697832"/>
                  </a:lnTo>
                  <a:lnTo>
                    <a:pt x="157162" y="1662113"/>
                  </a:lnTo>
                  <a:lnTo>
                    <a:pt x="73819" y="1616869"/>
                  </a:lnTo>
                  <a:lnTo>
                    <a:pt x="23812" y="1583532"/>
                  </a:lnTo>
                  <a:lnTo>
                    <a:pt x="2381" y="1564482"/>
                  </a:lnTo>
                  <a:lnTo>
                    <a:pt x="0" y="1552575"/>
                  </a:lnTo>
                  <a:lnTo>
                    <a:pt x="2381" y="1535907"/>
                  </a:lnTo>
                  <a:lnTo>
                    <a:pt x="19050" y="1514475"/>
                  </a:lnTo>
                  <a:lnTo>
                    <a:pt x="40481" y="1493044"/>
                  </a:lnTo>
                  <a:lnTo>
                    <a:pt x="71437" y="1469232"/>
                  </a:lnTo>
                  <a:lnTo>
                    <a:pt x="126206" y="1435894"/>
                  </a:lnTo>
                  <a:lnTo>
                    <a:pt x="202406" y="1390650"/>
                  </a:lnTo>
                  <a:lnTo>
                    <a:pt x="507206" y="1423988"/>
                  </a:lnTo>
                  <a:lnTo>
                    <a:pt x="523875" y="1445419"/>
                  </a:lnTo>
                  <a:lnTo>
                    <a:pt x="552450" y="1462088"/>
                  </a:lnTo>
                  <a:lnTo>
                    <a:pt x="590550" y="1473994"/>
                  </a:lnTo>
                  <a:lnTo>
                    <a:pt x="611981" y="1476375"/>
                  </a:lnTo>
                  <a:lnTo>
                    <a:pt x="659606" y="1481138"/>
                  </a:lnTo>
                  <a:lnTo>
                    <a:pt x="762000" y="1481138"/>
                  </a:lnTo>
                  <a:lnTo>
                    <a:pt x="1238250" y="1478757"/>
                  </a:lnTo>
                  <a:lnTo>
                    <a:pt x="1397794" y="1478757"/>
                  </a:lnTo>
                  <a:lnTo>
                    <a:pt x="1864519" y="1478757"/>
                  </a:lnTo>
                  <a:lnTo>
                    <a:pt x="2014537" y="1478757"/>
                  </a:lnTo>
                  <a:lnTo>
                    <a:pt x="2309812" y="1476375"/>
                  </a:lnTo>
                  <a:lnTo>
                    <a:pt x="2355056" y="1471613"/>
                  </a:lnTo>
                  <a:lnTo>
                    <a:pt x="2374106" y="1466850"/>
                  </a:lnTo>
                  <a:lnTo>
                    <a:pt x="2390775" y="1454944"/>
                  </a:lnTo>
                  <a:lnTo>
                    <a:pt x="2405062" y="1435894"/>
                  </a:lnTo>
                  <a:lnTo>
                    <a:pt x="2412206" y="1412082"/>
                  </a:lnTo>
                  <a:lnTo>
                    <a:pt x="2383631" y="1235869"/>
                  </a:lnTo>
                  <a:lnTo>
                    <a:pt x="2366962" y="1097757"/>
                  </a:lnTo>
                  <a:lnTo>
                    <a:pt x="2345531" y="873919"/>
                  </a:lnTo>
                  <a:lnTo>
                    <a:pt x="2328862" y="688182"/>
                  </a:lnTo>
                  <a:lnTo>
                    <a:pt x="2309812" y="509588"/>
                  </a:lnTo>
                  <a:lnTo>
                    <a:pt x="2297906" y="359569"/>
                  </a:lnTo>
                  <a:lnTo>
                    <a:pt x="2276475" y="92869"/>
                  </a:lnTo>
                  <a:lnTo>
                    <a:pt x="2386012" y="0"/>
                  </a:lnTo>
                  <a:lnTo>
                    <a:pt x="2405062" y="169069"/>
                  </a:lnTo>
                  <a:lnTo>
                    <a:pt x="2433637" y="435769"/>
                  </a:lnTo>
                  <a:lnTo>
                    <a:pt x="2462212" y="671513"/>
                  </a:lnTo>
                  <a:lnTo>
                    <a:pt x="2478881" y="881063"/>
                  </a:lnTo>
                  <a:lnTo>
                    <a:pt x="2514600" y="1121569"/>
                  </a:lnTo>
                  <a:lnTo>
                    <a:pt x="2533650" y="1216819"/>
                  </a:lnTo>
                  <a:lnTo>
                    <a:pt x="2552700" y="1316832"/>
                  </a:lnTo>
                  <a:lnTo>
                    <a:pt x="2569369" y="1381125"/>
                  </a:lnTo>
                  <a:lnTo>
                    <a:pt x="2595562" y="1412082"/>
                  </a:lnTo>
                  <a:lnTo>
                    <a:pt x="2607469" y="1433513"/>
                  </a:lnTo>
                  <a:lnTo>
                    <a:pt x="2616994" y="1450182"/>
                  </a:lnTo>
                  <a:lnTo>
                    <a:pt x="2621756" y="1471613"/>
                  </a:lnTo>
                  <a:lnTo>
                    <a:pt x="2616994" y="1493044"/>
                  </a:lnTo>
                  <a:lnTo>
                    <a:pt x="2576512" y="1550194"/>
                  </a:lnTo>
                  <a:lnTo>
                    <a:pt x="2505075" y="1645444"/>
                  </a:lnTo>
                  <a:lnTo>
                    <a:pt x="2466975" y="1695450"/>
                  </a:lnTo>
                  <a:lnTo>
                    <a:pt x="2436019" y="1724025"/>
                  </a:lnTo>
                  <a:lnTo>
                    <a:pt x="2412206" y="1745457"/>
                  </a:lnTo>
                  <a:lnTo>
                    <a:pt x="2378869" y="1764507"/>
                  </a:lnTo>
                  <a:lnTo>
                    <a:pt x="2352675" y="1774032"/>
                  </a:lnTo>
                  <a:lnTo>
                    <a:pt x="2328862" y="1769269"/>
                  </a:lnTo>
                  <a:lnTo>
                    <a:pt x="2295525" y="1754982"/>
                  </a:lnTo>
                  <a:lnTo>
                    <a:pt x="2264569" y="1738313"/>
                  </a:lnTo>
                  <a:lnTo>
                    <a:pt x="2219325" y="1719263"/>
                  </a:lnTo>
                  <a:lnTo>
                    <a:pt x="2162175" y="1709738"/>
                  </a:lnTo>
                  <a:lnTo>
                    <a:pt x="2028825" y="1697832"/>
                  </a:lnTo>
                  <a:lnTo>
                    <a:pt x="1804987" y="1700213"/>
                  </a:lnTo>
                  <a:lnTo>
                    <a:pt x="1412081" y="1702594"/>
                  </a:lnTo>
                  <a:lnTo>
                    <a:pt x="1235869" y="1704975"/>
                  </a:lnTo>
                  <a:lnTo>
                    <a:pt x="1145381" y="1712119"/>
                  </a:lnTo>
                  <a:lnTo>
                    <a:pt x="1035844" y="1719263"/>
                  </a:lnTo>
                  <a:lnTo>
                    <a:pt x="869156" y="1719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6DE87639-3600-4161-99A6-2846F65E8F9E}"/>
                </a:ext>
              </a:extLst>
            </p:cNvPr>
            <p:cNvSpPr/>
            <p:nvPr/>
          </p:nvSpPr>
          <p:spPr>
            <a:xfrm>
              <a:off x="7040563" y="5449889"/>
              <a:ext cx="546100" cy="441325"/>
            </a:xfrm>
            <a:custGeom>
              <a:avLst/>
              <a:gdLst>
                <a:gd name="connsiteX0" fmla="*/ 171450 w 545307"/>
                <a:gd name="connsiteY0" fmla="*/ 47625 h 440532"/>
                <a:gd name="connsiteX1" fmla="*/ 316707 w 545307"/>
                <a:gd name="connsiteY1" fmla="*/ 92869 h 440532"/>
                <a:gd name="connsiteX2" fmla="*/ 359569 w 545307"/>
                <a:gd name="connsiteY2" fmla="*/ 104775 h 440532"/>
                <a:gd name="connsiteX3" fmla="*/ 388144 w 545307"/>
                <a:gd name="connsiteY3" fmla="*/ 109538 h 440532"/>
                <a:gd name="connsiteX4" fmla="*/ 414338 w 545307"/>
                <a:gd name="connsiteY4" fmla="*/ 109538 h 440532"/>
                <a:gd name="connsiteX5" fmla="*/ 447675 w 545307"/>
                <a:gd name="connsiteY5" fmla="*/ 104775 h 440532"/>
                <a:gd name="connsiteX6" fmla="*/ 545307 w 545307"/>
                <a:gd name="connsiteY6" fmla="*/ 66675 h 440532"/>
                <a:gd name="connsiteX7" fmla="*/ 507207 w 545307"/>
                <a:gd name="connsiteY7" fmla="*/ 440532 h 440532"/>
                <a:gd name="connsiteX8" fmla="*/ 454819 w 545307"/>
                <a:gd name="connsiteY8" fmla="*/ 392907 h 440532"/>
                <a:gd name="connsiteX9" fmla="*/ 311944 w 545307"/>
                <a:gd name="connsiteY9" fmla="*/ 266700 h 440532"/>
                <a:gd name="connsiteX10" fmla="*/ 200025 w 545307"/>
                <a:gd name="connsiteY10" fmla="*/ 180975 h 440532"/>
                <a:gd name="connsiteX11" fmla="*/ 76200 w 545307"/>
                <a:gd name="connsiteY11" fmla="*/ 90488 h 440532"/>
                <a:gd name="connsiteX12" fmla="*/ 30957 w 545307"/>
                <a:gd name="connsiteY12" fmla="*/ 59532 h 440532"/>
                <a:gd name="connsiteX13" fmla="*/ 11907 w 545307"/>
                <a:gd name="connsiteY13" fmla="*/ 45244 h 440532"/>
                <a:gd name="connsiteX14" fmla="*/ 2382 w 545307"/>
                <a:gd name="connsiteY14" fmla="*/ 33338 h 440532"/>
                <a:gd name="connsiteX15" fmla="*/ 0 w 545307"/>
                <a:gd name="connsiteY15" fmla="*/ 19050 h 440532"/>
                <a:gd name="connsiteX16" fmla="*/ 2382 w 545307"/>
                <a:gd name="connsiteY16" fmla="*/ 9525 h 440532"/>
                <a:gd name="connsiteX17" fmla="*/ 14288 w 545307"/>
                <a:gd name="connsiteY17" fmla="*/ 0 h 440532"/>
                <a:gd name="connsiteX18" fmla="*/ 35719 w 545307"/>
                <a:gd name="connsiteY18" fmla="*/ 0 h 440532"/>
                <a:gd name="connsiteX19" fmla="*/ 171450 w 545307"/>
                <a:gd name="connsiteY19" fmla="*/ 476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5307" h="440532">
                  <a:moveTo>
                    <a:pt x="171450" y="47625"/>
                  </a:moveTo>
                  <a:lnTo>
                    <a:pt x="316707" y="92869"/>
                  </a:lnTo>
                  <a:lnTo>
                    <a:pt x="359569" y="104775"/>
                  </a:lnTo>
                  <a:lnTo>
                    <a:pt x="388144" y="109538"/>
                  </a:lnTo>
                  <a:lnTo>
                    <a:pt x="414338" y="109538"/>
                  </a:lnTo>
                  <a:lnTo>
                    <a:pt x="447675" y="104775"/>
                  </a:lnTo>
                  <a:lnTo>
                    <a:pt x="545307" y="66675"/>
                  </a:lnTo>
                  <a:lnTo>
                    <a:pt x="507207" y="440532"/>
                  </a:lnTo>
                  <a:lnTo>
                    <a:pt x="454819" y="392907"/>
                  </a:lnTo>
                  <a:lnTo>
                    <a:pt x="311944" y="266700"/>
                  </a:lnTo>
                  <a:lnTo>
                    <a:pt x="200025" y="180975"/>
                  </a:lnTo>
                  <a:lnTo>
                    <a:pt x="76200" y="90488"/>
                  </a:lnTo>
                  <a:lnTo>
                    <a:pt x="30957" y="59532"/>
                  </a:lnTo>
                  <a:lnTo>
                    <a:pt x="11907" y="45244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171450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1">
              <a:extLst>
                <a:ext uri="{FF2B5EF4-FFF2-40B4-BE49-F238E27FC236}">
                  <a16:creationId xmlns:a16="http://schemas.microsoft.com/office/drawing/2014/main" id="{4552B178-01B1-460C-A585-2547FACC85F5}"/>
                </a:ext>
              </a:extLst>
            </p:cNvPr>
            <p:cNvSpPr/>
            <p:nvPr/>
          </p:nvSpPr>
          <p:spPr>
            <a:xfrm>
              <a:off x="6600826" y="3217863"/>
              <a:ext cx="436563" cy="1573212"/>
            </a:xfrm>
            <a:custGeom>
              <a:avLst/>
              <a:gdLst>
                <a:gd name="connsiteX0" fmla="*/ 202406 w 435769"/>
                <a:gd name="connsiteY0" fmla="*/ 1178719 h 1574006"/>
                <a:gd name="connsiteX1" fmla="*/ 200025 w 435769"/>
                <a:gd name="connsiteY1" fmla="*/ 1038225 h 1574006"/>
                <a:gd name="connsiteX2" fmla="*/ 204788 w 435769"/>
                <a:gd name="connsiteY2" fmla="*/ 933450 h 1574006"/>
                <a:gd name="connsiteX3" fmla="*/ 190500 w 435769"/>
                <a:gd name="connsiteY3" fmla="*/ 702469 h 1574006"/>
                <a:gd name="connsiteX4" fmla="*/ 173831 w 435769"/>
                <a:gd name="connsiteY4" fmla="*/ 476250 h 1574006"/>
                <a:gd name="connsiteX5" fmla="*/ 159544 w 435769"/>
                <a:gd name="connsiteY5" fmla="*/ 397669 h 1574006"/>
                <a:gd name="connsiteX6" fmla="*/ 152400 w 435769"/>
                <a:gd name="connsiteY6" fmla="*/ 304800 h 1574006"/>
                <a:gd name="connsiteX7" fmla="*/ 142875 w 435769"/>
                <a:gd name="connsiteY7" fmla="*/ 240506 h 1574006"/>
                <a:gd name="connsiteX8" fmla="*/ 130969 w 435769"/>
                <a:gd name="connsiteY8" fmla="*/ 202406 h 1574006"/>
                <a:gd name="connsiteX9" fmla="*/ 109538 w 435769"/>
                <a:gd name="connsiteY9" fmla="*/ 157162 h 1574006"/>
                <a:gd name="connsiteX10" fmla="*/ 88106 w 435769"/>
                <a:gd name="connsiteY10" fmla="*/ 116681 h 1574006"/>
                <a:gd name="connsiteX11" fmla="*/ 64294 w 435769"/>
                <a:gd name="connsiteY11" fmla="*/ 78581 h 1574006"/>
                <a:gd name="connsiteX12" fmla="*/ 0 w 435769"/>
                <a:gd name="connsiteY12" fmla="*/ 14287 h 1574006"/>
                <a:gd name="connsiteX13" fmla="*/ 157163 w 435769"/>
                <a:gd name="connsiteY13" fmla="*/ 0 h 1574006"/>
                <a:gd name="connsiteX14" fmla="*/ 250031 w 435769"/>
                <a:gd name="connsiteY14" fmla="*/ 61912 h 1574006"/>
                <a:gd name="connsiteX15" fmla="*/ 288131 w 435769"/>
                <a:gd name="connsiteY15" fmla="*/ 85725 h 1574006"/>
                <a:gd name="connsiteX16" fmla="*/ 321469 w 435769"/>
                <a:gd name="connsiteY16" fmla="*/ 107156 h 1574006"/>
                <a:gd name="connsiteX17" fmla="*/ 354806 w 435769"/>
                <a:gd name="connsiteY17" fmla="*/ 133350 h 1574006"/>
                <a:gd name="connsiteX18" fmla="*/ 381000 w 435769"/>
                <a:gd name="connsiteY18" fmla="*/ 157162 h 1574006"/>
                <a:gd name="connsiteX19" fmla="*/ 400050 w 435769"/>
                <a:gd name="connsiteY19" fmla="*/ 180975 h 1574006"/>
                <a:gd name="connsiteX20" fmla="*/ 419100 w 435769"/>
                <a:gd name="connsiteY20" fmla="*/ 204787 h 1574006"/>
                <a:gd name="connsiteX21" fmla="*/ 431006 w 435769"/>
                <a:gd name="connsiteY21" fmla="*/ 228600 h 1574006"/>
                <a:gd name="connsiteX22" fmla="*/ 435769 w 435769"/>
                <a:gd name="connsiteY22" fmla="*/ 250031 h 1574006"/>
                <a:gd name="connsiteX23" fmla="*/ 431006 w 435769"/>
                <a:gd name="connsiteY23" fmla="*/ 271462 h 1574006"/>
                <a:gd name="connsiteX24" fmla="*/ 411956 w 435769"/>
                <a:gd name="connsiteY24" fmla="*/ 311944 h 1574006"/>
                <a:gd name="connsiteX25" fmla="*/ 400050 w 435769"/>
                <a:gd name="connsiteY25" fmla="*/ 369094 h 1574006"/>
                <a:gd name="connsiteX26" fmla="*/ 400050 w 435769"/>
                <a:gd name="connsiteY26" fmla="*/ 457200 h 1574006"/>
                <a:gd name="connsiteX27" fmla="*/ 402431 w 435769"/>
                <a:gd name="connsiteY27" fmla="*/ 923925 h 1574006"/>
                <a:gd name="connsiteX28" fmla="*/ 402431 w 435769"/>
                <a:gd name="connsiteY28" fmla="*/ 997744 h 1574006"/>
                <a:gd name="connsiteX29" fmla="*/ 395288 w 435769"/>
                <a:gd name="connsiteY29" fmla="*/ 1190625 h 1574006"/>
                <a:gd name="connsiteX30" fmla="*/ 378619 w 435769"/>
                <a:gd name="connsiteY30" fmla="*/ 1540669 h 1574006"/>
                <a:gd name="connsiteX31" fmla="*/ 183356 w 435769"/>
                <a:gd name="connsiteY31" fmla="*/ 1574006 h 1574006"/>
                <a:gd name="connsiteX32" fmla="*/ 202406 w 435769"/>
                <a:gd name="connsiteY32" fmla="*/ 1178719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5769" h="1574006">
                  <a:moveTo>
                    <a:pt x="202406" y="1178719"/>
                  </a:moveTo>
                  <a:cubicBezTo>
                    <a:pt x="201612" y="1131888"/>
                    <a:pt x="200819" y="1085056"/>
                    <a:pt x="200025" y="1038225"/>
                  </a:cubicBezTo>
                  <a:lnTo>
                    <a:pt x="204788" y="933450"/>
                  </a:lnTo>
                  <a:lnTo>
                    <a:pt x="190500" y="702469"/>
                  </a:lnTo>
                  <a:lnTo>
                    <a:pt x="173831" y="476250"/>
                  </a:lnTo>
                  <a:lnTo>
                    <a:pt x="159544" y="397669"/>
                  </a:lnTo>
                  <a:lnTo>
                    <a:pt x="152400" y="304800"/>
                  </a:lnTo>
                  <a:lnTo>
                    <a:pt x="142875" y="240506"/>
                  </a:lnTo>
                  <a:lnTo>
                    <a:pt x="130969" y="202406"/>
                  </a:lnTo>
                  <a:lnTo>
                    <a:pt x="109538" y="157162"/>
                  </a:lnTo>
                  <a:lnTo>
                    <a:pt x="88106" y="116681"/>
                  </a:lnTo>
                  <a:lnTo>
                    <a:pt x="64294" y="78581"/>
                  </a:lnTo>
                  <a:lnTo>
                    <a:pt x="0" y="14287"/>
                  </a:lnTo>
                  <a:lnTo>
                    <a:pt x="157163" y="0"/>
                  </a:lnTo>
                  <a:lnTo>
                    <a:pt x="250031" y="61912"/>
                  </a:lnTo>
                  <a:lnTo>
                    <a:pt x="288131" y="85725"/>
                  </a:lnTo>
                  <a:lnTo>
                    <a:pt x="321469" y="107156"/>
                  </a:lnTo>
                  <a:lnTo>
                    <a:pt x="354806" y="133350"/>
                  </a:lnTo>
                  <a:lnTo>
                    <a:pt x="381000" y="157162"/>
                  </a:lnTo>
                  <a:lnTo>
                    <a:pt x="400050" y="180975"/>
                  </a:lnTo>
                  <a:lnTo>
                    <a:pt x="419100" y="204787"/>
                  </a:lnTo>
                  <a:lnTo>
                    <a:pt x="431006" y="228600"/>
                  </a:lnTo>
                  <a:lnTo>
                    <a:pt x="435769" y="250031"/>
                  </a:lnTo>
                  <a:lnTo>
                    <a:pt x="431006" y="271462"/>
                  </a:lnTo>
                  <a:lnTo>
                    <a:pt x="411956" y="311944"/>
                  </a:lnTo>
                  <a:lnTo>
                    <a:pt x="400050" y="369094"/>
                  </a:lnTo>
                  <a:lnTo>
                    <a:pt x="400050" y="457200"/>
                  </a:lnTo>
                  <a:cubicBezTo>
                    <a:pt x="400844" y="612775"/>
                    <a:pt x="401637" y="768350"/>
                    <a:pt x="402431" y="923925"/>
                  </a:cubicBezTo>
                  <a:lnTo>
                    <a:pt x="402431" y="997744"/>
                  </a:lnTo>
                  <a:lnTo>
                    <a:pt x="395288" y="1190625"/>
                  </a:lnTo>
                  <a:lnTo>
                    <a:pt x="378619" y="1540669"/>
                  </a:lnTo>
                  <a:lnTo>
                    <a:pt x="183356" y="1574006"/>
                  </a:lnTo>
                  <a:lnTo>
                    <a:pt x="202406" y="1178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2">
              <a:extLst>
                <a:ext uri="{FF2B5EF4-FFF2-40B4-BE49-F238E27FC236}">
                  <a16:creationId xmlns:a16="http://schemas.microsoft.com/office/drawing/2014/main" id="{0188D093-98FA-454D-97DD-00A3FD876130}"/>
                </a:ext>
              </a:extLst>
            </p:cNvPr>
            <p:cNvSpPr/>
            <p:nvPr/>
          </p:nvSpPr>
          <p:spPr>
            <a:xfrm>
              <a:off x="6191251" y="4000500"/>
              <a:ext cx="1452563" cy="323850"/>
            </a:xfrm>
            <a:custGeom>
              <a:avLst/>
              <a:gdLst>
                <a:gd name="connsiteX0" fmla="*/ 1102519 w 1452563"/>
                <a:gd name="connsiteY0" fmla="*/ 207169 h 323850"/>
                <a:gd name="connsiteX1" fmla="*/ 971550 w 1452563"/>
                <a:gd name="connsiteY1" fmla="*/ 228600 h 323850"/>
                <a:gd name="connsiteX2" fmla="*/ 795338 w 1452563"/>
                <a:gd name="connsiteY2" fmla="*/ 259556 h 323850"/>
                <a:gd name="connsiteX3" fmla="*/ 609600 w 1452563"/>
                <a:gd name="connsiteY3" fmla="*/ 278606 h 323850"/>
                <a:gd name="connsiteX4" fmla="*/ 492919 w 1452563"/>
                <a:gd name="connsiteY4" fmla="*/ 300038 h 323850"/>
                <a:gd name="connsiteX5" fmla="*/ 407194 w 1452563"/>
                <a:gd name="connsiteY5" fmla="*/ 314325 h 323850"/>
                <a:gd name="connsiteX6" fmla="*/ 359569 w 1452563"/>
                <a:gd name="connsiteY6" fmla="*/ 319088 h 323850"/>
                <a:gd name="connsiteX7" fmla="*/ 319088 w 1452563"/>
                <a:gd name="connsiteY7" fmla="*/ 321469 h 323850"/>
                <a:gd name="connsiteX8" fmla="*/ 276225 w 1452563"/>
                <a:gd name="connsiteY8" fmla="*/ 323850 h 323850"/>
                <a:gd name="connsiteX9" fmla="*/ 223838 w 1452563"/>
                <a:gd name="connsiteY9" fmla="*/ 319088 h 323850"/>
                <a:gd name="connsiteX10" fmla="*/ 164306 w 1452563"/>
                <a:gd name="connsiteY10" fmla="*/ 311944 h 323850"/>
                <a:gd name="connsiteX11" fmla="*/ 100013 w 1452563"/>
                <a:gd name="connsiteY11" fmla="*/ 295275 h 323850"/>
                <a:gd name="connsiteX12" fmla="*/ 0 w 1452563"/>
                <a:gd name="connsiteY12" fmla="*/ 269081 h 323850"/>
                <a:gd name="connsiteX13" fmla="*/ 0 w 1452563"/>
                <a:gd name="connsiteY13" fmla="*/ 159544 h 323850"/>
                <a:gd name="connsiteX14" fmla="*/ 130969 w 1452563"/>
                <a:gd name="connsiteY14" fmla="*/ 169069 h 323850"/>
                <a:gd name="connsiteX15" fmla="*/ 211931 w 1452563"/>
                <a:gd name="connsiteY15" fmla="*/ 171450 h 323850"/>
                <a:gd name="connsiteX16" fmla="*/ 290513 w 1452563"/>
                <a:gd name="connsiteY16" fmla="*/ 169069 h 323850"/>
                <a:gd name="connsiteX17" fmla="*/ 371475 w 1452563"/>
                <a:gd name="connsiteY17" fmla="*/ 161925 h 323850"/>
                <a:gd name="connsiteX18" fmla="*/ 483394 w 1452563"/>
                <a:gd name="connsiteY18" fmla="*/ 145256 h 323850"/>
                <a:gd name="connsiteX19" fmla="*/ 616744 w 1452563"/>
                <a:gd name="connsiteY19" fmla="*/ 119063 h 323850"/>
                <a:gd name="connsiteX20" fmla="*/ 804863 w 1452563"/>
                <a:gd name="connsiteY20" fmla="*/ 100013 h 323850"/>
                <a:gd name="connsiteX21" fmla="*/ 902494 w 1452563"/>
                <a:gd name="connsiteY21" fmla="*/ 80963 h 323850"/>
                <a:gd name="connsiteX22" fmla="*/ 1002506 w 1452563"/>
                <a:gd name="connsiteY22" fmla="*/ 64294 h 323850"/>
                <a:gd name="connsiteX23" fmla="*/ 1100138 w 1452563"/>
                <a:gd name="connsiteY23" fmla="*/ 47625 h 323850"/>
                <a:gd name="connsiteX24" fmla="*/ 1207294 w 1452563"/>
                <a:gd name="connsiteY24" fmla="*/ 33338 h 323850"/>
                <a:gd name="connsiteX25" fmla="*/ 1285875 w 1452563"/>
                <a:gd name="connsiteY25" fmla="*/ 21431 h 323850"/>
                <a:gd name="connsiteX26" fmla="*/ 1364456 w 1452563"/>
                <a:gd name="connsiteY26" fmla="*/ 11906 h 323850"/>
                <a:gd name="connsiteX27" fmla="*/ 1452563 w 1452563"/>
                <a:gd name="connsiteY27" fmla="*/ 0 h 323850"/>
                <a:gd name="connsiteX28" fmla="*/ 1452563 w 1452563"/>
                <a:gd name="connsiteY28" fmla="*/ 188119 h 323850"/>
                <a:gd name="connsiteX29" fmla="*/ 1285875 w 1452563"/>
                <a:gd name="connsiteY29" fmla="*/ 190500 h 323850"/>
                <a:gd name="connsiteX30" fmla="*/ 1200150 w 1452563"/>
                <a:gd name="connsiteY30" fmla="*/ 197644 h 323850"/>
                <a:gd name="connsiteX31" fmla="*/ 1102519 w 1452563"/>
                <a:gd name="connsiteY31" fmla="*/ 2071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3" h="323850">
                  <a:moveTo>
                    <a:pt x="1102519" y="207169"/>
                  </a:moveTo>
                  <a:lnTo>
                    <a:pt x="971550" y="228600"/>
                  </a:lnTo>
                  <a:lnTo>
                    <a:pt x="795338" y="259556"/>
                  </a:lnTo>
                  <a:lnTo>
                    <a:pt x="609600" y="278606"/>
                  </a:lnTo>
                  <a:lnTo>
                    <a:pt x="492919" y="300038"/>
                  </a:lnTo>
                  <a:lnTo>
                    <a:pt x="407194" y="314325"/>
                  </a:lnTo>
                  <a:lnTo>
                    <a:pt x="359569" y="319088"/>
                  </a:lnTo>
                  <a:lnTo>
                    <a:pt x="319088" y="321469"/>
                  </a:lnTo>
                  <a:lnTo>
                    <a:pt x="276225" y="323850"/>
                  </a:lnTo>
                  <a:lnTo>
                    <a:pt x="223838" y="319088"/>
                  </a:lnTo>
                  <a:lnTo>
                    <a:pt x="164306" y="311944"/>
                  </a:lnTo>
                  <a:lnTo>
                    <a:pt x="100013" y="295275"/>
                  </a:lnTo>
                  <a:lnTo>
                    <a:pt x="0" y="269081"/>
                  </a:lnTo>
                  <a:lnTo>
                    <a:pt x="0" y="159544"/>
                  </a:lnTo>
                  <a:lnTo>
                    <a:pt x="130969" y="169069"/>
                  </a:lnTo>
                  <a:lnTo>
                    <a:pt x="211931" y="171450"/>
                  </a:lnTo>
                  <a:lnTo>
                    <a:pt x="290513" y="169069"/>
                  </a:lnTo>
                  <a:lnTo>
                    <a:pt x="371475" y="161925"/>
                  </a:lnTo>
                  <a:lnTo>
                    <a:pt x="483394" y="145256"/>
                  </a:lnTo>
                  <a:lnTo>
                    <a:pt x="616744" y="119063"/>
                  </a:lnTo>
                  <a:lnTo>
                    <a:pt x="804863" y="100013"/>
                  </a:lnTo>
                  <a:lnTo>
                    <a:pt x="902494" y="80963"/>
                  </a:lnTo>
                  <a:lnTo>
                    <a:pt x="1002506" y="64294"/>
                  </a:lnTo>
                  <a:lnTo>
                    <a:pt x="1100138" y="47625"/>
                  </a:lnTo>
                  <a:lnTo>
                    <a:pt x="1207294" y="33338"/>
                  </a:lnTo>
                  <a:lnTo>
                    <a:pt x="1285875" y="21431"/>
                  </a:lnTo>
                  <a:lnTo>
                    <a:pt x="1364456" y="11906"/>
                  </a:lnTo>
                  <a:lnTo>
                    <a:pt x="1452563" y="0"/>
                  </a:lnTo>
                  <a:lnTo>
                    <a:pt x="1452563" y="188119"/>
                  </a:lnTo>
                  <a:lnTo>
                    <a:pt x="1285875" y="190500"/>
                  </a:lnTo>
                  <a:lnTo>
                    <a:pt x="1200150" y="197644"/>
                  </a:lnTo>
                  <a:lnTo>
                    <a:pt x="1102519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F0C1FDB6-7635-4F28-B0AC-AADE8AE99E20}"/>
                </a:ext>
              </a:extLst>
            </p:cNvPr>
            <p:cNvSpPr/>
            <p:nvPr/>
          </p:nvSpPr>
          <p:spPr>
            <a:xfrm>
              <a:off x="5689600" y="4564063"/>
              <a:ext cx="2724150" cy="438150"/>
            </a:xfrm>
            <a:custGeom>
              <a:avLst/>
              <a:gdLst>
                <a:gd name="connsiteX0" fmla="*/ 1295400 w 2724150"/>
                <a:gd name="connsiteY0" fmla="*/ 295275 h 438150"/>
                <a:gd name="connsiteX1" fmla="*/ 1019175 w 2724150"/>
                <a:gd name="connsiteY1" fmla="*/ 333375 h 438150"/>
                <a:gd name="connsiteX2" fmla="*/ 783432 w 2724150"/>
                <a:gd name="connsiteY2" fmla="*/ 369094 h 438150"/>
                <a:gd name="connsiteX3" fmla="*/ 550069 w 2724150"/>
                <a:gd name="connsiteY3" fmla="*/ 409575 h 438150"/>
                <a:gd name="connsiteX4" fmla="*/ 404813 w 2724150"/>
                <a:gd name="connsiteY4" fmla="*/ 426244 h 438150"/>
                <a:gd name="connsiteX5" fmla="*/ 330994 w 2724150"/>
                <a:gd name="connsiteY5" fmla="*/ 435769 h 438150"/>
                <a:gd name="connsiteX6" fmla="*/ 290513 w 2724150"/>
                <a:gd name="connsiteY6" fmla="*/ 438150 h 438150"/>
                <a:gd name="connsiteX7" fmla="*/ 250032 w 2724150"/>
                <a:gd name="connsiteY7" fmla="*/ 433388 h 438150"/>
                <a:gd name="connsiteX8" fmla="*/ 211932 w 2724150"/>
                <a:gd name="connsiteY8" fmla="*/ 423863 h 438150"/>
                <a:gd name="connsiteX9" fmla="*/ 176213 w 2724150"/>
                <a:gd name="connsiteY9" fmla="*/ 411957 h 438150"/>
                <a:gd name="connsiteX10" fmla="*/ 130969 w 2724150"/>
                <a:gd name="connsiteY10" fmla="*/ 388144 h 438150"/>
                <a:gd name="connsiteX11" fmla="*/ 71438 w 2724150"/>
                <a:gd name="connsiteY11" fmla="*/ 342900 h 438150"/>
                <a:gd name="connsiteX12" fmla="*/ 30957 w 2724150"/>
                <a:gd name="connsiteY12" fmla="*/ 307182 h 438150"/>
                <a:gd name="connsiteX13" fmla="*/ 9525 w 2724150"/>
                <a:gd name="connsiteY13" fmla="*/ 283369 h 438150"/>
                <a:gd name="connsiteX14" fmla="*/ 0 w 2724150"/>
                <a:gd name="connsiteY14" fmla="*/ 264319 h 438150"/>
                <a:gd name="connsiteX15" fmla="*/ 0 w 2724150"/>
                <a:gd name="connsiteY15" fmla="*/ 245269 h 438150"/>
                <a:gd name="connsiteX16" fmla="*/ 9525 w 2724150"/>
                <a:gd name="connsiteY16" fmla="*/ 233363 h 438150"/>
                <a:gd name="connsiteX17" fmla="*/ 33338 w 2724150"/>
                <a:gd name="connsiteY17" fmla="*/ 223838 h 438150"/>
                <a:gd name="connsiteX18" fmla="*/ 76200 w 2724150"/>
                <a:gd name="connsiteY18" fmla="*/ 228600 h 438150"/>
                <a:gd name="connsiteX19" fmla="*/ 209550 w 2724150"/>
                <a:gd name="connsiteY19" fmla="*/ 245269 h 438150"/>
                <a:gd name="connsiteX20" fmla="*/ 409575 w 2724150"/>
                <a:gd name="connsiteY20" fmla="*/ 247650 h 438150"/>
                <a:gd name="connsiteX21" fmla="*/ 545307 w 2724150"/>
                <a:gd name="connsiteY21" fmla="*/ 230982 h 438150"/>
                <a:gd name="connsiteX22" fmla="*/ 852488 w 2724150"/>
                <a:gd name="connsiteY22" fmla="*/ 192882 h 438150"/>
                <a:gd name="connsiteX23" fmla="*/ 1114425 w 2724150"/>
                <a:gd name="connsiteY23" fmla="*/ 154782 h 438150"/>
                <a:gd name="connsiteX24" fmla="*/ 1309688 w 2724150"/>
                <a:gd name="connsiteY24" fmla="*/ 135732 h 438150"/>
                <a:gd name="connsiteX25" fmla="*/ 1493044 w 2724150"/>
                <a:gd name="connsiteY25" fmla="*/ 119063 h 438150"/>
                <a:gd name="connsiteX26" fmla="*/ 1600200 w 2724150"/>
                <a:gd name="connsiteY26" fmla="*/ 107157 h 438150"/>
                <a:gd name="connsiteX27" fmla="*/ 1924050 w 2724150"/>
                <a:gd name="connsiteY27" fmla="*/ 64294 h 438150"/>
                <a:gd name="connsiteX28" fmla="*/ 2093119 w 2724150"/>
                <a:gd name="connsiteY28" fmla="*/ 52388 h 438150"/>
                <a:gd name="connsiteX29" fmla="*/ 2202657 w 2724150"/>
                <a:gd name="connsiteY29" fmla="*/ 19050 h 438150"/>
                <a:gd name="connsiteX30" fmla="*/ 2269332 w 2724150"/>
                <a:gd name="connsiteY30" fmla="*/ 4763 h 438150"/>
                <a:gd name="connsiteX31" fmla="*/ 2307432 w 2724150"/>
                <a:gd name="connsiteY31" fmla="*/ 0 h 438150"/>
                <a:gd name="connsiteX32" fmla="*/ 2357438 w 2724150"/>
                <a:gd name="connsiteY32" fmla="*/ 4763 h 438150"/>
                <a:gd name="connsiteX33" fmla="*/ 2433638 w 2724150"/>
                <a:gd name="connsiteY33" fmla="*/ 23813 h 438150"/>
                <a:gd name="connsiteX34" fmla="*/ 2495550 w 2724150"/>
                <a:gd name="connsiteY34" fmla="*/ 42863 h 438150"/>
                <a:gd name="connsiteX35" fmla="*/ 2566988 w 2724150"/>
                <a:gd name="connsiteY35" fmla="*/ 71438 h 438150"/>
                <a:gd name="connsiteX36" fmla="*/ 2626519 w 2724150"/>
                <a:gd name="connsiteY36" fmla="*/ 95250 h 438150"/>
                <a:gd name="connsiteX37" fmla="*/ 2655094 w 2724150"/>
                <a:gd name="connsiteY37" fmla="*/ 111919 h 438150"/>
                <a:gd name="connsiteX38" fmla="*/ 2674144 w 2724150"/>
                <a:gd name="connsiteY38" fmla="*/ 130969 h 438150"/>
                <a:gd name="connsiteX39" fmla="*/ 2697957 w 2724150"/>
                <a:gd name="connsiteY39" fmla="*/ 161925 h 438150"/>
                <a:gd name="connsiteX40" fmla="*/ 2714625 w 2724150"/>
                <a:gd name="connsiteY40" fmla="*/ 188119 h 438150"/>
                <a:gd name="connsiteX41" fmla="*/ 2724150 w 2724150"/>
                <a:gd name="connsiteY41" fmla="*/ 219075 h 438150"/>
                <a:gd name="connsiteX42" fmla="*/ 2719388 w 2724150"/>
                <a:gd name="connsiteY42" fmla="*/ 238125 h 438150"/>
                <a:gd name="connsiteX43" fmla="*/ 2707482 w 2724150"/>
                <a:gd name="connsiteY43" fmla="*/ 252413 h 438150"/>
                <a:gd name="connsiteX44" fmla="*/ 2688432 w 2724150"/>
                <a:gd name="connsiteY44" fmla="*/ 261938 h 438150"/>
                <a:gd name="connsiteX45" fmla="*/ 2667000 w 2724150"/>
                <a:gd name="connsiteY45" fmla="*/ 269082 h 438150"/>
                <a:gd name="connsiteX46" fmla="*/ 2643188 w 2724150"/>
                <a:gd name="connsiteY46" fmla="*/ 273844 h 438150"/>
                <a:gd name="connsiteX47" fmla="*/ 2569369 w 2724150"/>
                <a:gd name="connsiteY47" fmla="*/ 266700 h 438150"/>
                <a:gd name="connsiteX48" fmla="*/ 2486025 w 2724150"/>
                <a:gd name="connsiteY48" fmla="*/ 254794 h 438150"/>
                <a:gd name="connsiteX49" fmla="*/ 2414588 w 2724150"/>
                <a:gd name="connsiteY49" fmla="*/ 247650 h 438150"/>
                <a:gd name="connsiteX50" fmla="*/ 2293144 w 2724150"/>
                <a:gd name="connsiteY50" fmla="*/ 240507 h 438150"/>
                <a:gd name="connsiteX51" fmla="*/ 2083594 w 2724150"/>
                <a:gd name="connsiteY51" fmla="*/ 250032 h 438150"/>
                <a:gd name="connsiteX52" fmla="*/ 1931194 w 2724150"/>
                <a:gd name="connsiteY52" fmla="*/ 250032 h 438150"/>
                <a:gd name="connsiteX53" fmla="*/ 1574007 w 2724150"/>
                <a:gd name="connsiteY53" fmla="*/ 266700 h 438150"/>
                <a:gd name="connsiteX54" fmla="*/ 1295400 w 2724150"/>
                <a:gd name="connsiteY54" fmla="*/ 29527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4150" h="438150">
                  <a:moveTo>
                    <a:pt x="1295400" y="295275"/>
                  </a:moveTo>
                  <a:lnTo>
                    <a:pt x="1019175" y="333375"/>
                  </a:lnTo>
                  <a:lnTo>
                    <a:pt x="783432" y="369094"/>
                  </a:lnTo>
                  <a:lnTo>
                    <a:pt x="550069" y="409575"/>
                  </a:lnTo>
                  <a:lnTo>
                    <a:pt x="404813" y="426244"/>
                  </a:lnTo>
                  <a:lnTo>
                    <a:pt x="330994" y="435769"/>
                  </a:lnTo>
                  <a:lnTo>
                    <a:pt x="290513" y="438150"/>
                  </a:lnTo>
                  <a:lnTo>
                    <a:pt x="250032" y="433388"/>
                  </a:lnTo>
                  <a:lnTo>
                    <a:pt x="211932" y="423863"/>
                  </a:lnTo>
                  <a:lnTo>
                    <a:pt x="176213" y="411957"/>
                  </a:lnTo>
                  <a:lnTo>
                    <a:pt x="130969" y="388144"/>
                  </a:lnTo>
                  <a:lnTo>
                    <a:pt x="71438" y="342900"/>
                  </a:lnTo>
                  <a:lnTo>
                    <a:pt x="30957" y="307182"/>
                  </a:lnTo>
                  <a:lnTo>
                    <a:pt x="9525" y="283369"/>
                  </a:lnTo>
                  <a:lnTo>
                    <a:pt x="0" y="264319"/>
                  </a:lnTo>
                  <a:lnTo>
                    <a:pt x="0" y="245269"/>
                  </a:lnTo>
                  <a:lnTo>
                    <a:pt x="9525" y="233363"/>
                  </a:lnTo>
                  <a:lnTo>
                    <a:pt x="33338" y="223838"/>
                  </a:lnTo>
                  <a:lnTo>
                    <a:pt x="76200" y="228600"/>
                  </a:lnTo>
                  <a:lnTo>
                    <a:pt x="209550" y="245269"/>
                  </a:lnTo>
                  <a:lnTo>
                    <a:pt x="409575" y="247650"/>
                  </a:lnTo>
                  <a:lnTo>
                    <a:pt x="545307" y="230982"/>
                  </a:lnTo>
                  <a:lnTo>
                    <a:pt x="852488" y="192882"/>
                  </a:lnTo>
                  <a:lnTo>
                    <a:pt x="1114425" y="154782"/>
                  </a:lnTo>
                  <a:lnTo>
                    <a:pt x="1309688" y="135732"/>
                  </a:lnTo>
                  <a:lnTo>
                    <a:pt x="1493044" y="119063"/>
                  </a:lnTo>
                  <a:lnTo>
                    <a:pt x="1600200" y="107157"/>
                  </a:lnTo>
                  <a:lnTo>
                    <a:pt x="1924050" y="64294"/>
                  </a:lnTo>
                  <a:lnTo>
                    <a:pt x="2093119" y="52388"/>
                  </a:lnTo>
                  <a:lnTo>
                    <a:pt x="2202657" y="19050"/>
                  </a:lnTo>
                  <a:lnTo>
                    <a:pt x="2269332" y="4763"/>
                  </a:lnTo>
                  <a:lnTo>
                    <a:pt x="2307432" y="0"/>
                  </a:lnTo>
                  <a:lnTo>
                    <a:pt x="2357438" y="4763"/>
                  </a:lnTo>
                  <a:lnTo>
                    <a:pt x="2433638" y="23813"/>
                  </a:lnTo>
                  <a:lnTo>
                    <a:pt x="2495550" y="42863"/>
                  </a:lnTo>
                  <a:lnTo>
                    <a:pt x="2566988" y="71438"/>
                  </a:lnTo>
                  <a:lnTo>
                    <a:pt x="2626519" y="95250"/>
                  </a:lnTo>
                  <a:lnTo>
                    <a:pt x="2655094" y="111919"/>
                  </a:lnTo>
                  <a:lnTo>
                    <a:pt x="2674144" y="130969"/>
                  </a:lnTo>
                  <a:lnTo>
                    <a:pt x="2697957" y="161925"/>
                  </a:lnTo>
                  <a:lnTo>
                    <a:pt x="2714625" y="188119"/>
                  </a:lnTo>
                  <a:lnTo>
                    <a:pt x="2724150" y="219075"/>
                  </a:lnTo>
                  <a:lnTo>
                    <a:pt x="2719388" y="238125"/>
                  </a:lnTo>
                  <a:lnTo>
                    <a:pt x="2707482" y="252413"/>
                  </a:lnTo>
                  <a:lnTo>
                    <a:pt x="2688432" y="261938"/>
                  </a:lnTo>
                  <a:lnTo>
                    <a:pt x="2667000" y="269082"/>
                  </a:lnTo>
                  <a:lnTo>
                    <a:pt x="2643188" y="273844"/>
                  </a:lnTo>
                  <a:lnTo>
                    <a:pt x="2569369" y="266700"/>
                  </a:lnTo>
                  <a:lnTo>
                    <a:pt x="2486025" y="254794"/>
                  </a:lnTo>
                  <a:lnTo>
                    <a:pt x="2414588" y="247650"/>
                  </a:lnTo>
                  <a:lnTo>
                    <a:pt x="2293144" y="240507"/>
                  </a:lnTo>
                  <a:lnTo>
                    <a:pt x="2083594" y="250032"/>
                  </a:lnTo>
                  <a:lnTo>
                    <a:pt x="1931194" y="250032"/>
                  </a:lnTo>
                  <a:lnTo>
                    <a:pt x="1574007" y="266700"/>
                  </a:lnTo>
                  <a:lnTo>
                    <a:pt x="12954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0001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FBCA8BC-DDBC-44EF-AF28-1267FF387160}"/>
              </a:ext>
            </a:extLst>
          </p:cNvPr>
          <p:cNvGrpSpPr/>
          <p:nvPr/>
        </p:nvGrpSpPr>
        <p:grpSpPr>
          <a:xfrm>
            <a:off x="3595690" y="1436689"/>
            <a:ext cx="4883150" cy="4610100"/>
            <a:chOff x="3595690" y="1436689"/>
            <a:chExt cx="4883150" cy="46101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F8E85251-2000-4FBF-A62A-7A30AE6682E5}"/>
                </a:ext>
              </a:extLst>
            </p:cNvPr>
            <p:cNvSpPr/>
            <p:nvPr/>
          </p:nvSpPr>
          <p:spPr>
            <a:xfrm>
              <a:off x="4041778" y="1728790"/>
              <a:ext cx="1063625" cy="409575"/>
            </a:xfrm>
            <a:custGeom>
              <a:avLst/>
              <a:gdLst>
                <a:gd name="connsiteX0" fmla="*/ 573882 w 1064419"/>
                <a:gd name="connsiteY0" fmla="*/ 340519 h 409575"/>
                <a:gd name="connsiteX1" fmla="*/ 404813 w 1064419"/>
                <a:gd name="connsiteY1" fmla="*/ 280988 h 409575"/>
                <a:gd name="connsiteX2" fmla="*/ 280988 w 1064419"/>
                <a:gd name="connsiteY2" fmla="*/ 223838 h 409575"/>
                <a:gd name="connsiteX3" fmla="*/ 183357 w 1064419"/>
                <a:gd name="connsiteY3" fmla="*/ 169069 h 409575"/>
                <a:gd name="connsiteX4" fmla="*/ 95250 w 1064419"/>
                <a:gd name="connsiteY4" fmla="*/ 111919 h 409575"/>
                <a:gd name="connsiteX5" fmla="*/ 21432 w 1064419"/>
                <a:gd name="connsiteY5" fmla="*/ 59532 h 409575"/>
                <a:gd name="connsiteX6" fmla="*/ 7144 w 1064419"/>
                <a:gd name="connsiteY6" fmla="*/ 42863 h 409575"/>
                <a:gd name="connsiteX7" fmla="*/ 2382 w 1064419"/>
                <a:gd name="connsiteY7" fmla="*/ 33338 h 409575"/>
                <a:gd name="connsiteX8" fmla="*/ 0 w 1064419"/>
                <a:gd name="connsiteY8" fmla="*/ 16669 h 409575"/>
                <a:gd name="connsiteX9" fmla="*/ 2382 w 1064419"/>
                <a:gd name="connsiteY9" fmla="*/ 7144 h 409575"/>
                <a:gd name="connsiteX10" fmla="*/ 21432 w 1064419"/>
                <a:gd name="connsiteY10" fmla="*/ 0 h 409575"/>
                <a:gd name="connsiteX11" fmla="*/ 45244 w 1064419"/>
                <a:gd name="connsiteY11" fmla="*/ 2382 h 409575"/>
                <a:gd name="connsiteX12" fmla="*/ 157163 w 1064419"/>
                <a:gd name="connsiteY12" fmla="*/ 35719 h 409575"/>
                <a:gd name="connsiteX13" fmla="*/ 276225 w 1064419"/>
                <a:gd name="connsiteY13" fmla="*/ 66675 h 409575"/>
                <a:gd name="connsiteX14" fmla="*/ 423863 w 1064419"/>
                <a:gd name="connsiteY14" fmla="*/ 100013 h 409575"/>
                <a:gd name="connsiteX15" fmla="*/ 614363 w 1064419"/>
                <a:gd name="connsiteY15" fmla="*/ 133350 h 409575"/>
                <a:gd name="connsiteX16" fmla="*/ 728663 w 1064419"/>
                <a:gd name="connsiteY16" fmla="*/ 152400 h 409575"/>
                <a:gd name="connsiteX17" fmla="*/ 842963 w 1064419"/>
                <a:gd name="connsiteY17" fmla="*/ 171450 h 409575"/>
                <a:gd name="connsiteX18" fmla="*/ 931069 w 1064419"/>
                <a:gd name="connsiteY18" fmla="*/ 180975 h 409575"/>
                <a:gd name="connsiteX19" fmla="*/ 966788 w 1064419"/>
                <a:gd name="connsiteY19" fmla="*/ 190500 h 409575"/>
                <a:gd name="connsiteX20" fmla="*/ 1009650 w 1064419"/>
                <a:gd name="connsiteY20" fmla="*/ 211932 h 409575"/>
                <a:gd name="connsiteX21" fmla="*/ 1035844 w 1064419"/>
                <a:gd name="connsiteY21" fmla="*/ 235744 h 409575"/>
                <a:gd name="connsiteX22" fmla="*/ 1050132 w 1064419"/>
                <a:gd name="connsiteY22" fmla="*/ 257175 h 409575"/>
                <a:gd name="connsiteX23" fmla="*/ 1062038 w 1064419"/>
                <a:gd name="connsiteY23" fmla="*/ 285750 h 409575"/>
                <a:gd name="connsiteX24" fmla="*/ 1064419 w 1064419"/>
                <a:gd name="connsiteY24" fmla="*/ 311944 h 409575"/>
                <a:gd name="connsiteX25" fmla="*/ 1064419 w 1064419"/>
                <a:gd name="connsiteY25" fmla="*/ 345282 h 409575"/>
                <a:gd name="connsiteX26" fmla="*/ 1050132 w 1064419"/>
                <a:gd name="connsiteY26" fmla="*/ 364332 h 409575"/>
                <a:gd name="connsiteX27" fmla="*/ 1035844 w 1064419"/>
                <a:gd name="connsiteY27" fmla="*/ 378619 h 409575"/>
                <a:gd name="connsiteX28" fmla="*/ 1012032 w 1064419"/>
                <a:gd name="connsiteY28" fmla="*/ 390525 h 409575"/>
                <a:gd name="connsiteX29" fmla="*/ 969169 w 1064419"/>
                <a:gd name="connsiteY29" fmla="*/ 400050 h 409575"/>
                <a:gd name="connsiteX30" fmla="*/ 923925 w 1064419"/>
                <a:gd name="connsiteY30" fmla="*/ 409575 h 409575"/>
                <a:gd name="connsiteX31" fmla="*/ 838200 w 1064419"/>
                <a:gd name="connsiteY31" fmla="*/ 404813 h 409575"/>
                <a:gd name="connsiteX32" fmla="*/ 728663 w 1064419"/>
                <a:gd name="connsiteY32" fmla="*/ 385763 h 409575"/>
                <a:gd name="connsiteX33" fmla="*/ 573882 w 1064419"/>
                <a:gd name="connsiteY33" fmla="*/ 340519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4419" h="409575">
                  <a:moveTo>
                    <a:pt x="573882" y="340519"/>
                  </a:moveTo>
                  <a:lnTo>
                    <a:pt x="404813" y="280988"/>
                  </a:lnTo>
                  <a:lnTo>
                    <a:pt x="280988" y="223838"/>
                  </a:lnTo>
                  <a:lnTo>
                    <a:pt x="183357" y="169069"/>
                  </a:lnTo>
                  <a:lnTo>
                    <a:pt x="95250" y="111919"/>
                  </a:lnTo>
                  <a:lnTo>
                    <a:pt x="21432" y="59532"/>
                  </a:lnTo>
                  <a:lnTo>
                    <a:pt x="7144" y="42863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21432" y="0"/>
                  </a:lnTo>
                  <a:lnTo>
                    <a:pt x="45244" y="2382"/>
                  </a:lnTo>
                  <a:lnTo>
                    <a:pt x="157163" y="35719"/>
                  </a:lnTo>
                  <a:lnTo>
                    <a:pt x="276225" y="66675"/>
                  </a:lnTo>
                  <a:lnTo>
                    <a:pt x="423863" y="100013"/>
                  </a:lnTo>
                  <a:lnTo>
                    <a:pt x="614363" y="133350"/>
                  </a:lnTo>
                  <a:lnTo>
                    <a:pt x="728663" y="152400"/>
                  </a:lnTo>
                  <a:lnTo>
                    <a:pt x="842963" y="171450"/>
                  </a:lnTo>
                  <a:lnTo>
                    <a:pt x="931069" y="180975"/>
                  </a:lnTo>
                  <a:lnTo>
                    <a:pt x="966788" y="190500"/>
                  </a:lnTo>
                  <a:lnTo>
                    <a:pt x="1009650" y="211932"/>
                  </a:lnTo>
                  <a:lnTo>
                    <a:pt x="1035844" y="235744"/>
                  </a:lnTo>
                  <a:lnTo>
                    <a:pt x="1050132" y="257175"/>
                  </a:lnTo>
                  <a:lnTo>
                    <a:pt x="1062038" y="285750"/>
                  </a:lnTo>
                  <a:lnTo>
                    <a:pt x="1064419" y="311944"/>
                  </a:lnTo>
                  <a:lnTo>
                    <a:pt x="1064419" y="345282"/>
                  </a:lnTo>
                  <a:lnTo>
                    <a:pt x="1050132" y="364332"/>
                  </a:lnTo>
                  <a:lnTo>
                    <a:pt x="1035844" y="378619"/>
                  </a:lnTo>
                  <a:lnTo>
                    <a:pt x="1012032" y="390525"/>
                  </a:lnTo>
                  <a:lnTo>
                    <a:pt x="969169" y="400050"/>
                  </a:lnTo>
                  <a:lnTo>
                    <a:pt x="923925" y="409575"/>
                  </a:lnTo>
                  <a:lnTo>
                    <a:pt x="838200" y="404813"/>
                  </a:lnTo>
                  <a:lnTo>
                    <a:pt x="728663" y="385763"/>
                  </a:lnTo>
                  <a:lnTo>
                    <a:pt x="573882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8BCF421-5233-43BD-A901-097A3F50A717}"/>
                </a:ext>
              </a:extLst>
            </p:cNvPr>
            <p:cNvSpPr/>
            <p:nvPr/>
          </p:nvSpPr>
          <p:spPr>
            <a:xfrm>
              <a:off x="3595690" y="2401890"/>
              <a:ext cx="2032000" cy="517525"/>
            </a:xfrm>
            <a:custGeom>
              <a:avLst/>
              <a:gdLst>
                <a:gd name="connsiteX0" fmla="*/ 1343025 w 2031206"/>
                <a:gd name="connsiteY0" fmla="*/ 297656 h 519112"/>
                <a:gd name="connsiteX1" fmla="*/ 1004887 w 2031206"/>
                <a:gd name="connsiteY1" fmla="*/ 371475 h 519112"/>
                <a:gd name="connsiteX2" fmla="*/ 723900 w 2031206"/>
                <a:gd name="connsiteY2" fmla="*/ 447675 h 519112"/>
                <a:gd name="connsiteX3" fmla="*/ 552450 w 2031206"/>
                <a:gd name="connsiteY3" fmla="*/ 495300 h 519112"/>
                <a:gd name="connsiteX4" fmla="*/ 483393 w 2031206"/>
                <a:gd name="connsiteY4" fmla="*/ 509587 h 519112"/>
                <a:gd name="connsiteX5" fmla="*/ 442912 w 2031206"/>
                <a:gd name="connsiteY5" fmla="*/ 514350 h 519112"/>
                <a:gd name="connsiteX6" fmla="*/ 392906 w 2031206"/>
                <a:gd name="connsiteY6" fmla="*/ 519112 h 519112"/>
                <a:gd name="connsiteX7" fmla="*/ 338137 w 2031206"/>
                <a:gd name="connsiteY7" fmla="*/ 514350 h 519112"/>
                <a:gd name="connsiteX8" fmla="*/ 285750 w 2031206"/>
                <a:gd name="connsiteY8" fmla="*/ 504825 h 519112"/>
                <a:gd name="connsiteX9" fmla="*/ 228600 w 2031206"/>
                <a:gd name="connsiteY9" fmla="*/ 485775 h 519112"/>
                <a:gd name="connsiteX10" fmla="*/ 185737 w 2031206"/>
                <a:gd name="connsiteY10" fmla="*/ 464344 h 519112"/>
                <a:gd name="connsiteX11" fmla="*/ 130968 w 2031206"/>
                <a:gd name="connsiteY11" fmla="*/ 428625 h 519112"/>
                <a:gd name="connsiteX12" fmla="*/ 88106 w 2031206"/>
                <a:gd name="connsiteY12" fmla="*/ 397669 h 519112"/>
                <a:gd name="connsiteX13" fmla="*/ 42862 w 2031206"/>
                <a:gd name="connsiteY13" fmla="*/ 352425 h 519112"/>
                <a:gd name="connsiteX14" fmla="*/ 21431 w 2031206"/>
                <a:gd name="connsiteY14" fmla="*/ 330994 h 519112"/>
                <a:gd name="connsiteX15" fmla="*/ 9525 w 2031206"/>
                <a:gd name="connsiteY15" fmla="*/ 311944 h 519112"/>
                <a:gd name="connsiteX16" fmla="*/ 2381 w 2031206"/>
                <a:gd name="connsiteY16" fmla="*/ 288131 h 519112"/>
                <a:gd name="connsiteX17" fmla="*/ 0 w 2031206"/>
                <a:gd name="connsiteY17" fmla="*/ 273844 h 519112"/>
                <a:gd name="connsiteX18" fmla="*/ 2381 w 2031206"/>
                <a:gd name="connsiteY18" fmla="*/ 259556 h 519112"/>
                <a:gd name="connsiteX19" fmla="*/ 11906 w 2031206"/>
                <a:gd name="connsiteY19" fmla="*/ 252412 h 519112"/>
                <a:gd name="connsiteX20" fmla="*/ 28575 w 2031206"/>
                <a:gd name="connsiteY20" fmla="*/ 252412 h 519112"/>
                <a:gd name="connsiteX21" fmla="*/ 64293 w 2031206"/>
                <a:gd name="connsiteY21" fmla="*/ 269081 h 519112"/>
                <a:gd name="connsiteX22" fmla="*/ 109537 w 2031206"/>
                <a:gd name="connsiteY22" fmla="*/ 285750 h 519112"/>
                <a:gd name="connsiteX23" fmla="*/ 171450 w 2031206"/>
                <a:gd name="connsiteY23" fmla="*/ 300037 h 519112"/>
                <a:gd name="connsiteX24" fmla="*/ 230981 w 2031206"/>
                <a:gd name="connsiteY24" fmla="*/ 309562 h 519112"/>
                <a:gd name="connsiteX25" fmla="*/ 280987 w 2031206"/>
                <a:gd name="connsiteY25" fmla="*/ 314325 h 519112"/>
                <a:gd name="connsiteX26" fmla="*/ 328612 w 2031206"/>
                <a:gd name="connsiteY26" fmla="*/ 316706 h 519112"/>
                <a:gd name="connsiteX27" fmla="*/ 397668 w 2031206"/>
                <a:gd name="connsiteY27" fmla="*/ 309562 h 519112"/>
                <a:gd name="connsiteX28" fmla="*/ 604837 w 2031206"/>
                <a:gd name="connsiteY28" fmla="*/ 269081 h 519112"/>
                <a:gd name="connsiteX29" fmla="*/ 864393 w 2031206"/>
                <a:gd name="connsiteY29" fmla="*/ 202406 h 519112"/>
                <a:gd name="connsiteX30" fmla="*/ 1095375 w 2031206"/>
                <a:gd name="connsiteY30" fmla="*/ 150019 h 519112"/>
                <a:gd name="connsiteX31" fmla="*/ 1259681 w 2031206"/>
                <a:gd name="connsiteY31" fmla="*/ 111919 h 519112"/>
                <a:gd name="connsiteX32" fmla="*/ 1471612 w 2031206"/>
                <a:gd name="connsiteY32" fmla="*/ 71437 h 519112"/>
                <a:gd name="connsiteX33" fmla="*/ 1624012 w 2031206"/>
                <a:gd name="connsiteY33" fmla="*/ 45244 h 519112"/>
                <a:gd name="connsiteX34" fmla="*/ 1695450 w 2031206"/>
                <a:gd name="connsiteY34" fmla="*/ 14287 h 519112"/>
                <a:gd name="connsiteX35" fmla="*/ 1731168 w 2031206"/>
                <a:gd name="connsiteY35" fmla="*/ 0 h 519112"/>
                <a:gd name="connsiteX36" fmla="*/ 1752600 w 2031206"/>
                <a:gd name="connsiteY36" fmla="*/ 0 h 519112"/>
                <a:gd name="connsiteX37" fmla="*/ 1809750 w 2031206"/>
                <a:gd name="connsiteY37" fmla="*/ 11906 h 519112"/>
                <a:gd name="connsiteX38" fmla="*/ 1850231 w 2031206"/>
                <a:gd name="connsiteY38" fmla="*/ 21431 h 519112"/>
                <a:gd name="connsiteX39" fmla="*/ 1905000 w 2031206"/>
                <a:gd name="connsiteY39" fmla="*/ 45244 h 519112"/>
                <a:gd name="connsiteX40" fmla="*/ 1955006 w 2031206"/>
                <a:gd name="connsiteY40" fmla="*/ 71437 h 519112"/>
                <a:gd name="connsiteX41" fmla="*/ 1993106 w 2031206"/>
                <a:gd name="connsiteY41" fmla="*/ 97631 h 519112"/>
                <a:gd name="connsiteX42" fmla="*/ 2014537 w 2031206"/>
                <a:gd name="connsiteY42" fmla="*/ 116681 h 519112"/>
                <a:gd name="connsiteX43" fmla="*/ 2026443 w 2031206"/>
                <a:gd name="connsiteY43" fmla="*/ 133350 h 519112"/>
                <a:gd name="connsiteX44" fmla="*/ 2031206 w 2031206"/>
                <a:gd name="connsiteY44" fmla="*/ 142875 h 519112"/>
                <a:gd name="connsiteX45" fmla="*/ 2031206 w 2031206"/>
                <a:gd name="connsiteY45" fmla="*/ 157162 h 519112"/>
                <a:gd name="connsiteX46" fmla="*/ 2021681 w 2031206"/>
                <a:gd name="connsiteY46" fmla="*/ 173831 h 519112"/>
                <a:gd name="connsiteX47" fmla="*/ 1997868 w 2031206"/>
                <a:gd name="connsiteY47" fmla="*/ 192881 h 519112"/>
                <a:gd name="connsiteX48" fmla="*/ 1959768 w 2031206"/>
                <a:gd name="connsiteY48" fmla="*/ 209550 h 519112"/>
                <a:gd name="connsiteX49" fmla="*/ 1905000 w 2031206"/>
                <a:gd name="connsiteY49" fmla="*/ 223837 h 519112"/>
                <a:gd name="connsiteX50" fmla="*/ 1828800 w 2031206"/>
                <a:gd name="connsiteY50" fmla="*/ 230981 h 519112"/>
                <a:gd name="connsiteX51" fmla="*/ 1697831 w 2031206"/>
                <a:gd name="connsiteY51" fmla="*/ 245269 h 519112"/>
                <a:gd name="connsiteX52" fmla="*/ 1531143 w 2031206"/>
                <a:gd name="connsiteY52" fmla="*/ 266700 h 519112"/>
                <a:gd name="connsiteX53" fmla="*/ 1343025 w 2031206"/>
                <a:gd name="connsiteY53" fmla="*/ 29765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519112">
                  <a:moveTo>
                    <a:pt x="1343025" y="297656"/>
                  </a:moveTo>
                  <a:lnTo>
                    <a:pt x="1004887" y="371475"/>
                  </a:lnTo>
                  <a:lnTo>
                    <a:pt x="723900" y="447675"/>
                  </a:lnTo>
                  <a:lnTo>
                    <a:pt x="552450" y="495300"/>
                  </a:lnTo>
                  <a:lnTo>
                    <a:pt x="483393" y="509587"/>
                  </a:lnTo>
                  <a:lnTo>
                    <a:pt x="442912" y="514350"/>
                  </a:lnTo>
                  <a:lnTo>
                    <a:pt x="392906" y="519112"/>
                  </a:lnTo>
                  <a:lnTo>
                    <a:pt x="338137" y="514350"/>
                  </a:lnTo>
                  <a:lnTo>
                    <a:pt x="285750" y="504825"/>
                  </a:lnTo>
                  <a:lnTo>
                    <a:pt x="228600" y="485775"/>
                  </a:lnTo>
                  <a:lnTo>
                    <a:pt x="185737" y="464344"/>
                  </a:lnTo>
                  <a:lnTo>
                    <a:pt x="130968" y="428625"/>
                  </a:lnTo>
                  <a:lnTo>
                    <a:pt x="88106" y="397669"/>
                  </a:lnTo>
                  <a:lnTo>
                    <a:pt x="42862" y="352425"/>
                  </a:lnTo>
                  <a:lnTo>
                    <a:pt x="21431" y="330994"/>
                  </a:lnTo>
                  <a:lnTo>
                    <a:pt x="9525" y="311944"/>
                  </a:lnTo>
                  <a:lnTo>
                    <a:pt x="2381" y="288131"/>
                  </a:lnTo>
                  <a:lnTo>
                    <a:pt x="0" y="273844"/>
                  </a:lnTo>
                  <a:lnTo>
                    <a:pt x="2381" y="259556"/>
                  </a:lnTo>
                  <a:lnTo>
                    <a:pt x="11906" y="252412"/>
                  </a:lnTo>
                  <a:lnTo>
                    <a:pt x="28575" y="252412"/>
                  </a:lnTo>
                  <a:lnTo>
                    <a:pt x="64293" y="269081"/>
                  </a:lnTo>
                  <a:lnTo>
                    <a:pt x="109537" y="285750"/>
                  </a:lnTo>
                  <a:lnTo>
                    <a:pt x="171450" y="300037"/>
                  </a:lnTo>
                  <a:lnTo>
                    <a:pt x="230981" y="309562"/>
                  </a:lnTo>
                  <a:lnTo>
                    <a:pt x="280987" y="314325"/>
                  </a:lnTo>
                  <a:lnTo>
                    <a:pt x="328612" y="316706"/>
                  </a:lnTo>
                  <a:lnTo>
                    <a:pt x="397668" y="309562"/>
                  </a:lnTo>
                  <a:lnTo>
                    <a:pt x="604837" y="269081"/>
                  </a:lnTo>
                  <a:lnTo>
                    <a:pt x="864393" y="202406"/>
                  </a:lnTo>
                  <a:lnTo>
                    <a:pt x="1095375" y="150019"/>
                  </a:lnTo>
                  <a:lnTo>
                    <a:pt x="1259681" y="111919"/>
                  </a:lnTo>
                  <a:lnTo>
                    <a:pt x="1471612" y="71437"/>
                  </a:lnTo>
                  <a:lnTo>
                    <a:pt x="1624012" y="45244"/>
                  </a:lnTo>
                  <a:lnTo>
                    <a:pt x="1695450" y="14287"/>
                  </a:lnTo>
                  <a:lnTo>
                    <a:pt x="1731168" y="0"/>
                  </a:lnTo>
                  <a:lnTo>
                    <a:pt x="1752600" y="0"/>
                  </a:lnTo>
                  <a:lnTo>
                    <a:pt x="1809750" y="11906"/>
                  </a:lnTo>
                  <a:lnTo>
                    <a:pt x="1850231" y="21431"/>
                  </a:lnTo>
                  <a:lnTo>
                    <a:pt x="1905000" y="45244"/>
                  </a:lnTo>
                  <a:lnTo>
                    <a:pt x="1955006" y="71437"/>
                  </a:lnTo>
                  <a:lnTo>
                    <a:pt x="1993106" y="97631"/>
                  </a:lnTo>
                  <a:lnTo>
                    <a:pt x="2014537" y="116681"/>
                  </a:lnTo>
                  <a:lnTo>
                    <a:pt x="2026443" y="133350"/>
                  </a:lnTo>
                  <a:lnTo>
                    <a:pt x="2031206" y="142875"/>
                  </a:lnTo>
                  <a:lnTo>
                    <a:pt x="2031206" y="157162"/>
                  </a:lnTo>
                  <a:lnTo>
                    <a:pt x="2021681" y="173831"/>
                  </a:lnTo>
                  <a:lnTo>
                    <a:pt x="1997868" y="192881"/>
                  </a:lnTo>
                  <a:lnTo>
                    <a:pt x="1959768" y="209550"/>
                  </a:lnTo>
                  <a:lnTo>
                    <a:pt x="1905000" y="223837"/>
                  </a:lnTo>
                  <a:lnTo>
                    <a:pt x="1828800" y="230981"/>
                  </a:lnTo>
                  <a:lnTo>
                    <a:pt x="1697831" y="245269"/>
                  </a:lnTo>
                  <a:lnTo>
                    <a:pt x="1531143" y="266700"/>
                  </a:lnTo>
                  <a:lnTo>
                    <a:pt x="134302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EFC4CA7-BFD3-46F9-BA2F-AB4224E8E7A3}"/>
                </a:ext>
              </a:extLst>
            </p:cNvPr>
            <p:cNvSpPr/>
            <p:nvPr/>
          </p:nvSpPr>
          <p:spPr>
            <a:xfrm>
              <a:off x="4170366" y="3136902"/>
              <a:ext cx="1100137" cy="347663"/>
            </a:xfrm>
            <a:custGeom>
              <a:avLst/>
              <a:gdLst>
                <a:gd name="connsiteX0" fmla="*/ 738187 w 1100137"/>
                <a:gd name="connsiteY0" fmla="*/ 285750 h 347663"/>
                <a:gd name="connsiteX1" fmla="*/ 538162 w 1100137"/>
                <a:gd name="connsiteY1" fmla="*/ 323850 h 347663"/>
                <a:gd name="connsiteX2" fmla="*/ 428625 w 1100137"/>
                <a:gd name="connsiteY2" fmla="*/ 340519 h 347663"/>
                <a:gd name="connsiteX3" fmla="*/ 359569 w 1100137"/>
                <a:gd name="connsiteY3" fmla="*/ 347663 h 347663"/>
                <a:gd name="connsiteX4" fmla="*/ 302419 w 1100137"/>
                <a:gd name="connsiteY4" fmla="*/ 347663 h 347663"/>
                <a:gd name="connsiteX5" fmla="*/ 257175 w 1100137"/>
                <a:gd name="connsiteY5" fmla="*/ 340519 h 347663"/>
                <a:gd name="connsiteX6" fmla="*/ 204787 w 1100137"/>
                <a:gd name="connsiteY6" fmla="*/ 326231 h 347663"/>
                <a:gd name="connsiteX7" fmla="*/ 140494 w 1100137"/>
                <a:gd name="connsiteY7" fmla="*/ 300038 h 347663"/>
                <a:gd name="connsiteX8" fmla="*/ 83344 w 1100137"/>
                <a:gd name="connsiteY8" fmla="*/ 264319 h 347663"/>
                <a:gd name="connsiteX9" fmla="*/ 47625 w 1100137"/>
                <a:gd name="connsiteY9" fmla="*/ 235744 h 347663"/>
                <a:gd name="connsiteX10" fmla="*/ 16669 w 1100137"/>
                <a:gd name="connsiteY10" fmla="*/ 202406 h 347663"/>
                <a:gd name="connsiteX11" fmla="*/ 2381 w 1100137"/>
                <a:gd name="connsiteY11" fmla="*/ 180975 h 347663"/>
                <a:gd name="connsiteX12" fmla="*/ 0 w 1100137"/>
                <a:gd name="connsiteY12" fmla="*/ 164306 h 347663"/>
                <a:gd name="connsiteX13" fmla="*/ 2381 w 1100137"/>
                <a:gd name="connsiteY13" fmla="*/ 152400 h 347663"/>
                <a:gd name="connsiteX14" fmla="*/ 9525 w 1100137"/>
                <a:gd name="connsiteY14" fmla="*/ 145256 h 347663"/>
                <a:gd name="connsiteX15" fmla="*/ 30956 w 1100137"/>
                <a:gd name="connsiteY15" fmla="*/ 142875 h 347663"/>
                <a:gd name="connsiteX16" fmla="*/ 76200 w 1100137"/>
                <a:gd name="connsiteY16" fmla="*/ 152400 h 347663"/>
                <a:gd name="connsiteX17" fmla="*/ 126206 w 1100137"/>
                <a:gd name="connsiteY17" fmla="*/ 164306 h 347663"/>
                <a:gd name="connsiteX18" fmla="*/ 164306 w 1100137"/>
                <a:gd name="connsiteY18" fmla="*/ 169069 h 347663"/>
                <a:gd name="connsiteX19" fmla="*/ 209550 w 1100137"/>
                <a:gd name="connsiteY19" fmla="*/ 171450 h 347663"/>
                <a:gd name="connsiteX20" fmla="*/ 245269 w 1100137"/>
                <a:gd name="connsiteY20" fmla="*/ 171450 h 347663"/>
                <a:gd name="connsiteX21" fmla="*/ 352425 w 1100137"/>
                <a:gd name="connsiteY21" fmla="*/ 154781 h 347663"/>
                <a:gd name="connsiteX22" fmla="*/ 552450 w 1100137"/>
                <a:gd name="connsiteY22" fmla="*/ 111919 h 347663"/>
                <a:gd name="connsiteX23" fmla="*/ 704850 w 1100137"/>
                <a:gd name="connsiteY23" fmla="*/ 71438 h 347663"/>
                <a:gd name="connsiteX24" fmla="*/ 757237 w 1100137"/>
                <a:gd name="connsiteY24" fmla="*/ 47625 h 347663"/>
                <a:gd name="connsiteX25" fmla="*/ 807244 w 1100137"/>
                <a:gd name="connsiteY25" fmla="*/ 23813 h 347663"/>
                <a:gd name="connsiteX26" fmla="*/ 845344 w 1100137"/>
                <a:gd name="connsiteY26" fmla="*/ 7144 h 347663"/>
                <a:gd name="connsiteX27" fmla="*/ 869156 w 1100137"/>
                <a:gd name="connsiteY27" fmla="*/ 0 h 347663"/>
                <a:gd name="connsiteX28" fmla="*/ 888206 w 1100137"/>
                <a:gd name="connsiteY28" fmla="*/ 0 h 347663"/>
                <a:gd name="connsiteX29" fmla="*/ 947737 w 1100137"/>
                <a:gd name="connsiteY29" fmla="*/ 9525 h 347663"/>
                <a:gd name="connsiteX30" fmla="*/ 995362 w 1100137"/>
                <a:gd name="connsiteY30" fmla="*/ 26194 h 347663"/>
                <a:gd name="connsiteX31" fmla="*/ 1031081 w 1100137"/>
                <a:gd name="connsiteY31" fmla="*/ 47625 h 347663"/>
                <a:gd name="connsiteX32" fmla="*/ 1062037 w 1100137"/>
                <a:gd name="connsiteY32" fmla="*/ 71438 h 347663"/>
                <a:gd name="connsiteX33" fmla="*/ 1083469 w 1100137"/>
                <a:gd name="connsiteY33" fmla="*/ 90488 h 347663"/>
                <a:gd name="connsiteX34" fmla="*/ 1095375 w 1100137"/>
                <a:gd name="connsiteY34" fmla="*/ 107156 h 347663"/>
                <a:gd name="connsiteX35" fmla="*/ 1100137 w 1100137"/>
                <a:gd name="connsiteY35" fmla="*/ 135731 h 347663"/>
                <a:gd name="connsiteX36" fmla="*/ 1090612 w 1100137"/>
                <a:gd name="connsiteY36" fmla="*/ 166688 h 347663"/>
                <a:gd name="connsiteX37" fmla="*/ 1071562 w 1100137"/>
                <a:gd name="connsiteY37" fmla="*/ 192881 h 347663"/>
                <a:gd name="connsiteX38" fmla="*/ 1031081 w 1100137"/>
                <a:gd name="connsiteY38" fmla="*/ 219075 h 347663"/>
                <a:gd name="connsiteX39" fmla="*/ 954881 w 1100137"/>
                <a:gd name="connsiteY39" fmla="*/ 240506 h 347663"/>
                <a:gd name="connsiteX40" fmla="*/ 738187 w 1100137"/>
                <a:gd name="connsiteY40" fmla="*/ 285750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137" h="347663">
                  <a:moveTo>
                    <a:pt x="738187" y="285750"/>
                  </a:moveTo>
                  <a:lnTo>
                    <a:pt x="538162" y="323850"/>
                  </a:lnTo>
                  <a:lnTo>
                    <a:pt x="428625" y="340519"/>
                  </a:lnTo>
                  <a:lnTo>
                    <a:pt x="359569" y="347663"/>
                  </a:lnTo>
                  <a:lnTo>
                    <a:pt x="302419" y="347663"/>
                  </a:lnTo>
                  <a:lnTo>
                    <a:pt x="257175" y="340519"/>
                  </a:lnTo>
                  <a:lnTo>
                    <a:pt x="204787" y="326231"/>
                  </a:lnTo>
                  <a:lnTo>
                    <a:pt x="140494" y="300038"/>
                  </a:lnTo>
                  <a:lnTo>
                    <a:pt x="83344" y="264319"/>
                  </a:lnTo>
                  <a:lnTo>
                    <a:pt x="47625" y="235744"/>
                  </a:lnTo>
                  <a:lnTo>
                    <a:pt x="16669" y="202406"/>
                  </a:lnTo>
                  <a:lnTo>
                    <a:pt x="2381" y="180975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9525" y="145256"/>
                  </a:lnTo>
                  <a:lnTo>
                    <a:pt x="30956" y="142875"/>
                  </a:lnTo>
                  <a:lnTo>
                    <a:pt x="76200" y="152400"/>
                  </a:lnTo>
                  <a:lnTo>
                    <a:pt x="126206" y="164306"/>
                  </a:lnTo>
                  <a:lnTo>
                    <a:pt x="164306" y="169069"/>
                  </a:lnTo>
                  <a:lnTo>
                    <a:pt x="209550" y="171450"/>
                  </a:lnTo>
                  <a:lnTo>
                    <a:pt x="245269" y="171450"/>
                  </a:lnTo>
                  <a:lnTo>
                    <a:pt x="352425" y="154781"/>
                  </a:lnTo>
                  <a:lnTo>
                    <a:pt x="552450" y="111919"/>
                  </a:lnTo>
                  <a:lnTo>
                    <a:pt x="704850" y="71438"/>
                  </a:lnTo>
                  <a:lnTo>
                    <a:pt x="757237" y="47625"/>
                  </a:lnTo>
                  <a:lnTo>
                    <a:pt x="807244" y="23813"/>
                  </a:lnTo>
                  <a:lnTo>
                    <a:pt x="845344" y="7144"/>
                  </a:lnTo>
                  <a:lnTo>
                    <a:pt x="869156" y="0"/>
                  </a:lnTo>
                  <a:lnTo>
                    <a:pt x="888206" y="0"/>
                  </a:lnTo>
                  <a:lnTo>
                    <a:pt x="947737" y="9525"/>
                  </a:lnTo>
                  <a:lnTo>
                    <a:pt x="995362" y="26194"/>
                  </a:lnTo>
                  <a:lnTo>
                    <a:pt x="1031081" y="47625"/>
                  </a:lnTo>
                  <a:lnTo>
                    <a:pt x="1062037" y="71438"/>
                  </a:lnTo>
                  <a:lnTo>
                    <a:pt x="1083469" y="90488"/>
                  </a:lnTo>
                  <a:lnTo>
                    <a:pt x="1095375" y="107156"/>
                  </a:lnTo>
                  <a:lnTo>
                    <a:pt x="1100137" y="135731"/>
                  </a:lnTo>
                  <a:lnTo>
                    <a:pt x="1090612" y="166688"/>
                  </a:lnTo>
                  <a:lnTo>
                    <a:pt x="1071562" y="192881"/>
                  </a:lnTo>
                  <a:lnTo>
                    <a:pt x="1031081" y="219075"/>
                  </a:lnTo>
                  <a:lnTo>
                    <a:pt x="954881" y="240506"/>
                  </a:lnTo>
                  <a:lnTo>
                    <a:pt x="738187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E1359821-A3FD-4911-83BF-B49B8943ACEE}"/>
                </a:ext>
              </a:extLst>
            </p:cNvPr>
            <p:cNvSpPr/>
            <p:nvPr/>
          </p:nvSpPr>
          <p:spPr>
            <a:xfrm>
              <a:off x="4165602" y="3851277"/>
              <a:ext cx="1062038" cy="322263"/>
            </a:xfrm>
            <a:custGeom>
              <a:avLst/>
              <a:gdLst>
                <a:gd name="connsiteX0" fmla="*/ 645319 w 1062038"/>
                <a:gd name="connsiteY0" fmla="*/ 290513 h 321469"/>
                <a:gd name="connsiteX1" fmla="*/ 438150 w 1062038"/>
                <a:gd name="connsiteY1" fmla="*/ 314325 h 321469"/>
                <a:gd name="connsiteX2" fmla="*/ 359569 w 1062038"/>
                <a:gd name="connsiteY2" fmla="*/ 321469 h 321469"/>
                <a:gd name="connsiteX3" fmla="*/ 297657 w 1062038"/>
                <a:gd name="connsiteY3" fmla="*/ 319088 h 321469"/>
                <a:gd name="connsiteX4" fmla="*/ 247650 w 1062038"/>
                <a:gd name="connsiteY4" fmla="*/ 311944 h 321469"/>
                <a:gd name="connsiteX5" fmla="*/ 197644 w 1062038"/>
                <a:gd name="connsiteY5" fmla="*/ 300038 h 321469"/>
                <a:gd name="connsiteX6" fmla="*/ 164307 w 1062038"/>
                <a:gd name="connsiteY6" fmla="*/ 288131 h 321469"/>
                <a:gd name="connsiteX7" fmla="*/ 133350 w 1062038"/>
                <a:gd name="connsiteY7" fmla="*/ 273844 h 321469"/>
                <a:gd name="connsiteX8" fmla="*/ 100013 w 1062038"/>
                <a:gd name="connsiteY8" fmla="*/ 252413 h 321469"/>
                <a:gd name="connsiteX9" fmla="*/ 52388 w 1062038"/>
                <a:gd name="connsiteY9" fmla="*/ 214313 h 321469"/>
                <a:gd name="connsiteX10" fmla="*/ 21432 w 1062038"/>
                <a:gd name="connsiteY10" fmla="*/ 185738 h 321469"/>
                <a:gd name="connsiteX11" fmla="*/ 2382 w 1062038"/>
                <a:gd name="connsiteY11" fmla="*/ 164306 h 321469"/>
                <a:gd name="connsiteX12" fmla="*/ 0 w 1062038"/>
                <a:gd name="connsiteY12" fmla="*/ 150019 h 321469"/>
                <a:gd name="connsiteX13" fmla="*/ 2382 w 1062038"/>
                <a:gd name="connsiteY13" fmla="*/ 138113 h 321469"/>
                <a:gd name="connsiteX14" fmla="*/ 23813 w 1062038"/>
                <a:gd name="connsiteY14" fmla="*/ 128588 h 321469"/>
                <a:gd name="connsiteX15" fmla="*/ 66675 w 1062038"/>
                <a:gd name="connsiteY15" fmla="*/ 133350 h 321469"/>
                <a:gd name="connsiteX16" fmla="*/ 102394 w 1062038"/>
                <a:gd name="connsiteY16" fmla="*/ 145256 h 321469"/>
                <a:gd name="connsiteX17" fmla="*/ 154782 w 1062038"/>
                <a:gd name="connsiteY17" fmla="*/ 157163 h 321469"/>
                <a:gd name="connsiteX18" fmla="*/ 230982 w 1062038"/>
                <a:gd name="connsiteY18" fmla="*/ 161925 h 321469"/>
                <a:gd name="connsiteX19" fmla="*/ 295275 w 1062038"/>
                <a:gd name="connsiteY19" fmla="*/ 157163 h 321469"/>
                <a:gd name="connsiteX20" fmla="*/ 411957 w 1062038"/>
                <a:gd name="connsiteY20" fmla="*/ 138113 h 321469"/>
                <a:gd name="connsiteX21" fmla="*/ 707232 w 1062038"/>
                <a:gd name="connsiteY21" fmla="*/ 71438 h 321469"/>
                <a:gd name="connsiteX22" fmla="*/ 754857 w 1062038"/>
                <a:gd name="connsiteY22" fmla="*/ 40481 h 321469"/>
                <a:gd name="connsiteX23" fmla="*/ 804863 w 1062038"/>
                <a:gd name="connsiteY23" fmla="*/ 11906 h 321469"/>
                <a:gd name="connsiteX24" fmla="*/ 840582 w 1062038"/>
                <a:gd name="connsiteY24" fmla="*/ 0 h 321469"/>
                <a:gd name="connsiteX25" fmla="*/ 869157 w 1062038"/>
                <a:gd name="connsiteY25" fmla="*/ 0 h 321469"/>
                <a:gd name="connsiteX26" fmla="*/ 923925 w 1062038"/>
                <a:gd name="connsiteY26" fmla="*/ 19050 h 321469"/>
                <a:gd name="connsiteX27" fmla="*/ 966788 w 1062038"/>
                <a:gd name="connsiteY27" fmla="*/ 40481 h 321469"/>
                <a:gd name="connsiteX28" fmla="*/ 1007269 w 1062038"/>
                <a:gd name="connsiteY28" fmla="*/ 66675 h 321469"/>
                <a:gd name="connsiteX29" fmla="*/ 1031082 w 1062038"/>
                <a:gd name="connsiteY29" fmla="*/ 88106 h 321469"/>
                <a:gd name="connsiteX30" fmla="*/ 1045369 w 1062038"/>
                <a:gd name="connsiteY30" fmla="*/ 104775 h 321469"/>
                <a:gd name="connsiteX31" fmla="*/ 1052513 w 1062038"/>
                <a:gd name="connsiteY31" fmla="*/ 119063 h 321469"/>
                <a:gd name="connsiteX32" fmla="*/ 1062038 w 1062038"/>
                <a:gd name="connsiteY32" fmla="*/ 140494 h 321469"/>
                <a:gd name="connsiteX33" fmla="*/ 1062038 w 1062038"/>
                <a:gd name="connsiteY33" fmla="*/ 164306 h 321469"/>
                <a:gd name="connsiteX34" fmla="*/ 1052513 w 1062038"/>
                <a:gd name="connsiteY34" fmla="*/ 183356 h 321469"/>
                <a:gd name="connsiteX35" fmla="*/ 1023938 w 1062038"/>
                <a:gd name="connsiteY35" fmla="*/ 202406 h 321469"/>
                <a:gd name="connsiteX36" fmla="*/ 957263 w 1062038"/>
                <a:gd name="connsiteY36" fmla="*/ 230981 h 321469"/>
                <a:gd name="connsiteX37" fmla="*/ 807244 w 1062038"/>
                <a:gd name="connsiteY37" fmla="*/ 266700 h 321469"/>
                <a:gd name="connsiteX38" fmla="*/ 645319 w 1062038"/>
                <a:gd name="connsiteY38" fmla="*/ 29051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321469">
                  <a:moveTo>
                    <a:pt x="645319" y="290513"/>
                  </a:moveTo>
                  <a:lnTo>
                    <a:pt x="438150" y="314325"/>
                  </a:lnTo>
                  <a:lnTo>
                    <a:pt x="359569" y="321469"/>
                  </a:lnTo>
                  <a:lnTo>
                    <a:pt x="297657" y="319088"/>
                  </a:lnTo>
                  <a:lnTo>
                    <a:pt x="247650" y="311944"/>
                  </a:lnTo>
                  <a:lnTo>
                    <a:pt x="197644" y="300038"/>
                  </a:lnTo>
                  <a:lnTo>
                    <a:pt x="164307" y="288131"/>
                  </a:lnTo>
                  <a:lnTo>
                    <a:pt x="133350" y="273844"/>
                  </a:lnTo>
                  <a:lnTo>
                    <a:pt x="100013" y="252413"/>
                  </a:lnTo>
                  <a:lnTo>
                    <a:pt x="52388" y="214313"/>
                  </a:lnTo>
                  <a:lnTo>
                    <a:pt x="21432" y="185738"/>
                  </a:lnTo>
                  <a:lnTo>
                    <a:pt x="2382" y="164306"/>
                  </a:lnTo>
                  <a:lnTo>
                    <a:pt x="0" y="150019"/>
                  </a:lnTo>
                  <a:lnTo>
                    <a:pt x="2382" y="138113"/>
                  </a:lnTo>
                  <a:lnTo>
                    <a:pt x="23813" y="128588"/>
                  </a:lnTo>
                  <a:lnTo>
                    <a:pt x="66675" y="133350"/>
                  </a:lnTo>
                  <a:lnTo>
                    <a:pt x="102394" y="145256"/>
                  </a:lnTo>
                  <a:lnTo>
                    <a:pt x="154782" y="157163"/>
                  </a:lnTo>
                  <a:lnTo>
                    <a:pt x="230982" y="161925"/>
                  </a:lnTo>
                  <a:lnTo>
                    <a:pt x="295275" y="157163"/>
                  </a:lnTo>
                  <a:lnTo>
                    <a:pt x="411957" y="138113"/>
                  </a:lnTo>
                  <a:lnTo>
                    <a:pt x="707232" y="71438"/>
                  </a:lnTo>
                  <a:lnTo>
                    <a:pt x="754857" y="40481"/>
                  </a:lnTo>
                  <a:lnTo>
                    <a:pt x="804863" y="11906"/>
                  </a:lnTo>
                  <a:lnTo>
                    <a:pt x="840582" y="0"/>
                  </a:lnTo>
                  <a:lnTo>
                    <a:pt x="869157" y="0"/>
                  </a:lnTo>
                  <a:lnTo>
                    <a:pt x="923925" y="19050"/>
                  </a:lnTo>
                  <a:lnTo>
                    <a:pt x="966788" y="40481"/>
                  </a:lnTo>
                  <a:lnTo>
                    <a:pt x="1007269" y="66675"/>
                  </a:lnTo>
                  <a:lnTo>
                    <a:pt x="1031082" y="88106"/>
                  </a:lnTo>
                  <a:lnTo>
                    <a:pt x="1045369" y="104775"/>
                  </a:lnTo>
                  <a:lnTo>
                    <a:pt x="1052513" y="119063"/>
                  </a:lnTo>
                  <a:lnTo>
                    <a:pt x="1062038" y="140494"/>
                  </a:lnTo>
                  <a:lnTo>
                    <a:pt x="1062038" y="164306"/>
                  </a:lnTo>
                  <a:lnTo>
                    <a:pt x="1052513" y="183356"/>
                  </a:lnTo>
                  <a:lnTo>
                    <a:pt x="1023938" y="202406"/>
                  </a:lnTo>
                  <a:lnTo>
                    <a:pt x="957263" y="230981"/>
                  </a:lnTo>
                  <a:lnTo>
                    <a:pt x="807244" y="266700"/>
                  </a:lnTo>
                  <a:lnTo>
                    <a:pt x="6453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DA8AD355-15B8-4E0E-96D9-358A694C3D54}"/>
                </a:ext>
              </a:extLst>
            </p:cNvPr>
            <p:cNvSpPr/>
            <p:nvPr/>
          </p:nvSpPr>
          <p:spPr>
            <a:xfrm>
              <a:off x="3832227" y="4641851"/>
              <a:ext cx="628650" cy="1047750"/>
            </a:xfrm>
            <a:custGeom>
              <a:avLst/>
              <a:gdLst>
                <a:gd name="connsiteX0" fmla="*/ 300038 w 628650"/>
                <a:gd name="connsiteY0" fmla="*/ 604838 h 1047750"/>
                <a:gd name="connsiteX1" fmla="*/ 221457 w 628650"/>
                <a:gd name="connsiteY1" fmla="*/ 328613 h 1047750"/>
                <a:gd name="connsiteX2" fmla="*/ 204788 w 628650"/>
                <a:gd name="connsiteY2" fmla="*/ 288131 h 1047750"/>
                <a:gd name="connsiteX3" fmla="*/ 192882 w 628650"/>
                <a:gd name="connsiteY3" fmla="*/ 264319 h 1047750"/>
                <a:gd name="connsiteX4" fmla="*/ 157163 w 628650"/>
                <a:gd name="connsiteY4" fmla="*/ 219075 h 1047750"/>
                <a:gd name="connsiteX5" fmla="*/ 114300 w 628650"/>
                <a:gd name="connsiteY5" fmla="*/ 169069 h 1047750"/>
                <a:gd name="connsiteX6" fmla="*/ 71438 w 628650"/>
                <a:gd name="connsiteY6" fmla="*/ 126206 h 1047750"/>
                <a:gd name="connsiteX7" fmla="*/ 30957 w 628650"/>
                <a:gd name="connsiteY7" fmla="*/ 90488 h 1047750"/>
                <a:gd name="connsiteX8" fmla="*/ 11907 w 628650"/>
                <a:gd name="connsiteY8" fmla="*/ 69056 h 1047750"/>
                <a:gd name="connsiteX9" fmla="*/ 2382 w 628650"/>
                <a:gd name="connsiteY9" fmla="*/ 42863 h 1047750"/>
                <a:gd name="connsiteX10" fmla="*/ 0 w 628650"/>
                <a:gd name="connsiteY10" fmla="*/ 23813 h 1047750"/>
                <a:gd name="connsiteX11" fmla="*/ 2382 w 628650"/>
                <a:gd name="connsiteY11" fmla="*/ 7144 h 1047750"/>
                <a:gd name="connsiteX12" fmla="*/ 9525 w 628650"/>
                <a:gd name="connsiteY12" fmla="*/ 0 h 1047750"/>
                <a:gd name="connsiteX13" fmla="*/ 30957 w 628650"/>
                <a:gd name="connsiteY13" fmla="*/ 0 h 1047750"/>
                <a:gd name="connsiteX14" fmla="*/ 69057 w 628650"/>
                <a:gd name="connsiteY14" fmla="*/ 11906 h 1047750"/>
                <a:gd name="connsiteX15" fmla="*/ 128588 w 628650"/>
                <a:gd name="connsiteY15" fmla="*/ 19050 h 1047750"/>
                <a:gd name="connsiteX16" fmla="*/ 192882 w 628650"/>
                <a:gd name="connsiteY16" fmla="*/ 33338 h 1047750"/>
                <a:gd name="connsiteX17" fmla="*/ 273844 w 628650"/>
                <a:gd name="connsiteY17" fmla="*/ 59531 h 1047750"/>
                <a:gd name="connsiteX18" fmla="*/ 352425 w 628650"/>
                <a:gd name="connsiteY18" fmla="*/ 90488 h 1047750"/>
                <a:gd name="connsiteX19" fmla="*/ 395288 w 628650"/>
                <a:gd name="connsiteY19" fmla="*/ 109538 h 1047750"/>
                <a:gd name="connsiteX20" fmla="*/ 423863 w 628650"/>
                <a:gd name="connsiteY20" fmla="*/ 126206 h 1047750"/>
                <a:gd name="connsiteX21" fmla="*/ 440532 w 628650"/>
                <a:gd name="connsiteY21" fmla="*/ 223838 h 1047750"/>
                <a:gd name="connsiteX22" fmla="*/ 490538 w 628650"/>
                <a:gd name="connsiteY22" fmla="*/ 385763 h 1047750"/>
                <a:gd name="connsiteX23" fmla="*/ 533400 w 628650"/>
                <a:gd name="connsiteY23" fmla="*/ 531019 h 1047750"/>
                <a:gd name="connsiteX24" fmla="*/ 571500 w 628650"/>
                <a:gd name="connsiteY24" fmla="*/ 664369 h 1047750"/>
                <a:gd name="connsiteX25" fmla="*/ 614363 w 628650"/>
                <a:gd name="connsiteY25" fmla="*/ 819150 h 1047750"/>
                <a:gd name="connsiteX26" fmla="*/ 628650 w 628650"/>
                <a:gd name="connsiteY26" fmla="*/ 923925 h 1047750"/>
                <a:gd name="connsiteX27" fmla="*/ 626269 w 628650"/>
                <a:gd name="connsiteY27" fmla="*/ 969169 h 1047750"/>
                <a:gd name="connsiteX28" fmla="*/ 619125 w 628650"/>
                <a:gd name="connsiteY28" fmla="*/ 1004888 h 1047750"/>
                <a:gd name="connsiteX29" fmla="*/ 607219 w 628650"/>
                <a:gd name="connsiteY29" fmla="*/ 1026319 h 1047750"/>
                <a:gd name="connsiteX30" fmla="*/ 592932 w 628650"/>
                <a:gd name="connsiteY30" fmla="*/ 1040606 h 1047750"/>
                <a:gd name="connsiteX31" fmla="*/ 566738 w 628650"/>
                <a:gd name="connsiteY31" fmla="*/ 1047750 h 1047750"/>
                <a:gd name="connsiteX32" fmla="*/ 509588 w 628650"/>
                <a:gd name="connsiteY32" fmla="*/ 1047750 h 1047750"/>
                <a:gd name="connsiteX33" fmla="*/ 461963 w 628650"/>
                <a:gd name="connsiteY33" fmla="*/ 1035844 h 1047750"/>
                <a:gd name="connsiteX34" fmla="*/ 440532 w 628650"/>
                <a:gd name="connsiteY34" fmla="*/ 1023938 h 1047750"/>
                <a:gd name="connsiteX35" fmla="*/ 409575 w 628650"/>
                <a:gd name="connsiteY35" fmla="*/ 1000125 h 1047750"/>
                <a:gd name="connsiteX36" fmla="*/ 388144 w 628650"/>
                <a:gd name="connsiteY36" fmla="*/ 971550 h 1047750"/>
                <a:gd name="connsiteX37" fmla="*/ 371475 w 628650"/>
                <a:gd name="connsiteY37" fmla="*/ 928688 h 1047750"/>
                <a:gd name="connsiteX38" fmla="*/ 359569 w 628650"/>
                <a:gd name="connsiteY38" fmla="*/ 888206 h 1047750"/>
                <a:gd name="connsiteX39" fmla="*/ 347663 w 628650"/>
                <a:gd name="connsiteY39" fmla="*/ 812006 h 1047750"/>
                <a:gd name="connsiteX40" fmla="*/ 300038 w 628650"/>
                <a:gd name="connsiteY40" fmla="*/ 6048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8650" h="1047750">
                  <a:moveTo>
                    <a:pt x="300038" y="604838"/>
                  </a:moveTo>
                  <a:lnTo>
                    <a:pt x="221457" y="328613"/>
                  </a:lnTo>
                  <a:lnTo>
                    <a:pt x="204788" y="288131"/>
                  </a:lnTo>
                  <a:lnTo>
                    <a:pt x="192882" y="264319"/>
                  </a:lnTo>
                  <a:lnTo>
                    <a:pt x="157163" y="219075"/>
                  </a:lnTo>
                  <a:lnTo>
                    <a:pt x="114300" y="169069"/>
                  </a:lnTo>
                  <a:lnTo>
                    <a:pt x="71438" y="126206"/>
                  </a:lnTo>
                  <a:lnTo>
                    <a:pt x="30957" y="90488"/>
                  </a:lnTo>
                  <a:lnTo>
                    <a:pt x="11907" y="69056"/>
                  </a:lnTo>
                  <a:lnTo>
                    <a:pt x="2382" y="42863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1906"/>
                  </a:lnTo>
                  <a:lnTo>
                    <a:pt x="128588" y="19050"/>
                  </a:lnTo>
                  <a:lnTo>
                    <a:pt x="192882" y="33338"/>
                  </a:lnTo>
                  <a:lnTo>
                    <a:pt x="273844" y="59531"/>
                  </a:lnTo>
                  <a:lnTo>
                    <a:pt x="352425" y="90488"/>
                  </a:lnTo>
                  <a:lnTo>
                    <a:pt x="395288" y="109538"/>
                  </a:lnTo>
                  <a:lnTo>
                    <a:pt x="423863" y="126206"/>
                  </a:lnTo>
                  <a:lnTo>
                    <a:pt x="440532" y="223838"/>
                  </a:lnTo>
                  <a:lnTo>
                    <a:pt x="490538" y="385763"/>
                  </a:lnTo>
                  <a:lnTo>
                    <a:pt x="533400" y="531019"/>
                  </a:lnTo>
                  <a:lnTo>
                    <a:pt x="571500" y="664369"/>
                  </a:lnTo>
                  <a:lnTo>
                    <a:pt x="614363" y="819150"/>
                  </a:lnTo>
                  <a:lnTo>
                    <a:pt x="628650" y="923925"/>
                  </a:lnTo>
                  <a:lnTo>
                    <a:pt x="626269" y="969169"/>
                  </a:lnTo>
                  <a:lnTo>
                    <a:pt x="619125" y="1004888"/>
                  </a:lnTo>
                  <a:lnTo>
                    <a:pt x="607219" y="1026319"/>
                  </a:lnTo>
                  <a:lnTo>
                    <a:pt x="592932" y="1040606"/>
                  </a:lnTo>
                  <a:lnTo>
                    <a:pt x="566738" y="1047750"/>
                  </a:lnTo>
                  <a:lnTo>
                    <a:pt x="509588" y="1047750"/>
                  </a:lnTo>
                  <a:lnTo>
                    <a:pt x="461963" y="1035844"/>
                  </a:lnTo>
                  <a:lnTo>
                    <a:pt x="440532" y="1023938"/>
                  </a:lnTo>
                  <a:lnTo>
                    <a:pt x="409575" y="1000125"/>
                  </a:lnTo>
                  <a:lnTo>
                    <a:pt x="388144" y="971550"/>
                  </a:lnTo>
                  <a:lnTo>
                    <a:pt x="371475" y="928688"/>
                  </a:lnTo>
                  <a:lnTo>
                    <a:pt x="359569" y="888206"/>
                  </a:lnTo>
                  <a:lnTo>
                    <a:pt x="347663" y="812006"/>
                  </a:lnTo>
                  <a:lnTo>
                    <a:pt x="300038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1017F865-F7E4-4B36-A409-21267E5AE1E2}"/>
                </a:ext>
              </a:extLst>
            </p:cNvPr>
            <p:cNvSpPr/>
            <p:nvPr/>
          </p:nvSpPr>
          <p:spPr>
            <a:xfrm>
              <a:off x="4117978" y="4497390"/>
              <a:ext cx="1400175" cy="1044575"/>
            </a:xfrm>
            <a:custGeom>
              <a:avLst/>
              <a:gdLst>
                <a:gd name="connsiteX0" fmla="*/ 507207 w 1400175"/>
                <a:gd name="connsiteY0" fmla="*/ 350044 h 1045369"/>
                <a:gd name="connsiteX1" fmla="*/ 102394 w 1400175"/>
                <a:gd name="connsiteY1" fmla="*/ 416719 h 1045369"/>
                <a:gd name="connsiteX2" fmla="*/ 0 w 1400175"/>
                <a:gd name="connsiteY2" fmla="*/ 257175 h 1045369"/>
                <a:gd name="connsiteX3" fmla="*/ 145257 w 1400175"/>
                <a:gd name="connsiteY3" fmla="*/ 245269 h 1045369"/>
                <a:gd name="connsiteX4" fmla="*/ 326232 w 1400175"/>
                <a:gd name="connsiteY4" fmla="*/ 219075 h 1045369"/>
                <a:gd name="connsiteX5" fmla="*/ 526257 w 1400175"/>
                <a:gd name="connsiteY5" fmla="*/ 176212 h 1045369"/>
                <a:gd name="connsiteX6" fmla="*/ 759619 w 1400175"/>
                <a:gd name="connsiteY6" fmla="*/ 121444 h 1045369"/>
                <a:gd name="connsiteX7" fmla="*/ 1035844 w 1400175"/>
                <a:gd name="connsiteY7" fmla="*/ 47625 h 1045369"/>
                <a:gd name="connsiteX8" fmla="*/ 1066800 w 1400175"/>
                <a:gd name="connsiteY8" fmla="*/ 19050 h 1045369"/>
                <a:gd name="connsiteX9" fmla="*/ 1085850 w 1400175"/>
                <a:gd name="connsiteY9" fmla="*/ 4762 h 1045369"/>
                <a:gd name="connsiteX10" fmla="*/ 1109663 w 1400175"/>
                <a:gd name="connsiteY10" fmla="*/ 0 h 1045369"/>
                <a:gd name="connsiteX11" fmla="*/ 1145382 w 1400175"/>
                <a:gd name="connsiteY11" fmla="*/ 9525 h 1045369"/>
                <a:gd name="connsiteX12" fmla="*/ 1228725 w 1400175"/>
                <a:gd name="connsiteY12" fmla="*/ 45244 h 1045369"/>
                <a:gd name="connsiteX13" fmla="*/ 1307307 w 1400175"/>
                <a:gd name="connsiteY13" fmla="*/ 85725 h 1045369"/>
                <a:gd name="connsiteX14" fmla="*/ 1357313 w 1400175"/>
                <a:gd name="connsiteY14" fmla="*/ 119062 h 1045369"/>
                <a:gd name="connsiteX15" fmla="*/ 1378744 w 1400175"/>
                <a:gd name="connsiteY15" fmla="*/ 135731 h 1045369"/>
                <a:gd name="connsiteX16" fmla="*/ 1393032 w 1400175"/>
                <a:gd name="connsiteY16" fmla="*/ 157162 h 1045369"/>
                <a:gd name="connsiteX17" fmla="*/ 1400175 w 1400175"/>
                <a:gd name="connsiteY17" fmla="*/ 190500 h 1045369"/>
                <a:gd name="connsiteX18" fmla="*/ 1393032 w 1400175"/>
                <a:gd name="connsiteY18" fmla="*/ 214312 h 1045369"/>
                <a:gd name="connsiteX19" fmla="*/ 1376363 w 1400175"/>
                <a:gd name="connsiteY19" fmla="*/ 238125 h 1045369"/>
                <a:gd name="connsiteX20" fmla="*/ 1357313 w 1400175"/>
                <a:gd name="connsiteY20" fmla="*/ 257175 h 1045369"/>
                <a:gd name="connsiteX21" fmla="*/ 1340644 w 1400175"/>
                <a:gd name="connsiteY21" fmla="*/ 285750 h 1045369"/>
                <a:gd name="connsiteX22" fmla="*/ 1326357 w 1400175"/>
                <a:gd name="connsiteY22" fmla="*/ 333375 h 1045369"/>
                <a:gd name="connsiteX23" fmla="*/ 1302544 w 1400175"/>
                <a:gd name="connsiteY23" fmla="*/ 435769 h 1045369"/>
                <a:gd name="connsiteX24" fmla="*/ 1266825 w 1400175"/>
                <a:gd name="connsiteY24" fmla="*/ 609600 h 1045369"/>
                <a:gd name="connsiteX25" fmla="*/ 1233488 w 1400175"/>
                <a:gd name="connsiteY25" fmla="*/ 783431 h 1045369"/>
                <a:gd name="connsiteX26" fmla="*/ 1207294 w 1400175"/>
                <a:gd name="connsiteY26" fmla="*/ 897731 h 1045369"/>
                <a:gd name="connsiteX27" fmla="*/ 1188244 w 1400175"/>
                <a:gd name="connsiteY27" fmla="*/ 947737 h 1045369"/>
                <a:gd name="connsiteX28" fmla="*/ 1164432 w 1400175"/>
                <a:gd name="connsiteY28" fmla="*/ 1004887 h 1045369"/>
                <a:gd name="connsiteX29" fmla="*/ 1145382 w 1400175"/>
                <a:gd name="connsiteY29" fmla="*/ 1031081 h 1045369"/>
                <a:gd name="connsiteX30" fmla="*/ 1123950 w 1400175"/>
                <a:gd name="connsiteY30" fmla="*/ 1040606 h 1045369"/>
                <a:gd name="connsiteX31" fmla="*/ 1081088 w 1400175"/>
                <a:gd name="connsiteY31" fmla="*/ 1045369 h 1045369"/>
                <a:gd name="connsiteX32" fmla="*/ 1045369 w 1400175"/>
                <a:gd name="connsiteY32" fmla="*/ 1038225 h 1045369"/>
                <a:gd name="connsiteX33" fmla="*/ 988219 w 1400175"/>
                <a:gd name="connsiteY33" fmla="*/ 1012031 h 1045369"/>
                <a:gd name="connsiteX34" fmla="*/ 964407 w 1400175"/>
                <a:gd name="connsiteY34" fmla="*/ 842962 h 1045369"/>
                <a:gd name="connsiteX35" fmla="*/ 1004888 w 1400175"/>
                <a:gd name="connsiteY35" fmla="*/ 540544 h 1045369"/>
                <a:gd name="connsiteX36" fmla="*/ 1033463 w 1400175"/>
                <a:gd name="connsiteY36" fmla="*/ 300037 h 1045369"/>
                <a:gd name="connsiteX37" fmla="*/ 1031082 w 1400175"/>
                <a:gd name="connsiteY37" fmla="*/ 283369 h 1045369"/>
                <a:gd name="connsiteX38" fmla="*/ 1023938 w 1400175"/>
                <a:gd name="connsiteY38" fmla="*/ 259556 h 1045369"/>
                <a:gd name="connsiteX39" fmla="*/ 1014413 w 1400175"/>
                <a:gd name="connsiteY39" fmla="*/ 252412 h 1045369"/>
                <a:gd name="connsiteX40" fmla="*/ 997744 w 1400175"/>
                <a:gd name="connsiteY40" fmla="*/ 245269 h 1045369"/>
                <a:gd name="connsiteX41" fmla="*/ 964407 w 1400175"/>
                <a:gd name="connsiteY41" fmla="*/ 245269 h 1045369"/>
                <a:gd name="connsiteX42" fmla="*/ 869157 w 1400175"/>
                <a:gd name="connsiteY42" fmla="*/ 271462 h 1045369"/>
                <a:gd name="connsiteX43" fmla="*/ 688182 w 1400175"/>
                <a:gd name="connsiteY43" fmla="*/ 311944 h 1045369"/>
                <a:gd name="connsiteX44" fmla="*/ 507207 w 1400175"/>
                <a:gd name="connsiteY44" fmla="*/ 3500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0175" h="1045369">
                  <a:moveTo>
                    <a:pt x="507207" y="350044"/>
                  </a:moveTo>
                  <a:lnTo>
                    <a:pt x="102394" y="416719"/>
                  </a:lnTo>
                  <a:lnTo>
                    <a:pt x="0" y="257175"/>
                  </a:lnTo>
                  <a:lnTo>
                    <a:pt x="145257" y="245269"/>
                  </a:lnTo>
                  <a:lnTo>
                    <a:pt x="326232" y="219075"/>
                  </a:lnTo>
                  <a:lnTo>
                    <a:pt x="526257" y="176212"/>
                  </a:lnTo>
                  <a:lnTo>
                    <a:pt x="759619" y="121444"/>
                  </a:lnTo>
                  <a:lnTo>
                    <a:pt x="1035844" y="47625"/>
                  </a:lnTo>
                  <a:lnTo>
                    <a:pt x="1066800" y="19050"/>
                  </a:lnTo>
                  <a:lnTo>
                    <a:pt x="1085850" y="4762"/>
                  </a:lnTo>
                  <a:lnTo>
                    <a:pt x="1109663" y="0"/>
                  </a:lnTo>
                  <a:lnTo>
                    <a:pt x="1145382" y="9525"/>
                  </a:lnTo>
                  <a:lnTo>
                    <a:pt x="1228725" y="45244"/>
                  </a:lnTo>
                  <a:lnTo>
                    <a:pt x="1307307" y="85725"/>
                  </a:lnTo>
                  <a:lnTo>
                    <a:pt x="1357313" y="119062"/>
                  </a:lnTo>
                  <a:lnTo>
                    <a:pt x="1378744" y="135731"/>
                  </a:lnTo>
                  <a:lnTo>
                    <a:pt x="1393032" y="157162"/>
                  </a:lnTo>
                  <a:lnTo>
                    <a:pt x="1400175" y="190500"/>
                  </a:lnTo>
                  <a:lnTo>
                    <a:pt x="1393032" y="214312"/>
                  </a:lnTo>
                  <a:lnTo>
                    <a:pt x="1376363" y="238125"/>
                  </a:lnTo>
                  <a:lnTo>
                    <a:pt x="1357313" y="257175"/>
                  </a:lnTo>
                  <a:lnTo>
                    <a:pt x="1340644" y="285750"/>
                  </a:lnTo>
                  <a:lnTo>
                    <a:pt x="1326357" y="333375"/>
                  </a:lnTo>
                  <a:lnTo>
                    <a:pt x="1302544" y="435769"/>
                  </a:lnTo>
                  <a:lnTo>
                    <a:pt x="1266825" y="609600"/>
                  </a:lnTo>
                  <a:lnTo>
                    <a:pt x="1233488" y="783431"/>
                  </a:lnTo>
                  <a:lnTo>
                    <a:pt x="1207294" y="897731"/>
                  </a:lnTo>
                  <a:lnTo>
                    <a:pt x="1188244" y="947737"/>
                  </a:lnTo>
                  <a:lnTo>
                    <a:pt x="1164432" y="1004887"/>
                  </a:lnTo>
                  <a:lnTo>
                    <a:pt x="1145382" y="1031081"/>
                  </a:lnTo>
                  <a:lnTo>
                    <a:pt x="1123950" y="1040606"/>
                  </a:lnTo>
                  <a:lnTo>
                    <a:pt x="1081088" y="1045369"/>
                  </a:lnTo>
                  <a:lnTo>
                    <a:pt x="1045369" y="1038225"/>
                  </a:lnTo>
                  <a:lnTo>
                    <a:pt x="988219" y="1012031"/>
                  </a:lnTo>
                  <a:lnTo>
                    <a:pt x="964407" y="842962"/>
                  </a:lnTo>
                  <a:lnTo>
                    <a:pt x="1004888" y="540544"/>
                  </a:lnTo>
                  <a:lnTo>
                    <a:pt x="1033463" y="300037"/>
                  </a:lnTo>
                  <a:lnTo>
                    <a:pt x="1031082" y="283369"/>
                  </a:lnTo>
                  <a:lnTo>
                    <a:pt x="1023938" y="259556"/>
                  </a:lnTo>
                  <a:lnTo>
                    <a:pt x="1014413" y="252412"/>
                  </a:lnTo>
                  <a:lnTo>
                    <a:pt x="997744" y="245269"/>
                  </a:lnTo>
                  <a:lnTo>
                    <a:pt x="964407" y="245269"/>
                  </a:lnTo>
                  <a:lnTo>
                    <a:pt x="869157" y="271462"/>
                  </a:lnTo>
                  <a:lnTo>
                    <a:pt x="688182" y="311944"/>
                  </a:lnTo>
                  <a:lnTo>
                    <a:pt x="50720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02535B31-4620-463D-9294-B9E30D9BA61F}"/>
                </a:ext>
              </a:extLst>
            </p:cNvPr>
            <p:cNvSpPr/>
            <p:nvPr/>
          </p:nvSpPr>
          <p:spPr>
            <a:xfrm>
              <a:off x="4376741" y="5291139"/>
              <a:ext cx="771525" cy="317500"/>
            </a:xfrm>
            <a:custGeom>
              <a:avLst/>
              <a:gdLst>
                <a:gd name="connsiteX0" fmla="*/ 366712 w 771525"/>
                <a:gd name="connsiteY0" fmla="*/ 250032 h 316707"/>
                <a:gd name="connsiteX1" fmla="*/ 33337 w 771525"/>
                <a:gd name="connsiteY1" fmla="*/ 316707 h 316707"/>
                <a:gd name="connsiteX2" fmla="*/ 0 w 771525"/>
                <a:gd name="connsiteY2" fmla="*/ 154782 h 316707"/>
                <a:gd name="connsiteX3" fmla="*/ 300037 w 771525"/>
                <a:gd name="connsiteY3" fmla="*/ 92869 h 316707"/>
                <a:gd name="connsiteX4" fmla="*/ 547687 w 771525"/>
                <a:gd name="connsiteY4" fmla="*/ 42863 h 316707"/>
                <a:gd name="connsiteX5" fmla="*/ 752475 w 771525"/>
                <a:gd name="connsiteY5" fmla="*/ 0 h 316707"/>
                <a:gd name="connsiteX6" fmla="*/ 771525 w 771525"/>
                <a:gd name="connsiteY6" fmla="*/ 219075 h 316707"/>
                <a:gd name="connsiteX7" fmla="*/ 726281 w 771525"/>
                <a:gd name="connsiteY7" fmla="*/ 214313 h 316707"/>
                <a:gd name="connsiteX8" fmla="*/ 671512 w 771525"/>
                <a:gd name="connsiteY8" fmla="*/ 195263 h 316707"/>
                <a:gd name="connsiteX9" fmla="*/ 633412 w 771525"/>
                <a:gd name="connsiteY9" fmla="*/ 190500 h 316707"/>
                <a:gd name="connsiteX10" fmla="*/ 585787 w 771525"/>
                <a:gd name="connsiteY10" fmla="*/ 202407 h 316707"/>
                <a:gd name="connsiteX11" fmla="*/ 366712 w 771525"/>
                <a:gd name="connsiteY11" fmla="*/ 250032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1525" h="316707">
                  <a:moveTo>
                    <a:pt x="366712" y="250032"/>
                  </a:moveTo>
                  <a:lnTo>
                    <a:pt x="33337" y="316707"/>
                  </a:lnTo>
                  <a:lnTo>
                    <a:pt x="0" y="154782"/>
                  </a:lnTo>
                  <a:lnTo>
                    <a:pt x="300037" y="92869"/>
                  </a:lnTo>
                  <a:lnTo>
                    <a:pt x="547687" y="42863"/>
                  </a:lnTo>
                  <a:lnTo>
                    <a:pt x="752475" y="0"/>
                  </a:lnTo>
                  <a:lnTo>
                    <a:pt x="771525" y="219075"/>
                  </a:lnTo>
                  <a:lnTo>
                    <a:pt x="726281" y="214313"/>
                  </a:lnTo>
                  <a:lnTo>
                    <a:pt x="671512" y="195263"/>
                  </a:lnTo>
                  <a:lnTo>
                    <a:pt x="633412" y="190500"/>
                  </a:lnTo>
                  <a:lnTo>
                    <a:pt x="585787" y="202407"/>
                  </a:lnTo>
                  <a:lnTo>
                    <a:pt x="366712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410CE9E0-FEB7-4ABB-9064-B249DD62DE67}"/>
                </a:ext>
              </a:extLst>
            </p:cNvPr>
            <p:cNvSpPr/>
            <p:nvPr/>
          </p:nvSpPr>
          <p:spPr>
            <a:xfrm>
              <a:off x="5691190" y="1933576"/>
              <a:ext cx="2312987" cy="436563"/>
            </a:xfrm>
            <a:custGeom>
              <a:avLst/>
              <a:gdLst>
                <a:gd name="connsiteX0" fmla="*/ 1231106 w 2312193"/>
                <a:gd name="connsiteY0" fmla="*/ 333375 h 435769"/>
                <a:gd name="connsiteX1" fmla="*/ 857250 w 2312193"/>
                <a:gd name="connsiteY1" fmla="*/ 385763 h 435769"/>
                <a:gd name="connsiteX2" fmla="*/ 714375 w 2312193"/>
                <a:gd name="connsiteY2" fmla="*/ 400050 h 435769"/>
                <a:gd name="connsiteX3" fmla="*/ 561975 w 2312193"/>
                <a:gd name="connsiteY3" fmla="*/ 423863 h 435769"/>
                <a:gd name="connsiteX4" fmla="*/ 509587 w 2312193"/>
                <a:gd name="connsiteY4" fmla="*/ 431006 h 435769"/>
                <a:gd name="connsiteX5" fmla="*/ 450056 w 2312193"/>
                <a:gd name="connsiteY5" fmla="*/ 435769 h 435769"/>
                <a:gd name="connsiteX6" fmla="*/ 416718 w 2312193"/>
                <a:gd name="connsiteY6" fmla="*/ 431006 h 435769"/>
                <a:gd name="connsiteX7" fmla="*/ 366712 w 2312193"/>
                <a:gd name="connsiteY7" fmla="*/ 416719 h 435769"/>
                <a:gd name="connsiteX8" fmla="*/ 276225 w 2312193"/>
                <a:gd name="connsiteY8" fmla="*/ 378619 h 435769"/>
                <a:gd name="connsiteX9" fmla="*/ 190500 w 2312193"/>
                <a:gd name="connsiteY9" fmla="*/ 333375 h 435769"/>
                <a:gd name="connsiteX10" fmla="*/ 133350 w 2312193"/>
                <a:gd name="connsiteY10" fmla="*/ 292894 h 435769"/>
                <a:gd name="connsiteX11" fmla="*/ 80962 w 2312193"/>
                <a:gd name="connsiteY11" fmla="*/ 247650 h 435769"/>
                <a:gd name="connsiteX12" fmla="*/ 28575 w 2312193"/>
                <a:gd name="connsiteY12" fmla="*/ 195263 h 435769"/>
                <a:gd name="connsiteX13" fmla="*/ 7143 w 2312193"/>
                <a:gd name="connsiteY13" fmla="*/ 166688 h 435769"/>
                <a:gd name="connsiteX14" fmla="*/ 0 w 2312193"/>
                <a:gd name="connsiteY14" fmla="*/ 140494 h 435769"/>
                <a:gd name="connsiteX15" fmla="*/ 2381 w 2312193"/>
                <a:gd name="connsiteY15" fmla="*/ 126206 h 435769"/>
                <a:gd name="connsiteX16" fmla="*/ 14287 w 2312193"/>
                <a:gd name="connsiteY16" fmla="*/ 119063 h 435769"/>
                <a:gd name="connsiteX17" fmla="*/ 33337 w 2312193"/>
                <a:gd name="connsiteY17" fmla="*/ 121444 h 435769"/>
                <a:gd name="connsiteX18" fmla="*/ 64293 w 2312193"/>
                <a:gd name="connsiteY18" fmla="*/ 133350 h 435769"/>
                <a:gd name="connsiteX19" fmla="*/ 116681 w 2312193"/>
                <a:gd name="connsiteY19" fmla="*/ 161925 h 435769"/>
                <a:gd name="connsiteX20" fmla="*/ 188118 w 2312193"/>
                <a:gd name="connsiteY20" fmla="*/ 197644 h 435769"/>
                <a:gd name="connsiteX21" fmla="*/ 238125 w 2312193"/>
                <a:gd name="connsiteY21" fmla="*/ 216694 h 435769"/>
                <a:gd name="connsiteX22" fmla="*/ 302418 w 2312193"/>
                <a:gd name="connsiteY22" fmla="*/ 235744 h 435769"/>
                <a:gd name="connsiteX23" fmla="*/ 354806 w 2312193"/>
                <a:gd name="connsiteY23" fmla="*/ 242888 h 435769"/>
                <a:gd name="connsiteX24" fmla="*/ 459581 w 2312193"/>
                <a:gd name="connsiteY24" fmla="*/ 247650 h 435769"/>
                <a:gd name="connsiteX25" fmla="*/ 583406 w 2312193"/>
                <a:gd name="connsiteY25" fmla="*/ 240506 h 435769"/>
                <a:gd name="connsiteX26" fmla="*/ 714375 w 2312193"/>
                <a:gd name="connsiteY26" fmla="*/ 223838 h 435769"/>
                <a:gd name="connsiteX27" fmla="*/ 850106 w 2312193"/>
                <a:gd name="connsiteY27" fmla="*/ 209550 h 435769"/>
                <a:gd name="connsiteX28" fmla="*/ 940593 w 2312193"/>
                <a:gd name="connsiteY28" fmla="*/ 192881 h 435769"/>
                <a:gd name="connsiteX29" fmla="*/ 1119187 w 2312193"/>
                <a:gd name="connsiteY29" fmla="*/ 164306 h 435769"/>
                <a:gd name="connsiteX30" fmla="*/ 1257300 w 2312193"/>
                <a:gd name="connsiteY30" fmla="*/ 142875 h 435769"/>
                <a:gd name="connsiteX31" fmla="*/ 1462087 w 2312193"/>
                <a:gd name="connsiteY31" fmla="*/ 119063 h 435769"/>
                <a:gd name="connsiteX32" fmla="*/ 1564481 w 2312193"/>
                <a:gd name="connsiteY32" fmla="*/ 109538 h 435769"/>
                <a:gd name="connsiteX33" fmla="*/ 1726406 w 2312193"/>
                <a:gd name="connsiteY33" fmla="*/ 97631 h 435769"/>
                <a:gd name="connsiteX34" fmla="*/ 1800225 w 2312193"/>
                <a:gd name="connsiteY34" fmla="*/ 85725 h 435769"/>
                <a:gd name="connsiteX35" fmla="*/ 1871662 w 2312193"/>
                <a:gd name="connsiteY35" fmla="*/ 66675 h 435769"/>
                <a:gd name="connsiteX36" fmla="*/ 1933575 w 2312193"/>
                <a:gd name="connsiteY36" fmla="*/ 45244 h 435769"/>
                <a:gd name="connsiteX37" fmla="*/ 1997868 w 2312193"/>
                <a:gd name="connsiteY37" fmla="*/ 16669 h 435769"/>
                <a:gd name="connsiteX38" fmla="*/ 2031206 w 2312193"/>
                <a:gd name="connsiteY38" fmla="*/ 0 h 435769"/>
                <a:gd name="connsiteX39" fmla="*/ 2059781 w 2312193"/>
                <a:gd name="connsiteY39" fmla="*/ 2381 h 435769"/>
                <a:gd name="connsiteX40" fmla="*/ 2128837 w 2312193"/>
                <a:gd name="connsiteY40" fmla="*/ 23813 h 435769"/>
                <a:gd name="connsiteX41" fmla="*/ 2171700 w 2312193"/>
                <a:gd name="connsiteY41" fmla="*/ 42863 h 435769"/>
                <a:gd name="connsiteX42" fmla="*/ 2214562 w 2312193"/>
                <a:gd name="connsiteY42" fmla="*/ 64294 h 435769"/>
                <a:gd name="connsiteX43" fmla="*/ 2247900 w 2312193"/>
                <a:gd name="connsiteY43" fmla="*/ 85725 h 435769"/>
                <a:gd name="connsiteX44" fmla="*/ 2274093 w 2312193"/>
                <a:gd name="connsiteY44" fmla="*/ 104775 h 435769"/>
                <a:gd name="connsiteX45" fmla="*/ 2288381 w 2312193"/>
                <a:gd name="connsiteY45" fmla="*/ 119063 h 435769"/>
                <a:gd name="connsiteX46" fmla="*/ 2305050 w 2312193"/>
                <a:gd name="connsiteY46" fmla="*/ 142875 h 435769"/>
                <a:gd name="connsiteX47" fmla="*/ 2312193 w 2312193"/>
                <a:gd name="connsiteY47" fmla="*/ 161925 h 435769"/>
                <a:gd name="connsiteX48" fmla="*/ 2312193 w 2312193"/>
                <a:gd name="connsiteY48" fmla="*/ 176213 h 435769"/>
                <a:gd name="connsiteX49" fmla="*/ 2300287 w 2312193"/>
                <a:gd name="connsiteY49" fmla="*/ 197644 h 435769"/>
                <a:gd name="connsiteX50" fmla="*/ 2278856 w 2312193"/>
                <a:gd name="connsiteY50" fmla="*/ 216694 h 435769"/>
                <a:gd name="connsiteX51" fmla="*/ 2243137 w 2312193"/>
                <a:gd name="connsiteY51" fmla="*/ 233363 h 435769"/>
                <a:gd name="connsiteX52" fmla="*/ 2193131 w 2312193"/>
                <a:gd name="connsiteY52" fmla="*/ 242888 h 435769"/>
                <a:gd name="connsiteX53" fmla="*/ 2090737 w 2312193"/>
                <a:gd name="connsiteY53" fmla="*/ 247650 h 435769"/>
                <a:gd name="connsiteX54" fmla="*/ 2000250 w 2312193"/>
                <a:gd name="connsiteY54" fmla="*/ 247650 h 435769"/>
                <a:gd name="connsiteX55" fmla="*/ 1912143 w 2312193"/>
                <a:gd name="connsiteY55" fmla="*/ 250031 h 435769"/>
                <a:gd name="connsiteX56" fmla="*/ 1721643 w 2312193"/>
                <a:gd name="connsiteY56" fmla="*/ 271463 h 435769"/>
                <a:gd name="connsiteX57" fmla="*/ 1569243 w 2312193"/>
                <a:gd name="connsiteY57" fmla="*/ 283369 h 435769"/>
                <a:gd name="connsiteX58" fmla="*/ 1231106 w 2312193"/>
                <a:gd name="connsiteY58" fmla="*/ 33337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12193" h="435769">
                  <a:moveTo>
                    <a:pt x="1231106" y="333375"/>
                  </a:moveTo>
                  <a:lnTo>
                    <a:pt x="857250" y="385763"/>
                  </a:lnTo>
                  <a:lnTo>
                    <a:pt x="714375" y="400050"/>
                  </a:lnTo>
                  <a:lnTo>
                    <a:pt x="561975" y="423863"/>
                  </a:lnTo>
                  <a:lnTo>
                    <a:pt x="509587" y="431006"/>
                  </a:lnTo>
                  <a:lnTo>
                    <a:pt x="450056" y="435769"/>
                  </a:lnTo>
                  <a:lnTo>
                    <a:pt x="416718" y="431006"/>
                  </a:lnTo>
                  <a:lnTo>
                    <a:pt x="366712" y="416719"/>
                  </a:lnTo>
                  <a:lnTo>
                    <a:pt x="276225" y="378619"/>
                  </a:lnTo>
                  <a:lnTo>
                    <a:pt x="190500" y="333375"/>
                  </a:lnTo>
                  <a:lnTo>
                    <a:pt x="133350" y="292894"/>
                  </a:lnTo>
                  <a:lnTo>
                    <a:pt x="80962" y="247650"/>
                  </a:lnTo>
                  <a:lnTo>
                    <a:pt x="28575" y="195263"/>
                  </a:lnTo>
                  <a:lnTo>
                    <a:pt x="7143" y="166688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9063"/>
                  </a:lnTo>
                  <a:lnTo>
                    <a:pt x="33337" y="121444"/>
                  </a:lnTo>
                  <a:lnTo>
                    <a:pt x="64293" y="133350"/>
                  </a:lnTo>
                  <a:lnTo>
                    <a:pt x="116681" y="161925"/>
                  </a:lnTo>
                  <a:lnTo>
                    <a:pt x="188118" y="197644"/>
                  </a:lnTo>
                  <a:lnTo>
                    <a:pt x="238125" y="216694"/>
                  </a:lnTo>
                  <a:lnTo>
                    <a:pt x="302418" y="235744"/>
                  </a:lnTo>
                  <a:lnTo>
                    <a:pt x="354806" y="242888"/>
                  </a:lnTo>
                  <a:lnTo>
                    <a:pt x="459581" y="247650"/>
                  </a:lnTo>
                  <a:lnTo>
                    <a:pt x="583406" y="240506"/>
                  </a:lnTo>
                  <a:lnTo>
                    <a:pt x="714375" y="223838"/>
                  </a:lnTo>
                  <a:lnTo>
                    <a:pt x="850106" y="209550"/>
                  </a:lnTo>
                  <a:lnTo>
                    <a:pt x="940593" y="192881"/>
                  </a:lnTo>
                  <a:lnTo>
                    <a:pt x="1119187" y="164306"/>
                  </a:lnTo>
                  <a:lnTo>
                    <a:pt x="1257300" y="142875"/>
                  </a:lnTo>
                  <a:lnTo>
                    <a:pt x="1462087" y="119063"/>
                  </a:lnTo>
                  <a:lnTo>
                    <a:pt x="1564481" y="109538"/>
                  </a:lnTo>
                  <a:lnTo>
                    <a:pt x="1726406" y="97631"/>
                  </a:lnTo>
                  <a:lnTo>
                    <a:pt x="1800225" y="85725"/>
                  </a:lnTo>
                  <a:lnTo>
                    <a:pt x="1871662" y="66675"/>
                  </a:lnTo>
                  <a:lnTo>
                    <a:pt x="1933575" y="45244"/>
                  </a:lnTo>
                  <a:lnTo>
                    <a:pt x="1997868" y="16669"/>
                  </a:lnTo>
                  <a:lnTo>
                    <a:pt x="2031206" y="0"/>
                  </a:lnTo>
                  <a:lnTo>
                    <a:pt x="2059781" y="2381"/>
                  </a:lnTo>
                  <a:lnTo>
                    <a:pt x="2128837" y="23813"/>
                  </a:lnTo>
                  <a:lnTo>
                    <a:pt x="2171700" y="42863"/>
                  </a:lnTo>
                  <a:lnTo>
                    <a:pt x="2214562" y="64294"/>
                  </a:lnTo>
                  <a:lnTo>
                    <a:pt x="2247900" y="85725"/>
                  </a:lnTo>
                  <a:lnTo>
                    <a:pt x="2274093" y="104775"/>
                  </a:lnTo>
                  <a:lnTo>
                    <a:pt x="2288381" y="119063"/>
                  </a:lnTo>
                  <a:lnTo>
                    <a:pt x="2305050" y="142875"/>
                  </a:lnTo>
                  <a:lnTo>
                    <a:pt x="2312193" y="161925"/>
                  </a:lnTo>
                  <a:lnTo>
                    <a:pt x="2312193" y="176213"/>
                  </a:lnTo>
                  <a:lnTo>
                    <a:pt x="2300287" y="197644"/>
                  </a:lnTo>
                  <a:lnTo>
                    <a:pt x="2278856" y="216694"/>
                  </a:lnTo>
                  <a:lnTo>
                    <a:pt x="2243137" y="233363"/>
                  </a:lnTo>
                  <a:lnTo>
                    <a:pt x="2193131" y="242888"/>
                  </a:lnTo>
                  <a:lnTo>
                    <a:pt x="2090737" y="247650"/>
                  </a:lnTo>
                  <a:lnTo>
                    <a:pt x="2000250" y="247650"/>
                  </a:lnTo>
                  <a:lnTo>
                    <a:pt x="1912143" y="250031"/>
                  </a:lnTo>
                  <a:lnTo>
                    <a:pt x="1721643" y="271463"/>
                  </a:lnTo>
                  <a:lnTo>
                    <a:pt x="1569243" y="283369"/>
                  </a:lnTo>
                  <a:lnTo>
                    <a:pt x="1231106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DA8A331D-0F35-48D9-B00D-1EC2E3689B19}"/>
                </a:ext>
              </a:extLst>
            </p:cNvPr>
            <p:cNvSpPr/>
            <p:nvPr/>
          </p:nvSpPr>
          <p:spPr>
            <a:xfrm rot="16200000">
              <a:off x="5494340" y="2074863"/>
              <a:ext cx="1738313" cy="566738"/>
            </a:xfrm>
            <a:custGeom>
              <a:avLst/>
              <a:gdLst>
                <a:gd name="connsiteX0" fmla="*/ 719137 w 1738312"/>
                <a:gd name="connsiteY0" fmla="*/ 500062 h 566737"/>
                <a:gd name="connsiteX1" fmla="*/ 545306 w 1738312"/>
                <a:gd name="connsiteY1" fmla="*/ 500062 h 566737"/>
                <a:gd name="connsiteX2" fmla="*/ 409575 w 1738312"/>
                <a:gd name="connsiteY2" fmla="*/ 500062 h 566737"/>
                <a:gd name="connsiteX3" fmla="*/ 21431 w 1738312"/>
                <a:gd name="connsiteY3" fmla="*/ 476250 h 566737"/>
                <a:gd name="connsiteX4" fmla="*/ 0 w 1738312"/>
                <a:gd name="connsiteY4" fmla="*/ 295275 h 566737"/>
                <a:gd name="connsiteX5" fmla="*/ 388144 w 1738312"/>
                <a:gd name="connsiteY5" fmla="*/ 300037 h 566737"/>
                <a:gd name="connsiteX6" fmla="*/ 516731 w 1738312"/>
                <a:gd name="connsiteY6" fmla="*/ 295275 h 566737"/>
                <a:gd name="connsiteX7" fmla="*/ 907256 w 1738312"/>
                <a:gd name="connsiteY7" fmla="*/ 297656 h 566737"/>
                <a:gd name="connsiteX8" fmla="*/ 1042987 w 1738312"/>
                <a:gd name="connsiteY8" fmla="*/ 300037 h 566737"/>
                <a:gd name="connsiteX9" fmla="*/ 1247775 w 1738312"/>
                <a:gd name="connsiteY9" fmla="*/ 295275 h 566737"/>
                <a:gd name="connsiteX10" fmla="*/ 1300162 w 1738312"/>
                <a:gd name="connsiteY10" fmla="*/ 295275 h 566737"/>
                <a:gd name="connsiteX11" fmla="*/ 1359694 w 1738312"/>
                <a:gd name="connsiteY11" fmla="*/ 290512 h 566737"/>
                <a:gd name="connsiteX12" fmla="*/ 1388269 w 1738312"/>
                <a:gd name="connsiteY12" fmla="*/ 285750 h 566737"/>
                <a:gd name="connsiteX13" fmla="*/ 1419225 w 1738312"/>
                <a:gd name="connsiteY13" fmla="*/ 278606 h 566737"/>
                <a:gd name="connsiteX14" fmla="*/ 1454944 w 1738312"/>
                <a:gd name="connsiteY14" fmla="*/ 261937 h 566737"/>
                <a:gd name="connsiteX15" fmla="*/ 1493044 w 1738312"/>
                <a:gd name="connsiteY15" fmla="*/ 240506 h 566737"/>
                <a:gd name="connsiteX16" fmla="*/ 1543050 w 1738312"/>
                <a:gd name="connsiteY16" fmla="*/ 204787 h 566737"/>
                <a:gd name="connsiteX17" fmla="*/ 1585912 w 1738312"/>
                <a:gd name="connsiteY17" fmla="*/ 164306 h 566737"/>
                <a:gd name="connsiteX18" fmla="*/ 1609725 w 1738312"/>
                <a:gd name="connsiteY18" fmla="*/ 130968 h 566737"/>
                <a:gd name="connsiteX19" fmla="*/ 1631156 w 1738312"/>
                <a:gd name="connsiteY19" fmla="*/ 88106 h 566737"/>
                <a:gd name="connsiteX20" fmla="*/ 1647825 w 1738312"/>
                <a:gd name="connsiteY20" fmla="*/ 50006 h 566737"/>
                <a:gd name="connsiteX21" fmla="*/ 1666875 w 1738312"/>
                <a:gd name="connsiteY21" fmla="*/ 28575 h 566737"/>
                <a:gd name="connsiteX22" fmla="*/ 1685925 w 1738312"/>
                <a:gd name="connsiteY22" fmla="*/ 9525 h 566737"/>
                <a:gd name="connsiteX23" fmla="*/ 1700212 w 1738312"/>
                <a:gd name="connsiteY23" fmla="*/ 0 h 566737"/>
                <a:gd name="connsiteX24" fmla="*/ 1716881 w 1738312"/>
                <a:gd name="connsiteY24" fmla="*/ 0 h 566737"/>
                <a:gd name="connsiteX25" fmla="*/ 1726406 w 1738312"/>
                <a:gd name="connsiteY25" fmla="*/ 2381 h 566737"/>
                <a:gd name="connsiteX26" fmla="*/ 1731169 w 1738312"/>
                <a:gd name="connsiteY26" fmla="*/ 11906 h 566737"/>
                <a:gd name="connsiteX27" fmla="*/ 1735931 w 1738312"/>
                <a:gd name="connsiteY27" fmla="*/ 38100 h 566737"/>
                <a:gd name="connsiteX28" fmla="*/ 1738312 w 1738312"/>
                <a:gd name="connsiteY28" fmla="*/ 76200 h 566737"/>
                <a:gd name="connsiteX29" fmla="*/ 1728787 w 1738312"/>
                <a:gd name="connsiteY29" fmla="*/ 121443 h 566737"/>
                <a:gd name="connsiteX30" fmla="*/ 1704975 w 1738312"/>
                <a:gd name="connsiteY30" fmla="*/ 195262 h 566737"/>
                <a:gd name="connsiteX31" fmla="*/ 1678781 w 1738312"/>
                <a:gd name="connsiteY31" fmla="*/ 285750 h 566737"/>
                <a:gd name="connsiteX32" fmla="*/ 1654969 w 1738312"/>
                <a:gd name="connsiteY32" fmla="*/ 357187 h 566737"/>
                <a:gd name="connsiteX33" fmla="*/ 1619250 w 1738312"/>
                <a:gd name="connsiteY33" fmla="*/ 431006 h 566737"/>
                <a:gd name="connsiteX34" fmla="*/ 1590675 w 1738312"/>
                <a:gd name="connsiteY34" fmla="*/ 471487 h 566737"/>
                <a:gd name="connsiteX35" fmla="*/ 1550194 w 1738312"/>
                <a:gd name="connsiteY35" fmla="*/ 521493 h 566737"/>
                <a:gd name="connsiteX36" fmla="*/ 1519237 w 1738312"/>
                <a:gd name="connsiteY36" fmla="*/ 547687 h 566737"/>
                <a:gd name="connsiteX37" fmla="*/ 1495425 w 1738312"/>
                <a:gd name="connsiteY37" fmla="*/ 561975 h 566737"/>
                <a:gd name="connsiteX38" fmla="*/ 1476375 w 1738312"/>
                <a:gd name="connsiteY38" fmla="*/ 566737 h 566737"/>
                <a:gd name="connsiteX39" fmla="*/ 1452562 w 1738312"/>
                <a:gd name="connsiteY39" fmla="*/ 566737 h 566737"/>
                <a:gd name="connsiteX40" fmla="*/ 1435894 w 1738312"/>
                <a:gd name="connsiteY40" fmla="*/ 557212 h 566737"/>
                <a:gd name="connsiteX41" fmla="*/ 1407319 w 1738312"/>
                <a:gd name="connsiteY41" fmla="*/ 531018 h 566737"/>
                <a:gd name="connsiteX42" fmla="*/ 1378744 w 1738312"/>
                <a:gd name="connsiteY42" fmla="*/ 516731 h 566737"/>
                <a:gd name="connsiteX43" fmla="*/ 1343025 w 1738312"/>
                <a:gd name="connsiteY43" fmla="*/ 507206 h 566737"/>
                <a:gd name="connsiteX44" fmla="*/ 1288256 w 1738312"/>
                <a:gd name="connsiteY44" fmla="*/ 500062 h 566737"/>
                <a:gd name="connsiteX45" fmla="*/ 1195387 w 1738312"/>
                <a:gd name="connsiteY45" fmla="*/ 497681 h 566737"/>
                <a:gd name="connsiteX46" fmla="*/ 1071562 w 1738312"/>
                <a:gd name="connsiteY46" fmla="*/ 497681 h 566737"/>
                <a:gd name="connsiteX47" fmla="*/ 928687 w 1738312"/>
                <a:gd name="connsiteY47" fmla="*/ 497681 h 566737"/>
                <a:gd name="connsiteX48" fmla="*/ 719137 w 1738312"/>
                <a:gd name="connsiteY48" fmla="*/ 50006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566737">
                  <a:moveTo>
                    <a:pt x="719137" y="500062"/>
                  </a:moveTo>
                  <a:lnTo>
                    <a:pt x="545306" y="500062"/>
                  </a:lnTo>
                  <a:lnTo>
                    <a:pt x="409575" y="500062"/>
                  </a:lnTo>
                  <a:lnTo>
                    <a:pt x="21431" y="476250"/>
                  </a:lnTo>
                  <a:lnTo>
                    <a:pt x="0" y="295275"/>
                  </a:lnTo>
                  <a:lnTo>
                    <a:pt x="388144" y="300037"/>
                  </a:lnTo>
                  <a:lnTo>
                    <a:pt x="516731" y="295275"/>
                  </a:lnTo>
                  <a:lnTo>
                    <a:pt x="907256" y="297656"/>
                  </a:lnTo>
                  <a:lnTo>
                    <a:pt x="1042987" y="300037"/>
                  </a:lnTo>
                  <a:lnTo>
                    <a:pt x="1247775" y="295275"/>
                  </a:lnTo>
                  <a:lnTo>
                    <a:pt x="1300162" y="295275"/>
                  </a:lnTo>
                  <a:lnTo>
                    <a:pt x="1359694" y="290512"/>
                  </a:lnTo>
                  <a:lnTo>
                    <a:pt x="1388269" y="285750"/>
                  </a:lnTo>
                  <a:lnTo>
                    <a:pt x="1419225" y="278606"/>
                  </a:lnTo>
                  <a:lnTo>
                    <a:pt x="1454944" y="261937"/>
                  </a:lnTo>
                  <a:lnTo>
                    <a:pt x="1493044" y="240506"/>
                  </a:lnTo>
                  <a:lnTo>
                    <a:pt x="1543050" y="204787"/>
                  </a:lnTo>
                  <a:lnTo>
                    <a:pt x="1585912" y="164306"/>
                  </a:lnTo>
                  <a:lnTo>
                    <a:pt x="1609725" y="130968"/>
                  </a:lnTo>
                  <a:lnTo>
                    <a:pt x="1631156" y="88106"/>
                  </a:lnTo>
                  <a:lnTo>
                    <a:pt x="1647825" y="50006"/>
                  </a:lnTo>
                  <a:lnTo>
                    <a:pt x="1666875" y="28575"/>
                  </a:lnTo>
                  <a:lnTo>
                    <a:pt x="1685925" y="9525"/>
                  </a:lnTo>
                  <a:lnTo>
                    <a:pt x="1700212" y="0"/>
                  </a:lnTo>
                  <a:lnTo>
                    <a:pt x="1716881" y="0"/>
                  </a:lnTo>
                  <a:lnTo>
                    <a:pt x="1726406" y="2381"/>
                  </a:lnTo>
                  <a:lnTo>
                    <a:pt x="1731169" y="11906"/>
                  </a:lnTo>
                  <a:lnTo>
                    <a:pt x="1735931" y="38100"/>
                  </a:lnTo>
                  <a:lnTo>
                    <a:pt x="1738312" y="76200"/>
                  </a:lnTo>
                  <a:lnTo>
                    <a:pt x="1728787" y="121443"/>
                  </a:lnTo>
                  <a:lnTo>
                    <a:pt x="1704975" y="195262"/>
                  </a:lnTo>
                  <a:lnTo>
                    <a:pt x="1678781" y="285750"/>
                  </a:lnTo>
                  <a:lnTo>
                    <a:pt x="1654969" y="357187"/>
                  </a:lnTo>
                  <a:lnTo>
                    <a:pt x="1619250" y="431006"/>
                  </a:lnTo>
                  <a:lnTo>
                    <a:pt x="1590675" y="471487"/>
                  </a:lnTo>
                  <a:lnTo>
                    <a:pt x="1550194" y="521493"/>
                  </a:lnTo>
                  <a:lnTo>
                    <a:pt x="1519237" y="547687"/>
                  </a:lnTo>
                  <a:lnTo>
                    <a:pt x="1495425" y="561975"/>
                  </a:lnTo>
                  <a:lnTo>
                    <a:pt x="1476375" y="566737"/>
                  </a:lnTo>
                  <a:lnTo>
                    <a:pt x="1452562" y="566737"/>
                  </a:lnTo>
                  <a:lnTo>
                    <a:pt x="1435894" y="557212"/>
                  </a:lnTo>
                  <a:lnTo>
                    <a:pt x="1407319" y="531018"/>
                  </a:lnTo>
                  <a:lnTo>
                    <a:pt x="1378744" y="516731"/>
                  </a:lnTo>
                  <a:lnTo>
                    <a:pt x="1343025" y="507206"/>
                  </a:lnTo>
                  <a:lnTo>
                    <a:pt x="1288256" y="500062"/>
                  </a:lnTo>
                  <a:lnTo>
                    <a:pt x="1195387" y="497681"/>
                  </a:lnTo>
                  <a:lnTo>
                    <a:pt x="1071562" y="497681"/>
                  </a:lnTo>
                  <a:lnTo>
                    <a:pt x="928687" y="497681"/>
                  </a:lnTo>
                  <a:lnTo>
                    <a:pt x="7191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8A13CAFC-16CC-427B-99D2-736CDA70DCB3}"/>
                </a:ext>
              </a:extLst>
            </p:cNvPr>
            <p:cNvSpPr/>
            <p:nvPr/>
          </p:nvSpPr>
          <p:spPr>
            <a:xfrm rot="16200000">
              <a:off x="6437315" y="2035176"/>
              <a:ext cx="1677987" cy="481013"/>
            </a:xfrm>
            <a:custGeom>
              <a:avLst/>
              <a:gdLst>
                <a:gd name="connsiteX0" fmla="*/ 740568 w 1678781"/>
                <a:gd name="connsiteY0" fmla="*/ 397669 h 481012"/>
                <a:gd name="connsiteX1" fmla="*/ 564356 w 1678781"/>
                <a:gd name="connsiteY1" fmla="*/ 392906 h 481012"/>
                <a:gd name="connsiteX2" fmla="*/ 409575 w 1678781"/>
                <a:gd name="connsiteY2" fmla="*/ 395287 h 481012"/>
                <a:gd name="connsiteX3" fmla="*/ 28575 w 1678781"/>
                <a:gd name="connsiteY3" fmla="*/ 369094 h 481012"/>
                <a:gd name="connsiteX4" fmla="*/ 0 w 1678781"/>
                <a:gd name="connsiteY4" fmla="*/ 169069 h 481012"/>
                <a:gd name="connsiteX5" fmla="*/ 388143 w 1678781"/>
                <a:gd name="connsiteY5" fmla="*/ 190500 h 481012"/>
                <a:gd name="connsiteX6" fmla="*/ 540543 w 1678781"/>
                <a:gd name="connsiteY6" fmla="*/ 192881 h 481012"/>
                <a:gd name="connsiteX7" fmla="*/ 900112 w 1678781"/>
                <a:gd name="connsiteY7" fmla="*/ 192881 h 481012"/>
                <a:gd name="connsiteX8" fmla="*/ 1064418 w 1678781"/>
                <a:gd name="connsiteY8" fmla="*/ 195262 h 481012"/>
                <a:gd name="connsiteX9" fmla="*/ 1307306 w 1678781"/>
                <a:gd name="connsiteY9" fmla="*/ 192881 h 481012"/>
                <a:gd name="connsiteX10" fmla="*/ 1352550 w 1678781"/>
                <a:gd name="connsiteY10" fmla="*/ 188119 h 481012"/>
                <a:gd name="connsiteX11" fmla="*/ 1395412 w 1678781"/>
                <a:gd name="connsiteY11" fmla="*/ 178594 h 481012"/>
                <a:gd name="connsiteX12" fmla="*/ 1438275 w 1678781"/>
                <a:gd name="connsiteY12" fmla="*/ 166687 h 481012"/>
                <a:gd name="connsiteX13" fmla="*/ 1481137 w 1678781"/>
                <a:gd name="connsiteY13" fmla="*/ 147637 h 481012"/>
                <a:gd name="connsiteX14" fmla="*/ 1519237 w 1678781"/>
                <a:gd name="connsiteY14" fmla="*/ 123825 h 481012"/>
                <a:gd name="connsiteX15" fmla="*/ 1559718 w 1678781"/>
                <a:gd name="connsiteY15" fmla="*/ 88106 h 481012"/>
                <a:gd name="connsiteX16" fmla="*/ 1590675 w 1678781"/>
                <a:gd name="connsiteY16" fmla="*/ 52387 h 481012"/>
                <a:gd name="connsiteX17" fmla="*/ 1616868 w 1678781"/>
                <a:gd name="connsiteY17" fmla="*/ 23812 h 481012"/>
                <a:gd name="connsiteX18" fmla="*/ 1638300 w 1678781"/>
                <a:gd name="connsiteY18" fmla="*/ 7144 h 481012"/>
                <a:gd name="connsiteX19" fmla="*/ 1652587 w 1678781"/>
                <a:gd name="connsiteY19" fmla="*/ 0 h 481012"/>
                <a:gd name="connsiteX20" fmla="*/ 1662112 w 1678781"/>
                <a:gd name="connsiteY20" fmla="*/ 2381 h 481012"/>
                <a:gd name="connsiteX21" fmla="*/ 1674018 w 1678781"/>
                <a:gd name="connsiteY21" fmla="*/ 11906 h 481012"/>
                <a:gd name="connsiteX22" fmla="*/ 1678781 w 1678781"/>
                <a:gd name="connsiteY22" fmla="*/ 35719 h 481012"/>
                <a:gd name="connsiteX23" fmla="*/ 1669256 w 1678781"/>
                <a:gd name="connsiteY23" fmla="*/ 90487 h 481012"/>
                <a:gd name="connsiteX24" fmla="*/ 1654968 w 1678781"/>
                <a:gd name="connsiteY24" fmla="*/ 154781 h 481012"/>
                <a:gd name="connsiteX25" fmla="*/ 1633537 w 1678781"/>
                <a:gd name="connsiteY25" fmla="*/ 216694 h 481012"/>
                <a:gd name="connsiteX26" fmla="*/ 1609725 w 1678781"/>
                <a:gd name="connsiteY26" fmla="*/ 283369 h 481012"/>
                <a:gd name="connsiteX27" fmla="*/ 1571625 w 1678781"/>
                <a:gd name="connsiteY27" fmla="*/ 354806 h 481012"/>
                <a:gd name="connsiteX28" fmla="*/ 1538287 w 1678781"/>
                <a:gd name="connsiteY28" fmla="*/ 409575 h 481012"/>
                <a:gd name="connsiteX29" fmla="*/ 1507331 w 1678781"/>
                <a:gd name="connsiteY29" fmla="*/ 452437 h 481012"/>
                <a:gd name="connsiteX30" fmla="*/ 1483518 w 1678781"/>
                <a:gd name="connsiteY30" fmla="*/ 473869 h 481012"/>
                <a:gd name="connsiteX31" fmla="*/ 1466850 w 1678781"/>
                <a:gd name="connsiteY31" fmla="*/ 481012 h 481012"/>
                <a:gd name="connsiteX32" fmla="*/ 1450181 w 1678781"/>
                <a:gd name="connsiteY32" fmla="*/ 481012 h 481012"/>
                <a:gd name="connsiteX33" fmla="*/ 1421606 w 1678781"/>
                <a:gd name="connsiteY33" fmla="*/ 473869 h 481012"/>
                <a:gd name="connsiteX34" fmla="*/ 1397793 w 1678781"/>
                <a:gd name="connsiteY34" fmla="*/ 459581 h 481012"/>
                <a:gd name="connsiteX35" fmla="*/ 1378743 w 1678781"/>
                <a:gd name="connsiteY35" fmla="*/ 438150 h 481012"/>
                <a:gd name="connsiteX36" fmla="*/ 1359693 w 1678781"/>
                <a:gd name="connsiteY36" fmla="*/ 423862 h 481012"/>
                <a:gd name="connsiteX37" fmla="*/ 1323975 w 1678781"/>
                <a:gd name="connsiteY37" fmla="*/ 411956 h 481012"/>
                <a:gd name="connsiteX38" fmla="*/ 1269206 w 1678781"/>
                <a:gd name="connsiteY38" fmla="*/ 404812 h 481012"/>
                <a:gd name="connsiteX39" fmla="*/ 1197768 w 1678781"/>
                <a:gd name="connsiteY39" fmla="*/ 407194 h 481012"/>
                <a:gd name="connsiteX40" fmla="*/ 1066800 w 1678781"/>
                <a:gd name="connsiteY40" fmla="*/ 421481 h 481012"/>
                <a:gd name="connsiteX41" fmla="*/ 923925 w 1678781"/>
                <a:gd name="connsiteY41" fmla="*/ 411956 h 481012"/>
                <a:gd name="connsiteX42" fmla="*/ 740568 w 1678781"/>
                <a:gd name="connsiteY42" fmla="*/ 39766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78781" h="481012">
                  <a:moveTo>
                    <a:pt x="740568" y="397669"/>
                  </a:moveTo>
                  <a:lnTo>
                    <a:pt x="564356" y="392906"/>
                  </a:lnTo>
                  <a:lnTo>
                    <a:pt x="409575" y="395287"/>
                  </a:lnTo>
                  <a:lnTo>
                    <a:pt x="28575" y="369094"/>
                  </a:lnTo>
                  <a:lnTo>
                    <a:pt x="0" y="169069"/>
                  </a:lnTo>
                  <a:lnTo>
                    <a:pt x="388143" y="190500"/>
                  </a:lnTo>
                  <a:lnTo>
                    <a:pt x="540543" y="192881"/>
                  </a:lnTo>
                  <a:lnTo>
                    <a:pt x="900112" y="192881"/>
                  </a:lnTo>
                  <a:lnTo>
                    <a:pt x="1064418" y="195262"/>
                  </a:lnTo>
                  <a:lnTo>
                    <a:pt x="1307306" y="192881"/>
                  </a:lnTo>
                  <a:lnTo>
                    <a:pt x="1352550" y="188119"/>
                  </a:lnTo>
                  <a:lnTo>
                    <a:pt x="1395412" y="178594"/>
                  </a:lnTo>
                  <a:lnTo>
                    <a:pt x="1438275" y="166687"/>
                  </a:lnTo>
                  <a:lnTo>
                    <a:pt x="1481137" y="147637"/>
                  </a:lnTo>
                  <a:lnTo>
                    <a:pt x="1519237" y="123825"/>
                  </a:lnTo>
                  <a:lnTo>
                    <a:pt x="1559718" y="88106"/>
                  </a:lnTo>
                  <a:lnTo>
                    <a:pt x="1590675" y="52387"/>
                  </a:lnTo>
                  <a:lnTo>
                    <a:pt x="1616868" y="23812"/>
                  </a:lnTo>
                  <a:lnTo>
                    <a:pt x="1638300" y="7144"/>
                  </a:lnTo>
                  <a:lnTo>
                    <a:pt x="1652587" y="0"/>
                  </a:lnTo>
                  <a:lnTo>
                    <a:pt x="1662112" y="2381"/>
                  </a:lnTo>
                  <a:lnTo>
                    <a:pt x="1674018" y="11906"/>
                  </a:lnTo>
                  <a:lnTo>
                    <a:pt x="1678781" y="35719"/>
                  </a:lnTo>
                  <a:lnTo>
                    <a:pt x="1669256" y="90487"/>
                  </a:lnTo>
                  <a:lnTo>
                    <a:pt x="1654968" y="154781"/>
                  </a:lnTo>
                  <a:lnTo>
                    <a:pt x="1633537" y="216694"/>
                  </a:lnTo>
                  <a:lnTo>
                    <a:pt x="1609725" y="283369"/>
                  </a:lnTo>
                  <a:lnTo>
                    <a:pt x="1571625" y="354806"/>
                  </a:lnTo>
                  <a:lnTo>
                    <a:pt x="1538287" y="409575"/>
                  </a:lnTo>
                  <a:lnTo>
                    <a:pt x="1507331" y="452437"/>
                  </a:lnTo>
                  <a:lnTo>
                    <a:pt x="1483518" y="473869"/>
                  </a:lnTo>
                  <a:lnTo>
                    <a:pt x="1466850" y="481012"/>
                  </a:lnTo>
                  <a:lnTo>
                    <a:pt x="1450181" y="481012"/>
                  </a:lnTo>
                  <a:lnTo>
                    <a:pt x="1421606" y="473869"/>
                  </a:lnTo>
                  <a:lnTo>
                    <a:pt x="1397793" y="459581"/>
                  </a:lnTo>
                  <a:lnTo>
                    <a:pt x="1378743" y="438150"/>
                  </a:lnTo>
                  <a:lnTo>
                    <a:pt x="1359693" y="423862"/>
                  </a:lnTo>
                  <a:lnTo>
                    <a:pt x="1323975" y="411956"/>
                  </a:lnTo>
                  <a:lnTo>
                    <a:pt x="1269206" y="404812"/>
                  </a:lnTo>
                  <a:lnTo>
                    <a:pt x="1197768" y="407194"/>
                  </a:lnTo>
                  <a:lnTo>
                    <a:pt x="1066800" y="421481"/>
                  </a:lnTo>
                  <a:lnTo>
                    <a:pt x="923925" y="411956"/>
                  </a:lnTo>
                  <a:lnTo>
                    <a:pt x="740568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FBF03351-D40B-425D-A7E3-77FC1E0E74B9}"/>
                </a:ext>
              </a:extLst>
            </p:cNvPr>
            <p:cNvSpPr/>
            <p:nvPr/>
          </p:nvSpPr>
          <p:spPr>
            <a:xfrm>
              <a:off x="5786439" y="2466976"/>
              <a:ext cx="2184400" cy="404813"/>
            </a:xfrm>
            <a:custGeom>
              <a:avLst/>
              <a:gdLst>
                <a:gd name="connsiteX0" fmla="*/ 1059656 w 2183606"/>
                <a:gd name="connsiteY0" fmla="*/ 328613 h 404813"/>
                <a:gd name="connsiteX1" fmla="*/ 764381 w 2183606"/>
                <a:gd name="connsiteY1" fmla="*/ 364331 h 404813"/>
                <a:gd name="connsiteX2" fmla="*/ 616743 w 2183606"/>
                <a:gd name="connsiteY2" fmla="*/ 378619 h 404813"/>
                <a:gd name="connsiteX3" fmla="*/ 426243 w 2183606"/>
                <a:gd name="connsiteY3" fmla="*/ 397669 h 404813"/>
                <a:gd name="connsiteX4" fmla="*/ 345281 w 2183606"/>
                <a:gd name="connsiteY4" fmla="*/ 404813 h 404813"/>
                <a:gd name="connsiteX5" fmla="*/ 309562 w 2183606"/>
                <a:gd name="connsiteY5" fmla="*/ 404813 h 404813"/>
                <a:gd name="connsiteX6" fmla="*/ 271462 w 2183606"/>
                <a:gd name="connsiteY6" fmla="*/ 400050 h 404813"/>
                <a:gd name="connsiteX7" fmla="*/ 230981 w 2183606"/>
                <a:gd name="connsiteY7" fmla="*/ 385763 h 404813"/>
                <a:gd name="connsiteX8" fmla="*/ 173831 w 2183606"/>
                <a:gd name="connsiteY8" fmla="*/ 354806 h 404813"/>
                <a:gd name="connsiteX9" fmla="*/ 119062 w 2183606"/>
                <a:gd name="connsiteY9" fmla="*/ 309563 h 404813"/>
                <a:gd name="connsiteX10" fmla="*/ 76200 w 2183606"/>
                <a:gd name="connsiteY10" fmla="*/ 269081 h 404813"/>
                <a:gd name="connsiteX11" fmla="*/ 45243 w 2183606"/>
                <a:gd name="connsiteY11" fmla="*/ 230981 h 404813"/>
                <a:gd name="connsiteX12" fmla="*/ 14287 w 2183606"/>
                <a:gd name="connsiteY12" fmla="*/ 190500 h 404813"/>
                <a:gd name="connsiteX13" fmla="*/ 2381 w 2183606"/>
                <a:gd name="connsiteY13" fmla="*/ 171450 h 404813"/>
                <a:gd name="connsiteX14" fmla="*/ 0 w 2183606"/>
                <a:gd name="connsiteY14" fmla="*/ 157163 h 404813"/>
                <a:gd name="connsiteX15" fmla="*/ 2381 w 2183606"/>
                <a:gd name="connsiteY15" fmla="*/ 147638 h 404813"/>
                <a:gd name="connsiteX16" fmla="*/ 14287 w 2183606"/>
                <a:gd name="connsiteY16" fmla="*/ 138113 h 404813"/>
                <a:gd name="connsiteX17" fmla="*/ 35718 w 2183606"/>
                <a:gd name="connsiteY17" fmla="*/ 138113 h 404813"/>
                <a:gd name="connsiteX18" fmla="*/ 59531 w 2183606"/>
                <a:gd name="connsiteY18" fmla="*/ 154781 h 404813"/>
                <a:gd name="connsiteX19" fmla="*/ 107156 w 2183606"/>
                <a:gd name="connsiteY19" fmla="*/ 185738 h 404813"/>
                <a:gd name="connsiteX20" fmla="*/ 157162 w 2183606"/>
                <a:gd name="connsiteY20" fmla="*/ 211931 h 404813"/>
                <a:gd name="connsiteX21" fmla="*/ 207168 w 2183606"/>
                <a:gd name="connsiteY21" fmla="*/ 230981 h 404813"/>
                <a:gd name="connsiteX22" fmla="*/ 245268 w 2183606"/>
                <a:gd name="connsiteY22" fmla="*/ 242888 h 404813"/>
                <a:gd name="connsiteX23" fmla="*/ 283368 w 2183606"/>
                <a:gd name="connsiteY23" fmla="*/ 247650 h 404813"/>
                <a:gd name="connsiteX24" fmla="*/ 335756 w 2183606"/>
                <a:gd name="connsiteY24" fmla="*/ 250031 h 404813"/>
                <a:gd name="connsiteX25" fmla="*/ 483393 w 2183606"/>
                <a:gd name="connsiteY25" fmla="*/ 240506 h 404813"/>
                <a:gd name="connsiteX26" fmla="*/ 619125 w 2183606"/>
                <a:gd name="connsiteY26" fmla="*/ 223838 h 404813"/>
                <a:gd name="connsiteX27" fmla="*/ 833437 w 2183606"/>
                <a:gd name="connsiteY27" fmla="*/ 197644 h 404813"/>
                <a:gd name="connsiteX28" fmla="*/ 1100137 w 2183606"/>
                <a:gd name="connsiteY28" fmla="*/ 154781 h 404813"/>
                <a:gd name="connsiteX29" fmla="*/ 1466850 w 2183606"/>
                <a:gd name="connsiteY29" fmla="*/ 85725 h 404813"/>
                <a:gd name="connsiteX30" fmla="*/ 1607343 w 2183606"/>
                <a:gd name="connsiteY30" fmla="*/ 66675 h 404813"/>
                <a:gd name="connsiteX31" fmla="*/ 1657350 w 2183606"/>
                <a:gd name="connsiteY31" fmla="*/ 59531 h 404813"/>
                <a:gd name="connsiteX32" fmla="*/ 1743075 w 2183606"/>
                <a:gd name="connsiteY32" fmla="*/ 38100 h 404813"/>
                <a:gd name="connsiteX33" fmla="*/ 1814512 w 2183606"/>
                <a:gd name="connsiteY33" fmla="*/ 26194 h 404813"/>
                <a:gd name="connsiteX34" fmla="*/ 1854993 w 2183606"/>
                <a:gd name="connsiteY34" fmla="*/ 11906 h 404813"/>
                <a:gd name="connsiteX35" fmla="*/ 1900237 w 2183606"/>
                <a:gd name="connsiteY35" fmla="*/ 0 h 404813"/>
                <a:gd name="connsiteX36" fmla="*/ 1943100 w 2183606"/>
                <a:gd name="connsiteY36" fmla="*/ 4763 h 404813"/>
                <a:gd name="connsiteX37" fmla="*/ 2019300 w 2183606"/>
                <a:gd name="connsiteY37" fmla="*/ 28575 h 404813"/>
                <a:gd name="connsiteX38" fmla="*/ 2109787 w 2183606"/>
                <a:gd name="connsiteY38" fmla="*/ 66675 h 404813"/>
                <a:gd name="connsiteX39" fmla="*/ 2143125 w 2183606"/>
                <a:gd name="connsiteY39" fmla="*/ 88106 h 404813"/>
                <a:gd name="connsiteX40" fmla="*/ 2169318 w 2183606"/>
                <a:gd name="connsiteY40" fmla="*/ 109538 h 404813"/>
                <a:gd name="connsiteX41" fmla="*/ 2178843 w 2183606"/>
                <a:gd name="connsiteY41" fmla="*/ 126206 h 404813"/>
                <a:gd name="connsiteX42" fmla="*/ 2183606 w 2183606"/>
                <a:gd name="connsiteY42" fmla="*/ 145256 h 404813"/>
                <a:gd name="connsiteX43" fmla="*/ 2181225 w 2183606"/>
                <a:gd name="connsiteY43" fmla="*/ 166688 h 404813"/>
                <a:gd name="connsiteX44" fmla="*/ 2169318 w 2183606"/>
                <a:gd name="connsiteY44" fmla="*/ 183356 h 404813"/>
                <a:gd name="connsiteX45" fmla="*/ 2135981 w 2183606"/>
                <a:gd name="connsiteY45" fmla="*/ 204788 h 404813"/>
                <a:gd name="connsiteX46" fmla="*/ 2085975 w 2183606"/>
                <a:gd name="connsiteY46" fmla="*/ 226219 h 404813"/>
                <a:gd name="connsiteX47" fmla="*/ 2002631 w 2183606"/>
                <a:gd name="connsiteY47" fmla="*/ 226219 h 404813"/>
                <a:gd name="connsiteX48" fmla="*/ 1857375 w 2183606"/>
                <a:gd name="connsiteY48" fmla="*/ 228600 h 404813"/>
                <a:gd name="connsiteX49" fmla="*/ 1604962 w 2183606"/>
                <a:gd name="connsiteY49" fmla="*/ 247650 h 404813"/>
                <a:gd name="connsiteX50" fmla="*/ 1464468 w 2183606"/>
                <a:gd name="connsiteY50" fmla="*/ 269081 h 404813"/>
                <a:gd name="connsiteX51" fmla="*/ 1059656 w 2183606"/>
                <a:gd name="connsiteY51" fmla="*/ 328613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3606" h="404813">
                  <a:moveTo>
                    <a:pt x="1059656" y="328613"/>
                  </a:moveTo>
                  <a:lnTo>
                    <a:pt x="764381" y="364331"/>
                  </a:lnTo>
                  <a:lnTo>
                    <a:pt x="616743" y="378619"/>
                  </a:lnTo>
                  <a:lnTo>
                    <a:pt x="426243" y="397669"/>
                  </a:lnTo>
                  <a:lnTo>
                    <a:pt x="345281" y="404813"/>
                  </a:lnTo>
                  <a:lnTo>
                    <a:pt x="309562" y="404813"/>
                  </a:lnTo>
                  <a:lnTo>
                    <a:pt x="271462" y="400050"/>
                  </a:lnTo>
                  <a:lnTo>
                    <a:pt x="230981" y="385763"/>
                  </a:lnTo>
                  <a:lnTo>
                    <a:pt x="173831" y="354806"/>
                  </a:lnTo>
                  <a:lnTo>
                    <a:pt x="119062" y="309563"/>
                  </a:lnTo>
                  <a:lnTo>
                    <a:pt x="76200" y="269081"/>
                  </a:lnTo>
                  <a:lnTo>
                    <a:pt x="45243" y="230981"/>
                  </a:lnTo>
                  <a:lnTo>
                    <a:pt x="14287" y="190500"/>
                  </a:lnTo>
                  <a:lnTo>
                    <a:pt x="2381" y="171450"/>
                  </a:lnTo>
                  <a:lnTo>
                    <a:pt x="0" y="157163"/>
                  </a:lnTo>
                  <a:lnTo>
                    <a:pt x="2381" y="147638"/>
                  </a:lnTo>
                  <a:lnTo>
                    <a:pt x="14287" y="138113"/>
                  </a:lnTo>
                  <a:lnTo>
                    <a:pt x="35718" y="138113"/>
                  </a:lnTo>
                  <a:lnTo>
                    <a:pt x="59531" y="154781"/>
                  </a:lnTo>
                  <a:lnTo>
                    <a:pt x="107156" y="185738"/>
                  </a:lnTo>
                  <a:lnTo>
                    <a:pt x="157162" y="211931"/>
                  </a:lnTo>
                  <a:lnTo>
                    <a:pt x="207168" y="230981"/>
                  </a:lnTo>
                  <a:lnTo>
                    <a:pt x="245268" y="242888"/>
                  </a:lnTo>
                  <a:lnTo>
                    <a:pt x="283368" y="247650"/>
                  </a:lnTo>
                  <a:lnTo>
                    <a:pt x="335756" y="250031"/>
                  </a:lnTo>
                  <a:lnTo>
                    <a:pt x="483393" y="240506"/>
                  </a:lnTo>
                  <a:lnTo>
                    <a:pt x="619125" y="223838"/>
                  </a:lnTo>
                  <a:lnTo>
                    <a:pt x="833437" y="197644"/>
                  </a:lnTo>
                  <a:lnTo>
                    <a:pt x="1100137" y="154781"/>
                  </a:lnTo>
                  <a:lnTo>
                    <a:pt x="1466850" y="85725"/>
                  </a:lnTo>
                  <a:lnTo>
                    <a:pt x="1607343" y="66675"/>
                  </a:lnTo>
                  <a:lnTo>
                    <a:pt x="1657350" y="59531"/>
                  </a:lnTo>
                  <a:lnTo>
                    <a:pt x="1743075" y="38100"/>
                  </a:lnTo>
                  <a:lnTo>
                    <a:pt x="1814512" y="26194"/>
                  </a:lnTo>
                  <a:lnTo>
                    <a:pt x="1854993" y="11906"/>
                  </a:lnTo>
                  <a:lnTo>
                    <a:pt x="1900237" y="0"/>
                  </a:lnTo>
                  <a:lnTo>
                    <a:pt x="1943100" y="4763"/>
                  </a:lnTo>
                  <a:lnTo>
                    <a:pt x="2019300" y="28575"/>
                  </a:lnTo>
                  <a:lnTo>
                    <a:pt x="2109787" y="66675"/>
                  </a:lnTo>
                  <a:lnTo>
                    <a:pt x="2143125" y="88106"/>
                  </a:lnTo>
                  <a:lnTo>
                    <a:pt x="2169318" y="109538"/>
                  </a:lnTo>
                  <a:lnTo>
                    <a:pt x="2178843" y="126206"/>
                  </a:lnTo>
                  <a:lnTo>
                    <a:pt x="2183606" y="145256"/>
                  </a:lnTo>
                  <a:lnTo>
                    <a:pt x="2181225" y="166688"/>
                  </a:lnTo>
                  <a:lnTo>
                    <a:pt x="2169318" y="183356"/>
                  </a:lnTo>
                  <a:lnTo>
                    <a:pt x="2135981" y="204788"/>
                  </a:lnTo>
                  <a:lnTo>
                    <a:pt x="2085975" y="226219"/>
                  </a:lnTo>
                  <a:lnTo>
                    <a:pt x="2002631" y="226219"/>
                  </a:lnTo>
                  <a:lnTo>
                    <a:pt x="1857375" y="228600"/>
                  </a:lnTo>
                  <a:lnTo>
                    <a:pt x="1604962" y="247650"/>
                  </a:lnTo>
                  <a:lnTo>
                    <a:pt x="1464468" y="269081"/>
                  </a:lnTo>
                  <a:lnTo>
                    <a:pt x="1059656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5F5DFDED-44CC-42E4-9C8C-D5E983A90215}"/>
                </a:ext>
              </a:extLst>
            </p:cNvPr>
            <p:cNvSpPr/>
            <p:nvPr/>
          </p:nvSpPr>
          <p:spPr>
            <a:xfrm>
              <a:off x="5489577" y="2938464"/>
              <a:ext cx="2989263" cy="498475"/>
            </a:xfrm>
            <a:custGeom>
              <a:avLst/>
              <a:gdLst>
                <a:gd name="connsiteX0" fmla="*/ 1823789 w 2988710"/>
                <a:gd name="connsiteY0" fmla="*/ 265552 h 498536"/>
                <a:gd name="connsiteX1" fmla="*/ 1450513 w 2988710"/>
                <a:gd name="connsiteY1" fmla="*/ 300625 h 498536"/>
                <a:gd name="connsiteX2" fmla="*/ 1237571 w 2988710"/>
                <a:gd name="connsiteY2" fmla="*/ 323172 h 498536"/>
                <a:gd name="connsiteX3" fmla="*/ 1017113 w 2988710"/>
                <a:gd name="connsiteY3" fmla="*/ 360750 h 498536"/>
                <a:gd name="connsiteX4" fmla="*/ 761582 w 2988710"/>
                <a:gd name="connsiteY4" fmla="*/ 410854 h 498536"/>
                <a:gd name="connsiteX5" fmla="*/ 483504 w 2988710"/>
                <a:gd name="connsiteY5" fmla="*/ 473484 h 498536"/>
                <a:gd name="connsiteX6" fmla="*/ 403338 w 2988710"/>
                <a:gd name="connsiteY6" fmla="*/ 493526 h 498536"/>
                <a:gd name="connsiteX7" fmla="*/ 365760 w 2988710"/>
                <a:gd name="connsiteY7" fmla="*/ 498536 h 498536"/>
                <a:gd name="connsiteX8" fmla="*/ 330687 w 2988710"/>
                <a:gd name="connsiteY8" fmla="*/ 496031 h 498536"/>
                <a:gd name="connsiteX9" fmla="*/ 283088 w 2988710"/>
                <a:gd name="connsiteY9" fmla="*/ 483505 h 498536"/>
                <a:gd name="connsiteX10" fmla="*/ 202921 w 2988710"/>
                <a:gd name="connsiteY10" fmla="*/ 453442 h 498536"/>
                <a:gd name="connsiteX11" fmla="*/ 125260 w 2988710"/>
                <a:gd name="connsiteY11" fmla="*/ 410854 h 498536"/>
                <a:gd name="connsiteX12" fmla="*/ 65135 w 2988710"/>
                <a:gd name="connsiteY12" fmla="*/ 373276 h 498536"/>
                <a:gd name="connsiteX13" fmla="*/ 30062 w 2988710"/>
                <a:gd name="connsiteY13" fmla="*/ 350729 h 498536"/>
                <a:gd name="connsiteX14" fmla="*/ 15031 w 2988710"/>
                <a:gd name="connsiteY14" fmla="*/ 335698 h 498536"/>
                <a:gd name="connsiteX15" fmla="*/ 5010 w 2988710"/>
                <a:gd name="connsiteY15" fmla="*/ 318161 h 498536"/>
                <a:gd name="connsiteX16" fmla="*/ 0 w 2988710"/>
                <a:gd name="connsiteY16" fmla="*/ 293109 h 498536"/>
                <a:gd name="connsiteX17" fmla="*/ 0 w 2988710"/>
                <a:gd name="connsiteY17" fmla="*/ 275573 h 498536"/>
                <a:gd name="connsiteX18" fmla="*/ 2505 w 2988710"/>
                <a:gd name="connsiteY18" fmla="*/ 263047 h 498536"/>
                <a:gd name="connsiteX19" fmla="*/ 17536 w 2988710"/>
                <a:gd name="connsiteY19" fmla="*/ 255531 h 498536"/>
                <a:gd name="connsiteX20" fmla="*/ 32567 w 2988710"/>
                <a:gd name="connsiteY20" fmla="*/ 255531 h 498536"/>
                <a:gd name="connsiteX21" fmla="*/ 57619 w 2988710"/>
                <a:gd name="connsiteY21" fmla="*/ 265552 h 498536"/>
                <a:gd name="connsiteX22" fmla="*/ 160333 w 2988710"/>
                <a:gd name="connsiteY22" fmla="*/ 288099 h 498536"/>
                <a:gd name="connsiteX23" fmla="*/ 350728 w 2988710"/>
                <a:gd name="connsiteY23" fmla="*/ 315656 h 498536"/>
                <a:gd name="connsiteX24" fmla="*/ 393317 w 2988710"/>
                <a:gd name="connsiteY24" fmla="*/ 310646 h 498536"/>
                <a:gd name="connsiteX25" fmla="*/ 583712 w 2988710"/>
                <a:gd name="connsiteY25" fmla="*/ 283088 h 498536"/>
                <a:gd name="connsiteX26" fmla="*/ 914400 w 2988710"/>
                <a:gd name="connsiteY26" fmla="*/ 220458 h 498536"/>
                <a:gd name="connsiteX27" fmla="*/ 1037155 w 2988710"/>
                <a:gd name="connsiteY27" fmla="*/ 202922 h 498536"/>
                <a:gd name="connsiteX28" fmla="*/ 1357821 w 2988710"/>
                <a:gd name="connsiteY28" fmla="*/ 157828 h 498536"/>
                <a:gd name="connsiteX29" fmla="*/ 1575774 w 2988710"/>
                <a:gd name="connsiteY29" fmla="*/ 130271 h 498536"/>
                <a:gd name="connsiteX30" fmla="*/ 1746128 w 2988710"/>
                <a:gd name="connsiteY30" fmla="*/ 110229 h 498536"/>
                <a:gd name="connsiteX31" fmla="*/ 1881409 w 2988710"/>
                <a:gd name="connsiteY31" fmla="*/ 92693 h 498536"/>
                <a:gd name="connsiteX32" fmla="*/ 2031721 w 2988710"/>
                <a:gd name="connsiteY32" fmla="*/ 80167 h 498536"/>
                <a:gd name="connsiteX33" fmla="*/ 2272221 w 2988710"/>
                <a:gd name="connsiteY33" fmla="*/ 57620 h 498536"/>
                <a:gd name="connsiteX34" fmla="*/ 2367419 w 2988710"/>
                <a:gd name="connsiteY34" fmla="*/ 50104 h 498536"/>
                <a:gd name="connsiteX35" fmla="*/ 2402492 w 2988710"/>
                <a:gd name="connsiteY35" fmla="*/ 40083 h 498536"/>
                <a:gd name="connsiteX36" fmla="*/ 2465122 w 2988710"/>
                <a:gd name="connsiteY36" fmla="*/ 20042 h 498536"/>
                <a:gd name="connsiteX37" fmla="*/ 2537773 w 2988710"/>
                <a:gd name="connsiteY37" fmla="*/ 0 h 498536"/>
                <a:gd name="connsiteX38" fmla="*/ 2570340 w 2988710"/>
                <a:gd name="connsiteY38" fmla="*/ 0 h 498536"/>
                <a:gd name="connsiteX39" fmla="*/ 2637981 w 2988710"/>
                <a:gd name="connsiteY39" fmla="*/ 7516 h 498536"/>
                <a:gd name="connsiteX40" fmla="*/ 2723158 w 2988710"/>
                <a:gd name="connsiteY40" fmla="*/ 20042 h 498536"/>
                <a:gd name="connsiteX41" fmla="*/ 2803324 w 2988710"/>
                <a:gd name="connsiteY41" fmla="*/ 40083 h 498536"/>
                <a:gd name="connsiteX42" fmla="*/ 2860944 w 2988710"/>
                <a:gd name="connsiteY42" fmla="*/ 62630 h 498536"/>
                <a:gd name="connsiteX43" fmla="*/ 2913553 w 2988710"/>
                <a:gd name="connsiteY43" fmla="*/ 87682 h 498536"/>
                <a:gd name="connsiteX44" fmla="*/ 2963658 w 2988710"/>
                <a:gd name="connsiteY44" fmla="*/ 117745 h 498536"/>
                <a:gd name="connsiteX45" fmla="*/ 2983699 w 2988710"/>
                <a:gd name="connsiteY45" fmla="*/ 140292 h 498536"/>
                <a:gd name="connsiteX46" fmla="*/ 2988710 w 2988710"/>
                <a:gd name="connsiteY46" fmla="*/ 162838 h 498536"/>
                <a:gd name="connsiteX47" fmla="*/ 2981194 w 2988710"/>
                <a:gd name="connsiteY47" fmla="*/ 192901 h 498536"/>
                <a:gd name="connsiteX48" fmla="*/ 2961152 w 2988710"/>
                <a:gd name="connsiteY48" fmla="*/ 217953 h 498536"/>
                <a:gd name="connsiteX49" fmla="*/ 2933595 w 2988710"/>
                <a:gd name="connsiteY49" fmla="*/ 235489 h 498536"/>
                <a:gd name="connsiteX50" fmla="*/ 2898522 w 2988710"/>
                <a:gd name="connsiteY50" fmla="*/ 245510 h 498536"/>
                <a:gd name="connsiteX51" fmla="*/ 2835892 w 2988710"/>
                <a:gd name="connsiteY51" fmla="*/ 245510 h 498536"/>
                <a:gd name="connsiteX52" fmla="*/ 2703116 w 2988710"/>
                <a:gd name="connsiteY52" fmla="*/ 237995 h 498536"/>
                <a:gd name="connsiteX53" fmla="*/ 2570340 w 2988710"/>
                <a:gd name="connsiteY53" fmla="*/ 232984 h 498536"/>
                <a:gd name="connsiteX54" fmla="*/ 2420028 w 2988710"/>
                <a:gd name="connsiteY54" fmla="*/ 235489 h 498536"/>
                <a:gd name="connsiteX55" fmla="*/ 2272221 w 2988710"/>
                <a:gd name="connsiteY55" fmla="*/ 235489 h 498536"/>
                <a:gd name="connsiteX56" fmla="*/ 2036732 w 2988710"/>
                <a:gd name="connsiteY56" fmla="*/ 250521 h 498536"/>
                <a:gd name="connsiteX57" fmla="*/ 1823789 w 2988710"/>
                <a:gd name="connsiteY57" fmla="*/ 2655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8710" h="498536">
                  <a:moveTo>
                    <a:pt x="1823789" y="265552"/>
                  </a:moveTo>
                  <a:lnTo>
                    <a:pt x="1450513" y="300625"/>
                  </a:lnTo>
                  <a:lnTo>
                    <a:pt x="1237571" y="323172"/>
                  </a:lnTo>
                  <a:lnTo>
                    <a:pt x="1017113" y="360750"/>
                  </a:lnTo>
                  <a:lnTo>
                    <a:pt x="761582" y="410854"/>
                  </a:lnTo>
                  <a:lnTo>
                    <a:pt x="483504" y="473484"/>
                  </a:lnTo>
                  <a:lnTo>
                    <a:pt x="403338" y="493526"/>
                  </a:lnTo>
                  <a:lnTo>
                    <a:pt x="365760" y="498536"/>
                  </a:lnTo>
                  <a:lnTo>
                    <a:pt x="330687" y="496031"/>
                  </a:lnTo>
                  <a:lnTo>
                    <a:pt x="283088" y="483505"/>
                  </a:lnTo>
                  <a:lnTo>
                    <a:pt x="202921" y="453442"/>
                  </a:lnTo>
                  <a:lnTo>
                    <a:pt x="125260" y="410854"/>
                  </a:lnTo>
                  <a:lnTo>
                    <a:pt x="65135" y="373276"/>
                  </a:lnTo>
                  <a:lnTo>
                    <a:pt x="30062" y="350729"/>
                  </a:lnTo>
                  <a:lnTo>
                    <a:pt x="15031" y="335698"/>
                  </a:lnTo>
                  <a:lnTo>
                    <a:pt x="5010" y="318161"/>
                  </a:lnTo>
                  <a:lnTo>
                    <a:pt x="0" y="293109"/>
                  </a:lnTo>
                  <a:lnTo>
                    <a:pt x="0" y="275573"/>
                  </a:lnTo>
                  <a:lnTo>
                    <a:pt x="2505" y="263047"/>
                  </a:lnTo>
                  <a:lnTo>
                    <a:pt x="17536" y="255531"/>
                  </a:lnTo>
                  <a:lnTo>
                    <a:pt x="32567" y="255531"/>
                  </a:lnTo>
                  <a:lnTo>
                    <a:pt x="57619" y="265552"/>
                  </a:lnTo>
                  <a:lnTo>
                    <a:pt x="160333" y="288099"/>
                  </a:lnTo>
                  <a:lnTo>
                    <a:pt x="350728" y="315656"/>
                  </a:lnTo>
                  <a:lnTo>
                    <a:pt x="393317" y="310646"/>
                  </a:lnTo>
                  <a:lnTo>
                    <a:pt x="583712" y="283088"/>
                  </a:lnTo>
                  <a:lnTo>
                    <a:pt x="914400" y="220458"/>
                  </a:lnTo>
                  <a:lnTo>
                    <a:pt x="1037155" y="202922"/>
                  </a:lnTo>
                  <a:lnTo>
                    <a:pt x="1357821" y="157828"/>
                  </a:lnTo>
                  <a:lnTo>
                    <a:pt x="1575774" y="130271"/>
                  </a:lnTo>
                  <a:lnTo>
                    <a:pt x="1746128" y="110229"/>
                  </a:lnTo>
                  <a:lnTo>
                    <a:pt x="1881409" y="92693"/>
                  </a:lnTo>
                  <a:lnTo>
                    <a:pt x="2031721" y="80167"/>
                  </a:lnTo>
                  <a:lnTo>
                    <a:pt x="2272221" y="57620"/>
                  </a:lnTo>
                  <a:lnTo>
                    <a:pt x="2367419" y="50104"/>
                  </a:lnTo>
                  <a:lnTo>
                    <a:pt x="2402492" y="40083"/>
                  </a:lnTo>
                  <a:lnTo>
                    <a:pt x="2465122" y="20042"/>
                  </a:lnTo>
                  <a:lnTo>
                    <a:pt x="2537773" y="0"/>
                  </a:lnTo>
                  <a:lnTo>
                    <a:pt x="2570340" y="0"/>
                  </a:lnTo>
                  <a:lnTo>
                    <a:pt x="2637981" y="7516"/>
                  </a:lnTo>
                  <a:lnTo>
                    <a:pt x="2723158" y="20042"/>
                  </a:lnTo>
                  <a:lnTo>
                    <a:pt x="2803324" y="40083"/>
                  </a:lnTo>
                  <a:lnTo>
                    <a:pt x="2860944" y="62630"/>
                  </a:lnTo>
                  <a:lnTo>
                    <a:pt x="2913553" y="87682"/>
                  </a:lnTo>
                  <a:lnTo>
                    <a:pt x="2963658" y="117745"/>
                  </a:lnTo>
                  <a:lnTo>
                    <a:pt x="2983699" y="140292"/>
                  </a:lnTo>
                  <a:lnTo>
                    <a:pt x="2988710" y="162838"/>
                  </a:lnTo>
                  <a:lnTo>
                    <a:pt x="2981194" y="192901"/>
                  </a:lnTo>
                  <a:lnTo>
                    <a:pt x="2961152" y="217953"/>
                  </a:lnTo>
                  <a:lnTo>
                    <a:pt x="2933595" y="235489"/>
                  </a:lnTo>
                  <a:lnTo>
                    <a:pt x="2898522" y="245510"/>
                  </a:lnTo>
                  <a:lnTo>
                    <a:pt x="2835892" y="245510"/>
                  </a:lnTo>
                  <a:lnTo>
                    <a:pt x="2703116" y="237995"/>
                  </a:lnTo>
                  <a:lnTo>
                    <a:pt x="2570340" y="232984"/>
                  </a:lnTo>
                  <a:lnTo>
                    <a:pt x="2420028" y="235489"/>
                  </a:lnTo>
                  <a:lnTo>
                    <a:pt x="2272221" y="235489"/>
                  </a:lnTo>
                  <a:lnTo>
                    <a:pt x="2036732" y="250521"/>
                  </a:lnTo>
                  <a:lnTo>
                    <a:pt x="1823789" y="265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7">
              <a:extLst>
                <a:ext uri="{FF2B5EF4-FFF2-40B4-BE49-F238E27FC236}">
                  <a16:creationId xmlns:a16="http://schemas.microsoft.com/office/drawing/2014/main" id="{FBD65E28-DD70-48A0-8EB8-5324F5967B4B}"/>
                </a:ext>
              </a:extLst>
            </p:cNvPr>
            <p:cNvSpPr/>
            <p:nvPr/>
          </p:nvSpPr>
          <p:spPr>
            <a:xfrm rot="16200000">
              <a:off x="5000627" y="4511676"/>
              <a:ext cx="2181225" cy="377825"/>
            </a:xfrm>
            <a:custGeom>
              <a:avLst/>
              <a:gdLst>
                <a:gd name="connsiteX0" fmla="*/ 1228725 w 2181225"/>
                <a:gd name="connsiteY0" fmla="*/ 376237 h 378619"/>
                <a:gd name="connsiteX1" fmla="*/ 976312 w 2181225"/>
                <a:gd name="connsiteY1" fmla="*/ 366712 h 378619"/>
                <a:gd name="connsiteX2" fmla="*/ 821531 w 2181225"/>
                <a:gd name="connsiteY2" fmla="*/ 369094 h 378619"/>
                <a:gd name="connsiteX3" fmla="*/ 457200 w 2181225"/>
                <a:gd name="connsiteY3" fmla="*/ 347662 h 378619"/>
                <a:gd name="connsiteX4" fmla="*/ 288131 w 2181225"/>
                <a:gd name="connsiteY4" fmla="*/ 335756 h 378619"/>
                <a:gd name="connsiteX5" fmla="*/ 192881 w 2181225"/>
                <a:gd name="connsiteY5" fmla="*/ 328612 h 378619"/>
                <a:gd name="connsiteX6" fmla="*/ 135731 w 2181225"/>
                <a:gd name="connsiteY6" fmla="*/ 323850 h 378619"/>
                <a:gd name="connsiteX7" fmla="*/ 97631 w 2181225"/>
                <a:gd name="connsiteY7" fmla="*/ 314325 h 378619"/>
                <a:gd name="connsiteX8" fmla="*/ 47625 w 2181225"/>
                <a:gd name="connsiteY8" fmla="*/ 292894 h 378619"/>
                <a:gd name="connsiteX9" fmla="*/ 19050 w 2181225"/>
                <a:gd name="connsiteY9" fmla="*/ 276225 h 378619"/>
                <a:gd name="connsiteX10" fmla="*/ 2381 w 2181225"/>
                <a:gd name="connsiteY10" fmla="*/ 257175 h 378619"/>
                <a:gd name="connsiteX11" fmla="*/ 0 w 2181225"/>
                <a:gd name="connsiteY11" fmla="*/ 240506 h 378619"/>
                <a:gd name="connsiteX12" fmla="*/ 4762 w 2181225"/>
                <a:gd name="connsiteY12" fmla="*/ 214312 h 378619"/>
                <a:gd name="connsiteX13" fmla="*/ 19050 w 2181225"/>
                <a:gd name="connsiteY13" fmla="*/ 188119 h 378619"/>
                <a:gd name="connsiteX14" fmla="*/ 47625 w 2181225"/>
                <a:gd name="connsiteY14" fmla="*/ 159544 h 378619"/>
                <a:gd name="connsiteX15" fmla="*/ 85725 w 2181225"/>
                <a:gd name="connsiteY15" fmla="*/ 133350 h 378619"/>
                <a:gd name="connsiteX16" fmla="*/ 128587 w 2181225"/>
                <a:gd name="connsiteY16" fmla="*/ 109537 h 378619"/>
                <a:gd name="connsiteX17" fmla="*/ 202406 w 2181225"/>
                <a:gd name="connsiteY17" fmla="*/ 85725 h 378619"/>
                <a:gd name="connsiteX18" fmla="*/ 271462 w 2181225"/>
                <a:gd name="connsiteY18" fmla="*/ 73819 h 378619"/>
                <a:gd name="connsiteX19" fmla="*/ 302418 w 2181225"/>
                <a:gd name="connsiteY19" fmla="*/ 73819 h 378619"/>
                <a:gd name="connsiteX20" fmla="*/ 397668 w 2181225"/>
                <a:gd name="connsiteY20" fmla="*/ 92869 h 378619"/>
                <a:gd name="connsiteX21" fmla="*/ 538162 w 2181225"/>
                <a:gd name="connsiteY21" fmla="*/ 121444 h 378619"/>
                <a:gd name="connsiteX22" fmla="*/ 802481 w 2181225"/>
                <a:gd name="connsiteY22" fmla="*/ 164306 h 378619"/>
                <a:gd name="connsiteX23" fmla="*/ 971550 w 2181225"/>
                <a:gd name="connsiteY23" fmla="*/ 166687 h 378619"/>
                <a:gd name="connsiteX24" fmla="*/ 1231106 w 2181225"/>
                <a:gd name="connsiteY24" fmla="*/ 180975 h 378619"/>
                <a:gd name="connsiteX25" fmla="*/ 1397793 w 2181225"/>
                <a:gd name="connsiteY25" fmla="*/ 190500 h 378619"/>
                <a:gd name="connsiteX26" fmla="*/ 1528762 w 2181225"/>
                <a:gd name="connsiteY26" fmla="*/ 192881 h 378619"/>
                <a:gd name="connsiteX27" fmla="*/ 1654968 w 2181225"/>
                <a:gd name="connsiteY27" fmla="*/ 195262 h 378619"/>
                <a:gd name="connsiteX28" fmla="*/ 1854993 w 2181225"/>
                <a:gd name="connsiteY28" fmla="*/ 190500 h 378619"/>
                <a:gd name="connsiteX29" fmla="*/ 1897856 w 2181225"/>
                <a:gd name="connsiteY29" fmla="*/ 180975 h 378619"/>
                <a:gd name="connsiteX30" fmla="*/ 1947862 w 2181225"/>
                <a:gd name="connsiteY30" fmla="*/ 166687 h 378619"/>
                <a:gd name="connsiteX31" fmla="*/ 2014537 w 2181225"/>
                <a:gd name="connsiteY31" fmla="*/ 140494 h 378619"/>
                <a:gd name="connsiteX32" fmla="*/ 2059781 w 2181225"/>
                <a:gd name="connsiteY32" fmla="*/ 109537 h 378619"/>
                <a:gd name="connsiteX33" fmla="*/ 2085975 w 2181225"/>
                <a:gd name="connsiteY33" fmla="*/ 83344 h 378619"/>
                <a:gd name="connsiteX34" fmla="*/ 2105025 w 2181225"/>
                <a:gd name="connsiteY34" fmla="*/ 47625 h 378619"/>
                <a:gd name="connsiteX35" fmla="*/ 2116931 w 2181225"/>
                <a:gd name="connsiteY35" fmla="*/ 30956 h 378619"/>
                <a:gd name="connsiteX36" fmla="*/ 2128837 w 2181225"/>
                <a:gd name="connsiteY36" fmla="*/ 16669 h 378619"/>
                <a:gd name="connsiteX37" fmla="*/ 2143125 w 2181225"/>
                <a:gd name="connsiteY37" fmla="*/ 4762 h 378619"/>
                <a:gd name="connsiteX38" fmla="*/ 2155031 w 2181225"/>
                <a:gd name="connsiteY38" fmla="*/ 0 h 378619"/>
                <a:gd name="connsiteX39" fmla="*/ 2164556 w 2181225"/>
                <a:gd name="connsiteY39" fmla="*/ 0 h 378619"/>
                <a:gd name="connsiteX40" fmla="*/ 2171700 w 2181225"/>
                <a:gd name="connsiteY40" fmla="*/ 4762 h 378619"/>
                <a:gd name="connsiteX41" fmla="*/ 2176462 w 2181225"/>
                <a:gd name="connsiteY41" fmla="*/ 11906 h 378619"/>
                <a:gd name="connsiteX42" fmla="*/ 2181225 w 2181225"/>
                <a:gd name="connsiteY42" fmla="*/ 30956 h 378619"/>
                <a:gd name="connsiteX43" fmla="*/ 2181225 w 2181225"/>
                <a:gd name="connsiteY43" fmla="*/ 64294 h 378619"/>
                <a:gd name="connsiteX44" fmla="*/ 2178843 w 2181225"/>
                <a:gd name="connsiteY44" fmla="*/ 119062 h 378619"/>
                <a:gd name="connsiteX45" fmla="*/ 2164556 w 2181225"/>
                <a:gd name="connsiteY45" fmla="*/ 188119 h 378619"/>
                <a:gd name="connsiteX46" fmla="*/ 2119312 w 2181225"/>
                <a:gd name="connsiteY46" fmla="*/ 333375 h 378619"/>
                <a:gd name="connsiteX47" fmla="*/ 2052637 w 2181225"/>
                <a:gd name="connsiteY47" fmla="*/ 347662 h 378619"/>
                <a:gd name="connsiteX48" fmla="*/ 1874043 w 2181225"/>
                <a:gd name="connsiteY48" fmla="*/ 357187 h 378619"/>
                <a:gd name="connsiteX49" fmla="*/ 1726406 w 2181225"/>
                <a:gd name="connsiteY49" fmla="*/ 366712 h 378619"/>
                <a:gd name="connsiteX50" fmla="*/ 1600200 w 2181225"/>
                <a:gd name="connsiteY50" fmla="*/ 371475 h 378619"/>
                <a:gd name="connsiteX51" fmla="*/ 1500187 w 2181225"/>
                <a:gd name="connsiteY51" fmla="*/ 369094 h 378619"/>
                <a:gd name="connsiteX52" fmla="*/ 1400175 w 2181225"/>
                <a:gd name="connsiteY52" fmla="*/ 378619 h 378619"/>
                <a:gd name="connsiteX53" fmla="*/ 1228725 w 2181225"/>
                <a:gd name="connsiteY53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81225" h="378619">
                  <a:moveTo>
                    <a:pt x="1228725" y="376237"/>
                  </a:moveTo>
                  <a:lnTo>
                    <a:pt x="976312" y="366712"/>
                  </a:lnTo>
                  <a:lnTo>
                    <a:pt x="821531" y="369094"/>
                  </a:lnTo>
                  <a:lnTo>
                    <a:pt x="457200" y="347662"/>
                  </a:lnTo>
                  <a:lnTo>
                    <a:pt x="288131" y="335756"/>
                  </a:lnTo>
                  <a:lnTo>
                    <a:pt x="192881" y="328612"/>
                  </a:lnTo>
                  <a:lnTo>
                    <a:pt x="135731" y="323850"/>
                  </a:lnTo>
                  <a:lnTo>
                    <a:pt x="97631" y="314325"/>
                  </a:lnTo>
                  <a:lnTo>
                    <a:pt x="47625" y="292894"/>
                  </a:lnTo>
                  <a:lnTo>
                    <a:pt x="19050" y="276225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4762" y="214312"/>
                  </a:lnTo>
                  <a:lnTo>
                    <a:pt x="19050" y="188119"/>
                  </a:lnTo>
                  <a:lnTo>
                    <a:pt x="47625" y="159544"/>
                  </a:lnTo>
                  <a:lnTo>
                    <a:pt x="85725" y="133350"/>
                  </a:lnTo>
                  <a:lnTo>
                    <a:pt x="128587" y="109537"/>
                  </a:lnTo>
                  <a:lnTo>
                    <a:pt x="202406" y="85725"/>
                  </a:lnTo>
                  <a:lnTo>
                    <a:pt x="271462" y="73819"/>
                  </a:lnTo>
                  <a:lnTo>
                    <a:pt x="302418" y="73819"/>
                  </a:lnTo>
                  <a:lnTo>
                    <a:pt x="397668" y="92869"/>
                  </a:lnTo>
                  <a:lnTo>
                    <a:pt x="538162" y="121444"/>
                  </a:lnTo>
                  <a:lnTo>
                    <a:pt x="802481" y="164306"/>
                  </a:lnTo>
                  <a:lnTo>
                    <a:pt x="971550" y="166687"/>
                  </a:lnTo>
                  <a:lnTo>
                    <a:pt x="1231106" y="180975"/>
                  </a:lnTo>
                  <a:lnTo>
                    <a:pt x="1397793" y="190500"/>
                  </a:lnTo>
                  <a:lnTo>
                    <a:pt x="1528762" y="192881"/>
                  </a:lnTo>
                  <a:lnTo>
                    <a:pt x="1654968" y="195262"/>
                  </a:lnTo>
                  <a:lnTo>
                    <a:pt x="1854993" y="190500"/>
                  </a:lnTo>
                  <a:lnTo>
                    <a:pt x="1897856" y="180975"/>
                  </a:lnTo>
                  <a:lnTo>
                    <a:pt x="1947862" y="166687"/>
                  </a:lnTo>
                  <a:lnTo>
                    <a:pt x="2014537" y="140494"/>
                  </a:lnTo>
                  <a:lnTo>
                    <a:pt x="2059781" y="109537"/>
                  </a:lnTo>
                  <a:lnTo>
                    <a:pt x="2085975" y="83344"/>
                  </a:lnTo>
                  <a:lnTo>
                    <a:pt x="2105025" y="47625"/>
                  </a:lnTo>
                  <a:lnTo>
                    <a:pt x="2116931" y="30956"/>
                  </a:lnTo>
                  <a:lnTo>
                    <a:pt x="2128837" y="16669"/>
                  </a:lnTo>
                  <a:lnTo>
                    <a:pt x="2143125" y="4762"/>
                  </a:lnTo>
                  <a:lnTo>
                    <a:pt x="2155031" y="0"/>
                  </a:lnTo>
                  <a:lnTo>
                    <a:pt x="2164556" y="0"/>
                  </a:lnTo>
                  <a:lnTo>
                    <a:pt x="2171700" y="4762"/>
                  </a:lnTo>
                  <a:lnTo>
                    <a:pt x="2176462" y="11906"/>
                  </a:lnTo>
                  <a:lnTo>
                    <a:pt x="2181225" y="30956"/>
                  </a:lnTo>
                  <a:lnTo>
                    <a:pt x="2181225" y="64294"/>
                  </a:lnTo>
                  <a:lnTo>
                    <a:pt x="2178843" y="119062"/>
                  </a:lnTo>
                  <a:lnTo>
                    <a:pt x="2164556" y="188119"/>
                  </a:lnTo>
                  <a:lnTo>
                    <a:pt x="2119312" y="333375"/>
                  </a:lnTo>
                  <a:lnTo>
                    <a:pt x="2052637" y="347662"/>
                  </a:lnTo>
                  <a:lnTo>
                    <a:pt x="1874043" y="357187"/>
                  </a:lnTo>
                  <a:lnTo>
                    <a:pt x="1726406" y="366712"/>
                  </a:lnTo>
                  <a:lnTo>
                    <a:pt x="1600200" y="371475"/>
                  </a:lnTo>
                  <a:lnTo>
                    <a:pt x="1500187" y="369094"/>
                  </a:lnTo>
                  <a:lnTo>
                    <a:pt x="1400175" y="378619"/>
                  </a:lnTo>
                  <a:lnTo>
                    <a:pt x="1228725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80F7124B-772A-4256-AFEC-50E1D411B9AB}"/>
                </a:ext>
              </a:extLst>
            </p:cNvPr>
            <p:cNvSpPr/>
            <p:nvPr/>
          </p:nvSpPr>
          <p:spPr>
            <a:xfrm rot="16200000">
              <a:off x="5682459" y="3848895"/>
              <a:ext cx="2622550" cy="1773237"/>
            </a:xfrm>
            <a:custGeom>
              <a:avLst/>
              <a:gdLst>
                <a:gd name="connsiteX0" fmla="*/ 869156 w 2621756"/>
                <a:gd name="connsiteY0" fmla="*/ 1719263 h 1774032"/>
                <a:gd name="connsiteX1" fmla="*/ 628650 w 2621756"/>
                <a:gd name="connsiteY1" fmla="*/ 1726407 h 1774032"/>
                <a:gd name="connsiteX2" fmla="*/ 459581 w 2621756"/>
                <a:gd name="connsiteY2" fmla="*/ 1726407 h 1774032"/>
                <a:gd name="connsiteX3" fmla="*/ 373856 w 2621756"/>
                <a:gd name="connsiteY3" fmla="*/ 1724025 h 1774032"/>
                <a:gd name="connsiteX4" fmla="*/ 328612 w 2621756"/>
                <a:gd name="connsiteY4" fmla="*/ 1721644 h 1774032"/>
                <a:gd name="connsiteX5" fmla="*/ 283369 w 2621756"/>
                <a:gd name="connsiteY5" fmla="*/ 1712119 h 1774032"/>
                <a:gd name="connsiteX6" fmla="*/ 235744 w 2621756"/>
                <a:gd name="connsiteY6" fmla="*/ 1697832 h 1774032"/>
                <a:gd name="connsiteX7" fmla="*/ 157162 w 2621756"/>
                <a:gd name="connsiteY7" fmla="*/ 1662113 h 1774032"/>
                <a:gd name="connsiteX8" fmla="*/ 73819 w 2621756"/>
                <a:gd name="connsiteY8" fmla="*/ 1616869 h 1774032"/>
                <a:gd name="connsiteX9" fmla="*/ 23812 w 2621756"/>
                <a:gd name="connsiteY9" fmla="*/ 1583532 h 1774032"/>
                <a:gd name="connsiteX10" fmla="*/ 2381 w 2621756"/>
                <a:gd name="connsiteY10" fmla="*/ 1564482 h 1774032"/>
                <a:gd name="connsiteX11" fmla="*/ 0 w 2621756"/>
                <a:gd name="connsiteY11" fmla="*/ 1552575 h 1774032"/>
                <a:gd name="connsiteX12" fmla="*/ 2381 w 2621756"/>
                <a:gd name="connsiteY12" fmla="*/ 1535907 h 1774032"/>
                <a:gd name="connsiteX13" fmla="*/ 19050 w 2621756"/>
                <a:gd name="connsiteY13" fmla="*/ 1514475 h 1774032"/>
                <a:gd name="connsiteX14" fmla="*/ 40481 w 2621756"/>
                <a:gd name="connsiteY14" fmla="*/ 1493044 h 1774032"/>
                <a:gd name="connsiteX15" fmla="*/ 71437 w 2621756"/>
                <a:gd name="connsiteY15" fmla="*/ 1469232 h 1774032"/>
                <a:gd name="connsiteX16" fmla="*/ 126206 w 2621756"/>
                <a:gd name="connsiteY16" fmla="*/ 1435894 h 1774032"/>
                <a:gd name="connsiteX17" fmla="*/ 202406 w 2621756"/>
                <a:gd name="connsiteY17" fmla="*/ 1390650 h 1774032"/>
                <a:gd name="connsiteX18" fmla="*/ 507206 w 2621756"/>
                <a:gd name="connsiteY18" fmla="*/ 1423988 h 1774032"/>
                <a:gd name="connsiteX19" fmla="*/ 523875 w 2621756"/>
                <a:gd name="connsiteY19" fmla="*/ 1445419 h 1774032"/>
                <a:gd name="connsiteX20" fmla="*/ 552450 w 2621756"/>
                <a:gd name="connsiteY20" fmla="*/ 1462088 h 1774032"/>
                <a:gd name="connsiteX21" fmla="*/ 590550 w 2621756"/>
                <a:gd name="connsiteY21" fmla="*/ 1473994 h 1774032"/>
                <a:gd name="connsiteX22" fmla="*/ 611981 w 2621756"/>
                <a:gd name="connsiteY22" fmla="*/ 1476375 h 1774032"/>
                <a:gd name="connsiteX23" fmla="*/ 659606 w 2621756"/>
                <a:gd name="connsiteY23" fmla="*/ 1481138 h 1774032"/>
                <a:gd name="connsiteX24" fmla="*/ 762000 w 2621756"/>
                <a:gd name="connsiteY24" fmla="*/ 1481138 h 1774032"/>
                <a:gd name="connsiteX25" fmla="*/ 1238250 w 2621756"/>
                <a:gd name="connsiteY25" fmla="*/ 1478757 h 1774032"/>
                <a:gd name="connsiteX26" fmla="*/ 1397794 w 2621756"/>
                <a:gd name="connsiteY26" fmla="*/ 1478757 h 1774032"/>
                <a:gd name="connsiteX27" fmla="*/ 1864519 w 2621756"/>
                <a:gd name="connsiteY27" fmla="*/ 1478757 h 1774032"/>
                <a:gd name="connsiteX28" fmla="*/ 2014537 w 2621756"/>
                <a:gd name="connsiteY28" fmla="*/ 1478757 h 1774032"/>
                <a:gd name="connsiteX29" fmla="*/ 2309812 w 2621756"/>
                <a:gd name="connsiteY29" fmla="*/ 1476375 h 1774032"/>
                <a:gd name="connsiteX30" fmla="*/ 2355056 w 2621756"/>
                <a:gd name="connsiteY30" fmla="*/ 1471613 h 1774032"/>
                <a:gd name="connsiteX31" fmla="*/ 2374106 w 2621756"/>
                <a:gd name="connsiteY31" fmla="*/ 1466850 h 1774032"/>
                <a:gd name="connsiteX32" fmla="*/ 2390775 w 2621756"/>
                <a:gd name="connsiteY32" fmla="*/ 1454944 h 1774032"/>
                <a:gd name="connsiteX33" fmla="*/ 2405062 w 2621756"/>
                <a:gd name="connsiteY33" fmla="*/ 1435894 h 1774032"/>
                <a:gd name="connsiteX34" fmla="*/ 2412206 w 2621756"/>
                <a:gd name="connsiteY34" fmla="*/ 1412082 h 1774032"/>
                <a:gd name="connsiteX35" fmla="*/ 2383631 w 2621756"/>
                <a:gd name="connsiteY35" fmla="*/ 1235869 h 1774032"/>
                <a:gd name="connsiteX36" fmla="*/ 2366962 w 2621756"/>
                <a:gd name="connsiteY36" fmla="*/ 1097757 h 1774032"/>
                <a:gd name="connsiteX37" fmla="*/ 2345531 w 2621756"/>
                <a:gd name="connsiteY37" fmla="*/ 873919 h 1774032"/>
                <a:gd name="connsiteX38" fmla="*/ 2328862 w 2621756"/>
                <a:gd name="connsiteY38" fmla="*/ 688182 h 1774032"/>
                <a:gd name="connsiteX39" fmla="*/ 2309812 w 2621756"/>
                <a:gd name="connsiteY39" fmla="*/ 509588 h 1774032"/>
                <a:gd name="connsiteX40" fmla="*/ 2297906 w 2621756"/>
                <a:gd name="connsiteY40" fmla="*/ 359569 h 1774032"/>
                <a:gd name="connsiteX41" fmla="*/ 2276475 w 2621756"/>
                <a:gd name="connsiteY41" fmla="*/ 92869 h 1774032"/>
                <a:gd name="connsiteX42" fmla="*/ 2386012 w 2621756"/>
                <a:gd name="connsiteY42" fmla="*/ 0 h 1774032"/>
                <a:gd name="connsiteX43" fmla="*/ 2405062 w 2621756"/>
                <a:gd name="connsiteY43" fmla="*/ 169069 h 1774032"/>
                <a:gd name="connsiteX44" fmla="*/ 2433637 w 2621756"/>
                <a:gd name="connsiteY44" fmla="*/ 435769 h 1774032"/>
                <a:gd name="connsiteX45" fmla="*/ 2462212 w 2621756"/>
                <a:gd name="connsiteY45" fmla="*/ 671513 h 1774032"/>
                <a:gd name="connsiteX46" fmla="*/ 2478881 w 2621756"/>
                <a:gd name="connsiteY46" fmla="*/ 881063 h 1774032"/>
                <a:gd name="connsiteX47" fmla="*/ 2514600 w 2621756"/>
                <a:gd name="connsiteY47" fmla="*/ 1121569 h 1774032"/>
                <a:gd name="connsiteX48" fmla="*/ 2533650 w 2621756"/>
                <a:gd name="connsiteY48" fmla="*/ 1216819 h 1774032"/>
                <a:gd name="connsiteX49" fmla="*/ 2552700 w 2621756"/>
                <a:gd name="connsiteY49" fmla="*/ 1316832 h 1774032"/>
                <a:gd name="connsiteX50" fmla="*/ 2569369 w 2621756"/>
                <a:gd name="connsiteY50" fmla="*/ 1381125 h 1774032"/>
                <a:gd name="connsiteX51" fmla="*/ 2595562 w 2621756"/>
                <a:gd name="connsiteY51" fmla="*/ 1412082 h 1774032"/>
                <a:gd name="connsiteX52" fmla="*/ 2607469 w 2621756"/>
                <a:gd name="connsiteY52" fmla="*/ 1433513 h 1774032"/>
                <a:gd name="connsiteX53" fmla="*/ 2616994 w 2621756"/>
                <a:gd name="connsiteY53" fmla="*/ 1450182 h 1774032"/>
                <a:gd name="connsiteX54" fmla="*/ 2621756 w 2621756"/>
                <a:gd name="connsiteY54" fmla="*/ 1471613 h 1774032"/>
                <a:gd name="connsiteX55" fmla="*/ 2616994 w 2621756"/>
                <a:gd name="connsiteY55" fmla="*/ 1493044 h 1774032"/>
                <a:gd name="connsiteX56" fmla="*/ 2576512 w 2621756"/>
                <a:gd name="connsiteY56" fmla="*/ 1550194 h 1774032"/>
                <a:gd name="connsiteX57" fmla="*/ 2505075 w 2621756"/>
                <a:gd name="connsiteY57" fmla="*/ 1645444 h 1774032"/>
                <a:gd name="connsiteX58" fmla="*/ 2466975 w 2621756"/>
                <a:gd name="connsiteY58" fmla="*/ 1695450 h 1774032"/>
                <a:gd name="connsiteX59" fmla="*/ 2436019 w 2621756"/>
                <a:gd name="connsiteY59" fmla="*/ 1724025 h 1774032"/>
                <a:gd name="connsiteX60" fmla="*/ 2412206 w 2621756"/>
                <a:gd name="connsiteY60" fmla="*/ 1745457 h 1774032"/>
                <a:gd name="connsiteX61" fmla="*/ 2378869 w 2621756"/>
                <a:gd name="connsiteY61" fmla="*/ 1764507 h 1774032"/>
                <a:gd name="connsiteX62" fmla="*/ 2352675 w 2621756"/>
                <a:gd name="connsiteY62" fmla="*/ 1774032 h 1774032"/>
                <a:gd name="connsiteX63" fmla="*/ 2328862 w 2621756"/>
                <a:gd name="connsiteY63" fmla="*/ 1769269 h 1774032"/>
                <a:gd name="connsiteX64" fmla="*/ 2295525 w 2621756"/>
                <a:gd name="connsiteY64" fmla="*/ 1754982 h 1774032"/>
                <a:gd name="connsiteX65" fmla="*/ 2264569 w 2621756"/>
                <a:gd name="connsiteY65" fmla="*/ 1738313 h 1774032"/>
                <a:gd name="connsiteX66" fmla="*/ 2219325 w 2621756"/>
                <a:gd name="connsiteY66" fmla="*/ 1719263 h 1774032"/>
                <a:gd name="connsiteX67" fmla="*/ 2162175 w 2621756"/>
                <a:gd name="connsiteY67" fmla="*/ 1709738 h 1774032"/>
                <a:gd name="connsiteX68" fmla="*/ 2028825 w 2621756"/>
                <a:gd name="connsiteY68" fmla="*/ 1697832 h 1774032"/>
                <a:gd name="connsiteX69" fmla="*/ 1804987 w 2621756"/>
                <a:gd name="connsiteY69" fmla="*/ 1700213 h 1774032"/>
                <a:gd name="connsiteX70" fmla="*/ 1412081 w 2621756"/>
                <a:gd name="connsiteY70" fmla="*/ 1702594 h 1774032"/>
                <a:gd name="connsiteX71" fmla="*/ 1235869 w 2621756"/>
                <a:gd name="connsiteY71" fmla="*/ 1704975 h 1774032"/>
                <a:gd name="connsiteX72" fmla="*/ 1145381 w 2621756"/>
                <a:gd name="connsiteY72" fmla="*/ 1712119 h 1774032"/>
                <a:gd name="connsiteX73" fmla="*/ 1035844 w 2621756"/>
                <a:gd name="connsiteY73" fmla="*/ 1719263 h 1774032"/>
                <a:gd name="connsiteX74" fmla="*/ 869156 w 2621756"/>
                <a:gd name="connsiteY74" fmla="*/ 1719263 h 177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21756" h="1774032">
                  <a:moveTo>
                    <a:pt x="869156" y="1719263"/>
                  </a:moveTo>
                  <a:lnTo>
                    <a:pt x="628650" y="1726407"/>
                  </a:lnTo>
                  <a:lnTo>
                    <a:pt x="459581" y="1726407"/>
                  </a:lnTo>
                  <a:lnTo>
                    <a:pt x="373856" y="1724025"/>
                  </a:lnTo>
                  <a:lnTo>
                    <a:pt x="328612" y="1721644"/>
                  </a:lnTo>
                  <a:lnTo>
                    <a:pt x="283369" y="1712119"/>
                  </a:lnTo>
                  <a:lnTo>
                    <a:pt x="235744" y="1697832"/>
                  </a:lnTo>
                  <a:lnTo>
                    <a:pt x="157162" y="1662113"/>
                  </a:lnTo>
                  <a:lnTo>
                    <a:pt x="73819" y="1616869"/>
                  </a:lnTo>
                  <a:lnTo>
                    <a:pt x="23812" y="1583532"/>
                  </a:lnTo>
                  <a:lnTo>
                    <a:pt x="2381" y="1564482"/>
                  </a:lnTo>
                  <a:lnTo>
                    <a:pt x="0" y="1552575"/>
                  </a:lnTo>
                  <a:lnTo>
                    <a:pt x="2381" y="1535907"/>
                  </a:lnTo>
                  <a:lnTo>
                    <a:pt x="19050" y="1514475"/>
                  </a:lnTo>
                  <a:lnTo>
                    <a:pt x="40481" y="1493044"/>
                  </a:lnTo>
                  <a:lnTo>
                    <a:pt x="71437" y="1469232"/>
                  </a:lnTo>
                  <a:lnTo>
                    <a:pt x="126206" y="1435894"/>
                  </a:lnTo>
                  <a:lnTo>
                    <a:pt x="202406" y="1390650"/>
                  </a:lnTo>
                  <a:lnTo>
                    <a:pt x="507206" y="1423988"/>
                  </a:lnTo>
                  <a:lnTo>
                    <a:pt x="523875" y="1445419"/>
                  </a:lnTo>
                  <a:lnTo>
                    <a:pt x="552450" y="1462088"/>
                  </a:lnTo>
                  <a:lnTo>
                    <a:pt x="590550" y="1473994"/>
                  </a:lnTo>
                  <a:lnTo>
                    <a:pt x="611981" y="1476375"/>
                  </a:lnTo>
                  <a:lnTo>
                    <a:pt x="659606" y="1481138"/>
                  </a:lnTo>
                  <a:lnTo>
                    <a:pt x="762000" y="1481138"/>
                  </a:lnTo>
                  <a:lnTo>
                    <a:pt x="1238250" y="1478757"/>
                  </a:lnTo>
                  <a:lnTo>
                    <a:pt x="1397794" y="1478757"/>
                  </a:lnTo>
                  <a:lnTo>
                    <a:pt x="1864519" y="1478757"/>
                  </a:lnTo>
                  <a:lnTo>
                    <a:pt x="2014537" y="1478757"/>
                  </a:lnTo>
                  <a:lnTo>
                    <a:pt x="2309812" y="1476375"/>
                  </a:lnTo>
                  <a:lnTo>
                    <a:pt x="2355056" y="1471613"/>
                  </a:lnTo>
                  <a:lnTo>
                    <a:pt x="2374106" y="1466850"/>
                  </a:lnTo>
                  <a:lnTo>
                    <a:pt x="2390775" y="1454944"/>
                  </a:lnTo>
                  <a:lnTo>
                    <a:pt x="2405062" y="1435894"/>
                  </a:lnTo>
                  <a:lnTo>
                    <a:pt x="2412206" y="1412082"/>
                  </a:lnTo>
                  <a:lnTo>
                    <a:pt x="2383631" y="1235869"/>
                  </a:lnTo>
                  <a:lnTo>
                    <a:pt x="2366962" y="1097757"/>
                  </a:lnTo>
                  <a:lnTo>
                    <a:pt x="2345531" y="873919"/>
                  </a:lnTo>
                  <a:lnTo>
                    <a:pt x="2328862" y="688182"/>
                  </a:lnTo>
                  <a:lnTo>
                    <a:pt x="2309812" y="509588"/>
                  </a:lnTo>
                  <a:lnTo>
                    <a:pt x="2297906" y="359569"/>
                  </a:lnTo>
                  <a:lnTo>
                    <a:pt x="2276475" y="92869"/>
                  </a:lnTo>
                  <a:lnTo>
                    <a:pt x="2386012" y="0"/>
                  </a:lnTo>
                  <a:lnTo>
                    <a:pt x="2405062" y="169069"/>
                  </a:lnTo>
                  <a:lnTo>
                    <a:pt x="2433637" y="435769"/>
                  </a:lnTo>
                  <a:lnTo>
                    <a:pt x="2462212" y="671513"/>
                  </a:lnTo>
                  <a:lnTo>
                    <a:pt x="2478881" y="881063"/>
                  </a:lnTo>
                  <a:lnTo>
                    <a:pt x="2514600" y="1121569"/>
                  </a:lnTo>
                  <a:lnTo>
                    <a:pt x="2533650" y="1216819"/>
                  </a:lnTo>
                  <a:lnTo>
                    <a:pt x="2552700" y="1316832"/>
                  </a:lnTo>
                  <a:lnTo>
                    <a:pt x="2569369" y="1381125"/>
                  </a:lnTo>
                  <a:lnTo>
                    <a:pt x="2595562" y="1412082"/>
                  </a:lnTo>
                  <a:lnTo>
                    <a:pt x="2607469" y="1433513"/>
                  </a:lnTo>
                  <a:lnTo>
                    <a:pt x="2616994" y="1450182"/>
                  </a:lnTo>
                  <a:lnTo>
                    <a:pt x="2621756" y="1471613"/>
                  </a:lnTo>
                  <a:lnTo>
                    <a:pt x="2616994" y="1493044"/>
                  </a:lnTo>
                  <a:lnTo>
                    <a:pt x="2576512" y="1550194"/>
                  </a:lnTo>
                  <a:lnTo>
                    <a:pt x="2505075" y="1645444"/>
                  </a:lnTo>
                  <a:lnTo>
                    <a:pt x="2466975" y="1695450"/>
                  </a:lnTo>
                  <a:lnTo>
                    <a:pt x="2436019" y="1724025"/>
                  </a:lnTo>
                  <a:lnTo>
                    <a:pt x="2412206" y="1745457"/>
                  </a:lnTo>
                  <a:lnTo>
                    <a:pt x="2378869" y="1764507"/>
                  </a:lnTo>
                  <a:lnTo>
                    <a:pt x="2352675" y="1774032"/>
                  </a:lnTo>
                  <a:lnTo>
                    <a:pt x="2328862" y="1769269"/>
                  </a:lnTo>
                  <a:lnTo>
                    <a:pt x="2295525" y="1754982"/>
                  </a:lnTo>
                  <a:lnTo>
                    <a:pt x="2264569" y="1738313"/>
                  </a:lnTo>
                  <a:lnTo>
                    <a:pt x="2219325" y="1719263"/>
                  </a:lnTo>
                  <a:lnTo>
                    <a:pt x="2162175" y="1709738"/>
                  </a:lnTo>
                  <a:lnTo>
                    <a:pt x="2028825" y="1697832"/>
                  </a:lnTo>
                  <a:lnTo>
                    <a:pt x="1804987" y="1700213"/>
                  </a:lnTo>
                  <a:lnTo>
                    <a:pt x="1412081" y="1702594"/>
                  </a:lnTo>
                  <a:lnTo>
                    <a:pt x="1235869" y="1704975"/>
                  </a:lnTo>
                  <a:lnTo>
                    <a:pt x="1145381" y="1712119"/>
                  </a:lnTo>
                  <a:lnTo>
                    <a:pt x="1035844" y="1719263"/>
                  </a:lnTo>
                  <a:lnTo>
                    <a:pt x="869156" y="1719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0">
              <a:extLst>
                <a:ext uri="{FF2B5EF4-FFF2-40B4-BE49-F238E27FC236}">
                  <a16:creationId xmlns:a16="http://schemas.microsoft.com/office/drawing/2014/main" id="{6F9BF145-C524-4B68-B3BC-3A83C0919C62}"/>
                </a:ext>
              </a:extLst>
            </p:cNvPr>
            <p:cNvSpPr/>
            <p:nvPr/>
          </p:nvSpPr>
          <p:spPr>
            <a:xfrm>
              <a:off x="7040563" y="5449889"/>
              <a:ext cx="546100" cy="441325"/>
            </a:xfrm>
            <a:custGeom>
              <a:avLst/>
              <a:gdLst>
                <a:gd name="connsiteX0" fmla="*/ 171450 w 545307"/>
                <a:gd name="connsiteY0" fmla="*/ 47625 h 440532"/>
                <a:gd name="connsiteX1" fmla="*/ 316707 w 545307"/>
                <a:gd name="connsiteY1" fmla="*/ 92869 h 440532"/>
                <a:gd name="connsiteX2" fmla="*/ 359569 w 545307"/>
                <a:gd name="connsiteY2" fmla="*/ 104775 h 440532"/>
                <a:gd name="connsiteX3" fmla="*/ 388144 w 545307"/>
                <a:gd name="connsiteY3" fmla="*/ 109538 h 440532"/>
                <a:gd name="connsiteX4" fmla="*/ 414338 w 545307"/>
                <a:gd name="connsiteY4" fmla="*/ 109538 h 440532"/>
                <a:gd name="connsiteX5" fmla="*/ 447675 w 545307"/>
                <a:gd name="connsiteY5" fmla="*/ 104775 h 440532"/>
                <a:gd name="connsiteX6" fmla="*/ 545307 w 545307"/>
                <a:gd name="connsiteY6" fmla="*/ 66675 h 440532"/>
                <a:gd name="connsiteX7" fmla="*/ 507207 w 545307"/>
                <a:gd name="connsiteY7" fmla="*/ 440532 h 440532"/>
                <a:gd name="connsiteX8" fmla="*/ 454819 w 545307"/>
                <a:gd name="connsiteY8" fmla="*/ 392907 h 440532"/>
                <a:gd name="connsiteX9" fmla="*/ 311944 w 545307"/>
                <a:gd name="connsiteY9" fmla="*/ 266700 h 440532"/>
                <a:gd name="connsiteX10" fmla="*/ 200025 w 545307"/>
                <a:gd name="connsiteY10" fmla="*/ 180975 h 440532"/>
                <a:gd name="connsiteX11" fmla="*/ 76200 w 545307"/>
                <a:gd name="connsiteY11" fmla="*/ 90488 h 440532"/>
                <a:gd name="connsiteX12" fmla="*/ 30957 w 545307"/>
                <a:gd name="connsiteY12" fmla="*/ 59532 h 440532"/>
                <a:gd name="connsiteX13" fmla="*/ 11907 w 545307"/>
                <a:gd name="connsiteY13" fmla="*/ 45244 h 440532"/>
                <a:gd name="connsiteX14" fmla="*/ 2382 w 545307"/>
                <a:gd name="connsiteY14" fmla="*/ 33338 h 440532"/>
                <a:gd name="connsiteX15" fmla="*/ 0 w 545307"/>
                <a:gd name="connsiteY15" fmla="*/ 19050 h 440532"/>
                <a:gd name="connsiteX16" fmla="*/ 2382 w 545307"/>
                <a:gd name="connsiteY16" fmla="*/ 9525 h 440532"/>
                <a:gd name="connsiteX17" fmla="*/ 14288 w 545307"/>
                <a:gd name="connsiteY17" fmla="*/ 0 h 440532"/>
                <a:gd name="connsiteX18" fmla="*/ 35719 w 545307"/>
                <a:gd name="connsiteY18" fmla="*/ 0 h 440532"/>
                <a:gd name="connsiteX19" fmla="*/ 171450 w 545307"/>
                <a:gd name="connsiteY19" fmla="*/ 476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5307" h="440532">
                  <a:moveTo>
                    <a:pt x="171450" y="47625"/>
                  </a:moveTo>
                  <a:lnTo>
                    <a:pt x="316707" y="92869"/>
                  </a:lnTo>
                  <a:lnTo>
                    <a:pt x="359569" y="104775"/>
                  </a:lnTo>
                  <a:lnTo>
                    <a:pt x="388144" y="109538"/>
                  </a:lnTo>
                  <a:lnTo>
                    <a:pt x="414338" y="109538"/>
                  </a:lnTo>
                  <a:lnTo>
                    <a:pt x="447675" y="104775"/>
                  </a:lnTo>
                  <a:lnTo>
                    <a:pt x="545307" y="66675"/>
                  </a:lnTo>
                  <a:lnTo>
                    <a:pt x="507207" y="440532"/>
                  </a:lnTo>
                  <a:lnTo>
                    <a:pt x="454819" y="392907"/>
                  </a:lnTo>
                  <a:lnTo>
                    <a:pt x="311944" y="266700"/>
                  </a:lnTo>
                  <a:lnTo>
                    <a:pt x="200025" y="180975"/>
                  </a:lnTo>
                  <a:lnTo>
                    <a:pt x="76200" y="90488"/>
                  </a:lnTo>
                  <a:lnTo>
                    <a:pt x="30957" y="59532"/>
                  </a:lnTo>
                  <a:lnTo>
                    <a:pt x="11907" y="45244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171450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EDF6C38B-6254-4B01-A7FB-AE485AA459D4}"/>
                </a:ext>
              </a:extLst>
            </p:cNvPr>
            <p:cNvSpPr/>
            <p:nvPr/>
          </p:nvSpPr>
          <p:spPr>
            <a:xfrm>
              <a:off x="6600826" y="3217863"/>
              <a:ext cx="436563" cy="1573212"/>
            </a:xfrm>
            <a:custGeom>
              <a:avLst/>
              <a:gdLst>
                <a:gd name="connsiteX0" fmla="*/ 202406 w 435769"/>
                <a:gd name="connsiteY0" fmla="*/ 1178719 h 1574006"/>
                <a:gd name="connsiteX1" fmla="*/ 200025 w 435769"/>
                <a:gd name="connsiteY1" fmla="*/ 1038225 h 1574006"/>
                <a:gd name="connsiteX2" fmla="*/ 204788 w 435769"/>
                <a:gd name="connsiteY2" fmla="*/ 933450 h 1574006"/>
                <a:gd name="connsiteX3" fmla="*/ 190500 w 435769"/>
                <a:gd name="connsiteY3" fmla="*/ 702469 h 1574006"/>
                <a:gd name="connsiteX4" fmla="*/ 173831 w 435769"/>
                <a:gd name="connsiteY4" fmla="*/ 476250 h 1574006"/>
                <a:gd name="connsiteX5" fmla="*/ 159544 w 435769"/>
                <a:gd name="connsiteY5" fmla="*/ 397669 h 1574006"/>
                <a:gd name="connsiteX6" fmla="*/ 152400 w 435769"/>
                <a:gd name="connsiteY6" fmla="*/ 304800 h 1574006"/>
                <a:gd name="connsiteX7" fmla="*/ 142875 w 435769"/>
                <a:gd name="connsiteY7" fmla="*/ 240506 h 1574006"/>
                <a:gd name="connsiteX8" fmla="*/ 130969 w 435769"/>
                <a:gd name="connsiteY8" fmla="*/ 202406 h 1574006"/>
                <a:gd name="connsiteX9" fmla="*/ 109538 w 435769"/>
                <a:gd name="connsiteY9" fmla="*/ 157162 h 1574006"/>
                <a:gd name="connsiteX10" fmla="*/ 88106 w 435769"/>
                <a:gd name="connsiteY10" fmla="*/ 116681 h 1574006"/>
                <a:gd name="connsiteX11" fmla="*/ 64294 w 435769"/>
                <a:gd name="connsiteY11" fmla="*/ 78581 h 1574006"/>
                <a:gd name="connsiteX12" fmla="*/ 0 w 435769"/>
                <a:gd name="connsiteY12" fmla="*/ 14287 h 1574006"/>
                <a:gd name="connsiteX13" fmla="*/ 157163 w 435769"/>
                <a:gd name="connsiteY13" fmla="*/ 0 h 1574006"/>
                <a:gd name="connsiteX14" fmla="*/ 250031 w 435769"/>
                <a:gd name="connsiteY14" fmla="*/ 61912 h 1574006"/>
                <a:gd name="connsiteX15" fmla="*/ 288131 w 435769"/>
                <a:gd name="connsiteY15" fmla="*/ 85725 h 1574006"/>
                <a:gd name="connsiteX16" fmla="*/ 321469 w 435769"/>
                <a:gd name="connsiteY16" fmla="*/ 107156 h 1574006"/>
                <a:gd name="connsiteX17" fmla="*/ 354806 w 435769"/>
                <a:gd name="connsiteY17" fmla="*/ 133350 h 1574006"/>
                <a:gd name="connsiteX18" fmla="*/ 381000 w 435769"/>
                <a:gd name="connsiteY18" fmla="*/ 157162 h 1574006"/>
                <a:gd name="connsiteX19" fmla="*/ 400050 w 435769"/>
                <a:gd name="connsiteY19" fmla="*/ 180975 h 1574006"/>
                <a:gd name="connsiteX20" fmla="*/ 419100 w 435769"/>
                <a:gd name="connsiteY20" fmla="*/ 204787 h 1574006"/>
                <a:gd name="connsiteX21" fmla="*/ 431006 w 435769"/>
                <a:gd name="connsiteY21" fmla="*/ 228600 h 1574006"/>
                <a:gd name="connsiteX22" fmla="*/ 435769 w 435769"/>
                <a:gd name="connsiteY22" fmla="*/ 250031 h 1574006"/>
                <a:gd name="connsiteX23" fmla="*/ 431006 w 435769"/>
                <a:gd name="connsiteY23" fmla="*/ 271462 h 1574006"/>
                <a:gd name="connsiteX24" fmla="*/ 411956 w 435769"/>
                <a:gd name="connsiteY24" fmla="*/ 311944 h 1574006"/>
                <a:gd name="connsiteX25" fmla="*/ 400050 w 435769"/>
                <a:gd name="connsiteY25" fmla="*/ 369094 h 1574006"/>
                <a:gd name="connsiteX26" fmla="*/ 400050 w 435769"/>
                <a:gd name="connsiteY26" fmla="*/ 457200 h 1574006"/>
                <a:gd name="connsiteX27" fmla="*/ 402431 w 435769"/>
                <a:gd name="connsiteY27" fmla="*/ 923925 h 1574006"/>
                <a:gd name="connsiteX28" fmla="*/ 402431 w 435769"/>
                <a:gd name="connsiteY28" fmla="*/ 997744 h 1574006"/>
                <a:gd name="connsiteX29" fmla="*/ 395288 w 435769"/>
                <a:gd name="connsiteY29" fmla="*/ 1190625 h 1574006"/>
                <a:gd name="connsiteX30" fmla="*/ 378619 w 435769"/>
                <a:gd name="connsiteY30" fmla="*/ 1540669 h 1574006"/>
                <a:gd name="connsiteX31" fmla="*/ 183356 w 435769"/>
                <a:gd name="connsiteY31" fmla="*/ 1574006 h 1574006"/>
                <a:gd name="connsiteX32" fmla="*/ 202406 w 435769"/>
                <a:gd name="connsiteY32" fmla="*/ 1178719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5769" h="1574006">
                  <a:moveTo>
                    <a:pt x="202406" y="1178719"/>
                  </a:moveTo>
                  <a:cubicBezTo>
                    <a:pt x="201612" y="1131888"/>
                    <a:pt x="200819" y="1085056"/>
                    <a:pt x="200025" y="1038225"/>
                  </a:cubicBezTo>
                  <a:lnTo>
                    <a:pt x="204788" y="933450"/>
                  </a:lnTo>
                  <a:lnTo>
                    <a:pt x="190500" y="702469"/>
                  </a:lnTo>
                  <a:lnTo>
                    <a:pt x="173831" y="476250"/>
                  </a:lnTo>
                  <a:lnTo>
                    <a:pt x="159544" y="397669"/>
                  </a:lnTo>
                  <a:lnTo>
                    <a:pt x="152400" y="304800"/>
                  </a:lnTo>
                  <a:lnTo>
                    <a:pt x="142875" y="240506"/>
                  </a:lnTo>
                  <a:lnTo>
                    <a:pt x="130969" y="202406"/>
                  </a:lnTo>
                  <a:lnTo>
                    <a:pt x="109538" y="157162"/>
                  </a:lnTo>
                  <a:lnTo>
                    <a:pt x="88106" y="116681"/>
                  </a:lnTo>
                  <a:lnTo>
                    <a:pt x="64294" y="78581"/>
                  </a:lnTo>
                  <a:lnTo>
                    <a:pt x="0" y="14287"/>
                  </a:lnTo>
                  <a:lnTo>
                    <a:pt x="157163" y="0"/>
                  </a:lnTo>
                  <a:lnTo>
                    <a:pt x="250031" y="61912"/>
                  </a:lnTo>
                  <a:lnTo>
                    <a:pt x="288131" y="85725"/>
                  </a:lnTo>
                  <a:lnTo>
                    <a:pt x="321469" y="107156"/>
                  </a:lnTo>
                  <a:lnTo>
                    <a:pt x="354806" y="133350"/>
                  </a:lnTo>
                  <a:lnTo>
                    <a:pt x="381000" y="157162"/>
                  </a:lnTo>
                  <a:lnTo>
                    <a:pt x="400050" y="180975"/>
                  </a:lnTo>
                  <a:lnTo>
                    <a:pt x="419100" y="204787"/>
                  </a:lnTo>
                  <a:lnTo>
                    <a:pt x="431006" y="228600"/>
                  </a:lnTo>
                  <a:lnTo>
                    <a:pt x="435769" y="250031"/>
                  </a:lnTo>
                  <a:lnTo>
                    <a:pt x="431006" y="271462"/>
                  </a:lnTo>
                  <a:lnTo>
                    <a:pt x="411956" y="311944"/>
                  </a:lnTo>
                  <a:lnTo>
                    <a:pt x="400050" y="369094"/>
                  </a:lnTo>
                  <a:lnTo>
                    <a:pt x="400050" y="457200"/>
                  </a:lnTo>
                  <a:cubicBezTo>
                    <a:pt x="400844" y="612775"/>
                    <a:pt x="401637" y="768350"/>
                    <a:pt x="402431" y="923925"/>
                  </a:cubicBezTo>
                  <a:lnTo>
                    <a:pt x="402431" y="997744"/>
                  </a:lnTo>
                  <a:lnTo>
                    <a:pt x="395288" y="1190625"/>
                  </a:lnTo>
                  <a:lnTo>
                    <a:pt x="378619" y="1540669"/>
                  </a:lnTo>
                  <a:lnTo>
                    <a:pt x="183356" y="1574006"/>
                  </a:lnTo>
                  <a:lnTo>
                    <a:pt x="202406" y="1178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2">
              <a:extLst>
                <a:ext uri="{FF2B5EF4-FFF2-40B4-BE49-F238E27FC236}">
                  <a16:creationId xmlns:a16="http://schemas.microsoft.com/office/drawing/2014/main" id="{B18707CB-84E0-40C8-82C5-6D59AA7AC8DC}"/>
                </a:ext>
              </a:extLst>
            </p:cNvPr>
            <p:cNvSpPr/>
            <p:nvPr/>
          </p:nvSpPr>
          <p:spPr>
            <a:xfrm>
              <a:off x="6191251" y="4000500"/>
              <a:ext cx="1452563" cy="323850"/>
            </a:xfrm>
            <a:custGeom>
              <a:avLst/>
              <a:gdLst>
                <a:gd name="connsiteX0" fmla="*/ 1102519 w 1452563"/>
                <a:gd name="connsiteY0" fmla="*/ 207169 h 323850"/>
                <a:gd name="connsiteX1" fmla="*/ 971550 w 1452563"/>
                <a:gd name="connsiteY1" fmla="*/ 228600 h 323850"/>
                <a:gd name="connsiteX2" fmla="*/ 795338 w 1452563"/>
                <a:gd name="connsiteY2" fmla="*/ 259556 h 323850"/>
                <a:gd name="connsiteX3" fmla="*/ 609600 w 1452563"/>
                <a:gd name="connsiteY3" fmla="*/ 278606 h 323850"/>
                <a:gd name="connsiteX4" fmla="*/ 492919 w 1452563"/>
                <a:gd name="connsiteY4" fmla="*/ 300038 h 323850"/>
                <a:gd name="connsiteX5" fmla="*/ 407194 w 1452563"/>
                <a:gd name="connsiteY5" fmla="*/ 314325 h 323850"/>
                <a:gd name="connsiteX6" fmla="*/ 359569 w 1452563"/>
                <a:gd name="connsiteY6" fmla="*/ 319088 h 323850"/>
                <a:gd name="connsiteX7" fmla="*/ 319088 w 1452563"/>
                <a:gd name="connsiteY7" fmla="*/ 321469 h 323850"/>
                <a:gd name="connsiteX8" fmla="*/ 276225 w 1452563"/>
                <a:gd name="connsiteY8" fmla="*/ 323850 h 323850"/>
                <a:gd name="connsiteX9" fmla="*/ 223838 w 1452563"/>
                <a:gd name="connsiteY9" fmla="*/ 319088 h 323850"/>
                <a:gd name="connsiteX10" fmla="*/ 164306 w 1452563"/>
                <a:gd name="connsiteY10" fmla="*/ 311944 h 323850"/>
                <a:gd name="connsiteX11" fmla="*/ 100013 w 1452563"/>
                <a:gd name="connsiteY11" fmla="*/ 295275 h 323850"/>
                <a:gd name="connsiteX12" fmla="*/ 0 w 1452563"/>
                <a:gd name="connsiteY12" fmla="*/ 269081 h 323850"/>
                <a:gd name="connsiteX13" fmla="*/ 0 w 1452563"/>
                <a:gd name="connsiteY13" fmla="*/ 159544 h 323850"/>
                <a:gd name="connsiteX14" fmla="*/ 130969 w 1452563"/>
                <a:gd name="connsiteY14" fmla="*/ 169069 h 323850"/>
                <a:gd name="connsiteX15" fmla="*/ 211931 w 1452563"/>
                <a:gd name="connsiteY15" fmla="*/ 171450 h 323850"/>
                <a:gd name="connsiteX16" fmla="*/ 290513 w 1452563"/>
                <a:gd name="connsiteY16" fmla="*/ 169069 h 323850"/>
                <a:gd name="connsiteX17" fmla="*/ 371475 w 1452563"/>
                <a:gd name="connsiteY17" fmla="*/ 161925 h 323850"/>
                <a:gd name="connsiteX18" fmla="*/ 483394 w 1452563"/>
                <a:gd name="connsiteY18" fmla="*/ 145256 h 323850"/>
                <a:gd name="connsiteX19" fmla="*/ 616744 w 1452563"/>
                <a:gd name="connsiteY19" fmla="*/ 119063 h 323850"/>
                <a:gd name="connsiteX20" fmla="*/ 804863 w 1452563"/>
                <a:gd name="connsiteY20" fmla="*/ 100013 h 323850"/>
                <a:gd name="connsiteX21" fmla="*/ 902494 w 1452563"/>
                <a:gd name="connsiteY21" fmla="*/ 80963 h 323850"/>
                <a:gd name="connsiteX22" fmla="*/ 1002506 w 1452563"/>
                <a:gd name="connsiteY22" fmla="*/ 64294 h 323850"/>
                <a:gd name="connsiteX23" fmla="*/ 1100138 w 1452563"/>
                <a:gd name="connsiteY23" fmla="*/ 47625 h 323850"/>
                <a:gd name="connsiteX24" fmla="*/ 1207294 w 1452563"/>
                <a:gd name="connsiteY24" fmla="*/ 33338 h 323850"/>
                <a:gd name="connsiteX25" fmla="*/ 1285875 w 1452563"/>
                <a:gd name="connsiteY25" fmla="*/ 21431 h 323850"/>
                <a:gd name="connsiteX26" fmla="*/ 1364456 w 1452563"/>
                <a:gd name="connsiteY26" fmla="*/ 11906 h 323850"/>
                <a:gd name="connsiteX27" fmla="*/ 1452563 w 1452563"/>
                <a:gd name="connsiteY27" fmla="*/ 0 h 323850"/>
                <a:gd name="connsiteX28" fmla="*/ 1452563 w 1452563"/>
                <a:gd name="connsiteY28" fmla="*/ 188119 h 323850"/>
                <a:gd name="connsiteX29" fmla="*/ 1285875 w 1452563"/>
                <a:gd name="connsiteY29" fmla="*/ 190500 h 323850"/>
                <a:gd name="connsiteX30" fmla="*/ 1200150 w 1452563"/>
                <a:gd name="connsiteY30" fmla="*/ 197644 h 323850"/>
                <a:gd name="connsiteX31" fmla="*/ 1102519 w 1452563"/>
                <a:gd name="connsiteY31" fmla="*/ 2071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3" h="323850">
                  <a:moveTo>
                    <a:pt x="1102519" y="207169"/>
                  </a:moveTo>
                  <a:lnTo>
                    <a:pt x="971550" y="228600"/>
                  </a:lnTo>
                  <a:lnTo>
                    <a:pt x="795338" y="259556"/>
                  </a:lnTo>
                  <a:lnTo>
                    <a:pt x="609600" y="278606"/>
                  </a:lnTo>
                  <a:lnTo>
                    <a:pt x="492919" y="300038"/>
                  </a:lnTo>
                  <a:lnTo>
                    <a:pt x="407194" y="314325"/>
                  </a:lnTo>
                  <a:lnTo>
                    <a:pt x="359569" y="319088"/>
                  </a:lnTo>
                  <a:lnTo>
                    <a:pt x="319088" y="321469"/>
                  </a:lnTo>
                  <a:lnTo>
                    <a:pt x="276225" y="323850"/>
                  </a:lnTo>
                  <a:lnTo>
                    <a:pt x="223838" y="319088"/>
                  </a:lnTo>
                  <a:lnTo>
                    <a:pt x="164306" y="311944"/>
                  </a:lnTo>
                  <a:lnTo>
                    <a:pt x="100013" y="295275"/>
                  </a:lnTo>
                  <a:lnTo>
                    <a:pt x="0" y="269081"/>
                  </a:lnTo>
                  <a:lnTo>
                    <a:pt x="0" y="159544"/>
                  </a:lnTo>
                  <a:lnTo>
                    <a:pt x="130969" y="169069"/>
                  </a:lnTo>
                  <a:lnTo>
                    <a:pt x="211931" y="171450"/>
                  </a:lnTo>
                  <a:lnTo>
                    <a:pt x="290513" y="169069"/>
                  </a:lnTo>
                  <a:lnTo>
                    <a:pt x="371475" y="161925"/>
                  </a:lnTo>
                  <a:lnTo>
                    <a:pt x="483394" y="145256"/>
                  </a:lnTo>
                  <a:lnTo>
                    <a:pt x="616744" y="119063"/>
                  </a:lnTo>
                  <a:lnTo>
                    <a:pt x="804863" y="100013"/>
                  </a:lnTo>
                  <a:lnTo>
                    <a:pt x="902494" y="80963"/>
                  </a:lnTo>
                  <a:lnTo>
                    <a:pt x="1002506" y="64294"/>
                  </a:lnTo>
                  <a:lnTo>
                    <a:pt x="1100138" y="47625"/>
                  </a:lnTo>
                  <a:lnTo>
                    <a:pt x="1207294" y="33338"/>
                  </a:lnTo>
                  <a:lnTo>
                    <a:pt x="1285875" y="21431"/>
                  </a:lnTo>
                  <a:lnTo>
                    <a:pt x="1364456" y="11906"/>
                  </a:lnTo>
                  <a:lnTo>
                    <a:pt x="1452563" y="0"/>
                  </a:lnTo>
                  <a:lnTo>
                    <a:pt x="1452563" y="188119"/>
                  </a:lnTo>
                  <a:lnTo>
                    <a:pt x="1285875" y="190500"/>
                  </a:lnTo>
                  <a:lnTo>
                    <a:pt x="1200150" y="197644"/>
                  </a:lnTo>
                  <a:lnTo>
                    <a:pt x="1102519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3823498B-65AE-400C-9BBF-906D02B4AA4A}"/>
                </a:ext>
              </a:extLst>
            </p:cNvPr>
            <p:cNvSpPr/>
            <p:nvPr/>
          </p:nvSpPr>
          <p:spPr>
            <a:xfrm>
              <a:off x="5689600" y="4564063"/>
              <a:ext cx="2724150" cy="438150"/>
            </a:xfrm>
            <a:custGeom>
              <a:avLst/>
              <a:gdLst>
                <a:gd name="connsiteX0" fmla="*/ 1295400 w 2724150"/>
                <a:gd name="connsiteY0" fmla="*/ 295275 h 438150"/>
                <a:gd name="connsiteX1" fmla="*/ 1019175 w 2724150"/>
                <a:gd name="connsiteY1" fmla="*/ 333375 h 438150"/>
                <a:gd name="connsiteX2" fmla="*/ 783432 w 2724150"/>
                <a:gd name="connsiteY2" fmla="*/ 369094 h 438150"/>
                <a:gd name="connsiteX3" fmla="*/ 550069 w 2724150"/>
                <a:gd name="connsiteY3" fmla="*/ 409575 h 438150"/>
                <a:gd name="connsiteX4" fmla="*/ 404813 w 2724150"/>
                <a:gd name="connsiteY4" fmla="*/ 426244 h 438150"/>
                <a:gd name="connsiteX5" fmla="*/ 330994 w 2724150"/>
                <a:gd name="connsiteY5" fmla="*/ 435769 h 438150"/>
                <a:gd name="connsiteX6" fmla="*/ 290513 w 2724150"/>
                <a:gd name="connsiteY6" fmla="*/ 438150 h 438150"/>
                <a:gd name="connsiteX7" fmla="*/ 250032 w 2724150"/>
                <a:gd name="connsiteY7" fmla="*/ 433388 h 438150"/>
                <a:gd name="connsiteX8" fmla="*/ 211932 w 2724150"/>
                <a:gd name="connsiteY8" fmla="*/ 423863 h 438150"/>
                <a:gd name="connsiteX9" fmla="*/ 176213 w 2724150"/>
                <a:gd name="connsiteY9" fmla="*/ 411957 h 438150"/>
                <a:gd name="connsiteX10" fmla="*/ 130969 w 2724150"/>
                <a:gd name="connsiteY10" fmla="*/ 388144 h 438150"/>
                <a:gd name="connsiteX11" fmla="*/ 71438 w 2724150"/>
                <a:gd name="connsiteY11" fmla="*/ 342900 h 438150"/>
                <a:gd name="connsiteX12" fmla="*/ 30957 w 2724150"/>
                <a:gd name="connsiteY12" fmla="*/ 307182 h 438150"/>
                <a:gd name="connsiteX13" fmla="*/ 9525 w 2724150"/>
                <a:gd name="connsiteY13" fmla="*/ 283369 h 438150"/>
                <a:gd name="connsiteX14" fmla="*/ 0 w 2724150"/>
                <a:gd name="connsiteY14" fmla="*/ 264319 h 438150"/>
                <a:gd name="connsiteX15" fmla="*/ 0 w 2724150"/>
                <a:gd name="connsiteY15" fmla="*/ 245269 h 438150"/>
                <a:gd name="connsiteX16" fmla="*/ 9525 w 2724150"/>
                <a:gd name="connsiteY16" fmla="*/ 233363 h 438150"/>
                <a:gd name="connsiteX17" fmla="*/ 33338 w 2724150"/>
                <a:gd name="connsiteY17" fmla="*/ 223838 h 438150"/>
                <a:gd name="connsiteX18" fmla="*/ 76200 w 2724150"/>
                <a:gd name="connsiteY18" fmla="*/ 228600 h 438150"/>
                <a:gd name="connsiteX19" fmla="*/ 209550 w 2724150"/>
                <a:gd name="connsiteY19" fmla="*/ 245269 h 438150"/>
                <a:gd name="connsiteX20" fmla="*/ 409575 w 2724150"/>
                <a:gd name="connsiteY20" fmla="*/ 247650 h 438150"/>
                <a:gd name="connsiteX21" fmla="*/ 545307 w 2724150"/>
                <a:gd name="connsiteY21" fmla="*/ 230982 h 438150"/>
                <a:gd name="connsiteX22" fmla="*/ 852488 w 2724150"/>
                <a:gd name="connsiteY22" fmla="*/ 192882 h 438150"/>
                <a:gd name="connsiteX23" fmla="*/ 1114425 w 2724150"/>
                <a:gd name="connsiteY23" fmla="*/ 154782 h 438150"/>
                <a:gd name="connsiteX24" fmla="*/ 1309688 w 2724150"/>
                <a:gd name="connsiteY24" fmla="*/ 135732 h 438150"/>
                <a:gd name="connsiteX25" fmla="*/ 1493044 w 2724150"/>
                <a:gd name="connsiteY25" fmla="*/ 119063 h 438150"/>
                <a:gd name="connsiteX26" fmla="*/ 1600200 w 2724150"/>
                <a:gd name="connsiteY26" fmla="*/ 107157 h 438150"/>
                <a:gd name="connsiteX27" fmla="*/ 1924050 w 2724150"/>
                <a:gd name="connsiteY27" fmla="*/ 64294 h 438150"/>
                <a:gd name="connsiteX28" fmla="*/ 2093119 w 2724150"/>
                <a:gd name="connsiteY28" fmla="*/ 52388 h 438150"/>
                <a:gd name="connsiteX29" fmla="*/ 2202657 w 2724150"/>
                <a:gd name="connsiteY29" fmla="*/ 19050 h 438150"/>
                <a:gd name="connsiteX30" fmla="*/ 2269332 w 2724150"/>
                <a:gd name="connsiteY30" fmla="*/ 4763 h 438150"/>
                <a:gd name="connsiteX31" fmla="*/ 2307432 w 2724150"/>
                <a:gd name="connsiteY31" fmla="*/ 0 h 438150"/>
                <a:gd name="connsiteX32" fmla="*/ 2357438 w 2724150"/>
                <a:gd name="connsiteY32" fmla="*/ 4763 h 438150"/>
                <a:gd name="connsiteX33" fmla="*/ 2433638 w 2724150"/>
                <a:gd name="connsiteY33" fmla="*/ 23813 h 438150"/>
                <a:gd name="connsiteX34" fmla="*/ 2495550 w 2724150"/>
                <a:gd name="connsiteY34" fmla="*/ 42863 h 438150"/>
                <a:gd name="connsiteX35" fmla="*/ 2566988 w 2724150"/>
                <a:gd name="connsiteY35" fmla="*/ 71438 h 438150"/>
                <a:gd name="connsiteX36" fmla="*/ 2626519 w 2724150"/>
                <a:gd name="connsiteY36" fmla="*/ 95250 h 438150"/>
                <a:gd name="connsiteX37" fmla="*/ 2655094 w 2724150"/>
                <a:gd name="connsiteY37" fmla="*/ 111919 h 438150"/>
                <a:gd name="connsiteX38" fmla="*/ 2674144 w 2724150"/>
                <a:gd name="connsiteY38" fmla="*/ 130969 h 438150"/>
                <a:gd name="connsiteX39" fmla="*/ 2697957 w 2724150"/>
                <a:gd name="connsiteY39" fmla="*/ 161925 h 438150"/>
                <a:gd name="connsiteX40" fmla="*/ 2714625 w 2724150"/>
                <a:gd name="connsiteY40" fmla="*/ 188119 h 438150"/>
                <a:gd name="connsiteX41" fmla="*/ 2724150 w 2724150"/>
                <a:gd name="connsiteY41" fmla="*/ 219075 h 438150"/>
                <a:gd name="connsiteX42" fmla="*/ 2719388 w 2724150"/>
                <a:gd name="connsiteY42" fmla="*/ 238125 h 438150"/>
                <a:gd name="connsiteX43" fmla="*/ 2707482 w 2724150"/>
                <a:gd name="connsiteY43" fmla="*/ 252413 h 438150"/>
                <a:gd name="connsiteX44" fmla="*/ 2688432 w 2724150"/>
                <a:gd name="connsiteY44" fmla="*/ 261938 h 438150"/>
                <a:gd name="connsiteX45" fmla="*/ 2667000 w 2724150"/>
                <a:gd name="connsiteY45" fmla="*/ 269082 h 438150"/>
                <a:gd name="connsiteX46" fmla="*/ 2643188 w 2724150"/>
                <a:gd name="connsiteY46" fmla="*/ 273844 h 438150"/>
                <a:gd name="connsiteX47" fmla="*/ 2569369 w 2724150"/>
                <a:gd name="connsiteY47" fmla="*/ 266700 h 438150"/>
                <a:gd name="connsiteX48" fmla="*/ 2486025 w 2724150"/>
                <a:gd name="connsiteY48" fmla="*/ 254794 h 438150"/>
                <a:gd name="connsiteX49" fmla="*/ 2414588 w 2724150"/>
                <a:gd name="connsiteY49" fmla="*/ 247650 h 438150"/>
                <a:gd name="connsiteX50" fmla="*/ 2293144 w 2724150"/>
                <a:gd name="connsiteY50" fmla="*/ 240507 h 438150"/>
                <a:gd name="connsiteX51" fmla="*/ 2083594 w 2724150"/>
                <a:gd name="connsiteY51" fmla="*/ 250032 h 438150"/>
                <a:gd name="connsiteX52" fmla="*/ 1931194 w 2724150"/>
                <a:gd name="connsiteY52" fmla="*/ 250032 h 438150"/>
                <a:gd name="connsiteX53" fmla="*/ 1574007 w 2724150"/>
                <a:gd name="connsiteY53" fmla="*/ 266700 h 438150"/>
                <a:gd name="connsiteX54" fmla="*/ 1295400 w 2724150"/>
                <a:gd name="connsiteY54" fmla="*/ 29527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4150" h="438150">
                  <a:moveTo>
                    <a:pt x="1295400" y="295275"/>
                  </a:moveTo>
                  <a:lnTo>
                    <a:pt x="1019175" y="333375"/>
                  </a:lnTo>
                  <a:lnTo>
                    <a:pt x="783432" y="369094"/>
                  </a:lnTo>
                  <a:lnTo>
                    <a:pt x="550069" y="409575"/>
                  </a:lnTo>
                  <a:lnTo>
                    <a:pt x="404813" y="426244"/>
                  </a:lnTo>
                  <a:lnTo>
                    <a:pt x="330994" y="435769"/>
                  </a:lnTo>
                  <a:lnTo>
                    <a:pt x="290513" y="438150"/>
                  </a:lnTo>
                  <a:lnTo>
                    <a:pt x="250032" y="433388"/>
                  </a:lnTo>
                  <a:lnTo>
                    <a:pt x="211932" y="423863"/>
                  </a:lnTo>
                  <a:lnTo>
                    <a:pt x="176213" y="411957"/>
                  </a:lnTo>
                  <a:lnTo>
                    <a:pt x="130969" y="388144"/>
                  </a:lnTo>
                  <a:lnTo>
                    <a:pt x="71438" y="342900"/>
                  </a:lnTo>
                  <a:lnTo>
                    <a:pt x="30957" y="307182"/>
                  </a:lnTo>
                  <a:lnTo>
                    <a:pt x="9525" y="283369"/>
                  </a:lnTo>
                  <a:lnTo>
                    <a:pt x="0" y="264319"/>
                  </a:lnTo>
                  <a:lnTo>
                    <a:pt x="0" y="245269"/>
                  </a:lnTo>
                  <a:lnTo>
                    <a:pt x="9525" y="233363"/>
                  </a:lnTo>
                  <a:lnTo>
                    <a:pt x="33338" y="223838"/>
                  </a:lnTo>
                  <a:lnTo>
                    <a:pt x="76200" y="228600"/>
                  </a:lnTo>
                  <a:lnTo>
                    <a:pt x="209550" y="245269"/>
                  </a:lnTo>
                  <a:lnTo>
                    <a:pt x="409575" y="247650"/>
                  </a:lnTo>
                  <a:lnTo>
                    <a:pt x="545307" y="230982"/>
                  </a:lnTo>
                  <a:lnTo>
                    <a:pt x="852488" y="192882"/>
                  </a:lnTo>
                  <a:lnTo>
                    <a:pt x="1114425" y="154782"/>
                  </a:lnTo>
                  <a:lnTo>
                    <a:pt x="1309688" y="135732"/>
                  </a:lnTo>
                  <a:lnTo>
                    <a:pt x="1493044" y="119063"/>
                  </a:lnTo>
                  <a:lnTo>
                    <a:pt x="1600200" y="107157"/>
                  </a:lnTo>
                  <a:lnTo>
                    <a:pt x="1924050" y="64294"/>
                  </a:lnTo>
                  <a:lnTo>
                    <a:pt x="2093119" y="52388"/>
                  </a:lnTo>
                  <a:lnTo>
                    <a:pt x="2202657" y="19050"/>
                  </a:lnTo>
                  <a:lnTo>
                    <a:pt x="2269332" y="4763"/>
                  </a:lnTo>
                  <a:lnTo>
                    <a:pt x="2307432" y="0"/>
                  </a:lnTo>
                  <a:lnTo>
                    <a:pt x="2357438" y="4763"/>
                  </a:lnTo>
                  <a:lnTo>
                    <a:pt x="2433638" y="23813"/>
                  </a:lnTo>
                  <a:lnTo>
                    <a:pt x="2495550" y="42863"/>
                  </a:lnTo>
                  <a:lnTo>
                    <a:pt x="2566988" y="71438"/>
                  </a:lnTo>
                  <a:lnTo>
                    <a:pt x="2626519" y="95250"/>
                  </a:lnTo>
                  <a:lnTo>
                    <a:pt x="2655094" y="111919"/>
                  </a:lnTo>
                  <a:lnTo>
                    <a:pt x="2674144" y="130969"/>
                  </a:lnTo>
                  <a:lnTo>
                    <a:pt x="2697957" y="161925"/>
                  </a:lnTo>
                  <a:lnTo>
                    <a:pt x="2714625" y="188119"/>
                  </a:lnTo>
                  <a:lnTo>
                    <a:pt x="2724150" y="219075"/>
                  </a:lnTo>
                  <a:lnTo>
                    <a:pt x="2719388" y="238125"/>
                  </a:lnTo>
                  <a:lnTo>
                    <a:pt x="2707482" y="252413"/>
                  </a:lnTo>
                  <a:lnTo>
                    <a:pt x="2688432" y="261938"/>
                  </a:lnTo>
                  <a:lnTo>
                    <a:pt x="2667000" y="269082"/>
                  </a:lnTo>
                  <a:lnTo>
                    <a:pt x="2643188" y="273844"/>
                  </a:lnTo>
                  <a:lnTo>
                    <a:pt x="2569369" y="266700"/>
                  </a:lnTo>
                  <a:lnTo>
                    <a:pt x="2486025" y="254794"/>
                  </a:lnTo>
                  <a:lnTo>
                    <a:pt x="2414588" y="247650"/>
                  </a:lnTo>
                  <a:lnTo>
                    <a:pt x="2293144" y="240507"/>
                  </a:lnTo>
                  <a:lnTo>
                    <a:pt x="2083594" y="250032"/>
                  </a:lnTo>
                  <a:lnTo>
                    <a:pt x="1931194" y="250032"/>
                  </a:lnTo>
                  <a:lnTo>
                    <a:pt x="1574007" y="266700"/>
                  </a:lnTo>
                  <a:lnTo>
                    <a:pt x="12954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2089352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539A28A-0B45-4919-A01E-772569A12168}"/>
              </a:ext>
            </a:extLst>
          </p:cNvPr>
          <p:cNvSpPr/>
          <p:nvPr/>
        </p:nvSpPr>
        <p:spPr>
          <a:xfrm>
            <a:off x="4115595" y="1371600"/>
            <a:ext cx="1201738" cy="1100138"/>
          </a:xfrm>
          <a:custGeom>
            <a:avLst/>
            <a:gdLst>
              <a:gd name="connsiteX0" fmla="*/ 450057 w 1202532"/>
              <a:gd name="connsiteY0" fmla="*/ 816769 h 1100138"/>
              <a:gd name="connsiteX1" fmla="*/ 61913 w 1202532"/>
              <a:gd name="connsiteY1" fmla="*/ 1100138 h 1100138"/>
              <a:gd name="connsiteX2" fmla="*/ 0 w 1202532"/>
              <a:gd name="connsiteY2" fmla="*/ 1047750 h 1100138"/>
              <a:gd name="connsiteX3" fmla="*/ 116682 w 1202532"/>
              <a:gd name="connsiteY3" fmla="*/ 931069 h 1100138"/>
              <a:gd name="connsiteX4" fmla="*/ 252413 w 1202532"/>
              <a:gd name="connsiteY4" fmla="*/ 800100 h 1100138"/>
              <a:gd name="connsiteX5" fmla="*/ 383382 w 1202532"/>
              <a:gd name="connsiteY5" fmla="*/ 671513 h 1100138"/>
              <a:gd name="connsiteX6" fmla="*/ 495300 w 1202532"/>
              <a:gd name="connsiteY6" fmla="*/ 557213 h 1100138"/>
              <a:gd name="connsiteX7" fmla="*/ 581025 w 1202532"/>
              <a:gd name="connsiteY7" fmla="*/ 459581 h 1100138"/>
              <a:gd name="connsiteX8" fmla="*/ 647700 w 1202532"/>
              <a:gd name="connsiteY8" fmla="*/ 381000 h 1100138"/>
              <a:gd name="connsiteX9" fmla="*/ 685800 w 1202532"/>
              <a:gd name="connsiteY9" fmla="*/ 330994 h 1100138"/>
              <a:gd name="connsiteX10" fmla="*/ 707232 w 1202532"/>
              <a:gd name="connsiteY10" fmla="*/ 295275 h 1100138"/>
              <a:gd name="connsiteX11" fmla="*/ 721519 w 1202532"/>
              <a:gd name="connsiteY11" fmla="*/ 266700 h 1100138"/>
              <a:gd name="connsiteX12" fmla="*/ 728663 w 1202532"/>
              <a:gd name="connsiteY12" fmla="*/ 245269 h 1100138"/>
              <a:gd name="connsiteX13" fmla="*/ 731044 w 1202532"/>
              <a:gd name="connsiteY13" fmla="*/ 216694 h 1100138"/>
              <a:gd name="connsiteX14" fmla="*/ 723900 w 1202532"/>
              <a:gd name="connsiteY14" fmla="*/ 176213 h 1100138"/>
              <a:gd name="connsiteX15" fmla="*/ 714375 w 1202532"/>
              <a:gd name="connsiteY15" fmla="*/ 145256 h 1100138"/>
              <a:gd name="connsiteX16" fmla="*/ 690563 w 1202532"/>
              <a:gd name="connsiteY16" fmla="*/ 114300 h 1100138"/>
              <a:gd name="connsiteX17" fmla="*/ 673894 w 1202532"/>
              <a:gd name="connsiteY17" fmla="*/ 97631 h 1100138"/>
              <a:gd name="connsiteX18" fmla="*/ 647700 w 1202532"/>
              <a:gd name="connsiteY18" fmla="*/ 78581 h 1100138"/>
              <a:gd name="connsiteX19" fmla="*/ 626269 w 1202532"/>
              <a:gd name="connsiteY19" fmla="*/ 69056 h 1100138"/>
              <a:gd name="connsiteX20" fmla="*/ 609600 w 1202532"/>
              <a:gd name="connsiteY20" fmla="*/ 57150 h 1100138"/>
              <a:gd name="connsiteX21" fmla="*/ 600075 w 1202532"/>
              <a:gd name="connsiteY21" fmla="*/ 40481 h 1100138"/>
              <a:gd name="connsiteX22" fmla="*/ 602457 w 1202532"/>
              <a:gd name="connsiteY22" fmla="*/ 28575 h 1100138"/>
              <a:gd name="connsiteX23" fmla="*/ 607219 w 1202532"/>
              <a:gd name="connsiteY23" fmla="*/ 16669 h 1100138"/>
              <a:gd name="connsiteX24" fmla="*/ 621507 w 1202532"/>
              <a:gd name="connsiteY24" fmla="*/ 4763 h 1100138"/>
              <a:gd name="connsiteX25" fmla="*/ 652463 w 1202532"/>
              <a:gd name="connsiteY25" fmla="*/ 0 h 1100138"/>
              <a:gd name="connsiteX26" fmla="*/ 711994 w 1202532"/>
              <a:gd name="connsiteY26" fmla="*/ 9525 h 1100138"/>
              <a:gd name="connsiteX27" fmla="*/ 773907 w 1202532"/>
              <a:gd name="connsiteY27" fmla="*/ 30956 h 1100138"/>
              <a:gd name="connsiteX28" fmla="*/ 878682 w 1202532"/>
              <a:gd name="connsiteY28" fmla="*/ 73819 h 1100138"/>
              <a:gd name="connsiteX29" fmla="*/ 978694 w 1202532"/>
              <a:gd name="connsiteY29" fmla="*/ 121444 h 1100138"/>
              <a:gd name="connsiteX30" fmla="*/ 1107282 w 1202532"/>
              <a:gd name="connsiteY30" fmla="*/ 188119 h 1100138"/>
              <a:gd name="connsiteX31" fmla="*/ 1169194 w 1202532"/>
              <a:gd name="connsiteY31" fmla="*/ 221456 h 1100138"/>
              <a:gd name="connsiteX32" fmla="*/ 1185863 w 1202532"/>
              <a:gd name="connsiteY32" fmla="*/ 238125 h 1100138"/>
              <a:gd name="connsiteX33" fmla="*/ 1197769 w 1202532"/>
              <a:gd name="connsiteY33" fmla="*/ 259556 h 1100138"/>
              <a:gd name="connsiteX34" fmla="*/ 1202532 w 1202532"/>
              <a:gd name="connsiteY34" fmla="*/ 283369 h 1100138"/>
              <a:gd name="connsiteX35" fmla="*/ 1197769 w 1202532"/>
              <a:gd name="connsiteY35" fmla="*/ 300038 h 1100138"/>
              <a:gd name="connsiteX36" fmla="*/ 1188244 w 1202532"/>
              <a:gd name="connsiteY36" fmla="*/ 319088 h 1100138"/>
              <a:gd name="connsiteX37" fmla="*/ 1152525 w 1202532"/>
              <a:gd name="connsiteY37" fmla="*/ 350044 h 1100138"/>
              <a:gd name="connsiteX38" fmla="*/ 1119188 w 1202532"/>
              <a:gd name="connsiteY38" fmla="*/ 366713 h 1100138"/>
              <a:gd name="connsiteX39" fmla="*/ 1076325 w 1202532"/>
              <a:gd name="connsiteY39" fmla="*/ 378619 h 1100138"/>
              <a:gd name="connsiteX40" fmla="*/ 1042988 w 1202532"/>
              <a:gd name="connsiteY40" fmla="*/ 392906 h 1100138"/>
              <a:gd name="connsiteX41" fmla="*/ 1002507 w 1202532"/>
              <a:gd name="connsiteY41" fmla="*/ 419100 h 1100138"/>
              <a:gd name="connsiteX42" fmla="*/ 966788 w 1202532"/>
              <a:gd name="connsiteY42" fmla="*/ 454819 h 1100138"/>
              <a:gd name="connsiteX43" fmla="*/ 735807 w 1202532"/>
              <a:gd name="connsiteY43" fmla="*/ 611981 h 1100138"/>
              <a:gd name="connsiteX44" fmla="*/ 450057 w 1202532"/>
              <a:gd name="connsiteY44" fmla="*/ 816769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02532" h="1100138">
                <a:moveTo>
                  <a:pt x="450057" y="816769"/>
                </a:moveTo>
                <a:lnTo>
                  <a:pt x="61913" y="1100138"/>
                </a:lnTo>
                <a:lnTo>
                  <a:pt x="0" y="1047750"/>
                </a:lnTo>
                <a:lnTo>
                  <a:pt x="116682" y="931069"/>
                </a:lnTo>
                <a:lnTo>
                  <a:pt x="252413" y="800100"/>
                </a:lnTo>
                <a:lnTo>
                  <a:pt x="383382" y="671513"/>
                </a:lnTo>
                <a:lnTo>
                  <a:pt x="495300" y="557213"/>
                </a:lnTo>
                <a:lnTo>
                  <a:pt x="581025" y="459581"/>
                </a:lnTo>
                <a:lnTo>
                  <a:pt x="647700" y="381000"/>
                </a:lnTo>
                <a:lnTo>
                  <a:pt x="685800" y="330994"/>
                </a:lnTo>
                <a:lnTo>
                  <a:pt x="707232" y="295275"/>
                </a:lnTo>
                <a:lnTo>
                  <a:pt x="721519" y="266700"/>
                </a:lnTo>
                <a:lnTo>
                  <a:pt x="728663" y="245269"/>
                </a:lnTo>
                <a:lnTo>
                  <a:pt x="731044" y="216694"/>
                </a:lnTo>
                <a:lnTo>
                  <a:pt x="723900" y="176213"/>
                </a:lnTo>
                <a:lnTo>
                  <a:pt x="714375" y="145256"/>
                </a:lnTo>
                <a:lnTo>
                  <a:pt x="690563" y="114300"/>
                </a:lnTo>
                <a:lnTo>
                  <a:pt x="673894" y="97631"/>
                </a:lnTo>
                <a:lnTo>
                  <a:pt x="647700" y="78581"/>
                </a:lnTo>
                <a:lnTo>
                  <a:pt x="626269" y="69056"/>
                </a:lnTo>
                <a:lnTo>
                  <a:pt x="609600" y="57150"/>
                </a:lnTo>
                <a:lnTo>
                  <a:pt x="600075" y="40481"/>
                </a:lnTo>
                <a:lnTo>
                  <a:pt x="602457" y="28575"/>
                </a:lnTo>
                <a:lnTo>
                  <a:pt x="607219" y="16669"/>
                </a:lnTo>
                <a:lnTo>
                  <a:pt x="621507" y="4763"/>
                </a:lnTo>
                <a:lnTo>
                  <a:pt x="652463" y="0"/>
                </a:lnTo>
                <a:lnTo>
                  <a:pt x="711994" y="9525"/>
                </a:lnTo>
                <a:lnTo>
                  <a:pt x="773907" y="30956"/>
                </a:lnTo>
                <a:lnTo>
                  <a:pt x="878682" y="73819"/>
                </a:lnTo>
                <a:lnTo>
                  <a:pt x="978694" y="121444"/>
                </a:lnTo>
                <a:lnTo>
                  <a:pt x="1107282" y="188119"/>
                </a:lnTo>
                <a:lnTo>
                  <a:pt x="1169194" y="221456"/>
                </a:lnTo>
                <a:lnTo>
                  <a:pt x="1185863" y="238125"/>
                </a:lnTo>
                <a:lnTo>
                  <a:pt x="1197769" y="259556"/>
                </a:lnTo>
                <a:lnTo>
                  <a:pt x="1202532" y="283369"/>
                </a:lnTo>
                <a:lnTo>
                  <a:pt x="1197769" y="300038"/>
                </a:lnTo>
                <a:lnTo>
                  <a:pt x="1188244" y="319088"/>
                </a:lnTo>
                <a:lnTo>
                  <a:pt x="1152525" y="350044"/>
                </a:lnTo>
                <a:lnTo>
                  <a:pt x="1119188" y="366713"/>
                </a:lnTo>
                <a:lnTo>
                  <a:pt x="1076325" y="378619"/>
                </a:lnTo>
                <a:lnTo>
                  <a:pt x="1042988" y="392906"/>
                </a:lnTo>
                <a:lnTo>
                  <a:pt x="1002507" y="419100"/>
                </a:lnTo>
                <a:lnTo>
                  <a:pt x="966788" y="454819"/>
                </a:lnTo>
                <a:lnTo>
                  <a:pt x="735807" y="611981"/>
                </a:lnTo>
                <a:lnTo>
                  <a:pt x="450057" y="816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D729C28-F955-4A69-A40A-4C630101D9D1}"/>
              </a:ext>
            </a:extLst>
          </p:cNvPr>
          <p:cNvSpPr/>
          <p:nvPr/>
        </p:nvSpPr>
        <p:spPr>
          <a:xfrm>
            <a:off x="5674520" y="1643064"/>
            <a:ext cx="2686050" cy="536575"/>
          </a:xfrm>
          <a:custGeom>
            <a:avLst/>
            <a:gdLst>
              <a:gd name="connsiteX0" fmla="*/ 1688306 w 2686050"/>
              <a:gd name="connsiteY0" fmla="*/ 314325 h 535781"/>
              <a:gd name="connsiteX1" fmla="*/ 1247775 w 2686050"/>
              <a:gd name="connsiteY1" fmla="*/ 361950 h 535781"/>
              <a:gd name="connsiteX2" fmla="*/ 1112044 w 2686050"/>
              <a:gd name="connsiteY2" fmla="*/ 392906 h 535781"/>
              <a:gd name="connsiteX3" fmla="*/ 771525 w 2686050"/>
              <a:gd name="connsiteY3" fmla="*/ 442912 h 535781"/>
              <a:gd name="connsiteX4" fmla="*/ 638175 w 2686050"/>
              <a:gd name="connsiteY4" fmla="*/ 466725 h 535781"/>
              <a:gd name="connsiteX5" fmla="*/ 540544 w 2686050"/>
              <a:gd name="connsiteY5" fmla="*/ 488156 h 535781"/>
              <a:gd name="connsiteX6" fmla="*/ 466725 w 2686050"/>
              <a:gd name="connsiteY6" fmla="*/ 511968 h 535781"/>
              <a:gd name="connsiteX7" fmla="*/ 414338 w 2686050"/>
              <a:gd name="connsiteY7" fmla="*/ 535781 h 535781"/>
              <a:gd name="connsiteX8" fmla="*/ 376238 w 2686050"/>
              <a:gd name="connsiteY8" fmla="*/ 535781 h 535781"/>
              <a:gd name="connsiteX9" fmla="*/ 326231 w 2686050"/>
              <a:gd name="connsiteY9" fmla="*/ 526256 h 535781"/>
              <a:gd name="connsiteX10" fmla="*/ 278606 w 2686050"/>
              <a:gd name="connsiteY10" fmla="*/ 511968 h 535781"/>
              <a:gd name="connsiteX11" fmla="*/ 247650 w 2686050"/>
              <a:gd name="connsiteY11" fmla="*/ 495300 h 535781"/>
              <a:gd name="connsiteX12" fmla="*/ 200025 w 2686050"/>
              <a:gd name="connsiteY12" fmla="*/ 464343 h 535781"/>
              <a:gd name="connsiteX13" fmla="*/ 152400 w 2686050"/>
              <a:gd name="connsiteY13" fmla="*/ 423862 h 535781"/>
              <a:gd name="connsiteX14" fmla="*/ 97631 w 2686050"/>
              <a:gd name="connsiteY14" fmla="*/ 366712 h 535781"/>
              <a:gd name="connsiteX15" fmla="*/ 52388 w 2686050"/>
              <a:gd name="connsiteY15" fmla="*/ 309562 h 535781"/>
              <a:gd name="connsiteX16" fmla="*/ 26194 w 2686050"/>
              <a:gd name="connsiteY16" fmla="*/ 271462 h 535781"/>
              <a:gd name="connsiteX17" fmla="*/ 7144 w 2686050"/>
              <a:gd name="connsiteY17" fmla="*/ 235743 h 535781"/>
              <a:gd name="connsiteX18" fmla="*/ 0 w 2686050"/>
              <a:gd name="connsiteY18" fmla="*/ 209550 h 535781"/>
              <a:gd name="connsiteX19" fmla="*/ 2381 w 2686050"/>
              <a:gd name="connsiteY19" fmla="*/ 192881 h 535781"/>
              <a:gd name="connsiteX20" fmla="*/ 11906 w 2686050"/>
              <a:gd name="connsiteY20" fmla="*/ 185737 h 535781"/>
              <a:gd name="connsiteX21" fmla="*/ 21431 w 2686050"/>
              <a:gd name="connsiteY21" fmla="*/ 183356 h 535781"/>
              <a:gd name="connsiteX22" fmla="*/ 47625 w 2686050"/>
              <a:gd name="connsiteY22" fmla="*/ 190500 h 535781"/>
              <a:gd name="connsiteX23" fmla="*/ 73819 w 2686050"/>
              <a:gd name="connsiteY23" fmla="*/ 207168 h 535781"/>
              <a:gd name="connsiteX24" fmla="*/ 90488 w 2686050"/>
              <a:gd name="connsiteY24" fmla="*/ 226218 h 535781"/>
              <a:gd name="connsiteX25" fmla="*/ 116681 w 2686050"/>
              <a:gd name="connsiteY25" fmla="*/ 247650 h 535781"/>
              <a:gd name="connsiteX26" fmla="*/ 157163 w 2686050"/>
              <a:gd name="connsiteY26" fmla="*/ 269081 h 535781"/>
              <a:gd name="connsiteX27" fmla="*/ 197644 w 2686050"/>
              <a:gd name="connsiteY27" fmla="*/ 285750 h 535781"/>
              <a:gd name="connsiteX28" fmla="*/ 235744 w 2686050"/>
              <a:gd name="connsiteY28" fmla="*/ 295275 h 535781"/>
              <a:gd name="connsiteX29" fmla="*/ 271463 w 2686050"/>
              <a:gd name="connsiteY29" fmla="*/ 300037 h 535781"/>
              <a:gd name="connsiteX30" fmla="*/ 314325 w 2686050"/>
              <a:gd name="connsiteY30" fmla="*/ 302418 h 535781"/>
              <a:gd name="connsiteX31" fmla="*/ 388144 w 2686050"/>
              <a:gd name="connsiteY31" fmla="*/ 295275 h 535781"/>
              <a:gd name="connsiteX32" fmla="*/ 683419 w 2686050"/>
              <a:gd name="connsiteY32" fmla="*/ 252412 h 535781"/>
              <a:gd name="connsiteX33" fmla="*/ 1092994 w 2686050"/>
              <a:gd name="connsiteY33" fmla="*/ 195262 h 535781"/>
              <a:gd name="connsiteX34" fmla="*/ 1393031 w 2686050"/>
              <a:gd name="connsiteY34" fmla="*/ 152400 h 535781"/>
              <a:gd name="connsiteX35" fmla="*/ 1678781 w 2686050"/>
              <a:gd name="connsiteY35" fmla="*/ 111918 h 535781"/>
              <a:gd name="connsiteX36" fmla="*/ 1902619 w 2686050"/>
              <a:gd name="connsiteY36" fmla="*/ 80962 h 535781"/>
              <a:gd name="connsiteX37" fmla="*/ 2005013 w 2686050"/>
              <a:gd name="connsiteY37" fmla="*/ 66675 h 535781"/>
              <a:gd name="connsiteX38" fmla="*/ 2107406 w 2686050"/>
              <a:gd name="connsiteY38" fmla="*/ 45243 h 535781"/>
              <a:gd name="connsiteX39" fmla="*/ 2209800 w 2686050"/>
              <a:gd name="connsiteY39" fmla="*/ 16668 h 535781"/>
              <a:gd name="connsiteX40" fmla="*/ 2255044 w 2686050"/>
              <a:gd name="connsiteY40" fmla="*/ 0 h 535781"/>
              <a:gd name="connsiteX41" fmla="*/ 2324100 w 2686050"/>
              <a:gd name="connsiteY41" fmla="*/ 19050 h 535781"/>
              <a:gd name="connsiteX42" fmla="*/ 2426494 w 2686050"/>
              <a:gd name="connsiteY42" fmla="*/ 54768 h 535781"/>
              <a:gd name="connsiteX43" fmla="*/ 2493169 w 2686050"/>
              <a:gd name="connsiteY43" fmla="*/ 80962 h 535781"/>
              <a:gd name="connsiteX44" fmla="*/ 2562225 w 2686050"/>
              <a:gd name="connsiteY44" fmla="*/ 111918 h 535781"/>
              <a:gd name="connsiteX45" fmla="*/ 2626519 w 2686050"/>
              <a:gd name="connsiteY45" fmla="*/ 145256 h 535781"/>
              <a:gd name="connsiteX46" fmla="*/ 2650331 w 2686050"/>
              <a:gd name="connsiteY46" fmla="*/ 161925 h 535781"/>
              <a:gd name="connsiteX47" fmla="*/ 2674144 w 2686050"/>
              <a:gd name="connsiteY47" fmla="*/ 188118 h 535781"/>
              <a:gd name="connsiteX48" fmla="*/ 2683669 w 2686050"/>
              <a:gd name="connsiteY48" fmla="*/ 207168 h 535781"/>
              <a:gd name="connsiteX49" fmla="*/ 2686050 w 2686050"/>
              <a:gd name="connsiteY49" fmla="*/ 235743 h 535781"/>
              <a:gd name="connsiteX50" fmla="*/ 2674144 w 2686050"/>
              <a:gd name="connsiteY50" fmla="*/ 257175 h 535781"/>
              <a:gd name="connsiteX51" fmla="*/ 2636044 w 2686050"/>
              <a:gd name="connsiteY51" fmla="*/ 280987 h 535781"/>
              <a:gd name="connsiteX52" fmla="*/ 2588419 w 2686050"/>
              <a:gd name="connsiteY52" fmla="*/ 304800 h 535781"/>
              <a:gd name="connsiteX53" fmla="*/ 2547938 w 2686050"/>
              <a:gd name="connsiteY53" fmla="*/ 311943 h 535781"/>
              <a:gd name="connsiteX54" fmla="*/ 2431256 w 2686050"/>
              <a:gd name="connsiteY54" fmla="*/ 300037 h 535781"/>
              <a:gd name="connsiteX55" fmla="*/ 2231231 w 2686050"/>
              <a:gd name="connsiteY55" fmla="*/ 290512 h 535781"/>
              <a:gd name="connsiteX56" fmla="*/ 2024063 w 2686050"/>
              <a:gd name="connsiteY56" fmla="*/ 290512 h 535781"/>
              <a:gd name="connsiteX57" fmla="*/ 1874044 w 2686050"/>
              <a:gd name="connsiteY57" fmla="*/ 300037 h 535781"/>
              <a:gd name="connsiteX58" fmla="*/ 1688306 w 2686050"/>
              <a:gd name="connsiteY58" fmla="*/ 314325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86050" h="535781">
                <a:moveTo>
                  <a:pt x="1688306" y="314325"/>
                </a:moveTo>
                <a:lnTo>
                  <a:pt x="1247775" y="361950"/>
                </a:lnTo>
                <a:lnTo>
                  <a:pt x="1112044" y="392906"/>
                </a:lnTo>
                <a:lnTo>
                  <a:pt x="771525" y="442912"/>
                </a:lnTo>
                <a:lnTo>
                  <a:pt x="638175" y="466725"/>
                </a:lnTo>
                <a:lnTo>
                  <a:pt x="540544" y="488156"/>
                </a:lnTo>
                <a:lnTo>
                  <a:pt x="466725" y="511968"/>
                </a:lnTo>
                <a:lnTo>
                  <a:pt x="414338" y="535781"/>
                </a:lnTo>
                <a:lnTo>
                  <a:pt x="376238" y="535781"/>
                </a:lnTo>
                <a:lnTo>
                  <a:pt x="326231" y="526256"/>
                </a:lnTo>
                <a:lnTo>
                  <a:pt x="278606" y="511968"/>
                </a:lnTo>
                <a:lnTo>
                  <a:pt x="247650" y="495300"/>
                </a:lnTo>
                <a:lnTo>
                  <a:pt x="200025" y="464343"/>
                </a:lnTo>
                <a:lnTo>
                  <a:pt x="152400" y="423862"/>
                </a:lnTo>
                <a:lnTo>
                  <a:pt x="97631" y="366712"/>
                </a:lnTo>
                <a:lnTo>
                  <a:pt x="52388" y="309562"/>
                </a:lnTo>
                <a:lnTo>
                  <a:pt x="26194" y="271462"/>
                </a:lnTo>
                <a:lnTo>
                  <a:pt x="7144" y="235743"/>
                </a:lnTo>
                <a:lnTo>
                  <a:pt x="0" y="209550"/>
                </a:lnTo>
                <a:lnTo>
                  <a:pt x="2381" y="192881"/>
                </a:lnTo>
                <a:lnTo>
                  <a:pt x="11906" y="185737"/>
                </a:lnTo>
                <a:lnTo>
                  <a:pt x="21431" y="183356"/>
                </a:lnTo>
                <a:lnTo>
                  <a:pt x="47625" y="190500"/>
                </a:lnTo>
                <a:lnTo>
                  <a:pt x="73819" y="207168"/>
                </a:lnTo>
                <a:lnTo>
                  <a:pt x="90488" y="226218"/>
                </a:lnTo>
                <a:lnTo>
                  <a:pt x="116681" y="247650"/>
                </a:lnTo>
                <a:lnTo>
                  <a:pt x="157163" y="269081"/>
                </a:lnTo>
                <a:lnTo>
                  <a:pt x="197644" y="285750"/>
                </a:lnTo>
                <a:lnTo>
                  <a:pt x="235744" y="295275"/>
                </a:lnTo>
                <a:lnTo>
                  <a:pt x="271463" y="300037"/>
                </a:lnTo>
                <a:lnTo>
                  <a:pt x="314325" y="302418"/>
                </a:lnTo>
                <a:lnTo>
                  <a:pt x="388144" y="295275"/>
                </a:lnTo>
                <a:lnTo>
                  <a:pt x="683419" y="252412"/>
                </a:lnTo>
                <a:lnTo>
                  <a:pt x="1092994" y="195262"/>
                </a:lnTo>
                <a:lnTo>
                  <a:pt x="1393031" y="152400"/>
                </a:lnTo>
                <a:lnTo>
                  <a:pt x="1678781" y="111918"/>
                </a:lnTo>
                <a:lnTo>
                  <a:pt x="1902619" y="80962"/>
                </a:lnTo>
                <a:lnTo>
                  <a:pt x="2005013" y="66675"/>
                </a:lnTo>
                <a:lnTo>
                  <a:pt x="2107406" y="45243"/>
                </a:lnTo>
                <a:lnTo>
                  <a:pt x="2209800" y="16668"/>
                </a:lnTo>
                <a:lnTo>
                  <a:pt x="2255044" y="0"/>
                </a:lnTo>
                <a:lnTo>
                  <a:pt x="2324100" y="19050"/>
                </a:lnTo>
                <a:lnTo>
                  <a:pt x="2426494" y="54768"/>
                </a:lnTo>
                <a:lnTo>
                  <a:pt x="2493169" y="80962"/>
                </a:lnTo>
                <a:lnTo>
                  <a:pt x="2562225" y="111918"/>
                </a:lnTo>
                <a:lnTo>
                  <a:pt x="2626519" y="145256"/>
                </a:lnTo>
                <a:lnTo>
                  <a:pt x="2650331" y="161925"/>
                </a:lnTo>
                <a:lnTo>
                  <a:pt x="2674144" y="188118"/>
                </a:lnTo>
                <a:lnTo>
                  <a:pt x="2683669" y="207168"/>
                </a:lnTo>
                <a:lnTo>
                  <a:pt x="2686050" y="235743"/>
                </a:lnTo>
                <a:lnTo>
                  <a:pt x="2674144" y="257175"/>
                </a:lnTo>
                <a:lnTo>
                  <a:pt x="2636044" y="280987"/>
                </a:lnTo>
                <a:lnTo>
                  <a:pt x="2588419" y="304800"/>
                </a:lnTo>
                <a:lnTo>
                  <a:pt x="2547938" y="311943"/>
                </a:lnTo>
                <a:lnTo>
                  <a:pt x="2431256" y="300037"/>
                </a:lnTo>
                <a:lnTo>
                  <a:pt x="2231231" y="290512"/>
                </a:lnTo>
                <a:lnTo>
                  <a:pt x="2024063" y="290512"/>
                </a:lnTo>
                <a:lnTo>
                  <a:pt x="1874044" y="300037"/>
                </a:lnTo>
                <a:lnTo>
                  <a:pt x="1688306" y="3143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00E216-2E58-45A2-8290-D9199BFC7570}"/>
              </a:ext>
            </a:extLst>
          </p:cNvPr>
          <p:cNvSpPr/>
          <p:nvPr/>
        </p:nvSpPr>
        <p:spPr>
          <a:xfrm rot="16200000">
            <a:off x="2574927" y="3655220"/>
            <a:ext cx="3101975" cy="411162"/>
          </a:xfrm>
          <a:custGeom>
            <a:avLst/>
            <a:gdLst>
              <a:gd name="connsiteX0" fmla="*/ 1618363 w 3101445"/>
              <a:gd name="connsiteY0" fmla="*/ 373275 h 410853"/>
              <a:gd name="connsiteX1" fmla="*/ 1295192 w 3101445"/>
              <a:gd name="connsiteY1" fmla="*/ 363254 h 410853"/>
              <a:gd name="connsiteX2" fmla="*/ 1112312 w 3101445"/>
              <a:gd name="connsiteY2" fmla="*/ 360749 h 410853"/>
              <a:gd name="connsiteX3" fmla="*/ 511062 w 3101445"/>
              <a:gd name="connsiteY3" fmla="*/ 340707 h 410853"/>
              <a:gd name="connsiteX4" fmla="*/ 335698 w 3101445"/>
              <a:gd name="connsiteY4" fmla="*/ 343213 h 410853"/>
              <a:gd name="connsiteX5" fmla="*/ 230479 w 3101445"/>
              <a:gd name="connsiteY5" fmla="*/ 323171 h 410853"/>
              <a:gd name="connsiteX6" fmla="*/ 160334 w 3101445"/>
              <a:gd name="connsiteY6" fmla="*/ 305635 h 410853"/>
              <a:gd name="connsiteX7" fmla="*/ 112735 w 3101445"/>
              <a:gd name="connsiteY7" fmla="*/ 290603 h 410853"/>
              <a:gd name="connsiteX8" fmla="*/ 57620 w 3101445"/>
              <a:gd name="connsiteY8" fmla="*/ 265551 h 410853"/>
              <a:gd name="connsiteX9" fmla="*/ 25052 w 3101445"/>
              <a:gd name="connsiteY9" fmla="*/ 248015 h 410853"/>
              <a:gd name="connsiteX10" fmla="*/ 10021 w 3101445"/>
              <a:gd name="connsiteY10" fmla="*/ 232984 h 410853"/>
              <a:gd name="connsiteX11" fmla="*/ 0 w 3101445"/>
              <a:gd name="connsiteY11" fmla="*/ 210437 h 410853"/>
              <a:gd name="connsiteX12" fmla="*/ 5011 w 3101445"/>
              <a:gd name="connsiteY12" fmla="*/ 187890 h 410853"/>
              <a:gd name="connsiteX13" fmla="*/ 25052 w 3101445"/>
              <a:gd name="connsiteY13" fmla="*/ 160333 h 410853"/>
              <a:gd name="connsiteX14" fmla="*/ 55115 w 3101445"/>
              <a:gd name="connsiteY14" fmla="*/ 137786 h 410853"/>
              <a:gd name="connsiteX15" fmla="*/ 127766 w 3101445"/>
              <a:gd name="connsiteY15" fmla="*/ 100208 h 410853"/>
              <a:gd name="connsiteX16" fmla="*/ 202922 w 3101445"/>
              <a:gd name="connsiteY16" fmla="*/ 72650 h 410853"/>
              <a:gd name="connsiteX17" fmla="*/ 278078 w 3101445"/>
              <a:gd name="connsiteY17" fmla="*/ 45093 h 410853"/>
              <a:gd name="connsiteX18" fmla="*/ 355740 w 3101445"/>
              <a:gd name="connsiteY18" fmla="*/ 27557 h 410853"/>
              <a:gd name="connsiteX19" fmla="*/ 428391 w 3101445"/>
              <a:gd name="connsiteY19" fmla="*/ 22546 h 410853"/>
              <a:gd name="connsiteX20" fmla="*/ 491021 w 3101445"/>
              <a:gd name="connsiteY20" fmla="*/ 27557 h 410853"/>
              <a:gd name="connsiteX21" fmla="*/ 608765 w 3101445"/>
              <a:gd name="connsiteY21" fmla="*/ 52609 h 410853"/>
              <a:gd name="connsiteX22" fmla="*/ 711479 w 3101445"/>
              <a:gd name="connsiteY22" fmla="*/ 75156 h 410853"/>
              <a:gd name="connsiteX23" fmla="*/ 1022124 w 3101445"/>
              <a:gd name="connsiteY23" fmla="*/ 105218 h 410853"/>
              <a:gd name="connsiteX24" fmla="*/ 1352811 w 3101445"/>
              <a:gd name="connsiteY24" fmla="*/ 135281 h 410853"/>
              <a:gd name="connsiteX25" fmla="*/ 1758655 w 3101445"/>
              <a:gd name="connsiteY25" fmla="*/ 160333 h 410853"/>
              <a:gd name="connsiteX26" fmla="*/ 1991639 w 3101445"/>
              <a:gd name="connsiteY26" fmla="*/ 165343 h 410853"/>
              <a:gd name="connsiteX27" fmla="*/ 2394977 w 3101445"/>
              <a:gd name="connsiteY27" fmla="*/ 162838 h 410853"/>
              <a:gd name="connsiteX28" fmla="*/ 2745706 w 3101445"/>
              <a:gd name="connsiteY28" fmla="*/ 162838 h 410853"/>
              <a:gd name="connsiteX29" fmla="*/ 2825872 w 3101445"/>
              <a:gd name="connsiteY29" fmla="*/ 157827 h 410853"/>
              <a:gd name="connsiteX30" fmla="*/ 2875976 w 3101445"/>
              <a:gd name="connsiteY30" fmla="*/ 142796 h 410853"/>
              <a:gd name="connsiteX31" fmla="*/ 2928586 w 3101445"/>
              <a:gd name="connsiteY31" fmla="*/ 102713 h 410853"/>
              <a:gd name="connsiteX32" fmla="*/ 3008752 w 3101445"/>
              <a:gd name="connsiteY32" fmla="*/ 25052 h 410853"/>
              <a:gd name="connsiteX33" fmla="*/ 3023783 w 3101445"/>
              <a:gd name="connsiteY33" fmla="*/ 10020 h 410853"/>
              <a:gd name="connsiteX34" fmla="*/ 3038815 w 3101445"/>
              <a:gd name="connsiteY34" fmla="*/ 2505 h 410853"/>
              <a:gd name="connsiteX35" fmla="*/ 3063867 w 3101445"/>
              <a:gd name="connsiteY35" fmla="*/ 0 h 410853"/>
              <a:gd name="connsiteX36" fmla="*/ 3083908 w 3101445"/>
              <a:gd name="connsiteY36" fmla="*/ 5010 h 410853"/>
              <a:gd name="connsiteX37" fmla="*/ 3096434 w 3101445"/>
              <a:gd name="connsiteY37" fmla="*/ 15031 h 410853"/>
              <a:gd name="connsiteX38" fmla="*/ 3101445 w 3101445"/>
              <a:gd name="connsiteY38" fmla="*/ 35072 h 410853"/>
              <a:gd name="connsiteX39" fmla="*/ 3096434 w 3101445"/>
              <a:gd name="connsiteY39" fmla="*/ 65135 h 410853"/>
              <a:gd name="connsiteX40" fmla="*/ 3046330 w 3101445"/>
              <a:gd name="connsiteY40" fmla="*/ 263046 h 410853"/>
              <a:gd name="connsiteX41" fmla="*/ 2983700 w 3101445"/>
              <a:gd name="connsiteY41" fmla="*/ 310645 h 410853"/>
              <a:gd name="connsiteX42" fmla="*/ 2963658 w 3101445"/>
              <a:gd name="connsiteY42" fmla="*/ 350728 h 410853"/>
              <a:gd name="connsiteX43" fmla="*/ 2941112 w 3101445"/>
              <a:gd name="connsiteY43" fmla="*/ 378286 h 410853"/>
              <a:gd name="connsiteX44" fmla="*/ 2913554 w 3101445"/>
              <a:gd name="connsiteY44" fmla="*/ 393317 h 410853"/>
              <a:gd name="connsiteX45" fmla="*/ 2868461 w 3101445"/>
              <a:gd name="connsiteY45" fmla="*/ 405843 h 410853"/>
              <a:gd name="connsiteX46" fmla="*/ 2783284 w 3101445"/>
              <a:gd name="connsiteY46" fmla="*/ 410853 h 410853"/>
              <a:gd name="connsiteX47" fmla="*/ 2645497 w 3101445"/>
              <a:gd name="connsiteY47" fmla="*/ 408348 h 410853"/>
              <a:gd name="connsiteX48" fmla="*/ 2039238 w 3101445"/>
              <a:gd name="connsiteY48" fmla="*/ 410853 h 410853"/>
              <a:gd name="connsiteX49" fmla="*/ 1898946 w 3101445"/>
              <a:gd name="connsiteY49" fmla="*/ 383296 h 410853"/>
              <a:gd name="connsiteX50" fmla="*/ 1618363 w 3101445"/>
              <a:gd name="connsiteY50" fmla="*/ 373275 h 41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101445" h="410853">
                <a:moveTo>
                  <a:pt x="1618363" y="373275"/>
                </a:moveTo>
                <a:lnTo>
                  <a:pt x="1295192" y="363254"/>
                </a:lnTo>
                <a:lnTo>
                  <a:pt x="1112312" y="360749"/>
                </a:lnTo>
                <a:lnTo>
                  <a:pt x="511062" y="340707"/>
                </a:lnTo>
                <a:lnTo>
                  <a:pt x="335698" y="343213"/>
                </a:lnTo>
                <a:lnTo>
                  <a:pt x="230479" y="323171"/>
                </a:lnTo>
                <a:lnTo>
                  <a:pt x="160334" y="305635"/>
                </a:lnTo>
                <a:lnTo>
                  <a:pt x="112735" y="290603"/>
                </a:lnTo>
                <a:lnTo>
                  <a:pt x="57620" y="265551"/>
                </a:lnTo>
                <a:lnTo>
                  <a:pt x="25052" y="248015"/>
                </a:lnTo>
                <a:lnTo>
                  <a:pt x="10021" y="232984"/>
                </a:lnTo>
                <a:lnTo>
                  <a:pt x="0" y="210437"/>
                </a:lnTo>
                <a:lnTo>
                  <a:pt x="5011" y="187890"/>
                </a:lnTo>
                <a:lnTo>
                  <a:pt x="25052" y="160333"/>
                </a:lnTo>
                <a:lnTo>
                  <a:pt x="55115" y="137786"/>
                </a:lnTo>
                <a:lnTo>
                  <a:pt x="127766" y="100208"/>
                </a:lnTo>
                <a:lnTo>
                  <a:pt x="202922" y="72650"/>
                </a:lnTo>
                <a:lnTo>
                  <a:pt x="278078" y="45093"/>
                </a:lnTo>
                <a:lnTo>
                  <a:pt x="355740" y="27557"/>
                </a:lnTo>
                <a:lnTo>
                  <a:pt x="428391" y="22546"/>
                </a:lnTo>
                <a:lnTo>
                  <a:pt x="491021" y="27557"/>
                </a:lnTo>
                <a:lnTo>
                  <a:pt x="608765" y="52609"/>
                </a:lnTo>
                <a:lnTo>
                  <a:pt x="711479" y="75156"/>
                </a:lnTo>
                <a:lnTo>
                  <a:pt x="1022124" y="105218"/>
                </a:lnTo>
                <a:lnTo>
                  <a:pt x="1352811" y="135281"/>
                </a:lnTo>
                <a:lnTo>
                  <a:pt x="1758655" y="160333"/>
                </a:lnTo>
                <a:lnTo>
                  <a:pt x="1991639" y="165343"/>
                </a:lnTo>
                <a:lnTo>
                  <a:pt x="2394977" y="162838"/>
                </a:lnTo>
                <a:lnTo>
                  <a:pt x="2745706" y="162838"/>
                </a:lnTo>
                <a:lnTo>
                  <a:pt x="2825872" y="157827"/>
                </a:lnTo>
                <a:lnTo>
                  <a:pt x="2875976" y="142796"/>
                </a:lnTo>
                <a:lnTo>
                  <a:pt x="2928586" y="102713"/>
                </a:lnTo>
                <a:lnTo>
                  <a:pt x="3008752" y="25052"/>
                </a:lnTo>
                <a:lnTo>
                  <a:pt x="3023783" y="10020"/>
                </a:lnTo>
                <a:lnTo>
                  <a:pt x="3038815" y="2505"/>
                </a:lnTo>
                <a:lnTo>
                  <a:pt x="3063867" y="0"/>
                </a:lnTo>
                <a:lnTo>
                  <a:pt x="3083908" y="5010"/>
                </a:lnTo>
                <a:lnTo>
                  <a:pt x="3096434" y="15031"/>
                </a:lnTo>
                <a:lnTo>
                  <a:pt x="3101445" y="35072"/>
                </a:lnTo>
                <a:lnTo>
                  <a:pt x="3096434" y="65135"/>
                </a:lnTo>
                <a:lnTo>
                  <a:pt x="3046330" y="263046"/>
                </a:lnTo>
                <a:lnTo>
                  <a:pt x="2983700" y="310645"/>
                </a:lnTo>
                <a:lnTo>
                  <a:pt x="2963658" y="350728"/>
                </a:lnTo>
                <a:lnTo>
                  <a:pt x="2941112" y="378286"/>
                </a:lnTo>
                <a:lnTo>
                  <a:pt x="2913554" y="393317"/>
                </a:lnTo>
                <a:lnTo>
                  <a:pt x="2868461" y="405843"/>
                </a:lnTo>
                <a:lnTo>
                  <a:pt x="2783284" y="410853"/>
                </a:lnTo>
                <a:lnTo>
                  <a:pt x="2645497" y="408348"/>
                </a:lnTo>
                <a:lnTo>
                  <a:pt x="2039238" y="410853"/>
                </a:lnTo>
                <a:lnTo>
                  <a:pt x="1898946" y="383296"/>
                </a:lnTo>
                <a:lnTo>
                  <a:pt x="1618363" y="373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3B21B56-ECAB-4686-B361-D75A5E0FBAE1}"/>
              </a:ext>
            </a:extLst>
          </p:cNvPr>
          <p:cNvSpPr/>
          <p:nvPr/>
        </p:nvSpPr>
        <p:spPr>
          <a:xfrm>
            <a:off x="4245770" y="2360613"/>
            <a:ext cx="1284288" cy="1162050"/>
          </a:xfrm>
          <a:custGeom>
            <a:avLst/>
            <a:gdLst>
              <a:gd name="connsiteX0" fmla="*/ 323850 w 1283494"/>
              <a:gd name="connsiteY0" fmla="*/ 352425 h 1162050"/>
              <a:gd name="connsiteX1" fmla="*/ 2381 w 1283494"/>
              <a:gd name="connsiteY1" fmla="*/ 421481 h 1162050"/>
              <a:gd name="connsiteX2" fmla="*/ 0 w 1283494"/>
              <a:gd name="connsiteY2" fmla="*/ 257175 h 1162050"/>
              <a:gd name="connsiteX3" fmla="*/ 219075 w 1283494"/>
              <a:gd name="connsiteY3" fmla="*/ 214312 h 1162050"/>
              <a:gd name="connsiteX4" fmla="*/ 481013 w 1283494"/>
              <a:gd name="connsiteY4" fmla="*/ 154781 h 1162050"/>
              <a:gd name="connsiteX5" fmla="*/ 752475 w 1283494"/>
              <a:gd name="connsiteY5" fmla="*/ 85725 h 1162050"/>
              <a:gd name="connsiteX6" fmla="*/ 921544 w 1283494"/>
              <a:gd name="connsiteY6" fmla="*/ 0 h 1162050"/>
              <a:gd name="connsiteX7" fmla="*/ 938213 w 1283494"/>
              <a:gd name="connsiteY7" fmla="*/ 0 h 1162050"/>
              <a:gd name="connsiteX8" fmla="*/ 1007269 w 1283494"/>
              <a:gd name="connsiteY8" fmla="*/ 35719 h 1162050"/>
              <a:gd name="connsiteX9" fmla="*/ 1152525 w 1283494"/>
              <a:gd name="connsiteY9" fmla="*/ 123825 h 1162050"/>
              <a:gd name="connsiteX10" fmla="*/ 1259681 w 1283494"/>
              <a:gd name="connsiteY10" fmla="*/ 190500 h 1162050"/>
              <a:gd name="connsiteX11" fmla="*/ 1273969 w 1283494"/>
              <a:gd name="connsiteY11" fmla="*/ 202406 h 1162050"/>
              <a:gd name="connsiteX12" fmla="*/ 1281113 w 1283494"/>
              <a:gd name="connsiteY12" fmla="*/ 216694 h 1162050"/>
              <a:gd name="connsiteX13" fmla="*/ 1283494 w 1283494"/>
              <a:gd name="connsiteY13" fmla="*/ 238125 h 1162050"/>
              <a:gd name="connsiteX14" fmla="*/ 1278731 w 1283494"/>
              <a:gd name="connsiteY14" fmla="*/ 269081 h 1162050"/>
              <a:gd name="connsiteX15" fmla="*/ 1259681 w 1283494"/>
              <a:gd name="connsiteY15" fmla="*/ 309562 h 1162050"/>
              <a:gd name="connsiteX16" fmla="*/ 1240631 w 1283494"/>
              <a:gd name="connsiteY16" fmla="*/ 335756 h 1162050"/>
              <a:gd name="connsiteX17" fmla="*/ 1185863 w 1283494"/>
              <a:gd name="connsiteY17" fmla="*/ 547687 h 1162050"/>
              <a:gd name="connsiteX18" fmla="*/ 1133475 w 1283494"/>
              <a:gd name="connsiteY18" fmla="*/ 740569 h 1162050"/>
              <a:gd name="connsiteX19" fmla="*/ 1092994 w 1283494"/>
              <a:gd name="connsiteY19" fmla="*/ 883444 h 1162050"/>
              <a:gd name="connsiteX20" fmla="*/ 1066800 w 1283494"/>
              <a:gd name="connsiteY20" fmla="*/ 969169 h 1162050"/>
              <a:gd name="connsiteX21" fmla="*/ 1035844 w 1283494"/>
              <a:gd name="connsiteY21" fmla="*/ 1040606 h 1162050"/>
              <a:gd name="connsiteX22" fmla="*/ 1012031 w 1283494"/>
              <a:gd name="connsiteY22" fmla="*/ 1090612 h 1162050"/>
              <a:gd name="connsiteX23" fmla="*/ 973931 w 1283494"/>
              <a:gd name="connsiteY23" fmla="*/ 1140619 h 1162050"/>
              <a:gd name="connsiteX24" fmla="*/ 959644 w 1283494"/>
              <a:gd name="connsiteY24" fmla="*/ 1157287 h 1162050"/>
              <a:gd name="connsiteX25" fmla="*/ 945356 w 1283494"/>
              <a:gd name="connsiteY25" fmla="*/ 1162050 h 1162050"/>
              <a:gd name="connsiteX26" fmla="*/ 900113 w 1283494"/>
              <a:gd name="connsiteY26" fmla="*/ 1147762 h 1162050"/>
              <a:gd name="connsiteX27" fmla="*/ 862013 w 1283494"/>
              <a:gd name="connsiteY27" fmla="*/ 1121569 h 1162050"/>
              <a:gd name="connsiteX28" fmla="*/ 835819 w 1283494"/>
              <a:gd name="connsiteY28" fmla="*/ 1092994 h 1162050"/>
              <a:gd name="connsiteX29" fmla="*/ 821531 w 1283494"/>
              <a:gd name="connsiteY29" fmla="*/ 1064419 h 1162050"/>
              <a:gd name="connsiteX30" fmla="*/ 809625 w 1283494"/>
              <a:gd name="connsiteY30" fmla="*/ 1023937 h 1162050"/>
              <a:gd name="connsiteX31" fmla="*/ 814388 w 1283494"/>
              <a:gd name="connsiteY31" fmla="*/ 919162 h 1162050"/>
              <a:gd name="connsiteX32" fmla="*/ 857250 w 1283494"/>
              <a:gd name="connsiteY32" fmla="*/ 635794 h 1162050"/>
              <a:gd name="connsiteX33" fmla="*/ 892969 w 1283494"/>
              <a:gd name="connsiteY33" fmla="*/ 400050 h 1162050"/>
              <a:gd name="connsiteX34" fmla="*/ 904875 w 1283494"/>
              <a:gd name="connsiteY34" fmla="*/ 321469 h 1162050"/>
              <a:gd name="connsiteX35" fmla="*/ 907256 w 1283494"/>
              <a:gd name="connsiteY35" fmla="*/ 290512 h 1162050"/>
              <a:gd name="connsiteX36" fmla="*/ 897731 w 1283494"/>
              <a:gd name="connsiteY36" fmla="*/ 257175 h 1162050"/>
              <a:gd name="connsiteX37" fmla="*/ 881063 w 1283494"/>
              <a:gd name="connsiteY37" fmla="*/ 242887 h 1162050"/>
              <a:gd name="connsiteX38" fmla="*/ 850106 w 1283494"/>
              <a:gd name="connsiteY38" fmla="*/ 238125 h 1162050"/>
              <a:gd name="connsiteX39" fmla="*/ 652463 w 1283494"/>
              <a:gd name="connsiteY39" fmla="*/ 280987 h 1162050"/>
              <a:gd name="connsiteX40" fmla="*/ 323850 w 1283494"/>
              <a:gd name="connsiteY40" fmla="*/ 352425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83494" h="1162050">
                <a:moveTo>
                  <a:pt x="323850" y="352425"/>
                </a:moveTo>
                <a:lnTo>
                  <a:pt x="2381" y="421481"/>
                </a:lnTo>
                <a:cubicBezTo>
                  <a:pt x="1587" y="366712"/>
                  <a:pt x="794" y="311944"/>
                  <a:pt x="0" y="257175"/>
                </a:cubicBezTo>
                <a:lnTo>
                  <a:pt x="219075" y="214312"/>
                </a:lnTo>
                <a:lnTo>
                  <a:pt x="481013" y="154781"/>
                </a:lnTo>
                <a:lnTo>
                  <a:pt x="752475" y="85725"/>
                </a:lnTo>
                <a:lnTo>
                  <a:pt x="921544" y="0"/>
                </a:lnTo>
                <a:lnTo>
                  <a:pt x="938213" y="0"/>
                </a:lnTo>
                <a:lnTo>
                  <a:pt x="1007269" y="35719"/>
                </a:lnTo>
                <a:lnTo>
                  <a:pt x="1152525" y="123825"/>
                </a:lnTo>
                <a:lnTo>
                  <a:pt x="1259681" y="190500"/>
                </a:lnTo>
                <a:lnTo>
                  <a:pt x="1273969" y="202406"/>
                </a:lnTo>
                <a:lnTo>
                  <a:pt x="1281113" y="216694"/>
                </a:lnTo>
                <a:lnTo>
                  <a:pt x="1283494" y="238125"/>
                </a:lnTo>
                <a:lnTo>
                  <a:pt x="1278731" y="269081"/>
                </a:lnTo>
                <a:lnTo>
                  <a:pt x="1259681" y="309562"/>
                </a:lnTo>
                <a:lnTo>
                  <a:pt x="1240631" y="335756"/>
                </a:lnTo>
                <a:lnTo>
                  <a:pt x="1185863" y="547687"/>
                </a:lnTo>
                <a:lnTo>
                  <a:pt x="1133475" y="740569"/>
                </a:lnTo>
                <a:lnTo>
                  <a:pt x="1092994" y="883444"/>
                </a:lnTo>
                <a:lnTo>
                  <a:pt x="1066800" y="969169"/>
                </a:lnTo>
                <a:lnTo>
                  <a:pt x="1035844" y="1040606"/>
                </a:lnTo>
                <a:lnTo>
                  <a:pt x="1012031" y="1090612"/>
                </a:lnTo>
                <a:lnTo>
                  <a:pt x="973931" y="1140619"/>
                </a:lnTo>
                <a:lnTo>
                  <a:pt x="959644" y="1157287"/>
                </a:lnTo>
                <a:lnTo>
                  <a:pt x="945356" y="1162050"/>
                </a:lnTo>
                <a:lnTo>
                  <a:pt x="900113" y="1147762"/>
                </a:lnTo>
                <a:lnTo>
                  <a:pt x="862013" y="1121569"/>
                </a:lnTo>
                <a:lnTo>
                  <a:pt x="835819" y="1092994"/>
                </a:lnTo>
                <a:lnTo>
                  <a:pt x="821531" y="1064419"/>
                </a:lnTo>
                <a:lnTo>
                  <a:pt x="809625" y="1023937"/>
                </a:lnTo>
                <a:lnTo>
                  <a:pt x="814388" y="919162"/>
                </a:lnTo>
                <a:lnTo>
                  <a:pt x="857250" y="635794"/>
                </a:lnTo>
                <a:lnTo>
                  <a:pt x="892969" y="400050"/>
                </a:lnTo>
                <a:lnTo>
                  <a:pt x="904875" y="321469"/>
                </a:lnTo>
                <a:lnTo>
                  <a:pt x="907256" y="290512"/>
                </a:lnTo>
                <a:lnTo>
                  <a:pt x="897731" y="257175"/>
                </a:lnTo>
                <a:lnTo>
                  <a:pt x="881063" y="242887"/>
                </a:lnTo>
                <a:lnTo>
                  <a:pt x="850106" y="238125"/>
                </a:lnTo>
                <a:lnTo>
                  <a:pt x="652463" y="280987"/>
                </a:lnTo>
                <a:lnTo>
                  <a:pt x="323850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51AF7DA-225D-4D7C-A6E9-E8C43855F002}"/>
              </a:ext>
            </a:extLst>
          </p:cNvPr>
          <p:cNvSpPr/>
          <p:nvPr/>
        </p:nvSpPr>
        <p:spPr>
          <a:xfrm>
            <a:off x="4231484" y="3243264"/>
            <a:ext cx="884237" cy="288925"/>
          </a:xfrm>
          <a:custGeom>
            <a:avLst/>
            <a:gdLst>
              <a:gd name="connsiteX0" fmla="*/ 414337 w 883443"/>
              <a:gd name="connsiteY0" fmla="*/ 226218 h 288131"/>
              <a:gd name="connsiteX1" fmla="*/ 0 w 883443"/>
              <a:gd name="connsiteY1" fmla="*/ 288131 h 288131"/>
              <a:gd name="connsiteX2" fmla="*/ 7143 w 883443"/>
              <a:gd name="connsiteY2" fmla="*/ 100012 h 288131"/>
              <a:gd name="connsiteX3" fmla="*/ 235743 w 883443"/>
              <a:gd name="connsiteY3" fmla="*/ 76200 h 288131"/>
              <a:gd name="connsiteX4" fmla="*/ 538162 w 883443"/>
              <a:gd name="connsiteY4" fmla="*/ 42862 h 288131"/>
              <a:gd name="connsiteX5" fmla="*/ 883443 w 883443"/>
              <a:gd name="connsiteY5" fmla="*/ 0 h 288131"/>
              <a:gd name="connsiteX6" fmla="*/ 883443 w 883443"/>
              <a:gd name="connsiteY6" fmla="*/ 154781 h 288131"/>
              <a:gd name="connsiteX7" fmla="*/ 414337 w 883443"/>
              <a:gd name="connsiteY7" fmla="*/ 226218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3443" h="288131">
                <a:moveTo>
                  <a:pt x="414337" y="226218"/>
                </a:moveTo>
                <a:lnTo>
                  <a:pt x="0" y="288131"/>
                </a:lnTo>
                <a:lnTo>
                  <a:pt x="7143" y="100012"/>
                </a:lnTo>
                <a:lnTo>
                  <a:pt x="235743" y="76200"/>
                </a:lnTo>
                <a:lnTo>
                  <a:pt x="538162" y="42862"/>
                </a:lnTo>
                <a:lnTo>
                  <a:pt x="883443" y="0"/>
                </a:lnTo>
                <a:lnTo>
                  <a:pt x="883443" y="154781"/>
                </a:lnTo>
                <a:lnTo>
                  <a:pt x="414337" y="2262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B79DC63-9D92-4826-AC6F-54932AED11DF}"/>
              </a:ext>
            </a:extLst>
          </p:cNvPr>
          <p:cNvSpPr/>
          <p:nvPr/>
        </p:nvSpPr>
        <p:spPr>
          <a:xfrm>
            <a:off x="4210846" y="3913188"/>
            <a:ext cx="1323975" cy="1155700"/>
          </a:xfrm>
          <a:custGeom>
            <a:avLst/>
            <a:gdLst>
              <a:gd name="connsiteX0" fmla="*/ 264319 w 1323975"/>
              <a:gd name="connsiteY0" fmla="*/ 350044 h 1157287"/>
              <a:gd name="connsiteX1" fmla="*/ 0 w 1323975"/>
              <a:gd name="connsiteY1" fmla="*/ 407194 h 1157287"/>
              <a:gd name="connsiteX2" fmla="*/ 7144 w 1323975"/>
              <a:gd name="connsiteY2" fmla="*/ 192881 h 1157287"/>
              <a:gd name="connsiteX3" fmla="*/ 200025 w 1323975"/>
              <a:gd name="connsiteY3" fmla="*/ 164306 h 1157287"/>
              <a:gd name="connsiteX4" fmla="*/ 442913 w 1323975"/>
              <a:gd name="connsiteY4" fmla="*/ 123825 h 1157287"/>
              <a:gd name="connsiteX5" fmla="*/ 631032 w 1323975"/>
              <a:gd name="connsiteY5" fmla="*/ 85725 h 1157287"/>
              <a:gd name="connsiteX6" fmla="*/ 800100 w 1323975"/>
              <a:gd name="connsiteY6" fmla="*/ 45244 h 1157287"/>
              <a:gd name="connsiteX7" fmla="*/ 890588 w 1323975"/>
              <a:gd name="connsiteY7" fmla="*/ 19050 h 1157287"/>
              <a:gd name="connsiteX8" fmla="*/ 945357 w 1323975"/>
              <a:gd name="connsiteY8" fmla="*/ 2381 h 1157287"/>
              <a:gd name="connsiteX9" fmla="*/ 973932 w 1323975"/>
              <a:gd name="connsiteY9" fmla="*/ 0 h 1157287"/>
              <a:gd name="connsiteX10" fmla="*/ 1007269 w 1323975"/>
              <a:gd name="connsiteY10" fmla="*/ 7144 h 1157287"/>
              <a:gd name="connsiteX11" fmla="*/ 1038225 w 1323975"/>
              <a:gd name="connsiteY11" fmla="*/ 26194 h 1157287"/>
              <a:gd name="connsiteX12" fmla="*/ 1112044 w 1323975"/>
              <a:gd name="connsiteY12" fmla="*/ 71437 h 1157287"/>
              <a:gd name="connsiteX13" fmla="*/ 1173957 w 1323975"/>
              <a:gd name="connsiteY13" fmla="*/ 111919 h 1157287"/>
              <a:gd name="connsiteX14" fmla="*/ 1290638 w 1323975"/>
              <a:gd name="connsiteY14" fmla="*/ 197644 h 1157287"/>
              <a:gd name="connsiteX15" fmla="*/ 1304925 w 1323975"/>
              <a:gd name="connsiteY15" fmla="*/ 209550 h 1157287"/>
              <a:gd name="connsiteX16" fmla="*/ 1316832 w 1323975"/>
              <a:gd name="connsiteY16" fmla="*/ 226219 h 1157287"/>
              <a:gd name="connsiteX17" fmla="*/ 1323975 w 1323975"/>
              <a:gd name="connsiteY17" fmla="*/ 254794 h 1157287"/>
              <a:gd name="connsiteX18" fmla="*/ 1323975 w 1323975"/>
              <a:gd name="connsiteY18" fmla="*/ 278606 h 1157287"/>
              <a:gd name="connsiteX19" fmla="*/ 1319213 w 1323975"/>
              <a:gd name="connsiteY19" fmla="*/ 311944 h 1157287"/>
              <a:gd name="connsiteX20" fmla="*/ 1304925 w 1323975"/>
              <a:gd name="connsiteY20" fmla="*/ 354806 h 1157287"/>
              <a:gd name="connsiteX21" fmla="*/ 1266825 w 1323975"/>
              <a:gd name="connsiteY21" fmla="*/ 402431 h 1157287"/>
              <a:gd name="connsiteX22" fmla="*/ 1223963 w 1323975"/>
              <a:gd name="connsiteY22" fmla="*/ 473869 h 1157287"/>
              <a:gd name="connsiteX23" fmla="*/ 1197769 w 1323975"/>
              <a:gd name="connsiteY23" fmla="*/ 531019 h 1157287"/>
              <a:gd name="connsiteX24" fmla="*/ 1173957 w 1323975"/>
              <a:gd name="connsiteY24" fmla="*/ 626269 h 1157287"/>
              <a:gd name="connsiteX25" fmla="*/ 1131094 w 1323975"/>
              <a:gd name="connsiteY25" fmla="*/ 842962 h 1157287"/>
              <a:gd name="connsiteX26" fmla="*/ 1102519 w 1323975"/>
              <a:gd name="connsiteY26" fmla="*/ 992981 h 1157287"/>
              <a:gd name="connsiteX27" fmla="*/ 1088232 w 1323975"/>
              <a:gd name="connsiteY27" fmla="*/ 1059656 h 1157287"/>
              <a:gd name="connsiteX28" fmla="*/ 1076325 w 1323975"/>
              <a:gd name="connsiteY28" fmla="*/ 1095375 h 1157287"/>
              <a:gd name="connsiteX29" fmla="*/ 1057275 w 1323975"/>
              <a:gd name="connsiteY29" fmla="*/ 1128712 h 1157287"/>
              <a:gd name="connsiteX30" fmla="*/ 1045369 w 1323975"/>
              <a:gd name="connsiteY30" fmla="*/ 1143000 h 1157287"/>
              <a:gd name="connsiteX31" fmla="*/ 1023938 w 1323975"/>
              <a:gd name="connsiteY31" fmla="*/ 1152525 h 1157287"/>
              <a:gd name="connsiteX32" fmla="*/ 997744 w 1323975"/>
              <a:gd name="connsiteY32" fmla="*/ 1157287 h 1157287"/>
              <a:gd name="connsiteX33" fmla="*/ 969169 w 1323975"/>
              <a:gd name="connsiteY33" fmla="*/ 1152525 h 1157287"/>
              <a:gd name="connsiteX34" fmla="*/ 947738 w 1323975"/>
              <a:gd name="connsiteY34" fmla="*/ 1145381 h 1157287"/>
              <a:gd name="connsiteX35" fmla="*/ 926307 w 1323975"/>
              <a:gd name="connsiteY35" fmla="*/ 1131094 h 1157287"/>
              <a:gd name="connsiteX36" fmla="*/ 902494 w 1323975"/>
              <a:gd name="connsiteY36" fmla="*/ 1107281 h 1157287"/>
              <a:gd name="connsiteX37" fmla="*/ 876300 w 1323975"/>
              <a:gd name="connsiteY37" fmla="*/ 1071562 h 1157287"/>
              <a:gd name="connsiteX38" fmla="*/ 862013 w 1323975"/>
              <a:gd name="connsiteY38" fmla="*/ 1045369 h 1157287"/>
              <a:gd name="connsiteX39" fmla="*/ 852488 w 1323975"/>
              <a:gd name="connsiteY39" fmla="*/ 1009650 h 1157287"/>
              <a:gd name="connsiteX40" fmla="*/ 878682 w 1323975"/>
              <a:gd name="connsiteY40" fmla="*/ 878681 h 1157287"/>
              <a:gd name="connsiteX41" fmla="*/ 926307 w 1323975"/>
              <a:gd name="connsiteY41" fmla="*/ 523875 h 1157287"/>
              <a:gd name="connsiteX42" fmla="*/ 942975 w 1323975"/>
              <a:gd name="connsiteY42" fmla="*/ 364331 h 1157287"/>
              <a:gd name="connsiteX43" fmla="*/ 950119 w 1323975"/>
              <a:gd name="connsiteY43" fmla="*/ 266700 h 1157287"/>
              <a:gd name="connsiteX44" fmla="*/ 947738 w 1323975"/>
              <a:gd name="connsiteY44" fmla="*/ 250031 h 1157287"/>
              <a:gd name="connsiteX45" fmla="*/ 940594 w 1323975"/>
              <a:gd name="connsiteY45" fmla="*/ 235744 h 1157287"/>
              <a:gd name="connsiteX46" fmla="*/ 919163 w 1323975"/>
              <a:gd name="connsiteY46" fmla="*/ 228600 h 1157287"/>
              <a:gd name="connsiteX47" fmla="*/ 845344 w 1323975"/>
              <a:gd name="connsiteY47" fmla="*/ 233362 h 1157287"/>
              <a:gd name="connsiteX48" fmla="*/ 733425 w 1323975"/>
              <a:gd name="connsiteY48" fmla="*/ 247650 h 1157287"/>
              <a:gd name="connsiteX49" fmla="*/ 566738 w 1323975"/>
              <a:gd name="connsiteY49" fmla="*/ 285750 h 1157287"/>
              <a:gd name="connsiteX50" fmla="*/ 264319 w 1323975"/>
              <a:gd name="connsiteY50" fmla="*/ 350044 h 115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23975" h="1157287">
                <a:moveTo>
                  <a:pt x="264319" y="350044"/>
                </a:moveTo>
                <a:lnTo>
                  <a:pt x="0" y="407194"/>
                </a:lnTo>
                <a:lnTo>
                  <a:pt x="7144" y="192881"/>
                </a:lnTo>
                <a:lnTo>
                  <a:pt x="200025" y="164306"/>
                </a:lnTo>
                <a:lnTo>
                  <a:pt x="442913" y="123825"/>
                </a:lnTo>
                <a:lnTo>
                  <a:pt x="631032" y="85725"/>
                </a:lnTo>
                <a:lnTo>
                  <a:pt x="800100" y="45244"/>
                </a:lnTo>
                <a:lnTo>
                  <a:pt x="890588" y="19050"/>
                </a:lnTo>
                <a:lnTo>
                  <a:pt x="945357" y="2381"/>
                </a:lnTo>
                <a:lnTo>
                  <a:pt x="973932" y="0"/>
                </a:lnTo>
                <a:lnTo>
                  <a:pt x="1007269" y="7144"/>
                </a:lnTo>
                <a:lnTo>
                  <a:pt x="1038225" y="26194"/>
                </a:lnTo>
                <a:lnTo>
                  <a:pt x="1112044" y="71437"/>
                </a:lnTo>
                <a:lnTo>
                  <a:pt x="1173957" y="111919"/>
                </a:lnTo>
                <a:lnTo>
                  <a:pt x="1290638" y="197644"/>
                </a:lnTo>
                <a:lnTo>
                  <a:pt x="1304925" y="209550"/>
                </a:lnTo>
                <a:lnTo>
                  <a:pt x="1316832" y="226219"/>
                </a:lnTo>
                <a:lnTo>
                  <a:pt x="1323975" y="254794"/>
                </a:lnTo>
                <a:lnTo>
                  <a:pt x="1323975" y="278606"/>
                </a:lnTo>
                <a:lnTo>
                  <a:pt x="1319213" y="311944"/>
                </a:lnTo>
                <a:lnTo>
                  <a:pt x="1304925" y="354806"/>
                </a:lnTo>
                <a:lnTo>
                  <a:pt x="1266825" y="402431"/>
                </a:lnTo>
                <a:lnTo>
                  <a:pt x="1223963" y="473869"/>
                </a:lnTo>
                <a:lnTo>
                  <a:pt x="1197769" y="531019"/>
                </a:lnTo>
                <a:lnTo>
                  <a:pt x="1173957" y="626269"/>
                </a:lnTo>
                <a:lnTo>
                  <a:pt x="1131094" y="842962"/>
                </a:lnTo>
                <a:lnTo>
                  <a:pt x="1102519" y="992981"/>
                </a:lnTo>
                <a:lnTo>
                  <a:pt x="1088232" y="1059656"/>
                </a:lnTo>
                <a:lnTo>
                  <a:pt x="1076325" y="1095375"/>
                </a:lnTo>
                <a:lnTo>
                  <a:pt x="1057275" y="1128712"/>
                </a:lnTo>
                <a:lnTo>
                  <a:pt x="1045369" y="1143000"/>
                </a:lnTo>
                <a:lnTo>
                  <a:pt x="1023938" y="1152525"/>
                </a:lnTo>
                <a:lnTo>
                  <a:pt x="997744" y="1157287"/>
                </a:lnTo>
                <a:lnTo>
                  <a:pt x="969169" y="1152525"/>
                </a:lnTo>
                <a:lnTo>
                  <a:pt x="947738" y="1145381"/>
                </a:lnTo>
                <a:lnTo>
                  <a:pt x="926307" y="1131094"/>
                </a:lnTo>
                <a:lnTo>
                  <a:pt x="902494" y="1107281"/>
                </a:lnTo>
                <a:lnTo>
                  <a:pt x="876300" y="1071562"/>
                </a:lnTo>
                <a:lnTo>
                  <a:pt x="862013" y="1045369"/>
                </a:lnTo>
                <a:lnTo>
                  <a:pt x="852488" y="1009650"/>
                </a:lnTo>
                <a:lnTo>
                  <a:pt x="878682" y="878681"/>
                </a:lnTo>
                <a:lnTo>
                  <a:pt x="926307" y="523875"/>
                </a:lnTo>
                <a:lnTo>
                  <a:pt x="942975" y="364331"/>
                </a:lnTo>
                <a:lnTo>
                  <a:pt x="950119" y="266700"/>
                </a:lnTo>
                <a:lnTo>
                  <a:pt x="947738" y="250031"/>
                </a:lnTo>
                <a:lnTo>
                  <a:pt x="940594" y="235744"/>
                </a:lnTo>
                <a:lnTo>
                  <a:pt x="919163" y="228600"/>
                </a:lnTo>
                <a:lnTo>
                  <a:pt x="845344" y="233362"/>
                </a:lnTo>
                <a:lnTo>
                  <a:pt x="733425" y="247650"/>
                </a:lnTo>
                <a:lnTo>
                  <a:pt x="566738" y="285750"/>
                </a:lnTo>
                <a:lnTo>
                  <a:pt x="264319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FEAAE7E-0B53-44BE-BC77-35A506E2B24C}"/>
              </a:ext>
            </a:extLst>
          </p:cNvPr>
          <p:cNvSpPr/>
          <p:nvPr/>
        </p:nvSpPr>
        <p:spPr>
          <a:xfrm>
            <a:off x="4177509" y="4762501"/>
            <a:ext cx="949325" cy="333375"/>
          </a:xfrm>
          <a:custGeom>
            <a:avLst/>
            <a:gdLst>
              <a:gd name="connsiteX0" fmla="*/ 390525 w 950119"/>
              <a:gd name="connsiteY0" fmla="*/ 264319 h 333375"/>
              <a:gd name="connsiteX1" fmla="*/ 0 w 950119"/>
              <a:gd name="connsiteY1" fmla="*/ 333375 h 333375"/>
              <a:gd name="connsiteX2" fmla="*/ 14287 w 950119"/>
              <a:gd name="connsiteY2" fmla="*/ 121444 h 333375"/>
              <a:gd name="connsiteX3" fmla="*/ 252412 w 950119"/>
              <a:gd name="connsiteY3" fmla="*/ 92869 h 333375"/>
              <a:gd name="connsiteX4" fmla="*/ 604837 w 950119"/>
              <a:gd name="connsiteY4" fmla="*/ 50006 h 333375"/>
              <a:gd name="connsiteX5" fmla="*/ 947737 w 950119"/>
              <a:gd name="connsiteY5" fmla="*/ 0 h 333375"/>
              <a:gd name="connsiteX6" fmla="*/ 950119 w 950119"/>
              <a:gd name="connsiteY6" fmla="*/ 171450 h 333375"/>
              <a:gd name="connsiteX7" fmla="*/ 628650 w 950119"/>
              <a:gd name="connsiteY7" fmla="*/ 228600 h 333375"/>
              <a:gd name="connsiteX8" fmla="*/ 390525 w 950119"/>
              <a:gd name="connsiteY8" fmla="*/ 264319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119" h="333375">
                <a:moveTo>
                  <a:pt x="390525" y="264319"/>
                </a:moveTo>
                <a:lnTo>
                  <a:pt x="0" y="333375"/>
                </a:lnTo>
                <a:lnTo>
                  <a:pt x="14287" y="121444"/>
                </a:lnTo>
                <a:lnTo>
                  <a:pt x="252412" y="92869"/>
                </a:lnTo>
                <a:lnTo>
                  <a:pt x="604837" y="50006"/>
                </a:lnTo>
                <a:lnTo>
                  <a:pt x="947737" y="0"/>
                </a:lnTo>
                <a:lnTo>
                  <a:pt x="950119" y="171450"/>
                </a:lnTo>
                <a:lnTo>
                  <a:pt x="628650" y="228600"/>
                </a:lnTo>
                <a:lnTo>
                  <a:pt x="390525" y="2643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2CC5FA9-2116-41C6-8246-1CCDB88F1B19}"/>
              </a:ext>
            </a:extLst>
          </p:cNvPr>
          <p:cNvSpPr/>
          <p:nvPr/>
        </p:nvSpPr>
        <p:spPr>
          <a:xfrm rot="16200000">
            <a:off x="5070477" y="3698082"/>
            <a:ext cx="1912938" cy="365125"/>
          </a:xfrm>
          <a:custGeom>
            <a:avLst/>
            <a:gdLst>
              <a:gd name="connsiteX0" fmla="*/ 1016794 w 1912144"/>
              <a:gd name="connsiteY0" fmla="*/ 359569 h 364331"/>
              <a:gd name="connsiteX1" fmla="*/ 492919 w 1912144"/>
              <a:gd name="connsiteY1" fmla="*/ 361950 h 364331"/>
              <a:gd name="connsiteX2" fmla="*/ 316706 w 1912144"/>
              <a:gd name="connsiteY2" fmla="*/ 359569 h 364331"/>
              <a:gd name="connsiteX3" fmla="*/ 254794 w 1912144"/>
              <a:gd name="connsiteY3" fmla="*/ 354806 h 364331"/>
              <a:gd name="connsiteX4" fmla="*/ 173831 w 1912144"/>
              <a:gd name="connsiteY4" fmla="*/ 340519 h 364331"/>
              <a:gd name="connsiteX5" fmla="*/ 114300 w 1912144"/>
              <a:gd name="connsiteY5" fmla="*/ 321469 h 364331"/>
              <a:gd name="connsiteX6" fmla="*/ 61912 w 1912144"/>
              <a:gd name="connsiteY6" fmla="*/ 297656 h 364331"/>
              <a:gd name="connsiteX7" fmla="*/ 21431 w 1912144"/>
              <a:gd name="connsiteY7" fmla="*/ 276225 h 364331"/>
              <a:gd name="connsiteX8" fmla="*/ 7144 w 1912144"/>
              <a:gd name="connsiteY8" fmla="*/ 261938 h 364331"/>
              <a:gd name="connsiteX9" fmla="*/ 0 w 1912144"/>
              <a:gd name="connsiteY9" fmla="*/ 240506 h 364331"/>
              <a:gd name="connsiteX10" fmla="*/ 0 w 1912144"/>
              <a:gd name="connsiteY10" fmla="*/ 197644 h 364331"/>
              <a:gd name="connsiteX11" fmla="*/ 9525 w 1912144"/>
              <a:gd name="connsiteY11" fmla="*/ 159544 h 364331"/>
              <a:gd name="connsiteX12" fmla="*/ 21431 w 1912144"/>
              <a:gd name="connsiteY12" fmla="*/ 130969 h 364331"/>
              <a:gd name="connsiteX13" fmla="*/ 42862 w 1912144"/>
              <a:gd name="connsiteY13" fmla="*/ 114300 h 364331"/>
              <a:gd name="connsiteX14" fmla="*/ 80962 w 1912144"/>
              <a:gd name="connsiteY14" fmla="*/ 90488 h 364331"/>
              <a:gd name="connsiteX15" fmla="*/ 138112 w 1912144"/>
              <a:gd name="connsiteY15" fmla="*/ 64294 h 364331"/>
              <a:gd name="connsiteX16" fmla="*/ 216694 w 1912144"/>
              <a:gd name="connsiteY16" fmla="*/ 40481 h 364331"/>
              <a:gd name="connsiteX17" fmla="*/ 326231 w 1912144"/>
              <a:gd name="connsiteY17" fmla="*/ 14288 h 364331"/>
              <a:gd name="connsiteX18" fmla="*/ 402431 w 1912144"/>
              <a:gd name="connsiteY18" fmla="*/ 0 h 364331"/>
              <a:gd name="connsiteX19" fmla="*/ 471487 w 1912144"/>
              <a:gd name="connsiteY19" fmla="*/ 21431 h 364331"/>
              <a:gd name="connsiteX20" fmla="*/ 597694 w 1912144"/>
              <a:gd name="connsiteY20" fmla="*/ 54769 h 364331"/>
              <a:gd name="connsiteX21" fmla="*/ 692944 w 1912144"/>
              <a:gd name="connsiteY21" fmla="*/ 78581 h 364331"/>
              <a:gd name="connsiteX22" fmla="*/ 773906 w 1912144"/>
              <a:gd name="connsiteY22" fmla="*/ 92869 h 364331"/>
              <a:gd name="connsiteX23" fmla="*/ 895350 w 1912144"/>
              <a:gd name="connsiteY23" fmla="*/ 102394 h 364331"/>
              <a:gd name="connsiteX24" fmla="*/ 1404937 w 1912144"/>
              <a:gd name="connsiteY24" fmla="*/ 114300 h 364331"/>
              <a:gd name="connsiteX25" fmla="*/ 1619250 w 1912144"/>
              <a:gd name="connsiteY25" fmla="*/ 114300 h 364331"/>
              <a:gd name="connsiteX26" fmla="*/ 1669256 w 1912144"/>
              <a:gd name="connsiteY26" fmla="*/ 107156 h 364331"/>
              <a:gd name="connsiteX27" fmla="*/ 1743075 w 1912144"/>
              <a:gd name="connsiteY27" fmla="*/ 85725 h 364331"/>
              <a:gd name="connsiteX28" fmla="*/ 1812131 w 1912144"/>
              <a:gd name="connsiteY28" fmla="*/ 50006 h 364331"/>
              <a:gd name="connsiteX29" fmla="*/ 1850231 w 1912144"/>
              <a:gd name="connsiteY29" fmla="*/ 26194 h 364331"/>
              <a:gd name="connsiteX30" fmla="*/ 1878806 w 1912144"/>
              <a:gd name="connsiteY30" fmla="*/ 9525 h 364331"/>
              <a:gd name="connsiteX31" fmla="*/ 1902619 w 1912144"/>
              <a:gd name="connsiteY31" fmla="*/ 9525 h 364331"/>
              <a:gd name="connsiteX32" fmla="*/ 1909762 w 1912144"/>
              <a:gd name="connsiteY32" fmla="*/ 14288 h 364331"/>
              <a:gd name="connsiteX33" fmla="*/ 1912144 w 1912144"/>
              <a:gd name="connsiteY33" fmla="*/ 26194 h 364331"/>
              <a:gd name="connsiteX34" fmla="*/ 1907381 w 1912144"/>
              <a:gd name="connsiteY34" fmla="*/ 61913 h 364331"/>
              <a:gd name="connsiteX35" fmla="*/ 1895475 w 1912144"/>
              <a:gd name="connsiteY35" fmla="*/ 104775 h 364331"/>
              <a:gd name="connsiteX36" fmla="*/ 1878806 w 1912144"/>
              <a:gd name="connsiteY36" fmla="*/ 173831 h 364331"/>
              <a:gd name="connsiteX37" fmla="*/ 1862137 w 1912144"/>
              <a:gd name="connsiteY37" fmla="*/ 223838 h 364331"/>
              <a:gd name="connsiteX38" fmla="*/ 1835944 w 1912144"/>
              <a:gd name="connsiteY38" fmla="*/ 283369 h 364331"/>
              <a:gd name="connsiteX39" fmla="*/ 1802606 w 1912144"/>
              <a:gd name="connsiteY39" fmla="*/ 345281 h 364331"/>
              <a:gd name="connsiteX40" fmla="*/ 1631156 w 1912144"/>
              <a:gd name="connsiteY40" fmla="*/ 364331 h 364331"/>
              <a:gd name="connsiteX41" fmla="*/ 1016794 w 1912144"/>
              <a:gd name="connsiteY41" fmla="*/ 35956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12144" h="364331">
                <a:moveTo>
                  <a:pt x="1016794" y="359569"/>
                </a:moveTo>
                <a:lnTo>
                  <a:pt x="492919" y="361950"/>
                </a:lnTo>
                <a:lnTo>
                  <a:pt x="316706" y="359569"/>
                </a:lnTo>
                <a:lnTo>
                  <a:pt x="254794" y="354806"/>
                </a:lnTo>
                <a:lnTo>
                  <a:pt x="173831" y="340519"/>
                </a:lnTo>
                <a:lnTo>
                  <a:pt x="114300" y="321469"/>
                </a:lnTo>
                <a:lnTo>
                  <a:pt x="61912" y="297656"/>
                </a:lnTo>
                <a:lnTo>
                  <a:pt x="21431" y="276225"/>
                </a:lnTo>
                <a:lnTo>
                  <a:pt x="7144" y="261938"/>
                </a:lnTo>
                <a:lnTo>
                  <a:pt x="0" y="240506"/>
                </a:lnTo>
                <a:lnTo>
                  <a:pt x="0" y="197644"/>
                </a:lnTo>
                <a:lnTo>
                  <a:pt x="9525" y="159544"/>
                </a:lnTo>
                <a:lnTo>
                  <a:pt x="21431" y="130969"/>
                </a:lnTo>
                <a:lnTo>
                  <a:pt x="42862" y="114300"/>
                </a:lnTo>
                <a:lnTo>
                  <a:pt x="80962" y="90488"/>
                </a:lnTo>
                <a:lnTo>
                  <a:pt x="138112" y="64294"/>
                </a:lnTo>
                <a:lnTo>
                  <a:pt x="216694" y="40481"/>
                </a:lnTo>
                <a:lnTo>
                  <a:pt x="326231" y="14288"/>
                </a:lnTo>
                <a:lnTo>
                  <a:pt x="402431" y="0"/>
                </a:lnTo>
                <a:lnTo>
                  <a:pt x="471487" y="21431"/>
                </a:lnTo>
                <a:lnTo>
                  <a:pt x="597694" y="54769"/>
                </a:lnTo>
                <a:lnTo>
                  <a:pt x="692944" y="78581"/>
                </a:lnTo>
                <a:lnTo>
                  <a:pt x="773906" y="92869"/>
                </a:lnTo>
                <a:lnTo>
                  <a:pt x="895350" y="102394"/>
                </a:lnTo>
                <a:lnTo>
                  <a:pt x="1404937" y="114300"/>
                </a:lnTo>
                <a:lnTo>
                  <a:pt x="1619250" y="114300"/>
                </a:lnTo>
                <a:lnTo>
                  <a:pt x="1669256" y="107156"/>
                </a:lnTo>
                <a:lnTo>
                  <a:pt x="1743075" y="85725"/>
                </a:lnTo>
                <a:lnTo>
                  <a:pt x="1812131" y="50006"/>
                </a:lnTo>
                <a:lnTo>
                  <a:pt x="1850231" y="26194"/>
                </a:lnTo>
                <a:lnTo>
                  <a:pt x="1878806" y="9525"/>
                </a:lnTo>
                <a:lnTo>
                  <a:pt x="1902619" y="9525"/>
                </a:lnTo>
                <a:lnTo>
                  <a:pt x="1909762" y="14288"/>
                </a:lnTo>
                <a:lnTo>
                  <a:pt x="1912144" y="26194"/>
                </a:lnTo>
                <a:lnTo>
                  <a:pt x="1907381" y="61913"/>
                </a:lnTo>
                <a:lnTo>
                  <a:pt x="1895475" y="104775"/>
                </a:lnTo>
                <a:lnTo>
                  <a:pt x="1878806" y="173831"/>
                </a:lnTo>
                <a:lnTo>
                  <a:pt x="1862137" y="223838"/>
                </a:lnTo>
                <a:lnTo>
                  <a:pt x="1835944" y="283369"/>
                </a:lnTo>
                <a:lnTo>
                  <a:pt x="1802606" y="345281"/>
                </a:lnTo>
                <a:lnTo>
                  <a:pt x="1631156" y="364331"/>
                </a:lnTo>
                <a:lnTo>
                  <a:pt x="1016794" y="359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E349108-AA5C-44D5-8BAD-CA00D55AAD7F}"/>
              </a:ext>
            </a:extLst>
          </p:cNvPr>
          <p:cNvSpPr/>
          <p:nvPr/>
        </p:nvSpPr>
        <p:spPr>
          <a:xfrm>
            <a:off x="6084094" y="2781300"/>
            <a:ext cx="2198688" cy="2139950"/>
          </a:xfrm>
          <a:custGeom>
            <a:avLst/>
            <a:gdLst>
              <a:gd name="connsiteX0" fmla="*/ 1378811 w 2198021"/>
              <a:gd name="connsiteY0" fmla="*/ 250955 h 2140331"/>
              <a:gd name="connsiteX1" fmla="*/ 1047089 w 2198021"/>
              <a:gd name="connsiteY1" fmla="*/ 274032 h 2140331"/>
              <a:gd name="connsiteX2" fmla="*/ 836517 w 2198021"/>
              <a:gd name="connsiteY2" fmla="*/ 308646 h 2140331"/>
              <a:gd name="connsiteX3" fmla="*/ 611523 w 2198021"/>
              <a:gd name="connsiteY3" fmla="*/ 343261 h 2140331"/>
              <a:gd name="connsiteX4" fmla="*/ 412489 w 2198021"/>
              <a:gd name="connsiteY4" fmla="*/ 374991 h 2140331"/>
              <a:gd name="connsiteX5" fmla="*/ 49037 w 2198021"/>
              <a:gd name="connsiteY5" fmla="*/ 438451 h 2140331"/>
              <a:gd name="connsiteX6" fmla="*/ 0 w 2198021"/>
              <a:gd name="connsiteY6" fmla="*/ 259609 h 2140331"/>
              <a:gd name="connsiteX7" fmla="*/ 115381 w 2198021"/>
              <a:gd name="connsiteY7" fmla="*/ 242302 h 2140331"/>
              <a:gd name="connsiteX8" fmla="*/ 349029 w 2198021"/>
              <a:gd name="connsiteY8" fmla="*/ 204803 h 2140331"/>
              <a:gd name="connsiteX9" fmla="*/ 562485 w 2198021"/>
              <a:gd name="connsiteY9" fmla="*/ 173073 h 2140331"/>
              <a:gd name="connsiteX10" fmla="*/ 839401 w 2198021"/>
              <a:gd name="connsiteY10" fmla="*/ 132689 h 2140331"/>
              <a:gd name="connsiteX11" fmla="*/ 1047089 w 2198021"/>
              <a:gd name="connsiteY11" fmla="*/ 95190 h 2140331"/>
              <a:gd name="connsiteX12" fmla="*/ 1124971 w 2198021"/>
              <a:gd name="connsiteY12" fmla="*/ 89421 h 2140331"/>
              <a:gd name="connsiteX13" fmla="*/ 1326889 w 2198021"/>
              <a:gd name="connsiteY13" fmla="*/ 72114 h 2140331"/>
              <a:gd name="connsiteX14" fmla="*/ 1499962 w 2198021"/>
              <a:gd name="connsiteY14" fmla="*/ 57691 h 2140331"/>
              <a:gd name="connsiteX15" fmla="*/ 1678803 w 2198021"/>
              <a:gd name="connsiteY15" fmla="*/ 46153 h 2140331"/>
              <a:gd name="connsiteX16" fmla="*/ 1750917 w 2198021"/>
              <a:gd name="connsiteY16" fmla="*/ 31730 h 2140331"/>
              <a:gd name="connsiteX17" fmla="*/ 1857645 w 2198021"/>
              <a:gd name="connsiteY17" fmla="*/ 0 h 2140331"/>
              <a:gd name="connsiteX18" fmla="*/ 1866299 w 2198021"/>
              <a:gd name="connsiteY18" fmla="*/ 0 h 2140331"/>
              <a:gd name="connsiteX19" fmla="*/ 1926874 w 2198021"/>
              <a:gd name="connsiteY19" fmla="*/ 28845 h 2140331"/>
              <a:gd name="connsiteX20" fmla="*/ 2001872 w 2198021"/>
              <a:gd name="connsiteY20" fmla="*/ 69229 h 2140331"/>
              <a:gd name="connsiteX21" fmla="*/ 2073986 w 2198021"/>
              <a:gd name="connsiteY21" fmla="*/ 109613 h 2140331"/>
              <a:gd name="connsiteX22" fmla="*/ 2128792 w 2198021"/>
              <a:gd name="connsiteY22" fmla="*/ 144227 h 2140331"/>
              <a:gd name="connsiteX23" fmla="*/ 2166291 w 2198021"/>
              <a:gd name="connsiteY23" fmla="*/ 175957 h 2140331"/>
              <a:gd name="connsiteX24" fmla="*/ 2183598 w 2198021"/>
              <a:gd name="connsiteY24" fmla="*/ 193264 h 2140331"/>
              <a:gd name="connsiteX25" fmla="*/ 2192252 w 2198021"/>
              <a:gd name="connsiteY25" fmla="*/ 213456 h 2140331"/>
              <a:gd name="connsiteX26" fmla="*/ 2198021 w 2198021"/>
              <a:gd name="connsiteY26" fmla="*/ 233648 h 2140331"/>
              <a:gd name="connsiteX27" fmla="*/ 2195136 w 2198021"/>
              <a:gd name="connsiteY27" fmla="*/ 256724 h 2140331"/>
              <a:gd name="connsiteX28" fmla="*/ 2177829 w 2198021"/>
              <a:gd name="connsiteY28" fmla="*/ 299992 h 2140331"/>
              <a:gd name="connsiteX29" fmla="*/ 2151868 w 2198021"/>
              <a:gd name="connsiteY29" fmla="*/ 349030 h 2140331"/>
              <a:gd name="connsiteX30" fmla="*/ 2134561 w 2198021"/>
              <a:gd name="connsiteY30" fmla="*/ 389413 h 2140331"/>
              <a:gd name="connsiteX31" fmla="*/ 2125907 w 2198021"/>
              <a:gd name="connsiteY31" fmla="*/ 452873 h 2140331"/>
              <a:gd name="connsiteX32" fmla="*/ 2128792 w 2198021"/>
              <a:gd name="connsiteY32" fmla="*/ 669214 h 2140331"/>
              <a:gd name="connsiteX33" fmla="*/ 2128792 w 2198021"/>
              <a:gd name="connsiteY33" fmla="*/ 940361 h 2140331"/>
              <a:gd name="connsiteX34" fmla="*/ 2128792 w 2198021"/>
              <a:gd name="connsiteY34" fmla="*/ 1251892 h 2140331"/>
              <a:gd name="connsiteX35" fmla="*/ 2128792 w 2198021"/>
              <a:gd name="connsiteY35" fmla="*/ 1442271 h 2140331"/>
              <a:gd name="connsiteX36" fmla="*/ 2125907 w 2198021"/>
              <a:gd name="connsiteY36" fmla="*/ 1566307 h 2140331"/>
              <a:gd name="connsiteX37" fmla="*/ 2128792 w 2198021"/>
              <a:gd name="connsiteY37" fmla="*/ 1647074 h 2140331"/>
              <a:gd name="connsiteX38" fmla="*/ 2123023 w 2198021"/>
              <a:gd name="connsiteY38" fmla="*/ 1722072 h 2140331"/>
              <a:gd name="connsiteX39" fmla="*/ 2105716 w 2198021"/>
              <a:gd name="connsiteY39" fmla="*/ 1808608 h 2140331"/>
              <a:gd name="connsiteX40" fmla="*/ 2071101 w 2198021"/>
              <a:gd name="connsiteY40" fmla="*/ 1889375 h 2140331"/>
              <a:gd name="connsiteX41" fmla="*/ 2042256 w 2198021"/>
              <a:gd name="connsiteY41" fmla="*/ 1952835 h 2140331"/>
              <a:gd name="connsiteX42" fmla="*/ 2007641 w 2198021"/>
              <a:gd name="connsiteY42" fmla="*/ 2004757 h 2140331"/>
              <a:gd name="connsiteX43" fmla="*/ 1955719 w 2198021"/>
              <a:gd name="connsiteY43" fmla="*/ 2068217 h 2140331"/>
              <a:gd name="connsiteX44" fmla="*/ 1918220 w 2198021"/>
              <a:gd name="connsiteY44" fmla="*/ 2108601 h 2140331"/>
              <a:gd name="connsiteX45" fmla="*/ 1880721 w 2198021"/>
              <a:gd name="connsiteY45" fmla="*/ 2134562 h 2140331"/>
              <a:gd name="connsiteX46" fmla="*/ 1857645 w 2198021"/>
              <a:gd name="connsiteY46" fmla="*/ 2140331 h 2140331"/>
              <a:gd name="connsiteX47" fmla="*/ 1828800 w 2198021"/>
              <a:gd name="connsiteY47" fmla="*/ 2140331 h 2140331"/>
              <a:gd name="connsiteX48" fmla="*/ 1808608 w 2198021"/>
              <a:gd name="connsiteY48" fmla="*/ 2128792 h 2140331"/>
              <a:gd name="connsiteX49" fmla="*/ 1782647 w 2198021"/>
              <a:gd name="connsiteY49" fmla="*/ 2082640 h 2140331"/>
              <a:gd name="connsiteX50" fmla="*/ 1748032 w 2198021"/>
              <a:gd name="connsiteY50" fmla="*/ 2013411 h 2140331"/>
              <a:gd name="connsiteX51" fmla="*/ 1799954 w 2198021"/>
              <a:gd name="connsiteY51" fmla="*/ 1592268 h 2140331"/>
              <a:gd name="connsiteX52" fmla="*/ 1837453 w 2198021"/>
              <a:gd name="connsiteY52" fmla="*/ 1554769 h 2140331"/>
              <a:gd name="connsiteX53" fmla="*/ 1854760 w 2198021"/>
              <a:gd name="connsiteY53" fmla="*/ 1523039 h 2140331"/>
              <a:gd name="connsiteX54" fmla="*/ 1869183 w 2198021"/>
              <a:gd name="connsiteY54" fmla="*/ 1485539 h 2140331"/>
              <a:gd name="connsiteX55" fmla="*/ 1880721 w 2198021"/>
              <a:gd name="connsiteY55" fmla="*/ 1436502 h 2140331"/>
              <a:gd name="connsiteX56" fmla="*/ 1880721 w 2198021"/>
              <a:gd name="connsiteY56" fmla="*/ 1182663 h 2140331"/>
              <a:gd name="connsiteX57" fmla="*/ 1883606 w 2198021"/>
              <a:gd name="connsiteY57" fmla="*/ 842286 h 2140331"/>
              <a:gd name="connsiteX58" fmla="*/ 1880721 w 2198021"/>
              <a:gd name="connsiteY58" fmla="*/ 625946 h 2140331"/>
              <a:gd name="connsiteX59" fmla="*/ 1880721 w 2198021"/>
              <a:gd name="connsiteY59" fmla="*/ 400951 h 2140331"/>
              <a:gd name="connsiteX60" fmla="*/ 1880721 w 2198021"/>
              <a:gd name="connsiteY60" fmla="*/ 314415 h 2140331"/>
              <a:gd name="connsiteX61" fmla="*/ 1874952 w 2198021"/>
              <a:gd name="connsiteY61" fmla="*/ 282685 h 2140331"/>
              <a:gd name="connsiteX62" fmla="*/ 1857645 w 2198021"/>
              <a:gd name="connsiteY62" fmla="*/ 256724 h 2140331"/>
              <a:gd name="connsiteX63" fmla="*/ 1843222 w 2198021"/>
              <a:gd name="connsiteY63" fmla="*/ 239417 h 2140331"/>
              <a:gd name="connsiteX64" fmla="*/ 1814377 w 2198021"/>
              <a:gd name="connsiteY64" fmla="*/ 227879 h 2140331"/>
              <a:gd name="connsiteX65" fmla="*/ 1756686 w 2198021"/>
              <a:gd name="connsiteY65" fmla="*/ 227879 h 2140331"/>
              <a:gd name="connsiteX66" fmla="*/ 1378811 w 2198021"/>
              <a:gd name="connsiteY66" fmla="*/ 250955 h 214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198021" h="2140331">
                <a:moveTo>
                  <a:pt x="1378811" y="250955"/>
                </a:moveTo>
                <a:lnTo>
                  <a:pt x="1047089" y="274032"/>
                </a:lnTo>
                <a:lnTo>
                  <a:pt x="836517" y="308646"/>
                </a:lnTo>
                <a:lnTo>
                  <a:pt x="611523" y="343261"/>
                </a:lnTo>
                <a:lnTo>
                  <a:pt x="412489" y="374991"/>
                </a:lnTo>
                <a:lnTo>
                  <a:pt x="49037" y="438451"/>
                </a:lnTo>
                <a:lnTo>
                  <a:pt x="0" y="259609"/>
                </a:lnTo>
                <a:lnTo>
                  <a:pt x="115381" y="242302"/>
                </a:lnTo>
                <a:lnTo>
                  <a:pt x="349029" y="204803"/>
                </a:lnTo>
                <a:lnTo>
                  <a:pt x="562485" y="173073"/>
                </a:lnTo>
                <a:lnTo>
                  <a:pt x="839401" y="132689"/>
                </a:lnTo>
                <a:lnTo>
                  <a:pt x="1047089" y="95190"/>
                </a:lnTo>
                <a:lnTo>
                  <a:pt x="1124971" y="89421"/>
                </a:lnTo>
                <a:lnTo>
                  <a:pt x="1326889" y="72114"/>
                </a:lnTo>
                <a:lnTo>
                  <a:pt x="1499962" y="57691"/>
                </a:lnTo>
                <a:lnTo>
                  <a:pt x="1678803" y="46153"/>
                </a:lnTo>
                <a:lnTo>
                  <a:pt x="1750917" y="31730"/>
                </a:lnTo>
                <a:lnTo>
                  <a:pt x="1857645" y="0"/>
                </a:lnTo>
                <a:lnTo>
                  <a:pt x="1866299" y="0"/>
                </a:lnTo>
                <a:lnTo>
                  <a:pt x="1926874" y="28845"/>
                </a:lnTo>
                <a:lnTo>
                  <a:pt x="2001872" y="69229"/>
                </a:lnTo>
                <a:lnTo>
                  <a:pt x="2073986" y="109613"/>
                </a:lnTo>
                <a:lnTo>
                  <a:pt x="2128792" y="144227"/>
                </a:lnTo>
                <a:lnTo>
                  <a:pt x="2166291" y="175957"/>
                </a:lnTo>
                <a:lnTo>
                  <a:pt x="2183598" y="193264"/>
                </a:lnTo>
                <a:lnTo>
                  <a:pt x="2192252" y="213456"/>
                </a:lnTo>
                <a:lnTo>
                  <a:pt x="2198021" y="233648"/>
                </a:lnTo>
                <a:lnTo>
                  <a:pt x="2195136" y="256724"/>
                </a:lnTo>
                <a:lnTo>
                  <a:pt x="2177829" y="299992"/>
                </a:lnTo>
                <a:lnTo>
                  <a:pt x="2151868" y="349030"/>
                </a:lnTo>
                <a:lnTo>
                  <a:pt x="2134561" y="389413"/>
                </a:lnTo>
                <a:lnTo>
                  <a:pt x="2125907" y="452873"/>
                </a:lnTo>
                <a:cubicBezTo>
                  <a:pt x="2126869" y="524987"/>
                  <a:pt x="2127830" y="597100"/>
                  <a:pt x="2128792" y="669214"/>
                </a:cubicBezTo>
                <a:lnTo>
                  <a:pt x="2128792" y="940361"/>
                </a:lnTo>
                <a:lnTo>
                  <a:pt x="2128792" y="1251892"/>
                </a:lnTo>
                <a:lnTo>
                  <a:pt x="2128792" y="1442271"/>
                </a:lnTo>
                <a:cubicBezTo>
                  <a:pt x="2127830" y="1483616"/>
                  <a:pt x="2126869" y="1524962"/>
                  <a:pt x="2125907" y="1566307"/>
                </a:cubicBezTo>
                <a:cubicBezTo>
                  <a:pt x="2126869" y="1593229"/>
                  <a:pt x="2127830" y="1620152"/>
                  <a:pt x="2128792" y="1647074"/>
                </a:cubicBezTo>
                <a:lnTo>
                  <a:pt x="2123023" y="1722072"/>
                </a:lnTo>
                <a:lnTo>
                  <a:pt x="2105716" y="1808608"/>
                </a:lnTo>
                <a:lnTo>
                  <a:pt x="2071101" y="1889375"/>
                </a:lnTo>
                <a:lnTo>
                  <a:pt x="2042256" y="1952835"/>
                </a:lnTo>
                <a:lnTo>
                  <a:pt x="2007641" y="2004757"/>
                </a:lnTo>
                <a:lnTo>
                  <a:pt x="1955719" y="2068217"/>
                </a:lnTo>
                <a:lnTo>
                  <a:pt x="1918220" y="2108601"/>
                </a:lnTo>
                <a:lnTo>
                  <a:pt x="1880721" y="2134562"/>
                </a:lnTo>
                <a:lnTo>
                  <a:pt x="1857645" y="2140331"/>
                </a:lnTo>
                <a:lnTo>
                  <a:pt x="1828800" y="2140331"/>
                </a:lnTo>
                <a:lnTo>
                  <a:pt x="1808608" y="2128792"/>
                </a:lnTo>
                <a:lnTo>
                  <a:pt x="1782647" y="2082640"/>
                </a:lnTo>
                <a:lnTo>
                  <a:pt x="1748032" y="2013411"/>
                </a:lnTo>
                <a:lnTo>
                  <a:pt x="1799954" y="1592268"/>
                </a:lnTo>
                <a:lnTo>
                  <a:pt x="1837453" y="1554769"/>
                </a:lnTo>
                <a:lnTo>
                  <a:pt x="1854760" y="1523039"/>
                </a:lnTo>
                <a:lnTo>
                  <a:pt x="1869183" y="1485539"/>
                </a:lnTo>
                <a:lnTo>
                  <a:pt x="1880721" y="1436502"/>
                </a:lnTo>
                <a:lnTo>
                  <a:pt x="1880721" y="1182663"/>
                </a:lnTo>
                <a:cubicBezTo>
                  <a:pt x="1881683" y="1069204"/>
                  <a:pt x="1882644" y="955745"/>
                  <a:pt x="1883606" y="842286"/>
                </a:cubicBezTo>
                <a:cubicBezTo>
                  <a:pt x="1882644" y="770173"/>
                  <a:pt x="1881683" y="698059"/>
                  <a:pt x="1880721" y="625946"/>
                </a:cubicBezTo>
                <a:lnTo>
                  <a:pt x="1880721" y="400951"/>
                </a:lnTo>
                <a:lnTo>
                  <a:pt x="1880721" y="314415"/>
                </a:lnTo>
                <a:lnTo>
                  <a:pt x="1874952" y="282685"/>
                </a:lnTo>
                <a:lnTo>
                  <a:pt x="1857645" y="256724"/>
                </a:lnTo>
                <a:lnTo>
                  <a:pt x="1843222" y="239417"/>
                </a:lnTo>
                <a:lnTo>
                  <a:pt x="1814377" y="227879"/>
                </a:lnTo>
                <a:lnTo>
                  <a:pt x="1756686" y="227879"/>
                </a:lnTo>
                <a:lnTo>
                  <a:pt x="1378811" y="2509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1ABC5A9-9410-46C1-9C0B-DFDC232285BD}"/>
              </a:ext>
            </a:extLst>
          </p:cNvPr>
          <p:cNvSpPr/>
          <p:nvPr/>
        </p:nvSpPr>
        <p:spPr>
          <a:xfrm>
            <a:off x="7405689" y="4268789"/>
            <a:ext cx="498475" cy="555625"/>
          </a:xfrm>
          <a:custGeom>
            <a:avLst/>
            <a:gdLst>
              <a:gd name="connsiteX0" fmla="*/ 178593 w 497681"/>
              <a:gd name="connsiteY0" fmla="*/ 76200 h 554832"/>
              <a:gd name="connsiteX1" fmla="*/ 254793 w 497681"/>
              <a:gd name="connsiteY1" fmla="*/ 104775 h 554832"/>
              <a:gd name="connsiteX2" fmla="*/ 297656 w 497681"/>
              <a:gd name="connsiteY2" fmla="*/ 114300 h 554832"/>
              <a:gd name="connsiteX3" fmla="*/ 335756 w 497681"/>
              <a:gd name="connsiteY3" fmla="*/ 119063 h 554832"/>
              <a:gd name="connsiteX4" fmla="*/ 378618 w 497681"/>
              <a:gd name="connsiteY4" fmla="*/ 121444 h 554832"/>
              <a:gd name="connsiteX5" fmla="*/ 411956 w 497681"/>
              <a:gd name="connsiteY5" fmla="*/ 116682 h 554832"/>
              <a:gd name="connsiteX6" fmla="*/ 497681 w 497681"/>
              <a:gd name="connsiteY6" fmla="*/ 88107 h 554832"/>
              <a:gd name="connsiteX7" fmla="*/ 447675 w 497681"/>
              <a:gd name="connsiteY7" fmla="*/ 554832 h 554832"/>
              <a:gd name="connsiteX8" fmla="*/ 402431 w 497681"/>
              <a:gd name="connsiteY8" fmla="*/ 531019 h 554832"/>
              <a:gd name="connsiteX9" fmla="*/ 373856 w 497681"/>
              <a:gd name="connsiteY9" fmla="*/ 485775 h 554832"/>
              <a:gd name="connsiteX10" fmla="*/ 342900 w 497681"/>
              <a:gd name="connsiteY10" fmla="*/ 428625 h 554832"/>
              <a:gd name="connsiteX11" fmla="*/ 283368 w 497681"/>
              <a:gd name="connsiteY11" fmla="*/ 342900 h 554832"/>
              <a:gd name="connsiteX12" fmla="*/ 192881 w 497681"/>
              <a:gd name="connsiteY12" fmla="*/ 228600 h 554832"/>
              <a:gd name="connsiteX13" fmla="*/ 104775 w 497681"/>
              <a:gd name="connsiteY13" fmla="*/ 135732 h 554832"/>
              <a:gd name="connsiteX14" fmla="*/ 30956 w 497681"/>
              <a:gd name="connsiteY14" fmla="*/ 64294 h 554832"/>
              <a:gd name="connsiteX15" fmla="*/ 9525 w 497681"/>
              <a:gd name="connsiteY15" fmla="*/ 42863 h 554832"/>
              <a:gd name="connsiteX16" fmla="*/ 0 w 497681"/>
              <a:gd name="connsiteY16" fmla="*/ 23813 h 554832"/>
              <a:gd name="connsiteX17" fmla="*/ 0 w 497681"/>
              <a:gd name="connsiteY17" fmla="*/ 7144 h 554832"/>
              <a:gd name="connsiteX18" fmla="*/ 7143 w 497681"/>
              <a:gd name="connsiteY18" fmla="*/ 0 h 554832"/>
              <a:gd name="connsiteX19" fmla="*/ 30956 w 497681"/>
              <a:gd name="connsiteY19" fmla="*/ 0 h 554832"/>
              <a:gd name="connsiteX20" fmla="*/ 69056 w 497681"/>
              <a:gd name="connsiteY20" fmla="*/ 16669 h 554832"/>
              <a:gd name="connsiteX21" fmla="*/ 178593 w 497681"/>
              <a:gd name="connsiteY21" fmla="*/ 76200 h 55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7681" h="554832">
                <a:moveTo>
                  <a:pt x="178593" y="76200"/>
                </a:moveTo>
                <a:lnTo>
                  <a:pt x="254793" y="104775"/>
                </a:lnTo>
                <a:lnTo>
                  <a:pt x="297656" y="114300"/>
                </a:lnTo>
                <a:lnTo>
                  <a:pt x="335756" y="119063"/>
                </a:lnTo>
                <a:lnTo>
                  <a:pt x="378618" y="121444"/>
                </a:lnTo>
                <a:lnTo>
                  <a:pt x="411956" y="116682"/>
                </a:lnTo>
                <a:lnTo>
                  <a:pt x="497681" y="88107"/>
                </a:lnTo>
                <a:lnTo>
                  <a:pt x="447675" y="554832"/>
                </a:lnTo>
                <a:lnTo>
                  <a:pt x="402431" y="531019"/>
                </a:lnTo>
                <a:lnTo>
                  <a:pt x="373856" y="485775"/>
                </a:lnTo>
                <a:lnTo>
                  <a:pt x="342900" y="428625"/>
                </a:lnTo>
                <a:lnTo>
                  <a:pt x="283368" y="342900"/>
                </a:lnTo>
                <a:lnTo>
                  <a:pt x="192881" y="228600"/>
                </a:lnTo>
                <a:lnTo>
                  <a:pt x="104775" y="135732"/>
                </a:lnTo>
                <a:lnTo>
                  <a:pt x="30956" y="64294"/>
                </a:lnTo>
                <a:lnTo>
                  <a:pt x="9525" y="42863"/>
                </a:lnTo>
                <a:lnTo>
                  <a:pt x="0" y="23813"/>
                </a:lnTo>
                <a:lnTo>
                  <a:pt x="0" y="7144"/>
                </a:lnTo>
                <a:lnTo>
                  <a:pt x="7143" y="0"/>
                </a:lnTo>
                <a:lnTo>
                  <a:pt x="30956" y="0"/>
                </a:lnTo>
                <a:lnTo>
                  <a:pt x="69056" y="16669"/>
                </a:lnTo>
                <a:lnTo>
                  <a:pt x="178593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4AD31B0-2270-4E76-B335-FFD12E4415C3}"/>
              </a:ext>
            </a:extLst>
          </p:cNvPr>
          <p:cNvSpPr/>
          <p:nvPr/>
        </p:nvSpPr>
        <p:spPr>
          <a:xfrm rot="16200000">
            <a:off x="4874419" y="3718719"/>
            <a:ext cx="4102100" cy="515938"/>
          </a:xfrm>
          <a:custGeom>
            <a:avLst/>
            <a:gdLst>
              <a:gd name="connsiteX0" fmla="*/ 1895880 w 4102444"/>
              <a:gd name="connsiteY0" fmla="*/ 473087 h 515453"/>
              <a:gd name="connsiteX1" fmla="*/ 1055620 w 4102444"/>
              <a:gd name="connsiteY1" fmla="*/ 473087 h 515453"/>
              <a:gd name="connsiteX2" fmla="*/ 402477 w 4102444"/>
              <a:gd name="connsiteY2" fmla="*/ 469557 h 515453"/>
              <a:gd name="connsiteX3" fmla="*/ 307154 w 4102444"/>
              <a:gd name="connsiteY3" fmla="*/ 473087 h 515453"/>
              <a:gd name="connsiteX4" fmla="*/ 215361 w 4102444"/>
              <a:gd name="connsiteY4" fmla="*/ 466026 h 515453"/>
              <a:gd name="connsiteX5" fmla="*/ 155342 w 4102444"/>
              <a:gd name="connsiteY5" fmla="*/ 455435 h 515453"/>
              <a:gd name="connsiteX6" fmla="*/ 112976 w 4102444"/>
              <a:gd name="connsiteY6" fmla="*/ 444843 h 515453"/>
              <a:gd name="connsiteX7" fmla="*/ 77671 w 4102444"/>
              <a:gd name="connsiteY7" fmla="*/ 427191 h 515453"/>
              <a:gd name="connsiteX8" fmla="*/ 42366 w 4102444"/>
              <a:gd name="connsiteY8" fmla="*/ 402477 h 515453"/>
              <a:gd name="connsiteX9" fmla="*/ 14122 w 4102444"/>
              <a:gd name="connsiteY9" fmla="*/ 374233 h 515453"/>
              <a:gd name="connsiteX10" fmla="*/ 0 w 4102444"/>
              <a:gd name="connsiteY10" fmla="*/ 349520 h 515453"/>
              <a:gd name="connsiteX11" fmla="*/ 0 w 4102444"/>
              <a:gd name="connsiteY11" fmla="*/ 317745 h 515453"/>
              <a:gd name="connsiteX12" fmla="*/ 10592 w 4102444"/>
              <a:gd name="connsiteY12" fmla="*/ 285971 h 515453"/>
              <a:gd name="connsiteX13" fmla="*/ 35305 w 4102444"/>
              <a:gd name="connsiteY13" fmla="*/ 268318 h 515453"/>
              <a:gd name="connsiteX14" fmla="*/ 95324 w 4102444"/>
              <a:gd name="connsiteY14" fmla="*/ 250666 h 515453"/>
              <a:gd name="connsiteX15" fmla="*/ 169464 w 4102444"/>
              <a:gd name="connsiteY15" fmla="*/ 233013 h 515453"/>
              <a:gd name="connsiteX16" fmla="*/ 268318 w 4102444"/>
              <a:gd name="connsiteY16" fmla="*/ 215361 h 515453"/>
              <a:gd name="connsiteX17" fmla="*/ 377764 w 4102444"/>
              <a:gd name="connsiteY17" fmla="*/ 204769 h 515453"/>
              <a:gd name="connsiteX18" fmla="*/ 653143 w 4102444"/>
              <a:gd name="connsiteY18" fmla="*/ 201239 h 515453"/>
              <a:gd name="connsiteX19" fmla="*/ 1447506 w 4102444"/>
              <a:gd name="connsiteY19" fmla="*/ 204769 h 515453"/>
              <a:gd name="connsiteX20" fmla="*/ 2086527 w 4102444"/>
              <a:gd name="connsiteY20" fmla="*/ 204769 h 515453"/>
              <a:gd name="connsiteX21" fmla="*/ 2714956 w 4102444"/>
              <a:gd name="connsiteY21" fmla="*/ 201239 h 515453"/>
              <a:gd name="connsiteX22" fmla="*/ 2944439 w 4102444"/>
              <a:gd name="connsiteY22" fmla="*/ 204769 h 515453"/>
              <a:gd name="connsiteX23" fmla="*/ 3096250 w 4102444"/>
              <a:gd name="connsiteY23" fmla="*/ 204769 h 515453"/>
              <a:gd name="connsiteX24" fmla="*/ 3329264 w 4102444"/>
              <a:gd name="connsiteY24" fmla="*/ 204769 h 515453"/>
              <a:gd name="connsiteX25" fmla="*/ 3710558 w 4102444"/>
              <a:gd name="connsiteY25" fmla="*/ 204769 h 515453"/>
              <a:gd name="connsiteX26" fmla="*/ 3781168 w 4102444"/>
              <a:gd name="connsiteY26" fmla="*/ 201239 h 515453"/>
              <a:gd name="connsiteX27" fmla="*/ 3827064 w 4102444"/>
              <a:gd name="connsiteY27" fmla="*/ 190647 h 515453"/>
              <a:gd name="connsiteX28" fmla="*/ 3869430 w 4102444"/>
              <a:gd name="connsiteY28" fmla="*/ 172995 h 515453"/>
              <a:gd name="connsiteX29" fmla="*/ 3915327 w 4102444"/>
              <a:gd name="connsiteY29" fmla="*/ 141220 h 515453"/>
              <a:gd name="connsiteX30" fmla="*/ 4031833 w 4102444"/>
              <a:gd name="connsiteY30" fmla="*/ 0 h 515453"/>
              <a:gd name="connsiteX31" fmla="*/ 4102444 w 4102444"/>
              <a:gd name="connsiteY31" fmla="*/ 208300 h 515453"/>
              <a:gd name="connsiteX32" fmla="*/ 4003589 w 4102444"/>
              <a:gd name="connsiteY32" fmla="*/ 303623 h 515453"/>
              <a:gd name="connsiteX33" fmla="*/ 3968284 w 4102444"/>
              <a:gd name="connsiteY33" fmla="*/ 360111 h 515453"/>
              <a:gd name="connsiteX34" fmla="*/ 3915327 w 4102444"/>
              <a:gd name="connsiteY34" fmla="*/ 430721 h 515453"/>
              <a:gd name="connsiteX35" fmla="*/ 3872961 w 4102444"/>
              <a:gd name="connsiteY35" fmla="*/ 473087 h 515453"/>
              <a:gd name="connsiteX36" fmla="*/ 3837656 w 4102444"/>
              <a:gd name="connsiteY36" fmla="*/ 504862 h 515453"/>
              <a:gd name="connsiteX37" fmla="*/ 3809412 w 4102444"/>
              <a:gd name="connsiteY37" fmla="*/ 511923 h 515453"/>
              <a:gd name="connsiteX38" fmla="*/ 3777637 w 4102444"/>
              <a:gd name="connsiteY38" fmla="*/ 515453 h 515453"/>
              <a:gd name="connsiteX39" fmla="*/ 3735271 w 4102444"/>
              <a:gd name="connsiteY39" fmla="*/ 504862 h 515453"/>
              <a:gd name="connsiteX40" fmla="*/ 3675253 w 4102444"/>
              <a:gd name="connsiteY40" fmla="*/ 473087 h 515453"/>
              <a:gd name="connsiteX41" fmla="*/ 3544624 w 4102444"/>
              <a:gd name="connsiteY41" fmla="*/ 469557 h 515453"/>
              <a:gd name="connsiteX42" fmla="*/ 2760853 w 4102444"/>
              <a:gd name="connsiteY42" fmla="*/ 473087 h 515453"/>
              <a:gd name="connsiteX43" fmla="*/ 1895880 w 4102444"/>
              <a:gd name="connsiteY43" fmla="*/ 473087 h 51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102444" h="515453">
                <a:moveTo>
                  <a:pt x="1895880" y="473087"/>
                </a:moveTo>
                <a:lnTo>
                  <a:pt x="1055620" y="473087"/>
                </a:lnTo>
                <a:lnTo>
                  <a:pt x="402477" y="469557"/>
                </a:lnTo>
                <a:lnTo>
                  <a:pt x="307154" y="473087"/>
                </a:lnTo>
                <a:lnTo>
                  <a:pt x="215361" y="466026"/>
                </a:lnTo>
                <a:lnTo>
                  <a:pt x="155342" y="455435"/>
                </a:lnTo>
                <a:lnTo>
                  <a:pt x="112976" y="444843"/>
                </a:lnTo>
                <a:lnTo>
                  <a:pt x="77671" y="427191"/>
                </a:lnTo>
                <a:lnTo>
                  <a:pt x="42366" y="402477"/>
                </a:lnTo>
                <a:lnTo>
                  <a:pt x="14122" y="374233"/>
                </a:lnTo>
                <a:lnTo>
                  <a:pt x="0" y="349520"/>
                </a:lnTo>
                <a:lnTo>
                  <a:pt x="0" y="317745"/>
                </a:lnTo>
                <a:lnTo>
                  <a:pt x="10592" y="285971"/>
                </a:lnTo>
                <a:lnTo>
                  <a:pt x="35305" y="268318"/>
                </a:lnTo>
                <a:lnTo>
                  <a:pt x="95324" y="250666"/>
                </a:lnTo>
                <a:lnTo>
                  <a:pt x="169464" y="233013"/>
                </a:lnTo>
                <a:lnTo>
                  <a:pt x="268318" y="215361"/>
                </a:lnTo>
                <a:lnTo>
                  <a:pt x="377764" y="204769"/>
                </a:lnTo>
                <a:lnTo>
                  <a:pt x="653143" y="201239"/>
                </a:lnTo>
                <a:lnTo>
                  <a:pt x="1447506" y="204769"/>
                </a:lnTo>
                <a:lnTo>
                  <a:pt x="2086527" y="204769"/>
                </a:lnTo>
                <a:lnTo>
                  <a:pt x="2714956" y="201239"/>
                </a:lnTo>
                <a:lnTo>
                  <a:pt x="2944439" y="204769"/>
                </a:lnTo>
                <a:lnTo>
                  <a:pt x="3096250" y="204769"/>
                </a:lnTo>
                <a:lnTo>
                  <a:pt x="3329264" y="204769"/>
                </a:lnTo>
                <a:lnTo>
                  <a:pt x="3710558" y="204769"/>
                </a:lnTo>
                <a:lnTo>
                  <a:pt x="3781168" y="201239"/>
                </a:lnTo>
                <a:lnTo>
                  <a:pt x="3827064" y="190647"/>
                </a:lnTo>
                <a:lnTo>
                  <a:pt x="3869430" y="172995"/>
                </a:lnTo>
                <a:lnTo>
                  <a:pt x="3915327" y="141220"/>
                </a:lnTo>
                <a:lnTo>
                  <a:pt x="4031833" y="0"/>
                </a:lnTo>
                <a:lnTo>
                  <a:pt x="4102444" y="208300"/>
                </a:lnTo>
                <a:lnTo>
                  <a:pt x="4003589" y="303623"/>
                </a:lnTo>
                <a:lnTo>
                  <a:pt x="3968284" y="360111"/>
                </a:lnTo>
                <a:lnTo>
                  <a:pt x="3915327" y="430721"/>
                </a:lnTo>
                <a:lnTo>
                  <a:pt x="3872961" y="473087"/>
                </a:lnTo>
                <a:lnTo>
                  <a:pt x="3837656" y="504862"/>
                </a:lnTo>
                <a:lnTo>
                  <a:pt x="3809412" y="511923"/>
                </a:lnTo>
                <a:lnTo>
                  <a:pt x="3777637" y="515453"/>
                </a:lnTo>
                <a:lnTo>
                  <a:pt x="3735271" y="504862"/>
                </a:lnTo>
                <a:lnTo>
                  <a:pt x="3675253" y="473087"/>
                </a:lnTo>
                <a:lnTo>
                  <a:pt x="3544624" y="469557"/>
                </a:lnTo>
                <a:lnTo>
                  <a:pt x="2760853" y="473087"/>
                </a:lnTo>
                <a:lnTo>
                  <a:pt x="1895880" y="4730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C6DABA4-97AB-4929-8E3D-3119EA4E8E0F}"/>
              </a:ext>
            </a:extLst>
          </p:cNvPr>
          <p:cNvGrpSpPr/>
          <p:nvPr/>
        </p:nvGrpSpPr>
        <p:grpSpPr>
          <a:xfrm>
            <a:off x="3920334" y="1371600"/>
            <a:ext cx="4440236" cy="4656138"/>
            <a:chOff x="3920334" y="1371600"/>
            <a:chExt cx="4440236" cy="4656138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052F1DF-1783-4984-9D83-4325950C3896}"/>
                </a:ext>
              </a:extLst>
            </p:cNvPr>
            <p:cNvSpPr/>
            <p:nvPr/>
          </p:nvSpPr>
          <p:spPr>
            <a:xfrm>
              <a:off x="4115595" y="1371600"/>
              <a:ext cx="1201738" cy="1100138"/>
            </a:xfrm>
            <a:custGeom>
              <a:avLst/>
              <a:gdLst>
                <a:gd name="connsiteX0" fmla="*/ 450057 w 1202532"/>
                <a:gd name="connsiteY0" fmla="*/ 816769 h 1100138"/>
                <a:gd name="connsiteX1" fmla="*/ 61913 w 1202532"/>
                <a:gd name="connsiteY1" fmla="*/ 1100138 h 1100138"/>
                <a:gd name="connsiteX2" fmla="*/ 0 w 1202532"/>
                <a:gd name="connsiteY2" fmla="*/ 1047750 h 1100138"/>
                <a:gd name="connsiteX3" fmla="*/ 116682 w 1202532"/>
                <a:gd name="connsiteY3" fmla="*/ 931069 h 1100138"/>
                <a:gd name="connsiteX4" fmla="*/ 252413 w 1202532"/>
                <a:gd name="connsiteY4" fmla="*/ 800100 h 1100138"/>
                <a:gd name="connsiteX5" fmla="*/ 383382 w 1202532"/>
                <a:gd name="connsiteY5" fmla="*/ 671513 h 1100138"/>
                <a:gd name="connsiteX6" fmla="*/ 495300 w 1202532"/>
                <a:gd name="connsiteY6" fmla="*/ 557213 h 1100138"/>
                <a:gd name="connsiteX7" fmla="*/ 581025 w 1202532"/>
                <a:gd name="connsiteY7" fmla="*/ 459581 h 1100138"/>
                <a:gd name="connsiteX8" fmla="*/ 647700 w 1202532"/>
                <a:gd name="connsiteY8" fmla="*/ 381000 h 1100138"/>
                <a:gd name="connsiteX9" fmla="*/ 685800 w 1202532"/>
                <a:gd name="connsiteY9" fmla="*/ 330994 h 1100138"/>
                <a:gd name="connsiteX10" fmla="*/ 707232 w 1202532"/>
                <a:gd name="connsiteY10" fmla="*/ 295275 h 1100138"/>
                <a:gd name="connsiteX11" fmla="*/ 721519 w 1202532"/>
                <a:gd name="connsiteY11" fmla="*/ 266700 h 1100138"/>
                <a:gd name="connsiteX12" fmla="*/ 728663 w 1202532"/>
                <a:gd name="connsiteY12" fmla="*/ 245269 h 1100138"/>
                <a:gd name="connsiteX13" fmla="*/ 731044 w 1202532"/>
                <a:gd name="connsiteY13" fmla="*/ 216694 h 1100138"/>
                <a:gd name="connsiteX14" fmla="*/ 723900 w 1202532"/>
                <a:gd name="connsiteY14" fmla="*/ 176213 h 1100138"/>
                <a:gd name="connsiteX15" fmla="*/ 714375 w 1202532"/>
                <a:gd name="connsiteY15" fmla="*/ 145256 h 1100138"/>
                <a:gd name="connsiteX16" fmla="*/ 690563 w 1202532"/>
                <a:gd name="connsiteY16" fmla="*/ 114300 h 1100138"/>
                <a:gd name="connsiteX17" fmla="*/ 673894 w 1202532"/>
                <a:gd name="connsiteY17" fmla="*/ 97631 h 1100138"/>
                <a:gd name="connsiteX18" fmla="*/ 647700 w 1202532"/>
                <a:gd name="connsiteY18" fmla="*/ 78581 h 1100138"/>
                <a:gd name="connsiteX19" fmla="*/ 626269 w 1202532"/>
                <a:gd name="connsiteY19" fmla="*/ 69056 h 1100138"/>
                <a:gd name="connsiteX20" fmla="*/ 609600 w 1202532"/>
                <a:gd name="connsiteY20" fmla="*/ 57150 h 1100138"/>
                <a:gd name="connsiteX21" fmla="*/ 600075 w 1202532"/>
                <a:gd name="connsiteY21" fmla="*/ 40481 h 1100138"/>
                <a:gd name="connsiteX22" fmla="*/ 602457 w 1202532"/>
                <a:gd name="connsiteY22" fmla="*/ 28575 h 1100138"/>
                <a:gd name="connsiteX23" fmla="*/ 607219 w 1202532"/>
                <a:gd name="connsiteY23" fmla="*/ 16669 h 1100138"/>
                <a:gd name="connsiteX24" fmla="*/ 621507 w 1202532"/>
                <a:gd name="connsiteY24" fmla="*/ 4763 h 1100138"/>
                <a:gd name="connsiteX25" fmla="*/ 652463 w 1202532"/>
                <a:gd name="connsiteY25" fmla="*/ 0 h 1100138"/>
                <a:gd name="connsiteX26" fmla="*/ 711994 w 1202532"/>
                <a:gd name="connsiteY26" fmla="*/ 9525 h 1100138"/>
                <a:gd name="connsiteX27" fmla="*/ 773907 w 1202532"/>
                <a:gd name="connsiteY27" fmla="*/ 30956 h 1100138"/>
                <a:gd name="connsiteX28" fmla="*/ 878682 w 1202532"/>
                <a:gd name="connsiteY28" fmla="*/ 73819 h 1100138"/>
                <a:gd name="connsiteX29" fmla="*/ 978694 w 1202532"/>
                <a:gd name="connsiteY29" fmla="*/ 121444 h 1100138"/>
                <a:gd name="connsiteX30" fmla="*/ 1107282 w 1202532"/>
                <a:gd name="connsiteY30" fmla="*/ 188119 h 1100138"/>
                <a:gd name="connsiteX31" fmla="*/ 1169194 w 1202532"/>
                <a:gd name="connsiteY31" fmla="*/ 221456 h 1100138"/>
                <a:gd name="connsiteX32" fmla="*/ 1185863 w 1202532"/>
                <a:gd name="connsiteY32" fmla="*/ 238125 h 1100138"/>
                <a:gd name="connsiteX33" fmla="*/ 1197769 w 1202532"/>
                <a:gd name="connsiteY33" fmla="*/ 259556 h 1100138"/>
                <a:gd name="connsiteX34" fmla="*/ 1202532 w 1202532"/>
                <a:gd name="connsiteY34" fmla="*/ 283369 h 1100138"/>
                <a:gd name="connsiteX35" fmla="*/ 1197769 w 1202532"/>
                <a:gd name="connsiteY35" fmla="*/ 300038 h 1100138"/>
                <a:gd name="connsiteX36" fmla="*/ 1188244 w 1202532"/>
                <a:gd name="connsiteY36" fmla="*/ 319088 h 1100138"/>
                <a:gd name="connsiteX37" fmla="*/ 1152525 w 1202532"/>
                <a:gd name="connsiteY37" fmla="*/ 350044 h 1100138"/>
                <a:gd name="connsiteX38" fmla="*/ 1119188 w 1202532"/>
                <a:gd name="connsiteY38" fmla="*/ 366713 h 1100138"/>
                <a:gd name="connsiteX39" fmla="*/ 1076325 w 1202532"/>
                <a:gd name="connsiteY39" fmla="*/ 378619 h 1100138"/>
                <a:gd name="connsiteX40" fmla="*/ 1042988 w 1202532"/>
                <a:gd name="connsiteY40" fmla="*/ 392906 h 1100138"/>
                <a:gd name="connsiteX41" fmla="*/ 1002507 w 1202532"/>
                <a:gd name="connsiteY41" fmla="*/ 419100 h 1100138"/>
                <a:gd name="connsiteX42" fmla="*/ 966788 w 1202532"/>
                <a:gd name="connsiteY42" fmla="*/ 454819 h 1100138"/>
                <a:gd name="connsiteX43" fmla="*/ 735807 w 1202532"/>
                <a:gd name="connsiteY43" fmla="*/ 611981 h 1100138"/>
                <a:gd name="connsiteX44" fmla="*/ 450057 w 1202532"/>
                <a:gd name="connsiteY44" fmla="*/ 8167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02532" h="1100138">
                  <a:moveTo>
                    <a:pt x="450057" y="816769"/>
                  </a:moveTo>
                  <a:lnTo>
                    <a:pt x="61913" y="1100138"/>
                  </a:lnTo>
                  <a:lnTo>
                    <a:pt x="0" y="1047750"/>
                  </a:lnTo>
                  <a:lnTo>
                    <a:pt x="116682" y="931069"/>
                  </a:lnTo>
                  <a:lnTo>
                    <a:pt x="252413" y="800100"/>
                  </a:lnTo>
                  <a:lnTo>
                    <a:pt x="383382" y="671513"/>
                  </a:lnTo>
                  <a:lnTo>
                    <a:pt x="495300" y="557213"/>
                  </a:lnTo>
                  <a:lnTo>
                    <a:pt x="581025" y="459581"/>
                  </a:lnTo>
                  <a:lnTo>
                    <a:pt x="647700" y="381000"/>
                  </a:lnTo>
                  <a:lnTo>
                    <a:pt x="685800" y="330994"/>
                  </a:lnTo>
                  <a:lnTo>
                    <a:pt x="707232" y="295275"/>
                  </a:lnTo>
                  <a:lnTo>
                    <a:pt x="721519" y="266700"/>
                  </a:lnTo>
                  <a:lnTo>
                    <a:pt x="728663" y="245269"/>
                  </a:lnTo>
                  <a:lnTo>
                    <a:pt x="731044" y="216694"/>
                  </a:lnTo>
                  <a:lnTo>
                    <a:pt x="723900" y="176213"/>
                  </a:lnTo>
                  <a:lnTo>
                    <a:pt x="714375" y="145256"/>
                  </a:lnTo>
                  <a:lnTo>
                    <a:pt x="690563" y="114300"/>
                  </a:lnTo>
                  <a:lnTo>
                    <a:pt x="673894" y="97631"/>
                  </a:lnTo>
                  <a:lnTo>
                    <a:pt x="647700" y="78581"/>
                  </a:lnTo>
                  <a:lnTo>
                    <a:pt x="626269" y="69056"/>
                  </a:lnTo>
                  <a:lnTo>
                    <a:pt x="609600" y="57150"/>
                  </a:lnTo>
                  <a:lnTo>
                    <a:pt x="600075" y="40481"/>
                  </a:lnTo>
                  <a:lnTo>
                    <a:pt x="602457" y="28575"/>
                  </a:lnTo>
                  <a:lnTo>
                    <a:pt x="607219" y="16669"/>
                  </a:lnTo>
                  <a:lnTo>
                    <a:pt x="621507" y="4763"/>
                  </a:lnTo>
                  <a:lnTo>
                    <a:pt x="652463" y="0"/>
                  </a:lnTo>
                  <a:lnTo>
                    <a:pt x="711994" y="9525"/>
                  </a:lnTo>
                  <a:lnTo>
                    <a:pt x="773907" y="30956"/>
                  </a:lnTo>
                  <a:lnTo>
                    <a:pt x="878682" y="73819"/>
                  </a:lnTo>
                  <a:lnTo>
                    <a:pt x="978694" y="121444"/>
                  </a:lnTo>
                  <a:lnTo>
                    <a:pt x="1107282" y="188119"/>
                  </a:lnTo>
                  <a:lnTo>
                    <a:pt x="1169194" y="221456"/>
                  </a:lnTo>
                  <a:lnTo>
                    <a:pt x="1185863" y="238125"/>
                  </a:lnTo>
                  <a:lnTo>
                    <a:pt x="1197769" y="259556"/>
                  </a:lnTo>
                  <a:lnTo>
                    <a:pt x="1202532" y="283369"/>
                  </a:lnTo>
                  <a:lnTo>
                    <a:pt x="1197769" y="300038"/>
                  </a:lnTo>
                  <a:lnTo>
                    <a:pt x="1188244" y="319088"/>
                  </a:lnTo>
                  <a:lnTo>
                    <a:pt x="1152525" y="350044"/>
                  </a:lnTo>
                  <a:lnTo>
                    <a:pt x="1119188" y="366713"/>
                  </a:lnTo>
                  <a:lnTo>
                    <a:pt x="1076325" y="378619"/>
                  </a:lnTo>
                  <a:lnTo>
                    <a:pt x="1042988" y="392906"/>
                  </a:lnTo>
                  <a:lnTo>
                    <a:pt x="1002507" y="419100"/>
                  </a:lnTo>
                  <a:lnTo>
                    <a:pt x="966788" y="454819"/>
                  </a:lnTo>
                  <a:lnTo>
                    <a:pt x="735807" y="611981"/>
                  </a:lnTo>
                  <a:lnTo>
                    <a:pt x="450057" y="816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36132FB6-225D-43F2-B99E-0EB3ED8DD835}"/>
                </a:ext>
              </a:extLst>
            </p:cNvPr>
            <p:cNvSpPr/>
            <p:nvPr/>
          </p:nvSpPr>
          <p:spPr>
            <a:xfrm>
              <a:off x="5674520" y="1643064"/>
              <a:ext cx="2686050" cy="536575"/>
            </a:xfrm>
            <a:custGeom>
              <a:avLst/>
              <a:gdLst>
                <a:gd name="connsiteX0" fmla="*/ 1688306 w 2686050"/>
                <a:gd name="connsiteY0" fmla="*/ 314325 h 535781"/>
                <a:gd name="connsiteX1" fmla="*/ 1247775 w 2686050"/>
                <a:gd name="connsiteY1" fmla="*/ 361950 h 535781"/>
                <a:gd name="connsiteX2" fmla="*/ 1112044 w 2686050"/>
                <a:gd name="connsiteY2" fmla="*/ 392906 h 535781"/>
                <a:gd name="connsiteX3" fmla="*/ 771525 w 2686050"/>
                <a:gd name="connsiteY3" fmla="*/ 442912 h 535781"/>
                <a:gd name="connsiteX4" fmla="*/ 638175 w 2686050"/>
                <a:gd name="connsiteY4" fmla="*/ 466725 h 535781"/>
                <a:gd name="connsiteX5" fmla="*/ 540544 w 2686050"/>
                <a:gd name="connsiteY5" fmla="*/ 488156 h 535781"/>
                <a:gd name="connsiteX6" fmla="*/ 466725 w 2686050"/>
                <a:gd name="connsiteY6" fmla="*/ 511968 h 535781"/>
                <a:gd name="connsiteX7" fmla="*/ 414338 w 2686050"/>
                <a:gd name="connsiteY7" fmla="*/ 535781 h 535781"/>
                <a:gd name="connsiteX8" fmla="*/ 376238 w 2686050"/>
                <a:gd name="connsiteY8" fmla="*/ 535781 h 535781"/>
                <a:gd name="connsiteX9" fmla="*/ 326231 w 2686050"/>
                <a:gd name="connsiteY9" fmla="*/ 526256 h 535781"/>
                <a:gd name="connsiteX10" fmla="*/ 278606 w 2686050"/>
                <a:gd name="connsiteY10" fmla="*/ 511968 h 535781"/>
                <a:gd name="connsiteX11" fmla="*/ 247650 w 2686050"/>
                <a:gd name="connsiteY11" fmla="*/ 495300 h 535781"/>
                <a:gd name="connsiteX12" fmla="*/ 200025 w 2686050"/>
                <a:gd name="connsiteY12" fmla="*/ 464343 h 535781"/>
                <a:gd name="connsiteX13" fmla="*/ 152400 w 2686050"/>
                <a:gd name="connsiteY13" fmla="*/ 423862 h 535781"/>
                <a:gd name="connsiteX14" fmla="*/ 97631 w 2686050"/>
                <a:gd name="connsiteY14" fmla="*/ 366712 h 535781"/>
                <a:gd name="connsiteX15" fmla="*/ 52388 w 2686050"/>
                <a:gd name="connsiteY15" fmla="*/ 309562 h 535781"/>
                <a:gd name="connsiteX16" fmla="*/ 26194 w 2686050"/>
                <a:gd name="connsiteY16" fmla="*/ 271462 h 535781"/>
                <a:gd name="connsiteX17" fmla="*/ 7144 w 2686050"/>
                <a:gd name="connsiteY17" fmla="*/ 235743 h 535781"/>
                <a:gd name="connsiteX18" fmla="*/ 0 w 2686050"/>
                <a:gd name="connsiteY18" fmla="*/ 209550 h 535781"/>
                <a:gd name="connsiteX19" fmla="*/ 2381 w 2686050"/>
                <a:gd name="connsiteY19" fmla="*/ 192881 h 535781"/>
                <a:gd name="connsiteX20" fmla="*/ 11906 w 2686050"/>
                <a:gd name="connsiteY20" fmla="*/ 185737 h 535781"/>
                <a:gd name="connsiteX21" fmla="*/ 21431 w 2686050"/>
                <a:gd name="connsiteY21" fmla="*/ 183356 h 535781"/>
                <a:gd name="connsiteX22" fmla="*/ 47625 w 2686050"/>
                <a:gd name="connsiteY22" fmla="*/ 190500 h 535781"/>
                <a:gd name="connsiteX23" fmla="*/ 73819 w 2686050"/>
                <a:gd name="connsiteY23" fmla="*/ 207168 h 535781"/>
                <a:gd name="connsiteX24" fmla="*/ 90488 w 2686050"/>
                <a:gd name="connsiteY24" fmla="*/ 226218 h 535781"/>
                <a:gd name="connsiteX25" fmla="*/ 116681 w 2686050"/>
                <a:gd name="connsiteY25" fmla="*/ 247650 h 535781"/>
                <a:gd name="connsiteX26" fmla="*/ 157163 w 2686050"/>
                <a:gd name="connsiteY26" fmla="*/ 269081 h 535781"/>
                <a:gd name="connsiteX27" fmla="*/ 197644 w 2686050"/>
                <a:gd name="connsiteY27" fmla="*/ 285750 h 535781"/>
                <a:gd name="connsiteX28" fmla="*/ 235744 w 2686050"/>
                <a:gd name="connsiteY28" fmla="*/ 295275 h 535781"/>
                <a:gd name="connsiteX29" fmla="*/ 271463 w 2686050"/>
                <a:gd name="connsiteY29" fmla="*/ 300037 h 535781"/>
                <a:gd name="connsiteX30" fmla="*/ 314325 w 2686050"/>
                <a:gd name="connsiteY30" fmla="*/ 302418 h 535781"/>
                <a:gd name="connsiteX31" fmla="*/ 388144 w 2686050"/>
                <a:gd name="connsiteY31" fmla="*/ 295275 h 535781"/>
                <a:gd name="connsiteX32" fmla="*/ 683419 w 2686050"/>
                <a:gd name="connsiteY32" fmla="*/ 252412 h 535781"/>
                <a:gd name="connsiteX33" fmla="*/ 1092994 w 2686050"/>
                <a:gd name="connsiteY33" fmla="*/ 195262 h 535781"/>
                <a:gd name="connsiteX34" fmla="*/ 1393031 w 2686050"/>
                <a:gd name="connsiteY34" fmla="*/ 152400 h 535781"/>
                <a:gd name="connsiteX35" fmla="*/ 1678781 w 2686050"/>
                <a:gd name="connsiteY35" fmla="*/ 111918 h 535781"/>
                <a:gd name="connsiteX36" fmla="*/ 1902619 w 2686050"/>
                <a:gd name="connsiteY36" fmla="*/ 80962 h 535781"/>
                <a:gd name="connsiteX37" fmla="*/ 2005013 w 2686050"/>
                <a:gd name="connsiteY37" fmla="*/ 66675 h 535781"/>
                <a:gd name="connsiteX38" fmla="*/ 2107406 w 2686050"/>
                <a:gd name="connsiteY38" fmla="*/ 45243 h 535781"/>
                <a:gd name="connsiteX39" fmla="*/ 2209800 w 2686050"/>
                <a:gd name="connsiteY39" fmla="*/ 16668 h 535781"/>
                <a:gd name="connsiteX40" fmla="*/ 2255044 w 2686050"/>
                <a:gd name="connsiteY40" fmla="*/ 0 h 535781"/>
                <a:gd name="connsiteX41" fmla="*/ 2324100 w 2686050"/>
                <a:gd name="connsiteY41" fmla="*/ 19050 h 535781"/>
                <a:gd name="connsiteX42" fmla="*/ 2426494 w 2686050"/>
                <a:gd name="connsiteY42" fmla="*/ 54768 h 535781"/>
                <a:gd name="connsiteX43" fmla="*/ 2493169 w 2686050"/>
                <a:gd name="connsiteY43" fmla="*/ 80962 h 535781"/>
                <a:gd name="connsiteX44" fmla="*/ 2562225 w 2686050"/>
                <a:gd name="connsiteY44" fmla="*/ 111918 h 535781"/>
                <a:gd name="connsiteX45" fmla="*/ 2626519 w 2686050"/>
                <a:gd name="connsiteY45" fmla="*/ 145256 h 535781"/>
                <a:gd name="connsiteX46" fmla="*/ 2650331 w 2686050"/>
                <a:gd name="connsiteY46" fmla="*/ 161925 h 535781"/>
                <a:gd name="connsiteX47" fmla="*/ 2674144 w 2686050"/>
                <a:gd name="connsiteY47" fmla="*/ 188118 h 535781"/>
                <a:gd name="connsiteX48" fmla="*/ 2683669 w 2686050"/>
                <a:gd name="connsiteY48" fmla="*/ 207168 h 535781"/>
                <a:gd name="connsiteX49" fmla="*/ 2686050 w 2686050"/>
                <a:gd name="connsiteY49" fmla="*/ 235743 h 535781"/>
                <a:gd name="connsiteX50" fmla="*/ 2674144 w 2686050"/>
                <a:gd name="connsiteY50" fmla="*/ 257175 h 535781"/>
                <a:gd name="connsiteX51" fmla="*/ 2636044 w 2686050"/>
                <a:gd name="connsiteY51" fmla="*/ 280987 h 535781"/>
                <a:gd name="connsiteX52" fmla="*/ 2588419 w 2686050"/>
                <a:gd name="connsiteY52" fmla="*/ 304800 h 535781"/>
                <a:gd name="connsiteX53" fmla="*/ 2547938 w 2686050"/>
                <a:gd name="connsiteY53" fmla="*/ 311943 h 535781"/>
                <a:gd name="connsiteX54" fmla="*/ 2431256 w 2686050"/>
                <a:gd name="connsiteY54" fmla="*/ 300037 h 535781"/>
                <a:gd name="connsiteX55" fmla="*/ 2231231 w 2686050"/>
                <a:gd name="connsiteY55" fmla="*/ 290512 h 535781"/>
                <a:gd name="connsiteX56" fmla="*/ 2024063 w 2686050"/>
                <a:gd name="connsiteY56" fmla="*/ 290512 h 535781"/>
                <a:gd name="connsiteX57" fmla="*/ 1874044 w 2686050"/>
                <a:gd name="connsiteY57" fmla="*/ 300037 h 535781"/>
                <a:gd name="connsiteX58" fmla="*/ 1688306 w 2686050"/>
                <a:gd name="connsiteY58" fmla="*/ 31432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86050" h="535781">
                  <a:moveTo>
                    <a:pt x="1688306" y="314325"/>
                  </a:moveTo>
                  <a:lnTo>
                    <a:pt x="1247775" y="361950"/>
                  </a:lnTo>
                  <a:lnTo>
                    <a:pt x="1112044" y="392906"/>
                  </a:lnTo>
                  <a:lnTo>
                    <a:pt x="771525" y="442912"/>
                  </a:lnTo>
                  <a:lnTo>
                    <a:pt x="638175" y="466725"/>
                  </a:lnTo>
                  <a:lnTo>
                    <a:pt x="540544" y="488156"/>
                  </a:lnTo>
                  <a:lnTo>
                    <a:pt x="466725" y="511968"/>
                  </a:lnTo>
                  <a:lnTo>
                    <a:pt x="414338" y="535781"/>
                  </a:lnTo>
                  <a:lnTo>
                    <a:pt x="376238" y="535781"/>
                  </a:lnTo>
                  <a:lnTo>
                    <a:pt x="326231" y="526256"/>
                  </a:lnTo>
                  <a:lnTo>
                    <a:pt x="278606" y="511968"/>
                  </a:lnTo>
                  <a:lnTo>
                    <a:pt x="247650" y="495300"/>
                  </a:lnTo>
                  <a:lnTo>
                    <a:pt x="200025" y="464343"/>
                  </a:lnTo>
                  <a:lnTo>
                    <a:pt x="152400" y="423862"/>
                  </a:lnTo>
                  <a:lnTo>
                    <a:pt x="97631" y="366712"/>
                  </a:lnTo>
                  <a:lnTo>
                    <a:pt x="52388" y="309562"/>
                  </a:lnTo>
                  <a:lnTo>
                    <a:pt x="26194" y="271462"/>
                  </a:lnTo>
                  <a:lnTo>
                    <a:pt x="7144" y="235743"/>
                  </a:lnTo>
                  <a:lnTo>
                    <a:pt x="0" y="209550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1431" y="183356"/>
                  </a:lnTo>
                  <a:lnTo>
                    <a:pt x="47625" y="190500"/>
                  </a:lnTo>
                  <a:lnTo>
                    <a:pt x="73819" y="207168"/>
                  </a:lnTo>
                  <a:lnTo>
                    <a:pt x="90488" y="226218"/>
                  </a:lnTo>
                  <a:lnTo>
                    <a:pt x="116681" y="247650"/>
                  </a:lnTo>
                  <a:lnTo>
                    <a:pt x="157163" y="269081"/>
                  </a:lnTo>
                  <a:lnTo>
                    <a:pt x="197644" y="285750"/>
                  </a:lnTo>
                  <a:lnTo>
                    <a:pt x="235744" y="295275"/>
                  </a:lnTo>
                  <a:lnTo>
                    <a:pt x="271463" y="300037"/>
                  </a:lnTo>
                  <a:lnTo>
                    <a:pt x="314325" y="302418"/>
                  </a:lnTo>
                  <a:lnTo>
                    <a:pt x="388144" y="295275"/>
                  </a:lnTo>
                  <a:lnTo>
                    <a:pt x="683419" y="252412"/>
                  </a:lnTo>
                  <a:lnTo>
                    <a:pt x="1092994" y="195262"/>
                  </a:lnTo>
                  <a:lnTo>
                    <a:pt x="1393031" y="152400"/>
                  </a:lnTo>
                  <a:lnTo>
                    <a:pt x="1678781" y="111918"/>
                  </a:lnTo>
                  <a:lnTo>
                    <a:pt x="1902619" y="80962"/>
                  </a:lnTo>
                  <a:lnTo>
                    <a:pt x="2005013" y="66675"/>
                  </a:lnTo>
                  <a:lnTo>
                    <a:pt x="2107406" y="45243"/>
                  </a:lnTo>
                  <a:lnTo>
                    <a:pt x="2209800" y="16668"/>
                  </a:lnTo>
                  <a:lnTo>
                    <a:pt x="2255044" y="0"/>
                  </a:lnTo>
                  <a:lnTo>
                    <a:pt x="2324100" y="19050"/>
                  </a:lnTo>
                  <a:lnTo>
                    <a:pt x="2426494" y="54768"/>
                  </a:lnTo>
                  <a:lnTo>
                    <a:pt x="2493169" y="80962"/>
                  </a:lnTo>
                  <a:lnTo>
                    <a:pt x="2562225" y="111918"/>
                  </a:lnTo>
                  <a:lnTo>
                    <a:pt x="2626519" y="145256"/>
                  </a:lnTo>
                  <a:lnTo>
                    <a:pt x="2650331" y="161925"/>
                  </a:lnTo>
                  <a:lnTo>
                    <a:pt x="2674144" y="188118"/>
                  </a:lnTo>
                  <a:lnTo>
                    <a:pt x="2683669" y="207168"/>
                  </a:lnTo>
                  <a:lnTo>
                    <a:pt x="2686050" y="235743"/>
                  </a:lnTo>
                  <a:lnTo>
                    <a:pt x="2674144" y="257175"/>
                  </a:lnTo>
                  <a:lnTo>
                    <a:pt x="2636044" y="280987"/>
                  </a:lnTo>
                  <a:lnTo>
                    <a:pt x="2588419" y="304800"/>
                  </a:lnTo>
                  <a:lnTo>
                    <a:pt x="2547938" y="311943"/>
                  </a:lnTo>
                  <a:lnTo>
                    <a:pt x="2431256" y="300037"/>
                  </a:lnTo>
                  <a:lnTo>
                    <a:pt x="2231231" y="290512"/>
                  </a:lnTo>
                  <a:lnTo>
                    <a:pt x="2024063" y="290512"/>
                  </a:lnTo>
                  <a:lnTo>
                    <a:pt x="1874044" y="300037"/>
                  </a:lnTo>
                  <a:lnTo>
                    <a:pt x="1688306" y="3143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A70F4515-C7AB-4296-A811-17F59CCB518F}"/>
                </a:ext>
              </a:extLst>
            </p:cNvPr>
            <p:cNvSpPr/>
            <p:nvPr/>
          </p:nvSpPr>
          <p:spPr>
            <a:xfrm rot="16200000">
              <a:off x="2574927" y="3655220"/>
              <a:ext cx="3101975" cy="411162"/>
            </a:xfrm>
            <a:custGeom>
              <a:avLst/>
              <a:gdLst>
                <a:gd name="connsiteX0" fmla="*/ 1618363 w 3101445"/>
                <a:gd name="connsiteY0" fmla="*/ 373275 h 410853"/>
                <a:gd name="connsiteX1" fmla="*/ 1295192 w 3101445"/>
                <a:gd name="connsiteY1" fmla="*/ 363254 h 410853"/>
                <a:gd name="connsiteX2" fmla="*/ 1112312 w 3101445"/>
                <a:gd name="connsiteY2" fmla="*/ 360749 h 410853"/>
                <a:gd name="connsiteX3" fmla="*/ 511062 w 3101445"/>
                <a:gd name="connsiteY3" fmla="*/ 340707 h 410853"/>
                <a:gd name="connsiteX4" fmla="*/ 335698 w 3101445"/>
                <a:gd name="connsiteY4" fmla="*/ 343213 h 410853"/>
                <a:gd name="connsiteX5" fmla="*/ 230479 w 3101445"/>
                <a:gd name="connsiteY5" fmla="*/ 323171 h 410853"/>
                <a:gd name="connsiteX6" fmla="*/ 160334 w 3101445"/>
                <a:gd name="connsiteY6" fmla="*/ 305635 h 410853"/>
                <a:gd name="connsiteX7" fmla="*/ 112735 w 3101445"/>
                <a:gd name="connsiteY7" fmla="*/ 290603 h 410853"/>
                <a:gd name="connsiteX8" fmla="*/ 57620 w 3101445"/>
                <a:gd name="connsiteY8" fmla="*/ 265551 h 410853"/>
                <a:gd name="connsiteX9" fmla="*/ 25052 w 3101445"/>
                <a:gd name="connsiteY9" fmla="*/ 248015 h 410853"/>
                <a:gd name="connsiteX10" fmla="*/ 10021 w 3101445"/>
                <a:gd name="connsiteY10" fmla="*/ 232984 h 410853"/>
                <a:gd name="connsiteX11" fmla="*/ 0 w 3101445"/>
                <a:gd name="connsiteY11" fmla="*/ 210437 h 410853"/>
                <a:gd name="connsiteX12" fmla="*/ 5011 w 3101445"/>
                <a:gd name="connsiteY12" fmla="*/ 187890 h 410853"/>
                <a:gd name="connsiteX13" fmla="*/ 25052 w 3101445"/>
                <a:gd name="connsiteY13" fmla="*/ 160333 h 410853"/>
                <a:gd name="connsiteX14" fmla="*/ 55115 w 3101445"/>
                <a:gd name="connsiteY14" fmla="*/ 137786 h 410853"/>
                <a:gd name="connsiteX15" fmla="*/ 127766 w 3101445"/>
                <a:gd name="connsiteY15" fmla="*/ 100208 h 410853"/>
                <a:gd name="connsiteX16" fmla="*/ 202922 w 3101445"/>
                <a:gd name="connsiteY16" fmla="*/ 72650 h 410853"/>
                <a:gd name="connsiteX17" fmla="*/ 278078 w 3101445"/>
                <a:gd name="connsiteY17" fmla="*/ 45093 h 410853"/>
                <a:gd name="connsiteX18" fmla="*/ 355740 w 3101445"/>
                <a:gd name="connsiteY18" fmla="*/ 27557 h 410853"/>
                <a:gd name="connsiteX19" fmla="*/ 428391 w 3101445"/>
                <a:gd name="connsiteY19" fmla="*/ 22546 h 410853"/>
                <a:gd name="connsiteX20" fmla="*/ 491021 w 3101445"/>
                <a:gd name="connsiteY20" fmla="*/ 27557 h 410853"/>
                <a:gd name="connsiteX21" fmla="*/ 608765 w 3101445"/>
                <a:gd name="connsiteY21" fmla="*/ 52609 h 410853"/>
                <a:gd name="connsiteX22" fmla="*/ 711479 w 3101445"/>
                <a:gd name="connsiteY22" fmla="*/ 75156 h 410853"/>
                <a:gd name="connsiteX23" fmla="*/ 1022124 w 3101445"/>
                <a:gd name="connsiteY23" fmla="*/ 105218 h 410853"/>
                <a:gd name="connsiteX24" fmla="*/ 1352811 w 3101445"/>
                <a:gd name="connsiteY24" fmla="*/ 135281 h 410853"/>
                <a:gd name="connsiteX25" fmla="*/ 1758655 w 3101445"/>
                <a:gd name="connsiteY25" fmla="*/ 160333 h 410853"/>
                <a:gd name="connsiteX26" fmla="*/ 1991639 w 3101445"/>
                <a:gd name="connsiteY26" fmla="*/ 165343 h 410853"/>
                <a:gd name="connsiteX27" fmla="*/ 2394977 w 3101445"/>
                <a:gd name="connsiteY27" fmla="*/ 162838 h 410853"/>
                <a:gd name="connsiteX28" fmla="*/ 2745706 w 3101445"/>
                <a:gd name="connsiteY28" fmla="*/ 162838 h 410853"/>
                <a:gd name="connsiteX29" fmla="*/ 2825872 w 3101445"/>
                <a:gd name="connsiteY29" fmla="*/ 157827 h 410853"/>
                <a:gd name="connsiteX30" fmla="*/ 2875976 w 3101445"/>
                <a:gd name="connsiteY30" fmla="*/ 142796 h 410853"/>
                <a:gd name="connsiteX31" fmla="*/ 2928586 w 3101445"/>
                <a:gd name="connsiteY31" fmla="*/ 102713 h 410853"/>
                <a:gd name="connsiteX32" fmla="*/ 3008752 w 3101445"/>
                <a:gd name="connsiteY32" fmla="*/ 25052 h 410853"/>
                <a:gd name="connsiteX33" fmla="*/ 3023783 w 3101445"/>
                <a:gd name="connsiteY33" fmla="*/ 10020 h 410853"/>
                <a:gd name="connsiteX34" fmla="*/ 3038815 w 3101445"/>
                <a:gd name="connsiteY34" fmla="*/ 2505 h 410853"/>
                <a:gd name="connsiteX35" fmla="*/ 3063867 w 3101445"/>
                <a:gd name="connsiteY35" fmla="*/ 0 h 410853"/>
                <a:gd name="connsiteX36" fmla="*/ 3083908 w 3101445"/>
                <a:gd name="connsiteY36" fmla="*/ 5010 h 410853"/>
                <a:gd name="connsiteX37" fmla="*/ 3096434 w 3101445"/>
                <a:gd name="connsiteY37" fmla="*/ 15031 h 410853"/>
                <a:gd name="connsiteX38" fmla="*/ 3101445 w 3101445"/>
                <a:gd name="connsiteY38" fmla="*/ 35072 h 410853"/>
                <a:gd name="connsiteX39" fmla="*/ 3096434 w 3101445"/>
                <a:gd name="connsiteY39" fmla="*/ 65135 h 410853"/>
                <a:gd name="connsiteX40" fmla="*/ 3046330 w 3101445"/>
                <a:gd name="connsiteY40" fmla="*/ 263046 h 410853"/>
                <a:gd name="connsiteX41" fmla="*/ 2983700 w 3101445"/>
                <a:gd name="connsiteY41" fmla="*/ 310645 h 410853"/>
                <a:gd name="connsiteX42" fmla="*/ 2963658 w 3101445"/>
                <a:gd name="connsiteY42" fmla="*/ 350728 h 410853"/>
                <a:gd name="connsiteX43" fmla="*/ 2941112 w 3101445"/>
                <a:gd name="connsiteY43" fmla="*/ 378286 h 410853"/>
                <a:gd name="connsiteX44" fmla="*/ 2913554 w 3101445"/>
                <a:gd name="connsiteY44" fmla="*/ 393317 h 410853"/>
                <a:gd name="connsiteX45" fmla="*/ 2868461 w 3101445"/>
                <a:gd name="connsiteY45" fmla="*/ 405843 h 410853"/>
                <a:gd name="connsiteX46" fmla="*/ 2783284 w 3101445"/>
                <a:gd name="connsiteY46" fmla="*/ 410853 h 410853"/>
                <a:gd name="connsiteX47" fmla="*/ 2645497 w 3101445"/>
                <a:gd name="connsiteY47" fmla="*/ 408348 h 410853"/>
                <a:gd name="connsiteX48" fmla="*/ 2039238 w 3101445"/>
                <a:gd name="connsiteY48" fmla="*/ 410853 h 410853"/>
                <a:gd name="connsiteX49" fmla="*/ 1898946 w 3101445"/>
                <a:gd name="connsiteY49" fmla="*/ 383296 h 410853"/>
                <a:gd name="connsiteX50" fmla="*/ 1618363 w 3101445"/>
                <a:gd name="connsiteY50" fmla="*/ 373275 h 4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01445" h="410853">
                  <a:moveTo>
                    <a:pt x="1618363" y="373275"/>
                  </a:moveTo>
                  <a:lnTo>
                    <a:pt x="1295192" y="363254"/>
                  </a:lnTo>
                  <a:lnTo>
                    <a:pt x="1112312" y="360749"/>
                  </a:lnTo>
                  <a:lnTo>
                    <a:pt x="511062" y="340707"/>
                  </a:lnTo>
                  <a:lnTo>
                    <a:pt x="335698" y="343213"/>
                  </a:lnTo>
                  <a:lnTo>
                    <a:pt x="230479" y="323171"/>
                  </a:lnTo>
                  <a:lnTo>
                    <a:pt x="160334" y="305635"/>
                  </a:lnTo>
                  <a:lnTo>
                    <a:pt x="112735" y="290603"/>
                  </a:lnTo>
                  <a:lnTo>
                    <a:pt x="57620" y="265551"/>
                  </a:lnTo>
                  <a:lnTo>
                    <a:pt x="25052" y="248015"/>
                  </a:lnTo>
                  <a:lnTo>
                    <a:pt x="10021" y="232984"/>
                  </a:lnTo>
                  <a:lnTo>
                    <a:pt x="0" y="210437"/>
                  </a:lnTo>
                  <a:lnTo>
                    <a:pt x="5011" y="187890"/>
                  </a:lnTo>
                  <a:lnTo>
                    <a:pt x="25052" y="160333"/>
                  </a:lnTo>
                  <a:lnTo>
                    <a:pt x="55115" y="137786"/>
                  </a:lnTo>
                  <a:lnTo>
                    <a:pt x="127766" y="100208"/>
                  </a:lnTo>
                  <a:lnTo>
                    <a:pt x="202922" y="72650"/>
                  </a:lnTo>
                  <a:lnTo>
                    <a:pt x="278078" y="45093"/>
                  </a:lnTo>
                  <a:lnTo>
                    <a:pt x="355740" y="27557"/>
                  </a:lnTo>
                  <a:lnTo>
                    <a:pt x="428391" y="22546"/>
                  </a:lnTo>
                  <a:lnTo>
                    <a:pt x="491021" y="27557"/>
                  </a:lnTo>
                  <a:lnTo>
                    <a:pt x="608765" y="52609"/>
                  </a:lnTo>
                  <a:lnTo>
                    <a:pt x="711479" y="75156"/>
                  </a:lnTo>
                  <a:lnTo>
                    <a:pt x="1022124" y="105218"/>
                  </a:lnTo>
                  <a:lnTo>
                    <a:pt x="1352811" y="135281"/>
                  </a:lnTo>
                  <a:lnTo>
                    <a:pt x="1758655" y="160333"/>
                  </a:lnTo>
                  <a:lnTo>
                    <a:pt x="1991639" y="165343"/>
                  </a:lnTo>
                  <a:lnTo>
                    <a:pt x="2394977" y="162838"/>
                  </a:lnTo>
                  <a:lnTo>
                    <a:pt x="2745706" y="162838"/>
                  </a:lnTo>
                  <a:lnTo>
                    <a:pt x="2825872" y="157827"/>
                  </a:lnTo>
                  <a:lnTo>
                    <a:pt x="2875976" y="142796"/>
                  </a:lnTo>
                  <a:lnTo>
                    <a:pt x="2928586" y="102713"/>
                  </a:lnTo>
                  <a:lnTo>
                    <a:pt x="3008752" y="25052"/>
                  </a:lnTo>
                  <a:lnTo>
                    <a:pt x="3023783" y="10020"/>
                  </a:lnTo>
                  <a:lnTo>
                    <a:pt x="3038815" y="2505"/>
                  </a:lnTo>
                  <a:lnTo>
                    <a:pt x="3063867" y="0"/>
                  </a:lnTo>
                  <a:lnTo>
                    <a:pt x="3083908" y="5010"/>
                  </a:lnTo>
                  <a:lnTo>
                    <a:pt x="3096434" y="15031"/>
                  </a:lnTo>
                  <a:lnTo>
                    <a:pt x="3101445" y="35072"/>
                  </a:lnTo>
                  <a:lnTo>
                    <a:pt x="3096434" y="65135"/>
                  </a:lnTo>
                  <a:lnTo>
                    <a:pt x="3046330" y="263046"/>
                  </a:lnTo>
                  <a:lnTo>
                    <a:pt x="2983700" y="310645"/>
                  </a:lnTo>
                  <a:lnTo>
                    <a:pt x="2963658" y="350728"/>
                  </a:lnTo>
                  <a:lnTo>
                    <a:pt x="2941112" y="378286"/>
                  </a:lnTo>
                  <a:lnTo>
                    <a:pt x="2913554" y="393317"/>
                  </a:lnTo>
                  <a:lnTo>
                    <a:pt x="2868461" y="405843"/>
                  </a:lnTo>
                  <a:lnTo>
                    <a:pt x="2783284" y="410853"/>
                  </a:lnTo>
                  <a:lnTo>
                    <a:pt x="2645497" y="408348"/>
                  </a:lnTo>
                  <a:lnTo>
                    <a:pt x="2039238" y="410853"/>
                  </a:lnTo>
                  <a:lnTo>
                    <a:pt x="1898946" y="383296"/>
                  </a:lnTo>
                  <a:lnTo>
                    <a:pt x="1618363" y="373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0D32BDEA-837C-4B2C-A6AE-7E96E33870F5}"/>
                </a:ext>
              </a:extLst>
            </p:cNvPr>
            <p:cNvSpPr/>
            <p:nvPr/>
          </p:nvSpPr>
          <p:spPr>
            <a:xfrm>
              <a:off x="4245770" y="2360613"/>
              <a:ext cx="1284288" cy="1162050"/>
            </a:xfrm>
            <a:custGeom>
              <a:avLst/>
              <a:gdLst>
                <a:gd name="connsiteX0" fmla="*/ 323850 w 1283494"/>
                <a:gd name="connsiteY0" fmla="*/ 352425 h 1162050"/>
                <a:gd name="connsiteX1" fmla="*/ 2381 w 1283494"/>
                <a:gd name="connsiteY1" fmla="*/ 421481 h 1162050"/>
                <a:gd name="connsiteX2" fmla="*/ 0 w 1283494"/>
                <a:gd name="connsiteY2" fmla="*/ 257175 h 1162050"/>
                <a:gd name="connsiteX3" fmla="*/ 219075 w 1283494"/>
                <a:gd name="connsiteY3" fmla="*/ 214312 h 1162050"/>
                <a:gd name="connsiteX4" fmla="*/ 481013 w 1283494"/>
                <a:gd name="connsiteY4" fmla="*/ 154781 h 1162050"/>
                <a:gd name="connsiteX5" fmla="*/ 752475 w 1283494"/>
                <a:gd name="connsiteY5" fmla="*/ 85725 h 1162050"/>
                <a:gd name="connsiteX6" fmla="*/ 921544 w 1283494"/>
                <a:gd name="connsiteY6" fmla="*/ 0 h 1162050"/>
                <a:gd name="connsiteX7" fmla="*/ 938213 w 1283494"/>
                <a:gd name="connsiteY7" fmla="*/ 0 h 1162050"/>
                <a:gd name="connsiteX8" fmla="*/ 1007269 w 1283494"/>
                <a:gd name="connsiteY8" fmla="*/ 35719 h 1162050"/>
                <a:gd name="connsiteX9" fmla="*/ 1152525 w 1283494"/>
                <a:gd name="connsiteY9" fmla="*/ 123825 h 1162050"/>
                <a:gd name="connsiteX10" fmla="*/ 1259681 w 1283494"/>
                <a:gd name="connsiteY10" fmla="*/ 190500 h 1162050"/>
                <a:gd name="connsiteX11" fmla="*/ 1273969 w 1283494"/>
                <a:gd name="connsiteY11" fmla="*/ 202406 h 1162050"/>
                <a:gd name="connsiteX12" fmla="*/ 1281113 w 1283494"/>
                <a:gd name="connsiteY12" fmla="*/ 216694 h 1162050"/>
                <a:gd name="connsiteX13" fmla="*/ 1283494 w 1283494"/>
                <a:gd name="connsiteY13" fmla="*/ 238125 h 1162050"/>
                <a:gd name="connsiteX14" fmla="*/ 1278731 w 1283494"/>
                <a:gd name="connsiteY14" fmla="*/ 269081 h 1162050"/>
                <a:gd name="connsiteX15" fmla="*/ 1259681 w 1283494"/>
                <a:gd name="connsiteY15" fmla="*/ 309562 h 1162050"/>
                <a:gd name="connsiteX16" fmla="*/ 1240631 w 1283494"/>
                <a:gd name="connsiteY16" fmla="*/ 335756 h 1162050"/>
                <a:gd name="connsiteX17" fmla="*/ 1185863 w 1283494"/>
                <a:gd name="connsiteY17" fmla="*/ 547687 h 1162050"/>
                <a:gd name="connsiteX18" fmla="*/ 1133475 w 1283494"/>
                <a:gd name="connsiteY18" fmla="*/ 740569 h 1162050"/>
                <a:gd name="connsiteX19" fmla="*/ 1092994 w 1283494"/>
                <a:gd name="connsiteY19" fmla="*/ 883444 h 1162050"/>
                <a:gd name="connsiteX20" fmla="*/ 1066800 w 1283494"/>
                <a:gd name="connsiteY20" fmla="*/ 969169 h 1162050"/>
                <a:gd name="connsiteX21" fmla="*/ 1035844 w 1283494"/>
                <a:gd name="connsiteY21" fmla="*/ 1040606 h 1162050"/>
                <a:gd name="connsiteX22" fmla="*/ 1012031 w 1283494"/>
                <a:gd name="connsiteY22" fmla="*/ 1090612 h 1162050"/>
                <a:gd name="connsiteX23" fmla="*/ 973931 w 1283494"/>
                <a:gd name="connsiteY23" fmla="*/ 1140619 h 1162050"/>
                <a:gd name="connsiteX24" fmla="*/ 959644 w 1283494"/>
                <a:gd name="connsiteY24" fmla="*/ 1157287 h 1162050"/>
                <a:gd name="connsiteX25" fmla="*/ 945356 w 1283494"/>
                <a:gd name="connsiteY25" fmla="*/ 1162050 h 1162050"/>
                <a:gd name="connsiteX26" fmla="*/ 900113 w 1283494"/>
                <a:gd name="connsiteY26" fmla="*/ 1147762 h 1162050"/>
                <a:gd name="connsiteX27" fmla="*/ 862013 w 1283494"/>
                <a:gd name="connsiteY27" fmla="*/ 1121569 h 1162050"/>
                <a:gd name="connsiteX28" fmla="*/ 835819 w 1283494"/>
                <a:gd name="connsiteY28" fmla="*/ 1092994 h 1162050"/>
                <a:gd name="connsiteX29" fmla="*/ 821531 w 1283494"/>
                <a:gd name="connsiteY29" fmla="*/ 1064419 h 1162050"/>
                <a:gd name="connsiteX30" fmla="*/ 809625 w 1283494"/>
                <a:gd name="connsiteY30" fmla="*/ 1023937 h 1162050"/>
                <a:gd name="connsiteX31" fmla="*/ 814388 w 1283494"/>
                <a:gd name="connsiteY31" fmla="*/ 919162 h 1162050"/>
                <a:gd name="connsiteX32" fmla="*/ 857250 w 1283494"/>
                <a:gd name="connsiteY32" fmla="*/ 635794 h 1162050"/>
                <a:gd name="connsiteX33" fmla="*/ 892969 w 1283494"/>
                <a:gd name="connsiteY33" fmla="*/ 400050 h 1162050"/>
                <a:gd name="connsiteX34" fmla="*/ 904875 w 1283494"/>
                <a:gd name="connsiteY34" fmla="*/ 321469 h 1162050"/>
                <a:gd name="connsiteX35" fmla="*/ 907256 w 1283494"/>
                <a:gd name="connsiteY35" fmla="*/ 290512 h 1162050"/>
                <a:gd name="connsiteX36" fmla="*/ 897731 w 1283494"/>
                <a:gd name="connsiteY36" fmla="*/ 257175 h 1162050"/>
                <a:gd name="connsiteX37" fmla="*/ 881063 w 1283494"/>
                <a:gd name="connsiteY37" fmla="*/ 242887 h 1162050"/>
                <a:gd name="connsiteX38" fmla="*/ 850106 w 1283494"/>
                <a:gd name="connsiteY38" fmla="*/ 238125 h 1162050"/>
                <a:gd name="connsiteX39" fmla="*/ 652463 w 1283494"/>
                <a:gd name="connsiteY39" fmla="*/ 280987 h 1162050"/>
                <a:gd name="connsiteX40" fmla="*/ 323850 w 1283494"/>
                <a:gd name="connsiteY40" fmla="*/ 35242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83494" h="1162050">
                  <a:moveTo>
                    <a:pt x="323850" y="352425"/>
                  </a:moveTo>
                  <a:lnTo>
                    <a:pt x="2381" y="421481"/>
                  </a:lnTo>
                  <a:cubicBezTo>
                    <a:pt x="1587" y="366712"/>
                    <a:pt x="794" y="311944"/>
                    <a:pt x="0" y="257175"/>
                  </a:cubicBezTo>
                  <a:lnTo>
                    <a:pt x="219075" y="214312"/>
                  </a:lnTo>
                  <a:lnTo>
                    <a:pt x="481013" y="154781"/>
                  </a:lnTo>
                  <a:lnTo>
                    <a:pt x="752475" y="85725"/>
                  </a:lnTo>
                  <a:lnTo>
                    <a:pt x="921544" y="0"/>
                  </a:lnTo>
                  <a:lnTo>
                    <a:pt x="938213" y="0"/>
                  </a:lnTo>
                  <a:lnTo>
                    <a:pt x="1007269" y="35719"/>
                  </a:lnTo>
                  <a:lnTo>
                    <a:pt x="1152525" y="123825"/>
                  </a:lnTo>
                  <a:lnTo>
                    <a:pt x="1259681" y="190500"/>
                  </a:lnTo>
                  <a:lnTo>
                    <a:pt x="1273969" y="202406"/>
                  </a:lnTo>
                  <a:lnTo>
                    <a:pt x="1281113" y="216694"/>
                  </a:lnTo>
                  <a:lnTo>
                    <a:pt x="1283494" y="238125"/>
                  </a:lnTo>
                  <a:lnTo>
                    <a:pt x="1278731" y="269081"/>
                  </a:lnTo>
                  <a:lnTo>
                    <a:pt x="1259681" y="309562"/>
                  </a:lnTo>
                  <a:lnTo>
                    <a:pt x="1240631" y="335756"/>
                  </a:lnTo>
                  <a:lnTo>
                    <a:pt x="1185863" y="547687"/>
                  </a:lnTo>
                  <a:lnTo>
                    <a:pt x="1133475" y="740569"/>
                  </a:lnTo>
                  <a:lnTo>
                    <a:pt x="1092994" y="883444"/>
                  </a:lnTo>
                  <a:lnTo>
                    <a:pt x="1066800" y="969169"/>
                  </a:lnTo>
                  <a:lnTo>
                    <a:pt x="1035844" y="1040606"/>
                  </a:lnTo>
                  <a:lnTo>
                    <a:pt x="1012031" y="1090612"/>
                  </a:lnTo>
                  <a:lnTo>
                    <a:pt x="973931" y="1140619"/>
                  </a:lnTo>
                  <a:lnTo>
                    <a:pt x="959644" y="1157287"/>
                  </a:lnTo>
                  <a:lnTo>
                    <a:pt x="945356" y="1162050"/>
                  </a:lnTo>
                  <a:lnTo>
                    <a:pt x="900113" y="1147762"/>
                  </a:lnTo>
                  <a:lnTo>
                    <a:pt x="862013" y="1121569"/>
                  </a:lnTo>
                  <a:lnTo>
                    <a:pt x="835819" y="1092994"/>
                  </a:lnTo>
                  <a:lnTo>
                    <a:pt x="821531" y="1064419"/>
                  </a:lnTo>
                  <a:lnTo>
                    <a:pt x="809625" y="1023937"/>
                  </a:lnTo>
                  <a:lnTo>
                    <a:pt x="814388" y="919162"/>
                  </a:lnTo>
                  <a:lnTo>
                    <a:pt x="857250" y="635794"/>
                  </a:lnTo>
                  <a:lnTo>
                    <a:pt x="892969" y="400050"/>
                  </a:lnTo>
                  <a:lnTo>
                    <a:pt x="904875" y="321469"/>
                  </a:lnTo>
                  <a:lnTo>
                    <a:pt x="907256" y="290512"/>
                  </a:lnTo>
                  <a:lnTo>
                    <a:pt x="897731" y="257175"/>
                  </a:lnTo>
                  <a:lnTo>
                    <a:pt x="881063" y="242887"/>
                  </a:lnTo>
                  <a:lnTo>
                    <a:pt x="850106" y="238125"/>
                  </a:lnTo>
                  <a:lnTo>
                    <a:pt x="652463" y="280987"/>
                  </a:lnTo>
                  <a:lnTo>
                    <a:pt x="323850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77ED5E47-EF24-4CB8-80AD-C53238F7B4EB}"/>
                </a:ext>
              </a:extLst>
            </p:cNvPr>
            <p:cNvSpPr/>
            <p:nvPr/>
          </p:nvSpPr>
          <p:spPr>
            <a:xfrm>
              <a:off x="4231484" y="3243264"/>
              <a:ext cx="884237" cy="288925"/>
            </a:xfrm>
            <a:custGeom>
              <a:avLst/>
              <a:gdLst>
                <a:gd name="connsiteX0" fmla="*/ 414337 w 883443"/>
                <a:gd name="connsiteY0" fmla="*/ 226218 h 288131"/>
                <a:gd name="connsiteX1" fmla="*/ 0 w 883443"/>
                <a:gd name="connsiteY1" fmla="*/ 288131 h 288131"/>
                <a:gd name="connsiteX2" fmla="*/ 7143 w 883443"/>
                <a:gd name="connsiteY2" fmla="*/ 100012 h 288131"/>
                <a:gd name="connsiteX3" fmla="*/ 235743 w 883443"/>
                <a:gd name="connsiteY3" fmla="*/ 76200 h 288131"/>
                <a:gd name="connsiteX4" fmla="*/ 538162 w 883443"/>
                <a:gd name="connsiteY4" fmla="*/ 42862 h 288131"/>
                <a:gd name="connsiteX5" fmla="*/ 883443 w 883443"/>
                <a:gd name="connsiteY5" fmla="*/ 0 h 288131"/>
                <a:gd name="connsiteX6" fmla="*/ 883443 w 883443"/>
                <a:gd name="connsiteY6" fmla="*/ 154781 h 288131"/>
                <a:gd name="connsiteX7" fmla="*/ 414337 w 883443"/>
                <a:gd name="connsiteY7" fmla="*/ 226218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3443" h="288131">
                  <a:moveTo>
                    <a:pt x="414337" y="226218"/>
                  </a:moveTo>
                  <a:lnTo>
                    <a:pt x="0" y="288131"/>
                  </a:lnTo>
                  <a:lnTo>
                    <a:pt x="7143" y="100012"/>
                  </a:lnTo>
                  <a:lnTo>
                    <a:pt x="235743" y="76200"/>
                  </a:lnTo>
                  <a:lnTo>
                    <a:pt x="538162" y="42862"/>
                  </a:lnTo>
                  <a:lnTo>
                    <a:pt x="883443" y="0"/>
                  </a:lnTo>
                  <a:lnTo>
                    <a:pt x="883443" y="154781"/>
                  </a:lnTo>
                  <a:lnTo>
                    <a:pt x="414337" y="2262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BFC34464-180A-4AC8-8801-0F68F1291B02}"/>
                </a:ext>
              </a:extLst>
            </p:cNvPr>
            <p:cNvSpPr/>
            <p:nvPr/>
          </p:nvSpPr>
          <p:spPr>
            <a:xfrm>
              <a:off x="4210846" y="3913188"/>
              <a:ext cx="1323975" cy="1155700"/>
            </a:xfrm>
            <a:custGeom>
              <a:avLst/>
              <a:gdLst>
                <a:gd name="connsiteX0" fmla="*/ 264319 w 1323975"/>
                <a:gd name="connsiteY0" fmla="*/ 350044 h 1157287"/>
                <a:gd name="connsiteX1" fmla="*/ 0 w 1323975"/>
                <a:gd name="connsiteY1" fmla="*/ 407194 h 1157287"/>
                <a:gd name="connsiteX2" fmla="*/ 7144 w 1323975"/>
                <a:gd name="connsiteY2" fmla="*/ 192881 h 1157287"/>
                <a:gd name="connsiteX3" fmla="*/ 200025 w 1323975"/>
                <a:gd name="connsiteY3" fmla="*/ 164306 h 1157287"/>
                <a:gd name="connsiteX4" fmla="*/ 442913 w 1323975"/>
                <a:gd name="connsiteY4" fmla="*/ 123825 h 1157287"/>
                <a:gd name="connsiteX5" fmla="*/ 631032 w 1323975"/>
                <a:gd name="connsiteY5" fmla="*/ 85725 h 1157287"/>
                <a:gd name="connsiteX6" fmla="*/ 800100 w 1323975"/>
                <a:gd name="connsiteY6" fmla="*/ 45244 h 1157287"/>
                <a:gd name="connsiteX7" fmla="*/ 890588 w 1323975"/>
                <a:gd name="connsiteY7" fmla="*/ 19050 h 1157287"/>
                <a:gd name="connsiteX8" fmla="*/ 945357 w 1323975"/>
                <a:gd name="connsiteY8" fmla="*/ 2381 h 1157287"/>
                <a:gd name="connsiteX9" fmla="*/ 973932 w 1323975"/>
                <a:gd name="connsiteY9" fmla="*/ 0 h 1157287"/>
                <a:gd name="connsiteX10" fmla="*/ 1007269 w 1323975"/>
                <a:gd name="connsiteY10" fmla="*/ 7144 h 1157287"/>
                <a:gd name="connsiteX11" fmla="*/ 1038225 w 1323975"/>
                <a:gd name="connsiteY11" fmla="*/ 26194 h 1157287"/>
                <a:gd name="connsiteX12" fmla="*/ 1112044 w 1323975"/>
                <a:gd name="connsiteY12" fmla="*/ 71437 h 1157287"/>
                <a:gd name="connsiteX13" fmla="*/ 1173957 w 1323975"/>
                <a:gd name="connsiteY13" fmla="*/ 111919 h 1157287"/>
                <a:gd name="connsiteX14" fmla="*/ 1290638 w 1323975"/>
                <a:gd name="connsiteY14" fmla="*/ 197644 h 1157287"/>
                <a:gd name="connsiteX15" fmla="*/ 1304925 w 1323975"/>
                <a:gd name="connsiteY15" fmla="*/ 209550 h 1157287"/>
                <a:gd name="connsiteX16" fmla="*/ 1316832 w 1323975"/>
                <a:gd name="connsiteY16" fmla="*/ 226219 h 1157287"/>
                <a:gd name="connsiteX17" fmla="*/ 1323975 w 1323975"/>
                <a:gd name="connsiteY17" fmla="*/ 254794 h 1157287"/>
                <a:gd name="connsiteX18" fmla="*/ 1323975 w 1323975"/>
                <a:gd name="connsiteY18" fmla="*/ 278606 h 1157287"/>
                <a:gd name="connsiteX19" fmla="*/ 1319213 w 1323975"/>
                <a:gd name="connsiteY19" fmla="*/ 311944 h 1157287"/>
                <a:gd name="connsiteX20" fmla="*/ 1304925 w 1323975"/>
                <a:gd name="connsiteY20" fmla="*/ 354806 h 1157287"/>
                <a:gd name="connsiteX21" fmla="*/ 1266825 w 1323975"/>
                <a:gd name="connsiteY21" fmla="*/ 402431 h 1157287"/>
                <a:gd name="connsiteX22" fmla="*/ 1223963 w 1323975"/>
                <a:gd name="connsiteY22" fmla="*/ 473869 h 1157287"/>
                <a:gd name="connsiteX23" fmla="*/ 1197769 w 1323975"/>
                <a:gd name="connsiteY23" fmla="*/ 531019 h 1157287"/>
                <a:gd name="connsiteX24" fmla="*/ 1173957 w 1323975"/>
                <a:gd name="connsiteY24" fmla="*/ 626269 h 1157287"/>
                <a:gd name="connsiteX25" fmla="*/ 1131094 w 1323975"/>
                <a:gd name="connsiteY25" fmla="*/ 842962 h 1157287"/>
                <a:gd name="connsiteX26" fmla="*/ 1102519 w 1323975"/>
                <a:gd name="connsiteY26" fmla="*/ 992981 h 1157287"/>
                <a:gd name="connsiteX27" fmla="*/ 1088232 w 1323975"/>
                <a:gd name="connsiteY27" fmla="*/ 1059656 h 1157287"/>
                <a:gd name="connsiteX28" fmla="*/ 1076325 w 1323975"/>
                <a:gd name="connsiteY28" fmla="*/ 1095375 h 1157287"/>
                <a:gd name="connsiteX29" fmla="*/ 1057275 w 1323975"/>
                <a:gd name="connsiteY29" fmla="*/ 1128712 h 1157287"/>
                <a:gd name="connsiteX30" fmla="*/ 1045369 w 1323975"/>
                <a:gd name="connsiteY30" fmla="*/ 1143000 h 1157287"/>
                <a:gd name="connsiteX31" fmla="*/ 1023938 w 1323975"/>
                <a:gd name="connsiteY31" fmla="*/ 1152525 h 1157287"/>
                <a:gd name="connsiteX32" fmla="*/ 997744 w 1323975"/>
                <a:gd name="connsiteY32" fmla="*/ 1157287 h 1157287"/>
                <a:gd name="connsiteX33" fmla="*/ 969169 w 1323975"/>
                <a:gd name="connsiteY33" fmla="*/ 1152525 h 1157287"/>
                <a:gd name="connsiteX34" fmla="*/ 947738 w 1323975"/>
                <a:gd name="connsiteY34" fmla="*/ 1145381 h 1157287"/>
                <a:gd name="connsiteX35" fmla="*/ 926307 w 1323975"/>
                <a:gd name="connsiteY35" fmla="*/ 1131094 h 1157287"/>
                <a:gd name="connsiteX36" fmla="*/ 902494 w 1323975"/>
                <a:gd name="connsiteY36" fmla="*/ 1107281 h 1157287"/>
                <a:gd name="connsiteX37" fmla="*/ 876300 w 1323975"/>
                <a:gd name="connsiteY37" fmla="*/ 1071562 h 1157287"/>
                <a:gd name="connsiteX38" fmla="*/ 862013 w 1323975"/>
                <a:gd name="connsiteY38" fmla="*/ 1045369 h 1157287"/>
                <a:gd name="connsiteX39" fmla="*/ 852488 w 1323975"/>
                <a:gd name="connsiteY39" fmla="*/ 1009650 h 1157287"/>
                <a:gd name="connsiteX40" fmla="*/ 878682 w 1323975"/>
                <a:gd name="connsiteY40" fmla="*/ 878681 h 1157287"/>
                <a:gd name="connsiteX41" fmla="*/ 926307 w 1323975"/>
                <a:gd name="connsiteY41" fmla="*/ 523875 h 1157287"/>
                <a:gd name="connsiteX42" fmla="*/ 942975 w 1323975"/>
                <a:gd name="connsiteY42" fmla="*/ 364331 h 1157287"/>
                <a:gd name="connsiteX43" fmla="*/ 950119 w 1323975"/>
                <a:gd name="connsiteY43" fmla="*/ 266700 h 1157287"/>
                <a:gd name="connsiteX44" fmla="*/ 947738 w 1323975"/>
                <a:gd name="connsiteY44" fmla="*/ 250031 h 1157287"/>
                <a:gd name="connsiteX45" fmla="*/ 940594 w 1323975"/>
                <a:gd name="connsiteY45" fmla="*/ 235744 h 1157287"/>
                <a:gd name="connsiteX46" fmla="*/ 919163 w 1323975"/>
                <a:gd name="connsiteY46" fmla="*/ 228600 h 1157287"/>
                <a:gd name="connsiteX47" fmla="*/ 845344 w 1323975"/>
                <a:gd name="connsiteY47" fmla="*/ 233362 h 1157287"/>
                <a:gd name="connsiteX48" fmla="*/ 733425 w 1323975"/>
                <a:gd name="connsiteY48" fmla="*/ 247650 h 1157287"/>
                <a:gd name="connsiteX49" fmla="*/ 566738 w 1323975"/>
                <a:gd name="connsiteY49" fmla="*/ 285750 h 1157287"/>
                <a:gd name="connsiteX50" fmla="*/ 264319 w 1323975"/>
                <a:gd name="connsiteY50" fmla="*/ 350044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23975" h="1157287">
                  <a:moveTo>
                    <a:pt x="264319" y="350044"/>
                  </a:moveTo>
                  <a:lnTo>
                    <a:pt x="0" y="407194"/>
                  </a:lnTo>
                  <a:lnTo>
                    <a:pt x="7144" y="192881"/>
                  </a:lnTo>
                  <a:lnTo>
                    <a:pt x="200025" y="164306"/>
                  </a:lnTo>
                  <a:lnTo>
                    <a:pt x="442913" y="123825"/>
                  </a:lnTo>
                  <a:lnTo>
                    <a:pt x="631032" y="85725"/>
                  </a:lnTo>
                  <a:lnTo>
                    <a:pt x="800100" y="45244"/>
                  </a:lnTo>
                  <a:lnTo>
                    <a:pt x="890588" y="19050"/>
                  </a:lnTo>
                  <a:lnTo>
                    <a:pt x="945357" y="2381"/>
                  </a:lnTo>
                  <a:lnTo>
                    <a:pt x="973932" y="0"/>
                  </a:lnTo>
                  <a:lnTo>
                    <a:pt x="1007269" y="7144"/>
                  </a:lnTo>
                  <a:lnTo>
                    <a:pt x="1038225" y="26194"/>
                  </a:lnTo>
                  <a:lnTo>
                    <a:pt x="1112044" y="71437"/>
                  </a:lnTo>
                  <a:lnTo>
                    <a:pt x="1173957" y="111919"/>
                  </a:lnTo>
                  <a:lnTo>
                    <a:pt x="1290638" y="197644"/>
                  </a:lnTo>
                  <a:lnTo>
                    <a:pt x="1304925" y="209550"/>
                  </a:lnTo>
                  <a:lnTo>
                    <a:pt x="1316832" y="226219"/>
                  </a:lnTo>
                  <a:lnTo>
                    <a:pt x="1323975" y="254794"/>
                  </a:lnTo>
                  <a:lnTo>
                    <a:pt x="1323975" y="278606"/>
                  </a:lnTo>
                  <a:lnTo>
                    <a:pt x="1319213" y="311944"/>
                  </a:lnTo>
                  <a:lnTo>
                    <a:pt x="1304925" y="354806"/>
                  </a:lnTo>
                  <a:lnTo>
                    <a:pt x="1266825" y="402431"/>
                  </a:lnTo>
                  <a:lnTo>
                    <a:pt x="1223963" y="473869"/>
                  </a:lnTo>
                  <a:lnTo>
                    <a:pt x="1197769" y="531019"/>
                  </a:lnTo>
                  <a:lnTo>
                    <a:pt x="1173957" y="626269"/>
                  </a:lnTo>
                  <a:lnTo>
                    <a:pt x="1131094" y="842962"/>
                  </a:lnTo>
                  <a:lnTo>
                    <a:pt x="1102519" y="992981"/>
                  </a:lnTo>
                  <a:lnTo>
                    <a:pt x="1088232" y="1059656"/>
                  </a:lnTo>
                  <a:lnTo>
                    <a:pt x="1076325" y="1095375"/>
                  </a:lnTo>
                  <a:lnTo>
                    <a:pt x="1057275" y="1128712"/>
                  </a:lnTo>
                  <a:lnTo>
                    <a:pt x="1045369" y="1143000"/>
                  </a:lnTo>
                  <a:lnTo>
                    <a:pt x="1023938" y="1152525"/>
                  </a:lnTo>
                  <a:lnTo>
                    <a:pt x="997744" y="1157287"/>
                  </a:lnTo>
                  <a:lnTo>
                    <a:pt x="969169" y="1152525"/>
                  </a:lnTo>
                  <a:lnTo>
                    <a:pt x="947738" y="1145381"/>
                  </a:lnTo>
                  <a:lnTo>
                    <a:pt x="926307" y="1131094"/>
                  </a:lnTo>
                  <a:lnTo>
                    <a:pt x="902494" y="1107281"/>
                  </a:lnTo>
                  <a:lnTo>
                    <a:pt x="876300" y="1071562"/>
                  </a:lnTo>
                  <a:lnTo>
                    <a:pt x="862013" y="1045369"/>
                  </a:lnTo>
                  <a:lnTo>
                    <a:pt x="852488" y="1009650"/>
                  </a:lnTo>
                  <a:lnTo>
                    <a:pt x="878682" y="878681"/>
                  </a:lnTo>
                  <a:lnTo>
                    <a:pt x="926307" y="523875"/>
                  </a:lnTo>
                  <a:lnTo>
                    <a:pt x="942975" y="364331"/>
                  </a:lnTo>
                  <a:lnTo>
                    <a:pt x="950119" y="266700"/>
                  </a:lnTo>
                  <a:lnTo>
                    <a:pt x="947738" y="250031"/>
                  </a:lnTo>
                  <a:lnTo>
                    <a:pt x="940594" y="235744"/>
                  </a:lnTo>
                  <a:lnTo>
                    <a:pt x="919163" y="228600"/>
                  </a:lnTo>
                  <a:lnTo>
                    <a:pt x="845344" y="233362"/>
                  </a:lnTo>
                  <a:lnTo>
                    <a:pt x="733425" y="247650"/>
                  </a:lnTo>
                  <a:lnTo>
                    <a:pt x="566738" y="285750"/>
                  </a:lnTo>
                  <a:lnTo>
                    <a:pt x="264319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AA027081-CDDA-466B-AA33-C7D0FE0FEE83}"/>
                </a:ext>
              </a:extLst>
            </p:cNvPr>
            <p:cNvSpPr/>
            <p:nvPr/>
          </p:nvSpPr>
          <p:spPr>
            <a:xfrm>
              <a:off x="4177509" y="4762501"/>
              <a:ext cx="949325" cy="333375"/>
            </a:xfrm>
            <a:custGeom>
              <a:avLst/>
              <a:gdLst>
                <a:gd name="connsiteX0" fmla="*/ 390525 w 950119"/>
                <a:gd name="connsiteY0" fmla="*/ 264319 h 333375"/>
                <a:gd name="connsiteX1" fmla="*/ 0 w 950119"/>
                <a:gd name="connsiteY1" fmla="*/ 333375 h 333375"/>
                <a:gd name="connsiteX2" fmla="*/ 14287 w 950119"/>
                <a:gd name="connsiteY2" fmla="*/ 121444 h 333375"/>
                <a:gd name="connsiteX3" fmla="*/ 252412 w 950119"/>
                <a:gd name="connsiteY3" fmla="*/ 92869 h 333375"/>
                <a:gd name="connsiteX4" fmla="*/ 604837 w 950119"/>
                <a:gd name="connsiteY4" fmla="*/ 50006 h 333375"/>
                <a:gd name="connsiteX5" fmla="*/ 947737 w 950119"/>
                <a:gd name="connsiteY5" fmla="*/ 0 h 333375"/>
                <a:gd name="connsiteX6" fmla="*/ 950119 w 950119"/>
                <a:gd name="connsiteY6" fmla="*/ 171450 h 333375"/>
                <a:gd name="connsiteX7" fmla="*/ 628650 w 950119"/>
                <a:gd name="connsiteY7" fmla="*/ 228600 h 333375"/>
                <a:gd name="connsiteX8" fmla="*/ 390525 w 950119"/>
                <a:gd name="connsiteY8" fmla="*/ 2643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0119" h="333375">
                  <a:moveTo>
                    <a:pt x="390525" y="264319"/>
                  </a:moveTo>
                  <a:lnTo>
                    <a:pt x="0" y="333375"/>
                  </a:lnTo>
                  <a:lnTo>
                    <a:pt x="14287" y="121444"/>
                  </a:lnTo>
                  <a:lnTo>
                    <a:pt x="252412" y="92869"/>
                  </a:lnTo>
                  <a:lnTo>
                    <a:pt x="604837" y="50006"/>
                  </a:lnTo>
                  <a:lnTo>
                    <a:pt x="947737" y="0"/>
                  </a:lnTo>
                  <a:lnTo>
                    <a:pt x="950119" y="171450"/>
                  </a:lnTo>
                  <a:lnTo>
                    <a:pt x="628650" y="228600"/>
                  </a:lnTo>
                  <a:lnTo>
                    <a:pt x="390525" y="2643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1">
              <a:extLst>
                <a:ext uri="{FF2B5EF4-FFF2-40B4-BE49-F238E27FC236}">
                  <a16:creationId xmlns:a16="http://schemas.microsoft.com/office/drawing/2014/main" id="{3E527AB1-6F0D-43A9-A5FE-8BE9AAF6B1E6}"/>
                </a:ext>
              </a:extLst>
            </p:cNvPr>
            <p:cNvSpPr/>
            <p:nvPr/>
          </p:nvSpPr>
          <p:spPr>
            <a:xfrm rot="16200000">
              <a:off x="5070477" y="3698082"/>
              <a:ext cx="1912938" cy="365125"/>
            </a:xfrm>
            <a:custGeom>
              <a:avLst/>
              <a:gdLst>
                <a:gd name="connsiteX0" fmla="*/ 1016794 w 1912144"/>
                <a:gd name="connsiteY0" fmla="*/ 359569 h 364331"/>
                <a:gd name="connsiteX1" fmla="*/ 492919 w 1912144"/>
                <a:gd name="connsiteY1" fmla="*/ 361950 h 364331"/>
                <a:gd name="connsiteX2" fmla="*/ 316706 w 1912144"/>
                <a:gd name="connsiteY2" fmla="*/ 359569 h 364331"/>
                <a:gd name="connsiteX3" fmla="*/ 254794 w 1912144"/>
                <a:gd name="connsiteY3" fmla="*/ 354806 h 364331"/>
                <a:gd name="connsiteX4" fmla="*/ 173831 w 1912144"/>
                <a:gd name="connsiteY4" fmla="*/ 340519 h 364331"/>
                <a:gd name="connsiteX5" fmla="*/ 114300 w 1912144"/>
                <a:gd name="connsiteY5" fmla="*/ 321469 h 364331"/>
                <a:gd name="connsiteX6" fmla="*/ 61912 w 1912144"/>
                <a:gd name="connsiteY6" fmla="*/ 297656 h 364331"/>
                <a:gd name="connsiteX7" fmla="*/ 21431 w 1912144"/>
                <a:gd name="connsiteY7" fmla="*/ 276225 h 364331"/>
                <a:gd name="connsiteX8" fmla="*/ 7144 w 1912144"/>
                <a:gd name="connsiteY8" fmla="*/ 261938 h 364331"/>
                <a:gd name="connsiteX9" fmla="*/ 0 w 1912144"/>
                <a:gd name="connsiteY9" fmla="*/ 240506 h 364331"/>
                <a:gd name="connsiteX10" fmla="*/ 0 w 1912144"/>
                <a:gd name="connsiteY10" fmla="*/ 197644 h 364331"/>
                <a:gd name="connsiteX11" fmla="*/ 9525 w 1912144"/>
                <a:gd name="connsiteY11" fmla="*/ 159544 h 364331"/>
                <a:gd name="connsiteX12" fmla="*/ 21431 w 1912144"/>
                <a:gd name="connsiteY12" fmla="*/ 130969 h 364331"/>
                <a:gd name="connsiteX13" fmla="*/ 42862 w 1912144"/>
                <a:gd name="connsiteY13" fmla="*/ 114300 h 364331"/>
                <a:gd name="connsiteX14" fmla="*/ 80962 w 1912144"/>
                <a:gd name="connsiteY14" fmla="*/ 90488 h 364331"/>
                <a:gd name="connsiteX15" fmla="*/ 138112 w 1912144"/>
                <a:gd name="connsiteY15" fmla="*/ 64294 h 364331"/>
                <a:gd name="connsiteX16" fmla="*/ 216694 w 1912144"/>
                <a:gd name="connsiteY16" fmla="*/ 40481 h 364331"/>
                <a:gd name="connsiteX17" fmla="*/ 326231 w 1912144"/>
                <a:gd name="connsiteY17" fmla="*/ 14288 h 364331"/>
                <a:gd name="connsiteX18" fmla="*/ 402431 w 1912144"/>
                <a:gd name="connsiteY18" fmla="*/ 0 h 364331"/>
                <a:gd name="connsiteX19" fmla="*/ 471487 w 1912144"/>
                <a:gd name="connsiteY19" fmla="*/ 21431 h 364331"/>
                <a:gd name="connsiteX20" fmla="*/ 597694 w 1912144"/>
                <a:gd name="connsiteY20" fmla="*/ 54769 h 364331"/>
                <a:gd name="connsiteX21" fmla="*/ 692944 w 1912144"/>
                <a:gd name="connsiteY21" fmla="*/ 78581 h 364331"/>
                <a:gd name="connsiteX22" fmla="*/ 773906 w 1912144"/>
                <a:gd name="connsiteY22" fmla="*/ 92869 h 364331"/>
                <a:gd name="connsiteX23" fmla="*/ 895350 w 1912144"/>
                <a:gd name="connsiteY23" fmla="*/ 102394 h 364331"/>
                <a:gd name="connsiteX24" fmla="*/ 1404937 w 1912144"/>
                <a:gd name="connsiteY24" fmla="*/ 114300 h 364331"/>
                <a:gd name="connsiteX25" fmla="*/ 1619250 w 1912144"/>
                <a:gd name="connsiteY25" fmla="*/ 114300 h 364331"/>
                <a:gd name="connsiteX26" fmla="*/ 1669256 w 1912144"/>
                <a:gd name="connsiteY26" fmla="*/ 107156 h 364331"/>
                <a:gd name="connsiteX27" fmla="*/ 1743075 w 1912144"/>
                <a:gd name="connsiteY27" fmla="*/ 85725 h 364331"/>
                <a:gd name="connsiteX28" fmla="*/ 1812131 w 1912144"/>
                <a:gd name="connsiteY28" fmla="*/ 50006 h 364331"/>
                <a:gd name="connsiteX29" fmla="*/ 1850231 w 1912144"/>
                <a:gd name="connsiteY29" fmla="*/ 26194 h 364331"/>
                <a:gd name="connsiteX30" fmla="*/ 1878806 w 1912144"/>
                <a:gd name="connsiteY30" fmla="*/ 9525 h 364331"/>
                <a:gd name="connsiteX31" fmla="*/ 1902619 w 1912144"/>
                <a:gd name="connsiteY31" fmla="*/ 9525 h 364331"/>
                <a:gd name="connsiteX32" fmla="*/ 1909762 w 1912144"/>
                <a:gd name="connsiteY32" fmla="*/ 14288 h 364331"/>
                <a:gd name="connsiteX33" fmla="*/ 1912144 w 1912144"/>
                <a:gd name="connsiteY33" fmla="*/ 26194 h 364331"/>
                <a:gd name="connsiteX34" fmla="*/ 1907381 w 1912144"/>
                <a:gd name="connsiteY34" fmla="*/ 61913 h 364331"/>
                <a:gd name="connsiteX35" fmla="*/ 1895475 w 1912144"/>
                <a:gd name="connsiteY35" fmla="*/ 104775 h 364331"/>
                <a:gd name="connsiteX36" fmla="*/ 1878806 w 1912144"/>
                <a:gd name="connsiteY36" fmla="*/ 173831 h 364331"/>
                <a:gd name="connsiteX37" fmla="*/ 1862137 w 1912144"/>
                <a:gd name="connsiteY37" fmla="*/ 223838 h 364331"/>
                <a:gd name="connsiteX38" fmla="*/ 1835944 w 1912144"/>
                <a:gd name="connsiteY38" fmla="*/ 283369 h 364331"/>
                <a:gd name="connsiteX39" fmla="*/ 1802606 w 1912144"/>
                <a:gd name="connsiteY39" fmla="*/ 345281 h 364331"/>
                <a:gd name="connsiteX40" fmla="*/ 1631156 w 1912144"/>
                <a:gd name="connsiteY40" fmla="*/ 364331 h 364331"/>
                <a:gd name="connsiteX41" fmla="*/ 1016794 w 1912144"/>
                <a:gd name="connsiteY41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2144" h="364331">
                  <a:moveTo>
                    <a:pt x="1016794" y="359569"/>
                  </a:moveTo>
                  <a:lnTo>
                    <a:pt x="492919" y="361950"/>
                  </a:lnTo>
                  <a:lnTo>
                    <a:pt x="316706" y="359569"/>
                  </a:lnTo>
                  <a:lnTo>
                    <a:pt x="254794" y="354806"/>
                  </a:lnTo>
                  <a:lnTo>
                    <a:pt x="173831" y="340519"/>
                  </a:lnTo>
                  <a:lnTo>
                    <a:pt x="114300" y="321469"/>
                  </a:lnTo>
                  <a:lnTo>
                    <a:pt x="61912" y="297656"/>
                  </a:lnTo>
                  <a:lnTo>
                    <a:pt x="21431" y="276225"/>
                  </a:lnTo>
                  <a:lnTo>
                    <a:pt x="7144" y="261938"/>
                  </a:lnTo>
                  <a:lnTo>
                    <a:pt x="0" y="240506"/>
                  </a:lnTo>
                  <a:lnTo>
                    <a:pt x="0" y="197644"/>
                  </a:lnTo>
                  <a:lnTo>
                    <a:pt x="9525" y="159544"/>
                  </a:lnTo>
                  <a:lnTo>
                    <a:pt x="21431" y="130969"/>
                  </a:lnTo>
                  <a:lnTo>
                    <a:pt x="42862" y="114300"/>
                  </a:lnTo>
                  <a:lnTo>
                    <a:pt x="80962" y="90488"/>
                  </a:lnTo>
                  <a:lnTo>
                    <a:pt x="138112" y="64294"/>
                  </a:lnTo>
                  <a:lnTo>
                    <a:pt x="216694" y="40481"/>
                  </a:lnTo>
                  <a:lnTo>
                    <a:pt x="326231" y="14288"/>
                  </a:lnTo>
                  <a:lnTo>
                    <a:pt x="402431" y="0"/>
                  </a:lnTo>
                  <a:lnTo>
                    <a:pt x="471487" y="21431"/>
                  </a:lnTo>
                  <a:lnTo>
                    <a:pt x="597694" y="54769"/>
                  </a:lnTo>
                  <a:lnTo>
                    <a:pt x="692944" y="78581"/>
                  </a:lnTo>
                  <a:lnTo>
                    <a:pt x="773906" y="92869"/>
                  </a:lnTo>
                  <a:lnTo>
                    <a:pt x="895350" y="102394"/>
                  </a:lnTo>
                  <a:lnTo>
                    <a:pt x="1404937" y="114300"/>
                  </a:lnTo>
                  <a:lnTo>
                    <a:pt x="1619250" y="114300"/>
                  </a:lnTo>
                  <a:lnTo>
                    <a:pt x="1669256" y="107156"/>
                  </a:lnTo>
                  <a:lnTo>
                    <a:pt x="1743075" y="85725"/>
                  </a:lnTo>
                  <a:lnTo>
                    <a:pt x="1812131" y="50006"/>
                  </a:lnTo>
                  <a:lnTo>
                    <a:pt x="1850231" y="26194"/>
                  </a:lnTo>
                  <a:lnTo>
                    <a:pt x="1878806" y="9525"/>
                  </a:lnTo>
                  <a:lnTo>
                    <a:pt x="1902619" y="9525"/>
                  </a:lnTo>
                  <a:lnTo>
                    <a:pt x="1909762" y="14288"/>
                  </a:lnTo>
                  <a:lnTo>
                    <a:pt x="1912144" y="26194"/>
                  </a:lnTo>
                  <a:lnTo>
                    <a:pt x="1907381" y="61913"/>
                  </a:lnTo>
                  <a:lnTo>
                    <a:pt x="1895475" y="104775"/>
                  </a:lnTo>
                  <a:lnTo>
                    <a:pt x="1878806" y="173831"/>
                  </a:lnTo>
                  <a:lnTo>
                    <a:pt x="1862137" y="223838"/>
                  </a:lnTo>
                  <a:lnTo>
                    <a:pt x="1835944" y="283369"/>
                  </a:lnTo>
                  <a:lnTo>
                    <a:pt x="1802606" y="345281"/>
                  </a:lnTo>
                  <a:lnTo>
                    <a:pt x="1631156" y="364331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3D29A242-0F85-463B-A198-EDFE814C04B3}"/>
                </a:ext>
              </a:extLst>
            </p:cNvPr>
            <p:cNvSpPr/>
            <p:nvPr/>
          </p:nvSpPr>
          <p:spPr>
            <a:xfrm>
              <a:off x="6084094" y="2781300"/>
              <a:ext cx="2198688" cy="2139950"/>
            </a:xfrm>
            <a:custGeom>
              <a:avLst/>
              <a:gdLst>
                <a:gd name="connsiteX0" fmla="*/ 1378811 w 2198021"/>
                <a:gd name="connsiteY0" fmla="*/ 250955 h 2140331"/>
                <a:gd name="connsiteX1" fmla="*/ 1047089 w 2198021"/>
                <a:gd name="connsiteY1" fmla="*/ 274032 h 2140331"/>
                <a:gd name="connsiteX2" fmla="*/ 836517 w 2198021"/>
                <a:gd name="connsiteY2" fmla="*/ 308646 h 2140331"/>
                <a:gd name="connsiteX3" fmla="*/ 611523 w 2198021"/>
                <a:gd name="connsiteY3" fmla="*/ 343261 h 2140331"/>
                <a:gd name="connsiteX4" fmla="*/ 412489 w 2198021"/>
                <a:gd name="connsiteY4" fmla="*/ 374991 h 2140331"/>
                <a:gd name="connsiteX5" fmla="*/ 49037 w 2198021"/>
                <a:gd name="connsiteY5" fmla="*/ 438451 h 2140331"/>
                <a:gd name="connsiteX6" fmla="*/ 0 w 2198021"/>
                <a:gd name="connsiteY6" fmla="*/ 259609 h 2140331"/>
                <a:gd name="connsiteX7" fmla="*/ 115381 w 2198021"/>
                <a:gd name="connsiteY7" fmla="*/ 242302 h 2140331"/>
                <a:gd name="connsiteX8" fmla="*/ 349029 w 2198021"/>
                <a:gd name="connsiteY8" fmla="*/ 204803 h 2140331"/>
                <a:gd name="connsiteX9" fmla="*/ 562485 w 2198021"/>
                <a:gd name="connsiteY9" fmla="*/ 173073 h 2140331"/>
                <a:gd name="connsiteX10" fmla="*/ 839401 w 2198021"/>
                <a:gd name="connsiteY10" fmla="*/ 132689 h 2140331"/>
                <a:gd name="connsiteX11" fmla="*/ 1047089 w 2198021"/>
                <a:gd name="connsiteY11" fmla="*/ 95190 h 2140331"/>
                <a:gd name="connsiteX12" fmla="*/ 1124971 w 2198021"/>
                <a:gd name="connsiteY12" fmla="*/ 89421 h 2140331"/>
                <a:gd name="connsiteX13" fmla="*/ 1326889 w 2198021"/>
                <a:gd name="connsiteY13" fmla="*/ 72114 h 2140331"/>
                <a:gd name="connsiteX14" fmla="*/ 1499962 w 2198021"/>
                <a:gd name="connsiteY14" fmla="*/ 57691 h 2140331"/>
                <a:gd name="connsiteX15" fmla="*/ 1678803 w 2198021"/>
                <a:gd name="connsiteY15" fmla="*/ 46153 h 2140331"/>
                <a:gd name="connsiteX16" fmla="*/ 1750917 w 2198021"/>
                <a:gd name="connsiteY16" fmla="*/ 31730 h 2140331"/>
                <a:gd name="connsiteX17" fmla="*/ 1857645 w 2198021"/>
                <a:gd name="connsiteY17" fmla="*/ 0 h 2140331"/>
                <a:gd name="connsiteX18" fmla="*/ 1866299 w 2198021"/>
                <a:gd name="connsiteY18" fmla="*/ 0 h 2140331"/>
                <a:gd name="connsiteX19" fmla="*/ 1926874 w 2198021"/>
                <a:gd name="connsiteY19" fmla="*/ 28845 h 2140331"/>
                <a:gd name="connsiteX20" fmla="*/ 2001872 w 2198021"/>
                <a:gd name="connsiteY20" fmla="*/ 69229 h 2140331"/>
                <a:gd name="connsiteX21" fmla="*/ 2073986 w 2198021"/>
                <a:gd name="connsiteY21" fmla="*/ 109613 h 2140331"/>
                <a:gd name="connsiteX22" fmla="*/ 2128792 w 2198021"/>
                <a:gd name="connsiteY22" fmla="*/ 144227 h 2140331"/>
                <a:gd name="connsiteX23" fmla="*/ 2166291 w 2198021"/>
                <a:gd name="connsiteY23" fmla="*/ 175957 h 2140331"/>
                <a:gd name="connsiteX24" fmla="*/ 2183598 w 2198021"/>
                <a:gd name="connsiteY24" fmla="*/ 193264 h 2140331"/>
                <a:gd name="connsiteX25" fmla="*/ 2192252 w 2198021"/>
                <a:gd name="connsiteY25" fmla="*/ 213456 h 2140331"/>
                <a:gd name="connsiteX26" fmla="*/ 2198021 w 2198021"/>
                <a:gd name="connsiteY26" fmla="*/ 233648 h 2140331"/>
                <a:gd name="connsiteX27" fmla="*/ 2195136 w 2198021"/>
                <a:gd name="connsiteY27" fmla="*/ 256724 h 2140331"/>
                <a:gd name="connsiteX28" fmla="*/ 2177829 w 2198021"/>
                <a:gd name="connsiteY28" fmla="*/ 299992 h 2140331"/>
                <a:gd name="connsiteX29" fmla="*/ 2151868 w 2198021"/>
                <a:gd name="connsiteY29" fmla="*/ 349030 h 2140331"/>
                <a:gd name="connsiteX30" fmla="*/ 2134561 w 2198021"/>
                <a:gd name="connsiteY30" fmla="*/ 389413 h 2140331"/>
                <a:gd name="connsiteX31" fmla="*/ 2125907 w 2198021"/>
                <a:gd name="connsiteY31" fmla="*/ 452873 h 2140331"/>
                <a:gd name="connsiteX32" fmla="*/ 2128792 w 2198021"/>
                <a:gd name="connsiteY32" fmla="*/ 669214 h 2140331"/>
                <a:gd name="connsiteX33" fmla="*/ 2128792 w 2198021"/>
                <a:gd name="connsiteY33" fmla="*/ 940361 h 2140331"/>
                <a:gd name="connsiteX34" fmla="*/ 2128792 w 2198021"/>
                <a:gd name="connsiteY34" fmla="*/ 1251892 h 2140331"/>
                <a:gd name="connsiteX35" fmla="*/ 2128792 w 2198021"/>
                <a:gd name="connsiteY35" fmla="*/ 1442271 h 2140331"/>
                <a:gd name="connsiteX36" fmla="*/ 2125907 w 2198021"/>
                <a:gd name="connsiteY36" fmla="*/ 1566307 h 2140331"/>
                <a:gd name="connsiteX37" fmla="*/ 2128792 w 2198021"/>
                <a:gd name="connsiteY37" fmla="*/ 1647074 h 2140331"/>
                <a:gd name="connsiteX38" fmla="*/ 2123023 w 2198021"/>
                <a:gd name="connsiteY38" fmla="*/ 1722072 h 2140331"/>
                <a:gd name="connsiteX39" fmla="*/ 2105716 w 2198021"/>
                <a:gd name="connsiteY39" fmla="*/ 1808608 h 2140331"/>
                <a:gd name="connsiteX40" fmla="*/ 2071101 w 2198021"/>
                <a:gd name="connsiteY40" fmla="*/ 1889375 h 2140331"/>
                <a:gd name="connsiteX41" fmla="*/ 2042256 w 2198021"/>
                <a:gd name="connsiteY41" fmla="*/ 1952835 h 2140331"/>
                <a:gd name="connsiteX42" fmla="*/ 2007641 w 2198021"/>
                <a:gd name="connsiteY42" fmla="*/ 2004757 h 2140331"/>
                <a:gd name="connsiteX43" fmla="*/ 1955719 w 2198021"/>
                <a:gd name="connsiteY43" fmla="*/ 2068217 h 2140331"/>
                <a:gd name="connsiteX44" fmla="*/ 1918220 w 2198021"/>
                <a:gd name="connsiteY44" fmla="*/ 2108601 h 2140331"/>
                <a:gd name="connsiteX45" fmla="*/ 1880721 w 2198021"/>
                <a:gd name="connsiteY45" fmla="*/ 2134562 h 2140331"/>
                <a:gd name="connsiteX46" fmla="*/ 1857645 w 2198021"/>
                <a:gd name="connsiteY46" fmla="*/ 2140331 h 2140331"/>
                <a:gd name="connsiteX47" fmla="*/ 1828800 w 2198021"/>
                <a:gd name="connsiteY47" fmla="*/ 2140331 h 2140331"/>
                <a:gd name="connsiteX48" fmla="*/ 1808608 w 2198021"/>
                <a:gd name="connsiteY48" fmla="*/ 2128792 h 2140331"/>
                <a:gd name="connsiteX49" fmla="*/ 1782647 w 2198021"/>
                <a:gd name="connsiteY49" fmla="*/ 2082640 h 2140331"/>
                <a:gd name="connsiteX50" fmla="*/ 1748032 w 2198021"/>
                <a:gd name="connsiteY50" fmla="*/ 2013411 h 2140331"/>
                <a:gd name="connsiteX51" fmla="*/ 1799954 w 2198021"/>
                <a:gd name="connsiteY51" fmla="*/ 1592268 h 2140331"/>
                <a:gd name="connsiteX52" fmla="*/ 1837453 w 2198021"/>
                <a:gd name="connsiteY52" fmla="*/ 1554769 h 2140331"/>
                <a:gd name="connsiteX53" fmla="*/ 1854760 w 2198021"/>
                <a:gd name="connsiteY53" fmla="*/ 1523039 h 2140331"/>
                <a:gd name="connsiteX54" fmla="*/ 1869183 w 2198021"/>
                <a:gd name="connsiteY54" fmla="*/ 1485539 h 2140331"/>
                <a:gd name="connsiteX55" fmla="*/ 1880721 w 2198021"/>
                <a:gd name="connsiteY55" fmla="*/ 1436502 h 2140331"/>
                <a:gd name="connsiteX56" fmla="*/ 1880721 w 2198021"/>
                <a:gd name="connsiteY56" fmla="*/ 1182663 h 2140331"/>
                <a:gd name="connsiteX57" fmla="*/ 1883606 w 2198021"/>
                <a:gd name="connsiteY57" fmla="*/ 842286 h 2140331"/>
                <a:gd name="connsiteX58" fmla="*/ 1880721 w 2198021"/>
                <a:gd name="connsiteY58" fmla="*/ 625946 h 2140331"/>
                <a:gd name="connsiteX59" fmla="*/ 1880721 w 2198021"/>
                <a:gd name="connsiteY59" fmla="*/ 400951 h 2140331"/>
                <a:gd name="connsiteX60" fmla="*/ 1880721 w 2198021"/>
                <a:gd name="connsiteY60" fmla="*/ 314415 h 2140331"/>
                <a:gd name="connsiteX61" fmla="*/ 1874952 w 2198021"/>
                <a:gd name="connsiteY61" fmla="*/ 282685 h 2140331"/>
                <a:gd name="connsiteX62" fmla="*/ 1857645 w 2198021"/>
                <a:gd name="connsiteY62" fmla="*/ 256724 h 2140331"/>
                <a:gd name="connsiteX63" fmla="*/ 1843222 w 2198021"/>
                <a:gd name="connsiteY63" fmla="*/ 239417 h 2140331"/>
                <a:gd name="connsiteX64" fmla="*/ 1814377 w 2198021"/>
                <a:gd name="connsiteY64" fmla="*/ 227879 h 2140331"/>
                <a:gd name="connsiteX65" fmla="*/ 1756686 w 2198021"/>
                <a:gd name="connsiteY65" fmla="*/ 227879 h 2140331"/>
                <a:gd name="connsiteX66" fmla="*/ 1378811 w 2198021"/>
                <a:gd name="connsiteY66" fmla="*/ 250955 h 214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98021" h="2140331">
                  <a:moveTo>
                    <a:pt x="1378811" y="250955"/>
                  </a:moveTo>
                  <a:lnTo>
                    <a:pt x="1047089" y="274032"/>
                  </a:lnTo>
                  <a:lnTo>
                    <a:pt x="836517" y="308646"/>
                  </a:lnTo>
                  <a:lnTo>
                    <a:pt x="611523" y="343261"/>
                  </a:lnTo>
                  <a:lnTo>
                    <a:pt x="412489" y="374991"/>
                  </a:lnTo>
                  <a:lnTo>
                    <a:pt x="49037" y="438451"/>
                  </a:lnTo>
                  <a:lnTo>
                    <a:pt x="0" y="259609"/>
                  </a:lnTo>
                  <a:lnTo>
                    <a:pt x="115381" y="242302"/>
                  </a:lnTo>
                  <a:lnTo>
                    <a:pt x="349029" y="204803"/>
                  </a:lnTo>
                  <a:lnTo>
                    <a:pt x="562485" y="173073"/>
                  </a:lnTo>
                  <a:lnTo>
                    <a:pt x="839401" y="132689"/>
                  </a:lnTo>
                  <a:lnTo>
                    <a:pt x="1047089" y="95190"/>
                  </a:lnTo>
                  <a:lnTo>
                    <a:pt x="1124971" y="89421"/>
                  </a:lnTo>
                  <a:lnTo>
                    <a:pt x="1326889" y="72114"/>
                  </a:lnTo>
                  <a:lnTo>
                    <a:pt x="1499962" y="57691"/>
                  </a:lnTo>
                  <a:lnTo>
                    <a:pt x="1678803" y="46153"/>
                  </a:lnTo>
                  <a:lnTo>
                    <a:pt x="1750917" y="31730"/>
                  </a:lnTo>
                  <a:lnTo>
                    <a:pt x="1857645" y="0"/>
                  </a:lnTo>
                  <a:lnTo>
                    <a:pt x="1866299" y="0"/>
                  </a:lnTo>
                  <a:lnTo>
                    <a:pt x="1926874" y="28845"/>
                  </a:lnTo>
                  <a:lnTo>
                    <a:pt x="2001872" y="69229"/>
                  </a:lnTo>
                  <a:lnTo>
                    <a:pt x="2073986" y="109613"/>
                  </a:lnTo>
                  <a:lnTo>
                    <a:pt x="2128792" y="144227"/>
                  </a:lnTo>
                  <a:lnTo>
                    <a:pt x="2166291" y="175957"/>
                  </a:lnTo>
                  <a:lnTo>
                    <a:pt x="2183598" y="193264"/>
                  </a:lnTo>
                  <a:lnTo>
                    <a:pt x="2192252" y="213456"/>
                  </a:lnTo>
                  <a:lnTo>
                    <a:pt x="2198021" y="233648"/>
                  </a:lnTo>
                  <a:lnTo>
                    <a:pt x="2195136" y="256724"/>
                  </a:lnTo>
                  <a:lnTo>
                    <a:pt x="2177829" y="299992"/>
                  </a:lnTo>
                  <a:lnTo>
                    <a:pt x="2151868" y="349030"/>
                  </a:lnTo>
                  <a:lnTo>
                    <a:pt x="2134561" y="389413"/>
                  </a:lnTo>
                  <a:lnTo>
                    <a:pt x="2125907" y="452873"/>
                  </a:lnTo>
                  <a:cubicBezTo>
                    <a:pt x="2126869" y="524987"/>
                    <a:pt x="2127830" y="597100"/>
                    <a:pt x="2128792" y="669214"/>
                  </a:cubicBezTo>
                  <a:lnTo>
                    <a:pt x="2128792" y="940361"/>
                  </a:lnTo>
                  <a:lnTo>
                    <a:pt x="2128792" y="1251892"/>
                  </a:lnTo>
                  <a:lnTo>
                    <a:pt x="2128792" y="1442271"/>
                  </a:lnTo>
                  <a:cubicBezTo>
                    <a:pt x="2127830" y="1483616"/>
                    <a:pt x="2126869" y="1524962"/>
                    <a:pt x="2125907" y="1566307"/>
                  </a:cubicBezTo>
                  <a:cubicBezTo>
                    <a:pt x="2126869" y="1593229"/>
                    <a:pt x="2127830" y="1620152"/>
                    <a:pt x="2128792" y="1647074"/>
                  </a:cubicBezTo>
                  <a:lnTo>
                    <a:pt x="2123023" y="1722072"/>
                  </a:lnTo>
                  <a:lnTo>
                    <a:pt x="2105716" y="1808608"/>
                  </a:lnTo>
                  <a:lnTo>
                    <a:pt x="2071101" y="1889375"/>
                  </a:lnTo>
                  <a:lnTo>
                    <a:pt x="2042256" y="1952835"/>
                  </a:lnTo>
                  <a:lnTo>
                    <a:pt x="2007641" y="2004757"/>
                  </a:lnTo>
                  <a:lnTo>
                    <a:pt x="1955719" y="2068217"/>
                  </a:lnTo>
                  <a:lnTo>
                    <a:pt x="1918220" y="2108601"/>
                  </a:lnTo>
                  <a:lnTo>
                    <a:pt x="1880721" y="2134562"/>
                  </a:lnTo>
                  <a:lnTo>
                    <a:pt x="1857645" y="2140331"/>
                  </a:lnTo>
                  <a:lnTo>
                    <a:pt x="1828800" y="2140331"/>
                  </a:lnTo>
                  <a:lnTo>
                    <a:pt x="1808608" y="2128792"/>
                  </a:lnTo>
                  <a:lnTo>
                    <a:pt x="1782647" y="2082640"/>
                  </a:lnTo>
                  <a:lnTo>
                    <a:pt x="1748032" y="2013411"/>
                  </a:lnTo>
                  <a:lnTo>
                    <a:pt x="1799954" y="1592268"/>
                  </a:lnTo>
                  <a:lnTo>
                    <a:pt x="1837453" y="1554769"/>
                  </a:lnTo>
                  <a:lnTo>
                    <a:pt x="1854760" y="1523039"/>
                  </a:lnTo>
                  <a:lnTo>
                    <a:pt x="1869183" y="1485539"/>
                  </a:lnTo>
                  <a:lnTo>
                    <a:pt x="1880721" y="1436502"/>
                  </a:lnTo>
                  <a:lnTo>
                    <a:pt x="1880721" y="1182663"/>
                  </a:lnTo>
                  <a:cubicBezTo>
                    <a:pt x="1881683" y="1069204"/>
                    <a:pt x="1882644" y="955745"/>
                    <a:pt x="1883606" y="842286"/>
                  </a:cubicBezTo>
                  <a:cubicBezTo>
                    <a:pt x="1882644" y="770173"/>
                    <a:pt x="1881683" y="698059"/>
                    <a:pt x="1880721" y="625946"/>
                  </a:cubicBezTo>
                  <a:lnTo>
                    <a:pt x="1880721" y="400951"/>
                  </a:lnTo>
                  <a:lnTo>
                    <a:pt x="1880721" y="314415"/>
                  </a:lnTo>
                  <a:lnTo>
                    <a:pt x="1874952" y="282685"/>
                  </a:lnTo>
                  <a:lnTo>
                    <a:pt x="1857645" y="256724"/>
                  </a:lnTo>
                  <a:lnTo>
                    <a:pt x="1843222" y="239417"/>
                  </a:lnTo>
                  <a:lnTo>
                    <a:pt x="1814377" y="227879"/>
                  </a:lnTo>
                  <a:lnTo>
                    <a:pt x="1756686" y="227879"/>
                  </a:lnTo>
                  <a:lnTo>
                    <a:pt x="1378811" y="2509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70D4CE8-B962-4FE9-84F7-69732C294045}"/>
                </a:ext>
              </a:extLst>
            </p:cNvPr>
            <p:cNvSpPr/>
            <p:nvPr/>
          </p:nvSpPr>
          <p:spPr>
            <a:xfrm>
              <a:off x="7405689" y="4268789"/>
              <a:ext cx="498475" cy="555625"/>
            </a:xfrm>
            <a:custGeom>
              <a:avLst/>
              <a:gdLst>
                <a:gd name="connsiteX0" fmla="*/ 178593 w 497681"/>
                <a:gd name="connsiteY0" fmla="*/ 76200 h 554832"/>
                <a:gd name="connsiteX1" fmla="*/ 254793 w 497681"/>
                <a:gd name="connsiteY1" fmla="*/ 104775 h 554832"/>
                <a:gd name="connsiteX2" fmla="*/ 297656 w 497681"/>
                <a:gd name="connsiteY2" fmla="*/ 114300 h 554832"/>
                <a:gd name="connsiteX3" fmla="*/ 335756 w 497681"/>
                <a:gd name="connsiteY3" fmla="*/ 119063 h 554832"/>
                <a:gd name="connsiteX4" fmla="*/ 378618 w 497681"/>
                <a:gd name="connsiteY4" fmla="*/ 121444 h 554832"/>
                <a:gd name="connsiteX5" fmla="*/ 411956 w 497681"/>
                <a:gd name="connsiteY5" fmla="*/ 116682 h 554832"/>
                <a:gd name="connsiteX6" fmla="*/ 497681 w 497681"/>
                <a:gd name="connsiteY6" fmla="*/ 88107 h 554832"/>
                <a:gd name="connsiteX7" fmla="*/ 447675 w 497681"/>
                <a:gd name="connsiteY7" fmla="*/ 554832 h 554832"/>
                <a:gd name="connsiteX8" fmla="*/ 402431 w 497681"/>
                <a:gd name="connsiteY8" fmla="*/ 531019 h 554832"/>
                <a:gd name="connsiteX9" fmla="*/ 373856 w 497681"/>
                <a:gd name="connsiteY9" fmla="*/ 485775 h 554832"/>
                <a:gd name="connsiteX10" fmla="*/ 342900 w 497681"/>
                <a:gd name="connsiteY10" fmla="*/ 428625 h 554832"/>
                <a:gd name="connsiteX11" fmla="*/ 283368 w 497681"/>
                <a:gd name="connsiteY11" fmla="*/ 342900 h 554832"/>
                <a:gd name="connsiteX12" fmla="*/ 192881 w 497681"/>
                <a:gd name="connsiteY12" fmla="*/ 228600 h 554832"/>
                <a:gd name="connsiteX13" fmla="*/ 104775 w 497681"/>
                <a:gd name="connsiteY13" fmla="*/ 135732 h 554832"/>
                <a:gd name="connsiteX14" fmla="*/ 30956 w 497681"/>
                <a:gd name="connsiteY14" fmla="*/ 64294 h 554832"/>
                <a:gd name="connsiteX15" fmla="*/ 9525 w 497681"/>
                <a:gd name="connsiteY15" fmla="*/ 42863 h 554832"/>
                <a:gd name="connsiteX16" fmla="*/ 0 w 497681"/>
                <a:gd name="connsiteY16" fmla="*/ 23813 h 554832"/>
                <a:gd name="connsiteX17" fmla="*/ 0 w 497681"/>
                <a:gd name="connsiteY17" fmla="*/ 7144 h 554832"/>
                <a:gd name="connsiteX18" fmla="*/ 7143 w 497681"/>
                <a:gd name="connsiteY18" fmla="*/ 0 h 554832"/>
                <a:gd name="connsiteX19" fmla="*/ 30956 w 497681"/>
                <a:gd name="connsiteY19" fmla="*/ 0 h 554832"/>
                <a:gd name="connsiteX20" fmla="*/ 69056 w 497681"/>
                <a:gd name="connsiteY20" fmla="*/ 16669 h 554832"/>
                <a:gd name="connsiteX21" fmla="*/ 178593 w 497681"/>
                <a:gd name="connsiteY21" fmla="*/ 76200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7681" h="554832">
                  <a:moveTo>
                    <a:pt x="178593" y="76200"/>
                  </a:moveTo>
                  <a:lnTo>
                    <a:pt x="254793" y="104775"/>
                  </a:lnTo>
                  <a:lnTo>
                    <a:pt x="297656" y="114300"/>
                  </a:lnTo>
                  <a:lnTo>
                    <a:pt x="335756" y="119063"/>
                  </a:lnTo>
                  <a:lnTo>
                    <a:pt x="378618" y="121444"/>
                  </a:lnTo>
                  <a:lnTo>
                    <a:pt x="411956" y="116682"/>
                  </a:lnTo>
                  <a:lnTo>
                    <a:pt x="497681" y="88107"/>
                  </a:lnTo>
                  <a:lnTo>
                    <a:pt x="447675" y="554832"/>
                  </a:lnTo>
                  <a:lnTo>
                    <a:pt x="402431" y="531019"/>
                  </a:lnTo>
                  <a:lnTo>
                    <a:pt x="373856" y="485775"/>
                  </a:lnTo>
                  <a:lnTo>
                    <a:pt x="342900" y="428625"/>
                  </a:lnTo>
                  <a:lnTo>
                    <a:pt x="283368" y="342900"/>
                  </a:lnTo>
                  <a:lnTo>
                    <a:pt x="192881" y="228600"/>
                  </a:lnTo>
                  <a:lnTo>
                    <a:pt x="104775" y="135732"/>
                  </a:lnTo>
                  <a:lnTo>
                    <a:pt x="30956" y="64294"/>
                  </a:lnTo>
                  <a:lnTo>
                    <a:pt x="9525" y="42863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30956" y="0"/>
                  </a:lnTo>
                  <a:lnTo>
                    <a:pt x="69056" y="16669"/>
                  </a:lnTo>
                  <a:lnTo>
                    <a:pt x="178593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4DB84B3F-FBAC-4EFE-907A-709AA7AC4517}"/>
                </a:ext>
              </a:extLst>
            </p:cNvPr>
            <p:cNvSpPr/>
            <p:nvPr/>
          </p:nvSpPr>
          <p:spPr>
            <a:xfrm rot="16200000">
              <a:off x="4874419" y="3718719"/>
              <a:ext cx="4102100" cy="515938"/>
            </a:xfrm>
            <a:custGeom>
              <a:avLst/>
              <a:gdLst>
                <a:gd name="connsiteX0" fmla="*/ 1895880 w 4102444"/>
                <a:gd name="connsiteY0" fmla="*/ 473087 h 515453"/>
                <a:gd name="connsiteX1" fmla="*/ 1055620 w 4102444"/>
                <a:gd name="connsiteY1" fmla="*/ 473087 h 515453"/>
                <a:gd name="connsiteX2" fmla="*/ 402477 w 4102444"/>
                <a:gd name="connsiteY2" fmla="*/ 469557 h 515453"/>
                <a:gd name="connsiteX3" fmla="*/ 307154 w 4102444"/>
                <a:gd name="connsiteY3" fmla="*/ 473087 h 515453"/>
                <a:gd name="connsiteX4" fmla="*/ 215361 w 4102444"/>
                <a:gd name="connsiteY4" fmla="*/ 466026 h 515453"/>
                <a:gd name="connsiteX5" fmla="*/ 155342 w 4102444"/>
                <a:gd name="connsiteY5" fmla="*/ 455435 h 515453"/>
                <a:gd name="connsiteX6" fmla="*/ 112976 w 4102444"/>
                <a:gd name="connsiteY6" fmla="*/ 444843 h 515453"/>
                <a:gd name="connsiteX7" fmla="*/ 77671 w 4102444"/>
                <a:gd name="connsiteY7" fmla="*/ 427191 h 515453"/>
                <a:gd name="connsiteX8" fmla="*/ 42366 w 4102444"/>
                <a:gd name="connsiteY8" fmla="*/ 402477 h 515453"/>
                <a:gd name="connsiteX9" fmla="*/ 14122 w 4102444"/>
                <a:gd name="connsiteY9" fmla="*/ 374233 h 515453"/>
                <a:gd name="connsiteX10" fmla="*/ 0 w 4102444"/>
                <a:gd name="connsiteY10" fmla="*/ 349520 h 515453"/>
                <a:gd name="connsiteX11" fmla="*/ 0 w 4102444"/>
                <a:gd name="connsiteY11" fmla="*/ 317745 h 515453"/>
                <a:gd name="connsiteX12" fmla="*/ 10592 w 4102444"/>
                <a:gd name="connsiteY12" fmla="*/ 285971 h 515453"/>
                <a:gd name="connsiteX13" fmla="*/ 35305 w 4102444"/>
                <a:gd name="connsiteY13" fmla="*/ 268318 h 515453"/>
                <a:gd name="connsiteX14" fmla="*/ 95324 w 4102444"/>
                <a:gd name="connsiteY14" fmla="*/ 250666 h 515453"/>
                <a:gd name="connsiteX15" fmla="*/ 169464 w 4102444"/>
                <a:gd name="connsiteY15" fmla="*/ 233013 h 515453"/>
                <a:gd name="connsiteX16" fmla="*/ 268318 w 4102444"/>
                <a:gd name="connsiteY16" fmla="*/ 215361 h 515453"/>
                <a:gd name="connsiteX17" fmla="*/ 377764 w 4102444"/>
                <a:gd name="connsiteY17" fmla="*/ 204769 h 515453"/>
                <a:gd name="connsiteX18" fmla="*/ 653143 w 4102444"/>
                <a:gd name="connsiteY18" fmla="*/ 201239 h 515453"/>
                <a:gd name="connsiteX19" fmla="*/ 1447506 w 4102444"/>
                <a:gd name="connsiteY19" fmla="*/ 204769 h 515453"/>
                <a:gd name="connsiteX20" fmla="*/ 2086527 w 4102444"/>
                <a:gd name="connsiteY20" fmla="*/ 204769 h 515453"/>
                <a:gd name="connsiteX21" fmla="*/ 2714956 w 4102444"/>
                <a:gd name="connsiteY21" fmla="*/ 201239 h 515453"/>
                <a:gd name="connsiteX22" fmla="*/ 2944439 w 4102444"/>
                <a:gd name="connsiteY22" fmla="*/ 204769 h 515453"/>
                <a:gd name="connsiteX23" fmla="*/ 3096250 w 4102444"/>
                <a:gd name="connsiteY23" fmla="*/ 204769 h 515453"/>
                <a:gd name="connsiteX24" fmla="*/ 3329264 w 4102444"/>
                <a:gd name="connsiteY24" fmla="*/ 204769 h 515453"/>
                <a:gd name="connsiteX25" fmla="*/ 3710558 w 4102444"/>
                <a:gd name="connsiteY25" fmla="*/ 204769 h 515453"/>
                <a:gd name="connsiteX26" fmla="*/ 3781168 w 4102444"/>
                <a:gd name="connsiteY26" fmla="*/ 201239 h 515453"/>
                <a:gd name="connsiteX27" fmla="*/ 3827064 w 4102444"/>
                <a:gd name="connsiteY27" fmla="*/ 190647 h 515453"/>
                <a:gd name="connsiteX28" fmla="*/ 3869430 w 4102444"/>
                <a:gd name="connsiteY28" fmla="*/ 172995 h 515453"/>
                <a:gd name="connsiteX29" fmla="*/ 3915327 w 4102444"/>
                <a:gd name="connsiteY29" fmla="*/ 141220 h 515453"/>
                <a:gd name="connsiteX30" fmla="*/ 4031833 w 4102444"/>
                <a:gd name="connsiteY30" fmla="*/ 0 h 515453"/>
                <a:gd name="connsiteX31" fmla="*/ 4102444 w 4102444"/>
                <a:gd name="connsiteY31" fmla="*/ 208300 h 515453"/>
                <a:gd name="connsiteX32" fmla="*/ 4003589 w 4102444"/>
                <a:gd name="connsiteY32" fmla="*/ 303623 h 515453"/>
                <a:gd name="connsiteX33" fmla="*/ 3968284 w 4102444"/>
                <a:gd name="connsiteY33" fmla="*/ 360111 h 515453"/>
                <a:gd name="connsiteX34" fmla="*/ 3915327 w 4102444"/>
                <a:gd name="connsiteY34" fmla="*/ 430721 h 515453"/>
                <a:gd name="connsiteX35" fmla="*/ 3872961 w 4102444"/>
                <a:gd name="connsiteY35" fmla="*/ 473087 h 515453"/>
                <a:gd name="connsiteX36" fmla="*/ 3837656 w 4102444"/>
                <a:gd name="connsiteY36" fmla="*/ 504862 h 515453"/>
                <a:gd name="connsiteX37" fmla="*/ 3809412 w 4102444"/>
                <a:gd name="connsiteY37" fmla="*/ 511923 h 515453"/>
                <a:gd name="connsiteX38" fmla="*/ 3777637 w 4102444"/>
                <a:gd name="connsiteY38" fmla="*/ 515453 h 515453"/>
                <a:gd name="connsiteX39" fmla="*/ 3735271 w 4102444"/>
                <a:gd name="connsiteY39" fmla="*/ 504862 h 515453"/>
                <a:gd name="connsiteX40" fmla="*/ 3675253 w 4102444"/>
                <a:gd name="connsiteY40" fmla="*/ 473087 h 515453"/>
                <a:gd name="connsiteX41" fmla="*/ 3544624 w 4102444"/>
                <a:gd name="connsiteY41" fmla="*/ 469557 h 515453"/>
                <a:gd name="connsiteX42" fmla="*/ 2760853 w 4102444"/>
                <a:gd name="connsiteY42" fmla="*/ 473087 h 515453"/>
                <a:gd name="connsiteX43" fmla="*/ 1895880 w 4102444"/>
                <a:gd name="connsiteY43" fmla="*/ 473087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02444" h="515453">
                  <a:moveTo>
                    <a:pt x="1895880" y="473087"/>
                  </a:moveTo>
                  <a:lnTo>
                    <a:pt x="1055620" y="473087"/>
                  </a:lnTo>
                  <a:lnTo>
                    <a:pt x="402477" y="469557"/>
                  </a:lnTo>
                  <a:lnTo>
                    <a:pt x="307154" y="473087"/>
                  </a:lnTo>
                  <a:lnTo>
                    <a:pt x="215361" y="466026"/>
                  </a:lnTo>
                  <a:lnTo>
                    <a:pt x="155342" y="455435"/>
                  </a:lnTo>
                  <a:lnTo>
                    <a:pt x="112976" y="444843"/>
                  </a:lnTo>
                  <a:lnTo>
                    <a:pt x="77671" y="427191"/>
                  </a:lnTo>
                  <a:lnTo>
                    <a:pt x="42366" y="402477"/>
                  </a:lnTo>
                  <a:lnTo>
                    <a:pt x="14122" y="374233"/>
                  </a:lnTo>
                  <a:lnTo>
                    <a:pt x="0" y="349520"/>
                  </a:lnTo>
                  <a:lnTo>
                    <a:pt x="0" y="317745"/>
                  </a:lnTo>
                  <a:lnTo>
                    <a:pt x="10592" y="285971"/>
                  </a:lnTo>
                  <a:lnTo>
                    <a:pt x="35305" y="268318"/>
                  </a:lnTo>
                  <a:lnTo>
                    <a:pt x="95324" y="250666"/>
                  </a:lnTo>
                  <a:lnTo>
                    <a:pt x="169464" y="233013"/>
                  </a:lnTo>
                  <a:lnTo>
                    <a:pt x="268318" y="215361"/>
                  </a:lnTo>
                  <a:lnTo>
                    <a:pt x="377764" y="204769"/>
                  </a:lnTo>
                  <a:lnTo>
                    <a:pt x="653143" y="201239"/>
                  </a:lnTo>
                  <a:lnTo>
                    <a:pt x="1447506" y="204769"/>
                  </a:lnTo>
                  <a:lnTo>
                    <a:pt x="2086527" y="204769"/>
                  </a:lnTo>
                  <a:lnTo>
                    <a:pt x="2714956" y="201239"/>
                  </a:lnTo>
                  <a:lnTo>
                    <a:pt x="2944439" y="204769"/>
                  </a:lnTo>
                  <a:lnTo>
                    <a:pt x="3096250" y="204769"/>
                  </a:lnTo>
                  <a:lnTo>
                    <a:pt x="3329264" y="204769"/>
                  </a:lnTo>
                  <a:lnTo>
                    <a:pt x="3710558" y="204769"/>
                  </a:lnTo>
                  <a:lnTo>
                    <a:pt x="3781168" y="201239"/>
                  </a:lnTo>
                  <a:lnTo>
                    <a:pt x="3827064" y="190647"/>
                  </a:lnTo>
                  <a:lnTo>
                    <a:pt x="3869430" y="172995"/>
                  </a:lnTo>
                  <a:lnTo>
                    <a:pt x="3915327" y="141220"/>
                  </a:lnTo>
                  <a:lnTo>
                    <a:pt x="4031833" y="0"/>
                  </a:lnTo>
                  <a:lnTo>
                    <a:pt x="4102444" y="208300"/>
                  </a:lnTo>
                  <a:lnTo>
                    <a:pt x="4003589" y="303623"/>
                  </a:lnTo>
                  <a:lnTo>
                    <a:pt x="3968284" y="360111"/>
                  </a:lnTo>
                  <a:lnTo>
                    <a:pt x="3915327" y="430721"/>
                  </a:lnTo>
                  <a:lnTo>
                    <a:pt x="3872961" y="473087"/>
                  </a:lnTo>
                  <a:lnTo>
                    <a:pt x="3837656" y="504862"/>
                  </a:lnTo>
                  <a:lnTo>
                    <a:pt x="3809412" y="511923"/>
                  </a:lnTo>
                  <a:lnTo>
                    <a:pt x="3777637" y="515453"/>
                  </a:lnTo>
                  <a:lnTo>
                    <a:pt x="3735271" y="504862"/>
                  </a:lnTo>
                  <a:lnTo>
                    <a:pt x="3675253" y="473087"/>
                  </a:lnTo>
                  <a:lnTo>
                    <a:pt x="3544624" y="469557"/>
                  </a:lnTo>
                  <a:lnTo>
                    <a:pt x="2760853" y="473087"/>
                  </a:lnTo>
                  <a:lnTo>
                    <a:pt x="1895880" y="4730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097FBC13-332E-46D6-8F19-978E3E81961E}"/>
              </a:ext>
            </a:extLst>
          </p:cNvPr>
          <p:cNvGrpSpPr/>
          <p:nvPr/>
        </p:nvGrpSpPr>
        <p:grpSpPr>
          <a:xfrm>
            <a:off x="3934495" y="1371600"/>
            <a:ext cx="4440236" cy="4656138"/>
            <a:chOff x="3920334" y="1371600"/>
            <a:chExt cx="4440236" cy="4656138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92E2A6EC-02C5-422B-A671-E3D5D55376AE}"/>
                </a:ext>
              </a:extLst>
            </p:cNvPr>
            <p:cNvSpPr/>
            <p:nvPr/>
          </p:nvSpPr>
          <p:spPr>
            <a:xfrm>
              <a:off x="4115595" y="1371600"/>
              <a:ext cx="1201738" cy="1100138"/>
            </a:xfrm>
            <a:custGeom>
              <a:avLst/>
              <a:gdLst>
                <a:gd name="connsiteX0" fmla="*/ 450057 w 1202532"/>
                <a:gd name="connsiteY0" fmla="*/ 816769 h 1100138"/>
                <a:gd name="connsiteX1" fmla="*/ 61913 w 1202532"/>
                <a:gd name="connsiteY1" fmla="*/ 1100138 h 1100138"/>
                <a:gd name="connsiteX2" fmla="*/ 0 w 1202532"/>
                <a:gd name="connsiteY2" fmla="*/ 1047750 h 1100138"/>
                <a:gd name="connsiteX3" fmla="*/ 116682 w 1202532"/>
                <a:gd name="connsiteY3" fmla="*/ 931069 h 1100138"/>
                <a:gd name="connsiteX4" fmla="*/ 252413 w 1202532"/>
                <a:gd name="connsiteY4" fmla="*/ 800100 h 1100138"/>
                <a:gd name="connsiteX5" fmla="*/ 383382 w 1202532"/>
                <a:gd name="connsiteY5" fmla="*/ 671513 h 1100138"/>
                <a:gd name="connsiteX6" fmla="*/ 495300 w 1202532"/>
                <a:gd name="connsiteY6" fmla="*/ 557213 h 1100138"/>
                <a:gd name="connsiteX7" fmla="*/ 581025 w 1202532"/>
                <a:gd name="connsiteY7" fmla="*/ 459581 h 1100138"/>
                <a:gd name="connsiteX8" fmla="*/ 647700 w 1202532"/>
                <a:gd name="connsiteY8" fmla="*/ 381000 h 1100138"/>
                <a:gd name="connsiteX9" fmla="*/ 685800 w 1202532"/>
                <a:gd name="connsiteY9" fmla="*/ 330994 h 1100138"/>
                <a:gd name="connsiteX10" fmla="*/ 707232 w 1202532"/>
                <a:gd name="connsiteY10" fmla="*/ 295275 h 1100138"/>
                <a:gd name="connsiteX11" fmla="*/ 721519 w 1202532"/>
                <a:gd name="connsiteY11" fmla="*/ 266700 h 1100138"/>
                <a:gd name="connsiteX12" fmla="*/ 728663 w 1202532"/>
                <a:gd name="connsiteY12" fmla="*/ 245269 h 1100138"/>
                <a:gd name="connsiteX13" fmla="*/ 731044 w 1202532"/>
                <a:gd name="connsiteY13" fmla="*/ 216694 h 1100138"/>
                <a:gd name="connsiteX14" fmla="*/ 723900 w 1202532"/>
                <a:gd name="connsiteY14" fmla="*/ 176213 h 1100138"/>
                <a:gd name="connsiteX15" fmla="*/ 714375 w 1202532"/>
                <a:gd name="connsiteY15" fmla="*/ 145256 h 1100138"/>
                <a:gd name="connsiteX16" fmla="*/ 690563 w 1202532"/>
                <a:gd name="connsiteY16" fmla="*/ 114300 h 1100138"/>
                <a:gd name="connsiteX17" fmla="*/ 673894 w 1202532"/>
                <a:gd name="connsiteY17" fmla="*/ 97631 h 1100138"/>
                <a:gd name="connsiteX18" fmla="*/ 647700 w 1202532"/>
                <a:gd name="connsiteY18" fmla="*/ 78581 h 1100138"/>
                <a:gd name="connsiteX19" fmla="*/ 626269 w 1202532"/>
                <a:gd name="connsiteY19" fmla="*/ 69056 h 1100138"/>
                <a:gd name="connsiteX20" fmla="*/ 609600 w 1202532"/>
                <a:gd name="connsiteY20" fmla="*/ 57150 h 1100138"/>
                <a:gd name="connsiteX21" fmla="*/ 600075 w 1202532"/>
                <a:gd name="connsiteY21" fmla="*/ 40481 h 1100138"/>
                <a:gd name="connsiteX22" fmla="*/ 602457 w 1202532"/>
                <a:gd name="connsiteY22" fmla="*/ 28575 h 1100138"/>
                <a:gd name="connsiteX23" fmla="*/ 607219 w 1202532"/>
                <a:gd name="connsiteY23" fmla="*/ 16669 h 1100138"/>
                <a:gd name="connsiteX24" fmla="*/ 621507 w 1202532"/>
                <a:gd name="connsiteY24" fmla="*/ 4763 h 1100138"/>
                <a:gd name="connsiteX25" fmla="*/ 652463 w 1202532"/>
                <a:gd name="connsiteY25" fmla="*/ 0 h 1100138"/>
                <a:gd name="connsiteX26" fmla="*/ 711994 w 1202532"/>
                <a:gd name="connsiteY26" fmla="*/ 9525 h 1100138"/>
                <a:gd name="connsiteX27" fmla="*/ 773907 w 1202532"/>
                <a:gd name="connsiteY27" fmla="*/ 30956 h 1100138"/>
                <a:gd name="connsiteX28" fmla="*/ 878682 w 1202532"/>
                <a:gd name="connsiteY28" fmla="*/ 73819 h 1100138"/>
                <a:gd name="connsiteX29" fmla="*/ 978694 w 1202532"/>
                <a:gd name="connsiteY29" fmla="*/ 121444 h 1100138"/>
                <a:gd name="connsiteX30" fmla="*/ 1107282 w 1202532"/>
                <a:gd name="connsiteY30" fmla="*/ 188119 h 1100138"/>
                <a:gd name="connsiteX31" fmla="*/ 1169194 w 1202532"/>
                <a:gd name="connsiteY31" fmla="*/ 221456 h 1100138"/>
                <a:gd name="connsiteX32" fmla="*/ 1185863 w 1202532"/>
                <a:gd name="connsiteY32" fmla="*/ 238125 h 1100138"/>
                <a:gd name="connsiteX33" fmla="*/ 1197769 w 1202532"/>
                <a:gd name="connsiteY33" fmla="*/ 259556 h 1100138"/>
                <a:gd name="connsiteX34" fmla="*/ 1202532 w 1202532"/>
                <a:gd name="connsiteY34" fmla="*/ 283369 h 1100138"/>
                <a:gd name="connsiteX35" fmla="*/ 1197769 w 1202532"/>
                <a:gd name="connsiteY35" fmla="*/ 300038 h 1100138"/>
                <a:gd name="connsiteX36" fmla="*/ 1188244 w 1202532"/>
                <a:gd name="connsiteY36" fmla="*/ 319088 h 1100138"/>
                <a:gd name="connsiteX37" fmla="*/ 1152525 w 1202532"/>
                <a:gd name="connsiteY37" fmla="*/ 350044 h 1100138"/>
                <a:gd name="connsiteX38" fmla="*/ 1119188 w 1202532"/>
                <a:gd name="connsiteY38" fmla="*/ 366713 h 1100138"/>
                <a:gd name="connsiteX39" fmla="*/ 1076325 w 1202532"/>
                <a:gd name="connsiteY39" fmla="*/ 378619 h 1100138"/>
                <a:gd name="connsiteX40" fmla="*/ 1042988 w 1202532"/>
                <a:gd name="connsiteY40" fmla="*/ 392906 h 1100138"/>
                <a:gd name="connsiteX41" fmla="*/ 1002507 w 1202532"/>
                <a:gd name="connsiteY41" fmla="*/ 419100 h 1100138"/>
                <a:gd name="connsiteX42" fmla="*/ 966788 w 1202532"/>
                <a:gd name="connsiteY42" fmla="*/ 454819 h 1100138"/>
                <a:gd name="connsiteX43" fmla="*/ 735807 w 1202532"/>
                <a:gd name="connsiteY43" fmla="*/ 611981 h 1100138"/>
                <a:gd name="connsiteX44" fmla="*/ 450057 w 1202532"/>
                <a:gd name="connsiteY44" fmla="*/ 8167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02532" h="1100138">
                  <a:moveTo>
                    <a:pt x="450057" y="816769"/>
                  </a:moveTo>
                  <a:lnTo>
                    <a:pt x="61913" y="1100138"/>
                  </a:lnTo>
                  <a:lnTo>
                    <a:pt x="0" y="1047750"/>
                  </a:lnTo>
                  <a:lnTo>
                    <a:pt x="116682" y="931069"/>
                  </a:lnTo>
                  <a:lnTo>
                    <a:pt x="252413" y="800100"/>
                  </a:lnTo>
                  <a:lnTo>
                    <a:pt x="383382" y="671513"/>
                  </a:lnTo>
                  <a:lnTo>
                    <a:pt x="495300" y="557213"/>
                  </a:lnTo>
                  <a:lnTo>
                    <a:pt x="581025" y="459581"/>
                  </a:lnTo>
                  <a:lnTo>
                    <a:pt x="647700" y="381000"/>
                  </a:lnTo>
                  <a:lnTo>
                    <a:pt x="685800" y="330994"/>
                  </a:lnTo>
                  <a:lnTo>
                    <a:pt x="707232" y="295275"/>
                  </a:lnTo>
                  <a:lnTo>
                    <a:pt x="721519" y="266700"/>
                  </a:lnTo>
                  <a:lnTo>
                    <a:pt x="728663" y="245269"/>
                  </a:lnTo>
                  <a:lnTo>
                    <a:pt x="731044" y="216694"/>
                  </a:lnTo>
                  <a:lnTo>
                    <a:pt x="723900" y="176213"/>
                  </a:lnTo>
                  <a:lnTo>
                    <a:pt x="714375" y="145256"/>
                  </a:lnTo>
                  <a:lnTo>
                    <a:pt x="690563" y="114300"/>
                  </a:lnTo>
                  <a:lnTo>
                    <a:pt x="673894" y="97631"/>
                  </a:lnTo>
                  <a:lnTo>
                    <a:pt x="647700" y="78581"/>
                  </a:lnTo>
                  <a:lnTo>
                    <a:pt x="626269" y="69056"/>
                  </a:lnTo>
                  <a:lnTo>
                    <a:pt x="609600" y="57150"/>
                  </a:lnTo>
                  <a:lnTo>
                    <a:pt x="600075" y="40481"/>
                  </a:lnTo>
                  <a:lnTo>
                    <a:pt x="602457" y="28575"/>
                  </a:lnTo>
                  <a:lnTo>
                    <a:pt x="607219" y="16669"/>
                  </a:lnTo>
                  <a:lnTo>
                    <a:pt x="621507" y="4763"/>
                  </a:lnTo>
                  <a:lnTo>
                    <a:pt x="652463" y="0"/>
                  </a:lnTo>
                  <a:lnTo>
                    <a:pt x="711994" y="9525"/>
                  </a:lnTo>
                  <a:lnTo>
                    <a:pt x="773907" y="30956"/>
                  </a:lnTo>
                  <a:lnTo>
                    <a:pt x="878682" y="73819"/>
                  </a:lnTo>
                  <a:lnTo>
                    <a:pt x="978694" y="121444"/>
                  </a:lnTo>
                  <a:lnTo>
                    <a:pt x="1107282" y="188119"/>
                  </a:lnTo>
                  <a:lnTo>
                    <a:pt x="1169194" y="221456"/>
                  </a:lnTo>
                  <a:lnTo>
                    <a:pt x="1185863" y="238125"/>
                  </a:lnTo>
                  <a:lnTo>
                    <a:pt x="1197769" y="259556"/>
                  </a:lnTo>
                  <a:lnTo>
                    <a:pt x="1202532" y="283369"/>
                  </a:lnTo>
                  <a:lnTo>
                    <a:pt x="1197769" y="300038"/>
                  </a:lnTo>
                  <a:lnTo>
                    <a:pt x="1188244" y="319088"/>
                  </a:lnTo>
                  <a:lnTo>
                    <a:pt x="1152525" y="350044"/>
                  </a:lnTo>
                  <a:lnTo>
                    <a:pt x="1119188" y="366713"/>
                  </a:lnTo>
                  <a:lnTo>
                    <a:pt x="1076325" y="378619"/>
                  </a:lnTo>
                  <a:lnTo>
                    <a:pt x="1042988" y="392906"/>
                  </a:lnTo>
                  <a:lnTo>
                    <a:pt x="1002507" y="419100"/>
                  </a:lnTo>
                  <a:lnTo>
                    <a:pt x="966788" y="454819"/>
                  </a:lnTo>
                  <a:lnTo>
                    <a:pt x="735807" y="611981"/>
                  </a:lnTo>
                  <a:lnTo>
                    <a:pt x="450057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9F2D23D9-F5E7-48CA-BC85-572DDDBB5125}"/>
                </a:ext>
              </a:extLst>
            </p:cNvPr>
            <p:cNvSpPr/>
            <p:nvPr/>
          </p:nvSpPr>
          <p:spPr>
            <a:xfrm>
              <a:off x="5674520" y="1643064"/>
              <a:ext cx="2686050" cy="536575"/>
            </a:xfrm>
            <a:custGeom>
              <a:avLst/>
              <a:gdLst>
                <a:gd name="connsiteX0" fmla="*/ 1688306 w 2686050"/>
                <a:gd name="connsiteY0" fmla="*/ 314325 h 535781"/>
                <a:gd name="connsiteX1" fmla="*/ 1247775 w 2686050"/>
                <a:gd name="connsiteY1" fmla="*/ 361950 h 535781"/>
                <a:gd name="connsiteX2" fmla="*/ 1112044 w 2686050"/>
                <a:gd name="connsiteY2" fmla="*/ 392906 h 535781"/>
                <a:gd name="connsiteX3" fmla="*/ 771525 w 2686050"/>
                <a:gd name="connsiteY3" fmla="*/ 442912 h 535781"/>
                <a:gd name="connsiteX4" fmla="*/ 638175 w 2686050"/>
                <a:gd name="connsiteY4" fmla="*/ 466725 h 535781"/>
                <a:gd name="connsiteX5" fmla="*/ 540544 w 2686050"/>
                <a:gd name="connsiteY5" fmla="*/ 488156 h 535781"/>
                <a:gd name="connsiteX6" fmla="*/ 466725 w 2686050"/>
                <a:gd name="connsiteY6" fmla="*/ 511968 h 535781"/>
                <a:gd name="connsiteX7" fmla="*/ 414338 w 2686050"/>
                <a:gd name="connsiteY7" fmla="*/ 535781 h 535781"/>
                <a:gd name="connsiteX8" fmla="*/ 376238 w 2686050"/>
                <a:gd name="connsiteY8" fmla="*/ 535781 h 535781"/>
                <a:gd name="connsiteX9" fmla="*/ 326231 w 2686050"/>
                <a:gd name="connsiteY9" fmla="*/ 526256 h 535781"/>
                <a:gd name="connsiteX10" fmla="*/ 278606 w 2686050"/>
                <a:gd name="connsiteY10" fmla="*/ 511968 h 535781"/>
                <a:gd name="connsiteX11" fmla="*/ 247650 w 2686050"/>
                <a:gd name="connsiteY11" fmla="*/ 495300 h 535781"/>
                <a:gd name="connsiteX12" fmla="*/ 200025 w 2686050"/>
                <a:gd name="connsiteY12" fmla="*/ 464343 h 535781"/>
                <a:gd name="connsiteX13" fmla="*/ 152400 w 2686050"/>
                <a:gd name="connsiteY13" fmla="*/ 423862 h 535781"/>
                <a:gd name="connsiteX14" fmla="*/ 97631 w 2686050"/>
                <a:gd name="connsiteY14" fmla="*/ 366712 h 535781"/>
                <a:gd name="connsiteX15" fmla="*/ 52388 w 2686050"/>
                <a:gd name="connsiteY15" fmla="*/ 309562 h 535781"/>
                <a:gd name="connsiteX16" fmla="*/ 26194 w 2686050"/>
                <a:gd name="connsiteY16" fmla="*/ 271462 h 535781"/>
                <a:gd name="connsiteX17" fmla="*/ 7144 w 2686050"/>
                <a:gd name="connsiteY17" fmla="*/ 235743 h 535781"/>
                <a:gd name="connsiteX18" fmla="*/ 0 w 2686050"/>
                <a:gd name="connsiteY18" fmla="*/ 209550 h 535781"/>
                <a:gd name="connsiteX19" fmla="*/ 2381 w 2686050"/>
                <a:gd name="connsiteY19" fmla="*/ 192881 h 535781"/>
                <a:gd name="connsiteX20" fmla="*/ 11906 w 2686050"/>
                <a:gd name="connsiteY20" fmla="*/ 185737 h 535781"/>
                <a:gd name="connsiteX21" fmla="*/ 21431 w 2686050"/>
                <a:gd name="connsiteY21" fmla="*/ 183356 h 535781"/>
                <a:gd name="connsiteX22" fmla="*/ 47625 w 2686050"/>
                <a:gd name="connsiteY22" fmla="*/ 190500 h 535781"/>
                <a:gd name="connsiteX23" fmla="*/ 73819 w 2686050"/>
                <a:gd name="connsiteY23" fmla="*/ 207168 h 535781"/>
                <a:gd name="connsiteX24" fmla="*/ 90488 w 2686050"/>
                <a:gd name="connsiteY24" fmla="*/ 226218 h 535781"/>
                <a:gd name="connsiteX25" fmla="*/ 116681 w 2686050"/>
                <a:gd name="connsiteY25" fmla="*/ 247650 h 535781"/>
                <a:gd name="connsiteX26" fmla="*/ 157163 w 2686050"/>
                <a:gd name="connsiteY26" fmla="*/ 269081 h 535781"/>
                <a:gd name="connsiteX27" fmla="*/ 197644 w 2686050"/>
                <a:gd name="connsiteY27" fmla="*/ 285750 h 535781"/>
                <a:gd name="connsiteX28" fmla="*/ 235744 w 2686050"/>
                <a:gd name="connsiteY28" fmla="*/ 295275 h 535781"/>
                <a:gd name="connsiteX29" fmla="*/ 271463 w 2686050"/>
                <a:gd name="connsiteY29" fmla="*/ 300037 h 535781"/>
                <a:gd name="connsiteX30" fmla="*/ 314325 w 2686050"/>
                <a:gd name="connsiteY30" fmla="*/ 302418 h 535781"/>
                <a:gd name="connsiteX31" fmla="*/ 388144 w 2686050"/>
                <a:gd name="connsiteY31" fmla="*/ 295275 h 535781"/>
                <a:gd name="connsiteX32" fmla="*/ 683419 w 2686050"/>
                <a:gd name="connsiteY32" fmla="*/ 252412 h 535781"/>
                <a:gd name="connsiteX33" fmla="*/ 1092994 w 2686050"/>
                <a:gd name="connsiteY33" fmla="*/ 195262 h 535781"/>
                <a:gd name="connsiteX34" fmla="*/ 1393031 w 2686050"/>
                <a:gd name="connsiteY34" fmla="*/ 152400 h 535781"/>
                <a:gd name="connsiteX35" fmla="*/ 1678781 w 2686050"/>
                <a:gd name="connsiteY35" fmla="*/ 111918 h 535781"/>
                <a:gd name="connsiteX36" fmla="*/ 1902619 w 2686050"/>
                <a:gd name="connsiteY36" fmla="*/ 80962 h 535781"/>
                <a:gd name="connsiteX37" fmla="*/ 2005013 w 2686050"/>
                <a:gd name="connsiteY37" fmla="*/ 66675 h 535781"/>
                <a:gd name="connsiteX38" fmla="*/ 2107406 w 2686050"/>
                <a:gd name="connsiteY38" fmla="*/ 45243 h 535781"/>
                <a:gd name="connsiteX39" fmla="*/ 2209800 w 2686050"/>
                <a:gd name="connsiteY39" fmla="*/ 16668 h 535781"/>
                <a:gd name="connsiteX40" fmla="*/ 2255044 w 2686050"/>
                <a:gd name="connsiteY40" fmla="*/ 0 h 535781"/>
                <a:gd name="connsiteX41" fmla="*/ 2324100 w 2686050"/>
                <a:gd name="connsiteY41" fmla="*/ 19050 h 535781"/>
                <a:gd name="connsiteX42" fmla="*/ 2426494 w 2686050"/>
                <a:gd name="connsiteY42" fmla="*/ 54768 h 535781"/>
                <a:gd name="connsiteX43" fmla="*/ 2493169 w 2686050"/>
                <a:gd name="connsiteY43" fmla="*/ 80962 h 535781"/>
                <a:gd name="connsiteX44" fmla="*/ 2562225 w 2686050"/>
                <a:gd name="connsiteY44" fmla="*/ 111918 h 535781"/>
                <a:gd name="connsiteX45" fmla="*/ 2626519 w 2686050"/>
                <a:gd name="connsiteY45" fmla="*/ 145256 h 535781"/>
                <a:gd name="connsiteX46" fmla="*/ 2650331 w 2686050"/>
                <a:gd name="connsiteY46" fmla="*/ 161925 h 535781"/>
                <a:gd name="connsiteX47" fmla="*/ 2674144 w 2686050"/>
                <a:gd name="connsiteY47" fmla="*/ 188118 h 535781"/>
                <a:gd name="connsiteX48" fmla="*/ 2683669 w 2686050"/>
                <a:gd name="connsiteY48" fmla="*/ 207168 h 535781"/>
                <a:gd name="connsiteX49" fmla="*/ 2686050 w 2686050"/>
                <a:gd name="connsiteY49" fmla="*/ 235743 h 535781"/>
                <a:gd name="connsiteX50" fmla="*/ 2674144 w 2686050"/>
                <a:gd name="connsiteY50" fmla="*/ 257175 h 535781"/>
                <a:gd name="connsiteX51" fmla="*/ 2636044 w 2686050"/>
                <a:gd name="connsiteY51" fmla="*/ 280987 h 535781"/>
                <a:gd name="connsiteX52" fmla="*/ 2588419 w 2686050"/>
                <a:gd name="connsiteY52" fmla="*/ 304800 h 535781"/>
                <a:gd name="connsiteX53" fmla="*/ 2547938 w 2686050"/>
                <a:gd name="connsiteY53" fmla="*/ 311943 h 535781"/>
                <a:gd name="connsiteX54" fmla="*/ 2431256 w 2686050"/>
                <a:gd name="connsiteY54" fmla="*/ 300037 h 535781"/>
                <a:gd name="connsiteX55" fmla="*/ 2231231 w 2686050"/>
                <a:gd name="connsiteY55" fmla="*/ 290512 h 535781"/>
                <a:gd name="connsiteX56" fmla="*/ 2024063 w 2686050"/>
                <a:gd name="connsiteY56" fmla="*/ 290512 h 535781"/>
                <a:gd name="connsiteX57" fmla="*/ 1874044 w 2686050"/>
                <a:gd name="connsiteY57" fmla="*/ 300037 h 535781"/>
                <a:gd name="connsiteX58" fmla="*/ 1688306 w 2686050"/>
                <a:gd name="connsiteY58" fmla="*/ 31432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86050" h="535781">
                  <a:moveTo>
                    <a:pt x="1688306" y="314325"/>
                  </a:moveTo>
                  <a:lnTo>
                    <a:pt x="1247775" y="361950"/>
                  </a:lnTo>
                  <a:lnTo>
                    <a:pt x="1112044" y="392906"/>
                  </a:lnTo>
                  <a:lnTo>
                    <a:pt x="771525" y="442912"/>
                  </a:lnTo>
                  <a:lnTo>
                    <a:pt x="638175" y="466725"/>
                  </a:lnTo>
                  <a:lnTo>
                    <a:pt x="540544" y="488156"/>
                  </a:lnTo>
                  <a:lnTo>
                    <a:pt x="466725" y="511968"/>
                  </a:lnTo>
                  <a:lnTo>
                    <a:pt x="414338" y="535781"/>
                  </a:lnTo>
                  <a:lnTo>
                    <a:pt x="376238" y="535781"/>
                  </a:lnTo>
                  <a:lnTo>
                    <a:pt x="326231" y="526256"/>
                  </a:lnTo>
                  <a:lnTo>
                    <a:pt x="278606" y="511968"/>
                  </a:lnTo>
                  <a:lnTo>
                    <a:pt x="247650" y="495300"/>
                  </a:lnTo>
                  <a:lnTo>
                    <a:pt x="200025" y="464343"/>
                  </a:lnTo>
                  <a:lnTo>
                    <a:pt x="152400" y="423862"/>
                  </a:lnTo>
                  <a:lnTo>
                    <a:pt x="97631" y="366712"/>
                  </a:lnTo>
                  <a:lnTo>
                    <a:pt x="52388" y="309562"/>
                  </a:lnTo>
                  <a:lnTo>
                    <a:pt x="26194" y="271462"/>
                  </a:lnTo>
                  <a:lnTo>
                    <a:pt x="7144" y="235743"/>
                  </a:lnTo>
                  <a:lnTo>
                    <a:pt x="0" y="209550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1431" y="183356"/>
                  </a:lnTo>
                  <a:lnTo>
                    <a:pt x="47625" y="190500"/>
                  </a:lnTo>
                  <a:lnTo>
                    <a:pt x="73819" y="207168"/>
                  </a:lnTo>
                  <a:lnTo>
                    <a:pt x="90488" y="226218"/>
                  </a:lnTo>
                  <a:lnTo>
                    <a:pt x="116681" y="247650"/>
                  </a:lnTo>
                  <a:lnTo>
                    <a:pt x="157163" y="269081"/>
                  </a:lnTo>
                  <a:lnTo>
                    <a:pt x="197644" y="285750"/>
                  </a:lnTo>
                  <a:lnTo>
                    <a:pt x="235744" y="295275"/>
                  </a:lnTo>
                  <a:lnTo>
                    <a:pt x="271463" y="300037"/>
                  </a:lnTo>
                  <a:lnTo>
                    <a:pt x="314325" y="302418"/>
                  </a:lnTo>
                  <a:lnTo>
                    <a:pt x="388144" y="295275"/>
                  </a:lnTo>
                  <a:lnTo>
                    <a:pt x="683419" y="252412"/>
                  </a:lnTo>
                  <a:lnTo>
                    <a:pt x="1092994" y="195262"/>
                  </a:lnTo>
                  <a:lnTo>
                    <a:pt x="1393031" y="152400"/>
                  </a:lnTo>
                  <a:lnTo>
                    <a:pt x="1678781" y="111918"/>
                  </a:lnTo>
                  <a:lnTo>
                    <a:pt x="1902619" y="80962"/>
                  </a:lnTo>
                  <a:lnTo>
                    <a:pt x="2005013" y="66675"/>
                  </a:lnTo>
                  <a:lnTo>
                    <a:pt x="2107406" y="45243"/>
                  </a:lnTo>
                  <a:lnTo>
                    <a:pt x="2209800" y="16668"/>
                  </a:lnTo>
                  <a:lnTo>
                    <a:pt x="2255044" y="0"/>
                  </a:lnTo>
                  <a:lnTo>
                    <a:pt x="2324100" y="19050"/>
                  </a:lnTo>
                  <a:lnTo>
                    <a:pt x="2426494" y="54768"/>
                  </a:lnTo>
                  <a:lnTo>
                    <a:pt x="2493169" y="80962"/>
                  </a:lnTo>
                  <a:lnTo>
                    <a:pt x="2562225" y="111918"/>
                  </a:lnTo>
                  <a:lnTo>
                    <a:pt x="2626519" y="145256"/>
                  </a:lnTo>
                  <a:lnTo>
                    <a:pt x="2650331" y="161925"/>
                  </a:lnTo>
                  <a:lnTo>
                    <a:pt x="2674144" y="188118"/>
                  </a:lnTo>
                  <a:lnTo>
                    <a:pt x="2683669" y="207168"/>
                  </a:lnTo>
                  <a:lnTo>
                    <a:pt x="2686050" y="235743"/>
                  </a:lnTo>
                  <a:lnTo>
                    <a:pt x="2674144" y="257175"/>
                  </a:lnTo>
                  <a:lnTo>
                    <a:pt x="2636044" y="280987"/>
                  </a:lnTo>
                  <a:lnTo>
                    <a:pt x="2588419" y="304800"/>
                  </a:lnTo>
                  <a:lnTo>
                    <a:pt x="2547938" y="311943"/>
                  </a:lnTo>
                  <a:lnTo>
                    <a:pt x="2431256" y="300037"/>
                  </a:lnTo>
                  <a:lnTo>
                    <a:pt x="2231231" y="290512"/>
                  </a:lnTo>
                  <a:lnTo>
                    <a:pt x="2024063" y="290512"/>
                  </a:lnTo>
                  <a:lnTo>
                    <a:pt x="1874044" y="300037"/>
                  </a:lnTo>
                  <a:lnTo>
                    <a:pt x="1688306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0A48E06F-EDC5-4F24-AAD6-82081061A897}"/>
                </a:ext>
              </a:extLst>
            </p:cNvPr>
            <p:cNvSpPr/>
            <p:nvPr/>
          </p:nvSpPr>
          <p:spPr>
            <a:xfrm rot="16200000">
              <a:off x="2574927" y="3655220"/>
              <a:ext cx="3101975" cy="411162"/>
            </a:xfrm>
            <a:custGeom>
              <a:avLst/>
              <a:gdLst>
                <a:gd name="connsiteX0" fmla="*/ 1618363 w 3101445"/>
                <a:gd name="connsiteY0" fmla="*/ 373275 h 410853"/>
                <a:gd name="connsiteX1" fmla="*/ 1295192 w 3101445"/>
                <a:gd name="connsiteY1" fmla="*/ 363254 h 410853"/>
                <a:gd name="connsiteX2" fmla="*/ 1112312 w 3101445"/>
                <a:gd name="connsiteY2" fmla="*/ 360749 h 410853"/>
                <a:gd name="connsiteX3" fmla="*/ 511062 w 3101445"/>
                <a:gd name="connsiteY3" fmla="*/ 340707 h 410853"/>
                <a:gd name="connsiteX4" fmla="*/ 335698 w 3101445"/>
                <a:gd name="connsiteY4" fmla="*/ 343213 h 410853"/>
                <a:gd name="connsiteX5" fmla="*/ 230479 w 3101445"/>
                <a:gd name="connsiteY5" fmla="*/ 323171 h 410853"/>
                <a:gd name="connsiteX6" fmla="*/ 160334 w 3101445"/>
                <a:gd name="connsiteY6" fmla="*/ 305635 h 410853"/>
                <a:gd name="connsiteX7" fmla="*/ 112735 w 3101445"/>
                <a:gd name="connsiteY7" fmla="*/ 290603 h 410853"/>
                <a:gd name="connsiteX8" fmla="*/ 57620 w 3101445"/>
                <a:gd name="connsiteY8" fmla="*/ 265551 h 410853"/>
                <a:gd name="connsiteX9" fmla="*/ 25052 w 3101445"/>
                <a:gd name="connsiteY9" fmla="*/ 248015 h 410853"/>
                <a:gd name="connsiteX10" fmla="*/ 10021 w 3101445"/>
                <a:gd name="connsiteY10" fmla="*/ 232984 h 410853"/>
                <a:gd name="connsiteX11" fmla="*/ 0 w 3101445"/>
                <a:gd name="connsiteY11" fmla="*/ 210437 h 410853"/>
                <a:gd name="connsiteX12" fmla="*/ 5011 w 3101445"/>
                <a:gd name="connsiteY12" fmla="*/ 187890 h 410853"/>
                <a:gd name="connsiteX13" fmla="*/ 25052 w 3101445"/>
                <a:gd name="connsiteY13" fmla="*/ 160333 h 410853"/>
                <a:gd name="connsiteX14" fmla="*/ 55115 w 3101445"/>
                <a:gd name="connsiteY14" fmla="*/ 137786 h 410853"/>
                <a:gd name="connsiteX15" fmla="*/ 127766 w 3101445"/>
                <a:gd name="connsiteY15" fmla="*/ 100208 h 410853"/>
                <a:gd name="connsiteX16" fmla="*/ 202922 w 3101445"/>
                <a:gd name="connsiteY16" fmla="*/ 72650 h 410853"/>
                <a:gd name="connsiteX17" fmla="*/ 278078 w 3101445"/>
                <a:gd name="connsiteY17" fmla="*/ 45093 h 410853"/>
                <a:gd name="connsiteX18" fmla="*/ 355740 w 3101445"/>
                <a:gd name="connsiteY18" fmla="*/ 27557 h 410853"/>
                <a:gd name="connsiteX19" fmla="*/ 428391 w 3101445"/>
                <a:gd name="connsiteY19" fmla="*/ 22546 h 410853"/>
                <a:gd name="connsiteX20" fmla="*/ 491021 w 3101445"/>
                <a:gd name="connsiteY20" fmla="*/ 27557 h 410853"/>
                <a:gd name="connsiteX21" fmla="*/ 608765 w 3101445"/>
                <a:gd name="connsiteY21" fmla="*/ 52609 h 410853"/>
                <a:gd name="connsiteX22" fmla="*/ 711479 w 3101445"/>
                <a:gd name="connsiteY22" fmla="*/ 75156 h 410853"/>
                <a:gd name="connsiteX23" fmla="*/ 1022124 w 3101445"/>
                <a:gd name="connsiteY23" fmla="*/ 105218 h 410853"/>
                <a:gd name="connsiteX24" fmla="*/ 1352811 w 3101445"/>
                <a:gd name="connsiteY24" fmla="*/ 135281 h 410853"/>
                <a:gd name="connsiteX25" fmla="*/ 1758655 w 3101445"/>
                <a:gd name="connsiteY25" fmla="*/ 160333 h 410853"/>
                <a:gd name="connsiteX26" fmla="*/ 1991639 w 3101445"/>
                <a:gd name="connsiteY26" fmla="*/ 165343 h 410853"/>
                <a:gd name="connsiteX27" fmla="*/ 2394977 w 3101445"/>
                <a:gd name="connsiteY27" fmla="*/ 162838 h 410853"/>
                <a:gd name="connsiteX28" fmla="*/ 2745706 w 3101445"/>
                <a:gd name="connsiteY28" fmla="*/ 162838 h 410853"/>
                <a:gd name="connsiteX29" fmla="*/ 2825872 w 3101445"/>
                <a:gd name="connsiteY29" fmla="*/ 157827 h 410853"/>
                <a:gd name="connsiteX30" fmla="*/ 2875976 w 3101445"/>
                <a:gd name="connsiteY30" fmla="*/ 142796 h 410853"/>
                <a:gd name="connsiteX31" fmla="*/ 2928586 w 3101445"/>
                <a:gd name="connsiteY31" fmla="*/ 102713 h 410853"/>
                <a:gd name="connsiteX32" fmla="*/ 3008752 w 3101445"/>
                <a:gd name="connsiteY32" fmla="*/ 25052 h 410853"/>
                <a:gd name="connsiteX33" fmla="*/ 3023783 w 3101445"/>
                <a:gd name="connsiteY33" fmla="*/ 10020 h 410853"/>
                <a:gd name="connsiteX34" fmla="*/ 3038815 w 3101445"/>
                <a:gd name="connsiteY34" fmla="*/ 2505 h 410853"/>
                <a:gd name="connsiteX35" fmla="*/ 3063867 w 3101445"/>
                <a:gd name="connsiteY35" fmla="*/ 0 h 410853"/>
                <a:gd name="connsiteX36" fmla="*/ 3083908 w 3101445"/>
                <a:gd name="connsiteY36" fmla="*/ 5010 h 410853"/>
                <a:gd name="connsiteX37" fmla="*/ 3096434 w 3101445"/>
                <a:gd name="connsiteY37" fmla="*/ 15031 h 410853"/>
                <a:gd name="connsiteX38" fmla="*/ 3101445 w 3101445"/>
                <a:gd name="connsiteY38" fmla="*/ 35072 h 410853"/>
                <a:gd name="connsiteX39" fmla="*/ 3096434 w 3101445"/>
                <a:gd name="connsiteY39" fmla="*/ 65135 h 410853"/>
                <a:gd name="connsiteX40" fmla="*/ 3046330 w 3101445"/>
                <a:gd name="connsiteY40" fmla="*/ 263046 h 410853"/>
                <a:gd name="connsiteX41" fmla="*/ 2983700 w 3101445"/>
                <a:gd name="connsiteY41" fmla="*/ 310645 h 410853"/>
                <a:gd name="connsiteX42" fmla="*/ 2963658 w 3101445"/>
                <a:gd name="connsiteY42" fmla="*/ 350728 h 410853"/>
                <a:gd name="connsiteX43" fmla="*/ 2941112 w 3101445"/>
                <a:gd name="connsiteY43" fmla="*/ 378286 h 410853"/>
                <a:gd name="connsiteX44" fmla="*/ 2913554 w 3101445"/>
                <a:gd name="connsiteY44" fmla="*/ 393317 h 410853"/>
                <a:gd name="connsiteX45" fmla="*/ 2868461 w 3101445"/>
                <a:gd name="connsiteY45" fmla="*/ 405843 h 410853"/>
                <a:gd name="connsiteX46" fmla="*/ 2783284 w 3101445"/>
                <a:gd name="connsiteY46" fmla="*/ 410853 h 410853"/>
                <a:gd name="connsiteX47" fmla="*/ 2645497 w 3101445"/>
                <a:gd name="connsiteY47" fmla="*/ 408348 h 410853"/>
                <a:gd name="connsiteX48" fmla="*/ 2039238 w 3101445"/>
                <a:gd name="connsiteY48" fmla="*/ 410853 h 410853"/>
                <a:gd name="connsiteX49" fmla="*/ 1898946 w 3101445"/>
                <a:gd name="connsiteY49" fmla="*/ 383296 h 410853"/>
                <a:gd name="connsiteX50" fmla="*/ 1618363 w 3101445"/>
                <a:gd name="connsiteY50" fmla="*/ 373275 h 4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01445" h="410853">
                  <a:moveTo>
                    <a:pt x="1618363" y="373275"/>
                  </a:moveTo>
                  <a:lnTo>
                    <a:pt x="1295192" y="363254"/>
                  </a:lnTo>
                  <a:lnTo>
                    <a:pt x="1112312" y="360749"/>
                  </a:lnTo>
                  <a:lnTo>
                    <a:pt x="511062" y="340707"/>
                  </a:lnTo>
                  <a:lnTo>
                    <a:pt x="335698" y="343213"/>
                  </a:lnTo>
                  <a:lnTo>
                    <a:pt x="230479" y="323171"/>
                  </a:lnTo>
                  <a:lnTo>
                    <a:pt x="160334" y="305635"/>
                  </a:lnTo>
                  <a:lnTo>
                    <a:pt x="112735" y="290603"/>
                  </a:lnTo>
                  <a:lnTo>
                    <a:pt x="57620" y="265551"/>
                  </a:lnTo>
                  <a:lnTo>
                    <a:pt x="25052" y="248015"/>
                  </a:lnTo>
                  <a:lnTo>
                    <a:pt x="10021" y="232984"/>
                  </a:lnTo>
                  <a:lnTo>
                    <a:pt x="0" y="210437"/>
                  </a:lnTo>
                  <a:lnTo>
                    <a:pt x="5011" y="187890"/>
                  </a:lnTo>
                  <a:lnTo>
                    <a:pt x="25052" y="160333"/>
                  </a:lnTo>
                  <a:lnTo>
                    <a:pt x="55115" y="137786"/>
                  </a:lnTo>
                  <a:lnTo>
                    <a:pt x="127766" y="100208"/>
                  </a:lnTo>
                  <a:lnTo>
                    <a:pt x="202922" y="72650"/>
                  </a:lnTo>
                  <a:lnTo>
                    <a:pt x="278078" y="45093"/>
                  </a:lnTo>
                  <a:lnTo>
                    <a:pt x="355740" y="27557"/>
                  </a:lnTo>
                  <a:lnTo>
                    <a:pt x="428391" y="22546"/>
                  </a:lnTo>
                  <a:lnTo>
                    <a:pt x="491021" y="27557"/>
                  </a:lnTo>
                  <a:lnTo>
                    <a:pt x="608765" y="52609"/>
                  </a:lnTo>
                  <a:lnTo>
                    <a:pt x="711479" y="75156"/>
                  </a:lnTo>
                  <a:lnTo>
                    <a:pt x="1022124" y="105218"/>
                  </a:lnTo>
                  <a:lnTo>
                    <a:pt x="1352811" y="135281"/>
                  </a:lnTo>
                  <a:lnTo>
                    <a:pt x="1758655" y="160333"/>
                  </a:lnTo>
                  <a:lnTo>
                    <a:pt x="1991639" y="165343"/>
                  </a:lnTo>
                  <a:lnTo>
                    <a:pt x="2394977" y="162838"/>
                  </a:lnTo>
                  <a:lnTo>
                    <a:pt x="2745706" y="162838"/>
                  </a:lnTo>
                  <a:lnTo>
                    <a:pt x="2825872" y="157827"/>
                  </a:lnTo>
                  <a:lnTo>
                    <a:pt x="2875976" y="142796"/>
                  </a:lnTo>
                  <a:lnTo>
                    <a:pt x="2928586" y="102713"/>
                  </a:lnTo>
                  <a:lnTo>
                    <a:pt x="3008752" y="25052"/>
                  </a:lnTo>
                  <a:lnTo>
                    <a:pt x="3023783" y="10020"/>
                  </a:lnTo>
                  <a:lnTo>
                    <a:pt x="3038815" y="2505"/>
                  </a:lnTo>
                  <a:lnTo>
                    <a:pt x="3063867" y="0"/>
                  </a:lnTo>
                  <a:lnTo>
                    <a:pt x="3083908" y="5010"/>
                  </a:lnTo>
                  <a:lnTo>
                    <a:pt x="3096434" y="15031"/>
                  </a:lnTo>
                  <a:lnTo>
                    <a:pt x="3101445" y="35072"/>
                  </a:lnTo>
                  <a:lnTo>
                    <a:pt x="3096434" y="65135"/>
                  </a:lnTo>
                  <a:lnTo>
                    <a:pt x="3046330" y="263046"/>
                  </a:lnTo>
                  <a:lnTo>
                    <a:pt x="2983700" y="310645"/>
                  </a:lnTo>
                  <a:lnTo>
                    <a:pt x="2963658" y="350728"/>
                  </a:lnTo>
                  <a:lnTo>
                    <a:pt x="2941112" y="378286"/>
                  </a:lnTo>
                  <a:lnTo>
                    <a:pt x="2913554" y="393317"/>
                  </a:lnTo>
                  <a:lnTo>
                    <a:pt x="2868461" y="405843"/>
                  </a:lnTo>
                  <a:lnTo>
                    <a:pt x="2783284" y="410853"/>
                  </a:lnTo>
                  <a:lnTo>
                    <a:pt x="2645497" y="408348"/>
                  </a:lnTo>
                  <a:lnTo>
                    <a:pt x="2039238" y="410853"/>
                  </a:lnTo>
                  <a:lnTo>
                    <a:pt x="1898946" y="383296"/>
                  </a:lnTo>
                  <a:lnTo>
                    <a:pt x="1618363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A91BB301-188B-43DF-89C9-AD67734505A3}"/>
                </a:ext>
              </a:extLst>
            </p:cNvPr>
            <p:cNvSpPr/>
            <p:nvPr/>
          </p:nvSpPr>
          <p:spPr>
            <a:xfrm>
              <a:off x="4245770" y="2360613"/>
              <a:ext cx="1284288" cy="1162050"/>
            </a:xfrm>
            <a:custGeom>
              <a:avLst/>
              <a:gdLst>
                <a:gd name="connsiteX0" fmla="*/ 323850 w 1283494"/>
                <a:gd name="connsiteY0" fmla="*/ 352425 h 1162050"/>
                <a:gd name="connsiteX1" fmla="*/ 2381 w 1283494"/>
                <a:gd name="connsiteY1" fmla="*/ 421481 h 1162050"/>
                <a:gd name="connsiteX2" fmla="*/ 0 w 1283494"/>
                <a:gd name="connsiteY2" fmla="*/ 257175 h 1162050"/>
                <a:gd name="connsiteX3" fmla="*/ 219075 w 1283494"/>
                <a:gd name="connsiteY3" fmla="*/ 214312 h 1162050"/>
                <a:gd name="connsiteX4" fmla="*/ 481013 w 1283494"/>
                <a:gd name="connsiteY4" fmla="*/ 154781 h 1162050"/>
                <a:gd name="connsiteX5" fmla="*/ 752475 w 1283494"/>
                <a:gd name="connsiteY5" fmla="*/ 85725 h 1162050"/>
                <a:gd name="connsiteX6" fmla="*/ 921544 w 1283494"/>
                <a:gd name="connsiteY6" fmla="*/ 0 h 1162050"/>
                <a:gd name="connsiteX7" fmla="*/ 938213 w 1283494"/>
                <a:gd name="connsiteY7" fmla="*/ 0 h 1162050"/>
                <a:gd name="connsiteX8" fmla="*/ 1007269 w 1283494"/>
                <a:gd name="connsiteY8" fmla="*/ 35719 h 1162050"/>
                <a:gd name="connsiteX9" fmla="*/ 1152525 w 1283494"/>
                <a:gd name="connsiteY9" fmla="*/ 123825 h 1162050"/>
                <a:gd name="connsiteX10" fmla="*/ 1259681 w 1283494"/>
                <a:gd name="connsiteY10" fmla="*/ 190500 h 1162050"/>
                <a:gd name="connsiteX11" fmla="*/ 1273969 w 1283494"/>
                <a:gd name="connsiteY11" fmla="*/ 202406 h 1162050"/>
                <a:gd name="connsiteX12" fmla="*/ 1281113 w 1283494"/>
                <a:gd name="connsiteY12" fmla="*/ 216694 h 1162050"/>
                <a:gd name="connsiteX13" fmla="*/ 1283494 w 1283494"/>
                <a:gd name="connsiteY13" fmla="*/ 238125 h 1162050"/>
                <a:gd name="connsiteX14" fmla="*/ 1278731 w 1283494"/>
                <a:gd name="connsiteY14" fmla="*/ 269081 h 1162050"/>
                <a:gd name="connsiteX15" fmla="*/ 1259681 w 1283494"/>
                <a:gd name="connsiteY15" fmla="*/ 309562 h 1162050"/>
                <a:gd name="connsiteX16" fmla="*/ 1240631 w 1283494"/>
                <a:gd name="connsiteY16" fmla="*/ 335756 h 1162050"/>
                <a:gd name="connsiteX17" fmla="*/ 1185863 w 1283494"/>
                <a:gd name="connsiteY17" fmla="*/ 547687 h 1162050"/>
                <a:gd name="connsiteX18" fmla="*/ 1133475 w 1283494"/>
                <a:gd name="connsiteY18" fmla="*/ 740569 h 1162050"/>
                <a:gd name="connsiteX19" fmla="*/ 1092994 w 1283494"/>
                <a:gd name="connsiteY19" fmla="*/ 883444 h 1162050"/>
                <a:gd name="connsiteX20" fmla="*/ 1066800 w 1283494"/>
                <a:gd name="connsiteY20" fmla="*/ 969169 h 1162050"/>
                <a:gd name="connsiteX21" fmla="*/ 1035844 w 1283494"/>
                <a:gd name="connsiteY21" fmla="*/ 1040606 h 1162050"/>
                <a:gd name="connsiteX22" fmla="*/ 1012031 w 1283494"/>
                <a:gd name="connsiteY22" fmla="*/ 1090612 h 1162050"/>
                <a:gd name="connsiteX23" fmla="*/ 973931 w 1283494"/>
                <a:gd name="connsiteY23" fmla="*/ 1140619 h 1162050"/>
                <a:gd name="connsiteX24" fmla="*/ 959644 w 1283494"/>
                <a:gd name="connsiteY24" fmla="*/ 1157287 h 1162050"/>
                <a:gd name="connsiteX25" fmla="*/ 945356 w 1283494"/>
                <a:gd name="connsiteY25" fmla="*/ 1162050 h 1162050"/>
                <a:gd name="connsiteX26" fmla="*/ 900113 w 1283494"/>
                <a:gd name="connsiteY26" fmla="*/ 1147762 h 1162050"/>
                <a:gd name="connsiteX27" fmla="*/ 862013 w 1283494"/>
                <a:gd name="connsiteY27" fmla="*/ 1121569 h 1162050"/>
                <a:gd name="connsiteX28" fmla="*/ 835819 w 1283494"/>
                <a:gd name="connsiteY28" fmla="*/ 1092994 h 1162050"/>
                <a:gd name="connsiteX29" fmla="*/ 821531 w 1283494"/>
                <a:gd name="connsiteY29" fmla="*/ 1064419 h 1162050"/>
                <a:gd name="connsiteX30" fmla="*/ 809625 w 1283494"/>
                <a:gd name="connsiteY30" fmla="*/ 1023937 h 1162050"/>
                <a:gd name="connsiteX31" fmla="*/ 814388 w 1283494"/>
                <a:gd name="connsiteY31" fmla="*/ 919162 h 1162050"/>
                <a:gd name="connsiteX32" fmla="*/ 857250 w 1283494"/>
                <a:gd name="connsiteY32" fmla="*/ 635794 h 1162050"/>
                <a:gd name="connsiteX33" fmla="*/ 892969 w 1283494"/>
                <a:gd name="connsiteY33" fmla="*/ 400050 h 1162050"/>
                <a:gd name="connsiteX34" fmla="*/ 904875 w 1283494"/>
                <a:gd name="connsiteY34" fmla="*/ 321469 h 1162050"/>
                <a:gd name="connsiteX35" fmla="*/ 907256 w 1283494"/>
                <a:gd name="connsiteY35" fmla="*/ 290512 h 1162050"/>
                <a:gd name="connsiteX36" fmla="*/ 897731 w 1283494"/>
                <a:gd name="connsiteY36" fmla="*/ 257175 h 1162050"/>
                <a:gd name="connsiteX37" fmla="*/ 881063 w 1283494"/>
                <a:gd name="connsiteY37" fmla="*/ 242887 h 1162050"/>
                <a:gd name="connsiteX38" fmla="*/ 850106 w 1283494"/>
                <a:gd name="connsiteY38" fmla="*/ 238125 h 1162050"/>
                <a:gd name="connsiteX39" fmla="*/ 652463 w 1283494"/>
                <a:gd name="connsiteY39" fmla="*/ 280987 h 1162050"/>
                <a:gd name="connsiteX40" fmla="*/ 323850 w 1283494"/>
                <a:gd name="connsiteY40" fmla="*/ 35242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83494" h="1162050">
                  <a:moveTo>
                    <a:pt x="323850" y="352425"/>
                  </a:moveTo>
                  <a:lnTo>
                    <a:pt x="2381" y="421481"/>
                  </a:lnTo>
                  <a:cubicBezTo>
                    <a:pt x="1587" y="366712"/>
                    <a:pt x="794" y="311944"/>
                    <a:pt x="0" y="257175"/>
                  </a:cubicBezTo>
                  <a:lnTo>
                    <a:pt x="219075" y="214312"/>
                  </a:lnTo>
                  <a:lnTo>
                    <a:pt x="481013" y="154781"/>
                  </a:lnTo>
                  <a:lnTo>
                    <a:pt x="752475" y="85725"/>
                  </a:lnTo>
                  <a:lnTo>
                    <a:pt x="921544" y="0"/>
                  </a:lnTo>
                  <a:lnTo>
                    <a:pt x="938213" y="0"/>
                  </a:lnTo>
                  <a:lnTo>
                    <a:pt x="1007269" y="35719"/>
                  </a:lnTo>
                  <a:lnTo>
                    <a:pt x="1152525" y="123825"/>
                  </a:lnTo>
                  <a:lnTo>
                    <a:pt x="1259681" y="190500"/>
                  </a:lnTo>
                  <a:lnTo>
                    <a:pt x="1273969" y="202406"/>
                  </a:lnTo>
                  <a:lnTo>
                    <a:pt x="1281113" y="216694"/>
                  </a:lnTo>
                  <a:lnTo>
                    <a:pt x="1283494" y="238125"/>
                  </a:lnTo>
                  <a:lnTo>
                    <a:pt x="1278731" y="269081"/>
                  </a:lnTo>
                  <a:lnTo>
                    <a:pt x="1259681" y="309562"/>
                  </a:lnTo>
                  <a:lnTo>
                    <a:pt x="1240631" y="335756"/>
                  </a:lnTo>
                  <a:lnTo>
                    <a:pt x="1185863" y="547687"/>
                  </a:lnTo>
                  <a:lnTo>
                    <a:pt x="1133475" y="740569"/>
                  </a:lnTo>
                  <a:lnTo>
                    <a:pt x="1092994" y="883444"/>
                  </a:lnTo>
                  <a:lnTo>
                    <a:pt x="1066800" y="969169"/>
                  </a:lnTo>
                  <a:lnTo>
                    <a:pt x="1035844" y="1040606"/>
                  </a:lnTo>
                  <a:lnTo>
                    <a:pt x="1012031" y="1090612"/>
                  </a:lnTo>
                  <a:lnTo>
                    <a:pt x="973931" y="1140619"/>
                  </a:lnTo>
                  <a:lnTo>
                    <a:pt x="959644" y="1157287"/>
                  </a:lnTo>
                  <a:lnTo>
                    <a:pt x="945356" y="1162050"/>
                  </a:lnTo>
                  <a:lnTo>
                    <a:pt x="900113" y="1147762"/>
                  </a:lnTo>
                  <a:lnTo>
                    <a:pt x="862013" y="1121569"/>
                  </a:lnTo>
                  <a:lnTo>
                    <a:pt x="835819" y="1092994"/>
                  </a:lnTo>
                  <a:lnTo>
                    <a:pt x="821531" y="1064419"/>
                  </a:lnTo>
                  <a:lnTo>
                    <a:pt x="809625" y="1023937"/>
                  </a:lnTo>
                  <a:lnTo>
                    <a:pt x="814388" y="919162"/>
                  </a:lnTo>
                  <a:lnTo>
                    <a:pt x="857250" y="635794"/>
                  </a:lnTo>
                  <a:lnTo>
                    <a:pt x="892969" y="400050"/>
                  </a:lnTo>
                  <a:lnTo>
                    <a:pt x="904875" y="321469"/>
                  </a:lnTo>
                  <a:lnTo>
                    <a:pt x="907256" y="290512"/>
                  </a:lnTo>
                  <a:lnTo>
                    <a:pt x="897731" y="257175"/>
                  </a:lnTo>
                  <a:lnTo>
                    <a:pt x="881063" y="242887"/>
                  </a:lnTo>
                  <a:lnTo>
                    <a:pt x="850106" y="238125"/>
                  </a:lnTo>
                  <a:lnTo>
                    <a:pt x="652463" y="280987"/>
                  </a:lnTo>
                  <a:lnTo>
                    <a:pt x="3238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0D7FB783-C867-4E91-B945-C9A542FA9D23}"/>
                </a:ext>
              </a:extLst>
            </p:cNvPr>
            <p:cNvSpPr/>
            <p:nvPr/>
          </p:nvSpPr>
          <p:spPr>
            <a:xfrm>
              <a:off x="4231484" y="3243264"/>
              <a:ext cx="884237" cy="288925"/>
            </a:xfrm>
            <a:custGeom>
              <a:avLst/>
              <a:gdLst>
                <a:gd name="connsiteX0" fmla="*/ 414337 w 883443"/>
                <a:gd name="connsiteY0" fmla="*/ 226218 h 288131"/>
                <a:gd name="connsiteX1" fmla="*/ 0 w 883443"/>
                <a:gd name="connsiteY1" fmla="*/ 288131 h 288131"/>
                <a:gd name="connsiteX2" fmla="*/ 7143 w 883443"/>
                <a:gd name="connsiteY2" fmla="*/ 100012 h 288131"/>
                <a:gd name="connsiteX3" fmla="*/ 235743 w 883443"/>
                <a:gd name="connsiteY3" fmla="*/ 76200 h 288131"/>
                <a:gd name="connsiteX4" fmla="*/ 538162 w 883443"/>
                <a:gd name="connsiteY4" fmla="*/ 42862 h 288131"/>
                <a:gd name="connsiteX5" fmla="*/ 883443 w 883443"/>
                <a:gd name="connsiteY5" fmla="*/ 0 h 288131"/>
                <a:gd name="connsiteX6" fmla="*/ 883443 w 883443"/>
                <a:gd name="connsiteY6" fmla="*/ 154781 h 288131"/>
                <a:gd name="connsiteX7" fmla="*/ 414337 w 883443"/>
                <a:gd name="connsiteY7" fmla="*/ 226218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3443" h="288131">
                  <a:moveTo>
                    <a:pt x="414337" y="226218"/>
                  </a:moveTo>
                  <a:lnTo>
                    <a:pt x="0" y="288131"/>
                  </a:lnTo>
                  <a:lnTo>
                    <a:pt x="7143" y="100012"/>
                  </a:lnTo>
                  <a:lnTo>
                    <a:pt x="235743" y="76200"/>
                  </a:lnTo>
                  <a:lnTo>
                    <a:pt x="538162" y="42862"/>
                  </a:lnTo>
                  <a:lnTo>
                    <a:pt x="883443" y="0"/>
                  </a:lnTo>
                  <a:lnTo>
                    <a:pt x="883443" y="154781"/>
                  </a:lnTo>
                  <a:lnTo>
                    <a:pt x="414337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ADE30AAF-1609-4AB4-B9D2-6A36997B0775}"/>
                </a:ext>
              </a:extLst>
            </p:cNvPr>
            <p:cNvSpPr/>
            <p:nvPr/>
          </p:nvSpPr>
          <p:spPr>
            <a:xfrm>
              <a:off x="4210846" y="3913188"/>
              <a:ext cx="1323975" cy="1155700"/>
            </a:xfrm>
            <a:custGeom>
              <a:avLst/>
              <a:gdLst>
                <a:gd name="connsiteX0" fmla="*/ 264319 w 1323975"/>
                <a:gd name="connsiteY0" fmla="*/ 350044 h 1157287"/>
                <a:gd name="connsiteX1" fmla="*/ 0 w 1323975"/>
                <a:gd name="connsiteY1" fmla="*/ 407194 h 1157287"/>
                <a:gd name="connsiteX2" fmla="*/ 7144 w 1323975"/>
                <a:gd name="connsiteY2" fmla="*/ 192881 h 1157287"/>
                <a:gd name="connsiteX3" fmla="*/ 200025 w 1323975"/>
                <a:gd name="connsiteY3" fmla="*/ 164306 h 1157287"/>
                <a:gd name="connsiteX4" fmla="*/ 442913 w 1323975"/>
                <a:gd name="connsiteY4" fmla="*/ 123825 h 1157287"/>
                <a:gd name="connsiteX5" fmla="*/ 631032 w 1323975"/>
                <a:gd name="connsiteY5" fmla="*/ 85725 h 1157287"/>
                <a:gd name="connsiteX6" fmla="*/ 800100 w 1323975"/>
                <a:gd name="connsiteY6" fmla="*/ 45244 h 1157287"/>
                <a:gd name="connsiteX7" fmla="*/ 890588 w 1323975"/>
                <a:gd name="connsiteY7" fmla="*/ 19050 h 1157287"/>
                <a:gd name="connsiteX8" fmla="*/ 945357 w 1323975"/>
                <a:gd name="connsiteY8" fmla="*/ 2381 h 1157287"/>
                <a:gd name="connsiteX9" fmla="*/ 973932 w 1323975"/>
                <a:gd name="connsiteY9" fmla="*/ 0 h 1157287"/>
                <a:gd name="connsiteX10" fmla="*/ 1007269 w 1323975"/>
                <a:gd name="connsiteY10" fmla="*/ 7144 h 1157287"/>
                <a:gd name="connsiteX11" fmla="*/ 1038225 w 1323975"/>
                <a:gd name="connsiteY11" fmla="*/ 26194 h 1157287"/>
                <a:gd name="connsiteX12" fmla="*/ 1112044 w 1323975"/>
                <a:gd name="connsiteY12" fmla="*/ 71437 h 1157287"/>
                <a:gd name="connsiteX13" fmla="*/ 1173957 w 1323975"/>
                <a:gd name="connsiteY13" fmla="*/ 111919 h 1157287"/>
                <a:gd name="connsiteX14" fmla="*/ 1290638 w 1323975"/>
                <a:gd name="connsiteY14" fmla="*/ 197644 h 1157287"/>
                <a:gd name="connsiteX15" fmla="*/ 1304925 w 1323975"/>
                <a:gd name="connsiteY15" fmla="*/ 209550 h 1157287"/>
                <a:gd name="connsiteX16" fmla="*/ 1316832 w 1323975"/>
                <a:gd name="connsiteY16" fmla="*/ 226219 h 1157287"/>
                <a:gd name="connsiteX17" fmla="*/ 1323975 w 1323975"/>
                <a:gd name="connsiteY17" fmla="*/ 254794 h 1157287"/>
                <a:gd name="connsiteX18" fmla="*/ 1323975 w 1323975"/>
                <a:gd name="connsiteY18" fmla="*/ 278606 h 1157287"/>
                <a:gd name="connsiteX19" fmla="*/ 1319213 w 1323975"/>
                <a:gd name="connsiteY19" fmla="*/ 311944 h 1157287"/>
                <a:gd name="connsiteX20" fmla="*/ 1304925 w 1323975"/>
                <a:gd name="connsiteY20" fmla="*/ 354806 h 1157287"/>
                <a:gd name="connsiteX21" fmla="*/ 1266825 w 1323975"/>
                <a:gd name="connsiteY21" fmla="*/ 402431 h 1157287"/>
                <a:gd name="connsiteX22" fmla="*/ 1223963 w 1323975"/>
                <a:gd name="connsiteY22" fmla="*/ 473869 h 1157287"/>
                <a:gd name="connsiteX23" fmla="*/ 1197769 w 1323975"/>
                <a:gd name="connsiteY23" fmla="*/ 531019 h 1157287"/>
                <a:gd name="connsiteX24" fmla="*/ 1173957 w 1323975"/>
                <a:gd name="connsiteY24" fmla="*/ 626269 h 1157287"/>
                <a:gd name="connsiteX25" fmla="*/ 1131094 w 1323975"/>
                <a:gd name="connsiteY25" fmla="*/ 842962 h 1157287"/>
                <a:gd name="connsiteX26" fmla="*/ 1102519 w 1323975"/>
                <a:gd name="connsiteY26" fmla="*/ 992981 h 1157287"/>
                <a:gd name="connsiteX27" fmla="*/ 1088232 w 1323975"/>
                <a:gd name="connsiteY27" fmla="*/ 1059656 h 1157287"/>
                <a:gd name="connsiteX28" fmla="*/ 1076325 w 1323975"/>
                <a:gd name="connsiteY28" fmla="*/ 1095375 h 1157287"/>
                <a:gd name="connsiteX29" fmla="*/ 1057275 w 1323975"/>
                <a:gd name="connsiteY29" fmla="*/ 1128712 h 1157287"/>
                <a:gd name="connsiteX30" fmla="*/ 1045369 w 1323975"/>
                <a:gd name="connsiteY30" fmla="*/ 1143000 h 1157287"/>
                <a:gd name="connsiteX31" fmla="*/ 1023938 w 1323975"/>
                <a:gd name="connsiteY31" fmla="*/ 1152525 h 1157287"/>
                <a:gd name="connsiteX32" fmla="*/ 997744 w 1323975"/>
                <a:gd name="connsiteY32" fmla="*/ 1157287 h 1157287"/>
                <a:gd name="connsiteX33" fmla="*/ 969169 w 1323975"/>
                <a:gd name="connsiteY33" fmla="*/ 1152525 h 1157287"/>
                <a:gd name="connsiteX34" fmla="*/ 947738 w 1323975"/>
                <a:gd name="connsiteY34" fmla="*/ 1145381 h 1157287"/>
                <a:gd name="connsiteX35" fmla="*/ 926307 w 1323975"/>
                <a:gd name="connsiteY35" fmla="*/ 1131094 h 1157287"/>
                <a:gd name="connsiteX36" fmla="*/ 902494 w 1323975"/>
                <a:gd name="connsiteY36" fmla="*/ 1107281 h 1157287"/>
                <a:gd name="connsiteX37" fmla="*/ 876300 w 1323975"/>
                <a:gd name="connsiteY37" fmla="*/ 1071562 h 1157287"/>
                <a:gd name="connsiteX38" fmla="*/ 862013 w 1323975"/>
                <a:gd name="connsiteY38" fmla="*/ 1045369 h 1157287"/>
                <a:gd name="connsiteX39" fmla="*/ 852488 w 1323975"/>
                <a:gd name="connsiteY39" fmla="*/ 1009650 h 1157287"/>
                <a:gd name="connsiteX40" fmla="*/ 878682 w 1323975"/>
                <a:gd name="connsiteY40" fmla="*/ 878681 h 1157287"/>
                <a:gd name="connsiteX41" fmla="*/ 926307 w 1323975"/>
                <a:gd name="connsiteY41" fmla="*/ 523875 h 1157287"/>
                <a:gd name="connsiteX42" fmla="*/ 942975 w 1323975"/>
                <a:gd name="connsiteY42" fmla="*/ 364331 h 1157287"/>
                <a:gd name="connsiteX43" fmla="*/ 950119 w 1323975"/>
                <a:gd name="connsiteY43" fmla="*/ 266700 h 1157287"/>
                <a:gd name="connsiteX44" fmla="*/ 947738 w 1323975"/>
                <a:gd name="connsiteY44" fmla="*/ 250031 h 1157287"/>
                <a:gd name="connsiteX45" fmla="*/ 940594 w 1323975"/>
                <a:gd name="connsiteY45" fmla="*/ 235744 h 1157287"/>
                <a:gd name="connsiteX46" fmla="*/ 919163 w 1323975"/>
                <a:gd name="connsiteY46" fmla="*/ 228600 h 1157287"/>
                <a:gd name="connsiteX47" fmla="*/ 845344 w 1323975"/>
                <a:gd name="connsiteY47" fmla="*/ 233362 h 1157287"/>
                <a:gd name="connsiteX48" fmla="*/ 733425 w 1323975"/>
                <a:gd name="connsiteY48" fmla="*/ 247650 h 1157287"/>
                <a:gd name="connsiteX49" fmla="*/ 566738 w 1323975"/>
                <a:gd name="connsiteY49" fmla="*/ 285750 h 1157287"/>
                <a:gd name="connsiteX50" fmla="*/ 264319 w 1323975"/>
                <a:gd name="connsiteY50" fmla="*/ 350044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23975" h="1157287">
                  <a:moveTo>
                    <a:pt x="264319" y="350044"/>
                  </a:moveTo>
                  <a:lnTo>
                    <a:pt x="0" y="407194"/>
                  </a:lnTo>
                  <a:lnTo>
                    <a:pt x="7144" y="192881"/>
                  </a:lnTo>
                  <a:lnTo>
                    <a:pt x="200025" y="164306"/>
                  </a:lnTo>
                  <a:lnTo>
                    <a:pt x="442913" y="123825"/>
                  </a:lnTo>
                  <a:lnTo>
                    <a:pt x="631032" y="85725"/>
                  </a:lnTo>
                  <a:lnTo>
                    <a:pt x="800100" y="45244"/>
                  </a:lnTo>
                  <a:lnTo>
                    <a:pt x="890588" y="19050"/>
                  </a:lnTo>
                  <a:lnTo>
                    <a:pt x="945357" y="2381"/>
                  </a:lnTo>
                  <a:lnTo>
                    <a:pt x="973932" y="0"/>
                  </a:lnTo>
                  <a:lnTo>
                    <a:pt x="1007269" y="7144"/>
                  </a:lnTo>
                  <a:lnTo>
                    <a:pt x="1038225" y="26194"/>
                  </a:lnTo>
                  <a:lnTo>
                    <a:pt x="1112044" y="71437"/>
                  </a:lnTo>
                  <a:lnTo>
                    <a:pt x="1173957" y="111919"/>
                  </a:lnTo>
                  <a:lnTo>
                    <a:pt x="1290638" y="197644"/>
                  </a:lnTo>
                  <a:lnTo>
                    <a:pt x="1304925" y="209550"/>
                  </a:lnTo>
                  <a:lnTo>
                    <a:pt x="1316832" y="226219"/>
                  </a:lnTo>
                  <a:lnTo>
                    <a:pt x="1323975" y="254794"/>
                  </a:lnTo>
                  <a:lnTo>
                    <a:pt x="1323975" y="278606"/>
                  </a:lnTo>
                  <a:lnTo>
                    <a:pt x="1319213" y="311944"/>
                  </a:lnTo>
                  <a:lnTo>
                    <a:pt x="1304925" y="354806"/>
                  </a:lnTo>
                  <a:lnTo>
                    <a:pt x="1266825" y="402431"/>
                  </a:lnTo>
                  <a:lnTo>
                    <a:pt x="1223963" y="473869"/>
                  </a:lnTo>
                  <a:lnTo>
                    <a:pt x="1197769" y="531019"/>
                  </a:lnTo>
                  <a:lnTo>
                    <a:pt x="1173957" y="626269"/>
                  </a:lnTo>
                  <a:lnTo>
                    <a:pt x="1131094" y="842962"/>
                  </a:lnTo>
                  <a:lnTo>
                    <a:pt x="1102519" y="992981"/>
                  </a:lnTo>
                  <a:lnTo>
                    <a:pt x="1088232" y="1059656"/>
                  </a:lnTo>
                  <a:lnTo>
                    <a:pt x="1076325" y="1095375"/>
                  </a:lnTo>
                  <a:lnTo>
                    <a:pt x="1057275" y="1128712"/>
                  </a:lnTo>
                  <a:lnTo>
                    <a:pt x="1045369" y="1143000"/>
                  </a:lnTo>
                  <a:lnTo>
                    <a:pt x="1023938" y="1152525"/>
                  </a:lnTo>
                  <a:lnTo>
                    <a:pt x="997744" y="1157287"/>
                  </a:lnTo>
                  <a:lnTo>
                    <a:pt x="969169" y="1152525"/>
                  </a:lnTo>
                  <a:lnTo>
                    <a:pt x="947738" y="1145381"/>
                  </a:lnTo>
                  <a:lnTo>
                    <a:pt x="926307" y="1131094"/>
                  </a:lnTo>
                  <a:lnTo>
                    <a:pt x="902494" y="1107281"/>
                  </a:lnTo>
                  <a:lnTo>
                    <a:pt x="876300" y="1071562"/>
                  </a:lnTo>
                  <a:lnTo>
                    <a:pt x="862013" y="1045369"/>
                  </a:lnTo>
                  <a:lnTo>
                    <a:pt x="852488" y="1009650"/>
                  </a:lnTo>
                  <a:lnTo>
                    <a:pt x="878682" y="878681"/>
                  </a:lnTo>
                  <a:lnTo>
                    <a:pt x="926307" y="523875"/>
                  </a:lnTo>
                  <a:lnTo>
                    <a:pt x="942975" y="364331"/>
                  </a:lnTo>
                  <a:lnTo>
                    <a:pt x="950119" y="266700"/>
                  </a:lnTo>
                  <a:lnTo>
                    <a:pt x="947738" y="250031"/>
                  </a:lnTo>
                  <a:lnTo>
                    <a:pt x="940594" y="235744"/>
                  </a:lnTo>
                  <a:lnTo>
                    <a:pt x="919163" y="228600"/>
                  </a:lnTo>
                  <a:lnTo>
                    <a:pt x="845344" y="233362"/>
                  </a:lnTo>
                  <a:lnTo>
                    <a:pt x="733425" y="247650"/>
                  </a:lnTo>
                  <a:lnTo>
                    <a:pt x="566738" y="285750"/>
                  </a:lnTo>
                  <a:lnTo>
                    <a:pt x="264319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CF1BAD32-14D8-40C7-A921-B2DBDCC33373}"/>
                </a:ext>
              </a:extLst>
            </p:cNvPr>
            <p:cNvSpPr/>
            <p:nvPr/>
          </p:nvSpPr>
          <p:spPr>
            <a:xfrm>
              <a:off x="4177509" y="4762501"/>
              <a:ext cx="949325" cy="333375"/>
            </a:xfrm>
            <a:custGeom>
              <a:avLst/>
              <a:gdLst>
                <a:gd name="connsiteX0" fmla="*/ 390525 w 950119"/>
                <a:gd name="connsiteY0" fmla="*/ 264319 h 333375"/>
                <a:gd name="connsiteX1" fmla="*/ 0 w 950119"/>
                <a:gd name="connsiteY1" fmla="*/ 333375 h 333375"/>
                <a:gd name="connsiteX2" fmla="*/ 14287 w 950119"/>
                <a:gd name="connsiteY2" fmla="*/ 121444 h 333375"/>
                <a:gd name="connsiteX3" fmla="*/ 252412 w 950119"/>
                <a:gd name="connsiteY3" fmla="*/ 92869 h 333375"/>
                <a:gd name="connsiteX4" fmla="*/ 604837 w 950119"/>
                <a:gd name="connsiteY4" fmla="*/ 50006 h 333375"/>
                <a:gd name="connsiteX5" fmla="*/ 947737 w 950119"/>
                <a:gd name="connsiteY5" fmla="*/ 0 h 333375"/>
                <a:gd name="connsiteX6" fmla="*/ 950119 w 950119"/>
                <a:gd name="connsiteY6" fmla="*/ 171450 h 333375"/>
                <a:gd name="connsiteX7" fmla="*/ 628650 w 950119"/>
                <a:gd name="connsiteY7" fmla="*/ 228600 h 333375"/>
                <a:gd name="connsiteX8" fmla="*/ 390525 w 950119"/>
                <a:gd name="connsiteY8" fmla="*/ 2643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0119" h="333375">
                  <a:moveTo>
                    <a:pt x="390525" y="264319"/>
                  </a:moveTo>
                  <a:lnTo>
                    <a:pt x="0" y="333375"/>
                  </a:lnTo>
                  <a:lnTo>
                    <a:pt x="14287" y="121444"/>
                  </a:lnTo>
                  <a:lnTo>
                    <a:pt x="252412" y="92869"/>
                  </a:lnTo>
                  <a:lnTo>
                    <a:pt x="604837" y="50006"/>
                  </a:lnTo>
                  <a:lnTo>
                    <a:pt x="947737" y="0"/>
                  </a:lnTo>
                  <a:lnTo>
                    <a:pt x="950119" y="171450"/>
                  </a:lnTo>
                  <a:lnTo>
                    <a:pt x="628650" y="228600"/>
                  </a:lnTo>
                  <a:lnTo>
                    <a:pt x="3905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28466853-580D-42B5-A884-1B6B236D94C4}"/>
                </a:ext>
              </a:extLst>
            </p:cNvPr>
            <p:cNvSpPr/>
            <p:nvPr/>
          </p:nvSpPr>
          <p:spPr>
            <a:xfrm rot="16200000">
              <a:off x="5070477" y="3698082"/>
              <a:ext cx="1912938" cy="365125"/>
            </a:xfrm>
            <a:custGeom>
              <a:avLst/>
              <a:gdLst>
                <a:gd name="connsiteX0" fmla="*/ 1016794 w 1912144"/>
                <a:gd name="connsiteY0" fmla="*/ 359569 h 364331"/>
                <a:gd name="connsiteX1" fmla="*/ 492919 w 1912144"/>
                <a:gd name="connsiteY1" fmla="*/ 361950 h 364331"/>
                <a:gd name="connsiteX2" fmla="*/ 316706 w 1912144"/>
                <a:gd name="connsiteY2" fmla="*/ 359569 h 364331"/>
                <a:gd name="connsiteX3" fmla="*/ 254794 w 1912144"/>
                <a:gd name="connsiteY3" fmla="*/ 354806 h 364331"/>
                <a:gd name="connsiteX4" fmla="*/ 173831 w 1912144"/>
                <a:gd name="connsiteY4" fmla="*/ 340519 h 364331"/>
                <a:gd name="connsiteX5" fmla="*/ 114300 w 1912144"/>
                <a:gd name="connsiteY5" fmla="*/ 321469 h 364331"/>
                <a:gd name="connsiteX6" fmla="*/ 61912 w 1912144"/>
                <a:gd name="connsiteY6" fmla="*/ 297656 h 364331"/>
                <a:gd name="connsiteX7" fmla="*/ 21431 w 1912144"/>
                <a:gd name="connsiteY7" fmla="*/ 276225 h 364331"/>
                <a:gd name="connsiteX8" fmla="*/ 7144 w 1912144"/>
                <a:gd name="connsiteY8" fmla="*/ 261938 h 364331"/>
                <a:gd name="connsiteX9" fmla="*/ 0 w 1912144"/>
                <a:gd name="connsiteY9" fmla="*/ 240506 h 364331"/>
                <a:gd name="connsiteX10" fmla="*/ 0 w 1912144"/>
                <a:gd name="connsiteY10" fmla="*/ 197644 h 364331"/>
                <a:gd name="connsiteX11" fmla="*/ 9525 w 1912144"/>
                <a:gd name="connsiteY11" fmla="*/ 159544 h 364331"/>
                <a:gd name="connsiteX12" fmla="*/ 21431 w 1912144"/>
                <a:gd name="connsiteY12" fmla="*/ 130969 h 364331"/>
                <a:gd name="connsiteX13" fmla="*/ 42862 w 1912144"/>
                <a:gd name="connsiteY13" fmla="*/ 114300 h 364331"/>
                <a:gd name="connsiteX14" fmla="*/ 80962 w 1912144"/>
                <a:gd name="connsiteY14" fmla="*/ 90488 h 364331"/>
                <a:gd name="connsiteX15" fmla="*/ 138112 w 1912144"/>
                <a:gd name="connsiteY15" fmla="*/ 64294 h 364331"/>
                <a:gd name="connsiteX16" fmla="*/ 216694 w 1912144"/>
                <a:gd name="connsiteY16" fmla="*/ 40481 h 364331"/>
                <a:gd name="connsiteX17" fmla="*/ 326231 w 1912144"/>
                <a:gd name="connsiteY17" fmla="*/ 14288 h 364331"/>
                <a:gd name="connsiteX18" fmla="*/ 402431 w 1912144"/>
                <a:gd name="connsiteY18" fmla="*/ 0 h 364331"/>
                <a:gd name="connsiteX19" fmla="*/ 471487 w 1912144"/>
                <a:gd name="connsiteY19" fmla="*/ 21431 h 364331"/>
                <a:gd name="connsiteX20" fmla="*/ 597694 w 1912144"/>
                <a:gd name="connsiteY20" fmla="*/ 54769 h 364331"/>
                <a:gd name="connsiteX21" fmla="*/ 692944 w 1912144"/>
                <a:gd name="connsiteY21" fmla="*/ 78581 h 364331"/>
                <a:gd name="connsiteX22" fmla="*/ 773906 w 1912144"/>
                <a:gd name="connsiteY22" fmla="*/ 92869 h 364331"/>
                <a:gd name="connsiteX23" fmla="*/ 895350 w 1912144"/>
                <a:gd name="connsiteY23" fmla="*/ 102394 h 364331"/>
                <a:gd name="connsiteX24" fmla="*/ 1404937 w 1912144"/>
                <a:gd name="connsiteY24" fmla="*/ 114300 h 364331"/>
                <a:gd name="connsiteX25" fmla="*/ 1619250 w 1912144"/>
                <a:gd name="connsiteY25" fmla="*/ 114300 h 364331"/>
                <a:gd name="connsiteX26" fmla="*/ 1669256 w 1912144"/>
                <a:gd name="connsiteY26" fmla="*/ 107156 h 364331"/>
                <a:gd name="connsiteX27" fmla="*/ 1743075 w 1912144"/>
                <a:gd name="connsiteY27" fmla="*/ 85725 h 364331"/>
                <a:gd name="connsiteX28" fmla="*/ 1812131 w 1912144"/>
                <a:gd name="connsiteY28" fmla="*/ 50006 h 364331"/>
                <a:gd name="connsiteX29" fmla="*/ 1850231 w 1912144"/>
                <a:gd name="connsiteY29" fmla="*/ 26194 h 364331"/>
                <a:gd name="connsiteX30" fmla="*/ 1878806 w 1912144"/>
                <a:gd name="connsiteY30" fmla="*/ 9525 h 364331"/>
                <a:gd name="connsiteX31" fmla="*/ 1902619 w 1912144"/>
                <a:gd name="connsiteY31" fmla="*/ 9525 h 364331"/>
                <a:gd name="connsiteX32" fmla="*/ 1909762 w 1912144"/>
                <a:gd name="connsiteY32" fmla="*/ 14288 h 364331"/>
                <a:gd name="connsiteX33" fmla="*/ 1912144 w 1912144"/>
                <a:gd name="connsiteY33" fmla="*/ 26194 h 364331"/>
                <a:gd name="connsiteX34" fmla="*/ 1907381 w 1912144"/>
                <a:gd name="connsiteY34" fmla="*/ 61913 h 364331"/>
                <a:gd name="connsiteX35" fmla="*/ 1895475 w 1912144"/>
                <a:gd name="connsiteY35" fmla="*/ 104775 h 364331"/>
                <a:gd name="connsiteX36" fmla="*/ 1878806 w 1912144"/>
                <a:gd name="connsiteY36" fmla="*/ 173831 h 364331"/>
                <a:gd name="connsiteX37" fmla="*/ 1862137 w 1912144"/>
                <a:gd name="connsiteY37" fmla="*/ 223838 h 364331"/>
                <a:gd name="connsiteX38" fmla="*/ 1835944 w 1912144"/>
                <a:gd name="connsiteY38" fmla="*/ 283369 h 364331"/>
                <a:gd name="connsiteX39" fmla="*/ 1802606 w 1912144"/>
                <a:gd name="connsiteY39" fmla="*/ 345281 h 364331"/>
                <a:gd name="connsiteX40" fmla="*/ 1631156 w 1912144"/>
                <a:gd name="connsiteY40" fmla="*/ 364331 h 364331"/>
                <a:gd name="connsiteX41" fmla="*/ 1016794 w 1912144"/>
                <a:gd name="connsiteY41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2144" h="364331">
                  <a:moveTo>
                    <a:pt x="1016794" y="359569"/>
                  </a:moveTo>
                  <a:lnTo>
                    <a:pt x="492919" y="361950"/>
                  </a:lnTo>
                  <a:lnTo>
                    <a:pt x="316706" y="359569"/>
                  </a:lnTo>
                  <a:lnTo>
                    <a:pt x="254794" y="354806"/>
                  </a:lnTo>
                  <a:lnTo>
                    <a:pt x="173831" y="340519"/>
                  </a:lnTo>
                  <a:lnTo>
                    <a:pt x="114300" y="321469"/>
                  </a:lnTo>
                  <a:lnTo>
                    <a:pt x="61912" y="297656"/>
                  </a:lnTo>
                  <a:lnTo>
                    <a:pt x="21431" y="276225"/>
                  </a:lnTo>
                  <a:lnTo>
                    <a:pt x="7144" y="261938"/>
                  </a:lnTo>
                  <a:lnTo>
                    <a:pt x="0" y="240506"/>
                  </a:lnTo>
                  <a:lnTo>
                    <a:pt x="0" y="197644"/>
                  </a:lnTo>
                  <a:lnTo>
                    <a:pt x="9525" y="159544"/>
                  </a:lnTo>
                  <a:lnTo>
                    <a:pt x="21431" y="130969"/>
                  </a:lnTo>
                  <a:lnTo>
                    <a:pt x="42862" y="114300"/>
                  </a:lnTo>
                  <a:lnTo>
                    <a:pt x="80962" y="90488"/>
                  </a:lnTo>
                  <a:lnTo>
                    <a:pt x="138112" y="64294"/>
                  </a:lnTo>
                  <a:lnTo>
                    <a:pt x="216694" y="40481"/>
                  </a:lnTo>
                  <a:lnTo>
                    <a:pt x="326231" y="14288"/>
                  </a:lnTo>
                  <a:lnTo>
                    <a:pt x="402431" y="0"/>
                  </a:lnTo>
                  <a:lnTo>
                    <a:pt x="471487" y="21431"/>
                  </a:lnTo>
                  <a:lnTo>
                    <a:pt x="597694" y="54769"/>
                  </a:lnTo>
                  <a:lnTo>
                    <a:pt x="692944" y="78581"/>
                  </a:lnTo>
                  <a:lnTo>
                    <a:pt x="773906" y="92869"/>
                  </a:lnTo>
                  <a:lnTo>
                    <a:pt x="895350" y="102394"/>
                  </a:lnTo>
                  <a:lnTo>
                    <a:pt x="1404937" y="114300"/>
                  </a:lnTo>
                  <a:lnTo>
                    <a:pt x="1619250" y="114300"/>
                  </a:lnTo>
                  <a:lnTo>
                    <a:pt x="1669256" y="107156"/>
                  </a:lnTo>
                  <a:lnTo>
                    <a:pt x="1743075" y="85725"/>
                  </a:lnTo>
                  <a:lnTo>
                    <a:pt x="1812131" y="50006"/>
                  </a:lnTo>
                  <a:lnTo>
                    <a:pt x="1850231" y="26194"/>
                  </a:lnTo>
                  <a:lnTo>
                    <a:pt x="1878806" y="9525"/>
                  </a:lnTo>
                  <a:lnTo>
                    <a:pt x="1902619" y="9525"/>
                  </a:lnTo>
                  <a:lnTo>
                    <a:pt x="1909762" y="14288"/>
                  </a:lnTo>
                  <a:lnTo>
                    <a:pt x="1912144" y="26194"/>
                  </a:lnTo>
                  <a:lnTo>
                    <a:pt x="1907381" y="61913"/>
                  </a:lnTo>
                  <a:lnTo>
                    <a:pt x="1895475" y="104775"/>
                  </a:lnTo>
                  <a:lnTo>
                    <a:pt x="1878806" y="173831"/>
                  </a:lnTo>
                  <a:lnTo>
                    <a:pt x="1862137" y="223838"/>
                  </a:lnTo>
                  <a:lnTo>
                    <a:pt x="1835944" y="283369"/>
                  </a:lnTo>
                  <a:lnTo>
                    <a:pt x="1802606" y="345281"/>
                  </a:lnTo>
                  <a:lnTo>
                    <a:pt x="1631156" y="364331"/>
                  </a:lnTo>
                  <a:lnTo>
                    <a:pt x="101679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E65171B8-1FBA-4858-90DD-C181633A6073}"/>
                </a:ext>
              </a:extLst>
            </p:cNvPr>
            <p:cNvSpPr/>
            <p:nvPr/>
          </p:nvSpPr>
          <p:spPr>
            <a:xfrm>
              <a:off x="6084094" y="2781300"/>
              <a:ext cx="2198688" cy="2139950"/>
            </a:xfrm>
            <a:custGeom>
              <a:avLst/>
              <a:gdLst>
                <a:gd name="connsiteX0" fmla="*/ 1378811 w 2198021"/>
                <a:gd name="connsiteY0" fmla="*/ 250955 h 2140331"/>
                <a:gd name="connsiteX1" fmla="*/ 1047089 w 2198021"/>
                <a:gd name="connsiteY1" fmla="*/ 274032 h 2140331"/>
                <a:gd name="connsiteX2" fmla="*/ 836517 w 2198021"/>
                <a:gd name="connsiteY2" fmla="*/ 308646 h 2140331"/>
                <a:gd name="connsiteX3" fmla="*/ 611523 w 2198021"/>
                <a:gd name="connsiteY3" fmla="*/ 343261 h 2140331"/>
                <a:gd name="connsiteX4" fmla="*/ 412489 w 2198021"/>
                <a:gd name="connsiteY4" fmla="*/ 374991 h 2140331"/>
                <a:gd name="connsiteX5" fmla="*/ 49037 w 2198021"/>
                <a:gd name="connsiteY5" fmla="*/ 438451 h 2140331"/>
                <a:gd name="connsiteX6" fmla="*/ 0 w 2198021"/>
                <a:gd name="connsiteY6" fmla="*/ 259609 h 2140331"/>
                <a:gd name="connsiteX7" fmla="*/ 115381 w 2198021"/>
                <a:gd name="connsiteY7" fmla="*/ 242302 h 2140331"/>
                <a:gd name="connsiteX8" fmla="*/ 349029 w 2198021"/>
                <a:gd name="connsiteY8" fmla="*/ 204803 h 2140331"/>
                <a:gd name="connsiteX9" fmla="*/ 562485 w 2198021"/>
                <a:gd name="connsiteY9" fmla="*/ 173073 h 2140331"/>
                <a:gd name="connsiteX10" fmla="*/ 839401 w 2198021"/>
                <a:gd name="connsiteY10" fmla="*/ 132689 h 2140331"/>
                <a:gd name="connsiteX11" fmla="*/ 1047089 w 2198021"/>
                <a:gd name="connsiteY11" fmla="*/ 95190 h 2140331"/>
                <a:gd name="connsiteX12" fmla="*/ 1124971 w 2198021"/>
                <a:gd name="connsiteY12" fmla="*/ 89421 h 2140331"/>
                <a:gd name="connsiteX13" fmla="*/ 1326889 w 2198021"/>
                <a:gd name="connsiteY13" fmla="*/ 72114 h 2140331"/>
                <a:gd name="connsiteX14" fmla="*/ 1499962 w 2198021"/>
                <a:gd name="connsiteY14" fmla="*/ 57691 h 2140331"/>
                <a:gd name="connsiteX15" fmla="*/ 1678803 w 2198021"/>
                <a:gd name="connsiteY15" fmla="*/ 46153 h 2140331"/>
                <a:gd name="connsiteX16" fmla="*/ 1750917 w 2198021"/>
                <a:gd name="connsiteY16" fmla="*/ 31730 h 2140331"/>
                <a:gd name="connsiteX17" fmla="*/ 1857645 w 2198021"/>
                <a:gd name="connsiteY17" fmla="*/ 0 h 2140331"/>
                <a:gd name="connsiteX18" fmla="*/ 1866299 w 2198021"/>
                <a:gd name="connsiteY18" fmla="*/ 0 h 2140331"/>
                <a:gd name="connsiteX19" fmla="*/ 1926874 w 2198021"/>
                <a:gd name="connsiteY19" fmla="*/ 28845 h 2140331"/>
                <a:gd name="connsiteX20" fmla="*/ 2001872 w 2198021"/>
                <a:gd name="connsiteY20" fmla="*/ 69229 h 2140331"/>
                <a:gd name="connsiteX21" fmla="*/ 2073986 w 2198021"/>
                <a:gd name="connsiteY21" fmla="*/ 109613 h 2140331"/>
                <a:gd name="connsiteX22" fmla="*/ 2128792 w 2198021"/>
                <a:gd name="connsiteY22" fmla="*/ 144227 h 2140331"/>
                <a:gd name="connsiteX23" fmla="*/ 2166291 w 2198021"/>
                <a:gd name="connsiteY23" fmla="*/ 175957 h 2140331"/>
                <a:gd name="connsiteX24" fmla="*/ 2183598 w 2198021"/>
                <a:gd name="connsiteY24" fmla="*/ 193264 h 2140331"/>
                <a:gd name="connsiteX25" fmla="*/ 2192252 w 2198021"/>
                <a:gd name="connsiteY25" fmla="*/ 213456 h 2140331"/>
                <a:gd name="connsiteX26" fmla="*/ 2198021 w 2198021"/>
                <a:gd name="connsiteY26" fmla="*/ 233648 h 2140331"/>
                <a:gd name="connsiteX27" fmla="*/ 2195136 w 2198021"/>
                <a:gd name="connsiteY27" fmla="*/ 256724 h 2140331"/>
                <a:gd name="connsiteX28" fmla="*/ 2177829 w 2198021"/>
                <a:gd name="connsiteY28" fmla="*/ 299992 h 2140331"/>
                <a:gd name="connsiteX29" fmla="*/ 2151868 w 2198021"/>
                <a:gd name="connsiteY29" fmla="*/ 349030 h 2140331"/>
                <a:gd name="connsiteX30" fmla="*/ 2134561 w 2198021"/>
                <a:gd name="connsiteY30" fmla="*/ 389413 h 2140331"/>
                <a:gd name="connsiteX31" fmla="*/ 2125907 w 2198021"/>
                <a:gd name="connsiteY31" fmla="*/ 452873 h 2140331"/>
                <a:gd name="connsiteX32" fmla="*/ 2128792 w 2198021"/>
                <a:gd name="connsiteY32" fmla="*/ 669214 h 2140331"/>
                <a:gd name="connsiteX33" fmla="*/ 2128792 w 2198021"/>
                <a:gd name="connsiteY33" fmla="*/ 940361 h 2140331"/>
                <a:gd name="connsiteX34" fmla="*/ 2128792 w 2198021"/>
                <a:gd name="connsiteY34" fmla="*/ 1251892 h 2140331"/>
                <a:gd name="connsiteX35" fmla="*/ 2128792 w 2198021"/>
                <a:gd name="connsiteY35" fmla="*/ 1442271 h 2140331"/>
                <a:gd name="connsiteX36" fmla="*/ 2125907 w 2198021"/>
                <a:gd name="connsiteY36" fmla="*/ 1566307 h 2140331"/>
                <a:gd name="connsiteX37" fmla="*/ 2128792 w 2198021"/>
                <a:gd name="connsiteY37" fmla="*/ 1647074 h 2140331"/>
                <a:gd name="connsiteX38" fmla="*/ 2123023 w 2198021"/>
                <a:gd name="connsiteY38" fmla="*/ 1722072 h 2140331"/>
                <a:gd name="connsiteX39" fmla="*/ 2105716 w 2198021"/>
                <a:gd name="connsiteY39" fmla="*/ 1808608 h 2140331"/>
                <a:gd name="connsiteX40" fmla="*/ 2071101 w 2198021"/>
                <a:gd name="connsiteY40" fmla="*/ 1889375 h 2140331"/>
                <a:gd name="connsiteX41" fmla="*/ 2042256 w 2198021"/>
                <a:gd name="connsiteY41" fmla="*/ 1952835 h 2140331"/>
                <a:gd name="connsiteX42" fmla="*/ 2007641 w 2198021"/>
                <a:gd name="connsiteY42" fmla="*/ 2004757 h 2140331"/>
                <a:gd name="connsiteX43" fmla="*/ 1955719 w 2198021"/>
                <a:gd name="connsiteY43" fmla="*/ 2068217 h 2140331"/>
                <a:gd name="connsiteX44" fmla="*/ 1918220 w 2198021"/>
                <a:gd name="connsiteY44" fmla="*/ 2108601 h 2140331"/>
                <a:gd name="connsiteX45" fmla="*/ 1880721 w 2198021"/>
                <a:gd name="connsiteY45" fmla="*/ 2134562 h 2140331"/>
                <a:gd name="connsiteX46" fmla="*/ 1857645 w 2198021"/>
                <a:gd name="connsiteY46" fmla="*/ 2140331 h 2140331"/>
                <a:gd name="connsiteX47" fmla="*/ 1828800 w 2198021"/>
                <a:gd name="connsiteY47" fmla="*/ 2140331 h 2140331"/>
                <a:gd name="connsiteX48" fmla="*/ 1808608 w 2198021"/>
                <a:gd name="connsiteY48" fmla="*/ 2128792 h 2140331"/>
                <a:gd name="connsiteX49" fmla="*/ 1782647 w 2198021"/>
                <a:gd name="connsiteY49" fmla="*/ 2082640 h 2140331"/>
                <a:gd name="connsiteX50" fmla="*/ 1748032 w 2198021"/>
                <a:gd name="connsiteY50" fmla="*/ 2013411 h 2140331"/>
                <a:gd name="connsiteX51" fmla="*/ 1799954 w 2198021"/>
                <a:gd name="connsiteY51" fmla="*/ 1592268 h 2140331"/>
                <a:gd name="connsiteX52" fmla="*/ 1837453 w 2198021"/>
                <a:gd name="connsiteY52" fmla="*/ 1554769 h 2140331"/>
                <a:gd name="connsiteX53" fmla="*/ 1854760 w 2198021"/>
                <a:gd name="connsiteY53" fmla="*/ 1523039 h 2140331"/>
                <a:gd name="connsiteX54" fmla="*/ 1869183 w 2198021"/>
                <a:gd name="connsiteY54" fmla="*/ 1485539 h 2140331"/>
                <a:gd name="connsiteX55" fmla="*/ 1880721 w 2198021"/>
                <a:gd name="connsiteY55" fmla="*/ 1436502 h 2140331"/>
                <a:gd name="connsiteX56" fmla="*/ 1880721 w 2198021"/>
                <a:gd name="connsiteY56" fmla="*/ 1182663 h 2140331"/>
                <a:gd name="connsiteX57" fmla="*/ 1883606 w 2198021"/>
                <a:gd name="connsiteY57" fmla="*/ 842286 h 2140331"/>
                <a:gd name="connsiteX58" fmla="*/ 1880721 w 2198021"/>
                <a:gd name="connsiteY58" fmla="*/ 625946 h 2140331"/>
                <a:gd name="connsiteX59" fmla="*/ 1880721 w 2198021"/>
                <a:gd name="connsiteY59" fmla="*/ 400951 h 2140331"/>
                <a:gd name="connsiteX60" fmla="*/ 1880721 w 2198021"/>
                <a:gd name="connsiteY60" fmla="*/ 314415 h 2140331"/>
                <a:gd name="connsiteX61" fmla="*/ 1874952 w 2198021"/>
                <a:gd name="connsiteY61" fmla="*/ 282685 h 2140331"/>
                <a:gd name="connsiteX62" fmla="*/ 1857645 w 2198021"/>
                <a:gd name="connsiteY62" fmla="*/ 256724 h 2140331"/>
                <a:gd name="connsiteX63" fmla="*/ 1843222 w 2198021"/>
                <a:gd name="connsiteY63" fmla="*/ 239417 h 2140331"/>
                <a:gd name="connsiteX64" fmla="*/ 1814377 w 2198021"/>
                <a:gd name="connsiteY64" fmla="*/ 227879 h 2140331"/>
                <a:gd name="connsiteX65" fmla="*/ 1756686 w 2198021"/>
                <a:gd name="connsiteY65" fmla="*/ 227879 h 2140331"/>
                <a:gd name="connsiteX66" fmla="*/ 1378811 w 2198021"/>
                <a:gd name="connsiteY66" fmla="*/ 250955 h 214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98021" h="2140331">
                  <a:moveTo>
                    <a:pt x="1378811" y="250955"/>
                  </a:moveTo>
                  <a:lnTo>
                    <a:pt x="1047089" y="274032"/>
                  </a:lnTo>
                  <a:lnTo>
                    <a:pt x="836517" y="308646"/>
                  </a:lnTo>
                  <a:lnTo>
                    <a:pt x="611523" y="343261"/>
                  </a:lnTo>
                  <a:lnTo>
                    <a:pt x="412489" y="374991"/>
                  </a:lnTo>
                  <a:lnTo>
                    <a:pt x="49037" y="438451"/>
                  </a:lnTo>
                  <a:lnTo>
                    <a:pt x="0" y="259609"/>
                  </a:lnTo>
                  <a:lnTo>
                    <a:pt x="115381" y="242302"/>
                  </a:lnTo>
                  <a:lnTo>
                    <a:pt x="349029" y="204803"/>
                  </a:lnTo>
                  <a:lnTo>
                    <a:pt x="562485" y="173073"/>
                  </a:lnTo>
                  <a:lnTo>
                    <a:pt x="839401" y="132689"/>
                  </a:lnTo>
                  <a:lnTo>
                    <a:pt x="1047089" y="95190"/>
                  </a:lnTo>
                  <a:lnTo>
                    <a:pt x="1124971" y="89421"/>
                  </a:lnTo>
                  <a:lnTo>
                    <a:pt x="1326889" y="72114"/>
                  </a:lnTo>
                  <a:lnTo>
                    <a:pt x="1499962" y="57691"/>
                  </a:lnTo>
                  <a:lnTo>
                    <a:pt x="1678803" y="46153"/>
                  </a:lnTo>
                  <a:lnTo>
                    <a:pt x="1750917" y="31730"/>
                  </a:lnTo>
                  <a:lnTo>
                    <a:pt x="1857645" y="0"/>
                  </a:lnTo>
                  <a:lnTo>
                    <a:pt x="1866299" y="0"/>
                  </a:lnTo>
                  <a:lnTo>
                    <a:pt x="1926874" y="28845"/>
                  </a:lnTo>
                  <a:lnTo>
                    <a:pt x="2001872" y="69229"/>
                  </a:lnTo>
                  <a:lnTo>
                    <a:pt x="2073986" y="109613"/>
                  </a:lnTo>
                  <a:lnTo>
                    <a:pt x="2128792" y="144227"/>
                  </a:lnTo>
                  <a:lnTo>
                    <a:pt x="2166291" y="175957"/>
                  </a:lnTo>
                  <a:lnTo>
                    <a:pt x="2183598" y="193264"/>
                  </a:lnTo>
                  <a:lnTo>
                    <a:pt x="2192252" y="213456"/>
                  </a:lnTo>
                  <a:lnTo>
                    <a:pt x="2198021" y="233648"/>
                  </a:lnTo>
                  <a:lnTo>
                    <a:pt x="2195136" y="256724"/>
                  </a:lnTo>
                  <a:lnTo>
                    <a:pt x="2177829" y="299992"/>
                  </a:lnTo>
                  <a:lnTo>
                    <a:pt x="2151868" y="349030"/>
                  </a:lnTo>
                  <a:lnTo>
                    <a:pt x="2134561" y="389413"/>
                  </a:lnTo>
                  <a:lnTo>
                    <a:pt x="2125907" y="452873"/>
                  </a:lnTo>
                  <a:cubicBezTo>
                    <a:pt x="2126869" y="524987"/>
                    <a:pt x="2127830" y="597100"/>
                    <a:pt x="2128792" y="669214"/>
                  </a:cubicBezTo>
                  <a:lnTo>
                    <a:pt x="2128792" y="940361"/>
                  </a:lnTo>
                  <a:lnTo>
                    <a:pt x="2128792" y="1251892"/>
                  </a:lnTo>
                  <a:lnTo>
                    <a:pt x="2128792" y="1442271"/>
                  </a:lnTo>
                  <a:cubicBezTo>
                    <a:pt x="2127830" y="1483616"/>
                    <a:pt x="2126869" y="1524962"/>
                    <a:pt x="2125907" y="1566307"/>
                  </a:cubicBezTo>
                  <a:cubicBezTo>
                    <a:pt x="2126869" y="1593229"/>
                    <a:pt x="2127830" y="1620152"/>
                    <a:pt x="2128792" y="1647074"/>
                  </a:cubicBezTo>
                  <a:lnTo>
                    <a:pt x="2123023" y="1722072"/>
                  </a:lnTo>
                  <a:lnTo>
                    <a:pt x="2105716" y="1808608"/>
                  </a:lnTo>
                  <a:lnTo>
                    <a:pt x="2071101" y="1889375"/>
                  </a:lnTo>
                  <a:lnTo>
                    <a:pt x="2042256" y="1952835"/>
                  </a:lnTo>
                  <a:lnTo>
                    <a:pt x="2007641" y="2004757"/>
                  </a:lnTo>
                  <a:lnTo>
                    <a:pt x="1955719" y="2068217"/>
                  </a:lnTo>
                  <a:lnTo>
                    <a:pt x="1918220" y="2108601"/>
                  </a:lnTo>
                  <a:lnTo>
                    <a:pt x="1880721" y="2134562"/>
                  </a:lnTo>
                  <a:lnTo>
                    <a:pt x="1857645" y="2140331"/>
                  </a:lnTo>
                  <a:lnTo>
                    <a:pt x="1828800" y="2140331"/>
                  </a:lnTo>
                  <a:lnTo>
                    <a:pt x="1808608" y="2128792"/>
                  </a:lnTo>
                  <a:lnTo>
                    <a:pt x="1782647" y="2082640"/>
                  </a:lnTo>
                  <a:lnTo>
                    <a:pt x="1748032" y="2013411"/>
                  </a:lnTo>
                  <a:lnTo>
                    <a:pt x="1799954" y="1592268"/>
                  </a:lnTo>
                  <a:lnTo>
                    <a:pt x="1837453" y="1554769"/>
                  </a:lnTo>
                  <a:lnTo>
                    <a:pt x="1854760" y="1523039"/>
                  </a:lnTo>
                  <a:lnTo>
                    <a:pt x="1869183" y="1485539"/>
                  </a:lnTo>
                  <a:lnTo>
                    <a:pt x="1880721" y="1436502"/>
                  </a:lnTo>
                  <a:lnTo>
                    <a:pt x="1880721" y="1182663"/>
                  </a:lnTo>
                  <a:cubicBezTo>
                    <a:pt x="1881683" y="1069204"/>
                    <a:pt x="1882644" y="955745"/>
                    <a:pt x="1883606" y="842286"/>
                  </a:cubicBezTo>
                  <a:cubicBezTo>
                    <a:pt x="1882644" y="770173"/>
                    <a:pt x="1881683" y="698059"/>
                    <a:pt x="1880721" y="625946"/>
                  </a:cubicBezTo>
                  <a:lnTo>
                    <a:pt x="1880721" y="400951"/>
                  </a:lnTo>
                  <a:lnTo>
                    <a:pt x="1880721" y="314415"/>
                  </a:lnTo>
                  <a:lnTo>
                    <a:pt x="1874952" y="282685"/>
                  </a:lnTo>
                  <a:lnTo>
                    <a:pt x="1857645" y="256724"/>
                  </a:lnTo>
                  <a:lnTo>
                    <a:pt x="1843222" y="239417"/>
                  </a:lnTo>
                  <a:lnTo>
                    <a:pt x="1814377" y="227879"/>
                  </a:lnTo>
                  <a:lnTo>
                    <a:pt x="1756686" y="227879"/>
                  </a:lnTo>
                  <a:lnTo>
                    <a:pt x="1378811" y="2509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BB6AA3B9-C88C-4343-A202-70061E9DF09E}"/>
                </a:ext>
              </a:extLst>
            </p:cNvPr>
            <p:cNvSpPr/>
            <p:nvPr/>
          </p:nvSpPr>
          <p:spPr>
            <a:xfrm>
              <a:off x="7405689" y="4268789"/>
              <a:ext cx="498475" cy="555625"/>
            </a:xfrm>
            <a:custGeom>
              <a:avLst/>
              <a:gdLst>
                <a:gd name="connsiteX0" fmla="*/ 178593 w 497681"/>
                <a:gd name="connsiteY0" fmla="*/ 76200 h 554832"/>
                <a:gd name="connsiteX1" fmla="*/ 254793 w 497681"/>
                <a:gd name="connsiteY1" fmla="*/ 104775 h 554832"/>
                <a:gd name="connsiteX2" fmla="*/ 297656 w 497681"/>
                <a:gd name="connsiteY2" fmla="*/ 114300 h 554832"/>
                <a:gd name="connsiteX3" fmla="*/ 335756 w 497681"/>
                <a:gd name="connsiteY3" fmla="*/ 119063 h 554832"/>
                <a:gd name="connsiteX4" fmla="*/ 378618 w 497681"/>
                <a:gd name="connsiteY4" fmla="*/ 121444 h 554832"/>
                <a:gd name="connsiteX5" fmla="*/ 411956 w 497681"/>
                <a:gd name="connsiteY5" fmla="*/ 116682 h 554832"/>
                <a:gd name="connsiteX6" fmla="*/ 497681 w 497681"/>
                <a:gd name="connsiteY6" fmla="*/ 88107 h 554832"/>
                <a:gd name="connsiteX7" fmla="*/ 447675 w 497681"/>
                <a:gd name="connsiteY7" fmla="*/ 554832 h 554832"/>
                <a:gd name="connsiteX8" fmla="*/ 402431 w 497681"/>
                <a:gd name="connsiteY8" fmla="*/ 531019 h 554832"/>
                <a:gd name="connsiteX9" fmla="*/ 373856 w 497681"/>
                <a:gd name="connsiteY9" fmla="*/ 485775 h 554832"/>
                <a:gd name="connsiteX10" fmla="*/ 342900 w 497681"/>
                <a:gd name="connsiteY10" fmla="*/ 428625 h 554832"/>
                <a:gd name="connsiteX11" fmla="*/ 283368 w 497681"/>
                <a:gd name="connsiteY11" fmla="*/ 342900 h 554832"/>
                <a:gd name="connsiteX12" fmla="*/ 192881 w 497681"/>
                <a:gd name="connsiteY12" fmla="*/ 228600 h 554832"/>
                <a:gd name="connsiteX13" fmla="*/ 104775 w 497681"/>
                <a:gd name="connsiteY13" fmla="*/ 135732 h 554832"/>
                <a:gd name="connsiteX14" fmla="*/ 30956 w 497681"/>
                <a:gd name="connsiteY14" fmla="*/ 64294 h 554832"/>
                <a:gd name="connsiteX15" fmla="*/ 9525 w 497681"/>
                <a:gd name="connsiteY15" fmla="*/ 42863 h 554832"/>
                <a:gd name="connsiteX16" fmla="*/ 0 w 497681"/>
                <a:gd name="connsiteY16" fmla="*/ 23813 h 554832"/>
                <a:gd name="connsiteX17" fmla="*/ 0 w 497681"/>
                <a:gd name="connsiteY17" fmla="*/ 7144 h 554832"/>
                <a:gd name="connsiteX18" fmla="*/ 7143 w 497681"/>
                <a:gd name="connsiteY18" fmla="*/ 0 h 554832"/>
                <a:gd name="connsiteX19" fmla="*/ 30956 w 497681"/>
                <a:gd name="connsiteY19" fmla="*/ 0 h 554832"/>
                <a:gd name="connsiteX20" fmla="*/ 69056 w 497681"/>
                <a:gd name="connsiteY20" fmla="*/ 16669 h 554832"/>
                <a:gd name="connsiteX21" fmla="*/ 178593 w 497681"/>
                <a:gd name="connsiteY21" fmla="*/ 76200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7681" h="554832">
                  <a:moveTo>
                    <a:pt x="178593" y="76200"/>
                  </a:moveTo>
                  <a:lnTo>
                    <a:pt x="254793" y="104775"/>
                  </a:lnTo>
                  <a:lnTo>
                    <a:pt x="297656" y="114300"/>
                  </a:lnTo>
                  <a:lnTo>
                    <a:pt x="335756" y="119063"/>
                  </a:lnTo>
                  <a:lnTo>
                    <a:pt x="378618" y="121444"/>
                  </a:lnTo>
                  <a:lnTo>
                    <a:pt x="411956" y="116682"/>
                  </a:lnTo>
                  <a:lnTo>
                    <a:pt x="497681" y="88107"/>
                  </a:lnTo>
                  <a:lnTo>
                    <a:pt x="447675" y="554832"/>
                  </a:lnTo>
                  <a:lnTo>
                    <a:pt x="402431" y="531019"/>
                  </a:lnTo>
                  <a:lnTo>
                    <a:pt x="373856" y="485775"/>
                  </a:lnTo>
                  <a:lnTo>
                    <a:pt x="342900" y="428625"/>
                  </a:lnTo>
                  <a:lnTo>
                    <a:pt x="283368" y="342900"/>
                  </a:lnTo>
                  <a:lnTo>
                    <a:pt x="192881" y="228600"/>
                  </a:lnTo>
                  <a:lnTo>
                    <a:pt x="104775" y="135732"/>
                  </a:lnTo>
                  <a:lnTo>
                    <a:pt x="30956" y="64294"/>
                  </a:lnTo>
                  <a:lnTo>
                    <a:pt x="9525" y="42863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30956" y="0"/>
                  </a:lnTo>
                  <a:lnTo>
                    <a:pt x="69056" y="16669"/>
                  </a:lnTo>
                  <a:lnTo>
                    <a:pt x="17859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39697349-CD8B-4654-9A66-644795525145}"/>
                </a:ext>
              </a:extLst>
            </p:cNvPr>
            <p:cNvSpPr/>
            <p:nvPr/>
          </p:nvSpPr>
          <p:spPr>
            <a:xfrm rot="16200000">
              <a:off x="4874419" y="3718719"/>
              <a:ext cx="4102100" cy="515938"/>
            </a:xfrm>
            <a:custGeom>
              <a:avLst/>
              <a:gdLst>
                <a:gd name="connsiteX0" fmla="*/ 1895880 w 4102444"/>
                <a:gd name="connsiteY0" fmla="*/ 473087 h 515453"/>
                <a:gd name="connsiteX1" fmla="*/ 1055620 w 4102444"/>
                <a:gd name="connsiteY1" fmla="*/ 473087 h 515453"/>
                <a:gd name="connsiteX2" fmla="*/ 402477 w 4102444"/>
                <a:gd name="connsiteY2" fmla="*/ 469557 h 515453"/>
                <a:gd name="connsiteX3" fmla="*/ 307154 w 4102444"/>
                <a:gd name="connsiteY3" fmla="*/ 473087 h 515453"/>
                <a:gd name="connsiteX4" fmla="*/ 215361 w 4102444"/>
                <a:gd name="connsiteY4" fmla="*/ 466026 h 515453"/>
                <a:gd name="connsiteX5" fmla="*/ 155342 w 4102444"/>
                <a:gd name="connsiteY5" fmla="*/ 455435 h 515453"/>
                <a:gd name="connsiteX6" fmla="*/ 112976 w 4102444"/>
                <a:gd name="connsiteY6" fmla="*/ 444843 h 515453"/>
                <a:gd name="connsiteX7" fmla="*/ 77671 w 4102444"/>
                <a:gd name="connsiteY7" fmla="*/ 427191 h 515453"/>
                <a:gd name="connsiteX8" fmla="*/ 42366 w 4102444"/>
                <a:gd name="connsiteY8" fmla="*/ 402477 h 515453"/>
                <a:gd name="connsiteX9" fmla="*/ 14122 w 4102444"/>
                <a:gd name="connsiteY9" fmla="*/ 374233 h 515453"/>
                <a:gd name="connsiteX10" fmla="*/ 0 w 4102444"/>
                <a:gd name="connsiteY10" fmla="*/ 349520 h 515453"/>
                <a:gd name="connsiteX11" fmla="*/ 0 w 4102444"/>
                <a:gd name="connsiteY11" fmla="*/ 317745 h 515453"/>
                <a:gd name="connsiteX12" fmla="*/ 10592 w 4102444"/>
                <a:gd name="connsiteY12" fmla="*/ 285971 h 515453"/>
                <a:gd name="connsiteX13" fmla="*/ 35305 w 4102444"/>
                <a:gd name="connsiteY13" fmla="*/ 268318 h 515453"/>
                <a:gd name="connsiteX14" fmla="*/ 95324 w 4102444"/>
                <a:gd name="connsiteY14" fmla="*/ 250666 h 515453"/>
                <a:gd name="connsiteX15" fmla="*/ 169464 w 4102444"/>
                <a:gd name="connsiteY15" fmla="*/ 233013 h 515453"/>
                <a:gd name="connsiteX16" fmla="*/ 268318 w 4102444"/>
                <a:gd name="connsiteY16" fmla="*/ 215361 h 515453"/>
                <a:gd name="connsiteX17" fmla="*/ 377764 w 4102444"/>
                <a:gd name="connsiteY17" fmla="*/ 204769 h 515453"/>
                <a:gd name="connsiteX18" fmla="*/ 653143 w 4102444"/>
                <a:gd name="connsiteY18" fmla="*/ 201239 h 515453"/>
                <a:gd name="connsiteX19" fmla="*/ 1447506 w 4102444"/>
                <a:gd name="connsiteY19" fmla="*/ 204769 h 515453"/>
                <a:gd name="connsiteX20" fmla="*/ 2086527 w 4102444"/>
                <a:gd name="connsiteY20" fmla="*/ 204769 h 515453"/>
                <a:gd name="connsiteX21" fmla="*/ 2714956 w 4102444"/>
                <a:gd name="connsiteY21" fmla="*/ 201239 h 515453"/>
                <a:gd name="connsiteX22" fmla="*/ 2944439 w 4102444"/>
                <a:gd name="connsiteY22" fmla="*/ 204769 h 515453"/>
                <a:gd name="connsiteX23" fmla="*/ 3096250 w 4102444"/>
                <a:gd name="connsiteY23" fmla="*/ 204769 h 515453"/>
                <a:gd name="connsiteX24" fmla="*/ 3329264 w 4102444"/>
                <a:gd name="connsiteY24" fmla="*/ 204769 h 515453"/>
                <a:gd name="connsiteX25" fmla="*/ 3710558 w 4102444"/>
                <a:gd name="connsiteY25" fmla="*/ 204769 h 515453"/>
                <a:gd name="connsiteX26" fmla="*/ 3781168 w 4102444"/>
                <a:gd name="connsiteY26" fmla="*/ 201239 h 515453"/>
                <a:gd name="connsiteX27" fmla="*/ 3827064 w 4102444"/>
                <a:gd name="connsiteY27" fmla="*/ 190647 h 515453"/>
                <a:gd name="connsiteX28" fmla="*/ 3869430 w 4102444"/>
                <a:gd name="connsiteY28" fmla="*/ 172995 h 515453"/>
                <a:gd name="connsiteX29" fmla="*/ 3915327 w 4102444"/>
                <a:gd name="connsiteY29" fmla="*/ 141220 h 515453"/>
                <a:gd name="connsiteX30" fmla="*/ 4031833 w 4102444"/>
                <a:gd name="connsiteY30" fmla="*/ 0 h 515453"/>
                <a:gd name="connsiteX31" fmla="*/ 4102444 w 4102444"/>
                <a:gd name="connsiteY31" fmla="*/ 208300 h 515453"/>
                <a:gd name="connsiteX32" fmla="*/ 4003589 w 4102444"/>
                <a:gd name="connsiteY32" fmla="*/ 303623 h 515453"/>
                <a:gd name="connsiteX33" fmla="*/ 3968284 w 4102444"/>
                <a:gd name="connsiteY33" fmla="*/ 360111 h 515453"/>
                <a:gd name="connsiteX34" fmla="*/ 3915327 w 4102444"/>
                <a:gd name="connsiteY34" fmla="*/ 430721 h 515453"/>
                <a:gd name="connsiteX35" fmla="*/ 3872961 w 4102444"/>
                <a:gd name="connsiteY35" fmla="*/ 473087 h 515453"/>
                <a:gd name="connsiteX36" fmla="*/ 3837656 w 4102444"/>
                <a:gd name="connsiteY36" fmla="*/ 504862 h 515453"/>
                <a:gd name="connsiteX37" fmla="*/ 3809412 w 4102444"/>
                <a:gd name="connsiteY37" fmla="*/ 511923 h 515453"/>
                <a:gd name="connsiteX38" fmla="*/ 3777637 w 4102444"/>
                <a:gd name="connsiteY38" fmla="*/ 515453 h 515453"/>
                <a:gd name="connsiteX39" fmla="*/ 3735271 w 4102444"/>
                <a:gd name="connsiteY39" fmla="*/ 504862 h 515453"/>
                <a:gd name="connsiteX40" fmla="*/ 3675253 w 4102444"/>
                <a:gd name="connsiteY40" fmla="*/ 473087 h 515453"/>
                <a:gd name="connsiteX41" fmla="*/ 3544624 w 4102444"/>
                <a:gd name="connsiteY41" fmla="*/ 469557 h 515453"/>
                <a:gd name="connsiteX42" fmla="*/ 2760853 w 4102444"/>
                <a:gd name="connsiteY42" fmla="*/ 473087 h 515453"/>
                <a:gd name="connsiteX43" fmla="*/ 1895880 w 4102444"/>
                <a:gd name="connsiteY43" fmla="*/ 473087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02444" h="515453">
                  <a:moveTo>
                    <a:pt x="1895880" y="473087"/>
                  </a:moveTo>
                  <a:lnTo>
                    <a:pt x="1055620" y="473087"/>
                  </a:lnTo>
                  <a:lnTo>
                    <a:pt x="402477" y="469557"/>
                  </a:lnTo>
                  <a:lnTo>
                    <a:pt x="307154" y="473087"/>
                  </a:lnTo>
                  <a:lnTo>
                    <a:pt x="215361" y="466026"/>
                  </a:lnTo>
                  <a:lnTo>
                    <a:pt x="155342" y="455435"/>
                  </a:lnTo>
                  <a:lnTo>
                    <a:pt x="112976" y="444843"/>
                  </a:lnTo>
                  <a:lnTo>
                    <a:pt x="77671" y="427191"/>
                  </a:lnTo>
                  <a:lnTo>
                    <a:pt x="42366" y="402477"/>
                  </a:lnTo>
                  <a:lnTo>
                    <a:pt x="14122" y="374233"/>
                  </a:lnTo>
                  <a:lnTo>
                    <a:pt x="0" y="349520"/>
                  </a:lnTo>
                  <a:lnTo>
                    <a:pt x="0" y="317745"/>
                  </a:lnTo>
                  <a:lnTo>
                    <a:pt x="10592" y="285971"/>
                  </a:lnTo>
                  <a:lnTo>
                    <a:pt x="35305" y="268318"/>
                  </a:lnTo>
                  <a:lnTo>
                    <a:pt x="95324" y="250666"/>
                  </a:lnTo>
                  <a:lnTo>
                    <a:pt x="169464" y="233013"/>
                  </a:lnTo>
                  <a:lnTo>
                    <a:pt x="268318" y="215361"/>
                  </a:lnTo>
                  <a:lnTo>
                    <a:pt x="377764" y="204769"/>
                  </a:lnTo>
                  <a:lnTo>
                    <a:pt x="653143" y="201239"/>
                  </a:lnTo>
                  <a:lnTo>
                    <a:pt x="1447506" y="204769"/>
                  </a:lnTo>
                  <a:lnTo>
                    <a:pt x="2086527" y="204769"/>
                  </a:lnTo>
                  <a:lnTo>
                    <a:pt x="2714956" y="201239"/>
                  </a:lnTo>
                  <a:lnTo>
                    <a:pt x="2944439" y="204769"/>
                  </a:lnTo>
                  <a:lnTo>
                    <a:pt x="3096250" y="204769"/>
                  </a:lnTo>
                  <a:lnTo>
                    <a:pt x="3329264" y="204769"/>
                  </a:lnTo>
                  <a:lnTo>
                    <a:pt x="3710558" y="204769"/>
                  </a:lnTo>
                  <a:lnTo>
                    <a:pt x="3781168" y="201239"/>
                  </a:lnTo>
                  <a:lnTo>
                    <a:pt x="3827064" y="190647"/>
                  </a:lnTo>
                  <a:lnTo>
                    <a:pt x="3869430" y="172995"/>
                  </a:lnTo>
                  <a:lnTo>
                    <a:pt x="3915327" y="141220"/>
                  </a:lnTo>
                  <a:lnTo>
                    <a:pt x="4031833" y="0"/>
                  </a:lnTo>
                  <a:lnTo>
                    <a:pt x="4102444" y="208300"/>
                  </a:lnTo>
                  <a:lnTo>
                    <a:pt x="4003589" y="303623"/>
                  </a:lnTo>
                  <a:lnTo>
                    <a:pt x="3968284" y="360111"/>
                  </a:lnTo>
                  <a:lnTo>
                    <a:pt x="3915327" y="430721"/>
                  </a:lnTo>
                  <a:lnTo>
                    <a:pt x="3872961" y="473087"/>
                  </a:lnTo>
                  <a:lnTo>
                    <a:pt x="3837656" y="504862"/>
                  </a:lnTo>
                  <a:lnTo>
                    <a:pt x="3809412" y="511923"/>
                  </a:lnTo>
                  <a:lnTo>
                    <a:pt x="3777637" y="515453"/>
                  </a:lnTo>
                  <a:lnTo>
                    <a:pt x="3735271" y="504862"/>
                  </a:lnTo>
                  <a:lnTo>
                    <a:pt x="3675253" y="473087"/>
                  </a:lnTo>
                  <a:lnTo>
                    <a:pt x="3544624" y="469557"/>
                  </a:lnTo>
                  <a:lnTo>
                    <a:pt x="2760853" y="473087"/>
                  </a:lnTo>
                  <a:lnTo>
                    <a:pt x="1895880" y="473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3798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4" grpId="0" animBg="1"/>
      <p:bldP spid="20" grpId="0" animBg="1"/>
      <p:bldP spid="8" grpId="0" animBg="1"/>
      <p:bldP spid="9" grpId="0" animBg="1"/>
      <p:bldP spid="10" grpId="0" animBg="1"/>
      <p:bldP spid="11" grpId="0" animBg="1"/>
      <p:bldP spid="22" grpId="0" animBg="1"/>
      <p:bldP spid="12" grpId="0" animBg="1"/>
      <p:bldP spid="13" grpId="0" animBg="1"/>
      <p:bldP spid="2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AB2E2E1-EFB4-4C2C-B365-CBDA72F01EAD}"/>
              </a:ext>
            </a:extLst>
          </p:cNvPr>
          <p:cNvSpPr/>
          <p:nvPr/>
        </p:nvSpPr>
        <p:spPr>
          <a:xfrm>
            <a:off x="3752850" y="2668588"/>
            <a:ext cx="1646238" cy="546100"/>
          </a:xfrm>
          <a:custGeom>
            <a:avLst/>
            <a:gdLst>
              <a:gd name="connsiteX0" fmla="*/ 1150144 w 1645444"/>
              <a:gd name="connsiteY0" fmla="*/ 314325 h 545307"/>
              <a:gd name="connsiteX1" fmla="*/ 950119 w 1645444"/>
              <a:gd name="connsiteY1" fmla="*/ 364332 h 545307"/>
              <a:gd name="connsiteX2" fmla="*/ 754856 w 1645444"/>
              <a:gd name="connsiteY2" fmla="*/ 390525 h 545307"/>
              <a:gd name="connsiteX3" fmla="*/ 528638 w 1645444"/>
              <a:gd name="connsiteY3" fmla="*/ 466725 h 545307"/>
              <a:gd name="connsiteX4" fmla="*/ 423863 w 1645444"/>
              <a:gd name="connsiteY4" fmla="*/ 502444 h 545307"/>
              <a:gd name="connsiteX5" fmla="*/ 376238 w 1645444"/>
              <a:gd name="connsiteY5" fmla="*/ 523875 h 545307"/>
              <a:gd name="connsiteX6" fmla="*/ 342900 w 1645444"/>
              <a:gd name="connsiteY6" fmla="*/ 540544 h 545307"/>
              <a:gd name="connsiteX7" fmla="*/ 311944 w 1645444"/>
              <a:gd name="connsiteY7" fmla="*/ 545307 h 545307"/>
              <a:gd name="connsiteX8" fmla="*/ 278606 w 1645444"/>
              <a:gd name="connsiteY8" fmla="*/ 540544 h 545307"/>
              <a:gd name="connsiteX9" fmla="*/ 250031 w 1645444"/>
              <a:gd name="connsiteY9" fmla="*/ 533400 h 545307"/>
              <a:gd name="connsiteX10" fmla="*/ 209550 w 1645444"/>
              <a:gd name="connsiteY10" fmla="*/ 509588 h 545307"/>
              <a:gd name="connsiteX11" fmla="*/ 152400 w 1645444"/>
              <a:gd name="connsiteY11" fmla="*/ 461963 h 545307"/>
              <a:gd name="connsiteX12" fmla="*/ 95250 w 1645444"/>
              <a:gd name="connsiteY12" fmla="*/ 407194 h 545307"/>
              <a:gd name="connsiteX13" fmla="*/ 50006 w 1645444"/>
              <a:gd name="connsiteY13" fmla="*/ 354807 h 545307"/>
              <a:gd name="connsiteX14" fmla="*/ 21431 w 1645444"/>
              <a:gd name="connsiteY14" fmla="*/ 314325 h 545307"/>
              <a:gd name="connsiteX15" fmla="*/ 7144 w 1645444"/>
              <a:gd name="connsiteY15" fmla="*/ 283369 h 545307"/>
              <a:gd name="connsiteX16" fmla="*/ 0 w 1645444"/>
              <a:gd name="connsiteY16" fmla="*/ 259557 h 545307"/>
              <a:gd name="connsiteX17" fmla="*/ 0 w 1645444"/>
              <a:gd name="connsiteY17" fmla="*/ 245269 h 545307"/>
              <a:gd name="connsiteX18" fmla="*/ 2381 w 1645444"/>
              <a:gd name="connsiteY18" fmla="*/ 235744 h 545307"/>
              <a:gd name="connsiteX19" fmla="*/ 11906 w 1645444"/>
              <a:gd name="connsiteY19" fmla="*/ 228600 h 545307"/>
              <a:gd name="connsiteX20" fmla="*/ 30956 w 1645444"/>
              <a:gd name="connsiteY20" fmla="*/ 228600 h 545307"/>
              <a:gd name="connsiteX21" fmla="*/ 50006 w 1645444"/>
              <a:gd name="connsiteY21" fmla="*/ 238125 h 545307"/>
              <a:gd name="connsiteX22" fmla="*/ 78581 w 1645444"/>
              <a:gd name="connsiteY22" fmla="*/ 257175 h 545307"/>
              <a:gd name="connsiteX23" fmla="*/ 102394 w 1645444"/>
              <a:gd name="connsiteY23" fmla="*/ 276225 h 545307"/>
              <a:gd name="connsiteX24" fmla="*/ 128588 w 1645444"/>
              <a:gd name="connsiteY24" fmla="*/ 290513 h 545307"/>
              <a:gd name="connsiteX25" fmla="*/ 169069 w 1645444"/>
              <a:gd name="connsiteY25" fmla="*/ 304800 h 545307"/>
              <a:gd name="connsiteX26" fmla="*/ 204788 w 1645444"/>
              <a:gd name="connsiteY26" fmla="*/ 314325 h 545307"/>
              <a:gd name="connsiteX27" fmla="*/ 240506 w 1645444"/>
              <a:gd name="connsiteY27" fmla="*/ 316707 h 545307"/>
              <a:gd name="connsiteX28" fmla="*/ 280988 w 1645444"/>
              <a:gd name="connsiteY28" fmla="*/ 314325 h 545307"/>
              <a:gd name="connsiteX29" fmla="*/ 440531 w 1645444"/>
              <a:gd name="connsiteY29" fmla="*/ 290513 h 545307"/>
              <a:gd name="connsiteX30" fmla="*/ 759619 w 1645444"/>
              <a:gd name="connsiteY30" fmla="*/ 221457 h 545307"/>
              <a:gd name="connsiteX31" fmla="*/ 950119 w 1645444"/>
              <a:gd name="connsiteY31" fmla="*/ 164307 h 545307"/>
              <a:gd name="connsiteX32" fmla="*/ 1059656 w 1645444"/>
              <a:gd name="connsiteY32" fmla="*/ 140494 h 545307"/>
              <a:gd name="connsiteX33" fmla="*/ 1157288 w 1645444"/>
              <a:gd name="connsiteY33" fmla="*/ 114300 h 545307"/>
              <a:gd name="connsiteX34" fmla="*/ 1214438 w 1645444"/>
              <a:gd name="connsiteY34" fmla="*/ 92869 h 545307"/>
              <a:gd name="connsiteX35" fmla="*/ 1273969 w 1645444"/>
              <a:gd name="connsiteY35" fmla="*/ 69057 h 545307"/>
              <a:gd name="connsiteX36" fmla="*/ 1323975 w 1645444"/>
              <a:gd name="connsiteY36" fmla="*/ 42863 h 545307"/>
              <a:gd name="connsiteX37" fmla="*/ 1369219 w 1645444"/>
              <a:gd name="connsiteY37" fmla="*/ 7144 h 545307"/>
              <a:gd name="connsiteX38" fmla="*/ 1383506 w 1645444"/>
              <a:gd name="connsiteY38" fmla="*/ 0 h 545307"/>
              <a:gd name="connsiteX39" fmla="*/ 1423988 w 1645444"/>
              <a:gd name="connsiteY39" fmla="*/ 2382 h 545307"/>
              <a:gd name="connsiteX40" fmla="*/ 1457325 w 1645444"/>
              <a:gd name="connsiteY40" fmla="*/ 9525 h 545307"/>
              <a:gd name="connsiteX41" fmla="*/ 1502569 w 1645444"/>
              <a:gd name="connsiteY41" fmla="*/ 26194 h 545307"/>
              <a:gd name="connsiteX42" fmla="*/ 1538288 w 1645444"/>
              <a:gd name="connsiteY42" fmla="*/ 45244 h 545307"/>
              <a:gd name="connsiteX43" fmla="*/ 1581150 w 1645444"/>
              <a:gd name="connsiteY43" fmla="*/ 66675 h 545307"/>
              <a:gd name="connsiteX44" fmla="*/ 1604963 w 1645444"/>
              <a:gd name="connsiteY44" fmla="*/ 83344 h 545307"/>
              <a:gd name="connsiteX45" fmla="*/ 1621631 w 1645444"/>
              <a:gd name="connsiteY45" fmla="*/ 102394 h 545307"/>
              <a:gd name="connsiteX46" fmla="*/ 1633538 w 1645444"/>
              <a:gd name="connsiteY46" fmla="*/ 119063 h 545307"/>
              <a:gd name="connsiteX47" fmla="*/ 1640681 w 1645444"/>
              <a:gd name="connsiteY47" fmla="*/ 138113 h 545307"/>
              <a:gd name="connsiteX48" fmla="*/ 1645444 w 1645444"/>
              <a:gd name="connsiteY48" fmla="*/ 164307 h 545307"/>
              <a:gd name="connsiteX49" fmla="*/ 1640681 w 1645444"/>
              <a:gd name="connsiteY49" fmla="*/ 188119 h 545307"/>
              <a:gd name="connsiteX50" fmla="*/ 1626394 w 1645444"/>
              <a:gd name="connsiteY50" fmla="*/ 207169 h 545307"/>
              <a:gd name="connsiteX51" fmla="*/ 1609725 w 1645444"/>
              <a:gd name="connsiteY51" fmla="*/ 226219 h 545307"/>
              <a:gd name="connsiteX52" fmla="*/ 1576388 w 1645444"/>
              <a:gd name="connsiteY52" fmla="*/ 242888 h 545307"/>
              <a:gd name="connsiteX53" fmla="*/ 1500188 w 1645444"/>
              <a:gd name="connsiteY53" fmla="*/ 261938 h 545307"/>
              <a:gd name="connsiteX54" fmla="*/ 1357313 w 1645444"/>
              <a:gd name="connsiteY54" fmla="*/ 280988 h 545307"/>
              <a:gd name="connsiteX55" fmla="*/ 1250156 w 1645444"/>
              <a:gd name="connsiteY55" fmla="*/ 290513 h 545307"/>
              <a:gd name="connsiteX56" fmla="*/ 1150144 w 1645444"/>
              <a:gd name="connsiteY56" fmla="*/ 314325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645444" h="545307">
                <a:moveTo>
                  <a:pt x="1150144" y="314325"/>
                </a:moveTo>
                <a:lnTo>
                  <a:pt x="950119" y="364332"/>
                </a:lnTo>
                <a:lnTo>
                  <a:pt x="754856" y="390525"/>
                </a:lnTo>
                <a:lnTo>
                  <a:pt x="528638" y="466725"/>
                </a:lnTo>
                <a:lnTo>
                  <a:pt x="423863" y="502444"/>
                </a:lnTo>
                <a:lnTo>
                  <a:pt x="376238" y="523875"/>
                </a:lnTo>
                <a:lnTo>
                  <a:pt x="342900" y="540544"/>
                </a:lnTo>
                <a:lnTo>
                  <a:pt x="311944" y="545307"/>
                </a:lnTo>
                <a:lnTo>
                  <a:pt x="278606" y="540544"/>
                </a:lnTo>
                <a:lnTo>
                  <a:pt x="250031" y="533400"/>
                </a:lnTo>
                <a:lnTo>
                  <a:pt x="209550" y="509588"/>
                </a:lnTo>
                <a:lnTo>
                  <a:pt x="152400" y="461963"/>
                </a:lnTo>
                <a:lnTo>
                  <a:pt x="95250" y="407194"/>
                </a:lnTo>
                <a:lnTo>
                  <a:pt x="50006" y="354807"/>
                </a:lnTo>
                <a:lnTo>
                  <a:pt x="21431" y="314325"/>
                </a:lnTo>
                <a:lnTo>
                  <a:pt x="7144" y="283369"/>
                </a:lnTo>
                <a:lnTo>
                  <a:pt x="0" y="259557"/>
                </a:lnTo>
                <a:lnTo>
                  <a:pt x="0" y="245269"/>
                </a:lnTo>
                <a:lnTo>
                  <a:pt x="2381" y="235744"/>
                </a:lnTo>
                <a:lnTo>
                  <a:pt x="11906" y="228600"/>
                </a:lnTo>
                <a:lnTo>
                  <a:pt x="30956" y="228600"/>
                </a:lnTo>
                <a:lnTo>
                  <a:pt x="50006" y="238125"/>
                </a:lnTo>
                <a:lnTo>
                  <a:pt x="78581" y="257175"/>
                </a:lnTo>
                <a:lnTo>
                  <a:pt x="102394" y="276225"/>
                </a:lnTo>
                <a:lnTo>
                  <a:pt x="128588" y="290513"/>
                </a:lnTo>
                <a:lnTo>
                  <a:pt x="169069" y="304800"/>
                </a:lnTo>
                <a:lnTo>
                  <a:pt x="204788" y="314325"/>
                </a:lnTo>
                <a:lnTo>
                  <a:pt x="240506" y="316707"/>
                </a:lnTo>
                <a:lnTo>
                  <a:pt x="280988" y="314325"/>
                </a:lnTo>
                <a:lnTo>
                  <a:pt x="440531" y="290513"/>
                </a:lnTo>
                <a:lnTo>
                  <a:pt x="759619" y="221457"/>
                </a:lnTo>
                <a:lnTo>
                  <a:pt x="950119" y="164307"/>
                </a:lnTo>
                <a:lnTo>
                  <a:pt x="1059656" y="140494"/>
                </a:lnTo>
                <a:lnTo>
                  <a:pt x="1157288" y="114300"/>
                </a:lnTo>
                <a:lnTo>
                  <a:pt x="1214438" y="92869"/>
                </a:lnTo>
                <a:lnTo>
                  <a:pt x="1273969" y="69057"/>
                </a:lnTo>
                <a:lnTo>
                  <a:pt x="1323975" y="42863"/>
                </a:lnTo>
                <a:lnTo>
                  <a:pt x="1369219" y="7144"/>
                </a:lnTo>
                <a:lnTo>
                  <a:pt x="1383506" y="0"/>
                </a:lnTo>
                <a:lnTo>
                  <a:pt x="1423988" y="2382"/>
                </a:lnTo>
                <a:lnTo>
                  <a:pt x="1457325" y="9525"/>
                </a:lnTo>
                <a:lnTo>
                  <a:pt x="1502569" y="26194"/>
                </a:lnTo>
                <a:lnTo>
                  <a:pt x="1538288" y="45244"/>
                </a:lnTo>
                <a:lnTo>
                  <a:pt x="1581150" y="66675"/>
                </a:lnTo>
                <a:lnTo>
                  <a:pt x="1604963" y="83344"/>
                </a:lnTo>
                <a:lnTo>
                  <a:pt x="1621631" y="102394"/>
                </a:lnTo>
                <a:lnTo>
                  <a:pt x="1633538" y="119063"/>
                </a:lnTo>
                <a:lnTo>
                  <a:pt x="1640681" y="138113"/>
                </a:lnTo>
                <a:lnTo>
                  <a:pt x="1645444" y="164307"/>
                </a:lnTo>
                <a:lnTo>
                  <a:pt x="1640681" y="188119"/>
                </a:lnTo>
                <a:lnTo>
                  <a:pt x="1626394" y="207169"/>
                </a:lnTo>
                <a:lnTo>
                  <a:pt x="1609725" y="226219"/>
                </a:lnTo>
                <a:lnTo>
                  <a:pt x="1576388" y="242888"/>
                </a:lnTo>
                <a:lnTo>
                  <a:pt x="1500188" y="261938"/>
                </a:lnTo>
                <a:lnTo>
                  <a:pt x="1357313" y="280988"/>
                </a:lnTo>
                <a:lnTo>
                  <a:pt x="1250156" y="290513"/>
                </a:lnTo>
                <a:lnTo>
                  <a:pt x="1150144" y="3143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DB17ED-B015-448F-B954-EC85135F3083}"/>
              </a:ext>
            </a:extLst>
          </p:cNvPr>
          <p:cNvSpPr/>
          <p:nvPr/>
        </p:nvSpPr>
        <p:spPr>
          <a:xfrm>
            <a:off x="6275389" y="1468439"/>
            <a:ext cx="573087" cy="809625"/>
          </a:xfrm>
          <a:custGeom>
            <a:avLst/>
            <a:gdLst>
              <a:gd name="connsiteX0" fmla="*/ 259556 w 573881"/>
              <a:gd name="connsiteY0" fmla="*/ 571500 h 809625"/>
              <a:gd name="connsiteX1" fmla="*/ 261937 w 573881"/>
              <a:gd name="connsiteY1" fmla="*/ 400050 h 809625"/>
              <a:gd name="connsiteX2" fmla="*/ 261937 w 573881"/>
              <a:gd name="connsiteY2" fmla="*/ 371475 h 809625"/>
              <a:gd name="connsiteX3" fmla="*/ 254794 w 573881"/>
              <a:gd name="connsiteY3" fmla="*/ 347663 h 809625"/>
              <a:gd name="connsiteX4" fmla="*/ 238125 w 573881"/>
              <a:gd name="connsiteY4" fmla="*/ 314325 h 809625"/>
              <a:gd name="connsiteX5" fmla="*/ 221456 w 573881"/>
              <a:gd name="connsiteY5" fmla="*/ 285750 h 809625"/>
              <a:gd name="connsiteX6" fmla="*/ 180975 w 573881"/>
              <a:gd name="connsiteY6" fmla="*/ 233363 h 809625"/>
              <a:gd name="connsiteX7" fmla="*/ 130969 w 573881"/>
              <a:gd name="connsiteY7" fmla="*/ 178594 h 809625"/>
              <a:gd name="connsiteX8" fmla="*/ 76200 w 573881"/>
              <a:gd name="connsiteY8" fmla="*/ 126207 h 809625"/>
              <a:gd name="connsiteX9" fmla="*/ 40481 w 573881"/>
              <a:gd name="connsiteY9" fmla="*/ 92869 h 809625"/>
              <a:gd name="connsiteX10" fmla="*/ 23812 w 573881"/>
              <a:gd name="connsiteY10" fmla="*/ 76200 h 809625"/>
              <a:gd name="connsiteX11" fmla="*/ 9525 w 573881"/>
              <a:gd name="connsiteY11" fmla="*/ 61913 h 809625"/>
              <a:gd name="connsiteX12" fmla="*/ 0 w 573881"/>
              <a:gd name="connsiteY12" fmla="*/ 38100 h 809625"/>
              <a:gd name="connsiteX13" fmla="*/ 0 w 573881"/>
              <a:gd name="connsiteY13" fmla="*/ 16669 h 809625"/>
              <a:gd name="connsiteX14" fmla="*/ 9525 w 573881"/>
              <a:gd name="connsiteY14" fmla="*/ 4763 h 809625"/>
              <a:gd name="connsiteX15" fmla="*/ 26194 w 573881"/>
              <a:gd name="connsiteY15" fmla="*/ 0 h 809625"/>
              <a:gd name="connsiteX16" fmla="*/ 54769 w 573881"/>
              <a:gd name="connsiteY16" fmla="*/ 4763 h 809625"/>
              <a:gd name="connsiteX17" fmla="*/ 88106 w 573881"/>
              <a:gd name="connsiteY17" fmla="*/ 16669 h 809625"/>
              <a:gd name="connsiteX18" fmla="*/ 209550 w 573881"/>
              <a:gd name="connsiteY18" fmla="*/ 52388 h 809625"/>
              <a:gd name="connsiteX19" fmla="*/ 271462 w 573881"/>
              <a:gd name="connsiteY19" fmla="*/ 71438 h 809625"/>
              <a:gd name="connsiteX20" fmla="*/ 326231 w 573881"/>
              <a:gd name="connsiteY20" fmla="*/ 90488 h 809625"/>
              <a:gd name="connsiteX21" fmla="*/ 376237 w 573881"/>
              <a:gd name="connsiteY21" fmla="*/ 114300 h 809625"/>
              <a:gd name="connsiteX22" fmla="*/ 419100 w 573881"/>
              <a:gd name="connsiteY22" fmla="*/ 133350 h 809625"/>
              <a:gd name="connsiteX23" fmla="*/ 459581 w 573881"/>
              <a:gd name="connsiteY23" fmla="*/ 157163 h 809625"/>
              <a:gd name="connsiteX24" fmla="*/ 497681 w 573881"/>
              <a:gd name="connsiteY24" fmla="*/ 185738 h 809625"/>
              <a:gd name="connsiteX25" fmla="*/ 526256 w 573881"/>
              <a:gd name="connsiteY25" fmla="*/ 211932 h 809625"/>
              <a:gd name="connsiteX26" fmla="*/ 554831 w 573881"/>
              <a:gd name="connsiteY26" fmla="*/ 250032 h 809625"/>
              <a:gd name="connsiteX27" fmla="*/ 569119 w 573881"/>
              <a:gd name="connsiteY27" fmla="*/ 271463 h 809625"/>
              <a:gd name="connsiteX28" fmla="*/ 573881 w 573881"/>
              <a:gd name="connsiteY28" fmla="*/ 290513 h 809625"/>
              <a:gd name="connsiteX29" fmla="*/ 571500 w 573881"/>
              <a:gd name="connsiteY29" fmla="*/ 311944 h 809625"/>
              <a:gd name="connsiteX30" fmla="*/ 559594 w 573881"/>
              <a:gd name="connsiteY30" fmla="*/ 352425 h 809625"/>
              <a:gd name="connsiteX31" fmla="*/ 538162 w 573881"/>
              <a:gd name="connsiteY31" fmla="*/ 407194 h 809625"/>
              <a:gd name="connsiteX32" fmla="*/ 531019 w 573881"/>
              <a:gd name="connsiteY32" fmla="*/ 452438 h 809625"/>
              <a:gd name="connsiteX33" fmla="*/ 502444 w 573881"/>
              <a:gd name="connsiteY33" fmla="*/ 773907 h 809625"/>
              <a:gd name="connsiteX34" fmla="*/ 254794 w 573881"/>
              <a:gd name="connsiteY34" fmla="*/ 809625 h 809625"/>
              <a:gd name="connsiteX35" fmla="*/ 259556 w 573881"/>
              <a:gd name="connsiteY35" fmla="*/ 57150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809625">
                <a:moveTo>
                  <a:pt x="259556" y="571500"/>
                </a:moveTo>
                <a:cubicBezTo>
                  <a:pt x="260350" y="514350"/>
                  <a:pt x="261143" y="457200"/>
                  <a:pt x="261937" y="400050"/>
                </a:cubicBezTo>
                <a:lnTo>
                  <a:pt x="261937" y="371475"/>
                </a:lnTo>
                <a:lnTo>
                  <a:pt x="254794" y="347663"/>
                </a:lnTo>
                <a:lnTo>
                  <a:pt x="238125" y="314325"/>
                </a:lnTo>
                <a:lnTo>
                  <a:pt x="221456" y="285750"/>
                </a:lnTo>
                <a:lnTo>
                  <a:pt x="180975" y="233363"/>
                </a:lnTo>
                <a:lnTo>
                  <a:pt x="130969" y="178594"/>
                </a:lnTo>
                <a:lnTo>
                  <a:pt x="76200" y="126207"/>
                </a:lnTo>
                <a:lnTo>
                  <a:pt x="40481" y="92869"/>
                </a:lnTo>
                <a:lnTo>
                  <a:pt x="23812" y="76200"/>
                </a:lnTo>
                <a:lnTo>
                  <a:pt x="9525" y="61913"/>
                </a:lnTo>
                <a:lnTo>
                  <a:pt x="0" y="38100"/>
                </a:lnTo>
                <a:lnTo>
                  <a:pt x="0" y="16669"/>
                </a:lnTo>
                <a:lnTo>
                  <a:pt x="9525" y="4763"/>
                </a:lnTo>
                <a:lnTo>
                  <a:pt x="26194" y="0"/>
                </a:lnTo>
                <a:lnTo>
                  <a:pt x="54769" y="4763"/>
                </a:lnTo>
                <a:lnTo>
                  <a:pt x="88106" y="16669"/>
                </a:lnTo>
                <a:lnTo>
                  <a:pt x="209550" y="52388"/>
                </a:lnTo>
                <a:lnTo>
                  <a:pt x="271462" y="71438"/>
                </a:lnTo>
                <a:lnTo>
                  <a:pt x="326231" y="90488"/>
                </a:lnTo>
                <a:lnTo>
                  <a:pt x="376237" y="114300"/>
                </a:lnTo>
                <a:lnTo>
                  <a:pt x="419100" y="133350"/>
                </a:lnTo>
                <a:lnTo>
                  <a:pt x="459581" y="157163"/>
                </a:lnTo>
                <a:lnTo>
                  <a:pt x="497681" y="185738"/>
                </a:lnTo>
                <a:lnTo>
                  <a:pt x="526256" y="211932"/>
                </a:lnTo>
                <a:lnTo>
                  <a:pt x="554831" y="250032"/>
                </a:lnTo>
                <a:lnTo>
                  <a:pt x="569119" y="271463"/>
                </a:lnTo>
                <a:lnTo>
                  <a:pt x="573881" y="290513"/>
                </a:lnTo>
                <a:lnTo>
                  <a:pt x="571500" y="311944"/>
                </a:lnTo>
                <a:lnTo>
                  <a:pt x="559594" y="352425"/>
                </a:lnTo>
                <a:lnTo>
                  <a:pt x="538162" y="407194"/>
                </a:lnTo>
                <a:lnTo>
                  <a:pt x="531019" y="452438"/>
                </a:lnTo>
                <a:lnTo>
                  <a:pt x="502444" y="773907"/>
                </a:lnTo>
                <a:lnTo>
                  <a:pt x="254794" y="809625"/>
                </a:lnTo>
                <a:cubicBezTo>
                  <a:pt x="256381" y="730250"/>
                  <a:pt x="257969" y="650875"/>
                  <a:pt x="259556" y="5715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35C872E-CD20-40BB-84B4-FD054A895A10}"/>
              </a:ext>
            </a:extLst>
          </p:cNvPr>
          <p:cNvSpPr/>
          <p:nvPr/>
        </p:nvSpPr>
        <p:spPr>
          <a:xfrm>
            <a:off x="5565775" y="3468688"/>
            <a:ext cx="515938" cy="1282700"/>
          </a:xfrm>
          <a:custGeom>
            <a:avLst/>
            <a:gdLst>
              <a:gd name="connsiteX0" fmla="*/ 230982 w 516732"/>
              <a:gd name="connsiteY0" fmla="*/ 792957 h 1281113"/>
              <a:gd name="connsiteX1" fmla="*/ 190500 w 516732"/>
              <a:gd name="connsiteY1" fmla="*/ 407194 h 1281113"/>
              <a:gd name="connsiteX2" fmla="*/ 173832 w 516732"/>
              <a:gd name="connsiteY2" fmla="*/ 278607 h 1281113"/>
              <a:gd name="connsiteX3" fmla="*/ 157163 w 516732"/>
              <a:gd name="connsiteY3" fmla="*/ 223838 h 1281113"/>
              <a:gd name="connsiteX4" fmla="*/ 133350 w 516732"/>
              <a:gd name="connsiteY4" fmla="*/ 171450 h 1281113"/>
              <a:gd name="connsiteX5" fmla="*/ 95250 w 516732"/>
              <a:gd name="connsiteY5" fmla="*/ 121444 h 1281113"/>
              <a:gd name="connsiteX6" fmla="*/ 54769 w 516732"/>
              <a:gd name="connsiteY6" fmla="*/ 88107 h 1281113"/>
              <a:gd name="connsiteX7" fmla="*/ 28575 w 516732"/>
              <a:gd name="connsiteY7" fmla="*/ 71438 h 1281113"/>
              <a:gd name="connsiteX8" fmla="*/ 7144 w 516732"/>
              <a:gd name="connsiteY8" fmla="*/ 50007 h 1281113"/>
              <a:gd name="connsiteX9" fmla="*/ 0 w 516732"/>
              <a:gd name="connsiteY9" fmla="*/ 30957 h 1281113"/>
              <a:gd name="connsiteX10" fmla="*/ 7144 w 516732"/>
              <a:gd name="connsiteY10" fmla="*/ 14288 h 1281113"/>
              <a:gd name="connsiteX11" fmla="*/ 23813 w 516732"/>
              <a:gd name="connsiteY11" fmla="*/ 4763 h 1281113"/>
              <a:gd name="connsiteX12" fmla="*/ 57150 w 516732"/>
              <a:gd name="connsiteY12" fmla="*/ 0 h 1281113"/>
              <a:gd name="connsiteX13" fmla="*/ 157163 w 516732"/>
              <a:gd name="connsiteY13" fmla="*/ 7144 h 1281113"/>
              <a:gd name="connsiteX14" fmla="*/ 266700 w 516732"/>
              <a:gd name="connsiteY14" fmla="*/ 14288 h 1281113"/>
              <a:gd name="connsiteX15" fmla="*/ 392907 w 516732"/>
              <a:gd name="connsiteY15" fmla="*/ 26194 h 1281113"/>
              <a:gd name="connsiteX16" fmla="*/ 407194 w 516732"/>
              <a:gd name="connsiteY16" fmla="*/ 176213 h 1281113"/>
              <a:gd name="connsiteX17" fmla="*/ 419100 w 516732"/>
              <a:gd name="connsiteY17" fmla="*/ 238125 h 1281113"/>
              <a:gd name="connsiteX18" fmla="*/ 428625 w 516732"/>
              <a:gd name="connsiteY18" fmla="*/ 309563 h 1281113"/>
              <a:gd name="connsiteX19" fmla="*/ 433388 w 516732"/>
              <a:gd name="connsiteY19" fmla="*/ 388144 h 1281113"/>
              <a:gd name="connsiteX20" fmla="*/ 433388 w 516732"/>
              <a:gd name="connsiteY20" fmla="*/ 500063 h 1281113"/>
              <a:gd name="connsiteX21" fmla="*/ 452438 w 516732"/>
              <a:gd name="connsiteY21" fmla="*/ 623888 h 1281113"/>
              <a:gd name="connsiteX22" fmla="*/ 507207 w 516732"/>
              <a:gd name="connsiteY22" fmla="*/ 973932 h 1281113"/>
              <a:gd name="connsiteX23" fmla="*/ 516732 w 516732"/>
              <a:gd name="connsiteY23" fmla="*/ 1176338 h 1281113"/>
              <a:gd name="connsiteX24" fmla="*/ 500063 w 516732"/>
              <a:gd name="connsiteY24" fmla="*/ 1216819 h 1281113"/>
              <a:gd name="connsiteX25" fmla="*/ 478632 w 516732"/>
              <a:gd name="connsiteY25" fmla="*/ 1240632 h 1281113"/>
              <a:gd name="connsiteX26" fmla="*/ 454819 w 516732"/>
              <a:gd name="connsiteY26" fmla="*/ 1259682 h 1281113"/>
              <a:gd name="connsiteX27" fmla="*/ 421482 w 516732"/>
              <a:gd name="connsiteY27" fmla="*/ 1276350 h 1281113"/>
              <a:gd name="connsiteX28" fmla="*/ 390525 w 516732"/>
              <a:gd name="connsiteY28" fmla="*/ 1281113 h 1281113"/>
              <a:gd name="connsiteX29" fmla="*/ 361950 w 516732"/>
              <a:gd name="connsiteY29" fmla="*/ 1273969 h 1281113"/>
              <a:gd name="connsiteX30" fmla="*/ 338138 w 516732"/>
              <a:gd name="connsiteY30" fmla="*/ 1252538 h 1281113"/>
              <a:gd name="connsiteX31" fmla="*/ 309563 w 516732"/>
              <a:gd name="connsiteY31" fmla="*/ 1197769 h 1281113"/>
              <a:gd name="connsiteX32" fmla="*/ 288132 w 516732"/>
              <a:gd name="connsiteY32" fmla="*/ 1128713 h 1281113"/>
              <a:gd name="connsiteX33" fmla="*/ 271463 w 516732"/>
              <a:gd name="connsiteY33" fmla="*/ 1052513 h 1281113"/>
              <a:gd name="connsiteX34" fmla="*/ 230982 w 516732"/>
              <a:gd name="connsiteY34" fmla="*/ 792957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16732" h="1281113">
                <a:moveTo>
                  <a:pt x="230982" y="792957"/>
                </a:moveTo>
                <a:lnTo>
                  <a:pt x="190500" y="407194"/>
                </a:lnTo>
                <a:lnTo>
                  <a:pt x="173832" y="278607"/>
                </a:lnTo>
                <a:lnTo>
                  <a:pt x="157163" y="223838"/>
                </a:lnTo>
                <a:lnTo>
                  <a:pt x="133350" y="171450"/>
                </a:lnTo>
                <a:lnTo>
                  <a:pt x="95250" y="121444"/>
                </a:lnTo>
                <a:lnTo>
                  <a:pt x="54769" y="88107"/>
                </a:lnTo>
                <a:lnTo>
                  <a:pt x="28575" y="71438"/>
                </a:lnTo>
                <a:lnTo>
                  <a:pt x="7144" y="50007"/>
                </a:lnTo>
                <a:lnTo>
                  <a:pt x="0" y="30957"/>
                </a:lnTo>
                <a:lnTo>
                  <a:pt x="7144" y="14288"/>
                </a:lnTo>
                <a:lnTo>
                  <a:pt x="23813" y="4763"/>
                </a:lnTo>
                <a:lnTo>
                  <a:pt x="57150" y="0"/>
                </a:lnTo>
                <a:lnTo>
                  <a:pt x="157163" y="7144"/>
                </a:lnTo>
                <a:lnTo>
                  <a:pt x="266700" y="14288"/>
                </a:lnTo>
                <a:lnTo>
                  <a:pt x="392907" y="26194"/>
                </a:lnTo>
                <a:lnTo>
                  <a:pt x="407194" y="176213"/>
                </a:lnTo>
                <a:lnTo>
                  <a:pt x="419100" y="238125"/>
                </a:lnTo>
                <a:lnTo>
                  <a:pt x="428625" y="309563"/>
                </a:lnTo>
                <a:lnTo>
                  <a:pt x="433388" y="388144"/>
                </a:lnTo>
                <a:lnTo>
                  <a:pt x="433388" y="500063"/>
                </a:lnTo>
                <a:lnTo>
                  <a:pt x="452438" y="623888"/>
                </a:lnTo>
                <a:lnTo>
                  <a:pt x="507207" y="973932"/>
                </a:lnTo>
                <a:lnTo>
                  <a:pt x="516732" y="1176338"/>
                </a:lnTo>
                <a:lnTo>
                  <a:pt x="500063" y="1216819"/>
                </a:lnTo>
                <a:lnTo>
                  <a:pt x="478632" y="1240632"/>
                </a:lnTo>
                <a:lnTo>
                  <a:pt x="454819" y="1259682"/>
                </a:lnTo>
                <a:lnTo>
                  <a:pt x="421482" y="1276350"/>
                </a:lnTo>
                <a:lnTo>
                  <a:pt x="390525" y="1281113"/>
                </a:lnTo>
                <a:lnTo>
                  <a:pt x="361950" y="1273969"/>
                </a:lnTo>
                <a:lnTo>
                  <a:pt x="338138" y="1252538"/>
                </a:lnTo>
                <a:lnTo>
                  <a:pt x="309563" y="1197769"/>
                </a:lnTo>
                <a:lnTo>
                  <a:pt x="288132" y="1128713"/>
                </a:lnTo>
                <a:lnTo>
                  <a:pt x="271463" y="1052513"/>
                </a:lnTo>
                <a:lnTo>
                  <a:pt x="230982" y="7929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91C34E4-8B0E-4553-91B6-0DD457C94B51}"/>
              </a:ext>
            </a:extLst>
          </p:cNvPr>
          <p:cNvSpPr/>
          <p:nvPr/>
        </p:nvSpPr>
        <p:spPr>
          <a:xfrm rot="16200000">
            <a:off x="3268664" y="2844801"/>
            <a:ext cx="2536825" cy="504825"/>
          </a:xfrm>
          <a:custGeom>
            <a:avLst/>
            <a:gdLst>
              <a:gd name="connsiteX0" fmla="*/ 842963 w 2536032"/>
              <a:gd name="connsiteY0" fmla="*/ 421481 h 504825"/>
              <a:gd name="connsiteX1" fmla="*/ 116682 w 2536032"/>
              <a:gd name="connsiteY1" fmla="*/ 397669 h 504825"/>
              <a:gd name="connsiteX2" fmla="*/ 0 w 2536032"/>
              <a:gd name="connsiteY2" fmla="*/ 178594 h 504825"/>
              <a:gd name="connsiteX3" fmla="*/ 154782 w 2536032"/>
              <a:gd name="connsiteY3" fmla="*/ 178594 h 504825"/>
              <a:gd name="connsiteX4" fmla="*/ 742950 w 2536032"/>
              <a:gd name="connsiteY4" fmla="*/ 185738 h 504825"/>
              <a:gd name="connsiteX5" fmla="*/ 1302544 w 2536032"/>
              <a:gd name="connsiteY5" fmla="*/ 195263 h 504825"/>
              <a:gd name="connsiteX6" fmla="*/ 1457325 w 2536032"/>
              <a:gd name="connsiteY6" fmla="*/ 195263 h 504825"/>
              <a:gd name="connsiteX7" fmla="*/ 1997869 w 2536032"/>
              <a:gd name="connsiteY7" fmla="*/ 197644 h 504825"/>
              <a:gd name="connsiteX8" fmla="*/ 2195513 w 2536032"/>
              <a:gd name="connsiteY8" fmla="*/ 195263 h 504825"/>
              <a:gd name="connsiteX9" fmla="*/ 2233613 w 2536032"/>
              <a:gd name="connsiteY9" fmla="*/ 190500 h 504825"/>
              <a:gd name="connsiteX10" fmla="*/ 2283619 w 2536032"/>
              <a:gd name="connsiteY10" fmla="*/ 169069 h 504825"/>
              <a:gd name="connsiteX11" fmla="*/ 2366963 w 2536032"/>
              <a:gd name="connsiteY11" fmla="*/ 111919 h 504825"/>
              <a:gd name="connsiteX12" fmla="*/ 2464594 w 2536032"/>
              <a:gd name="connsiteY12" fmla="*/ 30956 h 504825"/>
              <a:gd name="connsiteX13" fmla="*/ 2483644 w 2536032"/>
              <a:gd name="connsiteY13" fmla="*/ 11906 h 504825"/>
              <a:gd name="connsiteX14" fmla="*/ 2505075 w 2536032"/>
              <a:gd name="connsiteY14" fmla="*/ 2381 h 504825"/>
              <a:gd name="connsiteX15" fmla="*/ 2516982 w 2536032"/>
              <a:gd name="connsiteY15" fmla="*/ 0 h 504825"/>
              <a:gd name="connsiteX16" fmla="*/ 2531269 w 2536032"/>
              <a:gd name="connsiteY16" fmla="*/ 4763 h 504825"/>
              <a:gd name="connsiteX17" fmla="*/ 2536032 w 2536032"/>
              <a:gd name="connsiteY17" fmla="*/ 11906 h 504825"/>
              <a:gd name="connsiteX18" fmla="*/ 2536032 w 2536032"/>
              <a:gd name="connsiteY18" fmla="*/ 23813 h 504825"/>
              <a:gd name="connsiteX19" fmla="*/ 2512219 w 2536032"/>
              <a:gd name="connsiteY19" fmla="*/ 90488 h 504825"/>
              <a:gd name="connsiteX20" fmla="*/ 2466975 w 2536032"/>
              <a:gd name="connsiteY20" fmla="*/ 192881 h 504825"/>
              <a:gd name="connsiteX21" fmla="*/ 2412207 w 2536032"/>
              <a:gd name="connsiteY21" fmla="*/ 300038 h 504825"/>
              <a:gd name="connsiteX22" fmla="*/ 2345532 w 2536032"/>
              <a:gd name="connsiteY22" fmla="*/ 397669 h 504825"/>
              <a:gd name="connsiteX23" fmla="*/ 2278857 w 2536032"/>
              <a:gd name="connsiteY23" fmla="*/ 466725 h 504825"/>
              <a:gd name="connsiteX24" fmla="*/ 2240757 w 2536032"/>
              <a:gd name="connsiteY24" fmla="*/ 495300 h 504825"/>
              <a:gd name="connsiteX25" fmla="*/ 2214563 w 2536032"/>
              <a:gd name="connsiteY25" fmla="*/ 502444 h 504825"/>
              <a:gd name="connsiteX26" fmla="*/ 2185988 w 2536032"/>
              <a:gd name="connsiteY26" fmla="*/ 504825 h 504825"/>
              <a:gd name="connsiteX27" fmla="*/ 2147888 w 2536032"/>
              <a:gd name="connsiteY27" fmla="*/ 500063 h 504825"/>
              <a:gd name="connsiteX28" fmla="*/ 2069307 w 2536032"/>
              <a:gd name="connsiteY28" fmla="*/ 461963 h 504825"/>
              <a:gd name="connsiteX29" fmla="*/ 1497807 w 2536032"/>
              <a:gd name="connsiteY29" fmla="*/ 438150 h 504825"/>
              <a:gd name="connsiteX30" fmla="*/ 1340644 w 2536032"/>
              <a:gd name="connsiteY30" fmla="*/ 438150 h 504825"/>
              <a:gd name="connsiteX31" fmla="*/ 842963 w 2536032"/>
              <a:gd name="connsiteY31" fmla="*/ 421481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36032" h="504825">
                <a:moveTo>
                  <a:pt x="842963" y="421481"/>
                </a:moveTo>
                <a:lnTo>
                  <a:pt x="116682" y="397669"/>
                </a:lnTo>
                <a:lnTo>
                  <a:pt x="0" y="178594"/>
                </a:lnTo>
                <a:lnTo>
                  <a:pt x="154782" y="178594"/>
                </a:lnTo>
                <a:lnTo>
                  <a:pt x="742950" y="185738"/>
                </a:lnTo>
                <a:lnTo>
                  <a:pt x="1302544" y="195263"/>
                </a:lnTo>
                <a:lnTo>
                  <a:pt x="1457325" y="195263"/>
                </a:lnTo>
                <a:lnTo>
                  <a:pt x="1997869" y="197644"/>
                </a:lnTo>
                <a:lnTo>
                  <a:pt x="2195513" y="195263"/>
                </a:lnTo>
                <a:lnTo>
                  <a:pt x="2233613" y="190500"/>
                </a:lnTo>
                <a:lnTo>
                  <a:pt x="2283619" y="169069"/>
                </a:lnTo>
                <a:lnTo>
                  <a:pt x="2366963" y="111919"/>
                </a:lnTo>
                <a:lnTo>
                  <a:pt x="2464594" y="30956"/>
                </a:lnTo>
                <a:lnTo>
                  <a:pt x="2483644" y="11906"/>
                </a:lnTo>
                <a:lnTo>
                  <a:pt x="2505075" y="2381"/>
                </a:lnTo>
                <a:lnTo>
                  <a:pt x="2516982" y="0"/>
                </a:lnTo>
                <a:lnTo>
                  <a:pt x="2531269" y="4763"/>
                </a:lnTo>
                <a:lnTo>
                  <a:pt x="2536032" y="11906"/>
                </a:lnTo>
                <a:lnTo>
                  <a:pt x="2536032" y="23813"/>
                </a:lnTo>
                <a:lnTo>
                  <a:pt x="2512219" y="90488"/>
                </a:lnTo>
                <a:lnTo>
                  <a:pt x="2466975" y="192881"/>
                </a:lnTo>
                <a:lnTo>
                  <a:pt x="2412207" y="300038"/>
                </a:lnTo>
                <a:lnTo>
                  <a:pt x="2345532" y="397669"/>
                </a:lnTo>
                <a:lnTo>
                  <a:pt x="2278857" y="466725"/>
                </a:lnTo>
                <a:lnTo>
                  <a:pt x="2240757" y="495300"/>
                </a:lnTo>
                <a:lnTo>
                  <a:pt x="2214563" y="502444"/>
                </a:lnTo>
                <a:lnTo>
                  <a:pt x="2185988" y="504825"/>
                </a:lnTo>
                <a:lnTo>
                  <a:pt x="2147888" y="500063"/>
                </a:lnTo>
                <a:lnTo>
                  <a:pt x="2069307" y="461963"/>
                </a:lnTo>
                <a:lnTo>
                  <a:pt x="1497807" y="438150"/>
                </a:lnTo>
                <a:lnTo>
                  <a:pt x="1340644" y="438150"/>
                </a:lnTo>
                <a:lnTo>
                  <a:pt x="842963" y="4214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57A82AE-F229-4C66-B118-629D3242CCD7}"/>
              </a:ext>
            </a:extLst>
          </p:cNvPr>
          <p:cNvSpPr/>
          <p:nvPr/>
        </p:nvSpPr>
        <p:spPr>
          <a:xfrm>
            <a:off x="3641726" y="3814763"/>
            <a:ext cx="1681163" cy="1052512"/>
          </a:xfrm>
          <a:custGeom>
            <a:avLst/>
            <a:gdLst>
              <a:gd name="connsiteX0" fmla="*/ 1269207 w 1681163"/>
              <a:gd name="connsiteY0" fmla="*/ 383381 h 1052512"/>
              <a:gd name="connsiteX1" fmla="*/ 1071563 w 1681163"/>
              <a:gd name="connsiteY1" fmla="*/ 538162 h 1052512"/>
              <a:gd name="connsiteX2" fmla="*/ 900113 w 1681163"/>
              <a:gd name="connsiteY2" fmla="*/ 666750 h 1052512"/>
              <a:gd name="connsiteX3" fmla="*/ 733425 w 1681163"/>
              <a:gd name="connsiteY3" fmla="*/ 778668 h 1052512"/>
              <a:gd name="connsiteX4" fmla="*/ 583407 w 1681163"/>
              <a:gd name="connsiteY4" fmla="*/ 888206 h 1052512"/>
              <a:gd name="connsiteX5" fmla="*/ 457200 w 1681163"/>
              <a:gd name="connsiteY5" fmla="*/ 983456 h 1052512"/>
              <a:gd name="connsiteX6" fmla="*/ 397669 w 1681163"/>
              <a:gd name="connsiteY6" fmla="*/ 1028700 h 1052512"/>
              <a:gd name="connsiteX7" fmla="*/ 366713 w 1681163"/>
              <a:gd name="connsiteY7" fmla="*/ 1042987 h 1052512"/>
              <a:gd name="connsiteX8" fmla="*/ 328613 w 1681163"/>
              <a:gd name="connsiteY8" fmla="*/ 1052512 h 1052512"/>
              <a:gd name="connsiteX9" fmla="*/ 304800 w 1681163"/>
              <a:gd name="connsiteY9" fmla="*/ 1052512 h 1052512"/>
              <a:gd name="connsiteX10" fmla="*/ 266700 w 1681163"/>
              <a:gd name="connsiteY10" fmla="*/ 1045368 h 1052512"/>
              <a:gd name="connsiteX11" fmla="*/ 233363 w 1681163"/>
              <a:gd name="connsiteY11" fmla="*/ 1028700 h 1052512"/>
              <a:gd name="connsiteX12" fmla="*/ 200025 w 1681163"/>
              <a:gd name="connsiteY12" fmla="*/ 1007268 h 1052512"/>
              <a:gd name="connsiteX13" fmla="*/ 142875 w 1681163"/>
              <a:gd name="connsiteY13" fmla="*/ 954881 h 1052512"/>
              <a:gd name="connsiteX14" fmla="*/ 88107 w 1681163"/>
              <a:gd name="connsiteY14" fmla="*/ 892968 h 1052512"/>
              <a:gd name="connsiteX15" fmla="*/ 57150 w 1681163"/>
              <a:gd name="connsiteY15" fmla="*/ 852487 h 1052512"/>
              <a:gd name="connsiteX16" fmla="*/ 42863 w 1681163"/>
              <a:gd name="connsiteY16" fmla="*/ 828675 h 1052512"/>
              <a:gd name="connsiteX17" fmla="*/ 23813 w 1681163"/>
              <a:gd name="connsiteY17" fmla="*/ 788193 h 1052512"/>
              <a:gd name="connsiteX18" fmla="*/ 7144 w 1681163"/>
              <a:gd name="connsiteY18" fmla="*/ 740568 h 1052512"/>
              <a:gd name="connsiteX19" fmla="*/ 0 w 1681163"/>
              <a:gd name="connsiteY19" fmla="*/ 707231 h 1052512"/>
              <a:gd name="connsiteX20" fmla="*/ 4763 w 1681163"/>
              <a:gd name="connsiteY20" fmla="*/ 685800 h 1052512"/>
              <a:gd name="connsiteX21" fmla="*/ 14288 w 1681163"/>
              <a:gd name="connsiteY21" fmla="*/ 676275 h 1052512"/>
              <a:gd name="connsiteX22" fmla="*/ 26194 w 1681163"/>
              <a:gd name="connsiteY22" fmla="*/ 669131 h 1052512"/>
              <a:gd name="connsiteX23" fmla="*/ 45244 w 1681163"/>
              <a:gd name="connsiteY23" fmla="*/ 671512 h 1052512"/>
              <a:gd name="connsiteX24" fmla="*/ 76200 w 1681163"/>
              <a:gd name="connsiteY24" fmla="*/ 678656 h 1052512"/>
              <a:gd name="connsiteX25" fmla="*/ 92869 w 1681163"/>
              <a:gd name="connsiteY25" fmla="*/ 692943 h 1052512"/>
              <a:gd name="connsiteX26" fmla="*/ 133350 w 1681163"/>
              <a:gd name="connsiteY26" fmla="*/ 714375 h 1052512"/>
              <a:gd name="connsiteX27" fmla="*/ 188119 w 1681163"/>
              <a:gd name="connsiteY27" fmla="*/ 731043 h 1052512"/>
              <a:gd name="connsiteX28" fmla="*/ 238125 w 1681163"/>
              <a:gd name="connsiteY28" fmla="*/ 738187 h 1052512"/>
              <a:gd name="connsiteX29" fmla="*/ 280988 w 1681163"/>
              <a:gd name="connsiteY29" fmla="*/ 735806 h 1052512"/>
              <a:gd name="connsiteX30" fmla="*/ 319088 w 1681163"/>
              <a:gd name="connsiteY30" fmla="*/ 726281 h 1052512"/>
              <a:gd name="connsiteX31" fmla="*/ 447675 w 1681163"/>
              <a:gd name="connsiteY31" fmla="*/ 669131 h 1052512"/>
              <a:gd name="connsiteX32" fmla="*/ 635794 w 1681163"/>
              <a:gd name="connsiteY32" fmla="*/ 564356 h 1052512"/>
              <a:gd name="connsiteX33" fmla="*/ 850107 w 1681163"/>
              <a:gd name="connsiteY33" fmla="*/ 442912 h 1052512"/>
              <a:gd name="connsiteX34" fmla="*/ 1014413 w 1681163"/>
              <a:gd name="connsiteY34" fmla="*/ 364331 h 1052512"/>
              <a:gd name="connsiteX35" fmla="*/ 1278732 w 1681163"/>
              <a:gd name="connsiteY35" fmla="*/ 219075 h 1052512"/>
              <a:gd name="connsiteX36" fmla="*/ 1443038 w 1681163"/>
              <a:gd name="connsiteY36" fmla="*/ 126206 h 1052512"/>
              <a:gd name="connsiteX37" fmla="*/ 1545432 w 1681163"/>
              <a:gd name="connsiteY37" fmla="*/ 61912 h 1052512"/>
              <a:gd name="connsiteX38" fmla="*/ 1597819 w 1681163"/>
              <a:gd name="connsiteY38" fmla="*/ 30956 h 1052512"/>
              <a:gd name="connsiteX39" fmla="*/ 1640682 w 1681163"/>
              <a:gd name="connsiteY39" fmla="*/ 7143 h 1052512"/>
              <a:gd name="connsiteX40" fmla="*/ 1659732 w 1681163"/>
              <a:gd name="connsiteY40" fmla="*/ 0 h 1052512"/>
              <a:gd name="connsiteX41" fmla="*/ 1671638 w 1681163"/>
              <a:gd name="connsiteY41" fmla="*/ 0 h 1052512"/>
              <a:gd name="connsiteX42" fmla="*/ 1676400 w 1681163"/>
              <a:gd name="connsiteY42" fmla="*/ 4762 h 1052512"/>
              <a:gd name="connsiteX43" fmla="*/ 1681163 w 1681163"/>
              <a:gd name="connsiteY43" fmla="*/ 14287 h 1052512"/>
              <a:gd name="connsiteX44" fmla="*/ 1678782 w 1681163"/>
              <a:gd name="connsiteY44" fmla="*/ 30956 h 1052512"/>
              <a:gd name="connsiteX45" fmla="*/ 1664494 w 1681163"/>
              <a:gd name="connsiteY45" fmla="*/ 61912 h 1052512"/>
              <a:gd name="connsiteX46" fmla="*/ 1590675 w 1681163"/>
              <a:gd name="connsiteY46" fmla="*/ 126206 h 1052512"/>
              <a:gd name="connsiteX47" fmla="*/ 1269207 w 1681163"/>
              <a:gd name="connsiteY47" fmla="*/ 383381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81163" h="1052512">
                <a:moveTo>
                  <a:pt x="1269207" y="383381"/>
                </a:moveTo>
                <a:lnTo>
                  <a:pt x="1071563" y="538162"/>
                </a:lnTo>
                <a:lnTo>
                  <a:pt x="900113" y="666750"/>
                </a:lnTo>
                <a:lnTo>
                  <a:pt x="733425" y="778668"/>
                </a:lnTo>
                <a:lnTo>
                  <a:pt x="583407" y="888206"/>
                </a:lnTo>
                <a:lnTo>
                  <a:pt x="457200" y="983456"/>
                </a:lnTo>
                <a:lnTo>
                  <a:pt x="397669" y="1028700"/>
                </a:lnTo>
                <a:lnTo>
                  <a:pt x="366713" y="1042987"/>
                </a:lnTo>
                <a:lnTo>
                  <a:pt x="328613" y="1052512"/>
                </a:lnTo>
                <a:lnTo>
                  <a:pt x="304800" y="1052512"/>
                </a:lnTo>
                <a:lnTo>
                  <a:pt x="266700" y="1045368"/>
                </a:lnTo>
                <a:lnTo>
                  <a:pt x="233363" y="1028700"/>
                </a:lnTo>
                <a:lnTo>
                  <a:pt x="200025" y="1007268"/>
                </a:lnTo>
                <a:lnTo>
                  <a:pt x="142875" y="954881"/>
                </a:lnTo>
                <a:lnTo>
                  <a:pt x="88107" y="892968"/>
                </a:lnTo>
                <a:lnTo>
                  <a:pt x="57150" y="852487"/>
                </a:lnTo>
                <a:lnTo>
                  <a:pt x="42863" y="828675"/>
                </a:lnTo>
                <a:lnTo>
                  <a:pt x="23813" y="788193"/>
                </a:lnTo>
                <a:lnTo>
                  <a:pt x="7144" y="740568"/>
                </a:lnTo>
                <a:lnTo>
                  <a:pt x="0" y="707231"/>
                </a:lnTo>
                <a:lnTo>
                  <a:pt x="4763" y="685800"/>
                </a:lnTo>
                <a:lnTo>
                  <a:pt x="14288" y="676275"/>
                </a:lnTo>
                <a:lnTo>
                  <a:pt x="26194" y="669131"/>
                </a:lnTo>
                <a:lnTo>
                  <a:pt x="45244" y="671512"/>
                </a:lnTo>
                <a:lnTo>
                  <a:pt x="76200" y="678656"/>
                </a:lnTo>
                <a:lnTo>
                  <a:pt x="92869" y="692943"/>
                </a:lnTo>
                <a:lnTo>
                  <a:pt x="133350" y="714375"/>
                </a:lnTo>
                <a:lnTo>
                  <a:pt x="188119" y="731043"/>
                </a:lnTo>
                <a:lnTo>
                  <a:pt x="238125" y="738187"/>
                </a:lnTo>
                <a:lnTo>
                  <a:pt x="280988" y="735806"/>
                </a:lnTo>
                <a:lnTo>
                  <a:pt x="319088" y="726281"/>
                </a:lnTo>
                <a:lnTo>
                  <a:pt x="447675" y="669131"/>
                </a:lnTo>
                <a:lnTo>
                  <a:pt x="635794" y="564356"/>
                </a:lnTo>
                <a:lnTo>
                  <a:pt x="850107" y="442912"/>
                </a:lnTo>
                <a:lnTo>
                  <a:pt x="1014413" y="364331"/>
                </a:lnTo>
                <a:lnTo>
                  <a:pt x="1278732" y="219075"/>
                </a:lnTo>
                <a:lnTo>
                  <a:pt x="1443038" y="126206"/>
                </a:lnTo>
                <a:lnTo>
                  <a:pt x="1545432" y="61912"/>
                </a:lnTo>
                <a:lnTo>
                  <a:pt x="1597819" y="30956"/>
                </a:lnTo>
                <a:lnTo>
                  <a:pt x="1640682" y="7143"/>
                </a:lnTo>
                <a:lnTo>
                  <a:pt x="1659732" y="0"/>
                </a:lnTo>
                <a:lnTo>
                  <a:pt x="1671638" y="0"/>
                </a:lnTo>
                <a:lnTo>
                  <a:pt x="1676400" y="4762"/>
                </a:lnTo>
                <a:lnTo>
                  <a:pt x="1681163" y="14287"/>
                </a:lnTo>
                <a:lnTo>
                  <a:pt x="1678782" y="30956"/>
                </a:lnTo>
                <a:lnTo>
                  <a:pt x="1664494" y="61912"/>
                </a:lnTo>
                <a:lnTo>
                  <a:pt x="1590675" y="126206"/>
                </a:lnTo>
                <a:lnTo>
                  <a:pt x="1269207" y="3833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F7A217B-1725-4ACD-9DBC-C494DE9ABC39}"/>
              </a:ext>
            </a:extLst>
          </p:cNvPr>
          <p:cNvSpPr/>
          <p:nvPr/>
        </p:nvSpPr>
        <p:spPr>
          <a:xfrm>
            <a:off x="5667375" y="2020889"/>
            <a:ext cx="2052638" cy="473075"/>
          </a:xfrm>
          <a:custGeom>
            <a:avLst/>
            <a:gdLst>
              <a:gd name="connsiteX0" fmla="*/ 947738 w 2052638"/>
              <a:gd name="connsiteY0" fmla="*/ 352425 h 471488"/>
              <a:gd name="connsiteX1" fmla="*/ 526256 w 2052638"/>
              <a:gd name="connsiteY1" fmla="*/ 426244 h 471488"/>
              <a:gd name="connsiteX2" fmla="*/ 378619 w 2052638"/>
              <a:gd name="connsiteY2" fmla="*/ 440532 h 471488"/>
              <a:gd name="connsiteX3" fmla="*/ 280988 w 2052638"/>
              <a:gd name="connsiteY3" fmla="*/ 466725 h 471488"/>
              <a:gd name="connsiteX4" fmla="*/ 257175 w 2052638"/>
              <a:gd name="connsiteY4" fmla="*/ 471488 h 471488"/>
              <a:gd name="connsiteX5" fmla="*/ 240506 w 2052638"/>
              <a:gd name="connsiteY5" fmla="*/ 466725 h 471488"/>
              <a:gd name="connsiteX6" fmla="*/ 211931 w 2052638"/>
              <a:gd name="connsiteY6" fmla="*/ 454819 h 471488"/>
              <a:gd name="connsiteX7" fmla="*/ 164306 w 2052638"/>
              <a:gd name="connsiteY7" fmla="*/ 421482 h 471488"/>
              <a:gd name="connsiteX8" fmla="*/ 133350 w 2052638"/>
              <a:gd name="connsiteY8" fmla="*/ 392907 h 471488"/>
              <a:gd name="connsiteX9" fmla="*/ 102394 w 2052638"/>
              <a:gd name="connsiteY9" fmla="*/ 357188 h 471488"/>
              <a:gd name="connsiteX10" fmla="*/ 59531 w 2052638"/>
              <a:gd name="connsiteY10" fmla="*/ 307182 h 471488"/>
              <a:gd name="connsiteX11" fmla="*/ 26194 w 2052638"/>
              <a:gd name="connsiteY11" fmla="*/ 259557 h 471488"/>
              <a:gd name="connsiteX12" fmla="*/ 7144 w 2052638"/>
              <a:gd name="connsiteY12" fmla="*/ 223838 h 471488"/>
              <a:gd name="connsiteX13" fmla="*/ 0 w 2052638"/>
              <a:gd name="connsiteY13" fmla="*/ 197644 h 471488"/>
              <a:gd name="connsiteX14" fmla="*/ 0 w 2052638"/>
              <a:gd name="connsiteY14" fmla="*/ 180975 h 471488"/>
              <a:gd name="connsiteX15" fmla="*/ 4763 w 2052638"/>
              <a:gd name="connsiteY15" fmla="*/ 171450 h 471488"/>
              <a:gd name="connsiteX16" fmla="*/ 16669 w 2052638"/>
              <a:gd name="connsiteY16" fmla="*/ 164307 h 471488"/>
              <a:gd name="connsiteX17" fmla="*/ 33338 w 2052638"/>
              <a:gd name="connsiteY17" fmla="*/ 169069 h 471488"/>
              <a:gd name="connsiteX18" fmla="*/ 76200 w 2052638"/>
              <a:gd name="connsiteY18" fmla="*/ 197644 h 471488"/>
              <a:gd name="connsiteX19" fmla="*/ 97631 w 2052638"/>
              <a:gd name="connsiteY19" fmla="*/ 204788 h 471488"/>
              <a:gd name="connsiteX20" fmla="*/ 209550 w 2052638"/>
              <a:gd name="connsiteY20" fmla="*/ 219075 h 471488"/>
              <a:gd name="connsiteX21" fmla="*/ 359569 w 2052638"/>
              <a:gd name="connsiteY21" fmla="*/ 223838 h 471488"/>
              <a:gd name="connsiteX22" fmla="*/ 454819 w 2052638"/>
              <a:gd name="connsiteY22" fmla="*/ 226219 h 471488"/>
              <a:gd name="connsiteX23" fmla="*/ 561975 w 2052638"/>
              <a:gd name="connsiteY23" fmla="*/ 216694 h 471488"/>
              <a:gd name="connsiteX24" fmla="*/ 878681 w 2052638"/>
              <a:gd name="connsiteY24" fmla="*/ 180975 h 471488"/>
              <a:gd name="connsiteX25" fmla="*/ 1102519 w 2052638"/>
              <a:gd name="connsiteY25" fmla="*/ 159544 h 471488"/>
              <a:gd name="connsiteX26" fmla="*/ 1412081 w 2052638"/>
              <a:gd name="connsiteY26" fmla="*/ 97632 h 471488"/>
              <a:gd name="connsiteX27" fmla="*/ 1593056 w 2052638"/>
              <a:gd name="connsiteY27" fmla="*/ 54769 h 471488"/>
              <a:gd name="connsiteX28" fmla="*/ 1735931 w 2052638"/>
              <a:gd name="connsiteY28" fmla="*/ 0 h 471488"/>
              <a:gd name="connsiteX29" fmla="*/ 1747838 w 2052638"/>
              <a:gd name="connsiteY29" fmla="*/ 0 h 471488"/>
              <a:gd name="connsiteX30" fmla="*/ 1790700 w 2052638"/>
              <a:gd name="connsiteY30" fmla="*/ 4763 h 471488"/>
              <a:gd name="connsiteX31" fmla="*/ 1847850 w 2052638"/>
              <a:gd name="connsiteY31" fmla="*/ 21432 h 471488"/>
              <a:gd name="connsiteX32" fmla="*/ 1895475 w 2052638"/>
              <a:gd name="connsiteY32" fmla="*/ 35719 h 471488"/>
              <a:gd name="connsiteX33" fmla="*/ 1959769 w 2052638"/>
              <a:gd name="connsiteY33" fmla="*/ 64294 h 471488"/>
              <a:gd name="connsiteX34" fmla="*/ 1995488 w 2052638"/>
              <a:gd name="connsiteY34" fmla="*/ 85725 h 471488"/>
              <a:gd name="connsiteX35" fmla="*/ 2021681 w 2052638"/>
              <a:gd name="connsiteY35" fmla="*/ 100013 h 471488"/>
              <a:gd name="connsiteX36" fmla="*/ 2035969 w 2052638"/>
              <a:gd name="connsiteY36" fmla="*/ 111919 h 471488"/>
              <a:gd name="connsiteX37" fmla="*/ 2047875 w 2052638"/>
              <a:gd name="connsiteY37" fmla="*/ 133350 h 471488"/>
              <a:gd name="connsiteX38" fmla="*/ 2052638 w 2052638"/>
              <a:gd name="connsiteY38" fmla="*/ 157163 h 471488"/>
              <a:gd name="connsiteX39" fmla="*/ 2047875 w 2052638"/>
              <a:gd name="connsiteY39" fmla="*/ 180975 h 471488"/>
              <a:gd name="connsiteX40" fmla="*/ 2031206 w 2052638"/>
              <a:gd name="connsiteY40" fmla="*/ 204788 h 471488"/>
              <a:gd name="connsiteX41" fmla="*/ 2002631 w 2052638"/>
              <a:gd name="connsiteY41" fmla="*/ 219075 h 471488"/>
              <a:gd name="connsiteX42" fmla="*/ 1935956 w 2052638"/>
              <a:gd name="connsiteY42" fmla="*/ 223838 h 471488"/>
              <a:gd name="connsiteX43" fmla="*/ 1795463 w 2052638"/>
              <a:gd name="connsiteY43" fmla="*/ 233363 h 471488"/>
              <a:gd name="connsiteX44" fmla="*/ 1688306 w 2052638"/>
              <a:gd name="connsiteY44" fmla="*/ 247650 h 471488"/>
              <a:gd name="connsiteX45" fmla="*/ 1457325 w 2052638"/>
              <a:gd name="connsiteY45" fmla="*/ 297657 h 471488"/>
              <a:gd name="connsiteX46" fmla="*/ 1328738 w 2052638"/>
              <a:gd name="connsiteY46" fmla="*/ 309563 h 471488"/>
              <a:gd name="connsiteX47" fmla="*/ 947738 w 2052638"/>
              <a:gd name="connsiteY47" fmla="*/ 352425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52638" h="471488">
                <a:moveTo>
                  <a:pt x="947738" y="352425"/>
                </a:moveTo>
                <a:lnTo>
                  <a:pt x="526256" y="426244"/>
                </a:lnTo>
                <a:lnTo>
                  <a:pt x="378619" y="440532"/>
                </a:lnTo>
                <a:lnTo>
                  <a:pt x="280988" y="466725"/>
                </a:lnTo>
                <a:lnTo>
                  <a:pt x="257175" y="471488"/>
                </a:lnTo>
                <a:lnTo>
                  <a:pt x="240506" y="466725"/>
                </a:lnTo>
                <a:lnTo>
                  <a:pt x="211931" y="454819"/>
                </a:lnTo>
                <a:lnTo>
                  <a:pt x="164306" y="421482"/>
                </a:lnTo>
                <a:lnTo>
                  <a:pt x="133350" y="392907"/>
                </a:lnTo>
                <a:lnTo>
                  <a:pt x="102394" y="357188"/>
                </a:lnTo>
                <a:lnTo>
                  <a:pt x="59531" y="307182"/>
                </a:lnTo>
                <a:lnTo>
                  <a:pt x="26194" y="259557"/>
                </a:lnTo>
                <a:lnTo>
                  <a:pt x="7144" y="223838"/>
                </a:lnTo>
                <a:lnTo>
                  <a:pt x="0" y="197644"/>
                </a:lnTo>
                <a:lnTo>
                  <a:pt x="0" y="180975"/>
                </a:lnTo>
                <a:lnTo>
                  <a:pt x="4763" y="171450"/>
                </a:lnTo>
                <a:lnTo>
                  <a:pt x="16669" y="164307"/>
                </a:lnTo>
                <a:lnTo>
                  <a:pt x="33338" y="169069"/>
                </a:lnTo>
                <a:lnTo>
                  <a:pt x="76200" y="197644"/>
                </a:lnTo>
                <a:lnTo>
                  <a:pt x="97631" y="204788"/>
                </a:lnTo>
                <a:lnTo>
                  <a:pt x="209550" y="219075"/>
                </a:lnTo>
                <a:lnTo>
                  <a:pt x="359569" y="223838"/>
                </a:lnTo>
                <a:lnTo>
                  <a:pt x="454819" y="226219"/>
                </a:lnTo>
                <a:lnTo>
                  <a:pt x="561975" y="216694"/>
                </a:lnTo>
                <a:lnTo>
                  <a:pt x="878681" y="180975"/>
                </a:lnTo>
                <a:lnTo>
                  <a:pt x="1102519" y="159544"/>
                </a:lnTo>
                <a:lnTo>
                  <a:pt x="1412081" y="97632"/>
                </a:lnTo>
                <a:lnTo>
                  <a:pt x="1593056" y="54769"/>
                </a:lnTo>
                <a:lnTo>
                  <a:pt x="1735931" y="0"/>
                </a:lnTo>
                <a:lnTo>
                  <a:pt x="1747838" y="0"/>
                </a:lnTo>
                <a:lnTo>
                  <a:pt x="1790700" y="4763"/>
                </a:lnTo>
                <a:lnTo>
                  <a:pt x="1847850" y="21432"/>
                </a:lnTo>
                <a:lnTo>
                  <a:pt x="1895475" y="35719"/>
                </a:lnTo>
                <a:lnTo>
                  <a:pt x="1959769" y="64294"/>
                </a:lnTo>
                <a:lnTo>
                  <a:pt x="1995488" y="85725"/>
                </a:lnTo>
                <a:lnTo>
                  <a:pt x="2021681" y="100013"/>
                </a:lnTo>
                <a:lnTo>
                  <a:pt x="2035969" y="111919"/>
                </a:lnTo>
                <a:lnTo>
                  <a:pt x="2047875" y="133350"/>
                </a:lnTo>
                <a:lnTo>
                  <a:pt x="2052638" y="157163"/>
                </a:lnTo>
                <a:lnTo>
                  <a:pt x="2047875" y="180975"/>
                </a:lnTo>
                <a:lnTo>
                  <a:pt x="2031206" y="204788"/>
                </a:lnTo>
                <a:lnTo>
                  <a:pt x="2002631" y="219075"/>
                </a:lnTo>
                <a:lnTo>
                  <a:pt x="1935956" y="223838"/>
                </a:lnTo>
                <a:lnTo>
                  <a:pt x="1795463" y="233363"/>
                </a:lnTo>
                <a:lnTo>
                  <a:pt x="1688306" y="247650"/>
                </a:lnTo>
                <a:lnTo>
                  <a:pt x="1457325" y="297657"/>
                </a:lnTo>
                <a:lnTo>
                  <a:pt x="1328738" y="309563"/>
                </a:lnTo>
                <a:lnTo>
                  <a:pt x="947738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D2BBD75-FDF1-4854-93A0-D662376263F9}"/>
              </a:ext>
            </a:extLst>
          </p:cNvPr>
          <p:cNvSpPr/>
          <p:nvPr/>
        </p:nvSpPr>
        <p:spPr>
          <a:xfrm>
            <a:off x="5984875" y="2373313"/>
            <a:ext cx="490538" cy="717550"/>
          </a:xfrm>
          <a:custGeom>
            <a:avLst/>
            <a:gdLst>
              <a:gd name="connsiteX0" fmla="*/ 185738 w 490538"/>
              <a:gd name="connsiteY0" fmla="*/ 423863 h 716757"/>
              <a:gd name="connsiteX1" fmla="*/ 130969 w 490538"/>
              <a:gd name="connsiteY1" fmla="*/ 269082 h 716757"/>
              <a:gd name="connsiteX2" fmla="*/ 0 w 490538"/>
              <a:gd name="connsiteY2" fmla="*/ 28575 h 716757"/>
              <a:gd name="connsiteX3" fmla="*/ 197644 w 490538"/>
              <a:gd name="connsiteY3" fmla="*/ 0 h 716757"/>
              <a:gd name="connsiteX4" fmla="*/ 295275 w 490538"/>
              <a:gd name="connsiteY4" fmla="*/ 152400 h 716757"/>
              <a:gd name="connsiteX5" fmla="*/ 328613 w 490538"/>
              <a:gd name="connsiteY5" fmla="*/ 207169 h 716757"/>
              <a:gd name="connsiteX6" fmla="*/ 361950 w 490538"/>
              <a:gd name="connsiteY6" fmla="*/ 269082 h 716757"/>
              <a:gd name="connsiteX7" fmla="*/ 388144 w 490538"/>
              <a:gd name="connsiteY7" fmla="*/ 342900 h 716757"/>
              <a:gd name="connsiteX8" fmla="*/ 419100 w 490538"/>
              <a:gd name="connsiteY8" fmla="*/ 438150 h 716757"/>
              <a:gd name="connsiteX9" fmla="*/ 490538 w 490538"/>
              <a:gd name="connsiteY9" fmla="*/ 659607 h 716757"/>
              <a:gd name="connsiteX10" fmla="*/ 252413 w 490538"/>
              <a:gd name="connsiteY10" fmla="*/ 716757 h 716757"/>
              <a:gd name="connsiteX11" fmla="*/ 219075 w 490538"/>
              <a:gd name="connsiteY11" fmla="*/ 545307 h 716757"/>
              <a:gd name="connsiteX12" fmla="*/ 185738 w 490538"/>
              <a:gd name="connsiteY12" fmla="*/ 423863 h 7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0538" h="716757">
                <a:moveTo>
                  <a:pt x="185738" y="423863"/>
                </a:moveTo>
                <a:lnTo>
                  <a:pt x="130969" y="269082"/>
                </a:lnTo>
                <a:lnTo>
                  <a:pt x="0" y="28575"/>
                </a:lnTo>
                <a:lnTo>
                  <a:pt x="197644" y="0"/>
                </a:lnTo>
                <a:lnTo>
                  <a:pt x="295275" y="152400"/>
                </a:lnTo>
                <a:lnTo>
                  <a:pt x="328613" y="207169"/>
                </a:lnTo>
                <a:lnTo>
                  <a:pt x="361950" y="269082"/>
                </a:lnTo>
                <a:lnTo>
                  <a:pt x="388144" y="342900"/>
                </a:lnTo>
                <a:lnTo>
                  <a:pt x="419100" y="438150"/>
                </a:lnTo>
                <a:lnTo>
                  <a:pt x="490538" y="659607"/>
                </a:lnTo>
                <a:lnTo>
                  <a:pt x="252413" y="716757"/>
                </a:lnTo>
                <a:lnTo>
                  <a:pt x="219075" y="545307"/>
                </a:lnTo>
                <a:lnTo>
                  <a:pt x="185738" y="423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E081307-1A94-4379-96EF-6AF982932833}"/>
              </a:ext>
            </a:extLst>
          </p:cNvPr>
          <p:cNvSpPr/>
          <p:nvPr/>
        </p:nvSpPr>
        <p:spPr>
          <a:xfrm>
            <a:off x="6886576" y="2276476"/>
            <a:ext cx="409575" cy="715963"/>
          </a:xfrm>
          <a:custGeom>
            <a:avLst/>
            <a:gdLst>
              <a:gd name="connsiteX0" fmla="*/ 57150 w 409575"/>
              <a:gd name="connsiteY0" fmla="*/ 335756 h 716756"/>
              <a:gd name="connsiteX1" fmla="*/ 78581 w 409575"/>
              <a:gd name="connsiteY1" fmla="*/ 0 h 716756"/>
              <a:gd name="connsiteX2" fmla="*/ 245269 w 409575"/>
              <a:gd name="connsiteY2" fmla="*/ 9525 h 716756"/>
              <a:gd name="connsiteX3" fmla="*/ 342900 w 409575"/>
              <a:gd name="connsiteY3" fmla="*/ 64294 h 716756"/>
              <a:gd name="connsiteX4" fmla="*/ 371475 w 409575"/>
              <a:gd name="connsiteY4" fmla="*/ 78581 h 716756"/>
              <a:gd name="connsiteX5" fmla="*/ 390525 w 409575"/>
              <a:gd name="connsiteY5" fmla="*/ 97631 h 716756"/>
              <a:gd name="connsiteX6" fmla="*/ 402431 w 409575"/>
              <a:gd name="connsiteY6" fmla="*/ 114300 h 716756"/>
              <a:gd name="connsiteX7" fmla="*/ 407194 w 409575"/>
              <a:gd name="connsiteY7" fmla="*/ 130969 h 716756"/>
              <a:gd name="connsiteX8" fmla="*/ 409575 w 409575"/>
              <a:gd name="connsiteY8" fmla="*/ 152400 h 716756"/>
              <a:gd name="connsiteX9" fmla="*/ 402431 w 409575"/>
              <a:gd name="connsiteY9" fmla="*/ 183356 h 716756"/>
              <a:gd name="connsiteX10" fmla="*/ 373856 w 409575"/>
              <a:gd name="connsiteY10" fmla="*/ 247650 h 716756"/>
              <a:gd name="connsiteX11" fmla="*/ 276225 w 409575"/>
              <a:gd name="connsiteY11" fmla="*/ 414338 h 716756"/>
              <a:gd name="connsiteX12" fmla="*/ 109538 w 409575"/>
              <a:gd name="connsiteY12" fmla="*/ 709613 h 716756"/>
              <a:gd name="connsiteX13" fmla="*/ 0 w 409575"/>
              <a:gd name="connsiteY13" fmla="*/ 716756 h 716756"/>
              <a:gd name="connsiteX14" fmla="*/ 21431 w 409575"/>
              <a:gd name="connsiteY14" fmla="*/ 542925 h 716756"/>
              <a:gd name="connsiteX15" fmla="*/ 57150 w 409575"/>
              <a:gd name="connsiteY15" fmla="*/ 335756 h 716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9575" h="716756">
                <a:moveTo>
                  <a:pt x="57150" y="335756"/>
                </a:moveTo>
                <a:lnTo>
                  <a:pt x="78581" y="0"/>
                </a:lnTo>
                <a:lnTo>
                  <a:pt x="245269" y="9525"/>
                </a:lnTo>
                <a:lnTo>
                  <a:pt x="342900" y="64294"/>
                </a:lnTo>
                <a:lnTo>
                  <a:pt x="371475" y="78581"/>
                </a:lnTo>
                <a:lnTo>
                  <a:pt x="390525" y="97631"/>
                </a:lnTo>
                <a:lnTo>
                  <a:pt x="402431" y="114300"/>
                </a:lnTo>
                <a:lnTo>
                  <a:pt x="407194" y="130969"/>
                </a:lnTo>
                <a:lnTo>
                  <a:pt x="409575" y="152400"/>
                </a:lnTo>
                <a:lnTo>
                  <a:pt x="402431" y="183356"/>
                </a:lnTo>
                <a:lnTo>
                  <a:pt x="373856" y="247650"/>
                </a:lnTo>
                <a:lnTo>
                  <a:pt x="276225" y="414338"/>
                </a:lnTo>
                <a:lnTo>
                  <a:pt x="109538" y="709613"/>
                </a:lnTo>
                <a:lnTo>
                  <a:pt x="0" y="716756"/>
                </a:lnTo>
                <a:lnTo>
                  <a:pt x="21431" y="542925"/>
                </a:lnTo>
                <a:lnTo>
                  <a:pt x="57150" y="335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4C2BDB3-B244-4346-9F92-B5F10EDBAC4A}"/>
              </a:ext>
            </a:extLst>
          </p:cNvPr>
          <p:cNvSpPr/>
          <p:nvPr/>
        </p:nvSpPr>
        <p:spPr>
          <a:xfrm>
            <a:off x="5251450" y="2781300"/>
            <a:ext cx="3028950" cy="560388"/>
          </a:xfrm>
          <a:custGeom>
            <a:avLst/>
            <a:gdLst>
              <a:gd name="connsiteX0" fmla="*/ 1548217 w 3028793"/>
              <a:gd name="connsiteY0" fmla="*/ 318161 h 561166"/>
              <a:gd name="connsiteX1" fmla="*/ 1300202 w 3028793"/>
              <a:gd name="connsiteY1" fmla="*/ 345718 h 561166"/>
              <a:gd name="connsiteX2" fmla="*/ 1157405 w 3028793"/>
              <a:gd name="connsiteY2" fmla="*/ 368265 h 561166"/>
              <a:gd name="connsiteX3" fmla="*/ 984546 w 3028793"/>
              <a:gd name="connsiteY3" fmla="*/ 400833 h 561166"/>
              <a:gd name="connsiteX4" fmla="*/ 776614 w 3028793"/>
              <a:gd name="connsiteY4" fmla="*/ 453442 h 561166"/>
              <a:gd name="connsiteX5" fmla="*/ 578702 w 3028793"/>
              <a:gd name="connsiteY5" fmla="*/ 503546 h 561166"/>
              <a:gd name="connsiteX6" fmla="*/ 345718 w 3028793"/>
              <a:gd name="connsiteY6" fmla="*/ 558661 h 561166"/>
              <a:gd name="connsiteX7" fmla="*/ 310645 w 3028793"/>
              <a:gd name="connsiteY7" fmla="*/ 561166 h 561166"/>
              <a:gd name="connsiteX8" fmla="*/ 283088 w 3028793"/>
              <a:gd name="connsiteY8" fmla="*/ 553650 h 561166"/>
              <a:gd name="connsiteX9" fmla="*/ 250521 w 3028793"/>
              <a:gd name="connsiteY9" fmla="*/ 536114 h 561166"/>
              <a:gd name="connsiteX10" fmla="*/ 182880 w 3028793"/>
              <a:gd name="connsiteY10" fmla="*/ 491020 h 561166"/>
              <a:gd name="connsiteX11" fmla="*/ 105219 w 3028793"/>
              <a:gd name="connsiteY11" fmla="*/ 420875 h 561166"/>
              <a:gd name="connsiteX12" fmla="*/ 67641 w 3028793"/>
              <a:gd name="connsiteY12" fmla="*/ 380791 h 561166"/>
              <a:gd name="connsiteX13" fmla="*/ 37578 w 3028793"/>
              <a:gd name="connsiteY13" fmla="*/ 340708 h 561166"/>
              <a:gd name="connsiteX14" fmla="*/ 17536 w 3028793"/>
              <a:gd name="connsiteY14" fmla="*/ 313151 h 561166"/>
              <a:gd name="connsiteX15" fmla="*/ 2505 w 3028793"/>
              <a:gd name="connsiteY15" fmla="*/ 278078 h 561166"/>
              <a:gd name="connsiteX16" fmla="*/ 0 w 3028793"/>
              <a:gd name="connsiteY16" fmla="*/ 258036 h 561166"/>
              <a:gd name="connsiteX17" fmla="*/ 0 w 3028793"/>
              <a:gd name="connsiteY17" fmla="*/ 248015 h 561166"/>
              <a:gd name="connsiteX18" fmla="*/ 2505 w 3028793"/>
              <a:gd name="connsiteY18" fmla="*/ 237995 h 561166"/>
              <a:gd name="connsiteX19" fmla="*/ 17536 w 3028793"/>
              <a:gd name="connsiteY19" fmla="*/ 235489 h 561166"/>
              <a:gd name="connsiteX20" fmla="*/ 35073 w 3028793"/>
              <a:gd name="connsiteY20" fmla="*/ 235489 h 561166"/>
              <a:gd name="connsiteX21" fmla="*/ 87682 w 3028793"/>
              <a:gd name="connsiteY21" fmla="*/ 260541 h 561166"/>
              <a:gd name="connsiteX22" fmla="*/ 152818 w 3028793"/>
              <a:gd name="connsiteY22" fmla="*/ 288099 h 561166"/>
              <a:gd name="connsiteX23" fmla="*/ 212942 w 3028793"/>
              <a:gd name="connsiteY23" fmla="*/ 305635 h 561166"/>
              <a:gd name="connsiteX24" fmla="*/ 285593 w 3028793"/>
              <a:gd name="connsiteY24" fmla="*/ 315656 h 561166"/>
              <a:gd name="connsiteX25" fmla="*/ 348224 w 3028793"/>
              <a:gd name="connsiteY25" fmla="*/ 318161 h 561166"/>
              <a:gd name="connsiteX26" fmla="*/ 470979 w 3028793"/>
              <a:gd name="connsiteY26" fmla="*/ 310646 h 561166"/>
              <a:gd name="connsiteX27" fmla="*/ 656364 w 3028793"/>
              <a:gd name="connsiteY27" fmla="*/ 285594 h 561166"/>
              <a:gd name="connsiteX28" fmla="*/ 982041 w 3028793"/>
              <a:gd name="connsiteY28" fmla="*/ 222963 h 561166"/>
              <a:gd name="connsiteX29" fmla="*/ 1192478 w 3028793"/>
              <a:gd name="connsiteY29" fmla="*/ 177870 h 561166"/>
              <a:gd name="connsiteX30" fmla="*/ 1663456 w 3028793"/>
              <a:gd name="connsiteY30" fmla="*/ 132776 h 561166"/>
              <a:gd name="connsiteX31" fmla="*/ 1791222 w 3028793"/>
              <a:gd name="connsiteY31" fmla="*/ 117745 h 561166"/>
              <a:gd name="connsiteX32" fmla="*/ 2036732 w 3028793"/>
              <a:gd name="connsiteY32" fmla="*/ 100208 h 561166"/>
              <a:gd name="connsiteX33" fmla="*/ 2214602 w 3028793"/>
              <a:gd name="connsiteY33" fmla="*/ 82672 h 561166"/>
              <a:gd name="connsiteX34" fmla="*/ 2362409 w 3028793"/>
              <a:gd name="connsiteY34" fmla="*/ 62630 h 561166"/>
              <a:gd name="connsiteX35" fmla="*/ 2562825 w 3028793"/>
              <a:gd name="connsiteY35" fmla="*/ 25052 h 561166"/>
              <a:gd name="connsiteX36" fmla="*/ 2660528 w 3028793"/>
              <a:gd name="connsiteY36" fmla="*/ 2505 h 561166"/>
              <a:gd name="connsiteX37" fmla="*/ 2703117 w 3028793"/>
              <a:gd name="connsiteY37" fmla="*/ 0 h 561166"/>
              <a:gd name="connsiteX38" fmla="*/ 2753221 w 3028793"/>
              <a:gd name="connsiteY38" fmla="*/ 10021 h 561166"/>
              <a:gd name="connsiteX39" fmla="*/ 2840903 w 3028793"/>
              <a:gd name="connsiteY39" fmla="*/ 45094 h 561166"/>
              <a:gd name="connsiteX40" fmla="*/ 2913554 w 3028793"/>
              <a:gd name="connsiteY40" fmla="*/ 80167 h 561166"/>
              <a:gd name="connsiteX41" fmla="*/ 2953637 w 3028793"/>
              <a:gd name="connsiteY41" fmla="*/ 102714 h 561166"/>
              <a:gd name="connsiteX42" fmla="*/ 2978689 w 3028793"/>
              <a:gd name="connsiteY42" fmla="*/ 120250 h 561166"/>
              <a:gd name="connsiteX43" fmla="*/ 3001236 w 3028793"/>
              <a:gd name="connsiteY43" fmla="*/ 140292 h 561166"/>
              <a:gd name="connsiteX44" fmla="*/ 3018773 w 3028793"/>
              <a:gd name="connsiteY44" fmla="*/ 167849 h 561166"/>
              <a:gd name="connsiteX45" fmla="*/ 3028793 w 3028793"/>
              <a:gd name="connsiteY45" fmla="*/ 192901 h 561166"/>
              <a:gd name="connsiteX46" fmla="*/ 3028793 w 3028793"/>
              <a:gd name="connsiteY46" fmla="*/ 227974 h 561166"/>
              <a:gd name="connsiteX47" fmla="*/ 3018773 w 3028793"/>
              <a:gd name="connsiteY47" fmla="*/ 270562 h 561166"/>
              <a:gd name="connsiteX48" fmla="*/ 3011257 w 3028793"/>
              <a:gd name="connsiteY48" fmla="*/ 285594 h 561166"/>
              <a:gd name="connsiteX49" fmla="*/ 2991215 w 3028793"/>
              <a:gd name="connsiteY49" fmla="*/ 298120 h 561166"/>
              <a:gd name="connsiteX50" fmla="*/ 2926080 w 3028793"/>
              <a:gd name="connsiteY50" fmla="*/ 298120 h 561166"/>
              <a:gd name="connsiteX51" fmla="*/ 2642992 w 3028793"/>
              <a:gd name="connsiteY51" fmla="*/ 275573 h 561166"/>
              <a:gd name="connsiteX52" fmla="*/ 2304789 w 3028793"/>
              <a:gd name="connsiteY52" fmla="*/ 273067 h 561166"/>
              <a:gd name="connsiteX53" fmla="*/ 1944039 w 3028793"/>
              <a:gd name="connsiteY53" fmla="*/ 290604 h 561166"/>
              <a:gd name="connsiteX54" fmla="*/ 1548217 w 3028793"/>
              <a:gd name="connsiteY54" fmla="*/ 318161 h 56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28793" h="561166">
                <a:moveTo>
                  <a:pt x="1548217" y="318161"/>
                </a:moveTo>
                <a:lnTo>
                  <a:pt x="1300202" y="345718"/>
                </a:lnTo>
                <a:lnTo>
                  <a:pt x="1157405" y="368265"/>
                </a:lnTo>
                <a:lnTo>
                  <a:pt x="984546" y="400833"/>
                </a:lnTo>
                <a:lnTo>
                  <a:pt x="776614" y="453442"/>
                </a:lnTo>
                <a:lnTo>
                  <a:pt x="578702" y="503546"/>
                </a:lnTo>
                <a:lnTo>
                  <a:pt x="345718" y="558661"/>
                </a:lnTo>
                <a:lnTo>
                  <a:pt x="310645" y="561166"/>
                </a:lnTo>
                <a:lnTo>
                  <a:pt x="283088" y="553650"/>
                </a:lnTo>
                <a:lnTo>
                  <a:pt x="250521" y="536114"/>
                </a:lnTo>
                <a:lnTo>
                  <a:pt x="182880" y="491020"/>
                </a:lnTo>
                <a:lnTo>
                  <a:pt x="105219" y="420875"/>
                </a:lnTo>
                <a:lnTo>
                  <a:pt x="67641" y="380791"/>
                </a:lnTo>
                <a:lnTo>
                  <a:pt x="37578" y="340708"/>
                </a:lnTo>
                <a:lnTo>
                  <a:pt x="17536" y="313151"/>
                </a:lnTo>
                <a:lnTo>
                  <a:pt x="2505" y="278078"/>
                </a:lnTo>
                <a:lnTo>
                  <a:pt x="0" y="258036"/>
                </a:lnTo>
                <a:lnTo>
                  <a:pt x="0" y="248015"/>
                </a:lnTo>
                <a:lnTo>
                  <a:pt x="2505" y="237995"/>
                </a:lnTo>
                <a:lnTo>
                  <a:pt x="17536" y="235489"/>
                </a:lnTo>
                <a:lnTo>
                  <a:pt x="35073" y="235489"/>
                </a:lnTo>
                <a:lnTo>
                  <a:pt x="87682" y="260541"/>
                </a:lnTo>
                <a:lnTo>
                  <a:pt x="152818" y="288099"/>
                </a:lnTo>
                <a:lnTo>
                  <a:pt x="212942" y="305635"/>
                </a:lnTo>
                <a:lnTo>
                  <a:pt x="285593" y="315656"/>
                </a:lnTo>
                <a:lnTo>
                  <a:pt x="348224" y="318161"/>
                </a:lnTo>
                <a:lnTo>
                  <a:pt x="470979" y="310646"/>
                </a:lnTo>
                <a:lnTo>
                  <a:pt x="656364" y="285594"/>
                </a:lnTo>
                <a:lnTo>
                  <a:pt x="982041" y="222963"/>
                </a:lnTo>
                <a:cubicBezTo>
                  <a:pt x="1052149" y="207759"/>
                  <a:pt x="1120740" y="177870"/>
                  <a:pt x="1192478" y="177870"/>
                </a:cubicBezTo>
                <a:lnTo>
                  <a:pt x="1663456" y="132776"/>
                </a:lnTo>
                <a:lnTo>
                  <a:pt x="1791222" y="117745"/>
                </a:lnTo>
                <a:lnTo>
                  <a:pt x="2036732" y="100208"/>
                </a:lnTo>
                <a:lnTo>
                  <a:pt x="2214602" y="82672"/>
                </a:lnTo>
                <a:lnTo>
                  <a:pt x="2362409" y="62630"/>
                </a:lnTo>
                <a:lnTo>
                  <a:pt x="2562825" y="25052"/>
                </a:lnTo>
                <a:lnTo>
                  <a:pt x="2660528" y="2505"/>
                </a:lnTo>
                <a:lnTo>
                  <a:pt x="2703117" y="0"/>
                </a:lnTo>
                <a:lnTo>
                  <a:pt x="2753221" y="10021"/>
                </a:lnTo>
                <a:lnTo>
                  <a:pt x="2840903" y="45094"/>
                </a:lnTo>
                <a:lnTo>
                  <a:pt x="2913554" y="80167"/>
                </a:lnTo>
                <a:lnTo>
                  <a:pt x="2953637" y="102714"/>
                </a:lnTo>
                <a:lnTo>
                  <a:pt x="2978689" y="120250"/>
                </a:lnTo>
                <a:lnTo>
                  <a:pt x="3001236" y="140292"/>
                </a:lnTo>
                <a:lnTo>
                  <a:pt x="3018773" y="167849"/>
                </a:lnTo>
                <a:lnTo>
                  <a:pt x="3028793" y="192901"/>
                </a:lnTo>
                <a:lnTo>
                  <a:pt x="3028793" y="227974"/>
                </a:lnTo>
                <a:lnTo>
                  <a:pt x="3018773" y="270562"/>
                </a:lnTo>
                <a:lnTo>
                  <a:pt x="3011257" y="285594"/>
                </a:lnTo>
                <a:lnTo>
                  <a:pt x="2991215" y="298120"/>
                </a:lnTo>
                <a:lnTo>
                  <a:pt x="2926080" y="298120"/>
                </a:lnTo>
                <a:lnTo>
                  <a:pt x="2642992" y="275573"/>
                </a:lnTo>
                <a:lnTo>
                  <a:pt x="2304789" y="273067"/>
                </a:lnTo>
                <a:lnTo>
                  <a:pt x="1944039" y="290604"/>
                </a:lnTo>
                <a:lnTo>
                  <a:pt x="1548217" y="3181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447D57E-835E-4EDA-A723-83247BF1EFC8}"/>
              </a:ext>
            </a:extLst>
          </p:cNvPr>
          <p:cNvSpPr/>
          <p:nvPr/>
        </p:nvSpPr>
        <p:spPr>
          <a:xfrm>
            <a:off x="5829301" y="3294063"/>
            <a:ext cx="2022475" cy="1231900"/>
          </a:xfrm>
          <a:custGeom>
            <a:avLst/>
            <a:gdLst>
              <a:gd name="connsiteX0" fmla="*/ 766763 w 2021681"/>
              <a:gd name="connsiteY0" fmla="*/ 304800 h 1233487"/>
              <a:gd name="connsiteX1" fmla="*/ 85725 w 2021681"/>
              <a:gd name="connsiteY1" fmla="*/ 388144 h 1233487"/>
              <a:gd name="connsiteX2" fmla="*/ 0 w 2021681"/>
              <a:gd name="connsiteY2" fmla="*/ 211931 h 1233487"/>
              <a:gd name="connsiteX3" fmla="*/ 126206 w 2021681"/>
              <a:gd name="connsiteY3" fmla="*/ 200025 h 1233487"/>
              <a:gd name="connsiteX4" fmla="*/ 609600 w 2021681"/>
              <a:gd name="connsiteY4" fmla="*/ 147637 h 1233487"/>
              <a:gd name="connsiteX5" fmla="*/ 1164431 w 2021681"/>
              <a:gd name="connsiteY5" fmla="*/ 88106 h 1233487"/>
              <a:gd name="connsiteX6" fmla="*/ 1616869 w 2021681"/>
              <a:gd name="connsiteY6" fmla="*/ 47625 h 1233487"/>
              <a:gd name="connsiteX7" fmla="*/ 1647825 w 2021681"/>
              <a:gd name="connsiteY7" fmla="*/ 21431 h 1233487"/>
              <a:gd name="connsiteX8" fmla="*/ 1676400 w 2021681"/>
              <a:gd name="connsiteY8" fmla="*/ 7144 h 1233487"/>
              <a:gd name="connsiteX9" fmla="*/ 1702594 w 2021681"/>
              <a:gd name="connsiteY9" fmla="*/ 0 h 1233487"/>
              <a:gd name="connsiteX10" fmla="*/ 1724025 w 2021681"/>
              <a:gd name="connsiteY10" fmla="*/ 0 h 1233487"/>
              <a:gd name="connsiteX11" fmla="*/ 1743075 w 2021681"/>
              <a:gd name="connsiteY11" fmla="*/ 7144 h 1233487"/>
              <a:gd name="connsiteX12" fmla="*/ 1781175 w 2021681"/>
              <a:gd name="connsiteY12" fmla="*/ 28575 h 1233487"/>
              <a:gd name="connsiteX13" fmla="*/ 1869281 w 2021681"/>
              <a:gd name="connsiteY13" fmla="*/ 95250 h 1233487"/>
              <a:gd name="connsiteX14" fmla="*/ 1935956 w 2021681"/>
              <a:gd name="connsiteY14" fmla="*/ 154781 h 1233487"/>
              <a:gd name="connsiteX15" fmla="*/ 1976438 w 2021681"/>
              <a:gd name="connsiteY15" fmla="*/ 190500 h 1233487"/>
              <a:gd name="connsiteX16" fmla="*/ 2005013 w 2021681"/>
              <a:gd name="connsiteY16" fmla="*/ 226219 h 1233487"/>
              <a:gd name="connsiteX17" fmla="*/ 2019300 w 2021681"/>
              <a:gd name="connsiteY17" fmla="*/ 250031 h 1233487"/>
              <a:gd name="connsiteX18" fmla="*/ 2021681 w 2021681"/>
              <a:gd name="connsiteY18" fmla="*/ 264319 h 1233487"/>
              <a:gd name="connsiteX19" fmla="*/ 2021681 w 2021681"/>
              <a:gd name="connsiteY19" fmla="*/ 280987 h 1233487"/>
              <a:gd name="connsiteX20" fmla="*/ 2014538 w 2021681"/>
              <a:gd name="connsiteY20" fmla="*/ 309562 h 1233487"/>
              <a:gd name="connsiteX21" fmla="*/ 2000250 w 2021681"/>
              <a:gd name="connsiteY21" fmla="*/ 330994 h 1233487"/>
              <a:gd name="connsiteX22" fmla="*/ 1978819 w 2021681"/>
              <a:gd name="connsiteY22" fmla="*/ 347662 h 1233487"/>
              <a:gd name="connsiteX23" fmla="*/ 1952625 w 2021681"/>
              <a:gd name="connsiteY23" fmla="*/ 359569 h 1233487"/>
              <a:gd name="connsiteX24" fmla="*/ 1905000 w 2021681"/>
              <a:gd name="connsiteY24" fmla="*/ 569119 h 1233487"/>
              <a:gd name="connsiteX25" fmla="*/ 1835944 w 2021681"/>
              <a:gd name="connsiteY25" fmla="*/ 826294 h 1233487"/>
              <a:gd name="connsiteX26" fmla="*/ 1762125 w 2021681"/>
              <a:gd name="connsiteY26" fmla="*/ 1112044 h 1233487"/>
              <a:gd name="connsiteX27" fmla="*/ 1752600 w 2021681"/>
              <a:gd name="connsiteY27" fmla="*/ 1147762 h 1233487"/>
              <a:gd name="connsiteX28" fmla="*/ 1743075 w 2021681"/>
              <a:gd name="connsiteY28" fmla="*/ 1173956 h 1233487"/>
              <a:gd name="connsiteX29" fmla="*/ 1731169 w 2021681"/>
              <a:gd name="connsiteY29" fmla="*/ 1193006 h 1233487"/>
              <a:gd name="connsiteX30" fmla="*/ 1709738 w 2021681"/>
              <a:gd name="connsiteY30" fmla="*/ 1209675 h 1233487"/>
              <a:gd name="connsiteX31" fmla="*/ 1669256 w 2021681"/>
              <a:gd name="connsiteY31" fmla="*/ 1223962 h 1233487"/>
              <a:gd name="connsiteX32" fmla="*/ 1635919 w 2021681"/>
              <a:gd name="connsiteY32" fmla="*/ 1231106 h 1233487"/>
              <a:gd name="connsiteX33" fmla="*/ 1612106 w 2021681"/>
              <a:gd name="connsiteY33" fmla="*/ 1233487 h 1233487"/>
              <a:gd name="connsiteX34" fmla="*/ 1583531 w 2021681"/>
              <a:gd name="connsiteY34" fmla="*/ 1231106 h 1233487"/>
              <a:gd name="connsiteX35" fmla="*/ 1559719 w 2021681"/>
              <a:gd name="connsiteY35" fmla="*/ 1223962 h 1233487"/>
              <a:gd name="connsiteX36" fmla="*/ 1547813 w 2021681"/>
              <a:gd name="connsiteY36" fmla="*/ 1214437 h 1233487"/>
              <a:gd name="connsiteX37" fmla="*/ 1533525 w 2021681"/>
              <a:gd name="connsiteY37" fmla="*/ 1190625 h 1233487"/>
              <a:gd name="connsiteX38" fmla="*/ 1528763 w 2021681"/>
              <a:gd name="connsiteY38" fmla="*/ 1109662 h 1233487"/>
              <a:gd name="connsiteX39" fmla="*/ 1552575 w 2021681"/>
              <a:gd name="connsiteY39" fmla="*/ 988219 h 1233487"/>
              <a:gd name="connsiteX40" fmla="*/ 1624013 w 2021681"/>
              <a:gd name="connsiteY40" fmla="*/ 595312 h 1233487"/>
              <a:gd name="connsiteX41" fmla="*/ 1640681 w 2021681"/>
              <a:gd name="connsiteY41" fmla="*/ 509587 h 1233487"/>
              <a:gd name="connsiteX42" fmla="*/ 1671638 w 2021681"/>
              <a:gd name="connsiteY42" fmla="*/ 283369 h 1233487"/>
              <a:gd name="connsiteX43" fmla="*/ 1666875 w 2021681"/>
              <a:gd name="connsiteY43" fmla="*/ 257175 h 1233487"/>
              <a:gd name="connsiteX44" fmla="*/ 1654969 w 2021681"/>
              <a:gd name="connsiteY44" fmla="*/ 238125 h 1233487"/>
              <a:gd name="connsiteX45" fmla="*/ 1635919 w 2021681"/>
              <a:gd name="connsiteY45" fmla="*/ 221456 h 1233487"/>
              <a:gd name="connsiteX46" fmla="*/ 1609725 w 2021681"/>
              <a:gd name="connsiteY46" fmla="*/ 207169 h 1233487"/>
              <a:gd name="connsiteX47" fmla="*/ 1576388 w 2021681"/>
              <a:gd name="connsiteY47" fmla="*/ 204787 h 1233487"/>
              <a:gd name="connsiteX48" fmla="*/ 766763 w 2021681"/>
              <a:gd name="connsiteY48" fmla="*/ 304800 h 123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21681" h="1233487">
                <a:moveTo>
                  <a:pt x="766763" y="304800"/>
                </a:moveTo>
                <a:lnTo>
                  <a:pt x="85725" y="388144"/>
                </a:lnTo>
                <a:lnTo>
                  <a:pt x="0" y="211931"/>
                </a:lnTo>
                <a:lnTo>
                  <a:pt x="126206" y="200025"/>
                </a:lnTo>
                <a:lnTo>
                  <a:pt x="609600" y="147637"/>
                </a:lnTo>
                <a:lnTo>
                  <a:pt x="1164431" y="88106"/>
                </a:lnTo>
                <a:lnTo>
                  <a:pt x="1616869" y="47625"/>
                </a:lnTo>
                <a:lnTo>
                  <a:pt x="1647825" y="21431"/>
                </a:lnTo>
                <a:lnTo>
                  <a:pt x="1676400" y="7144"/>
                </a:lnTo>
                <a:lnTo>
                  <a:pt x="1702594" y="0"/>
                </a:lnTo>
                <a:lnTo>
                  <a:pt x="1724025" y="0"/>
                </a:lnTo>
                <a:lnTo>
                  <a:pt x="1743075" y="7144"/>
                </a:lnTo>
                <a:lnTo>
                  <a:pt x="1781175" y="28575"/>
                </a:lnTo>
                <a:lnTo>
                  <a:pt x="1869281" y="95250"/>
                </a:lnTo>
                <a:lnTo>
                  <a:pt x="1935956" y="154781"/>
                </a:lnTo>
                <a:lnTo>
                  <a:pt x="1976438" y="190500"/>
                </a:lnTo>
                <a:lnTo>
                  <a:pt x="2005013" y="226219"/>
                </a:lnTo>
                <a:lnTo>
                  <a:pt x="2019300" y="250031"/>
                </a:lnTo>
                <a:lnTo>
                  <a:pt x="2021681" y="264319"/>
                </a:lnTo>
                <a:lnTo>
                  <a:pt x="2021681" y="280987"/>
                </a:lnTo>
                <a:lnTo>
                  <a:pt x="2014538" y="309562"/>
                </a:lnTo>
                <a:lnTo>
                  <a:pt x="2000250" y="330994"/>
                </a:lnTo>
                <a:lnTo>
                  <a:pt x="1978819" y="347662"/>
                </a:lnTo>
                <a:lnTo>
                  <a:pt x="1952625" y="359569"/>
                </a:lnTo>
                <a:lnTo>
                  <a:pt x="1905000" y="569119"/>
                </a:lnTo>
                <a:lnTo>
                  <a:pt x="1835944" y="826294"/>
                </a:lnTo>
                <a:lnTo>
                  <a:pt x="1762125" y="1112044"/>
                </a:lnTo>
                <a:lnTo>
                  <a:pt x="1752600" y="1147762"/>
                </a:lnTo>
                <a:lnTo>
                  <a:pt x="1743075" y="1173956"/>
                </a:lnTo>
                <a:lnTo>
                  <a:pt x="1731169" y="1193006"/>
                </a:lnTo>
                <a:lnTo>
                  <a:pt x="1709738" y="1209675"/>
                </a:lnTo>
                <a:lnTo>
                  <a:pt x="1669256" y="1223962"/>
                </a:lnTo>
                <a:lnTo>
                  <a:pt x="1635919" y="1231106"/>
                </a:lnTo>
                <a:lnTo>
                  <a:pt x="1612106" y="1233487"/>
                </a:lnTo>
                <a:lnTo>
                  <a:pt x="1583531" y="1231106"/>
                </a:lnTo>
                <a:lnTo>
                  <a:pt x="1559719" y="1223962"/>
                </a:lnTo>
                <a:lnTo>
                  <a:pt x="1547813" y="1214437"/>
                </a:lnTo>
                <a:lnTo>
                  <a:pt x="1533525" y="1190625"/>
                </a:lnTo>
                <a:lnTo>
                  <a:pt x="1528763" y="1109662"/>
                </a:lnTo>
                <a:lnTo>
                  <a:pt x="1552575" y="988219"/>
                </a:lnTo>
                <a:lnTo>
                  <a:pt x="1624013" y="595312"/>
                </a:lnTo>
                <a:lnTo>
                  <a:pt x="1640681" y="509587"/>
                </a:lnTo>
                <a:lnTo>
                  <a:pt x="1671638" y="283369"/>
                </a:lnTo>
                <a:lnTo>
                  <a:pt x="1666875" y="257175"/>
                </a:lnTo>
                <a:lnTo>
                  <a:pt x="1654969" y="238125"/>
                </a:lnTo>
                <a:lnTo>
                  <a:pt x="1635919" y="221456"/>
                </a:lnTo>
                <a:lnTo>
                  <a:pt x="1609725" y="207169"/>
                </a:lnTo>
                <a:lnTo>
                  <a:pt x="1576388" y="204787"/>
                </a:lnTo>
                <a:lnTo>
                  <a:pt x="766763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839756D-7DE5-4D67-AE65-CD1E7DCD63B2}"/>
              </a:ext>
            </a:extLst>
          </p:cNvPr>
          <p:cNvSpPr/>
          <p:nvPr/>
        </p:nvSpPr>
        <p:spPr>
          <a:xfrm>
            <a:off x="5934076" y="3760789"/>
            <a:ext cx="1622425" cy="371475"/>
          </a:xfrm>
          <a:custGeom>
            <a:avLst/>
            <a:gdLst>
              <a:gd name="connsiteX0" fmla="*/ 709613 w 1621631"/>
              <a:gd name="connsiteY0" fmla="*/ 261937 h 371475"/>
              <a:gd name="connsiteX1" fmla="*/ 28575 w 1621631"/>
              <a:gd name="connsiteY1" fmla="*/ 371475 h 371475"/>
              <a:gd name="connsiteX2" fmla="*/ 0 w 1621631"/>
              <a:gd name="connsiteY2" fmla="*/ 190500 h 371475"/>
              <a:gd name="connsiteX3" fmla="*/ 342900 w 1621631"/>
              <a:gd name="connsiteY3" fmla="*/ 152400 h 371475"/>
              <a:gd name="connsiteX4" fmla="*/ 664369 w 1621631"/>
              <a:gd name="connsiteY4" fmla="*/ 111919 h 371475"/>
              <a:gd name="connsiteX5" fmla="*/ 1152525 w 1621631"/>
              <a:gd name="connsiteY5" fmla="*/ 52387 h 371475"/>
              <a:gd name="connsiteX6" fmla="*/ 1588294 w 1621631"/>
              <a:gd name="connsiteY6" fmla="*/ 0 h 371475"/>
              <a:gd name="connsiteX7" fmla="*/ 1621631 w 1621631"/>
              <a:gd name="connsiteY7" fmla="*/ 154781 h 371475"/>
              <a:gd name="connsiteX8" fmla="*/ 1243013 w 1621631"/>
              <a:gd name="connsiteY8" fmla="*/ 190500 h 371475"/>
              <a:gd name="connsiteX9" fmla="*/ 709613 w 1621631"/>
              <a:gd name="connsiteY9" fmla="*/ 261937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1631" h="371475">
                <a:moveTo>
                  <a:pt x="709613" y="261937"/>
                </a:moveTo>
                <a:lnTo>
                  <a:pt x="28575" y="371475"/>
                </a:lnTo>
                <a:lnTo>
                  <a:pt x="0" y="190500"/>
                </a:lnTo>
                <a:lnTo>
                  <a:pt x="342900" y="152400"/>
                </a:lnTo>
                <a:lnTo>
                  <a:pt x="664369" y="111919"/>
                </a:lnTo>
                <a:lnTo>
                  <a:pt x="1152525" y="52387"/>
                </a:lnTo>
                <a:lnTo>
                  <a:pt x="1588294" y="0"/>
                </a:lnTo>
                <a:lnTo>
                  <a:pt x="1621631" y="154781"/>
                </a:lnTo>
                <a:lnTo>
                  <a:pt x="1243013" y="190500"/>
                </a:lnTo>
                <a:lnTo>
                  <a:pt x="709613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02982C1-1FE3-4612-A4B8-1FA68EACB308}"/>
              </a:ext>
            </a:extLst>
          </p:cNvPr>
          <p:cNvSpPr/>
          <p:nvPr/>
        </p:nvSpPr>
        <p:spPr>
          <a:xfrm>
            <a:off x="6011196" y="4243389"/>
            <a:ext cx="1460500" cy="376237"/>
          </a:xfrm>
          <a:custGeom>
            <a:avLst/>
            <a:gdLst>
              <a:gd name="connsiteX0" fmla="*/ 1092994 w 1459706"/>
              <a:gd name="connsiteY0" fmla="*/ 207168 h 376237"/>
              <a:gd name="connsiteX1" fmla="*/ 840581 w 1459706"/>
              <a:gd name="connsiteY1" fmla="*/ 240506 h 376237"/>
              <a:gd name="connsiteX2" fmla="*/ 766763 w 1459706"/>
              <a:gd name="connsiteY2" fmla="*/ 252412 h 376237"/>
              <a:gd name="connsiteX3" fmla="*/ 626269 w 1459706"/>
              <a:gd name="connsiteY3" fmla="*/ 261937 h 376237"/>
              <a:gd name="connsiteX4" fmla="*/ 500063 w 1459706"/>
              <a:gd name="connsiteY4" fmla="*/ 276225 h 376237"/>
              <a:gd name="connsiteX5" fmla="*/ 347663 w 1459706"/>
              <a:gd name="connsiteY5" fmla="*/ 304800 h 376237"/>
              <a:gd name="connsiteX6" fmla="*/ 109538 w 1459706"/>
              <a:gd name="connsiteY6" fmla="*/ 361950 h 376237"/>
              <a:gd name="connsiteX7" fmla="*/ 11906 w 1459706"/>
              <a:gd name="connsiteY7" fmla="*/ 376237 h 376237"/>
              <a:gd name="connsiteX8" fmla="*/ 0 w 1459706"/>
              <a:gd name="connsiteY8" fmla="*/ 180975 h 376237"/>
              <a:gd name="connsiteX9" fmla="*/ 507206 w 1459706"/>
              <a:gd name="connsiteY9" fmla="*/ 123825 h 376237"/>
              <a:gd name="connsiteX10" fmla="*/ 823913 w 1459706"/>
              <a:gd name="connsiteY10" fmla="*/ 88106 h 376237"/>
              <a:gd name="connsiteX11" fmla="*/ 1126331 w 1459706"/>
              <a:gd name="connsiteY11" fmla="*/ 50006 h 376237"/>
              <a:gd name="connsiteX12" fmla="*/ 1450181 w 1459706"/>
              <a:gd name="connsiteY12" fmla="*/ 0 h 376237"/>
              <a:gd name="connsiteX13" fmla="*/ 1459706 w 1459706"/>
              <a:gd name="connsiteY13" fmla="*/ 190500 h 376237"/>
              <a:gd name="connsiteX14" fmla="*/ 1092994 w 1459706"/>
              <a:gd name="connsiteY14" fmla="*/ 207168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59706" h="376237">
                <a:moveTo>
                  <a:pt x="1092994" y="207168"/>
                </a:moveTo>
                <a:lnTo>
                  <a:pt x="840581" y="240506"/>
                </a:lnTo>
                <a:lnTo>
                  <a:pt x="766763" y="252412"/>
                </a:lnTo>
                <a:lnTo>
                  <a:pt x="626269" y="261937"/>
                </a:lnTo>
                <a:lnTo>
                  <a:pt x="500063" y="276225"/>
                </a:lnTo>
                <a:lnTo>
                  <a:pt x="347663" y="304800"/>
                </a:lnTo>
                <a:lnTo>
                  <a:pt x="109538" y="361950"/>
                </a:lnTo>
                <a:lnTo>
                  <a:pt x="11906" y="376237"/>
                </a:lnTo>
                <a:lnTo>
                  <a:pt x="0" y="180975"/>
                </a:lnTo>
                <a:lnTo>
                  <a:pt x="507206" y="123825"/>
                </a:lnTo>
                <a:lnTo>
                  <a:pt x="823913" y="88106"/>
                </a:lnTo>
                <a:lnTo>
                  <a:pt x="1126331" y="50006"/>
                </a:lnTo>
                <a:lnTo>
                  <a:pt x="1450181" y="0"/>
                </a:lnTo>
                <a:lnTo>
                  <a:pt x="1459706" y="190500"/>
                </a:lnTo>
                <a:lnTo>
                  <a:pt x="1092994" y="2071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182AE38-4175-4C9E-983C-477FAB60AE1B}"/>
              </a:ext>
            </a:extLst>
          </p:cNvPr>
          <p:cNvSpPr/>
          <p:nvPr/>
        </p:nvSpPr>
        <p:spPr>
          <a:xfrm>
            <a:off x="4908550" y="4494213"/>
            <a:ext cx="1562100" cy="1479550"/>
          </a:xfrm>
          <a:custGeom>
            <a:avLst/>
            <a:gdLst>
              <a:gd name="connsiteX0" fmla="*/ 873919 w 1562100"/>
              <a:gd name="connsiteY0" fmla="*/ 1107281 h 1481137"/>
              <a:gd name="connsiteX1" fmla="*/ 716757 w 1562100"/>
              <a:gd name="connsiteY1" fmla="*/ 1216819 h 1481137"/>
              <a:gd name="connsiteX2" fmla="*/ 600075 w 1562100"/>
              <a:gd name="connsiteY2" fmla="*/ 1281112 h 1481137"/>
              <a:gd name="connsiteX3" fmla="*/ 485775 w 1562100"/>
              <a:gd name="connsiteY3" fmla="*/ 1338262 h 1481137"/>
              <a:gd name="connsiteX4" fmla="*/ 326232 w 1562100"/>
              <a:gd name="connsiteY4" fmla="*/ 1404937 h 1481137"/>
              <a:gd name="connsiteX5" fmla="*/ 164307 w 1562100"/>
              <a:gd name="connsiteY5" fmla="*/ 1454944 h 1481137"/>
              <a:gd name="connsiteX6" fmla="*/ 66675 w 1562100"/>
              <a:gd name="connsiteY6" fmla="*/ 1481137 h 1481137"/>
              <a:gd name="connsiteX7" fmla="*/ 50007 w 1562100"/>
              <a:gd name="connsiteY7" fmla="*/ 1481137 h 1481137"/>
              <a:gd name="connsiteX8" fmla="*/ 21432 w 1562100"/>
              <a:gd name="connsiteY8" fmla="*/ 1478756 h 1481137"/>
              <a:gd name="connsiteX9" fmla="*/ 2382 w 1562100"/>
              <a:gd name="connsiteY9" fmla="*/ 1469231 h 1481137"/>
              <a:gd name="connsiteX10" fmla="*/ 0 w 1562100"/>
              <a:gd name="connsiteY10" fmla="*/ 1454944 h 1481137"/>
              <a:gd name="connsiteX11" fmla="*/ 7144 w 1562100"/>
              <a:gd name="connsiteY11" fmla="*/ 1443037 h 1481137"/>
              <a:gd name="connsiteX12" fmla="*/ 38100 w 1562100"/>
              <a:gd name="connsiteY12" fmla="*/ 1419225 h 1481137"/>
              <a:gd name="connsiteX13" fmla="*/ 90488 w 1562100"/>
              <a:gd name="connsiteY13" fmla="*/ 1393031 h 1481137"/>
              <a:gd name="connsiteX14" fmla="*/ 266700 w 1562100"/>
              <a:gd name="connsiteY14" fmla="*/ 1316831 h 1481137"/>
              <a:gd name="connsiteX15" fmla="*/ 385763 w 1562100"/>
              <a:gd name="connsiteY15" fmla="*/ 1257300 h 1481137"/>
              <a:gd name="connsiteX16" fmla="*/ 504825 w 1562100"/>
              <a:gd name="connsiteY16" fmla="*/ 1185862 h 1481137"/>
              <a:gd name="connsiteX17" fmla="*/ 597694 w 1562100"/>
              <a:gd name="connsiteY17" fmla="*/ 1123950 h 1481137"/>
              <a:gd name="connsiteX18" fmla="*/ 664369 w 1562100"/>
              <a:gd name="connsiteY18" fmla="*/ 1073944 h 1481137"/>
              <a:gd name="connsiteX19" fmla="*/ 771525 w 1562100"/>
              <a:gd name="connsiteY19" fmla="*/ 978694 h 1481137"/>
              <a:gd name="connsiteX20" fmla="*/ 859632 w 1562100"/>
              <a:gd name="connsiteY20" fmla="*/ 892969 h 1481137"/>
              <a:gd name="connsiteX21" fmla="*/ 935832 w 1562100"/>
              <a:gd name="connsiteY21" fmla="*/ 804862 h 1481137"/>
              <a:gd name="connsiteX22" fmla="*/ 1014413 w 1562100"/>
              <a:gd name="connsiteY22" fmla="*/ 709612 h 1481137"/>
              <a:gd name="connsiteX23" fmla="*/ 1083469 w 1562100"/>
              <a:gd name="connsiteY23" fmla="*/ 611981 h 1481137"/>
              <a:gd name="connsiteX24" fmla="*/ 1131094 w 1562100"/>
              <a:gd name="connsiteY24" fmla="*/ 535781 h 1481137"/>
              <a:gd name="connsiteX25" fmla="*/ 1154907 w 1562100"/>
              <a:gd name="connsiteY25" fmla="*/ 490537 h 1481137"/>
              <a:gd name="connsiteX26" fmla="*/ 1178719 w 1562100"/>
              <a:gd name="connsiteY26" fmla="*/ 419100 h 1481137"/>
              <a:gd name="connsiteX27" fmla="*/ 1195388 w 1562100"/>
              <a:gd name="connsiteY27" fmla="*/ 366712 h 1481137"/>
              <a:gd name="connsiteX28" fmla="*/ 1202532 w 1562100"/>
              <a:gd name="connsiteY28" fmla="*/ 321469 h 1481137"/>
              <a:gd name="connsiteX29" fmla="*/ 1202532 w 1562100"/>
              <a:gd name="connsiteY29" fmla="*/ 278606 h 1481137"/>
              <a:gd name="connsiteX30" fmla="*/ 1200150 w 1562100"/>
              <a:gd name="connsiteY30" fmla="*/ 252412 h 1481137"/>
              <a:gd name="connsiteX31" fmla="*/ 1185863 w 1562100"/>
              <a:gd name="connsiteY31" fmla="*/ 219075 h 1481137"/>
              <a:gd name="connsiteX32" fmla="*/ 1119188 w 1562100"/>
              <a:gd name="connsiteY32" fmla="*/ 161925 h 1481137"/>
              <a:gd name="connsiteX33" fmla="*/ 1181100 w 1562100"/>
              <a:gd name="connsiteY33" fmla="*/ 0 h 1481137"/>
              <a:gd name="connsiteX34" fmla="*/ 1283494 w 1562100"/>
              <a:gd name="connsiteY34" fmla="*/ 140494 h 1481137"/>
              <a:gd name="connsiteX35" fmla="*/ 1316832 w 1562100"/>
              <a:gd name="connsiteY35" fmla="*/ 176212 h 1481137"/>
              <a:gd name="connsiteX36" fmla="*/ 1333500 w 1562100"/>
              <a:gd name="connsiteY36" fmla="*/ 190500 h 1481137"/>
              <a:gd name="connsiteX37" fmla="*/ 1369219 w 1562100"/>
              <a:gd name="connsiteY37" fmla="*/ 211931 h 1481137"/>
              <a:gd name="connsiteX38" fmla="*/ 1402557 w 1562100"/>
              <a:gd name="connsiteY38" fmla="*/ 228600 h 1481137"/>
              <a:gd name="connsiteX39" fmla="*/ 1433513 w 1562100"/>
              <a:gd name="connsiteY39" fmla="*/ 245269 h 1481137"/>
              <a:gd name="connsiteX40" fmla="*/ 1481138 w 1562100"/>
              <a:gd name="connsiteY40" fmla="*/ 280987 h 1481137"/>
              <a:gd name="connsiteX41" fmla="*/ 1516857 w 1562100"/>
              <a:gd name="connsiteY41" fmla="*/ 319087 h 1481137"/>
              <a:gd name="connsiteX42" fmla="*/ 1547813 w 1562100"/>
              <a:gd name="connsiteY42" fmla="*/ 354806 h 1481137"/>
              <a:gd name="connsiteX43" fmla="*/ 1557338 w 1562100"/>
              <a:gd name="connsiteY43" fmla="*/ 381000 h 1481137"/>
              <a:gd name="connsiteX44" fmla="*/ 1562100 w 1562100"/>
              <a:gd name="connsiteY44" fmla="*/ 404812 h 1481137"/>
              <a:gd name="connsiteX45" fmla="*/ 1557338 w 1562100"/>
              <a:gd name="connsiteY45" fmla="*/ 431006 h 1481137"/>
              <a:gd name="connsiteX46" fmla="*/ 1535907 w 1562100"/>
              <a:gd name="connsiteY46" fmla="*/ 457200 h 1481137"/>
              <a:gd name="connsiteX47" fmla="*/ 1445419 w 1562100"/>
              <a:gd name="connsiteY47" fmla="*/ 542925 h 1481137"/>
              <a:gd name="connsiteX48" fmla="*/ 1412082 w 1562100"/>
              <a:gd name="connsiteY48" fmla="*/ 578644 h 1481137"/>
              <a:gd name="connsiteX49" fmla="*/ 1326357 w 1562100"/>
              <a:gd name="connsiteY49" fmla="*/ 688181 h 1481137"/>
              <a:gd name="connsiteX50" fmla="*/ 1209675 w 1562100"/>
              <a:gd name="connsiteY50" fmla="*/ 816769 h 1481137"/>
              <a:gd name="connsiteX51" fmla="*/ 1100138 w 1562100"/>
              <a:gd name="connsiteY51" fmla="*/ 923925 h 1481137"/>
              <a:gd name="connsiteX52" fmla="*/ 957263 w 1562100"/>
              <a:gd name="connsiteY52" fmla="*/ 1050131 h 1481137"/>
              <a:gd name="connsiteX53" fmla="*/ 873919 w 1562100"/>
              <a:gd name="connsiteY53" fmla="*/ 1107281 h 148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62100" h="1481137">
                <a:moveTo>
                  <a:pt x="873919" y="1107281"/>
                </a:moveTo>
                <a:lnTo>
                  <a:pt x="716757" y="1216819"/>
                </a:lnTo>
                <a:lnTo>
                  <a:pt x="600075" y="1281112"/>
                </a:lnTo>
                <a:lnTo>
                  <a:pt x="485775" y="1338262"/>
                </a:lnTo>
                <a:lnTo>
                  <a:pt x="326232" y="1404937"/>
                </a:lnTo>
                <a:lnTo>
                  <a:pt x="164307" y="1454944"/>
                </a:lnTo>
                <a:lnTo>
                  <a:pt x="66675" y="1481137"/>
                </a:lnTo>
                <a:lnTo>
                  <a:pt x="50007" y="1481137"/>
                </a:lnTo>
                <a:lnTo>
                  <a:pt x="21432" y="1478756"/>
                </a:lnTo>
                <a:lnTo>
                  <a:pt x="2382" y="1469231"/>
                </a:lnTo>
                <a:lnTo>
                  <a:pt x="0" y="1454944"/>
                </a:lnTo>
                <a:lnTo>
                  <a:pt x="7144" y="1443037"/>
                </a:lnTo>
                <a:lnTo>
                  <a:pt x="38100" y="1419225"/>
                </a:lnTo>
                <a:lnTo>
                  <a:pt x="90488" y="1393031"/>
                </a:lnTo>
                <a:lnTo>
                  <a:pt x="266700" y="1316831"/>
                </a:lnTo>
                <a:lnTo>
                  <a:pt x="385763" y="1257300"/>
                </a:lnTo>
                <a:lnTo>
                  <a:pt x="504825" y="1185862"/>
                </a:lnTo>
                <a:lnTo>
                  <a:pt x="597694" y="1123950"/>
                </a:lnTo>
                <a:lnTo>
                  <a:pt x="664369" y="1073944"/>
                </a:lnTo>
                <a:lnTo>
                  <a:pt x="771525" y="978694"/>
                </a:lnTo>
                <a:lnTo>
                  <a:pt x="859632" y="892969"/>
                </a:lnTo>
                <a:lnTo>
                  <a:pt x="935832" y="804862"/>
                </a:lnTo>
                <a:lnTo>
                  <a:pt x="1014413" y="709612"/>
                </a:lnTo>
                <a:lnTo>
                  <a:pt x="1083469" y="611981"/>
                </a:lnTo>
                <a:lnTo>
                  <a:pt x="1131094" y="535781"/>
                </a:lnTo>
                <a:lnTo>
                  <a:pt x="1154907" y="490537"/>
                </a:lnTo>
                <a:lnTo>
                  <a:pt x="1178719" y="419100"/>
                </a:lnTo>
                <a:lnTo>
                  <a:pt x="1195388" y="366712"/>
                </a:lnTo>
                <a:lnTo>
                  <a:pt x="1202532" y="321469"/>
                </a:lnTo>
                <a:lnTo>
                  <a:pt x="1202532" y="278606"/>
                </a:lnTo>
                <a:lnTo>
                  <a:pt x="1200150" y="252412"/>
                </a:lnTo>
                <a:lnTo>
                  <a:pt x="1185863" y="219075"/>
                </a:lnTo>
                <a:lnTo>
                  <a:pt x="1119188" y="161925"/>
                </a:lnTo>
                <a:lnTo>
                  <a:pt x="1181100" y="0"/>
                </a:lnTo>
                <a:lnTo>
                  <a:pt x="1283494" y="140494"/>
                </a:lnTo>
                <a:lnTo>
                  <a:pt x="1316832" y="176212"/>
                </a:lnTo>
                <a:lnTo>
                  <a:pt x="1333500" y="190500"/>
                </a:lnTo>
                <a:lnTo>
                  <a:pt x="1369219" y="211931"/>
                </a:lnTo>
                <a:lnTo>
                  <a:pt x="1402557" y="228600"/>
                </a:lnTo>
                <a:lnTo>
                  <a:pt x="1433513" y="245269"/>
                </a:lnTo>
                <a:lnTo>
                  <a:pt x="1481138" y="280987"/>
                </a:lnTo>
                <a:lnTo>
                  <a:pt x="1516857" y="319087"/>
                </a:lnTo>
                <a:lnTo>
                  <a:pt x="1547813" y="354806"/>
                </a:lnTo>
                <a:lnTo>
                  <a:pt x="1557338" y="381000"/>
                </a:lnTo>
                <a:lnTo>
                  <a:pt x="1562100" y="404812"/>
                </a:lnTo>
                <a:lnTo>
                  <a:pt x="1557338" y="431006"/>
                </a:lnTo>
                <a:lnTo>
                  <a:pt x="1535907" y="457200"/>
                </a:lnTo>
                <a:lnTo>
                  <a:pt x="1445419" y="542925"/>
                </a:lnTo>
                <a:lnTo>
                  <a:pt x="1412082" y="578644"/>
                </a:lnTo>
                <a:lnTo>
                  <a:pt x="1326357" y="688181"/>
                </a:lnTo>
                <a:lnTo>
                  <a:pt x="1209675" y="816769"/>
                </a:lnTo>
                <a:lnTo>
                  <a:pt x="1100138" y="923925"/>
                </a:lnTo>
                <a:lnTo>
                  <a:pt x="957263" y="1050131"/>
                </a:lnTo>
                <a:lnTo>
                  <a:pt x="873919" y="1107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5B63E5D-44F6-479C-8DC5-17FB6172107D}"/>
              </a:ext>
            </a:extLst>
          </p:cNvPr>
          <p:cNvSpPr/>
          <p:nvPr/>
        </p:nvSpPr>
        <p:spPr>
          <a:xfrm>
            <a:off x="6644044" y="4469196"/>
            <a:ext cx="1939925" cy="1482725"/>
          </a:xfrm>
          <a:custGeom>
            <a:avLst/>
            <a:gdLst>
              <a:gd name="connsiteX0" fmla="*/ 121444 w 1940719"/>
              <a:gd name="connsiteY0" fmla="*/ 642937 h 1483519"/>
              <a:gd name="connsiteX1" fmla="*/ 140494 w 1940719"/>
              <a:gd name="connsiteY1" fmla="*/ 169069 h 1483519"/>
              <a:gd name="connsiteX2" fmla="*/ 0 w 1940719"/>
              <a:gd name="connsiteY2" fmla="*/ 0 h 1483519"/>
              <a:gd name="connsiteX3" fmla="*/ 159544 w 1940719"/>
              <a:gd name="connsiteY3" fmla="*/ 14287 h 1483519"/>
              <a:gd name="connsiteX4" fmla="*/ 273844 w 1940719"/>
              <a:gd name="connsiteY4" fmla="*/ 78581 h 1483519"/>
              <a:gd name="connsiteX5" fmla="*/ 319088 w 1940719"/>
              <a:gd name="connsiteY5" fmla="*/ 104775 h 1483519"/>
              <a:gd name="connsiteX6" fmla="*/ 347663 w 1940719"/>
              <a:gd name="connsiteY6" fmla="*/ 126206 h 1483519"/>
              <a:gd name="connsiteX7" fmla="*/ 381000 w 1940719"/>
              <a:gd name="connsiteY7" fmla="*/ 152400 h 1483519"/>
              <a:gd name="connsiteX8" fmla="*/ 402432 w 1940719"/>
              <a:gd name="connsiteY8" fmla="*/ 173831 h 1483519"/>
              <a:gd name="connsiteX9" fmla="*/ 416719 w 1940719"/>
              <a:gd name="connsiteY9" fmla="*/ 195262 h 1483519"/>
              <a:gd name="connsiteX10" fmla="*/ 428625 w 1940719"/>
              <a:gd name="connsiteY10" fmla="*/ 219075 h 1483519"/>
              <a:gd name="connsiteX11" fmla="*/ 435769 w 1940719"/>
              <a:gd name="connsiteY11" fmla="*/ 235744 h 1483519"/>
              <a:gd name="connsiteX12" fmla="*/ 440532 w 1940719"/>
              <a:gd name="connsiteY12" fmla="*/ 259556 h 1483519"/>
              <a:gd name="connsiteX13" fmla="*/ 435769 w 1940719"/>
              <a:gd name="connsiteY13" fmla="*/ 290512 h 1483519"/>
              <a:gd name="connsiteX14" fmla="*/ 419100 w 1940719"/>
              <a:gd name="connsiteY14" fmla="*/ 326231 h 1483519"/>
              <a:gd name="connsiteX15" fmla="*/ 388144 w 1940719"/>
              <a:gd name="connsiteY15" fmla="*/ 366712 h 1483519"/>
              <a:gd name="connsiteX16" fmla="*/ 371475 w 1940719"/>
              <a:gd name="connsiteY16" fmla="*/ 390525 h 1483519"/>
              <a:gd name="connsiteX17" fmla="*/ 345282 w 1940719"/>
              <a:gd name="connsiteY17" fmla="*/ 497681 h 1483519"/>
              <a:gd name="connsiteX18" fmla="*/ 323850 w 1940719"/>
              <a:gd name="connsiteY18" fmla="*/ 657225 h 1483519"/>
              <a:gd name="connsiteX19" fmla="*/ 309563 w 1940719"/>
              <a:gd name="connsiteY19" fmla="*/ 821531 h 1483519"/>
              <a:gd name="connsiteX20" fmla="*/ 295275 w 1940719"/>
              <a:gd name="connsiteY20" fmla="*/ 945356 h 1483519"/>
              <a:gd name="connsiteX21" fmla="*/ 292894 w 1940719"/>
              <a:gd name="connsiteY21" fmla="*/ 1019175 h 1483519"/>
              <a:gd name="connsiteX22" fmla="*/ 300038 w 1940719"/>
              <a:gd name="connsiteY22" fmla="*/ 1085850 h 1483519"/>
              <a:gd name="connsiteX23" fmla="*/ 309563 w 1940719"/>
              <a:gd name="connsiteY23" fmla="*/ 1123950 h 1483519"/>
              <a:gd name="connsiteX24" fmla="*/ 316707 w 1940719"/>
              <a:gd name="connsiteY24" fmla="*/ 1150144 h 1483519"/>
              <a:gd name="connsiteX25" fmla="*/ 330994 w 1940719"/>
              <a:gd name="connsiteY25" fmla="*/ 1176337 h 1483519"/>
              <a:gd name="connsiteX26" fmla="*/ 352425 w 1940719"/>
              <a:gd name="connsiteY26" fmla="*/ 1190625 h 1483519"/>
              <a:gd name="connsiteX27" fmla="*/ 397669 w 1940719"/>
              <a:gd name="connsiteY27" fmla="*/ 1204912 h 1483519"/>
              <a:gd name="connsiteX28" fmla="*/ 450057 w 1940719"/>
              <a:gd name="connsiteY28" fmla="*/ 1214437 h 1483519"/>
              <a:gd name="connsiteX29" fmla="*/ 614363 w 1940719"/>
              <a:gd name="connsiteY29" fmla="*/ 1231106 h 1483519"/>
              <a:gd name="connsiteX30" fmla="*/ 890588 w 1940719"/>
              <a:gd name="connsiteY30" fmla="*/ 1240631 h 1483519"/>
              <a:gd name="connsiteX31" fmla="*/ 1040607 w 1940719"/>
              <a:gd name="connsiteY31" fmla="*/ 1238250 h 1483519"/>
              <a:gd name="connsiteX32" fmla="*/ 1138238 w 1940719"/>
              <a:gd name="connsiteY32" fmla="*/ 1233487 h 1483519"/>
              <a:gd name="connsiteX33" fmla="*/ 1233488 w 1940719"/>
              <a:gd name="connsiteY33" fmla="*/ 1226344 h 1483519"/>
              <a:gd name="connsiteX34" fmla="*/ 1326357 w 1940719"/>
              <a:gd name="connsiteY34" fmla="*/ 1212056 h 1483519"/>
              <a:gd name="connsiteX35" fmla="*/ 1397794 w 1940719"/>
              <a:gd name="connsiteY35" fmla="*/ 1193006 h 1483519"/>
              <a:gd name="connsiteX36" fmla="*/ 1447800 w 1940719"/>
              <a:gd name="connsiteY36" fmla="*/ 1176337 h 1483519"/>
              <a:gd name="connsiteX37" fmla="*/ 1793082 w 1940719"/>
              <a:gd name="connsiteY37" fmla="*/ 1164431 h 1483519"/>
              <a:gd name="connsiteX38" fmla="*/ 1807369 w 1940719"/>
              <a:gd name="connsiteY38" fmla="*/ 1185862 h 1483519"/>
              <a:gd name="connsiteX39" fmla="*/ 1824038 w 1940719"/>
              <a:gd name="connsiteY39" fmla="*/ 1204912 h 1483519"/>
              <a:gd name="connsiteX40" fmla="*/ 1843088 w 1940719"/>
              <a:gd name="connsiteY40" fmla="*/ 1221581 h 1483519"/>
              <a:gd name="connsiteX41" fmla="*/ 1871663 w 1940719"/>
              <a:gd name="connsiteY41" fmla="*/ 1243012 h 1483519"/>
              <a:gd name="connsiteX42" fmla="*/ 1893094 w 1940719"/>
              <a:gd name="connsiteY42" fmla="*/ 1264444 h 1483519"/>
              <a:gd name="connsiteX43" fmla="*/ 1916907 w 1940719"/>
              <a:gd name="connsiteY43" fmla="*/ 1285875 h 1483519"/>
              <a:gd name="connsiteX44" fmla="*/ 1928813 w 1940719"/>
              <a:gd name="connsiteY44" fmla="*/ 1302544 h 1483519"/>
              <a:gd name="connsiteX45" fmla="*/ 1938338 w 1940719"/>
              <a:gd name="connsiteY45" fmla="*/ 1316831 h 1483519"/>
              <a:gd name="connsiteX46" fmla="*/ 1940719 w 1940719"/>
              <a:gd name="connsiteY46" fmla="*/ 1333500 h 1483519"/>
              <a:gd name="connsiteX47" fmla="*/ 1938338 w 1940719"/>
              <a:gd name="connsiteY47" fmla="*/ 1357312 h 1483519"/>
              <a:gd name="connsiteX48" fmla="*/ 1928813 w 1940719"/>
              <a:gd name="connsiteY48" fmla="*/ 1376362 h 1483519"/>
              <a:gd name="connsiteX49" fmla="*/ 1897857 w 1940719"/>
              <a:gd name="connsiteY49" fmla="*/ 1400175 h 1483519"/>
              <a:gd name="connsiteX50" fmla="*/ 1833563 w 1940719"/>
              <a:gd name="connsiteY50" fmla="*/ 1431131 h 1483519"/>
              <a:gd name="connsiteX51" fmla="*/ 1762125 w 1940719"/>
              <a:gd name="connsiteY51" fmla="*/ 1452562 h 1483519"/>
              <a:gd name="connsiteX52" fmla="*/ 1681163 w 1940719"/>
              <a:gd name="connsiteY52" fmla="*/ 1466850 h 1483519"/>
              <a:gd name="connsiteX53" fmla="*/ 1462088 w 1940719"/>
              <a:gd name="connsiteY53" fmla="*/ 1473994 h 1483519"/>
              <a:gd name="connsiteX54" fmla="*/ 1162050 w 1940719"/>
              <a:gd name="connsiteY54" fmla="*/ 1483519 h 1483519"/>
              <a:gd name="connsiteX55" fmla="*/ 912019 w 1940719"/>
              <a:gd name="connsiteY55" fmla="*/ 1483519 h 1483519"/>
              <a:gd name="connsiteX56" fmla="*/ 747713 w 1940719"/>
              <a:gd name="connsiteY56" fmla="*/ 1471612 h 1483519"/>
              <a:gd name="connsiteX57" fmla="*/ 626269 w 1940719"/>
              <a:gd name="connsiteY57" fmla="*/ 1462087 h 1483519"/>
              <a:gd name="connsiteX58" fmla="*/ 464344 w 1940719"/>
              <a:gd name="connsiteY58" fmla="*/ 1438275 h 1483519"/>
              <a:gd name="connsiteX59" fmla="*/ 376238 w 1940719"/>
              <a:gd name="connsiteY59" fmla="*/ 1419225 h 1483519"/>
              <a:gd name="connsiteX60" fmla="*/ 330994 w 1940719"/>
              <a:gd name="connsiteY60" fmla="*/ 1402556 h 1483519"/>
              <a:gd name="connsiteX61" fmla="*/ 288132 w 1940719"/>
              <a:gd name="connsiteY61" fmla="*/ 1378744 h 1483519"/>
              <a:gd name="connsiteX62" fmla="*/ 221457 w 1940719"/>
              <a:gd name="connsiteY62" fmla="*/ 1328737 h 1483519"/>
              <a:gd name="connsiteX63" fmla="*/ 178594 w 1940719"/>
              <a:gd name="connsiteY63" fmla="*/ 1283494 h 1483519"/>
              <a:gd name="connsiteX64" fmla="*/ 145257 w 1940719"/>
              <a:gd name="connsiteY64" fmla="*/ 1238250 h 1483519"/>
              <a:gd name="connsiteX65" fmla="*/ 123825 w 1940719"/>
              <a:gd name="connsiteY65" fmla="*/ 1197769 h 1483519"/>
              <a:gd name="connsiteX66" fmla="*/ 107157 w 1940719"/>
              <a:gd name="connsiteY66" fmla="*/ 1147762 h 1483519"/>
              <a:gd name="connsiteX67" fmla="*/ 97632 w 1940719"/>
              <a:gd name="connsiteY67" fmla="*/ 1069181 h 1483519"/>
              <a:gd name="connsiteX68" fmla="*/ 97632 w 1940719"/>
              <a:gd name="connsiteY68" fmla="*/ 957262 h 1483519"/>
              <a:gd name="connsiteX69" fmla="*/ 121444 w 1940719"/>
              <a:gd name="connsiteY69" fmla="*/ 642937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40719" h="1483519">
                <a:moveTo>
                  <a:pt x="121444" y="642937"/>
                </a:moveTo>
                <a:lnTo>
                  <a:pt x="140494" y="169069"/>
                </a:lnTo>
                <a:lnTo>
                  <a:pt x="0" y="0"/>
                </a:lnTo>
                <a:lnTo>
                  <a:pt x="159544" y="14287"/>
                </a:lnTo>
                <a:lnTo>
                  <a:pt x="273844" y="78581"/>
                </a:lnTo>
                <a:lnTo>
                  <a:pt x="319088" y="104775"/>
                </a:lnTo>
                <a:lnTo>
                  <a:pt x="347663" y="126206"/>
                </a:lnTo>
                <a:lnTo>
                  <a:pt x="381000" y="152400"/>
                </a:lnTo>
                <a:lnTo>
                  <a:pt x="402432" y="173831"/>
                </a:lnTo>
                <a:lnTo>
                  <a:pt x="416719" y="195262"/>
                </a:lnTo>
                <a:lnTo>
                  <a:pt x="428625" y="219075"/>
                </a:lnTo>
                <a:lnTo>
                  <a:pt x="435769" y="235744"/>
                </a:lnTo>
                <a:lnTo>
                  <a:pt x="440532" y="259556"/>
                </a:lnTo>
                <a:lnTo>
                  <a:pt x="435769" y="290512"/>
                </a:lnTo>
                <a:lnTo>
                  <a:pt x="419100" y="326231"/>
                </a:lnTo>
                <a:lnTo>
                  <a:pt x="388144" y="366712"/>
                </a:lnTo>
                <a:lnTo>
                  <a:pt x="371475" y="390525"/>
                </a:lnTo>
                <a:lnTo>
                  <a:pt x="345282" y="497681"/>
                </a:lnTo>
                <a:lnTo>
                  <a:pt x="323850" y="657225"/>
                </a:lnTo>
                <a:lnTo>
                  <a:pt x="309563" y="821531"/>
                </a:lnTo>
                <a:lnTo>
                  <a:pt x="295275" y="945356"/>
                </a:lnTo>
                <a:cubicBezTo>
                  <a:pt x="294481" y="969962"/>
                  <a:pt x="293688" y="994569"/>
                  <a:pt x="292894" y="1019175"/>
                </a:cubicBezTo>
                <a:lnTo>
                  <a:pt x="300038" y="1085850"/>
                </a:lnTo>
                <a:lnTo>
                  <a:pt x="309563" y="1123950"/>
                </a:lnTo>
                <a:lnTo>
                  <a:pt x="316707" y="1150144"/>
                </a:lnTo>
                <a:lnTo>
                  <a:pt x="330994" y="1176337"/>
                </a:lnTo>
                <a:lnTo>
                  <a:pt x="352425" y="1190625"/>
                </a:lnTo>
                <a:lnTo>
                  <a:pt x="397669" y="1204912"/>
                </a:lnTo>
                <a:lnTo>
                  <a:pt x="450057" y="1214437"/>
                </a:lnTo>
                <a:lnTo>
                  <a:pt x="614363" y="1231106"/>
                </a:lnTo>
                <a:lnTo>
                  <a:pt x="890588" y="1240631"/>
                </a:lnTo>
                <a:lnTo>
                  <a:pt x="1040607" y="1238250"/>
                </a:lnTo>
                <a:lnTo>
                  <a:pt x="1138238" y="1233487"/>
                </a:lnTo>
                <a:lnTo>
                  <a:pt x="1233488" y="1226344"/>
                </a:lnTo>
                <a:lnTo>
                  <a:pt x="1326357" y="1212056"/>
                </a:lnTo>
                <a:lnTo>
                  <a:pt x="1397794" y="1193006"/>
                </a:lnTo>
                <a:lnTo>
                  <a:pt x="1447800" y="1176337"/>
                </a:lnTo>
                <a:lnTo>
                  <a:pt x="1793082" y="1164431"/>
                </a:lnTo>
                <a:lnTo>
                  <a:pt x="1807369" y="1185862"/>
                </a:lnTo>
                <a:lnTo>
                  <a:pt x="1824038" y="1204912"/>
                </a:lnTo>
                <a:lnTo>
                  <a:pt x="1843088" y="1221581"/>
                </a:lnTo>
                <a:lnTo>
                  <a:pt x="1871663" y="1243012"/>
                </a:lnTo>
                <a:lnTo>
                  <a:pt x="1893094" y="1264444"/>
                </a:lnTo>
                <a:lnTo>
                  <a:pt x="1916907" y="1285875"/>
                </a:lnTo>
                <a:lnTo>
                  <a:pt x="1928813" y="1302544"/>
                </a:lnTo>
                <a:lnTo>
                  <a:pt x="1938338" y="1316831"/>
                </a:lnTo>
                <a:lnTo>
                  <a:pt x="1940719" y="1333500"/>
                </a:lnTo>
                <a:lnTo>
                  <a:pt x="1938338" y="1357312"/>
                </a:lnTo>
                <a:lnTo>
                  <a:pt x="1928813" y="1376362"/>
                </a:lnTo>
                <a:lnTo>
                  <a:pt x="1897857" y="1400175"/>
                </a:lnTo>
                <a:lnTo>
                  <a:pt x="1833563" y="1431131"/>
                </a:lnTo>
                <a:lnTo>
                  <a:pt x="1762125" y="1452562"/>
                </a:lnTo>
                <a:lnTo>
                  <a:pt x="1681163" y="1466850"/>
                </a:lnTo>
                <a:lnTo>
                  <a:pt x="1462088" y="1473994"/>
                </a:lnTo>
                <a:lnTo>
                  <a:pt x="1162050" y="1483519"/>
                </a:lnTo>
                <a:lnTo>
                  <a:pt x="912019" y="1483519"/>
                </a:lnTo>
                <a:lnTo>
                  <a:pt x="747713" y="1471612"/>
                </a:lnTo>
                <a:lnTo>
                  <a:pt x="626269" y="1462087"/>
                </a:lnTo>
                <a:lnTo>
                  <a:pt x="464344" y="1438275"/>
                </a:lnTo>
                <a:lnTo>
                  <a:pt x="376238" y="1419225"/>
                </a:lnTo>
                <a:lnTo>
                  <a:pt x="330994" y="1402556"/>
                </a:lnTo>
                <a:lnTo>
                  <a:pt x="288132" y="1378744"/>
                </a:lnTo>
                <a:lnTo>
                  <a:pt x="221457" y="1328737"/>
                </a:lnTo>
                <a:lnTo>
                  <a:pt x="178594" y="1283494"/>
                </a:lnTo>
                <a:lnTo>
                  <a:pt x="145257" y="1238250"/>
                </a:lnTo>
                <a:lnTo>
                  <a:pt x="123825" y="1197769"/>
                </a:lnTo>
                <a:lnTo>
                  <a:pt x="107157" y="1147762"/>
                </a:lnTo>
                <a:lnTo>
                  <a:pt x="97632" y="1069181"/>
                </a:lnTo>
                <a:lnTo>
                  <a:pt x="97632" y="957262"/>
                </a:lnTo>
                <a:lnTo>
                  <a:pt x="121444" y="642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54" name="フリーフォーム 24">
            <a:extLst>
              <a:ext uri="{FF2B5EF4-FFF2-40B4-BE49-F238E27FC236}">
                <a16:creationId xmlns:a16="http://schemas.microsoft.com/office/drawing/2014/main" id="{4AE45F1D-2128-4D35-8DE2-917E5FECB014}"/>
              </a:ext>
            </a:extLst>
          </p:cNvPr>
          <p:cNvSpPr/>
          <p:nvPr/>
        </p:nvSpPr>
        <p:spPr>
          <a:xfrm>
            <a:off x="8068468" y="5019062"/>
            <a:ext cx="423863" cy="673100"/>
          </a:xfrm>
          <a:custGeom>
            <a:avLst/>
            <a:gdLst>
              <a:gd name="connsiteX0" fmla="*/ 328613 w 423863"/>
              <a:gd name="connsiteY0" fmla="*/ 214312 h 673893"/>
              <a:gd name="connsiteX1" fmla="*/ 342900 w 423863"/>
              <a:gd name="connsiteY1" fmla="*/ 471487 h 673893"/>
              <a:gd name="connsiteX2" fmla="*/ 347663 w 423863"/>
              <a:gd name="connsiteY2" fmla="*/ 516731 h 673893"/>
              <a:gd name="connsiteX3" fmla="*/ 357188 w 423863"/>
              <a:gd name="connsiteY3" fmla="*/ 557212 h 673893"/>
              <a:gd name="connsiteX4" fmla="*/ 423863 w 423863"/>
              <a:gd name="connsiteY4" fmla="*/ 673893 h 673893"/>
              <a:gd name="connsiteX5" fmla="*/ 0 w 423863"/>
              <a:gd name="connsiteY5" fmla="*/ 673893 h 673893"/>
              <a:gd name="connsiteX6" fmla="*/ 42863 w 423863"/>
              <a:gd name="connsiteY6" fmla="*/ 635793 h 673893"/>
              <a:gd name="connsiteX7" fmla="*/ 95250 w 423863"/>
              <a:gd name="connsiteY7" fmla="*/ 611981 h 673893"/>
              <a:gd name="connsiteX8" fmla="*/ 145257 w 423863"/>
              <a:gd name="connsiteY8" fmla="*/ 576262 h 673893"/>
              <a:gd name="connsiteX9" fmla="*/ 161925 w 423863"/>
              <a:gd name="connsiteY9" fmla="*/ 552450 h 673893"/>
              <a:gd name="connsiteX10" fmla="*/ 176213 w 423863"/>
              <a:gd name="connsiteY10" fmla="*/ 514350 h 673893"/>
              <a:gd name="connsiteX11" fmla="*/ 221457 w 423863"/>
              <a:gd name="connsiteY11" fmla="*/ 285750 h 673893"/>
              <a:gd name="connsiteX12" fmla="*/ 252413 w 423863"/>
              <a:gd name="connsiteY12" fmla="*/ 114300 h 673893"/>
              <a:gd name="connsiteX13" fmla="*/ 266700 w 423863"/>
              <a:gd name="connsiteY13" fmla="*/ 52387 h 673893"/>
              <a:gd name="connsiteX14" fmla="*/ 276225 w 423863"/>
              <a:gd name="connsiteY14" fmla="*/ 21431 h 673893"/>
              <a:gd name="connsiteX15" fmla="*/ 285750 w 423863"/>
              <a:gd name="connsiteY15" fmla="*/ 2381 h 673893"/>
              <a:gd name="connsiteX16" fmla="*/ 297657 w 423863"/>
              <a:gd name="connsiteY16" fmla="*/ 0 h 673893"/>
              <a:gd name="connsiteX17" fmla="*/ 307182 w 423863"/>
              <a:gd name="connsiteY17" fmla="*/ 0 h 673893"/>
              <a:gd name="connsiteX18" fmla="*/ 314325 w 423863"/>
              <a:gd name="connsiteY18" fmla="*/ 4762 h 673893"/>
              <a:gd name="connsiteX19" fmla="*/ 326232 w 423863"/>
              <a:gd name="connsiteY19" fmla="*/ 33337 h 673893"/>
              <a:gd name="connsiteX20" fmla="*/ 328613 w 423863"/>
              <a:gd name="connsiteY20" fmla="*/ 214312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3863" h="673893">
                <a:moveTo>
                  <a:pt x="328613" y="214312"/>
                </a:moveTo>
                <a:lnTo>
                  <a:pt x="342900" y="471487"/>
                </a:lnTo>
                <a:lnTo>
                  <a:pt x="347663" y="516731"/>
                </a:lnTo>
                <a:lnTo>
                  <a:pt x="357188" y="557212"/>
                </a:lnTo>
                <a:lnTo>
                  <a:pt x="423863" y="673893"/>
                </a:lnTo>
                <a:lnTo>
                  <a:pt x="0" y="673893"/>
                </a:lnTo>
                <a:lnTo>
                  <a:pt x="42863" y="635793"/>
                </a:lnTo>
                <a:lnTo>
                  <a:pt x="95250" y="611981"/>
                </a:lnTo>
                <a:lnTo>
                  <a:pt x="145257" y="576262"/>
                </a:lnTo>
                <a:lnTo>
                  <a:pt x="161925" y="552450"/>
                </a:lnTo>
                <a:lnTo>
                  <a:pt x="176213" y="514350"/>
                </a:lnTo>
                <a:lnTo>
                  <a:pt x="221457" y="285750"/>
                </a:lnTo>
                <a:lnTo>
                  <a:pt x="252413" y="114300"/>
                </a:lnTo>
                <a:lnTo>
                  <a:pt x="266700" y="52387"/>
                </a:lnTo>
                <a:lnTo>
                  <a:pt x="276225" y="21431"/>
                </a:lnTo>
                <a:lnTo>
                  <a:pt x="285750" y="2381"/>
                </a:lnTo>
                <a:lnTo>
                  <a:pt x="297657" y="0"/>
                </a:lnTo>
                <a:lnTo>
                  <a:pt x="307182" y="0"/>
                </a:lnTo>
                <a:lnTo>
                  <a:pt x="314325" y="4762"/>
                </a:lnTo>
                <a:lnTo>
                  <a:pt x="326232" y="33337"/>
                </a:lnTo>
                <a:cubicBezTo>
                  <a:pt x="327026" y="92075"/>
                  <a:pt x="327819" y="150812"/>
                  <a:pt x="328613" y="2143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D20C03E-5AF8-447F-8E07-808460D58E95}"/>
              </a:ext>
            </a:extLst>
          </p:cNvPr>
          <p:cNvGrpSpPr/>
          <p:nvPr/>
        </p:nvGrpSpPr>
        <p:grpSpPr>
          <a:xfrm>
            <a:off x="3641412" y="1468439"/>
            <a:ext cx="4984103" cy="4505324"/>
            <a:chOff x="3794126" y="1620839"/>
            <a:chExt cx="4984103" cy="4505324"/>
          </a:xfrm>
        </p:grpSpPr>
        <p:sp>
          <p:nvSpPr>
            <p:cNvPr id="103" name="フリーフォーム 6">
              <a:extLst>
                <a:ext uri="{FF2B5EF4-FFF2-40B4-BE49-F238E27FC236}">
                  <a16:creationId xmlns:a16="http://schemas.microsoft.com/office/drawing/2014/main" id="{2DCE238C-3334-47EA-A13F-F42F69F90312}"/>
                </a:ext>
              </a:extLst>
            </p:cNvPr>
            <p:cNvSpPr/>
            <p:nvPr/>
          </p:nvSpPr>
          <p:spPr>
            <a:xfrm>
              <a:off x="3905250" y="2820988"/>
              <a:ext cx="1646238" cy="546100"/>
            </a:xfrm>
            <a:custGeom>
              <a:avLst/>
              <a:gdLst>
                <a:gd name="connsiteX0" fmla="*/ 1150144 w 1645444"/>
                <a:gd name="connsiteY0" fmla="*/ 314325 h 545307"/>
                <a:gd name="connsiteX1" fmla="*/ 950119 w 1645444"/>
                <a:gd name="connsiteY1" fmla="*/ 364332 h 545307"/>
                <a:gd name="connsiteX2" fmla="*/ 754856 w 1645444"/>
                <a:gd name="connsiteY2" fmla="*/ 390525 h 545307"/>
                <a:gd name="connsiteX3" fmla="*/ 528638 w 1645444"/>
                <a:gd name="connsiteY3" fmla="*/ 466725 h 545307"/>
                <a:gd name="connsiteX4" fmla="*/ 423863 w 1645444"/>
                <a:gd name="connsiteY4" fmla="*/ 502444 h 545307"/>
                <a:gd name="connsiteX5" fmla="*/ 376238 w 1645444"/>
                <a:gd name="connsiteY5" fmla="*/ 523875 h 545307"/>
                <a:gd name="connsiteX6" fmla="*/ 342900 w 1645444"/>
                <a:gd name="connsiteY6" fmla="*/ 540544 h 545307"/>
                <a:gd name="connsiteX7" fmla="*/ 311944 w 1645444"/>
                <a:gd name="connsiteY7" fmla="*/ 545307 h 545307"/>
                <a:gd name="connsiteX8" fmla="*/ 278606 w 1645444"/>
                <a:gd name="connsiteY8" fmla="*/ 540544 h 545307"/>
                <a:gd name="connsiteX9" fmla="*/ 250031 w 1645444"/>
                <a:gd name="connsiteY9" fmla="*/ 533400 h 545307"/>
                <a:gd name="connsiteX10" fmla="*/ 209550 w 1645444"/>
                <a:gd name="connsiteY10" fmla="*/ 509588 h 545307"/>
                <a:gd name="connsiteX11" fmla="*/ 152400 w 1645444"/>
                <a:gd name="connsiteY11" fmla="*/ 461963 h 545307"/>
                <a:gd name="connsiteX12" fmla="*/ 95250 w 1645444"/>
                <a:gd name="connsiteY12" fmla="*/ 407194 h 545307"/>
                <a:gd name="connsiteX13" fmla="*/ 50006 w 1645444"/>
                <a:gd name="connsiteY13" fmla="*/ 354807 h 545307"/>
                <a:gd name="connsiteX14" fmla="*/ 21431 w 1645444"/>
                <a:gd name="connsiteY14" fmla="*/ 314325 h 545307"/>
                <a:gd name="connsiteX15" fmla="*/ 7144 w 1645444"/>
                <a:gd name="connsiteY15" fmla="*/ 283369 h 545307"/>
                <a:gd name="connsiteX16" fmla="*/ 0 w 1645444"/>
                <a:gd name="connsiteY16" fmla="*/ 259557 h 545307"/>
                <a:gd name="connsiteX17" fmla="*/ 0 w 1645444"/>
                <a:gd name="connsiteY17" fmla="*/ 245269 h 545307"/>
                <a:gd name="connsiteX18" fmla="*/ 2381 w 1645444"/>
                <a:gd name="connsiteY18" fmla="*/ 235744 h 545307"/>
                <a:gd name="connsiteX19" fmla="*/ 11906 w 1645444"/>
                <a:gd name="connsiteY19" fmla="*/ 228600 h 545307"/>
                <a:gd name="connsiteX20" fmla="*/ 30956 w 1645444"/>
                <a:gd name="connsiteY20" fmla="*/ 228600 h 545307"/>
                <a:gd name="connsiteX21" fmla="*/ 50006 w 1645444"/>
                <a:gd name="connsiteY21" fmla="*/ 238125 h 545307"/>
                <a:gd name="connsiteX22" fmla="*/ 78581 w 1645444"/>
                <a:gd name="connsiteY22" fmla="*/ 257175 h 545307"/>
                <a:gd name="connsiteX23" fmla="*/ 102394 w 1645444"/>
                <a:gd name="connsiteY23" fmla="*/ 276225 h 545307"/>
                <a:gd name="connsiteX24" fmla="*/ 128588 w 1645444"/>
                <a:gd name="connsiteY24" fmla="*/ 290513 h 545307"/>
                <a:gd name="connsiteX25" fmla="*/ 169069 w 1645444"/>
                <a:gd name="connsiteY25" fmla="*/ 304800 h 545307"/>
                <a:gd name="connsiteX26" fmla="*/ 204788 w 1645444"/>
                <a:gd name="connsiteY26" fmla="*/ 314325 h 545307"/>
                <a:gd name="connsiteX27" fmla="*/ 240506 w 1645444"/>
                <a:gd name="connsiteY27" fmla="*/ 316707 h 545307"/>
                <a:gd name="connsiteX28" fmla="*/ 280988 w 1645444"/>
                <a:gd name="connsiteY28" fmla="*/ 314325 h 545307"/>
                <a:gd name="connsiteX29" fmla="*/ 440531 w 1645444"/>
                <a:gd name="connsiteY29" fmla="*/ 290513 h 545307"/>
                <a:gd name="connsiteX30" fmla="*/ 759619 w 1645444"/>
                <a:gd name="connsiteY30" fmla="*/ 221457 h 545307"/>
                <a:gd name="connsiteX31" fmla="*/ 950119 w 1645444"/>
                <a:gd name="connsiteY31" fmla="*/ 164307 h 545307"/>
                <a:gd name="connsiteX32" fmla="*/ 1059656 w 1645444"/>
                <a:gd name="connsiteY32" fmla="*/ 140494 h 545307"/>
                <a:gd name="connsiteX33" fmla="*/ 1157288 w 1645444"/>
                <a:gd name="connsiteY33" fmla="*/ 114300 h 545307"/>
                <a:gd name="connsiteX34" fmla="*/ 1214438 w 1645444"/>
                <a:gd name="connsiteY34" fmla="*/ 92869 h 545307"/>
                <a:gd name="connsiteX35" fmla="*/ 1273969 w 1645444"/>
                <a:gd name="connsiteY35" fmla="*/ 69057 h 545307"/>
                <a:gd name="connsiteX36" fmla="*/ 1323975 w 1645444"/>
                <a:gd name="connsiteY36" fmla="*/ 42863 h 545307"/>
                <a:gd name="connsiteX37" fmla="*/ 1369219 w 1645444"/>
                <a:gd name="connsiteY37" fmla="*/ 7144 h 545307"/>
                <a:gd name="connsiteX38" fmla="*/ 1383506 w 1645444"/>
                <a:gd name="connsiteY38" fmla="*/ 0 h 545307"/>
                <a:gd name="connsiteX39" fmla="*/ 1423988 w 1645444"/>
                <a:gd name="connsiteY39" fmla="*/ 2382 h 545307"/>
                <a:gd name="connsiteX40" fmla="*/ 1457325 w 1645444"/>
                <a:gd name="connsiteY40" fmla="*/ 9525 h 545307"/>
                <a:gd name="connsiteX41" fmla="*/ 1502569 w 1645444"/>
                <a:gd name="connsiteY41" fmla="*/ 26194 h 545307"/>
                <a:gd name="connsiteX42" fmla="*/ 1538288 w 1645444"/>
                <a:gd name="connsiteY42" fmla="*/ 45244 h 545307"/>
                <a:gd name="connsiteX43" fmla="*/ 1581150 w 1645444"/>
                <a:gd name="connsiteY43" fmla="*/ 66675 h 545307"/>
                <a:gd name="connsiteX44" fmla="*/ 1604963 w 1645444"/>
                <a:gd name="connsiteY44" fmla="*/ 83344 h 545307"/>
                <a:gd name="connsiteX45" fmla="*/ 1621631 w 1645444"/>
                <a:gd name="connsiteY45" fmla="*/ 102394 h 545307"/>
                <a:gd name="connsiteX46" fmla="*/ 1633538 w 1645444"/>
                <a:gd name="connsiteY46" fmla="*/ 119063 h 545307"/>
                <a:gd name="connsiteX47" fmla="*/ 1640681 w 1645444"/>
                <a:gd name="connsiteY47" fmla="*/ 138113 h 545307"/>
                <a:gd name="connsiteX48" fmla="*/ 1645444 w 1645444"/>
                <a:gd name="connsiteY48" fmla="*/ 164307 h 545307"/>
                <a:gd name="connsiteX49" fmla="*/ 1640681 w 1645444"/>
                <a:gd name="connsiteY49" fmla="*/ 188119 h 545307"/>
                <a:gd name="connsiteX50" fmla="*/ 1626394 w 1645444"/>
                <a:gd name="connsiteY50" fmla="*/ 207169 h 545307"/>
                <a:gd name="connsiteX51" fmla="*/ 1609725 w 1645444"/>
                <a:gd name="connsiteY51" fmla="*/ 226219 h 545307"/>
                <a:gd name="connsiteX52" fmla="*/ 1576388 w 1645444"/>
                <a:gd name="connsiteY52" fmla="*/ 242888 h 545307"/>
                <a:gd name="connsiteX53" fmla="*/ 1500188 w 1645444"/>
                <a:gd name="connsiteY53" fmla="*/ 261938 h 545307"/>
                <a:gd name="connsiteX54" fmla="*/ 1357313 w 1645444"/>
                <a:gd name="connsiteY54" fmla="*/ 280988 h 545307"/>
                <a:gd name="connsiteX55" fmla="*/ 1250156 w 1645444"/>
                <a:gd name="connsiteY55" fmla="*/ 290513 h 545307"/>
                <a:gd name="connsiteX56" fmla="*/ 1150144 w 1645444"/>
                <a:gd name="connsiteY56" fmla="*/ 314325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45444" h="545307">
                  <a:moveTo>
                    <a:pt x="1150144" y="314325"/>
                  </a:moveTo>
                  <a:lnTo>
                    <a:pt x="950119" y="364332"/>
                  </a:lnTo>
                  <a:lnTo>
                    <a:pt x="754856" y="390525"/>
                  </a:lnTo>
                  <a:lnTo>
                    <a:pt x="528638" y="466725"/>
                  </a:lnTo>
                  <a:lnTo>
                    <a:pt x="423863" y="502444"/>
                  </a:lnTo>
                  <a:lnTo>
                    <a:pt x="376238" y="523875"/>
                  </a:lnTo>
                  <a:lnTo>
                    <a:pt x="342900" y="540544"/>
                  </a:lnTo>
                  <a:lnTo>
                    <a:pt x="311944" y="545307"/>
                  </a:lnTo>
                  <a:lnTo>
                    <a:pt x="278606" y="540544"/>
                  </a:lnTo>
                  <a:lnTo>
                    <a:pt x="250031" y="533400"/>
                  </a:lnTo>
                  <a:lnTo>
                    <a:pt x="209550" y="509588"/>
                  </a:lnTo>
                  <a:lnTo>
                    <a:pt x="152400" y="461963"/>
                  </a:lnTo>
                  <a:lnTo>
                    <a:pt x="95250" y="407194"/>
                  </a:lnTo>
                  <a:lnTo>
                    <a:pt x="50006" y="354807"/>
                  </a:lnTo>
                  <a:lnTo>
                    <a:pt x="21431" y="314325"/>
                  </a:lnTo>
                  <a:lnTo>
                    <a:pt x="7144" y="283369"/>
                  </a:lnTo>
                  <a:lnTo>
                    <a:pt x="0" y="259557"/>
                  </a:lnTo>
                  <a:lnTo>
                    <a:pt x="0" y="245269"/>
                  </a:lnTo>
                  <a:lnTo>
                    <a:pt x="2381" y="235744"/>
                  </a:lnTo>
                  <a:lnTo>
                    <a:pt x="11906" y="228600"/>
                  </a:lnTo>
                  <a:lnTo>
                    <a:pt x="30956" y="228600"/>
                  </a:lnTo>
                  <a:lnTo>
                    <a:pt x="50006" y="238125"/>
                  </a:lnTo>
                  <a:lnTo>
                    <a:pt x="78581" y="257175"/>
                  </a:lnTo>
                  <a:lnTo>
                    <a:pt x="102394" y="276225"/>
                  </a:lnTo>
                  <a:lnTo>
                    <a:pt x="128588" y="290513"/>
                  </a:lnTo>
                  <a:lnTo>
                    <a:pt x="169069" y="304800"/>
                  </a:lnTo>
                  <a:lnTo>
                    <a:pt x="204788" y="314325"/>
                  </a:lnTo>
                  <a:lnTo>
                    <a:pt x="240506" y="316707"/>
                  </a:lnTo>
                  <a:lnTo>
                    <a:pt x="280988" y="314325"/>
                  </a:lnTo>
                  <a:lnTo>
                    <a:pt x="440531" y="290513"/>
                  </a:lnTo>
                  <a:lnTo>
                    <a:pt x="759619" y="221457"/>
                  </a:lnTo>
                  <a:lnTo>
                    <a:pt x="950119" y="164307"/>
                  </a:lnTo>
                  <a:lnTo>
                    <a:pt x="1059656" y="140494"/>
                  </a:lnTo>
                  <a:lnTo>
                    <a:pt x="1157288" y="114300"/>
                  </a:lnTo>
                  <a:lnTo>
                    <a:pt x="1214438" y="92869"/>
                  </a:lnTo>
                  <a:lnTo>
                    <a:pt x="1273969" y="69057"/>
                  </a:lnTo>
                  <a:lnTo>
                    <a:pt x="1323975" y="42863"/>
                  </a:lnTo>
                  <a:lnTo>
                    <a:pt x="1369219" y="7144"/>
                  </a:lnTo>
                  <a:lnTo>
                    <a:pt x="1383506" y="0"/>
                  </a:lnTo>
                  <a:lnTo>
                    <a:pt x="1423988" y="2382"/>
                  </a:lnTo>
                  <a:lnTo>
                    <a:pt x="1457325" y="9525"/>
                  </a:lnTo>
                  <a:lnTo>
                    <a:pt x="1502569" y="26194"/>
                  </a:lnTo>
                  <a:lnTo>
                    <a:pt x="1538288" y="45244"/>
                  </a:lnTo>
                  <a:lnTo>
                    <a:pt x="1581150" y="66675"/>
                  </a:lnTo>
                  <a:lnTo>
                    <a:pt x="1604963" y="83344"/>
                  </a:lnTo>
                  <a:lnTo>
                    <a:pt x="1621631" y="102394"/>
                  </a:lnTo>
                  <a:lnTo>
                    <a:pt x="1633538" y="119063"/>
                  </a:lnTo>
                  <a:lnTo>
                    <a:pt x="1640681" y="138113"/>
                  </a:lnTo>
                  <a:lnTo>
                    <a:pt x="1645444" y="164307"/>
                  </a:lnTo>
                  <a:lnTo>
                    <a:pt x="1640681" y="188119"/>
                  </a:lnTo>
                  <a:lnTo>
                    <a:pt x="1626394" y="207169"/>
                  </a:lnTo>
                  <a:lnTo>
                    <a:pt x="1609725" y="226219"/>
                  </a:lnTo>
                  <a:lnTo>
                    <a:pt x="1576388" y="242888"/>
                  </a:lnTo>
                  <a:lnTo>
                    <a:pt x="1500188" y="261938"/>
                  </a:lnTo>
                  <a:lnTo>
                    <a:pt x="1357313" y="280988"/>
                  </a:lnTo>
                  <a:lnTo>
                    <a:pt x="1250156" y="290513"/>
                  </a:lnTo>
                  <a:lnTo>
                    <a:pt x="1150144" y="3143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8">
              <a:extLst>
                <a:ext uri="{FF2B5EF4-FFF2-40B4-BE49-F238E27FC236}">
                  <a16:creationId xmlns:a16="http://schemas.microsoft.com/office/drawing/2014/main" id="{49578474-F858-46C7-B12A-E6AB36CBD22B}"/>
                </a:ext>
              </a:extLst>
            </p:cNvPr>
            <p:cNvSpPr/>
            <p:nvPr/>
          </p:nvSpPr>
          <p:spPr>
            <a:xfrm>
              <a:off x="6427789" y="1620839"/>
              <a:ext cx="573087" cy="809625"/>
            </a:xfrm>
            <a:custGeom>
              <a:avLst/>
              <a:gdLst>
                <a:gd name="connsiteX0" fmla="*/ 259556 w 573881"/>
                <a:gd name="connsiteY0" fmla="*/ 571500 h 809625"/>
                <a:gd name="connsiteX1" fmla="*/ 261937 w 573881"/>
                <a:gd name="connsiteY1" fmla="*/ 400050 h 809625"/>
                <a:gd name="connsiteX2" fmla="*/ 261937 w 573881"/>
                <a:gd name="connsiteY2" fmla="*/ 371475 h 809625"/>
                <a:gd name="connsiteX3" fmla="*/ 254794 w 573881"/>
                <a:gd name="connsiteY3" fmla="*/ 347663 h 809625"/>
                <a:gd name="connsiteX4" fmla="*/ 238125 w 573881"/>
                <a:gd name="connsiteY4" fmla="*/ 314325 h 809625"/>
                <a:gd name="connsiteX5" fmla="*/ 221456 w 573881"/>
                <a:gd name="connsiteY5" fmla="*/ 285750 h 809625"/>
                <a:gd name="connsiteX6" fmla="*/ 180975 w 573881"/>
                <a:gd name="connsiteY6" fmla="*/ 233363 h 809625"/>
                <a:gd name="connsiteX7" fmla="*/ 130969 w 573881"/>
                <a:gd name="connsiteY7" fmla="*/ 178594 h 809625"/>
                <a:gd name="connsiteX8" fmla="*/ 76200 w 573881"/>
                <a:gd name="connsiteY8" fmla="*/ 126207 h 809625"/>
                <a:gd name="connsiteX9" fmla="*/ 40481 w 573881"/>
                <a:gd name="connsiteY9" fmla="*/ 92869 h 809625"/>
                <a:gd name="connsiteX10" fmla="*/ 23812 w 573881"/>
                <a:gd name="connsiteY10" fmla="*/ 76200 h 809625"/>
                <a:gd name="connsiteX11" fmla="*/ 9525 w 573881"/>
                <a:gd name="connsiteY11" fmla="*/ 61913 h 809625"/>
                <a:gd name="connsiteX12" fmla="*/ 0 w 573881"/>
                <a:gd name="connsiteY12" fmla="*/ 38100 h 809625"/>
                <a:gd name="connsiteX13" fmla="*/ 0 w 573881"/>
                <a:gd name="connsiteY13" fmla="*/ 16669 h 809625"/>
                <a:gd name="connsiteX14" fmla="*/ 9525 w 573881"/>
                <a:gd name="connsiteY14" fmla="*/ 4763 h 809625"/>
                <a:gd name="connsiteX15" fmla="*/ 26194 w 573881"/>
                <a:gd name="connsiteY15" fmla="*/ 0 h 809625"/>
                <a:gd name="connsiteX16" fmla="*/ 54769 w 573881"/>
                <a:gd name="connsiteY16" fmla="*/ 4763 h 809625"/>
                <a:gd name="connsiteX17" fmla="*/ 88106 w 573881"/>
                <a:gd name="connsiteY17" fmla="*/ 16669 h 809625"/>
                <a:gd name="connsiteX18" fmla="*/ 209550 w 573881"/>
                <a:gd name="connsiteY18" fmla="*/ 52388 h 809625"/>
                <a:gd name="connsiteX19" fmla="*/ 271462 w 573881"/>
                <a:gd name="connsiteY19" fmla="*/ 71438 h 809625"/>
                <a:gd name="connsiteX20" fmla="*/ 326231 w 573881"/>
                <a:gd name="connsiteY20" fmla="*/ 90488 h 809625"/>
                <a:gd name="connsiteX21" fmla="*/ 376237 w 573881"/>
                <a:gd name="connsiteY21" fmla="*/ 114300 h 809625"/>
                <a:gd name="connsiteX22" fmla="*/ 419100 w 573881"/>
                <a:gd name="connsiteY22" fmla="*/ 133350 h 809625"/>
                <a:gd name="connsiteX23" fmla="*/ 459581 w 573881"/>
                <a:gd name="connsiteY23" fmla="*/ 157163 h 809625"/>
                <a:gd name="connsiteX24" fmla="*/ 497681 w 573881"/>
                <a:gd name="connsiteY24" fmla="*/ 185738 h 809625"/>
                <a:gd name="connsiteX25" fmla="*/ 526256 w 573881"/>
                <a:gd name="connsiteY25" fmla="*/ 211932 h 809625"/>
                <a:gd name="connsiteX26" fmla="*/ 554831 w 573881"/>
                <a:gd name="connsiteY26" fmla="*/ 250032 h 809625"/>
                <a:gd name="connsiteX27" fmla="*/ 569119 w 573881"/>
                <a:gd name="connsiteY27" fmla="*/ 271463 h 809625"/>
                <a:gd name="connsiteX28" fmla="*/ 573881 w 573881"/>
                <a:gd name="connsiteY28" fmla="*/ 290513 h 809625"/>
                <a:gd name="connsiteX29" fmla="*/ 571500 w 573881"/>
                <a:gd name="connsiteY29" fmla="*/ 311944 h 809625"/>
                <a:gd name="connsiteX30" fmla="*/ 559594 w 573881"/>
                <a:gd name="connsiteY30" fmla="*/ 352425 h 809625"/>
                <a:gd name="connsiteX31" fmla="*/ 538162 w 573881"/>
                <a:gd name="connsiteY31" fmla="*/ 407194 h 809625"/>
                <a:gd name="connsiteX32" fmla="*/ 531019 w 573881"/>
                <a:gd name="connsiteY32" fmla="*/ 452438 h 809625"/>
                <a:gd name="connsiteX33" fmla="*/ 502444 w 573881"/>
                <a:gd name="connsiteY33" fmla="*/ 773907 h 809625"/>
                <a:gd name="connsiteX34" fmla="*/ 254794 w 573881"/>
                <a:gd name="connsiteY34" fmla="*/ 809625 h 809625"/>
                <a:gd name="connsiteX35" fmla="*/ 259556 w 573881"/>
                <a:gd name="connsiteY35" fmla="*/ 5715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9625">
                  <a:moveTo>
                    <a:pt x="259556" y="571500"/>
                  </a:moveTo>
                  <a:cubicBezTo>
                    <a:pt x="260350" y="514350"/>
                    <a:pt x="261143" y="457200"/>
                    <a:pt x="261937" y="400050"/>
                  </a:cubicBezTo>
                  <a:lnTo>
                    <a:pt x="261937" y="371475"/>
                  </a:lnTo>
                  <a:lnTo>
                    <a:pt x="254794" y="347663"/>
                  </a:lnTo>
                  <a:lnTo>
                    <a:pt x="238125" y="314325"/>
                  </a:lnTo>
                  <a:lnTo>
                    <a:pt x="221456" y="285750"/>
                  </a:lnTo>
                  <a:lnTo>
                    <a:pt x="180975" y="233363"/>
                  </a:lnTo>
                  <a:lnTo>
                    <a:pt x="130969" y="178594"/>
                  </a:lnTo>
                  <a:lnTo>
                    <a:pt x="76200" y="126207"/>
                  </a:lnTo>
                  <a:lnTo>
                    <a:pt x="40481" y="92869"/>
                  </a:lnTo>
                  <a:lnTo>
                    <a:pt x="23812" y="7620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26194" y="0"/>
                  </a:lnTo>
                  <a:lnTo>
                    <a:pt x="54769" y="4763"/>
                  </a:lnTo>
                  <a:lnTo>
                    <a:pt x="88106" y="16669"/>
                  </a:lnTo>
                  <a:lnTo>
                    <a:pt x="209550" y="52388"/>
                  </a:lnTo>
                  <a:lnTo>
                    <a:pt x="271462" y="71438"/>
                  </a:lnTo>
                  <a:lnTo>
                    <a:pt x="326231" y="90488"/>
                  </a:lnTo>
                  <a:lnTo>
                    <a:pt x="376237" y="114300"/>
                  </a:lnTo>
                  <a:lnTo>
                    <a:pt x="419100" y="133350"/>
                  </a:lnTo>
                  <a:lnTo>
                    <a:pt x="459581" y="157163"/>
                  </a:lnTo>
                  <a:lnTo>
                    <a:pt x="497681" y="185738"/>
                  </a:lnTo>
                  <a:lnTo>
                    <a:pt x="526256" y="211932"/>
                  </a:lnTo>
                  <a:lnTo>
                    <a:pt x="554831" y="250032"/>
                  </a:lnTo>
                  <a:lnTo>
                    <a:pt x="569119" y="271463"/>
                  </a:lnTo>
                  <a:lnTo>
                    <a:pt x="573881" y="290513"/>
                  </a:lnTo>
                  <a:lnTo>
                    <a:pt x="571500" y="311944"/>
                  </a:lnTo>
                  <a:lnTo>
                    <a:pt x="559594" y="352425"/>
                  </a:lnTo>
                  <a:lnTo>
                    <a:pt x="538162" y="407194"/>
                  </a:lnTo>
                  <a:lnTo>
                    <a:pt x="531019" y="452438"/>
                  </a:lnTo>
                  <a:lnTo>
                    <a:pt x="502444" y="773907"/>
                  </a:lnTo>
                  <a:lnTo>
                    <a:pt x="254794" y="809625"/>
                  </a:lnTo>
                  <a:cubicBezTo>
                    <a:pt x="256381" y="730250"/>
                    <a:pt x="257969" y="650875"/>
                    <a:pt x="259556" y="5715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3">
              <a:extLst>
                <a:ext uri="{FF2B5EF4-FFF2-40B4-BE49-F238E27FC236}">
                  <a16:creationId xmlns:a16="http://schemas.microsoft.com/office/drawing/2014/main" id="{9B90D4F2-1A7B-4ABD-B2AE-D9E2E0B27841}"/>
                </a:ext>
              </a:extLst>
            </p:cNvPr>
            <p:cNvSpPr/>
            <p:nvPr/>
          </p:nvSpPr>
          <p:spPr>
            <a:xfrm>
              <a:off x="5718175" y="3621088"/>
              <a:ext cx="515938" cy="1282700"/>
            </a:xfrm>
            <a:custGeom>
              <a:avLst/>
              <a:gdLst>
                <a:gd name="connsiteX0" fmla="*/ 230982 w 516732"/>
                <a:gd name="connsiteY0" fmla="*/ 792957 h 1281113"/>
                <a:gd name="connsiteX1" fmla="*/ 190500 w 516732"/>
                <a:gd name="connsiteY1" fmla="*/ 407194 h 1281113"/>
                <a:gd name="connsiteX2" fmla="*/ 173832 w 516732"/>
                <a:gd name="connsiteY2" fmla="*/ 278607 h 1281113"/>
                <a:gd name="connsiteX3" fmla="*/ 157163 w 516732"/>
                <a:gd name="connsiteY3" fmla="*/ 223838 h 1281113"/>
                <a:gd name="connsiteX4" fmla="*/ 133350 w 516732"/>
                <a:gd name="connsiteY4" fmla="*/ 171450 h 1281113"/>
                <a:gd name="connsiteX5" fmla="*/ 95250 w 516732"/>
                <a:gd name="connsiteY5" fmla="*/ 121444 h 1281113"/>
                <a:gd name="connsiteX6" fmla="*/ 54769 w 516732"/>
                <a:gd name="connsiteY6" fmla="*/ 88107 h 1281113"/>
                <a:gd name="connsiteX7" fmla="*/ 28575 w 516732"/>
                <a:gd name="connsiteY7" fmla="*/ 71438 h 1281113"/>
                <a:gd name="connsiteX8" fmla="*/ 7144 w 516732"/>
                <a:gd name="connsiteY8" fmla="*/ 50007 h 1281113"/>
                <a:gd name="connsiteX9" fmla="*/ 0 w 516732"/>
                <a:gd name="connsiteY9" fmla="*/ 30957 h 1281113"/>
                <a:gd name="connsiteX10" fmla="*/ 7144 w 516732"/>
                <a:gd name="connsiteY10" fmla="*/ 14288 h 1281113"/>
                <a:gd name="connsiteX11" fmla="*/ 23813 w 516732"/>
                <a:gd name="connsiteY11" fmla="*/ 4763 h 1281113"/>
                <a:gd name="connsiteX12" fmla="*/ 57150 w 516732"/>
                <a:gd name="connsiteY12" fmla="*/ 0 h 1281113"/>
                <a:gd name="connsiteX13" fmla="*/ 157163 w 516732"/>
                <a:gd name="connsiteY13" fmla="*/ 7144 h 1281113"/>
                <a:gd name="connsiteX14" fmla="*/ 266700 w 516732"/>
                <a:gd name="connsiteY14" fmla="*/ 14288 h 1281113"/>
                <a:gd name="connsiteX15" fmla="*/ 392907 w 516732"/>
                <a:gd name="connsiteY15" fmla="*/ 26194 h 1281113"/>
                <a:gd name="connsiteX16" fmla="*/ 407194 w 516732"/>
                <a:gd name="connsiteY16" fmla="*/ 176213 h 1281113"/>
                <a:gd name="connsiteX17" fmla="*/ 419100 w 516732"/>
                <a:gd name="connsiteY17" fmla="*/ 238125 h 1281113"/>
                <a:gd name="connsiteX18" fmla="*/ 428625 w 516732"/>
                <a:gd name="connsiteY18" fmla="*/ 309563 h 1281113"/>
                <a:gd name="connsiteX19" fmla="*/ 433388 w 516732"/>
                <a:gd name="connsiteY19" fmla="*/ 388144 h 1281113"/>
                <a:gd name="connsiteX20" fmla="*/ 433388 w 516732"/>
                <a:gd name="connsiteY20" fmla="*/ 500063 h 1281113"/>
                <a:gd name="connsiteX21" fmla="*/ 452438 w 516732"/>
                <a:gd name="connsiteY21" fmla="*/ 623888 h 1281113"/>
                <a:gd name="connsiteX22" fmla="*/ 507207 w 516732"/>
                <a:gd name="connsiteY22" fmla="*/ 973932 h 1281113"/>
                <a:gd name="connsiteX23" fmla="*/ 516732 w 516732"/>
                <a:gd name="connsiteY23" fmla="*/ 1176338 h 1281113"/>
                <a:gd name="connsiteX24" fmla="*/ 500063 w 516732"/>
                <a:gd name="connsiteY24" fmla="*/ 1216819 h 1281113"/>
                <a:gd name="connsiteX25" fmla="*/ 478632 w 516732"/>
                <a:gd name="connsiteY25" fmla="*/ 1240632 h 1281113"/>
                <a:gd name="connsiteX26" fmla="*/ 454819 w 516732"/>
                <a:gd name="connsiteY26" fmla="*/ 1259682 h 1281113"/>
                <a:gd name="connsiteX27" fmla="*/ 421482 w 516732"/>
                <a:gd name="connsiteY27" fmla="*/ 1276350 h 1281113"/>
                <a:gd name="connsiteX28" fmla="*/ 390525 w 516732"/>
                <a:gd name="connsiteY28" fmla="*/ 1281113 h 1281113"/>
                <a:gd name="connsiteX29" fmla="*/ 361950 w 516732"/>
                <a:gd name="connsiteY29" fmla="*/ 1273969 h 1281113"/>
                <a:gd name="connsiteX30" fmla="*/ 338138 w 516732"/>
                <a:gd name="connsiteY30" fmla="*/ 1252538 h 1281113"/>
                <a:gd name="connsiteX31" fmla="*/ 309563 w 516732"/>
                <a:gd name="connsiteY31" fmla="*/ 1197769 h 1281113"/>
                <a:gd name="connsiteX32" fmla="*/ 288132 w 516732"/>
                <a:gd name="connsiteY32" fmla="*/ 1128713 h 1281113"/>
                <a:gd name="connsiteX33" fmla="*/ 271463 w 516732"/>
                <a:gd name="connsiteY33" fmla="*/ 1052513 h 1281113"/>
                <a:gd name="connsiteX34" fmla="*/ 230982 w 516732"/>
                <a:gd name="connsiteY34" fmla="*/ 79295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6732" h="1281113">
                  <a:moveTo>
                    <a:pt x="230982" y="792957"/>
                  </a:moveTo>
                  <a:lnTo>
                    <a:pt x="190500" y="407194"/>
                  </a:lnTo>
                  <a:lnTo>
                    <a:pt x="173832" y="278607"/>
                  </a:lnTo>
                  <a:lnTo>
                    <a:pt x="157163" y="223838"/>
                  </a:lnTo>
                  <a:lnTo>
                    <a:pt x="133350" y="171450"/>
                  </a:lnTo>
                  <a:lnTo>
                    <a:pt x="95250" y="121444"/>
                  </a:lnTo>
                  <a:lnTo>
                    <a:pt x="54769" y="88107"/>
                  </a:lnTo>
                  <a:lnTo>
                    <a:pt x="28575" y="71438"/>
                  </a:lnTo>
                  <a:lnTo>
                    <a:pt x="7144" y="50007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23813" y="4763"/>
                  </a:lnTo>
                  <a:lnTo>
                    <a:pt x="57150" y="0"/>
                  </a:lnTo>
                  <a:lnTo>
                    <a:pt x="157163" y="7144"/>
                  </a:lnTo>
                  <a:lnTo>
                    <a:pt x="266700" y="14288"/>
                  </a:lnTo>
                  <a:lnTo>
                    <a:pt x="392907" y="26194"/>
                  </a:lnTo>
                  <a:lnTo>
                    <a:pt x="407194" y="176213"/>
                  </a:lnTo>
                  <a:lnTo>
                    <a:pt x="419100" y="238125"/>
                  </a:lnTo>
                  <a:lnTo>
                    <a:pt x="428625" y="309563"/>
                  </a:lnTo>
                  <a:lnTo>
                    <a:pt x="433388" y="388144"/>
                  </a:lnTo>
                  <a:lnTo>
                    <a:pt x="433388" y="500063"/>
                  </a:lnTo>
                  <a:lnTo>
                    <a:pt x="452438" y="623888"/>
                  </a:lnTo>
                  <a:lnTo>
                    <a:pt x="507207" y="973932"/>
                  </a:lnTo>
                  <a:lnTo>
                    <a:pt x="516732" y="1176338"/>
                  </a:lnTo>
                  <a:lnTo>
                    <a:pt x="500063" y="1216819"/>
                  </a:lnTo>
                  <a:lnTo>
                    <a:pt x="478632" y="1240632"/>
                  </a:lnTo>
                  <a:lnTo>
                    <a:pt x="454819" y="1259682"/>
                  </a:lnTo>
                  <a:lnTo>
                    <a:pt x="421482" y="1276350"/>
                  </a:lnTo>
                  <a:lnTo>
                    <a:pt x="390525" y="1281113"/>
                  </a:lnTo>
                  <a:lnTo>
                    <a:pt x="361950" y="1273969"/>
                  </a:lnTo>
                  <a:lnTo>
                    <a:pt x="338138" y="1252538"/>
                  </a:lnTo>
                  <a:lnTo>
                    <a:pt x="309563" y="1197769"/>
                  </a:lnTo>
                  <a:lnTo>
                    <a:pt x="288132" y="1128713"/>
                  </a:lnTo>
                  <a:lnTo>
                    <a:pt x="271463" y="1052513"/>
                  </a:lnTo>
                  <a:lnTo>
                    <a:pt x="230982" y="7929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26">
              <a:extLst>
                <a:ext uri="{FF2B5EF4-FFF2-40B4-BE49-F238E27FC236}">
                  <a16:creationId xmlns:a16="http://schemas.microsoft.com/office/drawing/2014/main" id="{BF7F781E-57C5-41CE-A7DC-D6AFB489B3C2}"/>
                </a:ext>
              </a:extLst>
            </p:cNvPr>
            <p:cNvSpPr/>
            <p:nvPr/>
          </p:nvSpPr>
          <p:spPr>
            <a:xfrm rot="16200000">
              <a:off x="3421064" y="2997201"/>
              <a:ext cx="2536825" cy="504825"/>
            </a:xfrm>
            <a:custGeom>
              <a:avLst/>
              <a:gdLst>
                <a:gd name="connsiteX0" fmla="*/ 842963 w 2536032"/>
                <a:gd name="connsiteY0" fmla="*/ 421481 h 504825"/>
                <a:gd name="connsiteX1" fmla="*/ 116682 w 2536032"/>
                <a:gd name="connsiteY1" fmla="*/ 397669 h 504825"/>
                <a:gd name="connsiteX2" fmla="*/ 0 w 2536032"/>
                <a:gd name="connsiteY2" fmla="*/ 178594 h 504825"/>
                <a:gd name="connsiteX3" fmla="*/ 154782 w 2536032"/>
                <a:gd name="connsiteY3" fmla="*/ 178594 h 504825"/>
                <a:gd name="connsiteX4" fmla="*/ 742950 w 2536032"/>
                <a:gd name="connsiteY4" fmla="*/ 185738 h 504825"/>
                <a:gd name="connsiteX5" fmla="*/ 1302544 w 2536032"/>
                <a:gd name="connsiteY5" fmla="*/ 195263 h 504825"/>
                <a:gd name="connsiteX6" fmla="*/ 1457325 w 2536032"/>
                <a:gd name="connsiteY6" fmla="*/ 195263 h 504825"/>
                <a:gd name="connsiteX7" fmla="*/ 1997869 w 2536032"/>
                <a:gd name="connsiteY7" fmla="*/ 197644 h 504825"/>
                <a:gd name="connsiteX8" fmla="*/ 2195513 w 2536032"/>
                <a:gd name="connsiteY8" fmla="*/ 195263 h 504825"/>
                <a:gd name="connsiteX9" fmla="*/ 2233613 w 2536032"/>
                <a:gd name="connsiteY9" fmla="*/ 190500 h 504825"/>
                <a:gd name="connsiteX10" fmla="*/ 2283619 w 2536032"/>
                <a:gd name="connsiteY10" fmla="*/ 169069 h 504825"/>
                <a:gd name="connsiteX11" fmla="*/ 2366963 w 2536032"/>
                <a:gd name="connsiteY11" fmla="*/ 111919 h 504825"/>
                <a:gd name="connsiteX12" fmla="*/ 2464594 w 2536032"/>
                <a:gd name="connsiteY12" fmla="*/ 30956 h 504825"/>
                <a:gd name="connsiteX13" fmla="*/ 2483644 w 2536032"/>
                <a:gd name="connsiteY13" fmla="*/ 11906 h 504825"/>
                <a:gd name="connsiteX14" fmla="*/ 2505075 w 2536032"/>
                <a:gd name="connsiteY14" fmla="*/ 2381 h 504825"/>
                <a:gd name="connsiteX15" fmla="*/ 2516982 w 2536032"/>
                <a:gd name="connsiteY15" fmla="*/ 0 h 504825"/>
                <a:gd name="connsiteX16" fmla="*/ 2531269 w 2536032"/>
                <a:gd name="connsiteY16" fmla="*/ 4763 h 504825"/>
                <a:gd name="connsiteX17" fmla="*/ 2536032 w 2536032"/>
                <a:gd name="connsiteY17" fmla="*/ 11906 h 504825"/>
                <a:gd name="connsiteX18" fmla="*/ 2536032 w 2536032"/>
                <a:gd name="connsiteY18" fmla="*/ 23813 h 504825"/>
                <a:gd name="connsiteX19" fmla="*/ 2512219 w 2536032"/>
                <a:gd name="connsiteY19" fmla="*/ 90488 h 504825"/>
                <a:gd name="connsiteX20" fmla="*/ 2466975 w 2536032"/>
                <a:gd name="connsiteY20" fmla="*/ 192881 h 504825"/>
                <a:gd name="connsiteX21" fmla="*/ 2412207 w 2536032"/>
                <a:gd name="connsiteY21" fmla="*/ 300038 h 504825"/>
                <a:gd name="connsiteX22" fmla="*/ 2345532 w 2536032"/>
                <a:gd name="connsiteY22" fmla="*/ 397669 h 504825"/>
                <a:gd name="connsiteX23" fmla="*/ 2278857 w 2536032"/>
                <a:gd name="connsiteY23" fmla="*/ 466725 h 504825"/>
                <a:gd name="connsiteX24" fmla="*/ 2240757 w 2536032"/>
                <a:gd name="connsiteY24" fmla="*/ 495300 h 504825"/>
                <a:gd name="connsiteX25" fmla="*/ 2214563 w 2536032"/>
                <a:gd name="connsiteY25" fmla="*/ 502444 h 504825"/>
                <a:gd name="connsiteX26" fmla="*/ 2185988 w 2536032"/>
                <a:gd name="connsiteY26" fmla="*/ 504825 h 504825"/>
                <a:gd name="connsiteX27" fmla="*/ 2147888 w 2536032"/>
                <a:gd name="connsiteY27" fmla="*/ 500063 h 504825"/>
                <a:gd name="connsiteX28" fmla="*/ 2069307 w 2536032"/>
                <a:gd name="connsiteY28" fmla="*/ 461963 h 504825"/>
                <a:gd name="connsiteX29" fmla="*/ 1497807 w 2536032"/>
                <a:gd name="connsiteY29" fmla="*/ 438150 h 504825"/>
                <a:gd name="connsiteX30" fmla="*/ 1340644 w 2536032"/>
                <a:gd name="connsiteY30" fmla="*/ 438150 h 504825"/>
                <a:gd name="connsiteX31" fmla="*/ 842963 w 2536032"/>
                <a:gd name="connsiteY31" fmla="*/ 4214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36032" h="504825">
                  <a:moveTo>
                    <a:pt x="842963" y="421481"/>
                  </a:moveTo>
                  <a:lnTo>
                    <a:pt x="116682" y="397669"/>
                  </a:lnTo>
                  <a:lnTo>
                    <a:pt x="0" y="178594"/>
                  </a:lnTo>
                  <a:lnTo>
                    <a:pt x="154782" y="178594"/>
                  </a:lnTo>
                  <a:lnTo>
                    <a:pt x="742950" y="185738"/>
                  </a:lnTo>
                  <a:lnTo>
                    <a:pt x="1302544" y="195263"/>
                  </a:lnTo>
                  <a:lnTo>
                    <a:pt x="1457325" y="195263"/>
                  </a:lnTo>
                  <a:lnTo>
                    <a:pt x="1997869" y="197644"/>
                  </a:lnTo>
                  <a:lnTo>
                    <a:pt x="2195513" y="195263"/>
                  </a:lnTo>
                  <a:lnTo>
                    <a:pt x="2233613" y="190500"/>
                  </a:lnTo>
                  <a:lnTo>
                    <a:pt x="2283619" y="169069"/>
                  </a:lnTo>
                  <a:lnTo>
                    <a:pt x="2366963" y="111919"/>
                  </a:lnTo>
                  <a:lnTo>
                    <a:pt x="2464594" y="30956"/>
                  </a:lnTo>
                  <a:lnTo>
                    <a:pt x="2483644" y="11906"/>
                  </a:lnTo>
                  <a:lnTo>
                    <a:pt x="2505075" y="2381"/>
                  </a:lnTo>
                  <a:lnTo>
                    <a:pt x="2516982" y="0"/>
                  </a:lnTo>
                  <a:lnTo>
                    <a:pt x="2531269" y="4763"/>
                  </a:lnTo>
                  <a:lnTo>
                    <a:pt x="2536032" y="11906"/>
                  </a:lnTo>
                  <a:lnTo>
                    <a:pt x="2536032" y="23813"/>
                  </a:lnTo>
                  <a:lnTo>
                    <a:pt x="2512219" y="90488"/>
                  </a:lnTo>
                  <a:lnTo>
                    <a:pt x="2466975" y="192881"/>
                  </a:lnTo>
                  <a:lnTo>
                    <a:pt x="2412207" y="300038"/>
                  </a:lnTo>
                  <a:lnTo>
                    <a:pt x="2345532" y="397669"/>
                  </a:lnTo>
                  <a:lnTo>
                    <a:pt x="2278857" y="466725"/>
                  </a:lnTo>
                  <a:lnTo>
                    <a:pt x="2240757" y="495300"/>
                  </a:lnTo>
                  <a:lnTo>
                    <a:pt x="2214563" y="502444"/>
                  </a:lnTo>
                  <a:lnTo>
                    <a:pt x="2185988" y="504825"/>
                  </a:lnTo>
                  <a:lnTo>
                    <a:pt x="2147888" y="500063"/>
                  </a:lnTo>
                  <a:lnTo>
                    <a:pt x="2069307" y="461963"/>
                  </a:lnTo>
                  <a:lnTo>
                    <a:pt x="1497807" y="438150"/>
                  </a:lnTo>
                  <a:lnTo>
                    <a:pt x="1340644" y="438150"/>
                  </a:lnTo>
                  <a:lnTo>
                    <a:pt x="842963" y="4214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7">
              <a:extLst>
                <a:ext uri="{FF2B5EF4-FFF2-40B4-BE49-F238E27FC236}">
                  <a16:creationId xmlns:a16="http://schemas.microsoft.com/office/drawing/2014/main" id="{EC370BBE-6BE8-48F9-B88A-C53983CEF941}"/>
                </a:ext>
              </a:extLst>
            </p:cNvPr>
            <p:cNvSpPr/>
            <p:nvPr/>
          </p:nvSpPr>
          <p:spPr>
            <a:xfrm>
              <a:off x="3794126" y="3967163"/>
              <a:ext cx="1681163" cy="1052512"/>
            </a:xfrm>
            <a:custGeom>
              <a:avLst/>
              <a:gdLst>
                <a:gd name="connsiteX0" fmla="*/ 1269207 w 1681163"/>
                <a:gd name="connsiteY0" fmla="*/ 383381 h 1052512"/>
                <a:gd name="connsiteX1" fmla="*/ 1071563 w 1681163"/>
                <a:gd name="connsiteY1" fmla="*/ 538162 h 1052512"/>
                <a:gd name="connsiteX2" fmla="*/ 900113 w 1681163"/>
                <a:gd name="connsiteY2" fmla="*/ 666750 h 1052512"/>
                <a:gd name="connsiteX3" fmla="*/ 733425 w 1681163"/>
                <a:gd name="connsiteY3" fmla="*/ 778668 h 1052512"/>
                <a:gd name="connsiteX4" fmla="*/ 583407 w 1681163"/>
                <a:gd name="connsiteY4" fmla="*/ 888206 h 1052512"/>
                <a:gd name="connsiteX5" fmla="*/ 457200 w 1681163"/>
                <a:gd name="connsiteY5" fmla="*/ 983456 h 1052512"/>
                <a:gd name="connsiteX6" fmla="*/ 397669 w 1681163"/>
                <a:gd name="connsiteY6" fmla="*/ 1028700 h 1052512"/>
                <a:gd name="connsiteX7" fmla="*/ 366713 w 1681163"/>
                <a:gd name="connsiteY7" fmla="*/ 1042987 h 1052512"/>
                <a:gd name="connsiteX8" fmla="*/ 328613 w 1681163"/>
                <a:gd name="connsiteY8" fmla="*/ 1052512 h 1052512"/>
                <a:gd name="connsiteX9" fmla="*/ 304800 w 1681163"/>
                <a:gd name="connsiteY9" fmla="*/ 1052512 h 1052512"/>
                <a:gd name="connsiteX10" fmla="*/ 266700 w 1681163"/>
                <a:gd name="connsiteY10" fmla="*/ 1045368 h 1052512"/>
                <a:gd name="connsiteX11" fmla="*/ 233363 w 1681163"/>
                <a:gd name="connsiteY11" fmla="*/ 1028700 h 1052512"/>
                <a:gd name="connsiteX12" fmla="*/ 200025 w 1681163"/>
                <a:gd name="connsiteY12" fmla="*/ 1007268 h 1052512"/>
                <a:gd name="connsiteX13" fmla="*/ 142875 w 1681163"/>
                <a:gd name="connsiteY13" fmla="*/ 954881 h 1052512"/>
                <a:gd name="connsiteX14" fmla="*/ 88107 w 1681163"/>
                <a:gd name="connsiteY14" fmla="*/ 892968 h 1052512"/>
                <a:gd name="connsiteX15" fmla="*/ 57150 w 1681163"/>
                <a:gd name="connsiteY15" fmla="*/ 852487 h 1052512"/>
                <a:gd name="connsiteX16" fmla="*/ 42863 w 1681163"/>
                <a:gd name="connsiteY16" fmla="*/ 828675 h 1052512"/>
                <a:gd name="connsiteX17" fmla="*/ 23813 w 1681163"/>
                <a:gd name="connsiteY17" fmla="*/ 788193 h 1052512"/>
                <a:gd name="connsiteX18" fmla="*/ 7144 w 1681163"/>
                <a:gd name="connsiteY18" fmla="*/ 740568 h 1052512"/>
                <a:gd name="connsiteX19" fmla="*/ 0 w 1681163"/>
                <a:gd name="connsiteY19" fmla="*/ 707231 h 1052512"/>
                <a:gd name="connsiteX20" fmla="*/ 4763 w 1681163"/>
                <a:gd name="connsiteY20" fmla="*/ 685800 h 1052512"/>
                <a:gd name="connsiteX21" fmla="*/ 14288 w 1681163"/>
                <a:gd name="connsiteY21" fmla="*/ 676275 h 1052512"/>
                <a:gd name="connsiteX22" fmla="*/ 26194 w 1681163"/>
                <a:gd name="connsiteY22" fmla="*/ 669131 h 1052512"/>
                <a:gd name="connsiteX23" fmla="*/ 45244 w 1681163"/>
                <a:gd name="connsiteY23" fmla="*/ 671512 h 1052512"/>
                <a:gd name="connsiteX24" fmla="*/ 76200 w 1681163"/>
                <a:gd name="connsiteY24" fmla="*/ 678656 h 1052512"/>
                <a:gd name="connsiteX25" fmla="*/ 92869 w 1681163"/>
                <a:gd name="connsiteY25" fmla="*/ 692943 h 1052512"/>
                <a:gd name="connsiteX26" fmla="*/ 133350 w 1681163"/>
                <a:gd name="connsiteY26" fmla="*/ 714375 h 1052512"/>
                <a:gd name="connsiteX27" fmla="*/ 188119 w 1681163"/>
                <a:gd name="connsiteY27" fmla="*/ 731043 h 1052512"/>
                <a:gd name="connsiteX28" fmla="*/ 238125 w 1681163"/>
                <a:gd name="connsiteY28" fmla="*/ 738187 h 1052512"/>
                <a:gd name="connsiteX29" fmla="*/ 280988 w 1681163"/>
                <a:gd name="connsiteY29" fmla="*/ 735806 h 1052512"/>
                <a:gd name="connsiteX30" fmla="*/ 319088 w 1681163"/>
                <a:gd name="connsiteY30" fmla="*/ 726281 h 1052512"/>
                <a:gd name="connsiteX31" fmla="*/ 447675 w 1681163"/>
                <a:gd name="connsiteY31" fmla="*/ 669131 h 1052512"/>
                <a:gd name="connsiteX32" fmla="*/ 635794 w 1681163"/>
                <a:gd name="connsiteY32" fmla="*/ 564356 h 1052512"/>
                <a:gd name="connsiteX33" fmla="*/ 850107 w 1681163"/>
                <a:gd name="connsiteY33" fmla="*/ 442912 h 1052512"/>
                <a:gd name="connsiteX34" fmla="*/ 1014413 w 1681163"/>
                <a:gd name="connsiteY34" fmla="*/ 364331 h 1052512"/>
                <a:gd name="connsiteX35" fmla="*/ 1278732 w 1681163"/>
                <a:gd name="connsiteY35" fmla="*/ 219075 h 1052512"/>
                <a:gd name="connsiteX36" fmla="*/ 1443038 w 1681163"/>
                <a:gd name="connsiteY36" fmla="*/ 126206 h 1052512"/>
                <a:gd name="connsiteX37" fmla="*/ 1545432 w 1681163"/>
                <a:gd name="connsiteY37" fmla="*/ 61912 h 1052512"/>
                <a:gd name="connsiteX38" fmla="*/ 1597819 w 1681163"/>
                <a:gd name="connsiteY38" fmla="*/ 30956 h 1052512"/>
                <a:gd name="connsiteX39" fmla="*/ 1640682 w 1681163"/>
                <a:gd name="connsiteY39" fmla="*/ 7143 h 1052512"/>
                <a:gd name="connsiteX40" fmla="*/ 1659732 w 1681163"/>
                <a:gd name="connsiteY40" fmla="*/ 0 h 1052512"/>
                <a:gd name="connsiteX41" fmla="*/ 1671638 w 1681163"/>
                <a:gd name="connsiteY41" fmla="*/ 0 h 1052512"/>
                <a:gd name="connsiteX42" fmla="*/ 1676400 w 1681163"/>
                <a:gd name="connsiteY42" fmla="*/ 4762 h 1052512"/>
                <a:gd name="connsiteX43" fmla="*/ 1681163 w 1681163"/>
                <a:gd name="connsiteY43" fmla="*/ 14287 h 1052512"/>
                <a:gd name="connsiteX44" fmla="*/ 1678782 w 1681163"/>
                <a:gd name="connsiteY44" fmla="*/ 30956 h 1052512"/>
                <a:gd name="connsiteX45" fmla="*/ 1664494 w 1681163"/>
                <a:gd name="connsiteY45" fmla="*/ 61912 h 1052512"/>
                <a:gd name="connsiteX46" fmla="*/ 1590675 w 1681163"/>
                <a:gd name="connsiteY46" fmla="*/ 126206 h 1052512"/>
                <a:gd name="connsiteX47" fmla="*/ 1269207 w 1681163"/>
                <a:gd name="connsiteY47" fmla="*/ 3833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81163" h="1052512">
                  <a:moveTo>
                    <a:pt x="1269207" y="383381"/>
                  </a:moveTo>
                  <a:lnTo>
                    <a:pt x="1071563" y="538162"/>
                  </a:lnTo>
                  <a:lnTo>
                    <a:pt x="900113" y="666750"/>
                  </a:lnTo>
                  <a:lnTo>
                    <a:pt x="733425" y="778668"/>
                  </a:lnTo>
                  <a:lnTo>
                    <a:pt x="583407" y="888206"/>
                  </a:lnTo>
                  <a:lnTo>
                    <a:pt x="457200" y="983456"/>
                  </a:lnTo>
                  <a:lnTo>
                    <a:pt x="397669" y="1028700"/>
                  </a:lnTo>
                  <a:lnTo>
                    <a:pt x="366713" y="1042987"/>
                  </a:lnTo>
                  <a:lnTo>
                    <a:pt x="328613" y="1052512"/>
                  </a:lnTo>
                  <a:lnTo>
                    <a:pt x="304800" y="1052512"/>
                  </a:lnTo>
                  <a:lnTo>
                    <a:pt x="266700" y="1045368"/>
                  </a:lnTo>
                  <a:lnTo>
                    <a:pt x="233363" y="1028700"/>
                  </a:lnTo>
                  <a:lnTo>
                    <a:pt x="200025" y="1007268"/>
                  </a:lnTo>
                  <a:lnTo>
                    <a:pt x="142875" y="954881"/>
                  </a:lnTo>
                  <a:lnTo>
                    <a:pt x="88107" y="892968"/>
                  </a:lnTo>
                  <a:lnTo>
                    <a:pt x="57150" y="852487"/>
                  </a:lnTo>
                  <a:lnTo>
                    <a:pt x="42863" y="828675"/>
                  </a:lnTo>
                  <a:lnTo>
                    <a:pt x="23813" y="788193"/>
                  </a:lnTo>
                  <a:lnTo>
                    <a:pt x="7144" y="740568"/>
                  </a:lnTo>
                  <a:lnTo>
                    <a:pt x="0" y="707231"/>
                  </a:lnTo>
                  <a:lnTo>
                    <a:pt x="4763" y="685800"/>
                  </a:lnTo>
                  <a:lnTo>
                    <a:pt x="14288" y="676275"/>
                  </a:lnTo>
                  <a:lnTo>
                    <a:pt x="26194" y="669131"/>
                  </a:lnTo>
                  <a:lnTo>
                    <a:pt x="45244" y="671512"/>
                  </a:lnTo>
                  <a:lnTo>
                    <a:pt x="76200" y="678656"/>
                  </a:lnTo>
                  <a:lnTo>
                    <a:pt x="92869" y="692943"/>
                  </a:lnTo>
                  <a:lnTo>
                    <a:pt x="133350" y="714375"/>
                  </a:lnTo>
                  <a:lnTo>
                    <a:pt x="188119" y="731043"/>
                  </a:lnTo>
                  <a:lnTo>
                    <a:pt x="238125" y="738187"/>
                  </a:lnTo>
                  <a:lnTo>
                    <a:pt x="280988" y="735806"/>
                  </a:lnTo>
                  <a:lnTo>
                    <a:pt x="319088" y="726281"/>
                  </a:lnTo>
                  <a:lnTo>
                    <a:pt x="447675" y="669131"/>
                  </a:lnTo>
                  <a:lnTo>
                    <a:pt x="635794" y="564356"/>
                  </a:lnTo>
                  <a:lnTo>
                    <a:pt x="850107" y="442912"/>
                  </a:lnTo>
                  <a:lnTo>
                    <a:pt x="1014413" y="364331"/>
                  </a:lnTo>
                  <a:lnTo>
                    <a:pt x="1278732" y="219075"/>
                  </a:lnTo>
                  <a:lnTo>
                    <a:pt x="1443038" y="126206"/>
                  </a:lnTo>
                  <a:lnTo>
                    <a:pt x="1545432" y="61912"/>
                  </a:lnTo>
                  <a:lnTo>
                    <a:pt x="1597819" y="30956"/>
                  </a:lnTo>
                  <a:lnTo>
                    <a:pt x="1640682" y="7143"/>
                  </a:lnTo>
                  <a:lnTo>
                    <a:pt x="1659732" y="0"/>
                  </a:lnTo>
                  <a:lnTo>
                    <a:pt x="1671638" y="0"/>
                  </a:lnTo>
                  <a:lnTo>
                    <a:pt x="1676400" y="4762"/>
                  </a:lnTo>
                  <a:lnTo>
                    <a:pt x="1681163" y="14287"/>
                  </a:lnTo>
                  <a:lnTo>
                    <a:pt x="1678782" y="30956"/>
                  </a:lnTo>
                  <a:lnTo>
                    <a:pt x="1664494" y="61912"/>
                  </a:lnTo>
                  <a:lnTo>
                    <a:pt x="1590675" y="126206"/>
                  </a:lnTo>
                  <a:lnTo>
                    <a:pt x="1269207" y="3833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9">
              <a:extLst>
                <a:ext uri="{FF2B5EF4-FFF2-40B4-BE49-F238E27FC236}">
                  <a16:creationId xmlns:a16="http://schemas.microsoft.com/office/drawing/2014/main" id="{4446B55A-95CB-4AAA-A24B-3365C06C7D0C}"/>
                </a:ext>
              </a:extLst>
            </p:cNvPr>
            <p:cNvSpPr/>
            <p:nvPr/>
          </p:nvSpPr>
          <p:spPr>
            <a:xfrm>
              <a:off x="5819775" y="2173289"/>
              <a:ext cx="2052638" cy="473075"/>
            </a:xfrm>
            <a:custGeom>
              <a:avLst/>
              <a:gdLst>
                <a:gd name="connsiteX0" fmla="*/ 947738 w 2052638"/>
                <a:gd name="connsiteY0" fmla="*/ 352425 h 471488"/>
                <a:gd name="connsiteX1" fmla="*/ 526256 w 2052638"/>
                <a:gd name="connsiteY1" fmla="*/ 426244 h 471488"/>
                <a:gd name="connsiteX2" fmla="*/ 378619 w 2052638"/>
                <a:gd name="connsiteY2" fmla="*/ 440532 h 471488"/>
                <a:gd name="connsiteX3" fmla="*/ 280988 w 2052638"/>
                <a:gd name="connsiteY3" fmla="*/ 466725 h 471488"/>
                <a:gd name="connsiteX4" fmla="*/ 257175 w 2052638"/>
                <a:gd name="connsiteY4" fmla="*/ 471488 h 471488"/>
                <a:gd name="connsiteX5" fmla="*/ 240506 w 2052638"/>
                <a:gd name="connsiteY5" fmla="*/ 466725 h 471488"/>
                <a:gd name="connsiteX6" fmla="*/ 211931 w 2052638"/>
                <a:gd name="connsiteY6" fmla="*/ 454819 h 471488"/>
                <a:gd name="connsiteX7" fmla="*/ 164306 w 2052638"/>
                <a:gd name="connsiteY7" fmla="*/ 421482 h 471488"/>
                <a:gd name="connsiteX8" fmla="*/ 133350 w 2052638"/>
                <a:gd name="connsiteY8" fmla="*/ 392907 h 471488"/>
                <a:gd name="connsiteX9" fmla="*/ 102394 w 2052638"/>
                <a:gd name="connsiteY9" fmla="*/ 357188 h 471488"/>
                <a:gd name="connsiteX10" fmla="*/ 59531 w 2052638"/>
                <a:gd name="connsiteY10" fmla="*/ 307182 h 471488"/>
                <a:gd name="connsiteX11" fmla="*/ 26194 w 2052638"/>
                <a:gd name="connsiteY11" fmla="*/ 259557 h 471488"/>
                <a:gd name="connsiteX12" fmla="*/ 7144 w 2052638"/>
                <a:gd name="connsiteY12" fmla="*/ 223838 h 471488"/>
                <a:gd name="connsiteX13" fmla="*/ 0 w 2052638"/>
                <a:gd name="connsiteY13" fmla="*/ 197644 h 471488"/>
                <a:gd name="connsiteX14" fmla="*/ 0 w 2052638"/>
                <a:gd name="connsiteY14" fmla="*/ 180975 h 471488"/>
                <a:gd name="connsiteX15" fmla="*/ 4763 w 2052638"/>
                <a:gd name="connsiteY15" fmla="*/ 171450 h 471488"/>
                <a:gd name="connsiteX16" fmla="*/ 16669 w 2052638"/>
                <a:gd name="connsiteY16" fmla="*/ 164307 h 471488"/>
                <a:gd name="connsiteX17" fmla="*/ 33338 w 2052638"/>
                <a:gd name="connsiteY17" fmla="*/ 169069 h 471488"/>
                <a:gd name="connsiteX18" fmla="*/ 76200 w 2052638"/>
                <a:gd name="connsiteY18" fmla="*/ 197644 h 471488"/>
                <a:gd name="connsiteX19" fmla="*/ 97631 w 2052638"/>
                <a:gd name="connsiteY19" fmla="*/ 204788 h 471488"/>
                <a:gd name="connsiteX20" fmla="*/ 209550 w 2052638"/>
                <a:gd name="connsiteY20" fmla="*/ 219075 h 471488"/>
                <a:gd name="connsiteX21" fmla="*/ 359569 w 2052638"/>
                <a:gd name="connsiteY21" fmla="*/ 223838 h 471488"/>
                <a:gd name="connsiteX22" fmla="*/ 454819 w 2052638"/>
                <a:gd name="connsiteY22" fmla="*/ 226219 h 471488"/>
                <a:gd name="connsiteX23" fmla="*/ 561975 w 2052638"/>
                <a:gd name="connsiteY23" fmla="*/ 216694 h 471488"/>
                <a:gd name="connsiteX24" fmla="*/ 878681 w 2052638"/>
                <a:gd name="connsiteY24" fmla="*/ 180975 h 471488"/>
                <a:gd name="connsiteX25" fmla="*/ 1102519 w 2052638"/>
                <a:gd name="connsiteY25" fmla="*/ 159544 h 471488"/>
                <a:gd name="connsiteX26" fmla="*/ 1412081 w 2052638"/>
                <a:gd name="connsiteY26" fmla="*/ 97632 h 471488"/>
                <a:gd name="connsiteX27" fmla="*/ 1593056 w 2052638"/>
                <a:gd name="connsiteY27" fmla="*/ 54769 h 471488"/>
                <a:gd name="connsiteX28" fmla="*/ 1735931 w 2052638"/>
                <a:gd name="connsiteY28" fmla="*/ 0 h 471488"/>
                <a:gd name="connsiteX29" fmla="*/ 1747838 w 2052638"/>
                <a:gd name="connsiteY29" fmla="*/ 0 h 471488"/>
                <a:gd name="connsiteX30" fmla="*/ 1790700 w 2052638"/>
                <a:gd name="connsiteY30" fmla="*/ 4763 h 471488"/>
                <a:gd name="connsiteX31" fmla="*/ 1847850 w 2052638"/>
                <a:gd name="connsiteY31" fmla="*/ 21432 h 471488"/>
                <a:gd name="connsiteX32" fmla="*/ 1895475 w 2052638"/>
                <a:gd name="connsiteY32" fmla="*/ 35719 h 471488"/>
                <a:gd name="connsiteX33" fmla="*/ 1959769 w 2052638"/>
                <a:gd name="connsiteY33" fmla="*/ 64294 h 471488"/>
                <a:gd name="connsiteX34" fmla="*/ 1995488 w 2052638"/>
                <a:gd name="connsiteY34" fmla="*/ 85725 h 471488"/>
                <a:gd name="connsiteX35" fmla="*/ 2021681 w 2052638"/>
                <a:gd name="connsiteY35" fmla="*/ 100013 h 471488"/>
                <a:gd name="connsiteX36" fmla="*/ 2035969 w 2052638"/>
                <a:gd name="connsiteY36" fmla="*/ 111919 h 471488"/>
                <a:gd name="connsiteX37" fmla="*/ 2047875 w 2052638"/>
                <a:gd name="connsiteY37" fmla="*/ 133350 h 471488"/>
                <a:gd name="connsiteX38" fmla="*/ 2052638 w 2052638"/>
                <a:gd name="connsiteY38" fmla="*/ 157163 h 471488"/>
                <a:gd name="connsiteX39" fmla="*/ 2047875 w 2052638"/>
                <a:gd name="connsiteY39" fmla="*/ 180975 h 471488"/>
                <a:gd name="connsiteX40" fmla="*/ 2031206 w 2052638"/>
                <a:gd name="connsiteY40" fmla="*/ 204788 h 471488"/>
                <a:gd name="connsiteX41" fmla="*/ 2002631 w 2052638"/>
                <a:gd name="connsiteY41" fmla="*/ 219075 h 471488"/>
                <a:gd name="connsiteX42" fmla="*/ 1935956 w 2052638"/>
                <a:gd name="connsiteY42" fmla="*/ 223838 h 471488"/>
                <a:gd name="connsiteX43" fmla="*/ 1795463 w 2052638"/>
                <a:gd name="connsiteY43" fmla="*/ 233363 h 471488"/>
                <a:gd name="connsiteX44" fmla="*/ 1688306 w 2052638"/>
                <a:gd name="connsiteY44" fmla="*/ 247650 h 471488"/>
                <a:gd name="connsiteX45" fmla="*/ 1457325 w 2052638"/>
                <a:gd name="connsiteY45" fmla="*/ 297657 h 471488"/>
                <a:gd name="connsiteX46" fmla="*/ 1328738 w 2052638"/>
                <a:gd name="connsiteY46" fmla="*/ 309563 h 471488"/>
                <a:gd name="connsiteX47" fmla="*/ 947738 w 2052638"/>
                <a:gd name="connsiteY47" fmla="*/ 3524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52638" h="471488">
                  <a:moveTo>
                    <a:pt x="947738" y="352425"/>
                  </a:moveTo>
                  <a:lnTo>
                    <a:pt x="526256" y="426244"/>
                  </a:lnTo>
                  <a:lnTo>
                    <a:pt x="378619" y="440532"/>
                  </a:lnTo>
                  <a:lnTo>
                    <a:pt x="280988" y="466725"/>
                  </a:lnTo>
                  <a:lnTo>
                    <a:pt x="257175" y="471488"/>
                  </a:lnTo>
                  <a:lnTo>
                    <a:pt x="240506" y="466725"/>
                  </a:lnTo>
                  <a:lnTo>
                    <a:pt x="211931" y="454819"/>
                  </a:lnTo>
                  <a:lnTo>
                    <a:pt x="164306" y="421482"/>
                  </a:lnTo>
                  <a:lnTo>
                    <a:pt x="133350" y="392907"/>
                  </a:lnTo>
                  <a:lnTo>
                    <a:pt x="102394" y="357188"/>
                  </a:lnTo>
                  <a:lnTo>
                    <a:pt x="59531" y="307182"/>
                  </a:lnTo>
                  <a:lnTo>
                    <a:pt x="26194" y="259557"/>
                  </a:lnTo>
                  <a:lnTo>
                    <a:pt x="7144" y="223838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7"/>
                  </a:lnTo>
                  <a:lnTo>
                    <a:pt x="33338" y="169069"/>
                  </a:lnTo>
                  <a:lnTo>
                    <a:pt x="76200" y="197644"/>
                  </a:lnTo>
                  <a:lnTo>
                    <a:pt x="97631" y="204788"/>
                  </a:lnTo>
                  <a:lnTo>
                    <a:pt x="209550" y="219075"/>
                  </a:lnTo>
                  <a:lnTo>
                    <a:pt x="359569" y="223838"/>
                  </a:lnTo>
                  <a:lnTo>
                    <a:pt x="454819" y="226219"/>
                  </a:lnTo>
                  <a:lnTo>
                    <a:pt x="561975" y="216694"/>
                  </a:lnTo>
                  <a:lnTo>
                    <a:pt x="878681" y="180975"/>
                  </a:lnTo>
                  <a:lnTo>
                    <a:pt x="1102519" y="159544"/>
                  </a:lnTo>
                  <a:lnTo>
                    <a:pt x="1412081" y="97632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747838" y="0"/>
                  </a:lnTo>
                  <a:lnTo>
                    <a:pt x="1790700" y="4763"/>
                  </a:lnTo>
                  <a:lnTo>
                    <a:pt x="1847850" y="21432"/>
                  </a:lnTo>
                  <a:lnTo>
                    <a:pt x="1895475" y="35719"/>
                  </a:lnTo>
                  <a:lnTo>
                    <a:pt x="1959769" y="64294"/>
                  </a:lnTo>
                  <a:lnTo>
                    <a:pt x="1995488" y="85725"/>
                  </a:lnTo>
                  <a:lnTo>
                    <a:pt x="2021681" y="100013"/>
                  </a:lnTo>
                  <a:lnTo>
                    <a:pt x="2035969" y="111919"/>
                  </a:lnTo>
                  <a:lnTo>
                    <a:pt x="2047875" y="133350"/>
                  </a:lnTo>
                  <a:lnTo>
                    <a:pt x="2052638" y="157163"/>
                  </a:lnTo>
                  <a:lnTo>
                    <a:pt x="2047875" y="180975"/>
                  </a:lnTo>
                  <a:lnTo>
                    <a:pt x="2031206" y="204788"/>
                  </a:lnTo>
                  <a:lnTo>
                    <a:pt x="2002631" y="219075"/>
                  </a:lnTo>
                  <a:lnTo>
                    <a:pt x="1935956" y="223838"/>
                  </a:lnTo>
                  <a:lnTo>
                    <a:pt x="1795463" y="233363"/>
                  </a:lnTo>
                  <a:lnTo>
                    <a:pt x="1688306" y="247650"/>
                  </a:lnTo>
                  <a:lnTo>
                    <a:pt x="1457325" y="297657"/>
                  </a:lnTo>
                  <a:lnTo>
                    <a:pt x="1328738" y="309563"/>
                  </a:lnTo>
                  <a:lnTo>
                    <a:pt x="947738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">
              <a:extLst>
                <a:ext uri="{FF2B5EF4-FFF2-40B4-BE49-F238E27FC236}">
                  <a16:creationId xmlns:a16="http://schemas.microsoft.com/office/drawing/2014/main" id="{DED82606-9996-4713-8613-0CA092409583}"/>
                </a:ext>
              </a:extLst>
            </p:cNvPr>
            <p:cNvSpPr/>
            <p:nvPr/>
          </p:nvSpPr>
          <p:spPr>
            <a:xfrm>
              <a:off x="6137275" y="2525713"/>
              <a:ext cx="490538" cy="717550"/>
            </a:xfrm>
            <a:custGeom>
              <a:avLst/>
              <a:gdLst>
                <a:gd name="connsiteX0" fmla="*/ 185738 w 490538"/>
                <a:gd name="connsiteY0" fmla="*/ 423863 h 716757"/>
                <a:gd name="connsiteX1" fmla="*/ 130969 w 490538"/>
                <a:gd name="connsiteY1" fmla="*/ 269082 h 716757"/>
                <a:gd name="connsiteX2" fmla="*/ 0 w 490538"/>
                <a:gd name="connsiteY2" fmla="*/ 28575 h 716757"/>
                <a:gd name="connsiteX3" fmla="*/ 197644 w 490538"/>
                <a:gd name="connsiteY3" fmla="*/ 0 h 716757"/>
                <a:gd name="connsiteX4" fmla="*/ 295275 w 490538"/>
                <a:gd name="connsiteY4" fmla="*/ 152400 h 716757"/>
                <a:gd name="connsiteX5" fmla="*/ 328613 w 490538"/>
                <a:gd name="connsiteY5" fmla="*/ 207169 h 716757"/>
                <a:gd name="connsiteX6" fmla="*/ 361950 w 490538"/>
                <a:gd name="connsiteY6" fmla="*/ 269082 h 716757"/>
                <a:gd name="connsiteX7" fmla="*/ 388144 w 490538"/>
                <a:gd name="connsiteY7" fmla="*/ 342900 h 716757"/>
                <a:gd name="connsiteX8" fmla="*/ 419100 w 490538"/>
                <a:gd name="connsiteY8" fmla="*/ 438150 h 716757"/>
                <a:gd name="connsiteX9" fmla="*/ 490538 w 490538"/>
                <a:gd name="connsiteY9" fmla="*/ 659607 h 716757"/>
                <a:gd name="connsiteX10" fmla="*/ 252413 w 490538"/>
                <a:gd name="connsiteY10" fmla="*/ 716757 h 716757"/>
                <a:gd name="connsiteX11" fmla="*/ 219075 w 490538"/>
                <a:gd name="connsiteY11" fmla="*/ 545307 h 716757"/>
                <a:gd name="connsiteX12" fmla="*/ 185738 w 490538"/>
                <a:gd name="connsiteY12" fmla="*/ 4238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0538" h="716757">
                  <a:moveTo>
                    <a:pt x="185738" y="423863"/>
                  </a:moveTo>
                  <a:lnTo>
                    <a:pt x="130969" y="269082"/>
                  </a:lnTo>
                  <a:lnTo>
                    <a:pt x="0" y="28575"/>
                  </a:lnTo>
                  <a:lnTo>
                    <a:pt x="197644" y="0"/>
                  </a:lnTo>
                  <a:lnTo>
                    <a:pt x="295275" y="152400"/>
                  </a:lnTo>
                  <a:lnTo>
                    <a:pt x="328613" y="207169"/>
                  </a:lnTo>
                  <a:lnTo>
                    <a:pt x="361950" y="269082"/>
                  </a:lnTo>
                  <a:lnTo>
                    <a:pt x="388144" y="342900"/>
                  </a:lnTo>
                  <a:lnTo>
                    <a:pt x="419100" y="438150"/>
                  </a:lnTo>
                  <a:lnTo>
                    <a:pt x="490538" y="659607"/>
                  </a:lnTo>
                  <a:lnTo>
                    <a:pt x="252413" y="716757"/>
                  </a:lnTo>
                  <a:lnTo>
                    <a:pt x="219075" y="545307"/>
                  </a:lnTo>
                  <a:lnTo>
                    <a:pt x="185738" y="423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1">
              <a:extLst>
                <a:ext uri="{FF2B5EF4-FFF2-40B4-BE49-F238E27FC236}">
                  <a16:creationId xmlns:a16="http://schemas.microsoft.com/office/drawing/2014/main" id="{07C97F08-3AFC-4C6D-A098-CF37DAD79AE1}"/>
                </a:ext>
              </a:extLst>
            </p:cNvPr>
            <p:cNvSpPr/>
            <p:nvPr/>
          </p:nvSpPr>
          <p:spPr>
            <a:xfrm>
              <a:off x="7038976" y="2428876"/>
              <a:ext cx="409575" cy="715963"/>
            </a:xfrm>
            <a:custGeom>
              <a:avLst/>
              <a:gdLst>
                <a:gd name="connsiteX0" fmla="*/ 57150 w 409575"/>
                <a:gd name="connsiteY0" fmla="*/ 335756 h 716756"/>
                <a:gd name="connsiteX1" fmla="*/ 78581 w 409575"/>
                <a:gd name="connsiteY1" fmla="*/ 0 h 716756"/>
                <a:gd name="connsiteX2" fmla="*/ 245269 w 409575"/>
                <a:gd name="connsiteY2" fmla="*/ 9525 h 716756"/>
                <a:gd name="connsiteX3" fmla="*/ 342900 w 409575"/>
                <a:gd name="connsiteY3" fmla="*/ 64294 h 716756"/>
                <a:gd name="connsiteX4" fmla="*/ 371475 w 409575"/>
                <a:gd name="connsiteY4" fmla="*/ 78581 h 716756"/>
                <a:gd name="connsiteX5" fmla="*/ 390525 w 409575"/>
                <a:gd name="connsiteY5" fmla="*/ 97631 h 716756"/>
                <a:gd name="connsiteX6" fmla="*/ 402431 w 409575"/>
                <a:gd name="connsiteY6" fmla="*/ 114300 h 716756"/>
                <a:gd name="connsiteX7" fmla="*/ 407194 w 409575"/>
                <a:gd name="connsiteY7" fmla="*/ 130969 h 716756"/>
                <a:gd name="connsiteX8" fmla="*/ 409575 w 409575"/>
                <a:gd name="connsiteY8" fmla="*/ 152400 h 716756"/>
                <a:gd name="connsiteX9" fmla="*/ 402431 w 409575"/>
                <a:gd name="connsiteY9" fmla="*/ 183356 h 716756"/>
                <a:gd name="connsiteX10" fmla="*/ 373856 w 409575"/>
                <a:gd name="connsiteY10" fmla="*/ 247650 h 716756"/>
                <a:gd name="connsiteX11" fmla="*/ 276225 w 409575"/>
                <a:gd name="connsiteY11" fmla="*/ 414338 h 716756"/>
                <a:gd name="connsiteX12" fmla="*/ 109538 w 409575"/>
                <a:gd name="connsiteY12" fmla="*/ 709613 h 716756"/>
                <a:gd name="connsiteX13" fmla="*/ 0 w 409575"/>
                <a:gd name="connsiteY13" fmla="*/ 716756 h 716756"/>
                <a:gd name="connsiteX14" fmla="*/ 21431 w 409575"/>
                <a:gd name="connsiteY14" fmla="*/ 542925 h 716756"/>
                <a:gd name="connsiteX15" fmla="*/ 57150 w 409575"/>
                <a:gd name="connsiteY15" fmla="*/ 335756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9575" h="716756">
                  <a:moveTo>
                    <a:pt x="57150" y="335756"/>
                  </a:moveTo>
                  <a:lnTo>
                    <a:pt x="78581" y="0"/>
                  </a:lnTo>
                  <a:lnTo>
                    <a:pt x="245269" y="9525"/>
                  </a:lnTo>
                  <a:lnTo>
                    <a:pt x="342900" y="64294"/>
                  </a:lnTo>
                  <a:lnTo>
                    <a:pt x="371475" y="78581"/>
                  </a:lnTo>
                  <a:lnTo>
                    <a:pt x="390525" y="97631"/>
                  </a:lnTo>
                  <a:lnTo>
                    <a:pt x="402431" y="114300"/>
                  </a:lnTo>
                  <a:lnTo>
                    <a:pt x="407194" y="130969"/>
                  </a:lnTo>
                  <a:lnTo>
                    <a:pt x="409575" y="152400"/>
                  </a:lnTo>
                  <a:lnTo>
                    <a:pt x="402431" y="183356"/>
                  </a:lnTo>
                  <a:lnTo>
                    <a:pt x="373856" y="247650"/>
                  </a:lnTo>
                  <a:lnTo>
                    <a:pt x="276225" y="414338"/>
                  </a:lnTo>
                  <a:lnTo>
                    <a:pt x="109538" y="709613"/>
                  </a:lnTo>
                  <a:lnTo>
                    <a:pt x="0" y="716756"/>
                  </a:lnTo>
                  <a:lnTo>
                    <a:pt x="21431" y="542925"/>
                  </a:lnTo>
                  <a:lnTo>
                    <a:pt x="57150" y="335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2">
              <a:extLst>
                <a:ext uri="{FF2B5EF4-FFF2-40B4-BE49-F238E27FC236}">
                  <a16:creationId xmlns:a16="http://schemas.microsoft.com/office/drawing/2014/main" id="{3D10951E-664E-4520-A65E-0C4313852F2A}"/>
                </a:ext>
              </a:extLst>
            </p:cNvPr>
            <p:cNvSpPr/>
            <p:nvPr/>
          </p:nvSpPr>
          <p:spPr>
            <a:xfrm>
              <a:off x="5403850" y="2933700"/>
              <a:ext cx="3028950" cy="560388"/>
            </a:xfrm>
            <a:custGeom>
              <a:avLst/>
              <a:gdLst>
                <a:gd name="connsiteX0" fmla="*/ 1548217 w 3028793"/>
                <a:gd name="connsiteY0" fmla="*/ 318161 h 561166"/>
                <a:gd name="connsiteX1" fmla="*/ 1300202 w 3028793"/>
                <a:gd name="connsiteY1" fmla="*/ 345718 h 561166"/>
                <a:gd name="connsiteX2" fmla="*/ 1157405 w 3028793"/>
                <a:gd name="connsiteY2" fmla="*/ 368265 h 561166"/>
                <a:gd name="connsiteX3" fmla="*/ 984546 w 3028793"/>
                <a:gd name="connsiteY3" fmla="*/ 400833 h 561166"/>
                <a:gd name="connsiteX4" fmla="*/ 776614 w 3028793"/>
                <a:gd name="connsiteY4" fmla="*/ 453442 h 561166"/>
                <a:gd name="connsiteX5" fmla="*/ 578702 w 3028793"/>
                <a:gd name="connsiteY5" fmla="*/ 503546 h 561166"/>
                <a:gd name="connsiteX6" fmla="*/ 345718 w 3028793"/>
                <a:gd name="connsiteY6" fmla="*/ 558661 h 561166"/>
                <a:gd name="connsiteX7" fmla="*/ 310645 w 3028793"/>
                <a:gd name="connsiteY7" fmla="*/ 561166 h 561166"/>
                <a:gd name="connsiteX8" fmla="*/ 283088 w 3028793"/>
                <a:gd name="connsiteY8" fmla="*/ 553650 h 561166"/>
                <a:gd name="connsiteX9" fmla="*/ 250521 w 3028793"/>
                <a:gd name="connsiteY9" fmla="*/ 536114 h 561166"/>
                <a:gd name="connsiteX10" fmla="*/ 182880 w 3028793"/>
                <a:gd name="connsiteY10" fmla="*/ 491020 h 561166"/>
                <a:gd name="connsiteX11" fmla="*/ 105219 w 3028793"/>
                <a:gd name="connsiteY11" fmla="*/ 420875 h 561166"/>
                <a:gd name="connsiteX12" fmla="*/ 67641 w 3028793"/>
                <a:gd name="connsiteY12" fmla="*/ 380791 h 561166"/>
                <a:gd name="connsiteX13" fmla="*/ 37578 w 3028793"/>
                <a:gd name="connsiteY13" fmla="*/ 340708 h 561166"/>
                <a:gd name="connsiteX14" fmla="*/ 17536 w 3028793"/>
                <a:gd name="connsiteY14" fmla="*/ 313151 h 561166"/>
                <a:gd name="connsiteX15" fmla="*/ 2505 w 3028793"/>
                <a:gd name="connsiteY15" fmla="*/ 278078 h 561166"/>
                <a:gd name="connsiteX16" fmla="*/ 0 w 3028793"/>
                <a:gd name="connsiteY16" fmla="*/ 258036 h 561166"/>
                <a:gd name="connsiteX17" fmla="*/ 0 w 3028793"/>
                <a:gd name="connsiteY17" fmla="*/ 248015 h 561166"/>
                <a:gd name="connsiteX18" fmla="*/ 2505 w 3028793"/>
                <a:gd name="connsiteY18" fmla="*/ 237995 h 561166"/>
                <a:gd name="connsiteX19" fmla="*/ 17536 w 3028793"/>
                <a:gd name="connsiteY19" fmla="*/ 235489 h 561166"/>
                <a:gd name="connsiteX20" fmla="*/ 35073 w 3028793"/>
                <a:gd name="connsiteY20" fmla="*/ 235489 h 561166"/>
                <a:gd name="connsiteX21" fmla="*/ 87682 w 3028793"/>
                <a:gd name="connsiteY21" fmla="*/ 260541 h 561166"/>
                <a:gd name="connsiteX22" fmla="*/ 152818 w 3028793"/>
                <a:gd name="connsiteY22" fmla="*/ 288099 h 561166"/>
                <a:gd name="connsiteX23" fmla="*/ 212942 w 3028793"/>
                <a:gd name="connsiteY23" fmla="*/ 305635 h 561166"/>
                <a:gd name="connsiteX24" fmla="*/ 285593 w 3028793"/>
                <a:gd name="connsiteY24" fmla="*/ 315656 h 561166"/>
                <a:gd name="connsiteX25" fmla="*/ 348224 w 3028793"/>
                <a:gd name="connsiteY25" fmla="*/ 318161 h 561166"/>
                <a:gd name="connsiteX26" fmla="*/ 470979 w 3028793"/>
                <a:gd name="connsiteY26" fmla="*/ 310646 h 561166"/>
                <a:gd name="connsiteX27" fmla="*/ 656364 w 3028793"/>
                <a:gd name="connsiteY27" fmla="*/ 285594 h 561166"/>
                <a:gd name="connsiteX28" fmla="*/ 982041 w 3028793"/>
                <a:gd name="connsiteY28" fmla="*/ 222963 h 561166"/>
                <a:gd name="connsiteX29" fmla="*/ 1192478 w 3028793"/>
                <a:gd name="connsiteY29" fmla="*/ 177870 h 561166"/>
                <a:gd name="connsiteX30" fmla="*/ 1663456 w 3028793"/>
                <a:gd name="connsiteY30" fmla="*/ 132776 h 561166"/>
                <a:gd name="connsiteX31" fmla="*/ 1791222 w 3028793"/>
                <a:gd name="connsiteY31" fmla="*/ 117745 h 561166"/>
                <a:gd name="connsiteX32" fmla="*/ 2036732 w 3028793"/>
                <a:gd name="connsiteY32" fmla="*/ 100208 h 561166"/>
                <a:gd name="connsiteX33" fmla="*/ 2214602 w 3028793"/>
                <a:gd name="connsiteY33" fmla="*/ 82672 h 561166"/>
                <a:gd name="connsiteX34" fmla="*/ 2362409 w 3028793"/>
                <a:gd name="connsiteY34" fmla="*/ 62630 h 561166"/>
                <a:gd name="connsiteX35" fmla="*/ 2562825 w 3028793"/>
                <a:gd name="connsiteY35" fmla="*/ 25052 h 561166"/>
                <a:gd name="connsiteX36" fmla="*/ 2660528 w 3028793"/>
                <a:gd name="connsiteY36" fmla="*/ 2505 h 561166"/>
                <a:gd name="connsiteX37" fmla="*/ 2703117 w 3028793"/>
                <a:gd name="connsiteY37" fmla="*/ 0 h 561166"/>
                <a:gd name="connsiteX38" fmla="*/ 2753221 w 3028793"/>
                <a:gd name="connsiteY38" fmla="*/ 10021 h 561166"/>
                <a:gd name="connsiteX39" fmla="*/ 2840903 w 3028793"/>
                <a:gd name="connsiteY39" fmla="*/ 45094 h 561166"/>
                <a:gd name="connsiteX40" fmla="*/ 2913554 w 3028793"/>
                <a:gd name="connsiteY40" fmla="*/ 80167 h 561166"/>
                <a:gd name="connsiteX41" fmla="*/ 2953637 w 3028793"/>
                <a:gd name="connsiteY41" fmla="*/ 102714 h 561166"/>
                <a:gd name="connsiteX42" fmla="*/ 2978689 w 3028793"/>
                <a:gd name="connsiteY42" fmla="*/ 120250 h 561166"/>
                <a:gd name="connsiteX43" fmla="*/ 3001236 w 3028793"/>
                <a:gd name="connsiteY43" fmla="*/ 140292 h 561166"/>
                <a:gd name="connsiteX44" fmla="*/ 3018773 w 3028793"/>
                <a:gd name="connsiteY44" fmla="*/ 167849 h 561166"/>
                <a:gd name="connsiteX45" fmla="*/ 3028793 w 3028793"/>
                <a:gd name="connsiteY45" fmla="*/ 192901 h 561166"/>
                <a:gd name="connsiteX46" fmla="*/ 3028793 w 3028793"/>
                <a:gd name="connsiteY46" fmla="*/ 227974 h 561166"/>
                <a:gd name="connsiteX47" fmla="*/ 3018773 w 3028793"/>
                <a:gd name="connsiteY47" fmla="*/ 270562 h 561166"/>
                <a:gd name="connsiteX48" fmla="*/ 3011257 w 3028793"/>
                <a:gd name="connsiteY48" fmla="*/ 285594 h 561166"/>
                <a:gd name="connsiteX49" fmla="*/ 2991215 w 3028793"/>
                <a:gd name="connsiteY49" fmla="*/ 298120 h 561166"/>
                <a:gd name="connsiteX50" fmla="*/ 2926080 w 3028793"/>
                <a:gd name="connsiteY50" fmla="*/ 298120 h 561166"/>
                <a:gd name="connsiteX51" fmla="*/ 2642992 w 3028793"/>
                <a:gd name="connsiteY51" fmla="*/ 275573 h 561166"/>
                <a:gd name="connsiteX52" fmla="*/ 2304789 w 3028793"/>
                <a:gd name="connsiteY52" fmla="*/ 273067 h 561166"/>
                <a:gd name="connsiteX53" fmla="*/ 1944039 w 3028793"/>
                <a:gd name="connsiteY53" fmla="*/ 290604 h 561166"/>
                <a:gd name="connsiteX54" fmla="*/ 1548217 w 3028793"/>
                <a:gd name="connsiteY54" fmla="*/ 318161 h 56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93" h="561166">
                  <a:moveTo>
                    <a:pt x="1548217" y="318161"/>
                  </a:moveTo>
                  <a:lnTo>
                    <a:pt x="1300202" y="345718"/>
                  </a:lnTo>
                  <a:lnTo>
                    <a:pt x="1157405" y="368265"/>
                  </a:lnTo>
                  <a:lnTo>
                    <a:pt x="984546" y="400833"/>
                  </a:lnTo>
                  <a:lnTo>
                    <a:pt x="776614" y="453442"/>
                  </a:lnTo>
                  <a:lnTo>
                    <a:pt x="578702" y="503546"/>
                  </a:lnTo>
                  <a:lnTo>
                    <a:pt x="345718" y="558661"/>
                  </a:lnTo>
                  <a:lnTo>
                    <a:pt x="310645" y="561166"/>
                  </a:lnTo>
                  <a:lnTo>
                    <a:pt x="283088" y="553650"/>
                  </a:lnTo>
                  <a:lnTo>
                    <a:pt x="250521" y="536114"/>
                  </a:lnTo>
                  <a:lnTo>
                    <a:pt x="182880" y="491020"/>
                  </a:lnTo>
                  <a:lnTo>
                    <a:pt x="105219" y="420875"/>
                  </a:lnTo>
                  <a:lnTo>
                    <a:pt x="67641" y="380791"/>
                  </a:lnTo>
                  <a:lnTo>
                    <a:pt x="37578" y="340708"/>
                  </a:lnTo>
                  <a:lnTo>
                    <a:pt x="17536" y="313151"/>
                  </a:lnTo>
                  <a:lnTo>
                    <a:pt x="2505" y="278078"/>
                  </a:lnTo>
                  <a:lnTo>
                    <a:pt x="0" y="258036"/>
                  </a:lnTo>
                  <a:lnTo>
                    <a:pt x="0" y="248015"/>
                  </a:lnTo>
                  <a:lnTo>
                    <a:pt x="2505" y="237995"/>
                  </a:lnTo>
                  <a:lnTo>
                    <a:pt x="17536" y="235489"/>
                  </a:lnTo>
                  <a:lnTo>
                    <a:pt x="35073" y="235489"/>
                  </a:lnTo>
                  <a:lnTo>
                    <a:pt x="87682" y="260541"/>
                  </a:lnTo>
                  <a:lnTo>
                    <a:pt x="152818" y="288099"/>
                  </a:lnTo>
                  <a:lnTo>
                    <a:pt x="212942" y="305635"/>
                  </a:lnTo>
                  <a:lnTo>
                    <a:pt x="285593" y="315656"/>
                  </a:lnTo>
                  <a:lnTo>
                    <a:pt x="348224" y="318161"/>
                  </a:lnTo>
                  <a:lnTo>
                    <a:pt x="470979" y="310646"/>
                  </a:lnTo>
                  <a:lnTo>
                    <a:pt x="656364" y="285594"/>
                  </a:lnTo>
                  <a:lnTo>
                    <a:pt x="982041" y="222963"/>
                  </a:lnTo>
                  <a:cubicBezTo>
                    <a:pt x="1052149" y="207759"/>
                    <a:pt x="1120740" y="177870"/>
                    <a:pt x="1192478" y="177870"/>
                  </a:cubicBezTo>
                  <a:lnTo>
                    <a:pt x="1663456" y="132776"/>
                  </a:lnTo>
                  <a:lnTo>
                    <a:pt x="1791222" y="117745"/>
                  </a:lnTo>
                  <a:lnTo>
                    <a:pt x="2036732" y="100208"/>
                  </a:lnTo>
                  <a:lnTo>
                    <a:pt x="2214602" y="82672"/>
                  </a:lnTo>
                  <a:lnTo>
                    <a:pt x="2362409" y="62630"/>
                  </a:lnTo>
                  <a:lnTo>
                    <a:pt x="2562825" y="25052"/>
                  </a:lnTo>
                  <a:lnTo>
                    <a:pt x="2660528" y="2505"/>
                  </a:lnTo>
                  <a:lnTo>
                    <a:pt x="2703117" y="0"/>
                  </a:lnTo>
                  <a:lnTo>
                    <a:pt x="2753221" y="10021"/>
                  </a:lnTo>
                  <a:lnTo>
                    <a:pt x="2840903" y="45094"/>
                  </a:lnTo>
                  <a:lnTo>
                    <a:pt x="2913554" y="80167"/>
                  </a:lnTo>
                  <a:lnTo>
                    <a:pt x="2953637" y="102714"/>
                  </a:lnTo>
                  <a:lnTo>
                    <a:pt x="2978689" y="120250"/>
                  </a:lnTo>
                  <a:lnTo>
                    <a:pt x="3001236" y="140292"/>
                  </a:lnTo>
                  <a:lnTo>
                    <a:pt x="3018773" y="167849"/>
                  </a:lnTo>
                  <a:lnTo>
                    <a:pt x="3028793" y="192901"/>
                  </a:lnTo>
                  <a:lnTo>
                    <a:pt x="3028793" y="227974"/>
                  </a:lnTo>
                  <a:lnTo>
                    <a:pt x="3018773" y="270562"/>
                  </a:lnTo>
                  <a:lnTo>
                    <a:pt x="3011257" y="285594"/>
                  </a:lnTo>
                  <a:lnTo>
                    <a:pt x="2991215" y="298120"/>
                  </a:lnTo>
                  <a:lnTo>
                    <a:pt x="2926080" y="298120"/>
                  </a:lnTo>
                  <a:lnTo>
                    <a:pt x="2642992" y="275573"/>
                  </a:lnTo>
                  <a:lnTo>
                    <a:pt x="2304789" y="273067"/>
                  </a:lnTo>
                  <a:lnTo>
                    <a:pt x="1944039" y="290604"/>
                  </a:lnTo>
                  <a:lnTo>
                    <a:pt x="1548217" y="3181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8">
              <a:extLst>
                <a:ext uri="{FF2B5EF4-FFF2-40B4-BE49-F238E27FC236}">
                  <a16:creationId xmlns:a16="http://schemas.microsoft.com/office/drawing/2014/main" id="{3E369BF0-F550-442F-8A16-F43D7EDF3E31}"/>
                </a:ext>
              </a:extLst>
            </p:cNvPr>
            <p:cNvSpPr/>
            <p:nvPr/>
          </p:nvSpPr>
          <p:spPr>
            <a:xfrm>
              <a:off x="5981701" y="3446463"/>
              <a:ext cx="2022475" cy="1231900"/>
            </a:xfrm>
            <a:custGeom>
              <a:avLst/>
              <a:gdLst>
                <a:gd name="connsiteX0" fmla="*/ 766763 w 2021681"/>
                <a:gd name="connsiteY0" fmla="*/ 304800 h 1233487"/>
                <a:gd name="connsiteX1" fmla="*/ 85725 w 2021681"/>
                <a:gd name="connsiteY1" fmla="*/ 388144 h 1233487"/>
                <a:gd name="connsiteX2" fmla="*/ 0 w 2021681"/>
                <a:gd name="connsiteY2" fmla="*/ 211931 h 1233487"/>
                <a:gd name="connsiteX3" fmla="*/ 126206 w 2021681"/>
                <a:gd name="connsiteY3" fmla="*/ 200025 h 1233487"/>
                <a:gd name="connsiteX4" fmla="*/ 609600 w 2021681"/>
                <a:gd name="connsiteY4" fmla="*/ 147637 h 1233487"/>
                <a:gd name="connsiteX5" fmla="*/ 1164431 w 2021681"/>
                <a:gd name="connsiteY5" fmla="*/ 88106 h 1233487"/>
                <a:gd name="connsiteX6" fmla="*/ 1616869 w 2021681"/>
                <a:gd name="connsiteY6" fmla="*/ 47625 h 1233487"/>
                <a:gd name="connsiteX7" fmla="*/ 1647825 w 2021681"/>
                <a:gd name="connsiteY7" fmla="*/ 21431 h 1233487"/>
                <a:gd name="connsiteX8" fmla="*/ 1676400 w 2021681"/>
                <a:gd name="connsiteY8" fmla="*/ 7144 h 1233487"/>
                <a:gd name="connsiteX9" fmla="*/ 1702594 w 2021681"/>
                <a:gd name="connsiteY9" fmla="*/ 0 h 1233487"/>
                <a:gd name="connsiteX10" fmla="*/ 1724025 w 2021681"/>
                <a:gd name="connsiteY10" fmla="*/ 0 h 1233487"/>
                <a:gd name="connsiteX11" fmla="*/ 1743075 w 2021681"/>
                <a:gd name="connsiteY11" fmla="*/ 7144 h 1233487"/>
                <a:gd name="connsiteX12" fmla="*/ 1781175 w 2021681"/>
                <a:gd name="connsiteY12" fmla="*/ 28575 h 1233487"/>
                <a:gd name="connsiteX13" fmla="*/ 1869281 w 2021681"/>
                <a:gd name="connsiteY13" fmla="*/ 95250 h 1233487"/>
                <a:gd name="connsiteX14" fmla="*/ 1935956 w 2021681"/>
                <a:gd name="connsiteY14" fmla="*/ 154781 h 1233487"/>
                <a:gd name="connsiteX15" fmla="*/ 1976438 w 2021681"/>
                <a:gd name="connsiteY15" fmla="*/ 190500 h 1233487"/>
                <a:gd name="connsiteX16" fmla="*/ 2005013 w 2021681"/>
                <a:gd name="connsiteY16" fmla="*/ 226219 h 1233487"/>
                <a:gd name="connsiteX17" fmla="*/ 2019300 w 2021681"/>
                <a:gd name="connsiteY17" fmla="*/ 250031 h 1233487"/>
                <a:gd name="connsiteX18" fmla="*/ 2021681 w 2021681"/>
                <a:gd name="connsiteY18" fmla="*/ 264319 h 1233487"/>
                <a:gd name="connsiteX19" fmla="*/ 2021681 w 2021681"/>
                <a:gd name="connsiteY19" fmla="*/ 280987 h 1233487"/>
                <a:gd name="connsiteX20" fmla="*/ 2014538 w 2021681"/>
                <a:gd name="connsiteY20" fmla="*/ 309562 h 1233487"/>
                <a:gd name="connsiteX21" fmla="*/ 2000250 w 2021681"/>
                <a:gd name="connsiteY21" fmla="*/ 330994 h 1233487"/>
                <a:gd name="connsiteX22" fmla="*/ 1978819 w 2021681"/>
                <a:gd name="connsiteY22" fmla="*/ 347662 h 1233487"/>
                <a:gd name="connsiteX23" fmla="*/ 1952625 w 2021681"/>
                <a:gd name="connsiteY23" fmla="*/ 359569 h 1233487"/>
                <a:gd name="connsiteX24" fmla="*/ 1905000 w 2021681"/>
                <a:gd name="connsiteY24" fmla="*/ 569119 h 1233487"/>
                <a:gd name="connsiteX25" fmla="*/ 1835944 w 2021681"/>
                <a:gd name="connsiteY25" fmla="*/ 826294 h 1233487"/>
                <a:gd name="connsiteX26" fmla="*/ 1762125 w 2021681"/>
                <a:gd name="connsiteY26" fmla="*/ 1112044 h 1233487"/>
                <a:gd name="connsiteX27" fmla="*/ 1752600 w 2021681"/>
                <a:gd name="connsiteY27" fmla="*/ 1147762 h 1233487"/>
                <a:gd name="connsiteX28" fmla="*/ 1743075 w 2021681"/>
                <a:gd name="connsiteY28" fmla="*/ 1173956 h 1233487"/>
                <a:gd name="connsiteX29" fmla="*/ 1731169 w 2021681"/>
                <a:gd name="connsiteY29" fmla="*/ 1193006 h 1233487"/>
                <a:gd name="connsiteX30" fmla="*/ 1709738 w 2021681"/>
                <a:gd name="connsiteY30" fmla="*/ 1209675 h 1233487"/>
                <a:gd name="connsiteX31" fmla="*/ 1669256 w 2021681"/>
                <a:gd name="connsiteY31" fmla="*/ 1223962 h 1233487"/>
                <a:gd name="connsiteX32" fmla="*/ 1635919 w 2021681"/>
                <a:gd name="connsiteY32" fmla="*/ 1231106 h 1233487"/>
                <a:gd name="connsiteX33" fmla="*/ 1612106 w 2021681"/>
                <a:gd name="connsiteY33" fmla="*/ 1233487 h 1233487"/>
                <a:gd name="connsiteX34" fmla="*/ 1583531 w 2021681"/>
                <a:gd name="connsiteY34" fmla="*/ 1231106 h 1233487"/>
                <a:gd name="connsiteX35" fmla="*/ 1559719 w 2021681"/>
                <a:gd name="connsiteY35" fmla="*/ 1223962 h 1233487"/>
                <a:gd name="connsiteX36" fmla="*/ 1547813 w 2021681"/>
                <a:gd name="connsiteY36" fmla="*/ 1214437 h 1233487"/>
                <a:gd name="connsiteX37" fmla="*/ 1533525 w 2021681"/>
                <a:gd name="connsiteY37" fmla="*/ 1190625 h 1233487"/>
                <a:gd name="connsiteX38" fmla="*/ 1528763 w 2021681"/>
                <a:gd name="connsiteY38" fmla="*/ 1109662 h 1233487"/>
                <a:gd name="connsiteX39" fmla="*/ 1552575 w 2021681"/>
                <a:gd name="connsiteY39" fmla="*/ 988219 h 1233487"/>
                <a:gd name="connsiteX40" fmla="*/ 1624013 w 2021681"/>
                <a:gd name="connsiteY40" fmla="*/ 595312 h 1233487"/>
                <a:gd name="connsiteX41" fmla="*/ 1640681 w 2021681"/>
                <a:gd name="connsiteY41" fmla="*/ 509587 h 1233487"/>
                <a:gd name="connsiteX42" fmla="*/ 1671638 w 2021681"/>
                <a:gd name="connsiteY42" fmla="*/ 283369 h 1233487"/>
                <a:gd name="connsiteX43" fmla="*/ 1666875 w 2021681"/>
                <a:gd name="connsiteY43" fmla="*/ 257175 h 1233487"/>
                <a:gd name="connsiteX44" fmla="*/ 1654969 w 2021681"/>
                <a:gd name="connsiteY44" fmla="*/ 238125 h 1233487"/>
                <a:gd name="connsiteX45" fmla="*/ 1635919 w 2021681"/>
                <a:gd name="connsiteY45" fmla="*/ 221456 h 1233487"/>
                <a:gd name="connsiteX46" fmla="*/ 1609725 w 2021681"/>
                <a:gd name="connsiteY46" fmla="*/ 207169 h 1233487"/>
                <a:gd name="connsiteX47" fmla="*/ 1576388 w 2021681"/>
                <a:gd name="connsiteY47" fmla="*/ 204787 h 1233487"/>
                <a:gd name="connsiteX48" fmla="*/ 766763 w 2021681"/>
                <a:gd name="connsiteY48" fmla="*/ 304800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21681" h="1233487">
                  <a:moveTo>
                    <a:pt x="766763" y="304800"/>
                  </a:moveTo>
                  <a:lnTo>
                    <a:pt x="85725" y="388144"/>
                  </a:lnTo>
                  <a:lnTo>
                    <a:pt x="0" y="211931"/>
                  </a:lnTo>
                  <a:lnTo>
                    <a:pt x="126206" y="200025"/>
                  </a:lnTo>
                  <a:lnTo>
                    <a:pt x="609600" y="147637"/>
                  </a:lnTo>
                  <a:lnTo>
                    <a:pt x="1164431" y="88106"/>
                  </a:lnTo>
                  <a:lnTo>
                    <a:pt x="1616869" y="47625"/>
                  </a:lnTo>
                  <a:lnTo>
                    <a:pt x="1647825" y="21431"/>
                  </a:lnTo>
                  <a:lnTo>
                    <a:pt x="1676400" y="7144"/>
                  </a:lnTo>
                  <a:lnTo>
                    <a:pt x="1702594" y="0"/>
                  </a:lnTo>
                  <a:lnTo>
                    <a:pt x="1724025" y="0"/>
                  </a:lnTo>
                  <a:lnTo>
                    <a:pt x="1743075" y="7144"/>
                  </a:lnTo>
                  <a:lnTo>
                    <a:pt x="1781175" y="28575"/>
                  </a:lnTo>
                  <a:lnTo>
                    <a:pt x="1869281" y="95250"/>
                  </a:lnTo>
                  <a:lnTo>
                    <a:pt x="1935956" y="154781"/>
                  </a:lnTo>
                  <a:lnTo>
                    <a:pt x="1976438" y="190500"/>
                  </a:lnTo>
                  <a:lnTo>
                    <a:pt x="2005013" y="226219"/>
                  </a:lnTo>
                  <a:lnTo>
                    <a:pt x="2019300" y="250031"/>
                  </a:lnTo>
                  <a:lnTo>
                    <a:pt x="2021681" y="264319"/>
                  </a:lnTo>
                  <a:lnTo>
                    <a:pt x="2021681" y="280987"/>
                  </a:lnTo>
                  <a:lnTo>
                    <a:pt x="2014538" y="309562"/>
                  </a:lnTo>
                  <a:lnTo>
                    <a:pt x="2000250" y="330994"/>
                  </a:lnTo>
                  <a:lnTo>
                    <a:pt x="1978819" y="347662"/>
                  </a:lnTo>
                  <a:lnTo>
                    <a:pt x="1952625" y="359569"/>
                  </a:lnTo>
                  <a:lnTo>
                    <a:pt x="1905000" y="569119"/>
                  </a:lnTo>
                  <a:lnTo>
                    <a:pt x="1835944" y="826294"/>
                  </a:lnTo>
                  <a:lnTo>
                    <a:pt x="1762125" y="1112044"/>
                  </a:lnTo>
                  <a:lnTo>
                    <a:pt x="1752600" y="1147762"/>
                  </a:lnTo>
                  <a:lnTo>
                    <a:pt x="1743075" y="1173956"/>
                  </a:lnTo>
                  <a:lnTo>
                    <a:pt x="1731169" y="1193006"/>
                  </a:lnTo>
                  <a:lnTo>
                    <a:pt x="1709738" y="1209675"/>
                  </a:lnTo>
                  <a:lnTo>
                    <a:pt x="1669256" y="1223962"/>
                  </a:lnTo>
                  <a:lnTo>
                    <a:pt x="1635919" y="1231106"/>
                  </a:lnTo>
                  <a:lnTo>
                    <a:pt x="1612106" y="1233487"/>
                  </a:lnTo>
                  <a:lnTo>
                    <a:pt x="1583531" y="1231106"/>
                  </a:lnTo>
                  <a:lnTo>
                    <a:pt x="1559719" y="1223962"/>
                  </a:lnTo>
                  <a:lnTo>
                    <a:pt x="1547813" y="1214437"/>
                  </a:lnTo>
                  <a:lnTo>
                    <a:pt x="1533525" y="1190625"/>
                  </a:lnTo>
                  <a:lnTo>
                    <a:pt x="1528763" y="1109662"/>
                  </a:lnTo>
                  <a:lnTo>
                    <a:pt x="1552575" y="988219"/>
                  </a:lnTo>
                  <a:lnTo>
                    <a:pt x="1624013" y="595312"/>
                  </a:lnTo>
                  <a:lnTo>
                    <a:pt x="1640681" y="509587"/>
                  </a:lnTo>
                  <a:lnTo>
                    <a:pt x="1671638" y="283369"/>
                  </a:lnTo>
                  <a:lnTo>
                    <a:pt x="1666875" y="257175"/>
                  </a:lnTo>
                  <a:lnTo>
                    <a:pt x="1654969" y="238125"/>
                  </a:lnTo>
                  <a:lnTo>
                    <a:pt x="1635919" y="221456"/>
                  </a:lnTo>
                  <a:lnTo>
                    <a:pt x="1609725" y="207169"/>
                  </a:lnTo>
                  <a:lnTo>
                    <a:pt x="1576388" y="204787"/>
                  </a:lnTo>
                  <a:lnTo>
                    <a:pt x="766763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9">
              <a:extLst>
                <a:ext uri="{FF2B5EF4-FFF2-40B4-BE49-F238E27FC236}">
                  <a16:creationId xmlns:a16="http://schemas.microsoft.com/office/drawing/2014/main" id="{AB372F08-09D8-4BA3-B0A6-71563D745D30}"/>
                </a:ext>
              </a:extLst>
            </p:cNvPr>
            <p:cNvSpPr/>
            <p:nvPr/>
          </p:nvSpPr>
          <p:spPr>
            <a:xfrm>
              <a:off x="6086476" y="3913189"/>
              <a:ext cx="1622425" cy="371475"/>
            </a:xfrm>
            <a:custGeom>
              <a:avLst/>
              <a:gdLst>
                <a:gd name="connsiteX0" fmla="*/ 709613 w 1621631"/>
                <a:gd name="connsiteY0" fmla="*/ 261937 h 371475"/>
                <a:gd name="connsiteX1" fmla="*/ 28575 w 1621631"/>
                <a:gd name="connsiteY1" fmla="*/ 371475 h 371475"/>
                <a:gd name="connsiteX2" fmla="*/ 0 w 1621631"/>
                <a:gd name="connsiteY2" fmla="*/ 190500 h 371475"/>
                <a:gd name="connsiteX3" fmla="*/ 342900 w 1621631"/>
                <a:gd name="connsiteY3" fmla="*/ 152400 h 371475"/>
                <a:gd name="connsiteX4" fmla="*/ 664369 w 1621631"/>
                <a:gd name="connsiteY4" fmla="*/ 111919 h 371475"/>
                <a:gd name="connsiteX5" fmla="*/ 1152525 w 1621631"/>
                <a:gd name="connsiteY5" fmla="*/ 52387 h 371475"/>
                <a:gd name="connsiteX6" fmla="*/ 1588294 w 1621631"/>
                <a:gd name="connsiteY6" fmla="*/ 0 h 371475"/>
                <a:gd name="connsiteX7" fmla="*/ 1621631 w 1621631"/>
                <a:gd name="connsiteY7" fmla="*/ 154781 h 371475"/>
                <a:gd name="connsiteX8" fmla="*/ 1243013 w 1621631"/>
                <a:gd name="connsiteY8" fmla="*/ 190500 h 371475"/>
                <a:gd name="connsiteX9" fmla="*/ 709613 w 1621631"/>
                <a:gd name="connsiteY9" fmla="*/ 2619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631" h="371475">
                  <a:moveTo>
                    <a:pt x="709613" y="261937"/>
                  </a:moveTo>
                  <a:lnTo>
                    <a:pt x="28575" y="371475"/>
                  </a:lnTo>
                  <a:lnTo>
                    <a:pt x="0" y="190500"/>
                  </a:lnTo>
                  <a:lnTo>
                    <a:pt x="342900" y="152400"/>
                  </a:lnTo>
                  <a:lnTo>
                    <a:pt x="664369" y="111919"/>
                  </a:lnTo>
                  <a:lnTo>
                    <a:pt x="1152525" y="52387"/>
                  </a:lnTo>
                  <a:lnTo>
                    <a:pt x="1588294" y="0"/>
                  </a:lnTo>
                  <a:lnTo>
                    <a:pt x="1621631" y="154781"/>
                  </a:lnTo>
                  <a:lnTo>
                    <a:pt x="1243013" y="190500"/>
                  </a:lnTo>
                  <a:lnTo>
                    <a:pt x="709613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21">
              <a:extLst>
                <a:ext uri="{FF2B5EF4-FFF2-40B4-BE49-F238E27FC236}">
                  <a16:creationId xmlns:a16="http://schemas.microsoft.com/office/drawing/2014/main" id="{D6C79BF5-FBF5-48D6-B770-35639678DE35}"/>
                </a:ext>
              </a:extLst>
            </p:cNvPr>
            <p:cNvSpPr/>
            <p:nvPr/>
          </p:nvSpPr>
          <p:spPr>
            <a:xfrm>
              <a:off x="6134100" y="4395789"/>
              <a:ext cx="1460500" cy="376237"/>
            </a:xfrm>
            <a:custGeom>
              <a:avLst/>
              <a:gdLst>
                <a:gd name="connsiteX0" fmla="*/ 1092994 w 1459706"/>
                <a:gd name="connsiteY0" fmla="*/ 207168 h 376237"/>
                <a:gd name="connsiteX1" fmla="*/ 840581 w 1459706"/>
                <a:gd name="connsiteY1" fmla="*/ 240506 h 376237"/>
                <a:gd name="connsiteX2" fmla="*/ 766763 w 1459706"/>
                <a:gd name="connsiteY2" fmla="*/ 252412 h 376237"/>
                <a:gd name="connsiteX3" fmla="*/ 626269 w 1459706"/>
                <a:gd name="connsiteY3" fmla="*/ 261937 h 376237"/>
                <a:gd name="connsiteX4" fmla="*/ 500063 w 1459706"/>
                <a:gd name="connsiteY4" fmla="*/ 276225 h 376237"/>
                <a:gd name="connsiteX5" fmla="*/ 347663 w 1459706"/>
                <a:gd name="connsiteY5" fmla="*/ 304800 h 376237"/>
                <a:gd name="connsiteX6" fmla="*/ 109538 w 1459706"/>
                <a:gd name="connsiteY6" fmla="*/ 361950 h 376237"/>
                <a:gd name="connsiteX7" fmla="*/ 11906 w 1459706"/>
                <a:gd name="connsiteY7" fmla="*/ 376237 h 376237"/>
                <a:gd name="connsiteX8" fmla="*/ 0 w 1459706"/>
                <a:gd name="connsiteY8" fmla="*/ 180975 h 376237"/>
                <a:gd name="connsiteX9" fmla="*/ 507206 w 1459706"/>
                <a:gd name="connsiteY9" fmla="*/ 123825 h 376237"/>
                <a:gd name="connsiteX10" fmla="*/ 823913 w 1459706"/>
                <a:gd name="connsiteY10" fmla="*/ 88106 h 376237"/>
                <a:gd name="connsiteX11" fmla="*/ 1126331 w 1459706"/>
                <a:gd name="connsiteY11" fmla="*/ 50006 h 376237"/>
                <a:gd name="connsiteX12" fmla="*/ 1450181 w 1459706"/>
                <a:gd name="connsiteY12" fmla="*/ 0 h 376237"/>
                <a:gd name="connsiteX13" fmla="*/ 1459706 w 1459706"/>
                <a:gd name="connsiteY13" fmla="*/ 190500 h 376237"/>
                <a:gd name="connsiteX14" fmla="*/ 1092994 w 1459706"/>
                <a:gd name="connsiteY14" fmla="*/ 207168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9706" h="376237">
                  <a:moveTo>
                    <a:pt x="1092994" y="207168"/>
                  </a:moveTo>
                  <a:lnTo>
                    <a:pt x="840581" y="240506"/>
                  </a:lnTo>
                  <a:lnTo>
                    <a:pt x="766763" y="252412"/>
                  </a:lnTo>
                  <a:lnTo>
                    <a:pt x="626269" y="261937"/>
                  </a:lnTo>
                  <a:lnTo>
                    <a:pt x="500063" y="276225"/>
                  </a:lnTo>
                  <a:lnTo>
                    <a:pt x="347663" y="304800"/>
                  </a:lnTo>
                  <a:lnTo>
                    <a:pt x="109538" y="361950"/>
                  </a:lnTo>
                  <a:lnTo>
                    <a:pt x="11906" y="376237"/>
                  </a:lnTo>
                  <a:lnTo>
                    <a:pt x="0" y="180975"/>
                  </a:lnTo>
                  <a:lnTo>
                    <a:pt x="507206" y="123825"/>
                  </a:lnTo>
                  <a:lnTo>
                    <a:pt x="823913" y="88106"/>
                  </a:lnTo>
                  <a:lnTo>
                    <a:pt x="1126331" y="50006"/>
                  </a:lnTo>
                  <a:lnTo>
                    <a:pt x="1450181" y="0"/>
                  </a:lnTo>
                  <a:lnTo>
                    <a:pt x="1459706" y="190500"/>
                  </a:lnTo>
                  <a:lnTo>
                    <a:pt x="1092994" y="2071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22">
              <a:extLst>
                <a:ext uri="{FF2B5EF4-FFF2-40B4-BE49-F238E27FC236}">
                  <a16:creationId xmlns:a16="http://schemas.microsoft.com/office/drawing/2014/main" id="{32DE59CD-4A7C-4E05-88E6-88793149DFBE}"/>
                </a:ext>
              </a:extLst>
            </p:cNvPr>
            <p:cNvSpPr/>
            <p:nvPr/>
          </p:nvSpPr>
          <p:spPr>
            <a:xfrm>
              <a:off x="5060950" y="4646613"/>
              <a:ext cx="1562100" cy="1479550"/>
            </a:xfrm>
            <a:custGeom>
              <a:avLst/>
              <a:gdLst>
                <a:gd name="connsiteX0" fmla="*/ 873919 w 1562100"/>
                <a:gd name="connsiteY0" fmla="*/ 1107281 h 1481137"/>
                <a:gd name="connsiteX1" fmla="*/ 716757 w 1562100"/>
                <a:gd name="connsiteY1" fmla="*/ 1216819 h 1481137"/>
                <a:gd name="connsiteX2" fmla="*/ 600075 w 1562100"/>
                <a:gd name="connsiteY2" fmla="*/ 1281112 h 1481137"/>
                <a:gd name="connsiteX3" fmla="*/ 485775 w 1562100"/>
                <a:gd name="connsiteY3" fmla="*/ 1338262 h 1481137"/>
                <a:gd name="connsiteX4" fmla="*/ 326232 w 1562100"/>
                <a:gd name="connsiteY4" fmla="*/ 1404937 h 1481137"/>
                <a:gd name="connsiteX5" fmla="*/ 164307 w 1562100"/>
                <a:gd name="connsiteY5" fmla="*/ 1454944 h 1481137"/>
                <a:gd name="connsiteX6" fmla="*/ 66675 w 1562100"/>
                <a:gd name="connsiteY6" fmla="*/ 1481137 h 1481137"/>
                <a:gd name="connsiteX7" fmla="*/ 50007 w 1562100"/>
                <a:gd name="connsiteY7" fmla="*/ 1481137 h 1481137"/>
                <a:gd name="connsiteX8" fmla="*/ 21432 w 1562100"/>
                <a:gd name="connsiteY8" fmla="*/ 1478756 h 1481137"/>
                <a:gd name="connsiteX9" fmla="*/ 2382 w 1562100"/>
                <a:gd name="connsiteY9" fmla="*/ 1469231 h 1481137"/>
                <a:gd name="connsiteX10" fmla="*/ 0 w 1562100"/>
                <a:gd name="connsiteY10" fmla="*/ 1454944 h 1481137"/>
                <a:gd name="connsiteX11" fmla="*/ 7144 w 1562100"/>
                <a:gd name="connsiteY11" fmla="*/ 1443037 h 1481137"/>
                <a:gd name="connsiteX12" fmla="*/ 38100 w 1562100"/>
                <a:gd name="connsiteY12" fmla="*/ 1419225 h 1481137"/>
                <a:gd name="connsiteX13" fmla="*/ 90488 w 1562100"/>
                <a:gd name="connsiteY13" fmla="*/ 1393031 h 1481137"/>
                <a:gd name="connsiteX14" fmla="*/ 266700 w 1562100"/>
                <a:gd name="connsiteY14" fmla="*/ 1316831 h 1481137"/>
                <a:gd name="connsiteX15" fmla="*/ 385763 w 1562100"/>
                <a:gd name="connsiteY15" fmla="*/ 1257300 h 1481137"/>
                <a:gd name="connsiteX16" fmla="*/ 504825 w 1562100"/>
                <a:gd name="connsiteY16" fmla="*/ 1185862 h 1481137"/>
                <a:gd name="connsiteX17" fmla="*/ 597694 w 1562100"/>
                <a:gd name="connsiteY17" fmla="*/ 1123950 h 1481137"/>
                <a:gd name="connsiteX18" fmla="*/ 664369 w 1562100"/>
                <a:gd name="connsiteY18" fmla="*/ 1073944 h 1481137"/>
                <a:gd name="connsiteX19" fmla="*/ 771525 w 1562100"/>
                <a:gd name="connsiteY19" fmla="*/ 978694 h 1481137"/>
                <a:gd name="connsiteX20" fmla="*/ 859632 w 1562100"/>
                <a:gd name="connsiteY20" fmla="*/ 892969 h 1481137"/>
                <a:gd name="connsiteX21" fmla="*/ 935832 w 1562100"/>
                <a:gd name="connsiteY21" fmla="*/ 804862 h 1481137"/>
                <a:gd name="connsiteX22" fmla="*/ 1014413 w 1562100"/>
                <a:gd name="connsiteY22" fmla="*/ 709612 h 1481137"/>
                <a:gd name="connsiteX23" fmla="*/ 1083469 w 1562100"/>
                <a:gd name="connsiteY23" fmla="*/ 611981 h 1481137"/>
                <a:gd name="connsiteX24" fmla="*/ 1131094 w 1562100"/>
                <a:gd name="connsiteY24" fmla="*/ 535781 h 1481137"/>
                <a:gd name="connsiteX25" fmla="*/ 1154907 w 1562100"/>
                <a:gd name="connsiteY25" fmla="*/ 490537 h 1481137"/>
                <a:gd name="connsiteX26" fmla="*/ 1178719 w 1562100"/>
                <a:gd name="connsiteY26" fmla="*/ 419100 h 1481137"/>
                <a:gd name="connsiteX27" fmla="*/ 1195388 w 1562100"/>
                <a:gd name="connsiteY27" fmla="*/ 366712 h 1481137"/>
                <a:gd name="connsiteX28" fmla="*/ 1202532 w 1562100"/>
                <a:gd name="connsiteY28" fmla="*/ 321469 h 1481137"/>
                <a:gd name="connsiteX29" fmla="*/ 1202532 w 1562100"/>
                <a:gd name="connsiteY29" fmla="*/ 278606 h 1481137"/>
                <a:gd name="connsiteX30" fmla="*/ 1200150 w 1562100"/>
                <a:gd name="connsiteY30" fmla="*/ 252412 h 1481137"/>
                <a:gd name="connsiteX31" fmla="*/ 1185863 w 1562100"/>
                <a:gd name="connsiteY31" fmla="*/ 219075 h 1481137"/>
                <a:gd name="connsiteX32" fmla="*/ 1119188 w 1562100"/>
                <a:gd name="connsiteY32" fmla="*/ 161925 h 1481137"/>
                <a:gd name="connsiteX33" fmla="*/ 1181100 w 1562100"/>
                <a:gd name="connsiteY33" fmla="*/ 0 h 1481137"/>
                <a:gd name="connsiteX34" fmla="*/ 1283494 w 1562100"/>
                <a:gd name="connsiteY34" fmla="*/ 140494 h 1481137"/>
                <a:gd name="connsiteX35" fmla="*/ 1316832 w 1562100"/>
                <a:gd name="connsiteY35" fmla="*/ 176212 h 1481137"/>
                <a:gd name="connsiteX36" fmla="*/ 1333500 w 1562100"/>
                <a:gd name="connsiteY36" fmla="*/ 190500 h 1481137"/>
                <a:gd name="connsiteX37" fmla="*/ 1369219 w 1562100"/>
                <a:gd name="connsiteY37" fmla="*/ 211931 h 1481137"/>
                <a:gd name="connsiteX38" fmla="*/ 1402557 w 1562100"/>
                <a:gd name="connsiteY38" fmla="*/ 228600 h 1481137"/>
                <a:gd name="connsiteX39" fmla="*/ 1433513 w 1562100"/>
                <a:gd name="connsiteY39" fmla="*/ 245269 h 1481137"/>
                <a:gd name="connsiteX40" fmla="*/ 1481138 w 1562100"/>
                <a:gd name="connsiteY40" fmla="*/ 280987 h 1481137"/>
                <a:gd name="connsiteX41" fmla="*/ 1516857 w 1562100"/>
                <a:gd name="connsiteY41" fmla="*/ 319087 h 1481137"/>
                <a:gd name="connsiteX42" fmla="*/ 1547813 w 1562100"/>
                <a:gd name="connsiteY42" fmla="*/ 354806 h 1481137"/>
                <a:gd name="connsiteX43" fmla="*/ 1557338 w 1562100"/>
                <a:gd name="connsiteY43" fmla="*/ 381000 h 1481137"/>
                <a:gd name="connsiteX44" fmla="*/ 1562100 w 1562100"/>
                <a:gd name="connsiteY44" fmla="*/ 404812 h 1481137"/>
                <a:gd name="connsiteX45" fmla="*/ 1557338 w 1562100"/>
                <a:gd name="connsiteY45" fmla="*/ 431006 h 1481137"/>
                <a:gd name="connsiteX46" fmla="*/ 1535907 w 1562100"/>
                <a:gd name="connsiteY46" fmla="*/ 457200 h 1481137"/>
                <a:gd name="connsiteX47" fmla="*/ 1445419 w 1562100"/>
                <a:gd name="connsiteY47" fmla="*/ 542925 h 1481137"/>
                <a:gd name="connsiteX48" fmla="*/ 1412082 w 1562100"/>
                <a:gd name="connsiteY48" fmla="*/ 578644 h 1481137"/>
                <a:gd name="connsiteX49" fmla="*/ 1326357 w 1562100"/>
                <a:gd name="connsiteY49" fmla="*/ 688181 h 1481137"/>
                <a:gd name="connsiteX50" fmla="*/ 1209675 w 1562100"/>
                <a:gd name="connsiteY50" fmla="*/ 816769 h 1481137"/>
                <a:gd name="connsiteX51" fmla="*/ 1100138 w 1562100"/>
                <a:gd name="connsiteY51" fmla="*/ 923925 h 1481137"/>
                <a:gd name="connsiteX52" fmla="*/ 957263 w 1562100"/>
                <a:gd name="connsiteY52" fmla="*/ 1050131 h 1481137"/>
                <a:gd name="connsiteX53" fmla="*/ 873919 w 1562100"/>
                <a:gd name="connsiteY53" fmla="*/ 1107281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1481137">
                  <a:moveTo>
                    <a:pt x="873919" y="1107281"/>
                  </a:moveTo>
                  <a:lnTo>
                    <a:pt x="716757" y="1216819"/>
                  </a:lnTo>
                  <a:lnTo>
                    <a:pt x="600075" y="1281112"/>
                  </a:lnTo>
                  <a:lnTo>
                    <a:pt x="485775" y="1338262"/>
                  </a:lnTo>
                  <a:lnTo>
                    <a:pt x="326232" y="1404937"/>
                  </a:lnTo>
                  <a:lnTo>
                    <a:pt x="164307" y="1454944"/>
                  </a:lnTo>
                  <a:lnTo>
                    <a:pt x="66675" y="1481137"/>
                  </a:lnTo>
                  <a:lnTo>
                    <a:pt x="50007" y="1481137"/>
                  </a:lnTo>
                  <a:lnTo>
                    <a:pt x="21432" y="1478756"/>
                  </a:lnTo>
                  <a:lnTo>
                    <a:pt x="2382" y="1469231"/>
                  </a:lnTo>
                  <a:lnTo>
                    <a:pt x="0" y="1454944"/>
                  </a:lnTo>
                  <a:lnTo>
                    <a:pt x="7144" y="1443037"/>
                  </a:lnTo>
                  <a:lnTo>
                    <a:pt x="38100" y="1419225"/>
                  </a:lnTo>
                  <a:lnTo>
                    <a:pt x="90488" y="1393031"/>
                  </a:lnTo>
                  <a:lnTo>
                    <a:pt x="266700" y="1316831"/>
                  </a:lnTo>
                  <a:lnTo>
                    <a:pt x="385763" y="1257300"/>
                  </a:lnTo>
                  <a:lnTo>
                    <a:pt x="504825" y="1185862"/>
                  </a:lnTo>
                  <a:lnTo>
                    <a:pt x="597694" y="1123950"/>
                  </a:lnTo>
                  <a:lnTo>
                    <a:pt x="664369" y="1073944"/>
                  </a:lnTo>
                  <a:lnTo>
                    <a:pt x="771525" y="978694"/>
                  </a:lnTo>
                  <a:lnTo>
                    <a:pt x="859632" y="892969"/>
                  </a:lnTo>
                  <a:lnTo>
                    <a:pt x="935832" y="804862"/>
                  </a:lnTo>
                  <a:lnTo>
                    <a:pt x="1014413" y="709612"/>
                  </a:lnTo>
                  <a:lnTo>
                    <a:pt x="1083469" y="611981"/>
                  </a:lnTo>
                  <a:lnTo>
                    <a:pt x="1131094" y="535781"/>
                  </a:lnTo>
                  <a:lnTo>
                    <a:pt x="1154907" y="490537"/>
                  </a:lnTo>
                  <a:lnTo>
                    <a:pt x="1178719" y="419100"/>
                  </a:lnTo>
                  <a:lnTo>
                    <a:pt x="1195388" y="366712"/>
                  </a:lnTo>
                  <a:lnTo>
                    <a:pt x="1202532" y="321469"/>
                  </a:lnTo>
                  <a:lnTo>
                    <a:pt x="1202532" y="278606"/>
                  </a:lnTo>
                  <a:lnTo>
                    <a:pt x="1200150" y="252412"/>
                  </a:lnTo>
                  <a:lnTo>
                    <a:pt x="1185863" y="219075"/>
                  </a:lnTo>
                  <a:lnTo>
                    <a:pt x="1119188" y="161925"/>
                  </a:lnTo>
                  <a:lnTo>
                    <a:pt x="1181100" y="0"/>
                  </a:lnTo>
                  <a:lnTo>
                    <a:pt x="1283494" y="140494"/>
                  </a:lnTo>
                  <a:lnTo>
                    <a:pt x="1316832" y="176212"/>
                  </a:lnTo>
                  <a:lnTo>
                    <a:pt x="1333500" y="190500"/>
                  </a:lnTo>
                  <a:lnTo>
                    <a:pt x="1369219" y="211931"/>
                  </a:lnTo>
                  <a:lnTo>
                    <a:pt x="1402557" y="228600"/>
                  </a:lnTo>
                  <a:lnTo>
                    <a:pt x="1433513" y="245269"/>
                  </a:lnTo>
                  <a:lnTo>
                    <a:pt x="1481138" y="280987"/>
                  </a:lnTo>
                  <a:lnTo>
                    <a:pt x="1516857" y="319087"/>
                  </a:lnTo>
                  <a:lnTo>
                    <a:pt x="1547813" y="354806"/>
                  </a:lnTo>
                  <a:lnTo>
                    <a:pt x="1557338" y="381000"/>
                  </a:lnTo>
                  <a:lnTo>
                    <a:pt x="1562100" y="404812"/>
                  </a:lnTo>
                  <a:lnTo>
                    <a:pt x="1557338" y="431006"/>
                  </a:lnTo>
                  <a:lnTo>
                    <a:pt x="1535907" y="457200"/>
                  </a:lnTo>
                  <a:lnTo>
                    <a:pt x="1445419" y="542925"/>
                  </a:lnTo>
                  <a:lnTo>
                    <a:pt x="1412082" y="578644"/>
                  </a:lnTo>
                  <a:lnTo>
                    <a:pt x="1326357" y="688181"/>
                  </a:lnTo>
                  <a:lnTo>
                    <a:pt x="1209675" y="816769"/>
                  </a:lnTo>
                  <a:lnTo>
                    <a:pt x="1100138" y="923925"/>
                  </a:lnTo>
                  <a:lnTo>
                    <a:pt x="957263" y="1050131"/>
                  </a:lnTo>
                  <a:lnTo>
                    <a:pt x="873919" y="1107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23">
              <a:extLst>
                <a:ext uri="{FF2B5EF4-FFF2-40B4-BE49-F238E27FC236}">
                  <a16:creationId xmlns:a16="http://schemas.microsoft.com/office/drawing/2014/main" id="{D645A6BB-6407-4431-8167-C9383012291B}"/>
                </a:ext>
              </a:extLst>
            </p:cNvPr>
            <p:cNvSpPr/>
            <p:nvPr/>
          </p:nvSpPr>
          <p:spPr>
            <a:xfrm>
              <a:off x="6838304" y="4621559"/>
              <a:ext cx="1939925" cy="1482725"/>
            </a:xfrm>
            <a:custGeom>
              <a:avLst/>
              <a:gdLst>
                <a:gd name="connsiteX0" fmla="*/ 121444 w 1940719"/>
                <a:gd name="connsiteY0" fmla="*/ 642937 h 1483519"/>
                <a:gd name="connsiteX1" fmla="*/ 140494 w 1940719"/>
                <a:gd name="connsiteY1" fmla="*/ 169069 h 1483519"/>
                <a:gd name="connsiteX2" fmla="*/ 0 w 1940719"/>
                <a:gd name="connsiteY2" fmla="*/ 0 h 1483519"/>
                <a:gd name="connsiteX3" fmla="*/ 159544 w 1940719"/>
                <a:gd name="connsiteY3" fmla="*/ 14287 h 1483519"/>
                <a:gd name="connsiteX4" fmla="*/ 273844 w 1940719"/>
                <a:gd name="connsiteY4" fmla="*/ 78581 h 1483519"/>
                <a:gd name="connsiteX5" fmla="*/ 319088 w 1940719"/>
                <a:gd name="connsiteY5" fmla="*/ 104775 h 1483519"/>
                <a:gd name="connsiteX6" fmla="*/ 347663 w 1940719"/>
                <a:gd name="connsiteY6" fmla="*/ 126206 h 1483519"/>
                <a:gd name="connsiteX7" fmla="*/ 381000 w 1940719"/>
                <a:gd name="connsiteY7" fmla="*/ 152400 h 1483519"/>
                <a:gd name="connsiteX8" fmla="*/ 402432 w 1940719"/>
                <a:gd name="connsiteY8" fmla="*/ 173831 h 1483519"/>
                <a:gd name="connsiteX9" fmla="*/ 416719 w 1940719"/>
                <a:gd name="connsiteY9" fmla="*/ 195262 h 1483519"/>
                <a:gd name="connsiteX10" fmla="*/ 428625 w 1940719"/>
                <a:gd name="connsiteY10" fmla="*/ 219075 h 1483519"/>
                <a:gd name="connsiteX11" fmla="*/ 435769 w 1940719"/>
                <a:gd name="connsiteY11" fmla="*/ 235744 h 1483519"/>
                <a:gd name="connsiteX12" fmla="*/ 440532 w 1940719"/>
                <a:gd name="connsiteY12" fmla="*/ 259556 h 1483519"/>
                <a:gd name="connsiteX13" fmla="*/ 435769 w 1940719"/>
                <a:gd name="connsiteY13" fmla="*/ 290512 h 1483519"/>
                <a:gd name="connsiteX14" fmla="*/ 419100 w 1940719"/>
                <a:gd name="connsiteY14" fmla="*/ 326231 h 1483519"/>
                <a:gd name="connsiteX15" fmla="*/ 388144 w 1940719"/>
                <a:gd name="connsiteY15" fmla="*/ 366712 h 1483519"/>
                <a:gd name="connsiteX16" fmla="*/ 371475 w 1940719"/>
                <a:gd name="connsiteY16" fmla="*/ 390525 h 1483519"/>
                <a:gd name="connsiteX17" fmla="*/ 345282 w 1940719"/>
                <a:gd name="connsiteY17" fmla="*/ 497681 h 1483519"/>
                <a:gd name="connsiteX18" fmla="*/ 323850 w 1940719"/>
                <a:gd name="connsiteY18" fmla="*/ 657225 h 1483519"/>
                <a:gd name="connsiteX19" fmla="*/ 309563 w 1940719"/>
                <a:gd name="connsiteY19" fmla="*/ 821531 h 1483519"/>
                <a:gd name="connsiteX20" fmla="*/ 295275 w 1940719"/>
                <a:gd name="connsiteY20" fmla="*/ 945356 h 1483519"/>
                <a:gd name="connsiteX21" fmla="*/ 292894 w 1940719"/>
                <a:gd name="connsiteY21" fmla="*/ 1019175 h 1483519"/>
                <a:gd name="connsiteX22" fmla="*/ 300038 w 1940719"/>
                <a:gd name="connsiteY22" fmla="*/ 1085850 h 1483519"/>
                <a:gd name="connsiteX23" fmla="*/ 309563 w 1940719"/>
                <a:gd name="connsiteY23" fmla="*/ 1123950 h 1483519"/>
                <a:gd name="connsiteX24" fmla="*/ 316707 w 1940719"/>
                <a:gd name="connsiteY24" fmla="*/ 1150144 h 1483519"/>
                <a:gd name="connsiteX25" fmla="*/ 330994 w 1940719"/>
                <a:gd name="connsiteY25" fmla="*/ 1176337 h 1483519"/>
                <a:gd name="connsiteX26" fmla="*/ 352425 w 1940719"/>
                <a:gd name="connsiteY26" fmla="*/ 1190625 h 1483519"/>
                <a:gd name="connsiteX27" fmla="*/ 397669 w 1940719"/>
                <a:gd name="connsiteY27" fmla="*/ 1204912 h 1483519"/>
                <a:gd name="connsiteX28" fmla="*/ 450057 w 1940719"/>
                <a:gd name="connsiteY28" fmla="*/ 1214437 h 1483519"/>
                <a:gd name="connsiteX29" fmla="*/ 614363 w 1940719"/>
                <a:gd name="connsiteY29" fmla="*/ 1231106 h 1483519"/>
                <a:gd name="connsiteX30" fmla="*/ 890588 w 1940719"/>
                <a:gd name="connsiteY30" fmla="*/ 1240631 h 1483519"/>
                <a:gd name="connsiteX31" fmla="*/ 1040607 w 1940719"/>
                <a:gd name="connsiteY31" fmla="*/ 1238250 h 1483519"/>
                <a:gd name="connsiteX32" fmla="*/ 1138238 w 1940719"/>
                <a:gd name="connsiteY32" fmla="*/ 1233487 h 1483519"/>
                <a:gd name="connsiteX33" fmla="*/ 1233488 w 1940719"/>
                <a:gd name="connsiteY33" fmla="*/ 1226344 h 1483519"/>
                <a:gd name="connsiteX34" fmla="*/ 1326357 w 1940719"/>
                <a:gd name="connsiteY34" fmla="*/ 1212056 h 1483519"/>
                <a:gd name="connsiteX35" fmla="*/ 1397794 w 1940719"/>
                <a:gd name="connsiteY35" fmla="*/ 1193006 h 1483519"/>
                <a:gd name="connsiteX36" fmla="*/ 1447800 w 1940719"/>
                <a:gd name="connsiteY36" fmla="*/ 1176337 h 1483519"/>
                <a:gd name="connsiteX37" fmla="*/ 1793082 w 1940719"/>
                <a:gd name="connsiteY37" fmla="*/ 1164431 h 1483519"/>
                <a:gd name="connsiteX38" fmla="*/ 1807369 w 1940719"/>
                <a:gd name="connsiteY38" fmla="*/ 1185862 h 1483519"/>
                <a:gd name="connsiteX39" fmla="*/ 1824038 w 1940719"/>
                <a:gd name="connsiteY39" fmla="*/ 1204912 h 1483519"/>
                <a:gd name="connsiteX40" fmla="*/ 1843088 w 1940719"/>
                <a:gd name="connsiteY40" fmla="*/ 1221581 h 1483519"/>
                <a:gd name="connsiteX41" fmla="*/ 1871663 w 1940719"/>
                <a:gd name="connsiteY41" fmla="*/ 1243012 h 1483519"/>
                <a:gd name="connsiteX42" fmla="*/ 1893094 w 1940719"/>
                <a:gd name="connsiteY42" fmla="*/ 1264444 h 1483519"/>
                <a:gd name="connsiteX43" fmla="*/ 1916907 w 1940719"/>
                <a:gd name="connsiteY43" fmla="*/ 1285875 h 1483519"/>
                <a:gd name="connsiteX44" fmla="*/ 1928813 w 1940719"/>
                <a:gd name="connsiteY44" fmla="*/ 1302544 h 1483519"/>
                <a:gd name="connsiteX45" fmla="*/ 1938338 w 1940719"/>
                <a:gd name="connsiteY45" fmla="*/ 1316831 h 1483519"/>
                <a:gd name="connsiteX46" fmla="*/ 1940719 w 1940719"/>
                <a:gd name="connsiteY46" fmla="*/ 1333500 h 1483519"/>
                <a:gd name="connsiteX47" fmla="*/ 1938338 w 1940719"/>
                <a:gd name="connsiteY47" fmla="*/ 1357312 h 1483519"/>
                <a:gd name="connsiteX48" fmla="*/ 1928813 w 1940719"/>
                <a:gd name="connsiteY48" fmla="*/ 1376362 h 1483519"/>
                <a:gd name="connsiteX49" fmla="*/ 1897857 w 1940719"/>
                <a:gd name="connsiteY49" fmla="*/ 1400175 h 1483519"/>
                <a:gd name="connsiteX50" fmla="*/ 1833563 w 1940719"/>
                <a:gd name="connsiteY50" fmla="*/ 1431131 h 1483519"/>
                <a:gd name="connsiteX51" fmla="*/ 1762125 w 1940719"/>
                <a:gd name="connsiteY51" fmla="*/ 1452562 h 1483519"/>
                <a:gd name="connsiteX52" fmla="*/ 1681163 w 1940719"/>
                <a:gd name="connsiteY52" fmla="*/ 1466850 h 1483519"/>
                <a:gd name="connsiteX53" fmla="*/ 1462088 w 1940719"/>
                <a:gd name="connsiteY53" fmla="*/ 1473994 h 1483519"/>
                <a:gd name="connsiteX54" fmla="*/ 1162050 w 1940719"/>
                <a:gd name="connsiteY54" fmla="*/ 1483519 h 1483519"/>
                <a:gd name="connsiteX55" fmla="*/ 912019 w 1940719"/>
                <a:gd name="connsiteY55" fmla="*/ 1483519 h 1483519"/>
                <a:gd name="connsiteX56" fmla="*/ 747713 w 1940719"/>
                <a:gd name="connsiteY56" fmla="*/ 1471612 h 1483519"/>
                <a:gd name="connsiteX57" fmla="*/ 626269 w 1940719"/>
                <a:gd name="connsiteY57" fmla="*/ 1462087 h 1483519"/>
                <a:gd name="connsiteX58" fmla="*/ 464344 w 1940719"/>
                <a:gd name="connsiteY58" fmla="*/ 1438275 h 1483519"/>
                <a:gd name="connsiteX59" fmla="*/ 376238 w 1940719"/>
                <a:gd name="connsiteY59" fmla="*/ 1419225 h 1483519"/>
                <a:gd name="connsiteX60" fmla="*/ 330994 w 1940719"/>
                <a:gd name="connsiteY60" fmla="*/ 1402556 h 1483519"/>
                <a:gd name="connsiteX61" fmla="*/ 288132 w 1940719"/>
                <a:gd name="connsiteY61" fmla="*/ 1378744 h 1483519"/>
                <a:gd name="connsiteX62" fmla="*/ 221457 w 1940719"/>
                <a:gd name="connsiteY62" fmla="*/ 1328737 h 1483519"/>
                <a:gd name="connsiteX63" fmla="*/ 178594 w 1940719"/>
                <a:gd name="connsiteY63" fmla="*/ 1283494 h 1483519"/>
                <a:gd name="connsiteX64" fmla="*/ 145257 w 1940719"/>
                <a:gd name="connsiteY64" fmla="*/ 1238250 h 1483519"/>
                <a:gd name="connsiteX65" fmla="*/ 123825 w 1940719"/>
                <a:gd name="connsiteY65" fmla="*/ 1197769 h 1483519"/>
                <a:gd name="connsiteX66" fmla="*/ 107157 w 1940719"/>
                <a:gd name="connsiteY66" fmla="*/ 1147762 h 1483519"/>
                <a:gd name="connsiteX67" fmla="*/ 97632 w 1940719"/>
                <a:gd name="connsiteY67" fmla="*/ 1069181 h 1483519"/>
                <a:gd name="connsiteX68" fmla="*/ 97632 w 1940719"/>
                <a:gd name="connsiteY68" fmla="*/ 957262 h 1483519"/>
                <a:gd name="connsiteX69" fmla="*/ 121444 w 1940719"/>
                <a:gd name="connsiteY69" fmla="*/ 642937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40719" h="1483519">
                  <a:moveTo>
                    <a:pt x="121444" y="642937"/>
                  </a:moveTo>
                  <a:lnTo>
                    <a:pt x="140494" y="169069"/>
                  </a:lnTo>
                  <a:lnTo>
                    <a:pt x="0" y="0"/>
                  </a:lnTo>
                  <a:lnTo>
                    <a:pt x="159544" y="14287"/>
                  </a:lnTo>
                  <a:lnTo>
                    <a:pt x="273844" y="78581"/>
                  </a:lnTo>
                  <a:lnTo>
                    <a:pt x="319088" y="104775"/>
                  </a:lnTo>
                  <a:lnTo>
                    <a:pt x="347663" y="126206"/>
                  </a:lnTo>
                  <a:lnTo>
                    <a:pt x="381000" y="152400"/>
                  </a:lnTo>
                  <a:lnTo>
                    <a:pt x="402432" y="173831"/>
                  </a:lnTo>
                  <a:lnTo>
                    <a:pt x="416719" y="195262"/>
                  </a:lnTo>
                  <a:lnTo>
                    <a:pt x="428625" y="219075"/>
                  </a:lnTo>
                  <a:lnTo>
                    <a:pt x="435769" y="235744"/>
                  </a:lnTo>
                  <a:lnTo>
                    <a:pt x="440532" y="259556"/>
                  </a:lnTo>
                  <a:lnTo>
                    <a:pt x="435769" y="290512"/>
                  </a:lnTo>
                  <a:lnTo>
                    <a:pt x="419100" y="326231"/>
                  </a:lnTo>
                  <a:lnTo>
                    <a:pt x="388144" y="366712"/>
                  </a:lnTo>
                  <a:lnTo>
                    <a:pt x="371475" y="390525"/>
                  </a:lnTo>
                  <a:lnTo>
                    <a:pt x="345282" y="497681"/>
                  </a:lnTo>
                  <a:lnTo>
                    <a:pt x="323850" y="657225"/>
                  </a:lnTo>
                  <a:lnTo>
                    <a:pt x="309563" y="821531"/>
                  </a:lnTo>
                  <a:lnTo>
                    <a:pt x="295275" y="945356"/>
                  </a:lnTo>
                  <a:cubicBezTo>
                    <a:pt x="294481" y="969962"/>
                    <a:pt x="293688" y="994569"/>
                    <a:pt x="292894" y="1019175"/>
                  </a:cubicBezTo>
                  <a:lnTo>
                    <a:pt x="300038" y="1085850"/>
                  </a:lnTo>
                  <a:lnTo>
                    <a:pt x="309563" y="1123950"/>
                  </a:lnTo>
                  <a:lnTo>
                    <a:pt x="316707" y="1150144"/>
                  </a:lnTo>
                  <a:lnTo>
                    <a:pt x="330994" y="1176337"/>
                  </a:lnTo>
                  <a:lnTo>
                    <a:pt x="352425" y="1190625"/>
                  </a:lnTo>
                  <a:lnTo>
                    <a:pt x="397669" y="1204912"/>
                  </a:lnTo>
                  <a:lnTo>
                    <a:pt x="450057" y="1214437"/>
                  </a:lnTo>
                  <a:lnTo>
                    <a:pt x="614363" y="1231106"/>
                  </a:lnTo>
                  <a:lnTo>
                    <a:pt x="890588" y="1240631"/>
                  </a:lnTo>
                  <a:lnTo>
                    <a:pt x="1040607" y="1238250"/>
                  </a:lnTo>
                  <a:lnTo>
                    <a:pt x="1138238" y="1233487"/>
                  </a:lnTo>
                  <a:lnTo>
                    <a:pt x="1233488" y="1226344"/>
                  </a:lnTo>
                  <a:lnTo>
                    <a:pt x="1326357" y="1212056"/>
                  </a:lnTo>
                  <a:lnTo>
                    <a:pt x="1397794" y="1193006"/>
                  </a:lnTo>
                  <a:lnTo>
                    <a:pt x="1447800" y="1176337"/>
                  </a:lnTo>
                  <a:lnTo>
                    <a:pt x="1793082" y="1164431"/>
                  </a:lnTo>
                  <a:lnTo>
                    <a:pt x="1807369" y="1185862"/>
                  </a:lnTo>
                  <a:lnTo>
                    <a:pt x="1824038" y="1204912"/>
                  </a:lnTo>
                  <a:lnTo>
                    <a:pt x="1843088" y="1221581"/>
                  </a:lnTo>
                  <a:lnTo>
                    <a:pt x="1871663" y="1243012"/>
                  </a:lnTo>
                  <a:lnTo>
                    <a:pt x="1893094" y="1264444"/>
                  </a:lnTo>
                  <a:lnTo>
                    <a:pt x="1916907" y="1285875"/>
                  </a:lnTo>
                  <a:lnTo>
                    <a:pt x="1928813" y="1302544"/>
                  </a:lnTo>
                  <a:lnTo>
                    <a:pt x="1938338" y="1316831"/>
                  </a:lnTo>
                  <a:lnTo>
                    <a:pt x="1940719" y="1333500"/>
                  </a:lnTo>
                  <a:lnTo>
                    <a:pt x="1938338" y="1357312"/>
                  </a:lnTo>
                  <a:lnTo>
                    <a:pt x="1928813" y="1376362"/>
                  </a:lnTo>
                  <a:lnTo>
                    <a:pt x="1897857" y="1400175"/>
                  </a:lnTo>
                  <a:lnTo>
                    <a:pt x="1833563" y="1431131"/>
                  </a:lnTo>
                  <a:lnTo>
                    <a:pt x="1762125" y="1452562"/>
                  </a:lnTo>
                  <a:lnTo>
                    <a:pt x="1681163" y="1466850"/>
                  </a:lnTo>
                  <a:lnTo>
                    <a:pt x="1462088" y="1473994"/>
                  </a:lnTo>
                  <a:lnTo>
                    <a:pt x="1162050" y="1483519"/>
                  </a:lnTo>
                  <a:lnTo>
                    <a:pt x="912019" y="1483519"/>
                  </a:lnTo>
                  <a:lnTo>
                    <a:pt x="747713" y="1471612"/>
                  </a:lnTo>
                  <a:lnTo>
                    <a:pt x="626269" y="1462087"/>
                  </a:lnTo>
                  <a:lnTo>
                    <a:pt x="464344" y="1438275"/>
                  </a:lnTo>
                  <a:lnTo>
                    <a:pt x="376238" y="1419225"/>
                  </a:lnTo>
                  <a:lnTo>
                    <a:pt x="330994" y="1402556"/>
                  </a:lnTo>
                  <a:lnTo>
                    <a:pt x="288132" y="1378744"/>
                  </a:lnTo>
                  <a:lnTo>
                    <a:pt x="221457" y="1328737"/>
                  </a:lnTo>
                  <a:lnTo>
                    <a:pt x="178594" y="1283494"/>
                  </a:lnTo>
                  <a:lnTo>
                    <a:pt x="145257" y="1238250"/>
                  </a:lnTo>
                  <a:lnTo>
                    <a:pt x="123825" y="1197769"/>
                  </a:lnTo>
                  <a:lnTo>
                    <a:pt x="107157" y="1147762"/>
                  </a:lnTo>
                  <a:lnTo>
                    <a:pt x="97632" y="1069181"/>
                  </a:lnTo>
                  <a:lnTo>
                    <a:pt x="97632" y="957262"/>
                  </a:lnTo>
                  <a:lnTo>
                    <a:pt x="121444" y="642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17" name="フリーフォーム 24">
              <a:extLst>
                <a:ext uri="{FF2B5EF4-FFF2-40B4-BE49-F238E27FC236}">
                  <a16:creationId xmlns:a16="http://schemas.microsoft.com/office/drawing/2014/main" id="{77034938-D440-46EB-B41F-534DA8E20B1D}"/>
                </a:ext>
              </a:extLst>
            </p:cNvPr>
            <p:cNvSpPr/>
            <p:nvPr/>
          </p:nvSpPr>
          <p:spPr>
            <a:xfrm>
              <a:off x="8220868" y="5133975"/>
              <a:ext cx="423863" cy="673100"/>
            </a:xfrm>
            <a:custGeom>
              <a:avLst/>
              <a:gdLst>
                <a:gd name="connsiteX0" fmla="*/ 328613 w 423863"/>
                <a:gd name="connsiteY0" fmla="*/ 214312 h 673893"/>
                <a:gd name="connsiteX1" fmla="*/ 342900 w 423863"/>
                <a:gd name="connsiteY1" fmla="*/ 471487 h 673893"/>
                <a:gd name="connsiteX2" fmla="*/ 347663 w 423863"/>
                <a:gd name="connsiteY2" fmla="*/ 516731 h 673893"/>
                <a:gd name="connsiteX3" fmla="*/ 357188 w 423863"/>
                <a:gd name="connsiteY3" fmla="*/ 557212 h 673893"/>
                <a:gd name="connsiteX4" fmla="*/ 423863 w 423863"/>
                <a:gd name="connsiteY4" fmla="*/ 673893 h 673893"/>
                <a:gd name="connsiteX5" fmla="*/ 0 w 423863"/>
                <a:gd name="connsiteY5" fmla="*/ 673893 h 673893"/>
                <a:gd name="connsiteX6" fmla="*/ 42863 w 423863"/>
                <a:gd name="connsiteY6" fmla="*/ 635793 h 673893"/>
                <a:gd name="connsiteX7" fmla="*/ 95250 w 423863"/>
                <a:gd name="connsiteY7" fmla="*/ 611981 h 673893"/>
                <a:gd name="connsiteX8" fmla="*/ 145257 w 423863"/>
                <a:gd name="connsiteY8" fmla="*/ 576262 h 673893"/>
                <a:gd name="connsiteX9" fmla="*/ 161925 w 423863"/>
                <a:gd name="connsiteY9" fmla="*/ 552450 h 673893"/>
                <a:gd name="connsiteX10" fmla="*/ 176213 w 423863"/>
                <a:gd name="connsiteY10" fmla="*/ 514350 h 673893"/>
                <a:gd name="connsiteX11" fmla="*/ 221457 w 423863"/>
                <a:gd name="connsiteY11" fmla="*/ 285750 h 673893"/>
                <a:gd name="connsiteX12" fmla="*/ 252413 w 423863"/>
                <a:gd name="connsiteY12" fmla="*/ 114300 h 673893"/>
                <a:gd name="connsiteX13" fmla="*/ 266700 w 423863"/>
                <a:gd name="connsiteY13" fmla="*/ 52387 h 673893"/>
                <a:gd name="connsiteX14" fmla="*/ 276225 w 423863"/>
                <a:gd name="connsiteY14" fmla="*/ 21431 h 673893"/>
                <a:gd name="connsiteX15" fmla="*/ 285750 w 423863"/>
                <a:gd name="connsiteY15" fmla="*/ 2381 h 673893"/>
                <a:gd name="connsiteX16" fmla="*/ 297657 w 423863"/>
                <a:gd name="connsiteY16" fmla="*/ 0 h 673893"/>
                <a:gd name="connsiteX17" fmla="*/ 307182 w 423863"/>
                <a:gd name="connsiteY17" fmla="*/ 0 h 673893"/>
                <a:gd name="connsiteX18" fmla="*/ 314325 w 423863"/>
                <a:gd name="connsiteY18" fmla="*/ 4762 h 673893"/>
                <a:gd name="connsiteX19" fmla="*/ 326232 w 423863"/>
                <a:gd name="connsiteY19" fmla="*/ 33337 h 673893"/>
                <a:gd name="connsiteX20" fmla="*/ 328613 w 423863"/>
                <a:gd name="connsiteY20" fmla="*/ 214312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673893">
                  <a:moveTo>
                    <a:pt x="328613" y="214312"/>
                  </a:moveTo>
                  <a:lnTo>
                    <a:pt x="342900" y="471487"/>
                  </a:lnTo>
                  <a:lnTo>
                    <a:pt x="347663" y="516731"/>
                  </a:lnTo>
                  <a:lnTo>
                    <a:pt x="357188" y="557212"/>
                  </a:lnTo>
                  <a:lnTo>
                    <a:pt x="423863" y="673893"/>
                  </a:lnTo>
                  <a:lnTo>
                    <a:pt x="0" y="673893"/>
                  </a:lnTo>
                  <a:lnTo>
                    <a:pt x="42863" y="635793"/>
                  </a:lnTo>
                  <a:lnTo>
                    <a:pt x="95250" y="611981"/>
                  </a:lnTo>
                  <a:lnTo>
                    <a:pt x="145257" y="576262"/>
                  </a:lnTo>
                  <a:lnTo>
                    <a:pt x="161925" y="552450"/>
                  </a:lnTo>
                  <a:lnTo>
                    <a:pt x="176213" y="514350"/>
                  </a:lnTo>
                  <a:lnTo>
                    <a:pt x="221457" y="285750"/>
                  </a:lnTo>
                  <a:lnTo>
                    <a:pt x="252413" y="114300"/>
                  </a:lnTo>
                  <a:lnTo>
                    <a:pt x="266700" y="52387"/>
                  </a:lnTo>
                  <a:lnTo>
                    <a:pt x="276225" y="21431"/>
                  </a:lnTo>
                  <a:lnTo>
                    <a:pt x="285750" y="2381"/>
                  </a:lnTo>
                  <a:lnTo>
                    <a:pt x="297657" y="0"/>
                  </a:lnTo>
                  <a:lnTo>
                    <a:pt x="307182" y="0"/>
                  </a:lnTo>
                  <a:lnTo>
                    <a:pt x="314325" y="4762"/>
                  </a:lnTo>
                  <a:lnTo>
                    <a:pt x="326232" y="33337"/>
                  </a:lnTo>
                  <a:cubicBezTo>
                    <a:pt x="327026" y="92075"/>
                    <a:pt x="327819" y="150812"/>
                    <a:pt x="328613" y="2143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118" name="グループ化 117">
            <a:extLst>
              <a:ext uri="{FF2B5EF4-FFF2-40B4-BE49-F238E27FC236}">
                <a16:creationId xmlns:a16="http://schemas.microsoft.com/office/drawing/2014/main" id="{9DF6AA50-FDAE-4242-BE08-DD6D8A64076B}"/>
              </a:ext>
            </a:extLst>
          </p:cNvPr>
          <p:cNvGrpSpPr/>
          <p:nvPr/>
        </p:nvGrpSpPr>
        <p:grpSpPr>
          <a:xfrm>
            <a:off x="3641412" y="1468439"/>
            <a:ext cx="4959350" cy="4505324"/>
            <a:chOff x="3641726" y="1468439"/>
            <a:chExt cx="4959350" cy="4505324"/>
          </a:xfrm>
          <a:solidFill>
            <a:schemeClr val="tx1"/>
          </a:solidFill>
        </p:grpSpPr>
        <p:sp>
          <p:nvSpPr>
            <p:cNvPr id="119" name="フリーフォーム 24">
              <a:extLst>
                <a:ext uri="{FF2B5EF4-FFF2-40B4-BE49-F238E27FC236}">
                  <a16:creationId xmlns:a16="http://schemas.microsoft.com/office/drawing/2014/main" id="{E14EB555-57D1-41F2-B8DD-657F73F684BC}"/>
                </a:ext>
              </a:extLst>
            </p:cNvPr>
            <p:cNvSpPr/>
            <p:nvPr/>
          </p:nvSpPr>
          <p:spPr>
            <a:xfrm>
              <a:off x="8061326" y="4986338"/>
              <a:ext cx="423863" cy="673100"/>
            </a:xfrm>
            <a:custGeom>
              <a:avLst/>
              <a:gdLst>
                <a:gd name="connsiteX0" fmla="*/ 328613 w 423863"/>
                <a:gd name="connsiteY0" fmla="*/ 214312 h 673893"/>
                <a:gd name="connsiteX1" fmla="*/ 342900 w 423863"/>
                <a:gd name="connsiteY1" fmla="*/ 471487 h 673893"/>
                <a:gd name="connsiteX2" fmla="*/ 347663 w 423863"/>
                <a:gd name="connsiteY2" fmla="*/ 516731 h 673893"/>
                <a:gd name="connsiteX3" fmla="*/ 357188 w 423863"/>
                <a:gd name="connsiteY3" fmla="*/ 557212 h 673893"/>
                <a:gd name="connsiteX4" fmla="*/ 423863 w 423863"/>
                <a:gd name="connsiteY4" fmla="*/ 673893 h 673893"/>
                <a:gd name="connsiteX5" fmla="*/ 0 w 423863"/>
                <a:gd name="connsiteY5" fmla="*/ 673893 h 673893"/>
                <a:gd name="connsiteX6" fmla="*/ 42863 w 423863"/>
                <a:gd name="connsiteY6" fmla="*/ 635793 h 673893"/>
                <a:gd name="connsiteX7" fmla="*/ 95250 w 423863"/>
                <a:gd name="connsiteY7" fmla="*/ 611981 h 673893"/>
                <a:gd name="connsiteX8" fmla="*/ 145257 w 423863"/>
                <a:gd name="connsiteY8" fmla="*/ 576262 h 673893"/>
                <a:gd name="connsiteX9" fmla="*/ 161925 w 423863"/>
                <a:gd name="connsiteY9" fmla="*/ 552450 h 673893"/>
                <a:gd name="connsiteX10" fmla="*/ 176213 w 423863"/>
                <a:gd name="connsiteY10" fmla="*/ 514350 h 673893"/>
                <a:gd name="connsiteX11" fmla="*/ 221457 w 423863"/>
                <a:gd name="connsiteY11" fmla="*/ 285750 h 673893"/>
                <a:gd name="connsiteX12" fmla="*/ 252413 w 423863"/>
                <a:gd name="connsiteY12" fmla="*/ 114300 h 673893"/>
                <a:gd name="connsiteX13" fmla="*/ 266700 w 423863"/>
                <a:gd name="connsiteY13" fmla="*/ 52387 h 673893"/>
                <a:gd name="connsiteX14" fmla="*/ 276225 w 423863"/>
                <a:gd name="connsiteY14" fmla="*/ 21431 h 673893"/>
                <a:gd name="connsiteX15" fmla="*/ 285750 w 423863"/>
                <a:gd name="connsiteY15" fmla="*/ 2381 h 673893"/>
                <a:gd name="connsiteX16" fmla="*/ 297657 w 423863"/>
                <a:gd name="connsiteY16" fmla="*/ 0 h 673893"/>
                <a:gd name="connsiteX17" fmla="*/ 307182 w 423863"/>
                <a:gd name="connsiteY17" fmla="*/ 0 h 673893"/>
                <a:gd name="connsiteX18" fmla="*/ 314325 w 423863"/>
                <a:gd name="connsiteY18" fmla="*/ 4762 h 673893"/>
                <a:gd name="connsiteX19" fmla="*/ 326232 w 423863"/>
                <a:gd name="connsiteY19" fmla="*/ 33337 h 673893"/>
                <a:gd name="connsiteX20" fmla="*/ 328613 w 423863"/>
                <a:gd name="connsiteY20" fmla="*/ 214312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673893">
                  <a:moveTo>
                    <a:pt x="328613" y="214312"/>
                  </a:moveTo>
                  <a:lnTo>
                    <a:pt x="342900" y="471487"/>
                  </a:lnTo>
                  <a:lnTo>
                    <a:pt x="347663" y="516731"/>
                  </a:lnTo>
                  <a:lnTo>
                    <a:pt x="357188" y="557212"/>
                  </a:lnTo>
                  <a:lnTo>
                    <a:pt x="423863" y="673893"/>
                  </a:lnTo>
                  <a:lnTo>
                    <a:pt x="0" y="673893"/>
                  </a:lnTo>
                  <a:lnTo>
                    <a:pt x="42863" y="635793"/>
                  </a:lnTo>
                  <a:lnTo>
                    <a:pt x="95250" y="611981"/>
                  </a:lnTo>
                  <a:lnTo>
                    <a:pt x="145257" y="576262"/>
                  </a:lnTo>
                  <a:lnTo>
                    <a:pt x="161925" y="552450"/>
                  </a:lnTo>
                  <a:lnTo>
                    <a:pt x="176213" y="514350"/>
                  </a:lnTo>
                  <a:lnTo>
                    <a:pt x="221457" y="285750"/>
                  </a:lnTo>
                  <a:lnTo>
                    <a:pt x="252413" y="114300"/>
                  </a:lnTo>
                  <a:lnTo>
                    <a:pt x="266700" y="52387"/>
                  </a:lnTo>
                  <a:lnTo>
                    <a:pt x="276225" y="21431"/>
                  </a:lnTo>
                  <a:lnTo>
                    <a:pt x="285750" y="2381"/>
                  </a:lnTo>
                  <a:lnTo>
                    <a:pt x="297657" y="0"/>
                  </a:lnTo>
                  <a:lnTo>
                    <a:pt x="307182" y="0"/>
                  </a:lnTo>
                  <a:lnTo>
                    <a:pt x="314325" y="4762"/>
                  </a:lnTo>
                  <a:lnTo>
                    <a:pt x="326232" y="33337"/>
                  </a:lnTo>
                  <a:cubicBezTo>
                    <a:pt x="327026" y="92075"/>
                    <a:pt x="327819" y="150812"/>
                    <a:pt x="328613" y="214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grpSp>
          <p:nvGrpSpPr>
            <p:cNvPr id="120" name="グループ化 119">
              <a:extLst>
                <a:ext uri="{FF2B5EF4-FFF2-40B4-BE49-F238E27FC236}">
                  <a16:creationId xmlns:a16="http://schemas.microsoft.com/office/drawing/2014/main" id="{B22DA44F-2179-4D26-BFC0-D452A6DC291F}"/>
                </a:ext>
              </a:extLst>
            </p:cNvPr>
            <p:cNvGrpSpPr/>
            <p:nvPr/>
          </p:nvGrpSpPr>
          <p:grpSpPr>
            <a:xfrm>
              <a:off x="3641726" y="1468439"/>
              <a:ext cx="4959350" cy="4505324"/>
              <a:chOff x="3641726" y="1468439"/>
              <a:chExt cx="4959350" cy="4505324"/>
            </a:xfrm>
            <a:grpFill/>
          </p:grpSpPr>
          <p:sp>
            <p:nvSpPr>
              <p:cNvPr id="121" name="フリーフォーム 6">
                <a:extLst>
                  <a:ext uri="{FF2B5EF4-FFF2-40B4-BE49-F238E27FC236}">
                    <a16:creationId xmlns:a16="http://schemas.microsoft.com/office/drawing/2014/main" id="{5F68C72B-C5B6-4FB3-99A7-6159E2FDD5E4}"/>
                  </a:ext>
                </a:extLst>
              </p:cNvPr>
              <p:cNvSpPr/>
              <p:nvPr/>
            </p:nvSpPr>
            <p:spPr>
              <a:xfrm>
                <a:off x="3752850" y="2668588"/>
                <a:ext cx="1646238" cy="546100"/>
              </a:xfrm>
              <a:custGeom>
                <a:avLst/>
                <a:gdLst>
                  <a:gd name="connsiteX0" fmla="*/ 1150144 w 1645444"/>
                  <a:gd name="connsiteY0" fmla="*/ 314325 h 545307"/>
                  <a:gd name="connsiteX1" fmla="*/ 950119 w 1645444"/>
                  <a:gd name="connsiteY1" fmla="*/ 364332 h 545307"/>
                  <a:gd name="connsiteX2" fmla="*/ 754856 w 1645444"/>
                  <a:gd name="connsiteY2" fmla="*/ 390525 h 545307"/>
                  <a:gd name="connsiteX3" fmla="*/ 528638 w 1645444"/>
                  <a:gd name="connsiteY3" fmla="*/ 466725 h 545307"/>
                  <a:gd name="connsiteX4" fmla="*/ 423863 w 1645444"/>
                  <a:gd name="connsiteY4" fmla="*/ 502444 h 545307"/>
                  <a:gd name="connsiteX5" fmla="*/ 376238 w 1645444"/>
                  <a:gd name="connsiteY5" fmla="*/ 523875 h 545307"/>
                  <a:gd name="connsiteX6" fmla="*/ 342900 w 1645444"/>
                  <a:gd name="connsiteY6" fmla="*/ 540544 h 545307"/>
                  <a:gd name="connsiteX7" fmla="*/ 311944 w 1645444"/>
                  <a:gd name="connsiteY7" fmla="*/ 545307 h 545307"/>
                  <a:gd name="connsiteX8" fmla="*/ 278606 w 1645444"/>
                  <a:gd name="connsiteY8" fmla="*/ 540544 h 545307"/>
                  <a:gd name="connsiteX9" fmla="*/ 250031 w 1645444"/>
                  <a:gd name="connsiteY9" fmla="*/ 533400 h 545307"/>
                  <a:gd name="connsiteX10" fmla="*/ 209550 w 1645444"/>
                  <a:gd name="connsiteY10" fmla="*/ 509588 h 545307"/>
                  <a:gd name="connsiteX11" fmla="*/ 152400 w 1645444"/>
                  <a:gd name="connsiteY11" fmla="*/ 461963 h 545307"/>
                  <a:gd name="connsiteX12" fmla="*/ 95250 w 1645444"/>
                  <a:gd name="connsiteY12" fmla="*/ 407194 h 545307"/>
                  <a:gd name="connsiteX13" fmla="*/ 50006 w 1645444"/>
                  <a:gd name="connsiteY13" fmla="*/ 354807 h 545307"/>
                  <a:gd name="connsiteX14" fmla="*/ 21431 w 1645444"/>
                  <a:gd name="connsiteY14" fmla="*/ 314325 h 545307"/>
                  <a:gd name="connsiteX15" fmla="*/ 7144 w 1645444"/>
                  <a:gd name="connsiteY15" fmla="*/ 283369 h 545307"/>
                  <a:gd name="connsiteX16" fmla="*/ 0 w 1645444"/>
                  <a:gd name="connsiteY16" fmla="*/ 259557 h 545307"/>
                  <a:gd name="connsiteX17" fmla="*/ 0 w 1645444"/>
                  <a:gd name="connsiteY17" fmla="*/ 245269 h 545307"/>
                  <a:gd name="connsiteX18" fmla="*/ 2381 w 1645444"/>
                  <a:gd name="connsiteY18" fmla="*/ 235744 h 545307"/>
                  <a:gd name="connsiteX19" fmla="*/ 11906 w 1645444"/>
                  <a:gd name="connsiteY19" fmla="*/ 228600 h 545307"/>
                  <a:gd name="connsiteX20" fmla="*/ 30956 w 1645444"/>
                  <a:gd name="connsiteY20" fmla="*/ 228600 h 545307"/>
                  <a:gd name="connsiteX21" fmla="*/ 50006 w 1645444"/>
                  <a:gd name="connsiteY21" fmla="*/ 238125 h 545307"/>
                  <a:gd name="connsiteX22" fmla="*/ 78581 w 1645444"/>
                  <a:gd name="connsiteY22" fmla="*/ 257175 h 545307"/>
                  <a:gd name="connsiteX23" fmla="*/ 102394 w 1645444"/>
                  <a:gd name="connsiteY23" fmla="*/ 276225 h 545307"/>
                  <a:gd name="connsiteX24" fmla="*/ 128588 w 1645444"/>
                  <a:gd name="connsiteY24" fmla="*/ 290513 h 545307"/>
                  <a:gd name="connsiteX25" fmla="*/ 169069 w 1645444"/>
                  <a:gd name="connsiteY25" fmla="*/ 304800 h 545307"/>
                  <a:gd name="connsiteX26" fmla="*/ 204788 w 1645444"/>
                  <a:gd name="connsiteY26" fmla="*/ 314325 h 545307"/>
                  <a:gd name="connsiteX27" fmla="*/ 240506 w 1645444"/>
                  <a:gd name="connsiteY27" fmla="*/ 316707 h 545307"/>
                  <a:gd name="connsiteX28" fmla="*/ 280988 w 1645444"/>
                  <a:gd name="connsiteY28" fmla="*/ 314325 h 545307"/>
                  <a:gd name="connsiteX29" fmla="*/ 440531 w 1645444"/>
                  <a:gd name="connsiteY29" fmla="*/ 290513 h 545307"/>
                  <a:gd name="connsiteX30" fmla="*/ 759619 w 1645444"/>
                  <a:gd name="connsiteY30" fmla="*/ 221457 h 545307"/>
                  <a:gd name="connsiteX31" fmla="*/ 950119 w 1645444"/>
                  <a:gd name="connsiteY31" fmla="*/ 164307 h 545307"/>
                  <a:gd name="connsiteX32" fmla="*/ 1059656 w 1645444"/>
                  <a:gd name="connsiteY32" fmla="*/ 140494 h 545307"/>
                  <a:gd name="connsiteX33" fmla="*/ 1157288 w 1645444"/>
                  <a:gd name="connsiteY33" fmla="*/ 114300 h 545307"/>
                  <a:gd name="connsiteX34" fmla="*/ 1214438 w 1645444"/>
                  <a:gd name="connsiteY34" fmla="*/ 92869 h 545307"/>
                  <a:gd name="connsiteX35" fmla="*/ 1273969 w 1645444"/>
                  <a:gd name="connsiteY35" fmla="*/ 69057 h 545307"/>
                  <a:gd name="connsiteX36" fmla="*/ 1323975 w 1645444"/>
                  <a:gd name="connsiteY36" fmla="*/ 42863 h 545307"/>
                  <a:gd name="connsiteX37" fmla="*/ 1369219 w 1645444"/>
                  <a:gd name="connsiteY37" fmla="*/ 7144 h 545307"/>
                  <a:gd name="connsiteX38" fmla="*/ 1383506 w 1645444"/>
                  <a:gd name="connsiteY38" fmla="*/ 0 h 545307"/>
                  <a:gd name="connsiteX39" fmla="*/ 1423988 w 1645444"/>
                  <a:gd name="connsiteY39" fmla="*/ 2382 h 545307"/>
                  <a:gd name="connsiteX40" fmla="*/ 1457325 w 1645444"/>
                  <a:gd name="connsiteY40" fmla="*/ 9525 h 545307"/>
                  <a:gd name="connsiteX41" fmla="*/ 1502569 w 1645444"/>
                  <a:gd name="connsiteY41" fmla="*/ 26194 h 545307"/>
                  <a:gd name="connsiteX42" fmla="*/ 1538288 w 1645444"/>
                  <a:gd name="connsiteY42" fmla="*/ 45244 h 545307"/>
                  <a:gd name="connsiteX43" fmla="*/ 1581150 w 1645444"/>
                  <a:gd name="connsiteY43" fmla="*/ 66675 h 545307"/>
                  <a:gd name="connsiteX44" fmla="*/ 1604963 w 1645444"/>
                  <a:gd name="connsiteY44" fmla="*/ 83344 h 545307"/>
                  <a:gd name="connsiteX45" fmla="*/ 1621631 w 1645444"/>
                  <a:gd name="connsiteY45" fmla="*/ 102394 h 545307"/>
                  <a:gd name="connsiteX46" fmla="*/ 1633538 w 1645444"/>
                  <a:gd name="connsiteY46" fmla="*/ 119063 h 545307"/>
                  <a:gd name="connsiteX47" fmla="*/ 1640681 w 1645444"/>
                  <a:gd name="connsiteY47" fmla="*/ 138113 h 545307"/>
                  <a:gd name="connsiteX48" fmla="*/ 1645444 w 1645444"/>
                  <a:gd name="connsiteY48" fmla="*/ 164307 h 545307"/>
                  <a:gd name="connsiteX49" fmla="*/ 1640681 w 1645444"/>
                  <a:gd name="connsiteY49" fmla="*/ 188119 h 545307"/>
                  <a:gd name="connsiteX50" fmla="*/ 1626394 w 1645444"/>
                  <a:gd name="connsiteY50" fmla="*/ 207169 h 545307"/>
                  <a:gd name="connsiteX51" fmla="*/ 1609725 w 1645444"/>
                  <a:gd name="connsiteY51" fmla="*/ 226219 h 545307"/>
                  <a:gd name="connsiteX52" fmla="*/ 1576388 w 1645444"/>
                  <a:gd name="connsiteY52" fmla="*/ 242888 h 545307"/>
                  <a:gd name="connsiteX53" fmla="*/ 1500188 w 1645444"/>
                  <a:gd name="connsiteY53" fmla="*/ 261938 h 545307"/>
                  <a:gd name="connsiteX54" fmla="*/ 1357313 w 1645444"/>
                  <a:gd name="connsiteY54" fmla="*/ 280988 h 545307"/>
                  <a:gd name="connsiteX55" fmla="*/ 1250156 w 1645444"/>
                  <a:gd name="connsiteY55" fmla="*/ 290513 h 545307"/>
                  <a:gd name="connsiteX56" fmla="*/ 1150144 w 1645444"/>
                  <a:gd name="connsiteY56" fmla="*/ 314325 h 54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45444" h="545307">
                    <a:moveTo>
                      <a:pt x="1150144" y="314325"/>
                    </a:moveTo>
                    <a:lnTo>
                      <a:pt x="950119" y="364332"/>
                    </a:lnTo>
                    <a:lnTo>
                      <a:pt x="754856" y="390525"/>
                    </a:lnTo>
                    <a:lnTo>
                      <a:pt x="528638" y="466725"/>
                    </a:lnTo>
                    <a:lnTo>
                      <a:pt x="423863" y="502444"/>
                    </a:lnTo>
                    <a:lnTo>
                      <a:pt x="376238" y="523875"/>
                    </a:lnTo>
                    <a:lnTo>
                      <a:pt x="342900" y="540544"/>
                    </a:lnTo>
                    <a:lnTo>
                      <a:pt x="311944" y="545307"/>
                    </a:lnTo>
                    <a:lnTo>
                      <a:pt x="278606" y="540544"/>
                    </a:lnTo>
                    <a:lnTo>
                      <a:pt x="250031" y="533400"/>
                    </a:lnTo>
                    <a:lnTo>
                      <a:pt x="209550" y="509588"/>
                    </a:lnTo>
                    <a:lnTo>
                      <a:pt x="152400" y="461963"/>
                    </a:lnTo>
                    <a:lnTo>
                      <a:pt x="95250" y="407194"/>
                    </a:lnTo>
                    <a:lnTo>
                      <a:pt x="50006" y="354807"/>
                    </a:lnTo>
                    <a:lnTo>
                      <a:pt x="21431" y="314325"/>
                    </a:lnTo>
                    <a:lnTo>
                      <a:pt x="7144" y="283369"/>
                    </a:lnTo>
                    <a:lnTo>
                      <a:pt x="0" y="259557"/>
                    </a:lnTo>
                    <a:lnTo>
                      <a:pt x="0" y="245269"/>
                    </a:lnTo>
                    <a:lnTo>
                      <a:pt x="2381" y="235744"/>
                    </a:lnTo>
                    <a:lnTo>
                      <a:pt x="11906" y="228600"/>
                    </a:lnTo>
                    <a:lnTo>
                      <a:pt x="30956" y="228600"/>
                    </a:lnTo>
                    <a:lnTo>
                      <a:pt x="50006" y="238125"/>
                    </a:lnTo>
                    <a:lnTo>
                      <a:pt x="78581" y="257175"/>
                    </a:lnTo>
                    <a:lnTo>
                      <a:pt x="102394" y="276225"/>
                    </a:lnTo>
                    <a:lnTo>
                      <a:pt x="128588" y="290513"/>
                    </a:lnTo>
                    <a:lnTo>
                      <a:pt x="169069" y="304800"/>
                    </a:lnTo>
                    <a:lnTo>
                      <a:pt x="204788" y="314325"/>
                    </a:lnTo>
                    <a:lnTo>
                      <a:pt x="240506" y="316707"/>
                    </a:lnTo>
                    <a:lnTo>
                      <a:pt x="280988" y="314325"/>
                    </a:lnTo>
                    <a:lnTo>
                      <a:pt x="440531" y="290513"/>
                    </a:lnTo>
                    <a:lnTo>
                      <a:pt x="759619" y="221457"/>
                    </a:lnTo>
                    <a:lnTo>
                      <a:pt x="950119" y="164307"/>
                    </a:lnTo>
                    <a:lnTo>
                      <a:pt x="1059656" y="140494"/>
                    </a:lnTo>
                    <a:lnTo>
                      <a:pt x="1157288" y="114300"/>
                    </a:lnTo>
                    <a:lnTo>
                      <a:pt x="1214438" y="92869"/>
                    </a:lnTo>
                    <a:lnTo>
                      <a:pt x="1273969" y="69057"/>
                    </a:lnTo>
                    <a:lnTo>
                      <a:pt x="1323975" y="42863"/>
                    </a:lnTo>
                    <a:lnTo>
                      <a:pt x="1369219" y="7144"/>
                    </a:lnTo>
                    <a:lnTo>
                      <a:pt x="1383506" y="0"/>
                    </a:lnTo>
                    <a:lnTo>
                      <a:pt x="1423988" y="2382"/>
                    </a:lnTo>
                    <a:lnTo>
                      <a:pt x="1457325" y="9525"/>
                    </a:lnTo>
                    <a:lnTo>
                      <a:pt x="1502569" y="26194"/>
                    </a:lnTo>
                    <a:lnTo>
                      <a:pt x="1538288" y="45244"/>
                    </a:lnTo>
                    <a:lnTo>
                      <a:pt x="1581150" y="66675"/>
                    </a:lnTo>
                    <a:lnTo>
                      <a:pt x="1604963" y="83344"/>
                    </a:lnTo>
                    <a:lnTo>
                      <a:pt x="1621631" y="102394"/>
                    </a:lnTo>
                    <a:lnTo>
                      <a:pt x="1633538" y="119063"/>
                    </a:lnTo>
                    <a:lnTo>
                      <a:pt x="1640681" y="138113"/>
                    </a:lnTo>
                    <a:lnTo>
                      <a:pt x="1645444" y="164307"/>
                    </a:lnTo>
                    <a:lnTo>
                      <a:pt x="1640681" y="188119"/>
                    </a:lnTo>
                    <a:lnTo>
                      <a:pt x="1626394" y="207169"/>
                    </a:lnTo>
                    <a:lnTo>
                      <a:pt x="1609725" y="226219"/>
                    </a:lnTo>
                    <a:lnTo>
                      <a:pt x="1576388" y="242888"/>
                    </a:lnTo>
                    <a:lnTo>
                      <a:pt x="1500188" y="261938"/>
                    </a:lnTo>
                    <a:lnTo>
                      <a:pt x="1357313" y="280988"/>
                    </a:lnTo>
                    <a:lnTo>
                      <a:pt x="1250156" y="290513"/>
                    </a:lnTo>
                    <a:lnTo>
                      <a:pt x="1150144" y="3143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22" name="フリーフォーム 8">
                <a:extLst>
                  <a:ext uri="{FF2B5EF4-FFF2-40B4-BE49-F238E27FC236}">
                    <a16:creationId xmlns:a16="http://schemas.microsoft.com/office/drawing/2014/main" id="{17E8E464-2103-4ACF-813F-92B4894A759D}"/>
                  </a:ext>
                </a:extLst>
              </p:cNvPr>
              <p:cNvSpPr/>
              <p:nvPr/>
            </p:nvSpPr>
            <p:spPr>
              <a:xfrm>
                <a:off x="6275389" y="1468439"/>
                <a:ext cx="573087" cy="809625"/>
              </a:xfrm>
              <a:custGeom>
                <a:avLst/>
                <a:gdLst>
                  <a:gd name="connsiteX0" fmla="*/ 259556 w 573881"/>
                  <a:gd name="connsiteY0" fmla="*/ 571500 h 809625"/>
                  <a:gd name="connsiteX1" fmla="*/ 261937 w 573881"/>
                  <a:gd name="connsiteY1" fmla="*/ 400050 h 809625"/>
                  <a:gd name="connsiteX2" fmla="*/ 261937 w 573881"/>
                  <a:gd name="connsiteY2" fmla="*/ 371475 h 809625"/>
                  <a:gd name="connsiteX3" fmla="*/ 254794 w 573881"/>
                  <a:gd name="connsiteY3" fmla="*/ 347663 h 809625"/>
                  <a:gd name="connsiteX4" fmla="*/ 238125 w 573881"/>
                  <a:gd name="connsiteY4" fmla="*/ 314325 h 809625"/>
                  <a:gd name="connsiteX5" fmla="*/ 221456 w 573881"/>
                  <a:gd name="connsiteY5" fmla="*/ 285750 h 809625"/>
                  <a:gd name="connsiteX6" fmla="*/ 180975 w 573881"/>
                  <a:gd name="connsiteY6" fmla="*/ 233363 h 809625"/>
                  <a:gd name="connsiteX7" fmla="*/ 130969 w 573881"/>
                  <a:gd name="connsiteY7" fmla="*/ 178594 h 809625"/>
                  <a:gd name="connsiteX8" fmla="*/ 76200 w 573881"/>
                  <a:gd name="connsiteY8" fmla="*/ 126207 h 809625"/>
                  <a:gd name="connsiteX9" fmla="*/ 40481 w 573881"/>
                  <a:gd name="connsiteY9" fmla="*/ 92869 h 809625"/>
                  <a:gd name="connsiteX10" fmla="*/ 23812 w 573881"/>
                  <a:gd name="connsiteY10" fmla="*/ 76200 h 809625"/>
                  <a:gd name="connsiteX11" fmla="*/ 9525 w 573881"/>
                  <a:gd name="connsiteY11" fmla="*/ 61913 h 809625"/>
                  <a:gd name="connsiteX12" fmla="*/ 0 w 573881"/>
                  <a:gd name="connsiteY12" fmla="*/ 38100 h 809625"/>
                  <a:gd name="connsiteX13" fmla="*/ 0 w 573881"/>
                  <a:gd name="connsiteY13" fmla="*/ 16669 h 809625"/>
                  <a:gd name="connsiteX14" fmla="*/ 9525 w 573881"/>
                  <a:gd name="connsiteY14" fmla="*/ 4763 h 809625"/>
                  <a:gd name="connsiteX15" fmla="*/ 26194 w 573881"/>
                  <a:gd name="connsiteY15" fmla="*/ 0 h 809625"/>
                  <a:gd name="connsiteX16" fmla="*/ 54769 w 573881"/>
                  <a:gd name="connsiteY16" fmla="*/ 4763 h 809625"/>
                  <a:gd name="connsiteX17" fmla="*/ 88106 w 573881"/>
                  <a:gd name="connsiteY17" fmla="*/ 16669 h 809625"/>
                  <a:gd name="connsiteX18" fmla="*/ 209550 w 573881"/>
                  <a:gd name="connsiteY18" fmla="*/ 52388 h 809625"/>
                  <a:gd name="connsiteX19" fmla="*/ 271462 w 573881"/>
                  <a:gd name="connsiteY19" fmla="*/ 71438 h 809625"/>
                  <a:gd name="connsiteX20" fmla="*/ 326231 w 573881"/>
                  <a:gd name="connsiteY20" fmla="*/ 90488 h 809625"/>
                  <a:gd name="connsiteX21" fmla="*/ 376237 w 573881"/>
                  <a:gd name="connsiteY21" fmla="*/ 114300 h 809625"/>
                  <a:gd name="connsiteX22" fmla="*/ 419100 w 573881"/>
                  <a:gd name="connsiteY22" fmla="*/ 133350 h 809625"/>
                  <a:gd name="connsiteX23" fmla="*/ 459581 w 573881"/>
                  <a:gd name="connsiteY23" fmla="*/ 157163 h 809625"/>
                  <a:gd name="connsiteX24" fmla="*/ 497681 w 573881"/>
                  <a:gd name="connsiteY24" fmla="*/ 185738 h 809625"/>
                  <a:gd name="connsiteX25" fmla="*/ 526256 w 573881"/>
                  <a:gd name="connsiteY25" fmla="*/ 211932 h 809625"/>
                  <a:gd name="connsiteX26" fmla="*/ 554831 w 573881"/>
                  <a:gd name="connsiteY26" fmla="*/ 250032 h 809625"/>
                  <a:gd name="connsiteX27" fmla="*/ 569119 w 573881"/>
                  <a:gd name="connsiteY27" fmla="*/ 271463 h 809625"/>
                  <a:gd name="connsiteX28" fmla="*/ 573881 w 573881"/>
                  <a:gd name="connsiteY28" fmla="*/ 290513 h 809625"/>
                  <a:gd name="connsiteX29" fmla="*/ 571500 w 573881"/>
                  <a:gd name="connsiteY29" fmla="*/ 311944 h 809625"/>
                  <a:gd name="connsiteX30" fmla="*/ 559594 w 573881"/>
                  <a:gd name="connsiteY30" fmla="*/ 352425 h 809625"/>
                  <a:gd name="connsiteX31" fmla="*/ 538162 w 573881"/>
                  <a:gd name="connsiteY31" fmla="*/ 407194 h 809625"/>
                  <a:gd name="connsiteX32" fmla="*/ 531019 w 573881"/>
                  <a:gd name="connsiteY32" fmla="*/ 452438 h 809625"/>
                  <a:gd name="connsiteX33" fmla="*/ 502444 w 573881"/>
                  <a:gd name="connsiteY33" fmla="*/ 773907 h 809625"/>
                  <a:gd name="connsiteX34" fmla="*/ 254794 w 573881"/>
                  <a:gd name="connsiteY34" fmla="*/ 809625 h 809625"/>
                  <a:gd name="connsiteX35" fmla="*/ 259556 w 573881"/>
                  <a:gd name="connsiteY35" fmla="*/ 57150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73881" h="809625">
                    <a:moveTo>
                      <a:pt x="259556" y="571500"/>
                    </a:moveTo>
                    <a:cubicBezTo>
                      <a:pt x="260350" y="514350"/>
                      <a:pt x="261143" y="457200"/>
                      <a:pt x="261937" y="400050"/>
                    </a:cubicBezTo>
                    <a:lnTo>
                      <a:pt x="261937" y="371475"/>
                    </a:lnTo>
                    <a:lnTo>
                      <a:pt x="254794" y="347663"/>
                    </a:lnTo>
                    <a:lnTo>
                      <a:pt x="238125" y="314325"/>
                    </a:lnTo>
                    <a:lnTo>
                      <a:pt x="221456" y="285750"/>
                    </a:lnTo>
                    <a:lnTo>
                      <a:pt x="180975" y="233363"/>
                    </a:lnTo>
                    <a:lnTo>
                      <a:pt x="130969" y="178594"/>
                    </a:lnTo>
                    <a:lnTo>
                      <a:pt x="76200" y="126207"/>
                    </a:lnTo>
                    <a:lnTo>
                      <a:pt x="40481" y="92869"/>
                    </a:lnTo>
                    <a:lnTo>
                      <a:pt x="23812" y="76200"/>
                    </a:lnTo>
                    <a:lnTo>
                      <a:pt x="9525" y="61913"/>
                    </a:lnTo>
                    <a:lnTo>
                      <a:pt x="0" y="38100"/>
                    </a:lnTo>
                    <a:lnTo>
                      <a:pt x="0" y="16669"/>
                    </a:lnTo>
                    <a:lnTo>
                      <a:pt x="9525" y="4763"/>
                    </a:lnTo>
                    <a:lnTo>
                      <a:pt x="26194" y="0"/>
                    </a:lnTo>
                    <a:lnTo>
                      <a:pt x="54769" y="4763"/>
                    </a:lnTo>
                    <a:lnTo>
                      <a:pt x="88106" y="16669"/>
                    </a:lnTo>
                    <a:lnTo>
                      <a:pt x="209550" y="52388"/>
                    </a:lnTo>
                    <a:lnTo>
                      <a:pt x="271462" y="71438"/>
                    </a:lnTo>
                    <a:lnTo>
                      <a:pt x="326231" y="90488"/>
                    </a:lnTo>
                    <a:lnTo>
                      <a:pt x="376237" y="114300"/>
                    </a:lnTo>
                    <a:lnTo>
                      <a:pt x="419100" y="133350"/>
                    </a:lnTo>
                    <a:lnTo>
                      <a:pt x="459581" y="157163"/>
                    </a:lnTo>
                    <a:lnTo>
                      <a:pt x="497681" y="185738"/>
                    </a:lnTo>
                    <a:lnTo>
                      <a:pt x="526256" y="211932"/>
                    </a:lnTo>
                    <a:lnTo>
                      <a:pt x="554831" y="250032"/>
                    </a:lnTo>
                    <a:lnTo>
                      <a:pt x="569119" y="271463"/>
                    </a:lnTo>
                    <a:lnTo>
                      <a:pt x="573881" y="290513"/>
                    </a:lnTo>
                    <a:lnTo>
                      <a:pt x="571500" y="311944"/>
                    </a:lnTo>
                    <a:lnTo>
                      <a:pt x="559594" y="352425"/>
                    </a:lnTo>
                    <a:lnTo>
                      <a:pt x="538162" y="407194"/>
                    </a:lnTo>
                    <a:lnTo>
                      <a:pt x="531019" y="452438"/>
                    </a:lnTo>
                    <a:lnTo>
                      <a:pt x="502444" y="773907"/>
                    </a:lnTo>
                    <a:lnTo>
                      <a:pt x="254794" y="809625"/>
                    </a:lnTo>
                    <a:cubicBezTo>
                      <a:pt x="256381" y="730250"/>
                      <a:pt x="257969" y="650875"/>
                      <a:pt x="259556" y="571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3" name="フリーフォーム 13">
                <a:extLst>
                  <a:ext uri="{FF2B5EF4-FFF2-40B4-BE49-F238E27FC236}">
                    <a16:creationId xmlns:a16="http://schemas.microsoft.com/office/drawing/2014/main" id="{D84AB5AC-A966-47EC-91AD-E7E4526A930B}"/>
                  </a:ext>
                </a:extLst>
              </p:cNvPr>
              <p:cNvSpPr/>
              <p:nvPr/>
            </p:nvSpPr>
            <p:spPr>
              <a:xfrm>
                <a:off x="5565775" y="3468688"/>
                <a:ext cx="515938" cy="1282700"/>
              </a:xfrm>
              <a:custGeom>
                <a:avLst/>
                <a:gdLst>
                  <a:gd name="connsiteX0" fmla="*/ 230982 w 516732"/>
                  <a:gd name="connsiteY0" fmla="*/ 792957 h 1281113"/>
                  <a:gd name="connsiteX1" fmla="*/ 190500 w 516732"/>
                  <a:gd name="connsiteY1" fmla="*/ 407194 h 1281113"/>
                  <a:gd name="connsiteX2" fmla="*/ 173832 w 516732"/>
                  <a:gd name="connsiteY2" fmla="*/ 278607 h 1281113"/>
                  <a:gd name="connsiteX3" fmla="*/ 157163 w 516732"/>
                  <a:gd name="connsiteY3" fmla="*/ 223838 h 1281113"/>
                  <a:gd name="connsiteX4" fmla="*/ 133350 w 516732"/>
                  <a:gd name="connsiteY4" fmla="*/ 171450 h 1281113"/>
                  <a:gd name="connsiteX5" fmla="*/ 95250 w 516732"/>
                  <a:gd name="connsiteY5" fmla="*/ 121444 h 1281113"/>
                  <a:gd name="connsiteX6" fmla="*/ 54769 w 516732"/>
                  <a:gd name="connsiteY6" fmla="*/ 88107 h 1281113"/>
                  <a:gd name="connsiteX7" fmla="*/ 28575 w 516732"/>
                  <a:gd name="connsiteY7" fmla="*/ 71438 h 1281113"/>
                  <a:gd name="connsiteX8" fmla="*/ 7144 w 516732"/>
                  <a:gd name="connsiteY8" fmla="*/ 50007 h 1281113"/>
                  <a:gd name="connsiteX9" fmla="*/ 0 w 516732"/>
                  <a:gd name="connsiteY9" fmla="*/ 30957 h 1281113"/>
                  <a:gd name="connsiteX10" fmla="*/ 7144 w 516732"/>
                  <a:gd name="connsiteY10" fmla="*/ 14288 h 1281113"/>
                  <a:gd name="connsiteX11" fmla="*/ 23813 w 516732"/>
                  <a:gd name="connsiteY11" fmla="*/ 4763 h 1281113"/>
                  <a:gd name="connsiteX12" fmla="*/ 57150 w 516732"/>
                  <a:gd name="connsiteY12" fmla="*/ 0 h 1281113"/>
                  <a:gd name="connsiteX13" fmla="*/ 157163 w 516732"/>
                  <a:gd name="connsiteY13" fmla="*/ 7144 h 1281113"/>
                  <a:gd name="connsiteX14" fmla="*/ 266700 w 516732"/>
                  <a:gd name="connsiteY14" fmla="*/ 14288 h 1281113"/>
                  <a:gd name="connsiteX15" fmla="*/ 392907 w 516732"/>
                  <a:gd name="connsiteY15" fmla="*/ 26194 h 1281113"/>
                  <a:gd name="connsiteX16" fmla="*/ 407194 w 516732"/>
                  <a:gd name="connsiteY16" fmla="*/ 176213 h 1281113"/>
                  <a:gd name="connsiteX17" fmla="*/ 419100 w 516732"/>
                  <a:gd name="connsiteY17" fmla="*/ 238125 h 1281113"/>
                  <a:gd name="connsiteX18" fmla="*/ 428625 w 516732"/>
                  <a:gd name="connsiteY18" fmla="*/ 309563 h 1281113"/>
                  <a:gd name="connsiteX19" fmla="*/ 433388 w 516732"/>
                  <a:gd name="connsiteY19" fmla="*/ 388144 h 1281113"/>
                  <a:gd name="connsiteX20" fmla="*/ 433388 w 516732"/>
                  <a:gd name="connsiteY20" fmla="*/ 500063 h 1281113"/>
                  <a:gd name="connsiteX21" fmla="*/ 452438 w 516732"/>
                  <a:gd name="connsiteY21" fmla="*/ 623888 h 1281113"/>
                  <a:gd name="connsiteX22" fmla="*/ 507207 w 516732"/>
                  <a:gd name="connsiteY22" fmla="*/ 973932 h 1281113"/>
                  <a:gd name="connsiteX23" fmla="*/ 516732 w 516732"/>
                  <a:gd name="connsiteY23" fmla="*/ 1176338 h 1281113"/>
                  <a:gd name="connsiteX24" fmla="*/ 500063 w 516732"/>
                  <a:gd name="connsiteY24" fmla="*/ 1216819 h 1281113"/>
                  <a:gd name="connsiteX25" fmla="*/ 478632 w 516732"/>
                  <a:gd name="connsiteY25" fmla="*/ 1240632 h 1281113"/>
                  <a:gd name="connsiteX26" fmla="*/ 454819 w 516732"/>
                  <a:gd name="connsiteY26" fmla="*/ 1259682 h 1281113"/>
                  <a:gd name="connsiteX27" fmla="*/ 421482 w 516732"/>
                  <a:gd name="connsiteY27" fmla="*/ 1276350 h 1281113"/>
                  <a:gd name="connsiteX28" fmla="*/ 390525 w 516732"/>
                  <a:gd name="connsiteY28" fmla="*/ 1281113 h 1281113"/>
                  <a:gd name="connsiteX29" fmla="*/ 361950 w 516732"/>
                  <a:gd name="connsiteY29" fmla="*/ 1273969 h 1281113"/>
                  <a:gd name="connsiteX30" fmla="*/ 338138 w 516732"/>
                  <a:gd name="connsiteY30" fmla="*/ 1252538 h 1281113"/>
                  <a:gd name="connsiteX31" fmla="*/ 309563 w 516732"/>
                  <a:gd name="connsiteY31" fmla="*/ 1197769 h 1281113"/>
                  <a:gd name="connsiteX32" fmla="*/ 288132 w 516732"/>
                  <a:gd name="connsiteY32" fmla="*/ 1128713 h 1281113"/>
                  <a:gd name="connsiteX33" fmla="*/ 271463 w 516732"/>
                  <a:gd name="connsiteY33" fmla="*/ 1052513 h 1281113"/>
                  <a:gd name="connsiteX34" fmla="*/ 230982 w 516732"/>
                  <a:gd name="connsiteY34" fmla="*/ 792957 h 128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16732" h="1281113">
                    <a:moveTo>
                      <a:pt x="230982" y="792957"/>
                    </a:moveTo>
                    <a:lnTo>
                      <a:pt x="190500" y="407194"/>
                    </a:lnTo>
                    <a:lnTo>
                      <a:pt x="173832" y="278607"/>
                    </a:lnTo>
                    <a:lnTo>
                      <a:pt x="157163" y="223838"/>
                    </a:lnTo>
                    <a:lnTo>
                      <a:pt x="133350" y="171450"/>
                    </a:lnTo>
                    <a:lnTo>
                      <a:pt x="95250" y="121444"/>
                    </a:lnTo>
                    <a:lnTo>
                      <a:pt x="54769" y="88107"/>
                    </a:lnTo>
                    <a:lnTo>
                      <a:pt x="28575" y="71438"/>
                    </a:lnTo>
                    <a:lnTo>
                      <a:pt x="7144" y="50007"/>
                    </a:lnTo>
                    <a:lnTo>
                      <a:pt x="0" y="30957"/>
                    </a:lnTo>
                    <a:lnTo>
                      <a:pt x="7144" y="14288"/>
                    </a:lnTo>
                    <a:lnTo>
                      <a:pt x="23813" y="4763"/>
                    </a:lnTo>
                    <a:lnTo>
                      <a:pt x="57150" y="0"/>
                    </a:lnTo>
                    <a:lnTo>
                      <a:pt x="157163" y="7144"/>
                    </a:lnTo>
                    <a:lnTo>
                      <a:pt x="266700" y="14288"/>
                    </a:lnTo>
                    <a:lnTo>
                      <a:pt x="392907" y="26194"/>
                    </a:lnTo>
                    <a:lnTo>
                      <a:pt x="407194" y="176213"/>
                    </a:lnTo>
                    <a:lnTo>
                      <a:pt x="419100" y="238125"/>
                    </a:lnTo>
                    <a:lnTo>
                      <a:pt x="428625" y="309563"/>
                    </a:lnTo>
                    <a:lnTo>
                      <a:pt x="433388" y="388144"/>
                    </a:lnTo>
                    <a:lnTo>
                      <a:pt x="433388" y="500063"/>
                    </a:lnTo>
                    <a:lnTo>
                      <a:pt x="452438" y="623888"/>
                    </a:lnTo>
                    <a:lnTo>
                      <a:pt x="507207" y="973932"/>
                    </a:lnTo>
                    <a:lnTo>
                      <a:pt x="516732" y="1176338"/>
                    </a:lnTo>
                    <a:lnTo>
                      <a:pt x="500063" y="1216819"/>
                    </a:lnTo>
                    <a:lnTo>
                      <a:pt x="478632" y="1240632"/>
                    </a:lnTo>
                    <a:lnTo>
                      <a:pt x="454819" y="1259682"/>
                    </a:lnTo>
                    <a:lnTo>
                      <a:pt x="421482" y="1276350"/>
                    </a:lnTo>
                    <a:lnTo>
                      <a:pt x="390525" y="1281113"/>
                    </a:lnTo>
                    <a:lnTo>
                      <a:pt x="361950" y="1273969"/>
                    </a:lnTo>
                    <a:lnTo>
                      <a:pt x="338138" y="1252538"/>
                    </a:lnTo>
                    <a:lnTo>
                      <a:pt x="309563" y="1197769"/>
                    </a:lnTo>
                    <a:lnTo>
                      <a:pt x="288132" y="1128713"/>
                    </a:lnTo>
                    <a:lnTo>
                      <a:pt x="271463" y="1052513"/>
                    </a:lnTo>
                    <a:lnTo>
                      <a:pt x="230982" y="7929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4" name="フリーフォーム 26">
                <a:extLst>
                  <a:ext uri="{FF2B5EF4-FFF2-40B4-BE49-F238E27FC236}">
                    <a16:creationId xmlns:a16="http://schemas.microsoft.com/office/drawing/2014/main" id="{CD38A054-5D31-4C4C-A81C-CCDE28A8E37B}"/>
                  </a:ext>
                </a:extLst>
              </p:cNvPr>
              <p:cNvSpPr/>
              <p:nvPr/>
            </p:nvSpPr>
            <p:spPr>
              <a:xfrm rot="16200000">
                <a:off x="3268664" y="2844801"/>
                <a:ext cx="2536825" cy="504825"/>
              </a:xfrm>
              <a:custGeom>
                <a:avLst/>
                <a:gdLst>
                  <a:gd name="connsiteX0" fmla="*/ 842963 w 2536032"/>
                  <a:gd name="connsiteY0" fmla="*/ 421481 h 504825"/>
                  <a:gd name="connsiteX1" fmla="*/ 116682 w 2536032"/>
                  <a:gd name="connsiteY1" fmla="*/ 397669 h 504825"/>
                  <a:gd name="connsiteX2" fmla="*/ 0 w 2536032"/>
                  <a:gd name="connsiteY2" fmla="*/ 178594 h 504825"/>
                  <a:gd name="connsiteX3" fmla="*/ 154782 w 2536032"/>
                  <a:gd name="connsiteY3" fmla="*/ 178594 h 504825"/>
                  <a:gd name="connsiteX4" fmla="*/ 742950 w 2536032"/>
                  <a:gd name="connsiteY4" fmla="*/ 185738 h 504825"/>
                  <a:gd name="connsiteX5" fmla="*/ 1302544 w 2536032"/>
                  <a:gd name="connsiteY5" fmla="*/ 195263 h 504825"/>
                  <a:gd name="connsiteX6" fmla="*/ 1457325 w 2536032"/>
                  <a:gd name="connsiteY6" fmla="*/ 195263 h 504825"/>
                  <a:gd name="connsiteX7" fmla="*/ 1997869 w 2536032"/>
                  <a:gd name="connsiteY7" fmla="*/ 197644 h 504825"/>
                  <a:gd name="connsiteX8" fmla="*/ 2195513 w 2536032"/>
                  <a:gd name="connsiteY8" fmla="*/ 195263 h 504825"/>
                  <a:gd name="connsiteX9" fmla="*/ 2233613 w 2536032"/>
                  <a:gd name="connsiteY9" fmla="*/ 190500 h 504825"/>
                  <a:gd name="connsiteX10" fmla="*/ 2283619 w 2536032"/>
                  <a:gd name="connsiteY10" fmla="*/ 169069 h 504825"/>
                  <a:gd name="connsiteX11" fmla="*/ 2366963 w 2536032"/>
                  <a:gd name="connsiteY11" fmla="*/ 111919 h 504825"/>
                  <a:gd name="connsiteX12" fmla="*/ 2464594 w 2536032"/>
                  <a:gd name="connsiteY12" fmla="*/ 30956 h 504825"/>
                  <a:gd name="connsiteX13" fmla="*/ 2483644 w 2536032"/>
                  <a:gd name="connsiteY13" fmla="*/ 11906 h 504825"/>
                  <a:gd name="connsiteX14" fmla="*/ 2505075 w 2536032"/>
                  <a:gd name="connsiteY14" fmla="*/ 2381 h 504825"/>
                  <a:gd name="connsiteX15" fmla="*/ 2516982 w 2536032"/>
                  <a:gd name="connsiteY15" fmla="*/ 0 h 504825"/>
                  <a:gd name="connsiteX16" fmla="*/ 2531269 w 2536032"/>
                  <a:gd name="connsiteY16" fmla="*/ 4763 h 504825"/>
                  <a:gd name="connsiteX17" fmla="*/ 2536032 w 2536032"/>
                  <a:gd name="connsiteY17" fmla="*/ 11906 h 504825"/>
                  <a:gd name="connsiteX18" fmla="*/ 2536032 w 2536032"/>
                  <a:gd name="connsiteY18" fmla="*/ 23813 h 504825"/>
                  <a:gd name="connsiteX19" fmla="*/ 2512219 w 2536032"/>
                  <a:gd name="connsiteY19" fmla="*/ 90488 h 504825"/>
                  <a:gd name="connsiteX20" fmla="*/ 2466975 w 2536032"/>
                  <a:gd name="connsiteY20" fmla="*/ 192881 h 504825"/>
                  <a:gd name="connsiteX21" fmla="*/ 2412207 w 2536032"/>
                  <a:gd name="connsiteY21" fmla="*/ 300038 h 504825"/>
                  <a:gd name="connsiteX22" fmla="*/ 2345532 w 2536032"/>
                  <a:gd name="connsiteY22" fmla="*/ 397669 h 504825"/>
                  <a:gd name="connsiteX23" fmla="*/ 2278857 w 2536032"/>
                  <a:gd name="connsiteY23" fmla="*/ 466725 h 504825"/>
                  <a:gd name="connsiteX24" fmla="*/ 2240757 w 2536032"/>
                  <a:gd name="connsiteY24" fmla="*/ 495300 h 504825"/>
                  <a:gd name="connsiteX25" fmla="*/ 2214563 w 2536032"/>
                  <a:gd name="connsiteY25" fmla="*/ 502444 h 504825"/>
                  <a:gd name="connsiteX26" fmla="*/ 2185988 w 2536032"/>
                  <a:gd name="connsiteY26" fmla="*/ 504825 h 504825"/>
                  <a:gd name="connsiteX27" fmla="*/ 2147888 w 2536032"/>
                  <a:gd name="connsiteY27" fmla="*/ 500063 h 504825"/>
                  <a:gd name="connsiteX28" fmla="*/ 2069307 w 2536032"/>
                  <a:gd name="connsiteY28" fmla="*/ 461963 h 504825"/>
                  <a:gd name="connsiteX29" fmla="*/ 1497807 w 2536032"/>
                  <a:gd name="connsiteY29" fmla="*/ 438150 h 504825"/>
                  <a:gd name="connsiteX30" fmla="*/ 1340644 w 2536032"/>
                  <a:gd name="connsiteY30" fmla="*/ 438150 h 504825"/>
                  <a:gd name="connsiteX31" fmla="*/ 842963 w 2536032"/>
                  <a:gd name="connsiteY31" fmla="*/ 421481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36032" h="504825">
                    <a:moveTo>
                      <a:pt x="842963" y="421481"/>
                    </a:moveTo>
                    <a:lnTo>
                      <a:pt x="116682" y="397669"/>
                    </a:lnTo>
                    <a:lnTo>
                      <a:pt x="0" y="178594"/>
                    </a:lnTo>
                    <a:lnTo>
                      <a:pt x="154782" y="178594"/>
                    </a:lnTo>
                    <a:lnTo>
                      <a:pt x="742950" y="185738"/>
                    </a:lnTo>
                    <a:lnTo>
                      <a:pt x="1302544" y="195263"/>
                    </a:lnTo>
                    <a:lnTo>
                      <a:pt x="1457325" y="195263"/>
                    </a:lnTo>
                    <a:lnTo>
                      <a:pt x="1997869" y="197644"/>
                    </a:lnTo>
                    <a:lnTo>
                      <a:pt x="2195513" y="195263"/>
                    </a:lnTo>
                    <a:lnTo>
                      <a:pt x="2233613" y="190500"/>
                    </a:lnTo>
                    <a:lnTo>
                      <a:pt x="2283619" y="169069"/>
                    </a:lnTo>
                    <a:lnTo>
                      <a:pt x="2366963" y="111919"/>
                    </a:lnTo>
                    <a:lnTo>
                      <a:pt x="2464594" y="30956"/>
                    </a:lnTo>
                    <a:lnTo>
                      <a:pt x="2483644" y="11906"/>
                    </a:lnTo>
                    <a:lnTo>
                      <a:pt x="2505075" y="2381"/>
                    </a:lnTo>
                    <a:lnTo>
                      <a:pt x="2516982" y="0"/>
                    </a:lnTo>
                    <a:lnTo>
                      <a:pt x="2531269" y="4763"/>
                    </a:lnTo>
                    <a:lnTo>
                      <a:pt x="2536032" y="11906"/>
                    </a:lnTo>
                    <a:lnTo>
                      <a:pt x="2536032" y="23813"/>
                    </a:lnTo>
                    <a:lnTo>
                      <a:pt x="2512219" y="90488"/>
                    </a:lnTo>
                    <a:lnTo>
                      <a:pt x="2466975" y="192881"/>
                    </a:lnTo>
                    <a:lnTo>
                      <a:pt x="2412207" y="300038"/>
                    </a:lnTo>
                    <a:lnTo>
                      <a:pt x="2345532" y="397669"/>
                    </a:lnTo>
                    <a:lnTo>
                      <a:pt x="2278857" y="466725"/>
                    </a:lnTo>
                    <a:lnTo>
                      <a:pt x="2240757" y="495300"/>
                    </a:lnTo>
                    <a:lnTo>
                      <a:pt x="2214563" y="502444"/>
                    </a:lnTo>
                    <a:lnTo>
                      <a:pt x="2185988" y="504825"/>
                    </a:lnTo>
                    <a:lnTo>
                      <a:pt x="2147888" y="500063"/>
                    </a:lnTo>
                    <a:lnTo>
                      <a:pt x="2069307" y="461963"/>
                    </a:lnTo>
                    <a:lnTo>
                      <a:pt x="1497807" y="438150"/>
                    </a:lnTo>
                    <a:lnTo>
                      <a:pt x="1340644" y="438150"/>
                    </a:lnTo>
                    <a:lnTo>
                      <a:pt x="842963" y="4214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5" name="フリーフォーム 7">
                <a:extLst>
                  <a:ext uri="{FF2B5EF4-FFF2-40B4-BE49-F238E27FC236}">
                    <a16:creationId xmlns:a16="http://schemas.microsoft.com/office/drawing/2014/main" id="{45C8DC19-ED06-4C81-AB3B-BDE1B2CF140B}"/>
                  </a:ext>
                </a:extLst>
              </p:cNvPr>
              <p:cNvSpPr/>
              <p:nvPr/>
            </p:nvSpPr>
            <p:spPr>
              <a:xfrm>
                <a:off x="3641726" y="3814763"/>
                <a:ext cx="1681163" cy="1052512"/>
              </a:xfrm>
              <a:custGeom>
                <a:avLst/>
                <a:gdLst>
                  <a:gd name="connsiteX0" fmla="*/ 1269207 w 1681163"/>
                  <a:gd name="connsiteY0" fmla="*/ 383381 h 1052512"/>
                  <a:gd name="connsiteX1" fmla="*/ 1071563 w 1681163"/>
                  <a:gd name="connsiteY1" fmla="*/ 538162 h 1052512"/>
                  <a:gd name="connsiteX2" fmla="*/ 900113 w 1681163"/>
                  <a:gd name="connsiteY2" fmla="*/ 666750 h 1052512"/>
                  <a:gd name="connsiteX3" fmla="*/ 733425 w 1681163"/>
                  <a:gd name="connsiteY3" fmla="*/ 778668 h 1052512"/>
                  <a:gd name="connsiteX4" fmla="*/ 583407 w 1681163"/>
                  <a:gd name="connsiteY4" fmla="*/ 888206 h 1052512"/>
                  <a:gd name="connsiteX5" fmla="*/ 457200 w 1681163"/>
                  <a:gd name="connsiteY5" fmla="*/ 983456 h 1052512"/>
                  <a:gd name="connsiteX6" fmla="*/ 397669 w 1681163"/>
                  <a:gd name="connsiteY6" fmla="*/ 1028700 h 1052512"/>
                  <a:gd name="connsiteX7" fmla="*/ 366713 w 1681163"/>
                  <a:gd name="connsiteY7" fmla="*/ 1042987 h 1052512"/>
                  <a:gd name="connsiteX8" fmla="*/ 328613 w 1681163"/>
                  <a:gd name="connsiteY8" fmla="*/ 1052512 h 1052512"/>
                  <a:gd name="connsiteX9" fmla="*/ 304800 w 1681163"/>
                  <a:gd name="connsiteY9" fmla="*/ 1052512 h 1052512"/>
                  <a:gd name="connsiteX10" fmla="*/ 266700 w 1681163"/>
                  <a:gd name="connsiteY10" fmla="*/ 1045368 h 1052512"/>
                  <a:gd name="connsiteX11" fmla="*/ 233363 w 1681163"/>
                  <a:gd name="connsiteY11" fmla="*/ 1028700 h 1052512"/>
                  <a:gd name="connsiteX12" fmla="*/ 200025 w 1681163"/>
                  <a:gd name="connsiteY12" fmla="*/ 1007268 h 1052512"/>
                  <a:gd name="connsiteX13" fmla="*/ 142875 w 1681163"/>
                  <a:gd name="connsiteY13" fmla="*/ 954881 h 1052512"/>
                  <a:gd name="connsiteX14" fmla="*/ 88107 w 1681163"/>
                  <a:gd name="connsiteY14" fmla="*/ 892968 h 1052512"/>
                  <a:gd name="connsiteX15" fmla="*/ 57150 w 1681163"/>
                  <a:gd name="connsiteY15" fmla="*/ 852487 h 1052512"/>
                  <a:gd name="connsiteX16" fmla="*/ 42863 w 1681163"/>
                  <a:gd name="connsiteY16" fmla="*/ 828675 h 1052512"/>
                  <a:gd name="connsiteX17" fmla="*/ 23813 w 1681163"/>
                  <a:gd name="connsiteY17" fmla="*/ 788193 h 1052512"/>
                  <a:gd name="connsiteX18" fmla="*/ 7144 w 1681163"/>
                  <a:gd name="connsiteY18" fmla="*/ 740568 h 1052512"/>
                  <a:gd name="connsiteX19" fmla="*/ 0 w 1681163"/>
                  <a:gd name="connsiteY19" fmla="*/ 707231 h 1052512"/>
                  <a:gd name="connsiteX20" fmla="*/ 4763 w 1681163"/>
                  <a:gd name="connsiteY20" fmla="*/ 685800 h 1052512"/>
                  <a:gd name="connsiteX21" fmla="*/ 14288 w 1681163"/>
                  <a:gd name="connsiteY21" fmla="*/ 676275 h 1052512"/>
                  <a:gd name="connsiteX22" fmla="*/ 26194 w 1681163"/>
                  <a:gd name="connsiteY22" fmla="*/ 669131 h 1052512"/>
                  <a:gd name="connsiteX23" fmla="*/ 45244 w 1681163"/>
                  <a:gd name="connsiteY23" fmla="*/ 671512 h 1052512"/>
                  <a:gd name="connsiteX24" fmla="*/ 76200 w 1681163"/>
                  <a:gd name="connsiteY24" fmla="*/ 678656 h 1052512"/>
                  <a:gd name="connsiteX25" fmla="*/ 92869 w 1681163"/>
                  <a:gd name="connsiteY25" fmla="*/ 692943 h 1052512"/>
                  <a:gd name="connsiteX26" fmla="*/ 133350 w 1681163"/>
                  <a:gd name="connsiteY26" fmla="*/ 714375 h 1052512"/>
                  <a:gd name="connsiteX27" fmla="*/ 188119 w 1681163"/>
                  <a:gd name="connsiteY27" fmla="*/ 731043 h 1052512"/>
                  <a:gd name="connsiteX28" fmla="*/ 238125 w 1681163"/>
                  <a:gd name="connsiteY28" fmla="*/ 738187 h 1052512"/>
                  <a:gd name="connsiteX29" fmla="*/ 280988 w 1681163"/>
                  <a:gd name="connsiteY29" fmla="*/ 735806 h 1052512"/>
                  <a:gd name="connsiteX30" fmla="*/ 319088 w 1681163"/>
                  <a:gd name="connsiteY30" fmla="*/ 726281 h 1052512"/>
                  <a:gd name="connsiteX31" fmla="*/ 447675 w 1681163"/>
                  <a:gd name="connsiteY31" fmla="*/ 669131 h 1052512"/>
                  <a:gd name="connsiteX32" fmla="*/ 635794 w 1681163"/>
                  <a:gd name="connsiteY32" fmla="*/ 564356 h 1052512"/>
                  <a:gd name="connsiteX33" fmla="*/ 850107 w 1681163"/>
                  <a:gd name="connsiteY33" fmla="*/ 442912 h 1052512"/>
                  <a:gd name="connsiteX34" fmla="*/ 1014413 w 1681163"/>
                  <a:gd name="connsiteY34" fmla="*/ 364331 h 1052512"/>
                  <a:gd name="connsiteX35" fmla="*/ 1278732 w 1681163"/>
                  <a:gd name="connsiteY35" fmla="*/ 219075 h 1052512"/>
                  <a:gd name="connsiteX36" fmla="*/ 1443038 w 1681163"/>
                  <a:gd name="connsiteY36" fmla="*/ 126206 h 1052512"/>
                  <a:gd name="connsiteX37" fmla="*/ 1545432 w 1681163"/>
                  <a:gd name="connsiteY37" fmla="*/ 61912 h 1052512"/>
                  <a:gd name="connsiteX38" fmla="*/ 1597819 w 1681163"/>
                  <a:gd name="connsiteY38" fmla="*/ 30956 h 1052512"/>
                  <a:gd name="connsiteX39" fmla="*/ 1640682 w 1681163"/>
                  <a:gd name="connsiteY39" fmla="*/ 7143 h 1052512"/>
                  <a:gd name="connsiteX40" fmla="*/ 1659732 w 1681163"/>
                  <a:gd name="connsiteY40" fmla="*/ 0 h 1052512"/>
                  <a:gd name="connsiteX41" fmla="*/ 1671638 w 1681163"/>
                  <a:gd name="connsiteY41" fmla="*/ 0 h 1052512"/>
                  <a:gd name="connsiteX42" fmla="*/ 1676400 w 1681163"/>
                  <a:gd name="connsiteY42" fmla="*/ 4762 h 1052512"/>
                  <a:gd name="connsiteX43" fmla="*/ 1681163 w 1681163"/>
                  <a:gd name="connsiteY43" fmla="*/ 14287 h 1052512"/>
                  <a:gd name="connsiteX44" fmla="*/ 1678782 w 1681163"/>
                  <a:gd name="connsiteY44" fmla="*/ 30956 h 1052512"/>
                  <a:gd name="connsiteX45" fmla="*/ 1664494 w 1681163"/>
                  <a:gd name="connsiteY45" fmla="*/ 61912 h 1052512"/>
                  <a:gd name="connsiteX46" fmla="*/ 1590675 w 1681163"/>
                  <a:gd name="connsiteY46" fmla="*/ 126206 h 1052512"/>
                  <a:gd name="connsiteX47" fmla="*/ 1269207 w 1681163"/>
                  <a:gd name="connsiteY47" fmla="*/ 383381 h 105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81163" h="1052512">
                    <a:moveTo>
                      <a:pt x="1269207" y="383381"/>
                    </a:moveTo>
                    <a:lnTo>
                      <a:pt x="1071563" y="538162"/>
                    </a:lnTo>
                    <a:lnTo>
                      <a:pt x="900113" y="666750"/>
                    </a:lnTo>
                    <a:lnTo>
                      <a:pt x="733425" y="778668"/>
                    </a:lnTo>
                    <a:lnTo>
                      <a:pt x="583407" y="888206"/>
                    </a:lnTo>
                    <a:lnTo>
                      <a:pt x="457200" y="983456"/>
                    </a:lnTo>
                    <a:lnTo>
                      <a:pt x="397669" y="1028700"/>
                    </a:lnTo>
                    <a:lnTo>
                      <a:pt x="366713" y="1042987"/>
                    </a:lnTo>
                    <a:lnTo>
                      <a:pt x="328613" y="1052512"/>
                    </a:lnTo>
                    <a:lnTo>
                      <a:pt x="304800" y="1052512"/>
                    </a:lnTo>
                    <a:lnTo>
                      <a:pt x="266700" y="1045368"/>
                    </a:lnTo>
                    <a:lnTo>
                      <a:pt x="233363" y="1028700"/>
                    </a:lnTo>
                    <a:lnTo>
                      <a:pt x="200025" y="1007268"/>
                    </a:lnTo>
                    <a:lnTo>
                      <a:pt x="142875" y="954881"/>
                    </a:lnTo>
                    <a:lnTo>
                      <a:pt x="88107" y="892968"/>
                    </a:lnTo>
                    <a:lnTo>
                      <a:pt x="57150" y="852487"/>
                    </a:lnTo>
                    <a:lnTo>
                      <a:pt x="42863" y="828675"/>
                    </a:lnTo>
                    <a:lnTo>
                      <a:pt x="23813" y="788193"/>
                    </a:lnTo>
                    <a:lnTo>
                      <a:pt x="7144" y="740568"/>
                    </a:lnTo>
                    <a:lnTo>
                      <a:pt x="0" y="707231"/>
                    </a:lnTo>
                    <a:lnTo>
                      <a:pt x="4763" y="685800"/>
                    </a:lnTo>
                    <a:lnTo>
                      <a:pt x="14288" y="676275"/>
                    </a:lnTo>
                    <a:lnTo>
                      <a:pt x="26194" y="669131"/>
                    </a:lnTo>
                    <a:lnTo>
                      <a:pt x="45244" y="671512"/>
                    </a:lnTo>
                    <a:lnTo>
                      <a:pt x="76200" y="678656"/>
                    </a:lnTo>
                    <a:lnTo>
                      <a:pt x="92869" y="692943"/>
                    </a:lnTo>
                    <a:lnTo>
                      <a:pt x="133350" y="714375"/>
                    </a:lnTo>
                    <a:lnTo>
                      <a:pt x="188119" y="731043"/>
                    </a:lnTo>
                    <a:lnTo>
                      <a:pt x="238125" y="738187"/>
                    </a:lnTo>
                    <a:lnTo>
                      <a:pt x="280988" y="735806"/>
                    </a:lnTo>
                    <a:lnTo>
                      <a:pt x="319088" y="726281"/>
                    </a:lnTo>
                    <a:lnTo>
                      <a:pt x="447675" y="669131"/>
                    </a:lnTo>
                    <a:lnTo>
                      <a:pt x="635794" y="564356"/>
                    </a:lnTo>
                    <a:lnTo>
                      <a:pt x="850107" y="442912"/>
                    </a:lnTo>
                    <a:lnTo>
                      <a:pt x="1014413" y="364331"/>
                    </a:lnTo>
                    <a:lnTo>
                      <a:pt x="1278732" y="219075"/>
                    </a:lnTo>
                    <a:lnTo>
                      <a:pt x="1443038" y="126206"/>
                    </a:lnTo>
                    <a:lnTo>
                      <a:pt x="1545432" y="61912"/>
                    </a:lnTo>
                    <a:lnTo>
                      <a:pt x="1597819" y="30956"/>
                    </a:lnTo>
                    <a:lnTo>
                      <a:pt x="1640682" y="7143"/>
                    </a:lnTo>
                    <a:lnTo>
                      <a:pt x="1659732" y="0"/>
                    </a:lnTo>
                    <a:lnTo>
                      <a:pt x="1671638" y="0"/>
                    </a:lnTo>
                    <a:lnTo>
                      <a:pt x="1676400" y="4762"/>
                    </a:lnTo>
                    <a:lnTo>
                      <a:pt x="1681163" y="14287"/>
                    </a:lnTo>
                    <a:lnTo>
                      <a:pt x="1678782" y="30956"/>
                    </a:lnTo>
                    <a:lnTo>
                      <a:pt x="1664494" y="61912"/>
                    </a:lnTo>
                    <a:lnTo>
                      <a:pt x="1590675" y="126206"/>
                    </a:lnTo>
                    <a:lnTo>
                      <a:pt x="1269207" y="3833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6" name="フリーフォーム 9">
                <a:extLst>
                  <a:ext uri="{FF2B5EF4-FFF2-40B4-BE49-F238E27FC236}">
                    <a16:creationId xmlns:a16="http://schemas.microsoft.com/office/drawing/2014/main" id="{097C6AD4-466E-4119-B500-1C779B0B4A49}"/>
                  </a:ext>
                </a:extLst>
              </p:cNvPr>
              <p:cNvSpPr/>
              <p:nvPr/>
            </p:nvSpPr>
            <p:spPr>
              <a:xfrm>
                <a:off x="5667375" y="2020889"/>
                <a:ext cx="2052638" cy="473075"/>
              </a:xfrm>
              <a:custGeom>
                <a:avLst/>
                <a:gdLst>
                  <a:gd name="connsiteX0" fmla="*/ 947738 w 2052638"/>
                  <a:gd name="connsiteY0" fmla="*/ 352425 h 471488"/>
                  <a:gd name="connsiteX1" fmla="*/ 526256 w 2052638"/>
                  <a:gd name="connsiteY1" fmla="*/ 426244 h 471488"/>
                  <a:gd name="connsiteX2" fmla="*/ 378619 w 2052638"/>
                  <a:gd name="connsiteY2" fmla="*/ 440532 h 471488"/>
                  <a:gd name="connsiteX3" fmla="*/ 280988 w 2052638"/>
                  <a:gd name="connsiteY3" fmla="*/ 466725 h 471488"/>
                  <a:gd name="connsiteX4" fmla="*/ 257175 w 2052638"/>
                  <a:gd name="connsiteY4" fmla="*/ 471488 h 471488"/>
                  <a:gd name="connsiteX5" fmla="*/ 240506 w 2052638"/>
                  <a:gd name="connsiteY5" fmla="*/ 466725 h 471488"/>
                  <a:gd name="connsiteX6" fmla="*/ 211931 w 2052638"/>
                  <a:gd name="connsiteY6" fmla="*/ 454819 h 471488"/>
                  <a:gd name="connsiteX7" fmla="*/ 164306 w 2052638"/>
                  <a:gd name="connsiteY7" fmla="*/ 421482 h 471488"/>
                  <a:gd name="connsiteX8" fmla="*/ 133350 w 2052638"/>
                  <a:gd name="connsiteY8" fmla="*/ 392907 h 471488"/>
                  <a:gd name="connsiteX9" fmla="*/ 102394 w 2052638"/>
                  <a:gd name="connsiteY9" fmla="*/ 357188 h 471488"/>
                  <a:gd name="connsiteX10" fmla="*/ 59531 w 2052638"/>
                  <a:gd name="connsiteY10" fmla="*/ 307182 h 471488"/>
                  <a:gd name="connsiteX11" fmla="*/ 26194 w 2052638"/>
                  <a:gd name="connsiteY11" fmla="*/ 259557 h 471488"/>
                  <a:gd name="connsiteX12" fmla="*/ 7144 w 2052638"/>
                  <a:gd name="connsiteY12" fmla="*/ 223838 h 471488"/>
                  <a:gd name="connsiteX13" fmla="*/ 0 w 2052638"/>
                  <a:gd name="connsiteY13" fmla="*/ 197644 h 471488"/>
                  <a:gd name="connsiteX14" fmla="*/ 0 w 2052638"/>
                  <a:gd name="connsiteY14" fmla="*/ 180975 h 471488"/>
                  <a:gd name="connsiteX15" fmla="*/ 4763 w 2052638"/>
                  <a:gd name="connsiteY15" fmla="*/ 171450 h 471488"/>
                  <a:gd name="connsiteX16" fmla="*/ 16669 w 2052638"/>
                  <a:gd name="connsiteY16" fmla="*/ 164307 h 471488"/>
                  <a:gd name="connsiteX17" fmla="*/ 33338 w 2052638"/>
                  <a:gd name="connsiteY17" fmla="*/ 169069 h 471488"/>
                  <a:gd name="connsiteX18" fmla="*/ 76200 w 2052638"/>
                  <a:gd name="connsiteY18" fmla="*/ 197644 h 471488"/>
                  <a:gd name="connsiteX19" fmla="*/ 97631 w 2052638"/>
                  <a:gd name="connsiteY19" fmla="*/ 204788 h 471488"/>
                  <a:gd name="connsiteX20" fmla="*/ 209550 w 2052638"/>
                  <a:gd name="connsiteY20" fmla="*/ 219075 h 471488"/>
                  <a:gd name="connsiteX21" fmla="*/ 359569 w 2052638"/>
                  <a:gd name="connsiteY21" fmla="*/ 223838 h 471488"/>
                  <a:gd name="connsiteX22" fmla="*/ 454819 w 2052638"/>
                  <a:gd name="connsiteY22" fmla="*/ 226219 h 471488"/>
                  <a:gd name="connsiteX23" fmla="*/ 561975 w 2052638"/>
                  <a:gd name="connsiteY23" fmla="*/ 216694 h 471488"/>
                  <a:gd name="connsiteX24" fmla="*/ 878681 w 2052638"/>
                  <a:gd name="connsiteY24" fmla="*/ 180975 h 471488"/>
                  <a:gd name="connsiteX25" fmla="*/ 1102519 w 2052638"/>
                  <a:gd name="connsiteY25" fmla="*/ 159544 h 471488"/>
                  <a:gd name="connsiteX26" fmla="*/ 1412081 w 2052638"/>
                  <a:gd name="connsiteY26" fmla="*/ 97632 h 471488"/>
                  <a:gd name="connsiteX27" fmla="*/ 1593056 w 2052638"/>
                  <a:gd name="connsiteY27" fmla="*/ 54769 h 471488"/>
                  <a:gd name="connsiteX28" fmla="*/ 1735931 w 2052638"/>
                  <a:gd name="connsiteY28" fmla="*/ 0 h 471488"/>
                  <a:gd name="connsiteX29" fmla="*/ 1747838 w 2052638"/>
                  <a:gd name="connsiteY29" fmla="*/ 0 h 471488"/>
                  <a:gd name="connsiteX30" fmla="*/ 1790700 w 2052638"/>
                  <a:gd name="connsiteY30" fmla="*/ 4763 h 471488"/>
                  <a:gd name="connsiteX31" fmla="*/ 1847850 w 2052638"/>
                  <a:gd name="connsiteY31" fmla="*/ 21432 h 471488"/>
                  <a:gd name="connsiteX32" fmla="*/ 1895475 w 2052638"/>
                  <a:gd name="connsiteY32" fmla="*/ 35719 h 471488"/>
                  <a:gd name="connsiteX33" fmla="*/ 1959769 w 2052638"/>
                  <a:gd name="connsiteY33" fmla="*/ 64294 h 471488"/>
                  <a:gd name="connsiteX34" fmla="*/ 1995488 w 2052638"/>
                  <a:gd name="connsiteY34" fmla="*/ 85725 h 471488"/>
                  <a:gd name="connsiteX35" fmla="*/ 2021681 w 2052638"/>
                  <a:gd name="connsiteY35" fmla="*/ 100013 h 471488"/>
                  <a:gd name="connsiteX36" fmla="*/ 2035969 w 2052638"/>
                  <a:gd name="connsiteY36" fmla="*/ 111919 h 471488"/>
                  <a:gd name="connsiteX37" fmla="*/ 2047875 w 2052638"/>
                  <a:gd name="connsiteY37" fmla="*/ 133350 h 471488"/>
                  <a:gd name="connsiteX38" fmla="*/ 2052638 w 2052638"/>
                  <a:gd name="connsiteY38" fmla="*/ 157163 h 471488"/>
                  <a:gd name="connsiteX39" fmla="*/ 2047875 w 2052638"/>
                  <a:gd name="connsiteY39" fmla="*/ 180975 h 471488"/>
                  <a:gd name="connsiteX40" fmla="*/ 2031206 w 2052638"/>
                  <a:gd name="connsiteY40" fmla="*/ 204788 h 471488"/>
                  <a:gd name="connsiteX41" fmla="*/ 2002631 w 2052638"/>
                  <a:gd name="connsiteY41" fmla="*/ 219075 h 471488"/>
                  <a:gd name="connsiteX42" fmla="*/ 1935956 w 2052638"/>
                  <a:gd name="connsiteY42" fmla="*/ 223838 h 471488"/>
                  <a:gd name="connsiteX43" fmla="*/ 1795463 w 2052638"/>
                  <a:gd name="connsiteY43" fmla="*/ 233363 h 471488"/>
                  <a:gd name="connsiteX44" fmla="*/ 1688306 w 2052638"/>
                  <a:gd name="connsiteY44" fmla="*/ 247650 h 471488"/>
                  <a:gd name="connsiteX45" fmla="*/ 1457325 w 2052638"/>
                  <a:gd name="connsiteY45" fmla="*/ 297657 h 471488"/>
                  <a:gd name="connsiteX46" fmla="*/ 1328738 w 2052638"/>
                  <a:gd name="connsiteY46" fmla="*/ 309563 h 471488"/>
                  <a:gd name="connsiteX47" fmla="*/ 947738 w 2052638"/>
                  <a:gd name="connsiteY47" fmla="*/ 352425 h 47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052638" h="471488">
                    <a:moveTo>
                      <a:pt x="947738" y="352425"/>
                    </a:moveTo>
                    <a:lnTo>
                      <a:pt x="526256" y="426244"/>
                    </a:lnTo>
                    <a:lnTo>
                      <a:pt x="378619" y="440532"/>
                    </a:lnTo>
                    <a:lnTo>
                      <a:pt x="280988" y="466725"/>
                    </a:lnTo>
                    <a:lnTo>
                      <a:pt x="257175" y="471488"/>
                    </a:lnTo>
                    <a:lnTo>
                      <a:pt x="240506" y="466725"/>
                    </a:lnTo>
                    <a:lnTo>
                      <a:pt x="211931" y="454819"/>
                    </a:lnTo>
                    <a:lnTo>
                      <a:pt x="164306" y="421482"/>
                    </a:lnTo>
                    <a:lnTo>
                      <a:pt x="133350" y="392907"/>
                    </a:lnTo>
                    <a:lnTo>
                      <a:pt x="102394" y="357188"/>
                    </a:lnTo>
                    <a:lnTo>
                      <a:pt x="59531" y="307182"/>
                    </a:lnTo>
                    <a:lnTo>
                      <a:pt x="26194" y="259557"/>
                    </a:lnTo>
                    <a:lnTo>
                      <a:pt x="7144" y="223838"/>
                    </a:lnTo>
                    <a:lnTo>
                      <a:pt x="0" y="197644"/>
                    </a:lnTo>
                    <a:lnTo>
                      <a:pt x="0" y="180975"/>
                    </a:lnTo>
                    <a:lnTo>
                      <a:pt x="4763" y="171450"/>
                    </a:lnTo>
                    <a:lnTo>
                      <a:pt x="16669" y="164307"/>
                    </a:lnTo>
                    <a:lnTo>
                      <a:pt x="33338" y="169069"/>
                    </a:lnTo>
                    <a:lnTo>
                      <a:pt x="76200" y="197644"/>
                    </a:lnTo>
                    <a:lnTo>
                      <a:pt x="97631" y="204788"/>
                    </a:lnTo>
                    <a:lnTo>
                      <a:pt x="209550" y="219075"/>
                    </a:lnTo>
                    <a:lnTo>
                      <a:pt x="359569" y="223838"/>
                    </a:lnTo>
                    <a:lnTo>
                      <a:pt x="454819" y="226219"/>
                    </a:lnTo>
                    <a:lnTo>
                      <a:pt x="561975" y="216694"/>
                    </a:lnTo>
                    <a:lnTo>
                      <a:pt x="878681" y="180975"/>
                    </a:lnTo>
                    <a:lnTo>
                      <a:pt x="1102519" y="159544"/>
                    </a:lnTo>
                    <a:lnTo>
                      <a:pt x="1412081" y="97632"/>
                    </a:lnTo>
                    <a:lnTo>
                      <a:pt x="1593056" y="54769"/>
                    </a:lnTo>
                    <a:lnTo>
                      <a:pt x="1735931" y="0"/>
                    </a:lnTo>
                    <a:lnTo>
                      <a:pt x="1747838" y="0"/>
                    </a:lnTo>
                    <a:lnTo>
                      <a:pt x="1790700" y="4763"/>
                    </a:lnTo>
                    <a:lnTo>
                      <a:pt x="1847850" y="21432"/>
                    </a:lnTo>
                    <a:lnTo>
                      <a:pt x="1895475" y="35719"/>
                    </a:lnTo>
                    <a:lnTo>
                      <a:pt x="1959769" y="64294"/>
                    </a:lnTo>
                    <a:lnTo>
                      <a:pt x="1995488" y="85725"/>
                    </a:lnTo>
                    <a:lnTo>
                      <a:pt x="2021681" y="100013"/>
                    </a:lnTo>
                    <a:lnTo>
                      <a:pt x="2035969" y="111919"/>
                    </a:lnTo>
                    <a:lnTo>
                      <a:pt x="2047875" y="133350"/>
                    </a:lnTo>
                    <a:lnTo>
                      <a:pt x="2052638" y="157163"/>
                    </a:lnTo>
                    <a:lnTo>
                      <a:pt x="2047875" y="180975"/>
                    </a:lnTo>
                    <a:lnTo>
                      <a:pt x="2031206" y="204788"/>
                    </a:lnTo>
                    <a:lnTo>
                      <a:pt x="2002631" y="219075"/>
                    </a:lnTo>
                    <a:lnTo>
                      <a:pt x="1935956" y="223838"/>
                    </a:lnTo>
                    <a:lnTo>
                      <a:pt x="1795463" y="233363"/>
                    </a:lnTo>
                    <a:lnTo>
                      <a:pt x="1688306" y="247650"/>
                    </a:lnTo>
                    <a:lnTo>
                      <a:pt x="1457325" y="297657"/>
                    </a:lnTo>
                    <a:lnTo>
                      <a:pt x="1328738" y="309563"/>
                    </a:lnTo>
                    <a:lnTo>
                      <a:pt x="947738" y="352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7" name="フリーフォーム 10">
                <a:extLst>
                  <a:ext uri="{FF2B5EF4-FFF2-40B4-BE49-F238E27FC236}">
                    <a16:creationId xmlns:a16="http://schemas.microsoft.com/office/drawing/2014/main" id="{BA17D279-52DB-4078-B5EB-28F497F761FF}"/>
                  </a:ext>
                </a:extLst>
              </p:cNvPr>
              <p:cNvSpPr/>
              <p:nvPr/>
            </p:nvSpPr>
            <p:spPr>
              <a:xfrm>
                <a:off x="5984875" y="2373313"/>
                <a:ext cx="490538" cy="717550"/>
              </a:xfrm>
              <a:custGeom>
                <a:avLst/>
                <a:gdLst>
                  <a:gd name="connsiteX0" fmla="*/ 185738 w 490538"/>
                  <a:gd name="connsiteY0" fmla="*/ 423863 h 716757"/>
                  <a:gd name="connsiteX1" fmla="*/ 130969 w 490538"/>
                  <a:gd name="connsiteY1" fmla="*/ 269082 h 716757"/>
                  <a:gd name="connsiteX2" fmla="*/ 0 w 490538"/>
                  <a:gd name="connsiteY2" fmla="*/ 28575 h 716757"/>
                  <a:gd name="connsiteX3" fmla="*/ 197644 w 490538"/>
                  <a:gd name="connsiteY3" fmla="*/ 0 h 716757"/>
                  <a:gd name="connsiteX4" fmla="*/ 295275 w 490538"/>
                  <a:gd name="connsiteY4" fmla="*/ 152400 h 716757"/>
                  <a:gd name="connsiteX5" fmla="*/ 328613 w 490538"/>
                  <a:gd name="connsiteY5" fmla="*/ 207169 h 716757"/>
                  <a:gd name="connsiteX6" fmla="*/ 361950 w 490538"/>
                  <a:gd name="connsiteY6" fmla="*/ 269082 h 716757"/>
                  <a:gd name="connsiteX7" fmla="*/ 388144 w 490538"/>
                  <a:gd name="connsiteY7" fmla="*/ 342900 h 716757"/>
                  <a:gd name="connsiteX8" fmla="*/ 419100 w 490538"/>
                  <a:gd name="connsiteY8" fmla="*/ 438150 h 716757"/>
                  <a:gd name="connsiteX9" fmla="*/ 490538 w 490538"/>
                  <a:gd name="connsiteY9" fmla="*/ 659607 h 716757"/>
                  <a:gd name="connsiteX10" fmla="*/ 252413 w 490538"/>
                  <a:gd name="connsiteY10" fmla="*/ 716757 h 716757"/>
                  <a:gd name="connsiteX11" fmla="*/ 219075 w 490538"/>
                  <a:gd name="connsiteY11" fmla="*/ 545307 h 716757"/>
                  <a:gd name="connsiteX12" fmla="*/ 185738 w 490538"/>
                  <a:gd name="connsiteY12" fmla="*/ 423863 h 71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538" h="716757">
                    <a:moveTo>
                      <a:pt x="185738" y="423863"/>
                    </a:moveTo>
                    <a:lnTo>
                      <a:pt x="130969" y="269082"/>
                    </a:lnTo>
                    <a:lnTo>
                      <a:pt x="0" y="28575"/>
                    </a:lnTo>
                    <a:lnTo>
                      <a:pt x="197644" y="0"/>
                    </a:lnTo>
                    <a:lnTo>
                      <a:pt x="295275" y="152400"/>
                    </a:lnTo>
                    <a:lnTo>
                      <a:pt x="328613" y="207169"/>
                    </a:lnTo>
                    <a:lnTo>
                      <a:pt x="361950" y="269082"/>
                    </a:lnTo>
                    <a:lnTo>
                      <a:pt x="388144" y="342900"/>
                    </a:lnTo>
                    <a:lnTo>
                      <a:pt x="419100" y="438150"/>
                    </a:lnTo>
                    <a:lnTo>
                      <a:pt x="490538" y="659607"/>
                    </a:lnTo>
                    <a:lnTo>
                      <a:pt x="252413" y="716757"/>
                    </a:lnTo>
                    <a:lnTo>
                      <a:pt x="219075" y="545307"/>
                    </a:lnTo>
                    <a:lnTo>
                      <a:pt x="185738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8" name="フリーフォーム 11">
                <a:extLst>
                  <a:ext uri="{FF2B5EF4-FFF2-40B4-BE49-F238E27FC236}">
                    <a16:creationId xmlns:a16="http://schemas.microsoft.com/office/drawing/2014/main" id="{75C06BB2-273F-4DF6-AC46-E3F4FE026B2D}"/>
                  </a:ext>
                </a:extLst>
              </p:cNvPr>
              <p:cNvSpPr/>
              <p:nvPr/>
            </p:nvSpPr>
            <p:spPr>
              <a:xfrm>
                <a:off x="6886576" y="2276476"/>
                <a:ext cx="409575" cy="715963"/>
              </a:xfrm>
              <a:custGeom>
                <a:avLst/>
                <a:gdLst>
                  <a:gd name="connsiteX0" fmla="*/ 57150 w 409575"/>
                  <a:gd name="connsiteY0" fmla="*/ 335756 h 716756"/>
                  <a:gd name="connsiteX1" fmla="*/ 78581 w 409575"/>
                  <a:gd name="connsiteY1" fmla="*/ 0 h 716756"/>
                  <a:gd name="connsiteX2" fmla="*/ 245269 w 409575"/>
                  <a:gd name="connsiteY2" fmla="*/ 9525 h 716756"/>
                  <a:gd name="connsiteX3" fmla="*/ 342900 w 409575"/>
                  <a:gd name="connsiteY3" fmla="*/ 64294 h 716756"/>
                  <a:gd name="connsiteX4" fmla="*/ 371475 w 409575"/>
                  <a:gd name="connsiteY4" fmla="*/ 78581 h 716756"/>
                  <a:gd name="connsiteX5" fmla="*/ 390525 w 409575"/>
                  <a:gd name="connsiteY5" fmla="*/ 97631 h 716756"/>
                  <a:gd name="connsiteX6" fmla="*/ 402431 w 409575"/>
                  <a:gd name="connsiteY6" fmla="*/ 114300 h 716756"/>
                  <a:gd name="connsiteX7" fmla="*/ 407194 w 409575"/>
                  <a:gd name="connsiteY7" fmla="*/ 130969 h 716756"/>
                  <a:gd name="connsiteX8" fmla="*/ 409575 w 409575"/>
                  <a:gd name="connsiteY8" fmla="*/ 152400 h 716756"/>
                  <a:gd name="connsiteX9" fmla="*/ 402431 w 409575"/>
                  <a:gd name="connsiteY9" fmla="*/ 183356 h 716756"/>
                  <a:gd name="connsiteX10" fmla="*/ 373856 w 409575"/>
                  <a:gd name="connsiteY10" fmla="*/ 247650 h 716756"/>
                  <a:gd name="connsiteX11" fmla="*/ 276225 w 409575"/>
                  <a:gd name="connsiteY11" fmla="*/ 414338 h 716756"/>
                  <a:gd name="connsiteX12" fmla="*/ 109538 w 409575"/>
                  <a:gd name="connsiteY12" fmla="*/ 709613 h 716756"/>
                  <a:gd name="connsiteX13" fmla="*/ 0 w 409575"/>
                  <a:gd name="connsiteY13" fmla="*/ 716756 h 716756"/>
                  <a:gd name="connsiteX14" fmla="*/ 21431 w 409575"/>
                  <a:gd name="connsiteY14" fmla="*/ 542925 h 716756"/>
                  <a:gd name="connsiteX15" fmla="*/ 57150 w 409575"/>
                  <a:gd name="connsiteY15" fmla="*/ 335756 h 716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9575" h="716756">
                    <a:moveTo>
                      <a:pt x="57150" y="335756"/>
                    </a:moveTo>
                    <a:lnTo>
                      <a:pt x="78581" y="0"/>
                    </a:lnTo>
                    <a:lnTo>
                      <a:pt x="245269" y="9525"/>
                    </a:lnTo>
                    <a:lnTo>
                      <a:pt x="342900" y="64294"/>
                    </a:lnTo>
                    <a:lnTo>
                      <a:pt x="371475" y="78581"/>
                    </a:lnTo>
                    <a:lnTo>
                      <a:pt x="390525" y="97631"/>
                    </a:lnTo>
                    <a:lnTo>
                      <a:pt x="402431" y="114300"/>
                    </a:lnTo>
                    <a:lnTo>
                      <a:pt x="407194" y="130969"/>
                    </a:lnTo>
                    <a:lnTo>
                      <a:pt x="409575" y="152400"/>
                    </a:lnTo>
                    <a:lnTo>
                      <a:pt x="402431" y="183356"/>
                    </a:lnTo>
                    <a:lnTo>
                      <a:pt x="373856" y="247650"/>
                    </a:lnTo>
                    <a:lnTo>
                      <a:pt x="276225" y="414338"/>
                    </a:lnTo>
                    <a:lnTo>
                      <a:pt x="109538" y="709613"/>
                    </a:lnTo>
                    <a:lnTo>
                      <a:pt x="0" y="716756"/>
                    </a:lnTo>
                    <a:lnTo>
                      <a:pt x="21431" y="542925"/>
                    </a:lnTo>
                    <a:lnTo>
                      <a:pt x="57150" y="335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9" name="フリーフォーム 12">
                <a:extLst>
                  <a:ext uri="{FF2B5EF4-FFF2-40B4-BE49-F238E27FC236}">
                    <a16:creationId xmlns:a16="http://schemas.microsoft.com/office/drawing/2014/main" id="{D75509AB-0158-4D3B-B17D-0196E4681FB7}"/>
                  </a:ext>
                </a:extLst>
              </p:cNvPr>
              <p:cNvSpPr/>
              <p:nvPr/>
            </p:nvSpPr>
            <p:spPr>
              <a:xfrm>
                <a:off x="5251450" y="2781300"/>
                <a:ext cx="3028950" cy="560388"/>
              </a:xfrm>
              <a:custGeom>
                <a:avLst/>
                <a:gdLst>
                  <a:gd name="connsiteX0" fmla="*/ 1548217 w 3028793"/>
                  <a:gd name="connsiteY0" fmla="*/ 318161 h 561166"/>
                  <a:gd name="connsiteX1" fmla="*/ 1300202 w 3028793"/>
                  <a:gd name="connsiteY1" fmla="*/ 345718 h 561166"/>
                  <a:gd name="connsiteX2" fmla="*/ 1157405 w 3028793"/>
                  <a:gd name="connsiteY2" fmla="*/ 368265 h 561166"/>
                  <a:gd name="connsiteX3" fmla="*/ 984546 w 3028793"/>
                  <a:gd name="connsiteY3" fmla="*/ 400833 h 561166"/>
                  <a:gd name="connsiteX4" fmla="*/ 776614 w 3028793"/>
                  <a:gd name="connsiteY4" fmla="*/ 453442 h 561166"/>
                  <a:gd name="connsiteX5" fmla="*/ 578702 w 3028793"/>
                  <a:gd name="connsiteY5" fmla="*/ 503546 h 561166"/>
                  <a:gd name="connsiteX6" fmla="*/ 345718 w 3028793"/>
                  <a:gd name="connsiteY6" fmla="*/ 558661 h 561166"/>
                  <a:gd name="connsiteX7" fmla="*/ 310645 w 3028793"/>
                  <a:gd name="connsiteY7" fmla="*/ 561166 h 561166"/>
                  <a:gd name="connsiteX8" fmla="*/ 283088 w 3028793"/>
                  <a:gd name="connsiteY8" fmla="*/ 553650 h 561166"/>
                  <a:gd name="connsiteX9" fmla="*/ 250521 w 3028793"/>
                  <a:gd name="connsiteY9" fmla="*/ 536114 h 561166"/>
                  <a:gd name="connsiteX10" fmla="*/ 182880 w 3028793"/>
                  <a:gd name="connsiteY10" fmla="*/ 491020 h 561166"/>
                  <a:gd name="connsiteX11" fmla="*/ 105219 w 3028793"/>
                  <a:gd name="connsiteY11" fmla="*/ 420875 h 561166"/>
                  <a:gd name="connsiteX12" fmla="*/ 67641 w 3028793"/>
                  <a:gd name="connsiteY12" fmla="*/ 380791 h 561166"/>
                  <a:gd name="connsiteX13" fmla="*/ 37578 w 3028793"/>
                  <a:gd name="connsiteY13" fmla="*/ 340708 h 561166"/>
                  <a:gd name="connsiteX14" fmla="*/ 17536 w 3028793"/>
                  <a:gd name="connsiteY14" fmla="*/ 313151 h 561166"/>
                  <a:gd name="connsiteX15" fmla="*/ 2505 w 3028793"/>
                  <a:gd name="connsiteY15" fmla="*/ 278078 h 561166"/>
                  <a:gd name="connsiteX16" fmla="*/ 0 w 3028793"/>
                  <a:gd name="connsiteY16" fmla="*/ 258036 h 561166"/>
                  <a:gd name="connsiteX17" fmla="*/ 0 w 3028793"/>
                  <a:gd name="connsiteY17" fmla="*/ 248015 h 561166"/>
                  <a:gd name="connsiteX18" fmla="*/ 2505 w 3028793"/>
                  <a:gd name="connsiteY18" fmla="*/ 237995 h 561166"/>
                  <a:gd name="connsiteX19" fmla="*/ 17536 w 3028793"/>
                  <a:gd name="connsiteY19" fmla="*/ 235489 h 561166"/>
                  <a:gd name="connsiteX20" fmla="*/ 35073 w 3028793"/>
                  <a:gd name="connsiteY20" fmla="*/ 235489 h 561166"/>
                  <a:gd name="connsiteX21" fmla="*/ 87682 w 3028793"/>
                  <a:gd name="connsiteY21" fmla="*/ 260541 h 561166"/>
                  <a:gd name="connsiteX22" fmla="*/ 152818 w 3028793"/>
                  <a:gd name="connsiteY22" fmla="*/ 288099 h 561166"/>
                  <a:gd name="connsiteX23" fmla="*/ 212942 w 3028793"/>
                  <a:gd name="connsiteY23" fmla="*/ 305635 h 561166"/>
                  <a:gd name="connsiteX24" fmla="*/ 285593 w 3028793"/>
                  <a:gd name="connsiteY24" fmla="*/ 315656 h 561166"/>
                  <a:gd name="connsiteX25" fmla="*/ 348224 w 3028793"/>
                  <a:gd name="connsiteY25" fmla="*/ 318161 h 561166"/>
                  <a:gd name="connsiteX26" fmla="*/ 470979 w 3028793"/>
                  <a:gd name="connsiteY26" fmla="*/ 310646 h 561166"/>
                  <a:gd name="connsiteX27" fmla="*/ 656364 w 3028793"/>
                  <a:gd name="connsiteY27" fmla="*/ 285594 h 561166"/>
                  <a:gd name="connsiteX28" fmla="*/ 982041 w 3028793"/>
                  <a:gd name="connsiteY28" fmla="*/ 222963 h 561166"/>
                  <a:gd name="connsiteX29" fmla="*/ 1192478 w 3028793"/>
                  <a:gd name="connsiteY29" fmla="*/ 177870 h 561166"/>
                  <a:gd name="connsiteX30" fmla="*/ 1663456 w 3028793"/>
                  <a:gd name="connsiteY30" fmla="*/ 132776 h 561166"/>
                  <a:gd name="connsiteX31" fmla="*/ 1791222 w 3028793"/>
                  <a:gd name="connsiteY31" fmla="*/ 117745 h 561166"/>
                  <a:gd name="connsiteX32" fmla="*/ 2036732 w 3028793"/>
                  <a:gd name="connsiteY32" fmla="*/ 100208 h 561166"/>
                  <a:gd name="connsiteX33" fmla="*/ 2214602 w 3028793"/>
                  <a:gd name="connsiteY33" fmla="*/ 82672 h 561166"/>
                  <a:gd name="connsiteX34" fmla="*/ 2362409 w 3028793"/>
                  <a:gd name="connsiteY34" fmla="*/ 62630 h 561166"/>
                  <a:gd name="connsiteX35" fmla="*/ 2562825 w 3028793"/>
                  <a:gd name="connsiteY35" fmla="*/ 25052 h 561166"/>
                  <a:gd name="connsiteX36" fmla="*/ 2660528 w 3028793"/>
                  <a:gd name="connsiteY36" fmla="*/ 2505 h 561166"/>
                  <a:gd name="connsiteX37" fmla="*/ 2703117 w 3028793"/>
                  <a:gd name="connsiteY37" fmla="*/ 0 h 561166"/>
                  <a:gd name="connsiteX38" fmla="*/ 2753221 w 3028793"/>
                  <a:gd name="connsiteY38" fmla="*/ 10021 h 561166"/>
                  <a:gd name="connsiteX39" fmla="*/ 2840903 w 3028793"/>
                  <a:gd name="connsiteY39" fmla="*/ 45094 h 561166"/>
                  <a:gd name="connsiteX40" fmla="*/ 2913554 w 3028793"/>
                  <a:gd name="connsiteY40" fmla="*/ 80167 h 561166"/>
                  <a:gd name="connsiteX41" fmla="*/ 2953637 w 3028793"/>
                  <a:gd name="connsiteY41" fmla="*/ 102714 h 561166"/>
                  <a:gd name="connsiteX42" fmla="*/ 2978689 w 3028793"/>
                  <a:gd name="connsiteY42" fmla="*/ 120250 h 561166"/>
                  <a:gd name="connsiteX43" fmla="*/ 3001236 w 3028793"/>
                  <a:gd name="connsiteY43" fmla="*/ 140292 h 561166"/>
                  <a:gd name="connsiteX44" fmla="*/ 3018773 w 3028793"/>
                  <a:gd name="connsiteY44" fmla="*/ 167849 h 561166"/>
                  <a:gd name="connsiteX45" fmla="*/ 3028793 w 3028793"/>
                  <a:gd name="connsiteY45" fmla="*/ 192901 h 561166"/>
                  <a:gd name="connsiteX46" fmla="*/ 3028793 w 3028793"/>
                  <a:gd name="connsiteY46" fmla="*/ 227974 h 561166"/>
                  <a:gd name="connsiteX47" fmla="*/ 3018773 w 3028793"/>
                  <a:gd name="connsiteY47" fmla="*/ 270562 h 561166"/>
                  <a:gd name="connsiteX48" fmla="*/ 3011257 w 3028793"/>
                  <a:gd name="connsiteY48" fmla="*/ 285594 h 561166"/>
                  <a:gd name="connsiteX49" fmla="*/ 2991215 w 3028793"/>
                  <a:gd name="connsiteY49" fmla="*/ 298120 h 561166"/>
                  <a:gd name="connsiteX50" fmla="*/ 2926080 w 3028793"/>
                  <a:gd name="connsiteY50" fmla="*/ 298120 h 561166"/>
                  <a:gd name="connsiteX51" fmla="*/ 2642992 w 3028793"/>
                  <a:gd name="connsiteY51" fmla="*/ 275573 h 561166"/>
                  <a:gd name="connsiteX52" fmla="*/ 2304789 w 3028793"/>
                  <a:gd name="connsiteY52" fmla="*/ 273067 h 561166"/>
                  <a:gd name="connsiteX53" fmla="*/ 1944039 w 3028793"/>
                  <a:gd name="connsiteY53" fmla="*/ 290604 h 561166"/>
                  <a:gd name="connsiteX54" fmla="*/ 1548217 w 3028793"/>
                  <a:gd name="connsiteY54" fmla="*/ 318161 h 5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028793" h="561166">
                    <a:moveTo>
                      <a:pt x="1548217" y="318161"/>
                    </a:moveTo>
                    <a:lnTo>
                      <a:pt x="1300202" y="345718"/>
                    </a:lnTo>
                    <a:lnTo>
                      <a:pt x="1157405" y="368265"/>
                    </a:lnTo>
                    <a:lnTo>
                      <a:pt x="984546" y="400833"/>
                    </a:lnTo>
                    <a:lnTo>
                      <a:pt x="776614" y="453442"/>
                    </a:lnTo>
                    <a:lnTo>
                      <a:pt x="578702" y="503546"/>
                    </a:lnTo>
                    <a:lnTo>
                      <a:pt x="345718" y="558661"/>
                    </a:lnTo>
                    <a:lnTo>
                      <a:pt x="310645" y="561166"/>
                    </a:lnTo>
                    <a:lnTo>
                      <a:pt x="283088" y="553650"/>
                    </a:lnTo>
                    <a:lnTo>
                      <a:pt x="250521" y="536114"/>
                    </a:lnTo>
                    <a:lnTo>
                      <a:pt x="182880" y="491020"/>
                    </a:lnTo>
                    <a:lnTo>
                      <a:pt x="105219" y="420875"/>
                    </a:lnTo>
                    <a:lnTo>
                      <a:pt x="67641" y="380791"/>
                    </a:lnTo>
                    <a:lnTo>
                      <a:pt x="37578" y="340708"/>
                    </a:lnTo>
                    <a:lnTo>
                      <a:pt x="17536" y="313151"/>
                    </a:lnTo>
                    <a:lnTo>
                      <a:pt x="2505" y="278078"/>
                    </a:lnTo>
                    <a:lnTo>
                      <a:pt x="0" y="258036"/>
                    </a:lnTo>
                    <a:lnTo>
                      <a:pt x="0" y="248015"/>
                    </a:lnTo>
                    <a:lnTo>
                      <a:pt x="2505" y="237995"/>
                    </a:lnTo>
                    <a:lnTo>
                      <a:pt x="17536" y="235489"/>
                    </a:lnTo>
                    <a:lnTo>
                      <a:pt x="35073" y="235489"/>
                    </a:lnTo>
                    <a:lnTo>
                      <a:pt x="87682" y="260541"/>
                    </a:lnTo>
                    <a:lnTo>
                      <a:pt x="152818" y="288099"/>
                    </a:lnTo>
                    <a:lnTo>
                      <a:pt x="212942" y="305635"/>
                    </a:lnTo>
                    <a:lnTo>
                      <a:pt x="285593" y="315656"/>
                    </a:lnTo>
                    <a:lnTo>
                      <a:pt x="348224" y="318161"/>
                    </a:lnTo>
                    <a:lnTo>
                      <a:pt x="470979" y="310646"/>
                    </a:lnTo>
                    <a:lnTo>
                      <a:pt x="656364" y="285594"/>
                    </a:lnTo>
                    <a:lnTo>
                      <a:pt x="982041" y="222963"/>
                    </a:lnTo>
                    <a:cubicBezTo>
                      <a:pt x="1052149" y="207759"/>
                      <a:pt x="1120740" y="177870"/>
                      <a:pt x="1192478" y="177870"/>
                    </a:cubicBezTo>
                    <a:lnTo>
                      <a:pt x="1663456" y="132776"/>
                    </a:lnTo>
                    <a:lnTo>
                      <a:pt x="1791222" y="117745"/>
                    </a:lnTo>
                    <a:lnTo>
                      <a:pt x="2036732" y="100208"/>
                    </a:lnTo>
                    <a:lnTo>
                      <a:pt x="2214602" y="82672"/>
                    </a:lnTo>
                    <a:lnTo>
                      <a:pt x="2362409" y="62630"/>
                    </a:lnTo>
                    <a:lnTo>
                      <a:pt x="2562825" y="25052"/>
                    </a:lnTo>
                    <a:lnTo>
                      <a:pt x="2660528" y="2505"/>
                    </a:lnTo>
                    <a:lnTo>
                      <a:pt x="2703117" y="0"/>
                    </a:lnTo>
                    <a:lnTo>
                      <a:pt x="2753221" y="10021"/>
                    </a:lnTo>
                    <a:lnTo>
                      <a:pt x="2840903" y="45094"/>
                    </a:lnTo>
                    <a:lnTo>
                      <a:pt x="2913554" y="80167"/>
                    </a:lnTo>
                    <a:lnTo>
                      <a:pt x="2953637" y="102714"/>
                    </a:lnTo>
                    <a:lnTo>
                      <a:pt x="2978689" y="120250"/>
                    </a:lnTo>
                    <a:lnTo>
                      <a:pt x="3001236" y="140292"/>
                    </a:lnTo>
                    <a:lnTo>
                      <a:pt x="3018773" y="167849"/>
                    </a:lnTo>
                    <a:lnTo>
                      <a:pt x="3028793" y="192901"/>
                    </a:lnTo>
                    <a:lnTo>
                      <a:pt x="3028793" y="227974"/>
                    </a:lnTo>
                    <a:lnTo>
                      <a:pt x="3018773" y="270562"/>
                    </a:lnTo>
                    <a:lnTo>
                      <a:pt x="3011257" y="285594"/>
                    </a:lnTo>
                    <a:lnTo>
                      <a:pt x="2991215" y="298120"/>
                    </a:lnTo>
                    <a:lnTo>
                      <a:pt x="2926080" y="298120"/>
                    </a:lnTo>
                    <a:lnTo>
                      <a:pt x="2642992" y="275573"/>
                    </a:lnTo>
                    <a:lnTo>
                      <a:pt x="2304789" y="273067"/>
                    </a:lnTo>
                    <a:lnTo>
                      <a:pt x="1944039" y="290604"/>
                    </a:lnTo>
                    <a:lnTo>
                      <a:pt x="1548217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0" name="フリーフォーム 18">
                <a:extLst>
                  <a:ext uri="{FF2B5EF4-FFF2-40B4-BE49-F238E27FC236}">
                    <a16:creationId xmlns:a16="http://schemas.microsoft.com/office/drawing/2014/main" id="{BAC58D82-5498-4977-B71B-197AD17C9E22}"/>
                  </a:ext>
                </a:extLst>
              </p:cNvPr>
              <p:cNvSpPr/>
              <p:nvPr/>
            </p:nvSpPr>
            <p:spPr>
              <a:xfrm>
                <a:off x="5829301" y="3294063"/>
                <a:ext cx="2022475" cy="1231900"/>
              </a:xfrm>
              <a:custGeom>
                <a:avLst/>
                <a:gdLst>
                  <a:gd name="connsiteX0" fmla="*/ 766763 w 2021681"/>
                  <a:gd name="connsiteY0" fmla="*/ 304800 h 1233487"/>
                  <a:gd name="connsiteX1" fmla="*/ 85725 w 2021681"/>
                  <a:gd name="connsiteY1" fmla="*/ 388144 h 1233487"/>
                  <a:gd name="connsiteX2" fmla="*/ 0 w 2021681"/>
                  <a:gd name="connsiteY2" fmla="*/ 211931 h 1233487"/>
                  <a:gd name="connsiteX3" fmla="*/ 126206 w 2021681"/>
                  <a:gd name="connsiteY3" fmla="*/ 200025 h 1233487"/>
                  <a:gd name="connsiteX4" fmla="*/ 609600 w 2021681"/>
                  <a:gd name="connsiteY4" fmla="*/ 147637 h 1233487"/>
                  <a:gd name="connsiteX5" fmla="*/ 1164431 w 2021681"/>
                  <a:gd name="connsiteY5" fmla="*/ 88106 h 1233487"/>
                  <a:gd name="connsiteX6" fmla="*/ 1616869 w 2021681"/>
                  <a:gd name="connsiteY6" fmla="*/ 47625 h 1233487"/>
                  <a:gd name="connsiteX7" fmla="*/ 1647825 w 2021681"/>
                  <a:gd name="connsiteY7" fmla="*/ 21431 h 1233487"/>
                  <a:gd name="connsiteX8" fmla="*/ 1676400 w 2021681"/>
                  <a:gd name="connsiteY8" fmla="*/ 7144 h 1233487"/>
                  <a:gd name="connsiteX9" fmla="*/ 1702594 w 2021681"/>
                  <a:gd name="connsiteY9" fmla="*/ 0 h 1233487"/>
                  <a:gd name="connsiteX10" fmla="*/ 1724025 w 2021681"/>
                  <a:gd name="connsiteY10" fmla="*/ 0 h 1233487"/>
                  <a:gd name="connsiteX11" fmla="*/ 1743075 w 2021681"/>
                  <a:gd name="connsiteY11" fmla="*/ 7144 h 1233487"/>
                  <a:gd name="connsiteX12" fmla="*/ 1781175 w 2021681"/>
                  <a:gd name="connsiteY12" fmla="*/ 28575 h 1233487"/>
                  <a:gd name="connsiteX13" fmla="*/ 1869281 w 2021681"/>
                  <a:gd name="connsiteY13" fmla="*/ 95250 h 1233487"/>
                  <a:gd name="connsiteX14" fmla="*/ 1935956 w 2021681"/>
                  <a:gd name="connsiteY14" fmla="*/ 154781 h 1233487"/>
                  <a:gd name="connsiteX15" fmla="*/ 1976438 w 2021681"/>
                  <a:gd name="connsiteY15" fmla="*/ 190500 h 1233487"/>
                  <a:gd name="connsiteX16" fmla="*/ 2005013 w 2021681"/>
                  <a:gd name="connsiteY16" fmla="*/ 226219 h 1233487"/>
                  <a:gd name="connsiteX17" fmla="*/ 2019300 w 2021681"/>
                  <a:gd name="connsiteY17" fmla="*/ 250031 h 1233487"/>
                  <a:gd name="connsiteX18" fmla="*/ 2021681 w 2021681"/>
                  <a:gd name="connsiteY18" fmla="*/ 264319 h 1233487"/>
                  <a:gd name="connsiteX19" fmla="*/ 2021681 w 2021681"/>
                  <a:gd name="connsiteY19" fmla="*/ 280987 h 1233487"/>
                  <a:gd name="connsiteX20" fmla="*/ 2014538 w 2021681"/>
                  <a:gd name="connsiteY20" fmla="*/ 309562 h 1233487"/>
                  <a:gd name="connsiteX21" fmla="*/ 2000250 w 2021681"/>
                  <a:gd name="connsiteY21" fmla="*/ 330994 h 1233487"/>
                  <a:gd name="connsiteX22" fmla="*/ 1978819 w 2021681"/>
                  <a:gd name="connsiteY22" fmla="*/ 347662 h 1233487"/>
                  <a:gd name="connsiteX23" fmla="*/ 1952625 w 2021681"/>
                  <a:gd name="connsiteY23" fmla="*/ 359569 h 1233487"/>
                  <a:gd name="connsiteX24" fmla="*/ 1905000 w 2021681"/>
                  <a:gd name="connsiteY24" fmla="*/ 569119 h 1233487"/>
                  <a:gd name="connsiteX25" fmla="*/ 1835944 w 2021681"/>
                  <a:gd name="connsiteY25" fmla="*/ 826294 h 1233487"/>
                  <a:gd name="connsiteX26" fmla="*/ 1762125 w 2021681"/>
                  <a:gd name="connsiteY26" fmla="*/ 1112044 h 1233487"/>
                  <a:gd name="connsiteX27" fmla="*/ 1752600 w 2021681"/>
                  <a:gd name="connsiteY27" fmla="*/ 1147762 h 1233487"/>
                  <a:gd name="connsiteX28" fmla="*/ 1743075 w 2021681"/>
                  <a:gd name="connsiteY28" fmla="*/ 1173956 h 1233487"/>
                  <a:gd name="connsiteX29" fmla="*/ 1731169 w 2021681"/>
                  <a:gd name="connsiteY29" fmla="*/ 1193006 h 1233487"/>
                  <a:gd name="connsiteX30" fmla="*/ 1709738 w 2021681"/>
                  <a:gd name="connsiteY30" fmla="*/ 1209675 h 1233487"/>
                  <a:gd name="connsiteX31" fmla="*/ 1669256 w 2021681"/>
                  <a:gd name="connsiteY31" fmla="*/ 1223962 h 1233487"/>
                  <a:gd name="connsiteX32" fmla="*/ 1635919 w 2021681"/>
                  <a:gd name="connsiteY32" fmla="*/ 1231106 h 1233487"/>
                  <a:gd name="connsiteX33" fmla="*/ 1612106 w 2021681"/>
                  <a:gd name="connsiteY33" fmla="*/ 1233487 h 1233487"/>
                  <a:gd name="connsiteX34" fmla="*/ 1583531 w 2021681"/>
                  <a:gd name="connsiteY34" fmla="*/ 1231106 h 1233487"/>
                  <a:gd name="connsiteX35" fmla="*/ 1559719 w 2021681"/>
                  <a:gd name="connsiteY35" fmla="*/ 1223962 h 1233487"/>
                  <a:gd name="connsiteX36" fmla="*/ 1547813 w 2021681"/>
                  <a:gd name="connsiteY36" fmla="*/ 1214437 h 1233487"/>
                  <a:gd name="connsiteX37" fmla="*/ 1533525 w 2021681"/>
                  <a:gd name="connsiteY37" fmla="*/ 1190625 h 1233487"/>
                  <a:gd name="connsiteX38" fmla="*/ 1528763 w 2021681"/>
                  <a:gd name="connsiteY38" fmla="*/ 1109662 h 1233487"/>
                  <a:gd name="connsiteX39" fmla="*/ 1552575 w 2021681"/>
                  <a:gd name="connsiteY39" fmla="*/ 988219 h 1233487"/>
                  <a:gd name="connsiteX40" fmla="*/ 1624013 w 2021681"/>
                  <a:gd name="connsiteY40" fmla="*/ 595312 h 1233487"/>
                  <a:gd name="connsiteX41" fmla="*/ 1640681 w 2021681"/>
                  <a:gd name="connsiteY41" fmla="*/ 509587 h 1233487"/>
                  <a:gd name="connsiteX42" fmla="*/ 1671638 w 2021681"/>
                  <a:gd name="connsiteY42" fmla="*/ 283369 h 1233487"/>
                  <a:gd name="connsiteX43" fmla="*/ 1666875 w 2021681"/>
                  <a:gd name="connsiteY43" fmla="*/ 257175 h 1233487"/>
                  <a:gd name="connsiteX44" fmla="*/ 1654969 w 2021681"/>
                  <a:gd name="connsiteY44" fmla="*/ 238125 h 1233487"/>
                  <a:gd name="connsiteX45" fmla="*/ 1635919 w 2021681"/>
                  <a:gd name="connsiteY45" fmla="*/ 221456 h 1233487"/>
                  <a:gd name="connsiteX46" fmla="*/ 1609725 w 2021681"/>
                  <a:gd name="connsiteY46" fmla="*/ 207169 h 1233487"/>
                  <a:gd name="connsiteX47" fmla="*/ 1576388 w 2021681"/>
                  <a:gd name="connsiteY47" fmla="*/ 204787 h 1233487"/>
                  <a:gd name="connsiteX48" fmla="*/ 766763 w 2021681"/>
                  <a:gd name="connsiteY48" fmla="*/ 304800 h 123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021681" h="1233487">
                    <a:moveTo>
                      <a:pt x="766763" y="304800"/>
                    </a:moveTo>
                    <a:lnTo>
                      <a:pt x="85725" y="388144"/>
                    </a:lnTo>
                    <a:lnTo>
                      <a:pt x="0" y="211931"/>
                    </a:lnTo>
                    <a:lnTo>
                      <a:pt x="126206" y="200025"/>
                    </a:lnTo>
                    <a:lnTo>
                      <a:pt x="609600" y="147637"/>
                    </a:lnTo>
                    <a:lnTo>
                      <a:pt x="1164431" y="88106"/>
                    </a:lnTo>
                    <a:lnTo>
                      <a:pt x="1616869" y="47625"/>
                    </a:lnTo>
                    <a:lnTo>
                      <a:pt x="1647825" y="21431"/>
                    </a:lnTo>
                    <a:lnTo>
                      <a:pt x="1676400" y="7144"/>
                    </a:lnTo>
                    <a:lnTo>
                      <a:pt x="1702594" y="0"/>
                    </a:lnTo>
                    <a:lnTo>
                      <a:pt x="1724025" y="0"/>
                    </a:lnTo>
                    <a:lnTo>
                      <a:pt x="1743075" y="7144"/>
                    </a:lnTo>
                    <a:lnTo>
                      <a:pt x="1781175" y="28575"/>
                    </a:lnTo>
                    <a:lnTo>
                      <a:pt x="1869281" y="95250"/>
                    </a:lnTo>
                    <a:lnTo>
                      <a:pt x="1935956" y="154781"/>
                    </a:lnTo>
                    <a:lnTo>
                      <a:pt x="1976438" y="190500"/>
                    </a:lnTo>
                    <a:lnTo>
                      <a:pt x="2005013" y="226219"/>
                    </a:lnTo>
                    <a:lnTo>
                      <a:pt x="2019300" y="250031"/>
                    </a:lnTo>
                    <a:lnTo>
                      <a:pt x="2021681" y="264319"/>
                    </a:lnTo>
                    <a:lnTo>
                      <a:pt x="2021681" y="280987"/>
                    </a:lnTo>
                    <a:lnTo>
                      <a:pt x="2014538" y="309562"/>
                    </a:lnTo>
                    <a:lnTo>
                      <a:pt x="2000250" y="330994"/>
                    </a:lnTo>
                    <a:lnTo>
                      <a:pt x="1978819" y="347662"/>
                    </a:lnTo>
                    <a:lnTo>
                      <a:pt x="1952625" y="359569"/>
                    </a:lnTo>
                    <a:lnTo>
                      <a:pt x="1905000" y="569119"/>
                    </a:lnTo>
                    <a:lnTo>
                      <a:pt x="1835944" y="826294"/>
                    </a:lnTo>
                    <a:lnTo>
                      <a:pt x="1762125" y="1112044"/>
                    </a:lnTo>
                    <a:lnTo>
                      <a:pt x="1752600" y="1147762"/>
                    </a:lnTo>
                    <a:lnTo>
                      <a:pt x="1743075" y="1173956"/>
                    </a:lnTo>
                    <a:lnTo>
                      <a:pt x="1731169" y="1193006"/>
                    </a:lnTo>
                    <a:lnTo>
                      <a:pt x="1709738" y="1209675"/>
                    </a:lnTo>
                    <a:lnTo>
                      <a:pt x="1669256" y="1223962"/>
                    </a:lnTo>
                    <a:lnTo>
                      <a:pt x="1635919" y="1231106"/>
                    </a:lnTo>
                    <a:lnTo>
                      <a:pt x="1612106" y="1233487"/>
                    </a:lnTo>
                    <a:lnTo>
                      <a:pt x="1583531" y="1231106"/>
                    </a:lnTo>
                    <a:lnTo>
                      <a:pt x="1559719" y="1223962"/>
                    </a:lnTo>
                    <a:lnTo>
                      <a:pt x="1547813" y="1214437"/>
                    </a:lnTo>
                    <a:lnTo>
                      <a:pt x="1533525" y="1190625"/>
                    </a:lnTo>
                    <a:lnTo>
                      <a:pt x="1528763" y="1109662"/>
                    </a:lnTo>
                    <a:lnTo>
                      <a:pt x="1552575" y="988219"/>
                    </a:lnTo>
                    <a:lnTo>
                      <a:pt x="1624013" y="595312"/>
                    </a:lnTo>
                    <a:lnTo>
                      <a:pt x="1640681" y="509587"/>
                    </a:lnTo>
                    <a:lnTo>
                      <a:pt x="1671638" y="283369"/>
                    </a:lnTo>
                    <a:lnTo>
                      <a:pt x="1666875" y="257175"/>
                    </a:lnTo>
                    <a:lnTo>
                      <a:pt x="1654969" y="238125"/>
                    </a:lnTo>
                    <a:lnTo>
                      <a:pt x="1635919" y="221456"/>
                    </a:lnTo>
                    <a:lnTo>
                      <a:pt x="1609725" y="207169"/>
                    </a:lnTo>
                    <a:lnTo>
                      <a:pt x="1576388" y="204787"/>
                    </a:lnTo>
                    <a:lnTo>
                      <a:pt x="766763" y="304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1" name="フリーフォーム 19">
                <a:extLst>
                  <a:ext uri="{FF2B5EF4-FFF2-40B4-BE49-F238E27FC236}">
                    <a16:creationId xmlns:a16="http://schemas.microsoft.com/office/drawing/2014/main" id="{122123E7-06B2-4B1D-9441-2E583655D108}"/>
                  </a:ext>
                </a:extLst>
              </p:cNvPr>
              <p:cNvSpPr/>
              <p:nvPr/>
            </p:nvSpPr>
            <p:spPr>
              <a:xfrm>
                <a:off x="5934076" y="3760789"/>
                <a:ext cx="1622425" cy="371475"/>
              </a:xfrm>
              <a:custGeom>
                <a:avLst/>
                <a:gdLst>
                  <a:gd name="connsiteX0" fmla="*/ 709613 w 1621631"/>
                  <a:gd name="connsiteY0" fmla="*/ 261937 h 371475"/>
                  <a:gd name="connsiteX1" fmla="*/ 28575 w 1621631"/>
                  <a:gd name="connsiteY1" fmla="*/ 371475 h 371475"/>
                  <a:gd name="connsiteX2" fmla="*/ 0 w 1621631"/>
                  <a:gd name="connsiteY2" fmla="*/ 190500 h 371475"/>
                  <a:gd name="connsiteX3" fmla="*/ 342900 w 1621631"/>
                  <a:gd name="connsiteY3" fmla="*/ 152400 h 371475"/>
                  <a:gd name="connsiteX4" fmla="*/ 664369 w 1621631"/>
                  <a:gd name="connsiteY4" fmla="*/ 111919 h 371475"/>
                  <a:gd name="connsiteX5" fmla="*/ 1152525 w 1621631"/>
                  <a:gd name="connsiteY5" fmla="*/ 52387 h 371475"/>
                  <a:gd name="connsiteX6" fmla="*/ 1588294 w 1621631"/>
                  <a:gd name="connsiteY6" fmla="*/ 0 h 371475"/>
                  <a:gd name="connsiteX7" fmla="*/ 1621631 w 1621631"/>
                  <a:gd name="connsiteY7" fmla="*/ 154781 h 371475"/>
                  <a:gd name="connsiteX8" fmla="*/ 1243013 w 1621631"/>
                  <a:gd name="connsiteY8" fmla="*/ 190500 h 371475"/>
                  <a:gd name="connsiteX9" fmla="*/ 709613 w 1621631"/>
                  <a:gd name="connsiteY9" fmla="*/ 2619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1631" h="371475">
                    <a:moveTo>
                      <a:pt x="709613" y="261937"/>
                    </a:moveTo>
                    <a:lnTo>
                      <a:pt x="28575" y="371475"/>
                    </a:lnTo>
                    <a:lnTo>
                      <a:pt x="0" y="190500"/>
                    </a:lnTo>
                    <a:lnTo>
                      <a:pt x="342900" y="152400"/>
                    </a:lnTo>
                    <a:lnTo>
                      <a:pt x="664369" y="111919"/>
                    </a:lnTo>
                    <a:lnTo>
                      <a:pt x="1152525" y="52387"/>
                    </a:lnTo>
                    <a:lnTo>
                      <a:pt x="1588294" y="0"/>
                    </a:lnTo>
                    <a:lnTo>
                      <a:pt x="1621631" y="154781"/>
                    </a:lnTo>
                    <a:lnTo>
                      <a:pt x="1243013" y="190500"/>
                    </a:lnTo>
                    <a:lnTo>
                      <a:pt x="709613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2" name="フリーフォーム 21">
                <a:extLst>
                  <a:ext uri="{FF2B5EF4-FFF2-40B4-BE49-F238E27FC236}">
                    <a16:creationId xmlns:a16="http://schemas.microsoft.com/office/drawing/2014/main" id="{779777E6-C5A7-4F58-A4D7-22CE3EA86A56}"/>
                  </a:ext>
                </a:extLst>
              </p:cNvPr>
              <p:cNvSpPr/>
              <p:nvPr/>
            </p:nvSpPr>
            <p:spPr>
              <a:xfrm>
                <a:off x="5981700" y="4243389"/>
                <a:ext cx="1460500" cy="376237"/>
              </a:xfrm>
              <a:custGeom>
                <a:avLst/>
                <a:gdLst>
                  <a:gd name="connsiteX0" fmla="*/ 1092994 w 1459706"/>
                  <a:gd name="connsiteY0" fmla="*/ 207168 h 376237"/>
                  <a:gd name="connsiteX1" fmla="*/ 840581 w 1459706"/>
                  <a:gd name="connsiteY1" fmla="*/ 240506 h 376237"/>
                  <a:gd name="connsiteX2" fmla="*/ 766763 w 1459706"/>
                  <a:gd name="connsiteY2" fmla="*/ 252412 h 376237"/>
                  <a:gd name="connsiteX3" fmla="*/ 626269 w 1459706"/>
                  <a:gd name="connsiteY3" fmla="*/ 261937 h 376237"/>
                  <a:gd name="connsiteX4" fmla="*/ 500063 w 1459706"/>
                  <a:gd name="connsiteY4" fmla="*/ 276225 h 376237"/>
                  <a:gd name="connsiteX5" fmla="*/ 347663 w 1459706"/>
                  <a:gd name="connsiteY5" fmla="*/ 304800 h 376237"/>
                  <a:gd name="connsiteX6" fmla="*/ 109538 w 1459706"/>
                  <a:gd name="connsiteY6" fmla="*/ 361950 h 376237"/>
                  <a:gd name="connsiteX7" fmla="*/ 11906 w 1459706"/>
                  <a:gd name="connsiteY7" fmla="*/ 376237 h 376237"/>
                  <a:gd name="connsiteX8" fmla="*/ 0 w 1459706"/>
                  <a:gd name="connsiteY8" fmla="*/ 180975 h 376237"/>
                  <a:gd name="connsiteX9" fmla="*/ 507206 w 1459706"/>
                  <a:gd name="connsiteY9" fmla="*/ 123825 h 376237"/>
                  <a:gd name="connsiteX10" fmla="*/ 823913 w 1459706"/>
                  <a:gd name="connsiteY10" fmla="*/ 88106 h 376237"/>
                  <a:gd name="connsiteX11" fmla="*/ 1126331 w 1459706"/>
                  <a:gd name="connsiteY11" fmla="*/ 50006 h 376237"/>
                  <a:gd name="connsiteX12" fmla="*/ 1450181 w 1459706"/>
                  <a:gd name="connsiteY12" fmla="*/ 0 h 376237"/>
                  <a:gd name="connsiteX13" fmla="*/ 1459706 w 1459706"/>
                  <a:gd name="connsiteY13" fmla="*/ 190500 h 376237"/>
                  <a:gd name="connsiteX14" fmla="*/ 1092994 w 1459706"/>
                  <a:gd name="connsiteY14" fmla="*/ 207168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9706" h="376237">
                    <a:moveTo>
                      <a:pt x="1092994" y="207168"/>
                    </a:moveTo>
                    <a:lnTo>
                      <a:pt x="840581" y="240506"/>
                    </a:lnTo>
                    <a:lnTo>
                      <a:pt x="766763" y="252412"/>
                    </a:lnTo>
                    <a:lnTo>
                      <a:pt x="626269" y="261937"/>
                    </a:lnTo>
                    <a:lnTo>
                      <a:pt x="500063" y="276225"/>
                    </a:lnTo>
                    <a:lnTo>
                      <a:pt x="347663" y="304800"/>
                    </a:lnTo>
                    <a:lnTo>
                      <a:pt x="109538" y="361950"/>
                    </a:lnTo>
                    <a:lnTo>
                      <a:pt x="11906" y="376237"/>
                    </a:lnTo>
                    <a:lnTo>
                      <a:pt x="0" y="180975"/>
                    </a:lnTo>
                    <a:lnTo>
                      <a:pt x="507206" y="123825"/>
                    </a:lnTo>
                    <a:lnTo>
                      <a:pt x="823913" y="88106"/>
                    </a:lnTo>
                    <a:lnTo>
                      <a:pt x="1126331" y="50006"/>
                    </a:lnTo>
                    <a:lnTo>
                      <a:pt x="1450181" y="0"/>
                    </a:lnTo>
                    <a:lnTo>
                      <a:pt x="1459706" y="190500"/>
                    </a:lnTo>
                    <a:lnTo>
                      <a:pt x="1092994" y="2071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3" name="フリーフォーム 22">
                <a:extLst>
                  <a:ext uri="{FF2B5EF4-FFF2-40B4-BE49-F238E27FC236}">
                    <a16:creationId xmlns:a16="http://schemas.microsoft.com/office/drawing/2014/main" id="{F7791AE8-1863-4A33-9926-099D7B341452}"/>
                  </a:ext>
                </a:extLst>
              </p:cNvPr>
              <p:cNvSpPr/>
              <p:nvPr/>
            </p:nvSpPr>
            <p:spPr>
              <a:xfrm>
                <a:off x="4908550" y="4494213"/>
                <a:ext cx="1562100" cy="1479550"/>
              </a:xfrm>
              <a:custGeom>
                <a:avLst/>
                <a:gdLst>
                  <a:gd name="connsiteX0" fmla="*/ 873919 w 1562100"/>
                  <a:gd name="connsiteY0" fmla="*/ 1107281 h 1481137"/>
                  <a:gd name="connsiteX1" fmla="*/ 716757 w 1562100"/>
                  <a:gd name="connsiteY1" fmla="*/ 1216819 h 1481137"/>
                  <a:gd name="connsiteX2" fmla="*/ 600075 w 1562100"/>
                  <a:gd name="connsiteY2" fmla="*/ 1281112 h 1481137"/>
                  <a:gd name="connsiteX3" fmla="*/ 485775 w 1562100"/>
                  <a:gd name="connsiteY3" fmla="*/ 1338262 h 1481137"/>
                  <a:gd name="connsiteX4" fmla="*/ 326232 w 1562100"/>
                  <a:gd name="connsiteY4" fmla="*/ 1404937 h 1481137"/>
                  <a:gd name="connsiteX5" fmla="*/ 164307 w 1562100"/>
                  <a:gd name="connsiteY5" fmla="*/ 1454944 h 1481137"/>
                  <a:gd name="connsiteX6" fmla="*/ 66675 w 1562100"/>
                  <a:gd name="connsiteY6" fmla="*/ 1481137 h 1481137"/>
                  <a:gd name="connsiteX7" fmla="*/ 50007 w 1562100"/>
                  <a:gd name="connsiteY7" fmla="*/ 1481137 h 1481137"/>
                  <a:gd name="connsiteX8" fmla="*/ 21432 w 1562100"/>
                  <a:gd name="connsiteY8" fmla="*/ 1478756 h 1481137"/>
                  <a:gd name="connsiteX9" fmla="*/ 2382 w 1562100"/>
                  <a:gd name="connsiteY9" fmla="*/ 1469231 h 1481137"/>
                  <a:gd name="connsiteX10" fmla="*/ 0 w 1562100"/>
                  <a:gd name="connsiteY10" fmla="*/ 1454944 h 1481137"/>
                  <a:gd name="connsiteX11" fmla="*/ 7144 w 1562100"/>
                  <a:gd name="connsiteY11" fmla="*/ 1443037 h 1481137"/>
                  <a:gd name="connsiteX12" fmla="*/ 38100 w 1562100"/>
                  <a:gd name="connsiteY12" fmla="*/ 1419225 h 1481137"/>
                  <a:gd name="connsiteX13" fmla="*/ 90488 w 1562100"/>
                  <a:gd name="connsiteY13" fmla="*/ 1393031 h 1481137"/>
                  <a:gd name="connsiteX14" fmla="*/ 266700 w 1562100"/>
                  <a:gd name="connsiteY14" fmla="*/ 1316831 h 1481137"/>
                  <a:gd name="connsiteX15" fmla="*/ 385763 w 1562100"/>
                  <a:gd name="connsiteY15" fmla="*/ 1257300 h 1481137"/>
                  <a:gd name="connsiteX16" fmla="*/ 504825 w 1562100"/>
                  <a:gd name="connsiteY16" fmla="*/ 1185862 h 1481137"/>
                  <a:gd name="connsiteX17" fmla="*/ 597694 w 1562100"/>
                  <a:gd name="connsiteY17" fmla="*/ 1123950 h 1481137"/>
                  <a:gd name="connsiteX18" fmla="*/ 664369 w 1562100"/>
                  <a:gd name="connsiteY18" fmla="*/ 1073944 h 1481137"/>
                  <a:gd name="connsiteX19" fmla="*/ 771525 w 1562100"/>
                  <a:gd name="connsiteY19" fmla="*/ 978694 h 1481137"/>
                  <a:gd name="connsiteX20" fmla="*/ 859632 w 1562100"/>
                  <a:gd name="connsiteY20" fmla="*/ 892969 h 1481137"/>
                  <a:gd name="connsiteX21" fmla="*/ 935832 w 1562100"/>
                  <a:gd name="connsiteY21" fmla="*/ 804862 h 1481137"/>
                  <a:gd name="connsiteX22" fmla="*/ 1014413 w 1562100"/>
                  <a:gd name="connsiteY22" fmla="*/ 709612 h 1481137"/>
                  <a:gd name="connsiteX23" fmla="*/ 1083469 w 1562100"/>
                  <a:gd name="connsiteY23" fmla="*/ 611981 h 1481137"/>
                  <a:gd name="connsiteX24" fmla="*/ 1131094 w 1562100"/>
                  <a:gd name="connsiteY24" fmla="*/ 535781 h 1481137"/>
                  <a:gd name="connsiteX25" fmla="*/ 1154907 w 1562100"/>
                  <a:gd name="connsiteY25" fmla="*/ 490537 h 1481137"/>
                  <a:gd name="connsiteX26" fmla="*/ 1178719 w 1562100"/>
                  <a:gd name="connsiteY26" fmla="*/ 419100 h 1481137"/>
                  <a:gd name="connsiteX27" fmla="*/ 1195388 w 1562100"/>
                  <a:gd name="connsiteY27" fmla="*/ 366712 h 1481137"/>
                  <a:gd name="connsiteX28" fmla="*/ 1202532 w 1562100"/>
                  <a:gd name="connsiteY28" fmla="*/ 321469 h 1481137"/>
                  <a:gd name="connsiteX29" fmla="*/ 1202532 w 1562100"/>
                  <a:gd name="connsiteY29" fmla="*/ 278606 h 1481137"/>
                  <a:gd name="connsiteX30" fmla="*/ 1200150 w 1562100"/>
                  <a:gd name="connsiteY30" fmla="*/ 252412 h 1481137"/>
                  <a:gd name="connsiteX31" fmla="*/ 1185863 w 1562100"/>
                  <a:gd name="connsiteY31" fmla="*/ 219075 h 1481137"/>
                  <a:gd name="connsiteX32" fmla="*/ 1119188 w 1562100"/>
                  <a:gd name="connsiteY32" fmla="*/ 161925 h 1481137"/>
                  <a:gd name="connsiteX33" fmla="*/ 1181100 w 1562100"/>
                  <a:gd name="connsiteY33" fmla="*/ 0 h 1481137"/>
                  <a:gd name="connsiteX34" fmla="*/ 1283494 w 1562100"/>
                  <a:gd name="connsiteY34" fmla="*/ 140494 h 1481137"/>
                  <a:gd name="connsiteX35" fmla="*/ 1316832 w 1562100"/>
                  <a:gd name="connsiteY35" fmla="*/ 176212 h 1481137"/>
                  <a:gd name="connsiteX36" fmla="*/ 1333500 w 1562100"/>
                  <a:gd name="connsiteY36" fmla="*/ 190500 h 1481137"/>
                  <a:gd name="connsiteX37" fmla="*/ 1369219 w 1562100"/>
                  <a:gd name="connsiteY37" fmla="*/ 211931 h 1481137"/>
                  <a:gd name="connsiteX38" fmla="*/ 1402557 w 1562100"/>
                  <a:gd name="connsiteY38" fmla="*/ 228600 h 1481137"/>
                  <a:gd name="connsiteX39" fmla="*/ 1433513 w 1562100"/>
                  <a:gd name="connsiteY39" fmla="*/ 245269 h 1481137"/>
                  <a:gd name="connsiteX40" fmla="*/ 1481138 w 1562100"/>
                  <a:gd name="connsiteY40" fmla="*/ 280987 h 1481137"/>
                  <a:gd name="connsiteX41" fmla="*/ 1516857 w 1562100"/>
                  <a:gd name="connsiteY41" fmla="*/ 319087 h 1481137"/>
                  <a:gd name="connsiteX42" fmla="*/ 1547813 w 1562100"/>
                  <a:gd name="connsiteY42" fmla="*/ 354806 h 1481137"/>
                  <a:gd name="connsiteX43" fmla="*/ 1557338 w 1562100"/>
                  <a:gd name="connsiteY43" fmla="*/ 381000 h 1481137"/>
                  <a:gd name="connsiteX44" fmla="*/ 1562100 w 1562100"/>
                  <a:gd name="connsiteY44" fmla="*/ 404812 h 1481137"/>
                  <a:gd name="connsiteX45" fmla="*/ 1557338 w 1562100"/>
                  <a:gd name="connsiteY45" fmla="*/ 431006 h 1481137"/>
                  <a:gd name="connsiteX46" fmla="*/ 1535907 w 1562100"/>
                  <a:gd name="connsiteY46" fmla="*/ 457200 h 1481137"/>
                  <a:gd name="connsiteX47" fmla="*/ 1445419 w 1562100"/>
                  <a:gd name="connsiteY47" fmla="*/ 542925 h 1481137"/>
                  <a:gd name="connsiteX48" fmla="*/ 1412082 w 1562100"/>
                  <a:gd name="connsiteY48" fmla="*/ 578644 h 1481137"/>
                  <a:gd name="connsiteX49" fmla="*/ 1326357 w 1562100"/>
                  <a:gd name="connsiteY49" fmla="*/ 688181 h 1481137"/>
                  <a:gd name="connsiteX50" fmla="*/ 1209675 w 1562100"/>
                  <a:gd name="connsiteY50" fmla="*/ 816769 h 1481137"/>
                  <a:gd name="connsiteX51" fmla="*/ 1100138 w 1562100"/>
                  <a:gd name="connsiteY51" fmla="*/ 923925 h 1481137"/>
                  <a:gd name="connsiteX52" fmla="*/ 957263 w 1562100"/>
                  <a:gd name="connsiteY52" fmla="*/ 1050131 h 1481137"/>
                  <a:gd name="connsiteX53" fmla="*/ 873919 w 1562100"/>
                  <a:gd name="connsiteY53" fmla="*/ 1107281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62100" h="1481137">
                    <a:moveTo>
                      <a:pt x="873919" y="1107281"/>
                    </a:moveTo>
                    <a:lnTo>
                      <a:pt x="716757" y="1216819"/>
                    </a:lnTo>
                    <a:lnTo>
                      <a:pt x="600075" y="1281112"/>
                    </a:lnTo>
                    <a:lnTo>
                      <a:pt x="485775" y="1338262"/>
                    </a:lnTo>
                    <a:lnTo>
                      <a:pt x="326232" y="1404937"/>
                    </a:lnTo>
                    <a:lnTo>
                      <a:pt x="164307" y="1454944"/>
                    </a:lnTo>
                    <a:lnTo>
                      <a:pt x="66675" y="1481137"/>
                    </a:lnTo>
                    <a:lnTo>
                      <a:pt x="50007" y="1481137"/>
                    </a:lnTo>
                    <a:lnTo>
                      <a:pt x="21432" y="1478756"/>
                    </a:lnTo>
                    <a:lnTo>
                      <a:pt x="2382" y="1469231"/>
                    </a:lnTo>
                    <a:lnTo>
                      <a:pt x="0" y="1454944"/>
                    </a:lnTo>
                    <a:lnTo>
                      <a:pt x="7144" y="1443037"/>
                    </a:lnTo>
                    <a:lnTo>
                      <a:pt x="38100" y="1419225"/>
                    </a:lnTo>
                    <a:lnTo>
                      <a:pt x="90488" y="1393031"/>
                    </a:lnTo>
                    <a:lnTo>
                      <a:pt x="266700" y="1316831"/>
                    </a:lnTo>
                    <a:lnTo>
                      <a:pt x="385763" y="1257300"/>
                    </a:lnTo>
                    <a:lnTo>
                      <a:pt x="504825" y="1185862"/>
                    </a:lnTo>
                    <a:lnTo>
                      <a:pt x="597694" y="1123950"/>
                    </a:lnTo>
                    <a:lnTo>
                      <a:pt x="664369" y="1073944"/>
                    </a:lnTo>
                    <a:lnTo>
                      <a:pt x="771525" y="978694"/>
                    </a:lnTo>
                    <a:lnTo>
                      <a:pt x="859632" y="892969"/>
                    </a:lnTo>
                    <a:lnTo>
                      <a:pt x="935832" y="804862"/>
                    </a:lnTo>
                    <a:lnTo>
                      <a:pt x="1014413" y="709612"/>
                    </a:lnTo>
                    <a:lnTo>
                      <a:pt x="1083469" y="611981"/>
                    </a:lnTo>
                    <a:lnTo>
                      <a:pt x="1131094" y="535781"/>
                    </a:lnTo>
                    <a:lnTo>
                      <a:pt x="1154907" y="490537"/>
                    </a:lnTo>
                    <a:lnTo>
                      <a:pt x="1178719" y="419100"/>
                    </a:lnTo>
                    <a:lnTo>
                      <a:pt x="1195388" y="366712"/>
                    </a:lnTo>
                    <a:lnTo>
                      <a:pt x="1202532" y="321469"/>
                    </a:lnTo>
                    <a:lnTo>
                      <a:pt x="1202532" y="278606"/>
                    </a:lnTo>
                    <a:lnTo>
                      <a:pt x="1200150" y="252412"/>
                    </a:lnTo>
                    <a:lnTo>
                      <a:pt x="1185863" y="219075"/>
                    </a:lnTo>
                    <a:lnTo>
                      <a:pt x="1119188" y="161925"/>
                    </a:lnTo>
                    <a:lnTo>
                      <a:pt x="1181100" y="0"/>
                    </a:lnTo>
                    <a:lnTo>
                      <a:pt x="1283494" y="140494"/>
                    </a:lnTo>
                    <a:lnTo>
                      <a:pt x="1316832" y="176212"/>
                    </a:lnTo>
                    <a:lnTo>
                      <a:pt x="1333500" y="190500"/>
                    </a:lnTo>
                    <a:lnTo>
                      <a:pt x="1369219" y="211931"/>
                    </a:lnTo>
                    <a:lnTo>
                      <a:pt x="1402557" y="228600"/>
                    </a:lnTo>
                    <a:lnTo>
                      <a:pt x="1433513" y="245269"/>
                    </a:lnTo>
                    <a:lnTo>
                      <a:pt x="1481138" y="280987"/>
                    </a:lnTo>
                    <a:lnTo>
                      <a:pt x="1516857" y="319087"/>
                    </a:lnTo>
                    <a:lnTo>
                      <a:pt x="1547813" y="354806"/>
                    </a:lnTo>
                    <a:lnTo>
                      <a:pt x="1557338" y="381000"/>
                    </a:lnTo>
                    <a:lnTo>
                      <a:pt x="1562100" y="404812"/>
                    </a:lnTo>
                    <a:lnTo>
                      <a:pt x="1557338" y="431006"/>
                    </a:lnTo>
                    <a:lnTo>
                      <a:pt x="1535907" y="457200"/>
                    </a:lnTo>
                    <a:lnTo>
                      <a:pt x="1445419" y="542925"/>
                    </a:lnTo>
                    <a:lnTo>
                      <a:pt x="1412082" y="578644"/>
                    </a:lnTo>
                    <a:lnTo>
                      <a:pt x="1326357" y="688181"/>
                    </a:lnTo>
                    <a:lnTo>
                      <a:pt x="1209675" y="816769"/>
                    </a:lnTo>
                    <a:lnTo>
                      <a:pt x="1100138" y="923925"/>
                    </a:lnTo>
                    <a:lnTo>
                      <a:pt x="957263" y="1050131"/>
                    </a:lnTo>
                    <a:lnTo>
                      <a:pt x="873919" y="11072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4" name="フリーフォーム 23">
                <a:extLst>
                  <a:ext uri="{FF2B5EF4-FFF2-40B4-BE49-F238E27FC236}">
                    <a16:creationId xmlns:a16="http://schemas.microsoft.com/office/drawing/2014/main" id="{CE72F6DA-78A4-4D99-B7F6-69BC4474760D}"/>
                  </a:ext>
                </a:extLst>
              </p:cNvPr>
              <p:cNvSpPr/>
              <p:nvPr/>
            </p:nvSpPr>
            <p:spPr>
              <a:xfrm>
                <a:off x="6661151" y="4446589"/>
                <a:ext cx="1939925" cy="1482725"/>
              </a:xfrm>
              <a:custGeom>
                <a:avLst/>
                <a:gdLst>
                  <a:gd name="connsiteX0" fmla="*/ 121444 w 1940719"/>
                  <a:gd name="connsiteY0" fmla="*/ 642937 h 1483519"/>
                  <a:gd name="connsiteX1" fmla="*/ 140494 w 1940719"/>
                  <a:gd name="connsiteY1" fmla="*/ 169069 h 1483519"/>
                  <a:gd name="connsiteX2" fmla="*/ 0 w 1940719"/>
                  <a:gd name="connsiteY2" fmla="*/ 0 h 1483519"/>
                  <a:gd name="connsiteX3" fmla="*/ 159544 w 1940719"/>
                  <a:gd name="connsiteY3" fmla="*/ 14287 h 1483519"/>
                  <a:gd name="connsiteX4" fmla="*/ 273844 w 1940719"/>
                  <a:gd name="connsiteY4" fmla="*/ 78581 h 1483519"/>
                  <a:gd name="connsiteX5" fmla="*/ 319088 w 1940719"/>
                  <a:gd name="connsiteY5" fmla="*/ 104775 h 1483519"/>
                  <a:gd name="connsiteX6" fmla="*/ 347663 w 1940719"/>
                  <a:gd name="connsiteY6" fmla="*/ 126206 h 1483519"/>
                  <a:gd name="connsiteX7" fmla="*/ 381000 w 1940719"/>
                  <a:gd name="connsiteY7" fmla="*/ 152400 h 1483519"/>
                  <a:gd name="connsiteX8" fmla="*/ 402432 w 1940719"/>
                  <a:gd name="connsiteY8" fmla="*/ 173831 h 1483519"/>
                  <a:gd name="connsiteX9" fmla="*/ 416719 w 1940719"/>
                  <a:gd name="connsiteY9" fmla="*/ 195262 h 1483519"/>
                  <a:gd name="connsiteX10" fmla="*/ 428625 w 1940719"/>
                  <a:gd name="connsiteY10" fmla="*/ 219075 h 1483519"/>
                  <a:gd name="connsiteX11" fmla="*/ 435769 w 1940719"/>
                  <a:gd name="connsiteY11" fmla="*/ 235744 h 1483519"/>
                  <a:gd name="connsiteX12" fmla="*/ 440532 w 1940719"/>
                  <a:gd name="connsiteY12" fmla="*/ 259556 h 1483519"/>
                  <a:gd name="connsiteX13" fmla="*/ 435769 w 1940719"/>
                  <a:gd name="connsiteY13" fmla="*/ 290512 h 1483519"/>
                  <a:gd name="connsiteX14" fmla="*/ 419100 w 1940719"/>
                  <a:gd name="connsiteY14" fmla="*/ 326231 h 1483519"/>
                  <a:gd name="connsiteX15" fmla="*/ 388144 w 1940719"/>
                  <a:gd name="connsiteY15" fmla="*/ 366712 h 1483519"/>
                  <a:gd name="connsiteX16" fmla="*/ 371475 w 1940719"/>
                  <a:gd name="connsiteY16" fmla="*/ 390525 h 1483519"/>
                  <a:gd name="connsiteX17" fmla="*/ 345282 w 1940719"/>
                  <a:gd name="connsiteY17" fmla="*/ 497681 h 1483519"/>
                  <a:gd name="connsiteX18" fmla="*/ 323850 w 1940719"/>
                  <a:gd name="connsiteY18" fmla="*/ 657225 h 1483519"/>
                  <a:gd name="connsiteX19" fmla="*/ 309563 w 1940719"/>
                  <a:gd name="connsiteY19" fmla="*/ 821531 h 1483519"/>
                  <a:gd name="connsiteX20" fmla="*/ 295275 w 1940719"/>
                  <a:gd name="connsiteY20" fmla="*/ 945356 h 1483519"/>
                  <a:gd name="connsiteX21" fmla="*/ 292894 w 1940719"/>
                  <a:gd name="connsiteY21" fmla="*/ 1019175 h 1483519"/>
                  <a:gd name="connsiteX22" fmla="*/ 300038 w 1940719"/>
                  <a:gd name="connsiteY22" fmla="*/ 1085850 h 1483519"/>
                  <a:gd name="connsiteX23" fmla="*/ 309563 w 1940719"/>
                  <a:gd name="connsiteY23" fmla="*/ 1123950 h 1483519"/>
                  <a:gd name="connsiteX24" fmla="*/ 316707 w 1940719"/>
                  <a:gd name="connsiteY24" fmla="*/ 1150144 h 1483519"/>
                  <a:gd name="connsiteX25" fmla="*/ 330994 w 1940719"/>
                  <a:gd name="connsiteY25" fmla="*/ 1176337 h 1483519"/>
                  <a:gd name="connsiteX26" fmla="*/ 352425 w 1940719"/>
                  <a:gd name="connsiteY26" fmla="*/ 1190625 h 1483519"/>
                  <a:gd name="connsiteX27" fmla="*/ 397669 w 1940719"/>
                  <a:gd name="connsiteY27" fmla="*/ 1204912 h 1483519"/>
                  <a:gd name="connsiteX28" fmla="*/ 450057 w 1940719"/>
                  <a:gd name="connsiteY28" fmla="*/ 1214437 h 1483519"/>
                  <a:gd name="connsiteX29" fmla="*/ 614363 w 1940719"/>
                  <a:gd name="connsiteY29" fmla="*/ 1231106 h 1483519"/>
                  <a:gd name="connsiteX30" fmla="*/ 890588 w 1940719"/>
                  <a:gd name="connsiteY30" fmla="*/ 1240631 h 1483519"/>
                  <a:gd name="connsiteX31" fmla="*/ 1040607 w 1940719"/>
                  <a:gd name="connsiteY31" fmla="*/ 1238250 h 1483519"/>
                  <a:gd name="connsiteX32" fmla="*/ 1138238 w 1940719"/>
                  <a:gd name="connsiteY32" fmla="*/ 1233487 h 1483519"/>
                  <a:gd name="connsiteX33" fmla="*/ 1233488 w 1940719"/>
                  <a:gd name="connsiteY33" fmla="*/ 1226344 h 1483519"/>
                  <a:gd name="connsiteX34" fmla="*/ 1326357 w 1940719"/>
                  <a:gd name="connsiteY34" fmla="*/ 1212056 h 1483519"/>
                  <a:gd name="connsiteX35" fmla="*/ 1397794 w 1940719"/>
                  <a:gd name="connsiteY35" fmla="*/ 1193006 h 1483519"/>
                  <a:gd name="connsiteX36" fmla="*/ 1447800 w 1940719"/>
                  <a:gd name="connsiteY36" fmla="*/ 1176337 h 1483519"/>
                  <a:gd name="connsiteX37" fmla="*/ 1793082 w 1940719"/>
                  <a:gd name="connsiteY37" fmla="*/ 1164431 h 1483519"/>
                  <a:gd name="connsiteX38" fmla="*/ 1807369 w 1940719"/>
                  <a:gd name="connsiteY38" fmla="*/ 1185862 h 1483519"/>
                  <a:gd name="connsiteX39" fmla="*/ 1824038 w 1940719"/>
                  <a:gd name="connsiteY39" fmla="*/ 1204912 h 1483519"/>
                  <a:gd name="connsiteX40" fmla="*/ 1843088 w 1940719"/>
                  <a:gd name="connsiteY40" fmla="*/ 1221581 h 1483519"/>
                  <a:gd name="connsiteX41" fmla="*/ 1871663 w 1940719"/>
                  <a:gd name="connsiteY41" fmla="*/ 1243012 h 1483519"/>
                  <a:gd name="connsiteX42" fmla="*/ 1893094 w 1940719"/>
                  <a:gd name="connsiteY42" fmla="*/ 1264444 h 1483519"/>
                  <a:gd name="connsiteX43" fmla="*/ 1916907 w 1940719"/>
                  <a:gd name="connsiteY43" fmla="*/ 1285875 h 1483519"/>
                  <a:gd name="connsiteX44" fmla="*/ 1928813 w 1940719"/>
                  <a:gd name="connsiteY44" fmla="*/ 1302544 h 1483519"/>
                  <a:gd name="connsiteX45" fmla="*/ 1938338 w 1940719"/>
                  <a:gd name="connsiteY45" fmla="*/ 1316831 h 1483519"/>
                  <a:gd name="connsiteX46" fmla="*/ 1940719 w 1940719"/>
                  <a:gd name="connsiteY46" fmla="*/ 1333500 h 1483519"/>
                  <a:gd name="connsiteX47" fmla="*/ 1938338 w 1940719"/>
                  <a:gd name="connsiteY47" fmla="*/ 1357312 h 1483519"/>
                  <a:gd name="connsiteX48" fmla="*/ 1928813 w 1940719"/>
                  <a:gd name="connsiteY48" fmla="*/ 1376362 h 1483519"/>
                  <a:gd name="connsiteX49" fmla="*/ 1897857 w 1940719"/>
                  <a:gd name="connsiteY49" fmla="*/ 1400175 h 1483519"/>
                  <a:gd name="connsiteX50" fmla="*/ 1833563 w 1940719"/>
                  <a:gd name="connsiteY50" fmla="*/ 1431131 h 1483519"/>
                  <a:gd name="connsiteX51" fmla="*/ 1762125 w 1940719"/>
                  <a:gd name="connsiteY51" fmla="*/ 1452562 h 1483519"/>
                  <a:gd name="connsiteX52" fmla="*/ 1681163 w 1940719"/>
                  <a:gd name="connsiteY52" fmla="*/ 1466850 h 1483519"/>
                  <a:gd name="connsiteX53" fmla="*/ 1462088 w 1940719"/>
                  <a:gd name="connsiteY53" fmla="*/ 1473994 h 1483519"/>
                  <a:gd name="connsiteX54" fmla="*/ 1162050 w 1940719"/>
                  <a:gd name="connsiteY54" fmla="*/ 1483519 h 1483519"/>
                  <a:gd name="connsiteX55" fmla="*/ 912019 w 1940719"/>
                  <a:gd name="connsiteY55" fmla="*/ 1483519 h 1483519"/>
                  <a:gd name="connsiteX56" fmla="*/ 747713 w 1940719"/>
                  <a:gd name="connsiteY56" fmla="*/ 1471612 h 1483519"/>
                  <a:gd name="connsiteX57" fmla="*/ 626269 w 1940719"/>
                  <a:gd name="connsiteY57" fmla="*/ 1462087 h 1483519"/>
                  <a:gd name="connsiteX58" fmla="*/ 464344 w 1940719"/>
                  <a:gd name="connsiteY58" fmla="*/ 1438275 h 1483519"/>
                  <a:gd name="connsiteX59" fmla="*/ 376238 w 1940719"/>
                  <a:gd name="connsiteY59" fmla="*/ 1419225 h 1483519"/>
                  <a:gd name="connsiteX60" fmla="*/ 330994 w 1940719"/>
                  <a:gd name="connsiteY60" fmla="*/ 1402556 h 1483519"/>
                  <a:gd name="connsiteX61" fmla="*/ 288132 w 1940719"/>
                  <a:gd name="connsiteY61" fmla="*/ 1378744 h 1483519"/>
                  <a:gd name="connsiteX62" fmla="*/ 221457 w 1940719"/>
                  <a:gd name="connsiteY62" fmla="*/ 1328737 h 1483519"/>
                  <a:gd name="connsiteX63" fmla="*/ 178594 w 1940719"/>
                  <a:gd name="connsiteY63" fmla="*/ 1283494 h 1483519"/>
                  <a:gd name="connsiteX64" fmla="*/ 145257 w 1940719"/>
                  <a:gd name="connsiteY64" fmla="*/ 1238250 h 1483519"/>
                  <a:gd name="connsiteX65" fmla="*/ 123825 w 1940719"/>
                  <a:gd name="connsiteY65" fmla="*/ 1197769 h 1483519"/>
                  <a:gd name="connsiteX66" fmla="*/ 107157 w 1940719"/>
                  <a:gd name="connsiteY66" fmla="*/ 1147762 h 1483519"/>
                  <a:gd name="connsiteX67" fmla="*/ 97632 w 1940719"/>
                  <a:gd name="connsiteY67" fmla="*/ 1069181 h 1483519"/>
                  <a:gd name="connsiteX68" fmla="*/ 97632 w 1940719"/>
                  <a:gd name="connsiteY68" fmla="*/ 957262 h 1483519"/>
                  <a:gd name="connsiteX69" fmla="*/ 121444 w 1940719"/>
                  <a:gd name="connsiteY69" fmla="*/ 642937 h 148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940719" h="1483519">
                    <a:moveTo>
                      <a:pt x="121444" y="642937"/>
                    </a:moveTo>
                    <a:lnTo>
                      <a:pt x="140494" y="169069"/>
                    </a:lnTo>
                    <a:lnTo>
                      <a:pt x="0" y="0"/>
                    </a:lnTo>
                    <a:lnTo>
                      <a:pt x="159544" y="14287"/>
                    </a:lnTo>
                    <a:lnTo>
                      <a:pt x="273844" y="78581"/>
                    </a:lnTo>
                    <a:lnTo>
                      <a:pt x="319088" y="104775"/>
                    </a:lnTo>
                    <a:lnTo>
                      <a:pt x="347663" y="126206"/>
                    </a:lnTo>
                    <a:lnTo>
                      <a:pt x="381000" y="152400"/>
                    </a:lnTo>
                    <a:lnTo>
                      <a:pt x="402432" y="173831"/>
                    </a:lnTo>
                    <a:lnTo>
                      <a:pt x="416719" y="195262"/>
                    </a:lnTo>
                    <a:lnTo>
                      <a:pt x="428625" y="219075"/>
                    </a:lnTo>
                    <a:lnTo>
                      <a:pt x="435769" y="235744"/>
                    </a:lnTo>
                    <a:lnTo>
                      <a:pt x="440532" y="259556"/>
                    </a:lnTo>
                    <a:lnTo>
                      <a:pt x="435769" y="290512"/>
                    </a:lnTo>
                    <a:lnTo>
                      <a:pt x="419100" y="326231"/>
                    </a:lnTo>
                    <a:lnTo>
                      <a:pt x="388144" y="366712"/>
                    </a:lnTo>
                    <a:lnTo>
                      <a:pt x="371475" y="390525"/>
                    </a:lnTo>
                    <a:lnTo>
                      <a:pt x="345282" y="497681"/>
                    </a:lnTo>
                    <a:lnTo>
                      <a:pt x="323850" y="657225"/>
                    </a:lnTo>
                    <a:lnTo>
                      <a:pt x="309563" y="821531"/>
                    </a:lnTo>
                    <a:lnTo>
                      <a:pt x="295275" y="945356"/>
                    </a:lnTo>
                    <a:cubicBezTo>
                      <a:pt x="294481" y="969962"/>
                      <a:pt x="293688" y="994569"/>
                      <a:pt x="292894" y="1019175"/>
                    </a:cubicBezTo>
                    <a:lnTo>
                      <a:pt x="300038" y="1085850"/>
                    </a:lnTo>
                    <a:lnTo>
                      <a:pt x="309563" y="1123950"/>
                    </a:lnTo>
                    <a:lnTo>
                      <a:pt x="316707" y="1150144"/>
                    </a:lnTo>
                    <a:lnTo>
                      <a:pt x="330994" y="1176337"/>
                    </a:lnTo>
                    <a:lnTo>
                      <a:pt x="352425" y="1190625"/>
                    </a:lnTo>
                    <a:lnTo>
                      <a:pt x="397669" y="1204912"/>
                    </a:lnTo>
                    <a:lnTo>
                      <a:pt x="450057" y="1214437"/>
                    </a:lnTo>
                    <a:lnTo>
                      <a:pt x="614363" y="1231106"/>
                    </a:lnTo>
                    <a:lnTo>
                      <a:pt x="890588" y="1240631"/>
                    </a:lnTo>
                    <a:lnTo>
                      <a:pt x="1040607" y="1238250"/>
                    </a:lnTo>
                    <a:lnTo>
                      <a:pt x="1138238" y="1233487"/>
                    </a:lnTo>
                    <a:lnTo>
                      <a:pt x="1233488" y="1226344"/>
                    </a:lnTo>
                    <a:lnTo>
                      <a:pt x="1326357" y="1212056"/>
                    </a:lnTo>
                    <a:lnTo>
                      <a:pt x="1397794" y="1193006"/>
                    </a:lnTo>
                    <a:lnTo>
                      <a:pt x="1447800" y="1176337"/>
                    </a:lnTo>
                    <a:lnTo>
                      <a:pt x="1793082" y="1164431"/>
                    </a:lnTo>
                    <a:lnTo>
                      <a:pt x="1807369" y="1185862"/>
                    </a:lnTo>
                    <a:lnTo>
                      <a:pt x="1824038" y="1204912"/>
                    </a:lnTo>
                    <a:lnTo>
                      <a:pt x="1843088" y="1221581"/>
                    </a:lnTo>
                    <a:lnTo>
                      <a:pt x="1871663" y="1243012"/>
                    </a:lnTo>
                    <a:lnTo>
                      <a:pt x="1893094" y="1264444"/>
                    </a:lnTo>
                    <a:lnTo>
                      <a:pt x="1916907" y="1285875"/>
                    </a:lnTo>
                    <a:lnTo>
                      <a:pt x="1928813" y="1302544"/>
                    </a:lnTo>
                    <a:lnTo>
                      <a:pt x="1938338" y="1316831"/>
                    </a:lnTo>
                    <a:lnTo>
                      <a:pt x="1940719" y="1333500"/>
                    </a:lnTo>
                    <a:lnTo>
                      <a:pt x="1938338" y="1357312"/>
                    </a:lnTo>
                    <a:lnTo>
                      <a:pt x="1928813" y="1376362"/>
                    </a:lnTo>
                    <a:lnTo>
                      <a:pt x="1897857" y="1400175"/>
                    </a:lnTo>
                    <a:lnTo>
                      <a:pt x="1833563" y="1431131"/>
                    </a:lnTo>
                    <a:lnTo>
                      <a:pt x="1762125" y="1452562"/>
                    </a:lnTo>
                    <a:lnTo>
                      <a:pt x="1681163" y="1466850"/>
                    </a:lnTo>
                    <a:lnTo>
                      <a:pt x="1462088" y="1473994"/>
                    </a:lnTo>
                    <a:lnTo>
                      <a:pt x="1162050" y="1483519"/>
                    </a:lnTo>
                    <a:lnTo>
                      <a:pt x="912019" y="1483519"/>
                    </a:lnTo>
                    <a:lnTo>
                      <a:pt x="747713" y="1471612"/>
                    </a:lnTo>
                    <a:lnTo>
                      <a:pt x="626269" y="1462087"/>
                    </a:lnTo>
                    <a:lnTo>
                      <a:pt x="464344" y="1438275"/>
                    </a:lnTo>
                    <a:lnTo>
                      <a:pt x="376238" y="1419225"/>
                    </a:lnTo>
                    <a:lnTo>
                      <a:pt x="330994" y="1402556"/>
                    </a:lnTo>
                    <a:lnTo>
                      <a:pt x="288132" y="1378744"/>
                    </a:lnTo>
                    <a:lnTo>
                      <a:pt x="221457" y="1328737"/>
                    </a:lnTo>
                    <a:lnTo>
                      <a:pt x="178594" y="1283494"/>
                    </a:lnTo>
                    <a:lnTo>
                      <a:pt x="145257" y="1238250"/>
                    </a:lnTo>
                    <a:lnTo>
                      <a:pt x="123825" y="1197769"/>
                    </a:lnTo>
                    <a:lnTo>
                      <a:pt x="107157" y="1147762"/>
                    </a:lnTo>
                    <a:lnTo>
                      <a:pt x="97632" y="1069181"/>
                    </a:lnTo>
                    <a:lnTo>
                      <a:pt x="97632" y="957262"/>
                    </a:lnTo>
                    <a:lnTo>
                      <a:pt x="121444" y="642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9346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54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CB4E2B0-B0F4-423E-B92E-E8B6CF08ABB7}"/>
              </a:ext>
            </a:extLst>
          </p:cNvPr>
          <p:cNvGrpSpPr/>
          <p:nvPr/>
        </p:nvGrpSpPr>
        <p:grpSpPr>
          <a:xfrm>
            <a:off x="3875882" y="1371600"/>
            <a:ext cx="4440236" cy="4656138"/>
            <a:chOff x="3920334" y="1371600"/>
            <a:chExt cx="4440236" cy="46561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ACABA771-B3EC-4C17-ADD5-00595D8ACF57}"/>
                </a:ext>
              </a:extLst>
            </p:cNvPr>
            <p:cNvSpPr/>
            <p:nvPr/>
          </p:nvSpPr>
          <p:spPr>
            <a:xfrm>
              <a:off x="4115595" y="1371600"/>
              <a:ext cx="1201738" cy="1100138"/>
            </a:xfrm>
            <a:custGeom>
              <a:avLst/>
              <a:gdLst>
                <a:gd name="connsiteX0" fmla="*/ 450057 w 1202532"/>
                <a:gd name="connsiteY0" fmla="*/ 816769 h 1100138"/>
                <a:gd name="connsiteX1" fmla="*/ 61913 w 1202532"/>
                <a:gd name="connsiteY1" fmla="*/ 1100138 h 1100138"/>
                <a:gd name="connsiteX2" fmla="*/ 0 w 1202532"/>
                <a:gd name="connsiteY2" fmla="*/ 1047750 h 1100138"/>
                <a:gd name="connsiteX3" fmla="*/ 116682 w 1202532"/>
                <a:gd name="connsiteY3" fmla="*/ 931069 h 1100138"/>
                <a:gd name="connsiteX4" fmla="*/ 252413 w 1202532"/>
                <a:gd name="connsiteY4" fmla="*/ 800100 h 1100138"/>
                <a:gd name="connsiteX5" fmla="*/ 383382 w 1202532"/>
                <a:gd name="connsiteY5" fmla="*/ 671513 h 1100138"/>
                <a:gd name="connsiteX6" fmla="*/ 495300 w 1202532"/>
                <a:gd name="connsiteY6" fmla="*/ 557213 h 1100138"/>
                <a:gd name="connsiteX7" fmla="*/ 581025 w 1202532"/>
                <a:gd name="connsiteY7" fmla="*/ 459581 h 1100138"/>
                <a:gd name="connsiteX8" fmla="*/ 647700 w 1202532"/>
                <a:gd name="connsiteY8" fmla="*/ 381000 h 1100138"/>
                <a:gd name="connsiteX9" fmla="*/ 685800 w 1202532"/>
                <a:gd name="connsiteY9" fmla="*/ 330994 h 1100138"/>
                <a:gd name="connsiteX10" fmla="*/ 707232 w 1202532"/>
                <a:gd name="connsiteY10" fmla="*/ 295275 h 1100138"/>
                <a:gd name="connsiteX11" fmla="*/ 721519 w 1202532"/>
                <a:gd name="connsiteY11" fmla="*/ 266700 h 1100138"/>
                <a:gd name="connsiteX12" fmla="*/ 728663 w 1202532"/>
                <a:gd name="connsiteY12" fmla="*/ 245269 h 1100138"/>
                <a:gd name="connsiteX13" fmla="*/ 731044 w 1202532"/>
                <a:gd name="connsiteY13" fmla="*/ 216694 h 1100138"/>
                <a:gd name="connsiteX14" fmla="*/ 723900 w 1202532"/>
                <a:gd name="connsiteY14" fmla="*/ 176213 h 1100138"/>
                <a:gd name="connsiteX15" fmla="*/ 714375 w 1202532"/>
                <a:gd name="connsiteY15" fmla="*/ 145256 h 1100138"/>
                <a:gd name="connsiteX16" fmla="*/ 690563 w 1202532"/>
                <a:gd name="connsiteY16" fmla="*/ 114300 h 1100138"/>
                <a:gd name="connsiteX17" fmla="*/ 673894 w 1202532"/>
                <a:gd name="connsiteY17" fmla="*/ 97631 h 1100138"/>
                <a:gd name="connsiteX18" fmla="*/ 647700 w 1202532"/>
                <a:gd name="connsiteY18" fmla="*/ 78581 h 1100138"/>
                <a:gd name="connsiteX19" fmla="*/ 626269 w 1202532"/>
                <a:gd name="connsiteY19" fmla="*/ 69056 h 1100138"/>
                <a:gd name="connsiteX20" fmla="*/ 609600 w 1202532"/>
                <a:gd name="connsiteY20" fmla="*/ 57150 h 1100138"/>
                <a:gd name="connsiteX21" fmla="*/ 600075 w 1202532"/>
                <a:gd name="connsiteY21" fmla="*/ 40481 h 1100138"/>
                <a:gd name="connsiteX22" fmla="*/ 602457 w 1202532"/>
                <a:gd name="connsiteY22" fmla="*/ 28575 h 1100138"/>
                <a:gd name="connsiteX23" fmla="*/ 607219 w 1202532"/>
                <a:gd name="connsiteY23" fmla="*/ 16669 h 1100138"/>
                <a:gd name="connsiteX24" fmla="*/ 621507 w 1202532"/>
                <a:gd name="connsiteY24" fmla="*/ 4763 h 1100138"/>
                <a:gd name="connsiteX25" fmla="*/ 652463 w 1202532"/>
                <a:gd name="connsiteY25" fmla="*/ 0 h 1100138"/>
                <a:gd name="connsiteX26" fmla="*/ 711994 w 1202532"/>
                <a:gd name="connsiteY26" fmla="*/ 9525 h 1100138"/>
                <a:gd name="connsiteX27" fmla="*/ 773907 w 1202532"/>
                <a:gd name="connsiteY27" fmla="*/ 30956 h 1100138"/>
                <a:gd name="connsiteX28" fmla="*/ 878682 w 1202532"/>
                <a:gd name="connsiteY28" fmla="*/ 73819 h 1100138"/>
                <a:gd name="connsiteX29" fmla="*/ 978694 w 1202532"/>
                <a:gd name="connsiteY29" fmla="*/ 121444 h 1100138"/>
                <a:gd name="connsiteX30" fmla="*/ 1107282 w 1202532"/>
                <a:gd name="connsiteY30" fmla="*/ 188119 h 1100138"/>
                <a:gd name="connsiteX31" fmla="*/ 1169194 w 1202532"/>
                <a:gd name="connsiteY31" fmla="*/ 221456 h 1100138"/>
                <a:gd name="connsiteX32" fmla="*/ 1185863 w 1202532"/>
                <a:gd name="connsiteY32" fmla="*/ 238125 h 1100138"/>
                <a:gd name="connsiteX33" fmla="*/ 1197769 w 1202532"/>
                <a:gd name="connsiteY33" fmla="*/ 259556 h 1100138"/>
                <a:gd name="connsiteX34" fmla="*/ 1202532 w 1202532"/>
                <a:gd name="connsiteY34" fmla="*/ 283369 h 1100138"/>
                <a:gd name="connsiteX35" fmla="*/ 1197769 w 1202532"/>
                <a:gd name="connsiteY35" fmla="*/ 300038 h 1100138"/>
                <a:gd name="connsiteX36" fmla="*/ 1188244 w 1202532"/>
                <a:gd name="connsiteY36" fmla="*/ 319088 h 1100138"/>
                <a:gd name="connsiteX37" fmla="*/ 1152525 w 1202532"/>
                <a:gd name="connsiteY37" fmla="*/ 350044 h 1100138"/>
                <a:gd name="connsiteX38" fmla="*/ 1119188 w 1202532"/>
                <a:gd name="connsiteY38" fmla="*/ 366713 h 1100138"/>
                <a:gd name="connsiteX39" fmla="*/ 1076325 w 1202532"/>
                <a:gd name="connsiteY39" fmla="*/ 378619 h 1100138"/>
                <a:gd name="connsiteX40" fmla="*/ 1042988 w 1202532"/>
                <a:gd name="connsiteY40" fmla="*/ 392906 h 1100138"/>
                <a:gd name="connsiteX41" fmla="*/ 1002507 w 1202532"/>
                <a:gd name="connsiteY41" fmla="*/ 419100 h 1100138"/>
                <a:gd name="connsiteX42" fmla="*/ 966788 w 1202532"/>
                <a:gd name="connsiteY42" fmla="*/ 454819 h 1100138"/>
                <a:gd name="connsiteX43" fmla="*/ 735807 w 1202532"/>
                <a:gd name="connsiteY43" fmla="*/ 611981 h 1100138"/>
                <a:gd name="connsiteX44" fmla="*/ 450057 w 1202532"/>
                <a:gd name="connsiteY44" fmla="*/ 8167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02532" h="1100138">
                  <a:moveTo>
                    <a:pt x="450057" y="816769"/>
                  </a:moveTo>
                  <a:lnTo>
                    <a:pt x="61913" y="1100138"/>
                  </a:lnTo>
                  <a:lnTo>
                    <a:pt x="0" y="1047750"/>
                  </a:lnTo>
                  <a:lnTo>
                    <a:pt x="116682" y="931069"/>
                  </a:lnTo>
                  <a:lnTo>
                    <a:pt x="252413" y="800100"/>
                  </a:lnTo>
                  <a:lnTo>
                    <a:pt x="383382" y="671513"/>
                  </a:lnTo>
                  <a:lnTo>
                    <a:pt x="495300" y="557213"/>
                  </a:lnTo>
                  <a:lnTo>
                    <a:pt x="581025" y="459581"/>
                  </a:lnTo>
                  <a:lnTo>
                    <a:pt x="647700" y="381000"/>
                  </a:lnTo>
                  <a:lnTo>
                    <a:pt x="685800" y="330994"/>
                  </a:lnTo>
                  <a:lnTo>
                    <a:pt x="707232" y="295275"/>
                  </a:lnTo>
                  <a:lnTo>
                    <a:pt x="721519" y="266700"/>
                  </a:lnTo>
                  <a:lnTo>
                    <a:pt x="728663" y="245269"/>
                  </a:lnTo>
                  <a:lnTo>
                    <a:pt x="731044" y="216694"/>
                  </a:lnTo>
                  <a:lnTo>
                    <a:pt x="723900" y="176213"/>
                  </a:lnTo>
                  <a:lnTo>
                    <a:pt x="714375" y="145256"/>
                  </a:lnTo>
                  <a:lnTo>
                    <a:pt x="690563" y="114300"/>
                  </a:lnTo>
                  <a:lnTo>
                    <a:pt x="673894" y="97631"/>
                  </a:lnTo>
                  <a:lnTo>
                    <a:pt x="647700" y="78581"/>
                  </a:lnTo>
                  <a:lnTo>
                    <a:pt x="626269" y="69056"/>
                  </a:lnTo>
                  <a:lnTo>
                    <a:pt x="609600" y="57150"/>
                  </a:lnTo>
                  <a:lnTo>
                    <a:pt x="600075" y="40481"/>
                  </a:lnTo>
                  <a:lnTo>
                    <a:pt x="602457" y="28575"/>
                  </a:lnTo>
                  <a:lnTo>
                    <a:pt x="607219" y="16669"/>
                  </a:lnTo>
                  <a:lnTo>
                    <a:pt x="621507" y="4763"/>
                  </a:lnTo>
                  <a:lnTo>
                    <a:pt x="652463" y="0"/>
                  </a:lnTo>
                  <a:lnTo>
                    <a:pt x="711994" y="9525"/>
                  </a:lnTo>
                  <a:lnTo>
                    <a:pt x="773907" y="30956"/>
                  </a:lnTo>
                  <a:lnTo>
                    <a:pt x="878682" y="73819"/>
                  </a:lnTo>
                  <a:lnTo>
                    <a:pt x="978694" y="121444"/>
                  </a:lnTo>
                  <a:lnTo>
                    <a:pt x="1107282" y="188119"/>
                  </a:lnTo>
                  <a:lnTo>
                    <a:pt x="1169194" y="221456"/>
                  </a:lnTo>
                  <a:lnTo>
                    <a:pt x="1185863" y="238125"/>
                  </a:lnTo>
                  <a:lnTo>
                    <a:pt x="1197769" y="259556"/>
                  </a:lnTo>
                  <a:lnTo>
                    <a:pt x="1202532" y="283369"/>
                  </a:lnTo>
                  <a:lnTo>
                    <a:pt x="1197769" y="300038"/>
                  </a:lnTo>
                  <a:lnTo>
                    <a:pt x="1188244" y="319088"/>
                  </a:lnTo>
                  <a:lnTo>
                    <a:pt x="1152525" y="350044"/>
                  </a:lnTo>
                  <a:lnTo>
                    <a:pt x="1119188" y="366713"/>
                  </a:lnTo>
                  <a:lnTo>
                    <a:pt x="1076325" y="378619"/>
                  </a:lnTo>
                  <a:lnTo>
                    <a:pt x="1042988" y="392906"/>
                  </a:lnTo>
                  <a:lnTo>
                    <a:pt x="1002507" y="419100"/>
                  </a:lnTo>
                  <a:lnTo>
                    <a:pt x="966788" y="454819"/>
                  </a:lnTo>
                  <a:lnTo>
                    <a:pt x="735807" y="611981"/>
                  </a:lnTo>
                  <a:lnTo>
                    <a:pt x="450057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3">
              <a:extLst>
                <a:ext uri="{FF2B5EF4-FFF2-40B4-BE49-F238E27FC236}">
                  <a16:creationId xmlns:a16="http://schemas.microsoft.com/office/drawing/2014/main" id="{0BCA5CFD-6046-486A-9671-5D9E7F23A973}"/>
                </a:ext>
              </a:extLst>
            </p:cNvPr>
            <p:cNvSpPr/>
            <p:nvPr/>
          </p:nvSpPr>
          <p:spPr>
            <a:xfrm>
              <a:off x="5674520" y="1643064"/>
              <a:ext cx="2686050" cy="536575"/>
            </a:xfrm>
            <a:custGeom>
              <a:avLst/>
              <a:gdLst>
                <a:gd name="connsiteX0" fmla="*/ 1688306 w 2686050"/>
                <a:gd name="connsiteY0" fmla="*/ 314325 h 535781"/>
                <a:gd name="connsiteX1" fmla="*/ 1247775 w 2686050"/>
                <a:gd name="connsiteY1" fmla="*/ 361950 h 535781"/>
                <a:gd name="connsiteX2" fmla="*/ 1112044 w 2686050"/>
                <a:gd name="connsiteY2" fmla="*/ 392906 h 535781"/>
                <a:gd name="connsiteX3" fmla="*/ 771525 w 2686050"/>
                <a:gd name="connsiteY3" fmla="*/ 442912 h 535781"/>
                <a:gd name="connsiteX4" fmla="*/ 638175 w 2686050"/>
                <a:gd name="connsiteY4" fmla="*/ 466725 h 535781"/>
                <a:gd name="connsiteX5" fmla="*/ 540544 w 2686050"/>
                <a:gd name="connsiteY5" fmla="*/ 488156 h 535781"/>
                <a:gd name="connsiteX6" fmla="*/ 466725 w 2686050"/>
                <a:gd name="connsiteY6" fmla="*/ 511968 h 535781"/>
                <a:gd name="connsiteX7" fmla="*/ 414338 w 2686050"/>
                <a:gd name="connsiteY7" fmla="*/ 535781 h 535781"/>
                <a:gd name="connsiteX8" fmla="*/ 376238 w 2686050"/>
                <a:gd name="connsiteY8" fmla="*/ 535781 h 535781"/>
                <a:gd name="connsiteX9" fmla="*/ 326231 w 2686050"/>
                <a:gd name="connsiteY9" fmla="*/ 526256 h 535781"/>
                <a:gd name="connsiteX10" fmla="*/ 278606 w 2686050"/>
                <a:gd name="connsiteY10" fmla="*/ 511968 h 535781"/>
                <a:gd name="connsiteX11" fmla="*/ 247650 w 2686050"/>
                <a:gd name="connsiteY11" fmla="*/ 495300 h 535781"/>
                <a:gd name="connsiteX12" fmla="*/ 200025 w 2686050"/>
                <a:gd name="connsiteY12" fmla="*/ 464343 h 535781"/>
                <a:gd name="connsiteX13" fmla="*/ 152400 w 2686050"/>
                <a:gd name="connsiteY13" fmla="*/ 423862 h 535781"/>
                <a:gd name="connsiteX14" fmla="*/ 97631 w 2686050"/>
                <a:gd name="connsiteY14" fmla="*/ 366712 h 535781"/>
                <a:gd name="connsiteX15" fmla="*/ 52388 w 2686050"/>
                <a:gd name="connsiteY15" fmla="*/ 309562 h 535781"/>
                <a:gd name="connsiteX16" fmla="*/ 26194 w 2686050"/>
                <a:gd name="connsiteY16" fmla="*/ 271462 h 535781"/>
                <a:gd name="connsiteX17" fmla="*/ 7144 w 2686050"/>
                <a:gd name="connsiteY17" fmla="*/ 235743 h 535781"/>
                <a:gd name="connsiteX18" fmla="*/ 0 w 2686050"/>
                <a:gd name="connsiteY18" fmla="*/ 209550 h 535781"/>
                <a:gd name="connsiteX19" fmla="*/ 2381 w 2686050"/>
                <a:gd name="connsiteY19" fmla="*/ 192881 h 535781"/>
                <a:gd name="connsiteX20" fmla="*/ 11906 w 2686050"/>
                <a:gd name="connsiteY20" fmla="*/ 185737 h 535781"/>
                <a:gd name="connsiteX21" fmla="*/ 21431 w 2686050"/>
                <a:gd name="connsiteY21" fmla="*/ 183356 h 535781"/>
                <a:gd name="connsiteX22" fmla="*/ 47625 w 2686050"/>
                <a:gd name="connsiteY22" fmla="*/ 190500 h 535781"/>
                <a:gd name="connsiteX23" fmla="*/ 73819 w 2686050"/>
                <a:gd name="connsiteY23" fmla="*/ 207168 h 535781"/>
                <a:gd name="connsiteX24" fmla="*/ 90488 w 2686050"/>
                <a:gd name="connsiteY24" fmla="*/ 226218 h 535781"/>
                <a:gd name="connsiteX25" fmla="*/ 116681 w 2686050"/>
                <a:gd name="connsiteY25" fmla="*/ 247650 h 535781"/>
                <a:gd name="connsiteX26" fmla="*/ 157163 w 2686050"/>
                <a:gd name="connsiteY26" fmla="*/ 269081 h 535781"/>
                <a:gd name="connsiteX27" fmla="*/ 197644 w 2686050"/>
                <a:gd name="connsiteY27" fmla="*/ 285750 h 535781"/>
                <a:gd name="connsiteX28" fmla="*/ 235744 w 2686050"/>
                <a:gd name="connsiteY28" fmla="*/ 295275 h 535781"/>
                <a:gd name="connsiteX29" fmla="*/ 271463 w 2686050"/>
                <a:gd name="connsiteY29" fmla="*/ 300037 h 535781"/>
                <a:gd name="connsiteX30" fmla="*/ 314325 w 2686050"/>
                <a:gd name="connsiteY30" fmla="*/ 302418 h 535781"/>
                <a:gd name="connsiteX31" fmla="*/ 388144 w 2686050"/>
                <a:gd name="connsiteY31" fmla="*/ 295275 h 535781"/>
                <a:gd name="connsiteX32" fmla="*/ 683419 w 2686050"/>
                <a:gd name="connsiteY32" fmla="*/ 252412 h 535781"/>
                <a:gd name="connsiteX33" fmla="*/ 1092994 w 2686050"/>
                <a:gd name="connsiteY33" fmla="*/ 195262 h 535781"/>
                <a:gd name="connsiteX34" fmla="*/ 1393031 w 2686050"/>
                <a:gd name="connsiteY34" fmla="*/ 152400 h 535781"/>
                <a:gd name="connsiteX35" fmla="*/ 1678781 w 2686050"/>
                <a:gd name="connsiteY35" fmla="*/ 111918 h 535781"/>
                <a:gd name="connsiteX36" fmla="*/ 1902619 w 2686050"/>
                <a:gd name="connsiteY36" fmla="*/ 80962 h 535781"/>
                <a:gd name="connsiteX37" fmla="*/ 2005013 w 2686050"/>
                <a:gd name="connsiteY37" fmla="*/ 66675 h 535781"/>
                <a:gd name="connsiteX38" fmla="*/ 2107406 w 2686050"/>
                <a:gd name="connsiteY38" fmla="*/ 45243 h 535781"/>
                <a:gd name="connsiteX39" fmla="*/ 2209800 w 2686050"/>
                <a:gd name="connsiteY39" fmla="*/ 16668 h 535781"/>
                <a:gd name="connsiteX40" fmla="*/ 2255044 w 2686050"/>
                <a:gd name="connsiteY40" fmla="*/ 0 h 535781"/>
                <a:gd name="connsiteX41" fmla="*/ 2324100 w 2686050"/>
                <a:gd name="connsiteY41" fmla="*/ 19050 h 535781"/>
                <a:gd name="connsiteX42" fmla="*/ 2426494 w 2686050"/>
                <a:gd name="connsiteY42" fmla="*/ 54768 h 535781"/>
                <a:gd name="connsiteX43" fmla="*/ 2493169 w 2686050"/>
                <a:gd name="connsiteY43" fmla="*/ 80962 h 535781"/>
                <a:gd name="connsiteX44" fmla="*/ 2562225 w 2686050"/>
                <a:gd name="connsiteY44" fmla="*/ 111918 h 535781"/>
                <a:gd name="connsiteX45" fmla="*/ 2626519 w 2686050"/>
                <a:gd name="connsiteY45" fmla="*/ 145256 h 535781"/>
                <a:gd name="connsiteX46" fmla="*/ 2650331 w 2686050"/>
                <a:gd name="connsiteY46" fmla="*/ 161925 h 535781"/>
                <a:gd name="connsiteX47" fmla="*/ 2674144 w 2686050"/>
                <a:gd name="connsiteY47" fmla="*/ 188118 h 535781"/>
                <a:gd name="connsiteX48" fmla="*/ 2683669 w 2686050"/>
                <a:gd name="connsiteY48" fmla="*/ 207168 h 535781"/>
                <a:gd name="connsiteX49" fmla="*/ 2686050 w 2686050"/>
                <a:gd name="connsiteY49" fmla="*/ 235743 h 535781"/>
                <a:gd name="connsiteX50" fmla="*/ 2674144 w 2686050"/>
                <a:gd name="connsiteY50" fmla="*/ 257175 h 535781"/>
                <a:gd name="connsiteX51" fmla="*/ 2636044 w 2686050"/>
                <a:gd name="connsiteY51" fmla="*/ 280987 h 535781"/>
                <a:gd name="connsiteX52" fmla="*/ 2588419 w 2686050"/>
                <a:gd name="connsiteY52" fmla="*/ 304800 h 535781"/>
                <a:gd name="connsiteX53" fmla="*/ 2547938 w 2686050"/>
                <a:gd name="connsiteY53" fmla="*/ 311943 h 535781"/>
                <a:gd name="connsiteX54" fmla="*/ 2431256 w 2686050"/>
                <a:gd name="connsiteY54" fmla="*/ 300037 h 535781"/>
                <a:gd name="connsiteX55" fmla="*/ 2231231 w 2686050"/>
                <a:gd name="connsiteY55" fmla="*/ 290512 h 535781"/>
                <a:gd name="connsiteX56" fmla="*/ 2024063 w 2686050"/>
                <a:gd name="connsiteY56" fmla="*/ 290512 h 535781"/>
                <a:gd name="connsiteX57" fmla="*/ 1874044 w 2686050"/>
                <a:gd name="connsiteY57" fmla="*/ 300037 h 535781"/>
                <a:gd name="connsiteX58" fmla="*/ 1688306 w 2686050"/>
                <a:gd name="connsiteY58" fmla="*/ 31432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86050" h="535781">
                  <a:moveTo>
                    <a:pt x="1688306" y="314325"/>
                  </a:moveTo>
                  <a:lnTo>
                    <a:pt x="1247775" y="361950"/>
                  </a:lnTo>
                  <a:lnTo>
                    <a:pt x="1112044" y="392906"/>
                  </a:lnTo>
                  <a:lnTo>
                    <a:pt x="771525" y="442912"/>
                  </a:lnTo>
                  <a:lnTo>
                    <a:pt x="638175" y="466725"/>
                  </a:lnTo>
                  <a:lnTo>
                    <a:pt x="540544" y="488156"/>
                  </a:lnTo>
                  <a:lnTo>
                    <a:pt x="466725" y="511968"/>
                  </a:lnTo>
                  <a:lnTo>
                    <a:pt x="414338" y="535781"/>
                  </a:lnTo>
                  <a:lnTo>
                    <a:pt x="376238" y="535781"/>
                  </a:lnTo>
                  <a:lnTo>
                    <a:pt x="326231" y="526256"/>
                  </a:lnTo>
                  <a:lnTo>
                    <a:pt x="278606" y="511968"/>
                  </a:lnTo>
                  <a:lnTo>
                    <a:pt x="247650" y="495300"/>
                  </a:lnTo>
                  <a:lnTo>
                    <a:pt x="200025" y="464343"/>
                  </a:lnTo>
                  <a:lnTo>
                    <a:pt x="152400" y="423862"/>
                  </a:lnTo>
                  <a:lnTo>
                    <a:pt x="97631" y="366712"/>
                  </a:lnTo>
                  <a:lnTo>
                    <a:pt x="52388" y="309562"/>
                  </a:lnTo>
                  <a:lnTo>
                    <a:pt x="26194" y="271462"/>
                  </a:lnTo>
                  <a:lnTo>
                    <a:pt x="7144" y="235743"/>
                  </a:lnTo>
                  <a:lnTo>
                    <a:pt x="0" y="209550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1431" y="183356"/>
                  </a:lnTo>
                  <a:lnTo>
                    <a:pt x="47625" y="190500"/>
                  </a:lnTo>
                  <a:lnTo>
                    <a:pt x="73819" y="207168"/>
                  </a:lnTo>
                  <a:lnTo>
                    <a:pt x="90488" y="226218"/>
                  </a:lnTo>
                  <a:lnTo>
                    <a:pt x="116681" y="247650"/>
                  </a:lnTo>
                  <a:lnTo>
                    <a:pt x="157163" y="269081"/>
                  </a:lnTo>
                  <a:lnTo>
                    <a:pt x="197644" y="285750"/>
                  </a:lnTo>
                  <a:lnTo>
                    <a:pt x="235744" y="295275"/>
                  </a:lnTo>
                  <a:lnTo>
                    <a:pt x="271463" y="300037"/>
                  </a:lnTo>
                  <a:lnTo>
                    <a:pt x="314325" y="302418"/>
                  </a:lnTo>
                  <a:lnTo>
                    <a:pt x="388144" y="295275"/>
                  </a:lnTo>
                  <a:lnTo>
                    <a:pt x="683419" y="252412"/>
                  </a:lnTo>
                  <a:lnTo>
                    <a:pt x="1092994" y="195262"/>
                  </a:lnTo>
                  <a:lnTo>
                    <a:pt x="1393031" y="152400"/>
                  </a:lnTo>
                  <a:lnTo>
                    <a:pt x="1678781" y="111918"/>
                  </a:lnTo>
                  <a:lnTo>
                    <a:pt x="1902619" y="80962"/>
                  </a:lnTo>
                  <a:lnTo>
                    <a:pt x="2005013" y="66675"/>
                  </a:lnTo>
                  <a:lnTo>
                    <a:pt x="2107406" y="45243"/>
                  </a:lnTo>
                  <a:lnTo>
                    <a:pt x="2209800" y="16668"/>
                  </a:lnTo>
                  <a:lnTo>
                    <a:pt x="2255044" y="0"/>
                  </a:lnTo>
                  <a:lnTo>
                    <a:pt x="2324100" y="19050"/>
                  </a:lnTo>
                  <a:lnTo>
                    <a:pt x="2426494" y="54768"/>
                  </a:lnTo>
                  <a:lnTo>
                    <a:pt x="2493169" y="80962"/>
                  </a:lnTo>
                  <a:lnTo>
                    <a:pt x="2562225" y="111918"/>
                  </a:lnTo>
                  <a:lnTo>
                    <a:pt x="2626519" y="145256"/>
                  </a:lnTo>
                  <a:lnTo>
                    <a:pt x="2650331" y="161925"/>
                  </a:lnTo>
                  <a:lnTo>
                    <a:pt x="2674144" y="188118"/>
                  </a:lnTo>
                  <a:lnTo>
                    <a:pt x="2683669" y="207168"/>
                  </a:lnTo>
                  <a:lnTo>
                    <a:pt x="2686050" y="235743"/>
                  </a:lnTo>
                  <a:lnTo>
                    <a:pt x="2674144" y="257175"/>
                  </a:lnTo>
                  <a:lnTo>
                    <a:pt x="2636044" y="280987"/>
                  </a:lnTo>
                  <a:lnTo>
                    <a:pt x="2588419" y="304800"/>
                  </a:lnTo>
                  <a:lnTo>
                    <a:pt x="2547938" y="311943"/>
                  </a:lnTo>
                  <a:lnTo>
                    <a:pt x="2431256" y="300037"/>
                  </a:lnTo>
                  <a:lnTo>
                    <a:pt x="2231231" y="290512"/>
                  </a:lnTo>
                  <a:lnTo>
                    <a:pt x="2024063" y="290512"/>
                  </a:lnTo>
                  <a:lnTo>
                    <a:pt x="1874044" y="300037"/>
                  </a:lnTo>
                  <a:lnTo>
                    <a:pt x="1688306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807773B0-78A6-477E-9E0D-06C854DDCEA5}"/>
                </a:ext>
              </a:extLst>
            </p:cNvPr>
            <p:cNvSpPr/>
            <p:nvPr/>
          </p:nvSpPr>
          <p:spPr>
            <a:xfrm rot="16200000">
              <a:off x="2574927" y="3655220"/>
              <a:ext cx="3101975" cy="411162"/>
            </a:xfrm>
            <a:custGeom>
              <a:avLst/>
              <a:gdLst>
                <a:gd name="connsiteX0" fmla="*/ 1618363 w 3101445"/>
                <a:gd name="connsiteY0" fmla="*/ 373275 h 410853"/>
                <a:gd name="connsiteX1" fmla="*/ 1295192 w 3101445"/>
                <a:gd name="connsiteY1" fmla="*/ 363254 h 410853"/>
                <a:gd name="connsiteX2" fmla="*/ 1112312 w 3101445"/>
                <a:gd name="connsiteY2" fmla="*/ 360749 h 410853"/>
                <a:gd name="connsiteX3" fmla="*/ 511062 w 3101445"/>
                <a:gd name="connsiteY3" fmla="*/ 340707 h 410853"/>
                <a:gd name="connsiteX4" fmla="*/ 335698 w 3101445"/>
                <a:gd name="connsiteY4" fmla="*/ 343213 h 410853"/>
                <a:gd name="connsiteX5" fmla="*/ 230479 w 3101445"/>
                <a:gd name="connsiteY5" fmla="*/ 323171 h 410853"/>
                <a:gd name="connsiteX6" fmla="*/ 160334 w 3101445"/>
                <a:gd name="connsiteY6" fmla="*/ 305635 h 410853"/>
                <a:gd name="connsiteX7" fmla="*/ 112735 w 3101445"/>
                <a:gd name="connsiteY7" fmla="*/ 290603 h 410853"/>
                <a:gd name="connsiteX8" fmla="*/ 57620 w 3101445"/>
                <a:gd name="connsiteY8" fmla="*/ 265551 h 410853"/>
                <a:gd name="connsiteX9" fmla="*/ 25052 w 3101445"/>
                <a:gd name="connsiteY9" fmla="*/ 248015 h 410853"/>
                <a:gd name="connsiteX10" fmla="*/ 10021 w 3101445"/>
                <a:gd name="connsiteY10" fmla="*/ 232984 h 410853"/>
                <a:gd name="connsiteX11" fmla="*/ 0 w 3101445"/>
                <a:gd name="connsiteY11" fmla="*/ 210437 h 410853"/>
                <a:gd name="connsiteX12" fmla="*/ 5011 w 3101445"/>
                <a:gd name="connsiteY12" fmla="*/ 187890 h 410853"/>
                <a:gd name="connsiteX13" fmla="*/ 25052 w 3101445"/>
                <a:gd name="connsiteY13" fmla="*/ 160333 h 410853"/>
                <a:gd name="connsiteX14" fmla="*/ 55115 w 3101445"/>
                <a:gd name="connsiteY14" fmla="*/ 137786 h 410853"/>
                <a:gd name="connsiteX15" fmla="*/ 127766 w 3101445"/>
                <a:gd name="connsiteY15" fmla="*/ 100208 h 410853"/>
                <a:gd name="connsiteX16" fmla="*/ 202922 w 3101445"/>
                <a:gd name="connsiteY16" fmla="*/ 72650 h 410853"/>
                <a:gd name="connsiteX17" fmla="*/ 278078 w 3101445"/>
                <a:gd name="connsiteY17" fmla="*/ 45093 h 410853"/>
                <a:gd name="connsiteX18" fmla="*/ 355740 w 3101445"/>
                <a:gd name="connsiteY18" fmla="*/ 27557 h 410853"/>
                <a:gd name="connsiteX19" fmla="*/ 428391 w 3101445"/>
                <a:gd name="connsiteY19" fmla="*/ 22546 h 410853"/>
                <a:gd name="connsiteX20" fmla="*/ 491021 w 3101445"/>
                <a:gd name="connsiteY20" fmla="*/ 27557 h 410853"/>
                <a:gd name="connsiteX21" fmla="*/ 608765 w 3101445"/>
                <a:gd name="connsiteY21" fmla="*/ 52609 h 410853"/>
                <a:gd name="connsiteX22" fmla="*/ 711479 w 3101445"/>
                <a:gd name="connsiteY22" fmla="*/ 75156 h 410853"/>
                <a:gd name="connsiteX23" fmla="*/ 1022124 w 3101445"/>
                <a:gd name="connsiteY23" fmla="*/ 105218 h 410853"/>
                <a:gd name="connsiteX24" fmla="*/ 1352811 w 3101445"/>
                <a:gd name="connsiteY24" fmla="*/ 135281 h 410853"/>
                <a:gd name="connsiteX25" fmla="*/ 1758655 w 3101445"/>
                <a:gd name="connsiteY25" fmla="*/ 160333 h 410853"/>
                <a:gd name="connsiteX26" fmla="*/ 1991639 w 3101445"/>
                <a:gd name="connsiteY26" fmla="*/ 165343 h 410853"/>
                <a:gd name="connsiteX27" fmla="*/ 2394977 w 3101445"/>
                <a:gd name="connsiteY27" fmla="*/ 162838 h 410853"/>
                <a:gd name="connsiteX28" fmla="*/ 2745706 w 3101445"/>
                <a:gd name="connsiteY28" fmla="*/ 162838 h 410853"/>
                <a:gd name="connsiteX29" fmla="*/ 2825872 w 3101445"/>
                <a:gd name="connsiteY29" fmla="*/ 157827 h 410853"/>
                <a:gd name="connsiteX30" fmla="*/ 2875976 w 3101445"/>
                <a:gd name="connsiteY30" fmla="*/ 142796 h 410853"/>
                <a:gd name="connsiteX31" fmla="*/ 2928586 w 3101445"/>
                <a:gd name="connsiteY31" fmla="*/ 102713 h 410853"/>
                <a:gd name="connsiteX32" fmla="*/ 3008752 w 3101445"/>
                <a:gd name="connsiteY32" fmla="*/ 25052 h 410853"/>
                <a:gd name="connsiteX33" fmla="*/ 3023783 w 3101445"/>
                <a:gd name="connsiteY33" fmla="*/ 10020 h 410853"/>
                <a:gd name="connsiteX34" fmla="*/ 3038815 w 3101445"/>
                <a:gd name="connsiteY34" fmla="*/ 2505 h 410853"/>
                <a:gd name="connsiteX35" fmla="*/ 3063867 w 3101445"/>
                <a:gd name="connsiteY35" fmla="*/ 0 h 410853"/>
                <a:gd name="connsiteX36" fmla="*/ 3083908 w 3101445"/>
                <a:gd name="connsiteY36" fmla="*/ 5010 h 410853"/>
                <a:gd name="connsiteX37" fmla="*/ 3096434 w 3101445"/>
                <a:gd name="connsiteY37" fmla="*/ 15031 h 410853"/>
                <a:gd name="connsiteX38" fmla="*/ 3101445 w 3101445"/>
                <a:gd name="connsiteY38" fmla="*/ 35072 h 410853"/>
                <a:gd name="connsiteX39" fmla="*/ 3096434 w 3101445"/>
                <a:gd name="connsiteY39" fmla="*/ 65135 h 410853"/>
                <a:gd name="connsiteX40" fmla="*/ 3046330 w 3101445"/>
                <a:gd name="connsiteY40" fmla="*/ 263046 h 410853"/>
                <a:gd name="connsiteX41" fmla="*/ 2983700 w 3101445"/>
                <a:gd name="connsiteY41" fmla="*/ 310645 h 410853"/>
                <a:gd name="connsiteX42" fmla="*/ 2963658 w 3101445"/>
                <a:gd name="connsiteY42" fmla="*/ 350728 h 410853"/>
                <a:gd name="connsiteX43" fmla="*/ 2941112 w 3101445"/>
                <a:gd name="connsiteY43" fmla="*/ 378286 h 410853"/>
                <a:gd name="connsiteX44" fmla="*/ 2913554 w 3101445"/>
                <a:gd name="connsiteY44" fmla="*/ 393317 h 410853"/>
                <a:gd name="connsiteX45" fmla="*/ 2868461 w 3101445"/>
                <a:gd name="connsiteY45" fmla="*/ 405843 h 410853"/>
                <a:gd name="connsiteX46" fmla="*/ 2783284 w 3101445"/>
                <a:gd name="connsiteY46" fmla="*/ 410853 h 410853"/>
                <a:gd name="connsiteX47" fmla="*/ 2645497 w 3101445"/>
                <a:gd name="connsiteY47" fmla="*/ 408348 h 410853"/>
                <a:gd name="connsiteX48" fmla="*/ 2039238 w 3101445"/>
                <a:gd name="connsiteY48" fmla="*/ 410853 h 410853"/>
                <a:gd name="connsiteX49" fmla="*/ 1898946 w 3101445"/>
                <a:gd name="connsiteY49" fmla="*/ 383296 h 410853"/>
                <a:gd name="connsiteX50" fmla="*/ 1618363 w 3101445"/>
                <a:gd name="connsiteY50" fmla="*/ 373275 h 4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01445" h="410853">
                  <a:moveTo>
                    <a:pt x="1618363" y="373275"/>
                  </a:moveTo>
                  <a:lnTo>
                    <a:pt x="1295192" y="363254"/>
                  </a:lnTo>
                  <a:lnTo>
                    <a:pt x="1112312" y="360749"/>
                  </a:lnTo>
                  <a:lnTo>
                    <a:pt x="511062" y="340707"/>
                  </a:lnTo>
                  <a:lnTo>
                    <a:pt x="335698" y="343213"/>
                  </a:lnTo>
                  <a:lnTo>
                    <a:pt x="230479" y="323171"/>
                  </a:lnTo>
                  <a:lnTo>
                    <a:pt x="160334" y="305635"/>
                  </a:lnTo>
                  <a:lnTo>
                    <a:pt x="112735" y="290603"/>
                  </a:lnTo>
                  <a:lnTo>
                    <a:pt x="57620" y="265551"/>
                  </a:lnTo>
                  <a:lnTo>
                    <a:pt x="25052" y="248015"/>
                  </a:lnTo>
                  <a:lnTo>
                    <a:pt x="10021" y="232984"/>
                  </a:lnTo>
                  <a:lnTo>
                    <a:pt x="0" y="210437"/>
                  </a:lnTo>
                  <a:lnTo>
                    <a:pt x="5011" y="187890"/>
                  </a:lnTo>
                  <a:lnTo>
                    <a:pt x="25052" y="160333"/>
                  </a:lnTo>
                  <a:lnTo>
                    <a:pt x="55115" y="137786"/>
                  </a:lnTo>
                  <a:lnTo>
                    <a:pt x="127766" y="100208"/>
                  </a:lnTo>
                  <a:lnTo>
                    <a:pt x="202922" y="72650"/>
                  </a:lnTo>
                  <a:lnTo>
                    <a:pt x="278078" y="45093"/>
                  </a:lnTo>
                  <a:lnTo>
                    <a:pt x="355740" y="27557"/>
                  </a:lnTo>
                  <a:lnTo>
                    <a:pt x="428391" y="22546"/>
                  </a:lnTo>
                  <a:lnTo>
                    <a:pt x="491021" y="27557"/>
                  </a:lnTo>
                  <a:lnTo>
                    <a:pt x="608765" y="52609"/>
                  </a:lnTo>
                  <a:lnTo>
                    <a:pt x="711479" y="75156"/>
                  </a:lnTo>
                  <a:lnTo>
                    <a:pt x="1022124" y="105218"/>
                  </a:lnTo>
                  <a:lnTo>
                    <a:pt x="1352811" y="135281"/>
                  </a:lnTo>
                  <a:lnTo>
                    <a:pt x="1758655" y="160333"/>
                  </a:lnTo>
                  <a:lnTo>
                    <a:pt x="1991639" y="165343"/>
                  </a:lnTo>
                  <a:lnTo>
                    <a:pt x="2394977" y="162838"/>
                  </a:lnTo>
                  <a:lnTo>
                    <a:pt x="2745706" y="162838"/>
                  </a:lnTo>
                  <a:lnTo>
                    <a:pt x="2825872" y="157827"/>
                  </a:lnTo>
                  <a:lnTo>
                    <a:pt x="2875976" y="142796"/>
                  </a:lnTo>
                  <a:lnTo>
                    <a:pt x="2928586" y="102713"/>
                  </a:lnTo>
                  <a:lnTo>
                    <a:pt x="3008752" y="25052"/>
                  </a:lnTo>
                  <a:lnTo>
                    <a:pt x="3023783" y="10020"/>
                  </a:lnTo>
                  <a:lnTo>
                    <a:pt x="3038815" y="2505"/>
                  </a:lnTo>
                  <a:lnTo>
                    <a:pt x="3063867" y="0"/>
                  </a:lnTo>
                  <a:lnTo>
                    <a:pt x="3083908" y="5010"/>
                  </a:lnTo>
                  <a:lnTo>
                    <a:pt x="3096434" y="15031"/>
                  </a:lnTo>
                  <a:lnTo>
                    <a:pt x="3101445" y="35072"/>
                  </a:lnTo>
                  <a:lnTo>
                    <a:pt x="3096434" y="65135"/>
                  </a:lnTo>
                  <a:lnTo>
                    <a:pt x="3046330" y="263046"/>
                  </a:lnTo>
                  <a:lnTo>
                    <a:pt x="2983700" y="310645"/>
                  </a:lnTo>
                  <a:lnTo>
                    <a:pt x="2963658" y="350728"/>
                  </a:lnTo>
                  <a:lnTo>
                    <a:pt x="2941112" y="378286"/>
                  </a:lnTo>
                  <a:lnTo>
                    <a:pt x="2913554" y="393317"/>
                  </a:lnTo>
                  <a:lnTo>
                    <a:pt x="2868461" y="405843"/>
                  </a:lnTo>
                  <a:lnTo>
                    <a:pt x="2783284" y="410853"/>
                  </a:lnTo>
                  <a:lnTo>
                    <a:pt x="2645497" y="408348"/>
                  </a:lnTo>
                  <a:lnTo>
                    <a:pt x="2039238" y="410853"/>
                  </a:lnTo>
                  <a:lnTo>
                    <a:pt x="1898946" y="383296"/>
                  </a:lnTo>
                  <a:lnTo>
                    <a:pt x="1618363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D8A700C5-9847-471F-BBB9-644496CB74D1}"/>
                </a:ext>
              </a:extLst>
            </p:cNvPr>
            <p:cNvSpPr/>
            <p:nvPr/>
          </p:nvSpPr>
          <p:spPr>
            <a:xfrm>
              <a:off x="4245770" y="2360613"/>
              <a:ext cx="1284288" cy="1162050"/>
            </a:xfrm>
            <a:custGeom>
              <a:avLst/>
              <a:gdLst>
                <a:gd name="connsiteX0" fmla="*/ 323850 w 1283494"/>
                <a:gd name="connsiteY0" fmla="*/ 352425 h 1162050"/>
                <a:gd name="connsiteX1" fmla="*/ 2381 w 1283494"/>
                <a:gd name="connsiteY1" fmla="*/ 421481 h 1162050"/>
                <a:gd name="connsiteX2" fmla="*/ 0 w 1283494"/>
                <a:gd name="connsiteY2" fmla="*/ 257175 h 1162050"/>
                <a:gd name="connsiteX3" fmla="*/ 219075 w 1283494"/>
                <a:gd name="connsiteY3" fmla="*/ 214312 h 1162050"/>
                <a:gd name="connsiteX4" fmla="*/ 481013 w 1283494"/>
                <a:gd name="connsiteY4" fmla="*/ 154781 h 1162050"/>
                <a:gd name="connsiteX5" fmla="*/ 752475 w 1283494"/>
                <a:gd name="connsiteY5" fmla="*/ 85725 h 1162050"/>
                <a:gd name="connsiteX6" fmla="*/ 921544 w 1283494"/>
                <a:gd name="connsiteY6" fmla="*/ 0 h 1162050"/>
                <a:gd name="connsiteX7" fmla="*/ 938213 w 1283494"/>
                <a:gd name="connsiteY7" fmla="*/ 0 h 1162050"/>
                <a:gd name="connsiteX8" fmla="*/ 1007269 w 1283494"/>
                <a:gd name="connsiteY8" fmla="*/ 35719 h 1162050"/>
                <a:gd name="connsiteX9" fmla="*/ 1152525 w 1283494"/>
                <a:gd name="connsiteY9" fmla="*/ 123825 h 1162050"/>
                <a:gd name="connsiteX10" fmla="*/ 1259681 w 1283494"/>
                <a:gd name="connsiteY10" fmla="*/ 190500 h 1162050"/>
                <a:gd name="connsiteX11" fmla="*/ 1273969 w 1283494"/>
                <a:gd name="connsiteY11" fmla="*/ 202406 h 1162050"/>
                <a:gd name="connsiteX12" fmla="*/ 1281113 w 1283494"/>
                <a:gd name="connsiteY12" fmla="*/ 216694 h 1162050"/>
                <a:gd name="connsiteX13" fmla="*/ 1283494 w 1283494"/>
                <a:gd name="connsiteY13" fmla="*/ 238125 h 1162050"/>
                <a:gd name="connsiteX14" fmla="*/ 1278731 w 1283494"/>
                <a:gd name="connsiteY14" fmla="*/ 269081 h 1162050"/>
                <a:gd name="connsiteX15" fmla="*/ 1259681 w 1283494"/>
                <a:gd name="connsiteY15" fmla="*/ 309562 h 1162050"/>
                <a:gd name="connsiteX16" fmla="*/ 1240631 w 1283494"/>
                <a:gd name="connsiteY16" fmla="*/ 335756 h 1162050"/>
                <a:gd name="connsiteX17" fmla="*/ 1185863 w 1283494"/>
                <a:gd name="connsiteY17" fmla="*/ 547687 h 1162050"/>
                <a:gd name="connsiteX18" fmla="*/ 1133475 w 1283494"/>
                <a:gd name="connsiteY18" fmla="*/ 740569 h 1162050"/>
                <a:gd name="connsiteX19" fmla="*/ 1092994 w 1283494"/>
                <a:gd name="connsiteY19" fmla="*/ 883444 h 1162050"/>
                <a:gd name="connsiteX20" fmla="*/ 1066800 w 1283494"/>
                <a:gd name="connsiteY20" fmla="*/ 969169 h 1162050"/>
                <a:gd name="connsiteX21" fmla="*/ 1035844 w 1283494"/>
                <a:gd name="connsiteY21" fmla="*/ 1040606 h 1162050"/>
                <a:gd name="connsiteX22" fmla="*/ 1012031 w 1283494"/>
                <a:gd name="connsiteY22" fmla="*/ 1090612 h 1162050"/>
                <a:gd name="connsiteX23" fmla="*/ 973931 w 1283494"/>
                <a:gd name="connsiteY23" fmla="*/ 1140619 h 1162050"/>
                <a:gd name="connsiteX24" fmla="*/ 959644 w 1283494"/>
                <a:gd name="connsiteY24" fmla="*/ 1157287 h 1162050"/>
                <a:gd name="connsiteX25" fmla="*/ 945356 w 1283494"/>
                <a:gd name="connsiteY25" fmla="*/ 1162050 h 1162050"/>
                <a:gd name="connsiteX26" fmla="*/ 900113 w 1283494"/>
                <a:gd name="connsiteY26" fmla="*/ 1147762 h 1162050"/>
                <a:gd name="connsiteX27" fmla="*/ 862013 w 1283494"/>
                <a:gd name="connsiteY27" fmla="*/ 1121569 h 1162050"/>
                <a:gd name="connsiteX28" fmla="*/ 835819 w 1283494"/>
                <a:gd name="connsiteY28" fmla="*/ 1092994 h 1162050"/>
                <a:gd name="connsiteX29" fmla="*/ 821531 w 1283494"/>
                <a:gd name="connsiteY29" fmla="*/ 1064419 h 1162050"/>
                <a:gd name="connsiteX30" fmla="*/ 809625 w 1283494"/>
                <a:gd name="connsiteY30" fmla="*/ 1023937 h 1162050"/>
                <a:gd name="connsiteX31" fmla="*/ 814388 w 1283494"/>
                <a:gd name="connsiteY31" fmla="*/ 919162 h 1162050"/>
                <a:gd name="connsiteX32" fmla="*/ 857250 w 1283494"/>
                <a:gd name="connsiteY32" fmla="*/ 635794 h 1162050"/>
                <a:gd name="connsiteX33" fmla="*/ 892969 w 1283494"/>
                <a:gd name="connsiteY33" fmla="*/ 400050 h 1162050"/>
                <a:gd name="connsiteX34" fmla="*/ 904875 w 1283494"/>
                <a:gd name="connsiteY34" fmla="*/ 321469 h 1162050"/>
                <a:gd name="connsiteX35" fmla="*/ 907256 w 1283494"/>
                <a:gd name="connsiteY35" fmla="*/ 290512 h 1162050"/>
                <a:gd name="connsiteX36" fmla="*/ 897731 w 1283494"/>
                <a:gd name="connsiteY36" fmla="*/ 257175 h 1162050"/>
                <a:gd name="connsiteX37" fmla="*/ 881063 w 1283494"/>
                <a:gd name="connsiteY37" fmla="*/ 242887 h 1162050"/>
                <a:gd name="connsiteX38" fmla="*/ 850106 w 1283494"/>
                <a:gd name="connsiteY38" fmla="*/ 238125 h 1162050"/>
                <a:gd name="connsiteX39" fmla="*/ 652463 w 1283494"/>
                <a:gd name="connsiteY39" fmla="*/ 280987 h 1162050"/>
                <a:gd name="connsiteX40" fmla="*/ 323850 w 1283494"/>
                <a:gd name="connsiteY40" fmla="*/ 35242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83494" h="1162050">
                  <a:moveTo>
                    <a:pt x="323850" y="352425"/>
                  </a:moveTo>
                  <a:lnTo>
                    <a:pt x="2381" y="421481"/>
                  </a:lnTo>
                  <a:cubicBezTo>
                    <a:pt x="1587" y="366712"/>
                    <a:pt x="794" y="311944"/>
                    <a:pt x="0" y="257175"/>
                  </a:cubicBezTo>
                  <a:lnTo>
                    <a:pt x="219075" y="214312"/>
                  </a:lnTo>
                  <a:lnTo>
                    <a:pt x="481013" y="154781"/>
                  </a:lnTo>
                  <a:lnTo>
                    <a:pt x="752475" y="85725"/>
                  </a:lnTo>
                  <a:lnTo>
                    <a:pt x="921544" y="0"/>
                  </a:lnTo>
                  <a:lnTo>
                    <a:pt x="938213" y="0"/>
                  </a:lnTo>
                  <a:lnTo>
                    <a:pt x="1007269" y="35719"/>
                  </a:lnTo>
                  <a:lnTo>
                    <a:pt x="1152525" y="123825"/>
                  </a:lnTo>
                  <a:lnTo>
                    <a:pt x="1259681" y="190500"/>
                  </a:lnTo>
                  <a:lnTo>
                    <a:pt x="1273969" y="202406"/>
                  </a:lnTo>
                  <a:lnTo>
                    <a:pt x="1281113" y="216694"/>
                  </a:lnTo>
                  <a:lnTo>
                    <a:pt x="1283494" y="238125"/>
                  </a:lnTo>
                  <a:lnTo>
                    <a:pt x="1278731" y="269081"/>
                  </a:lnTo>
                  <a:lnTo>
                    <a:pt x="1259681" y="309562"/>
                  </a:lnTo>
                  <a:lnTo>
                    <a:pt x="1240631" y="335756"/>
                  </a:lnTo>
                  <a:lnTo>
                    <a:pt x="1185863" y="547687"/>
                  </a:lnTo>
                  <a:lnTo>
                    <a:pt x="1133475" y="740569"/>
                  </a:lnTo>
                  <a:lnTo>
                    <a:pt x="1092994" y="883444"/>
                  </a:lnTo>
                  <a:lnTo>
                    <a:pt x="1066800" y="969169"/>
                  </a:lnTo>
                  <a:lnTo>
                    <a:pt x="1035844" y="1040606"/>
                  </a:lnTo>
                  <a:lnTo>
                    <a:pt x="1012031" y="1090612"/>
                  </a:lnTo>
                  <a:lnTo>
                    <a:pt x="973931" y="1140619"/>
                  </a:lnTo>
                  <a:lnTo>
                    <a:pt x="959644" y="1157287"/>
                  </a:lnTo>
                  <a:lnTo>
                    <a:pt x="945356" y="1162050"/>
                  </a:lnTo>
                  <a:lnTo>
                    <a:pt x="900113" y="1147762"/>
                  </a:lnTo>
                  <a:lnTo>
                    <a:pt x="862013" y="1121569"/>
                  </a:lnTo>
                  <a:lnTo>
                    <a:pt x="835819" y="1092994"/>
                  </a:lnTo>
                  <a:lnTo>
                    <a:pt x="821531" y="1064419"/>
                  </a:lnTo>
                  <a:lnTo>
                    <a:pt x="809625" y="1023937"/>
                  </a:lnTo>
                  <a:lnTo>
                    <a:pt x="814388" y="919162"/>
                  </a:lnTo>
                  <a:lnTo>
                    <a:pt x="857250" y="635794"/>
                  </a:lnTo>
                  <a:lnTo>
                    <a:pt x="892969" y="400050"/>
                  </a:lnTo>
                  <a:lnTo>
                    <a:pt x="904875" y="321469"/>
                  </a:lnTo>
                  <a:lnTo>
                    <a:pt x="907256" y="290512"/>
                  </a:lnTo>
                  <a:lnTo>
                    <a:pt x="897731" y="257175"/>
                  </a:lnTo>
                  <a:lnTo>
                    <a:pt x="881063" y="242887"/>
                  </a:lnTo>
                  <a:lnTo>
                    <a:pt x="850106" y="238125"/>
                  </a:lnTo>
                  <a:lnTo>
                    <a:pt x="652463" y="280987"/>
                  </a:lnTo>
                  <a:lnTo>
                    <a:pt x="3238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AB1904E8-1D1D-4F31-80DB-D30C1FD8FE01}"/>
                </a:ext>
              </a:extLst>
            </p:cNvPr>
            <p:cNvSpPr/>
            <p:nvPr/>
          </p:nvSpPr>
          <p:spPr>
            <a:xfrm>
              <a:off x="4231484" y="3243264"/>
              <a:ext cx="884237" cy="288925"/>
            </a:xfrm>
            <a:custGeom>
              <a:avLst/>
              <a:gdLst>
                <a:gd name="connsiteX0" fmla="*/ 414337 w 883443"/>
                <a:gd name="connsiteY0" fmla="*/ 226218 h 288131"/>
                <a:gd name="connsiteX1" fmla="*/ 0 w 883443"/>
                <a:gd name="connsiteY1" fmla="*/ 288131 h 288131"/>
                <a:gd name="connsiteX2" fmla="*/ 7143 w 883443"/>
                <a:gd name="connsiteY2" fmla="*/ 100012 h 288131"/>
                <a:gd name="connsiteX3" fmla="*/ 235743 w 883443"/>
                <a:gd name="connsiteY3" fmla="*/ 76200 h 288131"/>
                <a:gd name="connsiteX4" fmla="*/ 538162 w 883443"/>
                <a:gd name="connsiteY4" fmla="*/ 42862 h 288131"/>
                <a:gd name="connsiteX5" fmla="*/ 883443 w 883443"/>
                <a:gd name="connsiteY5" fmla="*/ 0 h 288131"/>
                <a:gd name="connsiteX6" fmla="*/ 883443 w 883443"/>
                <a:gd name="connsiteY6" fmla="*/ 154781 h 288131"/>
                <a:gd name="connsiteX7" fmla="*/ 414337 w 883443"/>
                <a:gd name="connsiteY7" fmla="*/ 226218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3443" h="288131">
                  <a:moveTo>
                    <a:pt x="414337" y="226218"/>
                  </a:moveTo>
                  <a:lnTo>
                    <a:pt x="0" y="288131"/>
                  </a:lnTo>
                  <a:lnTo>
                    <a:pt x="7143" y="100012"/>
                  </a:lnTo>
                  <a:lnTo>
                    <a:pt x="235743" y="76200"/>
                  </a:lnTo>
                  <a:lnTo>
                    <a:pt x="538162" y="42862"/>
                  </a:lnTo>
                  <a:lnTo>
                    <a:pt x="883443" y="0"/>
                  </a:lnTo>
                  <a:lnTo>
                    <a:pt x="883443" y="154781"/>
                  </a:lnTo>
                  <a:lnTo>
                    <a:pt x="414337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050AE1A-6B01-483E-B073-359D91AD5A01}"/>
                </a:ext>
              </a:extLst>
            </p:cNvPr>
            <p:cNvSpPr/>
            <p:nvPr/>
          </p:nvSpPr>
          <p:spPr>
            <a:xfrm>
              <a:off x="4210846" y="3913188"/>
              <a:ext cx="1323975" cy="1155700"/>
            </a:xfrm>
            <a:custGeom>
              <a:avLst/>
              <a:gdLst>
                <a:gd name="connsiteX0" fmla="*/ 264319 w 1323975"/>
                <a:gd name="connsiteY0" fmla="*/ 350044 h 1157287"/>
                <a:gd name="connsiteX1" fmla="*/ 0 w 1323975"/>
                <a:gd name="connsiteY1" fmla="*/ 407194 h 1157287"/>
                <a:gd name="connsiteX2" fmla="*/ 7144 w 1323975"/>
                <a:gd name="connsiteY2" fmla="*/ 192881 h 1157287"/>
                <a:gd name="connsiteX3" fmla="*/ 200025 w 1323975"/>
                <a:gd name="connsiteY3" fmla="*/ 164306 h 1157287"/>
                <a:gd name="connsiteX4" fmla="*/ 442913 w 1323975"/>
                <a:gd name="connsiteY4" fmla="*/ 123825 h 1157287"/>
                <a:gd name="connsiteX5" fmla="*/ 631032 w 1323975"/>
                <a:gd name="connsiteY5" fmla="*/ 85725 h 1157287"/>
                <a:gd name="connsiteX6" fmla="*/ 800100 w 1323975"/>
                <a:gd name="connsiteY6" fmla="*/ 45244 h 1157287"/>
                <a:gd name="connsiteX7" fmla="*/ 890588 w 1323975"/>
                <a:gd name="connsiteY7" fmla="*/ 19050 h 1157287"/>
                <a:gd name="connsiteX8" fmla="*/ 945357 w 1323975"/>
                <a:gd name="connsiteY8" fmla="*/ 2381 h 1157287"/>
                <a:gd name="connsiteX9" fmla="*/ 973932 w 1323975"/>
                <a:gd name="connsiteY9" fmla="*/ 0 h 1157287"/>
                <a:gd name="connsiteX10" fmla="*/ 1007269 w 1323975"/>
                <a:gd name="connsiteY10" fmla="*/ 7144 h 1157287"/>
                <a:gd name="connsiteX11" fmla="*/ 1038225 w 1323975"/>
                <a:gd name="connsiteY11" fmla="*/ 26194 h 1157287"/>
                <a:gd name="connsiteX12" fmla="*/ 1112044 w 1323975"/>
                <a:gd name="connsiteY12" fmla="*/ 71437 h 1157287"/>
                <a:gd name="connsiteX13" fmla="*/ 1173957 w 1323975"/>
                <a:gd name="connsiteY13" fmla="*/ 111919 h 1157287"/>
                <a:gd name="connsiteX14" fmla="*/ 1290638 w 1323975"/>
                <a:gd name="connsiteY14" fmla="*/ 197644 h 1157287"/>
                <a:gd name="connsiteX15" fmla="*/ 1304925 w 1323975"/>
                <a:gd name="connsiteY15" fmla="*/ 209550 h 1157287"/>
                <a:gd name="connsiteX16" fmla="*/ 1316832 w 1323975"/>
                <a:gd name="connsiteY16" fmla="*/ 226219 h 1157287"/>
                <a:gd name="connsiteX17" fmla="*/ 1323975 w 1323975"/>
                <a:gd name="connsiteY17" fmla="*/ 254794 h 1157287"/>
                <a:gd name="connsiteX18" fmla="*/ 1323975 w 1323975"/>
                <a:gd name="connsiteY18" fmla="*/ 278606 h 1157287"/>
                <a:gd name="connsiteX19" fmla="*/ 1319213 w 1323975"/>
                <a:gd name="connsiteY19" fmla="*/ 311944 h 1157287"/>
                <a:gd name="connsiteX20" fmla="*/ 1304925 w 1323975"/>
                <a:gd name="connsiteY20" fmla="*/ 354806 h 1157287"/>
                <a:gd name="connsiteX21" fmla="*/ 1266825 w 1323975"/>
                <a:gd name="connsiteY21" fmla="*/ 402431 h 1157287"/>
                <a:gd name="connsiteX22" fmla="*/ 1223963 w 1323975"/>
                <a:gd name="connsiteY22" fmla="*/ 473869 h 1157287"/>
                <a:gd name="connsiteX23" fmla="*/ 1197769 w 1323975"/>
                <a:gd name="connsiteY23" fmla="*/ 531019 h 1157287"/>
                <a:gd name="connsiteX24" fmla="*/ 1173957 w 1323975"/>
                <a:gd name="connsiteY24" fmla="*/ 626269 h 1157287"/>
                <a:gd name="connsiteX25" fmla="*/ 1131094 w 1323975"/>
                <a:gd name="connsiteY25" fmla="*/ 842962 h 1157287"/>
                <a:gd name="connsiteX26" fmla="*/ 1102519 w 1323975"/>
                <a:gd name="connsiteY26" fmla="*/ 992981 h 1157287"/>
                <a:gd name="connsiteX27" fmla="*/ 1088232 w 1323975"/>
                <a:gd name="connsiteY27" fmla="*/ 1059656 h 1157287"/>
                <a:gd name="connsiteX28" fmla="*/ 1076325 w 1323975"/>
                <a:gd name="connsiteY28" fmla="*/ 1095375 h 1157287"/>
                <a:gd name="connsiteX29" fmla="*/ 1057275 w 1323975"/>
                <a:gd name="connsiteY29" fmla="*/ 1128712 h 1157287"/>
                <a:gd name="connsiteX30" fmla="*/ 1045369 w 1323975"/>
                <a:gd name="connsiteY30" fmla="*/ 1143000 h 1157287"/>
                <a:gd name="connsiteX31" fmla="*/ 1023938 w 1323975"/>
                <a:gd name="connsiteY31" fmla="*/ 1152525 h 1157287"/>
                <a:gd name="connsiteX32" fmla="*/ 997744 w 1323975"/>
                <a:gd name="connsiteY32" fmla="*/ 1157287 h 1157287"/>
                <a:gd name="connsiteX33" fmla="*/ 969169 w 1323975"/>
                <a:gd name="connsiteY33" fmla="*/ 1152525 h 1157287"/>
                <a:gd name="connsiteX34" fmla="*/ 947738 w 1323975"/>
                <a:gd name="connsiteY34" fmla="*/ 1145381 h 1157287"/>
                <a:gd name="connsiteX35" fmla="*/ 926307 w 1323975"/>
                <a:gd name="connsiteY35" fmla="*/ 1131094 h 1157287"/>
                <a:gd name="connsiteX36" fmla="*/ 902494 w 1323975"/>
                <a:gd name="connsiteY36" fmla="*/ 1107281 h 1157287"/>
                <a:gd name="connsiteX37" fmla="*/ 876300 w 1323975"/>
                <a:gd name="connsiteY37" fmla="*/ 1071562 h 1157287"/>
                <a:gd name="connsiteX38" fmla="*/ 862013 w 1323975"/>
                <a:gd name="connsiteY38" fmla="*/ 1045369 h 1157287"/>
                <a:gd name="connsiteX39" fmla="*/ 852488 w 1323975"/>
                <a:gd name="connsiteY39" fmla="*/ 1009650 h 1157287"/>
                <a:gd name="connsiteX40" fmla="*/ 878682 w 1323975"/>
                <a:gd name="connsiteY40" fmla="*/ 878681 h 1157287"/>
                <a:gd name="connsiteX41" fmla="*/ 926307 w 1323975"/>
                <a:gd name="connsiteY41" fmla="*/ 523875 h 1157287"/>
                <a:gd name="connsiteX42" fmla="*/ 942975 w 1323975"/>
                <a:gd name="connsiteY42" fmla="*/ 364331 h 1157287"/>
                <a:gd name="connsiteX43" fmla="*/ 950119 w 1323975"/>
                <a:gd name="connsiteY43" fmla="*/ 266700 h 1157287"/>
                <a:gd name="connsiteX44" fmla="*/ 947738 w 1323975"/>
                <a:gd name="connsiteY44" fmla="*/ 250031 h 1157287"/>
                <a:gd name="connsiteX45" fmla="*/ 940594 w 1323975"/>
                <a:gd name="connsiteY45" fmla="*/ 235744 h 1157287"/>
                <a:gd name="connsiteX46" fmla="*/ 919163 w 1323975"/>
                <a:gd name="connsiteY46" fmla="*/ 228600 h 1157287"/>
                <a:gd name="connsiteX47" fmla="*/ 845344 w 1323975"/>
                <a:gd name="connsiteY47" fmla="*/ 233362 h 1157287"/>
                <a:gd name="connsiteX48" fmla="*/ 733425 w 1323975"/>
                <a:gd name="connsiteY48" fmla="*/ 247650 h 1157287"/>
                <a:gd name="connsiteX49" fmla="*/ 566738 w 1323975"/>
                <a:gd name="connsiteY49" fmla="*/ 285750 h 1157287"/>
                <a:gd name="connsiteX50" fmla="*/ 264319 w 1323975"/>
                <a:gd name="connsiteY50" fmla="*/ 350044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23975" h="1157287">
                  <a:moveTo>
                    <a:pt x="264319" y="350044"/>
                  </a:moveTo>
                  <a:lnTo>
                    <a:pt x="0" y="407194"/>
                  </a:lnTo>
                  <a:lnTo>
                    <a:pt x="7144" y="192881"/>
                  </a:lnTo>
                  <a:lnTo>
                    <a:pt x="200025" y="164306"/>
                  </a:lnTo>
                  <a:lnTo>
                    <a:pt x="442913" y="123825"/>
                  </a:lnTo>
                  <a:lnTo>
                    <a:pt x="631032" y="85725"/>
                  </a:lnTo>
                  <a:lnTo>
                    <a:pt x="800100" y="45244"/>
                  </a:lnTo>
                  <a:lnTo>
                    <a:pt x="890588" y="19050"/>
                  </a:lnTo>
                  <a:lnTo>
                    <a:pt x="945357" y="2381"/>
                  </a:lnTo>
                  <a:lnTo>
                    <a:pt x="973932" y="0"/>
                  </a:lnTo>
                  <a:lnTo>
                    <a:pt x="1007269" y="7144"/>
                  </a:lnTo>
                  <a:lnTo>
                    <a:pt x="1038225" y="26194"/>
                  </a:lnTo>
                  <a:lnTo>
                    <a:pt x="1112044" y="71437"/>
                  </a:lnTo>
                  <a:lnTo>
                    <a:pt x="1173957" y="111919"/>
                  </a:lnTo>
                  <a:lnTo>
                    <a:pt x="1290638" y="197644"/>
                  </a:lnTo>
                  <a:lnTo>
                    <a:pt x="1304925" y="209550"/>
                  </a:lnTo>
                  <a:lnTo>
                    <a:pt x="1316832" y="226219"/>
                  </a:lnTo>
                  <a:lnTo>
                    <a:pt x="1323975" y="254794"/>
                  </a:lnTo>
                  <a:lnTo>
                    <a:pt x="1323975" y="278606"/>
                  </a:lnTo>
                  <a:lnTo>
                    <a:pt x="1319213" y="311944"/>
                  </a:lnTo>
                  <a:lnTo>
                    <a:pt x="1304925" y="354806"/>
                  </a:lnTo>
                  <a:lnTo>
                    <a:pt x="1266825" y="402431"/>
                  </a:lnTo>
                  <a:lnTo>
                    <a:pt x="1223963" y="473869"/>
                  </a:lnTo>
                  <a:lnTo>
                    <a:pt x="1197769" y="531019"/>
                  </a:lnTo>
                  <a:lnTo>
                    <a:pt x="1173957" y="626269"/>
                  </a:lnTo>
                  <a:lnTo>
                    <a:pt x="1131094" y="842962"/>
                  </a:lnTo>
                  <a:lnTo>
                    <a:pt x="1102519" y="992981"/>
                  </a:lnTo>
                  <a:lnTo>
                    <a:pt x="1088232" y="1059656"/>
                  </a:lnTo>
                  <a:lnTo>
                    <a:pt x="1076325" y="1095375"/>
                  </a:lnTo>
                  <a:lnTo>
                    <a:pt x="1057275" y="1128712"/>
                  </a:lnTo>
                  <a:lnTo>
                    <a:pt x="1045369" y="1143000"/>
                  </a:lnTo>
                  <a:lnTo>
                    <a:pt x="1023938" y="1152525"/>
                  </a:lnTo>
                  <a:lnTo>
                    <a:pt x="997744" y="1157287"/>
                  </a:lnTo>
                  <a:lnTo>
                    <a:pt x="969169" y="1152525"/>
                  </a:lnTo>
                  <a:lnTo>
                    <a:pt x="947738" y="1145381"/>
                  </a:lnTo>
                  <a:lnTo>
                    <a:pt x="926307" y="1131094"/>
                  </a:lnTo>
                  <a:lnTo>
                    <a:pt x="902494" y="1107281"/>
                  </a:lnTo>
                  <a:lnTo>
                    <a:pt x="876300" y="1071562"/>
                  </a:lnTo>
                  <a:lnTo>
                    <a:pt x="862013" y="1045369"/>
                  </a:lnTo>
                  <a:lnTo>
                    <a:pt x="852488" y="1009650"/>
                  </a:lnTo>
                  <a:lnTo>
                    <a:pt x="878682" y="878681"/>
                  </a:lnTo>
                  <a:lnTo>
                    <a:pt x="926307" y="523875"/>
                  </a:lnTo>
                  <a:lnTo>
                    <a:pt x="942975" y="364331"/>
                  </a:lnTo>
                  <a:lnTo>
                    <a:pt x="950119" y="266700"/>
                  </a:lnTo>
                  <a:lnTo>
                    <a:pt x="947738" y="250031"/>
                  </a:lnTo>
                  <a:lnTo>
                    <a:pt x="940594" y="235744"/>
                  </a:lnTo>
                  <a:lnTo>
                    <a:pt x="919163" y="228600"/>
                  </a:lnTo>
                  <a:lnTo>
                    <a:pt x="845344" y="233362"/>
                  </a:lnTo>
                  <a:lnTo>
                    <a:pt x="733425" y="247650"/>
                  </a:lnTo>
                  <a:lnTo>
                    <a:pt x="566738" y="285750"/>
                  </a:lnTo>
                  <a:lnTo>
                    <a:pt x="264319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65847608-A718-4A68-8291-0961A1FD04B9}"/>
                </a:ext>
              </a:extLst>
            </p:cNvPr>
            <p:cNvSpPr/>
            <p:nvPr/>
          </p:nvSpPr>
          <p:spPr>
            <a:xfrm>
              <a:off x="4177509" y="4762501"/>
              <a:ext cx="949325" cy="333375"/>
            </a:xfrm>
            <a:custGeom>
              <a:avLst/>
              <a:gdLst>
                <a:gd name="connsiteX0" fmla="*/ 390525 w 950119"/>
                <a:gd name="connsiteY0" fmla="*/ 264319 h 333375"/>
                <a:gd name="connsiteX1" fmla="*/ 0 w 950119"/>
                <a:gd name="connsiteY1" fmla="*/ 333375 h 333375"/>
                <a:gd name="connsiteX2" fmla="*/ 14287 w 950119"/>
                <a:gd name="connsiteY2" fmla="*/ 121444 h 333375"/>
                <a:gd name="connsiteX3" fmla="*/ 252412 w 950119"/>
                <a:gd name="connsiteY3" fmla="*/ 92869 h 333375"/>
                <a:gd name="connsiteX4" fmla="*/ 604837 w 950119"/>
                <a:gd name="connsiteY4" fmla="*/ 50006 h 333375"/>
                <a:gd name="connsiteX5" fmla="*/ 947737 w 950119"/>
                <a:gd name="connsiteY5" fmla="*/ 0 h 333375"/>
                <a:gd name="connsiteX6" fmla="*/ 950119 w 950119"/>
                <a:gd name="connsiteY6" fmla="*/ 171450 h 333375"/>
                <a:gd name="connsiteX7" fmla="*/ 628650 w 950119"/>
                <a:gd name="connsiteY7" fmla="*/ 228600 h 333375"/>
                <a:gd name="connsiteX8" fmla="*/ 390525 w 950119"/>
                <a:gd name="connsiteY8" fmla="*/ 2643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0119" h="333375">
                  <a:moveTo>
                    <a:pt x="390525" y="264319"/>
                  </a:moveTo>
                  <a:lnTo>
                    <a:pt x="0" y="333375"/>
                  </a:lnTo>
                  <a:lnTo>
                    <a:pt x="14287" y="121444"/>
                  </a:lnTo>
                  <a:lnTo>
                    <a:pt x="252412" y="92869"/>
                  </a:lnTo>
                  <a:lnTo>
                    <a:pt x="604837" y="50006"/>
                  </a:lnTo>
                  <a:lnTo>
                    <a:pt x="947737" y="0"/>
                  </a:lnTo>
                  <a:lnTo>
                    <a:pt x="950119" y="171450"/>
                  </a:lnTo>
                  <a:lnTo>
                    <a:pt x="628650" y="228600"/>
                  </a:lnTo>
                  <a:lnTo>
                    <a:pt x="3905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7248F6D1-FF1C-4496-8D94-C15F89AE671C}"/>
                </a:ext>
              </a:extLst>
            </p:cNvPr>
            <p:cNvSpPr/>
            <p:nvPr/>
          </p:nvSpPr>
          <p:spPr>
            <a:xfrm rot="16200000">
              <a:off x="5070477" y="3698082"/>
              <a:ext cx="1912938" cy="365125"/>
            </a:xfrm>
            <a:custGeom>
              <a:avLst/>
              <a:gdLst>
                <a:gd name="connsiteX0" fmla="*/ 1016794 w 1912144"/>
                <a:gd name="connsiteY0" fmla="*/ 359569 h 364331"/>
                <a:gd name="connsiteX1" fmla="*/ 492919 w 1912144"/>
                <a:gd name="connsiteY1" fmla="*/ 361950 h 364331"/>
                <a:gd name="connsiteX2" fmla="*/ 316706 w 1912144"/>
                <a:gd name="connsiteY2" fmla="*/ 359569 h 364331"/>
                <a:gd name="connsiteX3" fmla="*/ 254794 w 1912144"/>
                <a:gd name="connsiteY3" fmla="*/ 354806 h 364331"/>
                <a:gd name="connsiteX4" fmla="*/ 173831 w 1912144"/>
                <a:gd name="connsiteY4" fmla="*/ 340519 h 364331"/>
                <a:gd name="connsiteX5" fmla="*/ 114300 w 1912144"/>
                <a:gd name="connsiteY5" fmla="*/ 321469 h 364331"/>
                <a:gd name="connsiteX6" fmla="*/ 61912 w 1912144"/>
                <a:gd name="connsiteY6" fmla="*/ 297656 h 364331"/>
                <a:gd name="connsiteX7" fmla="*/ 21431 w 1912144"/>
                <a:gd name="connsiteY7" fmla="*/ 276225 h 364331"/>
                <a:gd name="connsiteX8" fmla="*/ 7144 w 1912144"/>
                <a:gd name="connsiteY8" fmla="*/ 261938 h 364331"/>
                <a:gd name="connsiteX9" fmla="*/ 0 w 1912144"/>
                <a:gd name="connsiteY9" fmla="*/ 240506 h 364331"/>
                <a:gd name="connsiteX10" fmla="*/ 0 w 1912144"/>
                <a:gd name="connsiteY10" fmla="*/ 197644 h 364331"/>
                <a:gd name="connsiteX11" fmla="*/ 9525 w 1912144"/>
                <a:gd name="connsiteY11" fmla="*/ 159544 h 364331"/>
                <a:gd name="connsiteX12" fmla="*/ 21431 w 1912144"/>
                <a:gd name="connsiteY12" fmla="*/ 130969 h 364331"/>
                <a:gd name="connsiteX13" fmla="*/ 42862 w 1912144"/>
                <a:gd name="connsiteY13" fmla="*/ 114300 h 364331"/>
                <a:gd name="connsiteX14" fmla="*/ 80962 w 1912144"/>
                <a:gd name="connsiteY14" fmla="*/ 90488 h 364331"/>
                <a:gd name="connsiteX15" fmla="*/ 138112 w 1912144"/>
                <a:gd name="connsiteY15" fmla="*/ 64294 h 364331"/>
                <a:gd name="connsiteX16" fmla="*/ 216694 w 1912144"/>
                <a:gd name="connsiteY16" fmla="*/ 40481 h 364331"/>
                <a:gd name="connsiteX17" fmla="*/ 326231 w 1912144"/>
                <a:gd name="connsiteY17" fmla="*/ 14288 h 364331"/>
                <a:gd name="connsiteX18" fmla="*/ 402431 w 1912144"/>
                <a:gd name="connsiteY18" fmla="*/ 0 h 364331"/>
                <a:gd name="connsiteX19" fmla="*/ 471487 w 1912144"/>
                <a:gd name="connsiteY19" fmla="*/ 21431 h 364331"/>
                <a:gd name="connsiteX20" fmla="*/ 597694 w 1912144"/>
                <a:gd name="connsiteY20" fmla="*/ 54769 h 364331"/>
                <a:gd name="connsiteX21" fmla="*/ 692944 w 1912144"/>
                <a:gd name="connsiteY21" fmla="*/ 78581 h 364331"/>
                <a:gd name="connsiteX22" fmla="*/ 773906 w 1912144"/>
                <a:gd name="connsiteY22" fmla="*/ 92869 h 364331"/>
                <a:gd name="connsiteX23" fmla="*/ 895350 w 1912144"/>
                <a:gd name="connsiteY23" fmla="*/ 102394 h 364331"/>
                <a:gd name="connsiteX24" fmla="*/ 1404937 w 1912144"/>
                <a:gd name="connsiteY24" fmla="*/ 114300 h 364331"/>
                <a:gd name="connsiteX25" fmla="*/ 1619250 w 1912144"/>
                <a:gd name="connsiteY25" fmla="*/ 114300 h 364331"/>
                <a:gd name="connsiteX26" fmla="*/ 1669256 w 1912144"/>
                <a:gd name="connsiteY26" fmla="*/ 107156 h 364331"/>
                <a:gd name="connsiteX27" fmla="*/ 1743075 w 1912144"/>
                <a:gd name="connsiteY27" fmla="*/ 85725 h 364331"/>
                <a:gd name="connsiteX28" fmla="*/ 1812131 w 1912144"/>
                <a:gd name="connsiteY28" fmla="*/ 50006 h 364331"/>
                <a:gd name="connsiteX29" fmla="*/ 1850231 w 1912144"/>
                <a:gd name="connsiteY29" fmla="*/ 26194 h 364331"/>
                <a:gd name="connsiteX30" fmla="*/ 1878806 w 1912144"/>
                <a:gd name="connsiteY30" fmla="*/ 9525 h 364331"/>
                <a:gd name="connsiteX31" fmla="*/ 1902619 w 1912144"/>
                <a:gd name="connsiteY31" fmla="*/ 9525 h 364331"/>
                <a:gd name="connsiteX32" fmla="*/ 1909762 w 1912144"/>
                <a:gd name="connsiteY32" fmla="*/ 14288 h 364331"/>
                <a:gd name="connsiteX33" fmla="*/ 1912144 w 1912144"/>
                <a:gd name="connsiteY33" fmla="*/ 26194 h 364331"/>
                <a:gd name="connsiteX34" fmla="*/ 1907381 w 1912144"/>
                <a:gd name="connsiteY34" fmla="*/ 61913 h 364331"/>
                <a:gd name="connsiteX35" fmla="*/ 1895475 w 1912144"/>
                <a:gd name="connsiteY35" fmla="*/ 104775 h 364331"/>
                <a:gd name="connsiteX36" fmla="*/ 1878806 w 1912144"/>
                <a:gd name="connsiteY36" fmla="*/ 173831 h 364331"/>
                <a:gd name="connsiteX37" fmla="*/ 1862137 w 1912144"/>
                <a:gd name="connsiteY37" fmla="*/ 223838 h 364331"/>
                <a:gd name="connsiteX38" fmla="*/ 1835944 w 1912144"/>
                <a:gd name="connsiteY38" fmla="*/ 283369 h 364331"/>
                <a:gd name="connsiteX39" fmla="*/ 1802606 w 1912144"/>
                <a:gd name="connsiteY39" fmla="*/ 345281 h 364331"/>
                <a:gd name="connsiteX40" fmla="*/ 1631156 w 1912144"/>
                <a:gd name="connsiteY40" fmla="*/ 364331 h 364331"/>
                <a:gd name="connsiteX41" fmla="*/ 1016794 w 1912144"/>
                <a:gd name="connsiteY41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2144" h="364331">
                  <a:moveTo>
                    <a:pt x="1016794" y="359569"/>
                  </a:moveTo>
                  <a:lnTo>
                    <a:pt x="492919" y="361950"/>
                  </a:lnTo>
                  <a:lnTo>
                    <a:pt x="316706" y="359569"/>
                  </a:lnTo>
                  <a:lnTo>
                    <a:pt x="254794" y="354806"/>
                  </a:lnTo>
                  <a:lnTo>
                    <a:pt x="173831" y="340519"/>
                  </a:lnTo>
                  <a:lnTo>
                    <a:pt x="114300" y="321469"/>
                  </a:lnTo>
                  <a:lnTo>
                    <a:pt x="61912" y="297656"/>
                  </a:lnTo>
                  <a:lnTo>
                    <a:pt x="21431" y="276225"/>
                  </a:lnTo>
                  <a:lnTo>
                    <a:pt x="7144" y="261938"/>
                  </a:lnTo>
                  <a:lnTo>
                    <a:pt x="0" y="240506"/>
                  </a:lnTo>
                  <a:lnTo>
                    <a:pt x="0" y="197644"/>
                  </a:lnTo>
                  <a:lnTo>
                    <a:pt x="9525" y="159544"/>
                  </a:lnTo>
                  <a:lnTo>
                    <a:pt x="21431" y="130969"/>
                  </a:lnTo>
                  <a:lnTo>
                    <a:pt x="42862" y="114300"/>
                  </a:lnTo>
                  <a:lnTo>
                    <a:pt x="80962" y="90488"/>
                  </a:lnTo>
                  <a:lnTo>
                    <a:pt x="138112" y="64294"/>
                  </a:lnTo>
                  <a:lnTo>
                    <a:pt x="216694" y="40481"/>
                  </a:lnTo>
                  <a:lnTo>
                    <a:pt x="326231" y="14288"/>
                  </a:lnTo>
                  <a:lnTo>
                    <a:pt x="402431" y="0"/>
                  </a:lnTo>
                  <a:lnTo>
                    <a:pt x="471487" y="21431"/>
                  </a:lnTo>
                  <a:lnTo>
                    <a:pt x="597694" y="54769"/>
                  </a:lnTo>
                  <a:lnTo>
                    <a:pt x="692944" y="78581"/>
                  </a:lnTo>
                  <a:lnTo>
                    <a:pt x="773906" y="92869"/>
                  </a:lnTo>
                  <a:lnTo>
                    <a:pt x="895350" y="102394"/>
                  </a:lnTo>
                  <a:lnTo>
                    <a:pt x="1404937" y="114300"/>
                  </a:lnTo>
                  <a:lnTo>
                    <a:pt x="1619250" y="114300"/>
                  </a:lnTo>
                  <a:lnTo>
                    <a:pt x="1669256" y="107156"/>
                  </a:lnTo>
                  <a:lnTo>
                    <a:pt x="1743075" y="85725"/>
                  </a:lnTo>
                  <a:lnTo>
                    <a:pt x="1812131" y="50006"/>
                  </a:lnTo>
                  <a:lnTo>
                    <a:pt x="1850231" y="26194"/>
                  </a:lnTo>
                  <a:lnTo>
                    <a:pt x="1878806" y="9525"/>
                  </a:lnTo>
                  <a:lnTo>
                    <a:pt x="1902619" y="9525"/>
                  </a:lnTo>
                  <a:lnTo>
                    <a:pt x="1909762" y="14288"/>
                  </a:lnTo>
                  <a:lnTo>
                    <a:pt x="1912144" y="26194"/>
                  </a:lnTo>
                  <a:lnTo>
                    <a:pt x="1907381" y="61913"/>
                  </a:lnTo>
                  <a:lnTo>
                    <a:pt x="1895475" y="104775"/>
                  </a:lnTo>
                  <a:lnTo>
                    <a:pt x="1878806" y="173831"/>
                  </a:lnTo>
                  <a:lnTo>
                    <a:pt x="1862137" y="223838"/>
                  </a:lnTo>
                  <a:lnTo>
                    <a:pt x="1835944" y="283369"/>
                  </a:lnTo>
                  <a:lnTo>
                    <a:pt x="1802606" y="345281"/>
                  </a:lnTo>
                  <a:lnTo>
                    <a:pt x="1631156" y="364331"/>
                  </a:lnTo>
                  <a:lnTo>
                    <a:pt x="101679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5D409030-04D4-440B-A024-28B2869EB23E}"/>
                </a:ext>
              </a:extLst>
            </p:cNvPr>
            <p:cNvSpPr/>
            <p:nvPr/>
          </p:nvSpPr>
          <p:spPr>
            <a:xfrm>
              <a:off x="6084094" y="2781300"/>
              <a:ext cx="2198688" cy="2139950"/>
            </a:xfrm>
            <a:custGeom>
              <a:avLst/>
              <a:gdLst>
                <a:gd name="connsiteX0" fmla="*/ 1378811 w 2198021"/>
                <a:gd name="connsiteY0" fmla="*/ 250955 h 2140331"/>
                <a:gd name="connsiteX1" fmla="*/ 1047089 w 2198021"/>
                <a:gd name="connsiteY1" fmla="*/ 274032 h 2140331"/>
                <a:gd name="connsiteX2" fmla="*/ 836517 w 2198021"/>
                <a:gd name="connsiteY2" fmla="*/ 308646 h 2140331"/>
                <a:gd name="connsiteX3" fmla="*/ 611523 w 2198021"/>
                <a:gd name="connsiteY3" fmla="*/ 343261 h 2140331"/>
                <a:gd name="connsiteX4" fmla="*/ 412489 w 2198021"/>
                <a:gd name="connsiteY4" fmla="*/ 374991 h 2140331"/>
                <a:gd name="connsiteX5" fmla="*/ 49037 w 2198021"/>
                <a:gd name="connsiteY5" fmla="*/ 438451 h 2140331"/>
                <a:gd name="connsiteX6" fmla="*/ 0 w 2198021"/>
                <a:gd name="connsiteY6" fmla="*/ 259609 h 2140331"/>
                <a:gd name="connsiteX7" fmla="*/ 115381 w 2198021"/>
                <a:gd name="connsiteY7" fmla="*/ 242302 h 2140331"/>
                <a:gd name="connsiteX8" fmla="*/ 349029 w 2198021"/>
                <a:gd name="connsiteY8" fmla="*/ 204803 h 2140331"/>
                <a:gd name="connsiteX9" fmla="*/ 562485 w 2198021"/>
                <a:gd name="connsiteY9" fmla="*/ 173073 h 2140331"/>
                <a:gd name="connsiteX10" fmla="*/ 839401 w 2198021"/>
                <a:gd name="connsiteY10" fmla="*/ 132689 h 2140331"/>
                <a:gd name="connsiteX11" fmla="*/ 1047089 w 2198021"/>
                <a:gd name="connsiteY11" fmla="*/ 95190 h 2140331"/>
                <a:gd name="connsiteX12" fmla="*/ 1124971 w 2198021"/>
                <a:gd name="connsiteY12" fmla="*/ 89421 h 2140331"/>
                <a:gd name="connsiteX13" fmla="*/ 1326889 w 2198021"/>
                <a:gd name="connsiteY13" fmla="*/ 72114 h 2140331"/>
                <a:gd name="connsiteX14" fmla="*/ 1499962 w 2198021"/>
                <a:gd name="connsiteY14" fmla="*/ 57691 h 2140331"/>
                <a:gd name="connsiteX15" fmla="*/ 1678803 w 2198021"/>
                <a:gd name="connsiteY15" fmla="*/ 46153 h 2140331"/>
                <a:gd name="connsiteX16" fmla="*/ 1750917 w 2198021"/>
                <a:gd name="connsiteY16" fmla="*/ 31730 h 2140331"/>
                <a:gd name="connsiteX17" fmla="*/ 1857645 w 2198021"/>
                <a:gd name="connsiteY17" fmla="*/ 0 h 2140331"/>
                <a:gd name="connsiteX18" fmla="*/ 1866299 w 2198021"/>
                <a:gd name="connsiteY18" fmla="*/ 0 h 2140331"/>
                <a:gd name="connsiteX19" fmla="*/ 1926874 w 2198021"/>
                <a:gd name="connsiteY19" fmla="*/ 28845 h 2140331"/>
                <a:gd name="connsiteX20" fmla="*/ 2001872 w 2198021"/>
                <a:gd name="connsiteY20" fmla="*/ 69229 h 2140331"/>
                <a:gd name="connsiteX21" fmla="*/ 2073986 w 2198021"/>
                <a:gd name="connsiteY21" fmla="*/ 109613 h 2140331"/>
                <a:gd name="connsiteX22" fmla="*/ 2128792 w 2198021"/>
                <a:gd name="connsiteY22" fmla="*/ 144227 h 2140331"/>
                <a:gd name="connsiteX23" fmla="*/ 2166291 w 2198021"/>
                <a:gd name="connsiteY23" fmla="*/ 175957 h 2140331"/>
                <a:gd name="connsiteX24" fmla="*/ 2183598 w 2198021"/>
                <a:gd name="connsiteY24" fmla="*/ 193264 h 2140331"/>
                <a:gd name="connsiteX25" fmla="*/ 2192252 w 2198021"/>
                <a:gd name="connsiteY25" fmla="*/ 213456 h 2140331"/>
                <a:gd name="connsiteX26" fmla="*/ 2198021 w 2198021"/>
                <a:gd name="connsiteY26" fmla="*/ 233648 h 2140331"/>
                <a:gd name="connsiteX27" fmla="*/ 2195136 w 2198021"/>
                <a:gd name="connsiteY27" fmla="*/ 256724 h 2140331"/>
                <a:gd name="connsiteX28" fmla="*/ 2177829 w 2198021"/>
                <a:gd name="connsiteY28" fmla="*/ 299992 h 2140331"/>
                <a:gd name="connsiteX29" fmla="*/ 2151868 w 2198021"/>
                <a:gd name="connsiteY29" fmla="*/ 349030 h 2140331"/>
                <a:gd name="connsiteX30" fmla="*/ 2134561 w 2198021"/>
                <a:gd name="connsiteY30" fmla="*/ 389413 h 2140331"/>
                <a:gd name="connsiteX31" fmla="*/ 2125907 w 2198021"/>
                <a:gd name="connsiteY31" fmla="*/ 452873 h 2140331"/>
                <a:gd name="connsiteX32" fmla="*/ 2128792 w 2198021"/>
                <a:gd name="connsiteY32" fmla="*/ 669214 h 2140331"/>
                <a:gd name="connsiteX33" fmla="*/ 2128792 w 2198021"/>
                <a:gd name="connsiteY33" fmla="*/ 940361 h 2140331"/>
                <a:gd name="connsiteX34" fmla="*/ 2128792 w 2198021"/>
                <a:gd name="connsiteY34" fmla="*/ 1251892 h 2140331"/>
                <a:gd name="connsiteX35" fmla="*/ 2128792 w 2198021"/>
                <a:gd name="connsiteY35" fmla="*/ 1442271 h 2140331"/>
                <a:gd name="connsiteX36" fmla="*/ 2125907 w 2198021"/>
                <a:gd name="connsiteY36" fmla="*/ 1566307 h 2140331"/>
                <a:gd name="connsiteX37" fmla="*/ 2128792 w 2198021"/>
                <a:gd name="connsiteY37" fmla="*/ 1647074 h 2140331"/>
                <a:gd name="connsiteX38" fmla="*/ 2123023 w 2198021"/>
                <a:gd name="connsiteY38" fmla="*/ 1722072 h 2140331"/>
                <a:gd name="connsiteX39" fmla="*/ 2105716 w 2198021"/>
                <a:gd name="connsiteY39" fmla="*/ 1808608 h 2140331"/>
                <a:gd name="connsiteX40" fmla="*/ 2071101 w 2198021"/>
                <a:gd name="connsiteY40" fmla="*/ 1889375 h 2140331"/>
                <a:gd name="connsiteX41" fmla="*/ 2042256 w 2198021"/>
                <a:gd name="connsiteY41" fmla="*/ 1952835 h 2140331"/>
                <a:gd name="connsiteX42" fmla="*/ 2007641 w 2198021"/>
                <a:gd name="connsiteY42" fmla="*/ 2004757 h 2140331"/>
                <a:gd name="connsiteX43" fmla="*/ 1955719 w 2198021"/>
                <a:gd name="connsiteY43" fmla="*/ 2068217 h 2140331"/>
                <a:gd name="connsiteX44" fmla="*/ 1918220 w 2198021"/>
                <a:gd name="connsiteY44" fmla="*/ 2108601 h 2140331"/>
                <a:gd name="connsiteX45" fmla="*/ 1880721 w 2198021"/>
                <a:gd name="connsiteY45" fmla="*/ 2134562 h 2140331"/>
                <a:gd name="connsiteX46" fmla="*/ 1857645 w 2198021"/>
                <a:gd name="connsiteY46" fmla="*/ 2140331 h 2140331"/>
                <a:gd name="connsiteX47" fmla="*/ 1828800 w 2198021"/>
                <a:gd name="connsiteY47" fmla="*/ 2140331 h 2140331"/>
                <a:gd name="connsiteX48" fmla="*/ 1808608 w 2198021"/>
                <a:gd name="connsiteY48" fmla="*/ 2128792 h 2140331"/>
                <a:gd name="connsiteX49" fmla="*/ 1782647 w 2198021"/>
                <a:gd name="connsiteY49" fmla="*/ 2082640 h 2140331"/>
                <a:gd name="connsiteX50" fmla="*/ 1748032 w 2198021"/>
                <a:gd name="connsiteY50" fmla="*/ 2013411 h 2140331"/>
                <a:gd name="connsiteX51" fmla="*/ 1799954 w 2198021"/>
                <a:gd name="connsiteY51" fmla="*/ 1592268 h 2140331"/>
                <a:gd name="connsiteX52" fmla="*/ 1837453 w 2198021"/>
                <a:gd name="connsiteY52" fmla="*/ 1554769 h 2140331"/>
                <a:gd name="connsiteX53" fmla="*/ 1854760 w 2198021"/>
                <a:gd name="connsiteY53" fmla="*/ 1523039 h 2140331"/>
                <a:gd name="connsiteX54" fmla="*/ 1869183 w 2198021"/>
                <a:gd name="connsiteY54" fmla="*/ 1485539 h 2140331"/>
                <a:gd name="connsiteX55" fmla="*/ 1880721 w 2198021"/>
                <a:gd name="connsiteY55" fmla="*/ 1436502 h 2140331"/>
                <a:gd name="connsiteX56" fmla="*/ 1880721 w 2198021"/>
                <a:gd name="connsiteY56" fmla="*/ 1182663 h 2140331"/>
                <a:gd name="connsiteX57" fmla="*/ 1883606 w 2198021"/>
                <a:gd name="connsiteY57" fmla="*/ 842286 h 2140331"/>
                <a:gd name="connsiteX58" fmla="*/ 1880721 w 2198021"/>
                <a:gd name="connsiteY58" fmla="*/ 625946 h 2140331"/>
                <a:gd name="connsiteX59" fmla="*/ 1880721 w 2198021"/>
                <a:gd name="connsiteY59" fmla="*/ 400951 h 2140331"/>
                <a:gd name="connsiteX60" fmla="*/ 1880721 w 2198021"/>
                <a:gd name="connsiteY60" fmla="*/ 314415 h 2140331"/>
                <a:gd name="connsiteX61" fmla="*/ 1874952 w 2198021"/>
                <a:gd name="connsiteY61" fmla="*/ 282685 h 2140331"/>
                <a:gd name="connsiteX62" fmla="*/ 1857645 w 2198021"/>
                <a:gd name="connsiteY62" fmla="*/ 256724 h 2140331"/>
                <a:gd name="connsiteX63" fmla="*/ 1843222 w 2198021"/>
                <a:gd name="connsiteY63" fmla="*/ 239417 h 2140331"/>
                <a:gd name="connsiteX64" fmla="*/ 1814377 w 2198021"/>
                <a:gd name="connsiteY64" fmla="*/ 227879 h 2140331"/>
                <a:gd name="connsiteX65" fmla="*/ 1756686 w 2198021"/>
                <a:gd name="connsiteY65" fmla="*/ 227879 h 2140331"/>
                <a:gd name="connsiteX66" fmla="*/ 1378811 w 2198021"/>
                <a:gd name="connsiteY66" fmla="*/ 250955 h 214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98021" h="2140331">
                  <a:moveTo>
                    <a:pt x="1378811" y="250955"/>
                  </a:moveTo>
                  <a:lnTo>
                    <a:pt x="1047089" y="274032"/>
                  </a:lnTo>
                  <a:lnTo>
                    <a:pt x="836517" y="308646"/>
                  </a:lnTo>
                  <a:lnTo>
                    <a:pt x="611523" y="343261"/>
                  </a:lnTo>
                  <a:lnTo>
                    <a:pt x="412489" y="374991"/>
                  </a:lnTo>
                  <a:lnTo>
                    <a:pt x="49037" y="438451"/>
                  </a:lnTo>
                  <a:lnTo>
                    <a:pt x="0" y="259609"/>
                  </a:lnTo>
                  <a:lnTo>
                    <a:pt x="115381" y="242302"/>
                  </a:lnTo>
                  <a:lnTo>
                    <a:pt x="349029" y="204803"/>
                  </a:lnTo>
                  <a:lnTo>
                    <a:pt x="562485" y="173073"/>
                  </a:lnTo>
                  <a:lnTo>
                    <a:pt x="839401" y="132689"/>
                  </a:lnTo>
                  <a:lnTo>
                    <a:pt x="1047089" y="95190"/>
                  </a:lnTo>
                  <a:lnTo>
                    <a:pt x="1124971" y="89421"/>
                  </a:lnTo>
                  <a:lnTo>
                    <a:pt x="1326889" y="72114"/>
                  </a:lnTo>
                  <a:lnTo>
                    <a:pt x="1499962" y="57691"/>
                  </a:lnTo>
                  <a:lnTo>
                    <a:pt x="1678803" y="46153"/>
                  </a:lnTo>
                  <a:lnTo>
                    <a:pt x="1750917" y="31730"/>
                  </a:lnTo>
                  <a:lnTo>
                    <a:pt x="1857645" y="0"/>
                  </a:lnTo>
                  <a:lnTo>
                    <a:pt x="1866299" y="0"/>
                  </a:lnTo>
                  <a:lnTo>
                    <a:pt x="1926874" y="28845"/>
                  </a:lnTo>
                  <a:lnTo>
                    <a:pt x="2001872" y="69229"/>
                  </a:lnTo>
                  <a:lnTo>
                    <a:pt x="2073986" y="109613"/>
                  </a:lnTo>
                  <a:lnTo>
                    <a:pt x="2128792" y="144227"/>
                  </a:lnTo>
                  <a:lnTo>
                    <a:pt x="2166291" y="175957"/>
                  </a:lnTo>
                  <a:lnTo>
                    <a:pt x="2183598" y="193264"/>
                  </a:lnTo>
                  <a:lnTo>
                    <a:pt x="2192252" y="213456"/>
                  </a:lnTo>
                  <a:lnTo>
                    <a:pt x="2198021" y="233648"/>
                  </a:lnTo>
                  <a:lnTo>
                    <a:pt x="2195136" y="256724"/>
                  </a:lnTo>
                  <a:lnTo>
                    <a:pt x="2177829" y="299992"/>
                  </a:lnTo>
                  <a:lnTo>
                    <a:pt x="2151868" y="349030"/>
                  </a:lnTo>
                  <a:lnTo>
                    <a:pt x="2134561" y="389413"/>
                  </a:lnTo>
                  <a:lnTo>
                    <a:pt x="2125907" y="452873"/>
                  </a:lnTo>
                  <a:cubicBezTo>
                    <a:pt x="2126869" y="524987"/>
                    <a:pt x="2127830" y="597100"/>
                    <a:pt x="2128792" y="669214"/>
                  </a:cubicBezTo>
                  <a:lnTo>
                    <a:pt x="2128792" y="940361"/>
                  </a:lnTo>
                  <a:lnTo>
                    <a:pt x="2128792" y="1251892"/>
                  </a:lnTo>
                  <a:lnTo>
                    <a:pt x="2128792" y="1442271"/>
                  </a:lnTo>
                  <a:cubicBezTo>
                    <a:pt x="2127830" y="1483616"/>
                    <a:pt x="2126869" y="1524962"/>
                    <a:pt x="2125907" y="1566307"/>
                  </a:cubicBezTo>
                  <a:cubicBezTo>
                    <a:pt x="2126869" y="1593229"/>
                    <a:pt x="2127830" y="1620152"/>
                    <a:pt x="2128792" y="1647074"/>
                  </a:cubicBezTo>
                  <a:lnTo>
                    <a:pt x="2123023" y="1722072"/>
                  </a:lnTo>
                  <a:lnTo>
                    <a:pt x="2105716" y="1808608"/>
                  </a:lnTo>
                  <a:lnTo>
                    <a:pt x="2071101" y="1889375"/>
                  </a:lnTo>
                  <a:lnTo>
                    <a:pt x="2042256" y="1952835"/>
                  </a:lnTo>
                  <a:lnTo>
                    <a:pt x="2007641" y="2004757"/>
                  </a:lnTo>
                  <a:lnTo>
                    <a:pt x="1955719" y="2068217"/>
                  </a:lnTo>
                  <a:lnTo>
                    <a:pt x="1918220" y="2108601"/>
                  </a:lnTo>
                  <a:lnTo>
                    <a:pt x="1880721" y="2134562"/>
                  </a:lnTo>
                  <a:lnTo>
                    <a:pt x="1857645" y="2140331"/>
                  </a:lnTo>
                  <a:lnTo>
                    <a:pt x="1828800" y="2140331"/>
                  </a:lnTo>
                  <a:lnTo>
                    <a:pt x="1808608" y="2128792"/>
                  </a:lnTo>
                  <a:lnTo>
                    <a:pt x="1782647" y="2082640"/>
                  </a:lnTo>
                  <a:lnTo>
                    <a:pt x="1748032" y="2013411"/>
                  </a:lnTo>
                  <a:lnTo>
                    <a:pt x="1799954" y="1592268"/>
                  </a:lnTo>
                  <a:lnTo>
                    <a:pt x="1837453" y="1554769"/>
                  </a:lnTo>
                  <a:lnTo>
                    <a:pt x="1854760" y="1523039"/>
                  </a:lnTo>
                  <a:lnTo>
                    <a:pt x="1869183" y="1485539"/>
                  </a:lnTo>
                  <a:lnTo>
                    <a:pt x="1880721" y="1436502"/>
                  </a:lnTo>
                  <a:lnTo>
                    <a:pt x="1880721" y="1182663"/>
                  </a:lnTo>
                  <a:cubicBezTo>
                    <a:pt x="1881683" y="1069204"/>
                    <a:pt x="1882644" y="955745"/>
                    <a:pt x="1883606" y="842286"/>
                  </a:cubicBezTo>
                  <a:cubicBezTo>
                    <a:pt x="1882644" y="770173"/>
                    <a:pt x="1881683" y="698059"/>
                    <a:pt x="1880721" y="625946"/>
                  </a:cubicBezTo>
                  <a:lnTo>
                    <a:pt x="1880721" y="400951"/>
                  </a:lnTo>
                  <a:lnTo>
                    <a:pt x="1880721" y="314415"/>
                  </a:lnTo>
                  <a:lnTo>
                    <a:pt x="1874952" y="282685"/>
                  </a:lnTo>
                  <a:lnTo>
                    <a:pt x="1857645" y="256724"/>
                  </a:lnTo>
                  <a:lnTo>
                    <a:pt x="1843222" y="239417"/>
                  </a:lnTo>
                  <a:lnTo>
                    <a:pt x="1814377" y="227879"/>
                  </a:lnTo>
                  <a:lnTo>
                    <a:pt x="1756686" y="227879"/>
                  </a:lnTo>
                  <a:lnTo>
                    <a:pt x="1378811" y="2509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F67E4B33-81CE-47CA-B7EF-2D49346D4502}"/>
                </a:ext>
              </a:extLst>
            </p:cNvPr>
            <p:cNvSpPr/>
            <p:nvPr/>
          </p:nvSpPr>
          <p:spPr>
            <a:xfrm>
              <a:off x="7405689" y="4268789"/>
              <a:ext cx="498475" cy="555625"/>
            </a:xfrm>
            <a:custGeom>
              <a:avLst/>
              <a:gdLst>
                <a:gd name="connsiteX0" fmla="*/ 178593 w 497681"/>
                <a:gd name="connsiteY0" fmla="*/ 76200 h 554832"/>
                <a:gd name="connsiteX1" fmla="*/ 254793 w 497681"/>
                <a:gd name="connsiteY1" fmla="*/ 104775 h 554832"/>
                <a:gd name="connsiteX2" fmla="*/ 297656 w 497681"/>
                <a:gd name="connsiteY2" fmla="*/ 114300 h 554832"/>
                <a:gd name="connsiteX3" fmla="*/ 335756 w 497681"/>
                <a:gd name="connsiteY3" fmla="*/ 119063 h 554832"/>
                <a:gd name="connsiteX4" fmla="*/ 378618 w 497681"/>
                <a:gd name="connsiteY4" fmla="*/ 121444 h 554832"/>
                <a:gd name="connsiteX5" fmla="*/ 411956 w 497681"/>
                <a:gd name="connsiteY5" fmla="*/ 116682 h 554832"/>
                <a:gd name="connsiteX6" fmla="*/ 497681 w 497681"/>
                <a:gd name="connsiteY6" fmla="*/ 88107 h 554832"/>
                <a:gd name="connsiteX7" fmla="*/ 447675 w 497681"/>
                <a:gd name="connsiteY7" fmla="*/ 554832 h 554832"/>
                <a:gd name="connsiteX8" fmla="*/ 402431 w 497681"/>
                <a:gd name="connsiteY8" fmla="*/ 531019 h 554832"/>
                <a:gd name="connsiteX9" fmla="*/ 373856 w 497681"/>
                <a:gd name="connsiteY9" fmla="*/ 485775 h 554832"/>
                <a:gd name="connsiteX10" fmla="*/ 342900 w 497681"/>
                <a:gd name="connsiteY10" fmla="*/ 428625 h 554832"/>
                <a:gd name="connsiteX11" fmla="*/ 283368 w 497681"/>
                <a:gd name="connsiteY11" fmla="*/ 342900 h 554832"/>
                <a:gd name="connsiteX12" fmla="*/ 192881 w 497681"/>
                <a:gd name="connsiteY12" fmla="*/ 228600 h 554832"/>
                <a:gd name="connsiteX13" fmla="*/ 104775 w 497681"/>
                <a:gd name="connsiteY13" fmla="*/ 135732 h 554832"/>
                <a:gd name="connsiteX14" fmla="*/ 30956 w 497681"/>
                <a:gd name="connsiteY14" fmla="*/ 64294 h 554832"/>
                <a:gd name="connsiteX15" fmla="*/ 9525 w 497681"/>
                <a:gd name="connsiteY15" fmla="*/ 42863 h 554832"/>
                <a:gd name="connsiteX16" fmla="*/ 0 w 497681"/>
                <a:gd name="connsiteY16" fmla="*/ 23813 h 554832"/>
                <a:gd name="connsiteX17" fmla="*/ 0 w 497681"/>
                <a:gd name="connsiteY17" fmla="*/ 7144 h 554832"/>
                <a:gd name="connsiteX18" fmla="*/ 7143 w 497681"/>
                <a:gd name="connsiteY18" fmla="*/ 0 h 554832"/>
                <a:gd name="connsiteX19" fmla="*/ 30956 w 497681"/>
                <a:gd name="connsiteY19" fmla="*/ 0 h 554832"/>
                <a:gd name="connsiteX20" fmla="*/ 69056 w 497681"/>
                <a:gd name="connsiteY20" fmla="*/ 16669 h 554832"/>
                <a:gd name="connsiteX21" fmla="*/ 178593 w 497681"/>
                <a:gd name="connsiteY21" fmla="*/ 76200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7681" h="554832">
                  <a:moveTo>
                    <a:pt x="178593" y="76200"/>
                  </a:moveTo>
                  <a:lnTo>
                    <a:pt x="254793" y="104775"/>
                  </a:lnTo>
                  <a:lnTo>
                    <a:pt x="297656" y="114300"/>
                  </a:lnTo>
                  <a:lnTo>
                    <a:pt x="335756" y="119063"/>
                  </a:lnTo>
                  <a:lnTo>
                    <a:pt x="378618" y="121444"/>
                  </a:lnTo>
                  <a:lnTo>
                    <a:pt x="411956" y="116682"/>
                  </a:lnTo>
                  <a:lnTo>
                    <a:pt x="497681" y="88107"/>
                  </a:lnTo>
                  <a:lnTo>
                    <a:pt x="447675" y="554832"/>
                  </a:lnTo>
                  <a:lnTo>
                    <a:pt x="402431" y="531019"/>
                  </a:lnTo>
                  <a:lnTo>
                    <a:pt x="373856" y="485775"/>
                  </a:lnTo>
                  <a:lnTo>
                    <a:pt x="342900" y="428625"/>
                  </a:lnTo>
                  <a:lnTo>
                    <a:pt x="283368" y="342900"/>
                  </a:lnTo>
                  <a:lnTo>
                    <a:pt x="192881" y="228600"/>
                  </a:lnTo>
                  <a:lnTo>
                    <a:pt x="104775" y="135732"/>
                  </a:lnTo>
                  <a:lnTo>
                    <a:pt x="30956" y="64294"/>
                  </a:lnTo>
                  <a:lnTo>
                    <a:pt x="9525" y="42863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30956" y="0"/>
                  </a:lnTo>
                  <a:lnTo>
                    <a:pt x="69056" y="16669"/>
                  </a:lnTo>
                  <a:lnTo>
                    <a:pt x="17859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60D6EDCA-8D8D-4836-8783-E7FD0B8A34E9}"/>
                </a:ext>
              </a:extLst>
            </p:cNvPr>
            <p:cNvSpPr/>
            <p:nvPr/>
          </p:nvSpPr>
          <p:spPr>
            <a:xfrm rot="16200000">
              <a:off x="4874419" y="3718719"/>
              <a:ext cx="4102100" cy="515938"/>
            </a:xfrm>
            <a:custGeom>
              <a:avLst/>
              <a:gdLst>
                <a:gd name="connsiteX0" fmla="*/ 1895880 w 4102444"/>
                <a:gd name="connsiteY0" fmla="*/ 473087 h 515453"/>
                <a:gd name="connsiteX1" fmla="*/ 1055620 w 4102444"/>
                <a:gd name="connsiteY1" fmla="*/ 473087 h 515453"/>
                <a:gd name="connsiteX2" fmla="*/ 402477 w 4102444"/>
                <a:gd name="connsiteY2" fmla="*/ 469557 h 515453"/>
                <a:gd name="connsiteX3" fmla="*/ 307154 w 4102444"/>
                <a:gd name="connsiteY3" fmla="*/ 473087 h 515453"/>
                <a:gd name="connsiteX4" fmla="*/ 215361 w 4102444"/>
                <a:gd name="connsiteY4" fmla="*/ 466026 h 515453"/>
                <a:gd name="connsiteX5" fmla="*/ 155342 w 4102444"/>
                <a:gd name="connsiteY5" fmla="*/ 455435 h 515453"/>
                <a:gd name="connsiteX6" fmla="*/ 112976 w 4102444"/>
                <a:gd name="connsiteY6" fmla="*/ 444843 h 515453"/>
                <a:gd name="connsiteX7" fmla="*/ 77671 w 4102444"/>
                <a:gd name="connsiteY7" fmla="*/ 427191 h 515453"/>
                <a:gd name="connsiteX8" fmla="*/ 42366 w 4102444"/>
                <a:gd name="connsiteY8" fmla="*/ 402477 h 515453"/>
                <a:gd name="connsiteX9" fmla="*/ 14122 w 4102444"/>
                <a:gd name="connsiteY9" fmla="*/ 374233 h 515453"/>
                <a:gd name="connsiteX10" fmla="*/ 0 w 4102444"/>
                <a:gd name="connsiteY10" fmla="*/ 349520 h 515453"/>
                <a:gd name="connsiteX11" fmla="*/ 0 w 4102444"/>
                <a:gd name="connsiteY11" fmla="*/ 317745 h 515453"/>
                <a:gd name="connsiteX12" fmla="*/ 10592 w 4102444"/>
                <a:gd name="connsiteY12" fmla="*/ 285971 h 515453"/>
                <a:gd name="connsiteX13" fmla="*/ 35305 w 4102444"/>
                <a:gd name="connsiteY13" fmla="*/ 268318 h 515453"/>
                <a:gd name="connsiteX14" fmla="*/ 95324 w 4102444"/>
                <a:gd name="connsiteY14" fmla="*/ 250666 h 515453"/>
                <a:gd name="connsiteX15" fmla="*/ 169464 w 4102444"/>
                <a:gd name="connsiteY15" fmla="*/ 233013 h 515453"/>
                <a:gd name="connsiteX16" fmla="*/ 268318 w 4102444"/>
                <a:gd name="connsiteY16" fmla="*/ 215361 h 515453"/>
                <a:gd name="connsiteX17" fmla="*/ 377764 w 4102444"/>
                <a:gd name="connsiteY17" fmla="*/ 204769 h 515453"/>
                <a:gd name="connsiteX18" fmla="*/ 653143 w 4102444"/>
                <a:gd name="connsiteY18" fmla="*/ 201239 h 515453"/>
                <a:gd name="connsiteX19" fmla="*/ 1447506 w 4102444"/>
                <a:gd name="connsiteY19" fmla="*/ 204769 h 515453"/>
                <a:gd name="connsiteX20" fmla="*/ 2086527 w 4102444"/>
                <a:gd name="connsiteY20" fmla="*/ 204769 h 515453"/>
                <a:gd name="connsiteX21" fmla="*/ 2714956 w 4102444"/>
                <a:gd name="connsiteY21" fmla="*/ 201239 h 515453"/>
                <a:gd name="connsiteX22" fmla="*/ 2944439 w 4102444"/>
                <a:gd name="connsiteY22" fmla="*/ 204769 h 515453"/>
                <a:gd name="connsiteX23" fmla="*/ 3096250 w 4102444"/>
                <a:gd name="connsiteY23" fmla="*/ 204769 h 515453"/>
                <a:gd name="connsiteX24" fmla="*/ 3329264 w 4102444"/>
                <a:gd name="connsiteY24" fmla="*/ 204769 h 515453"/>
                <a:gd name="connsiteX25" fmla="*/ 3710558 w 4102444"/>
                <a:gd name="connsiteY25" fmla="*/ 204769 h 515453"/>
                <a:gd name="connsiteX26" fmla="*/ 3781168 w 4102444"/>
                <a:gd name="connsiteY26" fmla="*/ 201239 h 515453"/>
                <a:gd name="connsiteX27" fmla="*/ 3827064 w 4102444"/>
                <a:gd name="connsiteY27" fmla="*/ 190647 h 515453"/>
                <a:gd name="connsiteX28" fmla="*/ 3869430 w 4102444"/>
                <a:gd name="connsiteY28" fmla="*/ 172995 h 515453"/>
                <a:gd name="connsiteX29" fmla="*/ 3915327 w 4102444"/>
                <a:gd name="connsiteY29" fmla="*/ 141220 h 515453"/>
                <a:gd name="connsiteX30" fmla="*/ 4031833 w 4102444"/>
                <a:gd name="connsiteY30" fmla="*/ 0 h 515453"/>
                <a:gd name="connsiteX31" fmla="*/ 4102444 w 4102444"/>
                <a:gd name="connsiteY31" fmla="*/ 208300 h 515453"/>
                <a:gd name="connsiteX32" fmla="*/ 4003589 w 4102444"/>
                <a:gd name="connsiteY32" fmla="*/ 303623 h 515453"/>
                <a:gd name="connsiteX33" fmla="*/ 3968284 w 4102444"/>
                <a:gd name="connsiteY33" fmla="*/ 360111 h 515453"/>
                <a:gd name="connsiteX34" fmla="*/ 3915327 w 4102444"/>
                <a:gd name="connsiteY34" fmla="*/ 430721 h 515453"/>
                <a:gd name="connsiteX35" fmla="*/ 3872961 w 4102444"/>
                <a:gd name="connsiteY35" fmla="*/ 473087 h 515453"/>
                <a:gd name="connsiteX36" fmla="*/ 3837656 w 4102444"/>
                <a:gd name="connsiteY36" fmla="*/ 504862 h 515453"/>
                <a:gd name="connsiteX37" fmla="*/ 3809412 w 4102444"/>
                <a:gd name="connsiteY37" fmla="*/ 511923 h 515453"/>
                <a:gd name="connsiteX38" fmla="*/ 3777637 w 4102444"/>
                <a:gd name="connsiteY38" fmla="*/ 515453 h 515453"/>
                <a:gd name="connsiteX39" fmla="*/ 3735271 w 4102444"/>
                <a:gd name="connsiteY39" fmla="*/ 504862 h 515453"/>
                <a:gd name="connsiteX40" fmla="*/ 3675253 w 4102444"/>
                <a:gd name="connsiteY40" fmla="*/ 473087 h 515453"/>
                <a:gd name="connsiteX41" fmla="*/ 3544624 w 4102444"/>
                <a:gd name="connsiteY41" fmla="*/ 469557 h 515453"/>
                <a:gd name="connsiteX42" fmla="*/ 2760853 w 4102444"/>
                <a:gd name="connsiteY42" fmla="*/ 473087 h 515453"/>
                <a:gd name="connsiteX43" fmla="*/ 1895880 w 4102444"/>
                <a:gd name="connsiteY43" fmla="*/ 473087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02444" h="515453">
                  <a:moveTo>
                    <a:pt x="1895880" y="473087"/>
                  </a:moveTo>
                  <a:lnTo>
                    <a:pt x="1055620" y="473087"/>
                  </a:lnTo>
                  <a:lnTo>
                    <a:pt x="402477" y="469557"/>
                  </a:lnTo>
                  <a:lnTo>
                    <a:pt x="307154" y="473087"/>
                  </a:lnTo>
                  <a:lnTo>
                    <a:pt x="215361" y="466026"/>
                  </a:lnTo>
                  <a:lnTo>
                    <a:pt x="155342" y="455435"/>
                  </a:lnTo>
                  <a:lnTo>
                    <a:pt x="112976" y="444843"/>
                  </a:lnTo>
                  <a:lnTo>
                    <a:pt x="77671" y="427191"/>
                  </a:lnTo>
                  <a:lnTo>
                    <a:pt x="42366" y="402477"/>
                  </a:lnTo>
                  <a:lnTo>
                    <a:pt x="14122" y="374233"/>
                  </a:lnTo>
                  <a:lnTo>
                    <a:pt x="0" y="349520"/>
                  </a:lnTo>
                  <a:lnTo>
                    <a:pt x="0" y="317745"/>
                  </a:lnTo>
                  <a:lnTo>
                    <a:pt x="10592" y="285971"/>
                  </a:lnTo>
                  <a:lnTo>
                    <a:pt x="35305" y="268318"/>
                  </a:lnTo>
                  <a:lnTo>
                    <a:pt x="95324" y="250666"/>
                  </a:lnTo>
                  <a:lnTo>
                    <a:pt x="169464" y="233013"/>
                  </a:lnTo>
                  <a:lnTo>
                    <a:pt x="268318" y="215361"/>
                  </a:lnTo>
                  <a:lnTo>
                    <a:pt x="377764" y="204769"/>
                  </a:lnTo>
                  <a:lnTo>
                    <a:pt x="653143" y="201239"/>
                  </a:lnTo>
                  <a:lnTo>
                    <a:pt x="1447506" y="204769"/>
                  </a:lnTo>
                  <a:lnTo>
                    <a:pt x="2086527" y="204769"/>
                  </a:lnTo>
                  <a:lnTo>
                    <a:pt x="2714956" y="201239"/>
                  </a:lnTo>
                  <a:lnTo>
                    <a:pt x="2944439" y="204769"/>
                  </a:lnTo>
                  <a:lnTo>
                    <a:pt x="3096250" y="204769"/>
                  </a:lnTo>
                  <a:lnTo>
                    <a:pt x="3329264" y="204769"/>
                  </a:lnTo>
                  <a:lnTo>
                    <a:pt x="3710558" y="204769"/>
                  </a:lnTo>
                  <a:lnTo>
                    <a:pt x="3781168" y="201239"/>
                  </a:lnTo>
                  <a:lnTo>
                    <a:pt x="3827064" y="190647"/>
                  </a:lnTo>
                  <a:lnTo>
                    <a:pt x="3869430" y="172995"/>
                  </a:lnTo>
                  <a:lnTo>
                    <a:pt x="3915327" y="141220"/>
                  </a:lnTo>
                  <a:lnTo>
                    <a:pt x="4031833" y="0"/>
                  </a:lnTo>
                  <a:lnTo>
                    <a:pt x="4102444" y="208300"/>
                  </a:lnTo>
                  <a:lnTo>
                    <a:pt x="4003589" y="303623"/>
                  </a:lnTo>
                  <a:lnTo>
                    <a:pt x="3968284" y="360111"/>
                  </a:lnTo>
                  <a:lnTo>
                    <a:pt x="3915327" y="430721"/>
                  </a:lnTo>
                  <a:lnTo>
                    <a:pt x="3872961" y="473087"/>
                  </a:lnTo>
                  <a:lnTo>
                    <a:pt x="3837656" y="504862"/>
                  </a:lnTo>
                  <a:lnTo>
                    <a:pt x="3809412" y="511923"/>
                  </a:lnTo>
                  <a:lnTo>
                    <a:pt x="3777637" y="515453"/>
                  </a:lnTo>
                  <a:lnTo>
                    <a:pt x="3735271" y="504862"/>
                  </a:lnTo>
                  <a:lnTo>
                    <a:pt x="3675253" y="473087"/>
                  </a:lnTo>
                  <a:lnTo>
                    <a:pt x="3544624" y="469557"/>
                  </a:lnTo>
                  <a:lnTo>
                    <a:pt x="2760853" y="473087"/>
                  </a:lnTo>
                  <a:lnTo>
                    <a:pt x="1895880" y="473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1903595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想像力のスイッチを入れよう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慣 性 益 制 造 型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1092962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8ED8856-924E-495B-9C0B-D10EC9F6E4EF}"/>
              </a:ext>
            </a:extLst>
          </p:cNvPr>
          <p:cNvSpPr/>
          <p:nvPr/>
        </p:nvSpPr>
        <p:spPr>
          <a:xfrm>
            <a:off x="3649666" y="2532064"/>
            <a:ext cx="407987" cy="1235075"/>
          </a:xfrm>
          <a:custGeom>
            <a:avLst/>
            <a:gdLst>
              <a:gd name="connsiteX0" fmla="*/ 5953 w 408384"/>
              <a:gd name="connsiteY0" fmla="*/ 1054894 h 1235869"/>
              <a:gd name="connsiteX1" fmla="*/ 3572 w 408384"/>
              <a:gd name="connsiteY1" fmla="*/ 935831 h 1235869"/>
              <a:gd name="connsiteX2" fmla="*/ 15478 w 408384"/>
              <a:gd name="connsiteY2" fmla="*/ 909637 h 1235869"/>
              <a:gd name="connsiteX3" fmla="*/ 55959 w 408384"/>
              <a:gd name="connsiteY3" fmla="*/ 842962 h 1235869"/>
              <a:gd name="connsiteX4" fmla="*/ 103584 w 408384"/>
              <a:gd name="connsiteY4" fmla="*/ 754856 h 1235869"/>
              <a:gd name="connsiteX5" fmla="*/ 158353 w 408384"/>
              <a:gd name="connsiteY5" fmla="*/ 650081 h 1235869"/>
              <a:gd name="connsiteX6" fmla="*/ 210740 w 408384"/>
              <a:gd name="connsiteY6" fmla="*/ 526256 h 1235869"/>
              <a:gd name="connsiteX7" fmla="*/ 246459 w 408384"/>
              <a:gd name="connsiteY7" fmla="*/ 423862 h 1235869"/>
              <a:gd name="connsiteX8" fmla="*/ 272653 w 408384"/>
              <a:gd name="connsiteY8" fmla="*/ 307181 h 1235869"/>
              <a:gd name="connsiteX9" fmla="*/ 286940 w 408384"/>
              <a:gd name="connsiteY9" fmla="*/ 211931 h 1235869"/>
              <a:gd name="connsiteX10" fmla="*/ 294084 w 408384"/>
              <a:gd name="connsiteY10" fmla="*/ 126206 h 1235869"/>
              <a:gd name="connsiteX11" fmla="*/ 294084 w 408384"/>
              <a:gd name="connsiteY11" fmla="*/ 73819 h 1235869"/>
              <a:gd name="connsiteX12" fmla="*/ 298847 w 408384"/>
              <a:gd name="connsiteY12" fmla="*/ 50006 h 1235869"/>
              <a:gd name="connsiteX13" fmla="*/ 313134 w 408384"/>
              <a:gd name="connsiteY13" fmla="*/ 19050 h 1235869"/>
              <a:gd name="connsiteX14" fmla="*/ 325040 w 408384"/>
              <a:gd name="connsiteY14" fmla="*/ 4762 h 1235869"/>
              <a:gd name="connsiteX15" fmla="*/ 336947 w 408384"/>
              <a:gd name="connsiteY15" fmla="*/ 0 h 1235869"/>
              <a:gd name="connsiteX16" fmla="*/ 353615 w 408384"/>
              <a:gd name="connsiteY16" fmla="*/ 2381 h 1235869"/>
              <a:gd name="connsiteX17" fmla="*/ 367903 w 408384"/>
              <a:gd name="connsiteY17" fmla="*/ 19050 h 1235869"/>
              <a:gd name="connsiteX18" fmla="*/ 377428 w 408384"/>
              <a:gd name="connsiteY18" fmla="*/ 47625 h 1235869"/>
              <a:gd name="connsiteX19" fmla="*/ 386953 w 408384"/>
              <a:gd name="connsiteY19" fmla="*/ 78581 h 1235869"/>
              <a:gd name="connsiteX20" fmla="*/ 389334 w 408384"/>
              <a:gd name="connsiteY20" fmla="*/ 176212 h 1235869"/>
              <a:gd name="connsiteX21" fmla="*/ 398859 w 408384"/>
              <a:gd name="connsiteY21" fmla="*/ 261937 h 1235869"/>
              <a:gd name="connsiteX22" fmla="*/ 408384 w 408384"/>
              <a:gd name="connsiteY22" fmla="*/ 326231 h 1235869"/>
              <a:gd name="connsiteX23" fmla="*/ 408384 w 408384"/>
              <a:gd name="connsiteY23" fmla="*/ 483394 h 1235869"/>
              <a:gd name="connsiteX24" fmla="*/ 403622 w 408384"/>
              <a:gd name="connsiteY24" fmla="*/ 581025 h 1235869"/>
              <a:gd name="connsiteX25" fmla="*/ 394097 w 408384"/>
              <a:gd name="connsiteY25" fmla="*/ 688181 h 1235869"/>
              <a:gd name="connsiteX26" fmla="*/ 379809 w 408384"/>
              <a:gd name="connsiteY26" fmla="*/ 792956 h 1235869"/>
              <a:gd name="connsiteX27" fmla="*/ 358378 w 408384"/>
              <a:gd name="connsiteY27" fmla="*/ 895350 h 1235869"/>
              <a:gd name="connsiteX28" fmla="*/ 336947 w 408384"/>
              <a:gd name="connsiteY28" fmla="*/ 995362 h 1235869"/>
              <a:gd name="connsiteX29" fmla="*/ 305990 w 408384"/>
              <a:gd name="connsiteY29" fmla="*/ 1078706 h 1235869"/>
              <a:gd name="connsiteX30" fmla="*/ 279797 w 408384"/>
              <a:gd name="connsiteY30" fmla="*/ 1128712 h 1235869"/>
              <a:gd name="connsiteX31" fmla="*/ 239315 w 408384"/>
              <a:gd name="connsiteY31" fmla="*/ 1178719 h 1235869"/>
              <a:gd name="connsiteX32" fmla="*/ 201215 w 408384"/>
              <a:gd name="connsiteY32" fmla="*/ 1209675 h 1235869"/>
              <a:gd name="connsiteX33" fmla="*/ 163115 w 408384"/>
              <a:gd name="connsiteY33" fmla="*/ 1231106 h 1235869"/>
              <a:gd name="connsiteX34" fmla="*/ 146447 w 408384"/>
              <a:gd name="connsiteY34" fmla="*/ 1235869 h 1235869"/>
              <a:gd name="connsiteX35" fmla="*/ 117872 w 408384"/>
              <a:gd name="connsiteY35" fmla="*/ 1235869 h 1235869"/>
              <a:gd name="connsiteX36" fmla="*/ 91678 w 408384"/>
              <a:gd name="connsiteY36" fmla="*/ 1228725 h 1235869"/>
              <a:gd name="connsiteX37" fmla="*/ 65484 w 408384"/>
              <a:gd name="connsiteY37" fmla="*/ 1209675 h 1235869"/>
              <a:gd name="connsiteX38" fmla="*/ 44053 w 408384"/>
              <a:gd name="connsiteY38" fmla="*/ 1188244 h 1235869"/>
              <a:gd name="connsiteX39" fmla="*/ 25003 w 408384"/>
              <a:gd name="connsiteY39" fmla="*/ 1154906 h 1235869"/>
              <a:gd name="connsiteX40" fmla="*/ 5953 w 408384"/>
              <a:gd name="connsiteY40" fmla="*/ 1054894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8384" h="1235869">
                <a:moveTo>
                  <a:pt x="5953" y="1054894"/>
                </a:moveTo>
                <a:cubicBezTo>
                  <a:pt x="5159" y="1015206"/>
                  <a:pt x="0" y="965200"/>
                  <a:pt x="3572" y="935831"/>
                </a:cubicBezTo>
                <a:lnTo>
                  <a:pt x="15478" y="909637"/>
                </a:lnTo>
                <a:lnTo>
                  <a:pt x="55959" y="842962"/>
                </a:lnTo>
                <a:lnTo>
                  <a:pt x="103584" y="754856"/>
                </a:lnTo>
                <a:lnTo>
                  <a:pt x="158353" y="650081"/>
                </a:lnTo>
                <a:lnTo>
                  <a:pt x="210740" y="526256"/>
                </a:lnTo>
                <a:lnTo>
                  <a:pt x="246459" y="423862"/>
                </a:lnTo>
                <a:lnTo>
                  <a:pt x="272653" y="307181"/>
                </a:lnTo>
                <a:lnTo>
                  <a:pt x="286940" y="211931"/>
                </a:lnTo>
                <a:lnTo>
                  <a:pt x="294084" y="126206"/>
                </a:lnTo>
                <a:lnTo>
                  <a:pt x="294084" y="73819"/>
                </a:lnTo>
                <a:lnTo>
                  <a:pt x="298847" y="50006"/>
                </a:lnTo>
                <a:lnTo>
                  <a:pt x="313134" y="19050"/>
                </a:lnTo>
                <a:lnTo>
                  <a:pt x="325040" y="4762"/>
                </a:lnTo>
                <a:lnTo>
                  <a:pt x="336947" y="0"/>
                </a:lnTo>
                <a:lnTo>
                  <a:pt x="353615" y="2381"/>
                </a:lnTo>
                <a:lnTo>
                  <a:pt x="367903" y="19050"/>
                </a:lnTo>
                <a:lnTo>
                  <a:pt x="377428" y="47625"/>
                </a:lnTo>
                <a:lnTo>
                  <a:pt x="386953" y="78581"/>
                </a:lnTo>
                <a:cubicBezTo>
                  <a:pt x="387747" y="111125"/>
                  <a:pt x="388540" y="143668"/>
                  <a:pt x="389334" y="176212"/>
                </a:cubicBezTo>
                <a:lnTo>
                  <a:pt x="398859" y="261937"/>
                </a:lnTo>
                <a:lnTo>
                  <a:pt x="408384" y="326231"/>
                </a:lnTo>
                <a:lnTo>
                  <a:pt x="408384" y="483394"/>
                </a:lnTo>
                <a:lnTo>
                  <a:pt x="403622" y="581025"/>
                </a:lnTo>
                <a:lnTo>
                  <a:pt x="394097" y="688181"/>
                </a:lnTo>
                <a:lnTo>
                  <a:pt x="379809" y="792956"/>
                </a:lnTo>
                <a:lnTo>
                  <a:pt x="358378" y="895350"/>
                </a:lnTo>
                <a:lnTo>
                  <a:pt x="336947" y="995362"/>
                </a:lnTo>
                <a:lnTo>
                  <a:pt x="305990" y="1078706"/>
                </a:lnTo>
                <a:lnTo>
                  <a:pt x="279797" y="1128712"/>
                </a:lnTo>
                <a:lnTo>
                  <a:pt x="239315" y="1178719"/>
                </a:lnTo>
                <a:lnTo>
                  <a:pt x="201215" y="1209675"/>
                </a:lnTo>
                <a:lnTo>
                  <a:pt x="163115" y="1231106"/>
                </a:lnTo>
                <a:lnTo>
                  <a:pt x="146447" y="1235869"/>
                </a:lnTo>
                <a:lnTo>
                  <a:pt x="117872" y="1235869"/>
                </a:lnTo>
                <a:lnTo>
                  <a:pt x="91678" y="1228725"/>
                </a:lnTo>
                <a:lnTo>
                  <a:pt x="65484" y="1209675"/>
                </a:lnTo>
                <a:lnTo>
                  <a:pt x="44053" y="1188244"/>
                </a:lnTo>
                <a:lnTo>
                  <a:pt x="25003" y="1154906"/>
                </a:lnTo>
                <a:lnTo>
                  <a:pt x="5953" y="10548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2089B75-D21E-4D3C-92BA-711ECC05E527}"/>
              </a:ext>
            </a:extLst>
          </p:cNvPr>
          <p:cNvSpPr/>
          <p:nvPr/>
        </p:nvSpPr>
        <p:spPr>
          <a:xfrm>
            <a:off x="4891091" y="2763838"/>
            <a:ext cx="484187" cy="512762"/>
          </a:xfrm>
          <a:custGeom>
            <a:avLst/>
            <a:gdLst>
              <a:gd name="connsiteX0" fmla="*/ 259556 w 483393"/>
              <a:gd name="connsiteY0" fmla="*/ 400050 h 511969"/>
              <a:gd name="connsiteX1" fmla="*/ 166687 w 483393"/>
              <a:gd name="connsiteY1" fmla="*/ 285750 h 511969"/>
              <a:gd name="connsiteX2" fmla="*/ 80962 w 483393"/>
              <a:gd name="connsiteY2" fmla="*/ 161925 h 511969"/>
              <a:gd name="connsiteX3" fmla="*/ 26193 w 483393"/>
              <a:gd name="connsiteY3" fmla="*/ 85725 h 511969"/>
              <a:gd name="connsiteX4" fmla="*/ 9525 w 483393"/>
              <a:gd name="connsiteY4" fmla="*/ 61913 h 511969"/>
              <a:gd name="connsiteX5" fmla="*/ 0 w 483393"/>
              <a:gd name="connsiteY5" fmla="*/ 40482 h 511969"/>
              <a:gd name="connsiteX6" fmla="*/ 0 w 483393"/>
              <a:gd name="connsiteY6" fmla="*/ 23813 h 511969"/>
              <a:gd name="connsiteX7" fmla="*/ 2381 w 483393"/>
              <a:gd name="connsiteY7" fmla="*/ 11907 h 511969"/>
              <a:gd name="connsiteX8" fmla="*/ 11906 w 483393"/>
              <a:gd name="connsiteY8" fmla="*/ 2382 h 511969"/>
              <a:gd name="connsiteX9" fmla="*/ 23812 w 483393"/>
              <a:gd name="connsiteY9" fmla="*/ 0 h 511969"/>
              <a:gd name="connsiteX10" fmla="*/ 50006 w 483393"/>
              <a:gd name="connsiteY10" fmla="*/ 11907 h 511969"/>
              <a:gd name="connsiteX11" fmla="*/ 109537 w 483393"/>
              <a:gd name="connsiteY11" fmla="*/ 38100 h 511969"/>
              <a:gd name="connsiteX12" fmla="*/ 200025 w 483393"/>
              <a:gd name="connsiteY12" fmla="*/ 80963 h 511969"/>
              <a:gd name="connsiteX13" fmla="*/ 309562 w 483393"/>
              <a:gd name="connsiteY13" fmla="*/ 130969 h 511969"/>
              <a:gd name="connsiteX14" fmla="*/ 388143 w 483393"/>
              <a:gd name="connsiteY14" fmla="*/ 173832 h 511969"/>
              <a:gd name="connsiteX15" fmla="*/ 411956 w 483393"/>
              <a:gd name="connsiteY15" fmla="*/ 188119 h 511969"/>
              <a:gd name="connsiteX16" fmla="*/ 421481 w 483393"/>
              <a:gd name="connsiteY16" fmla="*/ 197644 h 511969"/>
              <a:gd name="connsiteX17" fmla="*/ 440531 w 483393"/>
              <a:gd name="connsiteY17" fmla="*/ 219075 h 511969"/>
              <a:gd name="connsiteX18" fmla="*/ 461962 w 483393"/>
              <a:gd name="connsiteY18" fmla="*/ 252413 h 511969"/>
              <a:gd name="connsiteX19" fmla="*/ 473868 w 483393"/>
              <a:gd name="connsiteY19" fmla="*/ 285750 h 511969"/>
              <a:gd name="connsiteX20" fmla="*/ 481012 w 483393"/>
              <a:gd name="connsiteY20" fmla="*/ 319088 h 511969"/>
              <a:gd name="connsiteX21" fmla="*/ 483393 w 483393"/>
              <a:gd name="connsiteY21" fmla="*/ 354807 h 511969"/>
              <a:gd name="connsiteX22" fmla="*/ 478631 w 483393"/>
              <a:gd name="connsiteY22" fmla="*/ 407194 h 511969"/>
              <a:gd name="connsiteX23" fmla="*/ 469106 w 483393"/>
              <a:gd name="connsiteY23" fmla="*/ 452438 h 511969"/>
              <a:gd name="connsiteX24" fmla="*/ 457200 w 483393"/>
              <a:gd name="connsiteY24" fmla="*/ 485775 h 511969"/>
              <a:gd name="connsiteX25" fmla="*/ 442912 w 483393"/>
              <a:gd name="connsiteY25" fmla="*/ 497682 h 511969"/>
              <a:gd name="connsiteX26" fmla="*/ 423862 w 483393"/>
              <a:gd name="connsiteY26" fmla="*/ 509588 h 511969"/>
              <a:gd name="connsiteX27" fmla="*/ 402431 w 483393"/>
              <a:gd name="connsiteY27" fmla="*/ 511969 h 511969"/>
              <a:gd name="connsiteX28" fmla="*/ 376237 w 483393"/>
              <a:gd name="connsiteY28" fmla="*/ 509588 h 511969"/>
              <a:gd name="connsiteX29" fmla="*/ 357187 w 483393"/>
              <a:gd name="connsiteY29" fmla="*/ 507207 h 511969"/>
              <a:gd name="connsiteX30" fmla="*/ 335756 w 483393"/>
              <a:gd name="connsiteY30" fmla="*/ 492919 h 511969"/>
              <a:gd name="connsiteX31" fmla="*/ 259556 w 483393"/>
              <a:gd name="connsiteY31" fmla="*/ 400050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3393" h="511969">
                <a:moveTo>
                  <a:pt x="259556" y="400050"/>
                </a:moveTo>
                <a:lnTo>
                  <a:pt x="166687" y="285750"/>
                </a:lnTo>
                <a:lnTo>
                  <a:pt x="80962" y="161925"/>
                </a:lnTo>
                <a:lnTo>
                  <a:pt x="26193" y="85725"/>
                </a:lnTo>
                <a:lnTo>
                  <a:pt x="9525" y="61913"/>
                </a:lnTo>
                <a:lnTo>
                  <a:pt x="0" y="40482"/>
                </a:lnTo>
                <a:lnTo>
                  <a:pt x="0" y="23813"/>
                </a:lnTo>
                <a:lnTo>
                  <a:pt x="2381" y="11907"/>
                </a:lnTo>
                <a:lnTo>
                  <a:pt x="11906" y="2382"/>
                </a:lnTo>
                <a:lnTo>
                  <a:pt x="23812" y="0"/>
                </a:lnTo>
                <a:lnTo>
                  <a:pt x="50006" y="11907"/>
                </a:lnTo>
                <a:lnTo>
                  <a:pt x="109537" y="38100"/>
                </a:lnTo>
                <a:lnTo>
                  <a:pt x="200025" y="80963"/>
                </a:lnTo>
                <a:lnTo>
                  <a:pt x="309562" y="130969"/>
                </a:lnTo>
                <a:lnTo>
                  <a:pt x="388143" y="173832"/>
                </a:lnTo>
                <a:lnTo>
                  <a:pt x="411956" y="188119"/>
                </a:lnTo>
                <a:lnTo>
                  <a:pt x="421481" y="197644"/>
                </a:lnTo>
                <a:lnTo>
                  <a:pt x="440531" y="219075"/>
                </a:lnTo>
                <a:lnTo>
                  <a:pt x="461962" y="252413"/>
                </a:lnTo>
                <a:lnTo>
                  <a:pt x="473868" y="285750"/>
                </a:lnTo>
                <a:lnTo>
                  <a:pt x="481012" y="319088"/>
                </a:lnTo>
                <a:lnTo>
                  <a:pt x="483393" y="354807"/>
                </a:lnTo>
                <a:lnTo>
                  <a:pt x="478631" y="407194"/>
                </a:lnTo>
                <a:lnTo>
                  <a:pt x="469106" y="452438"/>
                </a:lnTo>
                <a:lnTo>
                  <a:pt x="457200" y="485775"/>
                </a:lnTo>
                <a:lnTo>
                  <a:pt x="442912" y="497682"/>
                </a:lnTo>
                <a:lnTo>
                  <a:pt x="423862" y="509588"/>
                </a:lnTo>
                <a:lnTo>
                  <a:pt x="402431" y="511969"/>
                </a:lnTo>
                <a:lnTo>
                  <a:pt x="376237" y="509588"/>
                </a:lnTo>
                <a:lnTo>
                  <a:pt x="357187" y="507207"/>
                </a:lnTo>
                <a:lnTo>
                  <a:pt x="335756" y="492919"/>
                </a:lnTo>
                <a:lnTo>
                  <a:pt x="259556" y="4000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0D20B71-9D65-4B69-BE68-F8ADFBAED24D}"/>
              </a:ext>
            </a:extLst>
          </p:cNvPr>
          <p:cNvSpPr/>
          <p:nvPr/>
        </p:nvSpPr>
        <p:spPr>
          <a:xfrm>
            <a:off x="6415091" y="1752601"/>
            <a:ext cx="365125" cy="995363"/>
          </a:xfrm>
          <a:custGeom>
            <a:avLst/>
            <a:gdLst>
              <a:gd name="connsiteX0" fmla="*/ 45243 w 364331"/>
              <a:gd name="connsiteY0" fmla="*/ 716756 h 995363"/>
              <a:gd name="connsiteX1" fmla="*/ 78581 w 364331"/>
              <a:gd name="connsiteY1" fmla="*/ 497681 h 995363"/>
              <a:gd name="connsiteX2" fmla="*/ 92868 w 364331"/>
              <a:gd name="connsiteY2" fmla="*/ 407194 h 995363"/>
              <a:gd name="connsiteX3" fmla="*/ 119062 w 364331"/>
              <a:gd name="connsiteY3" fmla="*/ 159544 h 995363"/>
              <a:gd name="connsiteX4" fmla="*/ 80962 w 364331"/>
              <a:gd name="connsiteY4" fmla="*/ 26194 h 995363"/>
              <a:gd name="connsiteX5" fmla="*/ 200025 w 364331"/>
              <a:gd name="connsiteY5" fmla="*/ 0 h 995363"/>
              <a:gd name="connsiteX6" fmla="*/ 254793 w 364331"/>
              <a:gd name="connsiteY6" fmla="*/ 71438 h 995363"/>
              <a:gd name="connsiteX7" fmla="*/ 361950 w 364331"/>
              <a:gd name="connsiteY7" fmla="*/ 188119 h 995363"/>
              <a:gd name="connsiteX8" fmla="*/ 364331 w 364331"/>
              <a:gd name="connsiteY8" fmla="*/ 200025 h 995363"/>
              <a:gd name="connsiteX9" fmla="*/ 364331 w 364331"/>
              <a:gd name="connsiteY9" fmla="*/ 214313 h 995363"/>
              <a:gd name="connsiteX10" fmla="*/ 340518 w 364331"/>
              <a:gd name="connsiteY10" fmla="*/ 381000 h 995363"/>
              <a:gd name="connsiteX11" fmla="*/ 307181 w 364331"/>
              <a:gd name="connsiteY11" fmla="*/ 483394 h 995363"/>
              <a:gd name="connsiteX12" fmla="*/ 197643 w 364331"/>
              <a:gd name="connsiteY12" fmla="*/ 969169 h 995363"/>
              <a:gd name="connsiteX13" fmla="*/ 0 w 364331"/>
              <a:gd name="connsiteY13" fmla="*/ 995363 h 995363"/>
              <a:gd name="connsiteX14" fmla="*/ 45243 w 364331"/>
              <a:gd name="connsiteY14" fmla="*/ 716756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4331" h="995363">
                <a:moveTo>
                  <a:pt x="45243" y="716756"/>
                </a:moveTo>
                <a:lnTo>
                  <a:pt x="78581" y="497681"/>
                </a:lnTo>
                <a:lnTo>
                  <a:pt x="92868" y="407194"/>
                </a:lnTo>
                <a:lnTo>
                  <a:pt x="119062" y="159544"/>
                </a:lnTo>
                <a:lnTo>
                  <a:pt x="80962" y="26194"/>
                </a:lnTo>
                <a:lnTo>
                  <a:pt x="200025" y="0"/>
                </a:lnTo>
                <a:lnTo>
                  <a:pt x="254793" y="71438"/>
                </a:lnTo>
                <a:lnTo>
                  <a:pt x="361950" y="188119"/>
                </a:lnTo>
                <a:lnTo>
                  <a:pt x="364331" y="200025"/>
                </a:lnTo>
                <a:lnTo>
                  <a:pt x="364331" y="214313"/>
                </a:lnTo>
                <a:lnTo>
                  <a:pt x="340518" y="381000"/>
                </a:lnTo>
                <a:lnTo>
                  <a:pt x="307181" y="483394"/>
                </a:lnTo>
                <a:lnTo>
                  <a:pt x="197643" y="969169"/>
                </a:lnTo>
                <a:lnTo>
                  <a:pt x="0" y="995363"/>
                </a:lnTo>
                <a:lnTo>
                  <a:pt x="45243" y="7167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41502EB-C768-4F8A-B33E-B3ED546B2640}"/>
              </a:ext>
            </a:extLst>
          </p:cNvPr>
          <p:cNvSpPr/>
          <p:nvPr/>
        </p:nvSpPr>
        <p:spPr>
          <a:xfrm rot="16200000">
            <a:off x="2201072" y="3607595"/>
            <a:ext cx="4541837" cy="549275"/>
          </a:xfrm>
          <a:custGeom>
            <a:avLst/>
            <a:gdLst>
              <a:gd name="connsiteX0" fmla="*/ 2406701 w 4542739"/>
              <a:gd name="connsiteY0" fmla="*/ 442569 h 548640"/>
              <a:gd name="connsiteX1" fmla="*/ 1645920 w 4542739"/>
              <a:gd name="connsiteY1" fmla="*/ 431597 h 548640"/>
              <a:gd name="connsiteX2" fmla="*/ 1177747 w 4542739"/>
              <a:gd name="connsiteY2" fmla="*/ 427939 h 548640"/>
              <a:gd name="connsiteX3" fmla="*/ 607162 w 4542739"/>
              <a:gd name="connsiteY3" fmla="*/ 420624 h 548640"/>
              <a:gd name="connsiteX4" fmla="*/ 285293 w 4542739"/>
              <a:gd name="connsiteY4" fmla="*/ 416966 h 548640"/>
              <a:gd name="connsiteX5" fmla="*/ 175565 w 4542739"/>
              <a:gd name="connsiteY5" fmla="*/ 405993 h 548640"/>
              <a:gd name="connsiteX6" fmla="*/ 138989 w 4542739"/>
              <a:gd name="connsiteY6" fmla="*/ 398678 h 548640"/>
              <a:gd name="connsiteX7" fmla="*/ 87782 w 4542739"/>
              <a:gd name="connsiteY7" fmla="*/ 380390 h 548640"/>
              <a:gd name="connsiteX8" fmla="*/ 36576 w 4542739"/>
              <a:gd name="connsiteY8" fmla="*/ 358445 h 548640"/>
              <a:gd name="connsiteX9" fmla="*/ 14630 w 4542739"/>
              <a:gd name="connsiteY9" fmla="*/ 340157 h 548640"/>
              <a:gd name="connsiteX10" fmla="*/ 3658 w 4542739"/>
              <a:gd name="connsiteY10" fmla="*/ 325526 h 548640"/>
              <a:gd name="connsiteX11" fmla="*/ 0 w 4542739"/>
              <a:gd name="connsiteY11" fmla="*/ 303581 h 548640"/>
              <a:gd name="connsiteX12" fmla="*/ 10973 w 4542739"/>
              <a:gd name="connsiteY12" fmla="*/ 270662 h 548640"/>
              <a:gd name="connsiteX13" fmla="*/ 51206 w 4542739"/>
              <a:gd name="connsiteY13" fmla="*/ 226771 h 548640"/>
              <a:gd name="connsiteX14" fmla="*/ 84125 w 4542739"/>
              <a:gd name="connsiteY14" fmla="*/ 197510 h 548640"/>
              <a:gd name="connsiteX15" fmla="*/ 131674 w 4542739"/>
              <a:gd name="connsiteY15" fmla="*/ 168249 h 548640"/>
              <a:gd name="connsiteX16" fmla="*/ 208483 w 4542739"/>
              <a:gd name="connsiteY16" fmla="*/ 142646 h 548640"/>
              <a:gd name="connsiteX17" fmla="*/ 270662 w 4542739"/>
              <a:gd name="connsiteY17" fmla="*/ 131673 h 548640"/>
              <a:gd name="connsiteX18" fmla="*/ 395021 w 4542739"/>
              <a:gd name="connsiteY18" fmla="*/ 128016 h 548640"/>
              <a:gd name="connsiteX19" fmla="*/ 548640 w 4542739"/>
              <a:gd name="connsiteY19" fmla="*/ 128016 h 548640"/>
              <a:gd name="connsiteX20" fmla="*/ 797357 w 4542739"/>
              <a:gd name="connsiteY20" fmla="*/ 138989 h 548640"/>
              <a:gd name="connsiteX21" fmla="*/ 1119226 w 4542739"/>
              <a:gd name="connsiteY21" fmla="*/ 157277 h 548640"/>
              <a:gd name="connsiteX22" fmla="*/ 1569110 w 4542739"/>
              <a:gd name="connsiteY22" fmla="*/ 182880 h 548640"/>
              <a:gd name="connsiteX23" fmla="*/ 1905610 w 4542739"/>
              <a:gd name="connsiteY23" fmla="*/ 204825 h 548640"/>
              <a:gd name="connsiteX24" fmla="*/ 2381098 w 4542739"/>
              <a:gd name="connsiteY24" fmla="*/ 230429 h 548640"/>
              <a:gd name="connsiteX25" fmla="*/ 3035808 w 4542739"/>
              <a:gd name="connsiteY25" fmla="*/ 237744 h 548640"/>
              <a:gd name="connsiteX26" fmla="*/ 3705149 w 4542739"/>
              <a:gd name="connsiteY26" fmla="*/ 237744 h 548640"/>
              <a:gd name="connsiteX27" fmla="*/ 4202582 w 4542739"/>
              <a:gd name="connsiteY27" fmla="*/ 237744 h 548640"/>
              <a:gd name="connsiteX28" fmla="*/ 4264762 w 4542739"/>
              <a:gd name="connsiteY28" fmla="*/ 226771 h 548640"/>
              <a:gd name="connsiteX29" fmla="*/ 4312310 w 4542739"/>
              <a:gd name="connsiteY29" fmla="*/ 208483 h 548640"/>
              <a:gd name="connsiteX30" fmla="*/ 4359859 w 4542739"/>
              <a:gd name="connsiteY30" fmla="*/ 175565 h 548640"/>
              <a:gd name="connsiteX31" fmla="*/ 4407408 w 4542739"/>
              <a:gd name="connsiteY31" fmla="*/ 128016 h 548640"/>
              <a:gd name="connsiteX32" fmla="*/ 4451299 w 4542739"/>
              <a:gd name="connsiteY32" fmla="*/ 76809 h 548640"/>
              <a:gd name="connsiteX33" fmla="*/ 4484218 w 4542739"/>
              <a:gd name="connsiteY33" fmla="*/ 21945 h 548640"/>
              <a:gd name="connsiteX34" fmla="*/ 4498848 w 4542739"/>
              <a:gd name="connsiteY34" fmla="*/ 3657 h 548640"/>
              <a:gd name="connsiteX35" fmla="*/ 4520794 w 4542739"/>
              <a:gd name="connsiteY35" fmla="*/ 0 h 548640"/>
              <a:gd name="connsiteX36" fmla="*/ 4531766 w 4542739"/>
              <a:gd name="connsiteY36" fmla="*/ 10973 h 548640"/>
              <a:gd name="connsiteX37" fmla="*/ 4542739 w 4542739"/>
              <a:gd name="connsiteY37" fmla="*/ 47549 h 548640"/>
              <a:gd name="connsiteX38" fmla="*/ 4542739 w 4542739"/>
              <a:gd name="connsiteY38" fmla="*/ 106070 h 548640"/>
              <a:gd name="connsiteX39" fmla="*/ 4539082 w 4542739"/>
              <a:gd name="connsiteY39" fmla="*/ 153619 h 548640"/>
              <a:gd name="connsiteX40" fmla="*/ 4528109 w 4542739"/>
              <a:gd name="connsiteY40" fmla="*/ 197510 h 548640"/>
              <a:gd name="connsiteX41" fmla="*/ 4498848 w 4542739"/>
              <a:gd name="connsiteY41" fmla="*/ 281635 h 548640"/>
              <a:gd name="connsiteX42" fmla="*/ 4451299 w 4542739"/>
              <a:gd name="connsiteY42" fmla="*/ 376733 h 548640"/>
              <a:gd name="connsiteX43" fmla="*/ 4403750 w 4542739"/>
              <a:gd name="connsiteY43" fmla="*/ 442569 h 548640"/>
              <a:gd name="connsiteX44" fmla="*/ 4348886 w 4542739"/>
              <a:gd name="connsiteY44" fmla="*/ 501091 h 548640"/>
              <a:gd name="connsiteX45" fmla="*/ 4301338 w 4542739"/>
              <a:gd name="connsiteY45" fmla="*/ 541325 h 548640"/>
              <a:gd name="connsiteX46" fmla="*/ 4268419 w 4542739"/>
              <a:gd name="connsiteY46" fmla="*/ 548640 h 548640"/>
              <a:gd name="connsiteX47" fmla="*/ 4235501 w 4542739"/>
              <a:gd name="connsiteY47" fmla="*/ 548640 h 548640"/>
              <a:gd name="connsiteX48" fmla="*/ 4184294 w 4542739"/>
              <a:gd name="connsiteY48" fmla="*/ 534009 h 548640"/>
              <a:gd name="connsiteX49" fmla="*/ 4122115 w 4542739"/>
              <a:gd name="connsiteY49" fmla="*/ 501091 h 548640"/>
              <a:gd name="connsiteX50" fmla="*/ 4059936 w 4542739"/>
              <a:gd name="connsiteY50" fmla="*/ 479145 h 548640"/>
              <a:gd name="connsiteX51" fmla="*/ 3997757 w 4542739"/>
              <a:gd name="connsiteY51" fmla="*/ 464515 h 548640"/>
              <a:gd name="connsiteX52" fmla="*/ 3833165 w 4542739"/>
              <a:gd name="connsiteY52" fmla="*/ 457200 h 548640"/>
              <a:gd name="connsiteX53" fmla="*/ 3229661 w 4542739"/>
              <a:gd name="connsiteY53" fmla="*/ 453542 h 548640"/>
              <a:gd name="connsiteX54" fmla="*/ 2406701 w 4542739"/>
              <a:gd name="connsiteY54" fmla="*/ 442569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542739" h="548640">
                <a:moveTo>
                  <a:pt x="2406701" y="442569"/>
                </a:moveTo>
                <a:lnTo>
                  <a:pt x="1645920" y="431597"/>
                </a:lnTo>
                <a:lnTo>
                  <a:pt x="1177747" y="427939"/>
                </a:lnTo>
                <a:lnTo>
                  <a:pt x="607162" y="420624"/>
                </a:lnTo>
                <a:lnTo>
                  <a:pt x="285293" y="416966"/>
                </a:lnTo>
                <a:lnTo>
                  <a:pt x="175565" y="405993"/>
                </a:lnTo>
                <a:lnTo>
                  <a:pt x="138989" y="398678"/>
                </a:lnTo>
                <a:lnTo>
                  <a:pt x="87782" y="380390"/>
                </a:lnTo>
                <a:lnTo>
                  <a:pt x="36576" y="358445"/>
                </a:lnTo>
                <a:lnTo>
                  <a:pt x="14630" y="340157"/>
                </a:lnTo>
                <a:lnTo>
                  <a:pt x="3658" y="325526"/>
                </a:lnTo>
                <a:lnTo>
                  <a:pt x="0" y="303581"/>
                </a:lnTo>
                <a:lnTo>
                  <a:pt x="10973" y="270662"/>
                </a:lnTo>
                <a:lnTo>
                  <a:pt x="51206" y="226771"/>
                </a:lnTo>
                <a:lnTo>
                  <a:pt x="84125" y="197510"/>
                </a:lnTo>
                <a:lnTo>
                  <a:pt x="131674" y="168249"/>
                </a:lnTo>
                <a:lnTo>
                  <a:pt x="208483" y="142646"/>
                </a:lnTo>
                <a:lnTo>
                  <a:pt x="270662" y="131673"/>
                </a:lnTo>
                <a:lnTo>
                  <a:pt x="395021" y="128016"/>
                </a:lnTo>
                <a:lnTo>
                  <a:pt x="548640" y="128016"/>
                </a:lnTo>
                <a:lnTo>
                  <a:pt x="797357" y="138989"/>
                </a:lnTo>
                <a:lnTo>
                  <a:pt x="1119226" y="157277"/>
                </a:lnTo>
                <a:lnTo>
                  <a:pt x="1569110" y="182880"/>
                </a:lnTo>
                <a:lnTo>
                  <a:pt x="1905610" y="204825"/>
                </a:lnTo>
                <a:lnTo>
                  <a:pt x="2381098" y="230429"/>
                </a:lnTo>
                <a:lnTo>
                  <a:pt x="3035808" y="237744"/>
                </a:lnTo>
                <a:lnTo>
                  <a:pt x="3705149" y="237744"/>
                </a:lnTo>
                <a:lnTo>
                  <a:pt x="4202582" y="237744"/>
                </a:lnTo>
                <a:lnTo>
                  <a:pt x="4264762" y="226771"/>
                </a:lnTo>
                <a:lnTo>
                  <a:pt x="4312310" y="208483"/>
                </a:lnTo>
                <a:lnTo>
                  <a:pt x="4359859" y="175565"/>
                </a:lnTo>
                <a:lnTo>
                  <a:pt x="4407408" y="128016"/>
                </a:lnTo>
                <a:lnTo>
                  <a:pt x="4451299" y="76809"/>
                </a:lnTo>
                <a:lnTo>
                  <a:pt x="4484218" y="21945"/>
                </a:lnTo>
                <a:lnTo>
                  <a:pt x="4498848" y="3657"/>
                </a:lnTo>
                <a:lnTo>
                  <a:pt x="4520794" y="0"/>
                </a:lnTo>
                <a:lnTo>
                  <a:pt x="4531766" y="10973"/>
                </a:lnTo>
                <a:lnTo>
                  <a:pt x="4542739" y="47549"/>
                </a:lnTo>
                <a:lnTo>
                  <a:pt x="4542739" y="106070"/>
                </a:lnTo>
                <a:lnTo>
                  <a:pt x="4539082" y="153619"/>
                </a:lnTo>
                <a:lnTo>
                  <a:pt x="4528109" y="197510"/>
                </a:lnTo>
                <a:lnTo>
                  <a:pt x="4498848" y="281635"/>
                </a:lnTo>
                <a:lnTo>
                  <a:pt x="4451299" y="376733"/>
                </a:lnTo>
                <a:lnTo>
                  <a:pt x="4403750" y="442569"/>
                </a:lnTo>
                <a:lnTo>
                  <a:pt x="4348886" y="501091"/>
                </a:lnTo>
                <a:lnTo>
                  <a:pt x="4301338" y="541325"/>
                </a:lnTo>
                <a:lnTo>
                  <a:pt x="4268419" y="548640"/>
                </a:lnTo>
                <a:lnTo>
                  <a:pt x="4235501" y="548640"/>
                </a:lnTo>
                <a:lnTo>
                  <a:pt x="4184294" y="534009"/>
                </a:lnTo>
                <a:lnTo>
                  <a:pt x="4122115" y="501091"/>
                </a:lnTo>
                <a:lnTo>
                  <a:pt x="4059936" y="479145"/>
                </a:lnTo>
                <a:lnTo>
                  <a:pt x="3997757" y="464515"/>
                </a:lnTo>
                <a:lnTo>
                  <a:pt x="3833165" y="457200"/>
                </a:lnTo>
                <a:lnTo>
                  <a:pt x="3229661" y="453542"/>
                </a:lnTo>
                <a:lnTo>
                  <a:pt x="2406701" y="442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A99F6E6-4EA5-4F72-A994-02BDB6E742BD}"/>
              </a:ext>
            </a:extLst>
          </p:cNvPr>
          <p:cNvSpPr/>
          <p:nvPr/>
        </p:nvSpPr>
        <p:spPr>
          <a:xfrm rot="16200000">
            <a:off x="4715672" y="4040982"/>
            <a:ext cx="2081212" cy="352425"/>
          </a:xfrm>
          <a:custGeom>
            <a:avLst/>
            <a:gdLst>
              <a:gd name="connsiteX0" fmla="*/ 1131093 w 2081212"/>
              <a:gd name="connsiteY0" fmla="*/ 330994 h 352425"/>
              <a:gd name="connsiteX1" fmla="*/ 330993 w 2081212"/>
              <a:gd name="connsiteY1" fmla="*/ 330994 h 352425"/>
              <a:gd name="connsiteX2" fmla="*/ 128587 w 2081212"/>
              <a:gd name="connsiteY2" fmla="*/ 328613 h 352425"/>
              <a:gd name="connsiteX3" fmla="*/ 69056 w 2081212"/>
              <a:gd name="connsiteY3" fmla="*/ 326231 h 352425"/>
              <a:gd name="connsiteX4" fmla="*/ 47625 w 2081212"/>
              <a:gd name="connsiteY4" fmla="*/ 316706 h 352425"/>
              <a:gd name="connsiteX5" fmla="*/ 28575 w 2081212"/>
              <a:gd name="connsiteY5" fmla="*/ 300038 h 352425"/>
              <a:gd name="connsiteX6" fmla="*/ 11906 w 2081212"/>
              <a:gd name="connsiteY6" fmla="*/ 280988 h 352425"/>
              <a:gd name="connsiteX7" fmla="*/ 0 w 2081212"/>
              <a:gd name="connsiteY7" fmla="*/ 252413 h 352425"/>
              <a:gd name="connsiteX8" fmla="*/ 0 w 2081212"/>
              <a:gd name="connsiteY8" fmla="*/ 226219 h 352425"/>
              <a:gd name="connsiteX9" fmla="*/ 7143 w 2081212"/>
              <a:gd name="connsiteY9" fmla="*/ 197644 h 352425"/>
              <a:gd name="connsiteX10" fmla="*/ 28575 w 2081212"/>
              <a:gd name="connsiteY10" fmla="*/ 173831 h 352425"/>
              <a:gd name="connsiteX11" fmla="*/ 61912 w 2081212"/>
              <a:gd name="connsiteY11" fmla="*/ 150019 h 352425"/>
              <a:gd name="connsiteX12" fmla="*/ 107156 w 2081212"/>
              <a:gd name="connsiteY12" fmla="*/ 133350 h 352425"/>
              <a:gd name="connsiteX13" fmla="*/ 157162 w 2081212"/>
              <a:gd name="connsiteY13" fmla="*/ 119063 h 352425"/>
              <a:gd name="connsiteX14" fmla="*/ 228600 w 2081212"/>
              <a:gd name="connsiteY14" fmla="*/ 107156 h 352425"/>
              <a:gd name="connsiteX15" fmla="*/ 309562 w 2081212"/>
              <a:gd name="connsiteY15" fmla="*/ 104775 h 352425"/>
              <a:gd name="connsiteX16" fmla="*/ 440531 w 2081212"/>
              <a:gd name="connsiteY16" fmla="*/ 104775 h 352425"/>
              <a:gd name="connsiteX17" fmla="*/ 1109662 w 2081212"/>
              <a:gd name="connsiteY17" fmla="*/ 104775 h 352425"/>
              <a:gd name="connsiteX18" fmla="*/ 1571625 w 2081212"/>
              <a:gd name="connsiteY18" fmla="*/ 107156 h 352425"/>
              <a:gd name="connsiteX19" fmla="*/ 1764506 w 2081212"/>
              <a:gd name="connsiteY19" fmla="*/ 107156 h 352425"/>
              <a:gd name="connsiteX20" fmla="*/ 1814512 w 2081212"/>
              <a:gd name="connsiteY20" fmla="*/ 104775 h 352425"/>
              <a:gd name="connsiteX21" fmla="*/ 1843087 w 2081212"/>
              <a:gd name="connsiteY21" fmla="*/ 100013 h 352425"/>
              <a:gd name="connsiteX22" fmla="*/ 1881187 w 2081212"/>
              <a:gd name="connsiteY22" fmla="*/ 90488 h 352425"/>
              <a:gd name="connsiteX23" fmla="*/ 1921668 w 2081212"/>
              <a:gd name="connsiteY23" fmla="*/ 73819 h 352425"/>
              <a:gd name="connsiteX24" fmla="*/ 1969293 w 2081212"/>
              <a:gd name="connsiteY24" fmla="*/ 42863 h 352425"/>
              <a:gd name="connsiteX25" fmla="*/ 1995487 w 2081212"/>
              <a:gd name="connsiteY25" fmla="*/ 23813 h 352425"/>
              <a:gd name="connsiteX26" fmla="*/ 2016918 w 2081212"/>
              <a:gd name="connsiteY26" fmla="*/ 9525 h 352425"/>
              <a:gd name="connsiteX27" fmla="*/ 2040731 w 2081212"/>
              <a:gd name="connsiteY27" fmla="*/ 0 h 352425"/>
              <a:gd name="connsiteX28" fmla="*/ 2055018 w 2081212"/>
              <a:gd name="connsiteY28" fmla="*/ 0 h 352425"/>
              <a:gd name="connsiteX29" fmla="*/ 2069306 w 2081212"/>
              <a:gd name="connsiteY29" fmla="*/ 2381 h 352425"/>
              <a:gd name="connsiteX30" fmla="*/ 2076450 w 2081212"/>
              <a:gd name="connsiteY30" fmla="*/ 9525 h 352425"/>
              <a:gd name="connsiteX31" fmla="*/ 2081212 w 2081212"/>
              <a:gd name="connsiteY31" fmla="*/ 26194 h 352425"/>
              <a:gd name="connsiteX32" fmla="*/ 2074068 w 2081212"/>
              <a:gd name="connsiteY32" fmla="*/ 66675 h 352425"/>
              <a:gd name="connsiteX33" fmla="*/ 2031206 w 2081212"/>
              <a:gd name="connsiteY33" fmla="*/ 195263 h 352425"/>
              <a:gd name="connsiteX34" fmla="*/ 1983581 w 2081212"/>
              <a:gd name="connsiteY34" fmla="*/ 352425 h 352425"/>
              <a:gd name="connsiteX35" fmla="*/ 1857375 w 2081212"/>
              <a:gd name="connsiteY35" fmla="*/ 335756 h 352425"/>
              <a:gd name="connsiteX36" fmla="*/ 1131093 w 2081212"/>
              <a:gd name="connsiteY36" fmla="*/ 330994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81212" h="352425">
                <a:moveTo>
                  <a:pt x="1131093" y="330994"/>
                </a:moveTo>
                <a:lnTo>
                  <a:pt x="330993" y="330994"/>
                </a:lnTo>
                <a:lnTo>
                  <a:pt x="128587" y="328613"/>
                </a:lnTo>
                <a:lnTo>
                  <a:pt x="69056" y="326231"/>
                </a:lnTo>
                <a:lnTo>
                  <a:pt x="47625" y="316706"/>
                </a:lnTo>
                <a:lnTo>
                  <a:pt x="28575" y="300038"/>
                </a:lnTo>
                <a:lnTo>
                  <a:pt x="11906" y="280988"/>
                </a:lnTo>
                <a:lnTo>
                  <a:pt x="0" y="252413"/>
                </a:lnTo>
                <a:lnTo>
                  <a:pt x="0" y="226219"/>
                </a:lnTo>
                <a:lnTo>
                  <a:pt x="7143" y="197644"/>
                </a:lnTo>
                <a:lnTo>
                  <a:pt x="28575" y="173831"/>
                </a:lnTo>
                <a:lnTo>
                  <a:pt x="61912" y="150019"/>
                </a:lnTo>
                <a:lnTo>
                  <a:pt x="107156" y="133350"/>
                </a:lnTo>
                <a:lnTo>
                  <a:pt x="157162" y="119063"/>
                </a:lnTo>
                <a:lnTo>
                  <a:pt x="228600" y="107156"/>
                </a:lnTo>
                <a:lnTo>
                  <a:pt x="309562" y="104775"/>
                </a:lnTo>
                <a:lnTo>
                  <a:pt x="440531" y="104775"/>
                </a:lnTo>
                <a:lnTo>
                  <a:pt x="1109662" y="104775"/>
                </a:lnTo>
                <a:lnTo>
                  <a:pt x="1571625" y="107156"/>
                </a:lnTo>
                <a:lnTo>
                  <a:pt x="1764506" y="107156"/>
                </a:lnTo>
                <a:lnTo>
                  <a:pt x="1814512" y="104775"/>
                </a:lnTo>
                <a:lnTo>
                  <a:pt x="1843087" y="100013"/>
                </a:lnTo>
                <a:lnTo>
                  <a:pt x="1881187" y="90488"/>
                </a:lnTo>
                <a:lnTo>
                  <a:pt x="1921668" y="73819"/>
                </a:lnTo>
                <a:lnTo>
                  <a:pt x="1969293" y="42863"/>
                </a:lnTo>
                <a:lnTo>
                  <a:pt x="1995487" y="23813"/>
                </a:lnTo>
                <a:lnTo>
                  <a:pt x="2016918" y="9525"/>
                </a:lnTo>
                <a:lnTo>
                  <a:pt x="2040731" y="0"/>
                </a:lnTo>
                <a:lnTo>
                  <a:pt x="2055018" y="0"/>
                </a:lnTo>
                <a:lnTo>
                  <a:pt x="2069306" y="2381"/>
                </a:lnTo>
                <a:lnTo>
                  <a:pt x="2076450" y="9525"/>
                </a:lnTo>
                <a:lnTo>
                  <a:pt x="2081212" y="26194"/>
                </a:lnTo>
                <a:lnTo>
                  <a:pt x="2074068" y="66675"/>
                </a:lnTo>
                <a:lnTo>
                  <a:pt x="2031206" y="195263"/>
                </a:lnTo>
                <a:lnTo>
                  <a:pt x="1983581" y="352425"/>
                </a:lnTo>
                <a:lnTo>
                  <a:pt x="1857375" y="335756"/>
                </a:lnTo>
                <a:lnTo>
                  <a:pt x="1131093" y="3309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5880D725-FDBD-4AAD-82EE-4858281F4603}"/>
              </a:ext>
            </a:extLst>
          </p:cNvPr>
          <p:cNvSpPr/>
          <p:nvPr/>
        </p:nvSpPr>
        <p:spPr>
          <a:xfrm>
            <a:off x="5591177" y="1631951"/>
            <a:ext cx="412750" cy="1355725"/>
          </a:xfrm>
          <a:custGeom>
            <a:avLst/>
            <a:gdLst>
              <a:gd name="connsiteX0" fmla="*/ 365125 w 412750"/>
              <a:gd name="connsiteY0" fmla="*/ 419100 h 1355725"/>
              <a:gd name="connsiteX1" fmla="*/ 333375 w 412750"/>
              <a:gd name="connsiteY1" fmla="*/ 657225 h 1355725"/>
              <a:gd name="connsiteX2" fmla="*/ 307975 w 412750"/>
              <a:gd name="connsiteY2" fmla="*/ 809625 h 1355725"/>
              <a:gd name="connsiteX3" fmla="*/ 263525 w 412750"/>
              <a:gd name="connsiteY3" fmla="*/ 1057275 h 1355725"/>
              <a:gd name="connsiteX4" fmla="*/ 244475 w 412750"/>
              <a:gd name="connsiteY4" fmla="*/ 1317625 h 1355725"/>
              <a:gd name="connsiteX5" fmla="*/ 203200 w 412750"/>
              <a:gd name="connsiteY5" fmla="*/ 1343025 h 1355725"/>
              <a:gd name="connsiteX6" fmla="*/ 184150 w 412750"/>
              <a:gd name="connsiteY6" fmla="*/ 1352550 h 1355725"/>
              <a:gd name="connsiteX7" fmla="*/ 165100 w 412750"/>
              <a:gd name="connsiteY7" fmla="*/ 1355725 h 1355725"/>
              <a:gd name="connsiteX8" fmla="*/ 136525 w 412750"/>
              <a:gd name="connsiteY8" fmla="*/ 1352550 h 1355725"/>
              <a:gd name="connsiteX9" fmla="*/ 104775 w 412750"/>
              <a:gd name="connsiteY9" fmla="*/ 1333500 h 1355725"/>
              <a:gd name="connsiteX10" fmla="*/ 73025 w 412750"/>
              <a:gd name="connsiteY10" fmla="*/ 1304925 h 1355725"/>
              <a:gd name="connsiteX11" fmla="*/ 47625 w 412750"/>
              <a:gd name="connsiteY11" fmla="*/ 1266825 h 1355725"/>
              <a:gd name="connsiteX12" fmla="*/ 31750 w 412750"/>
              <a:gd name="connsiteY12" fmla="*/ 1238250 h 1355725"/>
              <a:gd name="connsiteX13" fmla="*/ 12700 w 412750"/>
              <a:gd name="connsiteY13" fmla="*/ 1193800 h 1355725"/>
              <a:gd name="connsiteX14" fmla="*/ 0 w 412750"/>
              <a:gd name="connsiteY14" fmla="*/ 1136650 h 1355725"/>
              <a:gd name="connsiteX15" fmla="*/ 6350 w 412750"/>
              <a:gd name="connsiteY15" fmla="*/ 1089025 h 1355725"/>
              <a:gd name="connsiteX16" fmla="*/ 19050 w 412750"/>
              <a:gd name="connsiteY16" fmla="*/ 1060450 h 1355725"/>
              <a:gd name="connsiteX17" fmla="*/ 47625 w 412750"/>
              <a:gd name="connsiteY17" fmla="*/ 984250 h 1355725"/>
              <a:gd name="connsiteX18" fmla="*/ 73025 w 412750"/>
              <a:gd name="connsiteY18" fmla="*/ 901700 h 1355725"/>
              <a:gd name="connsiteX19" fmla="*/ 95250 w 412750"/>
              <a:gd name="connsiteY19" fmla="*/ 812800 h 1355725"/>
              <a:gd name="connsiteX20" fmla="*/ 149225 w 412750"/>
              <a:gd name="connsiteY20" fmla="*/ 584200 h 1355725"/>
              <a:gd name="connsiteX21" fmla="*/ 171450 w 412750"/>
              <a:gd name="connsiteY21" fmla="*/ 482600 h 1355725"/>
              <a:gd name="connsiteX22" fmla="*/ 187325 w 412750"/>
              <a:gd name="connsiteY22" fmla="*/ 400050 h 1355725"/>
              <a:gd name="connsiteX23" fmla="*/ 193675 w 412750"/>
              <a:gd name="connsiteY23" fmla="*/ 327025 h 1355725"/>
              <a:gd name="connsiteX24" fmla="*/ 190500 w 412750"/>
              <a:gd name="connsiteY24" fmla="*/ 285750 h 1355725"/>
              <a:gd name="connsiteX25" fmla="*/ 177800 w 412750"/>
              <a:gd name="connsiteY25" fmla="*/ 241300 h 1355725"/>
              <a:gd name="connsiteX26" fmla="*/ 155575 w 412750"/>
              <a:gd name="connsiteY26" fmla="*/ 174625 h 1355725"/>
              <a:gd name="connsiteX27" fmla="*/ 117475 w 412750"/>
              <a:gd name="connsiteY27" fmla="*/ 111125 h 1355725"/>
              <a:gd name="connsiteX28" fmla="*/ 73025 w 412750"/>
              <a:gd name="connsiteY28" fmla="*/ 57150 h 1355725"/>
              <a:gd name="connsiteX29" fmla="*/ 60325 w 412750"/>
              <a:gd name="connsiteY29" fmla="*/ 19050 h 1355725"/>
              <a:gd name="connsiteX30" fmla="*/ 69850 w 412750"/>
              <a:gd name="connsiteY30" fmla="*/ 0 h 1355725"/>
              <a:gd name="connsiteX31" fmla="*/ 88900 w 412750"/>
              <a:gd name="connsiteY31" fmla="*/ 0 h 1355725"/>
              <a:gd name="connsiteX32" fmla="*/ 127000 w 412750"/>
              <a:gd name="connsiteY32" fmla="*/ 19050 h 1355725"/>
              <a:gd name="connsiteX33" fmla="*/ 254000 w 412750"/>
              <a:gd name="connsiteY33" fmla="*/ 69850 h 1355725"/>
              <a:gd name="connsiteX34" fmla="*/ 358775 w 412750"/>
              <a:gd name="connsiteY34" fmla="*/ 101600 h 1355725"/>
              <a:gd name="connsiteX35" fmla="*/ 412750 w 412750"/>
              <a:gd name="connsiteY35" fmla="*/ 114300 h 1355725"/>
              <a:gd name="connsiteX36" fmla="*/ 381000 w 412750"/>
              <a:gd name="connsiteY36" fmla="*/ 317500 h 1355725"/>
              <a:gd name="connsiteX37" fmla="*/ 365125 w 412750"/>
              <a:gd name="connsiteY37" fmla="*/ 419100 h 13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12750" h="1355725">
                <a:moveTo>
                  <a:pt x="365125" y="419100"/>
                </a:moveTo>
                <a:lnTo>
                  <a:pt x="333375" y="657225"/>
                </a:lnTo>
                <a:lnTo>
                  <a:pt x="307975" y="809625"/>
                </a:lnTo>
                <a:lnTo>
                  <a:pt x="263525" y="1057275"/>
                </a:lnTo>
                <a:lnTo>
                  <a:pt x="244475" y="1317625"/>
                </a:lnTo>
                <a:lnTo>
                  <a:pt x="203200" y="1343025"/>
                </a:lnTo>
                <a:lnTo>
                  <a:pt x="184150" y="1352550"/>
                </a:lnTo>
                <a:lnTo>
                  <a:pt x="165100" y="1355725"/>
                </a:lnTo>
                <a:lnTo>
                  <a:pt x="136525" y="1352550"/>
                </a:lnTo>
                <a:lnTo>
                  <a:pt x="104775" y="1333500"/>
                </a:lnTo>
                <a:lnTo>
                  <a:pt x="73025" y="1304925"/>
                </a:lnTo>
                <a:lnTo>
                  <a:pt x="47625" y="1266825"/>
                </a:lnTo>
                <a:lnTo>
                  <a:pt x="31750" y="1238250"/>
                </a:lnTo>
                <a:lnTo>
                  <a:pt x="12700" y="1193800"/>
                </a:lnTo>
                <a:lnTo>
                  <a:pt x="0" y="1136650"/>
                </a:lnTo>
                <a:lnTo>
                  <a:pt x="6350" y="1089025"/>
                </a:lnTo>
                <a:lnTo>
                  <a:pt x="19050" y="1060450"/>
                </a:lnTo>
                <a:lnTo>
                  <a:pt x="47625" y="984250"/>
                </a:lnTo>
                <a:lnTo>
                  <a:pt x="73025" y="901700"/>
                </a:lnTo>
                <a:lnTo>
                  <a:pt x="95250" y="812800"/>
                </a:lnTo>
                <a:lnTo>
                  <a:pt x="149225" y="584200"/>
                </a:lnTo>
                <a:lnTo>
                  <a:pt x="171450" y="482600"/>
                </a:lnTo>
                <a:lnTo>
                  <a:pt x="187325" y="400050"/>
                </a:lnTo>
                <a:lnTo>
                  <a:pt x="193675" y="327025"/>
                </a:lnTo>
                <a:lnTo>
                  <a:pt x="190500" y="285750"/>
                </a:lnTo>
                <a:lnTo>
                  <a:pt x="177800" y="241300"/>
                </a:lnTo>
                <a:lnTo>
                  <a:pt x="155575" y="174625"/>
                </a:lnTo>
                <a:lnTo>
                  <a:pt x="117475" y="111125"/>
                </a:lnTo>
                <a:lnTo>
                  <a:pt x="73025" y="57150"/>
                </a:lnTo>
                <a:lnTo>
                  <a:pt x="60325" y="19050"/>
                </a:lnTo>
                <a:lnTo>
                  <a:pt x="69850" y="0"/>
                </a:lnTo>
                <a:lnTo>
                  <a:pt x="88900" y="0"/>
                </a:lnTo>
                <a:lnTo>
                  <a:pt x="127000" y="19050"/>
                </a:lnTo>
                <a:lnTo>
                  <a:pt x="254000" y="69850"/>
                </a:lnTo>
                <a:lnTo>
                  <a:pt x="358775" y="101600"/>
                </a:lnTo>
                <a:lnTo>
                  <a:pt x="412750" y="114300"/>
                </a:lnTo>
                <a:lnTo>
                  <a:pt x="381000" y="317500"/>
                </a:lnTo>
                <a:lnTo>
                  <a:pt x="365125" y="419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7164587-8B95-4B85-8B0C-673E46D296CF}"/>
              </a:ext>
            </a:extLst>
          </p:cNvPr>
          <p:cNvSpPr/>
          <p:nvPr/>
        </p:nvSpPr>
        <p:spPr>
          <a:xfrm>
            <a:off x="5802316" y="2566988"/>
            <a:ext cx="1493837" cy="387350"/>
          </a:xfrm>
          <a:custGeom>
            <a:avLst/>
            <a:gdLst>
              <a:gd name="connsiteX0" fmla="*/ 369094 w 1493044"/>
              <a:gd name="connsiteY0" fmla="*/ 154781 h 388143"/>
              <a:gd name="connsiteX1" fmla="*/ 878682 w 1493044"/>
              <a:gd name="connsiteY1" fmla="*/ 97631 h 388143"/>
              <a:gd name="connsiteX2" fmla="*/ 1190625 w 1493044"/>
              <a:gd name="connsiteY2" fmla="*/ 50006 h 388143"/>
              <a:gd name="connsiteX3" fmla="*/ 1493044 w 1493044"/>
              <a:gd name="connsiteY3" fmla="*/ 0 h 388143"/>
              <a:gd name="connsiteX4" fmla="*/ 1471613 w 1493044"/>
              <a:gd name="connsiteY4" fmla="*/ 171450 h 388143"/>
              <a:gd name="connsiteX5" fmla="*/ 1381125 w 1493044"/>
              <a:gd name="connsiteY5" fmla="*/ 178593 h 388143"/>
              <a:gd name="connsiteX6" fmla="*/ 1023938 w 1493044"/>
              <a:gd name="connsiteY6" fmla="*/ 211931 h 388143"/>
              <a:gd name="connsiteX7" fmla="*/ 726282 w 1493044"/>
              <a:gd name="connsiteY7" fmla="*/ 250031 h 388143"/>
              <a:gd name="connsiteX8" fmla="*/ 450057 w 1493044"/>
              <a:gd name="connsiteY8" fmla="*/ 292893 h 388143"/>
              <a:gd name="connsiteX9" fmla="*/ 211932 w 1493044"/>
              <a:gd name="connsiteY9" fmla="*/ 335756 h 388143"/>
              <a:gd name="connsiteX10" fmla="*/ 30957 w 1493044"/>
              <a:gd name="connsiteY10" fmla="*/ 381000 h 388143"/>
              <a:gd name="connsiteX11" fmla="*/ 0 w 1493044"/>
              <a:gd name="connsiteY11" fmla="*/ 388143 h 388143"/>
              <a:gd name="connsiteX12" fmla="*/ 0 w 1493044"/>
              <a:gd name="connsiteY12" fmla="*/ 195262 h 388143"/>
              <a:gd name="connsiteX13" fmla="*/ 164307 w 1493044"/>
              <a:gd name="connsiteY13" fmla="*/ 178593 h 388143"/>
              <a:gd name="connsiteX14" fmla="*/ 369094 w 1493044"/>
              <a:gd name="connsiteY14" fmla="*/ 154781 h 38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93044" h="388143">
                <a:moveTo>
                  <a:pt x="369094" y="154781"/>
                </a:moveTo>
                <a:lnTo>
                  <a:pt x="878682" y="97631"/>
                </a:lnTo>
                <a:lnTo>
                  <a:pt x="1190625" y="50006"/>
                </a:lnTo>
                <a:lnTo>
                  <a:pt x="1493044" y="0"/>
                </a:lnTo>
                <a:lnTo>
                  <a:pt x="1471613" y="171450"/>
                </a:lnTo>
                <a:lnTo>
                  <a:pt x="1381125" y="178593"/>
                </a:lnTo>
                <a:lnTo>
                  <a:pt x="1023938" y="211931"/>
                </a:lnTo>
                <a:lnTo>
                  <a:pt x="726282" y="250031"/>
                </a:lnTo>
                <a:lnTo>
                  <a:pt x="450057" y="292893"/>
                </a:lnTo>
                <a:lnTo>
                  <a:pt x="211932" y="335756"/>
                </a:lnTo>
                <a:lnTo>
                  <a:pt x="30957" y="381000"/>
                </a:lnTo>
                <a:lnTo>
                  <a:pt x="0" y="388143"/>
                </a:lnTo>
                <a:lnTo>
                  <a:pt x="0" y="195262"/>
                </a:lnTo>
                <a:lnTo>
                  <a:pt x="164307" y="178593"/>
                </a:lnTo>
                <a:lnTo>
                  <a:pt x="369094" y="1547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6FD6928-ACDD-4BEE-A307-85C38ABEF816}"/>
              </a:ext>
            </a:extLst>
          </p:cNvPr>
          <p:cNvSpPr/>
          <p:nvPr/>
        </p:nvSpPr>
        <p:spPr>
          <a:xfrm>
            <a:off x="5899153" y="1509714"/>
            <a:ext cx="1820863" cy="1309687"/>
          </a:xfrm>
          <a:custGeom>
            <a:avLst/>
            <a:gdLst>
              <a:gd name="connsiteX0" fmla="*/ 1085850 w 1821657"/>
              <a:gd name="connsiteY0" fmla="*/ 257175 h 1309687"/>
              <a:gd name="connsiteX1" fmla="*/ 714375 w 1821657"/>
              <a:gd name="connsiteY1" fmla="*/ 295275 h 1309687"/>
              <a:gd name="connsiteX2" fmla="*/ 640557 w 1821657"/>
              <a:gd name="connsiteY2" fmla="*/ 307181 h 1309687"/>
              <a:gd name="connsiteX3" fmla="*/ 488157 w 1821657"/>
              <a:gd name="connsiteY3" fmla="*/ 345281 h 1309687"/>
              <a:gd name="connsiteX4" fmla="*/ 366713 w 1821657"/>
              <a:gd name="connsiteY4" fmla="*/ 366712 h 1309687"/>
              <a:gd name="connsiteX5" fmla="*/ 252413 w 1821657"/>
              <a:gd name="connsiteY5" fmla="*/ 381000 h 1309687"/>
              <a:gd name="connsiteX6" fmla="*/ 21432 w 1821657"/>
              <a:gd name="connsiteY6" fmla="*/ 407193 h 1309687"/>
              <a:gd name="connsiteX7" fmla="*/ 0 w 1821657"/>
              <a:gd name="connsiteY7" fmla="*/ 226218 h 1309687"/>
              <a:gd name="connsiteX8" fmla="*/ 100013 w 1821657"/>
              <a:gd name="connsiteY8" fmla="*/ 233362 h 1309687"/>
              <a:gd name="connsiteX9" fmla="*/ 145257 w 1821657"/>
              <a:gd name="connsiteY9" fmla="*/ 240506 h 1309687"/>
              <a:gd name="connsiteX10" fmla="*/ 188119 w 1821657"/>
              <a:gd name="connsiteY10" fmla="*/ 245268 h 1309687"/>
              <a:gd name="connsiteX11" fmla="*/ 271463 w 1821657"/>
              <a:gd name="connsiteY11" fmla="*/ 238125 h 1309687"/>
              <a:gd name="connsiteX12" fmla="*/ 688182 w 1821657"/>
              <a:gd name="connsiteY12" fmla="*/ 178593 h 1309687"/>
              <a:gd name="connsiteX13" fmla="*/ 995363 w 1821657"/>
              <a:gd name="connsiteY13" fmla="*/ 121443 h 1309687"/>
              <a:gd name="connsiteX14" fmla="*/ 1362075 w 1821657"/>
              <a:gd name="connsiteY14" fmla="*/ 47625 h 1309687"/>
              <a:gd name="connsiteX15" fmla="*/ 1397794 w 1821657"/>
              <a:gd name="connsiteY15" fmla="*/ 30956 h 1309687"/>
              <a:gd name="connsiteX16" fmla="*/ 1428750 w 1821657"/>
              <a:gd name="connsiteY16" fmla="*/ 7143 h 1309687"/>
              <a:gd name="connsiteX17" fmla="*/ 1440657 w 1821657"/>
              <a:gd name="connsiteY17" fmla="*/ 0 h 1309687"/>
              <a:gd name="connsiteX18" fmla="*/ 1450182 w 1821657"/>
              <a:gd name="connsiteY18" fmla="*/ 0 h 1309687"/>
              <a:gd name="connsiteX19" fmla="*/ 1509713 w 1821657"/>
              <a:gd name="connsiteY19" fmla="*/ 28575 h 1309687"/>
              <a:gd name="connsiteX20" fmla="*/ 1562100 w 1821657"/>
              <a:gd name="connsiteY20" fmla="*/ 54768 h 1309687"/>
              <a:gd name="connsiteX21" fmla="*/ 1674019 w 1821657"/>
              <a:gd name="connsiteY21" fmla="*/ 119062 h 1309687"/>
              <a:gd name="connsiteX22" fmla="*/ 1728788 w 1821657"/>
              <a:gd name="connsiteY22" fmla="*/ 152400 h 1309687"/>
              <a:gd name="connsiteX23" fmla="*/ 1764507 w 1821657"/>
              <a:gd name="connsiteY23" fmla="*/ 178593 h 1309687"/>
              <a:gd name="connsiteX24" fmla="*/ 1788319 w 1821657"/>
              <a:gd name="connsiteY24" fmla="*/ 200025 h 1309687"/>
              <a:gd name="connsiteX25" fmla="*/ 1809750 w 1821657"/>
              <a:gd name="connsiteY25" fmla="*/ 223837 h 1309687"/>
              <a:gd name="connsiteX26" fmla="*/ 1816894 w 1821657"/>
              <a:gd name="connsiteY26" fmla="*/ 238125 h 1309687"/>
              <a:gd name="connsiteX27" fmla="*/ 1821657 w 1821657"/>
              <a:gd name="connsiteY27" fmla="*/ 259556 h 1309687"/>
              <a:gd name="connsiteX28" fmla="*/ 1816894 w 1821657"/>
              <a:gd name="connsiteY28" fmla="*/ 278606 h 1309687"/>
              <a:gd name="connsiteX29" fmla="*/ 1804988 w 1821657"/>
              <a:gd name="connsiteY29" fmla="*/ 302418 h 1309687"/>
              <a:gd name="connsiteX30" fmla="*/ 1774032 w 1821657"/>
              <a:gd name="connsiteY30" fmla="*/ 328612 h 1309687"/>
              <a:gd name="connsiteX31" fmla="*/ 1738313 w 1821657"/>
              <a:gd name="connsiteY31" fmla="*/ 350043 h 1309687"/>
              <a:gd name="connsiteX32" fmla="*/ 1726407 w 1821657"/>
              <a:gd name="connsiteY32" fmla="*/ 359568 h 1309687"/>
              <a:gd name="connsiteX33" fmla="*/ 1683544 w 1821657"/>
              <a:gd name="connsiteY33" fmla="*/ 526256 h 1309687"/>
              <a:gd name="connsiteX34" fmla="*/ 1647825 w 1821657"/>
              <a:gd name="connsiteY34" fmla="*/ 661987 h 1309687"/>
              <a:gd name="connsiteX35" fmla="*/ 1566863 w 1821657"/>
              <a:gd name="connsiteY35" fmla="*/ 1045368 h 1309687"/>
              <a:gd name="connsiteX36" fmla="*/ 1533525 w 1821657"/>
              <a:gd name="connsiteY36" fmla="*/ 1197768 h 1309687"/>
              <a:gd name="connsiteX37" fmla="*/ 1519238 w 1821657"/>
              <a:gd name="connsiteY37" fmla="*/ 1247775 h 1309687"/>
              <a:gd name="connsiteX38" fmla="*/ 1507332 w 1821657"/>
              <a:gd name="connsiteY38" fmla="*/ 1281112 h 1309687"/>
              <a:gd name="connsiteX39" fmla="*/ 1490663 w 1821657"/>
              <a:gd name="connsiteY39" fmla="*/ 1300162 h 1309687"/>
              <a:gd name="connsiteX40" fmla="*/ 1469232 w 1821657"/>
              <a:gd name="connsiteY40" fmla="*/ 1309687 h 1309687"/>
              <a:gd name="connsiteX41" fmla="*/ 1435894 w 1821657"/>
              <a:gd name="connsiteY41" fmla="*/ 1304925 h 1309687"/>
              <a:gd name="connsiteX42" fmla="*/ 1397794 w 1821657"/>
              <a:gd name="connsiteY42" fmla="*/ 1283493 h 1309687"/>
              <a:gd name="connsiteX43" fmla="*/ 1350169 w 1821657"/>
              <a:gd name="connsiteY43" fmla="*/ 1250156 h 1309687"/>
              <a:gd name="connsiteX44" fmla="*/ 1307307 w 1821657"/>
              <a:gd name="connsiteY44" fmla="*/ 1209675 h 1309687"/>
              <a:gd name="connsiteX45" fmla="*/ 1302544 w 1821657"/>
              <a:gd name="connsiteY45" fmla="*/ 1097756 h 1309687"/>
              <a:gd name="connsiteX46" fmla="*/ 1373982 w 1821657"/>
              <a:gd name="connsiteY46" fmla="*/ 700087 h 1309687"/>
              <a:gd name="connsiteX47" fmla="*/ 1393032 w 1821657"/>
              <a:gd name="connsiteY47" fmla="*/ 583406 h 1309687"/>
              <a:gd name="connsiteX48" fmla="*/ 1445419 w 1821657"/>
              <a:gd name="connsiteY48" fmla="*/ 273843 h 1309687"/>
              <a:gd name="connsiteX49" fmla="*/ 1440657 w 1821657"/>
              <a:gd name="connsiteY49" fmla="*/ 252412 h 1309687"/>
              <a:gd name="connsiteX50" fmla="*/ 1433513 w 1821657"/>
              <a:gd name="connsiteY50" fmla="*/ 240506 h 1309687"/>
              <a:gd name="connsiteX51" fmla="*/ 1419225 w 1821657"/>
              <a:gd name="connsiteY51" fmla="*/ 230981 h 1309687"/>
              <a:gd name="connsiteX52" fmla="*/ 1388269 w 1821657"/>
              <a:gd name="connsiteY52" fmla="*/ 223837 h 1309687"/>
              <a:gd name="connsiteX53" fmla="*/ 1307307 w 1821657"/>
              <a:gd name="connsiteY53" fmla="*/ 230981 h 1309687"/>
              <a:gd name="connsiteX54" fmla="*/ 1085850 w 1821657"/>
              <a:gd name="connsiteY54" fmla="*/ 257175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21657" h="1309687">
                <a:moveTo>
                  <a:pt x="1085850" y="257175"/>
                </a:moveTo>
                <a:lnTo>
                  <a:pt x="714375" y="295275"/>
                </a:lnTo>
                <a:lnTo>
                  <a:pt x="640557" y="307181"/>
                </a:lnTo>
                <a:lnTo>
                  <a:pt x="488157" y="345281"/>
                </a:lnTo>
                <a:lnTo>
                  <a:pt x="366713" y="366712"/>
                </a:lnTo>
                <a:lnTo>
                  <a:pt x="252413" y="381000"/>
                </a:lnTo>
                <a:lnTo>
                  <a:pt x="21432" y="407193"/>
                </a:lnTo>
                <a:lnTo>
                  <a:pt x="0" y="226218"/>
                </a:lnTo>
                <a:lnTo>
                  <a:pt x="100013" y="233362"/>
                </a:lnTo>
                <a:lnTo>
                  <a:pt x="145257" y="240506"/>
                </a:lnTo>
                <a:lnTo>
                  <a:pt x="188119" y="245268"/>
                </a:lnTo>
                <a:lnTo>
                  <a:pt x="271463" y="238125"/>
                </a:lnTo>
                <a:lnTo>
                  <a:pt x="688182" y="178593"/>
                </a:lnTo>
                <a:lnTo>
                  <a:pt x="995363" y="121443"/>
                </a:lnTo>
                <a:lnTo>
                  <a:pt x="1362075" y="47625"/>
                </a:lnTo>
                <a:lnTo>
                  <a:pt x="1397794" y="30956"/>
                </a:lnTo>
                <a:lnTo>
                  <a:pt x="1428750" y="7143"/>
                </a:lnTo>
                <a:lnTo>
                  <a:pt x="1440657" y="0"/>
                </a:lnTo>
                <a:lnTo>
                  <a:pt x="1450182" y="0"/>
                </a:lnTo>
                <a:lnTo>
                  <a:pt x="1509713" y="28575"/>
                </a:lnTo>
                <a:lnTo>
                  <a:pt x="1562100" y="54768"/>
                </a:lnTo>
                <a:lnTo>
                  <a:pt x="1674019" y="119062"/>
                </a:lnTo>
                <a:lnTo>
                  <a:pt x="1728788" y="152400"/>
                </a:lnTo>
                <a:lnTo>
                  <a:pt x="1764507" y="178593"/>
                </a:lnTo>
                <a:lnTo>
                  <a:pt x="1788319" y="200025"/>
                </a:lnTo>
                <a:lnTo>
                  <a:pt x="1809750" y="223837"/>
                </a:lnTo>
                <a:lnTo>
                  <a:pt x="1816894" y="238125"/>
                </a:lnTo>
                <a:lnTo>
                  <a:pt x="1821657" y="259556"/>
                </a:lnTo>
                <a:lnTo>
                  <a:pt x="1816894" y="278606"/>
                </a:lnTo>
                <a:lnTo>
                  <a:pt x="1804988" y="302418"/>
                </a:lnTo>
                <a:lnTo>
                  <a:pt x="1774032" y="328612"/>
                </a:lnTo>
                <a:lnTo>
                  <a:pt x="1738313" y="350043"/>
                </a:lnTo>
                <a:lnTo>
                  <a:pt x="1726407" y="359568"/>
                </a:lnTo>
                <a:lnTo>
                  <a:pt x="1683544" y="526256"/>
                </a:lnTo>
                <a:lnTo>
                  <a:pt x="1647825" y="661987"/>
                </a:lnTo>
                <a:lnTo>
                  <a:pt x="1566863" y="1045368"/>
                </a:lnTo>
                <a:lnTo>
                  <a:pt x="1533525" y="1197768"/>
                </a:lnTo>
                <a:lnTo>
                  <a:pt x="1519238" y="1247775"/>
                </a:lnTo>
                <a:lnTo>
                  <a:pt x="1507332" y="1281112"/>
                </a:lnTo>
                <a:lnTo>
                  <a:pt x="1490663" y="1300162"/>
                </a:lnTo>
                <a:lnTo>
                  <a:pt x="1469232" y="1309687"/>
                </a:lnTo>
                <a:lnTo>
                  <a:pt x="1435894" y="1304925"/>
                </a:lnTo>
                <a:lnTo>
                  <a:pt x="1397794" y="1283493"/>
                </a:lnTo>
                <a:lnTo>
                  <a:pt x="1350169" y="1250156"/>
                </a:lnTo>
                <a:lnTo>
                  <a:pt x="1307307" y="1209675"/>
                </a:lnTo>
                <a:lnTo>
                  <a:pt x="1302544" y="1097756"/>
                </a:lnTo>
                <a:lnTo>
                  <a:pt x="1373982" y="700087"/>
                </a:lnTo>
                <a:lnTo>
                  <a:pt x="1393032" y="583406"/>
                </a:lnTo>
                <a:lnTo>
                  <a:pt x="1445419" y="273843"/>
                </a:lnTo>
                <a:lnTo>
                  <a:pt x="1440657" y="252412"/>
                </a:lnTo>
                <a:lnTo>
                  <a:pt x="1433513" y="240506"/>
                </a:lnTo>
                <a:lnTo>
                  <a:pt x="1419225" y="230981"/>
                </a:lnTo>
                <a:lnTo>
                  <a:pt x="1388269" y="223837"/>
                </a:lnTo>
                <a:lnTo>
                  <a:pt x="1307307" y="230981"/>
                </a:lnTo>
                <a:lnTo>
                  <a:pt x="1085850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2A3CD27-31B5-4C80-BC27-A69E7AEF65D7}"/>
              </a:ext>
            </a:extLst>
          </p:cNvPr>
          <p:cNvSpPr/>
          <p:nvPr/>
        </p:nvSpPr>
        <p:spPr>
          <a:xfrm>
            <a:off x="4929190" y="1952626"/>
            <a:ext cx="3371850" cy="588963"/>
          </a:xfrm>
          <a:custGeom>
            <a:avLst/>
            <a:gdLst>
              <a:gd name="connsiteX0" fmla="*/ 2126120 w 3371499"/>
              <a:gd name="connsiteY0" fmla="*/ 288905 h 589031"/>
              <a:gd name="connsiteX1" fmla="*/ 1739043 w 3371499"/>
              <a:gd name="connsiteY1" fmla="*/ 319759 h 589031"/>
              <a:gd name="connsiteX2" fmla="*/ 1559529 w 3371499"/>
              <a:gd name="connsiteY2" fmla="*/ 336589 h 589031"/>
              <a:gd name="connsiteX3" fmla="*/ 950864 w 3371499"/>
              <a:gd name="connsiteY3" fmla="*/ 431956 h 589031"/>
              <a:gd name="connsiteX4" fmla="*/ 776959 w 3371499"/>
              <a:gd name="connsiteY4" fmla="*/ 471224 h 589031"/>
              <a:gd name="connsiteX5" fmla="*/ 608665 w 3371499"/>
              <a:gd name="connsiteY5" fmla="*/ 516103 h 589031"/>
              <a:gd name="connsiteX6" fmla="*/ 535737 w 3371499"/>
              <a:gd name="connsiteY6" fmla="*/ 538542 h 589031"/>
              <a:gd name="connsiteX7" fmla="*/ 499273 w 3371499"/>
              <a:gd name="connsiteY7" fmla="*/ 560982 h 589031"/>
              <a:gd name="connsiteX8" fmla="*/ 457200 w 3371499"/>
              <a:gd name="connsiteY8" fmla="*/ 577811 h 589031"/>
              <a:gd name="connsiteX9" fmla="*/ 420736 w 3371499"/>
              <a:gd name="connsiteY9" fmla="*/ 586226 h 589031"/>
              <a:gd name="connsiteX10" fmla="*/ 378662 w 3371499"/>
              <a:gd name="connsiteY10" fmla="*/ 589031 h 589031"/>
              <a:gd name="connsiteX11" fmla="*/ 342199 w 3371499"/>
              <a:gd name="connsiteY11" fmla="*/ 580616 h 589031"/>
              <a:gd name="connsiteX12" fmla="*/ 210368 w 3371499"/>
              <a:gd name="connsiteY12" fmla="*/ 507688 h 589031"/>
              <a:gd name="connsiteX13" fmla="*/ 120611 w 3371499"/>
              <a:gd name="connsiteY13" fmla="*/ 445980 h 589031"/>
              <a:gd name="connsiteX14" fmla="*/ 50488 w 3371499"/>
              <a:gd name="connsiteY14" fmla="*/ 387077 h 589031"/>
              <a:gd name="connsiteX15" fmla="*/ 19634 w 3371499"/>
              <a:gd name="connsiteY15" fmla="*/ 353418 h 589031"/>
              <a:gd name="connsiteX16" fmla="*/ 2805 w 3371499"/>
              <a:gd name="connsiteY16" fmla="*/ 328174 h 589031"/>
              <a:gd name="connsiteX17" fmla="*/ 0 w 3371499"/>
              <a:gd name="connsiteY17" fmla="*/ 316955 h 589031"/>
              <a:gd name="connsiteX18" fmla="*/ 0 w 3371499"/>
              <a:gd name="connsiteY18" fmla="*/ 302930 h 589031"/>
              <a:gd name="connsiteX19" fmla="*/ 14024 w 3371499"/>
              <a:gd name="connsiteY19" fmla="*/ 294515 h 589031"/>
              <a:gd name="connsiteX20" fmla="*/ 33659 w 3371499"/>
              <a:gd name="connsiteY20" fmla="*/ 291710 h 589031"/>
              <a:gd name="connsiteX21" fmla="*/ 64513 w 3371499"/>
              <a:gd name="connsiteY21" fmla="*/ 300125 h 589031"/>
              <a:gd name="connsiteX22" fmla="*/ 140245 w 3371499"/>
              <a:gd name="connsiteY22" fmla="*/ 322564 h 589031"/>
              <a:gd name="connsiteX23" fmla="*/ 235612 w 3371499"/>
              <a:gd name="connsiteY23" fmla="*/ 345004 h 589031"/>
              <a:gd name="connsiteX24" fmla="*/ 319759 w 3371499"/>
              <a:gd name="connsiteY24" fmla="*/ 356223 h 589031"/>
              <a:gd name="connsiteX25" fmla="*/ 361833 w 3371499"/>
              <a:gd name="connsiteY25" fmla="*/ 359028 h 589031"/>
              <a:gd name="connsiteX26" fmla="*/ 445980 w 3371499"/>
              <a:gd name="connsiteY26" fmla="*/ 356223 h 589031"/>
              <a:gd name="connsiteX27" fmla="*/ 617080 w 3371499"/>
              <a:gd name="connsiteY27" fmla="*/ 333784 h 589031"/>
              <a:gd name="connsiteX28" fmla="*/ 824643 w 3371499"/>
              <a:gd name="connsiteY28" fmla="*/ 288905 h 589031"/>
              <a:gd name="connsiteX29" fmla="*/ 995742 w 3371499"/>
              <a:gd name="connsiteY29" fmla="*/ 272076 h 589031"/>
              <a:gd name="connsiteX30" fmla="*/ 1357575 w 3371499"/>
              <a:gd name="connsiteY30" fmla="*/ 218783 h 589031"/>
              <a:gd name="connsiteX31" fmla="*/ 1607212 w 3371499"/>
              <a:gd name="connsiteY31" fmla="*/ 176709 h 589031"/>
              <a:gd name="connsiteX32" fmla="*/ 1809165 w 3371499"/>
              <a:gd name="connsiteY32" fmla="*/ 162685 h 589031"/>
              <a:gd name="connsiteX33" fmla="*/ 2384172 w 3371499"/>
              <a:gd name="connsiteY33" fmla="*/ 112196 h 589031"/>
              <a:gd name="connsiteX34" fmla="*/ 2647833 w 3371499"/>
              <a:gd name="connsiteY34" fmla="*/ 67318 h 589031"/>
              <a:gd name="connsiteX35" fmla="*/ 2804908 w 3371499"/>
              <a:gd name="connsiteY35" fmla="*/ 61708 h 589031"/>
              <a:gd name="connsiteX36" fmla="*/ 2945153 w 3371499"/>
              <a:gd name="connsiteY36" fmla="*/ 47683 h 589031"/>
              <a:gd name="connsiteX37" fmla="*/ 2995641 w 3371499"/>
              <a:gd name="connsiteY37" fmla="*/ 22439 h 589031"/>
              <a:gd name="connsiteX38" fmla="*/ 3046130 w 3371499"/>
              <a:gd name="connsiteY38" fmla="*/ 2805 h 589031"/>
              <a:gd name="connsiteX39" fmla="*/ 3085399 w 3371499"/>
              <a:gd name="connsiteY39" fmla="*/ 0 h 589031"/>
              <a:gd name="connsiteX40" fmla="*/ 3130277 w 3371499"/>
              <a:gd name="connsiteY40" fmla="*/ 16829 h 589031"/>
              <a:gd name="connsiteX41" fmla="*/ 3211619 w 3371499"/>
              <a:gd name="connsiteY41" fmla="*/ 47683 h 589031"/>
              <a:gd name="connsiteX42" fmla="*/ 3278937 w 3371499"/>
              <a:gd name="connsiteY42" fmla="*/ 78537 h 589031"/>
              <a:gd name="connsiteX43" fmla="*/ 3312596 w 3371499"/>
              <a:gd name="connsiteY43" fmla="*/ 98172 h 589031"/>
              <a:gd name="connsiteX44" fmla="*/ 3343450 w 3371499"/>
              <a:gd name="connsiteY44" fmla="*/ 120611 h 589031"/>
              <a:gd name="connsiteX45" fmla="*/ 3363084 w 3371499"/>
              <a:gd name="connsiteY45" fmla="*/ 145855 h 589031"/>
              <a:gd name="connsiteX46" fmla="*/ 3371499 w 3371499"/>
              <a:gd name="connsiteY46" fmla="*/ 165490 h 589031"/>
              <a:gd name="connsiteX47" fmla="*/ 3371499 w 3371499"/>
              <a:gd name="connsiteY47" fmla="*/ 179514 h 589031"/>
              <a:gd name="connsiteX48" fmla="*/ 3365889 w 3371499"/>
              <a:gd name="connsiteY48" fmla="*/ 204758 h 589031"/>
              <a:gd name="connsiteX49" fmla="*/ 3346255 w 3371499"/>
              <a:gd name="connsiteY49" fmla="*/ 224393 h 589031"/>
              <a:gd name="connsiteX50" fmla="*/ 3315401 w 3371499"/>
              <a:gd name="connsiteY50" fmla="*/ 238417 h 589031"/>
              <a:gd name="connsiteX51" fmla="*/ 3278937 w 3371499"/>
              <a:gd name="connsiteY51" fmla="*/ 246832 h 589031"/>
              <a:gd name="connsiteX52" fmla="*/ 3071374 w 3371499"/>
              <a:gd name="connsiteY52" fmla="*/ 246832 h 589031"/>
              <a:gd name="connsiteX53" fmla="*/ 2583320 w 3371499"/>
              <a:gd name="connsiteY53" fmla="*/ 246832 h 589031"/>
              <a:gd name="connsiteX54" fmla="*/ 2361732 w 3371499"/>
              <a:gd name="connsiteY54" fmla="*/ 272076 h 589031"/>
              <a:gd name="connsiteX55" fmla="*/ 2126120 w 3371499"/>
              <a:gd name="connsiteY55" fmla="*/ 288905 h 589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371499" h="589031">
                <a:moveTo>
                  <a:pt x="2126120" y="288905"/>
                </a:moveTo>
                <a:lnTo>
                  <a:pt x="1739043" y="319759"/>
                </a:lnTo>
                <a:lnTo>
                  <a:pt x="1559529" y="336589"/>
                </a:lnTo>
                <a:lnTo>
                  <a:pt x="950864" y="431956"/>
                </a:lnTo>
                <a:lnTo>
                  <a:pt x="776959" y="471224"/>
                </a:lnTo>
                <a:lnTo>
                  <a:pt x="608665" y="516103"/>
                </a:lnTo>
                <a:lnTo>
                  <a:pt x="535737" y="538542"/>
                </a:lnTo>
                <a:lnTo>
                  <a:pt x="499273" y="560982"/>
                </a:lnTo>
                <a:lnTo>
                  <a:pt x="457200" y="577811"/>
                </a:lnTo>
                <a:lnTo>
                  <a:pt x="420736" y="586226"/>
                </a:lnTo>
                <a:lnTo>
                  <a:pt x="378662" y="589031"/>
                </a:lnTo>
                <a:lnTo>
                  <a:pt x="342199" y="580616"/>
                </a:lnTo>
                <a:lnTo>
                  <a:pt x="210368" y="507688"/>
                </a:lnTo>
                <a:lnTo>
                  <a:pt x="120611" y="445980"/>
                </a:lnTo>
                <a:lnTo>
                  <a:pt x="50488" y="387077"/>
                </a:lnTo>
                <a:lnTo>
                  <a:pt x="19634" y="353418"/>
                </a:lnTo>
                <a:lnTo>
                  <a:pt x="2805" y="328174"/>
                </a:lnTo>
                <a:lnTo>
                  <a:pt x="0" y="316955"/>
                </a:lnTo>
                <a:lnTo>
                  <a:pt x="0" y="302930"/>
                </a:lnTo>
                <a:lnTo>
                  <a:pt x="14024" y="294515"/>
                </a:lnTo>
                <a:lnTo>
                  <a:pt x="33659" y="291710"/>
                </a:lnTo>
                <a:lnTo>
                  <a:pt x="64513" y="300125"/>
                </a:lnTo>
                <a:lnTo>
                  <a:pt x="140245" y="322564"/>
                </a:lnTo>
                <a:lnTo>
                  <a:pt x="235612" y="345004"/>
                </a:lnTo>
                <a:lnTo>
                  <a:pt x="319759" y="356223"/>
                </a:lnTo>
                <a:lnTo>
                  <a:pt x="361833" y="359028"/>
                </a:lnTo>
                <a:lnTo>
                  <a:pt x="445980" y="356223"/>
                </a:lnTo>
                <a:lnTo>
                  <a:pt x="617080" y="333784"/>
                </a:lnTo>
                <a:lnTo>
                  <a:pt x="824643" y="288905"/>
                </a:lnTo>
                <a:lnTo>
                  <a:pt x="995742" y="272076"/>
                </a:lnTo>
                <a:lnTo>
                  <a:pt x="1357575" y="218783"/>
                </a:lnTo>
                <a:lnTo>
                  <a:pt x="1607212" y="176709"/>
                </a:lnTo>
                <a:lnTo>
                  <a:pt x="1809165" y="162685"/>
                </a:lnTo>
                <a:lnTo>
                  <a:pt x="2384172" y="112196"/>
                </a:lnTo>
                <a:lnTo>
                  <a:pt x="2647833" y="67318"/>
                </a:lnTo>
                <a:lnTo>
                  <a:pt x="2804908" y="61708"/>
                </a:lnTo>
                <a:lnTo>
                  <a:pt x="2945153" y="47683"/>
                </a:lnTo>
                <a:lnTo>
                  <a:pt x="2995641" y="22439"/>
                </a:lnTo>
                <a:lnTo>
                  <a:pt x="3046130" y="2805"/>
                </a:lnTo>
                <a:lnTo>
                  <a:pt x="3085399" y="0"/>
                </a:lnTo>
                <a:lnTo>
                  <a:pt x="3130277" y="16829"/>
                </a:lnTo>
                <a:lnTo>
                  <a:pt x="3211619" y="47683"/>
                </a:lnTo>
                <a:lnTo>
                  <a:pt x="3278937" y="78537"/>
                </a:lnTo>
                <a:lnTo>
                  <a:pt x="3312596" y="98172"/>
                </a:lnTo>
                <a:lnTo>
                  <a:pt x="3343450" y="120611"/>
                </a:lnTo>
                <a:lnTo>
                  <a:pt x="3363084" y="145855"/>
                </a:lnTo>
                <a:lnTo>
                  <a:pt x="3371499" y="165490"/>
                </a:lnTo>
                <a:lnTo>
                  <a:pt x="3371499" y="179514"/>
                </a:lnTo>
                <a:lnTo>
                  <a:pt x="3365889" y="204758"/>
                </a:lnTo>
                <a:lnTo>
                  <a:pt x="3346255" y="224393"/>
                </a:lnTo>
                <a:lnTo>
                  <a:pt x="3315401" y="238417"/>
                </a:lnTo>
                <a:lnTo>
                  <a:pt x="3278937" y="246832"/>
                </a:lnTo>
                <a:lnTo>
                  <a:pt x="3071374" y="246832"/>
                </a:lnTo>
                <a:lnTo>
                  <a:pt x="2583320" y="246832"/>
                </a:lnTo>
                <a:lnTo>
                  <a:pt x="2361732" y="272076"/>
                </a:lnTo>
                <a:lnTo>
                  <a:pt x="2126120" y="28890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2AD1D70-BBBA-4876-85DF-D60843AC8BDA}"/>
              </a:ext>
            </a:extLst>
          </p:cNvPr>
          <p:cNvSpPr/>
          <p:nvPr/>
        </p:nvSpPr>
        <p:spPr>
          <a:xfrm rot="16200000">
            <a:off x="5731670" y="3129757"/>
            <a:ext cx="2039938" cy="1870075"/>
          </a:xfrm>
          <a:custGeom>
            <a:avLst/>
            <a:gdLst>
              <a:gd name="connsiteX0" fmla="*/ 983946 w 2040014"/>
              <a:gd name="connsiteY0" fmla="*/ 1764406 h 1870012"/>
              <a:gd name="connsiteX1" fmla="*/ 316820 w 2040014"/>
              <a:gd name="connsiteY1" fmla="*/ 1766981 h 1870012"/>
              <a:gd name="connsiteX2" fmla="*/ 203486 w 2040014"/>
              <a:gd name="connsiteY2" fmla="*/ 1769557 h 1870012"/>
              <a:gd name="connsiteX3" fmla="*/ 159698 w 2040014"/>
              <a:gd name="connsiteY3" fmla="*/ 1764406 h 1870012"/>
              <a:gd name="connsiteX4" fmla="*/ 126213 w 2040014"/>
              <a:gd name="connsiteY4" fmla="*/ 1759254 h 1870012"/>
              <a:gd name="connsiteX5" fmla="*/ 85001 w 2040014"/>
              <a:gd name="connsiteY5" fmla="*/ 1748951 h 1870012"/>
              <a:gd name="connsiteX6" fmla="*/ 54091 w 2040014"/>
              <a:gd name="connsiteY6" fmla="*/ 1733496 h 1870012"/>
              <a:gd name="connsiteX7" fmla="*/ 36061 w 2040014"/>
              <a:gd name="connsiteY7" fmla="*/ 1723193 h 1870012"/>
              <a:gd name="connsiteX8" fmla="*/ 20606 w 2040014"/>
              <a:gd name="connsiteY8" fmla="*/ 1707739 h 1870012"/>
              <a:gd name="connsiteX9" fmla="*/ 7727 w 2040014"/>
              <a:gd name="connsiteY9" fmla="*/ 1681981 h 1870012"/>
              <a:gd name="connsiteX10" fmla="*/ 0 w 2040014"/>
              <a:gd name="connsiteY10" fmla="*/ 1656223 h 1870012"/>
              <a:gd name="connsiteX11" fmla="*/ 0 w 2040014"/>
              <a:gd name="connsiteY11" fmla="*/ 1635617 h 1870012"/>
              <a:gd name="connsiteX12" fmla="*/ 12879 w 2040014"/>
              <a:gd name="connsiteY12" fmla="*/ 1609859 h 1870012"/>
              <a:gd name="connsiteX13" fmla="*/ 41212 w 2040014"/>
              <a:gd name="connsiteY13" fmla="*/ 1573798 h 1870012"/>
              <a:gd name="connsiteX14" fmla="*/ 90152 w 2040014"/>
              <a:gd name="connsiteY14" fmla="*/ 1522283 h 1870012"/>
              <a:gd name="connsiteX15" fmla="*/ 157122 w 2040014"/>
              <a:gd name="connsiteY15" fmla="*/ 1460464 h 1870012"/>
              <a:gd name="connsiteX16" fmla="*/ 280759 w 2040014"/>
              <a:gd name="connsiteY16" fmla="*/ 1519707 h 1870012"/>
              <a:gd name="connsiteX17" fmla="*/ 1313645 w 2040014"/>
              <a:gd name="connsiteY17" fmla="*/ 1519707 h 1870012"/>
              <a:gd name="connsiteX18" fmla="*/ 1700011 w 2040014"/>
              <a:gd name="connsiteY18" fmla="*/ 1522283 h 1870012"/>
              <a:gd name="connsiteX19" fmla="*/ 1787588 w 2040014"/>
              <a:gd name="connsiteY19" fmla="*/ 1517131 h 1870012"/>
              <a:gd name="connsiteX20" fmla="*/ 1818497 w 2040014"/>
              <a:gd name="connsiteY20" fmla="*/ 1506828 h 1870012"/>
              <a:gd name="connsiteX21" fmla="*/ 1844255 w 2040014"/>
              <a:gd name="connsiteY21" fmla="*/ 1483646 h 1870012"/>
              <a:gd name="connsiteX22" fmla="*/ 1854558 w 2040014"/>
              <a:gd name="connsiteY22" fmla="*/ 1463040 h 1870012"/>
              <a:gd name="connsiteX23" fmla="*/ 1854558 w 2040014"/>
              <a:gd name="connsiteY23" fmla="*/ 1426979 h 1870012"/>
              <a:gd name="connsiteX24" fmla="*/ 1797891 w 2040014"/>
              <a:gd name="connsiteY24" fmla="*/ 1058643 h 1870012"/>
              <a:gd name="connsiteX25" fmla="*/ 1730921 w 2040014"/>
              <a:gd name="connsiteY25" fmla="*/ 625913 h 1870012"/>
              <a:gd name="connsiteX26" fmla="*/ 1651072 w 2040014"/>
              <a:gd name="connsiteY26" fmla="*/ 69546 h 1870012"/>
              <a:gd name="connsiteX27" fmla="*/ 1805618 w 2040014"/>
              <a:gd name="connsiteY27" fmla="*/ 0 h 1870012"/>
              <a:gd name="connsiteX28" fmla="*/ 1821073 w 2040014"/>
              <a:gd name="connsiteY28" fmla="*/ 182880 h 1870012"/>
              <a:gd name="connsiteX29" fmla="*/ 1862285 w 2040014"/>
              <a:gd name="connsiteY29" fmla="*/ 517731 h 1870012"/>
              <a:gd name="connsiteX30" fmla="*/ 1911225 w 2040014"/>
              <a:gd name="connsiteY30" fmla="*/ 862884 h 1870012"/>
              <a:gd name="connsiteX31" fmla="*/ 1967892 w 2040014"/>
              <a:gd name="connsiteY31" fmla="*/ 1187432 h 1870012"/>
              <a:gd name="connsiteX32" fmla="*/ 1993650 w 2040014"/>
              <a:gd name="connsiteY32" fmla="*/ 1357433 h 1870012"/>
              <a:gd name="connsiteX33" fmla="*/ 2003953 w 2040014"/>
              <a:gd name="connsiteY33" fmla="*/ 1388342 h 1870012"/>
              <a:gd name="connsiteX34" fmla="*/ 2021983 w 2040014"/>
              <a:gd name="connsiteY34" fmla="*/ 1434706 h 1870012"/>
              <a:gd name="connsiteX35" fmla="*/ 2034862 w 2040014"/>
              <a:gd name="connsiteY35" fmla="*/ 1486222 h 1870012"/>
              <a:gd name="connsiteX36" fmla="*/ 2040014 w 2040014"/>
              <a:gd name="connsiteY36" fmla="*/ 1522283 h 1870012"/>
              <a:gd name="connsiteX37" fmla="*/ 2037438 w 2040014"/>
              <a:gd name="connsiteY37" fmla="*/ 1555768 h 1870012"/>
              <a:gd name="connsiteX38" fmla="*/ 2011680 w 2040014"/>
              <a:gd name="connsiteY38" fmla="*/ 1625314 h 1870012"/>
              <a:gd name="connsiteX39" fmla="*/ 1947286 w 2040014"/>
              <a:gd name="connsiteY39" fmla="*/ 1730920 h 1870012"/>
              <a:gd name="connsiteX40" fmla="*/ 1911225 w 2040014"/>
              <a:gd name="connsiteY40" fmla="*/ 1777284 h 1870012"/>
              <a:gd name="connsiteX41" fmla="*/ 1836527 w 2040014"/>
              <a:gd name="connsiteY41" fmla="*/ 1859709 h 1870012"/>
              <a:gd name="connsiteX42" fmla="*/ 1821073 w 2040014"/>
              <a:gd name="connsiteY42" fmla="*/ 1870012 h 1870012"/>
              <a:gd name="connsiteX43" fmla="*/ 1792739 w 2040014"/>
              <a:gd name="connsiteY43" fmla="*/ 1867437 h 1870012"/>
              <a:gd name="connsiteX44" fmla="*/ 1759254 w 2040014"/>
              <a:gd name="connsiteY44" fmla="*/ 1849406 h 1870012"/>
              <a:gd name="connsiteX45" fmla="*/ 1684557 w 2040014"/>
              <a:gd name="connsiteY45" fmla="*/ 1772133 h 1870012"/>
              <a:gd name="connsiteX46" fmla="*/ 1653647 w 2040014"/>
              <a:gd name="connsiteY46" fmla="*/ 1766981 h 1870012"/>
              <a:gd name="connsiteX47" fmla="*/ 983946 w 2040014"/>
              <a:gd name="connsiteY47" fmla="*/ 1764406 h 187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40014" h="1870012">
                <a:moveTo>
                  <a:pt x="983946" y="1764406"/>
                </a:moveTo>
                <a:lnTo>
                  <a:pt x="316820" y="1766981"/>
                </a:lnTo>
                <a:lnTo>
                  <a:pt x="203486" y="1769557"/>
                </a:lnTo>
                <a:lnTo>
                  <a:pt x="159698" y="1764406"/>
                </a:lnTo>
                <a:lnTo>
                  <a:pt x="126213" y="1759254"/>
                </a:lnTo>
                <a:lnTo>
                  <a:pt x="85001" y="1748951"/>
                </a:lnTo>
                <a:lnTo>
                  <a:pt x="54091" y="1733496"/>
                </a:lnTo>
                <a:lnTo>
                  <a:pt x="36061" y="1723193"/>
                </a:lnTo>
                <a:lnTo>
                  <a:pt x="20606" y="1707739"/>
                </a:lnTo>
                <a:lnTo>
                  <a:pt x="7727" y="1681981"/>
                </a:lnTo>
                <a:lnTo>
                  <a:pt x="0" y="1656223"/>
                </a:lnTo>
                <a:lnTo>
                  <a:pt x="0" y="1635617"/>
                </a:lnTo>
                <a:lnTo>
                  <a:pt x="12879" y="1609859"/>
                </a:lnTo>
                <a:lnTo>
                  <a:pt x="41212" y="1573798"/>
                </a:lnTo>
                <a:lnTo>
                  <a:pt x="90152" y="1522283"/>
                </a:lnTo>
                <a:lnTo>
                  <a:pt x="157122" y="1460464"/>
                </a:lnTo>
                <a:lnTo>
                  <a:pt x="280759" y="1519707"/>
                </a:lnTo>
                <a:lnTo>
                  <a:pt x="1313645" y="1519707"/>
                </a:lnTo>
                <a:lnTo>
                  <a:pt x="1700011" y="1522283"/>
                </a:lnTo>
                <a:lnTo>
                  <a:pt x="1787588" y="1517131"/>
                </a:lnTo>
                <a:lnTo>
                  <a:pt x="1818497" y="1506828"/>
                </a:lnTo>
                <a:lnTo>
                  <a:pt x="1844255" y="1483646"/>
                </a:lnTo>
                <a:lnTo>
                  <a:pt x="1854558" y="1463040"/>
                </a:lnTo>
                <a:lnTo>
                  <a:pt x="1854558" y="1426979"/>
                </a:lnTo>
                <a:lnTo>
                  <a:pt x="1797891" y="1058643"/>
                </a:lnTo>
                <a:lnTo>
                  <a:pt x="1730921" y="625913"/>
                </a:lnTo>
                <a:lnTo>
                  <a:pt x="1651072" y="69546"/>
                </a:lnTo>
                <a:lnTo>
                  <a:pt x="1805618" y="0"/>
                </a:lnTo>
                <a:lnTo>
                  <a:pt x="1821073" y="182880"/>
                </a:lnTo>
                <a:lnTo>
                  <a:pt x="1862285" y="517731"/>
                </a:lnTo>
                <a:lnTo>
                  <a:pt x="1911225" y="862884"/>
                </a:lnTo>
                <a:lnTo>
                  <a:pt x="1967892" y="1187432"/>
                </a:lnTo>
                <a:lnTo>
                  <a:pt x="1993650" y="1357433"/>
                </a:lnTo>
                <a:lnTo>
                  <a:pt x="2003953" y="1388342"/>
                </a:lnTo>
                <a:lnTo>
                  <a:pt x="2021983" y="1434706"/>
                </a:lnTo>
                <a:lnTo>
                  <a:pt x="2034862" y="1486222"/>
                </a:lnTo>
                <a:lnTo>
                  <a:pt x="2040014" y="1522283"/>
                </a:lnTo>
                <a:lnTo>
                  <a:pt x="2037438" y="1555768"/>
                </a:lnTo>
                <a:lnTo>
                  <a:pt x="2011680" y="1625314"/>
                </a:lnTo>
                <a:lnTo>
                  <a:pt x="1947286" y="1730920"/>
                </a:lnTo>
                <a:lnTo>
                  <a:pt x="1911225" y="1777284"/>
                </a:lnTo>
                <a:lnTo>
                  <a:pt x="1836527" y="1859709"/>
                </a:lnTo>
                <a:lnTo>
                  <a:pt x="1821073" y="1870012"/>
                </a:lnTo>
                <a:lnTo>
                  <a:pt x="1792739" y="1867437"/>
                </a:lnTo>
                <a:lnTo>
                  <a:pt x="1759254" y="1849406"/>
                </a:lnTo>
                <a:lnTo>
                  <a:pt x="1684557" y="1772133"/>
                </a:lnTo>
                <a:lnTo>
                  <a:pt x="1653647" y="1766981"/>
                </a:lnTo>
                <a:lnTo>
                  <a:pt x="983946" y="176440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4525347-207C-4350-B636-BD57D3C1E8BC}"/>
              </a:ext>
            </a:extLst>
          </p:cNvPr>
          <p:cNvSpPr/>
          <p:nvPr/>
        </p:nvSpPr>
        <p:spPr>
          <a:xfrm>
            <a:off x="5837241" y="3619500"/>
            <a:ext cx="1544637" cy="331788"/>
          </a:xfrm>
          <a:custGeom>
            <a:avLst/>
            <a:gdLst>
              <a:gd name="connsiteX0" fmla="*/ 735806 w 1545431"/>
              <a:gd name="connsiteY0" fmla="*/ 250031 h 330994"/>
              <a:gd name="connsiteX1" fmla="*/ 21431 w 1545431"/>
              <a:gd name="connsiteY1" fmla="*/ 330994 h 330994"/>
              <a:gd name="connsiteX2" fmla="*/ 0 w 1545431"/>
              <a:gd name="connsiteY2" fmla="*/ 164306 h 330994"/>
              <a:gd name="connsiteX3" fmla="*/ 257175 w 1545431"/>
              <a:gd name="connsiteY3" fmla="*/ 164306 h 330994"/>
              <a:gd name="connsiteX4" fmla="*/ 435769 w 1545431"/>
              <a:gd name="connsiteY4" fmla="*/ 138113 h 330994"/>
              <a:gd name="connsiteX5" fmla="*/ 785812 w 1545431"/>
              <a:gd name="connsiteY5" fmla="*/ 85725 h 330994"/>
              <a:gd name="connsiteX6" fmla="*/ 1140619 w 1545431"/>
              <a:gd name="connsiteY6" fmla="*/ 33338 h 330994"/>
              <a:gd name="connsiteX7" fmla="*/ 1209675 w 1545431"/>
              <a:gd name="connsiteY7" fmla="*/ 16669 h 330994"/>
              <a:gd name="connsiteX8" fmla="*/ 1300162 w 1545431"/>
              <a:gd name="connsiteY8" fmla="*/ 2381 h 330994"/>
              <a:gd name="connsiteX9" fmla="*/ 1381125 w 1545431"/>
              <a:gd name="connsiteY9" fmla="*/ 0 h 330994"/>
              <a:gd name="connsiteX10" fmla="*/ 1454944 w 1545431"/>
              <a:gd name="connsiteY10" fmla="*/ 4763 h 330994"/>
              <a:gd name="connsiteX11" fmla="*/ 1545431 w 1545431"/>
              <a:gd name="connsiteY11" fmla="*/ 11906 h 330994"/>
              <a:gd name="connsiteX12" fmla="*/ 1545431 w 1545431"/>
              <a:gd name="connsiteY12" fmla="*/ 192881 h 330994"/>
              <a:gd name="connsiteX13" fmla="*/ 1304925 w 1545431"/>
              <a:gd name="connsiteY13" fmla="*/ 190500 h 330994"/>
              <a:gd name="connsiteX14" fmla="*/ 735806 w 1545431"/>
              <a:gd name="connsiteY14" fmla="*/ 250031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45431" h="330994">
                <a:moveTo>
                  <a:pt x="735806" y="250031"/>
                </a:moveTo>
                <a:lnTo>
                  <a:pt x="21431" y="330994"/>
                </a:lnTo>
                <a:lnTo>
                  <a:pt x="0" y="164306"/>
                </a:lnTo>
                <a:lnTo>
                  <a:pt x="257175" y="164306"/>
                </a:lnTo>
                <a:lnTo>
                  <a:pt x="435769" y="138113"/>
                </a:lnTo>
                <a:lnTo>
                  <a:pt x="785812" y="85725"/>
                </a:lnTo>
                <a:lnTo>
                  <a:pt x="1140619" y="33338"/>
                </a:lnTo>
                <a:lnTo>
                  <a:pt x="1209675" y="16669"/>
                </a:lnTo>
                <a:lnTo>
                  <a:pt x="1300162" y="2381"/>
                </a:lnTo>
                <a:lnTo>
                  <a:pt x="1381125" y="0"/>
                </a:lnTo>
                <a:lnTo>
                  <a:pt x="1454944" y="4763"/>
                </a:lnTo>
                <a:lnTo>
                  <a:pt x="1545431" y="11906"/>
                </a:lnTo>
                <a:lnTo>
                  <a:pt x="1545431" y="192881"/>
                </a:lnTo>
                <a:lnTo>
                  <a:pt x="1304925" y="190500"/>
                </a:lnTo>
                <a:lnTo>
                  <a:pt x="735806" y="2500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191A558-E314-44C8-A8AF-72C1DBC49081}"/>
              </a:ext>
            </a:extLst>
          </p:cNvPr>
          <p:cNvSpPr/>
          <p:nvPr/>
        </p:nvSpPr>
        <p:spPr>
          <a:xfrm>
            <a:off x="5846763" y="4176714"/>
            <a:ext cx="1535112" cy="314325"/>
          </a:xfrm>
          <a:custGeom>
            <a:avLst/>
            <a:gdLst>
              <a:gd name="connsiteX0" fmla="*/ 997744 w 1535906"/>
              <a:gd name="connsiteY0" fmla="*/ 207168 h 314325"/>
              <a:gd name="connsiteX1" fmla="*/ 397669 w 1535906"/>
              <a:gd name="connsiteY1" fmla="*/ 276225 h 314325"/>
              <a:gd name="connsiteX2" fmla="*/ 352425 w 1535906"/>
              <a:gd name="connsiteY2" fmla="*/ 295275 h 314325"/>
              <a:gd name="connsiteX3" fmla="*/ 321469 w 1535906"/>
              <a:gd name="connsiteY3" fmla="*/ 304800 h 314325"/>
              <a:gd name="connsiteX4" fmla="*/ 288131 w 1535906"/>
              <a:gd name="connsiteY4" fmla="*/ 309562 h 314325"/>
              <a:gd name="connsiteX5" fmla="*/ 247650 w 1535906"/>
              <a:gd name="connsiteY5" fmla="*/ 314325 h 314325"/>
              <a:gd name="connsiteX6" fmla="*/ 211931 w 1535906"/>
              <a:gd name="connsiteY6" fmla="*/ 314325 h 314325"/>
              <a:gd name="connsiteX7" fmla="*/ 159544 w 1535906"/>
              <a:gd name="connsiteY7" fmla="*/ 309562 h 314325"/>
              <a:gd name="connsiteX8" fmla="*/ 109537 w 1535906"/>
              <a:gd name="connsiteY8" fmla="*/ 297656 h 314325"/>
              <a:gd name="connsiteX9" fmla="*/ 14287 w 1535906"/>
              <a:gd name="connsiteY9" fmla="*/ 266700 h 314325"/>
              <a:gd name="connsiteX10" fmla="*/ 0 w 1535906"/>
              <a:gd name="connsiteY10" fmla="*/ 147637 h 314325"/>
              <a:gd name="connsiteX11" fmla="*/ 302419 w 1535906"/>
              <a:gd name="connsiteY11" fmla="*/ 142875 h 314325"/>
              <a:gd name="connsiteX12" fmla="*/ 800100 w 1535906"/>
              <a:gd name="connsiteY12" fmla="*/ 78581 h 314325"/>
              <a:gd name="connsiteX13" fmla="*/ 1147762 w 1535906"/>
              <a:gd name="connsiteY13" fmla="*/ 30956 h 314325"/>
              <a:gd name="connsiteX14" fmla="*/ 1190625 w 1535906"/>
              <a:gd name="connsiteY14" fmla="*/ 21431 h 314325"/>
              <a:gd name="connsiteX15" fmla="*/ 1266825 w 1535906"/>
              <a:gd name="connsiteY15" fmla="*/ 7143 h 314325"/>
              <a:gd name="connsiteX16" fmla="*/ 1331119 w 1535906"/>
              <a:gd name="connsiteY16" fmla="*/ 0 h 314325"/>
              <a:gd name="connsiteX17" fmla="*/ 1535906 w 1535906"/>
              <a:gd name="connsiteY17" fmla="*/ 11906 h 314325"/>
              <a:gd name="connsiteX18" fmla="*/ 1535906 w 1535906"/>
              <a:gd name="connsiteY18" fmla="*/ 195262 h 314325"/>
              <a:gd name="connsiteX19" fmla="*/ 1345406 w 1535906"/>
              <a:gd name="connsiteY19" fmla="*/ 169068 h 314325"/>
              <a:gd name="connsiteX20" fmla="*/ 997744 w 1535906"/>
              <a:gd name="connsiteY20" fmla="*/ 207168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35906" h="314325">
                <a:moveTo>
                  <a:pt x="997744" y="207168"/>
                </a:moveTo>
                <a:lnTo>
                  <a:pt x="397669" y="276225"/>
                </a:lnTo>
                <a:lnTo>
                  <a:pt x="352425" y="295275"/>
                </a:lnTo>
                <a:lnTo>
                  <a:pt x="321469" y="304800"/>
                </a:lnTo>
                <a:lnTo>
                  <a:pt x="288131" y="309562"/>
                </a:lnTo>
                <a:lnTo>
                  <a:pt x="247650" y="314325"/>
                </a:lnTo>
                <a:lnTo>
                  <a:pt x="211931" y="314325"/>
                </a:lnTo>
                <a:lnTo>
                  <a:pt x="159544" y="309562"/>
                </a:lnTo>
                <a:lnTo>
                  <a:pt x="109537" y="297656"/>
                </a:lnTo>
                <a:lnTo>
                  <a:pt x="14287" y="266700"/>
                </a:lnTo>
                <a:lnTo>
                  <a:pt x="0" y="147637"/>
                </a:lnTo>
                <a:lnTo>
                  <a:pt x="302419" y="142875"/>
                </a:lnTo>
                <a:lnTo>
                  <a:pt x="800100" y="78581"/>
                </a:lnTo>
                <a:lnTo>
                  <a:pt x="1147762" y="30956"/>
                </a:lnTo>
                <a:lnTo>
                  <a:pt x="1190625" y="21431"/>
                </a:lnTo>
                <a:lnTo>
                  <a:pt x="1266825" y="7143"/>
                </a:lnTo>
                <a:lnTo>
                  <a:pt x="1331119" y="0"/>
                </a:lnTo>
                <a:lnTo>
                  <a:pt x="1535906" y="11906"/>
                </a:lnTo>
                <a:lnTo>
                  <a:pt x="1535906" y="195262"/>
                </a:lnTo>
                <a:lnTo>
                  <a:pt x="1345406" y="169068"/>
                </a:lnTo>
                <a:lnTo>
                  <a:pt x="997744" y="20716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C94F319-8471-46F0-AD0A-F4B59FE5EDB7}"/>
              </a:ext>
            </a:extLst>
          </p:cNvPr>
          <p:cNvSpPr/>
          <p:nvPr/>
        </p:nvSpPr>
        <p:spPr>
          <a:xfrm>
            <a:off x="5856289" y="4757738"/>
            <a:ext cx="1544637" cy="323850"/>
          </a:xfrm>
          <a:custGeom>
            <a:avLst/>
            <a:gdLst>
              <a:gd name="connsiteX0" fmla="*/ 916781 w 1545431"/>
              <a:gd name="connsiteY0" fmla="*/ 252412 h 323850"/>
              <a:gd name="connsiteX1" fmla="*/ 302419 w 1545431"/>
              <a:gd name="connsiteY1" fmla="*/ 323850 h 323850"/>
              <a:gd name="connsiteX2" fmla="*/ 0 w 1545431"/>
              <a:gd name="connsiteY2" fmla="*/ 323850 h 323850"/>
              <a:gd name="connsiteX3" fmla="*/ 0 w 1545431"/>
              <a:gd name="connsiteY3" fmla="*/ 147637 h 323850"/>
              <a:gd name="connsiteX4" fmla="*/ 369094 w 1545431"/>
              <a:gd name="connsiteY4" fmla="*/ 138112 h 323850"/>
              <a:gd name="connsiteX5" fmla="*/ 697706 w 1545431"/>
              <a:gd name="connsiteY5" fmla="*/ 114300 h 323850"/>
              <a:gd name="connsiteX6" fmla="*/ 1078706 w 1545431"/>
              <a:gd name="connsiteY6" fmla="*/ 71437 h 323850"/>
              <a:gd name="connsiteX7" fmla="*/ 1545431 w 1545431"/>
              <a:gd name="connsiteY7" fmla="*/ 0 h 323850"/>
              <a:gd name="connsiteX8" fmla="*/ 1545431 w 1545431"/>
              <a:gd name="connsiteY8" fmla="*/ 183356 h 323850"/>
              <a:gd name="connsiteX9" fmla="*/ 916781 w 1545431"/>
              <a:gd name="connsiteY9" fmla="*/ 252412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5431" h="323850">
                <a:moveTo>
                  <a:pt x="916781" y="252412"/>
                </a:moveTo>
                <a:lnTo>
                  <a:pt x="302419" y="323850"/>
                </a:lnTo>
                <a:lnTo>
                  <a:pt x="0" y="323850"/>
                </a:lnTo>
                <a:lnTo>
                  <a:pt x="0" y="147637"/>
                </a:lnTo>
                <a:lnTo>
                  <a:pt x="369094" y="138112"/>
                </a:lnTo>
                <a:lnTo>
                  <a:pt x="697706" y="114300"/>
                </a:lnTo>
                <a:lnTo>
                  <a:pt x="1078706" y="71437"/>
                </a:lnTo>
                <a:lnTo>
                  <a:pt x="1545431" y="0"/>
                </a:lnTo>
                <a:lnTo>
                  <a:pt x="1545431" y="183356"/>
                </a:lnTo>
                <a:lnTo>
                  <a:pt x="916781" y="25241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DF20F78-9FA6-45CC-8B96-194008EA572D}"/>
              </a:ext>
            </a:extLst>
          </p:cNvPr>
          <p:cNvSpPr/>
          <p:nvPr/>
        </p:nvSpPr>
        <p:spPr>
          <a:xfrm>
            <a:off x="5076825" y="5143500"/>
            <a:ext cx="1233488" cy="876300"/>
          </a:xfrm>
          <a:custGeom>
            <a:avLst/>
            <a:gdLst>
              <a:gd name="connsiteX0" fmla="*/ 702469 w 1233488"/>
              <a:gd name="connsiteY0" fmla="*/ 561975 h 876300"/>
              <a:gd name="connsiteX1" fmla="*/ 378619 w 1233488"/>
              <a:gd name="connsiteY1" fmla="*/ 728663 h 876300"/>
              <a:gd name="connsiteX2" fmla="*/ 128588 w 1233488"/>
              <a:gd name="connsiteY2" fmla="*/ 842963 h 876300"/>
              <a:gd name="connsiteX3" fmla="*/ 50006 w 1233488"/>
              <a:gd name="connsiteY3" fmla="*/ 873919 h 876300"/>
              <a:gd name="connsiteX4" fmla="*/ 33338 w 1233488"/>
              <a:gd name="connsiteY4" fmla="*/ 876300 h 876300"/>
              <a:gd name="connsiteX5" fmla="*/ 14288 w 1233488"/>
              <a:gd name="connsiteY5" fmla="*/ 873919 h 876300"/>
              <a:gd name="connsiteX6" fmla="*/ 0 w 1233488"/>
              <a:gd name="connsiteY6" fmla="*/ 866775 h 876300"/>
              <a:gd name="connsiteX7" fmla="*/ 0 w 1233488"/>
              <a:gd name="connsiteY7" fmla="*/ 850106 h 876300"/>
              <a:gd name="connsiteX8" fmla="*/ 11906 w 1233488"/>
              <a:gd name="connsiteY8" fmla="*/ 828675 h 876300"/>
              <a:gd name="connsiteX9" fmla="*/ 35719 w 1233488"/>
              <a:gd name="connsiteY9" fmla="*/ 807244 h 876300"/>
              <a:gd name="connsiteX10" fmla="*/ 216694 w 1233488"/>
              <a:gd name="connsiteY10" fmla="*/ 678656 h 876300"/>
              <a:gd name="connsiteX11" fmla="*/ 452438 w 1233488"/>
              <a:gd name="connsiteY11" fmla="*/ 504825 h 876300"/>
              <a:gd name="connsiteX12" fmla="*/ 640556 w 1233488"/>
              <a:gd name="connsiteY12" fmla="*/ 352425 h 876300"/>
              <a:gd name="connsiteX13" fmla="*/ 788194 w 1233488"/>
              <a:gd name="connsiteY13" fmla="*/ 228600 h 876300"/>
              <a:gd name="connsiteX14" fmla="*/ 828675 w 1233488"/>
              <a:gd name="connsiteY14" fmla="*/ 188119 h 876300"/>
              <a:gd name="connsiteX15" fmla="*/ 847725 w 1233488"/>
              <a:gd name="connsiteY15" fmla="*/ 161925 h 876300"/>
              <a:gd name="connsiteX16" fmla="*/ 859631 w 1233488"/>
              <a:gd name="connsiteY16" fmla="*/ 140494 h 876300"/>
              <a:gd name="connsiteX17" fmla="*/ 862013 w 1233488"/>
              <a:gd name="connsiteY17" fmla="*/ 128588 h 876300"/>
              <a:gd name="connsiteX18" fmla="*/ 862013 w 1233488"/>
              <a:gd name="connsiteY18" fmla="*/ 111919 h 876300"/>
              <a:gd name="connsiteX19" fmla="*/ 850106 w 1233488"/>
              <a:gd name="connsiteY19" fmla="*/ 97631 h 876300"/>
              <a:gd name="connsiteX20" fmla="*/ 823913 w 1233488"/>
              <a:gd name="connsiteY20" fmla="*/ 78581 h 876300"/>
              <a:gd name="connsiteX21" fmla="*/ 766763 w 1233488"/>
              <a:gd name="connsiteY21" fmla="*/ 45244 h 876300"/>
              <a:gd name="connsiteX22" fmla="*/ 766763 w 1233488"/>
              <a:gd name="connsiteY22" fmla="*/ 0 h 876300"/>
              <a:gd name="connsiteX23" fmla="*/ 850106 w 1233488"/>
              <a:gd name="connsiteY23" fmla="*/ 11906 h 876300"/>
              <a:gd name="connsiteX24" fmla="*/ 888206 w 1233488"/>
              <a:gd name="connsiteY24" fmla="*/ 21431 h 876300"/>
              <a:gd name="connsiteX25" fmla="*/ 950119 w 1233488"/>
              <a:gd name="connsiteY25" fmla="*/ 45244 h 876300"/>
              <a:gd name="connsiteX26" fmla="*/ 1009650 w 1233488"/>
              <a:gd name="connsiteY26" fmla="*/ 80963 h 876300"/>
              <a:gd name="connsiteX27" fmla="*/ 1052513 w 1233488"/>
              <a:gd name="connsiteY27" fmla="*/ 102394 h 876300"/>
              <a:gd name="connsiteX28" fmla="*/ 1100138 w 1233488"/>
              <a:gd name="connsiteY28" fmla="*/ 126206 h 876300"/>
              <a:gd name="connsiteX29" fmla="*/ 1157288 w 1233488"/>
              <a:gd name="connsiteY29" fmla="*/ 157163 h 876300"/>
              <a:gd name="connsiteX30" fmla="*/ 1190625 w 1233488"/>
              <a:gd name="connsiteY30" fmla="*/ 180975 h 876300"/>
              <a:gd name="connsiteX31" fmla="*/ 1212056 w 1233488"/>
              <a:gd name="connsiteY31" fmla="*/ 207169 h 876300"/>
              <a:gd name="connsiteX32" fmla="*/ 1226344 w 1233488"/>
              <a:gd name="connsiteY32" fmla="*/ 230981 h 876300"/>
              <a:gd name="connsiteX33" fmla="*/ 1233488 w 1233488"/>
              <a:gd name="connsiteY33" fmla="*/ 250031 h 876300"/>
              <a:gd name="connsiteX34" fmla="*/ 1231106 w 1233488"/>
              <a:gd name="connsiteY34" fmla="*/ 278606 h 876300"/>
              <a:gd name="connsiteX35" fmla="*/ 1223963 w 1233488"/>
              <a:gd name="connsiteY35" fmla="*/ 300038 h 876300"/>
              <a:gd name="connsiteX36" fmla="*/ 1207294 w 1233488"/>
              <a:gd name="connsiteY36" fmla="*/ 319088 h 876300"/>
              <a:gd name="connsiteX37" fmla="*/ 1178719 w 1233488"/>
              <a:gd name="connsiteY37" fmla="*/ 333375 h 876300"/>
              <a:gd name="connsiteX38" fmla="*/ 1102519 w 1233488"/>
              <a:gd name="connsiteY38" fmla="*/ 354806 h 876300"/>
              <a:gd name="connsiteX39" fmla="*/ 1016794 w 1233488"/>
              <a:gd name="connsiteY39" fmla="*/ 388144 h 876300"/>
              <a:gd name="connsiteX40" fmla="*/ 923925 w 1233488"/>
              <a:gd name="connsiteY40" fmla="*/ 438150 h 876300"/>
              <a:gd name="connsiteX41" fmla="*/ 702469 w 1233488"/>
              <a:gd name="connsiteY41" fmla="*/ 561975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33488" h="876300">
                <a:moveTo>
                  <a:pt x="702469" y="561975"/>
                </a:moveTo>
                <a:lnTo>
                  <a:pt x="378619" y="728663"/>
                </a:lnTo>
                <a:lnTo>
                  <a:pt x="128588" y="842963"/>
                </a:lnTo>
                <a:lnTo>
                  <a:pt x="50006" y="873919"/>
                </a:lnTo>
                <a:lnTo>
                  <a:pt x="33338" y="876300"/>
                </a:lnTo>
                <a:lnTo>
                  <a:pt x="14288" y="873919"/>
                </a:lnTo>
                <a:lnTo>
                  <a:pt x="0" y="866775"/>
                </a:lnTo>
                <a:lnTo>
                  <a:pt x="0" y="850106"/>
                </a:lnTo>
                <a:lnTo>
                  <a:pt x="11906" y="828675"/>
                </a:lnTo>
                <a:lnTo>
                  <a:pt x="35719" y="807244"/>
                </a:lnTo>
                <a:lnTo>
                  <a:pt x="216694" y="678656"/>
                </a:lnTo>
                <a:lnTo>
                  <a:pt x="452438" y="504825"/>
                </a:lnTo>
                <a:lnTo>
                  <a:pt x="640556" y="352425"/>
                </a:lnTo>
                <a:lnTo>
                  <a:pt x="788194" y="228600"/>
                </a:lnTo>
                <a:lnTo>
                  <a:pt x="828675" y="188119"/>
                </a:lnTo>
                <a:lnTo>
                  <a:pt x="847725" y="161925"/>
                </a:lnTo>
                <a:lnTo>
                  <a:pt x="859631" y="140494"/>
                </a:lnTo>
                <a:lnTo>
                  <a:pt x="862013" y="128588"/>
                </a:lnTo>
                <a:lnTo>
                  <a:pt x="862013" y="111919"/>
                </a:lnTo>
                <a:lnTo>
                  <a:pt x="850106" y="97631"/>
                </a:lnTo>
                <a:lnTo>
                  <a:pt x="823913" y="78581"/>
                </a:lnTo>
                <a:lnTo>
                  <a:pt x="766763" y="45244"/>
                </a:lnTo>
                <a:lnTo>
                  <a:pt x="766763" y="0"/>
                </a:lnTo>
                <a:lnTo>
                  <a:pt x="850106" y="11906"/>
                </a:lnTo>
                <a:lnTo>
                  <a:pt x="888206" y="21431"/>
                </a:lnTo>
                <a:lnTo>
                  <a:pt x="950119" y="45244"/>
                </a:lnTo>
                <a:lnTo>
                  <a:pt x="1009650" y="80963"/>
                </a:lnTo>
                <a:lnTo>
                  <a:pt x="1052513" y="102394"/>
                </a:lnTo>
                <a:lnTo>
                  <a:pt x="1100138" y="126206"/>
                </a:lnTo>
                <a:lnTo>
                  <a:pt x="1157288" y="157163"/>
                </a:lnTo>
                <a:lnTo>
                  <a:pt x="1190625" y="180975"/>
                </a:lnTo>
                <a:lnTo>
                  <a:pt x="1212056" y="207169"/>
                </a:lnTo>
                <a:lnTo>
                  <a:pt x="1226344" y="230981"/>
                </a:lnTo>
                <a:lnTo>
                  <a:pt x="1233488" y="250031"/>
                </a:lnTo>
                <a:lnTo>
                  <a:pt x="1231106" y="278606"/>
                </a:lnTo>
                <a:lnTo>
                  <a:pt x="1223963" y="300038"/>
                </a:lnTo>
                <a:lnTo>
                  <a:pt x="1207294" y="319088"/>
                </a:lnTo>
                <a:lnTo>
                  <a:pt x="1178719" y="333375"/>
                </a:lnTo>
                <a:lnTo>
                  <a:pt x="1102519" y="354806"/>
                </a:lnTo>
                <a:lnTo>
                  <a:pt x="1016794" y="388144"/>
                </a:lnTo>
                <a:lnTo>
                  <a:pt x="923925" y="438150"/>
                </a:lnTo>
                <a:lnTo>
                  <a:pt x="702469" y="5619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EFCAE8E-17FE-458D-80B9-4E17F46F027B}"/>
              </a:ext>
            </a:extLst>
          </p:cNvPr>
          <p:cNvSpPr/>
          <p:nvPr/>
        </p:nvSpPr>
        <p:spPr>
          <a:xfrm>
            <a:off x="6967538" y="5110163"/>
            <a:ext cx="1128712" cy="933450"/>
          </a:xfrm>
          <a:custGeom>
            <a:avLst/>
            <a:gdLst>
              <a:gd name="connsiteX0" fmla="*/ 685800 w 1128712"/>
              <a:gd name="connsiteY0" fmla="*/ 592931 h 933450"/>
              <a:gd name="connsiteX1" fmla="*/ 511968 w 1128712"/>
              <a:gd name="connsiteY1" fmla="*/ 440531 h 933450"/>
              <a:gd name="connsiteX2" fmla="*/ 373856 w 1128712"/>
              <a:gd name="connsiteY2" fmla="*/ 330993 h 933450"/>
              <a:gd name="connsiteX3" fmla="*/ 219075 w 1128712"/>
              <a:gd name="connsiteY3" fmla="*/ 211931 h 933450"/>
              <a:gd name="connsiteX4" fmla="*/ 52387 w 1128712"/>
              <a:gd name="connsiteY4" fmla="*/ 90487 h 933450"/>
              <a:gd name="connsiteX5" fmla="*/ 21431 w 1128712"/>
              <a:gd name="connsiteY5" fmla="*/ 71437 h 933450"/>
              <a:gd name="connsiteX6" fmla="*/ 7143 w 1128712"/>
              <a:gd name="connsiteY6" fmla="*/ 52387 h 933450"/>
              <a:gd name="connsiteX7" fmla="*/ 0 w 1128712"/>
              <a:gd name="connsiteY7" fmla="*/ 26193 h 933450"/>
              <a:gd name="connsiteX8" fmla="*/ 4762 w 1128712"/>
              <a:gd name="connsiteY8" fmla="*/ 9525 h 933450"/>
              <a:gd name="connsiteX9" fmla="*/ 16668 w 1128712"/>
              <a:gd name="connsiteY9" fmla="*/ 0 h 933450"/>
              <a:gd name="connsiteX10" fmla="*/ 42862 w 1128712"/>
              <a:gd name="connsiteY10" fmla="*/ 0 h 933450"/>
              <a:gd name="connsiteX11" fmla="*/ 107156 w 1128712"/>
              <a:gd name="connsiteY11" fmla="*/ 23812 h 933450"/>
              <a:gd name="connsiteX12" fmla="*/ 345281 w 1128712"/>
              <a:gd name="connsiteY12" fmla="*/ 133350 h 933450"/>
              <a:gd name="connsiteX13" fmla="*/ 590550 w 1128712"/>
              <a:gd name="connsiteY13" fmla="*/ 250031 h 933450"/>
              <a:gd name="connsiteX14" fmla="*/ 842962 w 1128712"/>
              <a:gd name="connsiteY14" fmla="*/ 373856 h 933450"/>
              <a:gd name="connsiteX15" fmla="*/ 864393 w 1128712"/>
              <a:gd name="connsiteY15" fmla="*/ 395287 h 933450"/>
              <a:gd name="connsiteX16" fmla="*/ 945356 w 1128712"/>
              <a:gd name="connsiteY16" fmla="*/ 497681 h 933450"/>
              <a:gd name="connsiteX17" fmla="*/ 1038225 w 1128712"/>
              <a:gd name="connsiteY17" fmla="*/ 626268 h 933450"/>
              <a:gd name="connsiteX18" fmla="*/ 1097756 w 1128712"/>
              <a:gd name="connsiteY18" fmla="*/ 733425 h 933450"/>
              <a:gd name="connsiteX19" fmla="*/ 1121568 w 1128712"/>
              <a:gd name="connsiteY19" fmla="*/ 785812 h 933450"/>
              <a:gd name="connsiteX20" fmla="*/ 1128712 w 1128712"/>
              <a:gd name="connsiteY20" fmla="*/ 814387 h 933450"/>
              <a:gd name="connsiteX21" fmla="*/ 1128712 w 1128712"/>
              <a:gd name="connsiteY21" fmla="*/ 833437 h 933450"/>
              <a:gd name="connsiteX22" fmla="*/ 1119187 w 1128712"/>
              <a:gd name="connsiteY22" fmla="*/ 873918 h 933450"/>
              <a:gd name="connsiteX23" fmla="*/ 1107281 w 1128712"/>
              <a:gd name="connsiteY23" fmla="*/ 900112 h 933450"/>
              <a:gd name="connsiteX24" fmla="*/ 1073943 w 1128712"/>
              <a:gd name="connsiteY24" fmla="*/ 923925 h 933450"/>
              <a:gd name="connsiteX25" fmla="*/ 1028700 w 1128712"/>
              <a:gd name="connsiteY25" fmla="*/ 933450 h 933450"/>
              <a:gd name="connsiteX26" fmla="*/ 1000125 w 1128712"/>
              <a:gd name="connsiteY26" fmla="*/ 926306 h 933450"/>
              <a:gd name="connsiteX27" fmla="*/ 966787 w 1128712"/>
              <a:gd name="connsiteY27" fmla="*/ 902493 h 933450"/>
              <a:gd name="connsiteX28" fmla="*/ 862012 w 1128712"/>
              <a:gd name="connsiteY28" fmla="*/ 792956 h 933450"/>
              <a:gd name="connsiteX29" fmla="*/ 762000 w 1128712"/>
              <a:gd name="connsiteY29" fmla="*/ 669131 h 933450"/>
              <a:gd name="connsiteX30" fmla="*/ 685800 w 1128712"/>
              <a:gd name="connsiteY30" fmla="*/ 592931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28712" h="933450">
                <a:moveTo>
                  <a:pt x="685800" y="592931"/>
                </a:moveTo>
                <a:lnTo>
                  <a:pt x="511968" y="440531"/>
                </a:lnTo>
                <a:lnTo>
                  <a:pt x="373856" y="330993"/>
                </a:lnTo>
                <a:lnTo>
                  <a:pt x="219075" y="211931"/>
                </a:lnTo>
                <a:lnTo>
                  <a:pt x="52387" y="90487"/>
                </a:lnTo>
                <a:lnTo>
                  <a:pt x="21431" y="71437"/>
                </a:lnTo>
                <a:lnTo>
                  <a:pt x="7143" y="52387"/>
                </a:lnTo>
                <a:lnTo>
                  <a:pt x="0" y="26193"/>
                </a:lnTo>
                <a:lnTo>
                  <a:pt x="4762" y="9525"/>
                </a:lnTo>
                <a:lnTo>
                  <a:pt x="16668" y="0"/>
                </a:lnTo>
                <a:lnTo>
                  <a:pt x="42862" y="0"/>
                </a:lnTo>
                <a:lnTo>
                  <a:pt x="107156" y="23812"/>
                </a:lnTo>
                <a:lnTo>
                  <a:pt x="345281" y="133350"/>
                </a:lnTo>
                <a:lnTo>
                  <a:pt x="590550" y="250031"/>
                </a:lnTo>
                <a:lnTo>
                  <a:pt x="842962" y="373856"/>
                </a:lnTo>
                <a:lnTo>
                  <a:pt x="864393" y="395287"/>
                </a:lnTo>
                <a:lnTo>
                  <a:pt x="945356" y="497681"/>
                </a:lnTo>
                <a:lnTo>
                  <a:pt x="1038225" y="626268"/>
                </a:lnTo>
                <a:lnTo>
                  <a:pt x="1097756" y="733425"/>
                </a:lnTo>
                <a:lnTo>
                  <a:pt x="1121568" y="785812"/>
                </a:lnTo>
                <a:lnTo>
                  <a:pt x="1128712" y="814387"/>
                </a:lnTo>
                <a:lnTo>
                  <a:pt x="1128712" y="833437"/>
                </a:lnTo>
                <a:lnTo>
                  <a:pt x="1119187" y="873918"/>
                </a:lnTo>
                <a:lnTo>
                  <a:pt x="1107281" y="900112"/>
                </a:lnTo>
                <a:lnTo>
                  <a:pt x="1073943" y="923925"/>
                </a:lnTo>
                <a:lnTo>
                  <a:pt x="1028700" y="933450"/>
                </a:lnTo>
                <a:lnTo>
                  <a:pt x="1000125" y="926306"/>
                </a:lnTo>
                <a:lnTo>
                  <a:pt x="966787" y="902493"/>
                </a:lnTo>
                <a:lnTo>
                  <a:pt x="862012" y="792956"/>
                </a:lnTo>
                <a:lnTo>
                  <a:pt x="762000" y="669131"/>
                </a:lnTo>
                <a:lnTo>
                  <a:pt x="685800" y="5929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93439E8B-A9AE-485E-993D-A53E76AEEE95}"/>
              </a:ext>
            </a:extLst>
          </p:cNvPr>
          <p:cNvGrpSpPr/>
          <p:nvPr/>
        </p:nvGrpSpPr>
        <p:grpSpPr>
          <a:xfrm>
            <a:off x="3649666" y="1509714"/>
            <a:ext cx="4651374" cy="4643437"/>
            <a:chOff x="3649666" y="1509714"/>
            <a:chExt cx="4651374" cy="4643437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1232EEEE-04DE-4FA5-A0FA-4DC270475342}"/>
                </a:ext>
              </a:extLst>
            </p:cNvPr>
            <p:cNvSpPr/>
            <p:nvPr/>
          </p:nvSpPr>
          <p:spPr>
            <a:xfrm>
              <a:off x="3649666" y="2532064"/>
              <a:ext cx="407987" cy="1235075"/>
            </a:xfrm>
            <a:custGeom>
              <a:avLst/>
              <a:gdLst>
                <a:gd name="connsiteX0" fmla="*/ 5953 w 408384"/>
                <a:gd name="connsiteY0" fmla="*/ 1054894 h 1235869"/>
                <a:gd name="connsiteX1" fmla="*/ 3572 w 408384"/>
                <a:gd name="connsiteY1" fmla="*/ 935831 h 1235869"/>
                <a:gd name="connsiteX2" fmla="*/ 15478 w 408384"/>
                <a:gd name="connsiteY2" fmla="*/ 909637 h 1235869"/>
                <a:gd name="connsiteX3" fmla="*/ 55959 w 408384"/>
                <a:gd name="connsiteY3" fmla="*/ 842962 h 1235869"/>
                <a:gd name="connsiteX4" fmla="*/ 103584 w 408384"/>
                <a:gd name="connsiteY4" fmla="*/ 754856 h 1235869"/>
                <a:gd name="connsiteX5" fmla="*/ 158353 w 408384"/>
                <a:gd name="connsiteY5" fmla="*/ 650081 h 1235869"/>
                <a:gd name="connsiteX6" fmla="*/ 210740 w 408384"/>
                <a:gd name="connsiteY6" fmla="*/ 526256 h 1235869"/>
                <a:gd name="connsiteX7" fmla="*/ 246459 w 408384"/>
                <a:gd name="connsiteY7" fmla="*/ 423862 h 1235869"/>
                <a:gd name="connsiteX8" fmla="*/ 272653 w 408384"/>
                <a:gd name="connsiteY8" fmla="*/ 307181 h 1235869"/>
                <a:gd name="connsiteX9" fmla="*/ 286940 w 408384"/>
                <a:gd name="connsiteY9" fmla="*/ 211931 h 1235869"/>
                <a:gd name="connsiteX10" fmla="*/ 294084 w 408384"/>
                <a:gd name="connsiteY10" fmla="*/ 126206 h 1235869"/>
                <a:gd name="connsiteX11" fmla="*/ 294084 w 408384"/>
                <a:gd name="connsiteY11" fmla="*/ 73819 h 1235869"/>
                <a:gd name="connsiteX12" fmla="*/ 298847 w 408384"/>
                <a:gd name="connsiteY12" fmla="*/ 50006 h 1235869"/>
                <a:gd name="connsiteX13" fmla="*/ 313134 w 408384"/>
                <a:gd name="connsiteY13" fmla="*/ 19050 h 1235869"/>
                <a:gd name="connsiteX14" fmla="*/ 325040 w 408384"/>
                <a:gd name="connsiteY14" fmla="*/ 4762 h 1235869"/>
                <a:gd name="connsiteX15" fmla="*/ 336947 w 408384"/>
                <a:gd name="connsiteY15" fmla="*/ 0 h 1235869"/>
                <a:gd name="connsiteX16" fmla="*/ 353615 w 408384"/>
                <a:gd name="connsiteY16" fmla="*/ 2381 h 1235869"/>
                <a:gd name="connsiteX17" fmla="*/ 367903 w 408384"/>
                <a:gd name="connsiteY17" fmla="*/ 19050 h 1235869"/>
                <a:gd name="connsiteX18" fmla="*/ 377428 w 408384"/>
                <a:gd name="connsiteY18" fmla="*/ 47625 h 1235869"/>
                <a:gd name="connsiteX19" fmla="*/ 386953 w 408384"/>
                <a:gd name="connsiteY19" fmla="*/ 78581 h 1235869"/>
                <a:gd name="connsiteX20" fmla="*/ 389334 w 408384"/>
                <a:gd name="connsiteY20" fmla="*/ 176212 h 1235869"/>
                <a:gd name="connsiteX21" fmla="*/ 398859 w 408384"/>
                <a:gd name="connsiteY21" fmla="*/ 261937 h 1235869"/>
                <a:gd name="connsiteX22" fmla="*/ 408384 w 408384"/>
                <a:gd name="connsiteY22" fmla="*/ 326231 h 1235869"/>
                <a:gd name="connsiteX23" fmla="*/ 408384 w 408384"/>
                <a:gd name="connsiteY23" fmla="*/ 483394 h 1235869"/>
                <a:gd name="connsiteX24" fmla="*/ 403622 w 408384"/>
                <a:gd name="connsiteY24" fmla="*/ 581025 h 1235869"/>
                <a:gd name="connsiteX25" fmla="*/ 394097 w 408384"/>
                <a:gd name="connsiteY25" fmla="*/ 688181 h 1235869"/>
                <a:gd name="connsiteX26" fmla="*/ 379809 w 408384"/>
                <a:gd name="connsiteY26" fmla="*/ 792956 h 1235869"/>
                <a:gd name="connsiteX27" fmla="*/ 358378 w 408384"/>
                <a:gd name="connsiteY27" fmla="*/ 895350 h 1235869"/>
                <a:gd name="connsiteX28" fmla="*/ 336947 w 408384"/>
                <a:gd name="connsiteY28" fmla="*/ 995362 h 1235869"/>
                <a:gd name="connsiteX29" fmla="*/ 305990 w 408384"/>
                <a:gd name="connsiteY29" fmla="*/ 1078706 h 1235869"/>
                <a:gd name="connsiteX30" fmla="*/ 279797 w 408384"/>
                <a:gd name="connsiteY30" fmla="*/ 1128712 h 1235869"/>
                <a:gd name="connsiteX31" fmla="*/ 239315 w 408384"/>
                <a:gd name="connsiteY31" fmla="*/ 1178719 h 1235869"/>
                <a:gd name="connsiteX32" fmla="*/ 201215 w 408384"/>
                <a:gd name="connsiteY32" fmla="*/ 1209675 h 1235869"/>
                <a:gd name="connsiteX33" fmla="*/ 163115 w 408384"/>
                <a:gd name="connsiteY33" fmla="*/ 1231106 h 1235869"/>
                <a:gd name="connsiteX34" fmla="*/ 146447 w 408384"/>
                <a:gd name="connsiteY34" fmla="*/ 1235869 h 1235869"/>
                <a:gd name="connsiteX35" fmla="*/ 117872 w 408384"/>
                <a:gd name="connsiteY35" fmla="*/ 1235869 h 1235869"/>
                <a:gd name="connsiteX36" fmla="*/ 91678 w 408384"/>
                <a:gd name="connsiteY36" fmla="*/ 1228725 h 1235869"/>
                <a:gd name="connsiteX37" fmla="*/ 65484 w 408384"/>
                <a:gd name="connsiteY37" fmla="*/ 1209675 h 1235869"/>
                <a:gd name="connsiteX38" fmla="*/ 44053 w 408384"/>
                <a:gd name="connsiteY38" fmla="*/ 1188244 h 1235869"/>
                <a:gd name="connsiteX39" fmla="*/ 25003 w 408384"/>
                <a:gd name="connsiteY39" fmla="*/ 1154906 h 1235869"/>
                <a:gd name="connsiteX40" fmla="*/ 5953 w 408384"/>
                <a:gd name="connsiteY40" fmla="*/ 1054894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8384" h="1235869">
                  <a:moveTo>
                    <a:pt x="5953" y="1054894"/>
                  </a:moveTo>
                  <a:cubicBezTo>
                    <a:pt x="5159" y="1015206"/>
                    <a:pt x="0" y="965200"/>
                    <a:pt x="3572" y="935831"/>
                  </a:cubicBezTo>
                  <a:lnTo>
                    <a:pt x="15478" y="909637"/>
                  </a:lnTo>
                  <a:lnTo>
                    <a:pt x="55959" y="842962"/>
                  </a:lnTo>
                  <a:lnTo>
                    <a:pt x="103584" y="754856"/>
                  </a:lnTo>
                  <a:lnTo>
                    <a:pt x="158353" y="650081"/>
                  </a:lnTo>
                  <a:lnTo>
                    <a:pt x="210740" y="526256"/>
                  </a:lnTo>
                  <a:lnTo>
                    <a:pt x="246459" y="423862"/>
                  </a:lnTo>
                  <a:lnTo>
                    <a:pt x="272653" y="307181"/>
                  </a:lnTo>
                  <a:lnTo>
                    <a:pt x="286940" y="211931"/>
                  </a:lnTo>
                  <a:lnTo>
                    <a:pt x="294084" y="126206"/>
                  </a:lnTo>
                  <a:lnTo>
                    <a:pt x="294084" y="73819"/>
                  </a:lnTo>
                  <a:lnTo>
                    <a:pt x="298847" y="50006"/>
                  </a:lnTo>
                  <a:lnTo>
                    <a:pt x="313134" y="19050"/>
                  </a:lnTo>
                  <a:lnTo>
                    <a:pt x="325040" y="4762"/>
                  </a:lnTo>
                  <a:lnTo>
                    <a:pt x="336947" y="0"/>
                  </a:lnTo>
                  <a:lnTo>
                    <a:pt x="353615" y="2381"/>
                  </a:lnTo>
                  <a:lnTo>
                    <a:pt x="367903" y="19050"/>
                  </a:lnTo>
                  <a:lnTo>
                    <a:pt x="377428" y="47625"/>
                  </a:lnTo>
                  <a:lnTo>
                    <a:pt x="386953" y="78581"/>
                  </a:lnTo>
                  <a:cubicBezTo>
                    <a:pt x="387747" y="111125"/>
                    <a:pt x="388540" y="143668"/>
                    <a:pt x="389334" y="176212"/>
                  </a:cubicBezTo>
                  <a:lnTo>
                    <a:pt x="398859" y="261937"/>
                  </a:lnTo>
                  <a:lnTo>
                    <a:pt x="408384" y="326231"/>
                  </a:lnTo>
                  <a:lnTo>
                    <a:pt x="408384" y="483394"/>
                  </a:lnTo>
                  <a:lnTo>
                    <a:pt x="403622" y="581025"/>
                  </a:lnTo>
                  <a:lnTo>
                    <a:pt x="394097" y="688181"/>
                  </a:lnTo>
                  <a:lnTo>
                    <a:pt x="379809" y="792956"/>
                  </a:lnTo>
                  <a:lnTo>
                    <a:pt x="358378" y="895350"/>
                  </a:lnTo>
                  <a:lnTo>
                    <a:pt x="336947" y="995362"/>
                  </a:lnTo>
                  <a:lnTo>
                    <a:pt x="305990" y="1078706"/>
                  </a:lnTo>
                  <a:lnTo>
                    <a:pt x="279797" y="1128712"/>
                  </a:lnTo>
                  <a:lnTo>
                    <a:pt x="239315" y="1178719"/>
                  </a:lnTo>
                  <a:lnTo>
                    <a:pt x="201215" y="1209675"/>
                  </a:lnTo>
                  <a:lnTo>
                    <a:pt x="163115" y="1231106"/>
                  </a:lnTo>
                  <a:lnTo>
                    <a:pt x="146447" y="1235869"/>
                  </a:lnTo>
                  <a:lnTo>
                    <a:pt x="117872" y="1235869"/>
                  </a:lnTo>
                  <a:lnTo>
                    <a:pt x="91678" y="1228725"/>
                  </a:lnTo>
                  <a:lnTo>
                    <a:pt x="65484" y="1209675"/>
                  </a:lnTo>
                  <a:lnTo>
                    <a:pt x="44053" y="1188244"/>
                  </a:lnTo>
                  <a:lnTo>
                    <a:pt x="25003" y="1154906"/>
                  </a:lnTo>
                  <a:lnTo>
                    <a:pt x="5953" y="10548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D0049A2B-CBE2-4B29-9FC4-1D7E0B419985}"/>
                </a:ext>
              </a:extLst>
            </p:cNvPr>
            <p:cNvSpPr/>
            <p:nvPr/>
          </p:nvSpPr>
          <p:spPr>
            <a:xfrm>
              <a:off x="4891091" y="2763838"/>
              <a:ext cx="484187" cy="512762"/>
            </a:xfrm>
            <a:custGeom>
              <a:avLst/>
              <a:gdLst>
                <a:gd name="connsiteX0" fmla="*/ 259556 w 483393"/>
                <a:gd name="connsiteY0" fmla="*/ 400050 h 511969"/>
                <a:gd name="connsiteX1" fmla="*/ 166687 w 483393"/>
                <a:gd name="connsiteY1" fmla="*/ 285750 h 511969"/>
                <a:gd name="connsiteX2" fmla="*/ 80962 w 483393"/>
                <a:gd name="connsiteY2" fmla="*/ 161925 h 511969"/>
                <a:gd name="connsiteX3" fmla="*/ 26193 w 483393"/>
                <a:gd name="connsiteY3" fmla="*/ 85725 h 511969"/>
                <a:gd name="connsiteX4" fmla="*/ 9525 w 483393"/>
                <a:gd name="connsiteY4" fmla="*/ 61913 h 511969"/>
                <a:gd name="connsiteX5" fmla="*/ 0 w 483393"/>
                <a:gd name="connsiteY5" fmla="*/ 40482 h 511969"/>
                <a:gd name="connsiteX6" fmla="*/ 0 w 483393"/>
                <a:gd name="connsiteY6" fmla="*/ 23813 h 511969"/>
                <a:gd name="connsiteX7" fmla="*/ 2381 w 483393"/>
                <a:gd name="connsiteY7" fmla="*/ 11907 h 511969"/>
                <a:gd name="connsiteX8" fmla="*/ 11906 w 483393"/>
                <a:gd name="connsiteY8" fmla="*/ 2382 h 511969"/>
                <a:gd name="connsiteX9" fmla="*/ 23812 w 483393"/>
                <a:gd name="connsiteY9" fmla="*/ 0 h 511969"/>
                <a:gd name="connsiteX10" fmla="*/ 50006 w 483393"/>
                <a:gd name="connsiteY10" fmla="*/ 11907 h 511969"/>
                <a:gd name="connsiteX11" fmla="*/ 109537 w 483393"/>
                <a:gd name="connsiteY11" fmla="*/ 38100 h 511969"/>
                <a:gd name="connsiteX12" fmla="*/ 200025 w 483393"/>
                <a:gd name="connsiteY12" fmla="*/ 80963 h 511969"/>
                <a:gd name="connsiteX13" fmla="*/ 309562 w 483393"/>
                <a:gd name="connsiteY13" fmla="*/ 130969 h 511969"/>
                <a:gd name="connsiteX14" fmla="*/ 388143 w 483393"/>
                <a:gd name="connsiteY14" fmla="*/ 173832 h 511969"/>
                <a:gd name="connsiteX15" fmla="*/ 411956 w 483393"/>
                <a:gd name="connsiteY15" fmla="*/ 188119 h 511969"/>
                <a:gd name="connsiteX16" fmla="*/ 421481 w 483393"/>
                <a:gd name="connsiteY16" fmla="*/ 197644 h 511969"/>
                <a:gd name="connsiteX17" fmla="*/ 440531 w 483393"/>
                <a:gd name="connsiteY17" fmla="*/ 219075 h 511969"/>
                <a:gd name="connsiteX18" fmla="*/ 461962 w 483393"/>
                <a:gd name="connsiteY18" fmla="*/ 252413 h 511969"/>
                <a:gd name="connsiteX19" fmla="*/ 473868 w 483393"/>
                <a:gd name="connsiteY19" fmla="*/ 285750 h 511969"/>
                <a:gd name="connsiteX20" fmla="*/ 481012 w 483393"/>
                <a:gd name="connsiteY20" fmla="*/ 319088 h 511969"/>
                <a:gd name="connsiteX21" fmla="*/ 483393 w 483393"/>
                <a:gd name="connsiteY21" fmla="*/ 354807 h 511969"/>
                <a:gd name="connsiteX22" fmla="*/ 478631 w 483393"/>
                <a:gd name="connsiteY22" fmla="*/ 407194 h 511969"/>
                <a:gd name="connsiteX23" fmla="*/ 469106 w 483393"/>
                <a:gd name="connsiteY23" fmla="*/ 452438 h 511969"/>
                <a:gd name="connsiteX24" fmla="*/ 457200 w 483393"/>
                <a:gd name="connsiteY24" fmla="*/ 485775 h 511969"/>
                <a:gd name="connsiteX25" fmla="*/ 442912 w 483393"/>
                <a:gd name="connsiteY25" fmla="*/ 497682 h 511969"/>
                <a:gd name="connsiteX26" fmla="*/ 423862 w 483393"/>
                <a:gd name="connsiteY26" fmla="*/ 509588 h 511969"/>
                <a:gd name="connsiteX27" fmla="*/ 402431 w 483393"/>
                <a:gd name="connsiteY27" fmla="*/ 511969 h 511969"/>
                <a:gd name="connsiteX28" fmla="*/ 376237 w 483393"/>
                <a:gd name="connsiteY28" fmla="*/ 509588 h 511969"/>
                <a:gd name="connsiteX29" fmla="*/ 357187 w 483393"/>
                <a:gd name="connsiteY29" fmla="*/ 507207 h 511969"/>
                <a:gd name="connsiteX30" fmla="*/ 335756 w 483393"/>
                <a:gd name="connsiteY30" fmla="*/ 492919 h 511969"/>
                <a:gd name="connsiteX31" fmla="*/ 259556 w 483393"/>
                <a:gd name="connsiteY31" fmla="*/ 4000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3393" h="511969">
                  <a:moveTo>
                    <a:pt x="259556" y="400050"/>
                  </a:moveTo>
                  <a:lnTo>
                    <a:pt x="166687" y="285750"/>
                  </a:lnTo>
                  <a:lnTo>
                    <a:pt x="80962" y="161925"/>
                  </a:lnTo>
                  <a:lnTo>
                    <a:pt x="26193" y="85725"/>
                  </a:lnTo>
                  <a:lnTo>
                    <a:pt x="9525" y="61913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23812" y="0"/>
                  </a:lnTo>
                  <a:lnTo>
                    <a:pt x="50006" y="11907"/>
                  </a:lnTo>
                  <a:lnTo>
                    <a:pt x="109537" y="38100"/>
                  </a:lnTo>
                  <a:lnTo>
                    <a:pt x="200025" y="80963"/>
                  </a:lnTo>
                  <a:lnTo>
                    <a:pt x="309562" y="130969"/>
                  </a:lnTo>
                  <a:lnTo>
                    <a:pt x="388143" y="173832"/>
                  </a:lnTo>
                  <a:lnTo>
                    <a:pt x="411956" y="188119"/>
                  </a:lnTo>
                  <a:lnTo>
                    <a:pt x="421481" y="197644"/>
                  </a:lnTo>
                  <a:lnTo>
                    <a:pt x="440531" y="219075"/>
                  </a:lnTo>
                  <a:lnTo>
                    <a:pt x="461962" y="252413"/>
                  </a:lnTo>
                  <a:lnTo>
                    <a:pt x="473868" y="285750"/>
                  </a:lnTo>
                  <a:lnTo>
                    <a:pt x="481012" y="319088"/>
                  </a:lnTo>
                  <a:lnTo>
                    <a:pt x="483393" y="354807"/>
                  </a:lnTo>
                  <a:lnTo>
                    <a:pt x="478631" y="407194"/>
                  </a:lnTo>
                  <a:lnTo>
                    <a:pt x="469106" y="452438"/>
                  </a:lnTo>
                  <a:lnTo>
                    <a:pt x="457200" y="485775"/>
                  </a:lnTo>
                  <a:lnTo>
                    <a:pt x="442912" y="497682"/>
                  </a:lnTo>
                  <a:lnTo>
                    <a:pt x="423862" y="509588"/>
                  </a:lnTo>
                  <a:lnTo>
                    <a:pt x="402431" y="511969"/>
                  </a:lnTo>
                  <a:lnTo>
                    <a:pt x="376237" y="509588"/>
                  </a:lnTo>
                  <a:lnTo>
                    <a:pt x="357187" y="507207"/>
                  </a:lnTo>
                  <a:lnTo>
                    <a:pt x="335756" y="492919"/>
                  </a:lnTo>
                  <a:lnTo>
                    <a:pt x="259556" y="4000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18CC8DAC-9C21-470D-ADD8-14D8A917446D}"/>
                </a:ext>
              </a:extLst>
            </p:cNvPr>
            <p:cNvSpPr/>
            <p:nvPr/>
          </p:nvSpPr>
          <p:spPr>
            <a:xfrm>
              <a:off x="6415091" y="1752601"/>
              <a:ext cx="365125" cy="995363"/>
            </a:xfrm>
            <a:custGeom>
              <a:avLst/>
              <a:gdLst>
                <a:gd name="connsiteX0" fmla="*/ 45243 w 364331"/>
                <a:gd name="connsiteY0" fmla="*/ 716756 h 995363"/>
                <a:gd name="connsiteX1" fmla="*/ 78581 w 364331"/>
                <a:gd name="connsiteY1" fmla="*/ 497681 h 995363"/>
                <a:gd name="connsiteX2" fmla="*/ 92868 w 364331"/>
                <a:gd name="connsiteY2" fmla="*/ 407194 h 995363"/>
                <a:gd name="connsiteX3" fmla="*/ 119062 w 364331"/>
                <a:gd name="connsiteY3" fmla="*/ 159544 h 995363"/>
                <a:gd name="connsiteX4" fmla="*/ 80962 w 364331"/>
                <a:gd name="connsiteY4" fmla="*/ 26194 h 995363"/>
                <a:gd name="connsiteX5" fmla="*/ 200025 w 364331"/>
                <a:gd name="connsiteY5" fmla="*/ 0 h 995363"/>
                <a:gd name="connsiteX6" fmla="*/ 254793 w 364331"/>
                <a:gd name="connsiteY6" fmla="*/ 71438 h 995363"/>
                <a:gd name="connsiteX7" fmla="*/ 361950 w 364331"/>
                <a:gd name="connsiteY7" fmla="*/ 188119 h 995363"/>
                <a:gd name="connsiteX8" fmla="*/ 364331 w 364331"/>
                <a:gd name="connsiteY8" fmla="*/ 200025 h 995363"/>
                <a:gd name="connsiteX9" fmla="*/ 364331 w 364331"/>
                <a:gd name="connsiteY9" fmla="*/ 214313 h 995363"/>
                <a:gd name="connsiteX10" fmla="*/ 340518 w 364331"/>
                <a:gd name="connsiteY10" fmla="*/ 381000 h 995363"/>
                <a:gd name="connsiteX11" fmla="*/ 307181 w 364331"/>
                <a:gd name="connsiteY11" fmla="*/ 483394 h 995363"/>
                <a:gd name="connsiteX12" fmla="*/ 197643 w 364331"/>
                <a:gd name="connsiteY12" fmla="*/ 969169 h 995363"/>
                <a:gd name="connsiteX13" fmla="*/ 0 w 364331"/>
                <a:gd name="connsiteY13" fmla="*/ 995363 h 995363"/>
                <a:gd name="connsiteX14" fmla="*/ 45243 w 364331"/>
                <a:gd name="connsiteY14" fmla="*/ 716756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331" h="995363">
                  <a:moveTo>
                    <a:pt x="45243" y="716756"/>
                  </a:moveTo>
                  <a:lnTo>
                    <a:pt x="78581" y="497681"/>
                  </a:lnTo>
                  <a:lnTo>
                    <a:pt x="92868" y="407194"/>
                  </a:lnTo>
                  <a:lnTo>
                    <a:pt x="119062" y="159544"/>
                  </a:lnTo>
                  <a:lnTo>
                    <a:pt x="80962" y="26194"/>
                  </a:lnTo>
                  <a:lnTo>
                    <a:pt x="200025" y="0"/>
                  </a:lnTo>
                  <a:lnTo>
                    <a:pt x="254793" y="71438"/>
                  </a:lnTo>
                  <a:lnTo>
                    <a:pt x="361950" y="188119"/>
                  </a:lnTo>
                  <a:lnTo>
                    <a:pt x="364331" y="200025"/>
                  </a:lnTo>
                  <a:lnTo>
                    <a:pt x="364331" y="214313"/>
                  </a:lnTo>
                  <a:lnTo>
                    <a:pt x="340518" y="381000"/>
                  </a:lnTo>
                  <a:lnTo>
                    <a:pt x="307181" y="483394"/>
                  </a:lnTo>
                  <a:lnTo>
                    <a:pt x="197643" y="969169"/>
                  </a:lnTo>
                  <a:lnTo>
                    <a:pt x="0" y="995363"/>
                  </a:lnTo>
                  <a:lnTo>
                    <a:pt x="45243" y="7167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5C96AAC0-B014-4547-AD50-077D857FFD39}"/>
                </a:ext>
              </a:extLst>
            </p:cNvPr>
            <p:cNvSpPr/>
            <p:nvPr/>
          </p:nvSpPr>
          <p:spPr>
            <a:xfrm rot="16200000">
              <a:off x="2201072" y="3607595"/>
              <a:ext cx="4541837" cy="549275"/>
            </a:xfrm>
            <a:custGeom>
              <a:avLst/>
              <a:gdLst>
                <a:gd name="connsiteX0" fmla="*/ 2406701 w 4542739"/>
                <a:gd name="connsiteY0" fmla="*/ 442569 h 548640"/>
                <a:gd name="connsiteX1" fmla="*/ 1645920 w 4542739"/>
                <a:gd name="connsiteY1" fmla="*/ 431597 h 548640"/>
                <a:gd name="connsiteX2" fmla="*/ 1177747 w 4542739"/>
                <a:gd name="connsiteY2" fmla="*/ 427939 h 548640"/>
                <a:gd name="connsiteX3" fmla="*/ 607162 w 4542739"/>
                <a:gd name="connsiteY3" fmla="*/ 420624 h 548640"/>
                <a:gd name="connsiteX4" fmla="*/ 285293 w 4542739"/>
                <a:gd name="connsiteY4" fmla="*/ 416966 h 548640"/>
                <a:gd name="connsiteX5" fmla="*/ 175565 w 4542739"/>
                <a:gd name="connsiteY5" fmla="*/ 405993 h 548640"/>
                <a:gd name="connsiteX6" fmla="*/ 138989 w 4542739"/>
                <a:gd name="connsiteY6" fmla="*/ 398678 h 548640"/>
                <a:gd name="connsiteX7" fmla="*/ 87782 w 4542739"/>
                <a:gd name="connsiteY7" fmla="*/ 380390 h 548640"/>
                <a:gd name="connsiteX8" fmla="*/ 36576 w 4542739"/>
                <a:gd name="connsiteY8" fmla="*/ 358445 h 548640"/>
                <a:gd name="connsiteX9" fmla="*/ 14630 w 4542739"/>
                <a:gd name="connsiteY9" fmla="*/ 340157 h 548640"/>
                <a:gd name="connsiteX10" fmla="*/ 3658 w 4542739"/>
                <a:gd name="connsiteY10" fmla="*/ 325526 h 548640"/>
                <a:gd name="connsiteX11" fmla="*/ 0 w 4542739"/>
                <a:gd name="connsiteY11" fmla="*/ 303581 h 548640"/>
                <a:gd name="connsiteX12" fmla="*/ 10973 w 4542739"/>
                <a:gd name="connsiteY12" fmla="*/ 270662 h 548640"/>
                <a:gd name="connsiteX13" fmla="*/ 51206 w 4542739"/>
                <a:gd name="connsiteY13" fmla="*/ 226771 h 548640"/>
                <a:gd name="connsiteX14" fmla="*/ 84125 w 4542739"/>
                <a:gd name="connsiteY14" fmla="*/ 197510 h 548640"/>
                <a:gd name="connsiteX15" fmla="*/ 131674 w 4542739"/>
                <a:gd name="connsiteY15" fmla="*/ 168249 h 548640"/>
                <a:gd name="connsiteX16" fmla="*/ 208483 w 4542739"/>
                <a:gd name="connsiteY16" fmla="*/ 142646 h 548640"/>
                <a:gd name="connsiteX17" fmla="*/ 270662 w 4542739"/>
                <a:gd name="connsiteY17" fmla="*/ 131673 h 548640"/>
                <a:gd name="connsiteX18" fmla="*/ 395021 w 4542739"/>
                <a:gd name="connsiteY18" fmla="*/ 128016 h 548640"/>
                <a:gd name="connsiteX19" fmla="*/ 548640 w 4542739"/>
                <a:gd name="connsiteY19" fmla="*/ 128016 h 548640"/>
                <a:gd name="connsiteX20" fmla="*/ 797357 w 4542739"/>
                <a:gd name="connsiteY20" fmla="*/ 138989 h 548640"/>
                <a:gd name="connsiteX21" fmla="*/ 1119226 w 4542739"/>
                <a:gd name="connsiteY21" fmla="*/ 157277 h 548640"/>
                <a:gd name="connsiteX22" fmla="*/ 1569110 w 4542739"/>
                <a:gd name="connsiteY22" fmla="*/ 182880 h 548640"/>
                <a:gd name="connsiteX23" fmla="*/ 1905610 w 4542739"/>
                <a:gd name="connsiteY23" fmla="*/ 204825 h 548640"/>
                <a:gd name="connsiteX24" fmla="*/ 2381098 w 4542739"/>
                <a:gd name="connsiteY24" fmla="*/ 230429 h 548640"/>
                <a:gd name="connsiteX25" fmla="*/ 3035808 w 4542739"/>
                <a:gd name="connsiteY25" fmla="*/ 237744 h 548640"/>
                <a:gd name="connsiteX26" fmla="*/ 3705149 w 4542739"/>
                <a:gd name="connsiteY26" fmla="*/ 237744 h 548640"/>
                <a:gd name="connsiteX27" fmla="*/ 4202582 w 4542739"/>
                <a:gd name="connsiteY27" fmla="*/ 237744 h 548640"/>
                <a:gd name="connsiteX28" fmla="*/ 4264762 w 4542739"/>
                <a:gd name="connsiteY28" fmla="*/ 226771 h 548640"/>
                <a:gd name="connsiteX29" fmla="*/ 4312310 w 4542739"/>
                <a:gd name="connsiteY29" fmla="*/ 208483 h 548640"/>
                <a:gd name="connsiteX30" fmla="*/ 4359859 w 4542739"/>
                <a:gd name="connsiteY30" fmla="*/ 175565 h 548640"/>
                <a:gd name="connsiteX31" fmla="*/ 4407408 w 4542739"/>
                <a:gd name="connsiteY31" fmla="*/ 128016 h 548640"/>
                <a:gd name="connsiteX32" fmla="*/ 4451299 w 4542739"/>
                <a:gd name="connsiteY32" fmla="*/ 76809 h 548640"/>
                <a:gd name="connsiteX33" fmla="*/ 4484218 w 4542739"/>
                <a:gd name="connsiteY33" fmla="*/ 21945 h 548640"/>
                <a:gd name="connsiteX34" fmla="*/ 4498848 w 4542739"/>
                <a:gd name="connsiteY34" fmla="*/ 3657 h 548640"/>
                <a:gd name="connsiteX35" fmla="*/ 4520794 w 4542739"/>
                <a:gd name="connsiteY35" fmla="*/ 0 h 548640"/>
                <a:gd name="connsiteX36" fmla="*/ 4531766 w 4542739"/>
                <a:gd name="connsiteY36" fmla="*/ 10973 h 548640"/>
                <a:gd name="connsiteX37" fmla="*/ 4542739 w 4542739"/>
                <a:gd name="connsiteY37" fmla="*/ 47549 h 548640"/>
                <a:gd name="connsiteX38" fmla="*/ 4542739 w 4542739"/>
                <a:gd name="connsiteY38" fmla="*/ 106070 h 548640"/>
                <a:gd name="connsiteX39" fmla="*/ 4539082 w 4542739"/>
                <a:gd name="connsiteY39" fmla="*/ 153619 h 548640"/>
                <a:gd name="connsiteX40" fmla="*/ 4528109 w 4542739"/>
                <a:gd name="connsiteY40" fmla="*/ 197510 h 548640"/>
                <a:gd name="connsiteX41" fmla="*/ 4498848 w 4542739"/>
                <a:gd name="connsiteY41" fmla="*/ 281635 h 548640"/>
                <a:gd name="connsiteX42" fmla="*/ 4451299 w 4542739"/>
                <a:gd name="connsiteY42" fmla="*/ 376733 h 548640"/>
                <a:gd name="connsiteX43" fmla="*/ 4403750 w 4542739"/>
                <a:gd name="connsiteY43" fmla="*/ 442569 h 548640"/>
                <a:gd name="connsiteX44" fmla="*/ 4348886 w 4542739"/>
                <a:gd name="connsiteY44" fmla="*/ 501091 h 548640"/>
                <a:gd name="connsiteX45" fmla="*/ 4301338 w 4542739"/>
                <a:gd name="connsiteY45" fmla="*/ 541325 h 548640"/>
                <a:gd name="connsiteX46" fmla="*/ 4268419 w 4542739"/>
                <a:gd name="connsiteY46" fmla="*/ 548640 h 548640"/>
                <a:gd name="connsiteX47" fmla="*/ 4235501 w 4542739"/>
                <a:gd name="connsiteY47" fmla="*/ 548640 h 548640"/>
                <a:gd name="connsiteX48" fmla="*/ 4184294 w 4542739"/>
                <a:gd name="connsiteY48" fmla="*/ 534009 h 548640"/>
                <a:gd name="connsiteX49" fmla="*/ 4122115 w 4542739"/>
                <a:gd name="connsiteY49" fmla="*/ 501091 h 548640"/>
                <a:gd name="connsiteX50" fmla="*/ 4059936 w 4542739"/>
                <a:gd name="connsiteY50" fmla="*/ 479145 h 548640"/>
                <a:gd name="connsiteX51" fmla="*/ 3997757 w 4542739"/>
                <a:gd name="connsiteY51" fmla="*/ 464515 h 548640"/>
                <a:gd name="connsiteX52" fmla="*/ 3833165 w 4542739"/>
                <a:gd name="connsiteY52" fmla="*/ 457200 h 548640"/>
                <a:gd name="connsiteX53" fmla="*/ 3229661 w 4542739"/>
                <a:gd name="connsiteY53" fmla="*/ 453542 h 548640"/>
                <a:gd name="connsiteX54" fmla="*/ 2406701 w 4542739"/>
                <a:gd name="connsiteY54" fmla="*/ 442569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42739" h="548640">
                  <a:moveTo>
                    <a:pt x="2406701" y="442569"/>
                  </a:moveTo>
                  <a:lnTo>
                    <a:pt x="1645920" y="431597"/>
                  </a:lnTo>
                  <a:lnTo>
                    <a:pt x="1177747" y="427939"/>
                  </a:lnTo>
                  <a:lnTo>
                    <a:pt x="607162" y="420624"/>
                  </a:lnTo>
                  <a:lnTo>
                    <a:pt x="285293" y="416966"/>
                  </a:lnTo>
                  <a:lnTo>
                    <a:pt x="175565" y="405993"/>
                  </a:lnTo>
                  <a:lnTo>
                    <a:pt x="138989" y="398678"/>
                  </a:lnTo>
                  <a:lnTo>
                    <a:pt x="87782" y="380390"/>
                  </a:lnTo>
                  <a:lnTo>
                    <a:pt x="36576" y="358445"/>
                  </a:lnTo>
                  <a:lnTo>
                    <a:pt x="14630" y="340157"/>
                  </a:lnTo>
                  <a:lnTo>
                    <a:pt x="3658" y="325526"/>
                  </a:lnTo>
                  <a:lnTo>
                    <a:pt x="0" y="303581"/>
                  </a:lnTo>
                  <a:lnTo>
                    <a:pt x="10973" y="270662"/>
                  </a:lnTo>
                  <a:lnTo>
                    <a:pt x="51206" y="226771"/>
                  </a:lnTo>
                  <a:lnTo>
                    <a:pt x="84125" y="197510"/>
                  </a:lnTo>
                  <a:lnTo>
                    <a:pt x="131674" y="168249"/>
                  </a:lnTo>
                  <a:lnTo>
                    <a:pt x="208483" y="142646"/>
                  </a:lnTo>
                  <a:lnTo>
                    <a:pt x="270662" y="131673"/>
                  </a:lnTo>
                  <a:lnTo>
                    <a:pt x="395021" y="128016"/>
                  </a:lnTo>
                  <a:lnTo>
                    <a:pt x="548640" y="128016"/>
                  </a:lnTo>
                  <a:lnTo>
                    <a:pt x="797357" y="138989"/>
                  </a:lnTo>
                  <a:lnTo>
                    <a:pt x="1119226" y="157277"/>
                  </a:lnTo>
                  <a:lnTo>
                    <a:pt x="1569110" y="182880"/>
                  </a:lnTo>
                  <a:lnTo>
                    <a:pt x="1905610" y="204825"/>
                  </a:lnTo>
                  <a:lnTo>
                    <a:pt x="2381098" y="230429"/>
                  </a:lnTo>
                  <a:lnTo>
                    <a:pt x="3035808" y="237744"/>
                  </a:lnTo>
                  <a:lnTo>
                    <a:pt x="3705149" y="237744"/>
                  </a:lnTo>
                  <a:lnTo>
                    <a:pt x="4202582" y="237744"/>
                  </a:lnTo>
                  <a:lnTo>
                    <a:pt x="4264762" y="226771"/>
                  </a:lnTo>
                  <a:lnTo>
                    <a:pt x="4312310" y="208483"/>
                  </a:lnTo>
                  <a:lnTo>
                    <a:pt x="4359859" y="175565"/>
                  </a:lnTo>
                  <a:lnTo>
                    <a:pt x="4407408" y="128016"/>
                  </a:lnTo>
                  <a:lnTo>
                    <a:pt x="4451299" y="76809"/>
                  </a:lnTo>
                  <a:lnTo>
                    <a:pt x="4484218" y="21945"/>
                  </a:lnTo>
                  <a:lnTo>
                    <a:pt x="4498848" y="3657"/>
                  </a:lnTo>
                  <a:lnTo>
                    <a:pt x="4520794" y="0"/>
                  </a:lnTo>
                  <a:lnTo>
                    <a:pt x="4531766" y="10973"/>
                  </a:lnTo>
                  <a:lnTo>
                    <a:pt x="4542739" y="47549"/>
                  </a:lnTo>
                  <a:lnTo>
                    <a:pt x="4542739" y="106070"/>
                  </a:lnTo>
                  <a:lnTo>
                    <a:pt x="4539082" y="153619"/>
                  </a:lnTo>
                  <a:lnTo>
                    <a:pt x="4528109" y="197510"/>
                  </a:lnTo>
                  <a:lnTo>
                    <a:pt x="4498848" y="281635"/>
                  </a:lnTo>
                  <a:lnTo>
                    <a:pt x="4451299" y="376733"/>
                  </a:lnTo>
                  <a:lnTo>
                    <a:pt x="4403750" y="442569"/>
                  </a:lnTo>
                  <a:lnTo>
                    <a:pt x="4348886" y="501091"/>
                  </a:lnTo>
                  <a:lnTo>
                    <a:pt x="4301338" y="541325"/>
                  </a:lnTo>
                  <a:lnTo>
                    <a:pt x="4268419" y="548640"/>
                  </a:lnTo>
                  <a:lnTo>
                    <a:pt x="4235501" y="548640"/>
                  </a:lnTo>
                  <a:lnTo>
                    <a:pt x="4184294" y="534009"/>
                  </a:lnTo>
                  <a:lnTo>
                    <a:pt x="4122115" y="501091"/>
                  </a:lnTo>
                  <a:lnTo>
                    <a:pt x="4059936" y="479145"/>
                  </a:lnTo>
                  <a:lnTo>
                    <a:pt x="3997757" y="464515"/>
                  </a:lnTo>
                  <a:lnTo>
                    <a:pt x="3833165" y="457200"/>
                  </a:lnTo>
                  <a:lnTo>
                    <a:pt x="3229661" y="453542"/>
                  </a:lnTo>
                  <a:lnTo>
                    <a:pt x="2406701" y="442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271E2A82-1841-4148-86BB-112C3A14908C}"/>
                </a:ext>
              </a:extLst>
            </p:cNvPr>
            <p:cNvSpPr/>
            <p:nvPr/>
          </p:nvSpPr>
          <p:spPr>
            <a:xfrm rot="16200000">
              <a:off x="4715672" y="4040982"/>
              <a:ext cx="2081212" cy="352425"/>
            </a:xfrm>
            <a:custGeom>
              <a:avLst/>
              <a:gdLst>
                <a:gd name="connsiteX0" fmla="*/ 1131093 w 2081212"/>
                <a:gd name="connsiteY0" fmla="*/ 330994 h 352425"/>
                <a:gd name="connsiteX1" fmla="*/ 330993 w 2081212"/>
                <a:gd name="connsiteY1" fmla="*/ 330994 h 352425"/>
                <a:gd name="connsiteX2" fmla="*/ 128587 w 2081212"/>
                <a:gd name="connsiteY2" fmla="*/ 328613 h 352425"/>
                <a:gd name="connsiteX3" fmla="*/ 69056 w 2081212"/>
                <a:gd name="connsiteY3" fmla="*/ 326231 h 352425"/>
                <a:gd name="connsiteX4" fmla="*/ 47625 w 2081212"/>
                <a:gd name="connsiteY4" fmla="*/ 316706 h 352425"/>
                <a:gd name="connsiteX5" fmla="*/ 28575 w 2081212"/>
                <a:gd name="connsiteY5" fmla="*/ 300038 h 352425"/>
                <a:gd name="connsiteX6" fmla="*/ 11906 w 2081212"/>
                <a:gd name="connsiteY6" fmla="*/ 280988 h 352425"/>
                <a:gd name="connsiteX7" fmla="*/ 0 w 2081212"/>
                <a:gd name="connsiteY7" fmla="*/ 252413 h 352425"/>
                <a:gd name="connsiteX8" fmla="*/ 0 w 2081212"/>
                <a:gd name="connsiteY8" fmla="*/ 226219 h 352425"/>
                <a:gd name="connsiteX9" fmla="*/ 7143 w 2081212"/>
                <a:gd name="connsiteY9" fmla="*/ 197644 h 352425"/>
                <a:gd name="connsiteX10" fmla="*/ 28575 w 2081212"/>
                <a:gd name="connsiteY10" fmla="*/ 173831 h 352425"/>
                <a:gd name="connsiteX11" fmla="*/ 61912 w 2081212"/>
                <a:gd name="connsiteY11" fmla="*/ 150019 h 352425"/>
                <a:gd name="connsiteX12" fmla="*/ 107156 w 2081212"/>
                <a:gd name="connsiteY12" fmla="*/ 133350 h 352425"/>
                <a:gd name="connsiteX13" fmla="*/ 157162 w 2081212"/>
                <a:gd name="connsiteY13" fmla="*/ 119063 h 352425"/>
                <a:gd name="connsiteX14" fmla="*/ 228600 w 2081212"/>
                <a:gd name="connsiteY14" fmla="*/ 107156 h 352425"/>
                <a:gd name="connsiteX15" fmla="*/ 309562 w 2081212"/>
                <a:gd name="connsiteY15" fmla="*/ 104775 h 352425"/>
                <a:gd name="connsiteX16" fmla="*/ 440531 w 2081212"/>
                <a:gd name="connsiteY16" fmla="*/ 104775 h 352425"/>
                <a:gd name="connsiteX17" fmla="*/ 1109662 w 2081212"/>
                <a:gd name="connsiteY17" fmla="*/ 104775 h 352425"/>
                <a:gd name="connsiteX18" fmla="*/ 1571625 w 2081212"/>
                <a:gd name="connsiteY18" fmla="*/ 107156 h 352425"/>
                <a:gd name="connsiteX19" fmla="*/ 1764506 w 2081212"/>
                <a:gd name="connsiteY19" fmla="*/ 107156 h 352425"/>
                <a:gd name="connsiteX20" fmla="*/ 1814512 w 2081212"/>
                <a:gd name="connsiteY20" fmla="*/ 104775 h 352425"/>
                <a:gd name="connsiteX21" fmla="*/ 1843087 w 2081212"/>
                <a:gd name="connsiteY21" fmla="*/ 100013 h 352425"/>
                <a:gd name="connsiteX22" fmla="*/ 1881187 w 2081212"/>
                <a:gd name="connsiteY22" fmla="*/ 90488 h 352425"/>
                <a:gd name="connsiteX23" fmla="*/ 1921668 w 2081212"/>
                <a:gd name="connsiteY23" fmla="*/ 73819 h 352425"/>
                <a:gd name="connsiteX24" fmla="*/ 1969293 w 2081212"/>
                <a:gd name="connsiteY24" fmla="*/ 42863 h 352425"/>
                <a:gd name="connsiteX25" fmla="*/ 1995487 w 2081212"/>
                <a:gd name="connsiteY25" fmla="*/ 23813 h 352425"/>
                <a:gd name="connsiteX26" fmla="*/ 2016918 w 2081212"/>
                <a:gd name="connsiteY26" fmla="*/ 9525 h 352425"/>
                <a:gd name="connsiteX27" fmla="*/ 2040731 w 2081212"/>
                <a:gd name="connsiteY27" fmla="*/ 0 h 352425"/>
                <a:gd name="connsiteX28" fmla="*/ 2055018 w 2081212"/>
                <a:gd name="connsiteY28" fmla="*/ 0 h 352425"/>
                <a:gd name="connsiteX29" fmla="*/ 2069306 w 2081212"/>
                <a:gd name="connsiteY29" fmla="*/ 2381 h 352425"/>
                <a:gd name="connsiteX30" fmla="*/ 2076450 w 2081212"/>
                <a:gd name="connsiteY30" fmla="*/ 9525 h 352425"/>
                <a:gd name="connsiteX31" fmla="*/ 2081212 w 2081212"/>
                <a:gd name="connsiteY31" fmla="*/ 26194 h 352425"/>
                <a:gd name="connsiteX32" fmla="*/ 2074068 w 2081212"/>
                <a:gd name="connsiteY32" fmla="*/ 66675 h 352425"/>
                <a:gd name="connsiteX33" fmla="*/ 2031206 w 2081212"/>
                <a:gd name="connsiteY33" fmla="*/ 195263 h 352425"/>
                <a:gd name="connsiteX34" fmla="*/ 1983581 w 2081212"/>
                <a:gd name="connsiteY34" fmla="*/ 352425 h 352425"/>
                <a:gd name="connsiteX35" fmla="*/ 1857375 w 2081212"/>
                <a:gd name="connsiteY35" fmla="*/ 335756 h 352425"/>
                <a:gd name="connsiteX36" fmla="*/ 1131093 w 2081212"/>
                <a:gd name="connsiteY36" fmla="*/ 33099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1212" h="352425">
                  <a:moveTo>
                    <a:pt x="1131093" y="330994"/>
                  </a:moveTo>
                  <a:lnTo>
                    <a:pt x="330993" y="330994"/>
                  </a:lnTo>
                  <a:lnTo>
                    <a:pt x="128587" y="328613"/>
                  </a:lnTo>
                  <a:lnTo>
                    <a:pt x="69056" y="326231"/>
                  </a:lnTo>
                  <a:lnTo>
                    <a:pt x="47625" y="316706"/>
                  </a:lnTo>
                  <a:lnTo>
                    <a:pt x="28575" y="300038"/>
                  </a:lnTo>
                  <a:lnTo>
                    <a:pt x="11906" y="280988"/>
                  </a:lnTo>
                  <a:lnTo>
                    <a:pt x="0" y="252413"/>
                  </a:lnTo>
                  <a:lnTo>
                    <a:pt x="0" y="226219"/>
                  </a:lnTo>
                  <a:lnTo>
                    <a:pt x="7143" y="197644"/>
                  </a:lnTo>
                  <a:lnTo>
                    <a:pt x="28575" y="173831"/>
                  </a:lnTo>
                  <a:lnTo>
                    <a:pt x="61912" y="150019"/>
                  </a:lnTo>
                  <a:lnTo>
                    <a:pt x="107156" y="133350"/>
                  </a:lnTo>
                  <a:lnTo>
                    <a:pt x="157162" y="119063"/>
                  </a:lnTo>
                  <a:lnTo>
                    <a:pt x="228600" y="107156"/>
                  </a:lnTo>
                  <a:lnTo>
                    <a:pt x="309562" y="104775"/>
                  </a:lnTo>
                  <a:lnTo>
                    <a:pt x="440531" y="104775"/>
                  </a:lnTo>
                  <a:lnTo>
                    <a:pt x="1109662" y="104775"/>
                  </a:lnTo>
                  <a:lnTo>
                    <a:pt x="1571625" y="107156"/>
                  </a:lnTo>
                  <a:lnTo>
                    <a:pt x="1764506" y="107156"/>
                  </a:lnTo>
                  <a:lnTo>
                    <a:pt x="1814512" y="104775"/>
                  </a:lnTo>
                  <a:lnTo>
                    <a:pt x="1843087" y="100013"/>
                  </a:lnTo>
                  <a:lnTo>
                    <a:pt x="1881187" y="90488"/>
                  </a:lnTo>
                  <a:lnTo>
                    <a:pt x="1921668" y="73819"/>
                  </a:lnTo>
                  <a:lnTo>
                    <a:pt x="1969293" y="42863"/>
                  </a:lnTo>
                  <a:lnTo>
                    <a:pt x="1995487" y="23813"/>
                  </a:lnTo>
                  <a:lnTo>
                    <a:pt x="2016918" y="9525"/>
                  </a:lnTo>
                  <a:lnTo>
                    <a:pt x="2040731" y="0"/>
                  </a:lnTo>
                  <a:lnTo>
                    <a:pt x="2055018" y="0"/>
                  </a:lnTo>
                  <a:lnTo>
                    <a:pt x="2069306" y="2381"/>
                  </a:lnTo>
                  <a:lnTo>
                    <a:pt x="2076450" y="9525"/>
                  </a:lnTo>
                  <a:lnTo>
                    <a:pt x="2081212" y="26194"/>
                  </a:lnTo>
                  <a:lnTo>
                    <a:pt x="2074068" y="66675"/>
                  </a:lnTo>
                  <a:lnTo>
                    <a:pt x="2031206" y="195263"/>
                  </a:lnTo>
                  <a:lnTo>
                    <a:pt x="1983581" y="352425"/>
                  </a:lnTo>
                  <a:lnTo>
                    <a:pt x="1857375" y="335756"/>
                  </a:lnTo>
                  <a:lnTo>
                    <a:pt x="1131093" y="3309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6">
              <a:extLst>
                <a:ext uri="{FF2B5EF4-FFF2-40B4-BE49-F238E27FC236}">
                  <a16:creationId xmlns:a16="http://schemas.microsoft.com/office/drawing/2014/main" id="{684900AA-CA72-4F20-9574-D4B7BE4E6B44}"/>
                </a:ext>
              </a:extLst>
            </p:cNvPr>
            <p:cNvSpPr/>
            <p:nvPr/>
          </p:nvSpPr>
          <p:spPr>
            <a:xfrm>
              <a:off x="5591177" y="1631951"/>
              <a:ext cx="412750" cy="1355725"/>
            </a:xfrm>
            <a:custGeom>
              <a:avLst/>
              <a:gdLst>
                <a:gd name="connsiteX0" fmla="*/ 365125 w 412750"/>
                <a:gd name="connsiteY0" fmla="*/ 419100 h 1355725"/>
                <a:gd name="connsiteX1" fmla="*/ 333375 w 412750"/>
                <a:gd name="connsiteY1" fmla="*/ 657225 h 1355725"/>
                <a:gd name="connsiteX2" fmla="*/ 307975 w 412750"/>
                <a:gd name="connsiteY2" fmla="*/ 809625 h 1355725"/>
                <a:gd name="connsiteX3" fmla="*/ 263525 w 412750"/>
                <a:gd name="connsiteY3" fmla="*/ 1057275 h 1355725"/>
                <a:gd name="connsiteX4" fmla="*/ 244475 w 412750"/>
                <a:gd name="connsiteY4" fmla="*/ 1317625 h 1355725"/>
                <a:gd name="connsiteX5" fmla="*/ 203200 w 412750"/>
                <a:gd name="connsiteY5" fmla="*/ 1343025 h 1355725"/>
                <a:gd name="connsiteX6" fmla="*/ 184150 w 412750"/>
                <a:gd name="connsiteY6" fmla="*/ 1352550 h 1355725"/>
                <a:gd name="connsiteX7" fmla="*/ 165100 w 412750"/>
                <a:gd name="connsiteY7" fmla="*/ 1355725 h 1355725"/>
                <a:gd name="connsiteX8" fmla="*/ 136525 w 412750"/>
                <a:gd name="connsiteY8" fmla="*/ 1352550 h 1355725"/>
                <a:gd name="connsiteX9" fmla="*/ 104775 w 412750"/>
                <a:gd name="connsiteY9" fmla="*/ 1333500 h 1355725"/>
                <a:gd name="connsiteX10" fmla="*/ 73025 w 412750"/>
                <a:gd name="connsiteY10" fmla="*/ 1304925 h 1355725"/>
                <a:gd name="connsiteX11" fmla="*/ 47625 w 412750"/>
                <a:gd name="connsiteY11" fmla="*/ 1266825 h 1355725"/>
                <a:gd name="connsiteX12" fmla="*/ 31750 w 412750"/>
                <a:gd name="connsiteY12" fmla="*/ 1238250 h 1355725"/>
                <a:gd name="connsiteX13" fmla="*/ 12700 w 412750"/>
                <a:gd name="connsiteY13" fmla="*/ 1193800 h 1355725"/>
                <a:gd name="connsiteX14" fmla="*/ 0 w 412750"/>
                <a:gd name="connsiteY14" fmla="*/ 1136650 h 1355725"/>
                <a:gd name="connsiteX15" fmla="*/ 6350 w 412750"/>
                <a:gd name="connsiteY15" fmla="*/ 1089025 h 1355725"/>
                <a:gd name="connsiteX16" fmla="*/ 19050 w 412750"/>
                <a:gd name="connsiteY16" fmla="*/ 1060450 h 1355725"/>
                <a:gd name="connsiteX17" fmla="*/ 47625 w 412750"/>
                <a:gd name="connsiteY17" fmla="*/ 984250 h 1355725"/>
                <a:gd name="connsiteX18" fmla="*/ 73025 w 412750"/>
                <a:gd name="connsiteY18" fmla="*/ 901700 h 1355725"/>
                <a:gd name="connsiteX19" fmla="*/ 95250 w 412750"/>
                <a:gd name="connsiteY19" fmla="*/ 812800 h 1355725"/>
                <a:gd name="connsiteX20" fmla="*/ 149225 w 412750"/>
                <a:gd name="connsiteY20" fmla="*/ 584200 h 1355725"/>
                <a:gd name="connsiteX21" fmla="*/ 171450 w 412750"/>
                <a:gd name="connsiteY21" fmla="*/ 482600 h 1355725"/>
                <a:gd name="connsiteX22" fmla="*/ 187325 w 412750"/>
                <a:gd name="connsiteY22" fmla="*/ 400050 h 1355725"/>
                <a:gd name="connsiteX23" fmla="*/ 193675 w 412750"/>
                <a:gd name="connsiteY23" fmla="*/ 327025 h 1355725"/>
                <a:gd name="connsiteX24" fmla="*/ 190500 w 412750"/>
                <a:gd name="connsiteY24" fmla="*/ 285750 h 1355725"/>
                <a:gd name="connsiteX25" fmla="*/ 177800 w 412750"/>
                <a:gd name="connsiteY25" fmla="*/ 241300 h 1355725"/>
                <a:gd name="connsiteX26" fmla="*/ 155575 w 412750"/>
                <a:gd name="connsiteY26" fmla="*/ 174625 h 1355725"/>
                <a:gd name="connsiteX27" fmla="*/ 117475 w 412750"/>
                <a:gd name="connsiteY27" fmla="*/ 111125 h 1355725"/>
                <a:gd name="connsiteX28" fmla="*/ 73025 w 412750"/>
                <a:gd name="connsiteY28" fmla="*/ 57150 h 1355725"/>
                <a:gd name="connsiteX29" fmla="*/ 60325 w 412750"/>
                <a:gd name="connsiteY29" fmla="*/ 19050 h 1355725"/>
                <a:gd name="connsiteX30" fmla="*/ 69850 w 412750"/>
                <a:gd name="connsiteY30" fmla="*/ 0 h 1355725"/>
                <a:gd name="connsiteX31" fmla="*/ 88900 w 412750"/>
                <a:gd name="connsiteY31" fmla="*/ 0 h 1355725"/>
                <a:gd name="connsiteX32" fmla="*/ 127000 w 412750"/>
                <a:gd name="connsiteY32" fmla="*/ 19050 h 1355725"/>
                <a:gd name="connsiteX33" fmla="*/ 254000 w 412750"/>
                <a:gd name="connsiteY33" fmla="*/ 69850 h 1355725"/>
                <a:gd name="connsiteX34" fmla="*/ 358775 w 412750"/>
                <a:gd name="connsiteY34" fmla="*/ 101600 h 1355725"/>
                <a:gd name="connsiteX35" fmla="*/ 412750 w 412750"/>
                <a:gd name="connsiteY35" fmla="*/ 114300 h 1355725"/>
                <a:gd name="connsiteX36" fmla="*/ 381000 w 412750"/>
                <a:gd name="connsiteY36" fmla="*/ 317500 h 1355725"/>
                <a:gd name="connsiteX37" fmla="*/ 365125 w 412750"/>
                <a:gd name="connsiteY37" fmla="*/ 419100 h 135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2750" h="1355725">
                  <a:moveTo>
                    <a:pt x="365125" y="419100"/>
                  </a:moveTo>
                  <a:lnTo>
                    <a:pt x="333375" y="657225"/>
                  </a:lnTo>
                  <a:lnTo>
                    <a:pt x="307975" y="809625"/>
                  </a:lnTo>
                  <a:lnTo>
                    <a:pt x="263525" y="1057275"/>
                  </a:lnTo>
                  <a:lnTo>
                    <a:pt x="244475" y="1317625"/>
                  </a:lnTo>
                  <a:lnTo>
                    <a:pt x="203200" y="1343025"/>
                  </a:lnTo>
                  <a:lnTo>
                    <a:pt x="184150" y="1352550"/>
                  </a:lnTo>
                  <a:lnTo>
                    <a:pt x="165100" y="1355725"/>
                  </a:lnTo>
                  <a:lnTo>
                    <a:pt x="136525" y="1352550"/>
                  </a:lnTo>
                  <a:lnTo>
                    <a:pt x="104775" y="1333500"/>
                  </a:lnTo>
                  <a:lnTo>
                    <a:pt x="73025" y="1304925"/>
                  </a:lnTo>
                  <a:lnTo>
                    <a:pt x="47625" y="1266825"/>
                  </a:lnTo>
                  <a:lnTo>
                    <a:pt x="31750" y="1238250"/>
                  </a:lnTo>
                  <a:lnTo>
                    <a:pt x="12700" y="1193800"/>
                  </a:lnTo>
                  <a:lnTo>
                    <a:pt x="0" y="1136650"/>
                  </a:lnTo>
                  <a:lnTo>
                    <a:pt x="6350" y="1089025"/>
                  </a:lnTo>
                  <a:lnTo>
                    <a:pt x="19050" y="1060450"/>
                  </a:lnTo>
                  <a:lnTo>
                    <a:pt x="47625" y="984250"/>
                  </a:lnTo>
                  <a:lnTo>
                    <a:pt x="73025" y="901700"/>
                  </a:lnTo>
                  <a:lnTo>
                    <a:pt x="95250" y="812800"/>
                  </a:lnTo>
                  <a:lnTo>
                    <a:pt x="149225" y="584200"/>
                  </a:lnTo>
                  <a:lnTo>
                    <a:pt x="171450" y="482600"/>
                  </a:lnTo>
                  <a:lnTo>
                    <a:pt x="187325" y="400050"/>
                  </a:lnTo>
                  <a:lnTo>
                    <a:pt x="193675" y="327025"/>
                  </a:lnTo>
                  <a:lnTo>
                    <a:pt x="190500" y="285750"/>
                  </a:lnTo>
                  <a:lnTo>
                    <a:pt x="177800" y="241300"/>
                  </a:lnTo>
                  <a:lnTo>
                    <a:pt x="155575" y="174625"/>
                  </a:lnTo>
                  <a:lnTo>
                    <a:pt x="117475" y="111125"/>
                  </a:lnTo>
                  <a:lnTo>
                    <a:pt x="73025" y="57150"/>
                  </a:lnTo>
                  <a:lnTo>
                    <a:pt x="60325" y="19050"/>
                  </a:lnTo>
                  <a:lnTo>
                    <a:pt x="69850" y="0"/>
                  </a:lnTo>
                  <a:lnTo>
                    <a:pt x="88900" y="0"/>
                  </a:lnTo>
                  <a:lnTo>
                    <a:pt x="127000" y="19050"/>
                  </a:lnTo>
                  <a:lnTo>
                    <a:pt x="254000" y="69850"/>
                  </a:lnTo>
                  <a:lnTo>
                    <a:pt x="358775" y="101600"/>
                  </a:lnTo>
                  <a:lnTo>
                    <a:pt x="412750" y="114300"/>
                  </a:lnTo>
                  <a:lnTo>
                    <a:pt x="381000" y="317500"/>
                  </a:lnTo>
                  <a:lnTo>
                    <a:pt x="365125" y="419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5D83907D-AD44-4F1E-AB84-6FF368333483}"/>
                </a:ext>
              </a:extLst>
            </p:cNvPr>
            <p:cNvSpPr/>
            <p:nvPr/>
          </p:nvSpPr>
          <p:spPr>
            <a:xfrm>
              <a:off x="5802316" y="2566988"/>
              <a:ext cx="1493837" cy="387350"/>
            </a:xfrm>
            <a:custGeom>
              <a:avLst/>
              <a:gdLst>
                <a:gd name="connsiteX0" fmla="*/ 369094 w 1493044"/>
                <a:gd name="connsiteY0" fmla="*/ 154781 h 388143"/>
                <a:gd name="connsiteX1" fmla="*/ 878682 w 1493044"/>
                <a:gd name="connsiteY1" fmla="*/ 97631 h 388143"/>
                <a:gd name="connsiteX2" fmla="*/ 1190625 w 1493044"/>
                <a:gd name="connsiteY2" fmla="*/ 50006 h 388143"/>
                <a:gd name="connsiteX3" fmla="*/ 1493044 w 1493044"/>
                <a:gd name="connsiteY3" fmla="*/ 0 h 388143"/>
                <a:gd name="connsiteX4" fmla="*/ 1471613 w 1493044"/>
                <a:gd name="connsiteY4" fmla="*/ 171450 h 388143"/>
                <a:gd name="connsiteX5" fmla="*/ 1381125 w 1493044"/>
                <a:gd name="connsiteY5" fmla="*/ 178593 h 388143"/>
                <a:gd name="connsiteX6" fmla="*/ 1023938 w 1493044"/>
                <a:gd name="connsiteY6" fmla="*/ 211931 h 388143"/>
                <a:gd name="connsiteX7" fmla="*/ 726282 w 1493044"/>
                <a:gd name="connsiteY7" fmla="*/ 250031 h 388143"/>
                <a:gd name="connsiteX8" fmla="*/ 450057 w 1493044"/>
                <a:gd name="connsiteY8" fmla="*/ 292893 h 388143"/>
                <a:gd name="connsiteX9" fmla="*/ 211932 w 1493044"/>
                <a:gd name="connsiteY9" fmla="*/ 335756 h 388143"/>
                <a:gd name="connsiteX10" fmla="*/ 30957 w 1493044"/>
                <a:gd name="connsiteY10" fmla="*/ 381000 h 388143"/>
                <a:gd name="connsiteX11" fmla="*/ 0 w 1493044"/>
                <a:gd name="connsiteY11" fmla="*/ 388143 h 388143"/>
                <a:gd name="connsiteX12" fmla="*/ 0 w 1493044"/>
                <a:gd name="connsiteY12" fmla="*/ 195262 h 388143"/>
                <a:gd name="connsiteX13" fmla="*/ 164307 w 1493044"/>
                <a:gd name="connsiteY13" fmla="*/ 178593 h 388143"/>
                <a:gd name="connsiteX14" fmla="*/ 369094 w 1493044"/>
                <a:gd name="connsiteY14" fmla="*/ 154781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3044" h="388143">
                  <a:moveTo>
                    <a:pt x="369094" y="154781"/>
                  </a:moveTo>
                  <a:lnTo>
                    <a:pt x="878682" y="97631"/>
                  </a:lnTo>
                  <a:lnTo>
                    <a:pt x="1190625" y="50006"/>
                  </a:lnTo>
                  <a:lnTo>
                    <a:pt x="1493044" y="0"/>
                  </a:lnTo>
                  <a:lnTo>
                    <a:pt x="1471613" y="171450"/>
                  </a:lnTo>
                  <a:lnTo>
                    <a:pt x="1381125" y="178593"/>
                  </a:lnTo>
                  <a:lnTo>
                    <a:pt x="1023938" y="211931"/>
                  </a:lnTo>
                  <a:lnTo>
                    <a:pt x="726282" y="250031"/>
                  </a:lnTo>
                  <a:lnTo>
                    <a:pt x="450057" y="292893"/>
                  </a:lnTo>
                  <a:lnTo>
                    <a:pt x="211932" y="335756"/>
                  </a:lnTo>
                  <a:lnTo>
                    <a:pt x="30957" y="381000"/>
                  </a:lnTo>
                  <a:lnTo>
                    <a:pt x="0" y="388143"/>
                  </a:lnTo>
                  <a:lnTo>
                    <a:pt x="0" y="195262"/>
                  </a:lnTo>
                  <a:lnTo>
                    <a:pt x="164307" y="178593"/>
                  </a:lnTo>
                  <a:lnTo>
                    <a:pt x="369094" y="1547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2ED004C2-E967-41C7-AEC8-512F758E076D}"/>
                </a:ext>
              </a:extLst>
            </p:cNvPr>
            <p:cNvSpPr/>
            <p:nvPr/>
          </p:nvSpPr>
          <p:spPr>
            <a:xfrm>
              <a:off x="5899153" y="1509714"/>
              <a:ext cx="1820863" cy="1309687"/>
            </a:xfrm>
            <a:custGeom>
              <a:avLst/>
              <a:gdLst>
                <a:gd name="connsiteX0" fmla="*/ 1085850 w 1821657"/>
                <a:gd name="connsiteY0" fmla="*/ 257175 h 1309687"/>
                <a:gd name="connsiteX1" fmla="*/ 714375 w 1821657"/>
                <a:gd name="connsiteY1" fmla="*/ 295275 h 1309687"/>
                <a:gd name="connsiteX2" fmla="*/ 640557 w 1821657"/>
                <a:gd name="connsiteY2" fmla="*/ 307181 h 1309687"/>
                <a:gd name="connsiteX3" fmla="*/ 488157 w 1821657"/>
                <a:gd name="connsiteY3" fmla="*/ 345281 h 1309687"/>
                <a:gd name="connsiteX4" fmla="*/ 366713 w 1821657"/>
                <a:gd name="connsiteY4" fmla="*/ 366712 h 1309687"/>
                <a:gd name="connsiteX5" fmla="*/ 252413 w 1821657"/>
                <a:gd name="connsiteY5" fmla="*/ 381000 h 1309687"/>
                <a:gd name="connsiteX6" fmla="*/ 21432 w 1821657"/>
                <a:gd name="connsiteY6" fmla="*/ 407193 h 1309687"/>
                <a:gd name="connsiteX7" fmla="*/ 0 w 1821657"/>
                <a:gd name="connsiteY7" fmla="*/ 226218 h 1309687"/>
                <a:gd name="connsiteX8" fmla="*/ 100013 w 1821657"/>
                <a:gd name="connsiteY8" fmla="*/ 233362 h 1309687"/>
                <a:gd name="connsiteX9" fmla="*/ 145257 w 1821657"/>
                <a:gd name="connsiteY9" fmla="*/ 240506 h 1309687"/>
                <a:gd name="connsiteX10" fmla="*/ 188119 w 1821657"/>
                <a:gd name="connsiteY10" fmla="*/ 245268 h 1309687"/>
                <a:gd name="connsiteX11" fmla="*/ 271463 w 1821657"/>
                <a:gd name="connsiteY11" fmla="*/ 238125 h 1309687"/>
                <a:gd name="connsiteX12" fmla="*/ 688182 w 1821657"/>
                <a:gd name="connsiteY12" fmla="*/ 178593 h 1309687"/>
                <a:gd name="connsiteX13" fmla="*/ 995363 w 1821657"/>
                <a:gd name="connsiteY13" fmla="*/ 121443 h 1309687"/>
                <a:gd name="connsiteX14" fmla="*/ 1362075 w 1821657"/>
                <a:gd name="connsiteY14" fmla="*/ 47625 h 1309687"/>
                <a:gd name="connsiteX15" fmla="*/ 1397794 w 1821657"/>
                <a:gd name="connsiteY15" fmla="*/ 30956 h 1309687"/>
                <a:gd name="connsiteX16" fmla="*/ 1428750 w 1821657"/>
                <a:gd name="connsiteY16" fmla="*/ 7143 h 1309687"/>
                <a:gd name="connsiteX17" fmla="*/ 1440657 w 1821657"/>
                <a:gd name="connsiteY17" fmla="*/ 0 h 1309687"/>
                <a:gd name="connsiteX18" fmla="*/ 1450182 w 1821657"/>
                <a:gd name="connsiteY18" fmla="*/ 0 h 1309687"/>
                <a:gd name="connsiteX19" fmla="*/ 1509713 w 1821657"/>
                <a:gd name="connsiteY19" fmla="*/ 28575 h 1309687"/>
                <a:gd name="connsiteX20" fmla="*/ 1562100 w 1821657"/>
                <a:gd name="connsiteY20" fmla="*/ 54768 h 1309687"/>
                <a:gd name="connsiteX21" fmla="*/ 1674019 w 1821657"/>
                <a:gd name="connsiteY21" fmla="*/ 119062 h 1309687"/>
                <a:gd name="connsiteX22" fmla="*/ 1728788 w 1821657"/>
                <a:gd name="connsiteY22" fmla="*/ 152400 h 1309687"/>
                <a:gd name="connsiteX23" fmla="*/ 1764507 w 1821657"/>
                <a:gd name="connsiteY23" fmla="*/ 178593 h 1309687"/>
                <a:gd name="connsiteX24" fmla="*/ 1788319 w 1821657"/>
                <a:gd name="connsiteY24" fmla="*/ 200025 h 1309687"/>
                <a:gd name="connsiteX25" fmla="*/ 1809750 w 1821657"/>
                <a:gd name="connsiteY25" fmla="*/ 223837 h 1309687"/>
                <a:gd name="connsiteX26" fmla="*/ 1816894 w 1821657"/>
                <a:gd name="connsiteY26" fmla="*/ 238125 h 1309687"/>
                <a:gd name="connsiteX27" fmla="*/ 1821657 w 1821657"/>
                <a:gd name="connsiteY27" fmla="*/ 259556 h 1309687"/>
                <a:gd name="connsiteX28" fmla="*/ 1816894 w 1821657"/>
                <a:gd name="connsiteY28" fmla="*/ 278606 h 1309687"/>
                <a:gd name="connsiteX29" fmla="*/ 1804988 w 1821657"/>
                <a:gd name="connsiteY29" fmla="*/ 302418 h 1309687"/>
                <a:gd name="connsiteX30" fmla="*/ 1774032 w 1821657"/>
                <a:gd name="connsiteY30" fmla="*/ 328612 h 1309687"/>
                <a:gd name="connsiteX31" fmla="*/ 1738313 w 1821657"/>
                <a:gd name="connsiteY31" fmla="*/ 350043 h 1309687"/>
                <a:gd name="connsiteX32" fmla="*/ 1726407 w 1821657"/>
                <a:gd name="connsiteY32" fmla="*/ 359568 h 1309687"/>
                <a:gd name="connsiteX33" fmla="*/ 1683544 w 1821657"/>
                <a:gd name="connsiteY33" fmla="*/ 526256 h 1309687"/>
                <a:gd name="connsiteX34" fmla="*/ 1647825 w 1821657"/>
                <a:gd name="connsiteY34" fmla="*/ 661987 h 1309687"/>
                <a:gd name="connsiteX35" fmla="*/ 1566863 w 1821657"/>
                <a:gd name="connsiteY35" fmla="*/ 1045368 h 1309687"/>
                <a:gd name="connsiteX36" fmla="*/ 1533525 w 1821657"/>
                <a:gd name="connsiteY36" fmla="*/ 1197768 h 1309687"/>
                <a:gd name="connsiteX37" fmla="*/ 1519238 w 1821657"/>
                <a:gd name="connsiteY37" fmla="*/ 1247775 h 1309687"/>
                <a:gd name="connsiteX38" fmla="*/ 1507332 w 1821657"/>
                <a:gd name="connsiteY38" fmla="*/ 1281112 h 1309687"/>
                <a:gd name="connsiteX39" fmla="*/ 1490663 w 1821657"/>
                <a:gd name="connsiteY39" fmla="*/ 1300162 h 1309687"/>
                <a:gd name="connsiteX40" fmla="*/ 1469232 w 1821657"/>
                <a:gd name="connsiteY40" fmla="*/ 1309687 h 1309687"/>
                <a:gd name="connsiteX41" fmla="*/ 1435894 w 1821657"/>
                <a:gd name="connsiteY41" fmla="*/ 1304925 h 1309687"/>
                <a:gd name="connsiteX42" fmla="*/ 1397794 w 1821657"/>
                <a:gd name="connsiteY42" fmla="*/ 1283493 h 1309687"/>
                <a:gd name="connsiteX43" fmla="*/ 1350169 w 1821657"/>
                <a:gd name="connsiteY43" fmla="*/ 1250156 h 1309687"/>
                <a:gd name="connsiteX44" fmla="*/ 1307307 w 1821657"/>
                <a:gd name="connsiteY44" fmla="*/ 1209675 h 1309687"/>
                <a:gd name="connsiteX45" fmla="*/ 1302544 w 1821657"/>
                <a:gd name="connsiteY45" fmla="*/ 1097756 h 1309687"/>
                <a:gd name="connsiteX46" fmla="*/ 1373982 w 1821657"/>
                <a:gd name="connsiteY46" fmla="*/ 700087 h 1309687"/>
                <a:gd name="connsiteX47" fmla="*/ 1393032 w 1821657"/>
                <a:gd name="connsiteY47" fmla="*/ 583406 h 1309687"/>
                <a:gd name="connsiteX48" fmla="*/ 1445419 w 1821657"/>
                <a:gd name="connsiteY48" fmla="*/ 273843 h 1309687"/>
                <a:gd name="connsiteX49" fmla="*/ 1440657 w 1821657"/>
                <a:gd name="connsiteY49" fmla="*/ 252412 h 1309687"/>
                <a:gd name="connsiteX50" fmla="*/ 1433513 w 1821657"/>
                <a:gd name="connsiteY50" fmla="*/ 240506 h 1309687"/>
                <a:gd name="connsiteX51" fmla="*/ 1419225 w 1821657"/>
                <a:gd name="connsiteY51" fmla="*/ 230981 h 1309687"/>
                <a:gd name="connsiteX52" fmla="*/ 1388269 w 1821657"/>
                <a:gd name="connsiteY52" fmla="*/ 223837 h 1309687"/>
                <a:gd name="connsiteX53" fmla="*/ 1307307 w 1821657"/>
                <a:gd name="connsiteY53" fmla="*/ 230981 h 1309687"/>
                <a:gd name="connsiteX54" fmla="*/ 1085850 w 1821657"/>
                <a:gd name="connsiteY54" fmla="*/ 257175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1657" h="1309687">
                  <a:moveTo>
                    <a:pt x="1085850" y="257175"/>
                  </a:moveTo>
                  <a:lnTo>
                    <a:pt x="714375" y="295275"/>
                  </a:lnTo>
                  <a:lnTo>
                    <a:pt x="640557" y="307181"/>
                  </a:lnTo>
                  <a:lnTo>
                    <a:pt x="488157" y="345281"/>
                  </a:lnTo>
                  <a:lnTo>
                    <a:pt x="366713" y="366712"/>
                  </a:lnTo>
                  <a:lnTo>
                    <a:pt x="252413" y="381000"/>
                  </a:lnTo>
                  <a:lnTo>
                    <a:pt x="21432" y="407193"/>
                  </a:lnTo>
                  <a:lnTo>
                    <a:pt x="0" y="226218"/>
                  </a:lnTo>
                  <a:lnTo>
                    <a:pt x="100013" y="233362"/>
                  </a:lnTo>
                  <a:lnTo>
                    <a:pt x="145257" y="240506"/>
                  </a:lnTo>
                  <a:lnTo>
                    <a:pt x="188119" y="245268"/>
                  </a:lnTo>
                  <a:lnTo>
                    <a:pt x="271463" y="238125"/>
                  </a:lnTo>
                  <a:lnTo>
                    <a:pt x="688182" y="178593"/>
                  </a:lnTo>
                  <a:lnTo>
                    <a:pt x="995363" y="121443"/>
                  </a:lnTo>
                  <a:lnTo>
                    <a:pt x="1362075" y="47625"/>
                  </a:lnTo>
                  <a:lnTo>
                    <a:pt x="1397794" y="30956"/>
                  </a:lnTo>
                  <a:lnTo>
                    <a:pt x="1428750" y="7143"/>
                  </a:lnTo>
                  <a:lnTo>
                    <a:pt x="1440657" y="0"/>
                  </a:lnTo>
                  <a:lnTo>
                    <a:pt x="1450182" y="0"/>
                  </a:lnTo>
                  <a:lnTo>
                    <a:pt x="1509713" y="28575"/>
                  </a:lnTo>
                  <a:lnTo>
                    <a:pt x="1562100" y="54768"/>
                  </a:lnTo>
                  <a:lnTo>
                    <a:pt x="1674019" y="119062"/>
                  </a:lnTo>
                  <a:lnTo>
                    <a:pt x="1728788" y="152400"/>
                  </a:lnTo>
                  <a:lnTo>
                    <a:pt x="1764507" y="178593"/>
                  </a:lnTo>
                  <a:lnTo>
                    <a:pt x="1788319" y="200025"/>
                  </a:lnTo>
                  <a:lnTo>
                    <a:pt x="1809750" y="223837"/>
                  </a:lnTo>
                  <a:lnTo>
                    <a:pt x="1816894" y="238125"/>
                  </a:lnTo>
                  <a:lnTo>
                    <a:pt x="1821657" y="259556"/>
                  </a:lnTo>
                  <a:lnTo>
                    <a:pt x="1816894" y="278606"/>
                  </a:lnTo>
                  <a:lnTo>
                    <a:pt x="1804988" y="302418"/>
                  </a:lnTo>
                  <a:lnTo>
                    <a:pt x="1774032" y="328612"/>
                  </a:lnTo>
                  <a:lnTo>
                    <a:pt x="1738313" y="350043"/>
                  </a:lnTo>
                  <a:lnTo>
                    <a:pt x="1726407" y="359568"/>
                  </a:lnTo>
                  <a:lnTo>
                    <a:pt x="1683544" y="526256"/>
                  </a:lnTo>
                  <a:lnTo>
                    <a:pt x="1647825" y="661987"/>
                  </a:lnTo>
                  <a:lnTo>
                    <a:pt x="1566863" y="1045368"/>
                  </a:lnTo>
                  <a:lnTo>
                    <a:pt x="1533525" y="1197768"/>
                  </a:lnTo>
                  <a:lnTo>
                    <a:pt x="1519238" y="1247775"/>
                  </a:lnTo>
                  <a:lnTo>
                    <a:pt x="1507332" y="1281112"/>
                  </a:lnTo>
                  <a:lnTo>
                    <a:pt x="1490663" y="1300162"/>
                  </a:lnTo>
                  <a:lnTo>
                    <a:pt x="1469232" y="1309687"/>
                  </a:lnTo>
                  <a:lnTo>
                    <a:pt x="1435894" y="1304925"/>
                  </a:lnTo>
                  <a:lnTo>
                    <a:pt x="1397794" y="1283493"/>
                  </a:lnTo>
                  <a:lnTo>
                    <a:pt x="1350169" y="1250156"/>
                  </a:lnTo>
                  <a:lnTo>
                    <a:pt x="1307307" y="1209675"/>
                  </a:lnTo>
                  <a:lnTo>
                    <a:pt x="1302544" y="1097756"/>
                  </a:lnTo>
                  <a:lnTo>
                    <a:pt x="1373982" y="700087"/>
                  </a:lnTo>
                  <a:lnTo>
                    <a:pt x="1393032" y="583406"/>
                  </a:lnTo>
                  <a:lnTo>
                    <a:pt x="1445419" y="273843"/>
                  </a:lnTo>
                  <a:lnTo>
                    <a:pt x="1440657" y="252412"/>
                  </a:lnTo>
                  <a:lnTo>
                    <a:pt x="1433513" y="240506"/>
                  </a:lnTo>
                  <a:lnTo>
                    <a:pt x="1419225" y="230981"/>
                  </a:lnTo>
                  <a:lnTo>
                    <a:pt x="1388269" y="223837"/>
                  </a:lnTo>
                  <a:lnTo>
                    <a:pt x="1307307" y="230981"/>
                  </a:lnTo>
                  <a:lnTo>
                    <a:pt x="1085850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F1921676-C2D6-4EF5-B057-D241DF8A955D}"/>
                </a:ext>
              </a:extLst>
            </p:cNvPr>
            <p:cNvSpPr/>
            <p:nvPr/>
          </p:nvSpPr>
          <p:spPr>
            <a:xfrm>
              <a:off x="4929190" y="1952626"/>
              <a:ext cx="3371850" cy="588963"/>
            </a:xfrm>
            <a:custGeom>
              <a:avLst/>
              <a:gdLst>
                <a:gd name="connsiteX0" fmla="*/ 2126120 w 3371499"/>
                <a:gd name="connsiteY0" fmla="*/ 288905 h 589031"/>
                <a:gd name="connsiteX1" fmla="*/ 1739043 w 3371499"/>
                <a:gd name="connsiteY1" fmla="*/ 319759 h 589031"/>
                <a:gd name="connsiteX2" fmla="*/ 1559529 w 3371499"/>
                <a:gd name="connsiteY2" fmla="*/ 336589 h 589031"/>
                <a:gd name="connsiteX3" fmla="*/ 950864 w 3371499"/>
                <a:gd name="connsiteY3" fmla="*/ 431956 h 589031"/>
                <a:gd name="connsiteX4" fmla="*/ 776959 w 3371499"/>
                <a:gd name="connsiteY4" fmla="*/ 471224 h 589031"/>
                <a:gd name="connsiteX5" fmla="*/ 608665 w 3371499"/>
                <a:gd name="connsiteY5" fmla="*/ 516103 h 589031"/>
                <a:gd name="connsiteX6" fmla="*/ 535737 w 3371499"/>
                <a:gd name="connsiteY6" fmla="*/ 538542 h 589031"/>
                <a:gd name="connsiteX7" fmla="*/ 499273 w 3371499"/>
                <a:gd name="connsiteY7" fmla="*/ 560982 h 589031"/>
                <a:gd name="connsiteX8" fmla="*/ 457200 w 3371499"/>
                <a:gd name="connsiteY8" fmla="*/ 577811 h 589031"/>
                <a:gd name="connsiteX9" fmla="*/ 420736 w 3371499"/>
                <a:gd name="connsiteY9" fmla="*/ 586226 h 589031"/>
                <a:gd name="connsiteX10" fmla="*/ 378662 w 3371499"/>
                <a:gd name="connsiteY10" fmla="*/ 589031 h 589031"/>
                <a:gd name="connsiteX11" fmla="*/ 342199 w 3371499"/>
                <a:gd name="connsiteY11" fmla="*/ 580616 h 589031"/>
                <a:gd name="connsiteX12" fmla="*/ 210368 w 3371499"/>
                <a:gd name="connsiteY12" fmla="*/ 507688 h 589031"/>
                <a:gd name="connsiteX13" fmla="*/ 120611 w 3371499"/>
                <a:gd name="connsiteY13" fmla="*/ 445980 h 589031"/>
                <a:gd name="connsiteX14" fmla="*/ 50488 w 3371499"/>
                <a:gd name="connsiteY14" fmla="*/ 387077 h 589031"/>
                <a:gd name="connsiteX15" fmla="*/ 19634 w 3371499"/>
                <a:gd name="connsiteY15" fmla="*/ 353418 h 589031"/>
                <a:gd name="connsiteX16" fmla="*/ 2805 w 3371499"/>
                <a:gd name="connsiteY16" fmla="*/ 328174 h 589031"/>
                <a:gd name="connsiteX17" fmla="*/ 0 w 3371499"/>
                <a:gd name="connsiteY17" fmla="*/ 316955 h 589031"/>
                <a:gd name="connsiteX18" fmla="*/ 0 w 3371499"/>
                <a:gd name="connsiteY18" fmla="*/ 302930 h 589031"/>
                <a:gd name="connsiteX19" fmla="*/ 14024 w 3371499"/>
                <a:gd name="connsiteY19" fmla="*/ 294515 h 589031"/>
                <a:gd name="connsiteX20" fmla="*/ 33659 w 3371499"/>
                <a:gd name="connsiteY20" fmla="*/ 291710 h 589031"/>
                <a:gd name="connsiteX21" fmla="*/ 64513 w 3371499"/>
                <a:gd name="connsiteY21" fmla="*/ 300125 h 589031"/>
                <a:gd name="connsiteX22" fmla="*/ 140245 w 3371499"/>
                <a:gd name="connsiteY22" fmla="*/ 322564 h 589031"/>
                <a:gd name="connsiteX23" fmla="*/ 235612 w 3371499"/>
                <a:gd name="connsiteY23" fmla="*/ 345004 h 589031"/>
                <a:gd name="connsiteX24" fmla="*/ 319759 w 3371499"/>
                <a:gd name="connsiteY24" fmla="*/ 356223 h 589031"/>
                <a:gd name="connsiteX25" fmla="*/ 361833 w 3371499"/>
                <a:gd name="connsiteY25" fmla="*/ 359028 h 589031"/>
                <a:gd name="connsiteX26" fmla="*/ 445980 w 3371499"/>
                <a:gd name="connsiteY26" fmla="*/ 356223 h 589031"/>
                <a:gd name="connsiteX27" fmla="*/ 617080 w 3371499"/>
                <a:gd name="connsiteY27" fmla="*/ 333784 h 589031"/>
                <a:gd name="connsiteX28" fmla="*/ 824643 w 3371499"/>
                <a:gd name="connsiteY28" fmla="*/ 288905 h 589031"/>
                <a:gd name="connsiteX29" fmla="*/ 995742 w 3371499"/>
                <a:gd name="connsiteY29" fmla="*/ 272076 h 589031"/>
                <a:gd name="connsiteX30" fmla="*/ 1357575 w 3371499"/>
                <a:gd name="connsiteY30" fmla="*/ 218783 h 589031"/>
                <a:gd name="connsiteX31" fmla="*/ 1607212 w 3371499"/>
                <a:gd name="connsiteY31" fmla="*/ 176709 h 589031"/>
                <a:gd name="connsiteX32" fmla="*/ 1809165 w 3371499"/>
                <a:gd name="connsiteY32" fmla="*/ 162685 h 589031"/>
                <a:gd name="connsiteX33" fmla="*/ 2384172 w 3371499"/>
                <a:gd name="connsiteY33" fmla="*/ 112196 h 589031"/>
                <a:gd name="connsiteX34" fmla="*/ 2647833 w 3371499"/>
                <a:gd name="connsiteY34" fmla="*/ 67318 h 589031"/>
                <a:gd name="connsiteX35" fmla="*/ 2804908 w 3371499"/>
                <a:gd name="connsiteY35" fmla="*/ 61708 h 589031"/>
                <a:gd name="connsiteX36" fmla="*/ 2945153 w 3371499"/>
                <a:gd name="connsiteY36" fmla="*/ 47683 h 589031"/>
                <a:gd name="connsiteX37" fmla="*/ 2995641 w 3371499"/>
                <a:gd name="connsiteY37" fmla="*/ 22439 h 589031"/>
                <a:gd name="connsiteX38" fmla="*/ 3046130 w 3371499"/>
                <a:gd name="connsiteY38" fmla="*/ 2805 h 589031"/>
                <a:gd name="connsiteX39" fmla="*/ 3085399 w 3371499"/>
                <a:gd name="connsiteY39" fmla="*/ 0 h 589031"/>
                <a:gd name="connsiteX40" fmla="*/ 3130277 w 3371499"/>
                <a:gd name="connsiteY40" fmla="*/ 16829 h 589031"/>
                <a:gd name="connsiteX41" fmla="*/ 3211619 w 3371499"/>
                <a:gd name="connsiteY41" fmla="*/ 47683 h 589031"/>
                <a:gd name="connsiteX42" fmla="*/ 3278937 w 3371499"/>
                <a:gd name="connsiteY42" fmla="*/ 78537 h 589031"/>
                <a:gd name="connsiteX43" fmla="*/ 3312596 w 3371499"/>
                <a:gd name="connsiteY43" fmla="*/ 98172 h 589031"/>
                <a:gd name="connsiteX44" fmla="*/ 3343450 w 3371499"/>
                <a:gd name="connsiteY44" fmla="*/ 120611 h 589031"/>
                <a:gd name="connsiteX45" fmla="*/ 3363084 w 3371499"/>
                <a:gd name="connsiteY45" fmla="*/ 145855 h 589031"/>
                <a:gd name="connsiteX46" fmla="*/ 3371499 w 3371499"/>
                <a:gd name="connsiteY46" fmla="*/ 165490 h 589031"/>
                <a:gd name="connsiteX47" fmla="*/ 3371499 w 3371499"/>
                <a:gd name="connsiteY47" fmla="*/ 179514 h 589031"/>
                <a:gd name="connsiteX48" fmla="*/ 3365889 w 3371499"/>
                <a:gd name="connsiteY48" fmla="*/ 204758 h 589031"/>
                <a:gd name="connsiteX49" fmla="*/ 3346255 w 3371499"/>
                <a:gd name="connsiteY49" fmla="*/ 224393 h 589031"/>
                <a:gd name="connsiteX50" fmla="*/ 3315401 w 3371499"/>
                <a:gd name="connsiteY50" fmla="*/ 238417 h 589031"/>
                <a:gd name="connsiteX51" fmla="*/ 3278937 w 3371499"/>
                <a:gd name="connsiteY51" fmla="*/ 246832 h 589031"/>
                <a:gd name="connsiteX52" fmla="*/ 3071374 w 3371499"/>
                <a:gd name="connsiteY52" fmla="*/ 246832 h 589031"/>
                <a:gd name="connsiteX53" fmla="*/ 2583320 w 3371499"/>
                <a:gd name="connsiteY53" fmla="*/ 246832 h 589031"/>
                <a:gd name="connsiteX54" fmla="*/ 2361732 w 3371499"/>
                <a:gd name="connsiteY54" fmla="*/ 272076 h 589031"/>
                <a:gd name="connsiteX55" fmla="*/ 2126120 w 3371499"/>
                <a:gd name="connsiteY55" fmla="*/ 288905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71499" h="589031">
                  <a:moveTo>
                    <a:pt x="2126120" y="288905"/>
                  </a:moveTo>
                  <a:lnTo>
                    <a:pt x="1739043" y="319759"/>
                  </a:lnTo>
                  <a:lnTo>
                    <a:pt x="1559529" y="336589"/>
                  </a:lnTo>
                  <a:lnTo>
                    <a:pt x="950864" y="431956"/>
                  </a:lnTo>
                  <a:lnTo>
                    <a:pt x="776959" y="471224"/>
                  </a:lnTo>
                  <a:lnTo>
                    <a:pt x="608665" y="516103"/>
                  </a:lnTo>
                  <a:lnTo>
                    <a:pt x="535737" y="538542"/>
                  </a:lnTo>
                  <a:lnTo>
                    <a:pt x="499273" y="560982"/>
                  </a:lnTo>
                  <a:lnTo>
                    <a:pt x="457200" y="577811"/>
                  </a:lnTo>
                  <a:lnTo>
                    <a:pt x="420736" y="586226"/>
                  </a:lnTo>
                  <a:lnTo>
                    <a:pt x="378662" y="589031"/>
                  </a:lnTo>
                  <a:lnTo>
                    <a:pt x="342199" y="580616"/>
                  </a:lnTo>
                  <a:lnTo>
                    <a:pt x="210368" y="507688"/>
                  </a:lnTo>
                  <a:lnTo>
                    <a:pt x="120611" y="445980"/>
                  </a:lnTo>
                  <a:lnTo>
                    <a:pt x="50488" y="387077"/>
                  </a:lnTo>
                  <a:lnTo>
                    <a:pt x="19634" y="353418"/>
                  </a:lnTo>
                  <a:lnTo>
                    <a:pt x="2805" y="328174"/>
                  </a:lnTo>
                  <a:lnTo>
                    <a:pt x="0" y="316955"/>
                  </a:lnTo>
                  <a:lnTo>
                    <a:pt x="0" y="302930"/>
                  </a:lnTo>
                  <a:lnTo>
                    <a:pt x="14024" y="294515"/>
                  </a:lnTo>
                  <a:lnTo>
                    <a:pt x="33659" y="291710"/>
                  </a:lnTo>
                  <a:lnTo>
                    <a:pt x="64513" y="300125"/>
                  </a:lnTo>
                  <a:lnTo>
                    <a:pt x="140245" y="322564"/>
                  </a:lnTo>
                  <a:lnTo>
                    <a:pt x="235612" y="345004"/>
                  </a:lnTo>
                  <a:lnTo>
                    <a:pt x="319759" y="356223"/>
                  </a:lnTo>
                  <a:lnTo>
                    <a:pt x="361833" y="359028"/>
                  </a:lnTo>
                  <a:lnTo>
                    <a:pt x="445980" y="356223"/>
                  </a:lnTo>
                  <a:lnTo>
                    <a:pt x="617080" y="333784"/>
                  </a:lnTo>
                  <a:lnTo>
                    <a:pt x="824643" y="288905"/>
                  </a:lnTo>
                  <a:lnTo>
                    <a:pt x="995742" y="272076"/>
                  </a:lnTo>
                  <a:lnTo>
                    <a:pt x="1357575" y="218783"/>
                  </a:lnTo>
                  <a:lnTo>
                    <a:pt x="1607212" y="176709"/>
                  </a:lnTo>
                  <a:lnTo>
                    <a:pt x="1809165" y="162685"/>
                  </a:lnTo>
                  <a:lnTo>
                    <a:pt x="2384172" y="112196"/>
                  </a:lnTo>
                  <a:lnTo>
                    <a:pt x="2647833" y="67318"/>
                  </a:lnTo>
                  <a:lnTo>
                    <a:pt x="2804908" y="61708"/>
                  </a:lnTo>
                  <a:lnTo>
                    <a:pt x="2945153" y="47683"/>
                  </a:lnTo>
                  <a:lnTo>
                    <a:pt x="2995641" y="22439"/>
                  </a:lnTo>
                  <a:lnTo>
                    <a:pt x="3046130" y="2805"/>
                  </a:lnTo>
                  <a:lnTo>
                    <a:pt x="3085399" y="0"/>
                  </a:lnTo>
                  <a:lnTo>
                    <a:pt x="3130277" y="16829"/>
                  </a:lnTo>
                  <a:lnTo>
                    <a:pt x="3211619" y="47683"/>
                  </a:lnTo>
                  <a:lnTo>
                    <a:pt x="3278937" y="78537"/>
                  </a:lnTo>
                  <a:lnTo>
                    <a:pt x="3312596" y="98172"/>
                  </a:lnTo>
                  <a:lnTo>
                    <a:pt x="3343450" y="120611"/>
                  </a:lnTo>
                  <a:lnTo>
                    <a:pt x="3363084" y="145855"/>
                  </a:lnTo>
                  <a:lnTo>
                    <a:pt x="3371499" y="165490"/>
                  </a:lnTo>
                  <a:lnTo>
                    <a:pt x="3371499" y="179514"/>
                  </a:lnTo>
                  <a:lnTo>
                    <a:pt x="3365889" y="204758"/>
                  </a:lnTo>
                  <a:lnTo>
                    <a:pt x="3346255" y="224393"/>
                  </a:lnTo>
                  <a:lnTo>
                    <a:pt x="3315401" y="238417"/>
                  </a:lnTo>
                  <a:lnTo>
                    <a:pt x="3278937" y="246832"/>
                  </a:lnTo>
                  <a:lnTo>
                    <a:pt x="3071374" y="246832"/>
                  </a:lnTo>
                  <a:lnTo>
                    <a:pt x="2583320" y="246832"/>
                  </a:lnTo>
                  <a:lnTo>
                    <a:pt x="2361732" y="272076"/>
                  </a:lnTo>
                  <a:lnTo>
                    <a:pt x="2126120" y="28890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AD6AFAF2-68A8-4D3C-B379-4E907FDF30A0}"/>
                </a:ext>
              </a:extLst>
            </p:cNvPr>
            <p:cNvSpPr/>
            <p:nvPr/>
          </p:nvSpPr>
          <p:spPr>
            <a:xfrm rot="16200000">
              <a:off x="5731670" y="3129757"/>
              <a:ext cx="2039938" cy="1870075"/>
            </a:xfrm>
            <a:custGeom>
              <a:avLst/>
              <a:gdLst>
                <a:gd name="connsiteX0" fmla="*/ 983946 w 2040014"/>
                <a:gd name="connsiteY0" fmla="*/ 1764406 h 1870012"/>
                <a:gd name="connsiteX1" fmla="*/ 316820 w 2040014"/>
                <a:gd name="connsiteY1" fmla="*/ 1766981 h 1870012"/>
                <a:gd name="connsiteX2" fmla="*/ 203486 w 2040014"/>
                <a:gd name="connsiteY2" fmla="*/ 1769557 h 1870012"/>
                <a:gd name="connsiteX3" fmla="*/ 159698 w 2040014"/>
                <a:gd name="connsiteY3" fmla="*/ 1764406 h 1870012"/>
                <a:gd name="connsiteX4" fmla="*/ 126213 w 2040014"/>
                <a:gd name="connsiteY4" fmla="*/ 1759254 h 1870012"/>
                <a:gd name="connsiteX5" fmla="*/ 85001 w 2040014"/>
                <a:gd name="connsiteY5" fmla="*/ 1748951 h 1870012"/>
                <a:gd name="connsiteX6" fmla="*/ 54091 w 2040014"/>
                <a:gd name="connsiteY6" fmla="*/ 1733496 h 1870012"/>
                <a:gd name="connsiteX7" fmla="*/ 36061 w 2040014"/>
                <a:gd name="connsiteY7" fmla="*/ 1723193 h 1870012"/>
                <a:gd name="connsiteX8" fmla="*/ 20606 w 2040014"/>
                <a:gd name="connsiteY8" fmla="*/ 1707739 h 1870012"/>
                <a:gd name="connsiteX9" fmla="*/ 7727 w 2040014"/>
                <a:gd name="connsiteY9" fmla="*/ 1681981 h 1870012"/>
                <a:gd name="connsiteX10" fmla="*/ 0 w 2040014"/>
                <a:gd name="connsiteY10" fmla="*/ 1656223 h 1870012"/>
                <a:gd name="connsiteX11" fmla="*/ 0 w 2040014"/>
                <a:gd name="connsiteY11" fmla="*/ 1635617 h 1870012"/>
                <a:gd name="connsiteX12" fmla="*/ 12879 w 2040014"/>
                <a:gd name="connsiteY12" fmla="*/ 1609859 h 1870012"/>
                <a:gd name="connsiteX13" fmla="*/ 41212 w 2040014"/>
                <a:gd name="connsiteY13" fmla="*/ 1573798 h 1870012"/>
                <a:gd name="connsiteX14" fmla="*/ 90152 w 2040014"/>
                <a:gd name="connsiteY14" fmla="*/ 1522283 h 1870012"/>
                <a:gd name="connsiteX15" fmla="*/ 157122 w 2040014"/>
                <a:gd name="connsiteY15" fmla="*/ 1460464 h 1870012"/>
                <a:gd name="connsiteX16" fmla="*/ 280759 w 2040014"/>
                <a:gd name="connsiteY16" fmla="*/ 1519707 h 1870012"/>
                <a:gd name="connsiteX17" fmla="*/ 1313645 w 2040014"/>
                <a:gd name="connsiteY17" fmla="*/ 1519707 h 1870012"/>
                <a:gd name="connsiteX18" fmla="*/ 1700011 w 2040014"/>
                <a:gd name="connsiteY18" fmla="*/ 1522283 h 1870012"/>
                <a:gd name="connsiteX19" fmla="*/ 1787588 w 2040014"/>
                <a:gd name="connsiteY19" fmla="*/ 1517131 h 1870012"/>
                <a:gd name="connsiteX20" fmla="*/ 1818497 w 2040014"/>
                <a:gd name="connsiteY20" fmla="*/ 1506828 h 1870012"/>
                <a:gd name="connsiteX21" fmla="*/ 1844255 w 2040014"/>
                <a:gd name="connsiteY21" fmla="*/ 1483646 h 1870012"/>
                <a:gd name="connsiteX22" fmla="*/ 1854558 w 2040014"/>
                <a:gd name="connsiteY22" fmla="*/ 1463040 h 1870012"/>
                <a:gd name="connsiteX23" fmla="*/ 1854558 w 2040014"/>
                <a:gd name="connsiteY23" fmla="*/ 1426979 h 1870012"/>
                <a:gd name="connsiteX24" fmla="*/ 1797891 w 2040014"/>
                <a:gd name="connsiteY24" fmla="*/ 1058643 h 1870012"/>
                <a:gd name="connsiteX25" fmla="*/ 1730921 w 2040014"/>
                <a:gd name="connsiteY25" fmla="*/ 625913 h 1870012"/>
                <a:gd name="connsiteX26" fmla="*/ 1651072 w 2040014"/>
                <a:gd name="connsiteY26" fmla="*/ 69546 h 1870012"/>
                <a:gd name="connsiteX27" fmla="*/ 1805618 w 2040014"/>
                <a:gd name="connsiteY27" fmla="*/ 0 h 1870012"/>
                <a:gd name="connsiteX28" fmla="*/ 1821073 w 2040014"/>
                <a:gd name="connsiteY28" fmla="*/ 182880 h 1870012"/>
                <a:gd name="connsiteX29" fmla="*/ 1862285 w 2040014"/>
                <a:gd name="connsiteY29" fmla="*/ 517731 h 1870012"/>
                <a:gd name="connsiteX30" fmla="*/ 1911225 w 2040014"/>
                <a:gd name="connsiteY30" fmla="*/ 862884 h 1870012"/>
                <a:gd name="connsiteX31" fmla="*/ 1967892 w 2040014"/>
                <a:gd name="connsiteY31" fmla="*/ 1187432 h 1870012"/>
                <a:gd name="connsiteX32" fmla="*/ 1993650 w 2040014"/>
                <a:gd name="connsiteY32" fmla="*/ 1357433 h 1870012"/>
                <a:gd name="connsiteX33" fmla="*/ 2003953 w 2040014"/>
                <a:gd name="connsiteY33" fmla="*/ 1388342 h 1870012"/>
                <a:gd name="connsiteX34" fmla="*/ 2021983 w 2040014"/>
                <a:gd name="connsiteY34" fmla="*/ 1434706 h 1870012"/>
                <a:gd name="connsiteX35" fmla="*/ 2034862 w 2040014"/>
                <a:gd name="connsiteY35" fmla="*/ 1486222 h 1870012"/>
                <a:gd name="connsiteX36" fmla="*/ 2040014 w 2040014"/>
                <a:gd name="connsiteY36" fmla="*/ 1522283 h 1870012"/>
                <a:gd name="connsiteX37" fmla="*/ 2037438 w 2040014"/>
                <a:gd name="connsiteY37" fmla="*/ 1555768 h 1870012"/>
                <a:gd name="connsiteX38" fmla="*/ 2011680 w 2040014"/>
                <a:gd name="connsiteY38" fmla="*/ 1625314 h 1870012"/>
                <a:gd name="connsiteX39" fmla="*/ 1947286 w 2040014"/>
                <a:gd name="connsiteY39" fmla="*/ 1730920 h 1870012"/>
                <a:gd name="connsiteX40" fmla="*/ 1911225 w 2040014"/>
                <a:gd name="connsiteY40" fmla="*/ 1777284 h 1870012"/>
                <a:gd name="connsiteX41" fmla="*/ 1836527 w 2040014"/>
                <a:gd name="connsiteY41" fmla="*/ 1859709 h 1870012"/>
                <a:gd name="connsiteX42" fmla="*/ 1821073 w 2040014"/>
                <a:gd name="connsiteY42" fmla="*/ 1870012 h 1870012"/>
                <a:gd name="connsiteX43" fmla="*/ 1792739 w 2040014"/>
                <a:gd name="connsiteY43" fmla="*/ 1867437 h 1870012"/>
                <a:gd name="connsiteX44" fmla="*/ 1759254 w 2040014"/>
                <a:gd name="connsiteY44" fmla="*/ 1849406 h 1870012"/>
                <a:gd name="connsiteX45" fmla="*/ 1684557 w 2040014"/>
                <a:gd name="connsiteY45" fmla="*/ 1772133 h 1870012"/>
                <a:gd name="connsiteX46" fmla="*/ 1653647 w 2040014"/>
                <a:gd name="connsiteY46" fmla="*/ 1766981 h 1870012"/>
                <a:gd name="connsiteX47" fmla="*/ 983946 w 2040014"/>
                <a:gd name="connsiteY47" fmla="*/ 1764406 h 18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40014" h="1870012">
                  <a:moveTo>
                    <a:pt x="983946" y="1764406"/>
                  </a:moveTo>
                  <a:lnTo>
                    <a:pt x="316820" y="1766981"/>
                  </a:lnTo>
                  <a:lnTo>
                    <a:pt x="203486" y="1769557"/>
                  </a:lnTo>
                  <a:lnTo>
                    <a:pt x="159698" y="1764406"/>
                  </a:lnTo>
                  <a:lnTo>
                    <a:pt x="126213" y="1759254"/>
                  </a:lnTo>
                  <a:lnTo>
                    <a:pt x="85001" y="1748951"/>
                  </a:lnTo>
                  <a:lnTo>
                    <a:pt x="54091" y="1733496"/>
                  </a:lnTo>
                  <a:lnTo>
                    <a:pt x="36061" y="1723193"/>
                  </a:lnTo>
                  <a:lnTo>
                    <a:pt x="20606" y="1707739"/>
                  </a:lnTo>
                  <a:lnTo>
                    <a:pt x="7727" y="1681981"/>
                  </a:lnTo>
                  <a:lnTo>
                    <a:pt x="0" y="1656223"/>
                  </a:lnTo>
                  <a:lnTo>
                    <a:pt x="0" y="1635617"/>
                  </a:lnTo>
                  <a:lnTo>
                    <a:pt x="12879" y="1609859"/>
                  </a:lnTo>
                  <a:lnTo>
                    <a:pt x="41212" y="1573798"/>
                  </a:lnTo>
                  <a:lnTo>
                    <a:pt x="90152" y="1522283"/>
                  </a:lnTo>
                  <a:lnTo>
                    <a:pt x="157122" y="1460464"/>
                  </a:lnTo>
                  <a:lnTo>
                    <a:pt x="280759" y="1519707"/>
                  </a:lnTo>
                  <a:lnTo>
                    <a:pt x="1313645" y="1519707"/>
                  </a:lnTo>
                  <a:lnTo>
                    <a:pt x="1700011" y="1522283"/>
                  </a:lnTo>
                  <a:lnTo>
                    <a:pt x="1787588" y="1517131"/>
                  </a:lnTo>
                  <a:lnTo>
                    <a:pt x="1818497" y="1506828"/>
                  </a:lnTo>
                  <a:lnTo>
                    <a:pt x="1844255" y="1483646"/>
                  </a:lnTo>
                  <a:lnTo>
                    <a:pt x="1854558" y="1463040"/>
                  </a:lnTo>
                  <a:lnTo>
                    <a:pt x="1854558" y="1426979"/>
                  </a:lnTo>
                  <a:lnTo>
                    <a:pt x="1797891" y="1058643"/>
                  </a:lnTo>
                  <a:lnTo>
                    <a:pt x="1730921" y="625913"/>
                  </a:lnTo>
                  <a:lnTo>
                    <a:pt x="1651072" y="69546"/>
                  </a:lnTo>
                  <a:lnTo>
                    <a:pt x="1805618" y="0"/>
                  </a:lnTo>
                  <a:lnTo>
                    <a:pt x="1821073" y="182880"/>
                  </a:lnTo>
                  <a:lnTo>
                    <a:pt x="1862285" y="517731"/>
                  </a:lnTo>
                  <a:lnTo>
                    <a:pt x="1911225" y="862884"/>
                  </a:lnTo>
                  <a:lnTo>
                    <a:pt x="1967892" y="1187432"/>
                  </a:lnTo>
                  <a:lnTo>
                    <a:pt x="1993650" y="1357433"/>
                  </a:lnTo>
                  <a:lnTo>
                    <a:pt x="2003953" y="1388342"/>
                  </a:lnTo>
                  <a:lnTo>
                    <a:pt x="2021983" y="1434706"/>
                  </a:lnTo>
                  <a:lnTo>
                    <a:pt x="2034862" y="1486222"/>
                  </a:lnTo>
                  <a:lnTo>
                    <a:pt x="2040014" y="1522283"/>
                  </a:lnTo>
                  <a:lnTo>
                    <a:pt x="2037438" y="1555768"/>
                  </a:lnTo>
                  <a:lnTo>
                    <a:pt x="2011680" y="1625314"/>
                  </a:lnTo>
                  <a:lnTo>
                    <a:pt x="1947286" y="1730920"/>
                  </a:lnTo>
                  <a:lnTo>
                    <a:pt x="1911225" y="1777284"/>
                  </a:lnTo>
                  <a:lnTo>
                    <a:pt x="1836527" y="1859709"/>
                  </a:lnTo>
                  <a:lnTo>
                    <a:pt x="1821073" y="1870012"/>
                  </a:lnTo>
                  <a:lnTo>
                    <a:pt x="1792739" y="1867437"/>
                  </a:lnTo>
                  <a:lnTo>
                    <a:pt x="1759254" y="1849406"/>
                  </a:lnTo>
                  <a:lnTo>
                    <a:pt x="1684557" y="1772133"/>
                  </a:lnTo>
                  <a:lnTo>
                    <a:pt x="1653647" y="1766981"/>
                  </a:lnTo>
                  <a:lnTo>
                    <a:pt x="983946" y="176440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4">
              <a:extLst>
                <a:ext uri="{FF2B5EF4-FFF2-40B4-BE49-F238E27FC236}">
                  <a16:creationId xmlns:a16="http://schemas.microsoft.com/office/drawing/2014/main" id="{C4F33124-686C-4254-B1F8-DFD109F5A6CA}"/>
                </a:ext>
              </a:extLst>
            </p:cNvPr>
            <p:cNvSpPr/>
            <p:nvPr/>
          </p:nvSpPr>
          <p:spPr>
            <a:xfrm>
              <a:off x="5837241" y="3619500"/>
              <a:ext cx="1544637" cy="331788"/>
            </a:xfrm>
            <a:custGeom>
              <a:avLst/>
              <a:gdLst>
                <a:gd name="connsiteX0" fmla="*/ 735806 w 1545431"/>
                <a:gd name="connsiteY0" fmla="*/ 250031 h 330994"/>
                <a:gd name="connsiteX1" fmla="*/ 21431 w 1545431"/>
                <a:gd name="connsiteY1" fmla="*/ 330994 h 330994"/>
                <a:gd name="connsiteX2" fmla="*/ 0 w 1545431"/>
                <a:gd name="connsiteY2" fmla="*/ 164306 h 330994"/>
                <a:gd name="connsiteX3" fmla="*/ 257175 w 1545431"/>
                <a:gd name="connsiteY3" fmla="*/ 164306 h 330994"/>
                <a:gd name="connsiteX4" fmla="*/ 435769 w 1545431"/>
                <a:gd name="connsiteY4" fmla="*/ 138113 h 330994"/>
                <a:gd name="connsiteX5" fmla="*/ 785812 w 1545431"/>
                <a:gd name="connsiteY5" fmla="*/ 85725 h 330994"/>
                <a:gd name="connsiteX6" fmla="*/ 1140619 w 1545431"/>
                <a:gd name="connsiteY6" fmla="*/ 33338 h 330994"/>
                <a:gd name="connsiteX7" fmla="*/ 1209675 w 1545431"/>
                <a:gd name="connsiteY7" fmla="*/ 16669 h 330994"/>
                <a:gd name="connsiteX8" fmla="*/ 1300162 w 1545431"/>
                <a:gd name="connsiteY8" fmla="*/ 2381 h 330994"/>
                <a:gd name="connsiteX9" fmla="*/ 1381125 w 1545431"/>
                <a:gd name="connsiteY9" fmla="*/ 0 h 330994"/>
                <a:gd name="connsiteX10" fmla="*/ 1454944 w 1545431"/>
                <a:gd name="connsiteY10" fmla="*/ 4763 h 330994"/>
                <a:gd name="connsiteX11" fmla="*/ 1545431 w 1545431"/>
                <a:gd name="connsiteY11" fmla="*/ 11906 h 330994"/>
                <a:gd name="connsiteX12" fmla="*/ 1545431 w 1545431"/>
                <a:gd name="connsiteY12" fmla="*/ 192881 h 330994"/>
                <a:gd name="connsiteX13" fmla="*/ 1304925 w 1545431"/>
                <a:gd name="connsiteY13" fmla="*/ 190500 h 330994"/>
                <a:gd name="connsiteX14" fmla="*/ 735806 w 1545431"/>
                <a:gd name="connsiteY14" fmla="*/ 250031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5431" h="330994">
                  <a:moveTo>
                    <a:pt x="735806" y="250031"/>
                  </a:moveTo>
                  <a:lnTo>
                    <a:pt x="21431" y="330994"/>
                  </a:lnTo>
                  <a:lnTo>
                    <a:pt x="0" y="164306"/>
                  </a:lnTo>
                  <a:lnTo>
                    <a:pt x="257175" y="164306"/>
                  </a:lnTo>
                  <a:lnTo>
                    <a:pt x="435769" y="138113"/>
                  </a:lnTo>
                  <a:lnTo>
                    <a:pt x="785812" y="85725"/>
                  </a:lnTo>
                  <a:lnTo>
                    <a:pt x="1140619" y="33338"/>
                  </a:lnTo>
                  <a:lnTo>
                    <a:pt x="1209675" y="16669"/>
                  </a:lnTo>
                  <a:lnTo>
                    <a:pt x="1300162" y="2381"/>
                  </a:lnTo>
                  <a:lnTo>
                    <a:pt x="1381125" y="0"/>
                  </a:lnTo>
                  <a:lnTo>
                    <a:pt x="1454944" y="4763"/>
                  </a:lnTo>
                  <a:lnTo>
                    <a:pt x="1545431" y="11906"/>
                  </a:lnTo>
                  <a:lnTo>
                    <a:pt x="1545431" y="192881"/>
                  </a:lnTo>
                  <a:lnTo>
                    <a:pt x="1304925" y="190500"/>
                  </a:lnTo>
                  <a:lnTo>
                    <a:pt x="735806" y="2500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5">
              <a:extLst>
                <a:ext uri="{FF2B5EF4-FFF2-40B4-BE49-F238E27FC236}">
                  <a16:creationId xmlns:a16="http://schemas.microsoft.com/office/drawing/2014/main" id="{480C0FE6-FD97-4F6E-BE97-F46BFAE0BBF5}"/>
                </a:ext>
              </a:extLst>
            </p:cNvPr>
            <p:cNvSpPr/>
            <p:nvPr/>
          </p:nvSpPr>
          <p:spPr>
            <a:xfrm>
              <a:off x="5846763" y="4176714"/>
              <a:ext cx="1535112" cy="314325"/>
            </a:xfrm>
            <a:custGeom>
              <a:avLst/>
              <a:gdLst>
                <a:gd name="connsiteX0" fmla="*/ 997744 w 1535906"/>
                <a:gd name="connsiteY0" fmla="*/ 207168 h 314325"/>
                <a:gd name="connsiteX1" fmla="*/ 397669 w 1535906"/>
                <a:gd name="connsiteY1" fmla="*/ 276225 h 314325"/>
                <a:gd name="connsiteX2" fmla="*/ 352425 w 1535906"/>
                <a:gd name="connsiteY2" fmla="*/ 295275 h 314325"/>
                <a:gd name="connsiteX3" fmla="*/ 321469 w 1535906"/>
                <a:gd name="connsiteY3" fmla="*/ 304800 h 314325"/>
                <a:gd name="connsiteX4" fmla="*/ 288131 w 1535906"/>
                <a:gd name="connsiteY4" fmla="*/ 309562 h 314325"/>
                <a:gd name="connsiteX5" fmla="*/ 247650 w 1535906"/>
                <a:gd name="connsiteY5" fmla="*/ 314325 h 314325"/>
                <a:gd name="connsiteX6" fmla="*/ 211931 w 1535906"/>
                <a:gd name="connsiteY6" fmla="*/ 314325 h 314325"/>
                <a:gd name="connsiteX7" fmla="*/ 159544 w 1535906"/>
                <a:gd name="connsiteY7" fmla="*/ 309562 h 314325"/>
                <a:gd name="connsiteX8" fmla="*/ 109537 w 1535906"/>
                <a:gd name="connsiteY8" fmla="*/ 297656 h 314325"/>
                <a:gd name="connsiteX9" fmla="*/ 14287 w 1535906"/>
                <a:gd name="connsiteY9" fmla="*/ 266700 h 314325"/>
                <a:gd name="connsiteX10" fmla="*/ 0 w 1535906"/>
                <a:gd name="connsiteY10" fmla="*/ 147637 h 314325"/>
                <a:gd name="connsiteX11" fmla="*/ 302419 w 1535906"/>
                <a:gd name="connsiteY11" fmla="*/ 142875 h 314325"/>
                <a:gd name="connsiteX12" fmla="*/ 800100 w 1535906"/>
                <a:gd name="connsiteY12" fmla="*/ 78581 h 314325"/>
                <a:gd name="connsiteX13" fmla="*/ 1147762 w 1535906"/>
                <a:gd name="connsiteY13" fmla="*/ 30956 h 314325"/>
                <a:gd name="connsiteX14" fmla="*/ 1190625 w 1535906"/>
                <a:gd name="connsiteY14" fmla="*/ 21431 h 314325"/>
                <a:gd name="connsiteX15" fmla="*/ 1266825 w 1535906"/>
                <a:gd name="connsiteY15" fmla="*/ 7143 h 314325"/>
                <a:gd name="connsiteX16" fmla="*/ 1331119 w 1535906"/>
                <a:gd name="connsiteY16" fmla="*/ 0 h 314325"/>
                <a:gd name="connsiteX17" fmla="*/ 1535906 w 1535906"/>
                <a:gd name="connsiteY17" fmla="*/ 11906 h 314325"/>
                <a:gd name="connsiteX18" fmla="*/ 1535906 w 1535906"/>
                <a:gd name="connsiteY18" fmla="*/ 195262 h 314325"/>
                <a:gd name="connsiteX19" fmla="*/ 1345406 w 1535906"/>
                <a:gd name="connsiteY19" fmla="*/ 169068 h 314325"/>
                <a:gd name="connsiteX20" fmla="*/ 997744 w 1535906"/>
                <a:gd name="connsiteY20" fmla="*/ 2071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5906" h="314325">
                  <a:moveTo>
                    <a:pt x="997744" y="207168"/>
                  </a:moveTo>
                  <a:lnTo>
                    <a:pt x="397669" y="276225"/>
                  </a:lnTo>
                  <a:lnTo>
                    <a:pt x="352425" y="295275"/>
                  </a:lnTo>
                  <a:lnTo>
                    <a:pt x="321469" y="304800"/>
                  </a:lnTo>
                  <a:lnTo>
                    <a:pt x="288131" y="309562"/>
                  </a:lnTo>
                  <a:lnTo>
                    <a:pt x="247650" y="314325"/>
                  </a:lnTo>
                  <a:lnTo>
                    <a:pt x="211931" y="314325"/>
                  </a:lnTo>
                  <a:lnTo>
                    <a:pt x="159544" y="309562"/>
                  </a:lnTo>
                  <a:lnTo>
                    <a:pt x="109537" y="297656"/>
                  </a:lnTo>
                  <a:lnTo>
                    <a:pt x="14287" y="266700"/>
                  </a:lnTo>
                  <a:lnTo>
                    <a:pt x="0" y="147637"/>
                  </a:lnTo>
                  <a:lnTo>
                    <a:pt x="302419" y="142875"/>
                  </a:lnTo>
                  <a:lnTo>
                    <a:pt x="800100" y="78581"/>
                  </a:lnTo>
                  <a:lnTo>
                    <a:pt x="1147762" y="30956"/>
                  </a:lnTo>
                  <a:lnTo>
                    <a:pt x="1190625" y="21431"/>
                  </a:lnTo>
                  <a:lnTo>
                    <a:pt x="1266825" y="7143"/>
                  </a:lnTo>
                  <a:lnTo>
                    <a:pt x="1331119" y="0"/>
                  </a:lnTo>
                  <a:lnTo>
                    <a:pt x="1535906" y="11906"/>
                  </a:lnTo>
                  <a:lnTo>
                    <a:pt x="1535906" y="195262"/>
                  </a:lnTo>
                  <a:lnTo>
                    <a:pt x="1345406" y="169068"/>
                  </a:lnTo>
                  <a:lnTo>
                    <a:pt x="997744" y="20716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C644B797-E623-4887-88CC-7EDC1046C1BD}"/>
                </a:ext>
              </a:extLst>
            </p:cNvPr>
            <p:cNvSpPr/>
            <p:nvPr/>
          </p:nvSpPr>
          <p:spPr>
            <a:xfrm>
              <a:off x="5856289" y="4757738"/>
              <a:ext cx="1544637" cy="323850"/>
            </a:xfrm>
            <a:custGeom>
              <a:avLst/>
              <a:gdLst>
                <a:gd name="connsiteX0" fmla="*/ 916781 w 1545431"/>
                <a:gd name="connsiteY0" fmla="*/ 252412 h 323850"/>
                <a:gd name="connsiteX1" fmla="*/ 302419 w 1545431"/>
                <a:gd name="connsiteY1" fmla="*/ 323850 h 323850"/>
                <a:gd name="connsiteX2" fmla="*/ 0 w 1545431"/>
                <a:gd name="connsiteY2" fmla="*/ 323850 h 323850"/>
                <a:gd name="connsiteX3" fmla="*/ 0 w 1545431"/>
                <a:gd name="connsiteY3" fmla="*/ 147637 h 323850"/>
                <a:gd name="connsiteX4" fmla="*/ 369094 w 1545431"/>
                <a:gd name="connsiteY4" fmla="*/ 138112 h 323850"/>
                <a:gd name="connsiteX5" fmla="*/ 697706 w 1545431"/>
                <a:gd name="connsiteY5" fmla="*/ 114300 h 323850"/>
                <a:gd name="connsiteX6" fmla="*/ 1078706 w 1545431"/>
                <a:gd name="connsiteY6" fmla="*/ 71437 h 323850"/>
                <a:gd name="connsiteX7" fmla="*/ 1545431 w 1545431"/>
                <a:gd name="connsiteY7" fmla="*/ 0 h 323850"/>
                <a:gd name="connsiteX8" fmla="*/ 1545431 w 1545431"/>
                <a:gd name="connsiteY8" fmla="*/ 183356 h 323850"/>
                <a:gd name="connsiteX9" fmla="*/ 916781 w 1545431"/>
                <a:gd name="connsiteY9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431" h="323850">
                  <a:moveTo>
                    <a:pt x="916781" y="252412"/>
                  </a:moveTo>
                  <a:lnTo>
                    <a:pt x="302419" y="323850"/>
                  </a:lnTo>
                  <a:lnTo>
                    <a:pt x="0" y="323850"/>
                  </a:lnTo>
                  <a:lnTo>
                    <a:pt x="0" y="147637"/>
                  </a:lnTo>
                  <a:lnTo>
                    <a:pt x="369094" y="138112"/>
                  </a:lnTo>
                  <a:lnTo>
                    <a:pt x="697706" y="114300"/>
                  </a:lnTo>
                  <a:lnTo>
                    <a:pt x="1078706" y="71437"/>
                  </a:lnTo>
                  <a:lnTo>
                    <a:pt x="1545431" y="0"/>
                  </a:lnTo>
                  <a:lnTo>
                    <a:pt x="1545431" y="183356"/>
                  </a:lnTo>
                  <a:lnTo>
                    <a:pt x="916781" y="25241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A9728B82-2F5A-41C1-B9B1-2C1E86189729}"/>
                </a:ext>
              </a:extLst>
            </p:cNvPr>
            <p:cNvSpPr/>
            <p:nvPr/>
          </p:nvSpPr>
          <p:spPr>
            <a:xfrm>
              <a:off x="5076825" y="5143500"/>
              <a:ext cx="1233488" cy="876300"/>
            </a:xfrm>
            <a:custGeom>
              <a:avLst/>
              <a:gdLst>
                <a:gd name="connsiteX0" fmla="*/ 702469 w 1233488"/>
                <a:gd name="connsiteY0" fmla="*/ 561975 h 876300"/>
                <a:gd name="connsiteX1" fmla="*/ 378619 w 1233488"/>
                <a:gd name="connsiteY1" fmla="*/ 728663 h 876300"/>
                <a:gd name="connsiteX2" fmla="*/ 128588 w 1233488"/>
                <a:gd name="connsiteY2" fmla="*/ 842963 h 876300"/>
                <a:gd name="connsiteX3" fmla="*/ 50006 w 1233488"/>
                <a:gd name="connsiteY3" fmla="*/ 873919 h 876300"/>
                <a:gd name="connsiteX4" fmla="*/ 33338 w 1233488"/>
                <a:gd name="connsiteY4" fmla="*/ 876300 h 876300"/>
                <a:gd name="connsiteX5" fmla="*/ 14288 w 1233488"/>
                <a:gd name="connsiteY5" fmla="*/ 873919 h 876300"/>
                <a:gd name="connsiteX6" fmla="*/ 0 w 1233488"/>
                <a:gd name="connsiteY6" fmla="*/ 866775 h 876300"/>
                <a:gd name="connsiteX7" fmla="*/ 0 w 1233488"/>
                <a:gd name="connsiteY7" fmla="*/ 850106 h 876300"/>
                <a:gd name="connsiteX8" fmla="*/ 11906 w 1233488"/>
                <a:gd name="connsiteY8" fmla="*/ 828675 h 876300"/>
                <a:gd name="connsiteX9" fmla="*/ 35719 w 1233488"/>
                <a:gd name="connsiteY9" fmla="*/ 807244 h 876300"/>
                <a:gd name="connsiteX10" fmla="*/ 216694 w 1233488"/>
                <a:gd name="connsiteY10" fmla="*/ 678656 h 876300"/>
                <a:gd name="connsiteX11" fmla="*/ 452438 w 1233488"/>
                <a:gd name="connsiteY11" fmla="*/ 504825 h 876300"/>
                <a:gd name="connsiteX12" fmla="*/ 640556 w 1233488"/>
                <a:gd name="connsiteY12" fmla="*/ 352425 h 876300"/>
                <a:gd name="connsiteX13" fmla="*/ 788194 w 1233488"/>
                <a:gd name="connsiteY13" fmla="*/ 228600 h 876300"/>
                <a:gd name="connsiteX14" fmla="*/ 828675 w 1233488"/>
                <a:gd name="connsiteY14" fmla="*/ 188119 h 876300"/>
                <a:gd name="connsiteX15" fmla="*/ 847725 w 1233488"/>
                <a:gd name="connsiteY15" fmla="*/ 161925 h 876300"/>
                <a:gd name="connsiteX16" fmla="*/ 859631 w 1233488"/>
                <a:gd name="connsiteY16" fmla="*/ 140494 h 876300"/>
                <a:gd name="connsiteX17" fmla="*/ 862013 w 1233488"/>
                <a:gd name="connsiteY17" fmla="*/ 128588 h 876300"/>
                <a:gd name="connsiteX18" fmla="*/ 862013 w 1233488"/>
                <a:gd name="connsiteY18" fmla="*/ 111919 h 876300"/>
                <a:gd name="connsiteX19" fmla="*/ 850106 w 1233488"/>
                <a:gd name="connsiteY19" fmla="*/ 97631 h 876300"/>
                <a:gd name="connsiteX20" fmla="*/ 823913 w 1233488"/>
                <a:gd name="connsiteY20" fmla="*/ 78581 h 876300"/>
                <a:gd name="connsiteX21" fmla="*/ 766763 w 1233488"/>
                <a:gd name="connsiteY21" fmla="*/ 45244 h 876300"/>
                <a:gd name="connsiteX22" fmla="*/ 766763 w 1233488"/>
                <a:gd name="connsiteY22" fmla="*/ 0 h 876300"/>
                <a:gd name="connsiteX23" fmla="*/ 850106 w 1233488"/>
                <a:gd name="connsiteY23" fmla="*/ 11906 h 876300"/>
                <a:gd name="connsiteX24" fmla="*/ 888206 w 1233488"/>
                <a:gd name="connsiteY24" fmla="*/ 21431 h 876300"/>
                <a:gd name="connsiteX25" fmla="*/ 950119 w 1233488"/>
                <a:gd name="connsiteY25" fmla="*/ 45244 h 876300"/>
                <a:gd name="connsiteX26" fmla="*/ 1009650 w 1233488"/>
                <a:gd name="connsiteY26" fmla="*/ 80963 h 876300"/>
                <a:gd name="connsiteX27" fmla="*/ 1052513 w 1233488"/>
                <a:gd name="connsiteY27" fmla="*/ 102394 h 876300"/>
                <a:gd name="connsiteX28" fmla="*/ 1100138 w 1233488"/>
                <a:gd name="connsiteY28" fmla="*/ 126206 h 876300"/>
                <a:gd name="connsiteX29" fmla="*/ 1157288 w 1233488"/>
                <a:gd name="connsiteY29" fmla="*/ 157163 h 876300"/>
                <a:gd name="connsiteX30" fmla="*/ 1190625 w 1233488"/>
                <a:gd name="connsiteY30" fmla="*/ 180975 h 876300"/>
                <a:gd name="connsiteX31" fmla="*/ 1212056 w 1233488"/>
                <a:gd name="connsiteY31" fmla="*/ 207169 h 876300"/>
                <a:gd name="connsiteX32" fmla="*/ 1226344 w 1233488"/>
                <a:gd name="connsiteY32" fmla="*/ 230981 h 876300"/>
                <a:gd name="connsiteX33" fmla="*/ 1233488 w 1233488"/>
                <a:gd name="connsiteY33" fmla="*/ 250031 h 876300"/>
                <a:gd name="connsiteX34" fmla="*/ 1231106 w 1233488"/>
                <a:gd name="connsiteY34" fmla="*/ 278606 h 876300"/>
                <a:gd name="connsiteX35" fmla="*/ 1223963 w 1233488"/>
                <a:gd name="connsiteY35" fmla="*/ 300038 h 876300"/>
                <a:gd name="connsiteX36" fmla="*/ 1207294 w 1233488"/>
                <a:gd name="connsiteY36" fmla="*/ 319088 h 876300"/>
                <a:gd name="connsiteX37" fmla="*/ 1178719 w 1233488"/>
                <a:gd name="connsiteY37" fmla="*/ 333375 h 876300"/>
                <a:gd name="connsiteX38" fmla="*/ 1102519 w 1233488"/>
                <a:gd name="connsiteY38" fmla="*/ 354806 h 876300"/>
                <a:gd name="connsiteX39" fmla="*/ 1016794 w 1233488"/>
                <a:gd name="connsiteY39" fmla="*/ 388144 h 876300"/>
                <a:gd name="connsiteX40" fmla="*/ 923925 w 1233488"/>
                <a:gd name="connsiteY40" fmla="*/ 438150 h 876300"/>
                <a:gd name="connsiteX41" fmla="*/ 702469 w 1233488"/>
                <a:gd name="connsiteY41" fmla="*/ 56197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3488" h="876300">
                  <a:moveTo>
                    <a:pt x="702469" y="561975"/>
                  </a:moveTo>
                  <a:lnTo>
                    <a:pt x="378619" y="728663"/>
                  </a:lnTo>
                  <a:lnTo>
                    <a:pt x="128588" y="842963"/>
                  </a:lnTo>
                  <a:lnTo>
                    <a:pt x="50006" y="873919"/>
                  </a:lnTo>
                  <a:lnTo>
                    <a:pt x="33338" y="876300"/>
                  </a:lnTo>
                  <a:lnTo>
                    <a:pt x="14288" y="873919"/>
                  </a:lnTo>
                  <a:lnTo>
                    <a:pt x="0" y="866775"/>
                  </a:lnTo>
                  <a:lnTo>
                    <a:pt x="0" y="850106"/>
                  </a:lnTo>
                  <a:lnTo>
                    <a:pt x="11906" y="828675"/>
                  </a:lnTo>
                  <a:lnTo>
                    <a:pt x="35719" y="807244"/>
                  </a:lnTo>
                  <a:lnTo>
                    <a:pt x="216694" y="678656"/>
                  </a:lnTo>
                  <a:lnTo>
                    <a:pt x="452438" y="504825"/>
                  </a:lnTo>
                  <a:lnTo>
                    <a:pt x="640556" y="352425"/>
                  </a:lnTo>
                  <a:lnTo>
                    <a:pt x="788194" y="228600"/>
                  </a:lnTo>
                  <a:lnTo>
                    <a:pt x="828675" y="188119"/>
                  </a:lnTo>
                  <a:lnTo>
                    <a:pt x="847725" y="161925"/>
                  </a:lnTo>
                  <a:lnTo>
                    <a:pt x="859631" y="140494"/>
                  </a:lnTo>
                  <a:lnTo>
                    <a:pt x="862013" y="128588"/>
                  </a:lnTo>
                  <a:lnTo>
                    <a:pt x="862013" y="111919"/>
                  </a:lnTo>
                  <a:lnTo>
                    <a:pt x="850106" y="97631"/>
                  </a:lnTo>
                  <a:lnTo>
                    <a:pt x="823913" y="78581"/>
                  </a:lnTo>
                  <a:lnTo>
                    <a:pt x="766763" y="45244"/>
                  </a:lnTo>
                  <a:lnTo>
                    <a:pt x="766763" y="0"/>
                  </a:lnTo>
                  <a:lnTo>
                    <a:pt x="850106" y="11906"/>
                  </a:lnTo>
                  <a:lnTo>
                    <a:pt x="888206" y="21431"/>
                  </a:lnTo>
                  <a:lnTo>
                    <a:pt x="950119" y="45244"/>
                  </a:lnTo>
                  <a:lnTo>
                    <a:pt x="1009650" y="80963"/>
                  </a:lnTo>
                  <a:lnTo>
                    <a:pt x="1052513" y="102394"/>
                  </a:lnTo>
                  <a:lnTo>
                    <a:pt x="1100138" y="126206"/>
                  </a:lnTo>
                  <a:lnTo>
                    <a:pt x="1157288" y="157163"/>
                  </a:lnTo>
                  <a:lnTo>
                    <a:pt x="1190625" y="180975"/>
                  </a:lnTo>
                  <a:lnTo>
                    <a:pt x="1212056" y="207169"/>
                  </a:lnTo>
                  <a:lnTo>
                    <a:pt x="1226344" y="230981"/>
                  </a:lnTo>
                  <a:lnTo>
                    <a:pt x="1233488" y="250031"/>
                  </a:lnTo>
                  <a:lnTo>
                    <a:pt x="1231106" y="278606"/>
                  </a:lnTo>
                  <a:lnTo>
                    <a:pt x="1223963" y="300038"/>
                  </a:lnTo>
                  <a:lnTo>
                    <a:pt x="1207294" y="319088"/>
                  </a:lnTo>
                  <a:lnTo>
                    <a:pt x="1178719" y="333375"/>
                  </a:lnTo>
                  <a:lnTo>
                    <a:pt x="1102519" y="354806"/>
                  </a:lnTo>
                  <a:lnTo>
                    <a:pt x="1016794" y="388144"/>
                  </a:lnTo>
                  <a:lnTo>
                    <a:pt x="923925" y="438150"/>
                  </a:lnTo>
                  <a:lnTo>
                    <a:pt x="702469" y="5619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CBA9F3EC-BFAA-4968-9C07-44AFB52274CC}"/>
                </a:ext>
              </a:extLst>
            </p:cNvPr>
            <p:cNvSpPr/>
            <p:nvPr/>
          </p:nvSpPr>
          <p:spPr>
            <a:xfrm>
              <a:off x="6967538" y="5110163"/>
              <a:ext cx="1128712" cy="933450"/>
            </a:xfrm>
            <a:custGeom>
              <a:avLst/>
              <a:gdLst>
                <a:gd name="connsiteX0" fmla="*/ 685800 w 1128712"/>
                <a:gd name="connsiteY0" fmla="*/ 592931 h 933450"/>
                <a:gd name="connsiteX1" fmla="*/ 511968 w 1128712"/>
                <a:gd name="connsiteY1" fmla="*/ 440531 h 933450"/>
                <a:gd name="connsiteX2" fmla="*/ 373856 w 1128712"/>
                <a:gd name="connsiteY2" fmla="*/ 330993 h 933450"/>
                <a:gd name="connsiteX3" fmla="*/ 219075 w 1128712"/>
                <a:gd name="connsiteY3" fmla="*/ 211931 h 933450"/>
                <a:gd name="connsiteX4" fmla="*/ 52387 w 1128712"/>
                <a:gd name="connsiteY4" fmla="*/ 90487 h 933450"/>
                <a:gd name="connsiteX5" fmla="*/ 21431 w 1128712"/>
                <a:gd name="connsiteY5" fmla="*/ 71437 h 933450"/>
                <a:gd name="connsiteX6" fmla="*/ 7143 w 1128712"/>
                <a:gd name="connsiteY6" fmla="*/ 52387 h 933450"/>
                <a:gd name="connsiteX7" fmla="*/ 0 w 1128712"/>
                <a:gd name="connsiteY7" fmla="*/ 26193 h 933450"/>
                <a:gd name="connsiteX8" fmla="*/ 4762 w 1128712"/>
                <a:gd name="connsiteY8" fmla="*/ 9525 h 933450"/>
                <a:gd name="connsiteX9" fmla="*/ 16668 w 1128712"/>
                <a:gd name="connsiteY9" fmla="*/ 0 h 933450"/>
                <a:gd name="connsiteX10" fmla="*/ 42862 w 1128712"/>
                <a:gd name="connsiteY10" fmla="*/ 0 h 933450"/>
                <a:gd name="connsiteX11" fmla="*/ 107156 w 1128712"/>
                <a:gd name="connsiteY11" fmla="*/ 23812 h 933450"/>
                <a:gd name="connsiteX12" fmla="*/ 345281 w 1128712"/>
                <a:gd name="connsiteY12" fmla="*/ 133350 h 933450"/>
                <a:gd name="connsiteX13" fmla="*/ 590550 w 1128712"/>
                <a:gd name="connsiteY13" fmla="*/ 250031 h 933450"/>
                <a:gd name="connsiteX14" fmla="*/ 842962 w 1128712"/>
                <a:gd name="connsiteY14" fmla="*/ 373856 h 933450"/>
                <a:gd name="connsiteX15" fmla="*/ 864393 w 1128712"/>
                <a:gd name="connsiteY15" fmla="*/ 395287 h 933450"/>
                <a:gd name="connsiteX16" fmla="*/ 945356 w 1128712"/>
                <a:gd name="connsiteY16" fmla="*/ 497681 h 933450"/>
                <a:gd name="connsiteX17" fmla="*/ 1038225 w 1128712"/>
                <a:gd name="connsiteY17" fmla="*/ 626268 h 933450"/>
                <a:gd name="connsiteX18" fmla="*/ 1097756 w 1128712"/>
                <a:gd name="connsiteY18" fmla="*/ 733425 h 933450"/>
                <a:gd name="connsiteX19" fmla="*/ 1121568 w 1128712"/>
                <a:gd name="connsiteY19" fmla="*/ 785812 h 933450"/>
                <a:gd name="connsiteX20" fmla="*/ 1128712 w 1128712"/>
                <a:gd name="connsiteY20" fmla="*/ 814387 h 933450"/>
                <a:gd name="connsiteX21" fmla="*/ 1128712 w 1128712"/>
                <a:gd name="connsiteY21" fmla="*/ 833437 h 933450"/>
                <a:gd name="connsiteX22" fmla="*/ 1119187 w 1128712"/>
                <a:gd name="connsiteY22" fmla="*/ 873918 h 933450"/>
                <a:gd name="connsiteX23" fmla="*/ 1107281 w 1128712"/>
                <a:gd name="connsiteY23" fmla="*/ 900112 h 933450"/>
                <a:gd name="connsiteX24" fmla="*/ 1073943 w 1128712"/>
                <a:gd name="connsiteY24" fmla="*/ 923925 h 933450"/>
                <a:gd name="connsiteX25" fmla="*/ 1028700 w 1128712"/>
                <a:gd name="connsiteY25" fmla="*/ 933450 h 933450"/>
                <a:gd name="connsiteX26" fmla="*/ 1000125 w 1128712"/>
                <a:gd name="connsiteY26" fmla="*/ 926306 h 933450"/>
                <a:gd name="connsiteX27" fmla="*/ 966787 w 1128712"/>
                <a:gd name="connsiteY27" fmla="*/ 902493 h 933450"/>
                <a:gd name="connsiteX28" fmla="*/ 862012 w 1128712"/>
                <a:gd name="connsiteY28" fmla="*/ 792956 h 933450"/>
                <a:gd name="connsiteX29" fmla="*/ 762000 w 1128712"/>
                <a:gd name="connsiteY29" fmla="*/ 669131 h 933450"/>
                <a:gd name="connsiteX30" fmla="*/ 685800 w 1128712"/>
                <a:gd name="connsiteY30" fmla="*/ 59293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28712" h="933450">
                  <a:moveTo>
                    <a:pt x="685800" y="592931"/>
                  </a:moveTo>
                  <a:lnTo>
                    <a:pt x="511968" y="440531"/>
                  </a:lnTo>
                  <a:lnTo>
                    <a:pt x="373856" y="330993"/>
                  </a:lnTo>
                  <a:lnTo>
                    <a:pt x="219075" y="211931"/>
                  </a:lnTo>
                  <a:lnTo>
                    <a:pt x="52387" y="90487"/>
                  </a:lnTo>
                  <a:lnTo>
                    <a:pt x="21431" y="71437"/>
                  </a:lnTo>
                  <a:lnTo>
                    <a:pt x="7143" y="52387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42862" y="0"/>
                  </a:lnTo>
                  <a:lnTo>
                    <a:pt x="107156" y="23812"/>
                  </a:lnTo>
                  <a:lnTo>
                    <a:pt x="345281" y="133350"/>
                  </a:lnTo>
                  <a:lnTo>
                    <a:pt x="590550" y="250031"/>
                  </a:lnTo>
                  <a:lnTo>
                    <a:pt x="842962" y="373856"/>
                  </a:lnTo>
                  <a:lnTo>
                    <a:pt x="864393" y="395287"/>
                  </a:lnTo>
                  <a:lnTo>
                    <a:pt x="945356" y="497681"/>
                  </a:lnTo>
                  <a:lnTo>
                    <a:pt x="1038225" y="626268"/>
                  </a:lnTo>
                  <a:lnTo>
                    <a:pt x="1097756" y="733425"/>
                  </a:lnTo>
                  <a:lnTo>
                    <a:pt x="1121568" y="785812"/>
                  </a:lnTo>
                  <a:lnTo>
                    <a:pt x="1128712" y="814387"/>
                  </a:lnTo>
                  <a:lnTo>
                    <a:pt x="1128712" y="833437"/>
                  </a:lnTo>
                  <a:lnTo>
                    <a:pt x="1119187" y="873918"/>
                  </a:lnTo>
                  <a:lnTo>
                    <a:pt x="1107281" y="900112"/>
                  </a:lnTo>
                  <a:lnTo>
                    <a:pt x="1073943" y="923925"/>
                  </a:lnTo>
                  <a:lnTo>
                    <a:pt x="1028700" y="933450"/>
                  </a:lnTo>
                  <a:lnTo>
                    <a:pt x="1000125" y="926306"/>
                  </a:lnTo>
                  <a:lnTo>
                    <a:pt x="966787" y="902493"/>
                  </a:lnTo>
                  <a:lnTo>
                    <a:pt x="862012" y="792956"/>
                  </a:lnTo>
                  <a:lnTo>
                    <a:pt x="762000" y="669131"/>
                  </a:lnTo>
                  <a:lnTo>
                    <a:pt x="685800" y="5929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6559FEB6-5188-4968-A146-FFC618975E07}"/>
              </a:ext>
            </a:extLst>
          </p:cNvPr>
          <p:cNvGrpSpPr/>
          <p:nvPr/>
        </p:nvGrpSpPr>
        <p:grpSpPr>
          <a:xfrm>
            <a:off x="3649666" y="1509714"/>
            <a:ext cx="4651374" cy="4643437"/>
            <a:chOff x="3649666" y="1509714"/>
            <a:chExt cx="4651374" cy="4643437"/>
          </a:xfrm>
          <a:solidFill>
            <a:schemeClr val="tx1"/>
          </a:solidFill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8638F1FE-F081-4FAA-8A33-D87A93DD6706}"/>
                </a:ext>
              </a:extLst>
            </p:cNvPr>
            <p:cNvSpPr/>
            <p:nvPr/>
          </p:nvSpPr>
          <p:spPr>
            <a:xfrm>
              <a:off x="3649666" y="2532064"/>
              <a:ext cx="407987" cy="1235075"/>
            </a:xfrm>
            <a:custGeom>
              <a:avLst/>
              <a:gdLst>
                <a:gd name="connsiteX0" fmla="*/ 5953 w 408384"/>
                <a:gd name="connsiteY0" fmla="*/ 1054894 h 1235869"/>
                <a:gd name="connsiteX1" fmla="*/ 3572 w 408384"/>
                <a:gd name="connsiteY1" fmla="*/ 935831 h 1235869"/>
                <a:gd name="connsiteX2" fmla="*/ 15478 w 408384"/>
                <a:gd name="connsiteY2" fmla="*/ 909637 h 1235869"/>
                <a:gd name="connsiteX3" fmla="*/ 55959 w 408384"/>
                <a:gd name="connsiteY3" fmla="*/ 842962 h 1235869"/>
                <a:gd name="connsiteX4" fmla="*/ 103584 w 408384"/>
                <a:gd name="connsiteY4" fmla="*/ 754856 h 1235869"/>
                <a:gd name="connsiteX5" fmla="*/ 158353 w 408384"/>
                <a:gd name="connsiteY5" fmla="*/ 650081 h 1235869"/>
                <a:gd name="connsiteX6" fmla="*/ 210740 w 408384"/>
                <a:gd name="connsiteY6" fmla="*/ 526256 h 1235869"/>
                <a:gd name="connsiteX7" fmla="*/ 246459 w 408384"/>
                <a:gd name="connsiteY7" fmla="*/ 423862 h 1235869"/>
                <a:gd name="connsiteX8" fmla="*/ 272653 w 408384"/>
                <a:gd name="connsiteY8" fmla="*/ 307181 h 1235869"/>
                <a:gd name="connsiteX9" fmla="*/ 286940 w 408384"/>
                <a:gd name="connsiteY9" fmla="*/ 211931 h 1235869"/>
                <a:gd name="connsiteX10" fmla="*/ 294084 w 408384"/>
                <a:gd name="connsiteY10" fmla="*/ 126206 h 1235869"/>
                <a:gd name="connsiteX11" fmla="*/ 294084 w 408384"/>
                <a:gd name="connsiteY11" fmla="*/ 73819 h 1235869"/>
                <a:gd name="connsiteX12" fmla="*/ 298847 w 408384"/>
                <a:gd name="connsiteY12" fmla="*/ 50006 h 1235869"/>
                <a:gd name="connsiteX13" fmla="*/ 313134 w 408384"/>
                <a:gd name="connsiteY13" fmla="*/ 19050 h 1235869"/>
                <a:gd name="connsiteX14" fmla="*/ 325040 w 408384"/>
                <a:gd name="connsiteY14" fmla="*/ 4762 h 1235869"/>
                <a:gd name="connsiteX15" fmla="*/ 336947 w 408384"/>
                <a:gd name="connsiteY15" fmla="*/ 0 h 1235869"/>
                <a:gd name="connsiteX16" fmla="*/ 353615 w 408384"/>
                <a:gd name="connsiteY16" fmla="*/ 2381 h 1235869"/>
                <a:gd name="connsiteX17" fmla="*/ 367903 w 408384"/>
                <a:gd name="connsiteY17" fmla="*/ 19050 h 1235869"/>
                <a:gd name="connsiteX18" fmla="*/ 377428 w 408384"/>
                <a:gd name="connsiteY18" fmla="*/ 47625 h 1235869"/>
                <a:gd name="connsiteX19" fmla="*/ 386953 w 408384"/>
                <a:gd name="connsiteY19" fmla="*/ 78581 h 1235869"/>
                <a:gd name="connsiteX20" fmla="*/ 389334 w 408384"/>
                <a:gd name="connsiteY20" fmla="*/ 176212 h 1235869"/>
                <a:gd name="connsiteX21" fmla="*/ 398859 w 408384"/>
                <a:gd name="connsiteY21" fmla="*/ 261937 h 1235869"/>
                <a:gd name="connsiteX22" fmla="*/ 408384 w 408384"/>
                <a:gd name="connsiteY22" fmla="*/ 326231 h 1235869"/>
                <a:gd name="connsiteX23" fmla="*/ 408384 w 408384"/>
                <a:gd name="connsiteY23" fmla="*/ 483394 h 1235869"/>
                <a:gd name="connsiteX24" fmla="*/ 403622 w 408384"/>
                <a:gd name="connsiteY24" fmla="*/ 581025 h 1235869"/>
                <a:gd name="connsiteX25" fmla="*/ 394097 w 408384"/>
                <a:gd name="connsiteY25" fmla="*/ 688181 h 1235869"/>
                <a:gd name="connsiteX26" fmla="*/ 379809 w 408384"/>
                <a:gd name="connsiteY26" fmla="*/ 792956 h 1235869"/>
                <a:gd name="connsiteX27" fmla="*/ 358378 w 408384"/>
                <a:gd name="connsiteY27" fmla="*/ 895350 h 1235869"/>
                <a:gd name="connsiteX28" fmla="*/ 336947 w 408384"/>
                <a:gd name="connsiteY28" fmla="*/ 995362 h 1235869"/>
                <a:gd name="connsiteX29" fmla="*/ 305990 w 408384"/>
                <a:gd name="connsiteY29" fmla="*/ 1078706 h 1235869"/>
                <a:gd name="connsiteX30" fmla="*/ 279797 w 408384"/>
                <a:gd name="connsiteY30" fmla="*/ 1128712 h 1235869"/>
                <a:gd name="connsiteX31" fmla="*/ 239315 w 408384"/>
                <a:gd name="connsiteY31" fmla="*/ 1178719 h 1235869"/>
                <a:gd name="connsiteX32" fmla="*/ 201215 w 408384"/>
                <a:gd name="connsiteY32" fmla="*/ 1209675 h 1235869"/>
                <a:gd name="connsiteX33" fmla="*/ 163115 w 408384"/>
                <a:gd name="connsiteY33" fmla="*/ 1231106 h 1235869"/>
                <a:gd name="connsiteX34" fmla="*/ 146447 w 408384"/>
                <a:gd name="connsiteY34" fmla="*/ 1235869 h 1235869"/>
                <a:gd name="connsiteX35" fmla="*/ 117872 w 408384"/>
                <a:gd name="connsiteY35" fmla="*/ 1235869 h 1235869"/>
                <a:gd name="connsiteX36" fmla="*/ 91678 w 408384"/>
                <a:gd name="connsiteY36" fmla="*/ 1228725 h 1235869"/>
                <a:gd name="connsiteX37" fmla="*/ 65484 w 408384"/>
                <a:gd name="connsiteY37" fmla="*/ 1209675 h 1235869"/>
                <a:gd name="connsiteX38" fmla="*/ 44053 w 408384"/>
                <a:gd name="connsiteY38" fmla="*/ 1188244 h 1235869"/>
                <a:gd name="connsiteX39" fmla="*/ 25003 w 408384"/>
                <a:gd name="connsiteY39" fmla="*/ 1154906 h 1235869"/>
                <a:gd name="connsiteX40" fmla="*/ 5953 w 408384"/>
                <a:gd name="connsiteY40" fmla="*/ 1054894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8384" h="1235869">
                  <a:moveTo>
                    <a:pt x="5953" y="1054894"/>
                  </a:moveTo>
                  <a:cubicBezTo>
                    <a:pt x="5159" y="1015206"/>
                    <a:pt x="0" y="965200"/>
                    <a:pt x="3572" y="935831"/>
                  </a:cubicBezTo>
                  <a:lnTo>
                    <a:pt x="15478" y="909637"/>
                  </a:lnTo>
                  <a:lnTo>
                    <a:pt x="55959" y="842962"/>
                  </a:lnTo>
                  <a:lnTo>
                    <a:pt x="103584" y="754856"/>
                  </a:lnTo>
                  <a:lnTo>
                    <a:pt x="158353" y="650081"/>
                  </a:lnTo>
                  <a:lnTo>
                    <a:pt x="210740" y="526256"/>
                  </a:lnTo>
                  <a:lnTo>
                    <a:pt x="246459" y="423862"/>
                  </a:lnTo>
                  <a:lnTo>
                    <a:pt x="272653" y="307181"/>
                  </a:lnTo>
                  <a:lnTo>
                    <a:pt x="286940" y="211931"/>
                  </a:lnTo>
                  <a:lnTo>
                    <a:pt x="294084" y="126206"/>
                  </a:lnTo>
                  <a:lnTo>
                    <a:pt x="294084" y="73819"/>
                  </a:lnTo>
                  <a:lnTo>
                    <a:pt x="298847" y="50006"/>
                  </a:lnTo>
                  <a:lnTo>
                    <a:pt x="313134" y="19050"/>
                  </a:lnTo>
                  <a:lnTo>
                    <a:pt x="325040" y="4762"/>
                  </a:lnTo>
                  <a:lnTo>
                    <a:pt x="336947" y="0"/>
                  </a:lnTo>
                  <a:lnTo>
                    <a:pt x="353615" y="2381"/>
                  </a:lnTo>
                  <a:lnTo>
                    <a:pt x="367903" y="19050"/>
                  </a:lnTo>
                  <a:lnTo>
                    <a:pt x="377428" y="47625"/>
                  </a:lnTo>
                  <a:lnTo>
                    <a:pt x="386953" y="78581"/>
                  </a:lnTo>
                  <a:cubicBezTo>
                    <a:pt x="387747" y="111125"/>
                    <a:pt x="388540" y="143668"/>
                    <a:pt x="389334" y="176212"/>
                  </a:cubicBezTo>
                  <a:lnTo>
                    <a:pt x="398859" y="261937"/>
                  </a:lnTo>
                  <a:lnTo>
                    <a:pt x="408384" y="326231"/>
                  </a:lnTo>
                  <a:lnTo>
                    <a:pt x="408384" y="483394"/>
                  </a:lnTo>
                  <a:lnTo>
                    <a:pt x="403622" y="581025"/>
                  </a:lnTo>
                  <a:lnTo>
                    <a:pt x="394097" y="688181"/>
                  </a:lnTo>
                  <a:lnTo>
                    <a:pt x="379809" y="792956"/>
                  </a:lnTo>
                  <a:lnTo>
                    <a:pt x="358378" y="895350"/>
                  </a:lnTo>
                  <a:lnTo>
                    <a:pt x="336947" y="995362"/>
                  </a:lnTo>
                  <a:lnTo>
                    <a:pt x="305990" y="1078706"/>
                  </a:lnTo>
                  <a:lnTo>
                    <a:pt x="279797" y="1128712"/>
                  </a:lnTo>
                  <a:lnTo>
                    <a:pt x="239315" y="1178719"/>
                  </a:lnTo>
                  <a:lnTo>
                    <a:pt x="201215" y="1209675"/>
                  </a:lnTo>
                  <a:lnTo>
                    <a:pt x="163115" y="1231106"/>
                  </a:lnTo>
                  <a:lnTo>
                    <a:pt x="146447" y="1235869"/>
                  </a:lnTo>
                  <a:lnTo>
                    <a:pt x="117872" y="1235869"/>
                  </a:lnTo>
                  <a:lnTo>
                    <a:pt x="91678" y="1228725"/>
                  </a:lnTo>
                  <a:lnTo>
                    <a:pt x="65484" y="1209675"/>
                  </a:lnTo>
                  <a:lnTo>
                    <a:pt x="44053" y="1188244"/>
                  </a:lnTo>
                  <a:lnTo>
                    <a:pt x="25003" y="1154906"/>
                  </a:lnTo>
                  <a:lnTo>
                    <a:pt x="5953" y="1054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048339D9-6536-4F8D-95ED-AC316D648567}"/>
                </a:ext>
              </a:extLst>
            </p:cNvPr>
            <p:cNvSpPr/>
            <p:nvPr/>
          </p:nvSpPr>
          <p:spPr>
            <a:xfrm>
              <a:off x="4891091" y="2763838"/>
              <a:ext cx="484187" cy="512762"/>
            </a:xfrm>
            <a:custGeom>
              <a:avLst/>
              <a:gdLst>
                <a:gd name="connsiteX0" fmla="*/ 259556 w 483393"/>
                <a:gd name="connsiteY0" fmla="*/ 400050 h 511969"/>
                <a:gd name="connsiteX1" fmla="*/ 166687 w 483393"/>
                <a:gd name="connsiteY1" fmla="*/ 285750 h 511969"/>
                <a:gd name="connsiteX2" fmla="*/ 80962 w 483393"/>
                <a:gd name="connsiteY2" fmla="*/ 161925 h 511969"/>
                <a:gd name="connsiteX3" fmla="*/ 26193 w 483393"/>
                <a:gd name="connsiteY3" fmla="*/ 85725 h 511969"/>
                <a:gd name="connsiteX4" fmla="*/ 9525 w 483393"/>
                <a:gd name="connsiteY4" fmla="*/ 61913 h 511969"/>
                <a:gd name="connsiteX5" fmla="*/ 0 w 483393"/>
                <a:gd name="connsiteY5" fmla="*/ 40482 h 511969"/>
                <a:gd name="connsiteX6" fmla="*/ 0 w 483393"/>
                <a:gd name="connsiteY6" fmla="*/ 23813 h 511969"/>
                <a:gd name="connsiteX7" fmla="*/ 2381 w 483393"/>
                <a:gd name="connsiteY7" fmla="*/ 11907 h 511969"/>
                <a:gd name="connsiteX8" fmla="*/ 11906 w 483393"/>
                <a:gd name="connsiteY8" fmla="*/ 2382 h 511969"/>
                <a:gd name="connsiteX9" fmla="*/ 23812 w 483393"/>
                <a:gd name="connsiteY9" fmla="*/ 0 h 511969"/>
                <a:gd name="connsiteX10" fmla="*/ 50006 w 483393"/>
                <a:gd name="connsiteY10" fmla="*/ 11907 h 511969"/>
                <a:gd name="connsiteX11" fmla="*/ 109537 w 483393"/>
                <a:gd name="connsiteY11" fmla="*/ 38100 h 511969"/>
                <a:gd name="connsiteX12" fmla="*/ 200025 w 483393"/>
                <a:gd name="connsiteY12" fmla="*/ 80963 h 511969"/>
                <a:gd name="connsiteX13" fmla="*/ 309562 w 483393"/>
                <a:gd name="connsiteY13" fmla="*/ 130969 h 511969"/>
                <a:gd name="connsiteX14" fmla="*/ 388143 w 483393"/>
                <a:gd name="connsiteY14" fmla="*/ 173832 h 511969"/>
                <a:gd name="connsiteX15" fmla="*/ 411956 w 483393"/>
                <a:gd name="connsiteY15" fmla="*/ 188119 h 511969"/>
                <a:gd name="connsiteX16" fmla="*/ 421481 w 483393"/>
                <a:gd name="connsiteY16" fmla="*/ 197644 h 511969"/>
                <a:gd name="connsiteX17" fmla="*/ 440531 w 483393"/>
                <a:gd name="connsiteY17" fmla="*/ 219075 h 511969"/>
                <a:gd name="connsiteX18" fmla="*/ 461962 w 483393"/>
                <a:gd name="connsiteY18" fmla="*/ 252413 h 511969"/>
                <a:gd name="connsiteX19" fmla="*/ 473868 w 483393"/>
                <a:gd name="connsiteY19" fmla="*/ 285750 h 511969"/>
                <a:gd name="connsiteX20" fmla="*/ 481012 w 483393"/>
                <a:gd name="connsiteY20" fmla="*/ 319088 h 511969"/>
                <a:gd name="connsiteX21" fmla="*/ 483393 w 483393"/>
                <a:gd name="connsiteY21" fmla="*/ 354807 h 511969"/>
                <a:gd name="connsiteX22" fmla="*/ 478631 w 483393"/>
                <a:gd name="connsiteY22" fmla="*/ 407194 h 511969"/>
                <a:gd name="connsiteX23" fmla="*/ 469106 w 483393"/>
                <a:gd name="connsiteY23" fmla="*/ 452438 h 511969"/>
                <a:gd name="connsiteX24" fmla="*/ 457200 w 483393"/>
                <a:gd name="connsiteY24" fmla="*/ 485775 h 511969"/>
                <a:gd name="connsiteX25" fmla="*/ 442912 w 483393"/>
                <a:gd name="connsiteY25" fmla="*/ 497682 h 511969"/>
                <a:gd name="connsiteX26" fmla="*/ 423862 w 483393"/>
                <a:gd name="connsiteY26" fmla="*/ 509588 h 511969"/>
                <a:gd name="connsiteX27" fmla="*/ 402431 w 483393"/>
                <a:gd name="connsiteY27" fmla="*/ 511969 h 511969"/>
                <a:gd name="connsiteX28" fmla="*/ 376237 w 483393"/>
                <a:gd name="connsiteY28" fmla="*/ 509588 h 511969"/>
                <a:gd name="connsiteX29" fmla="*/ 357187 w 483393"/>
                <a:gd name="connsiteY29" fmla="*/ 507207 h 511969"/>
                <a:gd name="connsiteX30" fmla="*/ 335756 w 483393"/>
                <a:gd name="connsiteY30" fmla="*/ 492919 h 511969"/>
                <a:gd name="connsiteX31" fmla="*/ 259556 w 483393"/>
                <a:gd name="connsiteY31" fmla="*/ 4000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3393" h="511969">
                  <a:moveTo>
                    <a:pt x="259556" y="400050"/>
                  </a:moveTo>
                  <a:lnTo>
                    <a:pt x="166687" y="285750"/>
                  </a:lnTo>
                  <a:lnTo>
                    <a:pt x="80962" y="161925"/>
                  </a:lnTo>
                  <a:lnTo>
                    <a:pt x="26193" y="85725"/>
                  </a:lnTo>
                  <a:lnTo>
                    <a:pt x="9525" y="61913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23812" y="0"/>
                  </a:lnTo>
                  <a:lnTo>
                    <a:pt x="50006" y="11907"/>
                  </a:lnTo>
                  <a:lnTo>
                    <a:pt x="109537" y="38100"/>
                  </a:lnTo>
                  <a:lnTo>
                    <a:pt x="200025" y="80963"/>
                  </a:lnTo>
                  <a:lnTo>
                    <a:pt x="309562" y="130969"/>
                  </a:lnTo>
                  <a:lnTo>
                    <a:pt x="388143" y="173832"/>
                  </a:lnTo>
                  <a:lnTo>
                    <a:pt x="411956" y="188119"/>
                  </a:lnTo>
                  <a:lnTo>
                    <a:pt x="421481" y="197644"/>
                  </a:lnTo>
                  <a:lnTo>
                    <a:pt x="440531" y="219075"/>
                  </a:lnTo>
                  <a:lnTo>
                    <a:pt x="461962" y="252413"/>
                  </a:lnTo>
                  <a:lnTo>
                    <a:pt x="473868" y="285750"/>
                  </a:lnTo>
                  <a:lnTo>
                    <a:pt x="481012" y="319088"/>
                  </a:lnTo>
                  <a:lnTo>
                    <a:pt x="483393" y="354807"/>
                  </a:lnTo>
                  <a:lnTo>
                    <a:pt x="478631" y="407194"/>
                  </a:lnTo>
                  <a:lnTo>
                    <a:pt x="469106" y="452438"/>
                  </a:lnTo>
                  <a:lnTo>
                    <a:pt x="457200" y="485775"/>
                  </a:lnTo>
                  <a:lnTo>
                    <a:pt x="442912" y="497682"/>
                  </a:lnTo>
                  <a:lnTo>
                    <a:pt x="423862" y="509588"/>
                  </a:lnTo>
                  <a:lnTo>
                    <a:pt x="402431" y="511969"/>
                  </a:lnTo>
                  <a:lnTo>
                    <a:pt x="376237" y="509588"/>
                  </a:lnTo>
                  <a:lnTo>
                    <a:pt x="357187" y="507207"/>
                  </a:lnTo>
                  <a:lnTo>
                    <a:pt x="335756" y="492919"/>
                  </a:lnTo>
                  <a:lnTo>
                    <a:pt x="259556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F00EF924-0F70-4050-B994-B2D836CAC5A1}"/>
                </a:ext>
              </a:extLst>
            </p:cNvPr>
            <p:cNvSpPr/>
            <p:nvPr/>
          </p:nvSpPr>
          <p:spPr>
            <a:xfrm>
              <a:off x="6415091" y="1752601"/>
              <a:ext cx="365125" cy="995363"/>
            </a:xfrm>
            <a:custGeom>
              <a:avLst/>
              <a:gdLst>
                <a:gd name="connsiteX0" fmla="*/ 45243 w 364331"/>
                <a:gd name="connsiteY0" fmla="*/ 716756 h 995363"/>
                <a:gd name="connsiteX1" fmla="*/ 78581 w 364331"/>
                <a:gd name="connsiteY1" fmla="*/ 497681 h 995363"/>
                <a:gd name="connsiteX2" fmla="*/ 92868 w 364331"/>
                <a:gd name="connsiteY2" fmla="*/ 407194 h 995363"/>
                <a:gd name="connsiteX3" fmla="*/ 119062 w 364331"/>
                <a:gd name="connsiteY3" fmla="*/ 159544 h 995363"/>
                <a:gd name="connsiteX4" fmla="*/ 80962 w 364331"/>
                <a:gd name="connsiteY4" fmla="*/ 26194 h 995363"/>
                <a:gd name="connsiteX5" fmla="*/ 200025 w 364331"/>
                <a:gd name="connsiteY5" fmla="*/ 0 h 995363"/>
                <a:gd name="connsiteX6" fmla="*/ 254793 w 364331"/>
                <a:gd name="connsiteY6" fmla="*/ 71438 h 995363"/>
                <a:gd name="connsiteX7" fmla="*/ 361950 w 364331"/>
                <a:gd name="connsiteY7" fmla="*/ 188119 h 995363"/>
                <a:gd name="connsiteX8" fmla="*/ 364331 w 364331"/>
                <a:gd name="connsiteY8" fmla="*/ 200025 h 995363"/>
                <a:gd name="connsiteX9" fmla="*/ 364331 w 364331"/>
                <a:gd name="connsiteY9" fmla="*/ 214313 h 995363"/>
                <a:gd name="connsiteX10" fmla="*/ 340518 w 364331"/>
                <a:gd name="connsiteY10" fmla="*/ 381000 h 995363"/>
                <a:gd name="connsiteX11" fmla="*/ 307181 w 364331"/>
                <a:gd name="connsiteY11" fmla="*/ 483394 h 995363"/>
                <a:gd name="connsiteX12" fmla="*/ 197643 w 364331"/>
                <a:gd name="connsiteY12" fmla="*/ 969169 h 995363"/>
                <a:gd name="connsiteX13" fmla="*/ 0 w 364331"/>
                <a:gd name="connsiteY13" fmla="*/ 995363 h 995363"/>
                <a:gd name="connsiteX14" fmla="*/ 45243 w 364331"/>
                <a:gd name="connsiteY14" fmla="*/ 716756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331" h="995363">
                  <a:moveTo>
                    <a:pt x="45243" y="716756"/>
                  </a:moveTo>
                  <a:lnTo>
                    <a:pt x="78581" y="497681"/>
                  </a:lnTo>
                  <a:lnTo>
                    <a:pt x="92868" y="407194"/>
                  </a:lnTo>
                  <a:lnTo>
                    <a:pt x="119062" y="159544"/>
                  </a:lnTo>
                  <a:lnTo>
                    <a:pt x="80962" y="26194"/>
                  </a:lnTo>
                  <a:lnTo>
                    <a:pt x="200025" y="0"/>
                  </a:lnTo>
                  <a:lnTo>
                    <a:pt x="254793" y="71438"/>
                  </a:lnTo>
                  <a:lnTo>
                    <a:pt x="361950" y="188119"/>
                  </a:lnTo>
                  <a:lnTo>
                    <a:pt x="364331" y="200025"/>
                  </a:lnTo>
                  <a:lnTo>
                    <a:pt x="364331" y="214313"/>
                  </a:lnTo>
                  <a:lnTo>
                    <a:pt x="340518" y="381000"/>
                  </a:lnTo>
                  <a:lnTo>
                    <a:pt x="307181" y="483394"/>
                  </a:lnTo>
                  <a:lnTo>
                    <a:pt x="197643" y="969169"/>
                  </a:lnTo>
                  <a:lnTo>
                    <a:pt x="0" y="995363"/>
                  </a:lnTo>
                  <a:lnTo>
                    <a:pt x="45243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25DC9D41-B6A3-4700-8148-A12F01975DB8}"/>
                </a:ext>
              </a:extLst>
            </p:cNvPr>
            <p:cNvSpPr/>
            <p:nvPr/>
          </p:nvSpPr>
          <p:spPr>
            <a:xfrm rot="16200000">
              <a:off x="2201072" y="3607595"/>
              <a:ext cx="4541837" cy="549275"/>
            </a:xfrm>
            <a:custGeom>
              <a:avLst/>
              <a:gdLst>
                <a:gd name="connsiteX0" fmla="*/ 2406701 w 4542739"/>
                <a:gd name="connsiteY0" fmla="*/ 442569 h 548640"/>
                <a:gd name="connsiteX1" fmla="*/ 1645920 w 4542739"/>
                <a:gd name="connsiteY1" fmla="*/ 431597 h 548640"/>
                <a:gd name="connsiteX2" fmla="*/ 1177747 w 4542739"/>
                <a:gd name="connsiteY2" fmla="*/ 427939 h 548640"/>
                <a:gd name="connsiteX3" fmla="*/ 607162 w 4542739"/>
                <a:gd name="connsiteY3" fmla="*/ 420624 h 548640"/>
                <a:gd name="connsiteX4" fmla="*/ 285293 w 4542739"/>
                <a:gd name="connsiteY4" fmla="*/ 416966 h 548640"/>
                <a:gd name="connsiteX5" fmla="*/ 175565 w 4542739"/>
                <a:gd name="connsiteY5" fmla="*/ 405993 h 548640"/>
                <a:gd name="connsiteX6" fmla="*/ 138989 w 4542739"/>
                <a:gd name="connsiteY6" fmla="*/ 398678 h 548640"/>
                <a:gd name="connsiteX7" fmla="*/ 87782 w 4542739"/>
                <a:gd name="connsiteY7" fmla="*/ 380390 h 548640"/>
                <a:gd name="connsiteX8" fmla="*/ 36576 w 4542739"/>
                <a:gd name="connsiteY8" fmla="*/ 358445 h 548640"/>
                <a:gd name="connsiteX9" fmla="*/ 14630 w 4542739"/>
                <a:gd name="connsiteY9" fmla="*/ 340157 h 548640"/>
                <a:gd name="connsiteX10" fmla="*/ 3658 w 4542739"/>
                <a:gd name="connsiteY10" fmla="*/ 325526 h 548640"/>
                <a:gd name="connsiteX11" fmla="*/ 0 w 4542739"/>
                <a:gd name="connsiteY11" fmla="*/ 303581 h 548640"/>
                <a:gd name="connsiteX12" fmla="*/ 10973 w 4542739"/>
                <a:gd name="connsiteY12" fmla="*/ 270662 h 548640"/>
                <a:gd name="connsiteX13" fmla="*/ 51206 w 4542739"/>
                <a:gd name="connsiteY13" fmla="*/ 226771 h 548640"/>
                <a:gd name="connsiteX14" fmla="*/ 84125 w 4542739"/>
                <a:gd name="connsiteY14" fmla="*/ 197510 h 548640"/>
                <a:gd name="connsiteX15" fmla="*/ 131674 w 4542739"/>
                <a:gd name="connsiteY15" fmla="*/ 168249 h 548640"/>
                <a:gd name="connsiteX16" fmla="*/ 208483 w 4542739"/>
                <a:gd name="connsiteY16" fmla="*/ 142646 h 548640"/>
                <a:gd name="connsiteX17" fmla="*/ 270662 w 4542739"/>
                <a:gd name="connsiteY17" fmla="*/ 131673 h 548640"/>
                <a:gd name="connsiteX18" fmla="*/ 395021 w 4542739"/>
                <a:gd name="connsiteY18" fmla="*/ 128016 h 548640"/>
                <a:gd name="connsiteX19" fmla="*/ 548640 w 4542739"/>
                <a:gd name="connsiteY19" fmla="*/ 128016 h 548640"/>
                <a:gd name="connsiteX20" fmla="*/ 797357 w 4542739"/>
                <a:gd name="connsiteY20" fmla="*/ 138989 h 548640"/>
                <a:gd name="connsiteX21" fmla="*/ 1119226 w 4542739"/>
                <a:gd name="connsiteY21" fmla="*/ 157277 h 548640"/>
                <a:gd name="connsiteX22" fmla="*/ 1569110 w 4542739"/>
                <a:gd name="connsiteY22" fmla="*/ 182880 h 548640"/>
                <a:gd name="connsiteX23" fmla="*/ 1905610 w 4542739"/>
                <a:gd name="connsiteY23" fmla="*/ 204825 h 548640"/>
                <a:gd name="connsiteX24" fmla="*/ 2381098 w 4542739"/>
                <a:gd name="connsiteY24" fmla="*/ 230429 h 548640"/>
                <a:gd name="connsiteX25" fmla="*/ 3035808 w 4542739"/>
                <a:gd name="connsiteY25" fmla="*/ 237744 h 548640"/>
                <a:gd name="connsiteX26" fmla="*/ 3705149 w 4542739"/>
                <a:gd name="connsiteY26" fmla="*/ 237744 h 548640"/>
                <a:gd name="connsiteX27" fmla="*/ 4202582 w 4542739"/>
                <a:gd name="connsiteY27" fmla="*/ 237744 h 548640"/>
                <a:gd name="connsiteX28" fmla="*/ 4264762 w 4542739"/>
                <a:gd name="connsiteY28" fmla="*/ 226771 h 548640"/>
                <a:gd name="connsiteX29" fmla="*/ 4312310 w 4542739"/>
                <a:gd name="connsiteY29" fmla="*/ 208483 h 548640"/>
                <a:gd name="connsiteX30" fmla="*/ 4359859 w 4542739"/>
                <a:gd name="connsiteY30" fmla="*/ 175565 h 548640"/>
                <a:gd name="connsiteX31" fmla="*/ 4407408 w 4542739"/>
                <a:gd name="connsiteY31" fmla="*/ 128016 h 548640"/>
                <a:gd name="connsiteX32" fmla="*/ 4451299 w 4542739"/>
                <a:gd name="connsiteY32" fmla="*/ 76809 h 548640"/>
                <a:gd name="connsiteX33" fmla="*/ 4484218 w 4542739"/>
                <a:gd name="connsiteY33" fmla="*/ 21945 h 548640"/>
                <a:gd name="connsiteX34" fmla="*/ 4498848 w 4542739"/>
                <a:gd name="connsiteY34" fmla="*/ 3657 h 548640"/>
                <a:gd name="connsiteX35" fmla="*/ 4520794 w 4542739"/>
                <a:gd name="connsiteY35" fmla="*/ 0 h 548640"/>
                <a:gd name="connsiteX36" fmla="*/ 4531766 w 4542739"/>
                <a:gd name="connsiteY36" fmla="*/ 10973 h 548640"/>
                <a:gd name="connsiteX37" fmla="*/ 4542739 w 4542739"/>
                <a:gd name="connsiteY37" fmla="*/ 47549 h 548640"/>
                <a:gd name="connsiteX38" fmla="*/ 4542739 w 4542739"/>
                <a:gd name="connsiteY38" fmla="*/ 106070 h 548640"/>
                <a:gd name="connsiteX39" fmla="*/ 4539082 w 4542739"/>
                <a:gd name="connsiteY39" fmla="*/ 153619 h 548640"/>
                <a:gd name="connsiteX40" fmla="*/ 4528109 w 4542739"/>
                <a:gd name="connsiteY40" fmla="*/ 197510 h 548640"/>
                <a:gd name="connsiteX41" fmla="*/ 4498848 w 4542739"/>
                <a:gd name="connsiteY41" fmla="*/ 281635 h 548640"/>
                <a:gd name="connsiteX42" fmla="*/ 4451299 w 4542739"/>
                <a:gd name="connsiteY42" fmla="*/ 376733 h 548640"/>
                <a:gd name="connsiteX43" fmla="*/ 4403750 w 4542739"/>
                <a:gd name="connsiteY43" fmla="*/ 442569 h 548640"/>
                <a:gd name="connsiteX44" fmla="*/ 4348886 w 4542739"/>
                <a:gd name="connsiteY44" fmla="*/ 501091 h 548640"/>
                <a:gd name="connsiteX45" fmla="*/ 4301338 w 4542739"/>
                <a:gd name="connsiteY45" fmla="*/ 541325 h 548640"/>
                <a:gd name="connsiteX46" fmla="*/ 4268419 w 4542739"/>
                <a:gd name="connsiteY46" fmla="*/ 548640 h 548640"/>
                <a:gd name="connsiteX47" fmla="*/ 4235501 w 4542739"/>
                <a:gd name="connsiteY47" fmla="*/ 548640 h 548640"/>
                <a:gd name="connsiteX48" fmla="*/ 4184294 w 4542739"/>
                <a:gd name="connsiteY48" fmla="*/ 534009 h 548640"/>
                <a:gd name="connsiteX49" fmla="*/ 4122115 w 4542739"/>
                <a:gd name="connsiteY49" fmla="*/ 501091 h 548640"/>
                <a:gd name="connsiteX50" fmla="*/ 4059936 w 4542739"/>
                <a:gd name="connsiteY50" fmla="*/ 479145 h 548640"/>
                <a:gd name="connsiteX51" fmla="*/ 3997757 w 4542739"/>
                <a:gd name="connsiteY51" fmla="*/ 464515 h 548640"/>
                <a:gd name="connsiteX52" fmla="*/ 3833165 w 4542739"/>
                <a:gd name="connsiteY52" fmla="*/ 457200 h 548640"/>
                <a:gd name="connsiteX53" fmla="*/ 3229661 w 4542739"/>
                <a:gd name="connsiteY53" fmla="*/ 453542 h 548640"/>
                <a:gd name="connsiteX54" fmla="*/ 2406701 w 4542739"/>
                <a:gd name="connsiteY54" fmla="*/ 442569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42739" h="548640">
                  <a:moveTo>
                    <a:pt x="2406701" y="442569"/>
                  </a:moveTo>
                  <a:lnTo>
                    <a:pt x="1645920" y="431597"/>
                  </a:lnTo>
                  <a:lnTo>
                    <a:pt x="1177747" y="427939"/>
                  </a:lnTo>
                  <a:lnTo>
                    <a:pt x="607162" y="420624"/>
                  </a:lnTo>
                  <a:lnTo>
                    <a:pt x="285293" y="416966"/>
                  </a:lnTo>
                  <a:lnTo>
                    <a:pt x="175565" y="405993"/>
                  </a:lnTo>
                  <a:lnTo>
                    <a:pt x="138989" y="398678"/>
                  </a:lnTo>
                  <a:lnTo>
                    <a:pt x="87782" y="380390"/>
                  </a:lnTo>
                  <a:lnTo>
                    <a:pt x="36576" y="358445"/>
                  </a:lnTo>
                  <a:lnTo>
                    <a:pt x="14630" y="340157"/>
                  </a:lnTo>
                  <a:lnTo>
                    <a:pt x="3658" y="325526"/>
                  </a:lnTo>
                  <a:lnTo>
                    <a:pt x="0" y="303581"/>
                  </a:lnTo>
                  <a:lnTo>
                    <a:pt x="10973" y="270662"/>
                  </a:lnTo>
                  <a:lnTo>
                    <a:pt x="51206" y="226771"/>
                  </a:lnTo>
                  <a:lnTo>
                    <a:pt x="84125" y="197510"/>
                  </a:lnTo>
                  <a:lnTo>
                    <a:pt x="131674" y="168249"/>
                  </a:lnTo>
                  <a:lnTo>
                    <a:pt x="208483" y="142646"/>
                  </a:lnTo>
                  <a:lnTo>
                    <a:pt x="270662" y="131673"/>
                  </a:lnTo>
                  <a:lnTo>
                    <a:pt x="395021" y="128016"/>
                  </a:lnTo>
                  <a:lnTo>
                    <a:pt x="548640" y="128016"/>
                  </a:lnTo>
                  <a:lnTo>
                    <a:pt x="797357" y="138989"/>
                  </a:lnTo>
                  <a:lnTo>
                    <a:pt x="1119226" y="157277"/>
                  </a:lnTo>
                  <a:lnTo>
                    <a:pt x="1569110" y="182880"/>
                  </a:lnTo>
                  <a:lnTo>
                    <a:pt x="1905610" y="204825"/>
                  </a:lnTo>
                  <a:lnTo>
                    <a:pt x="2381098" y="230429"/>
                  </a:lnTo>
                  <a:lnTo>
                    <a:pt x="3035808" y="237744"/>
                  </a:lnTo>
                  <a:lnTo>
                    <a:pt x="3705149" y="237744"/>
                  </a:lnTo>
                  <a:lnTo>
                    <a:pt x="4202582" y="237744"/>
                  </a:lnTo>
                  <a:lnTo>
                    <a:pt x="4264762" y="226771"/>
                  </a:lnTo>
                  <a:lnTo>
                    <a:pt x="4312310" y="208483"/>
                  </a:lnTo>
                  <a:lnTo>
                    <a:pt x="4359859" y="175565"/>
                  </a:lnTo>
                  <a:lnTo>
                    <a:pt x="4407408" y="128016"/>
                  </a:lnTo>
                  <a:lnTo>
                    <a:pt x="4451299" y="76809"/>
                  </a:lnTo>
                  <a:lnTo>
                    <a:pt x="4484218" y="21945"/>
                  </a:lnTo>
                  <a:lnTo>
                    <a:pt x="4498848" y="3657"/>
                  </a:lnTo>
                  <a:lnTo>
                    <a:pt x="4520794" y="0"/>
                  </a:lnTo>
                  <a:lnTo>
                    <a:pt x="4531766" y="10973"/>
                  </a:lnTo>
                  <a:lnTo>
                    <a:pt x="4542739" y="47549"/>
                  </a:lnTo>
                  <a:lnTo>
                    <a:pt x="4542739" y="106070"/>
                  </a:lnTo>
                  <a:lnTo>
                    <a:pt x="4539082" y="153619"/>
                  </a:lnTo>
                  <a:lnTo>
                    <a:pt x="4528109" y="197510"/>
                  </a:lnTo>
                  <a:lnTo>
                    <a:pt x="4498848" y="281635"/>
                  </a:lnTo>
                  <a:lnTo>
                    <a:pt x="4451299" y="376733"/>
                  </a:lnTo>
                  <a:lnTo>
                    <a:pt x="4403750" y="442569"/>
                  </a:lnTo>
                  <a:lnTo>
                    <a:pt x="4348886" y="501091"/>
                  </a:lnTo>
                  <a:lnTo>
                    <a:pt x="4301338" y="541325"/>
                  </a:lnTo>
                  <a:lnTo>
                    <a:pt x="4268419" y="548640"/>
                  </a:lnTo>
                  <a:lnTo>
                    <a:pt x="4235501" y="548640"/>
                  </a:lnTo>
                  <a:lnTo>
                    <a:pt x="4184294" y="534009"/>
                  </a:lnTo>
                  <a:lnTo>
                    <a:pt x="4122115" y="501091"/>
                  </a:lnTo>
                  <a:lnTo>
                    <a:pt x="4059936" y="479145"/>
                  </a:lnTo>
                  <a:lnTo>
                    <a:pt x="3997757" y="464515"/>
                  </a:lnTo>
                  <a:lnTo>
                    <a:pt x="3833165" y="457200"/>
                  </a:lnTo>
                  <a:lnTo>
                    <a:pt x="3229661" y="453542"/>
                  </a:lnTo>
                  <a:lnTo>
                    <a:pt x="2406701" y="442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3C2A6C82-6939-4BCD-A5A5-7CAF806F1B49}"/>
                </a:ext>
              </a:extLst>
            </p:cNvPr>
            <p:cNvSpPr/>
            <p:nvPr/>
          </p:nvSpPr>
          <p:spPr>
            <a:xfrm rot="16200000">
              <a:off x="4715672" y="4040982"/>
              <a:ext cx="2081212" cy="352425"/>
            </a:xfrm>
            <a:custGeom>
              <a:avLst/>
              <a:gdLst>
                <a:gd name="connsiteX0" fmla="*/ 1131093 w 2081212"/>
                <a:gd name="connsiteY0" fmla="*/ 330994 h 352425"/>
                <a:gd name="connsiteX1" fmla="*/ 330993 w 2081212"/>
                <a:gd name="connsiteY1" fmla="*/ 330994 h 352425"/>
                <a:gd name="connsiteX2" fmla="*/ 128587 w 2081212"/>
                <a:gd name="connsiteY2" fmla="*/ 328613 h 352425"/>
                <a:gd name="connsiteX3" fmla="*/ 69056 w 2081212"/>
                <a:gd name="connsiteY3" fmla="*/ 326231 h 352425"/>
                <a:gd name="connsiteX4" fmla="*/ 47625 w 2081212"/>
                <a:gd name="connsiteY4" fmla="*/ 316706 h 352425"/>
                <a:gd name="connsiteX5" fmla="*/ 28575 w 2081212"/>
                <a:gd name="connsiteY5" fmla="*/ 300038 h 352425"/>
                <a:gd name="connsiteX6" fmla="*/ 11906 w 2081212"/>
                <a:gd name="connsiteY6" fmla="*/ 280988 h 352425"/>
                <a:gd name="connsiteX7" fmla="*/ 0 w 2081212"/>
                <a:gd name="connsiteY7" fmla="*/ 252413 h 352425"/>
                <a:gd name="connsiteX8" fmla="*/ 0 w 2081212"/>
                <a:gd name="connsiteY8" fmla="*/ 226219 h 352425"/>
                <a:gd name="connsiteX9" fmla="*/ 7143 w 2081212"/>
                <a:gd name="connsiteY9" fmla="*/ 197644 h 352425"/>
                <a:gd name="connsiteX10" fmla="*/ 28575 w 2081212"/>
                <a:gd name="connsiteY10" fmla="*/ 173831 h 352425"/>
                <a:gd name="connsiteX11" fmla="*/ 61912 w 2081212"/>
                <a:gd name="connsiteY11" fmla="*/ 150019 h 352425"/>
                <a:gd name="connsiteX12" fmla="*/ 107156 w 2081212"/>
                <a:gd name="connsiteY12" fmla="*/ 133350 h 352425"/>
                <a:gd name="connsiteX13" fmla="*/ 157162 w 2081212"/>
                <a:gd name="connsiteY13" fmla="*/ 119063 h 352425"/>
                <a:gd name="connsiteX14" fmla="*/ 228600 w 2081212"/>
                <a:gd name="connsiteY14" fmla="*/ 107156 h 352425"/>
                <a:gd name="connsiteX15" fmla="*/ 309562 w 2081212"/>
                <a:gd name="connsiteY15" fmla="*/ 104775 h 352425"/>
                <a:gd name="connsiteX16" fmla="*/ 440531 w 2081212"/>
                <a:gd name="connsiteY16" fmla="*/ 104775 h 352425"/>
                <a:gd name="connsiteX17" fmla="*/ 1109662 w 2081212"/>
                <a:gd name="connsiteY17" fmla="*/ 104775 h 352425"/>
                <a:gd name="connsiteX18" fmla="*/ 1571625 w 2081212"/>
                <a:gd name="connsiteY18" fmla="*/ 107156 h 352425"/>
                <a:gd name="connsiteX19" fmla="*/ 1764506 w 2081212"/>
                <a:gd name="connsiteY19" fmla="*/ 107156 h 352425"/>
                <a:gd name="connsiteX20" fmla="*/ 1814512 w 2081212"/>
                <a:gd name="connsiteY20" fmla="*/ 104775 h 352425"/>
                <a:gd name="connsiteX21" fmla="*/ 1843087 w 2081212"/>
                <a:gd name="connsiteY21" fmla="*/ 100013 h 352425"/>
                <a:gd name="connsiteX22" fmla="*/ 1881187 w 2081212"/>
                <a:gd name="connsiteY22" fmla="*/ 90488 h 352425"/>
                <a:gd name="connsiteX23" fmla="*/ 1921668 w 2081212"/>
                <a:gd name="connsiteY23" fmla="*/ 73819 h 352425"/>
                <a:gd name="connsiteX24" fmla="*/ 1969293 w 2081212"/>
                <a:gd name="connsiteY24" fmla="*/ 42863 h 352425"/>
                <a:gd name="connsiteX25" fmla="*/ 1995487 w 2081212"/>
                <a:gd name="connsiteY25" fmla="*/ 23813 h 352425"/>
                <a:gd name="connsiteX26" fmla="*/ 2016918 w 2081212"/>
                <a:gd name="connsiteY26" fmla="*/ 9525 h 352425"/>
                <a:gd name="connsiteX27" fmla="*/ 2040731 w 2081212"/>
                <a:gd name="connsiteY27" fmla="*/ 0 h 352425"/>
                <a:gd name="connsiteX28" fmla="*/ 2055018 w 2081212"/>
                <a:gd name="connsiteY28" fmla="*/ 0 h 352425"/>
                <a:gd name="connsiteX29" fmla="*/ 2069306 w 2081212"/>
                <a:gd name="connsiteY29" fmla="*/ 2381 h 352425"/>
                <a:gd name="connsiteX30" fmla="*/ 2076450 w 2081212"/>
                <a:gd name="connsiteY30" fmla="*/ 9525 h 352425"/>
                <a:gd name="connsiteX31" fmla="*/ 2081212 w 2081212"/>
                <a:gd name="connsiteY31" fmla="*/ 26194 h 352425"/>
                <a:gd name="connsiteX32" fmla="*/ 2074068 w 2081212"/>
                <a:gd name="connsiteY32" fmla="*/ 66675 h 352425"/>
                <a:gd name="connsiteX33" fmla="*/ 2031206 w 2081212"/>
                <a:gd name="connsiteY33" fmla="*/ 195263 h 352425"/>
                <a:gd name="connsiteX34" fmla="*/ 1983581 w 2081212"/>
                <a:gd name="connsiteY34" fmla="*/ 352425 h 352425"/>
                <a:gd name="connsiteX35" fmla="*/ 1857375 w 2081212"/>
                <a:gd name="connsiteY35" fmla="*/ 335756 h 352425"/>
                <a:gd name="connsiteX36" fmla="*/ 1131093 w 2081212"/>
                <a:gd name="connsiteY36" fmla="*/ 33099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1212" h="352425">
                  <a:moveTo>
                    <a:pt x="1131093" y="330994"/>
                  </a:moveTo>
                  <a:lnTo>
                    <a:pt x="330993" y="330994"/>
                  </a:lnTo>
                  <a:lnTo>
                    <a:pt x="128587" y="328613"/>
                  </a:lnTo>
                  <a:lnTo>
                    <a:pt x="69056" y="326231"/>
                  </a:lnTo>
                  <a:lnTo>
                    <a:pt x="47625" y="316706"/>
                  </a:lnTo>
                  <a:lnTo>
                    <a:pt x="28575" y="300038"/>
                  </a:lnTo>
                  <a:lnTo>
                    <a:pt x="11906" y="280988"/>
                  </a:lnTo>
                  <a:lnTo>
                    <a:pt x="0" y="252413"/>
                  </a:lnTo>
                  <a:lnTo>
                    <a:pt x="0" y="226219"/>
                  </a:lnTo>
                  <a:lnTo>
                    <a:pt x="7143" y="197644"/>
                  </a:lnTo>
                  <a:lnTo>
                    <a:pt x="28575" y="173831"/>
                  </a:lnTo>
                  <a:lnTo>
                    <a:pt x="61912" y="150019"/>
                  </a:lnTo>
                  <a:lnTo>
                    <a:pt x="107156" y="133350"/>
                  </a:lnTo>
                  <a:lnTo>
                    <a:pt x="157162" y="119063"/>
                  </a:lnTo>
                  <a:lnTo>
                    <a:pt x="228600" y="107156"/>
                  </a:lnTo>
                  <a:lnTo>
                    <a:pt x="309562" y="104775"/>
                  </a:lnTo>
                  <a:lnTo>
                    <a:pt x="440531" y="104775"/>
                  </a:lnTo>
                  <a:lnTo>
                    <a:pt x="1109662" y="104775"/>
                  </a:lnTo>
                  <a:lnTo>
                    <a:pt x="1571625" y="107156"/>
                  </a:lnTo>
                  <a:lnTo>
                    <a:pt x="1764506" y="107156"/>
                  </a:lnTo>
                  <a:lnTo>
                    <a:pt x="1814512" y="104775"/>
                  </a:lnTo>
                  <a:lnTo>
                    <a:pt x="1843087" y="100013"/>
                  </a:lnTo>
                  <a:lnTo>
                    <a:pt x="1881187" y="90488"/>
                  </a:lnTo>
                  <a:lnTo>
                    <a:pt x="1921668" y="73819"/>
                  </a:lnTo>
                  <a:lnTo>
                    <a:pt x="1969293" y="42863"/>
                  </a:lnTo>
                  <a:lnTo>
                    <a:pt x="1995487" y="23813"/>
                  </a:lnTo>
                  <a:lnTo>
                    <a:pt x="2016918" y="9525"/>
                  </a:lnTo>
                  <a:lnTo>
                    <a:pt x="2040731" y="0"/>
                  </a:lnTo>
                  <a:lnTo>
                    <a:pt x="2055018" y="0"/>
                  </a:lnTo>
                  <a:lnTo>
                    <a:pt x="2069306" y="2381"/>
                  </a:lnTo>
                  <a:lnTo>
                    <a:pt x="2076450" y="9525"/>
                  </a:lnTo>
                  <a:lnTo>
                    <a:pt x="2081212" y="26194"/>
                  </a:lnTo>
                  <a:lnTo>
                    <a:pt x="2074068" y="66675"/>
                  </a:lnTo>
                  <a:lnTo>
                    <a:pt x="2031206" y="195263"/>
                  </a:lnTo>
                  <a:lnTo>
                    <a:pt x="1983581" y="352425"/>
                  </a:lnTo>
                  <a:lnTo>
                    <a:pt x="1857375" y="335756"/>
                  </a:lnTo>
                  <a:lnTo>
                    <a:pt x="113109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A15FE6FF-8590-49DE-8165-1BC268099141}"/>
                </a:ext>
              </a:extLst>
            </p:cNvPr>
            <p:cNvSpPr/>
            <p:nvPr/>
          </p:nvSpPr>
          <p:spPr>
            <a:xfrm>
              <a:off x="5591177" y="1631951"/>
              <a:ext cx="412750" cy="1355725"/>
            </a:xfrm>
            <a:custGeom>
              <a:avLst/>
              <a:gdLst>
                <a:gd name="connsiteX0" fmla="*/ 365125 w 412750"/>
                <a:gd name="connsiteY0" fmla="*/ 419100 h 1355725"/>
                <a:gd name="connsiteX1" fmla="*/ 333375 w 412750"/>
                <a:gd name="connsiteY1" fmla="*/ 657225 h 1355725"/>
                <a:gd name="connsiteX2" fmla="*/ 307975 w 412750"/>
                <a:gd name="connsiteY2" fmla="*/ 809625 h 1355725"/>
                <a:gd name="connsiteX3" fmla="*/ 263525 w 412750"/>
                <a:gd name="connsiteY3" fmla="*/ 1057275 h 1355725"/>
                <a:gd name="connsiteX4" fmla="*/ 244475 w 412750"/>
                <a:gd name="connsiteY4" fmla="*/ 1317625 h 1355725"/>
                <a:gd name="connsiteX5" fmla="*/ 203200 w 412750"/>
                <a:gd name="connsiteY5" fmla="*/ 1343025 h 1355725"/>
                <a:gd name="connsiteX6" fmla="*/ 184150 w 412750"/>
                <a:gd name="connsiteY6" fmla="*/ 1352550 h 1355725"/>
                <a:gd name="connsiteX7" fmla="*/ 165100 w 412750"/>
                <a:gd name="connsiteY7" fmla="*/ 1355725 h 1355725"/>
                <a:gd name="connsiteX8" fmla="*/ 136525 w 412750"/>
                <a:gd name="connsiteY8" fmla="*/ 1352550 h 1355725"/>
                <a:gd name="connsiteX9" fmla="*/ 104775 w 412750"/>
                <a:gd name="connsiteY9" fmla="*/ 1333500 h 1355725"/>
                <a:gd name="connsiteX10" fmla="*/ 73025 w 412750"/>
                <a:gd name="connsiteY10" fmla="*/ 1304925 h 1355725"/>
                <a:gd name="connsiteX11" fmla="*/ 47625 w 412750"/>
                <a:gd name="connsiteY11" fmla="*/ 1266825 h 1355725"/>
                <a:gd name="connsiteX12" fmla="*/ 31750 w 412750"/>
                <a:gd name="connsiteY12" fmla="*/ 1238250 h 1355725"/>
                <a:gd name="connsiteX13" fmla="*/ 12700 w 412750"/>
                <a:gd name="connsiteY13" fmla="*/ 1193800 h 1355725"/>
                <a:gd name="connsiteX14" fmla="*/ 0 w 412750"/>
                <a:gd name="connsiteY14" fmla="*/ 1136650 h 1355725"/>
                <a:gd name="connsiteX15" fmla="*/ 6350 w 412750"/>
                <a:gd name="connsiteY15" fmla="*/ 1089025 h 1355725"/>
                <a:gd name="connsiteX16" fmla="*/ 19050 w 412750"/>
                <a:gd name="connsiteY16" fmla="*/ 1060450 h 1355725"/>
                <a:gd name="connsiteX17" fmla="*/ 47625 w 412750"/>
                <a:gd name="connsiteY17" fmla="*/ 984250 h 1355725"/>
                <a:gd name="connsiteX18" fmla="*/ 73025 w 412750"/>
                <a:gd name="connsiteY18" fmla="*/ 901700 h 1355725"/>
                <a:gd name="connsiteX19" fmla="*/ 95250 w 412750"/>
                <a:gd name="connsiteY19" fmla="*/ 812800 h 1355725"/>
                <a:gd name="connsiteX20" fmla="*/ 149225 w 412750"/>
                <a:gd name="connsiteY20" fmla="*/ 584200 h 1355725"/>
                <a:gd name="connsiteX21" fmla="*/ 171450 w 412750"/>
                <a:gd name="connsiteY21" fmla="*/ 482600 h 1355725"/>
                <a:gd name="connsiteX22" fmla="*/ 187325 w 412750"/>
                <a:gd name="connsiteY22" fmla="*/ 400050 h 1355725"/>
                <a:gd name="connsiteX23" fmla="*/ 193675 w 412750"/>
                <a:gd name="connsiteY23" fmla="*/ 327025 h 1355725"/>
                <a:gd name="connsiteX24" fmla="*/ 190500 w 412750"/>
                <a:gd name="connsiteY24" fmla="*/ 285750 h 1355725"/>
                <a:gd name="connsiteX25" fmla="*/ 177800 w 412750"/>
                <a:gd name="connsiteY25" fmla="*/ 241300 h 1355725"/>
                <a:gd name="connsiteX26" fmla="*/ 155575 w 412750"/>
                <a:gd name="connsiteY26" fmla="*/ 174625 h 1355725"/>
                <a:gd name="connsiteX27" fmla="*/ 117475 w 412750"/>
                <a:gd name="connsiteY27" fmla="*/ 111125 h 1355725"/>
                <a:gd name="connsiteX28" fmla="*/ 73025 w 412750"/>
                <a:gd name="connsiteY28" fmla="*/ 57150 h 1355725"/>
                <a:gd name="connsiteX29" fmla="*/ 60325 w 412750"/>
                <a:gd name="connsiteY29" fmla="*/ 19050 h 1355725"/>
                <a:gd name="connsiteX30" fmla="*/ 69850 w 412750"/>
                <a:gd name="connsiteY30" fmla="*/ 0 h 1355725"/>
                <a:gd name="connsiteX31" fmla="*/ 88900 w 412750"/>
                <a:gd name="connsiteY31" fmla="*/ 0 h 1355725"/>
                <a:gd name="connsiteX32" fmla="*/ 127000 w 412750"/>
                <a:gd name="connsiteY32" fmla="*/ 19050 h 1355725"/>
                <a:gd name="connsiteX33" fmla="*/ 254000 w 412750"/>
                <a:gd name="connsiteY33" fmla="*/ 69850 h 1355725"/>
                <a:gd name="connsiteX34" fmla="*/ 358775 w 412750"/>
                <a:gd name="connsiteY34" fmla="*/ 101600 h 1355725"/>
                <a:gd name="connsiteX35" fmla="*/ 412750 w 412750"/>
                <a:gd name="connsiteY35" fmla="*/ 114300 h 1355725"/>
                <a:gd name="connsiteX36" fmla="*/ 381000 w 412750"/>
                <a:gd name="connsiteY36" fmla="*/ 317500 h 1355725"/>
                <a:gd name="connsiteX37" fmla="*/ 365125 w 412750"/>
                <a:gd name="connsiteY37" fmla="*/ 419100 h 135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2750" h="1355725">
                  <a:moveTo>
                    <a:pt x="365125" y="419100"/>
                  </a:moveTo>
                  <a:lnTo>
                    <a:pt x="333375" y="657225"/>
                  </a:lnTo>
                  <a:lnTo>
                    <a:pt x="307975" y="809625"/>
                  </a:lnTo>
                  <a:lnTo>
                    <a:pt x="263525" y="1057275"/>
                  </a:lnTo>
                  <a:lnTo>
                    <a:pt x="244475" y="1317625"/>
                  </a:lnTo>
                  <a:lnTo>
                    <a:pt x="203200" y="1343025"/>
                  </a:lnTo>
                  <a:lnTo>
                    <a:pt x="184150" y="1352550"/>
                  </a:lnTo>
                  <a:lnTo>
                    <a:pt x="165100" y="1355725"/>
                  </a:lnTo>
                  <a:lnTo>
                    <a:pt x="136525" y="1352550"/>
                  </a:lnTo>
                  <a:lnTo>
                    <a:pt x="104775" y="1333500"/>
                  </a:lnTo>
                  <a:lnTo>
                    <a:pt x="73025" y="1304925"/>
                  </a:lnTo>
                  <a:lnTo>
                    <a:pt x="47625" y="1266825"/>
                  </a:lnTo>
                  <a:lnTo>
                    <a:pt x="31750" y="1238250"/>
                  </a:lnTo>
                  <a:lnTo>
                    <a:pt x="12700" y="1193800"/>
                  </a:lnTo>
                  <a:lnTo>
                    <a:pt x="0" y="1136650"/>
                  </a:lnTo>
                  <a:lnTo>
                    <a:pt x="6350" y="1089025"/>
                  </a:lnTo>
                  <a:lnTo>
                    <a:pt x="19050" y="1060450"/>
                  </a:lnTo>
                  <a:lnTo>
                    <a:pt x="47625" y="984250"/>
                  </a:lnTo>
                  <a:lnTo>
                    <a:pt x="73025" y="901700"/>
                  </a:lnTo>
                  <a:lnTo>
                    <a:pt x="95250" y="812800"/>
                  </a:lnTo>
                  <a:lnTo>
                    <a:pt x="149225" y="584200"/>
                  </a:lnTo>
                  <a:lnTo>
                    <a:pt x="171450" y="482600"/>
                  </a:lnTo>
                  <a:lnTo>
                    <a:pt x="187325" y="400050"/>
                  </a:lnTo>
                  <a:lnTo>
                    <a:pt x="193675" y="327025"/>
                  </a:lnTo>
                  <a:lnTo>
                    <a:pt x="190500" y="285750"/>
                  </a:lnTo>
                  <a:lnTo>
                    <a:pt x="177800" y="241300"/>
                  </a:lnTo>
                  <a:lnTo>
                    <a:pt x="155575" y="174625"/>
                  </a:lnTo>
                  <a:lnTo>
                    <a:pt x="117475" y="111125"/>
                  </a:lnTo>
                  <a:lnTo>
                    <a:pt x="73025" y="57150"/>
                  </a:lnTo>
                  <a:lnTo>
                    <a:pt x="60325" y="19050"/>
                  </a:lnTo>
                  <a:lnTo>
                    <a:pt x="69850" y="0"/>
                  </a:lnTo>
                  <a:lnTo>
                    <a:pt x="88900" y="0"/>
                  </a:lnTo>
                  <a:lnTo>
                    <a:pt x="127000" y="19050"/>
                  </a:lnTo>
                  <a:lnTo>
                    <a:pt x="254000" y="69850"/>
                  </a:lnTo>
                  <a:lnTo>
                    <a:pt x="358775" y="101600"/>
                  </a:lnTo>
                  <a:lnTo>
                    <a:pt x="412750" y="114300"/>
                  </a:lnTo>
                  <a:lnTo>
                    <a:pt x="381000" y="317500"/>
                  </a:lnTo>
                  <a:lnTo>
                    <a:pt x="365125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7">
              <a:extLst>
                <a:ext uri="{FF2B5EF4-FFF2-40B4-BE49-F238E27FC236}">
                  <a16:creationId xmlns:a16="http://schemas.microsoft.com/office/drawing/2014/main" id="{31F08AFC-2B5B-4B90-9F0D-8B4C29A9D7CD}"/>
                </a:ext>
              </a:extLst>
            </p:cNvPr>
            <p:cNvSpPr/>
            <p:nvPr/>
          </p:nvSpPr>
          <p:spPr>
            <a:xfrm>
              <a:off x="5802316" y="2566988"/>
              <a:ext cx="1493837" cy="387350"/>
            </a:xfrm>
            <a:custGeom>
              <a:avLst/>
              <a:gdLst>
                <a:gd name="connsiteX0" fmla="*/ 369094 w 1493044"/>
                <a:gd name="connsiteY0" fmla="*/ 154781 h 388143"/>
                <a:gd name="connsiteX1" fmla="*/ 878682 w 1493044"/>
                <a:gd name="connsiteY1" fmla="*/ 97631 h 388143"/>
                <a:gd name="connsiteX2" fmla="*/ 1190625 w 1493044"/>
                <a:gd name="connsiteY2" fmla="*/ 50006 h 388143"/>
                <a:gd name="connsiteX3" fmla="*/ 1493044 w 1493044"/>
                <a:gd name="connsiteY3" fmla="*/ 0 h 388143"/>
                <a:gd name="connsiteX4" fmla="*/ 1471613 w 1493044"/>
                <a:gd name="connsiteY4" fmla="*/ 171450 h 388143"/>
                <a:gd name="connsiteX5" fmla="*/ 1381125 w 1493044"/>
                <a:gd name="connsiteY5" fmla="*/ 178593 h 388143"/>
                <a:gd name="connsiteX6" fmla="*/ 1023938 w 1493044"/>
                <a:gd name="connsiteY6" fmla="*/ 211931 h 388143"/>
                <a:gd name="connsiteX7" fmla="*/ 726282 w 1493044"/>
                <a:gd name="connsiteY7" fmla="*/ 250031 h 388143"/>
                <a:gd name="connsiteX8" fmla="*/ 450057 w 1493044"/>
                <a:gd name="connsiteY8" fmla="*/ 292893 h 388143"/>
                <a:gd name="connsiteX9" fmla="*/ 211932 w 1493044"/>
                <a:gd name="connsiteY9" fmla="*/ 335756 h 388143"/>
                <a:gd name="connsiteX10" fmla="*/ 30957 w 1493044"/>
                <a:gd name="connsiteY10" fmla="*/ 381000 h 388143"/>
                <a:gd name="connsiteX11" fmla="*/ 0 w 1493044"/>
                <a:gd name="connsiteY11" fmla="*/ 388143 h 388143"/>
                <a:gd name="connsiteX12" fmla="*/ 0 w 1493044"/>
                <a:gd name="connsiteY12" fmla="*/ 195262 h 388143"/>
                <a:gd name="connsiteX13" fmla="*/ 164307 w 1493044"/>
                <a:gd name="connsiteY13" fmla="*/ 178593 h 388143"/>
                <a:gd name="connsiteX14" fmla="*/ 369094 w 1493044"/>
                <a:gd name="connsiteY14" fmla="*/ 154781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3044" h="388143">
                  <a:moveTo>
                    <a:pt x="369094" y="154781"/>
                  </a:moveTo>
                  <a:lnTo>
                    <a:pt x="878682" y="97631"/>
                  </a:lnTo>
                  <a:lnTo>
                    <a:pt x="1190625" y="50006"/>
                  </a:lnTo>
                  <a:lnTo>
                    <a:pt x="1493044" y="0"/>
                  </a:lnTo>
                  <a:lnTo>
                    <a:pt x="1471613" y="171450"/>
                  </a:lnTo>
                  <a:lnTo>
                    <a:pt x="1381125" y="178593"/>
                  </a:lnTo>
                  <a:lnTo>
                    <a:pt x="1023938" y="211931"/>
                  </a:lnTo>
                  <a:lnTo>
                    <a:pt x="726282" y="250031"/>
                  </a:lnTo>
                  <a:lnTo>
                    <a:pt x="450057" y="292893"/>
                  </a:lnTo>
                  <a:lnTo>
                    <a:pt x="211932" y="335756"/>
                  </a:lnTo>
                  <a:lnTo>
                    <a:pt x="30957" y="381000"/>
                  </a:lnTo>
                  <a:lnTo>
                    <a:pt x="0" y="388143"/>
                  </a:lnTo>
                  <a:lnTo>
                    <a:pt x="0" y="195262"/>
                  </a:lnTo>
                  <a:lnTo>
                    <a:pt x="164307" y="178593"/>
                  </a:lnTo>
                  <a:lnTo>
                    <a:pt x="36909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552F10BA-73DC-421C-8790-E8C27824B92B}"/>
                </a:ext>
              </a:extLst>
            </p:cNvPr>
            <p:cNvSpPr/>
            <p:nvPr/>
          </p:nvSpPr>
          <p:spPr>
            <a:xfrm>
              <a:off x="5899153" y="1509714"/>
              <a:ext cx="1820863" cy="1309687"/>
            </a:xfrm>
            <a:custGeom>
              <a:avLst/>
              <a:gdLst>
                <a:gd name="connsiteX0" fmla="*/ 1085850 w 1821657"/>
                <a:gd name="connsiteY0" fmla="*/ 257175 h 1309687"/>
                <a:gd name="connsiteX1" fmla="*/ 714375 w 1821657"/>
                <a:gd name="connsiteY1" fmla="*/ 295275 h 1309687"/>
                <a:gd name="connsiteX2" fmla="*/ 640557 w 1821657"/>
                <a:gd name="connsiteY2" fmla="*/ 307181 h 1309687"/>
                <a:gd name="connsiteX3" fmla="*/ 488157 w 1821657"/>
                <a:gd name="connsiteY3" fmla="*/ 345281 h 1309687"/>
                <a:gd name="connsiteX4" fmla="*/ 366713 w 1821657"/>
                <a:gd name="connsiteY4" fmla="*/ 366712 h 1309687"/>
                <a:gd name="connsiteX5" fmla="*/ 252413 w 1821657"/>
                <a:gd name="connsiteY5" fmla="*/ 381000 h 1309687"/>
                <a:gd name="connsiteX6" fmla="*/ 21432 w 1821657"/>
                <a:gd name="connsiteY6" fmla="*/ 407193 h 1309687"/>
                <a:gd name="connsiteX7" fmla="*/ 0 w 1821657"/>
                <a:gd name="connsiteY7" fmla="*/ 226218 h 1309687"/>
                <a:gd name="connsiteX8" fmla="*/ 100013 w 1821657"/>
                <a:gd name="connsiteY8" fmla="*/ 233362 h 1309687"/>
                <a:gd name="connsiteX9" fmla="*/ 145257 w 1821657"/>
                <a:gd name="connsiteY9" fmla="*/ 240506 h 1309687"/>
                <a:gd name="connsiteX10" fmla="*/ 188119 w 1821657"/>
                <a:gd name="connsiteY10" fmla="*/ 245268 h 1309687"/>
                <a:gd name="connsiteX11" fmla="*/ 271463 w 1821657"/>
                <a:gd name="connsiteY11" fmla="*/ 238125 h 1309687"/>
                <a:gd name="connsiteX12" fmla="*/ 688182 w 1821657"/>
                <a:gd name="connsiteY12" fmla="*/ 178593 h 1309687"/>
                <a:gd name="connsiteX13" fmla="*/ 995363 w 1821657"/>
                <a:gd name="connsiteY13" fmla="*/ 121443 h 1309687"/>
                <a:gd name="connsiteX14" fmla="*/ 1362075 w 1821657"/>
                <a:gd name="connsiteY14" fmla="*/ 47625 h 1309687"/>
                <a:gd name="connsiteX15" fmla="*/ 1397794 w 1821657"/>
                <a:gd name="connsiteY15" fmla="*/ 30956 h 1309687"/>
                <a:gd name="connsiteX16" fmla="*/ 1428750 w 1821657"/>
                <a:gd name="connsiteY16" fmla="*/ 7143 h 1309687"/>
                <a:gd name="connsiteX17" fmla="*/ 1440657 w 1821657"/>
                <a:gd name="connsiteY17" fmla="*/ 0 h 1309687"/>
                <a:gd name="connsiteX18" fmla="*/ 1450182 w 1821657"/>
                <a:gd name="connsiteY18" fmla="*/ 0 h 1309687"/>
                <a:gd name="connsiteX19" fmla="*/ 1509713 w 1821657"/>
                <a:gd name="connsiteY19" fmla="*/ 28575 h 1309687"/>
                <a:gd name="connsiteX20" fmla="*/ 1562100 w 1821657"/>
                <a:gd name="connsiteY20" fmla="*/ 54768 h 1309687"/>
                <a:gd name="connsiteX21" fmla="*/ 1674019 w 1821657"/>
                <a:gd name="connsiteY21" fmla="*/ 119062 h 1309687"/>
                <a:gd name="connsiteX22" fmla="*/ 1728788 w 1821657"/>
                <a:gd name="connsiteY22" fmla="*/ 152400 h 1309687"/>
                <a:gd name="connsiteX23" fmla="*/ 1764507 w 1821657"/>
                <a:gd name="connsiteY23" fmla="*/ 178593 h 1309687"/>
                <a:gd name="connsiteX24" fmla="*/ 1788319 w 1821657"/>
                <a:gd name="connsiteY24" fmla="*/ 200025 h 1309687"/>
                <a:gd name="connsiteX25" fmla="*/ 1809750 w 1821657"/>
                <a:gd name="connsiteY25" fmla="*/ 223837 h 1309687"/>
                <a:gd name="connsiteX26" fmla="*/ 1816894 w 1821657"/>
                <a:gd name="connsiteY26" fmla="*/ 238125 h 1309687"/>
                <a:gd name="connsiteX27" fmla="*/ 1821657 w 1821657"/>
                <a:gd name="connsiteY27" fmla="*/ 259556 h 1309687"/>
                <a:gd name="connsiteX28" fmla="*/ 1816894 w 1821657"/>
                <a:gd name="connsiteY28" fmla="*/ 278606 h 1309687"/>
                <a:gd name="connsiteX29" fmla="*/ 1804988 w 1821657"/>
                <a:gd name="connsiteY29" fmla="*/ 302418 h 1309687"/>
                <a:gd name="connsiteX30" fmla="*/ 1774032 w 1821657"/>
                <a:gd name="connsiteY30" fmla="*/ 328612 h 1309687"/>
                <a:gd name="connsiteX31" fmla="*/ 1738313 w 1821657"/>
                <a:gd name="connsiteY31" fmla="*/ 350043 h 1309687"/>
                <a:gd name="connsiteX32" fmla="*/ 1726407 w 1821657"/>
                <a:gd name="connsiteY32" fmla="*/ 359568 h 1309687"/>
                <a:gd name="connsiteX33" fmla="*/ 1683544 w 1821657"/>
                <a:gd name="connsiteY33" fmla="*/ 526256 h 1309687"/>
                <a:gd name="connsiteX34" fmla="*/ 1647825 w 1821657"/>
                <a:gd name="connsiteY34" fmla="*/ 661987 h 1309687"/>
                <a:gd name="connsiteX35" fmla="*/ 1566863 w 1821657"/>
                <a:gd name="connsiteY35" fmla="*/ 1045368 h 1309687"/>
                <a:gd name="connsiteX36" fmla="*/ 1533525 w 1821657"/>
                <a:gd name="connsiteY36" fmla="*/ 1197768 h 1309687"/>
                <a:gd name="connsiteX37" fmla="*/ 1519238 w 1821657"/>
                <a:gd name="connsiteY37" fmla="*/ 1247775 h 1309687"/>
                <a:gd name="connsiteX38" fmla="*/ 1507332 w 1821657"/>
                <a:gd name="connsiteY38" fmla="*/ 1281112 h 1309687"/>
                <a:gd name="connsiteX39" fmla="*/ 1490663 w 1821657"/>
                <a:gd name="connsiteY39" fmla="*/ 1300162 h 1309687"/>
                <a:gd name="connsiteX40" fmla="*/ 1469232 w 1821657"/>
                <a:gd name="connsiteY40" fmla="*/ 1309687 h 1309687"/>
                <a:gd name="connsiteX41" fmla="*/ 1435894 w 1821657"/>
                <a:gd name="connsiteY41" fmla="*/ 1304925 h 1309687"/>
                <a:gd name="connsiteX42" fmla="*/ 1397794 w 1821657"/>
                <a:gd name="connsiteY42" fmla="*/ 1283493 h 1309687"/>
                <a:gd name="connsiteX43" fmla="*/ 1350169 w 1821657"/>
                <a:gd name="connsiteY43" fmla="*/ 1250156 h 1309687"/>
                <a:gd name="connsiteX44" fmla="*/ 1307307 w 1821657"/>
                <a:gd name="connsiteY44" fmla="*/ 1209675 h 1309687"/>
                <a:gd name="connsiteX45" fmla="*/ 1302544 w 1821657"/>
                <a:gd name="connsiteY45" fmla="*/ 1097756 h 1309687"/>
                <a:gd name="connsiteX46" fmla="*/ 1373982 w 1821657"/>
                <a:gd name="connsiteY46" fmla="*/ 700087 h 1309687"/>
                <a:gd name="connsiteX47" fmla="*/ 1393032 w 1821657"/>
                <a:gd name="connsiteY47" fmla="*/ 583406 h 1309687"/>
                <a:gd name="connsiteX48" fmla="*/ 1445419 w 1821657"/>
                <a:gd name="connsiteY48" fmla="*/ 273843 h 1309687"/>
                <a:gd name="connsiteX49" fmla="*/ 1440657 w 1821657"/>
                <a:gd name="connsiteY49" fmla="*/ 252412 h 1309687"/>
                <a:gd name="connsiteX50" fmla="*/ 1433513 w 1821657"/>
                <a:gd name="connsiteY50" fmla="*/ 240506 h 1309687"/>
                <a:gd name="connsiteX51" fmla="*/ 1419225 w 1821657"/>
                <a:gd name="connsiteY51" fmla="*/ 230981 h 1309687"/>
                <a:gd name="connsiteX52" fmla="*/ 1388269 w 1821657"/>
                <a:gd name="connsiteY52" fmla="*/ 223837 h 1309687"/>
                <a:gd name="connsiteX53" fmla="*/ 1307307 w 1821657"/>
                <a:gd name="connsiteY53" fmla="*/ 230981 h 1309687"/>
                <a:gd name="connsiteX54" fmla="*/ 1085850 w 1821657"/>
                <a:gd name="connsiteY54" fmla="*/ 257175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1657" h="1309687">
                  <a:moveTo>
                    <a:pt x="1085850" y="257175"/>
                  </a:moveTo>
                  <a:lnTo>
                    <a:pt x="714375" y="295275"/>
                  </a:lnTo>
                  <a:lnTo>
                    <a:pt x="640557" y="307181"/>
                  </a:lnTo>
                  <a:lnTo>
                    <a:pt x="488157" y="345281"/>
                  </a:lnTo>
                  <a:lnTo>
                    <a:pt x="366713" y="366712"/>
                  </a:lnTo>
                  <a:lnTo>
                    <a:pt x="252413" y="381000"/>
                  </a:lnTo>
                  <a:lnTo>
                    <a:pt x="21432" y="407193"/>
                  </a:lnTo>
                  <a:lnTo>
                    <a:pt x="0" y="226218"/>
                  </a:lnTo>
                  <a:lnTo>
                    <a:pt x="100013" y="233362"/>
                  </a:lnTo>
                  <a:lnTo>
                    <a:pt x="145257" y="240506"/>
                  </a:lnTo>
                  <a:lnTo>
                    <a:pt x="188119" y="245268"/>
                  </a:lnTo>
                  <a:lnTo>
                    <a:pt x="271463" y="238125"/>
                  </a:lnTo>
                  <a:lnTo>
                    <a:pt x="688182" y="178593"/>
                  </a:lnTo>
                  <a:lnTo>
                    <a:pt x="995363" y="121443"/>
                  </a:lnTo>
                  <a:lnTo>
                    <a:pt x="1362075" y="47625"/>
                  </a:lnTo>
                  <a:lnTo>
                    <a:pt x="1397794" y="30956"/>
                  </a:lnTo>
                  <a:lnTo>
                    <a:pt x="1428750" y="7143"/>
                  </a:lnTo>
                  <a:lnTo>
                    <a:pt x="1440657" y="0"/>
                  </a:lnTo>
                  <a:lnTo>
                    <a:pt x="1450182" y="0"/>
                  </a:lnTo>
                  <a:lnTo>
                    <a:pt x="1509713" y="28575"/>
                  </a:lnTo>
                  <a:lnTo>
                    <a:pt x="1562100" y="54768"/>
                  </a:lnTo>
                  <a:lnTo>
                    <a:pt x="1674019" y="119062"/>
                  </a:lnTo>
                  <a:lnTo>
                    <a:pt x="1728788" y="152400"/>
                  </a:lnTo>
                  <a:lnTo>
                    <a:pt x="1764507" y="178593"/>
                  </a:lnTo>
                  <a:lnTo>
                    <a:pt x="1788319" y="200025"/>
                  </a:lnTo>
                  <a:lnTo>
                    <a:pt x="1809750" y="223837"/>
                  </a:lnTo>
                  <a:lnTo>
                    <a:pt x="1816894" y="238125"/>
                  </a:lnTo>
                  <a:lnTo>
                    <a:pt x="1821657" y="259556"/>
                  </a:lnTo>
                  <a:lnTo>
                    <a:pt x="1816894" y="278606"/>
                  </a:lnTo>
                  <a:lnTo>
                    <a:pt x="1804988" y="302418"/>
                  </a:lnTo>
                  <a:lnTo>
                    <a:pt x="1774032" y="328612"/>
                  </a:lnTo>
                  <a:lnTo>
                    <a:pt x="1738313" y="350043"/>
                  </a:lnTo>
                  <a:lnTo>
                    <a:pt x="1726407" y="359568"/>
                  </a:lnTo>
                  <a:lnTo>
                    <a:pt x="1683544" y="526256"/>
                  </a:lnTo>
                  <a:lnTo>
                    <a:pt x="1647825" y="661987"/>
                  </a:lnTo>
                  <a:lnTo>
                    <a:pt x="1566863" y="1045368"/>
                  </a:lnTo>
                  <a:lnTo>
                    <a:pt x="1533525" y="1197768"/>
                  </a:lnTo>
                  <a:lnTo>
                    <a:pt x="1519238" y="1247775"/>
                  </a:lnTo>
                  <a:lnTo>
                    <a:pt x="1507332" y="1281112"/>
                  </a:lnTo>
                  <a:lnTo>
                    <a:pt x="1490663" y="1300162"/>
                  </a:lnTo>
                  <a:lnTo>
                    <a:pt x="1469232" y="1309687"/>
                  </a:lnTo>
                  <a:lnTo>
                    <a:pt x="1435894" y="1304925"/>
                  </a:lnTo>
                  <a:lnTo>
                    <a:pt x="1397794" y="1283493"/>
                  </a:lnTo>
                  <a:lnTo>
                    <a:pt x="1350169" y="1250156"/>
                  </a:lnTo>
                  <a:lnTo>
                    <a:pt x="1307307" y="1209675"/>
                  </a:lnTo>
                  <a:lnTo>
                    <a:pt x="1302544" y="1097756"/>
                  </a:lnTo>
                  <a:lnTo>
                    <a:pt x="1373982" y="700087"/>
                  </a:lnTo>
                  <a:lnTo>
                    <a:pt x="1393032" y="583406"/>
                  </a:lnTo>
                  <a:lnTo>
                    <a:pt x="1445419" y="273843"/>
                  </a:lnTo>
                  <a:lnTo>
                    <a:pt x="1440657" y="252412"/>
                  </a:lnTo>
                  <a:lnTo>
                    <a:pt x="1433513" y="240506"/>
                  </a:lnTo>
                  <a:lnTo>
                    <a:pt x="1419225" y="230981"/>
                  </a:lnTo>
                  <a:lnTo>
                    <a:pt x="1388269" y="223837"/>
                  </a:lnTo>
                  <a:lnTo>
                    <a:pt x="1307307" y="230981"/>
                  </a:lnTo>
                  <a:lnTo>
                    <a:pt x="1085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5B5EB6EF-2538-4BD0-84DB-5A3016D0AFAE}"/>
                </a:ext>
              </a:extLst>
            </p:cNvPr>
            <p:cNvSpPr/>
            <p:nvPr/>
          </p:nvSpPr>
          <p:spPr>
            <a:xfrm>
              <a:off x="4929190" y="1952626"/>
              <a:ext cx="3371850" cy="588963"/>
            </a:xfrm>
            <a:custGeom>
              <a:avLst/>
              <a:gdLst>
                <a:gd name="connsiteX0" fmla="*/ 2126120 w 3371499"/>
                <a:gd name="connsiteY0" fmla="*/ 288905 h 589031"/>
                <a:gd name="connsiteX1" fmla="*/ 1739043 w 3371499"/>
                <a:gd name="connsiteY1" fmla="*/ 319759 h 589031"/>
                <a:gd name="connsiteX2" fmla="*/ 1559529 w 3371499"/>
                <a:gd name="connsiteY2" fmla="*/ 336589 h 589031"/>
                <a:gd name="connsiteX3" fmla="*/ 950864 w 3371499"/>
                <a:gd name="connsiteY3" fmla="*/ 431956 h 589031"/>
                <a:gd name="connsiteX4" fmla="*/ 776959 w 3371499"/>
                <a:gd name="connsiteY4" fmla="*/ 471224 h 589031"/>
                <a:gd name="connsiteX5" fmla="*/ 608665 w 3371499"/>
                <a:gd name="connsiteY5" fmla="*/ 516103 h 589031"/>
                <a:gd name="connsiteX6" fmla="*/ 535737 w 3371499"/>
                <a:gd name="connsiteY6" fmla="*/ 538542 h 589031"/>
                <a:gd name="connsiteX7" fmla="*/ 499273 w 3371499"/>
                <a:gd name="connsiteY7" fmla="*/ 560982 h 589031"/>
                <a:gd name="connsiteX8" fmla="*/ 457200 w 3371499"/>
                <a:gd name="connsiteY8" fmla="*/ 577811 h 589031"/>
                <a:gd name="connsiteX9" fmla="*/ 420736 w 3371499"/>
                <a:gd name="connsiteY9" fmla="*/ 586226 h 589031"/>
                <a:gd name="connsiteX10" fmla="*/ 378662 w 3371499"/>
                <a:gd name="connsiteY10" fmla="*/ 589031 h 589031"/>
                <a:gd name="connsiteX11" fmla="*/ 342199 w 3371499"/>
                <a:gd name="connsiteY11" fmla="*/ 580616 h 589031"/>
                <a:gd name="connsiteX12" fmla="*/ 210368 w 3371499"/>
                <a:gd name="connsiteY12" fmla="*/ 507688 h 589031"/>
                <a:gd name="connsiteX13" fmla="*/ 120611 w 3371499"/>
                <a:gd name="connsiteY13" fmla="*/ 445980 h 589031"/>
                <a:gd name="connsiteX14" fmla="*/ 50488 w 3371499"/>
                <a:gd name="connsiteY14" fmla="*/ 387077 h 589031"/>
                <a:gd name="connsiteX15" fmla="*/ 19634 w 3371499"/>
                <a:gd name="connsiteY15" fmla="*/ 353418 h 589031"/>
                <a:gd name="connsiteX16" fmla="*/ 2805 w 3371499"/>
                <a:gd name="connsiteY16" fmla="*/ 328174 h 589031"/>
                <a:gd name="connsiteX17" fmla="*/ 0 w 3371499"/>
                <a:gd name="connsiteY17" fmla="*/ 316955 h 589031"/>
                <a:gd name="connsiteX18" fmla="*/ 0 w 3371499"/>
                <a:gd name="connsiteY18" fmla="*/ 302930 h 589031"/>
                <a:gd name="connsiteX19" fmla="*/ 14024 w 3371499"/>
                <a:gd name="connsiteY19" fmla="*/ 294515 h 589031"/>
                <a:gd name="connsiteX20" fmla="*/ 33659 w 3371499"/>
                <a:gd name="connsiteY20" fmla="*/ 291710 h 589031"/>
                <a:gd name="connsiteX21" fmla="*/ 64513 w 3371499"/>
                <a:gd name="connsiteY21" fmla="*/ 300125 h 589031"/>
                <a:gd name="connsiteX22" fmla="*/ 140245 w 3371499"/>
                <a:gd name="connsiteY22" fmla="*/ 322564 h 589031"/>
                <a:gd name="connsiteX23" fmla="*/ 235612 w 3371499"/>
                <a:gd name="connsiteY23" fmla="*/ 345004 h 589031"/>
                <a:gd name="connsiteX24" fmla="*/ 319759 w 3371499"/>
                <a:gd name="connsiteY24" fmla="*/ 356223 h 589031"/>
                <a:gd name="connsiteX25" fmla="*/ 361833 w 3371499"/>
                <a:gd name="connsiteY25" fmla="*/ 359028 h 589031"/>
                <a:gd name="connsiteX26" fmla="*/ 445980 w 3371499"/>
                <a:gd name="connsiteY26" fmla="*/ 356223 h 589031"/>
                <a:gd name="connsiteX27" fmla="*/ 617080 w 3371499"/>
                <a:gd name="connsiteY27" fmla="*/ 333784 h 589031"/>
                <a:gd name="connsiteX28" fmla="*/ 824643 w 3371499"/>
                <a:gd name="connsiteY28" fmla="*/ 288905 h 589031"/>
                <a:gd name="connsiteX29" fmla="*/ 995742 w 3371499"/>
                <a:gd name="connsiteY29" fmla="*/ 272076 h 589031"/>
                <a:gd name="connsiteX30" fmla="*/ 1357575 w 3371499"/>
                <a:gd name="connsiteY30" fmla="*/ 218783 h 589031"/>
                <a:gd name="connsiteX31" fmla="*/ 1607212 w 3371499"/>
                <a:gd name="connsiteY31" fmla="*/ 176709 h 589031"/>
                <a:gd name="connsiteX32" fmla="*/ 1809165 w 3371499"/>
                <a:gd name="connsiteY32" fmla="*/ 162685 h 589031"/>
                <a:gd name="connsiteX33" fmla="*/ 2384172 w 3371499"/>
                <a:gd name="connsiteY33" fmla="*/ 112196 h 589031"/>
                <a:gd name="connsiteX34" fmla="*/ 2647833 w 3371499"/>
                <a:gd name="connsiteY34" fmla="*/ 67318 h 589031"/>
                <a:gd name="connsiteX35" fmla="*/ 2804908 w 3371499"/>
                <a:gd name="connsiteY35" fmla="*/ 61708 h 589031"/>
                <a:gd name="connsiteX36" fmla="*/ 2945153 w 3371499"/>
                <a:gd name="connsiteY36" fmla="*/ 47683 h 589031"/>
                <a:gd name="connsiteX37" fmla="*/ 2995641 w 3371499"/>
                <a:gd name="connsiteY37" fmla="*/ 22439 h 589031"/>
                <a:gd name="connsiteX38" fmla="*/ 3046130 w 3371499"/>
                <a:gd name="connsiteY38" fmla="*/ 2805 h 589031"/>
                <a:gd name="connsiteX39" fmla="*/ 3085399 w 3371499"/>
                <a:gd name="connsiteY39" fmla="*/ 0 h 589031"/>
                <a:gd name="connsiteX40" fmla="*/ 3130277 w 3371499"/>
                <a:gd name="connsiteY40" fmla="*/ 16829 h 589031"/>
                <a:gd name="connsiteX41" fmla="*/ 3211619 w 3371499"/>
                <a:gd name="connsiteY41" fmla="*/ 47683 h 589031"/>
                <a:gd name="connsiteX42" fmla="*/ 3278937 w 3371499"/>
                <a:gd name="connsiteY42" fmla="*/ 78537 h 589031"/>
                <a:gd name="connsiteX43" fmla="*/ 3312596 w 3371499"/>
                <a:gd name="connsiteY43" fmla="*/ 98172 h 589031"/>
                <a:gd name="connsiteX44" fmla="*/ 3343450 w 3371499"/>
                <a:gd name="connsiteY44" fmla="*/ 120611 h 589031"/>
                <a:gd name="connsiteX45" fmla="*/ 3363084 w 3371499"/>
                <a:gd name="connsiteY45" fmla="*/ 145855 h 589031"/>
                <a:gd name="connsiteX46" fmla="*/ 3371499 w 3371499"/>
                <a:gd name="connsiteY46" fmla="*/ 165490 h 589031"/>
                <a:gd name="connsiteX47" fmla="*/ 3371499 w 3371499"/>
                <a:gd name="connsiteY47" fmla="*/ 179514 h 589031"/>
                <a:gd name="connsiteX48" fmla="*/ 3365889 w 3371499"/>
                <a:gd name="connsiteY48" fmla="*/ 204758 h 589031"/>
                <a:gd name="connsiteX49" fmla="*/ 3346255 w 3371499"/>
                <a:gd name="connsiteY49" fmla="*/ 224393 h 589031"/>
                <a:gd name="connsiteX50" fmla="*/ 3315401 w 3371499"/>
                <a:gd name="connsiteY50" fmla="*/ 238417 h 589031"/>
                <a:gd name="connsiteX51" fmla="*/ 3278937 w 3371499"/>
                <a:gd name="connsiteY51" fmla="*/ 246832 h 589031"/>
                <a:gd name="connsiteX52" fmla="*/ 3071374 w 3371499"/>
                <a:gd name="connsiteY52" fmla="*/ 246832 h 589031"/>
                <a:gd name="connsiteX53" fmla="*/ 2583320 w 3371499"/>
                <a:gd name="connsiteY53" fmla="*/ 246832 h 589031"/>
                <a:gd name="connsiteX54" fmla="*/ 2361732 w 3371499"/>
                <a:gd name="connsiteY54" fmla="*/ 272076 h 589031"/>
                <a:gd name="connsiteX55" fmla="*/ 2126120 w 3371499"/>
                <a:gd name="connsiteY55" fmla="*/ 288905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71499" h="589031">
                  <a:moveTo>
                    <a:pt x="2126120" y="288905"/>
                  </a:moveTo>
                  <a:lnTo>
                    <a:pt x="1739043" y="319759"/>
                  </a:lnTo>
                  <a:lnTo>
                    <a:pt x="1559529" y="336589"/>
                  </a:lnTo>
                  <a:lnTo>
                    <a:pt x="950864" y="431956"/>
                  </a:lnTo>
                  <a:lnTo>
                    <a:pt x="776959" y="471224"/>
                  </a:lnTo>
                  <a:lnTo>
                    <a:pt x="608665" y="516103"/>
                  </a:lnTo>
                  <a:lnTo>
                    <a:pt x="535737" y="538542"/>
                  </a:lnTo>
                  <a:lnTo>
                    <a:pt x="499273" y="560982"/>
                  </a:lnTo>
                  <a:lnTo>
                    <a:pt x="457200" y="577811"/>
                  </a:lnTo>
                  <a:lnTo>
                    <a:pt x="420736" y="586226"/>
                  </a:lnTo>
                  <a:lnTo>
                    <a:pt x="378662" y="589031"/>
                  </a:lnTo>
                  <a:lnTo>
                    <a:pt x="342199" y="580616"/>
                  </a:lnTo>
                  <a:lnTo>
                    <a:pt x="210368" y="507688"/>
                  </a:lnTo>
                  <a:lnTo>
                    <a:pt x="120611" y="445980"/>
                  </a:lnTo>
                  <a:lnTo>
                    <a:pt x="50488" y="387077"/>
                  </a:lnTo>
                  <a:lnTo>
                    <a:pt x="19634" y="353418"/>
                  </a:lnTo>
                  <a:lnTo>
                    <a:pt x="2805" y="328174"/>
                  </a:lnTo>
                  <a:lnTo>
                    <a:pt x="0" y="316955"/>
                  </a:lnTo>
                  <a:lnTo>
                    <a:pt x="0" y="302930"/>
                  </a:lnTo>
                  <a:lnTo>
                    <a:pt x="14024" y="294515"/>
                  </a:lnTo>
                  <a:lnTo>
                    <a:pt x="33659" y="291710"/>
                  </a:lnTo>
                  <a:lnTo>
                    <a:pt x="64513" y="300125"/>
                  </a:lnTo>
                  <a:lnTo>
                    <a:pt x="140245" y="322564"/>
                  </a:lnTo>
                  <a:lnTo>
                    <a:pt x="235612" y="345004"/>
                  </a:lnTo>
                  <a:lnTo>
                    <a:pt x="319759" y="356223"/>
                  </a:lnTo>
                  <a:lnTo>
                    <a:pt x="361833" y="359028"/>
                  </a:lnTo>
                  <a:lnTo>
                    <a:pt x="445980" y="356223"/>
                  </a:lnTo>
                  <a:lnTo>
                    <a:pt x="617080" y="333784"/>
                  </a:lnTo>
                  <a:lnTo>
                    <a:pt x="824643" y="288905"/>
                  </a:lnTo>
                  <a:lnTo>
                    <a:pt x="995742" y="272076"/>
                  </a:lnTo>
                  <a:lnTo>
                    <a:pt x="1357575" y="218783"/>
                  </a:lnTo>
                  <a:lnTo>
                    <a:pt x="1607212" y="176709"/>
                  </a:lnTo>
                  <a:lnTo>
                    <a:pt x="1809165" y="162685"/>
                  </a:lnTo>
                  <a:lnTo>
                    <a:pt x="2384172" y="112196"/>
                  </a:lnTo>
                  <a:lnTo>
                    <a:pt x="2647833" y="67318"/>
                  </a:lnTo>
                  <a:lnTo>
                    <a:pt x="2804908" y="61708"/>
                  </a:lnTo>
                  <a:lnTo>
                    <a:pt x="2945153" y="47683"/>
                  </a:lnTo>
                  <a:lnTo>
                    <a:pt x="2995641" y="22439"/>
                  </a:lnTo>
                  <a:lnTo>
                    <a:pt x="3046130" y="2805"/>
                  </a:lnTo>
                  <a:lnTo>
                    <a:pt x="3085399" y="0"/>
                  </a:lnTo>
                  <a:lnTo>
                    <a:pt x="3130277" y="16829"/>
                  </a:lnTo>
                  <a:lnTo>
                    <a:pt x="3211619" y="47683"/>
                  </a:lnTo>
                  <a:lnTo>
                    <a:pt x="3278937" y="78537"/>
                  </a:lnTo>
                  <a:lnTo>
                    <a:pt x="3312596" y="98172"/>
                  </a:lnTo>
                  <a:lnTo>
                    <a:pt x="3343450" y="120611"/>
                  </a:lnTo>
                  <a:lnTo>
                    <a:pt x="3363084" y="145855"/>
                  </a:lnTo>
                  <a:lnTo>
                    <a:pt x="3371499" y="165490"/>
                  </a:lnTo>
                  <a:lnTo>
                    <a:pt x="3371499" y="179514"/>
                  </a:lnTo>
                  <a:lnTo>
                    <a:pt x="3365889" y="204758"/>
                  </a:lnTo>
                  <a:lnTo>
                    <a:pt x="3346255" y="224393"/>
                  </a:lnTo>
                  <a:lnTo>
                    <a:pt x="3315401" y="238417"/>
                  </a:lnTo>
                  <a:lnTo>
                    <a:pt x="3278937" y="246832"/>
                  </a:lnTo>
                  <a:lnTo>
                    <a:pt x="3071374" y="246832"/>
                  </a:lnTo>
                  <a:lnTo>
                    <a:pt x="2583320" y="246832"/>
                  </a:lnTo>
                  <a:lnTo>
                    <a:pt x="2361732" y="272076"/>
                  </a:lnTo>
                  <a:lnTo>
                    <a:pt x="2126120" y="2889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2C1B86A4-06C5-4319-97ED-47DF8863EF58}"/>
                </a:ext>
              </a:extLst>
            </p:cNvPr>
            <p:cNvSpPr/>
            <p:nvPr/>
          </p:nvSpPr>
          <p:spPr>
            <a:xfrm rot="16200000">
              <a:off x="5731670" y="3129757"/>
              <a:ext cx="2039938" cy="1870075"/>
            </a:xfrm>
            <a:custGeom>
              <a:avLst/>
              <a:gdLst>
                <a:gd name="connsiteX0" fmla="*/ 983946 w 2040014"/>
                <a:gd name="connsiteY0" fmla="*/ 1764406 h 1870012"/>
                <a:gd name="connsiteX1" fmla="*/ 316820 w 2040014"/>
                <a:gd name="connsiteY1" fmla="*/ 1766981 h 1870012"/>
                <a:gd name="connsiteX2" fmla="*/ 203486 w 2040014"/>
                <a:gd name="connsiteY2" fmla="*/ 1769557 h 1870012"/>
                <a:gd name="connsiteX3" fmla="*/ 159698 w 2040014"/>
                <a:gd name="connsiteY3" fmla="*/ 1764406 h 1870012"/>
                <a:gd name="connsiteX4" fmla="*/ 126213 w 2040014"/>
                <a:gd name="connsiteY4" fmla="*/ 1759254 h 1870012"/>
                <a:gd name="connsiteX5" fmla="*/ 85001 w 2040014"/>
                <a:gd name="connsiteY5" fmla="*/ 1748951 h 1870012"/>
                <a:gd name="connsiteX6" fmla="*/ 54091 w 2040014"/>
                <a:gd name="connsiteY6" fmla="*/ 1733496 h 1870012"/>
                <a:gd name="connsiteX7" fmla="*/ 36061 w 2040014"/>
                <a:gd name="connsiteY7" fmla="*/ 1723193 h 1870012"/>
                <a:gd name="connsiteX8" fmla="*/ 20606 w 2040014"/>
                <a:gd name="connsiteY8" fmla="*/ 1707739 h 1870012"/>
                <a:gd name="connsiteX9" fmla="*/ 7727 w 2040014"/>
                <a:gd name="connsiteY9" fmla="*/ 1681981 h 1870012"/>
                <a:gd name="connsiteX10" fmla="*/ 0 w 2040014"/>
                <a:gd name="connsiteY10" fmla="*/ 1656223 h 1870012"/>
                <a:gd name="connsiteX11" fmla="*/ 0 w 2040014"/>
                <a:gd name="connsiteY11" fmla="*/ 1635617 h 1870012"/>
                <a:gd name="connsiteX12" fmla="*/ 12879 w 2040014"/>
                <a:gd name="connsiteY12" fmla="*/ 1609859 h 1870012"/>
                <a:gd name="connsiteX13" fmla="*/ 41212 w 2040014"/>
                <a:gd name="connsiteY13" fmla="*/ 1573798 h 1870012"/>
                <a:gd name="connsiteX14" fmla="*/ 90152 w 2040014"/>
                <a:gd name="connsiteY14" fmla="*/ 1522283 h 1870012"/>
                <a:gd name="connsiteX15" fmla="*/ 157122 w 2040014"/>
                <a:gd name="connsiteY15" fmla="*/ 1460464 h 1870012"/>
                <a:gd name="connsiteX16" fmla="*/ 280759 w 2040014"/>
                <a:gd name="connsiteY16" fmla="*/ 1519707 h 1870012"/>
                <a:gd name="connsiteX17" fmla="*/ 1313645 w 2040014"/>
                <a:gd name="connsiteY17" fmla="*/ 1519707 h 1870012"/>
                <a:gd name="connsiteX18" fmla="*/ 1700011 w 2040014"/>
                <a:gd name="connsiteY18" fmla="*/ 1522283 h 1870012"/>
                <a:gd name="connsiteX19" fmla="*/ 1787588 w 2040014"/>
                <a:gd name="connsiteY19" fmla="*/ 1517131 h 1870012"/>
                <a:gd name="connsiteX20" fmla="*/ 1818497 w 2040014"/>
                <a:gd name="connsiteY20" fmla="*/ 1506828 h 1870012"/>
                <a:gd name="connsiteX21" fmla="*/ 1844255 w 2040014"/>
                <a:gd name="connsiteY21" fmla="*/ 1483646 h 1870012"/>
                <a:gd name="connsiteX22" fmla="*/ 1854558 w 2040014"/>
                <a:gd name="connsiteY22" fmla="*/ 1463040 h 1870012"/>
                <a:gd name="connsiteX23" fmla="*/ 1854558 w 2040014"/>
                <a:gd name="connsiteY23" fmla="*/ 1426979 h 1870012"/>
                <a:gd name="connsiteX24" fmla="*/ 1797891 w 2040014"/>
                <a:gd name="connsiteY24" fmla="*/ 1058643 h 1870012"/>
                <a:gd name="connsiteX25" fmla="*/ 1730921 w 2040014"/>
                <a:gd name="connsiteY25" fmla="*/ 625913 h 1870012"/>
                <a:gd name="connsiteX26" fmla="*/ 1651072 w 2040014"/>
                <a:gd name="connsiteY26" fmla="*/ 69546 h 1870012"/>
                <a:gd name="connsiteX27" fmla="*/ 1805618 w 2040014"/>
                <a:gd name="connsiteY27" fmla="*/ 0 h 1870012"/>
                <a:gd name="connsiteX28" fmla="*/ 1821073 w 2040014"/>
                <a:gd name="connsiteY28" fmla="*/ 182880 h 1870012"/>
                <a:gd name="connsiteX29" fmla="*/ 1862285 w 2040014"/>
                <a:gd name="connsiteY29" fmla="*/ 517731 h 1870012"/>
                <a:gd name="connsiteX30" fmla="*/ 1911225 w 2040014"/>
                <a:gd name="connsiteY30" fmla="*/ 862884 h 1870012"/>
                <a:gd name="connsiteX31" fmla="*/ 1967892 w 2040014"/>
                <a:gd name="connsiteY31" fmla="*/ 1187432 h 1870012"/>
                <a:gd name="connsiteX32" fmla="*/ 1993650 w 2040014"/>
                <a:gd name="connsiteY32" fmla="*/ 1357433 h 1870012"/>
                <a:gd name="connsiteX33" fmla="*/ 2003953 w 2040014"/>
                <a:gd name="connsiteY33" fmla="*/ 1388342 h 1870012"/>
                <a:gd name="connsiteX34" fmla="*/ 2021983 w 2040014"/>
                <a:gd name="connsiteY34" fmla="*/ 1434706 h 1870012"/>
                <a:gd name="connsiteX35" fmla="*/ 2034862 w 2040014"/>
                <a:gd name="connsiteY35" fmla="*/ 1486222 h 1870012"/>
                <a:gd name="connsiteX36" fmla="*/ 2040014 w 2040014"/>
                <a:gd name="connsiteY36" fmla="*/ 1522283 h 1870012"/>
                <a:gd name="connsiteX37" fmla="*/ 2037438 w 2040014"/>
                <a:gd name="connsiteY37" fmla="*/ 1555768 h 1870012"/>
                <a:gd name="connsiteX38" fmla="*/ 2011680 w 2040014"/>
                <a:gd name="connsiteY38" fmla="*/ 1625314 h 1870012"/>
                <a:gd name="connsiteX39" fmla="*/ 1947286 w 2040014"/>
                <a:gd name="connsiteY39" fmla="*/ 1730920 h 1870012"/>
                <a:gd name="connsiteX40" fmla="*/ 1911225 w 2040014"/>
                <a:gd name="connsiteY40" fmla="*/ 1777284 h 1870012"/>
                <a:gd name="connsiteX41" fmla="*/ 1836527 w 2040014"/>
                <a:gd name="connsiteY41" fmla="*/ 1859709 h 1870012"/>
                <a:gd name="connsiteX42" fmla="*/ 1821073 w 2040014"/>
                <a:gd name="connsiteY42" fmla="*/ 1870012 h 1870012"/>
                <a:gd name="connsiteX43" fmla="*/ 1792739 w 2040014"/>
                <a:gd name="connsiteY43" fmla="*/ 1867437 h 1870012"/>
                <a:gd name="connsiteX44" fmla="*/ 1759254 w 2040014"/>
                <a:gd name="connsiteY44" fmla="*/ 1849406 h 1870012"/>
                <a:gd name="connsiteX45" fmla="*/ 1684557 w 2040014"/>
                <a:gd name="connsiteY45" fmla="*/ 1772133 h 1870012"/>
                <a:gd name="connsiteX46" fmla="*/ 1653647 w 2040014"/>
                <a:gd name="connsiteY46" fmla="*/ 1766981 h 1870012"/>
                <a:gd name="connsiteX47" fmla="*/ 983946 w 2040014"/>
                <a:gd name="connsiteY47" fmla="*/ 1764406 h 18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40014" h="1870012">
                  <a:moveTo>
                    <a:pt x="983946" y="1764406"/>
                  </a:moveTo>
                  <a:lnTo>
                    <a:pt x="316820" y="1766981"/>
                  </a:lnTo>
                  <a:lnTo>
                    <a:pt x="203486" y="1769557"/>
                  </a:lnTo>
                  <a:lnTo>
                    <a:pt x="159698" y="1764406"/>
                  </a:lnTo>
                  <a:lnTo>
                    <a:pt x="126213" y="1759254"/>
                  </a:lnTo>
                  <a:lnTo>
                    <a:pt x="85001" y="1748951"/>
                  </a:lnTo>
                  <a:lnTo>
                    <a:pt x="54091" y="1733496"/>
                  </a:lnTo>
                  <a:lnTo>
                    <a:pt x="36061" y="1723193"/>
                  </a:lnTo>
                  <a:lnTo>
                    <a:pt x="20606" y="1707739"/>
                  </a:lnTo>
                  <a:lnTo>
                    <a:pt x="7727" y="1681981"/>
                  </a:lnTo>
                  <a:lnTo>
                    <a:pt x="0" y="1656223"/>
                  </a:lnTo>
                  <a:lnTo>
                    <a:pt x="0" y="1635617"/>
                  </a:lnTo>
                  <a:lnTo>
                    <a:pt x="12879" y="1609859"/>
                  </a:lnTo>
                  <a:lnTo>
                    <a:pt x="41212" y="1573798"/>
                  </a:lnTo>
                  <a:lnTo>
                    <a:pt x="90152" y="1522283"/>
                  </a:lnTo>
                  <a:lnTo>
                    <a:pt x="157122" y="1460464"/>
                  </a:lnTo>
                  <a:lnTo>
                    <a:pt x="280759" y="1519707"/>
                  </a:lnTo>
                  <a:lnTo>
                    <a:pt x="1313645" y="1519707"/>
                  </a:lnTo>
                  <a:lnTo>
                    <a:pt x="1700011" y="1522283"/>
                  </a:lnTo>
                  <a:lnTo>
                    <a:pt x="1787588" y="1517131"/>
                  </a:lnTo>
                  <a:lnTo>
                    <a:pt x="1818497" y="1506828"/>
                  </a:lnTo>
                  <a:lnTo>
                    <a:pt x="1844255" y="1483646"/>
                  </a:lnTo>
                  <a:lnTo>
                    <a:pt x="1854558" y="1463040"/>
                  </a:lnTo>
                  <a:lnTo>
                    <a:pt x="1854558" y="1426979"/>
                  </a:lnTo>
                  <a:lnTo>
                    <a:pt x="1797891" y="1058643"/>
                  </a:lnTo>
                  <a:lnTo>
                    <a:pt x="1730921" y="625913"/>
                  </a:lnTo>
                  <a:lnTo>
                    <a:pt x="1651072" y="69546"/>
                  </a:lnTo>
                  <a:lnTo>
                    <a:pt x="1805618" y="0"/>
                  </a:lnTo>
                  <a:lnTo>
                    <a:pt x="1821073" y="182880"/>
                  </a:lnTo>
                  <a:lnTo>
                    <a:pt x="1862285" y="517731"/>
                  </a:lnTo>
                  <a:lnTo>
                    <a:pt x="1911225" y="862884"/>
                  </a:lnTo>
                  <a:lnTo>
                    <a:pt x="1967892" y="1187432"/>
                  </a:lnTo>
                  <a:lnTo>
                    <a:pt x="1993650" y="1357433"/>
                  </a:lnTo>
                  <a:lnTo>
                    <a:pt x="2003953" y="1388342"/>
                  </a:lnTo>
                  <a:lnTo>
                    <a:pt x="2021983" y="1434706"/>
                  </a:lnTo>
                  <a:lnTo>
                    <a:pt x="2034862" y="1486222"/>
                  </a:lnTo>
                  <a:lnTo>
                    <a:pt x="2040014" y="1522283"/>
                  </a:lnTo>
                  <a:lnTo>
                    <a:pt x="2037438" y="1555768"/>
                  </a:lnTo>
                  <a:lnTo>
                    <a:pt x="2011680" y="1625314"/>
                  </a:lnTo>
                  <a:lnTo>
                    <a:pt x="1947286" y="1730920"/>
                  </a:lnTo>
                  <a:lnTo>
                    <a:pt x="1911225" y="1777284"/>
                  </a:lnTo>
                  <a:lnTo>
                    <a:pt x="1836527" y="1859709"/>
                  </a:lnTo>
                  <a:lnTo>
                    <a:pt x="1821073" y="1870012"/>
                  </a:lnTo>
                  <a:lnTo>
                    <a:pt x="1792739" y="1867437"/>
                  </a:lnTo>
                  <a:lnTo>
                    <a:pt x="1759254" y="1849406"/>
                  </a:lnTo>
                  <a:lnTo>
                    <a:pt x="1684557" y="1772133"/>
                  </a:lnTo>
                  <a:lnTo>
                    <a:pt x="1653647" y="1766981"/>
                  </a:lnTo>
                  <a:lnTo>
                    <a:pt x="983946" y="17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3AF96C6E-CBB0-4935-A75E-E17EAA5F5B1D}"/>
                </a:ext>
              </a:extLst>
            </p:cNvPr>
            <p:cNvSpPr/>
            <p:nvPr/>
          </p:nvSpPr>
          <p:spPr>
            <a:xfrm>
              <a:off x="5837241" y="3619500"/>
              <a:ext cx="1544637" cy="331788"/>
            </a:xfrm>
            <a:custGeom>
              <a:avLst/>
              <a:gdLst>
                <a:gd name="connsiteX0" fmla="*/ 735806 w 1545431"/>
                <a:gd name="connsiteY0" fmla="*/ 250031 h 330994"/>
                <a:gd name="connsiteX1" fmla="*/ 21431 w 1545431"/>
                <a:gd name="connsiteY1" fmla="*/ 330994 h 330994"/>
                <a:gd name="connsiteX2" fmla="*/ 0 w 1545431"/>
                <a:gd name="connsiteY2" fmla="*/ 164306 h 330994"/>
                <a:gd name="connsiteX3" fmla="*/ 257175 w 1545431"/>
                <a:gd name="connsiteY3" fmla="*/ 164306 h 330994"/>
                <a:gd name="connsiteX4" fmla="*/ 435769 w 1545431"/>
                <a:gd name="connsiteY4" fmla="*/ 138113 h 330994"/>
                <a:gd name="connsiteX5" fmla="*/ 785812 w 1545431"/>
                <a:gd name="connsiteY5" fmla="*/ 85725 h 330994"/>
                <a:gd name="connsiteX6" fmla="*/ 1140619 w 1545431"/>
                <a:gd name="connsiteY6" fmla="*/ 33338 h 330994"/>
                <a:gd name="connsiteX7" fmla="*/ 1209675 w 1545431"/>
                <a:gd name="connsiteY7" fmla="*/ 16669 h 330994"/>
                <a:gd name="connsiteX8" fmla="*/ 1300162 w 1545431"/>
                <a:gd name="connsiteY8" fmla="*/ 2381 h 330994"/>
                <a:gd name="connsiteX9" fmla="*/ 1381125 w 1545431"/>
                <a:gd name="connsiteY9" fmla="*/ 0 h 330994"/>
                <a:gd name="connsiteX10" fmla="*/ 1454944 w 1545431"/>
                <a:gd name="connsiteY10" fmla="*/ 4763 h 330994"/>
                <a:gd name="connsiteX11" fmla="*/ 1545431 w 1545431"/>
                <a:gd name="connsiteY11" fmla="*/ 11906 h 330994"/>
                <a:gd name="connsiteX12" fmla="*/ 1545431 w 1545431"/>
                <a:gd name="connsiteY12" fmla="*/ 192881 h 330994"/>
                <a:gd name="connsiteX13" fmla="*/ 1304925 w 1545431"/>
                <a:gd name="connsiteY13" fmla="*/ 190500 h 330994"/>
                <a:gd name="connsiteX14" fmla="*/ 735806 w 1545431"/>
                <a:gd name="connsiteY14" fmla="*/ 250031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5431" h="330994">
                  <a:moveTo>
                    <a:pt x="735806" y="250031"/>
                  </a:moveTo>
                  <a:lnTo>
                    <a:pt x="21431" y="330994"/>
                  </a:lnTo>
                  <a:lnTo>
                    <a:pt x="0" y="164306"/>
                  </a:lnTo>
                  <a:lnTo>
                    <a:pt x="257175" y="164306"/>
                  </a:lnTo>
                  <a:lnTo>
                    <a:pt x="435769" y="138113"/>
                  </a:lnTo>
                  <a:lnTo>
                    <a:pt x="785812" y="85725"/>
                  </a:lnTo>
                  <a:lnTo>
                    <a:pt x="1140619" y="33338"/>
                  </a:lnTo>
                  <a:lnTo>
                    <a:pt x="1209675" y="16669"/>
                  </a:lnTo>
                  <a:lnTo>
                    <a:pt x="1300162" y="2381"/>
                  </a:lnTo>
                  <a:lnTo>
                    <a:pt x="1381125" y="0"/>
                  </a:lnTo>
                  <a:lnTo>
                    <a:pt x="1454944" y="4763"/>
                  </a:lnTo>
                  <a:lnTo>
                    <a:pt x="1545431" y="11906"/>
                  </a:lnTo>
                  <a:lnTo>
                    <a:pt x="1545431" y="192881"/>
                  </a:lnTo>
                  <a:lnTo>
                    <a:pt x="1304925" y="190500"/>
                  </a:lnTo>
                  <a:lnTo>
                    <a:pt x="735806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5">
              <a:extLst>
                <a:ext uri="{FF2B5EF4-FFF2-40B4-BE49-F238E27FC236}">
                  <a16:creationId xmlns:a16="http://schemas.microsoft.com/office/drawing/2014/main" id="{7110669A-B2F5-4709-9BCD-0E3D1F7C7508}"/>
                </a:ext>
              </a:extLst>
            </p:cNvPr>
            <p:cNvSpPr/>
            <p:nvPr/>
          </p:nvSpPr>
          <p:spPr>
            <a:xfrm>
              <a:off x="5846763" y="4176714"/>
              <a:ext cx="1535112" cy="314325"/>
            </a:xfrm>
            <a:custGeom>
              <a:avLst/>
              <a:gdLst>
                <a:gd name="connsiteX0" fmla="*/ 997744 w 1535906"/>
                <a:gd name="connsiteY0" fmla="*/ 207168 h 314325"/>
                <a:gd name="connsiteX1" fmla="*/ 397669 w 1535906"/>
                <a:gd name="connsiteY1" fmla="*/ 276225 h 314325"/>
                <a:gd name="connsiteX2" fmla="*/ 352425 w 1535906"/>
                <a:gd name="connsiteY2" fmla="*/ 295275 h 314325"/>
                <a:gd name="connsiteX3" fmla="*/ 321469 w 1535906"/>
                <a:gd name="connsiteY3" fmla="*/ 304800 h 314325"/>
                <a:gd name="connsiteX4" fmla="*/ 288131 w 1535906"/>
                <a:gd name="connsiteY4" fmla="*/ 309562 h 314325"/>
                <a:gd name="connsiteX5" fmla="*/ 247650 w 1535906"/>
                <a:gd name="connsiteY5" fmla="*/ 314325 h 314325"/>
                <a:gd name="connsiteX6" fmla="*/ 211931 w 1535906"/>
                <a:gd name="connsiteY6" fmla="*/ 314325 h 314325"/>
                <a:gd name="connsiteX7" fmla="*/ 159544 w 1535906"/>
                <a:gd name="connsiteY7" fmla="*/ 309562 h 314325"/>
                <a:gd name="connsiteX8" fmla="*/ 109537 w 1535906"/>
                <a:gd name="connsiteY8" fmla="*/ 297656 h 314325"/>
                <a:gd name="connsiteX9" fmla="*/ 14287 w 1535906"/>
                <a:gd name="connsiteY9" fmla="*/ 266700 h 314325"/>
                <a:gd name="connsiteX10" fmla="*/ 0 w 1535906"/>
                <a:gd name="connsiteY10" fmla="*/ 147637 h 314325"/>
                <a:gd name="connsiteX11" fmla="*/ 302419 w 1535906"/>
                <a:gd name="connsiteY11" fmla="*/ 142875 h 314325"/>
                <a:gd name="connsiteX12" fmla="*/ 800100 w 1535906"/>
                <a:gd name="connsiteY12" fmla="*/ 78581 h 314325"/>
                <a:gd name="connsiteX13" fmla="*/ 1147762 w 1535906"/>
                <a:gd name="connsiteY13" fmla="*/ 30956 h 314325"/>
                <a:gd name="connsiteX14" fmla="*/ 1190625 w 1535906"/>
                <a:gd name="connsiteY14" fmla="*/ 21431 h 314325"/>
                <a:gd name="connsiteX15" fmla="*/ 1266825 w 1535906"/>
                <a:gd name="connsiteY15" fmla="*/ 7143 h 314325"/>
                <a:gd name="connsiteX16" fmla="*/ 1331119 w 1535906"/>
                <a:gd name="connsiteY16" fmla="*/ 0 h 314325"/>
                <a:gd name="connsiteX17" fmla="*/ 1535906 w 1535906"/>
                <a:gd name="connsiteY17" fmla="*/ 11906 h 314325"/>
                <a:gd name="connsiteX18" fmla="*/ 1535906 w 1535906"/>
                <a:gd name="connsiteY18" fmla="*/ 195262 h 314325"/>
                <a:gd name="connsiteX19" fmla="*/ 1345406 w 1535906"/>
                <a:gd name="connsiteY19" fmla="*/ 169068 h 314325"/>
                <a:gd name="connsiteX20" fmla="*/ 997744 w 1535906"/>
                <a:gd name="connsiteY20" fmla="*/ 2071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5906" h="314325">
                  <a:moveTo>
                    <a:pt x="997744" y="207168"/>
                  </a:moveTo>
                  <a:lnTo>
                    <a:pt x="397669" y="276225"/>
                  </a:lnTo>
                  <a:lnTo>
                    <a:pt x="352425" y="295275"/>
                  </a:lnTo>
                  <a:lnTo>
                    <a:pt x="321469" y="304800"/>
                  </a:lnTo>
                  <a:lnTo>
                    <a:pt x="288131" y="309562"/>
                  </a:lnTo>
                  <a:lnTo>
                    <a:pt x="247650" y="314325"/>
                  </a:lnTo>
                  <a:lnTo>
                    <a:pt x="211931" y="314325"/>
                  </a:lnTo>
                  <a:lnTo>
                    <a:pt x="159544" y="309562"/>
                  </a:lnTo>
                  <a:lnTo>
                    <a:pt x="109537" y="297656"/>
                  </a:lnTo>
                  <a:lnTo>
                    <a:pt x="14287" y="266700"/>
                  </a:lnTo>
                  <a:lnTo>
                    <a:pt x="0" y="147637"/>
                  </a:lnTo>
                  <a:lnTo>
                    <a:pt x="302419" y="142875"/>
                  </a:lnTo>
                  <a:lnTo>
                    <a:pt x="800100" y="78581"/>
                  </a:lnTo>
                  <a:lnTo>
                    <a:pt x="1147762" y="30956"/>
                  </a:lnTo>
                  <a:lnTo>
                    <a:pt x="1190625" y="21431"/>
                  </a:lnTo>
                  <a:lnTo>
                    <a:pt x="1266825" y="7143"/>
                  </a:lnTo>
                  <a:lnTo>
                    <a:pt x="1331119" y="0"/>
                  </a:lnTo>
                  <a:lnTo>
                    <a:pt x="1535906" y="11906"/>
                  </a:lnTo>
                  <a:lnTo>
                    <a:pt x="1535906" y="195262"/>
                  </a:lnTo>
                  <a:lnTo>
                    <a:pt x="1345406" y="169068"/>
                  </a:lnTo>
                  <a:lnTo>
                    <a:pt x="997744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6">
              <a:extLst>
                <a:ext uri="{FF2B5EF4-FFF2-40B4-BE49-F238E27FC236}">
                  <a16:creationId xmlns:a16="http://schemas.microsoft.com/office/drawing/2014/main" id="{84A2C27B-8D79-4FAD-B242-3B3D34253F27}"/>
                </a:ext>
              </a:extLst>
            </p:cNvPr>
            <p:cNvSpPr/>
            <p:nvPr/>
          </p:nvSpPr>
          <p:spPr>
            <a:xfrm>
              <a:off x="5856289" y="4757738"/>
              <a:ext cx="1544637" cy="323850"/>
            </a:xfrm>
            <a:custGeom>
              <a:avLst/>
              <a:gdLst>
                <a:gd name="connsiteX0" fmla="*/ 916781 w 1545431"/>
                <a:gd name="connsiteY0" fmla="*/ 252412 h 323850"/>
                <a:gd name="connsiteX1" fmla="*/ 302419 w 1545431"/>
                <a:gd name="connsiteY1" fmla="*/ 323850 h 323850"/>
                <a:gd name="connsiteX2" fmla="*/ 0 w 1545431"/>
                <a:gd name="connsiteY2" fmla="*/ 323850 h 323850"/>
                <a:gd name="connsiteX3" fmla="*/ 0 w 1545431"/>
                <a:gd name="connsiteY3" fmla="*/ 147637 h 323850"/>
                <a:gd name="connsiteX4" fmla="*/ 369094 w 1545431"/>
                <a:gd name="connsiteY4" fmla="*/ 138112 h 323850"/>
                <a:gd name="connsiteX5" fmla="*/ 697706 w 1545431"/>
                <a:gd name="connsiteY5" fmla="*/ 114300 h 323850"/>
                <a:gd name="connsiteX6" fmla="*/ 1078706 w 1545431"/>
                <a:gd name="connsiteY6" fmla="*/ 71437 h 323850"/>
                <a:gd name="connsiteX7" fmla="*/ 1545431 w 1545431"/>
                <a:gd name="connsiteY7" fmla="*/ 0 h 323850"/>
                <a:gd name="connsiteX8" fmla="*/ 1545431 w 1545431"/>
                <a:gd name="connsiteY8" fmla="*/ 183356 h 323850"/>
                <a:gd name="connsiteX9" fmla="*/ 916781 w 1545431"/>
                <a:gd name="connsiteY9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431" h="323850">
                  <a:moveTo>
                    <a:pt x="916781" y="252412"/>
                  </a:moveTo>
                  <a:lnTo>
                    <a:pt x="302419" y="323850"/>
                  </a:lnTo>
                  <a:lnTo>
                    <a:pt x="0" y="323850"/>
                  </a:lnTo>
                  <a:lnTo>
                    <a:pt x="0" y="147637"/>
                  </a:lnTo>
                  <a:lnTo>
                    <a:pt x="369094" y="138112"/>
                  </a:lnTo>
                  <a:lnTo>
                    <a:pt x="697706" y="114300"/>
                  </a:lnTo>
                  <a:lnTo>
                    <a:pt x="1078706" y="71437"/>
                  </a:lnTo>
                  <a:lnTo>
                    <a:pt x="1545431" y="0"/>
                  </a:lnTo>
                  <a:lnTo>
                    <a:pt x="1545431" y="183356"/>
                  </a:lnTo>
                  <a:lnTo>
                    <a:pt x="916781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7">
              <a:extLst>
                <a:ext uri="{FF2B5EF4-FFF2-40B4-BE49-F238E27FC236}">
                  <a16:creationId xmlns:a16="http://schemas.microsoft.com/office/drawing/2014/main" id="{7983FD39-F837-40CF-9AF8-0B1BA7DE6C8D}"/>
                </a:ext>
              </a:extLst>
            </p:cNvPr>
            <p:cNvSpPr/>
            <p:nvPr/>
          </p:nvSpPr>
          <p:spPr>
            <a:xfrm>
              <a:off x="5076825" y="5143500"/>
              <a:ext cx="1233488" cy="876300"/>
            </a:xfrm>
            <a:custGeom>
              <a:avLst/>
              <a:gdLst>
                <a:gd name="connsiteX0" fmla="*/ 702469 w 1233488"/>
                <a:gd name="connsiteY0" fmla="*/ 561975 h 876300"/>
                <a:gd name="connsiteX1" fmla="*/ 378619 w 1233488"/>
                <a:gd name="connsiteY1" fmla="*/ 728663 h 876300"/>
                <a:gd name="connsiteX2" fmla="*/ 128588 w 1233488"/>
                <a:gd name="connsiteY2" fmla="*/ 842963 h 876300"/>
                <a:gd name="connsiteX3" fmla="*/ 50006 w 1233488"/>
                <a:gd name="connsiteY3" fmla="*/ 873919 h 876300"/>
                <a:gd name="connsiteX4" fmla="*/ 33338 w 1233488"/>
                <a:gd name="connsiteY4" fmla="*/ 876300 h 876300"/>
                <a:gd name="connsiteX5" fmla="*/ 14288 w 1233488"/>
                <a:gd name="connsiteY5" fmla="*/ 873919 h 876300"/>
                <a:gd name="connsiteX6" fmla="*/ 0 w 1233488"/>
                <a:gd name="connsiteY6" fmla="*/ 866775 h 876300"/>
                <a:gd name="connsiteX7" fmla="*/ 0 w 1233488"/>
                <a:gd name="connsiteY7" fmla="*/ 850106 h 876300"/>
                <a:gd name="connsiteX8" fmla="*/ 11906 w 1233488"/>
                <a:gd name="connsiteY8" fmla="*/ 828675 h 876300"/>
                <a:gd name="connsiteX9" fmla="*/ 35719 w 1233488"/>
                <a:gd name="connsiteY9" fmla="*/ 807244 h 876300"/>
                <a:gd name="connsiteX10" fmla="*/ 216694 w 1233488"/>
                <a:gd name="connsiteY10" fmla="*/ 678656 h 876300"/>
                <a:gd name="connsiteX11" fmla="*/ 452438 w 1233488"/>
                <a:gd name="connsiteY11" fmla="*/ 504825 h 876300"/>
                <a:gd name="connsiteX12" fmla="*/ 640556 w 1233488"/>
                <a:gd name="connsiteY12" fmla="*/ 352425 h 876300"/>
                <a:gd name="connsiteX13" fmla="*/ 788194 w 1233488"/>
                <a:gd name="connsiteY13" fmla="*/ 228600 h 876300"/>
                <a:gd name="connsiteX14" fmla="*/ 828675 w 1233488"/>
                <a:gd name="connsiteY14" fmla="*/ 188119 h 876300"/>
                <a:gd name="connsiteX15" fmla="*/ 847725 w 1233488"/>
                <a:gd name="connsiteY15" fmla="*/ 161925 h 876300"/>
                <a:gd name="connsiteX16" fmla="*/ 859631 w 1233488"/>
                <a:gd name="connsiteY16" fmla="*/ 140494 h 876300"/>
                <a:gd name="connsiteX17" fmla="*/ 862013 w 1233488"/>
                <a:gd name="connsiteY17" fmla="*/ 128588 h 876300"/>
                <a:gd name="connsiteX18" fmla="*/ 862013 w 1233488"/>
                <a:gd name="connsiteY18" fmla="*/ 111919 h 876300"/>
                <a:gd name="connsiteX19" fmla="*/ 850106 w 1233488"/>
                <a:gd name="connsiteY19" fmla="*/ 97631 h 876300"/>
                <a:gd name="connsiteX20" fmla="*/ 823913 w 1233488"/>
                <a:gd name="connsiteY20" fmla="*/ 78581 h 876300"/>
                <a:gd name="connsiteX21" fmla="*/ 766763 w 1233488"/>
                <a:gd name="connsiteY21" fmla="*/ 45244 h 876300"/>
                <a:gd name="connsiteX22" fmla="*/ 766763 w 1233488"/>
                <a:gd name="connsiteY22" fmla="*/ 0 h 876300"/>
                <a:gd name="connsiteX23" fmla="*/ 850106 w 1233488"/>
                <a:gd name="connsiteY23" fmla="*/ 11906 h 876300"/>
                <a:gd name="connsiteX24" fmla="*/ 888206 w 1233488"/>
                <a:gd name="connsiteY24" fmla="*/ 21431 h 876300"/>
                <a:gd name="connsiteX25" fmla="*/ 950119 w 1233488"/>
                <a:gd name="connsiteY25" fmla="*/ 45244 h 876300"/>
                <a:gd name="connsiteX26" fmla="*/ 1009650 w 1233488"/>
                <a:gd name="connsiteY26" fmla="*/ 80963 h 876300"/>
                <a:gd name="connsiteX27" fmla="*/ 1052513 w 1233488"/>
                <a:gd name="connsiteY27" fmla="*/ 102394 h 876300"/>
                <a:gd name="connsiteX28" fmla="*/ 1100138 w 1233488"/>
                <a:gd name="connsiteY28" fmla="*/ 126206 h 876300"/>
                <a:gd name="connsiteX29" fmla="*/ 1157288 w 1233488"/>
                <a:gd name="connsiteY29" fmla="*/ 157163 h 876300"/>
                <a:gd name="connsiteX30" fmla="*/ 1190625 w 1233488"/>
                <a:gd name="connsiteY30" fmla="*/ 180975 h 876300"/>
                <a:gd name="connsiteX31" fmla="*/ 1212056 w 1233488"/>
                <a:gd name="connsiteY31" fmla="*/ 207169 h 876300"/>
                <a:gd name="connsiteX32" fmla="*/ 1226344 w 1233488"/>
                <a:gd name="connsiteY32" fmla="*/ 230981 h 876300"/>
                <a:gd name="connsiteX33" fmla="*/ 1233488 w 1233488"/>
                <a:gd name="connsiteY33" fmla="*/ 250031 h 876300"/>
                <a:gd name="connsiteX34" fmla="*/ 1231106 w 1233488"/>
                <a:gd name="connsiteY34" fmla="*/ 278606 h 876300"/>
                <a:gd name="connsiteX35" fmla="*/ 1223963 w 1233488"/>
                <a:gd name="connsiteY35" fmla="*/ 300038 h 876300"/>
                <a:gd name="connsiteX36" fmla="*/ 1207294 w 1233488"/>
                <a:gd name="connsiteY36" fmla="*/ 319088 h 876300"/>
                <a:gd name="connsiteX37" fmla="*/ 1178719 w 1233488"/>
                <a:gd name="connsiteY37" fmla="*/ 333375 h 876300"/>
                <a:gd name="connsiteX38" fmla="*/ 1102519 w 1233488"/>
                <a:gd name="connsiteY38" fmla="*/ 354806 h 876300"/>
                <a:gd name="connsiteX39" fmla="*/ 1016794 w 1233488"/>
                <a:gd name="connsiteY39" fmla="*/ 388144 h 876300"/>
                <a:gd name="connsiteX40" fmla="*/ 923925 w 1233488"/>
                <a:gd name="connsiteY40" fmla="*/ 438150 h 876300"/>
                <a:gd name="connsiteX41" fmla="*/ 702469 w 1233488"/>
                <a:gd name="connsiteY41" fmla="*/ 56197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3488" h="876300">
                  <a:moveTo>
                    <a:pt x="702469" y="561975"/>
                  </a:moveTo>
                  <a:lnTo>
                    <a:pt x="378619" y="728663"/>
                  </a:lnTo>
                  <a:lnTo>
                    <a:pt x="128588" y="842963"/>
                  </a:lnTo>
                  <a:lnTo>
                    <a:pt x="50006" y="873919"/>
                  </a:lnTo>
                  <a:lnTo>
                    <a:pt x="33338" y="876300"/>
                  </a:lnTo>
                  <a:lnTo>
                    <a:pt x="14288" y="873919"/>
                  </a:lnTo>
                  <a:lnTo>
                    <a:pt x="0" y="866775"/>
                  </a:lnTo>
                  <a:lnTo>
                    <a:pt x="0" y="850106"/>
                  </a:lnTo>
                  <a:lnTo>
                    <a:pt x="11906" y="828675"/>
                  </a:lnTo>
                  <a:lnTo>
                    <a:pt x="35719" y="807244"/>
                  </a:lnTo>
                  <a:lnTo>
                    <a:pt x="216694" y="678656"/>
                  </a:lnTo>
                  <a:lnTo>
                    <a:pt x="452438" y="504825"/>
                  </a:lnTo>
                  <a:lnTo>
                    <a:pt x="640556" y="352425"/>
                  </a:lnTo>
                  <a:lnTo>
                    <a:pt x="788194" y="228600"/>
                  </a:lnTo>
                  <a:lnTo>
                    <a:pt x="828675" y="188119"/>
                  </a:lnTo>
                  <a:lnTo>
                    <a:pt x="847725" y="161925"/>
                  </a:lnTo>
                  <a:lnTo>
                    <a:pt x="859631" y="140494"/>
                  </a:lnTo>
                  <a:lnTo>
                    <a:pt x="862013" y="128588"/>
                  </a:lnTo>
                  <a:lnTo>
                    <a:pt x="862013" y="111919"/>
                  </a:lnTo>
                  <a:lnTo>
                    <a:pt x="850106" y="97631"/>
                  </a:lnTo>
                  <a:lnTo>
                    <a:pt x="823913" y="78581"/>
                  </a:lnTo>
                  <a:lnTo>
                    <a:pt x="766763" y="45244"/>
                  </a:lnTo>
                  <a:lnTo>
                    <a:pt x="766763" y="0"/>
                  </a:lnTo>
                  <a:lnTo>
                    <a:pt x="850106" y="11906"/>
                  </a:lnTo>
                  <a:lnTo>
                    <a:pt x="888206" y="21431"/>
                  </a:lnTo>
                  <a:lnTo>
                    <a:pt x="950119" y="45244"/>
                  </a:lnTo>
                  <a:lnTo>
                    <a:pt x="1009650" y="80963"/>
                  </a:lnTo>
                  <a:lnTo>
                    <a:pt x="1052513" y="102394"/>
                  </a:lnTo>
                  <a:lnTo>
                    <a:pt x="1100138" y="126206"/>
                  </a:lnTo>
                  <a:lnTo>
                    <a:pt x="1157288" y="157163"/>
                  </a:lnTo>
                  <a:lnTo>
                    <a:pt x="1190625" y="180975"/>
                  </a:lnTo>
                  <a:lnTo>
                    <a:pt x="1212056" y="207169"/>
                  </a:lnTo>
                  <a:lnTo>
                    <a:pt x="1226344" y="230981"/>
                  </a:lnTo>
                  <a:lnTo>
                    <a:pt x="1233488" y="250031"/>
                  </a:lnTo>
                  <a:lnTo>
                    <a:pt x="1231106" y="278606"/>
                  </a:lnTo>
                  <a:lnTo>
                    <a:pt x="1223963" y="300038"/>
                  </a:lnTo>
                  <a:lnTo>
                    <a:pt x="1207294" y="319088"/>
                  </a:lnTo>
                  <a:lnTo>
                    <a:pt x="1178719" y="333375"/>
                  </a:lnTo>
                  <a:lnTo>
                    <a:pt x="1102519" y="354806"/>
                  </a:lnTo>
                  <a:lnTo>
                    <a:pt x="1016794" y="388144"/>
                  </a:lnTo>
                  <a:lnTo>
                    <a:pt x="923925" y="438150"/>
                  </a:lnTo>
                  <a:lnTo>
                    <a:pt x="7024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8">
              <a:extLst>
                <a:ext uri="{FF2B5EF4-FFF2-40B4-BE49-F238E27FC236}">
                  <a16:creationId xmlns:a16="http://schemas.microsoft.com/office/drawing/2014/main" id="{9C72C054-8F57-4277-82F0-ADC476E5518D}"/>
                </a:ext>
              </a:extLst>
            </p:cNvPr>
            <p:cNvSpPr/>
            <p:nvPr/>
          </p:nvSpPr>
          <p:spPr>
            <a:xfrm>
              <a:off x="6967538" y="5110163"/>
              <a:ext cx="1128712" cy="933450"/>
            </a:xfrm>
            <a:custGeom>
              <a:avLst/>
              <a:gdLst>
                <a:gd name="connsiteX0" fmla="*/ 685800 w 1128712"/>
                <a:gd name="connsiteY0" fmla="*/ 592931 h 933450"/>
                <a:gd name="connsiteX1" fmla="*/ 511968 w 1128712"/>
                <a:gd name="connsiteY1" fmla="*/ 440531 h 933450"/>
                <a:gd name="connsiteX2" fmla="*/ 373856 w 1128712"/>
                <a:gd name="connsiteY2" fmla="*/ 330993 h 933450"/>
                <a:gd name="connsiteX3" fmla="*/ 219075 w 1128712"/>
                <a:gd name="connsiteY3" fmla="*/ 211931 h 933450"/>
                <a:gd name="connsiteX4" fmla="*/ 52387 w 1128712"/>
                <a:gd name="connsiteY4" fmla="*/ 90487 h 933450"/>
                <a:gd name="connsiteX5" fmla="*/ 21431 w 1128712"/>
                <a:gd name="connsiteY5" fmla="*/ 71437 h 933450"/>
                <a:gd name="connsiteX6" fmla="*/ 7143 w 1128712"/>
                <a:gd name="connsiteY6" fmla="*/ 52387 h 933450"/>
                <a:gd name="connsiteX7" fmla="*/ 0 w 1128712"/>
                <a:gd name="connsiteY7" fmla="*/ 26193 h 933450"/>
                <a:gd name="connsiteX8" fmla="*/ 4762 w 1128712"/>
                <a:gd name="connsiteY8" fmla="*/ 9525 h 933450"/>
                <a:gd name="connsiteX9" fmla="*/ 16668 w 1128712"/>
                <a:gd name="connsiteY9" fmla="*/ 0 h 933450"/>
                <a:gd name="connsiteX10" fmla="*/ 42862 w 1128712"/>
                <a:gd name="connsiteY10" fmla="*/ 0 h 933450"/>
                <a:gd name="connsiteX11" fmla="*/ 107156 w 1128712"/>
                <a:gd name="connsiteY11" fmla="*/ 23812 h 933450"/>
                <a:gd name="connsiteX12" fmla="*/ 345281 w 1128712"/>
                <a:gd name="connsiteY12" fmla="*/ 133350 h 933450"/>
                <a:gd name="connsiteX13" fmla="*/ 590550 w 1128712"/>
                <a:gd name="connsiteY13" fmla="*/ 250031 h 933450"/>
                <a:gd name="connsiteX14" fmla="*/ 842962 w 1128712"/>
                <a:gd name="connsiteY14" fmla="*/ 373856 h 933450"/>
                <a:gd name="connsiteX15" fmla="*/ 864393 w 1128712"/>
                <a:gd name="connsiteY15" fmla="*/ 395287 h 933450"/>
                <a:gd name="connsiteX16" fmla="*/ 945356 w 1128712"/>
                <a:gd name="connsiteY16" fmla="*/ 497681 h 933450"/>
                <a:gd name="connsiteX17" fmla="*/ 1038225 w 1128712"/>
                <a:gd name="connsiteY17" fmla="*/ 626268 h 933450"/>
                <a:gd name="connsiteX18" fmla="*/ 1097756 w 1128712"/>
                <a:gd name="connsiteY18" fmla="*/ 733425 h 933450"/>
                <a:gd name="connsiteX19" fmla="*/ 1121568 w 1128712"/>
                <a:gd name="connsiteY19" fmla="*/ 785812 h 933450"/>
                <a:gd name="connsiteX20" fmla="*/ 1128712 w 1128712"/>
                <a:gd name="connsiteY20" fmla="*/ 814387 h 933450"/>
                <a:gd name="connsiteX21" fmla="*/ 1128712 w 1128712"/>
                <a:gd name="connsiteY21" fmla="*/ 833437 h 933450"/>
                <a:gd name="connsiteX22" fmla="*/ 1119187 w 1128712"/>
                <a:gd name="connsiteY22" fmla="*/ 873918 h 933450"/>
                <a:gd name="connsiteX23" fmla="*/ 1107281 w 1128712"/>
                <a:gd name="connsiteY23" fmla="*/ 900112 h 933450"/>
                <a:gd name="connsiteX24" fmla="*/ 1073943 w 1128712"/>
                <a:gd name="connsiteY24" fmla="*/ 923925 h 933450"/>
                <a:gd name="connsiteX25" fmla="*/ 1028700 w 1128712"/>
                <a:gd name="connsiteY25" fmla="*/ 933450 h 933450"/>
                <a:gd name="connsiteX26" fmla="*/ 1000125 w 1128712"/>
                <a:gd name="connsiteY26" fmla="*/ 926306 h 933450"/>
                <a:gd name="connsiteX27" fmla="*/ 966787 w 1128712"/>
                <a:gd name="connsiteY27" fmla="*/ 902493 h 933450"/>
                <a:gd name="connsiteX28" fmla="*/ 862012 w 1128712"/>
                <a:gd name="connsiteY28" fmla="*/ 792956 h 933450"/>
                <a:gd name="connsiteX29" fmla="*/ 762000 w 1128712"/>
                <a:gd name="connsiteY29" fmla="*/ 669131 h 933450"/>
                <a:gd name="connsiteX30" fmla="*/ 685800 w 1128712"/>
                <a:gd name="connsiteY30" fmla="*/ 59293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28712" h="933450">
                  <a:moveTo>
                    <a:pt x="685800" y="592931"/>
                  </a:moveTo>
                  <a:lnTo>
                    <a:pt x="511968" y="440531"/>
                  </a:lnTo>
                  <a:lnTo>
                    <a:pt x="373856" y="330993"/>
                  </a:lnTo>
                  <a:lnTo>
                    <a:pt x="219075" y="211931"/>
                  </a:lnTo>
                  <a:lnTo>
                    <a:pt x="52387" y="90487"/>
                  </a:lnTo>
                  <a:lnTo>
                    <a:pt x="21431" y="71437"/>
                  </a:lnTo>
                  <a:lnTo>
                    <a:pt x="7143" y="52387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42862" y="0"/>
                  </a:lnTo>
                  <a:lnTo>
                    <a:pt x="107156" y="23812"/>
                  </a:lnTo>
                  <a:lnTo>
                    <a:pt x="345281" y="133350"/>
                  </a:lnTo>
                  <a:lnTo>
                    <a:pt x="590550" y="250031"/>
                  </a:lnTo>
                  <a:lnTo>
                    <a:pt x="842962" y="373856"/>
                  </a:lnTo>
                  <a:lnTo>
                    <a:pt x="864393" y="395287"/>
                  </a:lnTo>
                  <a:lnTo>
                    <a:pt x="945356" y="497681"/>
                  </a:lnTo>
                  <a:lnTo>
                    <a:pt x="1038225" y="626268"/>
                  </a:lnTo>
                  <a:lnTo>
                    <a:pt x="1097756" y="733425"/>
                  </a:lnTo>
                  <a:lnTo>
                    <a:pt x="1121568" y="785812"/>
                  </a:lnTo>
                  <a:lnTo>
                    <a:pt x="1128712" y="814387"/>
                  </a:lnTo>
                  <a:lnTo>
                    <a:pt x="1128712" y="833437"/>
                  </a:lnTo>
                  <a:lnTo>
                    <a:pt x="1119187" y="873918"/>
                  </a:lnTo>
                  <a:lnTo>
                    <a:pt x="1107281" y="900112"/>
                  </a:lnTo>
                  <a:lnTo>
                    <a:pt x="1073943" y="923925"/>
                  </a:lnTo>
                  <a:lnTo>
                    <a:pt x="1028700" y="933450"/>
                  </a:lnTo>
                  <a:lnTo>
                    <a:pt x="1000125" y="926306"/>
                  </a:lnTo>
                  <a:lnTo>
                    <a:pt x="966787" y="902493"/>
                  </a:lnTo>
                  <a:lnTo>
                    <a:pt x="862012" y="792956"/>
                  </a:lnTo>
                  <a:lnTo>
                    <a:pt x="762000" y="669131"/>
                  </a:lnTo>
                  <a:lnTo>
                    <a:pt x="6858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0540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63EB62-A849-4762-9B62-1FCE94ADB078}"/>
              </a:ext>
            </a:extLst>
          </p:cNvPr>
          <p:cNvGrpSpPr/>
          <p:nvPr/>
        </p:nvGrpSpPr>
        <p:grpSpPr>
          <a:xfrm>
            <a:off x="3649666" y="1509714"/>
            <a:ext cx="4651374" cy="4643437"/>
            <a:chOff x="3649666" y="1509714"/>
            <a:chExt cx="4651374" cy="46434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3806209-42CE-4F33-9BAF-11B4D2B3495A}"/>
                </a:ext>
              </a:extLst>
            </p:cNvPr>
            <p:cNvSpPr/>
            <p:nvPr/>
          </p:nvSpPr>
          <p:spPr>
            <a:xfrm>
              <a:off x="3649666" y="2532064"/>
              <a:ext cx="407987" cy="1235075"/>
            </a:xfrm>
            <a:custGeom>
              <a:avLst/>
              <a:gdLst>
                <a:gd name="connsiteX0" fmla="*/ 5953 w 408384"/>
                <a:gd name="connsiteY0" fmla="*/ 1054894 h 1235869"/>
                <a:gd name="connsiteX1" fmla="*/ 3572 w 408384"/>
                <a:gd name="connsiteY1" fmla="*/ 935831 h 1235869"/>
                <a:gd name="connsiteX2" fmla="*/ 15478 w 408384"/>
                <a:gd name="connsiteY2" fmla="*/ 909637 h 1235869"/>
                <a:gd name="connsiteX3" fmla="*/ 55959 w 408384"/>
                <a:gd name="connsiteY3" fmla="*/ 842962 h 1235869"/>
                <a:gd name="connsiteX4" fmla="*/ 103584 w 408384"/>
                <a:gd name="connsiteY4" fmla="*/ 754856 h 1235869"/>
                <a:gd name="connsiteX5" fmla="*/ 158353 w 408384"/>
                <a:gd name="connsiteY5" fmla="*/ 650081 h 1235869"/>
                <a:gd name="connsiteX6" fmla="*/ 210740 w 408384"/>
                <a:gd name="connsiteY6" fmla="*/ 526256 h 1235869"/>
                <a:gd name="connsiteX7" fmla="*/ 246459 w 408384"/>
                <a:gd name="connsiteY7" fmla="*/ 423862 h 1235869"/>
                <a:gd name="connsiteX8" fmla="*/ 272653 w 408384"/>
                <a:gd name="connsiteY8" fmla="*/ 307181 h 1235869"/>
                <a:gd name="connsiteX9" fmla="*/ 286940 w 408384"/>
                <a:gd name="connsiteY9" fmla="*/ 211931 h 1235869"/>
                <a:gd name="connsiteX10" fmla="*/ 294084 w 408384"/>
                <a:gd name="connsiteY10" fmla="*/ 126206 h 1235869"/>
                <a:gd name="connsiteX11" fmla="*/ 294084 w 408384"/>
                <a:gd name="connsiteY11" fmla="*/ 73819 h 1235869"/>
                <a:gd name="connsiteX12" fmla="*/ 298847 w 408384"/>
                <a:gd name="connsiteY12" fmla="*/ 50006 h 1235869"/>
                <a:gd name="connsiteX13" fmla="*/ 313134 w 408384"/>
                <a:gd name="connsiteY13" fmla="*/ 19050 h 1235869"/>
                <a:gd name="connsiteX14" fmla="*/ 325040 w 408384"/>
                <a:gd name="connsiteY14" fmla="*/ 4762 h 1235869"/>
                <a:gd name="connsiteX15" fmla="*/ 336947 w 408384"/>
                <a:gd name="connsiteY15" fmla="*/ 0 h 1235869"/>
                <a:gd name="connsiteX16" fmla="*/ 353615 w 408384"/>
                <a:gd name="connsiteY16" fmla="*/ 2381 h 1235869"/>
                <a:gd name="connsiteX17" fmla="*/ 367903 w 408384"/>
                <a:gd name="connsiteY17" fmla="*/ 19050 h 1235869"/>
                <a:gd name="connsiteX18" fmla="*/ 377428 w 408384"/>
                <a:gd name="connsiteY18" fmla="*/ 47625 h 1235869"/>
                <a:gd name="connsiteX19" fmla="*/ 386953 w 408384"/>
                <a:gd name="connsiteY19" fmla="*/ 78581 h 1235869"/>
                <a:gd name="connsiteX20" fmla="*/ 389334 w 408384"/>
                <a:gd name="connsiteY20" fmla="*/ 176212 h 1235869"/>
                <a:gd name="connsiteX21" fmla="*/ 398859 w 408384"/>
                <a:gd name="connsiteY21" fmla="*/ 261937 h 1235869"/>
                <a:gd name="connsiteX22" fmla="*/ 408384 w 408384"/>
                <a:gd name="connsiteY22" fmla="*/ 326231 h 1235869"/>
                <a:gd name="connsiteX23" fmla="*/ 408384 w 408384"/>
                <a:gd name="connsiteY23" fmla="*/ 483394 h 1235869"/>
                <a:gd name="connsiteX24" fmla="*/ 403622 w 408384"/>
                <a:gd name="connsiteY24" fmla="*/ 581025 h 1235869"/>
                <a:gd name="connsiteX25" fmla="*/ 394097 w 408384"/>
                <a:gd name="connsiteY25" fmla="*/ 688181 h 1235869"/>
                <a:gd name="connsiteX26" fmla="*/ 379809 w 408384"/>
                <a:gd name="connsiteY26" fmla="*/ 792956 h 1235869"/>
                <a:gd name="connsiteX27" fmla="*/ 358378 w 408384"/>
                <a:gd name="connsiteY27" fmla="*/ 895350 h 1235869"/>
                <a:gd name="connsiteX28" fmla="*/ 336947 w 408384"/>
                <a:gd name="connsiteY28" fmla="*/ 995362 h 1235869"/>
                <a:gd name="connsiteX29" fmla="*/ 305990 w 408384"/>
                <a:gd name="connsiteY29" fmla="*/ 1078706 h 1235869"/>
                <a:gd name="connsiteX30" fmla="*/ 279797 w 408384"/>
                <a:gd name="connsiteY30" fmla="*/ 1128712 h 1235869"/>
                <a:gd name="connsiteX31" fmla="*/ 239315 w 408384"/>
                <a:gd name="connsiteY31" fmla="*/ 1178719 h 1235869"/>
                <a:gd name="connsiteX32" fmla="*/ 201215 w 408384"/>
                <a:gd name="connsiteY32" fmla="*/ 1209675 h 1235869"/>
                <a:gd name="connsiteX33" fmla="*/ 163115 w 408384"/>
                <a:gd name="connsiteY33" fmla="*/ 1231106 h 1235869"/>
                <a:gd name="connsiteX34" fmla="*/ 146447 w 408384"/>
                <a:gd name="connsiteY34" fmla="*/ 1235869 h 1235869"/>
                <a:gd name="connsiteX35" fmla="*/ 117872 w 408384"/>
                <a:gd name="connsiteY35" fmla="*/ 1235869 h 1235869"/>
                <a:gd name="connsiteX36" fmla="*/ 91678 w 408384"/>
                <a:gd name="connsiteY36" fmla="*/ 1228725 h 1235869"/>
                <a:gd name="connsiteX37" fmla="*/ 65484 w 408384"/>
                <a:gd name="connsiteY37" fmla="*/ 1209675 h 1235869"/>
                <a:gd name="connsiteX38" fmla="*/ 44053 w 408384"/>
                <a:gd name="connsiteY38" fmla="*/ 1188244 h 1235869"/>
                <a:gd name="connsiteX39" fmla="*/ 25003 w 408384"/>
                <a:gd name="connsiteY39" fmla="*/ 1154906 h 1235869"/>
                <a:gd name="connsiteX40" fmla="*/ 5953 w 408384"/>
                <a:gd name="connsiteY40" fmla="*/ 1054894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8384" h="1235869">
                  <a:moveTo>
                    <a:pt x="5953" y="1054894"/>
                  </a:moveTo>
                  <a:cubicBezTo>
                    <a:pt x="5159" y="1015206"/>
                    <a:pt x="0" y="965200"/>
                    <a:pt x="3572" y="935831"/>
                  </a:cubicBezTo>
                  <a:lnTo>
                    <a:pt x="15478" y="909637"/>
                  </a:lnTo>
                  <a:lnTo>
                    <a:pt x="55959" y="842962"/>
                  </a:lnTo>
                  <a:lnTo>
                    <a:pt x="103584" y="754856"/>
                  </a:lnTo>
                  <a:lnTo>
                    <a:pt x="158353" y="650081"/>
                  </a:lnTo>
                  <a:lnTo>
                    <a:pt x="210740" y="526256"/>
                  </a:lnTo>
                  <a:lnTo>
                    <a:pt x="246459" y="423862"/>
                  </a:lnTo>
                  <a:lnTo>
                    <a:pt x="272653" y="307181"/>
                  </a:lnTo>
                  <a:lnTo>
                    <a:pt x="286940" y="211931"/>
                  </a:lnTo>
                  <a:lnTo>
                    <a:pt x="294084" y="126206"/>
                  </a:lnTo>
                  <a:lnTo>
                    <a:pt x="294084" y="73819"/>
                  </a:lnTo>
                  <a:lnTo>
                    <a:pt x="298847" y="50006"/>
                  </a:lnTo>
                  <a:lnTo>
                    <a:pt x="313134" y="19050"/>
                  </a:lnTo>
                  <a:lnTo>
                    <a:pt x="325040" y="4762"/>
                  </a:lnTo>
                  <a:lnTo>
                    <a:pt x="336947" y="0"/>
                  </a:lnTo>
                  <a:lnTo>
                    <a:pt x="353615" y="2381"/>
                  </a:lnTo>
                  <a:lnTo>
                    <a:pt x="367903" y="19050"/>
                  </a:lnTo>
                  <a:lnTo>
                    <a:pt x="377428" y="47625"/>
                  </a:lnTo>
                  <a:lnTo>
                    <a:pt x="386953" y="78581"/>
                  </a:lnTo>
                  <a:cubicBezTo>
                    <a:pt x="387747" y="111125"/>
                    <a:pt x="388540" y="143668"/>
                    <a:pt x="389334" y="176212"/>
                  </a:cubicBezTo>
                  <a:lnTo>
                    <a:pt x="398859" y="261937"/>
                  </a:lnTo>
                  <a:lnTo>
                    <a:pt x="408384" y="326231"/>
                  </a:lnTo>
                  <a:lnTo>
                    <a:pt x="408384" y="483394"/>
                  </a:lnTo>
                  <a:lnTo>
                    <a:pt x="403622" y="581025"/>
                  </a:lnTo>
                  <a:lnTo>
                    <a:pt x="394097" y="688181"/>
                  </a:lnTo>
                  <a:lnTo>
                    <a:pt x="379809" y="792956"/>
                  </a:lnTo>
                  <a:lnTo>
                    <a:pt x="358378" y="895350"/>
                  </a:lnTo>
                  <a:lnTo>
                    <a:pt x="336947" y="995362"/>
                  </a:lnTo>
                  <a:lnTo>
                    <a:pt x="305990" y="1078706"/>
                  </a:lnTo>
                  <a:lnTo>
                    <a:pt x="279797" y="1128712"/>
                  </a:lnTo>
                  <a:lnTo>
                    <a:pt x="239315" y="1178719"/>
                  </a:lnTo>
                  <a:lnTo>
                    <a:pt x="201215" y="1209675"/>
                  </a:lnTo>
                  <a:lnTo>
                    <a:pt x="163115" y="1231106"/>
                  </a:lnTo>
                  <a:lnTo>
                    <a:pt x="146447" y="1235869"/>
                  </a:lnTo>
                  <a:lnTo>
                    <a:pt x="117872" y="1235869"/>
                  </a:lnTo>
                  <a:lnTo>
                    <a:pt x="91678" y="1228725"/>
                  </a:lnTo>
                  <a:lnTo>
                    <a:pt x="65484" y="1209675"/>
                  </a:lnTo>
                  <a:lnTo>
                    <a:pt x="44053" y="1188244"/>
                  </a:lnTo>
                  <a:lnTo>
                    <a:pt x="25003" y="1154906"/>
                  </a:lnTo>
                  <a:lnTo>
                    <a:pt x="5953" y="1054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E188864-A97F-4050-8DD2-62C7B281FF8E}"/>
                </a:ext>
              </a:extLst>
            </p:cNvPr>
            <p:cNvSpPr/>
            <p:nvPr/>
          </p:nvSpPr>
          <p:spPr>
            <a:xfrm>
              <a:off x="4891091" y="2763838"/>
              <a:ext cx="484187" cy="512762"/>
            </a:xfrm>
            <a:custGeom>
              <a:avLst/>
              <a:gdLst>
                <a:gd name="connsiteX0" fmla="*/ 259556 w 483393"/>
                <a:gd name="connsiteY0" fmla="*/ 400050 h 511969"/>
                <a:gd name="connsiteX1" fmla="*/ 166687 w 483393"/>
                <a:gd name="connsiteY1" fmla="*/ 285750 h 511969"/>
                <a:gd name="connsiteX2" fmla="*/ 80962 w 483393"/>
                <a:gd name="connsiteY2" fmla="*/ 161925 h 511969"/>
                <a:gd name="connsiteX3" fmla="*/ 26193 w 483393"/>
                <a:gd name="connsiteY3" fmla="*/ 85725 h 511969"/>
                <a:gd name="connsiteX4" fmla="*/ 9525 w 483393"/>
                <a:gd name="connsiteY4" fmla="*/ 61913 h 511969"/>
                <a:gd name="connsiteX5" fmla="*/ 0 w 483393"/>
                <a:gd name="connsiteY5" fmla="*/ 40482 h 511969"/>
                <a:gd name="connsiteX6" fmla="*/ 0 w 483393"/>
                <a:gd name="connsiteY6" fmla="*/ 23813 h 511969"/>
                <a:gd name="connsiteX7" fmla="*/ 2381 w 483393"/>
                <a:gd name="connsiteY7" fmla="*/ 11907 h 511969"/>
                <a:gd name="connsiteX8" fmla="*/ 11906 w 483393"/>
                <a:gd name="connsiteY8" fmla="*/ 2382 h 511969"/>
                <a:gd name="connsiteX9" fmla="*/ 23812 w 483393"/>
                <a:gd name="connsiteY9" fmla="*/ 0 h 511969"/>
                <a:gd name="connsiteX10" fmla="*/ 50006 w 483393"/>
                <a:gd name="connsiteY10" fmla="*/ 11907 h 511969"/>
                <a:gd name="connsiteX11" fmla="*/ 109537 w 483393"/>
                <a:gd name="connsiteY11" fmla="*/ 38100 h 511969"/>
                <a:gd name="connsiteX12" fmla="*/ 200025 w 483393"/>
                <a:gd name="connsiteY12" fmla="*/ 80963 h 511969"/>
                <a:gd name="connsiteX13" fmla="*/ 309562 w 483393"/>
                <a:gd name="connsiteY13" fmla="*/ 130969 h 511969"/>
                <a:gd name="connsiteX14" fmla="*/ 388143 w 483393"/>
                <a:gd name="connsiteY14" fmla="*/ 173832 h 511969"/>
                <a:gd name="connsiteX15" fmla="*/ 411956 w 483393"/>
                <a:gd name="connsiteY15" fmla="*/ 188119 h 511969"/>
                <a:gd name="connsiteX16" fmla="*/ 421481 w 483393"/>
                <a:gd name="connsiteY16" fmla="*/ 197644 h 511969"/>
                <a:gd name="connsiteX17" fmla="*/ 440531 w 483393"/>
                <a:gd name="connsiteY17" fmla="*/ 219075 h 511969"/>
                <a:gd name="connsiteX18" fmla="*/ 461962 w 483393"/>
                <a:gd name="connsiteY18" fmla="*/ 252413 h 511969"/>
                <a:gd name="connsiteX19" fmla="*/ 473868 w 483393"/>
                <a:gd name="connsiteY19" fmla="*/ 285750 h 511969"/>
                <a:gd name="connsiteX20" fmla="*/ 481012 w 483393"/>
                <a:gd name="connsiteY20" fmla="*/ 319088 h 511969"/>
                <a:gd name="connsiteX21" fmla="*/ 483393 w 483393"/>
                <a:gd name="connsiteY21" fmla="*/ 354807 h 511969"/>
                <a:gd name="connsiteX22" fmla="*/ 478631 w 483393"/>
                <a:gd name="connsiteY22" fmla="*/ 407194 h 511969"/>
                <a:gd name="connsiteX23" fmla="*/ 469106 w 483393"/>
                <a:gd name="connsiteY23" fmla="*/ 452438 h 511969"/>
                <a:gd name="connsiteX24" fmla="*/ 457200 w 483393"/>
                <a:gd name="connsiteY24" fmla="*/ 485775 h 511969"/>
                <a:gd name="connsiteX25" fmla="*/ 442912 w 483393"/>
                <a:gd name="connsiteY25" fmla="*/ 497682 h 511969"/>
                <a:gd name="connsiteX26" fmla="*/ 423862 w 483393"/>
                <a:gd name="connsiteY26" fmla="*/ 509588 h 511969"/>
                <a:gd name="connsiteX27" fmla="*/ 402431 w 483393"/>
                <a:gd name="connsiteY27" fmla="*/ 511969 h 511969"/>
                <a:gd name="connsiteX28" fmla="*/ 376237 w 483393"/>
                <a:gd name="connsiteY28" fmla="*/ 509588 h 511969"/>
                <a:gd name="connsiteX29" fmla="*/ 357187 w 483393"/>
                <a:gd name="connsiteY29" fmla="*/ 507207 h 511969"/>
                <a:gd name="connsiteX30" fmla="*/ 335756 w 483393"/>
                <a:gd name="connsiteY30" fmla="*/ 492919 h 511969"/>
                <a:gd name="connsiteX31" fmla="*/ 259556 w 483393"/>
                <a:gd name="connsiteY31" fmla="*/ 4000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3393" h="511969">
                  <a:moveTo>
                    <a:pt x="259556" y="400050"/>
                  </a:moveTo>
                  <a:lnTo>
                    <a:pt x="166687" y="285750"/>
                  </a:lnTo>
                  <a:lnTo>
                    <a:pt x="80962" y="161925"/>
                  </a:lnTo>
                  <a:lnTo>
                    <a:pt x="26193" y="85725"/>
                  </a:lnTo>
                  <a:lnTo>
                    <a:pt x="9525" y="61913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23812" y="0"/>
                  </a:lnTo>
                  <a:lnTo>
                    <a:pt x="50006" y="11907"/>
                  </a:lnTo>
                  <a:lnTo>
                    <a:pt x="109537" y="38100"/>
                  </a:lnTo>
                  <a:lnTo>
                    <a:pt x="200025" y="80963"/>
                  </a:lnTo>
                  <a:lnTo>
                    <a:pt x="309562" y="130969"/>
                  </a:lnTo>
                  <a:lnTo>
                    <a:pt x="388143" y="173832"/>
                  </a:lnTo>
                  <a:lnTo>
                    <a:pt x="411956" y="188119"/>
                  </a:lnTo>
                  <a:lnTo>
                    <a:pt x="421481" y="197644"/>
                  </a:lnTo>
                  <a:lnTo>
                    <a:pt x="440531" y="219075"/>
                  </a:lnTo>
                  <a:lnTo>
                    <a:pt x="461962" y="252413"/>
                  </a:lnTo>
                  <a:lnTo>
                    <a:pt x="473868" y="285750"/>
                  </a:lnTo>
                  <a:lnTo>
                    <a:pt x="481012" y="319088"/>
                  </a:lnTo>
                  <a:lnTo>
                    <a:pt x="483393" y="354807"/>
                  </a:lnTo>
                  <a:lnTo>
                    <a:pt x="478631" y="407194"/>
                  </a:lnTo>
                  <a:lnTo>
                    <a:pt x="469106" y="452438"/>
                  </a:lnTo>
                  <a:lnTo>
                    <a:pt x="457200" y="485775"/>
                  </a:lnTo>
                  <a:lnTo>
                    <a:pt x="442912" y="497682"/>
                  </a:lnTo>
                  <a:lnTo>
                    <a:pt x="423862" y="509588"/>
                  </a:lnTo>
                  <a:lnTo>
                    <a:pt x="402431" y="511969"/>
                  </a:lnTo>
                  <a:lnTo>
                    <a:pt x="376237" y="509588"/>
                  </a:lnTo>
                  <a:lnTo>
                    <a:pt x="357187" y="507207"/>
                  </a:lnTo>
                  <a:lnTo>
                    <a:pt x="335756" y="492919"/>
                  </a:lnTo>
                  <a:lnTo>
                    <a:pt x="259556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FF0AD4D4-3EDA-408C-85B4-07EFBCA84551}"/>
                </a:ext>
              </a:extLst>
            </p:cNvPr>
            <p:cNvSpPr/>
            <p:nvPr/>
          </p:nvSpPr>
          <p:spPr>
            <a:xfrm>
              <a:off x="6415091" y="1752601"/>
              <a:ext cx="365125" cy="995363"/>
            </a:xfrm>
            <a:custGeom>
              <a:avLst/>
              <a:gdLst>
                <a:gd name="connsiteX0" fmla="*/ 45243 w 364331"/>
                <a:gd name="connsiteY0" fmla="*/ 716756 h 995363"/>
                <a:gd name="connsiteX1" fmla="*/ 78581 w 364331"/>
                <a:gd name="connsiteY1" fmla="*/ 497681 h 995363"/>
                <a:gd name="connsiteX2" fmla="*/ 92868 w 364331"/>
                <a:gd name="connsiteY2" fmla="*/ 407194 h 995363"/>
                <a:gd name="connsiteX3" fmla="*/ 119062 w 364331"/>
                <a:gd name="connsiteY3" fmla="*/ 159544 h 995363"/>
                <a:gd name="connsiteX4" fmla="*/ 80962 w 364331"/>
                <a:gd name="connsiteY4" fmla="*/ 26194 h 995363"/>
                <a:gd name="connsiteX5" fmla="*/ 200025 w 364331"/>
                <a:gd name="connsiteY5" fmla="*/ 0 h 995363"/>
                <a:gd name="connsiteX6" fmla="*/ 254793 w 364331"/>
                <a:gd name="connsiteY6" fmla="*/ 71438 h 995363"/>
                <a:gd name="connsiteX7" fmla="*/ 361950 w 364331"/>
                <a:gd name="connsiteY7" fmla="*/ 188119 h 995363"/>
                <a:gd name="connsiteX8" fmla="*/ 364331 w 364331"/>
                <a:gd name="connsiteY8" fmla="*/ 200025 h 995363"/>
                <a:gd name="connsiteX9" fmla="*/ 364331 w 364331"/>
                <a:gd name="connsiteY9" fmla="*/ 214313 h 995363"/>
                <a:gd name="connsiteX10" fmla="*/ 340518 w 364331"/>
                <a:gd name="connsiteY10" fmla="*/ 381000 h 995363"/>
                <a:gd name="connsiteX11" fmla="*/ 307181 w 364331"/>
                <a:gd name="connsiteY11" fmla="*/ 483394 h 995363"/>
                <a:gd name="connsiteX12" fmla="*/ 197643 w 364331"/>
                <a:gd name="connsiteY12" fmla="*/ 969169 h 995363"/>
                <a:gd name="connsiteX13" fmla="*/ 0 w 364331"/>
                <a:gd name="connsiteY13" fmla="*/ 995363 h 995363"/>
                <a:gd name="connsiteX14" fmla="*/ 45243 w 364331"/>
                <a:gd name="connsiteY14" fmla="*/ 716756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331" h="995363">
                  <a:moveTo>
                    <a:pt x="45243" y="716756"/>
                  </a:moveTo>
                  <a:lnTo>
                    <a:pt x="78581" y="497681"/>
                  </a:lnTo>
                  <a:lnTo>
                    <a:pt x="92868" y="407194"/>
                  </a:lnTo>
                  <a:lnTo>
                    <a:pt x="119062" y="159544"/>
                  </a:lnTo>
                  <a:lnTo>
                    <a:pt x="80962" y="26194"/>
                  </a:lnTo>
                  <a:lnTo>
                    <a:pt x="200025" y="0"/>
                  </a:lnTo>
                  <a:lnTo>
                    <a:pt x="254793" y="71438"/>
                  </a:lnTo>
                  <a:lnTo>
                    <a:pt x="361950" y="188119"/>
                  </a:lnTo>
                  <a:lnTo>
                    <a:pt x="364331" y="200025"/>
                  </a:lnTo>
                  <a:lnTo>
                    <a:pt x="364331" y="214313"/>
                  </a:lnTo>
                  <a:lnTo>
                    <a:pt x="340518" y="381000"/>
                  </a:lnTo>
                  <a:lnTo>
                    <a:pt x="307181" y="483394"/>
                  </a:lnTo>
                  <a:lnTo>
                    <a:pt x="197643" y="969169"/>
                  </a:lnTo>
                  <a:lnTo>
                    <a:pt x="0" y="995363"/>
                  </a:lnTo>
                  <a:lnTo>
                    <a:pt x="45243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1D2F2FA7-A1D0-440D-BD2D-55377077306D}"/>
                </a:ext>
              </a:extLst>
            </p:cNvPr>
            <p:cNvSpPr/>
            <p:nvPr/>
          </p:nvSpPr>
          <p:spPr>
            <a:xfrm rot="16200000">
              <a:off x="2201072" y="3607595"/>
              <a:ext cx="4541837" cy="549275"/>
            </a:xfrm>
            <a:custGeom>
              <a:avLst/>
              <a:gdLst>
                <a:gd name="connsiteX0" fmla="*/ 2406701 w 4542739"/>
                <a:gd name="connsiteY0" fmla="*/ 442569 h 548640"/>
                <a:gd name="connsiteX1" fmla="*/ 1645920 w 4542739"/>
                <a:gd name="connsiteY1" fmla="*/ 431597 h 548640"/>
                <a:gd name="connsiteX2" fmla="*/ 1177747 w 4542739"/>
                <a:gd name="connsiteY2" fmla="*/ 427939 h 548640"/>
                <a:gd name="connsiteX3" fmla="*/ 607162 w 4542739"/>
                <a:gd name="connsiteY3" fmla="*/ 420624 h 548640"/>
                <a:gd name="connsiteX4" fmla="*/ 285293 w 4542739"/>
                <a:gd name="connsiteY4" fmla="*/ 416966 h 548640"/>
                <a:gd name="connsiteX5" fmla="*/ 175565 w 4542739"/>
                <a:gd name="connsiteY5" fmla="*/ 405993 h 548640"/>
                <a:gd name="connsiteX6" fmla="*/ 138989 w 4542739"/>
                <a:gd name="connsiteY6" fmla="*/ 398678 h 548640"/>
                <a:gd name="connsiteX7" fmla="*/ 87782 w 4542739"/>
                <a:gd name="connsiteY7" fmla="*/ 380390 h 548640"/>
                <a:gd name="connsiteX8" fmla="*/ 36576 w 4542739"/>
                <a:gd name="connsiteY8" fmla="*/ 358445 h 548640"/>
                <a:gd name="connsiteX9" fmla="*/ 14630 w 4542739"/>
                <a:gd name="connsiteY9" fmla="*/ 340157 h 548640"/>
                <a:gd name="connsiteX10" fmla="*/ 3658 w 4542739"/>
                <a:gd name="connsiteY10" fmla="*/ 325526 h 548640"/>
                <a:gd name="connsiteX11" fmla="*/ 0 w 4542739"/>
                <a:gd name="connsiteY11" fmla="*/ 303581 h 548640"/>
                <a:gd name="connsiteX12" fmla="*/ 10973 w 4542739"/>
                <a:gd name="connsiteY12" fmla="*/ 270662 h 548640"/>
                <a:gd name="connsiteX13" fmla="*/ 51206 w 4542739"/>
                <a:gd name="connsiteY13" fmla="*/ 226771 h 548640"/>
                <a:gd name="connsiteX14" fmla="*/ 84125 w 4542739"/>
                <a:gd name="connsiteY14" fmla="*/ 197510 h 548640"/>
                <a:gd name="connsiteX15" fmla="*/ 131674 w 4542739"/>
                <a:gd name="connsiteY15" fmla="*/ 168249 h 548640"/>
                <a:gd name="connsiteX16" fmla="*/ 208483 w 4542739"/>
                <a:gd name="connsiteY16" fmla="*/ 142646 h 548640"/>
                <a:gd name="connsiteX17" fmla="*/ 270662 w 4542739"/>
                <a:gd name="connsiteY17" fmla="*/ 131673 h 548640"/>
                <a:gd name="connsiteX18" fmla="*/ 395021 w 4542739"/>
                <a:gd name="connsiteY18" fmla="*/ 128016 h 548640"/>
                <a:gd name="connsiteX19" fmla="*/ 548640 w 4542739"/>
                <a:gd name="connsiteY19" fmla="*/ 128016 h 548640"/>
                <a:gd name="connsiteX20" fmla="*/ 797357 w 4542739"/>
                <a:gd name="connsiteY20" fmla="*/ 138989 h 548640"/>
                <a:gd name="connsiteX21" fmla="*/ 1119226 w 4542739"/>
                <a:gd name="connsiteY21" fmla="*/ 157277 h 548640"/>
                <a:gd name="connsiteX22" fmla="*/ 1569110 w 4542739"/>
                <a:gd name="connsiteY22" fmla="*/ 182880 h 548640"/>
                <a:gd name="connsiteX23" fmla="*/ 1905610 w 4542739"/>
                <a:gd name="connsiteY23" fmla="*/ 204825 h 548640"/>
                <a:gd name="connsiteX24" fmla="*/ 2381098 w 4542739"/>
                <a:gd name="connsiteY24" fmla="*/ 230429 h 548640"/>
                <a:gd name="connsiteX25" fmla="*/ 3035808 w 4542739"/>
                <a:gd name="connsiteY25" fmla="*/ 237744 h 548640"/>
                <a:gd name="connsiteX26" fmla="*/ 3705149 w 4542739"/>
                <a:gd name="connsiteY26" fmla="*/ 237744 h 548640"/>
                <a:gd name="connsiteX27" fmla="*/ 4202582 w 4542739"/>
                <a:gd name="connsiteY27" fmla="*/ 237744 h 548640"/>
                <a:gd name="connsiteX28" fmla="*/ 4264762 w 4542739"/>
                <a:gd name="connsiteY28" fmla="*/ 226771 h 548640"/>
                <a:gd name="connsiteX29" fmla="*/ 4312310 w 4542739"/>
                <a:gd name="connsiteY29" fmla="*/ 208483 h 548640"/>
                <a:gd name="connsiteX30" fmla="*/ 4359859 w 4542739"/>
                <a:gd name="connsiteY30" fmla="*/ 175565 h 548640"/>
                <a:gd name="connsiteX31" fmla="*/ 4407408 w 4542739"/>
                <a:gd name="connsiteY31" fmla="*/ 128016 h 548640"/>
                <a:gd name="connsiteX32" fmla="*/ 4451299 w 4542739"/>
                <a:gd name="connsiteY32" fmla="*/ 76809 h 548640"/>
                <a:gd name="connsiteX33" fmla="*/ 4484218 w 4542739"/>
                <a:gd name="connsiteY33" fmla="*/ 21945 h 548640"/>
                <a:gd name="connsiteX34" fmla="*/ 4498848 w 4542739"/>
                <a:gd name="connsiteY34" fmla="*/ 3657 h 548640"/>
                <a:gd name="connsiteX35" fmla="*/ 4520794 w 4542739"/>
                <a:gd name="connsiteY35" fmla="*/ 0 h 548640"/>
                <a:gd name="connsiteX36" fmla="*/ 4531766 w 4542739"/>
                <a:gd name="connsiteY36" fmla="*/ 10973 h 548640"/>
                <a:gd name="connsiteX37" fmla="*/ 4542739 w 4542739"/>
                <a:gd name="connsiteY37" fmla="*/ 47549 h 548640"/>
                <a:gd name="connsiteX38" fmla="*/ 4542739 w 4542739"/>
                <a:gd name="connsiteY38" fmla="*/ 106070 h 548640"/>
                <a:gd name="connsiteX39" fmla="*/ 4539082 w 4542739"/>
                <a:gd name="connsiteY39" fmla="*/ 153619 h 548640"/>
                <a:gd name="connsiteX40" fmla="*/ 4528109 w 4542739"/>
                <a:gd name="connsiteY40" fmla="*/ 197510 h 548640"/>
                <a:gd name="connsiteX41" fmla="*/ 4498848 w 4542739"/>
                <a:gd name="connsiteY41" fmla="*/ 281635 h 548640"/>
                <a:gd name="connsiteX42" fmla="*/ 4451299 w 4542739"/>
                <a:gd name="connsiteY42" fmla="*/ 376733 h 548640"/>
                <a:gd name="connsiteX43" fmla="*/ 4403750 w 4542739"/>
                <a:gd name="connsiteY43" fmla="*/ 442569 h 548640"/>
                <a:gd name="connsiteX44" fmla="*/ 4348886 w 4542739"/>
                <a:gd name="connsiteY44" fmla="*/ 501091 h 548640"/>
                <a:gd name="connsiteX45" fmla="*/ 4301338 w 4542739"/>
                <a:gd name="connsiteY45" fmla="*/ 541325 h 548640"/>
                <a:gd name="connsiteX46" fmla="*/ 4268419 w 4542739"/>
                <a:gd name="connsiteY46" fmla="*/ 548640 h 548640"/>
                <a:gd name="connsiteX47" fmla="*/ 4235501 w 4542739"/>
                <a:gd name="connsiteY47" fmla="*/ 548640 h 548640"/>
                <a:gd name="connsiteX48" fmla="*/ 4184294 w 4542739"/>
                <a:gd name="connsiteY48" fmla="*/ 534009 h 548640"/>
                <a:gd name="connsiteX49" fmla="*/ 4122115 w 4542739"/>
                <a:gd name="connsiteY49" fmla="*/ 501091 h 548640"/>
                <a:gd name="connsiteX50" fmla="*/ 4059936 w 4542739"/>
                <a:gd name="connsiteY50" fmla="*/ 479145 h 548640"/>
                <a:gd name="connsiteX51" fmla="*/ 3997757 w 4542739"/>
                <a:gd name="connsiteY51" fmla="*/ 464515 h 548640"/>
                <a:gd name="connsiteX52" fmla="*/ 3833165 w 4542739"/>
                <a:gd name="connsiteY52" fmla="*/ 457200 h 548640"/>
                <a:gd name="connsiteX53" fmla="*/ 3229661 w 4542739"/>
                <a:gd name="connsiteY53" fmla="*/ 453542 h 548640"/>
                <a:gd name="connsiteX54" fmla="*/ 2406701 w 4542739"/>
                <a:gd name="connsiteY54" fmla="*/ 442569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42739" h="548640">
                  <a:moveTo>
                    <a:pt x="2406701" y="442569"/>
                  </a:moveTo>
                  <a:lnTo>
                    <a:pt x="1645920" y="431597"/>
                  </a:lnTo>
                  <a:lnTo>
                    <a:pt x="1177747" y="427939"/>
                  </a:lnTo>
                  <a:lnTo>
                    <a:pt x="607162" y="420624"/>
                  </a:lnTo>
                  <a:lnTo>
                    <a:pt x="285293" y="416966"/>
                  </a:lnTo>
                  <a:lnTo>
                    <a:pt x="175565" y="405993"/>
                  </a:lnTo>
                  <a:lnTo>
                    <a:pt x="138989" y="398678"/>
                  </a:lnTo>
                  <a:lnTo>
                    <a:pt x="87782" y="380390"/>
                  </a:lnTo>
                  <a:lnTo>
                    <a:pt x="36576" y="358445"/>
                  </a:lnTo>
                  <a:lnTo>
                    <a:pt x="14630" y="340157"/>
                  </a:lnTo>
                  <a:lnTo>
                    <a:pt x="3658" y="325526"/>
                  </a:lnTo>
                  <a:lnTo>
                    <a:pt x="0" y="303581"/>
                  </a:lnTo>
                  <a:lnTo>
                    <a:pt x="10973" y="270662"/>
                  </a:lnTo>
                  <a:lnTo>
                    <a:pt x="51206" y="226771"/>
                  </a:lnTo>
                  <a:lnTo>
                    <a:pt x="84125" y="197510"/>
                  </a:lnTo>
                  <a:lnTo>
                    <a:pt x="131674" y="168249"/>
                  </a:lnTo>
                  <a:lnTo>
                    <a:pt x="208483" y="142646"/>
                  </a:lnTo>
                  <a:lnTo>
                    <a:pt x="270662" y="131673"/>
                  </a:lnTo>
                  <a:lnTo>
                    <a:pt x="395021" y="128016"/>
                  </a:lnTo>
                  <a:lnTo>
                    <a:pt x="548640" y="128016"/>
                  </a:lnTo>
                  <a:lnTo>
                    <a:pt x="797357" y="138989"/>
                  </a:lnTo>
                  <a:lnTo>
                    <a:pt x="1119226" y="157277"/>
                  </a:lnTo>
                  <a:lnTo>
                    <a:pt x="1569110" y="182880"/>
                  </a:lnTo>
                  <a:lnTo>
                    <a:pt x="1905610" y="204825"/>
                  </a:lnTo>
                  <a:lnTo>
                    <a:pt x="2381098" y="230429"/>
                  </a:lnTo>
                  <a:lnTo>
                    <a:pt x="3035808" y="237744"/>
                  </a:lnTo>
                  <a:lnTo>
                    <a:pt x="3705149" y="237744"/>
                  </a:lnTo>
                  <a:lnTo>
                    <a:pt x="4202582" y="237744"/>
                  </a:lnTo>
                  <a:lnTo>
                    <a:pt x="4264762" y="226771"/>
                  </a:lnTo>
                  <a:lnTo>
                    <a:pt x="4312310" y="208483"/>
                  </a:lnTo>
                  <a:lnTo>
                    <a:pt x="4359859" y="175565"/>
                  </a:lnTo>
                  <a:lnTo>
                    <a:pt x="4407408" y="128016"/>
                  </a:lnTo>
                  <a:lnTo>
                    <a:pt x="4451299" y="76809"/>
                  </a:lnTo>
                  <a:lnTo>
                    <a:pt x="4484218" y="21945"/>
                  </a:lnTo>
                  <a:lnTo>
                    <a:pt x="4498848" y="3657"/>
                  </a:lnTo>
                  <a:lnTo>
                    <a:pt x="4520794" y="0"/>
                  </a:lnTo>
                  <a:lnTo>
                    <a:pt x="4531766" y="10973"/>
                  </a:lnTo>
                  <a:lnTo>
                    <a:pt x="4542739" y="47549"/>
                  </a:lnTo>
                  <a:lnTo>
                    <a:pt x="4542739" y="106070"/>
                  </a:lnTo>
                  <a:lnTo>
                    <a:pt x="4539082" y="153619"/>
                  </a:lnTo>
                  <a:lnTo>
                    <a:pt x="4528109" y="197510"/>
                  </a:lnTo>
                  <a:lnTo>
                    <a:pt x="4498848" y="281635"/>
                  </a:lnTo>
                  <a:lnTo>
                    <a:pt x="4451299" y="376733"/>
                  </a:lnTo>
                  <a:lnTo>
                    <a:pt x="4403750" y="442569"/>
                  </a:lnTo>
                  <a:lnTo>
                    <a:pt x="4348886" y="501091"/>
                  </a:lnTo>
                  <a:lnTo>
                    <a:pt x="4301338" y="541325"/>
                  </a:lnTo>
                  <a:lnTo>
                    <a:pt x="4268419" y="548640"/>
                  </a:lnTo>
                  <a:lnTo>
                    <a:pt x="4235501" y="548640"/>
                  </a:lnTo>
                  <a:lnTo>
                    <a:pt x="4184294" y="534009"/>
                  </a:lnTo>
                  <a:lnTo>
                    <a:pt x="4122115" y="501091"/>
                  </a:lnTo>
                  <a:lnTo>
                    <a:pt x="4059936" y="479145"/>
                  </a:lnTo>
                  <a:lnTo>
                    <a:pt x="3997757" y="464515"/>
                  </a:lnTo>
                  <a:lnTo>
                    <a:pt x="3833165" y="457200"/>
                  </a:lnTo>
                  <a:lnTo>
                    <a:pt x="3229661" y="453542"/>
                  </a:lnTo>
                  <a:lnTo>
                    <a:pt x="2406701" y="442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7748D0D8-BF23-4BE9-9772-B1100A16FFF1}"/>
                </a:ext>
              </a:extLst>
            </p:cNvPr>
            <p:cNvSpPr/>
            <p:nvPr/>
          </p:nvSpPr>
          <p:spPr>
            <a:xfrm rot="16200000">
              <a:off x="4715672" y="4040982"/>
              <a:ext cx="2081212" cy="352425"/>
            </a:xfrm>
            <a:custGeom>
              <a:avLst/>
              <a:gdLst>
                <a:gd name="connsiteX0" fmla="*/ 1131093 w 2081212"/>
                <a:gd name="connsiteY0" fmla="*/ 330994 h 352425"/>
                <a:gd name="connsiteX1" fmla="*/ 330993 w 2081212"/>
                <a:gd name="connsiteY1" fmla="*/ 330994 h 352425"/>
                <a:gd name="connsiteX2" fmla="*/ 128587 w 2081212"/>
                <a:gd name="connsiteY2" fmla="*/ 328613 h 352425"/>
                <a:gd name="connsiteX3" fmla="*/ 69056 w 2081212"/>
                <a:gd name="connsiteY3" fmla="*/ 326231 h 352425"/>
                <a:gd name="connsiteX4" fmla="*/ 47625 w 2081212"/>
                <a:gd name="connsiteY4" fmla="*/ 316706 h 352425"/>
                <a:gd name="connsiteX5" fmla="*/ 28575 w 2081212"/>
                <a:gd name="connsiteY5" fmla="*/ 300038 h 352425"/>
                <a:gd name="connsiteX6" fmla="*/ 11906 w 2081212"/>
                <a:gd name="connsiteY6" fmla="*/ 280988 h 352425"/>
                <a:gd name="connsiteX7" fmla="*/ 0 w 2081212"/>
                <a:gd name="connsiteY7" fmla="*/ 252413 h 352425"/>
                <a:gd name="connsiteX8" fmla="*/ 0 w 2081212"/>
                <a:gd name="connsiteY8" fmla="*/ 226219 h 352425"/>
                <a:gd name="connsiteX9" fmla="*/ 7143 w 2081212"/>
                <a:gd name="connsiteY9" fmla="*/ 197644 h 352425"/>
                <a:gd name="connsiteX10" fmla="*/ 28575 w 2081212"/>
                <a:gd name="connsiteY10" fmla="*/ 173831 h 352425"/>
                <a:gd name="connsiteX11" fmla="*/ 61912 w 2081212"/>
                <a:gd name="connsiteY11" fmla="*/ 150019 h 352425"/>
                <a:gd name="connsiteX12" fmla="*/ 107156 w 2081212"/>
                <a:gd name="connsiteY12" fmla="*/ 133350 h 352425"/>
                <a:gd name="connsiteX13" fmla="*/ 157162 w 2081212"/>
                <a:gd name="connsiteY13" fmla="*/ 119063 h 352425"/>
                <a:gd name="connsiteX14" fmla="*/ 228600 w 2081212"/>
                <a:gd name="connsiteY14" fmla="*/ 107156 h 352425"/>
                <a:gd name="connsiteX15" fmla="*/ 309562 w 2081212"/>
                <a:gd name="connsiteY15" fmla="*/ 104775 h 352425"/>
                <a:gd name="connsiteX16" fmla="*/ 440531 w 2081212"/>
                <a:gd name="connsiteY16" fmla="*/ 104775 h 352425"/>
                <a:gd name="connsiteX17" fmla="*/ 1109662 w 2081212"/>
                <a:gd name="connsiteY17" fmla="*/ 104775 h 352425"/>
                <a:gd name="connsiteX18" fmla="*/ 1571625 w 2081212"/>
                <a:gd name="connsiteY18" fmla="*/ 107156 h 352425"/>
                <a:gd name="connsiteX19" fmla="*/ 1764506 w 2081212"/>
                <a:gd name="connsiteY19" fmla="*/ 107156 h 352425"/>
                <a:gd name="connsiteX20" fmla="*/ 1814512 w 2081212"/>
                <a:gd name="connsiteY20" fmla="*/ 104775 h 352425"/>
                <a:gd name="connsiteX21" fmla="*/ 1843087 w 2081212"/>
                <a:gd name="connsiteY21" fmla="*/ 100013 h 352425"/>
                <a:gd name="connsiteX22" fmla="*/ 1881187 w 2081212"/>
                <a:gd name="connsiteY22" fmla="*/ 90488 h 352425"/>
                <a:gd name="connsiteX23" fmla="*/ 1921668 w 2081212"/>
                <a:gd name="connsiteY23" fmla="*/ 73819 h 352425"/>
                <a:gd name="connsiteX24" fmla="*/ 1969293 w 2081212"/>
                <a:gd name="connsiteY24" fmla="*/ 42863 h 352425"/>
                <a:gd name="connsiteX25" fmla="*/ 1995487 w 2081212"/>
                <a:gd name="connsiteY25" fmla="*/ 23813 h 352425"/>
                <a:gd name="connsiteX26" fmla="*/ 2016918 w 2081212"/>
                <a:gd name="connsiteY26" fmla="*/ 9525 h 352425"/>
                <a:gd name="connsiteX27" fmla="*/ 2040731 w 2081212"/>
                <a:gd name="connsiteY27" fmla="*/ 0 h 352425"/>
                <a:gd name="connsiteX28" fmla="*/ 2055018 w 2081212"/>
                <a:gd name="connsiteY28" fmla="*/ 0 h 352425"/>
                <a:gd name="connsiteX29" fmla="*/ 2069306 w 2081212"/>
                <a:gd name="connsiteY29" fmla="*/ 2381 h 352425"/>
                <a:gd name="connsiteX30" fmla="*/ 2076450 w 2081212"/>
                <a:gd name="connsiteY30" fmla="*/ 9525 h 352425"/>
                <a:gd name="connsiteX31" fmla="*/ 2081212 w 2081212"/>
                <a:gd name="connsiteY31" fmla="*/ 26194 h 352425"/>
                <a:gd name="connsiteX32" fmla="*/ 2074068 w 2081212"/>
                <a:gd name="connsiteY32" fmla="*/ 66675 h 352425"/>
                <a:gd name="connsiteX33" fmla="*/ 2031206 w 2081212"/>
                <a:gd name="connsiteY33" fmla="*/ 195263 h 352425"/>
                <a:gd name="connsiteX34" fmla="*/ 1983581 w 2081212"/>
                <a:gd name="connsiteY34" fmla="*/ 352425 h 352425"/>
                <a:gd name="connsiteX35" fmla="*/ 1857375 w 2081212"/>
                <a:gd name="connsiteY35" fmla="*/ 335756 h 352425"/>
                <a:gd name="connsiteX36" fmla="*/ 1131093 w 2081212"/>
                <a:gd name="connsiteY36" fmla="*/ 33099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1212" h="352425">
                  <a:moveTo>
                    <a:pt x="1131093" y="330994"/>
                  </a:moveTo>
                  <a:lnTo>
                    <a:pt x="330993" y="330994"/>
                  </a:lnTo>
                  <a:lnTo>
                    <a:pt x="128587" y="328613"/>
                  </a:lnTo>
                  <a:lnTo>
                    <a:pt x="69056" y="326231"/>
                  </a:lnTo>
                  <a:lnTo>
                    <a:pt x="47625" y="316706"/>
                  </a:lnTo>
                  <a:lnTo>
                    <a:pt x="28575" y="300038"/>
                  </a:lnTo>
                  <a:lnTo>
                    <a:pt x="11906" y="280988"/>
                  </a:lnTo>
                  <a:lnTo>
                    <a:pt x="0" y="252413"/>
                  </a:lnTo>
                  <a:lnTo>
                    <a:pt x="0" y="226219"/>
                  </a:lnTo>
                  <a:lnTo>
                    <a:pt x="7143" y="197644"/>
                  </a:lnTo>
                  <a:lnTo>
                    <a:pt x="28575" y="173831"/>
                  </a:lnTo>
                  <a:lnTo>
                    <a:pt x="61912" y="150019"/>
                  </a:lnTo>
                  <a:lnTo>
                    <a:pt x="107156" y="133350"/>
                  </a:lnTo>
                  <a:lnTo>
                    <a:pt x="157162" y="119063"/>
                  </a:lnTo>
                  <a:lnTo>
                    <a:pt x="228600" y="107156"/>
                  </a:lnTo>
                  <a:lnTo>
                    <a:pt x="309562" y="104775"/>
                  </a:lnTo>
                  <a:lnTo>
                    <a:pt x="440531" y="104775"/>
                  </a:lnTo>
                  <a:lnTo>
                    <a:pt x="1109662" y="104775"/>
                  </a:lnTo>
                  <a:lnTo>
                    <a:pt x="1571625" y="107156"/>
                  </a:lnTo>
                  <a:lnTo>
                    <a:pt x="1764506" y="107156"/>
                  </a:lnTo>
                  <a:lnTo>
                    <a:pt x="1814512" y="104775"/>
                  </a:lnTo>
                  <a:lnTo>
                    <a:pt x="1843087" y="100013"/>
                  </a:lnTo>
                  <a:lnTo>
                    <a:pt x="1881187" y="90488"/>
                  </a:lnTo>
                  <a:lnTo>
                    <a:pt x="1921668" y="73819"/>
                  </a:lnTo>
                  <a:lnTo>
                    <a:pt x="1969293" y="42863"/>
                  </a:lnTo>
                  <a:lnTo>
                    <a:pt x="1995487" y="23813"/>
                  </a:lnTo>
                  <a:lnTo>
                    <a:pt x="2016918" y="9525"/>
                  </a:lnTo>
                  <a:lnTo>
                    <a:pt x="2040731" y="0"/>
                  </a:lnTo>
                  <a:lnTo>
                    <a:pt x="2055018" y="0"/>
                  </a:lnTo>
                  <a:lnTo>
                    <a:pt x="2069306" y="2381"/>
                  </a:lnTo>
                  <a:lnTo>
                    <a:pt x="2076450" y="9525"/>
                  </a:lnTo>
                  <a:lnTo>
                    <a:pt x="2081212" y="26194"/>
                  </a:lnTo>
                  <a:lnTo>
                    <a:pt x="2074068" y="66675"/>
                  </a:lnTo>
                  <a:lnTo>
                    <a:pt x="2031206" y="195263"/>
                  </a:lnTo>
                  <a:lnTo>
                    <a:pt x="1983581" y="352425"/>
                  </a:lnTo>
                  <a:lnTo>
                    <a:pt x="1857375" y="335756"/>
                  </a:lnTo>
                  <a:lnTo>
                    <a:pt x="113109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6">
              <a:extLst>
                <a:ext uri="{FF2B5EF4-FFF2-40B4-BE49-F238E27FC236}">
                  <a16:creationId xmlns:a16="http://schemas.microsoft.com/office/drawing/2014/main" id="{6287A2BD-7A2D-4FDF-83DF-2CD3FC9B023F}"/>
                </a:ext>
              </a:extLst>
            </p:cNvPr>
            <p:cNvSpPr/>
            <p:nvPr/>
          </p:nvSpPr>
          <p:spPr>
            <a:xfrm>
              <a:off x="5591177" y="1631951"/>
              <a:ext cx="412750" cy="1355725"/>
            </a:xfrm>
            <a:custGeom>
              <a:avLst/>
              <a:gdLst>
                <a:gd name="connsiteX0" fmla="*/ 365125 w 412750"/>
                <a:gd name="connsiteY0" fmla="*/ 419100 h 1355725"/>
                <a:gd name="connsiteX1" fmla="*/ 333375 w 412750"/>
                <a:gd name="connsiteY1" fmla="*/ 657225 h 1355725"/>
                <a:gd name="connsiteX2" fmla="*/ 307975 w 412750"/>
                <a:gd name="connsiteY2" fmla="*/ 809625 h 1355725"/>
                <a:gd name="connsiteX3" fmla="*/ 263525 w 412750"/>
                <a:gd name="connsiteY3" fmla="*/ 1057275 h 1355725"/>
                <a:gd name="connsiteX4" fmla="*/ 244475 w 412750"/>
                <a:gd name="connsiteY4" fmla="*/ 1317625 h 1355725"/>
                <a:gd name="connsiteX5" fmla="*/ 203200 w 412750"/>
                <a:gd name="connsiteY5" fmla="*/ 1343025 h 1355725"/>
                <a:gd name="connsiteX6" fmla="*/ 184150 w 412750"/>
                <a:gd name="connsiteY6" fmla="*/ 1352550 h 1355725"/>
                <a:gd name="connsiteX7" fmla="*/ 165100 w 412750"/>
                <a:gd name="connsiteY7" fmla="*/ 1355725 h 1355725"/>
                <a:gd name="connsiteX8" fmla="*/ 136525 w 412750"/>
                <a:gd name="connsiteY8" fmla="*/ 1352550 h 1355725"/>
                <a:gd name="connsiteX9" fmla="*/ 104775 w 412750"/>
                <a:gd name="connsiteY9" fmla="*/ 1333500 h 1355725"/>
                <a:gd name="connsiteX10" fmla="*/ 73025 w 412750"/>
                <a:gd name="connsiteY10" fmla="*/ 1304925 h 1355725"/>
                <a:gd name="connsiteX11" fmla="*/ 47625 w 412750"/>
                <a:gd name="connsiteY11" fmla="*/ 1266825 h 1355725"/>
                <a:gd name="connsiteX12" fmla="*/ 31750 w 412750"/>
                <a:gd name="connsiteY12" fmla="*/ 1238250 h 1355725"/>
                <a:gd name="connsiteX13" fmla="*/ 12700 w 412750"/>
                <a:gd name="connsiteY13" fmla="*/ 1193800 h 1355725"/>
                <a:gd name="connsiteX14" fmla="*/ 0 w 412750"/>
                <a:gd name="connsiteY14" fmla="*/ 1136650 h 1355725"/>
                <a:gd name="connsiteX15" fmla="*/ 6350 w 412750"/>
                <a:gd name="connsiteY15" fmla="*/ 1089025 h 1355725"/>
                <a:gd name="connsiteX16" fmla="*/ 19050 w 412750"/>
                <a:gd name="connsiteY16" fmla="*/ 1060450 h 1355725"/>
                <a:gd name="connsiteX17" fmla="*/ 47625 w 412750"/>
                <a:gd name="connsiteY17" fmla="*/ 984250 h 1355725"/>
                <a:gd name="connsiteX18" fmla="*/ 73025 w 412750"/>
                <a:gd name="connsiteY18" fmla="*/ 901700 h 1355725"/>
                <a:gd name="connsiteX19" fmla="*/ 95250 w 412750"/>
                <a:gd name="connsiteY19" fmla="*/ 812800 h 1355725"/>
                <a:gd name="connsiteX20" fmla="*/ 149225 w 412750"/>
                <a:gd name="connsiteY20" fmla="*/ 584200 h 1355725"/>
                <a:gd name="connsiteX21" fmla="*/ 171450 w 412750"/>
                <a:gd name="connsiteY21" fmla="*/ 482600 h 1355725"/>
                <a:gd name="connsiteX22" fmla="*/ 187325 w 412750"/>
                <a:gd name="connsiteY22" fmla="*/ 400050 h 1355725"/>
                <a:gd name="connsiteX23" fmla="*/ 193675 w 412750"/>
                <a:gd name="connsiteY23" fmla="*/ 327025 h 1355725"/>
                <a:gd name="connsiteX24" fmla="*/ 190500 w 412750"/>
                <a:gd name="connsiteY24" fmla="*/ 285750 h 1355725"/>
                <a:gd name="connsiteX25" fmla="*/ 177800 w 412750"/>
                <a:gd name="connsiteY25" fmla="*/ 241300 h 1355725"/>
                <a:gd name="connsiteX26" fmla="*/ 155575 w 412750"/>
                <a:gd name="connsiteY26" fmla="*/ 174625 h 1355725"/>
                <a:gd name="connsiteX27" fmla="*/ 117475 w 412750"/>
                <a:gd name="connsiteY27" fmla="*/ 111125 h 1355725"/>
                <a:gd name="connsiteX28" fmla="*/ 73025 w 412750"/>
                <a:gd name="connsiteY28" fmla="*/ 57150 h 1355725"/>
                <a:gd name="connsiteX29" fmla="*/ 60325 w 412750"/>
                <a:gd name="connsiteY29" fmla="*/ 19050 h 1355725"/>
                <a:gd name="connsiteX30" fmla="*/ 69850 w 412750"/>
                <a:gd name="connsiteY30" fmla="*/ 0 h 1355725"/>
                <a:gd name="connsiteX31" fmla="*/ 88900 w 412750"/>
                <a:gd name="connsiteY31" fmla="*/ 0 h 1355725"/>
                <a:gd name="connsiteX32" fmla="*/ 127000 w 412750"/>
                <a:gd name="connsiteY32" fmla="*/ 19050 h 1355725"/>
                <a:gd name="connsiteX33" fmla="*/ 254000 w 412750"/>
                <a:gd name="connsiteY33" fmla="*/ 69850 h 1355725"/>
                <a:gd name="connsiteX34" fmla="*/ 358775 w 412750"/>
                <a:gd name="connsiteY34" fmla="*/ 101600 h 1355725"/>
                <a:gd name="connsiteX35" fmla="*/ 412750 w 412750"/>
                <a:gd name="connsiteY35" fmla="*/ 114300 h 1355725"/>
                <a:gd name="connsiteX36" fmla="*/ 381000 w 412750"/>
                <a:gd name="connsiteY36" fmla="*/ 317500 h 1355725"/>
                <a:gd name="connsiteX37" fmla="*/ 365125 w 412750"/>
                <a:gd name="connsiteY37" fmla="*/ 419100 h 135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2750" h="1355725">
                  <a:moveTo>
                    <a:pt x="365125" y="419100"/>
                  </a:moveTo>
                  <a:lnTo>
                    <a:pt x="333375" y="657225"/>
                  </a:lnTo>
                  <a:lnTo>
                    <a:pt x="307975" y="809625"/>
                  </a:lnTo>
                  <a:lnTo>
                    <a:pt x="263525" y="1057275"/>
                  </a:lnTo>
                  <a:lnTo>
                    <a:pt x="244475" y="1317625"/>
                  </a:lnTo>
                  <a:lnTo>
                    <a:pt x="203200" y="1343025"/>
                  </a:lnTo>
                  <a:lnTo>
                    <a:pt x="184150" y="1352550"/>
                  </a:lnTo>
                  <a:lnTo>
                    <a:pt x="165100" y="1355725"/>
                  </a:lnTo>
                  <a:lnTo>
                    <a:pt x="136525" y="1352550"/>
                  </a:lnTo>
                  <a:lnTo>
                    <a:pt x="104775" y="1333500"/>
                  </a:lnTo>
                  <a:lnTo>
                    <a:pt x="73025" y="1304925"/>
                  </a:lnTo>
                  <a:lnTo>
                    <a:pt x="47625" y="1266825"/>
                  </a:lnTo>
                  <a:lnTo>
                    <a:pt x="31750" y="1238250"/>
                  </a:lnTo>
                  <a:lnTo>
                    <a:pt x="12700" y="1193800"/>
                  </a:lnTo>
                  <a:lnTo>
                    <a:pt x="0" y="1136650"/>
                  </a:lnTo>
                  <a:lnTo>
                    <a:pt x="6350" y="1089025"/>
                  </a:lnTo>
                  <a:lnTo>
                    <a:pt x="19050" y="1060450"/>
                  </a:lnTo>
                  <a:lnTo>
                    <a:pt x="47625" y="984250"/>
                  </a:lnTo>
                  <a:lnTo>
                    <a:pt x="73025" y="901700"/>
                  </a:lnTo>
                  <a:lnTo>
                    <a:pt x="95250" y="812800"/>
                  </a:lnTo>
                  <a:lnTo>
                    <a:pt x="149225" y="584200"/>
                  </a:lnTo>
                  <a:lnTo>
                    <a:pt x="171450" y="482600"/>
                  </a:lnTo>
                  <a:lnTo>
                    <a:pt x="187325" y="400050"/>
                  </a:lnTo>
                  <a:lnTo>
                    <a:pt x="193675" y="327025"/>
                  </a:lnTo>
                  <a:lnTo>
                    <a:pt x="190500" y="285750"/>
                  </a:lnTo>
                  <a:lnTo>
                    <a:pt x="177800" y="241300"/>
                  </a:lnTo>
                  <a:lnTo>
                    <a:pt x="155575" y="174625"/>
                  </a:lnTo>
                  <a:lnTo>
                    <a:pt x="117475" y="111125"/>
                  </a:lnTo>
                  <a:lnTo>
                    <a:pt x="73025" y="57150"/>
                  </a:lnTo>
                  <a:lnTo>
                    <a:pt x="60325" y="19050"/>
                  </a:lnTo>
                  <a:lnTo>
                    <a:pt x="69850" y="0"/>
                  </a:lnTo>
                  <a:lnTo>
                    <a:pt x="88900" y="0"/>
                  </a:lnTo>
                  <a:lnTo>
                    <a:pt x="127000" y="19050"/>
                  </a:lnTo>
                  <a:lnTo>
                    <a:pt x="254000" y="69850"/>
                  </a:lnTo>
                  <a:lnTo>
                    <a:pt x="358775" y="101600"/>
                  </a:lnTo>
                  <a:lnTo>
                    <a:pt x="412750" y="114300"/>
                  </a:lnTo>
                  <a:lnTo>
                    <a:pt x="381000" y="317500"/>
                  </a:lnTo>
                  <a:lnTo>
                    <a:pt x="365125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7">
              <a:extLst>
                <a:ext uri="{FF2B5EF4-FFF2-40B4-BE49-F238E27FC236}">
                  <a16:creationId xmlns:a16="http://schemas.microsoft.com/office/drawing/2014/main" id="{32D2AD33-AFE4-4120-907D-4E519E3A8C66}"/>
                </a:ext>
              </a:extLst>
            </p:cNvPr>
            <p:cNvSpPr/>
            <p:nvPr/>
          </p:nvSpPr>
          <p:spPr>
            <a:xfrm>
              <a:off x="5802316" y="2566988"/>
              <a:ext cx="1493837" cy="387350"/>
            </a:xfrm>
            <a:custGeom>
              <a:avLst/>
              <a:gdLst>
                <a:gd name="connsiteX0" fmla="*/ 369094 w 1493044"/>
                <a:gd name="connsiteY0" fmla="*/ 154781 h 388143"/>
                <a:gd name="connsiteX1" fmla="*/ 878682 w 1493044"/>
                <a:gd name="connsiteY1" fmla="*/ 97631 h 388143"/>
                <a:gd name="connsiteX2" fmla="*/ 1190625 w 1493044"/>
                <a:gd name="connsiteY2" fmla="*/ 50006 h 388143"/>
                <a:gd name="connsiteX3" fmla="*/ 1493044 w 1493044"/>
                <a:gd name="connsiteY3" fmla="*/ 0 h 388143"/>
                <a:gd name="connsiteX4" fmla="*/ 1471613 w 1493044"/>
                <a:gd name="connsiteY4" fmla="*/ 171450 h 388143"/>
                <a:gd name="connsiteX5" fmla="*/ 1381125 w 1493044"/>
                <a:gd name="connsiteY5" fmla="*/ 178593 h 388143"/>
                <a:gd name="connsiteX6" fmla="*/ 1023938 w 1493044"/>
                <a:gd name="connsiteY6" fmla="*/ 211931 h 388143"/>
                <a:gd name="connsiteX7" fmla="*/ 726282 w 1493044"/>
                <a:gd name="connsiteY7" fmla="*/ 250031 h 388143"/>
                <a:gd name="connsiteX8" fmla="*/ 450057 w 1493044"/>
                <a:gd name="connsiteY8" fmla="*/ 292893 h 388143"/>
                <a:gd name="connsiteX9" fmla="*/ 211932 w 1493044"/>
                <a:gd name="connsiteY9" fmla="*/ 335756 h 388143"/>
                <a:gd name="connsiteX10" fmla="*/ 30957 w 1493044"/>
                <a:gd name="connsiteY10" fmla="*/ 381000 h 388143"/>
                <a:gd name="connsiteX11" fmla="*/ 0 w 1493044"/>
                <a:gd name="connsiteY11" fmla="*/ 388143 h 388143"/>
                <a:gd name="connsiteX12" fmla="*/ 0 w 1493044"/>
                <a:gd name="connsiteY12" fmla="*/ 195262 h 388143"/>
                <a:gd name="connsiteX13" fmla="*/ 164307 w 1493044"/>
                <a:gd name="connsiteY13" fmla="*/ 178593 h 388143"/>
                <a:gd name="connsiteX14" fmla="*/ 369094 w 1493044"/>
                <a:gd name="connsiteY14" fmla="*/ 154781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3044" h="388143">
                  <a:moveTo>
                    <a:pt x="369094" y="154781"/>
                  </a:moveTo>
                  <a:lnTo>
                    <a:pt x="878682" y="97631"/>
                  </a:lnTo>
                  <a:lnTo>
                    <a:pt x="1190625" y="50006"/>
                  </a:lnTo>
                  <a:lnTo>
                    <a:pt x="1493044" y="0"/>
                  </a:lnTo>
                  <a:lnTo>
                    <a:pt x="1471613" y="171450"/>
                  </a:lnTo>
                  <a:lnTo>
                    <a:pt x="1381125" y="178593"/>
                  </a:lnTo>
                  <a:lnTo>
                    <a:pt x="1023938" y="211931"/>
                  </a:lnTo>
                  <a:lnTo>
                    <a:pt x="726282" y="250031"/>
                  </a:lnTo>
                  <a:lnTo>
                    <a:pt x="450057" y="292893"/>
                  </a:lnTo>
                  <a:lnTo>
                    <a:pt x="211932" y="335756"/>
                  </a:lnTo>
                  <a:lnTo>
                    <a:pt x="30957" y="381000"/>
                  </a:lnTo>
                  <a:lnTo>
                    <a:pt x="0" y="388143"/>
                  </a:lnTo>
                  <a:lnTo>
                    <a:pt x="0" y="195262"/>
                  </a:lnTo>
                  <a:lnTo>
                    <a:pt x="164307" y="178593"/>
                  </a:lnTo>
                  <a:lnTo>
                    <a:pt x="36909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18E33483-6317-4D50-B93D-3ACE5657434E}"/>
                </a:ext>
              </a:extLst>
            </p:cNvPr>
            <p:cNvSpPr/>
            <p:nvPr/>
          </p:nvSpPr>
          <p:spPr>
            <a:xfrm>
              <a:off x="5899153" y="1509714"/>
              <a:ext cx="1820863" cy="1309687"/>
            </a:xfrm>
            <a:custGeom>
              <a:avLst/>
              <a:gdLst>
                <a:gd name="connsiteX0" fmla="*/ 1085850 w 1821657"/>
                <a:gd name="connsiteY0" fmla="*/ 257175 h 1309687"/>
                <a:gd name="connsiteX1" fmla="*/ 714375 w 1821657"/>
                <a:gd name="connsiteY1" fmla="*/ 295275 h 1309687"/>
                <a:gd name="connsiteX2" fmla="*/ 640557 w 1821657"/>
                <a:gd name="connsiteY2" fmla="*/ 307181 h 1309687"/>
                <a:gd name="connsiteX3" fmla="*/ 488157 w 1821657"/>
                <a:gd name="connsiteY3" fmla="*/ 345281 h 1309687"/>
                <a:gd name="connsiteX4" fmla="*/ 366713 w 1821657"/>
                <a:gd name="connsiteY4" fmla="*/ 366712 h 1309687"/>
                <a:gd name="connsiteX5" fmla="*/ 252413 w 1821657"/>
                <a:gd name="connsiteY5" fmla="*/ 381000 h 1309687"/>
                <a:gd name="connsiteX6" fmla="*/ 21432 w 1821657"/>
                <a:gd name="connsiteY6" fmla="*/ 407193 h 1309687"/>
                <a:gd name="connsiteX7" fmla="*/ 0 w 1821657"/>
                <a:gd name="connsiteY7" fmla="*/ 226218 h 1309687"/>
                <a:gd name="connsiteX8" fmla="*/ 100013 w 1821657"/>
                <a:gd name="connsiteY8" fmla="*/ 233362 h 1309687"/>
                <a:gd name="connsiteX9" fmla="*/ 145257 w 1821657"/>
                <a:gd name="connsiteY9" fmla="*/ 240506 h 1309687"/>
                <a:gd name="connsiteX10" fmla="*/ 188119 w 1821657"/>
                <a:gd name="connsiteY10" fmla="*/ 245268 h 1309687"/>
                <a:gd name="connsiteX11" fmla="*/ 271463 w 1821657"/>
                <a:gd name="connsiteY11" fmla="*/ 238125 h 1309687"/>
                <a:gd name="connsiteX12" fmla="*/ 688182 w 1821657"/>
                <a:gd name="connsiteY12" fmla="*/ 178593 h 1309687"/>
                <a:gd name="connsiteX13" fmla="*/ 995363 w 1821657"/>
                <a:gd name="connsiteY13" fmla="*/ 121443 h 1309687"/>
                <a:gd name="connsiteX14" fmla="*/ 1362075 w 1821657"/>
                <a:gd name="connsiteY14" fmla="*/ 47625 h 1309687"/>
                <a:gd name="connsiteX15" fmla="*/ 1397794 w 1821657"/>
                <a:gd name="connsiteY15" fmla="*/ 30956 h 1309687"/>
                <a:gd name="connsiteX16" fmla="*/ 1428750 w 1821657"/>
                <a:gd name="connsiteY16" fmla="*/ 7143 h 1309687"/>
                <a:gd name="connsiteX17" fmla="*/ 1440657 w 1821657"/>
                <a:gd name="connsiteY17" fmla="*/ 0 h 1309687"/>
                <a:gd name="connsiteX18" fmla="*/ 1450182 w 1821657"/>
                <a:gd name="connsiteY18" fmla="*/ 0 h 1309687"/>
                <a:gd name="connsiteX19" fmla="*/ 1509713 w 1821657"/>
                <a:gd name="connsiteY19" fmla="*/ 28575 h 1309687"/>
                <a:gd name="connsiteX20" fmla="*/ 1562100 w 1821657"/>
                <a:gd name="connsiteY20" fmla="*/ 54768 h 1309687"/>
                <a:gd name="connsiteX21" fmla="*/ 1674019 w 1821657"/>
                <a:gd name="connsiteY21" fmla="*/ 119062 h 1309687"/>
                <a:gd name="connsiteX22" fmla="*/ 1728788 w 1821657"/>
                <a:gd name="connsiteY22" fmla="*/ 152400 h 1309687"/>
                <a:gd name="connsiteX23" fmla="*/ 1764507 w 1821657"/>
                <a:gd name="connsiteY23" fmla="*/ 178593 h 1309687"/>
                <a:gd name="connsiteX24" fmla="*/ 1788319 w 1821657"/>
                <a:gd name="connsiteY24" fmla="*/ 200025 h 1309687"/>
                <a:gd name="connsiteX25" fmla="*/ 1809750 w 1821657"/>
                <a:gd name="connsiteY25" fmla="*/ 223837 h 1309687"/>
                <a:gd name="connsiteX26" fmla="*/ 1816894 w 1821657"/>
                <a:gd name="connsiteY26" fmla="*/ 238125 h 1309687"/>
                <a:gd name="connsiteX27" fmla="*/ 1821657 w 1821657"/>
                <a:gd name="connsiteY27" fmla="*/ 259556 h 1309687"/>
                <a:gd name="connsiteX28" fmla="*/ 1816894 w 1821657"/>
                <a:gd name="connsiteY28" fmla="*/ 278606 h 1309687"/>
                <a:gd name="connsiteX29" fmla="*/ 1804988 w 1821657"/>
                <a:gd name="connsiteY29" fmla="*/ 302418 h 1309687"/>
                <a:gd name="connsiteX30" fmla="*/ 1774032 w 1821657"/>
                <a:gd name="connsiteY30" fmla="*/ 328612 h 1309687"/>
                <a:gd name="connsiteX31" fmla="*/ 1738313 w 1821657"/>
                <a:gd name="connsiteY31" fmla="*/ 350043 h 1309687"/>
                <a:gd name="connsiteX32" fmla="*/ 1726407 w 1821657"/>
                <a:gd name="connsiteY32" fmla="*/ 359568 h 1309687"/>
                <a:gd name="connsiteX33" fmla="*/ 1683544 w 1821657"/>
                <a:gd name="connsiteY33" fmla="*/ 526256 h 1309687"/>
                <a:gd name="connsiteX34" fmla="*/ 1647825 w 1821657"/>
                <a:gd name="connsiteY34" fmla="*/ 661987 h 1309687"/>
                <a:gd name="connsiteX35" fmla="*/ 1566863 w 1821657"/>
                <a:gd name="connsiteY35" fmla="*/ 1045368 h 1309687"/>
                <a:gd name="connsiteX36" fmla="*/ 1533525 w 1821657"/>
                <a:gd name="connsiteY36" fmla="*/ 1197768 h 1309687"/>
                <a:gd name="connsiteX37" fmla="*/ 1519238 w 1821657"/>
                <a:gd name="connsiteY37" fmla="*/ 1247775 h 1309687"/>
                <a:gd name="connsiteX38" fmla="*/ 1507332 w 1821657"/>
                <a:gd name="connsiteY38" fmla="*/ 1281112 h 1309687"/>
                <a:gd name="connsiteX39" fmla="*/ 1490663 w 1821657"/>
                <a:gd name="connsiteY39" fmla="*/ 1300162 h 1309687"/>
                <a:gd name="connsiteX40" fmla="*/ 1469232 w 1821657"/>
                <a:gd name="connsiteY40" fmla="*/ 1309687 h 1309687"/>
                <a:gd name="connsiteX41" fmla="*/ 1435894 w 1821657"/>
                <a:gd name="connsiteY41" fmla="*/ 1304925 h 1309687"/>
                <a:gd name="connsiteX42" fmla="*/ 1397794 w 1821657"/>
                <a:gd name="connsiteY42" fmla="*/ 1283493 h 1309687"/>
                <a:gd name="connsiteX43" fmla="*/ 1350169 w 1821657"/>
                <a:gd name="connsiteY43" fmla="*/ 1250156 h 1309687"/>
                <a:gd name="connsiteX44" fmla="*/ 1307307 w 1821657"/>
                <a:gd name="connsiteY44" fmla="*/ 1209675 h 1309687"/>
                <a:gd name="connsiteX45" fmla="*/ 1302544 w 1821657"/>
                <a:gd name="connsiteY45" fmla="*/ 1097756 h 1309687"/>
                <a:gd name="connsiteX46" fmla="*/ 1373982 w 1821657"/>
                <a:gd name="connsiteY46" fmla="*/ 700087 h 1309687"/>
                <a:gd name="connsiteX47" fmla="*/ 1393032 w 1821657"/>
                <a:gd name="connsiteY47" fmla="*/ 583406 h 1309687"/>
                <a:gd name="connsiteX48" fmla="*/ 1445419 w 1821657"/>
                <a:gd name="connsiteY48" fmla="*/ 273843 h 1309687"/>
                <a:gd name="connsiteX49" fmla="*/ 1440657 w 1821657"/>
                <a:gd name="connsiteY49" fmla="*/ 252412 h 1309687"/>
                <a:gd name="connsiteX50" fmla="*/ 1433513 w 1821657"/>
                <a:gd name="connsiteY50" fmla="*/ 240506 h 1309687"/>
                <a:gd name="connsiteX51" fmla="*/ 1419225 w 1821657"/>
                <a:gd name="connsiteY51" fmla="*/ 230981 h 1309687"/>
                <a:gd name="connsiteX52" fmla="*/ 1388269 w 1821657"/>
                <a:gd name="connsiteY52" fmla="*/ 223837 h 1309687"/>
                <a:gd name="connsiteX53" fmla="*/ 1307307 w 1821657"/>
                <a:gd name="connsiteY53" fmla="*/ 230981 h 1309687"/>
                <a:gd name="connsiteX54" fmla="*/ 1085850 w 1821657"/>
                <a:gd name="connsiteY54" fmla="*/ 257175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1657" h="1309687">
                  <a:moveTo>
                    <a:pt x="1085850" y="257175"/>
                  </a:moveTo>
                  <a:lnTo>
                    <a:pt x="714375" y="295275"/>
                  </a:lnTo>
                  <a:lnTo>
                    <a:pt x="640557" y="307181"/>
                  </a:lnTo>
                  <a:lnTo>
                    <a:pt x="488157" y="345281"/>
                  </a:lnTo>
                  <a:lnTo>
                    <a:pt x="366713" y="366712"/>
                  </a:lnTo>
                  <a:lnTo>
                    <a:pt x="252413" y="381000"/>
                  </a:lnTo>
                  <a:lnTo>
                    <a:pt x="21432" y="407193"/>
                  </a:lnTo>
                  <a:lnTo>
                    <a:pt x="0" y="226218"/>
                  </a:lnTo>
                  <a:lnTo>
                    <a:pt x="100013" y="233362"/>
                  </a:lnTo>
                  <a:lnTo>
                    <a:pt x="145257" y="240506"/>
                  </a:lnTo>
                  <a:lnTo>
                    <a:pt x="188119" y="245268"/>
                  </a:lnTo>
                  <a:lnTo>
                    <a:pt x="271463" y="238125"/>
                  </a:lnTo>
                  <a:lnTo>
                    <a:pt x="688182" y="178593"/>
                  </a:lnTo>
                  <a:lnTo>
                    <a:pt x="995363" y="121443"/>
                  </a:lnTo>
                  <a:lnTo>
                    <a:pt x="1362075" y="47625"/>
                  </a:lnTo>
                  <a:lnTo>
                    <a:pt x="1397794" y="30956"/>
                  </a:lnTo>
                  <a:lnTo>
                    <a:pt x="1428750" y="7143"/>
                  </a:lnTo>
                  <a:lnTo>
                    <a:pt x="1440657" y="0"/>
                  </a:lnTo>
                  <a:lnTo>
                    <a:pt x="1450182" y="0"/>
                  </a:lnTo>
                  <a:lnTo>
                    <a:pt x="1509713" y="28575"/>
                  </a:lnTo>
                  <a:lnTo>
                    <a:pt x="1562100" y="54768"/>
                  </a:lnTo>
                  <a:lnTo>
                    <a:pt x="1674019" y="119062"/>
                  </a:lnTo>
                  <a:lnTo>
                    <a:pt x="1728788" y="152400"/>
                  </a:lnTo>
                  <a:lnTo>
                    <a:pt x="1764507" y="178593"/>
                  </a:lnTo>
                  <a:lnTo>
                    <a:pt x="1788319" y="200025"/>
                  </a:lnTo>
                  <a:lnTo>
                    <a:pt x="1809750" y="223837"/>
                  </a:lnTo>
                  <a:lnTo>
                    <a:pt x="1816894" y="238125"/>
                  </a:lnTo>
                  <a:lnTo>
                    <a:pt x="1821657" y="259556"/>
                  </a:lnTo>
                  <a:lnTo>
                    <a:pt x="1816894" y="278606"/>
                  </a:lnTo>
                  <a:lnTo>
                    <a:pt x="1804988" y="302418"/>
                  </a:lnTo>
                  <a:lnTo>
                    <a:pt x="1774032" y="328612"/>
                  </a:lnTo>
                  <a:lnTo>
                    <a:pt x="1738313" y="350043"/>
                  </a:lnTo>
                  <a:lnTo>
                    <a:pt x="1726407" y="359568"/>
                  </a:lnTo>
                  <a:lnTo>
                    <a:pt x="1683544" y="526256"/>
                  </a:lnTo>
                  <a:lnTo>
                    <a:pt x="1647825" y="661987"/>
                  </a:lnTo>
                  <a:lnTo>
                    <a:pt x="1566863" y="1045368"/>
                  </a:lnTo>
                  <a:lnTo>
                    <a:pt x="1533525" y="1197768"/>
                  </a:lnTo>
                  <a:lnTo>
                    <a:pt x="1519238" y="1247775"/>
                  </a:lnTo>
                  <a:lnTo>
                    <a:pt x="1507332" y="1281112"/>
                  </a:lnTo>
                  <a:lnTo>
                    <a:pt x="1490663" y="1300162"/>
                  </a:lnTo>
                  <a:lnTo>
                    <a:pt x="1469232" y="1309687"/>
                  </a:lnTo>
                  <a:lnTo>
                    <a:pt x="1435894" y="1304925"/>
                  </a:lnTo>
                  <a:lnTo>
                    <a:pt x="1397794" y="1283493"/>
                  </a:lnTo>
                  <a:lnTo>
                    <a:pt x="1350169" y="1250156"/>
                  </a:lnTo>
                  <a:lnTo>
                    <a:pt x="1307307" y="1209675"/>
                  </a:lnTo>
                  <a:lnTo>
                    <a:pt x="1302544" y="1097756"/>
                  </a:lnTo>
                  <a:lnTo>
                    <a:pt x="1373982" y="700087"/>
                  </a:lnTo>
                  <a:lnTo>
                    <a:pt x="1393032" y="583406"/>
                  </a:lnTo>
                  <a:lnTo>
                    <a:pt x="1445419" y="273843"/>
                  </a:lnTo>
                  <a:lnTo>
                    <a:pt x="1440657" y="252412"/>
                  </a:lnTo>
                  <a:lnTo>
                    <a:pt x="1433513" y="240506"/>
                  </a:lnTo>
                  <a:lnTo>
                    <a:pt x="1419225" y="230981"/>
                  </a:lnTo>
                  <a:lnTo>
                    <a:pt x="1388269" y="223837"/>
                  </a:lnTo>
                  <a:lnTo>
                    <a:pt x="1307307" y="230981"/>
                  </a:lnTo>
                  <a:lnTo>
                    <a:pt x="1085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7BA15179-225E-47C2-BA33-37F14B4CA8B2}"/>
                </a:ext>
              </a:extLst>
            </p:cNvPr>
            <p:cNvSpPr/>
            <p:nvPr/>
          </p:nvSpPr>
          <p:spPr>
            <a:xfrm>
              <a:off x="4929190" y="1952626"/>
              <a:ext cx="3371850" cy="588963"/>
            </a:xfrm>
            <a:custGeom>
              <a:avLst/>
              <a:gdLst>
                <a:gd name="connsiteX0" fmla="*/ 2126120 w 3371499"/>
                <a:gd name="connsiteY0" fmla="*/ 288905 h 589031"/>
                <a:gd name="connsiteX1" fmla="*/ 1739043 w 3371499"/>
                <a:gd name="connsiteY1" fmla="*/ 319759 h 589031"/>
                <a:gd name="connsiteX2" fmla="*/ 1559529 w 3371499"/>
                <a:gd name="connsiteY2" fmla="*/ 336589 h 589031"/>
                <a:gd name="connsiteX3" fmla="*/ 950864 w 3371499"/>
                <a:gd name="connsiteY3" fmla="*/ 431956 h 589031"/>
                <a:gd name="connsiteX4" fmla="*/ 776959 w 3371499"/>
                <a:gd name="connsiteY4" fmla="*/ 471224 h 589031"/>
                <a:gd name="connsiteX5" fmla="*/ 608665 w 3371499"/>
                <a:gd name="connsiteY5" fmla="*/ 516103 h 589031"/>
                <a:gd name="connsiteX6" fmla="*/ 535737 w 3371499"/>
                <a:gd name="connsiteY6" fmla="*/ 538542 h 589031"/>
                <a:gd name="connsiteX7" fmla="*/ 499273 w 3371499"/>
                <a:gd name="connsiteY7" fmla="*/ 560982 h 589031"/>
                <a:gd name="connsiteX8" fmla="*/ 457200 w 3371499"/>
                <a:gd name="connsiteY8" fmla="*/ 577811 h 589031"/>
                <a:gd name="connsiteX9" fmla="*/ 420736 w 3371499"/>
                <a:gd name="connsiteY9" fmla="*/ 586226 h 589031"/>
                <a:gd name="connsiteX10" fmla="*/ 378662 w 3371499"/>
                <a:gd name="connsiteY10" fmla="*/ 589031 h 589031"/>
                <a:gd name="connsiteX11" fmla="*/ 342199 w 3371499"/>
                <a:gd name="connsiteY11" fmla="*/ 580616 h 589031"/>
                <a:gd name="connsiteX12" fmla="*/ 210368 w 3371499"/>
                <a:gd name="connsiteY12" fmla="*/ 507688 h 589031"/>
                <a:gd name="connsiteX13" fmla="*/ 120611 w 3371499"/>
                <a:gd name="connsiteY13" fmla="*/ 445980 h 589031"/>
                <a:gd name="connsiteX14" fmla="*/ 50488 w 3371499"/>
                <a:gd name="connsiteY14" fmla="*/ 387077 h 589031"/>
                <a:gd name="connsiteX15" fmla="*/ 19634 w 3371499"/>
                <a:gd name="connsiteY15" fmla="*/ 353418 h 589031"/>
                <a:gd name="connsiteX16" fmla="*/ 2805 w 3371499"/>
                <a:gd name="connsiteY16" fmla="*/ 328174 h 589031"/>
                <a:gd name="connsiteX17" fmla="*/ 0 w 3371499"/>
                <a:gd name="connsiteY17" fmla="*/ 316955 h 589031"/>
                <a:gd name="connsiteX18" fmla="*/ 0 w 3371499"/>
                <a:gd name="connsiteY18" fmla="*/ 302930 h 589031"/>
                <a:gd name="connsiteX19" fmla="*/ 14024 w 3371499"/>
                <a:gd name="connsiteY19" fmla="*/ 294515 h 589031"/>
                <a:gd name="connsiteX20" fmla="*/ 33659 w 3371499"/>
                <a:gd name="connsiteY20" fmla="*/ 291710 h 589031"/>
                <a:gd name="connsiteX21" fmla="*/ 64513 w 3371499"/>
                <a:gd name="connsiteY21" fmla="*/ 300125 h 589031"/>
                <a:gd name="connsiteX22" fmla="*/ 140245 w 3371499"/>
                <a:gd name="connsiteY22" fmla="*/ 322564 h 589031"/>
                <a:gd name="connsiteX23" fmla="*/ 235612 w 3371499"/>
                <a:gd name="connsiteY23" fmla="*/ 345004 h 589031"/>
                <a:gd name="connsiteX24" fmla="*/ 319759 w 3371499"/>
                <a:gd name="connsiteY24" fmla="*/ 356223 h 589031"/>
                <a:gd name="connsiteX25" fmla="*/ 361833 w 3371499"/>
                <a:gd name="connsiteY25" fmla="*/ 359028 h 589031"/>
                <a:gd name="connsiteX26" fmla="*/ 445980 w 3371499"/>
                <a:gd name="connsiteY26" fmla="*/ 356223 h 589031"/>
                <a:gd name="connsiteX27" fmla="*/ 617080 w 3371499"/>
                <a:gd name="connsiteY27" fmla="*/ 333784 h 589031"/>
                <a:gd name="connsiteX28" fmla="*/ 824643 w 3371499"/>
                <a:gd name="connsiteY28" fmla="*/ 288905 h 589031"/>
                <a:gd name="connsiteX29" fmla="*/ 995742 w 3371499"/>
                <a:gd name="connsiteY29" fmla="*/ 272076 h 589031"/>
                <a:gd name="connsiteX30" fmla="*/ 1357575 w 3371499"/>
                <a:gd name="connsiteY30" fmla="*/ 218783 h 589031"/>
                <a:gd name="connsiteX31" fmla="*/ 1607212 w 3371499"/>
                <a:gd name="connsiteY31" fmla="*/ 176709 h 589031"/>
                <a:gd name="connsiteX32" fmla="*/ 1809165 w 3371499"/>
                <a:gd name="connsiteY32" fmla="*/ 162685 h 589031"/>
                <a:gd name="connsiteX33" fmla="*/ 2384172 w 3371499"/>
                <a:gd name="connsiteY33" fmla="*/ 112196 h 589031"/>
                <a:gd name="connsiteX34" fmla="*/ 2647833 w 3371499"/>
                <a:gd name="connsiteY34" fmla="*/ 67318 h 589031"/>
                <a:gd name="connsiteX35" fmla="*/ 2804908 w 3371499"/>
                <a:gd name="connsiteY35" fmla="*/ 61708 h 589031"/>
                <a:gd name="connsiteX36" fmla="*/ 2945153 w 3371499"/>
                <a:gd name="connsiteY36" fmla="*/ 47683 h 589031"/>
                <a:gd name="connsiteX37" fmla="*/ 2995641 w 3371499"/>
                <a:gd name="connsiteY37" fmla="*/ 22439 h 589031"/>
                <a:gd name="connsiteX38" fmla="*/ 3046130 w 3371499"/>
                <a:gd name="connsiteY38" fmla="*/ 2805 h 589031"/>
                <a:gd name="connsiteX39" fmla="*/ 3085399 w 3371499"/>
                <a:gd name="connsiteY39" fmla="*/ 0 h 589031"/>
                <a:gd name="connsiteX40" fmla="*/ 3130277 w 3371499"/>
                <a:gd name="connsiteY40" fmla="*/ 16829 h 589031"/>
                <a:gd name="connsiteX41" fmla="*/ 3211619 w 3371499"/>
                <a:gd name="connsiteY41" fmla="*/ 47683 h 589031"/>
                <a:gd name="connsiteX42" fmla="*/ 3278937 w 3371499"/>
                <a:gd name="connsiteY42" fmla="*/ 78537 h 589031"/>
                <a:gd name="connsiteX43" fmla="*/ 3312596 w 3371499"/>
                <a:gd name="connsiteY43" fmla="*/ 98172 h 589031"/>
                <a:gd name="connsiteX44" fmla="*/ 3343450 w 3371499"/>
                <a:gd name="connsiteY44" fmla="*/ 120611 h 589031"/>
                <a:gd name="connsiteX45" fmla="*/ 3363084 w 3371499"/>
                <a:gd name="connsiteY45" fmla="*/ 145855 h 589031"/>
                <a:gd name="connsiteX46" fmla="*/ 3371499 w 3371499"/>
                <a:gd name="connsiteY46" fmla="*/ 165490 h 589031"/>
                <a:gd name="connsiteX47" fmla="*/ 3371499 w 3371499"/>
                <a:gd name="connsiteY47" fmla="*/ 179514 h 589031"/>
                <a:gd name="connsiteX48" fmla="*/ 3365889 w 3371499"/>
                <a:gd name="connsiteY48" fmla="*/ 204758 h 589031"/>
                <a:gd name="connsiteX49" fmla="*/ 3346255 w 3371499"/>
                <a:gd name="connsiteY49" fmla="*/ 224393 h 589031"/>
                <a:gd name="connsiteX50" fmla="*/ 3315401 w 3371499"/>
                <a:gd name="connsiteY50" fmla="*/ 238417 h 589031"/>
                <a:gd name="connsiteX51" fmla="*/ 3278937 w 3371499"/>
                <a:gd name="connsiteY51" fmla="*/ 246832 h 589031"/>
                <a:gd name="connsiteX52" fmla="*/ 3071374 w 3371499"/>
                <a:gd name="connsiteY52" fmla="*/ 246832 h 589031"/>
                <a:gd name="connsiteX53" fmla="*/ 2583320 w 3371499"/>
                <a:gd name="connsiteY53" fmla="*/ 246832 h 589031"/>
                <a:gd name="connsiteX54" fmla="*/ 2361732 w 3371499"/>
                <a:gd name="connsiteY54" fmla="*/ 272076 h 589031"/>
                <a:gd name="connsiteX55" fmla="*/ 2126120 w 3371499"/>
                <a:gd name="connsiteY55" fmla="*/ 288905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71499" h="589031">
                  <a:moveTo>
                    <a:pt x="2126120" y="288905"/>
                  </a:moveTo>
                  <a:lnTo>
                    <a:pt x="1739043" y="319759"/>
                  </a:lnTo>
                  <a:lnTo>
                    <a:pt x="1559529" y="336589"/>
                  </a:lnTo>
                  <a:lnTo>
                    <a:pt x="950864" y="431956"/>
                  </a:lnTo>
                  <a:lnTo>
                    <a:pt x="776959" y="471224"/>
                  </a:lnTo>
                  <a:lnTo>
                    <a:pt x="608665" y="516103"/>
                  </a:lnTo>
                  <a:lnTo>
                    <a:pt x="535737" y="538542"/>
                  </a:lnTo>
                  <a:lnTo>
                    <a:pt x="499273" y="560982"/>
                  </a:lnTo>
                  <a:lnTo>
                    <a:pt x="457200" y="577811"/>
                  </a:lnTo>
                  <a:lnTo>
                    <a:pt x="420736" y="586226"/>
                  </a:lnTo>
                  <a:lnTo>
                    <a:pt x="378662" y="589031"/>
                  </a:lnTo>
                  <a:lnTo>
                    <a:pt x="342199" y="580616"/>
                  </a:lnTo>
                  <a:lnTo>
                    <a:pt x="210368" y="507688"/>
                  </a:lnTo>
                  <a:lnTo>
                    <a:pt x="120611" y="445980"/>
                  </a:lnTo>
                  <a:lnTo>
                    <a:pt x="50488" y="387077"/>
                  </a:lnTo>
                  <a:lnTo>
                    <a:pt x="19634" y="353418"/>
                  </a:lnTo>
                  <a:lnTo>
                    <a:pt x="2805" y="328174"/>
                  </a:lnTo>
                  <a:lnTo>
                    <a:pt x="0" y="316955"/>
                  </a:lnTo>
                  <a:lnTo>
                    <a:pt x="0" y="302930"/>
                  </a:lnTo>
                  <a:lnTo>
                    <a:pt x="14024" y="294515"/>
                  </a:lnTo>
                  <a:lnTo>
                    <a:pt x="33659" y="291710"/>
                  </a:lnTo>
                  <a:lnTo>
                    <a:pt x="64513" y="300125"/>
                  </a:lnTo>
                  <a:lnTo>
                    <a:pt x="140245" y="322564"/>
                  </a:lnTo>
                  <a:lnTo>
                    <a:pt x="235612" y="345004"/>
                  </a:lnTo>
                  <a:lnTo>
                    <a:pt x="319759" y="356223"/>
                  </a:lnTo>
                  <a:lnTo>
                    <a:pt x="361833" y="359028"/>
                  </a:lnTo>
                  <a:lnTo>
                    <a:pt x="445980" y="356223"/>
                  </a:lnTo>
                  <a:lnTo>
                    <a:pt x="617080" y="333784"/>
                  </a:lnTo>
                  <a:lnTo>
                    <a:pt x="824643" y="288905"/>
                  </a:lnTo>
                  <a:lnTo>
                    <a:pt x="995742" y="272076"/>
                  </a:lnTo>
                  <a:lnTo>
                    <a:pt x="1357575" y="218783"/>
                  </a:lnTo>
                  <a:lnTo>
                    <a:pt x="1607212" y="176709"/>
                  </a:lnTo>
                  <a:lnTo>
                    <a:pt x="1809165" y="162685"/>
                  </a:lnTo>
                  <a:lnTo>
                    <a:pt x="2384172" y="112196"/>
                  </a:lnTo>
                  <a:lnTo>
                    <a:pt x="2647833" y="67318"/>
                  </a:lnTo>
                  <a:lnTo>
                    <a:pt x="2804908" y="61708"/>
                  </a:lnTo>
                  <a:lnTo>
                    <a:pt x="2945153" y="47683"/>
                  </a:lnTo>
                  <a:lnTo>
                    <a:pt x="2995641" y="22439"/>
                  </a:lnTo>
                  <a:lnTo>
                    <a:pt x="3046130" y="2805"/>
                  </a:lnTo>
                  <a:lnTo>
                    <a:pt x="3085399" y="0"/>
                  </a:lnTo>
                  <a:lnTo>
                    <a:pt x="3130277" y="16829"/>
                  </a:lnTo>
                  <a:lnTo>
                    <a:pt x="3211619" y="47683"/>
                  </a:lnTo>
                  <a:lnTo>
                    <a:pt x="3278937" y="78537"/>
                  </a:lnTo>
                  <a:lnTo>
                    <a:pt x="3312596" y="98172"/>
                  </a:lnTo>
                  <a:lnTo>
                    <a:pt x="3343450" y="120611"/>
                  </a:lnTo>
                  <a:lnTo>
                    <a:pt x="3363084" y="145855"/>
                  </a:lnTo>
                  <a:lnTo>
                    <a:pt x="3371499" y="165490"/>
                  </a:lnTo>
                  <a:lnTo>
                    <a:pt x="3371499" y="179514"/>
                  </a:lnTo>
                  <a:lnTo>
                    <a:pt x="3365889" y="204758"/>
                  </a:lnTo>
                  <a:lnTo>
                    <a:pt x="3346255" y="224393"/>
                  </a:lnTo>
                  <a:lnTo>
                    <a:pt x="3315401" y="238417"/>
                  </a:lnTo>
                  <a:lnTo>
                    <a:pt x="3278937" y="246832"/>
                  </a:lnTo>
                  <a:lnTo>
                    <a:pt x="3071374" y="246832"/>
                  </a:lnTo>
                  <a:lnTo>
                    <a:pt x="2583320" y="246832"/>
                  </a:lnTo>
                  <a:lnTo>
                    <a:pt x="2361732" y="272076"/>
                  </a:lnTo>
                  <a:lnTo>
                    <a:pt x="2126120" y="2889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F1BFECE7-E3A1-4955-A7B4-98C420489FFD}"/>
                </a:ext>
              </a:extLst>
            </p:cNvPr>
            <p:cNvSpPr/>
            <p:nvPr/>
          </p:nvSpPr>
          <p:spPr>
            <a:xfrm rot="16200000">
              <a:off x="5731670" y="3129757"/>
              <a:ext cx="2039938" cy="1870075"/>
            </a:xfrm>
            <a:custGeom>
              <a:avLst/>
              <a:gdLst>
                <a:gd name="connsiteX0" fmla="*/ 983946 w 2040014"/>
                <a:gd name="connsiteY0" fmla="*/ 1764406 h 1870012"/>
                <a:gd name="connsiteX1" fmla="*/ 316820 w 2040014"/>
                <a:gd name="connsiteY1" fmla="*/ 1766981 h 1870012"/>
                <a:gd name="connsiteX2" fmla="*/ 203486 w 2040014"/>
                <a:gd name="connsiteY2" fmla="*/ 1769557 h 1870012"/>
                <a:gd name="connsiteX3" fmla="*/ 159698 w 2040014"/>
                <a:gd name="connsiteY3" fmla="*/ 1764406 h 1870012"/>
                <a:gd name="connsiteX4" fmla="*/ 126213 w 2040014"/>
                <a:gd name="connsiteY4" fmla="*/ 1759254 h 1870012"/>
                <a:gd name="connsiteX5" fmla="*/ 85001 w 2040014"/>
                <a:gd name="connsiteY5" fmla="*/ 1748951 h 1870012"/>
                <a:gd name="connsiteX6" fmla="*/ 54091 w 2040014"/>
                <a:gd name="connsiteY6" fmla="*/ 1733496 h 1870012"/>
                <a:gd name="connsiteX7" fmla="*/ 36061 w 2040014"/>
                <a:gd name="connsiteY7" fmla="*/ 1723193 h 1870012"/>
                <a:gd name="connsiteX8" fmla="*/ 20606 w 2040014"/>
                <a:gd name="connsiteY8" fmla="*/ 1707739 h 1870012"/>
                <a:gd name="connsiteX9" fmla="*/ 7727 w 2040014"/>
                <a:gd name="connsiteY9" fmla="*/ 1681981 h 1870012"/>
                <a:gd name="connsiteX10" fmla="*/ 0 w 2040014"/>
                <a:gd name="connsiteY10" fmla="*/ 1656223 h 1870012"/>
                <a:gd name="connsiteX11" fmla="*/ 0 w 2040014"/>
                <a:gd name="connsiteY11" fmla="*/ 1635617 h 1870012"/>
                <a:gd name="connsiteX12" fmla="*/ 12879 w 2040014"/>
                <a:gd name="connsiteY12" fmla="*/ 1609859 h 1870012"/>
                <a:gd name="connsiteX13" fmla="*/ 41212 w 2040014"/>
                <a:gd name="connsiteY13" fmla="*/ 1573798 h 1870012"/>
                <a:gd name="connsiteX14" fmla="*/ 90152 w 2040014"/>
                <a:gd name="connsiteY14" fmla="*/ 1522283 h 1870012"/>
                <a:gd name="connsiteX15" fmla="*/ 157122 w 2040014"/>
                <a:gd name="connsiteY15" fmla="*/ 1460464 h 1870012"/>
                <a:gd name="connsiteX16" fmla="*/ 280759 w 2040014"/>
                <a:gd name="connsiteY16" fmla="*/ 1519707 h 1870012"/>
                <a:gd name="connsiteX17" fmla="*/ 1313645 w 2040014"/>
                <a:gd name="connsiteY17" fmla="*/ 1519707 h 1870012"/>
                <a:gd name="connsiteX18" fmla="*/ 1700011 w 2040014"/>
                <a:gd name="connsiteY18" fmla="*/ 1522283 h 1870012"/>
                <a:gd name="connsiteX19" fmla="*/ 1787588 w 2040014"/>
                <a:gd name="connsiteY19" fmla="*/ 1517131 h 1870012"/>
                <a:gd name="connsiteX20" fmla="*/ 1818497 w 2040014"/>
                <a:gd name="connsiteY20" fmla="*/ 1506828 h 1870012"/>
                <a:gd name="connsiteX21" fmla="*/ 1844255 w 2040014"/>
                <a:gd name="connsiteY21" fmla="*/ 1483646 h 1870012"/>
                <a:gd name="connsiteX22" fmla="*/ 1854558 w 2040014"/>
                <a:gd name="connsiteY22" fmla="*/ 1463040 h 1870012"/>
                <a:gd name="connsiteX23" fmla="*/ 1854558 w 2040014"/>
                <a:gd name="connsiteY23" fmla="*/ 1426979 h 1870012"/>
                <a:gd name="connsiteX24" fmla="*/ 1797891 w 2040014"/>
                <a:gd name="connsiteY24" fmla="*/ 1058643 h 1870012"/>
                <a:gd name="connsiteX25" fmla="*/ 1730921 w 2040014"/>
                <a:gd name="connsiteY25" fmla="*/ 625913 h 1870012"/>
                <a:gd name="connsiteX26" fmla="*/ 1651072 w 2040014"/>
                <a:gd name="connsiteY26" fmla="*/ 69546 h 1870012"/>
                <a:gd name="connsiteX27" fmla="*/ 1805618 w 2040014"/>
                <a:gd name="connsiteY27" fmla="*/ 0 h 1870012"/>
                <a:gd name="connsiteX28" fmla="*/ 1821073 w 2040014"/>
                <a:gd name="connsiteY28" fmla="*/ 182880 h 1870012"/>
                <a:gd name="connsiteX29" fmla="*/ 1862285 w 2040014"/>
                <a:gd name="connsiteY29" fmla="*/ 517731 h 1870012"/>
                <a:gd name="connsiteX30" fmla="*/ 1911225 w 2040014"/>
                <a:gd name="connsiteY30" fmla="*/ 862884 h 1870012"/>
                <a:gd name="connsiteX31" fmla="*/ 1967892 w 2040014"/>
                <a:gd name="connsiteY31" fmla="*/ 1187432 h 1870012"/>
                <a:gd name="connsiteX32" fmla="*/ 1993650 w 2040014"/>
                <a:gd name="connsiteY32" fmla="*/ 1357433 h 1870012"/>
                <a:gd name="connsiteX33" fmla="*/ 2003953 w 2040014"/>
                <a:gd name="connsiteY33" fmla="*/ 1388342 h 1870012"/>
                <a:gd name="connsiteX34" fmla="*/ 2021983 w 2040014"/>
                <a:gd name="connsiteY34" fmla="*/ 1434706 h 1870012"/>
                <a:gd name="connsiteX35" fmla="*/ 2034862 w 2040014"/>
                <a:gd name="connsiteY35" fmla="*/ 1486222 h 1870012"/>
                <a:gd name="connsiteX36" fmla="*/ 2040014 w 2040014"/>
                <a:gd name="connsiteY36" fmla="*/ 1522283 h 1870012"/>
                <a:gd name="connsiteX37" fmla="*/ 2037438 w 2040014"/>
                <a:gd name="connsiteY37" fmla="*/ 1555768 h 1870012"/>
                <a:gd name="connsiteX38" fmla="*/ 2011680 w 2040014"/>
                <a:gd name="connsiteY38" fmla="*/ 1625314 h 1870012"/>
                <a:gd name="connsiteX39" fmla="*/ 1947286 w 2040014"/>
                <a:gd name="connsiteY39" fmla="*/ 1730920 h 1870012"/>
                <a:gd name="connsiteX40" fmla="*/ 1911225 w 2040014"/>
                <a:gd name="connsiteY40" fmla="*/ 1777284 h 1870012"/>
                <a:gd name="connsiteX41" fmla="*/ 1836527 w 2040014"/>
                <a:gd name="connsiteY41" fmla="*/ 1859709 h 1870012"/>
                <a:gd name="connsiteX42" fmla="*/ 1821073 w 2040014"/>
                <a:gd name="connsiteY42" fmla="*/ 1870012 h 1870012"/>
                <a:gd name="connsiteX43" fmla="*/ 1792739 w 2040014"/>
                <a:gd name="connsiteY43" fmla="*/ 1867437 h 1870012"/>
                <a:gd name="connsiteX44" fmla="*/ 1759254 w 2040014"/>
                <a:gd name="connsiteY44" fmla="*/ 1849406 h 1870012"/>
                <a:gd name="connsiteX45" fmla="*/ 1684557 w 2040014"/>
                <a:gd name="connsiteY45" fmla="*/ 1772133 h 1870012"/>
                <a:gd name="connsiteX46" fmla="*/ 1653647 w 2040014"/>
                <a:gd name="connsiteY46" fmla="*/ 1766981 h 1870012"/>
                <a:gd name="connsiteX47" fmla="*/ 983946 w 2040014"/>
                <a:gd name="connsiteY47" fmla="*/ 1764406 h 18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40014" h="1870012">
                  <a:moveTo>
                    <a:pt x="983946" y="1764406"/>
                  </a:moveTo>
                  <a:lnTo>
                    <a:pt x="316820" y="1766981"/>
                  </a:lnTo>
                  <a:lnTo>
                    <a:pt x="203486" y="1769557"/>
                  </a:lnTo>
                  <a:lnTo>
                    <a:pt x="159698" y="1764406"/>
                  </a:lnTo>
                  <a:lnTo>
                    <a:pt x="126213" y="1759254"/>
                  </a:lnTo>
                  <a:lnTo>
                    <a:pt x="85001" y="1748951"/>
                  </a:lnTo>
                  <a:lnTo>
                    <a:pt x="54091" y="1733496"/>
                  </a:lnTo>
                  <a:lnTo>
                    <a:pt x="36061" y="1723193"/>
                  </a:lnTo>
                  <a:lnTo>
                    <a:pt x="20606" y="1707739"/>
                  </a:lnTo>
                  <a:lnTo>
                    <a:pt x="7727" y="1681981"/>
                  </a:lnTo>
                  <a:lnTo>
                    <a:pt x="0" y="1656223"/>
                  </a:lnTo>
                  <a:lnTo>
                    <a:pt x="0" y="1635617"/>
                  </a:lnTo>
                  <a:lnTo>
                    <a:pt x="12879" y="1609859"/>
                  </a:lnTo>
                  <a:lnTo>
                    <a:pt x="41212" y="1573798"/>
                  </a:lnTo>
                  <a:lnTo>
                    <a:pt x="90152" y="1522283"/>
                  </a:lnTo>
                  <a:lnTo>
                    <a:pt x="157122" y="1460464"/>
                  </a:lnTo>
                  <a:lnTo>
                    <a:pt x="280759" y="1519707"/>
                  </a:lnTo>
                  <a:lnTo>
                    <a:pt x="1313645" y="1519707"/>
                  </a:lnTo>
                  <a:lnTo>
                    <a:pt x="1700011" y="1522283"/>
                  </a:lnTo>
                  <a:lnTo>
                    <a:pt x="1787588" y="1517131"/>
                  </a:lnTo>
                  <a:lnTo>
                    <a:pt x="1818497" y="1506828"/>
                  </a:lnTo>
                  <a:lnTo>
                    <a:pt x="1844255" y="1483646"/>
                  </a:lnTo>
                  <a:lnTo>
                    <a:pt x="1854558" y="1463040"/>
                  </a:lnTo>
                  <a:lnTo>
                    <a:pt x="1854558" y="1426979"/>
                  </a:lnTo>
                  <a:lnTo>
                    <a:pt x="1797891" y="1058643"/>
                  </a:lnTo>
                  <a:lnTo>
                    <a:pt x="1730921" y="625913"/>
                  </a:lnTo>
                  <a:lnTo>
                    <a:pt x="1651072" y="69546"/>
                  </a:lnTo>
                  <a:lnTo>
                    <a:pt x="1805618" y="0"/>
                  </a:lnTo>
                  <a:lnTo>
                    <a:pt x="1821073" y="182880"/>
                  </a:lnTo>
                  <a:lnTo>
                    <a:pt x="1862285" y="517731"/>
                  </a:lnTo>
                  <a:lnTo>
                    <a:pt x="1911225" y="862884"/>
                  </a:lnTo>
                  <a:lnTo>
                    <a:pt x="1967892" y="1187432"/>
                  </a:lnTo>
                  <a:lnTo>
                    <a:pt x="1993650" y="1357433"/>
                  </a:lnTo>
                  <a:lnTo>
                    <a:pt x="2003953" y="1388342"/>
                  </a:lnTo>
                  <a:lnTo>
                    <a:pt x="2021983" y="1434706"/>
                  </a:lnTo>
                  <a:lnTo>
                    <a:pt x="2034862" y="1486222"/>
                  </a:lnTo>
                  <a:lnTo>
                    <a:pt x="2040014" y="1522283"/>
                  </a:lnTo>
                  <a:lnTo>
                    <a:pt x="2037438" y="1555768"/>
                  </a:lnTo>
                  <a:lnTo>
                    <a:pt x="2011680" y="1625314"/>
                  </a:lnTo>
                  <a:lnTo>
                    <a:pt x="1947286" y="1730920"/>
                  </a:lnTo>
                  <a:lnTo>
                    <a:pt x="1911225" y="1777284"/>
                  </a:lnTo>
                  <a:lnTo>
                    <a:pt x="1836527" y="1859709"/>
                  </a:lnTo>
                  <a:lnTo>
                    <a:pt x="1821073" y="1870012"/>
                  </a:lnTo>
                  <a:lnTo>
                    <a:pt x="1792739" y="1867437"/>
                  </a:lnTo>
                  <a:lnTo>
                    <a:pt x="1759254" y="1849406"/>
                  </a:lnTo>
                  <a:lnTo>
                    <a:pt x="1684557" y="1772133"/>
                  </a:lnTo>
                  <a:lnTo>
                    <a:pt x="1653647" y="1766981"/>
                  </a:lnTo>
                  <a:lnTo>
                    <a:pt x="983946" y="17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9305F516-E114-4E73-A75B-180D7A485588}"/>
                </a:ext>
              </a:extLst>
            </p:cNvPr>
            <p:cNvSpPr/>
            <p:nvPr/>
          </p:nvSpPr>
          <p:spPr>
            <a:xfrm>
              <a:off x="5837241" y="3619500"/>
              <a:ext cx="1544637" cy="331788"/>
            </a:xfrm>
            <a:custGeom>
              <a:avLst/>
              <a:gdLst>
                <a:gd name="connsiteX0" fmla="*/ 735806 w 1545431"/>
                <a:gd name="connsiteY0" fmla="*/ 250031 h 330994"/>
                <a:gd name="connsiteX1" fmla="*/ 21431 w 1545431"/>
                <a:gd name="connsiteY1" fmla="*/ 330994 h 330994"/>
                <a:gd name="connsiteX2" fmla="*/ 0 w 1545431"/>
                <a:gd name="connsiteY2" fmla="*/ 164306 h 330994"/>
                <a:gd name="connsiteX3" fmla="*/ 257175 w 1545431"/>
                <a:gd name="connsiteY3" fmla="*/ 164306 h 330994"/>
                <a:gd name="connsiteX4" fmla="*/ 435769 w 1545431"/>
                <a:gd name="connsiteY4" fmla="*/ 138113 h 330994"/>
                <a:gd name="connsiteX5" fmla="*/ 785812 w 1545431"/>
                <a:gd name="connsiteY5" fmla="*/ 85725 h 330994"/>
                <a:gd name="connsiteX6" fmla="*/ 1140619 w 1545431"/>
                <a:gd name="connsiteY6" fmla="*/ 33338 h 330994"/>
                <a:gd name="connsiteX7" fmla="*/ 1209675 w 1545431"/>
                <a:gd name="connsiteY7" fmla="*/ 16669 h 330994"/>
                <a:gd name="connsiteX8" fmla="*/ 1300162 w 1545431"/>
                <a:gd name="connsiteY8" fmla="*/ 2381 h 330994"/>
                <a:gd name="connsiteX9" fmla="*/ 1381125 w 1545431"/>
                <a:gd name="connsiteY9" fmla="*/ 0 h 330994"/>
                <a:gd name="connsiteX10" fmla="*/ 1454944 w 1545431"/>
                <a:gd name="connsiteY10" fmla="*/ 4763 h 330994"/>
                <a:gd name="connsiteX11" fmla="*/ 1545431 w 1545431"/>
                <a:gd name="connsiteY11" fmla="*/ 11906 h 330994"/>
                <a:gd name="connsiteX12" fmla="*/ 1545431 w 1545431"/>
                <a:gd name="connsiteY12" fmla="*/ 192881 h 330994"/>
                <a:gd name="connsiteX13" fmla="*/ 1304925 w 1545431"/>
                <a:gd name="connsiteY13" fmla="*/ 190500 h 330994"/>
                <a:gd name="connsiteX14" fmla="*/ 735806 w 1545431"/>
                <a:gd name="connsiteY14" fmla="*/ 250031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5431" h="330994">
                  <a:moveTo>
                    <a:pt x="735806" y="250031"/>
                  </a:moveTo>
                  <a:lnTo>
                    <a:pt x="21431" y="330994"/>
                  </a:lnTo>
                  <a:lnTo>
                    <a:pt x="0" y="164306"/>
                  </a:lnTo>
                  <a:lnTo>
                    <a:pt x="257175" y="164306"/>
                  </a:lnTo>
                  <a:lnTo>
                    <a:pt x="435769" y="138113"/>
                  </a:lnTo>
                  <a:lnTo>
                    <a:pt x="785812" y="85725"/>
                  </a:lnTo>
                  <a:lnTo>
                    <a:pt x="1140619" y="33338"/>
                  </a:lnTo>
                  <a:lnTo>
                    <a:pt x="1209675" y="16669"/>
                  </a:lnTo>
                  <a:lnTo>
                    <a:pt x="1300162" y="2381"/>
                  </a:lnTo>
                  <a:lnTo>
                    <a:pt x="1381125" y="0"/>
                  </a:lnTo>
                  <a:lnTo>
                    <a:pt x="1454944" y="4763"/>
                  </a:lnTo>
                  <a:lnTo>
                    <a:pt x="1545431" y="11906"/>
                  </a:lnTo>
                  <a:lnTo>
                    <a:pt x="1545431" y="192881"/>
                  </a:lnTo>
                  <a:lnTo>
                    <a:pt x="1304925" y="190500"/>
                  </a:lnTo>
                  <a:lnTo>
                    <a:pt x="735806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23E85CBF-A648-4951-A4FB-5DF4A0B4ECAF}"/>
                </a:ext>
              </a:extLst>
            </p:cNvPr>
            <p:cNvSpPr/>
            <p:nvPr/>
          </p:nvSpPr>
          <p:spPr>
            <a:xfrm>
              <a:off x="5846763" y="4176714"/>
              <a:ext cx="1535112" cy="314325"/>
            </a:xfrm>
            <a:custGeom>
              <a:avLst/>
              <a:gdLst>
                <a:gd name="connsiteX0" fmla="*/ 997744 w 1535906"/>
                <a:gd name="connsiteY0" fmla="*/ 207168 h 314325"/>
                <a:gd name="connsiteX1" fmla="*/ 397669 w 1535906"/>
                <a:gd name="connsiteY1" fmla="*/ 276225 h 314325"/>
                <a:gd name="connsiteX2" fmla="*/ 352425 w 1535906"/>
                <a:gd name="connsiteY2" fmla="*/ 295275 h 314325"/>
                <a:gd name="connsiteX3" fmla="*/ 321469 w 1535906"/>
                <a:gd name="connsiteY3" fmla="*/ 304800 h 314325"/>
                <a:gd name="connsiteX4" fmla="*/ 288131 w 1535906"/>
                <a:gd name="connsiteY4" fmla="*/ 309562 h 314325"/>
                <a:gd name="connsiteX5" fmla="*/ 247650 w 1535906"/>
                <a:gd name="connsiteY5" fmla="*/ 314325 h 314325"/>
                <a:gd name="connsiteX6" fmla="*/ 211931 w 1535906"/>
                <a:gd name="connsiteY6" fmla="*/ 314325 h 314325"/>
                <a:gd name="connsiteX7" fmla="*/ 159544 w 1535906"/>
                <a:gd name="connsiteY7" fmla="*/ 309562 h 314325"/>
                <a:gd name="connsiteX8" fmla="*/ 109537 w 1535906"/>
                <a:gd name="connsiteY8" fmla="*/ 297656 h 314325"/>
                <a:gd name="connsiteX9" fmla="*/ 14287 w 1535906"/>
                <a:gd name="connsiteY9" fmla="*/ 266700 h 314325"/>
                <a:gd name="connsiteX10" fmla="*/ 0 w 1535906"/>
                <a:gd name="connsiteY10" fmla="*/ 147637 h 314325"/>
                <a:gd name="connsiteX11" fmla="*/ 302419 w 1535906"/>
                <a:gd name="connsiteY11" fmla="*/ 142875 h 314325"/>
                <a:gd name="connsiteX12" fmla="*/ 800100 w 1535906"/>
                <a:gd name="connsiteY12" fmla="*/ 78581 h 314325"/>
                <a:gd name="connsiteX13" fmla="*/ 1147762 w 1535906"/>
                <a:gd name="connsiteY13" fmla="*/ 30956 h 314325"/>
                <a:gd name="connsiteX14" fmla="*/ 1190625 w 1535906"/>
                <a:gd name="connsiteY14" fmla="*/ 21431 h 314325"/>
                <a:gd name="connsiteX15" fmla="*/ 1266825 w 1535906"/>
                <a:gd name="connsiteY15" fmla="*/ 7143 h 314325"/>
                <a:gd name="connsiteX16" fmla="*/ 1331119 w 1535906"/>
                <a:gd name="connsiteY16" fmla="*/ 0 h 314325"/>
                <a:gd name="connsiteX17" fmla="*/ 1535906 w 1535906"/>
                <a:gd name="connsiteY17" fmla="*/ 11906 h 314325"/>
                <a:gd name="connsiteX18" fmla="*/ 1535906 w 1535906"/>
                <a:gd name="connsiteY18" fmla="*/ 195262 h 314325"/>
                <a:gd name="connsiteX19" fmla="*/ 1345406 w 1535906"/>
                <a:gd name="connsiteY19" fmla="*/ 169068 h 314325"/>
                <a:gd name="connsiteX20" fmla="*/ 997744 w 1535906"/>
                <a:gd name="connsiteY20" fmla="*/ 2071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5906" h="314325">
                  <a:moveTo>
                    <a:pt x="997744" y="207168"/>
                  </a:moveTo>
                  <a:lnTo>
                    <a:pt x="397669" y="276225"/>
                  </a:lnTo>
                  <a:lnTo>
                    <a:pt x="352425" y="295275"/>
                  </a:lnTo>
                  <a:lnTo>
                    <a:pt x="321469" y="304800"/>
                  </a:lnTo>
                  <a:lnTo>
                    <a:pt x="288131" y="309562"/>
                  </a:lnTo>
                  <a:lnTo>
                    <a:pt x="247650" y="314325"/>
                  </a:lnTo>
                  <a:lnTo>
                    <a:pt x="211931" y="314325"/>
                  </a:lnTo>
                  <a:lnTo>
                    <a:pt x="159544" y="309562"/>
                  </a:lnTo>
                  <a:lnTo>
                    <a:pt x="109537" y="297656"/>
                  </a:lnTo>
                  <a:lnTo>
                    <a:pt x="14287" y="266700"/>
                  </a:lnTo>
                  <a:lnTo>
                    <a:pt x="0" y="147637"/>
                  </a:lnTo>
                  <a:lnTo>
                    <a:pt x="302419" y="142875"/>
                  </a:lnTo>
                  <a:lnTo>
                    <a:pt x="800100" y="78581"/>
                  </a:lnTo>
                  <a:lnTo>
                    <a:pt x="1147762" y="30956"/>
                  </a:lnTo>
                  <a:lnTo>
                    <a:pt x="1190625" y="21431"/>
                  </a:lnTo>
                  <a:lnTo>
                    <a:pt x="1266825" y="7143"/>
                  </a:lnTo>
                  <a:lnTo>
                    <a:pt x="1331119" y="0"/>
                  </a:lnTo>
                  <a:lnTo>
                    <a:pt x="1535906" y="11906"/>
                  </a:lnTo>
                  <a:lnTo>
                    <a:pt x="1535906" y="195262"/>
                  </a:lnTo>
                  <a:lnTo>
                    <a:pt x="1345406" y="169068"/>
                  </a:lnTo>
                  <a:lnTo>
                    <a:pt x="997744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84FCA4DD-2F30-4205-840A-09859B78A6E2}"/>
                </a:ext>
              </a:extLst>
            </p:cNvPr>
            <p:cNvSpPr/>
            <p:nvPr/>
          </p:nvSpPr>
          <p:spPr>
            <a:xfrm>
              <a:off x="5856289" y="4757738"/>
              <a:ext cx="1544637" cy="323850"/>
            </a:xfrm>
            <a:custGeom>
              <a:avLst/>
              <a:gdLst>
                <a:gd name="connsiteX0" fmla="*/ 916781 w 1545431"/>
                <a:gd name="connsiteY0" fmla="*/ 252412 h 323850"/>
                <a:gd name="connsiteX1" fmla="*/ 302419 w 1545431"/>
                <a:gd name="connsiteY1" fmla="*/ 323850 h 323850"/>
                <a:gd name="connsiteX2" fmla="*/ 0 w 1545431"/>
                <a:gd name="connsiteY2" fmla="*/ 323850 h 323850"/>
                <a:gd name="connsiteX3" fmla="*/ 0 w 1545431"/>
                <a:gd name="connsiteY3" fmla="*/ 147637 h 323850"/>
                <a:gd name="connsiteX4" fmla="*/ 369094 w 1545431"/>
                <a:gd name="connsiteY4" fmla="*/ 138112 h 323850"/>
                <a:gd name="connsiteX5" fmla="*/ 697706 w 1545431"/>
                <a:gd name="connsiteY5" fmla="*/ 114300 h 323850"/>
                <a:gd name="connsiteX6" fmla="*/ 1078706 w 1545431"/>
                <a:gd name="connsiteY6" fmla="*/ 71437 h 323850"/>
                <a:gd name="connsiteX7" fmla="*/ 1545431 w 1545431"/>
                <a:gd name="connsiteY7" fmla="*/ 0 h 323850"/>
                <a:gd name="connsiteX8" fmla="*/ 1545431 w 1545431"/>
                <a:gd name="connsiteY8" fmla="*/ 183356 h 323850"/>
                <a:gd name="connsiteX9" fmla="*/ 916781 w 1545431"/>
                <a:gd name="connsiteY9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431" h="323850">
                  <a:moveTo>
                    <a:pt x="916781" y="252412"/>
                  </a:moveTo>
                  <a:lnTo>
                    <a:pt x="302419" y="323850"/>
                  </a:lnTo>
                  <a:lnTo>
                    <a:pt x="0" y="323850"/>
                  </a:lnTo>
                  <a:lnTo>
                    <a:pt x="0" y="147637"/>
                  </a:lnTo>
                  <a:lnTo>
                    <a:pt x="369094" y="138112"/>
                  </a:lnTo>
                  <a:lnTo>
                    <a:pt x="697706" y="114300"/>
                  </a:lnTo>
                  <a:lnTo>
                    <a:pt x="1078706" y="71437"/>
                  </a:lnTo>
                  <a:lnTo>
                    <a:pt x="1545431" y="0"/>
                  </a:lnTo>
                  <a:lnTo>
                    <a:pt x="1545431" y="183356"/>
                  </a:lnTo>
                  <a:lnTo>
                    <a:pt x="916781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08016973-508A-4E25-AC88-190F34421638}"/>
                </a:ext>
              </a:extLst>
            </p:cNvPr>
            <p:cNvSpPr/>
            <p:nvPr/>
          </p:nvSpPr>
          <p:spPr>
            <a:xfrm>
              <a:off x="5076825" y="5143500"/>
              <a:ext cx="1233488" cy="876300"/>
            </a:xfrm>
            <a:custGeom>
              <a:avLst/>
              <a:gdLst>
                <a:gd name="connsiteX0" fmla="*/ 702469 w 1233488"/>
                <a:gd name="connsiteY0" fmla="*/ 561975 h 876300"/>
                <a:gd name="connsiteX1" fmla="*/ 378619 w 1233488"/>
                <a:gd name="connsiteY1" fmla="*/ 728663 h 876300"/>
                <a:gd name="connsiteX2" fmla="*/ 128588 w 1233488"/>
                <a:gd name="connsiteY2" fmla="*/ 842963 h 876300"/>
                <a:gd name="connsiteX3" fmla="*/ 50006 w 1233488"/>
                <a:gd name="connsiteY3" fmla="*/ 873919 h 876300"/>
                <a:gd name="connsiteX4" fmla="*/ 33338 w 1233488"/>
                <a:gd name="connsiteY4" fmla="*/ 876300 h 876300"/>
                <a:gd name="connsiteX5" fmla="*/ 14288 w 1233488"/>
                <a:gd name="connsiteY5" fmla="*/ 873919 h 876300"/>
                <a:gd name="connsiteX6" fmla="*/ 0 w 1233488"/>
                <a:gd name="connsiteY6" fmla="*/ 866775 h 876300"/>
                <a:gd name="connsiteX7" fmla="*/ 0 w 1233488"/>
                <a:gd name="connsiteY7" fmla="*/ 850106 h 876300"/>
                <a:gd name="connsiteX8" fmla="*/ 11906 w 1233488"/>
                <a:gd name="connsiteY8" fmla="*/ 828675 h 876300"/>
                <a:gd name="connsiteX9" fmla="*/ 35719 w 1233488"/>
                <a:gd name="connsiteY9" fmla="*/ 807244 h 876300"/>
                <a:gd name="connsiteX10" fmla="*/ 216694 w 1233488"/>
                <a:gd name="connsiteY10" fmla="*/ 678656 h 876300"/>
                <a:gd name="connsiteX11" fmla="*/ 452438 w 1233488"/>
                <a:gd name="connsiteY11" fmla="*/ 504825 h 876300"/>
                <a:gd name="connsiteX12" fmla="*/ 640556 w 1233488"/>
                <a:gd name="connsiteY12" fmla="*/ 352425 h 876300"/>
                <a:gd name="connsiteX13" fmla="*/ 788194 w 1233488"/>
                <a:gd name="connsiteY13" fmla="*/ 228600 h 876300"/>
                <a:gd name="connsiteX14" fmla="*/ 828675 w 1233488"/>
                <a:gd name="connsiteY14" fmla="*/ 188119 h 876300"/>
                <a:gd name="connsiteX15" fmla="*/ 847725 w 1233488"/>
                <a:gd name="connsiteY15" fmla="*/ 161925 h 876300"/>
                <a:gd name="connsiteX16" fmla="*/ 859631 w 1233488"/>
                <a:gd name="connsiteY16" fmla="*/ 140494 h 876300"/>
                <a:gd name="connsiteX17" fmla="*/ 862013 w 1233488"/>
                <a:gd name="connsiteY17" fmla="*/ 128588 h 876300"/>
                <a:gd name="connsiteX18" fmla="*/ 862013 w 1233488"/>
                <a:gd name="connsiteY18" fmla="*/ 111919 h 876300"/>
                <a:gd name="connsiteX19" fmla="*/ 850106 w 1233488"/>
                <a:gd name="connsiteY19" fmla="*/ 97631 h 876300"/>
                <a:gd name="connsiteX20" fmla="*/ 823913 w 1233488"/>
                <a:gd name="connsiteY20" fmla="*/ 78581 h 876300"/>
                <a:gd name="connsiteX21" fmla="*/ 766763 w 1233488"/>
                <a:gd name="connsiteY21" fmla="*/ 45244 h 876300"/>
                <a:gd name="connsiteX22" fmla="*/ 766763 w 1233488"/>
                <a:gd name="connsiteY22" fmla="*/ 0 h 876300"/>
                <a:gd name="connsiteX23" fmla="*/ 850106 w 1233488"/>
                <a:gd name="connsiteY23" fmla="*/ 11906 h 876300"/>
                <a:gd name="connsiteX24" fmla="*/ 888206 w 1233488"/>
                <a:gd name="connsiteY24" fmla="*/ 21431 h 876300"/>
                <a:gd name="connsiteX25" fmla="*/ 950119 w 1233488"/>
                <a:gd name="connsiteY25" fmla="*/ 45244 h 876300"/>
                <a:gd name="connsiteX26" fmla="*/ 1009650 w 1233488"/>
                <a:gd name="connsiteY26" fmla="*/ 80963 h 876300"/>
                <a:gd name="connsiteX27" fmla="*/ 1052513 w 1233488"/>
                <a:gd name="connsiteY27" fmla="*/ 102394 h 876300"/>
                <a:gd name="connsiteX28" fmla="*/ 1100138 w 1233488"/>
                <a:gd name="connsiteY28" fmla="*/ 126206 h 876300"/>
                <a:gd name="connsiteX29" fmla="*/ 1157288 w 1233488"/>
                <a:gd name="connsiteY29" fmla="*/ 157163 h 876300"/>
                <a:gd name="connsiteX30" fmla="*/ 1190625 w 1233488"/>
                <a:gd name="connsiteY30" fmla="*/ 180975 h 876300"/>
                <a:gd name="connsiteX31" fmla="*/ 1212056 w 1233488"/>
                <a:gd name="connsiteY31" fmla="*/ 207169 h 876300"/>
                <a:gd name="connsiteX32" fmla="*/ 1226344 w 1233488"/>
                <a:gd name="connsiteY32" fmla="*/ 230981 h 876300"/>
                <a:gd name="connsiteX33" fmla="*/ 1233488 w 1233488"/>
                <a:gd name="connsiteY33" fmla="*/ 250031 h 876300"/>
                <a:gd name="connsiteX34" fmla="*/ 1231106 w 1233488"/>
                <a:gd name="connsiteY34" fmla="*/ 278606 h 876300"/>
                <a:gd name="connsiteX35" fmla="*/ 1223963 w 1233488"/>
                <a:gd name="connsiteY35" fmla="*/ 300038 h 876300"/>
                <a:gd name="connsiteX36" fmla="*/ 1207294 w 1233488"/>
                <a:gd name="connsiteY36" fmla="*/ 319088 h 876300"/>
                <a:gd name="connsiteX37" fmla="*/ 1178719 w 1233488"/>
                <a:gd name="connsiteY37" fmla="*/ 333375 h 876300"/>
                <a:gd name="connsiteX38" fmla="*/ 1102519 w 1233488"/>
                <a:gd name="connsiteY38" fmla="*/ 354806 h 876300"/>
                <a:gd name="connsiteX39" fmla="*/ 1016794 w 1233488"/>
                <a:gd name="connsiteY39" fmla="*/ 388144 h 876300"/>
                <a:gd name="connsiteX40" fmla="*/ 923925 w 1233488"/>
                <a:gd name="connsiteY40" fmla="*/ 438150 h 876300"/>
                <a:gd name="connsiteX41" fmla="*/ 702469 w 1233488"/>
                <a:gd name="connsiteY41" fmla="*/ 56197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3488" h="876300">
                  <a:moveTo>
                    <a:pt x="702469" y="561975"/>
                  </a:moveTo>
                  <a:lnTo>
                    <a:pt x="378619" y="728663"/>
                  </a:lnTo>
                  <a:lnTo>
                    <a:pt x="128588" y="842963"/>
                  </a:lnTo>
                  <a:lnTo>
                    <a:pt x="50006" y="873919"/>
                  </a:lnTo>
                  <a:lnTo>
                    <a:pt x="33338" y="876300"/>
                  </a:lnTo>
                  <a:lnTo>
                    <a:pt x="14288" y="873919"/>
                  </a:lnTo>
                  <a:lnTo>
                    <a:pt x="0" y="866775"/>
                  </a:lnTo>
                  <a:lnTo>
                    <a:pt x="0" y="850106"/>
                  </a:lnTo>
                  <a:lnTo>
                    <a:pt x="11906" y="828675"/>
                  </a:lnTo>
                  <a:lnTo>
                    <a:pt x="35719" y="807244"/>
                  </a:lnTo>
                  <a:lnTo>
                    <a:pt x="216694" y="678656"/>
                  </a:lnTo>
                  <a:lnTo>
                    <a:pt x="452438" y="504825"/>
                  </a:lnTo>
                  <a:lnTo>
                    <a:pt x="640556" y="352425"/>
                  </a:lnTo>
                  <a:lnTo>
                    <a:pt x="788194" y="228600"/>
                  </a:lnTo>
                  <a:lnTo>
                    <a:pt x="828675" y="188119"/>
                  </a:lnTo>
                  <a:lnTo>
                    <a:pt x="847725" y="161925"/>
                  </a:lnTo>
                  <a:lnTo>
                    <a:pt x="859631" y="140494"/>
                  </a:lnTo>
                  <a:lnTo>
                    <a:pt x="862013" y="128588"/>
                  </a:lnTo>
                  <a:lnTo>
                    <a:pt x="862013" y="111919"/>
                  </a:lnTo>
                  <a:lnTo>
                    <a:pt x="850106" y="97631"/>
                  </a:lnTo>
                  <a:lnTo>
                    <a:pt x="823913" y="78581"/>
                  </a:lnTo>
                  <a:lnTo>
                    <a:pt x="766763" y="45244"/>
                  </a:lnTo>
                  <a:lnTo>
                    <a:pt x="766763" y="0"/>
                  </a:lnTo>
                  <a:lnTo>
                    <a:pt x="850106" y="11906"/>
                  </a:lnTo>
                  <a:lnTo>
                    <a:pt x="888206" y="21431"/>
                  </a:lnTo>
                  <a:lnTo>
                    <a:pt x="950119" y="45244"/>
                  </a:lnTo>
                  <a:lnTo>
                    <a:pt x="1009650" y="80963"/>
                  </a:lnTo>
                  <a:lnTo>
                    <a:pt x="1052513" y="102394"/>
                  </a:lnTo>
                  <a:lnTo>
                    <a:pt x="1100138" y="126206"/>
                  </a:lnTo>
                  <a:lnTo>
                    <a:pt x="1157288" y="157163"/>
                  </a:lnTo>
                  <a:lnTo>
                    <a:pt x="1190625" y="180975"/>
                  </a:lnTo>
                  <a:lnTo>
                    <a:pt x="1212056" y="207169"/>
                  </a:lnTo>
                  <a:lnTo>
                    <a:pt x="1226344" y="230981"/>
                  </a:lnTo>
                  <a:lnTo>
                    <a:pt x="1233488" y="250031"/>
                  </a:lnTo>
                  <a:lnTo>
                    <a:pt x="1231106" y="278606"/>
                  </a:lnTo>
                  <a:lnTo>
                    <a:pt x="1223963" y="300038"/>
                  </a:lnTo>
                  <a:lnTo>
                    <a:pt x="1207294" y="319088"/>
                  </a:lnTo>
                  <a:lnTo>
                    <a:pt x="1178719" y="333375"/>
                  </a:lnTo>
                  <a:lnTo>
                    <a:pt x="1102519" y="354806"/>
                  </a:lnTo>
                  <a:lnTo>
                    <a:pt x="1016794" y="388144"/>
                  </a:lnTo>
                  <a:lnTo>
                    <a:pt x="923925" y="438150"/>
                  </a:lnTo>
                  <a:lnTo>
                    <a:pt x="7024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44C8E0D5-8148-4DD6-A456-205B577C37DD}"/>
                </a:ext>
              </a:extLst>
            </p:cNvPr>
            <p:cNvSpPr/>
            <p:nvPr/>
          </p:nvSpPr>
          <p:spPr>
            <a:xfrm>
              <a:off x="6967538" y="5110163"/>
              <a:ext cx="1128712" cy="933450"/>
            </a:xfrm>
            <a:custGeom>
              <a:avLst/>
              <a:gdLst>
                <a:gd name="connsiteX0" fmla="*/ 685800 w 1128712"/>
                <a:gd name="connsiteY0" fmla="*/ 592931 h 933450"/>
                <a:gd name="connsiteX1" fmla="*/ 511968 w 1128712"/>
                <a:gd name="connsiteY1" fmla="*/ 440531 h 933450"/>
                <a:gd name="connsiteX2" fmla="*/ 373856 w 1128712"/>
                <a:gd name="connsiteY2" fmla="*/ 330993 h 933450"/>
                <a:gd name="connsiteX3" fmla="*/ 219075 w 1128712"/>
                <a:gd name="connsiteY3" fmla="*/ 211931 h 933450"/>
                <a:gd name="connsiteX4" fmla="*/ 52387 w 1128712"/>
                <a:gd name="connsiteY4" fmla="*/ 90487 h 933450"/>
                <a:gd name="connsiteX5" fmla="*/ 21431 w 1128712"/>
                <a:gd name="connsiteY5" fmla="*/ 71437 h 933450"/>
                <a:gd name="connsiteX6" fmla="*/ 7143 w 1128712"/>
                <a:gd name="connsiteY6" fmla="*/ 52387 h 933450"/>
                <a:gd name="connsiteX7" fmla="*/ 0 w 1128712"/>
                <a:gd name="connsiteY7" fmla="*/ 26193 h 933450"/>
                <a:gd name="connsiteX8" fmla="*/ 4762 w 1128712"/>
                <a:gd name="connsiteY8" fmla="*/ 9525 h 933450"/>
                <a:gd name="connsiteX9" fmla="*/ 16668 w 1128712"/>
                <a:gd name="connsiteY9" fmla="*/ 0 h 933450"/>
                <a:gd name="connsiteX10" fmla="*/ 42862 w 1128712"/>
                <a:gd name="connsiteY10" fmla="*/ 0 h 933450"/>
                <a:gd name="connsiteX11" fmla="*/ 107156 w 1128712"/>
                <a:gd name="connsiteY11" fmla="*/ 23812 h 933450"/>
                <a:gd name="connsiteX12" fmla="*/ 345281 w 1128712"/>
                <a:gd name="connsiteY12" fmla="*/ 133350 h 933450"/>
                <a:gd name="connsiteX13" fmla="*/ 590550 w 1128712"/>
                <a:gd name="connsiteY13" fmla="*/ 250031 h 933450"/>
                <a:gd name="connsiteX14" fmla="*/ 842962 w 1128712"/>
                <a:gd name="connsiteY14" fmla="*/ 373856 h 933450"/>
                <a:gd name="connsiteX15" fmla="*/ 864393 w 1128712"/>
                <a:gd name="connsiteY15" fmla="*/ 395287 h 933450"/>
                <a:gd name="connsiteX16" fmla="*/ 945356 w 1128712"/>
                <a:gd name="connsiteY16" fmla="*/ 497681 h 933450"/>
                <a:gd name="connsiteX17" fmla="*/ 1038225 w 1128712"/>
                <a:gd name="connsiteY17" fmla="*/ 626268 h 933450"/>
                <a:gd name="connsiteX18" fmla="*/ 1097756 w 1128712"/>
                <a:gd name="connsiteY18" fmla="*/ 733425 h 933450"/>
                <a:gd name="connsiteX19" fmla="*/ 1121568 w 1128712"/>
                <a:gd name="connsiteY19" fmla="*/ 785812 h 933450"/>
                <a:gd name="connsiteX20" fmla="*/ 1128712 w 1128712"/>
                <a:gd name="connsiteY20" fmla="*/ 814387 h 933450"/>
                <a:gd name="connsiteX21" fmla="*/ 1128712 w 1128712"/>
                <a:gd name="connsiteY21" fmla="*/ 833437 h 933450"/>
                <a:gd name="connsiteX22" fmla="*/ 1119187 w 1128712"/>
                <a:gd name="connsiteY22" fmla="*/ 873918 h 933450"/>
                <a:gd name="connsiteX23" fmla="*/ 1107281 w 1128712"/>
                <a:gd name="connsiteY23" fmla="*/ 900112 h 933450"/>
                <a:gd name="connsiteX24" fmla="*/ 1073943 w 1128712"/>
                <a:gd name="connsiteY24" fmla="*/ 923925 h 933450"/>
                <a:gd name="connsiteX25" fmla="*/ 1028700 w 1128712"/>
                <a:gd name="connsiteY25" fmla="*/ 933450 h 933450"/>
                <a:gd name="connsiteX26" fmla="*/ 1000125 w 1128712"/>
                <a:gd name="connsiteY26" fmla="*/ 926306 h 933450"/>
                <a:gd name="connsiteX27" fmla="*/ 966787 w 1128712"/>
                <a:gd name="connsiteY27" fmla="*/ 902493 h 933450"/>
                <a:gd name="connsiteX28" fmla="*/ 862012 w 1128712"/>
                <a:gd name="connsiteY28" fmla="*/ 792956 h 933450"/>
                <a:gd name="connsiteX29" fmla="*/ 762000 w 1128712"/>
                <a:gd name="connsiteY29" fmla="*/ 669131 h 933450"/>
                <a:gd name="connsiteX30" fmla="*/ 685800 w 1128712"/>
                <a:gd name="connsiteY30" fmla="*/ 59293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28712" h="933450">
                  <a:moveTo>
                    <a:pt x="685800" y="592931"/>
                  </a:moveTo>
                  <a:lnTo>
                    <a:pt x="511968" y="440531"/>
                  </a:lnTo>
                  <a:lnTo>
                    <a:pt x="373856" y="330993"/>
                  </a:lnTo>
                  <a:lnTo>
                    <a:pt x="219075" y="211931"/>
                  </a:lnTo>
                  <a:lnTo>
                    <a:pt x="52387" y="90487"/>
                  </a:lnTo>
                  <a:lnTo>
                    <a:pt x="21431" y="71437"/>
                  </a:lnTo>
                  <a:lnTo>
                    <a:pt x="7143" y="52387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42862" y="0"/>
                  </a:lnTo>
                  <a:lnTo>
                    <a:pt x="107156" y="23812"/>
                  </a:lnTo>
                  <a:lnTo>
                    <a:pt x="345281" y="133350"/>
                  </a:lnTo>
                  <a:lnTo>
                    <a:pt x="590550" y="250031"/>
                  </a:lnTo>
                  <a:lnTo>
                    <a:pt x="842962" y="373856"/>
                  </a:lnTo>
                  <a:lnTo>
                    <a:pt x="864393" y="395287"/>
                  </a:lnTo>
                  <a:lnTo>
                    <a:pt x="945356" y="497681"/>
                  </a:lnTo>
                  <a:lnTo>
                    <a:pt x="1038225" y="626268"/>
                  </a:lnTo>
                  <a:lnTo>
                    <a:pt x="1097756" y="733425"/>
                  </a:lnTo>
                  <a:lnTo>
                    <a:pt x="1121568" y="785812"/>
                  </a:lnTo>
                  <a:lnTo>
                    <a:pt x="1128712" y="814387"/>
                  </a:lnTo>
                  <a:lnTo>
                    <a:pt x="1128712" y="833437"/>
                  </a:lnTo>
                  <a:lnTo>
                    <a:pt x="1119187" y="873918"/>
                  </a:lnTo>
                  <a:lnTo>
                    <a:pt x="1107281" y="900112"/>
                  </a:lnTo>
                  <a:lnTo>
                    <a:pt x="1073943" y="923925"/>
                  </a:lnTo>
                  <a:lnTo>
                    <a:pt x="1028700" y="933450"/>
                  </a:lnTo>
                  <a:lnTo>
                    <a:pt x="1000125" y="926306"/>
                  </a:lnTo>
                  <a:lnTo>
                    <a:pt x="966787" y="902493"/>
                  </a:lnTo>
                  <a:lnTo>
                    <a:pt x="862012" y="792956"/>
                  </a:lnTo>
                  <a:lnTo>
                    <a:pt x="762000" y="669131"/>
                  </a:lnTo>
                  <a:lnTo>
                    <a:pt x="6858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887984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B0BAF9C-07B1-40F0-8DEB-5A3487CC855C}"/>
              </a:ext>
            </a:extLst>
          </p:cNvPr>
          <p:cNvSpPr/>
          <p:nvPr/>
        </p:nvSpPr>
        <p:spPr>
          <a:xfrm>
            <a:off x="4981577" y="2551114"/>
            <a:ext cx="508000" cy="555625"/>
          </a:xfrm>
          <a:custGeom>
            <a:avLst/>
            <a:gdLst>
              <a:gd name="connsiteX0" fmla="*/ 69056 w 507206"/>
              <a:gd name="connsiteY0" fmla="*/ 128587 h 557212"/>
              <a:gd name="connsiteX1" fmla="*/ 283369 w 507206"/>
              <a:gd name="connsiteY1" fmla="*/ 423862 h 557212"/>
              <a:gd name="connsiteX2" fmla="*/ 333375 w 507206"/>
              <a:gd name="connsiteY2" fmla="*/ 485775 h 557212"/>
              <a:gd name="connsiteX3" fmla="*/ 369094 w 507206"/>
              <a:gd name="connsiteY3" fmla="*/ 521494 h 557212"/>
              <a:gd name="connsiteX4" fmla="*/ 395288 w 507206"/>
              <a:gd name="connsiteY4" fmla="*/ 545306 h 557212"/>
              <a:gd name="connsiteX5" fmla="*/ 421481 w 507206"/>
              <a:gd name="connsiteY5" fmla="*/ 557212 h 557212"/>
              <a:gd name="connsiteX6" fmla="*/ 452438 w 507206"/>
              <a:gd name="connsiteY6" fmla="*/ 557212 h 557212"/>
              <a:gd name="connsiteX7" fmla="*/ 464344 w 507206"/>
              <a:gd name="connsiteY7" fmla="*/ 547687 h 557212"/>
              <a:gd name="connsiteX8" fmla="*/ 488156 w 507206"/>
              <a:gd name="connsiteY8" fmla="*/ 511969 h 557212"/>
              <a:gd name="connsiteX9" fmla="*/ 504825 w 507206"/>
              <a:gd name="connsiteY9" fmla="*/ 471487 h 557212"/>
              <a:gd name="connsiteX10" fmla="*/ 507206 w 507206"/>
              <a:gd name="connsiteY10" fmla="*/ 442912 h 557212"/>
              <a:gd name="connsiteX11" fmla="*/ 507206 w 507206"/>
              <a:gd name="connsiteY11" fmla="*/ 402431 h 557212"/>
              <a:gd name="connsiteX12" fmla="*/ 502444 w 507206"/>
              <a:gd name="connsiteY12" fmla="*/ 378619 h 557212"/>
              <a:gd name="connsiteX13" fmla="*/ 476250 w 507206"/>
              <a:gd name="connsiteY13" fmla="*/ 304800 h 557212"/>
              <a:gd name="connsiteX14" fmla="*/ 438150 w 507206"/>
              <a:gd name="connsiteY14" fmla="*/ 211931 h 557212"/>
              <a:gd name="connsiteX15" fmla="*/ 404813 w 507206"/>
              <a:gd name="connsiteY15" fmla="*/ 171450 h 557212"/>
              <a:gd name="connsiteX16" fmla="*/ 366713 w 507206"/>
              <a:gd name="connsiteY16" fmla="*/ 140494 h 557212"/>
              <a:gd name="connsiteX17" fmla="*/ 304800 w 507206"/>
              <a:gd name="connsiteY17" fmla="*/ 104775 h 557212"/>
              <a:gd name="connsiteX18" fmla="*/ 171450 w 507206"/>
              <a:gd name="connsiteY18" fmla="*/ 47625 h 557212"/>
              <a:gd name="connsiteX19" fmla="*/ 38100 w 507206"/>
              <a:gd name="connsiteY19" fmla="*/ 4762 h 557212"/>
              <a:gd name="connsiteX20" fmla="*/ 19050 w 507206"/>
              <a:gd name="connsiteY20" fmla="*/ 0 h 557212"/>
              <a:gd name="connsiteX21" fmla="*/ 0 w 507206"/>
              <a:gd name="connsiteY21" fmla="*/ 2381 h 557212"/>
              <a:gd name="connsiteX22" fmla="*/ 0 w 507206"/>
              <a:gd name="connsiteY22" fmla="*/ 21431 h 557212"/>
              <a:gd name="connsiteX23" fmla="*/ 23813 w 507206"/>
              <a:gd name="connsiteY23" fmla="*/ 64294 h 557212"/>
              <a:gd name="connsiteX24" fmla="*/ 69056 w 507206"/>
              <a:gd name="connsiteY24" fmla="*/ 128587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7206" h="557212">
                <a:moveTo>
                  <a:pt x="69056" y="128587"/>
                </a:moveTo>
                <a:lnTo>
                  <a:pt x="283369" y="423862"/>
                </a:lnTo>
                <a:lnTo>
                  <a:pt x="333375" y="485775"/>
                </a:lnTo>
                <a:lnTo>
                  <a:pt x="369094" y="521494"/>
                </a:lnTo>
                <a:lnTo>
                  <a:pt x="395288" y="545306"/>
                </a:lnTo>
                <a:lnTo>
                  <a:pt x="421481" y="557212"/>
                </a:lnTo>
                <a:lnTo>
                  <a:pt x="452438" y="557212"/>
                </a:lnTo>
                <a:lnTo>
                  <a:pt x="464344" y="547687"/>
                </a:lnTo>
                <a:lnTo>
                  <a:pt x="488156" y="511969"/>
                </a:lnTo>
                <a:lnTo>
                  <a:pt x="504825" y="471487"/>
                </a:lnTo>
                <a:lnTo>
                  <a:pt x="507206" y="442912"/>
                </a:lnTo>
                <a:lnTo>
                  <a:pt x="507206" y="402431"/>
                </a:lnTo>
                <a:lnTo>
                  <a:pt x="502444" y="378619"/>
                </a:lnTo>
                <a:lnTo>
                  <a:pt x="476250" y="304800"/>
                </a:lnTo>
                <a:lnTo>
                  <a:pt x="438150" y="211931"/>
                </a:lnTo>
                <a:lnTo>
                  <a:pt x="404813" y="171450"/>
                </a:lnTo>
                <a:lnTo>
                  <a:pt x="366713" y="140494"/>
                </a:lnTo>
                <a:lnTo>
                  <a:pt x="304800" y="104775"/>
                </a:lnTo>
                <a:lnTo>
                  <a:pt x="171450" y="47625"/>
                </a:lnTo>
                <a:lnTo>
                  <a:pt x="38100" y="4762"/>
                </a:lnTo>
                <a:lnTo>
                  <a:pt x="19050" y="0"/>
                </a:lnTo>
                <a:lnTo>
                  <a:pt x="0" y="2381"/>
                </a:lnTo>
                <a:lnTo>
                  <a:pt x="0" y="21431"/>
                </a:lnTo>
                <a:lnTo>
                  <a:pt x="23813" y="64294"/>
                </a:lnTo>
                <a:lnTo>
                  <a:pt x="69056" y="128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B2445B1-2EF5-4526-B4ED-3966A304AEB2}"/>
              </a:ext>
            </a:extLst>
          </p:cNvPr>
          <p:cNvSpPr/>
          <p:nvPr/>
        </p:nvSpPr>
        <p:spPr>
          <a:xfrm>
            <a:off x="3768728" y="2565401"/>
            <a:ext cx="447675" cy="1287463"/>
          </a:xfrm>
          <a:custGeom>
            <a:avLst/>
            <a:gdLst>
              <a:gd name="connsiteX0" fmla="*/ 230479 w 448432"/>
              <a:gd name="connsiteY0" fmla="*/ 493526 h 1287676"/>
              <a:gd name="connsiteX1" fmla="*/ 177870 w 448432"/>
              <a:gd name="connsiteY1" fmla="*/ 621291 h 1287676"/>
              <a:gd name="connsiteX2" fmla="*/ 127766 w 448432"/>
              <a:gd name="connsiteY2" fmla="*/ 713984 h 1287676"/>
              <a:gd name="connsiteX3" fmla="*/ 87683 w 448432"/>
              <a:gd name="connsiteY3" fmla="*/ 771604 h 1287676"/>
              <a:gd name="connsiteX4" fmla="*/ 22547 w 448432"/>
              <a:gd name="connsiteY4" fmla="*/ 844255 h 1287676"/>
              <a:gd name="connsiteX5" fmla="*/ 0 w 448432"/>
              <a:gd name="connsiteY5" fmla="*/ 866802 h 1287676"/>
              <a:gd name="connsiteX6" fmla="*/ 0 w 448432"/>
              <a:gd name="connsiteY6" fmla="*/ 956989 h 1287676"/>
              <a:gd name="connsiteX7" fmla="*/ 15032 w 448432"/>
              <a:gd name="connsiteY7" fmla="*/ 1167426 h 1287676"/>
              <a:gd name="connsiteX8" fmla="*/ 22547 w 448432"/>
              <a:gd name="connsiteY8" fmla="*/ 1194983 h 1287676"/>
              <a:gd name="connsiteX9" fmla="*/ 40084 w 448432"/>
              <a:gd name="connsiteY9" fmla="*/ 1235067 h 1287676"/>
              <a:gd name="connsiteX10" fmla="*/ 65136 w 448432"/>
              <a:gd name="connsiteY10" fmla="*/ 1260119 h 1287676"/>
              <a:gd name="connsiteX11" fmla="*/ 85177 w 448432"/>
              <a:gd name="connsiteY11" fmla="*/ 1275150 h 1287676"/>
              <a:gd name="connsiteX12" fmla="*/ 130271 w 448432"/>
              <a:gd name="connsiteY12" fmla="*/ 1287676 h 1287676"/>
              <a:gd name="connsiteX13" fmla="*/ 157828 w 448432"/>
              <a:gd name="connsiteY13" fmla="*/ 1287676 h 1287676"/>
              <a:gd name="connsiteX14" fmla="*/ 187891 w 448432"/>
              <a:gd name="connsiteY14" fmla="*/ 1277655 h 1287676"/>
              <a:gd name="connsiteX15" fmla="*/ 220458 w 448432"/>
              <a:gd name="connsiteY15" fmla="*/ 1250098 h 1287676"/>
              <a:gd name="connsiteX16" fmla="*/ 253026 w 448432"/>
              <a:gd name="connsiteY16" fmla="*/ 1202499 h 1287676"/>
              <a:gd name="connsiteX17" fmla="*/ 295615 w 448432"/>
              <a:gd name="connsiteY17" fmla="*/ 1114817 h 1287676"/>
              <a:gd name="connsiteX18" fmla="*/ 340708 w 448432"/>
              <a:gd name="connsiteY18" fmla="*/ 999577 h 1287676"/>
              <a:gd name="connsiteX19" fmla="*/ 390812 w 448432"/>
              <a:gd name="connsiteY19" fmla="*/ 821708 h 1287676"/>
              <a:gd name="connsiteX20" fmla="*/ 428390 w 448432"/>
              <a:gd name="connsiteY20" fmla="*/ 646343 h 1287676"/>
              <a:gd name="connsiteX21" fmla="*/ 443422 w 448432"/>
              <a:gd name="connsiteY21" fmla="*/ 506052 h 1287676"/>
              <a:gd name="connsiteX22" fmla="*/ 448432 w 448432"/>
              <a:gd name="connsiteY22" fmla="*/ 348224 h 1287676"/>
              <a:gd name="connsiteX23" fmla="*/ 438411 w 448432"/>
              <a:gd name="connsiteY23" fmla="*/ 175365 h 1287676"/>
              <a:gd name="connsiteX24" fmla="*/ 423380 w 448432"/>
              <a:gd name="connsiteY24" fmla="*/ 65136 h 1287676"/>
              <a:gd name="connsiteX25" fmla="*/ 413359 w 448432"/>
              <a:gd name="connsiteY25" fmla="*/ 30063 h 1287676"/>
              <a:gd name="connsiteX26" fmla="*/ 398328 w 448432"/>
              <a:gd name="connsiteY26" fmla="*/ 5011 h 1287676"/>
              <a:gd name="connsiteX27" fmla="*/ 383297 w 448432"/>
              <a:gd name="connsiteY27" fmla="*/ 0 h 1287676"/>
              <a:gd name="connsiteX28" fmla="*/ 365760 w 448432"/>
              <a:gd name="connsiteY28" fmla="*/ 0 h 1287676"/>
              <a:gd name="connsiteX29" fmla="*/ 343213 w 448432"/>
              <a:gd name="connsiteY29" fmla="*/ 22547 h 1287676"/>
              <a:gd name="connsiteX30" fmla="*/ 328182 w 448432"/>
              <a:gd name="connsiteY30" fmla="*/ 75157 h 1287676"/>
              <a:gd name="connsiteX31" fmla="*/ 315656 w 448432"/>
              <a:gd name="connsiteY31" fmla="*/ 167849 h 1287676"/>
              <a:gd name="connsiteX32" fmla="*/ 290604 w 448432"/>
              <a:gd name="connsiteY32" fmla="*/ 290604 h 1287676"/>
              <a:gd name="connsiteX33" fmla="*/ 260542 w 448432"/>
              <a:gd name="connsiteY33" fmla="*/ 405844 h 1287676"/>
              <a:gd name="connsiteX34" fmla="*/ 230479 w 448432"/>
              <a:gd name="connsiteY34" fmla="*/ 493526 h 128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8432" h="1287676">
                <a:moveTo>
                  <a:pt x="230479" y="493526"/>
                </a:moveTo>
                <a:lnTo>
                  <a:pt x="177870" y="621291"/>
                </a:lnTo>
                <a:lnTo>
                  <a:pt x="127766" y="713984"/>
                </a:lnTo>
                <a:lnTo>
                  <a:pt x="87683" y="771604"/>
                </a:lnTo>
                <a:lnTo>
                  <a:pt x="22547" y="844255"/>
                </a:lnTo>
                <a:lnTo>
                  <a:pt x="0" y="866802"/>
                </a:lnTo>
                <a:lnTo>
                  <a:pt x="0" y="956989"/>
                </a:lnTo>
                <a:lnTo>
                  <a:pt x="15032" y="1167426"/>
                </a:lnTo>
                <a:lnTo>
                  <a:pt x="22547" y="1194983"/>
                </a:lnTo>
                <a:lnTo>
                  <a:pt x="40084" y="1235067"/>
                </a:lnTo>
                <a:lnTo>
                  <a:pt x="65136" y="1260119"/>
                </a:lnTo>
                <a:lnTo>
                  <a:pt x="85177" y="1275150"/>
                </a:lnTo>
                <a:lnTo>
                  <a:pt x="130271" y="1287676"/>
                </a:lnTo>
                <a:lnTo>
                  <a:pt x="157828" y="1287676"/>
                </a:lnTo>
                <a:lnTo>
                  <a:pt x="187891" y="1277655"/>
                </a:lnTo>
                <a:lnTo>
                  <a:pt x="220458" y="1250098"/>
                </a:lnTo>
                <a:lnTo>
                  <a:pt x="253026" y="1202499"/>
                </a:lnTo>
                <a:lnTo>
                  <a:pt x="295615" y="1114817"/>
                </a:lnTo>
                <a:lnTo>
                  <a:pt x="340708" y="999577"/>
                </a:lnTo>
                <a:lnTo>
                  <a:pt x="390812" y="821708"/>
                </a:lnTo>
                <a:lnTo>
                  <a:pt x="428390" y="646343"/>
                </a:lnTo>
                <a:lnTo>
                  <a:pt x="443422" y="506052"/>
                </a:lnTo>
                <a:lnTo>
                  <a:pt x="448432" y="348224"/>
                </a:lnTo>
                <a:lnTo>
                  <a:pt x="438411" y="175365"/>
                </a:lnTo>
                <a:lnTo>
                  <a:pt x="423380" y="65136"/>
                </a:lnTo>
                <a:lnTo>
                  <a:pt x="413359" y="30063"/>
                </a:lnTo>
                <a:lnTo>
                  <a:pt x="398328" y="5011"/>
                </a:lnTo>
                <a:lnTo>
                  <a:pt x="383297" y="0"/>
                </a:lnTo>
                <a:lnTo>
                  <a:pt x="365760" y="0"/>
                </a:lnTo>
                <a:lnTo>
                  <a:pt x="343213" y="22547"/>
                </a:lnTo>
                <a:lnTo>
                  <a:pt x="328182" y="75157"/>
                </a:lnTo>
                <a:lnTo>
                  <a:pt x="315656" y="167849"/>
                </a:lnTo>
                <a:lnTo>
                  <a:pt x="290604" y="290604"/>
                </a:lnTo>
                <a:lnTo>
                  <a:pt x="260542" y="405844"/>
                </a:lnTo>
                <a:lnTo>
                  <a:pt x="230479" y="49352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409CA60-2A0A-4877-96D6-59FBFA77FAD3}"/>
              </a:ext>
            </a:extLst>
          </p:cNvPr>
          <p:cNvSpPr/>
          <p:nvPr/>
        </p:nvSpPr>
        <p:spPr>
          <a:xfrm rot="16200000">
            <a:off x="5010151" y="2624138"/>
            <a:ext cx="1543050" cy="882650"/>
          </a:xfrm>
          <a:custGeom>
            <a:avLst/>
            <a:gdLst>
              <a:gd name="connsiteX0" fmla="*/ 376237 w 1543050"/>
              <a:gd name="connsiteY0" fmla="*/ 169069 h 883444"/>
              <a:gd name="connsiteX1" fmla="*/ 823912 w 1543050"/>
              <a:gd name="connsiteY1" fmla="*/ 381000 h 883444"/>
              <a:gd name="connsiteX2" fmla="*/ 1050131 w 1543050"/>
              <a:gd name="connsiteY2" fmla="*/ 471487 h 883444"/>
              <a:gd name="connsiteX3" fmla="*/ 1212056 w 1543050"/>
              <a:gd name="connsiteY3" fmla="*/ 519112 h 883444"/>
              <a:gd name="connsiteX4" fmla="*/ 1273969 w 1543050"/>
              <a:gd name="connsiteY4" fmla="*/ 531019 h 883444"/>
              <a:gd name="connsiteX5" fmla="*/ 1302544 w 1543050"/>
              <a:gd name="connsiteY5" fmla="*/ 531019 h 883444"/>
              <a:gd name="connsiteX6" fmla="*/ 1331119 w 1543050"/>
              <a:gd name="connsiteY6" fmla="*/ 521494 h 883444"/>
              <a:gd name="connsiteX7" fmla="*/ 1369219 w 1543050"/>
              <a:gd name="connsiteY7" fmla="*/ 497681 h 883444"/>
              <a:gd name="connsiteX8" fmla="*/ 1423987 w 1543050"/>
              <a:gd name="connsiteY8" fmla="*/ 450056 h 883444"/>
              <a:gd name="connsiteX9" fmla="*/ 1473994 w 1543050"/>
              <a:gd name="connsiteY9" fmla="*/ 378619 h 883444"/>
              <a:gd name="connsiteX10" fmla="*/ 1493044 w 1543050"/>
              <a:gd name="connsiteY10" fmla="*/ 359569 h 883444"/>
              <a:gd name="connsiteX11" fmla="*/ 1507331 w 1543050"/>
              <a:gd name="connsiteY11" fmla="*/ 347662 h 883444"/>
              <a:gd name="connsiteX12" fmla="*/ 1526381 w 1543050"/>
              <a:gd name="connsiteY12" fmla="*/ 345281 h 883444"/>
              <a:gd name="connsiteX13" fmla="*/ 1535906 w 1543050"/>
              <a:gd name="connsiteY13" fmla="*/ 354806 h 883444"/>
              <a:gd name="connsiteX14" fmla="*/ 1543050 w 1543050"/>
              <a:gd name="connsiteY14" fmla="*/ 385762 h 883444"/>
              <a:gd name="connsiteX15" fmla="*/ 1540669 w 1543050"/>
              <a:gd name="connsiteY15" fmla="*/ 421481 h 883444"/>
              <a:gd name="connsiteX16" fmla="*/ 1519237 w 1543050"/>
              <a:gd name="connsiteY16" fmla="*/ 488156 h 883444"/>
              <a:gd name="connsiteX17" fmla="*/ 1473994 w 1543050"/>
              <a:gd name="connsiteY17" fmla="*/ 642937 h 883444"/>
              <a:gd name="connsiteX18" fmla="*/ 1438275 w 1543050"/>
              <a:gd name="connsiteY18" fmla="*/ 714375 h 883444"/>
              <a:gd name="connsiteX19" fmla="*/ 1400175 w 1543050"/>
              <a:gd name="connsiteY19" fmla="*/ 781050 h 883444"/>
              <a:gd name="connsiteX20" fmla="*/ 1359694 w 1543050"/>
              <a:gd name="connsiteY20" fmla="*/ 828675 h 883444"/>
              <a:gd name="connsiteX21" fmla="*/ 1331119 w 1543050"/>
              <a:gd name="connsiteY21" fmla="*/ 857250 h 883444"/>
              <a:gd name="connsiteX22" fmla="*/ 1297781 w 1543050"/>
              <a:gd name="connsiteY22" fmla="*/ 876300 h 883444"/>
              <a:gd name="connsiteX23" fmla="*/ 1276350 w 1543050"/>
              <a:gd name="connsiteY23" fmla="*/ 883444 h 883444"/>
              <a:gd name="connsiteX24" fmla="*/ 1245394 w 1543050"/>
              <a:gd name="connsiteY24" fmla="*/ 876300 h 883444"/>
              <a:gd name="connsiteX25" fmla="*/ 1202531 w 1543050"/>
              <a:gd name="connsiteY25" fmla="*/ 859631 h 883444"/>
              <a:gd name="connsiteX26" fmla="*/ 1169194 w 1543050"/>
              <a:gd name="connsiteY26" fmla="*/ 840581 h 883444"/>
              <a:gd name="connsiteX27" fmla="*/ 1078706 w 1543050"/>
              <a:gd name="connsiteY27" fmla="*/ 778669 h 883444"/>
              <a:gd name="connsiteX28" fmla="*/ 859631 w 1543050"/>
              <a:gd name="connsiteY28" fmla="*/ 650081 h 883444"/>
              <a:gd name="connsiteX29" fmla="*/ 652462 w 1543050"/>
              <a:gd name="connsiteY29" fmla="*/ 531019 h 883444"/>
              <a:gd name="connsiteX30" fmla="*/ 450056 w 1543050"/>
              <a:gd name="connsiteY30" fmla="*/ 404812 h 883444"/>
              <a:gd name="connsiteX31" fmla="*/ 285750 w 1543050"/>
              <a:gd name="connsiteY31" fmla="*/ 288131 h 883444"/>
              <a:gd name="connsiteX32" fmla="*/ 176212 w 1543050"/>
              <a:gd name="connsiteY32" fmla="*/ 202406 h 883444"/>
              <a:gd name="connsiteX33" fmla="*/ 76200 w 1543050"/>
              <a:gd name="connsiteY33" fmla="*/ 126206 h 883444"/>
              <a:gd name="connsiteX34" fmla="*/ 33337 w 1543050"/>
              <a:gd name="connsiteY34" fmla="*/ 85725 h 883444"/>
              <a:gd name="connsiteX35" fmla="*/ 11906 w 1543050"/>
              <a:gd name="connsiteY35" fmla="*/ 57150 h 883444"/>
              <a:gd name="connsiteX36" fmla="*/ 0 w 1543050"/>
              <a:gd name="connsiteY36" fmla="*/ 26194 h 883444"/>
              <a:gd name="connsiteX37" fmla="*/ 2381 w 1543050"/>
              <a:gd name="connsiteY37" fmla="*/ 9525 h 883444"/>
              <a:gd name="connsiteX38" fmla="*/ 9525 w 1543050"/>
              <a:gd name="connsiteY38" fmla="*/ 0 h 883444"/>
              <a:gd name="connsiteX39" fmla="*/ 23812 w 1543050"/>
              <a:gd name="connsiteY39" fmla="*/ 0 h 883444"/>
              <a:gd name="connsiteX40" fmla="*/ 50006 w 1543050"/>
              <a:gd name="connsiteY40" fmla="*/ 2381 h 883444"/>
              <a:gd name="connsiteX41" fmla="*/ 97631 w 1543050"/>
              <a:gd name="connsiteY41" fmla="*/ 26194 h 883444"/>
              <a:gd name="connsiteX42" fmla="*/ 192881 w 1543050"/>
              <a:gd name="connsiteY42" fmla="*/ 73819 h 883444"/>
              <a:gd name="connsiteX43" fmla="*/ 376237 w 1543050"/>
              <a:gd name="connsiteY43" fmla="*/ 169069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3050" h="883444">
                <a:moveTo>
                  <a:pt x="376237" y="169069"/>
                </a:moveTo>
                <a:lnTo>
                  <a:pt x="823912" y="381000"/>
                </a:lnTo>
                <a:lnTo>
                  <a:pt x="1050131" y="471487"/>
                </a:lnTo>
                <a:lnTo>
                  <a:pt x="1212056" y="519112"/>
                </a:lnTo>
                <a:lnTo>
                  <a:pt x="1273969" y="531019"/>
                </a:lnTo>
                <a:lnTo>
                  <a:pt x="1302544" y="531019"/>
                </a:lnTo>
                <a:lnTo>
                  <a:pt x="1331119" y="521494"/>
                </a:lnTo>
                <a:lnTo>
                  <a:pt x="1369219" y="497681"/>
                </a:lnTo>
                <a:lnTo>
                  <a:pt x="1423987" y="450056"/>
                </a:lnTo>
                <a:lnTo>
                  <a:pt x="1473994" y="378619"/>
                </a:lnTo>
                <a:lnTo>
                  <a:pt x="1493044" y="359569"/>
                </a:lnTo>
                <a:lnTo>
                  <a:pt x="1507331" y="347662"/>
                </a:lnTo>
                <a:lnTo>
                  <a:pt x="1526381" y="345281"/>
                </a:lnTo>
                <a:lnTo>
                  <a:pt x="1535906" y="354806"/>
                </a:lnTo>
                <a:lnTo>
                  <a:pt x="1543050" y="385762"/>
                </a:lnTo>
                <a:lnTo>
                  <a:pt x="1540669" y="421481"/>
                </a:lnTo>
                <a:lnTo>
                  <a:pt x="1519237" y="488156"/>
                </a:lnTo>
                <a:lnTo>
                  <a:pt x="1473994" y="642937"/>
                </a:lnTo>
                <a:lnTo>
                  <a:pt x="1438275" y="714375"/>
                </a:lnTo>
                <a:lnTo>
                  <a:pt x="1400175" y="781050"/>
                </a:lnTo>
                <a:lnTo>
                  <a:pt x="1359694" y="828675"/>
                </a:lnTo>
                <a:lnTo>
                  <a:pt x="1331119" y="857250"/>
                </a:lnTo>
                <a:lnTo>
                  <a:pt x="1297781" y="876300"/>
                </a:lnTo>
                <a:lnTo>
                  <a:pt x="1276350" y="883444"/>
                </a:lnTo>
                <a:lnTo>
                  <a:pt x="1245394" y="876300"/>
                </a:lnTo>
                <a:lnTo>
                  <a:pt x="1202531" y="859631"/>
                </a:lnTo>
                <a:lnTo>
                  <a:pt x="1169194" y="840581"/>
                </a:lnTo>
                <a:lnTo>
                  <a:pt x="1078706" y="778669"/>
                </a:lnTo>
                <a:lnTo>
                  <a:pt x="859631" y="650081"/>
                </a:lnTo>
                <a:lnTo>
                  <a:pt x="652462" y="531019"/>
                </a:lnTo>
                <a:lnTo>
                  <a:pt x="450056" y="404812"/>
                </a:lnTo>
                <a:lnTo>
                  <a:pt x="285750" y="288131"/>
                </a:lnTo>
                <a:lnTo>
                  <a:pt x="176212" y="202406"/>
                </a:lnTo>
                <a:lnTo>
                  <a:pt x="76200" y="126206"/>
                </a:lnTo>
                <a:lnTo>
                  <a:pt x="33337" y="85725"/>
                </a:lnTo>
                <a:lnTo>
                  <a:pt x="11906" y="57150"/>
                </a:lnTo>
                <a:lnTo>
                  <a:pt x="0" y="26194"/>
                </a:lnTo>
                <a:lnTo>
                  <a:pt x="2381" y="9525"/>
                </a:lnTo>
                <a:lnTo>
                  <a:pt x="9525" y="0"/>
                </a:lnTo>
                <a:lnTo>
                  <a:pt x="23812" y="0"/>
                </a:lnTo>
                <a:lnTo>
                  <a:pt x="50006" y="2381"/>
                </a:lnTo>
                <a:lnTo>
                  <a:pt x="97631" y="26194"/>
                </a:lnTo>
                <a:lnTo>
                  <a:pt x="192881" y="73819"/>
                </a:lnTo>
                <a:lnTo>
                  <a:pt x="376237" y="1690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23B3182-73F8-4E86-BBF0-AC1130CF2535}"/>
              </a:ext>
            </a:extLst>
          </p:cNvPr>
          <p:cNvSpPr/>
          <p:nvPr/>
        </p:nvSpPr>
        <p:spPr>
          <a:xfrm rot="16200000">
            <a:off x="2490791" y="3556001"/>
            <a:ext cx="4381500" cy="466725"/>
          </a:xfrm>
          <a:custGeom>
            <a:avLst/>
            <a:gdLst>
              <a:gd name="connsiteX0" fmla="*/ 3603279 w 4381877"/>
              <a:gd name="connsiteY0" fmla="*/ 176543 h 466254"/>
              <a:gd name="connsiteX1" fmla="*/ 4069533 w 4381877"/>
              <a:gd name="connsiteY1" fmla="*/ 172016 h 466254"/>
              <a:gd name="connsiteX2" fmla="*/ 4110274 w 4381877"/>
              <a:gd name="connsiteY2" fmla="*/ 162963 h 466254"/>
              <a:gd name="connsiteX3" fmla="*/ 4160068 w 4381877"/>
              <a:gd name="connsiteY3" fmla="*/ 144856 h 466254"/>
              <a:gd name="connsiteX4" fmla="*/ 4232495 w 4381877"/>
              <a:gd name="connsiteY4" fmla="*/ 108642 h 466254"/>
              <a:gd name="connsiteX5" fmla="*/ 4273236 w 4381877"/>
              <a:gd name="connsiteY5" fmla="*/ 76955 h 466254"/>
              <a:gd name="connsiteX6" fmla="*/ 4309450 w 4381877"/>
              <a:gd name="connsiteY6" fmla="*/ 40741 h 466254"/>
              <a:gd name="connsiteX7" fmla="*/ 4327557 w 4381877"/>
              <a:gd name="connsiteY7" fmla="*/ 13580 h 466254"/>
              <a:gd name="connsiteX8" fmla="*/ 4345664 w 4381877"/>
              <a:gd name="connsiteY8" fmla="*/ 4527 h 466254"/>
              <a:gd name="connsiteX9" fmla="*/ 4359244 w 4381877"/>
              <a:gd name="connsiteY9" fmla="*/ 0 h 466254"/>
              <a:gd name="connsiteX10" fmla="*/ 4372824 w 4381877"/>
              <a:gd name="connsiteY10" fmla="*/ 13580 h 466254"/>
              <a:gd name="connsiteX11" fmla="*/ 4381877 w 4381877"/>
              <a:gd name="connsiteY11" fmla="*/ 36214 h 466254"/>
              <a:gd name="connsiteX12" fmla="*/ 4381877 w 4381877"/>
              <a:gd name="connsiteY12" fmla="*/ 81481 h 466254"/>
              <a:gd name="connsiteX13" fmla="*/ 4372824 w 4381877"/>
              <a:gd name="connsiteY13" fmla="*/ 135802 h 466254"/>
              <a:gd name="connsiteX14" fmla="*/ 4363771 w 4381877"/>
              <a:gd name="connsiteY14" fmla="*/ 185596 h 466254"/>
              <a:gd name="connsiteX15" fmla="*/ 4332083 w 4381877"/>
              <a:gd name="connsiteY15" fmla="*/ 262551 h 466254"/>
              <a:gd name="connsiteX16" fmla="*/ 4291343 w 4381877"/>
              <a:gd name="connsiteY16" fmla="*/ 330452 h 466254"/>
              <a:gd name="connsiteX17" fmla="*/ 4246076 w 4381877"/>
              <a:gd name="connsiteY17" fmla="*/ 393826 h 466254"/>
              <a:gd name="connsiteX18" fmla="*/ 4205335 w 4381877"/>
              <a:gd name="connsiteY18" fmla="*/ 439093 h 466254"/>
              <a:gd name="connsiteX19" fmla="*/ 4187228 w 4381877"/>
              <a:gd name="connsiteY19" fmla="*/ 457200 h 466254"/>
              <a:gd name="connsiteX20" fmla="*/ 4160068 w 4381877"/>
              <a:gd name="connsiteY20" fmla="*/ 466254 h 466254"/>
              <a:gd name="connsiteX21" fmla="*/ 4132907 w 4381877"/>
              <a:gd name="connsiteY21" fmla="*/ 466254 h 466254"/>
              <a:gd name="connsiteX22" fmla="*/ 4087640 w 4381877"/>
              <a:gd name="connsiteY22" fmla="*/ 448147 h 466254"/>
              <a:gd name="connsiteX23" fmla="*/ 4042373 w 4381877"/>
              <a:gd name="connsiteY23" fmla="*/ 430040 h 466254"/>
              <a:gd name="connsiteX24" fmla="*/ 3978998 w 4381877"/>
              <a:gd name="connsiteY24" fmla="*/ 398353 h 466254"/>
              <a:gd name="connsiteX25" fmla="*/ 3933731 w 4381877"/>
              <a:gd name="connsiteY25" fmla="*/ 389299 h 466254"/>
              <a:gd name="connsiteX26" fmla="*/ 3811509 w 4381877"/>
              <a:gd name="connsiteY26" fmla="*/ 389299 h 466254"/>
              <a:gd name="connsiteX27" fmla="*/ 2684353 w 4381877"/>
              <a:gd name="connsiteY27" fmla="*/ 362139 h 466254"/>
              <a:gd name="connsiteX28" fmla="*/ 149382 w 4381877"/>
              <a:gd name="connsiteY28" fmla="*/ 325925 h 466254"/>
              <a:gd name="connsiteX29" fmla="*/ 76955 w 4381877"/>
              <a:gd name="connsiteY29" fmla="*/ 316872 h 466254"/>
              <a:gd name="connsiteX30" fmla="*/ 54321 w 4381877"/>
              <a:gd name="connsiteY30" fmla="*/ 307818 h 466254"/>
              <a:gd name="connsiteX31" fmla="*/ 31687 w 4381877"/>
              <a:gd name="connsiteY31" fmla="*/ 298765 h 466254"/>
              <a:gd name="connsiteX32" fmla="*/ 9054 w 4381877"/>
              <a:gd name="connsiteY32" fmla="*/ 276131 h 466254"/>
              <a:gd name="connsiteX33" fmla="*/ 0 w 4381877"/>
              <a:gd name="connsiteY33" fmla="*/ 248971 h 466254"/>
              <a:gd name="connsiteX34" fmla="*/ 4527 w 4381877"/>
              <a:gd name="connsiteY34" fmla="*/ 203703 h 466254"/>
              <a:gd name="connsiteX35" fmla="*/ 22634 w 4381877"/>
              <a:gd name="connsiteY35" fmla="*/ 172016 h 466254"/>
              <a:gd name="connsiteX36" fmla="*/ 58848 w 4381877"/>
              <a:gd name="connsiteY36" fmla="*/ 135802 h 466254"/>
              <a:gd name="connsiteX37" fmla="*/ 113169 w 4381877"/>
              <a:gd name="connsiteY37" fmla="*/ 99588 h 466254"/>
              <a:gd name="connsiteX38" fmla="*/ 172016 w 4381877"/>
              <a:gd name="connsiteY38" fmla="*/ 72428 h 466254"/>
              <a:gd name="connsiteX39" fmla="*/ 239917 w 4381877"/>
              <a:gd name="connsiteY39" fmla="*/ 54321 h 466254"/>
              <a:gd name="connsiteX40" fmla="*/ 285184 w 4381877"/>
              <a:gd name="connsiteY40" fmla="*/ 45268 h 466254"/>
              <a:gd name="connsiteX41" fmla="*/ 384773 w 4381877"/>
              <a:gd name="connsiteY41" fmla="*/ 36214 h 466254"/>
              <a:gd name="connsiteX42" fmla="*/ 470780 w 4381877"/>
              <a:gd name="connsiteY42" fmla="*/ 40741 h 466254"/>
              <a:gd name="connsiteX43" fmla="*/ 547735 w 4381877"/>
              <a:gd name="connsiteY43" fmla="*/ 54321 h 466254"/>
              <a:gd name="connsiteX44" fmla="*/ 624689 w 4381877"/>
              <a:gd name="connsiteY44" fmla="*/ 76955 h 466254"/>
              <a:gd name="connsiteX45" fmla="*/ 765018 w 4381877"/>
              <a:gd name="connsiteY45" fmla="*/ 90535 h 466254"/>
              <a:gd name="connsiteX46" fmla="*/ 1176951 w 4381877"/>
              <a:gd name="connsiteY46" fmla="*/ 122222 h 466254"/>
              <a:gd name="connsiteX47" fmla="*/ 1688472 w 4381877"/>
              <a:gd name="connsiteY47" fmla="*/ 149382 h 466254"/>
              <a:gd name="connsiteX48" fmla="*/ 2104931 w 4381877"/>
              <a:gd name="connsiteY48" fmla="*/ 162963 h 466254"/>
              <a:gd name="connsiteX49" fmla="*/ 2575711 w 4381877"/>
              <a:gd name="connsiteY49" fmla="*/ 172016 h 466254"/>
              <a:gd name="connsiteX50" fmla="*/ 3449371 w 4381877"/>
              <a:gd name="connsiteY50" fmla="*/ 176543 h 466254"/>
              <a:gd name="connsiteX51" fmla="*/ 3603279 w 4381877"/>
              <a:gd name="connsiteY51" fmla="*/ 176543 h 466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381877" h="466254">
                <a:moveTo>
                  <a:pt x="3603279" y="176543"/>
                </a:moveTo>
                <a:lnTo>
                  <a:pt x="4069533" y="172016"/>
                </a:lnTo>
                <a:lnTo>
                  <a:pt x="4110274" y="162963"/>
                </a:lnTo>
                <a:lnTo>
                  <a:pt x="4160068" y="144856"/>
                </a:lnTo>
                <a:lnTo>
                  <a:pt x="4232495" y="108642"/>
                </a:lnTo>
                <a:lnTo>
                  <a:pt x="4273236" y="76955"/>
                </a:lnTo>
                <a:lnTo>
                  <a:pt x="4309450" y="40741"/>
                </a:lnTo>
                <a:lnTo>
                  <a:pt x="4327557" y="13580"/>
                </a:lnTo>
                <a:lnTo>
                  <a:pt x="4345664" y="4527"/>
                </a:lnTo>
                <a:lnTo>
                  <a:pt x="4359244" y="0"/>
                </a:lnTo>
                <a:lnTo>
                  <a:pt x="4372824" y="13580"/>
                </a:lnTo>
                <a:lnTo>
                  <a:pt x="4381877" y="36214"/>
                </a:lnTo>
                <a:lnTo>
                  <a:pt x="4381877" y="81481"/>
                </a:lnTo>
                <a:lnTo>
                  <a:pt x="4372824" y="135802"/>
                </a:lnTo>
                <a:lnTo>
                  <a:pt x="4363771" y="185596"/>
                </a:lnTo>
                <a:lnTo>
                  <a:pt x="4332083" y="262551"/>
                </a:lnTo>
                <a:lnTo>
                  <a:pt x="4291343" y="330452"/>
                </a:lnTo>
                <a:lnTo>
                  <a:pt x="4246076" y="393826"/>
                </a:lnTo>
                <a:lnTo>
                  <a:pt x="4205335" y="439093"/>
                </a:lnTo>
                <a:lnTo>
                  <a:pt x="4187228" y="457200"/>
                </a:lnTo>
                <a:lnTo>
                  <a:pt x="4160068" y="466254"/>
                </a:lnTo>
                <a:lnTo>
                  <a:pt x="4132907" y="466254"/>
                </a:lnTo>
                <a:lnTo>
                  <a:pt x="4087640" y="448147"/>
                </a:lnTo>
                <a:lnTo>
                  <a:pt x="4042373" y="430040"/>
                </a:lnTo>
                <a:lnTo>
                  <a:pt x="3978998" y="398353"/>
                </a:lnTo>
                <a:lnTo>
                  <a:pt x="3933731" y="389299"/>
                </a:lnTo>
                <a:lnTo>
                  <a:pt x="3811509" y="389299"/>
                </a:lnTo>
                <a:lnTo>
                  <a:pt x="2684353" y="362139"/>
                </a:lnTo>
                <a:lnTo>
                  <a:pt x="149382" y="325925"/>
                </a:lnTo>
                <a:lnTo>
                  <a:pt x="76955" y="316872"/>
                </a:lnTo>
                <a:lnTo>
                  <a:pt x="54321" y="307818"/>
                </a:lnTo>
                <a:lnTo>
                  <a:pt x="31687" y="298765"/>
                </a:lnTo>
                <a:lnTo>
                  <a:pt x="9054" y="276131"/>
                </a:lnTo>
                <a:lnTo>
                  <a:pt x="0" y="248971"/>
                </a:lnTo>
                <a:lnTo>
                  <a:pt x="4527" y="203703"/>
                </a:lnTo>
                <a:lnTo>
                  <a:pt x="22634" y="172016"/>
                </a:lnTo>
                <a:lnTo>
                  <a:pt x="58848" y="135802"/>
                </a:lnTo>
                <a:lnTo>
                  <a:pt x="113169" y="99588"/>
                </a:lnTo>
                <a:lnTo>
                  <a:pt x="172016" y="72428"/>
                </a:lnTo>
                <a:lnTo>
                  <a:pt x="239917" y="54321"/>
                </a:lnTo>
                <a:lnTo>
                  <a:pt x="285184" y="45268"/>
                </a:lnTo>
                <a:lnTo>
                  <a:pt x="384773" y="36214"/>
                </a:lnTo>
                <a:lnTo>
                  <a:pt x="470780" y="40741"/>
                </a:lnTo>
                <a:lnTo>
                  <a:pt x="547735" y="54321"/>
                </a:lnTo>
                <a:lnTo>
                  <a:pt x="624689" y="76955"/>
                </a:lnTo>
                <a:lnTo>
                  <a:pt x="765018" y="90535"/>
                </a:lnTo>
                <a:lnTo>
                  <a:pt x="1176951" y="122222"/>
                </a:lnTo>
                <a:lnTo>
                  <a:pt x="1688472" y="149382"/>
                </a:lnTo>
                <a:lnTo>
                  <a:pt x="2104931" y="162963"/>
                </a:lnTo>
                <a:lnTo>
                  <a:pt x="2575711" y="172016"/>
                </a:lnTo>
                <a:lnTo>
                  <a:pt x="3449371" y="176543"/>
                </a:lnTo>
                <a:lnTo>
                  <a:pt x="3603279" y="1765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8355427-98CC-4210-821D-E2CBC5A45DE2}"/>
              </a:ext>
            </a:extLst>
          </p:cNvPr>
          <p:cNvSpPr/>
          <p:nvPr/>
        </p:nvSpPr>
        <p:spPr>
          <a:xfrm>
            <a:off x="5845175" y="2687638"/>
            <a:ext cx="2014538" cy="450850"/>
          </a:xfrm>
          <a:custGeom>
            <a:avLst/>
            <a:gdLst>
              <a:gd name="connsiteX0" fmla="*/ 676405 w 2014185"/>
              <a:gd name="connsiteY0" fmla="*/ 217953 h 450937"/>
              <a:gd name="connsiteX1" fmla="*/ 1144879 w 2014185"/>
              <a:gd name="connsiteY1" fmla="*/ 150313 h 450937"/>
              <a:gd name="connsiteX2" fmla="*/ 1463040 w 2014185"/>
              <a:gd name="connsiteY2" fmla="*/ 77662 h 450937"/>
              <a:gd name="connsiteX3" fmla="*/ 1498113 w 2014185"/>
              <a:gd name="connsiteY3" fmla="*/ 50105 h 450937"/>
              <a:gd name="connsiteX4" fmla="*/ 1538196 w 2014185"/>
              <a:gd name="connsiteY4" fmla="*/ 22547 h 450937"/>
              <a:gd name="connsiteX5" fmla="*/ 1578279 w 2014185"/>
              <a:gd name="connsiteY5" fmla="*/ 2506 h 450937"/>
              <a:gd name="connsiteX6" fmla="*/ 1613352 w 2014185"/>
              <a:gd name="connsiteY6" fmla="*/ 0 h 450937"/>
              <a:gd name="connsiteX7" fmla="*/ 1648425 w 2014185"/>
              <a:gd name="connsiteY7" fmla="*/ 0 h 450937"/>
              <a:gd name="connsiteX8" fmla="*/ 1696024 w 2014185"/>
              <a:gd name="connsiteY8" fmla="*/ 10021 h 450937"/>
              <a:gd name="connsiteX9" fmla="*/ 1816274 w 2014185"/>
              <a:gd name="connsiteY9" fmla="*/ 47599 h 450937"/>
              <a:gd name="connsiteX10" fmla="*/ 1923997 w 2014185"/>
              <a:gd name="connsiteY10" fmla="*/ 82672 h 450937"/>
              <a:gd name="connsiteX11" fmla="*/ 1971596 w 2014185"/>
              <a:gd name="connsiteY11" fmla="*/ 107724 h 450937"/>
              <a:gd name="connsiteX12" fmla="*/ 2001659 w 2014185"/>
              <a:gd name="connsiteY12" fmla="*/ 135282 h 450937"/>
              <a:gd name="connsiteX13" fmla="*/ 2014185 w 2014185"/>
              <a:gd name="connsiteY13" fmla="*/ 155323 h 450937"/>
              <a:gd name="connsiteX14" fmla="*/ 2014185 w 2014185"/>
              <a:gd name="connsiteY14" fmla="*/ 175365 h 450937"/>
              <a:gd name="connsiteX15" fmla="*/ 2004164 w 2014185"/>
              <a:gd name="connsiteY15" fmla="*/ 200417 h 450937"/>
              <a:gd name="connsiteX16" fmla="*/ 1981617 w 2014185"/>
              <a:gd name="connsiteY16" fmla="*/ 222964 h 450937"/>
              <a:gd name="connsiteX17" fmla="*/ 1951555 w 2014185"/>
              <a:gd name="connsiteY17" fmla="*/ 232985 h 450937"/>
              <a:gd name="connsiteX18" fmla="*/ 1317738 w 2014185"/>
              <a:gd name="connsiteY18" fmla="*/ 333193 h 450937"/>
              <a:gd name="connsiteX19" fmla="*/ 766593 w 2014185"/>
              <a:gd name="connsiteY19" fmla="*/ 398328 h 450937"/>
              <a:gd name="connsiteX20" fmla="*/ 403338 w 2014185"/>
              <a:gd name="connsiteY20" fmla="*/ 445927 h 450937"/>
              <a:gd name="connsiteX21" fmla="*/ 290604 w 2014185"/>
              <a:gd name="connsiteY21" fmla="*/ 450937 h 450937"/>
              <a:gd name="connsiteX22" fmla="*/ 222963 w 2014185"/>
              <a:gd name="connsiteY22" fmla="*/ 450937 h 450937"/>
              <a:gd name="connsiteX23" fmla="*/ 175364 w 2014185"/>
              <a:gd name="connsiteY23" fmla="*/ 448432 h 450937"/>
              <a:gd name="connsiteX24" fmla="*/ 0 w 2014185"/>
              <a:gd name="connsiteY24" fmla="*/ 420875 h 450937"/>
              <a:gd name="connsiteX25" fmla="*/ 82671 w 2014185"/>
              <a:gd name="connsiteY25" fmla="*/ 263047 h 450937"/>
              <a:gd name="connsiteX26" fmla="*/ 215447 w 2014185"/>
              <a:gd name="connsiteY26" fmla="*/ 273068 h 450937"/>
              <a:gd name="connsiteX27" fmla="*/ 340708 w 2014185"/>
              <a:gd name="connsiteY27" fmla="*/ 265552 h 450937"/>
              <a:gd name="connsiteX28" fmla="*/ 528598 w 2014185"/>
              <a:gd name="connsiteY28" fmla="*/ 243005 h 450937"/>
              <a:gd name="connsiteX29" fmla="*/ 676405 w 2014185"/>
              <a:gd name="connsiteY29" fmla="*/ 217953 h 4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14185" h="450937">
                <a:moveTo>
                  <a:pt x="676405" y="217953"/>
                </a:moveTo>
                <a:lnTo>
                  <a:pt x="1144879" y="150313"/>
                </a:lnTo>
                <a:lnTo>
                  <a:pt x="1463040" y="77662"/>
                </a:lnTo>
                <a:lnTo>
                  <a:pt x="1498113" y="50105"/>
                </a:lnTo>
                <a:lnTo>
                  <a:pt x="1538196" y="22547"/>
                </a:lnTo>
                <a:lnTo>
                  <a:pt x="1578279" y="2506"/>
                </a:lnTo>
                <a:lnTo>
                  <a:pt x="1613352" y="0"/>
                </a:lnTo>
                <a:lnTo>
                  <a:pt x="1648425" y="0"/>
                </a:lnTo>
                <a:lnTo>
                  <a:pt x="1696024" y="10021"/>
                </a:lnTo>
                <a:lnTo>
                  <a:pt x="1816274" y="47599"/>
                </a:lnTo>
                <a:lnTo>
                  <a:pt x="1923997" y="82672"/>
                </a:lnTo>
                <a:lnTo>
                  <a:pt x="1971596" y="107724"/>
                </a:lnTo>
                <a:lnTo>
                  <a:pt x="2001659" y="135282"/>
                </a:lnTo>
                <a:lnTo>
                  <a:pt x="2014185" y="155323"/>
                </a:lnTo>
                <a:lnTo>
                  <a:pt x="2014185" y="175365"/>
                </a:lnTo>
                <a:lnTo>
                  <a:pt x="2004164" y="200417"/>
                </a:lnTo>
                <a:lnTo>
                  <a:pt x="1981617" y="222964"/>
                </a:lnTo>
                <a:lnTo>
                  <a:pt x="1951555" y="232985"/>
                </a:lnTo>
                <a:lnTo>
                  <a:pt x="1317738" y="333193"/>
                </a:lnTo>
                <a:lnTo>
                  <a:pt x="766593" y="398328"/>
                </a:lnTo>
                <a:lnTo>
                  <a:pt x="403338" y="445927"/>
                </a:lnTo>
                <a:lnTo>
                  <a:pt x="290604" y="450937"/>
                </a:lnTo>
                <a:lnTo>
                  <a:pt x="222963" y="450937"/>
                </a:lnTo>
                <a:cubicBezTo>
                  <a:pt x="177035" y="448386"/>
                  <a:pt x="192924" y="448432"/>
                  <a:pt x="175364" y="448432"/>
                </a:cubicBezTo>
                <a:lnTo>
                  <a:pt x="0" y="420875"/>
                </a:lnTo>
                <a:lnTo>
                  <a:pt x="82671" y="263047"/>
                </a:lnTo>
                <a:lnTo>
                  <a:pt x="215447" y="273068"/>
                </a:lnTo>
                <a:lnTo>
                  <a:pt x="340708" y="265552"/>
                </a:lnTo>
                <a:lnTo>
                  <a:pt x="528598" y="243005"/>
                </a:lnTo>
                <a:lnTo>
                  <a:pt x="676405" y="21795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31FFAD3-9F2E-4397-89EF-2C6015531E15}"/>
              </a:ext>
            </a:extLst>
          </p:cNvPr>
          <p:cNvSpPr/>
          <p:nvPr/>
        </p:nvSpPr>
        <p:spPr>
          <a:xfrm rot="16200000">
            <a:off x="4821239" y="3181351"/>
            <a:ext cx="3808413" cy="557212"/>
          </a:xfrm>
          <a:custGeom>
            <a:avLst/>
            <a:gdLst>
              <a:gd name="connsiteX0" fmla="*/ 1785067 w 3808674"/>
              <a:gd name="connsiteY0" fmla="*/ 246490 h 556591"/>
              <a:gd name="connsiteX1" fmla="*/ 3140765 w 3808674"/>
              <a:gd name="connsiteY1" fmla="*/ 246490 h 556591"/>
              <a:gd name="connsiteX2" fmla="*/ 3399182 w 3808674"/>
              <a:gd name="connsiteY2" fmla="*/ 246490 h 556591"/>
              <a:gd name="connsiteX3" fmla="*/ 3498573 w 3808674"/>
              <a:gd name="connsiteY3" fmla="*/ 238539 h 556591"/>
              <a:gd name="connsiteX4" fmla="*/ 3562184 w 3808674"/>
              <a:gd name="connsiteY4" fmla="*/ 222636 h 556591"/>
              <a:gd name="connsiteX5" fmla="*/ 3613867 w 3808674"/>
              <a:gd name="connsiteY5" fmla="*/ 198782 h 556591"/>
              <a:gd name="connsiteX6" fmla="*/ 3669526 w 3808674"/>
              <a:gd name="connsiteY6" fmla="*/ 147099 h 556591"/>
              <a:gd name="connsiteX7" fmla="*/ 3721210 w 3808674"/>
              <a:gd name="connsiteY7" fmla="*/ 63610 h 556591"/>
              <a:gd name="connsiteX8" fmla="*/ 3741088 w 3808674"/>
              <a:gd name="connsiteY8" fmla="*/ 23854 h 556591"/>
              <a:gd name="connsiteX9" fmla="*/ 3753015 w 3808674"/>
              <a:gd name="connsiteY9" fmla="*/ 11927 h 556591"/>
              <a:gd name="connsiteX10" fmla="*/ 3776869 w 3808674"/>
              <a:gd name="connsiteY10" fmla="*/ 0 h 556591"/>
              <a:gd name="connsiteX11" fmla="*/ 3792772 w 3808674"/>
              <a:gd name="connsiteY11" fmla="*/ 0 h 556591"/>
              <a:gd name="connsiteX12" fmla="*/ 3808674 w 3808674"/>
              <a:gd name="connsiteY12" fmla="*/ 11927 h 556591"/>
              <a:gd name="connsiteX13" fmla="*/ 3808674 w 3808674"/>
              <a:gd name="connsiteY13" fmla="*/ 39756 h 556591"/>
              <a:gd name="connsiteX14" fmla="*/ 3804699 w 3808674"/>
              <a:gd name="connsiteY14" fmla="*/ 143123 h 556591"/>
              <a:gd name="connsiteX15" fmla="*/ 3788796 w 3808674"/>
              <a:gd name="connsiteY15" fmla="*/ 278295 h 556591"/>
              <a:gd name="connsiteX16" fmla="*/ 3784820 w 3808674"/>
              <a:gd name="connsiteY16" fmla="*/ 310101 h 556591"/>
              <a:gd name="connsiteX17" fmla="*/ 3753015 w 3808674"/>
              <a:gd name="connsiteY17" fmla="*/ 385638 h 556591"/>
              <a:gd name="connsiteX18" fmla="*/ 3705307 w 3808674"/>
              <a:gd name="connsiteY18" fmla="*/ 457200 h 556591"/>
              <a:gd name="connsiteX19" fmla="*/ 3665551 w 3808674"/>
              <a:gd name="connsiteY19" fmla="*/ 500932 h 556591"/>
              <a:gd name="connsiteX20" fmla="*/ 3633746 w 3808674"/>
              <a:gd name="connsiteY20" fmla="*/ 528762 h 556591"/>
              <a:gd name="connsiteX21" fmla="*/ 3597965 w 3808674"/>
              <a:gd name="connsiteY21" fmla="*/ 548640 h 556591"/>
              <a:gd name="connsiteX22" fmla="*/ 3562184 w 3808674"/>
              <a:gd name="connsiteY22" fmla="*/ 556591 h 556591"/>
              <a:gd name="connsiteX23" fmla="*/ 3550257 w 3808674"/>
              <a:gd name="connsiteY23" fmla="*/ 556591 h 556591"/>
              <a:gd name="connsiteX24" fmla="*/ 3526403 w 3808674"/>
              <a:gd name="connsiteY24" fmla="*/ 548640 h 556591"/>
              <a:gd name="connsiteX25" fmla="*/ 3458817 w 3808674"/>
              <a:gd name="connsiteY25" fmla="*/ 520810 h 556591"/>
              <a:gd name="connsiteX26" fmla="*/ 3387255 w 3808674"/>
              <a:gd name="connsiteY26" fmla="*/ 492981 h 556591"/>
              <a:gd name="connsiteX27" fmla="*/ 3331596 w 3808674"/>
              <a:gd name="connsiteY27" fmla="*/ 492981 h 556591"/>
              <a:gd name="connsiteX28" fmla="*/ 2429123 w 3808674"/>
              <a:gd name="connsiteY28" fmla="*/ 489005 h 556591"/>
              <a:gd name="connsiteX29" fmla="*/ 1335819 w 3808674"/>
              <a:gd name="connsiteY29" fmla="*/ 492981 h 556591"/>
              <a:gd name="connsiteX30" fmla="*/ 7951 w 3808674"/>
              <a:gd name="connsiteY30" fmla="*/ 492981 h 556591"/>
              <a:gd name="connsiteX31" fmla="*/ 0 w 3808674"/>
              <a:gd name="connsiteY31" fmla="*/ 246490 h 556591"/>
              <a:gd name="connsiteX32" fmla="*/ 1785067 w 3808674"/>
              <a:gd name="connsiteY32" fmla="*/ 246490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808674" h="556591">
                <a:moveTo>
                  <a:pt x="1785067" y="246490"/>
                </a:moveTo>
                <a:lnTo>
                  <a:pt x="3140765" y="246490"/>
                </a:lnTo>
                <a:lnTo>
                  <a:pt x="3399182" y="246490"/>
                </a:lnTo>
                <a:lnTo>
                  <a:pt x="3498573" y="238539"/>
                </a:lnTo>
                <a:lnTo>
                  <a:pt x="3562184" y="222636"/>
                </a:lnTo>
                <a:lnTo>
                  <a:pt x="3613867" y="198782"/>
                </a:lnTo>
                <a:lnTo>
                  <a:pt x="3669526" y="147099"/>
                </a:lnTo>
                <a:lnTo>
                  <a:pt x="3721210" y="63610"/>
                </a:lnTo>
                <a:lnTo>
                  <a:pt x="3741088" y="23854"/>
                </a:lnTo>
                <a:lnTo>
                  <a:pt x="3753015" y="11927"/>
                </a:lnTo>
                <a:lnTo>
                  <a:pt x="3776869" y="0"/>
                </a:lnTo>
                <a:lnTo>
                  <a:pt x="3792772" y="0"/>
                </a:lnTo>
                <a:lnTo>
                  <a:pt x="3808674" y="11927"/>
                </a:lnTo>
                <a:lnTo>
                  <a:pt x="3808674" y="39756"/>
                </a:lnTo>
                <a:lnTo>
                  <a:pt x="3804699" y="143123"/>
                </a:lnTo>
                <a:lnTo>
                  <a:pt x="3788796" y="278295"/>
                </a:lnTo>
                <a:lnTo>
                  <a:pt x="3784820" y="310101"/>
                </a:lnTo>
                <a:lnTo>
                  <a:pt x="3753015" y="385638"/>
                </a:lnTo>
                <a:lnTo>
                  <a:pt x="3705307" y="457200"/>
                </a:lnTo>
                <a:lnTo>
                  <a:pt x="3665551" y="500932"/>
                </a:lnTo>
                <a:lnTo>
                  <a:pt x="3633746" y="528762"/>
                </a:lnTo>
                <a:lnTo>
                  <a:pt x="3597965" y="548640"/>
                </a:lnTo>
                <a:lnTo>
                  <a:pt x="3562184" y="556591"/>
                </a:lnTo>
                <a:lnTo>
                  <a:pt x="3550257" y="556591"/>
                </a:lnTo>
                <a:lnTo>
                  <a:pt x="3526403" y="548640"/>
                </a:lnTo>
                <a:lnTo>
                  <a:pt x="3458817" y="520810"/>
                </a:lnTo>
                <a:lnTo>
                  <a:pt x="3387255" y="492981"/>
                </a:lnTo>
                <a:lnTo>
                  <a:pt x="3331596" y="492981"/>
                </a:lnTo>
                <a:lnTo>
                  <a:pt x="2429123" y="489005"/>
                </a:lnTo>
                <a:lnTo>
                  <a:pt x="1335819" y="492981"/>
                </a:lnTo>
                <a:lnTo>
                  <a:pt x="7951" y="492981"/>
                </a:lnTo>
                <a:lnTo>
                  <a:pt x="0" y="246490"/>
                </a:lnTo>
                <a:lnTo>
                  <a:pt x="1785067" y="24649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F842853-FAD7-485C-90B5-F4BCCC07FC7D}"/>
              </a:ext>
            </a:extLst>
          </p:cNvPr>
          <p:cNvSpPr/>
          <p:nvPr/>
        </p:nvSpPr>
        <p:spPr>
          <a:xfrm>
            <a:off x="5610225" y="3808413"/>
            <a:ext cx="2332038" cy="487362"/>
          </a:xfrm>
          <a:custGeom>
            <a:avLst/>
            <a:gdLst>
              <a:gd name="connsiteX0" fmla="*/ 638828 w 2332347"/>
              <a:gd name="connsiteY0" fmla="*/ 215448 h 488515"/>
              <a:gd name="connsiteX1" fmla="*/ 1357822 w 2332347"/>
              <a:gd name="connsiteY1" fmla="*/ 130271 h 488515"/>
              <a:gd name="connsiteX2" fmla="*/ 1818780 w 2332347"/>
              <a:gd name="connsiteY2" fmla="*/ 67641 h 488515"/>
              <a:gd name="connsiteX3" fmla="*/ 1866378 w 2332347"/>
              <a:gd name="connsiteY3" fmla="*/ 42589 h 488515"/>
              <a:gd name="connsiteX4" fmla="*/ 1923998 w 2332347"/>
              <a:gd name="connsiteY4" fmla="*/ 17537 h 488515"/>
              <a:gd name="connsiteX5" fmla="*/ 1971597 w 2332347"/>
              <a:gd name="connsiteY5" fmla="*/ 2506 h 488515"/>
              <a:gd name="connsiteX6" fmla="*/ 2011680 w 2332347"/>
              <a:gd name="connsiteY6" fmla="*/ 0 h 488515"/>
              <a:gd name="connsiteX7" fmla="*/ 2051764 w 2332347"/>
              <a:gd name="connsiteY7" fmla="*/ 10021 h 488515"/>
              <a:gd name="connsiteX8" fmla="*/ 2134435 w 2332347"/>
              <a:gd name="connsiteY8" fmla="*/ 45094 h 488515"/>
              <a:gd name="connsiteX9" fmla="*/ 2237149 w 2332347"/>
              <a:gd name="connsiteY9" fmla="*/ 105219 h 488515"/>
              <a:gd name="connsiteX10" fmla="*/ 2304789 w 2332347"/>
              <a:gd name="connsiteY10" fmla="*/ 155323 h 488515"/>
              <a:gd name="connsiteX11" fmla="*/ 2332347 w 2332347"/>
              <a:gd name="connsiteY11" fmla="*/ 187891 h 488515"/>
              <a:gd name="connsiteX12" fmla="*/ 2332347 w 2332347"/>
              <a:gd name="connsiteY12" fmla="*/ 207932 h 488515"/>
              <a:gd name="connsiteX13" fmla="*/ 2329841 w 2332347"/>
              <a:gd name="connsiteY13" fmla="*/ 217953 h 488515"/>
              <a:gd name="connsiteX14" fmla="*/ 2314810 w 2332347"/>
              <a:gd name="connsiteY14" fmla="*/ 245510 h 488515"/>
              <a:gd name="connsiteX15" fmla="*/ 2279737 w 2332347"/>
              <a:gd name="connsiteY15" fmla="*/ 268057 h 488515"/>
              <a:gd name="connsiteX16" fmla="*/ 2247170 w 2332347"/>
              <a:gd name="connsiteY16" fmla="*/ 273068 h 488515"/>
              <a:gd name="connsiteX17" fmla="*/ 2014186 w 2332347"/>
              <a:gd name="connsiteY17" fmla="*/ 290604 h 488515"/>
              <a:gd name="connsiteX18" fmla="*/ 1262624 w 2332347"/>
              <a:gd name="connsiteY18" fmla="*/ 345719 h 488515"/>
              <a:gd name="connsiteX19" fmla="*/ 1012103 w 2332347"/>
              <a:gd name="connsiteY19" fmla="*/ 370771 h 488515"/>
              <a:gd name="connsiteX20" fmla="*/ 706468 w 2332347"/>
              <a:gd name="connsiteY20" fmla="*/ 415864 h 488515"/>
              <a:gd name="connsiteX21" fmla="*/ 458453 w 2332347"/>
              <a:gd name="connsiteY21" fmla="*/ 448432 h 488515"/>
              <a:gd name="connsiteX22" fmla="*/ 380792 w 2332347"/>
              <a:gd name="connsiteY22" fmla="*/ 470979 h 488515"/>
              <a:gd name="connsiteX23" fmla="*/ 328182 w 2332347"/>
              <a:gd name="connsiteY23" fmla="*/ 488515 h 488515"/>
              <a:gd name="connsiteX24" fmla="*/ 310646 w 2332347"/>
              <a:gd name="connsiteY24" fmla="*/ 488515 h 488515"/>
              <a:gd name="connsiteX25" fmla="*/ 260542 w 2332347"/>
              <a:gd name="connsiteY25" fmla="*/ 468474 h 488515"/>
              <a:gd name="connsiteX26" fmla="*/ 212943 w 2332347"/>
              <a:gd name="connsiteY26" fmla="*/ 440916 h 488515"/>
              <a:gd name="connsiteX27" fmla="*/ 165344 w 2332347"/>
              <a:gd name="connsiteY27" fmla="*/ 403338 h 488515"/>
              <a:gd name="connsiteX28" fmla="*/ 107724 w 2332347"/>
              <a:gd name="connsiteY28" fmla="*/ 340708 h 488515"/>
              <a:gd name="connsiteX29" fmla="*/ 47599 w 2332347"/>
              <a:gd name="connsiteY29" fmla="*/ 263047 h 488515"/>
              <a:gd name="connsiteX30" fmla="*/ 15032 w 2332347"/>
              <a:gd name="connsiteY30" fmla="*/ 207932 h 488515"/>
              <a:gd name="connsiteX31" fmla="*/ 0 w 2332347"/>
              <a:gd name="connsiteY31" fmla="*/ 182880 h 488515"/>
              <a:gd name="connsiteX32" fmla="*/ 0 w 2332347"/>
              <a:gd name="connsiteY32" fmla="*/ 162839 h 488515"/>
              <a:gd name="connsiteX33" fmla="*/ 5011 w 2332347"/>
              <a:gd name="connsiteY33" fmla="*/ 142797 h 488515"/>
              <a:gd name="connsiteX34" fmla="*/ 25052 w 2332347"/>
              <a:gd name="connsiteY34" fmla="*/ 140292 h 488515"/>
              <a:gd name="connsiteX35" fmla="*/ 57620 w 2332347"/>
              <a:gd name="connsiteY35" fmla="*/ 147807 h 488515"/>
              <a:gd name="connsiteX36" fmla="*/ 110229 w 2332347"/>
              <a:gd name="connsiteY36" fmla="*/ 175365 h 488515"/>
              <a:gd name="connsiteX37" fmla="*/ 180375 w 2332347"/>
              <a:gd name="connsiteY37" fmla="*/ 207932 h 488515"/>
              <a:gd name="connsiteX38" fmla="*/ 225469 w 2332347"/>
              <a:gd name="connsiteY38" fmla="*/ 222964 h 488515"/>
              <a:gd name="connsiteX39" fmla="*/ 313151 w 2332347"/>
              <a:gd name="connsiteY39" fmla="*/ 248016 h 488515"/>
              <a:gd name="connsiteX40" fmla="*/ 358245 w 2332347"/>
              <a:gd name="connsiteY40" fmla="*/ 253026 h 488515"/>
              <a:gd name="connsiteX41" fmla="*/ 440917 w 2332347"/>
              <a:gd name="connsiteY41" fmla="*/ 240500 h 488515"/>
              <a:gd name="connsiteX42" fmla="*/ 638828 w 2332347"/>
              <a:gd name="connsiteY42" fmla="*/ 215448 h 488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32347" h="488515">
                <a:moveTo>
                  <a:pt x="638828" y="215448"/>
                </a:moveTo>
                <a:lnTo>
                  <a:pt x="1357822" y="130271"/>
                </a:lnTo>
                <a:lnTo>
                  <a:pt x="1818780" y="67641"/>
                </a:lnTo>
                <a:lnTo>
                  <a:pt x="1866378" y="42589"/>
                </a:lnTo>
                <a:lnTo>
                  <a:pt x="1923998" y="17537"/>
                </a:lnTo>
                <a:lnTo>
                  <a:pt x="1971597" y="2506"/>
                </a:lnTo>
                <a:lnTo>
                  <a:pt x="2011680" y="0"/>
                </a:lnTo>
                <a:lnTo>
                  <a:pt x="2051764" y="10021"/>
                </a:lnTo>
                <a:lnTo>
                  <a:pt x="2134435" y="45094"/>
                </a:lnTo>
                <a:lnTo>
                  <a:pt x="2237149" y="105219"/>
                </a:lnTo>
                <a:lnTo>
                  <a:pt x="2304789" y="155323"/>
                </a:lnTo>
                <a:lnTo>
                  <a:pt x="2332347" y="187891"/>
                </a:lnTo>
                <a:lnTo>
                  <a:pt x="2332347" y="207932"/>
                </a:lnTo>
                <a:lnTo>
                  <a:pt x="2329841" y="217953"/>
                </a:lnTo>
                <a:lnTo>
                  <a:pt x="2314810" y="245510"/>
                </a:lnTo>
                <a:lnTo>
                  <a:pt x="2279737" y="268057"/>
                </a:lnTo>
                <a:lnTo>
                  <a:pt x="2247170" y="273068"/>
                </a:lnTo>
                <a:cubicBezTo>
                  <a:pt x="2169513" y="278977"/>
                  <a:pt x="2092067" y="290604"/>
                  <a:pt x="2014186" y="290604"/>
                </a:cubicBezTo>
                <a:cubicBezTo>
                  <a:pt x="1763670" y="309037"/>
                  <a:pt x="1513817" y="345719"/>
                  <a:pt x="1262624" y="345719"/>
                </a:cubicBezTo>
                <a:lnTo>
                  <a:pt x="1012103" y="370771"/>
                </a:lnTo>
                <a:lnTo>
                  <a:pt x="706468" y="415864"/>
                </a:lnTo>
                <a:lnTo>
                  <a:pt x="458453" y="448432"/>
                </a:lnTo>
                <a:lnTo>
                  <a:pt x="380792" y="470979"/>
                </a:lnTo>
                <a:lnTo>
                  <a:pt x="328182" y="488515"/>
                </a:lnTo>
                <a:lnTo>
                  <a:pt x="310646" y="488515"/>
                </a:lnTo>
                <a:lnTo>
                  <a:pt x="260542" y="468474"/>
                </a:lnTo>
                <a:lnTo>
                  <a:pt x="212943" y="440916"/>
                </a:lnTo>
                <a:lnTo>
                  <a:pt x="165344" y="403338"/>
                </a:lnTo>
                <a:lnTo>
                  <a:pt x="107724" y="340708"/>
                </a:lnTo>
                <a:lnTo>
                  <a:pt x="47599" y="263047"/>
                </a:lnTo>
                <a:lnTo>
                  <a:pt x="15032" y="207932"/>
                </a:lnTo>
                <a:lnTo>
                  <a:pt x="0" y="182880"/>
                </a:lnTo>
                <a:lnTo>
                  <a:pt x="0" y="162839"/>
                </a:lnTo>
                <a:lnTo>
                  <a:pt x="5011" y="142797"/>
                </a:lnTo>
                <a:lnTo>
                  <a:pt x="25052" y="140292"/>
                </a:lnTo>
                <a:lnTo>
                  <a:pt x="57620" y="147807"/>
                </a:lnTo>
                <a:lnTo>
                  <a:pt x="110229" y="175365"/>
                </a:lnTo>
                <a:lnTo>
                  <a:pt x="180375" y="207932"/>
                </a:lnTo>
                <a:lnTo>
                  <a:pt x="225469" y="222964"/>
                </a:lnTo>
                <a:lnTo>
                  <a:pt x="313151" y="248016"/>
                </a:lnTo>
                <a:lnTo>
                  <a:pt x="358245" y="253026"/>
                </a:lnTo>
                <a:lnTo>
                  <a:pt x="440917" y="240500"/>
                </a:lnTo>
                <a:lnTo>
                  <a:pt x="638828" y="21544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F8949B34-028C-419D-9B7F-E3BE935B2BC7}"/>
              </a:ext>
            </a:extLst>
          </p:cNvPr>
          <p:cNvSpPr/>
          <p:nvPr/>
        </p:nvSpPr>
        <p:spPr>
          <a:xfrm>
            <a:off x="5075238" y="5197475"/>
            <a:ext cx="3270250" cy="527050"/>
          </a:xfrm>
          <a:custGeom>
            <a:avLst/>
            <a:gdLst>
              <a:gd name="connsiteX0" fmla="*/ 1135351 w 3270085"/>
              <a:gd name="connsiteY0" fmla="*/ 169963 h 526885"/>
              <a:gd name="connsiteX1" fmla="*/ 1757415 w 3270085"/>
              <a:gd name="connsiteY1" fmla="*/ 91780 h 526885"/>
              <a:gd name="connsiteX2" fmla="*/ 2005561 w 3270085"/>
              <a:gd name="connsiteY2" fmla="*/ 78183 h 526885"/>
              <a:gd name="connsiteX3" fmla="*/ 2559640 w 3270085"/>
              <a:gd name="connsiteY3" fmla="*/ 44191 h 526885"/>
              <a:gd name="connsiteX4" fmla="*/ 2648021 w 3270085"/>
              <a:gd name="connsiteY4" fmla="*/ 40791 h 526885"/>
              <a:gd name="connsiteX5" fmla="*/ 2705808 w 3270085"/>
              <a:gd name="connsiteY5" fmla="*/ 30594 h 526885"/>
              <a:gd name="connsiteX6" fmla="*/ 2790789 w 3270085"/>
              <a:gd name="connsiteY6" fmla="*/ 13597 h 526885"/>
              <a:gd name="connsiteX7" fmla="*/ 2858774 w 3270085"/>
              <a:gd name="connsiteY7" fmla="*/ 0 h 526885"/>
              <a:gd name="connsiteX8" fmla="*/ 2896166 w 3270085"/>
              <a:gd name="connsiteY8" fmla="*/ 10198 h 526885"/>
              <a:gd name="connsiteX9" fmla="*/ 3028737 w 3270085"/>
              <a:gd name="connsiteY9" fmla="*/ 67985 h 526885"/>
              <a:gd name="connsiteX10" fmla="*/ 3191902 w 3270085"/>
              <a:gd name="connsiteY10" fmla="*/ 156366 h 526885"/>
              <a:gd name="connsiteX11" fmla="*/ 3229293 w 3270085"/>
              <a:gd name="connsiteY11" fmla="*/ 180161 h 526885"/>
              <a:gd name="connsiteX12" fmla="*/ 3256488 w 3270085"/>
              <a:gd name="connsiteY12" fmla="*/ 214153 h 526885"/>
              <a:gd name="connsiteX13" fmla="*/ 3270085 w 3270085"/>
              <a:gd name="connsiteY13" fmla="*/ 248146 h 526885"/>
              <a:gd name="connsiteX14" fmla="*/ 3263286 w 3270085"/>
              <a:gd name="connsiteY14" fmla="*/ 268541 h 526885"/>
              <a:gd name="connsiteX15" fmla="*/ 3242890 w 3270085"/>
              <a:gd name="connsiteY15" fmla="*/ 285538 h 526885"/>
              <a:gd name="connsiteX16" fmla="*/ 3212297 w 3270085"/>
              <a:gd name="connsiteY16" fmla="*/ 302534 h 526885"/>
              <a:gd name="connsiteX17" fmla="*/ 3171506 w 3270085"/>
              <a:gd name="connsiteY17" fmla="*/ 305933 h 526885"/>
              <a:gd name="connsiteX18" fmla="*/ 3066129 w 3270085"/>
              <a:gd name="connsiteY18" fmla="*/ 302534 h 526885"/>
              <a:gd name="connsiteX19" fmla="*/ 2814584 w 3270085"/>
              <a:gd name="connsiteY19" fmla="*/ 292336 h 526885"/>
              <a:gd name="connsiteX20" fmla="*/ 2491655 w 3270085"/>
              <a:gd name="connsiteY20" fmla="*/ 278739 h 526885"/>
              <a:gd name="connsiteX21" fmla="*/ 2127934 w 3270085"/>
              <a:gd name="connsiteY21" fmla="*/ 278739 h 526885"/>
              <a:gd name="connsiteX22" fmla="*/ 1828800 w 3270085"/>
              <a:gd name="connsiteY22" fmla="*/ 292336 h 526885"/>
              <a:gd name="connsiteX23" fmla="*/ 1475277 w 3270085"/>
              <a:gd name="connsiteY23" fmla="*/ 329728 h 526885"/>
              <a:gd name="connsiteX24" fmla="*/ 1070766 w 3270085"/>
              <a:gd name="connsiteY24" fmla="*/ 387515 h 526885"/>
              <a:gd name="connsiteX25" fmla="*/ 846415 w 3270085"/>
              <a:gd name="connsiteY25" fmla="*/ 428307 h 526885"/>
              <a:gd name="connsiteX26" fmla="*/ 628862 w 3270085"/>
              <a:gd name="connsiteY26" fmla="*/ 486094 h 526885"/>
              <a:gd name="connsiteX27" fmla="*/ 499690 w 3270085"/>
              <a:gd name="connsiteY27" fmla="*/ 526885 h 526885"/>
              <a:gd name="connsiteX28" fmla="*/ 445302 w 3270085"/>
              <a:gd name="connsiteY28" fmla="*/ 526885 h 526885"/>
              <a:gd name="connsiteX29" fmla="*/ 384116 w 3270085"/>
              <a:gd name="connsiteY29" fmla="*/ 520086 h 526885"/>
              <a:gd name="connsiteX30" fmla="*/ 326328 w 3270085"/>
              <a:gd name="connsiteY30" fmla="*/ 499691 h 526885"/>
              <a:gd name="connsiteX31" fmla="*/ 254944 w 3270085"/>
              <a:gd name="connsiteY31" fmla="*/ 462299 h 526885"/>
              <a:gd name="connsiteX32" fmla="*/ 166563 w 3270085"/>
              <a:gd name="connsiteY32" fmla="*/ 387515 h 526885"/>
              <a:gd name="connsiteX33" fmla="*/ 71384 w 3270085"/>
              <a:gd name="connsiteY33" fmla="*/ 285538 h 526885"/>
              <a:gd name="connsiteX34" fmla="*/ 27194 w 3270085"/>
              <a:gd name="connsiteY34" fmla="*/ 224351 h 526885"/>
              <a:gd name="connsiteX35" fmla="*/ 0 w 3270085"/>
              <a:gd name="connsiteY35" fmla="*/ 163165 h 526885"/>
              <a:gd name="connsiteX36" fmla="*/ 3399 w 3270085"/>
              <a:gd name="connsiteY36" fmla="*/ 139370 h 526885"/>
              <a:gd name="connsiteX37" fmla="*/ 20395 w 3270085"/>
              <a:gd name="connsiteY37" fmla="*/ 142769 h 526885"/>
              <a:gd name="connsiteX38" fmla="*/ 71384 w 3270085"/>
              <a:gd name="connsiteY38" fmla="*/ 163165 h 526885"/>
              <a:gd name="connsiteX39" fmla="*/ 129172 w 3270085"/>
              <a:gd name="connsiteY39" fmla="*/ 183560 h 526885"/>
              <a:gd name="connsiteX40" fmla="*/ 220951 w 3270085"/>
              <a:gd name="connsiteY40" fmla="*/ 210754 h 526885"/>
              <a:gd name="connsiteX41" fmla="*/ 316131 w 3270085"/>
              <a:gd name="connsiteY41" fmla="*/ 227750 h 526885"/>
              <a:gd name="connsiteX42" fmla="*/ 411310 w 3270085"/>
              <a:gd name="connsiteY42" fmla="*/ 237948 h 526885"/>
              <a:gd name="connsiteX43" fmla="*/ 492892 w 3270085"/>
              <a:gd name="connsiteY43" fmla="*/ 241347 h 526885"/>
              <a:gd name="connsiteX44" fmla="*/ 547280 w 3270085"/>
              <a:gd name="connsiteY44" fmla="*/ 241347 h 526885"/>
              <a:gd name="connsiteX45" fmla="*/ 693448 w 3270085"/>
              <a:gd name="connsiteY45" fmla="*/ 224351 h 526885"/>
              <a:gd name="connsiteX46" fmla="*/ 1135351 w 3270085"/>
              <a:gd name="connsiteY46" fmla="*/ 169963 h 526885"/>
              <a:gd name="connsiteX0" fmla="*/ 1135351 w 3270085"/>
              <a:gd name="connsiteY0" fmla="*/ 169963 h 526885"/>
              <a:gd name="connsiteX1" fmla="*/ 1757415 w 3270085"/>
              <a:gd name="connsiteY1" fmla="*/ 91780 h 526885"/>
              <a:gd name="connsiteX2" fmla="*/ 2005561 w 3270085"/>
              <a:gd name="connsiteY2" fmla="*/ 78183 h 526885"/>
              <a:gd name="connsiteX3" fmla="*/ 2559640 w 3270085"/>
              <a:gd name="connsiteY3" fmla="*/ 44191 h 526885"/>
              <a:gd name="connsiteX4" fmla="*/ 2648021 w 3270085"/>
              <a:gd name="connsiteY4" fmla="*/ 40791 h 526885"/>
              <a:gd name="connsiteX5" fmla="*/ 2705808 w 3270085"/>
              <a:gd name="connsiteY5" fmla="*/ 30594 h 526885"/>
              <a:gd name="connsiteX6" fmla="*/ 2790789 w 3270085"/>
              <a:gd name="connsiteY6" fmla="*/ 13597 h 526885"/>
              <a:gd name="connsiteX7" fmla="*/ 2858774 w 3270085"/>
              <a:gd name="connsiteY7" fmla="*/ 0 h 526885"/>
              <a:gd name="connsiteX8" fmla="*/ 2896166 w 3270085"/>
              <a:gd name="connsiteY8" fmla="*/ 10198 h 526885"/>
              <a:gd name="connsiteX9" fmla="*/ 3028737 w 3270085"/>
              <a:gd name="connsiteY9" fmla="*/ 67985 h 526885"/>
              <a:gd name="connsiteX10" fmla="*/ 3191902 w 3270085"/>
              <a:gd name="connsiteY10" fmla="*/ 156366 h 526885"/>
              <a:gd name="connsiteX11" fmla="*/ 3229293 w 3270085"/>
              <a:gd name="connsiteY11" fmla="*/ 180161 h 526885"/>
              <a:gd name="connsiteX12" fmla="*/ 3256488 w 3270085"/>
              <a:gd name="connsiteY12" fmla="*/ 214153 h 526885"/>
              <a:gd name="connsiteX13" fmla="*/ 3270085 w 3270085"/>
              <a:gd name="connsiteY13" fmla="*/ 248146 h 526885"/>
              <a:gd name="connsiteX14" fmla="*/ 3263286 w 3270085"/>
              <a:gd name="connsiteY14" fmla="*/ 268541 h 526885"/>
              <a:gd name="connsiteX15" fmla="*/ 3242890 w 3270085"/>
              <a:gd name="connsiteY15" fmla="*/ 285538 h 526885"/>
              <a:gd name="connsiteX16" fmla="*/ 3212297 w 3270085"/>
              <a:gd name="connsiteY16" fmla="*/ 302534 h 526885"/>
              <a:gd name="connsiteX17" fmla="*/ 3171506 w 3270085"/>
              <a:gd name="connsiteY17" fmla="*/ 305933 h 526885"/>
              <a:gd name="connsiteX18" fmla="*/ 3066129 w 3270085"/>
              <a:gd name="connsiteY18" fmla="*/ 302534 h 526885"/>
              <a:gd name="connsiteX19" fmla="*/ 2814584 w 3270085"/>
              <a:gd name="connsiteY19" fmla="*/ 292336 h 526885"/>
              <a:gd name="connsiteX20" fmla="*/ 2491655 w 3270085"/>
              <a:gd name="connsiteY20" fmla="*/ 278739 h 526885"/>
              <a:gd name="connsiteX21" fmla="*/ 2127934 w 3270085"/>
              <a:gd name="connsiteY21" fmla="*/ 278739 h 526885"/>
              <a:gd name="connsiteX22" fmla="*/ 1828800 w 3270085"/>
              <a:gd name="connsiteY22" fmla="*/ 292336 h 526885"/>
              <a:gd name="connsiteX23" fmla="*/ 1475277 w 3270085"/>
              <a:gd name="connsiteY23" fmla="*/ 329728 h 526885"/>
              <a:gd name="connsiteX24" fmla="*/ 1070766 w 3270085"/>
              <a:gd name="connsiteY24" fmla="*/ 387515 h 526885"/>
              <a:gd name="connsiteX25" fmla="*/ 846415 w 3270085"/>
              <a:gd name="connsiteY25" fmla="*/ 428307 h 526885"/>
              <a:gd name="connsiteX26" fmla="*/ 628862 w 3270085"/>
              <a:gd name="connsiteY26" fmla="*/ 486094 h 526885"/>
              <a:gd name="connsiteX27" fmla="*/ 499690 w 3270085"/>
              <a:gd name="connsiteY27" fmla="*/ 526885 h 526885"/>
              <a:gd name="connsiteX28" fmla="*/ 445302 w 3270085"/>
              <a:gd name="connsiteY28" fmla="*/ 526885 h 526885"/>
              <a:gd name="connsiteX29" fmla="*/ 384116 w 3270085"/>
              <a:gd name="connsiteY29" fmla="*/ 520086 h 526885"/>
              <a:gd name="connsiteX30" fmla="*/ 326328 w 3270085"/>
              <a:gd name="connsiteY30" fmla="*/ 499691 h 526885"/>
              <a:gd name="connsiteX31" fmla="*/ 254944 w 3270085"/>
              <a:gd name="connsiteY31" fmla="*/ 462299 h 526885"/>
              <a:gd name="connsiteX32" fmla="*/ 166563 w 3270085"/>
              <a:gd name="connsiteY32" fmla="*/ 387515 h 526885"/>
              <a:gd name="connsiteX33" fmla="*/ 71384 w 3270085"/>
              <a:gd name="connsiteY33" fmla="*/ 285538 h 526885"/>
              <a:gd name="connsiteX34" fmla="*/ 27194 w 3270085"/>
              <a:gd name="connsiteY34" fmla="*/ 224351 h 526885"/>
              <a:gd name="connsiteX35" fmla="*/ 0 w 3270085"/>
              <a:gd name="connsiteY35" fmla="*/ 163165 h 526885"/>
              <a:gd name="connsiteX36" fmla="*/ 3399 w 3270085"/>
              <a:gd name="connsiteY36" fmla="*/ 139370 h 526885"/>
              <a:gd name="connsiteX37" fmla="*/ 20395 w 3270085"/>
              <a:gd name="connsiteY37" fmla="*/ 142769 h 526885"/>
              <a:gd name="connsiteX38" fmla="*/ 71384 w 3270085"/>
              <a:gd name="connsiteY38" fmla="*/ 163165 h 526885"/>
              <a:gd name="connsiteX39" fmla="*/ 129172 w 3270085"/>
              <a:gd name="connsiteY39" fmla="*/ 183560 h 526885"/>
              <a:gd name="connsiteX40" fmla="*/ 220951 w 3270085"/>
              <a:gd name="connsiteY40" fmla="*/ 210754 h 526885"/>
              <a:gd name="connsiteX41" fmla="*/ 316131 w 3270085"/>
              <a:gd name="connsiteY41" fmla="*/ 227750 h 526885"/>
              <a:gd name="connsiteX42" fmla="*/ 411310 w 3270085"/>
              <a:gd name="connsiteY42" fmla="*/ 237948 h 526885"/>
              <a:gd name="connsiteX43" fmla="*/ 492892 w 3270085"/>
              <a:gd name="connsiteY43" fmla="*/ 241347 h 526885"/>
              <a:gd name="connsiteX44" fmla="*/ 547280 w 3270085"/>
              <a:gd name="connsiteY44" fmla="*/ 241347 h 526885"/>
              <a:gd name="connsiteX45" fmla="*/ 693448 w 3270085"/>
              <a:gd name="connsiteY45" fmla="*/ 224351 h 526885"/>
              <a:gd name="connsiteX46" fmla="*/ 1135351 w 3270085"/>
              <a:gd name="connsiteY46" fmla="*/ 169963 h 526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270085" h="526885">
                <a:moveTo>
                  <a:pt x="1135351" y="169963"/>
                </a:moveTo>
                <a:lnTo>
                  <a:pt x="1757415" y="91780"/>
                </a:lnTo>
                <a:lnTo>
                  <a:pt x="2005561" y="78183"/>
                </a:lnTo>
                <a:lnTo>
                  <a:pt x="2559640" y="44191"/>
                </a:lnTo>
                <a:lnTo>
                  <a:pt x="2648021" y="40791"/>
                </a:lnTo>
                <a:lnTo>
                  <a:pt x="2705808" y="30594"/>
                </a:lnTo>
                <a:lnTo>
                  <a:pt x="2790789" y="13597"/>
                </a:lnTo>
                <a:lnTo>
                  <a:pt x="2858774" y="0"/>
                </a:lnTo>
                <a:lnTo>
                  <a:pt x="2896166" y="10198"/>
                </a:lnTo>
                <a:lnTo>
                  <a:pt x="3028737" y="67985"/>
                </a:lnTo>
                <a:lnTo>
                  <a:pt x="3191902" y="156366"/>
                </a:lnTo>
                <a:lnTo>
                  <a:pt x="3229293" y="180161"/>
                </a:lnTo>
                <a:lnTo>
                  <a:pt x="3256488" y="214153"/>
                </a:lnTo>
                <a:lnTo>
                  <a:pt x="3270085" y="248146"/>
                </a:lnTo>
                <a:lnTo>
                  <a:pt x="3263286" y="268541"/>
                </a:lnTo>
                <a:lnTo>
                  <a:pt x="3242890" y="285538"/>
                </a:lnTo>
                <a:lnTo>
                  <a:pt x="3212297" y="302534"/>
                </a:lnTo>
                <a:lnTo>
                  <a:pt x="3171506" y="305933"/>
                </a:lnTo>
                <a:lnTo>
                  <a:pt x="3066129" y="302534"/>
                </a:lnTo>
                <a:lnTo>
                  <a:pt x="2814584" y="292336"/>
                </a:lnTo>
                <a:lnTo>
                  <a:pt x="2491655" y="278739"/>
                </a:lnTo>
                <a:lnTo>
                  <a:pt x="2127934" y="278739"/>
                </a:lnTo>
                <a:lnTo>
                  <a:pt x="1828800" y="292336"/>
                </a:lnTo>
                <a:lnTo>
                  <a:pt x="1475277" y="329728"/>
                </a:lnTo>
                <a:lnTo>
                  <a:pt x="1070766" y="387515"/>
                </a:lnTo>
                <a:lnTo>
                  <a:pt x="846415" y="428307"/>
                </a:lnTo>
                <a:lnTo>
                  <a:pt x="628862" y="486094"/>
                </a:lnTo>
                <a:lnTo>
                  <a:pt x="499690" y="526885"/>
                </a:lnTo>
                <a:lnTo>
                  <a:pt x="445302" y="526885"/>
                </a:lnTo>
                <a:lnTo>
                  <a:pt x="384116" y="520086"/>
                </a:lnTo>
                <a:lnTo>
                  <a:pt x="326328" y="499691"/>
                </a:lnTo>
                <a:lnTo>
                  <a:pt x="254944" y="462299"/>
                </a:lnTo>
                <a:lnTo>
                  <a:pt x="166563" y="387515"/>
                </a:lnTo>
                <a:lnTo>
                  <a:pt x="71384" y="285538"/>
                </a:lnTo>
                <a:lnTo>
                  <a:pt x="27194" y="224351"/>
                </a:lnTo>
                <a:lnTo>
                  <a:pt x="0" y="163165"/>
                </a:lnTo>
                <a:lnTo>
                  <a:pt x="3399" y="139370"/>
                </a:lnTo>
                <a:lnTo>
                  <a:pt x="20395" y="142769"/>
                </a:lnTo>
                <a:lnTo>
                  <a:pt x="71384" y="163165"/>
                </a:lnTo>
                <a:lnTo>
                  <a:pt x="129172" y="183560"/>
                </a:lnTo>
                <a:lnTo>
                  <a:pt x="220951" y="210754"/>
                </a:lnTo>
                <a:lnTo>
                  <a:pt x="316131" y="227750"/>
                </a:lnTo>
                <a:lnTo>
                  <a:pt x="411310" y="237948"/>
                </a:lnTo>
                <a:lnTo>
                  <a:pt x="492892" y="241347"/>
                </a:lnTo>
                <a:lnTo>
                  <a:pt x="547280" y="241347"/>
                </a:lnTo>
                <a:lnTo>
                  <a:pt x="693448" y="224351"/>
                </a:lnTo>
                <a:lnTo>
                  <a:pt x="1135351" y="1699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C9CC895-D1DA-4991-972E-5C313F31B708}"/>
              </a:ext>
            </a:extLst>
          </p:cNvPr>
          <p:cNvGrpSpPr/>
          <p:nvPr/>
        </p:nvGrpSpPr>
        <p:grpSpPr>
          <a:xfrm>
            <a:off x="3768728" y="1555750"/>
            <a:ext cx="4576760" cy="4424364"/>
            <a:chOff x="3768728" y="1555750"/>
            <a:chExt cx="4576760" cy="4424364"/>
          </a:xfrm>
        </p:grpSpPr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5FE14970-E017-4603-ABE5-3CEC3BC13CC2}"/>
                </a:ext>
              </a:extLst>
            </p:cNvPr>
            <p:cNvSpPr/>
            <p:nvPr/>
          </p:nvSpPr>
          <p:spPr>
            <a:xfrm>
              <a:off x="4981577" y="2551114"/>
              <a:ext cx="508000" cy="555625"/>
            </a:xfrm>
            <a:custGeom>
              <a:avLst/>
              <a:gdLst>
                <a:gd name="connsiteX0" fmla="*/ 69056 w 507206"/>
                <a:gd name="connsiteY0" fmla="*/ 128587 h 557212"/>
                <a:gd name="connsiteX1" fmla="*/ 283369 w 507206"/>
                <a:gd name="connsiteY1" fmla="*/ 423862 h 557212"/>
                <a:gd name="connsiteX2" fmla="*/ 333375 w 507206"/>
                <a:gd name="connsiteY2" fmla="*/ 485775 h 557212"/>
                <a:gd name="connsiteX3" fmla="*/ 369094 w 507206"/>
                <a:gd name="connsiteY3" fmla="*/ 521494 h 557212"/>
                <a:gd name="connsiteX4" fmla="*/ 395288 w 507206"/>
                <a:gd name="connsiteY4" fmla="*/ 545306 h 557212"/>
                <a:gd name="connsiteX5" fmla="*/ 421481 w 507206"/>
                <a:gd name="connsiteY5" fmla="*/ 557212 h 557212"/>
                <a:gd name="connsiteX6" fmla="*/ 452438 w 507206"/>
                <a:gd name="connsiteY6" fmla="*/ 557212 h 557212"/>
                <a:gd name="connsiteX7" fmla="*/ 464344 w 507206"/>
                <a:gd name="connsiteY7" fmla="*/ 547687 h 557212"/>
                <a:gd name="connsiteX8" fmla="*/ 488156 w 507206"/>
                <a:gd name="connsiteY8" fmla="*/ 511969 h 557212"/>
                <a:gd name="connsiteX9" fmla="*/ 504825 w 507206"/>
                <a:gd name="connsiteY9" fmla="*/ 471487 h 557212"/>
                <a:gd name="connsiteX10" fmla="*/ 507206 w 507206"/>
                <a:gd name="connsiteY10" fmla="*/ 442912 h 557212"/>
                <a:gd name="connsiteX11" fmla="*/ 507206 w 507206"/>
                <a:gd name="connsiteY11" fmla="*/ 402431 h 557212"/>
                <a:gd name="connsiteX12" fmla="*/ 502444 w 507206"/>
                <a:gd name="connsiteY12" fmla="*/ 378619 h 557212"/>
                <a:gd name="connsiteX13" fmla="*/ 476250 w 507206"/>
                <a:gd name="connsiteY13" fmla="*/ 304800 h 557212"/>
                <a:gd name="connsiteX14" fmla="*/ 438150 w 507206"/>
                <a:gd name="connsiteY14" fmla="*/ 211931 h 557212"/>
                <a:gd name="connsiteX15" fmla="*/ 404813 w 507206"/>
                <a:gd name="connsiteY15" fmla="*/ 171450 h 557212"/>
                <a:gd name="connsiteX16" fmla="*/ 366713 w 507206"/>
                <a:gd name="connsiteY16" fmla="*/ 140494 h 557212"/>
                <a:gd name="connsiteX17" fmla="*/ 304800 w 507206"/>
                <a:gd name="connsiteY17" fmla="*/ 104775 h 557212"/>
                <a:gd name="connsiteX18" fmla="*/ 171450 w 507206"/>
                <a:gd name="connsiteY18" fmla="*/ 47625 h 557212"/>
                <a:gd name="connsiteX19" fmla="*/ 38100 w 507206"/>
                <a:gd name="connsiteY19" fmla="*/ 4762 h 557212"/>
                <a:gd name="connsiteX20" fmla="*/ 19050 w 507206"/>
                <a:gd name="connsiteY20" fmla="*/ 0 h 557212"/>
                <a:gd name="connsiteX21" fmla="*/ 0 w 507206"/>
                <a:gd name="connsiteY21" fmla="*/ 2381 h 557212"/>
                <a:gd name="connsiteX22" fmla="*/ 0 w 507206"/>
                <a:gd name="connsiteY22" fmla="*/ 21431 h 557212"/>
                <a:gd name="connsiteX23" fmla="*/ 23813 w 507206"/>
                <a:gd name="connsiteY23" fmla="*/ 64294 h 557212"/>
                <a:gd name="connsiteX24" fmla="*/ 69056 w 507206"/>
                <a:gd name="connsiteY24" fmla="*/ 12858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7206" h="557212">
                  <a:moveTo>
                    <a:pt x="69056" y="128587"/>
                  </a:moveTo>
                  <a:lnTo>
                    <a:pt x="283369" y="423862"/>
                  </a:lnTo>
                  <a:lnTo>
                    <a:pt x="333375" y="485775"/>
                  </a:lnTo>
                  <a:lnTo>
                    <a:pt x="369094" y="521494"/>
                  </a:lnTo>
                  <a:lnTo>
                    <a:pt x="395288" y="545306"/>
                  </a:lnTo>
                  <a:lnTo>
                    <a:pt x="421481" y="557212"/>
                  </a:lnTo>
                  <a:lnTo>
                    <a:pt x="452438" y="557212"/>
                  </a:lnTo>
                  <a:lnTo>
                    <a:pt x="464344" y="547687"/>
                  </a:lnTo>
                  <a:lnTo>
                    <a:pt x="488156" y="511969"/>
                  </a:lnTo>
                  <a:lnTo>
                    <a:pt x="504825" y="471487"/>
                  </a:lnTo>
                  <a:lnTo>
                    <a:pt x="507206" y="442912"/>
                  </a:lnTo>
                  <a:lnTo>
                    <a:pt x="507206" y="402431"/>
                  </a:lnTo>
                  <a:lnTo>
                    <a:pt x="502444" y="378619"/>
                  </a:lnTo>
                  <a:lnTo>
                    <a:pt x="476250" y="304800"/>
                  </a:lnTo>
                  <a:lnTo>
                    <a:pt x="438150" y="211931"/>
                  </a:lnTo>
                  <a:lnTo>
                    <a:pt x="404813" y="171450"/>
                  </a:lnTo>
                  <a:lnTo>
                    <a:pt x="366713" y="140494"/>
                  </a:lnTo>
                  <a:lnTo>
                    <a:pt x="304800" y="104775"/>
                  </a:lnTo>
                  <a:lnTo>
                    <a:pt x="171450" y="476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0" y="2381"/>
                  </a:lnTo>
                  <a:lnTo>
                    <a:pt x="0" y="21431"/>
                  </a:lnTo>
                  <a:lnTo>
                    <a:pt x="23813" y="64294"/>
                  </a:lnTo>
                  <a:lnTo>
                    <a:pt x="69056" y="128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8">
              <a:extLst>
                <a:ext uri="{FF2B5EF4-FFF2-40B4-BE49-F238E27FC236}">
                  <a16:creationId xmlns:a16="http://schemas.microsoft.com/office/drawing/2014/main" id="{6DCDB568-C941-4EB7-8735-7B9E321682EC}"/>
                </a:ext>
              </a:extLst>
            </p:cNvPr>
            <p:cNvSpPr/>
            <p:nvPr/>
          </p:nvSpPr>
          <p:spPr>
            <a:xfrm>
              <a:off x="3768728" y="2565401"/>
              <a:ext cx="447675" cy="1287463"/>
            </a:xfrm>
            <a:custGeom>
              <a:avLst/>
              <a:gdLst>
                <a:gd name="connsiteX0" fmla="*/ 230479 w 448432"/>
                <a:gd name="connsiteY0" fmla="*/ 493526 h 1287676"/>
                <a:gd name="connsiteX1" fmla="*/ 177870 w 448432"/>
                <a:gd name="connsiteY1" fmla="*/ 621291 h 1287676"/>
                <a:gd name="connsiteX2" fmla="*/ 127766 w 448432"/>
                <a:gd name="connsiteY2" fmla="*/ 713984 h 1287676"/>
                <a:gd name="connsiteX3" fmla="*/ 87683 w 448432"/>
                <a:gd name="connsiteY3" fmla="*/ 771604 h 1287676"/>
                <a:gd name="connsiteX4" fmla="*/ 22547 w 448432"/>
                <a:gd name="connsiteY4" fmla="*/ 844255 h 1287676"/>
                <a:gd name="connsiteX5" fmla="*/ 0 w 448432"/>
                <a:gd name="connsiteY5" fmla="*/ 866802 h 1287676"/>
                <a:gd name="connsiteX6" fmla="*/ 0 w 448432"/>
                <a:gd name="connsiteY6" fmla="*/ 956989 h 1287676"/>
                <a:gd name="connsiteX7" fmla="*/ 15032 w 448432"/>
                <a:gd name="connsiteY7" fmla="*/ 1167426 h 1287676"/>
                <a:gd name="connsiteX8" fmla="*/ 22547 w 448432"/>
                <a:gd name="connsiteY8" fmla="*/ 1194983 h 1287676"/>
                <a:gd name="connsiteX9" fmla="*/ 40084 w 448432"/>
                <a:gd name="connsiteY9" fmla="*/ 1235067 h 1287676"/>
                <a:gd name="connsiteX10" fmla="*/ 65136 w 448432"/>
                <a:gd name="connsiteY10" fmla="*/ 1260119 h 1287676"/>
                <a:gd name="connsiteX11" fmla="*/ 85177 w 448432"/>
                <a:gd name="connsiteY11" fmla="*/ 1275150 h 1287676"/>
                <a:gd name="connsiteX12" fmla="*/ 130271 w 448432"/>
                <a:gd name="connsiteY12" fmla="*/ 1287676 h 1287676"/>
                <a:gd name="connsiteX13" fmla="*/ 157828 w 448432"/>
                <a:gd name="connsiteY13" fmla="*/ 1287676 h 1287676"/>
                <a:gd name="connsiteX14" fmla="*/ 187891 w 448432"/>
                <a:gd name="connsiteY14" fmla="*/ 1277655 h 1287676"/>
                <a:gd name="connsiteX15" fmla="*/ 220458 w 448432"/>
                <a:gd name="connsiteY15" fmla="*/ 1250098 h 1287676"/>
                <a:gd name="connsiteX16" fmla="*/ 253026 w 448432"/>
                <a:gd name="connsiteY16" fmla="*/ 1202499 h 1287676"/>
                <a:gd name="connsiteX17" fmla="*/ 295615 w 448432"/>
                <a:gd name="connsiteY17" fmla="*/ 1114817 h 1287676"/>
                <a:gd name="connsiteX18" fmla="*/ 340708 w 448432"/>
                <a:gd name="connsiteY18" fmla="*/ 999577 h 1287676"/>
                <a:gd name="connsiteX19" fmla="*/ 390812 w 448432"/>
                <a:gd name="connsiteY19" fmla="*/ 821708 h 1287676"/>
                <a:gd name="connsiteX20" fmla="*/ 428390 w 448432"/>
                <a:gd name="connsiteY20" fmla="*/ 646343 h 1287676"/>
                <a:gd name="connsiteX21" fmla="*/ 443422 w 448432"/>
                <a:gd name="connsiteY21" fmla="*/ 506052 h 1287676"/>
                <a:gd name="connsiteX22" fmla="*/ 448432 w 448432"/>
                <a:gd name="connsiteY22" fmla="*/ 348224 h 1287676"/>
                <a:gd name="connsiteX23" fmla="*/ 438411 w 448432"/>
                <a:gd name="connsiteY23" fmla="*/ 175365 h 1287676"/>
                <a:gd name="connsiteX24" fmla="*/ 423380 w 448432"/>
                <a:gd name="connsiteY24" fmla="*/ 65136 h 1287676"/>
                <a:gd name="connsiteX25" fmla="*/ 413359 w 448432"/>
                <a:gd name="connsiteY25" fmla="*/ 30063 h 1287676"/>
                <a:gd name="connsiteX26" fmla="*/ 398328 w 448432"/>
                <a:gd name="connsiteY26" fmla="*/ 5011 h 1287676"/>
                <a:gd name="connsiteX27" fmla="*/ 383297 w 448432"/>
                <a:gd name="connsiteY27" fmla="*/ 0 h 1287676"/>
                <a:gd name="connsiteX28" fmla="*/ 365760 w 448432"/>
                <a:gd name="connsiteY28" fmla="*/ 0 h 1287676"/>
                <a:gd name="connsiteX29" fmla="*/ 343213 w 448432"/>
                <a:gd name="connsiteY29" fmla="*/ 22547 h 1287676"/>
                <a:gd name="connsiteX30" fmla="*/ 328182 w 448432"/>
                <a:gd name="connsiteY30" fmla="*/ 75157 h 1287676"/>
                <a:gd name="connsiteX31" fmla="*/ 315656 w 448432"/>
                <a:gd name="connsiteY31" fmla="*/ 167849 h 1287676"/>
                <a:gd name="connsiteX32" fmla="*/ 290604 w 448432"/>
                <a:gd name="connsiteY32" fmla="*/ 290604 h 1287676"/>
                <a:gd name="connsiteX33" fmla="*/ 260542 w 448432"/>
                <a:gd name="connsiteY33" fmla="*/ 405844 h 1287676"/>
                <a:gd name="connsiteX34" fmla="*/ 230479 w 448432"/>
                <a:gd name="connsiteY34" fmla="*/ 493526 h 12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8432" h="1287676">
                  <a:moveTo>
                    <a:pt x="230479" y="493526"/>
                  </a:moveTo>
                  <a:lnTo>
                    <a:pt x="177870" y="621291"/>
                  </a:lnTo>
                  <a:lnTo>
                    <a:pt x="127766" y="713984"/>
                  </a:lnTo>
                  <a:lnTo>
                    <a:pt x="87683" y="771604"/>
                  </a:lnTo>
                  <a:lnTo>
                    <a:pt x="22547" y="844255"/>
                  </a:lnTo>
                  <a:lnTo>
                    <a:pt x="0" y="866802"/>
                  </a:lnTo>
                  <a:lnTo>
                    <a:pt x="0" y="956989"/>
                  </a:lnTo>
                  <a:lnTo>
                    <a:pt x="15032" y="1167426"/>
                  </a:lnTo>
                  <a:lnTo>
                    <a:pt x="22547" y="1194983"/>
                  </a:lnTo>
                  <a:lnTo>
                    <a:pt x="40084" y="1235067"/>
                  </a:lnTo>
                  <a:lnTo>
                    <a:pt x="65136" y="1260119"/>
                  </a:lnTo>
                  <a:lnTo>
                    <a:pt x="85177" y="1275150"/>
                  </a:lnTo>
                  <a:lnTo>
                    <a:pt x="130271" y="1287676"/>
                  </a:lnTo>
                  <a:lnTo>
                    <a:pt x="157828" y="1287676"/>
                  </a:lnTo>
                  <a:lnTo>
                    <a:pt x="187891" y="1277655"/>
                  </a:lnTo>
                  <a:lnTo>
                    <a:pt x="220458" y="1250098"/>
                  </a:lnTo>
                  <a:lnTo>
                    <a:pt x="253026" y="1202499"/>
                  </a:lnTo>
                  <a:lnTo>
                    <a:pt x="295615" y="1114817"/>
                  </a:lnTo>
                  <a:lnTo>
                    <a:pt x="340708" y="999577"/>
                  </a:lnTo>
                  <a:lnTo>
                    <a:pt x="390812" y="821708"/>
                  </a:lnTo>
                  <a:lnTo>
                    <a:pt x="428390" y="646343"/>
                  </a:lnTo>
                  <a:lnTo>
                    <a:pt x="443422" y="506052"/>
                  </a:lnTo>
                  <a:lnTo>
                    <a:pt x="448432" y="348224"/>
                  </a:lnTo>
                  <a:lnTo>
                    <a:pt x="438411" y="175365"/>
                  </a:lnTo>
                  <a:lnTo>
                    <a:pt x="423380" y="65136"/>
                  </a:lnTo>
                  <a:lnTo>
                    <a:pt x="413359" y="30063"/>
                  </a:lnTo>
                  <a:lnTo>
                    <a:pt x="398328" y="5011"/>
                  </a:lnTo>
                  <a:lnTo>
                    <a:pt x="383297" y="0"/>
                  </a:lnTo>
                  <a:lnTo>
                    <a:pt x="365760" y="0"/>
                  </a:lnTo>
                  <a:lnTo>
                    <a:pt x="343213" y="22547"/>
                  </a:lnTo>
                  <a:lnTo>
                    <a:pt x="328182" y="75157"/>
                  </a:lnTo>
                  <a:lnTo>
                    <a:pt x="315656" y="167849"/>
                  </a:lnTo>
                  <a:lnTo>
                    <a:pt x="290604" y="290604"/>
                  </a:lnTo>
                  <a:lnTo>
                    <a:pt x="260542" y="405844"/>
                  </a:lnTo>
                  <a:lnTo>
                    <a:pt x="230479" y="49352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3">
              <a:extLst>
                <a:ext uri="{FF2B5EF4-FFF2-40B4-BE49-F238E27FC236}">
                  <a16:creationId xmlns:a16="http://schemas.microsoft.com/office/drawing/2014/main" id="{3DFC847C-4155-4B4D-A3F9-D57EEB4E5F9D}"/>
                </a:ext>
              </a:extLst>
            </p:cNvPr>
            <p:cNvSpPr/>
            <p:nvPr/>
          </p:nvSpPr>
          <p:spPr>
            <a:xfrm rot="16200000">
              <a:off x="5010151" y="2624138"/>
              <a:ext cx="1543050" cy="882650"/>
            </a:xfrm>
            <a:custGeom>
              <a:avLst/>
              <a:gdLst>
                <a:gd name="connsiteX0" fmla="*/ 376237 w 1543050"/>
                <a:gd name="connsiteY0" fmla="*/ 169069 h 883444"/>
                <a:gd name="connsiteX1" fmla="*/ 823912 w 1543050"/>
                <a:gd name="connsiteY1" fmla="*/ 381000 h 883444"/>
                <a:gd name="connsiteX2" fmla="*/ 1050131 w 1543050"/>
                <a:gd name="connsiteY2" fmla="*/ 471487 h 883444"/>
                <a:gd name="connsiteX3" fmla="*/ 1212056 w 1543050"/>
                <a:gd name="connsiteY3" fmla="*/ 519112 h 883444"/>
                <a:gd name="connsiteX4" fmla="*/ 1273969 w 1543050"/>
                <a:gd name="connsiteY4" fmla="*/ 531019 h 883444"/>
                <a:gd name="connsiteX5" fmla="*/ 1302544 w 1543050"/>
                <a:gd name="connsiteY5" fmla="*/ 531019 h 883444"/>
                <a:gd name="connsiteX6" fmla="*/ 1331119 w 1543050"/>
                <a:gd name="connsiteY6" fmla="*/ 521494 h 883444"/>
                <a:gd name="connsiteX7" fmla="*/ 1369219 w 1543050"/>
                <a:gd name="connsiteY7" fmla="*/ 497681 h 883444"/>
                <a:gd name="connsiteX8" fmla="*/ 1423987 w 1543050"/>
                <a:gd name="connsiteY8" fmla="*/ 450056 h 883444"/>
                <a:gd name="connsiteX9" fmla="*/ 1473994 w 1543050"/>
                <a:gd name="connsiteY9" fmla="*/ 378619 h 883444"/>
                <a:gd name="connsiteX10" fmla="*/ 1493044 w 1543050"/>
                <a:gd name="connsiteY10" fmla="*/ 359569 h 883444"/>
                <a:gd name="connsiteX11" fmla="*/ 1507331 w 1543050"/>
                <a:gd name="connsiteY11" fmla="*/ 347662 h 883444"/>
                <a:gd name="connsiteX12" fmla="*/ 1526381 w 1543050"/>
                <a:gd name="connsiteY12" fmla="*/ 345281 h 883444"/>
                <a:gd name="connsiteX13" fmla="*/ 1535906 w 1543050"/>
                <a:gd name="connsiteY13" fmla="*/ 354806 h 883444"/>
                <a:gd name="connsiteX14" fmla="*/ 1543050 w 1543050"/>
                <a:gd name="connsiteY14" fmla="*/ 385762 h 883444"/>
                <a:gd name="connsiteX15" fmla="*/ 1540669 w 1543050"/>
                <a:gd name="connsiteY15" fmla="*/ 421481 h 883444"/>
                <a:gd name="connsiteX16" fmla="*/ 1519237 w 1543050"/>
                <a:gd name="connsiteY16" fmla="*/ 488156 h 883444"/>
                <a:gd name="connsiteX17" fmla="*/ 1473994 w 1543050"/>
                <a:gd name="connsiteY17" fmla="*/ 642937 h 883444"/>
                <a:gd name="connsiteX18" fmla="*/ 1438275 w 1543050"/>
                <a:gd name="connsiteY18" fmla="*/ 714375 h 883444"/>
                <a:gd name="connsiteX19" fmla="*/ 1400175 w 1543050"/>
                <a:gd name="connsiteY19" fmla="*/ 781050 h 883444"/>
                <a:gd name="connsiteX20" fmla="*/ 1359694 w 1543050"/>
                <a:gd name="connsiteY20" fmla="*/ 828675 h 883444"/>
                <a:gd name="connsiteX21" fmla="*/ 1331119 w 1543050"/>
                <a:gd name="connsiteY21" fmla="*/ 857250 h 883444"/>
                <a:gd name="connsiteX22" fmla="*/ 1297781 w 1543050"/>
                <a:gd name="connsiteY22" fmla="*/ 876300 h 883444"/>
                <a:gd name="connsiteX23" fmla="*/ 1276350 w 1543050"/>
                <a:gd name="connsiteY23" fmla="*/ 883444 h 883444"/>
                <a:gd name="connsiteX24" fmla="*/ 1245394 w 1543050"/>
                <a:gd name="connsiteY24" fmla="*/ 876300 h 883444"/>
                <a:gd name="connsiteX25" fmla="*/ 1202531 w 1543050"/>
                <a:gd name="connsiteY25" fmla="*/ 859631 h 883444"/>
                <a:gd name="connsiteX26" fmla="*/ 1169194 w 1543050"/>
                <a:gd name="connsiteY26" fmla="*/ 840581 h 883444"/>
                <a:gd name="connsiteX27" fmla="*/ 1078706 w 1543050"/>
                <a:gd name="connsiteY27" fmla="*/ 778669 h 883444"/>
                <a:gd name="connsiteX28" fmla="*/ 859631 w 1543050"/>
                <a:gd name="connsiteY28" fmla="*/ 650081 h 883444"/>
                <a:gd name="connsiteX29" fmla="*/ 652462 w 1543050"/>
                <a:gd name="connsiteY29" fmla="*/ 531019 h 883444"/>
                <a:gd name="connsiteX30" fmla="*/ 450056 w 1543050"/>
                <a:gd name="connsiteY30" fmla="*/ 404812 h 883444"/>
                <a:gd name="connsiteX31" fmla="*/ 285750 w 1543050"/>
                <a:gd name="connsiteY31" fmla="*/ 288131 h 883444"/>
                <a:gd name="connsiteX32" fmla="*/ 176212 w 1543050"/>
                <a:gd name="connsiteY32" fmla="*/ 202406 h 883444"/>
                <a:gd name="connsiteX33" fmla="*/ 76200 w 1543050"/>
                <a:gd name="connsiteY33" fmla="*/ 126206 h 883444"/>
                <a:gd name="connsiteX34" fmla="*/ 33337 w 1543050"/>
                <a:gd name="connsiteY34" fmla="*/ 85725 h 883444"/>
                <a:gd name="connsiteX35" fmla="*/ 11906 w 1543050"/>
                <a:gd name="connsiteY35" fmla="*/ 57150 h 883444"/>
                <a:gd name="connsiteX36" fmla="*/ 0 w 1543050"/>
                <a:gd name="connsiteY36" fmla="*/ 26194 h 883444"/>
                <a:gd name="connsiteX37" fmla="*/ 2381 w 1543050"/>
                <a:gd name="connsiteY37" fmla="*/ 9525 h 883444"/>
                <a:gd name="connsiteX38" fmla="*/ 9525 w 1543050"/>
                <a:gd name="connsiteY38" fmla="*/ 0 h 883444"/>
                <a:gd name="connsiteX39" fmla="*/ 23812 w 1543050"/>
                <a:gd name="connsiteY39" fmla="*/ 0 h 883444"/>
                <a:gd name="connsiteX40" fmla="*/ 50006 w 1543050"/>
                <a:gd name="connsiteY40" fmla="*/ 2381 h 883444"/>
                <a:gd name="connsiteX41" fmla="*/ 97631 w 1543050"/>
                <a:gd name="connsiteY41" fmla="*/ 26194 h 883444"/>
                <a:gd name="connsiteX42" fmla="*/ 192881 w 1543050"/>
                <a:gd name="connsiteY42" fmla="*/ 73819 h 883444"/>
                <a:gd name="connsiteX43" fmla="*/ 376237 w 1543050"/>
                <a:gd name="connsiteY43" fmla="*/ 169069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43050" h="883444">
                  <a:moveTo>
                    <a:pt x="376237" y="169069"/>
                  </a:moveTo>
                  <a:lnTo>
                    <a:pt x="823912" y="381000"/>
                  </a:lnTo>
                  <a:lnTo>
                    <a:pt x="1050131" y="471487"/>
                  </a:lnTo>
                  <a:lnTo>
                    <a:pt x="1212056" y="519112"/>
                  </a:lnTo>
                  <a:lnTo>
                    <a:pt x="1273969" y="531019"/>
                  </a:lnTo>
                  <a:lnTo>
                    <a:pt x="1302544" y="531019"/>
                  </a:lnTo>
                  <a:lnTo>
                    <a:pt x="1331119" y="521494"/>
                  </a:lnTo>
                  <a:lnTo>
                    <a:pt x="1369219" y="497681"/>
                  </a:lnTo>
                  <a:lnTo>
                    <a:pt x="1423987" y="450056"/>
                  </a:lnTo>
                  <a:lnTo>
                    <a:pt x="1473994" y="378619"/>
                  </a:lnTo>
                  <a:lnTo>
                    <a:pt x="1493044" y="359569"/>
                  </a:lnTo>
                  <a:lnTo>
                    <a:pt x="1507331" y="347662"/>
                  </a:lnTo>
                  <a:lnTo>
                    <a:pt x="1526381" y="345281"/>
                  </a:lnTo>
                  <a:lnTo>
                    <a:pt x="1535906" y="354806"/>
                  </a:lnTo>
                  <a:lnTo>
                    <a:pt x="1543050" y="385762"/>
                  </a:lnTo>
                  <a:lnTo>
                    <a:pt x="1540669" y="421481"/>
                  </a:lnTo>
                  <a:lnTo>
                    <a:pt x="1519237" y="488156"/>
                  </a:lnTo>
                  <a:lnTo>
                    <a:pt x="1473994" y="642937"/>
                  </a:lnTo>
                  <a:lnTo>
                    <a:pt x="1438275" y="714375"/>
                  </a:lnTo>
                  <a:lnTo>
                    <a:pt x="1400175" y="781050"/>
                  </a:lnTo>
                  <a:lnTo>
                    <a:pt x="1359694" y="828675"/>
                  </a:lnTo>
                  <a:lnTo>
                    <a:pt x="1331119" y="857250"/>
                  </a:lnTo>
                  <a:lnTo>
                    <a:pt x="1297781" y="876300"/>
                  </a:lnTo>
                  <a:lnTo>
                    <a:pt x="1276350" y="883444"/>
                  </a:lnTo>
                  <a:lnTo>
                    <a:pt x="1245394" y="876300"/>
                  </a:lnTo>
                  <a:lnTo>
                    <a:pt x="1202531" y="859631"/>
                  </a:lnTo>
                  <a:lnTo>
                    <a:pt x="1169194" y="840581"/>
                  </a:lnTo>
                  <a:lnTo>
                    <a:pt x="1078706" y="778669"/>
                  </a:lnTo>
                  <a:lnTo>
                    <a:pt x="859631" y="650081"/>
                  </a:lnTo>
                  <a:lnTo>
                    <a:pt x="652462" y="531019"/>
                  </a:lnTo>
                  <a:lnTo>
                    <a:pt x="450056" y="404812"/>
                  </a:lnTo>
                  <a:lnTo>
                    <a:pt x="285750" y="288131"/>
                  </a:lnTo>
                  <a:lnTo>
                    <a:pt x="176212" y="202406"/>
                  </a:lnTo>
                  <a:lnTo>
                    <a:pt x="76200" y="126206"/>
                  </a:lnTo>
                  <a:lnTo>
                    <a:pt x="33337" y="85725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2381"/>
                  </a:lnTo>
                  <a:lnTo>
                    <a:pt x="97631" y="26194"/>
                  </a:lnTo>
                  <a:lnTo>
                    <a:pt x="192881" y="73819"/>
                  </a:lnTo>
                  <a:lnTo>
                    <a:pt x="376237" y="1690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5">
              <a:extLst>
                <a:ext uri="{FF2B5EF4-FFF2-40B4-BE49-F238E27FC236}">
                  <a16:creationId xmlns:a16="http://schemas.microsoft.com/office/drawing/2014/main" id="{01560417-B793-4681-9DF5-A93EB3DDBDC3}"/>
                </a:ext>
              </a:extLst>
            </p:cNvPr>
            <p:cNvSpPr/>
            <p:nvPr/>
          </p:nvSpPr>
          <p:spPr>
            <a:xfrm rot="16200000">
              <a:off x="2490791" y="3556001"/>
              <a:ext cx="4381500" cy="466725"/>
            </a:xfrm>
            <a:custGeom>
              <a:avLst/>
              <a:gdLst>
                <a:gd name="connsiteX0" fmla="*/ 3603279 w 4381877"/>
                <a:gd name="connsiteY0" fmla="*/ 176543 h 466254"/>
                <a:gd name="connsiteX1" fmla="*/ 4069533 w 4381877"/>
                <a:gd name="connsiteY1" fmla="*/ 172016 h 466254"/>
                <a:gd name="connsiteX2" fmla="*/ 4110274 w 4381877"/>
                <a:gd name="connsiteY2" fmla="*/ 162963 h 466254"/>
                <a:gd name="connsiteX3" fmla="*/ 4160068 w 4381877"/>
                <a:gd name="connsiteY3" fmla="*/ 144856 h 466254"/>
                <a:gd name="connsiteX4" fmla="*/ 4232495 w 4381877"/>
                <a:gd name="connsiteY4" fmla="*/ 108642 h 466254"/>
                <a:gd name="connsiteX5" fmla="*/ 4273236 w 4381877"/>
                <a:gd name="connsiteY5" fmla="*/ 76955 h 466254"/>
                <a:gd name="connsiteX6" fmla="*/ 4309450 w 4381877"/>
                <a:gd name="connsiteY6" fmla="*/ 40741 h 466254"/>
                <a:gd name="connsiteX7" fmla="*/ 4327557 w 4381877"/>
                <a:gd name="connsiteY7" fmla="*/ 13580 h 466254"/>
                <a:gd name="connsiteX8" fmla="*/ 4345664 w 4381877"/>
                <a:gd name="connsiteY8" fmla="*/ 4527 h 466254"/>
                <a:gd name="connsiteX9" fmla="*/ 4359244 w 4381877"/>
                <a:gd name="connsiteY9" fmla="*/ 0 h 466254"/>
                <a:gd name="connsiteX10" fmla="*/ 4372824 w 4381877"/>
                <a:gd name="connsiteY10" fmla="*/ 13580 h 466254"/>
                <a:gd name="connsiteX11" fmla="*/ 4381877 w 4381877"/>
                <a:gd name="connsiteY11" fmla="*/ 36214 h 466254"/>
                <a:gd name="connsiteX12" fmla="*/ 4381877 w 4381877"/>
                <a:gd name="connsiteY12" fmla="*/ 81481 h 466254"/>
                <a:gd name="connsiteX13" fmla="*/ 4372824 w 4381877"/>
                <a:gd name="connsiteY13" fmla="*/ 135802 h 466254"/>
                <a:gd name="connsiteX14" fmla="*/ 4363771 w 4381877"/>
                <a:gd name="connsiteY14" fmla="*/ 185596 h 466254"/>
                <a:gd name="connsiteX15" fmla="*/ 4332083 w 4381877"/>
                <a:gd name="connsiteY15" fmla="*/ 262551 h 466254"/>
                <a:gd name="connsiteX16" fmla="*/ 4291343 w 4381877"/>
                <a:gd name="connsiteY16" fmla="*/ 330452 h 466254"/>
                <a:gd name="connsiteX17" fmla="*/ 4246076 w 4381877"/>
                <a:gd name="connsiteY17" fmla="*/ 393826 h 466254"/>
                <a:gd name="connsiteX18" fmla="*/ 4205335 w 4381877"/>
                <a:gd name="connsiteY18" fmla="*/ 439093 h 466254"/>
                <a:gd name="connsiteX19" fmla="*/ 4187228 w 4381877"/>
                <a:gd name="connsiteY19" fmla="*/ 457200 h 466254"/>
                <a:gd name="connsiteX20" fmla="*/ 4160068 w 4381877"/>
                <a:gd name="connsiteY20" fmla="*/ 466254 h 466254"/>
                <a:gd name="connsiteX21" fmla="*/ 4132907 w 4381877"/>
                <a:gd name="connsiteY21" fmla="*/ 466254 h 466254"/>
                <a:gd name="connsiteX22" fmla="*/ 4087640 w 4381877"/>
                <a:gd name="connsiteY22" fmla="*/ 448147 h 466254"/>
                <a:gd name="connsiteX23" fmla="*/ 4042373 w 4381877"/>
                <a:gd name="connsiteY23" fmla="*/ 430040 h 466254"/>
                <a:gd name="connsiteX24" fmla="*/ 3978998 w 4381877"/>
                <a:gd name="connsiteY24" fmla="*/ 398353 h 466254"/>
                <a:gd name="connsiteX25" fmla="*/ 3933731 w 4381877"/>
                <a:gd name="connsiteY25" fmla="*/ 389299 h 466254"/>
                <a:gd name="connsiteX26" fmla="*/ 3811509 w 4381877"/>
                <a:gd name="connsiteY26" fmla="*/ 389299 h 466254"/>
                <a:gd name="connsiteX27" fmla="*/ 2684353 w 4381877"/>
                <a:gd name="connsiteY27" fmla="*/ 362139 h 466254"/>
                <a:gd name="connsiteX28" fmla="*/ 149382 w 4381877"/>
                <a:gd name="connsiteY28" fmla="*/ 325925 h 466254"/>
                <a:gd name="connsiteX29" fmla="*/ 76955 w 4381877"/>
                <a:gd name="connsiteY29" fmla="*/ 316872 h 466254"/>
                <a:gd name="connsiteX30" fmla="*/ 54321 w 4381877"/>
                <a:gd name="connsiteY30" fmla="*/ 307818 h 466254"/>
                <a:gd name="connsiteX31" fmla="*/ 31687 w 4381877"/>
                <a:gd name="connsiteY31" fmla="*/ 298765 h 466254"/>
                <a:gd name="connsiteX32" fmla="*/ 9054 w 4381877"/>
                <a:gd name="connsiteY32" fmla="*/ 276131 h 466254"/>
                <a:gd name="connsiteX33" fmla="*/ 0 w 4381877"/>
                <a:gd name="connsiteY33" fmla="*/ 248971 h 466254"/>
                <a:gd name="connsiteX34" fmla="*/ 4527 w 4381877"/>
                <a:gd name="connsiteY34" fmla="*/ 203703 h 466254"/>
                <a:gd name="connsiteX35" fmla="*/ 22634 w 4381877"/>
                <a:gd name="connsiteY35" fmla="*/ 172016 h 466254"/>
                <a:gd name="connsiteX36" fmla="*/ 58848 w 4381877"/>
                <a:gd name="connsiteY36" fmla="*/ 135802 h 466254"/>
                <a:gd name="connsiteX37" fmla="*/ 113169 w 4381877"/>
                <a:gd name="connsiteY37" fmla="*/ 99588 h 466254"/>
                <a:gd name="connsiteX38" fmla="*/ 172016 w 4381877"/>
                <a:gd name="connsiteY38" fmla="*/ 72428 h 466254"/>
                <a:gd name="connsiteX39" fmla="*/ 239917 w 4381877"/>
                <a:gd name="connsiteY39" fmla="*/ 54321 h 466254"/>
                <a:gd name="connsiteX40" fmla="*/ 285184 w 4381877"/>
                <a:gd name="connsiteY40" fmla="*/ 45268 h 466254"/>
                <a:gd name="connsiteX41" fmla="*/ 384773 w 4381877"/>
                <a:gd name="connsiteY41" fmla="*/ 36214 h 466254"/>
                <a:gd name="connsiteX42" fmla="*/ 470780 w 4381877"/>
                <a:gd name="connsiteY42" fmla="*/ 40741 h 466254"/>
                <a:gd name="connsiteX43" fmla="*/ 547735 w 4381877"/>
                <a:gd name="connsiteY43" fmla="*/ 54321 h 466254"/>
                <a:gd name="connsiteX44" fmla="*/ 624689 w 4381877"/>
                <a:gd name="connsiteY44" fmla="*/ 76955 h 466254"/>
                <a:gd name="connsiteX45" fmla="*/ 765018 w 4381877"/>
                <a:gd name="connsiteY45" fmla="*/ 90535 h 466254"/>
                <a:gd name="connsiteX46" fmla="*/ 1176951 w 4381877"/>
                <a:gd name="connsiteY46" fmla="*/ 122222 h 466254"/>
                <a:gd name="connsiteX47" fmla="*/ 1688472 w 4381877"/>
                <a:gd name="connsiteY47" fmla="*/ 149382 h 466254"/>
                <a:gd name="connsiteX48" fmla="*/ 2104931 w 4381877"/>
                <a:gd name="connsiteY48" fmla="*/ 162963 h 466254"/>
                <a:gd name="connsiteX49" fmla="*/ 2575711 w 4381877"/>
                <a:gd name="connsiteY49" fmla="*/ 172016 h 466254"/>
                <a:gd name="connsiteX50" fmla="*/ 3449371 w 4381877"/>
                <a:gd name="connsiteY50" fmla="*/ 176543 h 466254"/>
                <a:gd name="connsiteX51" fmla="*/ 3603279 w 4381877"/>
                <a:gd name="connsiteY51" fmla="*/ 176543 h 4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81877" h="466254">
                  <a:moveTo>
                    <a:pt x="3603279" y="176543"/>
                  </a:moveTo>
                  <a:lnTo>
                    <a:pt x="4069533" y="172016"/>
                  </a:lnTo>
                  <a:lnTo>
                    <a:pt x="4110274" y="162963"/>
                  </a:lnTo>
                  <a:lnTo>
                    <a:pt x="4160068" y="144856"/>
                  </a:lnTo>
                  <a:lnTo>
                    <a:pt x="4232495" y="108642"/>
                  </a:lnTo>
                  <a:lnTo>
                    <a:pt x="4273236" y="76955"/>
                  </a:lnTo>
                  <a:lnTo>
                    <a:pt x="4309450" y="40741"/>
                  </a:lnTo>
                  <a:lnTo>
                    <a:pt x="4327557" y="13580"/>
                  </a:lnTo>
                  <a:lnTo>
                    <a:pt x="4345664" y="4527"/>
                  </a:lnTo>
                  <a:lnTo>
                    <a:pt x="4359244" y="0"/>
                  </a:lnTo>
                  <a:lnTo>
                    <a:pt x="4372824" y="13580"/>
                  </a:lnTo>
                  <a:lnTo>
                    <a:pt x="4381877" y="36214"/>
                  </a:lnTo>
                  <a:lnTo>
                    <a:pt x="4381877" y="81481"/>
                  </a:lnTo>
                  <a:lnTo>
                    <a:pt x="4372824" y="135802"/>
                  </a:lnTo>
                  <a:lnTo>
                    <a:pt x="4363771" y="185596"/>
                  </a:lnTo>
                  <a:lnTo>
                    <a:pt x="4332083" y="262551"/>
                  </a:lnTo>
                  <a:lnTo>
                    <a:pt x="4291343" y="330452"/>
                  </a:lnTo>
                  <a:lnTo>
                    <a:pt x="4246076" y="393826"/>
                  </a:lnTo>
                  <a:lnTo>
                    <a:pt x="4205335" y="439093"/>
                  </a:lnTo>
                  <a:lnTo>
                    <a:pt x="4187228" y="457200"/>
                  </a:lnTo>
                  <a:lnTo>
                    <a:pt x="4160068" y="466254"/>
                  </a:lnTo>
                  <a:lnTo>
                    <a:pt x="4132907" y="466254"/>
                  </a:lnTo>
                  <a:lnTo>
                    <a:pt x="4087640" y="448147"/>
                  </a:lnTo>
                  <a:lnTo>
                    <a:pt x="4042373" y="430040"/>
                  </a:lnTo>
                  <a:lnTo>
                    <a:pt x="3978998" y="398353"/>
                  </a:lnTo>
                  <a:lnTo>
                    <a:pt x="3933731" y="389299"/>
                  </a:lnTo>
                  <a:lnTo>
                    <a:pt x="3811509" y="389299"/>
                  </a:lnTo>
                  <a:lnTo>
                    <a:pt x="2684353" y="362139"/>
                  </a:lnTo>
                  <a:lnTo>
                    <a:pt x="149382" y="325925"/>
                  </a:lnTo>
                  <a:lnTo>
                    <a:pt x="76955" y="316872"/>
                  </a:lnTo>
                  <a:lnTo>
                    <a:pt x="54321" y="307818"/>
                  </a:lnTo>
                  <a:lnTo>
                    <a:pt x="31687" y="298765"/>
                  </a:lnTo>
                  <a:lnTo>
                    <a:pt x="9054" y="276131"/>
                  </a:lnTo>
                  <a:lnTo>
                    <a:pt x="0" y="248971"/>
                  </a:lnTo>
                  <a:lnTo>
                    <a:pt x="4527" y="203703"/>
                  </a:lnTo>
                  <a:lnTo>
                    <a:pt x="22634" y="172016"/>
                  </a:lnTo>
                  <a:lnTo>
                    <a:pt x="58848" y="135802"/>
                  </a:lnTo>
                  <a:lnTo>
                    <a:pt x="113169" y="99588"/>
                  </a:lnTo>
                  <a:lnTo>
                    <a:pt x="172016" y="72428"/>
                  </a:lnTo>
                  <a:lnTo>
                    <a:pt x="239917" y="54321"/>
                  </a:lnTo>
                  <a:lnTo>
                    <a:pt x="285184" y="45268"/>
                  </a:lnTo>
                  <a:lnTo>
                    <a:pt x="384773" y="36214"/>
                  </a:lnTo>
                  <a:lnTo>
                    <a:pt x="470780" y="40741"/>
                  </a:lnTo>
                  <a:lnTo>
                    <a:pt x="547735" y="54321"/>
                  </a:lnTo>
                  <a:lnTo>
                    <a:pt x="624689" y="76955"/>
                  </a:lnTo>
                  <a:lnTo>
                    <a:pt x="765018" y="90535"/>
                  </a:lnTo>
                  <a:lnTo>
                    <a:pt x="1176951" y="122222"/>
                  </a:lnTo>
                  <a:lnTo>
                    <a:pt x="1688472" y="149382"/>
                  </a:lnTo>
                  <a:lnTo>
                    <a:pt x="2104931" y="162963"/>
                  </a:lnTo>
                  <a:lnTo>
                    <a:pt x="2575711" y="172016"/>
                  </a:lnTo>
                  <a:lnTo>
                    <a:pt x="3449371" y="176543"/>
                  </a:lnTo>
                  <a:lnTo>
                    <a:pt x="3603279" y="1765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EDABA5C8-A57E-4401-874B-6C7288A2B0E3}"/>
                </a:ext>
              </a:extLst>
            </p:cNvPr>
            <p:cNvSpPr/>
            <p:nvPr/>
          </p:nvSpPr>
          <p:spPr>
            <a:xfrm>
              <a:off x="5845175" y="2687638"/>
              <a:ext cx="2014538" cy="450850"/>
            </a:xfrm>
            <a:custGeom>
              <a:avLst/>
              <a:gdLst>
                <a:gd name="connsiteX0" fmla="*/ 676405 w 2014185"/>
                <a:gd name="connsiteY0" fmla="*/ 217953 h 450937"/>
                <a:gd name="connsiteX1" fmla="*/ 1144879 w 2014185"/>
                <a:gd name="connsiteY1" fmla="*/ 150313 h 450937"/>
                <a:gd name="connsiteX2" fmla="*/ 1463040 w 2014185"/>
                <a:gd name="connsiteY2" fmla="*/ 77662 h 450937"/>
                <a:gd name="connsiteX3" fmla="*/ 1498113 w 2014185"/>
                <a:gd name="connsiteY3" fmla="*/ 50105 h 450937"/>
                <a:gd name="connsiteX4" fmla="*/ 1538196 w 2014185"/>
                <a:gd name="connsiteY4" fmla="*/ 22547 h 450937"/>
                <a:gd name="connsiteX5" fmla="*/ 1578279 w 2014185"/>
                <a:gd name="connsiteY5" fmla="*/ 2506 h 450937"/>
                <a:gd name="connsiteX6" fmla="*/ 1613352 w 2014185"/>
                <a:gd name="connsiteY6" fmla="*/ 0 h 450937"/>
                <a:gd name="connsiteX7" fmla="*/ 1648425 w 2014185"/>
                <a:gd name="connsiteY7" fmla="*/ 0 h 450937"/>
                <a:gd name="connsiteX8" fmla="*/ 1696024 w 2014185"/>
                <a:gd name="connsiteY8" fmla="*/ 10021 h 450937"/>
                <a:gd name="connsiteX9" fmla="*/ 1816274 w 2014185"/>
                <a:gd name="connsiteY9" fmla="*/ 47599 h 450937"/>
                <a:gd name="connsiteX10" fmla="*/ 1923997 w 2014185"/>
                <a:gd name="connsiteY10" fmla="*/ 82672 h 450937"/>
                <a:gd name="connsiteX11" fmla="*/ 1971596 w 2014185"/>
                <a:gd name="connsiteY11" fmla="*/ 107724 h 450937"/>
                <a:gd name="connsiteX12" fmla="*/ 2001659 w 2014185"/>
                <a:gd name="connsiteY12" fmla="*/ 135282 h 450937"/>
                <a:gd name="connsiteX13" fmla="*/ 2014185 w 2014185"/>
                <a:gd name="connsiteY13" fmla="*/ 155323 h 450937"/>
                <a:gd name="connsiteX14" fmla="*/ 2014185 w 2014185"/>
                <a:gd name="connsiteY14" fmla="*/ 175365 h 450937"/>
                <a:gd name="connsiteX15" fmla="*/ 2004164 w 2014185"/>
                <a:gd name="connsiteY15" fmla="*/ 200417 h 450937"/>
                <a:gd name="connsiteX16" fmla="*/ 1981617 w 2014185"/>
                <a:gd name="connsiteY16" fmla="*/ 222964 h 450937"/>
                <a:gd name="connsiteX17" fmla="*/ 1951555 w 2014185"/>
                <a:gd name="connsiteY17" fmla="*/ 232985 h 450937"/>
                <a:gd name="connsiteX18" fmla="*/ 1317738 w 2014185"/>
                <a:gd name="connsiteY18" fmla="*/ 333193 h 450937"/>
                <a:gd name="connsiteX19" fmla="*/ 766593 w 2014185"/>
                <a:gd name="connsiteY19" fmla="*/ 398328 h 450937"/>
                <a:gd name="connsiteX20" fmla="*/ 403338 w 2014185"/>
                <a:gd name="connsiteY20" fmla="*/ 445927 h 450937"/>
                <a:gd name="connsiteX21" fmla="*/ 290604 w 2014185"/>
                <a:gd name="connsiteY21" fmla="*/ 450937 h 450937"/>
                <a:gd name="connsiteX22" fmla="*/ 222963 w 2014185"/>
                <a:gd name="connsiteY22" fmla="*/ 450937 h 450937"/>
                <a:gd name="connsiteX23" fmla="*/ 175364 w 2014185"/>
                <a:gd name="connsiteY23" fmla="*/ 448432 h 450937"/>
                <a:gd name="connsiteX24" fmla="*/ 0 w 2014185"/>
                <a:gd name="connsiteY24" fmla="*/ 420875 h 450937"/>
                <a:gd name="connsiteX25" fmla="*/ 82671 w 2014185"/>
                <a:gd name="connsiteY25" fmla="*/ 263047 h 450937"/>
                <a:gd name="connsiteX26" fmla="*/ 215447 w 2014185"/>
                <a:gd name="connsiteY26" fmla="*/ 273068 h 450937"/>
                <a:gd name="connsiteX27" fmla="*/ 340708 w 2014185"/>
                <a:gd name="connsiteY27" fmla="*/ 265552 h 450937"/>
                <a:gd name="connsiteX28" fmla="*/ 528598 w 2014185"/>
                <a:gd name="connsiteY28" fmla="*/ 243005 h 450937"/>
                <a:gd name="connsiteX29" fmla="*/ 676405 w 2014185"/>
                <a:gd name="connsiteY29" fmla="*/ 217953 h 45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14185" h="450937">
                  <a:moveTo>
                    <a:pt x="676405" y="217953"/>
                  </a:moveTo>
                  <a:lnTo>
                    <a:pt x="1144879" y="150313"/>
                  </a:lnTo>
                  <a:lnTo>
                    <a:pt x="1463040" y="77662"/>
                  </a:lnTo>
                  <a:lnTo>
                    <a:pt x="1498113" y="50105"/>
                  </a:lnTo>
                  <a:lnTo>
                    <a:pt x="1538196" y="22547"/>
                  </a:lnTo>
                  <a:lnTo>
                    <a:pt x="1578279" y="2506"/>
                  </a:lnTo>
                  <a:lnTo>
                    <a:pt x="1613352" y="0"/>
                  </a:lnTo>
                  <a:lnTo>
                    <a:pt x="1648425" y="0"/>
                  </a:lnTo>
                  <a:lnTo>
                    <a:pt x="1696024" y="10021"/>
                  </a:lnTo>
                  <a:lnTo>
                    <a:pt x="1816274" y="47599"/>
                  </a:lnTo>
                  <a:lnTo>
                    <a:pt x="1923997" y="82672"/>
                  </a:lnTo>
                  <a:lnTo>
                    <a:pt x="1971596" y="107724"/>
                  </a:lnTo>
                  <a:lnTo>
                    <a:pt x="2001659" y="135282"/>
                  </a:lnTo>
                  <a:lnTo>
                    <a:pt x="2014185" y="155323"/>
                  </a:lnTo>
                  <a:lnTo>
                    <a:pt x="2014185" y="175365"/>
                  </a:lnTo>
                  <a:lnTo>
                    <a:pt x="2004164" y="200417"/>
                  </a:lnTo>
                  <a:lnTo>
                    <a:pt x="1981617" y="222964"/>
                  </a:lnTo>
                  <a:lnTo>
                    <a:pt x="1951555" y="232985"/>
                  </a:lnTo>
                  <a:lnTo>
                    <a:pt x="1317738" y="333193"/>
                  </a:lnTo>
                  <a:lnTo>
                    <a:pt x="766593" y="398328"/>
                  </a:lnTo>
                  <a:lnTo>
                    <a:pt x="403338" y="445927"/>
                  </a:lnTo>
                  <a:lnTo>
                    <a:pt x="290604" y="450937"/>
                  </a:lnTo>
                  <a:lnTo>
                    <a:pt x="222963" y="450937"/>
                  </a:lnTo>
                  <a:cubicBezTo>
                    <a:pt x="177035" y="448386"/>
                    <a:pt x="192924" y="448432"/>
                    <a:pt x="175364" y="448432"/>
                  </a:cubicBezTo>
                  <a:lnTo>
                    <a:pt x="0" y="420875"/>
                  </a:lnTo>
                  <a:lnTo>
                    <a:pt x="82671" y="263047"/>
                  </a:lnTo>
                  <a:lnTo>
                    <a:pt x="215447" y="273068"/>
                  </a:lnTo>
                  <a:lnTo>
                    <a:pt x="340708" y="265552"/>
                  </a:lnTo>
                  <a:lnTo>
                    <a:pt x="528598" y="243005"/>
                  </a:lnTo>
                  <a:lnTo>
                    <a:pt x="676405" y="21795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4">
              <a:extLst>
                <a:ext uri="{FF2B5EF4-FFF2-40B4-BE49-F238E27FC236}">
                  <a16:creationId xmlns:a16="http://schemas.microsoft.com/office/drawing/2014/main" id="{9D876569-8E80-46E2-A977-3C0AD7813932}"/>
                </a:ext>
              </a:extLst>
            </p:cNvPr>
            <p:cNvSpPr/>
            <p:nvPr/>
          </p:nvSpPr>
          <p:spPr>
            <a:xfrm rot="16200000">
              <a:off x="4821239" y="3181351"/>
              <a:ext cx="3808413" cy="557212"/>
            </a:xfrm>
            <a:custGeom>
              <a:avLst/>
              <a:gdLst>
                <a:gd name="connsiteX0" fmla="*/ 1785067 w 3808674"/>
                <a:gd name="connsiteY0" fmla="*/ 246490 h 556591"/>
                <a:gd name="connsiteX1" fmla="*/ 3140765 w 3808674"/>
                <a:gd name="connsiteY1" fmla="*/ 246490 h 556591"/>
                <a:gd name="connsiteX2" fmla="*/ 3399182 w 3808674"/>
                <a:gd name="connsiteY2" fmla="*/ 246490 h 556591"/>
                <a:gd name="connsiteX3" fmla="*/ 3498573 w 3808674"/>
                <a:gd name="connsiteY3" fmla="*/ 238539 h 556591"/>
                <a:gd name="connsiteX4" fmla="*/ 3562184 w 3808674"/>
                <a:gd name="connsiteY4" fmla="*/ 222636 h 556591"/>
                <a:gd name="connsiteX5" fmla="*/ 3613867 w 3808674"/>
                <a:gd name="connsiteY5" fmla="*/ 198782 h 556591"/>
                <a:gd name="connsiteX6" fmla="*/ 3669526 w 3808674"/>
                <a:gd name="connsiteY6" fmla="*/ 147099 h 556591"/>
                <a:gd name="connsiteX7" fmla="*/ 3721210 w 3808674"/>
                <a:gd name="connsiteY7" fmla="*/ 63610 h 556591"/>
                <a:gd name="connsiteX8" fmla="*/ 3741088 w 3808674"/>
                <a:gd name="connsiteY8" fmla="*/ 23854 h 556591"/>
                <a:gd name="connsiteX9" fmla="*/ 3753015 w 3808674"/>
                <a:gd name="connsiteY9" fmla="*/ 11927 h 556591"/>
                <a:gd name="connsiteX10" fmla="*/ 3776869 w 3808674"/>
                <a:gd name="connsiteY10" fmla="*/ 0 h 556591"/>
                <a:gd name="connsiteX11" fmla="*/ 3792772 w 3808674"/>
                <a:gd name="connsiteY11" fmla="*/ 0 h 556591"/>
                <a:gd name="connsiteX12" fmla="*/ 3808674 w 3808674"/>
                <a:gd name="connsiteY12" fmla="*/ 11927 h 556591"/>
                <a:gd name="connsiteX13" fmla="*/ 3808674 w 3808674"/>
                <a:gd name="connsiteY13" fmla="*/ 39756 h 556591"/>
                <a:gd name="connsiteX14" fmla="*/ 3804699 w 3808674"/>
                <a:gd name="connsiteY14" fmla="*/ 143123 h 556591"/>
                <a:gd name="connsiteX15" fmla="*/ 3788796 w 3808674"/>
                <a:gd name="connsiteY15" fmla="*/ 278295 h 556591"/>
                <a:gd name="connsiteX16" fmla="*/ 3784820 w 3808674"/>
                <a:gd name="connsiteY16" fmla="*/ 310101 h 556591"/>
                <a:gd name="connsiteX17" fmla="*/ 3753015 w 3808674"/>
                <a:gd name="connsiteY17" fmla="*/ 385638 h 556591"/>
                <a:gd name="connsiteX18" fmla="*/ 3705307 w 3808674"/>
                <a:gd name="connsiteY18" fmla="*/ 457200 h 556591"/>
                <a:gd name="connsiteX19" fmla="*/ 3665551 w 3808674"/>
                <a:gd name="connsiteY19" fmla="*/ 500932 h 556591"/>
                <a:gd name="connsiteX20" fmla="*/ 3633746 w 3808674"/>
                <a:gd name="connsiteY20" fmla="*/ 528762 h 556591"/>
                <a:gd name="connsiteX21" fmla="*/ 3597965 w 3808674"/>
                <a:gd name="connsiteY21" fmla="*/ 548640 h 556591"/>
                <a:gd name="connsiteX22" fmla="*/ 3562184 w 3808674"/>
                <a:gd name="connsiteY22" fmla="*/ 556591 h 556591"/>
                <a:gd name="connsiteX23" fmla="*/ 3550257 w 3808674"/>
                <a:gd name="connsiteY23" fmla="*/ 556591 h 556591"/>
                <a:gd name="connsiteX24" fmla="*/ 3526403 w 3808674"/>
                <a:gd name="connsiteY24" fmla="*/ 548640 h 556591"/>
                <a:gd name="connsiteX25" fmla="*/ 3458817 w 3808674"/>
                <a:gd name="connsiteY25" fmla="*/ 520810 h 556591"/>
                <a:gd name="connsiteX26" fmla="*/ 3387255 w 3808674"/>
                <a:gd name="connsiteY26" fmla="*/ 492981 h 556591"/>
                <a:gd name="connsiteX27" fmla="*/ 3331596 w 3808674"/>
                <a:gd name="connsiteY27" fmla="*/ 492981 h 556591"/>
                <a:gd name="connsiteX28" fmla="*/ 2429123 w 3808674"/>
                <a:gd name="connsiteY28" fmla="*/ 489005 h 556591"/>
                <a:gd name="connsiteX29" fmla="*/ 1335819 w 3808674"/>
                <a:gd name="connsiteY29" fmla="*/ 492981 h 556591"/>
                <a:gd name="connsiteX30" fmla="*/ 7951 w 3808674"/>
                <a:gd name="connsiteY30" fmla="*/ 492981 h 556591"/>
                <a:gd name="connsiteX31" fmla="*/ 0 w 3808674"/>
                <a:gd name="connsiteY31" fmla="*/ 246490 h 556591"/>
                <a:gd name="connsiteX32" fmla="*/ 1785067 w 3808674"/>
                <a:gd name="connsiteY32" fmla="*/ 246490 h 55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8674" h="556591">
                  <a:moveTo>
                    <a:pt x="1785067" y="246490"/>
                  </a:moveTo>
                  <a:lnTo>
                    <a:pt x="3140765" y="246490"/>
                  </a:lnTo>
                  <a:lnTo>
                    <a:pt x="3399182" y="246490"/>
                  </a:lnTo>
                  <a:lnTo>
                    <a:pt x="3498573" y="238539"/>
                  </a:lnTo>
                  <a:lnTo>
                    <a:pt x="3562184" y="222636"/>
                  </a:lnTo>
                  <a:lnTo>
                    <a:pt x="3613867" y="198782"/>
                  </a:lnTo>
                  <a:lnTo>
                    <a:pt x="3669526" y="147099"/>
                  </a:lnTo>
                  <a:lnTo>
                    <a:pt x="3721210" y="63610"/>
                  </a:lnTo>
                  <a:lnTo>
                    <a:pt x="3741088" y="23854"/>
                  </a:lnTo>
                  <a:lnTo>
                    <a:pt x="3753015" y="11927"/>
                  </a:lnTo>
                  <a:lnTo>
                    <a:pt x="3776869" y="0"/>
                  </a:lnTo>
                  <a:lnTo>
                    <a:pt x="3792772" y="0"/>
                  </a:lnTo>
                  <a:lnTo>
                    <a:pt x="3808674" y="11927"/>
                  </a:lnTo>
                  <a:lnTo>
                    <a:pt x="3808674" y="39756"/>
                  </a:lnTo>
                  <a:lnTo>
                    <a:pt x="3804699" y="143123"/>
                  </a:lnTo>
                  <a:lnTo>
                    <a:pt x="3788796" y="278295"/>
                  </a:lnTo>
                  <a:lnTo>
                    <a:pt x="3784820" y="310101"/>
                  </a:lnTo>
                  <a:lnTo>
                    <a:pt x="3753015" y="385638"/>
                  </a:lnTo>
                  <a:lnTo>
                    <a:pt x="3705307" y="457200"/>
                  </a:lnTo>
                  <a:lnTo>
                    <a:pt x="3665551" y="500932"/>
                  </a:lnTo>
                  <a:lnTo>
                    <a:pt x="3633746" y="528762"/>
                  </a:lnTo>
                  <a:lnTo>
                    <a:pt x="3597965" y="548640"/>
                  </a:lnTo>
                  <a:lnTo>
                    <a:pt x="3562184" y="556591"/>
                  </a:lnTo>
                  <a:lnTo>
                    <a:pt x="3550257" y="556591"/>
                  </a:lnTo>
                  <a:lnTo>
                    <a:pt x="3526403" y="548640"/>
                  </a:lnTo>
                  <a:lnTo>
                    <a:pt x="3458817" y="520810"/>
                  </a:lnTo>
                  <a:lnTo>
                    <a:pt x="3387255" y="492981"/>
                  </a:lnTo>
                  <a:lnTo>
                    <a:pt x="3331596" y="492981"/>
                  </a:lnTo>
                  <a:lnTo>
                    <a:pt x="2429123" y="489005"/>
                  </a:lnTo>
                  <a:lnTo>
                    <a:pt x="1335819" y="492981"/>
                  </a:lnTo>
                  <a:lnTo>
                    <a:pt x="7951" y="492981"/>
                  </a:lnTo>
                  <a:lnTo>
                    <a:pt x="0" y="246490"/>
                  </a:lnTo>
                  <a:lnTo>
                    <a:pt x="1785067" y="24649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0">
              <a:extLst>
                <a:ext uri="{FF2B5EF4-FFF2-40B4-BE49-F238E27FC236}">
                  <a16:creationId xmlns:a16="http://schemas.microsoft.com/office/drawing/2014/main" id="{28F50E74-10CF-4276-8435-B6147C90841F}"/>
                </a:ext>
              </a:extLst>
            </p:cNvPr>
            <p:cNvSpPr/>
            <p:nvPr/>
          </p:nvSpPr>
          <p:spPr>
            <a:xfrm>
              <a:off x="5610225" y="3808413"/>
              <a:ext cx="2332038" cy="487362"/>
            </a:xfrm>
            <a:custGeom>
              <a:avLst/>
              <a:gdLst>
                <a:gd name="connsiteX0" fmla="*/ 638828 w 2332347"/>
                <a:gd name="connsiteY0" fmla="*/ 215448 h 488515"/>
                <a:gd name="connsiteX1" fmla="*/ 1357822 w 2332347"/>
                <a:gd name="connsiteY1" fmla="*/ 130271 h 488515"/>
                <a:gd name="connsiteX2" fmla="*/ 1818780 w 2332347"/>
                <a:gd name="connsiteY2" fmla="*/ 67641 h 488515"/>
                <a:gd name="connsiteX3" fmla="*/ 1866378 w 2332347"/>
                <a:gd name="connsiteY3" fmla="*/ 42589 h 488515"/>
                <a:gd name="connsiteX4" fmla="*/ 1923998 w 2332347"/>
                <a:gd name="connsiteY4" fmla="*/ 17537 h 488515"/>
                <a:gd name="connsiteX5" fmla="*/ 1971597 w 2332347"/>
                <a:gd name="connsiteY5" fmla="*/ 2506 h 488515"/>
                <a:gd name="connsiteX6" fmla="*/ 2011680 w 2332347"/>
                <a:gd name="connsiteY6" fmla="*/ 0 h 488515"/>
                <a:gd name="connsiteX7" fmla="*/ 2051764 w 2332347"/>
                <a:gd name="connsiteY7" fmla="*/ 10021 h 488515"/>
                <a:gd name="connsiteX8" fmla="*/ 2134435 w 2332347"/>
                <a:gd name="connsiteY8" fmla="*/ 45094 h 488515"/>
                <a:gd name="connsiteX9" fmla="*/ 2237149 w 2332347"/>
                <a:gd name="connsiteY9" fmla="*/ 105219 h 488515"/>
                <a:gd name="connsiteX10" fmla="*/ 2304789 w 2332347"/>
                <a:gd name="connsiteY10" fmla="*/ 155323 h 488515"/>
                <a:gd name="connsiteX11" fmla="*/ 2332347 w 2332347"/>
                <a:gd name="connsiteY11" fmla="*/ 187891 h 488515"/>
                <a:gd name="connsiteX12" fmla="*/ 2332347 w 2332347"/>
                <a:gd name="connsiteY12" fmla="*/ 207932 h 488515"/>
                <a:gd name="connsiteX13" fmla="*/ 2329841 w 2332347"/>
                <a:gd name="connsiteY13" fmla="*/ 217953 h 488515"/>
                <a:gd name="connsiteX14" fmla="*/ 2314810 w 2332347"/>
                <a:gd name="connsiteY14" fmla="*/ 245510 h 488515"/>
                <a:gd name="connsiteX15" fmla="*/ 2279737 w 2332347"/>
                <a:gd name="connsiteY15" fmla="*/ 268057 h 488515"/>
                <a:gd name="connsiteX16" fmla="*/ 2247170 w 2332347"/>
                <a:gd name="connsiteY16" fmla="*/ 273068 h 488515"/>
                <a:gd name="connsiteX17" fmla="*/ 2014186 w 2332347"/>
                <a:gd name="connsiteY17" fmla="*/ 290604 h 488515"/>
                <a:gd name="connsiteX18" fmla="*/ 1262624 w 2332347"/>
                <a:gd name="connsiteY18" fmla="*/ 345719 h 488515"/>
                <a:gd name="connsiteX19" fmla="*/ 1012103 w 2332347"/>
                <a:gd name="connsiteY19" fmla="*/ 370771 h 488515"/>
                <a:gd name="connsiteX20" fmla="*/ 706468 w 2332347"/>
                <a:gd name="connsiteY20" fmla="*/ 415864 h 488515"/>
                <a:gd name="connsiteX21" fmla="*/ 458453 w 2332347"/>
                <a:gd name="connsiteY21" fmla="*/ 448432 h 488515"/>
                <a:gd name="connsiteX22" fmla="*/ 380792 w 2332347"/>
                <a:gd name="connsiteY22" fmla="*/ 470979 h 488515"/>
                <a:gd name="connsiteX23" fmla="*/ 328182 w 2332347"/>
                <a:gd name="connsiteY23" fmla="*/ 488515 h 488515"/>
                <a:gd name="connsiteX24" fmla="*/ 310646 w 2332347"/>
                <a:gd name="connsiteY24" fmla="*/ 488515 h 488515"/>
                <a:gd name="connsiteX25" fmla="*/ 260542 w 2332347"/>
                <a:gd name="connsiteY25" fmla="*/ 468474 h 488515"/>
                <a:gd name="connsiteX26" fmla="*/ 212943 w 2332347"/>
                <a:gd name="connsiteY26" fmla="*/ 440916 h 488515"/>
                <a:gd name="connsiteX27" fmla="*/ 165344 w 2332347"/>
                <a:gd name="connsiteY27" fmla="*/ 403338 h 488515"/>
                <a:gd name="connsiteX28" fmla="*/ 107724 w 2332347"/>
                <a:gd name="connsiteY28" fmla="*/ 340708 h 488515"/>
                <a:gd name="connsiteX29" fmla="*/ 47599 w 2332347"/>
                <a:gd name="connsiteY29" fmla="*/ 263047 h 488515"/>
                <a:gd name="connsiteX30" fmla="*/ 15032 w 2332347"/>
                <a:gd name="connsiteY30" fmla="*/ 207932 h 488515"/>
                <a:gd name="connsiteX31" fmla="*/ 0 w 2332347"/>
                <a:gd name="connsiteY31" fmla="*/ 182880 h 488515"/>
                <a:gd name="connsiteX32" fmla="*/ 0 w 2332347"/>
                <a:gd name="connsiteY32" fmla="*/ 162839 h 488515"/>
                <a:gd name="connsiteX33" fmla="*/ 5011 w 2332347"/>
                <a:gd name="connsiteY33" fmla="*/ 142797 h 488515"/>
                <a:gd name="connsiteX34" fmla="*/ 25052 w 2332347"/>
                <a:gd name="connsiteY34" fmla="*/ 140292 h 488515"/>
                <a:gd name="connsiteX35" fmla="*/ 57620 w 2332347"/>
                <a:gd name="connsiteY35" fmla="*/ 147807 h 488515"/>
                <a:gd name="connsiteX36" fmla="*/ 110229 w 2332347"/>
                <a:gd name="connsiteY36" fmla="*/ 175365 h 488515"/>
                <a:gd name="connsiteX37" fmla="*/ 180375 w 2332347"/>
                <a:gd name="connsiteY37" fmla="*/ 207932 h 488515"/>
                <a:gd name="connsiteX38" fmla="*/ 225469 w 2332347"/>
                <a:gd name="connsiteY38" fmla="*/ 222964 h 488515"/>
                <a:gd name="connsiteX39" fmla="*/ 313151 w 2332347"/>
                <a:gd name="connsiteY39" fmla="*/ 248016 h 488515"/>
                <a:gd name="connsiteX40" fmla="*/ 358245 w 2332347"/>
                <a:gd name="connsiteY40" fmla="*/ 253026 h 488515"/>
                <a:gd name="connsiteX41" fmla="*/ 440917 w 2332347"/>
                <a:gd name="connsiteY41" fmla="*/ 240500 h 488515"/>
                <a:gd name="connsiteX42" fmla="*/ 638828 w 2332347"/>
                <a:gd name="connsiteY42" fmla="*/ 215448 h 4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2347" h="488515">
                  <a:moveTo>
                    <a:pt x="638828" y="215448"/>
                  </a:moveTo>
                  <a:lnTo>
                    <a:pt x="1357822" y="130271"/>
                  </a:lnTo>
                  <a:lnTo>
                    <a:pt x="1818780" y="67641"/>
                  </a:lnTo>
                  <a:lnTo>
                    <a:pt x="1866378" y="42589"/>
                  </a:lnTo>
                  <a:lnTo>
                    <a:pt x="1923998" y="17537"/>
                  </a:lnTo>
                  <a:lnTo>
                    <a:pt x="1971597" y="2506"/>
                  </a:lnTo>
                  <a:lnTo>
                    <a:pt x="2011680" y="0"/>
                  </a:lnTo>
                  <a:lnTo>
                    <a:pt x="2051764" y="10021"/>
                  </a:lnTo>
                  <a:lnTo>
                    <a:pt x="2134435" y="45094"/>
                  </a:lnTo>
                  <a:lnTo>
                    <a:pt x="2237149" y="105219"/>
                  </a:lnTo>
                  <a:lnTo>
                    <a:pt x="2304789" y="155323"/>
                  </a:lnTo>
                  <a:lnTo>
                    <a:pt x="2332347" y="187891"/>
                  </a:lnTo>
                  <a:lnTo>
                    <a:pt x="2332347" y="207932"/>
                  </a:lnTo>
                  <a:lnTo>
                    <a:pt x="2329841" y="217953"/>
                  </a:lnTo>
                  <a:lnTo>
                    <a:pt x="2314810" y="245510"/>
                  </a:lnTo>
                  <a:lnTo>
                    <a:pt x="2279737" y="268057"/>
                  </a:lnTo>
                  <a:lnTo>
                    <a:pt x="2247170" y="273068"/>
                  </a:lnTo>
                  <a:cubicBezTo>
                    <a:pt x="2169513" y="278977"/>
                    <a:pt x="2092067" y="290604"/>
                    <a:pt x="2014186" y="290604"/>
                  </a:cubicBezTo>
                  <a:cubicBezTo>
                    <a:pt x="1763670" y="309037"/>
                    <a:pt x="1513817" y="345719"/>
                    <a:pt x="1262624" y="345719"/>
                  </a:cubicBezTo>
                  <a:lnTo>
                    <a:pt x="1012103" y="370771"/>
                  </a:lnTo>
                  <a:lnTo>
                    <a:pt x="706468" y="415864"/>
                  </a:lnTo>
                  <a:lnTo>
                    <a:pt x="458453" y="448432"/>
                  </a:lnTo>
                  <a:lnTo>
                    <a:pt x="380792" y="470979"/>
                  </a:lnTo>
                  <a:lnTo>
                    <a:pt x="328182" y="488515"/>
                  </a:lnTo>
                  <a:lnTo>
                    <a:pt x="310646" y="488515"/>
                  </a:lnTo>
                  <a:lnTo>
                    <a:pt x="260542" y="468474"/>
                  </a:lnTo>
                  <a:lnTo>
                    <a:pt x="212943" y="440916"/>
                  </a:lnTo>
                  <a:lnTo>
                    <a:pt x="165344" y="403338"/>
                  </a:lnTo>
                  <a:lnTo>
                    <a:pt x="107724" y="340708"/>
                  </a:lnTo>
                  <a:lnTo>
                    <a:pt x="47599" y="263047"/>
                  </a:lnTo>
                  <a:lnTo>
                    <a:pt x="15032" y="207932"/>
                  </a:lnTo>
                  <a:lnTo>
                    <a:pt x="0" y="182880"/>
                  </a:lnTo>
                  <a:lnTo>
                    <a:pt x="0" y="162839"/>
                  </a:lnTo>
                  <a:lnTo>
                    <a:pt x="5011" y="142797"/>
                  </a:lnTo>
                  <a:lnTo>
                    <a:pt x="25052" y="140292"/>
                  </a:lnTo>
                  <a:lnTo>
                    <a:pt x="57620" y="147807"/>
                  </a:lnTo>
                  <a:lnTo>
                    <a:pt x="110229" y="175365"/>
                  </a:lnTo>
                  <a:lnTo>
                    <a:pt x="180375" y="207932"/>
                  </a:lnTo>
                  <a:lnTo>
                    <a:pt x="225469" y="222964"/>
                  </a:lnTo>
                  <a:lnTo>
                    <a:pt x="313151" y="248016"/>
                  </a:lnTo>
                  <a:lnTo>
                    <a:pt x="358245" y="253026"/>
                  </a:lnTo>
                  <a:lnTo>
                    <a:pt x="440917" y="240500"/>
                  </a:lnTo>
                  <a:lnTo>
                    <a:pt x="638828" y="21544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1">
              <a:extLst>
                <a:ext uri="{FF2B5EF4-FFF2-40B4-BE49-F238E27FC236}">
                  <a16:creationId xmlns:a16="http://schemas.microsoft.com/office/drawing/2014/main" id="{E9B15073-8D0A-4DCF-8BF9-2860D92961C2}"/>
                </a:ext>
              </a:extLst>
            </p:cNvPr>
            <p:cNvSpPr/>
            <p:nvPr/>
          </p:nvSpPr>
          <p:spPr>
            <a:xfrm>
              <a:off x="5075238" y="5197475"/>
              <a:ext cx="3270250" cy="527050"/>
            </a:xfrm>
            <a:custGeom>
              <a:avLst/>
              <a:gdLst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70085" h="526885">
                  <a:moveTo>
                    <a:pt x="1135351" y="169963"/>
                  </a:moveTo>
                  <a:lnTo>
                    <a:pt x="1757415" y="91780"/>
                  </a:lnTo>
                  <a:lnTo>
                    <a:pt x="2005561" y="78183"/>
                  </a:lnTo>
                  <a:lnTo>
                    <a:pt x="2559640" y="44191"/>
                  </a:lnTo>
                  <a:lnTo>
                    <a:pt x="2648021" y="40791"/>
                  </a:lnTo>
                  <a:lnTo>
                    <a:pt x="2705808" y="30594"/>
                  </a:lnTo>
                  <a:lnTo>
                    <a:pt x="2790789" y="13597"/>
                  </a:lnTo>
                  <a:lnTo>
                    <a:pt x="2858774" y="0"/>
                  </a:lnTo>
                  <a:lnTo>
                    <a:pt x="2896166" y="10198"/>
                  </a:lnTo>
                  <a:lnTo>
                    <a:pt x="3028737" y="67985"/>
                  </a:lnTo>
                  <a:lnTo>
                    <a:pt x="3191902" y="156366"/>
                  </a:lnTo>
                  <a:lnTo>
                    <a:pt x="3229293" y="180161"/>
                  </a:lnTo>
                  <a:lnTo>
                    <a:pt x="3256488" y="214153"/>
                  </a:lnTo>
                  <a:lnTo>
                    <a:pt x="3270085" y="248146"/>
                  </a:lnTo>
                  <a:lnTo>
                    <a:pt x="3263286" y="268541"/>
                  </a:lnTo>
                  <a:lnTo>
                    <a:pt x="3242890" y="285538"/>
                  </a:lnTo>
                  <a:lnTo>
                    <a:pt x="3212297" y="302534"/>
                  </a:lnTo>
                  <a:lnTo>
                    <a:pt x="3171506" y="305933"/>
                  </a:lnTo>
                  <a:lnTo>
                    <a:pt x="3066129" y="302534"/>
                  </a:lnTo>
                  <a:lnTo>
                    <a:pt x="2814584" y="292336"/>
                  </a:lnTo>
                  <a:lnTo>
                    <a:pt x="2491655" y="278739"/>
                  </a:lnTo>
                  <a:lnTo>
                    <a:pt x="2127934" y="278739"/>
                  </a:lnTo>
                  <a:lnTo>
                    <a:pt x="1828800" y="292336"/>
                  </a:lnTo>
                  <a:lnTo>
                    <a:pt x="1475277" y="329728"/>
                  </a:lnTo>
                  <a:lnTo>
                    <a:pt x="1070766" y="387515"/>
                  </a:lnTo>
                  <a:lnTo>
                    <a:pt x="846415" y="428307"/>
                  </a:lnTo>
                  <a:lnTo>
                    <a:pt x="628862" y="486094"/>
                  </a:lnTo>
                  <a:lnTo>
                    <a:pt x="499690" y="526885"/>
                  </a:lnTo>
                  <a:lnTo>
                    <a:pt x="445302" y="526885"/>
                  </a:lnTo>
                  <a:lnTo>
                    <a:pt x="384116" y="520086"/>
                  </a:lnTo>
                  <a:lnTo>
                    <a:pt x="326328" y="499691"/>
                  </a:lnTo>
                  <a:lnTo>
                    <a:pt x="254944" y="462299"/>
                  </a:lnTo>
                  <a:lnTo>
                    <a:pt x="166563" y="387515"/>
                  </a:lnTo>
                  <a:lnTo>
                    <a:pt x="71384" y="285538"/>
                  </a:lnTo>
                  <a:lnTo>
                    <a:pt x="27194" y="224351"/>
                  </a:lnTo>
                  <a:lnTo>
                    <a:pt x="0" y="163165"/>
                  </a:lnTo>
                  <a:lnTo>
                    <a:pt x="3399" y="139370"/>
                  </a:lnTo>
                  <a:lnTo>
                    <a:pt x="20395" y="142769"/>
                  </a:lnTo>
                  <a:lnTo>
                    <a:pt x="71384" y="163165"/>
                  </a:lnTo>
                  <a:lnTo>
                    <a:pt x="129172" y="183560"/>
                  </a:lnTo>
                  <a:lnTo>
                    <a:pt x="220951" y="210754"/>
                  </a:lnTo>
                  <a:lnTo>
                    <a:pt x="316131" y="227750"/>
                  </a:lnTo>
                  <a:lnTo>
                    <a:pt x="411310" y="237948"/>
                  </a:lnTo>
                  <a:lnTo>
                    <a:pt x="492892" y="241347"/>
                  </a:lnTo>
                  <a:lnTo>
                    <a:pt x="547280" y="241347"/>
                  </a:lnTo>
                  <a:lnTo>
                    <a:pt x="693448" y="224351"/>
                  </a:lnTo>
                  <a:lnTo>
                    <a:pt x="1135351" y="1699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1BD09780-F2A3-4369-A021-7BFA6786DFD7}"/>
              </a:ext>
            </a:extLst>
          </p:cNvPr>
          <p:cNvGrpSpPr/>
          <p:nvPr/>
        </p:nvGrpSpPr>
        <p:grpSpPr>
          <a:xfrm>
            <a:off x="3768728" y="1555750"/>
            <a:ext cx="4576760" cy="4424364"/>
            <a:chOff x="3768728" y="1555750"/>
            <a:chExt cx="4576760" cy="4424364"/>
          </a:xfrm>
          <a:solidFill>
            <a:schemeClr val="tx1"/>
          </a:solidFill>
        </p:grpSpPr>
        <p:sp>
          <p:nvSpPr>
            <p:cNvPr id="20" name="フリーフォーム 27">
              <a:extLst>
                <a:ext uri="{FF2B5EF4-FFF2-40B4-BE49-F238E27FC236}">
                  <a16:creationId xmlns:a16="http://schemas.microsoft.com/office/drawing/2014/main" id="{F1672CFD-99C7-4C04-B20D-3CD306ABEB80}"/>
                </a:ext>
              </a:extLst>
            </p:cNvPr>
            <p:cNvSpPr/>
            <p:nvPr/>
          </p:nvSpPr>
          <p:spPr>
            <a:xfrm>
              <a:off x="4981577" y="2551114"/>
              <a:ext cx="508000" cy="555625"/>
            </a:xfrm>
            <a:custGeom>
              <a:avLst/>
              <a:gdLst>
                <a:gd name="connsiteX0" fmla="*/ 69056 w 507206"/>
                <a:gd name="connsiteY0" fmla="*/ 128587 h 557212"/>
                <a:gd name="connsiteX1" fmla="*/ 283369 w 507206"/>
                <a:gd name="connsiteY1" fmla="*/ 423862 h 557212"/>
                <a:gd name="connsiteX2" fmla="*/ 333375 w 507206"/>
                <a:gd name="connsiteY2" fmla="*/ 485775 h 557212"/>
                <a:gd name="connsiteX3" fmla="*/ 369094 w 507206"/>
                <a:gd name="connsiteY3" fmla="*/ 521494 h 557212"/>
                <a:gd name="connsiteX4" fmla="*/ 395288 w 507206"/>
                <a:gd name="connsiteY4" fmla="*/ 545306 h 557212"/>
                <a:gd name="connsiteX5" fmla="*/ 421481 w 507206"/>
                <a:gd name="connsiteY5" fmla="*/ 557212 h 557212"/>
                <a:gd name="connsiteX6" fmla="*/ 452438 w 507206"/>
                <a:gd name="connsiteY6" fmla="*/ 557212 h 557212"/>
                <a:gd name="connsiteX7" fmla="*/ 464344 w 507206"/>
                <a:gd name="connsiteY7" fmla="*/ 547687 h 557212"/>
                <a:gd name="connsiteX8" fmla="*/ 488156 w 507206"/>
                <a:gd name="connsiteY8" fmla="*/ 511969 h 557212"/>
                <a:gd name="connsiteX9" fmla="*/ 504825 w 507206"/>
                <a:gd name="connsiteY9" fmla="*/ 471487 h 557212"/>
                <a:gd name="connsiteX10" fmla="*/ 507206 w 507206"/>
                <a:gd name="connsiteY10" fmla="*/ 442912 h 557212"/>
                <a:gd name="connsiteX11" fmla="*/ 507206 w 507206"/>
                <a:gd name="connsiteY11" fmla="*/ 402431 h 557212"/>
                <a:gd name="connsiteX12" fmla="*/ 502444 w 507206"/>
                <a:gd name="connsiteY12" fmla="*/ 378619 h 557212"/>
                <a:gd name="connsiteX13" fmla="*/ 476250 w 507206"/>
                <a:gd name="connsiteY13" fmla="*/ 304800 h 557212"/>
                <a:gd name="connsiteX14" fmla="*/ 438150 w 507206"/>
                <a:gd name="connsiteY14" fmla="*/ 211931 h 557212"/>
                <a:gd name="connsiteX15" fmla="*/ 404813 w 507206"/>
                <a:gd name="connsiteY15" fmla="*/ 171450 h 557212"/>
                <a:gd name="connsiteX16" fmla="*/ 366713 w 507206"/>
                <a:gd name="connsiteY16" fmla="*/ 140494 h 557212"/>
                <a:gd name="connsiteX17" fmla="*/ 304800 w 507206"/>
                <a:gd name="connsiteY17" fmla="*/ 104775 h 557212"/>
                <a:gd name="connsiteX18" fmla="*/ 171450 w 507206"/>
                <a:gd name="connsiteY18" fmla="*/ 47625 h 557212"/>
                <a:gd name="connsiteX19" fmla="*/ 38100 w 507206"/>
                <a:gd name="connsiteY19" fmla="*/ 4762 h 557212"/>
                <a:gd name="connsiteX20" fmla="*/ 19050 w 507206"/>
                <a:gd name="connsiteY20" fmla="*/ 0 h 557212"/>
                <a:gd name="connsiteX21" fmla="*/ 0 w 507206"/>
                <a:gd name="connsiteY21" fmla="*/ 2381 h 557212"/>
                <a:gd name="connsiteX22" fmla="*/ 0 w 507206"/>
                <a:gd name="connsiteY22" fmla="*/ 21431 h 557212"/>
                <a:gd name="connsiteX23" fmla="*/ 23813 w 507206"/>
                <a:gd name="connsiteY23" fmla="*/ 64294 h 557212"/>
                <a:gd name="connsiteX24" fmla="*/ 69056 w 507206"/>
                <a:gd name="connsiteY24" fmla="*/ 12858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7206" h="557212">
                  <a:moveTo>
                    <a:pt x="69056" y="128587"/>
                  </a:moveTo>
                  <a:lnTo>
                    <a:pt x="283369" y="423862"/>
                  </a:lnTo>
                  <a:lnTo>
                    <a:pt x="333375" y="485775"/>
                  </a:lnTo>
                  <a:lnTo>
                    <a:pt x="369094" y="521494"/>
                  </a:lnTo>
                  <a:lnTo>
                    <a:pt x="395288" y="545306"/>
                  </a:lnTo>
                  <a:lnTo>
                    <a:pt x="421481" y="557212"/>
                  </a:lnTo>
                  <a:lnTo>
                    <a:pt x="452438" y="557212"/>
                  </a:lnTo>
                  <a:lnTo>
                    <a:pt x="464344" y="547687"/>
                  </a:lnTo>
                  <a:lnTo>
                    <a:pt x="488156" y="511969"/>
                  </a:lnTo>
                  <a:lnTo>
                    <a:pt x="504825" y="471487"/>
                  </a:lnTo>
                  <a:lnTo>
                    <a:pt x="507206" y="442912"/>
                  </a:lnTo>
                  <a:lnTo>
                    <a:pt x="507206" y="402431"/>
                  </a:lnTo>
                  <a:lnTo>
                    <a:pt x="502444" y="378619"/>
                  </a:lnTo>
                  <a:lnTo>
                    <a:pt x="476250" y="304800"/>
                  </a:lnTo>
                  <a:lnTo>
                    <a:pt x="438150" y="211931"/>
                  </a:lnTo>
                  <a:lnTo>
                    <a:pt x="404813" y="171450"/>
                  </a:lnTo>
                  <a:lnTo>
                    <a:pt x="366713" y="140494"/>
                  </a:lnTo>
                  <a:lnTo>
                    <a:pt x="304800" y="104775"/>
                  </a:lnTo>
                  <a:lnTo>
                    <a:pt x="171450" y="476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0" y="2381"/>
                  </a:lnTo>
                  <a:lnTo>
                    <a:pt x="0" y="21431"/>
                  </a:lnTo>
                  <a:lnTo>
                    <a:pt x="23813" y="64294"/>
                  </a:lnTo>
                  <a:lnTo>
                    <a:pt x="69056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8">
              <a:extLst>
                <a:ext uri="{FF2B5EF4-FFF2-40B4-BE49-F238E27FC236}">
                  <a16:creationId xmlns:a16="http://schemas.microsoft.com/office/drawing/2014/main" id="{02E59B01-17A9-44ED-801D-29EC22DB1B9A}"/>
                </a:ext>
              </a:extLst>
            </p:cNvPr>
            <p:cNvSpPr/>
            <p:nvPr/>
          </p:nvSpPr>
          <p:spPr>
            <a:xfrm>
              <a:off x="3768728" y="2565401"/>
              <a:ext cx="447675" cy="1287463"/>
            </a:xfrm>
            <a:custGeom>
              <a:avLst/>
              <a:gdLst>
                <a:gd name="connsiteX0" fmla="*/ 230479 w 448432"/>
                <a:gd name="connsiteY0" fmla="*/ 493526 h 1287676"/>
                <a:gd name="connsiteX1" fmla="*/ 177870 w 448432"/>
                <a:gd name="connsiteY1" fmla="*/ 621291 h 1287676"/>
                <a:gd name="connsiteX2" fmla="*/ 127766 w 448432"/>
                <a:gd name="connsiteY2" fmla="*/ 713984 h 1287676"/>
                <a:gd name="connsiteX3" fmla="*/ 87683 w 448432"/>
                <a:gd name="connsiteY3" fmla="*/ 771604 h 1287676"/>
                <a:gd name="connsiteX4" fmla="*/ 22547 w 448432"/>
                <a:gd name="connsiteY4" fmla="*/ 844255 h 1287676"/>
                <a:gd name="connsiteX5" fmla="*/ 0 w 448432"/>
                <a:gd name="connsiteY5" fmla="*/ 866802 h 1287676"/>
                <a:gd name="connsiteX6" fmla="*/ 0 w 448432"/>
                <a:gd name="connsiteY6" fmla="*/ 956989 h 1287676"/>
                <a:gd name="connsiteX7" fmla="*/ 15032 w 448432"/>
                <a:gd name="connsiteY7" fmla="*/ 1167426 h 1287676"/>
                <a:gd name="connsiteX8" fmla="*/ 22547 w 448432"/>
                <a:gd name="connsiteY8" fmla="*/ 1194983 h 1287676"/>
                <a:gd name="connsiteX9" fmla="*/ 40084 w 448432"/>
                <a:gd name="connsiteY9" fmla="*/ 1235067 h 1287676"/>
                <a:gd name="connsiteX10" fmla="*/ 65136 w 448432"/>
                <a:gd name="connsiteY10" fmla="*/ 1260119 h 1287676"/>
                <a:gd name="connsiteX11" fmla="*/ 85177 w 448432"/>
                <a:gd name="connsiteY11" fmla="*/ 1275150 h 1287676"/>
                <a:gd name="connsiteX12" fmla="*/ 130271 w 448432"/>
                <a:gd name="connsiteY12" fmla="*/ 1287676 h 1287676"/>
                <a:gd name="connsiteX13" fmla="*/ 157828 w 448432"/>
                <a:gd name="connsiteY13" fmla="*/ 1287676 h 1287676"/>
                <a:gd name="connsiteX14" fmla="*/ 187891 w 448432"/>
                <a:gd name="connsiteY14" fmla="*/ 1277655 h 1287676"/>
                <a:gd name="connsiteX15" fmla="*/ 220458 w 448432"/>
                <a:gd name="connsiteY15" fmla="*/ 1250098 h 1287676"/>
                <a:gd name="connsiteX16" fmla="*/ 253026 w 448432"/>
                <a:gd name="connsiteY16" fmla="*/ 1202499 h 1287676"/>
                <a:gd name="connsiteX17" fmla="*/ 295615 w 448432"/>
                <a:gd name="connsiteY17" fmla="*/ 1114817 h 1287676"/>
                <a:gd name="connsiteX18" fmla="*/ 340708 w 448432"/>
                <a:gd name="connsiteY18" fmla="*/ 999577 h 1287676"/>
                <a:gd name="connsiteX19" fmla="*/ 390812 w 448432"/>
                <a:gd name="connsiteY19" fmla="*/ 821708 h 1287676"/>
                <a:gd name="connsiteX20" fmla="*/ 428390 w 448432"/>
                <a:gd name="connsiteY20" fmla="*/ 646343 h 1287676"/>
                <a:gd name="connsiteX21" fmla="*/ 443422 w 448432"/>
                <a:gd name="connsiteY21" fmla="*/ 506052 h 1287676"/>
                <a:gd name="connsiteX22" fmla="*/ 448432 w 448432"/>
                <a:gd name="connsiteY22" fmla="*/ 348224 h 1287676"/>
                <a:gd name="connsiteX23" fmla="*/ 438411 w 448432"/>
                <a:gd name="connsiteY23" fmla="*/ 175365 h 1287676"/>
                <a:gd name="connsiteX24" fmla="*/ 423380 w 448432"/>
                <a:gd name="connsiteY24" fmla="*/ 65136 h 1287676"/>
                <a:gd name="connsiteX25" fmla="*/ 413359 w 448432"/>
                <a:gd name="connsiteY25" fmla="*/ 30063 h 1287676"/>
                <a:gd name="connsiteX26" fmla="*/ 398328 w 448432"/>
                <a:gd name="connsiteY26" fmla="*/ 5011 h 1287676"/>
                <a:gd name="connsiteX27" fmla="*/ 383297 w 448432"/>
                <a:gd name="connsiteY27" fmla="*/ 0 h 1287676"/>
                <a:gd name="connsiteX28" fmla="*/ 365760 w 448432"/>
                <a:gd name="connsiteY28" fmla="*/ 0 h 1287676"/>
                <a:gd name="connsiteX29" fmla="*/ 343213 w 448432"/>
                <a:gd name="connsiteY29" fmla="*/ 22547 h 1287676"/>
                <a:gd name="connsiteX30" fmla="*/ 328182 w 448432"/>
                <a:gd name="connsiteY30" fmla="*/ 75157 h 1287676"/>
                <a:gd name="connsiteX31" fmla="*/ 315656 w 448432"/>
                <a:gd name="connsiteY31" fmla="*/ 167849 h 1287676"/>
                <a:gd name="connsiteX32" fmla="*/ 290604 w 448432"/>
                <a:gd name="connsiteY32" fmla="*/ 290604 h 1287676"/>
                <a:gd name="connsiteX33" fmla="*/ 260542 w 448432"/>
                <a:gd name="connsiteY33" fmla="*/ 405844 h 1287676"/>
                <a:gd name="connsiteX34" fmla="*/ 230479 w 448432"/>
                <a:gd name="connsiteY34" fmla="*/ 493526 h 12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8432" h="1287676">
                  <a:moveTo>
                    <a:pt x="230479" y="493526"/>
                  </a:moveTo>
                  <a:lnTo>
                    <a:pt x="177870" y="621291"/>
                  </a:lnTo>
                  <a:lnTo>
                    <a:pt x="127766" y="713984"/>
                  </a:lnTo>
                  <a:lnTo>
                    <a:pt x="87683" y="771604"/>
                  </a:lnTo>
                  <a:lnTo>
                    <a:pt x="22547" y="844255"/>
                  </a:lnTo>
                  <a:lnTo>
                    <a:pt x="0" y="866802"/>
                  </a:lnTo>
                  <a:lnTo>
                    <a:pt x="0" y="956989"/>
                  </a:lnTo>
                  <a:lnTo>
                    <a:pt x="15032" y="1167426"/>
                  </a:lnTo>
                  <a:lnTo>
                    <a:pt x="22547" y="1194983"/>
                  </a:lnTo>
                  <a:lnTo>
                    <a:pt x="40084" y="1235067"/>
                  </a:lnTo>
                  <a:lnTo>
                    <a:pt x="65136" y="1260119"/>
                  </a:lnTo>
                  <a:lnTo>
                    <a:pt x="85177" y="1275150"/>
                  </a:lnTo>
                  <a:lnTo>
                    <a:pt x="130271" y="1287676"/>
                  </a:lnTo>
                  <a:lnTo>
                    <a:pt x="157828" y="1287676"/>
                  </a:lnTo>
                  <a:lnTo>
                    <a:pt x="187891" y="1277655"/>
                  </a:lnTo>
                  <a:lnTo>
                    <a:pt x="220458" y="1250098"/>
                  </a:lnTo>
                  <a:lnTo>
                    <a:pt x="253026" y="1202499"/>
                  </a:lnTo>
                  <a:lnTo>
                    <a:pt x="295615" y="1114817"/>
                  </a:lnTo>
                  <a:lnTo>
                    <a:pt x="340708" y="999577"/>
                  </a:lnTo>
                  <a:lnTo>
                    <a:pt x="390812" y="821708"/>
                  </a:lnTo>
                  <a:lnTo>
                    <a:pt x="428390" y="646343"/>
                  </a:lnTo>
                  <a:lnTo>
                    <a:pt x="443422" y="506052"/>
                  </a:lnTo>
                  <a:lnTo>
                    <a:pt x="448432" y="348224"/>
                  </a:lnTo>
                  <a:lnTo>
                    <a:pt x="438411" y="175365"/>
                  </a:lnTo>
                  <a:lnTo>
                    <a:pt x="423380" y="65136"/>
                  </a:lnTo>
                  <a:lnTo>
                    <a:pt x="413359" y="30063"/>
                  </a:lnTo>
                  <a:lnTo>
                    <a:pt x="398328" y="5011"/>
                  </a:lnTo>
                  <a:lnTo>
                    <a:pt x="383297" y="0"/>
                  </a:lnTo>
                  <a:lnTo>
                    <a:pt x="365760" y="0"/>
                  </a:lnTo>
                  <a:lnTo>
                    <a:pt x="343213" y="22547"/>
                  </a:lnTo>
                  <a:lnTo>
                    <a:pt x="328182" y="75157"/>
                  </a:lnTo>
                  <a:lnTo>
                    <a:pt x="315656" y="167849"/>
                  </a:lnTo>
                  <a:lnTo>
                    <a:pt x="290604" y="290604"/>
                  </a:lnTo>
                  <a:lnTo>
                    <a:pt x="260542" y="405844"/>
                  </a:lnTo>
                  <a:lnTo>
                    <a:pt x="230479" y="4935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3">
              <a:extLst>
                <a:ext uri="{FF2B5EF4-FFF2-40B4-BE49-F238E27FC236}">
                  <a16:creationId xmlns:a16="http://schemas.microsoft.com/office/drawing/2014/main" id="{C182535E-D94C-4DD7-868C-F528FEC270D0}"/>
                </a:ext>
              </a:extLst>
            </p:cNvPr>
            <p:cNvSpPr/>
            <p:nvPr/>
          </p:nvSpPr>
          <p:spPr>
            <a:xfrm rot="16200000">
              <a:off x="5010151" y="2624138"/>
              <a:ext cx="1543050" cy="882650"/>
            </a:xfrm>
            <a:custGeom>
              <a:avLst/>
              <a:gdLst>
                <a:gd name="connsiteX0" fmla="*/ 376237 w 1543050"/>
                <a:gd name="connsiteY0" fmla="*/ 169069 h 883444"/>
                <a:gd name="connsiteX1" fmla="*/ 823912 w 1543050"/>
                <a:gd name="connsiteY1" fmla="*/ 381000 h 883444"/>
                <a:gd name="connsiteX2" fmla="*/ 1050131 w 1543050"/>
                <a:gd name="connsiteY2" fmla="*/ 471487 h 883444"/>
                <a:gd name="connsiteX3" fmla="*/ 1212056 w 1543050"/>
                <a:gd name="connsiteY3" fmla="*/ 519112 h 883444"/>
                <a:gd name="connsiteX4" fmla="*/ 1273969 w 1543050"/>
                <a:gd name="connsiteY4" fmla="*/ 531019 h 883444"/>
                <a:gd name="connsiteX5" fmla="*/ 1302544 w 1543050"/>
                <a:gd name="connsiteY5" fmla="*/ 531019 h 883444"/>
                <a:gd name="connsiteX6" fmla="*/ 1331119 w 1543050"/>
                <a:gd name="connsiteY6" fmla="*/ 521494 h 883444"/>
                <a:gd name="connsiteX7" fmla="*/ 1369219 w 1543050"/>
                <a:gd name="connsiteY7" fmla="*/ 497681 h 883444"/>
                <a:gd name="connsiteX8" fmla="*/ 1423987 w 1543050"/>
                <a:gd name="connsiteY8" fmla="*/ 450056 h 883444"/>
                <a:gd name="connsiteX9" fmla="*/ 1473994 w 1543050"/>
                <a:gd name="connsiteY9" fmla="*/ 378619 h 883444"/>
                <a:gd name="connsiteX10" fmla="*/ 1493044 w 1543050"/>
                <a:gd name="connsiteY10" fmla="*/ 359569 h 883444"/>
                <a:gd name="connsiteX11" fmla="*/ 1507331 w 1543050"/>
                <a:gd name="connsiteY11" fmla="*/ 347662 h 883444"/>
                <a:gd name="connsiteX12" fmla="*/ 1526381 w 1543050"/>
                <a:gd name="connsiteY12" fmla="*/ 345281 h 883444"/>
                <a:gd name="connsiteX13" fmla="*/ 1535906 w 1543050"/>
                <a:gd name="connsiteY13" fmla="*/ 354806 h 883444"/>
                <a:gd name="connsiteX14" fmla="*/ 1543050 w 1543050"/>
                <a:gd name="connsiteY14" fmla="*/ 385762 h 883444"/>
                <a:gd name="connsiteX15" fmla="*/ 1540669 w 1543050"/>
                <a:gd name="connsiteY15" fmla="*/ 421481 h 883444"/>
                <a:gd name="connsiteX16" fmla="*/ 1519237 w 1543050"/>
                <a:gd name="connsiteY16" fmla="*/ 488156 h 883444"/>
                <a:gd name="connsiteX17" fmla="*/ 1473994 w 1543050"/>
                <a:gd name="connsiteY17" fmla="*/ 642937 h 883444"/>
                <a:gd name="connsiteX18" fmla="*/ 1438275 w 1543050"/>
                <a:gd name="connsiteY18" fmla="*/ 714375 h 883444"/>
                <a:gd name="connsiteX19" fmla="*/ 1400175 w 1543050"/>
                <a:gd name="connsiteY19" fmla="*/ 781050 h 883444"/>
                <a:gd name="connsiteX20" fmla="*/ 1359694 w 1543050"/>
                <a:gd name="connsiteY20" fmla="*/ 828675 h 883444"/>
                <a:gd name="connsiteX21" fmla="*/ 1331119 w 1543050"/>
                <a:gd name="connsiteY21" fmla="*/ 857250 h 883444"/>
                <a:gd name="connsiteX22" fmla="*/ 1297781 w 1543050"/>
                <a:gd name="connsiteY22" fmla="*/ 876300 h 883444"/>
                <a:gd name="connsiteX23" fmla="*/ 1276350 w 1543050"/>
                <a:gd name="connsiteY23" fmla="*/ 883444 h 883444"/>
                <a:gd name="connsiteX24" fmla="*/ 1245394 w 1543050"/>
                <a:gd name="connsiteY24" fmla="*/ 876300 h 883444"/>
                <a:gd name="connsiteX25" fmla="*/ 1202531 w 1543050"/>
                <a:gd name="connsiteY25" fmla="*/ 859631 h 883444"/>
                <a:gd name="connsiteX26" fmla="*/ 1169194 w 1543050"/>
                <a:gd name="connsiteY26" fmla="*/ 840581 h 883444"/>
                <a:gd name="connsiteX27" fmla="*/ 1078706 w 1543050"/>
                <a:gd name="connsiteY27" fmla="*/ 778669 h 883444"/>
                <a:gd name="connsiteX28" fmla="*/ 859631 w 1543050"/>
                <a:gd name="connsiteY28" fmla="*/ 650081 h 883444"/>
                <a:gd name="connsiteX29" fmla="*/ 652462 w 1543050"/>
                <a:gd name="connsiteY29" fmla="*/ 531019 h 883444"/>
                <a:gd name="connsiteX30" fmla="*/ 450056 w 1543050"/>
                <a:gd name="connsiteY30" fmla="*/ 404812 h 883444"/>
                <a:gd name="connsiteX31" fmla="*/ 285750 w 1543050"/>
                <a:gd name="connsiteY31" fmla="*/ 288131 h 883444"/>
                <a:gd name="connsiteX32" fmla="*/ 176212 w 1543050"/>
                <a:gd name="connsiteY32" fmla="*/ 202406 h 883444"/>
                <a:gd name="connsiteX33" fmla="*/ 76200 w 1543050"/>
                <a:gd name="connsiteY33" fmla="*/ 126206 h 883444"/>
                <a:gd name="connsiteX34" fmla="*/ 33337 w 1543050"/>
                <a:gd name="connsiteY34" fmla="*/ 85725 h 883444"/>
                <a:gd name="connsiteX35" fmla="*/ 11906 w 1543050"/>
                <a:gd name="connsiteY35" fmla="*/ 57150 h 883444"/>
                <a:gd name="connsiteX36" fmla="*/ 0 w 1543050"/>
                <a:gd name="connsiteY36" fmla="*/ 26194 h 883444"/>
                <a:gd name="connsiteX37" fmla="*/ 2381 w 1543050"/>
                <a:gd name="connsiteY37" fmla="*/ 9525 h 883444"/>
                <a:gd name="connsiteX38" fmla="*/ 9525 w 1543050"/>
                <a:gd name="connsiteY38" fmla="*/ 0 h 883444"/>
                <a:gd name="connsiteX39" fmla="*/ 23812 w 1543050"/>
                <a:gd name="connsiteY39" fmla="*/ 0 h 883444"/>
                <a:gd name="connsiteX40" fmla="*/ 50006 w 1543050"/>
                <a:gd name="connsiteY40" fmla="*/ 2381 h 883444"/>
                <a:gd name="connsiteX41" fmla="*/ 97631 w 1543050"/>
                <a:gd name="connsiteY41" fmla="*/ 26194 h 883444"/>
                <a:gd name="connsiteX42" fmla="*/ 192881 w 1543050"/>
                <a:gd name="connsiteY42" fmla="*/ 73819 h 883444"/>
                <a:gd name="connsiteX43" fmla="*/ 376237 w 1543050"/>
                <a:gd name="connsiteY43" fmla="*/ 169069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43050" h="883444">
                  <a:moveTo>
                    <a:pt x="376237" y="169069"/>
                  </a:moveTo>
                  <a:lnTo>
                    <a:pt x="823912" y="381000"/>
                  </a:lnTo>
                  <a:lnTo>
                    <a:pt x="1050131" y="471487"/>
                  </a:lnTo>
                  <a:lnTo>
                    <a:pt x="1212056" y="519112"/>
                  </a:lnTo>
                  <a:lnTo>
                    <a:pt x="1273969" y="531019"/>
                  </a:lnTo>
                  <a:lnTo>
                    <a:pt x="1302544" y="531019"/>
                  </a:lnTo>
                  <a:lnTo>
                    <a:pt x="1331119" y="521494"/>
                  </a:lnTo>
                  <a:lnTo>
                    <a:pt x="1369219" y="497681"/>
                  </a:lnTo>
                  <a:lnTo>
                    <a:pt x="1423987" y="450056"/>
                  </a:lnTo>
                  <a:lnTo>
                    <a:pt x="1473994" y="378619"/>
                  </a:lnTo>
                  <a:lnTo>
                    <a:pt x="1493044" y="359569"/>
                  </a:lnTo>
                  <a:lnTo>
                    <a:pt x="1507331" y="347662"/>
                  </a:lnTo>
                  <a:lnTo>
                    <a:pt x="1526381" y="345281"/>
                  </a:lnTo>
                  <a:lnTo>
                    <a:pt x="1535906" y="354806"/>
                  </a:lnTo>
                  <a:lnTo>
                    <a:pt x="1543050" y="385762"/>
                  </a:lnTo>
                  <a:lnTo>
                    <a:pt x="1540669" y="421481"/>
                  </a:lnTo>
                  <a:lnTo>
                    <a:pt x="1519237" y="488156"/>
                  </a:lnTo>
                  <a:lnTo>
                    <a:pt x="1473994" y="642937"/>
                  </a:lnTo>
                  <a:lnTo>
                    <a:pt x="1438275" y="714375"/>
                  </a:lnTo>
                  <a:lnTo>
                    <a:pt x="1400175" y="781050"/>
                  </a:lnTo>
                  <a:lnTo>
                    <a:pt x="1359694" y="828675"/>
                  </a:lnTo>
                  <a:lnTo>
                    <a:pt x="1331119" y="857250"/>
                  </a:lnTo>
                  <a:lnTo>
                    <a:pt x="1297781" y="876300"/>
                  </a:lnTo>
                  <a:lnTo>
                    <a:pt x="1276350" y="883444"/>
                  </a:lnTo>
                  <a:lnTo>
                    <a:pt x="1245394" y="876300"/>
                  </a:lnTo>
                  <a:lnTo>
                    <a:pt x="1202531" y="859631"/>
                  </a:lnTo>
                  <a:lnTo>
                    <a:pt x="1169194" y="840581"/>
                  </a:lnTo>
                  <a:lnTo>
                    <a:pt x="1078706" y="778669"/>
                  </a:lnTo>
                  <a:lnTo>
                    <a:pt x="859631" y="650081"/>
                  </a:lnTo>
                  <a:lnTo>
                    <a:pt x="652462" y="531019"/>
                  </a:lnTo>
                  <a:lnTo>
                    <a:pt x="450056" y="404812"/>
                  </a:lnTo>
                  <a:lnTo>
                    <a:pt x="285750" y="288131"/>
                  </a:lnTo>
                  <a:lnTo>
                    <a:pt x="176212" y="202406"/>
                  </a:lnTo>
                  <a:lnTo>
                    <a:pt x="76200" y="126206"/>
                  </a:lnTo>
                  <a:lnTo>
                    <a:pt x="33337" y="85725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2381"/>
                  </a:lnTo>
                  <a:lnTo>
                    <a:pt x="97631" y="26194"/>
                  </a:lnTo>
                  <a:lnTo>
                    <a:pt x="192881" y="73819"/>
                  </a:lnTo>
                  <a:lnTo>
                    <a:pt x="376237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5">
              <a:extLst>
                <a:ext uri="{FF2B5EF4-FFF2-40B4-BE49-F238E27FC236}">
                  <a16:creationId xmlns:a16="http://schemas.microsoft.com/office/drawing/2014/main" id="{41A858A1-5E00-442D-B4E7-2A1331BB0EA5}"/>
                </a:ext>
              </a:extLst>
            </p:cNvPr>
            <p:cNvSpPr/>
            <p:nvPr/>
          </p:nvSpPr>
          <p:spPr>
            <a:xfrm rot="16200000">
              <a:off x="2490791" y="3556001"/>
              <a:ext cx="4381500" cy="466725"/>
            </a:xfrm>
            <a:custGeom>
              <a:avLst/>
              <a:gdLst>
                <a:gd name="connsiteX0" fmla="*/ 3603279 w 4381877"/>
                <a:gd name="connsiteY0" fmla="*/ 176543 h 466254"/>
                <a:gd name="connsiteX1" fmla="*/ 4069533 w 4381877"/>
                <a:gd name="connsiteY1" fmla="*/ 172016 h 466254"/>
                <a:gd name="connsiteX2" fmla="*/ 4110274 w 4381877"/>
                <a:gd name="connsiteY2" fmla="*/ 162963 h 466254"/>
                <a:gd name="connsiteX3" fmla="*/ 4160068 w 4381877"/>
                <a:gd name="connsiteY3" fmla="*/ 144856 h 466254"/>
                <a:gd name="connsiteX4" fmla="*/ 4232495 w 4381877"/>
                <a:gd name="connsiteY4" fmla="*/ 108642 h 466254"/>
                <a:gd name="connsiteX5" fmla="*/ 4273236 w 4381877"/>
                <a:gd name="connsiteY5" fmla="*/ 76955 h 466254"/>
                <a:gd name="connsiteX6" fmla="*/ 4309450 w 4381877"/>
                <a:gd name="connsiteY6" fmla="*/ 40741 h 466254"/>
                <a:gd name="connsiteX7" fmla="*/ 4327557 w 4381877"/>
                <a:gd name="connsiteY7" fmla="*/ 13580 h 466254"/>
                <a:gd name="connsiteX8" fmla="*/ 4345664 w 4381877"/>
                <a:gd name="connsiteY8" fmla="*/ 4527 h 466254"/>
                <a:gd name="connsiteX9" fmla="*/ 4359244 w 4381877"/>
                <a:gd name="connsiteY9" fmla="*/ 0 h 466254"/>
                <a:gd name="connsiteX10" fmla="*/ 4372824 w 4381877"/>
                <a:gd name="connsiteY10" fmla="*/ 13580 h 466254"/>
                <a:gd name="connsiteX11" fmla="*/ 4381877 w 4381877"/>
                <a:gd name="connsiteY11" fmla="*/ 36214 h 466254"/>
                <a:gd name="connsiteX12" fmla="*/ 4381877 w 4381877"/>
                <a:gd name="connsiteY12" fmla="*/ 81481 h 466254"/>
                <a:gd name="connsiteX13" fmla="*/ 4372824 w 4381877"/>
                <a:gd name="connsiteY13" fmla="*/ 135802 h 466254"/>
                <a:gd name="connsiteX14" fmla="*/ 4363771 w 4381877"/>
                <a:gd name="connsiteY14" fmla="*/ 185596 h 466254"/>
                <a:gd name="connsiteX15" fmla="*/ 4332083 w 4381877"/>
                <a:gd name="connsiteY15" fmla="*/ 262551 h 466254"/>
                <a:gd name="connsiteX16" fmla="*/ 4291343 w 4381877"/>
                <a:gd name="connsiteY16" fmla="*/ 330452 h 466254"/>
                <a:gd name="connsiteX17" fmla="*/ 4246076 w 4381877"/>
                <a:gd name="connsiteY17" fmla="*/ 393826 h 466254"/>
                <a:gd name="connsiteX18" fmla="*/ 4205335 w 4381877"/>
                <a:gd name="connsiteY18" fmla="*/ 439093 h 466254"/>
                <a:gd name="connsiteX19" fmla="*/ 4187228 w 4381877"/>
                <a:gd name="connsiteY19" fmla="*/ 457200 h 466254"/>
                <a:gd name="connsiteX20" fmla="*/ 4160068 w 4381877"/>
                <a:gd name="connsiteY20" fmla="*/ 466254 h 466254"/>
                <a:gd name="connsiteX21" fmla="*/ 4132907 w 4381877"/>
                <a:gd name="connsiteY21" fmla="*/ 466254 h 466254"/>
                <a:gd name="connsiteX22" fmla="*/ 4087640 w 4381877"/>
                <a:gd name="connsiteY22" fmla="*/ 448147 h 466254"/>
                <a:gd name="connsiteX23" fmla="*/ 4042373 w 4381877"/>
                <a:gd name="connsiteY23" fmla="*/ 430040 h 466254"/>
                <a:gd name="connsiteX24" fmla="*/ 3978998 w 4381877"/>
                <a:gd name="connsiteY24" fmla="*/ 398353 h 466254"/>
                <a:gd name="connsiteX25" fmla="*/ 3933731 w 4381877"/>
                <a:gd name="connsiteY25" fmla="*/ 389299 h 466254"/>
                <a:gd name="connsiteX26" fmla="*/ 3811509 w 4381877"/>
                <a:gd name="connsiteY26" fmla="*/ 389299 h 466254"/>
                <a:gd name="connsiteX27" fmla="*/ 2684353 w 4381877"/>
                <a:gd name="connsiteY27" fmla="*/ 362139 h 466254"/>
                <a:gd name="connsiteX28" fmla="*/ 149382 w 4381877"/>
                <a:gd name="connsiteY28" fmla="*/ 325925 h 466254"/>
                <a:gd name="connsiteX29" fmla="*/ 76955 w 4381877"/>
                <a:gd name="connsiteY29" fmla="*/ 316872 h 466254"/>
                <a:gd name="connsiteX30" fmla="*/ 54321 w 4381877"/>
                <a:gd name="connsiteY30" fmla="*/ 307818 h 466254"/>
                <a:gd name="connsiteX31" fmla="*/ 31687 w 4381877"/>
                <a:gd name="connsiteY31" fmla="*/ 298765 h 466254"/>
                <a:gd name="connsiteX32" fmla="*/ 9054 w 4381877"/>
                <a:gd name="connsiteY32" fmla="*/ 276131 h 466254"/>
                <a:gd name="connsiteX33" fmla="*/ 0 w 4381877"/>
                <a:gd name="connsiteY33" fmla="*/ 248971 h 466254"/>
                <a:gd name="connsiteX34" fmla="*/ 4527 w 4381877"/>
                <a:gd name="connsiteY34" fmla="*/ 203703 h 466254"/>
                <a:gd name="connsiteX35" fmla="*/ 22634 w 4381877"/>
                <a:gd name="connsiteY35" fmla="*/ 172016 h 466254"/>
                <a:gd name="connsiteX36" fmla="*/ 58848 w 4381877"/>
                <a:gd name="connsiteY36" fmla="*/ 135802 h 466254"/>
                <a:gd name="connsiteX37" fmla="*/ 113169 w 4381877"/>
                <a:gd name="connsiteY37" fmla="*/ 99588 h 466254"/>
                <a:gd name="connsiteX38" fmla="*/ 172016 w 4381877"/>
                <a:gd name="connsiteY38" fmla="*/ 72428 h 466254"/>
                <a:gd name="connsiteX39" fmla="*/ 239917 w 4381877"/>
                <a:gd name="connsiteY39" fmla="*/ 54321 h 466254"/>
                <a:gd name="connsiteX40" fmla="*/ 285184 w 4381877"/>
                <a:gd name="connsiteY40" fmla="*/ 45268 h 466254"/>
                <a:gd name="connsiteX41" fmla="*/ 384773 w 4381877"/>
                <a:gd name="connsiteY41" fmla="*/ 36214 h 466254"/>
                <a:gd name="connsiteX42" fmla="*/ 470780 w 4381877"/>
                <a:gd name="connsiteY42" fmla="*/ 40741 h 466254"/>
                <a:gd name="connsiteX43" fmla="*/ 547735 w 4381877"/>
                <a:gd name="connsiteY43" fmla="*/ 54321 h 466254"/>
                <a:gd name="connsiteX44" fmla="*/ 624689 w 4381877"/>
                <a:gd name="connsiteY44" fmla="*/ 76955 h 466254"/>
                <a:gd name="connsiteX45" fmla="*/ 765018 w 4381877"/>
                <a:gd name="connsiteY45" fmla="*/ 90535 h 466254"/>
                <a:gd name="connsiteX46" fmla="*/ 1176951 w 4381877"/>
                <a:gd name="connsiteY46" fmla="*/ 122222 h 466254"/>
                <a:gd name="connsiteX47" fmla="*/ 1688472 w 4381877"/>
                <a:gd name="connsiteY47" fmla="*/ 149382 h 466254"/>
                <a:gd name="connsiteX48" fmla="*/ 2104931 w 4381877"/>
                <a:gd name="connsiteY48" fmla="*/ 162963 h 466254"/>
                <a:gd name="connsiteX49" fmla="*/ 2575711 w 4381877"/>
                <a:gd name="connsiteY49" fmla="*/ 172016 h 466254"/>
                <a:gd name="connsiteX50" fmla="*/ 3449371 w 4381877"/>
                <a:gd name="connsiteY50" fmla="*/ 176543 h 466254"/>
                <a:gd name="connsiteX51" fmla="*/ 3603279 w 4381877"/>
                <a:gd name="connsiteY51" fmla="*/ 176543 h 4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81877" h="466254">
                  <a:moveTo>
                    <a:pt x="3603279" y="176543"/>
                  </a:moveTo>
                  <a:lnTo>
                    <a:pt x="4069533" y="172016"/>
                  </a:lnTo>
                  <a:lnTo>
                    <a:pt x="4110274" y="162963"/>
                  </a:lnTo>
                  <a:lnTo>
                    <a:pt x="4160068" y="144856"/>
                  </a:lnTo>
                  <a:lnTo>
                    <a:pt x="4232495" y="108642"/>
                  </a:lnTo>
                  <a:lnTo>
                    <a:pt x="4273236" y="76955"/>
                  </a:lnTo>
                  <a:lnTo>
                    <a:pt x="4309450" y="40741"/>
                  </a:lnTo>
                  <a:lnTo>
                    <a:pt x="4327557" y="13580"/>
                  </a:lnTo>
                  <a:lnTo>
                    <a:pt x="4345664" y="4527"/>
                  </a:lnTo>
                  <a:lnTo>
                    <a:pt x="4359244" y="0"/>
                  </a:lnTo>
                  <a:lnTo>
                    <a:pt x="4372824" y="13580"/>
                  </a:lnTo>
                  <a:lnTo>
                    <a:pt x="4381877" y="36214"/>
                  </a:lnTo>
                  <a:lnTo>
                    <a:pt x="4381877" y="81481"/>
                  </a:lnTo>
                  <a:lnTo>
                    <a:pt x="4372824" y="135802"/>
                  </a:lnTo>
                  <a:lnTo>
                    <a:pt x="4363771" y="185596"/>
                  </a:lnTo>
                  <a:lnTo>
                    <a:pt x="4332083" y="262551"/>
                  </a:lnTo>
                  <a:lnTo>
                    <a:pt x="4291343" y="330452"/>
                  </a:lnTo>
                  <a:lnTo>
                    <a:pt x="4246076" y="393826"/>
                  </a:lnTo>
                  <a:lnTo>
                    <a:pt x="4205335" y="439093"/>
                  </a:lnTo>
                  <a:lnTo>
                    <a:pt x="4187228" y="457200"/>
                  </a:lnTo>
                  <a:lnTo>
                    <a:pt x="4160068" y="466254"/>
                  </a:lnTo>
                  <a:lnTo>
                    <a:pt x="4132907" y="466254"/>
                  </a:lnTo>
                  <a:lnTo>
                    <a:pt x="4087640" y="448147"/>
                  </a:lnTo>
                  <a:lnTo>
                    <a:pt x="4042373" y="430040"/>
                  </a:lnTo>
                  <a:lnTo>
                    <a:pt x="3978998" y="398353"/>
                  </a:lnTo>
                  <a:lnTo>
                    <a:pt x="3933731" y="389299"/>
                  </a:lnTo>
                  <a:lnTo>
                    <a:pt x="3811509" y="389299"/>
                  </a:lnTo>
                  <a:lnTo>
                    <a:pt x="2684353" y="362139"/>
                  </a:lnTo>
                  <a:lnTo>
                    <a:pt x="149382" y="325925"/>
                  </a:lnTo>
                  <a:lnTo>
                    <a:pt x="76955" y="316872"/>
                  </a:lnTo>
                  <a:lnTo>
                    <a:pt x="54321" y="307818"/>
                  </a:lnTo>
                  <a:lnTo>
                    <a:pt x="31687" y="298765"/>
                  </a:lnTo>
                  <a:lnTo>
                    <a:pt x="9054" y="276131"/>
                  </a:lnTo>
                  <a:lnTo>
                    <a:pt x="0" y="248971"/>
                  </a:lnTo>
                  <a:lnTo>
                    <a:pt x="4527" y="203703"/>
                  </a:lnTo>
                  <a:lnTo>
                    <a:pt x="22634" y="172016"/>
                  </a:lnTo>
                  <a:lnTo>
                    <a:pt x="58848" y="135802"/>
                  </a:lnTo>
                  <a:lnTo>
                    <a:pt x="113169" y="99588"/>
                  </a:lnTo>
                  <a:lnTo>
                    <a:pt x="172016" y="72428"/>
                  </a:lnTo>
                  <a:lnTo>
                    <a:pt x="239917" y="54321"/>
                  </a:lnTo>
                  <a:lnTo>
                    <a:pt x="285184" y="45268"/>
                  </a:lnTo>
                  <a:lnTo>
                    <a:pt x="384773" y="36214"/>
                  </a:lnTo>
                  <a:lnTo>
                    <a:pt x="470780" y="40741"/>
                  </a:lnTo>
                  <a:lnTo>
                    <a:pt x="547735" y="54321"/>
                  </a:lnTo>
                  <a:lnTo>
                    <a:pt x="624689" y="76955"/>
                  </a:lnTo>
                  <a:lnTo>
                    <a:pt x="765018" y="90535"/>
                  </a:lnTo>
                  <a:lnTo>
                    <a:pt x="1176951" y="122222"/>
                  </a:lnTo>
                  <a:lnTo>
                    <a:pt x="1688472" y="149382"/>
                  </a:lnTo>
                  <a:lnTo>
                    <a:pt x="2104931" y="162963"/>
                  </a:lnTo>
                  <a:lnTo>
                    <a:pt x="2575711" y="172016"/>
                  </a:lnTo>
                  <a:lnTo>
                    <a:pt x="3449371" y="176543"/>
                  </a:lnTo>
                  <a:lnTo>
                    <a:pt x="3603279" y="176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9">
              <a:extLst>
                <a:ext uri="{FF2B5EF4-FFF2-40B4-BE49-F238E27FC236}">
                  <a16:creationId xmlns:a16="http://schemas.microsoft.com/office/drawing/2014/main" id="{1B42CA85-F82F-4100-9591-093FB0BD34FE}"/>
                </a:ext>
              </a:extLst>
            </p:cNvPr>
            <p:cNvSpPr/>
            <p:nvPr/>
          </p:nvSpPr>
          <p:spPr>
            <a:xfrm>
              <a:off x="5845175" y="2687638"/>
              <a:ext cx="2014538" cy="450850"/>
            </a:xfrm>
            <a:custGeom>
              <a:avLst/>
              <a:gdLst>
                <a:gd name="connsiteX0" fmla="*/ 676405 w 2014185"/>
                <a:gd name="connsiteY0" fmla="*/ 217953 h 450937"/>
                <a:gd name="connsiteX1" fmla="*/ 1144879 w 2014185"/>
                <a:gd name="connsiteY1" fmla="*/ 150313 h 450937"/>
                <a:gd name="connsiteX2" fmla="*/ 1463040 w 2014185"/>
                <a:gd name="connsiteY2" fmla="*/ 77662 h 450937"/>
                <a:gd name="connsiteX3" fmla="*/ 1498113 w 2014185"/>
                <a:gd name="connsiteY3" fmla="*/ 50105 h 450937"/>
                <a:gd name="connsiteX4" fmla="*/ 1538196 w 2014185"/>
                <a:gd name="connsiteY4" fmla="*/ 22547 h 450937"/>
                <a:gd name="connsiteX5" fmla="*/ 1578279 w 2014185"/>
                <a:gd name="connsiteY5" fmla="*/ 2506 h 450937"/>
                <a:gd name="connsiteX6" fmla="*/ 1613352 w 2014185"/>
                <a:gd name="connsiteY6" fmla="*/ 0 h 450937"/>
                <a:gd name="connsiteX7" fmla="*/ 1648425 w 2014185"/>
                <a:gd name="connsiteY7" fmla="*/ 0 h 450937"/>
                <a:gd name="connsiteX8" fmla="*/ 1696024 w 2014185"/>
                <a:gd name="connsiteY8" fmla="*/ 10021 h 450937"/>
                <a:gd name="connsiteX9" fmla="*/ 1816274 w 2014185"/>
                <a:gd name="connsiteY9" fmla="*/ 47599 h 450937"/>
                <a:gd name="connsiteX10" fmla="*/ 1923997 w 2014185"/>
                <a:gd name="connsiteY10" fmla="*/ 82672 h 450937"/>
                <a:gd name="connsiteX11" fmla="*/ 1971596 w 2014185"/>
                <a:gd name="connsiteY11" fmla="*/ 107724 h 450937"/>
                <a:gd name="connsiteX12" fmla="*/ 2001659 w 2014185"/>
                <a:gd name="connsiteY12" fmla="*/ 135282 h 450937"/>
                <a:gd name="connsiteX13" fmla="*/ 2014185 w 2014185"/>
                <a:gd name="connsiteY13" fmla="*/ 155323 h 450937"/>
                <a:gd name="connsiteX14" fmla="*/ 2014185 w 2014185"/>
                <a:gd name="connsiteY14" fmla="*/ 175365 h 450937"/>
                <a:gd name="connsiteX15" fmla="*/ 2004164 w 2014185"/>
                <a:gd name="connsiteY15" fmla="*/ 200417 h 450937"/>
                <a:gd name="connsiteX16" fmla="*/ 1981617 w 2014185"/>
                <a:gd name="connsiteY16" fmla="*/ 222964 h 450937"/>
                <a:gd name="connsiteX17" fmla="*/ 1951555 w 2014185"/>
                <a:gd name="connsiteY17" fmla="*/ 232985 h 450937"/>
                <a:gd name="connsiteX18" fmla="*/ 1317738 w 2014185"/>
                <a:gd name="connsiteY18" fmla="*/ 333193 h 450937"/>
                <a:gd name="connsiteX19" fmla="*/ 766593 w 2014185"/>
                <a:gd name="connsiteY19" fmla="*/ 398328 h 450937"/>
                <a:gd name="connsiteX20" fmla="*/ 403338 w 2014185"/>
                <a:gd name="connsiteY20" fmla="*/ 445927 h 450937"/>
                <a:gd name="connsiteX21" fmla="*/ 290604 w 2014185"/>
                <a:gd name="connsiteY21" fmla="*/ 450937 h 450937"/>
                <a:gd name="connsiteX22" fmla="*/ 222963 w 2014185"/>
                <a:gd name="connsiteY22" fmla="*/ 450937 h 450937"/>
                <a:gd name="connsiteX23" fmla="*/ 175364 w 2014185"/>
                <a:gd name="connsiteY23" fmla="*/ 448432 h 450937"/>
                <a:gd name="connsiteX24" fmla="*/ 0 w 2014185"/>
                <a:gd name="connsiteY24" fmla="*/ 420875 h 450937"/>
                <a:gd name="connsiteX25" fmla="*/ 82671 w 2014185"/>
                <a:gd name="connsiteY25" fmla="*/ 263047 h 450937"/>
                <a:gd name="connsiteX26" fmla="*/ 215447 w 2014185"/>
                <a:gd name="connsiteY26" fmla="*/ 273068 h 450937"/>
                <a:gd name="connsiteX27" fmla="*/ 340708 w 2014185"/>
                <a:gd name="connsiteY27" fmla="*/ 265552 h 450937"/>
                <a:gd name="connsiteX28" fmla="*/ 528598 w 2014185"/>
                <a:gd name="connsiteY28" fmla="*/ 243005 h 450937"/>
                <a:gd name="connsiteX29" fmla="*/ 676405 w 2014185"/>
                <a:gd name="connsiteY29" fmla="*/ 217953 h 45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14185" h="450937">
                  <a:moveTo>
                    <a:pt x="676405" y="217953"/>
                  </a:moveTo>
                  <a:lnTo>
                    <a:pt x="1144879" y="150313"/>
                  </a:lnTo>
                  <a:lnTo>
                    <a:pt x="1463040" y="77662"/>
                  </a:lnTo>
                  <a:lnTo>
                    <a:pt x="1498113" y="50105"/>
                  </a:lnTo>
                  <a:lnTo>
                    <a:pt x="1538196" y="22547"/>
                  </a:lnTo>
                  <a:lnTo>
                    <a:pt x="1578279" y="2506"/>
                  </a:lnTo>
                  <a:lnTo>
                    <a:pt x="1613352" y="0"/>
                  </a:lnTo>
                  <a:lnTo>
                    <a:pt x="1648425" y="0"/>
                  </a:lnTo>
                  <a:lnTo>
                    <a:pt x="1696024" y="10021"/>
                  </a:lnTo>
                  <a:lnTo>
                    <a:pt x="1816274" y="47599"/>
                  </a:lnTo>
                  <a:lnTo>
                    <a:pt x="1923997" y="82672"/>
                  </a:lnTo>
                  <a:lnTo>
                    <a:pt x="1971596" y="107724"/>
                  </a:lnTo>
                  <a:lnTo>
                    <a:pt x="2001659" y="135282"/>
                  </a:lnTo>
                  <a:lnTo>
                    <a:pt x="2014185" y="155323"/>
                  </a:lnTo>
                  <a:lnTo>
                    <a:pt x="2014185" y="175365"/>
                  </a:lnTo>
                  <a:lnTo>
                    <a:pt x="2004164" y="200417"/>
                  </a:lnTo>
                  <a:lnTo>
                    <a:pt x="1981617" y="222964"/>
                  </a:lnTo>
                  <a:lnTo>
                    <a:pt x="1951555" y="232985"/>
                  </a:lnTo>
                  <a:lnTo>
                    <a:pt x="1317738" y="333193"/>
                  </a:lnTo>
                  <a:lnTo>
                    <a:pt x="766593" y="398328"/>
                  </a:lnTo>
                  <a:lnTo>
                    <a:pt x="403338" y="445927"/>
                  </a:lnTo>
                  <a:lnTo>
                    <a:pt x="290604" y="450937"/>
                  </a:lnTo>
                  <a:lnTo>
                    <a:pt x="222963" y="450937"/>
                  </a:lnTo>
                  <a:cubicBezTo>
                    <a:pt x="177035" y="448386"/>
                    <a:pt x="192924" y="448432"/>
                    <a:pt x="175364" y="448432"/>
                  </a:cubicBezTo>
                  <a:lnTo>
                    <a:pt x="0" y="420875"/>
                  </a:lnTo>
                  <a:lnTo>
                    <a:pt x="82671" y="263047"/>
                  </a:lnTo>
                  <a:lnTo>
                    <a:pt x="215447" y="273068"/>
                  </a:lnTo>
                  <a:lnTo>
                    <a:pt x="340708" y="265552"/>
                  </a:lnTo>
                  <a:lnTo>
                    <a:pt x="528598" y="243005"/>
                  </a:lnTo>
                  <a:lnTo>
                    <a:pt x="676405" y="2179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4">
              <a:extLst>
                <a:ext uri="{FF2B5EF4-FFF2-40B4-BE49-F238E27FC236}">
                  <a16:creationId xmlns:a16="http://schemas.microsoft.com/office/drawing/2014/main" id="{E00F3107-306A-4A16-8E9B-5BBBD2221867}"/>
                </a:ext>
              </a:extLst>
            </p:cNvPr>
            <p:cNvSpPr/>
            <p:nvPr/>
          </p:nvSpPr>
          <p:spPr>
            <a:xfrm rot="16200000">
              <a:off x="4821239" y="3181351"/>
              <a:ext cx="3808413" cy="557212"/>
            </a:xfrm>
            <a:custGeom>
              <a:avLst/>
              <a:gdLst>
                <a:gd name="connsiteX0" fmla="*/ 1785067 w 3808674"/>
                <a:gd name="connsiteY0" fmla="*/ 246490 h 556591"/>
                <a:gd name="connsiteX1" fmla="*/ 3140765 w 3808674"/>
                <a:gd name="connsiteY1" fmla="*/ 246490 h 556591"/>
                <a:gd name="connsiteX2" fmla="*/ 3399182 w 3808674"/>
                <a:gd name="connsiteY2" fmla="*/ 246490 h 556591"/>
                <a:gd name="connsiteX3" fmla="*/ 3498573 w 3808674"/>
                <a:gd name="connsiteY3" fmla="*/ 238539 h 556591"/>
                <a:gd name="connsiteX4" fmla="*/ 3562184 w 3808674"/>
                <a:gd name="connsiteY4" fmla="*/ 222636 h 556591"/>
                <a:gd name="connsiteX5" fmla="*/ 3613867 w 3808674"/>
                <a:gd name="connsiteY5" fmla="*/ 198782 h 556591"/>
                <a:gd name="connsiteX6" fmla="*/ 3669526 w 3808674"/>
                <a:gd name="connsiteY6" fmla="*/ 147099 h 556591"/>
                <a:gd name="connsiteX7" fmla="*/ 3721210 w 3808674"/>
                <a:gd name="connsiteY7" fmla="*/ 63610 h 556591"/>
                <a:gd name="connsiteX8" fmla="*/ 3741088 w 3808674"/>
                <a:gd name="connsiteY8" fmla="*/ 23854 h 556591"/>
                <a:gd name="connsiteX9" fmla="*/ 3753015 w 3808674"/>
                <a:gd name="connsiteY9" fmla="*/ 11927 h 556591"/>
                <a:gd name="connsiteX10" fmla="*/ 3776869 w 3808674"/>
                <a:gd name="connsiteY10" fmla="*/ 0 h 556591"/>
                <a:gd name="connsiteX11" fmla="*/ 3792772 w 3808674"/>
                <a:gd name="connsiteY11" fmla="*/ 0 h 556591"/>
                <a:gd name="connsiteX12" fmla="*/ 3808674 w 3808674"/>
                <a:gd name="connsiteY12" fmla="*/ 11927 h 556591"/>
                <a:gd name="connsiteX13" fmla="*/ 3808674 w 3808674"/>
                <a:gd name="connsiteY13" fmla="*/ 39756 h 556591"/>
                <a:gd name="connsiteX14" fmla="*/ 3804699 w 3808674"/>
                <a:gd name="connsiteY14" fmla="*/ 143123 h 556591"/>
                <a:gd name="connsiteX15" fmla="*/ 3788796 w 3808674"/>
                <a:gd name="connsiteY15" fmla="*/ 278295 h 556591"/>
                <a:gd name="connsiteX16" fmla="*/ 3784820 w 3808674"/>
                <a:gd name="connsiteY16" fmla="*/ 310101 h 556591"/>
                <a:gd name="connsiteX17" fmla="*/ 3753015 w 3808674"/>
                <a:gd name="connsiteY17" fmla="*/ 385638 h 556591"/>
                <a:gd name="connsiteX18" fmla="*/ 3705307 w 3808674"/>
                <a:gd name="connsiteY18" fmla="*/ 457200 h 556591"/>
                <a:gd name="connsiteX19" fmla="*/ 3665551 w 3808674"/>
                <a:gd name="connsiteY19" fmla="*/ 500932 h 556591"/>
                <a:gd name="connsiteX20" fmla="*/ 3633746 w 3808674"/>
                <a:gd name="connsiteY20" fmla="*/ 528762 h 556591"/>
                <a:gd name="connsiteX21" fmla="*/ 3597965 w 3808674"/>
                <a:gd name="connsiteY21" fmla="*/ 548640 h 556591"/>
                <a:gd name="connsiteX22" fmla="*/ 3562184 w 3808674"/>
                <a:gd name="connsiteY22" fmla="*/ 556591 h 556591"/>
                <a:gd name="connsiteX23" fmla="*/ 3550257 w 3808674"/>
                <a:gd name="connsiteY23" fmla="*/ 556591 h 556591"/>
                <a:gd name="connsiteX24" fmla="*/ 3526403 w 3808674"/>
                <a:gd name="connsiteY24" fmla="*/ 548640 h 556591"/>
                <a:gd name="connsiteX25" fmla="*/ 3458817 w 3808674"/>
                <a:gd name="connsiteY25" fmla="*/ 520810 h 556591"/>
                <a:gd name="connsiteX26" fmla="*/ 3387255 w 3808674"/>
                <a:gd name="connsiteY26" fmla="*/ 492981 h 556591"/>
                <a:gd name="connsiteX27" fmla="*/ 3331596 w 3808674"/>
                <a:gd name="connsiteY27" fmla="*/ 492981 h 556591"/>
                <a:gd name="connsiteX28" fmla="*/ 2429123 w 3808674"/>
                <a:gd name="connsiteY28" fmla="*/ 489005 h 556591"/>
                <a:gd name="connsiteX29" fmla="*/ 1335819 w 3808674"/>
                <a:gd name="connsiteY29" fmla="*/ 492981 h 556591"/>
                <a:gd name="connsiteX30" fmla="*/ 7951 w 3808674"/>
                <a:gd name="connsiteY30" fmla="*/ 492981 h 556591"/>
                <a:gd name="connsiteX31" fmla="*/ 0 w 3808674"/>
                <a:gd name="connsiteY31" fmla="*/ 246490 h 556591"/>
                <a:gd name="connsiteX32" fmla="*/ 1785067 w 3808674"/>
                <a:gd name="connsiteY32" fmla="*/ 246490 h 55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8674" h="556591">
                  <a:moveTo>
                    <a:pt x="1785067" y="246490"/>
                  </a:moveTo>
                  <a:lnTo>
                    <a:pt x="3140765" y="246490"/>
                  </a:lnTo>
                  <a:lnTo>
                    <a:pt x="3399182" y="246490"/>
                  </a:lnTo>
                  <a:lnTo>
                    <a:pt x="3498573" y="238539"/>
                  </a:lnTo>
                  <a:lnTo>
                    <a:pt x="3562184" y="222636"/>
                  </a:lnTo>
                  <a:lnTo>
                    <a:pt x="3613867" y="198782"/>
                  </a:lnTo>
                  <a:lnTo>
                    <a:pt x="3669526" y="147099"/>
                  </a:lnTo>
                  <a:lnTo>
                    <a:pt x="3721210" y="63610"/>
                  </a:lnTo>
                  <a:lnTo>
                    <a:pt x="3741088" y="23854"/>
                  </a:lnTo>
                  <a:lnTo>
                    <a:pt x="3753015" y="11927"/>
                  </a:lnTo>
                  <a:lnTo>
                    <a:pt x="3776869" y="0"/>
                  </a:lnTo>
                  <a:lnTo>
                    <a:pt x="3792772" y="0"/>
                  </a:lnTo>
                  <a:lnTo>
                    <a:pt x="3808674" y="11927"/>
                  </a:lnTo>
                  <a:lnTo>
                    <a:pt x="3808674" y="39756"/>
                  </a:lnTo>
                  <a:lnTo>
                    <a:pt x="3804699" y="143123"/>
                  </a:lnTo>
                  <a:lnTo>
                    <a:pt x="3788796" y="278295"/>
                  </a:lnTo>
                  <a:lnTo>
                    <a:pt x="3784820" y="310101"/>
                  </a:lnTo>
                  <a:lnTo>
                    <a:pt x="3753015" y="385638"/>
                  </a:lnTo>
                  <a:lnTo>
                    <a:pt x="3705307" y="457200"/>
                  </a:lnTo>
                  <a:lnTo>
                    <a:pt x="3665551" y="500932"/>
                  </a:lnTo>
                  <a:lnTo>
                    <a:pt x="3633746" y="528762"/>
                  </a:lnTo>
                  <a:lnTo>
                    <a:pt x="3597965" y="548640"/>
                  </a:lnTo>
                  <a:lnTo>
                    <a:pt x="3562184" y="556591"/>
                  </a:lnTo>
                  <a:lnTo>
                    <a:pt x="3550257" y="556591"/>
                  </a:lnTo>
                  <a:lnTo>
                    <a:pt x="3526403" y="548640"/>
                  </a:lnTo>
                  <a:lnTo>
                    <a:pt x="3458817" y="520810"/>
                  </a:lnTo>
                  <a:lnTo>
                    <a:pt x="3387255" y="492981"/>
                  </a:lnTo>
                  <a:lnTo>
                    <a:pt x="3331596" y="492981"/>
                  </a:lnTo>
                  <a:lnTo>
                    <a:pt x="2429123" y="489005"/>
                  </a:lnTo>
                  <a:lnTo>
                    <a:pt x="1335819" y="492981"/>
                  </a:lnTo>
                  <a:lnTo>
                    <a:pt x="7951" y="492981"/>
                  </a:lnTo>
                  <a:lnTo>
                    <a:pt x="0" y="246490"/>
                  </a:lnTo>
                  <a:lnTo>
                    <a:pt x="1785067" y="2464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0">
              <a:extLst>
                <a:ext uri="{FF2B5EF4-FFF2-40B4-BE49-F238E27FC236}">
                  <a16:creationId xmlns:a16="http://schemas.microsoft.com/office/drawing/2014/main" id="{7E6B09CD-402A-49FE-865F-EE59301A029D}"/>
                </a:ext>
              </a:extLst>
            </p:cNvPr>
            <p:cNvSpPr/>
            <p:nvPr/>
          </p:nvSpPr>
          <p:spPr>
            <a:xfrm>
              <a:off x="5610225" y="3808413"/>
              <a:ext cx="2332038" cy="487362"/>
            </a:xfrm>
            <a:custGeom>
              <a:avLst/>
              <a:gdLst>
                <a:gd name="connsiteX0" fmla="*/ 638828 w 2332347"/>
                <a:gd name="connsiteY0" fmla="*/ 215448 h 488515"/>
                <a:gd name="connsiteX1" fmla="*/ 1357822 w 2332347"/>
                <a:gd name="connsiteY1" fmla="*/ 130271 h 488515"/>
                <a:gd name="connsiteX2" fmla="*/ 1818780 w 2332347"/>
                <a:gd name="connsiteY2" fmla="*/ 67641 h 488515"/>
                <a:gd name="connsiteX3" fmla="*/ 1866378 w 2332347"/>
                <a:gd name="connsiteY3" fmla="*/ 42589 h 488515"/>
                <a:gd name="connsiteX4" fmla="*/ 1923998 w 2332347"/>
                <a:gd name="connsiteY4" fmla="*/ 17537 h 488515"/>
                <a:gd name="connsiteX5" fmla="*/ 1971597 w 2332347"/>
                <a:gd name="connsiteY5" fmla="*/ 2506 h 488515"/>
                <a:gd name="connsiteX6" fmla="*/ 2011680 w 2332347"/>
                <a:gd name="connsiteY6" fmla="*/ 0 h 488515"/>
                <a:gd name="connsiteX7" fmla="*/ 2051764 w 2332347"/>
                <a:gd name="connsiteY7" fmla="*/ 10021 h 488515"/>
                <a:gd name="connsiteX8" fmla="*/ 2134435 w 2332347"/>
                <a:gd name="connsiteY8" fmla="*/ 45094 h 488515"/>
                <a:gd name="connsiteX9" fmla="*/ 2237149 w 2332347"/>
                <a:gd name="connsiteY9" fmla="*/ 105219 h 488515"/>
                <a:gd name="connsiteX10" fmla="*/ 2304789 w 2332347"/>
                <a:gd name="connsiteY10" fmla="*/ 155323 h 488515"/>
                <a:gd name="connsiteX11" fmla="*/ 2332347 w 2332347"/>
                <a:gd name="connsiteY11" fmla="*/ 187891 h 488515"/>
                <a:gd name="connsiteX12" fmla="*/ 2332347 w 2332347"/>
                <a:gd name="connsiteY12" fmla="*/ 207932 h 488515"/>
                <a:gd name="connsiteX13" fmla="*/ 2329841 w 2332347"/>
                <a:gd name="connsiteY13" fmla="*/ 217953 h 488515"/>
                <a:gd name="connsiteX14" fmla="*/ 2314810 w 2332347"/>
                <a:gd name="connsiteY14" fmla="*/ 245510 h 488515"/>
                <a:gd name="connsiteX15" fmla="*/ 2279737 w 2332347"/>
                <a:gd name="connsiteY15" fmla="*/ 268057 h 488515"/>
                <a:gd name="connsiteX16" fmla="*/ 2247170 w 2332347"/>
                <a:gd name="connsiteY16" fmla="*/ 273068 h 488515"/>
                <a:gd name="connsiteX17" fmla="*/ 2014186 w 2332347"/>
                <a:gd name="connsiteY17" fmla="*/ 290604 h 488515"/>
                <a:gd name="connsiteX18" fmla="*/ 1262624 w 2332347"/>
                <a:gd name="connsiteY18" fmla="*/ 345719 h 488515"/>
                <a:gd name="connsiteX19" fmla="*/ 1012103 w 2332347"/>
                <a:gd name="connsiteY19" fmla="*/ 370771 h 488515"/>
                <a:gd name="connsiteX20" fmla="*/ 706468 w 2332347"/>
                <a:gd name="connsiteY20" fmla="*/ 415864 h 488515"/>
                <a:gd name="connsiteX21" fmla="*/ 458453 w 2332347"/>
                <a:gd name="connsiteY21" fmla="*/ 448432 h 488515"/>
                <a:gd name="connsiteX22" fmla="*/ 380792 w 2332347"/>
                <a:gd name="connsiteY22" fmla="*/ 470979 h 488515"/>
                <a:gd name="connsiteX23" fmla="*/ 328182 w 2332347"/>
                <a:gd name="connsiteY23" fmla="*/ 488515 h 488515"/>
                <a:gd name="connsiteX24" fmla="*/ 310646 w 2332347"/>
                <a:gd name="connsiteY24" fmla="*/ 488515 h 488515"/>
                <a:gd name="connsiteX25" fmla="*/ 260542 w 2332347"/>
                <a:gd name="connsiteY25" fmla="*/ 468474 h 488515"/>
                <a:gd name="connsiteX26" fmla="*/ 212943 w 2332347"/>
                <a:gd name="connsiteY26" fmla="*/ 440916 h 488515"/>
                <a:gd name="connsiteX27" fmla="*/ 165344 w 2332347"/>
                <a:gd name="connsiteY27" fmla="*/ 403338 h 488515"/>
                <a:gd name="connsiteX28" fmla="*/ 107724 w 2332347"/>
                <a:gd name="connsiteY28" fmla="*/ 340708 h 488515"/>
                <a:gd name="connsiteX29" fmla="*/ 47599 w 2332347"/>
                <a:gd name="connsiteY29" fmla="*/ 263047 h 488515"/>
                <a:gd name="connsiteX30" fmla="*/ 15032 w 2332347"/>
                <a:gd name="connsiteY30" fmla="*/ 207932 h 488515"/>
                <a:gd name="connsiteX31" fmla="*/ 0 w 2332347"/>
                <a:gd name="connsiteY31" fmla="*/ 182880 h 488515"/>
                <a:gd name="connsiteX32" fmla="*/ 0 w 2332347"/>
                <a:gd name="connsiteY32" fmla="*/ 162839 h 488515"/>
                <a:gd name="connsiteX33" fmla="*/ 5011 w 2332347"/>
                <a:gd name="connsiteY33" fmla="*/ 142797 h 488515"/>
                <a:gd name="connsiteX34" fmla="*/ 25052 w 2332347"/>
                <a:gd name="connsiteY34" fmla="*/ 140292 h 488515"/>
                <a:gd name="connsiteX35" fmla="*/ 57620 w 2332347"/>
                <a:gd name="connsiteY35" fmla="*/ 147807 h 488515"/>
                <a:gd name="connsiteX36" fmla="*/ 110229 w 2332347"/>
                <a:gd name="connsiteY36" fmla="*/ 175365 h 488515"/>
                <a:gd name="connsiteX37" fmla="*/ 180375 w 2332347"/>
                <a:gd name="connsiteY37" fmla="*/ 207932 h 488515"/>
                <a:gd name="connsiteX38" fmla="*/ 225469 w 2332347"/>
                <a:gd name="connsiteY38" fmla="*/ 222964 h 488515"/>
                <a:gd name="connsiteX39" fmla="*/ 313151 w 2332347"/>
                <a:gd name="connsiteY39" fmla="*/ 248016 h 488515"/>
                <a:gd name="connsiteX40" fmla="*/ 358245 w 2332347"/>
                <a:gd name="connsiteY40" fmla="*/ 253026 h 488515"/>
                <a:gd name="connsiteX41" fmla="*/ 440917 w 2332347"/>
                <a:gd name="connsiteY41" fmla="*/ 240500 h 488515"/>
                <a:gd name="connsiteX42" fmla="*/ 638828 w 2332347"/>
                <a:gd name="connsiteY42" fmla="*/ 215448 h 4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2347" h="488515">
                  <a:moveTo>
                    <a:pt x="638828" y="215448"/>
                  </a:moveTo>
                  <a:lnTo>
                    <a:pt x="1357822" y="130271"/>
                  </a:lnTo>
                  <a:lnTo>
                    <a:pt x="1818780" y="67641"/>
                  </a:lnTo>
                  <a:lnTo>
                    <a:pt x="1866378" y="42589"/>
                  </a:lnTo>
                  <a:lnTo>
                    <a:pt x="1923998" y="17537"/>
                  </a:lnTo>
                  <a:lnTo>
                    <a:pt x="1971597" y="2506"/>
                  </a:lnTo>
                  <a:lnTo>
                    <a:pt x="2011680" y="0"/>
                  </a:lnTo>
                  <a:lnTo>
                    <a:pt x="2051764" y="10021"/>
                  </a:lnTo>
                  <a:lnTo>
                    <a:pt x="2134435" y="45094"/>
                  </a:lnTo>
                  <a:lnTo>
                    <a:pt x="2237149" y="105219"/>
                  </a:lnTo>
                  <a:lnTo>
                    <a:pt x="2304789" y="155323"/>
                  </a:lnTo>
                  <a:lnTo>
                    <a:pt x="2332347" y="187891"/>
                  </a:lnTo>
                  <a:lnTo>
                    <a:pt x="2332347" y="207932"/>
                  </a:lnTo>
                  <a:lnTo>
                    <a:pt x="2329841" y="217953"/>
                  </a:lnTo>
                  <a:lnTo>
                    <a:pt x="2314810" y="245510"/>
                  </a:lnTo>
                  <a:lnTo>
                    <a:pt x="2279737" y="268057"/>
                  </a:lnTo>
                  <a:lnTo>
                    <a:pt x="2247170" y="273068"/>
                  </a:lnTo>
                  <a:cubicBezTo>
                    <a:pt x="2169513" y="278977"/>
                    <a:pt x="2092067" y="290604"/>
                    <a:pt x="2014186" y="290604"/>
                  </a:cubicBezTo>
                  <a:cubicBezTo>
                    <a:pt x="1763670" y="309037"/>
                    <a:pt x="1513817" y="345719"/>
                    <a:pt x="1262624" y="345719"/>
                  </a:cubicBezTo>
                  <a:lnTo>
                    <a:pt x="1012103" y="370771"/>
                  </a:lnTo>
                  <a:lnTo>
                    <a:pt x="706468" y="415864"/>
                  </a:lnTo>
                  <a:lnTo>
                    <a:pt x="458453" y="448432"/>
                  </a:lnTo>
                  <a:lnTo>
                    <a:pt x="380792" y="470979"/>
                  </a:lnTo>
                  <a:lnTo>
                    <a:pt x="328182" y="488515"/>
                  </a:lnTo>
                  <a:lnTo>
                    <a:pt x="310646" y="488515"/>
                  </a:lnTo>
                  <a:lnTo>
                    <a:pt x="260542" y="468474"/>
                  </a:lnTo>
                  <a:lnTo>
                    <a:pt x="212943" y="440916"/>
                  </a:lnTo>
                  <a:lnTo>
                    <a:pt x="165344" y="403338"/>
                  </a:lnTo>
                  <a:lnTo>
                    <a:pt x="107724" y="340708"/>
                  </a:lnTo>
                  <a:lnTo>
                    <a:pt x="47599" y="263047"/>
                  </a:lnTo>
                  <a:lnTo>
                    <a:pt x="15032" y="207932"/>
                  </a:lnTo>
                  <a:lnTo>
                    <a:pt x="0" y="182880"/>
                  </a:lnTo>
                  <a:lnTo>
                    <a:pt x="0" y="162839"/>
                  </a:lnTo>
                  <a:lnTo>
                    <a:pt x="5011" y="142797"/>
                  </a:lnTo>
                  <a:lnTo>
                    <a:pt x="25052" y="140292"/>
                  </a:lnTo>
                  <a:lnTo>
                    <a:pt x="57620" y="147807"/>
                  </a:lnTo>
                  <a:lnTo>
                    <a:pt x="110229" y="175365"/>
                  </a:lnTo>
                  <a:lnTo>
                    <a:pt x="180375" y="207932"/>
                  </a:lnTo>
                  <a:lnTo>
                    <a:pt x="225469" y="222964"/>
                  </a:lnTo>
                  <a:lnTo>
                    <a:pt x="313151" y="248016"/>
                  </a:lnTo>
                  <a:lnTo>
                    <a:pt x="358245" y="253026"/>
                  </a:lnTo>
                  <a:lnTo>
                    <a:pt x="440917" y="240500"/>
                  </a:lnTo>
                  <a:lnTo>
                    <a:pt x="638828" y="21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1">
              <a:extLst>
                <a:ext uri="{FF2B5EF4-FFF2-40B4-BE49-F238E27FC236}">
                  <a16:creationId xmlns:a16="http://schemas.microsoft.com/office/drawing/2014/main" id="{34E1A4A8-5620-4731-B4C8-522E85B188B4}"/>
                </a:ext>
              </a:extLst>
            </p:cNvPr>
            <p:cNvSpPr/>
            <p:nvPr/>
          </p:nvSpPr>
          <p:spPr>
            <a:xfrm>
              <a:off x="5075238" y="5197475"/>
              <a:ext cx="3270250" cy="527050"/>
            </a:xfrm>
            <a:custGeom>
              <a:avLst/>
              <a:gdLst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70085" h="526885">
                  <a:moveTo>
                    <a:pt x="1135351" y="169963"/>
                  </a:moveTo>
                  <a:lnTo>
                    <a:pt x="1757415" y="91780"/>
                  </a:lnTo>
                  <a:lnTo>
                    <a:pt x="2005561" y="78183"/>
                  </a:lnTo>
                  <a:lnTo>
                    <a:pt x="2559640" y="44191"/>
                  </a:lnTo>
                  <a:lnTo>
                    <a:pt x="2648021" y="40791"/>
                  </a:lnTo>
                  <a:lnTo>
                    <a:pt x="2705808" y="30594"/>
                  </a:lnTo>
                  <a:lnTo>
                    <a:pt x="2790789" y="13597"/>
                  </a:lnTo>
                  <a:lnTo>
                    <a:pt x="2858774" y="0"/>
                  </a:lnTo>
                  <a:lnTo>
                    <a:pt x="2896166" y="10198"/>
                  </a:lnTo>
                  <a:lnTo>
                    <a:pt x="3028737" y="67985"/>
                  </a:lnTo>
                  <a:lnTo>
                    <a:pt x="3191902" y="156366"/>
                  </a:lnTo>
                  <a:lnTo>
                    <a:pt x="3229293" y="180161"/>
                  </a:lnTo>
                  <a:lnTo>
                    <a:pt x="3256488" y="214153"/>
                  </a:lnTo>
                  <a:lnTo>
                    <a:pt x="3270085" y="248146"/>
                  </a:lnTo>
                  <a:lnTo>
                    <a:pt x="3263286" y="268541"/>
                  </a:lnTo>
                  <a:lnTo>
                    <a:pt x="3242890" y="285538"/>
                  </a:lnTo>
                  <a:lnTo>
                    <a:pt x="3212297" y="302534"/>
                  </a:lnTo>
                  <a:lnTo>
                    <a:pt x="3171506" y="305933"/>
                  </a:lnTo>
                  <a:lnTo>
                    <a:pt x="3066129" y="302534"/>
                  </a:lnTo>
                  <a:lnTo>
                    <a:pt x="2814584" y="292336"/>
                  </a:lnTo>
                  <a:lnTo>
                    <a:pt x="2491655" y="278739"/>
                  </a:lnTo>
                  <a:lnTo>
                    <a:pt x="2127934" y="278739"/>
                  </a:lnTo>
                  <a:lnTo>
                    <a:pt x="1828800" y="292336"/>
                  </a:lnTo>
                  <a:lnTo>
                    <a:pt x="1475277" y="329728"/>
                  </a:lnTo>
                  <a:lnTo>
                    <a:pt x="1070766" y="387515"/>
                  </a:lnTo>
                  <a:lnTo>
                    <a:pt x="846415" y="428307"/>
                  </a:lnTo>
                  <a:lnTo>
                    <a:pt x="628862" y="486094"/>
                  </a:lnTo>
                  <a:lnTo>
                    <a:pt x="499690" y="526885"/>
                  </a:lnTo>
                  <a:lnTo>
                    <a:pt x="445302" y="526885"/>
                  </a:lnTo>
                  <a:lnTo>
                    <a:pt x="384116" y="520086"/>
                  </a:lnTo>
                  <a:lnTo>
                    <a:pt x="326328" y="499691"/>
                  </a:lnTo>
                  <a:lnTo>
                    <a:pt x="254944" y="462299"/>
                  </a:lnTo>
                  <a:lnTo>
                    <a:pt x="166563" y="387515"/>
                  </a:lnTo>
                  <a:lnTo>
                    <a:pt x="71384" y="285538"/>
                  </a:lnTo>
                  <a:lnTo>
                    <a:pt x="27194" y="224351"/>
                  </a:lnTo>
                  <a:lnTo>
                    <a:pt x="0" y="163165"/>
                  </a:lnTo>
                  <a:lnTo>
                    <a:pt x="3399" y="139370"/>
                  </a:lnTo>
                  <a:lnTo>
                    <a:pt x="20395" y="142769"/>
                  </a:lnTo>
                  <a:lnTo>
                    <a:pt x="71384" y="163165"/>
                  </a:lnTo>
                  <a:lnTo>
                    <a:pt x="129172" y="183560"/>
                  </a:lnTo>
                  <a:lnTo>
                    <a:pt x="220951" y="210754"/>
                  </a:lnTo>
                  <a:lnTo>
                    <a:pt x="316131" y="227750"/>
                  </a:lnTo>
                  <a:lnTo>
                    <a:pt x="411310" y="237948"/>
                  </a:lnTo>
                  <a:lnTo>
                    <a:pt x="492892" y="241347"/>
                  </a:lnTo>
                  <a:lnTo>
                    <a:pt x="547280" y="241347"/>
                  </a:lnTo>
                  <a:lnTo>
                    <a:pt x="693448" y="224351"/>
                  </a:lnTo>
                  <a:lnTo>
                    <a:pt x="1135351" y="169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8219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4" grpId="0" animBg="1"/>
      <p:bldP spid="36" grpId="0" animBg="1"/>
      <p:bldP spid="30" grpId="0" animBg="1"/>
      <p:bldP spid="35" grpId="0" animBg="1"/>
      <p:bldP spid="31" grpId="0" animBg="1"/>
      <p:bldP spid="32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62B5A227-AAED-48F9-8D6E-835A3CF0CFF2}"/>
              </a:ext>
            </a:extLst>
          </p:cNvPr>
          <p:cNvGrpSpPr/>
          <p:nvPr/>
        </p:nvGrpSpPr>
        <p:grpSpPr>
          <a:xfrm>
            <a:off x="3768728" y="1555750"/>
            <a:ext cx="4576760" cy="4424364"/>
            <a:chOff x="3768728" y="1555750"/>
            <a:chExt cx="4576760" cy="4424364"/>
          </a:xfrm>
          <a:solidFill>
            <a:schemeClr val="tx1"/>
          </a:solidFill>
        </p:grpSpPr>
        <p:sp>
          <p:nvSpPr>
            <p:cNvPr id="3" name="フリーフォーム 27">
              <a:extLst>
                <a:ext uri="{FF2B5EF4-FFF2-40B4-BE49-F238E27FC236}">
                  <a16:creationId xmlns:a16="http://schemas.microsoft.com/office/drawing/2014/main" id="{66DC5FAF-F3FD-4575-A99D-138C38582E00}"/>
                </a:ext>
              </a:extLst>
            </p:cNvPr>
            <p:cNvSpPr/>
            <p:nvPr/>
          </p:nvSpPr>
          <p:spPr>
            <a:xfrm>
              <a:off x="4981577" y="2551114"/>
              <a:ext cx="508000" cy="555625"/>
            </a:xfrm>
            <a:custGeom>
              <a:avLst/>
              <a:gdLst>
                <a:gd name="connsiteX0" fmla="*/ 69056 w 507206"/>
                <a:gd name="connsiteY0" fmla="*/ 128587 h 557212"/>
                <a:gd name="connsiteX1" fmla="*/ 283369 w 507206"/>
                <a:gd name="connsiteY1" fmla="*/ 423862 h 557212"/>
                <a:gd name="connsiteX2" fmla="*/ 333375 w 507206"/>
                <a:gd name="connsiteY2" fmla="*/ 485775 h 557212"/>
                <a:gd name="connsiteX3" fmla="*/ 369094 w 507206"/>
                <a:gd name="connsiteY3" fmla="*/ 521494 h 557212"/>
                <a:gd name="connsiteX4" fmla="*/ 395288 w 507206"/>
                <a:gd name="connsiteY4" fmla="*/ 545306 h 557212"/>
                <a:gd name="connsiteX5" fmla="*/ 421481 w 507206"/>
                <a:gd name="connsiteY5" fmla="*/ 557212 h 557212"/>
                <a:gd name="connsiteX6" fmla="*/ 452438 w 507206"/>
                <a:gd name="connsiteY6" fmla="*/ 557212 h 557212"/>
                <a:gd name="connsiteX7" fmla="*/ 464344 w 507206"/>
                <a:gd name="connsiteY7" fmla="*/ 547687 h 557212"/>
                <a:gd name="connsiteX8" fmla="*/ 488156 w 507206"/>
                <a:gd name="connsiteY8" fmla="*/ 511969 h 557212"/>
                <a:gd name="connsiteX9" fmla="*/ 504825 w 507206"/>
                <a:gd name="connsiteY9" fmla="*/ 471487 h 557212"/>
                <a:gd name="connsiteX10" fmla="*/ 507206 w 507206"/>
                <a:gd name="connsiteY10" fmla="*/ 442912 h 557212"/>
                <a:gd name="connsiteX11" fmla="*/ 507206 w 507206"/>
                <a:gd name="connsiteY11" fmla="*/ 402431 h 557212"/>
                <a:gd name="connsiteX12" fmla="*/ 502444 w 507206"/>
                <a:gd name="connsiteY12" fmla="*/ 378619 h 557212"/>
                <a:gd name="connsiteX13" fmla="*/ 476250 w 507206"/>
                <a:gd name="connsiteY13" fmla="*/ 304800 h 557212"/>
                <a:gd name="connsiteX14" fmla="*/ 438150 w 507206"/>
                <a:gd name="connsiteY14" fmla="*/ 211931 h 557212"/>
                <a:gd name="connsiteX15" fmla="*/ 404813 w 507206"/>
                <a:gd name="connsiteY15" fmla="*/ 171450 h 557212"/>
                <a:gd name="connsiteX16" fmla="*/ 366713 w 507206"/>
                <a:gd name="connsiteY16" fmla="*/ 140494 h 557212"/>
                <a:gd name="connsiteX17" fmla="*/ 304800 w 507206"/>
                <a:gd name="connsiteY17" fmla="*/ 104775 h 557212"/>
                <a:gd name="connsiteX18" fmla="*/ 171450 w 507206"/>
                <a:gd name="connsiteY18" fmla="*/ 47625 h 557212"/>
                <a:gd name="connsiteX19" fmla="*/ 38100 w 507206"/>
                <a:gd name="connsiteY19" fmla="*/ 4762 h 557212"/>
                <a:gd name="connsiteX20" fmla="*/ 19050 w 507206"/>
                <a:gd name="connsiteY20" fmla="*/ 0 h 557212"/>
                <a:gd name="connsiteX21" fmla="*/ 0 w 507206"/>
                <a:gd name="connsiteY21" fmla="*/ 2381 h 557212"/>
                <a:gd name="connsiteX22" fmla="*/ 0 w 507206"/>
                <a:gd name="connsiteY22" fmla="*/ 21431 h 557212"/>
                <a:gd name="connsiteX23" fmla="*/ 23813 w 507206"/>
                <a:gd name="connsiteY23" fmla="*/ 64294 h 557212"/>
                <a:gd name="connsiteX24" fmla="*/ 69056 w 507206"/>
                <a:gd name="connsiteY24" fmla="*/ 12858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7206" h="557212">
                  <a:moveTo>
                    <a:pt x="69056" y="128587"/>
                  </a:moveTo>
                  <a:lnTo>
                    <a:pt x="283369" y="423862"/>
                  </a:lnTo>
                  <a:lnTo>
                    <a:pt x="333375" y="485775"/>
                  </a:lnTo>
                  <a:lnTo>
                    <a:pt x="369094" y="521494"/>
                  </a:lnTo>
                  <a:lnTo>
                    <a:pt x="395288" y="545306"/>
                  </a:lnTo>
                  <a:lnTo>
                    <a:pt x="421481" y="557212"/>
                  </a:lnTo>
                  <a:lnTo>
                    <a:pt x="452438" y="557212"/>
                  </a:lnTo>
                  <a:lnTo>
                    <a:pt x="464344" y="547687"/>
                  </a:lnTo>
                  <a:lnTo>
                    <a:pt x="488156" y="511969"/>
                  </a:lnTo>
                  <a:lnTo>
                    <a:pt x="504825" y="471487"/>
                  </a:lnTo>
                  <a:lnTo>
                    <a:pt x="507206" y="442912"/>
                  </a:lnTo>
                  <a:lnTo>
                    <a:pt x="507206" y="402431"/>
                  </a:lnTo>
                  <a:lnTo>
                    <a:pt x="502444" y="378619"/>
                  </a:lnTo>
                  <a:lnTo>
                    <a:pt x="476250" y="304800"/>
                  </a:lnTo>
                  <a:lnTo>
                    <a:pt x="438150" y="211931"/>
                  </a:lnTo>
                  <a:lnTo>
                    <a:pt x="404813" y="171450"/>
                  </a:lnTo>
                  <a:lnTo>
                    <a:pt x="366713" y="140494"/>
                  </a:lnTo>
                  <a:lnTo>
                    <a:pt x="304800" y="104775"/>
                  </a:lnTo>
                  <a:lnTo>
                    <a:pt x="171450" y="476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0" y="2381"/>
                  </a:lnTo>
                  <a:lnTo>
                    <a:pt x="0" y="21431"/>
                  </a:lnTo>
                  <a:lnTo>
                    <a:pt x="23813" y="64294"/>
                  </a:lnTo>
                  <a:lnTo>
                    <a:pt x="69056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8">
              <a:extLst>
                <a:ext uri="{FF2B5EF4-FFF2-40B4-BE49-F238E27FC236}">
                  <a16:creationId xmlns:a16="http://schemas.microsoft.com/office/drawing/2014/main" id="{94CEE93B-4DC2-4F39-B0FE-7969A8F8CE8D}"/>
                </a:ext>
              </a:extLst>
            </p:cNvPr>
            <p:cNvSpPr/>
            <p:nvPr/>
          </p:nvSpPr>
          <p:spPr>
            <a:xfrm>
              <a:off x="3768728" y="2565401"/>
              <a:ext cx="447675" cy="1287463"/>
            </a:xfrm>
            <a:custGeom>
              <a:avLst/>
              <a:gdLst>
                <a:gd name="connsiteX0" fmla="*/ 230479 w 448432"/>
                <a:gd name="connsiteY0" fmla="*/ 493526 h 1287676"/>
                <a:gd name="connsiteX1" fmla="*/ 177870 w 448432"/>
                <a:gd name="connsiteY1" fmla="*/ 621291 h 1287676"/>
                <a:gd name="connsiteX2" fmla="*/ 127766 w 448432"/>
                <a:gd name="connsiteY2" fmla="*/ 713984 h 1287676"/>
                <a:gd name="connsiteX3" fmla="*/ 87683 w 448432"/>
                <a:gd name="connsiteY3" fmla="*/ 771604 h 1287676"/>
                <a:gd name="connsiteX4" fmla="*/ 22547 w 448432"/>
                <a:gd name="connsiteY4" fmla="*/ 844255 h 1287676"/>
                <a:gd name="connsiteX5" fmla="*/ 0 w 448432"/>
                <a:gd name="connsiteY5" fmla="*/ 866802 h 1287676"/>
                <a:gd name="connsiteX6" fmla="*/ 0 w 448432"/>
                <a:gd name="connsiteY6" fmla="*/ 956989 h 1287676"/>
                <a:gd name="connsiteX7" fmla="*/ 15032 w 448432"/>
                <a:gd name="connsiteY7" fmla="*/ 1167426 h 1287676"/>
                <a:gd name="connsiteX8" fmla="*/ 22547 w 448432"/>
                <a:gd name="connsiteY8" fmla="*/ 1194983 h 1287676"/>
                <a:gd name="connsiteX9" fmla="*/ 40084 w 448432"/>
                <a:gd name="connsiteY9" fmla="*/ 1235067 h 1287676"/>
                <a:gd name="connsiteX10" fmla="*/ 65136 w 448432"/>
                <a:gd name="connsiteY10" fmla="*/ 1260119 h 1287676"/>
                <a:gd name="connsiteX11" fmla="*/ 85177 w 448432"/>
                <a:gd name="connsiteY11" fmla="*/ 1275150 h 1287676"/>
                <a:gd name="connsiteX12" fmla="*/ 130271 w 448432"/>
                <a:gd name="connsiteY12" fmla="*/ 1287676 h 1287676"/>
                <a:gd name="connsiteX13" fmla="*/ 157828 w 448432"/>
                <a:gd name="connsiteY13" fmla="*/ 1287676 h 1287676"/>
                <a:gd name="connsiteX14" fmla="*/ 187891 w 448432"/>
                <a:gd name="connsiteY14" fmla="*/ 1277655 h 1287676"/>
                <a:gd name="connsiteX15" fmla="*/ 220458 w 448432"/>
                <a:gd name="connsiteY15" fmla="*/ 1250098 h 1287676"/>
                <a:gd name="connsiteX16" fmla="*/ 253026 w 448432"/>
                <a:gd name="connsiteY16" fmla="*/ 1202499 h 1287676"/>
                <a:gd name="connsiteX17" fmla="*/ 295615 w 448432"/>
                <a:gd name="connsiteY17" fmla="*/ 1114817 h 1287676"/>
                <a:gd name="connsiteX18" fmla="*/ 340708 w 448432"/>
                <a:gd name="connsiteY18" fmla="*/ 999577 h 1287676"/>
                <a:gd name="connsiteX19" fmla="*/ 390812 w 448432"/>
                <a:gd name="connsiteY19" fmla="*/ 821708 h 1287676"/>
                <a:gd name="connsiteX20" fmla="*/ 428390 w 448432"/>
                <a:gd name="connsiteY20" fmla="*/ 646343 h 1287676"/>
                <a:gd name="connsiteX21" fmla="*/ 443422 w 448432"/>
                <a:gd name="connsiteY21" fmla="*/ 506052 h 1287676"/>
                <a:gd name="connsiteX22" fmla="*/ 448432 w 448432"/>
                <a:gd name="connsiteY22" fmla="*/ 348224 h 1287676"/>
                <a:gd name="connsiteX23" fmla="*/ 438411 w 448432"/>
                <a:gd name="connsiteY23" fmla="*/ 175365 h 1287676"/>
                <a:gd name="connsiteX24" fmla="*/ 423380 w 448432"/>
                <a:gd name="connsiteY24" fmla="*/ 65136 h 1287676"/>
                <a:gd name="connsiteX25" fmla="*/ 413359 w 448432"/>
                <a:gd name="connsiteY25" fmla="*/ 30063 h 1287676"/>
                <a:gd name="connsiteX26" fmla="*/ 398328 w 448432"/>
                <a:gd name="connsiteY26" fmla="*/ 5011 h 1287676"/>
                <a:gd name="connsiteX27" fmla="*/ 383297 w 448432"/>
                <a:gd name="connsiteY27" fmla="*/ 0 h 1287676"/>
                <a:gd name="connsiteX28" fmla="*/ 365760 w 448432"/>
                <a:gd name="connsiteY28" fmla="*/ 0 h 1287676"/>
                <a:gd name="connsiteX29" fmla="*/ 343213 w 448432"/>
                <a:gd name="connsiteY29" fmla="*/ 22547 h 1287676"/>
                <a:gd name="connsiteX30" fmla="*/ 328182 w 448432"/>
                <a:gd name="connsiteY30" fmla="*/ 75157 h 1287676"/>
                <a:gd name="connsiteX31" fmla="*/ 315656 w 448432"/>
                <a:gd name="connsiteY31" fmla="*/ 167849 h 1287676"/>
                <a:gd name="connsiteX32" fmla="*/ 290604 w 448432"/>
                <a:gd name="connsiteY32" fmla="*/ 290604 h 1287676"/>
                <a:gd name="connsiteX33" fmla="*/ 260542 w 448432"/>
                <a:gd name="connsiteY33" fmla="*/ 405844 h 1287676"/>
                <a:gd name="connsiteX34" fmla="*/ 230479 w 448432"/>
                <a:gd name="connsiteY34" fmla="*/ 493526 h 12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8432" h="1287676">
                  <a:moveTo>
                    <a:pt x="230479" y="493526"/>
                  </a:moveTo>
                  <a:lnTo>
                    <a:pt x="177870" y="621291"/>
                  </a:lnTo>
                  <a:lnTo>
                    <a:pt x="127766" y="713984"/>
                  </a:lnTo>
                  <a:lnTo>
                    <a:pt x="87683" y="771604"/>
                  </a:lnTo>
                  <a:lnTo>
                    <a:pt x="22547" y="844255"/>
                  </a:lnTo>
                  <a:lnTo>
                    <a:pt x="0" y="866802"/>
                  </a:lnTo>
                  <a:lnTo>
                    <a:pt x="0" y="956989"/>
                  </a:lnTo>
                  <a:lnTo>
                    <a:pt x="15032" y="1167426"/>
                  </a:lnTo>
                  <a:lnTo>
                    <a:pt x="22547" y="1194983"/>
                  </a:lnTo>
                  <a:lnTo>
                    <a:pt x="40084" y="1235067"/>
                  </a:lnTo>
                  <a:lnTo>
                    <a:pt x="65136" y="1260119"/>
                  </a:lnTo>
                  <a:lnTo>
                    <a:pt x="85177" y="1275150"/>
                  </a:lnTo>
                  <a:lnTo>
                    <a:pt x="130271" y="1287676"/>
                  </a:lnTo>
                  <a:lnTo>
                    <a:pt x="157828" y="1287676"/>
                  </a:lnTo>
                  <a:lnTo>
                    <a:pt x="187891" y="1277655"/>
                  </a:lnTo>
                  <a:lnTo>
                    <a:pt x="220458" y="1250098"/>
                  </a:lnTo>
                  <a:lnTo>
                    <a:pt x="253026" y="1202499"/>
                  </a:lnTo>
                  <a:lnTo>
                    <a:pt x="295615" y="1114817"/>
                  </a:lnTo>
                  <a:lnTo>
                    <a:pt x="340708" y="999577"/>
                  </a:lnTo>
                  <a:lnTo>
                    <a:pt x="390812" y="821708"/>
                  </a:lnTo>
                  <a:lnTo>
                    <a:pt x="428390" y="646343"/>
                  </a:lnTo>
                  <a:lnTo>
                    <a:pt x="443422" y="506052"/>
                  </a:lnTo>
                  <a:lnTo>
                    <a:pt x="448432" y="348224"/>
                  </a:lnTo>
                  <a:lnTo>
                    <a:pt x="438411" y="175365"/>
                  </a:lnTo>
                  <a:lnTo>
                    <a:pt x="423380" y="65136"/>
                  </a:lnTo>
                  <a:lnTo>
                    <a:pt x="413359" y="30063"/>
                  </a:lnTo>
                  <a:lnTo>
                    <a:pt x="398328" y="5011"/>
                  </a:lnTo>
                  <a:lnTo>
                    <a:pt x="383297" y="0"/>
                  </a:lnTo>
                  <a:lnTo>
                    <a:pt x="365760" y="0"/>
                  </a:lnTo>
                  <a:lnTo>
                    <a:pt x="343213" y="22547"/>
                  </a:lnTo>
                  <a:lnTo>
                    <a:pt x="328182" y="75157"/>
                  </a:lnTo>
                  <a:lnTo>
                    <a:pt x="315656" y="167849"/>
                  </a:lnTo>
                  <a:lnTo>
                    <a:pt x="290604" y="290604"/>
                  </a:lnTo>
                  <a:lnTo>
                    <a:pt x="260542" y="405844"/>
                  </a:lnTo>
                  <a:lnTo>
                    <a:pt x="230479" y="4935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3">
              <a:extLst>
                <a:ext uri="{FF2B5EF4-FFF2-40B4-BE49-F238E27FC236}">
                  <a16:creationId xmlns:a16="http://schemas.microsoft.com/office/drawing/2014/main" id="{D7D5873A-5C9B-49CE-B105-226D83864FEA}"/>
                </a:ext>
              </a:extLst>
            </p:cNvPr>
            <p:cNvSpPr/>
            <p:nvPr/>
          </p:nvSpPr>
          <p:spPr>
            <a:xfrm rot="16200000">
              <a:off x="5010151" y="2624138"/>
              <a:ext cx="1543050" cy="882650"/>
            </a:xfrm>
            <a:custGeom>
              <a:avLst/>
              <a:gdLst>
                <a:gd name="connsiteX0" fmla="*/ 376237 w 1543050"/>
                <a:gd name="connsiteY0" fmla="*/ 169069 h 883444"/>
                <a:gd name="connsiteX1" fmla="*/ 823912 w 1543050"/>
                <a:gd name="connsiteY1" fmla="*/ 381000 h 883444"/>
                <a:gd name="connsiteX2" fmla="*/ 1050131 w 1543050"/>
                <a:gd name="connsiteY2" fmla="*/ 471487 h 883444"/>
                <a:gd name="connsiteX3" fmla="*/ 1212056 w 1543050"/>
                <a:gd name="connsiteY3" fmla="*/ 519112 h 883444"/>
                <a:gd name="connsiteX4" fmla="*/ 1273969 w 1543050"/>
                <a:gd name="connsiteY4" fmla="*/ 531019 h 883444"/>
                <a:gd name="connsiteX5" fmla="*/ 1302544 w 1543050"/>
                <a:gd name="connsiteY5" fmla="*/ 531019 h 883444"/>
                <a:gd name="connsiteX6" fmla="*/ 1331119 w 1543050"/>
                <a:gd name="connsiteY6" fmla="*/ 521494 h 883444"/>
                <a:gd name="connsiteX7" fmla="*/ 1369219 w 1543050"/>
                <a:gd name="connsiteY7" fmla="*/ 497681 h 883444"/>
                <a:gd name="connsiteX8" fmla="*/ 1423987 w 1543050"/>
                <a:gd name="connsiteY8" fmla="*/ 450056 h 883444"/>
                <a:gd name="connsiteX9" fmla="*/ 1473994 w 1543050"/>
                <a:gd name="connsiteY9" fmla="*/ 378619 h 883444"/>
                <a:gd name="connsiteX10" fmla="*/ 1493044 w 1543050"/>
                <a:gd name="connsiteY10" fmla="*/ 359569 h 883444"/>
                <a:gd name="connsiteX11" fmla="*/ 1507331 w 1543050"/>
                <a:gd name="connsiteY11" fmla="*/ 347662 h 883444"/>
                <a:gd name="connsiteX12" fmla="*/ 1526381 w 1543050"/>
                <a:gd name="connsiteY12" fmla="*/ 345281 h 883444"/>
                <a:gd name="connsiteX13" fmla="*/ 1535906 w 1543050"/>
                <a:gd name="connsiteY13" fmla="*/ 354806 h 883444"/>
                <a:gd name="connsiteX14" fmla="*/ 1543050 w 1543050"/>
                <a:gd name="connsiteY14" fmla="*/ 385762 h 883444"/>
                <a:gd name="connsiteX15" fmla="*/ 1540669 w 1543050"/>
                <a:gd name="connsiteY15" fmla="*/ 421481 h 883444"/>
                <a:gd name="connsiteX16" fmla="*/ 1519237 w 1543050"/>
                <a:gd name="connsiteY16" fmla="*/ 488156 h 883444"/>
                <a:gd name="connsiteX17" fmla="*/ 1473994 w 1543050"/>
                <a:gd name="connsiteY17" fmla="*/ 642937 h 883444"/>
                <a:gd name="connsiteX18" fmla="*/ 1438275 w 1543050"/>
                <a:gd name="connsiteY18" fmla="*/ 714375 h 883444"/>
                <a:gd name="connsiteX19" fmla="*/ 1400175 w 1543050"/>
                <a:gd name="connsiteY19" fmla="*/ 781050 h 883444"/>
                <a:gd name="connsiteX20" fmla="*/ 1359694 w 1543050"/>
                <a:gd name="connsiteY20" fmla="*/ 828675 h 883444"/>
                <a:gd name="connsiteX21" fmla="*/ 1331119 w 1543050"/>
                <a:gd name="connsiteY21" fmla="*/ 857250 h 883444"/>
                <a:gd name="connsiteX22" fmla="*/ 1297781 w 1543050"/>
                <a:gd name="connsiteY22" fmla="*/ 876300 h 883444"/>
                <a:gd name="connsiteX23" fmla="*/ 1276350 w 1543050"/>
                <a:gd name="connsiteY23" fmla="*/ 883444 h 883444"/>
                <a:gd name="connsiteX24" fmla="*/ 1245394 w 1543050"/>
                <a:gd name="connsiteY24" fmla="*/ 876300 h 883444"/>
                <a:gd name="connsiteX25" fmla="*/ 1202531 w 1543050"/>
                <a:gd name="connsiteY25" fmla="*/ 859631 h 883444"/>
                <a:gd name="connsiteX26" fmla="*/ 1169194 w 1543050"/>
                <a:gd name="connsiteY26" fmla="*/ 840581 h 883444"/>
                <a:gd name="connsiteX27" fmla="*/ 1078706 w 1543050"/>
                <a:gd name="connsiteY27" fmla="*/ 778669 h 883444"/>
                <a:gd name="connsiteX28" fmla="*/ 859631 w 1543050"/>
                <a:gd name="connsiteY28" fmla="*/ 650081 h 883444"/>
                <a:gd name="connsiteX29" fmla="*/ 652462 w 1543050"/>
                <a:gd name="connsiteY29" fmla="*/ 531019 h 883444"/>
                <a:gd name="connsiteX30" fmla="*/ 450056 w 1543050"/>
                <a:gd name="connsiteY30" fmla="*/ 404812 h 883444"/>
                <a:gd name="connsiteX31" fmla="*/ 285750 w 1543050"/>
                <a:gd name="connsiteY31" fmla="*/ 288131 h 883444"/>
                <a:gd name="connsiteX32" fmla="*/ 176212 w 1543050"/>
                <a:gd name="connsiteY32" fmla="*/ 202406 h 883444"/>
                <a:gd name="connsiteX33" fmla="*/ 76200 w 1543050"/>
                <a:gd name="connsiteY33" fmla="*/ 126206 h 883444"/>
                <a:gd name="connsiteX34" fmla="*/ 33337 w 1543050"/>
                <a:gd name="connsiteY34" fmla="*/ 85725 h 883444"/>
                <a:gd name="connsiteX35" fmla="*/ 11906 w 1543050"/>
                <a:gd name="connsiteY35" fmla="*/ 57150 h 883444"/>
                <a:gd name="connsiteX36" fmla="*/ 0 w 1543050"/>
                <a:gd name="connsiteY36" fmla="*/ 26194 h 883444"/>
                <a:gd name="connsiteX37" fmla="*/ 2381 w 1543050"/>
                <a:gd name="connsiteY37" fmla="*/ 9525 h 883444"/>
                <a:gd name="connsiteX38" fmla="*/ 9525 w 1543050"/>
                <a:gd name="connsiteY38" fmla="*/ 0 h 883444"/>
                <a:gd name="connsiteX39" fmla="*/ 23812 w 1543050"/>
                <a:gd name="connsiteY39" fmla="*/ 0 h 883444"/>
                <a:gd name="connsiteX40" fmla="*/ 50006 w 1543050"/>
                <a:gd name="connsiteY40" fmla="*/ 2381 h 883444"/>
                <a:gd name="connsiteX41" fmla="*/ 97631 w 1543050"/>
                <a:gd name="connsiteY41" fmla="*/ 26194 h 883444"/>
                <a:gd name="connsiteX42" fmla="*/ 192881 w 1543050"/>
                <a:gd name="connsiteY42" fmla="*/ 73819 h 883444"/>
                <a:gd name="connsiteX43" fmla="*/ 376237 w 1543050"/>
                <a:gd name="connsiteY43" fmla="*/ 169069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43050" h="883444">
                  <a:moveTo>
                    <a:pt x="376237" y="169069"/>
                  </a:moveTo>
                  <a:lnTo>
                    <a:pt x="823912" y="381000"/>
                  </a:lnTo>
                  <a:lnTo>
                    <a:pt x="1050131" y="471487"/>
                  </a:lnTo>
                  <a:lnTo>
                    <a:pt x="1212056" y="519112"/>
                  </a:lnTo>
                  <a:lnTo>
                    <a:pt x="1273969" y="531019"/>
                  </a:lnTo>
                  <a:lnTo>
                    <a:pt x="1302544" y="531019"/>
                  </a:lnTo>
                  <a:lnTo>
                    <a:pt x="1331119" y="521494"/>
                  </a:lnTo>
                  <a:lnTo>
                    <a:pt x="1369219" y="497681"/>
                  </a:lnTo>
                  <a:lnTo>
                    <a:pt x="1423987" y="450056"/>
                  </a:lnTo>
                  <a:lnTo>
                    <a:pt x="1473994" y="378619"/>
                  </a:lnTo>
                  <a:lnTo>
                    <a:pt x="1493044" y="359569"/>
                  </a:lnTo>
                  <a:lnTo>
                    <a:pt x="1507331" y="347662"/>
                  </a:lnTo>
                  <a:lnTo>
                    <a:pt x="1526381" y="345281"/>
                  </a:lnTo>
                  <a:lnTo>
                    <a:pt x="1535906" y="354806"/>
                  </a:lnTo>
                  <a:lnTo>
                    <a:pt x="1543050" y="385762"/>
                  </a:lnTo>
                  <a:lnTo>
                    <a:pt x="1540669" y="421481"/>
                  </a:lnTo>
                  <a:lnTo>
                    <a:pt x="1519237" y="488156"/>
                  </a:lnTo>
                  <a:lnTo>
                    <a:pt x="1473994" y="642937"/>
                  </a:lnTo>
                  <a:lnTo>
                    <a:pt x="1438275" y="714375"/>
                  </a:lnTo>
                  <a:lnTo>
                    <a:pt x="1400175" y="781050"/>
                  </a:lnTo>
                  <a:lnTo>
                    <a:pt x="1359694" y="828675"/>
                  </a:lnTo>
                  <a:lnTo>
                    <a:pt x="1331119" y="857250"/>
                  </a:lnTo>
                  <a:lnTo>
                    <a:pt x="1297781" y="876300"/>
                  </a:lnTo>
                  <a:lnTo>
                    <a:pt x="1276350" y="883444"/>
                  </a:lnTo>
                  <a:lnTo>
                    <a:pt x="1245394" y="876300"/>
                  </a:lnTo>
                  <a:lnTo>
                    <a:pt x="1202531" y="859631"/>
                  </a:lnTo>
                  <a:lnTo>
                    <a:pt x="1169194" y="840581"/>
                  </a:lnTo>
                  <a:lnTo>
                    <a:pt x="1078706" y="778669"/>
                  </a:lnTo>
                  <a:lnTo>
                    <a:pt x="859631" y="650081"/>
                  </a:lnTo>
                  <a:lnTo>
                    <a:pt x="652462" y="531019"/>
                  </a:lnTo>
                  <a:lnTo>
                    <a:pt x="450056" y="404812"/>
                  </a:lnTo>
                  <a:lnTo>
                    <a:pt x="285750" y="288131"/>
                  </a:lnTo>
                  <a:lnTo>
                    <a:pt x="176212" y="202406"/>
                  </a:lnTo>
                  <a:lnTo>
                    <a:pt x="76200" y="126206"/>
                  </a:lnTo>
                  <a:lnTo>
                    <a:pt x="33337" y="85725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2381"/>
                  </a:lnTo>
                  <a:lnTo>
                    <a:pt x="97631" y="26194"/>
                  </a:lnTo>
                  <a:lnTo>
                    <a:pt x="192881" y="73819"/>
                  </a:lnTo>
                  <a:lnTo>
                    <a:pt x="376237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5">
              <a:extLst>
                <a:ext uri="{FF2B5EF4-FFF2-40B4-BE49-F238E27FC236}">
                  <a16:creationId xmlns:a16="http://schemas.microsoft.com/office/drawing/2014/main" id="{FE3FECD0-1144-4049-B892-8E14E7773A01}"/>
                </a:ext>
              </a:extLst>
            </p:cNvPr>
            <p:cNvSpPr/>
            <p:nvPr/>
          </p:nvSpPr>
          <p:spPr>
            <a:xfrm rot="16200000">
              <a:off x="2490791" y="3556001"/>
              <a:ext cx="4381500" cy="466725"/>
            </a:xfrm>
            <a:custGeom>
              <a:avLst/>
              <a:gdLst>
                <a:gd name="connsiteX0" fmla="*/ 3603279 w 4381877"/>
                <a:gd name="connsiteY0" fmla="*/ 176543 h 466254"/>
                <a:gd name="connsiteX1" fmla="*/ 4069533 w 4381877"/>
                <a:gd name="connsiteY1" fmla="*/ 172016 h 466254"/>
                <a:gd name="connsiteX2" fmla="*/ 4110274 w 4381877"/>
                <a:gd name="connsiteY2" fmla="*/ 162963 h 466254"/>
                <a:gd name="connsiteX3" fmla="*/ 4160068 w 4381877"/>
                <a:gd name="connsiteY3" fmla="*/ 144856 h 466254"/>
                <a:gd name="connsiteX4" fmla="*/ 4232495 w 4381877"/>
                <a:gd name="connsiteY4" fmla="*/ 108642 h 466254"/>
                <a:gd name="connsiteX5" fmla="*/ 4273236 w 4381877"/>
                <a:gd name="connsiteY5" fmla="*/ 76955 h 466254"/>
                <a:gd name="connsiteX6" fmla="*/ 4309450 w 4381877"/>
                <a:gd name="connsiteY6" fmla="*/ 40741 h 466254"/>
                <a:gd name="connsiteX7" fmla="*/ 4327557 w 4381877"/>
                <a:gd name="connsiteY7" fmla="*/ 13580 h 466254"/>
                <a:gd name="connsiteX8" fmla="*/ 4345664 w 4381877"/>
                <a:gd name="connsiteY8" fmla="*/ 4527 h 466254"/>
                <a:gd name="connsiteX9" fmla="*/ 4359244 w 4381877"/>
                <a:gd name="connsiteY9" fmla="*/ 0 h 466254"/>
                <a:gd name="connsiteX10" fmla="*/ 4372824 w 4381877"/>
                <a:gd name="connsiteY10" fmla="*/ 13580 h 466254"/>
                <a:gd name="connsiteX11" fmla="*/ 4381877 w 4381877"/>
                <a:gd name="connsiteY11" fmla="*/ 36214 h 466254"/>
                <a:gd name="connsiteX12" fmla="*/ 4381877 w 4381877"/>
                <a:gd name="connsiteY12" fmla="*/ 81481 h 466254"/>
                <a:gd name="connsiteX13" fmla="*/ 4372824 w 4381877"/>
                <a:gd name="connsiteY13" fmla="*/ 135802 h 466254"/>
                <a:gd name="connsiteX14" fmla="*/ 4363771 w 4381877"/>
                <a:gd name="connsiteY14" fmla="*/ 185596 h 466254"/>
                <a:gd name="connsiteX15" fmla="*/ 4332083 w 4381877"/>
                <a:gd name="connsiteY15" fmla="*/ 262551 h 466254"/>
                <a:gd name="connsiteX16" fmla="*/ 4291343 w 4381877"/>
                <a:gd name="connsiteY16" fmla="*/ 330452 h 466254"/>
                <a:gd name="connsiteX17" fmla="*/ 4246076 w 4381877"/>
                <a:gd name="connsiteY17" fmla="*/ 393826 h 466254"/>
                <a:gd name="connsiteX18" fmla="*/ 4205335 w 4381877"/>
                <a:gd name="connsiteY18" fmla="*/ 439093 h 466254"/>
                <a:gd name="connsiteX19" fmla="*/ 4187228 w 4381877"/>
                <a:gd name="connsiteY19" fmla="*/ 457200 h 466254"/>
                <a:gd name="connsiteX20" fmla="*/ 4160068 w 4381877"/>
                <a:gd name="connsiteY20" fmla="*/ 466254 h 466254"/>
                <a:gd name="connsiteX21" fmla="*/ 4132907 w 4381877"/>
                <a:gd name="connsiteY21" fmla="*/ 466254 h 466254"/>
                <a:gd name="connsiteX22" fmla="*/ 4087640 w 4381877"/>
                <a:gd name="connsiteY22" fmla="*/ 448147 h 466254"/>
                <a:gd name="connsiteX23" fmla="*/ 4042373 w 4381877"/>
                <a:gd name="connsiteY23" fmla="*/ 430040 h 466254"/>
                <a:gd name="connsiteX24" fmla="*/ 3978998 w 4381877"/>
                <a:gd name="connsiteY24" fmla="*/ 398353 h 466254"/>
                <a:gd name="connsiteX25" fmla="*/ 3933731 w 4381877"/>
                <a:gd name="connsiteY25" fmla="*/ 389299 h 466254"/>
                <a:gd name="connsiteX26" fmla="*/ 3811509 w 4381877"/>
                <a:gd name="connsiteY26" fmla="*/ 389299 h 466254"/>
                <a:gd name="connsiteX27" fmla="*/ 2684353 w 4381877"/>
                <a:gd name="connsiteY27" fmla="*/ 362139 h 466254"/>
                <a:gd name="connsiteX28" fmla="*/ 149382 w 4381877"/>
                <a:gd name="connsiteY28" fmla="*/ 325925 h 466254"/>
                <a:gd name="connsiteX29" fmla="*/ 76955 w 4381877"/>
                <a:gd name="connsiteY29" fmla="*/ 316872 h 466254"/>
                <a:gd name="connsiteX30" fmla="*/ 54321 w 4381877"/>
                <a:gd name="connsiteY30" fmla="*/ 307818 h 466254"/>
                <a:gd name="connsiteX31" fmla="*/ 31687 w 4381877"/>
                <a:gd name="connsiteY31" fmla="*/ 298765 h 466254"/>
                <a:gd name="connsiteX32" fmla="*/ 9054 w 4381877"/>
                <a:gd name="connsiteY32" fmla="*/ 276131 h 466254"/>
                <a:gd name="connsiteX33" fmla="*/ 0 w 4381877"/>
                <a:gd name="connsiteY33" fmla="*/ 248971 h 466254"/>
                <a:gd name="connsiteX34" fmla="*/ 4527 w 4381877"/>
                <a:gd name="connsiteY34" fmla="*/ 203703 h 466254"/>
                <a:gd name="connsiteX35" fmla="*/ 22634 w 4381877"/>
                <a:gd name="connsiteY35" fmla="*/ 172016 h 466254"/>
                <a:gd name="connsiteX36" fmla="*/ 58848 w 4381877"/>
                <a:gd name="connsiteY36" fmla="*/ 135802 h 466254"/>
                <a:gd name="connsiteX37" fmla="*/ 113169 w 4381877"/>
                <a:gd name="connsiteY37" fmla="*/ 99588 h 466254"/>
                <a:gd name="connsiteX38" fmla="*/ 172016 w 4381877"/>
                <a:gd name="connsiteY38" fmla="*/ 72428 h 466254"/>
                <a:gd name="connsiteX39" fmla="*/ 239917 w 4381877"/>
                <a:gd name="connsiteY39" fmla="*/ 54321 h 466254"/>
                <a:gd name="connsiteX40" fmla="*/ 285184 w 4381877"/>
                <a:gd name="connsiteY40" fmla="*/ 45268 h 466254"/>
                <a:gd name="connsiteX41" fmla="*/ 384773 w 4381877"/>
                <a:gd name="connsiteY41" fmla="*/ 36214 h 466254"/>
                <a:gd name="connsiteX42" fmla="*/ 470780 w 4381877"/>
                <a:gd name="connsiteY42" fmla="*/ 40741 h 466254"/>
                <a:gd name="connsiteX43" fmla="*/ 547735 w 4381877"/>
                <a:gd name="connsiteY43" fmla="*/ 54321 h 466254"/>
                <a:gd name="connsiteX44" fmla="*/ 624689 w 4381877"/>
                <a:gd name="connsiteY44" fmla="*/ 76955 h 466254"/>
                <a:gd name="connsiteX45" fmla="*/ 765018 w 4381877"/>
                <a:gd name="connsiteY45" fmla="*/ 90535 h 466254"/>
                <a:gd name="connsiteX46" fmla="*/ 1176951 w 4381877"/>
                <a:gd name="connsiteY46" fmla="*/ 122222 h 466254"/>
                <a:gd name="connsiteX47" fmla="*/ 1688472 w 4381877"/>
                <a:gd name="connsiteY47" fmla="*/ 149382 h 466254"/>
                <a:gd name="connsiteX48" fmla="*/ 2104931 w 4381877"/>
                <a:gd name="connsiteY48" fmla="*/ 162963 h 466254"/>
                <a:gd name="connsiteX49" fmla="*/ 2575711 w 4381877"/>
                <a:gd name="connsiteY49" fmla="*/ 172016 h 466254"/>
                <a:gd name="connsiteX50" fmla="*/ 3449371 w 4381877"/>
                <a:gd name="connsiteY50" fmla="*/ 176543 h 466254"/>
                <a:gd name="connsiteX51" fmla="*/ 3603279 w 4381877"/>
                <a:gd name="connsiteY51" fmla="*/ 176543 h 4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81877" h="466254">
                  <a:moveTo>
                    <a:pt x="3603279" y="176543"/>
                  </a:moveTo>
                  <a:lnTo>
                    <a:pt x="4069533" y="172016"/>
                  </a:lnTo>
                  <a:lnTo>
                    <a:pt x="4110274" y="162963"/>
                  </a:lnTo>
                  <a:lnTo>
                    <a:pt x="4160068" y="144856"/>
                  </a:lnTo>
                  <a:lnTo>
                    <a:pt x="4232495" y="108642"/>
                  </a:lnTo>
                  <a:lnTo>
                    <a:pt x="4273236" y="76955"/>
                  </a:lnTo>
                  <a:lnTo>
                    <a:pt x="4309450" y="40741"/>
                  </a:lnTo>
                  <a:lnTo>
                    <a:pt x="4327557" y="13580"/>
                  </a:lnTo>
                  <a:lnTo>
                    <a:pt x="4345664" y="4527"/>
                  </a:lnTo>
                  <a:lnTo>
                    <a:pt x="4359244" y="0"/>
                  </a:lnTo>
                  <a:lnTo>
                    <a:pt x="4372824" y="13580"/>
                  </a:lnTo>
                  <a:lnTo>
                    <a:pt x="4381877" y="36214"/>
                  </a:lnTo>
                  <a:lnTo>
                    <a:pt x="4381877" y="81481"/>
                  </a:lnTo>
                  <a:lnTo>
                    <a:pt x="4372824" y="135802"/>
                  </a:lnTo>
                  <a:lnTo>
                    <a:pt x="4363771" y="185596"/>
                  </a:lnTo>
                  <a:lnTo>
                    <a:pt x="4332083" y="262551"/>
                  </a:lnTo>
                  <a:lnTo>
                    <a:pt x="4291343" y="330452"/>
                  </a:lnTo>
                  <a:lnTo>
                    <a:pt x="4246076" y="393826"/>
                  </a:lnTo>
                  <a:lnTo>
                    <a:pt x="4205335" y="439093"/>
                  </a:lnTo>
                  <a:lnTo>
                    <a:pt x="4187228" y="457200"/>
                  </a:lnTo>
                  <a:lnTo>
                    <a:pt x="4160068" y="466254"/>
                  </a:lnTo>
                  <a:lnTo>
                    <a:pt x="4132907" y="466254"/>
                  </a:lnTo>
                  <a:lnTo>
                    <a:pt x="4087640" y="448147"/>
                  </a:lnTo>
                  <a:lnTo>
                    <a:pt x="4042373" y="430040"/>
                  </a:lnTo>
                  <a:lnTo>
                    <a:pt x="3978998" y="398353"/>
                  </a:lnTo>
                  <a:lnTo>
                    <a:pt x="3933731" y="389299"/>
                  </a:lnTo>
                  <a:lnTo>
                    <a:pt x="3811509" y="389299"/>
                  </a:lnTo>
                  <a:lnTo>
                    <a:pt x="2684353" y="362139"/>
                  </a:lnTo>
                  <a:lnTo>
                    <a:pt x="149382" y="325925"/>
                  </a:lnTo>
                  <a:lnTo>
                    <a:pt x="76955" y="316872"/>
                  </a:lnTo>
                  <a:lnTo>
                    <a:pt x="54321" y="307818"/>
                  </a:lnTo>
                  <a:lnTo>
                    <a:pt x="31687" y="298765"/>
                  </a:lnTo>
                  <a:lnTo>
                    <a:pt x="9054" y="276131"/>
                  </a:lnTo>
                  <a:lnTo>
                    <a:pt x="0" y="248971"/>
                  </a:lnTo>
                  <a:lnTo>
                    <a:pt x="4527" y="203703"/>
                  </a:lnTo>
                  <a:lnTo>
                    <a:pt x="22634" y="172016"/>
                  </a:lnTo>
                  <a:lnTo>
                    <a:pt x="58848" y="135802"/>
                  </a:lnTo>
                  <a:lnTo>
                    <a:pt x="113169" y="99588"/>
                  </a:lnTo>
                  <a:lnTo>
                    <a:pt x="172016" y="72428"/>
                  </a:lnTo>
                  <a:lnTo>
                    <a:pt x="239917" y="54321"/>
                  </a:lnTo>
                  <a:lnTo>
                    <a:pt x="285184" y="45268"/>
                  </a:lnTo>
                  <a:lnTo>
                    <a:pt x="384773" y="36214"/>
                  </a:lnTo>
                  <a:lnTo>
                    <a:pt x="470780" y="40741"/>
                  </a:lnTo>
                  <a:lnTo>
                    <a:pt x="547735" y="54321"/>
                  </a:lnTo>
                  <a:lnTo>
                    <a:pt x="624689" y="76955"/>
                  </a:lnTo>
                  <a:lnTo>
                    <a:pt x="765018" y="90535"/>
                  </a:lnTo>
                  <a:lnTo>
                    <a:pt x="1176951" y="122222"/>
                  </a:lnTo>
                  <a:lnTo>
                    <a:pt x="1688472" y="149382"/>
                  </a:lnTo>
                  <a:lnTo>
                    <a:pt x="2104931" y="162963"/>
                  </a:lnTo>
                  <a:lnTo>
                    <a:pt x="2575711" y="172016"/>
                  </a:lnTo>
                  <a:lnTo>
                    <a:pt x="3449371" y="176543"/>
                  </a:lnTo>
                  <a:lnTo>
                    <a:pt x="3603279" y="176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9">
              <a:extLst>
                <a:ext uri="{FF2B5EF4-FFF2-40B4-BE49-F238E27FC236}">
                  <a16:creationId xmlns:a16="http://schemas.microsoft.com/office/drawing/2014/main" id="{11E8B215-217D-4E26-A0B5-C68BDE4A2962}"/>
                </a:ext>
              </a:extLst>
            </p:cNvPr>
            <p:cNvSpPr/>
            <p:nvPr/>
          </p:nvSpPr>
          <p:spPr>
            <a:xfrm>
              <a:off x="5845175" y="2687638"/>
              <a:ext cx="2014538" cy="450850"/>
            </a:xfrm>
            <a:custGeom>
              <a:avLst/>
              <a:gdLst>
                <a:gd name="connsiteX0" fmla="*/ 676405 w 2014185"/>
                <a:gd name="connsiteY0" fmla="*/ 217953 h 450937"/>
                <a:gd name="connsiteX1" fmla="*/ 1144879 w 2014185"/>
                <a:gd name="connsiteY1" fmla="*/ 150313 h 450937"/>
                <a:gd name="connsiteX2" fmla="*/ 1463040 w 2014185"/>
                <a:gd name="connsiteY2" fmla="*/ 77662 h 450937"/>
                <a:gd name="connsiteX3" fmla="*/ 1498113 w 2014185"/>
                <a:gd name="connsiteY3" fmla="*/ 50105 h 450937"/>
                <a:gd name="connsiteX4" fmla="*/ 1538196 w 2014185"/>
                <a:gd name="connsiteY4" fmla="*/ 22547 h 450937"/>
                <a:gd name="connsiteX5" fmla="*/ 1578279 w 2014185"/>
                <a:gd name="connsiteY5" fmla="*/ 2506 h 450937"/>
                <a:gd name="connsiteX6" fmla="*/ 1613352 w 2014185"/>
                <a:gd name="connsiteY6" fmla="*/ 0 h 450937"/>
                <a:gd name="connsiteX7" fmla="*/ 1648425 w 2014185"/>
                <a:gd name="connsiteY7" fmla="*/ 0 h 450937"/>
                <a:gd name="connsiteX8" fmla="*/ 1696024 w 2014185"/>
                <a:gd name="connsiteY8" fmla="*/ 10021 h 450937"/>
                <a:gd name="connsiteX9" fmla="*/ 1816274 w 2014185"/>
                <a:gd name="connsiteY9" fmla="*/ 47599 h 450937"/>
                <a:gd name="connsiteX10" fmla="*/ 1923997 w 2014185"/>
                <a:gd name="connsiteY10" fmla="*/ 82672 h 450937"/>
                <a:gd name="connsiteX11" fmla="*/ 1971596 w 2014185"/>
                <a:gd name="connsiteY11" fmla="*/ 107724 h 450937"/>
                <a:gd name="connsiteX12" fmla="*/ 2001659 w 2014185"/>
                <a:gd name="connsiteY12" fmla="*/ 135282 h 450937"/>
                <a:gd name="connsiteX13" fmla="*/ 2014185 w 2014185"/>
                <a:gd name="connsiteY13" fmla="*/ 155323 h 450937"/>
                <a:gd name="connsiteX14" fmla="*/ 2014185 w 2014185"/>
                <a:gd name="connsiteY14" fmla="*/ 175365 h 450937"/>
                <a:gd name="connsiteX15" fmla="*/ 2004164 w 2014185"/>
                <a:gd name="connsiteY15" fmla="*/ 200417 h 450937"/>
                <a:gd name="connsiteX16" fmla="*/ 1981617 w 2014185"/>
                <a:gd name="connsiteY16" fmla="*/ 222964 h 450937"/>
                <a:gd name="connsiteX17" fmla="*/ 1951555 w 2014185"/>
                <a:gd name="connsiteY17" fmla="*/ 232985 h 450937"/>
                <a:gd name="connsiteX18" fmla="*/ 1317738 w 2014185"/>
                <a:gd name="connsiteY18" fmla="*/ 333193 h 450937"/>
                <a:gd name="connsiteX19" fmla="*/ 766593 w 2014185"/>
                <a:gd name="connsiteY19" fmla="*/ 398328 h 450937"/>
                <a:gd name="connsiteX20" fmla="*/ 403338 w 2014185"/>
                <a:gd name="connsiteY20" fmla="*/ 445927 h 450937"/>
                <a:gd name="connsiteX21" fmla="*/ 290604 w 2014185"/>
                <a:gd name="connsiteY21" fmla="*/ 450937 h 450937"/>
                <a:gd name="connsiteX22" fmla="*/ 222963 w 2014185"/>
                <a:gd name="connsiteY22" fmla="*/ 450937 h 450937"/>
                <a:gd name="connsiteX23" fmla="*/ 175364 w 2014185"/>
                <a:gd name="connsiteY23" fmla="*/ 448432 h 450937"/>
                <a:gd name="connsiteX24" fmla="*/ 0 w 2014185"/>
                <a:gd name="connsiteY24" fmla="*/ 420875 h 450937"/>
                <a:gd name="connsiteX25" fmla="*/ 82671 w 2014185"/>
                <a:gd name="connsiteY25" fmla="*/ 263047 h 450937"/>
                <a:gd name="connsiteX26" fmla="*/ 215447 w 2014185"/>
                <a:gd name="connsiteY26" fmla="*/ 273068 h 450937"/>
                <a:gd name="connsiteX27" fmla="*/ 340708 w 2014185"/>
                <a:gd name="connsiteY27" fmla="*/ 265552 h 450937"/>
                <a:gd name="connsiteX28" fmla="*/ 528598 w 2014185"/>
                <a:gd name="connsiteY28" fmla="*/ 243005 h 450937"/>
                <a:gd name="connsiteX29" fmla="*/ 676405 w 2014185"/>
                <a:gd name="connsiteY29" fmla="*/ 217953 h 45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14185" h="450937">
                  <a:moveTo>
                    <a:pt x="676405" y="217953"/>
                  </a:moveTo>
                  <a:lnTo>
                    <a:pt x="1144879" y="150313"/>
                  </a:lnTo>
                  <a:lnTo>
                    <a:pt x="1463040" y="77662"/>
                  </a:lnTo>
                  <a:lnTo>
                    <a:pt x="1498113" y="50105"/>
                  </a:lnTo>
                  <a:lnTo>
                    <a:pt x="1538196" y="22547"/>
                  </a:lnTo>
                  <a:lnTo>
                    <a:pt x="1578279" y="2506"/>
                  </a:lnTo>
                  <a:lnTo>
                    <a:pt x="1613352" y="0"/>
                  </a:lnTo>
                  <a:lnTo>
                    <a:pt x="1648425" y="0"/>
                  </a:lnTo>
                  <a:lnTo>
                    <a:pt x="1696024" y="10021"/>
                  </a:lnTo>
                  <a:lnTo>
                    <a:pt x="1816274" y="47599"/>
                  </a:lnTo>
                  <a:lnTo>
                    <a:pt x="1923997" y="82672"/>
                  </a:lnTo>
                  <a:lnTo>
                    <a:pt x="1971596" y="107724"/>
                  </a:lnTo>
                  <a:lnTo>
                    <a:pt x="2001659" y="135282"/>
                  </a:lnTo>
                  <a:lnTo>
                    <a:pt x="2014185" y="155323"/>
                  </a:lnTo>
                  <a:lnTo>
                    <a:pt x="2014185" y="175365"/>
                  </a:lnTo>
                  <a:lnTo>
                    <a:pt x="2004164" y="200417"/>
                  </a:lnTo>
                  <a:lnTo>
                    <a:pt x="1981617" y="222964"/>
                  </a:lnTo>
                  <a:lnTo>
                    <a:pt x="1951555" y="232985"/>
                  </a:lnTo>
                  <a:lnTo>
                    <a:pt x="1317738" y="333193"/>
                  </a:lnTo>
                  <a:lnTo>
                    <a:pt x="766593" y="398328"/>
                  </a:lnTo>
                  <a:lnTo>
                    <a:pt x="403338" y="445927"/>
                  </a:lnTo>
                  <a:lnTo>
                    <a:pt x="290604" y="450937"/>
                  </a:lnTo>
                  <a:lnTo>
                    <a:pt x="222963" y="450937"/>
                  </a:lnTo>
                  <a:cubicBezTo>
                    <a:pt x="177035" y="448386"/>
                    <a:pt x="192924" y="448432"/>
                    <a:pt x="175364" y="448432"/>
                  </a:cubicBezTo>
                  <a:lnTo>
                    <a:pt x="0" y="420875"/>
                  </a:lnTo>
                  <a:lnTo>
                    <a:pt x="82671" y="263047"/>
                  </a:lnTo>
                  <a:lnTo>
                    <a:pt x="215447" y="273068"/>
                  </a:lnTo>
                  <a:lnTo>
                    <a:pt x="340708" y="265552"/>
                  </a:lnTo>
                  <a:lnTo>
                    <a:pt x="528598" y="243005"/>
                  </a:lnTo>
                  <a:lnTo>
                    <a:pt x="676405" y="2179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4">
              <a:extLst>
                <a:ext uri="{FF2B5EF4-FFF2-40B4-BE49-F238E27FC236}">
                  <a16:creationId xmlns:a16="http://schemas.microsoft.com/office/drawing/2014/main" id="{B17000FC-0E11-4B5B-88B0-7D14CED57472}"/>
                </a:ext>
              </a:extLst>
            </p:cNvPr>
            <p:cNvSpPr/>
            <p:nvPr/>
          </p:nvSpPr>
          <p:spPr>
            <a:xfrm rot="16200000">
              <a:off x="4821239" y="3181351"/>
              <a:ext cx="3808413" cy="557212"/>
            </a:xfrm>
            <a:custGeom>
              <a:avLst/>
              <a:gdLst>
                <a:gd name="connsiteX0" fmla="*/ 1785067 w 3808674"/>
                <a:gd name="connsiteY0" fmla="*/ 246490 h 556591"/>
                <a:gd name="connsiteX1" fmla="*/ 3140765 w 3808674"/>
                <a:gd name="connsiteY1" fmla="*/ 246490 h 556591"/>
                <a:gd name="connsiteX2" fmla="*/ 3399182 w 3808674"/>
                <a:gd name="connsiteY2" fmla="*/ 246490 h 556591"/>
                <a:gd name="connsiteX3" fmla="*/ 3498573 w 3808674"/>
                <a:gd name="connsiteY3" fmla="*/ 238539 h 556591"/>
                <a:gd name="connsiteX4" fmla="*/ 3562184 w 3808674"/>
                <a:gd name="connsiteY4" fmla="*/ 222636 h 556591"/>
                <a:gd name="connsiteX5" fmla="*/ 3613867 w 3808674"/>
                <a:gd name="connsiteY5" fmla="*/ 198782 h 556591"/>
                <a:gd name="connsiteX6" fmla="*/ 3669526 w 3808674"/>
                <a:gd name="connsiteY6" fmla="*/ 147099 h 556591"/>
                <a:gd name="connsiteX7" fmla="*/ 3721210 w 3808674"/>
                <a:gd name="connsiteY7" fmla="*/ 63610 h 556591"/>
                <a:gd name="connsiteX8" fmla="*/ 3741088 w 3808674"/>
                <a:gd name="connsiteY8" fmla="*/ 23854 h 556591"/>
                <a:gd name="connsiteX9" fmla="*/ 3753015 w 3808674"/>
                <a:gd name="connsiteY9" fmla="*/ 11927 h 556591"/>
                <a:gd name="connsiteX10" fmla="*/ 3776869 w 3808674"/>
                <a:gd name="connsiteY10" fmla="*/ 0 h 556591"/>
                <a:gd name="connsiteX11" fmla="*/ 3792772 w 3808674"/>
                <a:gd name="connsiteY11" fmla="*/ 0 h 556591"/>
                <a:gd name="connsiteX12" fmla="*/ 3808674 w 3808674"/>
                <a:gd name="connsiteY12" fmla="*/ 11927 h 556591"/>
                <a:gd name="connsiteX13" fmla="*/ 3808674 w 3808674"/>
                <a:gd name="connsiteY13" fmla="*/ 39756 h 556591"/>
                <a:gd name="connsiteX14" fmla="*/ 3804699 w 3808674"/>
                <a:gd name="connsiteY14" fmla="*/ 143123 h 556591"/>
                <a:gd name="connsiteX15" fmla="*/ 3788796 w 3808674"/>
                <a:gd name="connsiteY15" fmla="*/ 278295 h 556591"/>
                <a:gd name="connsiteX16" fmla="*/ 3784820 w 3808674"/>
                <a:gd name="connsiteY16" fmla="*/ 310101 h 556591"/>
                <a:gd name="connsiteX17" fmla="*/ 3753015 w 3808674"/>
                <a:gd name="connsiteY17" fmla="*/ 385638 h 556591"/>
                <a:gd name="connsiteX18" fmla="*/ 3705307 w 3808674"/>
                <a:gd name="connsiteY18" fmla="*/ 457200 h 556591"/>
                <a:gd name="connsiteX19" fmla="*/ 3665551 w 3808674"/>
                <a:gd name="connsiteY19" fmla="*/ 500932 h 556591"/>
                <a:gd name="connsiteX20" fmla="*/ 3633746 w 3808674"/>
                <a:gd name="connsiteY20" fmla="*/ 528762 h 556591"/>
                <a:gd name="connsiteX21" fmla="*/ 3597965 w 3808674"/>
                <a:gd name="connsiteY21" fmla="*/ 548640 h 556591"/>
                <a:gd name="connsiteX22" fmla="*/ 3562184 w 3808674"/>
                <a:gd name="connsiteY22" fmla="*/ 556591 h 556591"/>
                <a:gd name="connsiteX23" fmla="*/ 3550257 w 3808674"/>
                <a:gd name="connsiteY23" fmla="*/ 556591 h 556591"/>
                <a:gd name="connsiteX24" fmla="*/ 3526403 w 3808674"/>
                <a:gd name="connsiteY24" fmla="*/ 548640 h 556591"/>
                <a:gd name="connsiteX25" fmla="*/ 3458817 w 3808674"/>
                <a:gd name="connsiteY25" fmla="*/ 520810 h 556591"/>
                <a:gd name="connsiteX26" fmla="*/ 3387255 w 3808674"/>
                <a:gd name="connsiteY26" fmla="*/ 492981 h 556591"/>
                <a:gd name="connsiteX27" fmla="*/ 3331596 w 3808674"/>
                <a:gd name="connsiteY27" fmla="*/ 492981 h 556591"/>
                <a:gd name="connsiteX28" fmla="*/ 2429123 w 3808674"/>
                <a:gd name="connsiteY28" fmla="*/ 489005 h 556591"/>
                <a:gd name="connsiteX29" fmla="*/ 1335819 w 3808674"/>
                <a:gd name="connsiteY29" fmla="*/ 492981 h 556591"/>
                <a:gd name="connsiteX30" fmla="*/ 7951 w 3808674"/>
                <a:gd name="connsiteY30" fmla="*/ 492981 h 556591"/>
                <a:gd name="connsiteX31" fmla="*/ 0 w 3808674"/>
                <a:gd name="connsiteY31" fmla="*/ 246490 h 556591"/>
                <a:gd name="connsiteX32" fmla="*/ 1785067 w 3808674"/>
                <a:gd name="connsiteY32" fmla="*/ 246490 h 55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8674" h="556591">
                  <a:moveTo>
                    <a:pt x="1785067" y="246490"/>
                  </a:moveTo>
                  <a:lnTo>
                    <a:pt x="3140765" y="246490"/>
                  </a:lnTo>
                  <a:lnTo>
                    <a:pt x="3399182" y="246490"/>
                  </a:lnTo>
                  <a:lnTo>
                    <a:pt x="3498573" y="238539"/>
                  </a:lnTo>
                  <a:lnTo>
                    <a:pt x="3562184" y="222636"/>
                  </a:lnTo>
                  <a:lnTo>
                    <a:pt x="3613867" y="198782"/>
                  </a:lnTo>
                  <a:lnTo>
                    <a:pt x="3669526" y="147099"/>
                  </a:lnTo>
                  <a:lnTo>
                    <a:pt x="3721210" y="63610"/>
                  </a:lnTo>
                  <a:lnTo>
                    <a:pt x="3741088" y="23854"/>
                  </a:lnTo>
                  <a:lnTo>
                    <a:pt x="3753015" y="11927"/>
                  </a:lnTo>
                  <a:lnTo>
                    <a:pt x="3776869" y="0"/>
                  </a:lnTo>
                  <a:lnTo>
                    <a:pt x="3792772" y="0"/>
                  </a:lnTo>
                  <a:lnTo>
                    <a:pt x="3808674" y="11927"/>
                  </a:lnTo>
                  <a:lnTo>
                    <a:pt x="3808674" y="39756"/>
                  </a:lnTo>
                  <a:lnTo>
                    <a:pt x="3804699" y="143123"/>
                  </a:lnTo>
                  <a:lnTo>
                    <a:pt x="3788796" y="278295"/>
                  </a:lnTo>
                  <a:lnTo>
                    <a:pt x="3784820" y="310101"/>
                  </a:lnTo>
                  <a:lnTo>
                    <a:pt x="3753015" y="385638"/>
                  </a:lnTo>
                  <a:lnTo>
                    <a:pt x="3705307" y="457200"/>
                  </a:lnTo>
                  <a:lnTo>
                    <a:pt x="3665551" y="500932"/>
                  </a:lnTo>
                  <a:lnTo>
                    <a:pt x="3633746" y="528762"/>
                  </a:lnTo>
                  <a:lnTo>
                    <a:pt x="3597965" y="548640"/>
                  </a:lnTo>
                  <a:lnTo>
                    <a:pt x="3562184" y="556591"/>
                  </a:lnTo>
                  <a:lnTo>
                    <a:pt x="3550257" y="556591"/>
                  </a:lnTo>
                  <a:lnTo>
                    <a:pt x="3526403" y="548640"/>
                  </a:lnTo>
                  <a:lnTo>
                    <a:pt x="3458817" y="520810"/>
                  </a:lnTo>
                  <a:lnTo>
                    <a:pt x="3387255" y="492981"/>
                  </a:lnTo>
                  <a:lnTo>
                    <a:pt x="3331596" y="492981"/>
                  </a:lnTo>
                  <a:lnTo>
                    <a:pt x="2429123" y="489005"/>
                  </a:lnTo>
                  <a:lnTo>
                    <a:pt x="1335819" y="492981"/>
                  </a:lnTo>
                  <a:lnTo>
                    <a:pt x="7951" y="492981"/>
                  </a:lnTo>
                  <a:lnTo>
                    <a:pt x="0" y="246490"/>
                  </a:lnTo>
                  <a:lnTo>
                    <a:pt x="1785067" y="2464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647CF2B1-8008-44C7-8428-339EF33B2F50}"/>
                </a:ext>
              </a:extLst>
            </p:cNvPr>
            <p:cNvSpPr/>
            <p:nvPr/>
          </p:nvSpPr>
          <p:spPr>
            <a:xfrm>
              <a:off x="5610225" y="3808413"/>
              <a:ext cx="2332038" cy="487362"/>
            </a:xfrm>
            <a:custGeom>
              <a:avLst/>
              <a:gdLst>
                <a:gd name="connsiteX0" fmla="*/ 638828 w 2332347"/>
                <a:gd name="connsiteY0" fmla="*/ 215448 h 488515"/>
                <a:gd name="connsiteX1" fmla="*/ 1357822 w 2332347"/>
                <a:gd name="connsiteY1" fmla="*/ 130271 h 488515"/>
                <a:gd name="connsiteX2" fmla="*/ 1818780 w 2332347"/>
                <a:gd name="connsiteY2" fmla="*/ 67641 h 488515"/>
                <a:gd name="connsiteX3" fmla="*/ 1866378 w 2332347"/>
                <a:gd name="connsiteY3" fmla="*/ 42589 h 488515"/>
                <a:gd name="connsiteX4" fmla="*/ 1923998 w 2332347"/>
                <a:gd name="connsiteY4" fmla="*/ 17537 h 488515"/>
                <a:gd name="connsiteX5" fmla="*/ 1971597 w 2332347"/>
                <a:gd name="connsiteY5" fmla="*/ 2506 h 488515"/>
                <a:gd name="connsiteX6" fmla="*/ 2011680 w 2332347"/>
                <a:gd name="connsiteY6" fmla="*/ 0 h 488515"/>
                <a:gd name="connsiteX7" fmla="*/ 2051764 w 2332347"/>
                <a:gd name="connsiteY7" fmla="*/ 10021 h 488515"/>
                <a:gd name="connsiteX8" fmla="*/ 2134435 w 2332347"/>
                <a:gd name="connsiteY8" fmla="*/ 45094 h 488515"/>
                <a:gd name="connsiteX9" fmla="*/ 2237149 w 2332347"/>
                <a:gd name="connsiteY9" fmla="*/ 105219 h 488515"/>
                <a:gd name="connsiteX10" fmla="*/ 2304789 w 2332347"/>
                <a:gd name="connsiteY10" fmla="*/ 155323 h 488515"/>
                <a:gd name="connsiteX11" fmla="*/ 2332347 w 2332347"/>
                <a:gd name="connsiteY11" fmla="*/ 187891 h 488515"/>
                <a:gd name="connsiteX12" fmla="*/ 2332347 w 2332347"/>
                <a:gd name="connsiteY12" fmla="*/ 207932 h 488515"/>
                <a:gd name="connsiteX13" fmla="*/ 2329841 w 2332347"/>
                <a:gd name="connsiteY13" fmla="*/ 217953 h 488515"/>
                <a:gd name="connsiteX14" fmla="*/ 2314810 w 2332347"/>
                <a:gd name="connsiteY14" fmla="*/ 245510 h 488515"/>
                <a:gd name="connsiteX15" fmla="*/ 2279737 w 2332347"/>
                <a:gd name="connsiteY15" fmla="*/ 268057 h 488515"/>
                <a:gd name="connsiteX16" fmla="*/ 2247170 w 2332347"/>
                <a:gd name="connsiteY16" fmla="*/ 273068 h 488515"/>
                <a:gd name="connsiteX17" fmla="*/ 2014186 w 2332347"/>
                <a:gd name="connsiteY17" fmla="*/ 290604 h 488515"/>
                <a:gd name="connsiteX18" fmla="*/ 1262624 w 2332347"/>
                <a:gd name="connsiteY18" fmla="*/ 345719 h 488515"/>
                <a:gd name="connsiteX19" fmla="*/ 1012103 w 2332347"/>
                <a:gd name="connsiteY19" fmla="*/ 370771 h 488515"/>
                <a:gd name="connsiteX20" fmla="*/ 706468 w 2332347"/>
                <a:gd name="connsiteY20" fmla="*/ 415864 h 488515"/>
                <a:gd name="connsiteX21" fmla="*/ 458453 w 2332347"/>
                <a:gd name="connsiteY21" fmla="*/ 448432 h 488515"/>
                <a:gd name="connsiteX22" fmla="*/ 380792 w 2332347"/>
                <a:gd name="connsiteY22" fmla="*/ 470979 h 488515"/>
                <a:gd name="connsiteX23" fmla="*/ 328182 w 2332347"/>
                <a:gd name="connsiteY23" fmla="*/ 488515 h 488515"/>
                <a:gd name="connsiteX24" fmla="*/ 310646 w 2332347"/>
                <a:gd name="connsiteY24" fmla="*/ 488515 h 488515"/>
                <a:gd name="connsiteX25" fmla="*/ 260542 w 2332347"/>
                <a:gd name="connsiteY25" fmla="*/ 468474 h 488515"/>
                <a:gd name="connsiteX26" fmla="*/ 212943 w 2332347"/>
                <a:gd name="connsiteY26" fmla="*/ 440916 h 488515"/>
                <a:gd name="connsiteX27" fmla="*/ 165344 w 2332347"/>
                <a:gd name="connsiteY27" fmla="*/ 403338 h 488515"/>
                <a:gd name="connsiteX28" fmla="*/ 107724 w 2332347"/>
                <a:gd name="connsiteY28" fmla="*/ 340708 h 488515"/>
                <a:gd name="connsiteX29" fmla="*/ 47599 w 2332347"/>
                <a:gd name="connsiteY29" fmla="*/ 263047 h 488515"/>
                <a:gd name="connsiteX30" fmla="*/ 15032 w 2332347"/>
                <a:gd name="connsiteY30" fmla="*/ 207932 h 488515"/>
                <a:gd name="connsiteX31" fmla="*/ 0 w 2332347"/>
                <a:gd name="connsiteY31" fmla="*/ 182880 h 488515"/>
                <a:gd name="connsiteX32" fmla="*/ 0 w 2332347"/>
                <a:gd name="connsiteY32" fmla="*/ 162839 h 488515"/>
                <a:gd name="connsiteX33" fmla="*/ 5011 w 2332347"/>
                <a:gd name="connsiteY33" fmla="*/ 142797 h 488515"/>
                <a:gd name="connsiteX34" fmla="*/ 25052 w 2332347"/>
                <a:gd name="connsiteY34" fmla="*/ 140292 h 488515"/>
                <a:gd name="connsiteX35" fmla="*/ 57620 w 2332347"/>
                <a:gd name="connsiteY35" fmla="*/ 147807 h 488515"/>
                <a:gd name="connsiteX36" fmla="*/ 110229 w 2332347"/>
                <a:gd name="connsiteY36" fmla="*/ 175365 h 488515"/>
                <a:gd name="connsiteX37" fmla="*/ 180375 w 2332347"/>
                <a:gd name="connsiteY37" fmla="*/ 207932 h 488515"/>
                <a:gd name="connsiteX38" fmla="*/ 225469 w 2332347"/>
                <a:gd name="connsiteY38" fmla="*/ 222964 h 488515"/>
                <a:gd name="connsiteX39" fmla="*/ 313151 w 2332347"/>
                <a:gd name="connsiteY39" fmla="*/ 248016 h 488515"/>
                <a:gd name="connsiteX40" fmla="*/ 358245 w 2332347"/>
                <a:gd name="connsiteY40" fmla="*/ 253026 h 488515"/>
                <a:gd name="connsiteX41" fmla="*/ 440917 w 2332347"/>
                <a:gd name="connsiteY41" fmla="*/ 240500 h 488515"/>
                <a:gd name="connsiteX42" fmla="*/ 638828 w 2332347"/>
                <a:gd name="connsiteY42" fmla="*/ 215448 h 4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2347" h="488515">
                  <a:moveTo>
                    <a:pt x="638828" y="215448"/>
                  </a:moveTo>
                  <a:lnTo>
                    <a:pt x="1357822" y="130271"/>
                  </a:lnTo>
                  <a:lnTo>
                    <a:pt x="1818780" y="67641"/>
                  </a:lnTo>
                  <a:lnTo>
                    <a:pt x="1866378" y="42589"/>
                  </a:lnTo>
                  <a:lnTo>
                    <a:pt x="1923998" y="17537"/>
                  </a:lnTo>
                  <a:lnTo>
                    <a:pt x="1971597" y="2506"/>
                  </a:lnTo>
                  <a:lnTo>
                    <a:pt x="2011680" y="0"/>
                  </a:lnTo>
                  <a:lnTo>
                    <a:pt x="2051764" y="10021"/>
                  </a:lnTo>
                  <a:lnTo>
                    <a:pt x="2134435" y="45094"/>
                  </a:lnTo>
                  <a:lnTo>
                    <a:pt x="2237149" y="105219"/>
                  </a:lnTo>
                  <a:lnTo>
                    <a:pt x="2304789" y="155323"/>
                  </a:lnTo>
                  <a:lnTo>
                    <a:pt x="2332347" y="187891"/>
                  </a:lnTo>
                  <a:lnTo>
                    <a:pt x="2332347" y="207932"/>
                  </a:lnTo>
                  <a:lnTo>
                    <a:pt x="2329841" y="217953"/>
                  </a:lnTo>
                  <a:lnTo>
                    <a:pt x="2314810" y="245510"/>
                  </a:lnTo>
                  <a:lnTo>
                    <a:pt x="2279737" y="268057"/>
                  </a:lnTo>
                  <a:lnTo>
                    <a:pt x="2247170" y="273068"/>
                  </a:lnTo>
                  <a:cubicBezTo>
                    <a:pt x="2169513" y="278977"/>
                    <a:pt x="2092067" y="290604"/>
                    <a:pt x="2014186" y="290604"/>
                  </a:cubicBezTo>
                  <a:cubicBezTo>
                    <a:pt x="1763670" y="309037"/>
                    <a:pt x="1513817" y="345719"/>
                    <a:pt x="1262624" y="345719"/>
                  </a:cubicBezTo>
                  <a:lnTo>
                    <a:pt x="1012103" y="370771"/>
                  </a:lnTo>
                  <a:lnTo>
                    <a:pt x="706468" y="415864"/>
                  </a:lnTo>
                  <a:lnTo>
                    <a:pt x="458453" y="448432"/>
                  </a:lnTo>
                  <a:lnTo>
                    <a:pt x="380792" y="470979"/>
                  </a:lnTo>
                  <a:lnTo>
                    <a:pt x="328182" y="488515"/>
                  </a:lnTo>
                  <a:lnTo>
                    <a:pt x="310646" y="488515"/>
                  </a:lnTo>
                  <a:lnTo>
                    <a:pt x="260542" y="468474"/>
                  </a:lnTo>
                  <a:lnTo>
                    <a:pt x="212943" y="440916"/>
                  </a:lnTo>
                  <a:lnTo>
                    <a:pt x="165344" y="403338"/>
                  </a:lnTo>
                  <a:lnTo>
                    <a:pt x="107724" y="340708"/>
                  </a:lnTo>
                  <a:lnTo>
                    <a:pt x="47599" y="263047"/>
                  </a:lnTo>
                  <a:lnTo>
                    <a:pt x="15032" y="207932"/>
                  </a:lnTo>
                  <a:lnTo>
                    <a:pt x="0" y="182880"/>
                  </a:lnTo>
                  <a:lnTo>
                    <a:pt x="0" y="162839"/>
                  </a:lnTo>
                  <a:lnTo>
                    <a:pt x="5011" y="142797"/>
                  </a:lnTo>
                  <a:lnTo>
                    <a:pt x="25052" y="140292"/>
                  </a:lnTo>
                  <a:lnTo>
                    <a:pt x="57620" y="147807"/>
                  </a:lnTo>
                  <a:lnTo>
                    <a:pt x="110229" y="175365"/>
                  </a:lnTo>
                  <a:lnTo>
                    <a:pt x="180375" y="207932"/>
                  </a:lnTo>
                  <a:lnTo>
                    <a:pt x="225469" y="222964"/>
                  </a:lnTo>
                  <a:lnTo>
                    <a:pt x="313151" y="248016"/>
                  </a:lnTo>
                  <a:lnTo>
                    <a:pt x="358245" y="253026"/>
                  </a:lnTo>
                  <a:lnTo>
                    <a:pt x="440917" y="240500"/>
                  </a:lnTo>
                  <a:lnTo>
                    <a:pt x="638828" y="21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1">
              <a:extLst>
                <a:ext uri="{FF2B5EF4-FFF2-40B4-BE49-F238E27FC236}">
                  <a16:creationId xmlns:a16="http://schemas.microsoft.com/office/drawing/2014/main" id="{D5A3D25D-62EB-4FDA-B7F4-6CB47CB03EE9}"/>
                </a:ext>
              </a:extLst>
            </p:cNvPr>
            <p:cNvSpPr/>
            <p:nvPr/>
          </p:nvSpPr>
          <p:spPr>
            <a:xfrm>
              <a:off x="5075238" y="5197475"/>
              <a:ext cx="3270250" cy="527050"/>
            </a:xfrm>
            <a:custGeom>
              <a:avLst/>
              <a:gdLst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70085" h="526885">
                  <a:moveTo>
                    <a:pt x="1135351" y="169963"/>
                  </a:moveTo>
                  <a:lnTo>
                    <a:pt x="1757415" y="91780"/>
                  </a:lnTo>
                  <a:lnTo>
                    <a:pt x="2005561" y="78183"/>
                  </a:lnTo>
                  <a:lnTo>
                    <a:pt x="2559640" y="44191"/>
                  </a:lnTo>
                  <a:lnTo>
                    <a:pt x="2648021" y="40791"/>
                  </a:lnTo>
                  <a:lnTo>
                    <a:pt x="2705808" y="30594"/>
                  </a:lnTo>
                  <a:lnTo>
                    <a:pt x="2790789" y="13597"/>
                  </a:lnTo>
                  <a:lnTo>
                    <a:pt x="2858774" y="0"/>
                  </a:lnTo>
                  <a:lnTo>
                    <a:pt x="2896166" y="10198"/>
                  </a:lnTo>
                  <a:lnTo>
                    <a:pt x="3028737" y="67985"/>
                  </a:lnTo>
                  <a:lnTo>
                    <a:pt x="3191902" y="156366"/>
                  </a:lnTo>
                  <a:lnTo>
                    <a:pt x="3229293" y="180161"/>
                  </a:lnTo>
                  <a:lnTo>
                    <a:pt x="3256488" y="214153"/>
                  </a:lnTo>
                  <a:lnTo>
                    <a:pt x="3270085" y="248146"/>
                  </a:lnTo>
                  <a:lnTo>
                    <a:pt x="3263286" y="268541"/>
                  </a:lnTo>
                  <a:lnTo>
                    <a:pt x="3242890" y="285538"/>
                  </a:lnTo>
                  <a:lnTo>
                    <a:pt x="3212297" y="302534"/>
                  </a:lnTo>
                  <a:lnTo>
                    <a:pt x="3171506" y="305933"/>
                  </a:lnTo>
                  <a:lnTo>
                    <a:pt x="3066129" y="302534"/>
                  </a:lnTo>
                  <a:lnTo>
                    <a:pt x="2814584" y="292336"/>
                  </a:lnTo>
                  <a:lnTo>
                    <a:pt x="2491655" y="278739"/>
                  </a:lnTo>
                  <a:lnTo>
                    <a:pt x="2127934" y="278739"/>
                  </a:lnTo>
                  <a:lnTo>
                    <a:pt x="1828800" y="292336"/>
                  </a:lnTo>
                  <a:lnTo>
                    <a:pt x="1475277" y="329728"/>
                  </a:lnTo>
                  <a:lnTo>
                    <a:pt x="1070766" y="387515"/>
                  </a:lnTo>
                  <a:lnTo>
                    <a:pt x="846415" y="428307"/>
                  </a:lnTo>
                  <a:lnTo>
                    <a:pt x="628862" y="486094"/>
                  </a:lnTo>
                  <a:lnTo>
                    <a:pt x="499690" y="526885"/>
                  </a:lnTo>
                  <a:lnTo>
                    <a:pt x="445302" y="526885"/>
                  </a:lnTo>
                  <a:lnTo>
                    <a:pt x="384116" y="520086"/>
                  </a:lnTo>
                  <a:lnTo>
                    <a:pt x="326328" y="499691"/>
                  </a:lnTo>
                  <a:lnTo>
                    <a:pt x="254944" y="462299"/>
                  </a:lnTo>
                  <a:lnTo>
                    <a:pt x="166563" y="387515"/>
                  </a:lnTo>
                  <a:lnTo>
                    <a:pt x="71384" y="285538"/>
                  </a:lnTo>
                  <a:lnTo>
                    <a:pt x="27194" y="224351"/>
                  </a:lnTo>
                  <a:lnTo>
                    <a:pt x="0" y="163165"/>
                  </a:lnTo>
                  <a:lnTo>
                    <a:pt x="3399" y="139370"/>
                  </a:lnTo>
                  <a:lnTo>
                    <a:pt x="20395" y="142769"/>
                  </a:lnTo>
                  <a:lnTo>
                    <a:pt x="71384" y="163165"/>
                  </a:lnTo>
                  <a:lnTo>
                    <a:pt x="129172" y="183560"/>
                  </a:lnTo>
                  <a:lnTo>
                    <a:pt x="220951" y="210754"/>
                  </a:lnTo>
                  <a:lnTo>
                    <a:pt x="316131" y="227750"/>
                  </a:lnTo>
                  <a:lnTo>
                    <a:pt x="411310" y="237948"/>
                  </a:lnTo>
                  <a:lnTo>
                    <a:pt x="492892" y="241347"/>
                  </a:lnTo>
                  <a:lnTo>
                    <a:pt x="547280" y="241347"/>
                  </a:lnTo>
                  <a:lnTo>
                    <a:pt x="693448" y="224351"/>
                  </a:lnTo>
                  <a:lnTo>
                    <a:pt x="1135351" y="169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730865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3CB56F8-F358-4A5B-B29A-EDC74ECC9F53}"/>
              </a:ext>
            </a:extLst>
          </p:cNvPr>
          <p:cNvSpPr/>
          <p:nvPr/>
        </p:nvSpPr>
        <p:spPr>
          <a:xfrm>
            <a:off x="4824413" y="1533526"/>
            <a:ext cx="704850" cy="862013"/>
          </a:xfrm>
          <a:custGeom>
            <a:avLst/>
            <a:gdLst>
              <a:gd name="connsiteX0" fmla="*/ 300037 w 704850"/>
              <a:gd name="connsiteY0" fmla="*/ 433388 h 862013"/>
              <a:gd name="connsiteX1" fmla="*/ 242887 w 704850"/>
              <a:gd name="connsiteY1" fmla="*/ 342900 h 862013"/>
              <a:gd name="connsiteX2" fmla="*/ 192881 w 704850"/>
              <a:gd name="connsiteY2" fmla="*/ 276225 h 862013"/>
              <a:gd name="connsiteX3" fmla="*/ 133350 w 704850"/>
              <a:gd name="connsiteY3" fmla="*/ 202406 h 862013"/>
              <a:gd name="connsiteX4" fmla="*/ 61912 w 704850"/>
              <a:gd name="connsiteY4" fmla="*/ 121444 h 862013"/>
              <a:gd name="connsiteX5" fmla="*/ 14287 w 704850"/>
              <a:gd name="connsiteY5" fmla="*/ 69056 h 862013"/>
              <a:gd name="connsiteX6" fmla="*/ 2381 w 704850"/>
              <a:gd name="connsiteY6" fmla="*/ 50006 h 862013"/>
              <a:gd name="connsiteX7" fmla="*/ 0 w 704850"/>
              <a:gd name="connsiteY7" fmla="*/ 30956 h 862013"/>
              <a:gd name="connsiteX8" fmla="*/ 0 w 704850"/>
              <a:gd name="connsiteY8" fmla="*/ 21431 h 862013"/>
              <a:gd name="connsiteX9" fmla="*/ 4762 w 704850"/>
              <a:gd name="connsiteY9" fmla="*/ 4763 h 862013"/>
              <a:gd name="connsiteX10" fmla="*/ 19050 w 704850"/>
              <a:gd name="connsiteY10" fmla="*/ 0 h 862013"/>
              <a:gd name="connsiteX11" fmla="*/ 64293 w 704850"/>
              <a:gd name="connsiteY11" fmla="*/ 19050 h 862013"/>
              <a:gd name="connsiteX12" fmla="*/ 159543 w 704850"/>
              <a:gd name="connsiteY12" fmla="*/ 61913 h 862013"/>
              <a:gd name="connsiteX13" fmla="*/ 252412 w 704850"/>
              <a:gd name="connsiteY13" fmla="*/ 107156 h 862013"/>
              <a:gd name="connsiteX14" fmla="*/ 340518 w 704850"/>
              <a:gd name="connsiteY14" fmla="*/ 157163 h 862013"/>
              <a:gd name="connsiteX15" fmla="*/ 411956 w 704850"/>
              <a:gd name="connsiteY15" fmla="*/ 202406 h 862013"/>
              <a:gd name="connsiteX16" fmla="*/ 469106 w 704850"/>
              <a:gd name="connsiteY16" fmla="*/ 245269 h 862013"/>
              <a:gd name="connsiteX17" fmla="*/ 535781 w 704850"/>
              <a:gd name="connsiteY17" fmla="*/ 304800 h 862013"/>
              <a:gd name="connsiteX18" fmla="*/ 588168 w 704850"/>
              <a:gd name="connsiteY18" fmla="*/ 364331 h 862013"/>
              <a:gd name="connsiteX19" fmla="*/ 631031 w 704850"/>
              <a:gd name="connsiteY19" fmla="*/ 421481 h 862013"/>
              <a:gd name="connsiteX20" fmla="*/ 666750 w 704850"/>
              <a:gd name="connsiteY20" fmla="*/ 473869 h 862013"/>
              <a:gd name="connsiteX21" fmla="*/ 685800 w 704850"/>
              <a:gd name="connsiteY21" fmla="*/ 514350 h 862013"/>
              <a:gd name="connsiteX22" fmla="*/ 700087 w 704850"/>
              <a:gd name="connsiteY22" fmla="*/ 557213 h 862013"/>
              <a:gd name="connsiteX23" fmla="*/ 704850 w 704850"/>
              <a:gd name="connsiteY23" fmla="*/ 581025 h 862013"/>
              <a:gd name="connsiteX24" fmla="*/ 704850 w 704850"/>
              <a:gd name="connsiteY24" fmla="*/ 611981 h 862013"/>
              <a:gd name="connsiteX25" fmla="*/ 700087 w 704850"/>
              <a:gd name="connsiteY25" fmla="*/ 647700 h 862013"/>
              <a:gd name="connsiteX26" fmla="*/ 690562 w 704850"/>
              <a:gd name="connsiteY26" fmla="*/ 678656 h 862013"/>
              <a:gd name="connsiteX27" fmla="*/ 661987 w 704850"/>
              <a:gd name="connsiteY27" fmla="*/ 738188 h 862013"/>
              <a:gd name="connsiteX28" fmla="*/ 621506 w 704850"/>
              <a:gd name="connsiteY28" fmla="*/ 807244 h 862013"/>
              <a:gd name="connsiteX29" fmla="*/ 588168 w 704850"/>
              <a:gd name="connsiteY29" fmla="*/ 845344 h 862013"/>
              <a:gd name="connsiteX30" fmla="*/ 573881 w 704850"/>
              <a:gd name="connsiteY30" fmla="*/ 854869 h 862013"/>
              <a:gd name="connsiteX31" fmla="*/ 557212 w 704850"/>
              <a:gd name="connsiteY31" fmla="*/ 862013 h 862013"/>
              <a:gd name="connsiteX32" fmla="*/ 545306 w 704850"/>
              <a:gd name="connsiteY32" fmla="*/ 862013 h 862013"/>
              <a:gd name="connsiteX33" fmla="*/ 516731 w 704850"/>
              <a:gd name="connsiteY33" fmla="*/ 857250 h 862013"/>
              <a:gd name="connsiteX34" fmla="*/ 495300 w 704850"/>
              <a:gd name="connsiteY34" fmla="*/ 842963 h 862013"/>
              <a:gd name="connsiteX35" fmla="*/ 461962 w 704850"/>
              <a:gd name="connsiteY35" fmla="*/ 807244 h 862013"/>
              <a:gd name="connsiteX36" fmla="*/ 423862 w 704850"/>
              <a:gd name="connsiteY36" fmla="*/ 757238 h 862013"/>
              <a:gd name="connsiteX37" fmla="*/ 400050 w 704850"/>
              <a:gd name="connsiteY37" fmla="*/ 702469 h 862013"/>
              <a:gd name="connsiteX38" fmla="*/ 381000 w 704850"/>
              <a:gd name="connsiteY38" fmla="*/ 633413 h 862013"/>
              <a:gd name="connsiteX39" fmla="*/ 361950 w 704850"/>
              <a:gd name="connsiteY39" fmla="*/ 569119 h 862013"/>
              <a:gd name="connsiteX40" fmla="*/ 350043 w 704850"/>
              <a:gd name="connsiteY40" fmla="*/ 526256 h 862013"/>
              <a:gd name="connsiteX41" fmla="*/ 300037 w 704850"/>
              <a:gd name="connsiteY41" fmla="*/ 433388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04850" h="862013">
                <a:moveTo>
                  <a:pt x="300037" y="433388"/>
                </a:moveTo>
                <a:lnTo>
                  <a:pt x="242887" y="342900"/>
                </a:lnTo>
                <a:lnTo>
                  <a:pt x="192881" y="276225"/>
                </a:lnTo>
                <a:lnTo>
                  <a:pt x="133350" y="202406"/>
                </a:lnTo>
                <a:lnTo>
                  <a:pt x="61912" y="121444"/>
                </a:lnTo>
                <a:lnTo>
                  <a:pt x="14287" y="69056"/>
                </a:lnTo>
                <a:lnTo>
                  <a:pt x="2381" y="50006"/>
                </a:lnTo>
                <a:lnTo>
                  <a:pt x="0" y="30956"/>
                </a:lnTo>
                <a:lnTo>
                  <a:pt x="0" y="21431"/>
                </a:lnTo>
                <a:lnTo>
                  <a:pt x="4762" y="4763"/>
                </a:lnTo>
                <a:lnTo>
                  <a:pt x="19050" y="0"/>
                </a:lnTo>
                <a:lnTo>
                  <a:pt x="64293" y="19050"/>
                </a:lnTo>
                <a:lnTo>
                  <a:pt x="159543" y="61913"/>
                </a:lnTo>
                <a:lnTo>
                  <a:pt x="252412" y="107156"/>
                </a:lnTo>
                <a:lnTo>
                  <a:pt x="340518" y="157163"/>
                </a:lnTo>
                <a:lnTo>
                  <a:pt x="411956" y="202406"/>
                </a:lnTo>
                <a:lnTo>
                  <a:pt x="469106" y="245269"/>
                </a:lnTo>
                <a:lnTo>
                  <a:pt x="535781" y="304800"/>
                </a:lnTo>
                <a:lnTo>
                  <a:pt x="588168" y="364331"/>
                </a:lnTo>
                <a:lnTo>
                  <a:pt x="631031" y="421481"/>
                </a:lnTo>
                <a:lnTo>
                  <a:pt x="666750" y="473869"/>
                </a:lnTo>
                <a:lnTo>
                  <a:pt x="685800" y="514350"/>
                </a:lnTo>
                <a:lnTo>
                  <a:pt x="700087" y="557213"/>
                </a:lnTo>
                <a:lnTo>
                  <a:pt x="704850" y="581025"/>
                </a:lnTo>
                <a:lnTo>
                  <a:pt x="704850" y="611981"/>
                </a:lnTo>
                <a:lnTo>
                  <a:pt x="700087" y="647700"/>
                </a:lnTo>
                <a:lnTo>
                  <a:pt x="690562" y="678656"/>
                </a:lnTo>
                <a:lnTo>
                  <a:pt x="661987" y="738188"/>
                </a:lnTo>
                <a:lnTo>
                  <a:pt x="621506" y="807244"/>
                </a:lnTo>
                <a:lnTo>
                  <a:pt x="588168" y="845344"/>
                </a:lnTo>
                <a:lnTo>
                  <a:pt x="573881" y="854869"/>
                </a:lnTo>
                <a:lnTo>
                  <a:pt x="557212" y="862013"/>
                </a:lnTo>
                <a:lnTo>
                  <a:pt x="545306" y="862013"/>
                </a:lnTo>
                <a:lnTo>
                  <a:pt x="516731" y="857250"/>
                </a:lnTo>
                <a:lnTo>
                  <a:pt x="495300" y="842963"/>
                </a:lnTo>
                <a:lnTo>
                  <a:pt x="461962" y="807244"/>
                </a:lnTo>
                <a:lnTo>
                  <a:pt x="423862" y="757238"/>
                </a:lnTo>
                <a:lnTo>
                  <a:pt x="400050" y="702469"/>
                </a:lnTo>
                <a:lnTo>
                  <a:pt x="381000" y="633413"/>
                </a:lnTo>
                <a:lnTo>
                  <a:pt x="361950" y="569119"/>
                </a:lnTo>
                <a:lnTo>
                  <a:pt x="350043" y="526256"/>
                </a:lnTo>
                <a:lnTo>
                  <a:pt x="300037" y="433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DD09BBE-031D-42BE-936B-87DC1CB97699}"/>
              </a:ext>
            </a:extLst>
          </p:cNvPr>
          <p:cNvSpPr/>
          <p:nvPr/>
        </p:nvSpPr>
        <p:spPr>
          <a:xfrm>
            <a:off x="6229350" y="1417638"/>
            <a:ext cx="1163638" cy="1001712"/>
          </a:xfrm>
          <a:custGeom>
            <a:avLst/>
            <a:gdLst>
              <a:gd name="connsiteX0" fmla="*/ 511969 w 1164431"/>
              <a:gd name="connsiteY0" fmla="*/ 733425 h 1002506"/>
              <a:gd name="connsiteX1" fmla="*/ 290513 w 1164431"/>
              <a:gd name="connsiteY1" fmla="*/ 866775 h 1002506"/>
              <a:gd name="connsiteX2" fmla="*/ 128588 w 1164431"/>
              <a:gd name="connsiteY2" fmla="*/ 952500 h 1002506"/>
              <a:gd name="connsiteX3" fmla="*/ 40481 w 1164431"/>
              <a:gd name="connsiteY3" fmla="*/ 997744 h 1002506"/>
              <a:gd name="connsiteX4" fmla="*/ 16669 w 1164431"/>
              <a:gd name="connsiteY4" fmla="*/ 1002506 h 1002506"/>
              <a:gd name="connsiteX5" fmla="*/ 7144 w 1164431"/>
              <a:gd name="connsiteY5" fmla="*/ 997744 h 1002506"/>
              <a:gd name="connsiteX6" fmla="*/ 0 w 1164431"/>
              <a:gd name="connsiteY6" fmla="*/ 990600 h 1002506"/>
              <a:gd name="connsiteX7" fmla="*/ 0 w 1164431"/>
              <a:gd name="connsiteY7" fmla="*/ 976312 h 1002506"/>
              <a:gd name="connsiteX8" fmla="*/ 4763 w 1164431"/>
              <a:gd name="connsiteY8" fmla="*/ 954881 h 1002506"/>
              <a:gd name="connsiteX9" fmla="*/ 21431 w 1164431"/>
              <a:gd name="connsiteY9" fmla="*/ 935831 h 1002506"/>
              <a:gd name="connsiteX10" fmla="*/ 133350 w 1164431"/>
              <a:gd name="connsiteY10" fmla="*/ 828675 h 1002506"/>
              <a:gd name="connsiteX11" fmla="*/ 283369 w 1164431"/>
              <a:gd name="connsiteY11" fmla="*/ 685800 h 1002506"/>
              <a:gd name="connsiteX12" fmla="*/ 431006 w 1164431"/>
              <a:gd name="connsiteY12" fmla="*/ 547687 h 1002506"/>
              <a:gd name="connsiteX13" fmla="*/ 566738 w 1164431"/>
              <a:gd name="connsiteY13" fmla="*/ 414337 h 1002506"/>
              <a:gd name="connsiteX14" fmla="*/ 640556 w 1164431"/>
              <a:gd name="connsiteY14" fmla="*/ 338137 h 1002506"/>
              <a:gd name="connsiteX15" fmla="*/ 661988 w 1164431"/>
              <a:gd name="connsiteY15" fmla="*/ 307181 h 1002506"/>
              <a:gd name="connsiteX16" fmla="*/ 681038 w 1164431"/>
              <a:gd name="connsiteY16" fmla="*/ 276225 h 1002506"/>
              <a:gd name="connsiteX17" fmla="*/ 692944 w 1164431"/>
              <a:gd name="connsiteY17" fmla="*/ 247650 h 1002506"/>
              <a:gd name="connsiteX18" fmla="*/ 704850 w 1164431"/>
              <a:gd name="connsiteY18" fmla="*/ 221456 h 1002506"/>
              <a:gd name="connsiteX19" fmla="*/ 707231 w 1164431"/>
              <a:gd name="connsiteY19" fmla="*/ 197644 h 1002506"/>
              <a:gd name="connsiteX20" fmla="*/ 704850 w 1164431"/>
              <a:gd name="connsiteY20" fmla="*/ 164306 h 1002506"/>
              <a:gd name="connsiteX21" fmla="*/ 695325 w 1164431"/>
              <a:gd name="connsiteY21" fmla="*/ 142875 h 1002506"/>
              <a:gd name="connsiteX22" fmla="*/ 673894 w 1164431"/>
              <a:gd name="connsiteY22" fmla="*/ 114300 h 1002506"/>
              <a:gd name="connsiteX23" fmla="*/ 638175 w 1164431"/>
              <a:gd name="connsiteY23" fmla="*/ 76200 h 1002506"/>
              <a:gd name="connsiteX24" fmla="*/ 609600 w 1164431"/>
              <a:gd name="connsiteY24" fmla="*/ 45244 h 1002506"/>
              <a:gd name="connsiteX25" fmla="*/ 604838 w 1164431"/>
              <a:gd name="connsiteY25" fmla="*/ 30956 h 1002506"/>
              <a:gd name="connsiteX26" fmla="*/ 607219 w 1164431"/>
              <a:gd name="connsiteY26" fmla="*/ 16669 h 1002506"/>
              <a:gd name="connsiteX27" fmla="*/ 614363 w 1164431"/>
              <a:gd name="connsiteY27" fmla="*/ 7144 h 1002506"/>
              <a:gd name="connsiteX28" fmla="*/ 635794 w 1164431"/>
              <a:gd name="connsiteY28" fmla="*/ 0 h 1002506"/>
              <a:gd name="connsiteX29" fmla="*/ 676275 w 1164431"/>
              <a:gd name="connsiteY29" fmla="*/ 0 h 1002506"/>
              <a:gd name="connsiteX30" fmla="*/ 707231 w 1164431"/>
              <a:gd name="connsiteY30" fmla="*/ 4762 h 1002506"/>
              <a:gd name="connsiteX31" fmla="*/ 745331 w 1164431"/>
              <a:gd name="connsiteY31" fmla="*/ 14287 h 1002506"/>
              <a:gd name="connsiteX32" fmla="*/ 785813 w 1164431"/>
              <a:gd name="connsiteY32" fmla="*/ 28575 h 1002506"/>
              <a:gd name="connsiteX33" fmla="*/ 833438 w 1164431"/>
              <a:gd name="connsiteY33" fmla="*/ 52387 h 1002506"/>
              <a:gd name="connsiteX34" fmla="*/ 902494 w 1164431"/>
              <a:gd name="connsiteY34" fmla="*/ 90487 h 1002506"/>
              <a:gd name="connsiteX35" fmla="*/ 976313 w 1164431"/>
              <a:gd name="connsiteY35" fmla="*/ 138112 h 1002506"/>
              <a:gd name="connsiteX36" fmla="*/ 1038225 w 1164431"/>
              <a:gd name="connsiteY36" fmla="*/ 183356 h 1002506"/>
              <a:gd name="connsiteX37" fmla="*/ 1097756 w 1164431"/>
              <a:gd name="connsiteY37" fmla="*/ 228600 h 1002506"/>
              <a:gd name="connsiteX38" fmla="*/ 1123950 w 1164431"/>
              <a:gd name="connsiteY38" fmla="*/ 252412 h 1002506"/>
              <a:gd name="connsiteX39" fmla="*/ 1145381 w 1164431"/>
              <a:gd name="connsiteY39" fmla="*/ 276225 h 1002506"/>
              <a:gd name="connsiteX40" fmla="*/ 1157288 w 1164431"/>
              <a:gd name="connsiteY40" fmla="*/ 297656 h 1002506"/>
              <a:gd name="connsiteX41" fmla="*/ 1164431 w 1164431"/>
              <a:gd name="connsiteY41" fmla="*/ 323850 h 1002506"/>
              <a:gd name="connsiteX42" fmla="*/ 1164431 w 1164431"/>
              <a:gd name="connsiteY42" fmla="*/ 340519 h 1002506"/>
              <a:gd name="connsiteX43" fmla="*/ 1157288 w 1164431"/>
              <a:gd name="connsiteY43" fmla="*/ 359569 h 1002506"/>
              <a:gd name="connsiteX44" fmla="*/ 1135856 w 1164431"/>
              <a:gd name="connsiteY44" fmla="*/ 373856 h 1002506"/>
              <a:gd name="connsiteX45" fmla="*/ 1107281 w 1164431"/>
              <a:gd name="connsiteY45" fmla="*/ 381000 h 1002506"/>
              <a:gd name="connsiteX46" fmla="*/ 1064419 w 1164431"/>
              <a:gd name="connsiteY46" fmla="*/ 388144 h 1002506"/>
              <a:gd name="connsiteX47" fmla="*/ 1026319 w 1164431"/>
              <a:gd name="connsiteY47" fmla="*/ 397669 h 1002506"/>
              <a:gd name="connsiteX48" fmla="*/ 992981 w 1164431"/>
              <a:gd name="connsiteY48" fmla="*/ 409575 h 1002506"/>
              <a:gd name="connsiteX49" fmla="*/ 952500 w 1164431"/>
              <a:gd name="connsiteY49" fmla="*/ 431006 h 1002506"/>
              <a:gd name="connsiteX50" fmla="*/ 900113 w 1164431"/>
              <a:gd name="connsiteY50" fmla="*/ 471487 h 1002506"/>
              <a:gd name="connsiteX51" fmla="*/ 759619 w 1164431"/>
              <a:gd name="connsiteY51" fmla="*/ 566737 h 1002506"/>
              <a:gd name="connsiteX52" fmla="*/ 511969 w 1164431"/>
              <a:gd name="connsiteY52" fmla="*/ 733425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64431" h="1002506">
                <a:moveTo>
                  <a:pt x="511969" y="733425"/>
                </a:moveTo>
                <a:lnTo>
                  <a:pt x="290513" y="866775"/>
                </a:lnTo>
                <a:lnTo>
                  <a:pt x="128588" y="952500"/>
                </a:lnTo>
                <a:lnTo>
                  <a:pt x="40481" y="997744"/>
                </a:lnTo>
                <a:lnTo>
                  <a:pt x="16669" y="1002506"/>
                </a:lnTo>
                <a:lnTo>
                  <a:pt x="7144" y="997744"/>
                </a:lnTo>
                <a:lnTo>
                  <a:pt x="0" y="990600"/>
                </a:lnTo>
                <a:lnTo>
                  <a:pt x="0" y="976312"/>
                </a:lnTo>
                <a:lnTo>
                  <a:pt x="4763" y="954881"/>
                </a:lnTo>
                <a:lnTo>
                  <a:pt x="21431" y="935831"/>
                </a:lnTo>
                <a:lnTo>
                  <a:pt x="133350" y="828675"/>
                </a:lnTo>
                <a:lnTo>
                  <a:pt x="283369" y="685800"/>
                </a:lnTo>
                <a:lnTo>
                  <a:pt x="431006" y="547687"/>
                </a:lnTo>
                <a:lnTo>
                  <a:pt x="566738" y="414337"/>
                </a:lnTo>
                <a:lnTo>
                  <a:pt x="640556" y="338137"/>
                </a:lnTo>
                <a:lnTo>
                  <a:pt x="661988" y="307181"/>
                </a:lnTo>
                <a:lnTo>
                  <a:pt x="681038" y="276225"/>
                </a:lnTo>
                <a:lnTo>
                  <a:pt x="692944" y="247650"/>
                </a:lnTo>
                <a:lnTo>
                  <a:pt x="704850" y="221456"/>
                </a:lnTo>
                <a:lnTo>
                  <a:pt x="707231" y="197644"/>
                </a:lnTo>
                <a:lnTo>
                  <a:pt x="704850" y="164306"/>
                </a:lnTo>
                <a:lnTo>
                  <a:pt x="695325" y="142875"/>
                </a:lnTo>
                <a:lnTo>
                  <a:pt x="673894" y="114300"/>
                </a:lnTo>
                <a:lnTo>
                  <a:pt x="638175" y="76200"/>
                </a:lnTo>
                <a:lnTo>
                  <a:pt x="609600" y="45244"/>
                </a:lnTo>
                <a:lnTo>
                  <a:pt x="604838" y="30956"/>
                </a:lnTo>
                <a:lnTo>
                  <a:pt x="607219" y="16669"/>
                </a:lnTo>
                <a:lnTo>
                  <a:pt x="614363" y="7144"/>
                </a:lnTo>
                <a:lnTo>
                  <a:pt x="635794" y="0"/>
                </a:lnTo>
                <a:lnTo>
                  <a:pt x="676275" y="0"/>
                </a:lnTo>
                <a:lnTo>
                  <a:pt x="707231" y="4762"/>
                </a:lnTo>
                <a:lnTo>
                  <a:pt x="745331" y="14287"/>
                </a:lnTo>
                <a:lnTo>
                  <a:pt x="785813" y="28575"/>
                </a:lnTo>
                <a:lnTo>
                  <a:pt x="833438" y="52387"/>
                </a:lnTo>
                <a:lnTo>
                  <a:pt x="902494" y="90487"/>
                </a:lnTo>
                <a:lnTo>
                  <a:pt x="976313" y="138112"/>
                </a:lnTo>
                <a:lnTo>
                  <a:pt x="1038225" y="183356"/>
                </a:lnTo>
                <a:lnTo>
                  <a:pt x="1097756" y="228600"/>
                </a:lnTo>
                <a:lnTo>
                  <a:pt x="1123950" y="252412"/>
                </a:lnTo>
                <a:lnTo>
                  <a:pt x="1145381" y="276225"/>
                </a:lnTo>
                <a:lnTo>
                  <a:pt x="1157288" y="297656"/>
                </a:lnTo>
                <a:lnTo>
                  <a:pt x="1164431" y="323850"/>
                </a:lnTo>
                <a:lnTo>
                  <a:pt x="1164431" y="340519"/>
                </a:lnTo>
                <a:lnTo>
                  <a:pt x="1157288" y="359569"/>
                </a:lnTo>
                <a:lnTo>
                  <a:pt x="1135856" y="373856"/>
                </a:lnTo>
                <a:lnTo>
                  <a:pt x="1107281" y="381000"/>
                </a:lnTo>
                <a:lnTo>
                  <a:pt x="1064419" y="388144"/>
                </a:lnTo>
                <a:lnTo>
                  <a:pt x="1026319" y="397669"/>
                </a:lnTo>
                <a:lnTo>
                  <a:pt x="992981" y="409575"/>
                </a:lnTo>
                <a:lnTo>
                  <a:pt x="952500" y="431006"/>
                </a:lnTo>
                <a:lnTo>
                  <a:pt x="900113" y="471487"/>
                </a:lnTo>
                <a:lnTo>
                  <a:pt x="759619" y="566737"/>
                </a:lnTo>
                <a:lnTo>
                  <a:pt x="511969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37F3CD2-3979-4FEE-AAF5-D793107B1D31}"/>
              </a:ext>
            </a:extLst>
          </p:cNvPr>
          <p:cNvSpPr/>
          <p:nvPr/>
        </p:nvSpPr>
        <p:spPr>
          <a:xfrm>
            <a:off x="4375150" y="2376489"/>
            <a:ext cx="3187700" cy="604837"/>
          </a:xfrm>
          <a:custGeom>
            <a:avLst/>
            <a:gdLst>
              <a:gd name="connsiteX0" fmla="*/ 1723089 w 3187186"/>
              <a:gd name="connsiteY0" fmla="*/ 314491 h 605196"/>
              <a:gd name="connsiteX1" fmla="*/ 1398028 w 3187186"/>
              <a:gd name="connsiteY1" fmla="*/ 351489 h 605196"/>
              <a:gd name="connsiteX2" fmla="*/ 1207748 w 3187186"/>
              <a:gd name="connsiteY2" fmla="*/ 380560 h 605196"/>
              <a:gd name="connsiteX3" fmla="*/ 967256 w 3187186"/>
              <a:gd name="connsiteY3" fmla="*/ 428130 h 605196"/>
              <a:gd name="connsiteX4" fmla="*/ 697693 w 3187186"/>
              <a:gd name="connsiteY4" fmla="*/ 496842 h 605196"/>
              <a:gd name="connsiteX5" fmla="*/ 480985 w 3187186"/>
              <a:gd name="connsiteY5" fmla="*/ 562911 h 605196"/>
              <a:gd name="connsiteX6" fmla="*/ 375274 w 3187186"/>
              <a:gd name="connsiteY6" fmla="*/ 602553 h 605196"/>
              <a:gd name="connsiteX7" fmla="*/ 351489 w 3187186"/>
              <a:gd name="connsiteY7" fmla="*/ 605196 h 605196"/>
              <a:gd name="connsiteX8" fmla="*/ 317133 w 3187186"/>
              <a:gd name="connsiteY8" fmla="*/ 597267 h 605196"/>
              <a:gd name="connsiteX9" fmla="*/ 274849 w 3187186"/>
              <a:gd name="connsiteY9" fmla="*/ 576125 h 605196"/>
              <a:gd name="connsiteX10" fmla="*/ 245778 w 3187186"/>
              <a:gd name="connsiteY10" fmla="*/ 557626 h 605196"/>
              <a:gd name="connsiteX11" fmla="*/ 206137 w 3187186"/>
              <a:gd name="connsiteY11" fmla="*/ 525912 h 605196"/>
              <a:gd name="connsiteX12" fmla="*/ 169138 w 3187186"/>
              <a:gd name="connsiteY12" fmla="*/ 491556 h 605196"/>
              <a:gd name="connsiteX13" fmla="*/ 121568 w 3187186"/>
              <a:gd name="connsiteY13" fmla="*/ 438701 h 605196"/>
              <a:gd name="connsiteX14" fmla="*/ 71355 w 3187186"/>
              <a:gd name="connsiteY14" fmla="*/ 364703 h 605196"/>
              <a:gd name="connsiteX15" fmla="*/ 34356 w 3187186"/>
              <a:gd name="connsiteY15" fmla="*/ 309205 h 605196"/>
              <a:gd name="connsiteX16" fmla="*/ 15857 w 3187186"/>
              <a:gd name="connsiteY16" fmla="*/ 277492 h 605196"/>
              <a:gd name="connsiteX17" fmla="*/ 2643 w 3187186"/>
              <a:gd name="connsiteY17" fmla="*/ 248421 h 605196"/>
              <a:gd name="connsiteX18" fmla="*/ 0 w 3187186"/>
              <a:gd name="connsiteY18" fmla="*/ 229922 h 605196"/>
              <a:gd name="connsiteX19" fmla="*/ 5286 w 3187186"/>
              <a:gd name="connsiteY19" fmla="*/ 214065 h 605196"/>
              <a:gd name="connsiteX20" fmla="*/ 18500 w 3187186"/>
              <a:gd name="connsiteY20" fmla="*/ 208780 h 605196"/>
              <a:gd name="connsiteX21" fmla="*/ 42285 w 3187186"/>
              <a:gd name="connsiteY21" fmla="*/ 216708 h 605196"/>
              <a:gd name="connsiteX22" fmla="*/ 66070 w 3187186"/>
              <a:gd name="connsiteY22" fmla="*/ 229922 h 605196"/>
              <a:gd name="connsiteX23" fmla="*/ 95140 w 3187186"/>
              <a:gd name="connsiteY23" fmla="*/ 256349 h 605196"/>
              <a:gd name="connsiteX24" fmla="*/ 132139 w 3187186"/>
              <a:gd name="connsiteY24" fmla="*/ 280134 h 605196"/>
              <a:gd name="connsiteX25" fmla="*/ 161210 w 3187186"/>
              <a:gd name="connsiteY25" fmla="*/ 298634 h 605196"/>
              <a:gd name="connsiteX26" fmla="*/ 200851 w 3187186"/>
              <a:gd name="connsiteY26" fmla="*/ 317133 h 605196"/>
              <a:gd name="connsiteX27" fmla="*/ 240493 w 3187186"/>
              <a:gd name="connsiteY27" fmla="*/ 327704 h 605196"/>
              <a:gd name="connsiteX28" fmla="*/ 295991 w 3187186"/>
              <a:gd name="connsiteY28" fmla="*/ 338275 h 605196"/>
              <a:gd name="connsiteX29" fmla="*/ 343561 w 3187186"/>
              <a:gd name="connsiteY29" fmla="*/ 340918 h 605196"/>
              <a:gd name="connsiteX30" fmla="*/ 420201 w 3187186"/>
              <a:gd name="connsiteY30" fmla="*/ 335633 h 605196"/>
              <a:gd name="connsiteX31" fmla="*/ 665979 w 3187186"/>
              <a:gd name="connsiteY31" fmla="*/ 301277 h 605196"/>
              <a:gd name="connsiteX32" fmla="*/ 1041253 w 3187186"/>
              <a:gd name="connsiteY32" fmla="*/ 243136 h 605196"/>
              <a:gd name="connsiteX33" fmla="*/ 1506382 w 3187186"/>
              <a:gd name="connsiteY33" fmla="*/ 179709 h 605196"/>
              <a:gd name="connsiteX34" fmla="*/ 1902798 w 3187186"/>
              <a:gd name="connsiteY34" fmla="*/ 137425 h 605196"/>
              <a:gd name="connsiteX35" fmla="*/ 2470995 w 3187186"/>
              <a:gd name="connsiteY35" fmla="*/ 92497 h 605196"/>
              <a:gd name="connsiteX36" fmla="*/ 2502708 w 3187186"/>
              <a:gd name="connsiteY36" fmla="*/ 87212 h 605196"/>
              <a:gd name="connsiteX37" fmla="*/ 2550278 w 3187186"/>
              <a:gd name="connsiteY37" fmla="*/ 73998 h 605196"/>
              <a:gd name="connsiteX38" fmla="*/ 2600490 w 3187186"/>
              <a:gd name="connsiteY38" fmla="*/ 52856 h 605196"/>
              <a:gd name="connsiteX39" fmla="*/ 2645418 w 3187186"/>
              <a:gd name="connsiteY39" fmla="*/ 26428 h 605196"/>
              <a:gd name="connsiteX40" fmla="*/ 2674488 w 3187186"/>
              <a:gd name="connsiteY40" fmla="*/ 0 h 605196"/>
              <a:gd name="connsiteX41" fmla="*/ 2708844 w 3187186"/>
              <a:gd name="connsiteY41" fmla="*/ 2643 h 605196"/>
              <a:gd name="connsiteX42" fmla="*/ 2780199 w 3187186"/>
              <a:gd name="connsiteY42" fmla="*/ 5286 h 605196"/>
              <a:gd name="connsiteX43" fmla="*/ 2859482 w 3187186"/>
              <a:gd name="connsiteY43" fmla="*/ 15857 h 605196"/>
              <a:gd name="connsiteX44" fmla="*/ 2930837 w 3187186"/>
              <a:gd name="connsiteY44" fmla="*/ 34356 h 605196"/>
              <a:gd name="connsiteX45" fmla="*/ 3002192 w 3187186"/>
              <a:gd name="connsiteY45" fmla="*/ 58141 h 605196"/>
              <a:gd name="connsiteX46" fmla="*/ 3062976 w 3187186"/>
              <a:gd name="connsiteY46" fmla="*/ 89855 h 605196"/>
              <a:gd name="connsiteX47" fmla="*/ 3107903 w 3187186"/>
              <a:gd name="connsiteY47" fmla="*/ 118925 h 605196"/>
              <a:gd name="connsiteX48" fmla="*/ 3144902 w 3187186"/>
              <a:gd name="connsiteY48" fmla="*/ 155924 h 605196"/>
              <a:gd name="connsiteX49" fmla="*/ 3163401 w 3187186"/>
              <a:gd name="connsiteY49" fmla="*/ 177066 h 605196"/>
              <a:gd name="connsiteX50" fmla="*/ 3179258 w 3187186"/>
              <a:gd name="connsiteY50" fmla="*/ 206137 h 605196"/>
              <a:gd name="connsiteX51" fmla="*/ 3187186 w 3187186"/>
              <a:gd name="connsiteY51" fmla="*/ 229922 h 605196"/>
              <a:gd name="connsiteX52" fmla="*/ 3187186 w 3187186"/>
              <a:gd name="connsiteY52" fmla="*/ 248421 h 605196"/>
              <a:gd name="connsiteX53" fmla="*/ 3179258 w 3187186"/>
              <a:gd name="connsiteY53" fmla="*/ 274849 h 605196"/>
              <a:gd name="connsiteX54" fmla="*/ 3152830 w 3187186"/>
              <a:gd name="connsiteY54" fmla="*/ 293348 h 605196"/>
              <a:gd name="connsiteX55" fmla="*/ 3115832 w 3187186"/>
              <a:gd name="connsiteY55" fmla="*/ 311848 h 605196"/>
              <a:gd name="connsiteX56" fmla="*/ 3078833 w 3187186"/>
              <a:gd name="connsiteY56" fmla="*/ 317133 h 605196"/>
              <a:gd name="connsiteX57" fmla="*/ 3036548 w 3187186"/>
              <a:gd name="connsiteY57" fmla="*/ 314491 h 605196"/>
              <a:gd name="connsiteX58" fmla="*/ 2877982 w 3187186"/>
              <a:gd name="connsiteY58" fmla="*/ 285420 h 605196"/>
              <a:gd name="connsiteX59" fmla="*/ 2708844 w 3187186"/>
              <a:gd name="connsiteY59" fmla="*/ 264278 h 605196"/>
              <a:gd name="connsiteX60" fmla="*/ 2452495 w 3187186"/>
              <a:gd name="connsiteY60" fmla="*/ 264278 h 605196"/>
              <a:gd name="connsiteX61" fmla="*/ 2127434 w 3187186"/>
              <a:gd name="connsiteY61" fmla="*/ 280134 h 605196"/>
              <a:gd name="connsiteX62" fmla="*/ 1723089 w 3187186"/>
              <a:gd name="connsiteY62" fmla="*/ 314491 h 605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187186" h="605196">
                <a:moveTo>
                  <a:pt x="1723089" y="314491"/>
                </a:moveTo>
                <a:lnTo>
                  <a:pt x="1398028" y="351489"/>
                </a:lnTo>
                <a:lnTo>
                  <a:pt x="1207748" y="380560"/>
                </a:lnTo>
                <a:lnTo>
                  <a:pt x="967256" y="428130"/>
                </a:lnTo>
                <a:lnTo>
                  <a:pt x="697693" y="496842"/>
                </a:lnTo>
                <a:lnTo>
                  <a:pt x="480985" y="562911"/>
                </a:lnTo>
                <a:lnTo>
                  <a:pt x="375274" y="602553"/>
                </a:lnTo>
                <a:lnTo>
                  <a:pt x="351489" y="605196"/>
                </a:lnTo>
                <a:lnTo>
                  <a:pt x="317133" y="597267"/>
                </a:lnTo>
                <a:lnTo>
                  <a:pt x="274849" y="576125"/>
                </a:lnTo>
                <a:lnTo>
                  <a:pt x="245778" y="557626"/>
                </a:lnTo>
                <a:lnTo>
                  <a:pt x="206137" y="525912"/>
                </a:lnTo>
                <a:lnTo>
                  <a:pt x="169138" y="491556"/>
                </a:lnTo>
                <a:lnTo>
                  <a:pt x="121568" y="438701"/>
                </a:lnTo>
                <a:lnTo>
                  <a:pt x="71355" y="364703"/>
                </a:lnTo>
                <a:lnTo>
                  <a:pt x="34356" y="309205"/>
                </a:lnTo>
                <a:lnTo>
                  <a:pt x="15857" y="277492"/>
                </a:lnTo>
                <a:lnTo>
                  <a:pt x="2643" y="248421"/>
                </a:lnTo>
                <a:lnTo>
                  <a:pt x="0" y="229922"/>
                </a:lnTo>
                <a:lnTo>
                  <a:pt x="5286" y="214065"/>
                </a:lnTo>
                <a:lnTo>
                  <a:pt x="18500" y="208780"/>
                </a:lnTo>
                <a:lnTo>
                  <a:pt x="42285" y="216708"/>
                </a:lnTo>
                <a:lnTo>
                  <a:pt x="66070" y="229922"/>
                </a:lnTo>
                <a:lnTo>
                  <a:pt x="95140" y="256349"/>
                </a:lnTo>
                <a:lnTo>
                  <a:pt x="132139" y="280134"/>
                </a:lnTo>
                <a:lnTo>
                  <a:pt x="161210" y="298634"/>
                </a:lnTo>
                <a:lnTo>
                  <a:pt x="200851" y="317133"/>
                </a:lnTo>
                <a:lnTo>
                  <a:pt x="240493" y="327704"/>
                </a:lnTo>
                <a:lnTo>
                  <a:pt x="295991" y="338275"/>
                </a:lnTo>
                <a:lnTo>
                  <a:pt x="343561" y="340918"/>
                </a:lnTo>
                <a:lnTo>
                  <a:pt x="420201" y="335633"/>
                </a:lnTo>
                <a:lnTo>
                  <a:pt x="665979" y="301277"/>
                </a:lnTo>
                <a:lnTo>
                  <a:pt x="1041253" y="243136"/>
                </a:lnTo>
                <a:lnTo>
                  <a:pt x="1506382" y="179709"/>
                </a:lnTo>
                <a:lnTo>
                  <a:pt x="1902798" y="137425"/>
                </a:lnTo>
                <a:lnTo>
                  <a:pt x="2470995" y="92497"/>
                </a:lnTo>
                <a:lnTo>
                  <a:pt x="2502708" y="87212"/>
                </a:lnTo>
                <a:lnTo>
                  <a:pt x="2550278" y="73998"/>
                </a:lnTo>
                <a:lnTo>
                  <a:pt x="2600490" y="52856"/>
                </a:lnTo>
                <a:lnTo>
                  <a:pt x="2645418" y="26428"/>
                </a:lnTo>
                <a:lnTo>
                  <a:pt x="2674488" y="0"/>
                </a:lnTo>
                <a:lnTo>
                  <a:pt x="2708844" y="2643"/>
                </a:lnTo>
                <a:lnTo>
                  <a:pt x="2780199" y="5286"/>
                </a:lnTo>
                <a:lnTo>
                  <a:pt x="2859482" y="15857"/>
                </a:lnTo>
                <a:lnTo>
                  <a:pt x="2930837" y="34356"/>
                </a:lnTo>
                <a:lnTo>
                  <a:pt x="3002192" y="58141"/>
                </a:lnTo>
                <a:lnTo>
                  <a:pt x="3062976" y="89855"/>
                </a:lnTo>
                <a:lnTo>
                  <a:pt x="3107903" y="118925"/>
                </a:lnTo>
                <a:lnTo>
                  <a:pt x="3144902" y="155924"/>
                </a:lnTo>
                <a:lnTo>
                  <a:pt x="3163401" y="177066"/>
                </a:lnTo>
                <a:lnTo>
                  <a:pt x="3179258" y="206137"/>
                </a:lnTo>
                <a:lnTo>
                  <a:pt x="3187186" y="229922"/>
                </a:lnTo>
                <a:lnTo>
                  <a:pt x="3187186" y="248421"/>
                </a:lnTo>
                <a:lnTo>
                  <a:pt x="3179258" y="274849"/>
                </a:lnTo>
                <a:lnTo>
                  <a:pt x="3152830" y="293348"/>
                </a:lnTo>
                <a:lnTo>
                  <a:pt x="3115832" y="311848"/>
                </a:lnTo>
                <a:lnTo>
                  <a:pt x="3078833" y="317133"/>
                </a:lnTo>
                <a:lnTo>
                  <a:pt x="3036548" y="314491"/>
                </a:lnTo>
                <a:lnTo>
                  <a:pt x="2877982" y="285420"/>
                </a:lnTo>
                <a:lnTo>
                  <a:pt x="2708844" y="264278"/>
                </a:lnTo>
                <a:lnTo>
                  <a:pt x="2452495" y="264278"/>
                </a:lnTo>
                <a:lnTo>
                  <a:pt x="2127434" y="280134"/>
                </a:lnTo>
                <a:lnTo>
                  <a:pt x="1723089" y="3144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D3F2174-C5BF-4658-AD55-CFE340BDEDE1}"/>
              </a:ext>
            </a:extLst>
          </p:cNvPr>
          <p:cNvSpPr/>
          <p:nvPr/>
        </p:nvSpPr>
        <p:spPr>
          <a:xfrm>
            <a:off x="3748088" y="3000375"/>
            <a:ext cx="1657350" cy="1474788"/>
          </a:xfrm>
          <a:custGeom>
            <a:avLst/>
            <a:gdLst>
              <a:gd name="connsiteX0" fmla="*/ 847725 w 1657350"/>
              <a:gd name="connsiteY0" fmla="*/ 976313 h 1473994"/>
              <a:gd name="connsiteX1" fmla="*/ 600075 w 1657350"/>
              <a:gd name="connsiteY1" fmla="*/ 1145381 h 1473994"/>
              <a:gd name="connsiteX2" fmla="*/ 438150 w 1657350"/>
              <a:gd name="connsiteY2" fmla="*/ 1247775 h 1473994"/>
              <a:gd name="connsiteX3" fmla="*/ 264318 w 1657350"/>
              <a:gd name="connsiteY3" fmla="*/ 1350169 h 1473994"/>
              <a:gd name="connsiteX4" fmla="*/ 100012 w 1657350"/>
              <a:gd name="connsiteY4" fmla="*/ 1440656 h 1473994"/>
              <a:gd name="connsiteX5" fmla="*/ 45243 w 1657350"/>
              <a:gd name="connsiteY5" fmla="*/ 1466850 h 1473994"/>
              <a:gd name="connsiteX6" fmla="*/ 26193 w 1657350"/>
              <a:gd name="connsiteY6" fmla="*/ 1473994 h 1473994"/>
              <a:gd name="connsiteX7" fmla="*/ 7143 w 1657350"/>
              <a:gd name="connsiteY7" fmla="*/ 1469231 h 1473994"/>
              <a:gd name="connsiteX8" fmla="*/ 0 w 1657350"/>
              <a:gd name="connsiteY8" fmla="*/ 1457325 h 1473994"/>
              <a:gd name="connsiteX9" fmla="*/ 0 w 1657350"/>
              <a:gd name="connsiteY9" fmla="*/ 1438275 h 1473994"/>
              <a:gd name="connsiteX10" fmla="*/ 14287 w 1657350"/>
              <a:gd name="connsiteY10" fmla="*/ 1414463 h 1473994"/>
              <a:gd name="connsiteX11" fmla="*/ 71437 w 1657350"/>
              <a:gd name="connsiteY11" fmla="*/ 1369219 h 1473994"/>
              <a:gd name="connsiteX12" fmla="*/ 269081 w 1657350"/>
              <a:gd name="connsiteY12" fmla="*/ 1209675 h 1473994"/>
              <a:gd name="connsiteX13" fmla="*/ 473868 w 1657350"/>
              <a:gd name="connsiteY13" fmla="*/ 1040606 h 1473994"/>
              <a:gd name="connsiteX14" fmla="*/ 597693 w 1657350"/>
              <a:gd name="connsiteY14" fmla="*/ 940594 h 1473994"/>
              <a:gd name="connsiteX15" fmla="*/ 740568 w 1657350"/>
              <a:gd name="connsiteY15" fmla="*/ 814388 h 1473994"/>
              <a:gd name="connsiteX16" fmla="*/ 885825 w 1657350"/>
              <a:gd name="connsiteY16" fmla="*/ 678656 h 1473994"/>
              <a:gd name="connsiteX17" fmla="*/ 978693 w 1657350"/>
              <a:gd name="connsiteY17" fmla="*/ 581025 h 1473994"/>
              <a:gd name="connsiteX18" fmla="*/ 1038225 w 1657350"/>
              <a:gd name="connsiteY18" fmla="*/ 516731 h 1473994"/>
              <a:gd name="connsiteX19" fmla="*/ 1095375 w 1657350"/>
              <a:gd name="connsiteY19" fmla="*/ 442913 h 1473994"/>
              <a:gd name="connsiteX20" fmla="*/ 1135856 w 1657350"/>
              <a:gd name="connsiteY20" fmla="*/ 388144 h 1473994"/>
              <a:gd name="connsiteX21" fmla="*/ 1178718 w 1657350"/>
              <a:gd name="connsiteY21" fmla="*/ 323850 h 1473994"/>
              <a:gd name="connsiteX22" fmla="*/ 1209675 w 1657350"/>
              <a:gd name="connsiteY22" fmla="*/ 269081 h 1473994"/>
              <a:gd name="connsiteX23" fmla="*/ 1238250 w 1657350"/>
              <a:gd name="connsiteY23" fmla="*/ 207169 h 1473994"/>
              <a:gd name="connsiteX24" fmla="*/ 1245393 w 1657350"/>
              <a:gd name="connsiteY24" fmla="*/ 183356 h 1473994"/>
              <a:gd name="connsiteX25" fmla="*/ 1245393 w 1657350"/>
              <a:gd name="connsiteY25" fmla="*/ 169069 h 1473994"/>
              <a:gd name="connsiteX26" fmla="*/ 1233487 w 1657350"/>
              <a:gd name="connsiteY26" fmla="*/ 154781 h 1473994"/>
              <a:gd name="connsiteX27" fmla="*/ 1195387 w 1657350"/>
              <a:gd name="connsiteY27" fmla="*/ 123825 h 1473994"/>
              <a:gd name="connsiteX28" fmla="*/ 1157287 w 1657350"/>
              <a:gd name="connsiteY28" fmla="*/ 92869 h 1473994"/>
              <a:gd name="connsiteX29" fmla="*/ 1107281 w 1657350"/>
              <a:gd name="connsiteY29" fmla="*/ 61913 h 1473994"/>
              <a:gd name="connsiteX30" fmla="*/ 1095375 w 1657350"/>
              <a:gd name="connsiteY30" fmla="*/ 54769 h 1473994"/>
              <a:gd name="connsiteX31" fmla="*/ 1085850 w 1657350"/>
              <a:gd name="connsiteY31" fmla="*/ 40481 h 1473994"/>
              <a:gd name="connsiteX32" fmla="*/ 1083468 w 1657350"/>
              <a:gd name="connsiteY32" fmla="*/ 28575 h 1473994"/>
              <a:gd name="connsiteX33" fmla="*/ 1095375 w 1657350"/>
              <a:gd name="connsiteY33" fmla="*/ 14288 h 1473994"/>
              <a:gd name="connsiteX34" fmla="*/ 1109662 w 1657350"/>
              <a:gd name="connsiteY34" fmla="*/ 4763 h 1473994"/>
              <a:gd name="connsiteX35" fmla="*/ 1145381 w 1657350"/>
              <a:gd name="connsiteY35" fmla="*/ 0 h 1473994"/>
              <a:gd name="connsiteX36" fmla="*/ 1214437 w 1657350"/>
              <a:gd name="connsiteY36" fmla="*/ 9525 h 1473994"/>
              <a:gd name="connsiteX37" fmla="*/ 1283493 w 1657350"/>
              <a:gd name="connsiteY37" fmla="*/ 26194 h 1473994"/>
              <a:gd name="connsiteX38" fmla="*/ 1352550 w 1657350"/>
              <a:gd name="connsiteY38" fmla="*/ 52388 h 1473994"/>
              <a:gd name="connsiteX39" fmla="*/ 1412081 w 1657350"/>
              <a:gd name="connsiteY39" fmla="*/ 80963 h 1473994"/>
              <a:gd name="connsiteX40" fmla="*/ 1481137 w 1657350"/>
              <a:gd name="connsiteY40" fmla="*/ 119063 h 1473994"/>
              <a:gd name="connsiteX41" fmla="*/ 1545431 w 1657350"/>
              <a:gd name="connsiteY41" fmla="*/ 161925 h 1473994"/>
              <a:gd name="connsiteX42" fmla="*/ 1602581 w 1657350"/>
              <a:gd name="connsiteY42" fmla="*/ 204788 h 1473994"/>
              <a:gd name="connsiteX43" fmla="*/ 1635918 w 1657350"/>
              <a:gd name="connsiteY43" fmla="*/ 238125 h 1473994"/>
              <a:gd name="connsiteX44" fmla="*/ 1652587 w 1657350"/>
              <a:gd name="connsiteY44" fmla="*/ 257175 h 1473994"/>
              <a:gd name="connsiteX45" fmla="*/ 1657350 w 1657350"/>
              <a:gd name="connsiteY45" fmla="*/ 271463 h 1473994"/>
              <a:gd name="connsiteX46" fmla="*/ 1657350 w 1657350"/>
              <a:gd name="connsiteY46" fmla="*/ 288131 h 1473994"/>
              <a:gd name="connsiteX47" fmla="*/ 1645443 w 1657350"/>
              <a:gd name="connsiteY47" fmla="*/ 311944 h 1473994"/>
              <a:gd name="connsiteX48" fmla="*/ 1616868 w 1657350"/>
              <a:gd name="connsiteY48" fmla="*/ 335756 h 1473994"/>
              <a:gd name="connsiteX49" fmla="*/ 1576387 w 1657350"/>
              <a:gd name="connsiteY49" fmla="*/ 361950 h 1473994"/>
              <a:gd name="connsiteX50" fmla="*/ 1528762 w 1657350"/>
              <a:gd name="connsiteY50" fmla="*/ 390525 h 1473994"/>
              <a:gd name="connsiteX51" fmla="*/ 1390650 w 1657350"/>
              <a:gd name="connsiteY51" fmla="*/ 523875 h 1473994"/>
              <a:gd name="connsiteX52" fmla="*/ 1240631 w 1657350"/>
              <a:gd name="connsiteY52" fmla="*/ 661988 h 1473994"/>
              <a:gd name="connsiteX53" fmla="*/ 1128712 w 1657350"/>
              <a:gd name="connsiteY53" fmla="*/ 757238 h 1473994"/>
              <a:gd name="connsiteX54" fmla="*/ 966787 w 1657350"/>
              <a:gd name="connsiteY54" fmla="*/ 890588 h 1473994"/>
              <a:gd name="connsiteX55" fmla="*/ 847725 w 1657350"/>
              <a:gd name="connsiteY55" fmla="*/ 976313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57350" h="1473994">
                <a:moveTo>
                  <a:pt x="847725" y="976313"/>
                </a:moveTo>
                <a:lnTo>
                  <a:pt x="600075" y="1145381"/>
                </a:lnTo>
                <a:lnTo>
                  <a:pt x="438150" y="1247775"/>
                </a:lnTo>
                <a:lnTo>
                  <a:pt x="264318" y="1350169"/>
                </a:lnTo>
                <a:lnTo>
                  <a:pt x="100012" y="1440656"/>
                </a:lnTo>
                <a:lnTo>
                  <a:pt x="45243" y="1466850"/>
                </a:lnTo>
                <a:lnTo>
                  <a:pt x="26193" y="1473994"/>
                </a:lnTo>
                <a:lnTo>
                  <a:pt x="7143" y="1469231"/>
                </a:lnTo>
                <a:lnTo>
                  <a:pt x="0" y="1457325"/>
                </a:lnTo>
                <a:lnTo>
                  <a:pt x="0" y="1438275"/>
                </a:lnTo>
                <a:lnTo>
                  <a:pt x="14287" y="1414463"/>
                </a:lnTo>
                <a:lnTo>
                  <a:pt x="71437" y="1369219"/>
                </a:lnTo>
                <a:lnTo>
                  <a:pt x="269081" y="1209675"/>
                </a:lnTo>
                <a:lnTo>
                  <a:pt x="473868" y="1040606"/>
                </a:lnTo>
                <a:lnTo>
                  <a:pt x="597693" y="940594"/>
                </a:lnTo>
                <a:lnTo>
                  <a:pt x="740568" y="814388"/>
                </a:lnTo>
                <a:lnTo>
                  <a:pt x="885825" y="678656"/>
                </a:lnTo>
                <a:lnTo>
                  <a:pt x="978693" y="581025"/>
                </a:lnTo>
                <a:lnTo>
                  <a:pt x="1038225" y="516731"/>
                </a:lnTo>
                <a:lnTo>
                  <a:pt x="1095375" y="442913"/>
                </a:lnTo>
                <a:lnTo>
                  <a:pt x="1135856" y="388144"/>
                </a:lnTo>
                <a:lnTo>
                  <a:pt x="1178718" y="323850"/>
                </a:lnTo>
                <a:lnTo>
                  <a:pt x="1209675" y="269081"/>
                </a:lnTo>
                <a:lnTo>
                  <a:pt x="1238250" y="207169"/>
                </a:lnTo>
                <a:lnTo>
                  <a:pt x="1245393" y="183356"/>
                </a:lnTo>
                <a:lnTo>
                  <a:pt x="1245393" y="169069"/>
                </a:lnTo>
                <a:lnTo>
                  <a:pt x="1233487" y="154781"/>
                </a:lnTo>
                <a:lnTo>
                  <a:pt x="1195387" y="123825"/>
                </a:lnTo>
                <a:lnTo>
                  <a:pt x="1157287" y="92869"/>
                </a:lnTo>
                <a:lnTo>
                  <a:pt x="1107281" y="61913"/>
                </a:lnTo>
                <a:lnTo>
                  <a:pt x="1095375" y="54769"/>
                </a:lnTo>
                <a:lnTo>
                  <a:pt x="1085850" y="40481"/>
                </a:lnTo>
                <a:lnTo>
                  <a:pt x="1083468" y="28575"/>
                </a:lnTo>
                <a:lnTo>
                  <a:pt x="1095375" y="14288"/>
                </a:lnTo>
                <a:lnTo>
                  <a:pt x="1109662" y="4763"/>
                </a:lnTo>
                <a:lnTo>
                  <a:pt x="1145381" y="0"/>
                </a:lnTo>
                <a:lnTo>
                  <a:pt x="1214437" y="9525"/>
                </a:lnTo>
                <a:lnTo>
                  <a:pt x="1283493" y="26194"/>
                </a:lnTo>
                <a:lnTo>
                  <a:pt x="1352550" y="52388"/>
                </a:lnTo>
                <a:lnTo>
                  <a:pt x="1412081" y="80963"/>
                </a:lnTo>
                <a:lnTo>
                  <a:pt x="1481137" y="119063"/>
                </a:lnTo>
                <a:lnTo>
                  <a:pt x="1545431" y="161925"/>
                </a:lnTo>
                <a:lnTo>
                  <a:pt x="1602581" y="204788"/>
                </a:lnTo>
                <a:lnTo>
                  <a:pt x="1635918" y="238125"/>
                </a:lnTo>
                <a:lnTo>
                  <a:pt x="1652587" y="257175"/>
                </a:lnTo>
                <a:lnTo>
                  <a:pt x="1657350" y="271463"/>
                </a:lnTo>
                <a:lnTo>
                  <a:pt x="1657350" y="288131"/>
                </a:lnTo>
                <a:lnTo>
                  <a:pt x="1645443" y="311944"/>
                </a:lnTo>
                <a:lnTo>
                  <a:pt x="1616868" y="335756"/>
                </a:lnTo>
                <a:lnTo>
                  <a:pt x="1576387" y="361950"/>
                </a:lnTo>
                <a:lnTo>
                  <a:pt x="1528762" y="390525"/>
                </a:lnTo>
                <a:lnTo>
                  <a:pt x="1390650" y="523875"/>
                </a:lnTo>
                <a:lnTo>
                  <a:pt x="1240631" y="661988"/>
                </a:lnTo>
                <a:lnTo>
                  <a:pt x="1128712" y="757238"/>
                </a:lnTo>
                <a:lnTo>
                  <a:pt x="966787" y="890588"/>
                </a:lnTo>
                <a:lnTo>
                  <a:pt x="847725" y="97631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1E51D3C-5EE2-4997-8F8D-3F9A879B6B2D}"/>
              </a:ext>
            </a:extLst>
          </p:cNvPr>
          <p:cNvSpPr/>
          <p:nvPr/>
        </p:nvSpPr>
        <p:spPr>
          <a:xfrm>
            <a:off x="6284913" y="2847976"/>
            <a:ext cx="2330450" cy="1476375"/>
          </a:xfrm>
          <a:custGeom>
            <a:avLst/>
            <a:gdLst>
              <a:gd name="connsiteX0" fmla="*/ 1140619 w 2331244"/>
              <a:gd name="connsiteY0" fmla="*/ 1026319 h 1476375"/>
              <a:gd name="connsiteX1" fmla="*/ 871537 w 2331244"/>
              <a:gd name="connsiteY1" fmla="*/ 769144 h 1476375"/>
              <a:gd name="connsiteX2" fmla="*/ 714375 w 2331244"/>
              <a:gd name="connsiteY2" fmla="*/ 619125 h 1476375"/>
              <a:gd name="connsiteX3" fmla="*/ 509587 w 2331244"/>
              <a:gd name="connsiteY3" fmla="*/ 435769 h 1476375"/>
              <a:gd name="connsiteX4" fmla="*/ 371475 w 2331244"/>
              <a:gd name="connsiteY4" fmla="*/ 311944 h 1476375"/>
              <a:gd name="connsiteX5" fmla="*/ 211931 w 2331244"/>
              <a:gd name="connsiteY5" fmla="*/ 178594 h 1476375"/>
              <a:gd name="connsiteX6" fmla="*/ 152400 w 2331244"/>
              <a:gd name="connsiteY6" fmla="*/ 133350 h 1476375"/>
              <a:gd name="connsiteX7" fmla="*/ 133350 w 2331244"/>
              <a:gd name="connsiteY7" fmla="*/ 121444 h 1476375"/>
              <a:gd name="connsiteX8" fmla="*/ 111919 w 2331244"/>
              <a:gd name="connsiteY8" fmla="*/ 107156 h 1476375"/>
              <a:gd name="connsiteX9" fmla="*/ 52387 w 2331244"/>
              <a:gd name="connsiteY9" fmla="*/ 80963 h 1476375"/>
              <a:gd name="connsiteX10" fmla="*/ 33337 w 2331244"/>
              <a:gd name="connsiteY10" fmla="*/ 73819 h 1476375"/>
              <a:gd name="connsiteX11" fmla="*/ 14287 w 2331244"/>
              <a:gd name="connsiteY11" fmla="*/ 61913 h 1476375"/>
              <a:gd name="connsiteX12" fmla="*/ 4762 w 2331244"/>
              <a:gd name="connsiteY12" fmla="*/ 45244 h 1476375"/>
              <a:gd name="connsiteX13" fmla="*/ 0 w 2331244"/>
              <a:gd name="connsiteY13" fmla="*/ 30956 h 1476375"/>
              <a:gd name="connsiteX14" fmla="*/ 4762 w 2331244"/>
              <a:gd name="connsiteY14" fmla="*/ 16669 h 1476375"/>
              <a:gd name="connsiteX15" fmla="*/ 21431 w 2331244"/>
              <a:gd name="connsiteY15" fmla="*/ 4763 h 1476375"/>
              <a:gd name="connsiteX16" fmla="*/ 50006 w 2331244"/>
              <a:gd name="connsiteY16" fmla="*/ 0 h 1476375"/>
              <a:gd name="connsiteX17" fmla="*/ 80962 w 2331244"/>
              <a:gd name="connsiteY17" fmla="*/ 0 h 1476375"/>
              <a:gd name="connsiteX18" fmla="*/ 109537 w 2331244"/>
              <a:gd name="connsiteY18" fmla="*/ 4763 h 1476375"/>
              <a:gd name="connsiteX19" fmla="*/ 161925 w 2331244"/>
              <a:gd name="connsiteY19" fmla="*/ 30956 h 1476375"/>
              <a:gd name="connsiteX20" fmla="*/ 288131 w 2331244"/>
              <a:gd name="connsiteY20" fmla="*/ 104775 h 1476375"/>
              <a:gd name="connsiteX21" fmla="*/ 528637 w 2331244"/>
              <a:gd name="connsiteY21" fmla="*/ 273844 h 1476375"/>
              <a:gd name="connsiteX22" fmla="*/ 764381 w 2331244"/>
              <a:gd name="connsiteY22" fmla="*/ 450056 h 1476375"/>
              <a:gd name="connsiteX23" fmla="*/ 1054894 w 2331244"/>
              <a:gd name="connsiteY23" fmla="*/ 669131 h 1476375"/>
              <a:gd name="connsiteX24" fmla="*/ 1293019 w 2331244"/>
              <a:gd name="connsiteY24" fmla="*/ 838200 h 1476375"/>
              <a:gd name="connsiteX25" fmla="*/ 1469231 w 2331244"/>
              <a:gd name="connsiteY25" fmla="*/ 954881 h 1476375"/>
              <a:gd name="connsiteX26" fmla="*/ 1638300 w 2331244"/>
              <a:gd name="connsiteY26" fmla="*/ 1059656 h 1476375"/>
              <a:gd name="connsiteX27" fmla="*/ 1852612 w 2331244"/>
              <a:gd name="connsiteY27" fmla="*/ 1185863 h 1476375"/>
              <a:gd name="connsiteX28" fmla="*/ 1995487 w 2331244"/>
              <a:gd name="connsiteY28" fmla="*/ 1262063 h 1476375"/>
              <a:gd name="connsiteX29" fmla="*/ 2202656 w 2331244"/>
              <a:gd name="connsiteY29" fmla="*/ 1362075 h 1476375"/>
              <a:gd name="connsiteX30" fmla="*/ 2302669 w 2331244"/>
              <a:gd name="connsiteY30" fmla="*/ 1407319 h 1476375"/>
              <a:gd name="connsiteX31" fmla="*/ 2319337 w 2331244"/>
              <a:gd name="connsiteY31" fmla="*/ 1421606 h 1476375"/>
              <a:gd name="connsiteX32" fmla="*/ 2326481 w 2331244"/>
              <a:gd name="connsiteY32" fmla="*/ 1431131 h 1476375"/>
              <a:gd name="connsiteX33" fmla="*/ 2331244 w 2331244"/>
              <a:gd name="connsiteY33" fmla="*/ 1447800 h 1476375"/>
              <a:gd name="connsiteX34" fmla="*/ 2328862 w 2331244"/>
              <a:gd name="connsiteY34" fmla="*/ 1462088 h 1476375"/>
              <a:gd name="connsiteX35" fmla="*/ 2319337 w 2331244"/>
              <a:gd name="connsiteY35" fmla="*/ 1473994 h 1476375"/>
              <a:gd name="connsiteX36" fmla="*/ 2286000 w 2331244"/>
              <a:gd name="connsiteY36" fmla="*/ 1476375 h 1476375"/>
              <a:gd name="connsiteX37" fmla="*/ 2107406 w 2331244"/>
              <a:gd name="connsiteY37" fmla="*/ 1464469 h 1476375"/>
              <a:gd name="connsiteX38" fmla="*/ 1847850 w 2331244"/>
              <a:gd name="connsiteY38" fmla="*/ 1445419 h 1476375"/>
              <a:gd name="connsiteX39" fmla="*/ 1621631 w 2331244"/>
              <a:gd name="connsiteY39" fmla="*/ 1428750 h 1476375"/>
              <a:gd name="connsiteX40" fmla="*/ 1597819 w 2331244"/>
              <a:gd name="connsiteY40" fmla="*/ 1423988 h 1476375"/>
              <a:gd name="connsiteX41" fmla="*/ 1557337 w 2331244"/>
              <a:gd name="connsiteY41" fmla="*/ 1402556 h 1476375"/>
              <a:gd name="connsiteX42" fmla="*/ 1490662 w 2331244"/>
              <a:gd name="connsiteY42" fmla="*/ 1364456 h 1476375"/>
              <a:gd name="connsiteX43" fmla="*/ 1419225 w 2331244"/>
              <a:gd name="connsiteY43" fmla="*/ 1307306 h 1476375"/>
              <a:gd name="connsiteX44" fmla="*/ 1140619 w 2331244"/>
              <a:gd name="connsiteY44" fmla="*/ 1026319 h 147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31244" h="1476375">
                <a:moveTo>
                  <a:pt x="1140619" y="1026319"/>
                </a:moveTo>
                <a:lnTo>
                  <a:pt x="871537" y="769144"/>
                </a:lnTo>
                <a:lnTo>
                  <a:pt x="714375" y="619125"/>
                </a:lnTo>
                <a:lnTo>
                  <a:pt x="509587" y="435769"/>
                </a:lnTo>
                <a:lnTo>
                  <a:pt x="371475" y="311944"/>
                </a:lnTo>
                <a:lnTo>
                  <a:pt x="211931" y="178594"/>
                </a:lnTo>
                <a:lnTo>
                  <a:pt x="152400" y="133350"/>
                </a:lnTo>
                <a:lnTo>
                  <a:pt x="133350" y="121444"/>
                </a:lnTo>
                <a:lnTo>
                  <a:pt x="111919" y="107156"/>
                </a:lnTo>
                <a:lnTo>
                  <a:pt x="52387" y="80963"/>
                </a:lnTo>
                <a:lnTo>
                  <a:pt x="33337" y="73819"/>
                </a:lnTo>
                <a:lnTo>
                  <a:pt x="14287" y="61913"/>
                </a:lnTo>
                <a:lnTo>
                  <a:pt x="4762" y="45244"/>
                </a:lnTo>
                <a:lnTo>
                  <a:pt x="0" y="30956"/>
                </a:lnTo>
                <a:lnTo>
                  <a:pt x="4762" y="16669"/>
                </a:lnTo>
                <a:lnTo>
                  <a:pt x="21431" y="4763"/>
                </a:lnTo>
                <a:lnTo>
                  <a:pt x="50006" y="0"/>
                </a:lnTo>
                <a:lnTo>
                  <a:pt x="80962" y="0"/>
                </a:lnTo>
                <a:lnTo>
                  <a:pt x="109537" y="4763"/>
                </a:lnTo>
                <a:lnTo>
                  <a:pt x="161925" y="30956"/>
                </a:lnTo>
                <a:lnTo>
                  <a:pt x="288131" y="104775"/>
                </a:lnTo>
                <a:lnTo>
                  <a:pt x="528637" y="273844"/>
                </a:lnTo>
                <a:lnTo>
                  <a:pt x="764381" y="450056"/>
                </a:lnTo>
                <a:lnTo>
                  <a:pt x="1054894" y="669131"/>
                </a:lnTo>
                <a:lnTo>
                  <a:pt x="1293019" y="838200"/>
                </a:lnTo>
                <a:lnTo>
                  <a:pt x="1469231" y="954881"/>
                </a:lnTo>
                <a:lnTo>
                  <a:pt x="1638300" y="1059656"/>
                </a:lnTo>
                <a:lnTo>
                  <a:pt x="1852612" y="1185863"/>
                </a:lnTo>
                <a:lnTo>
                  <a:pt x="1995487" y="1262063"/>
                </a:lnTo>
                <a:lnTo>
                  <a:pt x="2202656" y="1362075"/>
                </a:lnTo>
                <a:lnTo>
                  <a:pt x="2302669" y="1407319"/>
                </a:lnTo>
                <a:lnTo>
                  <a:pt x="2319337" y="1421606"/>
                </a:lnTo>
                <a:lnTo>
                  <a:pt x="2326481" y="1431131"/>
                </a:lnTo>
                <a:lnTo>
                  <a:pt x="2331244" y="1447800"/>
                </a:lnTo>
                <a:lnTo>
                  <a:pt x="2328862" y="1462088"/>
                </a:lnTo>
                <a:lnTo>
                  <a:pt x="2319337" y="1473994"/>
                </a:lnTo>
                <a:lnTo>
                  <a:pt x="2286000" y="1476375"/>
                </a:lnTo>
                <a:lnTo>
                  <a:pt x="2107406" y="1464469"/>
                </a:lnTo>
                <a:lnTo>
                  <a:pt x="1847850" y="1445419"/>
                </a:lnTo>
                <a:lnTo>
                  <a:pt x="1621631" y="1428750"/>
                </a:lnTo>
                <a:lnTo>
                  <a:pt x="1597819" y="1423988"/>
                </a:lnTo>
                <a:lnTo>
                  <a:pt x="1557337" y="1402556"/>
                </a:lnTo>
                <a:lnTo>
                  <a:pt x="1490662" y="1364456"/>
                </a:lnTo>
                <a:lnTo>
                  <a:pt x="1419225" y="1307306"/>
                </a:lnTo>
                <a:lnTo>
                  <a:pt x="1140619" y="10263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7AA70DB-12EC-45FD-B49A-A69B76C1C0B7}"/>
              </a:ext>
            </a:extLst>
          </p:cNvPr>
          <p:cNvSpPr/>
          <p:nvPr/>
        </p:nvSpPr>
        <p:spPr>
          <a:xfrm>
            <a:off x="4367213" y="4265614"/>
            <a:ext cx="690562" cy="1425575"/>
          </a:xfrm>
          <a:custGeom>
            <a:avLst/>
            <a:gdLst>
              <a:gd name="connsiteX0" fmla="*/ 397668 w 690562"/>
              <a:gd name="connsiteY0" fmla="*/ 866775 h 1426369"/>
              <a:gd name="connsiteX1" fmla="*/ 335756 w 690562"/>
              <a:gd name="connsiteY1" fmla="*/ 557212 h 1426369"/>
              <a:gd name="connsiteX2" fmla="*/ 278606 w 690562"/>
              <a:gd name="connsiteY2" fmla="*/ 342900 h 1426369"/>
              <a:gd name="connsiteX3" fmla="*/ 266700 w 690562"/>
              <a:gd name="connsiteY3" fmla="*/ 319087 h 1426369"/>
              <a:gd name="connsiteX4" fmla="*/ 228600 w 690562"/>
              <a:gd name="connsiteY4" fmla="*/ 266700 h 1426369"/>
              <a:gd name="connsiteX5" fmla="*/ 157162 w 690562"/>
              <a:gd name="connsiteY5" fmla="*/ 178594 h 1426369"/>
              <a:gd name="connsiteX6" fmla="*/ 128587 w 690562"/>
              <a:gd name="connsiteY6" fmla="*/ 154781 h 1426369"/>
              <a:gd name="connsiteX7" fmla="*/ 90487 w 690562"/>
              <a:gd name="connsiteY7" fmla="*/ 123825 h 1426369"/>
              <a:gd name="connsiteX8" fmla="*/ 57150 w 690562"/>
              <a:gd name="connsiteY8" fmla="*/ 100012 h 1426369"/>
              <a:gd name="connsiteX9" fmla="*/ 11906 w 690562"/>
              <a:gd name="connsiteY9" fmla="*/ 78581 h 1426369"/>
              <a:gd name="connsiteX10" fmla="*/ 2381 w 690562"/>
              <a:gd name="connsiteY10" fmla="*/ 64294 h 1426369"/>
              <a:gd name="connsiteX11" fmla="*/ 0 w 690562"/>
              <a:gd name="connsiteY11" fmla="*/ 45244 h 1426369"/>
              <a:gd name="connsiteX12" fmla="*/ 9525 w 690562"/>
              <a:gd name="connsiteY12" fmla="*/ 23812 h 1426369"/>
              <a:gd name="connsiteX13" fmla="*/ 21431 w 690562"/>
              <a:gd name="connsiteY13" fmla="*/ 9525 h 1426369"/>
              <a:gd name="connsiteX14" fmla="*/ 47625 w 690562"/>
              <a:gd name="connsiteY14" fmla="*/ 2381 h 1426369"/>
              <a:gd name="connsiteX15" fmla="*/ 97631 w 690562"/>
              <a:gd name="connsiteY15" fmla="*/ 0 h 1426369"/>
              <a:gd name="connsiteX16" fmla="*/ 150018 w 690562"/>
              <a:gd name="connsiteY16" fmla="*/ 7144 h 1426369"/>
              <a:gd name="connsiteX17" fmla="*/ 183356 w 690562"/>
              <a:gd name="connsiteY17" fmla="*/ 16669 h 1426369"/>
              <a:gd name="connsiteX18" fmla="*/ 259556 w 690562"/>
              <a:gd name="connsiteY18" fmla="*/ 28575 h 1426369"/>
              <a:gd name="connsiteX19" fmla="*/ 311943 w 690562"/>
              <a:gd name="connsiteY19" fmla="*/ 42862 h 1426369"/>
              <a:gd name="connsiteX20" fmla="*/ 390525 w 690562"/>
              <a:gd name="connsiteY20" fmla="*/ 71437 h 1426369"/>
              <a:gd name="connsiteX21" fmla="*/ 452437 w 690562"/>
              <a:gd name="connsiteY21" fmla="*/ 100012 h 1426369"/>
              <a:gd name="connsiteX22" fmla="*/ 495300 w 690562"/>
              <a:gd name="connsiteY22" fmla="*/ 126206 h 1426369"/>
              <a:gd name="connsiteX23" fmla="*/ 488156 w 690562"/>
              <a:gd name="connsiteY23" fmla="*/ 257175 h 1426369"/>
              <a:gd name="connsiteX24" fmla="*/ 550068 w 690562"/>
              <a:gd name="connsiteY24" fmla="*/ 557212 h 1426369"/>
              <a:gd name="connsiteX25" fmla="*/ 592931 w 690562"/>
              <a:gd name="connsiteY25" fmla="*/ 792956 h 1426369"/>
              <a:gd name="connsiteX26" fmla="*/ 623887 w 690562"/>
              <a:gd name="connsiteY26" fmla="*/ 997744 h 1426369"/>
              <a:gd name="connsiteX27" fmla="*/ 654843 w 690562"/>
              <a:gd name="connsiteY27" fmla="*/ 1178719 h 1426369"/>
              <a:gd name="connsiteX28" fmla="*/ 690562 w 690562"/>
              <a:gd name="connsiteY28" fmla="*/ 1400175 h 1426369"/>
              <a:gd name="connsiteX29" fmla="*/ 461962 w 690562"/>
              <a:gd name="connsiteY29" fmla="*/ 1426369 h 1426369"/>
              <a:gd name="connsiteX30" fmla="*/ 438150 w 690562"/>
              <a:gd name="connsiteY30" fmla="*/ 1216819 h 1426369"/>
              <a:gd name="connsiteX31" fmla="*/ 397668 w 690562"/>
              <a:gd name="connsiteY31" fmla="*/ 866775 h 142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90562" h="1426369">
                <a:moveTo>
                  <a:pt x="397668" y="866775"/>
                </a:moveTo>
                <a:lnTo>
                  <a:pt x="335756" y="557212"/>
                </a:lnTo>
                <a:lnTo>
                  <a:pt x="278606" y="342900"/>
                </a:lnTo>
                <a:lnTo>
                  <a:pt x="266700" y="319087"/>
                </a:lnTo>
                <a:lnTo>
                  <a:pt x="228600" y="266700"/>
                </a:lnTo>
                <a:lnTo>
                  <a:pt x="157162" y="178594"/>
                </a:lnTo>
                <a:lnTo>
                  <a:pt x="128587" y="154781"/>
                </a:lnTo>
                <a:lnTo>
                  <a:pt x="90487" y="123825"/>
                </a:lnTo>
                <a:lnTo>
                  <a:pt x="57150" y="100012"/>
                </a:lnTo>
                <a:lnTo>
                  <a:pt x="11906" y="78581"/>
                </a:lnTo>
                <a:lnTo>
                  <a:pt x="2381" y="64294"/>
                </a:lnTo>
                <a:lnTo>
                  <a:pt x="0" y="45244"/>
                </a:lnTo>
                <a:lnTo>
                  <a:pt x="9525" y="23812"/>
                </a:lnTo>
                <a:lnTo>
                  <a:pt x="21431" y="9525"/>
                </a:lnTo>
                <a:lnTo>
                  <a:pt x="47625" y="2381"/>
                </a:lnTo>
                <a:lnTo>
                  <a:pt x="97631" y="0"/>
                </a:lnTo>
                <a:lnTo>
                  <a:pt x="150018" y="7144"/>
                </a:lnTo>
                <a:lnTo>
                  <a:pt x="183356" y="16669"/>
                </a:lnTo>
                <a:lnTo>
                  <a:pt x="259556" y="28575"/>
                </a:lnTo>
                <a:lnTo>
                  <a:pt x="311943" y="42862"/>
                </a:lnTo>
                <a:lnTo>
                  <a:pt x="390525" y="71437"/>
                </a:lnTo>
                <a:lnTo>
                  <a:pt x="452437" y="100012"/>
                </a:lnTo>
                <a:lnTo>
                  <a:pt x="495300" y="126206"/>
                </a:lnTo>
                <a:lnTo>
                  <a:pt x="488156" y="257175"/>
                </a:lnTo>
                <a:lnTo>
                  <a:pt x="550068" y="557212"/>
                </a:lnTo>
                <a:lnTo>
                  <a:pt x="592931" y="792956"/>
                </a:lnTo>
                <a:lnTo>
                  <a:pt x="623887" y="997744"/>
                </a:lnTo>
                <a:lnTo>
                  <a:pt x="654843" y="1178719"/>
                </a:lnTo>
                <a:lnTo>
                  <a:pt x="690562" y="1400175"/>
                </a:lnTo>
                <a:lnTo>
                  <a:pt x="461962" y="1426369"/>
                </a:lnTo>
                <a:lnTo>
                  <a:pt x="438150" y="1216819"/>
                </a:lnTo>
                <a:lnTo>
                  <a:pt x="397668" y="866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0E88021-8D3C-4031-BEC9-2E215AC56738}"/>
              </a:ext>
            </a:extLst>
          </p:cNvPr>
          <p:cNvSpPr/>
          <p:nvPr/>
        </p:nvSpPr>
        <p:spPr>
          <a:xfrm>
            <a:off x="4756151" y="4160838"/>
            <a:ext cx="2874963" cy="1446212"/>
          </a:xfrm>
          <a:custGeom>
            <a:avLst/>
            <a:gdLst>
              <a:gd name="connsiteX0" fmla="*/ 1127343 w 2875976"/>
              <a:gd name="connsiteY0" fmla="*/ 320667 h 1445504"/>
              <a:gd name="connsiteX1" fmla="*/ 816697 w 2875976"/>
              <a:gd name="connsiteY1" fmla="*/ 345719 h 1445504"/>
              <a:gd name="connsiteX2" fmla="*/ 688932 w 2875976"/>
              <a:gd name="connsiteY2" fmla="*/ 360750 h 1445504"/>
              <a:gd name="connsiteX3" fmla="*/ 32568 w 2875976"/>
              <a:gd name="connsiteY3" fmla="*/ 390812 h 1445504"/>
              <a:gd name="connsiteX4" fmla="*/ 0 w 2875976"/>
              <a:gd name="connsiteY4" fmla="*/ 207932 h 1445504"/>
              <a:gd name="connsiteX5" fmla="*/ 536114 w 2875976"/>
              <a:gd name="connsiteY5" fmla="*/ 202922 h 1445504"/>
              <a:gd name="connsiteX6" fmla="*/ 678911 w 2875976"/>
              <a:gd name="connsiteY6" fmla="*/ 197912 h 1445504"/>
              <a:gd name="connsiteX7" fmla="*/ 864296 w 2875976"/>
              <a:gd name="connsiteY7" fmla="*/ 190396 h 1445504"/>
              <a:gd name="connsiteX8" fmla="*/ 1149890 w 2875976"/>
              <a:gd name="connsiteY8" fmla="*/ 170354 h 1445504"/>
              <a:gd name="connsiteX9" fmla="*/ 1465546 w 2875976"/>
              <a:gd name="connsiteY9" fmla="*/ 145302 h 1445504"/>
              <a:gd name="connsiteX10" fmla="*/ 1926503 w 2875976"/>
              <a:gd name="connsiteY10" fmla="*/ 102714 h 1445504"/>
              <a:gd name="connsiteX11" fmla="*/ 2079321 w 2875976"/>
              <a:gd name="connsiteY11" fmla="*/ 87682 h 1445504"/>
              <a:gd name="connsiteX12" fmla="*/ 2197066 w 2875976"/>
              <a:gd name="connsiteY12" fmla="*/ 67641 h 1445504"/>
              <a:gd name="connsiteX13" fmla="*/ 2314810 w 2875976"/>
              <a:gd name="connsiteY13" fmla="*/ 42589 h 1445504"/>
              <a:gd name="connsiteX14" fmla="*/ 2364914 w 2875976"/>
              <a:gd name="connsiteY14" fmla="*/ 30063 h 1445504"/>
              <a:gd name="connsiteX15" fmla="*/ 2402492 w 2875976"/>
              <a:gd name="connsiteY15" fmla="*/ 20042 h 1445504"/>
              <a:gd name="connsiteX16" fmla="*/ 2422534 w 2875976"/>
              <a:gd name="connsiteY16" fmla="*/ 10021 h 1445504"/>
              <a:gd name="connsiteX17" fmla="*/ 2447586 w 2875976"/>
              <a:gd name="connsiteY17" fmla="*/ 2506 h 1445504"/>
              <a:gd name="connsiteX18" fmla="*/ 2472638 w 2875976"/>
              <a:gd name="connsiteY18" fmla="*/ 0 h 1445504"/>
              <a:gd name="connsiteX19" fmla="*/ 2505206 w 2875976"/>
              <a:gd name="connsiteY19" fmla="*/ 10021 h 1445504"/>
              <a:gd name="connsiteX20" fmla="*/ 2567836 w 2875976"/>
              <a:gd name="connsiteY20" fmla="*/ 45094 h 1445504"/>
              <a:gd name="connsiteX21" fmla="*/ 2645497 w 2875976"/>
              <a:gd name="connsiteY21" fmla="*/ 105219 h 1445504"/>
              <a:gd name="connsiteX22" fmla="*/ 2735685 w 2875976"/>
              <a:gd name="connsiteY22" fmla="*/ 187891 h 1445504"/>
              <a:gd name="connsiteX23" fmla="*/ 2798315 w 2875976"/>
              <a:gd name="connsiteY23" fmla="*/ 245510 h 1445504"/>
              <a:gd name="connsiteX24" fmla="*/ 2833388 w 2875976"/>
              <a:gd name="connsiteY24" fmla="*/ 278078 h 1445504"/>
              <a:gd name="connsiteX25" fmla="*/ 2860945 w 2875976"/>
              <a:gd name="connsiteY25" fmla="*/ 305635 h 1445504"/>
              <a:gd name="connsiteX26" fmla="*/ 2868461 w 2875976"/>
              <a:gd name="connsiteY26" fmla="*/ 320667 h 1445504"/>
              <a:gd name="connsiteX27" fmla="*/ 2875976 w 2875976"/>
              <a:gd name="connsiteY27" fmla="*/ 345719 h 1445504"/>
              <a:gd name="connsiteX28" fmla="*/ 2860945 w 2875976"/>
              <a:gd name="connsiteY28" fmla="*/ 370771 h 1445504"/>
              <a:gd name="connsiteX29" fmla="*/ 2840903 w 2875976"/>
              <a:gd name="connsiteY29" fmla="*/ 395823 h 1445504"/>
              <a:gd name="connsiteX30" fmla="*/ 2813346 w 2875976"/>
              <a:gd name="connsiteY30" fmla="*/ 470979 h 1445504"/>
              <a:gd name="connsiteX31" fmla="*/ 2780778 w 2875976"/>
              <a:gd name="connsiteY31" fmla="*/ 571187 h 1445504"/>
              <a:gd name="connsiteX32" fmla="*/ 2738190 w 2875976"/>
              <a:gd name="connsiteY32" fmla="*/ 736531 h 1445504"/>
              <a:gd name="connsiteX33" fmla="*/ 2693096 w 2875976"/>
              <a:gd name="connsiteY33" fmla="*/ 926926 h 1445504"/>
              <a:gd name="connsiteX34" fmla="*/ 2610424 w 2875976"/>
              <a:gd name="connsiteY34" fmla="*/ 1250098 h 1445504"/>
              <a:gd name="connsiteX35" fmla="*/ 2557815 w 2875976"/>
              <a:gd name="connsiteY35" fmla="*/ 1442999 h 1445504"/>
              <a:gd name="connsiteX36" fmla="*/ 2372430 w 2875976"/>
              <a:gd name="connsiteY36" fmla="*/ 1445504 h 1445504"/>
              <a:gd name="connsiteX37" fmla="*/ 2412513 w 2875976"/>
              <a:gd name="connsiteY37" fmla="*/ 1139869 h 1445504"/>
              <a:gd name="connsiteX38" fmla="*/ 2432555 w 2875976"/>
              <a:gd name="connsiteY38" fmla="*/ 997072 h 1445504"/>
              <a:gd name="connsiteX39" fmla="*/ 2462617 w 2875976"/>
              <a:gd name="connsiteY39" fmla="*/ 809182 h 1445504"/>
              <a:gd name="connsiteX40" fmla="*/ 2492680 w 2875976"/>
              <a:gd name="connsiteY40" fmla="*/ 618786 h 1445504"/>
              <a:gd name="connsiteX41" fmla="*/ 2492680 w 2875976"/>
              <a:gd name="connsiteY41" fmla="*/ 465969 h 1445504"/>
              <a:gd name="connsiteX42" fmla="*/ 2485164 w 2875976"/>
              <a:gd name="connsiteY42" fmla="*/ 373276 h 1445504"/>
              <a:gd name="connsiteX43" fmla="*/ 2480154 w 2875976"/>
              <a:gd name="connsiteY43" fmla="*/ 340708 h 1445504"/>
              <a:gd name="connsiteX44" fmla="*/ 2475143 w 2875976"/>
              <a:gd name="connsiteY44" fmla="*/ 318161 h 1445504"/>
              <a:gd name="connsiteX45" fmla="*/ 2467628 w 2875976"/>
              <a:gd name="connsiteY45" fmla="*/ 305635 h 1445504"/>
              <a:gd name="connsiteX46" fmla="*/ 2447586 w 2875976"/>
              <a:gd name="connsiteY46" fmla="*/ 290604 h 1445504"/>
              <a:gd name="connsiteX47" fmla="*/ 2420029 w 2875976"/>
              <a:gd name="connsiteY47" fmla="*/ 278078 h 1445504"/>
              <a:gd name="connsiteX48" fmla="*/ 2379946 w 2875976"/>
              <a:gd name="connsiteY48" fmla="*/ 270562 h 1445504"/>
              <a:gd name="connsiteX49" fmla="*/ 2159487 w 2875976"/>
              <a:gd name="connsiteY49" fmla="*/ 275573 h 1445504"/>
              <a:gd name="connsiteX50" fmla="*/ 1680993 w 2875976"/>
              <a:gd name="connsiteY50" fmla="*/ 295615 h 1445504"/>
              <a:gd name="connsiteX51" fmla="*/ 1538196 w 2875976"/>
              <a:gd name="connsiteY51" fmla="*/ 295615 h 1445504"/>
              <a:gd name="connsiteX52" fmla="*/ 1127343 w 2875976"/>
              <a:gd name="connsiteY52" fmla="*/ 320667 h 144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875976" h="1445504">
                <a:moveTo>
                  <a:pt x="1127343" y="320667"/>
                </a:moveTo>
                <a:lnTo>
                  <a:pt x="816697" y="345719"/>
                </a:lnTo>
                <a:lnTo>
                  <a:pt x="688932" y="360750"/>
                </a:lnTo>
                <a:lnTo>
                  <a:pt x="32568" y="390812"/>
                </a:lnTo>
                <a:lnTo>
                  <a:pt x="0" y="207932"/>
                </a:lnTo>
                <a:lnTo>
                  <a:pt x="536114" y="202922"/>
                </a:lnTo>
                <a:lnTo>
                  <a:pt x="678911" y="197912"/>
                </a:lnTo>
                <a:lnTo>
                  <a:pt x="864296" y="190396"/>
                </a:lnTo>
                <a:lnTo>
                  <a:pt x="1149890" y="170354"/>
                </a:lnTo>
                <a:lnTo>
                  <a:pt x="1465546" y="145302"/>
                </a:lnTo>
                <a:lnTo>
                  <a:pt x="1926503" y="102714"/>
                </a:lnTo>
                <a:lnTo>
                  <a:pt x="2079321" y="87682"/>
                </a:lnTo>
                <a:lnTo>
                  <a:pt x="2197066" y="67641"/>
                </a:lnTo>
                <a:lnTo>
                  <a:pt x="2314810" y="42589"/>
                </a:lnTo>
                <a:lnTo>
                  <a:pt x="2364914" y="30063"/>
                </a:lnTo>
                <a:lnTo>
                  <a:pt x="2402492" y="20042"/>
                </a:lnTo>
                <a:lnTo>
                  <a:pt x="2422534" y="10021"/>
                </a:lnTo>
                <a:lnTo>
                  <a:pt x="2447586" y="2506"/>
                </a:lnTo>
                <a:lnTo>
                  <a:pt x="2472638" y="0"/>
                </a:lnTo>
                <a:lnTo>
                  <a:pt x="2505206" y="10021"/>
                </a:lnTo>
                <a:lnTo>
                  <a:pt x="2567836" y="45094"/>
                </a:lnTo>
                <a:lnTo>
                  <a:pt x="2645497" y="105219"/>
                </a:lnTo>
                <a:lnTo>
                  <a:pt x="2735685" y="187891"/>
                </a:lnTo>
                <a:lnTo>
                  <a:pt x="2798315" y="245510"/>
                </a:lnTo>
                <a:lnTo>
                  <a:pt x="2833388" y="278078"/>
                </a:lnTo>
                <a:lnTo>
                  <a:pt x="2860945" y="305635"/>
                </a:lnTo>
                <a:lnTo>
                  <a:pt x="2868461" y="320667"/>
                </a:lnTo>
                <a:lnTo>
                  <a:pt x="2875976" y="345719"/>
                </a:lnTo>
                <a:lnTo>
                  <a:pt x="2860945" y="370771"/>
                </a:lnTo>
                <a:lnTo>
                  <a:pt x="2840903" y="395823"/>
                </a:lnTo>
                <a:lnTo>
                  <a:pt x="2813346" y="470979"/>
                </a:lnTo>
                <a:lnTo>
                  <a:pt x="2780778" y="571187"/>
                </a:lnTo>
                <a:lnTo>
                  <a:pt x="2738190" y="736531"/>
                </a:lnTo>
                <a:lnTo>
                  <a:pt x="2693096" y="926926"/>
                </a:lnTo>
                <a:lnTo>
                  <a:pt x="2610424" y="1250098"/>
                </a:lnTo>
                <a:lnTo>
                  <a:pt x="2557815" y="1442999"/>
                </a:lnTo>
                <a:lnTo>
                  <a:pt x="2372430" y="1445504"/>
                </a:lnTo>
                <a:lnTo>
                  <a:pt x="2412513" y="1139869"/>
                </a:lnTo>
                <a:lnTo>
                  <a:pt x="2432555" y="997072"/>
                </a:lnTo>
                <a:lnTo>
                  <a:pt x="2462617" y="809182"/>
                </a:lnTo>
                <a:lnTo>
                  <a:pt x="2492680" y="618786"/>
                </a:lnTo>
                <a:lnTo>
                  <a:pt x="2492680" y="465969"/>
                </a:lnTo>
                <a:lnTo>
                  <a:pt x="2485164" y="373276"/>
                </a:lnTo>
                <a:lnTo>
                  <a:pt x="2480154" y="340708"/>
                </a:lnTo>
                <a:lnTo>
                  <a:pt x="2475143" y="318161"/>
                </a:lnTo>
                <a:lnTo>
                  <a:pt x="2467628" y="305635"/>
                </a:lnTo>
                <a:lnTo>
                  <a:pt x="2447586" y="290604"/>
                </a:lnTo>
                <a:lnTo>
                  <a:pt x="2420029" y="278078"/>
                </a:lnTo>
                <a:lnTo>
                  <a:pt x="2379946" y="270562"/>
                </a:lnTo>
                <a:lnTo>
                  <a:pt x="2159487" y="275573"/>
                </a:lnTo>
                <a:lnTo>
                  <a:pt x="1680993" y="295615"/>
                </a:lnTo>
                <a:lnTo>
                  <a:pt x="1538196" y="295615"/>
                </a:lnTo>
                <a:lnTo>
                  <a:pt x="1127343" y="32066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1B85989-A2F2-46D6-BFD8-151DE618A40A}"/>
              </a:ext>
            </a:extLst>
          </p:cNvPr>
          <p:cNvSpPr/>
          <p:nvPr/>
        </p:nvSpPr>
        <p:spPr>
          <a:xfrm>
            <a:off x="5391150" y="4443414"/>
            <a:ext cx="342900" cy="1184275"/>
          </a:xfrm>
          <a:custGeom>
            <a:avLst/>
            <a:gdLst>
              <a:gd name="connsiteX0" fmla="*/ 100013 w 342900"/>
              <a:gd name="connsiteY0" fmla="*/ 700087 h 1183481"/>
              <a:gd name="connsiteX1" fmla="*/ 71438 w 342900"/>
              <a:gd name="connsiteY1" fmla="*/ 200025 h 1183481"/>
              <a:gd name="connsiteX2" fmla="*/ 0 w 342900"/>
              <a:gd name="connsiteY2" fmla="*/ 19050 h 1183481"/>
              <a:gd name="connsiteX3" fmla="*/ 164306 w 342900"/>
              <a:gd name="connsiteY3" fmla="*/ 0 h 1183481"/>
              <a:gd name="connsiteX4" fmla="*/ 261938 w 342900"/>
              <a:gd name="connsiteY4" fmla="*/ 126206 h 1183481"/>
              <a:gd name="connsiteX5" fmla="*/ 290513 w 342900"/>
              <a:gd name="connsiteY5" fmla="*/ 161925 h 1183481"/>
              <a:gd name="connsiteX6" fmla="*/ 321469 w 342900"/>
              <a:gd name="connsiteY6" fmla="*/ 202406 h 1183481"/>
              <a:gd name="connsiteX7" fmla="*/ 333375 w 342900"/>
              <a:gd name="connsiteY7" fmla="*/ 228600 h 1183481"/>
              <a:gd name="connsiteX8" fmla="*/ 340519 w 342900"/>
              <a:gd name="connsiteY8" fmla="*/ 247650 h 1183481"/>
              <a:gd name="connsiteX9" fmla="*/ 342900 w 342900"/>
              <a:gd name="connsiteY9" fmla="*/ 269081 h 1183481"/>
              <a:gd name="connsiteX10" fmla="*/ 323850 w 342900"/>
              <a:gd name="connsiteY10" fmla="*/ 416718 h 1183481"/>
              <a:gd name="connsiteX11" fmla="*/ 307181 w 342900"/>
              <a:gd name="connsiteY11" fmla="*/ 635793 h 1183481"/>
              <a:gd name="connsiteX12" fmla="*/ 300038 w 342900"/>
              <a:gd name="connsiteY12" fmla="*/ 809625 h 1183481"/>
              <a:gd name="connsiteX13" fmla="*/ 297656 w 342900"/>
              <a:gd name="connsiteY13" fmla="*/ 978693 h 1183481"/>
              <a:gd name="connsiteX14" fmla="*/ 297656 w 342900"/>
              <a:gd name="connsiteY14" fmla="*/ 1166812 h 1183481"/>
              <a:gd name="connsiteX15" fmla="*/ 150019 w 342900"/>
              <a:gd name="connsiteY15" fmla="*/ 1183481 h 1183481"/>
              <a:gd name="connsiteX16" fmla="*/ 123825 w 342900"/>
              <a:gd name="connsiteY16" fmla="*/ 1012031 h 1183481"/>
              <a:gd name="connsiteX17" fmla="*/ 116681 w 342900"/>
              <a:gd name="connsiteY17" fmla="*/ 928687 h 1183481"/>
              <a:gd name="connsiteX18" fmla="*/ 100013 w 342900"/>
              <a:gd name="connsiteY18" fmla="*/ 700087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2900" h="1183481">
                <a:moveTo>
                  <a:pt x="100013" y="700087"/>
                </a:moveTo>
                <a:lnTo>
                  <a:pt x="71438" y="200025"/>
                </a:lnTo>
                <a:lnTo>
                  <a:pt x="0" y="19050"/>
                </a:lnTo>
                <a:lnTo>
                  <a:pt x="164306" y="0"/>
                </a:lnTo>
                <a:lnTo>
                  <a:pt x="261938" y="126206"/>
                </a:lnTo>
                <a:lnTo>
                  <a:pt x="290513" y="161925"/>
                </a:lnTo>
                <a:lnTo>
                  <a:pt x="321469" y="202406"/>
                </a:lnTo>
                <a:lnTo>
                  <a:pt x="333375" y="228600"/>
                </a:lnTo>
                <a:lnTo>
                  <a:pt x="340519" y="247650"/>
                </a:lnTo>
                <a:lnTo>
                  <a:pt x="342900" y="269081"/>
                </a:lnTo>
                <a:lnTo>
                  <a:pt x="323850" y="416718"/>
                </a:lnTo>
                <a:lnTo>
                  <a:pt x="307181" y="635793"/>
                </a:lnTo>
                <a:lnTo>
                  <a:pt x="300038" y="809625"/>
                </a:lnTo>
                <a:lnTo>
                  <a:pt x="297656" y="978693"/>
                </a:lnTo>
                <a:lnTo>
                  <a:pt x="297656" y="1166812"/>
                </a:lnTo>
                <a:lnTo>
                  <a:pt x="150019" y="1183481"/>
                </a:lnTo>
                <a:lnTo>
                  <a:pt x="123825" y="1012031"/>
                </a:lnTo>
                <a:lnTo>
                  <a:pt x="116681" y="928687"/>
                </a:lnTo>
                <a:lnTo>
                  <a:pt x="100013" y="7000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2E5DD59-BBBD-451A-BE5E-F44D19425B06}"/>
              </a:ext>
            </a:extLst>
          </p:cNvPr>
          <p:cNvSpPr/>
          <p:nvPr/>
        </p:nvSpPr>
        <p:spPr>
          <a:xfrm>
            <a:off x="6248400" y="4410075"/>
            <a:ext cx="319088" cy="1181100"/>
          </a:xfrm>
          <a:custGeom>
            <a:avLst/>
            <a:gdLst>
              <a:gd name="connsiteX0" fmla="*/ 57150 w 319088"/>
              <a:gd name="connsiteY0" fmla="*/ 750094 h 1181100"/>
              <a:gd name="connsiteX1" fmla="*/ 66675 w 319088"/>
              <a:gd name="connsiteY1" fmla="*/ 359569 h 1181100"/>
              <a:gd name="connsiteX2" fmla="*/ 59531 w 319088"/>
              <a:gd name="connsiteY2" fmla="*/ 216694 h 1181100"/>
              <a:gd name="connsiteX3" fmla="*/ 54769 w 319088"/>
              <a:gd name="connsiteY3" fmla="*/ 180975 h 1181100"/>
              <a:gd name="connsiteX4" fmla="*/ 42863 w 319088"/>
              <a:gd name="connsiteY4" fmla="*/ 119063 h 1181100"/>
              <a:gd name="connsiteX5" fmla="*/ 0 w 319088"/>
              <a:gd name="connsiteY5" fmla="*/ 0 h 1181100"/>
              <a:gd name="connsiteX6" fmla="*/ 171450 w 319088"/>
              <a:gd name="connsiteY6" fmla="*/ 2381 h 1181100"/>
              <a:gd name="connsiteX7" fmla="*/ 273844 w 319088"/>
              <a:gd name="connsiteY7" fmla="*/ 78581 h 1181100"/>
              <a:gd name="connsiteX8" fmla="*/ 295275 w 319088"/>
              <a:gd name="connsiteY8" fmla="*/ 97631 h 1181100"/>
              <a:gd name="connsiteX9" fmla="*/ 309563 w 319088"/>
              <a:gd name="connsiteY9" fmla="*/ 114300 h 1181100"/>
              <a:gd name="connsiteX10" fmla="*/ 316706 w 319088"/>
              <a:gd name="connsiteY10" fmla="*/ 140494 h 1181100"/>
              <a:gd name="connsiteX11" fmla="*/ 319088 w 319088"/>
              <a:gd name="connsiteY11" fmla="*/ 185738 h 1181100"/>
              <a:gd name="connsiteX12" fmla="*/ 311944 w 319088"/>
              <a:gd name="connsiteY12" fmla="*/ 269081 h 1181100"/>
              <a:gd name="connsiteX13" fmla="*/ 276225 w 319088"/>
              <a:gd name="connsiteY13" fmla="*/ 538163 h 1181100"/>
              <a:gd name="connsiteX14" fmla="*/ 257175 w 319088"/>
              <a:gd name="connsiteY14" fmla="*/ 764381 h 1181100"/>
              <a:gd name="connsiteX15" fmla="*/ 211931 w 319088"/>
              <a:gd name="connsiteY15" fmla="*/ 1176338 h 1181100"/>
              <a:gd name="connsiteX16" fmla="*/ 54769 w 319088"/>
              <a:gd name="connsiteY16" fmla="*/ 1181100 h 1181100"/>
              <a:gd name="connsiteX17" fmla="*/ 40481 w 319088"/>
              <a:gd name="connsiteY17" fmla="*/ 1064419 h 1181100"/>
              <a:gd name="connsiteX18" fmla="*/ 42863 w 319088"/>
              <a:gd name="connsiteY18" fmla="*/ 900113 h 1181100"/>
              <a:gd name="connsiteX19" fmla="*/ 57150 w 319088"/>
              <a:gd name="connsiteY19" fmla="*/ 750094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9088" h="1181100">
                <a:moveTo>
                  <a:pt x="57150" y="750094"/>
                </a:moveTo>
                <a:lnTo>
                  <a:pt x="66675" y="359569"/>
                </a:lnTo>
                <a:lnTo>
                  <a:pt x="59531" y="216694"/>
                </a:lnTo>
                <a:lnTo>
                  <a:pt x="54769" y="180975"/>
                </a:lnTo>
                <a:lnTo>
                  <a:pt x="42863" y="119063"/>
                </a:lnTo>
                <a:lnTo>
                  <a:pt x="0" y="0"/>
                </a:lnTo>
                <a:lnTo>
                  <a:pt x="171450" y="2381"/>
                </a:lnTo>
                <a:lnTo>
                  <a:pt x="273844" y="78581"/>
                </a:lnTo>
                <a:lnTo>
                  <a:pt x="295275" y="97631"/>
                </a:lnTo>
                <a:lnTo>
                  <a:pt x="309563" y="114300"/>
                </a:lnTo>
                <a:lnTo>
                  <a:pt x="316706" y="140494"/>
                </a:lnTo>
                <a:lnTo>
                  <a:pt x="319088" y="185738"/>
                </a:lnTo>
                <a:lnTo>
                  <a:pt x="311944" y="269081"/>
                </a:lnTo>
                <a:lnTo>
                  <a:pt x="276225" y="538163"/>
                </a:lnTo>
                <a:lnTo>
                  <a:pt x="257175" y="764381"/>
                </a:lnTo>
                <a:lnTo>
                  <a:pt x="211931" y="1176338"/>
                </a:lnTo>
                <a:lnTo>
                  <a:pt x="54769" y="1181100"/>
                </a:lnTo>
                <a:lnTo>
                  <a:pt x="40481" y="1064419"/>
                </a:lnTo>
                <a:lnTo>
                  <a:pt x="42863" y="900113"/>
                </a:lnTo>
                <a:lnTo>
                  <a:pt x="57150" y="7500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0B5F07F-3F4F-457B-A73A-E3B47010B715}"/>
              </a:ext>
            </a:extLst>
          </p:cNvPr>
          <p:cNvSpPr/>
          <p:nvPr/>
        </p:nvSpPr>
        <p:spPr>
          <a:xfrm>
            <a:off x="3752851" y="5467350"/>
            <a:ext cx="4506913" cy="484188"/>
          </a:xfrm>
          <a:custGeom>
            <a:avLst/>
            <a:gdLst>
              <a:gd name="connsiteX0" fmla="*/ 2068830 w 4507230"/>
              <a:gd name="connsiteY0" fmla="*/ 247650 h 483870"/>
              <a:gd name="connsiteX1" fmla="*/ 1649730 w 4507230"/>
              <a:gd name="connsiteY1" fmla="*/ 270510 h 483870"/>
              <a:gd name="connsiteX2" fmla="*/ 1386840 w 4507230"/>
              <a:gd name="connsiteY2" fmla="*/ 293370 h 483870"/>
              <a:gd name="connsiteX3" fmla="*/ 1158240 w 4507230"/>
              <a:gd name="connsiteY3" fmla="*/ 320040 h 483870"/>
              <a:gd name="connsiteX4" fmla="*/ 960120 w 4507230"/>
              <a:gd name="connsiteY4" fmla="*/ 346710 h 483870"/>
              <a:gd name="connsiteX5" fmla="*/ 720090 w 4507230"/>
              <a:gd name="connsiteY5" fmla="*/ 396240 h 483870"/>
              <a:gd name="connsiteX6" fmla="*/ 529590 w 4507230"/>
              <a:gd name="connsiteY6" fmla="*/ 449580 h 483870"/>
              <a:gd name="connsiteX7" fmla="*/ 384810 w 4507230"/>
              <a:gd name="connsiteY7" fmla="*/ 483870 h 483870"/>
              <a:gd name="connsiteX8" fmla="*/ 365760 w 4507230"/>
              <a:gd name="connsiteY8" fmla="*/ 483870 h 483870"/>
              <a:gd name="connsiteX9" fmla="*/ 323850 w 4507230"/>
              <a:gd name="connsiteY9" fmla="*/ 468630 h 483870"/>
              <a:gd name="connsiteX10" fmla="*/ 259080 w 4507230"/>
              <a:gd name="connsiteY10" fmla="*/ 422910 h 483870"/>
              <a:gd name="connsiteX11" fmla="*/ 190500 w 4507230"/>
              <a:gd name="connsiteY11" fmla="*/ 373380 h 483870"/>
              <a:gd name="connsiteX12" fmla="*/ 137160 w 4507230"/>
              <a:gd name="connsiteY12" fmla="*/ 320040 h 483870"/>
              <a:gd name="connsiteX13" fmla="*/ 91440 w 4507230"/>
              <a:gd name="connsiteY13" fmla="*/ 262890 h 483870"/>
              <a:gd name="connsiteX14" fmla="*/ 49530 w 4507230"/>
              <a:gd name="connsiteY14" fmla="*/ 209550 h 483870"/>
              <a:gd name="connsiteX15" fmla="*/ 11430 w 4507230"/>
              <a:gd name="connsiteY15" fmla="*/ 156210 h 483870"/>
              <a:gd name="connsiteX16" fmla="*/ 0 w 4507230"/>
              <a:gd name="connsiteY16" fmla="*/ 129540 h 483870"/>
              <a:gd name="connsiteX17" fmla="*/ 0 w 4507230"/>
              <a:gd name="connsiteY17" fmla="*/ 110490 h 483870"/>
              <a:gd name="connsiteX18" fmla="*/ 0 w 4507230"/>
              <a:gd name="connsiteY18" fmla="*/ 99060 h 483870"/>
              <a:gd name="connsiteX19" fmla="*/ 7620 w 4507230"/>
              <a:gd name="connsiteY19" fmla="*/ 91440 h 483870"/>
              <a:gd name="connsiteX20" fmla="*/ 26670 w 4507230"/>
              <a:gd name="connsiteY20" fmla="*/ 91440 h 483870"/>
              <a:gd name="connsiteX21" fmla="*/ 49530 w 4507230"/>
              <a:gd name="connsiteY21" fmla="*/ 102870 h 483870"/>
              <a:gd name="connsiteX22" fmla="*/ 106680 w 4507230"/>
              <a:gd name="connsiteY22" fmla="*/ 140970 h 483870"/>
              <a:gd name="connsiteX23" fmla="*/ 160020 w 4507230"/>
              <a:gd name="connsiteY23" fmla="*/ 175260 h 483870"/>
              <a:gd name="connsiteX24" fmla="*/ 213360 w 4507230"/>
              <a:gd name="connsiteY24" fmla="*/ 198120 h 483870"/>
              <a:gd name="connsiteX25" fmla="*/ 297180 w 4507230"/>
              <a:gd name="connsiteY25" fmla="*/ 220980 h 483870"/>
              <a:gd name="connsiteX26" fmla="*/ 373380 w 4507230"/>
              <a:gd name="connsiteY26" fmla="*/ 228600 h 483870"/>
              <a:gd name="connsiteX27" fmla="*/ 468630 w 4507230"/>
              <a:gd name="connsiteY27" fmla="*/ 220980 h 483870"/>
              <a:gd name="connsiteX28" fmla="*/ 621030 w 4507230"/>
              <a:gd name="connsiteY28" fmla="*/ 194310 h 483870"/>
              <a:gd name="connsiteX29" fmla="*/ 857250 w 4507230"/>
              <a:gd name="connsiteY29" fmla="*/ 160020 h 483870"/>
              <a:gd name="connsiteX30" fmla="*/ 1078230 w 4507230"/>
              <a:gd name="connsiteY30" fmla="*/ 125730 h 483870"/>
              <a:gd name="connsiteX31" fmla="*/ 1287780 w 4507230"/>
              <a:gd name="connsiteY31" fmla="*/ 106680 h 483870"/>
              <a:gd name="connsiteX32" fmla="*/ 1783080 w 4507230"/>
              <a:gd name="connsiteY32" fmla="*/ 83820 h 483870"/>
              <a:gd name="connsiteX33" fmla="*/ 1924050 w 4507230"/>
              <a:gd name="connsiteY33" fmla="*/ 60960 h 483870"/>
              <a:gd name="connsiteX34" fmla="*/ 2240280 w 4507230"/>
              <a:gd name="connsiteY34" fmla="*/ 57150 h 483870"/>
              <a:gd name="connsiteX35" fmla="*/ 2548890 w 4507230"/>
              <a:gd name="connsiteY35" fmla="*/ 38100 h 483870"/>
              <a:gd name="connsiteX36" fmla="*/ 2708910 w 4507230"/>
              <a:gd name="connsiteY36" fmla="*/ 38100 h 483870"/>
              <a:gd name="connsiteX37" fmla="*/ 3402330 w 4507230"/>
              <a:gd name="connsiteY37" fmla="*/ 38100 h 483870"/>
              <a:gd name="connsiteX38" fmla="*/ 3581400 w 4507230"/>
              <a:gd name="connsiteY38" fmla="*/ 38100 h 483870"/>
              <a:gd name="connsiteX39" fmla="*/ 3950970 w 4507230"/>
              <a:gd name="connsiteY39" fmla="*/ 38100 h 483870"/>
              <a:gd name="connsiteX40" fmla="*/ 4000500 w 4507230"/>
              <a:gd name="connsiteY40" fmla="*/ 22860 h 483870"/>
              <a:gd name="connsiteX41" fmla="*/ 4110990 w 4507230"/>
              <a:gd name="connsiteY41" fmla="*/ 0 h 483870"/>
              <a:gd name="connsiteX42" fmla="*/ 4133850 w 4507230"/>
              <a:gd name="connsiteY42" fmla="*/ 0 h 483870"/>
              <a:gd name="connsiteX43" fmla="*/ 4187190 w 4507230"/>
              <a:gd name="connsiteY43" fmla="*/ 22860 h 483870"/>
              <a:gd name="connsiteX44" fmla="*/ 4263390 w 4507230"/>
              <a:gd name="connsiteY44" fmla="*/ 68580 h 483870"/>
              <a:gd name="connsiteX45" fmla="*/ 4366260 w 4507230"/>
              <a:gd name="connsiteY45" fmla="*/ 137160 h 483870"/>
              <a:gd name="connsiteX46" fmla="*/ 4442460 w 4507230"/>
              <a:gd name="connsiteY46" fmla="*/ 205740 h 483870"/>
              <a:gd name="connsiteX47" fmla="*/ 4480560 w 4507230"/>
              <a:gd name="connsiteY47" fmla="*/ 243840 h 483870"/>
              <a:gd name="connsiteX48" fmla="*/ 4495800 w 4507230"/>
              <a:gd name="connsiteY48" fmla="*/ 262890 h 483870"/>
              <a:gd name="connsiteX49" fmla="*/ 4507230 w 4507230"/>
              <a:gd name="connsiteY49" fmla="*/ 289560 h 483870"/>
              <a:gd name="connsiteX50" fmla="*/ 4507230 w 4507230"/>
              <a:gd name="connsiteY50" fmla="*/ 335280 h 483870"/>
              <a:gd name="connsiteX51" fmla="*/ 4491990 w 4507230"/>
              <a:gd name="connsiteY51" fmla="*/ 358140 h 483870"/>
              <a:gd name="connsiteX52" fmla="*/ 4442460 w 4507230"/>
              <a:gd name="connsiteY52" fmla="*/ 384810 h 483870"/>
              <a:gd name="connsiteX53" fmla="*/ 4411980 w 4507230"/>
              <a:gd name="connsiteY53" fmla="*/ 392430 h 483870"/>
              <a:gd name="connsiteX54" fmla="*/ 4236720 w 4507230"/>
              <a:gd name="connsiteY54" fmla="*/ 350520 h 483870"/>
              <a:gd name="connsiteX55" fmla="*/ 3996690 w 4507230"/>
              <a:gd name="connsiteY55" fmla="*/ 300990 h 483870"/>
              <a:gd name="connsiteX56" fmla="*/ 3653790 w 4507230"/>
              <a:gd name="connsiteY56" fmla="*/ 259080 h 483870"/>
              <a:gd name="connsiteX57" fmla="*/ 3188970 w 4507230"/>
              <a:gd name="connsiteY57" fmla="*/ 240030 h 483870"/>
              <a:gd name="connsiteX58" fmla="*/ 2583180 w 4507230"/>
              <a:gd name="connsiteY58" fmla="*/ 240030 h 483870"/>
              <a:gd name="connsiteX59" fmla="*/ 2068830 w 4507230"/>
              <a:gd name="connsiteY59" fmla="*/ 247650 h 48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507230" h="483870">
                <a:moveTo>
                  <a:pt x="2068830" y="247650"/>
                </a:moveTo>
                <a:lnTo>
                  <a:pt x="1649730" y="270510"/>
                </a:lnTo>
                <a:lnTo>
                  <a:pt x="1386840" y="293370"/>
                </a:lnTo>
                <a:lnTo>
                  <a:pt x="1158240" y="320040"/>
                </a:lnTo>
                <a:lnTo>
                  <a:pt x="960120" y="346710"/>
                </a:lnTo>
                <a:lnTo>
                  <a:pt x="720090" y="396240"/>
                </a:lnTo>
                <a:lnTo>
                  <a:pt x="529590" y="449580"/>
                </a:lnTo>
                <a:lnTo>
                  <a:pt x="384810" y="483870"/>
                </a:lnTo>
                <a:lnTo>
                  <a:pt x="365760" y="483870"/>
                </a:lnTo>
                <a:lnTo>
                  <a:pt x="323850" y="468630"/>
                </a:lnTo>
                <a:lnTo>
                  <a:pt x="259080" y="422910"/>
                </a:lnTo>
                <a:lnTo>
                  <a:pt x="190500" y="373380"/>
                </a:lnTo>
                <a:lnTo>
                  <a:pt x="137160" y="320040"/>
                </a:lnTo>
                <a:lnTo>
                  <a:pt x="91440" y="262890"/>
                </a:lnTo>
                <a:lnTo>
                  <a:pt x="49530" y="209550"/>
                </a:lnTo>
                <a:lnTo>
                  <a:pt x="11430" y="156210"/>
                </a:lnTo>
                <a:lnTo>
                  <a:pt x="0" y="129540"/>
                </a:lnTo>
                <a:lnTo>
                  <a:pt x="0" y="110490"/>
                </a:lnTo>
                <a:lnTo>
                  <a:pt x="0" y="99060"/>
                </a:lnTo>
                <a:lnTo>
                  <a:pt x="7620" y="91440"/>
                </a:lnTo>
                <a:lnTo>
                  <a:pt x="26670" y="91440"/>
                </a:lnTo>
                <a:lnTo>
                  <a:pt x="49530" y="102870"/>
                </a:lnTo>
                <a:lnTo>
                  <a:pt x="106680" y="140970"/>
                </a:lnTo>
                <a:lnTo>
                  <a:pt x="160020" y="175260"/>
                </a:lnTo>
                <a:lnTo>
                  <a:pt x="213360" y="198120"/>
                </a:lnTo>
                <a:lnTo>
                  <a:pt x="297180" y="220980"/>
                </a:lnTo>
                <a:lnTo>
                  <a:pt x="373380" y="228600"/>
                </a:lnTo>
                <a:lnTo>
                  <a:pt x="468630" y="220980"/>
                </a:lnTo>
                <a:lnTo>
                  <a:pt x="621030" y="194310"/>
                </a:lnTo>
                <a:lnTo>
                  <a:pt x="857250" y="160020"/>
                </a:lnTo>
                <a:lnTo>
                  <a:pt x="1078230" y="125730"/>
                </a:lnTo>
                <a:lnTo>
                  <a:pt x="1287780" y="106680"/>
                </a:lnTo>
                <a:lnTo>
                  <a:pt x="1783080" y="83820"/>
                </a:lnTo>
                <a:lnTo>
                  <a:pt x="1924050" y="60960"/>
                </a:lnTo>
                <a:lnTo>
                  <a:pt x="2240280" y="57150"/>
                </a:lnTo>
                <a:lnTo>
                  <a:pt x="2548890" y="38100"/>
                </a:lnTo>
                <a:lnTo>
                  <a:pt x="2708910" y="38100"/>
                </a:lnTo>
                <a:lnTo>
                  <a:pt x="3402330" y="38100"/>
                </a:lnTo>
                <a:lnTo>
                  <a:pt x="3581400" y="38100"/>
                </a:lnTo>
                <a:lnTo>
                  <a:pt x="3950970" y="38100"/>
                </a:lnTo>
                <a:lnTo>
                  <a:pt x="4000500" y="22860"/>
                </a:lnTo>
                <a:lnTo>
                  <a:pt x="4110990" y="0"/>
                </a:lnTo>
                <a:lnTo>
                  <a:pt x="4133850" y="0"/>
                </a:lnTo>
                <a:lnTo>
                  <a:pt x="4187190" y="22860"/>
                </a:lnTo>
                <a:lnTo>
                  <a:pt x="4263390" y="68580"/>
                </a:lnTo>
                <a:lnTo>
                  <a:pt x="4366260" y="137160"/>
                </a:lnTo>
                <a:lnTo>
                  <a:pt x="4442460" y="205740"/>
                </a:lnTo>
                <a:lnTo>
                  <a:pt x="4480560" y="243840"/>
                </a:lnTo>
                <a:lnTo>
                  <a:pt x="4495800" y="262890"/>
                </a:lnTo>
                <a:lnTo>
                  <a:pt x="4507230" y="289560"/>
                </a:lnTo>
                <a:lnTo>
                  <a:pt x="4507230" y="335280"/>
                </a:lnTo>
                <a:lnTo>
                  <a:pt x="4491990" y="358140"/>
                </a:lnTo>
                <a:lnTo>
                  <a:pt x="4442460" y="384810"/>
                </a:lnTo>
                <a:lnTo>
                  <a:pt x="4411980" y="392430"/>
                </a:lnTo>
                <a:lnTo>
                  <a:pt x="4236720" y="350520"/>
                </a:lnTo>
                <a:lnTo>
                  <a:pt x="3996690" y="300990"/>
                </a:lnTo>
                <a:lnTo>
                  <a:pt x="3653790" y="259080"/>
                </a:lnTo>
                <a:lnTo>
                  <a:pt x="3188970" y="240030"/>
                </a:lnTo>
                <a:lnTo>
                  <a:pt x="2583180" y="240030"/>
                </a:lnTo>
                <a:lnTo>
                  <a:pt x="2068830" y="2476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98BA40A-358B-4108-93A2-DC2B02AB192C}"/>
              </a:ext>
            </a:extLst>
          </p:cNvPr>
          <p:cNvGrpSpPr/>
          <p:nvPr/>
        </p:nvGrpSpPr>
        <p:grpSpPr>
          <a:xfrm>
            <a:off x="3748088" y="1417638"/>
            <a:ext cx="4867275" cy="4533900"/>
            <a:chOff x="3748088" y="1417638"/>
            <a:chExt cx="4867275" cy="45339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195CDD1-176B-4C77-8A13-86F3D3AD9EF7}"/>
                </a:ext>
              </a:extLst>
            </p:cNvPr>
            <p:cNvSpPr/>
            <p:nvPr/>
          </p:nvSpPr>
          <p:spPr>
            <a:xfrm>
              <a:off x="4824413" y="1533526"/>
              <a:ext cx="704850" cy="862013"/>
            </a:xfrm>
            <a:custGeom>
              <a:avLst/>
              <a:gdLst>
                <a:gd name="connsiteX0" fmla="*/ 300037 w 704850"/>
                <a:gd name="connsiteY0" fmla="*/ 433388 h 862013"/>
                <a:gd name="connsiteX1" fmla="*/ 242887 w 704850"/>
                <a:gd name="connsiteY1" fmla="*/ 342900 h 862013"/>
                <a:gd name="connsiteX2" fmla="*/ 192881 w 704850"/>
                <a:gd name="connsiteY2" fmla="*/ 276225 h 862013"/>
                <a:gd name="connsiteX3" fmla="*/ 133350 w 704850"/>
                <a:gd name="connsiteY3" fmla="*/ 202406 h 862013"/>
                <a:gd name="connsiteX4" fmla="*/ 61912 w 704850"/>
                <a:gd name="connsiteY4" fmla="*/ 121444 h 862013"/>
                <a:gd name="connsiteX5" fmla="*/ 14287 w 704850"/>
                <a:gd name="connsiteY5" fmla="*/ 69056 h 862013"/>
                <a:gd name="connsiteX6" fmla="*/ 2381 w 704850"/>
                <a:gd name="connsiteY6" fmla="*/ 50006 h 862013"/>
                <a:gd name="connsiteX7" fmla="*/ 0 w 704850"/>
                <a:gd name="connsiteY7" fmla="*/ 30956 h 862013"/>
                <a:gd name="connsiteX8" fmla="*/ 0 w 704850"/>
                <a:gd name="connsiteY8" fmla="*/ 21431 h 862013"/>
                <a:gd name="connsiteX9" fmla="*/ 4762 w 704850"/>
                <a:gd name="connsiteY9" fmla="*/ 4763 h 862013"/>
                <a:gd name="connsiteX10" fmla="*/ 19050 w 704850"/>
                <a:gd name="connsiteY10" fmla="*/ 0 h 862013"/>
                <a:gd name="connsiteX11" fmla="*/ 64293 w 704850"/>
                <a:gd name="connsiteY11" fmla="*/ 19050 h 862013"/>
                <a:gd name="connsiteX12" fmla="*/ 159543 w 704850"/>
                <a:gd name="connsiteY12" fmla="*/ 61913 h 862013"/>
                <a:gd name="connsiteX13" fmla="*/ 252412 w 704850"/>
                <a:gd name="connsiteY13" fmla="*/ 107156 h 862013"/>
                <a:gd name="connsiteX14" fmla="*/ 340518 w 704850"/>
                <a:gd name="connsiteY14" fmla="*/ 157163 h 862013"/>
                <a:gd name="connsiteX15" fmla="*/ 411956 w 704850"/>
                <a:gd name="connsiteY15" fmla="*/ 202406 h 862013"/>
                <a:gd name="connsiteX16" fmla="*/ 469106 w 704850"/>
                <a:gd name="connsiteY16" fmla="*/ 245269 h 862013"/>
                <a:gd name="connsiteX17" fmla="*/ 535781 w 704850"/>
                <a:gd name="connsiteY17" fmla="*/ 304800 h 862013"/>
                <a:gd name="connsiteX18" fmla="*/ 588168 w 704850"/>
                <a:gd name="connsiteY18" fmla="*/ 364331 h 862013"/>
                <a:gd name="connsiteX19" fmla="*/ 631031 w 704850"/>
                <a:gd name="connsiteY19" fmla="*/ 421481 h 862013"/>
                <a:gd name="connsiteX20" fmla="*/ 666750 w 704850"/>
                <a:gd name="connsiteY20" fmla="*/ 473869 h 862013"/>
                <a:gd name="connsiteX21" fmla="*/ 685800 w 704850"/>
                <a:gd name="connsiteY21" fmla="*/ 514350 h 862013"/>
                <a:gd name="connsiteX22" fmla="*/ 700087 w 704850"/>
                <a:gd name="connsiteY22" fmla="*/ 557213 h 862013"/>
                <a:gd name="connsiteX23" fmla="*/ 704850 w 704850"/>
                <a:gd name="connsiteY23" fmla="*/ 581025 h 862013"/>
                <a:gd name="connsiteX24" fmla="*/ 704850 w 704850"/>
                <a:gd name="connsiteY24" fmla="*/ 611981 h 862013"/>
                <a:gd name="connsiteX25" fmla="*/ 700087 w 704850"/>
                <a:gd name="connsiteY25" fmla="*/ 647700 h 862013"/>
                <a:gd name="connsiteX26" fmla="*/ 690562 w 704850"/>
                <a:gd name="connsiteY26" fmla="*/ 678656 h 862013"/>
                <a:gd name="connsiteX27" fmla="*/ 661987 w 704850"/>
                <a:gd name="connsiteY27" fmla="*/ 738188 h 862013"/>
                <a:gd name="connsiteX28" fmla="*/ 621506 w 704850"/>
                <a:gd name="connsiteY28" fmla="*/ 807244 h 862013"/>
                <a:gd name="connsiteX29" fmla="*/ 588168 w 704850"/>
                <a:gd name="connsiteY29" fmla="*/ 845344 h 862013"/>
                <a:gd name="connsiteX30" fmla="*/ 573881 w 704850"/>
                <a:gd name="connsiteY30" fmla="*/ 854869 h 862013"/>
                <a:gd name="connsiteX31" fmla="*/ 557212 w 704850"/>
                <a:gd name="connsiteY31" fmla="*/ 862013 h 862013"/>
                <a:gd name="connsiteX32" fmla="*/ 545306 w 704850"/>
                <a:gd name="connsiteY32" fmla="*/ 862013 h 862013"/>
                <a:gd name="connsiteX33" fmla="*/ 516731 w 704850"/>
                <a:gd name="connsiteY33" fmla="*/ 857250 h 862013"/>
                <a:gd name="connsiteX34" fmla="*/ 495300 w 704850"/>
                <a:gd name="connsiteY34" fmla="*/ 842963 h 862013"/>
                <a:gd name="connsiteX35" fmla="*/ 461962 w 704850"/>
                <a:gd name="connsiteY35" fmla="*/ 807244 h 862013"/>
                <a:gd name="connsiteX36" fmla="*/ 423862 w 704850"/>
                <a:gd name="connsiteY36" fmla="*/ 757238 h 862013"/>
                <a:gd name="connsiteX37" fmla="*/ 400050 w 704850"/>
                <a:gd name="connsiteY37" fmla="*/ 702469 h 862013"/>
                <a:gd name="connsiteX38" fmla="*/ 381000 w 704850"/>
                <a:gd name="connsiteY38" fmla="*/ 633413 h 862013"/>
                <a:gd name="connsiteX39" fmla="*/ 361950 w 704850"/>
                <a:gd name="connsiteY39" fmla="*/ 569119 h 862013"/>
                <a:gd name="connsiteX40" fmla="*/ 350043 w 704850"/>
                <a:gd name="connsiteY40" fmla="*/ 526256 h 862013"/>
                <a:gd name="connsiteX41" fmla="*/ 300037 w 704850"/>
                <a:gd name="connsiteY41" fmla="*/ 433388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862013">
                  <a:moveTo>
                    <a:pt x="300037" y="433388"/>
                  </a:moveTo>
                  <a:lnTo>
                    <a:pt x="242887" y="342900"/>
                  </a:lnTo>
                  <a:lnTo>
                    <a:pt x="192881" y="276225"/>
                  </a:lnTo>
                  <a:lnTo>
                    <a:pt x="133350" y="202406"/>
                  </a:lnTo>
                  <a:lnTo>
                    <a:pt x="61912" y="121444"/>
                  </a:lnTo>
                  <a:lnTo>
                    <a:pt x="14287" y="69056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4293" y="19050"/>
                  </a:lnTo>
                  <a:lnTo>
                    <a:pt x="159543" y="61913"/>
                  </a:lnTo>
                  <a:lnTo>
                    <a:pt x="252412" y="107156"/>
                  </a:lnTo>
                  <a:lnTo>
                    <a:pt x="340518" y="157163"/>
                  </a:lnTo>
                  <a:lnTo>
                    <a:pt x="411956" y="202406"/>
                  </a:lnTo>
                  <a:lnTo>
                    <a:pt x="469106" y="245269"/>
                  </a:lnTo>
                  <a:lnTo>
                    <a:pt x="535781" y="304800"/>
                  </a:lnTo>
                  <a:lnTo>
                    <a:pt x="588168" y="364331"/>
                  </a:lnTo>
                  <a:lnTo>
                    <a:pt x="631031" y="421481"/>
                  </a:lnTo>
                  <a:lnTo>
                    <a:pt x="666750" y="473869"/>
                  </a:lnTo>
                  <a:lnTo>
                    <a:pt x="685800" y="514350"/>
                  </a:lnTo>
                  <a:lnTo>
                    <a:pt x="700087" y="557213"/>
                  </a:lnTo>
                  <a:lnTo>
                    <a:pt x="704850" y="581025"/>
                  </a:lnTo>
                  <a:lnTo>
                    <a:pt x="704850" y="611981"/>
                  </a:lnTo>
                  <a:lnTo>
                    <a:pt x="700087" y="647700"/>
                  </a:lnTo>
                  <a:lnTo>
                    <a:pt x="690562" y="678656"/>
                  </a:lnTo>
                  <a:lnTo>
                    <a:pt x="661987" y="738188"/>
                  </a:lnTo>
                  <a:lnTo>
                    <a:pt x="621506" y="807244"/>
                  </a:lnTo>
                  <a:lnTo>
                    <a:pt x="588168" y="845344"/>
                  </a:lnTo>
                  <a:lnTo>
                    <a:pt x="573881" y="854869"/>
                  </a:lnTo>
                  <a:lnTo>
                    <a:pt x="557212" y="862013"/>
                  </a:lnTo>
                  <a:lnTo>
                    <a:pt x="545306" y="862013"/>
                  </a:lnTo>
                  <a:lnTo>
                    <a:pt x="516731" y="857250"/>
                  </a:lnTo>
                  <a:lnTo>
                    <a:pt x="495300" y="842963"/>
                  </a:lnTo>
                  <a:lnTo>
                    <a:pt x="461962" y="807244"/>
                  </a:lnTo>
                  <a:lnTo>
                    <a:pt x="423862" y="757238"/>
                  </a:lnTo>
                  <a:lnTo>
                    <a:pt x="400050" y="702469"/>
                  </a:lnTo>
                  <a:lnTo>
                    <a:pt x="381000" y="633413"/>
                  </a:lnTo>
                  <a:lnTo>
                    <a:pt x="361950" y="569119"/>
                  </a:lnTo>
                  <a:lnTo>
                    <a:pt x="350043" y="526256"/>
                  </a:lnTo>
                  <a:lnTo>
                    <a:pt x="300037" y="433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F1A922A2-F56B-4702-A873-D5247F36F78C}"/>
                </a:ext>
              </a:extLst>
            </p:cNvPr>
            <p:cNvSpPr/>
            <p:nvPr/>
          </p:nvSpPr>
          <p:spPr>
            <a:xfrm>
              <a:off x="6229350" y="1417638"/>
              <a:ext cx="1163638" cy="1001712"/>
            </a:xfrm>
            <a:custGeom>
              <a:avLst/>
              <a:gdLst>
                <a:gd name="connsiteX0" fmla="*/ 511969 w 1164431"/>
                <a:gd name="connsiteY0" fmla="*/ 733425 h 1002506"/>
                <a:gd name="connsiteX1" fmla="*/ 290513 w 1164431"/>
                <a:gd name="connsiteY1" fmla="*/ 866775 h 1002506"/>
                <a:gd name="connsiteX2" fmla="*/ 128588 w 1164431"/>
                <a:gd name="connsiteY2" fmla="*/ 952500 h 1002506"/>
                <a:gd name="connsiteX3" fmla="*/ 40481 w 1164431"/>
                <a:gd name="connsiteY3" fmla="*/ 997744 h 1002506"/>
                <a:gd name="connsiteX4" fmla="*/ 16669 w 1164431"/>
                <a:gd name="connsiteY4" fmla="*/ 1002506 h 1002506"/>
                <a:gd name="connsiteX5" fmla="*/ 7144 w 1164431"/>
                <a:gd name="connsiteY5" fmla="*/ 997744 h 1002506"/>
                <a:gd name="connsiteX6" fmla="*/ 0 w 1164431"/>
                <a:gd name="connsiteY6" fmla="*/ 990600 h 1002506"/>
                <a:gd name="connsiteX7" fmla="*/ 0 w 1164431"/>
                <a:gd name="connsiteY7" fmla="*/ 976312 h 1002506"/>
                <a:gd name="connsiteX8" fmla="*/ 4763 w 1164431"/>
                <a:gd name="connsiteY8" fmla="*/ 954881 h 1002506"/>
                <a:gd name="connsiteX9" fmla="*/ 21431 w 1164431"/>
                <a:gd name="connsiteY9" fmla="*/ 935831 h 1002506"/>
                <a:gd name="connsiteX10" fmla="*/ 133350 w 1164431"/>
                <a:gd name="connsiteY10" fmla="*/ 828675 h 1002506"/>
                <a:gd name="connsiteX11" fmla="*/ 283369 w 1164431"/>
                <a:gd name="connsiteY11" fmla="*/ 685800 h 1002506"/>
                <a:gd name="connsiteX12" fmla="*/ 431006 w 1164431"/>
                <a:gd name="connsiteY12" fmla="*/ 547687 h 1002506"/>
                <a:gd name="connsiteX13" fmla="*/ 566738 w 1164431"/>
                <a:gd name="connsiteY13" fmla="*/ 414337 h 1002506"/>
                <a:gd name="connsiteX14" fmla="*/ 640556 w 1164431"/>
                <a:gd name="connsiteY14" fmla="*/ 338137 h 1002506"/>
                <a:gd name="connsiteX15" fmla="*/ 661988 w 1164431"/>
                <a:gd name="connsiteY15" fmla="*/ 307181 h 1002506"/>
                <a:gd name="connsiteX16" fmla="*/ 681038 w 1164431"/>
                <a:gd name="connsiteY16" fmla="*/ 276225 h 1002506"/>
                <a:gd name="connsiteX17" fmla="*/ 692944 w 1164431"/>
                <a:gd name="connsiteY17" fmla="*/ 247650 h 1002506"/>
                <a:gd name="connsiteX18" fmla="*/ 704850 w 1164431"/>
                <a:gd name="connsiteY18" fmla="*/ 221456 h 1002506"/>
                <a:gd name="connsiteX19" fmla="*/ 707231 w 1164431"/>
                <a:gd name="connsiteY19" fmla="*/ 197644 h 1002506"/>
                <a:gd name="connsiteX20" fmla="*/ 704850 w 1164431"/>
                <a:gd name="connsiteY20" fmla="*/ 164306 h 1002506"/>
                <a:gd name="connsiteX21" fmla="*/ 695325 w 1164431"/>
                <a:gd name="connsiteY21" fmla="*/ 142875 h 1002506"/>
                <a:gd name="connsiteX22" fmla="*/ 673894 w 1164431"/>
                <a:gd name="connsiteY22" fmla="*/ 114300 h 1002506"/>
                <a:gd name="connsiteX23" fmla="*/ 638175 w 1164431"/>
                <a:gd name="connsiteY23" fmla="*/ 76200 h 1002506"/>
                <a:gd name="connsiteX24" fmla="*/ 609600 w 1164431"/>
                <a:gd name="connsiteY24" fmla="*/ 45244 h 1002506"/>
                <a:gd name="connsiteX25" fmla="*/ 604838 w 1164431"/>
                <a:gd name="connsiteY25" fmla="*/ 30956 h 1002506"/>
                <a:gd name="connsiteX26" fmla="*/ 607219 w 1164431"/>
                <a:gd name="connsiteY26" fmla="*/ 16669 h 1002506"/>
                <a:gd name="connsiteX27" fmla="*/ 614363 w 1164431"/>
                <a:gd name="connsiteY27" fmla="*/ 7144 h 1002506"/>
                <a:gd name="connsiteX28" fmla="*/ 635794 w 1164431"/>
                <a:gd name="connsiteY28" fmla="*/ 0 h 1002506"/>
                <a:gd name="connsiteX29" fmla="*/ 676275 w 1164431"/>
                <a:gd name="connsiteY29" fmla="*/ 0 h 1002506"/>
                <a:gd name="connsiteX30" fmla="*/ 707231 w 1164431"/>
                <a:gd name="connsiteY30" fmla="*/ 4762 h 1002506"/>
                <a:gd name="connsiteX31" fmla="*/ 745331 w 1164431"/>
                <a:gd name="connsiteY31" fmla="*/ 14287 h 1002506"/>
                <a:gd name="connsiteX32" fmla="*/ 785813 w 1164431"/>
                <a:gd name="connsiteY32" fmla="*/ 28575 h 1002506"/>
                <a:gd name="connsiteX33" fmla="*/ 833438 w 1164431"/>
                <a:gd name="connsiteY33" fmla="*/ 52387 h 1002506"/>
                <a:gd name="connsiteX34" fmla="*/ 902494 w 1164431"/>
                <a:gd name="connsiteY34" fmla="*/ 90487 h 1002506"/>
                <a:gd name="connsiteX35" fmla="*/ 976313 w 1164431"/>
                <a:gd name="connsiteY35" fmla="*/ 138112 h 1002506"/>
                <a:gd name="connsiteX36" fmla="*/ 1038225 w 1164431"/>
                <a:gd name="connsiteY36" fmla="*/ 183356 h 1002506"/>
                <a:gd name="connsiteX37" fmla="*/ 1097756 w 1164431"/>
                <a:gd name="connsiteY37" fmla="*/ 228600 h 1002506"/>
                <a:gd name="connsiteX38" fmla="*/ 1123950 w 1164431"/>
                <a:gd name="connsiteY38" fmla="*/ 252412 h 1002506"/>
                <a:gd name="connsiteX39" fmla="*/ 1145381 w 1164431"/>
                <a:gd name="connsiteY39" fmla="*/ 276225 h 1002506"/>
                <a:gd name="connsiteX40" fmla="*/ 1157288 w 1164431"/>
                <a:gd name="connsiteY40" fmla="*/ 297656 h 1002506"/>
                <a:gd name="connsiteX41" fmla="*/ 1164431 w 1164431"/>
                <a:gd name="connsiteY41" fmla="*/ 323850 h 1002506"/>
                <a:gd name="connsiteX42" fmla="*/ 1164431 w 1164431"/>
                <a:gd name="connsiteY42" fmla="*/ 340519 h 1002506"/>
                <a:gd name="connsiteX43" fmla="*/ 1157288 w 1164431"/>
                <a:gd name="connsiteY43" fmla="*/ 359569 h 1002506"/>
                <a:gd name="connsiteX44" fmla="*/ 1135856 w 1164431"/>
                <a:gd name="connsiteY44" fmla="*/ 373856 h 1002506"/>
                <a:gd name="connsiteX45" fmla="*/ 1107281 w 1164431"/>
                <a:gd name="connsiteY45" fmla="*/ 381000 h 1002506"/>
                <a:gd name="connsiteX46" fmla="*/ 1064419 w 1164431"/>
                <a:gd name="connsiteY46" fmla="*/ 388144 h 1002506"/>
                <a:gd name="connsiteX47" fmla="*/ 1026319 w 1164431"/>
                <a:gd name="connsiteY47" fmla="*/ 397669 h 1002506"/>
                <a:gd name="connsiteX48" fmla="*/ 992981 w 1164431"/>
                <a:gd name="connsiteY48" fmla="*/ 409575 h 1002506"/>
                <a:gd name="connsiteX49" fmla="*/ 952500 w 1164431"/>
                <a:gd name="connsiteY49" fmla="*/ 431006 h 1002506"/>
                <a:gd name="connsiteX50" fmla="*/ 900113 w 1164431"/>
                <a:gd name="connsiteY50" fmla="*/ 471487 h 1002506"/>
                <a:gd name="connsiteX51" fmla="*/ 759619 w 1164431"/>
                <a:gd name="connsiteY51" fmla="*/ 566737 h 1002506"/>
                <a:gd name="connsiteX52" fmla="*/ 511969 w 1164431"/>
                <a:gd name="connsiteY52" fmla="*/ 733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64431" h="1002506">
                  <a:moveTo>
                    <a:pt x="511969" y="733425"/>
                  </a:moveTo>
                  <a:lnTo>
                    <a:pt x="290513" y="866775"/>
                  </a:lnTo>
                  <a:lnTo>
                    <a:pt x="128588" y="952500"/>
                  </a:lnTo>
                  <a:lnTo>
                    <a:pt x="40481" y="997744"/>
                  </a:lnTo>
                  <a:lnTo>
                    <a:pt x="16669" y="1002506"/>
                  </a:lnTo>
                  <a:lnTo>
                    <a:pt x="7144" y="997744"/>
                  </a:lnTo>
                  <a:lnTo>
                    <a:pt x="0" y="990600"/>
                  </a:lnTo>
                  <a:lnTo>
                    <a:pt x="0" y="976312"/>
                  </a:lnTo>
                  <a:lnTo>
                    <a:pt x="4763" y="954881"/>
                  </a:lnTo>
                  <a:lnTo>
                    <a:pt x="21431" y="935831"/>
                  </a:lnTo>
                  <a:lnTo>
                    <a:pt x="133350" y="828675"/>
                  </a:lnTo>
                  <a:lnTo>
                    <a:pt x="283369" y="685800"/>
                  </a:lnTo>
                  <a:lnTo>
                    <a:pt x="431006" y="547687"/>
                  </a:lnTo>
                  <a:lnTo>
                    <a:pt x="566738" y="414337"/>
                  </a:lnTo>
                  <a:lnTo>
                    <a:pt x="640556" y="338137"/>
                  </a:lnTo>
                  <a:lnTo>
                    <a:pt x="661988" y="307181"/>
                  </a:lnTo>
                  <a:lnTo>
                    <a:pt x="681038" y="276225"/>
                  </a:lnTo>
                  <a:lnTo>
                    <a:pt x="692944" y="247650"/>
                  </a:lnTo>
                  <a:lnTo>
                    <a:pt x="704850" y="221456"/>
                  </a:lnTo>
                  <a:lnTo>
                    <a:pt x="707231" y="197644"/>
                  </a:lnTo>
                  <a:lnTo>
                    <a:pt x="704850" y="164306"/>
                  </a:lnTo>
                  <a:lnTo>
                    <a:pt x="695325" y="142875"/>
                  </a:lnTo>
                  <a:lnTo>
                    <a:pt x="673894" y="114300"/>
                  </a:lnTo>
                  <a:lnTo>
                    <a:pt x="638175" y="76200"/>
                  </a:lnTo>
                  <a:lnTo>
                    <a:pt x="609600" y="45244"/>
                  </a:lnTo>
                  <a:lnTo>
                    <a:pt x="604838" y="30956"/>
                  </a:lnTo>
                  <a:lnTo>
                    <a:pt x="607219" y="16669"/>
                  </a:lnTo>
                  <a:lnTo>
                    <a:pt x="614363" y="7144"/>
                  </a:lnTo>
                  <a:lnTo>
                    <a:pt x="635794" y="0"/>
                  </a:lnTo>
                  <a:lnTo>
                    <a:pt x="676275" y="0"/>
                  </a:lnTo>
                  <a:lnTo>
                    <a:pt x="707231" y="4762"/>
                  </a:lnTo>
                  <a:lnTo>
                    <a:pt x="745331" y="14287"/>
                  </a:lnTo>
                  <a:lnTo>
                    <a:pt x="785813" y="28575"/>
                  </a:lnTo>
                  <a:lnTo>
                    <a:pt x="833438" y="52387"/>
                  </a:lnTo>
                  <a:lnTo>
                    <a:pt x="902494" y="90487"/>
                  </a:lnTo>
                  <a:lnTo>
                    <a:pt x="976313" y="138112"/>
                  </a:lnTo>
                  <a:lnTo>
                    <a:pt x="1038225" y="183356"/>
                  </a:lnTo>
                  <a:lnTo>
                    <a:pt x="1097756" y="228600"/>
                  </a:lnTo>
                  <a:lnTo>
                    <a:pt x="1123950" y="252412"/>
                  </a:lnTo>
                  <a:lnTo>
                    <a:pt x="1145381" y="276225"/>
                  </a:lnTo>
                  <a:lnTo>
                    <a:pt x="1157288" y="297656"/>
                  </a:lnTo>
                  <a:lnTo>
                    <a:pt x="1164431" y="323850"/>
                  </a:lnTo>
                  <a:lnTo>
                    <a:pt x="1164431" y="340519"/>
                  </a:lnTo>
                  <a:lnTo>
                    <a:pt x="1157288" y="359569"/>
                  </a:lnTo>
                  <a:lnTo>
                    <a:pt x="1135856" y="373856"/>
                  </a:lnTo>
                  <a:lnTo>
                    <a:pt x="1107281" y="381000"/>
                  </a:lnTo>
                  <a:lnTo>
                    <a:pt x="1064419" y="388144"/>
                  </a:lnTo>
                  <a:lnTo>
                    <a:pt x="1026319" y="397669"/>
                  </a:lnTo>
                  <a:lnTo>
                    <a:pt x="992981" y="409575"/>
                  </a:lnTo>
                  <a:lnTo>
                    <a:pt x="952500" y="431006"/>
                  </a:lnTo>
                  <a:lnTo>
                    <a:pt x="900113" y="471487"/>
                  </a:lnTo>
                  <a:lnTo>
                    <a:pt x="759619" y="566737"/>
                  </a:lnTo>
                  <a:lnTo>
                    <a:pt x="511969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FFEC505-AC99-4B9E-8F53-3F40B3DAAF9E}"/>
                </a:ext>
              </a:extLst>
            </p:cNvPr>
            <p:cNvSpPr/>
            <p:nvPr/>
          </p:nvSpPr>
          <p:spPr>
            <a:xfrm>
              <a:off x="4375150" y="2376489"/>
              <a:ext cx="3187700" cy="604837"/>
            </a:xfrm>
            <a:custGeom>
              <a:avLst/>
              <a:gdLst>
                <a:gd name="connsiteX0" fmla="*/ 1723089 w 3187186"/>
                <a:gd name="connsiteY0" fmla="*/ 314491 h 605196"/>
                <a:gd name="connsiteX1" fmla="*/ 1398028 w 3187186"/>
                <a:gd name="connsiteY1" fmla="*/ 351489 h 605196"/>
                <a:gd name="connsiteX2" fmla="*/ 1207748 w 3187186"/>
                <a:gd name="connsiteY2" fmla="*/ 380560 h 605196"/>
                <a:gd name="connsiteX3" fmla="*/ 967256 w 3187186"/>
                <a:gd name="connsiteY3" fmla="*/ 428130 h 605196"/>
                <a:gd name="connsiteX4" fmla="*/ 697693 w 3187186"/>
                <a:gd name="connsiteY4" fmla="*/ 496842 h 605196"/>
                <a:gd name="connsiteX5" fmla="*/ 480985 w 3187186"/>
                <a:gd name="connsiteY5" fmla="*/ 562911 h 605196"/>
                <a:gd name="connsiteX6" fmla="*/ 375274 w 3187186"/>
                <a:gd name="connsiteY6" fmla="*/ 602553 h 605196"/>
                <a:gd name="connsiteX7" fmla="*/ 351489 w 3187186"/>
                <a:gd name="connsiteY7" fmla="*/ 605196 h 605196"/>
                <a:gd name="connsiteX8" fmla="*/ 317133 w 3187186"/>
                <a:gd name="connsiteY8" fmla="*/ 597267 h 605196"/>
                <a:gd name="connsiteX9" fmla="*/ 274849 w 3187186"/>
                <a:gd name="connsiteY9" fmla="*/ 576125 h 605196"/>
                <a:gd name="connsiteX10" fmla="*/ 245778 w 3187186"/>
                <a:gd name="connsiteY10" fmla="*/ 557626 h 605196"/>
                <a:gd name="connsiteX11" fmla="*/ 206137 w 3187186"/>
                <a:gd name="connsiteY11" fmla="*/ 525912 h 605196"/>
                <a:gd name="connsiteX12" fmla="*/ 169138 w 3187186"/>
                <a:gd name="connsiteY12" fmla="*/ 491556 h 605196"/>
                <a:gd name="connsiteX13" fmla="*/ 121568 w 3187186"/>
                <a:gd name="connsiteY13" fmla="*/ 438701 h 605196"/>
                <a:gd name="connsiteX14" fmla="*/ 71355 w 3187186"/>
                <a:gd name="connsiteY14" fmla="*/ 364703 h 605196"/>
                <a:gd name="connsiteX15" fmla="*/ 34356 w 3187186"/>
                <a:gd name="connsiteY15" fmla="*/ 309205 h 605196"/>
                <a:gd name="connsiteX16" fmla="*/ 15857 w 3187186"/>
                <a:gd name="connsiteY16" fmla="*/ 277492 h 605196"/>
                <a:gd name="connsiteX17" fmla="*/ 2643 w 3187186"/>
                <a:gd name="connsiteY17" fmla="*/ 248421 h 605196"/>
                <a:gd name="connsiteX18" fmla="*/ 0 w 3187186"/>
                <a:gd name="connsiteY18" fmla="*/ 229922 h 605196"/>
                <a:gd name="connsiteX19" fmla="*/ 5286 w 3187186"/>
                <a:gd name="connsiteY19" fmla="*/ 214065 h 605196"/>
                <a:gd name="connsiteX20" fmla="*/ 18500 w 3187186"/>
                <a:gd name="connsiteY20" fmla="*/ 208780 h 605196"/>
                <a:gd name="connsiteX21" fmla="*/ 42285 w 3187186"/>
                <a:gd name="connsiteY21" fmla="*/ 216708 h 605196"/>
                <a:gd name="connsiteX22" fmla="*/ 66070 w 3187186"/>
                <a:gd name="connsiteY22" fmla="*/ 229922 h 605196"/>
                <a:gd name="connsiteX23" fmla="*/ 95140 w 3187186"/>
                <a:gd name="connsiteY23" fmla="*/ 256349 h 605196"/>
                <a:gd name="connsiteX24" fmla="*/ 132139 w 3187186"/>
                <a:gd name="connsiteY24" fmla="*/ 280134 h 605196"/>
                <a:gd name="connsiteX25" fmla="*/ 161210 w 3187186"/>
                <a:gd name="connsiteY25" fmla="*/ 298634 h 605196"/>
                <a:gd name="connsiteX26" fmla="*/ 200851 w 3187186"/>
                <a:gd name="connsiteY26" fmla="*/ 317133 h 605196"/>
                <a:gd name="connsiteX27" fmla="*/ 240493 w 3187186"/>
                <a:gd name="connsiteY27" fmla="*/ 327704 h 605196"/>
                <a:gd name="connsiteX28" fmla="*/ 295991 w 3187186"/>
                <a:gd name="connsiteY28" fmla="*/ 338275 h 605196"/>
                <a:gd name="connsiteX29" fmla="*/ 343561 w 3187186"/>
                <a:gd name="connsiteY29" fmla="*/ 340918 h 605196"/>
                <a:gd name="connsiteX30" fmla="*/ 420201 w 3187186"/>
                <a:gd name="connsiteY30" fmla="*/ 335633 h 605196"/>
                <a:gd name="connsiteX31" fmla="*/ 665979 w 3187186"/>
                <a:gd name="connsiteY31" fmla="*/ 301277 h 605196"/>
                <a:gd name="connsiteX32" fmla="*/ 1041253 w 3187186"/>
                <a:gd name="connsiteY32" fmla="*/ 243136 h 605196"/>
                <a:gd name="connsiteX33" fmla="*/ 1506382 w 3187186"/>
                <a:gd name="connsiteY33" fmla="*/ 179709 h 605196"/>
                <a:gd name="connsiteX34" fmla="*/ 1902798 w 3187186"/>
                <a:gd name="connsiteY34" fmla="*/ 137425 h 605196"/>
                <a:gd name="connsiteX35" fmla="*/ 2470995 w 3187186"/>
                <a:gd name="connsiteY35" fmla="*/ 92497 h 605196"/>
                <a:gd name="connsiteX36" fmla="*/ 2502708 w 3187186"/>
                <a:gd name="connsiteY36" fmla="*/ 87212 h 605196"/>
                <a:gd name="connsiteX37" fmla="*/ 2550278 w 3187186"/>
                <a:gd name="connsiteY37" fmla="*/ 73998 h 605196"/>
                <a:gd name="connsiteX38" fmla="*/ 2600490 w 3187186"/>
                <a:gd name="connsiteY38" fmla="*/ 52856 h 605196"/>
                <a:gd name="connsiteX39" fmla="*/ 2645418 w 3187186"/>
                <a:gd name="connsiteY39" fmla="*/ 26428 h 605196"/>
                <a:gd name="connsiteX40" fmla="*/ 2674488 w 3187186"/>
                <a:gd name="connsiteY40" fmla="*/ 0 h 605196"/>
                <a:gd name="connsiteX41" fmla="*/ 2708844 w 3187186"/>
                <a:gd name="connsiteY41" fmla="*/ 2643 h 605196"/>
                <a:gd name="connsiteX42" fmla="*/ 2780199 w 3187186"/>
                <a:gd name="connsiteY42" fmla="*/ 5286 h 605196"/>
                <a:gd name="connsiteX43" fmla="*/ 2859482 w 3187186"/>
                <a:gd name="connsiteY43" fmla="*/ 15857 h 605196"/>
                <a:gd name="connsiteX44" fmla="*/ 2930837 w 3187186"/>
                <a:gd name="connsiteY44" fmla="*/ 34356 h 605196"/>
                <a:gd name="connsiteX45" fmla="*/ 3002192 w 3187186"/>
                <a:gd name="connsiteY45" fmla="*/ 58141 h 605196"/>
                <a:gd name="connsiteX46" fmla="*/ 3062976 w 3187186"/>
                <a:gd name="connsiteY46" fmla="*/ 89855 h 605196"/>
                <a:gd name="connsiteX47" fmla="*/ 3107903 w 3187186"/>
                <a:gd name="connsiteY47" fmla="*/ 118925 h 605196"/>
                <a:gd name="connsiteX48" fmla="*/ 3144902 w 3187186"/>
                <a:gd name="connsiteY48" fmla="*/ 155924 h 605196"/>
                <a:gd name="connsiteX49" fmla="*/ 3163401 w 3187186"/>
                <a:gd name="connsiteY49" fmla="*/ 177066 h 605196"/>
                <a:gd name="connsiteX50" fmla="*/ 3179258 w 3187186"/>
                <a:gd name="connsiteY50" fmla="*/ 206137 h 605196"/>
                <a:gd name="connsiteX51" fmla="*/ 3187186 w 3187186"/>
                <a:gd name="connsiteY51" fmla="*/ 229922 h 605196"/>
                <a:gd name="connsiteX52" fmla="*/ 3187186 w 3187186"/>
                <a:gd name="connsiteY52" fmla="*/ 248421 h 605196"/>
                <a:gd name="connsiteX53" fmla="*/ 3179258 w 3187186"/>
                <a:gd name="connsiteY53" fmla="*/ 274849 h 605196"/>
                <a:gd name="connsiteX54" fmla="*/ 3152830 w 3187186"/>
                <a:gd name="connsiteY54" fmla="*/ 293348 h 605196"/>
                <a:gd name="connsiteX55" fmla="*/ 3115832 w 3187186"/>
                <a:gd name="connsiteY55" fmla="*/ 311848 h 605196"/>
                <a:gd name="connsiteX56" fmla="*/ 3078833 w 3187186"/>
                <a:gd name="connsiteY56" fmla="*/ 317133 h 605196"/>
                <a:gd name="connsiteX57" fmla="*/ 3036548 w 3187186"/>
                <a:gd name="connsiteY57" fmla="*/ 314491 h 605196"/>
                <a:gd name="connsiteX58" fmla="*/ 2877982 w 3187186"/>
                <a:gd name="connsiteY58" fmla="*/ 285420 h 605196"/>
                <a:gd name="connsiteX59" fmla="*/ 2708844 w 3187186"/>
                <a:gd name="connsiteY59" fmla="*/ 264278 h 605196"/>
                <a:gd name="connsiteX60" fmla="*/ 2452495 w 3187186"/>
                <a:gd name="connsiteY60" fmla="*/ 264278 h 605196"/>
                <a:gd name="connsiteX61" fmla="*/ 2127434 w 3187186"/>
                <a:gd name="connsiteY61" fmla="*/ 280134 h 605196"/>
                <a:gd name="connsiteX62" fmla="*/ 1723089 w 3187186"/>
                <a:gd name="connsiteY62" fmla="*/ 314491 h 6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7186" h="605196">
                  <a:moveTo>
                    <a:pt x="1723089" y="314491"/>
                  </a:moveTo>
                  <a:lnTo>
                    <a:pt x="1398028" y="351489"/>
                  </a:lnTo>
                  <a:lnTo>
                    <a:pt x="1207748" y="380560"/>
                  </a:lnTo>
                  <a:lnTo>
                    <a:pt x="967256" y="428130"/>
                  </a:lnTo>
                  <a:lnTo>
                    <a:pt x="697693" y="496842"/>
                  </a:lnTo>
                  <a:lnTo>
                    <a:pt x="480985" y="562911"/>
                  </a:lnTo>
                  <a:lnTo>
                    <a:pt x="375274" y="602553"/>
                  </a:lnTo>
                  <a:lnTo>
                    <a:pt x="351489" y="605196"/>
                  </a:lnTo>
                  <a:lnTo>
                    <a:pt x="317133" y="597267"/>
                  </a:lnTo>
                  <a:lnTo>
                    <a:pt x="274849" y="576125"/>
                  </a:lnTo>
                  <a:lnTo>
                    <a:pt x="245778" y="557626"/>
                  </a:lnTo>
                  <a:lnTo>
                    <a:pt x="206137" y="525912"/>
                  </a:lnTo>
                  <a:lnTo>
                    <a:pt x="169138" y="491556"/>
                  </a:lnTo>
                  <a:lnTo>
                    <a:pt x="121568" y="438701"/>
                  </a:lnTo>
                  <a:lnTo>
                    <a:pt x="71355" y="364703"/>
                  </a:lnTo>
                  <a:lnTo>
                    <a:pt x="34356" y="309205"/>
                  </a:lnTo>
                  <a:lnTo>
                    <a:pt x="15857" y="277492"/>
                  </a:lnTo>
                  <a:lnTo>
                    <a:pt x="2643" y="248421"/>
                  </a:lnTo>
                  <a:lnTo>
                    <a:pt x="0" y="229922"/>
                  </a:lnTo>
                  <a:lnTo>
                    <a:pt x="5286" y="214065"/>
                  </a:lnTo>
                  <a:lnTo>
                    <a:pt x="18500" y="208780"/>
                  </a:lnTo>
                  <a:lnTo>
                    <a:pt x="42285" y="216708"/>
                  </a:lnTo>
                  <a:lnTo>
                    <a:pt x="66070" y="229922"/>
                  </a:lnTo>
                  <a:lnTo>
                    <a:pt x="95140" y="256349"/>
                  </a:lnTo>
                  <a:lnTo>
                    <a:pt x="132139" y="280134"/>
                  </a:lnTo>
                  <a:lnTo>
                    <a:pt x="161210" y="298634"/>
                  </a:lnTo>
                  <a:lnTo>
                    <a:pt x="200851" y="317133"/>
                  </a:lnTo>
                  <a:lnTo>
                    <a:pt x="240493" y="327704"/>
                  </a:lnTo>
                  <a:lnTo>
                    <a:pt x="295991" y="338275"/>
                  </a:lnTo>
                  <a:lnTo>
                    <a:pt x="343561" y="340918"/>
                  </a:lnTo>
                  <a:lnTo>
                    <a:pt x="420201" y="335633"/>
                  </a:lnTo>
                  <a:lnTo>
                    <a:pt x="665979" y="301277"/>
                  </a:lnTo>
                  <a:lnTo>
                    <a:pt x="1041253" y="243136"/>
                  </a:lnTo>
                  <a:lnTo>
                    <a:pt x="1506382" y="179709"/>
                  </a:lnTo>
                  <a:lnTo>
                    <a:pt x="1902798" y="137425"/>
                  </a:lnTo>
                  <a:lnTo>
                    <a:pt x="2470995" y="92497"/>
                  </a:lnTo>
                  <a:lnTo>
                    <a:pt x="2502708" y="87212"/>
                  </a:lnTo>
                  <a:lnTo>
                    <a:pt x="2550278" y="73998"/>
                  </a:lnTo>
                  <a:lnTo>
                    <a:pt x="2600490" y="52856"/>
                  </a:lnTo>
                  <a:lnTo>
                    <a:pt x="2645418" y="26428"/>
                  </a:lnTo>
                  <a:lnTo>
                    <a:pt x="2674488" y="0"/>
                  </a:lnTo>
                  <a:lnTo>
                    <a:pt x="2708844" y="2643"/>
                  </a:lnTo>
                  <a:lnTo>
                    <a:pt x="2780199" y="5286"/>
                  </a:lnTo>
                  <a:lnTo>
                    <a:pt x="2859482" y="15857"/>
                  </a:lnTo>
                  <a:lnTo>
                    <a:pt x="2930837" y="34356"/>
                  </a:lnTo>
                  <a:lnTo>
                    <a:pt x="3002192" y="58141"/>
                  </a:lnTo>
                  <a:lnTo>
                    <a:pt x="3062976" y="89855"/>
                  </a:lnTo>
                  <a:lnTo>
                    <a:pt x="3107903" y="118925"/>
                  </a:lnTo>
                  <a:lnTo>
                    <a:pt x="3144902" y="155924"/>
                  </a:lnTo>
                  <a:lnTo>
                    <a:pt x="3163401" y="177066"/>
                  </a:lnTo>
                  <a:lnTo>
                    <a:pt x="3179258" y="206137"/>
                  </a:lnTo>
                  <a:lnTo>
                    <a:pt x="3187186" y="229922"/>
                  </a:lnTo>
                  <a:lnTo>
                    <a:pt x="3187186" y="248421"/>
                  </a:lnTo>
                  <a:lnTo>
                    <a:pt x="3179258" y="274849"/>
                  </a:lnTo>
                  <a:lnTo>
                    <a:pt x="3152830" y="293348"/>
                  </a:lnTo>
                  <a:lnTo>
                    <a:pt x="3115832" y="311848"/>
                  </a:lnTo>
                  <a:lnTo>
                    <a:pt x="3078833" y="317133"/>
                  </a:lnTo>
                  <a:lnTo>
                    <a:pt x="3036548" y="314491"/>
                  </a:lnTo>
                  <a:lnTo>
                    <a:pt x="2877982" y="285420"/>
                  </a:lnTo>
                  <a:lnTo>
                    <a:pt x="2708844" y="264278"/>
                  </a:lnTo>
                  <a:lnTo>
                    <a:pt x="2452495" y="264278"/>
                  </a:lnTo>
                  <a:lnTo>
                    <a:pt x="2127434" y="280134"/>
                  </a:lnTo>
                  <a:lnTo>
                    <a:pt x="1723089" y="31449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95B13FBE-DF84-4384-9005-745ED184BA63}"/>
                </a:ext>
              </a:extLst>
            </p:cNvPr>
            <p:cNvSpPr/>
            <p:nvPr/>
          </p:nvSpPr>
          <p:spPr>
            <a:xfrm>
              <a:off x="3748088" y="3000375"/>
              <a:ext cx="1657350" cy="1474788"/>
            </a:xfrm>
            <a:custGeom>
              <a:avLst/>
              <a:gdLst>
                <a:gd name="connsiteX0" fmla="*/ 847725 w 1657350"/>
                <a:gd name="connsiteY0" fmla="*/ 976313 h 1473994"/>
                <a:gd name="connsiteX1" fmla="*/ 600075 w 1657350"/>
                <a:gd name="connsiteY1" fmla="*/ 1145381 h 1473994"/>
                <a:gd name="connsiteX2" fmla="*/ 438150 w 1657350"/>
                <a:gd name="connsiteY2" fmla="*/ 1247775 h 1473994"/>
                <a:gd name="connsiteX3" fmla="*/ 264318 w 1657350"/>
                <a:gd name="connsiteY3" fmla="*/ 1350169 h 1473994"/>
                <a:gd name="connsiteX4" fmla="*/ 100012 w 1657350"/>
                <a:gd name="connsiteY4" fmla="*/ 1440656 h 1473994"/>
                <a:gd name="connsiteX5" fmla="*/ 45243 w 1657350"/>
                <a:gd name="connsiteY5" fmla="*/ 1466850 h 1473994"/>
                <a:gd name="connsiteX6" fmla="*/ 26193 w 1657350"/>
                <a:gd name="connsiteY6" fmla="*/ 1473994 h 1473994"/>
                <a:gd name="connsiteX7" fmla="*/ 7143 w 1657350"/>
                <a:gd name="connsiteY7" fmla="*/ 1469231 h 1473994"/>
                <a:gd name="connsiteX8" fmla="*/ 0 w 1657350"/>
                <a:gd name="connsiteY8" fmla="*/ 1457325 h 1473994"/>
                <a:gd name="connsiteX9" fmla="*/ 0 w 1657350"/>
                <a:gd name="connsiteY9" fmla="*/ 1438275 h 1473994"/>
                <a:gd name="connsiteX10" fmla="*/ 14287 w 1657350"/>
                <a:gd name="connsiteY10" fmla="*/ 1414463 h 1473994"/>
                <a:gd name="connsiteX11" fmla="*/ 71437 w 1657350"/>
                <a:gd name="connsiteY11" fmla="*/ 1369219 h 1473994"/>
                <a:gd name="connsiteX12" fmla="*/ 269081 w 1657350"/>
                <a:gd name="connsiteY12" fmla="*/ 1209675 h 1473994"/>
                <a:gd name="connsiteX13" fmla="*/ 473868 w 1657350"/>
                <a:gd name="connsiteY13" fmla="*/ 1040606 h 1473994"/>
                <a:gd name="connsiteX14" fmla="*/ 597693 w 1657350"/>
                <a:gd name="connsiteY14" fmla="*/ 940594 h 1473994"/>
                <a:gd name="connsiteX15" fmla="*/ 740568 w 1657350"/>
                <a:gd name="connsiteY15" fmla="*/ 814388 h 1473994"/>
                <a:gd name="connsiteX16" fmla="*/ 885825 w 1657350"/>
                <a:gd name="connsiteY16" fmla="*/ 678656 h 1473994"/>
                <a:gd name="connsiteX17" fmla="*/ 978693 w 1657350"/>
                <a:gd name="connsiteY17" fmla="*/ 581025 h 1473994"/>
                <a:gd name="connsiteX18" fmla="*/ 1038225 w 1657350"/>
                <a:gd name="connsiteY18" fmla="*/ 516731 h 1473994"/>
                <a:gd name="connsiteX19" fmla="*/ 1095375 w 1657350"/>
                <a:gd name="connsiteY19" fmla="*/ 442913 h 1473994"/>
                <a:gd name="connsiteX20" fmla="*/ 1135856 w 1657350"/>
                <a:gd name="connsiteY20" fmla="*/ 388144 h 1473994"/>
                <a:gd name="connsiteX21" fmla="*/ 1178718 w 1657350"/>
                <a:gd name="connsiteY21" fmla="*/ 323850 h 1473994"/>
                <a:gd name="connsiteX22" fmla="*/ 1209675 w 1657350"/>
                <a:gd name="connsiteY22" fmla="*/ 269081 h 1473994"/>
                <a:gd name="connsiteX23" fmla="*/ 1238250 w 1657350"/>
                <a:gd name="connsiteY23" fmla="*/ 207169 h 1473994"/>
                <a:gd name="connsiteX24" fmla="*/ 1245393 w 1657350"/>
                <a:gd name="connsiteY24" fmla="*/ 183356 h 1473994"/>
                <a:gd name="connsiteX25" fmla="*/ 1245393 w 1657350"/>
                <a:gd name="connsiteY25" fmla="*/ 169069 h 1473994"/>
                <a:gd name="connsiteX26" fmla="*/ 1233487 w 1657350"/>
                <a:gd name="connsiteY26" fmla="*/ 154781 h 1473994"/>
                <a:gd name="connsiteX27" fmla="*/ 1195387 w 1657350"/>
                <a:gd name="connsiteY27" fmla="*/ 123825 h 1473994"/>
                <a:gd name="connsiteX28" fmla="*/ 1157287 w 1657350"/>
                <a:gd name="connsiteY28" fmla="*/ 92869 h 1473994"/>
                <a:gd name="connsiteX29" fmla="*/ 1107281 w 1657350"/>
                <a:gd name="connsiteY29" fmla="*/ 61913 h 1473994"/>
                <a:gd name="connsiteX30" fmla="*/ 1095375 w 1657350"/>
                <a:gd name="connsiteY30" fmla="*/ 54769 h 1473994"/>
                <a:gd name="connsiteX31" fmla="*/ 1085850 w 1657350"/>
                <a:gd name="connsiteY31" fmla="*/ 40481 h 1473994"/>
                <a:gd name="connsiteX32" fmla="*/ 1083468 w 1657350"/>
                <a:gd name="connsiteY32" fmla="*/ 28575 h 1473994"/>
                <a:gd name="connsiteX33" fmla="*/ 1095375 w 1657350"/>
                <a:gd name="connsiteY33" fmla="*/ 14288 h 1473994"/>
                <a:gd name="connsiteX34" fmla="*/ 1109662 w 1657350"/>
                <a:gd name="connsiteY34" fmla="*/ 4763 h 1473994"/>
                <a:gd name="connsiteX35" fmla="*/ 1145381 w 1657350"/>
                <a:gd name="connsiteY35" fmla="*/ 0 h 1473994"/>
                <a:gd name="connsiteX36" fmla="*/ 1214437 w 1657350"/>
                <a:gd name="connsiteY36" fmla="*/ 9525 h 1473994"/>
                <a:gd name="connsiteX37" fmla="*/ 1283493 w 1657350"/>
                <a:gd name="connsiteY37" fmla="*/ 26194 h 1473994"/>
                <a:gd name="connsiteX38" fmla="*/ 1352550 w 1657350"/>
                <a:gd name="connsiteY38" fmla="*/ 52388 h 1473994"/>
                <a:gd name="connsiteX39" fmla="*/ 1412081 w 1657350"/>
                <a:gd name="connsiteY39" fmla="*/ 80963 h 1473994"/>
                <a:gd name="connsiteX40" fmla="*/ 1481137 w 1657350"/>
                <a:gd name="connsiteY40" fmla="*/ 119063 h 1473994"/>
                <a:gd name="connsiteX41" fmla="*/ 1545431 w 1657350"/>
                <a:gd name="connsiteY41" fmla="*/ 161925 h 1473994"/>
                <a:gd name="connsiteX42" fmla="*/ 1602581 w 1657350"/>
                <a:gd name="connsiteY42" fmla="*/ 204788 h 1473994"/>
                <a:gd name="connsiteX43" fmla="*/ 1635918 w 1657350"/>
                <a:gd name="connsiteY43" fmla="*/ 238125 h 1473994"/>
                <a:gd name="connsiteX44" fmla="*/ 1652587 w 1657350"/>
                <a:gd name="connsiteY44" fmla="*/ 257175 h 1473994"/>
                <a:gd name="connsiteX45" fmla="*/ 1657350 w 1657350"/>
                <a:gd name="connsiteY45" fmla="*/ 271463 h 1473994"/>
                <a:gd name="connsiteX46" fmla="*/ 1657350 w 1657350"/>
                <a:gd name="connsiteY46" fmla="*/ 288131 h 1473994"/>
                <a:gd name="connsiteX47" fmla="*/ 1645443 w 1657350"/>
                <a:gd name="connsiteY47" fmla="*/ 311944 h 1473994"/>
                <a:gd name="connsiteX48" fmla="*/ 1616868 w 1657350"/>
                <a:gd name="connsiteY48" fmla="*/ 335756 h 1473994"/>
                <a:gd name="connsiteX49" fmla="*/ 1576387 w 1657350"/>
                <a:gd name="connsiteY49" fmla="*/ 361950 h 1473994"/>
                <a:gd name="connsiteX50" fmla="*/ 1528762 w 1657350"/>
                <a:gd name="connsiteY50" fmla="*/ 390525 h 1473994"/>
                <a:gd name="connsiteX51" fmla="*/ 1390650 w 1657350"/>
                <a:gd name="connsiteY51" fmla="*/ 523875 h 1473994"/>
                <a:gd name="connsiteX52" fmla="*/ 1240631 w 1657350"/>
                <a:gd name="connsiteY52" fmla="*/ 661988 h 1473994"/>
                <a:gd name="connsiteX53" fmla="*/ 1128712 w 1657350"/>
                <a:gd name="connsiteY53" fmla="*/ 757238 h 1473994"/>
                <a:gd name="connsiteX54" fmla="*/ 966787 w 1657350"/>
                <a:gd name="connsiteY54" fmla="*/ 890588 h 1473994"/>
                <a:gd name="connsiteX55" fmla="*/ 847725 w 1657350"/>
                <a:gd name="connsiteY55" fmla="*/ 9763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57350" h="1473994">
                  <a:moveTo>
                    <a:pt x="847725" y="976313"/>
                  </a:moveTo>
                  <a:lnTo>
                    <a:pt x="600075" y="1145381"/>
                  </a:lnTo>
                  <a:lnTo>
                    <a:pt x="438150" y="1247775"/>
                  </a:lnTo>
                  <a:lnTo>
                    <a:pt x="264318" y="1350169"/>
                  </a:lnTo>
                  <a:lnTo>
                    <a:pt x="100012" y="1440656"/>
                  </a:lnTo>
                  <a:lnTo>
                    <a:pt x="45243" y="1466850"/>
                  </a:lnTo>
                  <a:lnTo>
                    <a:pt x="26193" y="1473994"/>
                  </a:lnTo>
                  <a:lnTo>
                    <a:pt x="7143" y="1469231"/>
                  </a:lnTo>
                  <a:lnTo>
                    <a:pt x="0" y="1457325"/>
                  </a:lnTo>
                  <a:lnTo>
                    <a:pt x="0" y="1438275"/>
                  </a:lnTo>
                  <a:lnTo>
                    <a:pt x="14287" y="1414463"/>
                  </a:lnTo>
                  <a:lnTo>
                    <a:pt x="71437" y="1369219"/>
                  </a:lnTo>
                  <a:lnTo>
                    <a:pt x="269081" y="1209675"/>
                  </a:lnTo>
                  <a:lnTo>
                    <a:pt x="473868" y="1040606"/>
                  </a:lnTo>
                  <a:lnTo>
                    <a:pt x="597693" y="940594"/>
                  </a:lnTo>
                  <a:lnTo>
                    <a:pt x="740568" y="814388"/>
                  </a:lnTo>
                  <a:lnTo>
                    <a:pt x="885825" y="678656"/>
                  </a:lnTo>
                  <a:lnTo>
                    <a:pt x="978693" y="581025"/>
                  </a:lnTo>
                  <a:lnTo>
                    <a:pt x="1038225" y="516731"/>
                  </a:lnTo>
                  <a:lnTo>
                    <a:pt x="1095375" y="442913"/>
                  </a:lnTo>
                  <a:lnTo>
                    <a:pt x="1135856" y="388144"/>
                  </a:lnTo>
                  <a:lnTo>
                    <a:pt x="1178718" y="323850"/>
                  </a:lnTo>
                  <a:lnTo>
                    <a:pt x="1209675" y="269081"/>
                  </a:lnTo>
                  <a:lnTo>
                    <a:pt x="1238250" y="207169"/>
                  </a:lnTo>
                  <a:lnTo>
                    <a:pt x="1245393" y="183356"/>
                  </a:lnTo>
                  <a:lnTo>
                    <a:pt x="1245393" y="169069"/>
                  </a:lnTo>
                  <a:lnTo>
                    <a:pt x="1233487" y="154781"/>
                  </a:lnTo>
                  <a:lnTo>
                    <a:pt x="1195387" y="123825"/>
                  </a:lnTo>
                  <a:lnTo>
                    <a:pt x="1157287" y="92869"/>
                  </a:lnTo>
                  <a:lnTo>
                    <a:pt x="1107281" y="61913"/>
                  </a:lnTo>
                  <a:lnTo>
                    <a:pt x="1095375" y="54769"/>
                  </a:lnTo>
                  <a:lnTo>
                    <a:pt x="1085850" y="40481"/>
                  </a:lnTo>
                  <a:lnTo>
                    <a:pt x="1083468" y="28575"/>
                  </a:lnTo>
                  <a:lnTo>
                    <a:pt x="1095375" y="14288"/>
                  </a:lnTo>
                  <a:lnTo>
                    <a:pt x="1109662" y="4763"/>
                  </a:lnTo>
                  <a:lnTo>
                    <a:pt x="1145381" y="0"/>
                  </a:lnTo>
                  <a:lnTo>
                    <a:pt x="1214437" y="9525"/>
                  </a:lnTo>
                  <a:lnTo>
                    <a:pt x="1283493" y="26194"/>
                  </a:lnTo>
                  <a:lnTo>
                    <a:pt x="1352550" y="52388"/>
                  </a:lnTo>
                  <a:lnTo>
                    <a:pt x="1412081" y="80963"/>
                  </a:lnTo>
                  <a:lnTo>
                    <a:pt x="1481137" y="119063"/>
                  </a:lnTo>
                  <a:lnTo>
                    <a:pt x="1545431" y="161925"/>
                  </a:lnTo>
                  <a:lnTo>
                    <a:pt x="1602581" y="204788"/>
                  </a:lnTo>
                  <a:lnTo>
                    <a:pt x="1635918" y="238125"/>
                  </a:lnTo>
                  <a:lnTo>
                    <a:pt x="1652587" y="257175"/>
                  </a:lnTo>
                  <a:lnTo>
                    <a:pt x="1657350" y="271463"/>
                  </a:lnTo>
                  <a:lnTo>
                    <a:pt x="1657350" y="288131"/>
                  </a:lnTo>
                  <a:lnTo>
                    <a:pt x="1645443" y="311944"/>
                  </a:lnTo>
                  <a:lnTo>
                    <a:pt x="1616868" y="335756"/>
                  </a:lnTo>
                  <a:lnTo>
                    <a:pt x="1576387" y="361950"/>
                  </a:lnTo>
                  <a:lnTo>
                    <a:pt x="1528762" y="390525"/>
                  </a:lnTo>
                  <a:lnTo>
                    <a:pt x="1390650" y="523875"/>
                  </a:lnTo>
                  <a:lnTo>
                    <a:pt x="1240631" y="661988"/>
                  </a:lnTo>
                  <a:lnTo>
                    <a:pt x="1128712" y="757238"/>
                  </a:lnTo>
                  <a:lnTo>
                    <a:pt x="966787" y="890588"/>
                  </a:lnTo>
                  <a:lnTo>
                    <a:pt x="847725" y="97631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CD12AD6D-A2DB-4DB1-87A4-68954C1CA02C}"/>
                </a:ext>
              </a:extLst>
            </p:cNvPr>
            <p:cNvSpPr/>
            <p:nvPr/>
          </p:nvSpPr>
          <p:spPr>
            <a:xfrm>
              <a:off x="6284913" y="2847976"/>
              <a:ext cx="2330450" cy="1476375"/>
            </a:xfrm>
            <a:custGeom>
              <a:avLst/>
              <a:gdLst>
                <a:gd name="connsiteX0" fmla="*/ 1140619 w 2331244"/>
                <a:gd name="connsiteY0" fmla="*/ 1026319 h 1476375"/>
                <a:gd name="connsiteX1" fmla="*/ 871537 w 2331244"/>
                <a:gd name="connsiteY1" fmla="*/ 769144 h 1476375"/>
                <a:gd name="connsiteX2" fmla="*/ 714375 w 2331244"/>
                <a:gd name="connsiteY2" fmla="*/ 619125 h 1476375"/>
                <a:gd name="connsiteX3" fmla="*/ 509587 w 2331244"/>
                <a:gd name="connsiteY3" fmla="*/ 435769 h 1476375"/>
                <a:gd name="connsiteX4" fmla="*/ 371475 w 2331244"/>
                <a:gd name="connsiteY4" fmla="*/ 311944 h 1476375"/>
                <a:gd name="connsiteX5" fmla="*/ 211931 w 2331244"/>
                <a:gd name="connsiteY5" fmla="*/ 178594 h 1476375"/>
                <a:gd name="connsiteX6" fmla="*/ 152400 w 2331244"/>
                <a:gd name="connsiteY6" fmla="*/ 133350 h 1476375"/>
                <a:gd name="connsiteX7" fmla="*/ 133350 w 2331244"/>
                <a:gd name="connsiteY7" fmla="*/ 121444 h 1476375"/>
                <a:gd name="connsiteX8" fmla="*/ 111919 w 2331244"/>
                <a:gd name="connsiteY8" fmla="*/ 107156 h 1476375"/>
                <a:gd name="connsiteX9" fmla="*/ 52387 w 2331244"/>
                <a:gd name="connsiteY9" fmla="*/ 80963 h 1476375"/>
                <a:gd name="connsiteX10" fmla="*/ 33337 w 2331244"/>
                <a:gd name="connsiteY10" fmla="*/ 73819 h 1476375"/>
                <a:gd name="connsiteX11" fmla="*/ 14287 w 2331244"/>
                <a:gd name="connsiteY11" fmla="*/ 61913 h 1476375"/>
                <a:gd name="connsiteX12" fmla="*/ 4762 w 2331244"/>
                <a:gd name="connsiteY12" fmla="*/ 45244 h 1476375"/>
                <a:gd name="connsiteX13" fmla="*/ 0 w 2331244"/>
                <a:gd name="connsiteY13" fmla="*/ 30956 h 1476375"/>
                <a:gd name="connsiteX14" fmla="*/ 4762 w 2331244"/>
                <a:gd name="connsiteY14" fmla="*/ 16669 h 1476375"/>
                <a:gd name="connsiteX15" fmla="*/ 21431 w 2331244"/>
                <a:gd name="connsiteY15" fmla="*/ 4763 h 1476375"/>
                <a:gd name="connsiteX16" fmla="*/ 50006 w 2331244"/>
                <a:gd name="connsiteY16" fmla="*/ 0 h 1476375"/>
                <a:gd name="connsiteX17" fmla="*/ 80962 w 2331244"/>
                <a:gd name="connsiteY17" fmla="*/ 0 h 1476375"/>
                <a:gd name="connsiteX18" fmla="*/ 109537 w 2331244"/>
                <a:gd name="connsiteY18" fmla="*/ 4763 h 1476375"/>
                <a:gd name="connsiteX19" fmla="*/ 161925 w 2331244"/>
                <a:gd name="connsiteY19" fmla="*/ 30956 h 1476375"/>
                <a:gd name="connsiteX20" fmla="*/ 288131 w 2331244"/>
                <a:gd name="connsiteY20" fmla="*/ 104775 h 1476375"/>
                <a:gd name="connsiteX21" fmla="*/ 528637 w 2331244"/>
                <a:gd name="connsiteY21" fmla="*/ 273844 h 1476375"/>
                <a:gd name="connsiteX22" fmla="*/ 764381 w 2331244"/>
                <a:gd name="connsiteY22" fmla="*/ 450056 h 1476375"/>
                <a:gd name="connsiteX23" fmla="*/ 1054894 w 2331244"/>
                <a:gd name="connsiteY23" fmla="*/ 669131 h 1476375"/>
                <a:gd name="connsiteX24" fmla="*/ 1293019 w 2331244"/>
                <a:gd name="connsiteY24" fmla="*/ 838200 h 1476375"/>
                <a:gd name="connsiteX25" fmla="*/ 1469231 w 2331244"/>
                <a:gd name="connsiteY25" fmla="*/ 954881 h 1476375"/>
                <a:gd name="connsiteX26" fmla="*/ 1638300 w 2331244"/>
                <a:gd name="connsiteY26" fmla="*/ 1059656 h 1476375"/>
                <a:gd name="connsiteX27" fmla="*/ 1852612 w 2331244"/>
                <a:gd name="connsiteY27" fmla="*/ 1185863 h 1476375"/>
                <a:gd name="connsiteX28" fmla="*/ 1995487 w 2331244"/>
                <a:gd name="connsiteY28" fmla="*/ 1262063 h 1476375"/>
                <a:gd name="connsiteX29" fmla="*/ 2202656 w 2331244"/>
                <a:gd name="connsiteY29" fmla="*/ 1362075 h 1476375"/>
                <a:gd name="connsiteX30" fmla="*/ 2302669 w 2331244"/>
                <a:gd name="connsiteY30" fmla="*/ 1407319 h 1476375"/>
                <a:gd name="connsiteX31" fmla="*/ 2319337 w 2331244"/>
                <a:gd name="connsiteY31" fmla="*/ 1421606 h 1476375"/>
                <a:gd name="connsiteX32" fmla="*/ 2326481 w 2331244"/>
                <a:gd name="connsiteY32" fmla="*/ 1431131 h 1476375"/>
                <a:gd name="connsiteX33" fmla="*/ 2331244 w 2331244"/>
                <a:gd name="connsiteY33" fmla="*/ 1447800 h 1476375"/>
                <a:gd name="connsiteX34" fmla="*/ 2328862 w 2331244"/>
                <a:gd name="connsiteY34" fmla="*/ 1462088 h 1476375"/>
                <a:gd name="connsiteX35" fmla="*/ 2319337 w 2331244"/>
                <a:gd name="connsiteY35" fmla="*/ 1473994 h 1476375"/>
                <a:gd name="connsiteX36" fmla="*/ 2286000 w 2331244"/>
                <a:gd name="connsiteY36" fmla="*/ 1476375 h 1476375"/>
                <a:gd name="connsiteX37" fmla="*/ 2107406 w 2331244"/>
                <a:gd name="connsiteY37" fmla="*/ 1464469 h 1476375"/>
                <a:gd name="connsiteX38" fmla="*/ 1847850 w 2331244"/>
                <a:gd name="connsiteY38" fmla="*/ 1445419 h 1476375"/>
                <a:gd name="connsiteX39" fmla="*/ 1621631 w 2331244"/>
                <a:gd name="connsiteY39" fmla="*/ 1428750 h 1476375"/>
                <a:gd name="connsiteX40" fmla="*/ 1597819 w 2331244"/>
                <a:gd name="connsiteY40" fmla="*/ 1423988 h 1476375"/>
                <a:gd name="connsiteX41" fmla="*/ 1557337 w 2331244"/>
                <a:gd name="connsiteY41" fmla="*/ 1402556 h 1476375"/>
                <a:gd name="connsiteX42" fmla="*/ 1490662 w 2331244"/>
                <a:gd name="connsiteY42" fmla="*/ 1364456 h 1476375"/>
                <a:gd name="connsiteX43" fmla="*/ 1419225 w 2331244"/>
                <a:gd name="connsiteY43" fmla="*/ 1307306 h 1476375"/>
                <a:gd name="connsiteX44" fmla="*/ 1140619 w 2331244"/>
                <a:gd name="connsiteY44" fmla="*/ 1026319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31244" h="1476375">
                  <a:moveTo>
                    <a:pt x="1140619" y="1026319"/>
                  </a:moveTo>
                  <a:lnTo>
                    <a:pt x="871537" y="769144"/>
                  </a:lnTo>
                  <a:lnTo>
                    <a:pt x="714375" y="619125"/>
                  </a:lnTo>
                  <a:lnTo>
                    <a:pt x="509587" y="435769"/>
                  </a:lnTo>
                  <a:lnTo>
                    <a:pt x="371475" y="311944"/>
                  </a:lnTo>
                  <a:lnTo>
                    <a:pt x="211931" y="178594"/>
                  </a:lnTo>
                  <a:lnTo>
                    <a:pt x="152400" y="133350"/>
                  </a:lnTo>
                  <a:lnTo>
                    <a:pt x="133350" y="121444"/>
                  </a:lnTo>
                  <a:lnTo>
                    <a:pt x="111919" y="107156"/>
                  </a:lnTo>
                  <a:lnTo>
                    <a:pt x="52387" y="80963"/>
                  </a:lnTo>
                  <a:lnTo>
                    <a:pt x="33337" y="73819"/>
                  </a:lnTo>
                  <a:lnTo>
                    <a:pt x="14287" y="61913"/>
                  </a:lnTo>
                  <a:lnTo>
                    <a:pt x="4762" y="45244"/>
                  </a:lnTo>
                  <a:lnTo>
                    <a:pt x="0" y="30956"/>
                  </a:lnTo>
                  <a:lnTo>
                    <a:pt x="4762" y="16669"/>
                  </a:lnTo>
                  <a:lnTo>
                    <a:pt x="21431" y="4763"/>
                  </a:lnTo>
                  <a:lnTo>
                    <a:pt x="50006" y="0"/>
                  </a:lnTo>
                  <a:lnTo>
                    <a:pt x="80962" y="0"/>
                  </a:lnTo>
                  <a:lnTo>
                    <a:pt x="109537" y="4763"/>
                  </a:lnTo>
                  <a:lnTo>
                    <a:pt x="161925" y="30956"/>
                  </a:lnTo>
                  <a:lnTo>
                    <a:pt x="288131" y="104775"/>
                  </a:lnTo>
                  <a:lnTo>
                    <a:pt x="528637" y="273844"/>
                  </a:lnTo>
                  <a:lnTo>
                    <a:pt x="764381" y="450056"/>
                  </a:lnTo>
                  <a:lnTo>
                    <a:pt x="1054894" y="669131"/>
                  </a:lnTo>
                  <a:lnTo>
                    <a:pt x="1293019" y="838200"/>
                  </a:lnTo>
                  <a:lnTo>
                    <a:pt x="1469231" y="954881"/>
                  </a:lnTo>
                  <a:lnTo>
                    <a:pt x="1638300" y="1059656"/>
                  </a:lnTo>
                  <a:lnTo>
                    <a:pt x="1852612" y="1185863"/>
                  </a:lnTo>
                  <a:lnTo>
                    <a:pt x="1995487" y="1262063"/>
                  </a:lnTo>
                  <a:lnTo>
                    <a:pt x="2202656" y="1362075"/>
                  </a:lnTo>
                  <a:lnTo>
                    <a:pt x="2302669" y="1407319"/>
                  </a:lnTo>
                  <a:lnTo>
                    <a:pt x="2319337" y="1421606"/>
                  </a:lnTo>
                  <a:lnTo>
                    <a:pt x="2326481" y="1431131"/>
                  </a:lnTo>
                  <a:lnTo>
                    <a:pt x="2331244" y="1447800"/>
                  </a:lnTo>
                  <a:lnTo>
                    <a:pt x="2328862" y="1462088"/>
                  </a:lnTo>
                  <a:lnTo>
                    <a:pt x="2319337" y="1473994"/>
                  </a:lnTo>
                  <a:lnTo>
                    <a:pt x="2286000" y="1476375"/>
                  </a:lnTo>
                  <a:lnTo>
                    <a:pt x="2107406" y="1464469"/>
                  </a:lnTo>
                  <a:lnTo>
                    <a:pt x="1847850" y="1445419"/>
                  </a:lnTo>
                  <a:lnTo>
                    <a:pt x="1621631" y="1428750"/>
                  </a:lnTo>
                  <a:lnTo>
                    <a:pt x="1597819" y="1423988"/>
                  </a:lnTo>
                  <a:lnTo>
                    <a:pt x="1557337" y="1402556"/>
                  </a:lnTo>
                  <a:lnTo>
                    <a:pt x="1490662" y="1364456"/>
                  </a:lnTo>
                  <a:lnTo>
                    <a:pt x="1419225" y="1307306"/>
                  </a:lnTo>
                  <a:lnTo>
                    <a:pt x="1140619" y="10263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CC7449F6-88D1-4581-8C7B-57BCD0C5BE30}"/>
                </a:ext>
              </a:extLst>
            </p:cNvPr>
            <p:cNvSpPr/>
            <p:nvPr/>
          </p:nvSpPr>
          <p:spPr>
            <a:xfrm>
              <a:off x="4367213" y="4265614"/>
              <a:ext cx="690562" cy="1425575"/>
            </a:xfrm>
            <a:custGeom>
              <a:avLst/>
              <a:gdLst>
                <a:gd name="connsiteX0" fmla="*/ 397668 w 690562"/>
                <a:gd name="connsiteY0" fmla="*/ 866775 h 1426369"/>
                <a:gd name="connsiteX1" fmla="*/ 335756 w 690562"/>
                <a:gd name="connsiteY1" fmla="*/ 557212 h 1426369"/>
                <a:gd name="connsiteX2" fmla="*/ 278606 w 690562"/>
                <a:gd name="connsiteY2" fmla="*/ 342900 h 1426369"/>
                <a:gd name="connsiteX3" fmla="*/ 266700 w 690562"/>
                <a:gd name="connsiteY3" fmla="*/ 319087 h 1426369"/>
                <a:gd name="connsiteX4" fmla="*/ 228600 w 690562"/>
                <a:gd name="connsiteY4" fmla="*/ 266700 h 1426369"/>
                <a:gd name="connsiteX5" fmla="*/ 157162 w 690562"/>
                <a:gd name="connsiteY5" fmla="*/ 178594 h 1426369"/>
                <a:gd name="connsiteX6" fmla="*/ 128587 w 690562"/>
                <a:gd name="connsiteY6" fmla="*/ 154781 h 1426369"/>
                <a:gd name="connsiteX7" fmla="*/ 90487 w 690562"/>
                <a:gd name="connsiteY7" fmla="*/ 123825 h 1426369"/>
                <a:gd name="connsiteX8" fmla="*/ 57150 w 690562"/>
                <a:gd name="connsiteY8" fmla="*/ 100012 h 1426369"/>
                <a:gd name="connsiteX9" fmla="*/ 11906 w 690562"/>
                <a:gd name="connsiteY9" fmla="*/ 78581 h 1426369"/>
                <a:gd name="connsiteX10" fmla="*/ 2381 w 690562"/>
                <a:gd name="connsiteY10" fmla="*/ 64294 h 1426369"/>
                <a:gd name="connsiteX11" fmla="*/ 0 w 690562"/>
                <a:gd name="connsiteY11" fmla="*/ 45244 h 1426369"/>
                <a:gd name="connsiteX12" fmla="*/ 9525 w 690562"/>
                <a:gd name="connsiteY12" fmla="*/ 23812 h 1426369"/>
                <a:gd name="connsiteX13" fmla="*/ 21431 w 690562"/>
                <a:gd name="connsiteY13" fmla="*/ 9525 h 1426369"/>
                <a:gd name="connsiteX14" fmla="*/ 47625 w 690562"/>
                <a:gd name="connsiteY14" fmla="*/ 2381 h 1426369"/>
                <a:gd name="connsiteX15" fmla="*/ 97631 w 690562"/>
                <a:gd name="connsiteY15" fmla="*/ 0 h 1426369"/>
                <a:gd name="connsiteX16" fmla="*/ 150018 w 690562"/>
                <a:gd name="connsiteY16" fmla="*/ 7144 h 1426369"/>
                <a:gd name="connsiteX17" fmla="*/ 183356 w 690562"/>
                <a:gd name="connsiteY17" fmla="*/ 16669 h 1426369"/>
                <a:gd name="connsiteX18" fmla="*/ 259556 w 690562"/>
                <a:gd name="connsiteY18" fmla="*/ 28575 h 1426369"/>
                <a:gd name="connsiteX19" fmla="*/ 311943 w 690562"/>
                <a:gd name="connsiteY19" fmla="*/ 42862 h 1426369"/>
                <a:gd name="connsiteX20" fmla="*/ 390525 w 690562"/>
                <a:gd name="connsiteY20" fmla="*/ 71437 h 1426369"/>
                <a:gd name="connsiteX21" fmla="*/ 452437 w 690562"/>
                <a:gd name="connsiteY21" fmla="*/ 100012 h 1426369"/>
                <a:gd name="connsiteX22" fmla="*/ 495300 w 690562"/>
                <a:gd name="connsiteY22" fmla="*/ 126206 h 1426369"/>
                <a:gd name="connsiteX23" fmla="*/ 488156 w 690562"/>
                <a:gd name="connsiteY23" fmla="*/ 257175 h 1426369"/>
                <a:gd name="connsiteX24" fmla="*/ 550068 w 690562"/>
                <a:gd name="connsiteY24" fmla="*/ 557212 h 1426369"/>
                <a:gd name="connsiteX25" fmla="*/ 592931 w 690562"/>
                <a:gd name="connsiteY25" fmla="*/ 792956 h 1426369"/>
                <a:gd name="connsiteX26" fmla="*/ 623887 w 690562"/>
                <a:gd name="connsiteY26" fmla="*/ 997744 h 1426369"/>
                <a:gd name="connsiteX27" fmla="*/ 654843 w 690562"/>
                <a:gd name="connsiteY27" fmla="*/ 1178719 h 1426369"/>
                <a:gd name="connsiteX28" fmla="*/ 690562 w 690562"/>
                <a:gd name="connsiteY28" fmla="*/ 1400175 h 1426369"/>
                <a:gd name="connsiteX29" fmla="*/ 461962 w 690562"/>
                <a:gd name="connsiteY29" fmla="*/ 1426369 h 1426369"/>
                <a:gd name="connsiteX30" fmla="*/ 438150 w 690562"/>
                <a:gd name="connsiteY30" fmla="*/ 1216819 h 1426369"/>
                <a:gd name="connsiteX31" fmla="*/ 397668 w 690562"/>
                <a:gd name="connsiteY31" fmla="*/ 866775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0562" h="1426369">
                  <a:moveTo>
                    <a:pt x="397668" y="866775"/>
                  </a:moveTo>
                  <a:lnTo>
                    <a:pt x="335756" y="557212"/>
                  </a:lnTo>
                  <a:lnTo>
                    <a:pt x="278606" y="342900"/>
                  </a:lnTo>
                  <a:lnTo>
                    <a:pt x="266700" y="319087"/>
                  </a:lnTo>
                  <a:lnTo>
                    <a:pt x="228600" y="266700"/>
                  </a:lnTo>
                  <a:lnTo>
                    <a:pt x="157162" y="178594"/>
                  </a:lnTo>
                  <a:lnTo>
                    <a:pt x="128587" y="154781"/>
                  </a:lnTo>
                  <a:lnTo>
                    <a:pt x="90487" y="123825"/>
                  </a:lnTo>
                  <a:lnTo>
                    <a:pt x="57150" y="100012"/>
                  </a:lnTo>
                  <a:lnTo>
                    <a:pt x="11906" y="78581"/>
                  </a:lnTo>
                  <a:lnTo>
                    <a:pt x="2381" y="64294"/>
                  </a:lnTo>
                  <a:lnTo>
                    <a:pt x="0" y="45244"/>
                  </a:lnTo>
                  <a:lnTo>
                    <a:pt x="9525" y="23812"/>
                  </a:lnTo>
                  <a:lnTo>
                    <a:pt x="21431" y="9525"/>
                  </a:lnTo>
                  <a:lnTo>
                    <a:pt x="47625" y="2381"/>
                  </a:lnTo>
                  <a:lnTo>
                    <a:pt x="97631" y="0"/>
                  </a:lnTo>
                  <a:lnTo>
                    <a:pt x="150018" y="7144"/>
                  </a:lnTo>
                  <a:lnTo>
                    <a:pt x="183356" y="16669"/>
                  </a:lnTo>
                  <a:lnTo>
                    <a:pt x="259556" y="28575"/>
                  </a:lnTo>
                  <a:lnTo>
                    <a:pt x="311943" y="42862"/>
                  </a:lnTo>
                  <a:lnTo>
                    <a:pt x="390525" y="71437"/>
                  </a:lnTo>
                  <a:lnTo>
                    <a:pt x="452437" y="100012"/>
                  </a:lnTo>
                  <a:lnTo>
                    <a:pt x="495300" y="126206"/>
                  </a:lnTo>
                  <a:lnTo>
                    <a:pt x="488156" y="257175"/>
                  </a:lnTo>
                  <a:lnTo>
                    <a:pt x="550068" y="557212"/>
                  </a:lnTo>
                  <a:lnTo>
                    <a:pt x="592931" y="792956"/>
                  </a:lnTo>
                  <a:lnTo>
                    <a:pt x="623887" y="997744"/>
                  </a:lnTo>
                  <a:lnTo>
                    <a:pt x="654843" y="1178719"/>
                  </a:lnTo>
                  <a:lnTo>
                    <a:pt x="690562" y="1400175"/>
                  </a:lnTo>
                  <a:lnTo>
                    <a:pt x="461962" y="1426369"/>
                  </a:lnTo>
                  <a:lnTo>
                    <a:pt x="438150" y="1216819"/>
                  </a:lnTo>
                  <a:lnTo>
                    <a:pt x="397668" y="866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DAF2B657-64D6-4274-A6D1-04F7FC5D02C2}"/>
                </a:ext>
              </a:extLst>
            </p:cNvPr>
            <p:cNvSpPr/>
            <p:nvPr/>
          </p:nvSpPr>
          <p:spPr>
            <a:xfrm>
              <a:off x="4756151" y="4160838"/>
              <a:ext cx="2874963" cy="1446212"/>
            </a:xfrm>
            <a:custGeom>
              <a:avLst/>
              <a:gdLst>
                <a:gd name="connsiteX0" fmla="*/ 1127343 w 2875976"/>
                <a:gd name="connsiteY0" fmla="*/ 320667 h 1445504"/>
                <a:gd name="connsiteX1" fmla="*/ 816697 w 2875976"/>
                <a:gd name="connsiteY1" fmla="*/ 345719 h 1445504"/>
                <a:gd name="connsiteX2" fmla="*/ 688932 w 2875976"/>
                <a:gd name="connsiteY2" fmla="*/ 360750 h 1445504"/>
                <a:gd name="connsiteX3" fmla="*/ 32568 w 2875976"/>
                <a:gd name="connsiteY3" fmla="*/ 390812 h 1445504"/>
                <a:gd name="connsiteX4" fmla="*/ 0 w 2875976"/>
                <a:gd name="connsiteY4" fmla="*/ 207932 h 1445504"/>
                <a:gd name="connsiteX5" fmla="*/ 536114 w 2875976"/>
                <a:gd name="connsiteY5" fmla="*/ 202922 h 1445504"/>
                <a:gd name="connsiteX6" fmla="*/ 678911 w 2875976"/>
                <a:gd name="connsiteY6" fmla="*/ 197912 h 1445504"/>
                <a:gd name="connsiteX7" fmla="*/ 864296 w 2875976"/>
                <a:gd name="connsiteY7" fmla="*/ 190396 h 1445504"/>
                <a:gd name="connsiteX8" fmla="*/ 1149890 w 2875976"/>
                <a:gd name="connsiteY8" fmla="*/ 170354 h 1445504"/>
                <a:gd name="connsiteX9" fmla="*/ 1465546 w 2875976"/>
                <a:gd name="connsiteY9" fmla="*/ 145302 h 1445504"/>
                <a:gd name="connsiteX10" fmla="*/ 1926503 w 2875976"/>
                <a:gd name="connsiteY10" fmla="*/ 102714 h 1445504"/>
                <a:gd name="connsiteX11" fmla="*/ 2079321 w 2875976"/>
                <a:gd name="connsiteY11" fmla="*/ 87682 h 1445504"/>
                <a:gd name="connsiteX12" fmla="*/ 2197066 w 2875976"/>
                <a:gd name="connsiteY12" fmla="*/ 67641 h 1445504"/>
                <a:gd name="connsiteX13" fmla="*/ 2314810 w 2875976"/>
                <a:gd name="connsiteY13" fmla="*/ 42589 h 1445504"/>
                <a:gd name="connsiteX14" fmla="*/ 2364914 w 2875976"/>
                <a:gd name="connsiteY14" fmla="*/ 30063 h 1445504"/>
                <a:gd name="connsiteX15" fmla="*/ 2402492 w 2875976"/>
                <a:gd name="connsiteY15" fmla="*/ 20042 h 1445504"/>
                <a:gd name="connsiteX16" fmla="*/ 2422534 w 2875976"/>
                <a:gd name="connsiteY16" fmla="*/ 10021 h 1445504"/>
                <a:gd name="connsiteX17" fmla="*/ 2447586 w 2875976"/>
                <a:gd name="connsiteY17" fmla="*/ 2506 h 1445504"/>
                <a:gd name="connsiteX18" fmla="*/ 2472638 w 2875976"/>
                <a:gd name="connsiteY18" fmla="*/ 0 h 1445504"/>
                <a:gd name="connsiteX19" fmla="*/ 2505206 w 2875976"/>
                <a:gd name="connsiteY19" fmla="*/ 10021 h 1445504"/>
                <a:gd name="connsiteX20" fmla="*/ 2567836 w 2875976"/>
                <a:gd name="connsiteY20" fmla="*/ 45094 h 1445504"/>
                <a:gd name="connsiteX21" fmla="*/ 2645497 w 2875976"/>
                <a:gd name="connsiteY21" fmla="*/ 105219 h 1445504"/>
                <a:gd name="connsiteX22" fmla="*/ 2735685 w 2875976"/>
                <a:gd name="connsiteY22" fmla="*/ 187891 h 1445504"/>
                <a:gd name="connsiteX23" fmla="*/ 2798315 w 2875976"/>
                <a:gd name="connsiteY23" fmla="*/ 245510 h 1445504"/>
                <a:gd name="connsiteX24" fmla="*/ 2833388 w 2875976"/>
                <a:gd name="connsiteY24" fmla="*/ 278078 h 1445504"/>
                <a:gd name="connsiteX25" fmla="*/ 2860945 w 2875976"/>
                <a:gd name="connsiteY25" fmla="*/ 305635 h 1445504"/>
                <a:gd name="connsiteX26" fmla="*/ 2868461 w 2875976"/>
                <a:gd name="connsiteY26" fmla="*/ 320667 h 1445504"/>
                <a:gd name="connsiteX27" fmla="*/ 2875976 w 2875976"/>
                <a:gd name="connsiteY27" fmla="*/ 345719 h 1445504"/>
                <a:gd name="connsiteX28" fmla="*/ 2860945 w 2875976"/>
                <a:gd name="connsiteY28" fmla="*/ 370771 h 1445504"/>
                <a:gd name="connsiteX29" fmla="*/ 2840903 w 2875976"/>
                <a:gd name="connsiteY29" fmla="*/ 395823 h 1445504"/>
                <a:gd name="connsiteX30" fmla="*/ 2813346 w 2875976"/>
                <a:gd name="connsiteY30" fmla="*/ 470979 h 1445504"/>
                <a:gd name="connsiteX31" fmla="*/ 2780778 w 2875976"/>
                <a:gd name="connsiteY31" fmla="*/ 571187 h 1445504"/>
                <a:gd name="connsiteX32" fmla="*/ 2738190 w 2875976"/>
                <a:gd name="connsiteY32" fmla="*/ 736531 h 1445504"/>
                <a:gd name="connsiteX33" fmla="*/ 2693096 w 2875976"/>
                <a:gd name="connsiteY33" fmla="*/ 926926 h 1445504"/>
                <a:gd name="connsiteX34" fmla="*/ 2610424 w 2875976"/>
                <a:gd name="connsiteY34" fmla="*/ 1250098 h 1445504"/>
                <a:gd name="connsiteX35" fmla="*/ 2557815 w 2875976"/>
                <a:gd name="connsiteY35" fmla="*/ 1442999 h 1445504"/>
                <a:gd name="connsiteX36" fmla="*/ 2372430 w 2875976"/>
                <a:gd name="connsiteY36" fmla="*/ 1445504 h 1445504"/>
                <a:gd name="connsiteX37" fmla="*/ 2412513 w 2875976"/>
                <a:gd name="connsiteY37" fmla="*/ 1139869 h 1445504"/>
                <a:gd name="connsiteX38" fmla="*/ 2432555 w 2875976"/>
                <a:gd name="connsiteY38" fmla="*/ 997072 h 1445504"/>
                <a:gd name="connsiteX39" fmla="*/ 2462617 w 2875976"/>
                <a:gd name="connsiteY39" fmla="*/ 809182 h 1445504"/>
                <a:gd name="connsiteX40" fmla="*/ 2492680 w 2875976"/>
                <a:gd name="connsiteY40" fmla="*/ 618786 h 1445504"/>
                <a:gd name="connsiteX41" fmla="*/ 2492680 w 2875976"/>
                <a:gd name="connsiteY41" fmla="*/ 465969 h 1445504"/>
                <a:gd name="connsiteX42" fmla="*/ 2485164 w 2875976"/>
                <a:gd name="connsiteY42" fmla="*/ 373276 h 1445504"/>
                <a:gd name="connsiteX43" fmla="*/ 2480154 w 2875976"/>
                <a:gd name="connsiteY43" fmla="*/ 340708 h 1445504"/>
                <a:gd name="connsiteX44" fmla="*/ 2475143 w 2875976"/>
                <a:gd name="connsiteY44" fmla="*/ 318161 h 1445504"/>
                <a:gd name="connsiteX45" fmla="*/ 2467628 w 2875976"/>
                <a:gd name="connsiteY45" fmla="*/ 305635 h 1445504"/>
                <a:gd name="connsiteX46" fmla="*/ 2447586 w 2875976"/>
                <a:gd name="connsiteY46" fmla="*/ 290604 h 1445504"/>
                <a:gd name="connsiteX47" fmla="*/ 2420029 w 2875976"/>
                <a:gd name="connsiteY47" fmla="*/ 278078 h 1445504"/>
                <a:gd name="connsiteX48" fmla="*/ 2379946 w 2875976"/>
                <a:gd name="connsiteY48" fmla="*/ 270562 h 1445504"/>
                <a:gd name="connsiteX49" fmla="*/ 2159487 w 2875976"/>
                <a:gd name="connsiteY49" fmla="*/ 275573 h 1445504"/>
                <a:gd name="connsiteX50" fmla="*/ 1680993 w 2875976"/>
                <a:gd name="connsiteY50" fmla="*/ 295615 h 1445504"/>
                <a:gd name="connsiteX51" fmla="*/ 1538196 w 2875976"/>
                <a:gd name="connsiteY51" fmla="*/ 295615 h 1445504"/>
                <a:gd name="connsiteX52" fmla="*/ 1127343 w 2875976"/>
                <a:gd name="connsiteY52" fmla="*/ 320667 h 144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5976" h="1445504">
                  <a:moveTo>
                    <a:pt x="1127343" y="320667"/>
                  </a:moveTo>
                  <a:lnTo>
                    <a:pt x="816697" y="345719"/>
                  </a:lnTo>
                  <a:lnTo>
                    <a:pt x="688932" y="360750"/>
                  </a:lnTo>
                  <a:lnTo>
                    <a:pt x="32568" y="390812"/>
                  </a:lnTo>
                  <a:lnTo>
                    <a:pt x="0" y="207932"/>
                  </a:lnTo>
                  <a:lnTo>
                    <a:pt x="536114" y="202922"/>
                  </a:lnTo>
                  <a:lnTo>
                    <a:pt x="678911" y="197912"/>
                  </a:lnTo>
                  <a:lnTo>
                    <a:pt x="864296" y="190396"/>
                  </a:lnTo>
                  <a:lnTo>
                    <a:pt x="1149890" y="170354"/>
                  </a:lnTo>
                  <a:lnTo>
                    <a:pt x="1465546" y="145302"/>
                  </a:lnTo>
                  <a:lnTo>
                    <a:pt x="1926503" y="102714"/>
                  </a:lnTo>
                  <a:lnTo>
                    <a:pt x="2079321" y="87682"/>
                  </a:lnTo>
                  <a:lnTo>
                    <a:pt x="2197066" y="67641"/>
                  </a:lnTo>
                  <a:lnTo>
                    <a:pt x="2314810" y="42589"/>
                  </a:lnTo>
                  <a:lnTo>
                    <a:pt x="2364914" y="30063"/>
                  </a:lnTo>
                  <a:lnTo>
                    <a:pt x="2402492" y="20042"/>
                  </a:lnTo>
                  <a:lnTo>
                    <a:pt x="2422534" y="10021"/>
                  </a:lnTo>
                  <a:lnTo>
                    <a:pt x="2447586" y="2506"/>
                  </a:lnTo>
                  <a:lnTo>
                    <a:pt x="2472638" y="0"/>
                  </a:lnTo>
                  <a:lnTo>
                    <a:pt x="2505206" y="10021"/>
                  </a:lnTo>
                  <a:lnTo>
                    <a:pt x="2567836" y="45094"/>
                  </a:lnTo>
                  <a:lnTo>
                    <a:pt x="2645497" y="105219"/>
                  </a:lnTo>
                  <a:lnTo>
                    <a:pt x="2735685" y="187891"/>
                  </a:lnTo>
                  <a:lnTo>
                    <a:pt x="2798315" y="245510"/>
                  </a:lnTo>
                  <a:lnTo>
                    <a:pt x="2833388" y="278078"/>
                  </a:lnTo>
                  <a:lnTo>
                    <a:pt x="2860945" y="305635"/>
                  </a:lnTo>
                  <a:lnTo>
                    <a:pt x="2868461" y="320667"/>
                  </a:lnTo>
                  <a:lnTo>
                    <a:pt x="2875976" y="345719"/>
                  </a:lnTo>
                  <a:lnTo>
                    <a:pt x="2860945" y="370771"/>
                  </a:lnTo>
                  <a:lnTo>
                    <a:pt x="2840903" y="395823"/>
                  </a:lnTo>
                  <a:lnTo>
                    <a:pt x="2813346" y="470979"/>
                  </a:lnTo>
                  <a:lnTo>
                    <a:pt x="2780778" y="571187"/>
                  </a:lnTo>
                  <a:lnTo>
                    <a:pt x="2738190" y="736531"/>
                  </a:lnTo>
                  <a:lnTo>
                    <a:pt x="2693096" y="926926"/>
                  </a:lnTo>
                  <a:lnTo>
                    <a:pt x="2610424" y="1250098"/>
                  </a:lnTo>
                  <a:lnTo>
                    <a:pt x="2557815" y="1442999"/>
                  </a:lnTo>
                  <a:lnTo>
                    <a:pt x="2372430" y="1445504"/>
                  </a:lnTo>
                  <a:lnTo>
                    <a:pt x="2412513" y="1139869"/>
                  </a:lnTo>
                  <a:lnTo>
                    <a:pt x="2432555" y="997072"/>
                  </a:lnTo>
                  <a:lnTo>
                    <a:pt x="2462617" y="809182"/>
                  </a:lnTo>
                  <a:lnTo>
                    <a:pt x="2492680" y="618786"/>
                  </a:lnTo>
                  <a:lnTo>
                    <a:pt x="2492680" y="465969"/>
                  </a:lnTo>
                  <a:lnTo>
                    <a:pt x="2485164" y="373276"/>
                  </a:lnTo>
                  <a:lnTo>
                    <a:pt x="2480154" y="340708"/>
                  </a:lnTo>
                  <a:lnTo>
                    <a:pt x="2475143" y="318161"/>
                  </a:lnTo>
                  <a:lnTo>
                    <a:pt x="2467628" y="305635"/>
                  </a:lnTo>
                  <a:lnTo>
                    <a:pt x="2447586" y="290604"/>
                  </a:lnTo>
                  <a:lnTo>
                    <a:pt x="2420029" y="278078"/>
                  </a:lnTo>
                  <a:lnTo>
                    <a:pt x="2379946" y="270562"/>
                  </a:lnTo>
                  <a:lnTo>
                    <a:pt x="2159487" y="275573"/>
                  </a:lnTo>
                  <a:lnTo>
                    <a:pt x="1680993" y="295615"/>
                  </a:lnTo>
                  <a:lnTo>
                    <a:pt x="1538196" y="295615"/>
                  </a:lnTo>
                  <a:lnTo>
                    <a:pt x="1127343" y="32066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0B3F807E-F322-462F-8B4E-D8F5902A3979}"/>
                </a:ext>
              </a:extLst>
            </p:cNvPr>
            <p:cNvSpPr/>
            <p:nvPr/>
          </p:nvSpPr>
          <p:spPr>
            <a:xfrm>
              <a:off x="5391150" y="4443414"/>
              <a:ext cx="342900" cy="1184275"/>
            </a:xfrm>
            <a:custGeom>
              <a:avLst/>
              <a:gdLst>
                <a:gd name="connsiteX0" fmla="*/ 100013 w 342900"/>
                <a:gd name="connsiteY0" fmla="*/ 700087 h 1183481"/>
                <a:gd name="connsiteX1" fmla="*/ 71438 w 342900"/>
                <a:gd name="connsiteY1" fmla="*/ 200025 h 1183481"/>
                <a:gd name="connsiteX2" fmla="*/ 0 w 342900"/>
                <a:gd name="connsiteY2" fmla="*/ 19050 h 1183481"/>
                <a:gd name="connsiteX3" fmla="*/ 164306 w 342900"/>
                <a:gd name="connsiteY3" fmla="*/ 0 h 1183481"/>
                <a:gd name="connsiteX4" fmla="*/ 261938 w 342900"/>
                <a:gd name="connsiteY4" fmla="*/ 126206 h 1183481"/>
                <a:gd name="connsiteX5" fmla="*/ 290513 w 342900"/>
                <a:gd name="connsiteY5" fmla="*/ 161925 h 1183481"/>
                <a:gd name="connsiteX6" fmla="*/ 321469 w 342900"/>
                <a:gd name="connsiteY6" fmla="*/ 202406 h 1183481"/>
                <a:gd name="connsiteX7" fmla="*/ 333375 w 342900"/>
                <a:gd name="connsiteY7" fmla="*/ 228600 h 1183481"/>
                <a:gd name="connsiteX8" fmla="*/ 340519 w 342900"/>
                <a:gd name="connsiteY8" fmla="*/ 247650 h 1183481"/>
                <a:gd name="connsiteX9" fmla="*/ 342900 w 342900"/>
                <a:gd name="connsiteY9" fmla="*/ 269081 h 1183481"/>
                <a:gd name="connsiteX10" fmla="*/ 323850 w 342900"/>
                <a:gd name="connsiteY10" fmla="*/ 416718 h 1183481"/>
                <a:gd name="connsiteX11" fmla="*/ 307181 w 342900"/>
                <a:gd name="connsiteY11" fmla="*/ 635793 h 1183481"/>
                <a:gd name="connsiteX12" fmla="*/ 300038 w 342900"/>
                <a:gd name="connsiteY12" fmla="*/ 809625 h 1183481"/>
                <a:gd name="connsiteX13" fmla="*/ 297656 w 342900"/>
                <a:gd name="connsiteY13" fmla="*/ 978693 h 1183481"/>
                <a:gd name="connsiteX14" fmla="*/ 297656 w 342900"/>
                <a:gd name="connsiteY14" fmla="*/ 1166812 h 1183481"/>
                <a:gd name="connsiteX15" fmla="*/ 150019 w 342900"/>
                <a:gd name="connsiteY15" fmla="*/ 1183481 h 1183481"/>
                <a:gd name="connsiteX16" fmla="*/ 123825 w 342900"/>
                <a:gd name="connsiteY16" fmla="*/ 1012031 h 1183481"/>
                <a:gd name="connsiteX17" fmla="*/ 116681 w 342900"/>
                <a:gd name="connsiteY17" fmla="*/ 928687 h 1183481"/>
                <a:gd name="connsiteX18" fmla="*/ 100013 w 342900"/>
                <a:gd name="connsiteY18" fmla="*/ 7000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1183481">
                  <a:moveTo>
                    <a:pt x="100013" y="700087"/>
                  </a:moveTo>
                  <a:lnTo>
                    <a:pt x="71438" y="200025"/>
                  </a:lnTo>
                  <a:lnTo>
                    <a:pt x="0" y="19050"/>
                  </a:lnTo>
                  <a:lnTo>
                    <a:pt x="164306" y="0"/>
                  </a:lnTo>
                  <a:lnTo>
                    <a:pt x="261938" y="126206"/>
                  </a:lnTo>
                  <a:lnTo>
                    <a:pt x="290513" y="161925"/>
                  </a:lnTo>
                  <a:lnTo>
                    <a:pt x="321469" y="202406"/>
                  </a:lnTo>
                  <a:lnTo>
                    <a:pt x="333375" y="228600"/>
                  </a:lnTo>
                  <a:lnTo>
                    <a:pt x="340519" y="247650"/>
                  </a:lnTo>
                  <a:lnTo>
                    <a:pt x="342900" y="269081"/>
                  </a:lnTo>
                  <a:lnTo>
                    <a:pt x="323850" y="416718"/>
                  </a:lnTo>
                  <a:lnTo>
                    <a:pt x="307181" y="635793"/>
                  </a:lnTo>
                  <a:lnTo>
                    <a:pt x="300038" y="809625"/>
                  </a:lnTo>
                  <a:lnTo>
                    <a:pt x="297656" y="978693"/>
                  </a:lnTo>
                  <a:lnTo>
                    <a:pt x="297656" y="1166812"/>
                  </a:lnTo>
                  <a:lnTo>
                    <a:pt x="150019" y="1183481"/>
                  </a:lnTo>
                  <a:lnTo>
                    <a:pt x="123825" y="1012031"/>
                  </a:lnTo>
                  <a:lnTo>
                    <a:pt x="116681" y="928687"/>
                  </a:lnTo>
                  <a:lnTo>
                    <a:pt x="100013" y="7000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88CDD25F-D332-4169-A5B9-F1AB4CB4E445}"/>
                </a:ext>
              </a:extLst>
            </p:cNvPr>
            <p:cNvSpPr/>
            <p:nvPr/>
          </p:nvSpPr>
          <p:spPr>
            <a:xfrm>
              <a:off x="6248400" y="4410075"/>
              <a:ext cx="319088" cy="1181100"/>
            </a:xfrm>
            <a:custGeom>
              <a:avLst/>
              <a:gdLst>
                <a:gd name="connsiteX0" fmla="*/ 57150 w 319088"/>
                <a:gd name="connsiteY0" fmla="*/ 750094 h 1181100"/>
                <a:gd name="connsiteX1" fmla="*/ 66675 w 319088"/>
                <a:gd name="connsiteY1" fmla="*/ 359569 h 1181100"/>
                <a:gd name="connsiteX2" fmla="*/ 59531 w 319088"/>
                <a:gd name="connsiteY2" fmla="*/ 216694 h 1181100"/>
                <a:gd name="connsiteX3" fmla="*/ 54769 w 319088"/>
                <a:gd name="connsiteY3" fmla="*/ 180975 h 1181100"/>
                <a:gd name="connsiteX4" fmla="*/ 42863 w 319088"/>
                <a:gd name="connsiteY4" fmla="*/ 119063 h 1181100"/>
                <a:gd name="connsiteX5" fmla="*/ 0 w 319088"/>
                <a:gd name="connsiteY5" fmla="*/ 0 h 1181100"/>
                <a:gd name="connsiteX6" fmla="*/ 171450 w 319088"/>
                <a:gd name="connsiteY6" fmla="*/ 2381 h 1181100"/>
                <a:gd name="connsiteX7" fmla="*/ 273844 w 319088"/>
                <a:gd name="connsiteY7" fmla="*/ 78581 h 1181100"/>
                <a:gd name="connsiteX8" fmla="*/ 295275 w 319088"/>
                <a:gd name="connsiteY8" fmla="*/ 97631 h 1181100"/>
                <a:gd name="connsiteX9" fmla="*/ 309563 w 319088"/>
                <a:gd name="connsiteY9" fmla="*/ 114300 h 1181100"/>
                <a:gd name="connsiteX10" fmla="*/ 316706 w 319088"/>
                <a:gd name="connsiteY10" fmla="*/ 140494 h 1181100"/>
                <a:gd name="connsiteX11" fmla="*/ 319088 w 319088"/>
                <a:gd name="connsiteY11" fmla="*/ 185738 h 1181100"/>
                <a:gd name="connsiteX12" fmla="*/ 311944 w 319088"/>
                <a:gd name="connsiteY12" fmla="*/ 269081 h 1181100"/>
                <a:gd name="connsiteX13" fmla="*/ 276225 w 319088"/>
                <a:gd name="connsiteY13" fmla="*/ 538163 h 1181100"/>
                <a:gd name="connsiteX14" fmla="*/ 257175 w 319088"/>
                <a:gd name="connsiteY14" fmla="*/ 764381 h 1181100"/>
                <a:gd name="connsiteX15" fmla="*/ 211931 w 319088"/>
                <a:gd name="connsiteY15" fmla="*/ 1176338 h 1181100"/>
                <a:gd name="connsiteX16" fmla="*/ 54769 w 319088"/>
                <a:gd name="connsiteY16" fmla="*/ 1181100 h 1181100"/>
                <a:gd name="connsiteX17" fmla="*/ 40481 w 319088"/>
                <a:gd name="connsiteY17" fmla="*/ 1064419 h 1181100"/>
                <a:gd name="connsiteX18" fmla="*/ 42863 w 319088"/>
                <a:gd name="connsiteY18" fmla="*/ 900113 h 1181100"/>
                <a:gd name="connsiteX19" fmla="*/ 57150 w 319088"/>
                <a:gd name="connsiteY19" fmla="*/ 7500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088" h="1181100">
                  <a:moveTo>
                    <a:pt x="57150" y="750094"/>
                  </a:moveTo>
                  <a:lnTo>
                    <a:pt x="66675" y="359569"/>
                  </a:lnTo>
                  <a:lnTo>
                    <a:pt x="59531" y="216694"/>
                  </a:lnTo>
                  <a:lnTo>
                    <a:pt x="54769" y="180975"/>
                  </a:lnTo>
                  <a:lnTo>
                    <a:pt x="42863" y="119063"/>
                  </a:lnTo>
                  <a:lnTo>
                    <a:pt x="0" y="0"/>
                  </a:lnTo>
                  <a:lnTo>
                    <a:pt x="171450" y="2381"/>
                  </a:lnTo>
                  <a:lnTo>
                    <a:pt x="273844" y="78581"/>
                  </a:lnTo>
                  <a:lnTo>
                    <a:pt x="295275" y="97631"/>
                  </a:lnTo>
                  <a:lnTo>
                    <a:pt x="309563" y="114300"/>
                  </a:lnTo>
                  <a:lnTo>
                    <a:pt x="316706" y="140494"/>
                  </a:lnTo>
                  <a:lnTo>
                    <a:pt x="319088" y="185738"/>
                  </a:lnTo>
                  <a:lnTo>
                    <a:pt x="311944" y="269081"/>
                  </a:lnTo>
                  <a:lnTo>
                    <a:pt x="276225" y="538163"/>
                  </a:lnTo>
                  <a:lnTo>
                    <a:pt x="257175" y="764381"/>
                  </a:lnTo>
                  <a:lnTo>
                    <a:pt x="211931" y="1176338"/>
                  </a:lnTo>
                  <a:lnTo>
                    <a:pt x="54769" y="1181100"/>
                  </a:lnTo>
                  <a:lnTo>
                    <a:pt x="40481" y="1064419"/>
                  </a:lnTo>
                  <a:lnTo>
                    <a:pt x="42863" y="900113"/>
                  </a:lnTo>
                  <a:lnTo>
                    <a:pt x="57150" y="7500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E7E933CA-6BD3-4396-BD3E-720F81E8E80B}"/>
                </a:ext>
              </a:extLst>
            </p:cNvPr>
            <p:cNvSpPr/>
            <p:nvPr/>
          </p:nvSpPr>
          <p:spPr>
            <a:xfrm>
              <a:off x="3752851" y="5467350"/>
              <a:ext cx="4506913" cy="484188"/>
            </a:xfrm>
            <a:custGeom>
              <a:avLst/>
              <a:gdLst>
                <a:gd name="connsiteX0" fmla="*/ 2068830 w 4507230"/>
                <a:gd name="connsiteY0" fmla="*/ 247650 h 483870"/>
                <a:gd name="connsiteX1" fmla="*/ 1649730 w 4507230"/>
                <a:gd name="connsiteY1" fmla="*/ 270510 h 483870"/>
                <a:gd name="connsiteX2" fmla="*/ 1386840 w 4507230"/>
                <a:gd name="connsiteY2" fmla="*/ 293370 h 483870"/>
                <a:gd name="connsiteX3" fmla="*/ 1158240 w 4507230"/>
                <a:gd name="connsiteY3" fmla="*/ 320040 h 483870"/>
                <a:gd name="connsiteX4" fmla="*/ 960120 w 4507230"/>
                <a:gd name="connsiteY4" fmla="*/ 346710 h 483870"/>
                <a:gd name="connsiteX5" fmla="*/ 720090 w 4507230"/>
                <a:gd name="connsiteY5" fmla="*/ 396240 h 483870"/>
                <a:gd name="connsiteX6" fmla="*/ 529590 w 4507230"/>
                <a:gd name="connsiteY6" fmla="*/ 449580 h 483870"/>
                <a:gd name="connsiteX7" fmla="*/ 384810 w 4507230"/>
                <a:gd name="connsiteY7" fmla="*/ 483870 h 483870"/>
                <a:gd name="connsiteX8" fmla="*/ 365760 w 4507230"/>
                <a:gd name="connsiteY8" fmla="*/ 483870 h 483870"/>
                <a:gd name="connsiteX9" fmla="*/ 323850 w 4507230"/>
                <a:gd name="connsiteY9" fmla="*/ 468630 h 483870"/>
                <a:gd name="connsiteX10" fmla="*/ 259080 w 4507230"/>
                <a:gd name="connsiteY10" fmla="*/ 422910 h 483870"/>
                <a:gd name="connsiteX11" fmla="*/ 190500 w 4507230"/>
                <a:gd name="connsiteY11" fmla="*/ 373380 h 483870"/>
                <a:gd name="connsiteX12" fmla="*/ 137160 w 4507230"/>
                <a:gd name="connsiteY12" fmla="*/ 320040 h 483870"/>
                <a:gd name="connsiteX13" fmla="*/ 91440 w 4507230"/>
                <a:gd name="connsiteY13" fmla="*/ 262890 h 483870"/>
                <a:gd name="connsiteX14" fmla="*/ 49530 w 4507230"/>
                <a:gd name="connsiteY14" fmla="*/ 209550 h 483870"/>
                <a:gd name="connsiteX15" fmla="*/ 11430 w 4507230"/>
                <a:gd name="connsiteY15" fmla="*/ 156210 h 483870"/>
                <a:gd name="connsiteX16" fmla="*/ 0 w 4507230"/>
                <a:gd name="connsiteY16" fmla="*/ 129540 h 483870"/>
                <a:gd name="connsiteX17" fmla="*/ 0 w 4507230"/>
                <a:gd name="connsiteY17" fmla="*/ 110490 h 483870"/>
                <a:gd name="connsiteX18" fmla="*/ 0 w 4507230"/>
                <a:gd name="connsiteY18" fmla="*/ 99060 h 483870"/>
                <a:gd name="connsiteX19" fmla="*/ 7620 w 4507230"/>
                <a:gd name="connsiteY19" fmla="*/ 91440 h 483870"/>
                <a:gd name="connsiteX20" fmla="*/ 26670 w 4507230"/>
                <a:gd name="connsiteY20" fmla="*/ 91440 h 483870"/>
                <a:gd name="connsiteX21" fmla="*/ 49530 w 4507230"/>
                <a:gd name="connsiteY21" fmla="*/ 102870 h 483870"/>
                <a:gd name="connsiteX22" fmla="*/ 106680 w 4507230"/>
                <a:gd name="connsiteY22" fmla="*/ 140970 h 483870"/>
                <a:gd name="connsiteX23" fmla="*/ 160020 w 4507230"/>
                <a:gd name="connsiteY23" fmla="*/ 175260 h 483870"/>
                <a:gd name="connsiteX24" fmla="*/ 213360 w 4507230"/>
                <a:gd name="connsiteY24" fmla="*/ 198120 h 483870"/>
                <a:gd name="connsiteX25" fmla="*/ 297180 w 4507230"/>
                <a:gd name="connsiteY25" fmla="*/ 220980 h 483870"/>
                <a:gd name="connsiteX26" fmla="*/ 373380 w 4507230"/>
                <a:gd name="connsiteY26" fmla="*/ 228600 h 483870"/>
                <a:gd name="connsiteX27" fmla="*/ 468630 w 4507230"/>
                <a:gd name="connsiteY27" fmla="*/ 220980 h 483870"/>
                <a:gd name="connsiteX28" fmla="*/ 621030 w 4507230"/>
                <a:gd name="connsiteY28" fmla="*/ 194310 h 483870"/>
                <a:gd name="connsiteX29" fmla="*/ 857250 w 4507230"/>
                <a:gd name="connsiteY29" fmla="*/ 160020 h 483870"/>
                <a:gd name="connsiteX30" fmla="*/ 1078230 w 4507230"/>
                <a:gd name="connsiteY30" fmla="*/ 125730 h 483870"/>
                <a:gd name="connsiteX31" fmla="*/ 1287780 w 4507230"/>
                <a:gd name="connsiteY31" fmla="*/ 106680 h 483870"/>
                <a:gd name="connsiteX32" fmla="*/ 1783080 w 4507230"/>
                <a:gd name="connsiteY32" fmla="*/ 83820 h 483870"/>
                <a:gd name="connsiteX33" fmla="*/ 1924050 w 4507230"/>
                <a:gd name="connsiteY33" fmla="*/ 60960 h 483870"/>
                <a:gd name="connsiteX34" fmla="*/ 2240280 w 4507230"/>
                <a:gd name="connsiteY34" fmla="*/ 57150 h 483870"/>
                <a:gd name="connsiteX35" fmla="*/ 2548890 w 4507230"/>
                <a:gd name="connsiteY35" fmla="*/ 38100 h 483870"/>
                <a:gd name="connsiteX36" fmla="*/ 2708910 w 4507230"/>
                <a:gd name="connsiteY36" fmla="*/ 38100 h 483870"/>
                <a:gd name="connsiteX37" fmla="*/ 3402330 w 4507230"/>
                <a:gd name="connsiteY37" fmla="*/ 38100 h 483870"/>
                <a:gd name="connsiteX38" fmla="*/ 3581400 w 4507230"/>
                <a:gd name="connsiteY38" fmla="*/ 38100 h 483870"/>
                <a:gd name="connsiteX39" fmla="*/ 3950970 w 4507230"/>
                <a:gd name="connsiteY39" fmla="*/ 38100 h 483870"/>
                <a:gd name="connsiteX40" fmla="*/ 4000500 w 4507230"/>
                <a:gd name="connsiteY40" fmla="*/ 22860 h 483870"/>
                <a:gd name="connsiteX41" fmla="*/ 4110990 w 4507230"/>
                <a:gd name="connsiteY41" fmla="*/ 0 h 483870"/>
                <a:gd name="connsiteX42" fmla="*/ 4133850 w 4507230"/>
                <a:gd name="connsiteY42" fmla="*/ 0 h 483870"/>
                <a:gd name="connsiteX43" fmla="*/ 4187190 w 4507230"/>
                <a:gd name="connsiteY43" fmla="*/ 22860 h 483870"/>
                <a:gd name="connsiteX44" fmla="*/ 4263390 w 4507230"/>
                <a:gd name="connsiteY44" fmla="*/ 68580 h 483870"/>
                <a:gd name="connsiteX45" fmla="*/ 4366260 w 4507230"/>
                <a:gd name="connsiteY45" fmla="*/ 137160 h 483870"/>
                <a:gd name="connsiteX46" fmla="*/ 4442460 w 4507230"/>
                <a:gd name="connsiteY46" fmla="*/ 205740 h 483870"/>
                <a:gd name="connsiteX47" fmla="*/ 4480560 w 4507230"/>
                <a:gd name="connsiteY47" fmla="*/ 243840 h 483870"/>
                <a:gd name="connsiteX48" fmla="*/ 4495800 w 4507230"/>
                <a:gd name="connsiteY48" fmla="*/ 262890 h 483870"/>
                <a:gd name="connsiteX49" fmla="*/ 4507230 w 4507230"/>
                <a:gd name="connsiteY49" fmla="*/ 289560 h 483870"/>
                <a:gd name="connsiteX50" fmla="*/ 4507230 w 4507230"/>
                <a:gd name="connsiteY50" fmla="*/ 335280 h 483870"/>
                <a:gd name="connsiteX51" fmla="*/ 4491990 w 4507230"/>
                <a:gd name="connsiteY51" fmla="*/ 358140 h 483870"/>
                <a:gd name="connsiteX52" fmla="*/ 4442460 w 4507230"/>
                <a:gd name="connsiteY52" fmla="*/ 384810 h 483870"/>
                <a:gd name="connsiteX53" fmla="*/ 4411980 w 4507230"/>
                <a:gd name="connsiteY53" fmla="*/ 392430 h 483870"/>
                <a:gd name="connsiteX54" fmla="*/ 4236720 w 4507230"/>
                <a:gd name="connsiteY54" fmla="*/ 350520 h 483870"/>
                <a:gd name="connsiteX55" fmla="*/ 3996690 w 4507230"/>
                <a:gd name="connsiteY55" fmla="*/ 300990 h 483870"/>
                <a:gd name="connsiteX56" fmla="*/ 3653790 w 4507230"/>
                <a:gd name="connsiteY56" fmla="*/ 259080 h 483870"/>
                <a:gd name="connsiteX57" fmla="*/ 3188970 w 4507230"/>
                <a:gd name="connsiteY57" fmla="*/ 240030 h 483870"/>
                <a:gd name="connsiteX58" fmla="*/ 2583180 w 4507230"/>
                <a:gd name="connsiteY58" fmla="*/ 240030 h 483870"/>
                <a:gd name="connsiteX59" fmla="*/ 2068830 w 4507230"/>
                <a:gd name="connsiteY59" fmla="*/ 247650 h 48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07230" h="483870">
                  <a:moveTo>
                    <a:pt x="2068830" y="247650"/>
                  </a:moveTo>
                  <a:lnTo>
                    <a:pt x="1649730" y="270510"/>
                  </a:lnTo>
                  <a:lnTo>
                    <a:pt x="1386840" y="293370"/>
                  </a:lnTo>
                  <a:lnTo>
                    <a:pt x="1158240" y="320040"/>
                  </a:lnTo>
                  <a:lnTo>
                    <a:pt x="960120" y="346710"/>
                  </a:lnTo>
                  <a:lnTo>
                    <a:pt x="720090" y="396240"/>
                  </a:lnTo>
                  <a:lnTo>
                    <a:pt x="529590" y="449580"/>
                  </a:lnTo>
                  <a:lnTo>
                    <a:pt x="384810" y="483870"/>
                  </a:lnTo>
                  <a:lnTo>
                    <a:pt x="365760" y="483870"/>
                  </a:lnTo>
                  <a:lnTo>
                    <a:pt x="323850" y="468630"/>
                  </a:lnTo>
                  <a:lnTo>
                    <a:pt x="259080" y="422910"/>
                  </a:lnTo>
                  <a:lnTo>
                    <a:pt x="190500" y="373380"/>
                  </a:lnTo>
                  <a:lnTo>
                    <a:pt x="137160" y="320040"/>
                  </a:lnTo>
                  <a:lnTo>
                    <a:pt x="91440" y="262890"/>
                  </a:lnTo>
                  <a:lnTo>
                    <a:pt x="49530" y="209550"/>
                  </a:lnTo>
                  <a:lnTo>
                    <a:pt x="11430" y="156210"/>
                  </a:lnTo>
                  <a:lnTo>
                    <a:pt x="0" y="129540"/>
                  </a:lnTo>
                  <a:lnTo>
                    <a:pt x="0" y="110490"/>
                  </a:lnTo>
                  <a:lnTo>
                    <a:pt x="0" y="99060"/>
                  </a:lnTo>
                  <a:lnTo>
                    <a:pt x="7620" y="91440"/>
                  </a:lnTo>
                  <a:lnTo>
                    <a:pt x="26670" y="91440"/>
                  </a:lnTo>
                  <a:lnTo>
                    <a:pt x="49530" y="102870"/>
                  </a:lnTo>
                  <a:lnTo>
                    <a:pt x="106680" y="140970"/>
                  </a:lnTo>
                  <a:lnTo>
                    <a:pt x="160020" y="175260"/>
                  </a:lnTo>
                  <a:lnTo>
                    <a:pt x="213360" y="198120"/>
                  </a:lnTo>
                  <a:lnTo>
                    <a:pt x="297180" y="220980"/>
                  </a:lnTo>
                  <a:lnTo>
                    <a:pt x="373380" y="228600"/>
                  </a:lnTo>
                  <a:lnTo>
                    <a:pt x="468630" y="220980"/>
                  </a:lnTo>
                  <a:lnTo>
                    <a:pt x="621030" y="194310"/>
                  </a:lnTo>
                  <a:lnTo>
                    <a:pt x="857250" y="160020"/>
                  </a:lnTo>
                  <a:lnTo>
                    <a:pt x="1078230" y="125730"/>
                  </a:lnTo>
                  <a:lnTo>
                    <a:pt x="1287780" y="106680"/>
                  </a:lnTo>
                  <a:lnTo>
                    <a:pt x="1783080" y="83820"/>
                  </a:lnTo>
                  <a:lnTo>
                    <a:pt x="1924050" y="60960"/>
                  </a:lnTo>
                  <a:lnTo>
                    <a:pt x="2240280" y="57150"/>
                  </a:lnTo>
                  <a:lnTo>
                    <a:pt x="2548890" y="38100"/>
                  </a:lnTo>
                  <a:lnTo>
                    <a:pt x="2708910" y="38100"/>
                  </a:lnTo>
                  <a:lnTo>
                    <a:pt x="3402330" y="38100"/>
                  </a:lnTo>
                  <a:lnTo>
                    <a:pt x="3581400" y="38100"/>
                  </a:lnTo>
                  <a:lnTo>
                    <a:pt x="3950970" y="38100"/>
                  </a:lnTo>
                  <a:lnTo>
                    <a:pt x="4000500" y="22860"/>
                  </a:lnTo>
                  <a:lnTo>
                    <a:pt x="4110990" y="0"/>
                  </a:lnTo>
                  <a:lnTo>
                    <a:pt x="4133850" y="0"/>
                  </a:lnTo>
                  <a:lnTo>
                    <a:pt x="4187190" y="22860"/>
                  </a:lnTo>
                  <a:lnTo>
                    <a:pt x="4263390" y="68580"/>
                  </a:lnTo>
                  <a:lnTo>
                    <a:pt x="4366260" y="137160"/>
                  </a:lnTo>
                  <a:lnTo>
                    <a:pt x="4442460" y="205740"/>
                  </a:lnTo>
                  <a:lnTo>
                    <a:pt x="4480560" y="243840"/>
                  </a:lnTo>
                  <a:lnTo>
                    <a:pt x="4495800" y="262890"/>
                  </a:lnTo>
                  <a:lnTo>
                    <a:pt x="4507230" y="289560"/>
                  </a:lnTo>
                  <a:lnTo>
                    <a:pt x="4507230" y="335280"/>
                  </a:lnTo>
                  <a:lnTo>
                    <a:pt x="4491990" y="358140"/>
                  </a:lnTo>
                  <a:lnTo>
                    <a:pt x="4442460" y="384810"/>
                  </a:lnTo>
                  <a:lnTo>
                    <a:pt x="4411980" y="392430"/>
                  </a:lnTo>
                  <a:lnTo>
                    <a:pt x="4236720" y="350520"/>
                  </a:lnTo>
                  <a:lnTo>
                    <a:pt x="3996690" y="300990"/>
                  </a:lnTo>
                  <a:lnTo>
                    <a:pt x="3653790" y="259080"/>
                  </a:lnTo>
                  <a:lnTo>
                    <a:pt x="3188970" y="240030"/>
                  </a:lnTo>
                  <a:lnTo>
                    <a:pt x="2583180" y="240030"/>
                  </a:lnTo>
                  <a:lnTo>
                    <a:pt x="2068830" y="2476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81E8247F-F15F-4FB2-92D5-A29B463A7C65}"/>
              </a:ext>
            </a:extLst>
          </p:cNvPr>
          <p:cNvGrpSpPr/>
          <p:nvPr/>
        </p:nvGrpSpPr>
        <p:grpSpPr>
          <a:xfrm>
            <a:off x="3748088" y="1417638"/>
            <a:ext cx="4867275" cy="4533900"/>
            <a:chOff x="3748088" y="1417638"/>
            <a:chExt cx="4867275" cy="4533900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2118836E-FF0E-46F0-B869-72B6195EF84E}"/>
                </a:ext>
              </a:extLst>
            </p:cNvPr>
            <p:cNvSpPr/>
            <p:nvPr/>
          </p:nvSpPr>
          <p:spPr>
            <a:xfrm>
              <a:off x="4824413" y="1533526"/>
              <a:ext cx="704850" cy="862013"/>
            </a:xfrm>
            <a:custGeom>
              <a:avLst/>
              <a:gdLst>
                <a:gd name="connsiteX0" fmla="*/ 300037 w 704850"/>
                <a:gd name="connsiteY0" fmla="*/ 433388 h 862013"/>
                <a:gd name="connsiteX1" fmla="*/ 242887 w 704850"/>
                <a:gd name="connsiteY1" fmla="*/ 342900 h 862013"/>
                <a:gd name="connsiteX2" fmla="*/ 192881 w 704850"/>
                <a:gd name="connsiteY2" fmla="*/ 276225 h 862013"/>
                <a:gd name="connsiteX3" fmla="*/ 133350 w 704850"/>
                <a:gd name="connsiteY3" fmla="*/ 202406 h 862013"/>
                <a:gd name="connsiteX4" fmla="*/ 61912 w 704850"/>
                <a:gd name="connsiteY4" fmla="*/ 121444 h 862013"/>
                <a:gd name="connsiteX5" fmla="*/ 14287 w 704850"/>
                <a:gd name="connsiteY5" fmla="*/ 69056 h 862013"/>
                <a:gd name="connsiteX6" fmla="*/ 2381 w 704850"/>
                <a:gd name="connsiteY6" fmla="*/ 50006 h 862013"/>
                <a:gd name="connsiteX7" fmla="*/ 0 w 704850"/>
                <a:gd name="connsiteY7" fmla="*/ 30956 h 862013"/>
                <a:gd name="connsiteX8" fmla="*/ 0 w 704850"/>
                <a:gd name="connsiteY8" fmla="*/ 21431 h 862013"/>
                <a:gd name="connsiteX9" fmla="*/ 4762 w 704850"/>
                <a:gd name="connsiteY9" fmla="*/ 4763 h 862013"/>
                <a:gd name="connsiteX10" fmla="*/ 19050 w 704850"/>
                <a:gd name="connsiteY10" fmla="*/ 0 h 862013"/>
                <a:gd name="connsiteX11" fmla="*/ 64293 w 704850"/>
                <a:gd name="connsiteY11" fmla="*/ 19050 h 862013"/>
                <a:gd name="connsiteX12" fmla="*/ 159543 w 704850"/>
                <a:gd name="connsiteY12" fmla="*/ 61913 h 862013"/>
                <a:gd name="connsiteX13" fmla="*/ 252412 w 704850"/>
                <a:gd name="connsiteY13" fmla="*/ 107156 h 862013"/>
                <a:gd name="connsiteX14" fmla="*/ 340518 w 704850"/>
                <a:gd name="connsiteY14" fmla="*/ 157163 h 862013"/>
                <a:gd name="connsiteX15" fmla="*/ 411956 w 704850"/>
                <a:gd name="connsiteY15" fmla="*/ 202406 h 862013"/>
                <a:gd name="connsiteX16" fmla="*/ 469106 w 704850"/>
                <a:gd name="connsiteY16" fmla="*/ 245269 h 862013"/>
                <a:gd name="connsiteX17" fmla="*/ 535781 w 704850"/>
                <a:gd name="connsiteY17" fmla="*/ 304800 h 862013"/>
                <a:gd name="connsiteX18" fmla="*/ 588168 w 704850"/>
                <a:gd name="connsiteY18" fmla="*/ 364331 h 862013"/>
                <a:gd name="connsiteX19" fmla="*/ 631031 w 704850"/>
                <a:gd name="connsiteY19" fmla="*/ 421481 h 862013"/>
                <a:gd name="connsiteX20" fmla="*/ 666750 w 704850"/>
                <a:gd name="connsiteY20" fmla="*/ 473869 h 862013"/>
                <a:gd name="connsiteX21" fmla="*/ 685800 w 704850"/>
                <a:gd name="connsiteY21" fmla="*/ 514350 h 862013"/>
                <a:gd name="connsiteX22" fmla="*/ 700087 w 704850"/>
                <a:gd name="connsiteY22" fmla="*/ 557213 h 862013"/>
                <a:gd name="connsiteX23" fmla="*/ 704850 w 704850"/>
                <a:gd name="connsiteY23" fmla="*/ 581025 h 862013"/>
                <a:gd name="connsiteX24" fmla="*/ 704850 w 704850"/>
                <a:gd name="connsiteY24" fmla="*/ 611981 h 862013"/>
                <a:gd name="connsiteX25" fmla="*/ 700087 w 704850"/>
                <a:gd name="connsiteY25" fmla="*/ 647700 h 862013"/>
                <a:gd name="connsiteX26" fmla="*/ 690562 w 704850"/>
                <a:gd name="connsiteY26" fmla="*/ 678656 h 862013"/>
                <a:gd name="connsiteX27" fmla="*/ 661987 w 704850"/>
                <a:gd name="connsiteY27" fmla="*/ 738188 h 862013"/>
                <a:gd name="connsiteX28" fmla="*/ 621506 w 704850"/>
                <a:gd name="connsiteY28" fmla="*/ 807244 h 862013"/>
                <a:gd name="connsiteX29" fmla="*/ 588168 w 704850"/>
                <a:gd name="connsiteY29" fmla="*/ 845344 h 862013"/>
                <a:gd name="connsiteX30" fmla="*/ 573881 w 704850"/>
                <a:gd name="connsiteY30" fmla="*/ 854869 h 862013"/>
                <a:gd name="connsiteX31" fmla="*/ 557212 w 704850"/>
                <a:gd name="connsiteY31" fmla="*/ 862013 h 862013"/>
                <a:gd name="connsiteX32" fmla="*/ 545306 w 704850"/>
                <a:gd name="connsiteY32" fmla="*/ 862013 h 862013"/>
                <a:gd name="connsiteX33" fmla="*/ 516731 w 704850"/>
                <a:gd name="connsiteY33" fmla="*/ 857250 h 862013"/>
                <a:gd name="connsiteX34" fmla="*/ 495300 w 704850"/>
                <a:gd name="connsiteY34" fmla="*/ 842963 h 862013"/>
                <a:gd name="connsiteX35" fmla="*/ 461962 w 704850"/>
                <a:gd name="connsiteY35" fmla="*/ 807244 h 862013"/>
                <a:gd name="connsiteX36" fmla="*/ 423862 w 704850"/>
                <a:gd name="connsiteY36" fmla="*/ 757238 h 862013"/>
                <a:gd name="connsiteX37" fmla="*/ 400050 w 704850"/>
                <a:gd name="connsiteY37" fmla="*/ 702469 h 862013"/>
                <a:gd name="connsiteX38" fmla="*/ 381000 w 704850"/>
                <a:gd name="connsiteY38" fmla="*/ 633413 h 862013"/>
                <a:gd name="connsiteX39" fmla="*/ 361950 w 704850"/>
                <a:gd name="connsiteY39" fmla="*/ 569119 h 862013"/>
                <a:gd name="connsiteX40" fmla="*/ 350043 w 704850"/>
                <a:gd name="connsiteY40" fmla="*/ 526256 h 862013"/>
                <a:gd name="connsiteX41" fmla="*/ 300037 w 704850"/>
                <a:gd name="connsiteY41" fmla="*/ 433388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862013">
                  <a:moveTo>
                    <a:pt x="300037" y="433388"/>
                  </a:moveTo>
                  <a:lnTo>
                    <a:pt x="242887" y="342900"/>
                  </a:lnTo>
                  <a:lnTo>
                    <a:pt x="192881" y="276225"/>
                  </a:lnTo>
                  <a:lnTo>
                    <a:pt x="133350" y="202406"/>
                  </a:lnTo>
                  <a:lnTo>
                    <a:pt x="61912" y="121444"/>
                  </a:lnTo>
                  <a:lnTo>
                    <a:pt x="14287" y="69056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4293" y="19050"/>
                  </a:lnTo>
                  <a:lnTo>
                    <a:pt x="159543" y="61913"/>
                  </a:lnTo>
                  <a:lnTo>
                    <a:pt x="252412" y="107156"/>
                  </a:lnTo>
                  <a:lnTo>
                    <a:pt x="340518" y="157163"/>
                  </a:lnTo>
                  <a:lnTo>
                    <a:pt x="411956" y="202406"/>
                  </a:lnTo>
                  <a:lnTo>
                    <a:pt x="469106" y="245269"/>
                  </a:lnTo>
                  <a:lnTo>
                    <a:pt x="535781" y="304800"/>
                  </a:lnTo>
                  <a:lnTo>
                    <a:pt x="588168" y="364331"/>
                  </a:lnTo>
                  <a:lnTo>
                    <a:pt x="631031" y="421481"/>
                  </a:lnTo>
                  <a:lnTo>
                    <a:pt x="666750" y="473869"/>
                  </a:lnTo>
                  <a:lnTo>
                    <a:pt x="685800" y="514350"/>
                  </a:lnTo>
                  <a:lnTo>
                    <a:pt x="700087" y="557213"/>
                  </a:lnTo>
                  <a:lnTo>
                    <a:pt x="704850" y="581025"/>
                  </a:lnTo>
                  <a:lnTo>
                    <a:pt x="704850" y="611981"/>
                  </a:lnTo>
                  <a:lnTo>
                    <a:pt x="700087" y="647700"/>
                  </a:lnTo>
                  <a:lnTo>
                    <a:pt x="690562" y="678656"/>
                  </a:lnTo>
                  <a:lnTo>
                    <a:pt x="661987" y="738188"/>
                  </a:lnTo>
                  <a:lnTo>
                    <a:pt x="621506" y="807244"/>
                  </a:lnTo>
                  <a:lnTo>
                    <a:pt x="588168" y="845344"/>
                  </a:lnTo>
                  <a:lnTo>
                    <a:pt x="573881" y="854869"/>
                  </a:lnTo>
                  <a:lnTo>
                    <a:pt x="557212" y="862013"/>
                  </a:lnTo>
                  <a:lnTo>
                    <a:pt x="545306" y="862013"/>
                  </a:lnTo>
                  <a:lnTo>
                    <a:pt x="516731" y="857250"/>
                  </a:lnTo>
                  <a:lnTo>
                    <a:pt x="495300" y="842963"/>
                  </a:lnTo>
                  <a:lnTo>
                    <a:pt x="461962" y="807244"/>
                  </a:lnTo>
                  <a:lnTo>
                    <a:pt x="423862" y="757238"/>
                  </a:lnTo>
                  <a:lnTo>
                    <a:pt x="400050" y="702469"/>
                  </a:lnTo>
                  <a:lnTo>
                    <a:pt x="381000" y="633413"/>
                  </a:lnTo>
                  <a:lnTo>
                    <a:pt x="361950" y="569119"/>
                  </a:lnTo>
                  <a:lnTo>
                    <a:pt x="350043" y="526256"/>
                  </a:lnTo>
                  <a:lnTo>
                    <a:pt x="300037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5E5DEFC3-24CB-4917-B6F7-446E93A90716}"/>
                </a:ext>
              </a:extLst>
            </p:cNvPr>
            <p:cNvSpPr/>
            <p:nvPr/>
          </p:nvSpPr>
          <p:spPr>
            <a:xfrm>
              <a:off x="6229350" y="1417638"/>
              <a:ext cx="1163638" cy="1001712"/>
            </a:xfrm>
            <a:custGeom>
              <a:avLst/>
              <a:gdLst>
                <a:gd name="connsiteX0" fmla="*/ 511969 w 1164431"/>
                <a:gd name="connsiteY0" fmla="*/ 733425 h 1002506"/>
                <a:gd name="connsiteX1" fmla="*/ 290513 w 1164431"/>
                <a:gd name="connsiteY1" fmla="*/ 866775 h 1002506"/>
                <a:gd name="connsiteX2" fmla="*/ 128588 w 1164431"/>
                <a:gd name="connsiteY2" fmla="*/ 952500 h 1002506"/>
                <a:gd name="connsiteX3" fmla="*/ 40481 w 1164431"/>
                <a:gd name="connsiteY3" fmla="*/ 997744 h 1002506"/>
                <a:gd name="connsiteX4" fmla="*/ 16669 w 1164431"/>
                <a:gd name="connsiteY4" fmla="*/ 1002506 h 1002506"/>
                <a:gd name="connsiteX5" fmla="*/ 7144 w 1164431"/>
                <a:gd name="connsiteY5" fmla="*/ 997744 h 1002506"/>
                <a:gd name="connsiteX6" fmla="*/ 0 w 1164431"/>
                <a:gd name="connsiteY6" fmla="*/ 990600 h 1002506"/>
                <a:gd name="connsiteX7" fmla="*/ 0 w 1164431"/>
                <a:gd name="connsiteY7" fmla="*/ 976312 h 1002506"/>
                <a:gd name="connsiteX8" fmla="*/ 4763 w 1164431"/>
                <a:gd name="connsiteY8" fmla="*/ 954881 h 1002506"/>
                <a:gd name="connsiteX9" fmla="*/ 21431 w 1164431"/>
                <a:gd name="connsiteY9" fmla="*/ 935831 h 1002506"/>
                <a:gd name="connsiteX10" fmla="*/ 133350 w 1164431"/>
                <a:gd name="connsiteY10" fmla="*/ 828675 h 1002506"/>
                <a:gd name="connsiteX11" fmla="*/ 283369 w 1164431"/>
                <a:gd name="connsiteY11" fmla="*/ 685800 h 1002506"/>
                <a:gd name="connsiteX12" fmla="*/ 431006 w 1164431"/>
                <a:gd name="connsiteY12" fmla="*/ 547687 h 1002506"/>
                <a:gd name="connsiteX13" fmla="*/ 566738 w 1164431"/>
                <a:gd name="connsiteY13" fmla="*/ 414337 h 1002506"/>
                <a:gd name="connsiteX14" fmla="*/ 640556 w 1164431"/>
                <a:gd name="connsiteY14" fmla="*/ 338137 h 1002506"/>
                <a:gd name="connsiteX15" fmla="*/ 661988 w 1164431"/>
                <a:gd name="connsiteY15" fmla="*/ 307181 h 1002506"/>
                <a:gd name="connsiteX16" fmla="*/ 681038 w 1164431"/>
                <a:gd name="connsiteY16" fmla="*/ 276225 h 1002506"/>
                <a:gd name="connsiteX17" fmla="*/ 692944 w 1164431"/>
                <a:gd name="connsiteY17" fmla="*/ 247650 h 1002506"/>
                <a:gd name="connsiteX18" fmla="*/ 704850 w 1164431"/>
                <a:gd name="connsiteY18" fmla="*/ 221456 h 1002506"/>
                <a:gd name="connsiteX19" fmla="*/ 707231 w 1164431"/>
                <a:gd name="connsiteY19" fmla="*/ 197644 h 1002506"/>
                <a:gd name="connsiteX20" fmla="*/ 704850 w 1164431"/>
                <a:gd name="connsiteY20" fmla="*/ 164306 h 1002506"/>
                <a:gd name="connsiteX21" fmla="*/ 695325 w 1164431"/>
                <a:gd name="connsiteY21" fmla="*/ 142875 h 1002506"/>
                <a:gd name="connsiteX22" fmla="*/ 673894 w 1164431"/>
                <a:gd name="connsiteY22" fmla="*/ 114300 h 1002506"/>
                <a:gd name="connsiteX23" fmla="*/ 638175 w 1164431"/>
                <a:gd name="connsiteY23" fmla="*/ 76200 h 1002506"/>
                <a:gd name="connsiteX24" fmla="*/ 609600 w 1164431"/>
                <a:gd name="connsiteY24" fmla="*/ 45244 h 1002506"/>
                <a:gd name="connsiteX25" fmla="*/ 604838 w 1164431"/>
                <a:gd name="connsiteY25" fmla="*/ 30956 h 1002506"/>
                <a:gd name="connsiteX26" fmla="*/ 607219 w 1164431"/>
                <a:gd name="connsiteY26" fmla="*/ 16669 h 1002506"/>
                <a:gd name="connsiteX27" fmla="*/ 614363 w 1164431"/>
                <a:gd name="connsiteY27" fmla="*/ 7144 h 1002506"/>
                <a:gd name="connsiteX28" fmla="*/ 635794 w 1164431"/>
                <a:gd name="connsiteY28" fmla="*/ 0 h 1002506"/>
                <a:gd name="connsiteX29" fmla="*/ 676275 w 1164431"/>
                <a:gd name="connsiteY29" fmla="*/ 0 h 1002506"/>
                <a:gd name="connsiteX30" fmla="*/ 707231 w 1164431"/>
                <a:gd name="connsiteY30" fmla="*/ 4762 h 1002506"/>
                <a:gd name="connsiteX31" fmla="*/ 745331 w 1164431"/>
                <a:gd name="connsiteY31" fmla="*/ 14287 h 1002506"/>
                <a:gd name="connsiteX32" fmla="*/ 785813 w 1164431"/>
                <a:gd name="connsiteY32" fmla="*/ 28575 h 1002506"/>
                <a:gd name="connsiteX33" fmla="*/ 833438 w 1164431"/>
                <a:gd name="connsiteY33" fmla="*/ 52387 h 1002506"/>
                <a:gd name="connsiteX34" fmla="*/ 902494 w 1164431"/>
                <a:gd name="connsiteY34" fmla="*/ 90487 h 1002506"/>
                <a:gd name="connsiteX35" fmla="*/ 976313 w 1164431"/>
                <a:gd name="connsiteY35" fmla="*/ 138112 h 1002506"/>
                <a:gd name="connsiteX36" fmla="*/ 1038225 w 1164431"/>
                <a:gd name="connsiteY36" fmla="*/ 183356 h 1002506"/>
                <a:gd name="connsiteX37" fmla="*/ 1097756 w 1164431"/>
                <a:gd name="connsiteY37" fmla="*/ 228600 h 1002506"/>
                <a:gd name="connsiteX38" fmla="*/ 1123950 w 1164431"/>
                <a:gd name="connsiteY38" fmla="*/ 252412 h 1002506"/>
                <a:gd name="connsiteX39" fmla="*/ 1145381 w 1164431"/>
                <a:gd name="connsiteY39" fmla="*/ 276225 h 1002506"/>
                <a:gd name="connsiteX40" fmla="*/ 1157288 w 1164431"/>
                <a:gd name="connsiteY40" fmla="*/ 297656 h 1002506"/>
                <a:gd name="connsiteX41" fmla="*/ 1164431 w 1164431"/>
                <a:gd name="connsiteY41" fmla="*/ 323850 h 1002506"/>
                <a:gd name="connsiteX42" fmla="*/ 1164431 w 1164431"/>
                <a:gd name="connsiteY42" fmla="*/ 340519 h 1002506"/>
                <a:gd name="connsiteX43" fmla="*/ 1157288 w 1164431"/>
                <a:gd name="connsiteY43" fmla="*/ 359569 h 1002506"/>
                <a:gd name="connsiteX44" fmla="*/ 1135856 w 1164431"/>
                <a:gd name="connsiteY44" fmla="*/ 373856 h 1002506"/>
                <a:gd name="connsiteX45" fmla="*/ 1107281 w 1164431"/>
                <a:gd name="connsiteY45" fmla="*/ 381000 h 1002506"/>
                <a:gd name="connsiteX46" fmla="*/ 1064419 w 1164431"/>
                <a:gd name="connsiteY46" fmla="*/ 388144 h 1002506"/>
                <a:gd name="connsiteX47" fmla="*/ 1026319 w 1164431"/>
                <a:gd name="connsiteY47" fmla="*/ 397669 h 1002506"/>
                <a:gd name="connsiteX48" fmla="*/ 992981 w 1164431"/>
                <a:gd name="connsiteY48" fmla="*/ 409575 h 1002506"/>
                <a:gd name="connsiteX49" fmla="*/ 952500 w 1164431"/>
                <a:gd name="connsiteY49" fmla="*/ 431006 h 1002506"/>
                <a:gd name="connsiteX50" fmla="*/ 900113 w 1164431"/>
                <a:gd name="connsiteY50" fmla="*/ 471487 h 1002506"/>
                <a:gd name="connsiteX51" fmla="*/ 759619 w 1164431"/>
                <a:gd name="connsiteY51" fmla="*/ 566737 h 1002506"/>
                <a:gd name="connsiteX52" fmla="*/ 511969 w 1164431"/>
                <a:gd name="connsiteY52" fmla="*/ 733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64431" h="1002506">
                  <a:moveTo>
                    <a:pt x="511969" y="733425"/>
                  </a:moveTo>
                  <a:lnTo>
                    <a:pt x="290513" y="866775"/>
                  </a:lnTo>
                  <a:lnTo>
                    <a:pt x="128588" y="952500"/>
                  </a:lnTo>
                  <a:lnTo>
                    <a:pt x="40481" y="997744"/>
                  </a:lnTo>
                  <a:lnTo>
                    <a:pt x="16669" y="1002506"/>
                  </a:lnTo>
                  <a:lnTo>
                    <a:pt x="7144" y="997744"/>
                  </a:lnTo>
                  <a:lnTo>
                    <a:pt x="0" y="990600"/>
                  </a:lnTo>
                  <a:lnTo>
                    <a:pt x="0" y="976312"/>
                  </a:lnTo>
                  <a:lnTo>
                    <a:pt x="4763" y="954881"/>
                  </a:lnTo>
                  <a:lnTo>
                    <a:pt x="21431" y="935831"/>
                  </a:lnTo>
                  <a:lnTo>
                    <a:pt x="133350" y="828675"/>
                  </a:lnTo>
                  <a:lnTo>
                    <a:pt x="283369" y="685800"/>
                  </a:lnTo>
                  <a:lnTo>
                    <a:pt x="431006" y="547687"/>
                  </a:lnTo>
                  <a:lnTo>
                    <a:pt x="566738" y="414337"/>
                  </a:lnTo>
                  <a:lnTo>
                    <a:pt x="640556" y="338137"/>
                  </a:lnTo>
                  <a:lnTo>
                    <a:pt x="661988" y="307181"/>
                  </a:lnTo>
                  <a:lnTo>
                    <a:pt x="681038" y="276225"/>
                  </a:lnTo>
                  <a:lnTo>
                    <a:pt x="692944" y="247650"/>
                  </a:lnTo>
                  <a:lnTo>
                    <a:pt x="704850" y="221456"/>
                  </a:lnTo>
                  <a:lnTo>
                    <a:pt x="707231" y="197644"/>
                  </a:lnTo>
                  <a:lnTo>
                    <a:pt x="704850" y="164306"/>
                  </a:lnTo>
                  <a:lnTo>
                    <a:pt x="695325" y="142875"/>
                  </a:lnTo>
                  <a:lnTo>
                    <a:pt x="673894" y="114300"/>
                  </a:lnTo>
                  <a:lnTo>
                    <a:pt x="638175" y="76200"/>
                  </a:lnTo>
                  <a:lnTo>
                    <a:pt x="609600" y="45244"/>
                  </a:lnTo>
                  <a:lnTo>
                    <a:pt x="604838" y="30956"/>
                  </a:lnTo>
                  <a:lnTo>
                    <a:pt x="607219" y="16669"/>
                  </a:lnTo>
                  <a:lnTo>
                    <a:pt x="614363" y="7144"/>
                  </a:lnTo>
                  <a:lnTo>
                    <a:pt x="635794" y="0"/>
                  </a:lnTo>
                  <a:lnTo>
                    <a:pt x="676275" y="0"/>
                  </a:lnTo>
                  <a:lnTo>
                    <a:pt x="707231" y="4762"/>
                  </a:lnTo>
                  <a:lnTo>
                    <a:pt x="745331" y="14287"/>
                  </a:lnTo>
                  <a:lnTo>
                    <a:pt x="785813" y="28575"/>
                  </a:lnTo>
                  <a:lnTo>
                    <a:pt x="833438" y="52387"/>
                  </a:lnTo>
                  <a:lnTo>
                    <a:pt x="902494" y="90487"/>
                  </a:lnTo>
                  <a:lnTo>
                    <a:pt x="976313" y="138112"/>
                  </a:lnTo>
                  <a:lnTo>
                    <a:pt x="1038225" y="183356"/>
                  </a:lnTo>
                  <a:lnTo>
                    <a:pt x="1097756" y="228600"/>
                  </a:lnTo>
                  <a:lnTo>
                    <a:pt x="1123950" y="252412"/>
                  </a:lnTo>
                  <a:lnTo>
                    <a:pt x="1145381" y="276225"/>
                  </a:lnTo>
                  <a:lnTo>
                    <a:pt x="1157288" y="297656"/>
                  </a:lnTo>
                  <a:lnTo>
                    <a:pt x="1164431" y="323850"/>
                  </a:lnTo>
                  <a:lnTo>
                    <a:pt x="1164431" y="340519"/>
                  </a:lnTo>
                  <a:lnTo>
                    <a:pt x="1157288" y="359569"/>
                  </a:lnTo>
                  <a:lnTo>
                    <a:pt x="1135856" y="373856"/>
                  </a:lnTo>
                  <a:lnTo>
                    <a:pt x="1107281" y="381000"/>
                  </a:lnTo>
                  <a:lnTo>
                    <a:pt x="1064419" y="388144"/>
                  </a:lnTo>
                  <a:lnTo>
                    <a:pt x="1026319" y="397669"/>
                  </a:lnTo>
                  <a:lnTo>
                    <a:pt x="992981" y="409575"/>
                  </a:lnTo>
                  <a:lnTo>
                    <a:pt x="952500" y="431006"/>
                  </a:lnTo>
                  <a:lnTo>
                    <a:pt x="900113" y="471487"/>
                  </a:lnTo>
                  <a:lnTo>
                    <a:pt x="759619" y="566737"/>
                  </a:lnTo>
                  <a:lnTo>
                    <a:pt x="511969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9F6218D4-5113-494C-B609-FF9BA2F6E7CD}"/>
                </a:ext>
              </a:extLst>
            </p:cNvPr>
            <p:cNvSpPr/>
            <p:nvPr/>
          </p:nvSpPr>
          <p:spPr>
            <a:xfrm>
              <a:off x="4375150" y="2376489"/>
              <a:ext cx="3187700" cy="604837"/>
            </a:xfrm>
            <a:custGeom>
              <a:avLst/>
              <a:gdLst>
                <a:gd name="connsiteX0" fmla="*/ 1723089 w 3187186"/>
                <a:gd name="connsiteY0" fmla="*/ 314491 h 605196"/>
                <a:gd name="connsiteX1" fmla="*/ 1398028 w 3187186"/>
                <a:gd name="connsiteY1" fmla="*/ 351489 h 605196"/>
                <a:gd name="connsiteX2" fmla="*/ 1207748 w 3187186"/>
                <a:gd name="connsiteY2" fmla="*/ 380560 h 605196"/>
                <a:gd name="connsiteX3" fmla="*/ 967256 w 3187186"/>
                <a:gd name="connsiteY3" fmla="*/ 428130 h 605196"/>
                <a:gd name="connsiteX4" fmla="*/ 697693 w 3187186"/>
                <a:gd name="connsiteY4" fmla="*/ 496842 h 605196"/>
                <a:gd name="connsiteX5" fmla="*/ 480985 w 3187186"/>
                <a:gd name="connsiteY5" fmla="*/ 562911 h 605196"/>
                <a:gd name="connsiteX6" fmla="*/ 375274 w 3187186"/>
                <a:gd name="connsiteY6" fmla="*/ 602553 h 605196"/>
                <a:gd name="connsiteX7" fmla="*/ 351489 w 3187186"/>
                <a:gd name="connsiteY7" fmla="*/ 605196 h 605196"/>
                <a:gd name="connsiteX8" fmla="*/ 317133 w 3187186"/>
                <a:gd name="connsiteY8" fmla="*/ 597267 h 605196"/>
                <a:gd name="connsiteX9" fmla="*/ 274849 w 3187186"/>
                <a:gd name="connsiteY9" fmla="*/ 576125 h 605196"/>
                <a:gd name="connsiteX10" fmla="*/ 245778 w 3187186"/>
                <a:gd name="connsiteY10" fmla="*/ 557626 h 605196"/>
                <a:gd name="connsiteX11" fmla="*/ 206137 w 3187186"/>
                <a:gd name="connsiteY11" fmla="*/ 525912 h 605196"/>
                <a:gd name="connsiteX12" fmla="*/ 169138 w 3187186"/>
                <a:gd name="connsiteY12" fmla="*/ 491556 h 605196"/>
                <a:gd name="connsiteX13" fmla="*/ 121568 w 3187186"/>
                <a:gd name="connsiteY13" fmla="*/ 438701 h 605196"/>
                <a:gd name="connsiteX14" fmla="*/ 71355 w 3187186"/>
                <a:gd name="connsiteY14" fmla="*/ 364703 h 605196"/>
                <a:gd name="connsiteX15" fmla="*/ 34356 w 3187186"/>
                <a:gd name="connsiteY15" fmla="*/ 309205 h 605196"/>
                <a:gd name="connsiteX16" fmla="*/ 15857 w 3187186"/>
                <a:gd name="connsiteY16" fmla="*/ 277492 h 605196"/>
                <a:gd name="connsiteX17" fmla="*/ 2643 w 3187186"/>
                <a:gd name="connsiteY17" fmla="*/ 248421 h 605196"/>
                <a:gd name="connsiteX18" fmla="*/ 0 w 3187186"/>
                <a:gd name="connsiteY18" fmla="*/ 229922 h 605196"/>
                <a:gd name="connsiteX19" fmla="*/ 5286 w 3187186"/>
                <a:gd name="connsiteY19" fmla="*/ 214065 h 605196"/>
                <a:gd name="connsiteX20" fmla="*/ 18500 w 3187186"/>
                <a:gd name="connsiteY20" fmla="*/ 208780 h 605196"/>
                <a:gd name="connsiteX21" fmla="*/ 42285 w 3187186"/>
                <a:gd name="connsiteY21" fmla="*/ 216708 h 605196"/>
                <a:gd name="connsiteX22" fmla="*/ 66070 w 3187186"/>
                <a:gd name="connsiteY22" fmla="*/ 229922 h 605196"/>
                <a:gd name="connsiteX23" fmla="*/ 95140 w 3187186"/>
                <a:gd name="connsiteY23" fmla="*/ 256349 h 605196"/>
                <a:gd name="connsiteX24" fmla="*/ 132139 w 3187186"/>
                <a:gd name="connsiteY24" fmla="*/ 280134 h 605196"/>
                <a:gd name="connsiteX25" fmla="*/ 161210 w 3187186"/>
                <a:gd name="connsiteY25" fmla="*/ 298634 h 605196"/>
                <a:gd name="connsiteX26" fmla="*/ 200851 w 3187186"/>
                <a:gd name="connsiteY26" fmla="*/ 317133 h 605196"/>
                <a:gd name="connsiteX27" fmla="*/ 240493 w 3187186"/>
                <a:gd name="connsiteY27" fmla="*/ 327704 h 605196"/>
                <a:gd name="connsiteX28" fmla="*/ 295991 w 3187186"/>
                <a:gd name="connsiteY28" fmla="*/ 338275 h 605196"/>
                <a:gd name="connsiteX29" fmla="*/ 343561 w 3187186"/>
                <a:gd name="connsiteY29" fmla="*/ 340918 h 605196"/>
                <a:gd name="connsiteX30" fmla="*/ 420201 w 3187186"/>
                <a:gd name="connsiteY30" fmla="*/ 335633 h 605196"/>
                <a:gd name="connsiteX31" fmla="*/ 665979 w 3187186"/>
                <a:gd name="connsiteY31" fmla="*/ 301277 h 605196"/>
                <a:gd name="connsiteX32" fmla="*/ 1041253 w 3187186"/>
                <a:gd name="connsiteY32" fmla="*/ 243136 h 605196"/>
                <a:gd name="connsiteX33" fmla="*/ 1506382 w 3187186"/>
                <a:gd name="connsiteY33" fmla="*/ 179709 h 605196"/>
                <a:gd name="connsiteX34" fmla="*/ 1902798 w 3187186"/>
                <a:gd name="connsiteY34" fmla="*/ 137425 h 605196"/>
                <a:gd name="connsiteX35" fmla="*/ 2470995 w 3187186"/>
                <a:gd name="connsiteY35" fmla="*/ 92497 h 605196"/>
                <a:gd name="connsiteX36" fmla="*/ 2502708 w 3187186"/>
                <a:gd name="connsiteY36" fmla="*/ 87212 h 605196"/>
                <a:gd name="connsiteX37" fmla="*/ 2550278 w 3187186"/>
                <a:gd name="connsiteY37" fmla="*/ 73998 h 605196"/>
                <a:gd name="connsiteX38" fmla="*/ 2600490 w 3187186"/>
                <a:gd name="connsiteY38" fmla="*/ 52856 h 605196"/>
                <a:gd name="connsiteX39" fmla="*/ 2645418 w 3187186"/>
                <a:gd name="connsiteY39" fmla="*/ 26428 h 605196"/>
                <a:gd name="connsiteX40" fmla="*/ 2674488 w 3187186"/>
                <a:gd name="connsiteY40" fmla="*/ 0 h 605196"/>
                <a:gd name="connsiteX41" fmla="*/ 2708844 w 3187186"/>
                <a:gd name="connsiteY41" fmla="*/ 2643 h 605196"/>
                <a:gd name="connsiteX42" fmla="*/ 2780199 w 3187186"/>
                <a:gd name="connsiteY42" fmla="*/ 5286 h 605196"/>
                <a:gd name="connsiteX43" fmla="*/ 2859482 w 3187186"/>
                <a:gd name="connsiteY43" fmla="*/ 15857 h 605196"/>
                <a:gd name="connsiteX44" fmla="*/ 2930837 w 3187186"/>
                <a:gd name="connsiteY44" fmla="*/ 34356 h 605196"/>
                <a:gd name="connsiteX45" fmla="*/ 3002192 w 3187186"/>
                <a:gd name="connsiteY45" fmla="*/ 58141 h 605196"/>
                <a:gd name="connsiteX46" fmla="*/ 3062976 w 3187186"/>
                <a:gd name="connsiteY46" fmla="*/ 89855 h 605196"/>
                <a:gd name="connsiteX47" fmla="*/ 3107903 w 3187186"/>
                <a:gd name="connsiteY47" fmla="*/ 118925 h 605196"/>
                <a:gd name="connsiteX48" fmla="*/ 3144902 w 3187186"/>
                <a:gd name="connsiteY48" fmla="*/ 155924 h 605196"/>
                <a:gd name="connsiteX49" fmla="*/ 3163401 w 3187186"/>
                <a:gd name="connsiteY49" fmla="*/ 177066 h 605196"/>
                <a:gd name="connsiteX50" fmla="*/ 3179258 w 3187186"/>
                <a:gd name="connsiteY50" fmla="*/ 206137 h 605196"/>
                <a:gd name="connsiteX51" fmla="*/ 3187186 w 3187186"/>
                <a:gd name="connsiteY51" fmla="*/ 229922 h 605196"/>
                <a:gd name="connsiteX52" fmla="*/ 3187186 w 3187186"/>
                <a:gd name="connsiteY52" fmla="*/ 248421 h 605196"/>
                <a:gd name="connsiteX53" fmla="*/ 3179258 w 3187186"/>
                <a:gd name="connsiteY53" fmla="*/ 274849 h 605196"/>
                <a:gd name="connsiteX54" fmla="*/ 3152830 w 3187186"/>
                <a:gd name="connsiteY54" fmla="*/ 293348 h 605196"/>
                <a:gd name="connsiteX55" fmla="*/ 3115832 w 3187186"/>
                <a:gd name="connsiteY55" fmla="*/ 311848 h 605196"/>
                <a:gd name="connsiteX56" fmla="*/ 3078833 w 3187186"/>
                <a:gd name="connsiteY56" fmla="*/ 317133 h 605196"/>
                <a:gd name="connsiteX57" fmla="*/ 3036548 w 3187186"/>
                <a:gd name="connsiteY57" fmla="*/ 314491 h 605196"/>
                <a:gd name="connsiteX58" fmla="*/ 2877982 w 3187186"/>
                <a:gd name="connsiteY58" fmla="*/ 285420 h 605196"/>
                <a:gd name="connsiteX59" fmla="*/ 2708844 w 3187186"/>
                <a:gd name="connsiteY59" fmla="*/ 264278 h 605196"/>
                <a:gd name="connsiteX60" fmla="*/ 2452495 w 3187186"/>
                <a:gd name="connsiteY60" fmla="*/ 264278 h 605196"/>
                <a:gd name="connsiteX61" fmla="*/ 2127434 w 3187186"/>
                <a:gd name="connsiteY61" fmla="*/ 280134 h 605196"/>
                <a:gd name="connsiteX62" fmla="*/ 1723089 w 3187186"/>
                <a:gd name="connsiteY62" fmla="*/ 314491 h 6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7186" h="605196">
                  <a:moveTo>
                    <a:pt x="1723089" y="314491"/>
                  </a:moveTo>
                  <a:lnTo>
                    <a:pt x="1398028" y="351489"/>
                  </a:lnTo>
                  <a:lnTo>
                    <a:pt x="1207748" y="380560"/>
                  </a:lnTo>
                  <a:lnTo>
                    <a:pt x="967256" y="428130"/>
                  </a:lnTo>
                  <a:lnTo>
                    <a:pt x="697693" y="496842"/>
                  </a:lnTo>
                  <a:lnTo>
                    <a:pt x="480985" y="562911"/>
                  </a:lnTo>
                  <a:lnTo>
                    <a:pt x="375274" y="602553"/>
                  </a:lnTo>
                  <a:lnTo>
                    <a:pt x="351489" y="605196"/>
                  </a:lnTo>
                  <a:lnTo>
                    <a:pt x="317133" y="597267"/>
                  </a:lnTo>
                  <a:lnTo>
                    <a:pt x="274849" y="576125"/>
                  </a:lnTo>
                  <a:lnTo>
                    <a:pt x="245778" y="557626"/>
                  </a:lnTo>
                  <a:lnTo>
                    <a:pt x="206137" y="525912"/>
                  </a:lnTo>
                  <a:lnTo>
                    <a:pt x="169138" y="491556"/>
                  </a:lnTo>
                  <a:lnTo>
                    <a:pt x="121568" y="438701"/>
                  </a:lnTo>
                  <a:lnTo>
                    <a:pt x="71355" y="364703"/>
                  </a:lnTo>
                  <a:lnTo>
                    <a:pt x="34356" y="309205"/>
                  </a:lnTo>
                  <a:lnTo>
                    <a:pt x="15857" y="277492"/>
                  </a:lnTo>
                  <a:lnTo>
                    <a:pt x="2643" y="248421"/>
                  </a:lnTo>
                  <a:lnTo>
                    <a:pt x="0" y="229922"/>
                  </a:lnTo>
                  <a:lnTo>
                    <a:pt x="5286" y="214065"/>
                  </a:lnTo>
                  <a:lnTo>
                    <a:pt x="18500" y="208780"/>
                  </a:lnTo>
                  <a:lnTo>
                    <a:pt x="42285" y="216708"/>
                  </a:lnTo>
                  <a:lnTo>
                    <a:pt x="66070" y="229922"/>
                  </a:lnTo>
                  <a:lnTo>
                    <a:pt x="95140" y="256349"/>
                  </a:lnTo>
                  <a:lnTo>
                    <a:pt x="132139" y="280134"/>
                  </a:lnTo>
                  <a:lnTo>
                    <a:pt x="161210" y="298634"/>
                  </a:lnTo>
                  <a:lnTo>
                    <a:pt x="200851" y="317133"/>
                  </a:lnTo>
                  <a:lnTo>
                    <a:pt x="240493" y="327704"/>
                  </a:lnTo>
                  <a:lnTo>
                    <a:pt x="295991" y="338275"/>
                  </a:lnTo>
                  <a:lnTo>
                    <a:pt x="343561" y="340918"/>
                  </a:lnTo>
                  <a:lnTo>
                    <a:pt x="420201" y="335633"/>
                  </a:lnTo>
                  <a:lnTo>
                    <a:pt x="665979" y="301277"/>
                  </a:lnTo>
                  <a:lnTo>
                    <a:pt x="1041253" y="243136"/>
                  </a:lnTo>
                  <a:lnTo>
                    <a:pt x="1506382" y="179709"/>
                  </a:lnTo>
                  <a:lnTo>
                    <a:pt x="1902798" y="137425"/>
                  </a:lnTo>
                  <a:lnTo>
                    <a:pt x="2470995" y="92497"/>
                  </a:lnTo>
                  <a:lnTo>
                    <a:pt x="2502708" y="87212"/>
                  </a:lnTo>
                  <a:lnTo>
                    <a:pt x="2550278" y="73998"/>
                  </a:lnTo>
                  <a:lnTo>
                    <a:pt x="2600490" y="52856"/>
                  </a:lnTo>
                  <a:lnTo>
                    <a:pt x="2645418" y="26428"/>
                  </a:lnTo>
                  <a:lnTo>
                    <a:pt x="2674488" y="0"/>
                  </a:lnTo>
                  <a:lnTo>
                    <a:pt x="2708844" y="2643"/>
                  </a:lnTo>
                  <a:lnTo>
                    <a:pt x="2780199" y="5286"/>
                  </a:lnTo>
                  <a:lnTo>
                    <a:pt x="2859482" y="15857"/>
                  </a:lnTo>
                  <a:lnTo>
                    <a:pt x="2930837" y="34356"/>
                  </a:lnTo>
                  <a:lnTo>
                    <a:pt x="3002192" y="58141"/>
                  </a:lnTo>
                  <a:lnTo>
                    <a:pt x="3062976" y="89855"/>
                  </a:lnTo>
                  <a:lnTo>
                    <a:pt x="3107903" y="118925"/>
                  </a:lnTo>
                  <a:lnTo>
                    <a:pt x="3144902" y="155924"/>
                  </a:lnTo>
                  <a:lnTo>
                    <a:pt x="3163401" y="177066"/>
                  </a:lnTo>
                  <a:lnTo>
                    <a:pt x="3179258" y="206137"/>
                  </a:lnTo>
                  <a:lnTo>
                    <a:pt x="3187186" y="229922"/>
                  </a:lnTo>
                  <a:lnTo>
                    <a:pt x="3187186" y="248421"/>
                  </a:lnTo>
                  <a:lnTo>
                    <a:pt x="3179258" y="274849"/>
                  </a:lnTo>
                  <a:lnTo>
                    <a:pt x="3152830" y="293348"/>
                  </a:lnTo>
                  <a:lnTo>
                    <a:pt x="3115832" y="311848"/>
                  </a:lnTo>
                  <a:lnTo>
                    <a:pt x="3078833" y="317133"/>
                  </a:lnTo>
                  <a:lnTo>
                    <a:pt x="3036548" y="314491"/>
                  </a:lnTo>
                  <a:lnTo>
                    <a:pt x="2877982" y="285420"/>
                  </a:lnTo>
                  <a:lnTo>
                    <a:pt x="2708844" y="264278"/>
                  </a:lnTo>
                  <a:lnTo>
                    <a:pt x="2452495" y="264278"/>
                  </a:lnTo>
                  <a:lnTo>
                    <a:pt x="2127434" y="280134"/>
                  </a:lnTo>
                  <a:lnTo>
                    <a:pt x="1723089" y="314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BDAD8085-0863-4B98-8910-596F8689CB1B}"/>
                </a:ext>
              </a:extLst>
            </p:cNvPr>
            <p:cNvSpPr/>
            <p:nvPr/>
          </p:nvSpPr>
          <p:spPr>
            <a:xfrm>
              <a:off x="3748088" y="3000375"/>
              <a:ext cx="1657350" cy="1474788"/>
            </a:xfrm>
            <a:custGeom>
              <a:avLst/>
              <a:gdLst>
                <a:gd name="connsiteX0" fmla="*/ 847725 w 1657350"/>
                <a:gd name="connsiteY0" fmla="*/ 976313 h 1473994"/>
                <a:gd name="connsiteX1" fmla="*/ 600075 w 1657350"/>
                <a:gd name="connsiteY1" fmla="*/ 1145381 h 1473994"/>
                <a:gd name="connsiteX2" fmla="*/ 438150 w 1657350"/>
                <a:gd name="connsiteY2" fmla="*/ 1247775 h 1473994"/>
                <a:gd name="connsiteX3" fmla="*/ 264318 w 1657350"/>
                <a:gd name="connsiteY3" fmla="*/ 1350169 h 1473994"/>
                <a:gd name="connsiteX4" fmla="*/ 100012 w 1657350"/>
                <a:gd name="connsiteY4" fmla="*/ 1440656 h 1473994"/>
                <a:gd name="connsiteX5" fmla="*/ 45243 w 1657350"/>
                <a:gd name="connsiteY5" fmla="*/ 1466850 h 1473994"/>
                <a:gd name="connsiteX6" fmla="*/ 26193 w 1657350"/>
                <a:gd name="connsiteY6" fmla="*/ 1473994 h 1473994"/>
                <a:gd name="connsiteX7" fmla="*/ 7143 w 1657350"/>
                <a:gd name="connsiteY7" fmla="*/ 1469231 h 1473994"/>
                <a:gd name="connsiteX8" fmla="*/ 0 w 1657350"/>
                <a:gd name="connsiteY8" fmla="*/ 1457325 h 1473994"/>
                <a:gd name="connsiteX9" fmla="*/ 0 w 1657350"/>
                <a:gd name="connsiteY9" fmla="*/ 1438275 h 1473994"/>
                <a:gd name="connsiteX10" fmla="*/ 14287 w 1657350"/>
                <a:gd name="connsiteY10" fmla="*/ 1414463 h 1473994"/>
                <a:gd name="connsiteX11" fmla="*/ 71437 w 1657350"/>
                <a:gd name="connsiteY11" fmla="*/ 1369219 h 1473994"/>
                <a:gd name="connsiteX12" fmla="*/ 269081 w 1657350"/>
                <a:gd name="connsiteY12" fmla="*/ 1209675 h 1473994"/>
                <a:gd name="connsiteX13" fmla="*/ 473868 w 1657350"/>
                <a:gd name="connsiteY13" fmla="*/ 1040606 h 1473994"/>
                <a:gd name="connsiteX14" fmla="*/ 597693 w 1657350"/>
                <a:gd name="connsiteY14" fmla="*/ 940594 h 1473994"/>
                <a:gd name="connsiteX15" fmla="*/ 740568 w 1657350"/>
                <a:gd name="connsiteY15" fmla="*/ 814388 h 1473994"/>
                <a:gd name="connsiteX16" fmla="*/ 885825 w 1657350"/>
                <a:gd name="connsiteY16" fmla="*/ 678656 h 1473994"/>
                <a:gd name="connsiteX17" fmla="*/ 978693 w 1657350"/>
                <a:gd name="connsiteY17" fmla="*/ 581025 h 1473994"/>
                <a:gd name="connsiteX18" fmla="*/ 1038225 w 1657350"/>
                <a:gd name="connsiteY18" fmla="*/ 516731 h 1473994"/>
                <a:gd name="connsiteX19" fmla="*/ 1095375 w 1657350"/>
                <a:gd name="connsiteY19" fmla="*/ 442913 h 1473994"/>
                <a:gd name="connsiteX20" fmla="*/ 1135856 w 1657350"/>
                <a:gd name="connsiteY20" fmla="*/ 388144 h 1473994"/>
                <a:gd name="connsiteX21" fmla="*/ 1178718 w 1657350"/>
                <a:gd name="connsiteY21" fmla="*/ 323850 h 1473994"/>
                <a:gd name="connsiteX22" fmla="*/ 1209675 w 1657350"/>
                <a:gd name="connsiteY22" fmla="*/ 269081 h 1473994"/>
                <a:gd name="connsiteX23" fmla="*/ 1238250 w 1657350"/>
                <a:gd name="connsiteY23" fmla="*/ 207169 h 1473994"/>
                <a:gd name="connsiteX24" fmla="*/ 1245393 w 1657350"/>
                <a:gd name="connsiteY24" fmla="*/ 183356 h 1473994"/>
                <a:gd name="connsiteX25" fmla="*/ 1245393 w 1657350"/>
                <a:gd name="connsiteY25" fmla="*/ 169069 h 1473994"/>
                <a:gd name="connsiteX26" fmla="*/ 1233487 w 1657350"/>
                <a:gd name="connsiteY26" fmla="*/ 154781 h 1473994"/>
                <a:gd name="connsiteX27" fmla="*/ 1195387 w 1657350"/>
                <a:gd name="connsiteY27" fmla="*/ 123825 h 1473994"/>
                <a:gd name="connsiteX28" fmla="*/ 1157287 w 1657350"/>
                <a:gd name="connsiteY28" fmla="*/ 92869 h 1473994"/>
                <a:gd name="connsiteX29" fmla="*/ 1107281 w 1657350"/>
                <a:gd name="connsiteY29" fmla="*/ 61913 h 1473994"/>
                <a:gd name="connsiteX30" fmla="*/ 1095375 w 1657350"/>
                <a:gd name="connsiteY30" fmla="*/ 54769 h 1473994"/>
                <a:gd name="connsiteX31" fmla="*/ 1085850 w 1657350"/>
                <a:gd name="connsiteY31" fmla="*/ 40481 h 1473994"/>
                <a:gd name="connsiteX32" fmla="*/ 1083468 w 1657350"/>
                <a:gd name="connsiteY32" fmla="*/ 28575 h 1473994"/>
                <a:gd name="connsiteX33" fmla="*/ 1095375 w 1657350"/>
                <a:gd name="connsiteY33" fmla="*/ 14288 h 1473994"/>
                <a:gd name="connsiteX34" fmla="*/ 1109662 w 1657350"/>
                <a:gd name="connsiteY34" fmla="*/ 4763 h 1473994"/>
                <a:gd name="connsiteX35" fmla="*/ 1145381 w 1657350"/>
                <a:gd name="connsiteY35" fmla="*/ 0 h 1473994"/>
                <a:gd name="connsiteX36" fmla="*/ 1214437 w 1657350"/>
                <a:gd name="connsiteY36" fmla="*/ 9525 h 1473994"/>
                <a:gd name="connsiteX37" fmla="*/ 1283493 w 1657350"/>
                <a:gd name="connsiteY37" fmla="*/ 26194 h 1473994"/>
                <a:gd name="connsiteX38" fmla="*/ 1352550 w 1657350"/>
                <a:gd name="connsiteY38" fmla="*/ 52388 h 1473994"/>
                <a:gd name="connsiteX39" fmla="*/ 1412081 w 1657350"/>
                <a:gd name="connsiteY39" fmla="*/ 80963 h 1473994"/>
                <a:gd name="connsiteX40" fmla="*/ 1481137 w 1657350"/>
                <a:gd name="connsiteY40" fmla="*/ 119063 h 1473994"/>
                <a:gd name="connsiteX41" fmla="*/ 1545431 w 1657350"/>
                <a:gd name="connsiteY41" fmla="*/ 161925 h 1473994"/>
                <a:gd name="connsiteX42" fmla="*/ 1602581 w 1657350"/>
                <a:gd name="connsiteY42" fmla="*/ 204788 h 1473994"/>
                <a:gd name="connsiteX43" fmla="*/ 1635918 w 1657350"/>
                <a:gd name="connsiteY43" fmla="*/ 238125 h 1473994"/>
                <a:gd name="connsiteX44" fmla="*/ 1652587 w 1657350"/>
                <a:gd name="connsiteY44" fmla="*/ 257175 h 1473994"/>
                <a:gd name="connsiteX45" fmla="*/ 1657350 w 1657350"/>
                <a:gd name="connsiteY45" fmla="*/ 271463 h 1473994"/>
                <a:gd name="connsiteX46" fmla="*/ 1657350 w 1657350"/>
                <a:gd name="connsiteY46" fmla="*/ 288131 h 1473994"/>
                <a:gd name="connsiteX47" fmla="*/ 1645443 w 1657350"/>
                <a:gd name="connsiteY47" fmla="*/ 311944 h 1473994"/>
                <a:gd name="connsiteX48" fmla="*/ 1616868 w 1657350"/>
                <a:gd name="connsiteY48" fmla="*/ 335756 h 1473994"/>
                <a:gd name="connsiteX49" fmla="*/ 1576387 w 1657350"/>
                <a:gd name="connsiteY49" fmla="*/ 361950 h 1473994"/>
                <a:gd name="connsiteX50" fmla="*/ 1528762 w 1657350"/>
                <a:gd name="connsiteY50" fmla="*/ 390525 h 1473994"/>
                <a:gd name="connsiteX51" fmla="*/ 1390650 w 1657350"/>
                <a:gd name="connsiteY51" fmla="*/ 523875 h 1473994"/>
                <a:gd name="connsiteX52" fmla="*/ 1240631 w 1657350"/>
                <a:gd name="connsiteY52" fmla="*/ 661988 h 1473994"/>
                <a:gd name="connsiteX53" fmla="*/ 1128712 w 1657350"/>
                <a:gd name="connsiteY53" fmla="*/ 757238 h 1473994"/>
                <a:gd name="connsiteX54" fmla="*/ 966787 w 1657350"/>
                <a:gd name="connsiteY54" fmla="*/ 890588 h 1473994"/>
                <a:gd name="connsiteX55" fmla="*/ 847725 w 1657350"/>
                <a:gd name="connsiteY55" fmla="*/ 9763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57350" h="1473994">
                  <a:moveTo>
                    <a:pt x="847725" y="976313"/>
                  </a:moveTo>
                  <a:lnTo>
                    <a:pt x="600075" y="1145381"/>
                  </a:lnTo>
                  <a:lnTo>
                    <a:pt x="438150" y="1247775"/>
                  </a:lnTo>
                  <a:lnTo>
                    <a:pt x="264318" y="1350169"/>
                  </a:lnTo>
                  <a:lnTo>
                    <a:pt x="100012" y="1440656"/>
                  </a:lnTo>
                  <a:lnTo>
                    <a:pt x="45243" y="1466850"/>
                  </a:lnTo>
                  <a:lnTo>
                    <a:pt x="26193" y="1473994"/>
                  </a:lnTo>
                  <a:lnTo>
                    <a:pt x="7143" y="1469231"/>
                  </a:lnTo>
                  <a:lnTo>
                    <a:pt x="0" y="1457325"/>
                  </a:lnTo>
                  <a:lnTo>
                    <a:pt x="0" y="1438275"/>
                  </a:lnTo>
                  <a:lnTo>
                    <a:pt x="14287" y="1414463"/>
                  </a:lnTo>
                  <a:lnTo>
                    <a:pt x="71437" y="1369219"/>
                  </a:lnTo>
                  <a:lnTo>
                    <a:pt x="269081" y="1209675"/>
                  </a:lnTo>
                  <a:lnTo>
                    <a:pt x="473868" y="1040606"/>
                  </a:lnTo>
                  <a:lnTo>
                    <a:pt x="597693" y="940594"/>
                  </a:lnTo>
                  <a:lnTo>
                    <a:pt x="740568" y="814388"/>
                  </a:lnTo>
                  <a:lnTo>
                    <a:pt x="885825" y="678656"/>
                  </a:lnTo>
                  <a:lnTo>
                    <a:pt x="978693" y="581025"/>
                  </a:lnTo>
                  <a:lnTo>
                    <a:pt x="1038225" y="516731"/>
                  </a:lnTo>
                  <a:lnTo>
                    <a:pt x="1095375" y="442913"/>
                  </a:lnTo>
                  <a:lnTo>
                    <a:pt x="1135856" y="388144"/>
                  </a:lnTo>
                  <a:lnTo>
                    <a:pt x="1178718" y="323850"/>
                  </a:lnTo>
                  <a:lnTo>
                    <a:pt x="1209675" y="269081"/>
                  </a:lnTo>
                  <a:lnTo>
                    <a:pt x="1238250" y="207169"/>
                  </a:lnTo>
                  <a:lnTo>
                    <a:pt x="1245393" y="183356"/>
                  </a:lnTo>
                  <a:lnTo>
                    <a:pt x="1245393" y="169069"/>
                  </a:lnTo>
                  <a:lnTo>
                    <a:pt x="1233487" y="154781"/>
                  </a:lnTo>
                  <a:lnTo>
                    <a:pt x="1195387" y="123825"/>
                  </a:lnTo>
                  <a:lnTo>
                    <a:pt x="1157287" y="92869"/>
                  </a:lnTo>
                  <a:lnTo>
                    <a:pt x="1107281" y="61913"/>
                  </a:lnTo>
                  <a:lnTo>
                    <a:pt x="1095375" y="54769"/>
                  </a:lnTo>
                  <a:lnTo>
                    <a:pt x="1085850" y="40481"/>
                  </a:lnTo>
                  <a:lnTo>
                    <a:pt x="1083468" y="28575"/>
                  </a:lnTo>
                  <a:lnTo>
                    <a:pt x="1095375" y="14288"/>
                  </a:lnTo>
                  <a:lnTo>
                    <a:pt x="1109662" y="4763"/>
                  </a:lnTo>
                  <a:lnTo>
                    <a:pt x="1145381" y="0"/>
                  </a:lnTo>
                  <a:lnTo>
                    <a:pt x="1214437" y="9525"/>
                  </a:lnTo>
                  <a:lnTo>
                    <a:pt x="1283493" y="26194"/>
                  </a:lnTo>
                  <a:lnTo>
                    <a:pt x="1352550" y="52388"/>
                  </a:lnTo>
                  <a:lnTo>
                    <a:pt x="1412081" y="80963"/>
                  </a:lnTo>
                  <a:lnTo>
                    <a:pt x="1481137" y="119063"/>
                  </a:lnTo>
                  <a:lnTo>
                    <a:pt x="1545431" y="161925"/>
                  </a:lnTo>
                  <a:lnTo>
                    <a:pt x="1602581" y="204788"/>
                  </a:lnTo>
                  <a:lnTo>
                    <a:pt x="1635918" y="238125"/>
                  </a:lnTo>
                  <a:lnTo>
                    <a:pt x="1652587" y="257175"/>
                  </a:lnTo>
                  <a:lnTo>
                    <a:pt x="1657350" y="271463"/>
                  </a:lnTo>
                  <a:lnTo>
                    <a:pt x="1657350" y="288131"/>
                  </a:lnTo>
                  <a:lnTo>
                    <a:pt x="1645443" y="311944"/>
                  </a:lnTo>
                  <a:lnTo>
                    <a:pt x="1616868" y="335756"/>
                  </a:lnTo>
                  <a:lnTo>
                    <a:pt x="1576387" y="361950"/>
                  </a:lnTo>
                  <a:lnTo>
                    <a:pt x="1528762" y="390525"/>
                  </a:lnTo>
                  <a:lnTo>
                    <a:pt x="1390650" y="523875"/>
                  </a:lnTo>
                  <a:lnTo>
                    <a:pt x="1240631" y="661988"/>
                  </a:lnTo>
                  <a:lnTo>
                    <a:pt x="1128712" y="757238"/>
                  </a:lnTo>
                  <a:lnTo>
                    <a:pt x="966787" y="890588"/>
                  </a:lnTo>
                  <a:lnTo>
                    <a:pt x="847725" y="976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F469AF17-5F23-4D10-9A5E-041AF9E48E79}"/>
                </a:ext>
              </a:extLst>
            </p:cNvPr>
            <p:cNvSpPr/>
            <p:nvPr/>
          </p:nvSpPr>
          <p:spPr>
            <a:xfrm>
              <a:off x="6284913" y="2847976"/>
              <a:ext cx="2330450" cy="1476375"/>
            </a:xfrm>
            <a:custGeom>
              <a:avLst/>
              <a:gdLst>
                <a:gd name="connsiteX0" fmla="*/ 1140619 w 2331244"/>
                <a:gd name="connsiteY0" fmla="*/ 1026319 h 1476375"/>
                <a:gd name="connsiteX1" fmla="*/ 871537 w 2331244"/>
                <a:gd name="connsiteY1" fmla="*/ 769144 h 1476375"/>
                <a:gd name="connsiteX2" fmla="*/ 714375 w 2331244"/>
                <a:gd name="connsiteY2" fmla="*/ 619125 h 1476375"/>
                <a:gd name="connsiteX3" fmla="*/ 509587 w 2331244"/>
                <a:gd name="connsiteY3" fmla="*/ 435769 h 1476375"/>
                <a:gd name="connsiteX4" fmla="*/ 371475 w 2331244"/>
                <a:gd name="connsiteY4" fmla="*/ 311944 h 1476375"/>
                <a:gd name="connsiteX5" fmla="*/ 211931 w 2331244"/>
                <a:gd name="connsiteY5" fmla="*/ 178594 h 1476375"/>
                <a:gd name="connsiteX6" fmla="*/ 152400 w 2331244"/>
                <a:gd name="connsiteY6" fmla="*/ 133350 h 1476375"/>
                <a:gd name="connsiteX7" fmla="*/ 133350 w 2331244"/>
                <a:gd name="connsiteY7" fmla="*/ 121444 h 1476375"/>
                <a:gd name="connsiteX8" fmla="*/ 111919 w 2331244"/>
                <a:gd name="connsiteY8" fmla="*/ 107156 h 1476375"/>
                <a:gd name="connsiteX9" fmla="*/ 52387 w 2331244"/>
                <a:gd name="connsiteY9" fmla="*/ 80963 h 1476375"/>
                <a:gd name="connsiteX10" fmla="*/ 33337 w 2331244"/>
                <a:gd name="connsiteY10" fmla="*/ 73819 h 1476375"/>
                <a:gd name="connsiteX11" fmla="*/ 14287 w 2331244"/>
                <a:gd name="connsiteY11" fmla="*/ 61913 h 1476375"/>
                <a:gd name="connsiteX12" fmla="*/ 4762 w 2331244"/>
                <a:gd name="connsiteY12" fmla="*/ 45244 h 1476375"/>
                <a:gd name="connsiteX13" fmla="*/ 0 w 2331244"/>
                <a:gd name="connsiteY13" fmla="*/ 30956 h 1476375"/>
                <a:gd name="connsiteX14" fmla="*/ 4762 w 2331244"/>
                <a:gd name="connsiteY14" fmla="*/ 16669 h 1476375"/>
                <a:gd name="connsiteX15" fmla="*/ 21431 w 2331244"/>
                <a:gd name="connsiteY15" fmla="*/ 4763 h 1476375"/>
                <a:gd name="connsiteX16" fmla="*/ 50006 w 2331244"/>
                <a:gd name="connsiteY16" fmla="*/ 0 h 1476375"/>
                <a:gd name="connsiteX17" fmla="*/ 80962 w 2331244"/>
                <a:gd name="connsiteY17" fmla="*/ 0 h 1476375"/>
                <a:gd name="connsiteX18" fmla="*/ 109537 w 2331244"/>
                <a:gd name="connsiteY18" fmla="*/ 4763 h 1476375"/>
                <a:gd name="connsiteX19" fmla="*/ 161925 w 2331244"/>
                <a:gd name="connsiteY19" fmla="*/ 30956 h 1476375"/>
                <a:gd name="connsiteX20" fmla="*/ 288131 w 2331244"/>
                <a:gd name="connsiteY20" fmla="*/ 104775 h 1476375"/>
                <a:gd name="connsiteX21" fmla="*/ 528637 w 2331244"/>
                <a:gd name="connsiteY21" fmla="*/ 273844 h 1476375"/>
                <a:gd name="connsiteX22" fmla="*/ 764381 w 2331244"/>
                <a:gd name="connsiteY22" fmla="*/ 450056 h 1476375"/>
                <a:gd name="connsiteX23" fmla="*/ 1054894 w 2331244"/>
                <a:gd name="connsiteY23" fmla="*/ 669131 h 1476375"/>
                <a:gd name="connsiteX24" fmla="*/ 1293019 w 2331244"/>
                <a:gd name="connsiteY24" fmla="*/ 838200 h 1476375"/>
                <a:gd name="connsiteX25" fmla="*/ 1469231 w 2331244"/>
                <a:gd name="connsiteY25" fmla="*/ 954881 h 1476375"/>
                <a:gd name="connsiteX26" fmla="*/ 1638300 w 2331244"/>
                <a:gd name="connsiteY26" fmla="*/ 1059656 h 1476375"/>
                <a:gd name="connsiteX27" fmla="*/ 1852612 w 2331244"/>
                <a:gd name="connsiteY27" fmla="*/ 1185863 h 1476375"/>
                <a:gd name="connsiteX28" fmla="*/ 1995487 w 2331244"/>
                <a:gd name="connsiteY28" fmla="*/ 1262063 h 1476375"/>
                <a:gd name="connsiteX29" fmla="*/ 2202656 w 2331244"/>
                <a:gd name="connsiteY29" fmla="*/ 1362075 h 1476375"/>
                <a:gd name="connsiteX30" fmla="*/ 2302669 w 2331244"/>
                <a:gd name="connsiteY30" fmla="*/ 1407319 h 1476375"/>
                <a:gd name="connsiteX31" fmla="*/ 2319337 w 2331244"/>
                <a:gd name="connsiteY31" fmla="*/ 1421606 h 1476375"/>
                <a:gd name="connsiteX32" fmla="*/ 2326481 w 2331244"/>
                <a:gd name="connsiteY32" fmla="*/ 1431131 h 1476375"/>
                <a:gd name="connsiteX33" fmla="*/ 2331244 w 2331244"/>
                <a:gd name="connsiteY33" fmla="*/ 1447800 h 1476375"/>
                <a:gd name="connsiteX34" fmla="*/ 2328862 w 2331244"/>
                <a:gd name="connsiteY34" fmla="*/ 1462088 h 1476375"/>
                <a:gd name="connsiteX35" fmla="*/ 2319337 w 2331244"/>
                <a:gd name="connsiteY35" fmla="*/ 1473994 h 1476375"/>
                <a:gd name="connsiteX36" fmla="*/ 2286000 w 2331244"/>
                <a:gd name="connsiteY36" fmla="*/ 1476375 h 1476375"/>
                <a:gd name="connsiteX37" fmla="*/ 2107406 w 2331244"/>
                <a:gd name="connsiteY37" fmla="*/ 1464469 h 1476375"/>
                <a:gd name="connsiteX38" fmla="*/ 1847850 w 2331244"/>
                <a:gd name="connsiteY38" fmla="*/ 1445419 h 1476375"/>
                <a:gd name="connsiteX39" fmla="*/ 1621631 w 2331244"/>
                <a:gd name="connsiteY39" fmla="*/ 1428750 h 1476375"/>
                <a:gd name="connsiteX40" fmla="*/ 1597819 w 2331244"/>
                <a:gd name="connsiteY40" fmla="*/ 1423988 h 1476375"/>
                <a:gd name="connsiteX41" fmla="*/ 1557337 w 2331244"/>
                <a:gd name="connsiteY41" fmla="*/ 1402556 h 1476375"/>
                <a:gd name="connsiteX42" fmla="*/ 1490662 w 2331244"/>
                <a:gd name="connsiteY42" fmla="*/ 1364456 h 1476375"/>
                <a:gd name="connsiteX43" fmla="*/ 1419225 w 2331244"/>
                <a:gd name="connsiteY43" fmla="*/ 1307306 h 1476375"/>
                <a:gd name="connsiteX44" fmla="*/ 1140619 w 2331244"/>
                <a:gd name="connsiteY44" fmla="*/ 1026319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31244" h="1476375">
                  <a:moveTo>
                    <a:pt x="1140619" y="1026319"/>
                  </a:moveTo>
                  <a:lnTo>
                    <a:pt x="871537" y="769144"/>
                  </a:lnTo>
                  <a:lnTo>
                    <a:pt x="714375" y="619125"/>
                  </a:lnTo>
                  <a:lnTo>
                    <a:pt x="509587" y="435769"/>
                  </a:lnTo>
                  <a:lnTo>
                    <a:pt x="371475" y="311944"/>
                  </a:lnTo>
                  <a:lnTo>
                    <a:pt x="211931" y="178594"/>
                  </a:lnTo>
                  <a:lnTo>
                    <a:pt x="152400" y="133350"/>
                  </a:lnTo>
                  <a:lnTo>
                    <a:pt x="133350" y="121444"/>
                  </a:lnTo>
                  <a:lnTo>
                    <a:pt x="111919" y="107156"/>
                  </a:lnTo>
                  <a:lnTo>
                    <a:pt x="52387" y="80963"/>
                  </a:lnTo>
                  <a:lnTo>
                    <a:pt x="33337" y="73819"/>
                  </a:lnTo>
                  <a:lnTo>
                    <a:pt x="14287" y="61913"/>
                  </a:lnTo>
                  <a:lnTo>
                    <a:pt x="4762" y="45244"/>
                  </a:lnTo>
                  <a:lnTo>
                    <a:pt x="0" y="30956"/>
                  </a:lnTo>
                  <a:lnTo>
                    <a:pt x="4762" y="16669"/>
                  </a:lnTo>
                  <a:lnTo>
                    <a:pt x="21431" y="4763"/>
                  </a:lnTo>
                  <a:lnTo>
                    <a:pt x="50006" y="0"/>
                  </a:lnTo>
                  <a:lnTo>
                    <a:pt x="80962" y="0"/>
                  </a:lnTo>
                  <a:lnTo>
                    <a:pt x="109537" y="4763"/>
                  </a:lnTo>
                  <a:lnTo>
                    <a:pt x="161925" y="30956"/>
                  </a:lnTo>
                  <a:lnTo>
                    <a:pt x="288131" y="104775"/>
                  </a:lnTo>
                  <a:lnTo>
                    <a:pt x="528637" y="273844"/>
                  </a:lnTo>
                  <a:lnTo>
                    <a:pt x="764381" y="450056"/>
                  </a:lnTo>
                  <a:lnTo>
                    <a:pt x="1054894" y="669131"/>
                  </a:lnTo>
                  <a:lnTo>
                    <a:pt x="1293019" y="838200"/>
                  </a:lnTo>
                  <a:lnTo>
                    <a:pt x="1469231" y="954881"/>
                  </a:lnTo>
                  <a:lnTo>
                    <a:pt x="1638300" y="1059656"/>
                  </a:lnTo>
                  <a:lnTo>
                    <a:pt x="1852612" y="1185863"/>
                  </a:lnTo>
                  <a:lnTo>
                    <a:pt x="1995487" y="1262063"/>
                  </a:lnTo>
                  <a:lnTo>
                    <a:pt x="2202656" y="1362075"/>
                  </a:lnTo>
                  <a:lnTo>
                    <a:pt x="2302669" y="1407319"/>
                  </a:lnTo>
                  <a:lnTo>
                    <a:pt x="2319337" y="1421606"/>
                  </a:lnTo>
                  <a:lnTo>
                    <a:pt x="2326481" y="1431131"/>
                  </a:lnTo>
                  <a:lnTo>
                    <a:pt x="2331244" y="1447800"/>
                  </a:lnTo>
                  <a:lnTo>
                    <a:pt x="2328862" y="1462088"/>
                  </a:lnTo>
                  <a:lnTo>
                    <a:pt x="2319337" y="1473994"/>
                  </a:lnTo>
                  <a:lnTo>
                    <a:pt x="2286000" y="1476375"/>
                  </a:lnTo>
                  <a:lnTo>
                    <a:pt x="2107406" y="1464469"/>
                  </a:lnTo>
                  <a:lnTo>
                    <a:pt x="1847850" y="1445419"/>
                  </a:lnTo>
                  <a:lnTo>
                    <a:pt x="1621631" y="1428750"/>
                  </a:lnTo>
                  <a:lnTo>
                    <a:pt x="1597819" y="1423988"/>
                  </a:lnTo>
                  <a:lnTo>
                    <a:pt x="1557337" y="1402556"/>
                  </a:lnTo>
                  <a:lnTo>
                    <a:pt x="1490662" y="1364456"/>
                  </a:lnTo>
                  <a:lnTo>
                    <a:pt x="1419225" y="1307306"/>
                  </a:lnTo>
                  <a:lnTo>
                    <a:pt x="1140619" y="1026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E61A2A3-0BCD-43E7-A673-1C07CF7F46DE}"/>
                </a:ext>
              </a:extLst>
            </p:cNvPr>
            <p:cNvSpPr/>
            <p:nvPr/>
          </p:nvSpPr>
          <p:spPr>
            <a:xfrm>
              <a:off x="4367213" y="4265614"/>
              <a:ext cx="690562" cy="1425575"/>
            </a:xfrm>
            <a:custGeom>
              <a:avLst/>
              <a:gdLst>
                <a:gd name="connsiteX0" fmla="*/ 397668 w 690562"/>
                <a:gd name="connsiteY0" fmla="*/ 866775 h 1426369"/>
                <a:gd name="connsiteX1" fmla="*/ 335756 w 690562"/>
                <a:gd name="connsiteY1" fmla="*/ 557212 h 1426369"/>
                <a:gd name="connsiteX2" fmla="*/ 278606 w 690562"/>
                <a:gd name="connsiteY2" fmla="*/ 342900 h 1426369"/>
                <a:gd name="connsiteX3" fmla="*/ 266700 w 690562"/>
                <a:gd name="connsiteY3" fmla="*/ 319087 h 1426369"/>
                <a:gd name="connsiteX4" fmla="*/ 228600 w 690562"/>
                <a:gd name="connsiteY4" fmla="*/ 266700 h 1426369"/>
                <a:gd name="connsiteX5" fmla="*/ 157162 w 690562"/>
                <a:gd name="connsiteY5" fmla="*/ 178594 h 1426369"/>
                <a:gd name="connsiteX6" fmla="*/ 128587 w 690562"/>
                <a:gd name="connsiteY6" fmla="*/ 154781 h 1426369"/>
                <a:gd name="connsiteX7" fmla="*/ 90487 w 690562"/>
                <a:gd name="connsiteY7" fmla="*/ 123825 h 1426369"/>
                <a:gd name="connsiteX8" fmla="*/ 57150 w 690562"/>
                <a:gd name="connsiteY8" fmla="*/ 100012 h 1426369"/>
                <a:gd name="connsiteX9" fmla="*/ 11906 w 690562"/>
                <a:gd name="connsiteY9" fmla="*/ 78581 h 1426369"/>
                <a:gd name="connsiteX10" fmla="*/ 2381 w 690562"/>
                <a:gd name="connsiteY10" fmla="*/ 64294 h 1426369"/>
                <a:gd name="connsiteX11" fmla="*/ 0 w 690562"/>
                <a:gd name="connsiteY11" fmla="*/ 45244 h 1426369"/>
                <a:gd name="connsiteX12" fmla="*/ 9525 w 690562"/>
                <a:gd name="connsiteY12" fmla="*/ 23812 h 1426369"/>
                <a:gd name="connsiteX13" fmla="*/ 21431 w 690562"/>
                <a:gd name="connsiteY13" fmla="*/ 9525 h 1426369"/>
                <a:gd name="connsiteX14" fmla="*/ 47625 w 690562"/>
                <a:gd name="connsiteY14" fmla="*/ 2381 h 1426369"/>
                <a:gd name="connsiteX15" fmla="*/ 97631 w 690562"/>
                <a:gd name="connsiteY15" fmla="*/ 0 h 1426369"/>
                <a:gd name="connsiteX16" fmla="*/ 150018 w 690562"/>
                <a:gd name="connsiteY16" fmla="*/ 7144 h 1426369"/>
                <a:gd name="connsiteX17" fmla="*/ 183356 w 690562"/>
                <a:gd name="connsiteY17" fmla="*/ 16669 h 1426369"/>
                <a:gd name="connsiteX18" fmla="*/ 259556 w 690562"/>
                <a:gd name="connsiteY18" fmla="*/ 28575 h 1426369"/>
                <a:gd name="connsiteX19" fmla="*/ 311943 w 690562"/>
                <a:gd name="connsiteY19" fmla="*/ 42862 h 1426369"/>
                <a:gd name="connsiteX20" fmla="*/ 390525 w 690562"/>
                <a:gd name="connsiteY20" fmla="*/ 71437 h 1426369"/>
                <a:gd name="connsiteX21" fmla="*/ 452437 w 690562"/>
                <a:gd name="connsiteY21" fmla="*/ 100012 h 1426369"/>
                <a:gd name="connsiteX22" fmla="*/ 495300 w 690562"/>
                <a:gd name="connsiteY22" fmla="*/ 126206 h 1426369"/>
                <a:gd name="connsiteX23" fmla="*/ 488156 w 690562"/>
                <a:gd name="connsiteY23" fmla="*/ 257175 h 1426369"/>
                <a:gd name="connsiteX24" fmla="*/ 550068 w 690562"/>
                <a:gd name="connsiteY24" fmla="*/ 557212 h 1426369"/>
                <a:gd name="connsiteX25" fmla="*/ 592931 w 690562"/>
                <a:gd name="connsiteY25" fmla="*/ 792956 h 1426369"/>
                <a:gd name="connsiteX26" fmla="*/ 623887 w 690562"/>
                <a:gd name="connsiteY26" fmla="*/ 997744 h 1426369"/>
                <a:gd name="connsiteX27" fmla="*/ 654843 w 690562"/>
                <a:gd name="connsiteY27" fmla="*/ 1178719 h 1426369"/>
                <a:gd name="connsiteX28" fmla="*/ 690562 w 690562"/>
                <a:gd name="connsiteY28" fmla="*/ 1400175 h 1426369"/>
                <a:gd name="connsiteX29" fmla="*/ 461962 w 690562"/>
                <a:gd name="connsiteY29" fmla="*/ 1426369 h 1426369"/>
                <a:gd name="connsiteX30" fmla="*/ 438150 w 690562"/>
                <a:gd name="connsiteY30" fmla="*/ 1216819 h 1426369"/>
                <a:gd name="connsiteX31" fmla="*/ 397668 w 690562"/>
                <a:gd name="connsiteY31" fmla="*/ 866775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0562" h="1426369">
                  <a:moveTo>
                    <a:pt x="397668" y="866775"/>
                  </a:moveTo>
                  <a:lnTo>
                    <a:pt x="335756" y="557212"/>
                  </a:lnTo>
                  <a:lnTo>
                    <a:pt x="278606" y="342900"/>
                  </a:lnTo>
                  <a:lnTo>
                    <a:pt x="266700" y="319087"/>
                  </a:lnTo>
                  <a:lnTo>
                    <a:pt x="228600" y="266700"/>
                  </a:lnTo>
                  <a:lnTo>
                    <a:pt x="157162" y="178594"/>
                  </a:lnTo>
                  <a:lnTo>
                    <a:pt x="128587" y="154781"/>
                  </a:lnTo>
                  <a:lnTo>
                    <a:pt x="90487" y="123825"/>
                  </a:lnTo>
                  <a:lnTo>
                    <a:pt x="57150" y="100012"/>
                  </a:lnTo>
                  <a:lnTo>
                    <a:pt x="11906" y="78581"/>
                  </a:lnTo>
                  <a:lnTo>
                    <a:pt x="2381" y="64294"/>
                  </a:lnTo>
                  <a:lnTo>
                    <a:pt x="0" y="45244"/>
                  </a:lnTo>
                  <a:lnTo>
                    <a:pt x="9525" y="23812"/>
                  </a:lnTo>
                  <a:lnTo>
                    <a:pt x="21431" y="9525"/>
                  </a:lnTo>
                  <a:lnTo>
                    <a:pt x="47625" y="2381"/>
                  </a:lnTo>
                  <a:lnTo>
                    <a:pt x="97631" y="0"/>
                  </a:lnTo>
                  <a:lnTo>
                    <a:pt x="150018" y="7144"/>
                  </a:lnTo>
                  <a:lnTo>
                    <a:pt x="183356" y="16669"/>
                  </a:lnTo>
                  <a:lnTo>
                    <a:pt x="259556" y="28575"/>
                  </a:lnTo>
                  <a:lnTo>
                    <a:pt x="311943" y="42862"/>
                  </a:lnTo>
                  <a:lnTo>
                    <a:pt x="390525" y="71437"/>
                  </a:lnTo>
                  <a:lnTo>
                    <a:pt x="452437" y="100012"/>
                  </a:lnTo>
                  <a:lnTo>
                    <a:pt x="495300" y="126206"/>
                  </a:lnTo>
                  <a:lnTo>
                    <a:pt x="488156" y="257175"/>
                  </a:lnTo>
                  <a:lnTo>
                    <a:pt x="550068" y="557212"/>
                  </a:lnTo>
                  <a:lnTo>
                    <a:pt x="592931" y="792956"/>
                  </a:lnTo>
                  <a:lnTo>
                    <a:pt x="623887" y="997744"/>
                  </a:lnTo>
                  <a:lnTo>
                    <a:pt x="654843" y="1178719"/>
                  </a:lnTo>
                  <a:lnTo>
                    <a:pt x="690562" y="1400175"/>
                  </a:lnTo>
                  <a:lnTo>
                    <a:pt x="461962" y="1426369"/>
                  </a:lnTo>
                  <a:lnTo>
                    <a:pt x="438150" y="1216819"/>
                  </a:lnTo>
                  <a:lnTo>
                    <a:pt x="397668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FCE8A1E8-D812-4AF3-A028-98054E741B32}"/>
                </a:ext>
              </a:extLst>
            </p:cNvPr>
            <p:cNvSpPr/>
            <p:nvPr/>
          </p:nvSpPr>
          <p:spPr>
            <a:xfrm>
              <a:off x="4756151" y="4160838"/>
              <a:ext cx="2874963" cy="1446212"/>
            </a:xfrm>
            <a:custGeom>
              <a:avLst/>
              <a:gdLst>
                <a:gd name="connsiteX0" fmla="*/ 1127343 w 2875976"/>
                <a:gd name="connsiteY0" fmla="*/ 320667 h 1445504"/>
                <a:gd name="connsiteX1" fmla="*/ 816697 w 2875976"/>
                <a:gd name="connsiteY1" fmla="*/ 345719 h 1445504"/>
                <a:gd name="connsiteX2" fmla="*/ 688932 w 2875976"/>
                <a:gd name="connsiteY2" fmla="*/ 360750 h 1445504"/>
                <a:gd name="connsiteX3" fmla="*/ 32568 w 2875976"/>
                <a:gd name="connsiteY3" fmla="*/ 390812 h 1445504"/>
                <a:gd name="connsiteX4" fmla="*/ 0 w 2875976"/>
                <a:gd name="connsiteY4" fmla="*/ 207932 h 1445504"/>
                <a:gd name="connsiteX5" fmla="*/ 536114 w 2875976"/>
                <a:gd name="connsiteY5" fmla="*/ 202922 h 1445504"/>
                <a:gd name="connsiteX6" fmla="*/ 678911 w 2875976"/>
                <a:gd name="connsiteY6" fmla="*/ 197912 h 1445504"/>
                <a:gd name="connsiteX7" fmla="*/ 864296 w 2875976"/>
                <a:gd name="connsiteY7" fmla="*/ 190396 h 1445504"/>
                <a:gd name="connsiteX8" fmla="*/ 1149890 w 2875976"/>
                <a:gd name="connsiteY8" fmla="*/ 170354 h 1445504"/>
                <a:gd name="connsiteX9" fmla="*/ 1465546 w 2875976"/>
                <a:gd name="connsiteY9" fmla="*/ 145302 h 1445504"/>
                <a:gd name="connsiteX10" fmla="*/ 1926503 w 2875976"/>
                <a:gd name="connsiteY10" fmla="*/ 102714 h 1445504"/>
                <a:gd name="connsiteX11" fmla="*/ 2079321 w 2875976"/>
                <a:gd name="connsiteY11" fmla="*/ 87682 h 1445504"/>
                <a:gd name="connsiteX12" fmla="*/ 2197066 w 2875976"/>
                <a:gd name="connsiteY12" fmla="*/ 67641 h 1445504"/>
                <a:gd name="connsiteX13" fmla="*/ 2314810 w 2875976"/>
                <a:gd name="connsiteY13" fmla="*/ 42589 h 1445504"/>
                <a:gd name="connsiteX14" fmla="*/ 2364914 w 2875976"/>
                <a:gd name="connsiteY14" fmla="*/ 30063 h 1445504"/>
                <a:gd name="connsiteX15" fmla="*/ 2402492 w 2875976"/>
                <a:gd name="connsiteY15" fmla="*/ 20042 h 1445504"/>
                <a:gd name="connsiteX16" fmla="*/ 2422534 w 2875976"/>
                <a:gd name="connsiteY16" fmla="*/ 10021 h 1445504"/>
                <a:gd name="connsiteX17" fmla="*/ 2447586 w 2875976"/>
                <a:gd name="connsiteY17" fmla="*/ 2506 h 1445504"/>
                <a:gd name="connsiteX18" fmla="*/ 2472638 w 2875976"/>
                <a:gd name="connsiteY18" fmla="*/ 0 h 1445504"/>
                <a:gd name="connsiteX19" fmla="*/ 2505206 w 2875976"/>
                <a:gd name="connsiteY19" fmla="*/ 10021 h 1445504"/>
                <a:gd name="connsiteX20" fmla="*/ 2567836 w 2875976"/>
                <a:gd name="connsiteY20" fmla="*/ 45094 h 1445504"/>
                <a:gd name="connsiteX21" fmla="*/ 2645497 w 2875976"/>
                <a:gd name="connsiteY21" fmla="*/ 105219 h 1445504"/>
                <a:gd name="connsiteX22" fmla="*/ 2735685 w 2875976"/>
                <a:gd name="connsiteY22" fmla="*/ 187891 h 1445504"/>
                <a:gd name="connsiteX23" fmla="*/ 2798315 w 2875976"/>
                <a:gd name="connsiteY23" fmla="*/ 245510 h 1445504"/>
                <a:gd name="connsiteX24" fmla="*/ 2833388 w 2875976"/>
                <a:gd name="connsiteY24" fmla="*/ 278078 h 1445504"/>
                <a:gd name="connsiteX25" fmla="*/ 2860945 w 2875976"/>
                <a:gd name="connsiteY25" fmla="*/ 305635 h 1445504"/>
                <a:gd name="connsiteX26" fmla="*/ 2868461 w 2875976"/>
                <a:gd name="connsiteY26" fmla="*/ 320667 h 1445504"/>
                <a:gd name="connsiteX27" fmla="*/ 2875976 w 2875976"/>
                <a:gd name="connsiteY27" fmla="*/ 345719 h 1445504"/>
                <a:gd name="connsiteX28" fmla="*/ 2860945 w 2875976"/>
                <a:gd name="connsiteY28" fmla="*/ 370771 h 1445504"/>
                <a:gd name="connsiteX29" fmla="*/ 2840903 w 2875976"/>
                <a:gd name="connsiteY29" fmla="*/ 395823 h 1445504"/>
                <a:gd name="connsiteX30" fmla="*/ 2813346 w 2875976"/>
                <a:gd name="connsiteY30" fmla="*/ 470979 h 1445504"/>
                <a:gd name="connsiteX31" fmla="*/ 2780778 w 2875976"/>
                <a:gd name="connsiteY31" fmla="*/ 571187 h 1445504"/>
                <a:gd name="connsiteX32" fmla="*/ 2738190 w 2875976"/>
                <a:gd name="connsiteY32" fmla="*/ 736531 h 1445504"/>
                <a:gd name="connsiteX33" fmla="*/ 2693096 w 2875976"/>
                <a:gd name="connsiteY33" fmla="*/ 926926 h 1445504"/>
                <a:gd name="connsiteX34" fmla="*/ 2610424 w 2875976"/>
                <a:gd name="connsiteY34" fmla="*/ 1250098 h 1445504"/>
                <a:gd name="connsiteX35" fmla="*/ 2557815 w 2875976"/>
                <a:gd name="connsiteY35" fmla="*/ 1442999 h 1445504"/>
                <a:gd name="connsiteX36" fmla="*/ 2372430 w 2875976"/>
                <a:gd name="connsiteY36" fmla="*/ 1445504 h 1445504"/>
                <a:gd name="connsiteX37" fmla="*/ 2412513 w 2875976"/>
                <a:gd name="connsiteY37" fmla="*/ 1139869 h 1445504"/>
                <a:gd name="connsiteX38" fmla="*/ 2432555 w 2875976"/>
                <a:gd name="connsiteY38" fmla="*/ 997072 h 1445504"/>
                <a:gd name="connsiteX39" fmla="*/ 2462617 w 2875976"/>
                <a:gd name="connsiteY39" fmla="*/ 809182 h 1445504"/>
                <a:gd name="connsiteX40" fmla="*/ 2492680 w 2875976"/>
                <a:gd name="connsiteY40" fmla="*/ 618786 h 1445504"/>
                <a:gd name="connsiteX41" fmla="*/ 2492680 w 2875976"/>
                <a:gd name="connsiteY41" fmla="*/ 465969 h 1445504"/>
                <a:gd name="connsiteX42" fmla="*/ 2485164 w 2875976"/>
                <a:gd name="connsiteY42" fmla="*/ 373276 h 1445504"/>
                <a:gd name="connsiteX43" fmla="*/ 2480154 w 2875976"/>
                <a:gd name="connsiteY43" fmla="*/ 340708 h 1445504"/>
                <a:gd name="connsiteX44" fmla="*/ 2475143 w 2875976"/>
                <a:gd name="connsiteY44" fmla="*/ 318161 h 1445504"/>
                <a:gd name="connsiteX45" fmla="*/ 2467628 w 2875976"/>
                <a:gd name="connsiteY45" fmla="*/ 305635 h 1445504"/>
                <a:gd name="connsiteX46" fmla="*/ 2447586 w 2875976"/>
                <a:gd name="connsiteY46" fmla="*/ 290604 h 1445504"/>
                <a:gd name="connsiteX47" fmla="*/ 2420029 w 2875976"/>
                <a:gd name="connsiteY47" fmla="*/ 278078 h 1445504"/>
                <a:gd name="connsiteX48" fmla="*/ 2379946 w 2875976"/>
                <a:gd name="connsiteY48" fmla="*/ 270562 h 1445504"/>
                <a:gd name="connsiteX49" fmla="*/ 2159487 w 2875976"/>
                <a:gd name="connsiteY49" fmla="*/ 275573 h 1445504"/>
                <a:gd name="connsiteX50" fmla="*/ 1680993 w 2875976"/>
                <a:gd name="connsiteY50" fmla="*/ 295615 h 1445504"/>
                <a:gd name="connsiteX51" fmla="*/ 1538196 w 2875976"/>
                <a:gd name="connsiteY51" fmla="*/ 295615 h 1445504"/>
                <a:gd name="connsiteX52" fmla="*/ 1127343 w 2875976"/>
                <a:gd name="connsiteY52" fmla="*/ 320667 h 144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5976" h="1445504">
                  <a:moveTo>
                    <a:pt x="1127343" y="320667"/>
                  </a:moveTo>
                  <a:lnTo>
                    <a:pt x="816697" y="345719"/>
                  </a:lnTo>
                  <a:lnTo>
                    <a:pt x="688932" y="360750"/>
                  </a:lnTo>
                  <a:lnTo>
                    <a:pt x="32568" y="390812"/>
                  </a:lnTo>
                  <a:lnTo>
                    <a:pt x="0" y="207932"/>
                  </a:lnTo>
                  <a:lnTo>
                    <a:pt x="536114" y="202922"/>
                  </a:lnTo>
                  <a:lnTo>
                    <a:pt x="678911" y="197912"/>
                  </a:lnTo>
                  <a:lnTo>
                    <a:pt x="864296" y="190396"/>
                  </a:lnTo>
                  <a:lnTo>
                    <a:pt x="1149890" y="170354"/>
                  </a:lnTo>
                  <a:lnTo>
                    <a:pt x="1465546" y="145302"/>
                  </a:lnTo>
                  <a:lnTo>
                    <a:pt x="1926503" y="102714"/>
                  </a:lnTo>
                  <a:lnTo>
                    <a:pt x="2079321" y="87682"/>
                  </a:lnTo>
                  <a:lnTo>
                    <a:pt x="2197066" y="67641"/>
                  </a:lnTo>
                  <a:lnTo>
                    <a:pt x="2314810" y="42589"/>
                  </a:lnTo>
                  <a:lnTo>
                    <a:pt x="2364914" y="30063"/>
                  </a:lnTo>
                  <a:lnTo>
                    <a:pt x="2402492" y="20042"/>
                  </a:lnTo>
                  <a:lnTo>
                    <a:pt x="2422534" y="10021"/>
                  </a:lnTo>
                  <a:lnTo>
                    <a:pt x="2447586" y="2506"/>
                  </a:lnTo>
                  <a:lnTo>
                    <a:pt x="2472638" y="0"/>
                  </a:lnTo>
                  <a:lnTo>
                    <a:pt x="2505206" y="10021"/>
                  </a:lnTo>
                  <a:lnTo>
                    <a:pt x="2567836" y="45094"/>
                  </a:lnTo>
                  <a:lnTo>
                    <a:pt x="2645497" y="105219"/>
                  </a:lnTo>
                  <a:lnTo>
                    <a:pt x="2735685" y="187891"/>
                  </a:lnTo>
                  <a:lnTo>
                    <a:pt x="2798315" y="245510"/>
                  </a:lnTo>
                  <a:lnTo>
                    <a:pt x="2833388" y="278078"/>
                  </a:lnTo>
                  <a:lnTo>
                    <a:pt x="2860945" y="305635"/>
                  </a:lnTo>
                  <a:lnTo>
                    <a:pt x="2868461" y="320667"/>
                  </a:lnTo>
                  <a:lnTo>
                    <a:pt x="2875976" y="345719"/>
                  </a:lnTo>
                  <a:lnTo>
                    <a:pt x="2860945" y="370771"/>
                  </a:lnTo>
                  <a:lnTo>
                    <a:pt x="2840903" y="395823"/>
                  </a:lnTo>
                  <a:lnTo>
                    <a:pt x="2813346" y="470979"/>
                  </a:lnTo>
                  <a:lnTo>
                    <a:pt x="2780778" y="571187"/>
                  </a:lnTo>
                  <a:lnTo>
                    <a:pt x="2738190" y="736531"/>
                  </a:lnTo>
                  <a:lnTo>
                    <a:pt x="2693096" y="926926"/>
                  </a:lnTo>
                  <a:lnTo>
                    <a:pt x="2610424" y="1250098"/>
                  </a:lnTo>
                  <a:lnTo>
                    <a:pt x="2557815" y="1442999"/>
                  </a:lnTo>
                  <a:lnTo>
                    <a:pt x="2372430" y="1445504"/>
                  </a:lnTo>
                  <a:lnTo>
                    <a:pt x="2412513" y="1139869"/>
                  </a:lnTo>
                  <a:lnTo>
                    <a:pt x="2432555" y="997072"/>
                  </a:lnTo>
                  <a:lnTo>
                    <a:pt x="2462617" y="809182"/>
                  </a:lnTo>
                  <a:lnTo>
                    <a:pt x="2492680" y="618786"/>
                  </a:lnTo>
                  <a:lnTo>
                    <a:pt x="2492680" y="465969"/>
                  </a:lnTo>
                  <a:lnTo>
                    <a:pt x="2485164" y="373276"/>
                  </a:lnTo>
                  <a:lnTo>
                    <a:pt x="2480154" y="340708"/>
                  </a:lnTo>
                  <a:lnTo>
                    <a:pt x="2475143" y="318161"/>
                  </a:lnTo>
                  <a:lnTo>
                    <a:pt x="2467628" y="305635"/>
                  </a:lnTo>
                  <a:lnTo>
                    <a:pt x="2447586" y="290604"/>
                  </a:lnTo>
                  <a:lnTo>
                    <a:pt x="2420029" y="278078"/>
                  </a:lnTo>
                  <a:lnTo>
                    <a:pt x="2379946" y="270562"/>
                  </a:lnTo>
                  <a:lnTo>
                    <a:pt x="2159487" y="275573"/>
                  </a:lnTo>
                  <a:lnTo>
                    <a:pt x="1680993" y="295615"/>
                  </a:lnTo>
                  <a:lnTo>
                    <a:pt x="1538196" y="295615"/>
                  </a:lnTo>
                  <a:lnTo>
                    <a:pt x="1127343" y="320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D94CADC3-F432-4737-9136-26F49CE4E6FC}"/>
                </a:ext>
              </a:extLst>
            </p:cNvPr>
            <p:cNvSpPr/>
            <p:nvPr/>
          </p:nvSpPr>
          <p:spPr>
            <a:xfrm>
              <a:off x="5391150" y="4443414"/>
              <a:ext cx="342900" cy="1184275"/>
            </a:xfrm>
            <a:custGeom>
              <a:avLst/>
              <a:gdLst>
                <a:gd name="connsiteX0" fmla="*/ 100013 w 342900"/>
                <a:gd name="connsiteY0" fmla="*/ 700087 h 1183481"/>
                <a:gd name="connsiteX1" fmla="*/ 71438 w 342900"/>
                <a:gd name="connsiteY1" fmla="*/ 200025 h 1183481"/>
                <a:gd name="connsiteX2" fmla="*/ 0 w 342900"/>
                <a:gd name="connsiteY2" fmla="*/ 19050 h 1183481"/>
                <a:gd name="connsiteX3" fmla="*/ 164306 w 342900"/>
                <a:gd name="connsiteY3" fmla="*/ 0 h 1183481"/>
                <a:gd name="connsiteX4" fmla="*/ 261938 w 342900"/>
                <a:gd name="connsiteY4" fmla="*/ 126206 h 1183481"/>
                <a:gd name="connsiteX5" fmla="*/ 290513 w 342900"/>
                <a:gd name="connsiteY5" fmla="*/ 161925 h 1183481"/>
                <a:gd name="connsiteX6" fmla="*/ 321469 w 342900"/>
                <a:gd name="connsiteY6" fmla="*/ 202406 h 1183481"/>
                <a:gd name="connsiteX7" fmla="*/ 333375 w 342900"/>
                <a:gd name="connsiteY7" fmla="*/ 228600 h 1183481"/>
                <a:gd name="connsiteX8" fmla="*/ 340519 w 342900"/>
                <a:gd name="connsiteY8" fmla="*/ 247650 h 1183481"/>
                <a:gd name="connsiteX9" fmla="*/ 342900 w 342900"/>
                <a:gd name="connsiteY9" fmla="*/ 269081 h 1183481"/>
                <a:gd name="connsiteX10" fmla="*/ 323850 w 342900"/>
                <a:gd name="connsiteY10" fmla="*/ 416718 h 1183481"/>
                <a:gd name="connsiteX11" fmla="*/ 307181 w 342900"/>
                <a:gd name="connsiteY11" fmla="*/ 635793 h 1183481"/>
                <a:gd name="connsiteX12" fmla="*/ 300038 w 342900"/>
                <a:gd name="connsiteY12" fmla="*/ 809625 h 1183481"/>
                <a:gd name="connsiteX13" fmla="*/ 297656 w 342900"/>
                <a:gd name="connsiteY13" fmla="*/ 978693 h 1183481"/>
                <a:gd name="connsiteX14" fmla="*/ 297656 w 342900"/>
                <a:gd name="connsiteY14" fmla="*/ 1166812 h 1183481"/>
                <a:gd name="connsiteX15" fmla="*/ 150019 w 342900"/>
                <a:gd name="connsiteY15" fmla="*/ 1183481 h 1183481"/>
                <a:gd name="connsiteX16" fmla="*/ 123825 w 342900"/>
                <a:gd name="connsiteY16" fmla="*/ 1012031 h 1183481"/>
                <a:gd name="connsiteX17" fmla="*/ 116681 w 342900"/>
                <a:gd name="connsiteY17" fmla="*/ 928687 h 1183481"/>
                <a:gd name="connsiteX18" fmla="*/ 100013 w 342900"/>
                <a:gd name="connsiteY18" fmla="*/ 7000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1183481">
                  <a:moveTo>
                    <a:pt x="100013" y="700087"/>
                  </a:moveTo>
                  <a:lnTo>
                    <a:pt x="71438" y="200025"/>
                  </a:lnTo>
                  <a:lnTo>
                    <a:pt x="0" y="19050"/>
                  </a:lnTo>
                  <a:lnTo>
                    <a:pt x="164306" y="0"/>
                  </a:lnTo>
                  <a:lnTo>
                    <a:pt x="261938" y="126206"/>
                  </a:lnTo>
                  <a:lnTo>
                    <a:pt x="290513" y="161925"/>
                  </a:lnTo>
                  <a:lnTo>
                    <a:pt x="321469" y="202406"/>
                  </a:lnTo>
                  <a:lnTo>
                    <a:pt x="333375" y="228600"/>
                  </a:lnTo>
                  <a:lnTo>
                    <a:pt x="340519" y="247650"/>
                  </a:lnTo>
                  <a:lnTo>
                    <a:pt x="342900" y="269081"/>
                  </a:lnTo>
                  <a:lnTo>
                    <a:pt x="323850" y="416718"/>
                  </a:lnTo>
                  <a:lnTo>
                    <a:pt x="307181" y="635793"/>
                  </a:lnTo>
                  <a:lnTo>
                    <a:pt x="300038" y="809625"/>
                  </a:lnTo>
                  <a:lnTo>
                    <a:pt x="297656" y="978693"/>
                  </a:lnTo>
                  <a:lnTo>
                    <a:pt x="297656" y="1166812"/>
                  </a:lnTo>
                  <a:lnTo>
                    <a:pt x="150019" y="1183481"/>
                  </a:lnTo>
                  <a:lnTo>
                    <a:pt x="123825" y="1012031"/>
                  </a:lnTo>
                  <a:lnTo>
                    <a:pt x="116681" y="928687"/>
                  </a:lnTo>
                  <a:lnTo>
                    <a:pt x="100013" y="700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CF6C3298-FE2C-493E-9256-11C03A40644E}"/>
                </a:ext>
              </a:extLst>
            </p:cNvPr>
            <p:cNvSpPr/>
            <p:nvPr/>
          </p:nvSpPr>
          <p:spPr>
            <a:xfrm>
              <a:off x="6248400" y="4410075"/>
              <a:ext cx="319088" cy="1181100"/>
            </a:xfrm>
            <a:custGeom>
              <a:avLst/>
              <a:gdLst>
                <a:gd name="connsiteX0" fmla="*/ 57150 w 319088"/>
                <a:gd name="connsiteY0" fmla="*/ 750094 h 1181100"/>
                <a:gd name="connsiteX1" fmla="*/ 66675 w 319088"/>
                <a:gd name="connsiteY1" fmla="*/ 359569 h 1181100"/>
                <a:gd name="connsiteX2" fmla="*/ 59531 w 319088"/>
                <a:gd name="connsiteY2" fmla="*/ 216694 h 1181100"/>
                <a:gd name="connsiteX3" fmla="*/ 54769 w 319088"/>
                <a:gd name="connsiteY3" fmla="*/ 180975 h 1181100"/>
                <a:gd name="connsiteX4" fmla="*/ 42863 w 319088"/>
                <a:gd name="connsiteY4" fmla="*/ 119063 h 1181100"/>
                <a:gd name="connsiteX5" fmla="*/ 0 w 319088"/>
                <a:gd name="connsiteY5" fmla="*/ 0 h 1181100"/>
                <a:gd name="connsiteX6" fmla="*/ 171450 w 319088"/>
                <a:gd name="connsiteY6" fmla="*/ 2381 h 1181100"/>
                <a:gd name="connsiteX7" fmla="*/ 273844 w 319088"/>
                <a:gd name="connsiteY7" fmla="*/ 78581 h 1181100"/>
                <a:gd name="connsiteX8" fmla="*/ 295275 w 319088"/>
                <a:gd name="connsiteY8" fmla="*/ 97631 h 1181100"/>
                <a:gd name="connsiteX9" fmla="*/ 309563 w 319088"/>
                <a:gd name="connsiteY9" fmla="*/ 114300 h 1181100"/>
                <a:gd name="connsiteX10" fmla="*/ 316706 w 319088"/>
                <a:gd name="connsiteY10" fmla="*/ 140494 h 1181100"/>
                <a:gd name="connsiteX11" fmla="*/ 319088 w 319088"/>
                <a:gd name="connsiteY11" fmla="*/ 185738 h 1181100"/>
                <a:gd name="connsiteX12" fmla="*/ 311944 w 319088"/>
                <a:gd name="connsiteY12" fmla="*/ 269081 h 1181100"/>
                <a:gd name="connsiteX13" fmla="*/ 276225 w 319088"/>
                <a:gd name="connsiteY13" fmla="*/ 538163 h 1181100"/>
                <a:gd name="connsiteX14" fmla="*/ 257175 w 319088"/>
                <a:gd name="connsiteY14" fmla="*/ 764381 h 1181100"/>
                <a:gd name="connsiteX15" fmla="*/ 211931 w 319088"/>
                <a:gd name="connsiteY15" fmla="*/ 1176338 h 1181100"/>
                <a:gd name="connsiteX16" fmla="*/ 54769 w 319088"/>
                <a:gd name="connsiteY16" fmla="*/ 1181100 h 1181100"/>
                <a:gd name="connsiteX17" fmla="*/ 40481 w 319088"/>
                <a:gd name="connsiteY17" fmla="*/ 1064419 h 1181100"/>
                <a:gd name="connsiteX18" fmla="*/ 42863 w 319088"/>
                <a:gd name="connsiteY18" fmla="*/ 900113 h 1181100"/>
                <a:gd name="connsiteX19" fmla="*/ 57150 w 319088"/>
                <a:gd name="connsiteY19" fmla="*/ 7500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088" h="1181100">
                  <a:moveTo>
                    <a:pt x="57150" y="750094"/>
                  </a:moveTo>
                  <a:lnTo>
                    <a:pt x="66675" y="359569"/>
                  </a:lnTo>
                  <a:lnTo>
                    <a:pt x="59531" y="216694"/>
                  </a:lnTo>
                  <a:lnTo>
                    <a:pt x="54769" y="180975"/>
                  </a:lnTo>
                  <a:lnTo>
                    <a:pt x="42863" y="119063"/>
                  </a:lnTo>
                  <a:lnTo>
                    <a:pt x="0" y="0"/>
                  </a:lnTo>
                  <a:lnTo>
                    <a:pt x="171450" y="2381"/>
                  </a:lnTo>
                  <a:lnTo>
                    <a:pt x="273844" y="78581"/>
                  </a:lnTo>
                  <a:lnTo>
                    <a:pt x="295275" y="97631"/>
                  </a:lnTo>
                  <a:lnTo>
                    <a:pt x="309563" y="114300"/>
                  </a:lnTo>
                  <a:lnTo>
                    <a:pt x="316706" y="140494"/>
                  </a:lnTo>
                  <a:lnTo>
                    <a:pt x="319088" y="185738"/>
                  </a:lnTo>
                  <a:lnTo>
                    <a:pt x="311944" y="269081"/>
                  </a:lnTo>
                  <a:lnTo>
                    <a:pt x="276225" y="538163"/>
                  </a:lnTo>
                  <a:lnTo>
                    <a:pt x="257175" y="764381"/>
                  </a:lnTo>
                  <a:lnTo>
                    <a:pt x="211931" y="1176338"/>
                  </a:lnTo>
                  <a:lnTo>
                    <a:pt x="54769" y="1181100"/>
                  </a:lnTo>
                  <a:lnTo>
                    <a:pt x="40481" y="1064419"/>
                  </a:lnTo>
                  <a:lnTo>
                    <a:pt x="42863" y="900113"/>
                  </a:lnTo>
                  <a:lnTo>
                    <a:pt x="57150" y="750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5F2631D7-8F48-4C8C-A5D6-96705CD43C43}"/>
                </a:ext>
              </a:extLst>
            </p:cNvPr>
            <p:cNvSpPr/>
            <p:nvPr/>
          </p:nvSpPr>
          <p:spPr>
            <a:xfrm>
              <a:off x="3752851" y="5467350"/>
              <a:ext cx="4506913" cy="484188"/>
            </a:xfrm>
            <a:custGeom>
              <a:avLst/>
              <a:gdLst>
                <a:gd name="connsiteX0" fmla="*/ 2068830 w 4507230"/>
                <a:gd name="connsiteY0" fmla="*/ 247650 h 483870"/>
                <a:gd name="connsiteX1" fmla="*/ 1649730 w 4507230"/>
                <a:gd name="connsiteY1" fmla="*/ 270510 h 483870"/>
                <a:gd name="connsiteX2" fmla="*/ 1386840 w 4507230"/>
                <a:gd name="connsiteY2" fmla="*/ 293370 h 483870"/>
                <a:gd name="connsiteX3" fmla="*/ 1158240 w 4507230"/>
                <a:gd name="connsiteY3" fmla="*/ 320040 h 483870"/>
                <a:gd name="connsiteX4" fmla="*/ 960120 w 4507230"/>
                <a:gd name="connsiteY4" fmla="*/ 346710 h 483870"/>
                <a:gd name="connsiteX5" fmla="*/ 720090 w 4507230"/>
                <a:gd name="connsiteY5" fmla="*/ 396240 h 483870"/>
                <a:gd name="connsiteX6" fmla="*/ 529590 w 4507230"/>
                <a:gd name="connsiteY6" fmla="*/ 449580 h 483870"/>
                <a:gd name="connsiteX7" fmla="*/ 384810 w 4507230"/>
                <a:gd name="connsiteY7" fmla="*/ 483870 h 483870"/>
                <a:gd name="connsiteX8" fmla="*/ 365760 w 4507230"/>
                <a:gd name="connsiteY8" fmla="*/ 483870 h 483870"/>
                <a:gd name="connsiteX9" fmla="*/ 323850 w 4507230"/>
                <a:gd name="connsiteY9" fmla="*/ 468630 h 483870"/>
                <a:gd name="connsiteX10" fmla="*/ 259080 w 4507230"/>
                <a:gd name="connsiteY10" fmla="*/ 422910 h 483870"/>
                <a:gd name="connsiteX11" fmla="*/ 190500 w 4507230"/>
                <a:gd name="connsiteY11" fmla="*/ 373380 h 483870"/>
                <a:gd name="connsiteX12" fmla="*/ 137160 w 4507230"/>
                <a:gd name="connsiteY12" fmla="*/ 320040 h 483870"/>
                <a:gd name="connsiteX13" fmla="*/ 91440 w 4507230"/>
                <a:gd name="connsiteY13" fmla="*/ 262890 h 483870"/>
                <a:gd name="connsiteX14" fmla="*/ 49530 w 4507230"/>
                <a:gd name="connsiteY14" fmla="*/ 209550 h 483870"/>
                <a:gd name="connsiteX15" fmla="*/ 11430 w 4507230"/>
                <a:gd name="connsiteY15" fmla="*/ 156210 h 483870"/>
                <a:gd name="connsiteX16" fmla="*/ 0 w 4507230"/>
                <a:gd name="connsiteY16" fmla="*/ 129540 h 483870"/>
                <a:gd name="connsiteX17" fmla="*/ 0 w 4507230"/>
                <a:gd name="connsiteY17" fmla="*/ 110490 h 483870"/>
                <a:gd name="connsiteX18" fmla="*/ 0 w 4507230"/>
                <a:gd name="connsiteY18" fmla="*/ 99060 h 483870"/>
                <a:gd name="connsiteX19" fmla="*/ 7620 w 4507230"/>
                <a:gd name="connsiteY19" fmla="*/ 91440 h 483870"/>
                <a:gd name="connsiteX20" fmla="*/ 26670 w 4507230"/>
                <a:gd name="connsiteY20" fmla="*/ 91440 h 483870"/>
                <a:gd name="connsiteX21" fmla="*/ 49530 w 4507230"/>
                <a:gd name="connsiteY21" fmla="*/ 102870 h 483870"/>
                <a:gd name="connsiteX22" fmla="*/ 106680 w 4507230"/>
                <a:gd name="connsiteY22" fmla="*/ 140970 h 483870"/>
                <a:gd name="connsiteX23" fmla="*/ 160020 w 4507230"/>
                <a:gd name="connsiteY23" fmla="*/ 175260 h 483870"/>
                <a:gd name="connsiteX24" fmla="*/ 213360 w 4507230"/>
                <a:gd name="connsiteY24" fmla="*/ 198120 h 483870"/>
                <a:gd name="connsiteX25" fmla="*/ 297180 w 4507230"/>
                <a:gd name="connsiteY25" fmla="*/ 220980 h 483870"/>
                <a:gd name="connsiteX26" fmla="*/ 373380 w 4507230"/>
                <a:gd name="connsiteY26" fmla="*/ 228600 h 483870"/>
                <a:gd name="connsiteX27" fmla="*/ 468630 w 4507230"/>
                <a:gd name="connsiteY27" fmla="*/ 220980 h 483870"/>
                <a:gd name="connsiteX28" fmla="*/ 621030 w 4507230"/>
                <a:gd name="connsiteY28" fmla="*/ 194310 h 483870"/>
                <a:gd name="connsiteX29" fmla="*/ 857250 w 4507230"/>
                <a:gd name="connsiteY29" fmla="*/ 160020 h 483870"/>
                <a:gd name="connsiteX30" fmla="*/ 1078230 w 4507230"/>
                <a:gd name="connsiteY30" fmla="*/ 125730 h 483870"/>
                <a:gd name="connsiteX31" fmla="*/ 1287780 w 4507230"/>
                <a:gd name="connsiteY31" fmla="*/ 106680 h 483870"/>
                <a:gd name="connsiteX32" fmla="*/ 1783080 w 4507230"/>
                <a:gd name="connsiteY32" fmla="*/ 83820 h 483870"/>
                <a:gd name="connsiteX33" fmla="*/ 1924050 w 4507230"/>
                <a:gd name="connsiteY33" fmla="*/ 60960 h 483870"/>
                <a:gd name="connsiteX34" fmla="*/ 2240280 w 4507230"/>
                <a:gd name="connsiteY34" fmla="*/ 57150 h 483870"/>
                <a:gd name="connsiteX35" fmla="*/ 2548890 w 4507230"/>
                <a:gd name="connsiteY35" fmla="*/ 38100 h 483870"/>
                <a:gd name="connsiteX36" fmla="*/ 2708910 w 4507230"/>
                <a:gd name="connsiteY36" fmla="*/ 38100 h 483870"/>
                <a:gd name="connsiteX37" fmla="*/ 3402330 w 4507230"/>
                <a:gd name="connsiteY37" fmla="*/ 38100 h 483870"/>
                <a:gd name="connsiteX38" fmla="*/ 3581400 w 4507230"/>
                <a:gd name="connsiteY38" fmla="*/ 38100 h 483870"/>
                <a:gd name="connsiteX39" fmla="*/ 3950970 w 4507230"/>
                <a:gd name="connsiteY39" fmla="*/ 38100 h 483870"/>
                <a:gd name="connsiteX40" fmla="*/ 4000500 w 4507230"/>
                <a:gd name="connsiteY40" fmla="*/ 22860 h 483870"/>
                <a:gd name="connsiteX41" fmla="*/ 4110990 w 4507230"/>
                <a:gd name="connsiteY41" fmla="*/ 0 h 483870"/>
                <a:gd name="connsiteX42" fmla="*/ 4133850 w 4507230"/>
                <a:gd name="connsiteY42" fmla="*/ 0 h 483870"/>
                <a:gd name="connsiteX43" fmla="*/ 4187190 w 4507230"/>
                <a:gd name="connsiteY43" fmla="*/ 22860 h 483870"/>
                <a:gd name="connsiteX44" fmla="*/ 4263390 w 4507230"/>
                <a:gd name="connsiteY44" fmla="*/ 68580 h 483870"/>
                <a:gd name="connsiteX45" fmla="*/ 4366260 w 4507230"/>
                <a:gd name="connsiteY45" fmla="*/ 137160 h 483870"/>
                <a:gd name="connsiteX46" fmla="*/ 4442460 w 4507230"/>
                <a:gd name="connsiteY46" fmla="*/ 205740 h 483870"/>
                <a:gd name="connsiteX47" fmla="*/ 4480560 w 4507230"/>
                <a:gd name="connsiteY47" fmla="*/ 243840 h 483870"/>
                <a:gd name="connsiteX48" fmla="*/ 4495800 w 4507230"/>
                <a:gd name="connsiteY48" fmla="*/ 262890 h 483870"/>
                <a:gd name="connsiteX49" fmla="*/ 4507230 w 4507230"/>
                <a:gd name="connsiteY49" fmla="*/ 289560 h 483870"/>
                <a:gd name="connsiteX50" fmla="*/ 4507230 w 4507230"/>
                <a:gd name="connsiteY50" fmla="*/ 335280 h 483870"/>
                <a:gd name="connsiteX51" fmla="*/ 4491990 w 4507230"/>
                <a:gd name="connsiteY51" fmla="*/ 358140 h 483870"/>
                <a:gd name="connsiteX52" fmla="*/ 4442460 w 4507230"/>
                <a:gd name="connsiteY52" fmla="*/ 384810 h 483870"/>
                <a:gd name="connsiteX53" fmla="*/ 4411980 w 4507230"/>
                <a:gd name="connsiteY53" fmla="*/ 392430 h 483870"/>
                <a:gd name="connsiteX54" fmla="*/ 4236720 w 4507230"/>
                <a:gd name="connsiteY54" fmla="*/ 350520 h 483870"/>
                <a:gd name="connsiteX55" fmla="*/ 3996690 w 4507230"/>
                <a:gd name="connsiteY55" fmla="*/ 300990 h 483870"/>
                <a:gd name="connsiteX56" fmla="*/ 3653790 w 4507230"/>
                <a:gd name="connsiteY56" fmla="*/ 259080 h 483870"/>
                <a:gd name="connsiteX57" fmla="*/ 3188970 w 4507230"/>
                <a:gd name="connsiteY57" fmla="*/ 240030 h 483870"/>
                <a:gd name="connsiteX58" fmla="*/ 2583180 w 4507230"/>
                <a:gd name="connsiteY58" fmla="*/ 240030 h 483870"/>
                <a:gd name="connsiteX59" fmla="*/ 2068830 w 4507230"/>
                <a:gd name="connsiteY59" fmla="*/ 247650 h 48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07230" h="483870">
                  <a:moveTo>
                    <a:pt x="2068830" y="247650"/>
                  </a:moveTo>
                  <a:lnTo>
                    <a:pt x="1649730" y="270510"/>
                  </a:lnTo>
                  <a:lnTo>
                    <a:pt x="1386840" y="293370"/>
                  </a:lnTo>
                  <a:lnTo>
                    <a:pt x="1158240" y="320040"/>
                  </a:lnTo>
                  <a:lnTo>
                    <a:pt x="960120" y="346710"/>
                  </a:lnTo>
                  <a:lnTo>
                    <a:pt x="720090" y="396240"/>
                  </a:lnTo>
                  <a:lnTo>
                    <a:pt x="529590" y="449580"/>
                  </a:lnTo>
                  <a:lnTo>
                    <a:pt x="384810" y="483870"/>
                  </a:lnTo>
                  <a:lnTo>
                    <a:pt x="365760" y="483870"/>
                  </a:lnTo>
                  <a:lnTo>
                    <a:pt x="323850" y="468630"/>
                  </a:lnTo>
                  <a:lnTo>
                    <a:pt x="259080" y="422910"/>
                  </a:lnTo>
                  <a:lnTo>
                    <a:pt x="190500" y="373380"/>
                  </a:lnTo>
                  <a:lnTo>
                    <a:pt x="137160" y="320040"/>
                  </a:lnTo>
                  <a:lnTo>
                    <a:pt x="91440" y="262890"/>
                  </a:lnTo>
                  <a:lnTo>
                    <a:pt x="49530" y="209550"/>
                  </a:lnTo>
                  <a:lnTo>
                    <a:pt x="11430" y="156210"/>
                  </a:lnTo>
                  <a:lnTo>
                    <a:pt x="0" y="129540"/>
                  </a:lnTo>
                  <a:lnTo>
                    <a:pt x="0" y="110490"/>
                  </a:lnTo>
                  <a:lnTo>
                    <a:pt x="0" y="99060"/>
                  </a:lnTo>
                  <a:lnTo>
                    <a:pt x="7620" y="91440"/>
                  </a:lnTo>
                  <a:lnTo>
                    <a:pt x="26670" y="91440"/>
                  </a:lnTo>
                  <a:lnTo>
                    <a:pt x="49530" y="102870"/>
                  </a:lnTo>
                  <a:lnTo>
                    <a:pt x="106680" y="140970"/>
                  </a:lnTo>
                  <a:lnTo>
                    <a:pt x="160020" y="175260"/>
                  </a:lnTo>
                  <a:lnTo>
                    <a:pt x="213360" y="198120"/>
                  </a:lnTo>
                  <a:lnTo>
                    <a:pt x="297180" y="220980"/>
                  </a:lnTo>
                  <a:lnTo>
                    <a:pt x="373380" y="228600"/>
                  </a:lnTo>
                  <a:lnTo>
                    <a:pt x="468630" y="220980"/>
                  </a:lnTo>
                  <a:lnTo>
                    <a:pt x="621030" y="194310"/>
                  </a:lnTo>
                  <a:lnTo>
                    <a:pt x="857250" y="160020"/>
                  </a:lnTo>
                  <a:lnTo>
                    <a:pt x="1078230" y="125730"/>
                  </a:lnTo>
                  <a:lnTo>
                    <a:pt x="1287780" y="106680"/>
                  </a:lnTo>
                  <a:lnTo>
                    <a:pt x="1783080" y="83820"/>
                  </a:lnTo>
                  <a:lnTo>
                    <a:pt x="1924050" y="60960"/>
                  </a:lnTo>
                  <a:lnTo>
                    <a:pt x="2240280" y="57150"/>
                  </a:lnTo>
                  <a:lnTo>
                    <a:pt x="2548890" y="38100"/>
                  </a:lnTo>
                  <a:lnTo>
                    <a:pt x="2708910" y="38100"/>
                  </a:lnTo>
                  <a:lnTo>
                    <a:pt x="3402330" y="38100"/>
                  </a:lnTo>
                  <a:lnTo>
                    <a:pt x="3581400" y="38100"/>
                  </a:lnTo>
                  <a:lnTo>
                    <a:pt x="3950970" y="38100"/>
                  </a:lnTo>
                  <a:lnTo>
                    <a:pt x="4000500" y="22860"/>
                  </a:lnTo>
                  <a:lnTo>
                    <a:pt x="4110990" y="0"/>
                  </a:lnTo>
                  <a:lnTo>
                    <a:pt x="4133850" y="0"/>
                  </a:lnTo>
                  <a:lnTo>
                    <a:pt x="4187190" y="22860"/>
                  </a:lnTo>
                  <a:lnTo>
                    <a:pt x="4263390" y="68580"/>
                  </a:lnTo>
                  <a:lnTo>
                    <a:pt x="4366260" y="137160"/>
                  </a:lnTo>
                  <a:lnTo>
                    <a:pt x="4442460" y="205740"/>
                  </a:lnTo>
                  <a:lnTo>
                    <a:pt x="4480560" y="243840"/>
                  </a:lnTo>
                  <a:lnTo>
                    <a:pt x="4495800" y="262890"/>
                  </a:lnTo>
                  <a:lnTo>
                    <a:pt x="4507230" y="289560"/>
                  </a:lnTo>
                  <a:lnTo>
                    <a:pt x="4507230" y="335280"/>
                  </a:lnTo>
                  <a:lnTo>
                    <a:pt x="4491990" y="358140"/>
                  </a:lnTo>
                  <a:lnTo>
                    <a:pt x="4442460" y="384810"/>
                  </a:lnTo>
                  <a:lnTo>
                    <a:pt x="4411980" y="392430"/>
                  </a:lnTo>
                  <a:lnTo>
                    <a:pt x="4236720" y="350520"/>
                  </a:lnTo>
                  <a:lnTo>
                    <a:pt x="3996690" y="300990"/>
                  </a:lnTo>
                  <a:lnTo>
                    <a:pt x="3653790" y="259080"/>
                  </a:lnTo>
                  <a:lnTo>
                    <a:pt x="3188970" y="240030"/>
                  </a:lnTo>
                  <a:lnTo>
                    <a:pt x="2583180" y="240030"/>
                  </a:lnTo>
                  <a:lnTo>
                    <a:pt x="206883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4360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F57740-6BF7-4D69-BD6E-3BAADAB31A84}"/>
              </a:ext>
            </a:extLst>
          </p:cNvPr>
          <p:cNvGrpSpPr/>
          <p:nvPr/>
        </p:nvGrpSpPr>
        <p:grpSpPr>
          <a:xfrm>
            <a:off x="3748088" y="1417638"/>
            <a:ext cx="4867275" cy="4533900"/>
            <a:chOff x="3748088" y="1417638"/>
            <a:chExt cx="4867275" cy="45339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E3B6924-465C-426F-BF96-A0458B8EF93F}"/>
                </a:ext>
              </a:extLst>
            </p:cNvPr>
            <p:cNvSpPr/>
            <p:nvPr/>
          </p:nvSpPr>
          <p:spPr>
            <a:xfrm>
              <a:off x="4824413" y="1533526"/>
              <a:ext cx="704850" cy="862013"/>
            </a:xfrm>
            <a:custGeom>
              <a:avLst/>
              <a:gdLst>
                <a:gd name="connsiteX0" fmla="*/ 300037 w 704850"/>
                <a:gd name="connsiteY0" fmla="*/ 433388 h 862013"/>
                <a:gd name="connsiteX1" fmla="*/ 242887 w 704850"/>
                <a:gd name="connsiteY1" fmla="*/ 342900 h 862013"/>
                <a:gd name="connsiteX2" fmla="*/ 192881 w 704850"/>
                <a:gd name="connsiteY2" fmla="*/ 276225 h 862013"/>
                <a:gd name="connsiteX3" fmla="*/ 133350 w 704850"/>
                <a:gd name="connsiteY3" fmla="*/ 202406 h 862013"/>
                <a:gd name="connsiteX4" fmla="*/ 61912 w 704850"/>
                <a:gd name="connsiteY4" fmla="*/ 121444 h 862013"/>
                <a:gd name="connsiteX5" fmla="*/ 14287 w 704850"/>
                <a:gd name="connsiteY5" fmla="*/ 69056 h 862013"/>
                <a:gd name="connsiteX6" fmla="*/ 2381 w 704850"/>
                <a:gd name="connsiteY6" fmla="*/ 50006 h 862013"/>
                <a:gd name="connsiteX7" fmla="*/ 0 w 704850"/>
                <a:gd name="connsiteY7" fmla="*/ 30956 h 862013"/>
                <a:gd name="connsiteX8" fmla="*/ 0 w 704850"/>
                <a:gd name="connsiteY8" fmla="*/ 21431 h 862013"/>
                <a:gd name="connsiteX9" fmla="*/ 4762 w 704850"/>
                <a:gd name="connsiteY9" fmla="*/ 4763 h 862013"/>
                <a:gd name="connsiteX10" fmla="*/ 19050 w 704850"/>
                <a:gd name="connsiteY10" fmla="*/ 0 h 862013"/>
                <a:gd name="connsiteX11" fmla="*/ 64293 w 704850"/>
                <a:gd name="connsiteY11" fmla="*/ 19050 h 862013"/>
                <a:gd name="connsiteX12" fmla="*/ 159543 w 704850"/>
                <a:gd name="connsiteY12" fmla="*/ 61913 h 862013"/>
                <a:gd name="connsiteX13" fmla="*/ 252412 w 704850"/>
                <a:gd name="connsiteY13" fmla="*/ 107156 h 862013"/>
                <a:gd name="connsiteX14" fmla="*/ 340518 w 704850"/>
                <a:gd name="connsiteY14" fmla="*/ 157163 h 862013"/>
                <a:gd name="connsiteX15" fmla="*/ 411956 w 704850"/>
                <a:gd name="connsiteY15" fmla="*/ 202406 h 862013"/>
                <a:gd name="connsiteX16" fmla="*/ 469106 w 704850"/>
                <a:gd name="connsiteY16" fmla="*/ 245269 h 862013"/>
                <a:gd name="connsiteX17" fmla="*/ 535781 w 704850"/>
                <a:gd name="connsiteY17" fmla="*/ 304800 h 862013"/>
                <a:gd name="connsiteX18" fmla="*/ 588168 w 704850"/>
                <a:gd name="connsiteY18" fmla="*/ 364331 h 862013"/>
                <a:gd name="connsiteX19" fmla="*/ 631031 w 704850"/>
                <a:gd name="connsiteY19" fmla="*/ 421481 h 862013"/>
                <a:gd name="connsiteX20" fmla="*/ 666750 w 704850"/>
                <a:gd name="connsiteY20" fmla="*/ 473869 h 862013"/>
                <a:gd name="connsiteX21" fmla="*/ 685800 w 704850"/>
                <a:gd name="connsiteY21" fmla="*/ 514350 h 862013"/>
                <a:gd name="connsiteX22" fmla="*/ 700087 w 704850"/>
                <a:gd name="connsiteY22" fmla="*/ 557213 h 862013"/>
                <a:gd name="connsiteX23" fmla="*/ 704850 w 704850"/>
                <a:gd name="connsiteY23" fmla="*/ 581025 h 862013"/>
                <a:gd name="connsiteX24" fmla="*/ 704850 w 704850"/>
                <a:gd name="connsiteY24" fmla="*/ 611981 h 862013"/>
                <a:gd name="connsiteX25" fmla="*/ 700087 w 704850"/>
                <a:gd name="connsiteY25" fmla="*/ 647700 h 862013"/>
                <a:gd name="connsiteX26" fmla="*/ 690562 w 704850"/>
                <a:gd name="connsiteY26" fmla="*/ 678656 h 862013"/>
                <a:gd name="connsiteX27" fmla="*/ 661987 w 704850"/>
                <a:gd name="connsiteY27" fmla="*/ 738188 h 862013"/>
                <a:gd name="connsiteX28" fmla="*/ 621506 w 704850"/>
                <a:gd name="connsiteY28" fmla="*/ 807244 h 862013"/>
                <a:gd name="connsiteX29" fmla="*/ 588168 w 704850"/>
                <a:gd name="connsiteY29" fmla="*/ 845344 h 862013"/>
                <a:gd name="connsiteX30" fmla="*/ 573881 w 704850"/>
                <a:gd name="connsiteY30" fmla="*/ 854869 h 862013"/>
                <a:gd name="connsiteX31" fmla="*/ 557212 w 704850"/>
                <a:gd name="connsiteY31" fmla="*/ 862013 h 862013"/>
                <a:gd name="connsiteX32" fmla="*/ 545306 w 704850"/>
                <a:gd name="connsiteY32" fmla="*/ 862013 h 862013"/>
                <a:gd name="connsiteX33" fmla="*/ 516731 w 704850"/>
                <a:gd name="connsiteY33" fmla="*/ 857250 h 862013"/>
                <a:gd name="connsiteX34" fmla="*/ 495300 w 704850"/>
                <a:gd name="connsiteY34" fmla="*/ 842963 h 862013"/>
                <a:gd name="connsiteX35" fmla="*/ 461962 w 704850"/>
                <a:gd name="connsiteY35" fmla="*/ 807244 h 862013"/>
                <a:gd name="connsiteX36" fmla="*/ 423862 w 704850"/>
                <a:gd name="connsiteY36" fmla="*/ 757238 h 862013"/>
                <a:gd name="connsiteX37" fmla="*/ 400050 w 704850"/>
                <a:gd name="connsiteY37" fmla="*/ 702469 h 862013"/>
                <a:gd name="connsiteX38" fmla="*/ 381000 w 704850"/>
                <a:gd name="connsiteY38" fmla="*/ 633413 h 862013"/>
                <a:gd name="connsiteX39" fmla="*/ 361950 w 704850"/>
                <a:gd name="connsiteY39" fmla="*/ 569119 h 862013"/>
                <a:gd name="connsiteX40" fmla="*/ 350043 w 704850"/>
                <a:gd name="connsiteY40" fmla="*/ 526256 h 862013"/>
                <a:gd name="connsiteX41" fmla="*/ 300037 w 704850"/>
                <a:gd name="connsiteY41" fmla="*/ 433388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862013">
                  <a:moveTo>
                    <a:pt x="300037" y="433388"/>
                  </a:moveTo>
                  <a:lnTo>
                    <a:pt x="242887" y="342900"/>
                  </a:lnTo>
                  <a:lnTo>
                    <a:pt x="192881" y="276225"/>
                  </a:lnTo>
                  <a:lnTo>
                    <a:pt x="133350" y="202406"/>
                  </a:lnTo>
                  <a:lnTo>
                    <a:pt x="61912" y="121444"/>
                  </a:lnTo>
                  <a:lnTo>
                    <a:pt x="14287" y="69056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4293" y="19050"/>
                  </a:lnTo>
                  <a:lnTo>
                    <a:pt x="159543" y="61913"/>
                  </a:lnTo>
                  <a:lnTo>
                    <a:pt x="252412" y="107156"/>
                  </a:lnTo>
                  <a:lnTo>
                    <a:pt x="340518" y="157163"/>
                  </a:lnTo>
                  <a:lnTo>
                    <a:pt x="411956" y="202406"/>
                  </a:lnTo>
                  <a:lnTo>
                    <a:pt x="469106" y="245269"/>
                  </a:lnTo>
                  <a:lnTo>
                    <a:pt x="535781" y="304800"/>
                  </a:lnTo>
                  <a:lnTo>
                    <a:pt x="588168" y="364331"/>
                  </a:lnTo>
                  <a:lnTo>
                    <a:pt x="631031" y="421481"/>
                  </a:lnTo>
                  <a:lnTo>
                    <a:pt x="666750" y="473869"/>
                  </a:lnTo>
                  <a:lnTo>
                    <a:pt x="685800" y="514350"/>
                  </a:lnTo>
                  <a:lnTo>
                    <a:pt x="700087" y="557213"/>
                  </a:lnTo>
                  <a:lnTo>
                    <a:pt x="704850" y="581025"/>
                  </a:lnTo>
                  <a:lnTo>
                    <a:pt x="704850" y="611981"/>
                  </a:lnTo>
                  <a:lnTo>
                    <a:pt x="700087" y="647700"/>
                  </a:lnTo>
                  <a:lnTo>
                    <a:pt x="690562" y="678656"/>
                  </a:lnTo>
                  <a:lnTo>
                    <a:pt x="661987" y="738188"/>
                  </a:lnTo>
                  <a:lnTo>
                    <a:pt x="621506" y="807244"/>
                  </a:lnTo>
                  <a:lnTo>
                    <a:pt x="588168" y="845344"/>
                  </a:lnTo>
                  <a:lnTo>
                    <a:pt x="573881" y="854869"/>
                  </a:lnTo>
                  <a:lnTo>
                    <a:pt x="557212" y="862013"/>
                  </a:lnTo>
                  <a:lnTo>
                    <a:pt x="545306" y="862013"/>
                  </a:lnTo>
                  <a:lnTo>
                    <a:pt x="516731" y="857250"/>
                  </a:lnTo>
                  <a:lnTo>
                    <a:pt x="495300" y="842963"/>
                  </a:lnTo>
                  <a:lnTo>
                    <a:pt x="461962" y="807244"/>
                  </a:lnTo>
                  <a:lnTo>
                    <a:pt x="423862" y="757238"/>
                  </a:lnTo>
                  <a:lnTo>
                    <a:pt x="400050" y="702469"/>
                  </a:lnTo>
                  <a:lnTo>
                    <a:pt x="381000" y="633413"/>
                  </a:lnTo>
                  <a:lnTo>
                    <a:pt x="361950" y="569119"/>
                  </a:lnTo>
                  <a:lnTo>
                    <a:pt x="350043" y="526256"/>
                  </a:lnTo>
                  <a:lnTo>
                    <a:pt x="300037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843C4244-ACC7-44B6-A73F-1A825D2DDD31}"/>
                </a:ext>
              </a:extLst>
            </p:cNvPr>
            <p:cNvSpPr/>
            <p:nvPr/>
          </p:nvSpPr>
          <p:spPr>
            <a:xfrm>
              <a:off x="6229350" y="1417638"/>
              <a:ext cx="1163638" cy="1001712"/>
            </a:xfrm>
            <a:custGeom>
              <a:avLst/>
              <a:gdLst>
                <a:gd name="connsiteX0" fmla="*/ 511969 w 1164431"/>
                <a:gd name="connsiteY0" fmla="*/ 733425 h 1002506"/>
                <a:gd name="connsiteX1" fmla="*/ 290513 w 1164431"/>
                <a:gd name="connsiteY1" fmla="*/ 866775 h 1002506"/>
                <a:gd name="connsiteX2" fmla="*/ 128588 w 1164431"/>
                <a:gd name="connsiteY2" fmla="*/ 952500 h 1002506"/>
                <a:gd name="connsiteX3" fmla="*/ 40481 w 1164431"/>
                <a:gd name="connsiteY3" fmla="*/ 997744 h 1002506"/>
                <a:gd name="connsiteX4" fmla="*/ 16669 w 1164431"/>
                <a:gd name="connsiteY4" fmla="*/ 1002506 h 1002506"/>
                <a:gd name="connsiteX5" fmla="*/ 7144 w 1164431"/>
                <a:gd name="connsiteY5" fmla="*/ 997744 h 1002506"/>
                <a:gd name="connsiteX6" fmla="*/ 0 w 1164431"/>
                <a:gd name="connsiteY6" fmla="*/ 990600 h 1002506"/>
                <a:gd name="connsiteX7" fmla="*/ 0 w 1164431"/>
                <a:gd name="connsiteY7" fmla="*/ 976312 h 1002506"/>
                <a:gd name="connsiteX8" fmla="*/ 4763 w 1164431"/>
                <a:gd name="connsiteY8" fmla="*/ 954881 h 1002506"/>
                <a:gd name="connsiteX9" fmla="*/ 21431 w 1164431"/>
                <a:gd name="connsiteY9" fmla="*/ 935831 h 1002506"/>
                <a:gd name="connsiteX10" fmla="*/ 133350 w 1164431"/>
                <a:gd name="connsiteY10" fmla="*/ 828675 h 1002506"/>
                <a:gd name="connsiteX11" fmla="*/ 283369 w 1164431"/>
                <a:gd name="connsiteY11" fmla="*/ 685800 h 1002506"/>
                <a:gd name="connsiteX12" fmla="*/ 431006 w 1164431"/>
                <a:gd name="connsiteY12" fmla="*/ 547687 h 1002506"/>
                <a:gd name="connsiteX13" fmla="*/ 566738 w 1164431"/>
                <a:gd name="connsiteY13" fmla="*/ 414337 h 1002506"/>
                <a:gd name="connsiteX14" fmla="*/ 640556 w 1164431"/>
                <a:gd name="connsiteY14" fmla="*/ 338137 h 1002506"/>
                <a:gd name="connsiteX15" fmla="*/ 661988 w 1164431"/>
                <a:gd name="connsiteY15" fmla="*/ 307181 h 1002506"/>
                <a:gd name="connsiteX16" fmla="*/ 681038 w 1164431"/>
                <a:gd name="connsiteY16" fmla="*/ 276225 h 1002506"/>
                <a:gd name="connsiteX17" fmla="*/ 692944 w 1164431"/>
                <a:gd name="connsiteY17" fmla="*/ 247650 h 1002506"/>
                <a:gd name="connsiteX18" fmla="*/ 704850 w 1164431"/>
                <a:gd name="connsiteY18" fmla="*/ 221456 h 1002506"/>
                <a:gd name="connsiteX19" fmla="*/ 707231 w 1164431"/>
                <a:gd name="connsiteY19" fmla="*/ 197644 h 1002506"/>
                <a:gd name="connsiteX20" fmla="*/ 704850 w 1164431"/>
                <a:gd name="connsiteY20" fmla="*/ 164306 h 1002506"/>
                <a:gd name="connsiteX21" fmla="*/ 695325 w 1164431"/>
                <a:gd name="connsiteY21" fmla="*/ 142875 h 1002506"/>
                <a:gd name="connsiteX22" fmla="*/ 673894 w 1164431"/>
                <a:gd name="connsiteY22" fmla="*/ 114300 h 1002506"/>
                <a:gd name="connsiteX23" fmla="*/ 638175 w 1164431"/>
                <a:gd name="connsiteY23" fmla="*/ 76200 h 1002506"/>
                <a:gd name="connsiteX24" fmla="*/ 609600 w 1164431"/>
                <a:gd name="connsiteY24" fmla="*/ 45244 h 1002506"/>
                <a:gd name="connsiteX25" fmla="*/ 604838 w 1164431"/>
                <a:gd name="connsiteY25" fmla="*/ 30956 h 1002506"/>
                <a:gd name="connsiteX26" fmla="*/ 607219 w 1164431"/>
                <a:gd name="connsiteY26" fmla="*/ 16669 h 1002506"/>
                <a:gd name="connsiteX27" fmla="*/ 614363 w 1164431"/>
                <a:gd name="connsiteY27" fmla="*/ 7144 h 1002506"/>
                <a:gd name="connsiteX28" fmla="*/ 635794 w 1164431"/>
                <a:gd name="connsiteY28" fmla="*/ 0 h 1002506"/>
                <a:gd name="connsiteX29" fmla="*/ 676275 w 1164431"/>
                <a:gd name="connsiteY29" fmla="*/ 0 h 1002506"/>
                <a:gd name="connsiteX30" fmla="*/ 707231 w 1164431"/>
                <a:gd name="connsiteY30" fmla="*/ 4762 h 1002506"/>
                <a:gd name="connsiteX31" fmla="*/ 745331 w 1164431"/>
                <a:gd name="connsiteY31" fmla="*/ 14287 h 1002506"/>
                <a:gd name="connsiteX32" fmla="*/ 785813 w 1164431"/>
                <a:gd name="connsiteY32" fmla="*/ 28575 h 1002506"/>
                <a:gd name="connsiteX33" fmla="*/ 833438 w 1164431"/>
                <a:gd name="connsiteY33" fmla="*/ 52387 h 1002506"/>
                <a:gd name="connsiteX34" fmla="*/ 902494 w 1164431"/>
                <a:gd name="connsiteY34" fmla="*/ 90487 h 1002506"/>
                <a:gd name="connsiteX35" fmla="*/ 976313 w 1164431"/>
                <a:gd name="connsiteY35" fmla="*/ 138112 h 1002506"/>
                <a:gd name="connsiteX36" fmla="*/ 1038225 w 1164431"/>
                <a:gd name="connsiteY36" fmla="*/ 183356 h 1002506"/>
                <a:gd name="connsiteX37" fmla="*/ 1097756 w 1164431"/>
                <a:gd name="connsiteY37" fmla="*/ 228600 h 1002506"/>
                <a:gd name="connsiteX38" fmla="*/ 1123950 w 1164431"/>
                <a:gd name="connsiteY38" fmla="*/ 252412 h 1002506"/>
                <a:gd name="connsiteX39" fmla="*/ 1145381 w 1164431"/>
                <a:gd name="connsiteY39" fmla="*/ 276225 h 1002506"/>
                <a:gd name="connsiteX40" fmla="*/ 1157288 w 1164431"/>
                <a:gd name="connsiteY40" fmla="*/ 297656 h 1002506"/>
                <a:gd name="connsiteX41" fmla="*/ 1164431 w 1164431"/>
                <a:gd name="connsiteY41" fmla="*/ 323850 h 1002506"/>
                <a:gd name="connsiteX42" fmla="*/ 1164431 w 1164431"/>
                <a:gd name="connsiteY42" fmla="*/ 340519 h 1002506"/>
                <a:gd name="connsiteX43" fmla="*/ 1157288 w 1164431"/>
                <a:gd name="connsiteY43" fmla="*/ 359569 h 1002506"/>
                <a:gd name="connsiteX44" fmla="*/ 1135856 w 1164431"/>
                <a:gd name="connsiteY44" fmla="*/ 373856 h 1002506"/>
                <a:gd name="connsiteX45" fmla="*/ 1107281 w 1164431"/>
                <a:gd name="connsiteY45" fmla="*/ 381000 h 1002506"/>
                <a:gd name="connsiteX46" fmla="*/ 1064419 w 1164431"/>
                <a:gd name="connsiteY46" fmla="*/ 388144 h 1002506"/>
                <a:gd name="connsiteX47" fmla="*/ 1026319 w 1164431"/>
                <a:gd name="connsiteY47" fmla="*/ 397669 h 1002506"/>
                <a:gd name="connsiteX48" fmla="*/ 992981 w 1164431"/>
                <a:gd name="connsiteY48" fmla="*/ 409575 h 1002506"/>
                <a:gd name="connsiteX49" fmla="*/ 952500 w 1164431"/>
                <a:gd name="connsiteY49" fmla="*/ 431006 h 1002506"/>
                <a:gd name="connsiteX50" fmla="*/ 900113 w 1164431"/>
                <a:gd name="connsiteY50" fmla="*/ 471487 h 1002506"/>
                <a:gd name="connsiteX51" fmla="*/ 759619 w 1164431"/>
                <a:gd name="connsiteY51" fmla="*/ 566737 h 1002506"/>
                <a:gd name="connsiteX52" fmla="*/ 511969 w 1164431"/>
                <a:gd name="connsiteY52" fmla="*/ 733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64431" h="1002506">
                  <a:moveTo>
                    <a:pt x="511969" y="733425"/>
                  </a:moveTo>
                  <a:lnTo>
                    <a:pt x="290513" y="866775"/>
                  </a:lnTo>
                  <a:lnTo>
                    <a:pt x="128588" y="952500"/>
                  </a:lnTo>
                  <a:lnTo>
                    <a:pt x="40481" y="997744"/>
                  </a:lnTo>
                  <a:lnTo>
                    <a:pt x="16669" y="1002506"/>
                  </a:lnTo>
                  <a:lnTo>
                    <a:pt x="7144" y="997744"/>
                  </a:lnTo>
                  <a:lnTo>
                    <a:pt x="0" y="990600"/>
                  </a:lnTo>
                  <a:lnTo>
                    <a:pt x="0" y="976312"/>
                  </a:lnTo>
                  <a:lnTo>
                    <a:pt x="4763" y="954881"/>
                  </a:lnTo>
                  <a:lnTo>
                    <a:pt x="21431" y="935831"/>
                  </a:lnTo>
                  <a:lnTo>
                    <a:pt x="133350" y="828675"/>
                  </a:lnTo>
                  <a:lnTo>
                    <a:pt x="283369" y="685800"/>
                  </a:lnTo>
                  <a:lnTo>
                    <a:pt x="431006" y="547687"/>
                  </a:lnTo>
                  <a:lnTo>
                    <a:pt x="566738" y="414337"/>
                  </a:lnTo>
                  <a:lnTo>
                    <a:pt x="640556" y="338137"/>
                  </a:lnTo>
                  <a:lnTo>
                    <a:pt x="661988" y="307181"/>
                  </a:lnTo>
                  <a:lnTo>
                    <a:pt x="681038" y="276225"/>
                  </a:lnTo>
                  <a:lnTo>
                    <a:pt x="692944" y="247650"/>
                  </a:lnTo>
                  <a:lnTo>
                    <a:pt x="704850" y="221456"/>
                  </a:lnTo>
                  <a:lnTo>
                    <a:pt x="707231" y="197644"/>
                  </a:lnTo>
                  <a:lnTo>
                    <a:pt x="704850" y="164306"/>
                  </a:lnTo>
                  <a:lnTo>
                    <a:pt x="695325" y="142875"/>
                  </a:lnTo>
                  <a:lnTo>
                    <a:pt x="673894" y="114300"/>
                  </a:lnTo>
                  <a:lnTo>
                    <a:pt x="638175" y="76200"/>
                  </a:lnTo>
                  <a:lnTo>
                    <a:pt x="609600" y="45244"/>
                  </a:lnTo>
                  <a:lnTo>
                    <a:pt x="604838" y="30956"/>
                  </a:lnTo>
                  <a:lnTo>
                    <a:pt x="607219" y="16669"/>
                  </a:lnTo>
                  <a:lnTo>
                    <a:pt x="614363" y="7144"/>
                  </a:lnTo>
                  <a:lnTo>
                    <a:pt x="635794" y="0"/>
                  </a:lnTo>
                  <a:lnTo>
                    <a:pt x="676275" y="0"/>
                  </a:lnTo>
                  <a:lnTo>
                    <a:pt x="707231" y="4762"/>
                  </a:lnTo>
                  <a:lnTo>
                    <a:pt x="745331" y="14287"/>
                  </a:lnTo>
                  <a:lnTo>
                    <a:pt x="785813" y="28575"/>
                  </a:lnTo>
                  <a:lnTo>
                    <a:pt x="833438" y="52387"/>
                  </a:lnTo>
                  <a:lnTo>
                    <a:pt x="902494" y="90487"/>
                  </a:lnTo>
                  <a:lnTo>
                    <a:pt x="976313" y="138112"/>
                  </a:lnTo>
                  <a:lnTo>
                    <a:pt x="1038225" y="183356"/>
                  </a:lnTo>
                  <a:lnTo>
                    <a:pt x="1097756" y="228600"/>
                  </a:lnTo>
                  <a:lnTo>
                    <a:pt x="1123950" y="252412"/>
                  </a:lnTo>
                  <a:lnTo>
                    <a:pt x="1145381" y="276225"/>
                  </a:lnTo>
                  <a:lnTo>
                    <a:pt x="1157288" y="297656"/>
                  </a:lnTo>
                  <a:lnTo>
                    <a:pt x="1164431" y="323850"/>
                  </a:lnTo>
                  <a:lnTo>
                    <a:pt x="1164431" y="340519"/>
                  </a:lnTo>
                  <a:lnTo>
                    <a:pt x="1157288" y="359569"/>
                  </a:lnTo>
                  <a:lnTo>
                    <a:pt x="1135856" y="373856"/>
                  </a:lnTo>
                  <a:lnTo>
                    <a:pt x="1107281" y="381000"/>
                  </a:lnTo>
                  <a:lnTo>
                    <a:pt x="1064419" y="388144"/>
                  </a:lnTo>
                  <a:lnTo>
                    <a:pt x="1026319" y="397669"/>
                  </a:lnTo>
                  <a:lnTo>
                    <a:pt x="992981" y="409575"/>
                  </a:lnTo>
                  <a:lnTo>
                    <a:pt x="952500" y="431006"/>
                  </a:lnTo>
                  <a:lnTo>
                    <a:pt x="900113" y="471487"/>
                  </a:lnTo>
                  <a:lnTo>
                    <a:pt x="759619" y="566737"/>
                  </a:lnTo>
                  <a:lnTo>
                    <a:pt x="511969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BF801373-E70C-4F31-8480-9E2AF3A7F447}"/>
                </a:ext>
              </a:extLst>
            </p:cNvPr>
            <p:cNvSpPr/>
            <p:nvPr/>
          </p:nvSpPr>
          <p:spPr>
            <a:xfrm>
              <a:off x="4375150" y="2376489"/>
              <a:ext cx="3187700" cy="604837"/>
            </a:xfrm>
            <a:custGeom>
              <a:avLst/>
              <a:gdLst>
                <a:gd name="connsiteX0" fmla="*/ 1723089 w 3187186"/>
                <a:gd name="connsiteY0" fmla="*/ 314491 h 605196"/>
                <a:gd name="connsiteX1" fmla="*/ 1398028 w 3187186"/>
                <a:gd name="connsiteY1" fmla="*/ 351489 h 605196"/>
                <a:gd name="connsiteX2" fmla="*/ 1207748 w 3187186"/>
                <a:gd name="connsiteY2" fmla="*/ 380560 h 605196"/>
                <a:gd name="connsiteX3" fmla="*/ 967256 w 3187186"/>
                <a:gd name="connsiteY3" fmla="*/ 428130 h 605196"/>
                <a:gd name="connsiteX4" fmla="*/ 697693 w 3187186"/>
                <a:gd name="connsiteY4" fmla="*/ 496842 h 605196"/>
                <a:gd name="connsiteX5" fmla="*/ 480985 w 3187186"/>
                <a:gd name="connsiteY5" fmla="*/ 562911 h 605196"/>
                <a:gd name="connsiteX6" fmla="*/ 375274 w 3187186"/>
                <a:gd name="connsiteY6" fmla="*/ 602553 h 605196"/>
                <a:gd name="connsiteX7" fmla="*/ 351489 w 3187186"/>
                <a:gd name="connsiteY7" fmla="*/ 605196 h 605196"/>
                <a:gd name="connsiteX8" fmla="*/ 317133 w 3187186"/>
                <a:gd name="connsiteY8" fmla="*/ 597267 h 605196"/>
                <a:gd name="connsiteX9" fmla="*/ 274849 w 3187186"/>
                <a:gd name="connsiteY9" fmla="*/ 576125 h 605196"/>
                <a:gd name="connsiteX10" fmla="*/ 245778 w 3187186"/>
                <a:gd name="connsiteY10" fmla="*/ 557626 h 605196"/>
                <a:gd name="connsiteX11" fmla="*/ 206137 w 3187186"/>
                <a:gd name="connsiteY11" fmla="*/ 525912 h 605196"/>
                <a:gd name="connsiteX12" fmla="*/ 169138 w 3187186"/>
                <a:gd name="connsiteY12" fmla="*/ 491556 h 605196"/>
                <a:gd name="connsiteX13" fmla="*/ 121568 w 3187186"/>
                <a:gd name="connsiteY13" fmla="*/ 438701 h 605196"/>
                <a:gd name="connsiteX14" fmla="*/ 71355 w 3187186"/>
                <a:gd name="connsiteY14" fmla="*/ 364703 h 605196"/>
                <a:gd name="connsiteX15" fmla="*/ 34356 w 3187186"/>
                <a:gd name="connsiteY15" fmla="*/ 309205 h 605196"/>
                <a:gd name="connsiteX16" fmla="*/ 15857 w 3187186"/>
                <a:gd name="connsiteY16" fmla="*/ 277492 h 605196"/>
                <a:gd name="connsiteX17" fmla="*/ 2643 w 3187186"/>
                <a:gd name="connsiteY17" fmla="*/ 248421 h 605196"/>
                <a:gd name="connsiteX18" fmla="*/ 0 w 3187186"/>
                <a:gd name="connsiteY18" fmla="*/ 229922 h 605196"/>
                <a:gd name="connsiteX19" fmla="*/ 5286 w 3187186"/>
                <a:gd name="connsiteY19" fmla="*/ 214065 h 605196"/>
                <a:gd name="connsiteX20" fmla="*/ 18500 w 3187186"/>
                <a:gd name="connsiteY20" fmla="*/ 208780 h 605196"/>
                <a:gd name="connsiteX21" fmla="*/ 42285 w 3187186"/>
                <a:gd name="connsiteY21" fmla="*/ 216708 h 605196"/>
                <a:gd name="connsiteX22" fmla="*/ 66070 w 3187186"/>
                <a:gd name="connsiteY22" fmla="*/ 229922 h 605196"/>
                <a:gd name="connsiteX23" fmla="*/ 95140 w 3187186"/>
                <a:gd name="connsiteY23" fmla="*/ 256349 h 605196"/>
                <a:gd name="connsiteX24" fmla="*/ 132139 w 3187186"/>
                <a:gd name="connsiteY24" fmla="*/ 280134 h 605196"/>
                <a:gd name="connsiteX25" fmla="*/ 161210 w 3187186"/>
                <a:gd name="connsiteY25" fmla="*/ 298634 h 605196"/>
                <a:gd name="connsiteX26" fmla="*/ 200851 w 3187186"/>
                <a:gd name="connsiteY26" fmla="*/ 317133 h 605196"/>
                <a:gd name="connsiteX27" fmla="*/ 240493 w 3187186"/>
                <a:gd name="connsiteY27" fmla="*/ 327704 h 605196"/>
                <a:gd name="connsiteX28" fmla="*/ 295991 w 3187186"/>
                <a:gd name="connsiteY28" fmla="*/ 338275 h 605196"/>
                <a:gd name="connsiteX29" fmla="*/ 343561 w 3187186"/>
                <a:gd name="connsiteY29" fmla="*/ 340918 h 605196"/>
                <a:gd name="connsiteX30" fmla="*/ 420201 w 3187186"/>
                <a:gd name="connsiteY30" fmla="*/ 335633 h 605196"/>
                <a:gd name="connsiteX31" fmla="*/ 665979 w 3187186"/>
                <a:gd name="connsiteY31" fmla="*/ 301277 h 605196"/>
                <a:gd name="connsiteX32" fmla="*/ 1041253 w 3187186"/>
                <a:gd name="connsiteY32" fmla="*/ 243136 h 605196"/>
                <a:gd name="connsiteX33" fmla="*/ 1506382 w 3187186"/>
                <a:gd name="connsiteY33" fmla="*/ 179709 h 605196"/>
                <a:gd name="connsiteX34" fmla="*/ 1902798 w 3187186"/>
                <a:gd name="connsiteY34" fmla="*/ 137425 h 605196"/>
                <a:gd name="connsiteX35" fmla="*/ 2470995 w 3187186"/>
                <a:gd name="connsiteY35" fmla="*/ 92497 h 605196"/>
                <a:gd name="connsiteX36" fmla="*/ 2502708 w 3187186"/>
                <a:gd name="connsiteY36" fmla="*/ 87212 h 605196"/>
                <a:gd name="connsiteX37" fmla="*/ 2550278 w 3187186"/>
                <a:gd name="connsiteY37" fmla="*/ 73998 h 605196"/>
                <a:gd name="connsiteX38" fmla="*/ 2600490 w 3187186"/>
                <a:gd name="connsiteY38" fmla="*/ 52856 h 605196"/>
                <a:gd name="connsiteX39" fmla="*/ 2645418 w 3187186"/>
                <a:gd name="connsiteY39" fmla="*/ 26428 h 605196"/>
                <a:gd name="connsiteX40" fmla="*/ 2674488 w 3187186"/>
                <a:gd name="connsiteY40" fmla="*/ 0 h 605196"/>
                <a:gd name="connsiteX41" fmla="*/ 2708844 w 3187186"/>
                <a:gd name="connsiteY41" fmla="*/ 2643 h 605196"/>
                <a:gd name="connsiteX42" fmla="*/ 2780199 w 3187186"/>
                <a:gd name="connsiteY42" fmla="*/ 5286 h 605196"/>
                <a:gd name="connsiteX43" fmla="*/ 2859482 w 3187186"/>
                <a:gd name="connsiteY43" fmla="*/ 15857 h 605196"/>
                <a:gd name="connsiteX44" fmla="*/ 2930837 w 3187186"/>
                <a:gd name="connsiteY44" fmla="*/ 34356 h 605196"/>
                <a:gd name="connsiteX45" fmla="*/ 3002192 w 3187186"/>
                <a:gd name="connsiteY45" fmla="*/ 58141 h 605196"/>
                <a:gd name="connsiteX46" fmla="*/ 3062976 w 3187186"/>
                <a:gd name="connsiteY46" fmla="*/ 89855 h 605196"/>
                <a:gd name="connsiteX47" fmla="*/ 3107903 w 3187186"/>
                <a:gd name="connsiteY47" fmla="*/ 118925 h 605196"/>
                <a:gd name="connsiteX48" fmla="*/ 3144902 w 3187186"/>
                <a:gd name="connsiteY48" fmla="*/ 155924 h 605196"/>
                <a:gd name="connsiteX49" fmla="*/ 3163401 w 3187186"/>
                <a:gd name="connsiteY49" fmla="*/ 177066 h 605196"/>
                <a:gd name="connsiteX50" fmla="*/ 3179258 w 3187186"/>
                <a:gd name="connsiteY50" fmla="*/ 206137 h 605196"/>
                <a:gd name="connsiteX51" fmla="*/ 3187186 w 3187186"/>
                <a:gd name="connsiteY51" fmla="*/ 229922 h 605196"/>
                <a:gd name="connsiteX52" fmla="*/ 3187186 w 3187186"/>
                <a:gd name="connsiteY52" fmla="*/ 248421 h 605196"/>
                <a:gd name="connsiteX53" fmla="*/ 3179258 w 3187186"/>
                <a:gd name="connsiteY53" fmla="*/ 274849 h 605196"/>
                <a:gd name="connsiteX54" fmla="*/ 3152830 w 3187186"/>
                <a:gd name="connsiteY54" fmla="*/ 293348 h 605196"/>
                <a:gd name="connsiteX55" fmla="*/ 3115832 w 3187186"/>
                <a:gd name="connsiteY55" fmla="*/ 311848 h 605196"/>
                <a:gd name="connsiteX56" fmla="*/ 3078833 w 3187186"/>
                <a:gd name="connsiteY56" fmla="*/ 317133 h 605196"/>
                <a:gd name="connsiteX57" fmla="*/ 3036548 w 3187186"/>
                <a:gd name="connsiteY57" fmla="*/ 314491 h 605196"/>
                <a:gd name="connsiteX58" fmla="*/ 2877982 w 3187186"/>
                <a:gd name="connsiteY58" fmla="*/ 285420 h 605196"/>
                <a:gd name="connsiteX59" fmla="*/ 2708844 w 3187186"/>
                <a:gd name="connsiteY59" fmla="*/ 264278 h 605196"/>
                <a:gd name="connsiteX60" fmla="*/ 2452495 w 3187186"/>
                <a:gd name="connsiteY60" fmla="*/ 264278 h 605196"/>
                <a:gd name="connsiteX61" fmla="*/ 2127434 w 3187186"/>
                <a:gd name="connsiteY61" fmla="*/ 280134 h 605196"/>
                <a:gd name="connsiteX62" fmla="*/ 1723089 w 3187186"/>
                <a:gd name="connsiteY62" fmla="*/ 314491 h 6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7186" h="605196">
                  <a:moveTo>
                    <a:pt x="1723089" y="314491"/>
                  </a:moveTo>
                  <a:lnTo>
                    <a:pt x="1398028" y="351489"/>
                  </a:lnTo>
                  <a:lnTo>
                    <a:pt x="1207748" y="380560"/>
                  </a:lnTo>
                  <a:lnTo>
                    <a:pt x="967256" y="428130"/>
                  </a:lnTo>
                  <a:lnTo>
                    <a:pt x="697693" y="496842"/>
                  </a:lnTo>
                  <a:lnTo>
                    <a:pt x="480985" y="562911"/>
                  </a:lnTo>
                  <a:lnTo>
                    <a:pt x="375274" y="602553"/>
                  </a:lnTo>
                  <a:lnTo>
                    <a:pt x="351489" y="605196"/>
                  </a:lnTo>
                  <a:lnTo>
                    <a:pt x="317133" y="597267"/>
                  </a:lnTo>
                  <a:lnTo>
                    <a:pt x="274849" y="576125"/>
                  </a:lnTo>
                  <a:lnTo>
                    <a:pt x="245778" y="557626"/>
                  </a:lnTo>
                  <a:lnTo>
                    <a:pt x="206137" y="525912"/>
                  </a:lnTo>
                  <a:lnTo>
                    <a:pt x="169138" y="491556"/>
                  </a:lnTo>
                  <a:lnTo>
                    <a:pt x="121568" y="438701"/>
                  </a:lnTo>
                  <a:lnTo>
                    <a:pt x="71355" y="364703"/>
                  </a:lnTo>
                  <a:lnTo>
                    <a:pt x="34356" y="309205"/>
                  </a:lnTo>
                  <a:lnTo>
                    <a:pt x="15857" y="277492"/>
                  </a:lnTo>
                  <a:lnTo>
                    <a:pt x="2643" y="248421"/>
                  </a:lnTo>
                  <a:lnTo>
                    <a:pt x="0" y="229922"/>
                  </a:lnTo>
                  <a:lnTo>
                    <a:pt x="5286" y="214065"/>
                  </a:lnTo>
                  <a:lnTo>
                    <a:pt x="18500" y="208780"/>
                  </a:lnTo>
                  <a:lnTo>
                    <a:pt x="42285" y="216708"/>
                  </a:lnTo>
                  <a:lnTo>
                    <a:pt x="66070" y="229922"/>
                  </a:lnTo>
                  <a:lnTo>
                    <a:pt x="95140" y="256349"/>
                  </a:lnTo>
                  <a:lnTo>
                    <a:pt x="132139" y="280134"/>
                  </a:lnTo>
                  <a:lnTo>
                    <a:pt x="161210" y="298634"/>
                  </a:lnTo>
                  <a:lnTo>
                    <a:pt x="200851" y="317133"/>
                  </a:lnTo>
                  <a:lnTo>
                    <a:pt x="240493" y="327704"/>
                  </a:lnTo>
                  <a:lnTo>
                    <a:pt x="295991" y="338275"/>
                  </a:lnTo>
                  <a:lnTo>
                    <a:pt x="343561" y="340918"/>
                  </a:lnTo>
                  <a:lnTo>
                    <a:pt x="420201" y="335633"/>
                  </a:lnTo>
                  <a:lnTo>
                    <a:pt x="665979" y="301277"/>
                  </a:lnTo>
                  <a:lnTo>
                    <a:pt x="1041253" y="243136"/>
                  </a:lnTo>
                  <a:lnTo>
                    <a:pt x="1506382" y="179709"/>
                  </a:lnTo>
                  <a:lnTo>
                    <a:pt x="1902798" y="137425"/>
                  </a:lnTo>
                  <a:lnTo>
                    <a:pt x="2470995" y="92497"/>
                  </a:lnTo>
                  <a:lnTo>
                    <a:pt x="2502708" y="87212"/>
                  </a:lnTo>
                  <a:lnTo>
                    <a:pt x="2550278" y="73998"/>
                  </a:lnTo>
                  <a:lnTo>
                    <a:pt x="2600490" y="52856"/>
                  </a:lnTo>
                  <a:lnTo>
                    <a:pt x="2645418" y="26428"/>
                  </a:lnTo>
                  <a:lnTo>
                    <a:pt x="2674488" y="0"/>
                  </a:lnTo>
                  <a:lnTo>
                    <a:pt x="2708844" y="2643"/>
                  </a:lnTo>
                  <a:lnTo>
                    <a:pt x="2780199" y="5286"/>
                  </a:lnTo>
                  <a:lnTo>
                    <a:pt x="2859482" y="15857"/>
                  </a:lnTo>
                  <a:lnTo>
                    <a:pt x="2930837" y="34356"/>
                  </a:lnTo>
                  <a:lnTo>
                    <a:pt x="3002192" y="58141"/>
                  </a:lnTo>
                  <a:lnTo>
                    <a:pt x="3062976" y="89855"/>
                  </a:lnTo>
                  <a:lnTo>
                    <a:pt x="3107903" y="118925"/>
                  </a:lnTo>
                  <a:lnTo>
                    <a:pt x="3144902" y="155924"/>
                  </a:lnTo>
                  <a:lnTo>
                    <a:pt x="3163401" y="177066"/>
                  </a:lnTo>
                  <a:lnTo>
                    <a:pt x="3179258" y="206137"/>
                  </a:lnTo>
                  <a:lnTo>
                    <a:pt x="3187186" y="229922"/>
                  </a:lnTo>
                  <a:lnTo>
                    <a:pt x="3187186" y="248421"/>
                  </a:lnTo>
                  <a:lnTo>
                    <a:pt x="3179258" y="274849"/>
                  </a:lnTo>
                  <a:lnTo>
                    <a:pt x="3152830" y="293348"/>
                  </a:lnTo>
                  <a:lnTo>
                    <a:pt x="3115832" y="311848"/>
                  </a:lnTo>
                  <a:lnTo>
                    <a:pt x="3078833" y="317133"/>
                  </a:lnTo>
                  <a:lnTo>
                    <a:pt x="3036548" y="314491"/>
                  </a:lnTo>
                  <a:lnTo>
                    <a:pt x="2877982" y="285420"/>
                  </a:lnTo>
                  <a:lnTo>
                    <a:pt x="2708844" y="264278"/>
                  </a:lnTo>
                  <a:lnTo>
                    <a:pt x="2452495" y="264278"/>
                  </a:lnTo>
                  <a:lnTo>
                    <a:pt x="2127434" y="280134"/>
                  </a:lnTo>
                  <a:lnTo>
                    <a:pt x="1723089" y="314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C819419A-3A00-4612-B196-E8328DC83AB6}"/>
                </a:ext>
              </a:extLst>
            </p:cNvPr>
            <p:cNvSpPr/>
            <p:nvPr/>
          </p:nvSpPr>
          <p:spPr>
            <a:xfrm>
              <a:off x="3748088" y="3000375"/>
              <a:ext cx="1657350" cy="1474788"/>
            </a:xfrm>
            <a:custGeom>
              <a:avLst/>
              <a:gdLst>
                <a:gd name="connsiteX0" fmla="*/ 847725 w 1657350"/>
                <a:gd name="connsiteY0" fmla="*/ 976313 h 1473994"/>
                <a:gd name="connsiteX1" fmla="*/ 600075 w 1657350"/>
                <a:gd name="connsiteY1" fmla="*/ 1145381 h 1473994"/>
                <a:gd name="connsiteX2" fmla="*/ 438150 w 1657350"/>
                <a:gd name="connsiteY2" fmla="*/ 1247775 h 1473994"/>
                <a:gd name="connsiteX3" fmla="*/ 264318 w 1657350"/>
                <a:gd name="connsiteY3" fmla="*/ 1350169 h 1473994"/>
                <a:gd name="connsiteX4" fmla="*/ 100012 w 1657350"/>
                <a:gd name="connsiteY4" fmla="*/ 1440656 h 1473994"/>
                <a:gd name="connsiteX5" fmla="*/ 45243 w 1657350"/>
                <a:gd name="connsiteY5" fmla="*/ 1466850 h 1473994"/>
                <a:gd name="connsiteX6" fmla="*/ 26193 w 1657350"/>
                <a:gd name="connsiteY6" fmla="*/ 1473994 h 1473994"/>
                <a:gd name="connsiteX7" fmla="*/ 7143 w 1657350"/>
                <a:gd name="connsiteY7" fmla="*/ 1469231 h 1473994"/>
                <a:gd name="connsiteX8" fmla="*/ 0 w 1657350"/>
                <a:gd name="connsiteY8" fmla="*/ 1457325 h 1473994"/>
                <a:gd name="connsiteX9" fmla="*/ 0 w 1657350"/>
                <a:gd name="connsiteY9" fmla="*/ 1438275 h 1473994"/>
                <a:gd name="connsiteX10" fmla="*/ 14287 w 1657350"/>
                <a:gd name="connsiteY10" fmla="*/ 1414463 h 1473994"/>
                <a:gd name="connsiteX11" fmla="*/ 71437 w 1657350"/>
                <a:gd name="connsiteY11" fmla="*/ 1369219 h 1473994"/>
                <a:gd name="connsiteX12" fmla="*/ 269081 w 1657350"/>
                <a:gd name="connsiteY12" fmla="*/ 1209675 h 1473994"/>
                <a:gd name="connsiteX13" fmla="*/ 473868 w 1657350"/>
                <a:gd name="connsiteY13" fmla="*/ 1040606 h 1473994"/>
                <a:gd name="connsiteX14" fmla="*/ 597693 w 1657350"/>
                <a:gd name="connsiteY14" fmla="*/ 940594 h 1473994"/>
                <a:gd name="connsiteX15" fmla="*/ 740568 w 1657350"/>
                <a:gd name="connsiteY15" fmla="*/ 814388 h 1473994"/>
                <a:gd name="connsiteX16" fmla="*/ 885825 w 1657350"/>
                <a:gd name="connsiteY16" fmla="*/ 678656 h 1473994"/>
                <a:gd name="connsiteX17" fmla="*/ 978693 w 1657350"/>
                <a:gd name="connsiteY17" fmla="*/ 581025 h 1473994"/>
                <a:gd name="connsiteX18" fmla="*/ 1038225 w 1657350"/>
                <a:gd name="connsiteY18" fmla="*/ 516731 h 1473994"/>
                <a:gd name="connsiteX19" fmla="*/ 1095375 w 1657350"/>
                <a:gd name="connsiteY19" fmla="*/ 442913 h 1473994"/>
                <a:gd name="connsiteX20" fmla="*/ 1135856 w 1657350"/>
                <a:gd name="connsiteY20" fmla="*/ 388144 h 1473994"/>
                <a:gd name="connsiteX21" fmla="*/ 1178718 w 1657350"/>
                <a:gd name="connsiteY21" fmla="*/ 323850 h 1473994"/>
                <a:gd name="connsiteX22" fmla="*/ 1209675 w 1657350"/>
                <a:gd name="connsiteY22" fmla="*/ 269081 h 1473994"/>
                <a:gd name="connsiteX23" fmla="*/ 1238250 w 1657350"/>
                <a:gd name="connsiteY23" fmla="*/ 207169 h 1473994"/>
                <a:gd name="connsiteX24" fmla="*/ 1245393 w 1657350"/>
                <a:gd name="connsiteY24" fmla="*/ 183356 h 1473994"/>
                <a:gd name="connsiteX25" fmla="*/ 1245393 w 1657350"/>
                <a:gd name="connsiteY25" fmla="*/ 169069 h 1473994"/>
                <a:gd name="connsiteX26" fmla="*/ 1233487 w 1657350"/>
                <a:gd name="connsiteY26" fmla="*/ 154781 h 1473994"/>
                <a:gd name="connsiteX27" fmla="*/ 1195387 w 1657350"/>
                <a:gd name="connsiteY27" fmla="*/ 123825 h 1473994"/>
                <a:gd name="connsiteX28" fmla="*/ 1157287 w 1657350"/>
                <a:gd name="connsiteY28" fmla="*/ 92869 h 1473994"/>
                <a:gd name="connsiteX29" fmla="*/ 1107281 w 1657350"/>
                <a:gd name="connsiteY29" fmla="*/ 61913 h 1473994"/>
                <a:gd name="connsiteX30" fmla="*/ 1095375 w 1657350"/>
                <a:gd name="connsiteY30" fmla="*/ 54769 h 1473994"/>
                <a:gd name="connsiteX31" fmla="*/ 1085850 w 1657350"/>
                <a:gd name="connsiteY31" fmla="*/ 40481 h 1473994"/>
                <a:gd name="connsiteX32" fmla="*/ 1083468 w 1657350"/>
                <a:gd name="connsiteY32" fmla="*/ 28575 h 1473994"/>
                <a:gd name="connsiteX33" fmla="*/ 1095375 w 1657350"/>
                <a:gd name="connsiteY33" fmla="*/ 14288 h 1473994"/>
                <a:gd name="connsiteX34" fmla="*/ 1109662 w 1657350"/>
                <a:gd name="connsiteY34" fmla="*/ 4763 h 1473994"/>
                <a:gd name="connsiteX35" fmla="*/ 1145381 w 1657350"/>
                <a:gd name="connsiteY35" fmla="*/ 0 h 1473994"/>
                <a:gd name="connsiteX36" fmla="*/ 1214437 w 1657350"/>
                <a:gd name="connsiteY36" fmla="*/ 9525 h 1473994"/>
                <a:gd name="connsiteX37" fmla="*/ 1283493 w 1657350"/>
                <a:gd name="connsiteY37" fmla="*/ 26194 h 1473994"/>
                <a:gd name="connsiteX38" fmla="*/ 1352550 w 1657350"/>
                <a:gd name="connsiteY38" fmla="*/ 52388 h 1473994"/>
                <a:gd name="connsiteX39" fmla="*/ 1412081 w 1657350"/>
                <a:gd name="connsiteY39" fmla="*/ 80963 h 1473994"/>
                <a:gd name="connsiteX40" fmla="*/ 1481137 w 1657350"/>
                <a:gd name="connsiteY40" fmla="*/ 119063 h 1473994"/>
                <a:gd name="connsiteX41" fmla="*/ 1545431 w 1657350"/>
                <a:gd name="connsiteY41" fmla="*/ 161925 h 1473994"/>
                <a:gd name="connsiteX42" fmla="*/ 1602581 w 1657350"/>
                <a:gd name="connsiteY42" fmla="*/ 204788 h 1473994"/>
                <a:gd name="connsiteX43" fmla="*/ 1635918 w 1657350"/>
                <a:gd name="connsiteY43" fmla="*/ 238125 h 1473994"/>
                <a:gd name="connsiteX44" fmla="*/ 1652587 w 1657350"/>
                <a:gd name="connsiteY44" fmla="*/ 257175 h 1473994"/>
                <a:gd name="connsiteX45" fmla="*/ 1657350 w 1657350"/>
                <a:gd name="connsiteY45" fmla="*/ 271463 h 1473994"/>
                <a:gd name="connsiteX46" fmla="*/ 1657350 w 1657350"/>
                <a:gd name="connsiteY46" fmla="*/ 288131 h 1473994"/>
                <a:gd name="connsiteX47" fmla="*/ 1645443 w 1657350"/>
                <a:gd name="connsiteY47" fmla="*/ 311944 h 1473994"/>
                <a:gd name="connsiteX48" fmla="*/ 1616868 w 1657350"/>
                <a:gd name="connsiteY48" fmla="*/ 335756 h 1473994"/>
                <a:gd name="connsiteX49" fmla="*/ 1576387 w 1657350"/>
                <a:gd name="connsiteY49" fmla="*/ 361950 h 1473994"/>
                <a:gd name="connsiteX50" fmla="*/ 1528762 w 1657350"/>
                <a:gd name="connsiteY50" fmla="*/ 390525 h 1473994"/>
                <a:gd name="connsiteX51" fmla="*/ 1390650 w 1657350"/>
                <a:gd name="connsiteY51" fmla="*/ 523875 h 1473994"/>
                <a:gd name="connsiteX52" fmla="*/ 1240631 w 1657350"/>
                <a:gd name="connsiteY52" fmla="*/ 661988 h 1473994"/>
                <a:gd name="connsiteX53" fmla="*/ 1128712 w 1657350"/>
                <a:gd name="connsiteY53" fmla="*/ 757238 h 1473994"/>
                <a:gd name="connsiteX54" fmla="*/ 966787 w 1657350"/>
                <a:gd name="connsiteY54" fmla="*/ 890588 h 1473994"/>
                <a:gd name="connsiteX55" fmla="*/ 847725 w 1657350"/>
                <a:gd name="connsiteY55" fmla="*/ 9763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57350" h="1473994">
                  <a:moveTo>
                    <a:pt x="847725" y="976313"/>
                  </a:moveTo>
                  <a:lnTo>
                    <a:pt x="600075" y="1145381"/>
                  </a:lnTo>
                  <a:lnTo>
                    <a:pt x="438150" y="1247775"/>
                  </a:lnTo>
                  <a:lnTo>
                    <a:pt x="264318" y="1350169"/>
                  </a:lnTo>
                  <a:lnTo>
                    <a:pt x="100012" y="1440656"/>
                  </a:lnTo>
                  <a:lnTo>
                    <a:pt x="45243" y="1466850"/>
                  </a:lnTo>
                  <a:lnTo>
                    <a:pt x="26193" y="1473994"/>
                  </a:lnTo>
                  <a:lnTo>
                    <a:pt x="7143" y="1469231"/>
                  </a:lnTo>
                  <a:lnTo>
                    <a:pt x="0" y="1457325"/>
                  </a:lnTo>
                  <a:lnTo>
                    <a:pt x="0" y="1438275"/>
                  </a:lnTo>
                  <a:lnTo>
                    <a:pt x="14287" y="1414463"/>
                  </a:lnTo>
                  <a:lnTo>
                    <a:pt x="71437" y="1369219"/>
                  </a:lnTo>
                  <a:lnTo>
                    <a:pt x="269081" y="1209675"/>
                  </a:lnTo>
                  <a:lnTo>
                    <a:pt x="473868" y="1040606"/>
                  </a:lnTo>
                  <a:lnTo>
                    <a:pt x="597693" y="940594"/>
                  </a:lnTo>
                  <a:lnTo>
                    <a:pt x="740568" y="814388"/>
                  </a:lnTo>
                  <a:lnTo>
                    <a:pt x="885825" y="678656"/>
                  </a:lnTo>
                  <a:lnTo>
                    <a:pt x="978693" y="581025"/>
                  </a:lnTo>
                  <a:lnTo>
                    <a:pt x="1038225" y="516731"/>
                  </a:lnTo>
                  <a:lnTo>
                    <a:pt x="1095375" y="442913"/>
                  </a:lnTo>
                  <a:lnTo>
                    <a:pt x="1135856" y="388144"/>
                  </a:lnTo>
                  <a:lnTo>
                    <a:pt x="1178718" y="323850"/>
                  </a:lnTo>
                  <a:lnTo>
                    <a:pt x="1209675" y="269081"/>
                  </a:lnTo>
                  <a:lnTo>
                    <a:pt x="1238250" y="207169"/>
                  </a:lnTo>
                  <a:lnTo>
                    <a:pt x="1245393" y="183356"/>
                  </a:lnTo>
                  <a:lnTo>
                    <a:pt x="1245393" y="169069"/>
                  </a:lnTo>
                  <a:lnTo>
                    <a:pt x="1233487" y="154781"/>
                  </a:lnTo>
                  <a:lnTo>
                    <a:pt x="1195387" y="123825"/>
                  </a:lnTo>
                  <a:lnTo>
                    <a:pt x="1157287" y="92869"/>
                  </a:lnTo>
                  <a:lnTo>
                    <a:pt x="1107281" y="61913"/>
                  </a:lnTo>
                  <a:lnTo>
                    <a:pt x="1095375" y="54769"/>
                  </a:lnTo>
                  <a:lnTo>
                    <a:pt x="1085850" y="40481"/>
                  </a:lnTo>
                  <a:lnTo>
                    <a:pt x="1083468" y="28575"/>
                  </a:lnTo>
                  <a:lnTo>
                    <a:pt x="1095375" y="14288"/>
                  </a:lnTo>
                  <a:lnTo>
                    <a:pt x="1109662" y="4763"/>
                  </a:lnTo>
                  <a:lnTo>
                    <a:pt x="1145381" y="0"/>
                  </a:lnTo>
                  <a:lnTo>
                    <a:pt x="1214437" y="9525"/>
                  </a:lnTo>
                  <a:lnTo>
                    <a:pt x="1283493" y="26194"/>
                  </a:lnTo>
                  <a:lnTo>
                    <a:pt x="1352550" y="52388"/>
                  </a:lnTo>
                  <a:lnTo>
                    <a:pt x="1412081" y="80963"/>
                  </a:lnTo>
                  <a:lnTo>
                    <a:pt x="1481137" y="119063"/>
                  </a:lnTo>
                  <a:lnTo>
                    <a:pt x="1545431" y="161925"/>
                  </a:lnTo>
                  <a:lnTo>
                    <a:pt x="1602581" y="204788"/>
                  </a:lnTo>
                  <a:lnTo>
                    <a:pt x="1635918" y="238125"/>
                  </a:lnTo>
                  <a:lnTo>
                    <a:pt x="1652587" y="257175"/>
                  </a:lnTo>
                  <a:lnTo>
                    <a:pt x="1657350" y="271463"/>
                  </a:lnTo>
                  <a:lnTo>
                    <a:pt x="1657350" y="288131"/>
                  </a:lnTo>
                  <a:lnTo>
                    <a:pt x="1645443" y="311944"/>
                  </a:lnTo>
                  <a:lnTo>
                    <a:pt x="1616868" y="335756"/>
                  </a:lnTo>
                  <a:lnTo>
                    <a:pt x="1576387" y="361950"/>
                  </a:lnTo>
                  <a:lnTo>
                    <a:pt x="1528762" y="390525"/>
                  </a:lnTo>
                  <a:lnTo>
                    <a:pt x="1390650" y="523875"/>
                  </a:lnTo>
                  <a:lnTo>
                    <a:pt x="1240631" y="661988"/>
                  </a:lnTo>
                  <a:lnTo>
                    <a:pt x="1128712" y="757238"/>
                  </a:lnTo>
                  <a:lnTo>
                    <a:pt x="966787" y="890588"/>
                  </a:lnTo>
                  <a:lnTo>
                    <a:pt x="847725" y="976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F1E95622-F4DB-44C9-9E54-5111F28BE73B}"/>
                </a:ext>
              </a:extLst>
            </p:cNvPr>
            <p:cNvSpPr/>
            <p:nvPr/>
          </p:nvSpPr>
          <p:spPr>
            <a:xfrm>
              <a:off x="6284913" y="2847976"/>
              <a:ext cx="2330450" cy="1476375"/>
            </a:xfrm>
            <a:custGeom>
              <a:avLst/>
              <a:gdLst>
                <a:gd name="connsiteX0" fmla="*/ 1140619 w 2331244"/>
                <a:gd name="connsiteY0" fmla="*/ 1026319 h 1476375"/>
                <a:gd name="connsiteX1" fmla="*/ 871537 w 2331244"/>
                <a:gd name="connsiteY1" fmla="*/ 769144 h 1476375"/>
                <a:gd name="connsiteX2" fmla="*/ 714375 w 2331244"/>
                <a:gd name="connsiteY2" fmla="*/ 619125 h 1476375"/>
                <a:gd name="connsiteX3" fmla="*/ 509587 w 2331244"/>
                <a:gd name="connsiteY3" fmla="*/ 435769 h 1476375"/>
                <a:gd name="connsiteX4" fmla="*/ 371475 w 2331244"/>
                <a:gd name="connsiteY4" fmla="*/ 311944 h 1476375"/>
                <a:gd name="connsiteX5" fmla="*/ 211931 w 2331244"/>
                <a:gd name="connsiteY5" fmla="*/ 178594 h 1476375"/>
                <a:gd name="connsiteX6" fmla="*/ 152400 w 2331244"/>
                <a:gd name="connsiteY6" fmla="*/ 133350 h 1476375"/>
                <a:gd name="connsiteX7" fmla="*/ 133350 w 2331244"/>
                <a:gd name="connsiteY7" fmla="*/ 121444 h 1476375"/>
                <a:gd name="connsiteX8" fmla="*/ 111919 w 2331244"/>
                <a:gd name="connsiteY8" fmla="*/ 107156 h 1476375"/>
                <a:gd name="connsiteX9" fmla="*/ 52387 w 2331244"/>
                <a:gd name="connsiteY9" fmla="*/ 80963 h 1476375"/>
                <a:gd name="connsiteX10" fmla="*/ 33337 w 2331244"/>
                <a:gd name="connsiteY10" fmla="*/ 73819 h 1476375"/>
                <a:gd name="connsiteX11" fmla="*/ 14287 w 2331244"/>
                <a:gd name="connsiteY11" fmla="*/ 61913 h 1476375"/>
                <a:gd name="connsiteX12" fmla="*/ 4762 w 2331244"/>
                <a:gd name="connsiteY12" fmla="*/ 45244 h 1476375"/>
                <a:gd name="connsiteX13" fmla="*/ 0 w 2331244"/>
                <a:gd name="connsiteY13" fmla="*/ 30956 h 1476375"/>
                <a:gd name="connsiteX14" fmla="*/ 4762 w 2331244"/>
                <a:gd name="connsiteY14" fmla="*/ 16669 h 1476375"/>
                <a:gd name="connsiteX15" fmla="*/ 21431 w 2331244"/>
                <a:gd name="connsiteY15" fmla="*/ 4763 h 1476375"/>
                <a:gd name="connsiteX16" fmla="*/ 50006 w 2331244"/>
                <a:gd name="connsiteY16" fmla="*/ 0 h 1476375"/>
                <a:gd name="connsiteX17" fmla="*/ 80962 w 2331244"/>
                <a:gd name="connsiteY17" fmla="*/ 0 h 1476375"/>
                <a:gd name="connsiteX18" fmla="*/ 109537 w 2331244"/>
                <a:gd name="connsiteY18" fmla="*/ 4763 h 1476375"/>
                <a:gd name="connsiteX19" fmla="*/ 161925 w 2331244"/>
                <a:gd name="connsiteY19" fmla="*/ 30956 h 1476375"/>
                <a:gd name="connsiteX20" fmla="*/ 288131 w 2331244"/>
                <a:gd name="connsiteY20" fmla="*/ 104775 h 1476375"/>
                <a:gd name="connsiteX21" fmla="*/ 528637 w 2331244"/>
                <a:gd name="connsiteY21" fmla="*/ 273844 h 1476375"/>
                <a:gd name="connsiteX22" fmla="*/ 764381 w 2331244"/>
                <a:gd name="connsiteY22" fmla="*/ 450056 h 1476375"/>
                <a:gd name="connsiteX23" fmla="*/ 1054894 w 2331244"/>
                <a:gd name="connsiteY23" fmla="*/ 669131 h 1476375"/>
                <a:gd name="connsiteX24" fmla="*/ 1293019 w 2331244"/>
                <a:gd name="connsiteY24" fmla="*/ 838200 h 1476375"/>
                <a:gd name="connsiteX25" fmla="*/ 1469231 w 2331244"/>
                <a:gd name="connsiteY25" fmla="*/ 954881 h 1476375"/>
                <a:gd name="connsiteX26" fmla="*/ 1638300 w 2331244"/>
                <a:gd name="connsiteY26" fmla="*/ 1059656 h 1476375"/>
                <a:gd name="connsiteX27" fmla="*/ 1852612 w 2331244"/>
                <a:gd name="connsiteY27" fmla="*/ 1185863 h 1476375"/>
                <a:gd name="connsiteX28" fmla="*/ 1995487 w 2331244"/>
                <a:gd name="connsiteY28" fmla="*/ 1262063 h 1476375"/>
                <a:gd name="connsiteX29" fmla="*/ 2202656 w 2331244"/>
                <a:gd name="connsiteY29" fmla="*/ 1362075 h 1476375"/>
                <a:gd name="connsiteX30" fmla="*/ 2302669 w 2331244"/>
                <a:gd name="connsiteY30" fmla="*/ 1407319 h 1476375"/>
                <a:gd name="connsiteX31" fmla="*/ 2319337 w 2331244"/>
                <a:gd name="connsiteY31" fmla="*/ 1421606 h 1476375"/>
                <a:gd name="connsiteX32" fmla="*/ 2326481 w 2331244"/>
                <a:gd name="connsiteY32" fmla="*/ 1431131 h 1476375"/>
                <a:gd name="connsiteX33" fmla="*/ 2331244 w 2331244"/>
                <a:gd name="connsiteY33" fmla="*/ 1447800 h 1476375"/>
                <a:gd name="connsiteX34" fmla="*/ 2328862 w 2331244"/>
                <a:gd name="connsiteY34" fmla="*/ 1462088 h 1476375"/>
                <a:gd name="connsiteX35" fmla="*/ 2319337 w 2331244"/>
                <a:gd name="connsiteY35" fmla="*/ 1473994 h 1476375"/>
                <a:gd name="connsiteX36" fmla="*/ 2286000 w 2331244"/>
                <a:gd name="connsiteY36" fmla="*/ 1476375 h 1476375"/>
                <a:gd name="connsiteX37" fmla="*/ 2107406 w 2331244"/>
                <a:gd name="connsiteY37" fmla="*/ 1464469 h 1476375"/>
                <a:gd name="connsiteX38" fmla="*/ 1847850 w 2331244"/>
                <a:gd name="connsiteY38" fmla="*/ 1445419 h 1476375"/>
                <a:gd name="connsiteX39" fmla="*/ 1621631 w 2331244"/>
                <a:gd name="connsiteY39" fmla="*/ 1428750 h 1476375"/>
                <a:gd name="connsiteX40" fmla="*/ 1597819 w 2331244"/>
                <a:gd name="connsiteY40" fmla="*/ 1423988 h 1476375"/>
                <a:gd name="connsiteX41" fmla="*/ 1557337 w 2331244"/>
                <a:gd name="connsiteY41" fmla="*/ 1402556 h 1476375"/>
                <a:gd name="connsiteX42" fmla="*/ 1490662 w 2331244"/>
                <a:gd name="connsiteY42" fmla="*/ 1364456 h 1476375"/>
                <a:gd name="connsiteX43" fmla="*/ 1419225 w 2331244"/>
                <a:gd name="connsiteY43" fmla="*/ 1307306 h 1476375"/>
                <a:gd name="connsiteX44" fmla="*/ 1140619 w 2331244"/>
                <a:gd name="connsiteY44" fmla="*/ 1026319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31244" h="1476375">
                  <a:moveTo>
                    <a:pt x="1140619" y="1026319"/>
                  </a:moveTo>
                  <a:lnTo>
                    <a:pt x="871537" y="769144"/>
                  </a:lnTo>
                  <a:lnTo>
                    <a:pt x="714375" y="619125"/>
                  </a:lnTo>
                  <a:lnTo>
                    <a:pt x="509587" y="435769"/>
                  </a:lnTo>
                  <a:lnTo>
                    <a:pt x="371475" y="311944"/>
                  </a:lnTo>
                  <a:lnTo>
                    <a:pt x="211931" y="178594"/>
                  </a:lnTo>
                  <a:lnTo>
                    <a:pt x="152400" y="133350"/>
                  </a:lnTo>
                  <a:lnTo>
                    <a:pt x="133350" y="121444"/>
                  </a:lnTo>
                  <a:lnTo>
                    <a:pt x="111919" y="107156"/>
                  </a:lnTo>
                  <a:lnTo>
                    <a:pt x="52387" y="80963"/>
                  </a:lnTo>
                  <a:lnTo>
                    <a:pt x="33337" y="73819"/>
                  </a:lnTo>
                  <a:lnTo>
                    <a:pt x="14287" y="61913"/>
                  </a:lnTo>
                  <a:lnTo>
                    <a:pt x="4762" y="45244"/>
                  </a:lnTo>
                  <a:lnTo>
                    <a:pt x="0" y="30956"/>
                  </a:lnTo>
                  <a:lnTo>
                    <a:pt x="4762" y="16669"/>
                  </a:lnTo>
                  <a:lnTo>
                    <a:pt x="21431" y="4763"/>
                  </a:lnTo>
                  <a:lnTo>
                    <a:pt x="50006" y="0"/>
                  </a:lnTo>
                  <a:lnTo>
                    <a:pt x="80962" y="0"/>
                  </a:lnTo>
                  <a:lnTo>
                    <a:pt x="109537" y="4763"/>
                  </a:lnTo>
                  <a:lnTo>
                    <a:pt x="161925" y="30956"/>
                  </a:lnTo>
                  <a:lnTo>
                    <a:pt x="288131" y="104775"/>
                  </a:lnTo>
                  <a:lnTo>
                    <a:pt x="528637" y="273844"/>
                  </a:lnTo>
                  <a:lnTo>
                    <a:pt x="764381" y="450056"/>
                  </a:lnTo>
                  <a:lnTo>
                    <a:pt x="1054894" y="669131"/>
                  </a:lnTo>
                  <a:lnTo>
                    <a:pt x="1293019" y="838200"/>
                  </a:lnTo>
                  <a:lnTo>
                    <a:pt x="1469231" y="954881"/>
                  </a:lnTo>
                  <a:lnTo>
                    <a:pt x="1638300" y="1059656"/>
                  </a:lnTo>
                  <a:lnTo>
                    <a:pt x="1852612" y="1185863"/>
                  </a:lnTo>
                  <a:lnTo>
                    <a:pt x="1995487" y="1262063"/>
                  </a:lnTo>
                  <a:lnTo>
                    <a:pt x="2202656" y="1362075"/>
                  </a:lnTo>
                  <a:lnTo>
                    <a:pt x="2302669" y="1407319"/>
                  </a:lnTo>
                  <a:lnTo>
                    <a:pt x="2319337" y="1421606"/>
                  </a:lnTo>
                  <a:lnTo>
                    <a:pt x="2326481" y="1431131"/>
                  </a:lnTo>
                  <a:lnTo>
                    <a:pt x="2331244" y="1447800"/>
                  </a:lnTo>
                  <a:lnTo>
                    <a:pt x="2328862" y="1462088"/>
                  </a:lnTo>
                  <a:lnTo>
                    <a:pt x="2319337" y="1473994"/>
                  </a:lnTo>
                  <a:lnTo>
                    <a:pt x="2286000" y="1476375"/>
                  </a:lnTo>
                  <a:lnTo>
                    <a:pt x="2107406" y="1464469"/>
                  </a:lnTo>
                  <a:lnTo>
                    <a:pt x="1847850" y="1445419"/>
                  </a:lnTo>
                  <a:lnTo>
                    <a:pt x="1621631" y="1428750"/>
                  </a:lnTo>
                  <a:lnTo>
                    <a:pt x="1597819" y="1423988"/>
                  </a:lnTo>
                  <a:lnTo>
                    <a:pt x="1557337" y="1402556"/>
                  </a:lnTo>
                  <a:lnTo>
                    <a:pt x="1490662" y="1364456"/>
                  </a:lnTo>
                  <a:lnTo>
                    <a:pt x="1419225" y="1307306"/>
                  </a:lnTo>
                  <a:lnTo>
                    <a:pt x="1140619" y="1026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3B72667F-A445-4441-8047-C1AEA3ECE8E4}"/>
                </a:ext>
              </a:extLst>
            </p:cNvPr>
            <p:cNvSpPr/>
            <p:nvPr/>
          </p:nvSpPr>
          <p:spPr>
            <a:xfrm>
              <a:off x="4367213" y="4265614"/>
              <a:ext cx="690562" cy="1425575"/>
            </a:xfrm>
            <a:custGeom>
              <a:avLst/>
              <a:gdLst>
                <a:gd name="connsiteX0" fmla="*/ 397668 w 690562"/>
                <a:gd name="connsiteY0" fmla="*/ 866775 h 1426369"/>
                <a:gd name="connsiteX1" fmla="*/ 335756 w 690562"/>
                <a:gd name="connsiteY1" fmla="*/ 557212 h 1426369"/>
                <a:gd name="connsiteX2" fmla="*/ 278606 w 690562"/>
                <a:gd name="connsiteY2" fmla="*/ 342900 h 1426369"/>
                <a:gd name="connsiteX3" fmla="*/ 266700 w 690562"/>
                <a:gd name="connsiteY3" fmla="*/ 319087 h 1426369"/>
                <a:gd name="connsiteX4" fmla="*/ 228600 w 690562"/>
                <a:gd name="connsiteY4" fmla="*/ 266700 h 1426369"/>
                <a:gd name="connsiteX5" fmla="*/ 157162 w 690562"/>
                <a:gd name="connsiteY5" fmla="*/ 178594 h 1426369"/>
                <a:gd name="connsiteX6" fmla="*/ 128587 w 690562"/>
                <a:gd name="connsiteY6" fmla="*/ 154781 h 1426369"/>
                <a:gd name="connsiteX7" fmla="*/ 90487 w 690562"/>
                <a:gd name="connsiteY7" fmla="*/ 123825 h 1426369"/>
                <a:gd name="connsiteX8" fmla="*/ 57150 w 690562"/>
                <a:gd name="connsiteY8" fmla="*/ 100012 h 1426369"/>
                <a:gd name="connsiteX9" fmla="*/ 11906 w 690562"/>
                <a:gd name="connsiteY9" fmla="*/ 78581 h 1426369"/>
                <a:gd name="connsiteX10" fmla="*/ 2381 w 690562"/>
                <a:gd name="connsiteY10" fmla="*/ 64294 h 1426369"/>
                <a:gd name="connsiteX11" fmla="*/ 0 w 690562"/>
                <a:gd name="connsiteY11" fmla="*/ 45244 h 1426369"/>
                <a:gd name="connsiteX12" fmla="*/ 9525 w 690562"/>
                <a:gd name="connsiteY12" fmla="*/ 23812 h 1426369"/>
                <a:gd name="connsiteX13" fmla="*/ 21431 w 690562"/>
                <a:gd name="connsiteY13" fmla="*/ 9525 h 1426369"/>
                <a:gd name="connsiteX14" fmla="*/ 47625 w 690562"/>
                <a:gd name="connsiteY14" fmla="*/ 2381 h 1426369"/>
                <a:gd name="connsiteX15" fmla="*/ 97631 w 690562"/>
                <a:gd name="connsiteY15" fmla="*/ 0 h 1426369"/>
                <a:gd name="connsiteX16" fmla="*/ 150018 w 690562"/>
                <a:gd name="connsiteY16" fmla="*/ 7144 h 1426369"/>
                <a:gd name="connsiteX17" fmla="*/ 183356 w 690562"/>
                <a:gd name="connsiteY17" fmla="*/ 16669 h 1426369"/>
                <a:gd name="connsiteX18" fmla="*/ 259556 w 690562"/>
                <a:gd name="connsiteY18" fmla="*/ 28575 h 1426369"/>
                <a:gd name="connsiteX19" fmla="*/ 311943 w 690562"/>
                <a:gd name="connsiteY19" fmla="*/ 42862 h 1426369"/>
                <a:gd name="connsiteX20" fmla="*/ 390525 w 690562"/>
                <a:gd name="connsiteY20" fmla="*/ 71437 h 1426369"/>
                <a:gd name="connsiteX21" fmla="*/ 452437 w 690562"/>
                <a:gd name="connsiteY21" fmla="*/ 100012 h 1426369"/>
                <a:gd name="connsiteX22" fmla="*/ 495300 w 690562"/>
                <a:gd name="connsiteY22" fmla="*/ 126206 h 1426369"/>
                <a:gd name="connsiteX23" fmla="*/ 488156 w 690562"/>
                <a:gd name="connsiteY23" fmla="*/ 257175 h 1426369"/>
                <a:gd name="connsiteX24" fmla="*/ 550068 w 690562"/>
                <a:gd name="connsiteY24" fmla="*/ 557212 h 1426369"/>
                <a:gd name="connsiteX25" fmla="*/ 592931 w 690562"/>
                <a:gd name="connsiteY25" fmla="*/ 792956 h 1426369"/>
                <a:gd name="connsiteX26" fmla="*/ 623887 w 690562"/>
                <a:gd name="connsiteY26" fmla="*/ 997744 h 1426369"/>
                <a:gd name="connsiteX27" fmla="*/ 654843 w 690562"/>
                <a:gd name="connsiteY27" fmla="*/ 1178719 h 1426369"/>
                <a:gd name="connsiteX28" fmla="*/ 690562 w 690562"/>
                <a:gd name="connsiteY28" fmla="*/ 1400175 h 1426369"/>
                <a:gd name="connsiteX29" fmla="*/ 461962 w 690562"/>
                <a:gd name="connsiteY29" fmla="*/ 1426369 h 1426369"/>
                <a:gd name="connsiteX30" fmla="*/ 438150 w 690562"/>
                <a:gd name="connsiteY30" fmla="*/ 1216819 h 1426369"/>
                <a:gd name="connsiteX31" fmla="*/ 397668 w 690562"/>
                <a:gd name="connsiteY31" fmla="*/ 866775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0562" h="1426369">
                  <a:moveTo>
                    <a:pt x="397668" y="866775"/>
                  </a:moveTo>
                  <a:lnTo>
                    <a:pt x="335756" y="557212"/>
                  </a:lnTo>
                  <a:lnTo>
                    <a:pt x="278606" y="342900"/>
                  </a:lnTo>
                  <a:lnTo>
                    <a:pt x="266700" y="319087"/>
                  </a:lnTo>
                  <a:lnTo>
                    <a:pt x="228600" y="266700"/>
                  </a:lnTo>
                  <a:lnTo>
                    <a:pt x="157162" y="178594"/>
                  </a:lnTo>
                  <a:lnTo>
                    <a:pt x="128587" y="154781"/>
                  </a:lnTo>
                  <a:lnTo>
                    <a:pt x="90487" y="123825"/>
                  </a:lnTo>
                  <a:lnTo>
                    <a:pt x="57150" y="100012"/>
                  </a:lnTo>
                  <a:lnTo>
                    <a:pt x="11906" y="78581"/>
                  </a:lnTo>
                  <a:lnTo>
                    <a:pt x="2381" y="64294"/>
                  </a:lnTo>
                  <a:lnTo>
                    <a:pt x="0" y="45244"/>
                  </a:lnTo>
                  <a:lnTo>
                    <a:pt x="9525" y="23812"/>
                  </a:lnTo>
                  <a:lnTo>
                    <a:pt x="21431" y="9525"/>
                  </a:lnTo>
                  <a:lnTo>
                    <a:pt x="47625" y="2381"/>
                  </a:lnTo>
                  <a:lnTo>
                    <a:pt x="97631" y="0"/>
                  </a:lnTo>
                  <a:lnTo>
                    <a:pt x="150018" y="7144"/>
                  </a:lnTo>
                  <a:lnTo>
                    <a:pt x="183356" y="16669"/>
                  </a:lnTo>
                  <a:lnTo>
                    <a:pt x="259556" y="28575"/>
                  </a:lnTo>
                  <a:lnTo>
                    <a:pt x="311943" y="42862"/>
                  </a:lnTo>
                  <a:lnTo>
                    <a:pt x="390525" y="71437"/>
                  </a:lnTo>
                  <a:lnTo>
                    <a:pt x="452437" y="100012"/>
                  </a:lnTo>
                  <a:lnTo>
                    <a:pt x="495300" y="126206"/>
                  </a:lnTo>
                  <a:lnTo>
                    <a:pt x="488156" y="257175"/>
                  </a:lnTo>
                  <a:lnTo>
                    <a:pt x="550068" y="557212"/>
                  </a:lnTo>
                  <a:lnTo>
                    <a:pt x="592931" y="792956"/>
                  </a:lnTo>
                  <a:lnTo>
                    <a:pt x="623887" y="997744"/>
                  </a:lnTo>
                  <a:lnTo>
                    <a:pt x="654843" y="1178719"/>
                  </a:lnTo>
                  <a:lnTo>
                    <a:pt x="690562" y="1400175"/>
                  </a:lnTo>
                  <a:lnTo>
                    <a:pt x="461962" y="1426369"/>
                  </a:lnTo>
                  <a:lnTo>
                    <a:pt x="438150" y="1216819"/>
                  </a:lnTo>
                  <a:lnTo>
                    <a:pt x="397668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EB796C8F-267D-48F0-95DE-699493815462}"/>
                </a:ext>
              </a:extLst>
            </p:cNvPr>
            <p:cNvSpPr/>
            <p:nvPr/>
          </p:nvSpPr>
          <p:spPr>
            <a:xfrm>
              <a:off x="4756151" y="4160838"/>
              <a:ext cx="2874963" cy="1446212"/>
            </a:xfrm>
            <a:custGeom>
              <a:avLst/>
              <a:gdLst>
                <a:gd name="connsiteX0" fmla="*/ 1127343 w 2875976"/>
                <a:gd name="connsiteY0" fmla="*/ 320667 h 1445504"/>
                <a:gd name="connsiteX1" fmla="*/ 816697 w 2875976"/>
                <a:gd name="connsiteY1" fmla="*/ 345719 h 1445504"/>
                <a:gd name="connsiteX2" fmla="*/ 688932 w 2875976"/>
                <a:gd name="connsiteY2" fmla="*/ 360750 h 1445504"/>
                <a:gd name="connsiteX3" fmla="*/ 32568 w 2875976"/>
                <a:gd name="connsiteY3" fmla="*/ 390812 h 1445504"/>
                <a:gd name="connsiteX4" fmla="*/ 0 w 2875976"/>
                <a:gd name="connsiteY4" fmla="*/ 207932 h 1445504"/>
                <a:gd name="connsiteX5" fmla="*/ 536114 w 2875976"/>
                <a:gd name="connsiteY5" fmla="*/ 202922 h 1445504"/>
                <a:gd name="connsiteX6" fmla="*/ 678911 w 2875976"/>
                <a:gd name="connsiteY6" fmla="*/ 197912 h 1445504"/>
                <a:gd name="connsiteX7" fmla="*/ 864296 w 2875976"/>
                <a:gd name="connsiteY7" fmla="*/ 190396 h 1445504"/>
                <a:gd name="connsiteX8" fmla="*/ 1149890 w 2875976"/>
                <a:gd name="connsiteY8" fmla="*/ 170354 h 1445504"/>
                <a:gd name="connsiteX9" fmla="*/ 1465546 w 2875976"/>
                <a:gd name="connsiteY9" fmla="*/ 145302 h 1445504"/>
                <a:gd name="connsiteX10" fmla="*/ 1926503 w 2875976"/>
                <a:gd name="connsiteY10" fmla="*/ 102714 h 1445504"/>
                <a:gd name="connsiteX11" fmla="*/ 2079321 w 2875976"/>
                <a:gd name="connsiteY11" fmla="*/ 87682 h 1445504"/>
                <a:gd name="connsiteX12" fmla="*/ 2197066 w 2875976"/>
                <a:gd name="connsiteY12" fmla="*/ 67641 h 1445504"/>
                <a:gd name="connsiteX13" fmla="*/ 2314810 w 2875976"/>
                <a:gd name="connsiteY13" fmla="*/ 42589 h 1445504"/>
                <a:gd name="connsiteX14" fmla="*/ 2364914 w 2875976"/>
                <a:gd name="connsiteY14" fmla="*/ 30063 h 1445504"/>
                <a:gd name="connsiteX15" fmla="*/ 2402492 w 2875976"/>
                <a:gd name="connsiteY15" fmla="*/ 20042 h 1445504"/>
                <a:gd name="connsiteX16" fmla="*/ 2422534 w 2875976"/>
                <a:gd name="connsiteY16" fmla="*/ 10021 h 1445504"/>
                <a:gd name="connsiteX17" fmla="*/ 2447586 w 2875976"/>
                <a:gd name="connsiteY17" fmla="*/ 2506 h 1445504"/>
                <a:gd name="connsiteX18" fmla="*/ 2472638 w 2875976"/>
                <a:gd name="connsiteY18" fmla="*/ 0 h 1445504"/>
                <a:gd name="connsiteX19" fmla="*/ 2505206 w 2875976"/>
                <a:gd name="connsiteY19" fmla="*/ 10021 h 1445504"/>
                <a:gd name="connsiteX20" fmla="*/ 2567836 w 2875976"/>
                <a:gd name="connsiteY20" fmla="*/ 45094 h 1445504"/>
                <a:gd name="connsiteX21" fmla="*/ 2645497 w 2875976"/>
                <a:gd name="connsiteY21" fmla="*/ 105219 h 1445504"/>
                <a:gd name="connsiteX22" fmla="*/ 2735685 w 2875976"/>
                <a:gd name="connsiteY22" fmla="*/ 187891 h 1445504"/>
                <a:gd name="connsiteX23" fmla="*/ 2798315 w 2875976"/>
                <a:gd name="connsiteY23" fmla="*/ 245510 h 1445504"/>
                <a:gd name="connsiteX24" fmla="*/ 2833388 w 2875976"/>
                <a:gd name="connsiteY24" fmla="*/ 278078 h 1445504"/>
                <a:gd name="connsiteX25" fmla="*/ 2860945 w 2875976"/>
                <a:gd name="connsiteY25" fmla="*/ 305635 h 1445504"/>
                <a:gd name="connsiteX26" fmla="*/ 2868461 w 2875976"/>
                <a:gd name="connsiteY26" fmla="*/ 320667 h 1445504"/>
                <a:gd name="connsiteX27" fmla="*/ 2875976 w 2875976"/>
                <a:gd name="connsiteY27" fmla="*/ 345719 h 1445504"/>
                <a:gd name="connsiteX28" fmla="*/ 2860945 w 2875976"/>
                <a:gd name="connsiteY28" fmla="*/ 370771 h 1445504"/>
                <a:gd name="connsiteX29" fmla="*/ 2840903 w 2875976"/>
                <a:gd name="connsiteY29" fmla="*/ 395823 h 1445504"/>
                <a:gd name="connsiteX30" fmla="*/ 2813346 w 2875976"/>
                <a:gd name="connsiteY30" fmla="*/ 470979 h 1445504"/>
                <a:gd name="connsiteX31" fmla="*/ 2780778 w 2875976"/>
                <a:gd name="connsiteY31" fmla="*/ 571187 h 1445504"/>
                <a:gd name="connsiteX32" fmla="*/ 2738190 w 2875976"/>
                <a:gd name="connsiteY32" fmla="*/ 736531 h 1445504"/>
                <a:gd name="connsiteX33" fmla="*/ 2693096 w 2875976"/>
                <a:gd name="connsiteY33" fmla="*/ 926926 h 1445504"/>
                <a:gd name="connsiteX34" fmla="*/ 2610424 w 2875976"/>
                <a:gd name="connsiteY34" fmla="*/ 1250098 h 1445504"/>
                <a:gd name="connsiteX35" fmla="*/ 2557815 w 2875976"/>
                <a:gd name="connsiteY35" fmla="*/ 1442999 h 1445504"/>
                <a:gd name="connsiteX36" fmla="*/ 2372430 w 2875976"/>
                <a:gd name="connsiteY36" fmla="*/ 1445504 h 1445504"/>
                <a:gd name="connsiteX37" fmla="*/ 2412513 w 2875976"/>
                <a:gd name="connsiteY37" fmla="*/ 1139869 h 1445504"/>
                <a:gd name="connsiteX38" fmla="*/ 2432555 w 2875976"/>
                <a:gd name="connsiteY38" fmla="*/ 997072 h 1445504"/>
                <a:gd name="connsiteX39" fmla="*/ 2462617 w 2875976"/>
                <a:gd name="connsiteY39" fmla="*/ 809182 h 1445504"/>
                <a:gd name="connsiteX40" fmla="*/ 2492680 w 2875976"/>
                <a:gd name="connsiteY40" fmla="*/ 618786 h 1445504"/>
                <a:gd name="connsiteX41" fmla="*/ 2492680 w 2875976"/>
                <a:gd name="connsiteY41" fmla="*/ 465969 h 1445504"/>
                <a:gd name="connsiteX42" fmla="*/ 2485164 w 2875976"/>
                <a:gd name="connsiteY42" fmla="*/ 373276 h 1445504"/>
                <a:gd name="connsiteX43" fmla="*/ 2480154 w 2875976"/>
                <a:gd name="connsiteY43" fmla="*/ 340708 h 1445504"/>
                <a:gd name="connsiteX44" fmla="*/ 2475143 w 2875976"/>
                <a:gd name="connsiteY44" fmla="*/ 318161 h 1445504"/>
                <a:gd name="connsiteX45" fmla="*/ 2467628 w 2875976"/>
                <a:gd name="connsiteY45" fmla="*/ 305635 h 1445504"/>
                <a:gd name="connsiteX46" fmla="*/ 2447586 w 2875976"/>
                <a:gd name="connsiteY46" fmla="*/ 290604 h 1445504"/>
                <a:gd name="connsiteX47" fmla="*/ 2420029 w 2875976"/>
                <a:gd name="connsiteY47" fmla="*/ 278078 h 1445504"/>
                <a:gd name="connsiteX48" fmla="*/ 2379946 w 2875976"/>
                <a:gd name="connsiteY48" fmla="*/ 270562 h 1445504"/>
                <a:gd name="connsiteX49" fmla="*/ 2159487 w 2875976"/>
                <a:gd name="connsiteY49" fmla="*/ 275573 h 1445504"/>
                <a:gd name="connsiteX50" fmla="*/ 1680993 w 2875976"/>
                <a:gd name="connsiteY50" fmla="*/ 295615 h 1445504"/>
                <a:gd name="connsiteX51" fmla="*/ 1538196 w 2875976"/>
                <a:gd name="connsiteY51" fmla="*/ 295615 h 1445504"/>
                <a:gd name="connsiteX52" fmla="*/ 1127343 w 2875976"/>
                <a:gd name="connsiteY52" fmla="*/ 320667 h 144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5976" h="1445504">
                  <a:moveTo>
                    <a:pt x="1127343" y="320667"/>
                  </a:moveTo>
                  <a:lnTo>
                    <a:pt x="816697" y="345719"/>
                  </a:lnTo>
                  <a:lnTo>
                    <a:pt x="688932" y="360750"/>
                  </a:lnTo>
                  <a:lnTo>
                    <a:pt x="32568" y="390812"/>
                  </a:lnTo>
                  <a:lnTo>
                    <a:pt x="0" y="207932"/>
                  </a:lnTo>
                  <a:lnTo>
                    <a:pt x="536114" y="202922"/>
                  </a:lnTo>
                  <a:lnTo>
                    <a:pt x="678911" y="197912"/>
                  </a:lnTo>
                  <a:lnTo>
                    <a:pt x="864296" y="190396"/>
                  </a:lnTo>
                  <a:lnTo>
                    <a:pt x="1149890" y="170354"/>
                  </a:lnTo>
                  <a:lnTo>
                    <a:pt x="1465546" y="145302"/>
                  </a:lnTo>
                  <a:lnTo>
                    <a:pt x="1926503" y="102714"/>
                  </a:lnTo>
                  <a:lnTo>
                    <a:pt x="2079321" y="87682"/>
                  </a:lnTo>
                  <a:lnTo>
                    <a:pt x="2197066" y="67641"/>
                  </a:lnTo>
                  <a:lnTo>
                    <a:pt x="2314810" y="42589"/>
                  </a:lnTo>
                  <a:lnTo>
                    <a:pt x="2364914" y="30063"/>
                  </a:lnTo>
                  <a:lnTo>
                    <a:pt x="2402492" y="20042"/>
                  </a:lnTo>
                  <a:lnTo>
                    <a:pt x="2422534" y="10021"/>
                  </a:lnTo>
                  <a:lnTo>
                    <a:pt x="2447586" y="2506"/>
                  </a:lnTo>
                  <a:lnTo>
                    <a:pt x="2472638" y="0"/>
                  </a:lnTo>
                  <a:lnTo>
                    <a:pt x="2505206" y="10021"/>
                  </a:lnTo>
                  <a:lnTo>
                    <a:pt x="2567836" y="45094"/>
                  </a:lnTo>
                  <a:lnTo>
                    <a:pt x="2645497" y="105219"/>
                  </a:lnTo>
                  <a:lnTo>
                    <a:pt x="2735685" y="187891"/>
                  </a:lnTo>
                  <a:lnTo>
                    <a:pt x="2798315" y="245510"/>
                  </a:lnTo>
                  <a:lnTo>
                    <a:pt x="2833388" y="278078"/>
                  </a:lnTo>
                  <a:lnTo>
                    <a:pt x="2860945" y="305635"/>
                  </a:lnTo>
                  <a:lnTo>
                    <a:pt x="2868461" y="320667"/>
                  </a:lnTo>
                  <a:lnTo>
                    <a:pt x="2875976" y="345719"/>
                  </a:lnTo>
                  <a:lnTo>
                    <a:pt x="2860945" y="370771"/>
                  </a:lnTo>
                  <a:lnTo>
                    <a:pt x="2840903" y="395823"/>
                  </a:lnTo>
                  <a:lnTo>
                    <a:pt x="2813346" y="470979"/>
                  </a:lnTo>
                  <a:lnTo>
                    <a:pt x="2780778" y="571187"/>
                  </a:lnTo>
                  <a:lnTo>
                    <a:pt x="2738190" y="736531"/>
                  </a:lnTo>
                  <a:lnTo>
                    <a:pt x="2693096" y="926926"/>
                  </a:lnTo>
                  <a:lnTo>
                    <a:pt x="2610424" y="1250098"/>
                  </a:lnTo>
                  <a:lnTo>
                    <a:pt x="2557815" y="1442999"/>
                  </a:lnTo>
                  <a:lnTo>
                    <a:pt x="2372430" y="1445504"/>
                  </a:lnTo>
                  <a:lnTo>
                    <a:pt x="2412513" y="1139869"/>
                  </a:lnTo>
                  <a:lnTo>
                    <a:pt x="2432555" y="997072"/>
                  </a:lnTo>
                  <a:lnTo>
                    <a:pt x="2462617" y="809182"/>
                  </a:lnTo>
                  <a:lnTo>
                    <a:pt x="2492680" y="618786"/>
                  </a:lnTo>
                  <a:lnTo>
                    <a:pt x="2492680" y="465969"/>
                  </a:lnTo>
                  <a:lnTo>
                    <a:pt x="2485164" y="373276"/>
                  </a:lnTo>
                  <a:lnTo>
                    <a:pt x="2480154" y="340708"/>
                  </a:lnTo>
                  <a:lnTo>
                    <a:pt x="2475143" y="318161"/>
                  </a:lnTo>
                  <a:lnTo>
                    <a:pt x="2467628" y="305635"/>
                  </a:lnTo>
                  <a:lnTo>
                    <a:pt x="2447586" y="290604"/>
                  </a:lnTo>
                  <a:lnTo>
                    <a:pt x="2420029" y="278078"/>
                  </a:lnTo>
                  <a:lnTo>
                    <a:pt x="2379946" y="270562"/>
                  </a:lnTo>
                  <a:lnTo>
                    <a:pt x="2159487" y="275573"/>
                  </a:lnTo>
                  <a:lnTo>
                    <a:pt x="1680993" y="295615"/>
                  </a:lnTo>
                  <a:lnTo>
                    <a:pt x="1538196" y="295615"/>
                  </a:lnTo>
                  <a:lnTo>
                    <a:pt x="1127343" y="320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47AFAE9F-96F7-4136-A781-7D92EDAAA917}"/>
                </a:ext>
              </a:extLst>
            </p:cNvPr>
            <p:cNvSpPr/>
            <p:nvPr/>
          </p:nvSpPr>
          <p:spPr>
            <a:xfrm>
              <a:off x="5391150" y="4443414"/>
              <a:ext cx="342900" cy="1184275"/>
            </a:xfrm>
            <a:custGeom>
              <a:avLst/>
              <a:gdLst>
                <a:gd name="connsiteX0" fmla="*/ 100013 w 342900"/>
                <a:gd name="connsiteY0" fmla="*/ 700087 h 1183481"/>
                <a:gd name="connsiteX1" fmla="*/ 71438 w 342900"/>
                <a:gd name="connsiteY1" fmla="*/ 200025 h 1183481"/>
                <a:gd name="connsiteX2" fmla="*/ 0 w 342900"/>
                <a:gd name="connsiteY2" fmla="*/ 19050 h 1183481"/>
                <a:gd name="connsiteX3" fmla="*/ 164306 w 342900"/>
                <a:gd name="connsiteY3" fmla="*/ 0 h 1183481"/>
                <a:gd name="connsiteX4" fmla="*/ 261938 w 342900"/>
                <a:gd name="connsiteY4" fmla="*/ 126206 h 1183481"/>
                <a:gd name="connsiteX5" fmla="*/ 290513 w 342900"/>
                <a:gd name="connsiteY5" fmla="*/ 161925 h 1183481"/>
                <a:gd name="connsiteX6" fmla="*/ 321469 w 342900"/>
                <a:gd name="connsiteY6" fmla="*/ 202406 h 1183481"/>
                <a:gd name="connsiteX7" fmla="*/ 333375 w 342900"/>
                <a:gd name="connsiteY7" fmla="*/ 228600 h 1183481"/>
                <a:gd name="connsiteX8" fmla="*/ 340519 w 342900"/>
                <a:gd name="connsiteY8" fmla="*/ 247650 h 1183481"/>
                <a:gd name="connsiteX9" fmla="*/ 342900 w 342900"/>
                <a:gd name="connsiteY9" fmla="*/ 269081 h 1183481"/>
                <a:gd name="connsiteX10" fmla="*/ 323850 w 342900"/>
                <a:gd name="connsiteY10" fmla="*/ 416718 h 1183481"/>
                <a:gd name="connsiteX11" fmla="*/ 307181 w 342900"/>
                <a:gd name="connsiteY11" fmla="*/ 635793 h 1183481"/>
                <a:gd name="connsiteX12" fmla="*/ 300038 w 342900"/>
                <a:gd name="connsiteY12" fmla="*/ 809625 h 1183481"/>
                <a:gd name="connsiteX13" fmla="*/ 297656 w 342900"/>
                <a:gd name="connsiteY13" fmla="*/ 978693 h 1183481"/>
                <a:gd name="connsiteX14" fmla="*/ 297656 w 342900"/>
                <a:gd name="connsiteY14" fmla="*/ 1166812 h 1183481"/>
                <a:gd name="connsiteX15" fmla="*/ 150019 w 342900"/>
                <a:gd name="connsiteY15" fmla="*/ 1183481 h 1183481"/>
                <a:gd name="connsiteX16" fmla="*/ 123825 w 342900"/>
                <a:gd name="connsiteY16" fmla="*/ 1012031 h 1183481"/>
                <a:gd name="connsiteX17" fmla="*/ 116681 w 342900"/>
                <a:gd name="connsiteY17" fmla="*/ 928687 h 1183481"/>
                <a:gd name="connsiteX18" fmla="*/ 100013 w 342900"/>
                <a:gd name="connsiteY18" fmla="*/ 7000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1183481">
                  <a:moveTo>
                    <a:pt x="100013" y="700087"/>
                  </a:moveTo>
                  <a:lnTo>
                    <a:pt x="71438" y="200025"/>
                  </a:lnTo>
                  <a:lnTo>
                    <a:pt x="0" y="19050"/>
                  </a:lnTo>
                  <a:lnTo>
                    <a:pt x="164306" y="0"/>
                  </a:lnTo>
                  <a:lnTo>
                    <a:pt x="261938" y="126206"/>
                  </a:lnTo>
                  <a:lnTo>
                    <a:pt x="290513" y="161925"/>
                  </a:lnTo>
                  <a:lnTo>
                    <a:pt x="321469" y="202406"/>
                  </a:lnTo>
                  <a:lnTo>
                    <a:pt x="333375" y="228600"/>
                  </a:lnTo>
                  <a:lnTo>
                    <a:pt x="340519" y="247650"/>
                  </a:lnTo>
                  <a:lnTo>
                    <a:pt x="342900" y="269081"/>
                  </a:lnTo>
                  <a:lnTo>
                    <a:pt x="323850" y="416718"/>
                  </a:lnTo>
                  <a:lnTo>
                    <a:pt x="307181" y="635793"/>
                  </a:lnTo>
                  <a:lnTo>
                    <a:pt x="300038" y="809625"/>
                  </a:lnTo>
                  <a:lnTo>
                    <a:pt x="297656" y="978693"/>
                  </a:lnTo>
                  <a:lnTo>
                    <a:pt x="297656" y="1166812"/>
                  </a:lnTo>
                  <a:lnTo>
                    <a:pt x="150019" y="1183481"/>
                  </a:lnTo>
                  <a:lnTo>
                    <a:pt x="123825" y="1012031"/>
                  </a:lnTo>
                  <a:lnTo>
                    <a:pt x="116681" y="928687"/>
                  </a:lnTo>
                  <a:lnTo>
                    <a:pt x="100013" y="700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4CE0788E-25B6-4EF4-A796-6FBF770E87E4}"/>
                </a:ext>
              </a:extLst>
            </p:cNvPr>
            <p:cNvSpPr/>
            <p:nvPr/>
          </p:nvSpPr>
          <p:spPr>
            <a:xfrm>
              <a:off x="6248400" y="4410075"/>
              <a:ext cx="319088" cy="1181100"/>
            </a:xfrm>
            <a:custGeom>
              <a:avLst/>
              <a:gdLst>
                <a:gd name="connsiteX0" fmla="*/ 57150 w 319088"/>
                <a:gd name="connsiteY0" fmla="*/ 750094 h 1181100"/>
                <a:gd name="connsiteX1" fmla="*/ 66675 w 319088"/>
                <a:gd name="connsiteY1" fmla="*/ 359569 h 1181100"/>
                <a:gd name="connsiteX2" fmla="*/ 59531 w 319088"/>
                <a:gd name="connsiteY2" fmla="*/ 216694 h 1181100"/>
                <a:gd name="connsiteX3" fmla="*/ 54769 w 319088"/>
                <a:gd name="connsiteY3" fmla="*/ 180975 h 1181100"/>
                <a:gd name="connsiteX4" fmla="*/ 42863 w 319088"/>
                <a:gd name="connsiteY4" fmla="*/ 119063 h 1181100"/>
                <a:gd name="connsiteX5" fmla="*/ 0 w 319088"/>
                <a:gd name="connsiteY5" fmla="*/ 0 h 1181100"/>
                <a:gd name="connsiteX6" fmla="*/ 171450 w 319088"/>
                <a:gd name="connsiteY6" fmla="*/ 2381 h 1181100"/>
                <a:gd name="connsiteX7" fmla="*/ 273844 w 319088"/>
                <a:gd name="connsiteY7" fmla="*/ 78581 h 1181100"/>
                <a:gd name="connsiteX8" fmla="*/ 295275 w 319088"/>
                <a:gd name="connsiteY8" fmla="*/ 97631 h 1181100"/>
                <a:gd name="connsiteX9" fmla="*/ 309563 w 319088"/>
                <a:gd name="connsiteY9" fmla="*/ 114300 h 1181100"/>
                <a:gd name="connsiteX10" fmla="*/ 316706 w 319088"/>
                <a:gd name="connsiteY10" fmla="*/ 140494 h 1181100"/>
                <a:gd name="connsiteX11" fmla="*/ 319088 w 319088"/>
                <a:gd name="connsiteY11" fmla="*/ 185738 h 1181100"/>
                <a:gd name="connsiteX12" fmla="*/ 311944 w 319088"/>
                <a:gd name="connsiteY12" fmla="*/ 269081 h 1181100"/>
                <a:gd name="connsiteX13" fmla="*/ 276225 w 319088"/>
                <a:gd name="connsiteY13" fmla="*/ 538163 h 1181100"/>
                <a:gd name="connsiteX14" fmla="*/ 257175 w 319088"/>
                <a:gd name="connsiteY14" fmla="*/ 764381 h 1181100"/>
                <a:gd name="connsiteX15" fmla="*/ 211931 w 319088"/>
                <a:gd name="connsiteY15" fmla="*/ 1176338 h 1181100"/>
                <a:gd name="connsiteX16" fmla="*/ 54769 w 319088"/>
                <a:gd name="connsiteY16" fmla="*/ 1181100 h 1181100"/>
                <a:gd name="connsiteX17" fmla="*/ 40481 w 319088"/>
                <a:gd name="connsiteY17" fmla="*/ 1064419 h 1181100"/>
                <a:gd name="connsiteX18" fmla="*/ 42863 w 319088"/>
                <a:gd name="connsiteY18" fmla="*/ 900113 h 1181100"/>
                <a:gd name="connsiteX19" fmla="*/ 57150 w 319088"/>
                <a:gd name="connsiteY19" fmla="*/ 7500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088" h="1181100">
                  <a:moveTo>
                    <a:pt x="57150" y="750094"/>
                  </a:moveTo>
                  <a:lnTo>
                    <a:pt x="66675" y="359569"/>
                  </a:lnTo>
                  <a:lnTo>
                    <a:pt x="59531" y="216694"/>
                  </a:lnTo>
                  <a:lnTo>
                    <a:pt x="54769" y="180975"/>
                  </a:lnTo>
                  <a:lnTo>
                    <a:pt x="42863" y="119063"/>
                  </a:lnTo>
                  <a:lnTo>
                    <a:pt x="0" y="0"/>
                  </a:lnTo>
                  <a:lnTo>
                    <a:pt x="171450" y="2381"/>
                  </a:lnTo>
                  <a:lnTo>
                    <a:pt x="273844" y="78581"/>
                  </a:lnTo>
                  <a:lnTo>
                    <a:pt x="295275" y="97631"/>
                  </a:lnTo>
                  <a:lnTo>
                    <a:pt x="309563" y="114300"/>
                  </a:lnTo>
                  <a:lnTo>
                    <a:pt x="316706" y="140494"/>
                  </a:lnTo>
                  <a:lnTo>
                    <a:pt x="319088" y="185738"/>
                  </a:lnTo>
                  <a:lnTo>
                    <a:pt x="311944" y="269081"/>
                  </a:lnTo>
                  <a:lnTo>
                    <a:pt x="276225" y="538163"/>
                  </a:lnTo>
                  <a:lnTo>
                    <a:pt x="257175" y="764381"/>
                  </a:lnTo>
                  <a:lnTo>
                    <a:pt x="211931" y="1176338"/>
                  </a:lnTo>
                  <a:lnTo>
                    <a:pt x="54769" y="1181100"/>
                  </a:lnTo>
                  <a:lnTo>
                    <a:pt x="40481" y="1064419"/>
                  </a:lnTo>
                  <a:lnTo>
                    <a:pt x="42863" y="900113"/>
                  </a:lnTo>
                  <a:lnTo>
                    <a:pt x="57150" y="750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35CD7928-99DB-4326-9214-947357DCF483}"/>
                </a:ext>
              </a:extLst>
            </p:cNvPr>
            <p:cNvSpPr/>
            <p:nvPr/>
          </p:nvSpPr>
          <p:spPr>
            <a:xfrm>
              <a:off x="3752851" y="5467350"/>
              <a:ext cx="4506913" cy="484188"/>
            </a:xfrm>
            <a:custGeom>
              <a:avLst/>
              <a:gdLst>
                <a:gd name="connsiteX0" fmla="*/ 2068830 w 4507230"/>
                <a:gd name="connsiteY0" fmla="*/ 247650 h 483870"/>
                <a:gd name="connsiteX1" fmla="*/ 1649730 w 4507230"/>
                <a:gd name="connsiteY1" fmla="*/ 270510 h 483870"/>
                <a:gd name="connsiteX2" fmla="*/ 1386840 w 4507230"/>
                <a:gd name="connsiteY2" fmla="*/ 293370 h 483870"/>
                <a:gd name="connsiteX3" fmla="*/ 1158240 w 4507230"/>
                <a:gd name="connsiteY3" fmla="*/ 320040 h 483870"/>
                <a:gd name="connsiteX4" fmla="*/ 960120 w 4507230"/>
                <a:gd name="connsiteY4" fmla="*/ 346710 h 483870"/>
                <a:gd name="connsiteX5" fmla="*/ 720090 w 4507230"/>
                <a:gd name="connsiteY5" fmla="*/ 396240 h 483870"/>
                <a:gd name="connsiteX6" fmla="*/ 529590 w 4507230"/>
                <a:gd name="connsiteY6" fmla="*/ 449580 h 483870"/>
                <a:gd name="connsiteX7" fmla="*/ 384810 w 4507230"/>
                <a:gd name="connsiteY7" fmla="*/ 483870 h 483870"/>
                <a:gd name="connsiteX8" fmla="*/ 365760 w 4507230"/>
                <a:gd name="connsiteY8" fmla="*/ 483870 h 483870"/>
                <a:gd name="connsiteX9" fmla="*/ 323850 w 4507230"/>
                <a:gd name="connsiteY9" fmla="*/ 468630 h 483870"/>
                <a:gd name="connsiteX10" fmla="*/ 259080 w 4507230"/>
                <a:gd name="connsiteY10" fmla="*/ 422910 h 483870"/>
                <a:gd name="connsiteX11" fmla="*/ 190500 w 4507230"/>
                <a:gd name="connsiteY11" fmla="*/ 373380 h 483870"/>
                <a:gd name="connsiteX12" fmla="*/ 137160 w 4507230"/>
                <a:gd name="connsiteY12" fmla="*/ 320040 h 483870"/>
                <a:gd name="connsiteX13" fmla="*/ 91440 w 4507230"/>
                <a:gd name="connsiteY13" fmla="*/ 262890 h 483870"/>
                <a:gd name="connsiteX14" fmla="*/ 49530 w 4507230"/>
                <a:gd name="connsiteY14" fmla="*/ 209550 h 483870"/>
                <a:gd name="connsiteX15" fmla="*/ 11430 w 4507230"/>
                <a:gd name="connsiteY15" fmla="*/ 156210 h 483870"/>
                <a:gd name="connsiteX16" fmla="*/ 0 w 4507230"/>
                <a:gd name="connsiteY16" fmla="*/ 129540 h 483870"/>
                <a:gd name="connsiteX17" fmla="*/ 0 w 4507230"/>
                <a:gd name="connsiteY17" fmla="*/ 110490 h 483870"/>
                <a:gd name="connsiteX18" fmla="*/ 0 w 4507230"/>
                <a:gd name="connsiteY18" fmla="*/ 99060 h 483870"/>
                <a:gd name="connsiteX19" fmla="*/ 7620 w 4507230"/>
                <a:gd name="connsiteY19" fmla="*/ 91440 h 483870"/>
                <a:gd name="connsiteX20" fmla="*/ 26670 w 4507230"/>
                <a:gd name="connsiteY20" fmla="*/ 91440 h 483870"/>
                <a:gd name="connsiteX21" fmla="*/ 49530 w 4507230"/>
                <a:gd name="connsiteY21" fmla="*/ 102870 h 483870"/>
                <a:gd name="connsiteX22" fmla="*/ 106680 w 4507230"/>
                <a:gd name="connsiteY22" fmla="*/ 140970 h 483870"/>
                <a:gd name="connsiteX23" fmla="*/ 160020 w 4507230"/>
                <a:gd name="connsiteY23" fmla="*/ 175260 h 483870"/>
                <a:gd name="connsiteX24" fmla="*/ 213360 w 4507230"/>
                <a:gd name="connsiteY24" fmla="*/ 198120 h 483870"/>
                <a:gd name="connsiteX25" fmla="*/ 297180 w 4507230"/>
                <a:gd name="connsiteY25" fmla="*/ 220980 h 483870"/>
                <a:gd name="connsiteX26" fmla="*/ 373380 w 4507230"/>
                <a:gd name="connsiteY26" fmla="*/ 228600 h 483870"/>
                <a:gd name="connsiteX27" fmla="*/ 468630 w 4507230"/>
                <a:gd name="connsiteY27" fmla="*/ 220980 h 483870"/>
                <a:gd name="connsiteX28" fmla="*/ 621030 w 4507230"/>
                <a:gd name="connsiteY28" fmla="*/ 194310 h 483870"/>
                <a:gd name="connsiteX29" fmla="*/ 857250 w 4507230"/>
                <a:gd name="connsiteY29" fmla="*/ 160020 h 483870"/>
                <a:gd name="connsiteX30" fmla="*/ 1078230 w 4507230"/>
                <a:gd name="connsiteY30" fmla="*/ 125730 h 483870"/>
                <a:gd name="connsiteX31" fmla="*/ 1287780 w 4507230"/>
                <a:gd name="connsiteY31" fmla="*/ 106680 h 483870"/>
                <a:gd name="connsiteX32" fmla="*/ 1783080 w 4507230"/>
                <a:gd name="connsiteY32" fmla="*/ 83820 h 483870"/>
                <a:gd name="connsiteX33" fmla="*/ 1924050 w 4507230"/>
                <a:gd name="connsiteY33" fmla="*/ 60960 h 483870"/>
                <a:gd name="connsiteX34" fmla="*/ 2240280 w 4507230"/>
                <a:gd name="connsiteY34" fmla="*/ 57150 h 483870"/>
                <a:gd name="connsiteX35" fmla="*/ 2548890 w 4507230"/>
                <a:gd name="connsiteY35" fmla="*/ 38100 h 483870"/>
                <a:gd name="connsiteX36" fmla="*/ 2708910 w 4507230"/>
                <a:gd name="connsiteY36" fmla="*/ 38100 h 483870"/>
                <a:gd name="connsiteX37" fmla="*/ 3402330 w 4507230"/>
                <a:gd name="connsiteY37" fmla="*/ 38100 h 483870"/>
                <a:gd name="connsiteX38" fmla="*/ 3581400 w 4507230"/>
                <a:gd name="connsiteY38" fmla="*/ 38100 h 483870"/>
                <a:gd name="connsiteX39" fmla="*/ 3950970 w 4507230"/>
                <a:gd name="connsiteY39" fmla="*/ 38100 h 483870"/>
                <a:gd name="connsiteX40" fmla="*/ 4000500 w 4507230"/>
                <a:gd name="connsiteY40" fmla="*/ 22860 h 483870"/>
                <a:gd name="connsiteX41" fmla="*/ 4110990 w 4507230"/>
                <a:gd name="connsiteY41" fmla="*/ 0 h 483870"/>
                <a:gd name="connsiteX42" fmla="*/ 4133850 w 4507230"/>
                <a:gd name="connsiteY42" fmla="*/ 0 h 483870"/>
                <a:gd name="connsiteX43" fmla="*/ 4187190 w 4507230"/>
                <a:gd name="connsiteY43" fmla="*/ 22860 h 483870"/>
                <a:gd name="connsiteX44" fmla="*/ 4263390 w 4507230"/>
                <a:gd name="connsiteY44" fmla="*/ 68580 h 483870"/>
                <a:gd name="connsiteX45" fmla="*/ 4366260 w 4507230"/>
                <a:gd name="connsiteY45" fmla="*/ 137160 h 483870"/>
                <a:gd name="connsiteX46" fmla="*/ 4442460 w 4507230"/>
                <a:gd name="connsiteY46" fmla="*/ 205740 h 483870"/>
                <a:gd name="connsiteX47" fmla="*/ 4480560 w 4507230"/>
                <a:gd name="connsiteY47" fmla="*/ 243840 h 483870"/>
                <a:gd name="connsiteX48" fmla="*/ 4495800 w 4507230"/>
                <a:gd name="connsiteY48" fmla="*/ 262890 h 483870"/>
                <a:gd name="connsiteX49" fmla="*/ 4507230 w 4507230"/>
                <a:gd name="connsiteY49" fmla="*/ 289560 h 483870"/>
                <a:gd name="connsiteX50" fmla="*/ 4507230 w 4507230"/>
                <a:gd name="connsiteY50" fmla="*/ 335280 h 483870"/>
                <a:gd name="connsiteX51" fmla="*/ 4491990 w 4507230"/>
                <a:gd name="connsiteY51" fmla="*/ 358140 h 483870"/>
                <a:gd name="connsiteX52" fmla="*/ 4442460 w 4507230"/>
                <a:gd name="connsiteY52" fmla="*/ 384810 h 483870"/>
                <a:gd name="connsiteX53" fmla="*/ 4411980 w 4507230"/>
                <a:gd name="connsiteY53" fmla="*/ 392430 h 483870"/>
                <a:gd name="connsiteX54" fmla="*/ 4236720 w 4507230"/>
                <a:gd name="connsiteY54" fmla="*/ 350520 h 483870"/>
                <a:gd name="connsiteX55" fmla="*/ 3996690 w 4507230"/>
                <a:gd name="connsiteY55" fmla="*/ 300990 h 483870"/>
                <a:gd name="connsiteX56" fmla="*/ 3653790 w 4507230"/>
                <a:gd name="connsiteY56" fmla="*/ 259080 h 483870"/>
                <a:gd name="connsiteX57" fmla="*/ 3188970 w 4507230"/>
                <a:gd name="connsiteY57" fmla="*/ 240030 h 483870"/>
                <a:gd name="connsiteX58" fmla="*/ 2583180 w 4507230"/>
                <a:gd name="connsiteY58" fmla="*/ 240030 h 483870"/>
                <a:gd name="connsiteX59" fmla="*/ 2068830 w 4507230"/>
                <a:gd name="connsiteY59" fmla="*/ 247650 h 48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07230" h="483870">
                  <a:moveTo>
                    <a:pt x="2068830" y="247650"/>
                  </a:moveTo>
                  <a:lnTo>
                    <a:pt x="1649730" y="270510"/>
                  </a:lnTo>
                  <a:lnTo>
                    <a:pt x="1386840" y="293370"/>
                  </a:lnTo>
                  <a:lnTo>
                    <a:pt x="1158240" y="320040"/>
                  </a:lnTo>
                  <a:lnTo>
                    <a:pt x="960120" y="346710"/>
                  </a:lnTo>
                  <a:lnTo>
                    <a:pt x="720090" y="396240"/>
                  </a:lnTo>
                  <a:lnTo>
                    <a:pt x="529590" y="449580"/>
                  </a:lnTo>
                  <a:lnTo>
                    <a:pt x="384810" y="483870"/>
                  </a:lnTo>
                  <a:lnTo>
                    <a:pt x="365760" y="483870"/>
                  </a:lnTo>
                  <a:lnTo>
                    <a:pt x="323850" y="468630"/>
                  </a:lnTo>
                  <a:lnTo>
                    <a:pt x="259080" y="422910"/>
                  </a:lnTo>
                  <a:lnTo>
                    <a:pt x="190500" y="373380"/>
                  </a:lnTo>
                  <a:lnTo>
                    <a:pt x="137160" y="320040"/>
                  </a:lnTo>
                  <a:lnTo>
                    <a:pt x="91440" y="262890"/>
                  </a:lnTo>
                  <a:lnTo>
                    <a:pt x="49530" y="209550"/>
                  </a:lnTo>
                  <a:lnTo>
                    <a:pt x="11430" y="156210"/>
                  </a:lnTo>
                  <a:lnTo>
                    <a:pt x="0" y="129540"/>
                  </a:lnTo>
                  <a:lnTo>
                    <a:pt x="0" y="110490"/>
                  </a:lnTo>
                  <a:lnTo>
                    <a:pt x="0" y="99060"/>
                  </a:lnTo>
                  <a:lnTo>
                    <a:pt x="7620" y="91440"/>
                  </a:lnTo>
                  <a:lnTo>
                    <a:pt x="26670" y="91440"/>
                  </a:lnTo>
                  <a:lnTo>
                    <a:pt x="49530" y="102870"/>
                  </a:lnTo>
                  <a:lnTo>
                    <a:pt x="106680" y="140970"/>
                  </a:lnTo>
                  <a:lnTo>
                    <a:pt x="160020" y="175260"/>
                  </a:lnTo>
                  <a:lnTo>
                    <a:pt x="213360" y="198120"/>
                  </a:lnTo>
                  <a:lnTo>
                    <a:pt x="297180" y="220980"/>
                  </a:lnTo>
                  <a:lnTo>
                    <a:pt x="373380" y="228600"/>
                  </a:lnTo>
                  <a:lnTo>
                    <a:pt x="468630" y="220980"/>
                  </a:lnTo>
                  <a:lnTo>
                    <a:pt x="621030" y="194310"/>
                  </a:lnTo>
                  <a:lnTo>
                    <a:pt x="857250" y="160020"/>
                  </a:lnTo>
                  <a:lnTo>
                    <a:pt x="1078230" y="125730"/>
                  </a:lnTo>
                  <a:lnTo>
                    <a:pt x="1287780" y="106680"/>
                  </a:lnTo>
                  <a:lnTo>
                    <a:pt x="1783080" y="83820"/>
                  </a:lnTo>
                  <a:lnTo>
                    <a:pt x="1924050" y="60960"/>
                  </a:lnTo>
                  <a:lnTo>
                    <a:pt x="2240280" y="57150"/>
                  </a:lnTo>
                  <a:lnTo>
                    <a:pt x="2548890" y="38100"/>
                  </a:lnTo>
                  <a:lnTo>
                    <a:pt x="2708910" y="38100"/>
                  </a:lnTo>
                  <a:lnTo>
                    <a:pt x="3402330" y="38100"/>
                  </a:lnTo>
                  <a:lnTo>
                    <a:pt x="3581400" y="38100"/>
                  </a:lnTo>
                  <a:lnTo>
                    <a:pt x="3950970" y="38100"/>
                  </a:lnTo>
                  <a:lnTo>
                    <a:pt x="4000500" y="22860"/>
                  </a:lnTo>
                  <a:lnTo>
                    <a:pt x="4110990" y="0"/>
                  </a:lnTo>
                  <a:lnTo>
                    <a:pt x="4133850" y="0"/>
                  </a:lnTo>
                  <a:lnTo>
                    <a:pt x="4187190" y="22860"/>
                  </a:lnTo>
                  <a:lnTo>
                    <a:pt x="4263390" y="68580"/>
                  </a:lnTo>
                  <a:lnTo>
                    <a:pt x="4366260" y="137160"/>
                  </a:lnTo>
                  <a:lnTo>
                    <a:pt x="4442460" y="205740"/>
                  </a:lnTo>
                  <a:lnTo>
                    <a:pt x="4480560" y="243840"/>
                  </a:lnTo>
                  <a:lnTo>
                    <a:pt x="4495800" y="262890"/>
                  </a:lnTo>
                  <a:lnTo>
                    <a:pt x="4507230" y="289560"/>
                  </a:lnTo>
                  <a:lnTo>
                    <a:pt x="4507230" y="335280"/>
                  </a:lnTo>
                  <a:lnTo>
                    <a:pt x="4491990" y="358140"/>
                  </a:lnTo>
                  <a:lnTo>
                    <a:pt x="4442460" y="384810"/>
                  </a:lnTo>
                  <a:lnTo>
                    <a:pt x="4411980" y="392430"/>
                  </a:lnTo>
                  <a:lnTo>
                    <a:pt x="4236720" y="350520"/>
                  </a:lnTo>
                  <a:lnTo>
                    <a:pt x="3996690" y="300990"/>
                  </a:lnTo>
                  <a:lnTo>
                    <a:pt x="3653790" y="259080"/>
                  </a:lnTo>
                  <a:lnTo>
                    <a:pt x="3188970" y="240030"/>
                  </a:lnTo>
                  <a:lnTo>
                    <a:pt x="2583180" y="240030"/>
                  </a:lnTo>
                  <a:lnTo>
                    <a:pt x="206883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60441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99DFFB5-2AD8-4D78-9B63-5ACD2FA537AA}"/>
              </a:ext>
            </a:extLst>
          </p:cNvPr>
          <p:cNvSpPr/>
          <p:nvPr/>
        </p:nvSpPr>
        <p:spPr>
          <a:xfrm>
            <a:off x="3686175" y="1774825"/>
            <a:ext cx="1079500" cy="1333500"/>
          </a:xfrm>
          <a:custGeom>
            <a:avLst/>
            <a:gdLst>
              <a:gd name="connsiteX0" fmla="*/ 911225 w 1079500"/>
              <a:gd name="connsiteY0" fmla="*/ 495300 h 1333500"/>
              <a:gd name="connsiteX1" fmla="*/ 857250 w 1079500"/>
              <a:gd name="connsiteY1" fmla="*/ 584200 h 1333500"/>
              <a:gd name="connsiteX2" fmla="*/ 803275 w 1079500"/>
              <a:gd name="connsiteY2" fmla="*/ 654050 h 1333500"/>
              <a:gd name="connsiteX3" fmla="*/ 742950 w 1079500"/>
              <a:gd name="connsiteY3" fmla="*/ 730250 h 1333500"/>
              <a:gd name="connsiteX4" fmla="*/ 619125 w 1079500"/>
              <a:gd name="connsiteY4" fmla="*/ 873125 h 1333500"/>
              <a:gd name="connsiteX5" fmla="*/ 425450 w 1079500"/>
              <a:gd name="connsiteY5" fmla="*/ 1041400 h 1333500"/>
              <a:gd name="connsiteX6" fmla="*/ 200025 w 1079500"/>
              <a:gd name="connsiteY6" fmla="*/ 1219200 h 1333500"/>
              <a:gd name="connsiteX7" fmla="*/ 53975 w 1079500"/>
              <a:gd name="connsiteY7" fmla="*/ 1323975 h 1333500"/>
              <a:gd name="connsiteX8" fmla="*/ 28575 w 1079500"/>
              <a:gd name="connsiteY8" fmla="*/ 1333500 h 1333500"/>
              <a:gd name="connsiteX9" fmla="*/ 6350 w 1079500"/>
              <a:gd name="connsiteY9" fmla="*/ 1333500 h 1333500"/>
              <a:gd name="connsiteX10" fmla="*/ 0 w 1079500"/>
              <a:gd name="connsiteY10" fmla="*/ 1323975 h 1333500"/>
              <a:gd name="connsiteX11" fmla="*/ 3175 w 1079500"/>
              <a:gd name="connsiteY11" fmla="*/ 1308100 h 1333500"/>
              <a:gd name="connsiteX12" fmla="*/ 9525 w 1079500"/>
              <a:gd name="connsiteY12" fmla="*/ 1285875 h 1333500"/>
              <a:gd name="connsiteX13" fmla="*/ 22225 w 1079500"/>
              <a:gd name="connsiteY13" fmla="*/ 1263650 h 1333500"/>
              <a:gd name="connsiteX14" fmla="*/ 114300 w 1079500"/>
              <a:gd name="connsiteY14" fmla="*/ 1171575 h 1333500"/>
              <a:gd name="connsiteX15" fmla="*/ 231775 w 1079500"/>
              <a:gd name="connsiteY15" fmla="*/ 1047750 h 1333500"/>
              <a:gd name="connsiteX16" fmla="*/ 339725 w 1079500"/>
              <a:gd name="connsiteY16" fmla="*/ 920750 h 1333500"/>
              <a:gd name="connsiteX17" fmla="*/ 454025 w 1079500"/>
              <a:gd name="connsiteY17" fmla="*/ 774700 h 1333500"/>
              <a:gd name="connsiteX18" fmla="*/ 577850 w 1079500"/>
              <a:gd name="connsiteY18" fmla="*/ 590550 h 1333500"/>
              <a:gd name="connsiteX19" fmla="*/ 676275 w 1079500"/>
              <a:gd name="connsiteY19" fmla="*/ 419100 h 1333500"/>
              <a:gd name="connsiteX20" fmla="*/ 746125 w 1079500"/>
              <a:gd name="connsiteY20" fmla="*/ 273050 h 1333500"/>
              <a:gd name="connsiteX21" fmla="*/ 774700 w 1079500"/>
              <a:gd name="connsiteY21" fmla="*/ 206375 h 1333500"/>
              <a:gd name="connsiteX22" fmla="*/ 781050 w 1079500"/>
              <a:gd name="connsiteY22" fmla="*/ 168275 h 1333500"/>
              <a:gd name="connsiteX23" fmla="*/ 777875 w 1079500"/>
              <a:gd name="connsiteY23" fmla="*/ 139700 h 1333500"/>
              <a:gd name="connsiteX24" fmla="*/ 765175 w 1079500"/>
              <a:gd name="connsiteY24" fmla="*/ 104775 h 1333500"/>
              <a:gd name="connsiteX25" fmla="*/ 733425 w 1079500"/>
              <a:gd name="connsiteY25" fmla="*/ 63500 h 1333500"/>
              <a:gd name="connsiteX26" fmla="*/ 695325 w 1079500"/>
              <a:gd name="connsiteY26" fmla="*/ 31750 h 1333500"/>
              <a:gd name="connsiteX27" fmla="*/ 692150 w 1079500"/>
              <a:gd name="connsiteY27" fmla="*/ 22225 h 1333500"/>
              <a:gd name="connsiteX28" fmla="*/ 698500 w 1079500"/>
              <a:gd name="connsiteY28" fmla="*/ 6350 h 1333500"/>
              <a:gd name="connsiteX29" fmla="*/ 730250 w 1079500"/>
              <a:gd name="connsiteY29" fmla="*/ 0 h 1333500"/>
              <a:gd name="connsiteX30" fmla="*/ 768350 w 1079500"/>
              <a:gd name="connsiteY30" fmla="*/ 0 h 1333500"/>
              <a:gd name="connsiteX31" fmla="*/ 835025 w 1079500"/>
              <a:gd name="connsiteY31" fmla="*/ 12700 h 1333500"/>
              <a:gd name="connsiteX32" fmla="*/ 882650 w 1079500"/>
              <a:gd name="connsiteY32" fmla="*/ 31750 h 1333500"/>
              <a:gd name="connsiteX33" fmla="*/ 927100 w 1079500"/>
              <a:gd name="connsiteY33" fmla="*/ 63500 h 1333500"/>
              <a:gd name="connsiteX34" fmla="*/ 996950 w 1079500"/>
              <a:gd name="connsiteY34" fmla="*/ 123825 h 1333500"/>
              <a:gd name="connsiteX35" fmla="*/ 1066800 w 1079500"/>
              <a:gd name="connsiteY35" fmla="*/ 203200 h 1333500"/>
              <a:gd name="connsiteX36" fmla="*/ 1079500 w 1079500"/>
              <a:gd name="connsiteY36" fmla="*/ 241300 h 1333500"/>
              <a:gd name="connsiteX37" fmla="*/ 1079500 w 1079500"/>
              <a:gd name="connsiteY37" fmla="*/ 257175 h 1333500"/>
              <a:gd name="connsiteX38" fmla="*/ 1073150 w 1079500"/>
              <a:gd name="connsiteY38" fmla="*/ 276225 h 1333500"/>
              <a:gd name="connsiteX39" fmla="*/ 1060450 w 1079500"/>
              <a:gd name="connsiteY39" fmla="*/ 295275 h 1333500"/>
              <a:gd name="connsiteX40" fmla="*/ 1041400 w 1079500"/>
              <a:gd name="connsiteY40" fmla="*/ 317500 h 1333500"/>
              <a:gd name="connsiteX41" fmla="*/ 1019175 w 1079500"/>
              <a:gd name="connsiteY41" fmla="*/ 342900 h 1333500"/>
              <a:gd name="connsiteX42" fmla="*/ 990600 w 1079500"/>
              <a:gd name="connsiteY42" fmla="*/ 361950 h 1333500"/>
              <a:gd name="connsiteX43" fmla="*/ 952500 w 1079500"/>
              <a:gd name="connsiteY43" fmla="*/ 434975 h 1333500"/>
              <a:gd name="connsiteX44" fmla="*/ 911225 w 1079500"/>
              <a:gd name="connsiteY44" fmla="*/ 495300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79500" h="1333500">
                <a:moveTo>
                  <a:pt x="911225" y="495300"/>
                </a:moveTo>
                <a:lnTo>
                  <a:pt x="857250" y="584200"/>
                </a:lnTo>
                <a:lnTo>
                  <a:pt x="803275" y="654050"/>
                </a:lnTo>
                <a:lnTo>
                  <a:pt x="742950" y="730250"/>
                </a:lnTo>
                <a:lnTo>
                  <a:pt x="619125" y="873125"/>
                </a:lnTo>
                <a:lnTo>
                  <a:pt x="425450" y="1041400"/>
                </a:lnTo>
                <a:lnTo>
                  <a:pt x="200025" y="1219200"/>
                </a:lnTo>
                <a:lnTo>
                  <a:pt x="53975" y="1323975"/>
                </a:lnTo>
                <a:lnTo>
                  <a:pt x="28575" y="1333500"/>
                </a:lnTo>
                <a:lnTo>
                  <a:pt x="6350" y="1333500"/>
                </a:lnTo>
                <a:lnTo>
                  <a:pt x="0" y="1323975"/>
                </a:lnTo>
                <a:lnTo>
                  <a:pt x="3175" y="1308100"/>
                </a:lnTo>
                <a:lnTo>
                  <a:pt x="9525" y="1285875"/>
                </a:lnTo>
                <a:lnTo>
                  <a:pt x="22225" y="1263650"/>
                </a:lnTo>
                <a:lnTo>
                  <a:pt x="114300" y="1171575"/>
                </a:lnTo>
                <a:lnTo>
                  <a:pt x="231775" y="1047750"/>
                </a:lnTo>
                <a:lnTo>
                  <a:pt x="339725" y="920750"/>
                </a:lnTo>
                <a:lnTo>
                  <a:pt x="454025" y="774700"/>
                </a:lnTo>
                <a:lnTo>
                  <a:pt x="577850" y="590550"/>
                </a:lnTo>
                <a:lnTo>
                  <a:pt x="676275" y="419100"/>
                </a:lnTo>
                <a:lnTo>
                  <a:pt x="746125" y="273050"/>
                </a:lnTo>
                <a:lnTo>
                  <a:pt x="774700" y="206375"/>
                </a:lnTo>
                <a:lnTo>
                  <a:pt x="781050" y="168275"/>
                </a:lnTo>
                <a:lnTo>
                  <a:pt x="777875" y="139700"/>
                </a:lnTo>
                <a:lnTo>
                  <a:pt x="765175" y="104775"/>
                </a:lnTo>
                <a:lnTo>
                  <a:pt x="733425" y="63500"/>
                </a:lnTo>
                <a:lnTo>
                  <a:pt x="695325" y="31750"/>
                </a:lnTo>
                <a:lnTo>
                  <a:pt x="692150" y="22225"/>
                </a:lnTo>
                <a:lnTo>
                  <a:pt x="698500" y="6350"/>
                </a:lnTo>
                <a:lnTo>
                  <a:pt x="730250" y="0"/>
                </a:lnTo>
                <a:lnTo>
                  <a:pt x="768350" y="0"/>
                </a:lnTo>
                <a:lnTo>
                  <a:pt x="835025" y="12700"/>
                </a:lnTo>
                <a:lnTo>
                  <a:pt x="882650" y="31750"/>
                </a:lnTo>
                <a:lnTo>
                  <a:pt x="927100" y="63500"/>
                </a:lnTo>
                <a:lnTo>
                  <a:pt x="996950" y="123825"/>
                </a:lnTo>
                <a:lnTo>
                  <a:pt x="1066800" y="203200"/>
                </a:lnTo>
                <a:lnTo>
                  <a:pt x="1079500" y="241300"/>
                </a:lnTo>
                <a:lnTo>
                  <a:pt x="1079500" y="257175"/>
                </a:lnTo>
                <a:lnTo>
                  <a:pt x="1073150" y="276225"/>
                </a:lnTo>
                <a:lnTo>
                  <a:pt x="1060450" y="295275"/>
                </a:lnTo>
                <a:lnTo>
                  <a:pt x="1041400" y="317500"/>
                </a:lnTo>
                <a:lnTo>
                  <a:pt x="1019175" y="342900"/>
                </a:lnTo>
                <a:lnTo>
                  <a:pt x="990600" y="361950"/>
                </a:lnTo>
                <a:lnTo>
                  <a:pt x="952500" y="434975"/>
                </a:lnTo>
                <a:lnTo>
                  <a:pt x="911225" y="495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5963153-5A51-4823-A054-FA79ABB0824B}"/>
              </a:ext>
            </a:extLst>
          </p:cNvPr>
          <p:cNvSpPr/>
          <p:nvPr/>
        </p:nvSpPr>
        <p:spPr>
          <a:xfrm>
            <a:off x="4035425" y="3965576"/>
            <a:ext cx="406400" cy="1533525"/>
          </a:xfrm>
          <a:custGeom>
            <a:avLst/>
            <a:gdLst>
              <a:gd name="connsiteX0" fmla="*/ 368300 w 406400"/>
              <a:gd name="connsiteY0" fmla="*/ 400050 h 1533525"/>
              <a:gd name="connsiteX1" fmla="*/ 390525 w 406400"/>
              <a:gd name="connsiteY1" fmla="*/ 933450 h 1533525"/>
              <a:gd name="connsiteX2" fmla="*/ 396875 w 406400"/>
              <a:gd name="connsiteY2" fmla="*/ 1060450 h 1533525"/>
              <a:gd name="connsiteX3" fmla="*/ 406400 w 406400"/>
              <a:gd name="connsiteY3" fmla="*/ 1149350 h 1533525"/>
              <a:gd name="connsiteX4" fmla="*/ 406400 w 406400"/>
              <a:gd name="connsiteY4" fmla="*/ 1235075 h 1533525"/>
              <a:gd name="connsiteX5" fmla="*/ 390525 w 406400"/>
              <a:gd name="connsiteY5" fmla="*/ 1387475 h 1533525"/>
              <a:gd name="connsiteX6" fmla="*/ 384175 w 406400"/>
              <a:gd name="connsiteY6" fmla="*/ 1435100 h 1533525"/>
              <a:gd name="connsiteX7" fmla="*/ 371475 w 406400"/>
              <a:gd name="connsiteY7" fmla="*/ 1470025 h 1533525"/>
              <a:gd name="connsiteX8" fmla="*/ 349250 w 406400"/>
              <a:gd name="connsiteY8" fmla="*/ 1514475 h 1533525"/>
              <a:gd name="connsiteX9" fmla="*/ 333375 w 406400"/>
              <a:gd name="connsiteY9" fmla="*/ 1527175 h 1533525"/>
              <a:gd name="connsiteX10" fmla="*/ 314325 w 406400"/>
              <a:gd name="connsiteY10" fmla="*/ 1533525 h 1533525"/>
              <a:gd name="connsiteX11" fmla="*/ 295275 w 406400"/>
              <a:gd name="connsiteY11" fmla="*/ 1527175 h 1533525"/>
              <a:gd name="connsiteX12" fmla="*/ 250825 w 406400"/>
              <a:gd name="connsiteY12" fmla="*/ 1495425 h 1533525"/>
              <a:gd name="connsiteX13" fmla="*/ 215900 w 406400"/>
              <a:gd name="connsiteY13" fmla="*/ 1454150 h 1533525"/>
              <a:gd name="connsiteX14" fmla="*/ 187325 w 406400"/>
              <a:gd name="connsiteY14" fmla="*/ 1403350 h 1533525"/>
              <a:gd name="connsiteX15" fmla="*/ 168275 w 406400"/>
              <a:gd name="connsiteY15" fmla="*/ 1346200 h 1533525"/>
              <a:gd name="connsiteX16" fmla="*/ 155575 w 406400"/>
              <a:gd name="connsiteY16" fmla="*/ 1285875 h 1533525"/>
              <a:gd name="connsiteX17" fmla="*/ 155575 w 406400"/>
              <a:gd name="connsiteY17" fmla="*/ 1235075 h 1533525"/>
              <a:gd name="connsiteX18" fmla="*/ 168275 w 406400"/>
              <a:gd name="connsiteY18" fmla="*/ 1123950 h 1533525"/>
              <a:gd name="connsiteX19" fmla="*/ 174625 w 406400"/>
              <a:gd name="connsiteY19" fmla="*/ 908050 h 1533525"/>
              <a:gd name="connsiteX20" fmla="*/ 177800 w 406400"/>
              <a:gd name="connsiteY20" fmla="*/ 514350 h 1533525"/>
              <a:gd name="connsiteX21" fmla="*/ 174625 w 406400"/>
              <a:gd name="connsiteY21" fmla="*/ 381000 h 1533525"/>
              <a:gd name="connsiteX22" fmla="*/ 168275 w 406400"/>
              <a:gd name="connsiteY22" fmla="*/ 317500 h 1533525"/>
              <a:gd name="connsiteX23" fmla="*/ 149225 w 406400"/>
              <a:gd name="connsiteY23" fmla="*/ 254000 h 1533525"/>
              <a:gd name="connsiteX24" fmla="*/ 114300 w 406400"/>
              <a:gd name="connsiteY24" fmla="*/ 187325 h 1533525"/>
              <a:gd name="connsiteX25" fmla="*/ 60325 w 406400"/>
              <a:gd name="connsiteY25" fmla="*/ 120650 h 1533525"/>
              <a:gd name="connsiteX26" fmla="*/ 19050 w 406400"/>
              <a:gd name="connsiteY26" fmla="*/ 85725 h 1533525"/>
              <a:gd name="connsiteX27" fmla="*/ 0 w 406400"/>
              <a:gd name="connsiteY27" fmla="*/ 47625 h 1533525"/>
              <a:gd name="connsiteX28" fmla="*/ 3175 w 406400"/>
              <a:gd name="connsiteY28" fmla="*/ 22225 h 1533525"/>
              <a:gd name="connsiteX29" fmla="*/ 28575 w 406400"/>
              <a:gd name="connsiteY29" fmla="*/ 3175 h 1533525"/>
              <a:gd name="connsiteX30" fmla="*/ 60325 w 406400"/>
              <a:gd name="connsiteY30" fmla="*/ 0 h 1533525"/>
              <a:gd name="connsiteX31" fmla="*/ 104775 w 406400"/>
              <a:gd name="connsiteY31" fmla="*/ 9525 h 1533525"/>
              <a:gd name="connsiteX32" fmla="*/ 304800 w 406400"/>
              <a:gd name="connsiteY32" fmla="*/ 85725 h 1533525"/>
              <a:gd name="connsiteX33" fmla="*/ 349250 w 406400"/>
              <a:gd name="connsiteY33" fmla="*/ 111125 h 1533525"/>
              <a:gd name="connsiteX34" fmla="*/ 368300 w 406400"/>
              <a:gd name="connsiteY34" fmla="*/ 400050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06400" h="1533525">
                <a:moveTo>
                  <a:pt x="368300" y="400050"/>
                </a:moveTo>
                <a:lnTo>
                  <a:pt x="390525" y="933450"/>
                </a:lnTo>
                <a:lnTo>
                  <a:pt x="396875" y="1060450"/>
                </a:lnTo>
                <a:lnTo>
                  <a:pt x="406400" y="1149350"/>
                </a:lnTo>
                <a:lnTo>
                  <a:pt x="406400" y="1235075"/>
                </a:lnTo>
                <a:lnTo>
                  <a:pt x="390525" y="1387475"/>
                </a:lnTo>
                <a:lnTo>
                  <a:pt x="384175" y="1435100"/>
                </a:lnTo>
                <a:lnTo>
                  <a:pt x="371475" y="1470025"/>
                </a:lnTo>
                <a:lnTo>
                  <a:pt x="349250" y="1514475"/>
                </a:lnTo>
                <a:lnTo>
                  <a:pt x="333375" y="1527175"/>
                </a:lnTo>
                <a:lnTo>
                  <a:pt x="314325" y="1533525"/>
                </a:lnTo>
                <a:lnTo>
                  <a:pt x="295275" y="1527175"/>
                </a:lnTo>
                <a:lnTo>
                  <a:pt x="250825" y="1495425"/>
                </a:lnTo>
                <a:lnTo>
                  <a:pt x="215900" y="1454150"/>
                </a:lnTo>
                <a:lnTo>
                  <a:pt x="187325" y="1403350"/>
                </a:lnTo>
                <a:lnTo>
                  <a:pt x="168275" y="1346200"/>
                </a:lnTo>
                <a:lnTo>
                  <a:pt x="155575" y="1285875"/>
                </a:lnTo>
                <a:lnTo>
                  <a:pt x="155575" y="1235075"/>
                </a:lnTo>
                <a:lnTo>
                  <a:pt x="168275" y="1123950"/>
                </a:lnTo>
                <a:lnTo>
                  <a:pt x="174625" y="908050"/>
                </a:lnTo>
                <a:cubicBezTo>
                  <a:pt x="175683" y="776817"/>
                  <a:pt x="176742" y="645583"/>
                  <a:pt x="177800" y="514350"/>
                </a:cubicBezTo>
                <a:cubicBezTo>
                  <a:pt x="176742" y="469900"/>
                  <a:pt x="175683" y="425450"/>
                  <a:pt x="174625" y="381000"/>
                </a:cubicBezTo>
                <a:lnTo>
                  <a:pt x="168275" y="317500"/>
                </a:lnTo>
                <a:lnTo>
                  <a:pt x="149225" y="254000"/>
                </a:lnTo>
                <a:lnTo>
                  <a:pt x="114300" y="187325"/>
                </a:lnTo>
                <a:lnTo>
                  <a:pt x="60325" y="120650"/>
                </a:lnTo>
                <a:lnTo>
                  <a:pt x="19050" y="85725"/>
                </a:lnTo>
                <a:lnTo>
                  <a:pt x="0" y="47625"/>
                </a:lnTo>
                <a:lnTo>
                  <a:pt x="3175" y="22225"/>
                </a:lnTo>
                <a:lnTo>
                  <a:pt x="28575" y="3175"/>
                </a:lnTo>
                <a:lnTo>
                  <a:pt x="60325" y="0"/>
                </a:lnTo>
                <a:lnTo>
                  <a:pt x="104775" y="9525"/>
                </a:lnTo>
                <a:lnTo>
                  <a:pt x="304800" y="85725"/>
                </a:lnTo>
                <a:lnTo>
                  <a:pt x="349250" y="111125"/>
                </a:lnTo>
                <a:lnTo>
                  <a:pt x="368300" y="4000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B4C5E8A-AC52-4EE0-B3CE-10BF4967C896}"/>
              </a:ext>
            </a:extLst>
          </p:cNvPr>
          <p:cNvSpPr/>
          <p:nvPr/>
        </p:nvSpPr>
        <p:spPr>
          <a:xfrm rot="16200000">
            <a:off x="5796756" y="3455194"/>
            <a:ext cx="4427538" cy="533400"/>
          </a:xfrm>
          <a:custGeom>
            <a:avLst/>
            <a:gdLst>
              <a:gd name="connsiteX0" fmla="*/ 2313160 w 4427144"/>
              <a:gd name="connsiteY0" fmla="*/ 199176 h 534154"/>
              <a:gd name="connsiteX1" fmla="*/ 3381469 w 4427144"/>
              <a:gd name="connsiteY1" fmla="*/ 199176 h 534154"/>
              <a:gd name="connsiteX2" fmla="*/ 4019738 w 4427144"/>
              <a:gd name="connsiteY2" fmla="*/ 203703 h 534154"/>
              <a:gd name="connsiteX3" fmla="*/ 4114800 w 4427144"/>
              <a:gd name="connsiteY3" fmla="*/ 199176 h 534154"/>
              <a:gd name="connsiteX4" fmla="*/ 4182701 w 4427144"/>
              <a:gd name="connsiteY4" fmla="*/ 185596 h 534154"/>
              <a:gd name="connsiteX5" fmla="*/ 4232495 w 4427144"/>
              <a:gd name="connsiteY5" fmla="*/ 153909 h 534154"/>
              <a:gd name="connsiteX6" fmla="*/ 4323029 w 4427144"/>
              <a:gd name="connsiteY6" fmla="*/ 67901 h 534154"/>
              <a:gd name="connsiteX7" fmla="*/ 4350190 w 4427144"/>
              <a:gd name="connsiteY7" fmla="*/ 40740 h 534154"/>
              <a:gd name="connsiteX8" fmla="*/ 4372823 w 4427144"/>
              <a:gd name="connsiteY8" fmla="*/ 13580 h 534154"/>
              <a:gd name="connsiteX9" fmla="*/ 4386404 w 4427144"/>
              <a:gd name="connsiteY9" fmla="*/ 0 h 534154"/>
              <a:gd name="connsiteX10" fmla="*/ 4413564 w 4427144"/>
              <a:gd name="connsiteY10" fmla="*/ 4526 h 534154"/>
              <a:gd name="connsiteX11" fmla="*/ 4422617 w 4427144"/>
              <a:gd name="connsiteY11" fmla="*/ 13580 h 534154"/>
              <a:gd name="connsiteX12" fmla="*/ 4427144 w 4427144"/>
              <a:gd name="connsiteY12" fmla="*/ 36213 h 534154"/>
              <a:gd name="connsiteX13" fmla="*/ 4422617 w 4427144"/>
              <a:gd name="connsiteY13" fmla="*/ 72427 h 534154"/>
              <a:gd name="connsiteX14" fmla="*/ 4409037 w 4427144"/>
              <a:gd name="connsiteY14" fmla="*/ 135802 h 534154"/>
              <a:gd name="connsiteX15" fmla="*/ 4377350 w 4427144"/>
              <a:gd name="connsiteY15" fmla="*/ 212756 h 534154"/>
              <a:gd name="connsiteX16" fmla="*/ 4345663 w 4427144"/>
              <a:gd name="connsiteY16" fmla="*/ 285184 h 534154"/>
              <a:gd name="connsiteX17" fmla="*/ 4304922 w 4427144"/>
              <a:gd name="connsiteY17" fmla="*/ 344031 h 534154"/>
              <a:gd name="connsiteX18" fmla="*/ 4273235 w 4427144"/>
              <a:gd name="connsiteY18" fmla="*/ 389299 h 534154"/>
              <a:gd name="connsiteX19" fmla="*/ 4205334 w 4427144"/>
              <a:gd name="connsiteY19" fmla="*/ 452673 h 534154"/>
              <a:gd name="connsiteX20" fmla="*/ 4146487 w 4427144"/>
              <a:gd name="connsiteY20" fmla="*/ 493413 h 534154"/>
              <a:gd name="connsiteX21" fmla="*/ 4096693 w 4427144"/>
              <a:gd name="connsiteY21" fmla="*/ 511520 h 534154"/>
              <a:gd name="connsiteX22" fmla="*/ 4042372 w 4427144"/>
              <a:gd name="connsiteY22" fmla="*/ 534154 h 534154"/>
              <a:gd name="connsiteX23" fmla="*/ 3956364 w 4427144"/>
              <a:gd name="connsiteY23" fmla="*/ 516047 h 534154"/>
              <a:gd name="connsiteX24" fmla="*/ 3775295 w 4427144"/>
              <a:gd name="connsiteY24" fmla="*/ 479833 h 534154"/>
              <a:gd name="connsiteX25" fmla="*/ 3521798 w 4427144"/>
              <a:gd name="connsiteY25" fmla="*/ 443619 h 534154"/>
              <a:gd name="connsiteX26" fmla="*/ 3376942 w 4427144"/>
              <a:gd name="connsiteY26" fmla="*/ 425512 h 534154"/>
              <a:gd name="connsiteX27" fmla="*/ 3091758 w 4427144"/>
              <a:gd name="connsiteY27" fmla="*/ 411932 h 534154"/>
              <a:gd name="connsiteX28" fmla="*/ 2734146 w 4427144"/>
              <a:gd name="connsiteY28" fmla="*/ 407406 h 534154"/>
              <a:gd name="connsiteX29" fmla="*/ 2254312 w 4427144"/>
              <a:gd name="connsiteY29" fmla="*/ 407406 h 534154"/>
              <a:gd name="connsiteX30" fmla="*/ 1833326 w 4427144"/>
              <a:gd name="connsiteY30" fmla="*/ 416459 h 534154"/>
              <a:gd name="connsiteX31" fmla="*/ 1376126 w 4427144"/>
              <a:gd name="connsiteY31" fmla="*/ 448146 h 534154"/>
              <a:gd name="connsiteX32" fmla="*/ 715223 w 4427144"/>
              <a:gd name="connsiteY32" fmla="*/ 511520 h 534154"/>
              <a:gd name="connsiteX33" fmla="*/ 570368 w 4427144"/>
              <a:gd name="connsiteY33" fmla="*/ 534154 h 534154"/>
              <a:gd name="connsiteX34" fmla="*/ 488887 w 4427144"/>
              <a:gd name="connsiteY34" fmla="*/ 511520 h 534154"/>
              <a:gd name="connsiteX35" fmla="*/ 325924 w 4427144"/>
              <a:gd name="connsiteY35" fmla="*/ 443619 h 534154"/>
              <a:gd name="connsiteX36" fmla="*/ 172015 w 4427144"/>
              <a:gd name="connsiteY36" fmla="*/ 366665 h 534154"/>
              <a:gd name="connsiteX37" fmla="*/ 45267 w 4427144"/>
              <a:gd name="connsiteY37" fmla="*/ 298764 h 534154"/>
              <a:gd name="connsiteX38" fmla="*/ 13580 w 4427144"/>
              <a:gd name="connsiteY38" fmla="*/ 280657 h 534154"/>
              <a:gd name="connsiteX39" fmla="*/ 0 w 4427144"/>
              <a:gd name="connsiteY39" fmla="*/ 248970 h 534154"/>
              <a:gd name="connsiteX40" fmla="*/ 0 w 4427144"/>
              <a:gd name="connsiteY40" fmla="*/ 217283 h 534154"/>
              <a:gd name="connsiteX41" fmla="*/ 18107 w 4427144"/>
              <a:gd name="connsiteY41" fmla="*/ 194649 h 534154"/>
              <a:gd name="connsiteX42" fmla="*/ 602055 w 4427144"/>
              <a:gd name="connsiteY42" fmla="*/ 244443 h 534154"/>
              <a:gd name="connsiteX43" fmla="*/ 656376 w 4427144"/>
              <a:gd name="connsiteY43" fmla="*/ 258023 h 534154"/>
              <a:gd name="connsiteX44" fmla="*/ 724277 w 4427144"/>
              <a:gd name="connsiteY44" fmla="*/ 267077 h 534154"/>
              <a:gd name="connsiteX45" fmla="*/ 819338 w 4427144"/>
              <a:gd name="connsiteY45" fmla="*/ 267077 h 534154"/>
              <a:gd name="connsiteX46" fmla="*/ 995881 w 4427144"/>
              <a:gd name="connsiteY46" fmla="*/ 248970 h 534154"/>
              <a:gd name="connsiteX47" fmla="*/ 1186004 w 4427144"/>
              <a:gd name="connsiteY47" fmla="*/ 235390 h 534154"/>
              <a:gd name="connsiteX48" fmla="*/ 1530035 w 4427144"/>
              <a:gd name="connsiteY48" fmla="*/ 217283 h 534154"/>
              <a:gd name="connsiteX49" fmla="*/ 2313160 w 4427144"/>
              <a:gd name="connsiteY49" fmla="*/ 199176 h 534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427144" h="534154">
                <a:moveTo>
                  <a:pt x="2313160" y="199176"/>
                </a:moveTo>
                <a:lnTo>
                  <a:pt x="3381469" y="199176"/>
                </a:lnTo>
                <a:lnTo>
                  <a:pt x="4019738" y="203703"/>
                </a:lnTo>
                <a:lnTo>
                  <a:pt x="4114800" y="199176"/>
                </a:lnTo>
                <a:lnTo>
                  <a:pt x="4182701" y="185596"/>
                </a:lnTo>
                <a:lnTo>
                  <a:pt x="4232495" y="153909"/>
                </a:lnTo>
                <a:lnTo>
                  <a:pt x="4323029" y="67901"/>
                </a:lnTo>
                <a:lnTo>
                  <a:pt x="4350190" y="40740"/>
                </a:lnTo>
                <a:lnTo>
                  <a:pt x="4372823" y="13580"/>
                </a:lnTo>
                <a:lnTo>
                  <a:pt x="4386404" y="0"/>
                </a:lnTo>
                <a:lnTo>
                  <a:pt x="4413564" y="4526"/>
                </a:lnTo>
                <a:lnTo>
                  <a:pt x="4422617" y="13580"/>
                </a:lnTo>
                <a:lnTo>
                  <a:pt x="4427144" y="36213"/>
                </a:lnTo>
                <a:lnTo>
                  <a:pt x="4422617" y="72427"/>
                </a:lnTo>
                <a:lnTo>
                  <a:pt x="4409037" y="135802"/>
                </a:lnTo>
                <a:lnTo>
                  <a:pt x="4377350" y="212756"/>
                </a:lnTo>
                <a:lnTo>
                  <a:pt x="4345663" y="285184"/>
                </a:lnTo>
                <a:lnTo>
                  <a:pt x="4304922" y="344031"/>
                </a:lnTo>
                <a:lnTo>
                  <a:pt x="4273235" y="389299"/>
                </a:lnTo>
                <a:lnTo>
                  <a:pt x="4205334" y="452673"/>
                </a:lnTo>
                <a:lnTo>
                  <a:pt x="4146487" y="493413"/>
                </a:lnTo>
                <a:lnTo>
                  <a:pt x="4096693" y="511520"/>
                </a:lnTo>
                <a:lnTo>
                  <a:pt x="4042372" y="534154"/>
                </a:lnTo>
                <a:lnTo>
                  <a:pt x="3956364" y="516047"/>
                </a:lnTo>
                <a:lnTo>
                  <a:pt x="3775295" y="479833"/>
                </a:lnTo>
                <a:lnTo>
                  <a:pt x="3521798" y="443619"/>
                </a:lnTo>
                <a:lnTo>
                  <a:pt x="3376942" y="425512"/>
                </a:lnTo>
                <a:lnTo>
                  <a:pt x="3091758" y="411932"/>
                </a:lnTo>
                <a:lnTo>
                  <a:pt x="2734146" y="407406"/>
                </a:lnTo>
                <a:lnTo>
                  <a:pt x="2254312" y="407406"/>
                </a:lnTo>
                <a:lnTo>
                  <a:pt x="1833326" y="416459"/>
                </a:lnTo>
                <a:lnTo>
                  <a:pt x="1376126" y="448146"/>
                </a:lnTo>
                <a:lnTo>
                  <a:pt x="715223" y="511520"/>
                </a:lnTo>
                <a:lnTo>
                  <a:pt x="570368" y="534154"/>
                </a:lnTo>
                <a:lnTo>
                  <a:pt x="488887" y="511520"/>
                </a:lnTo>
                <a:lnTo>
                  <a:pt x="325924" y="443619"/>
                </a:lnTo>
                <a:lnTo>
                  <a:pt x="172015" y="366665"/>
                </a:lnTo>
                <a:lnTo>
                  <a:pt x="45267" y="298764"/>
                </a:lnTo>
                <a:lnTo>
                  <a:pt x="13580" y="280657"/>
                </a:lnTo>
                <a:lnTo>
                  <a:pt x="0" y="248970"/>
                </a:lnTo>
                <a:lnTo>
                  <a:pt x="0" y="217283"/>
                </a:lnTo>
                <a:lnTo>
                  <a:pt x="18107" y="194649"/>
                </a:lnTo>
                <a:lnTo>
                  <a:pt x="602055" y="244443"/>
                </a:lnTo>
                <a:lnTo>
                  <a:pt x="656376" y="258023"/>
                </a:lnTo>
                <a:lnTo>
                  <a:pt x="724277" y="267077"/>
                </a:lnTo>
                <a:lnTo>
                  <a:pt x="819338" y="267077"/>
                </a:lnTo>
                <a:lnTo>
                  <a:pt x="995881" y="248970"/>
                </a:lnTo>
                <a:lnTo>
                  <a:pt x="1186004" y="235390"/>
                </a:lnTo>
                <a:lnTo>
                  <a:pt x="1530035" y="217283"/>
                </a:lnTo>
                <a:lnTo>
                  <a:pt x="2313160" y="19917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CAFFD94-B1C2-46D2-9FC6-02844BBFD29F}"/>
              </a:ext>
            </a:extLst>
          </p:cNvPr>
          <p:cNvSpPr/>
          <p:nvPr/>
        </p:nvSpPr>
        <p:spPr>
          <a:xfrm rot="16200000">
            <a:off x="5766595" y="2982120"/>
            <a:ext cx="2182813" cy="434975"/>
          </a:xfrm>
          <a:custGeom>
            <a:avLst/>
            <a:gdLst>
              <a:gd name="connsiteX0" fmla="*/ 833438 w 2183606"/>
              <a:gd name="connsiteY0" fmla="*/ 185738 h 435769"/>
              <a:gd name="connsiteX1" fmla="*/ 1707356 w 2183606"/>
              <a:gd name="connsiteY1" fmla="*/ 188119 h 435769"/>
              <a:gd name="connsiteX2" fmla="*/ 1795463 w 2183606"/>
              <a:gd name="connsiteY2" fmla="*/ 188119 h 435769"/>
              <a:gd name="connsiteX3" fmla="*/ 1857375 w 2183606"/>
              <a:gd name="connsiteY3" fmla="*/ 183357 h 435769"/>
              <a:gd name="connsiteX4" fmla="*/ 1912144 w 2183606"/>
              <a:gd name="connsiteY4" fmla="*/ 169069 h 435769"/>
              <a:gd name="connsiteX5" fmla="*/ 1983581 w 2183606"/>
              <a:gd name="connsiteY5" fmla="*/ 130969 h 435769"/>
              <a:gd name="connsiteX6" fmla="*/ 2050256 w 2183606"/>
              <a:gd name="connsiteY6" fmla="*/ 80963 h 435769"/>
              <a:gd name="connsiteX7" fmla="*/ 2085975 w 2183606"/>
              <a:gd name="connsiteY7" fmla="*/ 40482 h 435769"/>
              <a:gd name="connsiteX8" fmla="*/ 2109788 w 2183606"/>
              <a:gd name="connsiteY8" fmla="*/ 9525 h 435769"/>
              <a:gd name="connsiteX9" fmla="*/ 2133600 w 2183606"/>
              <a:gd name="connsiteY9" fmla="*/ 0 h 435769"/>
              <a:gd name="connsiteX10" fmla="*/ 2157413 w 2183606"/>
              <a:gd name="connsiteY10" fmla="*/ 2382 h 435769"/>
              <a:gd name="connsiteX11" fmla="*/ 2174081 w 2183606"/>
              <a:gd name="connsiteY11" fmla="*/ 16669 h 435769"/>
              <a:gd name="connsiteX12" fmla="*/ 2183606 w 2183606"/>
              <a:gd name="connsiteY12" fmla="*/ 40482 h 435769"/>
              <a:gd name="connsiteX13" fmla="*/ 2174081 w 2183606"/>
              <a:gd name="connsiteY13" fmla="*/ 76200 h 435769"/>
              <a:gd name="connsiteX14" fmla="*/ 2145506 w 2183606"/>
              <a:gd name="connsiteY14" fmla="*/ 145257 h 435769"/>
              <a:gd name="connsiteX15" fmla="*/ 2066925 w 2183606"/>
              <a:gd name="connsiteY15" fmla="*/ 261938 h 435769"/>
              <a:gd name="connsiteX16" fmla="*/ 2000250 w 2183606"/>
              <a:gd name="connsiteY16" fmla="*/ 342900 h 435769"/>
              <a:gd name="connsiteX17" fmla="*/ 1950244 w 2183606"/>
              <a:gd name="connsiteY17" fmla="*/ 395288 h 435769"/>
              <a:gd name="connsiteX18" fmla="*/ 1928813 w 2183606"/>
              <a:gd name="connsiteY18" fmla="*/ 414338 h 435769"/>
              <a:gd name="connsiteX19" fmla="*/ 1902619 w 2183606"/>
              <a:gd name="connsiteY19" fmla="*/ 428625 h 435769"/>
              <a:gd name="connsiteX20" fmla="*/ 1864519 w 2183606"/>
              <a:gd name="connsiteY20" fmla="*/ 435769 h 435769"/>
              <a:gd name="connsiteX21" fmla="*/ 1785938 w 2183606"/>
              <a:gd name="connsiteY21" fmla="*/ 426244 h 435769"/>
              <a:gd name="connsiteX22" fmla="*/ 1714500 w 2183606"/>
              <a:gd name="connsiteY22" fmla="*/ 407194 h 435769"/>
              <a:gd name="connsiteX23" fmla="*/ 854869 w 2183606"/>
              <a:gd name="connsiteY23" fmla="*/ 381000 h 435769"/>
              <a:gd name="connsiteX24" fmla="*/ 245269 w 2183606"/>
              <a:gd name="connsiteY24" fmla="*/ 361950 h 435769"/>
              <a:gd name="connsiteX25" fmla="*/ 88106 w 2183606"/>
              <a:gd name="connsiteY25" fmla="*/ 352425 h 435769"/>
              <a:gd name="connsiteX26" fmla="*/ 38100 w 2183606"/>
              <a:gd name="connsiteY26" fmla="*/ 338138 h 435769"/>
              <a:gd name="connsiteX27" fmla="*/ 11906 w 2183606"/>
              <a:gd name="connsiteY27" fmla="*/ 319088 h 435769"/>
              <a:gd name="connsiteX28" fmla="*/ 2381 w 2183606"/>
              <a:gd name="connsiteY28" fmla="*/ 302419 h 435769"/>
              <a:gd name="connsiteX29" fmla="*/ 0 w 2183606"/>
              <a:gd name="connsiteY29" fmla="*/ 276225 h 435769"/>
              <a:gd name="connsiteX30" fmla="*/ 16669 w 2183606"/>
              <a:gd name="connsiteY30" fmla="*/ 259557 h 435769"/>
              <a:gd name="connsiteX31" fmla="*/ 83344 w 2183606"/>
              <a:gd name="connsiteY31" fmla="*/ 211932 h 435769"/>
              <a:gd name="connsiteX32" fmla="*/ 176213 w 2183606"/>
              <a:gd name="connsiteY32" fmla="*/ 164307 h 435769"/>
              <a:gd name="connsiteX33" fmla="*/ 230981 w 2183606"/>
              <a:gd name="connsiteY33" fmla="*/ 147638 h 435769"/>
              <a:gd name="connsiteX34" fmla="*/ 278606 w 2183606"/>
              <a:gd name="connsiteY34" fmla="*/ 138113 h 435769"/>
              <a:gd name="connsiteX35" fmla="*/ 326231 w 2183606"/>
              <a:gd name="connsiteY35" fmla="*/ 145257 h 435769"/>
              <a:gd name="connsiteX36" fmla="*/ 404813 w 2183606"/>
              <a:gd name="connsiteY36" fmla="*/ 166688 h 435769"/>
              <a:gd name="connsiteX37" fmla="*/ 473869 w 2183606"/>
              <a:gd name="connsiteY37" fmla="*/ 178594 h 435769"/>
              <a:gd name="connsiteX38" fmla="*/ 547688 w 2183606"/>
              <a:gd name="connsiteY38" fmla="*/ 188119 h 435769"/>
              <a:gd name="connsiteX39" fmla="*/ 833438 w 2183606"/>
              <a:gd name="connsiteY39" fmla="*/ 185738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83606" h="435769">
                <a:moveTo>
                  <a:pt x="833438" y="185738"/>
                </a:moveTo>
                <a:lnTo>
                  <a:pt x="1707356" y="188119"/>
                </a:lnTo>
                <a:lnTo>
                  <a:pt x="1795463" y="188119"/>
                </a:lnTo>
                <a:lnTo>
                  <a:pt x="1857375" y="183357"/>
                </a:lnTo>
                <a:lnTo>
                  <a:pt x="1912144" y="169069"/>
                </a:lnTo>
                <a:lnTo>
                  <a:pt x="1983581" y="130969"/>
                </a:lnTo>
                <a:lnTo>
                  <a:pt x="2050256" y="80963"/>
                </a:lnTo>
                <a:lnTo>
                  <a:pt x="2085975" y="40482"/>
                </a:lnTo>
                <a:lnTo>
                  <a:pt x="2109788" y="9525"/>
                </a:lnTo>
                <a:lnTo>
                  <a:pt x="2133600" y="0"/>
                </a:lnTo>
                <a:lnTo>
                  <a:pt x="2157413" y="2382"/>
                </a:lnTo>
                <a:lnTo>
                  <a:pt x="2174081" y="16669"/>
                </a:lnTo>
                <a:lnTo>
                  <a:pt x="2183606" y="40482"/>
                </a:lnTo>
                <a:lnTo>
                  <a:pt x="2174081" y="76200"/>
                </a:lnTo>
                <a:lnTo>
                  <a:pt x="2145506" y="145257"/>
                </a:lnTo>
                <a:lnTo>
                  <a:pt x="2066925" y="261938"/>
                </a:lnTo>
                <a:lnTo>
                  <a:pt x="2000250" y="342900"/>
                </a:lnTo>
                <a:lnTo>
                  <a:pt x="1950244" y="395288"/>
                </a:lnTo>
                <a:lnTo>
                  <a:pt x="1928813" y="414338"/>
                </a:lnTo>
                <a:lnTo>
                  <a:pt x="1902619" y="428625"/>
                </a:lnTo>
                <a:lnTo>
                  <a:pt x="1864519" y="435769"/>
                </a:lnTo>
                <a:lnTo>
                  <a:pt x="1785938" y="426244"/>
                </a:lnTo>
                <a:lnTo>
                  <a:pt x="1714500" y="407194"/>
                </a:lnTo>
                <a:lnTo>
                  <a:pt x="854869" y="381000"/>
                </a:lnTo>
                <a:lnTo>
                  <a:pt x="245269" y="361950"/>
                </a:lnTo>
                <a:lnTo>
                  <a:pt x="88106" y="352425"/>
                </a:lnTo>
                <a:lnTo>
                  <a:pt x="38100" y="338138"/>
                </a:lnTo>
                <a:lnTo>
                  <a:pt x="11906" y="319088"/>
                </a:lnTo>
                <a:lnTo>
                  <a:pt x="2381" y="302419"/>
                </a:lnTo>
                <a:lnTo>
                  <a:pt x="0" y="276225"/>
                </a:lnTo>
                <a:lnTo>
                  <a:pt x="16669" y="259557"/>
                </a:lnTo>
                <a:lnTo>
                  <a:pt x="83344" y="211932"/>
                </a:lnTo>
                <a:lnTo>
                  <a:pt x="176213" y="164307"/>
                </a:lnTo>
                <a:lnTo>
                  <a:pt x="230981" y="147638"/>
                </a:lnTo>
                <a:lnTo>
                  <a:pt x="278606" y="138113"/>
                </a:lnTo>
                <a:lnTo>
                  <a:pt x="326231" y="145257"/>
                </a:lnTo>
                <a:lnTo>
                  <a:pt x="404813" y="166688"/>
                </a:lnTo>
                <a:lnTo>
                  <a:pt x="473869" y="178594"/>
                </a:lnTo>
                <a:cubicBezTo>
                  <a:pt x="544498" y="188336"/>
                  <a:pt x="519688" y="188119"/>
                  <a:pt x="547688" y="188119"/>
                </a:cubicBezTo>
                <a:lnTo>
                  <a:pt x="833438" y="1857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7034FC6-9866-491B-B8AD-D240825FC636}"/>
              </a:ext>
            </a:extLst>
          </p:cNvPr>
          <p:cNvSpPr/>
          <p:nvPr/>
        </p:nvSpPr>
        <p:spPr>
          <a:xfrm>
            <a:off x="4270375" y="2244725"/>
            <a:ext cx="1835150" cy="425450"/>
          </a:xfrm>
          <a:custGeom>
            <a:avLst/>
            <a:gdLst>
              <a:gd name="connsiteX0" fmla="*/ 647700 w 1835150"/>
              <a:gd name="connsiteY0" fmla="*/ 200025 h 425450"/>
              <a:gd name="connsiteX1" fmla="*/ 1022350 w 1835150"/>
              <a:gd name="connsiteY1" fmla="*/ 130175 h 425450"/>
              <a:gd name="connsiteX2" fmla="*/ 1228725 w 1835150"/>
              <a:gd name="connsiteY2" fmla="*/ 88900 h 425450"/>
              <a:gd name="connsiteX3" fmla="*/ 1333500 w 1835150"/>
              <a:gd name="connsiteY3" fmla="*/ 66675 h 425450"/>
              <a:gd name="connsiteX4" fmla="*/ 1409700 w 1835150"/>
              <a:gd name="connsiteY4" fmla="*/ 31750 h 425450"/>
              <a:gd name="connsiteX5" fmla="*/ 1473200 w 1835150"/>
              <a:gd name="connsiteY5" fmla="*/ 9525 h 425450"/>
              <a:gd name="connsiteX6" fmla="*/ 1511300 w 1835150"/>
              <a:gd name="connsiteY6" fmla="*/ 3175 h 425450"/>
              <a:gd name="connsiteX7" fmla="*/ 1546225 w 1835150"/>
              <a:gd name="connsiteY7" fmla="*/ 0 h 425450"/>
              <a:gd name="connsiteX8" fmla="*/ 1593850 w 1835150"/>
              <a:gd name="connsiteY8" fmla="*/ 0 h 425450"/>
              <a:gd name="connsiteX9" fmla="*/ 1641475 w 1835150"/>
              <a:gd name="connsiteY9" fmla="*/ 6350 h 425450"/>
              <a:gd name="connsiteX10" fmla="*/ 1701800 w 1835150"/>
              <a:gd name="connsiteY10" fmla="*/ 22225 h 425450"/>
              <a:gd name="connsiteX11" fmla="*/ 1787525 w 1835150"/>
              <a:gd name="connsiteY11" fmla="*/ 57150 h 425450"/>
              <a:gd name="connsiteX12" fmla="*/ 1816100 w 1835150"/>
              <a:gd name="connsiteY12" fmla="*/ 69850 h 425450"/>
              <a:gd name="connsiteX13" fmla="*/ 1831975 w 1835150"/>
              <a:gd name="connsiteY13" fmla="*/ 85725 h 425450"/>
              <a:gd name="connsiteX14" fmla="*/ 1835150 w 1835150"/>
              <a:gd name="connsiteY14" fmla="*/ 107950 h 425450"/>
              <a:gd name="connsiteX15" fmla="*/ 1831975 w 1835150"/>
              <a:gd name="connsiteY15" fmla="*/ 117475 h 425450"/>
              <a:gd name="connsiteX16" fmla="*/ 1825625 w 1835150"/>
              <a:gd name="connsiteY16" fmla="*/ 136525 h 425450"/>
              <a:gd name="connsiteX17" fmla="*/ 1803400 w 1835150"/>
              <a:gd name="connsiteY17" fmla="*/ 155575 h 425450"/>
              <a:gd name="connsiteX18" fmla="*/ 1755775 w 1835150"/>
              <a:gd name="connsiteY18" fmla="*/ 184150 h 425450"/>
              <a:gd name="connsiteX19" fmla="*/ 1711325 w 1835150"/>
              <a:gd name="connsiteY19" fmla="*/ 203200 h 425450"/>
              <a:gd name="connsiteX20" fmla="*/ 1562100 w 1835150"/>
              <a:gd name="connsiteY20" fmla="*/ 238125 h 425450"/>
              <a:gd name="connsiteX21" fmla="*/ 1311275 w 1835150"/>
              <a:gd name="connsiteY21" fmla="*/ 285750 h 425450"/>
              <a:gd name="connsiteX22" fmla="*/ 1038225 w 1835150"/>
              <a:gd name="connsiteY22" fmla="*/ 333375 h 425450"/>
              <a:gd name="connsiteX23" fmla="*/ 736600 w 1835150"/>
              <a:gd name="connsiteY23" fmla="*/ 384175 h 425450"/>
              <a:gd name="connsiteX24" fmla="*/ 466725 w 1835150"/>
              <a:gd name="connsiteY24" fmla="*/ 409575 h 425450"/>
              <a:gd name="connsiteX25" fmla="*/ 279400 w 1835150"/>
              <a:gd name="connsiteY25" fmla="*/ 422275 h 425450"/>
              <a:gd name="connsiteX26" fmla="*/ 228600 w 1835150"/>
              <a:gd name="connsiteY26" fmla="*/ 425450 h 425450"/>
              <a:gd name="connsiteX27" fmla="*/ 174625 w 1835150"/>
              <a:gd name="connsiteY27" fmla="*/ 419100 h 425450"/>
              <a:gd name="connsiteX28" fmla="*/ 101600 w 1835150"/>
              <a:gd name="connsiteY28" fmla="*/ 400050 h 425450"/>
              <a:gd name="connsiteX29" fmla="*/ 53975 w 1835150"/>
              <a:gd name="connsiteY29" fmla="*/ 377825 h 425450"/>
              <a:gd name="connsiteX30" fmla="*/ 0 w 1835150"/>
              <a:gd name="connsiteY30" fmla="*/ 330200 h 425450"/>
              <a:gd name="connsiteX31" fmla="*/ 117475 w 1835150"/>
              <a:gd name="connsiteY31" fmla="*/ 228600 h 425450"/>
              <a:gd name="connsiteX32" fmla="*/ 200025 w 1835150"/>
              <a:gd name="connsiteY32" fmla="*/ 244475 h 425450"/>
              <a:gd name="connsiteX33" fmla="*/ 266700 w 1835150"/>
              <a:gd name="connsiteY33" fmla="*/ 244475 h 425450"/>
              <a:gd name="connsiteX34" fmla="*/ 339725 w 1835150"/>
              <a:gd name="connsiteY34" fmla="*/ 241300 h 425450"/>
              <a:gd name="connsiteX35" fmla="*/ 434975 w 1835150"/>
              <a:gd name="connsiteY35" fmla="*/ 231775 h 425450"/>
              <a:gd name="connsiteX36" fmla="*/ 647700 w 1835150"/>
              <a:gd name="connsiteY36" fmla="*/ 200025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35150" h="425450">
                <a:moveTo>
                  <a:pt x="647700" y="200025"/>
                </a:moveTo>
                <a:lnTo>
                  <a:pt x="1022350" y="130175"/>
                </a:lnTo>
                <a:lnTo>
                  <a:pt x="1228725" y="88900"/>
                </a:lnTo>
                <a:lnTo>
                  <a:pt x="1333500" y="66675"/>
                </a:lnTo>
                <a:lnTo>
                  <a:pt x="1409700" y="31750"/>
                </a:lnTo>
                <a:lnTo>
                  <a:pt x="1473200" y="9525"/>
                </a:lnTo>
                <a:lnTo>
                  <a:pt x="1511300" y="3175"/>
                </a:lnTo>
                <a:lnTo>
                  <a:pt x="1546225" y="0"/>
                </a:lnTo>
                <a:lnTo>
                  <a:pt x="1593850" y="0"/>
                </a:lnTo>
                <a:lnTo>
                  <a:pt x="1641475" y="6350"/>
                </a:lnTo>
                <a:lnTo>
                  <a:pt x="1701800" y="22225"/>
                </a:lnTo>
                <a:lnTo>
                  <a:pt x="1787525" y="57150"/>
                </a:lnTo>
                <a:lnTo>
                  <a:pt x="1816100" y="69850"/>
                </a:lnTo>
                <a:lnTo>
                  <a:pt x="1831975" y="85725"/>
                </a:lnTo>
                <a:lnTo>
                  <a:pt x="1835150" y="107950"/>
                </a:lnTo>
                <a:lnTo>
                  <a:pt x="1831975" y="117475"/>
                </a:lnTo>
                <a:lnTo>
                  <a:pt x="1825625" y="136525"/>
                </a:lnTo>
                <a:lnTo>
                  <a:pt x="1803400" y="155575"/>
                </a:lnTo>
                <a:lnTo>
                  <a:pt x="1755775" y="184150"/>
                </a:lnTo>
                <a:lnTo>
                  <a:pt x="1711325" y="203200"/>
                </a:lnTo>
                <a:lnTo>
                  <a:pt x="1562100" y="238125"/>
                </a:lnTo>
                <a:lnTo>
                  <a:pt x="1311275" y="285750"/>
                </a:lnTo>
                <a:lnTo>
                  <a:pt x="1038225" y="333375"/>
                </a:lnTo>
                <a:lnTo>
                  <a:pt x="736600" y="384175"/>
                </a:lnTo>
                <a:lnTo>
                  <a:pt x="466725" y="409575"/>
                </a:lnTo>
                <a:lnTo>
                  <a:pt x="279400" y="422275"/>
                </a:lnTo>
                <a:lnTo>
                  <a:pt x="228600" y="425450"/>
                </a:lnTo>
                <a:lnTo>
                  <a:pt x="174625" y="419100"/>
                </a:lnTo>
                <a:lnTo>
                  <a:pt x="101600" y="400050"/>
                </a:lnTo>
                <a:lnTo>
                  <a:pt x="53975" y="377825"/>
                </a:lnTo>
                <a:lnTo>
                  <a:pt x="0" y="330200"/>
                </a:lnTo>
                <a:lnTo>
                  <a:pt x="117475" y="228600"/>
                </a:lnTo>
                <a:lnTo>
                  <a:pt x="200025" y="244475"/>
                </a:lnTo>
                <a:lnTo>
                  <a:pt x="266700" y="244475"/>
                </a:lnTo>
                <a:lnTo>
                  <a:pt x="339725" y="241300"/>
                </a:lnTo>
                <a:lnTo>
                  <a:pt x="434975" y="231775"/>
                </a:lnTo>
                <a:lnTo>
                  <a:pt x="647700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28C6047-A9A2-44D7-A507-4D693BA88D22}"/>
              </a:ext>
            </a:extLst>
          </p:cNvPr>
          <p:cNvSpPr/>
          <p:nvPr/>
        </p:nvSpPr>
        <p:spPr>
          <a:xfrm>
            <a:off x="3889376" y="2914650"/>
            <a:ext cx="2574925" cy="647700"/>
          </a:xfrm>
          <a:custGeom>
            <a:avLst/>
            <a:gdLst>
              <a:gd name="connsiteX0" fmla="*/ 784225 w 2574925"/>
              <a:gd name="connsiteY0" fmla="*/ 323850 h 647700"/>
              <a:gd name="connsiteX1" fmla="*/ 1203325 w 2574925"/>
              <a:gd name="connsiteY1" fmla="*/ 238125 h 647700"/>
              <a:gd name="connsiteX2" fmla="*/ 1489075 w 2574925"/>
              <a:gd name="connsiteY2" fmla="*/ 184150 h 647700"/>
              <a:gd name="connsiteX3" fmla="*/ 1997075 w 2574925"/>
              <a:gd name="connsiteY3" fmla="*/ 85725 h 647700"/>
              <a:gd name="connsiteX4" fmla="*/ 2041525 w 2574925"/>
              <a:gd name="connsiteY4" fmla="*/ 69850 h 647700"/>
              <a:gd name="connsiteX5" fmla="*/ 2101850 w 2574925"/>
              <a:gd name="connsiteY5" fmla="*/ 34925 h 647700"/>
              <a:gd name="connsiteX6" fmla="*/ 2143125 w 2574925"/>
              <a:gd name="connsiteY6" fmla="*/ 15875 h 647700"/>
              <a:gd name="connsiteX7" fmla="*/ 2193925 w 2574925"/>
              <a:gd name="connsiteY7" fmla="*/ 0 h 647700"/>
              <a:gd name="connsiteX8" fmla="*/ 2235200 w 2574925"/>
              <a:gd name="connsiteY8" fmla="*/ 3175 h 647700"/>
              <a:gd name="connsiteX9" fmla="*/ 2295525 w 2574925"/>
              <a:gd name="connsiteY9" fmla="*/ 22225 h 647700"/>
              <a:gd name="connsiteX10" fmla="*/ 2489200 w 2574925"/>
              <a:gd name="connsiteY10" fmla="*/ 95250 h 647700"/>
              <a:gd name="connsiteX11" fmla="*/ 2530475 w 2574925"/>
              <a:gd name="connsiteY11" fmla="*/ 114300 h 647700"/>
              <a:gd name="connsiteX12" fmla="*/ 2565400 w 2574925"/>
              <a:gd name="connsiteY12" fmla="*/ 130175 h 647700"/>
              <a:gd name="connsiteX13" fmla="*/ 2574925 w 2574925"/>
              <a:gd name="connsiteY13" fmla="*/ 152400 h 647700"/>
              <a:gd name="connsiteX14" fmla="*/ 2568575 w 2574925"/>
              <a:gd name="connsiteY14" fmla="*/ 168275 h 647700"/>
              <a:gd name="connsiteX15" fmla="*/ 2549525 w 2574925"/>
              <a:gd name="connsiteY15" fmla="*/ 196850 h 647700"/>
              <a:gd name="connsiteX16" fmla="*/ 2520950 w 2574925"/>
              <a:gd name="connsiteY16" fmla="*/ 228600 h 647700"/>
              <a:gd name="connsiteX17" fmla="*/ 2492375 w 2574925"/>
              <a:gd name="connsiteY17" fmla="*/ 244475 h 647700"/>
              <a:gd name="connsiteX18" fmla="*/ 2438400 w 2574925"/>
              <a:gd name="connsiteY18" fmla="*/ 260350 h 647700"/>
              <a:gd name="connsiteX19" fmla="*/ 2387600 w 2574925"/>
              <a:gd name="connsiteY19" fmla="*/ 266700 h 647700"/>
              <a:gd name="connsiteX20" fmla="*/ 2317750 w 2574925"/>
              <a:gd name="connsiteY20" fmla="*/ 266700 h 647700"/>
              <a:gd name="connsiteX21" fmla="*/ 2159000 w 2574925"/>
              <a:gd name="connsiteY21" fmla="*/ 279400 h 647700"/>
              <a:gd name="connsiteX22" fmla="*/ 1822450 w 2574925"/>
              <a:gd name="connsiteY22" fmla="*/ 323850 h 647700"/>
              <a:gd name="connsiteX23" fmla="*/ 1060450 w 2574925"/>
              <a:gd name="connsiteY23" fmla="*/ 466725 h 647700"/>
              <a:gd name="connsiteX24" fmla="*/ 574675 w 2574925"/>
              <a:gd name="connsiteY24" fmla="*/ 590550 h 647700"/>
              <a:gd name="connsiteX25" fmla="*/ 349250 w 2574925"/>
              <a:gd name="connsiteY25" fmla="*/ 647700 h 647700"/>
              <a:gd name="connsiteX26" fmla="*/ 292100 w 2574925"/>
              <a:gd name="connsiteY26" fmla="*/ 625475 h 647700"/>
              <a:gd name="connsiteX27" fmla="*/ 225425 w 2574925"/>
              <a:gd name="connsiteY27" fmla="*/ 584200 h 647700"/>
              <a:gd name="connsiteX28" fmla="*/ 155575 w 2574925"/>
              <a:gd name="connsiteY28" fmla="*/ 533400 h 647700"/>
              <a:gd name="connsiteX29" fmla="*/ 66675 w 2574925"/>
              <a:gd name="connsiteY29" fmla="*/ 457200 h 647700"/>
              <a:gd name="connsiteX30" fmla="*/ 9525 w 2574925"/>
              <a:gd name="connsiteY30" fmla="*/ 403225 h 647700"/>
              <a:gd name="connsiteX31" fmla="*/ 0 w 2574925"/>
              <a:gd name="connsiteY31" fmla="*/ 381000 h 647700"/>
              <a:gd name="connsiteX32" fmla="*/ 0 w 2574925"/>
              <a:gd name="connsiteY32" fmla="*/ 352425 h 647700"/>
              <a:gd name="connsiteX33" fmla="*/ 12700 w 2574925"/>
              <a:gd name="connsiteY33" fmla="*/ 349250 h 647700"/>
              <a:gd name="connsiteX34" fmla="*/ 41275 w 2574925"/>
              <a:gd name="connsiteY34" fmla="*/ 352425 h 647700"/>
              <a:gd name="connsiteX35" fmla="*/ 85725 w 2574925"/>
              <a:gd name="connsiteY35" fmla="*/ 371475 h 647700"/>
              <a:gd name="connsiteX36" fmla="*/ 158750 w 2574925"/>
              <a:gd name="connsiteY36" fmla="*/ 396875 h 647700"/>
              <a:gd name="connsiteX37" fmla="*/ 219075 w 2574925"/>
              <a:gd name="connsiteY37" fmla="*/ 409575 h 647700"/>
              <a:gd name="connsiteX38" fmla="*/ 282575 w 2574925"/>
              <a:gd name="connsiteY38" fmla="*/ 412750 h 647700"/>
              <a:gd name="connsiteX39" fmla="*/ 342900 w 2574925"/>
              <a:gd name="connsiteY39" fmla="*/ 412750 h 647700"/>
              <a:gd name="connsiteX40" fmla="*/ 406400 w 2574925"/>
              <a:gd name="connsiteY40" fmla="*/ 406400 h 647700"/>
              <a:gd name="connsiteX41" fmla="*/ 485775 w 2574925"/>
              <a:gd name="connsiteY41" fmla="*/ 393700 h 647700"/>
              <a:gd name="connsiteX42" fmla="*/ 615950 w 2574925"/>
              <a:gd name="connsiteY42" fmla="*/ 361950 h 647700"/>
              <a:gd name="connsiteX43" fmla="*/ 784225 w 2574925"/>
              <a:gd name="connsiteY43" fmla="*/ 32385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574925" h="647700">
                <a:moveTo>
                  <a:pt x="784225" y="323850"/>
                </a:moveTo>
                <a:lnTo>
                  <a:pt x="1203325" y="238125"/>
                </a:lnTo>
                <a:lnTo>
                  <a:pt x="1489075" y="184150"/>
                </a:lnTo>
                <a:lnTo>
                  <a:pt x="1997075" y="85725"/>
                </a:lnTo>
                <a:lnTo>
                  <a:pt x="2041525" y="69850"/>
                </a:lnTo>
                <a:lnTo>
                  <a:pt x="2101850" y="34925"/>
                </a:lnTo>
                <a:lnTo>
                  <a:pt x="2143125" y="15875"/>
                </a:lnTo>
                <a:lnTo>
                  <a:pt x="2193925" y="0"/>
                </a:lnTo>
                <a:lnTo>
                  <a:pt x="2235200" y="3175"/>
                </a:lnTo>
                <a:lnTo>
                  <a:pt x="2295525" y="22225"/>
                </a:lnTo>
                <a:lnTo>
                  <a:pt x="2489200" y="95250"/>
                </a:lnTo>
                <a:lnTo>
                  <a:pt x="2530475" y="114300"/>
                </a:lnTo>
                <a:lnTo>
                  <a:pt x="2565400" y="130175"/>
                </a:lnTo>
                <a:lnTo>
                  <a:pt x="2574925" y="152400"/>
                </a:lnTo>
                <a:lnTo>
                  <a:pt x="2568575" y="168275"/>
                </a:lnTo>
                <a:lnTo>
                  <a:pt x="2549525" y="196850"/>
                </a:lnTo>
                <a:lnTo>
                  <a:pt x="2520950" y="228600"/>
                </a:lnTo>
                <a:lnTo>
                  <a:pt x="2492375" y="244475"/>
                </a:lnTo>
                <a:lnTo>
                  <a:pt x="2438400" y="260350"/>
                </a:lnTo>
                <a:lnTo>
                  <a:pt x="2387600" y="266700"/>
                </a:lnTo>
                <a:lnTo>
                  <a:pt x="2317750" y="266700"/>
                </a:lnTo>
                <a:lnTo>
                  <a:pt x="2159000" y="279400"/>
                </a:lnTo>
                <a:lnTo>
                  <a:pt x="1822450" y="323850"/>
                </a:lnTo>
                <a:lnTo>
                  <a:pt x="1060450" y="466725"/>
                </a:lnTo>
                <a:lnTo>
                  <a:pt x="574675" y="590550"/>
                </a:lnTo>
                <a:lnTo>
                  <a:pt x="349250" y="647700"/>
                </a:lnTo>
                <a:lnTo>
                  <a:pt x="292100" y="625475"/>
                </a:lnTo>
                <a:lnTo>
                  <a:pt x="225425" y="584200"/>
                </a:lnTo>
                <a:lnTo>
                  <a:pt x="155575" y="533400"/>
                </a:lnTo>
                <a:lnTo>
                  <a:pt x="66675" y="457200"/>
                </a:lnTo>
                <a:lnTo>
                  <a:pt x="9525" y="403225"/>
                </a:lnTo>
                <a:lnTo>
                  <a:pt x="0" y="381000"/>
                </a:lnTo>
                <a:lnTo>
                  <a:pt x="0" y="352425"/>
                </a:lnTo>
                <a:lnTo>
                  <a:pt x="12700" y="349250"/>
                </a:lnTo>
                <a:lnTo>
                  <a:pt x="41275" y="352425"/>
                </a:lnTo>
                <a:lnTo>
                  <a:pt x="85725" y="371475"/>
                </a:lnTo>
                <a:lnTo>
                  <a:pt x="158750" y="396875"/>
                </a:lnTo>
                <a:lnTo>
                  <a:pt x="219075" y="409575"/>
                </a:lnTo>
                <a:lnTo>
                  <a:pt x="282575" y="412750"/>
                </a:lnTo>
                <a:lnTo>
                  <a:pt x="342900" y="412750"/>
                </a:lnTo>
                <a:lnTo>
                  <a:pt x="406400" y="406400"/>
                </a:lnTo>
                <a:lnTo>
                  <a:pt x="485775" y="393700"/>
                </a:lnTo>
                <a:lnTo>
                  <a:pt x="615950" y="361950"/>
                </a:lnTo>
                <a:lnTo>
                  <a:pt x="784225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7F07811-78EA-4FDB-9A51-5996DDC201A4}"/>
              </a:ext>
            </a:extLst>
          </p:cNvPr>
          <p:cNvSpPr/>
          <p:nvPr/>
        </p:nvSpPr>
        <p:spPr>
          <a:xfrm rot="16200000">
            <a:off x="4354514" y="3667126"/>
            <a:ext cx="1920875" cy="1978025"/>
          </a:xfrm>
          <a:custGeom>
            <a:avLst/>
            <a:gdLst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46227 w 1920240"/>
              <a:gd name="connsiteY36" fmla="*/ 1181405 h 1978761"/>
              <a:gd name="connsiteX37" fmla="*/ 453543 w 1920240"/>
              <a:gd name="connsiteY37" fmla="*/ 1192377 h 1978761"/>
              <a:gd name="connsiteX38" fmla="*/ 446227 w 1920240"/>
              <a:gd name="connsiteY38" fmla="*/ 1232611 h 1978761"/>
              <a:gd name="connsiteX39" fmla="*/ 416967 w 1920240"/>
              <a:gd name="connsiteY39" fmla="*/ 1349654 h 1978761"/>
              <a:gd name="connsiteX40" fmla="*/ 398679 w 1920240"/>
              <a:gd name="connsiteY40" fmla="*/ 1470355 h 1978761"/>
              <a:gd name="connsiteX41" fmla="*/ 398679 w 1920240"/>
              <a:gd name="connsiteY41" fmla="*/ 1514246 h 1978761"/>
              <a:gd name="connsiteX42" fmla="*/ 402336 w 1920240"/>
              <a:gd name="connsiteY42" fmla="*/ 1550822 h 1978761"/>
              <a:gd name="connsiteX43" fmla="*/ 413309 w 1920240"/>
              <a:gd name="connsiteY43" fmla="*/ 1583741 h 1978761"/>
              <a:gd name="connsiteX44" fmla="*/ 435255 w 1920240"/>
              <a:gd name="connsiteY44" fmla="*/ 1616659 h 1978761"/>
              <a:gd name="connsiteX45" fmla="*/ 482803 w 1920240"/>
              <a:gd name="connsiteY45" fmla="*/ 1645920 h 1978761"/>
              <a:gd name="connsiteX46" fmla="*/ 541325 w 1920240"/>
              <a:gd name="connsiteY46" fmla="*/ 1653235 h 1978761"/>
              <a:gd name="connsiteX47" fmla="*/ 1561795 w 1920240"/>
              <a:gd name="connsiteY47" fmla="*/ 1649577 h 1978761"/>
              <a:gd name="connsiteX48" fmla="*/ 1638605 w 1920240"/>
              <a:gd name="connsiteY48" fmla="*/ 1638605 h 1978761"/>
              <a:gd name="connsiteX49" fmla="*/ 1667866 w 1920240"/>
              <a:gd name="connsiteY49" fmla="*/ 1631289 h 1978761"/>
              <a:gd name="connsiteX50" fmla="*/ 1678839 w 1920240"/>
              <a:gd name="connsiteY50" fmla="*/ 1616659 h 1978761"/>
              <a:gd name="connsiteX51" fmla="*/ 1693469 w 1920240"/>
              <a:gd name="connsiteY51" fmla="*/ 1543507 h 1978761"/>
              <a:gd name="connsiteX52" fmla="*/ 1697127 w 1920240"/>
              <a:gd name="connsiteY52" fmla="*/ 1506931 h 1978761"/>
              <a:gd name="connsiteX53" fmla="*/ 1686154 w 1920240"/>
              <a:gd name="connsiteY53" fmla="*/ 1422806 h 1978761"/>
              <a:gd name="connsiteX54" fmla="*/ 1634947 w 1920240"/>
              <a:gd name="connsiteY54" fmla="*/ 1082649 h 1978761"/>
              <a:gd name="connsiteX55" fmla="*/ 1528877 w 1920240"/>
              <a:gd name="connsiteY55" fmla="*/ 676656 h 1978761"/>
              <a:gd name="connsiteX56" fmla="*/ 1411834 w 1920240"/>
              <a:gd name="connsiteY56" fmla="*/ 212141 h 1978761"/>
              <a:gd name="connsiteX57" fmla="*/ 1404519 w 1920240"/>
              <a:gd name="connsiteY57" fmla="*/ 168249 h 1978761"/>
              <a:gd name="connsiteX58" fmla="*/ 1408176 w 1920240"/>
              <a:gd name="connsiteY58" fmla="*/ 21945 h 1978761"/>
              <a:gd name="connsiteX59" fmla="*/ 1554480 w 1920240"/>
              <a:gd name="connsiteY59" fmla="*/ 0 h 1978761"/>
              <a:gd name="connsiteX60" fmla="*/ 1561795 w 1920240"/>
              <a:gd name="connsiteY60" fmla="*/ 51206 h 1978761"/>
              <a:gd name="connsiteX61" fmla="*/ 1594714 w 1920240"/>
              <a:gd name="connsiteY61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53543 w 1920240"/>
              <a:gd name="connsiteY36" fmla="*/ 1192377 h 1978761"/>
              <a:gd name="connsiteX37" fmla="*/ 446227 w 1920240"/>
              <a:gd name="connsiteY37" fmla="*/ 1232611 h 1978761"/>
              <a:gd name="connsiteX38" fmla="*/ 416967 w 1920240"/>
              <a:gd name="connsiteY38" fmla="*/ 1349654 h 1978761"/>
              <a:gd name="connsiteX39" fmla="*/ 398679 w 1920240"/>
              <a:gd name="connsiteY39" fmla="*/ 1470355 h 1978761"/>
              <a:gd name="connsiteX40" fmla="*/ 398679 w 1920240"/>
              <a:gd name="connsiteY40" fmla="*/ 1514246 h 1978761"/>
              <a:gd name="connsiteX41" fmla="*/ 402336 w 1920240"/>
              <a:gd name="connsiteY41" fmla="*/ 1550822 h 1978761"/>
              <a:gd name="connsiteX42" fmla="*/ 413309 w 1920240"/>
              <a:gd name="connsiteY42" fmla="*/ 1583741 h 1978761"/>
              <a:gd name="connsiteX43" fmla="*/ 435255 w 1920240"/>
              <a:gd name="connsiteY43" fmla="*/ 1616659 h 1978761"/>
              <a:gd name="connsiteX44" fmla="*/ 482803 w 1920240"/>
              <a:gd name="connsiteY44" fmla="*/ 1645920 h 1978761"/>
              <a:gd name="connsiteX45" fmla="*/ 541325 w 1920240"/>
              <a:gd name="connsiteY45" fmla="*/ 1653235 h 1978761"/>
              <a:gd name="connsiteX46" fmla="*/ 1561795 w 1920240"/>
              <a:gd name="connsiteY46" fmla="*/ 1649577 h 1978761"/>
              <a:gd name="connsiteX47" fmla="*/ 1638605 w 1920240"/>
              <a:gd name="connsiteY47" fmla="*/ 1638605 h 1978761"/>
              <a:gd name="connsiteX48" fmla="*/ 1667866 w 1920240"/>
              <a:gd name="connsiteY48" fmla="*/ 1631289 h 1978761"/>
              <a:gd name="connsiteX49" fmla="*/ 1678839 w 1920240"/>
              <a:gd name="connsiteY49" fmla="*/ 1616659 h 1978761"/>
              <a:gd name="connsiteX50" fmla="*/ 1693469 w 1920240"/>
              <a:gd name="connsiteY50" fmla="*/ 1543507 h 1978761"/>
              <a:gd name="connsiteX51" fmla="*/ 1697127 w 1920240"/>
              <a:gd name="connsiteY51" fmla="*/ 1506931 h 1978761"/>
              <a:gd name="connsiteX52" fmla="*/ 1686154 w 1920240"/>
              <a:gd name="connsiteY52" fmla="*/ 1422806 h 1978761"/>
              <a:gd name="connsiteX53" fmla="*/ 1634947 w 1920240"/>
              <a:gd name="connsiteY53" fmla="*/ 1082649 h 1978761"/>
              <a:gd name="connsiteX54" fmla="*/ 1528877 w 1920240"/>
              <a:gd name="connsiteY54" fmla="*/ 676656 h 1978761"/>
              <a:gd name="connsiteX55" fmla="*/ 1411834 w 1920240"/>
              <a:gd name="connsiteY55" fmla="*/ 212141 h 1978761"/>
              <a:gd name="connsiteX56" fmla="*/ 1404519 w 1920240"/>
              <a:gd name="connsiteY56" fmla="*/ 168249 h 1978761"/>
              <a:gd name="connsiteX57" fmla="*/ 1408176 w 1920240"/>
              <a:gd name="connsiteY57" fmla="*/ 21945 h 1978761"/>
              <a:gd name="connsiteX58" fmla="*/ 1554480 w 1920240"/>
              <a:gd name="connsiteY58" fmla="*/ 0 h 1978761"/>
              <a:gd name="connsiteX59" fmla="*/ 1561795 w 1920240"/>
              <a:gd name="connsiteY59" fmla="*/ 51206 h 1978761"/>
              <a:gd name="connsiteX60" fmla="*/ 1594714 w 1920240"/>
              <a:gd name="connsiteY60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46227 w 1920240"/>
              <a:gd name="connsiteY36" fmla="*/ 1232611 h 1978761"/>
              <a:gd name="connsiteX37" fmla="*/ 416967 w 1920240"/>
              <a:gd name="connsiteY37" fmla="*/ 1349654 h 1978761"/>
              <a:gd name="connsiteX38" fmla="*/ 398679 w 1920240"/>
              <a:gd name="connsiteY38" fmla="*/ 1470355 h 1978761"/>
              <a:gd name="connsiteX39" fmla="*/ 398679 w 1920240"/>
              <a:gd name="connsiteY39" fmla="*/ 1514246 h 1978761"/>
              <a:gd name="connsiteX40" fmla="*/ 402336 w 1920240"/>
              <a:gd name="connsiteY40" fmla="*/ 1550822 h 1978761"/>
              <a:gd name="connsiteX41" fmla="*/ 413309 w 1920240"/>
              <a:gd name="connsiteY41" fmla="*/ 1583741 h 1978761"/>
              <a:gd name="connsiteX42" fmla="*/ 435255 w 1920240"/>
              <a:gd name="connsiteY42" fmla="*/ 1616659 h 1978761"/>
              <a:gd name="connsiteX43" fmla="*/ 482803 w 1920240"/>
              <a:gd name="connsiteY43" fmla="*/ 1645920 h 1978761"/>
              <a:gd name="connsiteX44" fmla="*/ 541325 w 1920240"/>
              <a:gd name="connsiteY44" fmla="*/ 1653235 h 1978761"/>
              <a:gd name="connsiteX45" fmla="*/ 1561795 w 1920240"/>
              <a:gd name="connsiteY45" fmla="*/ 1649577 h 1978761"/>
              <a:gd name="connsiteX46" fmla="*/ 1638605 w 1920240"/>
              <a:gd name="connsiteY46" fmla="*/ 1638605 h 1978761"/>
              <a:gd name="connsiteX47" fmla="*/ 1667866 w 1920240"/>
              <a:gd name="connsiteY47" fmla="*/ 1631289 h 1978761"/>
              <a:gd name="connsiteX48" fmla="*/ 1678839 w 1920240"/>
              <a:gd name="connsiteY48" fmla="*/ 1616659 h 1978761"/>
              <a:gd name="connsiteX49" fmla="*/ 1693469 w 1920240"/>
              <a:gd name="connsiteY49" fmla="*/ 1543507 h 1978761"/>
              <a:gd name="connsiteX50" fmla="*/ 1697127 w 1920240"/>
              <a:gd name="connsiteY50" fmla="*/ 1506931 h 1978761"/>
              <a:gd name="connsiteX51" fmla="*/ 1686154 w 1920240"/>
              <a:gd name="connsiteY51" fmla="*/ 1422806 h 1978761"/>
              <a:gd name="connsiteX52" fmla="*/ 1634947 w 1920240"/>
              <a:gd name="connsiteY52" fmla="*/ 1082649 h 1978761"/>
              <a:gd name="connsiteX53" fmla="*/ 1528877 w 1920240"/>
              <a:gd name="connsiteY53" fmla="*/ 676656 h 1978761"/>
              <a:gd name="connsiteX54" fmla="*/ 1411834 w 1920240"/>
              <a:gd name="connsiteY54" fmla="*/ 212141 h 1978761"/>
              <a:gd name="connsiteX55" fmla="*/ 1404519 w 1920240"/>
              <a:gd name="connsiteY55" fmla="*/ 168249 h 1978761"/>
              <a:gd name="connsiteX56" fmla="*/ 1408176 w 1920240"/>
              <a:gd name="connsiteY56" fmla="*/ 21945 h 1978761"/>
              <a:gd name="connsiteX57" fmla="*/ 1554480 w 1920240"/>
              <a:gd name="connsiteY57" fmla="*/ 0 h 1978761"/>
              <a:gd name="connsiteX58" fmla="*/ 1561795 w 1920240"/>
              <a:gd name="connsiteY58" fmla="*/ 51206 h 1978761"/>
              <a:gd name="connsiteX59" fmla="*/ 1594714 w 1920240"/>
              <a:gd name="connsiteY59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46227 w 1920240"/>
              <a:gd name="connsiteY36" fmla="*/ 1232611 h 1978761"/>
              <a:gd name="connsiteX37" fmla="*/ 416967 w 1920240"/>
              <a:gd name="connsiteY37" fmla="*/ 1349654 h 1978761"/>
              <a:gd name="connsiteX38" fmla="*/ 398679 w 1920240"/>
              <a:gd name="connsiteY38" fmla="*/ 1514246 h 1978761"/>
              <a:gd name="connsiteX39" fmla="*/ 402336 w 1920240"/>
              <a:gd name="connsiteY39" fmla="*/ 1550822 h 1978761"/>
              <a:gd name="connsiteX40" fmla="*/ 413309 w 1920240"/>
              <a:gd name="connsiteY40" fmla="*/ 1583741 h 1978761"/>
              <a:gd name="connsiteX41" fmla="*/ 435255 w 1920240"/>
              <a:gd name="connsiteY41" fmla="*/ 1616659 h 1978761"/>
              <a:gd name="connsiteX42" fmla="*/ 482803 w 1920240"/>
              <a:gd name="connsiteY42" fmla="*/ 1645920 h 1978761"/>
              <a:gd name="connsiteX43" fmla="*/ 541325 w 1920240"/>
              <a:gd name="connsiteY43" fmla="*/ 1653235 h 1978761"/>
              <a:gd name="connsiteX44" fmla="*/ 1561795 w 1920240"/>
              <a:gd name="connsiteY44" fmla="*/ 1649577 h 1978761"/>
              <a:gd name="connsiteX45" fmla="*/ 1638605 w 1920240"/>
              <a:gd name="connsiteY45" fmla="*/ 1638605 h 1978761"/>
              <a:gd name="connsiteX46" fmla="*/ 1667866 w 1920240"/>
              <a:gd name="connsiteY46" fmla="*/ 1631289 h 1978761"/>
              <a:gd name="connsiteX47" fmla="*/ 1678839 w 1920240"/>
              <a:gd name="connsiteY47" fmla="*/ 1616659 h 1978761"/>
              <a:gd name="connsiteX48" fmla="*/ 1693469 w 1920240"/>
              <a:gd name="connsiteY48" fmla="*/ 1543507 h 1978761"/>
              <a:gd name="connsiteX49" fmla="*/ 1697127 w 1920240"/>
              <a:gd name="connsiteY49" fmla="*/ 1506931 h 1978761"/>
              <a:gd name="connsiteX50" fmla="*/ 1686154 w 1920240"/>
              <a:gd name="connsiteY50" fmla="*/ 1422806 h 1978761"/>
              <a:gd name="connsiteX51" fmla="*/ 1634947 w 1920240"/>
              <a:gd name="connsiteY51" fmla="*/ 1082649 h 1978761"/>
              <a:gd name="connsiteX52" fmla="*/ 1528877 w 1920240"/>
              <a:gd name="connsiteY52" fmla="*/ 676656 h 1978761"/>
              <a:gd name="connsiteX53" fmla="*/ 1411834 w 1920240"/>
              <a:gd name="connsiteY53" fmla="*/ 212141 h 1978761"/>
              <a:gd name="connsiteX54" fmla="*/ 1404519 w 1920240"/>
              <a:gd name="connsiteY54" fmla="*/ 168249 h 1978761"/>
              <a:gd name="connsiteX55" fmla="*/ 1408176 w 1920240"/>
              <a:gd name="connsiteY55" fmla="*/ 21945 h 1978761"/>
              <a:gd name="connsiteX56" fmla="*/ 1554480 w 1920240"/>
              <a:gd name="connsiteY56" fmla="*/ 0 h 1978761"/>
              <a:gd name="connsiteX57" fmla="*/ 1561795 w 1920240"/>
              <a:gd name="connsiteY57" fmla="*/ 51206 h 1978761"/>
              <a:gd name="connsiteX58" fmla="*/ 1594714 w 1920240"/>
              <a:gd name="connsiteY58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46227 w 1920240"/>
              <a:gd name="connsiteY35" fmla="*/ 1232611 h 1978761"/>
              <a:gd name="connsiteX36" fmla="*/ 416967 w 1920240"/>
              <a:gd name="connsiteY36" fmla="*/ 1349654 h 1978761"/>
              <a:gd name="connsiteX37" fmla="*/ 398679 w 1920240"/>
              <a:gd name="connsiteY37" fmla="*/ 1514246 h 1978761"/>
              <a:gd name="connsiteX38" fmla="*/ 402336 w 1920240"/>
              <a:gd name="connsiteY38" fmla="*/ 1550822 h 1978761"/>
              <a:gd name="connsiteX39" fmla="*/ 413309 w 1920240"/>
              <a:gd name="connsiteY39" fmla="*/ 1583741 h 1978761"/>
              <a:gd name="connsiteX40" fmla="*/ 435255 w 1920240"/>
              <a:gd name="connsiteY40" fmla="*/ 1616659 h 1978761"/>
              <a:gd name="connsiteX41" fmla="*/ 482803 w 1920240"/>
              <a:gd name="connsiteY41" fmla="*/ 1645920 h 1978761"/>
              <a:gd name="connsiteX42" fmla="*/ 541325 w 1920240"/>
              <a:gd name="connsiteY42" fmla="*/ 1653235 h 1978761"/>
              <a:gd name="connsiteX43" fmla="*/ 1561795 w 1920240"/>
              <a:gd name="connsiteY43" fmla="*/ 1649577 h 1978761"/>
              <a:gd name="connsiteX44" fmla="*/ 1638605 w 1920240"/>
              <a:gd name="connsiteY44" fmla="*/ 1638605 h 1978761"/>
              <a:gd name="connsiteX45" fmla="*/ 1667866 w 1920240"/>
              <a:gd name="connsiteY45" fmla="*/ 1631289 h 1978761"/>
              <a:gd name="connsiteX46" fmla="*/ 1678839 w 1920240"/>
              <a:gd name="connsiteY46" fmla="*/ 1616659 h 1978761"/>
              <a:gd name="connsiteX47" fmla="*/ 1693469 w 1920240"/>
              <a:gd name="connsiteY47" fmla="*/ 1543507 h 1978761"/>
              <a:gd name="connsiteX48" fmla="*/ 1697127 w 1920240"/>
              <a:gd name="connsiteY48" fmla="*/ 1506931 h 1978761"/>
              <a:gd name="connsiteX49" fmla="*/ 1686154 w 1920240"/>
              <a:gd name="connsiteY49" fmla="*/ 1422806 h 1978761"/>
              <a:gd name="connsiteX50" fmla="*/ 1634947 w 1920240"/>
              <a:gd name="connsiteY50" fmla="*/ 1082649 h 1978761"/>
              <a:gd name="connsiteX51" fmla="*/ 1528877 w 1920240"/>
              <a:gd name="connsiteY51" fmla="*/ 676656 h 1978761"/>
              <a:gd name="connsiteX52" fmla="*/ 1411834 w 1920240"/>
              <a:gd name="connsiteY52" fmla="*/ 212141 h 1978761"/>
              <a:gd name="connsiteX53" fmla="*/ 1404519 w 1920240"/>
              <a:gd name="connsiteY53" fmla="*/ 168249 h 1978761"/>
              <a:gd name="connsiteX54" fmla="*/ 1408176 w 1920240"/>
              <a:gd name="connsiteY54" fmla="*/ 21945 h 1978761"/>
              <a:gd name="connsiteX55" fmla="*/ 1554480 w 1920240"/>
              <a:gd name="connsiteY55" fmla="*/ 0 h 1978761"/>
              <a:gd name="connsiteX56" fmla="*/ 1561795 w 1920240"/>
              <a:gd name="connsiteY56" fmla="*/ 51206 h 1978761"/>
              <a:gd name="connsiteX57" fmla="*/ 1594714 w 1920240"/>
              <a:gd name="connsiteY57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446227 w 1920240"/>
              <a:gd name="connsiteY34" fmla="*/ 1232611 h 1978761"/>
              <a:gd name="connsiteX35" fmla="*/ 416967 w 1920240"/>
              <a:gd name="connsiteY35" fmla="*/ 1349654 h 1978761"/>
              <a:gd name="connsiteX36" fmla="*/ 398679 w 1920240"/>
              <a:gd name="connsiteY36" fmla="*/ 1514246 h 1978761"/>
              <a:gd name="connsiteX37" fmla="*/ 402336 w 1920240"/>
              <a:gd name="connsiteY37" fmla="*/ 1550822 h 1978761"/>
              <a:gd name="connsiteX38" fmla="*/ 413309 w 1920240"/>
              <a:gd name="connsiteY38" fmla="*/ 1583741 h 1978761"/>
              <a:gd name="connsiteX39" fmla="*/ 435255 w 1920240"/>
              <a:gd name="connsiteY39" fmla="*/ 1616659 h 1978761"/>
              <a:gd name="connsiteX40" fmla="*/ 482803 w 1920240"/>
              <a:gd name="connsiteY40" fmla="*/ 1645920 h 1978761"/>
              <a:gd name="connsiteX41" fmla="*/ 541325 w 1920240"/>
              <a:gd name="connsiteY41" fmla="*/ 1653235 h 1978761"/>
              <a:gd name="connsiteX42" fmla="*/ 1561795 w 1920240"/>
              <a:gd name="connsiteY42" fmla="*/ 1649577 h 1978761"/>
              <a:gd name="connsiteX43" fmla="*/ 1638605 w 1920240"/>
              <a:gd name="connsiteY43" fmla="*/ 1638605 h 1978761"/>
              <a:gd name="connsiteX44" fmla="*/ 1667866 w 1920240"/>
              <a:gd name="connsiteY44" fmla="*/ 1631289 h 1978761"/>
              <a:gd name="connsiteX45" fmla="*/ 1678839 w 1920240"/>
              <a:gd name="connsiteY45" fmla="*/ 1616659 h 1978761"/>
              <a:gd name="connsiteX46" fmla="*/ 1693469 w 1920240"/>
              <a:gd name="connsiteY46" fmla="*/ 1543507 h 1978761"/>
              <a:gd name="connsiteX47" fmla="*/ 1697127 w 1920240"/>
              <a:gd name="connsiteY47" fmla="*/ 1506931 h 1978761"/>
              <a:gd name="connsiteX48" fmla="*/ 1686154 w 1920240"/>
              <a:gd name="connsiteY48" fmla="*/ 1422806 h 1978761"/>
              <a:gd name="connsiteX49" fmla="*/ 1634947 w 1920240"/>
              <a:gd name="connsiteY49" fmla="*/ 1082649 h 1978761"/>
              <a:gd name="connsiteX50" fmla="*/ 1528877 w 1920240"/>
              <a:gd name="connsiteY50" fmla="*/ 676656 h 1978761"/>
              <a:gd name="connsiteX51" fmla="*/ 1411834 w 1920240"/>
              <a:gd name="connsiteY51" fmla="*/ 212141 h 1978761"/>
              <a:gd name="connsiteX52" fmla="*/ 1404519 w 1920240"/>
              <a:gd name="connsiteY52" fmla="*/ 168249 h 1978761"/>
              <a:gd name="connsiteX53" fmla="*/ 1408176 w 1920240"/>
              <a:gd name="connsiteY53" fmla="*/ 21945 h 1978761"/>
              <a:gd name="connsiteX54" fmla="*/ 1554480 w 1920240"/>
              <a:gd name="connsiteY54" fmla="*/ 0 h 1978761"/>
              <a:gd name="connsiteX55" fmla="*/ 1561795 w 1920240"/>
              <a:gd name="connsiteY55" fmla="*/ 51206 h 1978761"/>
              <a:gd name="connsiteX56" fmla="*/ 1594714 w 1920240"/>
              <a:gd name="connsiteY56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416967 w 1920240"/>
              <a:gd name="connsiteY34" fmla="*/ 1349654 h 1978761"/>
              <a:gd name="connsiteX35" fmla="*/ 398679 w 1920240"/>
              <a:gd name="connsiteY35" fmla="*/ 1514246 h 1978761"/>
              <a:gd name="connsiteX36" fmla="*/ 402336 w 1920240"/>
              <a:gd name="connsiteY36" fmla="*/ 1550822 h 1978761"/>
              <a:gd name="connsiteX37" fmla="*/ 413309 w 1920240"/>
              <a:gd name="connsiteY37" fmla="*/ 1583741 h 1978761"/>
              <a:gd name="connsiteX38" fmla="*/ 435255 w 1920240"/>
              <a:gd name="connsiteY38" fmla="*/ 1616659 h 1978761"/>
              <a:gd name="connsiteX39" fmla="*/ 482803 w 1920240"/>
              <a:gd name="connsiteY39" fmla="*/ 1645920 h 1978761"/>
              <a:gd name="connsiteX40" fmla="*/ 541325 w 1920240"/>
              <a:gd name="connsiteY40" fmla="*/ 1653235 h 1978761"/>
              <a:gd name="connsiteX41" fmla="*/ 1561795 w 1920240"/>
              <a:gd name="connsiteY41" fmla="*/ 1649577 h 1978761"/>
              <a:gd name="connsiteX42" fmla="*/ 1638605 w 1920240"/>
              <a:gd name="connsiteY42" fmla="*/ 1638605 h 1978761"/>
              <a:gd name="connsiteX43" fmla="*/ 1667866 w 1920240"/>
              <a:gd name="connsiteY43" fmla="*/ 1631289 h 1978761"/>
              <a:gd name="connsiteX44" fmla="*/ 1678839 w 1920240"/>
              <a:gd name="connsiteY44" fmla="*/ 1616659 h 1978761"/>
              <a:gd name="connsiteX45" fmla="*/ 1693469 w 1920240"/>
              <a:gd name="connsiteY45" fmla="*/ 1543507 h 1978761"/>
              <a:gd name="connsiteX46" fmla="*/ 1697127 w 1920240"/>
              <a:gd name="connsiteY46" fmla="*/ 1506931 h 1978761"/>
              <a:gd name="connsiteX47" fmla="*/ 1686154 w 1920240"/>
              <a:gd name="connsiteY47" fmla="*/ 1422806 h 1978761"/>
              <a:gd name="connsiteX48" fmla="*/ 1634947 w 1920240"/>
              <a:gd name="connsiteY48" fmla="*/ 1082649 h 1978761"/>
              <a:gd name="connsiteX49" fmla="*/ 1528877 w 1920240"/>
              <a:gd name="connsiteY49" fmla="*/ 676656 h 1978761"/>
              <a:gd name="connsiteX50" fmla="*/ 1411834 w 1920240"/>
              <a:gd name="connsiteY50" fmla="*/ 212141 h 1978761"/>
              <a:gd name="connsiteX51" fmla="*/ 1404519 w 1920240"/>
              <a:gd name="connsiteY51" fmla="*/ 168249 h 1978761"/>
              <a:gd name="connsiteX52" fmla="*/ 1408176 w 1920240"/>
              <a:gd name="connsiteY52" fmla="*/ 21945 h 1978761"/>
              <a:gd name="connsiteX53" fmla="*/ 1554480 w 1920240"/>
              <a:gd name="connsiteY53" fmla="*/ 0 h 1978761"/>
              <a:gd name="connsiteX54" fmla="*/ 1561795 w 1920240"/>
              <a:gd name="connsiteY54" fmla="*/ 51206 h 1978761"/>
              <a:gd name="connsiteX55" fmla="*/ 1594714 w 1920240"/>
              <a:gd name="connsiteY55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514246 h 1978761"/>
              <a:gd name="connsiteX35" fmla="*/ 402336 w 1920240"/>
              <a:gd name="connsiteY35" fmla="*/ 1550822 h 1978761"/>
              <a:gd name="connsiteX36" fmla="*/ 413309 w 1920240"/>
              <a:gd name="connsiteY36" fmla="*/ 1583741 h 1978761"/>
              <a:gd name="connsiteX37" fmla="*/ 435255 w 1920240"/>
              <a:gd name="connsiteY37" fmla="*/ 1616659 h 1978761"/>
              <a:gd name="connsiteX38" fmla="*/ 482803 w 1920240"/>
              <a:gd name="connsiteY38" fmla="*/ 1645920 h 1978761"/>
              <a:gd name="connsiteX39" fmla="*/ 541325 w 1920240"/>
              <a:gd name="connsiteY39" fmla="*/ 1653235 h 1978761"/>
              <a:gd name="connsiteX40" fmla="*/ 1561795 w 1920240"/>
              <a:gd name="connsiteY40" fmla="*/ 1649577 h 1978761"/>
              <a:gd name="connsiteX41" fmla="*/ 1638605 w 1920240"/>
              <a:gd name="connsiteY41" fmla="*/ 1638605 h 1978761"/>
              <a:gd name="connsiteX42" fmla="*/ 1667866 w 1920240"/>
              <a:gd name="connsiteY42" fmla="*/ 1631289 h 1978761"/>
              <a:gd name="connsiteX43" fmla="*/ 1678839 w 1920240"/>
              <a:gd name="connsiteY43" fmla="*/ 1616659 h 1978761"/>
              <a:gd name="connsiteX44" fmla="*/ 1693469 w 1920240"/>
              <a:gd name="connsiteY44" fmla="*/ 1543507 h 1978761"/>
              <a:gd name="connsiteX45" fmla="*/ 1697127 w 1920240"/>
              <a:gd name="connsiteY45" fmla="*/ 1506931 h 1978761"/>
              <a:gd name="connsiteX46" fmla="*/ 1686154 w 1920240"/>
              <a:gd name="connsiteY46" fmla="*/ 1422806 h 1978761"/>
              <a:gd name="connsiteX47" fmla="*/ 1634947 w 1920240"/>
              <a:gd name="connsiteY47" fmla="*/ 1082649 h 1978761"/>
              <a:gd name="connsiteX48" fmla="*/ 1528877 w 1920240"/>
              <a:gd name="connsiteY48" fmla="*/ 676656 h 1978761"/>
              <a:gd name="connsiteX49" fmla="*/ 1411834 w 1920240"/>
              <a:gd name="connsiteY49" fmla="*/ 212141 h 1978761"/>
              <a:gd name="connsiteX50" fmla="*/ 1404519 w 1920240"/>
              <a:gd name="connsiteY50" fmla="*/ 168249 h 1978761"/>
              <a:gd name="connsiteX51" fmla="*/ 1408176 w 1920240"/>
              <a:gd name="connsiteY51" fmla="*/ 21945 h 1978761"/>
              <a:gd name="connsiteX52" fmla="*/ 1554480 w 1920240"/>
              <a:gd name="connsiteY52" fmla="*/ 0 h 1978761"/>
              <a:gd name="connsiteX53" fmla="*/ 1561795 w 1920240"/>
              <a:gd name="connsiteY53" fmla="*/ 51206 h 1978761"/>
              <a:gd name="connsiteX54" fmla="*/ 1594714 w 1920240"/>
              <a:gd name="connsiteY54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402336 w 1920240"/>
              <a:gd name="connsiteY34" fmla="*/ 1550822 h 1978761"/>
              <a:gd name="connsiteX35" fmla="*/ 413309 w 1920240"/>
              <a:gd name="connsiteY35" fmla="*/ 1583741 h 1978761"/>
              <a:gd name="connsiteX36" fmla="*/ 435255 w 1920240"/>
              <a:gd name="connsiteY36" fmla="*/ 1616659 h 1978761"/>
              <a:gd name="connsiteX37" fmla="*/ 482803 w 1920240"/>
              <a:gd name="connsiteY37" fmla="*/ 1645920 h 1978761"/>
              <a:gd name="connsiteX38" fmla="*/ 541325 w 1920240"/>
              <a:gd name="connsiteY38" fmla="*/ 1653235 h 1978761"/>
              <a:gd name="connsiteX39" fmla="*/ 1561795 w 1920240"/>
              <a:gd name="connsiteY39" fmla="*/ 1649577 h 1978761"/>
              <a:gd name="connsiteX40" fmla="*/ 1638605 w 1920240"/>
              <a:gd name="connsiteY40" fmla="*/ 1638605 h 1978761"/>
              <a:gd name="connsiteX41" fmla="*/ 1667866 w 1920240"/>
              <a:gd name="connsiteY41" fmla="*/ 1631289 h 1978761"/>
              <a:gd name="connsiteX42" fmla="*/ 1678839 w 1920240"/>
              <a:gd name="connsiteY42" fmla="*/ 1616659 h 1978761"/>
              <a:gd name="connsiteX43" fmla="*/ 1693469 w 1920240"/>
              <a:gd name="connsiteY43" fmla="*/ 1543507 h 1978761"/>
              <a:gd name="connsiteX44" fmla="*/ 1697127 w 1920240"/>
              <a:gd name="connsiteY44" fmla="*/ 1506931 h 1978761"/>
              <a:gd name="connsiteX45" fmla="*/ 1686154 w 1920240"/>
              <a:gd name="connsiteY45" fmla="*/ 1422806 h 1978761"/>
              <a:gd name="connsiteX46" fmla="*/ 1634947 w 1920240"/>
              <a:gd name="connsiteY46" fmla="*/ 1082649 h 1978761"/>
              <a:gd name="connsiteX47" fmla="*/ 1528877 w 1920240"/>
              <a:gd name="connsiteY47" fmla="*/ 676656 h 1978761"/>
              <a:gd name="connsiteX48" fmla="*/ 1411834 w 1920240"/>
              <a:gd name="connsiteY48" fmla="*/ 212141 h 1978761"/>
              <a:gd name="connsiteX49" fmla="*/ 1404519 w 1920240"/>
              <a:gd name="connsiteY49" fmla="*/ 168249 h 1978761"/>
              <a:gd name="connsiteX50" fmla="*/ 1408176 w 1920240"/>
              <a:gd name="connsiteY50" fmla="*/ 21945 h 1978761"/>
              <a:gd name="connsiteX51" fmla="*/ 1554480 w 1920240"/>
              <a:gd name="connsiteY51" fmla="*/ 0 h 1978761"/>
              <a:gd name="connsiteX52" fmla="*/ 1561795 w 1920240"/>
              <a:gd name="connsiteY52" fmla="*/ 51206 h 1978761"/>
              <a:gd name="connsiteX53" fmla="*/ 1594714 w 1920240"/>
              <a:gd name="connsiteY53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402336 w 1920240"/>
              <a:gd name="connsiteY33" fmla="*/ 1550822 h 1978761"/>
              <a:gd name="connsiteX34" fmla="*/ 413309 w 1920240"/>
              <a:gd name="connsiteY34" fmla="*/ 1583741 h 1978761"/>
              <a:gd name="connsiteX35" fmla="*/ 435255 w 1920240"/>
              <a:gd name="connsiteY35" fmla="*/ 1616659 h 1978761"/>
              <a:gd name="connsiteX36" fmla="*/ 482803 w 1920240"/>
              <a:gd name="connsiteY36" fmla="*/ 1645920 h 1978761"/>
              <a:gd name="connsiteX37" fmla="*/ 541325 w 1920240"/>
              <a:gd name="connsiteY37" fmla="*/ 1653235 h 1978761"/>
              <a:gd name="connsiteX38" fmla="*/ 1561795 w 1920240"/>
              <a:gd name="connsiteY38" fmla="*/ 1649577 h 1978761"/>
              <a:gd name="connsiteX39" fmla="*/ 1638605 w 1920240"/>
              <a:gd name="connsiteY39" fmla="*/ 1638605 h 1978761"/>
              <a:gd name="connsiteX40" fmla="*/ 1667866 w 1920240"/>
              <a:gd name="connsiteY40" fmla="*/ 1631289 h 1978761"/>
              <a:gd name="connsiteX41" fmla="*/ 1678839 w 1920240"/>
              <a:gd name="connsiteY41" fmla="*/ 1616659 h 1978761"/>
              <a:gd name="connsiteX42" fmla="*/ 1693469 w 1920240"/>
              <a:gd name="connsiteY42" fmla="*/ 1543507 h 1978761"/>
              <a:gd name="connsiteX43" fmla="*/ 1697127 w 1920240"/>
              <a:gd name="connsiteY43" fmla="*/ 1506931 h 1978761"/>
              <a:gd name="connsiteX44" fmla="*/ 1686154 w 1920240"/>
              <a:gd name="connsiteY44" fmla="*/ 1422806 h 1978761"/>
              <a:gd name="connsiteX45" fmla="*/ 1634947 w 1920240"/>
              <a:gd name="connsiteY45" fmla="*/ 1082649 h 1978761"/>
              <a:gd name="connsiteX46" fmla="*/ 1528877 w 1920240"/>
              <a:gd name="connsiteY46" fmla="*/ 676656 h 1978761"/>
              <a:gd name="connsiteX47" fmla="*/ 1411834 w 1920240"/>
              <a:gd name="connsiteY47" fmla="*/ 212141 h 1978761"/>
              <a:gd name="connsiteX48" fmla="*/ 1404519 w 1920240"/>
              <a:gd name="connsiteY48" fmla="*/ 168249 h 1978761"/>
              <a:gd name="connsiteX49" fmla="*/ 1408176 w 1920240"/>
              <a:gd name="connsiteY49" fmla="*/ 21945 h 1978761"/>
              <a:gd name="connsiteX50" fmla="*/ 1554480 w 1920240"/>
              <a:gd name="connsiteY50" fmla="*/ 0 h 1978761"/>
              <a:gd name="connsiteX51" fmla="*/ 1561795 w 1920240"/>
              <a:gd name="connsiteY51" fmla="*/ 51206 h 1978761"/>
              <a:gd name="connsiteX52" fmla="*/ 1594714 w 1920240"/>
              <a:gd name="connsiteY52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402336 w 1920240"/>
              <a:gd name="connsiteY32" fmla="*/ 1550822 h 1978761"/>
              <a:gd name="connsiteX33" fmla="*/ 413309 w 1920240"/>
              <a:gd name="connsiteY33" fmla="*/ 1583741 h 1978761"/>
              <a:gd name="connsiteX34" fmla="*/ 435255 w 1920240"/>
              <a:gd name="connsiteY34" fmla="*/ 1616659 h 1978761"/>
              <a:gd name="connsiteX35" fmla="*/ 482803 w 1920240"/>
              <a:gd name="connsiteY35" fmla="*/ 1645920 h 1978761"/>
              <a:gd name="connsiteX36" fmla="*/ 541325 w 1920240"/>
              <a:gd name="connsiteY36" fmla="*/ 1653235 h 1978761"/>
              <a:gd name="connsiteX37" fmla="*/ 1561795 w 1920240"/>
              <a:gd name="connsiteY37" fmla="*/ 1649577 h 1978761"/>
              <a:gd name="connsiteX38" fmla="*/ 1638605 w 1920240"/>
              <a:gd name="connsiteY38" fmla="*/ 1638605 h 1978761"/>
              <a:gd name="connsiteX39" fmla="*/ 1667866 w 1920240"/>
              <a:gd name="connsiteY39" fmla="*/ 1631289 h 1978761"/>
              <a:gd name="connsiteX40" fmla="*/ 1678839 w 1920240"/>
              <a:gd name="connsiteY40" fmla="*/ 1616659 h 1978761"/>
              <a:gd name="connsiteX41" fmla="*/ 1693469 w 1920240"/>
              <a:gd name="connsiteY41" fmla="*/ 1543507 h 1978761"/>
              <a:gd name="connsiteX42" fmla="*/ 1697127 w 1920240"/>
              <a:gd name="connsiteY42" fmla="*/ 1506931 h 1978761"/>
              <a:gd name="connsiteX43" fmla="*/ 1686154 w 1920240"/>
              <a:gd name="connsiteY43" fmla="*/ 1422806 h 1978761"/>
              <a:gd name="connsiteX44" fmla="*/ 1634947 w 1920240"/>
              <a:gd name="connsiteY44" fmla="*/ 1082649 h 1978761"/>
              <a:gd name="connsiteX45" fmla="*/ 1528877 w 1920240"/>
              <a:gd name="connsiteY45" fmla="*/ 676656 h 1978761"/>
              <a:gd name="connsiteX46" fmla="*/ 1411834 w 1920240"/>
              <a:gd name="connsiteY46" fmla="*/ 212141 h 1978761"/>
              <a:gd name="connsiteX47" fmla="*/ 1404519 w 1920240"/>
              <a:gd name="connsiteY47" fmla="*/ 168249 h 1978761"/>
              <a:gd name="connsiteX48" fmla="*/ 1408176 w 1920240"/>
              <a:gd name="connsiteY48" fmla="*/ 21945 h 1978761"/>
              <a:gd name="connsiteX49" fmla="*/ 1554480 w 1920240"/>
              <a:gd name="connsiteY49" fmla="*/ 0 h 1978761"/>
              <a:gd name="connsiteX50" fmla="*/ 1561795 w 1920240"/>
              <a:gd name="connsiteY50" fmla="*/ 51206 h 1978761"/>
              <a:gd name="connsiteX51" fmla="*/ 1594714 w 1920240"/>
              <a:gd name="connsiteY51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402336 w 1920240"/>
              <a:gd name="connsiteY31" fmla="*/ 1550822 h 1978761"/>
              <a:gd name="connsiteX32" fmla="*/ 413309 w 1920240"/>
              <a:gd name="connsiteY32" fmla="*/ 1583741 h 1978761"/>
              <a:gd name="connsiteX33" fmla="*/ 435255 w 1920240"/>
              <a:gd name="connsiteY33" fmla="*/ 1616659 h 1978761"/>
              <a:gd name="connsiteX34" fmla="*/ 482803 w 1920240"/>
              <a:gd name="connsiteY34" fmla="*/ 1645920 h 1978761"/>
              <a:gd name="connsiteX35" fmla="*/ 541325 w 1920240"/>
              <a:gd name="connsiteY35" fmla="*/ 1653235 h 1978761"/>
              <a:gd name="connsiteX36" fmla="*/ 1561795 w 1920240"/>
              <a:gd name="connsiteY36" fmla="*/ 1649577 h 1978761"/>
              <a:gd name="connsiteX37" fmla="*/ 1638605 w 1920240"/>
              <a:gd name="connsiteY37" fmla="*/ 1638605 h 1978761"/>
              <a:gd name="connsiteX38" fmla="*/ 1667866 w 1920240"/>
              <a:gd name="connsiteY38" fmla="*/ 1631289 h 1978761"/>
              <a:gd name="connsiteX39" fmla="*/ 1678839 w 1920240"/>
              <a:gd name="connsiteY39" fmla="*/ 1616659 h 1978761"/>
              <a:gd name="connsiteX40" fmla="*/ 1693469 w 1920240"/>
              <a:gd name="connsiteY40" fmla="*/ 1543507 h 1978761"/>
              <a:gd name="connsiteX41" fmla="*/ 1697127 w 1920240"/>
              <a:gd name="connsiteY41" fmla="*/ 1506931 h 1978761"/>
              <a:gd name="connsiteX42" fmla="*/ 1686154 w 1920240"/>
              <a:gd name="connsiteY42" fmla="*/ 1422806 h 1978761"/>
              <a:gd name="connsiteX43" fmla="*/ 1634947 w 1920240"/>
              <a:gd name="connsiteY43" fmla="*/ 1082649 h 1978761"/>
              <a:gd name="connsiteX44" fmla="*/ 1528877 w 1920240"/>
              <a:gd name="connsiteY44" fmla="*/ 676656 h 1978761"/>
              <a:gd name="connsiteX45" fmla="*/ 1411834 w 1920240"/>
              <a:gd name="connsiteY45" fmla="*/ 212141 h 1978761"/>
              <a:gd name="connsiteX46" fmla="*/ 1404519 w 1920240"/>
              <a:gd name="connsiteY46" fmla="*/ 168249 h 1978761"/>
              <a:gd name="connsiteX47" fmla="*/ 1408176 w 1920240"/>
              <a:gd name="connsiteY47" fmla="*/ 21945 h 1978761"/>
              <a:gd name="connsiteX48" fmla="*/ 1554480 w 1920240"/>
              <a:gd name="connsiteY48" fmla="*/ 0 h 1978761"/>
              <a:gd name="connsiteX49" fmla="*/ 1561795 w 1920240"/>
              <a:gd name="connsiteY49" fmla="*/ 51206 h 1978761"/>
              <a:gd name="connsiteX50" fmla="*/ 1594714 w 1920240"/>
              <a:gd name="connsiteY50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413309 w 1920240"/>
              <a:gd name="connsiteY31" fmla="*/ 1583741 h 1978761"/>
              <a:gd name="connsiteX32" fmla="*/ 435255 w 1920240"/>
              <a:gd name="connsiteY32" fmla="*/ 1616659 h 1978761"/>
              <a:gd name="connsiteX33" fmla="*/ 482803 w 1920240"/>
              <a:gd name="connsiteY33" fmla="*/ 1645920 h 1978761"/>
              <a:gd name="connsiteX34" fmla="*/ 541325 w 1920240"/>
              <a:gd name="connsiteY34" fmla="*/ 1653235 h 1978761"/>
              <a:gd name="connsiteX35" fmla="*/ 1561795 w 1920240"/>
              <a:gd name="connsiteY35" fmla="*/ 1649577 h 1978761"/>
              <a:gd name="connsiteX36" fmla="*/ 1638605 w 1920240"/>
              <a:gd name="connsiteY36" fmla="*/ 1638605 h 1978761"/>
              <a:gd name="connsiteX37" fmla="*/ 1667866 w 1920240"/>
              <a:gd name="connsiteY37" fmla="*/ 1631289 h 1978761"/>
              <a:gd name="connsiteX38" fmla="*/ 1678839 w 1920240"/>
              <a:gd name="connsiteY38" fmla="*/ 1616659 h 1978761"/>
              <a:gd name="connsiteX39" fmla="*/ 1693469 w 1920240"/>
              <a:gd name="connsiteY39" fmla="*/ 1543507 h 1978761"/>
              <a:gd name="connsiteX40" fmla="*/ 1697127 w 1920240"/>
              <a:gd name="connsiteY40" fmla="*/ 1506931 h 1978761"/>
              <a:gd name="connsiteX41" fmla="*/ 1686154 w 1920240"/>
              <a:gd name="connsiteY41" fmla="*/ 1422806 h 1978761"/>
              <a:gd name="connsiteX42" fmla="*/ 1634947 w 1920240"/>
              <a:gd name="connsiteY42" fmla="*/ 1082649 h 1978761"/>
              <a:gd name="connsiteX43" fmla="*/ 1528877 w 1920240"/>
              <a:gd name="connsiteY43" fmla="*/ 676656 h 1978761"/>
              <a:gd name="connsiteX44" fmla="*/ 1411834 w 1920240"/>
              <a:gd name="connsiteY44" fmla="*/ 212141 h 1978761"/>
              <a:gd name="connsiteX45" fmla="*/ 1404519 w 1920240"/>
              <a:gd name="connsiteY45" fmla="*/ 168249 h 1978761"/>
              <a:gd name="connsiteX46" fmla="*/ 1408176 w 1920240"/>
              <a:gd name="connsiteY46" fmla="*/ 21945 h 1978761"/>
              <a:gd name="connsiteX47" fmla="*/ 1554480 w 1920240"/>
              <a:gd name="connsiteY47" fmla="*/ 0 h 1978761"/>
              <a:gd name="connsiteX48" fmla="*/ 1561795 w 1920240"/>
              <a:gd name="connsiteY48" fmla="*/ 51206 h 1978761"/>
              <a:gd name="connsiteX49" fmla="*/ 1594714 w 1920240"/>
              <a:gd name="connsiteY49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435255 w 1920240"/>
              <a:gd name="connsiteY31" fmla="*/ 1616659 h 1978761"/>
              <a:gd name="connsiteX32" fmla="*/ 482803 w 1920240"/>
              <a:gd name="connsiteY32" fmla="*/ 1645920 h 1978761"/>
              <a:gd name="connsiteX33" fmla="*/ 541325 w 1920240"/>
              <a:gd name="connsiteY33" fmla="*/ 1653235 h 1978761"/>
              <a:gd name="connsiteX34" fmla="*/ 1561795 w 1920240"/>
              <a:gd name="connsiteY34" fmla="*/ 1649577 h 1978761"/>
              <a:gd name="connsiteX35" fmla="*/ 1638605 w 1920240"/>
              <a:gd name="connsiteY35" fmla="*/ 1638605 h 1978761"/>
              <a:gd name="connsiteX36" fmla="*/ 1667866 w 1920240"/>
              <a:gd name="connsiteY36" fmla="*/ 1631289 h 1978761"/>
              <a:gd name="connsiteX37" fmla="*/ 1678839 w 1920240"/>
              <a:gd name="connsiteY37" fmla="*/ 1616659 h 1978761"/>
              <a:gd name="connsiteX38" fmla="*/ 1693469 w 1920240"/>
              <a:gd name="connsiteY38" fmla="*/ 1543507 h 1978761"/>
              <a:gd name="connsiteX39" fmla="*/ 1697127 w 1920240"/>
              <a:gd name="connsiteY39" fmla="*/ 1506931 h 1978761"/>
              <a:gd name="connsiteX40" fmla="*/ 1686154 w 1920240"/>
              <a:gd name="connsiteY40" fmla="*/ 1422806 h 1978761"/>
              <a:gd name="connsiteX41" fmla="*/ 1634947 w 1920240"/>
              <a:gd name="connsiteY41" fmla="*/ 1082649 h 1978761"/>
              <a:gd name="connsiteX42" fmla="*/ 1528877 w 1920240"/>
              <a:gd name="connsiteY42" fmla="*/ 676656 h 1978761"/>
              <a:gd name="connsiteX43" fmla="*/ 1411834 w 1920240"/>
              <a:gd name="connsiteY43" fmla="*/ 212141 h 1978761"/>
              <a:gd name="connsiteX44" fmla="*/ 1404519 w 1920240"/>
              <a:gd name="connsiteY44" fmla="*/ 168249 h 1978761"/>
              <a:gd name="connsiteX45" fmla="*/ 1408176 w 1920240"/>
              <a:gd name="connsiteY45" fmla="*/ 21945 h 1978761"/>
              <a:gd name="connsiteX46" fmla="*/ 1554480 w 1920240"/>
              <a:gd name="connsiteY46" fmla="*/ 0 h 1978761"/>
              <a:gd name="connsiteX47" fmla="*/ 1561795 w 1920240"/>
              <a:gd name="connsiteY47" fmla="*/ 51206 h 1978761"/>
              <a:gd name="connsiteX48" fmla="*/ 1594714 w 1920240"/>
              <a:gd name="connsiteY48" fmla="*/ 237744 h 1978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20240" h="1978761">
                <a:moveTo>
                  <a:pt x="1594714" y="237744"/>
                </a:moveTo>
                <a:lnTo>
                  <a:pt x="1653235" y="526694"/>
                </a:lnTo>
                <a:lnTo>
                  <a:pt x="1733703" y="848563"/>
                </a:lnTo>
                <a:lnTo>
                  <a:pt x="1773936" y="994867"/>
                </a:lnTo>
                <a:lnTo>
                  <a:pt x="1854403" y="1499616"/>
                </a:lnTo>
                <a:lnTo>
                  <a:pt x="1887322" y="1561795"/>
                </a:lnTo>
                <a:lnTo>
                  <a:pt x="1920240" y="1623974"/>
                </a:lnTo>
                <a:lnTo>
                  <a:pt x="1920240" y="1649577"/>
                </a:lnTo>
                <a:lnTo>
                  <a:pt x="1898295" y="1715414"/>
                </a:lnTo>
                <a:lnTo>
                  <a:pt x="1843431" y="1803197"/>
                </a:lnTo>
                <a:lnTo>
                  <a:pt x="1770279" y="1909267"/>
                </a:lnTo>
                <a:lnTo>
                  <a:pt x="1719072" y="1971446"/>
                </a:lnTo>
                <a:lnTo>
                  <a:pt x="1697127" y="1978761"/>
                </a:lnTo>
                <a:lnTo>
                  <a:pt x="1653235" y="1971446"/>
                </a:lnTo>
                <a:lnTo>
                  <a:pt x="1609344" y="1956816"/>
                </a:lnTo>
                <a:lnTo>
                  <a:pt x="1525219" y="1923897"/>
                </a:lnTo>
                <a:lnTo>
                  <a:pt x="1470355" y="1920240"/>
                </a:lnTo>
                <a:lnTo>
                  <a:pt x="1159459" y="1909267"/>
                </a:lnTo>
                <a:lnTo>
                  <a:pt x="603504" y="1890979"/>
                </a:lnTo>
                <a:lnTo>
                  <a:pt x="380391" y="1880006"/>
                </a:lnTo>
                <a:lnTo>
                  <a:pt x="299923" y="1858061"/>
                </a:lnTo>
                <a:lnTo>
                  <a:pt x="208483" y="1825142"/>
                </a:lnTo>
                <a:lnTo>
                  <a:pt x="131674" y="1788566"/>
                </a:lnTo>
                <a:lnTo>
                  <a:pt x="65837" y="1741017"/>
                </a:lnTo>
                <a:lnTo>
                  <a:pt x="32919" y="1708099"/>
                </a:lnTo>
                <a:lnTo>
                  <a:pt x="10973" y="1667865"/>
                </a:lnTo>
                <a:lnTo>
                  <a:pt x="0" y="1627632"/>
                </a:lnTo>
                <a:lnTo>
                  <a:pt x="3658" y="1605686"/>
                </a:lnTo>
                <a:lnTo>
                  <a:pt x="10973" y="1591056"/>
                </a:lnTo>
                <a:lnTo>
                  <a:pt x="43891" y="1572768"/>
                </a:lnTo>
                <a:lnTo>
                  <a:pt x="95098" y="1550822"/>
                </a:lnTo>
                <a:lnTo>
                  <a:pt x="435255" y="1616659"/>
                </a:lnTo>
                <a:lnTo>
                  <a:pt x="482803" y="1645920"/>
                </a:lnTo>
                <a:lnTo>
                  <a:pt x="541325" y="1653235"/>
                </a:lnTo>
                <a:lnTo>
                  <a:pt x="1561795" y="1649577"/>
                </a:lnTo>
                <a:lnTo>
                  <a:pt x="1638605" y="1638605"/>
                </a:lnTo>
                <a:lnTo>
                  <a:pt x="1667866" y="1631289"/>
                </a:lnTo>
                <a:lnTo>
                  <a:pt x="1678839" y="1616659"/>
                </a:lnTo>
                <a:lnTo>
                  <a:pt x="1693469" y="1543507"/>
                </a:lnTo>
                <a:lnTo>
                  <a:pt x="1697127" y="1506931"/>
                </a:lnTo>
                <a:lnTo>
                  <a:pt x="1686154" y="1422806"/>
                </a:lnTo>
                <a:lnTo>
                  <a:pt x="1634947" y="1082649"/>
                </a:lnTo>
                <a:lnTo>
                  <a:pt x="1528877" y="676656"/>
                </a:lnTo>
                <a:lnTo>
                  <a:pt x="1411834" y="212141"/>
                </a:lnTo>
                <a:lnTo>
                  <a:pt x="1404519" y="168249"/>
                </a:lnTo>
                <a:lnTo>
                  <a:pt x="1408176" y="21945"/>
                </a:lnTo>
                <a:lnTo>
                  <a:pt x="1554480" y="0"/>
                </a:lnTo>
                <a:lnTo>
                  <a:pt x="1561795" y="51206"/>
                </a:lnTo>
                <a:lnTo>
                  <a:pt x="1594714" y="2377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7428B57-1D5C-462E-806F-E1205B894204}"/>
              </a:ext>
            </a:extLst>
          </p:cNvPr>
          <p:cNvSpPr/>
          <p:nvPr/>
        </p:nvSpPr>
        <p:spPr>
          <a:xfrm>
            <a:off x="5494338" y="5160964"/>
            <a:ext cx="482600" cy="390525"/>
          </a:xfrm>
          <a:custGeom>
            <a:avLst/>
            <a:gdLst>
              <a:gd name="connsiteX0" fmla="*/ 269081 w 483394"/>
              <a:gd name="connsiteY0" fmla="*/ 54769 h 390525"/>
              <a:gd name="connsiteX1" fmla="*/ 73819 w 483394"/>
              <a:gd name="connsiteY1" fmla="*/ 19050 h 390525"/>
              <a:gd name="connsiteX2" fmla="*/ 19050 w 483394"/>
              <a:gd name="connsiteY2" fmla="*/ 7144 h 390525"/>
              <a:gd name="connsiteX3" fmla="*/ 2381 w 483394"/>
              <a:gd name="connsiteY3" fmla="*/ 14287 h 390525"/>
              <a:gd name="connsiteX4" fmla="*/ 0 w 483394"/>
              <a:gd name="connsiteY4" fmla="*/ 28575 h 390525"/>
              <a:gd name="connsiteX5" fmla="*/ 11906 w 483394"/>
              <a:gd name="connsiteY5" fmla="*/ 52387 h 390525"/>
              <a:gd name="connsiteX6" fmla="*/ 52387 w 483394"/>
              <a:gd name="connsiteY6" fmla="*/ 80962 h 390525"/>
              <a:gd name="connsiteX7" fmla="*/ 135731 w 483394"/>
              <a:gd name="connsiteY7" fmla="*/ 138112 h 390525"/>
              <a:gd name="connsiteX8" fmla="*/ 230981 w 483394"/>
              <a:gd name="connsiteY8" fmla="*/ 209550 h 390525"/>
              <a:gd name="connsiteX9" fmla="*/ 340519 w 483394"/>
              <a:gd name="connsiteY9" fmla="*/ 300037 h 390525"/>
              <a:gd name="connsiteX10" fmla="*/ 383381 w 483394"/>
              <a:gd name="connsiteY10" fmla="*/ 359569 h 390525"/>
              <a:gd name="connsiteX11" fmla="*/ 409575 w 483394"/>
              <a:gd name="connsiteY11" fmla="*/ 390525 h 390525"/>
              <a:gd name="connsiteX12" fmla="*/ 483394 w 483394"/>
              <a:gd name="connsiteY12" fmla="*/ 0 h 390525"/>
              <a:gd name="connsiteX13" fmla="*/ 447675 w 483394"/>
              <a:gd name="connsiteY13" fmla="*/ 21431 h 390525"/>
              <a:gd name="connsiteX14" fmla="*/ 421481 w 483394"/>
              <a:gd name="connsiteY14" fmla="*/ 45244 h 390525"/>
              <a:gd name="connsiteX15" fmla="*/ 390525 w 483394"/>
              <a:gd name="connsiteY15" fmla="*/ 61912 h 390525"/>
              <a:gd name="connsiteX16" fmla="*/ 361950 w 483394"/>
              <a:gd name="connsiteY16" fmla="*/ 66675 h 390525"/>
              <a:gd name="connsiteX17" fmla="*/ 330994 w 483394"/>
              <a:gd name="connsiteY17" fmla="*/ 66675 h 390525"/>
              <a:gd name="connsiteX18" fmla="*/ 269081 w 483394"/>
              <a:gd name="connsiteY18" fmla="*/ 54769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83394" h="390525">
                <a:moveTo>
                  <a:pt x="269081" y="54769"/>
                </a:moveTo>
                <a:lnTo>
                  <a:pt x="73819" y="19050"/>
                </a:lnTo>
                <a:lnTo>
                  <a:pt x="19050" y="7144"/>
                </a:lnTo>
                <a:lnTo>
                  <a:pt x="2381" y="14287"/>
                </a:lnTo>
                <a:lnTo>
                  <a:pt x="0" y="28575"/>
                </a:lnTo>
                <a:lnTo>
                  <a:pt x="11906" y="52387"/>
                </a:lnTo>
                <a:lnTo>
                  <a:pt x="52387" y="80962"/>
                </a:lnTo>
                <a:lnTo>
                  <a:pt x="135731" y="138112"/>
                </a:lnTo>
                <a:lnTo>
                  <a:pt x="230981" y="209550"/>
                </a:lnTo>
                <a:lnTo>
                  <a:pt x="340519" y="300037"/>
                </a:lnTo>
                <a:lnTo>
                  <a:pt x="383381" y="359569"/>
                </a:lnTo>
                <a:lnTo>
                  <a:pt x="409575" y="390525"/>
                </a:lnTo>
                <a:lnTo>
                  <a:pt x="483394" y="0"/>
                </a:lnTo>
                <a:lnTo>
                  <a:pt x="447675" y="21431"/>
                </a:lnTo>
                <a:lnTo>
                  <a:pt x="421481" y="45244"/>
                </a:lnTo>
                <a:lnTo>
                  <a:pt x="390525" y="61912"/>
                </a:lnTo>
                <a:lnTo>
                  <a:pt x="361950" y="66675"/>
                </a:lnTo>
                <a:lnTo>
                  <a:pt x="330994" y="66675"/>
                </a:lnTo>
                <a:lnTo>
                  <a:pt x="269081" y="54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8AE7EA4-61CF-4EBD-9EC3-0636CA2828E5}"/>
              </a:ext>
            </a:extLst>
          </p:cNvPr>
          <p:cNvSpPr/>
          <p:nvPr/>
        </p:nvSpPr>
        <p:spPr>
          <a:xfrm rot="16200000">
            <a:off x="2806701" y="3448051"/>
            <a:ext cx="4518025" cy="511175"/>
          </a:xfrm>
          <a:custGeom>
            <a:avLst/>
            <a:gdLst>
              <a:gd name="connsiteX0" fmla="*/ 3118919 w 4517679"/>
              <a:gd name="connsiteY0" fmla="*/ 230863 h 511521"/>
              <a:gd name="connsiteX1" fmla="*/ 4065006 w 4517679"/>
              <a:gd name="connsiteY1" fmla="*/ 230863 h 511521"/>
              <a:gd name="connsiteX2" fmla="*/ 4141961 w 4517679"/>
              <a:gd name="connsiteY2" fmla="*/ 226336 h 511521"/>
              <a:gd name="connsiteX3" fmla="*/ 4191755 w 4517679"/>
              <a:gd name="connsiteY3" fmla="*/ 217283 h 511521"/>
              <a:gd name="connsiteX4" fmla="*/ 4259656 w 4517679"/>
              <a:gd name="connsiteY4" fmla="*/ 194649 h 511521"/>
              <a:gd name="connsiteX5" fmla="*/ 4318503 w 4517679"/>
              <a:gd name="connsiteY5" fmla="*/ 158435 h 511521"/>
              <a:gd name="connsiteX6" fmla="*/ 4409038 w 4517679"/>
              <a:gd name="connsiteY6" fmla="*/ 81481 h 511521"/>
              <a:gd name="connsiteX7" fmla="*/ 4458832 w 4517679"/>
              <a:gd name="connsiteY7" fmla="*/ 27160 h 511521"/>
              <a:gd name="connsiteX8" fmla="*/ 4485992 w 4517679"/>
              <a:gd name="connsiteY8" fmla="*/ 0 h 511521"/>
              <a:gd name="connsiteX9" fmla="*/ 4504099 w 4517679"/>
              <a:gd name="connsiteY9" fmla="*/ 4527 h 511521"/>
              <a:gd name="connsiteX10" fmla="*/ 4517679 w 4517679"/>
              <a:gd name="connsiteY10" fmla="*/ 27160 h 511521"/>
              <a:gd name="connsiteX11" fmla="*/ 4517679 w 4517679"/>
              <a:gd name="connsiteY11" fmla="*/ 54321 h 511521"/>
              <a:gd name="connsiteX12" fmla="*/ 4517679 w 4517679"/>
              <a:gd name="connsiteY12" fmla="*/ 90534 h 511521"/>
              <a:gd name="connsiteX13" fmla="*/ 4508626 w 4517679"/>
              <a:gd name="connsiteY13" fmla="*/ 140329 h 511521"/>
              <a:gd name="connsiteX14" fmla="*/ 4499572 w 4517679"/>
              <a:gd name="connsiteY14" fmla="*/ 190123 h 511521"/>
              <a:gd name="connsiteX15" fmla="*/ 4467885 w 4517679"/>
              <a:gd name="connsiteY15" fmla="*/ 262550 h 511521"/>
              <a:gd name="connsiteX16" fmla="*/ 4422618 w 4517679"/>
              <a:gd name="connsiteY16" fmla="*/ 348558 h 511521"/>
              <a:gd name="connsiteX17" fmla="*/ 4354717 w 4517679"/>
              <a:gd name="connsiteY17" fmla="*/ 461727 h 511521"/>
              <a:gd name="connsiteX18" fmla="*/ 4323030 w 4517679"/>
              <a:gd name="connsiteY18" fmla="*/ 497940 h 511521"/>
              <a:gd name="connsiteX19" fmla="*/ 4282289 w 4517679"/>
              <a:gd name="connsiteY19" fmla="*/ 506994 h 511521"/>
              <a:gd name="connsiteX20" fmla="*/ 4241549 w 4517679"/>
              <a:gd name="connsiteY20" fmla="*/ 511521 h 511521"/>
              <a:gd name="connsiteX21" fmla="*/ 4173648 w 4517679"/>
              <a:gd name="connsiteY21" fmla="*/ 493414 h 511521"/>
              <a:gd name="connsiteX22" fmla="*/ 4137434 w 4517679"/>
              <a:gd name="connsiteY22" fmla="*/ 479833 h 511521"/>
              <a:gd name="connsiteX23" fmla="*/ 4037846 w 4517679"/>
              <a:gd name="connsiteY23" fmla="*/ 479833 h 511521"/>
              <a:gd name="connsiteX24" fmla="*/ 2788468 w 4517679"/>
              <a:gd name="connsiteY24" fmla="*/ 475307 h 511521"/>
              <a:gd name="connsiteX25" fmla="*/ 1973656 w 4517679"/>
              <a:gd name="connsiteY25" fmla="*/ 470780 h 511521"/>
              <a:gd name="connsiteX26" fmla="*/ 434567 w 4517679"/>
              <a:gd name="connsiteY26" fmla="*/ 434566 h 511521"/>
              <a:gd name="connsiteX27" fmla="*/ 330452 w 4517679"/>
              <a:gd name="connsiteY27" fmla="*/ 434566 h 511521"/>
              <a:gd name="connsiteX28" fmla="*/ 208230 w 4517679"/>
              <a:gd name="connsiteY28" fmla="*/ 420986 h 511521"/>
              <a:gd name="connsiteX29" fmla="*/ 117695 w 4517679"/>
              <a:gd name="connsiteY29" fmla="*/ 398352 h 511521"/>
              <a:gd name="connsiteX30" fmla="*/ 58848 w 4517679"/>
              <a:gd name="connsiteY30" fmla="*/ 375719 h 511521"/>
              <a:gd name="connsiteX31" fmla="*/ 27161 w 4517679"/>
              <a:gd name="connsiteY31" fmla="*/ 357612 h 511521"/>
              <a:gd name="connsiteX32" fmla="*/ 4527 w 4517679"/>
              <a:gd name="connsiteY32" fmla="*/ 330451 h 511521"/>
              <a:gd name="connsiteX33" fmla="*/ 0 w 4517679"/>
              <a:gd name="connsiteY33" fmla="*/ 294237 h 511521"/>
              <a:gd name="connsiteX34" fmla="*/ 18107 w 4517679"/>
              <a:gd name="connsiteY34" fmla="*/ 271604 h 511521"/>
              <a:gd name="connsiteX35" fmla="*/ 67901 w 4517679"/>
              <a:gd name="connsiteY35" fmla="*/ 244443 h 511521"/>
              <a:gd name="connsiteX36" fmla="*/ 140329 w 4517679"/>
              <a:gd name="connsiteY36" fmla="*/ 226336 h 511521"/>
              <a:gd name="connsiteX37" fmla="*/ 244444 w 4517679"/>
              <a:gd name="connsiteY37" fmla="*/ 212756 h 511521"/>
              <a:gd name="connsiteX38" fmla="*/ 475307 w 4517679"/>
              <a:gd name="connsiteY38" fmla="*/ 212756 h 511521"/>
              <a:gd name="connsiteX39" fmla="*/ 1978182 w 4517679"/>
              <a:gd name="connsiteY39" fmla="*/ 230863 h 511521"/>
              <a:gd name="connsiteX40" fmla="*/ 3118919 w 4517679"/>
              <a:gd name="connsiteY40" fmla="*/ 230863 h 511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517679" h="511521">
                <a:moveTo>
                  <a:pt x="3118919" y="230863"/>
                </a:moveTo>
                <a:lnTo>
                  <a:pt x="4065006" y="230863"/>
                </a:lnTo>
                <a:lnTo>
                  <a:pt x="4141961" y="226336"/>
                </a:lnTo>
                <a:lnTo>
                  <a:pt x="4191755" y="217283"/>
                </a:lnTo>
                <a:lnTo>
                  <a:pt x="4259656" y="194649"/>
                </a:lnTo>
                <a:lnTo>
                  <a:pt x="4318503" y="158435"/>
                </a:lnTo>
                <a:lnTo>
                  <a:pt x="4409038" y="81481"/>
                </a:lnTo>
                <a:lnTo>
                  <a:pt x="4458832" y="27160"/>
                </a:lnTo>
                <a:lnTo>
                  <a:pt x="4485992" y="0"/>
                </a:lnTo>
                <a:lnTo>
                  <a:pt x="4504099" y="4527"/>
                </a:lnTo>
                <a:lnTo>
                  <a:pt x="4517679" y="27160"/>
                </a:lnTo>
                <a:lnTo>
                  <a:pt x="4517679" y="54321"/>
                </a:lnTo>
                <a:lnTo>
                  <a:pt x="4517679" y="90534"/>
                </a:lnTo>
                <a:lnTo>
                  <a:pt x="4508626" y="140329"/>
                </a:lnTo>
                <a:lnTo>
                  <a:pt x="4499572" y="190123"/>
                </a:lnTo>
                <a:lnTo>
                  <a:pt x="4467885" y="262550"/>
                </a:lnTo>
                <a:lnTo>
                  <a:pt x="4422618" y="348558"/>
                </a:lnTo>
                <a:lnTo>
                  <a:pt x="4354717" y="461727"/>
                </a:lnTo>
                <a:lnTo>
                  <a:pt x="4323030" y="497940"/>
                </a:lnTo>
                <a:lnTo>
                  <a:pt x="4282289" y="506994"/>
                </a:lnTo>
                <a:lnTo>
                  <a:pt x="4241549" y="511521"/>
                </a:lnTo>
                <a:lnTo>
                  <a:pt x="4173648" y="493414"/>
                </a:lnTo>
                <a:lnTo>
                  <a:pt x="4137434" y="479833"/>
                </a:lnTo>
                <a:lnTo>
                  <a:pt x="4037846" y="479833"/>
                </a:lnTo>
                <a:lnTo>
                  <a:pt x="2788468" y="475307"/>
                </a:lnTo>
                <a:lnTo>
                  <a:pt x="1973656" y="470780"/>
                </a:lnTo>
                <a:lnTo>
                  <a:pt x="434567" y="434566"/>
                </a:lnTo>
                <a:lnTo>
                  <a:pt x="330452" y="434566"/>
                </a:lnTo>
                <a:lnTo>
                  <a:pt x="208230" y="420986"/>
                </a:lnTo>
                <a:lnTo>
                  <a:pt x="117695" y="398352"/>
                </a:lnTo>
                <a:lnTo>
                  <a:pt x="58848" y="375719"/>
                </a:lnTo>
                <a:lnTo>
                  <a:pt x="27161" y="357612"/>
                </a:lnTo>
                <a:lnTo>
                  <a:pt x="4527" y="330451"/>
                </a:lnTo>
                <a:lnTo>
                  <a:pt x="0" y="294237"/>
                </a:lnTo>
                <a:lnTo>
                  <a:pt x="18107" y="271604"/>
                </a:lnTo>
                <a:lnTo>
                  <a:pt x="67901" y="244443"/>
                </a:lnTo>
                <a:lnTo>
                  <a:pt x="140329" y="226336"/>
                </a:lnTo>
                <a:lnTo>
                  <a:pt x="244444" y="212756"/>
                </a:lnTo>
                <a:lnTo>
                  <a:pt x="475307" y="212756"/>
                </a:lnTo>
                <a:lnTo>
                  <a:pt x="1978182" y="230863"/>
                </a:lnTo>
                <a:lnTo>
                  <a:pt x="3118919" y="2308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5F8C6FB-5FC4-44F0-8B84-5AB473078C2F}"/>
              </a:ext>
            </a:extLst>
          </p:cNvPr>
          <p:cNvSpPr/>
          <p:nvPr/>
        </p:nvSpPr>
        <p:spPr>
          <a:xfrm>
            <a:off x="7315200" y="5243514"/>
            <a:ext cx="706438" cy="682625"/>
          </a:xfrm>
          <a:custGeom>
            <a:avLst/>
            <a:gdLst>
              <a:gd name="connsiteX0" fmla="*/ 309563 w 707231"/>
              <a:gd name="connsiteY0" fmla="*/ 76200 h 683418"/>
              <a:gd name="connsiteX1" fmla="*/ 80963 w 707231"/>
              <a:gd name="connsiteY1" fmla="*/ 9525 h 683418"/>
              <a:gd name="connsiteX2" fmla="*/ 42863 w 707231"/>
              <a:gd name="connsiteY2" fmla="*/ 0 h 683418"/>
              <a:gd name="connsiteX3" fmla="*/ 19050 w 707231"/>
              <a:gd name="connsiteY3" fmla="*/ 0 h 683418"/>
              <a:gd name="connsiteX4" fmla="*/ 0 w 707231"/>
              <a:gd name="connsiteY4" fmla="*/ 9525 h 683418"/>
              <a:gd name="connsiteX5" fmla="*/ 0 w 707231"/>
              <a:gd name="connsiteY5" fmla="*/ 30956 h 683418"/>
              <a:gd name="connsiteX6" fmla="*/ 11906 w 707231"/>
              <a:gd name="connsiteY6" fmla="*/ 50006 h 683418"/>
              <a:gd name="connsiteX7" fmla="*/ 50006 w 707231"/>
              <a:gd name="connsiteY7" fmla="*/ 80962 h 683418"/>
              <a:gd name="connsiteX8" fmla="*/ 157163 w 707231"/>
              <a:gd name="connsiteY8" fmla="*/ 147637 h 683418"/>
              <a:gd name="connsiteX9" fmla="*/ 250031 w 707231"/>
              <a:gd name="connsiteY9" fmla="*/ 209550 h 683418"/>
              <a:gd name="connsiteX10" fmla="*/ 359569 w 707231"/>
              <a:gd name="connsiteY10" fmla="*/ 288131 h 683418"/>
              <a:gd name="connsiteX11" fmla="*/ 428625 w 707231"/>
              <a:gd name="connsiteY11" fmla="*/ 347662 h 683418"/>
              <a:gd name="connsiteX12" fmla="*/ 490538 w 707231"/>
              <a:gd name="connsiteY12" fmla="*/ 426243 h 683418"/>
              <a:gd name="connsiteX13" fmla="*/ 547688 w 707231"/>
              <a:gd name="connsiteY13" fmla="*/ 516731 h 683418"/>
              <a:gd name="connsiteX14" fmla="*/ 585788 w 707231"/>
              <a:gd name="connsiteY14" fmla="*/ 597693 h 683418"/>
              <a:gd name="connsiteX15" fmla="*/ 626269 w 707231"/>
              <a:gd name="connsiteY15" fmla="*/ 673893 h 683418"/>
              <a:gd name="connsiteX16" fmla="*/ 650081 w 707231"/>
              <a:gd name="connsiteY16" fmla="*/ 683418 h 683418"/>
              <a:gd name="connsiteX17" fmla="*/ 707231 w 707231"/>
              <a:gd name="connsiteY17" fmla="*/ 57150 h 683418"/>
              <a:gd name="connsiteX18" fmla="*/ 673894 w 707231"/>
              <a:gd name="connsiteY18" fmla="*/ 90487 h 683418"/>
              <a:gd name="connsiteX19" fmla="*/ 659606 w 707231"/>
              <a:gd name="connsiteY19" fmla="*/ 119062 h 683418"/>
              <a:gd name="connsiteX20" fmla="*/ 640556 w 707231"/>
              <a:gd name="connsiteY20" fmla="*/ 142875 h 683418"/>
              <a:gd name="connsiteX21" fmla="*/ 628650 w 707231"/>
              <a:gd name="connsiteY21" fmla="*/ 157162 h 683418"/>
              <a:gd name="connsiteX22" fmla="*/ 607219 w 707231"/>
              <a:gd name="connsiteY22" fmla="*/ 164306 h 683418"/>
              <a:gd name="connsiteX23" fmla="*/ 578644 w 707231"/>
              <a:gd name="connsiteY23" fmla="*/ 159543 h 683418"/>
              <a:gd name="connsiteX24" fmla="*/ 519113 w 707231"/>
              <a:gd name="connsiteY24" fmla="*/ 140493 h 683418"/>
              <a:gd name="connsiteX25" fmla="*/ 309563 w 707231"/>
              <a:gd name="connsiteY25" fmla="*/ 76200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7231" h="683418">
                <a:moveTo>
                  <a:pt x="309563" y="76200"/>
                </a:moveTo>
                <a:lnTo>
                  <a:pt x="80963" y="9525"/>
                </a:lnTo>
                <a:lnTo>
                  <a:pt x="42863" y="0"/>
                </a:lnTo>
                <a:lnTo>
                  <a:pt x="19050" y="0"/>
                </a:lnTo>
                <a:lnTo>
                  <a:pt x="0" y="9525"/>
                </a:lnTo>
                <a:lnTo>
                  <a:pt x="0" y="30956"/>
                </a:lnTo>
                <a:lnTo>
                  <a:pt x="11906" y="50006"/>
                </a:lnTo>
                <a:lnTo>
                  <a:pt x="50006" y="80962"/>
                </a:lnTo>
                <a:lnTo>
                  <a:pt x="157163" y="147637"/>
                </a:lnTo>
                <a:lnTo>
                  <a:pt x="250031" y="209550"/>
                </a:lnTo>
                <a:lnTo>
                  <a:pt x="359569" y="288131"/>
                </a:lnTo>
                <a:lnTo>
                  <a:pt x="428625" y="347662"/>
                </a:lnTo>
                <a:lnTo>
                  <a:pt x="490538" y="426243"/>
                </a:lnTo>
                <a:lnTo>
                  <a:pt x="547688" y="516731"/>
                </a:lnTo>
                <a:lnTo>
                  <a:pt x="585788" y="597693"/>
                </a:lnTo>
                <a:lnTo>
                  <a:pt x="626269" y="673893"/>
                </a:lnTo>
                <a:lnTo>
                  <a:pt x="650081" y="683418"/>
                </a:lnTo>
                <a:lnTo>
                  <a:pt x="707231" y="57150"/>
                </a:lnTo>
                <a:lnTo>
                  <a:pt x="673894" y="90487"/>
                </a:lnTo>
                <a:lnTo>
                  <a:pt x="659606" y="119062"/>
                </a:lnTo>
                <a:lnTo>
                  <a:pt x="640556" y="142875"/>
                </a:lnTo>
                <a:lnTo>
                  <a:pt x="628650" y="157162"/>
                </a:lnTo>
                <a:lnTo>
                  <a:pt x="607219" y="164306"/>
                </a:lnTo>
                <a:lnTo>
                  <a:pt x="578644" y="159543"/>
                </a:lnTo>
                <a:lnTo>
                  <a:pt x="519113" y="140493"/>
                </a:lnTo>
                <a:lnTo>
                  <a:pt x="309563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CD028148-E67F-428A-846B-1A10A1898042}"/>
              </a:ext>
            </a:extLst>
          </p:cNvPr>
          <p:cNvGrpSpPr/>
          <p:nvPr/>
        </p:nvGrpSpPr>
        <p:grpSpPr>
          <a:xfrm>
            <a:off x="3686175" y="1444626"/>
            <a:ext cx="4591050" cy="4518025"/>
            <a:chOff x="3686175" y="1444626"/>
            <a:chExt cx="4591050" cy="4518025"/>
          </a:xfrm>
        </p:grpSpPr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1C2AD8FD-8E6B-4206-9B5E-8D1D81EAB6A1}"/>
                </a:ext>
              </a:extLst>
            </p:cNvPr>
            <p:cNvSpPr/>
            <p:nvPr/>
          </p:nvSpPr>
          <p:spPr>
            <a:xfrm>
              <a:off x="3686175" y="1774825"/>
              <a:ext cx="1079500" cy="1333500"/>
            </a:xfrm>
            <a:custGeom>
              <a:avLst/>
              <a:gdLst>
                <a:gd name="connsiteX0" fmla="*/ 911225 w 1079500"/>
                <a:gd name="connsiteY0" fmla="*/ 495300 h 1333500"/>
                <a:gd name="connsiteX1" fmla="*/ 857250 w 1079500"/>
                <a:gd name="connsiteY1" fmla="*/ 584200 h 1333500"/>
                <a:gd name="connsiteX2" fmla="*/ 803275 w 1079500"/>
                <a:gd name="connsiteY2" fmla="*/ 654050 h 1333500"/>
                <a:gd name="connsiteX3" fmla="*/ 742950 w 1079500"/>
                <a:gd name="connsiteY3" fmla="*/ 730250 h 1333500"/>
                <a:gd name="connsiteX4" fmla="*/ 619125 w 1079500"/>
                <a:gd name="connsiteY4" fmla="*/ 873125 h 1333500"/>
                <a:gd name="connsiteX5" fmla="*/ 425450 w 1079500"/>
                <a:gd name="connsiteY5" fmla="*/ 1041400 h 1333500"/>
                <a:gd name="connsiteX6" fmla="*/ 200025 w 1079500"/>
                <a:gd name="connsiteY6" fmla="*/ 1219200 h 1333500"/>
                <a:gd name="connsiteX7" fmla="*/ 53975 w 1079500"/>
                <a:gd name="connsiteY7" fmla="*/ 1323975 h 1333500"/>
                <a:gd name="connsiteX8" fmla="*/ 28575 w 1079500"/>
                <a:gd name="connsiteY8" fmla="*/ 1333500 h 1333500"/>
                <a:gd name="connsiteX9" fmla="*/ 6350 w 1079500"/>
                <a:gd name="connsiteY9" fmla="*/ 1333500 h 1333500"/>
                <a:gd name="connsiteX10" fmla="*/ 0 w 1079500"/>
                <a:gd name="connsiteY10" fmla="*/ 1323975 h 1333500"/>
                <a:gd name="connsiteX11" fmla="*/ 3175 w 1079500"/>
                <a:gd name="connsiteY11" fmla="*/ 1308100 h 1333500"/>
                <a:gd name="connsiteX12" fmla="*/ 9525 w 1079500"/>
                <a:gd name="connsiteY12" fmla="*/ 1285875 h 1333500"/>
                <a:gd name="connsiteX13" fmla="*/ 22225 w 1079500"/>
                <a:gd name="connsiteY13" fmla="*/ 1263650 h 1333500"/>
                <a:gd name="connsiteX14" fmla="*/ 114300 w 1079500"/>
                <a:gd name="connsiteY14" fmla="*/ 1171575 h 1333500"/>
                <a:gd name="connsiteX15" fmla="*/ 231775 w 1079500"/>
                <a:gd name="connsiteY15" fmla="*/ 1047750 h 1333500"/>
                <a:gd name="connsiteX16" fmla="*/ 339725 w 1079500"/>
                <a:gd name="connsiteY16" fmla="*/ 920750 h 1333500"/>
                <a:gd name="connsiteX17" fmla="*/ 454025 w 1079500"/>
                <a:gd name="connsiteY17" fmla="*/ 774700 h 1333500"/>
                <a:gd name="connsiteX18" fmla="*/ 577850 w 1079500"/>
                <a:gd name="connsiteY18" fmla="*/ 590550 h 1333500"/>
                <a:gd name="connsiteX19" fmla="*/ 676275 w 1079500"/>
                <a:gd name="connsiteY19" fmla="*/ 419100 h 1333500"/>
                <a:gd name="connsiteX20" fmla="*/ 746125 w 1079500"/>
                <a:gd name="connsiteY20" fmla="*/ 273050 h 1333500"/>
                <a:gd name="connsiteX21" fmla="*/ 774700 w 1079500"/>
                <a:gd name="connsiteY21" fmla="*/ 206375 h 1333500"/>
                <a:gd name="connsiteX22" fmla="*/ 781050 w 1079500"/>
                <a:gd name="connsiteY22" fmla="*/ 168275 h 1333500"/>
                <a:gd name="connsiteX23" fmla="*/ 777875 w 1079500"/>
                <a:gd name="connsiteY23" fmla="*/ 139700 h 1333500"/>
                <a:gd name="connsiteX24" fmla="*/ 765175 w 1079500"/>
                <a:gd name="connsiteY24" fmla="*/ 104775 h 1333500"/>
                <a:gd name="connsiteX25" fmla="*/ 733425 w 1079500"/>
                <a:gd name="connsiteY25" fmla="*/ 63500 h 1333500"/>
                <a:gd name="connsiteX26" fmla="*/ 695325 w 1079500"/>
                <a:gd name="connsiteY26" fmla="*/ 31750 h 1333500"/>
                <a:gd name="connsiteX27" fmla="*/ 692150 w 1079500"/>
                <a:gd name="connsiteY27" fmla="*/ 22225 h 1333500"/>
                <a:gd name="connsiteX28" fmla="*/ 698500 w 1079500"/>
                <a:gd name="connsiteY28" fmla="*/ 6350 h 1333500"/>
                <a:gd name="connsiteX29" fmla="*/ 730250 w 1079500"/>
                <a:gd name="connsiteY29" fmla="*/ 0 h 1333500"/>
                <a:gd name="connsiteX30" fmla="*/ 768350 w 1079500"/>
                <a:gd name="connsiteY30" fmla="*/ 0 h 1333500"/>
                <a:gd name="connsiteX31" fmla="*/ 835025 w 1079500"/>
                <a:gd name="connsiteY31" fmla="*/ 12700 h 1333500"/>
                <a:gd name="connsiteX32" fmla="*/ 882650 w 1079500"/>
                <a:gd name="connsiteY32" fmla="*/ 31750 h 1333500"/>
                <a:gd name="connsiteX33" fmla="*/ 927100 w 1079500"/>
                <a:gd name="connsiteY33" fmla="*/ 63500 h 1333500"/>
                <a:gd name="connsiteX34" fmla="*/ 996950 w 1079500"/>
                <a:gd name="connsiteY34" fmla="*/ 123825 h 1333500"/>
                <a:gd name="connsiteX35" fmla="*/ 1066800 w 1079500"/>
                <a:gd name="connsiteY35" fmla="*/ 203200 h 1333500"/>
                <a:gd name="connsiteX36" fmla="*/ 1079500 w 1079500"/>
                <a:gd name="connsiteY36" fmla="*/ 241300 h 1333500"/>
                <a:gd name="connsiteX37" fmla="*/ 1079500 w 1079500"/>
                <a:gd name="connsiteY37" fmla="*/ 257175 h 1333500"/>
                <a:gd name="connsiteX38" fmla="*/ 1073150 w 1079500"/>
                <a:gd name="connsiteY38" fmla="*/ 276225 h 1333500"/>
                <a:gd name="connsiteX39" fmla="*/ 1060450 w 1079500"/>
                <a:gd name="connsiteY39" fmla="*/ 295275 h 1333500"/>
                <a:gd name="connsiteX40" fmla="*/ 1041400 w 1079500"/>
                <a:gd name="connsiteY40" fmla="*/ 317500 h 1333500"/>
                <a:gd name="connsiteX41" fmla="*/ 1019175 w 1079500"/>
                <a:gd name="connsiteY41" fmla="*/ 342900 h 1333500"/>
                <a:gd name="connsiteX42" fmla="*/ 990600 w 1079500"/>
                <a:gd name="connsiteY42" fmla="*/ 361950 h 1333500"/>
                <a:gd name="connsiteX43" fmla="*/ 952500 w 1079500"/>
                <a:gd name="connsiteY43" fmla="*/ 434975 h 1333500"/>
                <a:gd name="connsiteX44" fmla="*/ 911225 w 1079500"/>
                <a:gd name="connsiteY44" fmla="*/ 49530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9500" h="1333500">
                  <a:moveTo>
                    <a:pt x="911225" y="495300"/>
                  </a:moveTo>
                  <a:lnTo>
                    <a:pt x="857250" y="584200"/>
                  </a:lnTo>
                  <a:lnTo>
                    <a:pt x="803275" y="654050"/>
                  </a:lnTo>
                  <a:lnTo>
                    <a:pt x="742950" y="730250"/>
                  </a:lnTo>
                  <a:lnTo>
                    <a:pt x="619125" y="873125"/>
                  </a:lnTo>
                  <a:lnTo>
                    <a:pt x="425450" y="1041400"/>
                  </a:lnTo>
                  <a:lnTo>
                    <a:pt x="200025" y="1219200"/>
                  </a:lnTo>
                  <a:lnTo>
                    <a:pt x="53975" y="1323975"/>
                  </a:lnTo>
                  <a:lnTo>
                    <a:pt x="28575" y="1333500"/>
                  </a:lnTo>
                  <a:lnTo>
                    <a:pt x="6350" y="1333500"/>
                  </a:lnTo>
                  <a:lnTo>
                    <a:pt x="0" y="1323975"/>
                  </a:lnTo>
                  <a:lnTo>
                    <a:pt x="3175" y="1308100"/>
                  </a:lnTo>
                  <a:lnTo>
                    <a:pt x="9525" y="1285875"/>
                  </a:lnTo>
                  <a:lnTo>
                    <a:pt x="22225" y="1263650"/>
                  </a:lnTo>
                  <a:lnTo>
                    <a:pt x="114300" y="1171575"/>
                  </a:lnTo>
                  <a:lnTo>
                    <a:pt x="231775" y="1047750"/>
                  </a:lnTo>
                  <a:lnTo>
                    <a:pt x="339725" y="920750"/>
                  </a:lnTo>
                  <a:lnTo>
                    <a:pt x="454025" y="774700"/>
                  </a:lnTo>
                  <a:lnTo>
                    <a:pt x="577850" y="590550"/>
                  </a:lnTo>
                  <a:lnTo>
                    <a:pt x="676275" y="419100"/>
                  </a:lnTo>
                  <a:lnTo>
                    <a:pt x="746125" y="273050"/>
                  </a:lnTo>
                  <a:lnTo>
                    <a:pt x="774700" y="206375"/>
                  </a:lnTo>
                  <a:lnTo>
                    <a:pt x="781050" y="168275"/>
                  </a:lnTo>
                  <a:lnTo>
                    <a:pt x="777875" y="139700"/>
                  </a:lnTo>
                  <a:lnTo>
                    <a:pt x="765175" y="104775"/>
                  </a:lnTo>
                  <a:lnTo>
                    <a:pt x="733425" y="63500"/>
                  </a:lnTo>
                  <a:lnTo>
                    <a:pt x="695325" y="31750"/>
                  </a:lnTo>
                  <a:lnTo>
                    <a:pt x="692150" y="22225"/>
                  </a:lnTo>
                  <a:lnTo>
                    <a:pt x="698500" y="6350"/>
                  </a:lnTo>
                  <a:lnTo>
                    <a:pt x="730250" y="0"/>
                  </a:lnTo>
                  <a:lnTo>
                    <a:pt x="768350" y="0"/>
                  </a:lnTo>
                  <a:lnTo>
                    <a:pt x="835025" y="12700"/>
                  </a:lnTo>
                  <a:lnTo>
                    <a:pt x="882650" y="31750"/>
                  </a:lnTo>
                  <a:lnTo>
                    <a:pt x="927100" y="63500"/>
                  </a:lnTo>
                  <a:lnTo>
                    <a:pt x="996950" y="123825"/>
                  </a:lnTo>
                  <a:lnTo>
                    <a:pt x="1066800" y="203200"/>
                  </a:lnTo>
                  <a:lnTo>
                    <a:pt x="1079500" y="241300"/>
                  </a:lnTo>
                  <a:lnTo>
                    <a:pt x="1079500" y="257175"/>
                  </a:lnTo>
                  <a:lnTo>
                    <a:pt x="1073150" y="276225"/>
                  </a:lnTo>
                  <a:lnTo>
                    <a:pt x="1060450" y="295275"/>
                  </a:lnTo>
                  <a:lnTo>
                    <a:pt x="1041400" y="317500"/>
                  </a:lnTo>
                  <a:lnTo>
                    <a:pt x="1019175" y="342900"/>
                  </a:lnTo>
                  <a:lnTo>
                    <a:pt x="990600" y="361950"/>
                  </a:lnTo>
                  <a:lnTo>
                    <a:pt x="952500" y="434975"/>
                  </a:lnTo>
                  <a:lnTo>
                    <a:pt x="911225" y="495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2AE9703F-9DC2-4553-9658-9DDB39E79508}"/>
                </a:ext>
              </a:extLst>
            </p:cNvPr>
            <p:cNvSpPr/>
            <p:nvPr/>
          </p:nvSpPr>
          <p:spPr>
            <a:xfrm>
              <a:off x="4035425" y="3965576"/>
              <a:ext cx="406400" cy="1533525"/>
            </a:xfrm>
            <a:custGeom>
              <a:avLst/>
              <a:gdLst>
                <a:gd name="connsiteX0" fmla="*/ 368300 w 406400"/>
                <a:gd name="connsiteY0" fmla="*/ 400050 h 1533525"/>
                <a:gd name="connsiteX1" fmla="*/ 390525 w 406400"/>
                <a:gd name="connsiteY1" fmla="*/ 933450 h 1533525"/>
                <a:gd name="connsiteX2" fmla="*/ 396875 w 406400"/>
                <a:gd name="connsiteY2" fmla="*/ 1060450 h 1533525"/>
                <a:gd name="connsiteX3" fmla="*/ 406400 w 406400"/>
                <a:gd name="connsiteY3" fmla="*/ 1149350 h 1533525"/>
                <a:gd name="connsiteX4" fmla="*/ 406400 w 406400"/>
                <a:gd name="connsiteY4" fmla="*/ 1235075 h 1533525"/>
                <a:gd name="connsiteX5" fmla="*/ 390525 w 406400"/>
                <a:gd name="connsiteY5" fmla="*/ 1387475 h 1533525"/>
                <a:gd name="connsiteX6" fmla="*/ 384175 w 406400"/>
                <a:gd name="connsiteY6" fmla="*/ 1435100 h 1533525"/>
                <a:gd name="connsiteX7" fmla="*/ 371475 w 406400"/>
                <a:gd name="connsiteY7" fmla="*/ 1470025 h 1533525"/>
                <a:gd name="connsiteX8" fmla="*/ 349250 w 406400"/>
                <a:gd name="connsiteY8" fmla="*/ 1514475 h 1533525"/>
                <a:gd name="connsiteX9" fmla="*/ 333375 w 406400"/>
                <a:gd name="connsiteY9" fmla="*/ 1527175 h 1533525"/>
                <a:gd name="connsiteX10" fmla="*/ 314325 w 406400"/>
                <a:gd name="connsiteY10" fmla="*/ 1533525 h 1533525"/>
                <a:gd name="connsiteX11" fmla="*/ 295275 w 406400"/>
                <a:gd name="connsiteY11" fmla="*/ 1527175 h 1533525"/>
                <a:gd name="connsiteX12" fmla="*/ 250825 w 406400"/>
                <a:gd name="connsiteY12" fmla="*/ 1495425 h 1533525"/>
                <a:gd name="connsiteX13" fmla="*/ 215900 w 406400"/>
                <a:gd name="connsiteY13" fmla="*/ 1454150 h 1533525"/>
                <a:gd name="connsiteX14" fmla="*/ 187325 w 406400"/>
                <a:gd name="connsiteY14" fmla="*/ 1403350 h 1533525"/>
                <a:gd name="connsiteX15" fmla="*/ 168275 w 406400"/>
                <a:gd name="connsiteY15" fmla="*/ 1346200 h 1533525"/>
                <a:gd name="connsiteX16" fmla="*/ 155575 w 406400"/>
                <a:gd name="connsiteY16" fmla="*/ 1285875 h 1533525"/>
                <a:gd name="connsiteX17" fmla="*/ 155575 w 406400"/>
                <a:gd name="connsiteY17" fmla="*/ 1235075 h 1533525"/>
                <a:gd name="connsiteX18" fmla="*/ 168275 w 406400"/>
                <a:gd name="connsiteY18" fmla="*/ 1123950 h 1533525"/>
                <a:gd name="connsiteX19" fmla="*/ 174625 w 406400"/>
                <a:gd name="connsiteY19" fmla="*/ 908050 h 1533525"/>
                <a:gd name="connsiteX20" fmla="*/ 177800 w 406400"/>
                <a:gd name="connsiteY20" fmla="*/ 514350 h 1533525"/>
                <a:gd name="connsiteX21" fmla="*/ 174625 w 406400"/>
                <a:gd name="connsiteY21" fmla="*/ 381000 h 1533525"/>
                <a:gd name="connsiteX22" fmla="*/ 168275 w 406400"/>
                <a:gd name="connsiteY22" fmla="*/ 317500 h 1533525"/>
                <a:gd name="connsiteX23" fmla="*/ 149225 w 406400"/>
                <a:gd name="connsiteY23" fmla="*/ 254000 h 1533525"/>
                <a:gd name="connsiteX24" fmla="*/ 114300 w 406400"/>
                <a:gd name="connsiteY24" fmla="*/ 187325 h 1533525"/>
                <a:gd name="connsiteX25" fmla="*/ 60325 w 406400"/>
                <a:gd name="connsiteY25" fmla="*/ 120650 h 1533525"/>
                <a:gd name="connsiteX26" fmla="*/ 19050 w 406400"/>
                <a:gd name="connsiteY26" fmla="*/ 85725 h 1533525"/>
                <a:gd name="connsiteX27" fmla="*/ 0 w 406400"/>
                <a:gd name="connsiteY27" fmla="*/ 47625 h 1533525"/>
                <a:gd name="connsiteX28" fmla="*/ 3175 w 406400"/>
                <a:gd name="connsiteY28" fmla="*/ 22225 h 1533525"/>
                <a:gd name="connsiteX29" fmla="*/ 28575 w 406400"/>
                <a:gd name="connsiteY29" fmla="*/ 3175 h 1533525"/>
                <a:gd name="connsiteX30" fmla="*/ 60325 w 406400"/>
                <a:gd name="connsiteY30" fmla="*/ 0 h 1533525"/>
                <a:gd name="connsiteX31" fmla="*/ 104775 w 406400"/>
                <a:gd name="connsiteY31" fmla="*/ 9525 h 1533525"/>
                <a:gd name="connsiteX32" fmla="*/ 304800 w 406400"/>
                <a:gd name="connsiteY32" fmla="*/ 85725 h 1533525"/>
                <a:gd name="connsiteX33" fmla="*/ 349250 w 406400"/>
                <a:gd name="connsiteY33" fmla="*/ 111125 h 1533525"/>
                <a:gd name="connsiteX34" fmla="*/ 368300 w 406400"/>
                <a:gd name="connsiteY34" fmla="*/ 40005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400" h="1533525">
                  <a:moveTo>
                    <a:pt x="368300" y="400050"/>
                  </a:moveTo>
                  <a:lnTo>
                    <a:pt x="390525" y="933450"/>
                  </a:lnTo>
                  <a:lnTo>
                    <a:pt x="396875" y="1060450"/>
                  </a:lnTo>
                  <a:lnTo>
                    <a:pt x="406400" y="1149350"/>
                  </a:lnTo>
                  <a:lnTo>
                    <a:pt x="406400" y="1235075"/>
                  </a:lnTo>
                  <a:lnTo>
                    <a:pt x="390525" y="1387475"/>
                  </a:lnTo>
                  <a:lnTo>
                    <a:pt x="384175" y="1435100"/>
                  </a:lnTo>
                  <a:lnTo>
                    <a:pt x="371475" y="1470025"/>
                  </a:lnTo>
                  <a:lnTo>
                    <a:pt x="349250" y="1514475"/>
                  </a:lnTo>
                  <a:lnTo>
                    <a:pt x="333375" y="1527175"/>
                  </a:lnTo>
                  <a:lnTo>
                    <a:pt x="314325" y="1533525"/>
                  </a:lnTo>
                  <a:lnTo>
                    <a:pt x="295275" y="1527175"/>
                  </a:lnTo>
                  <a:lnTo>
                    <a:pt x="250825" y="1495425"/>
                  </a:lnTo>
                  <a:lnTo>
                    <a:pt x="215900" y="1454150"/>
                  </a:lnTo>
                  <a:lnTo>
                    <a:pt x="187325" y="1403350"/>
                  </a:lnTo>
                  <a:lnTo>
                    <a:pt x="168275" y="1346200"/>
                  </a:lnTo>
                  <a:lnTo>
                    <a:pt x="155575" y="1285875"/>
                  </a:lnTo>
                  <a:lnTo>
                    <a:pt x="155575" y="1235075"/>
                  </a:lnTo>
                  <a:lnTo>
                    <a:pt x="168275" y="1123950"/>
                  </a:lnTo>
                  <a:lnTo>
                    <a:pt x="174625" y="908050"/>
                  </a:lnTo>
                  <a:cubicBezTo>
                    <a:pt x="175683" y="776817"/>
                    <a:pt x="176742" y="645583"/>
                    <a:pt x="177800" y="514350"/>
                  </a:cubicBezTo>
                  <a:cubicBezTo>
                    <a:pt x="176742" y="469900"/>
                    <a:pt x="175683" y="425450"/>
                    <a:pt x="174625" y="381000"/>
                  </a:cubicBezTo>
                  <a:lnTo>
                    <a:pt x="168275" y="317500"/>
                  </a:lnTo>
                  <a:lnTo>
                    <a:pt x="149225" y="254000"/>
                  </a:lnTo>
                  <a:lnTo>
                    <a:pt x="114300" y="187325"/>
                  </a:lnTo>
                  <a:lnTo>
                    <a:pt x="60325" y="120650"/>
                  </a:lnTo>
                  <a:lnTo>
                    <a:pt x="19050" y="85725"/>
                  </a:lnTo>
                  <a:lnTo>
                    <a:pt x="0" y="47625"/>
                  </a:lnTo>
                  <a:lnTo>
                    <a:pt x="3175" y="22225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104775" y="9525"/>
                  </a:lnTo>
                  <a:lnTo>
                    <a:pt x="304800" y="85725"/>
                  </a:lnTo>
                  <a:lnTo>
                    <a:pt x="349250" y="111125"/>
                  </a:lnTo>
                  <a:lnTo>
                    <a:pt x="368300" y="4000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253B2AC9-62AA-4695-A0C8-FCC8B39CCF9A}"/>
                </a:ext>
              </a:extLst>
            </p:cNvPr>
            <p:cNvSpPr/>
            <p:nvPr/>
          </p:nvSpPr>
          <p:spPr>
            <a:xfrm rot="16200000">
              <a:off x="5796756" y="3455194"/>
              <a:ext cx="4427538" cy="533400"/>
            </a:xfrm>
            <a:custGeom>
              <a:avLst/>
              <a:gdLst>
                <a:gd name="connsiteX0" fmla="*/ 2313160 w 4427144"/>
                <a:gd name="connsiteY0" fmla="*/ 199176 h 534154"/>
                <a:gd name="connsiteX1" fmla="*/ 3381469 w 4427144"/>
                <a:gd name="connsiteY1" fmla="*/ 199176 h 534154"/>
                <a:gd name="connsiteX2" fmla="*/ 4019738 w 4427144"/>
                <a:gd name="connsiteY2" fmla="*/ 203703 h 534154"/>
                <a:gd name="connsiteX3" fmla="*/ 4114800 w 4427144"/>
                <a:gd name="connsiteY3" fmla="*/ 199176 h 534154"/>
                <a:gd name="connsiteX4" fmla="*/ 4182701 w 4427144"/>
                <a:gd name="connsiteY4" fmla="*/ 185596 h 534154"/>
                <a:gd name="connsiteX5" fmla="*/ 4232495 w 4427144"/>
                <a:gd name="connsiteY5" fmla="*/ 153909 h 534154"/>
                <a:gd name="connsiteX6" fmla="*/ 4323029 w 4427144"/>
                <a:gd name="connsiteY6" fmla="*/ 67901 h 534154"/>
                <a:gd name="connsiteX7" fmla="*/ 4350190 w 4427144"/>
                <a:gd name="connsiteY7" fmla="*/ 40740 h 534154"/>
                <a:gd name="connsiteX8" fmla="*/ 4372823 w 4427144"/>
                <a:gd name="connsiteY8" fmla="*/ 13580 h 534154"/>
                <a:gd name="connsiteX9" fmla="*/ 4386404 w 4427144"/>
                <a:gd name="connsiteY9" fmla="*/ 0 h 534154"/>
                <a:gd name="connsiteX10" fmla="*/ 4413564 w 4427144"/>
                <a:gd name="connsiteY10" fmla="*/ 4526 h 534154"/>
                <a:gd name="connsiteX11" fmla="*/ 4422617 w 4427144"/>
                <a:gd name="connsiteY11" fmla="*/ 13580 h 534154"/>
                <a:gd name="connsiteX12" fmla="*/ 4427144 w 4427144"/>
                <a:gd name="connsiteY12" fmla="*/ 36213 h 534154"/>
                <a:gd name="connsiteX13" fmla="*/ 4422617 w 4427144"/>
                <a:gd name="connsiteY13" fmla="*/ 72427 h 534154"/>
                <a:gd name="connsiteX14" fmla="*/ 4409037 w 4427144"/>
                <a:gd name="connsiteY14" fmla="*/ 135802 h 534154"/>
                <a:gd name="connsiteX15" fmla="*/ 4377350 w 4427144"/>
                <a:gd name="connsiteY15" fmla="*/ 212756 h 534154"/>
                <a:gd name="connsiteX16" fmla="*/ 4345663 w 4427144"/>
                <a:gd name="connsiteY16" fmla="*/ 285184 h 534154"/>
                <a:gd name="connsiteX17" fmla="*/ 4304922 w 4427144"/>
                <a:gd name="connsiteY17" fmla="*/ 344031 h 534154"/>
                <a:gd name="connsiteX18" fmla="*/ 4273235 w 4427144"/>
                <a:gd name="connsiteY18" fmla="*/ 389299 h 534154"/>
                <a:gd name="connsiteX19" fmla="*/ 4205334 w 4427144"/>
                <a:gd name="connsiteY19" fmla="*/ 452673 h 534154"/>
                <a:gd name="connsiteX20" fmla="*/ 4146487 w 4427144"/>
                <a:gd name="connsiteY20" fmla="*/ 493413 h 534154"/>
                <a:gd name="connsiteX21" fmla="*/ 4096693 w 4427144"/>
                <a:gd name="connsiteY21" fmla="*/ 511520 h 534154"/>
                <a:gd name="connsiteX22" fmla="*/ 4042372 w 4427144"/>
                <a:gd name="connsiteY22" fmla="*/ 534154 h 534154"/>
                <a:gd name="connsiteX23" fmla="*/ 3956364 w 4427144"/>
                <a:gd name="connsiteY23" fmla="*/ 516047 h 534154"/>
                <a:gd name="connsiteX24" fmla="*/ 3775295 w 4427144"/>
                <a:gd name="connsiteY24" fmla="*/ 479833 h 534154"/>
                <a:gd name="connsiteX25" fmla="*/ 3521798 w 4427144"/>
                <a:gd name="connsiteY25" fmla="*/ 443619 h 534154"/>
                <a:gd name="connsiteX26" fmla="*/ 3376942 w 4427144"/>
                <a:gd name="connsiteY26" fmla="*/ 425512 h 534154"/>
                <a:gd name="connsiteX27" fmla="*/ 3091758 w 4427144"/>
                <a:gd name="connsiteY27" fmla="*/ 411932 h 534154"/>
                <a:gd name="connsiteX28" fmla="*/ 2734146 w 4427144"/>
                <a:gd name="connsiteY28" fmla="*/ 407406 h 534154"/>
                <a:gd name="connsiteX29" fmla="*/ 2254312 w 4427144"/>
                <a:gd name="connsiteY29" fmla="*/ 407406 h 534154"/>
                <a:gd name="connsiteX30" fmla="*/ 1833326 w 4427144"/>
                <a:gd name="connsiteY30" fmla="*/ 416459 h 534154"/>
                <a:gd name="connsiteX31" fmla="*/ 1376126 w 4427144"/>
                <a:gd name="connsiteY31" fmla="*/ 448146 h 534154"/>
                <a:gd name="connsiteX32" fmla="*/ 715223 w 4427144"/>
                <a:gd name="connsiteY32" fmla="*/ 511520 h 534154"/>
                <a:gd name="connsiteX33" fmla="*/ 570368 w 4427144"/>
                <a:gd name="connsiteY33" fmla="*/ 534154 h 534154"/>
                <a:gd name="connsiteX34" fmla="*/ 488887 w 4427144"/>
                <a:gd name="connsiteY34" fmla="*/ 511520 h 534154"/>
                <a:gd name="connsiteX35" fmla="*/ 325924 w 4427144"/>
                <a:gd name="connsiteY35" fmla="*/ 443619 h 534154"/>
                <a:gd name="connsiteX36" fmla="*/ 172015 w 4427144"/>
                <a:gd name="connsiteY36" fmla="*/ 366665 h 534154"/>
                <a:gd name="connsiteX37" fmla="*/ 45267 w 4427144"/>
                <a:gd name="connsiteY37" fmla="*/ 298764 h 534154"/>
                <a:gd name="connsiteX38" fmla="*/ 13580 w 4427144"/>
                <a:gd name="connsiteY38" fmla="*/ 280657 h 534154"/>
                <a:gd name="connsiteX39" fmla="*/ 0 w 4427144"/>
                <a:gd name="connsiteY39" fmla="*/ 248970 h 534154"/>
                <a:gd name="connsiteX40" fmla="*/ 0 w 4427144"/>
                <a:gd name="connsiteY40" fmla="*/ 217283 h 534154"/>
                <a:gd name="connsiteX41" fmla="*/ 18107 w 4427144"/>
                <a:gd name="connsiteY41" fmla="*/ 194649 h 534154"/>
                <a:gd name="connsiteX42" fmla="*/ 602055 w 4427144"/>
                <a:gd name="connsiteY42" fmla="*/ 244443 h 534154"/>
                <a:gd name="connsiteX43" fmla="*/ 656376 w 4427144"/>
                <a:gd name="connsiteY43" fmla="*/ 258023 h 534154"/>
                <a:gd name="connsiteX44" fmla="*/ 724277 w 4427144"/>
                <a:gd name="connsiteY44" fmla="*/ 267077 h 534154"/>
                <a:gd name="connsiteX45" fmla="*/ 819338 w 4427144"/>
                <a:gd name="connsiteY45" fmla="*/ 267077 h 534154"/>
                <a:gd name="connsiteX46" fmla="*/ 995881 w 4427144"/>
                <a:gd name="connsiteY46" fmla="*/ 248970 h 534154"/>
                <a:gd name="connsiteX47" fmla="*/ 1186004 w 4427144"/>
                <a:gd name="connsiteY47" fmla="*/ 235390 h 534154"/>
                <a:gd name="connsiteX48" fmla="*/ 1530035 w 4427144"/>
                <a:gd name="connsiteY48" fmla="*/ 217283 h 534154"/>
                <a:gd name="connsiteX49" fmla="*/ 2313160 w 4427144"/>
                <a:gd name="connsiteY49" fmla="*/ 199176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27144" h="534154">
                  <a:moveTo>
                    <a:pt x="2313160" y="199176"/>
                  </a:moveTo>
                  <a:lnTo>
                    <a:pt x="3381469" y="199176"/>
                  </a:lnTo>
                  <a:lnTo>
                    <a:pt x="4019738" y="203703"/>
                  </a:lnTo>
                  <a:lnTo>
                    <a:pt x="4114800" y="199176"/>
                  </a:lnTo>
                  <a:lnTo>
                    <a:pt x="4182701" y="185596"/>
                  </a:lnTo>
                  <a:lnTo>
                    <a:pt x="4232495" y="153909"/>
                  </a:lnTo>
                  <a:lnTo>
                    <a:pt x="4323029" y="67901"/>
                  </a:lnTo>
                  <a:lnTo>
                    <a:pt x="4350190" y="40740"/>
                  </a:lnTo>
                  <a:lnTo>
                    <a:pt x="4372823" y="13580"/>
                  </a:lnTo>
                  <a:lnTo>
                    <a:pt x="4386404" y="0"/>
                  </a:lnTo>
                  <a:lnTo>
                    <a:pt x="4413564" y="4526"/>
                  </a:lnTo>
                  <a:lnTo>
                    <a:pt x="4422617" y="13580"/>
                  </a:lnTo>
                  <a:lnTo>
                    <a:pt x="4427144" y="36213"/>
                  </a:lnTo>
                  <a:lnTo>
                    <a:pt x="4422617" y="72427"/>
                  </a:lnTo>
                  <a:lnTo>
                    <a:pt x="4409037" y="135802"/>
                  </a:lnTo>
                  <a:lnTo>
                    <a:pt x="4377350" y="212756"/>
                  </a:lnTo>
                  <a:lnTo>
                    <a:pt x="4345663" y="285184"/>
                  </a:lnTo>
                  <a:lnTo>
                    <a:pt x="4304922" y="344031"/>
                  </a:lnTo>
                  <a:lnTo>
                    <a:pt x="4273235" y="389299"/>
                  </a:lnTo>
                  <a:lnTo>
                    <a:pt x="4205334" y="452673"/>
                  </a:lnTo>
                  <a:lnTo>
                    <a:pt x="4146487" y="493413"/>
                  </a:lnTo>
                  <a:lnTo>
                    <a:pt x="4096693" y="511520"/>
                  </a:lnTo>
                  <a:lnTo>
                    <a:pt x="4042372" y="534154"/>
                  </a:lnTo>
                  <a:lnTo>
                    <a:pt x="3956364" y="516047"/>
                  </a:lnTo>
                  <a:lnTo>
                    <a:pt x="3775295" y="479833"/>
                  </a:lnTo>
                  <a:lnTo>
                    <a:pt x="3521798" y="443619"/>
                  </a:lnTo>
                  <a:lnTo>
                    <a:pt x="3376942" y="425512"/>
                  </a:lnTo>
                  <a:lnTo>
                    <a:pt x="3091758" y="411932"/>
                  </a:lnTo>
                  <a:lnTo>
                    <a:pt x="2734146" y="407406"/>
                  </a:lnTo>
                  <a:lnTo>
                    <a:pt x="2254312" y="407406"/>
                  </a:lnTo>
                  <a:lnTo>
                    <a:pt x="1833326" y="416459"/>
                  </a:lnTo>
                  <a:lnTo>
                    <a:pt x="1376126" y="448146"/>
                  </a:lnTo>
                  <a:lnTo>
                    <a:pt x="715223" y="511520"/>
                  </a:lnTo>
                  <a:lnTo>
                    <a:pt x="570368" y="534154"/>
                  </a:lnTo>
                  <a:lnTo>
                    <a:pt x="488887" y="511520"/>
                  </a:lnTo>
                  <a:lnTo>
                    <a:pt x="325924" y="443619"/>
                  </a:lnTo>
                  <a:lnTo>
                    <a:pt x="172015" y="366665"/>
                  </a:lnTo>
                  <a:lnTo>
                    <a:pt x="45267" y="298764"/>
                  </a:lnTo>
                  <a:lnTo>
                    <a:pt x="13580" y="280657"/>
                  </a:lnTo>
                  <a:lnTo>
                    <a:pt x="0" y="248970"/>
                  </a:lnTo>
                  <a:lnTo>
                    <a:pt x="0" y="217283"/>
                  </a:lnTo>
                  <a:lnTo>
                    <a:pt x="18107" y="194649"/>
                  </a:lnTo>
                  <a:lnTo>
                    <a:pt x="602055" y="244443"/>
                  </a:lnTo>
                  <a:lnTo>
                    <a:pt x="656376" y="258023"/>
                  </a:lnTo>
                  <a:lnTo>
                    <a:pt x="724277" y="267077"/>
                  </a:lnTo>
                  <a:lnTo>
                    <a:pt x="819338" y="267077"/>
                  </a:lnTo>
                  <a:lnTo>
                    <a:pt x="995881" y="248970"/>
                  </a:lnTo>
                  <a:lnTo>
                    <a:pt x="1186004" y="235390"/>
                  </a:lnTo>
                  <a:lnTo>
                    <a:pt x="1530035" y="217283"/>
                  </a:lnTo>
                  <a:lnTo>
                    <a:pt x="2313160" y="19917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8CB7A745-BBDC-41D4-B738-5C84FFA872FB}"/>
                </a:ext>
              </a:extLst>
            </p:cNvPr>
            <p:cNvSpPr/>
            <p:nvPr/>
          </p:nvSpPr>
          <p:spPr>
            <a:xfrm rot="16200000">
              <a:off x="5766595" y="2982120"/>
              <a:ext cx="2182813" cy="434975"/>
            </a:xfrm>
            <a:custGeom>
              <a:avLst/>
              <a:gdLst>
                <a:gd name="connsiteX0" fmla="*/ 833438 w 2183606"/>
                <a:gd name="connsiteY0" fmla="*/ 185738 h 435769"/>
                <a:gd name="connsiteX1" fmla="*/ 1707356 w 2183606"/>
                <a:gd name="connsiteY1" fmla="*/ 188119 h 435769"/>
                <a:gd name="connsiteX2" fmla="*/ 1795463 w 2183606"/>
                <a:gd name="connsiteY2" fmla="*/ 188119 h 435769"/>
                <a:gd name="connsiteX3" fmla="*/ 1857375 w 2183606"/>
                <a:gd name="connsiteY3" fmla="*/ 183357 h 435769"/>
                <a:gd name="connsiteX4" fmla="*/ 1912144 w 2183606"/>
                <a:gd name="connsiteY4" fmla="*/ 169069 h 435769"/>
                <a:gd name="connsiteX5" fmla="*/ 1983581 w 2183606"/>
                <a:gd name="connsiteY5" fmla="*/ 130969 h 435769"/>
                <a:gd name="connsiteX6" fmla="*/ 2050256 w 2183606"/>
                <a:gd name="connsiteY6" fmla="*/ 80963 h 435769"/>
                <a:gd name="connsiteX7" fmla="*/ 2085975 w 2183606"/>
                <a:gd name="connsiteY7" fmla="*/ 40482 h 435769"/>
                <a:gd name="connsiteX8" fmla="*/ 2109788 w 2183606"/>
                <a:gd name="connsiteY8" fmla="*/ 9525 h 435769"/>
                <a:gd name="connsiteX9" fmla="*/ 2133600 w 2183606"/>
                <a:gd name="connsiteY9" fmla="*/ 0 h 435769"/>
                <a:gd name="connsiteX10" fmla="*/ 2157413 w 2183606"/>
                <a:gd name="connsiteY10" fmla="*/ 2382 h 435769"/>
                <a:gd name="connsiteX11" fmla="*/ 2174081 w 2183606"/>
                <a:gd name="connsiteY11" fmla="*/ 16669 h 435769"/>
                <a:gd name="connsiteX12" fmla="*/ 2183606 w 2183606"/>
                <a:gd name="connsiteY12" fmla="*/ 40482 h 435769"/>
                <a:gd name="connsiteX13" fmla="*/ 2174081 w 2183606"/>
                <a:gd name="connsiteY13" fmla="*/ 76200 h 435769"/>
                <a:gd name="connsiteX14" fmla="*/ 2145506 w 2183606"/>
                <a:gd name="connsiteY14" fmla="*/ 145257 h 435769"/>
                <a:gd name="connsiteX15" fmla="*/ 2066925 w 2183606"/>
                <a:gd name="connsiteY15" fmla="*/ 261938 h 435769"/>
                <a:gd name="connsiteX16" fmla="*/ 2000250 w 2183606"/>
                <a:gd name="connsiteY16" fmla="*/ 342900 h 435769"/>
                <a:gd name="connsiteX17" fmla="*/ 1950244 w 2183606"/>
                <a:gd name="connsiteY17" fmla="*/ 395288 h 435769"/>
                <a:gd name="connsiteX18" fmla="*/ 1928813 w 2183606"/>
                <a:gd name="connsiteY18" fmla="*/ 414338 h 435769"/>
                <a:gd name="connsiteX19" fmla="*/ 1902619 w 2183606"/>
                <a:gd name="connsiteY19" fmla="*/ 428625 h 435769"/>
                <a:gd name="connsiteX20" fmla="*/ 1864519 w 2183606"/>
                <a:gd name="connsiteY20" fmla="*/ 435769 h 435769"/>
                <a:gd name="connsiteX21" fmla="*/ 1785938 w 2183606"/>
                <a:gd name="connsiteY21" fmla="*/ 426244 h 435769"/>
                <a:gd name="connsiteX22" fmla="*/ 1714500 w 2183606"/>
                <a:gd name="connsiteY22" fmla="*/ 407194 h 435769"/>
                <a:gd name="connsiteX23" fmla="*/ 854869 w 2183606"/>
                <a:gd name="connsiteY23" fmla="*/ 381000 h 435769"/>
                <a:gd name="connsiteX24" fmla="*/ 245269 w 2183606"/>
                <a:gd name="connsiteY24" fmla="*/ 361950 h 435769"/>
                <a:gd name="connsiteX25" fmla="*/ 88106 w 2183606"/>
                <a:gd name="connsiteY25" fmla="*/ 352425 h 435769"/>
                <a:gd name="connsiteX26" fmla="*/ 38100 w 2183606"/>
                <a:gd name="connsiteY26" fmla="*/ 338138 h 435769"/>
                <a:gd name="connsiteX27" fmla="*/ 11906 w 2183606"/>
                <a:gd name="connsiteY27" fmla="*/ 319088 h 435769"/>
                <a:gd name="connsiteX28" fmla="*/ 2381 w 2183606"/>
                <a:gd name="connsiteY28" fmla="*/ 302419 h 435769"/>
                <a:gd name="connsiteX29" fmla="*/ 0 w 2183606"/>
                <a:gd name="connsiteY29" fmla="*/ 276225 h 435769"/>
                <a:gd name="connsiteX30" fmla="*/ 16669 w 2183606"/>
                <a:gd name="connsiteY30" fmla="*/ 259557 h 435769"/>
                <a:gd name="connsiteX31" fmla="*/ 83344 w 2183606"/>
                <a:gd name="connsiteY31" fmla="*/ 211932 h 435769"/>
                <a:gd name="connsiteX32" fmla="*/ 176213 w 2183606"/>
                <a:gd name="connsiteY32" fmla="*/ 164307 h 435769"/>
                <a:gd name="connsiteX33" fmla="*/ 230981 w 2183606"/>
                <a:gd name="connsiteY33" fmla="*/ 147638 h 435769"/>
                <a:gd name="connsiteX34" fmla="*/ 278606 w 2183606"/>
                <a:gd name="connsiteY34" fmla="*/ 138113 h 435769"/>
                <a:gd name="connsiteX35" fmla="*/ 326231 w 2183606"/>
                <a:gd name="connsiteY35" fmla="*/ 145257 h 435769"/>
                <a:gd name="connsiteX36" fmla="*/ 404813 w 2183606"/>
                <a:gd name="connsiteY36" fmla="*/ 166688 h 435769"/>
                <a:gd name="connsiteX37" fmla="*/ 473869 w 2183606"/>
                <a:gd name="connsiteY37" fmla="*/ 178594 h 435769"/>
                <a:gd name="connsiteX38" fmla="*/ 547688 w 2183606"/>
                <a:gd name="connsiteY38" fmla="*/ 188119 h 435769"/>
                <a:gd name="connsiteX39" fmla="*/ 833438 w 2183606"/>
                <a:gd name="connsiteY39" fmla="*/ 185738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435769">
                  <a:moveTo>
                    <a:pt x="833438" y="185738"/>
                  </a:moveTo>
                  <a:lnTo>
                    <a:pt x="1707356" y="188119"/>
                  </a:lnTo>
                  <a:lnTo>
                    <a:pt x="1795463" y="188119"/>
                  </a:lnTo>
                  <a:lnTo>
                    <a:pt x="1857375" y="183357"/>
                  </a:lnTo>
                  <a:lnTo>
                    <a:pt x="1912144" y="169069"/>
                  </a:lnTo>
                  <a:lnTo>
                    <a:pt x="1983581" y="130969"/>
                  </a:lnTo>
                  <a:lnTo>
                    <a:pt x="2050256" y="80963"/>
                  </a:lnTo>
                  <a:lnTo>
                    <a:pt x="2085975" y="40482"/>
                  </a:lnTo>
                  <a:lnTo>
                    <a:pt x="2109788" y="9525"/>
                  </a:lnTo>
                  <a:lnTo>
                    <a:pt x="2133600" y="0"/>
                  </a:lnTo>
                  <a:lnTo>
                    <a:pt x="2157413" y="2382"/>
                  </a:lnTo>
                  <a:lnTo>
                    <a:pt x="2174081" y="16669"/>
                  </a:lnTo>
                  <a:lnTo>
                    <a:pt x="2183606" y="40482"/>
                  </a:lnTo>
                  <a:lnTo>
                    <a:pt x="2174081" y="76200"/>
                  </a:lnTo>
                  <a:lnTo>
                    <a:pt x="2145506" y="145257"/>
                  </a:lnTo>
                  <a:lnTo>
                    <a:pt x="2066925" y="261938"/>
                  </a:lnTo>
                  <a:lnTo>
                    <a:pt x="2000250" y="342900"/>
                  </a:lnTo>
                  <a:lnTo>
                    <a:pt x="1950244" y="395288"/>
                  </a:lnTo>
                  <a:lnTo>
                    <a:pt x="1928813" y="414338"/>
                  </a:lnTo>
                  <a:lnTo>
                    <a:pt x="1902619" y="428625"/>
                  </a:lnTo>
                  <a:lnTo>
                    <a:pt x="1864519" y="435769"/>
                  </a:lnTo>
                  <a:lnTo>
                    <a:pt x="1785938" y="426244"/>
                  </a:lnTo>
                  <a:lnTo>
                    <a:pt x="1714500" y="407194"/>
                  </a:lnTo>
                  <a:lnTo>
                    <a:pt x="854869" y="381000"/>
                  </a:lnTo>
                  <a:lnTo>
                    <a:pt x="245269" y="361950"/>
                  </a:lnTo>
                  <a:lnTo>
                    <a:pt x="88106" y="352425"/>
                  </a:lnTo>
                  <a:lnTo>
                    <a:pt x="38100" y="338138"/>
                  </a:lnTo>
                  <a:lnTo>
                    <a:pt x="11906" y="319088"/>
                  </a:lnTo>
                  <a:lnTo>
                    <a:pt x="2381" y="302419"/>
                  </a:lnTo>
                  <a:lnTo>
                    <a:pt x="0" y="276225"/>
                  </a:lnTo>
                  <a:lnTo>
                    <a:pt x="16669" y="259557"/>
                  </a:lnTo>
                  <a:lnTo>
                    <a:pt x="83344" y="211932"/>
                  </a:lnTo>
                  <a:lnTo>
                    <a:pt x="176213" y="164307"/>
                  </a:lnTo>
                  <a:lnTo>
                    <a:pt x="230981" y="147638"/>
                  </a:lnTo>
                  <a:lnTo>
                    <a:pt x="278606" y="138113"/>
                  </a:lnTo>
                  <a:lnTo>
                    <a:pt x="326231" y="145257"/>
                  </a:lnTo>
                  <a:lnTo>
                    <a:pt x="404813" y="166688"/>
                  </a:lnTo>
                  <a:lnTo>
                    <a:pt x="473869" y="178594"/>
                  </a:lnTo>
                  <a:cubicBezTo>
                    <a:pt x="544498" y="188336"/>
                    <a:pt x="519688" y="188119"/>
                    <a:pt x="547688" y="188119"/>
                  </a:cubicBezTo>
                  <a:lnTo>
                    <a:pt x="833438" y="1857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350EE77A-442B-4BBA-A1E7-0D194A444CA1}"/>
                </a:ext>
              </a:extLst>
            </p:cNvPr>
            <p:cNvSpPr/>
            <p:nvPr/>
          </p:nvSpPr>
          <p:spPr>
            <a:xfrm>
              <a:off x="4270375" y="2244725"/>
              <a:ext cx="1835150" cy="425450"/>
            </a:xfrm>
            <a:custGeom>
              <a:avLst/>
              <a:gdLst>
                <a:gd name="connsiteX0" fmla="*/ 647700 w 1835150"/>
                <a:gd name="connsiteY0" fmla="*/ 200025 h 425450"/>
                <a:gd name="connsiteX1" fmla="*/ 1022350 w 1835150"/>
                <a:gd name="connsiteY1" fmla="*/ 130175 h 425450"/>
                <a:gd name="connsiteX2" fmla="*/ 1228725 w 1835150"/>
                <a:gd name="connsiteY2" fmla="*/ 88900 h 425450"/>
                <a:gd name="connsiteX3" fmla="*/ 1333500 w 1835150"/>
                <a:gd name="connsiteY3" fmla="*/ 66675 h 425450"/>
                <a:gd name="connsiteX4" fmla="*/ 1409700 w 1835150"/>
                <a:gd name="connsiteY4" fmla="*/ 31750 h 425450"/>
                <a:gd name="connsiteX5" fmla="*/ 1473200 w 1835150"/>
                <a:gd name="connsiteY5" fmla="*/ 9525 h 425450"/>
                <a:gd name="connsiteX6" fmla="*/ 1511300 w 1835150"/>
                <a:gd name="connsiteY6" fmla="*/ 3175 h 425450"/>
                <a:gd name="connsiteX7" fmla="*/ 1546225 w 1835150"/>
                <a:gd name="connsiteY7" fmla="*/ 0 h 425450"/>
                <a:gd name="connsiteX8" fmla="*/ 1593850 w 1835150"/>
                <a:gd name="connsiteY8" fmla="*/ 0 h 425450"/>
                <a:gd name="connsiteX9" fmla="*/ 1641475 w 1835150"/>
                <a:gd name="connsiteY9" fmla="*/ 6350 h 425450"/>
                <a:gd name="connsiteX10" fmla="*/ 1701800 w 1835150"/>
                <a:gd name="connsiteY10" fmla="*/ 22225 h 425450"/>
                <a:gd name="connsiteX11" fmla="*/ 1787525 w 1835150"/>
                <a:gd name="connsiteY11" fmla="*/ 57150 h 425450"/>
                <a:gd name="connsiteX12" fmla="*/ 1816100 w 1835150"/>
                <a:gd name="connsiteY12" fmla="*/ 69850 h 425450"/>
                <a:gd name="connsiteX13" fmla="*/ 1831975 w 1835150"/>
                <a:gd name="connsiteY13" fmla="*/ 85725 h 425450"/>
                <a:gd name="connsiteX14" fmla="*/ 1835150 w 1835150"/>
                <a:gd name="connsiteY14" fmla="*/ 107950 h 425450"/>
                <a:gd name="connsiteX15" fmla="*/ 1831975 w 1835150"/>
                <a:gd name="connsiteY15" fmla="*/ 117475 h 425450"/>
                <a:gd name="connsiteX16" fmla="*/ 1825625 w 1835150"/>
                <a:gd name="connsiteY16" fmla="*/ 136525 h 425450"/>
                <a:gd name="connsiteX17" fmla="*/ 1803400 w 1835150"/>
                <a:gd name="connsiteY17" fmla="*/ 155575 h 425450"/>
                <a:gd name="connsiteX18" fmla="*/ 1755775 w 1835150"/>
                <a:gd name="connsiteY18" fmla="*/ 184150 h 425450"/>
                <a:gd name="connsiteX19" fmla="*/ 1711325 w 1835150"/>
                <a:gd name="connsiteY19" fmla="*/ 203200 h 425450"/>
                <a:gd name="connsiteX20" fmla="*/ 1562100 w 1835150"/>
                <a:gd name="connsiteY20" fmla="*/ 238125 h 425450"/>
                <a:gd name="connsiteX21" fmla="*/ 1311275 w 1835150"/>
                <a:gd name="connsiteY21" fmla="*/ 285750 h 425450"/>
                <a:gd name="connsiteX22" fmla="*/ 1038225 w 1835150"/>
                <a:gd name="connsiteY22" fmla="*/ 333375 h 425450"/>
                <a:gd name="connsiteX23" fmla="*/ 736600 w 1835150"/>
                <a:gd name="connsiteY23" fmla="*/ 384175 h 425450"/>
                <a:gd name="connsiteX24" fmla="*/ 466725 w 1835150"/>
                <a:gd name="connsiteY24" fmla="*/ 409575 h 425450"/>
                <a:gd name="connsiteX25" fmla="*/ 279400 w 1835150"/>
                <a:gd name="connsiteY25" fmla="*/ 422275 h 425450"/>
                <a:gd name="connsiteX26" fmla="*/ 228600 w 1835150"/>
                <a:gd name="connsiteY26" fmla="*/ 425450 h 425450"/>
                <a:gd name="connsiteX27" fmla="*/ 174625 w 1835150"/>
                <a:gd name="connsiteY27" fmla="*/ 419100 h 425450"/>
                <a:gd name="connsiteX28" fmla="*/ 101600 w 1835150"/>
                <a:gd name="connsiteY28" fmla="*/ 400050 h 425450"/>
                <a:gd name="connsiteX29" fmla="*/ 53975 w 1835150"/>
                <a:gd name="connsiteY29" fmla="*/ 377825 h 425450"/>
                <a:gd name="connsiteX30" fmla="*/ 0 w 1835150"/>
                <a:gd name="connsiteY30" fmla="*/ 330200 h 425450"/>
                <a:gd name="connsiteX31" fmla="*/ 117475 w 1835150"/>
                <a:gd name="connsiteY31" fmla="*/ 228600 h 425450"/>
                <a:gd name="connsiteX32" fmla="*/ 200025 w 1835150"/>
                <a:gd name="connsiteY32" fmla="*/ 244475 h 425450"/>
                <a:gd name="connsiteX33" fmla="*/ 266700 w 1835150"/>
                <a:gd name="connsiteY33" fmla="*/ 244475 h 425450"/>
                <a:gd name="connsiteX34" fmla="*/ 339725 w 1835150"/>
                <a:gd name="connsiteY34" fmla="*/ 241300 h 425450"/>
                <a:gd name="connsiteX35" fmla="*/ 434975 w 1835150"/>
                <a:gd name="connsiteY35" fmla="*/ 231775 h 425450"/>
                <a:gd name="connsiteX36" fmla="*/ 647700 w 1835150"/>
                <a:gd name="connsiteY36" fmla="*/ 200025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35150" h="425450">
                  <a:moveTo>
                    <a:pt x="647700" y="200025"/>
                  </a:moveTo>
                  <a:lnTo>
                    <a:pt x="1022350" y="130175"/>
                  </a:lnTo>
                  <a:lnTo>
                    <a:pt x="1228725" y="88900"/>
                  </a:lnTo>
                  <a:lnTo>
                    <a:pt x="1333500" y="66675"/>
                  </a:lnTo>
                  <a:lnTo>
                    <a:pt x="1409700" y="31750"/>
                  </a:lnTo>
                  <a:lnTo>
                    <a:pt x="1473200" y="9525"/>
                  </a:lnTo>
                  <a:lnTo>
                    <a:pt x="1511300" y="3175"/>
                  </a:lnTo>
                  <a:lnTo>
                    <a:pt x="1546225" y="0"/>
                  </a:lnTo>
                  <a:lnTo>
                    <a:pt x="1593850" y="0"/>
                  </a:lnTo>
                  <a:lnTo>
                    <a:pt x="1641475" y="6350"/>
                  </a:lnTo>
                  <a:lnTo>
                    <a:pt x="1701800" y="22225"/>
                  </a:lnTo>
                  <a:lnTo>
                    <a:pt x="1787525" y="57150"/>
                  </a:lnTo>
                  <a:lnTo>
                    <a:pt x="1816100" y="69850"/>
                  </a:lnTo>
                  <a:lnTo>
                    <a:pt x="1831975" y="85725"/>
                  </a:lnTo>
                  <a:lnTo>
                    <a:pt x="1835150" y="107950"/>
                  </a:lnTo>
                  <a:lnTo>
                    <a:pt x="1831975" y="117475"/>
                  </a:lnTo>
                  <a:lnTo>
                    <a:pt x="1825625" y="136525"/>
                  </a:lnTo>
                  <a:lnTo>
                    <a:pt x="1803400" y="155575"/>
                  </a:lnTo>
                  <a:lnTo>
                    <a:pt x="1755775" y="184150"/>
                  </a:lnTo>
                  <a:lnTo>
                    <a:pt x="1711325" y="203200"/>
                  </a:lnTo>
                  <a:lnTo>
                    <a:pt x="1562100" y="238125"/>
                  </a:lnTo>
                  <a:lnTo>
                    <a:pt x="1311275" y="285750"/>
                  </a:lnTo>
                  <a:lnTo>
                    <a:pt x="1038225" y="333375"/>
                  </a:lnTo>
                  <a:lnTo>
                    <a:pt x="736600" y="384175"/>
                  </a:lnTo>
                  <a:lnTo>
                    <a:pt x="466725" y="409575"/>
                  </a:lnTo>
                  <a:lnTo>
                    <a:pt x="279400" y="422275"/>
                  </a:lnTo>
                  <a:lnTo>
                    <a:pt x="228600" y="425450"/>
                  </a:lnTo>
                  <a:lnTo>
                    <a:pt x="174625" y="419100"/>
                  </a:lnTo>
                  <a:lnTo>
                    <a:pt x="101600" y="400050"/>
                  </a:lnTo>
                  <a:lnTo>
                    <a:pt x="53975" y="377825"/>
                  </a:lnTo>
                  <a:lnTo>
                    <a:pt x="0" y="330200"/>
                  </a:lnTo>
                  <a:lnTo>
                    <a:pt x="117475" y="228600"/>
                  </a:lnTo>
                  <a:lnTo>
                    <a:pt x="200025" y="244475"/>
                  </a:lnTo>
                  <a:lnTo>
                    <a:pt x="266700" y="244475"/>
                  </a:lnTo>
                  <a:lnTo>
                    <a:pt x="339725" y="241300"/>
                  </a:lnTo>
                  <a:lnTo>
                    <a:pt x="434975" y="231775"/>
                  </a:lnTo>
                  <a:lnTo>
                    <a:pt x="647700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1AB6A3CE-2E94-438B-AE36-F09D29BE4A8C}"/>
                </a:ext>
              </a:extLst>
            </p:cNvPr>
            <p:cNvSpPr/>
            <p:nvPr/>
          </p:nvSpPr>
          <p:spPr>
            <a:xfrm>
              <a:off x="3889376" y="2914650"/>
              <a:ext cx="2574925" cy="647700"/>
            </a:xfrm>
            <a:custGeom>
              <a:avLst/>
              <a:gdLst>
                <a:gd name="connsiteX0" fmla="*/ 784225 w 2574925"/>
                <a:gd name="connsiteY0" fmla="*/ 323850 h 647700"/>
                <a:gd name="connsiteX1" fmla="*/ 1203325 w 2574925"/>
                <a:gd name="connsiteY1" fmla="*/ 238125 h 647700"/>
                <a:gd name="connsiteX2" fmla="*/ 1489075 w 2574925"/>
                <a:gd name="connsiteY2" fmla="*/ 184150 h 647700"/>
                <a:gd name="connsiteX3" fmla="*/ 1997075 w 2574925"/>
                <a:gd name="connsiteY3" fmla="*/ 85725 h 647700"/>
                <a:gd name="connsiteX4" fmla="*/ 2041525 w 2574925"/>
                <a:gd name="connsiteY4" fmla="*/ 69850 h 647700"/>
                <a:gd name="connsiteX5" fmla="*/ 2101850 w 2574925"/>
                <a:gd name="connsiteY5" fmla="*/ 34925 h 647700"/>
                <a:gd name="connsiteX6" fmla="*/ 2143125 w 2574925"/>
                <a:gd name="connsiteY6" fmla="*/ 15875 h 647700"/>
                <a:gd name="connsiteX7" fmla="*/ 2193925 w 2574925"/>
                <a:gd name="connsiteY7" fmla="*/ 0 h 647700"/>
                <a:gd name="connsiteX8" fmla="*/ 2235200 w 2574925"/>
                <a:gd name="connsiteY8" fmla="*/ 3175 h 647700"/>
                <a:gd name="connsiteX9" fmla="*/ 2295525 w 2574925"/>
                <a:gd name="connsiteY9" fmla="*/ 22225 h 647700"/>
                <a:gd name="connsiteX10" fmla="*/ 2489200 w 2574925"/>
                <a:gd name="connsiteY10" fmla="*/ 95250 h 647700"/>
                <a:gd name="connsiteX11" fmla="*/ 2530475 w 2574925"/>
                <a:gd name="connsiteY11" fmla="*/ 114300 h 647700"/>
                <a:gd name="connsiteX12" fmla="*/ 2565400 w 2574925"/>
                <a:gd name="connsiteY12" fmla="*/ 130175 h 647700"/>
                <a:gd name="connsiteX13" fmla="*/ 2574925 w 2574925"/>
                <a:gd name="connsiteY13" fmla="*/ 152400 h 647700"/>
                <a:gd name="connsiteX14" fmla="*/ 2568575 w 2574925"/>
                <a:gd name="connsiteY14" fmla="*/ 168275 h 647700"/>
                <a:gd name="connsiteX15" fmla="*/ 2549525 w 2574925"/>
                <a:gd name="connsiteY15" fmla="*/ 196850 h 647700"/>
                <a:gd name="connsiteX16" fmla="*/ 2520950 w 2574925"/>
                <a:gd name="connsiteY16" fmla="*/ 228600 h 647700"/>
                <a:gd name="connsiteX17" fmla="*/ 2492375 w 2574925"/>
                <a:gd name="connsiteY17" fmla="*/ 244475 h 647700"/>
                <a:gd name="connsiteX18" fmla="*/ 2438400 w 2574925"/>
                <a:gd name="connsiteY18" fmla="*/ 260350 h 647700"/>
                <a:gd name="connsiteX19" fmla="*/ 2387600 w 2574925"/>
                <a:gd name="connsiteY19" fmla="*/ 266700 h 647700"/>
                <a:gd name="connsiteX20" fmla="*/ 2317750 w 2574925"/>
                <a:gd name="connsiteY20" fmla="*/ 266700 h 647700"/>
                <a:gd name="connsiteX21" fmla="*/ 2159000 w 2574925"/>
                <a:gd name="connsiteY21" fmla="*/ 279400 h 647700"/>
                <a:gd name="connsiteX22" fmla="*/ 1822450 w 2574925"/>
                <a:gd name="connsiteY22" fmla="*/ 323850 h 647700"/>
                <a:gd name="connsiteX23" fmla="*/ 1060450 w 2574925"/>
                <a:gd name="connsiteY23" fmla="*/ 466725 h 647700"/>
                <a:gd name="connsiteX24" fmla="*/ 574675 w 2574925"/>
                <a:gd name="connsiteY24" fmla="*/ 590550 h 647700"/>
                <a:gd name="connsiteX25" fmla="*/ 349250 w 2574925"/>
                <a:gd name="connsiteY25" fmla="*/ 647700 h 647700"/>
                <a:gd name="connsiteX26" fmla="*/ 292100 w 2574925"/>
                <a:gd name="connsiteY26" fmla="*/ 625475 h 647700"/>
                <a:gd name="connsiteX27" fmla="*/ 225425 w 2574925"/>
                <a:gd name="connsiteY27" fmla="*/ 584200 h 647700"/>
                <a:gd name="connsiteX28" fmla="*/ 155575 w 2574925"/>
                <a:gd name="connsiteY28" fmla="*/ 533400 h 647700"/>
                <a:gd name="connsiteX29" fmla="*/ 66675 w 2574925"/>
                <a:gd name="connsiteY29" fmla="*/ 457200 h 647700"/>
                <a:gd name="connsiteX30" fmla="*/ 9525 w 2574925"/>
                <a:gd name="connsiteY30" fmla="*/ 403225 h 647700"/>
                <a:gd name="connsiteX31" fmla="*/ 0 w 2574925"/>
                <a:gd name="connsiteY31" fmla="*/ 381000 h 647700"/>
                <a:gd name="connsiteX32" fmla="*/ 0 w 2574925"/>
                <a:gd name="connsiteY32" fmla="*/ 352425 h 647700"/>
                <a:gd name="connsiteX33" fmla="*/ 12700 w 2574925"/>
                <a:gd name="connsiteY33" fmla="*/ 349250 h 647700"/>
                <a:gd name="connsiteX34" fmla="*/ 41275 w 2574925"/>
                <a:gd name="connsiteY34" fmla="*/ 352425 h 647700"/>
                <a:gd name="connsiteX35" fmla="*/ 85725 w 2574925"/>
                <a:gd name="connsiteY35" fmla="*/ 371475 h 647700"/>
                <a:gd name="connsiteX36" fmla="*/ 158750 w 2574925"/>
                <a:gd name="connsiteY36" fmla="*/ 396875 h 647700"/>
                <a:gd name="connsiteX37" fmla="*/ 219075 w 2574925"/>
                <a:gd name="connsiteY37" fmla="*/ 409575 h 647700"/>
                <a:gd name="connsiteX38" fmla="*/ 282575 w 2574925"/>
                <a:gd name="connsiteY38" fmla="*/ 412750 h 647700"/>
                <a:gd name="connsiteX39" fmla="*/ 342900 w 2574925"/>
                <a:gd name="connsiteY39" fmla="*/ 412750 h 647700"/>
                <a:gd name="connsiteX40" fmla="*/ 406400 w 2574925"/>
                <a:gd name="connsiteY40" fmla="*/ 406400 h 647700"/>
                <a:gd name="connsiteX41" fmla="*/ 485775 w 2574925"/>
                <a:gd name="connsiteY41" fmla="*/ 393700 h 647700"/>
                <a:gd name="connsiteX42" fmla="*/ 615950 w 2574925"/>
                <a:gd name="connsiteY42" fmla="*/ 361950 h 647700"/>
                <a:gd name="connsiteX43" fmla="*/ 784225 w 2574925"/>
                <a:gd name="connsiteY43" fmla="*/ 3238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74925" h="647700">
                  <a:moveTo>
                    <a:pt x="784225" y="323850"/>
                  </a:moveTo>
                  <a:lnTo>
                    <a:pt x="1203325" y="238125"/>
                  </a:lnTo>
                  <a:lnTo>
                    <a:pt x="1489075" y="184150"/>
                  </a:lnTo>
                  <a:lnTo>
                    <a:pt x="1997075" y="85725"/>
                  </a:lnTo>
                  <a:lnTo>
                    <a:pt x="2041525" y="69850"/>
                  </a:lnTo>
                  <a:lnTo>
                    <a:pt x="2101850" y="34925"/>
                  </a:lnTo>
                  <a:lnTo>
                    <a:pt x="2143125" y="15875"/>
                  </a:lnTo>
                  <a:lnTo>
                    <a:pt x="2193925" y="0"/>
                  </a:lnTo>
                  <a:lnTo>
                    <a:pt x="2235200" y="3175"/>
                  </a:lnTo>
                  <a:lnTo>
                    <a:pt x="2295525" y="22225"/>
                  </a:lnTo>
                  <a:lnTo>
                    <a:pt x="2489200" y="95250"/>
                  </a:lnTo>
                  <a:lnTo>
                    <a:pt x="2530475" y="114300"/>
                  </a:lnTo>
                  <a:lnTo>
                    <a:pt x="2565400" y="130175"/>
                  </a:lnTo>
                  <a:lnTo>
                    <a:pt x="2574925" y="152400"/>
                  </a:lnTo>
                  <a:lnTo>
                    <a:pt x="2568575" y="168275"/>
                  </a:lnTo>
                  <a:lnTo>
                    <a:pt x="2549525" y="196850"/>
                  </a:lnTo>
                  <a:lnTo>
                    <a:pt x="2520950" y="228600"/>
                  </a:lnTo>
                  <a:lnTo>
                    <a:pt x="2492375" y="244475"/>
                  </a:lnTo>
                  <a:lnTo>
                    <a:pt x="2438400" y="260350"/>
                  </a:lnTo>
                  <a:lnTo>
                    <a:pt x="2387600" y="266700"/>
                  </a:lnTo>
                  <a:lnTo>
                    <a:pt x="2317750" y="266700"/>
                  </a:lnTo>
                  <a:lnTo>
                    <a:pt x="2159000" y="279400"/>
                  </a:lnTo>
                  <a:lnTo>
                    <a:pt x="1822450" y="323850"/>
                  </a:lnTo>
                  <a:lnTo>
                    <a:pt x="1060450" y="466725"/>
                  </a:lnTo>
                  <a:lnTo>
                    <a:pt x="574675" y="590550"/>
                  </a:lnTo>
                  <a:lnTo>
                    <a:pt x="349250" y="647700"/>
                  </a:lnTo>
                  <a:lnTo>
                    <a:pt x="292100" y="625475"/>
                  </a:lnTo>
                  <a:lnTo>
                    <a:pt x="225425" y="584200"/>
                  </a:lnTo>
                  <a:lnTo>
                    <a:pt x="155575" y="533400"/>
                  </a:lnTo>
                  <a:lnTo>
                    <a:pt x="66675" y="457200"/>
                  </a:lnTo>
                  <a:lnTo>
                    <a:pt x="9525" y="403225"/>
                  </a:lnTo>
                  <a:lnTo>
                    <a:pt x="0" y="381000"/>
                  </a:lnTo>
                  <a:lnTo>
                    <a:pt x="0" y="352425"/>
                  </a:lnTo>
                  <a:lnTo>
                    <a:pt x="12700" y="349250"/>
                  </a:lnTo>
                  <a:lnTo>
                    <a:pt x="41275" y="352425"/>
                  </a:lnTo>
                  <a:lnTo>
                    <a:pt x="85725" y="371475"/>
                  </a:lnTo>
                  <a:lnTo>
                    <a:pt x="158750" y="396875"/>
                  </a:lnTo>
                  <a:lnTo>
                    <a:pt x="219075" y="409575"/>
                  </a:lnTo>
                  <a:lnTo>
                    <a:pt x="282575" y="412750"/>
                  </a:lnTo>
                  <a:lnTo>
                    <a:pt x="342900" y="412750"/>
                  </a:lnTo>
                  <a:lnTo>
                    <a:pt x="406400" y="406400"/>
                  </a:lnTo>
                  <a:lnTo>
                    <a:pt x="485775" y="393700"/>
                  </a:lnTo>
                  <a:lnTo>
                    <a:pt x="615950" y="361950"/>
                  </a:lnTo>
                  <a:lnTo>
                    <a:pt x="784225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A637FD71-D29C-4820-ADC5-7B898F68B823}"/>
                </a:ext>
              </a:extLst>
            </p:cNvPr>
            <p:cNvSpPr/>
            <p:nvPr/>
          </p:nvSpPr>
          <p:spPr>
            <a:xfrm rot="16200000">
              <a:off x="4354514" y="3667126"/>
              <a:ext cx="1920875" cy="1978025"/>
            </a:xfrm>
            <a:custGeom>
              <a:avLst/>
              <a:gdLst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181405 h 1978761"/>
                <a:gd name="connsiteX37" fmla="*/ 453543 w 1920240"/>
                <a:gd name="connsiteY37" fmla="*/ 1192377 h 1978761"/>
                <a:gd name="connsiteX38" fmla="*/ 446227 w 1920240"/>
                <a:gd name="connsiteY38" fmla="*/ 1232611 h 1978761"/>
                <a:gd name="connsiteX39" fmla="*/ 416967 w 1920240"/>
                <a:gd name="connsiteY39" fmla="*/ 1349654 h 1978761"/>
                <a:gd name="connsiteX40" fmla="*/ 398679 w 1920240"/>
                <a:gd name="connsiteY40" fmla="*/ 1470355 h 1978761"/>
                <a:gd name="connsiteX41" fmla="*/ 398679 w 1920240"/>
                <a:gd name="connsiteY41" fmla="*/ 1514246 h 1978761"/>
                <a:gd name="connsiteX42" fmla="*/ 402336 w 1920240"/>
                <a:gd name="connsiteY42" fmla="*/ 1550822 h 1978761"/>
                <a:gd name="connsiteX43" fmla="*/ 413309 w 1920240"/>
                <a:gd name="connsiteY43" fmla="*/ 1583741 h 1978761"/>
                <a:gd name="connsiteX44" fmla="*/ 435255 w 1920240"/>
                <a:gd name="connsiteY44" fmla="*/ 1616659 h 1978761"/>
                <a:gd name="connsiteX45" fmla="*/ 482803 w 1920240"/>
                <a:gd name="connsiteY45" fmla="*/ 1645920 h 1978761"/>
                <a:gd name="connsiteX46" fmla="*/ 541325 w 1920240"/>
                <a:gd name="connsiteY46" fmla="*/ 1653235 h 1978761"/>
                <a:gd name="connsiteX47" fmla="*/ 1561795 w 1920240"/>
                <a:gd name="connsiteY47" fmla="*/ 1649577 h 1978761"/>
                <a:gd name="connsiteX48" fmla="*/ 1638605 w 1920240"/>
                <a:gd name="connsiteY48" fmla="*/ 1638605 h 1978761"/>
                <a:gd name="connsiteX49" fmla="*/ 1667866 w 1920240"/>
                <a:gd name="connsiteY49" fmla="*/ 1631289 h 1978761"/>
                <a:gd name="connsiteX50" fmla="*/ 1678839 w 1920240"/>
                <a:gd name="connsiteY50" fmla="*/ 1616659 h 1978761"/>
                <a:gd name="connsiteX51" fmla="*/ 1693469 w 1920240"/>
                <a:gd name="connsiteY51" fmla="*/ 1543507 h 1978761"/>
                <a:gd name="connsiteX52" fmla="*/ 1697127 w 1920240"/>
                <a:gd name="connsiteY52" fmla="*/ 1506931 h 1978761"/>
                <a:gd name="connsiteX53" fmla="*/ 1686154 w 1920240"/>
                <a:gd name="connsiteY53" fmla="*/ 1422806 h 1978761"/>
                <a:gd name="connsiteX54" fmla="*/ 1634947 w 1920240"/>
                <a:gd name="connsiteY54" fmla="*/ 1082649 h 1978761"/>
                <a:gd name="connsiteX55" fmla="*/ 1528877 w 1920240"/>
                <a:gd name="connsiteY55" fmla="*/ 676656 h 1978761"/>
                <a:gd name="connsiteX56" fmla="*/ 1411834 w 1920240"/>
                <a:gd name="connsiteY56" fmla="*/ 212141 h 1978761"/>
                <a:gd name="connsiteX57" fmla="*/ 1404519 w 1920240"/>
                <a:gd name="connsiteY57" fmla="*/ 168249 h 1978761"/>
                <a:gd name="connsiteX58" fmla="*/ 1408176 w 1920240"/>
                <a:gd name="connsiteY58" fmla="*/ 21945 h 1978761"/>
                <a:gd name="connsiteX59" fmla="*/ 1554480 w 1920240"/>
                <a:gd name="connsiteY59" fmla="*/ 0 h 1978761"/>
                <a:gd name="connsiteX60" fmla="*/ 1561795 w 1920240"/>
                <a:gd name="connsiteY60" fmla="*/ 51206 h 1978761"/>
                <a:gd name="connsiteX61" fmla="*/ 1594714 w 1920240"/>
                <a:gd name="connsiteY6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53543 w 1920240"/>
                <a:gd name="connsiteY36" fmla="*/ 1192377 h 1978761"/>
                <a:gd name="connsiteX37" fmla="*/ 446227 w 1920240"/>
                <a:gd name="connsiteY37" fmla="*/ 1232611 h 1978761"/>
                <a:gd name="connsiteX38" fmla="*/ 416967 w 1920240"/>
                <a:gd name="connsiteY38" fmla="*/ 1349654 h 1978761"/>
                <a:gd name="connsiteX39" fmla="*/ 398679 w 1920240"/>
                <a:gd name="connsiteY39" fmla="*/ 1470355 h 1978761"/>
                <a:gd name="connsiteX40" fmla="*/ 398679 w 1920240"/>
                <a:gd name="connsiteY40" fmla="*/ 1514246 h 1978761"/>
                <a:gd name="connsiteX41" fmla="*/ 402336 w 1920240"/>
                <a:gd name="connsiteY41" fmla="*/ 1550822 h 1978761"/>
                <a:gd name="connsiteX42" fmla="*/ 413309 w 1920240"/>
                <a:gd name="connsiteY42" fmla="*/ 1583741 h 1978761"/>
                <a:gd name="connsiteX43" fmla="*/ 435255 w 1920240"/>
                <a:gd name="connsiteY43" fmla="*/ 1616659 h 1978761"/>
                <a:gd name="connsiteX44" fmla="*/ 482803 w 1920240"/>
                <a:gd name="connsiteY44" fmla="*/ 1645920 h 1978761"/>
                <a:gd name="connsiteX45" fmla="*/ 541325 w 1920240"/>
                <a:gd name="connsiteY45" fmla="*/ 1653235 h 1978761"/>
                <a:gd name="connsiteX46" fmla="*/ 1561795 w 1920240"/>
                <a:gd name="connsiteY46" fmla="*/ 1649577 h 1978761"/>
                <a:gd name="connsiteX47" fmla="*/ 1638605 w 1920240"/>
                <a:gd name="connsiteY47" fmla="*/ 1638605 h 1978761"/>
                <a:gd name="connsiteX48" fmla="*/ 1667866 w 1920240"/>
                <a:gd name="connsiteY48" fmla="*/ 1631289 h 1978761"/>
                <a:gd name="connsiteX49" fmla="*/ 1678839 w 1920240"/>
                <a:gd name="connsiteY49" fmla="*/ 1616659 h 1978761"/>
                <a:gd name="connsiteX50" fmla="*/ 1693469 w 1920240"/>
                <a:gd name="connsiteY50" fmla="*/ 1543507 h 1978761"/>
                <a:gd name="connsiteX51" fmla="*/ 1697127 w 1920240"/>
                <a:gd name="connsiteY51" fmla="*/ 1506931 h 1978761"/>
                <a:gd name="connsiteX52" fmla="*/ 1686154 w 1920240"/>
                <a:gd name="connsiteY52" fmla="*/ 1422806 h 1978761"/>
                <a:gd name="connsiteX53" fmla="*/ 1634947 w 1920240"/>
                <a:gd name="connsiteY53" fmla="*/ 1082649 h 1978761"/>
                <a:gd name="connsiteX54" fmla="*/ 1528877 w 1920240"/>
                <a:gd name="connsiteY54" fmla="*/ 676656 h 1978761"/>
                <a:gd name="connsiteX55" fmla="*/ 1411834 w 1920240"/>
                <a:gd name="connsiteY55" fmla="*/ 212141 h 1978761"/>
                <a:gd name="connsiteX56" fmla="*/ 1404519 w 1920240"/>
                <a:gd name="connsiteY56" fmla="*/ 168249 h 1978761"/>
                <a:gd name="connsiteX57" fmla="*/ 1408176 w 1920240"/>
                <a:gd name="connsiteY57" fmla="*/ 21945 h 1978761"/>
                <a:gd name="connsiteX58" fmla="*/ 1554480 w 1920240"/>
                <a:gd name="connsiteY58" fmla="*/ 0 h 1978761"/>
                <a:gd name="connsiteX59" fmla="*/ 1561795 w 1920240"/>
                <a:gd name="connsiteY59" fmla="*/ 51206 h 1978761"/>
                <a:gd name="connsiteX60" fmla="*/ 1594714 w 1920240"/>
                <a:gd name="connsiteY6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470355 h 1978761"/>
                <a:gd name="connsiteX39" fmla="*/ 398679 w 1920240"/>
                <a:gd name="connsiteY39" fmla="*/ 1514246 h 1978761"/>
                <a:gd name="connsiteX40" fmla="*/ 402336 w 1920240"/>
                <a:gd name="connsiteY40" fmla="*/ 1550822 h 1978761"/>
                <a:gd name="connsiteX41" fmla="*/ 413309 w 1920240"/>
                <a:gd name="connsiteY41" fmla="*/ 1583741 h 1978761"/>
                <a:gd name="connsiteX42" fmla="*/ 435255 w 1920240"/>
                <a:gd name="connsiteY42" fmla="*/ 1616659 h 1978761"/>
                <a:gd name="connsiteX43" fmla="*/ 482803 w 1920240"/>
                <a:gd name="connsiteY43" fmla="*/ 1645920 h 1978761"/>
                <a:gd name="connsiteX44" fmla="*/ 541325 w 1920240"/>
                <a:gd name="connsiteY44" fmla="*/ 1653235 h 1978761"/>
                <a:gd name="connsiteX45" fmla="*/ 1561795 w 1920240"/>
                <a:gd name="connsiteY45" fmla="*/ 1649577 h 1978761"/>
                <a:gd name="connsiteX46" fmla="*/ 1638605 w 1920240"/>
                <a:gd name="connsiteY46" fmla="*/ 1638605 h 1978761"/>
                <a:gd name="connsiteX47" fmla="*/ 1667866 w 1920240"/>
                <a:gd name="connsiteY47" fmla="*/ 1631289 h 1978761"/>
                <a:gd name="connsiteX48" fmla="*/ 1678839 w 1920240"/>
                <a:gd name="connsiteY48" fmla="*/ 1616659 h 1978761"/>
                <a:gd name="connsiteX49" fmla="*/ 1693469 w 1920240"/>
                <a:gd name="connsiteY49" fmla="*/ 1543507 h 1978761"/>
                <a:gd name="connsiteX50" fmla="*/ 1697127 w 1920240"/>
                <a:gd name="connsiteY50" fmla="*/ 1506931 h 1978761"/>
                <a:gd name="connsiteX51" fmla="*/ 1686154 w 1920240"/>
                <a:gd name="connsiteY51" fmla="*/ 1422806 h 1978761"/>
                <a:gd name="connsiteX52" fmla="*/ 1634947 w 1920240"/>
                <a:gd name="connsiteY52" fmla="*/ 1082649 h 1978761"/>
                <a:gd name="connsiteX53" fmla="*/ 1528877 w 1920240"/>
                <a:gd name="connsiteY53" fmla="*/ 676656 h 1978761"/>
                <a:gd name="connsiteX54" fmla="*/ 1411834 w 1920240"/>
                <a:gd name="connsiteY54" fmla="*/ 212141 h 1978761"/>
                <a:gd name="connsiteX55" fmla="*/ 1404519 w 1920240"/>
                <a:gd name="connsiteY55" fmla="*/ 168249 h 1978761"/>
                <a:gd name="connsiteX56" fmla="*/ 1408176 w 1920240"/>
                <a:gd name="connsiteY56" fmla="*/ 21945 h 1978761"/>
                <a:gd name="connsiteX57" fmla="*/ 1554480 w 1920240"/>
                <a:gd name="connsiteY57" fmla="*/ 0 h 1978761"/>
                <a:gd name="connsiteX58" fmla="*/ 1561795 w 1920240"/>
                <a:gd name="connsiteY58" fmla="*/ 51206 h 1978761"/>
                <a:gd name="connsiteX59" fmla="*/ 1594714 w 1920240"/>
                <a:gd name="connsiteY5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514246 h 1978761"/>
                <a:gd name="connsiteX39" fmla="*/ 402336 w 1920240"/>
                <a:gd name="connsiteY39" fmla="*/ 1550822 h 1978761"/>
                <a:gd name="connsiteX40" fmla="*/ 413309 w 1920240"/>
                <a:gd name="connsiteY40" fmla="*/ 1583741 h 1978761"/>
                <a:gd name="connsiteX41" fmla="*/ 435255 w 1920240"/>
                <a:gd name="connsiteY41" fmla="*/ 1616659 h 1978761"/>
                <a:gd name="connsiteX42" fmla="*/ 482803 w 1920240"/>
                <a:gd name="connsiteY42" fmla="*/ 1645920 h 1978761"/>
                <a:gd name="connsiteX43" fmla="*/ 541325 w 1920240"/>
                <a:gd name="connsiteY43" fmla="*/ 1653235 h 1978761"/>
                <a:gd name="connsiteX44" fmla="*/ 1561795 w 1920240"/>
                <a:gd name="connsiteY44" fmla="*/ 1649577 h 1978761"/>
                <a:gd name="connsiteX45" fmla="*/ 1638605 w 1920240"/>
                <a:gd name="connsiteY45" fmla="*/ 1638605 h 1978761"/>
                <a:gd name="connsiteX46" fmla="*/ 1667866 w 1920240"/>
                <a:gd name="connsiteY46" fmla="*/ 1631289 h 1978761"/>
                <a:gd name="connsiteX47" fmla="*/ 1678839 w 1920240"/>
                <a:gd name="connsiteY47" fmla="*/ 1616659 h 1978761"/>
                <a:gd name="connsiteX48" fmla="*/ 1693469 w 1920240"/>
                <a:gd name="connsiteY48" fmla="*/ 1543507 h 1978761"/>
                <a:gd name="connsiteX49" fmla="*/ 1697127 w 1920240"/>
                <a:gd name="connsiteY49" fmla="*/ 1506931 h 1978761"/>
                <a:gd name="connsiteX50" fmla="*/ 1686154 w 1920240"/>
                <a:gd name="connsiteY50" fmla="*/ 1422806 h 1978761"/>
                <a:gd name="connsiteX51" fmla="*/ 1634947 w 1920240"/>
                <a:gd name="connsiteY51" fmla="*/ 1082649 h 1978761"/>
                <a:gd name="connsiteX52" fmla="*/ 1528877 w 1920240"/>
                <a:gd name="connsiteY52" fmla="*/ 676656 h 1978761"/>
                <a:gd name="connsiteX53" fmla="*/ 1411834 w 1920240"/>
                <a:gd name="connsiteY53" fmla="*/ 212141 h 1978761"/>
                <a:gd name="connsiteX54" fmla="*/ 1404519 w 1920240"/>
                <a:gd name="connsiteY54" fmla="*/ 168249 h 1978761"/>
                <a:gd name="connsiteX55" fmla="*/ 1408176 w 1920240"/>
                <a:gd name="connsiteY55" fmla="*/ 21945 h 1978761"/>
                <a:gd name="connsiteX56" fmla="*/ 1554480 w 1920240"/>
                <a:gd name="connsiteY56" fmla="*/ 0 h 1978761"/>
                <a:gd name="connsiteX57" fmla="*/ 1561795 w 1920240"/>
                <a:gd name="connsiteY57" fmla="*/ 51206 h 1978761"/>
                <a:gd name="connsiteX58" fmla="*/ 1594714 w 1920240"/>
                <a:gd name="connsiteY58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46227 w 1920240"/>
                <a:gd name="connsiteY35" fmla="*/ 1232611 h 1978761"/>
                <a:gd name="connsiteX36" fmla="*/ 416967 w 1920240"/>
                <a:gd name="connsiteY36" fmla="*/ 1349654 h 1978761"/>
                <a:gd name="connsiteX37" fmla="*/ 398679 w 1920240"/>
                <a:gd name="connsiteY37" fmla="*/ 1514246 h 1978761"/>
                <a:gd name="connsiteX38" fmla="*/ 402336 w 1920240"/>
                <a:gd name="connsiteY38" fmla="*/ 1550822 h 1978761"/>
                <a:gd name="connsiteX39" fmla="*/ 413309 w 1920240"/>
                <a:gd name="connsiteY39" fmla="*/ 1583741 h 1978761"/>
                <a:gd name="connsiteX40" fmla="*/ 435255 w 1920240"/>
                <a:gd name="connsiteY40" fmla="*/ 1616659 h 1978761"/>
                <a:gd name="connsiteX41" fmla="*/ 482803 w 1920240"/>
                <a:gd name="connsiteY41" fmla="*/ 1645920 h 1978761"/>
                <a:gd name="connsiteX42" fmla="*/ 541325 w 1920240"/>
                <a:gd name="connsiteY42" fmla="*/ 1653235 h 1978761"/>
                <a:gd name="connsiteX43" fmla="*/ 1561795 w 1920240"/>
                <a:gd name="connsiteY43" fmla="*/ 1649577 h 1978761"/>
                <a:gd name="connsiteX44" fmla="*/ 1638605 w 1920240"/>
                <a:gd name="connsiteY44" fmla="*/ 1638605 h 1978761"/>
                <a:gd name="connsiteX45" fmla="*/ 1667866 w 1920240"/>
                <a:gd name="connsiteY45" fmla="*/ 1631289 h 1978761"/>
                <a:gd name="connsiteX46" fmla="*/ 1678839 w 1920240"/>
                <a:gd name="connsiteY46" fmla="*/ 1616659 h 1978761"/>
                <a:gd name="connsiteX47" fmla="*/ 1693469 w 1920240"/>
                <a:gd name="connsiteY47" fmla="*/ 1543507 h 1978761"/>
                <a:gd name="connsiteX48" fmla="*/ 1697127 w 1920240"/>
                <a:gd name="connsiteY48" fmla="*/ 1506931 h 1978761"/>
                <a:gd name="connsiteX49" fmla="*/ 1686154 w 1920240"/>
                <a:gd name="connsiteY49" fmla="*/ 1422806 h 1978761"/>
                <a:gd name="connsiteX50" fmla="*/ 1634947 w 1920240"/>
                <a:gd name="connsiteY50" fmla="*/ 1082649 h 1978761"/>
                <a:gd name="connsiteX51" fmla="*/ 1528877 w 1920240"/>
                <a:gd name="connsiteY51" fmla="*/ 676656 h 1978761"/>
                <a:gd name="connsiteX52" fmla="*/ 1411834 w 1920240"/>
                <a:gd name="connsiteY52" fmla="*/ 212141 h 1978761"/>
                <a:gd name="connsiteX53" fmla="*/ 1404519 w 1920240"/>
                <a:gd name="connsiteY53" fmla="*/ 168249 h 1978761"/>
                <a:gd name="connsiteX54" fmla="*/ 1408176 w 1920240"/>
                <a:gd name="connsiteY54" fmla="*/ 21945 h 1978761"/>
                <a:gd name="connsiteX55" fmla="*/ 1554480 w 1920240"/>
                <a:gd name="connsiteY55" fmla="*/ 0 h 1978761"/>
                <a:gd name="connsiteX56" fmla="*/ 1561795 w 1920240"/>
                <a:gd name="connsiteY56" fmla="*/ 51206 h 1978761"/>
                <a:gd name="connsiteX57" fmla="*/ 1594714 w 1920240"/>
                <a:gd name="connsiteY57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46227 w 1920240"/>
                <a:gd name="connsiteY34" fmla="*/ 1232611 h 1978761"/>
                <a:gd name="connsiteX35" fmla="*/ 416967 w 1920240"/>
                <a:gd name="connsiteY35" fmla="*/ 1349654 h 1978761"/>
                <a:gd name="connsiteX36" fmla="*/ 398679 w 1920240"/>
                <a:gd name="connsiteY36" fmla="*/ 1514246 h 1978761"/>
                <a:gd name="connsiteX37" fmla="*/ 402336 w 1920240"/>
                <a:gd name="connsiteY37" fmla="*/ 1550822 h 1978761"/>
                <a:gd name="connsiteX38" fmla="*/ 413309 w 1920240"/>
                <a:gd name="connsiteY38" fmla="*/ 1583741 h 1978761"/>
                <a:gd name="connsiteX39" fmla="*/ 435255 w 1920240"/>
                <a:gd name="connsiteY39" fmla="*/ 1616659 h 1978761"/>
                <a:gd name="connsiteX40" fmla="*/ 482803 w 1920240"/>
                <a:gd name="connsiteY40" fmla="*/ 1645920 h 1978761"/>
                <a:gd name="connsiteX41" fmla="*/ 541325 w 1920240"/>
                <a:gd name="connsiteY41" fmla="*/ 1653235 h 1978761"/>
                <a:gd name="connsiteX42" fmla="*/ 1561795 w 1920240"/>
                <a:gd name="connsiteY42" fmla="*/ 1649577 h 1978761"/>
                <a:gd name="connsiteX43" fmla="*/ 1638605 w 1920240"/>
                <a:gd name="connsiteY43" fmla="*/ 1638605 h 1978761"/>
                <a:gd name="connsiteX44" fmla="*/ 1667866 w 1920240"/>
                <a:gd name="connsiteY44" fmla="*/ 1631289 h 1978761"/>
                <a:gd name="connsiteX45" fmla="*/ 1678839 w 1920240"/>
                <a:gd name="connsiteY45" fmla="*/ 1616659 h 1978761"/>
                <a:gd name="connsiteX46" fmla="*/ 1693469 w 1920240"/>
                <a:gd name="connsiteY46" fmla="*/ 1543507 h 1978761"/>
                <a:gd name="connsiteX47" fmla="*/ 1697127 w 1920240"/>
                <a:gd name="connsiteY47" fmla="*/ 1506931 h 1978761"/>
                <a:gd name="connsiteX48" fmla="*/ 1686154 w 1920240"/>
                <a:gd name="connsiteY48" fmla="*/ 1422806 h 1978761"/>
                <a:gd name="connsiteX49" fmla="*/ 1634947 w 1920240"/>
                <a:gd name="connsiteY49" fmla="*/ 1082649 h 1978761"/>
                <a:gd name="connsiteX50" fmla="*/ 1528877 w 1920240"/>
                <a:gd name="connsiteY50" fmla="*/ 676656 h 1978761"/>
                <a:gd name="connsiteX51" fmla="*/ 1411834 w 1920240"/>
                <a:gd name="connsiteY51" fmla="*/ 212141 h 1978761"/>
                <a:gd name="connsiteX52" fmla="*/ 1404519 w 1920240"/>
                <a:gd name="connsiteY52" fmla="*/ 168249 h 1978761"/>
                <a:gd name="connsiteX53" fmla="*/ 1408176 w 1920240"/>
                <a:gd name="connsiteY53" fmla="*/ 21945 h 1978761"/>
                <a:gd name="connsiteX54" fmla="*/ 1554480 w 1920240"/>
                <a:gd name="connsiteY54" fmla="*/ 0 h 1978761"/>
                <a:gd name="connsiteX55" fmla="*/ 1561795 w 1920240"/>
                <a:gd name="connsiteY55" fmla="*/ 51206 h 1978761"/>
                <a:gd name="connsiteX56" fmla="*/ 1594714 w 1920240"/>
                <a:gd name="connsiteY56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16967 w 1920240"/>
                <a:gd name="connsiteY34" fmla="*/ 1349654 h 1978761"/>
                <a:gd name="connsiteX35" fmla="*/ 398679 w 1920240"/>
                <a:gd name="connsiteY35" fmla="*/ 1514246 h 1978761"/>
                <a:gd name="connsiteX36" fmla="*/ 402336 w 1920240"/>
                <a:gd name="connsiteY36" fmla="*/ 1550822 h 1978761"/>
                <a:gd name="connsiteX37" fmla="*/ 413309 w 1920240"/>
                <a:gd name="connsiteY37" fmla="*/ 1583741 h 1978761"/>
                <a:gd name="connsiteX38" fmla="*/ 435255 w 1920240"/>
                <a:gd name="connsiteY38" fmla="*/ 1616659 h 1978761"/>
                <a:gd name="connsiteX39" fmla="*/ 482803 w 1920240"/>
                <a:gd name="connsiteY39" fmla="*/ 1645920 h 1978761"/>
                <a:gd name="connsiteX40" fmla="*/ 541325 w 1920240"/>
                <a:gd name="connsiteY40" fmla="*/ 1653235 h 1978761"/>
                <a:gd name="connsiteX41" fmla="*/ 1561795 w 1920240"/>
                <a:gd name="connsiteY41" fmla="*/ 1649577 h 1978761"/>
                <a:gd name="connsiteX42" fmla="*/ 1638605 w 1920240"/>
                <a:gd name="connsiteY42" fmla="*/ 1638605 h 1978761"/>
                <a:gd name="connsiteX43" fmla="*/ 1667866 w 1920240"/>
                <a:gd name="connsiteY43" fmla="*/ 1631289 h 1978761"/>
                <a:gd name="connsiteX44" fmla="*/ 1678839 w 1920240"/>
                <a:gd name="connsiteY44" fmla="*/ 1616659 h 1978761"/>
                <a:gd name="connsiteX45" fmla="*/ 1693469 w 1920240"/>
                <a:gd name="connsiteY45" fmla="*/ 1543507 h 1978761"/>
                <a:gd name="connsiteX46" fmla="*/ 1697127 w 1920240"/>
                <a:gd name="connsiteY46" fmla="*/ 1506931 h 1978761"/>
                <a:gd name="connsiteX47" fmla="*/ 1686154 w 1920240"/>
                <a:gd name="connsiteY47" fmla="*/ 1422806 h 1978761"/>
                <a:gd name="connsiteX48" fmla="*/ 1634947 w 1920240"/>
                <a:gd name="connsiteY48" fmla="*/ 1082649 h 1978761"/>
                <a:gd name="connsiteX49" fmla="*/ 1528877 w 1920240"/>
                <a:gd name="connsiteY49" fmla="*/ 676656 h 1978761"/>
                <a:gd name="connsiteX50" fmla="*/ 1411834 w 1920240"/>
                <a:gd name="connsiteY50" fmla="*/ 212141 h 1978761"/>
                <a:gd name="connsiteX51" fmla="*/ 1404519 w 1920240"/>
                <a:gd name="connsiteY51" fmla="*/ 168249 h 1978761"/>
                <a:gd name="connsiteX52" fmla="*/ 1408176 w 1920240"/>
                <a:gd name="connsiteY52" fmla="*/ 21945 h 1978761"/>
                <a:gd name="connsiteX53" fmla="*/ 1554480 w 1920240"/>
                <a:gd name="connsiteY53" fmla="*/ 0 h 1978761"/>
                <a:gd name="connsiteX54" fmla="*/ 1561795 w 1920240"/>
                <a:gd name="connsiteY54" fmla="*/ 51206 h 1978761"/>
                <a:gd name="connsiteX55" fmla="*/ 1594714 w 1920240"/>
                <a:gd name="connsiteY55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514246 h 1978761"/>
                <a:gd name="connsiteX35" fmla="*/ 402336 w 1920240"/>
                <a:gd name="connsiteY35" fmla="*/ 1550822 h 1978761"/>
                <a:gd name="connsiteX36" fmla="*/ 413309 w 1920240"/>
                <a:gd name="connsiteY36" fmla="*/ 1583741 h 1978761"/>
                <a:gd name="connsiteX37" fmla="*/ 435255 w 1920240"/>
                <a:gd name="connsiteY37" fmla="*/ 1616659 h 1978761"/>
                <a:gd name="connsiteX38" fmla="*/ 482803 w 1920240"/>
                <a:gd name="connsiteY38" fmla="*/ 1645920 h 1978761"/>
                <a:gd name="connsiteX39" fmla="*/ 541325 w 1920240"/>
                <a:gd name="connsiteY39" fmla="*/ 1653235 h 1978761"/>
                <a:gd name="connsiteX40" fmla="*/ 1561795 w 1920240"/>
                <a:gd name="connsiteY40" fmla="*/ 1649577 h 1978761"/>
                <a:gd name="connsiteX41" fmla="*/ 1638605 w 1920240"/>
                <a:gd name="connsiteY41" fmla="*/ 1638605 h 1978761"/>
                <a:gd name="connsiteX42" fmla="*/ 1667866 w 1920240"/>
                <a:gd name="connsiteY42" fmla="*/ 1631289 h 1978761"/>
                <a:gd name="connsiteX43" fmla="*/ 1678839 w 1920240"/>
                <a:gd name="connsiteY43" fmla="*/ 1616659 h 1978761"/>
                <a:gd name="connsiteX44" fmla="*/ 1693469 w 1920240"/>
                <a:gd name="connsiteY44" fmla="*/ 1543507 h 1978761"/>
                <a:gd name="connsiteX45" fmla="*/ 1697127 w 1920240"/>
                <a:gd name="connsiteY45" fmla="*/ 1506931 h 1978761"/>
                <a:gd name="connsiteX46" fmla="*/ 1686154 w 1920240"/>
                <a:gd name="connsiteY46" fmla="*/ 1422806 h 1978761"/>
                <a:gd name="connsiteX47" fmla="*/ 1634947 w 1920240"/>
                <a:gd name="connsiteY47" fmla="*/ 1082649 h 1978761"/>
                <a:gd name="connsiteX48" fmla="*/ 1528877 w 1920240"/>
                <a:gd name="connsiteY48" fmla="*/ 676656 h 1978761"/>
                <a:gd name="connsiteX49" fmla="*/ 1411834 w 1920240"/>
                <a:gd name="connsiteY49" fmla="*/ 212141 h 1978761"/>
                <a:gd name="connsiteX50" fmla="*/ 1404519 w 1920240"/>
                <a:gd name="connsiteY50" fmla="*/ 168249 h 1978761"/>
                <a:gd name="connsiteX51" fmla="*/ 1408176 w 1920240"/>
                <a:gd name="connsiteY51" fmla="*/ 21945 h 1978761"/>
                <a:gd name="connsiteX52" fmla="*/ 1554480 w 1920240"/>
                <a:gd name="connsiteY52" fmla="*/ 0 h 1978761"/>
                <a:gd name="connsiteX53" fmla="*/ 1561795 w 1920240"/>
                <a:gd name="connsiteY53" fmla="*/ 51206 h 1978761"/>
                <a:gd name="connsiteX54" fmla="*/ 1594714 w 1920240"/>
                <a:gd name="connsiteY54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02336 w 1920240"/>
                <a:gd name="connsiteY34" fmla="*/ 1550822 h 1978761"/>
                <a:gd name="connsiteX35" fmla="*/ 413309 w 1920240"/>
                <a:gd name="connsiteY35" fmla="*/ 1583741 h 1978761"/>
                <a:gd name="connsiteX36" fmla="*/ 435255 w 1920240"/>
                <a:gd name="connsiteY36" fmla="*/ 1616659 h 1978761"/>
                <a:gd name="connsiteX37" fmla="*/ 482803 w 1920240"/>
                <a:gd name="connsiteY37" fmla="*/ 1645920 h 1978761"/>
                <a:gd name="connsiteX38" fmla="*/ 541325 w 1920240"/>
                <a:gd name="connsiteY38" fmla="*/ 1653235 h 1978761"/>
                <a:gd name="connsiteX39" fmla="*/ 1561795 w 1920240"/>
                <a:gd name="connsiteY39" fmla="*/ 1649577 h 1978761"/>
                <a:gd name="connsiteX40" fmla="*/ 1638605 w 1920240"/>
                <a:gd name="connsiteY40" fmla="*/ 1638605 h 1978761"/>
                <a:gd name="connsiteX41" fmla="*/ 1667866 w 1920240"/>
                <a:gd name="connsiteY41" fmla="*/ 1631289 h 1978761"/>
                <a:gd name="connsiteX42" fmla="*/ 1678839 w 1920240"/>
                <a:gd name="connsiteY42" fmla="*/ 1616659 h 1978761"/>
                <a:gd name="connsiteX43" fmla="*/ 1693469 w 1920240"/>
                <a:gd name="connsiteY43" fmla="*/ 1543507 h 1978761"/>
                <a:gd name="connsiteX44" fmla="*/ 1697127 w 1920240"/>
                <a:gd name="connsiteY44" fmla="*/ 1506931 h 1978761"/>
                <a:gd name="connsiteX45" fmla="*/ 1686154 w 1920240"/>
                <a:gd name="connsiteY45" fmla="*/ 1422806 h 1978761"/>
                <a:gd name="connsiteX46" fmla="*/ 1634947 w 1920240"/>
                <a:gd name="connsiteY46" fmla="*/ 1082649 h 1978761"/>
                <a:gd name="connsiteX47" fmla="*/ 1528877 w 1920240"/>
                <a:gd name="connsiteY47" fmla="*/ 676656 h 1978761"/>
                <a:gd name="connsiteX48" fmla="*/ 1411834 w 1920240"/>
                <a:gd name="connsiteY48" fmla="*/ 212141 h 1978761"/>
                <a:gd name="connsiteX49" fmla="*/ 1404519 w 1920240"/>
                <a:gd name="connsiteY49" fmla="*/ 168249 h 1978761"/>
                <a:gd name="connsiteX50" fmla="*/ 1408176 w 1920240"/>
                <a:gd name="connsiteY50" fmla="*/ 21945 h 1978761"/>
                <a:gd name="connsiteX51" fmla="*/ 1554480 w 1920240"/>
                <a:gd name="connsiteY51" fmla="*/ 0 h 1978761"/>
                <a:gd name="connsiteX52" fmla="*/ 1561795 w 1920240"/>
                <a:gd name="connsiteY52" fmla="*/ 51206 h 1978761"/>
                <a:gd name="connsiteX53" fmla="*/ 1594714 w 1920240"/>
                <a:gd name="connsiteY53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402336 w 1920240"/>
                <a:gd name="connsiteY33" fmla="*/ 1550822 h 1978761"/>
                <a:gd name="connsiteX34" fmla="*/ 413309 w 1920240"/>
                <a:gd name="connsiteY34" fmla="*/ 1583741 h 1978761"/>
                <a:gd name="connsiteX35" fmla="*/ 435255 w 1920240"/>
                <a:gd name="connsiteY35" fmla="*/ 1616659 h 1978761"/>
                <a:gd name="connsiteX36" fmla="*/ 482803 w 1920240"/>
                <a:gd name="connsiteY36" fmla="*/ 1645920 h 1978761"/>
                <a:gd name="connsiteX37" fmla="*/ 541325 w 1920240"/>
                <a:gd name="connsiteY37" fmla="*/ 1653235 h 1978761"/>
                <a:gd name="connsiteX38" fmla="*/ 1561795 w 1920240"/>
                <a:gd name="connsiteY38" fmla="*/ 1649577 h 1978761"/>
                <a:gd name="connsiteX39" fmla="*/ 1638605 w 1920240"/>
                <a:gd name="connsiteY39" fmla="*/ 1638605 h 1978761"/>
                <a:gd name="connsiteX40" fmla="*/ 1667866 w 1920240"/>
                <a:gd name="connsiteY40" fmla="*/ 1631289 h 1978761"/>
                <a:gd name="connsiteX41" fmla="*/ 1678839 w 1920240"/>
                <a:gd name="connsiteY41" fmla="*/ 1616659 h 1978761"/>
                <a:gd name="connsiteX42" fmla="*/ 1693469 w 1920240"/>
                <a:gd name="connsiteY42" fmla="*/ 1543507 h 1978761"/>
                <a:gd name="connsiteX43" fmla="*/ 1697127 w 1920240"/>
                <a:gd name="connsiteY43" fmla="*/ 1506931 h 1978761"/>
                <a:gd name="connsiteX44" fmla="*/ 1686154 w 1920240"/>
                <a:gd name="connsiteY44" fmla="*/ 1422806 h 1978761"/>
                <a:gd name="connsiteX45" fmla="*/ 1634947 w 1920240"/>
                <a:gd name="connsiteY45" fmla="*/ 1082649 h 1978761"/>
                <a:gd name="connsiteX46" fmla="*/ 1528877 w 1920240"/>
                <a:gd name="connsiteY46" fmla="*/ 676656 h 1978761"/>
                <a:gd name="connsiteX47" fmla="*/ 1411834 w 1920240"/>
                <a:gd name="connsiteY47" fmla="*/ 212141 h 1978761"/>
                <a:gd name="connsiteX48" fmla="*/ 1404519 w 1920240"/>
                <a:gd name="connsiteY48" fmla="*/ 168249 h 1978761"/>
                <a:gd name="connsiteX49" fmla="*/ 1408176 w 1920240"/>
                <a:gd name="connsiteY49" fmla="*/ 21945 h 1978761"/>
                <a:gd name="connsiteX50" fmla="*/ 1554480 w 1920240"/>
                <a:gd name="connsiteY50" fmla="*/ 0 h 1978761"/>
                <a:gd name="connsiteX51" fmla="*/ 1561795 w 1920240"/>
                <a:gd name="connsiteY51" fmla="*/ 51206 h 1978761"/>
                <a:gd name="connsiteX52" fmla="*/ 1594714 w 1920240"/>
                <a:gd name="connsiteY52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402336 w 1920240"/>
                <a:gd name="connsiteY32" fmla="*/ 1550822 h 1978761"/>
                <a:gd name="connsiteX33" fmla="*/ 413309 w 1920240"/>
                <a:gd name="connsiteY33" fmla="*/ 1583741 h 1978761"/>
                <a:gd name="connsiteX34" fmla="*/ 435255 w 1920240"/>
                <a:gd name="connsiteY34" fmla="*/ 1616659 h 1978761"/>
                <a:gd name="connsiteX35" fmla="*/ 482803 w 1920240"/>
                <a:gd name="connsiteY35" fmla="*/ 1645920 h 1978761"/>
                <a:gd name="connsiteX36" fmla="*/ 541325 w 1920240"/>
                <a:gd name="connsiteY36" fmla="*/ 1653235 h 1978761"/>
                <a:gd name="connsiteX37" fmla="*/ 1561795 w 1920240"/>
                <a:gd name="connsiteY37" fmla="*/ 1649577 h 1978761"/>
                <a:gd name="connsiteX38" fmla="*/ 1638605 w 1920240"/>
                <a:gd name="connsiteY38" fmla="*/ 1638605 h 1978761"/>
                <a:gd name="connsiteX39" fmla="*/ 1667866 w 1920240"/>
                <a:gd name="connsiteY39" fmla="*/ 1631289 h 1978761"/>
                <a:gd name="connsiteX40" fmla="*/ 1678839 w 1920240"/>
                <a:gd name="connsiteY40" fmla="*/ 1616659 h 1978761"/>
                <a:gd name="connsiteX41" fmla="*/ 1693469 w 1920240"/>
                <a:gd name="connsiteY41" fmla="*/ 1543507 h 1978761"/>
                <a:gd name="connsiteX42" fmla="*/ 1697127 w 1920240"/>
                <a:gd name="connsiteY42" fmla="*/ 1506931 h 1978761"/>
                <a:gd name="connsiteX43" fmla="*/ 1686154 w 1920240"/>
                <a:gd name="connsiteY43" fmla="*/ 1422806 h 1978761"/>
                <a:gd name="connsiteX44" fmla="*/ 1634947 w 1920240"/>
                <a:gd name="connsiteY44" fmla="*/ 1082649 h 1978761"/>
                <a:gd name="connsiteX45" fmla="*/ 1528877 w 1920240"/>
                <a:gd name="connsiteY45" fmla="*/ 676656 h 1978761"/>
                <a:gd name="connsiteX46" fmla="*/ 1411834 w 1920240"/>
                <a:gd name="connsiteY46" fmla="*/ 212141 h 1978761"/>
                <a:gd name="connsiteX47" fmla="*/ 1404519 w 1920240"/>
                <a:gd name="connsiteY47" fmla="*/ 168249 h 1978761"/>
                <a:gd name="connsiteX48" fmla="*/ 1408176 w 1920240"/>
                <a:gd name="connsiteY48" fmla="*/ 21945 h 1978761"/>
                <a:gd name="connsiteX49" fmla="*/ 1554480 w 1920240"/>
                <a:gd name="connsiteY49" fmla="*/ 0 h 1978761"/>
                <a:gd name="connsiteX50" fmla="*/ 1561795 w 1920240"/>
                <a:gd name="connsiteY50" fmla="*/ 51206 h 1978761"/>
                <a:gd name="connsiteX51" fmla="*/ 1594714 w 1920240"/>
                <a:gd name="connsiteY5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02336 w 1920240"/>
                <a:gd name="connsiteY31" fmla="*/ 1550822 h 1978761"/>
                <a:gd name="connsiteX32" fmla="*/ 413309 w 1920240"/>
                <a:gd name="connsiteY32" fmla="*/ 1583741 h 1978761"/>
                <a:gd name="connsiteX33" fmla="*/ 435255 w 1920240"/>
                <a:gd name="connsiteY33" fmla="*/ 1616659 h 1978761"/>
                <a:gd name="connsiteX34" fmla="*/ 482803 w 1920240"/>
                <a:gd name="connsiteY34" fmla="*/ 1645920 h 1978761"/>
                <a:gd name="connsiteX35" fmla="*/ 541325 w 1920240"/>
                <a:gd name="connsiteY35" fmla="*/ 1653235 h 1978761"/>
                <a:gd name="connsiteX36" fmla="*/ 1561795 w 1920240"/>
                <a:gd name="connsiteY36" fmla="*/ 1649577 h 1978761"/>
                <a:gd name="connsiteX37" fmla="*/ 1638605 w 1920240"/>
                <a:gd name="connsiteY37" fmla="*/ 1638605 h 1978761"/>
                <a:gd name="connsiteX38" fmla="*/ 1667866 w 1920240"/>
                <a:gd name="connsiteY38" fmla="*/ 1631289 h 1978761"/>
                <a:gd name="connsiteX39" fmla="*/ 1678839 w 1920240"/>
                <a:gd name="connsiteY39" fmla="*/ 1616659 h 1978761"/>
                <a:gd name="connsiteX40" fmla="*/ 1693469 w 1920240"/>
                <a:gd name="connsiteY40" fmla="*/ 1543507 h 1978761"/>
                <a:gd name="connsiteX41" fmla="*/ 1697127 w 1920240"/>
                <a:gd name="connsiteY41" fmla="*/ 1506931 h 1978761"/>
                <a:gd name="connsiteX42" fmla="*/ 1686154 w 1920240"/>
                <a:gd name="connsiteY42" fmla="*/ 1422806 h 1978761"/>
                <a:gd name="connsiteX43" fmla="*/ 1634947 w 1920240"/>
                <a:gd name="connsiteY43" fmla="*/ 1082649 h 1978761"/>
                <a:gd name="connsiteX44" fmla="*/ 1528877 w 1920240"/>
                <a:gd name="connsiteY44" fmla="*/ 676656 h 1978761"/>
                <a:gd name="connsiteX45" fmla="*/ 1411834 w 1920240"/>
                <a:gd name="connsiteY45" fmla="*/ 212141 h 1978761"/>
                <a:gd name="connsiteX46" fmla="*/ 1404519 w 1920240"/>
                <a:gd name="connsiteY46" fmla="*/ 168249 h 1978761"/>
                <a:gd name="connsiteX47" fmla="*/ 1408176 w 1920240"/>
                <a:gd name="connsiteY47" fmla="*/ 21945 h 1978761"/>
                <a:gd name="connsiteX48" fmla="*/ 1554480 w 1920240"/>
                <a:gd name="connsiteY48" fmla="*/ 0 h 1978761"/>
                <a:gd name="connsiteX49" fmla="*/ 1561795 w 1920240"/>
                <a:gd name="connsiteY49" fmla="*/ 51206 h 1978761"/>
                <a:gd name="connsiteX50" fmla="*/ 1594714 w 1920240"/>
                <a:gd name="connsiteY5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13309 w 1920240"/>
                <a:gd name="connsiteY31" fmla="*/ 1583741 h 1978761"/>
                <a:gd name="connsiteX32" fmla="*/ 435255 w 1920240"/>
                <a:gd name="connsiteY32" fmla="*/ 1616659 h 1978761"/>
                <a:gd name="connsiteX33" fmla="*/ 482803 w 1920240"/>
                <a:gd name="connsiteY33" fmla="*/ 1645920 h 1978761"/>
                <a:gd name="connsiteX34" fmla="*/ 541325 w 1920240"/>
                <a:gd name="connsiteY34" fmla="*/ 1653235 h 1978761"/>
                <a:gd name="connsiteX35" fmla="*/ 1561795 w 1920240"/>
                <a:gd name="connsiteY35" fmla="*/ 1649577 h 1978761"/>
                <a:gd name="connsiteX36" fmla="*/ 1638605 w 1920240"/>
                <a:gd name="connsiteY36" fmla="*/ 1638605 h 1978761"/>
                <a:gd name="connsiteX37" fmla="*/ 1667866 w 1920240"/>
                <a:gd name="connsiteY37" fmla="*/ 1631289 h 1978761"/>
                <a:gd name="connsiteX38" fmla="*/ 1678839 w 1920240"/>
                <a:gd name="connsiteY38" fmla="*/ 1616659 h 1978761"/>
                <a:gd name="connsiteX39" fmla="*/ 1693469 w 1920240"/>
                <a:gd name="connsiteY39" fmla="*/ 1543507 h 1978761"/>
                <a:gd name="connsiteX40" fmla="*/ 1697127 w 1920240"/>
                <a:gd name="connsiteY40" fmla="*/ 1506931 h 1978761"/>
                <a:gd name="connsiteX41" fmla="*/ 1686154 w 1920240"/>
                <a:gd name="connsiteY41" fmla="*/ 1422806 h 1978761"/>
                <a:gd name="connsiteX42" fmla="*/ 1634947 w 1920240"/>
                <a:gd name="connsiteY42" fmla="*/ 1082649 h 1978761"/>
                <a:gd name="connsiteX43" fmla="*/ 1528877 w 1920240"/>
                <a:gd name="connsiteY43" fmla="*/ 676656 h 1978761"/>
                <a:gd name="connsiteX44" fmla="*/ 1411834 w 1920240"/>
                <a:gd name="connsiteY44" fmla="*/ 212141 h 1978761"/>
                <a:gd name="connsiteX45" fmla="*/ 1404519 w 1920240"/>
                <a:gd name="connsiteY45" fmla="*/ 168249 h 1978761"/>
                <a:gd name="connsiteX46" fmla="*/ 1408176 w 1920240"/>
                <a:gd name="connsiteY46" fmla="*/ 21945 h 1978761"/>
                <a:gd name="connsiteX47" fmla="*/ 1554480 w 1920240"/>
                <a:gd name="connsiteY47" fmla="*/ 0 h 1978761"/>
                <a:gd name="connsiteX48" fmla="*/ 1561795 w 1920240"/>
                <a:gd name="connsiteY48" fmla="*/ 51206 h 1978761"/>
                <a:gd name="connsiteX49" fmla="*/ 1594714 w 1920240"/>
                <a:gd name="connsiteY4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35255 w 1920240"/>
                <a:gd name="connsiteY31" fmla="*/ 1616659 h 1978761"/>
                <a:gd name="connsiteX32" fmla="*/ 482803 w 1920240"/>
                <a:gd name="connsiteY32" fmla="*/ 1645920 h 1978761"/>
                <a:gd name="connsiteX33" fmla="*/ 541325 w 1920240"/>
                <a:gd name="connsiteY33" fmla="*/ 1653235 h 1978761"/>
                <a:gd name="connsiteX34" fmla="*/ 1561795 w 1920240"/>
                <a:gd name="connsiteY34" fmla="*/ 1649577 h 1978761"/>
                <a:gd name="connsiteX35" fmla="*/ 1638605 w 1920240"/>
                <a:gd name="connsiteY35" fmla="*/ 1638605 h 1978761"/>
                <a:gd name="connsiteX36" fmla="*/ 1667866 w 1920240"/>
                <a:gd name="connsiteY36" fmla="*/ 1631289 h 1978761"/>
                <a:gd name="connsiteX37" fmla="*/ 1678839 w 1920240"/>
                <a:gd name="connsiteY37" fmla="*/ 1616659 h 1978761"/>
                <a:gd name="connsiteX38" fmla="*/ 1693469 w 1920240"/>
                <a:gd name="connsiteY38" fmla="*/ 1543507 h 1978761"/>
                <a:gd name="connsiteX39" fmla="*/ 1697127 w 1920240"/>
                <a:gd name="connsiteY39" fmla="*/ 1506931 h 1978761"/>
                <a:gd name="connsiteX40" fmla="*/ 1686154 w 1920240"/>
                <a:gd name="connsiteY40" fmla="*/ 1422806 h 1978761"/>
                <a:gd name="connsiteX41" fmla="*/ 1634947 w 1920240"/>
                <a:gd name="connsiteY41" fmla="*/ 1082649 h 1978761"/>
                <a:gd name="connsiteX42" fmla="*/ 1528877 w 1920240"/>
                <a:gd name="connsiteY42" fmla="*/ 676656 h 1978761"/>
                <a:gd name="connsiteX43" fmla="*/ 1411834 w 1920240"/>
                <a:gd name="connsiteY43" fmla="*/ 212141 h 1978761"/>
                <a:gd name="connsiteX44" fmla="*/ 1404519 w 1920240"/>
                <a:gd name="connsiteY44" fmla="*/ 168249 h 1978761"/>
                <a:gd name="connsiteX45" fmla="*/ 1408176 w 1920240"/>
                <a:gd name="connsiteY45" fmla="*/ 21945 h 1978761"/>
                <a:gd name="connsiteX46" fmla="*/ 1554480 w 1920240"/>
                <a:gd name="connsiteY46" fmla="*/ 0 h 1978761"/>
                <a:gd name="connsiteX47" fmla="*/ 1561795 w 1920240"/>
                <a:gd name="connsiteY47" fmla="*/ 51206 h 1978761"/>
                <a:gd name="connsiteX48" fmla="*/ 1594714 w 1920240"/>
                <a:gd name="connsiteY48" fmla="*/ 237744 h 197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20240" h="1978761">
                  <a:moveTo>
                    <a:pt x="1594714" y="237744"/>
                  </a:moveTo>
                  <a:lnTo>
                    <a:pt x="1653235" y="526694"/>
                  </a:lnTo>
                  <a:lnTo>
                    <a:pt x="1733703" y="848563"/>
                  </a:lnTo>
                  <a:lnTo>
                    <a:pt x="1773936" y="994867"/>
                  </a:lnTo>
                  <a:lnTo>
                    <a:pt x="1854403" y="1499616"/>
                  </a:lnTo>
                  <a:lnTo>
                    <a:pt x="1887322" y="1561795"/>
                  </a:lnTo>
                  <a:lnTo>
                    <a:pt x="1920240" y="1623974"/>
                  </a:lnTo>
                  <a:lnTo>
                    <a:pt x="1920240" y="1649577"/>
                  </a:lnTo>
                  <a:lnTo>
                    <a:pt x="1898295" y="1715414"/>
                  </a:lnTo>
                  <a:lnTo>
                    <a:pt x="1843431" y="1803197"/>
                  </a:lnTo>
                  <a:lnTo>
                    <a:pt x="1770279" y="1909267"/>
                  </a:lnTo>
                  <a:lnTo>
                    <a:pt x="1719072" y="1971446"/>
                  </a:lnTo>
                  <a:lnTo>
                    <a:pt x="1697127" y="1978761"/>
                  </a:lnTo>
                  <a:lnTo>
                    <a:pt x="1653235" y="1971446"/>
                  </a:lnTo>
                  <a:lnTo>
                    <a:pt x="1609344" y="1956816"/>
                  </a:lnTo>
                  <a:lnTo>
                    <a:pt x="1525219" y="1923897"/>
                  </a:lnTo>
                  <a:lnTo>
                    <a:pt x="1470355" y="1920240"/>
                  </a:lnTo>
                  <a:lnTo>
                    <a:pt x="1159459" y="1909267"/>
                  </a:lnTo>
                  <a:lnTo>
                    <a:pt x="603504" y="1890979"/>
                  </a:lnTo>
                  <a:lnTo>
                    <a:pt x="380391" y="1880006"/>
                  </a:lnTo>
                  <a:lnTo>
                    <a:pt x="299923" y="1858061"/>
                  </a:lnTo>
                  <a:lnTo>
                    <a:pt x="208483" y="1825142"/>
                  </a:lnTo>
                  <a:lnTo>
                    <a:pt x="131674" y="1788566"/>
                  </a:lnTo>
                  <a:lnTo>
                    <a:pt x="65837" y="1741017"/>
                  </a:lnTo>
                  <a:lnTo>
                    <a:pt x="32919" y="1708099"/>
                  </a:lnTo>
                  <a:lnTo>
                    <a:pt x="10973" y="1667865"/>
                  </a:lnTo>
                  <a:lnTo>
                    <a:pt x="0" y="1627632"/>
                  </a:lnTo>
                  <a:lnTo>
                    <a:pt x="3658" y="1605686"/>
                  </a:lnTo>
                  <a:lnTo>
                    <a:pt x="10973" y="1591056"/>
                  </a:lnTo>
                  <a:lnTo>
                    <a:pt x="43891" y="1572768"/>
                  </a:lnTo>
                  <a:lnTo>
                    <a:pt x="95098" y="1550822"/>
                  </a:lnTo>
                  <a:lnTo>
                    <a:pt x="435255" y="1616659"/>
                  </a:lnTo>
                  <a:lnTo>
                    <a:pt x="482803" y="1645920"/>
                  </a:lnTo>
                  <a:lnTo>
                    <a:pt x="541325" y="1653235"/>
                  </a:lnTo>
                  <a:lnTo>
                    <a:pt x="1561795" y="1649577"/>
                  </a:lnTo>
                  <a:lnTo>
                    <a:pt x="1638605" y="1638605"/>
                  </a:lnTo>
                  <a:lnTo>
                    <a:pt x="1667866" y="1631289"/>
                  </a:lnTo>
                  <a:lnTo>
                    <a:pt x="1678839" y="1616659"/>
                  </a:lnTo>
                  <a:lnTo>
                    <a:pt x="1693469" y="1543507"/>
                  </a:lnTo>
                  <a:lnTo>
                    <a:pt x="1697127" y="1506931"/>
                  </a:lnTo>
                  <a:lnTo>
                    <a:pt x="1686154" y="1422806"/>
                  </a:lnTo>
                  <a:lnTo>
                    <a:pt x="1634947" y="1082649"/>
                  </a:lnTo>
                  <a:lnTo>
                    <a:pt x="1528877" y="676656"/>
                  </a:lnTo>
                  <a:lnTo>
                    <a:pt x="1411834" y="212141"/>
                  </a:lnTo>
                  <a:lnTo>
                    <a:pt x="1404519" y="168249"/>
                  </a:lnTo>
                  <a:lnTo>
                    <a:pt x="1408176" y="21945"/>
                  </a:lnTo>
                  <a:lnTo>
                    <a:pt x="1554480" y="0"/>
                  </a:lnTo>
                  <a:lnTo>
                    <a:pt x="1561795" y="51206"/>
                  </a:lnTo>
                  <a:lnTo>
                    <a:pt x="1594714" y="2377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6">
              <a:extLst>
                <a:ext uri="{FF2B5EF4-FFF2-40B4-BE49-F238E27FC236}">
                  <a16:creationId xmlns:a16="http://schemas.microsoft.com/office/drawing/2014/main" id="{D82EFDB5-B0A6-4499-8A48-F0F44F504DE8}"/>
                </a:ext>
              </a:extLst>
            </p:cNvPr>
            <p:cNvSpPr/>
            <p:nvPr/>
          </p:nvSpPr>
          <p:spPr>
            <a:xfrm>
              <a:off x="5494338" y="5160964"/>
              <a:ext cx="482600" cy="390525"/>
            </a:xfrm>
            <a:custGeom>
              <a:avLst/>
              <a:gdLst>
                <a:gd name="connsiteX0" fmla="*/ 269081 w 483394"/>
                <a:gd name="connsiteY0" fmla="*/ 54769 h 390525"/>
                <a:gd name="connsiteX1" fmla="*/ 73819 w 483394"/>
                <a:gd name="connsiteY1" fmla="*/ 19050 h 390525"/>
                <a:gd name="connsiteX2" fmla="*/ 19050 w 483394"/>
                <a:gd name="connsiteY2" fmla="*/ 7144 h 390525"/>
                <a:gd name="connsiteX3" fmla="*/ 2381 w 483394"/>
                <a:gd name="connsiteY3" fmla="*/ 14287 h 390525"/>
                <a:gd name="connsiteX4" fmla="*/ 0 w 483394"/>
                <a:gd name="connsiteY4" fmla="*/ 28575 h 390525"/>
                <a:gd name="connsiteX5" fmla="*/ 11906 w 483394"/>
                <a:gd name="connsiteY5" fmla="*/ 52387 h 390525"/>
                <a:gd name="connsiteX6" fmla="*/ 52387 w 483394"/>
                <a:gd name="connsiteY6" fmla="*/ 80962 h 390525"/>
                <a:gd name="connsiteX7" fmla="*/ 135731 w 483394"/>
                <a:gd name="connsiteY7" fmla="*/ 138112 h 390525"/>
                <a:gd name="connsiteX8" fmla="*/ 230981 w 483394"/>
                <a:gd name="connsiteY8" fmla="*/ 209550 h 390525"/>
                <a:gd name="connsiteX9" fmla="*/ 340519 w 483394"/>
                <a:gd name="connsiteY9" fmla="*/ 300037 h 390525"/>
                <a:gd name="connsiteX10" fmla="*/ 383381 w 483394"/>
                <a:gd name="connsiteY10" fmla="*/ 359569 h 390525"/>
                <a:gd name="connsiteX11" fmla="*/ 409575 w 483394"/>
                <a:gd name="connsiteY11" fmla="*/ 390525 h 390525"/>
                <a:gd name="connsiteX12" fmla="*/ 483394 w 483394"/>
                <a:gd name="connsiteY12" fmla="*/ 0 h 390525"/>
                <a:gd name="connsiteX13" fmla="*/ 447675 w 483394"/>
                <a:gd name="connsiteY13" fmla="*/ 21431 h 390525"/>
                <a:gd name="connsiteX14" fmla="*/ 421481 w 483394"/>
                <a:gd name="connsiteY14" fmla="*/ 45244 h 390525"/>
                <a:gd name="connsiteX15" fmla="*/ 390525 w 483394"/>
                <a:gd name="connsiteY15" fmla="*/ 61912 h 390525"/>
                <a:gd name="connsiteX16" fmla="*/ 361950 w 483394"/>
                <a:gd name="connsiteY16" fmla="*/ 66675 h 390525"/>
                <a:gd name="connsiteX17" fmla="*/ 330994 w 483394"/>
                <a:gd name="connsiteY17" fmla="*/ 66675 h 390525"/>
                <a:gd name="connsiteX18" fmla="*/ 269081 w 483394"/>
                <a:gd name="connsiteY18" fmla="*/ 547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394" h="390525">
                  <a:moveTo>
                    <a:pt x="269081" y="54769"/>
                  </a:moveTo>
                  <a:lnTo>
                    <a:pt x="73819" y="19050"/>
                  </a:lnTo>
                  <a:lnTo>
                    <a:pt x="19050" y="7144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11906" y="52387"/>
                  </a:lnTo>
                  <a:lnTo>
                    <a:pt x="52387" y="80962"/>
                  </a:lnTo>
                  <a:lnTo>
                    <a:pt x="135731" y="138112"/>
                  </a:lnTo>
                  <a:lnTo>
                    <a:pt x="230981" y="209550"/>
                  </a:lnTo>
                  <a:lnTo>
                    <a:pt x="340519" y="300037"/>
                  </a:lnTo>
                  <a:lnTo>
                    <a:pt x="383381" y="359569"/>
                  </a:lnTo>
                  <a:lnTo>
                    <a:pt x="409575" y="390525"/>
                  </a:lnTo>
                  <a:lnTo>
                    <a:pt x="483394" y="0"/>
                  </a:lnTo>
                  <a:lnTo>
                    <a:pt x="447675" y="21431"/>
                  </a:lnTo>
                  <a:lnTo>
                    <a:pt x="421481" y="45244"/>
                  </a:lnTo>
                  <a:lnTo>
                    <a:pt x="390525" y="61912"/>
                  </a:lnTo>
                  <a:lnTo>
                    <a:pt x="361950" y="66675"/>
                  </a:lnTo>
                  <a:lnTo>
                    <a:pt x="330994" y="66675"/>
                  </a:lnTo>
                  <a:lnTo>
                    <a:pt x="269081" y="54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4">
              <a:extLst>
                <a:ext uri="{FF2B5EF4-FFF2-40B4-BE49-F238E27FC236}">
                  <a16:creationId xmlns:a16="http://schemas.microsoft.com/office/drawing/2014/main" id="{1DB20DF7-973C-4AF9-9762-9DF4639D32F7}"/>
                </a:ext>
              </a:extLst>
            </p:cNvPr>
            <p:cNvSpPr/>
            <p:nvPr/>
          </p:nvSpPr>
          <p:spPr>
            <a:xfrm rot="16200000">
              <a:off x="2806701" y="3448051"/>
              <a:ext cx="4518025" cy="511175"/>
            </a:xfrm>
            <a:custGeom>
              <a:avLst/>
              <a:gdLst>
                <a:gd name="connsiteX0" fmla="*/ 3118919 w 4517679"/>
                <a:gd name="connsiteY0" fmla="*/ 230863 h 511521"/>
                <a:gd name="connsiteX1" fmla="*/ 4065006 w 4517679"/>
                <a:gd name="connsiteY1" fmla="*/ 230863 h 511521"/>
                <a:gd name="connsiteX2" fmla="*/ 4141961 w 4517679"/>
                <a:gd name="connsiteY2" fmla="*/ 226336 h 511521"/>
                <a:gd name="connsiteX3" fmla="*/ 4191755 w 4517679"/>
                <a:gd name="connsiteY3" fmla="*/ 217283 h 511521"/>
                <a:gd name="connsiteX4" fmla="*/ 4259656 w 4517679"/>
                <a:gd name="connsiteY4" fmla="*/ 194649 h 511521"/>
                <a:gd name="connsiteX5" fmla="*/ 4318503 w 4517679"/>
                <a:gd name="connsiteY5" fmla="*/ 158435 h 511521"/>
                <a:gd name="connsiteX6" fmla="*/ 4409038 w 4517679"/>
                <a:gd name="connsiteY6" fmla="*/ 81481 h 511521"/>
                <a:gd name="connsiteX7" fmla="*/ 4458832 w 4517679"/>
                <a:gd name="connsiteY7" fmla="*/ 27160 h 511521"/>
                <a:gd name="connsiteX8" fmla="*/ 4485992 w 4517679"/>
                <a:gd name="connsiteY8" fmla="*/ 0 h 511521"/>
                <a:gd name="connsiteX9" fmla="*/ 4504099 w 4517679"/>
                <a:gd name="connsiteY9" fmla="*/ 4527 h 511521"/>
                <a:gd name="connsiteX10" fmla="*/ 4517679 w 4517679"/>
                <a:gd name="connsiteY10" fmla="*/ 27160 h 511521"/>
                <a:gd name="connsiteX11" fmla="*/ 4517679 w 4517679"/>
                <a:gd name="connsiteY11" fmla="*/ 54321 h 511521"/>
                <a:gd name="connsiteX12" fmla="*/ 4517679 w 4517679"/>
                <a:gd name="connsiteY12" fmla="*/ 90534 h 511521"/>
                <a:gd name="connsiteX13" fmla="*/ 4508626 w 4517679"/>
                <a:gd name="connsiteY13" fmla="*/ 140329 h 511521"/>
                <a:gd name="connsiteX14" fmla="*/ 4499572 w 4517679"/>
                <a:gd name="connsiteY14" fmla="*/ 190123 h 511521"/>
                <a:gd name="connsiteX15" fmla="*/ 4467885 w 4517679"/>
                <a:gd name="connsiteY15" fmla="*/ 262550 h 511521"/>
                <a:gd name="connsiteX16" fmla="*/ 4422618 w 4517679"/>
                <a:gd name="connsiteY16" fmla="*/ 348558 h 511521"/>
                <a:gd name="connsiteX17" fmla="*/ 4354717 w 4517679"/>
                <a:gd name="connsiteY17" fmla="*/ 461727 h 511521"/>
                <a:gd name="connsiteX18" fmla="*/ 4323030 w 4517679"/>
                <a:gd name="connsiteY18" fmla="*/ 497940 h 511521"/>
                <a:gd name="connsiteX19" fmla="*/ 4282289 w 4517679"/>
                <a:gd name="connsiteY19" fmla="*/ 506994 h 511521"/>
                <a:gd name="connsiteX20" fmla="*/ 4241549 w 4517679"/>
                <a:gd name="connsiteY20" fmla="*/ 511521 h 511521"/>
                <a:gd name="connsiteX21" fmla="*/ 4173648 w 4517679"/>
                <a:gd name="connsiteY21" fmla="*/ 493414 h 511521"/>
                <a:gd name="connsiteX22" fmla="*/ 4137434 w 4517679"/>
                <a:gd name="connsiteY22" fmla="*/ 479833 h 511521"/>
                <a:gd name="connsiteX23" fmla="*/ 4037846 w 4517679"/>
                <a:gd name="connsiteY23" fmla="*/ 479833 h 511521"/>
                <a:gd name="connsiteX24" fmla="*/ 2788468 w 4517679"/>
                <a:gd name="connsiteY24" fmla="*/ 475307 h 511521"/>
                <a:gd name="connsiteX25" fmla="*/ 1973656 w 4517679"/>
                <a:gd name="connsiteY25" fmla="*/ 470780 h 511521"/>
                <a:gd name="connsiteX26" fmla="*/ 434567 w 4517679"/>
                <a:gd name="connsiteY26" fmla="*/ 434566 h 511521"/>
                <a:gd name="connsiteX27" fmla="*/ 330452 w 4517679"/>
                <a:gd name="connsiteY27" fmla="*/ 434566 h 511521"/>
                <a:gd name="connsiteX28" fmla="*/ 208230 w 4517679"/>
                <a:gd name="connsiteY28" fmla="*/ 420986 h 511521"/>
                <a:gd name="connsiteX29" fmla="*/ 117695 w 4517679"/>
                <a:gd name="connsiteY29" fmla="*/ 398352 h 511521"/>
                <a:gd name="connsiteX30" fmla="*/ 58848 w 4517679"/>
                <a:gd name="connsiteY30" fmla="*/ 375719 h 511521"/>
                <a:gd name="connsiteX31" fmla="*/ 27161 w 4517679"/>
                <a:gd name="connsiteY31" fmla="*/ 357612 h 511521"/>
                <a:gd name="connsiteX32" fmla="*/ 4527 w 4517679"/>
                <a:gd name="connsiteY32" fmla="*/ 330451 h 511521"/>
                <a:gd name="connsiteX33" fmla="*/ 0 w 4517679"/>
                <a:gd name="connsiteY33" fmla="*/ 294237 h 511521"/>
                <a:gd name="connsiteX34" fmla="*/ 18107 w 4517679"/>
                <a:gd name="connsiteY34" fmla="*/ 271604 h 511521"/>
                <a:gd name="connsiteX35" fmla="*/ 67901 w 4517679"/>
                <a:gd name="connsiteY35" fmla="*/ 244443 h 511521"/>
                <a:gd name="connsiteX36" fmla="*/ 140329 w 4517679"/>
                <a:gd name="connsiteY36" fmla="*/ 226336 h 511521"/>
                <a:gd name="connsiteX37" fmla="*/ 244444 w 4517679"/>
                <a:gd name="connsiteY37" fmla="*/ 212756 h 511521"/>
                <a:gd name="connsiteX38" fmla="*/ 475307 w 4517679"/>
                <a:gd name="connsiteY38" fmla="*/ 212756 h 511521"/>
                <a:gd name="connsiteX39" fmla="*/ 1978182 w 4517679"/>
                <a:gd name="connsiteY39" fmla="*/ 230863 h 511521"/>
                <a:gd name="connsiteX40" fmla="*/ 3118919 w 4517679"/>
                <a:gd name="connsiteY40" fmla="*/ 230863 h 5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17679" h="511521">
                  <a:moveTo>
                    <a:pt x="3118919" y="230863"/>
                  </a:moveTo>
                  <a:lnTo>
                    <a:pt x="4065006" y="230863"/>
                  </a:lnTo>
                  <a:lnTo>
                    <a:pt x="4141961" y="226336"/>
                  </a:lnTo>
                  <a:lnTo>
                    <a:pt x="4191755" y="217283"/>
                  </a:lnTo>
                  <a:lnTo>
                    <a:pt x="4259656" y="194649"/>
                  </a:lnTo>
                  <a:lnTo>
                    <a:pt x="4318503" y="158435"/>
                  </a:lnTo>
                  <a:lnTo>
                    <a:pt x="4409038" y="81481"/>
                  </a:lnTo>
                  <a:lnTo>
                    <a:pt x="4458832" y="27160"/>
                  </a:lnTo>
                  <a:lnTo>
                    <a:pt x="4485992" y="0"/>
                  </a:lnTo>
                  <a:lnTo>
                    <a:pt x="4504099" y="4527"/>
                  </a:lnTo>
                  <a:lnTo>
                    <a:pt x="4517679" y="27160"/>
                  </a:lnTo>
                  <a:lnTo>
                    <a:pt x="4517679" y="54321"/>
                  </a:lnTo>
                  <a:lnTo>
                    <a:pt x="4517679" y="90534"/>
                  </a:lnTo>
                  <a:lnTo>
                    <a:pt x="4508626" y="140329"/>
                  </a:lnTo>
                  <a:lnTo>
                    <a:pt x="4499572" y="190123"/>
                  </a:lnTo>
                  <a:lnTo>
                    <a:pt x="4467885" y="262550"/>
                  </a:lnTo>
                  <a:lnTo>
                    <a:pt x="4422618" y="348558"/>
                  </a:lnTo>
                  <a:lnTo>
                    <a:pt x="4354717" y="461727"/>
                  </a:lnTo>
                  <a:lnTo>
                    <a:pt x="4323030" y="497940"/>
                  </a:lnTo>
                  <a:lnTo>
                    <a:pt x="4282289" y="506994"/>
                  </a:lnTo>
                  <a:lnTo>
                    <a:pt x="4241549" y="511521"/>
                  </a:lnTo>
                  <a:lnTo>
                    <a:pt x="4173648" y="493414"/>
                  </a:lnTo>
                  <a:lnTo>
                    <a:pt x="4137434" y="479833"/>
                  </a:lnTo>
                  <a:lnTo>
                    <a:pt x="4037846" y="479833"/>
                  </a:lnTo>
                  <a:lnTo>
                    <a:pt x="2788468" y="475307"/>
                  </a:lnTo>
                  <a:lnTo>
                    <a:pt x="1973656" y="470780"/>
                  </a:lnTo>
                  <a:lnTo>
                    <a:pt x="434567" y="434566"/>
                  </a:lnTo>
                  <a:lnTo>
                    <a:pt x="330452" y="434566"/>
                  </a:lnTo>
                  <a:lnTo>
                    <a:pt x="208230" y="420986"/>
                  </a:lnTo>
                  <a:lnTo>
                    <a:pt x="117695" y="398352"/>
                  </a:lnTo>
                  <a:lnTo>
                    <a:pt x="58848" y="375719"/>
                  </a:lnTo>
                  <a:lnTo>
                    <a:pt x="27161" y="357612"/>
                  </a:lnTo>
                  <a:lnTo>
                    <a:pt x="4527" y="330451"/>
                  </a:lnTo>
                  <a:lnTo>
                    <a:pt x="0" y="294237"/>
                  </a:lnTo>
                  <a:lnTo>
                    <a:pt x="18107" y="271604"/>
                  </a:lnTo>
                  <a:lnTo>
                    <a:pt x="67901" y="244443"/>
                  </a:lnTo>
                  <a:lnTo>
                    <a:pt x="140329" y="226336"/>
                  </a:lnTo>
                  <a:lnTo>
                    <a:pt x="244444" y="212756"/>
                  </a:lnTo>
                  <a:lnTo>
                    <a:pt x="475307" y="212756"/>
                  </a:lnTo>
                  <a:lnTo>
                    <a:pt x="1978182" y="230863"/>
                  </a:lnTo>
                  <a:lnTo>
                    <a:pt x="3118919" y="2308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5">
              <a:extLst>
                <a:ext uri="{FF2B5EF4-FFF2-40B4-BE49-F238E27FC236}">
                  <a16:creationId xmlns:a16="http://schemas.microsoft.com/office/drawing/2014/main" id="{63AA5EDE-73AB-41E9-AC99-F24A8E8FA200}"/>
                </a:ext>
              </a:extLst>
            </p:cNvPr>
            <p:cNvSpPr/>
            <p:nvPr/>
          </p:nvSpPr>
          <p:spPr>
            <a:xfrm>
              <a:off x="7315200" y="5243514"/>
              <a:ext cx="706438" cy="682625"/>
            </a:xfrm>
            <a:custGeom>
              <a:avLst/>
              <a:gdLst>
                <a:gd name="connsiteX0" fmla="*/ 309563 w 707231"/>
                <a:gd name="connsiteY0" fmla="*/ 76200 h 683418"/>
                <a:gd name="connsiteX1" fmla="*/ 80963 w 707231"/>
                <a:gd name="connsiteY1" fmla="*/ 9525 h 683418"/>
                <a:gd name="connsiteX2" fmla="*/ 42863 w 707231"/>
                <a:gd name="connsiteY2" fmla="*/ 0 h 683418"/>
                <a:gd name="connsiteX3" fmla="*/ 19050 w 707231"/>
                <a:gd name="connsiteY3" fmla="*/ 0 h 683418"/>
                <a:gd name="connsiteX4" fmla="*/ 0 w 707231"/>
                <a:gd name="connsiteY4" fmla="*/ 9525 h 683418"/>
                <a:gd name="connsiteX5" fmla="*/ 0 w 707231"/>
                <a:gd name="connsiteY5" fmla="*/ 30956 h 683418"/>
                <a:gd name="connsiteX6" fmla="*/ 11906 w 707231"/>
                <a:gd name="connsiteY6" fmla="*/ 50006 h 683418"/>
                <a:gd name="connsiteX7" fmla="*/ 50006 w 707231"/>
                <a:gd name="connsiteY7" fmla="*/ 80962 h 683418"/>
                <a:gd name="connsiteX8" fmla="*/ 157163 w 707231"/>
                <a:gd name="connsiteY8" fmla="*/ 147637 h 683418"/>
                <a:gd name="connsiteX9" fmla="*/ 250031 w 707231"/>
                <a:gd name="connsiteY9" fmla="*/ 209550 h 683418"/>
                <a:gd name="connsiteX10" fmla="*/ 359569 w 707231"/>
                <a:gd name="connsiteY10" fmla="*/ 288131 h 683418"/>
                <a:gd name="connsiteX11" fmla="*/ 428625 w 707231"/>
                <a:gd name="connsiteY11" fmla="*/ 347662 h 683418"/>
                <a:gd name="connsiteX12" fmla="*/ 490538 w 707231"/>
                <a:gd name="connsiteY12" fmla="*/ 426243 h 683418"/>
                <a:gd name="connsiteX13" fmla="*/ 547688 w 707231"/>
                <a:gd name="connsiteY13" fmla="*/ 516731 h 683418"/>
                <a:gd name="connsiteX14" fmla="*/ 585788 w 707231"/>
                <a:gd name="connsiteY14" fmla="*/ 597693 h 683418"/>
                <a:gd name="connsiteX15" fmla="*/ 626269 w 707231"/>
                <a:gd name="connsiteY15" fmla="*/ 673893 h 683418"/>
                <a:gd name="connsiteX16" fmla="*/ 650081 w 707231"/>
                <a:gd name="connsiteY16" fmla="*/ 683418 h 683418"/>
                <a:gd name="connsiteX17" fmla="*/ 707231 w 707231"/>
                <a:gd name="connsiteY17" fmla="*/ 57150 h 683418"/>
                <a:gd name="connsiteX18" fmla="*/ 673894 w 707231"/>
                <a:gd name="connsiteY18" fmla="*/ 90487 h 683418"/>
                <a:gd name="connsiteX19" fmla="*/ 659606 w 707231"/>
                <a:gd name="connsiteY19" fmla="*/ 119062 h 683418"/>
                <a:gd name="connsiteX20" fmla="*/ 640556 w 707231"/>
                <a:gd name="connsiteY20" fmla="*/ 142875 h 683418"/>
                <a:gd name="connsiteX21" fmla="*/ 628650 w 707231"/>
                <a:gd name="connsiteY21" fmla="*/ 157162 h 683418"/>
                <a:gd name="connsiteX22" fmla="*/ 607219 w 707231"/>
                <a:gd name="connsiteY22" fmla="*/ 164306 h 683418"/>
                <a:gd name="connsiteX23" fmla="*/ 578644 w 707231"/>
                <a:gd name="connsiteY23" fmla="*/ 159543 h 683418"/>
                <a:gd name="connsiteX24" fmla="*/ 519113 w 707231"/>
                <a:gd name="connsiteY24" fmla="*/ 140493 h 683418"/>
                <a:gd name="connsiteX25" fmla="*/ 309563 w 707231"/>
                <a:gd name="connsiteY25" fmla="*/ 76200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7231" h="683418">
                  <a:moveTo>
                    <a:pt x="309563" y="76200"/>
                  </a:moveTo>
                  <a:lnTo>
                    <a:pt x="80963" y="9525"/>
                  </a:lnTo>
                  <a:lnTo>
                    <a:pt x="42863" y="0"/>
                  </a:lnTo>
                  <a:lnTo>
                    <a:pt x="19050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11906" y="50006"/>
                  </a:lnTo>
                  <a:lnTo>
                    <a:pt x="50006" y="80962"/>
                  </a:lnTo>
                  <a:lnTo>
                    <a:pt x="157163" y="147637"/>
                  </a:lnTo>
                  <a:lnTo>
                    <a:pt x="250031" y="209550"/>
                  </a:lnTo>
                  <a:lnTo>
                    <a:pt x="359569" y="288131"/>
                  </a:lnTo>
                  <a:lnTo>
                    <a:pt x="428625" y="347662"/>
                  </a:lnTo>
                  <a:lnTo>
                    <a:pt x="490538" y="426243"/>
                  </a:lnTo>
                  <a:lnTo>
                    <a:pt x="547688" y="516731"/>
                  </a:lnTo>
                  <a:lnTo>
                    <a:pt x="585788" y="597693"/>
                  </a:lnTo>
                  <a:lnTo>
                    <a:pt x="626269" y="673893"/>
                  </a:lnTo>
                  <a:lnTo>
                    <a:pt x="650081" y="683418"/>
                  </a:lnTo>
                  <a:lnTo>
                    <a:pt x="707231" y="57150"/>
                  </a:lnTo>
                  <a:lnTo>
                    <a:pt x="673894" y="90487"/>
                  </a:lnTo>
                  <a:lnTo>
                    <a:pt x="659606" y="119062"/>
                  </a:lnTo>
                  <a:lnTo>
                    <a:pt x="640556" y="142875"/>
                  </a:lnTo>
                  <a:lnTo>
                    <a:pt x="628650" y="157162"/>
                  </a:lnTo>
                  <a:lnTo>
                    <a:pt x="607219" y="164306"/>
                  </a:lnTo>
                  <a:lnTo>
                    <a:pt x="578644" y="159543"/>
                  </a:lnTo>
                  <a:lnTo>
                    <a:pt x="519113" y="140493"/>
                  </a:lnTo>
                  <a:lnTo>
                    <a:pt x="309563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DAFB149A-7DE0-47A3-873F-E6FA613A6636}"/>
              </a:ext>
            </a:extLst>
          </p:cNvPr>
          <p:cNvGrpSpPr/>
          <p:nvPr/>
        </p:nvGrpSpPr>
        <p:grpSpPr>
          <a:xfrm>
            <a:off x="3681413" y="1436687"/>
            <a:ext cx="4591050" cy="4518025"/>
            <a:chOff x="3686175" y="1444626"/>
            <a:chExt cx="4591050" cy="4518025"/>
          </a:xfrm>
          <a:solidFill>
            <a:schemeClr val="tx1"/>
          </a:solidFill>
        </p:grpSpPr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4E6B91C1-BF32-4458-ACBD-861C063B6C94}"/>
                </a:ext>
              </a:extLst>
            </p:cNvPr>
            <p:cNvSpPr/>
            <p:nvPr/>
          </p:nvSpPr>
          <p:spPr>
            <a:xfrm>
              <a:off x="3686175" y="1774825"/>
              <a:ext cx="1079500" cy="1333500"/>
            </a:xfrm>
            <a:custGeom>
              <a:avLst/>
              <a:gdLst>
                <a:gd name="connsiteX0" fmla="*/ 911225 w 1079500"/>
                <a:gd name="connsiteY0" fmla="*/ 495300 h 1333500"/>
                <a:gd name="connsiteX1" fmla="*/ 857250 w 1079500"/>
                <a:gd name="connsiteY1" fmla="*/ 584200 h 1333500"/>
                <a:gd name="connsiteX2" fmla="*/ 803275 w 1079500"/>
                <a:gd name="connsiteY2" fmla="*/ 654050 h 1333500"/>
                <a:gd name="connsiteX3" fmla="*/ 742950 w 1079500"/>
                <a:gd name="connsiteY3" fmla="*/ 730250 h 1333500"/>
                <a:gd name="connsiteX4" fmla="*/ 619125 w 1079500"/>
                <a:gd name="connsiteY4" fmla="*/ 873125 h 1333500"/>
                <a:gd name="connsiteX5" fmla="*/ 425450 w 1079500"/>
                <a:gd name="connsiteY5" fmla="*/ 1041400 h 1333500"/>
                <a:gd name="connsiteX6" fmla="*/ 200025 w 1079500"/>
                <a:gd name="connsiteY6" fmla="*/ 1219200 h 1333500"/>
                <a:gd name="connsiteX7" fmla="*/ 53975 w 1079500"/>
                <a:gd name="connsiteY7" fmla="*/ 1323975 h 1333500"/>
                <a:gd name="connsiteX8" fmla="*/ 28575 w 1079500"/>
                <a:gd name="connsiteY8" fmla="*/ 1333500 h 1333500"/>
                <a:gd name="connsiteX9" fmla="*/ 6350 w 1079500"/>
                <a:gd name="connsiteY9" fmla="*/ 1333500 h 1333500"/>
                <a:gd name="connsiteX10" fmla="*/ 0 w 1079500"/>
                <a:gd name="connsiteY10" fmla="*/ 1323975 h 1333500"/>
                <a:gd name="connsiteX11" fmla="*/ 3175 w 1079500"/>
                <a:gd name="connsiteY11" fmla="*/ 1308100 h 1333500"/>
                <a:gd name="connsiteX12" fmla="*/ 9525 w 1079500"/>
                <a:gd name="connsiteY12" fmla="*/ 1285875 h 1333500"/>
                <a:gd name="connsiteX13" fmla="*/ 22225 w 1079500"/>
                <a:gd name="connsiteY13" fmla="*/ 1263650 h 1333500"/>
                <a:gd name="connsiteX14" fmla="*/ 114300 w 1079500"/>
                <a:gd name="connsiteY14" fmla="*/ 1171575 h 1333500"/>
                <a:gd name="connsiteX15" fmla="*/ 231775 w 1079500"/>
                <a:gd name="connsiteY15" fmla="*/ 1047750 h 1333500"/>
                <a:gd name="connsiteX16" fmla="*/ 339725 w 1079500"/>
                <a:gd name="connsiteY16" fmla="*/ 920750 h 1333500"/>
                <a:gd name="connsiteX17" fmla="*/ 454025 w 1079500"/>
                <a:gd name="connsiteY17" fmla="*/ 774700 h 1333500"/>
                <a:gd name="connsiteX18" fmla="*/ 577850 w 1079500"/>
                <a:gd name="connsiteY18" fmla="*/ 590550 h 1333500"/>
                <a:gd name="connsiteX19" fmla="*/ 676275 w 1079500"/>
                <a:gd name="connsiteY19" fmla="*/ 419100 h 1333500"/>
                <a:gd name="connsiteX20" fmla="*/ 746125 w 1079500"/>
                <a:gd name="connsiteY20" fmla="*/ 273050 h 1333500"/>
                <a:gd name="connsiteX21" fmla="*/ 774700 w 1079500"/>
                <a:gd name="connsiteY21" fmla="*/ 206375 h 1333500"/>
                <a:gd name="connsiteX22" fmla="*/ 781050 w 1079500"/>
                <a:gd name="connsiteY22" fmla="*/ 168275 h 1333500"/>
                <a:gd name="connsiteX23" fmla="*/ 777875 w 1079500"/>
                <a:gd name="connsiteY23" fmla="*/ 139700 h 1333500"/>
                <a:gd name="connsiteX24" fmla="*/ 765175 w 1079500"/>
                <a:gd name="connsiteY24" fmla="*/ 104775 h 1333500"/>
                <a:gd name="connsiteX25" fmla="*/ 733425 w 1079500"/>
                <a:gd name="connsiteY25" fmla="*/ 63500 h 1333500"/>
                <a:gd name="connsiteX26" fmla="*/ 695325 w 1079500"/>
                <a:gd name="connsiteY26" fmla="*/ 31750 h 1333500"/>
                <a:gd name="connsiteX27" fmla="*/ 692150 w 1079500"/>
                <a:gd name="connsiteY27" fmla="*/ 22225 h 1333500"/>
                <a:gd name="connsiteX28" fmla="*/ 698500 w 1079500"/>
                <a:gd name="connsiteY28" fmla="*/ 6350 h 1333500"/>
                <a:gd name="connsiteX29" fmla="*/ 730250 w 1079500"/>
                <a:gd name="connsiteY29" fmla="*/ 0 h 1333500"/>
                <a:gd name="connsiteX30" fmla="*/ 768350 w 1079500"/>
                <a:gd name="connsiteY30" fmla="*/ 0 h 1333500"/>
                <a:gd name="connsiteX31" fmla="*/ 835025 w 1079500"/>
                <a:gd name="connsiteY31" fmla="*/ 12700 h 1333500"/>
                <a:gd name="connsiteX32" fmla="*/ 882650 w 1079500"/>
                <a:gd name="connsiteY32" fmla="*/ 31750 h 1333500"/>
                <a:gd name="connsiteX33" fmla="*/ 927100 w 1079500"/>
                <a:gd name="connsiteY33" fmla="*/ 63500 h 1333500"/>
                <a:gd name="connsiteX34" fmla="*/ 996950 w 1079500"/>
                <a:gd name="connsiteY34" fmla="*/ 123825 h 1333500"/>
                <a:gd name="connsiteX35" fmla="*/ 1066800 w 1079500"/>
                <a:gd name="connsiteY35" fmla="*/ 203200 h 1333500"/>
                <a:gd name="connsiteX36" fmla="*/ 1079500 w 1079500"/>
                <a:gd name="connsiteY36" fmla="*/ 241300 h 1333500"/>
                <a:gd name="connsiteX37" fmla="*/ 1079500 w 1079500"/>
                <a:gd name="connsiteY37" fmla="*/ 257175 h 1333500"/>
                <a:gd name="connsiteX38" fmla="*/ 1073150 w 1079500"/>
                <a:gd name="connsiteY38" fmla="*/ 276225 h 1333500"/>
                <a:gd name="connsiteX39" fmla="*/ 1060450 w 1079500"/>
                <a:gd name="connsiteY39" fmla="*/ 295275 h 1333500"/>
                <a:gd name="connsiteX40" fmla="*/ 1041400 w 1079500"/>
                <a:gd name="connsiteY40" fmla="*/ 317500 h 1333500"/>
                <a:gd name="connsiteX41" fmla="*/ 1019175 w 1079500"/>
                <a:gd name="connsiteY41" fmla="*/ 342900 h 1333500"/>
                <a:gd name="connsiteX42" fmla="*/ 990600 w 1079500"/>
                <a:gd name="connsiteY42" fmla="*/ 361950 h 1333500"/>
                <a:gd name="connsiteX43" fmla="*/ 952500 w 1079500"/>
                <a:gd name="connsiteY43" fmla="*/ 434975 h 1333500"/>
                <a:gd name="connsiteX44" fmla="*/ 911225 w 1079500"/>
                <a:gd name="connsiteY44" fmla="*/ 49530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9500" h="1333500">
                  <a:moveTo>
                    <a:pt x="911225" y="495300"/>
                  </a:moveTo>
                  <a:lnTo>
                    <a:pt x="857250" y="584200"/>
                  </a:lnTo>
                  <a:lnTo>
                    <a:pt x="803275" y="654050"/>
                  </a:lnTo>
                  <a:lnTo>
                    <a:pt x="742950" y="730250"/>
                  </a:lnTo>
                  <a:lnTo>
                    <a:pt x="619125" y="873125"/>
                  </a:lnTo>
                  <a:lnTo>
                    <a:pt x="425450" y="1041400"/>
                  </a:lnTo>
                  <a:lnTo>
                    <a:pt x="200025" y="1219200"/>
                  </a:lnTo>
                  <a:lnTo>
                    <a:pt x="53975" y="1323975"/>
                  </a:lnTo>
                  <a:lnTo>
                    <a:pt x="28575" y="1333500"/>
                  </a:lnTo>
                  <a:lnTo>
                    <a:pt x="6350" y="1333500"/>
                  </a:lnTo>
                  <a:lnTo>
                    <a:pt x="0" y="1323975"/>
                  </a:lnTo>
                  <a:lnTo>
                    <a:pt x="3175" y="1308100"/>
                  </a:lnTo>
                  <a:lnTo>
                    <a:pt x="9525" y="1285875"/>
                  </a:lnTo>
                  <a:lnTo>
                    <a:pt x="22225" y="1263650"/>
                  </a:lnTo>
                  <a:lnTo>
                    <a:pt x="114300" y="1171575"/>
                  </a:lnTo>
                  <a:lnTo>
                    <a:pt x="231775" y="1047750"/>
                  </a:lnTo>
                  <a:lnTo>
                    <a:pt x="339725" y="920750"/>
                  </a:lnTo>
                  <a:lnTo>
                    <a:pt x="454025" y="774700"/>
                  </a:lnTo>
                  <a:lnTo>
                    <a:pt x="577850" y="590550"/>
                  </a:lnTo>
                  <a:lnTo>
                    <a:pt x="676275" y="419100"/>
                  </a:lnTo>
                  <a:lnTo>
                    <a:pt x="746125" y="273050"/>
                  </a:lnTo>
                  <a:lnTo>
                    <a:pt x="774700" y="206375"/>
                  </a:lnTo>
                  <a:lnTo>
                    <a:pt x="781050" y="168275"/>
                  </a:lnTo>
                  <a:lnTo>
                    <a:pt x="777875" y="139700"/>
                  </a:lnTo>
                  <a:lnTo>
                    <a:pt x="765175" y="104775"/>
                  </a:lnTo>
                  <a:lnTo>
                    <a:pt x="733425" y="63500"/>
                  </a:lnTo>
                  <a:lnTo>
                    <a:pt x="695325" y="31750"/>
                  </a:lnTo>
                  <a:lnTo>
                    <a:pt x="692150" y="22225"/>
                  </a:lnTo>
                  <a:lnTo>
                    <a:pt x="698500" y="6350"/>
                  </a:lnTo>
                  <a:lnTo>
                    <a:pt x="730250" y="0"/>
                  </a:lnTo>
                  <a:lnTo>
                    <a:pt x="768350" y="0"/>
                  </a:lnTo>
                  <a:lnTo>
                    <a:pt x="835025" y="12700"/>
                  </a:lnTo>
                  <a:lnTo>
                    <a:pt x="882650" y="31750"/>
                  </a:lnTo>
                  <a:lnTo>
                    <a:pt x="927100" y="63500"/>
                  </a:lnTo>
                  <a:lnTo>
                    <a:pt x="996950" y="123825"/>
                  </a:lnTo>
                  <a:lnTo>
                    <a:pt x="1066800" y="203200"/>
                  </a:lnTo>
                  <a:lnTo>
                    <a:pt x="1079500" y="241300"/>
                  </a:lnTo>
                  <a:lnTo>
                    <a:pt x="1079500" y="257175"/>
                  </a:lnTo>
                  <a:lnTo>
                    <a:pt x="1073150" y="276225"/>
                  </a:lnTo>
                  <a:lnTo>
                    <a:pt x="1060450" y="295275"/>
                  </a:lnTo>
                  <a:lnTo>
                    <a:pt x="1041400" y="317500"/>
                  </a:lnTo>
                  <a:lnTo>
                    <a:pt x="1019175" y="342900"/>
                  </a:lnTo>
                  <a:lnTo>
                    <a:pt x="990600" y="361950"/>
                  </a:lnTo>
                  <a:lnTo>
                    <a:pt x="952500" y="434975"/>
                  </a:lnTo>
                  <a:lnTo>
                    <a:pt x="9112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00FA496D-55B6-46B5-8F03-E306C82722AF}"/>
                </a:ext>
              </a:extLst>
            </p:cNvPr>
            <p:cNvSpPr/>
            <p:nvPr/>
          </p:nvSpPr>
          <p:spPr>
            <a:xfrm>
              <a:off x="4035425" y="3965576"/>
              <a:ext cx="406400" cy="1533525"/>
            </a:xfrm>
            <a:custGeom>
              <a:avLst/>
              <a:gdLst>
                <a:gd name="connsiteX0" fmla="*/ 368300 w 406400"/>
                <a:gd name="connsiteY0" fmla="*/ 400050 h 1533525"/>
                <a:gd name="connsiteX1" fmla="*/ 390525 w 406400"/>
                <a:gd name="connsiteY1" fmla="*/ 933450 h 1533525"/>
                <a:gd name="connsiteX2" fmla="*/ 396875 w 406400"/>
                <a:gd name="connsiteY2" fmla="*/ 1060450 h 1533525"/>
                <a:gd name="connsiteX3" fmla="*/ 406400 w 406400"/>
                <a:gd name="connsiteY3" fmla="*/ 1149350 h 1533525"/>
                <a:gd name="connsiteX4" fmla="*/ 406400 w 406400"/>
                <a:gd name="connsiteY4" fmla="*/ 1235075 h 1533525"/>
                <a:gd name="connsiteX5" fmla="*/ 390525 w 406400"/>
                <a:gd name="connsiteY5" fmla="*/ 1387475 h 1533525"/>
                <a:gd name="connsiteX6" fmla="*/ 384175 w 406400"/>
                <a:gd name="connsiteY6" fmla="*/ 1435100 h 1533525"/>
                <a:gd name="connsiteX7" fmla="*/ 371475 w 406400"/>
                <a:gd name="connsiteY7" fmla="*/ 1470025 h 1533525"/>
                <a:gd name="connsiteX8" fmla="*/ 349250 w 406400"/>
                <a:gd name="connsiteY8" fmla="*/ 1514475 h 1533525"/>
                <a:gd name="connsiteX9" fmla="*/ 333375 w 406400"/>
                <a:gd name="connsiteY9" fmla="*/ 1527175 h 1533525"/>
                <a:gd name="connsiteX10" fmla="*/ 314325 w 406400"/>
                <a:gd name="connsiteY10" fmla="*/ 1533525 h 1533525"/>
                <a:gd name="connsiteX11" fmla="*/ 295275 w 406400"/>
                <a:gd name="connsiteY11" fmla="*/ 1527175 h 1533525"/>
                <a:gd name="connsiteX12" fmla="*/ 250825 w 406400"/>
                <a:gd name="connsiteY12" fmla="*/ 1495425 h 1533525"/>
                <a:gd name="connsiteX13" fmla="*/ 215900 w 406400"/>
                <a:gd name="connsiteY13" fmla="*/ 1454150 h 1533525"/>
                <a:gd name="connsiteX14" fmla="*/ 187325 w 406400"/>
                <a:gd name="connsiteY14" fmla="*/ 1403350 h 1533525"/>
                <a:gd name="connsiteX15" fmla="*/ 168275 w 406400"/>
                <a:gd name="connsiteY15" fmla="*/ 1346200 h 1533525"/>
                <a:gd name="connsiteX16" fmla="*/ 155575 w 406400"/>
                <a:gd name="connsiteY16" fmla="*/ 1285875 h 1533525"/>
                <a:gd name="connsiteX17" fmla="*/ 155575 w 406400"/>
                <a:gd name="connsiteY17" fmla="*/ 1235075 h 1533525"/>
                <a:gd name="connsiteX18" fmla="*/ 168275 w 406400"/>
                <a:gd name="connsiteY18" fmla="*/ 1123950 h 1533525"/>
                <a:gd name="connsiteX19" fmla="*/ 174625 w 406400"/>
                <a:gd name="connsiteY19" fmla="*/ 908050 h 1533525"/>
                <a:gd name="connsiteX20" fmla="*/ 177800 w 406400"/>
                <a:gd name="connsiteY20" fmla="*/ 514350 h 1533525"/>
                <a:gd name="connsiteX21" fmla="*/ 174625 w 406400"/>
                <a:gd name="connsiteY21" fmla="*/ 381000 h 1533525"/>
                <a:gd name="connsiteX22" fmla="*/ 168275 w 406400"/>
                <a:gd name="connsiteY22" fmla="*/ 317500 h 1533525"/>
                <a:gd name="connsiteX23" fmla="*/ 149225 w 406400"/>
                <a:gd name="connsiteY23" fmla="*/ 254000 h 1533525"/>
                <a:gd name="connsiteX24" fmla="*/ 114300 w 406400"/>
                <a:gd name="connsiteY24" fmla="*/ 187325 h 1533525"/>
                <a:gd name="connsiteX25" fmla="*/ 60325 w 406400"/>
                <a:gd name="connsiteY25" fmla="*/ 120650 h 1533525"/>
                <a:gd name="connsiteX26" fmla="*/ 19050 w 406400"/>
                <a:gd name="connsiteY26" fmla="*/ 85725 h 1533525"/>
                <a:gd name="connsiteX27" fmla="*/ 0 w 406400"/>
                <a:gd name="connsiteY27" fmla="*/ 47625 h 1533525"/>
                <a:gd name="connsiteX28" fmla="*/ 3175 w 406400"/>
                <a:gd name="connsiteY28" fmla="*/ 22225 h 1533525"/>
                <a:gd name="connsiteX29" fmla="*/ 28575 w 406400"/>
                <a:gd name="connsiteY29" fmla="*/ 3175 h 1533525"/>
                <a:gd name="connsiteX30" fmla="*/ 60325 w 406400"/>
                <a:gd name="connsiteY30" fmla="*/ 0 h 1533525"/>
                <a:gd name="connsiteX31" fmla="*/ 104775 w 406400"/>
                <a:gd name="connsiteY31" fmla="*/ 9525 h 1533525"/>
                <a:gd name="connsiteX32" fmla="*/ 304800 w 406400"/>
                <a:gd name="connsiteY32" fmla="*/ 85725 h 1533525"/>
                <a:gd name="connsiteX33" fmla="*/ 349250 w 406400"/>
                <a:gd name="connsiteY33" fmla="*/ 111125 h 1533525"/>
                <a:gd name="connsiteX34" fmla="*/ 368300 w 406400"/>
                <a:gd name="connsiteY34" fmla="*/ 40005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400" h="1533525">
                  <a:moveTo>
                    <a:pt x="368300" y="400050"/>
                  </a:moveTo>
                  <a:lnTo>
                    <a:pt x="390525" y="933450"/>
                  </a:lnTo>
                  <a:lnTo>
                    <a:pt x="396875" y="1060450"/>
                  </a:lnTo>
                  <a:lnTo>
                    <a:pt x="406400" y="1149350"/>
                  </a:lnTo>
                  <a:lnTo>
                    <a:pt x="406400" y="1235075"/>
                  </a:lnTo>
                  <a:lnTo>
                    <a:pt x="390525" y="1387475"/>
                  </a:lnTo>
                  <a:lnTo>
                    <a:pt x="384175" y="1435100"/>
                  </a:lnTo>
                  <a:lnTo>
                    <a:pt x="371475" y="1470025"/>
                  </a:lnTo>
                  <a:lnTo>
                    <a:pt x="349250" y="1514475"/>
                  </a:lnTo>
                  <a:lnTo>
                    <a:pt x="333375" y="1527175"/>
                  </a:lnTo>
                  <a:lnTo>
                    <a:pt x="314325" y="1533525"/>
                  </a:lnTo>
                  <a:lnTo>
                    <a:pt x="295275" y="1527175"/>
                  </a:lnTo>
                  <a:lnTo>
                    <a:pt x="250825" y="1495425"/>
                  </a:lnTo>
                  <a:lnTo>
                    <a:pt x="215900" y="1454150"/>
                  </a:lnTo>
                  <a:lnTo>
                    <a:pt x="187325" y="1403350"/>
                  </a:lnTo>
                  <a:lnTo>
                    <a:pt x="168275" y="1346200"/>
                  </a:lnTo>
                  <a:lnTo>
                    <a:pt x="155575" y="1285875"/>
                  </a:lnTo>
                  <a:lnTo>
                    <a:pt x="155575" y="1235075"/>
                  </a:lnTo>
                  <a:lnTo>
                    <a:pt x="168275" y="1123950"/>
                  </a:lnTo>
                  <a:lnTo>
                    <a:pt x="174625" y="908050"/>
                  </a:lnTo>
                  <a:cubicBezTo>
                    <a:pt x="175683" y="776817"/>
                    <a:pt x="176742" y="645583"/>
                    <a:pt x="177800" y="514350"/>
                  </a:cubicBezTo>
                  <a:cubicBezTo>
                    <a:pt x="176742" y="469900"/>
                    <a:pt x="175683" y="425450"/>
                    <a:pt x="174625" y="381000"/>
                  </a:cubicBezTo>
                  <a:lnTo>
                    <a:pt x="168275" y="317500"/>
                  </a:lnTo>
                  <a:lnTo>
                    <a:pt x="149225" y="254000"/>
                  </a:lnTo>
                  <a:lnTo>
                    <a:pt x="114300" y="187325"/>
                  </a:lnTo>
                  <a:lnTo>
                    <a:pt x="60325" y="120650"/>
                  </a:lnTo>
                  <a:lnTo>
                    <a:pt x="19050" y="85725"/>
                  </a:lnTo>
                  <a:lnTo>
                    <a:pt x="0" y="47625"/>
                  </a:lnTo>
                  <a:lnTo>
                    <a:pt x="3175" y="22225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104775" y="9525"/>
                  </a:lnTo>
                  <a:lnTo>
                    <a:pt x="304800" y="85725"/>
                  </a:lnTo>
                  <a:lnTo>
                    <a:pt x="349250" y="111125"/>
                  </a:lnTo>
                  <a:lnTo>
                    <a:pt x="368300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27BAFF98-1920-4CFC-8CF3-35319F526F69}"/>
                </a:ext>
              </a:extLst>
            </p:cNvPr>
            <p:cNvSpPr/>
            <p:nvPr/>
          </p:nvSpPr>
          <p:spPr>
            <a:xfrm rot="16200000">
              <a:off x="5796756" y="3455194"/>
              <a:ext cx="4427538" cy="533400"/>
            </a:xfrm>
            <a:custGeom>
              <a:avLst/>
              <a:gdLst>
                <a:gd name="connsiteX0" fmla="*/ 2313160 w 4427144"/>
                <a:gd name="connsiteY0" fmla="*/ 199176 h 534154"/>
                <a:gd name="connsiteX1" fmla="*/ 3381469 w 4427144"/>
                <a:gd name="connsiteY1" fmla="*/ 199176 h 534154"/>
                <a:gd name="connsiteX2" fmla="*/ 4019738 w 4427144"/>
                <a:gd name="connsiteY2" fmla="*/ 203703 h 534154"/>
                <a:gd name="connsiteX3" fmla="*/ 4114800 w 4427144"/>
                <a:gd name="connsiteY3" fmla="*/ 199176 h 534154"/>
                <a:gd name="connsiteX4" fmla="*/ 4182701 w 4427144"/>
                <a:gd name="connsiteY4" fmla="*/ 185596 h 534154"/>
                <a:gd name="connsiteX5" fmla="*/ 4232495 w 4427144"/>
                <a:gd name="connsiteY5" fmla="*/ 153909 h 534154"/>
                <a:gd name="connsiteX6" fmla="*/ 4323029 w 4427144"/>
                <a:gd name="connsiteY6" fmla="*/ 67901 h 534154"/>
                <a:gd name="connsiteX7" fmla="*/ 4350190 w 4427144"/>
                <a:gd name="connsiteY7" fmla="*/ 40740 h 534154"/>
                <a:gd name="connsiteX8" fmla="*/ 4372823 w 4427144"/>
                <a:gd name="connsiteY8" fmla="*/ 13580 h 534154"/>
                <a:gd name="connsiteX9" fmla="*/ 4386404 w 4427144"/>
                <a:gd name="connsiteY9" fmla="*/ 0 h 534154"/>
                <a:gd name="connsiteX10" fmla="*/ 4413564 w 4427144"/>
                <a:gd name="connsiteY10" fmla="*/ 4526 h 534154"/>
                <a:gd name="connsiteX11" fmla="*/ 4422617 w 4427144"/>
                <a:gd name="connsiteY11" fmla="*/ 13580 h 534154"/>
                <a:gd name="connsiteX12" fmla="*/ 4427144 w 4427144"/>
                <a:gd name="connsiteY12" fmla="*/ 36213 h 534154"/>
                <a:gd name="connsiteX13" fmla="*/ 4422617 w 4427144"/>
                <a:gd name="connsiteY13" fmla="*/ 72427 h 534154"/>
                <a:gd name="connsiteX14" fmla="*/ 4409037 w 4427144"/>
                <a:gd name="connsiteY14" fmla="*/ 135802 h 534154"/>
                <a:gd name="connsiteX15" fmla="*/ 4377350 w 4427144"/>
                <a:gd name="connsiteY15" fmla="*/ 212756 h 534154"/>
                <a:gd name="connsiteX16" fmla="*/ 4345663 w 4427144"/>
                <a:gd name="connsiteY16" fmla="*/ 285184 h 534154"/>
                <a:gd name="connsiteX17" fmla="*/ 4304922 w 4427144"/>
                <a:gd name="connsiteY17" fmla="*/ 344031 h 534154"/>
                <a:gd name="connsiteX18" fmla="*/ 4273235 w 4427144"/>
                <a:gd name="connsiteY18" fmla="*/ 389299 h 534154"/>
                <a:gd name="connsiteX19" fmla="*/ 4205334 w 4427144"/>
                <a:gd name="connsiteY19" fmla="*/ 452673 h 534154"/>
                <a:gd name="connsiteX20" fmla="*/ 4146487 w 4427144"/>
                <a:gd name="connsiteY20" fmla="*/ 493413 h 534154"/>
                <a:gd name="connsiteX21" fmla="*/ 4096693 w 4427144"/>
                <a:gd name="connsiteY21" fmla="*/ 511520 h 534154"/>
                <a:gd name="connsiteX22" fmla="*/ 4042372 w 4427144"/>
                <a:gd name="connsiteY22" fmla="*/ 534154 h 534154"/>
                <a:gd name="connsiteX23" fmla="*/ 3956364 w 4427144"/>
                <a:gd name="connsiteY23" fmla="*/ 516047 h 534154"/>
                <a:gd name="connsiteX24" fmla="*/ 3775295 w 4427144"/>
                <a:gd name="connsiteY24" fmla="*/ 479833 h 534154"/>
                <a:gd name="connsiteX25" fmla="*/ 3521798 w 4427144"/>
                <a:gd name="connsiteY25" fmla="*/ 443619 h 534154"/>
                <a:gd name="connsiteX26" fmla="*/ 3376942 w 4427144"/>
                <a:gd name="connsiteY26" fmla="*/ 425512 h 534154"/>
                <a:gd name="connsiteX27" fmla="*/ 3091758 w 4427144"/>
                <a:gd name="connsiteY27" fmla="*/ 411932 h 534154"/>
                <a:gd name="connsiteX28" fmla="*/ 2734146 w 4427144"/>
                <a:gd name="connsiteY28" fmla="*/ 407406 h 534154"/>
                <a:gd name="connsiteX29" fmla="*/ 2254312 w 4427144"/>
                <a:gd name="connsiteY29" fmla="*/ 407406 h 534154"/>
                <a:gd name="connsiteX30" fmla="*/ 1833326 w 4427144"/>
                <a:gd name="connsiteY30" fmla="*/ 416459 h 534154"/>
                <a:gd name="connsiteX31" fmla="*/ 1376126 w 4427144"/>
                <a:gd name="connsiteY31" fmla="*/ 448146 h 534154"/>
                <a:gd name="connsiteX32" fmla="*/ 715223 w 4427144"/>
                <a:gd name="connsiteY32" fmla="*/ 511520 h 534154"/>
                <a:gd name="connsiteX33" fmla="*/ 570368 w 4427144"/>
                <a:gd name="connsiteY33" fmla="*/ 534154 h 534154"/>
                <a:gd name="connsiteX34" fmla="*/ 488887 w 4427144"/>
                <a:gd name="connsiteY34" fmla="*/ 511520 h 534154"/>
                <a:gd name="connsiteX35" fmla="*/ 325924 w 4427144"/>
                <a:gd name="connsiteY35" fmla="*/ 443619 h 534154"/>
                <a:gd name="connsiteX36" fmla="*/ 172015 w 4427144"/>
                <a:gd name="connsiteY36" fmla="*/ 366665 h 534154"/>
                <a:gd name="connsiteX37" fmla="*/ 45267 w 4427144"/>
                <a:gd name="connsiteY37" fmla="*/ 298764 h 534154"/>
                <a:gd name="connsiteX38" fmla="*/ 13580 w 4427144"/>
                <a:gd name="connsiteY38" fmla="*/ 280657 h 534154"/>
                <a:gd name="connsiteX39" fmla="*/ 0 w 4427144"/>
                <a:gd name="connsiteY39" fmla="*/ 248970 h 534154"/>
                <a:gd name="connsiteX40" fmla="*/ 0 w 4427144"/>
                <a:gd name="connsiteY40" fmla="*/ 217283 h 534154"/>
                <a:gd name="connsiteX41" fmla="*/ 18107 w 4427144"/>
                <a:gd name="connsiteY41" fmla="*/ 194649 h 534154"/>
                <a:gd name="connsiteX42" fmla="*/ 602055 w 4427144"/>
                <a:gd name="connsiteY42" fmla="*/ 244443 h 534154"/>
                <a:gd name="connsiteX43" fmla="*/ 656376 w 4427144"/>
                <a:gd name="connsiteY43" fmla="*/ 258023 h 534154"/>
                <a:gd name="connsiteX44" fmla="*/ 724277 w 4427144"/>
                <a:gd name="connsiteY44" fmla="*/ 267077 h 534154"/>
                <a:gd name="connsiteX45" fmla="*/ 819338 w 4427144"/>
                <a:gd name="connsiteY45" fmla="*/ 267077 h 534154"/>
                <a:gd name="connsiteX46" fmla="*/ 995881 w 4427144"/>
                <a:gd name="connsiteY46" fmla="*/ 248970 h 534154"/>
                <a:gd name="connsiteX47" fmla="*/ 1186004 w 4427144"/>
                <a:gd name="connsiteY47" fmla="*/ 235390 h 534154"/>
                <a:gd name="connsiteX48" fmla="*/ 1530035 w 4427144"/>
                <a:gd name="connsiteY48" fmla="*/ 217283 h 534154"/>
                <a:gd name="connsiteX49" fmla="*/ 2313160 w 4427144"/>
                <a:gd name="connsiteY49" fmla="*/ 199176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27144" h="534154">
                  <a:moveTo>
                    <a:pt x="2313160" y="199176"/>
                  </a:moveTo>
                  <a:lnTo>
                    <a:pt x="3381469" y="199176"/>
                  </a:lnTo>
                  <a:lnTo>
                    <a:pt x="4019738" y="203703"/>
                  </a:lnTo>
                  <a:lnTo>
                    <a:pt x="4114800" y="199176"/>
                  </a:lnTo>
                  <a:lnTo>
                    <a:pt x="4182701" y="185596"/>
                  </a:lnTo>
                  <a:lnTo>
                    <a:pt x="4232495" y="153909"/>
                  </a:lnTo>
                  <a:lnTo>
                    <a:pt x="4323029" y="67901"/>
                  </a:lnTo>
                  <a:lnTo>
                    <a:pt x="4350190" y="40740"/>
                  </a:lnTo>
                  <a:lnTo>
                    <a:pt x="4372823" y="13580"/>
                  </a:lnTo>
                  <a:lnTo>
                    <a:pt x="4386404" y="0"/>
                  </a:lnTo>
                  <a:lnTo>
                    <a:pt x="4413564" y="4526"/>
                  </a:lnTo>
                  <a:lnTo>
                    <a:pt x="4422617" y="13580"/>
                  </a:lnTo>
                  <a:lnTo>
                    <a:pt x="4427144" y="36213"/>
                  </a:lnTo>
                  <a:lnTo>
                    <a:pt x="4422617" y="72427"/>
                  </a:lnTo>
                  <a:lnTo>
                    <a:pt x="4409037" y="135802"/>
                  </a:lnTo>
                  <a:lnTo>
                    <a:pt x="4377350" y="212756"/>
                  </a:lnTo>
                  <a:lnTo>
                    <a:pt x="4345663" y="285184"/>
                  </a:lnTo>
                  <a:lnTo>
                    <a:pt x="4304922" y="344031"/>
                  </a:lnTo>
                  <a:lnTo>
                    <a:pt x="4273235" y="389299"/>
                  </a:lnTo>
                  <a:lnTo>
                    <a:pt x="4205334" y="452673"/>
                  </a:lnTo>
                  <a:lnTo>
                    <a:pt x="4146487" y="493413"/>
                  </a:lnTo>
                  <a:lnTo>
                    <a:pt x="4096693" y="511520"/>
                  </a:lnTo>
                  <a:lnTo>
                    <a:pt x="4042372" y="534154"/>
                  </a:lnTo>
                  <a:lnTo>
                    <a:pt x="3956364" y="516047"/>
                  </a:lnTo>
                  <a:lnTo>
                    <a:pt x="3775295" y="479833"/>
                  </a:lnTo>
                  <a:lnTo>
                    <a:pt x="3521798" y="443619"/>
                  </a:lnTo>
                  <a:lnTo>
                    <a:pt x="3376942" y="425512"/>
                  </a:lnTo>
                  <a:lnTo>
                    <a:pt x="3091758" y="411932"/>
                  </a:lnTo>
                  <a:lnTo>
                    <a:pt x="2734146" y="407406"/>
                  </a:lnTo>
                  <a:lnTo>
                    <a:pt x="2254312" y="407406"/>
                  </a:lnTo>
                  <a:lnTo>
                    <a:pt x="1833326" y="416459"/>
                  </a:lnTo>
                  <a:lnTo>
                    <a:pt x="1376126" y="448146"/>
                  </a:lnTo>
                  <a:lnTo>
                    <a:pt x="715223" y="511520"/>
                  </a:lnTo>
                  <a:lnTo>
                    <a:pt x="570368" y="534154"/>
                  </a:lnTo>
                  <a:lnTo>
                    <a:pt x="488887" y="511520"/>
                  </a:lnTo>
                  <a:lnTo>
                    <a:pt x="325924" y="443619"/>
                  </a:lnTo>
                  <a:lnTo>
                    <a:pt x="172015" y="366665"/>
                  </a:lnTo>
                  <a:lnTo>
                    <a:pt x="45267" y="298764"/>
                  </a:lnTo>
                  <a:lnTo>
                    <a:pt x="13580" y="280657"/>
                  </a:lnTo>
                  <a:lnTo>
                    <a:pt x="0" y="248970"/>
                  </a:lnTo>
                  <a:lnTo>
                    <a:pt x="0" y="217283"/>
                  </a:lnTo>
                  <a:lnTo>
                    <a:pt x="18107" y="194649"/>
                  </a:lnTo>
                  <a:lnTo>
                    <a:pt x="602055" y="244443"/>
                  </a:lnTo>
                  <a:lnTo>
                    <a:pt x="656376" y="258023"/>
                  </a:lnTo>
                  <a:lnTo>
                    <a:pt x="724277" y="267077"/>
                  </a:lnTo>
                  <a:lnTo>
                    <a:pt x="819338" y="267077"/>
                  </a:lnTo>
                  <a:lnTo>
                    <a:pt x="995881" y="248970"/>
                  </a:lnTo>
                  <a:lnTo>
                    <a:pt x="1186004" y="235390"/>
                  </a:lnTo>
                  <a:lnTo>
                    <a:pt x="1530035" y="217283"/>
                  </a:lnTo>
                  <a:lnTo>
                    <a:pt x="2313160" y="199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D8DDBE02-DAB2-4A7A-B740-BF8C0A8158C2}"/>
                </a:ext>
              </a:extLst>
            </p:cNvPr>
            <p:cNvSpPr/>
            <p:nvPr/>
          </p:nvSpPr>
          <p:spPr>
            <a:xfrm rot="16200000">
              <a:off x="5766595" y="2982120"/>
              <a:ext cx="2182813" cy="434975"/>
            </a:xfrm>
            <a:custGeom>
              <a:avLst/>
              <a:gdLst>
                <a:gd name="connsiteX0" fmla="*/ 833438 w 2183606"/>
                <a:gd name="connsiteY0" fmla="*/ 185738 h 435769"/>
                <a:gd name="connsiteX1" fmla="*/ 1707356 w 2183606"/>
                <a:gd name="connsiteY1" fmla="*/ 188119 h 435769"/>
                <a:gd name="connsiteX2" fmla="*/ 1795463 w 2183606"/>
                <a:gd name="connsiteY2" fmla="*/ 188119 h 435769"/>
                <a:gd name="connsiteX3" fmla="*/ 1857375 w 2183606"/>
                <a:gd name="connsiteY3" fmla="*/ 183357 h 435769"/>
                <a:gd name="connsiteX4" fmla="*/ 1912144 w 2183606"/>
                <a:gd name="connsiteY4" fmla="*/ 169069 h 435769"/>
                <a:gd name="connsiteX5" fmla="*/ 1983581 w 2183606"/>
                <a:gd name="connsiteY5" fmla="*/ 130969 h 435769"/>
                <a:gd name="connsiteX6" fmla="*/ 2050256 w 2183606"/>
                <a:gd name="connsiteY6" fmla="*/ 80963 h 435769"/>
                <a:gd name="connsiteX7" fmla="*/ 2085975 w 2183606"/>
                <a:gd name="connsiteY7" fmla="*/ 40482 h 435769"/>
                <a:gd name="connsiteX8" fmla="*/ 2109788 w 2183606"/>
                <a:gd name="connsiteY8" fmla="*/ 9525 h 435769"/>
                <a:gd name="connsiteX9" fmla="*/ 2133600 w 2183606"/>
                <a:gd name="connsiteY9" fmla="*/ 0 h 435769"/>
                <a:gd name="connsiteX10" fmla="*/ 2157413 w 2183606"/>
                <a:gd name="connsiteY10" fmla="*/ 2382 h 435769"/>
                <a:gd name="connsiteX11" fmla="*/ 2174081 w 2183606"/>
                <a:gd name="connsiteY11" fmla="*/ 16669 h 435769"/>
                <a:gd name="connsiteX12" fmla="*/ 2183606 w 2183606"/>
                <a:gd name="connsiteY12" fmla="*/ 40482 h 435769"/>
                <a:gd name="connsiteX13" fmla="*/ 2174081 w 2183606"/>
                <a:gd name="connsiteY13" fmla="*/ 76200 h 435769"/>
                <a:gd name="connsiteX14" fmla="*/ 2145506 w 2183606"/>
                <a:gd name="connsiteY14" fmla="*/ 145257 h 435769"/>
                <a:gd name="connsiteX15" fmla="*/ 2066925 w 2183606"/>
                <a:gd name="connsiteY15" fmla="*/ 261938 h 435769"/>
                <a:gd name="connsiteX16" fmla="*/ 2000250 w 2183606"/>
                <a:gd name="connsiteY16" fmla="*/ 342900 h 435769"/>
                <a:gd name="connsiteX17" fmla="*/ 1950244 w 2183606"/>
                <a:gd name="connsiteY17" fmla="*/ 395288 h 435769"/>
                <a:gd name="connsiteX18" fmla="*/ 1928813 w 2183606"/>
                <a:gd name="connsiteY18" fmla="*/ 414338 h 435769"/>
                <a:gd name="connsiteX19" fmla="*/ 1902619 w 2183606"/>
                <a:gd name="connsiteY19" fmla="*/ 428625 h 435769"/>
                <a:gd name="connsiteX20" fmla="*/ 1864519 w 2183606"/>
                <a:gd name="connsiteY20" fmla="*/ 435769 h 435769"/>
                <a:gd name="connsiteX21" fmla="*/ 1785938 w 2183606"/>
                <a:gd name="connsiteY21" fmla="*/ 426244 h 435769"/>
                <a:gd name="connsiteX22" fmla="*/ 1714500 w 2183606"/>
                <a:gd name="connsiteY22" fmla="*/ 407194 h 435769"/>
                <a:gd name="connsiteX23" fmla="*/ 854869 w 2183606"/>
                <a:gd name="connsiteY23" fmla="*/ 381000 h 435769"/>
                <a:gd name="connsiteX24" fmla="*/ 245269 w 2183606"/>
                <a:gd name="connsiteY24" fmla="*/ 361950 h 435769"/>
                <a:gd name="connsiteX25" fmla="*/ 88106 w 2183606"/>
                <a:gd name="connsiteY25" fmla="*/ 352425 h 435769"/>
                <a:gd name="connsiteX26" fmla="*/ 38100 w 2183606"/>
                <a:gd name="connsiteY26" fmla="*/ 338138 h 435769"/>
                <a:gd name="connsiteX27" fmla="*/ 11906 w 2183606"/>
                <a:gd name="connsiteY27" fmla="*/ 319088 h 435769"/>
                <a:gd name="connsiteX28" fmla="*/ 2381 w 2183606"/>
                <a:gd name="connsiteY28" fmla="*/ 302419 h 435769"/>
                <a:gd name="connsiteX29" fmla="*/ 0 w 2183606"/>
                <a:gd name="connsiteY29" fmla="*/ 276225 h 435769"/>
                <a:gd name="connsiteX30" fmla="*/ 16669 w 2183606"/>
                <a:gd name="connsiteY30" fmla="*/ 259557 h 435769"/>
                <a:gd name="connsiteX31" fmla="*/ 83344 w 2183606"/>
                <a:gd name="connsiteY31" fmla="*/ 211932 h 435769"/>
                <a:gd name="connsiteX32" fmla="*/ 176213 w 2183606"/>
                <a:gd name="connsiteY32" fmla="*/ 164307 h 435769"/>
                <a:gd name="connsiteX33" fmla="*/ 230981 w 2183606"/>
                <a:gd name="connsiteY33" fmla="*/ 147638 h 435769"/>
                <a:gd name="connsiteX34" fmla="*/ 278606 w 2183606"/>
                <a:gd name="connsiteY34" fmla="*/ 138113 h 435769"/>
                <a:gd name="connsiteX35" fmla="*/ 326231 w 2183606"/>
                <a:gd name="connsiteY35" fmla="*/ 145257 h 435769"/>
                <a:gd name="connsiteX36" fmla="*/ 404813 w 2183606"/>
                <a:gd name="connsiteY36" fmla="*/ 166688 h 435769"/>
                <a:gd name="connsiteX37" fmla="*/ 473869 w 2183606"/>
                <a:gd name="connsiteY37" fmla="*/ 178594 h 435769"/>
                <a:gd name="connsiteX38" fmla="*/ 547688 w 2183606"/>
                <a:gd name="connsiteY38" fmla="*/ 188119 h 435769"/>
                <a:gd name="connsiteX39" fmla="*/ 833438 w 2183606"/>
                <a:gd name="connsiteY39" fmla="*/ 185738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435769">
                  <a:moveTo>
                    <a:pt x="833438" y="185738"/>
                  </a:moveTo>
                  <a:lnTo>
                    <a:pt x="1707356" y="188119"/>
                  </a:lnTo>
                  <a:lnTo>
                    <a:pt x="1795463" y="188119"/>
                  </a:lnTo>
                  <a:lnTo>
                    <a:pt x="1857375" y="183357"/>
                  </a:lnTo>
                  <a:lnTo>
                    <a:pt x="1912144" y="169069"/>
                  </a:lnTo>
                  <a:lnTo>
                    <a:pt x="1983581" y="130969"/>
                  </a:lnTo>
                  <a:lnTo>
                    <a:pt x="2050256" y="80963"/>
                  </a:lnTo>
                  <a:lnTo>
                    <a:pt x="2085975" y="40482"/>
                  </a:lnTo>
                  <a:lnTo>
                    <a:pt x="2109788" y="9525"/>
                  </a:lnTo>
                  <a:lnTo>
                    <a:pt x="2133600" y="0"/>
                  </a:lnTo>
                  <a:lnTo>
                    <a:pt x="2157413" y="2382"/>
                  </a:lnTo>
                  <a:lnTo>
                    <a:pt x="2174081" y="16669"/>
                  </a:lnTo>
                  <a:lnTo>
                    <a:pt x="2183606" y="40482"/>
                  </a:lnTo>
                  <a:lnTo>
                    <a:pt x="2174081" y="76200"/>
                  </a:lnTo>
                  <a:lnTo>
                    <a:pt x="2145506" y="145257"/>
                  </a:lnTo>
                  <a:lnTo>
                    <a:pt x="2066925" y="261938"/>
                  </a:lnTo>
                  <a:lnTo>
                    <a:pt x="2000250" y="342900"/>
                  </a:lnTo>
                  <a:lnTo>
                    <a:pt x="1950244" y="395288"/>
                  </a:lnTo>
                  <a:lnTo>
                    <a:pt x="1928813" y="414338"/>
                  </a:lnTo>
                  <a:lnTo>
                    <a:pt x="1902619" y="428625"/>
                  </a:lnTo>
                  <a:lnTo>
                    <a:pt x="1864519" y="435769"/>
                  </a:lnTo>
                  <a:lnTo>
                    <a:pt x="1785938" y="426244"/>
                  </a:lnTo>
                  <a:lnTo>
                    <a:pt x="1714500" y="407194"/>
                  </a:lnTo>
                  <a:lnTo>
                    <a:pt x="854869" y="381000"/>
                  </a:lnTo>
                  <a:lnTo>
                    <a:pt x="245269" y="361950"/>
                  </a:lnTo>
                  <a:lnTo>
                    <a:pt x="88106" y="352425"/>
                  </a:lnTo>
                  <a:lnTo>
                    <a:pt x="38100" y="338138"/>
                  </a:lnTo>
                  <a:lnTo>
                    <a:pt x="11906" y="319088"/>
                  </a:lnTo>
                  <a:lnTo>
                    <a:pt x="2381" y="302419"/>
                  </a:lnTo>
                  <a:lnTo>
                    <a:pt x="0" y="276225"/>
                  </a:lnTo>
                  <a:lnTo>
                    <a:pt x="16669" y="259557"/>
                  </a:lnTo>
                  <a:lnTo>
                    <a:pt x="83344" y="211932"/>
                  </a:lnTo>
                  <a:lnTo>
                    <a:pt x="176213" y="164307"/>
                  </a:lnTo>
                  <a:lnTo>
                    <a:pt x="230981" y="147638"/>
                  </a:lnTo>
                  <a:lnTo>
                    <a:pt x="278606" y="138113"/>
                  </a:lnTo>
                  <a:lnTo>
                    <a:pt x="326231" y="145257"/>
                  </a:lnTo>
                  <a:lnTo>
                    <a:pt x="404813" y="166688"/>
                  </a:lnTo>
                  <a:lnTo>
                    <a:pt x="473869" y="178594"/>
                  </a:lnTo>
                  <a:cubicBezTo>
                    <a:pt x="544498" y="188336"/>
                    <a:pt x="519688" y="188119"/>
                    <a:pt x="547688" y="188119"/>
                  </a:cubicBezTo>
                  <a:lnTo>
                    <a:pt x="833438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A43F7002-049E-4B94-BF52-3BA71B57927C}"/>
                </a:ext>
              </a:extLst>
            </p:cNvPr>
            <p:cNvSpPr/>
            <p:nvPr/>
          </p:nvSpPr>
          <p:spPr>
            <a:xfrm>
              <a:off x="4270375" y="2244725"/>
              <a:ext cx="1835150" cy="425450"/>
            </a:xfrm>
            <a:custGeom>
              <a:avLst/>
              <a:gdLst>
                <a:gd name="connsiteX0" fmla="*/ 647700 w 1835150"/>
                <a:gd name="connsiteY0" fmla="*/ 200025 h 425450"/>
                <a:gd name="connsiteX1" fmla="*/ 1022350 w 1835150"/>
                <a:gd name="connsiteY1" fmla="*/ 130175 h 425450"/>
                <a:gd name="connsiteX2" fmla="*/ 1228725 w 1835150"/>
                <a:gd name="connsiteY2" fmla="*/ 88900 h 425450"/>
                <a:gd name="connsiteX3" fmla="*/ 1333500 w 1835150"/>
                <a:gd name="connsiteY3" fmla="*/ 66675 h 425450"/>
                <a:gd name="connsiteX4" fmla="*/ 1409700 w 1835150"/>
                <a:gd name="connsiteY4" fmla="*/ 31750 h 425450"/>
                <a:gd name="connsiteX5" fmla="*/ 1473200 w 1835150"/>
                <a:gd name="connsiteY5" fmla="*/ 9525 h 425450"/>
                <a:gd name="connsiteX6" fmla="*/ 1511300 w 1835150"/>
                <a:gd name="connsiteY6" fmla="*/ 3175 h 425450"/>
                <a:gd name="connsiteX7" fmla="*/ 1546225 w 1835150"/>
                <a:gd name="connsiteY7" fmla="*/ 0 h 425450"/>
                <a:gd name="connsiteX8" fmla="*/ 1593850 w 1835150"/>
                <a:gd name="connsiteY8" fmla="*/ 0 h 425450"/>
                <a:gd name="connsiteX9" fmla="*/ 1641475 w 1835150"/>
                <a:gd name="connsiteY9" fmla="*/ 6350 h 425450"/>
                <a:gd name="connsiteX10" fmla="*/ 1701800 w 1835150"/>
                <a:gd name="connsiteY10" fmla="*/ 22225 h 425450"/>
                <a:gd name="connsiteX11" fmla="*/ 1787525 w 1835150"/>
                <a:gd name="connsiteY11" fmla="*/ 57150 h 425450"/>
                <a:gd name="connsiteX12" fmla="*/ 1816100 w 1835150"/>
                <a:gd name="connsiteY12" fmla="*/ 69850 h 425450"/>
                <a:gd name="connsiteX13" fmla="*/ 1831975 w 1835150"/>
                <a:gd name="connsiteY13" fmla="*/ 85725 h 425450"/>
                <a:gd name="connsiteX14" fmla="*/ 1835150 w 1835150"/>
                <a:gd name="connsiteY14" fmla="*/ 107950 h 425450"/>
                <a:gd name="connsiteX15" fmla="*/ 1831975 w 1835150"/>
                <a:gd name="connsiteY15" fmla="*/ 117475 h 425450"/>
                <a:gd name="connsiteX16" fmla="*/ 1825625 w 1835150"/>
                <a:gd name="connsiteY16" fmla="*/ 136525 h 425450"/>
                <a:gd name="connsiteX17" fmla="*/ 1803400 w 1835150"/>
                <a:gd name="connsiteY17" fmla="*/ 155575 h 425450"/>
                <a:gd name="connsiteX18" fmla="*/ 1755775 w 1835150"/>
                <a:gd name="connsiteY18" fmla="*/ 184150 h 425450"/>
                <a:gd name="connsiteX19" fmla="*/ 1711325 w 1835150"/>
                <a:gd name="connsiteY19" fmla="*/ 203200 h 425450"/>
                <a:gd name="connsiteX20" fmla="*/ 1562100 w 1835150"/>
                <a:gd name="connsiteY20" fmla="*/ 238125 h 425450"/>
                <a:gd name="connsiteX21" fmla="*/ 1311275 w 1835150"/>
                <a:gd name="connsiteY21" fmla="*/ 285750 h 425450"/>
                <a:gd name="connsiteX22" fmla="*/ 1038225 w 1835150"/>
                <a:gd name="connsiteY22" fmla="*/ 333375 h 425450"/>
                <a:gd name="connsiteX23" fmla="*/ 736600 w 1835150"/>
                <a:gd name="connsiteY23" fmla="*/ 384175 h 425450"/>
                <a:gd name="connsiteX24" fmla="*/ 466725 w 1835150"/>
                <a:gd name="connsiteY24" fmla="*/ 409575 h 425450"/>
                <a:gd name="connsiteX25" fmla="*/ 279400 w 1835150"/>
                <a:gd name="connsiteY25" fmla="*/ 422275 h 425450"/>
                <a:gd name="connsiteX26" fmla="*/ 228600 w 1835150"/>
                <a:gd name="connsiteY26" fmla="*/ 425450 h 425450"/>
                <a:gd name="connsiteX27" fmla="*/ 174625 w 1835150"/>
                <a:gd name="connsiteY27" fmla="*/ 419100 h 425450"/>
                <a:gd name="connsiteX28" fmla="*/ 101600 w 1835150"/>
                <a:gd name="connsiteY28" fmla="*/ 400050 h 425450"/>
                <a:gd name="connsiteX29" fmla="*/ 53975 w 1835150"/>
                <a:gd name="connsiteY29" fmla="*/ 377825 h 425450"/>
                <a:gd name="connsiteX30" fmla="*/ 0 w 1835150"/>
                <a:gd name="connsiteY30" fmla="*/ 330200 h 425450"/>
                <a:gd name="connsiteX31" fmla="*/ 117475 w 1835150"/>
                <a:gd name="connsiteY31" fmla="*/ 228600 h 425450"/>
                <a:gd name="connsiteX32" fmla="*/ 200025 w 1835150"/>
                <a:gd name="connsiteY32" fmla="*/ 244475 h 425450"/>
                <a:gd name="connsiteX33" fmla="*/ 266700 w 1835150"/>
                <a:gd name="connsiteY33" fmla="*/ 244475 h 425450"/>
                <a:gd name="connsiteX34" fmla="*/ 339725 w 1835150"/>
                <a:gd name="connsiteY34" fmla="*/ 241300 h 425450"/>
                <a:gd name="connsiteX35" fmla="*/ 434975 w 1835150"/>
                <a:gd name="connsiteY35" fmla="*/ 231775 h 425450"/>
                <a:gd name="connsiteX36" fmla="*/ 647700 w 1835150"/>
                <a:gd name="connsiteY36" fmla="*/ 200025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35150" h="425450">
                  <a:moveTo>
                    <a:pt x="647700" y="200025"/>
                  </a:moveTo>
                  <a:lnTo>
                    <a:pt x="1022350" y="130175"/>
                  </a:lnTo>
                  <a:lnTo>
                    <a:pt x="1228725" y="88900"/>
                  </a:lnTo>
                  <a:lnTo>
                    <a:pt x="1333500" y="66675"/>
                  </a:lnTo>
                  <a:lnTo>
                    <a:pt x="1409700" y="31750"/>
                  </a:lnTo>
                  <a:lnTo>
                    <a:pt x="1473200" y="9525"/>
                  </a:lnTo>
                  <a:lnTo>
                    <a:pt x="1511300" y="3175"/>
                  </a:lnTo>
                  <a:lnTo>
                    <a:pt x="1546225" y="0"/>
                  </a:lnTo>
                  <a:lnTo>
                    <a:pt x="1593850" y="0"/>
                  </a:lnTo>
                  <a:lnTo>
                    <a:pt x="1641475" y="6350"/>
                  </a:lnTo>
                  <a:lnTo>
                    <a:pt x="1701800" y="22225"/>
                  </a:lnTo>
                  <a:lnTo>
                    <a:pt x="1787525" y="57150"/>
                  </a:lnTo>
                  <a:lnTo>
                    <a:pt x="1816100" y="69850"/>
                  </a:lnTo>
                  <a:lnTo>
                    <a:pt x="1831975" y="85725"/>
                  </a:lnTo>
                  <a:lnTo>
                    <a:pt x="1835150" y="107950"/>
                  </a:lnTo>
                  <a:lnTo>
                    <a:pt x="1831975" y="117475"/>
                  </a:lnTo>
                  <a:lnTo>
                    <a:pt x="1825625" y="136525"/>
                  </a:lnTo>
                  <a:lnTo>
                    <a:pt x="1803400" y="155575"/>
                  </a:lnTo>
                  <a:lnTo>
                    <a:pt x="1755775" y="184150"/>
                  </a:lnTo>
                  <a:lnTo>
                    <a:pt x="1711325" y="203200"/>
                  </a:lnTo>
                  <a:lnTo>
                    <a:pt x="1562100" y="238125"/>
                  </a:lnTo>
                  <a:lnTo>
                    <a:pt x="1311275" y="285750"/>
                  </a:lnTo>
                  <a:lnTo>
                    <a:pt x="1038225" y="333375"/>
                  </a:lnTo>
                  <a:lnTo>
                    <a:pt x="736600" y="384175"/>
                  </a:lnTo>
                  <a:lnTo>
                    <a:pt x="466725" y="409575"/>
                  </a:lnTo>
                  <a:lnTo>
                    <a:pt x="279400" y="422275"/>
                  </a:lnTo>
                  <a:lnTo>
                    <a:pt x="228600" y="425450"/>
                  </a:lnTo>
                  <a:lnTo>
                    <a:pt x="174625" y="419100"/>
                  </a:lnTo>
                  <a:lnTo>
                    <a:pt x="101600" y="400050"/>
                  </a:lnTo>
                  <a:lnTo>
                    <a:pt x="53975" y="377825"/>
                  </a:lnTo>
                  <a:lnTo>
                    <a:pt x="0" y="330200"/>
                  </a:lnTo>
                  <a:lnTo>
                    <a:pt x="117475" y="228600"/>
                  </a:lnTo>
                  <a:lnTo>
                    <a:pt x="200025" y="244475"/>
                  </a:lnTo>
                  <a:lnTo>
                    <a:pt x="266700" y="244475"/>
                  </a:lnTo>
                  <a:lnTo>
                    <a:pt x="339725" y="241300"/>
                  </a:lnTo>
                  <a:lnTo>
                    <a:pt x="434975" y="231775"/>
                  </a:lnTo>
                  <a:lnTo>
                    <a:pt x="647700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EB19E030-CE20-44C9-89B6-EC0CA09BB4FA}"/>
                </a:ext>
              </a:extLst>
            </p:cNvPr>
            <p:cNvSpPr/>
            <p:nvPr/>
          </p:nvSpPr>
          <p:spPr>
            <a:xfrm>
              <a:off x="3889376" y="2914650"/>
              <a:ext cx="2574925" cy="647700"/>
            </a:xfrm>
            <a:custGeom>
              <a:avLst/>
              <a:gdLst>
                <a:gd name="connsiteX0" fmla="*/ 784225 w 2574925"/>
                <a:gd name="connsiteY0" fmla="*/ 323850 h 647700"/>
                <a:gd name="connsiteX1" fmla="*/ 1203325 w 2574925"/>
                <a:gd name="connsiteY1" fmla="*/ 238125 h 647700"/>
                <a:gd name="connsiteX2" fmla="*/ 1489075 w 2574925"/>
                <a:gd name="connsiteY2" fmla="*/ 184150 h 647700"/>
                <a:gd name="connsiteX3" fmla="*/ 1997075 w 2574925"/>
                <a:gd name="connsiteY3" fmla="*/ 85725 h 647700"/>
                <a:gd name="connsiteX4" fmla="*/ 2041525 w 2574925"/>
                <a:gd name="connsiteY4" fmla="*/ 69850 h 647700"/>
                <a:gd name="connsiteX5" fmla="*/ 2101850 w 2574925"/>
                <a:gd name="connsiteY5" fmla="*/ 34925 h 647700"/>
                <a:gd name="connsiteX6" fmla="*/ 2143125 w 2574925"/>
                <a:gd name="connsiteY6" fmla="*/ 15875 h 647700"/>
                <a:gd name="connsiteX7" fmla="*/ 2193925 w 2574925"/>
                <a:gd name="connsiteY7" fmla="*/ 0 h 647700"/>
                <a:gd name="connsiteX8" fmla="*/ 2235200 w 2574925"/>
                <a:gd name="connsiteY8" fmla="*/ 3175 h 647700"/>
                <a:gd name="connsiteX9" fmla="*/ 2295525 w 2574925"/>
                <a:gd name="connsiteY9" fmla="*/ 22225 h 647700"/>
                <a:gd name="connsiteX10" fmla="*/ 2489200 w 2574925"/>
                <a:gd name="connsiteY10" fmla="*/ 95250 h 647700"/>
                <a:gd name="connsiteX11" fmla="*/ 2530475 w 2574925"/>
                <a:gd name="connsiteY11" fmla="*/ 114300 h 647700"/>
                <a:gd name="connsiteX12" fmla="*/ 2565400 w 2574925"/>
                <a:gd name="connsiteY12" fmla="*/ 130175 h 647700"/>
                <a:gd name="connsiteX13" fmla="*/ 2574925 w 2574925"/>
                <a:gd name="connsiteY13" fmla="*/ 152400 h 647700"/>
                <a:gd name="connsiteX14" fmla="*/ 2568575 w 2574925"/>
                <a:gd name="connsiteY14" fmla="*/ 168275 h 647700"/>
                <a:gd name="connsiteX15" fmla="*/ 2549525 w 2574925"/>
                <a:gd name="connsiteY15" fmla="*/ 196850 h 647700"/>
                <a:gd name="connsiteX16" fmla="*/ 2520950 w 2574925"/>
                <a:gd name="connsiteY16" fmla="*/ 228600 h 647700"/>
                <a:gd name="connsiteX17" fmla="*/ 2492375 w 2574925"/>
                <a:gd name="connsiteY17" fmla="*/ 244475 h 647700"/>
                <a:gd name="connsiteX18" fmla="*/ 2438400 w 2574925"/>
                <a:gd name="connsiteY18" fmla="*/ 260350 h 647700"/>
                <a:gd name="connsiteX19" fmla="*/ 2387600 w 2574925"/>
                <a:gd name="connsiteY19" fmla="*/ 266700 h 647700"/>
                <a:gd name="connsiteX20" fmla="*/ 2317750 w 2574925"/>
                <a:gd name="connsiteY20" fmla="*/ 266700 h 647700"/>
                <a:gd name="connsiteX21" fmla="*/ 2159000 w 2574925"/>
                <a:gd name="connsiteY21" fmla="*/ 279400 h 647700"/>
                <a:gd name="connsiteX22" fmla="*/ 1822450 w 2574925"/>
                <a:gd name="connsiteY22" fmla="*/ 323850 h 647700"/>
                <a:gd name="connsiteX23" fmla="*/ 1060450 w 2574925"/>
                <a:gd name="connsiteY23" fmla="*/ 466725 h 647700"/>
                <a:gd name="connsiteX24" fmla="*/ 574675 w 2574925"/>
                <a:gd name="connsiteY24" fmla="*/ 590550 h 647700"/>
                <a:gd name="connsiteX25" fmla="*/ 349250 w 2574925"/>
                <a:gd name="connsiteY25" fmla="*/ 647700 h 647700"/>
                <a:gd name="connsiteX26" fmla="*/ 292100 w 2574925"/>
                <a:gd name="connsiteY26" fmla="*/ 625475 h 647700"/>
                <a:gd name="connsiteX27" fmla="*/ 225425 w 2574925"/>
                <a:gd name="connsiteY27" fmla="*/ 584200 h 647700"/>
                <a:gd name="connsiteX28" fmla="*/ 155575 w 2574925"/>
                <a:gd name="connsiteY28" fmla="*/ 533400 h 647700"/>
                <a:gd name="connsiteX29" fmla="*/ 66675 w 2574925"/>
                <a:gd name="connsiteY29" fmla="*/ 457200 h 647700"/>
                <a:gd name="connsiteX30" fmla="*/ 9525 w 2574925"/>
                <a:gd name="connsiteY30" fmla="*/ 403225 h 647700"/>
                <a:gd name="connsiteX31" fmla="*/ 0 w 2574925"/>
                <a:gd name="connsiteY31" fmla="*/ 381000 h 647700"/>
                <a:gd name="connsiteX32" fmla="*/ 0 w 2574925"/>
                <a:gd name="connsiteY32" fmla="*/ 352425 h 647700"/>
                <a:gd name="connsiteX33" fmla="*/ 12700 w 2574925"/>
                <a:gd name="connsiteY33" fmla="*/ 349250 h 647700"/>
                <a:gd name="connsiteX34" fmla="*/ 41275 w 2574925"/>
                <a:gd name="connsiteY34" fmla="*/ 352425 h 647700"/>
                <a:gd name="connsiteX35" fmla="*/ 85725 w 2574925"/>
                <a:gd name="connsiteY35" fmla="*/ 371475 h 647700"/>
                <a:gd name="connsiteX36" fmla="*/ 158750 w 2574925"/>
                <a:gd name="connsiteY36" fmla="*/ 396875 h 647700"/>
                <a:gd name="connsiteX37" fmla="*/ 219075 w 2574925"/>
                <a:gd name="connsiteY37" fmla="*/ 409575 h 647700"/>
                <a:gd name="connsiteX38" fmla="*/ 282575 w 2574925"/>
                <a:gd name="connsiteY38" fmla="*/ 412750 h 647700"/>
                <a:gd name="connsiteX39" fmla="*/ 342900 w 2574925"/>
                <a:gd name="connsiteY39" fmla="*/ 412750 h 647700"/>
                <a:gd name="connsiteX40" fmla="*/ 406400 w 2574925"/>
                <a:gd name="connsiteY40" fmla="*/ 406400 h 647700"/>
                <a:gd name="connsiteX41" fmla="*/ 485775 w 2574925"/>
                <a:gd name="connsiteY41" fmla="*/ 393700 h 647700"/>
                <a:gd name="connsiteX42" fmla="*/ 615950 w 2574925"/>
                <a:gd name="connsiteY42" fmla="*/ 361950 h 647700"/>
                <a:gd name="connsiteX43" fmla="*/ 784225 w 2574925"/>
                <a:gd name="connsiteY43" fmla="*/ 3238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74925" h="647700">
                  <a:moveTo>
                    <a:pt x="784225" y="323850"/>
                  </a:moveTo>
                  <a:lnTo>
                    <a:pt x="1203325" y="238125"/>
                  </a:lnTo>
                  <a:lnTo>
                    <a:pt x="1489075" y="184150"/>
                  </a:lnTo>
                  <a:lnTo>
                    <a:pt x="1997075" y="85725"/>
                  </a:lnTo>
                  <a:lnTo>
                    <a:pt x="2041525" y="69850"/>
                  </a:lnTo>
                  <a:lnTo>
                    <a:pt x="2101850" y="34925"/>
                  </a:lnTo>
                  <a:lnTo>
                    <a:pt x="2143125" y="15875"/>
                  </a:lnTo>
                  <a:lnTo>
                    <a:pt x="2193925" y="0"/>
                  </a:lnTo>
                  <a:lnTo>
                    <a:pt x="2235200" y="3175"/>
                  </a:lnTo>
                  <a:lnTo>
                    <a:pt x="2295525" y="22225"/>
                  </a:lnTo>
                  <a:lnTo>
                    <a:pt x="2489200" y="95250"/>
                  </a:lnTo>
                  <a:lnTo>
                    <a:pt x="2530475" y="114300"/>
                  </a:lnTo>
                  <a:lnTo>
                    <a:pt x="2565400" y="130175"/>
                  </a:lnTo>
                  <a:lnTo>
                    <a:pt x="2574925" y="152400"/>
                  </a:lnTo>
                  <a:lnTo>
                    <a:pt x="2568575" y="168275"/>
                  </a:lnTo>
                  <a:lnTo>
                    <a:pt x="2549525" y="196850"/>
                  </a:lnTo>
                  <a:lnTo>
                    <a:pt x="2520950" y="228600"/>
                  </a:lnTo>
                  <a:lnTo>
                    <a:pt x="2492375" y="244475"/>
                  </a:lnTo>
                  <a:lnTo>
                    <a:pt x="2438400" y="260350"/>
                  </a:lnTo>
                  <a:lnTo>
                    <a:pt x="2387600" y="266700"/>
                  </a:lnTo>
                  <a:lnTo>
                    <a:pt x="2317750" y="266700"/>
                  </a:lnTo>
                  <a:lnTo>
                    <a:pt x="2159000" y="279400"/>
                  </a:lnTo>
                  <a:lnTo>
                    <a:pt x="1822450" y="323850"/>
                  </a:lnTo>
                  <a:lnTo>
                    <a:pt x="1060450" y="466725"/>
                  </a:lnTo>
                  <a:lnTo>
                    <a:pt x="574675" y="590550"/>
                  </a:lnTo>
                  <a:lnTo>
                    <a:pt x="349250" y="647700"/>
                  </a:lnTo>
                  <a:lnTo>
                    <a:pt x="292100" y="625475"/>
                  </a:lnTo>
                  <a:lnTo>
                    <a:pt x="225425" y="584200"/>
                  </a:lnTo>
                  <a:lnTo>
                    <a:pt x="155575" y="533400"/>
                  </a:lnTo>
                  <a:lnTo>
                    <a:pt x="66675" y="457200"/>
                  </a:lnTo>
                  <a:lnTo>
                    <a:pt x="9525" y="403225"/>
                  </a:lnTo>
                  <a:lnTo>
                    <a:pt x="0" y="381000"/>
                  </a:lnTo>
                  <a:lnTo>
                    <a:pt x="0" y="352425"/>
                  </a:lnTo>
                  <a:lnTo>
                    <a:pt x="12700" y="349250"/>
                  </a:lnTo>
                  <a:lnTo>
                    <a:pt x="41275" y="352425"/>
                  </a:lnTo>
                  <a:lnTo>
                    <a:pt x="85725" y="371475"/>
                  </a:lnTo>
                  <a:lnTo>
                    <a:pt x="158750" y="396875"/>
                  </a:lnTo>
                  <a:lnTo>
                    <a:pt x="219075" y="409575"/>
                  </a:lnTo>
                  <a:lnTo>
                    <a:pt x="282575" y="412750"/>
                  </a:lnTo>
                  <a:lnTo>
                    <a:pt x="342900" y="412750"/>
                  </a:lnTo>
                  <a:lnTo>
                    <a:pt x="406400" y="406400"/>
                  </a:lnTo>
                  <a:lnTo>
                    <a:pt x="485775" y="393700"/>
                  </a:lnTo>
                  <a:lnTo>
                    <a:pt x="615950" y="361950"/>
                  </a:lnTo>
                  <a:lnTo>
                    <a:pt x="7842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F1CA842A-DAE4-48AA-A461-F73C5EC91E15}"/>
                </a:ext>
              </a:extLst>
            </p:cNvPr>
            <p:cNvSpPr/>
            <p:nvPr/>
          </p:nvSpPr>
          <p:spPr>
            <a:xfrm rot="16200000">
              <a:off x="4354514" y="3667126"/>
              <a:ext cx="1920875" cy="1978025"/>
            </a:xfrm>
            <a:custGeom>
              <a:avLst/>
              <a:gdLst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181405 h 1978761"/>
                <a:gd name="connsiteX37" fmla="*/ 453543 w 1920240"/>
                <a:gd name="connsiteY37" fmla="*/ 1192377 h 1978761"/>
                <a:gd name="connsiteX38" fmla="*/ 446227 w 1920240"/>
                <a:gd name="connsiteY38" fmla="*/ 1232611 h 1978761"/>
                <a:gd name="connsiteX39" fmla="*/ 416967 w 1920240"/>
                <a:gd name="connsiteY39" fmla="*/ 1349654 h 1978761"/>
                <a:gd name="connsiteX40" fmla="*/ 398679 w 1920240"/>
                <a:gd name="connsiteY40" fmla="*/ 1470355 h 1978761"/>
                <a:gd name="connsiteX41" fmla="*/ 398679 w 1920240"/>
                <a:gd name="connsiteY41" fmla="*/ 1514246 h 1978761"/>
                <a:gd name="connsiteX42" fmla="*/ 402336 w 1920240"/>
                <a:gd name="connsiteY42" fmla="*/ 1550822 h 1978761"/>
                <a:gd name="connsiteX43" fmla="*/ 413309 w 1920240"/>
                <a:gd name="connsiteY43" fmla="*/ 1583741 h 1978761"/>
                <a:gd name="connsiteX44" fmla="*/ 435255 w 1920240"/>
                <a:gd name="connsiteY44" fmla="*/ 1616659 h 1978761"/>
                <a:gd name="connsiteX45" fmla="*/ 482803 w 1920240"/>
                <a:gd name="connsiteY45" fmla="*/ 1645920 h 1978761"/>
                <a:gd name="connsiteX46" fmla="*/ 541325 w 1920240"/>
                <a:gd name="connsiteY46" fmla="*/ 1653235 h 1978761"/>
                <a:gd name="connsiteX47" fmla="*/ 1561795 w 1920240"/>
                <a:gd name="connsiteY47" fmla="*/ 1649577 h 1978761"/>
                <a:gd name="connsiteX48" fmla="*/ 1638605 w 1920240"/>
                <a:gd name="connsiteY48" fmla="*/ 1638605 h 1978761"/>
                <a:gd name="connsiteX49" fmla="*/ 1667866 w 1920240"/>
                <a:gd name="connsiteY49" fmla="*/ 1631289 h 1978761"/>
                <a:gd name="connsiteX50" fmla="*/ 1678839 w 1920240"/>
                <a:gd name="connsiteY50" fmla="*/ 1616659 h 1978761"/>
                <a:gd name="connsiteX51" fmla="*/ 1693469 w 1920240"/>
                <a:gd name="connsiteY51" fmla="*/ 1543507 h 1978761"/>
                <a:gd name="connsiteX52" fmla="*/ 1697127 w 1920240"/>
                <a:gd name="connsiteY52" fmla="*/ 1506931 h 1978761"/>
                <a:gd name="connsiteX53" fmla="*/ 1686154 w 1920240"/>
                <a:gd name="connsiteY53" fmla="*/ 1422806 h 1978761"/>
                <a:gd name="connsiteX54" fmla="*/ 1634947 w 1920240"/>
                <a:gd name="connsiteY54" fmla="*/ 1082649 h 1978761"/>
                <a:gd name="connsiteX55" fmla="*/ 1528877 w 1920240"/>
                <a:gd name="connsiteY55" fmla="*/ 676656 h 1978761"/>
                <a:gd name="connsiteX56" fmla="*/ 1411834 w 1920240"/>
                <a:gd name="connsiteY56" fmla="*/ 212141 h 1978761"/>
                <a:gd name="connsiteX57" fmla="*/ 1404519 w 1920240"/>
                <a:gd name="connsiteY57" fmla="*/ 168249 h 1978761"/>
                <a:gd name="connsiteX58" fmla="*/ 1408176 w 1920240"/>
                <a:gd name="connsiteY58" fmla="*/ 21945 h 1978761"/>
                <a:gd name="connsiteX59" fmla="*/ 1554480 w 1920240"/>
                <a:gd name="connsiteY59" fmla="*/ 0 h 1978761"/>
                <a:gd name="connsiteX60" fmla="*/ 1561795 w 1920240"/>
                <a:gd name="connsiteY60" fmla="*/ 51206 h 1978761"/>
                <a:gd name="connsiteX61" fmla="*/ 1594714 w 1920240"/>
                <a:gd name="connsiteY6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53543 w 1920240"/>
                <a:gd name="connsiteY36" fmla="*/ 1192377 h 1978761"/>
                <a:gd name="connsiteX37" fmla="*/ 446227 w 1920240"/>
                <a:gd name="connsiteY37" fmla="*/ 1232611 h 1978761"/>
                <a:gd name="connsiteX38" fmla="*/ 416967 w 1920240"/>
                <a:gd name="connsiteY38" fmla="*/ 1349654 h 1978761"/>
                <a:gd name="connsiteX39" fmla="*/ 398679 w 1920240"/>
                <a:gd name="connsiteY39" fmla="*/ 1470355 h 1978761"/>
                <a:gd name="connsiteX40" fmla="*/ 398679 w 1920240"/>
                <a:gd name="connsiteY40" fmla="*/ 1514246 h 1978761"/>
                <a:gd name="connsiteX41" fmla="*/ 402336 w 1920240"/>
                <a:gd name="connsiteY41" fmla="*/ 1550822 h 1978761"/>
                <a:gd name="connsiteX42" fmla="*/ 413309 w 1920240"/>
                <a:gd name="connsiteY42" fmla="*/ 1583741 h 1978761"/>
                <a:gd name="connsiteX43" fmla="*/ 435255 w 1920240"/>
                <a:gd name="connsiteY43" fmla="*/ 1616659 h 1978761"/>
                <a:gd name="connsiteX44" fmla="*/ 482803 w 1920240"/>
                <a:gd name="connsiteY44" fmla="*/ 1645920 h 1978761"/>
                <a:gd name="connsiteX45" fmla="*/ 541325 w 1920240"/>
                <a:gd name="connsiteY45" fmla="*/ 1653235 h 1978761"/>
                <a:gd name="connsiteX46" fmla="*/ 1561795 w 1920240"/>
                <a:gd name="connsiteY46" fmla="*/ 1649577 h 1978761"/>
                <a:gd name="connsiteX47" fmla="*/ 1638605 w 1920240"/>
                <a:gd name="connsiteY47" fmla="*/ 1638605 h 1978761"/>
                <a:gd name="connsiteX48" fmla="*/ 1667866 w 1920240"/>
                <a:gd name="connsiteY48" fmla="*/ 1631289 h 1978761"/>
                <a:gd name="connsiteX49" fmla="*/ 1678839 w 1920240"/>
                <a:gd name="connsiteY49" fmla="*/ 1616659 h 1978761"/>
                <a:gd name="connsiteX50" fmla="*/ 1693469 w 1920240"/>
                <a:gd name="connsiteY50" fmla="*/ 1543507 h 1978761"/>
                <a:gd name="connsiteX51" fmla="*/ 1697127 w 1920240"/>
                <a:gd name="connsiteY51" fmla="*/ 1506931 h 1978761"/>
                <a:gd name="connsiteX52" fmla="*/ 1686154 w 1920240"/>
                <a:gd name="connsiteY52" fmla="*/ 1422806 h 1978761"/>
                <a:gd name="connsiteX53" fmla="*/ 1634947 w 1920240"/>
                <a:gd name="connsiteY53" fmla="*/ 1082649 h 1978761"/>
                <a:gd name="connsiteX54" fmla="*/ 1528877 w 1920240"/>
                <a:gd name="connsiteY54" fmla="*/ 676656 h 1978761"/>
                <a:gd name="connsiteX55" fmla="*/ 1411834 w 1920240"/>
                <a:gd name="connsiteY55" fmla="*/ 212141 h 1978761"/>
                <a:gd name="connsiteX56" fmla="*/ 1404519 w 1920240"/>
                <a:gd name="connsiteY56" fmla="*/ 168249 h 1978761"/>
                <a:gd name="connsiteX57" fmla="*/ 1408176 w 1920240"/>
                <a:gd name="connsiteY57" fmla="*/ 21945 h 1978761"/>
                <a:gd name="connsiteX58" fmla="*/ 1554480 w 1920240"/>
                <a:gd name="connsiteY58" fmla="*/ 0 h 1978761"/>
                <a:gd name="connsiteX59" fmla="*/ 1561795 w 1920240"/>
                <a:gd name="connsiteY59" fmla="*/ 51206 h 1978761"/>
                <a:gd name="connsiteX60" fmla="*/ 1594714 w 1920240"/>
                <a:gd name="connsiteY6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470355 h 1978761"/>
                <a:gd name="connsiteX39" fmla="*/ 398679 w 1920240"/>
                <a:gd name="connsiteY39" fmla="*/ 1514246 h 1978761"/>
                <a:gd name="connsiteX40" fmla="*/ 402336 w 1920240"/>
                <a:gd name="connsiteY40" fmla="*/ 1550822 h 1978761"/>
                <a:gd name="connsiteX41" fmla="*/ 413309 w 1920240"/>
                <a:gd name="connsiteY41" fmla="*/ 1583741 h 1978761"/>
                <a:gd name="connsiteX42" fmla="*/ 435255 w 1920240"/>
                <a:gd name="connsiteY42" fmla="*/ 1616659 h 1978761"/>
                <a:gd name="connsiteX43" fmla="*/ 482803 w 1920240"/>
                <a:gd name="connsiteY43" fmla="*/ 1645920 h 1978761"/>
                <a:gd name="connsiteX44" fmla="*/ 541325 w 1920240"/>
                <a:gd name="connsiteY44" fmla="*/ 1653235 h 1978761"/>
                <a:gd name="connsiteX45" fmla="*/ 1561795 w 1920240"/>
                <a:gd name="connsiteY45" fmla="*/ 1649577 h 1978761"/>
                <a:gd name="connsiteX46" fmla="*/ 1638605 w 1920240"/>
                <a:gd name="connsiteY46" fmla="*/ 1638605 h 1978761"/>
                <a:gd name="connsiteX47" fmla="*/ 1667866 w 1920240"/>
                <a:gd name="connsiteY47" fmla="*/ 1631289 h 1978761"/>
                <a:gd name="connsiteX48" fmla="*/ 1678839 w 1920240"/>
                <a:gd name="connsiteY48" fmla="*/ 1616659 h 1978761"/>
                <a:gd name="connsiteX49" fmla="*/ 1693469 w 1920240"/>
                <a:gd name="connsiteY49" fmla="*/ 1543507 h 1978761"/>
                <a:gd name="connsiteX50" fmla="*/ 1697127 w 1920240"/>
                <a:gd name="connsiteY50" fmla="*/ 1506931 h 1978761"/>
                <a:gd name="connsiteX51" fmla="*/ 1686154 w 1920240"/>
                <a:gd name="connsiteY51" fmla="*/ 1422806 h 1978761"/>
                <a:gd name="connsiteX52" fmla="*/ 1634947 w 1920240"/>
                <a:gd name="connsiteY52" fmla="*/ 1082649 h 1978761"/>
                <a:gd name="connsiteX53" fmla="*/ 1528877 w 1920240"/>
                <a:gd name="connsiteY53" fmla="*/ 676656 h 1978761"/>
                <a:gd name="connsiteX54" fmla="*/ 1411834 w 1920240"/>
                <a:gd name="connsiteY54" fmla="*/ 212141 h 1978761"/>
                <a:gd name="connsiteX55" fmla="*/ 1404519 w 1920240"/>
                <a:gd name="connsiteY55" fmla="*/ 168249 h 1978761"/>
                <a:gd name="connsiteX56" fmla="*/ 1408176 w 1920240"/>
                <a:gd name="connsiteY56" fmla="*/ 21945 h 1978761"/>
                <a:gd name="connsiteX57" fmla="*/ 1554480 w 1920240"/>
                <a:gd name="connsiteY57" fmla="*/ 0 h 1978761"/>
                <a:gd name="connsiteX58" fmla="*/ 1561795 w 1920240"/>
                <a:gd name="connsiteY58" fmla="*/ 51206 h 1978761"/>
                <a:gd name="connsiteX59" fmla="*/ 1594714 w 1920240"/>
                <a:gd name="connsiteY5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514246 h 1978761"/>
                <a:gd name="connsiteX39" fmla="*/ 402336 w 1920240"/>
                <a:gd name="connsiteY39" fmla="*/ 1550822 h 1978761"/>
                <a:gd name="connsiteX40" fmla="*/ 413309 w 1920240"/>
                <a:gd name="connsiteY40" fmla="*/ 1583741 h 1978761"/>
                <a:gd name="connsiteX41" fmla="*/ 435255 w 1920240"/>
                <a:gd name="connsiteY41" fmla="*/ 1616659 h 1978761"/>
                <a:gd name="connsiteX42" fmla="*/ 482803 w 1920240"/>
                <a:gd name="connsiteY42" fmla="*/ 1645920 h 1978761"/>
                <a:gd name="connsiteX43" fmla="*/ 541325 w 1920240"/>
                <a:gd name="connsiteY43" fmla="*/ 1653235 h 1978761"/>
                <a:gd name="connsiteX44" fmla="*/ 1561795 w 1920240"/>
                <a:gd name="connsiteY44" fmla="*/ 1649577 h 1978761"/>
                <a:gd name="connsiteX45" fmla="*/ 1638605 w 1920240"/>
                <a:gd name="connsiteY45" fmla="*/ 1638605 h 1978761"/>
                <a:gd name="connsiteX46" fmla="*/ 1667866 w 1920240"/>
                <a:gd name="connsiteY46" fmla="*/ 1631289 h 1978761"/>
                <a:gd name="connsiteX47" fmla="*/ 1678839 w 1920240"/>
                <a:gd name="connsiteY47" fmla="*/ 1616659 h 1978761"/>
                <a:gd name="connsiteX48" fmla="*/ 1693469 w 1920240"/>
                <a:gd name="connsiteY48" fmla="*/ 1543507 h 1978761"/>
                <a:gd name="connsiteX49" fmla="*/ 1697127 w 1920240"/>
                <a:gd name="connsiteY49" fmla="*/ 1506931 h 1978761"/>
                <a:gd name="connsiteX50" fmla="*/ 1686154 w 1920240"/>
                <a:gd name="connsiteY50" fmla="*/ 1422806 h 1978761"/>
                <a:gd name="connsiteX51" fmla="*/ 1634947 w 1920240"/>
                <a:gd name="connsiteY51" fmla="*/ 1082649 h 1978761"/>
                <a:gd name="connsiteX52" fmla="*/ 1528877 w 1920240"/>
                <a:gd name="connsiteY52" fmla="*/ 676656 h 1978761"/>
                <a:gd name="connsiteX53" fmla="*/ 1411834 w 1920240"/>
                <a:gd name="connsiteY53" fmla="*/ 212141 h 1978761"/>
                <a:gd name="connsiteX54" fmla="*/ 1404519 w 1920240"/>
                <a:gd name="connsiteY54" fmla="*/ 168249 h 1978761"/>
                <a:gd name="connsiteX55" fmla="*/ 1408176 w 1920240"/>
                <a:gd name="connsiteY55" fmla="*/ 21945 h 1978761"/>
                <a:gd name="connsiteX56" fmla="*/ 1554480 w 1920240"/>
                <a:gd name="connsiteY56" fmla="*/ 0 h 1978761"/>
                <a:gd name="connsiteX57" fmla="*/ 1561795 w 1920240"/>
                <a:gd name="connsiteY57" fmla="*/ 51206 h 1978761"/>
                <a:gd name="connsiteX58" fmla="*/ 1594714 w 1920240"/>
                <a:gd name="connsiteY58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46227 w 1920240"/>
                <a:gd name="connsiteY35" fmla="*/ 1232611 h 1978761"/>
                <a:gd name="connsiteX36" fmla="*/ 416967 w 1920240"/>
                <a:gd name="connsiteY36" fmla="*/ 1349654 h 1978761"/>
                <a:gd name="connsiteX37" fmla="*/ 398679 w 1920240"/>
                <a:gd name="connsiteY37" fmla="*/ 1514246 h 1978761"/>
                <a:gd name="connsiteX38" fmla="*/ 402336 w 1920240"/>
                <a:gd name="connsiteY38" fmla="*/ 1550822 h 1978761"/>
                <a:gd name="connsiteX39" fmla="*/ 413309 w 1920240"/>
                <a:gd name="connsiteY39" fmla="*/ 1583741 h 1978761"/>
                <a:gd name="connsiteX40" fmla="*/ 435255 w 1920240"/>
                <a:gd name="connsiteY40" fmla="*/ 1616659 h 1978761"/>
                <a:gd name="connsiteX41" fmla="*/ 482803 w 1920240"/>
                <a:gd name="connsiteY41" fmla="*/ 1645920 h 1978761"/>
                <a:gd name="connsiteX42" fmla="*/ 541325 w 1920240"/>
                <a:gd name="connsiteY42" fmla="*/ 1653235 h 1978761"/>
                <a:gd name="connsiteX43" fmla="*/ 1561795 w 1920240"/>
                <a:gd name="connsiteY43" fmla="*/ 1649577 h 1978761"/>
                <a:gd name="connsiteX44" fmla="*/ 1638605 w 1920240"/>
                <a:gd name="connsiteY44" fmla="*/ 1638605 h 1978761"/>
                <a:gd name="connsiteX45" fmla="*/ 1667866 w 1920240"/>
                <a:gd name="connsiteY45" fmla="*/ 1631289 h 1978761"/>
                <a:gd name="connsiteX46" fmla="*/ 1678839 w 1920240"/>
                <a:gd name="connsiteY46" fmla="*/ 1616659 h 1978761"/>
                <a:gd name="connsiteX47" fmla="*/ 1693469 w 1920240"/>
                <a:gd name="connsiteY47" fmla="*/ 1543507 h 1978761"/>
                <a:gd name="connsiteX48" fmla="*/ 1697127 w 1920240"/>
                <a:gd name="connsiteY48" fmla="*/ 1506931 h 1978761"/>
                <a:gd name="connsiteX49" fmla="*/ 1686154 w 1920240"/>
                <a:gd name="connsiteY49" fmla="*/ 1422806 h 1978761"/>
                <a:gd name="connsiteX50" fmla="*/ 1634947 w 1920240"/>
                <a:gd name="connsiteY50" fmla="*/ 1082649 h 1978761"/>
                <a:gd name="connsiteX51" fmla="*/ 1528877 w 1920240"/>
                <a:gd name="connsiteY51" fmla="*/ 676656 h 1978761"/>
                <a:gd name="connsiteX52" fmla="*/ 1411834 w 1920240"/>
                <a:gd name="connsiteY52" fmla="*/ 212141 h 1978761"/>
                <a:gd name="connsiteX53" fmla="*/ 1404519 w 1920240"/>
                <a:gd name="connsiteY53" fmla="*/ 168249 h 1978761"/>
                <a:gd name="connsiteX54" fmla="*/ 1408176 w 1920240"/>
                <a:gd name="connsiteY54" fmla="*/ 21945 h 1978761"/>
                <a:gd name="connsiteX55" fmla="*/ 1554480 w 1920240"/>
                <a:gd name="connsiteY55" fmla="*/ 0 h 1978761"/>
                <a:gd name="connsiteX56" fmla="*/ 1561795 w 1920240"/>
                <a:gd name="connsiteY56" fmla="*/ 51206 h 1978761"/>
                <a:gd name="connsiteX57" fmla="*/ 1594714 w 1920240"/>
                <a:gd name="connsiteY57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46227 w 1920240"/>
                <a:gd name="connsiteY34" fmla="*/ 1232611 h 1978761"/>
                <a:gd name="connsiteX35" fmla="*/ 416967 w 1920240"/>
                <a:gd name="connsiteY35" fmla="*/ 1349654 h 1978761"/>
                <a:gd name="connsiteX36" fmla="*/ 398679 w 1920240"/>
                <a:gd name="connsiteY36" fmla="*/ 1514246 h 1978761"/>
                <a:gd name="connsiteX37" fmla="*/ 402336 w 1920240"/>
                <a:gd name="connsiteY37" fmla="*/ 1550822 h 1978761"/>
                <a:gd name="connsiteX38" fmla="*/ 413309 w 1920240"/>
                <a:gd name="connsiteY38" fmla="*/ 1583741 h 1978761"/>
                <a:gd name="connsiteX39" fmla="*/ 435255 w 1920240"/>
                <a:gd name="connsiteY39" fmla="*/ 1616659 h 1978761"/>
                <a:gd name="connsiteX40" fmla="*/ 482803 w 1920240"/>
                <a:gd name="connsiteY40" fmla="*/ 1645920 h 1978761"/>
                <a:gd name="connsiteX41" fmla="*/ 541325 w 1920240"/>
                <a:gd name="connsiteY41" fmla="*/ 1653235 h 1978761"/>
                <a:gd name="connsiteX42" fmla="*/ 1561795 w 1920240"/>
                <a:gd name="connsiteY42" fmla="*/ 1649577 h 1978761"/>
                <a:gd name="connsiteX43" fmla="*/ 1638605 w 1920240"/>
                <a:gd name="connsiteY43" fmla="*/ 1638605 h 1978761"/>
                <a:gd name="connsiteX44" fmla="*/ 1667866 w 1920240"/>
                <a:gd name="connsiteY44" fmla="*/ 1631289 h 1978761"/>
                <a:gd name="connsiteX45" fmla="*/ 1678839 w 1920240"/>
                <a:gd name="connsiteY45" fmla="*/ 1616659 h 1978761"/>
                <a:gd name="connsiteX46" fmla="*/ 1693469 w 1920240"/>
                <a:gd name="connsiteY46" fmla="*/ 1543507 h 1978761"/>
                <a:gd name="connsiteX47" fmla="*/ 1697127 w 1920240"/>
                <a:gd name="connsiteY47" fmla="*/ 1506931 h 1978761"/>
                <a:gd name="connsiteX48" fmla="*/ 1686154 w 1920240"/>
                <a:gd name="connsiteY48" fmla="*/ 1422806 h 1978761"/>
                <a:gd name="connsiteX49" fmla="*/ 1634947 w 1920240"/>
                <a:gd name="connsiteY49" fmla="*/ 1082649 h 1978761"/>
                <a:gd name="connsiteX50" fmla="*/ 1528877 w 1920240"/>
                <a:gd name="connsiteY50" fmla="*/ 676656 h 1978761"/>
                <a:gd name="connsiteX51" fmla="*/ 1411834 w 1920240"/>
                <a:gd name="connsiteY51" fmla="*/ 212141 h 1978761"/>
                <a:gd name="connsiteX52" fmla="*/ 1404519 w 1920240"/>
                <a:gd name="connsiteY52" fmla="*/ 168249 h 1978761"/>
                <a:gd name="connsiteX53" fmla="*/ 1408176 w 1920240"/>
                <a:gd name="connsiteY53" fmla="*/ 21945 h 1978761"/>
                <a:gd name="connsiteX54" fmla="*/ 1554480 w 1920240"/>
                <a:gd name="connsiteY54" fmla="*/ 0 h 1978761"/>
                <a:gd name="connsiteX55" fmla="*/ 1561795 w 1920240"/>
                <a:gd name="connsiteY55" fmla="*/ 51206 h 1978761"/>
                <a:gd name="connsiteX56" fmla="*/ 1594714 w 1920240"/>
                <a:gd name="connsiteY56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16967 w 1920240"/>
                <a:gd name="connsiteY34" fmla="*/ 1349654 h 1978761"/>
                <a:gd name="connsiteX35" fmla="*/ 398679 w 1920240"/>
                <a:gd name="connsiteY35" fmla="*/ 1514246 h 1978761"/>
                <a:gd name="connsiteX36" fmla="*/ 402336 w 1920240"/>
                <a:gd name="connsiteY36" fmla="*/ 1550822 h 1978761"/>
                <a:gd name="connsiteX37" fmla="*/ 413309 w 1920240"/>
                <a:gd name="connsiteY37" fmla="*/ 1583741 h 1978761"/>
                <a:gd name="connsiteX38" fmla="*/ 435255 w 1920240"/>
                <a:gd name="connsiteY38" fmla="*/ 1616659 h 1978761"/>
                <a:gd name="connsiteX39" fmla="*/ 482803 w 1920240"/>
                <a:gd name="connsiteY39" fmla="*/ 1645920 h 1978761"/>
                <a:gd name="connsiteX40" fmla="*/ 541325 w 1920240"/>
                <a:gd name="connsiteY40" fmla="*/ 1653235 h 1978761"/>
                <a:gd name="connsiteX41" fmla="*/ 1561795 w 1920240"/>
                <a:gd name="connsiteY41" fmla="*/ 1649577 h 1978761"/>
                <a:gd name="connsiteX42" fmla="*/ 1638605 w 1920240"/>
                <a:gd name="connsiteY42" fmla="*/ 1638605 h 1978761"/>
                <a:gd name="connsiteX43" fmla="*/ 1667866 w 1920240"/>
                <a:gd name="connsiteY43" fmla="*/ 1631289 h 1978761"/>
                <a:gd name="connsiteX44" fmla="*/ 1678839 w 1920240"/>
                <a:gd name="connsiteY44" fmla="*/ 1616659 h 1978761"/>
                <a:gd name="connsiteX45" fmla="*/ 1693469 w 1920240"/>
                <a:gd name="connsiteY45" fmla="*/ 1543507 h 1978761"/>
                <a:gd name="connsiteX46" fmla="*/ 1697127 w 1920240"/>
                <a:gd name="connsiteY46" fmla="*/ 1506931 h 1978761"/>
                <a:gd name="connsiteX47" fmla="*/ 1686154 w 1920240"/>
                <a:gd name="connsiteY47" fmla="*/ 1422806 h 1978761"/>
                <a:gd name="connsiteX48" fmla="*/ 1634947 w 1920240"/>
                <a:gd name="connsiteY48" fmla="*/ 1082649 h 1978761"/>
                <a:gd name="connsiteX49" fmla="*/ 1528877 w 1920240"/>
                <a:gd name="connsiteY49" fmla="*/ 676656 h 1978761"/>
                <a:gd name="connsiteX50" fmla="*/ 1411834 w 1920240"/>
                <a:gd name="connsiteY50" fmla="*/ 212141 h 1978761"/>
                <a:gd name="connsiteX51" fmla="*/ 1404519 w 1920240"/>
                <a:gd name="connsiteY51" fmla="*/ 168249 h 1978761"/>
                <a:gd name="connsiteX52" fmla="*/ 1408176 w 1920240"/>
                <a:gd name="connsiteY52" fmla="*/ 21945 h 1978761"/>
                <a:gd name="connsiteX53" fmla="*/ 1554480 w 1920240"/>
                <a:gd name="connsiteY53" fmla="*/ 0 h 1978761"/>
                <a:gd name="connsiteX54" fmla="*/ 1561795 w 1920240"/>
                <a:gd name="connsiteY54" fmla="*/ 51206 h 1978761"/>
                <a:gd name="connsiteX55" fmla="*/ 1594714 w 1920240"/>
                <a:gd name="connsiteY55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514246 h 1978761"/>
                <a:gd name="connsiteX35" fmla="*/ 402336 w 1920240"/>
                <a:gd name="connsiteY35" fmla="*/ 1550822 h 1978761"/>
                <a:gd name="connsiteX36" fmla="*/ 413309 w 1920240"/>
                <a:gd name="connsiteY36" fmla="*/ 1583741 h 1978761"/>
                <a:gd name="connsiteX37" fmla="*/ 435255 w 1920240"/>
                <a:gd name="connsiteY37" fmla="*/ 1616659 h 1978761"/>
                <a:gd name="connsiteX38" fmla="*/ 482803 w 1920240"/>
                <a:gd name="connsiteY38" fmla="*/ 1645920 h 1978761"/>
                <a:gd name="connsiteX39" fmla="*/ 541325 w 1920240"/>
                <a:gd name="connsiteY39" fmla="*/ 1653235 h 1978761"/>
                <a:gd name="connsiteX40" fmla="*/ 1561795 w 1920240"/>
                <a:gd name="connsiteY40" fmla="*/ 1649577 h 1978761"/>
                <a:gd name="connsiteX41" fmla="*/ 1638605 w 1920240"/>
                <a:gd name="connsiteY41" fmla="*/ 1638605 h 1978761"/>
                <a:gd name="connsiteX42" fmla="*/ 1667866 w 1920240"/>
                <a:gd name="connsiteY42" fmla="*/ 1631289 h 1978761"/>
                <a:gd name="connsiteX43" fmla="*/ 1678839 w 1920240"/>
                <a:gd name="connsiteY43" fmla="*/ 1616659 h 1978761"/>
                <a:gd name="connsiteX44" fmla="*/ 1693469 w 1920240"/>
                <a:gd name="connsiteY44" fmla="*/ 1543507 h 1978761"/>
                <a:gd name="connsiteX45" fmla="*/ 1697127 w 1920240"/>
                <a:gd name="connsiteY45" fmla="*/ 1506931 h 1978761"/>
                <a:gd name="connsiteX46" fmla="*/ 1686154 w 1920240"/>
                <a:gd name="connsiteY46" fmla="*/ 1422806 h 1978761"/>
                <a:gd name="connsiteX47" fmla="*/ 1634947 w 1920240"/>
                <a:gd name="connsiteY47" fmla="*/ 1082649 h 1978761"/>
                <a:gd name="connsiteX48" fmla="*/ 1528877 w 1920240"/>
                <a:gd name="connsiteY48" fmla="*/ 676656 h 1978761"/>
                <a:gd name="connsiteX49" fmla="*/ 1411834 w 1920240"/>
                <a:gd name="connsiteY49" fmla="*/ 212141 h 1978761"/>
                <a:gd name="connsiteX50" fmla="*/ 1404519 w 1920240"/>
                <a:gd name="connsiteY50" fmla="*/ 168249 h 1978761"/>
                <a:gd name="connsiteX51" fmla="*/ 1408176 w 1920240"/>
                <a:gd name="connsiteY51" fmla="*/ 21945 h 1978761"/>
                <a:gd name="connsiteX52" fmla="*/ 1554480 w 1920240"/>
                <a:gd name="connsiteY52" fmla="*/ 0 h 1978761"/>
                <a:gd name="connsiteX53" fmla="*/ 1561795 w 1920240"/>
                <a:gd name="connsiteY53" fmla="*/ 51206 h 1978761"/>
                <a:gd name="connsiteX54" fmla="*/ 1594714 w 1920240"/>
                <a:gd name="connsiteY54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02336 w 1920240"/>
                <a:gd name="connsiteY34" fmla="*/ 1550822 h 1978761"/>
                <a:gd name="connsiteX35" fmla="*/ 413309 w 1920240"/>
                <a:gd name="connsiteY35" fmla="*/ 1583741 h 1978761"/>
                <a:gd name="connsiteX36" fmla="*/ 435255 w 1920240"/>
                <a:gd name="connsiteY36" fmla="*/ 1616659 h 1978761"/>
                <a:gd name="connsiteX37" fmla="*/ 482803 w 1920240"/>
                <a:gd name="connsiteY37" fmla="*/ 1645920 h 1978761"/>
                <a:gd name="connsiteX38" fmla="*/ 541325 w 1920240"/>
                <a:gd name="connsiteY38" fmla="*/ 1653235 h 1978761"/>
                <a:gd name="connsiteX39" fmla="*/ 1561795 w 1920240"/>
                <a:gd name="connsiteY39" fmla="*/ 1649577 h 1978761"/>
                <a:gd name="connsiteX40" fmla="*/ 1638605 w 1920240"/>
                <a:gd name="connsiteY40" fmla="*/ 1638605 h 1978761"/>
                <a:gd name="connsiteX41" fmla="*/ 1667866 w 1920240"/>
                <a:gd name="connsiteY41" fmla="*/ 1631289 h 1978761"/>
                <a:gd name="connsiteX42" fmla="*/ 1678839 w 1920240"/>
                <a:gd name="connsiteY42" fmla="*/ 1616659 h 1978761"/>
                <a:gd name="connsiteX43" fmla="*/ 1693469 w 1920240"/>
                <a:gd name="connsiteY43" fmla="*/ 1543507 h 1978761"/>
                <a:gd name="connsiteX44" fmla="*/ 1697127 w 1920240"/>
                <a:gd name="connsiteY44" fmla="*/ 1506931 h 1978761"/>
                <a:gd name="connsiteX45" fmla="*/ 1686154 w 1920240"/>
                <a:gd name="connsiteY45" fmla="*/ 1422806 h 1978761"/>
                <a:gd name="connsiteX46" fmla="*/ 1634947 w 1920240"/>
                <a:gd name="connsiteY46" fmla="*/ 1082649 h 1978761"/>
                <a:gd name="connsiteX47" fmla="*/ 1528877 w 1920240"/>
                <a:gd name="connsiteY47" fmla="*/ 676656 h 1978761"/>
                <a:gd name="connsiteX48" fmla="*/ 1411834 w 1920240"/>
                <a:gd name="connsiteY48" fmla="*/ 212141 h 1978761"/>
                <a:gd name="connsiteX49" fmla="*/ 1404519 w 1920240"/>
                <a:gd name="connsiteY49" fmla="*/ 168249 h 1978761"/>
                <a:gd name="connsiteX50" fmla="*/ 1408176 w 1920240"/>
                <a:gd name="connsiteY50" fmla="*/ 21945 h 1978761"/>
                <a:gd name="connsiteX51" fmla="*/ 1554480 w 1920240"/>
                <a:gd name="connsiteY51" fmla="*/ 0 h 1978761"/>
                <a:gd name="connsiteX52" fmla="*/ 1561795 w 1920240"/>
                <a:gd name="connsiteY52" fmla="*/ 51206 h 1978761"/>
                <a:gd name="connsiteX53" fmla="*/ 1594714 w 1920240"/>
                <a:gd name="connsiteY53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402336 w 1920240"/>
                <a:gd name="connsiteY33" fmla="*/ 1550822 h 1978761"/>
                <a:gd name="connsiteX34" fmla="*/ 413309 w 1920240"/>
                <a:gd name="connsiteY34" fmla="*/ 1583741 h 1978761"/>
                <a:gd name="connsiteX35" fmla="*/ 435255 w 1920240"/>
                <a:gd name="connsiteY35" fmla="*/ 1616659 h 1978761"/>
                <a:gd name="connsiteX36" fmla="*/ 482803 w 1920240"/>
                <a:gd name="connsiteY36" fmla="*/ 1645920 h 1978761"/>
                <a:gd name="connsiteX37" fmla="*/ 541325 w 1920240"/>
                <a:gd name="connsiteY37" fmla="*/ 1653235 h 1978761"/>
                <a:gd name="connsiteX38" fmla="*/ 1561795 w 1920240"/>
                <a:gd name="connsiteY38" fmla="*/ 1649577 h 1978761"/>
                <a:gd name="connsiteX39" fmla="*/ 1638605 w 1920240"/>
                <a:gd name="connsiteY39" fmla="*/ 1638605 h 1978761"/>
                <a:gd name="connsiteX40" fmla="*/ 1667866 w 1920240"/>
                <a:gd name="connsiteY40" fmla="*/ 1631289 h 1978761"/>
                <a:gd name="connsiteX41" fmla="*/ 1678839 w 1920240"/>
                <a:gd name="connsiteY41" fmla="*/ 1616659 h 1978761"/>
                <a:gd name="connsiteX42" fmla="*/ 1693469 w 1920240"/>
                <a:gd name="connsiteY42" fmla="*/ 1543507 h 1978761"/>
                <a:gd name="connsiteX43" fmla="*/ 1697127 w 1920240"/>
                <a:gd name="connsiteY43" fmla="*/ 1506931 h 1978761"/>
                <a:gd name="connsiteX44" fmla="*/ 1686154 w 1920240"/>
                <a:gd name="connsiteY44" fmla="*/ 1422806 h 1978761"/>
                <a:gd name="connsiteX45" fmla="*/ 1634947 w 1920240"/>
                <a:gd name="connsiteY45" fmla="*/ 1082649 h 1978761"/>
                <a:gd name="connsiteX46" fmla="*/ 1528877 w 1920240"/>
                <a:gd name="connsiteY46" fmla="*/ 676656 h 1978761"/>
                <a:gd name="connsiteX47" fmla="*/ 1411834 w 1920240"/>
                <a:gd name="connsiteY47" fmla="*/ 212141 h 1978761"/>
                <a:gd name="connsiteX48" fmla="*/ 1404519 w 1920240"/>
                <a:gd name="connsiteY48" fmla="*/ 168249 h 1978761"/>
                <a:gd name="connsiteX49" fmla="*/ 1408176 w 1920240"/>
                <a:gd name="connsiteY49" fmla="*/ 21945 h 1978761"/>
                <a:gd name="connsiteX50" fmla="*/ 1554480 w 1920240"/>
                <a:gd name="connsiteY50" fmla="*/ 0 h 1978761"/>
                <a:gd name="connsiteX51" fmla="*/ 1561795 w 1920240"/>
                <a:gd name="connsiteY51" fmla="*/ 51206 h 1978761"/>
                <a:gd name="connsiteX52" fmla="*/ 1594714 w 1920240"/>
                <a:gd name="connsiteY52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402336 w 1920240"/>
                <a:gd name="connsiteY32" fmla="*/ 1550822 h 1978761"/>
                <a:gd name="connsiteX33" fmla="*/ 413309 w 1920240"/>
                <a:gd name="connsiteY33" fmla="*/ 1583741 h 1978761"/>
                <a:gd name="connsiteX34" fmla="*/ 435255 w 1920240"/>
                <a:gd name="connsiteY34" fmla="*/ 1616659 h 1978761"/>
                <a:gd name="connsiteX35" fmla="*/ 482803 w 1920240"/>
                <a:gd name="connsiteY35" fmla="*/ 1645920 h 1978761"/>
                <a:gd name="connsiteX36" fmla="*/ 541325 w 1920240"/>
                <a:gd name="connsiteY36" fmla="*/ 1653235 h 1978761"/>
                <a:gd name="connsiteX37" fmla="*/ 1561795 w 1920240"/>
                <a:gd name="connsiteY37" fmla="*/ 1649577 h 1978761"/>
                <a:gd name="connsiteX38" fmla="*/ 1638605 w 1920240"/>
                <a:gd name="connsiteY38" fmla="*/ 1638605 h 1978761"/>
                <a:gd name="connsiteX39" fmla="*/ 1667866 w 1920240"/>
                <a:gd name="connsiteY39" fmla="*/ 1631289 h 1978761"/>
                <a:gd name="connsiteX40" fmla="*/ 1678839 w 1920240"/>
                <a:gd name="connsiteY40" fmla="*/ 1616659 h 1978761"/>
                <a:gd name="connsiteX41" fmla="*/ 1693469 w 1920240"/>
                <a:gd name="connsiteY41" fmla="*/ 1543507 h 1978761"/>
                <a:gd name="connsiteX42" fmla="*/ 1697127 w 1920240"/>
                <a:gd name="connsiteY42" fmla="*/ 1506931 h 1978761"/>
                <a:gd name="connsiteX43" fmla="*/ 1686154 w 1920240"/>
                <a:gd name="connsiteY43" fmla="*/ 1422806 h 1978761"/>
                <a:gd name="connsiteX44" fmla="*/ 1634947 w 1920240"/>
                <a:gd name="connsiteY44" fmla="*/ 1082649 h 1978761"/>
                <a:gd name="connsiteX45" fmla="*/ 1528877 w 1920240"/>
                <a:gd name="connsiteY45" fmla="*/ 676656 h 1978761"/>
                <a:gd name="connsiteX46" fmla="*/ 1411834 w 1920240"/>
                <a:gd name="connsiteY46" fmla="*/ 212141 h 1978761"/>
                <a:gd name="connsiteX47" fmla="*/ 1404519 w 1920240"/>
                <a:gd name="connsiteY47" fmla="*/ 168249 h 1978761"/>
                <a:gd name="connsiteX48" fmla="*/ 1408176 w 1920240"/>
                <a:gd name="connsiteY48" fmla="*/ 21945 h 1978761"/>
                <a:gd name="connsiteX49" fmla="*/ 1554480 w 1920240"/>
                <a:gd name="connsiteY49" fmla="*/ 0 h 1978761"/>
                <a:gd name="connsiteX50" fmla="*/ 1561795 w 1920240"/>
                <a:gd name="connsiteY50" fmla="*/ 51206 h 1978761"/>
                <a:gd name="connsiteX51" fmla="*/ 1594714 w 1920240"/>
                <a:gd name="connsiteY5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02336 w 1920240"/>
                <a:gd name="connsiteY31" fmla="*/ 1550822 h 1978761"/>
                <a:gd name="connsiteX32" fmla="*/ 413309 w 1920240"/>
                <a:gd name="connsiteY32" fmla="*/ 1583741 h 1978761"/>
                <a:gd name="connsiteX33" fmla="*/ 435255 w 1920240"/>
                <a:gd name="connsiteY33" fmla="*/ 1616659 h 1978761"/>
                <a:gd name="connsiteX34" fmla="*/ 482803 w 1920240"/>
                <a:gd name="connsiteY34" fmla="*/ 1645920 h 1978761"/>
                <a:gd name="connsiteX35" fmla="*/ 541325 w 1920240"/>
                <a:gd name="connsiteY35" fmla="*/ 1653235 h 1978761"/>
                <a:gd name="connsiteX36" fmla="*/ 1561795 w 1920240"/>
                <a:gd name="connsiteY36" fmla="*/ 1649577 h 1978761"/>
                <a:gd name="connsiteX37" fmla="*/ 1638605 w 1920240"/>
                <a:gd name="connsiteY37" fmla="*/ 1638605 h 1978761"/>
                <a:gd name="connsiteX38" fmla="*/ 1667866 w 1920240"/>
                <a:gd name="connsiteY38" fmla="*/ 1631289 h 1978761"/>
                <a:gd name="connsiteX39" fmla="*/ 1678839 w 1920240"/>
                <a:gd name="connsiteY39" fmla="*/ 1616659 h 1978761"/>
                <a:gd name="connsiteX40" fmla="*/ 1693469 w 1920240"/>
                <a:gd name="connsiteY40" fmla="*/ 1543507 h 1978761"/>
                <a:gd name="connsiteX41" fmla="*/ 1697127 w 1920240"/>
                <a:gd name="connsiteY41" fmla="*/ 1506931 h 1978761"/>
                <a:gd name="connsiteX42" fmla="*/ 1686154 w 1920240"/>
                <a:gd name="connsiteY42" fmla="*/ 1422806 h 1978761"/>
                <a:gd name="connsiteX43" fmla="*/ 1634947 w 1920240"/>
                <a:gd name="connsiteY43" fmla="*/ 1082649 h 1978761"/>
                <a:gd name="connsiteX44" fmla="*/ 1528877 w 1920240"/>
                <a:gd name="connsiteY44" fmla="*/ 676656 h 1978761"/>
                <a:gd name="connsiteX45" fmla="*/ 1411834 w 1920240"/>
                <a:gd name="connsiteY45" fmla="*/ 212141 h 1978761"/>
                <a:gd name="connsiteX46" fmla="*/ 1404519 w 1920240"/>
                <a:gd name="connsiteY46" fmla="*/ 168249 h 1978761"/>
                <a:gd name="connsiteX47" fmla="*/ 1408176 w 1920240"/>
                <a:gd name="connsiteY47" fmla="*/ 21945 h 1978761"/>
                <a:gd name="connsiteX48" fmla="*/ 1554480 w 1920240"/>
                <a:gd name="connsiteY48" fmla="*/ 0 h 1978761"/>
                <a:gd name="connsiteX49" fmla="*/ 1561795 w 1920240"/>
                <a:gd name="connsiteY49" fmla="*/ 51206 h 1978761"/>
                <a:gd name="connsiteX50" fmla="*/ 1594714 w 1920240"/>
                <a:gd name="connsiteY5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13309 w 1920240"/>
                <a:gd name="connsiteY31" fmla="*/ 1583741 h 1978761"/>
                <a:gd name="connsiteX32" fmla="*/ 435255 w 1920240"/>
                <a:gd name="connsiteY32" fmla="*/ 1616659 h 1978761"/>
                <a:gd name="connsiteX33" fmla="*/ 482803 w 1920240"/>
                <a:gd name="connsiteY33" fmla="*/ 1645920 h 1978761"/>
                <a:gd name="connsiteX34" fmla="*/ 541325 w 1920240"/>
                <a:gd name="connsiteY34" fmla="*/ 1653235 h 1978761"/>
                <a:gd name="connsiteX35" fmla="*/ 1561795 w 1920240"/>
                <a:gd name="connsiteY35" fmla="*/ 1649577 h 1978761"/>
                <a:gd name="connsiteX36" fmla="*/ 1638605 w 1920240"/>
                <a:gd name="connsiteY36" fmla="*/ 1638605 h 1978761"/>
                <a:gd name="connsiteX37" fmla="*/ 1667866 w 1920240"/>
                <a:gd name="connsiteY37" fmla="*/ 1631289 h 1978761"/>
                <a:gd name="connsiteX38" fmla="*/ 1678839 w 1920240"/>
                <a:gd name="connsiteY38" fmla="*/ 1616659 h 1978761"/>
                <a:gd name="connsiteX39" fmla="*/ 1693469 w 1920240"/>
                <a:gd name="connsiteY39" fmla="*/ 1543507 h 1978761"/>
                <a:gd name="connsiteX40" fmla="*/ 1697127 w 1920240"/>
                <a:gd name="connsiteY40" fmla="*/ 1506931 h 1978761"/>
                <a:gd name="connsiteX41" fmla="*/ 1686154 w 1920240"/>
                <a:gd name="connsiteY41" fmla="*/ 1422806 h 1978761"/>
                <a:gd name="connsiteX42" fmla="*/ 1634947 w 1920240"/>
                <a:gd name="connsiteY42" fmla="*/ 1082649 h 1978761"/>
                <a:gd name="connsiteX43" fmla="*/ 1528877 w 1920240"/>
                <a:gd name="connsiteY43" fmla="*/ 676656 h 1978761"/>
                <a:gd name="connsiteX44" fmla="*/ 1411834 w 1920240"/>
                <a:gd name="connsiteY44" fmla="*/ 212141 h 1978761"/>
                <a:gd name="connsiteX45" fmla="*/ 1404519 w 1920240"/>
                <a:gd name="connsiteY45" fmla="*/ 168249 h 1978761"/>
                <a:gd name="connsiteX46" fmla="*/ 1408176 w 1920240"/>
                <a:gd name="connsiteY46" fmla="*/ 21945 h 1978761"/>
                <a:gd name="connsiteX47" fmla="*/ 1554480 w 1920240"/>
                <a:gd name="connsiteY47" fmla="*/ 0 h 1978761"/>
                <a:gd name="connsiteX48" fmla="*/ 1561795 w 1920240"/>
                <a:gd name="connsiteY48" fmla="*/ 51206 h 1978761"/>
                <a:gd name="connsiteX49" fmla="*/ 1594714 w 1920240"/>
                <a:gd name="connsiteY4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35255 w 1920240"/>
                <a:gd name="connsiteY31" fmla="*/ 1616659 h 1978761"/>
                <a:gd name="connsiteX32" fmla="*/ 482803 w 1920240"/>
                <a:gd name="connsiteY32" fmla="*/ 1645920 h 1978761"/>
                <a:gd name="connsiteX33" fmla="*/ 541325 w 1920240"/>
                <a:gd name="connsiteY33" fmla="*/ 1653235 h 1978761"/>
                <a:gd name="connsiteX34" fmla="*/ 1561795 w 1920240"/>
                <a:gd name="connsiteY34" fmla="*/ 1649577 h 1978761"/>
                <a:gd name="connsiteX35" fmla="*/ 1638605 w 1920240"/>
                <a:gd name="connsiteY35" fmla="*/ 1638605 h 1978761"/>
                <a:gd name="connsiteX36" fmla="*/ 1667866 w 1920240"/>
                <a:gd name="connsiteY36" fmla="*/ 1631289 h 1978761"/>
                <a:gd name="connsiteX37" fmla="*/ 1678839 w 1920240"/>
                <a:gd name="connsiteY37" fmla="*/ 1616659 h 1978761"/>
                <a:gd name="connsiteX38" fmla="*/ 1693469 w 1920240"/>
                <a:gd name="connsiteY38" fmla="*/ 1543507 h 1978761"/>
                <a:gd name="connsiteX39" fmla="*/ 1697127 w 1920240"/>
                <a:gd name="connsiteY39" fmla="*/ 1506931 h 1978761"/>
                <a:gd name="connsiteX40" fmla="*/ 1686154 w 1920240"/>
                <a:gd name="connsiteY40" fmla="*/ 1422806 h 1978761"/>
                <a:gd name="connsiteX41" fmla="*/ 1634947 w 1920240"/>
                <a:gd name="connsiteY41" fmla="*/ 1082649 h 1978761"/>
                <a:gd name="connsiteX42" fmla="*/ 1528877 w 1920240"/>
                <a:gd name="connsiteY42" fmla="*/ 676656 h 1978761"/>
                <a:gd name="connsiteX43" fmla="*/ 1411834 w 1920240"/>
                <a:gd name="connsiteY43" fmla="*/ 212141 h 1978761"/>
                <a:gd name="connsiteX44" fmla="*/ 1404519 w 1920240"/>
                <a:gd name="connsiteY44" fmla="*/ 168249 h 1978761"/>
                <a:gd name="connsiteX45" fmla="*/ 1408176 w 1920240"/>
                <a:gd name="connsiteY45" fmla="*/ 21945 h 1978761"/>
                <a:gd name="connsiteX46" fmla="*/ 1554480 w 1920240"/>
                <a:gd name="connsiteY46" fmla="*/ 0 h 1978761"/>
                <a:gd name="connsiteX47" fmla="*/ 1561795 w 1920240"/>
                <a:gd name="connsiteY47" fmla="*/ 51206 h 1978761"/>
                <a:gd name="connsiteX48" fmla="*/ 1594714 w 1920240"/>
                <a:gd name="connsiteY48" fmla="*/ 237744 h 197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20240" h="1978761">
                  <a:moveTo>
                    <a:pt x="1594714" y="237744"/>
                  </a:moveTo>
                  <a:lnTo>
                    <a:pt x="1653235" y="526694"/>
                  </a:lnTo>
                  <a:lnTo>
                    <a:pt x="1733703" y="848563"/>
                  </a:lnTo>
                  <a:lnTo>
                    <a:pt x="1773936" y="994867"/>
                  </a:lnTo>
                  <a:lnTo>
                    <a:pt x="1854403" y="1499616"/>
                  </a:lnTo>
                  <a:lnTo>
                    <a:pt x="1887322" y="1561795"/>
                  </a:lnTo>
                  <a:lnTo>
                    <a:pt x="1920240" y="1623974"/>
                  </a:lnTo>
                  <a:lnTo>
                    <a:pt x="1920240" y="1649577"/>
                  </a:lnTo>
                  <a:lnTo>
                    <a:pt x="1898295" y="1715414"/>
                  </a:lnTo>
                  <a:lnTo>
                    <a:pt x="1843431" y="1803197"/>
                  </a:lnTo>
                  <a:lnTo>
                    <a:pt x="1770279" y="1909267"/>
                  </a:lnTo>
                  <a:lnTo>
                    <a:pt x="1719072" y="1971446"/>
                  </a:lnTo>
                  <a:lnTo>
                    <a:pt x="1697127" y="1978761"/>
                  </a:lnTo>
                  <a:lnTo>
                    <a:pt x="1653235" y="1971446"/>
                  </a:lnTo>
                  <a:lnTo>
                    <a:pt x="1609344" y="1956816"/>
                  </a:lnTo>
                  <a:lnTo>
                    <a:pt x="1525219" y="1923897"/>
                  </a:lnTo>
                  <a:lnTo>
                    <a:pt x="1470355" y="1920240"/>
                  </a:lnTo>
                  <a:lnTo>
                    <a:pt x="1159459" y="1909267"/>
                  </a:lnTo>
                  <a:lnTo>
                    <a:pt x="603504" y="1890979"/>
                  </a:lnTo>
                  <a:lnTo>
                    <a:pt x="380391" y="1880006"/>
                  </a:lnTo>
                  <a:lnTo>
                    <a:pt x="299923" y="1858061"/>
                  </a:lnTo>
                  <a:lnTo>
                    <a:pt x="208483" y="1825142"/>
                  </a:lnTo>
                  <a:lnTo>
                    <a:pt x="131674" y="1788566"/>
                  </a:lnTo>
                  <a:lnTo>
                    <a:pt x="65837" y="1741017"/>
                  </a:lnTo>
                  <a:lnTo>
                    <a:pt x="32919" y="1708099"/>
                  </a:lnTo>
                  <a:lnTo>
                    <a:pt x="10973" y="1667865"/>
                  </a:lnTo>
                  <a:lnTo>
                    <a:pt x="0" y="1627632"/>
                  </a:lnTo>
                  <a:lnTo>
                    <a:pt x="3658" y="1605686"/>
                  </a:lnTo>
                  <a:lnTo>
                    <a:pt x="10973" y="1591056"/>
                  </a:lnTo>
                  <a:lnTo>
                    <a:pt x="43891" y="1572768"/>
                  </a:lnTo>
                  <a:lnTo>
                    <a:pt x="95098" y="1550822"/>
                  </a:lnTo>
                  <a:lnTo>
                    <a:pt x="435255" y="1616659"/>
                  </a:lnTo>
                  <a:lnTo>
                    <a:pt x="482803" y="1645920"/>
                  </a:lnTo>
                  <a:lnTo>
                    <a:pt x="541325" y="1653235"/>
                  </a:lnTo>
                  <a:lnTo>
                    <a:pt x="1561795" y="1649577"/>
                  </a:lnTo>
                  <a:lnTo>
                    <a:pt x="1638605" y="1638605"/>
                  </a:lnTo>
                  <a:lnTo>
                    <a:pt x="1667866" y="1631289"/>
                  </a:lnTo>
                  <a:lnTo>
                    <a:pt x="1678839" y="1616659"/>
                  </a:lnTo>
                  <a:lnTo>
                    <a:pt x="1693469" y="1543507"/>
                  </a:lnTo>
                  <a:lnTo>
                    <a:pt x="1697127" y="1506931"/>
                  </a:lnTo>
                  <a:lnTo>
                    <a:pt x="1686154" y="1422806"/>
                  </a:lnTo>
                  <a:lnTo>
                    <a:pt x="1634947" y="1082649"/>
                  </a:lnTo>
                  <a:lnTo>
                    <a:pt x="1528877" y="676656"/>
                  </a:lnTo>
                  <a:lnTo>
                    <a:pt x="1411834" y="212141"/>
                  </a:lnTo>
                  <a:lnTo>
                    <a:pt x="1404519" y="168249"/>
                  </a:lnTo>
                  <a:lnTo>
                    <a:pt x="1408176" y="21945"/>
                  </a:lnTo>
                  <a:lnTo>
                    <a:pt x="1554480" y="0"/>
                  </a:lnTo>
                  <a:lnTo>
                    <a:pt x="1561795" y="51206"/>
                  </a:lnTo>
                  <a:lnTo>
                    <a:pt x="1594714" y="237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6">
              <a:extLst>
                <a:ext uri="{FF2B5EF4-FFF2-40B4-BE49-F238E27FC236}">
                  <a16:creationId xmlns:a16="http://schemas.microsoft.com/office/drawing/2014/main" id="{DFCA737D-D6C9-48F0-AA66-03DDEDA08F6B}"/>
                </a:ext>
              </a:extLst>
            </p:cNvPr>
            <p:cNvSpPr/>
            <p:nvPr/>
          </p:nvSpPr>
          <p:spPr>
            <a:xfrm>
              <a:off x="5494338" y="5160964"/>
              <a:ext cx="482600" cy="390525"/>
            </a:xfrm>
            <a:custGeom>
              <a:avLst/>
              <a:gdLst>
                <a:gd name="connsiteX0" fmla="*/ 269081 w 483394"/>
                <a:gd name="connsiteY0" fmla="*/ 54769 h 390525"/>
                <a:gd name="connsiteX1" fmla="*/ 73819 w 483394"/>
                <a:gd name="connsiteY1" fmla="*/ 19050 h 390525"/>
                <a:gd name="connsiteX2" fmla="*/ 19050 w 483394"/>
                <a:gd name="connsiteY2" fmla="*/ 7144 h 390525"/>
                <a:gd name="connsiteX3" fmla="*/ 2381 w 483394"/>
                <a:gd name="connsiteY3" fmla="*/ 14287 h 390525"/>
                <a:gd name="connsiteX4" fmla="*/ 0 w 483394"/>
                <a:gd name="connsiteY4" fmla="*/ 28575 h 390525"/>
                <a:gd name="connsiteX5" fmla="*/ 11906 w 483394"/>
                <a:gd name="connsiteY5" fmla="*/ 52387 h 390525"/>
                <a:gd name="connsiteX6" fmla="*/ 52387 w 483394"/>
                <a:gd name="connsiteY6" fmla="*/ 80962 h 390525"/>
                <a:gd name="connsiteX7" fmla="*/ 135731 w 483394"/>
                <a:gd name="connsiteY7" fmla="*/ 138112 h 390525"/>
                <a:gd name="connsiteX8" fmla="*/ 230981 w 483394"/>
                <a:gd name="connsiteY8" fmla="*/ 209550 h 390525"/>
                <a:gd name="connsiteX9" fmla="*/ 340519 w 483394"/>
                <a:gd name="connsiteY9" fmla="*/ 300037 h 390525"/>
                <a:gd name="connsiteX10" fmla="*/ 383381 w 483394"/>
                <a:gd name="connsiteY10" fmla="*/ 359569 h 390525"/>
                <a:gd name="connsiteX11" fmla="*/ 409575 w 483394"/>
                <a:gd name="connsiteY11" fmla="*/ 390525 h 390525"/>
                <a:gd name="connsiteX12" fmla="*/ 483394 w 483394"/>
                <a:gd name="connsiteY12" fmla="*/ 0 h 390525"/>
                <a:gd name="connsiteX13" fmla="*/ 447675 w 483394"/>
                <a:gd name="connsiteY13" fmla="*/ 21431 h 390525"/>
                <a:gd name="connsiteX14" fmla="*/ 421481 w 483394"/>
                <a:gd name="connsiteY14" fmla="*/ 45244 h 390525"/>
                <a:gd name="connsiteX15" fmla="*/ 390525 w 483394"/>
                <a:gd name="connsiteY15" fmla="*/ 61912 h 390525"/>
                <a:gd name="connsiteX16" fmla="*/ 361950 w 483394"/>
                <a:gd name="connsiteY16" fmla="*/ 66675 h 390525"/>
                <a:gd name="connsiteX17" fmla="*/ 330994 w 483394"/>
                <a:gd name="connsiteY17" fmla="*/ 66675 h 390525"/>
                <a:gd name="connsiteX18" fmla="*/ 269081 w 483394"/>
                <a:gd name="connsiteY18" fmla="*/ 547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394" h="390525">
                  <a:moveTo>
                    <a:pt x="269081" y="54769"/>
                  </a:moveTo>
                  <a:lnTo>
                    <a:pt x="73819" y="19050"/>
                  </a:lnTo>
                  <a:lnTo>
                    <a:pt x="19050" y="7144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11906" y="52387"/>
                  </a:lnTo>
                  <a:lnTo>
                    <a:pt x="52387" y="80962"/>
                  </a:lnTo>
                  <a:lnTo>
                    <a:pt x="135731" y="138112"/>
                  </a:lnTo>
                  <a:lnTo>
                    <a:pt x="230981" y="209550"/>
                  </a:lnTo>
                  <a:lnTo>
                    <a:pt x="340519" y="300037"/>
                  </a:lnTo>
                  <a:lnTo>
                    <a:pt x="383381" y="359569"/>
                  </a:lnTo>
                  <a:lnTo>
                    <a:pt x="409575" y="390525"/>
                  </a:lnTo>
                  <a:lnTo>
                    <a:pt x="483394" y="0"/>
                  </a:lnTo>
                  <a:lnTo>
                    <a:pt x="447675" y="21431"/>
                  </a:lnTo>
                  <a:lnTo>
                    <a:pt x="421481" y="45244"/>
                  </a:lnTo>
                  <a:lnTo>
                    <a:pt x="390525" y="61912"/>
                  </a:lnTo>
                  <a:lnTo>
                    <a:pt x="361950" y="66675"/>
                  </a:lnTo>
                  <a:lnTo>
                    <a:pt x="330994" y="66675"/>
                  </a:lnTo>
                  <a:lnTo>
                    <a:pt x="269081" y="54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4">
              <a:extLst>
                <a:ext uri="{FF2B5EF4-FFF2-40B4-BE49-F238E27FC236}">
                  <a16:creationId xmlns:a16="http://schemas.microsoft.com/office/drawing/2014/main" id="{7B97FDD8-FB90-4949-A8DE-13921EE3A472}"/>
                </a:ext>
              </a:extLst>
            </p:cNvPr>
            <p:cNvSpPr/>
            <p:nvPr/>
          </p:nvSpPr>
          <p:spPr>
            <a:xfrm rot="16200000">
              <a:off x="2806701" y="3448051"/>
              <a:ext cx="4518025" cy="511175"/>
            </a:xfrm>
            <a:custGeom>
              <a:avLst/>
              <a:gdLst>
                <a:gd name="connsiteX0" fmla="*/ 3118919 w 4517679"/>
                <a:gd name="connsiteY0" fmla="*/ 230863 h 511521"/>
                <a:gd name="connsiteX1" fmla="*/ 4065006 w 4517679"/>
                <a:gd name="connsiteY1" fmla="*/ 230863 h 511521"/>
                <a:gd name="connsiteX2" fmla="*/ 4141961 w 4517679"/>
                <a:gd name="connsiteY2" fmla="*/ 226336 h 511521"/>
                <a:gd name="connsiteX3" fmla="*/ 4191755 w 4517679"/>
                <a:gd name="connsiteY3" fmla="*/ 217283 h 511521"/>
                <a:gd name="connsiteX4" fmla="*/ 4259656 w 4517679"/>
                <a:gd name="connsiteY4" fmla="*/ 194649 h 511521"/>
                <a:gd name="connsiteX5" fmla="*/ 4318503 w 4517679"/>
                <a:gd name="connsiteY5" fmla="*/ 158435 h 511521"/>
                <a:gd name="connsiteX6" fmla="*/ 4409038 w 4517679"/>
                <a:gd name="connsiteY6" fmla="*/ 81481 h 511521"/>
                <a:gd name="connsiteX7" fmla="*/ 4458832 w 4517679"/>
                <a:gd name="connsiteY7" fmla="*/ 27160 h 511521"/>
                <a:gd name="connsiteX8" fmla="*/ 4485992 w 4517679"/>
                <a:gd name="connsiteY8" fmla="*/ 0 h 511521"/>
                <a:gd name="connsiteX9" fmla="*/ 4504099 w 4517679"/>
                <a:gd name="connsiteY9" fmla="*/ 4527 h 511521"/>
                <a:gd name="connsiteX10" fmla="*/ 4517679 w 4517679"/>
                <a:gd name="connsiteY10" fmla="*/ 27160 h 511521"/>
                <a:gd name="connsiteX11" fmla="*/ 4517679 w 4517679"/>
                <a:gd name="connsiteY11" fmla="*/ 54321 h 511521"/>
                <a:gd name="connsiteX12" fmla="*/ 4517679 w 4517679"/>
                <a:gd name="connsiteY12" fmla="*/ 90534 h 511521"/>
                <a:gd name="connsiteX13" fmla="*/ 4508626 w 4517679"/>
                <a:gd name="connsiteY13" fmla="*/ 140329 h 511521"/>
                <a:gd name="connsiteX14" fmla="*/ 4499572 w 4517679"/>
                <a:gd name="connsiteY14" fmla="*/ 190123 h 511521"/>
                <a:gd name="connsiteX15" fmla="*/ 4467885 w 4517679"/>
                <a:gd name="connsiteY15" fmla="*/ 262550 h 511521"/>
                <a:gd name="connsiteX16" fmla="*/ 4422618 w 4517679"/>
                <a:gd name="connsiteY16" fmla="*/ 348558 h 511521"/>
                <a:gd name="connsiteX17" fmla="*/ 4354717 w 4517679"/>
                <a:gd name="connsiteY17" fmla="*/ 461727 h 511521"/>
                <a:gd name="connsiteX18" fmla="*/ 4323030 w 4517679"/>
                <a:gd name="connsiteY18" fmla="*/ 497940 h 511521"/>
                <a:gd name="connsiteX19" fmla="*/ 4282289 w 4517679"/>
                <a:gd name="connsiteY19" fmla="*/ 506994 h 511521"/>
                <a:gd name="connsiteX20" fmla="*/ 4241549 w 4517679"/>
                <a:gd name="connsiteY20" fmla="*/ 511521 h 511521"/>
                <a:gd name="connsiteX21" fmla="*/ 4173648 w 4517679"/>
                <a:gd name="connsiteY21" fmla="*/ 493414 h 511521"/>
                <a:gd name="connsiteX22" fmla="*/ 4137434 w 4517679"/>
                <a:gd name="connsiteY22" fmla="*/ 479833 h 511521"/>
                <a:gd name="connsiteX23" fmla="*/ 4037846 w 4517679"/>
                <a:gd name="connsiteY23" fmla="*/ 479833 h 511521"/>
                <a:gd name="connsiteX24" fmla="*/ 2788468 w 4517679"/>
                <a:gd name="connsiteY24" fmla="*/ 475307 h 511521"/>
                <a:gd name="connsiteX25" fmla="*/ 1973656 w 4517679"/>
                <a:gd name="connsiteY25" fmla="*/ 470780 h 511521"/>
                <a:gd name="connsiteX26" fmla="*/ 434567 w 4517679"/>
                <a:gd name="connsiteY26" fmla="*/ 434566 h 511521"/>
                <a:gd name="connsiteX27" fmla="*/ 330452 w 4517679"/>
                <a:gd name="connsiteY27" fmla="*/ 434566 h 511521"/>
                <a:gd name="connsiteX28" fmla="*/ 208230 w 4517679"/>
                <a:gd name="connsiteY28" fmla="*/ 420986 h 511521"/>
                <a:gd name="connsiteX29" fmla="*/ 117695 w 4517679"/>
                <a:gd name="connsiteY29" fmla="*/ 398352 h 511521"/>
                <a:gd name="connsiteX30" fmla="*/ 58848 w 4517679"/>
                <a:gd name="connsiteY30" fmla="*/ 375719 h 511521"/>
                <a:gd name="connsiteX31" fmla="*/ 27161 w 4517679"/>
                <a:gd name="connsiteY31" fmla="*/ 357612 h 511521"/>
                <a:gd name="connsiteX32" fmla="*/ 4527 w 4517679"/>
                <a:gd name="connsiteY32" fmla="*/ 330451 h 511521"/>
                <a:gd name="connsiteX33" fmla="*/ 0 w 4517679"/>
                <a:gd name="connsiteY33" fmla="*/ 294237 h 511521"/>
                <a:gd name="connsiteX34" fmla="*/ 18107 w 4517679"/>
                <a:gd name="connsiteY34" fmla="*/ 271604 h 511521"/>
                <a:gd name="connsiteX35" fmla="*/ 67901 w 4517679"/>
                <a:gd name="connsiteY35" fmla="*/ 244443 h 511521"/>
                <a:gd name="connsiteX36" fmla="*/ 140329 w 4517679"/>
                <a:gd name="connsiteY36" fmla="*/ 226336 h 511521"/>
                <a:gd name="connsiteX37" fmla="*/ 244444 w 4517679"/>
                <a:gd name="connsiteY37" fmla="*/ 212756 h 511521"/>
                <a:gd name="connsiteX38" fmla="*/ 475307 w 4517679"/>
                <a:gd name="connsiteY38" fmla="*/ 212756 h 511521"/>
                <a:gd name="connsiteX39" fmla="*/ 1978182 w 4517679"/>
                <a:gd name="connsiteY39" fmla="*/ 230863 h 511521"/>
                <a:gd name="connsiteX40" fmla="*/ 3118919 w 4517679"/>
                <a:gd name="connsiteY40" fmla="*/ 230863 h 5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17679" h="511521">
                  <a:moveTo>
                    <a:pt x="3118919" y="230863"/>
                  </a:moveTo>
                  <a:lnTo>
                    <a:pt x="4065006" y="230863"/>
                  </a:lnTo>
                  <a:lnTo>
                    <a:pt x="4141961" y="226336"/>
                  </a:lnTo>
                  <a:lnTo>
                    <a:pt x="4191755" y="217283"/>
                  </a:lnTo>
                  <a:lnTo>
                    <a:pt x="4259656" y="194649"/>
                  </a:lnTo>
                  <a:lnTo>
                    <a:pt x="4318503" y="158435"/>
                  </a:lnTo>
                  <a:lnTo>
                    <a:pt x="4409038" y="81481"/>
                  </a:lnTo>
                  <a:lnTo>
                    <a:pt x="4458832" y="27160"/>
                  </a:lnTo>
                  <a:lnTo>
                    <a:pt x="4485992" y="0"/>
                  </a:lnTo>
                  <a:lnTo>
                    <a:pt x="4504099" y="4527"/>
                  </a:lnTo>
                  <a:lnTo>
                    <a:pt x="4517679" y="27160"/>
                  </a:lnTo>
                  <a:lnTo>
                    <a:pt x="4517679" y="54321"/>
                  </a:lnTo>
                  <a:lnTo>
                    <a:pt x="4517679" y="90534"/>
                  </a:lnTo>
                  <a:lnTo>
                    <a:pt x="4508626" y="140329"/>
                  </a:lnTo>
                  <a:lnTo>
                    <a:pt x="4499572" y="190123"/>
                  </a:lnTo>
                  <a:lnTo>
                    <a:pt x="4467885" y="262550"/>
                  </a:lnTo>
                  <a:lnTo>
                    <a:pt x="4422618" y="348558"/>
                  </a:lnTo>
                  <a:lnTo>
                    <a:pt x="4354717" y="461727"/>
                  </a:lnTo>
                  <a:lnTo>
                    <a:pt x="4323030" y="497940"/>
                  </a:lnTo>
                  <a:lnTo>
                    <a:pt x="4282289" y="506994"/>
                  </a:lnTo>
                  <a:lnTo>
                    <a:pt x="4241549" y="511521"/>
                  </a:lnTo>
                  <a:lnTo>
                    <a:pt x="4173648" y="493414"/>
                  </a:lnTo>
                  <a:lnTo>
                    <a:pt x="4137434" y="479833"/>
                  </a:lnTo>
                  <a:lnTo>
                    <a:pt x="4037846" y="479833"/>
                  </a:lnTo>
                  <a:lnTo>
                    <a:pt x="2788468" y="475307"/>
                  </a:lnTo>
                  <a:lnTo>
                    <a:pt x="1973656" y="470780"/>
                  </a:lnTo>
                  <a:lnTo>
                    <a:pt x="434567" y="434566"/>
                  </a:lnTo>
                  <a:lnTo>
                    <a:pt x="330452" y="434566"/>
                  </a:lnTo>
                  <a:lnTo>
                    <a:pt x="208230" y="420986"/>
                  </a:lnTo>
                  <a:lnTo>
                    <a:pt x="117695" y="398352"/>
                  </a:lnTo>
                  <a:lnTo>
                    <a:pt x="58848" y="375719"/>
                  </a:lnTo>
                  <a:lnTo>
                    <a:pt x="27161" y="357612"/>
                  </a:lnTo>
                  <a:lnTo>
                    <a:pt x="4527" y="330451"/>
                  </a:lnTo>
                  <a:lnTo>
                    <a:pt x="0" y="294237"/>
                  </a:lnTo>
                  <a:lnTo>
                    <a:pt x="18107" y="271604"/>
                  </a:lnTo>
                  <a:lnTo>
                    <a:pt x="67901" y="244443"/>
                  </a:lnTo>
                  <a:lnTo>
                    <a:pt x="140329" y="226336"/>
                  </a:lnTo>
                  <a:lnTo>
                    <a:pt x="244444" y="212756"/>
                  </a:lnTo>
                  <a:lnTo>
                    <a:pt x="475307" y="212756"/>
                  </a:lnTo>
                  <a:lnTo>
                    <a:pt x="1978182" y="230863"/>
                  </a:lnTo>
                  <a:lnTo>
                    <a:pt x="3118919" y="230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B4E02B7E-7E22-4008-A41A-18C66426E4D4}"/>
                </a:ext>
              </a:extLst>
            </p:cNvPr>
            <p:cNvSpPr/>
            <p:nvPr/>
          </p:nvSpPr>
          <p:spPr>
            <a:xfrm>
              <a:off x="7315200" y="5243514"/>
              <a:ext cx="706438" cy="682625"/>
            </a:xfrm>
            <a:custGeom>
              <a:avLst/>
              <a:gdLst>
                <a:gd name="connsiteX0" fmla="*/ 309563 w 707231"/>
                <a:gd name="connsiteY0" fmla="*/ 76200 h 683418"/>
                <a:gd name="connsiteX1" fmla="*/ 80963 w 707231"/>
                <a:gd name="connsiteY1" fmla="*/ 9525 h 683418"/>
                <a:gd name="connsiteX2" fmla="*/ 42863 w 707231"/>
                <a:gd name="connsiteY2" fmla="*/ 0 h 683418"/>
                <a:gd name="connsiteX3" fmla="*/ 19050 w 707231"/>
                <a:gd name="connsiteY3" fmla="*/ 0 h 683418"/>
                <a:gd name="connsiteX4" fmla="*/ 0 w 707231"/>
                <a:gd name="connsiteY4" fmla="*/ 9525 h 683418"/>
                <a:gd name="connsiteX5" fmla="*/ 0 w 707231"/>
                <a:gd name="connsiteY5" fmla="*/ 30956 h 683418"/>
                <a:gd name="connsiteX6" fmla="*/ 11906 w 707231"/>
                <a:gd name="connsiteY6" fmla="*/ 50006 h 683418"/>
                <a:gd name="connsiteX7" fmla="*/ 50006 w 707231"/>
                <a:gd name="connsiteY7" fmla="*/ 80962 h 683418"/>
                <a:gd name="connsiteX8" fmla="*/ 157163 w 707231"/>
                <a:gd name="connsiteY8" fmla="*/ 147637 h 683418"/>
                <a:gd name="connsiteX9" fmla="*/ 250031 w 707231"/>
                <a:gd name="connsiteY9" fmla="*/ 209550 h 683418"/>
                <a:gd name="connsiteX10" fmla="*/ 359569 w 707231"/>
                <a:gd name="connsiteY10" fmla="*/ 288131 h 683418"/>
                <a:gd name="connsiteX11" fmla="*/ 428625 w 707231"/>
                <a:gd name="connsiteY11" fmla="*/ 347662 h 683418"/>
                <a:gd name="connsiteX12" fmla="*/ 490538 w 707231"/>
                <a:gd name="connsiteY12" fmla="*/ 426243 h 683418"/>
                <a:gd name="connsiteX13" fmla="*/ 547688 w 707231"/>
                <a:gd name="connsiteY13" fmla="*/ 516731 h 683418"/>
                <a:gd name="connsiteX14" fmla="*/ 585788 w 707231"/>
                <a:gd name="connsiteY14" fmla="*/ 597693 h 683418"/>
                <a:gd name="connsiteX15" fmla="*/ 626269 w 707231"/>
                <a:gd name="connsiteY15" fmla="*/ 673893 h 683418"/>
                <a:gd name="connsiteX16" fmla="*/ 650081 w 707231"/>
                <a:gd name="connsiteY16" fmla="*/ 683418 h 683418"/>
                <a:gd name="connsiteX17" fmla="*/ 707231 w 707231"/>
                <a:gd name="connsiteY17" fmla="*/ 57150 h 683418"/>
                <a:gd name="connsiteX18" fmla="*/ 673894 w 707231"/>
                <a:gd name="connsiteY18" fmla="*/ 90487 h 683418"/>
                <a:gd name="connsiteX19" fmla="*/ 659606 w 707231"/>
                <a:gd name="connsiteY19" fmla="*/ 119062 h 683418"/>
                <a:gd name="connsiteX20" fmla="*/ 640556 w 707231"/>
                <a:gd name="connsiteY20" fmla="*/ 142875 h 683418"/>
                <a:gd name="connsiteX21" fmla="*/ 628650 w 707231"/>
                <a:gd name="connsiteY21" fmla="*/ 157162 h 683418"/>
                <a:gd name="connsiteX22" fmla="*/ 607219 w 707231"/>
                <a:gd name="connsiteY22" fmla="*/ 164306 h 683418"/>
                <a:gd name="connsiteX23" fmla="*/ 578644 w 707231"/>
                <a:gd name="connsiteY23" fmla="*/ 159543 h 683418"/>
                <a:gd name="connsiteX24" fmla="*/ 519113 w 707231"/>
                <a:gd name="connsiteY24" fmla="*/ 140493 h 683418"/>
                <a:gd name="connsiteX25" fmla="*/ 309563 w 707231"/>
                <a:gd name="connsiteY25" fmla="*/ 76200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7231" h="683418">
                  <a:moveTo>
                    <a:pt x="309563" y="76200"/>
                  </a:moveTo>
                  <a:lnTo>
                    <a:pt x="80963" y="9525"/>
                  </a:lnTo>
                  <a:lnTo>
                    <a:pt x="42863" y="0"/>
                  </a:lnTo>
                  <a:lnTo>
                    <a:pt x="19050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11906" y="50006"/>
                  </a:lnTo>
                  <a:lnTo>
                    <a:pt x="50006" y="80962"/>
                  </a:lnTo>
                  <a:lnTo>
                    <a:pt x="157163" y="147637"/>
                  </a:lnTo>
                  <a:lnTo>
                    <a:pt x="250031" y="209550"/>
                  </a:lnTo>
                  <a:lnTo>
                    <a:pt x="359569" y="288131"/>
                  </a:lnTo>
                  <a:lnTo>
                    <a:pt x="428625" y="347662"/>
                  </a:lnTo>
                  <a:lnTo>
                    <a:pt x="490538" y="426243"/>
                  </a:lnTo>
                  <a:lnTo>
                    <a:pt x="547688" y="516731"/>
                  </a:lnTo>
                  <a:lnTo>
                    <a:pt x="585788" y="597693"/>
                  </a:lnTo>
                  <a:lnTo>
                    <a:pt x="626269" y="673893"/>
                  </a:lnTo>
                  <a:lnTo>
                    <a:pt x="650081" y="683418"/>
                  </a:lnTo>
                  <a:lnTo>
                    <a:pt x="707231" y="57150"/>
                  </a:lnTo>
                  <a:lnTo>
                    <a:pt x="673894" y="90487"/>
                  </a:lnTo>
                  <a:lnTo>
                    <a:pt x="659606" y="119062"/>
                  </a:lnTo>
                  <a:lnTo>
                    <a:pt x="640556" y="142875"/>
                  </a:lnTo>
                  <a:lnTo>
                    <a:pt x="628650" y="157162"/>
                  </a:lnTo>
                  <a:lnTo>
                    <a:pt x="607219" y="164306"/>
                  </a:lnTo>
                  <a:lnTo>
                    <a:pt x="578644" y="159543"/>
                  </a:lnTo>
                  <a:lnTo>
                    <a:pt x="519113" y="140493"/>
                  </a:lnTo>
                  <a:lnTo>
                    <a:pt x="30956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69719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22" grpId="0" animBg="1"/>
      <p:bldP spid="24" grpId="0" animBg="1"/>
      <p:bldP spid="10" grpId="0" animBg="1"/>
      <p:bldP spid="11" grpId="0" animBg="1"/>
      <p:bldP spid="14" grpId="0" animBg="1"/>
      <p:bldP spid="27" grpId="0" animBg="1"/>
      <p:bldP spid="15" grpId="0" animBg="1"/>
      <p:bldP spid="26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7A197A59-E3A2-4FEE-B18A-80152E72BE43}"/>
              </a:ext>
            </a:extLst>
          </p:cNvPr>
          <p:cNvGrpSpPr/>
          <p:nvPr/>
        </p:nvGrpSpPr>
        <p:grpSpPr>
          <a:xfrm>
            <a:off x="3686175" y="1444626"/>
            <a:ext cx="4591050" cy="4518025"/>
            <a:chOff x="3686175" y="1444626"/>
            <a:chExt cx="4591050" cy="4518025"/>
          </a:xfrm>
          <a:solidFill>
            <a:schemeClr val="tx1"/>
          </a:solidFill>
        </p:grpSpPr>
        <p:sp>
          <p:nvSpPr>
            <p:cNvPr id="3" name="フリーフォーム 8">
              <a:extLst>
                <a:ext uri="{FF2B5EF4-FFF2-40B4-BE49-F238E27FC236}">
                  <a16:creationId xmlns:a16="http://schemas.microsoft.com/office/drawing/2014/main" id="{3A3FF6F3-2AAB-4721-92D9-0A0552BA2E53}"/>
                </a:ext>
              </a:extLst>
            </p:cNvPr>
            <p:cNvSpPr/>
            <p:nvPr/>
          </p:nvSpPr>
          <p:spPr>
            <a:xfrm>
              <a:off x="3686175" y="1774825"/>
              <a:ext cx="1079500" cy="1333500"/>
            </a:xfrm>
            <a:custGeom>
              <a:avLst/>
              <a:gdLst>
                <a:gd name="connsiteX0" fmla="*/ 911225 w 1079500"/>
                <a:gd name="connsiteY0" fmla="*/ 495300 h 1333500"/>
                <a:gd name="connsiteX1" fmla="*/ 857250 w 1079500"/>
                <a:gd name="connsiteY1" fmla="*/ 584200 h 1333500"/>
                <a:gd name="connsiteX2" fmla="*/ 803275 w 1079500"/>
                <a:gd name="connsiteY2" fmla="*/ 654050 h 1333500"/>
                <a:gd name="connsiteX3" fmla="*/ 742950 w 1079500"/>
                <a:gd name="connsiteY3" fmla="*/ 730250 h 1333500"/>
                <a:gd name="connsiteX4" fmla="*/ 619125 w 1079500"/>
                <a:gd name="connsiteY4" fmla="*/ 873125 h 1333500"/>
                <a:gd name="connsiteX5" fmla="*/ 425450 w 1079500"/>
                <a:gd name="connsiteY5" fmla="*/ 1041400 h 1333500"/>
                <a:gd name="connsiteX6" fmla="*/ 200025 w 1079500"/>
                <a:gd name="connsiteY6" fmla="*/ 1219200 h 1333500"/>
                <a:gd name="connsiteX7" fmla="*/ 53975 w 1079500"/>
                <a:gd name="connsiteY7" fmla="*/ 1323975 h 1333500"/>
                <a:gd name="connsiteX8" fmla="*/ 28575 w 1079500"/>
                <a:gd name="connsiteY8" fmla="*/ 1333500 h 1333500"/>
                <a:gd name="connsiteX9" fmla="*/ 6350 w 1079500"/>
                <a:gd name="connsiteY9" fmla="*/ 1333500 h 1333500"/>
                <a:gd name="connsiteX10" fmla="*/ 0 w 1079500"/>
                <a:gd name="connsiteY10" fmla="*/ 1323975 h 1333500"/>
                <a:gd name="connsiteX11" fmla="*/ 3175 w 1079500"/>
                <a:gd name="connsiteY11" fmla="*/ 1308100 h 1333500"/>
                <a:gd name="connsiteX12" fmla="*/ 9525 w 1079500"/>
                <a:gd name="connsiteY12" fmla="*/ 1285875 h 1333500"/>
                <a:gd name="connsiteX13" fmla="*/ 22225 w 1079500"/>
                <a:gd name="connsiteY13" fmla="*/ 1263650 h 1333500"/>
                <a:gd name="connsiteX14" fmla="*/ 114300 w 1079500"/>
                <a:gd name="connsiteY14" fmla="*/ 1171575 h 1333500"/>
                <a:gd name="connsiteX15" fmla="*/ 231775 w 1079500"/>
                <a:gd name="connsiteY15" fmla="*/ 1047750 h 1333500"/>
                <a:gd name="connsiteX16" fmla="*/ 339725 w 1079500"/>
                <a:gd name="connsiteY16" fmla="*/ 920750 h 1333500"/>
                <a:gd name="connsiteX17" fmla="*/ 454025 w 1079500"/>
                <a:gd name="connsiteY17" fmla="*/ 774700 h 1333500"/>
                <a:gd name="connsiteX18" fmla="*/ 577850 w 1079500"/>
                <a:gd name="connsiteY18" fmla="*/ 590550 h 1333500"/>
                <a:gd name="connsiteX19" fmla="*/ 676275 w 1079500"/>
                <a:gd name="connsiteY19" fmla="*/ 419100 h 1333500"/>
                <a:gd name="connsiteX20" fmla="*/ 746125 w 1079500"/>
                <a:gd name="connsiteY20" fmla="*/ 273050 h 1333500"/>
                <a:gd name="connsiteX21" fmla="*/ 774700 w 1079500"/>
                <a:gd name="connsiteY21" fmla="*/ 206375 h 1333500"/>
                <a:gd name="connsiteX22" fmla="*/ 781050 w 1079500"/>
                <a:gd name="connsiteY22" fmla="*/ 168275 h 1333500"/>
                <a:gd name="connsiteX23" fmla="*/ 777875 w 1079500"/>
                <a:gd name="connsiteY23" fmla="*/ 139700 h 1333500"/>
                <a:gd name="connsiteX24" fmla="*/ 765175 w 1079500"/>
                <a:gd name="connsiteY24" fmla="*/ 104775 h 1333500"/>
                <a:gd name="connsiteX25" fmla="*/ 733425 w 1079500"/>
                <a:gd name="connsiteY25" fmla="*/ 63500 h 1333500"/>
                <a:gd name="connsiteX26" fmla="*/ 695325 w 1079500"/>
                <a:gd name="connsiteY26" fmla="*/ 31750 h 1333500"/>
                <a:gd name="connsiteX27" fmla="*/ 692150 w 1079500"/>
                <a:gd name="connsiteY27" fmla="*/ 22225 h 1333500"/>
                <a:gd name="connsiteX28" fmla="*/ 698500 w 1079500"/>
                <a:gd name="connsiteY28" fmla="*/ 6350 h 1333500"/>
                <a:gd name="connsiteX29" fmla="*/ 730250 w 1079500"/>
                <a:gd name="connsiteY29" fmla="*/ 0 h 1333500"/>
                <a:gd name="connsiteX30" fmla="*/ 768350 w 1079500"/>
                <a:gd name="connsiteY30" fmla="*/ 0 h 1333500"/>
                <a:gd name="connsiteX31" fmla="*/ 835025 w 1079500"/>
                <a:gd name="connsiteY31" fmla="*/ 12700 h 1333500"/>
                <a:gd name="connsiteX32" fmla="*/ 882650 w 1079500"/>
                <a:gd name="connsiteY32" fmla="*/ 31750 h 1333500"/>
                <a:gd name="connsiteX33" fmla="*/ 927100 w 1079500"/>
                <a:gd name="connsiteY33" fmla="*/ 63500 h 1333500"/>
                <a:gd name="connsiteX34" fmla="*/ 996950 w 1079500"/>
                <a:gd name="connsiteY34" fmla="*/ 123825 h 1333500"/>
                <a:gd name="connsiteX35" fmla="*/ 1066800 w 1079500"/>
                <a:gd name="connsiteY35" fmla="*/ 203200 h 1333500"/>
                <a:gd name="connsiteX36" fmla="*/ 1079500 w 1079500"/>
                <a:gd name="connsiteY36" fmla="*/ 241300 h 1333500"/>
                <a:gd name="connsiteX37" fmla="*/ 1079500 w 1079500"/>
                <a:gd name="connsiteY37" fmla="*/ 257175 h 1333500"/>
                <a:gd name="connsiteX38" fmla="*/ 1073150 w 1079500"/>
                <a:gd name="connsiteY38" fmla="*/ 276225 h 1333500"/>
                <a:gd name="connsiteX39" fmla="*/ 1060450 w 1079500"/>
                <a:gd name="connsiteY39" fmla="*/ 295275 h 1333500"/>
                <a:gd name="connsiteX40" fmla="*/ 1041400 w 1079500"/>
                <a:gd name="connsiteY40" fmla="*/ 317500 h 1333500"/>
                <a:gd name="connsiteX41" fmla="*/ 1019175 w 1079500"/>
                <a:gd name="connsiteY41" fmla="*/ 342900 h 1333500"/>
                <a:gd name="connsiteX42" fmla="*/ 990600 w 1079500"/>
                <a:gd name="connsiteY42" fmla="*/ 361950 h 1333500"/>
                <a:gd name="connsiteX43" fmla="*/ 952500 w 1079500"/>
                <a:gd name="connsiteY43" fmla="*/ 434975 h 1333500"/>
                <a:gd name="connsiteX44" fmla="*/ 911225 w 1079500"/>
                <a:gd name="connsiteY44" fmla="*/ 49530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9500" h="1333500">
                  <a:moveTo>
                    <a:pt x="911225" y="495300"/>
                  </a:moveTo>
                  <a:lnTo>
                    <a:pt x="857250" y="584200"/>
                  </a:lnTo>
                  <a:lnTo>
                    <a:pt x="803275" y="654050"/>
                  </a:lnTo>
                  <a:lnTo>
                    <a:pt x="742950" y="730250"/>
                  </a:lnTo>
                  <a:lnTo>
                    <a:pt x="619125" y="873125"/>
                  </a:lnTo>
                  <a:lnTo>
                    <a:pt x="425450" y="1041400"/>
                  </a:lnTo>
                  <a:lnTo>
                    <a:pt x="200025" y="1219200"/>
                  </a:lnTo>
                  <a:lnTo>
                    <a:pt x="53975" y="1323975"/>
                  </a:lnTo>
                  <a:lnTo>
                    <a:pt x="28575" y="1333500"/>
                  </a:lnTo>
                  <a:lnTo>
                    <a:pt x="6350" y="1333500"/>
                  </a:lnTo>
                  <a:lnTo>
                    <a:pt x="0" y="1323975"/>
                  </a:lnTo>
                  <a:lnTo>
                    <a:pt x="3175" y="1308100"/>
                  </a:lnTo>
                  <a:lnTo>
                    <a:pt x="9525" y="1285875"/>
                  </a:lnTo>
                  <a:lnTo>
                    <a:pt x="22225" y="1263650"/>
                  </a:lnTo>
                  <a:lnTo>
                    <a:pt x="114300" y="1171575"/>
                  </a:lnTo>
                  <a:lnTo>
                    <a:pt x="231775" y="1047750"/>
                  </a:lnTo>
                  <a:lnTo>
                    <a:pt x="339725" y="920750"/>
                  </a:lnTo>
                  <a:lnTo>
                    <a:pt x="454025" y="774700"/>
                  </a:lnTo>
                  <a:lnTo>
                    <a:pt x="577850" y="590550"/>
                  </a:lnTo>
                  <a:lnTo>
                    <a:pt x="676275" y="419100"/>
                  </a:lnTo>
                  <a:lnTo>
                    <a:pt x="746125" y="273050"/>
                  </a:lnTo>
                  <a:lnTo>
                    <a:pt x="774700" y="206375"/>
                  </a:lnTo>
                  <a:lnTo>
                    <a:pt x="781050" y="168275"/>
                  </a:lnTo>
                  <a:lnTo>
                    <a:pt x="777875" y="139700"/>
                  </a:lnTo>
                  <a:lnTo>
                    <a:pt x="765175" y="104775"/>
                  </a:lnTo>
                  <a:lnTo>
                    <a:pt x="733425" y="63500"/>
                  </a:lnTo>
                  <a:lnTo>
                    <a:pt x="695325" y="31750"/>
                  </a:lnTo>
                  <a:lnTo>
                    <a:pt x="692150" y="22225"/>
                  </a:lnTo>
                  <a:lnTo>
                    <a:pt x="698500" y="6350"/>
                  </a:lnTo>
                  <a:lnTo>
                    <a:pt x="730250" y="0"/>
                  </a:lnTo>
                  <a:lnTo>
                    <a:pt x="768350" y="0"/>
                  </a:lnTo>
                  <a:lnTo>
                    <a:pt x="835025" y="12700"/>
                  </a:lnTo>
                  <a:lnTo>
                    <a:pt x="882650" y="31750"/>
                  </a:lnTo>
                  <a:lnTo>
                    <a:pt x="927100" y="63500"/>
                  </a:lnTo>
                  <a:lnTo>
                    <a:pt x="996950" y="123825"/>
                  </a:lnTo>
                  <a:lnTo>
                    <a:pt x="1066800" y="203200"/>
                  </a:lnTo>
                  <a:lnTo>
                    <a:pt x="1079500" y="241300"/>
                  </a:lnTo>
                  <a:lnTo>
                    <a:pt x="1079500" y="257175"/>
                  </a:lnTo>
                  <a:lnTo>
                    <a:pt x="1073150" y="276225"/>
                  </a:lnTo>
                  <a:lnTo>
                    <a:pt x="1060450" y="295275"/>
                  </a:lnTo>
                  <a:lnTo>
                    <a:pt x="1041400" y="317500"/>
                  </a:lnTo>
                  <a:lnTo>
                    <a:pt x="1019175" y="342900"/>
                  </a:lnTo>
                  <a:lnTo>
                    <a:pt x="990600" y="361950"/>
                  </a:lnTo>
                  <a:lnTo>
                    <a:pt x="952500" y="434975"/>
                  </a:lnTo>
                  <a:lnTo>
                    <a:pt x="9112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A779A31A-0924-4AEC-ACA3-154040FA6C9B}"/>
                </a:ext>
              </a:extLst>
            </p:cNvPr>
            <p:cNvSpPr/>
            <p:nvPr/>
          </p:nvSpPr>
          <p:spPr>
            <a:xfrm>
              <a:off x="4035425" y="3965576"/>
              <a:ext cx="406400" cy="1533525"/>
            </a:xfrm>
            <a:custGeom>
              <a:avLst/>
              <a:gdLst>
                <a:gd name="connsiteX0" fmla="*/ 368300 w 406400"/>
                <a:gd name="connsiteY0" fmla="*/ 400050 h 1533525"/>
                <a:gd name="connsiteX1" fmla="*/ 390525 w 406400"/>
                <a:gd name="connsiteY1" fmla="*/ 933450 h 1533525"/>
                <a:gd name="connsiteX2" fmla="*/ 396875 w 406400"/>
                <a:gd name="connsiteY2" fmla="*/ 1060450 h 1533525"/>
                <a:gd name="connsiteX3" fmla="*/ 406400 w 406400"/>
                <a:gd name="connsiteY3" fmla="*/ 1149350 h 1533525"/>
                <a:gd name="connsiteX4" fmla="*/ 406400 w 406400"/>
                <a:gd name="connsiteY4" fmla="*/ 1235075 h 1533525"/>
                <a:gd name="connsiteX5" fmla="*/ 390525 w 406400"/>
                <a:gd name="connsiteY5" fmla="*/ 1387475 h 1533525"/>
                <a:gd name="connsiteX6" fmla="*/ 384175 w 406400"/>
                <a:gd name="connsiteY6" fmla="*/ 1435100 h 1533525"/>
                <a:gd name="connsiteX7" fmla="*/ 371475 w 406400"/>
                <a:gd name="connsiteY7" fmla="*/ 1470025 h 1533525"/>
                <a:gd name="connsiteX8" fmla="*/ 349250 w 406400"/>
                <a:gd name="connsiteY8" fmla="*/ 1514475 h 1533525"/>
                <a:gd name="connsiteX9" fmla="*/ 333375 w 406400"/>
                <a:gd name="connsiteY9" fmla="*/ 1527175 h 1533525"/>
                <a:gd name="connsiteX10" fmla="*/ 314325 w 406400"/>
                <a:gd name="connsiteY10" fmla="*/ 1533525 h 1533525"/>
                <a:gd name="connsiteX11" fmla="*/ 295275 w 406400"/>
                <a:gd name="connsiteY11" fmla="*/ 1527175 h 1533525"/>
                <a:gd name="connsiteX12" fmla="*/ 250825 w 406400"/>
                <a:gd name="connsiteY12" fmla="*/ 1495425 h 1533525"/>
                <a:gd name="connsiteX13" fmla="*/ 215900 w 406400"/>
                <a:gd name="connsiteY13" fmla="*/ 1454150 h 1533525"/>
                <a:gd name="connsiteX14" fmla="*/ 187325 w 406400"/>
                <a:gd name="connsiteY14" fmla="*/ 1403350 h 1533525"/>
                <a:gd name="connsiteX15" fmla="*/ 168275 w 406400"/>
                <a:gd name="connsiteY15" fmla="*/ 1346200 h 1533525"/>
                <a:gd name="connsiteX16" fmla="*/ 155575 w 406400"/>
                <a:gd name="connsiteY16" fmla="*/ 1285875 h 1533525"/>
                <a:gd name="connsiteX17" fmla="*/ 155575 w 406400"/>
                <a:gd name="connsiteY17" fmla="*/ 1235075 h 1533525"/>
                <a:gd name="connsiteX18" fmla="*/ 168275 w 406400"/>
                <a:gd name="connsiteY18" fmla="*/ 1123950 h 1533525"/>
                <a:gd name="connsiteX19" fmla="*/ 174625 w 406400"/>
                <a:gd name="connsiteY19" fmla="*/ 908050 h 1533525"/>
                <a:gd name="connsiteX20" fmla="*/ 177800 w 406400"/>
                <a:gd name="connsiteY20" fmla="*/ 514350 h 1533525"/>
                <a:gd name="connsiteX21" fmla="*/ 174625 w 406400"/>
                <a:gd name="connsiteY21" fmla="*/ 381000 h 1533525"/>
                <a:gd name="connsiteX22" fmla="*/ 168275 w 406400"/>
                <a:gd name="connsiteY22" fmla="*/ 317500 h 1533525"/>
                <a:gd name="connsiteX23" fmla="*/ 149225 w 406400"/>
                <a:gd name="connsiteY23" fmla="*/ 254000 h 1533525"/>
                <a:gd name="connsiteX24" fmla="*/ 114300 w 406400"/>
                <a:gd name="connsiteY24" fmla="*/ 187325 h 1533525"/>
                <a:gd name="connsiteX25" fmla="*/ 60325 w 406400"/>
                <a:gd name="connsiteY25" fmla="*/ 120650 h 1533525"/>
                <a:gd name="connsiteX26" fmla="*/ 19050 w 406400"/>
                <a:gd name="connsiteY26" fmla="*/ 85725 h 1533525"/>
                <a:gd name="connsiteX27" fmla="*/ 0 w 406400"/>
                <a:gd name="connsiteY27" fmla="*/ 47625 h 1533525"/>
                <a:gd name="connsiteX28" fmla="*/ 3175 w 406400"/>
                <a:gd name="connsiteY28" fmla="*/ 22225 h 1533525"/>
                <a:gd name="connsiteX29" fmla="*/ 28575 w 406400"/>
                <a:gd name="connsiteY29" fmla="*/ 3175 h 1533525"/>
                <a:gd name="connsiteX30" fmla="*/ 60325 w 406400"/>
                <a:gd name="connsiteY30" fmla="*/ 0 h 1533525"/>
                <a:gd name="connsiteX31" fmla="*/ 104775 w 406400"/>
                <a:gd name="connsiteY31" fmla="*/ 9525 h 1533525"/>
                <a:gd name="connsiteX32" fmla="*/ 304800 w 406400"/>
                <a:gd name="connsiteY32" fmla="*/ 85725 h 1533525"/>
                <a:gd name="connsiteX33" fmla="*/ 349250 w 406400"/>
                <a:gd name="connsiteY33" fmla="*/ 111125 h 1533525"/>
                <a:gd name="connsiteX34" fmla="*/ 368300 w 406400"/>
                <a:gd name="connsiteY34" fmla="*/ 40005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400" h="1533525">
                  <a:moveTo>
                    <a:pt x="368300" y="400050"/>
                  </a:moveTo>
                  <a:lnTo>
                    <a:pt x="390525" y="933450"/>
                  </a:lnTo>
                  <a:lnTo>
                    <a:pt x="396875" y="1060450"/>
                  </a:lnTo>
                  <a:lnTo>
                    <a:pt x="406400" y="1149350"/>
                  </a:lnTo>
                  <a:lnTo>
                    <a:pt x="406400" y="1235075"/>
                  </a:lnTo>
                  <a:lnTo>
                    <a:pt x="390525" y="1387475"/>
                  </a:lnTo>
                  <a:lnTo>
                    <a:pt x="384175" y="1435100"/>
                  </a:lnTo>
                  <a:lnTo>
                    <a:pt x="371475" y="1470025"/>
                  </a:lnTo>
                  <a:lnTo>
                    <a:pt x="349250" y="1514475"/>
                  </a:lnTo>
                  <a:lnTo>
                    <a:pt x="333375" y="1527175"/>
                  </a:lnTo>
                  <a:lnTo>
                    <a:pt x="314325" y="1533525"/>
                  </a:lnTo>
                  <a:lnTo>
                    <a:pt x="295275" y="1527175"/>
                  </a:lnTo>
                  <a:lnTo>
                    <a:pt x="250825" y="1495425"/>
                  </a:lnTo>
                  <a:lnTo>
                    <a:pt x="215900" y="1454150"/>
                  </a:lnTo>
                  <a:lnTo>
                    <a:pt x="187325" y="1403350"/>
                  </a:lnTo>
                  <a:lnTo>
                    <a:pt x="168275" y="1346200"/>
                  </a:lnTo>
                  <a:lnTo>
                    <a:pt x="155575" y="1285875"/>
                  </a:lnTo>
                  <a:lnTo>
                    <a:pt x="155575" y="1235075"/>
                  </a:lnTo>
                  <a:lnTo>
                    <a:pt x="168275" y="1123950"/>
                  </a:lnTo>
                  <a:lnTo>
                    <a:pt x="174625" y="908050"/>
                  </a:lnTo>
                  <a:cubicBezTo>
                    <a:pt x="175683" y="776817"/>
                    <a:pt x="176742" y="645583"/>
                    <a:pt x="177800" y="514350"/>
                  </a:cubicBezTo>
                  <a:cubicBezTo>
                    <a:pt x="176742" y="469900"/>
                    <a:pt x="175683" y="425450"/>
                    <a:pt x="174625" y="381000"/>
                  </a:cubicBezTo>
                  <a:lnTo>
                    <a:pt x="168275" y="317500"/>
                  </a:lnTo>
                  <a:lnTo>
                    <a:pt x="149225" y="254000"/>
                  </a:lnTo>
                  <a:lnTo>
                    <a:pt x="114300" y="187325"/>
                  </a:lnTo>
                  <a:lnTo>
                    <a:pt x="60325" y="120650"/>
                  </a:lnTo>
                  <a:lnTo>
                    <a:pt x="19050" y="85725"/>
                  </a:lnTo>
                  <a:lnTo>
                    <a:pt x="0" y="47625"/>
                  </a:lnTo>
                  <a:lnTo>
                    <a:pt x="3175" y="22225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104775" y="9525"/>
                  </a:lnTo>
                  <a:lnTo>
                    <a:pt x="304800" y="85725"/>
                  </a:lnTo>
                  <a:lnTo>
                    <a:pt x="349250" y="111125"/>
                  </a:lnTo>
                  <a:lnTo>
                    <a:pt x="368300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3F21D1EF-EB05-4281-BB5C-AFF28CF4204E}"/>
                </a:ext>
              </a:extLst>
            </p:cNvPr>
            <p:cNvSpPr/>
            <p:nvPr/>
          </p:nvSpPr>
          <p:spPr>
            <a:xfrm rot="16200000">
              <a:off x="5796756" y="3455194"/>
              <a:ext cx="4427538" cy="533400"/>
            </a:xfrm>
            <a:custGeom>
              <a:avLst/>
              <a:gdLst>
                <a:gd name="connsiteX0" fmla="*/ 2313160 w 4427144"/>
                <a:gd name="connsiteY0" fmla="*/ 199176 h 534154"/>
                <a:gd name="connsiteX1" fmla="*/ 3381469 w 4427144"/>
                <a:gd name="connsiteY1" fmla="*/ 199176 h 534154"/>
                <a:gd name="connsiteX2" fmla="*/ 4019738 w 4427144"/>
                <a:gd name="connsiteY2" fmla="*/ 203703 h 534154"/>
                <a:gd name="connsiteX3" fmla="*/ 4114800 w 4427144"/>
                <a:gd name="connsiteY3" fmla="*/ 199176 h 534154"/>
                <a:gd name="connsiteX4" fmla="*/ 4182701 w 4427144"/>
                <a:gd name="connsiteY4" fmla="*/ 185596 h 534154"/>
                <a:gd name="connsiteX5" fmla="*/ 4232495 w 4427144"/>
                <a:gd name="connsiteY5" fmla="*/ 153909 h 534154"/>
                <a:gd name="connsiteX6" fmla="*/ 4323029 w 4427144"/>
                <a:gd name="connsiteY6" fmla="*/ 67901 h 534154"/>
                <a:gd name="connsiteX7" fmla="*/ 4350190 w 4427144"/>
                <a:gd name="connsiteY7" fmla="*/ 40740 h 534154"/>
                <a:gd name="connsiteX8" fmla="*/ 4372823 w 4427144"/>
                <a:gd name="connsiteY8" fmla="*/ 13580 h 534154"/>
                <a:gd name="connsiteX9" fmla="*/ 4386404 w 4427144"/>
                <a:gd name="connsiteY9" fmla="*/ 0 h 534154"/>
                <a:gd name="connsiteX10" fmla="*/ 4413564 w 4427144"/>
                <a:gd name="connsiteY10" fmla="*/ 4526 h 534154"/>
                <a:gd name="connsiteX11" fmla="*/ 4422617 w 4427144"/>
                <a:gd name="connsiteY11" fmla="*/ 13580 h 534154"/>
                <a:gd name="connsiteX12" fmla="*/ 4427144 w 4427144"/>
                <a:gd name="connsiteY12" fmla="*/ 36213 h 534154"/>
                <a:gd name="connsiteX13" fmla="*/ 4422617 w 4427144"/>
                <a:gd name="connsiteY13" fmla="*/ 72427 h 534154"/>
                <a:gd name="connsiteX14" fmla="*/ 4409037 w 4427144"/>
                <a:gd name="connsiteY14" fmla="*/ 135802 h 534154"/>
                <a:gd name="connsiteX15" fmla="*/ 4377350 w 4427144"/>
                <a:gd name="connsiteY15" fmla="*/ 212756 h 534154"/>
                <a:gd name="connsiteX16" fmla="*/ 4345663 w 4427144"/>
                <a:gd name="connsiteY16" fmla="*/ 285184 h 534154"/>
                <a:gd name="connsiteX17" fmla="*/ 4304922 w 4427144"/>
                <a:gd name="connsiteY17" fmla="*/ 344031 h 534154"/>
                <a:gd name="connsiteX18" fmla="*/ 4273235 w 4427144"/>
                <a:gd name="connsiteY18" fmla="*/ 389299 h 534154"/>
                <a:gd name="connsiteX19" fmla="*/ 4205334 w 4427144"/>
                <a:gd name="connsiteY19" fmla="*/ 452673 h 534154"/>
                <a:gd name="connsiteX20" fmla="*/ 4146487 w 4427144"/>
                <a:gd name="connsiteY20" fmla="*/ 493413 h 534154"/>
                <a:gd name="connsiteX21" fmla="*/ 4096693 w 4427144"/>
                <a:gd name="connsiteY21" fmla="*/ 511520 h 534154"/>
                <a:gd name="connsiteX22" fmla="*/ 4042372 w 4427144"/>
                <a:gd name="connsiteY22" fmla="*/ 534154 h 534154"/>
                <a:gd name="connsiteX23" fmla="*/ 3956364 w 4427144"/>
                <a:gd name="connsiteY23" fmla="*/ 516047 h 534154"/>
                <a:gd name="connsiteX24" fmla="*/ 3775295 w 4427144"/>
                <a:gd name="connsiteY24" fmla="*/ 479833 h 534154"/>
                <a:gd name="connsiteX25" fmla="*/ 3521798 w 4427144"/>
                <a:gd name="connsiteY25" fmla="*/ 443619 h 534154"/>
                <a:gd name="connsiteX26" fmla="*/ 3376942 w 4427144"/>
                <a:gd name="connsiteY26" fmla="*/ 425512 h 534154"/>
                <a:gd name="connsiteX27" fmla="*/ 3091758 w 4427144"/>
                <a:gd name="connsiteY27" fmla="*/ 411932 h 534154"/>
                <a:gd name="connsiteX28" fmla="*/ 2734146 w 4427144"/>
                <a:gd name="connsiteY28" fmla="*/ 407406 h 534154"/>
                <a:gd name="connsiteX29" fmla="*/ 2254312 w 4427144"/>
                <a:gd name="connsiteY29" fmla="*/ 407406 h 534154"/>
                <a:gd name="connsiteX30" fmla="*/ 1833326 w 4427144"/>
                <a:gd name="connsiteY30" fmla="*/ 416459 h 534154"/>
                <a:gd name="connsiteX31" fmla="*/ 1376126 w 4427144"/>
                <a:gd name="connsiteY31" fmla="*/ 448146 h 534154"/>
                <a:gd name="connsiteX32" fmla="*/ 715223 w 4427144"/>
                <a:gd name="connsiteY32" fmla="*/ 511520 h 534154"/>
                <a:gd name="connsiteX33" fmla="*/ 570368 w 4427144"/>
                <a:gd name="connsiteY33" fmla="*/ 534154 h 534154"/>
                <a:gd name="connsiteX34" fmla="*/ 488887 w 4427144"/>
                <a:gd name="connsiteY34" fmla="*/ 511520 h 534154"/>
                <a:gd name="connsiteX35" fmla="*/ 325924 w 4427144"/>
                <a:gd name="connsiteY35" fmla="*/ 443619 h 534154"/>
                <a:gd name="connsiteX36" fmla="*/ 172015 w 4427144"/>
                <a:gd name="connsiteY36" fmla="*/ 366665 h 534154"/>
                <a:gd name="connsiteX37" fmla="*/ 45267 w 4427144"/>
                <a:gd name="connsiteY37" fmla="*/ 298764 h 534154"/>
                <a:gd name="connsiteX38" fmla="*/ 13580 w 4427144"/>
                <a:gd name="connsiteY38" fmla="*/ 280657 h 534154"/>
                <a:gd name="connsiteX39" fmla="*/ 0 w 4427144"/>
                <a:gd name="connsiteY39" fmla="*/ 248970 h 534154"/>
                <a:gd name="connsiteX40" fmla="*/ 0 w 4427144"/>
                <a:gd name="connsiteY40" fmla="*/ 217283 h 534154"/>
                <a:gd name="connsiteX41" fmla="*/ 18107 w 4427144"/>
                <a:gd name="connsiteY41" fmla="*/ 194649 h 534154"/>
                <a:gd name="connsiteX42" fmla="*/ 602055 w 4427144"/>
                <a:gd name="connsiteY42" fmla="*/ 244443 h 534154"/>
                <a:gd name="connsiteX43" fmla="*/ 656376 w 4427144"/>
                <a:gd name="connsiteY43" fmla="*/ 258023 h 534154"/>
                <a:gd name="connsiteX44" fmla="*/ 724277 w 4427144"/>
                <a:gd name="connsiteY44" fmla="*/ 267077 h 534154"/>
                <a:gd name="connsiteX45" fmla="*/ 819338 w 4427144"/>
                <a:gd name="connsiteY45" fmla="*/ 267077 h 534154"/>
                <a:gd name="connsiteX46" fmla="*/ 995881 w 4427144"/>
                <a:gd name="connsiteY46" fmla="*/ 248970 h 534154"/>
                <a:gd name="connsiteX47" fmla="*/ 1186004 w 4427144"/>
                <a:gd name="connsiteY47" fmla="*/ 235390 h 534154"/>
                <a:gd name="connsiteX48" fmla="*/ 1530035 w 4427144"/>
                <a:gd name="connsiteY48" fmla="*/ 217283 h 534154"/>
                <a:gd name="connsiteX49" fmla="*/ 2313160 w 4427144"/>
                <a:gd name="connsiteY49" fmla="*/ 199176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27144" h="534154">
                  <a:moveTo>
                    <a:pt x="2313160" y="199176"/>
                  </a:moveTo>
                  <a:lnTo>
                    <a:pt x="3381469" y="199176"/>
                  </a:lnTo>
                  <a:lnTo>
                    <a:pt x="4019738" y="203703"/>
                  </a:lnTo>
                  <a:lnTo>
                    <a:pt x="4114800" y="199176"/>
                  </a:lnTo>
                  <a:lnTo>
                    <a:pt x="4182701" y="185596"/>
                  </a:lnTo>
                  <a:lnTo>
                    <a:pt x="4232495" y="153909"/>
                  </a:lnTo>
                  <a:lnTo>
                    <a:pt x="4323029" y="67901"/>
                  </a:lnTo>
                  <a:lnTo>
                    <a:pt x="4350190" y="40740"/>
                  </a:lnTo>
                  <a:lnTo>
                    <a:pt x="4372823" y="13580"/>
                  </a:lnTo>
                  <a:lnTo>
                    <a:pt x="4386404" y="0"/>
                  </a:lnTo>
                  <a:lnTo>
                    <a:pt x="4413564" y="4526"/>
                  </a:lnTo>
                  <a:lnTo>
                    <a:pt x="4422617" y="13580"/>
                  </a:lnTo>
                  <a:lnTo>
                    <a:pt x="4427144" y="36213"/>
                  </a:lnTo>
                  <a:lnTo>
                    <a:pt x="4422617" y="72427"/>
                  </a:lnTo>
                  <a:lnTo>
                    <a:pt x="4409037" y="135802"/>
                  </a:lnTo>
                  <a:lnTo>
                    <a:pt x="4377350" y="212756"/>
                  </a:lnTo>
                  <a:lnTo>
                    <a:pt x="4345663" y="285184"/>
                  </a:lnTo>
                  <a:lnTo>
                    <a:pt x="4304922" y="344031"/>
                  </a:lnTo>
                  <a:lnTo>
                    <a:pt x="4273235" y="389299"/>
                  </a:lnTo>
                  <a:lnTo>
                    <a:pt x="4205334" y="452673"/>
                  </a:lnTo>
                  <a:lnTo>
                    <a:pt x="4146487" y="493413"/>
                  </a:lnTo>
                  <a:lnTo>
                    <a:pt x="4096693" y="511520"/>
                  </a:lnTo>
                  <a:lnTo>
                    <a:pt x="4042372" y="534154"/>
                  </a:lnTo>
                  <a:lnTo>
                    <a:pt x="3956364" y="516047"/>
                  </a:lnTo>
                  <a:lnTo>
                    <a:pt x="3775295" y="479833"/>
                  </a:lnTo>
                  <a:lnTo>
                    <a:pt x="3521798" y="443619"/>
                  </a:lnTo>
                  <a:lnTo>
                    <a:pt x="3376942" y="425512"/>
                  </a:lnTo>
                  <a:lnTo>
                    <a:pt x="3091758" y="411932"/>
                  </a:lnTo>
                  <a:lnTo>
                    <a:pt x="2734146" y="407406"/>
                  </a:lnTo>
                  <a:lnTo>
                    <a:pt x="2254312" y="407406"/>
                  </a:lnTo>
                  <a:lnTo>
                    <a:pt x="1833326" y="416459"/>
                  </a:lnTo>
                  <a:lnTo>
                    <a:pt x="1376126" y="448146"/>
                  </a:lnTo>
                  <a:lnTo>
                    <a:pt x="715223" y="511520"/>
                  </a:lnTo>
                  <a:lnTo>
                    <a:pt x="570368" y="534154"/>
                  </a:lnTo>
                  <a:lnTo>
                    <a:pt x="488887" y="511520"/>
                  </a:lnTo>
                  <a:lnTo>
                    <a:pt x="325924" y="443619"/>
                  </a:lnTo>
                  <a:lnTo>
                    <a:pt x="172015" y="366665"/>
                  </a:lnTo>
                  <a:lnTo>
                    <a:pt x="45267" y="298764"/>
                  </a:lnTo>
                  <a:lnTo>
                    <a:pt x="13580" y="280657"/>
                  </a:lnTo>
                  <a:lnTo>
                    <a:pt x="0" y="248970"/>
                  </a:lnTo>
                  <a:lnTo>
                    <a:pt x="0" y="217283"/>
                  </a:lnTo>
                  <a:lnTo>
                    <a:pt x="18107" y="194649"/>
                  </a:lnTo>
                  <a:lnTo>
                    <a:pt x="602055" y="244443"/>
                  </a:lnTo>
                  <a:lnTo>
                    <a:pt x="656376" y="258023"/>
                  </a:lnTo>
                  <a:lnTo>
                    <a:pt x="724277" y="267077"/>
                  </a:lnTo>
                  <a:lnTo>
                    <a:pt x="819338" y="267077"/>
                  </a:lnTo>
                  <a:lnTo>
                    <a:pt x="995881" y="248970"/>
                  </a:lnTo>
                  <a:lnTo>
                    <a:pt x="1186004" y="235390"/>
                  </a:lnTo>
                  <a:lnTo>
                    <a:pt x="1530035" y="217283"/>
                  </a:lnTo>
                  <a:lnTo>
                    <a:pt x="2313160" y="199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1779CFE6-04EF-4F01-BDD6-D34FA00444F9}"/>
                </a:ext>
              </a:extLst>
            </p:cNvPr>
            <p:cNvSpPr/>
            <p:nvPr/>
          </p:nvSpPr>
          <p:spPr>
            <a:xfrm rot="16200000">
              <a:off x="5766595" y="2982120"/>
              <a:ext cx="2182813" cy="434975"/>
            </a:xfrm>
            <a:custGeom>
              <a:avLst/>
              <a:gdLst>
                <a:gd name="connsiteX0" fmla="*/ 833438 w 2183606"/>
                <a:gd name="connsiteY0" fmla="*/ 185738 h 435769"/>
                <a:gd name="connsiteX1" fmla="*/ 1707356 w 2183606"/>
                <a:gd name="connsiteY1" fmla="*/ 188119 h 435769"/>
                <a:gd name="connsiteX2" fmla="*/ 1795463 w 2183606"/>
                <a:gd name="connsiteY2" fmla="*/ 188119 h 435769"/>
                <a:gd name="connsiteX3" fmla="*/ 1857375 w 2183606"/>
                <a:gd name="connsiteY3" fmla="*/ 183357 h 435769"/>
                <a:gd name="connsiteX4" fmla="*/ 1912144 w 2183606"/>
                <a:gd name="connsiteY4" fmla="*/ 169069 h 435769"/>
                <a:gd name="connsiteX5" fmla="*/ 1983581 w 2183606"/>
                <a:gd name="connsiteY5" fmla="*/ 130969 h 435769"/>
                <a:gd name="connsiteX6" fmla="*/ 2050256 w 2183606"/>
                <a:gd name="connsiteY6" fmla="*/ 80963 h 435769"/>
                <a:gd name="connsiteX7" fmla="*/ 2085975 w 2183606"/>
                <a:gd name="connsiteY7" fmla="*/ 40482 h 435769"/>
                <a:gd name="connsiteX8" fmla="*/ 2109788 w 2183606"/>
                <a:gd name="connsiteY8" fmla="*/ 9525 h 435769"/>
                <a:gd name="connsiteX9" fmla="*/ 2133600 w 2183606"/>
                <a:gd name="connsiteY9" fmla="*/ 0 h 435769"/>
                <a:gd name="connsiteX10" fmla="*/ 2157413 w 2183606"/>
                <a:gd name="connsiteY10" fmla="*/ 2382 h 435769"/>
                <a:gd name="connsiteX11" fmla="*/ 2174081 w 2183606"/>
                <a:gd name="connsiteY11" fmla="*/ 16669 h 435769"/>
                <a:gd name="connsiteX12" fmla="*/ 2183606 w 2183606"/>
                <a:gd name="connsiteY12" fmla="*/ 40482 h 435769"/>
                <a:gd name="connsiteX13" fmla="*/ 2174081 w 2183606"/>
                <a:gd name="connsiteY13" fmla="*/ 76200 h 435769"/>
                <a:gd name="connsiteX14" fmla="*/ 2145506 w 2183606"/>
                <a:gd name="connsiteY14" fmla="*/ 145257 h 435769"/>
                <a:gd name="connsiteX15" fmla="*/ 2066925 w 2183606"/>
                <a:gd name="connsiteY15" fmla="*/ 261938 h 435769"/>
                <a:gd name="connsiteX16" fmla="*/ 2000250 w 2183606"/>
                <a:gd name="connsiteY16" fmla="*/ 342900 h 435769"/>
                <a:gd name="connsiteX17" fmla="*/ 1950244 w 2183606"/>
                <a:gd name="connsiteY17" fmla="*/ 395288 h 435769"/>
                <a:gd name="connsiteX18" fmla="*/ 1928813 w 2183606"/>
                <a:gd name="connsiteY18" fmla="*/ 414338 h 435769"/>
                <a:gd name="connsiteX19" fmla="*/ 1902619 w 2183606"/>
                <a:gd name="connsiteY19" fmla="*/ 428625 h 435769"/>
                <a:gd name="connsiteX20" fmla="*/ 1864519 w 2183606"/>
                <a:gd name="connsiteY20" fmla="*/ 435769 h 435769"/>
                <a:gd name="connsiteX21" fmla="*/ 1785938 w 2183606"/>
                <a:gd name="connsiteY21" fmla="*/ 426244 h 435769"/>
                <a:gd name="connsiteX22" fmla="*/ 1714500 w 2183606"/>
                <a:gd name="connsiteY22" fmla="*/ 407194 h 435769"/>
                <a:gd name="connsiteX23" fmla="*/ 854869 w 2183606"/>
                <a:gd name="connsiteY23" fmla="*/ 381000 h 435769"/>
                <a:gd name="connsiteX24" fmla="*/ 245269 w 2183606"/>
                <a:gd name="connsiteY24" fmla="*/ 361950 h 435769"/>
                <a:gd name="connsiteX25" fmla="*/ 88106 w 2183606"/>
                <a:gd name="connsiteY25" fmla="*/ 352425 h 435769"/>
                <a:gd name="connsiteX26" fmla="*/ 38100 w 2183606"/>
                <a:gd name="connsiteY26" fmla="*/ 338138 h 435769"/>
                <a:gd name="connsiteX27" fmla="*/ 11906 w 2183606"/>
                <a:gd name="connsiteY27" fmla="*/ 319088 h 435769"/>
                <a:gd name="connsiteX28" fmla="*/ 2381 w 2183606"/>
                <a:gd name="connsiteY28" fmla="*/ 302419 h 435769"/>
                <a:gd name="connsiteX29" fmla="*/ 0 w 2183606"/>
                <a:gd name="connsiteY29" fmla="*/ 276225 h 435769"/>
                <a:gd name="connsiteX30" fmla="*/ 16669 w 2183606"/>
                <a:gd name="connsiteY30" fmla="*/ 259557 h 435769"/>
                <a:gd name="connsiteX31" fmla="*/ 83344 w 2183606"/>
                <a:gd name="connsiteY31" fmla="*/ 211932 h 435769"/>
                <a:gd name="connsiteX32" fmla="*/ 176213 w 2183606"/>
                <a:gd name="connsiteY32" fmla="*/ 164307 h 435769"/>
                <a:gd name="connsiteX33" fmla="*/ 230981 w 2183606"/>
                <a:gd name="connsiteY33" fmla="*/ 147638 h 435769"/>
                <a:gd name="connsiteX34" fmla="*/ 278606 w 2183606"/>
                <a:gd name="connsiteY34" fmla="*/ 138113 h 435769"/>
                <a:gd name="connsiteX35" fmla="*/ 326231 w 2183606"/>
                <a:gd name="connsiteY35" fmla="*/ 145257 h 435769"/>
                <a:gd name="connsiteX36" fmla="*/ 404813 w 2183606"/>
                <a:gd name="connsiteY36" fmla="*/ 166688 h 435769"/>
                <a:gd name="connsiteX37" fmla="*/ 473869 w 2183606"/>
                <a:gd name="connsiteY37" fmla="*/ 178594 h 435769"/>
                <a:gd name="connsiteX38" fmla="*/ 547688 w 2183606"/>
                <a:gd name="connsiteY38" fmla="*/ 188119 h 435769"/>
                <a:gd name="connsiteX39" fmla="*/ 833438 w 2183606"/>
                <a:gd name="connsiteY39" fmla="*/ 185738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435769">
                  <a:moveTo>
                    <a:pt x="833438" y="185738"/>
                  </a:moveTo>
                  <a:lnTo>
                    <a:pt x="1707356" y="188119"/>
                  </a:lnTo>
                  <a:lnTo>
                    <a:pt x="1795463" y="188119"/>
                  </a:lnTo>
                  <a:lnTo>
                    <a:pt x="1857375" y="183357"/>
                  </a:lnTo>
                  <a:lnTo>
                    <a:pt x="1912144" y="169069"/>
                  </a:lnTo>
                  <a:lnTo>
                    <a:pt x="1983581" y="130969"/>
                  </a:lnTo>
                  <a:lnTo>
                    <a:pt x="2050256" y="80963"/>
                  </a:lnTo>
                  <a:lnTo>
                    <a:pt x="2085975" y="40482"/>
                  </a:lnTo>
                  <a:lnTo>
                    <a:pt x="2109788" y="9525"/>
                  </a:lnTo>
                  <a:lnTo>
                    <a:pt x="2133600" y="0"/>
                  </a:lnTo>
                  <a:lnTo>
                    <a:pt x="2157413" y="2382"/>
                  </a:lnTo>
                  <a:lnTo>
                    <a:pt x="2174081" y="16669"/>
                  </a:lnTo>
                  <a:lnTo>
                    <a:pt x="2183606" y="40482"/>
                  </a:lnTo>
                  <a:lnTo>
                    <a:pt x="2174081" y="76200"/>
                  </a:lnTo>
                  <a:lnTo>
                    <a:pt x="2145506" y="145257"/>
                  </a:lnTo>
                  <a:lnTo>
                    <a:pt x="2066925" y="261938"/>
                  </a:lnTo>
                  <a:lnTo>
                    <a:pt x="2000250" y="342900"/>
                  </a:lnTo>
                  <a:lnTo>
                    <a:pt x="1950244" y="395288"/>
                  </a:lnTo>
                  <a:lnTo>
                    <a:pt x="1928813" y="414338"/>
                  </a:lnTo>
                  <a:lnTo>
                    <a:pt x="1902619" y="428625"/>
                  </a:lnTo>
                  <a:lnTo>
                    <a:pt x="1864519" y="435769"/>
                  </a:lnTo>
                  <a:lnTo>
                    <a:pt x="1785938" y="426244"/>
                  </a:lnTo>
                  <a:lnTo>
                    <a:pt x="1714500" y="407194"/>
                  </a:lnTo>
                  <a:lnTo>
                    <a:pt x="854869" y="381000"/>
                  </a:lnTo>
                  <a:lnTo>
                    <a:pt x="245269" y="361950"/>
                  </a:lnTo>
                  <a:lnTo>
                    <a:pt x="88106" y="352425"/>
                  </a:lnTo>
                  <a:lnTo>
                    <a:pt x="38100" y="338138"/>
                  </a:lnTo>
                  <a:lnTo>
                    <a:pt x="11906" y="319088"/>
                  </a:lnTo>
                  <a:lnTo>
                    <a:pt x="2381" y="302419"/>
                  </a:lnTo>
                  <a:lnTo>
                    <a:pt x="0" y="276225"/>
                  </a:lnTo>
                  <a:lnTo>
                    <a:pt x="16669" y="259557"/>
                  </a:lnTo>
                  <a:lnTo>
                    <a:pt x="83344" y="211932"/>
                  </a:lnTo>
                  <a:lnTo>
                    <a:pt x="176213" y="164307"/>
                  </a:lnTo>
                  <a:lnTo>
                    <a:pt x="230981" y="147638"/>
                  </a:lnTo>
                  <a:lnTo>
                    <a:pt x="278606" y="138113"/>
                  </a:lnTo>
                  <a:lnTo>
                    <a:pt x="326231" y="145257"/>
                  </a:lnTo>
                  <a:lnTo>
                    <a:pt x="404813" y="166688"/>
                  </a:lnTo>
                  <a:lnTo>
                    <a:pt x="473869" y="178594"/>
                  </a:lnTo>
                  <a:cubicBezTo>
                    <a:pt x="544498" y="188336"/>
                    <a:pt x="519688" y="188119"/>
                    <a:pt x="547688" y="188119"/>
                  </a:cubicBezTo>
                  <a:lnTo>
                    <a:pt x="833438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9B4BA21F-97C2-4503-BDD6-0FD60678CA30}"/>
                </a:ext>
              </a:extLst>
            </p:cNvPr>
            <p:cNvSpPr/>
            <p:nvPr/>
          </p:nvSpPr>
          <p:spPr>
            <a:xfrm>
              <a:off x="4270375" y="2244725"/>
              <a:ext cx="1835150" cy="425450"/>
            </a:xfrm>
            <a:custGeom>
              <a:avLst/>
              <a:gdLst>
                <a:gd name="connsiteX0" fmla="*/ 647700 w 1835150"/>
                <a:gd name="connsiteY0" fmla="*/ 200025 h 425450"/>
                <a:gd name="connsiteX1" fmla="*/ 1022350 w 1835150"/>
                <a:gd name="connsiteY1" fmla="*/ 130175 h 425450"/>
                <a:gd name="connsiteX2" fmla="*/ 1228725 w 1835150"/>
                <a:gd name="connsiteY2" fmla="*/ 88900 h 425450"/>
                <a:gd name="connsiteX3" fmla="*/ 1333500 w 1835150"/>
                <a:gd name="connsiteY3" fmla="*/ 66675 h 425450"/>
                <a:gd name="connsiteX4" fmla="*/ 1409700 w 1835150"/>
                <a:gd name="connsiteY4" fmla="*/ 31750 h 425450"/>
                <a:gd name="connsiteX5" fmla="*/ 1473200 w 1835150"/>
                <a:gd name="connsiteY5" fmla="*/ 9525 h 425450"/>
                <a:gd name="connsiteX6" fmla="*/ 1511300 w 1835150"/>
                <a:gd name="connsiteY6" fmla="*/ 3175 h 425450"/>
                <a:gd name="connsiteX7" fmla="*/ 1546225 w 1835150"/>
                <a:gd name="connsiteY7" fmla="*/ 0 h 425450"/>
                <a:gd name="connsiteX8" fmla="*/ 1593850 w 1835150"/>
                <a:gd name="connsiteY8" fmla="*/ 0 h 425450"/>
                <a:gd name="connsiteX9" fmla="*/ 1641475 w 1835150"/>
                <a:gd name="connsiteY9" fmla="*/ 6350 h 425450"/>
                <a:gd name="connsiteX10" fmla="*/ 1701800 w 1835150"/>
                <a:gd name="connsiteY10" fmla="*/ 22225 h 425450"/>
                <a:gd name="connsiteX11" fmla="*/ 1787525 w 1835150"/>
                <a:gd name="connsiteY11" fmla="*/ 57150 h 425450"/>
                <a:gd name="connsiteX12" fmla="*/ 1816100 w 1835150"/>
                <a:gd name="connsiteY12" fmla="*/ 69850 h 425450"/>
                <a:gd name="connsiteX13" fmla="*/ 1831975 w 1835150"/>
                <a:gd name="connsiteY13" fmla="*/ 85725 h 425450"/>
                <a:gd name="connsiteX14" fmla="*/ 1835150 w 1835150"/>
                <a:gd name="connsiteY14" fmla="*/ 107950 h 425450"/>
                <a:gd name="connsiteX15" fmla="*/ 1831975 w 1835150"/>
                <a:gd name="connsiteY15" fmla="*/ 117475 h 425450"/>
                <a:gd name="connsiteX16" fmla="*/ 1825625 w 1835150"/>
                <a:gd name="connsiteY16" fmla="*/ 136525 h 425450"/>
                <a:gd name="connsiteX17" fmla="*/ 1803400 w 1835150"/>
                <a:gd name="connsiteY17" fmla="*/ 155575 h 425450"/>
                <a:gd name="connsiteX18" fmla="*/ 1755775 w 1835150"/>
                <a:gd name="connsiteY18" fmla="*/ 184150 h 425450"/>
                <a:gd name="connsiteX19" fmla="*/ 1711325 w 1835150"/>
                <a:gd name="connsiteY19" fmla="*/ 203200 h 425450"/>
                <a:gd name="connsiteX20" fmla="*/ 1562100 w 1835150"/>
                <a:gd name="connsiteY20" fmla="*/ 238125 h 425450"/>
                <a:gd name="connsiteX21" fmla="*/ 1311275 w 1835150"/>
                <a:gd name="connsiteY21" fmla="*/ 285750 h 425450"/>
                <a:gd name="connsiteX22" fmla="*/ 1038225 w 1835150"/>
                <a:gd name="connsiteY22" fmla="*/ 333375 h 425450"/>
                <a:gd name="connsiteX23" fmla="*/ 736600 w 1835150"/>
                <a:gd name="connsiteY23" fmla="*/ 384175 h 425450"/>
                <a:gd name="connsiteX24" fmla="*/ 466725 w 1835150"/>
                <a:gd name="connsiteY24" fmla="*/ 409575 h 425450"/>
                <a:gd name="connsiteX25" fmla="*/ 279400 w 1835150"/>
                <a:gd name="connsiteY25" fmla="*/ 422275 h 425450"/>
                <a:gd name="connsiteX26" fmla="*/ 228600 w 1835150"/>
                <a:gd name="connsiteY26" fmla="*/ 425450 h 425450"/>
                <a:gd name="connsiteX27" fmla="*/ 174625 w 1835150"/>
                <a:gd name="connsiteY27" fmla="*/ 419100 h 425450"/>
                <a:gd name="connsiteX28" fmla="*/ 101600 w 1835150"/>
                <a:gd name="connsiteY28" fmla="*/ 400050 h 425450"/>
                <a:gd name="connsiteX29" fmla="*/ 53975 w 1835150"/>
                <a:gd name="connsiteY29" fmla="*/ 377825 h 425450"/>
                <a:gd name="connsiteX30" fmla="*/ 0 w 1835150"/>
                <a:gd name="connsiteY30" fmla="*/ 330200 h 425450"/>
                <a:gd name="connsiteX31" fmla="*/ 117475 w 1835150"/>
                <a:gd name="connsiteY31" fmla="*/ 228600 h 425450"/>
                <a:gd name="connsiteX32" fmla="*/ 200025 w 1835150"/>
                <a:gd name="connsiteY32" fmla="*/ 244475 h 425450"/>
                <a:gd name="connsiteX33" fmla="*/ 266700 w 1835150"/>
                <a:gd name="connsiteY33" fmla="*/ 244475 h 425450"/>
                <a:gd name="connsiteX34" fmla="*/ 339725 w 1835150"/>
                <a:gd name="connsiteY34" fmla="*/ 241300 h 425450"/>
                <a:gd name="connsiteX35" fmla="*/ 434975 w 1835150"/>
                <a:gd name="connsiteY35" fmla="*/ 231775 h 425450"/>
                <a:gd name="connsiteX36" fmla="*/ 647700 w 1835150"/>
                <a:gd name="connsiteY36" fmla="*/ 200025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35150" h="425450">
                  <a:moveTo>
                    <a:pt x="647700" y="200025"/>
                  </a:moveTo>
                  <a:lnTo>
                    <a:pt x="1022350" y="130175"/>
                  </a:lnTo>
                  <a:lnTo>
                    <a:pt x="1228725" y="88900"/>
                  </a:lnTo>
                  <a:lnTo>
                    <a:pt x="1333500" y="66675"/>
                  </a:lnTo>
                  <a:lnTo>
                    <a:pt x="1409700" y="31750"/>
                  </a:lnTo>
                  <a:lnTo>
                    <a:pt x="1473200" y="9525"/>
                  </a:lnTo>
                  <a:lnTo>
                    <a:pt x="1511300" y="3175"/>
                  </a:lnTo>
                  <a:lnTo>
                    <a:pt x="1546225" y="0"/>
                  </a:lnTo>
                  <a:lnTo>
                    <a:pt x="1593850" y="0"/>
                  </a:lnTo>
                  <a:lnTo>
                    <a:pt x="1641475" y="6350"/>
                  </a:lnTo>
                  <a:lnTo>
                    <a:pt x="1701800" y="22225"/>
                  </a:lnTo>
                  <a:lnTo>
                    <a:pt x="1787525" y="57150"/>
                  </a:lnTo>
                  <a:lnTo>
                    <a:pt x="1816100" y="69850"/>
                  </a:lnTo>
                  <a:lnTo>
                    <a:pt x="1831975" y="85725"/>
                  </a:lnTo>
                  <a:lnTo>
                    <a:pt x="1835150" y="107950"/>
                  </a:lnTo>
                  <a:lnTo>
                    <a:pt x="1831975" y="117475"/>
                  </a:lnTo>
                  <a:lnTo>
                    <a:pt x="1825625" y="136525"/>
                  </a:lnTo>
                  <a:lnTo>
                    <a:pt x="1803400" y="155575"/>
                  </a:lnTo>
                  <a:lnTo>
                    <a:pt x="1755775" y="184150"/>
                  </a:lnTo>
                  <a:lnTo>
                    <a:pt x="1711325" y="203200"/>
                  </a:lnTo>
                  <a:lnTo>
                    <a:pt x="1562100" y="238125"/>
                  </a:lnTo>
                  <a:lnTo>
                    <a:pt x="1311275" y="285750"/>
                  </a:lnTo>
                  <a:lnTo>
                    <a:pt x="1038225" y="333375"/>
                  </a:lnTo>
                  <a:lnTo>
                    <a:pt x="736600" y="384175"/>
                  </a:lnTo>
                  <a:lnTo>
                    <a:pt x="466725" y="409575"/>
                  </a:lnTo>
                  <a:lnTo>
                    <a:pt x="279400" y="422275"/>
                  </a:lnTo>
                  <a:lnTo>
                    <a:pt x="228600" y="425450"/>
                  </a:lnTo>
                  <a:lnTo>
                    <a:pt x="174625" y="419100"/>
                  </a:lnTo>
                  <a:lnTo>
                    <a:pt x="101600" y="400050"/>
                  </a:lnTo>
                  <a:lnTo>
                    <a:pt x="53975" y="377825"/>
                  </a:lnTo>
                  <a:lnTo>
                    <a:pt x="0" y="330200"/>
                  </a:lnTo>
                  <a:lnTo>
                    <a:pt x="117475" y="228600"/>
                  </a:lnTo>
                  <a:lnTo>
                    <a:pt x="200025" y="244475"/>
                  </a:lnTo>
                  <a:lnTo>
                    <a:pt x="266700" y="244475"/>
                  </a:lnTo>
                  <a:lnTo>
                    <a:pt x="339725" y="241300"/>
                  </a:lnTo>
                  <a:lnTo>
                    <a:pt x="434975" y="231775"/>
                  </a:lnTo>
                  <a:lnTo>
                    <a:pt x="647700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5E05890-0E1D-4151-B0B6-25B3D905A2BB}"/>
                </a:ext>
              </a:extLst>
            </p:cNvPr>
            <p:cNvSpPr/>
            <p:nvPr/>
          </p:nvSpPr>
          <p:spPr>
            <a:xfrm>
              <a:off x="3889376" y="2914650"/>
              <a:ext cx="2574925" cy="647700"/>
            </a:xfrm>
            <a:custGeom>
              <a:avLst/>
              <a:gdLst>
                <a:gd name="connsiteX0" fmla="*/ 784225 w 2574925"/>
                <a:gd name="connsiteY0" fmla="*/ 323850 h 647700"/>
                <a:gd name="connsiteX1" fmla="*/ 1203325 w 2574925"/>
                <a:gd name="connsiteY1" fmla="*/ 238125 h 647700"/>
                <a:gd name="connsiteX2" fmla="*/ 1489075 w 2574925"/>
                <a:gd name="connsiteY2" fmla="*/ 184150 h 647700"/>
                <a:gd name="connsiteX3" fmla="*/ 1997075 w 2574925"/>
                <a:gd name="connsiteY3" fmla="*/ 85725 h 647700"/>
                <a:gd name="connsiteX4" fmla="*/ 2041525 w 2574925"/>
                <a:gd name="connsiteY4" fmla="*/ 69850 h 647700"/>
                <a:gd name="connsiteX5" fmla="*/ 2101850 w 2574925"/>
                <a:gd name="connsiteY5" fmla="*/ 34925 h 647700"/>
                <a:gd name="connsiteX6" fmla="*/ 2143125 w 2574925"/>
                <a:gd name="connsiteY6" fmla="*/ 15875 h 647700"/>
                <a:gd name="connsiteX7" fmla="*/ 2193925 w 2574925"/>
                <a:gd name="connsiteY7" fmla="*/ 0 h 647700"/>
                <a:gd name="connsiteX8" fmla="*/ 2235200 w 2574925"/>
                <a:gd name="connsiteY8" fmla="*/ 3175 h 647700"/>
                <a:gd name="connsiteX9" fmla="*/ 2295525 w 2574925"/>
                <a:gd name="connsiteY9" fmla="*/ 22225 h 647700"/>
                <a:gd name="connsiteX10" fmla="*/ 2489200 w 2574925"/>
                <a:gd name="connsiteY10" fmla="*/ 95250 h 647700"/>
                <a:gd name="connsiteX11" fmla="*/ 2530475 w 2574925"/>
                <a:gd name="connsiteY11" fmla="*/ 114300 h 647700"/>
                <a:gd name="connsiteX12" fmla="*/ 2565400 w 2574925"/>
                <a:gd name="connsiteY12" fmla="*/ 130175 h 647700"/>
                <a:gd name="connsiteX13" fmla="*/ 2574925 w 2574925"/>
                <a:gd name="connsiteY13" fmla="*/ 152400 h 647700"/>
                <a:gd name="connsiteX14" fmla="*/ 2568575 w 2574925"/>
                <a:gd name="connsiteY14" fmla="*/ 168275 h 647700"/>
                <a:gd name="connsiteX15" fmla="*/ 2549525 w 2574925"/>
                <a:gd name="connsiteY15" fmla="*/ 196850 h 647700"/>
                <a:gd name="connsiteX16" fmla="*/ 2520950 w 2574925"/>
                <a:gd name="connsiteY16" fmla="*/ 228600 h 647700"/>
                <a:gd name="connsiteX17" fmla="*/ 2492375 w 2574925"/>
                <a:gd name="connsiteY17" fmla="*/ 244475 h 647700"/>
                <a:gd name="connsiteX18" fmla="*/ 2438400 w 2574925"/>
                <a:gd name="connsiteY18" fmla="*/ 260350 h 647700"/>
                <a:gd name="connsiteX19" fmla="*/ 2387600 w 2574925"/>
                <a:gd name="connsiteY19" fmla="*/ 266700 h 647700"/>
                <a:gd name="connsiteX20" fmla="*/ 2317750 w 2574925"/>
                <a:gd name="connsiteY20" fmla="*/ 266700 h 647700"/>
                <a:gd name="connsiteX21" fmla="*/ 2159000 w 2574925"/>
                <a:gd name="connsiteY21" fmla="*/ 279400 h 647700"/>
                <a:gd name="connsiteX22" fmla="*/ 1822450 w 2574925"/>
                <a:gd name="connsiteY22" fmla="*/ 323850 h 647700"/>
                <a:gd name="connsiteX23" fmla="*/ 1060450 w 2574925"/>
                <a:gd name="connsiteY23" fmla="*/ 466725 h 647700"/>
                <a:gd name="connsiteX24" fmla="*/ 574675 w 2574925"/>
                <a:gd name="connsiteY24" fmla="*/ 590550 h 647700"/>
                <a:gd name="connsiteX25" fmla="*/ 349250 w 2574925"/>
                <a:gd name="connsiteY25" fmla="*/ 647700 h 647700"/>
                <a:gd name="connsiteX26" fmla="*/ 292100 w 2574925"/>
                <a:gd name="connsiteY26" fmla="*/ 625475 h 647700"/>
                <a:gd name="connsiteX27" fmla="*/ 225425 w 2574925"/>
                <a:gd name="connsiteY27" fmla="*/ 584200 h 647700"/>
                <a:gd name="connsiteX28" fmla="*/ 155575 w 2574925"/>
                <a:gd name="connsiteY28" fmla="*/ 533400 h 647700"/>
                <a:gd name="connsiteX29" fmla="*/ 66675 w 2574925"/>
                <a:gd name="connsiteY29" fmla="*/ 457200 h 647700"/>
                <a:gd name="connsiteX30" fmla="*/ 9525 w 2574925"/>
                <a:gd name="connsiteY30" fmla="*/ 403225 h 647700"/>
                <a:gd name="connsiteX31" fmla="*/ 0 w 2574925"/>
                <a:gd name="connsiteY31" fmla="*/ 381000 h 647700"/>
                <a:gd name="connsiteX32" fmla="*/ 0 w 2574925"/>
                <a:gd name="connsiteY32" fmla="*/ 352425 h 647700"/>
                <a:gd name="connsiteX33" fmla="*/ 12700 w 2574925"/>
                <a:gd name="connsiteY33" fmla="*/ 349250 h 647700"/>
                <a:gd name="connsiteX34" fmla="*/ 41275 w 2574925"/>
                <a:gd name="connsiteY34" fmla="*/ 352425 h 647700"/>
                <a:gd name="connsiteX35" fmla="*/ 85725 w 2574925"/>
                <a:gd name="connsiteY35" fmla="*/ 371475 h 647700"/>
                <a:gd name="connsiteX36" fmla="*/ 158750 w 2574925"/>
                <a:gd name="connsiteY36" fmla="*/ 396875 h 647700"/>
                <a:gd name="connsiteX37" fmla="*/ 219075 w 2574925"/>
                <a:gd name="connsiteY37" fmla="*/ 409575 h 647700"/>
                <a:gd name="connsiteX38" fmla="*/ 282575 w 2574925"/>
                <a:gd name="connsiteY38" fmla="*/ 412750 h 647700"/>
                <a:gd name="connsiteX39" fmla="*/ 342900 w 2574925"/>
                <a:gd name="connsiteY39" fmla="*/ 412750 h 647700"/>
                <a:gd name="connsiteX40" fmla="*/ 406400 w 2574925"/>
                <a:gd name="connsiteY40" fmla="*/ 406400 h 647700"/>
                <a:gd name="connsiteX41" fmla="*/ 485775 w 2574925"/>
                <a:gd name="connsiteY41" fmla="*/ 393700 h 647700"/>
                <a:gd name="connsiteX42" fmla="*/ 615950 w 2574925"/>
                <a:gd name="connsiteY42" fmla="*/ 361950 h 647700"/>
                <a:gd name="connsiteX43" fmla="*/ 784225 w 2574925"/>
                <a:gd name="connsiteY43" fmla="*/ 3238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74925" h="647700">
                  <a:moveTo>
                    <a:pt x="784225" y="323850"/>
                  </a:moveTo>
                  <a:lnTo>
                    <a:pt x="1203325" y="238125"/>
                  </a:lnTo>
                  <a:lnTo>
                    <a:pt x="1489075" y="184150"/>
                  </a:lnTo>
                  <a:lnTo>
                    <a:pt x="1997075" y="85725"/>
                  </a:lnTo>
                  <a:lnTo>
                    <a:pt x="2041525" y="69850"/>
                  </a:lnTo>
                  <a:lnTo>
                    <a:pt x="2101850" y="34925"/>
                  </a:lnTo>
                  <a:lnTo>
                    <a:pt x="2143125" y="15875"/>
                  </a:lnTo>
                  <a:lnTo>
                    <a:pt x="2193925" y="0"/>
                  </a:lnTo>
                  <a:lnTo>
                    <a:pt x="2235200" y="3175"/>
                  </a:lnTo>
                  <a:lnTo>
                    <a:pt x="2295525" y="22225"/>
                  </a:lnTo>
                  <a:lnTo>
                    <a:pt x="2489200" y="95250"/>
                  </a:lnTo>
                  <a:lnTo>
                    <a:pt x="2530475" y="114300"/>
                  </a:lnTo>
                  <a:lnTo>
                    <a:pt x="2565400" y="130175"/>
                  </a:lnTo>
                  <a:lnTo>
                    <a:pt x="2574925" y="152400"/>
                  </a:lnTo>
                  <a:lnTo>
                    <a:pt x="2568575" y="168275"/>
                  </a:lnTo>
                  <a:lnTo>
                    <a:pt x="2549525" y="196850"/>
                  </a:lnTo>
                  <a:lnTo>
                    <a:pt x="2520950" y="228600"/>
                  </a:lnTo>
                  <a:lnTo>
                    <a:pt x="2492375" y="244475"/>
                  </a:lnTo>
                  <a:lnTo>
                    <a:pt x="2438400" y="260350"/>
                  </a:lnTo>
                  <a:lnTo>
                    <a:pt x="2387600" y="266700"/>
                  </a:lnTo>
                  <a:lnTo>
                    <a:pt x="2317750" y="266700"/>
                  </a:lnTo>
                  <a:lnTo>
                    <a:pt x="2159000" y="279400"/>
                  </a:lnTo>
                  <a:lnTo>
                    <a:pt x="1822450" y="323850"/>
                  </a:lnTo>
                  <a:lnTo>
                    <a:pt x="1060450" y="466725"/>
                  </a:lnTo>
                  <a:lnTo>
                    <a:pt x="574675" y="590550"/>
                  </a:lnTo>
                  <a:lnTo>
                    <a:pt x="349250" y="647700"/>
                  </a:lnTo>
                  <a:lnTo>
                    <a:pt x="292100" y="625475"/>
                  </a:lnTo>
                  <a:lnTo>
                    <a:pt x="225425" y="584200"/>
                  </a:lnTo>
                  <a:lnTo>
                    <a:pt x="155575" y="533400"/>
                  </a:lnTo>
                  <a:lnTo>
                    <a:pt x="66675" y="457200"/>
                  </a:lnTo>
                  <a:lnTo>
                    <a:pt x="9525" y="403225"/>
                  </a:lnTo>
                  <a:lnTo>
                    <a:pt x="0" y="381000"/>
                  </a:lnTo>
                  <a:lnTo>
                    <a:pt x="0" y="352425"/>
                  </a:lnTo>
                  <a:lnTo>
                    <a:pt x="12700" y="349250"/>
                  </a:lnTo>
                  <a:lnTo>
                    <a:pt x="41275" y="352425"/>
                  </a:lnTo>
                  <a:lnTo>
                    <a:pt x="85725" y="371475"/>
                  </a:lnTo>
                  <a:lnTo>
                    <a:pt x="158750" y="396875"/>
                  </a:lnTo>
                  <a:lnTo>
                    <a:pt x="219075" y="409575"/>
                  </a:lnTo>
                  <a:lnTo>
                    <a:pt x="282575" y="412750"/>
                  </a:lnTo>
                  <a:lnTo>
                    <a:pt x="342900" y="412750"/>
                  </a:lnTo>
                  <a:lnTo>
                    <a:pt x="406400" y="406400"/>
                  </a:lnTo>
                  <a:lnTo>
                    <a:pt x="485775" y="393700"/>
                  </a:lnTo>
                  <a:lnTo>
                    <a:pt x="615950" y="361950"/>
                  </a:lnTo>
                  <a:lnTo>
                    <a:pt x="7842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7F0F5A92-06FB-42A9-91EB-6A2FFFAA1956}"/>
                </a:ext>
              </a:extLst>
            </p:cNvPr>
            <p:cNvSpPr/>
            <p:nvPr/>
          </p:nvSpPr>
          <p:spPr>
            <a:xfrm rot="16200000">
              <a:off x="4354514" y="3667126"/>
              <a:ext cx="1920875" cy="1978025"/>
            </a:xfrm>
            <a:custGeom>
              <a:avLst/>
              <a:gdLst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181405 h 1978761"/>
                <a:gd name="connsiteX37" fmla="*/ 453543 w 1920240"/>
                <a:gd name="connsiteY37" fmla="*/ 1192377 h 1978761"/>
                <a:gd name="connsiteX38" fmla="*/ 446227 w 1920240"/>
                <a:gd name="connsiteY38" fmla="*/ 1232611 h 1978761"/>
                <a:gd name="connsiteX39" fmla="*/ 416967 w 1920240"/>
                <a:gd name="connsiteY39" fmla="*/ 1349654 h 1978761"/>
                <a:gd name="connsiteX40" fmla="*/ 398679 w 1920240"/>
                <a:gd name="connsiteY40" fmla="*/ 1470355 h 1978761"/>
                <a:gd name="connsiteX41" fmla="*/ 398679 w 1920240"/>
                <a:gd name="connsiteY41" fmla="*/ 1514246 h 1978761"/>
                <a:gd name="connsiteX42" fmla="*/ 402336 w 1920240"/>
                <a:gd name="connsiteY42" fmla="*/ 1550822 h 1978761"/>
                <a:gd name="connsiteX43" fmla="*/ 413309 w 1920240"/>
                <a:gd name="connsiteY43" fmla="*/ 1583741 h 1978761"/>
                <a:gd name="connsiteX44" fmla="*/ 435255 w 1920240"/>
                <a:gd name="connsiteY44" fmla="*/ 1616659 h 1978761"/>
                <a:gd name="connsiteX45" fmla="*/ 482803 w 1920240"/>
                <a:gd name="connsiteY45" fmla="*/ 1645920 h 1978761"/>
                <a:gd name="connsiteX46" fmla="*/ 541325 w 1920240"/>
                <a:gd name="connsiteY46" fmla="*/ 1653235 h 1978761"/>
                <a:gd name="connsiteX47" fmla="*/ 1561795 w 1920240"/>
                <a:gd name="connsiteY47" fmla="*/ 1649577 h 1978761"/>
                <a:gd name="connsiteX48" fmla="*/ 1638605 w 1920240"/>
                <a:gd name="connsiteY48" fmla="*/ 1638605 h 1978761"/>
                <a:gd name="connsiteX49" fmla="*/ 1667866 w 1920240"/>
                <a:gd name="connsiteY49" fmla="*/ 1631289 h 1978761"/>
                <a:gd name="connsiteX50" fmla="*/ 1678839 w 1920240"/>
                <a:gd name="connsiteY50" fmla="*/ 1616659 h 1978761"/>
                <a:gd name="connsiteX51" fmla="*/ 1693469 w 1920240"/>
                <a:gd name="connsiteY51" fmla="*/ 1543507 h 1978761"/>
                <a:gd name="connsiteX52" fmla="*/ 1697127 w 1920240"/>
                <a:gd name="connsiteY52" fmla="*/ 1506931 h 1978761"/>
                <a:gd name="connsiteX53" fmla="*/ 1686154 w 1920240"/>
                <a:gd name="connsiteY53" fmla="*/ 1422806 h 1978761"/>
                <a:gd name="connsiteX54" fmla="*/ 1634947 w 1920240"/>
                <a:gd name="connsiteY54" fmla="*/ 1082649 h 1978761"/>
                <a:gd name="connsiteX55" fmla="*/ 1528877 w 1920240"/>
                <a:gd name="connsiteY55" fmla="*/ 676656 h 1978761"/>
                <a:gd name="connsiteX56" fmla="*/ 1411834 w 1920240"/>
                <a:gd name="connsiteY56" fmla="*/ 212141 h 1978761"/>
                <a:gd name="connsiteX57" fmla="*/ 1404519 w 1920240"/>
                <a:gd name="connsiteY57" fmla="*/ 168249 h 1978761"/>
                <a:gd name="connsiteX58" fmla="*/ 1408176 w 1920240"/>
                <a:gd name="connsiteY58" fmla="*/ 21945 h 1978761"/>
                <a:gd name="connsiteX59" fmla="*/ 1554480 w 1920240"/>
                <a:gd name="connsiteY59" fmla="*/ 0 h 1978761"/>
                <a:gd name="connsiteX60" fmla="*/ 1561795 w 1920240"/>
                <a:gd name="connsiteY60" fmla="*/ 51206 h 1978761"/>
                <a:gd name="connsiteX61" fmla="*/ 1594714 w 1920240"/>
                <a:gd name="connsiteY6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53543 w 1920240"/>
                <a:gd name="connsiteY36" fmla="*/ 1192377 h 1978761"/>
                <a:gd name="connsiteX37" fmla="*/ 446227 w 1920240"/>
                <a:gd name="connsiteY37" fmla="*/ 1232611 h 1978761"/>
                <a:gd name="connsiteX38" fmla="*/ 416967 w 1920240"/>
                <a:gd name="connsiteY38" fmla="*/ 1349654 h 1978761"/>
                <a:gd name="connsiteX39" fmla="*/ 398679 w 1920240"/>
                <a:gd name="connsiteY39" fmla="*/ 1470355 h 1978761"/>
                <a:gd name="connsiteX40" fmla="*/ 398679 w 1920240"/>
                <a:gd name="connsiteY40" fmla="*/ 1514246 h 1978761"/>
                <a:gd name="connsiteX41" fmla="*/ 402336 w 1920240"/>
                <a:gd name="connsiteY41" fmla="*/ 1550822 h 1978761"/>
                <a:gd name="connsiteX42" fmla="*/ 413309 w 1920240"/>
                <a:gd name="connsiteY42" fmla="*/ 1583741 h 1978761"/>
                <a:gd name="connsiteX43" fmla="*/ 435255 w 1920240"/>
                <a:gd name="connsiteY43" fmla="*/ 1616659 h 1978761"/>
                <a:gd name="connsiteX44" fmla="*/ 482803 w 1920240"/>
                <a:gd name="connsiteY44" fmla="*/ 1645920 h 1978761"/>
                <a:gd name="connsiteX45" fmla="*/ 541325 w 1920240"/>
                <a:gd name="connsiteY45" fmla="*/ 1653235 h 1978761"/>
                <a:gd name="connsiteX46" fmla="*/ 1561795 w 1920240"/>
                <a:gd name="connsiteY46" fmla="*/ 1649577 h 1978761"/>
                <a:gd name="connsiteX47" fmla="*/ 1638605 w 1920240"/>
                <a:gd name="connsiteY47" fmla="*/ 1638605 h 1978761"/>
                <a:gd name="connsiteX48" fmla="*/ 1667866 w 1920240"/>
                <a:gd name="connsiteY48" fmla="*/ 1631289 h 1978761"/>
                <a:gd name="connsiteX49" fmla="*/ 1678839 w 1920240"/>
                <a:gd name="connsiteY49" fmla="*/ 1616659 h 1978761"/>
                <a:gd name="connsiteX50" fmla="*/ 1693469 w 1920240"/>
                <a:gd name="connsiteY50" fmla="*/ 1543507 h 1978761"/>
                <a:gd name="connsiteX51" fmla="*/ 1697127 w 1920240"/>
                <a:gd name="connsiteY51" fmla="*/ 1506931 h 1978761"/>
                <a:gd name="connsiteX52" fmla="*/ 1686154 w 1920240"/>
                <a:gd name="connsiteY52" fmla="*/ 1422806 h 1978761"/>
                <a:gd name="connsiteX53" fmla="*/ 1634947 w 1920240"/>
                <a:gd name="connsiteY53" fmla="*/ 1082649 h 1978761"/>
                <a:gd name="connsiteX54" fmla="*/ 1528877 w 1920240"/>
                <a:gd name="connsiteY54" fmla="*/ 676656 h 1978761"/>
                <a:gd name="connsiteX55" fmla="*/ 1411834 w 1920240"/>
                <a:gd name="connsiteY55" fmla="*/ 212141 h 1978761"/>
                <a:gd name="connsiteX56" fmla="*/ 1404519 w 1920240"/>
                <a:gd name="connsiteY56" fmla="*/ 168249 h 1978761"/>
                <a:gd name="connsiteX57" fmla="*/ 1408176 w 1920240"/>
                <a:gd name="connsiteY57" fmla="*/ 21945 h 1978761"/>
                <a:gd name="connsiteX58" fmla="*/ 1554480 w 1920240"/>
                <a:gd name="connsiteY58" fmla="*/ 0 h 1978761"/>
                <a:gd name="connsiteX59" fmla="*/ 1561795 w 1920240"/>
                <a:gd name="connsiteY59" fmla="*/ 51206 h 1978761"/>
                <a:gd name="connsiteX60" fmla="*/ 1594714 w 1920240"/>
                <a:gd name="connsiteY6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470355 h 1978761"/>
                <a:gd name="connsiteX39" fmla="*/ 398679 w 1920240"/>
                <a:gd name="connsiteY39" fmla="*/ 1514246 h 1978761"/>
                <a:gd name="connsiteX40" fmla="*/ 402336 w 1920240"/>
                <a:gd name="connsiteY40" fmla="*/ 1550822 h 1978761"/>
                <a:gd name="connsiteX41" fmla="*/ 413309 w 1920240"/>
                <a:gd name="connsiteY41" fmla="*/ 1583741 h 1978761"/>
                <a:gd name="connsiteX42" fmla="*/ 435255 w 1920240"/>
                <a:gd name="connsiteY42" fmla="*/ 1616659 h 1978761"/>
                <a:gd name="connsiteX43" fmla="*/ 482803 w 1920240"/>
                <a:gd name="connsiteY43" fmla="*/ 1645920 h 1978761"/>
                <a:gd name="connsiteX44" fmla="*/ 541325 w 1920240"/>
                <a:gd name="connsiteY44" fmla="*/ 1653235 h 1978761"/>
                <a:gd name="connsiteX45" fmla="*/ 1561795 w 1920240"/>
                <a:gd name="connsiteY45" fmla="*/ 1649577 h 1978761"/>
                <a:gd name="connsiteX46" fmla="*/ 1638605 w 1920240"/>
                <a:gd name="connsiteY46" fmla="*/ 1638605 h 1978761"/>
                <a:gd name="connsiteX47" fmla="*/ 1667866 w 1920240"/>
                <a:gd name="connsiteY47" fmla="*/ 1631289 h 1978761"/>
                <a:gd name="connsiteX48" fmla="*/ 1678839 w 1920240"/>
                <a:gd name="connsiteY48" fmla="*/ 1616659 h 1978761"/>
                <a:gd name="connsiteX49" fmla="*/ 1693469 w 1920240"/>
                <a:gd name="connsiteY49" fmla="*/ 1543507 h 1978761"/>
                <a:gd name="connsiteX50" fmla="*/ 1697127 w 1920240"/>
                <a:gd name="connsiteY50" fmla="*/ 1506931 h 1978761"/>
                <a:gd name="connsiteX51" fmla="*/ 1686154 w 1920240"/>
                <a:gd name="connsiteY51" fmla="*/ 1422806 h 1978761"/>
                <a:gd name="connsiteX52" fmla="*/ 1634947 w 1920240"/>
                <a:gd name="connsiteY52" fmla="*/ 1082649 h 1978761"/>
                <a:gd name="connsiteX53" fmla="*/ 1528877 w 1920240"/>
                <a:gd name="connsiteY53" fmla="*/ 676656 h 1978761"/>
                <a:gd name="connsiteX54" fmla="*/ 1411834 w 1920240"/>
                <a:gd name="connsiteY54" fmla="*/ 212141 h 1978761"/>
                <a:gd name="connsiteX55" fmla="*/ 1404519 w 1920240"/>
                <a:gd name="connsiteY55" fmla="*/ 168249 h 1978761"/>
                <a:gd name="connsiteX56" fmla="*/ 1408176 w 1920240"/>
                <a:gd name="connsiteY56" fmla="*/ 21945 h 1978761"/>
                <a:gd name="connsiteX57" fmla="*/ 1554480 w 1920240"/>
                <a:gd name="connsiteY57" fmla="*/ 0 h 1978761"/>
                <a:gd name="connsiteX58" fmla="*/ 1561795 w 1920240"/>
                <a:gd name="connsiteY58" fmla="*/ 51206 h 1978761"/>
                <a:gd name="connsiteX59" fmla="*/ 1594714 w 1920240"/>
                <a:gd name="connsiteY5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514246 h 1978761"/>
                <a:gd name="connsiteX39" fmla="*/ 402336 w 1920240"/>
                <a:gd name="connsiteY39" fmla="*/ 1550822 h 1978761"/>
                <a:gd name="connsiteX40" fmla="*/ 413309 w 1920240"/>
                <a:gd name="connsiteY40" fmla="*/ 1583741 h 1978761"/>
                <a:gd name="connsiteX41" fmla="*/ 435255 w 1920240"/>
                <a:gd name="connsiteY41" fmla="*/ 1616659 h 1978761"/>
                <a:gd name="connsiteX42" fmla="*/ 482803 w 1920240"/>
                <a:gd name="connsiteY42" fmla="*/ 1645920 h 1978761"/>
                <a:gd name="connsiteX43" fmla="*/ 541325 w 1920240"/>
                <a:gd name="connsiteY43" fmla="*/ 1653235 h 1978761"/>
                <a:gd name="connsiteX44" fmla="*/ 1561795 w 1920240"/>
                <a:gd name="connsiteY44" fmla="*/ 1649577 h 1978761"/>
                <a:gd name="connsiteX45" fmla="*/ 1638605 w 1920240"/>
                <a:gd name="connsiteY45" fmla="*/ 1638605 h 1978761"/>
                <a:gd name="connsiteX46" fmla="*/ 1667866 w 1920240"/>
                <a:gd name="connsiteY46" fmla="*/ 1631289 h 1978761"/>
                <a:gd name="connsiteX47" fmla="*/ 1678839 w 1920240"/>
                <a:gd name="connsiteY47" fmla="*/ 1616659 h 1978761"/>
                <a:gd name="connsiteX48" fmla="*/ 1693469 w 1920240"/>
                <a:gd name="connsiteY48" fmla="*/ 1543507 h 1978761"/>
                <a:gd name="connsiteX49" fmla="*/ 1697127 w 1920240"/>
                <a:gd name="connsiteY49" fmla="*/ 1506931 h 1978761"/>
                <a:gd name="connsiteX50" fmla="*/ 1686154 w 1920240"/>
                <a:gd name="connsiteY50" fmla="*/ 1422806 h 1978761"/>
                <a:gd name="connsiteX51" fmla="*/ 1634947 w 1920240"/>
                <a:gd name="connsiteY51" fmla="*/ 1082649 h 1978761"/>
                <a:gd name="connsiteX52" fmla="*/ 1528877 w 1920240"/>
                <a:gd name="connsiteY52" fmla="*/ 676656 h 1978761"/>
                <a:gd name="connsiteX53" fmla="*/ 1411834 w 1920240"/>
                <a:gd name="connsiteY53" fmla="*/ 212141 h 1978761"/>
                <a:gd name="connsiteX54" fmla="*/ 1404519 w 1920240"/>
                <a:gd name="connsiteY54" fmla="*/ 168249 h 1978761"/>
                <a:gd name="connsiteX55" fmla="*/ 1408176 w 1920240"/>
                <a:gd name="connsiteY55" fmla="*/ 21945 h 1978761"/>
                <a:gd name="connsiteX56" fmla="*/ 1554480 w 1920240"/>
                <a:gd name="connsiteY56" fmla="*/ 0 h 1978761"/>
                <a:gd name="connsiteX57" fmla="*/ 1561795 w 1920240"/>
                <a:gd name="connsiteY57" fmla="*/ 51206 h 1978761"/>
                <a:gd name="connsiteX58" fmla="*/ 1594714 w 1920240"/>
                <a:gd name="connsiteY58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46227 w 1920240"/>
                <a:gd name="connsiteY35" fmla="*/ 1232611 h 1978761"/>
                <a:gd name="connsiteX36" fmla="*/ 416967 w 1920240"/>
                <a:gd name="connsiteY36" fmla="*/ 1349654 h 1978761"/>
                <a:gd name="connsiteX37" fmla="*/ 398679 w 1920240"/>
                <a:gd name="connsiteY37" fmla="*/ 1514246 h 1978761"/>
                <a:gd name="connsiteX38" fmla="*/ 402336 w 1920240"/>
                <a:gd name="connsiteY38" fmla="*/ 1550822 h 1978761"/>
                <a:gd name="connsiteX39" fmla="*/ 413309 w 1920240"/>
                <a:gd name="connsiteY39" fmla="*/ 1583741 h 1978761"/>
                <a:gd name="connsiteX40" fmla="*/ 435255 w 1920240"/>
                <a:gd name="connsiteY40" fmla="*/ 1616659 h 1978761"/>
                <a:gd name="connsiteX41" fmla="*/ 482803 w 1920240"/>
                <a:gd name="connsiteY41" fmla="*/ 1645920 h 1978761"/>
                <a:gd name="connsiteX42" fmla="*/ 541325 w 1920240"/>
                <a:gd name="connsiteY42" fmla="*/ 1653235 h 1978761"/>
                <a:gd name="connsiteX43" fmla="*/ 1561795 w 1920240"/>
                <a:gd name="connsiteY43" fmla="*/ 1649577 h 1978761"/>
                <a:gd name="connsiteX44" fmla="*/ 1638605 w 1920240"/>
                <a:gd name="connsiteY44" fmla="*/ 1638605 h 1978761"/>
                <a:gd name="connsiteX45" fmla="*/ 1667866 w 1920240"/>
                <a:gd name="connsiteY45" fmla="*/ 1631289 h 1978761"/>
                <a:gd name="connsiteX46" fmla="*/ 1678839 w 1920240"/>
                <a:gd name="connsiteY46" fmla="*/ 1616659 h 1978761"/>
                <a:gd name="connsiteX47" fmla="*/ 1693469 w 1920240"/>
                <a:gd name="connsiteY47" fmla="*/ 1543507 h 1978761"/>
                <a:gd name="connsiteX48" fmla="*/ 1697127 w 1920240"/>
                <a:gd name="connsiteY48" fmla="*/ 1506931 h 1978761"/>
                <a:gd name="connsiteX49" fmla="*/ 1686154 w 1920240"/>
                <a:gd name="connsiteY49" fmla="*/ 1422806 h 1978761"/>
                <a:gd name="connsiteX50" fmla="*/ 1634947 w 1920240"/>
                <a:gd name="connsiteY50" fmla="*/ 1082649 h 1978761"/>
                <a:gd name="connsiteX51" fmla="*/ 1528877 w 1920240"/>
                <a:gd name="connsiteY51" fmla="*/ 676656 h 1978761"/>
                <a:gd name="connsiteX52" fmla="*/ 1411834 w 1920240"/>
                <a:gd name="connsiteY52" fmla="*/ 212141 h 1978761"/>
                <a:gd name="connsiteX53" fmla="*/ 1404519 w 1920240"/>
                <a:gd name="connsiteY53" fmla="*/ 168249 h 1978761"/>
                <a:gd name="connsiteX54" fmla="*/ 1408176 w 1920240"/>
                <a:gd name="connsiteY54" fmla="*/ 21945 h 1978761"/>
                <a:gd name="connsiteX55" fmla="*/ 1554480 w 1920240"/>
                <a:gd name="connsiteY55" fmla="*/ 0 h 1978761"/>
                <a:gd name="connsiteX56" fmla="*/ 1561795 w 1920240"/>
                <a:gd name="connsiteY56" fmla="*/ 51206 h 1978761"/>
                <a:gd name="connsiteX57" fmla="*/ 1594714 w 1920240"/>
                <a:gd name="connsiteY57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46227 w 1920240"/>
                <a:gd name="connsiteY34" fmla="*/ 1232611 h 1978761"/>
                <a:gd name="connsiteX35" fmla="*/ 416967 w 1920240"/>
                <a:gd name="connsiteY35" fmla="*/ 1349654 h 1978761"/>
                <a:gd name="connsiteX36" fmla="*/ 398679 w 1920240"/>
                <a:gd name="connsiteY36" fmla="*/ 1514246 h 1978761"/>
                <a:gd name="connsiteX37" fmla="*/ 402336 w 1920240"/>
                <a:gd name="connsiteY37" fmla="*/ 1550822 h 1978761"/>
                <a:gd name="connsiteX38" fmla="*/ 413309 w 1920240"/>
                <a:gd name="connsiteY38" fmla="*/ 1583741 h 1978761"/>
                <a:gd name="connsiteX39" fmla="*/ 435255 w 1920240"/>
                <a:gd name="connsiteY39" fmla="*/ 1616659 h 1978761"/>
                <a:gd name="connsiteX40" fmla="*/ 482803 w 1920240"/>
                <a:gd name="connsiteY40" fmla="*/ 1645920 h 1978761"/>
                <a:gd name="connsiteX41" fmla="*/ 541325 w 1920240"/>
                <a:gd name="connsiteY41" fmla="*/ 1653235 h 1978761"/>
                <a:gd name="connsiteX42" fmla="*/ 1561795 w 1920240"/>
                <a:gd name="connsiteY42" fmla="*/ 1649577 h 1978761"/>
                <a:gd name="connsiteX43" fmla="*/ 1638605 w 1920240"/>
                <a:gd name="connsiteY43" fmla="*/ 1638605 h 1978761"/>
                <a:gd name="connsiteX44" fmla="*/ 1667866 w 1920240"/>
                <a:gd name="connsiteY44" fmla="*/ 1631289 h 1978761"/>
                <a:gd name="connsiteX45" fmla="*/ 1678839 w 1920240"/>
                <a:gd name="connsiteY45" fmla="*/ 1616659 h 1978761"/>
                <a:gd name="connsiteX46" fmla="*/ 1693469 w 1920240"/>
                <a:gd name="connsiteY46" fmla="*/ 1543507 h 1978761"/>
                <a:gd name="connsiteX47" fmla="*/ 1697127 w 1920240"/>
                <a:gd name="connsiteY47" fmla="*/ 1506931 h 1978761"/>
                <a:gd name="connsiteX48" fmla="*/ 1686154 w 1920240"/>
                <a:gd name="connsiteY48" fmla="*/ 1422806 h 1978761"/>
                <a:gd name="connsiteX49" fmla="*/ 1634947 w 1920240"/>
                <a:gd name="connsiteY49" fmla="*/ 1082649 h 1978761"/>
                <a:gd name="connsiteX50" fmla="*/ 1528877 w 1920240"/>
                <a:gd name="connsiteY50" fmla="*/ 676656 h 1978761"/>
                <a:gd name="connsiteX51" fmla="*/ 1411834 w 1920240"/>
                <a:gd name="connsiteY51" fmla="*/ 212141 h 1978761"/>
                <a:gd name="connsiteX52" fmla="*/ 1404519 w 1920240"/>
                <a:gd name="connsiteY52" fmla="*/ 168249 h 1978761"/>
                <a:gd name="connsiteX53" fmla="*/ 1408176 w 1920240"/>
                <a:gd name="connsiteY53" fmla="*/ 21945 h 1978761"/>
                <a:gd name="connsiteX54" fmla="*/ 1554480 w 1920240"/>
                <a:gd name="connsiteY54" fmla="*/ 0 h 1978761"/>
                <a:gd name="connsiteX55" fmla="*/ 1561795 w 1920240"/>
                <a:gd name="connsiteY55" fmla="*/ 51206 h 1978761"/>
                <a:gd name="connsiteX56" fmla="*/ 1594714 w 1920240"/>
                <a:gd name="connsiteY56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16967 w 1920240"/>
                <a:gd name="connsiteY34" fmla="*/ 1349654 h 1978761"/>
                <a:gd name="connsiteX35" fmla="*/ 398679 w 1920240"/>
                <a:gd name="connsiteY35" fmla="*/ 1514246 h 1978761"/>
                <a:gd name="connsiteX36" fmla="*/ 402336 w 1920240"/>
                <a:gd name="connsiteY36" fmla="*/ 1550822 h 1978761"/>
                <a:gd name="connsiteX37" fmla="*/ 413309 w 1920240"/>
                <a:gd name="connsiteY37" fmla="*/ 1583741 h 1978761"/>
                <a:gd name="connsiteX38" fmla="*/ 435255 w 1920240"/>
                <a:gd name="connsiteY38" fmla="*/ 1616659 h 1978761"/>
                <a:gd name="connsiteX39" fmla="*/ 482803 w 1920240"/>
                <a:gd name="connsiteY39" fmla="*/ 1645920 h 1978761"/>
                <a:gd name="connsiteX40" fmla="*/ 541325 w 1920240"/>
                <a:gd name="connsiteY40" fmla="*/ 1653235 h 1978761"/>
                <a:gd name="connsiteX41" fmla="*/ 1561795 w 1920240"/>
                <a:gd name="connsiteY41" fmla="*/ 1649577 h 1978761"/>
                <a:gd name="connsiteX42" fmla="*/ 1638605 w 1920240"/>
                <a:gd name="connsiteY42" fmla="*/ 1638605 h 1978761"/>
                <a:gd name="connsiteX43" fmla="*/ 1667866 w 1920240"/>
                <a:gd name="connsiteY43" fmla="*/ 1631289 h 1978761"/>
                <a:gd name="connsiteX44" fmla="*/ 1678839 w 1920240"/>
                <a:gd name="connsiteY44" fmla="*/ 1616659 h 1978761"/>
                <a:gd name="connsiteX45" fmla="*/ 1693469 w 1920240"/>
                <a:gd name="connsiteY45" fmla="*/ 1543507 h 1978761"/>
                <a:gd name="connsiteX46" fmla="*/ 1697127 w 1920240"/>
                <a:gd name="connsiteY46" fmla="*/ 1506931 h 1978761"/>
                <a:gd name="connsiteX47" fmla="*/ 1686154 w 1920240"/>
                <a:gd name="connsiteY47" fmla="*/ 1422806 h 1978761"/>
                <a:gd name="connsiteX48" fmla="*/ 1634947 w 1920240"/>
                <a:gd name="connsiteY48" fmla="*/ 1082649 h 1978761"/>
                <a:gd name="connsiteX49" fmla="*/ 1528877 w 1920240"/>
                <a:gd name="connsiteY49" fmla="*/ 676656 h 1978761"/>
                <a:gd name="connsiteX50" fmla="*/ 1411834 w 1920240"/>
                <a:gd name="connsiteY50" fmla="*/ 212141 h 1978761"/>
                <a:gd name="connsiteX51" fmla="*/ 1404519 w 1920240"/>
                <a:gd name="connsiteY51" fmla="*/ 168249 h 1978761"/>
                <a:gd name="connsiteX52" fmla="*/ 1408176 w 1920240"/>
                <a:gd name="connsiteY52" fmla="*/ 21945 h 1978761"/>
                <a:gd name="connsiteX53" fmla="*/ 1554480 w 1920240"/>
                <a:gd name="connsiteY53" fmla="*/ 0 h 1978761"/>
                <a:gd name="connsiteX54" fmla="*/ 1561795 w 1920240"/>
                <a:gd name="connsiteY54" fmla="*/ 51206 h 1978761"/>
                <a:gd name="connsiteX55" fmla="*/ 1594714 w 1920240"/>
                <a:gd name="connsiteY55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514246 h 1978761"/>
                <a:gd name="connsiteX35" fmla="*/ 402336 w 1920240"/>
                <a:gd name="connsiteY35" fmla="*/ 1550822 h 1978761"/>
                <a:gd name="connsiteX36" fmla="*/ 413309 w 1920240"/>
                <a:gd name="connsiteY36" fmla="*/ 1583741 h 1978761"/>
                <a:gd name="connsiteX37" fmla="*/ 435255 w 1920240"/>
                <a:gd name="connsiteY37" fmla="*/ 1616659 h 1978761"/>
                <a:gd name="connsiteX38" fmla="*/ 482803 w 1920240"/>
                <a:gd name="connsiteY38" fmla="*/ 1645920 h 1978761"/>
                <a:gd name="connsiteX39" fmla="*/ 541325 w 1920240"/>
                <a:gd name="connsiteY39" fmla="*/ 1653235 h 1978761"/>
                <a:gd name="connsiteX40" fmla="*/ 1561795 w 1920240"/>
                <a:gd name="connsiteY40" fmla="*/ 1649577 h 1978761"/>
                <a:gd name="connsiteX41" fmla="*/ 1638605 w 1920240"/>
                <a:gd name="connsiteY41" fmla="*/ 1638605 h 1978761"/>
                <a:gd name="connsiteX42" fmla="*/ 1667866 w 1920240"/>
                <a:gd name="connsiteY42" fmla="*/ 1631289 h 1978761"/>
                <a:gd name="connsiteX43" fmla="*/ 1678839 w 1920240"/>
                <a:gd name="connsiteY43" fmla="*/ 1616659 h 1978761"/>
                <a:gd name="connsiteX44" fmla="*/ 1693469 w 1920240"/>
                <a:gd name="connsiteY44" fmla="*/ 1543507 h 1978761"/>
                <a:gd name="connsiteX45" fmla="*/ 1697127 w 1920240"/>
                <a:gd name="connsiteY45" fmla="*/ 1506931 h 1978761"/>
                <a:gd name="connsiteX46" fmla="*/ 1686154 w 1920240"/>
                <a:gd name="connsiteY46" fmla="*/ 1422806 h 1978761"/>
                <a:gd name="connsiteX47" fmla="*/ 1634947 w 1920240"/>
                <a:gd name="connsiteY47" fmla="*/ 1082649 h 1978761"/>
                <a:gd name="connsiteX48" fmla="*/ 1528877 w 1920240"/>
                <a:gd name="connsiteY48" fmla="*/ 676656 h 1978761"/>
                <a:gd name="connsiteX49" fmla="*/ 1411834 w 1920240"/>
                <a:gd name="connsiteY49" fmla="*/ 212141 h 1978761"/>
                <a:gd name="connsiteX50" fmla="*/ 1404519 w 1920240"/>
                <a:gd name="connsiteY50" fmla="*/ 168249 h 1978761"/>
                <a:gd name="connsiteX51" fmla="*/ 1408176 w 1920240"/>
                <a:gd name="connsiteY51" fmla="*/ 21945 h 1978761"/>
                <a:gd name="connsiteX52" fmla="*/ 1554480 w 1920240"/>
                <a:gd name="connsiteY52" fmla="*/ 0 h 1978761"/>
                <a:gd name="connsiteX53" fmla="*/ 1561795 w 1920240"/>
                <a:gd name="connsiteY53" fmla="*/ 51206 h 1978761"/>
                <a:gd name="connsiteX54" fmla="*/ 1594714 w 1920240"/>
                <a:gd name="connsiteY54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02336 w 1920240"/>
                <a:gd name="connsiteY34" fmla="*/ 1550822 h 1978761"/>
                <a:gd name="connsiteX35" fmla="*/ 413309 w 1920240"/>
                <a:gd name="connsiteY35" fmla="*/ 1583741 h 1978761"/>
                <a:gd name="connsiteX36" fmla="*/ 435255 w 1920240"/>
                <a:gd name="connsiteY36" fmla="*/ 1616659 h 1978761"/>
                <a:gd name="connsiteX37" fmla="*/ 482803 w 1920240"/>
                <a:gd name="connsiteY37" fmla="*/ 1645920 h 1978761"/>
                <a:gd name="connsiteX38" fmla="*/ 541325 w 1920240"/>
                <a:gd name="connsiteY38" fmla="*/ 1653235 h 1978761"/>
                <a:gd name="connsiteX39" fmla="*/ 1561795 w 1920240"/>
                <a:gd name="connsiteY39" fmla="*/ 1649577 h 1978761"/>
                <a:gd name="connsiteX40" fmla="*/ 1638605 w 1920240"/>
                <a:gd name="connsiteY40" fmla="*/ 1638605 h 1978761"/>
                <a:gd name="connsiteX41" fmla="*/ 1667866 w 1920240"/>
                <a:gd name="connsiteY41" fmla="*/ 1631289 h 1978761"/>
                <a:gd name="connsiteX42" fmla="*/ 1678839 w 1920240"/>
                <a:gd name="connsiteY42" fmla="*/ 1616659 h 1978761"/>
                <a:gd name="connsiteX43" fmla="*/ 1693469 w 1920240"/>
                <a:gd name="connsiteY43" fmla="*/ 1543507 h 1978761"/>
                <a:gd name="connsiteX44" fmla="*/ 1697127 w 1920240"/>
                <a:gd name="connsiteY44" fmla="*/ 1506931 h 1978761"/>
                <a:gd name="connsiteX45" fmla="*/ 1686154 w 1920240"/>
                <a:gd name="connsiteY45" fmla="*/ 1422806 h 1978761"/>
                <a:gd name="connsiteX46" fmla="*/ 1634947 w 1920240"/>
                <a:gd name="connsiteY46" fmla="*/ 1082649 h 1978761"/>
                <a:gd name="connsiteX47" fmla="*/ 1528877 w 1920240"/>
                <a:gd name="connsiteY47" fmla="*/ 676656 h 1978761"/>
                <a:gd name="connsiteX48" fmla="*/ 1411834 w 1920240"/>
                <a:gd name="connsiteY48" fmla="*/ 212141 h 1978761"/>
                <a:gd name="connsiteX49" fmla="*/ 1404519 w 1920240"/>
                <a:gd name="connsiteY49" fmla="*/ 168249 h 1978761"/>
                <a:gd name="connsiteX50" fmla="*/ 1408176 w 1920240"/>
                <a:gd name="connsiteY50" fmla="*/ 21945 h 1978761"/>
                <a:gd name="connsiteX51" fmla="*/ 1554480 w 1920240"/>
                <a:gd name="connsiteY51" fmla="*/ 0 h 1978761"/>
                <a:gd name="connsiteX52" fmla="*/ 1561795 w 1920240"/>
                <a:gd name="connsiteY52" fmla="*/ 51206 h 1978761"/>
                <a:gd name="connsiteX53" fmla="*/ 1594714 w 1920240"/>
                <a:gd name="connsiteY53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402336 w 1920240"/>
                <a:gd name="connsiteY33" fmla="*/ 1550822 h 1978761"/>
                <a:gd name="connsiteX34" fmla="*/ 413309 w 1920240"/>
                <a:gd name="connsiteY34" fmla="*/ 1583741 h 1978761"/>
                <a:gd name="connsiteX35" fmla="*/ 435255 w 1920240"/>
                <a:gd name="connsiteY35" fmla="*/ 1616659 h 1978761"/>
                <a:gd name="connsiteX36" fmla="*/ 482803 w 1920240"/>
                <a:gd name="connsiteY36" fmla="*/ 1645920 h 1978761"/>
                <a:gd name="connsiteX37" fmla="*/ 541325 w 1920240"/>
                <a:gd name="connsiteY37" fmla="*/ 1653235 h 1978761"/>
                <a:gd name="connsiteX38" fmla="*/ 1561795 w 1920240"/>
                <a:gd name="connsiteY38" fmla="*/ 1649577 h 1978761"/>
                <a:gd name="connsiteX39" fmla="*/ 1638605 w 1920240"/>
                <a:gd name="connsiteY39" fmla="*/ 1638605 h 1978761"/>
                <a:gd name="connsiteX40" fmla="*/ 1667866 w 1920240"/>
                <a:gd name="connsiteY40" fmla="*/ 1631289 h 1978761"/>
                <a:gd name="connsiteX41" fmla="*/ 1678839 w 1920240"/>
                <a:gd name="connsiteY41" fmla="*/ 1616659 h 1978761"/>
                <a:gd name="connsiteX42" fmla="*/ 1693469 w 1920240"/>
                <a:gd name="connsiteY42" fmla="*/ 1543507 h 1978761"/>
                <a:gd name="connsiteX43" fmla="*/ 1697127 w 1920240"/>
                <a:gd name="connsiteY43" fmla="*/ 1506931 h 1978761"/>
                <a:gd name="connsiteX44" fmla="*/ 1686154 w 1920240"/>
                <a:gd name="connsiteY44" fmla="*/ 1422806 h 1978761"/>
                <a:gd name="connsiteX45" fmla="*/ 1634947 w 1920240"/>
                <a:gd name="connsiteY45" fmla="*/ 1082649 h 1978761"/>
                <a:gd name="connsiteX46" fmla="*/ 1528877 w 1920240"/>
                <a:gd name="connsiteY46" fmla="*/ 676656 h 1978761"/>
                <a:gd name="connsiteX47" fmla="*/ 1411834 w 1920240"/>
                <a:gd name="connsiteY47" fmla="*/ 212141 h 1978761"/>
                <a:gd name="connsiteX48" fmla="*/ 1404519 w 1920240"/>
                <a:gd name="connsiteY48" fmla="*/ 168249 h 1978761"/>
                <a:gd name="connsiteX49" fmla="*/ 1408176 w 1920240"/>
                <a:gd name="connsiteY49" fmla="*/ 21945 h 1978761"/>
                <a:gd name="connsiteX50" fmla="*/ 1554480 w 1920240"/>
                <a:gd name="connsiteY50" fmla="*/ 0 h 1978761"/>
                <a:gd name="connsiteX51" fmla="*/ 1561795 w 1920240"/>
                <a:gd name="connsiteY51" fmla="*/ 51206 h 1978761"/>
                <a:gd name="connsiteX52" fmla="*/ 1594714 w 1920240"/>
                <a:gd name="connsiteY52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402336 w 1920240"/>
                <a:gd name="connsiteY32" fmla="*/ 1550822 h 1978761"/>
                <a:gd name="connsiteX33" fmla="*/ 413309 w 1920240"/>
                <a:gd name="connsiteY33" fmla="*/ 1583741 h 1978761"/>
                <a:gd name="connsiteX34" fmla="*/ 435255 w 1920240"/>
                <a:gd name="connsiteY34" fmla="*/ 1616659 h 1978761"/>
                <a:gd name="connsiteX35" fmla="*/ 482803 w 1920240"/>
                <a:gd name="connsiteY35" fmla="*/ 1645920 h 1978761"/>
                <a:gd name="connsiteX36" fmla="*/ 541325 w 1920240"/>
                <a:gd name="connsiteY36" fmla="*/ 1653235 h 1978761"/>
                <a:gd name="connsiteX37" fmla="*/ 1561795 w 1920240"/>
                <a:gd name="connsiteY37" fmla="*/ 1649577 h 1978761"/>
                <a:gd name="connsiteX38" fmla="*/ 1638605 w 1920240"/>
                <a:gd name="connsiteY38" fmla="*/ 1638605 h 1978761"/>
                <a:gd name="connsiteX39" fmla="*/ 1667866 w 1920240"/>
                <a:gd name="connsiteY39" fmla="*/ 1631289 h 1978761"/>
                <a:gd name="connsiteX40" fmla="*/ 1678839 w 1920240"/>
                <a:gd name="connsiteY40" fmla="*/ 1616659 h 1978761"/>
                <a:gd name="connsiteX41" fmla="*/ 1693469 w 1920240"/>
                <a:gd name="connsiteY41" fmla="*/ 1543507 h 1978761"/>
                <a:gd name="connsiteX42" fmla="*/ 1697127 w 1920240"/>
                <a:gd name="connsiteY42" fmla="*/ 1506931 h 1978761"/>
                <a:gd name="connsiteX43" fmla="*/ 1686154 w 1920240"/>
                <a:gd name="connsiteY43" fmla="*/ 1422806 h 1978761"/>
                <a:gd name="connsiteX44" fmla="*/ 1634947 w 1920240"/>
                <a:gd name="connsiteY44" fmla="*/ 1082649 h 1978761"/>
                <a:gd name="connsiteX45" fmla="*/ 1528877 w 1920240"/>
                <a:gd name="connsiteY45" fmla="*/ 676656 h 1978761"/>
                <a:gd name="connsiteX46" fmla="*/ 1411834 w 1920240"/>
                <a:gd name="connsiteY46" fmla="*/ 212141 h 1978761"/>
                <a:gd name="connsiteX47" fmla="*/ 1404519 w 1920240"/>
                <a:gd name="connsiteY47" fmla="*/ 168249 h 1978761"/>
                <a:gd name="connsiteX48" fmla="*/ 1408176 w 1920240"/>
                <a:gd name="connsiteY48" fmla="*/ 21945 h 1978761"/>
                <a:gd name="connsiteX49" fmla="*/ 1554480 w 1920240"/>
                <a:gd name="connsiteY49" fmla="*/ 0 h 1978761"/>
                <a:gd name="connsiteX50" fmla="*/ 1561795 w 1920240"/>
                <a:gd name="connsiteY50" fmla="*/ 51206 h 1978761"/>
                <a:gd name="connsiteX51" fmla="*/ 1594714 w 1920240"/>
                <a:gd name="connsiteY5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02336 w 1920240"/>
                <a:gd name="connsiteY31" fmla="*/ 1550822 h 1978761"/>
                <a:gd name="connsiteX32" fmla="*/ 413309 w 1920240"/>
                <a:gd name="connsiteY32" fmla="*/ 1583741 h 1978761"/>
                <a:gd name="connsiteX33" fmla="*/ 435255 w 1920240"/>
                <a:gd name="connsiteY33" fmla="*/ 1616659 h 1978761"/>
                <a:gd name="connsiteX34" fmla="*/ 482803 w 1920240"/>
                <a:gd name="connsiteY34" fmla="*/ 1645920 h 1978761"/>
                <a:gd name="connsiteX35" fmla="*/ 541325 w 1920240"/>
                <a:gd name="connsiteY35" fmla="*/ 1653235 h 1978761"/>
                <a:gd name="connsiteX36" fmla="*/ 1561795 w 1920240"/>
                <a:gd name="connsiteY36" fmla="*/ 1649577 h 1978761"/>
                <a:gd name="connsiteX37" fmla="*/ 1638605 w 1920240"/>
                <a:gd name="connsiteY37" fmla="*/ 1638605 h 1978761"/>
                <a:gd name="connsiteX38" fmla="*/ 1667866 w 1920240"/>
                <a:gd name="connsiteY38" fmla="*/ 1631289 h 1978761"/>
                <a:gd name="connsiteX39" fmla="*/ 1678839 w 1920240"/>
                <a:gd name="connsiteY39" fmla="*/ 1616659 h 1978761"/>
                <a:gd name="connsiteX40" fmla="*/ 1693469 w 1920240"/>
                <a:gd name="connsiteY40" fmla="*/ 1543507 h 1978761"/>
                <a:gd name="connsiteX41" fmla="*/ 1697127 w 1920240"/>
                <a:gd name="connsiteY41" fmla="*/ 1506931 h 1978761"/>
                <a:gd name="connsiteX42" fmla="*/ 1686154 w 1920240"/>
                <a:gd name="connsiteY42" fmla="*/ 1422806 h 1978761"/>
                <a:gd name="connsiteX43" fmla="*/ 1634947 w 1920240"/>
                <a:gd name="connsiteY43" fmla="*/ 1082649 h 1978761"/>
                <a:gd name="connsiteX44" fmla="*/ 1528877 w 1920240"/>
                <a:gd name="connsiteY44" fmla="*/ 676656 h 1978761"/>
                <a:gd name="connsiteX45" fmla="*/ 1411834 w 1920240"/>
                <a:gd name="connsiteY45" fmla="*/ 212141 h 1978761"/>
                <a:gd name="connsiteX46" fmla="*/ 1404519 w 1920240"/>
                <a:gd name="connsiteY46" fmla="*/ 168249 h 1978761"/>
                <a:gd name="connsiteX47" fmla="*/ 1408176 w 1920240"/>
                <a:gd name="connsiteY47" fmla="*/ 21945 h 1978761"/>
                <a:gd name="connsiteX48" fmla="*/ 1554480 w 1920240"/>
                <a:gd name="connsiteY48" fmla="*/ 0 h 1978761"/>
                <a:gd name="connsiteX49" fmla="*/ 1561795 w 1920240"/>
                <a:gd name="connsiteY49" fmla="*/ 51206 h 1978761"/>
                <a:gd name="connsiteX50" fmla="*/ 1594714 w 1920240"/>
                <a:gd name="connsiteY5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13309 w 1920240"/>
                <a:gd name="connsiteY31" fmla="*/ 1583741 h 1978761"/>
                <a:gd name="connsiteX32" fmla="*/ 435255 w 1920240"/>
                <a:gd name="connsiteY32" fmla="*/ 1616659 h 1978761"/>
                <a:gd name="connsiteX33" fmla="*/ 482803 w 1920240"/>
                <a:gd name="connsiteY33" fmla="*/ 1645920 h 1978761"/>
                <a:gd name="connsiteX34" fmla="*/ 541325 w 1920240"/>
                <a:gd name="connsiteY34" fmla="*/ 1653235 h 1978761"/>
                <a:gd name="connsiteX35" fmla="*/ 1561795 w 1920240"/>
                <a:gd name="connsiteY35" fmla="*/ 1649577 h 1978761"/>
                <a:gd name="connsiteX36" fmla="*/ 1638605 w 1920240"/>
                <a:gd name="connsiteY36" fmla="*/ 1638605 h 1978761"/>
                <a:gd name="connsiteX37" fmla="*/ 1667866 w 1920240"/>
                <a:gd name="connsiteY37" fmla="*/ 1631289 h 1978761"/>
                <a:gd name="connsiteX38" fmla="*/ 1678839 w 1920240"/>
                <a:gd name="connsiteY38" fmla="*/ 1616659 h 1978761"/>
                <a:gd name="connsiteX39" fmla="*/ 1693469 w 1920240"/>
                <a:gd name="connsiteY39" fmla="*/ 1543507 h 1978761"/>
                <a:gd name="connsiteX40" fmla="*/ 1697127 w 1920240"/>
                <a:gd name="connsiteY40" fmla="*/ 1506931 h 1978761"/>
                <a:gd name="connsiteX41" fmla="*/ 1686154 w 1920240"/>
                <a:gd name="connsiteY41" fmla="*/ 1422806 h 1978761"/>
                <a:gd name="connsiteX42" fmla="*/ 1634947 w 1920240"/>
                <a:gd name="connsiteY42" fmla="*/ 1082649 h 1978761"/>
                <a:gd name="connsiteX43" fmla="*/ 1528877 w 1920240"/>
                <a:gd name="connsiteY43" fmla="*/ 676656 h 1978761"/>
                <a:gd name="connsiteX44" fmla="*/ 1411834 w 1920240"/>
                <a:gd name="connsiteY44" fmla="*/ 212141 h 1978761"/>
                <a:gd name="connsiteX45" fmla="*/ 1404519 w 1920240"/>
                <a:gd name="connsiteY45" fmla="*/ 168249 h 1978761"/>
                <a:gd name="connsiteX46" fmla="*/ 1408176 w 1920240"/>
                <a:gd name="connsiteY46" fmla="*/ 21945 h 1978761"/>
                <a:gd name="connsiteX47" fmla="*/ 1554480 w 1920240"/>
                <a:gd name="connsiteY47" fmla="*/ 0 h 1978761"/>
                <a:gd name="connsiteX48" fmla="*/ 1561795 w 1920240"/>
                <a:gd name="connsiteY48" fmla="*/ 51206 h 1978761"/>
                <a:gd name="connsiteX49" fmla="*/ 1594714 w 1920240"/>
                <a:gd name="connsiteY4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35255 w 1920240"/>
                <a:gd name="connsiteY31" fmla="*/ 1616659 h 1978761"/>
                <a:gd name="connsiteX32" fmla="*/ 482803 w 1920240"/>
                <a:gd name="connsiteY32" fmla="*/ 1645920 h 1978761"/>
                <a:gd name="connsiteX33" fmla="*/ 541325 w 1920240"/>
                <a:gd name="connsiteY33" fmla="*/ 1653235 h 1978761"/>
                <a:gd name="connsiteX34" fmla="*/ 1561795 w 1920240"/>
                <a:gd name="connsiteY34" fmla="*/ 1649577 h 1978761"/>
                <a:gd name="connsiteX35" fmla="*/ 1638605 w 1920240"/>
                <a:gd name="connsiteY35" fmla="*/ 1638605 h 1978761"/>
                <a:gd name="connsiteX36" fmla="*/ 1667866 w 1920240"/>
                <a:gd name="connsiteY36" fmla="*/ 1631289 h 1978761"/>
                <a:gd name="connsiteX37" fmla="*/ 1678839 w 1920240"/>
                <a:gd name="connsiteY37" fmla="*/ 1616659 h 1978761"/>
                <a:gd name="connsiteX38" fmla="*/ 1693469 w 1920240"/>
                <a:gd name="connsiteY38" fmla="*/ 1543507 h 1978761"/>
                <a:gd name="connsiteX39" fmla="*/ 1697127 w 1920240"/>
                <a:gd name="connsiteY39" fmla="*/ 1506931 h 1978761"/>
                <a:gd name="connsiteX40" fmla="*/ 1686154 w 1920240"/>
                <a:gd name="connsiteY40" fmla="*/ 1422806 h 1978761"/>
                <a:gd name="connsiteX41" fmla="*/ 1634947 w 1920240"/>
                <a:gd name="connsiteY41" fmla="*/ 1082649 h 1978761"/>
                <a:gd name="connsiteX42" fmla="*/ 1528877 w 1920240"/>
                <a:gd name="connsiteY42" fmla="*/ 676656 h 1978761"/>
                <a:gd name="connsiteX43" fmla="*/ 1411834 w 1920240"/>
                <a:gd name="connsiteY43" fmla="*/ 212141 h 1978761"/>
                <a:gd name="connsiteX44" fmla="*/ 1404519 w 1920240"/>
                <a:gd name="connsiteY44" fmla="*/ 168249 h 1978761"/>
                <a:gd name="connsiteX45" fmla="*/ 1408176 w 1920240"/>
                <a:gd name="connsiteY45" fmla="*/ 21945 h 1978761"/>
                <a:gd name="connsiteX46" fmla="*/ 1554480 w 1920240"/>
                <a:gd name="connsiteY46" fmla="*/ 0 h 1978761"/>
                <a:gd name="connsiteX47" fmla="*/ 1561795 w 1920240"/>
                <a:gd name="connsiteY47" fmla="*/ 51206 h 1978761"/>
                <a:gd name="connsiteX48" fmla="*/ 1594714 w 1920240"/>
                <a:gd name="connsiteY48" fmla="*/ 237744 h 197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20240" h="1978761">
                  <a:moveTo>
                    <a:pt x="1594714" y="237744"/>
                  </a:moveTo>
                  <a:lnTo>
                    <a:pt x="1653235" y="526694"/>
                  </a:lnTo>
                  <a:lnTo>
                    <a:pt x="1733703" y="848563"/>
                  </a:lnTo>
                  <a:lnTo>
                    <a:pt x="1773936" y="994867"/>
                  </a:lnTo>
                  <a:lnTo>
                    <a:pt x="1854403" y="1499616"/>
                  </a:lnTo>
                  <a:lnTo>
                    <a:pt x="1887322" y="1561795"/>
                  </a:lnTo>
                  <a:lnTo>
                    <a:pt x="1920240" y="1623974"/>
                  </a:lnTo>
                  <a:lnTo>
                    <a:pt x="1920240" y="1649577"/>
                  </a:lnTo>
                  <a:lnTo>
                    <a:pt x="1898295" y="1715414"/>
                  </a:lnTo>
                  <a:lnTo>
                    <a:pt x="1843431" y="1803197"/>
                  </a:lnTo>
                  <a:lnTo>
                    <a:pt x="1770279" y="1909267"/>
                  </a:lnTo>
                  <a:lnTo>
                    <a:pt x="1719072" y="1971446"/>
                  </a:lnTo>
                  <a:lnTo>
                    <a:pt x="1697127" y="1978761"/>
                  </a:lnTo>
                  <a:lnTo>
                    <a:pt x="1653235" y="1971446"/>
                  </a:lnTo>
                  <a:lnTo>
                    <a:pt x="1609344" y="1956816"/>
                  </a:lnTo>
                  <a:lnTo>
                    <a:pt x="1525219" y="1923897"/>
                  </a:lnTo>
                  <a:lnTo>
                    <a:pt x="1470355" y="1920240"/>
                  </a:lnTo>
                  <a:lnTo>
                    <a:pt x="1159459" y="1909267"/>
                  </a:lnTo>
                  <a:lnTo>
                    <a:pt x="603504" y="1890979"/>
                  </a:lnTo>
                  <a:lnTo>
                    <a:pt x="380391" y="1880006"/>
                  </a:lnTo>
                  <a:lnTo>
                    <a:pt x="299923" y="1858061"/>
                  </a:lnTo>
                  <a:lnTo>
                    <a:pt x="208483" y="1825142"/>
                  </a:lnTo>
                  <a:lnTo>
                    <a:pt x="131674" y="1788566"/>
                  </a:lnTo>
                  <a:lnTo>
                    <a:pt x="65837" y="1741017"/>
                  </a:lnTo>
                  <a:lnTo>
                    <a:pt x="32919" y="1708099"/>
                  </a:lnTo>
                  <a:lnTo>
                    <a:pt x="10973" y="1667865"/>
                  </a:lnTo>
                  <a:lnTo>
                    <a:pt x="0" y="1627632"/>
                  </a:lnTo>
                  <a:lnTo>
                    <a:pt x="3658" y="1605686"/>
                  </a:lnTo>
                  <a:lnTo>
                    <a:pt x="10973" y="1591056"/>
                  </a:lnTo>
                  <a:lnTo>
                    <a:pt x="43891" y="1572768"/>
                  </a:lnTo>
                  <a:lnTo>
                    <a:pt x="95098" y="1550822"/>
                  </a:lnTo>
                  <a:lnTo>
                    <a:pt x="435255" y="1616659"/>
                  </a:lnTo>
                  <a:lnTo>
                    <a:pt x="482803" y="1645920"/>
                  </a:lnTo>
                  <a:lnTo>
                    <a:pt x="541325" y="1653235"/>
                  </a:lnTo>
                  <a:lnTo>
                    <a:pt x="1561795" y="1649577"/>
                  </a:lnTo>
                  <a:lnTo>
                    <a:pt x="1638605" y="1638605"/>
                  </a:lnTo>
                  <a:lnTo>
                    <a:pt x="1667866" y="1631289"/>
                  </a:lnTo>
                  <a:lnTo>
                    <a:pt x="1678839" y="1616659"/>
                  </a:lnTo>
                  <a:lnTo>
                    <a:pt x="1693469" y="1543507"/>
                  </a:lnTo>
                  <a:lnTo>
                    <a:pt x="1697127" y="1506931"/>
                  </a:lnTo>
                  <a:lnTo>
                    <a:pt x="1686154" y="1422806"/>
                  </a:lnTo>
                  <a:lnTo>
                    <a:pt x="1634947" y="1082649"/>
                  </a:lnTo>
                  <a:lnTo>
                    <a:pt x="1528877" y="676656"/>
                  </a:lnTo>
                  <a:lnTo>
                    <a:pt x="1411834" y="212141"/>
                  </a:lnTo>
                  <a:lnTo>
                    <a:pt x="1404519" y="168249"/>
                  </a:lnTo>
                  <a:lnTo>
                    <a:pt x="1408176" y="21945"/>
                  </a:lnTo>
                  <a:lnTo>
                    <a:pt x="1554480" y="0"/>
                  </a:lnTo>
                  <a:lnTo>
                    <a:pt x="1561795" y="51206"/>
                  </a:lnTo>
                  <a:lnTo>
                    <a:pt x="1594714" y="237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6">
              <a:extLst>
                <a:ext uri="{FF2B5EF4-FFF2-40B4-BE49-F238E27FC236}">
                  <a16:creationId xmlns:a16="http://schemas.microsoft.com/office/drawing/2014/main" id="{4EA552D2-9743-4A69-8BBF-A79E6B7754A8}"/>
                </a:ext>
              </a:extLst>
            </p:cNvPr>
            <p:cNvSpPr/>
            <p:nvPr/>
          </p:nvSpPr>
          <p:spPr>
            <a:xfrm>
              <a:off x="5494338" y="5160964"/>
              <a:ext cx="482600" cy="390525"/>
            </a:xfrm>
            <a:custGeom>
              <a:avLst/>
              <a:gdLst>
                <a:gd name="connsiteX0" fmla="*/ 269081 w 483394"/>
                <a:gd name="connsiteY0" fmla="*/ 54769 h 390525"/>
                <a:gd name="connsiteX1" fmla="*/ 73819 w 483394"/>
                <a:gd name="connsiteY1" fmla="*/ 19050 h 390525"/>
                <a:gd name="connsiteX2" fmla="*/ 19050 w 483394"/>
                <a:gd name="connsiteY2" fmla="*/ 7144 h 390525"/>
                <a:gd name="connsiteX3" fmla="*/ 2381 w 483394"/>
                <a:gd name="connsiteY3" fmla="*/ 14287 h 390525"/>
                <a:gd name="connsiteX4" fmla="*/ 0 w 483394"/>
                <a:gd name="connsiteY4" fmla="*/ 28575 h 390525"/>
                <a:gd name="connsiteX5" fmla="*/ 11906 w 483394"/>
                <a:gd name="connsiteY5" fmla="*/ 52387 h 390525"/>
                <a:gd name="connsiteX6" fmla="*/ 52387 w 483394"/>
                <a:gd name="connsiteY6" fmla="*/ 80962 h 390525"/>
                <a:gd name="connsiteX7" fmla="*/ 135731 w 483394"/>
                <a:gd name="connsiteY7" fmla="*/ 138112 h 390525"/>
                <a:gd name="connsiteX8" fmla="*/ 230981 w 483394"/>
                <a:gd name="connsiteY8" fmla="*/ 209550 h 390525"/>
                <a:gd name="connsiteX9" fmla="*/ 340519 w 483394"/>
                <a:gd name="connsiteY9" fmla="*/ 300037 h 390525"/>
                <a:gd name="connsiteX10" fmla="*/ 383381 w 483394"/>
                <a:gd name="connsiteY10" fmla="*/ 359569 h 390525"/>
                <a:gd name="connsiteX11" fmla="*/ 409575 w 483394"/>
                <a:gd name="connsiteY11" fmla="*/ 390525 h 390525"/>
                <a:gd name="connsiteX12" fmla="*/ 483394 w 483394"/>
                <a:gd name="connsiteY12" fmla="*/ 0 h 390525"/>
                <a:gd name="connsiteX13" fmla="*/ 447675 w 483394"/>
                <a:gd name="connsiteY13" fmla="*/ 21431 h 390525"/>
                <a:gd name="connsiteX14" fmla="*/ 421481 w 483394"/>
                <a:gd name="connsiteY14" fmla="*/ 45244 h 390525"/>
                <a:gd name="connsiteX15" fmla="*/ 390525 w 483394"/>
                <a:gd name="connsiteY15" fmla="*/ 61912 h 390525"/>
                <a:gd name="connsiteX16" fmla="*/ 361950 w 483394"/>
                <a:gd name="connsiteY16" fmla="*/ 66675 h 390525"/>
                <a:gd name="connsiteX17" fmla="*/ 330994 w 483394"/>
                <a:gd name="connsiteY17" fmla="*/ 66675 h 390525"/>
                <a:gd name="connsiteX18" fmla="*/ 269081 w 483394"/>
                <a:gd name="connsiteY18" fmla="*/ 547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394" h="390525">
                  <a:moveTo>
                    <a:pt x="269081" y="54769"/>
                  </a:moveTo>
                  <a:lnTo>
                    <a:pt x="73819" y="19050"/>
                  </a:lnTo>
                  <a:lnTo>
                    <a:pt x="19050" y="7144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11906" y="52387"/>
                  </a:lnTo>
                  <a:lnTo>
                    <a:pt x="52387" y="80962"/>
                  </a:lnTo>
                  <a:lnTo>
                    <a:pt x="135731" y="138112"/>
                  </a:lnTo>
                  <a:lnTo>
                    <a:pt x="230981" y="209550"/>
                  </a:lnTo>
                  <a:lnTo>
                    <a:pt x="340519" y="300037"/>
                  </a:lnTo>
                  <a:lnTo>
                    <a:pt x="383381" y="359569"/>
                  </a:lnTo>
                  <a:lnTo>
                    <a:pt x="409575" y="390525"/>
                  </a:lnTo>
                  <a:lnTo>
                    <a:pt x="483394" y="0"/>
                  </a:lnTo>
                  <a:lnTo>
                    <a:pt x="447675" y="21431"/>
                  </a:lnTo>
                  <a:lnTo>
                    <a:pt x="421481" y="45244"/>
                  </a:lnTo>
                  <a:lnTo>
                    <a:pt x="390525" y="61912"/>
                  </a:lnTo>
                  <a:lnTo>
                    <a:pt x="361950" y="66675"/>
                  </a:lnTo>
                  <a:lnTo>
                    <a:pt x="330994" y="66675"/>
                  </a:lnTo>
                  <a:lnTo>
                    <a:pt x="269081" y="54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4">
              <a:extLst>
                <a:ext uri="{FF2B5EF4-FFF2-40B4-BE49-F238E27FC236}">
                  <a16:creationId xmlns:a16="http://schemas.microsoft.com/office/drawing/2014/main" id="{15D425B2-4127-49CE-AF93-045A261FB8A8}"/>
                </a:ext>
              </a:extLst>
            </p:cNvPr>
            <p:cNvSpPr/>
            <p:nvPr/>
          </p:nvSpPr>
          <p:spPr>
            <a:xfrm rot="16200000">
              <a:off x="2806701" y="3448051"/>
              <a:ext cx="4518025" cy="511175"/>
            </a:xfrm>
            <a:custGeom>
              <a:avLst/>
              <a:gdLst>
                <a:gd name="connsiteX0" fmla="*/ 3118919 w 4517679"/>
                <a:gd name="connsiteY0" fmla="*/ 230863 h 511521"/>
                <a:gd name="connsiteX1" fmla="*/ 4065006 w 4517679"/>
                <a:gd name="connsiteY1" fmla="*/ 230863 h 511521"/>
                <a:gd name="connsiteX2" fmla="*/ 4141961 w 4517679"/>
                <a:gd name="connsiteY2" fmla="*/ 226336 h 511521"/>
                <a:gd name="connsiteX3" fmla="*/ 4191755 w 4517679"/>
                <a:gd name="connsiteY3" fmla="*/ 217283 h 511521"/>
                <a:gd name="connsiteX4" fmla="*/ 4259656 w 4517679"/>
                <a:gd name="connsiteY4" fmla="*/ 194649 h 511521"/>
                <a:gd name="connsiteX5" fmla="*/ 4318503 w 4517679"/>
                <a:gd name="connsiteY5" fmla="*/ 158435 h 511521"/>
                <a:gd name="connsiteX6" fmla="*/ 4409038 w 4517679"/>
                <a:gd name="connsiteY6" fmla="*/ 81481 h 511521"/>
                <a:gd name="connsiteX7" fmla="*/ 4458832 w 4517679"/>
                <a:gd name="connsiteY7" fmla="*/ 27160 h 511521"/>
                <a:gd name="connsiteX8" fmla="*/ 4485992 w 4517679"/>
                <a:gd name="connsiteY8" fmla="*/ 0 h 511521"/>
                <a:gd name="connsiteX9" fmla="*/ 4504099 w 4517679"/>
                <a:gd name="connsiteY9" fmla="*/ 4527 h 511521"/>
                <a:gd name="connsiteX10" fmla="*/ 4517679 w 4517679"/>
                <a:gd name="connsiteY10" fmla="*/ 27160 h 511521"/>
                <a:gd name="connsiteX11" fmla="*/ 4517679 w 4517679"/>
                <a:gd name="connsiteY11" fmla="*/ 54321 h 511521"/>
                <a:gd name="connsiteX12" fmla="*/ 4517679 w 4517679"/>
                <a:gd name="connsiteY12" fmla="*/ 90534 h 511521"/>
                <a:gd name="connsiteX13" fmla="*/ 4508626 w 4517679"/>
                <a:gd name="connsiteY13" fmla="*/ 140329 h 511521"/>
                <a:gd name="connsiteX14" fmla="*/ 4499572 w 4517679"/>
                <a:gd name="connsiteY14" fmla="*/ 190123 h 511521"/>
                <a:gd name="connsiteX15" fmla="*/ 4467885 w 4517679"/>
                <a:gd name="connsiteY15" fmla="*/ 262550 h 511521"/>
                <a:gd name="connsiteX16" fmla="*/ 4422618 w 4517679"/>
                <a:gd name="connsiteY16" fmla="*/ 348558 h 511521"/>
                <a:gd name="connsiteX17" fmla="*/ 4354717 w 4517679"/>
                <a:gd name="connsiteY17" fmla="*/ 461727 h 511521"/>
                <a:gd name="connsiteX18" fmla="*/ 4323030 w 4517679"/>
                <a:gd name="connsiteY18" fmla="*/ 497940 h 511521"/>
                <a:gd name="connsiteX19" fmla="*/ 4282289 w 4517679"/>
                <a:gd name="connsiteY19" fmla="*/ 506994 h 511521"/>
                <a:gd name="connsiteX20" fmla="*/ 4241549 w 4517679"/>
                <a:gd name="connsiteY20" fmla="*/ 511521 h 511521"/>
                <a:gd name="connsiteX21" fmla="*/ 4173648 w 4517679"/>
                <a:gd name="connsiteY21" fmla="*/ 493414 h 511521"/>
                <a:gd name="connsiteX22" fmla="*/ 4137434 w 4517679"/>
                <a:gd name="connsiteY22" fmla="*/ 479833 h 511521"/>
                <a:gd name="connsiteX23" fmla="*/ 4037846 w 4517679"/>
                <a:gd name="connsiteY23" fmla="*/ 479833 h 511521"/>
                <a:gd name="connsiteX24" fmla="*/ 2788468 w 4517679"/>
                <a:gd name="connsiteY24" fmla="*/ 475307 h 511521"/>
                <a:gd name="connsiteX25" fmla="*/ 1973656 w 4517679"/>
                <a:gd name="connsiteY25" fmla="*/ 470780 h 511521"/>
                <a:gd name="connsiteX26" fmla="*/ 434567 w 4517679"/>
                <a:gd name="connsiteY26" fmla="*/ 434566 h 511521"/>
                <a:gd name="connsiteX27" fmla="*/ 330452 w 4517679"/>
                <a:gd name="connsiteY27" fmla="*/ 434566 h 511521"/>
                <a:gd name="connsiteX28" fmla="*/ 208230 w 4517679"/>
                <a:gd name="connsiteY28" fmla="*/ 420986 h 511521"/>
                <a:gd name="connsiteX29" fmla="*/ 117695 w 4517679"/>
                <a:gd name="connsiteY29" fmla="*/ 398352 h 511521"/>
                <a:gd name="connsiteX30" fmla="*/ 58848 w 4517679"/>
                <a:gd name="connsiteY30" fmla="*/ 375719 h 511521"/>
                <a:gd name="connsiteX31" fmla="*/ 27161 w 4517679"/>
                <a:gd name="connsiteY31" fmla="*/ 357612 h 511521"/>
                <a:gd name="connsiteX32" fmla="*/ 4527 w 4517679"/>
                <a:gd name="connsiteY32" fmla="*/ 330451 h 511521"/>
                <a:gd name="connsiteX33" fmla="*/ 0 w 4517679"/>
                <a:gd name="connsiteY33" fmla="*/ 294237 h 511521"/>
                <a:gd name="connsiteX34" fmla="*/ 18107 w 4517679"/>
                <a:gd name="connsiteY34" fmla="*/ 271604 h 511521"/>
                <a:gd name="connsiteX35" fmla="*/ 67901 w 4517679"/>
                <a:gd name="connsiteY35" fmla="*/ 244443 h 511521"/>
                <a:gd name="connsiteX36" fmla="*/ 140329 w 4517679"/>
                <a:gd name="connsiteY36" fmla="*/ 226336 h 511521"/>
                <a:gd name="connsiteX37" fmla="*/ 244444 w 4517679"/>
                <a:gd name="connsiteY37" fmla="*/ 212756 h 511521"/>
                <a:gd name="connsiteX38" fmla="*/ 475307 w 4517679"/>
                <a:gd name="connsiteY38" fmla="*/ 212756 h 511521"/>
                <a:gd name="connsiteX39" fmla="*/ 1978182 w 4517679"/>
                <a:gd name="connsiteY39" fmla="*/ 230863 h 511521"/>
                <a:gd name="connsiteX40" fmla="*/ 3118919 w 4517679"/>
                <a:gd name="connsiteY40" fmla="*/ 230863 h 5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17679" h="511521">
                  <a:moveTo>
                    <a:pt x="3118919" y="230863"/>
                  </a:moveTo>
                  <a:lnTo>
                    <a:pt x="4065006" y="230863"/>
                  </a:lnTo>
                  <a:lnTo>
                    <a:pt x="4141961" y="226336"/>
                  </a:lnTo>
                  <a:lnTo>
                    <a:pt x="4191755" y="217283"/>
                  </a:lnTo>
                  <a:lnTo>
                    <a:pt x="4259656" y="194649"/>
                  </a:lnTo>
                  <a:lnTo>
                    <a:pt x="4318503" y="158435"/>
                  </a:lnTo>
                  <a:lnTo>
                    <a:pt x="4409038" y="81481"/>
                  </a:lnTo>
                  <a:lnTo>
                    <a:pt x="4458832" y="27160"/>
                  </a:lnTo>
                  <a:lnTo>
                    <a:pt x="4485992" y="0"/>
                  </a:lnTo>
                  <a:lnTo>
                    <a:pt x="4504099" y="4527"/>
                  </a:lnTo>
                  <a:lnTo>
                    <a:pt x="4517679" y="27160"/>
                  </a:lnTo>
                  <a:lnTo>
                    <a:pt x="4517679" y="54321"/>
                  </a:lnTo>
                  <a:lnTo>
                    <a:pt x="4517679" y="90534"/>
                  </a:lnTo>
                  <a:lnTo>
                    <a:pt x="4508626" y="140329"/>
                  </a:lnTo>
                  <a:lnTo>
                    <a:pt x="4499572" y="190123"/>
                  </a:lnTo>
                  <a:lnTo>
                    <a:pt x="4467885" y="262550"/>
                  </a:lnTo>
                  <a:lnTo>
                    <a:pt x="4422618" y="348558"/>
                  </a:lnTo>
                  <a:lnTo>
                    <a:pt x="4354717" y="461727"/>
                  </a:lnTo>
                  <a:lnTo>
                    <a:pt x="4323030" y="497940"/>
                  </a:lnTo>
                  <a:lnTo>
                    <a:pt x="4282289" y="506994"/>
                  </a:lnTo>
                  <a:lnTo>
                    <a:pt x="4241549" y="511521"/>
                  </a:lnTo>
                  <a:lnTo>
                    <a:pt x="4173648" y="493414"/>
                  </a:lnTo>
                  <a:lnTo>
                    <a:pt x="4137434" y="479833"/>
                  </a:lnTo>
                  <a:lnTo>
                    <a:pt x="4037846" y="479833"/>
                  </a:lnTo>
                  <a:lnTo>
                    <a:pt x="2788468" y="475307"/>
                  </a:lnTo>
                  <a:lnTo>
                    <a:pt x="1973656" y="470780"/>
                  </a:lnTo>
                  <a:lnTo>
                    <a:pt x="434567" y="434566"/>
                  </a:lnTo>
                  <a:lnTo>
                    <a:pt x="330452" y="434566"/>
                  </a:lnTo>
                  <a:lnTo>
                    <a:pt x="208230" y="420986"/>
                  </a:lnTo>
                  <a:lnTo>
                    <a:pt x="117695" y="398352"/>
                  </a:lnTo>
                  <a:lnTo>
                    <a:pt x="58848" y="375719"/>
                  </a:lnTo>
                  <a:lnTo>
                    <a:pt x="27161" y="357612"/>
                  </a:lnTo>
                  <a:lnTo>
                    <a:pt x="4527" y="330451"/>
                  </a:lnTo>
                  <a:lnTo>
                    <a:pt x="0" y="294237"/>
                  </a:lnTo>
                  <a:lnTo>
                    <a:pt x="18107" y="271604"/>
                  </a:lnTo>
                  <a:lnTo>
                    <a:pt x="67901" y="244443"/>
                  </a:lnTo>
                  <a:lnTo>
                    <a:pt x="140329" y="226336"/>
                  </a:lnTo>
                  <a:lnTo>
                    <a:pt x="244444" y="212756"/>
                  </a:lnTo>
                  <a:lnTo>
                    <a:pt x="475307" y="212756"/>
                  </a:lnTo>
                  <a:lnTo>
                    <a:pt x="1978182" y="230863"/>
                  </a:lnTo>
                  <a:lnTo>
                    <a:pt x="3118919" y="230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E384FA42-3FD4-4C86-8716-5AD29798B83B}"/>
                </a:ext>
              </a:extLst>
            </p:cNvPr>
            <p:cNvSpPr/>
            <p:nvPr/>
          </p:nvSpPr>
          <p:spPr>
            <a:xfrm>
              <a:off x="7315200" y="5243514"/>
              <a:ext cx="706438" cy="682625"/>
            </a:xfrm>
            <a:custGeom>
              <a:avLst/>
              <a:gdLst>
                <a:gd name="connsiteX0" fmla="*/ 309563 w 707231"/>
                <a:gd name="connsiteY0" fmla="*/ 76200 h 683418"/>
                <a:gd name="connsiteX1" fmla="*/ 80963 w 707231"/>
                <a:gd name="connsiteY1" fmla="*/ 9525 h 683418"/>
                <a:gd name="connsiteX2" fmla="*/ 42863 w 707231"/>
                <a:gd name="connsiteY2" fmla="*/ 0 h 683418"/>
                <a:gd name="connsiteX3" fmla="*/ 19050 w 707231"/>
                <a:gd name="connsiteY3" fmla="*/ 0 h 683418"/>
                <a:gd name="connsiteX4" fmla="*/ 0 w 707231"/>
                <a:gd name="connsiteY4" fmla="*/ 9525 h 683418"/>
                <a:gd name="connsiteX5" fmla="*/ 0 w 707231"/>
                <a:gd name="connsiteY5" fmla="*/ 30956 h 683418"/>
                <a:gd name="connsiteX6" fmla="*/ 11906 w 707231"/>
                <a:gd name="connsiteY6" fmla="*/ 50006 h 683418"/>
                <a:gd name="connsiteX7" fmla="*/ 50006 w 707231"/>
                <a:gd name="connsiteY7" fmla="*/ 80962 h 683418"/>
                <a:gd name="connsiteX8" fmla="*/ 157163 w 707231"/>
                <a:gd name="connsiteY8" fmla="*/ 147637 h 683418"/>
                <a:gd name="connsiteX9" fmla="*/ 250031 w 707231"/>
                <a:gd name="connsiteY9" fmla="*/ 209550 h 683418"/>
                <a:gd name="connsiteX10" fmla="*/ 359569 w 707231"/>
                <a:gd name="connsiteY10" fmla="*/ 288131 h 683418"/>
                <a:gd name="connsiteX11" fmla="*/ 428625 w 707231"/>
                <a:gd name="connsiteY11" fmla="*/ 347662 h 683418"/>
                <a:gd name="connsiteX12" fmla="*/ 490538 w 707231"/>
                <a:gd name="connsiteY12" fmla="*/ 426243 h 683418"/>
                <a:gd name="connsiteX13" fmla="*/ 547688 w 707231"/>
                <a:gd name="connsiteY13" fmla="*/ 516731 h 683418"/>
                <a:gd name="connsiteX14" fmla="*/ 585788 w 707231"/>
                <a:gd name="connsiteY14" fmla="*/ 597693 h 683418"/>
                <a:gd name="connsiteX15" fmla="*/ 626269 w 707231"/>
                <a:gd name="connsiteY15" fmla="*/ 673893 h 683418"/>
                <a:gd name="connsiteX16" fmla="*/ 650081 w 707231"/>
                <a:gd name="connsiteY16" fmla="*/ 683418 h 683418"/>
                <a:gd name="connsiteX17" fmla="*/ 707231 w 707231"/>
                <a:gd name="connsiteY17" fmla="*/ 57150 h 683418"/>
                <a:gd name="connsiteX18" fmla="*/ 673894 w 707231"/>
                <a:gd name="connsiteY18" fmla="*/ 90487 h 683418"/>
                <a:gd name="connsiteX19" fmla="*/ 659606 w 707231"/>
                <a:gd name="connsiteY19" fmla="*/ 119062 h 683418"/>
                <a:gd name="connsiteX20" fmla="*/ 640556 w 707231"/>
                <a:gd name="connsiteY20" fmla="*/ 142875 h 683418"/>
                <a:gd name="connsiteX21" fmla="*/ 628650 w 707231"/>
                <a:gd name="connsiteY21" fmla="*/ 157162 h 683418"/>
                <a:gd name="connsiteX22" fmla="*/ 607219 w 707231"/>
                <a:gd name="connsiteY22" fmla="*/ 164306 h 683418"/>
                <a:gd name="connsiteX23" fmla="*/ 578644 w 707231"/>
                <a:gd name="connsiteY23" fmla="*/ 159543 h 683418"/>
                <a:gd name="connsiteX24" fmla="*/ 519113 w 707231"/>
                <a:gd name="connsiteY24" fmla="*/ 140493 h 683418"/>
                <a:gd name="connsiteX25" fmla="*/ 309563 w 707231"/>
                <a:gd name="connsiteY25" fmla="*/ 76200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7231" h="683418">
                  <a:moveTo>
                    <a:pt x="309563" y="76200"/>
                  </a:moveTo>
                  <a:lnTo>
                    <a:pt x="80963" y="9525"/>
                  </a:lnTo>
                  <a:lnTo>
                    <a:pt x="42863" y="0"/>
                  </a:lnTo>
                  <a:lnTo>
                    <a:pt x="19050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11906" y="50006"/>
                  </a:lnTo>
                  <a:lnTo>
                    <a:pt x="50006" y="80962"/>
                  </a:lnTo>
                  <a:lnTo>
                    <a:pt x="157163" y="147637"/>
                  </a:lnTo>
                  <a:lnTo>
                    <a:pt x="250031" y="209550"/>
                  </a:lnTo>
                  <a:lnTo>
                    <a:pt x="359569" y="288131"/>
                  </a:lnTo>
                  <a:lnTo>
                    <a:pt x="428625" y="347662"/>
                  </a:lnTo>
                  <a:lnTo>
                    <a:pt x="490538" y="426243"/>
                  </a:lnTo>
                  <a:lnTo>
                    <a:pt x="547688" y="516731"/>
                  </a:lnTo>
                  <a:lnTo>
                    <a:pt x="585788" y="597693"/>
                  </a:lnTo>
                  <a:lnTo>
                    <a:pt x="626269" y="673893"/>
                  </a:lnTo>
                  <a:lnTo>
                    <a:pt x="650081" y="683418"/>
                  </a:lnTo>
                  <a:lnTo>
                    <a:pt x="707231" y="57150"/>
                  </a:lnTo>
                  <a:lnTo>
                    <a:pt x="673894" y="90487"/>
                  </a:lnTo>
                  <a:lnTo>
                    <a:pt x="659606" y="119062"/>
                  </a:lnTo>
                  <a:lnTo>
                    <a:pt x="640556" y="142875"/>
                  </a:lnTo>
                  <a:lnTo>
                    <a:pt x="628650" y="157162"/>
                  </a:lnTo>
                  <a:lnTo>
                    <a:pt x="607219" y="164306"/>
                  </a:lnTo>
                  <a:lnTo>
                    <a:pt x="578644" y="159543"/>
                  </a:lnTo>
                  <a:lnTo>
                    <a:pt x="519113" y="140493"/>
                  </a:lnTo>
                  <a:lnTo>
                    <a:pt x="30956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576006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F78DF16C-7509-4024-BB65-844A4AF8A004}"/>
              </a:ext>
            </a:extLst>
          </p:cNvPr>
          <p:cNvGrpSpPr/>
          <p:nvPr/>
        </p:nvGrpSpPr>
        <p:grpSpPr>
          <a:xfrm>
            <a:off x="3641726" y="1468439"/>
            <a:ext cx="4959350" cy="4505324"/>
            <a:chOff x="3641726" y="1468439"/>
            <a:chExt cx="4959350" cy="4505324"/>
          </a:xfrm>
          <a:solidFill>
            <a:schemeClr val="tx1"/>
          </a:solidFill>
        </p:grpSpPr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64A95A36-81A8-4676-BA76-989AD0FFE2A1}"/>
                </a:ext>
              </a:extLst>
            </p:cNvPr>
            <p:cNvSpPr/>
            <p:nvPr/>
          </p:nvSpPr>
          <p:spPr>
            <a:xfrm>
              <a:off x="8061326" y="4986338"/>
              <a:ext cx="423863" cy="673100"/>
            </a:xfrm>
            <a:custGeom>
              <a:avLst/>
              <a:gdLst>
                <a:gd name="connsiteX0" fmla="*/ 328613 w 423863"/>
                <a:gd name="connsiteY0" fmla="*/ 214312 h 673893"/>
                <a:gd name="connsiteX1" fmla="*/ 342900 w 423863"/>
                <a:gd name="connsiteY1" fmla="*/ 471487 h 673893"/>
                <a:gd name="connsiteX2" fmla="*/ 347663 w 423863"/>
                <a:gd name="connsiteY2" fmla="*/ 516731 h 673893"/>
                <a:gd name="connsiteX3" fmla="*/ 357188 w 423863"/>
                <a:gd name="connsiteY3" fmla="*/ 557212 h 673893"/>
                <a:gd name="connsiteX4" fmla="*/ 423863 w 423863"/>
                <a:gd name="connsiteY4" fmla="*/ 673893 h 673893"/>
                <a:gd name="connsiteX5" fmla="*/ 0 w 423863"/>
                <a:gd name="connsiteY5" fmla="*/ 673893 h 673893"/>
                <a:gd name="connsiteX6" fmla="*/ 42863 w 423863"/>
                <a:gd name="connsiteY6" fmla="*/ 635793 h 673893"/>
                <a:gd name="connsiteX7" fmla="*/ 95250 w 423863"/>
                <a:gd name="connsiteY7" fmla="*/ 611981 h 673893"/>
                <a:gd name="connsiteX8" fmla="*/ 145257 w 423863"/>
                <a:gd name="connsiteY8" fmla="*/ 576262 h 673893"/>
                <a:gd name="connsiteX9" fmla="*/ 161925 w 423863"/>
                <a:gd name="connsiteY9" fmla="*/ 552450 h 673893"/>
                <a:gd name="connsiteX10" fmla="*/ 176213 w 423863"/>
                <a:gd name="connsiteY10" fmla="*/ 514350 h 673893"/>
                <a:gd name="connsiteX11" fmla="*/ 221457 w 423863"/>
                <a:gd name="connsiteY11" fmla="*/ 285750 h 673893"/>
                <a:gd name="connsiteX12" fmla="*/ 252413 w 423863"/>
                <a:gd name="connsiteY12" fmla="*/ 114300 h 673893"/>
                <a:gd name="connsiteX13" fmla="*/ 266700 w 423863"/>
                <a:gd name="connsiteY13" fmla="*/ 52387 h 673893"/>
                <a:gd name="connsiteX14" fmla="*/ 276225 w 423863"/>
                <a:gd name="connsiteY14" fmla="*/ 21431 h 673893"/>
                <a:gd name="connsiteX15" fmla="*/ 285750 w 423863"/>
                <a:gd name="connsiteY15" fmla="*/ 2381 h 673893"/>
                <a:gd name="connsiteX16" fmla="*/ 297657 w 423863"/>
                <a:gd name="connsiteY16" fmla="*/ 0 h 673893"/>
                <a:gd name="connsiteX17" fmla="*/ 307182 w 423863"/>
                <a:gd name="connsiteY17" fmla="*/ 0 h 673893"/>
                <a:gd name="connsiteX18" fmla="*/ 314325 w 423863"/>
                <a:gd name="connsiteY18" fmla="*/ 4762 h 673893"/>
                <a:gd name="connsiteX19" fmla="*/ 326232 w 423863"/>
                <a:gd name="connsiteY19" fmla="*/ 33337 h 673893"/>
                <a:gd name="connsiteX20" fmla="*/ 328613 w 423863"/>
                <a:gd name="connsiteY20" fmla="*/ 214312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673893">
                  <a:moveTo>
                    <a:pt x="328613" y="214312"/>
                  </a:moveTo>
                  <a:lnTo>
                    <a:pt x="342900" y="471487"/>
                  </a:lnTo>
                  <a:lnTo>
                    <a:pt x="347663" y="516731"/>
                  </a:lnTo>
                  <a:lnTo>
                    <a:pt x="357188" y="557212"/>
                  </a:lnTo>
                  <a:lnTo>
                    <a:pt x="423863" y="673893"/>
                  </a:lnTo>
                  <a:lnTo>
                    <a:pt x="0" y="673893"/>
                  </a:lnTo>
                  <a:lnTo>
                    <a:pt x="42863" y="635793"/>
                  </a:lnTo>
                  <a:lnTo>
                    <a:pt x="95250" y="611981"/>
                  </a:lnTo>
                  <a:lnTo>
                    <a:pt x="145257" y="576262"/>
                  </a:lnTo>
                  <a:lnTo>
                    <a:pt x="161925" y="552450"/>
                  </a:lnTo>
                  <a:lnTo>
                    <a:pt x="176213" y="514350"/>
                  </a:lnTo>
                  <a:lnTo>
                    <a:pt x="221457" y="285750"/>
                  </a:lnTo>
                  <a:lnTo>
                    <a:pt x="252413" y="114300"/>
                  </a:lnTo>
                  <a:lnTo>
                    <a:pt x="266700" y="52387"/>
                  </a:lnTo>
                  <a:lnTo>
                    <a:pt x="276225" y="21431"/>
                  </a:lnTo>
                  <a:lnTo>
                    <a:pt x="285750" y="2381"/>
                  </a:lnTo>
                  <a:lnTo>
                    <a:pt x="297657" y="0"/>
                  </a:lnTo>
                  <a:lnTo>
                    <a:pt x="307182" y="0"/>
                  </a:lnTo>
                  <a:lnTo>
                    <a:pt x="314325" y="4762"/>
                  </a:lnTo>
                  <a:lnTo>
                    <a:pt x="326232" y="33337"/>
                  </a:lnTo>
                  <a:cubicBezTo>
                    <a:pt x="327026" y="92075"/>
                    <a:pt x="327819" y="150812"/>
                    <a:pt x="328613" y="214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A00EC714-B442-412E-A20E-0043707C945E}"/>
                </a:ext>
              </a:extLst>
            </p:cNvPr>
            <p:cNvGrpSpPr/>
            <p:nvPr/>
          </p:nvGrpSpPr>
          <p:grpSpPr>
            <a:xfrm>
              <a:off x="3641726" y="1468439"/>
              <a:ext cx="4959350" cy="4505324"/>
              <a:chOff x="3641726" y="1468439"/>
              <a:chExt cx="4959350" cy="4505324"/>
            </a:xfrm>
            <a:grpFill/>
          </p:grpSpPr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7ECE3657-8D69-44EA-BA58-F9A3BB42F54E}"/>
                  </a:ext>
                </a:extLst>
              </p:cNvPr>
              <p:cNvSpPr/>
              <p:nvPr/>
            </p:nvSpPr>
            <p:spPr>
              <a:xfrm>
                <a:off x="3752850" y="2668588"/>
                <a:ext cx="1646238" cy="546100"/>
              </a:xfrm>
              <a:custGeom>
                <a:avLst/>
                <a:gdLst>
                  <a:gd name="connsiteX0" fmla="*/ 1150144 w 1645444"/>
                  <a:gd name="connsiteY0" fmla="*/ 314325 h 545307"/>
                  <a:gd name="connsiteX1" fmla="*/ 950119 w 1645444"/>
                  <a:gd name="connsiteY1" fmla="*/ 364332 h 545307"/>
                  <a:gd name="connsiteX2" fmla="*/ 754856 w 1645444"/>
                  <a:gd name="connsiteY2" fmla="*/ 390525 h 545307"/>
                  <a:gd name="connsiteX3" fmla="*/ 528638 w 1645444"/>
                  <a:gd name="connsiteY3" fmla="*/ 466725 h 545307"/>
                  <a:gd name="connsiteX4" fmla="*/ 423863 w 1645444"/>
                  <a:gd name="connsiteY4" fmla="*/ 502444 h 545307"/>
                  <a:gd name="connsiteX5" fmla="*/ 376238 w 1645444"/>
                  <a:gd name="connsiteY5" fmla="*/ 523875 h 545307"/>
                  <a:gd name="connsiteX6" fmla="*/ 342900 w 1645444"/>
                  <a:gd name="connsiteY6" fmla="*/ 540544 h 545307"/>
                  <a:gd name="connsiteX7" fmla="*/ 311944 w 1645444"/>
                  <a:gd name="connsiteY7" fmla="*/ 545307 h 545307"/>
                  <a:gd name="connsiteX8" fmla="*/ 278606 w 1645444"/>
                  <a:gd name="connsiteY8" fmla="*/ 540544 h 545307"/>
                  <a:gd name="connsiteX9" fmla="*/ 250031 w 1645444"/>
                  <a:gd name="connsiteY9" fmla="*/ 533400 h 545307"/>
                  <a:gd name="connsiteX10" fmla="*/ 209550 w 1645444"/>
                  <a:gd name="connsiteY10" fmla="*/ 509588 h 545307"/>
                  <a:gd name="connsiteX11" fmla="*/ 152400 w 1645444"/>
                  <a:gd name="connsiteY11" fmla="*/ 461963 h 545307"/>
                  <a:gd name="connsiteX12" fmla="*/ 95250 w 1645444"/>
                  <a:gd name="connsiteY12" fmla="*/ 407194 h 545307"/>
                  <a:gd name="connsiteX13" fmla="*/ 50006 w 1645444"/>
                  <a:gd name="connsiteY13" fmla="*/ 354807 h 545307"/>
                  <a:gd name="connsiteX14" fmla="*/ 21431 w 1645444"/>
                  <a:gd name="connsiteY14" fmla="*/ 314325 h 545307"/>
                  <a:gd name="connsiteX15" fmla="*/ 7144 w 1645444"/>
                  <a:gd name="connsiteY15" fmla="*/ 283369 h 545307"/>
                  <a:gd name="connsiteX16" fmla="*/ 0 w 1645444"/>
                  <a:gd name="connsiteY16" fmla="*/ 259557 h 545307"/>
                  <a:gd name="connsiteX17" fmla="*/ 0 w 1645444"/>
                  <a:gd name="connsiteY17" fmla="*/ 245269 h 545307"/>
                  <a:gd name="connsiteX18" fmla="*/ 2381 w 1645444"/>
                  <a:gd name="connsiteY18" fmla="*/ 235744 h 545307"/>
                  <a:gd name="connsiteX19" fmla="*/ 11906 w 1645444"/>
                  <a:gd name="connsiteY19" fmla="*/ 228600 h 545307"/>
                  <a:gd name="connsiteX20" fmla="*/ 30956 w 1645444"/>
                  <a:gd name="connsiteY20" fmla="*/ 228600 h 545307"/>
                  <a:gd name="connsiteX21" fmla="*/ 50006 w 1645444"/>
                  <a:gd name="connsiteY21" fmla="*/ 238125 h 545307"/>
                  <a:gd name="connsiteX22" fmla="*/ 78581 w 1645444"/>
                  <a:gd name="connsiteY22" fmla="*/ 257175 h 545307"/>
                  <a:gd name="connsiteX23" fmla="*/ 102394 w 1645444"/>
                  <a:gd name="connsiteY23" fmla="*/ 276225 h 545307"/>
                  <a:gd name="connsiteX24" fmla="*/ 128588 w 1645444"/>
                  <a:gd name="connsiteY24" fmla="*/ 290513 h 545307"/>
                  <a:gd name="connsiteX25" fmla="*/ 169069 w 1645444"/>
                  <a:gd name="connsiteY25" fmla="*/ 304800 h 545307"/>
                  <a:gd name="connsiteX26" fmla="*/ 204788 w 1645444"/>
                  <a:gd name="connsiteY26" fmla="*/ 314325 h 545307"/>
                  <a:gd name="connsiteX27" fmla="*/ 240506 w 1645444"/>
                  <a:gd name="connsiteY27" fmla="*/ 316707 h 545307"/>
                  <a:gd name="connsiteX28" fmla="*/ 280988 w 1645444"/>
                  <a:gd name="connsiteY28" fmla="*/ 314325 h 545307"/>
                  <a:gd name="connsiteX29" fmla="*/ 440531 w 1645444"/>
                  <a:gd name="connsiteY29" fmla="*/ 290513 h 545307"/>
                  <a:gd name="connsiteX30" fmla="*/ 759619 w 1645444"/>
                  <a:gd name="connsiteY30" fmla="*/ 221457 h 545307"/>
                  <a:gd name="connsiteX31" fmla="*/ 950119 w 1645444"/>
                  <a:gd name="connsiteY31" fmla="*/ 164307 h 545307"/>
                  <a:gd name="connsiteX32" fmla="*/ 1059656 w 1645444"/>
                  <a:gd name="connsiteY32" fmla="*/ 140494 h 545307"/>
                  <a:gd name="connsiteX33" fmla="*/ 1157288 w 1645444"/>
                  <a:gd name="connsiteY33" fmla="*/ 114300 h 545307"/>
                  <a:gd name="connsiteX34" fmla="*/ 1214438 w 1645444"/>
                  <a:gd name="connsiteY34" fmla="*/ 92869 h 545307"/>
                  <a:gd name="connsiteX35" fmla="*/ 1273969 w 1645444"/>
                  <a:gd name="connsiteY35" fmla="*/ 69057 h 545307"/>
                  <a:gd name="connsiteX36" fmla="*/ 1323975 w 1645444"/>
                  <a:gd name="connsiteY36" fmla="*/ 42863 h 545307"/>
                  <a:gd name="connsiteX37" fmla="*/ 1369219 w 1645444"/>
                  <a:gd name="connsiteY37" fmla="*/ 7144 h 545307"/>
                  <a:gd name="connsiteX38" fmla="*/ 1383506 w 1645444"/>
                  <a:gd name="connsiteY38" fmla="*/ 0 h 545307"/>
                  <a:gd name="connsiteX39" fmla="*/ 1423988 w 1645444"/>
                  <a:gd name="connsiteY39" fmla="*/ 2382 h 545307"/>
                  <a:gd name="connsiteX40" fmla="*/ 1457325 w 1645444"/>
                  <a:gd name="connsiteY40" fmla="*/ 9525 h 545307"/>
                  <a:gd name="connsiteX41" fmla="*/ 1502569 w 1645444"/>
                  <a:gd name="connsiteY41" fmla="*/ 26194 h 545307"/>
                  <a:gd name="connsiteX42" fmla="*/ 1538288 w 1645444"/>
                  <a:gd name="connsiteY42" fmla="*/ 45244 h 545307"/>
                  <a:gd name="connsiteX43" fmla="*/ 1581150 w 1645444"/>
                  <a:gd name="connsiteY43" fmla="*/ 66675 h 545307"/>
                  <a:gd name="connsiteX44" fmla="*/ 1604963 w 1645444"/>
                  <a:gd name="connsiteY44" fmla="*/ 83344 h 545307"/>
                  <a:gd name="connsiteX45" fmla="*/ 1621631 w 1645444"/>
                  <a:gd name="connsiteY45" fmla="*/ 102394 h 545307"/>
                  <a:gd name="connsiteX46" fmla="*/ 1633538 w 1645444"/>
                  <a:gd name="connsiteY46" fmla="*/ 119063 h 545307"/>
                  <a:gd name="connsiteX47" fmla="*/ 1640681 w 1645444"/>
                  <a:gd name="connsiteY47" fmla="*/ 138113 h 545307"/>
                  <a:gd name="connsiteX48" fmla="*/ 1645444 w 1645444"/>
                  <a:gd name="connsiteY48" fmla="*/ 164307 h 545307"/>
                  <a:gd name="connsiteX49" fmla="*/ 1640681 w 1645444"/>
                  <a:gd name="connsiteY49" fmla="*/ 188119 h 545307"/>
                  <a:gd name="connsiteX50" fmla="*/ 1626394 w 1645444"/>
                  <a:gd name="connsiteY50" fmla="*/ 207169 h 545307"/>
                  <a:gd name="connsiteX51" fmla="*/ 1609725 w 1645444"/>
                  <a:gd name="connsiteY51" fmla="*/ 226219 h 545307"/>
                  <a:gd name="connsiteX52" fmla="*/ 1576388 w 1645444"/>
                  <a:gd name="connsiteY52" fmla="*/ 242888 h 545307"/>
                  <a:gd name="connsiteX53" fmla="*/ 1500188 w 1645444"/>
                  <a:gd name="connsiteY53" fmla="*/ 261938 h 545307"/>
                  <a:gd name="connsiteX54" fmla="*/ 1357313 w 1645444"/>
                  <a:gd name="connsiteY54" fmla="*/ 280988 h 545307"/>
                  <a:gd name="connsiteX55" fmla="*/ 1250156 w 1645444"/>
                  <a:gd name="connsiteY55" fmla="*/ 290513 h 545307"/>
                  <a:gd name="connsiteX56" fmla="*/ 1150144 w 1645444"/>
                  <a:gd name="connsiteY56" fmla="*/ 314325 h 54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45444" h="545307">
                    <a:moveTo>
                      <a:pt x="1150144" y="314325"/>
                    </a:moveTo>
                    <a:lnTo>
                      <a:pt x="950119" y="364332"/>
                    </a:lnTo>
                    <a:lnTo>
                      <a:pt x="754856" y="390525"/>
                    </a:lnTo>
                    <a:lnTo>
                      <a:pt x="528638" y="466725"/>
                    </a:lnTo>
                    <a:lnTo>
                      <a:pt x="423863" y="502444"/>
                    </a:lnTo>
                    <a:lnTo>
                      <a:pt x="376238" y="523875"/>
                    </a:lnTo>
                    <a:lnTo>
                      <a:pt x="342900" y="540544"/>
                    </a:lnTo>
                    <a:lnTo>
                      <a:pt x="311944" y="545307"/>
                    </a:lnTo>
                    <a:lnTo>
                      <a:pt x="278606" y="540544"/>
                    </a:lnTo>
                    <a:lnTo>
                      <a:pt x="250031" y="533400"/>
                    </a:lnTo>
                    <a:lnTo>
                      <a:pt x="209550" y="509588"/>
                    </a:lnTo>
                    <a:lnTo>
                      <a:pt x="152400" y="461963"/>
                    </a:lnTo>
                    <a:lnTo>
                      <a:pt x="95250" y="407194"/>
                    </a:lnTo>
                    <a:lnTo>
                      <a:pt x="50006" y="354807"/>
                    </a:lnTo>
                    <a:lnTo>
                      <a:pt x="21431" y="314325"/>
                    </a:lnTo>
                    <a:lnTo>
                      <a:pt x="7144" y="283369"/>
                    </a:lnTo>
                    <a:lnTo>
                      <a:pt x="0" y="259557"/>
                    </a:lnTo>
                    <a:lnTo>
                      <a:pt x="0" y="245269"/>
                    </a:lnTo>
                    <a:lnTo>
                      <a:pt x="2381" y="235744"/>
                    </a:lnTo>
                    <a:lnTo>
                      <a:pt x="11906" y="228600"/>
                    </a:lnTo>
                    <a:lnTo>
                      <a:pt x="30956" y="228600"/>
                    </a:lnTo>
                    <a:lnTo>
                      <a:pt x="50006" y="238125"/>
                    </a:lnTo>
                    <a:lnTo>
                      <a:pt x="78581" y="257175"/>
                    </a:lnTo>
                    <a:lnTo>
                      <a:pt x="102394" y="276225"/>
                    </a:lnTo>
                    <a:lnTo>
                      <a:pt x="128588" y="290513"/>
                    </a:lnTo>
                    <a:lnTo>
                      <a:pt x="169069" y="304800"/>
                    </a:lnTo>
                    <a:lnTo>
                      <a:pt x="204788" y="314325"/>
                    </a:lnTo>
                    <a:lnTo>
                      <a:pt x="240506" y="316707"/>
                    </a:lnTo>
                    <a:lnTo>
                      <a:pt x="280988" y="314325"/>
                    </a:lnTo>
                    <a:lnTo>
                      <a:pt x="440531" y="290513"/>
                    </a:lnTo>
                    <a:lnTo>
                      <a:pt x="759619" y="221457"/>
                    </a:lnTo>
                    <a:lnTo>
                      <a:pt x="950119" y="164307"/>
                    </a:lnTo>
                    <a:lnTo>
                      <a:pt x="1059656" y="140494"/>
                    </a:lnTo>
                    <a:lnTo>
                      <a:pt x="1157288" y="114300"/>
                    </a:lnTo>
                    <a:lnTo>
                      <a:pt x="1214438" y="92869"/>
                    </a:lnTo>
                    <a:lnTo>
                      <a:pt x="1273969" y="69057"/>
                    </a:lnTo>
                    <a:lnTo>
                      <a:pt x="1323975" y="42863"/>
                    </a:lnTo>
                    <a:lnTo>
                      <a:pt x="1369219" y="7144"/>
                    </a:lnTo>
                    <a:lnTo>
                      <a:pt x="1383506" y="0"/>
                    </a:lnTo>
                    <a:lnTo>
                      <a:pt x="1423988" y="2382"/>
                    </a:lnTo>
                    <a:lnTo>
                      <a:pt x="1457325" y="9525"/>
                    </a:lnTo>
                    <a:lnTo>
                      <a:pt x="1502569" y="26194"/>
                    </a:lnTo>
                    <a:lnTo>
                      <a:pt x="1538288" y="45244"/>
                    </a:lnTo>
                    <a:lnTo>
                      <a:pt x="1581150" y="66675"/>
                    </a:lnTo>
                    <a:lnTo>
                      <a:pt x="1604963" y="83344"/>
                    </a:lnTo>
                    <a:lnTo>
                      <a:pt x="1621631" y="102394"/>
                    </a:lnTo>
                    <a:lnTo>
                      <a:pt x="1633538" y="119063"/>
                    </a:lnTo>
                    <a:lnTo>
                      <a:pt x="1640681" y="138113"/>
                    </a:lnTo>
                    <a:lnTo>
                      <a:pt x="1645444" y="164307"/>
                    </a:lnTo>
                    <a:lnTo>
                      <a:pt x="1640681" y="188119"/>
                    </a:lnTo>
                    <a:lnTo>
                      <a:pt x="1626394" y="207169"/>
                    </a:lnTo>
                    <a:lnTo>
                      <a:pt x="1609725" y="226219"/>
                    </a:lnTo>
                    <a:lnTo>
                      <a:pt x="1576388" y="242888"/>
                    </a:lnTo>
                    <a:lnTo>
                      <a:pt x="1500188" y="261938"/>
                    </a:lnTo>
                    <a:lnTo>
                      <a:pt x="1357313" y="280988"/>
                    </a:lnTo>
                    <a:lnTo>
                      <a:pt x="1250156" y="290513"/>
                    </a:lnTo>
                    <a:lnTo>
                      <a:pt x="1150144" y="3143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8" name="フリーフォーム 8">
                <a:extLst>
                  <a:ext uri="{FF2B5EF4-FFF2-40B4-BE49-F238E27FC236}">
                    <a16:creationId xmlns:a16="http://schemas.microsoft.com/office/drawing/2014/main" id="{9FABA86A-AD5B-4996-8208-552B2A9D2AB0}"/>
                  </a:ext>
                </a:extLst>
              </p:cNvPr>
              <p:cNvSpPr/>
              <p:nvPr/>
            </p:nvSpPr>
            <p:spPr>
              <a:xfrm>
                <a:off x="6275389" y="1468439"/>
                <a:ext cx="573087" cy="809625"/>
              </a:xfrm>
              <a:custGeom>
                <a:avLst/>
                <a:gdLst>
                  <a:gd name="connsiteX0" fmla="*/ 259556 w 573881"/>
                  <a:gd name="connsiteY0" fmla="*/ 571500 h 809625"/>
                  <a:gd name="connsiteX1" fmla="*/ 261937 w 573881"/>
                  <a:gd name="connsiteY1" fmla="*/ 400050 h 809625"/>
                  <a:gd name="connsiteX2" fmla="*/ 261937 w 573881"/>
                  <a:gd name="connsiteY2" fmla="*/ 371475 h 809625"/>
                  <a:gd name="connsiteX3" fmla="*/ 254794 w 573881"/>
                  <a:gd name="connsiteY3" fmla="*/ 347663 h 809625"/>
                  <a:gd name="connsiteX4" fmla="*/ 238125 w 573881"/>
                  <a:gd name="connsiteY4" fmla="*/ 314325 h 809625"/>
                  <a:gd name="connsiteX5" fmla="*/ 221456 w 573881"/>
                  <a:gd name="connsiteY5" fmla="*/ 285750 h 809625"/>
                  <a:gd name="connsiteX6" fmla="*/ 180975 w 573881"/>
                  <a:gd name="connsiteY6" fmla="*/ 233363 h 809625"/>
                  <a:gd name="connsiteX7" fmla="*/ 130969 w 573881"/>
                  <a:gd name="connsiteY7" fmla="*/ 178594 h 809625"/>
                  <a:gd name="connsiteX8" fmla="*/ 76200 w 573881"/>
                  <a:gd name="connsiteY8" fmla="*/ 126207 h 809625"/>
                  <a:gd name="connsiteX9" fmla="*/ 40481 w 573881"/>
                  <a:gd name="connsiteY9" fmla="*/ 92869 h 809625"/>
                  <a:gd name="connsiteX10" fmla="*/ 23812 w 573881"/>
                  <a:gd name="connsiteY10" fmla="*/ 76200 h 809625"/>
                  <a:gd name="connsiteX11" fmla="*/ 9525 w 573881"/>
                  <a:gd name="connsiteY11" fmla="*/ 61913 h 809625"/>
                  <a:gd name="connsiteX12" fmla="*/ 0 w 573881"/>
                  <a:gd name="connsiteY12" fmla="*/ 38100 h 809625"/>
                  <a:gd name="connsiteX13" fmla="*/ 0 w 573881"/>
                  <a:gd name="connsiteY13" fmla="*/ 16669 h 809625"/>
                  <a:gd name="connsiteX14" fmla="*/ 9525 w 573881"/>
                  <a:gd name="connsiteY14" fmla="*/ 4763 h 809625"/>
                  <a:gd name="connsiteX15" fmla="*/ 26194 w 573881"/>
                  <a:gd name="connsiteY15" fmla="*/ 0 h 809625"/>
                  <a:gd name="connsiteX16" fmla="*/ 54769 w 573881"/>
                  <a:gd name="connsiteY16" fmla="*/ 4763 h 809625"/>
                  <a:gd name="connsiteX17" fmla="*/ 88106 w 573881"/>
                  <a:gd name="connsiteY17" fmla="*/ 16669 h 809625"/>
                  <a:gd name="connsiteX18" fmla="*/ 209550 w 573881"/>
                  <a:gd name="connsiteY18" fmla="*/ 52388 h 809625"/>
                  <a:gd name="connsiteX19" fmla="*/ 271462 w 573881"/>
                  <a:gd name="connsiteY19" fmla="*/ 71438 h 809625"/>
                  <a:gd name="connsiteX20" fmla="*/ 326231 w 573881"/>
                  <a:gd name="connsiteY20" fmla="*/ 90488 h 809625"/>
                  <a:gd name="connsiteX21" fmla="*/ 376237 w 573881"/>
                  <a:gd name="connsiteY21" fmla="*/ 114300 h 809625"/>
                  <a:gd name="connsiteX22" fmla="*/ 419100 w 573881"/>
                  <a:gd name="connsiteY22" fmla="*/ 133350 h 809625"/>
                  <a:gd name="connsiteX23" fmla="*/ 459581 w 573881"/>
                  <a:gd name="connsiteY23" fmla="*/ 157163 h 809625"/>
                  <a:gd name="connsiteX24" fmla="*/ 497681 w 573881"/>
                  <a:gd name="connsiteY24" fmla="*/ 185738 h 809625"/>
                  <a:gd name="connsiteX25" fmla="*/ 526256 w 573881"/>
                  <a:gd name="connsiteY25" fmla="*/ 211932 h 809625"/>
                  <a:gd name="connsiteX26" fmla="*/ 554831 w 573881"/>
                  <a:gd name="connsiteY26" fmla="*/ 250032 h 809625"/>
                  <a:gd name="connsiteX27" fmla="*/ 569119 w 573881"/>
                  <a:gd name="connsiteY27" fmla="*/ 271463 h 809625"/>
                  <a:gd name="connsiteX28" fmla="*/ 573881 w 573881"/>
                  <a:gd name="connsiteY28" fmla="*/ 290513 h 809625"/>
                  <a:gd name="connsiteX29" fmla="*/ 571500 w 573881"/>
                  <a:gd name="connsiteY29" fmla="*/ 311944 h 809625"/>
                  <a:gd name="connsiteX30" fmla="*/ 559594 w 573881"/>
                  <a:gd name="connsiteY30" fmla="*/ 352425 h 809625"/>
                  <a:gd name="connsiteX31" fmla="*/ 538162 w 573881"/>
                  <a:gd name="connsiteY31" fmla="*/ 407194 h 809625"/>
                  <a:gd name="connsiteX32" fmla="*/ 531019 w 573881"/>
                  <a:gd name="connsiteY32" fmla="*/ 452438 h 809625"/>
                  <a:gd name="connsiteX33" fmla="*/ 502444 w 573881"/>
                  <a:gd name="connsiteY33" fmla="*/ 773907 h 809625"/>
                  <a:gd name="connsiteX34" fmla="*/ 254794 w 573881"/>
                  <a:gd name="connsiteY34" fmla="*/ 809625 h 809625"/>
                  <a:gd name="connsiteX35" fmla="*/ 259556 w 573881"/>
                  <a:gd name="connsiteY35" fmla="*/ 57150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73881" h="809625">
                    <a:moveTo>
                      <a:pt x="259556" y="571500"/>
                    </a:moveTo>
                    <a:cubicBezTo>
                      <a:pt x="260350" y="514350"/>
                      <a:pt x="261143" y="457200"/>
                      <a:pt x="261937" y="400050"/>
                    </a:cubicBezTo>
                    <a:lnTo>
                      <a:pt x="261937" y="371475"/>
                    </a:lnTo>
                    <a:lnTo>
                      <a:pt x="254794" y="347663"/>
                    </a:lnTo>
                    <a:lnTo>
                      <a:pt x="238125" y="314325"/>
                    </a:lnTo>
                    <a:lnTo>
                      <a:pt x="221456" y="285750"/>
                    </a:lnTo>
                    <a:lnTo>
                      <a:pt x="180975" y="233363"/>
                    </a:lnTo>
                    <a:lnTo>
                      <a:pt x="130969" y="178594"/>
                    </a:lnTo>
                    <a:lnTo>
                      <a:pt x="76200" y="126207"/>
                    </a:lnTo>
                    <a:lnTo>
                      <a:pt x="40481" y="92869"/>
                    </a:lnTo>
                    <a:lnTo>
                      <a:pt x="23812" y="76200"/>
                    </a:lnTo>
                    <a:lnTo>
                      <a:pt x="9525" y="61913"/>
                    </a:lnTo>
                    <a:lnTo>
                      <a:pt x="0" y="38100"/>
                    </a:lnTo>
                    <a:lnTo>
                      <a:pt x="0" y="16669"/>
                    </a:lnTo>
                    <a:lnTo>
                      <a:pt x="9525" y="4763"/>
                    </a:lnTo>
                    <a:lnTo>
                      <a:pt x="26194" y="0"/>
                    </a:lnTo>
                    <a:lnTo>
                      <a:pt x="54769" y="4763"/>
                    </a:lnTo>
                    <a:lnTo>
                      <a:pt x="88106" y="16669"/>
                    </a:lnTo>
                    <a:lnTo>
                      <a:pt x="209550" y="52388"/>
                    </a:lnTo>
                    <a:lnTo>
                      <a:pt x="271462" y="71438"/>
                    </a:lnTo>
                    <a:lnTo>
                      <a:pt x="326231" y="90488"/>
                    </a:lnTo>
                    <a:lnTo>
                      <a:pt x="376237" y="114300"/>
                    </a:lnTo>
                    <a:lnTo>
                      <a:pt x="419100" y="133350"/>
                    </a:lnTo>
                    <a:lnTo>
                      <a:pt x="459581" y="157163"/>
                    </a:lnTo>
                    <a:lnTo>
                      <a:pt x="497681" y="185738"/>
                    </a:lnTo>
                    <a:lnTo>
                      <a:pt x="526256" y="211932"/>
                    </a:lnTo>
                    <a:lnTo>
                      <a:pt x="554831" y="250032"/>
                    </a:lnTo>
                    <a:lnTo>
                      <a:pt x="569119" y="271463"/>
                    </a:lnTo>
                    <a:lnTo>
                      <a:pt x="573881" y="290513"/>
                    </a:lnTo>
                    <a:lnTo>
                      <a:pt x="571500" y="311944"/>
                    </a:lnTo>
                    <a:lnTo>
                      <a:pt x="559594" y="352425"/>
                    </a:lnTo>
                    <a:lnTo>
                      <a:pt x="538162" y="407194"/>
                    </a:lnTo>
                    <a:lnTo>
                      <a:pt x="531019" y="452438"/>
                    </a:lnTo>
                    <a:lnTo>
                      <a:pt x="502444" y="773907"/>
                    </a:lnTo>
                    <a:lnTo>
                      <a:pt x="254794" y="809625"/>
                    </a:lnTo>
                    <a:cubicBezTo>
                      <a:pt x="256381" y="730250"/>
                      <a:pt x="257969" y="650875"/>
                      <a:pt x="259556" y="571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13">
                <a:extLst>
                  <a:ext uri="{FF2B5EF4-FFF2-40B4-BE49-F238E27FC236}">
                    <a16:creationId xmlns:a16="http://schemas.microsoft.com/office/drawing/2014/main" id="{46453C8C-93A7-406A-A9DE-E4E4FB2034B2}"/>
                  </a:ext>
                </a:extLst>
              </p:cNvPr>
              <p:cNvSpPr/>
              <p:nvPr/>
            </p:nvSpPr>
            <p:spPr>
              <a:xfrm>
                <a:off x="5565775" y="3468688"/>
                <a:ext cx="515938" cy="1282700"/>
              </a:xfrm>
              <a:custGeom>
                <a:avLst/>
                <a:gdLst>
                  <a:gd name="connsiteX0" fmla="*/ 230982 w 516732"/>
                  <a:gd name="connsiteY0" fmla="*/ 792957 h 1281113"/>
                  <a:gd name="connsiteX1" fmla="*/ 190500 w 516732"/>
                  <a:gd name="connsiteY1" fmla="*/ 407194 h 1281113"/>
                  <a:gd name="connsiteX2" fmla="*/ 173832 w 516732"/>
                  <a:gd name="connsiteY2" fmla="*/ 278607 h 1281113"/>
                  <a:gd name="connsiteX3" fmla="*/ 157163 w 516732"/>
                  <a:gd name="connsiteY3" fmla="*/ 223838 h 1281113"/>
                  <a:gd name="connsiteX4" fmla="*/ 133350 w 516732"/>
                  <a:gd name="connsiteY4" fmla="*/ 171450 h 1281113"/>
                  <a:gd name="connsiteX5" fmla="*/ 95250 w 516732"/>
                  <a:gd name="connsiteY5" fmla="*/ 121444 h 1281113"/>
                  <a:gd name="connsiteX6" fmla="*/ 54769 w 516732"/>
                  <a:gd name="connsiteY6" fmla="*/ 88107 h 1281113"/>
                  <a:gd name="connsiteX7" fmla="*/ 28575 w 516732"/>
                  <a:gd name="connsiteY7" fmla="*/ 71438 h 1281113"/>
                  <a:gd name="connsiteX8" fmla="*/ 7144 w 516732"/>
                  <a:gd name="connsiteY8" fmla="*/ 50007 h 1281113"/>
                  <a:gd name="connsiteX9" fmla="*/ 0 w 516732"/>
                  <a:gd name="connsiteY9" fmla="*/ 30957 h 1281113"/>
                  <a:gd name="connsiteX10" fmla="*/ 7144 w 516732"/>
                  <a:gd name="connsiteY10" fmla="*/ 14288 h 1281113"/>
                  <a:gd name="connsiteX11" fmla="*/ 23813 w 516732"/>
                  <a:gd name="connsiteY11" fmla="*/ 4763 h 1281113"/>
                  <a:gd name="connsiteX12" fmla="*/ 57150 w 516732"/>
                  <a:gd name="connsiteY12" fmla="*/ 0 h 1281113"/>
                  <a:gd name="connsiteX13" fmla="*/ 157163 w 516732"/>
                  <a:gd name="connsiteY13" fmla="*/ 7144 h 1281113"/>
                  <a:gd name="connsiteX14" fmla="*/ 266700 w 516732"/>
                  <a:gd name="connsiteY14" fmla="*/ 14288 h 1281113"/>
                  <a:gd name="connsiteX15" fmla="*/ 392907 w 516732"/>
                  <a:gd name="connsiteY15" fmla="*/ 26194 h 1281113"/>
                  <a:gd name="connsiteX16" fmla="*/ 407194 w 516732"/>
                  <a:gd name="connsiteY16" fmla="*/ 176213 h 1281113"/>
                  <a:gd name="connsiteX17" fmla="*/ 419100 w 516732"/>
                  <a:gd name="connsiteY17" fmla="*/ 238125 h 1281113"/>
                  <a:gd name="connsiteX18" fmla="*/ 428625 w 516732"/>
                  <a:gd name="connsiteY18" fmla="*/ 309563 h 1281113"/>
                  <a:gd name="connsiteX19" fmla="*/ 433388 w 516732"/>
                  <a:gd name="connsiteY19" fmla="*/ 388144 h 1281113"/>
                  <a:gd name="connsiteX20" fmla="*/ 433388 w 516732"/>
                  <a:gd name="connsiteY20" fmla="*/ 500063 h 1281113"/>
                  <a:gd name="connsiteX21" fmla="*/ 452438 w 516732"/>
                  <a:gd name="connsiteY21" fmla="*/ 623888 h 1281113"/>
                  <a:gd name="connsiteX22" fmla="*/ 507207 w 516732"/>
                  <a:gd name="connsiteY22" fmla="*/ 973932 h 1281113"/>
                  <a:gd name="connsiteX23" fmla="*/ 516732 w 516732"/>
                  <a:gd name="connsiteY23" fmla="*/ 1176338 h 1281113"/>
                  <a:gd name="connsiteX24" fmla="*/ 500063 w 516732"/>
                  <a:gd name="connsiteY24" fmla="*/ 1216819 h 1281113"/>
                  <a:gd name="connsiteX25" fmla="*/ 478632 w 516732"/>
                  <a:gd name="connsiteY25" fmla="*/ 1240632 h 1281113"/>
                  <a:gd name="connsiteX26" fmla="*/ 454819 w 516732"/>
                  <a:gd name="connsiteY26" fmla="*/ 1259682 h 1281113"/>
                  <a:gd name="connsiteX27" fmla="*/ 421482 w 516732"/>
                  <a:gd name="connsiteY27" fmla="*/ 1276350 h 1281113"/>
                  <a:gd name="connsiteX28" fmla="*/ 390525 w 516732"/>
                  <a:gd name="connsiteY28" fmla="*/ 1281113 h 1281113"/>
                  <a:gd name="connsiteX29" fmla="*/ 361950 w 516732"/>
                  <a:gd name="connsiteY29" fmla="*/ 1273969 h 1281113"/>
                  <a:gd name="connsiteX30" fmla="*/ 338138 w 516732"/>
                  <a:gd name="connsiteY30" fmla="*/ 1252538 h 1281113"/>
                  <a:gd name="connsiteX31" fmla="*/ 309563 w 516732"/>
                  <a:gd name="connsiteY31" fmla="*/ 1197769 h 1281113"/>
                  <a:gd name="connsiteX32" fmla="*/ 288132 w 516732"/>
                  <a:gd name="connsiteY32" fmla="*/ 1128713 h 1281113"/>
                  <a:gd name="connsiteX33" fmla="*/ 271463 w 516732"/>
                  <a:gd name="connsiteY33" fmla="*/ 1052513 h 1281113"/>
                  <a:gd name="connsiteX34" fmla="*/ 230982 w 516732"/>
                  <a:gd name="connsiteY34" fmla="*/ 792957 h 128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16732" h="1281113">
                    <a:moveTo>
                      <a:pt x="230982" y="792957"/>
                    </a:moveTo>
                    <a:lnTo>
                      <a:pt x="190500" y="407194"/>
                    </a:lnTo>
                    <a:lnTo>
                      <a:pt x="173832" y="278607"/>
                    </a:lnTo>
                    <a:lnTo>
                      <a:pt x="157163" y="223838"/>
                    </a:lnTo>
                    <a:lnTo>
                      <a:pt x="133350" y="171450"/>
                    </a:lnTo>
                    <a:lnTo>
                      <a:pt x="95250" y="121444"/>
                    </a:lnTo>
                    <a:lnTo>
                      <a:pt x="54769" y="88107"/>
                    </a:lnTo>
                    <a:lnTo>
                      <a:pt x="28575" y="71438"/>
                    </a:lnTo>
                    <a:lnTo>
                      <a:pt x="7144" y="50007"/>
                    </a:lnTo>
                    <a:lnTo>
                      <a:pt x="0" y="30957"/>
                    </a:lnTo>
                    <a:lnTo>
                      <a:pt x="7144" y="14288"/>
                    </a:lnTo>
                    <a:lnTo>
                      <a:pt x="23813" y="4763"/>
                    </a:lnTo>
                    <a:lnTo>
                      <a:pt x="57150" y="0"/>
                    </a:lnTo>
                    <a:lnTo>
                      <a:pt x="157163" y="7144"/>
                    </a:lnTo>
                    <a:lnTo>
                      <a:pt x="266700" y="14288"/>
                    </a:lnTo>
                    <a:lnTo>
                      <a:pt x="392907" y="26194"/>
                    </a:lnTo>
                    <a:lnTo>
                      <a:pt x="407194" y="176213"/>
                    </a:lnTo>
                    <a:lnTo>
                      <a:pt x="419100" y="238125"/>
                    </a:lnTo>
                    <a:lnTo>
                      <a:pt x="428625" y="309563"/>
                    </a:lnTo>
                    <a:lnTo>
                      <a:pt x="433388" y="388144"/>
                    </a:lnTo>
                    <a:lnTo>
                      <a:pt x="433388" y="500063"/>
                    </a:lnTo>
                    <a:lnTo>
                      <a:pt x="452438" y="623888"/>
                    </a:lnTo>
                    <a:lnTo>
                      <a:pt x="507207" y="973932"/>
                    </a:lnTo>
                    <a:lnTo>
                      <a:pt x="516732" y="1176338"/>
                    </a:lnTo>
                    <a:lnTo>
                      <a:pt x="500063" y="1216819"/>
                    </a:lnTo>
                    <a:lnTo>
                      <a:pt x="478632" y="1240632"/>
                    </a:lnTo>
                    <a:lnTo>
                      <a:pt x="454819" y="1259682"/>
                    </a:lnTo>
                    <a:lnTo>
                      <a:pt x="421482" y="1276350"/>
                    </a:lnTo>
                    <a:lnTo>
                      <a:pt x="390525" y="1281113"/>
                    </a:lnTo>
                    <a:lnTo>
                      <a:pt x="361950" y="1273969"/>
                    </a:lnTo>
                    <a:lnTo>
                      <a:pt x="338138" y="1252538"/>
                    </a:lnTo>
                    <a:lnTo>
                      <a:pt x="309563" y="1197769"/>
                    </a:lnTo>
                    <a:lnTo>
                      <a:pt x="288132" y="1128713"/>
                    </a:lnTo>
                    <a:lnTo>
                      <a:pt x="271463" y="1052513"/>
                    </a:lnTo>
                    <a:lnTo>
                      <a:pt x="230982" y="7929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26">
                <a:extLst>
                  <a:ext uri="{FF2B5EF4-FFF2-40B4-BE49-F238E27FC236}">
                    <a16:creationId xmlns:a16="http://schemas.microsoft.com/office/drawing/2014/main" id="{FE4BD4AE-A239-40E7-A0FD-22E731F2D07D}"/>
                  </a:ext>
                </a:extLst>
              </p:cNvPr>
              <p:cNvSpPr/>
              <p:nvPr/>
            </p:nvSpPr>
            <p:spPr>
              <a:xfrm rot="16200000">
                <a:off x="3268664" y="2844801"/>
                <a:ext cx="2536825" cy="504825"/>
              </a:xfrm>
              <a:custGeom>
                <a:avLst/>
                <a:gdLst>
                  <a:gd name="connsiteX0" fmla="*/ 842963 w 2536032"/>
                  <a:gd name="connsiteY0" fmla="*/ 421481 h 504825"/>
                  <a:gd name="connsiteX1" fmla="*/ 116682 w 2536032"/>
                  <a:gd name="connsiteY1" fmla="*/ 397669 h 504825"/>
                  <a:gd name="connsiteX2" fmla="*/ 0 w 2536032"/>
                  <a:gd name="connsiteY2" fmla="*/ 178594 h 504825"/>
                  <a:gd name="connsiteX3" fmla="*/ 154782 w 2536032"/>
                  <a:gd name="connsiteY3" fmla="*/ 178594 h 504825"/>
                  <a:gd name="connsiteX4" fmla="*/ 742950 w 2536032"/>
                  <a:gd name="connsiteY4" fmla="*/ 185738 h 504825"/>
                  <a:gd name="connsiteX5" fmla="*/ 1302544 w 2536032"/>
                  <a:gd name="connsiteY5" fmla="*/ 195263 h 504825"/>
                  <a:gd name="connsiteX6" fmla="*/ 1457325 w 2536032"/>
                  <a:gd name="connsiteY6" fmla="*/ 195263 h 504825"/>
                  <a:gd name="connsiteX7" fmla="*/ 1997869 w 2536032"/>
                  <a:gd name="connsiteY7" fmla="*/ 197644 h 504825"/>
                  <a:gd name="connsiteX8" fmla="*/ 2195513 w 2536032"/>
                  <a:gd name="connsiteY8" fmla="*/ 195263 h 504825"/>
                  <a:gd name="connsiteX9" fmla="*/ 2233613 w 2536032"/>
                  <a:gd name="connsiteY9" fmla="*/ 190500 h 504825"/>
                  <a:gd name="connsiteX10" fmla="*/ 2283619 w 2536032"/>
                  <a:gd name="connsiteY10" fmla="*/ 169069 h 504825"/>
                  <a:gd name="connsiteX11" fmla="*/ 2366963 w 2536032"/>
                  <a:gd name="connsiteY11" fmla="*/ 111919 h 504825"/>
                  <a:gd name="connsiteX12" fmla="*/ 2464594 w 2536032"/>
                  <a:gd name="connsiteY12" fmla="*/ 30956 h 504825"/>
                  <a:gd name="connsiteX13" fmla="*/ 2483644 w 2536032"/>
                  <a:gd name="connsiteY13" fmla="*/ 11906 h 504825"/>
                  <a:gd name="connsiteX14" fmla="*/ 2505075 w 2536032"/>
                  <a:gd name="connsiteY14" fmla="*/ 2381 h 504825"/>
                  <a:gd name="connsiteX15" fmla="*/ 2516982 w 2536032"/>
                  <a:gd name="connsiteY15" fmla="*/ 0 h 504825"/>
                  <a:gd name="connsiteX16" fmla="*/ 2531269 w 2536032"/>
                  <a:gd name="connsiteY16" fmla="*/ 4763 h 504825"/>
                  <a:gd name="connsiteX17" fmla="*/ 2536032 w 2536032"/>
                  <a:gd name="connsiteY17" fmla="*/ 11906 h 504825"/>
                  <a:gd name="connsiteX18" fmla="*/ 2536032 w 2536032"/>
                  <a:gd name="connsiteY18" fmla="*/ 23813 h 504825"/>
                  <a:gd name="connsiteX19" fmla="*/ 2512219 w 2536032"/>
                  <a:gd name="connsiteY19" fmla="*/ 90488 h 504825"/>
                  <a:gd name="connsiteX20" fmla="*/ 2466975 w 2536032"/>
                  <a:gd name="connsiteY20" fmla="*/ 192881 h 504825"/>
                  <a:gd name="connsiteX21" fmla="*/ 2412207 w 2536032"/>
                  <a:gd name="connsiteY21" fmla="*/ 300038 h 504825"/>
                  <a:gd name="connsiteX22" fmla="*/ 2345532 w 2536032"/>
                  <a:gd name="connsiteY22" fmla="*/ 397669 h 504825"/>
                  <a:gd name="connsiteX23" fmla="*/ 2278857 w 2536032"/>
                  <a:gd name="connsiteY23" fmla="*/ 466725 h 504825"/>
                  <a:gd name="connsiteX24" fmla="*/ 2240757 w 2536032"/>
                  <a:gd name="connsiteY24" fmla="*/ 495300 h 504825"/>
                  <a:gd name="connsiteX25" fmla="*/ 2214563 w 2536032"/>
                  <a:gd name="connsiteY25" fmla="*/ 502444 h 504825"/>
                  <a:gd name="connsiteX26" fmla="*/ 2185988 w 2536032"/>
                  <a:gd name="connsiteY26" fmla="*/ 504825 h 504825"/>
                  <a:gd name="connsiteX27" fmla="*/ 2147888 w 2536032"/>
                  <a:gd name="connsiteY27" fmla="*/ 500063 h 504825"/>
                  <a:gd name="connsiteX28" fmla="*/ 2069307 w 2536032"/>
                  <a:gd name="connsiteY28" fmla="*/ 461963 h 504825"/>
                  <a:gd name="connsiteX29" fmla="*/ 1497807 w 2536032"/>
                  <a:gd name="connsiteY29" fmla="*/ 438150 h 504825"/>
                  <a:gd name="connsiteX30" fmla="*/ 1340644 w 2536032"/>
                  <a:gd name="connsiteY30" fmla="*/ 438150 h 504825"/>
                  <a:gd name="connsiteX31" fmla="*/ 842963 w 2536032"/>
                  <a:gd name="connsiteY31" fmla="*/ 421481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36032" h="504825">
                    <a:moveTo>
                      <a:pt x="842963" y="421481"/>
                    </a:moveTo>
                    <a:lnTo>
                      <a:pt x="116682" y="397669"/>
                    </a:lnTo>
                    <a:lnTo>
                      <a:pt x="0" y="178594"/>
                    </a:lnTo>
                    <a:lnTo>
                      <a:pt x="154782" y="178594"/>
                    </a:lnTo>
                    <a:lnTo>
                      <a:pt x="742950" y="185738"/>
                    </a:lnTo>
                    <a:lnTo>
                      <a:pt x="1302544" y="195263"/>
                    </a:lnTo>
                    <a:lnTo>
                      <a:pt x="1457325" y="195263"/>
                    </a:lnTo>
                    <a:lnTo>
                      <a:pt x="1997869" y="197644"/>
                    </a:lnTo>
                    <a:lnTo>
                      <a:pt x="2195513" y="195263"/>
                    </a:lnTo>
                    <a:lnTo>
                      <a:pt x="2233613" y="190500"/>
                    </a:lnTo>
                    <a:lnTo>
                      <a:pt x="2283619" y="169069"/>
                    </a:lnTo>
                    <a:lnTo>
                      <a:pt x="2366963" y="111919"/>
                    </a:lnTo>
                    <a:lnTo>
                      <a:pt x="2464594" y="30956"/>
                    </a:lnTo>
                    <a:lnTo>
                      <a:pt x="2483644" y="11906"/>
                    </a:lnTo>
                    <a:lnTo>
                      <a:pt x="2505075" y="2381"/>
                    </a:lnTo>
                    <a:lnTo>
                      <a:pt x="2516982" y="0"/>
                    </a:lnTo>
                    <a:lnTo>
                      <a:pt x="2531269" y="4763"/>
                    </a:lnTo>
                    <a:lnTo>
                      <a:pt x="2536032" y="11906"/>
                    </a:lnTo>
                    <a:lnTo>
                      <a:pt x="2536032" y="23813"/>
                    </a:lnTo>
                    <a:lnTo>
                      <a:pt x="2512219" y="90488"/>
                    </a:lnTo>
                    <a:lnTo>
                      <a:pt x="2466975" y="192881"/>
                    </a:lnTo>
                    <a:lnTo>
                      <a:pt x="2412207" y="300038"/>
                    </a:lnTo>
                    <a:lnTo>
                      <a:pt x="2345532" y="397669"/>
                    </a:lnTo>
                    <a:lnTo>
                      <a:pt x="2278857" y="466725"/>
                    </a:lnTo>
                    <a:lnTo>
                      <a:pt x="2240757" y="495300"/>
                    </a:lnTo>
                    <a:lnTo>
                      <a:pt x="2214563" y="502444"/>
                    </a:lnTo>
                    <a:lnTo>
                      <a:pt x="2185988" y="504825"/>
                    </a:lnTo>
                    <a:lnTo>
                      <a:pt x="2147888" y="500063"/>
                    </a:lnTo>
                    <a:lnTo>
                      <a:pt x="2069307" y="461963"/>
                    </a:lnTo>
                    <a:lnTo>
                      <a:pt x="1497807" y="438150"/>
                    </a:lnTo>
                    <a:lnTo>
                      <a:pt x="1340644" y="438150"/>
                    </a:lnTo>
                    <a:lnTo>
                      <a:pt x="842963" y="4214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7">
                <a:extLst>
                  <a:ext uri="{FF2B5EF4-FFF2-40B4-BE49-F238E27FC236}">
                    <a16:creationId xmlns:a16="http://schemas.microsoft.com/office/drawing/2014/main" id="{ED1E30E8-ABB1-40BD-A194-185BE6AF5F78}"/>
                  </a:ext>
                </a:extLst>
              </p:cNvPr>
              <p:cNvSpPr/>
              <p:nvPr/>
            </p:nvSpPr>
            <p:spPr>
              <a:xfrm>
                <a:off x="3641726" y="3814763"/>
                <a:ext cx="1681163" cy="1052512"/>
              </a:xfrm>
              <a:custGeom>
                <a:avLst/>
                <a:gdLst>
                  <a:gd name="connsiteX0" fmla="*/ 1269207 w 1681163"/>
                  <a:gd name="connsiteY0" fmla="*/ 383381 h 1052512"/>
                  <a:gd name="connsiteX1" fmla="*/ 1071563 w 1681163"/>
                  <a:gd name="connsiteY1" fmla="*/ 538162 h 1052512"/>
                  <a:gd name="connsiteX2" fmla="*/ 900113 w 1681163"/>
                  <a:gd name="connsiteY2" fmla="*/ 666750 h 1052512"/>
                  <a:gd name="connsiteX3" fmla="*/ 733425 w 1681163"/>
                  <a:gd name="connsiteY3" fmla="*/ 778668 h 1052512"/>
                  <a:gd name="connsiteX4" fmla="*/ 583407 w 1681163"/>
                  <a:gd name="connsiteY4" fmla="*/ 888206 h 1052512"/>
                  <a:gd name="connsiteX5" fmla="*/ 457200 w 1681163"/>
                  <a:gd name="connsiteY5" fmla="*/ 983456 h 1052512"/>
                  <a:gd name="connsiteX6" fmla="*/ 397669 w 1681163"/>
                  <a:gd name="connsiteY6" fmla="*/ 1028700 h 1052512"/>
                  <a:gd name="connsiteX7" fmla="*/ 366713 w 1681163"/>
                  <a:gd name="connsiteY7" fmla="*/ 1042987 h 1052512"/>
                  <a:gd name="connsiteX8" fmla="*/ 328613 w 1681163"/>
                  <a:gd name="connsiteY8" fmla="*/ 1052512 h 1052512"/>
                  <a:gd name="connsiteX9" fmla="*/ 304800 w 1681163"/>
                  <a:gd name="connsiteY9" fmla="*/ 1052512 h 1052512"/>
                  <a:gd name="connsiteX10" fmla="*/ 266700 w 1681163"/>
                  <a:gd name="connsiteY10" fmla="*/ 1045368 h 1052512"/>
                  <a:gd name="connsiteX11" fmla="*/ 233363 w 1681163"/>
                  <a:gd name="connsiteY11" fmla="*/ 1028700 h 1052512"/>
                  <a:gd name="connsiteX12" fmla="*/ 200025 w 1681163"/>
                  <a:gd name="connsiteY12" fmla="*/ 1007268 h 1052512"/>
                  <a:gd name="connsiteX13" fmla="*/ 142875 w 1681163"/>
                  <a:gd name="connsiteY13" fmla="*/ 954881 h 1052512"/>
                  <a:gd name="connsiteX14" fmla="*/ 88107 w 1681163"/>
                  <a:gd name="connsiteY14" fmla="*/ 892968 h 1052512"/>
                  <a:gd name="connsiteX15" fmla="*/ 57150 w 1681163"/>
                  <a:gd name="connsiteY15" fmla="*/ 852487 h 1052512"/>
                  <a:gd name="connsiteX16" fmla="*/ 42863 w 1681163"/>
                  <a:gd name="connsiteY16" fmla="*/ 828675 h 1052512"/>
                  <a:gd name="connsiteX17" fmla="*/ 23813 w 1681163"/>
                  <a:gd name="connsiteY17" fmla="*/ 788193 h 1052512"/>
                  <a:gd name="connsiteX18" fmla="*/ 7144 w 1681163"/>
                  <a:gd name="connsiteY18" fmla="*/ 740568 h 1052512"/>
                  <a:gd name="connsiteX19" fmla="*/ 0 w 1681163"/>
                  <a:gd name="connsiteY19" fmla="*/ 707231 h 1052512"/>
                  <a:gd name="connsiteX20" fmla="*/ 4763 w 1681163"/>
                  <a:gd name="connsiteY20" fmla="*/ 685800 h 1052512"/>
                  <a:gd name="connsiteX21" fmla="*/ 14288 w 1681163"/>
                  <a:gd name="connsiteY21" fmla="*/ 676275 h 1052512"/>
                  <a:gd name="connsiteX22" fmla="*/ 26194 w 1681163"/>
                  <a:gd name="connsiteY22" fmla="*/ 669131 h 1052512"/>
                  <a:gd name="connsiteX23" fmla="*/ 45244 w 1681163"/>
                  <a:gd name="connsiteY23" fmla="*/ 671512 h 1052512"/>
                  <a:gd name="connsiteX24" fmla="*/ 76200 w 1681163"/>
                  <a:gd name="connsiteY24" fmla="*/ 678656 h 1052512"/>
                  <a:gd name="connsiteX25" fmla="*/ 92869 w 1681163"/>
                  <a:gd name="connsiteY25" fmla="*/ 692943 h 1052512"/>
                  <a:gd name="connsiteX26" fmla="*/ 133350 w 1681163"/>
                  <a:gd name="connsiteY26" fmla="*/ 714375 h 1052512"/>
                  <a:gd name="connsiteX27" fmla="*/ 188119 w 1681163"/>
                  <a:gd name="connsiteY27" fmla="*/ 731043 h 1052512"/>
                  <a:gd name="connsiteX28" fmla="*/ 238125 w 1681163"/>
                  <a:gd name="connsiteY28" fmla="*/ 738187 h 1052512"/>
                  <a:gd name="connsiteX29" fmla="*/ 280988 w 1681163"/>
                  <a:gd name="connsiteY29" fmla="*/ 735806 h 1052512"/>
                  <a:gd name="connsiteX30" fmla="*/ 319088 w 1681163"/>
                  <a:gd name="connsiteY30" fmla="*/ 726281 h 1052512"/>
                  <a:gd name="connsiteX31" fmla="*/ 447675 w 1681163"/>
                  <a:gd name="connsiteY31" fmla="*/ 669131 h 1052512"/>
                  <a:gd name="connsiteX32" fmla="*/ 635794 w 1681163"/>
                  <a:gd name="connsiteY32" fmla="*/ 564356 h 1052512"/>
                  <a:gd name="connsiteX33" fmla="*/ 850107 w 1681163"/>
                  <a:gd name="connsiteY33" fmla="*/ 442912 h 1052512"/>
                  <a:gd name="connsiteX34" fmla="*/ 1014413 w 1681163"/>
                  <a:gd name="connsiteY34" fmla="*/ 364331 h 1052512"/>
                  <a:gd name="connsiteX35" fmla="*/ 1278732 w 1681163"/>
                  <a:gd name="connsiteY35" fmla="*/ 219075 h 1052512"/>
                  <a:gd name="connsiteX36" fmla="*/ 1443038 w 1681163"/>
                  <a:gd name="connsiteY36" fmla="*/ 126206 h 1052512"/>
                  <a:gd name="connsiteX37" fmla="*/ 1545432 w 1681163"/>
                  <a:gd name="connsiteY37" fmla="*/ 61912 h 1052512"/>
                  <a:gd name="connsiteX38" fmla="*/ 1597819 w 1681163"/>
                  <a:gd name="connsiteY38" fmla="*/ 30956 h 1052512"/>
                  <a:gd name="connsiteX39" fmla="*/ 1640682 w 1681163"/>
                  <a:gd name="connsiteY39" fmla="*/ 7143 h 1052512"/>
                  <a:gd name="connsiteX40" fmla="*/ 1659732 w 1681163"/>
                  <a:gd name="connsiteY40" fmla="*/ 0 h 1052512"/>
                  <a:gd name="connsiteX41" fmla="*/ 1671638 w 1681163"/>
                  <a:gd name="connsiteY41" fmla="*/ 0 h 1052512"/>
                  <a:gd name="connsiteX42" fmla="*/ 1676400 w 1681163"/>
                  <a:gd name="connsiteY42" fmla="*/ 4762 h 1052512"/>
                  <a:gd name="connsiteX43" fmla="*/ 1681163 w 1681163"/>
                  <a:gd name="connsiteY43" fmla="*/ 14287 h 1052512"/>
                  <a:gd name="connsiteX44" fmla="*/ 1678782 w 1681163"/>
                  <a:gd name="connsiteY44" fmla="*/ 30956 h 1052512"/>
                  <a:gd name="connsiteX45" fmla="*/ 1664494 w 1681163"/>
                  <a:gd name="connsiteY45" fmla="*/ 61912 h 1052512"/>
                  <a:gd name="connsiteX46" fmla="*/ 1590675 w 1681163"/>
                  <a:gd name="connsiteY46" fmla="*/ 126206 h 1052512"/>
                  <a:gd name="connsiteX47" fmla="*/ 1269207 w 1681163"/>
                  <a:gd name="connsiteY47" fmla="*/ 383381 h 105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81163" h="1052512">
                    <a:moveTo>
                      <a:pt x="1269207" y="383381"/>
                    </a:moveTo>
                    <a:lnTo>
                      <a:pt x="1071563" y="538162"/>
                    </a:lnTo>
                    <a:lnTo>
                      <a:pt x="900113" y="666750"/>
                    </a:lnTo>
                    <a:lnTo>
                      <a:pt x="733425" y="778668"/>
                    </a:lnTo>
                    <a:lnTo>
                      <a:pt x="583407" y="888206"/>
                    </a:lnTo>
                    <a:lnTo>
                      <a:pt x="457200" y="983456"/>
                    </a:lnTo>
                    <a:lnTo>
                      <a:pt x="397669" y="1028700"/>
                    </a:lnTo>
                    <a:lnTo>
                      <a:pt x="366713" y="1042987"/>
                    </a:lnTo>
                    <a:lnTo>
                      <a:pt x="328613" y="1052512"/>
                    </a:lnTo>
                    <a:lnTo>
                      <a:pt x="304800" y="1052512"/>
                    </a:lnTo>
                    <a:lnTo>
                      <a:pt x="266700" y="1045368"/>
                    </a:lnTo>
                    <a:lnTo>
                      <a:pt x="233363" y="1028700"/>
                    </a:lnTo>
                    <a:lnTo>
                      <a:pt x="200025" y="1007268"/>
                    </a:lnTo>
                    <a:lnTo>
                      <a:pt x="142875" y="954881"/>
                    </a:lnTo>
                    <a:lnTo>
                      <a:pt x="88107" y="892968"/>
                    </a:lnTo>
                    <a:lnTo>
                      <a:pt x="57150" y="852487"/>
                    </a:lnTo>
                    <a:lnTo>
                      <a:pt x="42863" y="828675"/>
                    </a:lnTo>
                    <a:lnTo>
                      <a:pt x="23813" y="788193"/>
                    </a:lnTo>
                    <a:lnTo>
                      <a:pt x="7144" y="740568"/>
                    </a:lnTo>
                    <a:lnTo>
                      <a:pt x="0" y="707231"/>
                    </a:lnTo>
                    <a:lnTo>
                      <a:pt x="4763" y="685800"/>
                    </a:lnTo>
                    <a:lnTo>
                      <a:pt x="14288" y="676275"/>
                    </a:lnTo>
                    <a:lnTo>
                      <a:pt x="26194" y="669131"/>
                    </a:lnTo>
                    <a:lnTo>
                      <a:pt x="45244" y="671512"/>
                    </a:lnTo>
                    <a:lnTo>
                      <a:pt x="76200" y="678656"/>
                    </a:lnTo>
                    <a:lnTo>
                      <a:pt x="92869" y="692943"/>
                    </a:lnTo>
                    <a:lnTo>
                      <a:pt x="133350" y="714375"/>
                    </a:lnTo>
                    <a:lnTo>
                      <a:pt x="188119" y="731043"/>
                    </a:lnTo>
                    <a:lnTo>
                      <a:pt x="238125" y="738187"/>
                    </a:lnTo>
                    <a:lnTo>
                      <a:pt x="280988" y="735806"/>
                    </a:lnTo>
                    <a:lnTo>
                      <a:pt x="319088" y="726281"/>
                    </a:lnTo>
                    <a:lnTo>
                      <a:pt x="447675" y="669131"/>
                    </a:lnTo>
                    <a:lnTo>
                      <a:pt x="635794" y="564356"/>
                    </a:lnTo>
                    <a:lnTo>
                      <a:pt x="850107" y="442912"/>
                    </a:lnTo>
                    <a:lnTo>
                      <a:pt x="1014413" y="364331"/>
                    </a:lnTo>
                    <a:lnTo>
                      <a:pt x="1278732" y="219075"/>
                    </a:lnTo>
                    <a:lnTo>
                      <a:pt x="1443038" y="126206"/>
                    </a:lnTo>
                    <a:lnTo>
                      <a:pt x="1545432" y="61912"/>
                    </a:lnTo>
                    <a:lnTo>
                      <a:pt x="1597819" y="30956"/>
                    </a:lnTo>
                    <a:lnTo>
                      <a:pt x="1640682" y="7143"/>
                    </a:lnTo>
                    <a:lnTo>
                      <a:pt x="1659732" y="0"/>
                    </a:lnTo>
                    <a:lnTo>
                      <a:pt x="1671638" y="0"/>
                    </a:lnTo>
                    <a:lnTo>
                      <a:pt x="1676400" y="4762"/>
                    </a:lnTo>
                    <a:lnTo>
                      <a:pt x="1681163" y="14287"/>
                    </a:lnTo>
                    <a:lnTo>
                      <a:pt x="1678782" y="30956"/>
                    </a:lnTo>
                    <a:lnTo>
                      <a:pt x="1664494" y="61912"/>
                    </a:lnTo>
                    <a:lnTo>
                      <a:pt x="1590675" y="126206"/>
                    </a:lnTo>
                    <a:lnTo>
                      <a:pt x="1269207" y="3833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" name="フリーフォーム 9">
                <a:extLst>
                  <a:ext uri="{FF2B5EF4-FFF2-40B4-BE49-F238E27FC236}">
                    <a16:creationId xmlns:a16="http://schemas.microsoft.com/office/drawing/2014/main" id="{865A6917-2440-462B-985B-096FEEC3B95A}"/>
                  </a:ext>
                </a:extLst>
              </p:cNvPr>
              <p:cNvSpPr/>
              <p:nvPr/>
            </p:nvSpPr>
            <p:spPr>
              <a:xfrm>
                <a:off x="5667375" y="2020889"/>
                <a:ext cx="2052638" cy="473075"/>
              </a:xfrm>
              <a:custGeom>
                <a:avLst/>
                <a:gdLst>
                  <a:gd name="connsiteX0" fmla="*/ 947738 w 2052638"/>
                  <a:gd name="connsiteY0" fmla="*/ 352425 h 471488"/>
                  <a:gd name="connsiteX1" fmla="*/ 526256 w 2052638"/>
                  <a:gd name="connsiteY1" fmla="*/ 426244 h 471488"/>
                  <a:gd name="connsiteX2" fmla="*/ 378619 w 2052638"/>
                  <a:gd name="connsiteY2" fmla="*/ 440532 h 471488"/>
                  <a:gd name="connsiteX3" fmla="*/ 280988 w 2052638"/>
                  <a:gd name="connsiteY3" fmla="*/ 466725 h 471488"/>
                  <a:gd name="connsiteX4" fmla="*/ 257175 w 2052638"/>
                  <a:gd name="connsiteY4" fmla="*/ 471488 h 471488"/>
                  <a:gd name="connsiteX5" fmla="*/ 240506 w 2052638"/>
                  <a:gd name="connsiteY5" fmla="*/ 466725 h 471488"/>
                  <a:gd name="connsiteX6" fmla="*/ 211931 w 2052638"/>
                  <a:gd name="connsiteY6" fmla="*/ 454819 h 471488"/>
                  <a:gd name="connsiteX7" fmla="*/ 164306 w 2052638"/>
                  <a:gd name="connsiteY7" fmla="*/ 421482 h 471488"/>
                  <a:gd name="connsiteX8" fmla="*/ 133350 w 2052638"/>
                  <a:gd name="connsiteY8" fmla="*/ 392907 h 471488"/>
                  <a:gd name="connsiteX9" fmla="*/ 102394 w 2052638"/>
                  <a:gd name="connsiteY9" fmla="*/ 357188 h 471488"/>
                  <a:gd name="connsiteX10" fmla="*/ 59531 w 2052638"/>
                  <a:gd name="connsiteY10" fmla="*/ 307182 h 471488"/>
                  <a:gd name="connsiteX11" fmla="*/ 26194 w 2052638"/>
                  <a:gd name="connsiteY11" fmla="*/ 259557 h 471488"/>
                  <a:gd name="connsiteX12" fmla="*/ 7144 w 2052638"/>
                  <a:gd name="connsiteY12" fmla="*/ 223838 h 471488"/>
                  <a:gd name="connsiteX13" fmla="*/ 0 w 2052638"/>
                  <a:gd name="connsiteY13" fmla="*/ 197644 h 471488"/>
                  <a:gd name="connsiteX14" fmla="*/ 0 w 2052638"/>
                  <a:gd name="connsiteY14" fmla="*/ 180975 h 471488"/>
                  <a:gd name="connsiteX15" fmla="*/ 4763 w 2052638"/>
                  <a:gd name="connsiteY15" fmla="*/ 171450 h 471488"/>
                  <a:gd name="connsiteX16" fmla="*/ 16669 w 2052638"/>
                  <a:gd name="connsiteY16" fmla="*/ 164307 h 471488"/>
                  <a:gd name="connsiteX17" fmla="*/ 33338 w 2052638"/>
                  <a:gd name="connsiteY17" fmla="*/ 169069 h 471488"/>
                  <a:gd name="connsiteX18" fmla="*/ 76200 w 2052638"/>
                  <a:gd name="connsiteY18" fmla="*/ 197644 h 471488"/>
                  <a:gd name="connsiteX19" fmla="*/ 97631 w 2052638"/>
                  <a:gd name="connsiteY19" fmla="*/ 204788 h 471488"/>
                  <a:gd name="connsiteX20" fmla="*/ 209550 w 2052638"/>
                  <a:gd name="connsiteY20" fmla="*/ 219075 h 471488"/>
                  <a:gd name="connsiteX21" fmla="*/ 359569 w 2052638"/>
                  <a:gd name="connsiteY21" fmla="*/ 223838 h 471488"/>
                  <a:gd name="connsiteX22" fmla="*/ 454819 w 2052638"/>
                  <a:gd name="connsiteY22" fmla="*/ 226219 h 471488"/>
                  <a:gd name="connsiteX23" fmla="*/ 561975 w 2052638"/>
                  <a:gd name="connsiteY23" fmla="*/ 216694 h 471488"/>
                  <a:gd name="connsiteX24" fmla="*/ 878681 w 2052638"/>
                  <a:gd name="connsiteY24" fmla="*/ 180975 h 471488"/>
                  <a:gd name="connsiteX25" fmla="*/ 1102519 w 2052638"/>
                  <a:gd name="connsiteY25" fmla="*/ 159544 h 471488"/>
                  <a:gd name="connsiteX26" fmla="*/ 1412081 w 2052638"/>
                  <a:gd name="connsiteY26" fmla="*/ 97632 h 471488"/>
                  <a:gd name="connsiteX27" fmla="*/ 1593056 w 2052638"/>
                  <a:gd name="connsiteY27" fmla="*/ 54769 h 471488"/>
                  <a:gd name="connsiteX28" fmla="*/ 1735931 w 2052638"/>
                  <a:gd name="connsiteY28" fmla="*/ 0 h 471488"/>
                  <a:gd name="connsiteX29" fmla="*/ 1747838 w 2052638"/>
                  <a:gd name="connsiteY29" fmla="*/ 0 h 471488"/>
                  <a:gd name="connsiteX30" fmla="*/ 1790700 w 2052638"/>
                  <a:gd name="connsiteY30" fmla="*/ 4763 h 471488"/>
                  <a:gd name="connsiteX31" fmla="*/ 1847850 w 2052638"/>
                  <a:gd name="connsiteY31" fmla="*/ 21432 h 471488"/>
                  <a:gd name="connsiteX32" fmla="*/ 1895475 w 2052638"/>
                  <a:gd name="connsiteY32" fmla="*/ 35719 h 471488"/>
                  <a:gd name="connsiteX33" fmla="*/ 1959769 w 2052638"/>
                  <a:gd name="connsiteY33" fmla="*/ 64294 h 471488"/>
                  <a:gd name="connsiteX34" fmla="*/ 1995488 w 2052638"/>
                  <a:gd name="connsiteY34" fmla="*/ 85725 h 471488"/>
                  <a:gd name="connsiteX35" fmla="*/ 2021681 w 2052638"/>
                  <a:gd name="connsiteY35" fmla="*/ 100013 h 471488"/>
                  <a:gd name="connsiteX36" fmla="*/ 2035969 w 2052638"/>
                  <a:gd name="connsiteY36" fmla="*/ 111919 h 471488"/>
                  <a:gd name="connsiteX37" fmla="*/ 2047875 w 2052638"/>
                  <a:gd name="connsiteY37" fmla="*/ 133350 h 471488"/>
                  <a:gd name="connsiteX38" fmla="*/ 2052638 w 2052638"/>
                  <a:gd name="connsiteY38" fmla="*/ 157163 h 471488"/>
                  <a:gd name="connsiteX39" fmla="*/ 2047875 w 2052638"/>
                  <a:gd name="connsiteY39" fmla="*/ 180975 h 471488"/>
                  <a:gd name="connsiteX40" fmla="*/ 2031206 w 2052638"/>
                  <a:gd name="connsiteY40" fmla="*/ 204788 h 471488"/>
                  <a:gd name="connsiteX41" fmla="*/ 2002631 w 2052638"/>
                  <a:gd name="connsiteY41" fmla="*/ 219075 h 471488"/>
                  <a:gd name="connsiteX42" fmla="*/ 1935956 w 2052638"/>
                  <a:gd name="connsiteY42" fmla="*/ 223838 h 471488"/>
                  <a:gd name="connsiteX43" fmla="*/ 1795463 w 2052638"/>
                  <a:gd name="connsiteY43" fmla="*/ 233363 h 471488"/>
                  <a:gd name="connsiteX44" fmla="*/ 1688306 w 2052638"/>
                  <a:gd name="connsiteY44" fmla="*/ 247650 h 471488"/>
                  <a:gd name="connsiteX45" fmla="*/ 1457325 w 2052638"/>
                  <a:gd name="connsiteY45" fmla="*/ 297657 h 471488"/>
                  <a:gd name="connsiteX46" fmla="*/ 1328738 w 2052638"/>
                  <a:gd name="connsiteY46" fmla="*/ 309563 h 471488"/>
                  <a:gd name="connsiteX47" fmla="*/ 947738 w 2052638"/>
                  <a:gd name="connsiteY47" fmla="*/ 352425 h 47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052638" h="471488">
                    <a:moveTo>
                      <a:pt x="947738" y="352425"/>
                    </a:moveTo>
                    <a:lnTo>
                      <a:pt x="526256" y="426244"/>
                    </a:lnTo>
                    <a:lnTo>
                      <a:pt x="378619" y="440532"/>
                    </a:lnTo>
                    <a:lnTo>
                      <a:pt x="280988" y="466725"/>
                    </a:lnTo>
                    <a:lnTo>
                      <a:pt x="257175" y="471488"/>
                    </a:lnTo>
                    <a:lnTo>
                      <a:pt x="240506" y="466725"/>
                    </a:lnTo>
                    <a:lnTo>
                      <a:pt x="211931" y="454819"/>
                    </a:lnTo>
                    <a:lnTo>
                      <a:pt x="164306" y="421482"/>
                    </a:lnTo>
                    <a:lnTo>
                      <a:pt x="133350" y="392907"/>
                    </a:lnTo>
                    <a:lnTo>
                      <a:pt x="102394" y="357188"/>
                    </a:lnTo>
                    <a:lnTo>
                      <a:pt x="59531" y="307182"/>
                    </a:lnTo>
                    <a:lnTo>
                      <a:pt x="26194" y="259557"/>
                    </a:lnTo>
                    <a:lnTo>
                      <a:pt x="7144" y="223838"/>
                    </a:lnTo>
                    <a:lnTo>
                      <a:pt x="0" y="197644"/>
                    </a:lnTo>
                    <a:lnTo>
                      <a:pt x="0" y="180975"/>
                    </a:lnTo>
                    <a:lnTo>
                      <a:pt x="4763" y="171450"/>
                    </a:lnTo>
                    <a:lnTo>
                      <a:pt x="16669" y="164307"/>
                    </a:lnTo>
                    <a:lnTo>
                      <a:pt x="33338" y="169069"/>
                    </a:lnTo>
                    <a:lnTo>
                      <a:pt x="76200" y="197644"/>
                    </a:lnTo>
                    <a:lnTo>
                      <a:pt x="97631" y="204788"/>
                    </a:lnTo>
                    <a:lnTo>
                      <a:pt x="209550" y="219075"/>
                    </a:lnTo>
                    <a:lnTo>
                      <a:pt x="359569" y="223838"/>
                    </a:lnTo>
                    <a:lnTo>
                      <a:pt x="454819" y="226219"/>
                    </a:lnTo>
                    <a:lnTo>
                      <a:pt x="561975" y="216694"/>
                    </a:lnTo>
                    <a:lnTo>
                      <a:pt x="878681" y="180975"/>
                    </a:lnTo>
                    <a:lnTo>
                      <a:pt x="1102519" y="159544"/>
                    </a:lnTo>
                    <a:lnTo>
                      <a:pt x="1412081" y="97632"/>
                    </a:lnTo>
                    <a:lnTo>
                      <a:pt x="1593056" y="54769"/>
                    </a:lnTo>
                    <a:lnTo>
                      <a:pt x="1735931" y="0"/>
                    </a:lnTo>
                    <a:lnTo>
                      <a:pt x="1747838" y="0"/>
                    </a:lnTo>
                    <a:lnTo>
                      <a:pt x="1790700" y="4763"/>
                    </a:lnTo>
                    <a:lnTo>
                      <a:pt x="1847850" y="21432"/>
                    </a:lnTo>
                    <a:lnTo>
                      <a:pt x="1895475" y="35719"/>
                    </a:lnTo>
                    <a:lnTo>
                      <a:pt x="1959769" y="64294"/>
                    </a:lnTo>
                    <a:lnTo>
                      <a:pt x="1995488" y="85725"/>
                    </a:lnTo>
                    <a:lnTo>
                      <a:pt x="2021681" y="100013"/>
                    </a:lnTo>
                    <a:lnTo>
                      <a:pt x="2035969" y="111919"/>
                    </a:lnTo>
                    <a:lnTo>
                      <a:pt x="2047875" y="133350"/>
                    </a:lnTo>
                    <a:lnTo>
                      <a:pt x="2052638" y="157163"/>
                    </a:lnTo>
                    <a:lnTo>
                      <a:pt x="2047875" y="180975"/>
                    </a:lnTo>
                    <a:lnTo>
                      <a:pt x="2031206" y="204788"/>
                    </a:lnTo>
                    <a:lnTo>
                      <a:pt x="2002631" y="219075"/>
                    </a:lnTo>
                    <a:lnTo>
                      <a:pt x="1935956" y="223838"/>
                    </a:lnTo>
                    <a:lnTo>
                      <a:pt x="1795463" y="233363"/>
                    </a:lnTo>
                    <a:lnTo>
                      <a:pt x="1688306" y="247650"/>
                    </a:lnTo>
                    <a:lnTo>
                      <a:pt x="1457325" y="297657"/>
                    </a:lnTo>
                    <a:lnTo>
                      <a:pt x="1328738" y="309563"/>
                    </a:lnTo>
                    <a:lnTo>
                      <a:pt x="947738" y="352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10">
                <a:extLst>
                  <a:ext uri="{FF2B5EF4-FFF2-40B4-BE49-F238E27FC236}">
                    <a16:creationId xmlns:a16="http://schemas.microsoft.com/office/drawing/2014/main" id="{B6340573-00A7-4A5B-9C06-AE695A1F0F32}"/>
                  </a:ext>
                </a:extLst>
              </p:cNvPr>
              <p:cNvSpPr/>
              <p:nvPr/>
            </p:nvSpPr>
            <p:spPr>
              <a:xfrm>
                <a:off x="5984875" y="2373313"/>
                <a:ext cx="490538" cy="717550"/>
              </a:xfrm>
              <a:custGeom>
                <a:avLst/>
                <a:gdLst>
                  <a:gd name="connsiteX0" fmla="*/ 185738 w 490538"/>
                  <a:gd name="connsiteY0" fmla="*/ 423863 h 716757"/>
                  <a:gd name="connsiteX1" fmla="*/ 130969 w 490538"/>
                  <a:gd name="connsiteY1" fmla="*/ 269082 h 716757"/>
                  <a:gd name="connsiteX2" fmla="*/ 0 w 490538"/>
                  <a:gd name="connsiteY2" fmla="*/ 28575 h 716757"/>
                  <a:gd name="connsiteX3" fmla="*/ 197644 w 490538"/>
                  <a:gd name="connsiteY3" fmla="*/ 0 h 716757"/>
                  <a:gd name="connsiteX4" fmla="*/ 295275 w 490538"/>
                  <a:gd name="connsiteY4" fmla="*/ 152400 h 716757"/>
                  <a:gd name="connsiteX5" fmla="*/ 328613 w 490538"/>
                  <a:gd name="connsiteY5" fmla="*/ 207169 h 716757"/>
                  <a:gd name="connsiteX6" fmla="*/ 361950 w 490538"/>
                  <a:gd name="connsiteY6" fmla="*/ 269082 h 716757"/>
                  <a:gd name="connsiteX7" fmla="*/ 388144 w 490538"/>
                  <a:gd name="connsiteY7" fmla="*/ 342900 h 716757"/>
                  <a:gd name="connsiteX8" fmla="*/ 419100 w 490538"/>
                  <a:gd name="connsiteY8" fmla="*/ 438150 h 716757"/>
                  <a:gd name="connsiteX9" fmla="*/ 490538 w 490538"/>
                  <a:gd name="connsiteY9" fmla="*/ 659607 h 716757"/>
                  <a:gd name="connsiteX10" fmla="*/ 252413 w 490538"/>
                  <a:gd name="connsiteY10" fmla="*/ 716757 h 716757"/>
                  <a:gd name="connsiteX11" fmla="*/ 219075 w 490538"/>
                  <a:gd name="connsiteY11" fmla="*/ 545307 h 716757"/>
                  <a:gd name="connsiteX12" fmla="*/ 185738 w 490538"/>
                  <a:gd name="connsiteY12" fmla="*/ 423863 h 71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538" h="716757">
                    <a:moveTo>
                      <a:pt x="185738" y="423863"/>
                    </a:moveTo>
                    <a:lnTo>
                      <a:pt x="130969" y="269082"/>
                    </a:lnTo>
                    <a:lnTo>
                      <a:pt x="0" y="28575"/>
                    </a:lnTo>
                    <a:lnTo>
                      <a:pt x="197644" y="0"/>
                    </a:lnTo>
                    <a:lnTo>
                      <a:pt x="295275" y="152400"/>
                    </a:lnTo>
                    <a:lnTo>
                      <a:pt x="328613" y="207169"/>
                    </a:lnTo>
                    <a:lnTo>
                      <a:pt x="361950" y="269082"/>
                    </a:lnTo>
                    <a:lnTo>
                      <a:pt x="388144" y="342900"/>
                    </a:lnTo>
                    <a:lnTo>
                      <a:pt x="419100" y="438150"/>
                    </a:lnTo>
                    <a:lnTo>
                      <a:pt x="490538" y="659607"/>
                    </a:lnTo>
                    <a:lnTo>
                      <a:pt x="252413" y="716757"/>
                    </a:lnTo>
                    <a:lnTo>
                      <a:pt x="219075" y="545307"/>
                    </a:lnTo>
                    <a:lnTo>
                      <a:pt x="185738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11">
                <a:extLst>
                  <a:ext uri="{FF2B5EF4-FFF2-40B4-BE49-F238E27FC236}">
                    <a16:creationId xmlns:a16="http://schemas.microsoft.com/office/drawing/2014/main" id="{1C1E9F48-CFC2-4CEC-816E-BFA3E661C9C7}"/>
                  </a:ext>
                </a:extLst>
              </p:cNvPr>
              <p:cNvSpPr/>
              <p:nvPr/>
            </p:nvSpPr>
            <p:spPr>
              <a:xfrm>
                <a:off x="6886576" y="2276476"/>
                <a:ext cx="409575" cy="715963"/>
              </a:xfrm>
              <a:custGeom>
                <a:avLst/>
                <a:gdLst>
                  <a:gd name="connsiteX0" fmla="*/ 57150 w 409575"/>
                  <a:gd name="connsiteY0" fmla="*/ 335756 h 716756"/>
                  <a:gd name="connsiteX1" fmla="*/ 78581 w 409575"/>
                  <a:gd name="connsiteY1" fmla="*/ 0 h 716756"/>
                  <a:gd name="connsiteX2" fmla="*/ 245269 w 409575"/>
                  <a:gd name="connsiteY2" fmla="*/ 9525 h 716756"/>
                  <a:gd name="connsiteX3" fmla="*/ 342900 w 409575"/>
                  <a:gd name="connsiteY3" fmla="*/ 64294 h 716756"/>
                  <a:gd name="connsiteX4" fmla="*/ 371475 w 409575"/>
                  <a:gd name="connsiteY4" fmla="*/ 78581 h 716756"/>
                  <a:gd name="connsiteX5" fmla="*/ 390525 w 409575"/>
                  <a:gd name="connsiteY5" fmla="*/ 97631 h 716756"/>
                  <a:gd name="connsiteX6" fmla="*/ 402431 w 409575"/>
                  <a:gd name="connsiteY6" fmla="*/ 114300 h 716756"/>
                  <a:gd name="connsiteX7" fmla="*/ 407194 w 409575"/>
                  <a:gd name="connsiteY7" fmla="*/ 130969 h 716756"/>
                  <a:gd name="connsiteX8" fmla="*/ 409575 w 409575"/>
                  <a:gd name="connsiteY8" fmla="*/ 152400 h 716756"/>
                  <a:gd name="connsiteX9" fmla="*/ 402431 w 409575"/>
                  <a:gd name="connsiteY9" fmla="*/ 183356 h 716756"/>
                  <a:gd name="connsiteX10" fmla="*/ 373856 w 409575"/>
                  <a:gd name="connsiteY10" fmla="*/ 247650 h 716756"/>
                  <a:gd name="connsiteX11" fmla="*/ 276225 w 409575"/>
                  <a:gd name="connsiteY11" fmla="*/ 414338 h 716756"/>
                  <a:gd name="connsiteX12" fmla="*/ 109538 w 409575"/>
                  <a:gd name="connsiteY12" fmla="*/ 709613 h 716756"/>
                  <a:gd name="connsiteX13" fmla="*/ 0 w 409575"/>
                  <a:gd name="connsiteY13" fmla="*/ 716756 h 716756"/>
                  <a:gd name="connsiteX14" fmla="*/ 21431 w 409575"/>
                  <a:gd name="connsiteY14" fmla="*/ 542925 h 716756"/>
                  <a:gd name="connsiteX15" fmla="*/ 57150 w 409575"/>
                  <a:gd name="connsiteY15" fmla="*/ 335756 h 716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9575" h="716756">
                    <a:moveTo>
                      <a:pt x="57150" y="335756"/>
                    </a:moveTo>
                    <a:lnTo>
                      <a:pt x="78581" y="0"/>
                    </a:lnTo>
                    <a:lnTo>
                      <a:pt x="245269" y="9525"/>
                    </a:lnTo>
                    <a:lnTo>
                      <a:pt x="342900" y="64294"/>
                    </a:lnTo>
                    <a:lnTo>
                      <a:pt x="371475" y="78581"/>
                    </a:lnTo>
                    <a:lnTo>
                      <a:pt x="390525" y="97631"/>
                    </a:lnTo>
                    <a:lnTo>
                      <a:pt x="402431" y="114300"/>
                    </a:lnTo>
                    <a:lnTo>
                      <a:pt x="407194" y="130969"/>
                    </a:lnTo>
                    <a:lnTo>
                      <a:pt x="409575" y="152400"/>
                    </a:lnTo>
                    <a:lnTo>
                      <a:pt x="402431" y="183356"/>
                    </a:lnTo>
                    <a:lnTo>
                      <a:pt x="373856" y="247650"/>
                    </a:lnTo>
                    <a:lnTo>
                      <a:pt x="276225" y="414338"/>
                    </a:lnTo>
                    <a:lnTo>
                      <a:pt x="109538" y="709613"/>
                    </a:lnTo>
                    <a:lnTo>
                      <a:pt x="0" y="716756"/>
                    </a:lnTo>
                    <a:lnTo>
                      <a:pt x="21431" y="542925"/>
                    </a:lnTo>
                    <a:lnTo>
                      <a:pt x="57150" y="335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12">
                <a:extLst>
                  <a:ext uri="{FF2B5EF4-FFF2-40B4-BE49-F238E27FC236}">
                    <a16:creationId xmlns:a16="http://schemas.microsoft.com/office/drawing/2014/main" id="{3702C237-1F43-460A-8DFF-3C31266D9F4B}"/>
                  </a:ext>
                </a:extLst>
              </p:cNvPr>
              <p:cNvSpPr/>
              <p:nvPr/>
            </p:nvSpPr>
            <p:spPr>
              <a:xfrm>
                <a:off x="5251450" y="2781300"/>
                <a:ext cx="3028950" cy="560388"/>
              </a:xfrm>
              <a:custGeom>
                <a:avLst/>
                <a:gdLst>
                  <a:gd name="connsiteX0" fmla="*/ 1548217 w 3028793"/>
                  <a:gd name="connsiteY0" fmla="*/ 318161 h 561166"/>
                  <a:gd name="connsiteX1" fmla="*/ 1300202 w 3028793"/>
                  <a:gd name="connsiteY1" fmla="*/ 345718 h 561166"/>
                  <a:gd name="connsiteX2" fmla="*/ 1157405 w 3028793"/>
                  <a:gd name="connsiteY2" fmla="*/ 368265 h 561166"/>
                  <a:gd name="connsiteX3" fmla="*/ 984546 w 3028793"/>
                  <a:gd name="connsiteY3" fmla="*/ 400833 h 561166"/>
                  <a:gd name="connsiteX4" fmla="*/ 776614 w 3028793"/>
                  <a:gd name="connsiteY4" fmla="*/ 453442 h 561166"/>
                  <a:gd name="connsiteX5" fmla="*/ 578702 w 3028793"/>
                  <a:gd name="connsiteY5" fmla="*/ 503546 h 561166"/>
                  <a:gd name="connsiteX6" fmla="*/ 345718 w 3028793"/>
                  <a:gd name="connsiteY6" fmla="*/ 558661 h 561166"/>
                  <a:gd name="connsiteX7" fmla="*/ 310645 w 3028793"/>
                  <a:gd name="connsiteY7" fmla="*/ 561166 h 561166"/>
                  <a:gd name="connsiteX8" fmla="*/ 283088 w 3028793"/>
                  <a:gd name="connsiteY8" fmla="*/ 553650 h 561166"/>
                  <a:gd name="connsiteX9" fmla="*/ 250521 w 3028793"/>
                  <a:gd name="connsiteY9" fmla="*/ 536114 h 561166"/>
                  <a:gd name="connsiteX10" fmla="*/ 182880 w 3028793"/>
                  <a:gd name="connsiteY10" fmla="*/ 491020 h 561166"/>
                  <a:gd name="connsiteX11" fmla="*/ 105219 w 3028793"/>
                  <a:gd name="connsiteY11" fmla="*/ 420875 h 561166"/>
                  <a:gd name="connsiteX12" fmla="*/ 67641 w 3028793"/>
                  <a:gd name="connsiteY12" fmla="*/ 380791 h 561166"/>
                  <a:gd name="connsiteX13" fmla="*/ 37578 w 3028793"/>
                  <a:gd name="connsiteY13" fmla="*/ 340708 h 561166"/>
                  <a:gd name="connsiteX14" fmla="*/ 17536 w 3028793"/>
                  <a:gd name="connsiteY14" fmla="*/ 313151 h 561166"/>
                  <a:gd name="connsiteX15" fmla="*/ 2505 w 3028793"/>
                  <a:gd name="connsiteY15" fmla="*/ 278078 h 561166"/>
                  <a:gd name="connsiteX16" fmla="*/ 0 w 3028793"/>
                  <a:gd name="connsiteY16" fmla="*/ 258036 h 561166"/>
                  <a:gd name="connsiteX17" fmla="*/ 0 w 3028793"/>
                  <a:gd name="connsiteY17" fmla="*/ 248015 h 561166"/>
                  <a:gd name="connsiteX18" fmla="*/ 2505 w 3028793"/>
                  <a:gd name="connsiteY18" fmla="*/ 237995 h 561166"/>
                  <a:gd name="connsiteX19" fmla="*/ 17536 w 3028793"/>
                  <a:gd name="connsiteY19" fmla="*/ 235489 h 561166"/>
                  <a:gd name="connsiteX20" fmla="*/ 35073 w 3028793"/>
                  <a:gd name="connsiteY20" fmla="*/ 235489 h 561166"/>
                  <a:gd name="connsiteX21" fmla="*/ 87682 w 3028793"/>
                  <a:gd name="connsiteY21" fmla="*/ 260541 h 561166"/>
                  <a:gd name="connsiteX22" fmla="*/ 152818 w 3028793"/>
                  <a:gd name="connsiteY22" fmla="*/ 288099 h 561166"/>
                  <a:gd name="connsiteX23" fmla="*/ 212942 w 3028793"/>
                  <a:gd name="connsiteY23" fmla="*/ 305635 h 561166"/>
                  <a:gd name="connsiteX24" fmla="*/ 285593 w 3028793"/>
                  <a:gd name="connsiteY24" fmla="*/ 315656 h 561166"/>
                  <a:gd name="connsiteX25" fmla="*/ 348224 w 3028793"/>
                  <a:gd name="connsiteY25" fmla="*/ 318161 h 561166"/>
                  <a:gd name="connsiteX26" fmla="*/ 470979 w 3028793"/>
                  <a:gd name="connsiteY26" fmla="*/ 310646 h 561166"/>
                  <a:gd name="connsiteX27" fmla="*/ 656364 w 3028793"/>
                  <a:gd name="connsiteY27" fmla="*/ 285594 h 561166"/>
                  <a:gd name="connsiteX28" fmla="*/ 982041 w 3028793"/>
                  <a:gd name="connsiteY28" fmla="*/ 222963 h 561166"/>
                  <a:gd name="connsiteX29" fmla="*/ 1192478 w 3028793"/>
                  <a:gd name="connsiteY29" fmla="*/ 177870 h 561166"/>
                  <a:gd name="connsiteX30" fmla="*/ 1663456 w 3028793"/>
                  <a:gd name="connsiteY30" fmla="*/ 132776 h 561166"/>
                  <a:gd name="connsiteX31" fmla="*/ 1791222 w 3028793"/>
                  <a:gd name="connsiteY31" fmla="*/ 117745 h 561166"/>
                  <a:gd name="connsiteX32" fmla="*/ 2036732 w 3028793"/>
                  <a:gd name="connsiteY32" fmla="*/ 100208 h 561166"/>
                  <a:gd name="connsiteX33" fmla="*/ 2214602 w 3028793"/>
                  <a:gd name="connsiteY33" fmla="*/ 82672 h 561166"/>
                  <a:gd name="connsiteX34" fmla="*/ 2362409 w 3028793"/>
                  <a:gd name="connsiteY34" fmla="*/ 62630 h 561166"/>
                  <a:gd name="connsiteX35" fmla="*/ 2562825 w 3028793"/>
                  <a:gd name="connsiteY35" fmla="*/ 25052 h 561166"/>
                  <a:gd name="connsiteX36" fmla="*/ 2660528 w 3028793"/>
                  <a:gd name="connsiteY36" fmla="*/ 2505 h 561166"/>
                  <a:gd name="connsiteX37" fmla="*/ 2703117 w 3028793"/>
                  <a:gd name="connsiteY37" fmla="*/ 0 h 561166"/>
                  <a:gd name="connsiteX38" fmla="*/ 2753221 w 3028793"/>
                  <a:gd name="connsiteY38" fmla="*/ 10021 h 561166"/>
                  <a:gd name="connsiteX39" fmla="*/ 2840903 w 3028793"/>
                  <a:gd name="connsiteY39" fmla="*/ 45094 h 561166"/>
                  <a:gd name="connsiteX40" fmla="*/ 2913554 w 3028793"/>
                  <a:gd name="connsiteY40" fmla="*/ 80167 h 561166"/>
                  <a:gd name="connsiteX41" fmla="*/ 2953637 w 3028793"/>
                  <a:gd name="connsiteY41" fmla="*/ 102714 h 561166"/>
                  <a:gd name="connsiteX42" fmla="*/ 2978689 w 3028793"/>
                  <a:gd name="connsiteY42" fmla="*/ 120250 h 561166"/>
                  <a:gd name="connsiteX43" fmla="*/ 3001236 w 3028793"/>
                  <a:gd name="connsiteY43" fmla="*/ 140292 h 561166"/>
                  <a:gd name="connsiteX44" fmla="*/ 3018773 w 3028793"/>
                  <a:gd name="connsiteY44" fmla="*/ 167849 h 561166"/>
                  <a:gd name="connsiteX45" fmla="*/ 3028793 w 3028793"/>
                  <a:gd name="connsiteY45" fmla="*/ 192901 h 561166"/>
                  <a:gd name="connsiteX46" fmla="*/ 3028793 w 3028793"/>
                  <a:gd name="connsiteY46" fmla="*/ 227974 h 561166"/>
                  <a:gd name="connsiteX47" fmla="*/ 3018773 w 3028793"/>
                  <a:gd name="connsiteY47" fmla="*/ 270562 h 561166"/>
                  <a:gd name="connsiteX48" fmla="*/ 3011257 w 3028793"/>
                  <a:gd name="connsiteY48" fmla="*/ 285594 h 561166"/>
                  <a:gd name="connsiteX49" fmla="*/ 2991215 w 3028793"/>
                  <a:gd name="connsiteY49" fmla="*/ 298120 h 561166"/>
                  <a:gd name="connsiteX50" fmla="*/ 2926080 w 3028793"/>
                  <a:gd name="connsiteY50" fmla="*/ 298120 h 561166"/>
                  <a:gd name="connsiteX51" fmla="*/ 2642992 w 3028793"/>
                  <a:gd name="connsiteY51" fmla="*/ 275573 h 561166"/>
                  <a:gd name="connsiteX52" fmla="*/ 2304789 w 3028793"/>
                  <a:gd name="connsiteY52" fmla="*/ 273067 h 561166"/>
                  <a:gd name="connsiteX53" fmla="*/ 1944039 w 3028793"/>
                  <a:gd name="connsiteY53" fmla="*/ 290604 h 561166"/>
                  <a:gd name="connsiteX54" fmla="*/ 1548217 w 3028793"/>
                  <a:gd name="connsiteY54" fmla="*/ 318161 h 5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028793" h="561166">
                    <a:moveTo>
                      <a:pt x="1548217" y="318161"/>
                    </a:moveTo>
                    <a:lnTo>
                      <a:pt x="1300202" y="345718"/>
                    </a:lnTo>
                    <a:lnTo>
                      <a:pt x="1157405" y="368265"/>
                    </a:lnTo>
                    <a:lnTo>
                      <a:pt x="984546" y="400833"/>
                    </a:lnTo>
                    <a:lnTo>
                      <a:pt x="776614" y="453442"/>
                    </a:lnTo>
                    <a:lnTo>
                      <a:pt x="578702" y="503546"/>
                    </a:lnTo>
                    <a:lnTo>
                      <a:pt x="345718" y="558661"/>
                    </a:lnTo>
                    <a:lnTo>
                      <a:pt x="310645" y="561166"/>
                    </a:lnTo>
                    <a:lnTo>
                      <a:pt x="283088" y="553650"/>
                    </a:lnTo>
                    <a:lnTo>
                      <a:pt x="250521" y="536114"/>
                    </a:lnTo>
                    <a:lnTo>
                      <a:pt x="182880" y="491020"/>
                    </a:lnTo>
                    <a:lnTo>
                      <a:pt x="105219" y="420875"/>
                    </a:lnTo>
                    <a:lnTo>
                      <a:pt x="67641" y="380791"/>
                    </a:lnTo>
                    <a:lnTo>
                      <a:pt x="37578" y="340708"/>
                    </a:lnTo>
                    <a:lnTo>
                      <a:pt x="17536" y="313151"/>
                    </a:lnTo>
                    <a:lnTo>
                      <a:pt x="2505" y="278078"/>
                    </a:lnTo>
                    <a:lnTo>
                      <a:pt x="0" y="258036"/>
                    </a:lnTo>
                    <a:lnTo>
                      <a:pt x="0" y="248015"/>
                    </a:lnTo>
                    <a:lnTo>
                      <a:pt x="2505" y="237995"/>
                    </a:lnTo>
                    <a:lnTo>
                      <a:pt x="17536" y="235489"/>
                    </a:lnTo>
                    <a:lnTo>
                      <a:pt x="35073" y="235489"/>
                    </a:lnTo>
                    <a:lnTo>
                      <a:pt x="87682" y="260541"/>
                    </a:lnTo>
                    <a:lnTo>
                      <a:pt x="152818" y="288099"/>
                    </a:lnTo>
                    <a:lnTo>
                      <a:pt x="212942" y="305635"/>
                    </a:lnTo>
                    <a:lnTo>
                      <a:pt x="285593" y="315656"/>
                    </a:lnTo>
                    <a:lnTo>
                      <a:pt x="348224" y="318161"/>
                    </a:lnTo>
                    <a:lnTo>
                      <a:pt x="470979" y="310646"/>
                    </a:lnTo>
                    <a:lnTo>
                      <a:pt x="656364" y="285594"/>
                    </a:lnTo>
                    <a:lnTo>
                      <a:pt x="982041" y="222963"/>
                    </a:lnTo>
                    <a:cubicBezTo>
                      <a:pt x="1052149" y="207759"/>
                      <a:pt x="1120740" y="177870"/>
                      <a:pt x="1192478" y="177870"/>
                    </a:cubicBezTo>
                    <a:lnTo>
                      <a:pt x="1663456" y="132776"/>
                    </a:lnTo>
                    <a:lnTo>
                      <a:pt x="1791222" y="117745"/>
                    </a:lnTo>
                    <a:lnTo>
                      <a:pt x="2036732" y="100208"/>
                    </a:lnTo>
                    <a:lnTo>
                      <a:pt x="2214602" y="82672"/>
                    </a:lnTo>
                    <a:lnTo>
                      <a:pt x="2362409" y="62630"/>
                    </a:lnTo>
                    <a:lnTo>
                      <a:pt x="2562825" y="25052"/>
                    </a:lnTo>
                    <a:lnTo>
                      <a:pt x="2660528" y="2505"/>
                    </a:lnTo>
                    <a:lnTo>
                      <a:pt x="2703117" y="0"/>
                    </a:lnTo>
                    <a:lnTo>
                      <a:pt x="2753221" y="10021"/>
                    </a:lnTo>
                    <a:lnTo>
                      <a:pt x="2840903" y="45094"/>
                    </a:lnTo>
                    <a:lnTo>
                      <a:pt x="2913554" y="80167"/>
                    </a:lnTo>
                    <a:lnTo>
                      <a:pt x="2953637" y="102714"/>
                    </a:lnTo>
                    <a:lnTo>
                      <a:pt x="2978689" y="120250"/>
                    </a:lnTo>
                    <a:lnTo>
                      <a:pt x="3001236" y="140292"/>
                    </a:lnTo>
                    <a:lnTo>
                      <a:pt x="3018773" y="167849"/>
                    </a:lnTo>
                    <a:lnTo>
                      <a:pt x="3028793" y="192901"/>
                    </a:lnTo>
                    <a:lnTo>
                      <a:pt x="3028793" y="227974"/>
                    </a:lnTo>
                    <a:lnTo>
                      <a:pt x="3018773" y="270562"/>
                    </a:lnTo>
                    <a:lnTo>
                      <a:pt x="3011257" y="285594"/>
                    </a:lnTo>
                    <a:lnTo>
                      <a:pt x="2991215" y="298120"/>
                    </a:lnTo>
                    <a:lnTo>
                      <a:pt x="2926080" y="298120"/>
                    </a:lnTo>
                    <a:lnTo>
                      <a:pt x="2642992" y="275573"/>
                    </a:lnTo>
                    <a:lnTo>
                      <a:pt x="2304789" y="273067"/>
                    </a:lnTo>
                    <a:lnTo>
                      <a:pt x="1944039" y="290604"/>
                    </a:lnTo>
                    <a:lnTo>
                      <a:pt x="1548217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18">
                <a:extLst>
                  <a:ext uri="{FF2B5EF4-FFF2-40B4-BE49-F238E27FC236}">
                    <a16:creationId xmlns:a16="http://schemas.microsoft.com/office/drawing/2014/main" id="{F242B4C4-F1C2-43E4-9424-80B9BB4C41D6}"/>
                  </a:ext>
                </a:extLst>
              </p:cNvPr>
              <p:cNvSpPr/>
              <p:nvPr/>
            </p:nvSpPr>
            <p:spPr>
              <a:xfrm>
                <a:off x="5829301" y="3294063"/>
                <a:ext cx="2022475" cy="1231900"/>
              </a:xfrm>
              <a:custGeom>
                <a:avLst/>
                <a:gdLst>
                  <a:gd name="connsiteX0" fmla="*/ 766763 w 2021681"/>
                  <a:gd name="connsiteY0" fmla="*/ 304800 h 1233487"/>
                  <a:gd name="connsiteX1" fmla="*/ 85725 w 2021681"/>
                  <a:gd name="connsiteY1" fmla="*/ 388144 h 1233487"/>
                  <a:gd name="connsiteX2" fmla="*/ 0 w 2021681"/>
                  <a:gd name="connsiteY2" fmla="*/ 211931 h 1233487"/>
                  <a:gd name="connsiteX3" fmla="*/ 126206 w 2021681"/>
                  <a:gd name="connsiteY3" fmla="*/ 200025 h 1233487"/>
                  <a:gd name="connsiteX4" fmla="*/ 609600 w 2021681"/>
                  <a:gd name="connsiteY4" fmla="*/ 147637 h 1233487"/>
                  <a:gd name="connsiteX5" fmla="*/ 1164431 w 2021681"/>
                  <a:gd name="connsiteY5" fmla="*/ 88106 h 1233487"/>
                  <a:gd name="connsiteX6" fmla="*/ 1616869 w 2021681"/>
                  <a:gd name="connsiteY6" fmla="*/ 47625 h 1233487"/>
                  <a:gd name="connsiteX7" fmla="*/ 1647825 w 2021681"/>
                  <a:gd name="connsiteY7" fmla="*/ 21431 h 1233487"/>
                  <a:gd name="connsiteX8" fmla="*/ 1676400 w 2021681"/>
                  <a:gd name="connsiteY8" fmla="*/ 7144 h 1233487"/>
                  <a:gd name="connsiteX9" fmla="*/ 1702594 w 2021681"/>
                  <a:gd name="connsiteY9" fmla="*/ 0 h 1233487"/>
                  <a:gd name="connsiteX10" fmla="*/ 1724025 w 2021681"/>
                  <a:gd name="connsiteY10" fmla="*/ 0 h 1233487"/>
                  <a:gd name="connsiteX11" fmla="*/ 1743075 w 2021681"/>
                  <a:gd name="connsiteY11" fmla="*/ 7144 h 1233487"/>
                  <a:gd name="connsiteX12" fmla="*/ 1781175 w 2021681"/>
                  <a:gd name="connsiteY12" fmla="*/ 28575 h 1233487"/>
                  <a:gd name="connsiteX13" fmla="*/ 1869281 w 2021681"/>
                  <a:gd name="connsiteY13" fmla="*/ 95250 h 1233487"/>
                  <a:gd name="connsiteX14" fmla="*/ 1935956 w 2021681"/>
                  <a:gd name="connsiteY14" fmla="*/ 154781 h 1233487"/>
                  <a:gd name="connsiteX15" fmla="*/ 1976438 w 2021681"/>
                  <a:gd name="connsiteY15" fmla="*/ 190500 h 1233487"/>
                  <a:gd name="connsiteX16" fmla="*/ 2005013 w 2021681"/>
                  <a:gd name="connsiteY16" fmla="*/ 226219 h 1233487"/>
                  <a:gd name="connsiteX17" fmla="*/ 2019300 w 2021681"/>
                  <a:gd name="connsiteY17" fmla="*/ 250031 h 1233487"/>
                  <a:gd name="connsiteX18" fmla="*/ 2021681 w 2021681"/>
                  <a:gd name="connsiteY18" fmla="*/ 264319 h 1233487"/>
                  <a:gd name="connsiteX19" fmla="*/ 2021681 w 2021681"/>
                  <a:gd name="connsiteY19" fmla="*/ 280987 h 1233487"/>
                  <a:gd name="connsiteX20" fmla="*/ 2014538 w 2021681"/>
                  <a:gd name="connsiteY20" fmla="*/ 309562 h 1233487"/>
                  <a:gd name="connsiteX21" fmla="*/ 2000250 w 2021681"/>
                  <a:gd name="connsiteY21" fmla="*/ 330994 h 1233487"/>
                  <a:gd name="connsiteX22" fmla="*/ 1978819 w 2021681"/>
                  <a:gd name="connsiteY22" fmla="*/ 347662 h 1233487"/>
                  <a:gd name="connsiteX23" fmla="*/ 1952625 w 2021681"/>
                  <a:gd name="connsiteY23" fmla="*/ 359569 h 1233487"/>
                  <a:gd name="connsiteX24" fmla="*/ 1905000 w 2021681"/>
                  <a:gd name="connsiteY24" fmla="*/ 569119 h 1233487"/>
                  <a:gd name="connsiteX25" fmla="*/ 1835944 w 2021681"/>
                  <a:gd name="connsiteY25" fmla="*/ 826294 h 1233487"/>
                  <a:gd name="connsiteX26" fmla="*/ 1762125 w 2021681"/>
                  <a:gd name="connsiteY26" fmla="*/ 1112044 h 1233487"/>
                  <a:gd name="connsiteX27" fmla="*/ 1752600 w 2021681"/>
                  <a:gd name="connsiteY27" fmla="*/ 1147762 h 1233487"/>
                  <a:gd name="connsiteX28" fmla="*/ 1743075 w 2021681"/>
                  <a:gd name="connsiteY28" fmla="*/ 1173956 h 1233487"/>
                  <a:gd name="connsiteX29" fmla="*/ 1731169 w 2021681"/>
                  <a:gd name="connsiteY29" fmla="*/ 1193006 h 1233487"/>
                  <a:gd name="connsiteX30" fmla="*/ 1709738 w 2021681"/>
                  <a:gd name="connsiteY30" fmla="*/ 1209675 h 1233487"/>
                  <a:gd name="connsiteX31" fmla="*/ 1669256 w 2021681"/>
                  <a:gd name="connsiteY31" fmla="*/ 1223962 h 1233487"/>
                  <a:gd name="connsiteX32" fmla="*/ 1635919 w 2021681"/>
                  <a:gd name="connsiteY32" fmla="*/ 1231106 h 1233487"/>
                  <a:gd name="connsiteX33" fmla="*/ 1612106 w 2021681"/>
                  <a:gd name="connsiteY33" fmla="*/ 1233487 h 1233487"/>
                  <a:gd name="connsiteX34" fmla="*/ 1583531 w 2021681"/>
                  <a:gd name="connsiteY34" fmla="*/ 1231106 h 1233487"/>
                  <a:gd name="connsiteX35" fmla="*/ 1559719 w 2021681"/>
                  <a:gd name="connsiteY35" fmla="*/ 1223962 h 1233487"/>
                  <a:gd name="connsiteX36" fmla="*/ 1547813 w 2021681"/>
                  <a:gd name="connsiteY36" fmla="*/ 1214437 h 1233487"/>
                  <a:gd name="connsiteX37" fmla="*/ 1533525 w 2021681"/>
                  <a:gd name="connsiteY37" fmla="*/ 1190625 h 1233487"/>
                  <a:gd name="connsiteX38" fmla="*/ 1528763 w 2021681"/>
                  <a:gd name="connsiteY38" fmla="*/ 1109662 h 1233487"/>
                  <a:gd name="connsiteX39" fmla="*/ 1552575 w 2021681"/>
                  <a:gd name="connsiteY39" fmla="*/ 988219 h 1233487"/>
                  <a:gd name="connsiteX40" fmla="*/ 1624013 w 2021681"/>
                  <a:gd name="connsiteY40" fmla="*/ 595312 h 1233487"/>
                  <a:gd name="connsiteX41" fmla="*/ 1640681 w 2021681"/>
                  <a:gd name="connsiteY41" fmla="*/ 509587 h 1233487"/>
                  <a:gd name="connsiteX42" fmla="*/ 1671638 w 2021681"/>
                  <a:gd name="connsiteY42" fmla="*/ 283369 h 1233487"/>
                  <a:gd name="connsiteX43" fmla="*/ 1666875 w 2021681"/>
                  <a:gd name="connsiteY43" fmla="*/ 257175 h 1233487"/>
                  <a:gd name="connsiteX44" fmla="*/ 1654969 w 2021681"/>
                  <a:gd name="connsiteY44" fmla="*/ 238125 h 1233487"/>
                  <a:gd name="connsiteX45" fmla="*/ 1635919 w 2021681"/>
                  <a:gd name="connsiteY45" fmla="*/ 221456 h 1233487"/>
                  <a:gd name="connsiteX46" fmla="*/ 1609725 w 2021681"/>
                  <a:gd name="connsiteY46" fmla="*/ 207169 h 1233487"/>
                  <a:gd name="connsiteX47" fmla="*/ 1576388 w 2021681"/>
                  <a:gd name="connsiteY47" fmla="*/ 204787 h 1233487"/>
                  <a:gd name="connsiteX48" fmla="*/ 766763 w 2021681"/>
                  <a:gd name="connsiteY48" fmla="*/ 304800 h 123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021681" h="1233487">
                    <a:moveTo>
                      <a:pt x="766763" y="304800"/>
                    </a:moveTo>
                    <a:lnTo>
                      <a:pt x="85725" y="388144"/>
                    </a:lnTo>
                    <a:lnTo>
                      <a:pt x="0" y="211931"/>
                    </a:lnTo>
                    <a:lnTo>
                      <a:pt x="126206" y="200025"/>
                    </a:lnTo>
                    <a:lnTo>
                      <a:pt x="609600" y="147637"/>
                    </a:lnTo>
                    <a:lnTo>
                      <a:pt x="1164431" y="88106"/>
                    </a:lnTo>
                    <a:lnTo>
                      <a:pt x="1616869" y="47625"/>
                    </a:lnTo>
                    <a:lnTo>
                      <a:pt x="1647825" y="21431"/>
                    </a:lnTo>
                    <a:lnTo>
                      <a:pt x="1676400" y="7144"/>
                    </a:lnTo>
                    <a:lnTo>
                      <a:pt x="1702594" y="0"/>
                    </a:lnTo>
                    <a:lnTo>
                      <a:pt x="1724025" y="0"/>
                    </a:lnTo>
                    <a:lnTo>
                      <a:pt x="1743075" y="7144"/>
                    </a:lnTo>
                    <a:lnTo>
                      <a:pt x="1781175" y="28575"/>
                    </a:lnTo>
                    <a:lnTo>
                      <a:pt x="1869281" y="95250"/>
                    </a:lnTo>
                    <a:lnTo>
                      <a:pt x="1935956" y="154781"/>
                    </a:lnTo>
                    <a:lnTo>
                      <a:pt x="1976438" y="190500"/>
                    </a:lnTo>
                    <a:lnTo>
                      <a:pt x="2005013" y="226219"/>
                    </a:lnTo>
                    <a:lnTo>
                      <a:pt x="2019300" y="250031"/>
                    </a:lnTo>
                    <a:lnTo>
                      <a:pt x="2021681" y="264319"/>
                    </a:lnTo>
                    <a:lnTo>
                      <a:pt x="2021681" y="280987"/>
                    </a:lnTo>
                    <a:lnTo>
                      <a:pt x="2014538" y="309562"/>
                    </a:lnTo>
                    <a:lnTo>
                      <a:pt x="2000250" y="330994"/>
                    </a:lnTo>
                    <a:lnTo>
                      <a:pt x="1978819" y="347662"/>
                    </a:lnTo>
                    <a:lnTo>
                      <a:pt x="1952625" y="359569"/>
                    </a:lnTo>
                    <a:lnTo>
                      <a:pt x="1905000" y="569119"/>
                    </a:lnTo>
                    <a:lnTo>
                      <a:pt x="1835944" y="826294"/>
                    </a:lnTo>
                    <a:lnTo>
                      <a:pt x="1762125" y="1112044"/>
                    </a:lnTo>
                    <a:lnTo>
                      <a:pt x="1752600" y="1147762"/>
                    </a:lnTo>
                    <a:lnTo>
                      <a:pt x="1743075" y="1173956"/>
                    </a:lnTo>
                    <a:lnTo>
                      <a:pt x="1731169" y="1193006"/>
                    </a:lnTo>
                    <a:lnTo>
                      <a:pt x="1709738" y="1209675"/>
                    </a:lnTo>
                    <a:lnTo>
                      <a:pt x="1669256" y="1223962"/>
                    </a:lnTo>
                    <a:lnTo>
                      <a:pt x="1635919" y="1231106"/>
                    </a:lnTo>
                    <a:lnTo>
                      <a:pt x="1612106" y="1233487"/>
                    </a:lnTo>
                    <a:lnTo>
                      <a:pt x="1583531" y="1231106"/>
                    </a:lnTo>
                    <a:lnTo>
                      <a:pt x="1559719" y="1223962"/>
                    </a:lnTo>
                    <a:lnTo>
                      <a:pt x="1547813" y="1214437"/>
                    </a:lnTo>
                    <a:lnTo>
                      <a:pt x="1533525" y="1190625"/>
                    </a:lnTo>
                    <a:lnTo>
                      <a:pt x="1528763" y="1109662"/>
                    </a:lnTo>
                    <a:lnTo>
                      <a:pt x="1552575" y="988219"/>
                    </a:lnTo>
                    <a:lnTo>
                      <a:pt x="1624013" y="595312"/>
                    </a:lnTo>
                    <a:lnTo>
                      <a:pt x="1640681" y="509587"/>
                    </a:lnTo>
                    <a:lnTo>
                      <a:pt x="1671638" y="283369"/>
                    </a:lnTo>
                    <a:lnTo>
                      <a:pt x="1666875" y="257175"/>
                    </a:lnTo>
                    <a:lnTo>
                      <a:pt x="1654969" y="238125"/>
                    </a:lnTo>
                    <a:lnTo>
                      <a:pt x="1635919" y="221456"/>
                    </a:lnTo>
                    <a:lnTo>
                      <a:pt x="1609725" y="207169"/>
                    </a:lnTo>
                    <a:lnTo>
                      <a:pt x="1576388" y="204787"/>
                    </a:lnTo>
                    <a:lnTo>
                      <a:pt x="766763" y="304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19">
                <a:extLst>
                  <a:ext uri="{FF2B5EF4-FFF2-40B4-BE49-F238E27FC236}">
                    <a16:creationId xmlns:a16="http://schemas.microsoft.com/office/drawing/2014/main" id="{F7EFA9B6-D437-4D95-A528-C0A08C1DC7BE}"/>
                  </a:ext>
                </a:extLst>
              </p:cNvPr>
              <p:cNvSpPr/>
              <p:nvPr/>
            </p:nvSpPr>
            <p:spPr>
              <a:xfrm>
                <a:off x="5934076" y="3760789"/>
                <a:ext cx="1622425" cy="371475"/>
              </a:xfrm>
              <a:custGeom>
                <a:avLst/>
                <a:gdLst>
                  <a:gd name="connsiteX0" fmla="*/ 709613 w 1621631"/>
                  <a:gd name="connsiteY0" fmla="*/ 261937 h 371475"/>
                  <a:gd name="connsiteX1" fmla="*/ 28575 w 1621631"/>
                  <a:gd name="connsiteY1" fmla="*/ 371475 h 371475"/>
                  <a:gd name="connsiteX2" fmla="*/ 0 w 1621631"/>
                  <a:gd name="connsiteY2" fmla="*/ 190500 h 371475"/>
                  <a:gd name="connsiteX3" fmla="*/ 342900 w 1621631"/>
                  <a:gd name="connsiteY3" fmla="*/ 152400 h 371475"/>
                  <a:gd name="connsiteX4" fmla="*/ 664369 w 1621631"/>
                  <a:gd name="connsiteY4" fmla="*/ 111919 h 371475"/>
                  <a:gd name="connsiteX5" fmla="*/ 1152525 w 1621631"/>
                  <a:gd name="connsiteY5" fmla="*/ 52387 h 371475"/>
                  <a:gd name="connsiteX6" fmla="*/ 1588294 w 1621631"/>
                  <a:gd name="connsiteY6" fmla="*/ 0 h 371475"/>
                  <a:gd name="connsiteX7" fmla="*/ 1621631 w 1621631"/>
                  <a:gd name="connsiteY7" fmla="*/ 154781 h 371475"/>
                  <a:gd name="connsiteX8" fmla="*/ 1243013 w 1621631"/>
                  <a:gd name="connsiteY8" fmla="*/ 190500 h 371475"/>
                  <a:gd name="connsiteX9" fmla="*/ 709613 w 1621631"/>
                  <a:gd name="connsiteY9" fmla="*/ 2619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1631" h="371475">
                    <a:moveTo>
                      <a:pt x="709613" y="261937"/>
                    </a:moveTo>
                    <a:lnTo>
                      <a:pt x="28575" y="371475"/>
                    </a:lnTo>
                    <a:lnTo>
                      <a:pt x="0" y="190500"/>
                    </a:lnTo>
                    <a:lnTo>
                      <a:pt x="342900" y="152400"/>
                    </a:lnTo>
                    <a:lnTo>
                      <a:pt x="664369" y="111919"/>
                    </a:lnTo>
                    <a:lnTo>
                      <a:pt x="1152525" y="52387"/>
                    </a:lnTo>
                    <a:lnTo>
                      <a:pt x="1588294" y="0"/>
                    </a:lnTo>
                    <a:lnTo>
                      <a:pt x="1621631" y="154781"/>
                    </a:lnTo>
                    <a:lnTo>
                      <a:pt x="1243013" y="190500"/>
                    </a:lnTo>
                    <a:lnTo>
                      <a:pt x="709613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8" name="フリーフォーム 21">
                <a:extLst>
                  <a:ext uri="{FF2B5EF4-FFF2-40B4-BE49-F238E27FC236}">
                    <a16:creationId xmlns:a16="http://schemas.microsoft.com/office/drawing/2014/main" id="{A601C408-3F51-4632-BC82-25E56319539E}"/>
                  </a:ext>
                </a:extLst>
              </p:cNvPr>
              <p:cNvSpPr/>
              <p:nvPr/>
            </p:nvSpPr>
            <p:spPr>
              <a:xfrm>
                <a:off x="5981700" y="4243389"/>
                <a:ext cx="1460500" cy="376237"/>
              </a:xfrm>
              <a:custGeom>
                <a:avLst/>
                <a:gdLst>
                  <a:gd name="connsiteX0" fmla="*/ 1092994 w 1459706"/>
                  <a:gd name="connsiteY0" fmla="*/ 207168 h 376237"/>
                  <a:gd name="connsiteX1" fmla="*/ 840581 w 1459706"/>
                  <a:gd name="connsiteY1" fmla="*/ 240506 h 376237"/>
                  <a:gd name="connsiteX2" fmla="*/ 766763 w 1459706"/>
                  <a:gd name="connsiteY2" fmla="*/ 252412 h 376237"/>
                  <a:gd name="connsiteX3" fmla="*/ 626269 w 1459706"/>
                  <a:gd name="connsiteY3" fmla="*/ 261937 h 376237"/>
                  <a:gd name="connsiteX4" fmla="*/ 500063 w 1459706"/>
                  <a:gd name="connsiteY4" fmla="*/ 276225 h 376237"/>
                  <a:gd name="connsiteX5" fmla="*/ 347663 w 1459706"/>
                  <a:gd name="connsiteY5" fmla="*/ 304800 h 376237"/>
                  <a:gd name="connsiteX6" fmla="*/ 109538 w 1459706"/>
                  <a:gd name="connsiteY6" fmla="*/ 361950 h 376237"/>
                  <a:gd name="connsiteX7" fmla="*/ 11906 w 1459706"/>
                  <a:gd name="connsiteY7" fmla="*/ 376237 h 376237"/>
                  <a:gd name="connsiteX8" fmla="*/ 0 w 1459706"/>
                  <a:gd name="connsiteY8" fmla="*/ 180975 h 376237"/>
                  <a:gd name="connsiteX9" fmla="*/ 507206 w 1459706"/>
                  <a:gd name="connsiteY9" fmla="*/ 123825 h 376237"/>
                  <a:gd name="connsiteX10" fmla="*/ 823913 w 1459706"/>
                  <a:gd name="connsiteY10" fmla="*/ 88106 h 376237"/>
                  <a:gd name="connsiteX11" fmla="*/ 1126331 w 1459706"/>
                  <a:gd name="connsiteY11" fmla="*/ 50006 h 376237"/>
                  <a:gd name="connsiteX12" fmla="*/ 1450181 w 1459706"/>
                  <a:gd name="connsiteY12" fmla="*/ 0 h 376237"/>
                  <a:gd name="connsiteX13" fmla="*/ 1459706 w 1459706"/>
                  <a:gd name="connsiteY13" fmla="*/ 190500 h 376237"/>
                  <a:gd name="connsiteX14" fmla="*/ 1092994 w 1459706"/>
                  <a:gd name="connsiteY14" fmla="*/ 207168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9706" h="376237">
                    <a:moveTo>
                      <a:pt x="1092994" y="207168"/>
                    </a:moveTo>
                    <a:lnTo>
                      <a:pt x="840581" y="240506"/>
                    </a:lnTo>
                    <a:lnTo>
                      <a:pt x="766763" y="252412"/>
                    </a:lnTo>
                    <a:lnTo>
                      <a:pt x="626269" y="261937"/>
                    </a:lnTo>
                    <a:lnTo>
                      <a:pt x="500063" y="276225"/>
                    </a:lnTo>
                    <a:lnTo>
                      <a:pt x="347663" y="304800"/>
                    </a:lnTo>
                    <a:lnTo>
                      <a:pt x="109538" y="361950"/>
                    </a:lnTo>
                    <a:lnTo>
                      <a:pt x="11906" y="376237"/>
                    </a:lnTo>
                    <a:lnTo>
                      <a:pt x="0" y="180975"/>
                    </a:lnTo>
                    <a:lnTo>
                      <a:pt x="507206" y="123825"/>
                    </a:lnTo>
                    <a:lnTo>
                      <a:pt x="823913" y="88106"/>
                    </a:lnTo>
                    <a:lnTo>
                      <a:pt x="1126331" y="50006"/>
                    </a:lnTo>
                    <a:lnTo>
                      <a:pt x="1450181" y="0"/>
                    </a:lnTo>
                    <a:lnTo>
                      <a:pt x="1459706" y="190500"/>
                    </a:lnTo>
                    <a:lnTo>
                      <a:pt x="1092994" y="2071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9" name="フリーフォーム 22">
                <a:extLst>
                  <a:ext uri="{FF2B5EF4-FFF2-40B4-BE49-F238E27FC236}">
                    <a16:creationId xmlns:a16="http://schemas.microsoft.com/office/drawing/2014/main" id="{98134E34-2F1C-4F4E-AD96-27AE690494F1}"/>
                  </a:ext>
                </a:extLst>
              </p:cNvPr>
              <p:cNvSpPr/>
              <p:nvPr/>
            </p:nvSpPr>
            <p:spPr>
              <a:xfrm>
                <a:off x="4908550" y="4494213"/>
                <a:ext cx="1562100" cy="1479550"/>
              </a:xfrm>
              <a:custGeom>
                <a:avLst/>
                <a:gdLst>
                  <a:gd name="connsiteX0" fmla="*/ 873919 w 1562100"/>
                  <a:gd name="connsiteY0" fmla="*/ 1107281 h 1481137"/>
                  <a:gd name="connsiteX1" fmla="*/ 716757 w 1562100"/>
                  <a:gd name="connsiteY1" fmla="*/ 1216819 h 1481137"/>
                  <a:gd name="connsiteX2" fmla="*/ 600075 w 1562100"/>
                  <a:gd name="connsiteY2" fmla="*/ 1281112 h 1481137"/>
                  <a:gd name="connsiteX3" fmla="*/ 485775 w 1562100"/>
                  <a:gd name="connsiteY3" fmla="*/ 1338262 h 1481137"/>
                  <a:gd name="connsiteX4" fmla="*/ 326232 w 1562100"/>
                  <a:gd name="connsiteY4" fmla="*/ 1404937 h 1481137"/>
                  <a:gd name="connsiteX5" fmla="*/ 164307 w 1562100"/>
                  <a:gd name="connsiteY5" fmla="*/ 1454944 h 1481137"/>
                  <a:gd name="connsiteX6" fmla="*/ 66675 w 1562100"/>
                  <a:gd name="connsiteY6" fmla="*/ 1481137 h 1481137"/>
                  <a:gd name="connsiteX7" fmla="*/ 50007 w 1562100"/>
                  <a:gd name="connsiteY7" fmla="*/ 1481137 h 1481137"/>
                  <a:gd name="connsiteX8" fmla="*/ 21432 w 1562100"/>
                  <a:gd name="connsiteY8" fmla="*/ 1478756 h 1481137"/>
                  <a:gd name="connsiteX9" fmla="*/ 2382 w 1562100"/>
                  <a:gd name="connsiteY9" fmla="*/ 1469231 h 1481137"/>
                  <a:gd name="connsiteX10" fmla="*/ 0 w 1562100"/>
                  <a:gd name="connsiteY10" fmla="*/ 1454944 h 1481137"/>
                  <a:gd name="connsiteX11" fmla="*/ 7144 w 1562100"/>
                  <a:gd name="connsiteY11" fmla="*/ 1443037 h 1481137"/>
                  <a:gd name="connsiteX12" fmla="*/ 38100 w 1562100"/>
                  <a:gd name="connsiteY12" fmla="*/ 1419225 h 1481137"/>
                  <a:gd name="connsiteX13" fmla="*/ 90488 w 1562100"/>
                  <a:gd name="connsiteY13" fmla="*/ 1393031 h 1481137"/>
                  <a:gd name="connsiteX14" fmla="*/ 266700 w 1562100"/>
                  <a:gd name="connsiteY14" fmla="*/ 1316831 h 1481137"/>
                  <a:gd name="connsiteX15" fmla="*/ 385763 w 1562100"/>
                  <a:gd name="connsiteY15" fmla="*/ 1257300 h 1481137"/>
                  <a:gd name="connsiteX16" fmla="*/ 504825 w 1562100"/>
                  <a:gd name="connsiteY16" fmla="*/ 1185862 h 1481137"/>
                  <a:gd name="connsiteX17" fmla="*/ 597694 w 1562100"/>
                  <a:gd name="connsiteY17" fmla="*/ 1123950 h 1481137"/>
                  <a:gd name="connsiteX18" fmla="*/ 664369 w 1562100"/>
                  <a:gd name="connsiteY18" fmla="*/ 1073944 h 1481137"/>
                  <a:gd name="connsiteX19" fmla="*/ 771525 w 1562100"/>
                  <a:gd name="connsiteY19" fmla="*/ 978694 h 1481137"/>
                  <a:gd name="connsiteX20" fmla="*/ 859632 w 1562100"/>
                  <a:gd name="connsiteY20" fmla="*/ 892969 h 1481137"/>
                  <a:gd name="connsiteX21" fmla="*/ 935832 w 1562100"/>
                  <a:gd name="connsiteY21" fmla="*/ 804862 h 1481137"/>
                  <a:gd name="connsiteX22" fmla="*/ 1014413 w 1562100"/>
                  <a:gd name="connsiteY22" fmla="*/ 709612 h 1481137"/>
                  <a:gd name="connsiteX23" fmla="*/ 1083469 w 1562100"/>
                  <a:gd name="connsiteY23" fmla="*/ 611981 h 1481137"/>
                  <a:gd name="connsiteX24" fmla="*/ 1131094 w 1562100"/>
                  <a:gd name="connsiteY24" fmla="*/ 535781 h 1481137"/>
                  <a:gd name="connsiteX25" fmla="*/ 1154907 w 1562100"/>
                  <a:gd name="connsiteY25" fmla="*/ 490537 h 1481137"/>
                  <a:gd name="connsiteX26" fmla="*/ 1178719 w 1562100"/>
                  <a:gd name="connsiteY26" fmla="*/ 419100 h 1481137"/>
                  <a:gd name="connsiteX27" fmla="*/ 1195388 w 1562100"/>
                  <a:gd name="connsiteY27" fmla="*/ 366712 h 1481137"/>
                  <a:gd name="connsiteX28" fmla="*/ 1202532 w 1562100"/>
                  <a:gd name="connsiteY28" fmla="*/ 321469 h 1481137"/>
                  <a:gd name="connsiteX29" fmla="*/ 1202532 w 1562100"/>
                  <a:gd name="connsiteY29" fmla="*/ 278606 h 1481137"/>
                  <a:gd name="connsiteX30" fmla="*/ 1200150 w 1562100"/>
                  <a:gd name="connsiteY30" fmla="*/ 252412 h 1481137"/>
                  <a:gd name="connsiteX31" fmla="*/ 1185863 w 1562100"/>
                  <a:gd name="connsiteY31" fmla="*/ 219075 h 1481137"/>
                  <a:gd name="connsiteX32" fmla="*/ 1119188 w 1562100"/>
                  <a:gd name="connsiteY32" fmla="*/ 161925 h 1481137"/>
                  <a:gd name="connsiteX33" fmla="*/ 1181100 w 1562100"/>
                  <a:gd name="connsiteY33" fmla="*/ 0 h 1481137"/>
                  <a:gd name="connsiteX34" fmla="*/ 1283494 w 1562100"/>
                  <a:gd name="connsiteY34" fmla="*/ 140494 h 1481137"/>
                  <a:gd name="connsiteX35" fmla="*/ 1316832 w 1562100"/>
                  <a:gd name="connsiteY35" fmla="*/ 176212 h 1481137"/>
                  <a:gd name="connsiteX36" fmla="*/ 1333500 w 1562100"/>
                  <a:gd name="connsiteY36" fmla="*/ 190500 h 1481137"/>
                  <a:gd name="connsiteX37" fmla="*/ 1369219 w 1562100"/>
                  <a:gd name="connsiteY37" fmla="*/ 211931 h 1481137"/>
                  <a:gd name="connsiteX38" fmla="*/ 1402557 w 1562100"/>
                  <a:gd name="connsiteY38" fmla="*/ 228600 h 1481137"/>
                  <a:gd name="connsiteX39" fmla="*/ 1433513 w 1562100"/>
                  <a:gd name="connsiteY39" fmla="*/ 245269 h 1481137"/>
                  <a:gd name="connsiteX40" fmla="*/ 1481138 w 1562100"/>
                  <a:gd name="connsiteY40" fmla="*/ 280987 h 1481137"/>
                  <a:gd name="connsiteX41" fmla="*/ 1516857 w 1562100"/>
                  <a:gd name="connsiteY41" fmla="*/ 319087 h 1481137"/>
                  <a:gd name="connsiteX42" fmla="*/ 1547813 w 1562100"/>
                  <a:gd name="connsiteY42" fmla="*/ 354806 h 1481137"/>
                  <a:gd name="connsiteX43" fmla="*/ 1557338 w 1562100"/>
                  <a:gd name="connsiteY43" fmla="*/ 381000 h 1481137"/>
                  <a:gd name="connsiteX44" fmla="*/ 1562100 w 1562100"/>
                  <a:gd name="connsiteY44" fmla="*/ 404812 h 1481137"/>
                  <a:gd name="connsiteX45" fmla="*/ 1557338 w 1562100"/>
                  <a:gd name="connsiteY45" fmla="*/ 431006 h 1481137"/>
                  <a:gd name="connsiteX46" fmla="*/ 1535907 w 1562100"/>
                  <a:gd name="connsiteY46" fmla="*/ 457200 h 1481137"/>
                  <a:gd name="connsiteX47" fmla="*/ 1445419 w 1562100"/>
                  <a:gd name="connsiteY47" fmla="*/ 542925 h 1481137"/>
                  <a:gd name="connsiteX48" fmla="*/ 1412082 w 1562100"/>
                  <a:gd name="connsiteY48" fmla="*/ 578644 h 1481137"/>
                  <a:gd name="connsiteX49" fmla="*/ 1326357 w 1562100"/>
                  <a:gd name="connsiteY49" fmla="*/ 688181 h 1481137"/>
                  <a:gd name="connsiteX50" fmla="*/ 1209675 w 1562100"/>
                  <a:gd name="connsiteY50" fmla="*/ 816769 h 1481137"/>
                  <a:gd name="connsiteX51" fmla="*/ 1100138 w 1562100"/>
                  <a:gd name="connsiteY51" fmla="*/ 923925 h 1481137"/>
                  <a:gd name="connsiteX52" fmla="*/ 957263 w 1562100"/>
                  <a:gd name="connsiteY52" fmla="*/ 1050131 h 1481137"/>
                  <a:gd name="connsiteX53" fmla="*/ 873919 w 1562100"/>
                  <a:gd name="connsiteY53" fmla="*/ 1107281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62100" h="1481137">
                    <a:moveTo>
                      <a:pt x="873919" y="1107281"/>
                    </a:moveTo>
                    <a:lnTo>
                      <a:pt x="716757" y="1216819"/>
                    </a:lnTo>
                    <a:lnTo>
                      <a:pt x="600075" y="1281112"/>
                    </a:lnTo>
                    <a:lnTo>
                      <a:pt x="485775" y="1338262"/>
                    </a:lnTo>
                    <a:lnTo>
                      <a:pt x="326232" y="1404937"/>
                    </a:lnTo>
                    <a:lnTo>
                      <a:pt x="164307" y="1454944"/>
                    </a:lnTo>
                    <a:lnTo>
                      <a:pt x="66675" y="1481137"/>
                    </a:lnTo>
                    <a:lnTo>
                      <a:pt x="50007" y="1481137"/>
                    </a:lnTo>
                    <a:lnTo>
                      <a:pt x="21432" y="1478756"/>
                    </a:lnTo>
                    <a:lnTo>
                      <a:pt x="2382" y="1469231"/>
                    </a:lnTo>
                    <a:lnTo>
                      <a:pt x="0" y="1454944"/>
                    </a:lnTo>
                    <a:lnTo>
                      <a:pt x="7144" y="1443037"/>
                    </a:lnTo>
                    <a:lnTo>
                      <a:pt x="38100" y="1419225"/>
                    </a:lnTo>
                    <a:lnTo>
                      <a:pt x="90488" y="1393031"/>
                    </a:lnTo>
                    <a:lnTo>
                      <a:pt x="266700" y="1316831"/>
                    </a:lnTo>
                    <a:lnTo>
                      <a:pt x="385763" y="1257300"/>
                    </a:lnTo>
                    <a:lnTo>
                      <a:pt x="504825" y="1185862"/>
                    </a:lnTo>
                    <a:lnTo>
                      <a:pt x="597694" y="1123950"/>
                    </a:lnTo>
                    <a:lnTo>
                      <a:pt x="664369" y="1073944"/>
                    </a:lnTo>
                    <a:lnTo>
                      <a:pt x="771525" y="978694"/>
                    </a:lnTo>
                    <a:lnTo>
                      <a:pt x="859632" y="892969"/>
                    </a:lnTo>
                    <a:lnTo>
                      <a:pt x="935832" y="804862"/>
                    </a:lnTo>
                    <a:lnTo>
                      <a:pt x="1014413" y="709612"/>
                    </a:lnTo>
                    <a:lnTo>
                      <a:pt x="1083469" y="611981"/>
                    </a:lnTo>
                    <a:lnTo>
                      <a:pt x="1131094" y="535781"/>
                    </a:lnTo>
                    <a:lnTo>
                      <a:pt x="1154907" y="490537"/>
                    </a:lnTo>
                    <a:lnTo>
                      <a:pt x="1178719" y="419100"/>
                    </a:lnTo>
                    <a:lnTo>
                      <a:pt x="1195388" y="366712"/>
                    </a:lnTo>
                    <a:lnTo>
                      <a:pt x="1202532" y="321469"/>
                    </a:lnTo>
                    <a:lnTo>
                      <a:pt x="1202532" y="278606"/>
                    </a:lnTo>
                    <a:lnTo>
                      <a:pt x="1200150" y="252412"/>
                    </a:lnTo>
                    <a:lnTo>
                      <a:pt x="1185863" y="219075"/>
                    </a:lnTo>
                    <a:lnTo>
                      <a:pt x="1119188" y="161925"/>
                    </a:lnTo>
                    <a:lnTo>
                      <a:pt x="1181100" y="0"/>
                    </a:lnTo>
                    <a:lnTo>
                      <a:pt x="1283494" y="140494"/>
                    </a:lnTo>
                    <a:lnTo>
                      <a:pt x="1316832" y="176212"/>
                    </a:lnTo>
                    <a:lnTo>
                      <a:pt x="1333500" y="190500"/>
                    </a:lnTo>
                    <a:lnTo>
                      <a:pt x="1369219" y="211931"/>
                    </a:lnTo>
                    <a:lnTo>
                      <a:pt x="1402557" y="228600"/>
                    </a:lnTo>
                    <a:lnTo>
                      <a:pt x="1433513" y="245269"/>
                    </a:lnTo>
                    <a:lnTo>
                      <a:pt x="1481138" y="280987"/>
                    </a:lnTo>
                    <a:lnTo>
                      <a:pt x="1516857" y="319087"/>
                    </a:lnTo>
                    <a:lnTo>
                      <a:pt x="1547813" y="354806"/>
                    </a:lnTo>
                    <a:lnTo>
                      <a:pt x="1557338" y="381000"/>
                    </a:lnTo>
                    <a:lnTo>
                      <a:pt x="1562100" y="404812"/>
                    </a:lnTo>
                    <a:lnTo>
                      <a:pt x="1557338" y="431006"/>
                    </a:lnTo>
                    <a:lnTo>
                      <a:pt x="1535907" y="457200"/>
                    </a:lnTo>
                    <a:lnTo>
                      <a:pt x="1445419" y="542925"/>
                    </a:lnTo>
                    <a:lnTo>
                      <a:pt x="1412082" y="578644"/>
                    </a:lnTo>
                    <a:lnTo>
                      <a:pt x="1326357" y="688181"/>
                    </a:lnTo>
                    <a:lnTo>
                      <a:pt x="1209675" y="816769"/>
                    </a:lnTo>
                    <a:lnTo>
                      <a:pt x="1100138" y="923925"/>
                    </a:lnTo>
                    <a:lnTo>
                      <a:pt x="957263" y="1050131"/>
                    </a:lnTo>
                    <a:lnTo>
                      <a:pt x="873919" y="11072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0" name="フリーフォーム 23">
                <a:extLst>
                  <a:ext uri="{FF2B5EF4-FFF2-40B4-BE49-F238E27FC236}">
                    <a16:creationId xmlns:a16="http://schemas.microsoft.com/office/drawing/2014/main" id="{DF9212AC-E9DB-4018-B2B3-EFD58390D014}"/>
                  </a:ext>
                </a:extLst>
              </p:cNvPr>
              <p:cNvSpPr/>
              <p:nvPr/>
            </p:nvSpPr>
            <p:spPr>
              <a:xfrm>
                <a:off x="6661151" y="4446589"/>
                <a:ext cx="1939925" cy="1482725"/>
              </a:xfrm>
              <a:custGeom>
                <a:avLst/>
                <a:gdLst>
                  <a:gd name="connsiteX0" fmla="*/ 121444 w 1940719"/>
                  <a:gd name="connsiteY0" fmla="*/ 642937 h 1483519"/>
                  <a:gd name="connsiteX1" fmla="*/ 140494 w 1940719"/>
                  <a:gd name="connsiteY1" fmla="*/ 169069 h 1483519"/>
                  <a:gd name="connsiteX2" fmla="*/ 0 w 1940719"/>
                  <a:gd name="connsiteY2" fmla="*/ 0 h 1483519"/>
                  <a:gd name="connsiteX3" fmla="*/ 159544 w 1940719"/>
                  <a:gd name="connsiteY3" fmla="*/ 14287 h 1483519"/>
                  <a:gd name="connsiteX4" fmla="*/ 273844 w 1940719"/>
                  <a:gd name="connsiteY4" fmla="*/ 78581 h 1483519"/>
                  <a:gd name="connsiteX5" fmla="*/ 319088 w 1940719"/>
                  <a:gd name="connsiteY5" fmla="*/ 104775 h 1483519"/>
                  <a:gd name="connsiteX6" fmla="*/ 347663 w 1940719"/>
                  <a:gd name="connsiteY6" fmla="*/ 126206 h 1483519"/>
                  <a:gd name="connsiteX7" fmla="*/ 381000 w 1940719"/>
                  <a:gd name="connsiteY7" fmla="*/ 152400 h 1483519"/>
                  <a:gd name="connsiteX8" fmla="*/ 402432 w 1940719"/>
                  <a:gd name="connsiteY8" fmla="*/ 173831 h 1483519"/>
                  <a:gd name="connsiteX9" fmla="*/ 416719 w 1940719"/>
                  <a:gd name="connsiteY9" fmla="*/ 195262 h 1483519"/>
                  <a:gd name="connsiteX10" fmla="*/ 428625 w 1940719"/>
                  <a:gd name="connsiteY10" fmla="*/ 219075 h 1483519"/>
                  <a:gd name="connsiteX11" fmla="*/ 435769 w 1940719"/>
                  <a:gd name="connsiteY11" fmla="*/ 235744 h 1483519"/>
                  <a:gd name="connsiteX12" fmla="*/ 440532 w 1940719"/>
                  <a:gd name="connsiteY12" fmla="*/ 259556 h 1483519"/>
                  <a:gd name="connsiteX13" fmla="*/ 435769 w 1940719"/>
                  <a:gd name="connsiteY13" fmla="*/ 290512 h 1483519"/>
                  <a:gd name="connsiteX14" fmla="*/ 419100 w 1940719"/>
                  <a:gd name="connsiteY14" fmla="*/ 326231 h 1483519"/>
                  <a:gd name="connsiteX15" fmla="*/ 388144 w 1940719"/>
                  <a:gd name="connsiteY15" fmla="*/ 366712 h 1483519"/>
                  <a:gd name="connsiteX16" fmla="*/ 371475 w 1940719"/>
                  <a:gd name="connsiteY16" fmla="*/ 390525 h 1483519"/>
                  <a:gd name="connsiteX17" fmla="*/ 345282 w 1940719"/>
                  <a:gd name="connsiteY17" fmla="*/ 497681 h 1483519"/>
                  <a:gd name="connsiteX18" fmla="*/ 323850 w 1940719"/>
                  <a:gd name="connsiteY18" fmla="*/ 657225 h 1483519"/>
                  <a:gd name="connsiteX19" fmla="*/ 309563 w 1940719"/>
                  <a:gd name="connsiteY19" fmla="*/ 821531 h 1483519"/>
                  <a:gd name="connsiteX20" fmla="*/ 295275 w 1940719"/>
                  <a:gd name="connsiteY20" fmla="*/ 945356 h 1483519"/>
                  <a:gd name="connsiteX21" fmla="*/ 292894 w 1940719"/>
                  <a:gd name="connsiteY21" fmla="*/ 1019175 h 1483519"/>
                  <a:gd name="connsiteX22" fmla="*/ 300038 w 1940719"/>
                  <a:gd name="connsiteY22" fmla="*/ 1085850 h 1483519"/>
                  <a:gd name="connsiteX23" fmla="*/ 309563 w 1940719"/>
                  <a:gd name="connsiteY23" fmla="*/ 1123950 h 1483519"/>
                  <a:gd name="connsiteX24" fmla="*/ 316707 w 1940719"/>
                  <a:gd name="connsiteY24" fmla="*/ 1150144 h 1483519"/>
                  <a:gd name="connsiteX25" fmla="*/ 330994 w 1940719"/>
                  <a:gd name="connsiteY25" fmla="*/ 1176337 h 1483519"/>
                  <a:gd name="connsiteX26" fmla="*/ 352425 w 1940719"/>
                  <a:gd name="connsiteY26" fmla="*/ 1190625 h 1483519"/>
                  <a:gd name="connsiteX27" fmla="*/ 397669 w 1940719"/>
                  <a:gd name="connsiteY27" fmla="*/ 1204912 h 1483519"/>
                  <a:gd name="connsiteX28" fmla="*/ 450057 w 1940719"/>
                  <a:gd name="connsiteY28" fmla="*/ 1214437 h 1483519"/>
                  <a:gd name="connsiteX29" fmla="*/ 614363 w 1940719"/>
                  <a:gd name="connsiteY29" fmla="*/ 1231106 h 1483519"/>
                  <a:gd name="connsiteX30" fmla="*/ 890588 w 1940719"/>
                  <a:gd name="connsiteY30" fmla="*/ 1240631 h 1483519"/>
                  <a:gd name="connsiteX31" fmla="*/ 1040607 w 1940719"/>
                  <a:gd name="connsiteY31" fmla="*/ 1238250 h 1483519"/>
                  <a:gd name="connsiteX32" fmla="*/ 1138238 w 1940719"/>
                  <a:gd name="connsiteY32" fmla="*/ 1233487 h 1483519"/>
                  <a:gd name="connsiteX33" fmla="*/ 1233488 w 1940719"/>
                  <a:gd name="connsiteY33" fmla="*/ 1226344 h 1483519"/>
                  <a:gd name="connsiteX34" fmla="*/ 1326357 w 1940719"/>
                  <a:gd name="connsiteY34" fmla="*/ 1212056 h 1483519"/>
                  <a:gd name="connsiteX35" fmla="*/ 1397794 w 1940719"/>
                  <a:gd name="connsiteY35" fmla="*/ 1193006 h 1483519"/>
                  <a:gd name="connsiteX36" fmla="*/ 1447800 w 1940719"/>
                  <a:gd name="connsiteY36" fmla="*/ 1176337 h 1483519"/>
                  <a:gd name="connsiteX37" fmla="*/ 1793082 w 1940719"/>
                  <a:gd name="connsiteY37" fmla="*/ 1164431 h 1483519"/>
                  <a:gd name="connsiteX38" fmla="*/ 1807369 w 1940719"/>
                  <a:gd name="connsiteY38" fmla="*/ 1185862 h 1483519"/>
                  <a:gd name="connsiteX39" fmla="*/ 1824038 w 1940719"/>
                  <a:gd name="connsiteY39" fmla="*/ 1204912 h 1483519"/>
                  <a:gd name="connsiteX40" fmla="*/ 1843088 w 1940719"/>
                  <a:gd name="connsiteY40" fmla="*/ 1221581 h 1483519"/>
                  <a:gd name="connsiteX41" fmla="*/ 1871663 w 1940719"/>
                  <a:gd name="connsiteY41" fmla="*/ 1243012 h 1483519"/>
                  <a:gd name="connsiteX42" fmla="*/ 1893094 w 1940719"/>
                  <a:gd name="connsiteY42" fmla="*/ 1264444 h 1483519"/>
                  <a:gd name="connsiteX43" fmla="*/ 1916907 w 1940719"/>
                  <a:gd name="connsiteY43" fmla="*/ 1285875 h 1483519"/>
                  <a:gd name="connsiteX44" fmla="*/ 1928813 w 1940719"/>
                  <a:gd name="connsiteY44" fmla="*/ 1302544 h 1483519"/>
                  <a:gd name="connsiteX45" fmla="*/ 1938338 w 1940719"/>
                  <a:gd name="connsiteY45" fmla="*/ 1316831 h 1483519"/>
                  <a:gd name="connsiteX46" fmla="*/ 1940719 w 1940719"/>
                  <a:gd name="connsiteY46" fmla="*/ 1333500 h 1483519"/>
                  <a:gd name="connsiteX47" fmla="*/ 1938338 w 1940719"/>
                  <a:gd name="connsiteY47" fmla="*/ 1357312 h 1483519"/>
                  <a:gd name="connsiteX48" fmla="*/ 1928813 w 1940719"/>
                  <a:gd name="connsiteY48" fmla="*/ 1376362 h 1483519"/>
                  <a:gd name="connsiteX49" fmla="*/ 1897857 w 1940719"/>
                  <a:gd name="connsiteY49" fmla="*/ 1400175 h 1483519"/>
                  <a:gd name="connsiteX50" fmla="*/ 1833563 w 1940719"/>
                  <a:gd name="connsiteY50" fmla="*/ 1431131 h 1483519"/>
                  <a:gd name="connsiteX51" fmla="*/ 1762125 w 1940719"/>
                  <a:gd name="connsiteY51" fmla="*/ 1452562 h 1483519"/>
                  <a:gd name="connsiteX52" fmla="*/ 1681163 w 1940719"/>
                  <a:gd name="connsiteY52" fmla="*/ 1466850 h 1483519"/>
                  <a:gd name="connsiteX53" fmla="*/ 1462088 w 1940719"/>
                  <a:gd name="connsiteY53" fmla="*/ 1473994 h 1483519"/>
                  <a:gd name="connsiteX54" fmla="*/ 1162050 w 1940719"/>
                  <a:gd name="connsiteY54" fmla="*/ 1483519 h 1483519"/>
                  <a:gd name="connsiteX55" fmla="*/ 912019 w 1940719"/>
                  <a:gd name="connsiteY55" fmla="*/ 1483519 h 1483519"/>
                  <a:gd name="connsiteX56" fmla="*/ 747713 w 1940719"/>
                  <a:gd name="connsiteY56" fmla="*/ 1471612 h 1483519"/>
                  <a:gd name="connsiteX57" fmla="*/ 626269 w 1940719"/>
                  <a:gd name="connsiteY57" fmla="*/ 1462087 h 1483519"/>
                  <a:gd name="connsiteX58" fmla="*/ 464344 w 1940719"/>
                  <a:gd name="connsiteY58" fmla="*/ 1438275 h 1483519"/>
                  <a:gd name="connsiteX59" fmla="*/ 376238 w 1940719"/>
                  <a:gd name="connsiteY59" fmla="*/ 1419225 h 1483519"/>
                  <a:gd name="connsiteX60" fmla="*/ 330994 w 1940719"/>
                  <a:gd name="connsiteY60" fmla="*/ 1402556 h 1483519"/>
                  <a:gd name="connsiteX61" fmla="*/ 288132 w 1940719"/>
                  <a:gd name="connsiteY61" fmla="*/ 1378744 h 1483519"/>
                  <a:gd name="connsiteX62" fmla="*/ 221457 w 1940719"/>
                  <a:gd name="connsiteY62" fmla="*/ 1328737 h 1483519"/>
                  <a:gd name="connsiteX63" fmla="*/ 178594 w 1940719"/>
                  <a:gd name="connsiteY63" fmla="*/ 1283494 h 1483519"/>
                  <a:gd name="connsiteX64" fmla="*/ 145257 w 1940719"/>
                  <a:gd name="connsiteY64" fmla="*/ 1238250 h 1483519"/>
                  <a:gd name="connsiteX65" fmla="*/ 123825 w 1940719"/>
                  <a:gd name="connsiteY65" fmla="*/ 1197769 h 1483519"/>
                  <a:gd name="connsiteX66" fmla="*/ 107157 w 1940719"/>
                  <a:gd name="connsiteY66" fmla="*/ 1147762 h 1483519"/>
                  <a:gd name="connsiteX67" fmla="*/ 97632 w 1940719"/>
                  <a:gd name="connsiteY67" fmla="*/ 1069181 h 1483519"/>
                  <a:gd name="connsiteX68" fmla="*/ 97632 w 1940719"/>
                  <a:gd name="connsiteY68" fmla="*/ 957262 h 1483519"/>
                  <a:gd name="connsiteX69" fmla="*/ 121444 w 1940719"/>
                  <a:gd name="connsiteY69" fmla="*/ 642937 h 148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940719" h="1483519">
                    <a:moveTo>
                      <a:pt x="121444" y="642937"/>
                    </a:moveTo>
                    <a:lnTo>
                      <a:pt x="140494" y="169069"/>
                    </a:lnTo>
                    <a:lnTo>
                      <a:pt x="0" y="0"/>
                    </a:lnTo>
                    <a:lnTo>
                      <a:pt x="159544" y="14287"/>
                    </a:lnTo>
                    <a:lnTo>
                      <a:pt x="273844" y="78581"/>
                    </a:lnTo>
                    <a:lnTo>
                      <a:pt x="319088" y="104775"/>
                    </a:lnTo>
                    <a:lnTo>
                      <a:pt x="347663" y="126206"/>
                    </a:lnTo>
                    <a:lnTo>
                      <a:pt x="381000" y="152400"/>
                    </a:lnTo>
                    <a:lnTo>
                      <a:pt x="402432" y="173831"/>
                    </a:lnTo>
                    <a:lnTo>
                      <a:pt x="416719" y="195262"/>
                    </a:lnTo>
                    <a:lnTo>
                      <a:pt x="428625" y="219075"/>
                    </a:lnTo>
                    <a:lnTo>
                      <a:pt x="435769" y="235744"/>
                    </a:lnTo>
                    <a:lnTo>
                      <a:pt x="440532" y="259556"/>
                    </a:lnTo>
                    <a:lnTo>
                      <a:pt x="435769" y="290512"/>
                    </a:lnTo>
                    <a:lnTo>
                      <a:pt x="419100" y="326231"/>
                    </a:lnTo>
                    <a:lnTo>
                      <a:pt x="388144" y="366712"/>
                    </a:lnTo>
                    <a:lnTo>
                      <a:pt x="371475" y="390525"/>
                    </a:lnTo>
                    <a:lnTo>
                      <a:pt x="345282" y="497681"/>
                    </a:lnTo>
                    <a:lnTo>
                      <a:pt x="323850" y="657225"/>
                    </a:lnTo>
                    <a:lnTo>
                      <a:pt x="309563" y="821531"/>
                    </a:lnTo>
                    <a:lnTo>
                      <a:pt x="295275" y="945356"/>
                    </a:lnTo>
                    <a:cubicBezTo>
                      <a:pt x="294481" y="969962"/>
                      <a:pt x="293688" y="994569"/>
                      <a:pt x="292894" y="1019175"/>
                    </a:cubicBezTo>
                    <a:lnTo>
                      <a:pt x="300038" y="1085850"/>
                    </a:lnTo>
                    <a:lnTo>
                      <a:pt x="309563" y="1123950"/>
                    </a:lnTo>
                    <a:lnTo>
                      <a:pt x="316707" y="1150144"/>
                    </a:lnTo>
                    <a:lnTo>
                      <a:pt x="330994" y="1176337"/>
                    </a:lnTo>
                    <a:lnTo>
                      <a:pt x="352425" y="1190625"/>
                    </a:lnTo>
                    <a:lnTo>
                      <a:pt x="397669" y="1204912"/>
                    </a:lnTo>
                    <a:lnTo>
                      <a:pt x="450057" y="1214437"/>
                    </a:lnTo>
                    <a:lnTo>
                      <a:pt x="614363" y="1231106"/>
                    </a:lnTo>
                    <a:lnTo>
                      <a:pt x="890588" y="1240631"/>
                    </a:lnTo>
                    <a:lnTo>
                      <a:pt x="1040607" y="1238250"/>
                    </a:lnTo>
                    <a:lnTo>
                      <a:pt x="1138238" y="1233487"/>
                    </a:lnTo>
                    <a:lnTo>
                      <a:pt x="1233488" y="1226344"/>
                    </a:lnTo>
                    <a:lnTo>
                      <a:pt x="1326357" y="1212056"/>
                    </a:lnTo>
                    <a:lnTo>
                      <a:pt x="1397794" y="1193006"/>
                    </a:lnTo>
                    <a:lnTo>
                      <a:pt x="1447800" y="1176337"/>
                    </a:lnTo>
                    <a:lnTo>
                      <a:pt x="1793082" y="1164431"/>
                    </a:lnTo>
                    <a:lnTo>
                      <a:pt x="1807369" y="1185862"/>
                    </a:lnTo>
                    <a:lnTo>
                      <a:pt x="1824038" y="1204912"/>
                    </a:lnTo>
                    <a:lnTo>
                      <a:pt x="1843088" y="1221581"/>
                    </a:lnTo>
                    <a:lnTo>
                      <a:pt x="1871663" y="1243012"/>
                    </a:lnTo>
                    <a:lnTo>
                      <a:pt x="1893094" y="1264444"/>
                    </a:lnTo>
                    <a:lnTo>
                      <a:pt x="1916907" y="1285875"/>
                    </a:lnTo>
                    <a:lnTo>
                      <a:pt x="1928813" y="1302544"/>
                    </a:lnTo>
                    <a:lnTo>
                      <a:pt x="1938338" y="1316831"/>
                    </a:lnTo>
                    <a:lnTo>
                      <a:pt x="1940719" y="1333500"/>
                    </a:lnTo>
                    <a:lnTo>
                      <a:pt x="1938338" y="1357312"/>
                    </a:lnTo>
                    <a:lnTo>
                      <a:pt x="1928813" y="1376362"/>
                    </a:lnTo>
                    <a:lnTo>
                      <a:pt x="1897857" y="1400175"/>
                    </a:lnTo>
                    <a:lnTo>
                      <a:pt x="1833563" y="1431131"/>
                    </a:lnTo>
                    <a:lnTo>
                      <a:pt x="1762125" y="1452562"/>
                    </a:lnTo>
                    <a:lnTo>
                      <a:pt x="1681163" y="1466850"/>
                    </a:lnTo>
                    <a:lnTo>
                      <a:pt x="1462088" y="1473994"/>
                    </a:lnTo>
                    <a:lnTo>
                      <a:pt x="1162050" y="1483519"/>
                    </a:lnTo>
                    <a:lnTo>
                      <a:pt x="912019" y="1483519"/>
                    </a:lnTo>
                    <a:lnTo>
                      <a:pt x="747713" y="1471612"/>
                    </a:lnTo>
                    <a:lnTo>
                      <a:pt x="626269" y="1462087"/>
                    </a:lnTo>
                    <a:lnTo>
                      <a:pt x="464344" y="1438275"/>
                    </a:lnTo>
                    <a:lnTo>
                      <a:pt x="376238" y="1419225"/>
                    </a:lnTo>
                    <a:lnTo>
                      <a:pt x="330994" y="1402556"/>
                    </a:lnTo>
                    <a:lnTo>
                      <a:pt x="288132" y="1378744"/>
                    </a:lnTo>
                    <a:lnTo>
                      <a:pt x="221457" y="1328737"/>
                    </a:lnTo>
                    <a:lnTo>
                      <a:pt x="178594" y="1283494"/>
                    </a:lnTo>
                    <a:lnTo>
                      <a:pt x="145257" y="1238250"/>
                    </a:lnTo>
                    <a:lnTo>
                      <a:pt x="123825" y="1197769"/>
                    </a:lnTo>
                    <a:lnTo>
                      <a:pt x="107157" y="1147762"/>
                    </a:lnTo>
                    <a:lnTo>
                      <a:pt x="97632" y="1069181"/>
                    </a:lnTo>
                    <a:lnTo>
                      <a:pt x="97632" y="957262"/>
                    </a:lnTo>
                    <a:lnTo>
                      <a:pt x="121444" y="642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911664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8E89683-E937-456B-ADC5-50C11F37322D}"/>
              </a:ext>
            </a:extLst>
          </p:cNvPr>
          <p:cNvSpPr/>
          <p:nvPr/>
        </p:nvSpPr>
        <p:spPr>
          <a:xfrm>
            <a:off x="5259387" y="1774826"/>
            <a:ext cx="836613" cy="1120775"/>
          </a:xfrm>
          <a:custGeom>
            <a:avLst/>
            <a:gdLst>
              <a:gd name="connsiteX0" fmla="*/ 340519 w 835819"/>
              <a:gd name="connsiteY0" fmla="*/ 595312 h 1121568"/>
              <a:gd name="connsiteX1" fmla="*/ 233363 w 835819"/>
              <a:gd name="connsiteY1" fmla="*/ 754856 h 1121568"/>
              <a:gd name="connsiteX2" fmla="*/ 92869 w 835819"/>
              <a:gd name="connsiteY2" fmla="*/ 952500 h 1121568"/>
              <a:gd name="connsiteX3" fmla="*/ 23813 w 835819"/>
              <a:gd name="connsiteY3" fmla="*/ 1045368 h 1121568"/>
              <a:gd name="connsiteX4" fmla="*/ 2381 w 835819"/>
              <a:gd name="connsiteY4" fmla="*/ 1081087 h 1121568"/>
              <a:gd name="connsiteX5" fmla="*/ 0 w 835819"/>
              <a:gd name="connsiteY5" fmla="*/ 1102518 h 1121568"/>
              <a:gd name="connsiteX6" fmla="*/ 2381 w 835819"/>
              <a:gd name="connsiteY6" fmla="*/ 1114425 h 1121568"/>
              <a:gd name="connsiteX7" fmla="*/ 7144 w 835819"/>
              <a:gd name="connsiteY7" fmla="*/ 1119187 h 1121568"/>
              <a:gd name="connsiteX8" fmla="*/ 19050 w 835819"/>
              <a:gd name="connsiteY8" fmla="*/ 1121568 h 1121568"/>
              <a:gd name="connsiteX9" fmla="*/ 42863 w 835819"/>
              <a:gd name="connsiteY9" fmla="*/ 1114425 h 1121568"/>
              <a:gd name="connsiteX10" fmla="*/ 92869 w 835819"/>
              <a:gd name="connsiteY10" fmla="*/ 1078706 h 1121568"/>
              <a:gd name="connsiteX11" fmla="*/ 219075 w 835819"/>
              <a:gd name="connsiteY11" fmla="*/ 978693 h 1121568"/>
              <a:gd name="connsiteX12" fmla="*/ 381000 w 835819"/>
              <a:gd name="connsiteY12" fmla="*/ 833437 h 1121568"/>
              <a:gd name="connsiteX13" fmla="*/ 519113 w 835819"/>
              <a:gd name="connsiteY13" fmla="*/ 695325 h 1121568"/>
              <a:gd name="connsiteX14" fmla="*/ 581025 w 835819"/>
              <a:gd name="connsiteY14" fmla="*/ 623887 h 1121568"/>
              <a:gd name="connsiteX15" fmla="*/ 676275 w 835819"/>
              <a:gd name="connsiteY15" fmla="*/ 514350 h 1121568"/>
              <a:gd name="connsiteX16" fmla="*/ 714375 w 835819"/>
              <a:gd name="connsiteY16" fmla="*/ 457200 h 1121568"/>
              <a:gd name="connsiteX17" fmla="*/ 733425 w 835819"/>
              <a:gd name="connsiteY17" fmla="*/ 431006 h 1121568"/>
              <a:gd name="connsiteX18" fmla="*/ 754856 w 835819"/>
              <a:gd name="connsiteY18" fmla="*/ 402431 h 1121568"/>
              <a:gd name="connsiteX19" fmla="*/ 773906 w 835819"/>
              <a:gd name="connsiteY19" fmla="*/ 383381 h 1121568"/>
              <a:gd name="connsiteX20" fmla="*/ 792956 w 835819"/>
              <a:gd name="connsiteY20" fmla="*/ 369093 h 1121568"/>
              <a:gd name="connsiteX21" fmla="*/ 809625 w 835819"/>
              <a:gd name="connsiteY21" fmla="*/ 361950 h 1121568"/>
              <a:gd name="connsiteX22" fmla="*/ 823913 w 835819"/>
              <a:gd name="connsiteY22" fmla="*/ 352425 h 1121568"/>
              <a:gd name="connsiteX23" fmla="*/ 833438 w 835819"/>
              <a:gd name="connsiteY23" fmla="*/ 333375 h 1121568"/>
              <a:gd name="connsiteX24" fmla="*/ 835819 w 835819"/>
              <a:gd name="connsiteY24" fmla="*/ 316706 h 1121568"/>
              <a:gd name="connsiteX25" fmla="*/ 831056 w 835819"/>
              <a:gd name="connsiteY25" fmla="*/ 285750 h 1121568"/>
              <a:gd name="connsiteX26" fmla="*/ 816769 w 835819"/>
              <a:gd name="connsiteY26" fmla="*/ 254793 h 1121568"/>
              <a:gd name="connsiteX27" fmla="*/ 795338 w 835819"/>
              <a:gd name="connsiteY27" fmla="*/ 223837 h 1121568"/>
              <a:gd name="connsiteX28" fmla="*/ 769144 w 835819"/>
              <a:gd name="connsiteY28" fmla="*/ 190500 h 1121568"/>
              <a:gd name="connsiteX29" fmla="*/ 745331 w 835819"/>
              <a:gd name="connsiteY29" fmla="*/ 161925 h 1121568"/>
              <a:gd name="connsiteX30" fmla="*/ 721519 w 835819"/>
              <a:gd name="connsiteY30" fmla="*/ 140493 h 1121568"/>
              <a:gd name="connsiteX31" fmla="*/ 688181 w 835819"/>
              <a:gd name="connsiteY31" fmla="*/ 109537 h 1121568"/>
              <a:gd name="connsiteX32" fmla="*/ 638175 w 835819"/>
              <a:gd name="connsiteY32" fmla="*/ 76200 h 1121568"/>
              <a:gd name="connsiteX33" fmla="*/ 590550 w 835819"/>
              <a:gd name="connsiteY33" fmla="*/ 52387 h 1121568"/>
              <a:gd name="connsiteX34" fmla="*/ 533400 w 835819"/>
              <a:gd name="connsiteY34" fmla="*/ 26193 h 1121568"/>
              <a:gd name="connsiteX35" fmla="*/ 481013 w 835819"/>
              <a:gd name="connsiteY35" fmla="*/ 11906 h 1121568"/>
              <a:gd name="connsiteX36" fmla="*/ 450056 w 835819"/>
              <a:gd name="connsiteY36" fmla="*/ 0 h 1121568"/>
              <a:gd name="connsiteX37" fmla="*/ 428625 w 835819"/>
              <a:gd name="connsiteY37" fmla="*/ 0 h 1121568"/>
              <a:gd name="connsiteX38" fmla="*/ 421481 w 835819"/>
              <a:gd name="connsiteY38" fmla="*/ 7143 h 1121568"/>
              <a:gd name="connsiteX39" fmla="*/ 421481 w 835819"/>
              <a:gd name="connsiteY39" fmla="*/ 21431 h 1121568"/>
              <a:gd name="connsiteX40" fmla="*/ 428625 w 835819"/>
              <a:gd name="connsiteY40" fmla="*/ 40481 h 1121568"/>
              <a:gd name="connsiteX41" fmla="*/ 447675 w 835819"/>
              <a:gd name="connsiteY41" fmla="*/ 69056 h 1121568"/>
              <a:gd name="connsiteX42" fmla="*/ 466725 w 835819"/>
              <a:gd name="connsiteY42" fmla="*/ 92868 h 1121568"/>
              <a:gd name="connsiteX43" fmla="*/ 478631 w 835819"/>
              <a:gd name="connsiteY43" fmla="*/ 111918 h 1121568"/>
              <a:gd name="connsiteX44" fmla="*/ 492919 w 835819"/>
              <a:gd name="connsiteY44" fmla="*/ 147637 h 1121568"/>
              <a:gd name="connsiteX45" fmla="*/ 497681 w 835819"/>
              <a:gd name="connsiteY45" fmla="*/ 171450 h 1121568"/>
              <a:gd name="connsiteX46" fmla="*/ 500063 w 835819"/>
              <a:gd name="connsiteY46" fmla="*/ 197643 h 1121568"/>
              <a:gd name="connsiteX47" fmla="*/ 500063 w 835819"/>
              <a:gd name="connsiteY47" fmla="*/ 226218 h 1121568"/>
              <a:gd name="connsiteX48" fmla="*/ 497681 w 835819"/>
              <a:gd name="connsiteY48" fmla="*/ 271462 h 1121568"/>
              <a:gd name="connsiteX49" fmla="*/ 485775 w 835819"/>
              <a:gd name="connsiteY49" fmla="*/ 328612 h 1121568"/>
              <a:gd name="connsiteX50" fmla="*/ 457200 w 835819"/>
              <a:gd name="connsiteY50" fmla="*/ 400050 h 1121568"/>
              <a:gd name="connsiteX51" fmla="*/ 388144 w 835819"/>
              <a:gd name="connsiteY51" fmla="*/ 523875 h 1121568"/>
              <a:gd name="connsiteX52" fmla="*/ 340519 w 835819"/>
              <a:gd name="connsiteY52" fmla="*/ 595312 h 1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5819" h="1121568">
                <a:moveTo>
                  <a:pt x="340519" y="595312"/>
                </a:moveTo>
                <a:lnTo>
                  <a:pt x="233363" y="754856"/>
                </a:lnTo>
                <a:lnTo>
                  <a:pt x="92869" y="952500"/>
                </a:lnTo>
                <a:lnTo>
                  <a:pt x="23813" y="1045368"/>
                </a:lnTo>
                <a:lnTo>
                  <a:pt x="2381" y="1081087"/>
                </a:lnTo>
                <a:lnTo>
                  <a:pt x="0" y="1102518"/>
                </a:lnTo>
                <a:lnTo>
                  <a:pt x="2381" y="1114425"/>
                </a:lnTo>
                <a:lnTo>
                  <a:pt x="7144" y="1119187"/>
                </a:lnTo>
                <a:lnTo>
                  <a:pt x="19050" y="1121568"/>
                </a:lnTo>
                <a:lnTo>
                  <a:pt x="42863" y="1114425"/>
                </a:lnTo>
                <a:lnTo>
                  <a:pt x="92869" y="1078706"/>
                </a:lnTo>
                <a:lnTo>
                  <a:pt x="219075" y="978693"/>
                </a:lnTo>
                <a:lnTo>
                  <a:pt x="381000" y="833437"/>
                </a:lnTo>
                <a:lnTo>
                  <a:pt x="519113" y="695325"/>
                </a:lnTo>
                <a:lnTo>
                  <a:pt x="581025" y="623887"/>
                </a:lnTo>
                <a:lnTo>
                  <a:pt x="676275" y="514350"/>
                </a:lnTo>
                <a:lnTo>
                  <a:pt x="714375" y="457200"/>
                </a:lnTo>
                <a:lnTo>
                  <a:pt x="733425" y="431006"/>
                </a:lnTo>
                <a:lnTo>
                  <a:pt x="754856" y="402431"/>
                </a:lnTo>
                <a:lnTo>
                  <a:pt x="773906" y="383381"/>
                </a:lnTo>
                <a:lnTo>
                  <a:pt x="792956" y="369093"/>
                </a:lnTo>
                <a:lnTo>
                  <a:pt x="809625" y="361950"/>
                </a:lnTo>
                <a:lnTo>
                  <a:pt x="823913" y="352425"/>
                </a:lnTo>
                <a:lnTo>
                  <a:pt x="833438" y="333375"/>
                </a:lnTo>
                <a:lnTo>
                  <a:pt x="835819" y="316706"/>
                </a:lnTo>
                <a:lnTo>
                  <a:pt x="831056" y="285750"/>
                </a:lnTo>
                <a:lnTo>
                  <a:pt x="816769" y="254793"/>
                </a:lnTo>
                <a:lnTo>
                  <a:pt x="795338" y="223837"/>
                </a:lnTo>
                <a:lnTo>
                  <a:pt x="769144" y="190500"/>
                </a:lnTo>
                <a:lnTo>
                  <a:pt x="745331" y="161925"/>
                </a:lnTo>
                <a:lnTo>
                  <a:pt x="721519" y="140493"/>
                </a:lnTo>
                <a:lnTo>
                  <a:pt x="688181" y="109537"/>
                </a:lnTo>
                <a:lnTo>
                  <a:pt x="638175" y="76200"/>
                </a:lnTo>
                <a:lnTo>
                  <a:pt x="590550" y="52387"/>
                </a:lnTo>
                <a:lnTo>
                  <a:pt x="533400" y="26193"/>
                </a:lnTo>
                <a:lnTo>
                  <a:pt x="481013" y="11906"/>
                </a:lnTo>
                <a:lnTo>
                  <a:pt x="450056" y="0"/>
                </a:lnTo>
                <a:lnTo>
                  <a:pt x="428625" y="0"/>
                </a:lnTo>
                <a:lnTo>
                  <a:pt x="421481" y="7143"/>
                </a:lnTo>
                <a:lnTo>
                  <a:pt x="421481" y="21431"/>
                </a:lnTo>
                <a:lnTo>
                  <a:pt x="428625" y="40481"/>
                </a:lnTo>
                <a:lnTo>
                  <a:pt x="447675" y="69056"/>
                </a:lnTo>
                <a:lnTo>
                  <a:pt x="466725" y="92868"/>
                </a:lnTo>
                <a:lnTo>
                  <a:pt x="478631" y="111918"/>
                </a:lnTo>
                <a:lnTo>
                  <a:pt x="492919" y="147637"/>
                </a:lnTo>
                <a:lnTo>
                  <a:pt x="497681" y="171450"/>
                </a:lnTo>
                <a:lnTo>
                  <a:pt x="500063" y="197643"/>
                </a:lnTo>
                <a:lnTo>
                  <a:pt x="500063" y="226218"/>
                </a:lnTo>
                <a:lnTo>
                  <a:pt x="497681" y="271462"/>
                </a:lnTo>
                <a:lnTo>
                  <a:pt x="485775" y="328612"/>
                </a:lnTo>
                <a:lnTo>
                  <a:pt x="457200" y="400050"/>
                </a:lnTo>
                <a:lnTo>
                  <a:pt x="388144" y="523875"/>
                </a:lnTo>
                <a:lnTo>
                  <a:pt x="340519" y="5953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2CEAA1F-3382-492A-AF8E-BCDB0D1BBB9A}"/>
              </a:ext>
            </a:extLst>
          </p:cNvPr>
          <p:cNvSpPr/>
          <p:nvPr/>
        </p:nvSpPr>
        <p:spPr>
          <a:xfrm>
            <a:off x="5499100" y="3894139"/>
            <a:ext cx="527050" cy="1233487"/>
          </a:xfrm>
          <a:custGeom>
            <a:avLst/>
            <a:gdLst>
              <a:gd name="connsiteX0" fmla="*/ 481670 w 528034"/>
              <a:gd name="connsiteY0" fmla="*/ 497125 h 1233796"/>
              <a:gd name="connsiteX1" fmla="*/ 455912 w 528034"/>
              <a:gd name="connsiteY1" fmla="*/ 226668 h 1233796"/>
              <a:gd name="connsiteX2" fmla="*/ 386366 w 528034"/>
              <a:gd name="connsiteY2" fmla="*/ 69546 h 1233796"/>
              <a:gd name="connsiteX3" fmla="*/ 352881 w 528034"/>
              <a:gd name="connsiteY3" fmla="*/ 59243 h 1233796"/>
              <a:gd name="connsiteX4" fmla="*/ 319396 w 528034"/>
              <a:gd name="connsiteY4" fmla="*/ 51516 h 1233796"/>
              <a:gd name="connsiteX5" fmla="*/ 247274 w 528034"/>
              <a:gd name="connsiteY5" fmla="*/ 33485 h 1233796"/>
              <a:gd name="connsiteX6" fmla="*/ 182880 w 528034"/>
              <a:gd name="connsiteY6" fmla="*/ 18031 h 1233796"/>
              <a:gd name="connsiteX7" fmla="*/ 126213 w 528034"/>
              <a:gd name="connsiteY7" fmla="*/ 7728 h 1233796"/>
              <a:gd name="connsiteX8" fmla="*/ 95304 w 528034"/>
              <a:gd name="connsiteY8" fmla="*/ 2576 h 1233796"/>
              <a:gd name="connsiteX9" fmla="*/ 64394 w 528034"/>
              <a:gd name="connsiteY9" fmla="*/ 0 h 1233796"/>
              <a:gd name="connsiteX10" fmla="*/ 30909 w 528034"/>
              <a:gd name="connsiteY10" fmla="*/ 2576 h 1233796"/>
              <a:gd name="connsiteX11" fmla="*/ 10303 w 528034"/>
              <a:gd name="connsiteY11" fmla="*/ 5152 h 1233796"/>
              <a:gd name="connsiteX12" fmla="*/ 2576 w 528034"/>
              <a:gd name="connsiteY12" fmla="*/ 10303 h 1233796"/>
              <a:gd name="connsiteX13" fmla="*/ 0 w 528034"/>
              <a:gd name="connsiteY13" fmla="*/ 20606 h 1233796"/>
              <a:gd name="connsiteX14" fmla="*/ 0 w 528034"/>
              <a:gd name="connsiteY14" fmla="*/ 30910 h 1233796"/>
              <a:gd name="connsiteX15" fmla="*/ 12879 w 528034"/>
              <a:gd name="connsiteY15" fmla="*/ 48940 h 1233796"/>
              <a:gd name="connsiteX16" fmla="*/ 36061 w 528034"/>
              <a:gd name="connsiteY16" fmla="*/ 77274 h 1233796"/>
              <a:gd name="connsiteX17" fmla="*/ 66970 w 528034"/>
              <a:gd name="connsiteY17" fmla="*/ 100455 h 1233796"/>
              <a:gd name="connsiteX18" fmla="*/ 97879 w 528034"/>
              <a:gd name="connsiteY18" fmla="*/ 121062 h 1233796"/>
              <a:gd name="connsiteX19" fmla="*/ 121061 w 528034"/>
              <a:gd name="connsiteY19" fmla="*/ 144244 h 1233796"/>
              <a:gd name="connsiteX20" fmla="*/ 146819 w 528034"/>
              <a:gd name="connsiteY20" fmla="*/ 177729 h 1233796"/>
              <a:gd name="connsiteX21" fmla="*/ 177728 w 528034"/>
              <a:gd name="connsiteY21" fmla="*/ 236972 h 1233796"/>
              <a:gd name="connsiteX22" fmla="*/ 200910 w 528034"/>
              <a:gd name="connsiteY22" fmla="*/ 288487 h 1233796"/>
              <a:gd name="connsiteX23" fmla="*/ 216365 w 528034"/>
              <a:gd name="connsiteY23" fmla="*/ 337427 h 1233796"/>
              <a:gd name="connsiteX24" fmla="*/ 239547 w 528034"/>
              <a:gd name="connsiteY24" fmla="*/ 461064 h 1233796"/>
              <a:gd name="connsiteX25" fmla="*/ 257577 w 528034"/>
              <a:gd name="connsiteY25" fmla="*/ 592428 h 1233796"/>
              <a:gd name="connsiteX26" fmla="*/ 267880 w 528034"/>
              <a:gd name="connsiteY26" fmla="*/ 723793 h 1233796"/>
              <a:gd name="connsiteX27" fmla="*/ 275608 w 528034"/>
              <a:gd name="connsiteY27" fmla="*/ 824248 h 1233796"/>
              <a:gd name="connsiteX28" fmla="*/ 278184 w 528034"/>
              <a:gd name="connsiteY28" fmla="*/ 945310 h 1233796"/>
              <a:gd name="connsiteX29" fmla="*/ 278184 w 528034"/>
              <a:gd name="connsiteY29" fmla="*/ 1001977 h 1233796"/>
              <a:gd name="connsiteX30" fmla="*/ 280759 w 528034"/>
              <a:gd name="connsiteY30" fmla="*/ 1066371 h 1233796"/>
              <a:gd name="connsiteX31" fmla="*/ 288487 w 528034"/>
              <a:gd name="connsiteY31" fmla="*/ 1112735 h 1233796"/>
              <a:gd name="connsiteX32" fmla="*/ 303941 w 528034"/>
              <a:gd name="connsiteY32" fmla="*/ 1148796 h 1233796"/>
              <a:gd name="connsiteX33" fmla="*/ 321972 w 528034"/>
              <a:gd name="connsiteY33" fmla="*/ 1177129 h 1233796"/>
              <a:gd name="connsiteX34" fmla="*/ 340002 w 528034"/>
              <a:gd name="connsiteY34" fmla="*/ 1197735 h 1233796"/>
              <a:gd name="connsiteX35" fmla="*/ 358033 w 528034"/>
              <a:gd name="connsiteY35" fmla="*/ 1213190 h 1233796"/>
              <a:gd name="connsiteX36" fmla="*/ 378639 w 528034"/>
              <a:gd name="connsiteY36" fmla="*/ 1226069 h 1233796"/>
              <a:gd name="connsiteX37" fmla="*/ 396669 w 528034"/>
              <a:gd name="connsiteY37" fmla="*/ 1233796 h 1233796"/>
              <a:gd name="connsiteX38" fmla="*/ 417275 w 528034"/>
              <a:gd name="connsiteY38" fmla="*/ 1231221 h 1233796"/>
              <a:gd name="connsiteX39" fmla="*/ 437882 w 528034"/>
              <a:gd name="connsiteY39" fmla="*/ 1223493 h 1233796"/>
              <a:gd name="connsiteX40" fmla="*/ 453336 w 528034"/>
              <a:gd name="connsiteY40" fmla="*/ 1213190 h 1233796"/>
              <a:gd name="connsiteX41" fmla="*/ 466215 w 528034"/>
              <a:gd name="connsiteY41" fmla="*/ 1200311 h 1233796"/>
              <a:gd name="connsiteX42" fmla="*/ 479094 w 528034"/>
              <a:gd name="connsiteY42" fmla="*/ 1182281 h 1233796"/>
              <a:gd name="connsiteX43" fmla="*/ 494549 w 528034"/>
              <a:gd name="connsiteY43" fmla="*/ 1153947 h 1233796"/>
              <a:gd name="connsiteX44" fmla="*/ 507428 w 528034"/>
              <a:gd name="connsiteY44" fmla="*/ 1115311 h 1233796"/>
              <a:gd name="connsiteX45" fmla="*/ 528034 w 528034"/>
              <a:gd name="connsiteY45" fmla="*/ 1035462 h 1233796"/>
              <a:gd name="connsiteX46" fmla="*/ 525458 w 528034"/>
              <a:gd name="connsiteY46" fmla="*/ 880915 h 1233796"/>
              <a:gd name="connsiteX47" fmla="*/ 481670 w 528034"/>
              <a:gd name="connsiteY47" fmla="*/ 497125 h 1233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28034" h="1233796">
                <a:moveTo>
                  <a:pt x="481670" y="497125"/>
                </a:moveTo>
                <a:lnTo>
                  <a:pt x="455912" y="226668"/>
                </a:lnTo>
                <a:lnTo>
                  <a:pt x="386366" y="69546"/>
                </a:lnTo>
                <a:lnTo>
                  <a:pt x="352881" y="59243"/>
                </a:lnTo>
                <a:lnTo>
                  <a:pt x="319396" y="51516"/>
                </a:lnTo>
                <a:lnTo>
                  <a:pt x="247274" y="33485"/>
                </a:lnTo>
                <a:lnTo>
                  <a:pt x="182880" y="18031"/>
                </a:lnTo>
                <a:lnTo>
                  <a:pt x="126213" y="7728"/>
                </a:lnTo>
                <a:lnTo>
                  <a:pt x="95304" y="2576"/>
                </a:lnTo>
                <a:lnTo>
                  <a:pt x="64394" y="0"/>
                </a:lnTo>
                <a:lnTo>
                  <a:pt x="30909" y="2576"/>
                </a:lnTo>
                <a:lnTo>
                  <a:pt x="10303" y="5152"/>
                </a:lnTo>
                <a:lnTo>
                  <a:pt x="2576" y="10303"/>
                </a:lnTo>
                <a:lnTo>
                  <a:pt x="0" y="20606"/>
                </a:lnTo>
                <a:lnTo>
                  <a:pt x="0" y="30910"/>
                </a:lnTo>
                <a:lnTo>
                  <a:pt x="12879" y="48940"/>
                </a:lnTo>
                <a:lnTo>
                  <a:pt x="36061" y="77274"/>
                </a:lnTo>
                <a:lnTo>
                  <a:pt x="66970" y="100455"/>
                </a:lnTo>
                <a:lnTo>
                  <a:pt x="97879" y="121062"/>
                </a:lnTo>
                <a:lnTo>
                  <a:pt x="121061" y="144244"/>
                </a:lnTo>
                <a:lnTo>
                  <a:pt x="146819" y="177729"/>
                </a:lnTo>
                <a:lnTo>
                  <a:pt x="177728" y="236972"/>
                </a:lnTo>
                <a:lnTo>
                  <a:pt x="200910" y="288487"/>
                </a:lnTo>
                <a:lnTo>
                  <a:pt x="216365" y="337427"/>
                </a:lnTo>
                <a:lnTo>
                  <a:pt x="239547" y="461064"/>
                </a:lnTo>
                <a:lnTo>
                  <a:pt x="257577" y="592428"/>
                </a:lnTo>
                <a:lnTo>
                  <a:pt x="267880" y="723793"/>
                </a:lnTo>
                <a:lnTo>
                  <a:pt x="275608" y="824248"/>
                </a:lnTo>
                <a:cubicBezTo>
                  <a:pt x="276467" y="864602"/>
                  <a:pt x="277325" y="904956"/>
                  <a:pt x="278184" y="945310"/>
                </a:cubicBezTo>
                <a:lnTo>
                  <a:pt x="278184" y="1001977"/>
                </a:lnTo>
                <a:cubicBezTo>
                  <a:pt x="279042" y="1023442"/>
                  <a:pt x="279901" y="1044906"/>
                  <a:pt x="280759" y="1066371"/>
                </a:cubicBezTo>
                <a:lnTo>
                  <a:pt x="288487" y="1112735"/>
                </a:lnTo>
                <a:lnTo>
                  <a:pt x="303941" y="1148796"/>
                </a:lnTo>
                <a:lnTo>
                  <a:pt x="321972" y="1177129"/>
                </a:lnTo>
                <a:lnTo>
                  <a:pt x="340002" y="1197735"/>
                </a:lnTo>
                <a:lnTo>
                  <a:pt x="358033" y="1213190"/>
                </a:lnTo>
                <a:lnTo>
                  <a:pt x="378639" y="1226069"/>
                </a:lnTo>
                <a:lnTo>
                  <a:pt x="396669" y="1233796"/>
                </a:lnTo>
                <a:lnTo>
                  <a:pt x="417275" y="1231221"/>
                </a:lnTo>
                <a:lnTo>
                  <a:pt x="437882" y="1223493"/>
                </a:lnTo>
                <a:lnTo>
                  <a:pt x="453336" y="1213190"/>
                </a:lnTo>
                <a:lnTo>
                  <a:pt x="466215" y="1200311"/>
                </a:lnTo>
                <a:lnTo>
                  <a:pt x="479094" y="1182281"/>
                </a:lnTo>
                <a:lnTo>
                  <a:pt x="494549" y="1153947"/>
                </a:lnTo>
                <a:lnTo>
                  <a:pt x="507428" y="1115311"/>
                </a:lnTo>
                <a:lnTo>
                  <a:pt x="528034" y="1035462"/>
                </a:lnTo>
                <a:cubicBezTo>
                  <a:pt x="527175" y="983946"/>
                  <a:pt x="526317" y="932431"/>
                  <a:pt x="525458" y="880915"/>
                </a:cubicBezTo>
                <a:lnTo>
                  <a:pt x="481670" y="497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3311294-E27F-42F8-AF7E-95642F74F76C}"/>
              </a:ext>
            </a:extLst>
          </p:cNvPr>
          <p:cNvSpPr/>
          <p:nvPr/>
        </p:nvSpPr>
        <p:spPr>
          <a:xfrm>
            <a:off x="3906838" y="1804989"/>
            <a:ext cx="800100" cy="530225"/>
          </a:xfrm>
          <a:custGeom>
            <a:avLst/>
            <a:gdLst>
              <a:gd name="connsiteX0" fmla="*/ 690563 w 800100"/>
              <a:gd name="connsiteY0" fmla="*/ 242887 h 531018"/>
              <a:gd name="connsiteX1" fmla="*/ 659607 w 800100"/>
              <a:gd name="connsiteY1" fmla="*/ 202406 h 531018"/>
              <a:gd name="connsiteX2" fmla="*/ 619125 w 800100"/>
              <a:gd name="connsiteY2" fmla="*/ 164306 h 531018"/>
              <a:gd name="connsiteX3" fmla="*/ 595313 w 800100"/>
              <a:gd name="connsiteY3" fmla="*/ 145256 h 531018"/>
              <a:gd name="connsiteX4" fmla="*/ 573882 w 800100"/>
              <a:gd name="connsiteY4" fmla="*/ 133350 h 531018"/>
              <a:gd name="connsiteX5" fmla="*/ 557213 w 800100"/>
              <a:gd name="connsiteY5" fmla="*/ 130968 h 531018"/>
              <a:gd name="connsiteX6" fmla="*/ 507207 w 800100"/>
              <a:gd name="connsiteY6" fmla="*/ 130968 h 531018"/>
              <a:gd name="connsiteX7" fmla="*/ 404813 w 800100"/>
              <a:gd name="connsiteY7" fmla="*/ 126206 h 531018"/>
              <a:gd name="connsiteX8" fmla="*/ 342900 w 800100"/>
              <a:gd name="connsiteY8" fmla="*/ 119062 h 531018"/>
              <a:gd name="connsiteX9" fmla="*/ 276225 w 800100"/>
              <a:gd name="connsiteY9" fmla="*/ 109537 h 531018"/>
              <a:gd name="connsiteX10" fmla="*/ 226219 w 800100"/>
              <a:gd name="connsiteY10" fmla="*/ 97631 h 531018"/>
              <a:gd name="connsiteX11" fmla="*/ 180975 w 800100"/>
              <a:gd name="connsiteY11" fmla="*/ 83343 h 531018"/>
              <a:gd name="connsiteX12" fmla="*/ 130969 w 800100"/>
              <a:gd name="connsiteY12" fmla="*/ 61912 h 531018"/>
              <a:gd name="connsiteX13" fmla="*/ 92869 w 800100"/>
              <a:gd name="connsiteY13" fmla="*/ 40481 h 531018"/>
              <a:gd name="connsiteX14" fmla="*/ 61913 w 800100"/>
              <a:gd name="connsiteY14" fmla="*/ 19050 h 531018"/>
              <a:gd name="connsiteX15" fmla="*/ 47625 w 800100"/>
              <a:gd name="connsiteY15" fmla="*/ 9525 h 531018"/>
              <a:gd name="connsiteX16" fmla="*/ 19050 w 800100"/>
              <a:gd name="connsiteY16" fmla="*/ 0 h 531018"/>
              <a:gd name="connsiteX17" fmla="*/ 4763 w 800100"/>
              <a:gd name="connsiteY17" fmla="*/ 4762 h 531018"/>
              <a:gd name="connsiteX18" fmla="*/ 0 w 800100"/>
              <a:gd name="connsiteY18" fmla="*/ 14287 h 531018"/>
              <a:gd name="connsiteX19" fmla="*/ 4763 w 800100"/>
              <a:gd name="connsiteY19" fmla="*/ 40481 h 531018"/>
              <a:gd name="connsiteX20" fmla="*/ 26194 w 800100"/>
              <a:gd name="connsiteY20" fmla="*/ 71437 h 531018"/>
              <a:gd name="connsiteX21" fmla="*/ 54769 w 800100"/>
              <a:gd name="connsiteY21" fmla="*/ 109537 h 531018"/>
              <a:gd name="connsiteX22" fmla="*/ 121444 w 800100"/>
              <a:gd name="connsiteY22" fmla="*/ 183356 h 531018"/>
              <a:gd name="connsiteX23" fmla="*/ 190500 w 800100"/>
              <a:gd name="connsiteY23" fmla="*/ 257175 h 531018"/>
              <a:gd name="connsiteX24" fmla="*/ 252413 w 800100"/>
              <a:gd name="connsiteY24" fmla="*/ 311943 h 531018"/>
              <a:gd name="connsiteX25" fmla="*/ 323850 w 800100"/>
              <a:gd name="connsiteY25" fmla="*/ 369093 h 531018"/>
              <a:gd name="connsiteX26" fmla="*/ 395288 w 800100"/>
              <a:gd name="connsiteY26" fmla="*/ 416718 h 531018"/>
              <a:gd name="connsiteX27" fmla="*/ 469107 w 800100"/>
              <a:gd name="connsiteY27" fmla="*/ 457200 h 531018"/>
              <a:gd name="connsiteX28" fmla="*/ 533400 w 800100"/>
              <a:gd name="connsiteY28" fmla="*/ 485775 h 531018"/>
              <a:gd name="connsiteX29" fmla="*/ 602457 w 800100"/>
              <a:gd name="connsiteY29" fmla="*/ 509587 h 531018"/>
              <a:gd name="connsiteX30" fmla="*/ 673894 w 800100"/>
              <a:gd name="connsiteY30" fmla="*/ 526256 h 531018"/>
              <a:gd name="connsiteX31" fmla="*/ 702469 w 800100"/>
              <a:gd name="connsiteY31" fmla="*/ 531018 h 531018"/>
              <a:gd name="connsiteX32" fmla="*/ 728663 w 800100"/>
              <a:gd name="connsiteY32" fmla="*/ 526256 h 531018"/>
              <a:gd name="connsiteX33" fmla="*/ 759619 w 800100"/>
              <a:gd name="connsiteY33" fmla="*/ 509587 h 531018"/>
              <a:gd name="connsiteX34" fmla="*/ 781050 w 800100"/>
              <a:gd name="connsiteY34" fmla="*/ 495300 h 531018"/>
              <a:gd name="connsiteX35" fmla="*/ 792957 w 800100"/>
              <a:gd name="connsiteY35" fmla="*/ 478631 h 531018"/>
              <a:gd name="connsiteX36" fmla="*/ 797719 w 800100"/>
              <a:gd name="connsiteY36" fmla="*/ 464343 h 531018"/>
              <a:gd name="connsiteX37" fmla="*/ 800100 w 800100"/>
              <a:gd name="connsiteY37" fmla="*/ 442912 h 531018"/>
              <a:gd name="connsiteX38" fmla="*/ 797719 w 800100"/>
              <a:gd name="connsiteY38" fmla="*/ 423862 h 531018"/>
              <a:gd name="connsiteX39" fmla="*/ 792957 w 800100"/>
              <a:gd name="connsiteY39" fmla="*/ 400050 h 531018"/>
              <a:gd name="connsiteX40" fmla="*/ 781050 w 800100"/>
              <a:gd name="connsiteY40" fmla="*/ 373856 h 531018"/>
              <a:gd name="connsiteX41" fmla="*/ 742950 w 800100"/>
              <a:gd name="connsiteY41" fmla="*/ 311943 h 531018"/>
              <a:gd name="connsiteX42" fmla="*/ 690563 w 800100"/>
              <a:gd name="connsiteY42" fmla="*/ 242887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00100" h="531018">
                <a:moveTo>
                  <a:pt x="690563" y="242887"/>
                </a:moveTo>
                <a:lnTo>
                  <a:pt x="659607" y="202406"/>
                </a:lnTo>
                <a:lnTo>
                  <a:pt x="619125" y="164306"/>
                </a:lnTo>
                <a:lnTo>
                  <a:pt x="595313" y="145256"/>
                </a:lnTo>
                <a:lnTo>
                  <a:pt x="573882" y="133350"/>
                </a:lnTo>
                <a:lnTo>
                  <a:pt x="557213" y="130968"/>
                </a:lnTo>
                <a:lnTo>
                  <a:pt x="507207" y="130968"/>
                </a:lnTo>
                <a:lnTo>
                  <a:pt x="404813" y="126206"/>
                </a:lnTo>
                <a:lnTo>
                  <a:pt x="342900" y="119062"/>
                </a:lnTo>
                <a:lnTo>
                  <a:pt x="276225" y="109537"/>
                </a:lnTo>
                <a:lnTo>
                  <a:pt x="226219" y="97631"/>
                </a:lnTo>
                <a:lnTo>
                  <a:pt x="180975" y="83343"/>
                </a:lnTo>
                <a:lnTo>
                  <a:pt x="130969" y="61912"/>
                </a:lnTo>
                <a:lnTo>
                  <a:pt x="92869" y="40481"/>
                </a:lnTo>
                <a:lnTo>
                  <a:pt x="61913" y="19050"/>
                </a:lnTo>
                <a:lnTo>
                  <a:pt x="47625" y="9525"/>
                </a:lnTo>
                <a:lnTo>
                  <a:pt x="19050" y="0"/>
                </a:lnTo>
                <a:lnTo>
                  <a:pt x="4763" y="4762"/>
                </a:lnTo>
                <a:lnTo>
                  <a:pt x="0" y="14287"/>
                </a:lnTo>
                <a:lnTo>
                  <a:pt x="4763" y="40481"/>
                </a:lnTo>
                <a:lnTo>
                  <a:pt x="26194" y="71437"/>
                </a:lnTo>
                <a:lnTo>
                  <a:pt x="54769" y="109537"/>
                </a:lnTo>
                <a:lnTo>
                  <a:pt x="121444" y="183356"/>
                </a:lnTo>
                <a:lnTo>
                  <a:pt x="190500" y="257175"/>
                </a:lnTo>
                <a:lnTo>
                  <a:pt x="252413" y="311943"/>
                </a:lnTo>
                <a:lnTo>
                  <a:pt x="323850" y="369093"/>
                </a:lnTo>
                <a:lnTo>
                  <a:pt x="395288" y="416718"/>
                </a:lnTo>
                <a:lnTo>
                  <a:pt x="469107" y="457200"/>
                </a:lnTo>
                <a:lnTo>
                  <a:pt x="533400" y="485775"/>
                </a:lnTo>
                <a:lnTo>
                  <a:pt x="602457" y="509587"/>
                </a:lnTo>
                <a:lnTo>
                  <a:pt x="673894" y="526256"/>
                </a:lnTo>
                <a:lnTo>
                  <a:pt x="702469" y="531018"/>
                </a:lnTo>
                <a:lnTo>
                  <a:pt x="728663" y="526256"/>
                </a:lnTo>
                <a:lnTo>
                  <a:pt x="759619" y="509587"/>
                </a:lnTo>
                <a:lnTo>
                  <a:pt x="781050" y="495300"/>
                </a:lnTo>
                <a:lnTo>
                  <a:pt x="792957" y="478631"/>
                </a:lnTo>
                <a:lnTo>
                  <a:pt x="797719" y="464343"/>
                </a:lnTo>
                <a:lnTo>
                  <a:pt x="800100" y="442912"/>
                </a:lnTo>
                <a:lnTo>
                  <a:pt x="797719" y="423862"/>
                </a:lnTo>
                <a:lnTo>
                  <a:pt x="792957" y="400050"/>
                </a:lnTo>
                <a:lnTo>
                  <a:pt x="781050" y="373856"/>
                </a:lnTo>
                <a:lnTo>
                  <a:pt x="742950" y="311943"/>
                </a:lnTo>
                <a:lnTo>
                  <a:pt x="690563" y="2428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558F8FB-3F3C-49D3-8BDE-7D2ADAE66C60}"/>
              </a:ext>
            </a:extLst>
          </p:cNvPr>
          <p:cNvSpPr/>
          <p:nvPr/>
        </p:nvSpPr>
        <p:spPr>
          <a:xfrm>
            <a:off x="3744913" y="3462339"/>
            <a:ext cx="1092200" cy="1317625"/>
          </a:xfrm>
          <a:custGeom>
            <a:avLst/>
            <a:gdLst>
              <a:gd name="connsiteX0" fmla="*/ 571500 w 1090613"/>
              <a:gd name="connsiteY0" fmla="*/ 516731 h 1316831"/>
              <a:gd name="connsiteX1" fmla="*/ 654844 w 1090613"/>
              <a:gd name="connsiteY1" fmla="*/ 350043 h 1316831"/>
              <a:gd name="connsiteX2" fmla="*/ 676275 w 1090613"/>
              <a:gd name="connsiteY2" fmla="*/ 297656 h 1316831"/>
              <a:gd name="connsiteX3" fmla="*/ 681038 w 1090613"/>
              <a:gd name="connsiteY3" fmla="*/ 280987 h 1316831"/>
              <a:gd name="connsiteX4" fmla="*/ 681038 w 1090613"/>
              <a:gd name="connsiteY4" fmla="*/ 271462 h 1316831"/>
              <a:gd name="connsiteX5" fmla="*/ 673894 w 1090613"/>
              <a:gd name="connsiteY5" fmla="*/ 264318 h 1316831"/>
              <a:gd name="connsiteX6" fmla="*/ 652463 w 1090613"/>
              <a:gd name="connsiteY6" fmla="*/ 266700 h 1316831"/>
              <a:gd name="connsiteX7" fmla="*/ 585788 w 1090613"/>
              <a:gd name="connsiteY7" fmla="*/ 300037 h 1316831"/>
              <a:gd name="connsiteX8" fmla="*/ 438150 w 1090613"/>
              <a:gd name="connsiteY8" fmla="*/ 390525 h 1316831"/>
              <a:gd name="connsiteX9" fmla="*/ 245269 w 1090613"/>
              <a:gd name="connsiteY9" fmla="*/ 504825 h 1316831"/>
              <a:gd name="connsiteX10" fmla="*/ 214313 w 1090613"/>
              <a:gd name="connsiteY10" fmla="*/ 519112 h 1316831"/>
              <a:gd name="connsiteX11" fmla="*/ 197644 w 1090613"/>
              <a:gd name="connsiteY11" fmla="*/ 523875 h 1316831"/>
              <a:gd name="connsiteX12" fmla="*/ 178594 w 1090613"/>
              <a:gd name="connsiteY12" fmla="*/ 521493 h 1316831"/>
              <a:gd name="connsiteX13" fmla="*/ 152400 w 1090613"/>
              <a:gd name="connsiteY13" fmla="*/ 511968 h 1316831"/>
              <a:gd name="connsiteX14" fmla="*/ 128588 w 1090613"/>
              <a:gd name="connsiteY14" fmla="*/ 497681 h 1316831"/>
              <a:gd name="connsiteX15" fmla="*/ 107157 w 1090613"/>
              <a:gd name="connsiteY15" fmla="*/ 476250 h 1316831"/>
              <a:gd name="connsiteX16" fmla="*/ 80963 w 1090613"/>
              <a:gd name="connsiteY16" fmla="*/ 445293 h 1316831"/>
              <a:gd name="connsiteX17" fmla="*/ 59532 w 1090613"/>
              <a:gd name="connsiteY17" fmla="*/ 414337 h 1316831"/>
              <a:gd name="connsiteX18" fmla="*/ 30957 w 1090613"/>
              <a:gd name="connsiteY18" fmla="*/ 357187 h 1316831"/>
              <a:gd name="connsiteX19" fmla="*/ 16669 w 1090613"/>
              <a:gd name="connsiteY19" fmla="*/ 304800 h 1316831"/>
              <a:gd name="connsiteX20" fmla="*/ 7144 w 1090613"/>
              <a:gd name="connsiteY20" fmla="*/ 259556 h 1316831"/>
              <a:gd name="connsiteX21" fmla="*/ 0 w 1090613"/>
              <a:gd name="connsiteY21" fmla="*/ 216693 h 1316831"/>
              <a:gd name="connsiteX22" fmla="*/ 0 w 1090613"/>
              <a:gd name="connsiteY22" fmla="*/ 195262 h 1316831"/>
              <a:gd name="connsiteX23" fmla="*/ 4763 w 1090613"/>
              <a:gd name="connsiteY23" fmla="*/ 180975 h 1316831"/>
              <a:gd name="connsiteX24" fmla="*/ 14288 w 1090613"/>
              <a:gd name="connsiteY24" fmla="*/ 173831 h 1316831"/>
              <a:gd name="connsiteX25" fmla="*/ 30957 w 1090613"/>
              <a:gd name="connsiteY25" fmla="*/ 178593 h 1316831"/>
              <a:gd name="connsiteX26" fmla="*/ 57150 w 1090613"/>
              <a:gd name="connsiteY26" fmla="*/ 197643 h 1316831"/>
              <a:gd name="connsiteX27" fmla="*/ 95250 w 1090613"/>
              <a:gd name="connsiteY27" fmla="*/ 219075 h 1316831"/>
              <a:gd name="connsiteX28" fmla="*/ 159544 w 1090613"/>
              <a:gd name="connsiteY28" fmla="*/ 247650 h 1316831"/>
              <a:gd name="connsiteX29" fmla="*/ 211932 w 1090613"/>
              <a:gd name="connsiteY29" fmla="*/ 261937 h 1316831"/>
              <a:gd name="connsiteX30" fmla="*/ 247650 w 1090613"/>
              <a:gd name="connsiteY30" fmla="*/ 261937 h 1316831"/>
              <a:gd name="connsiteX31" fmla="*/ 278607 w 1090613"/>
              <a:gd name="connsiteY31" fmla="*/ 254793 h 1316831"/>
              <a:gd name="connsiteX32" fmla="*/ 366713 w 1090613"/>
              <a:gd name="connsiteY32" fmla="*/ 223837 h 1316831"/>
              <a:gd name="connsiteX33" fmla="*/ 464344 w 1090613"/>
              <a:gd name="connsiteY33" fmla="*/ 185737 h 1316831"/>
              <a:gd name="connsiteX34" fmla="*/ 571500 w 1090613"/>
              <a:gd name="connsiteY34" fmla="*/ 133350 h 1316831"/>
              <a:gd name="connsiteX35" fmla="*/ 666750 w 1090613"/>
              <a:gd name="connsiteY35" fmla="*/ 78581 h 1316831"/>
              <a:gd name="connsiteX36" fmla="*/ 697707 w 1090613"/>
              <a:gd name="connsiteY36" fmla="*/ 52387 h 1316831"/>
              <a:gd name="connsiteX37" fmla="*/ 728663 w 1090613"/>
              <a:gd name="connsiteY37" fmla="*/ 26193 h 1316831"/>
              <a:gd name="connsiteX38" fmla="*/ 759619 w 1090613"/>
              <a:gd name="connsiteY38" fmla="*/ 11906 h 1316831"/>
              <a:gd name="connsiteX39" fmla="*/ 792957 w 1090613"/>
              <a:gd name="connsiteY39" fmla="*/ 0 h 1316831"/>
              <a:gd name="connsiteX40" fmla="*/ 814388 w 1090613"/>
              <a:gd name="connsiteY40" fmla="*/ 0 h 1316831"/>
              <a:gd name="connsiteX41" fmla="*/ 847725 w 1090613"/>
              <a:gd name="connsiteY41" fmla="*/ 11906 h 1316831"/>
              <a:gd name="connsiteX42" fmla="*/ 914400 w 1090613"/>
              <a:gd name="connsiteY42" fmla="*/ 47625 h 1316831"/>
              <a:gd name="connsiteX43" fmla="*/ 964407 w 1090613"/>
              <a:gd name="connsiteY43" fmla="*/ 80962 h 1316831"/>
              <a:gd name="connsiteX44" fmla="*/ 1002507 w 1090613"/>
              <a:gd name="connsiteY44" fmla="*/ 116681 h 1316831"/>
              <a:gd name="connsiteX45" fmla="*/ 1035844 w 1090613"/>
              <a:gd name="connsiteY45" fmla="*/ 157162 h 1316831"/>
              <a:gd name="connsiteX46" fmla="*/ 1050132 w 1090613"/>
              <a:gd name="connsiteY46" fmla="*/ 171450 h 1316831"/>
              <a:gd name="connsiteX47" fmla="*/ 1064419 w 1090613"/>
              <a:gd name="connsiteY47" fmla="*/ 192881 h 1316831"/>
              <a:gd name="connsiteX48" fmla="*/ 1073944 w 1090613"/>
              <a:gd name="connsiteY48" fmla="*/ 214312 h 1316831"/>
              <a:gd name="connsiteX49" fmla="*/ 1076325 w 1090613"/>
              <a:gd name="connsiteY49" fmla="*/ 238125 h 1316831"/>
              <a:gd name="connsiteX50" fmla="*/ 1069182 w 1090613"/>
              <a:gd name="connsiteY50" fmla="*/ 259556 h 1316831"/>
              <a:gd name="connsiteX51" fmla="*/ 1052513 w 1090613"/>
              <a:gd name="connsiteY51" fmla="*/ 278606 h 1316831"/>
              <a:gd name="connsiteX52" fmla="*/ 1023938 w 1090613"/>
              <a:gd name="connsiteY52" fmla="*/ 292893 h 1316831"/>
              <a:gd name="connsiteX53" fmla="*/ 992982 w 1090613"/>
              <a:gd name="connsiteY53" fmla="*/ 307181 h 1316831"/>
              <a:gd name="connsiteX54" fmla="*/ 966788 w 1090613"/>
              <a:gd name="connsiteY54" fmla="*/ 326231 h 1316831"/>
              <a:gd name="connsiteX55" fmla="*/ 885825 w 1090613"/>
              <a:gd name="connsiteY55" fmla="*/ 416718 h 1316831"/>
              <a:gd name="connsiteX56" fmla="*/ 766763 w 1090613"/>
              <a:gd name="connsiteY56" fmla="*/ 561975 h 1316831"/>
              <a:gd name="connsiteX57" fmla="*/ 604838 w 1090613"/>
              <a:gd name="connsiteY57" fmla="*/ 778668 h 1316831"/>
              <a:gd name="connsiteX58" fmla="*/ 588169 w 1090613"/>
              <a:gd name="connsiteY58" fmla="*/ 812006 h 1316831"/>
              <a:gd name="connsiteX59" fmla="*/ 590550 w 1090613"/>
              <a:gd name="connsiteY59" fmla="*/ 819150 h 1316831"/>
              <a:gd name="connsiteX60" fmla="*/ 628650 w 1090613"/>
              <a:gd name="connsiteY60" fmla="*/ 831056 h 1316831"/>
              <a:gd name="connsiteX61" fmla="*/ 764382 w 1090613"/>
              <a:gd name="connsiteY61" fmla="*/ 876300 h 1316831"/>
              <a:gd name="connsiteX62" fmla="*/ 847725 w 1090613"/>
              <a:gd name="connsiteY62" fmla="*/ 904875 h 1316831"/>
              <a:gd name="connsiteX63" fmla="*/ 885825 w 1090613"/>
              <a:gd name="connsiteY63" fmla="*/ 926306 h 1316831"/>
              <a:gd name="connsiteX64" fmla="*/ 923925 w 1090613"/>
              <a:gd name="connsiteY64" fmla="*/ 952500 h 1316831"/>
              <a:gd name="connsiteX65" fmla="*/ 957263 w 1090613"/>
              <a:gd name="connsiteY65" fmla="*/ 981075 h 1316831"/>
              <a:gd name="connsiteX66" fmla="*/ 990600 w 1090613"/>
              <a:gd name="connsiteY66" fmla="*/ 1012031 h 1316831"/>
              <a:gd name="connsiteX67" fmla="*/ 1026319 w 1090613"/>
              <a:gd name="connsiteY67" fmla="*/ 1052512 h 1316831"/>
              <a:gd name="connsiteX68" fmla="*/ 1054894 w 1090613"/>
              <a:gd name="connsiteY68" fmla="*/ 1097756 h 1316831"/>
              <a:gd name="connsiteX69" fmla="*/ 1081088 w 1090613"/>
              <a:gd name="connsiteY69" fmla="*/ 1154906 h 1316831"/>
              <a:gd name="connsiteX70" fmla="*/ 1090613 w 1090613"/>
              <a:gd name="connsiteY70" fmla="*/ 1193006 h 1316831"/>
              <a:gd name="connsiteX71" fmla="*/ 1090613 w 1090613"/>
              <a:gd name="connsiteY71" fmla="*/ 1228725 h 1316831"/>
              <a:gd name="connsiteX72" fmla="*/ 1078707 w 1090613"/>
              <a:gd name="connsiteY72" fmla="*/ 1264443 h 1316831"/>
              <a:gd name="connsiteX73" fmla="*/ 1057275 w 1090613"/>
              <a:gd name="connsiteY73" fmla="*/ 1293018 h 1316831"/>
              <a:gd name="connsiteX74" fmla="*/ 1028700 w 1090613"/>
              <a:gd name="connsiteY74" fmla="*/ 1316831 h 1316831"/>
              <a:gd name="connsiteX75" fmla="*/ 745332 w 1090613"/>
              <a:gd name="connsiteY75" fmla="*/ 1064418 h 1316831"/>
              <a:gd name="connsiteX76" fmla="*/ 723900 w 1090613"/>
              <a:gd name="connsiteY76" fmla="*/ 1042987 h 1316831"/>
              <a:gd name="connsiteX77" fmla="*/ 685800 w 1090613"/>
              <a:gd name="connsiteY77" fmla="*/ 1012031 h 1316831"/>
              <a:gd name="connsiteX78" fmla="*/ 650082 w 1090613"/>
              <a:gd name="connsiteY78" fmla="*/ 988218 h 1316831"/>
              <a:gd name="connsiteX79" fmla="*/ 597694 w 1090613"/>
              <a:gd name="connsiteY79" fmla="*/ 959643 h 1316831"/>
              <a:gd name="connsiteX80" fmla="*/ 542925 w 1090613"/>
              <a:gd name="connsiteY80" fmla="*/ 935831 h 1316831"/>
              <a:gd name="connsiteX81" fmla="*/ 495300 w 1090613"/>
              <a:gd name="connsiteY81" fmla="*/ 916781 h 1316831"/>
              <a:gd name="connsiteX82" fmla="*/ 461963 w 1090613"/>
              <a:gd name="connsiteY82" fmla="*/ 902493 h 1316831"/>
              <a:gd name="connsiteX83" fmla="*/ 450057 w 1090613"/>
              <a:gd name="connsiteY83" fmla="*/ 892968 h 1316831"/>
              <a:gd name="connsiteX84" fmla="*/ 440532 w 1090613"/>
              <a:gd name="connsiteY84" fmla="*/ 881062 h 1316831"/>
              <a:gd name="connsiteX85" fmla="*/ 431007 w 1090613"/>
              <a:gd name="connsiteY85" fmla="*/ 857250 h 1316831"/>
              <a:gd name="connsiteX86" fmla="*/ 428625 w 1090613"/>
              <a:gd name="connsiteY86" fmla="*/ 826293 h 1316831"/>
              <a:gd name="connsiteX87" fmla="*/ 435769 w 1090613"/>
              <a:gd name="connsiteY87" fmla="*/ 790575 h 1316831"/>
              <a:gd name="connsiteX88" fmla="*/ 485775 w 1090613"/>
              <a:gd name="connsiteY88" fmla="*/ 690562 h 1316831"/>
              <a:gd name="connsiteX89" fmla="*/ 571500 w 1090613"/>
              <a:gd name="connsiteY89" fmla="*/ 516731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090613" h="1316831">
                <a:moveTo>
                  <a:pt x="571500" y="516731"/>
                </a:moveTo>
                <a:lnTo>
                  <a:pt x="654844" y="350043"/>
                </a:lnTo>
                <a:lnTo>
                  <a:pt x="676275" y="297656"/>
                </a:lnTo>
                <a:lnTo>
                  <a:pt x="681038" y="280987"/>
                </a:lnTo>
                <a:lnTo>
                  <a:pt x="681038" y="271462"/>
                </a:lnTo>
                <a:lnTo>
                  <a:pt x="673894" y="264318"/>
                </a:lnTo>
                <a:lnTo>
                  <a:pt x="652463" y="266700"/>
                </a:lnTo>
                <a:lnTo>
                  <a:pt x="585788" y="300037"/>
                </a:lnTo>
                <a:lnTo>
                  <a:pt x="438150" y="390525"/>
                </a:lnTo>
                <a:lnTo>
                  <a:pt x="245269" y="504825"/>
                </a:lnTo>
                <a:lnTo>
                  <a:pt x="214313" y="519112"/>
                </a:lnTo>
                <a:lnTo>
                  <a:pt x="197644" y="523875"/>
                </a:lnTo>
                <a:lnTo>
                  <a:pt x="178594" y="521493"/>
                </a:lnTo>
                <a:lnTo>
                  <a:pt x="152400" y="511968"/>
                </a:lnTo>
                <a:lnTo>
                  <a:pt x="128588" y="497681"/>
                </a:lnTo>
                <a:lnTo>
                  <a:pt x="107157" y="476250"/>
                </a:lnTo>
                <a:lnTo>
                  <a:pt x="80963" y="445293"/>
                </a:lnTo>
                <a:lnTo>
                  <a:pt x="59532" y="414337"/>
                </a:lnTo>
                <a:lnTo>
                  <a:pt x="30957" y="357187"/>
                </a:lnTo>
                <a:lnTo>
                  <a:pt x="16669" y="304800"/>
                </a:lnTo>
                <a:lnTo>
                  <a:pt x="7144" y="259556"/>
                </a:lnTo>
                <a:lnTo>
                  <a:pt x="0" y="216693"/>
                </a:lnTo>
                <a:lnTo>
                  <a:pt x="0" y="195262"/>
                </a:lnTo>
                <a:lnTo>
                  <a:pt x="4763" y="180975"/>
                </a:lnTo>
                <a:lnTo>
                  <a:pt x="14288" y="173831"/>
                </a:lnTo>
                <a:lnTo>
                  <a:pt x="30957" y="178593"/>
                </a:lnTo>
                <a:lnTo>
                  <a:pt x="57150" y="197643"/>
                </a:lnTo>
                <a:lnTo>
                  <a:pt x="95250" y="219075"/>
                </a:lnTo>
                <a:lnTo>
                  <a:pt x="159544" y="247650"/>
                </a:lnTo>
                <a:lnTo>
                  <a:pt x="211932" y="261937"/>
                </a:lnTo>
                <a:lnTo>
                  <a:pt x="247650" y="261937"/>
                </a:lnTo>
                <a:lnTo>
                  <a:pt x="278607" y="254793"/>
                </a:lnTo>
                <a:lnTo>
                  <a:pt x="366713" y="223837"/>
                </a:lnTo>
                <a:lnTo>
                  <a:pt x="464344" y="185737"/>
                </a:lnTo>
                <a:lnTo>
                  <a:pt x="571500" y="133350"/>
                </a:lnTo>
                <a:lnTo>
                  <a:pt x="666750" y="78581"/>
                </a:lnTo>
                <a:lnTo>
                  <a:pt x="697707" y="52387"/>
                </a:lnTo>
                <a:lnTo>
                  <a:pt x="728663" y="26193"/>
                </a:lnTo>
                <a:lnTo>
                  <a:pt x="759619" y="11906"/>
                </a:lnTo>
                <a:lnTo>
                  <a:pt x="792957" y="0"/>
                </a:lnTo>
                <a:lnTo>
                  <a:pt x="814388" y="0"/>
                </a:lnTo>
                <a:lnTo>
                  <a:pt x="847725" y="11906"/>
                </a:lnTo>
                <a:lnTo>
                  <a:pt x="914400" y="47625"/>
                </a:lnTo>
                <a:lnTo>
                  <a:pt x="964407" y="80962"/>
                </a:lnTo>
                <a:lnTo>
                  <a:pt x="1002507" y="116681"/>
                </a:lnTo>
                <a:lnTo>
                  <a:pt x="1035844" y="157162"/>
                </a:lnTo>
                <a:lnTo>
                  <a:pt x="1050132" y="171450"/>
                </a:lnTo>
                <a:lnTo>
                  <a:pt x="1064419" y="192881"/>
                </a:lnTo>
                <a:lnTo>
                  <a:pt x="1073944" y="214312"/>
                </a:lnTo>
                <a:lnTo>
                  <a:pt x="1076325" y="238125"/>
                </a:lnTo>
                <a:lnTo>
                  <a:pt x="1069182" y="259556"/>
                </a:lnTo>
                <a:lnTo>
                  <a:pt x="1052513" y="278606"/>
                </a:lnTo>
                <a:lnTo>
                  <a:pt x="1023938" y="292893"/>
                </a:lnTo>
                <a:lnTo>
                  <a:pt x="992982" y="307181"/>
                </a:lnTo>
                <a:lnTo>
                  <a:pt x="966788" y="326231"/>
                </a:lnTo>
                <a:lnTo>
                  <a:pt x="885825" y="416718"/>
                </a:lnTo>
                <a:lnTo>
                  <a:pt x="766763" y="561975"/>
                </a:lnTo>
                <a:lnTo>
                  <a:pt x="604838" y="778668"/>
                </a:lnTo>
                <a:lnTo>
                  <a:pt x="588169" y="812006"/>
                </a:lnTo>
                <a:lnTo>
                  <a:pt x="590550" y="819150"/>
                </a:lnTo>
                <a:lnTo>
                  <a:pt x="628650" y="831056"/>
                </a:lnTo>
                <a:lnTo>
                  <a:pt x="764382" y="876300"/>
                </a:lnTo>
                <a:lnTo>
                  <a:pt x="847725" y="904875"/>
                </a:lnTo>
                <a:lnTo>
                  <a:pt x="885825" y="926306"/>
                </a:lnTo>
                <a:lnTo>
                  <a:pt x="923925" y="952500"/>
                </a:lnTo>
                <a:lnTo>
                  <a:pt x="957263" y="981075"/>
                </a:lnTo>
                <a:lnTo>
                  <a:pt x="990600" y="1012031"/>
                </a:lnTo>
                <a:lnTo>
                  <a:pt x="1026319" y="1052512"/>
                </a:lnTo>
                <a:lnTo>
                  <a:pt x="1054894" y="1097756"/>
                </a:lnTo>
                <a:lnTo>
                  <a:pt x="1081088" y="1154906"/>
                </a:lnTo>
                <a:lnTo>
                  <a:pt x="1090613" y="1193006"/>
                </a:lnTo>
                <a:lnTo>
                  <a:pt x="1090613" y="1228725"/>
                </a:lnTo>
                <a:lnTo>
                  <a:pt x="1078707" y="1264443"/>
                </a:lnTo>
                <a:lnTo>
                  <a:pt x="1057275" y="1293018"/>
                </a:lnTo>
                <a:lnTo>
                  <a:pt x="1028700" y="1316831"/>
                </a:lnTo>
                <a:lnTo>
                  <a:pt x="745332" y="1064418"/>
                </a:lnTo>
                <a:lnTo>
                  <a:pt x="723900" y="1042987"/>
                </a:lnTo>
                <a:lnTo>
                  <a:pt x="685800" y="1012031"/>
                </a:lnTo>
                <a:lnTo>
                  <a:pt x="650082" y="988218"/>
                </a:lnTo>
                <a:lnTo>
                  <a:pt x="597694" y="959643"/>
                </a:lnTo>
                <a:lnTo>
                  <a:pt x="542925" y="935831"/>
                </a:lnTo>
                <a:lnTo>
                  <a:pt x="495300" y="916781"/>
                </a:lnTo>
                <a:lnTo>
                  <a:pt x="461963" y="902493"/>
                </a:lnTo>
                <a:lnTo>
                  <a:pt x="450057" y="892968"/>
                </a:lnTo>
                <a:lnTo>
                  <a:pt x="440532" y="881062"/>
                </a:lnTo>
                <a:lnTo>
                  <a:pt x="431007" y="857250"/>
                </a:lnTo>
                <a:lnTo>
                  <a:pt x="428625" y="826293"/>
                </a:lnTo>
                <a:lnTo>
                  <a:pt x="435769" y="790575"/>
                </a:lnTo>
                <a:lnTo>
                  <a:pt x="485775" y="690562"/>
                </a:lnTo>
                <a:lnTo>
                  <a:pt x="571500" y="516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7E1E11D-54A2-4D93-A075-D33B2D9B1D56}"/>
              </a:ext>
            </a:extLst>
          </p:cNvPr>
          <p:cNvSpPr/>
          <p:nvPr/>
        </p:nvSpPr>
        <p:spPr>
          <a:xfrm>
            <a:off x="5762626" y="2181225"/>
            <a:ext cx="1820863" cy="357188"/>
          </a:xfrm>
          <a:custGeom>
            <a:avLst/>
            <a:gdLst>
              <a:gd name="connsiteX0" fmla="*/ 604838 w 1821656"/>
              <a:gd name="connsiteY0" fmla="*/ 171450 h 357188"/>
              <a:gd name="connsiteX1" fmla="*/ 476250 w 1821656"/>
              <a:gd name="connsiteY1" fmla="*/ 178594 h 357188"/>
              <a:gd name="connsiteX2" fmla="*/ 352425 w 1821656"/>
              <a:gd name="connsiteY2" fmla="*/ 176213 h 357188"/>
              <a:gd name="connsiteX3" fmla="*/ 283369 w 1821656"/>
              <a:gd name="connsiteY3" fmla="*/ 171450 h 357188"/>
              <a:gd name="connsiteX4" fmla="*/ 214313 w 1821656"/>
              <a:gd name="connsiteY4" fmla="*/ 159544 h 357188"/>
              <a:gd name="connsiteX5" fmla="*/ 195263 w 1821656"/>
              <a:gd name="connsiteY5" fmla="*/ 154781 h 357188"/>
              <a:gd name="connsiteX6" fmla="*/ 173831 w 1821656"/>
              <a:gd name="connsiteY6" fmla="*/ 138113 h 357188"/>
              <a:gd name="connsiteX7" fmla="*/ 111919 w 1821656"/>
              <a:gd name="connsiteY7" fmla="*/ 71438 h 357188"/>
              <a:gd name="connsiteX8" fmla="*/ 0 w 1821656"/>
              <a:gd name="connsiteY8" fmla="*/ 211931 h 357188"/>
              <a:gd name="connsiteX9" fmla="*/ 73819 w 1821656"/>
              <a:gd name="connsiteY9" fmla="*/ 273844 h 357188"/>
              <a:gd name="connsiteX10" fmla="*/ 107156 w 1821656"/>
              <a:gd name="connsiteY10" fmla="*/ 300038 h 357188"/>
              <a:gd name="connsiteX11" fmla="*/ 145256 w 1821656"/>
              <a:gd name="connsiteY11" fmla="*/ 321469 h 357188"/>
              <a:gd name="connsiteX12" fmla="*/ 183356 w 1821656"/>
              <a:gd name="connsiteY12" fmla="*/ 340519 h 357188"/>
              <a:gd name="connsiteX13" fmla="*/ 226219 w 1821656"/>
              <a:gd name="connsiteY13" fmla="*/ 354806 h 357188"/>
              <a:gd name="connsiteX14" fmla="*/ 290513 w 1821656"/>
              <a:gd name="connsiteY14" fmla="*/ 357188 h 357188"/>
              <a:gd name="connsiteX15" fmla="*/ 478631 w 1821656"/>
              <a:gd name="connsiteY15" fmla="*/ 350044 h 357188"/>
              <a:gd name="connsiteX16" fmla="*/ 690563 w 1821656"/>
              <a:gd name="connsiteY16" fmla="*/ 338138 h 357188"/>
              <a:gd name="connsiteX17" fmla="*/ 821531 w 1821656"/>
              <a:gd name="connsiteY17" fmla="*/ 330994 h 357188"/>
              <a:gd name="connsiteX18" fmla="*/ 1095375 w 1821656"/>
              <a:gd name="connsiteY18" fmla="*/ 302419 h 357188"/>
              <a:gd name="connsiteX19" fmla="*/ 1312069 w 1821656"/>
              <a:gd name="connsiteY19" fmla="*/ 276225 h 357188"/>
              <a:gd name="connsiteX20" fmla="*/ 1545431 w 1821656"/>
              <a:gd name="connsiteY20" fmla="*/ 250031 h 357188"/>
              <a:gd name="connsiteX21" fmla="*/ 1666875 w 1821656"/>
              <a:gd name="connsiteY21" fmla="*/ 238125 h 357188"/>
              <a:gd name="connsiteX22" fmla="*/ 1733550 w 1821656"/>
              <a:gd name="connsiteY22" fmla="*/ 228600 h 357188"/>
              <a:gd name="connsiteX23" fmla="*/ 1774031 w 1821656"/>
              <a:gd name="connsiteY23" fmla="*/ 219075 h 357188"/>
              <a:gd name="connsiteX24" fmla="*/ 1795463 w 1821656"/>
              <a:gd name="connsiteY24" fmla="*/ 211931 h 357188"/>
              <a:gd name="connsiteX25" fmla="*/ 1814513 w 1821656"/>
              <a:gd name="connsiteY25" fmla="*/ 195263 h 357188"/>
              <a:gd name="connsiteX26" fmla="*/ 1821656 w 1821656"/>
              <a:gd name="connsiteY26" fmla="*/ 180975 h 357188"/>
              <a:gd name="connsiteX27" fmla="*/ 1821656 w 1821656"/>
              <a:gd name="connsiteY27" fmla="*/ 166688 h 357188"/>
              <a:gd name="connsiteX28" fmla="*/ 1816894 w 1821656"/>
              <a:gd name="connsiteY28" fmla="*/ 147638 h 357188"/>
              <a:gd name="connsiteX29" fmla="*/ 1809750 w 1821656"/>
              <a:gd name="connsiteY29" fmla="*/ 130969 h 357188"/>
              <a:gd name="connsiteX30" fmla="*/ 1795463 w 1821656"/>
              <a:gd name="connsiteY30" fmla="*/ 114300 h 357188"/>
              <a:gd name="connsiteX31" fmla="*/ 1766888 w 1821656"/>
              <a:gd name="connsiteY31" fmla="*/ 88106 h 357188"/>
              <a:gd name="connsiteX32" fmla="*/ 1747838 w 1821656"/>
              <a:gd name="connsiteY32" fmla="*/ 76200 h 357188"/>
              <a:gd name="connsiteX33" fmla="*/ 1714500 w 1821656"/>
              <a:gd name="connsiteY33" fmla="*/ 59531 h 357188"/>
              <a:gd name="connsiteX34" fmla="*/ 1666875 w 1821656"/>
              <a:gd name="connsiteY34" fmla="*/ 40481 h 357188"/>
              <a:gd name="connsiteX35" fmla="*/ 1593056 w 1821656"/>
              <a:gd name="connsiteY35" fmla="*/ 14288 h 357188"/>
              <a:gd name="connsiteX36" fmla="*/ 1531144 w 1821656"/>
              <a:gd name="connsiteY36" fmla="*/ 0 h 357188"/>
              <a:gd name="connsiteX37" fmla="*/ 1500188 w 1821656"/>
              <a:gd name="connsiteY37" fmla="*/ 0 h 357188"/>
              <a:gd name="connsiteX38" fmla="*/ 1471613 w 1821656"/>
              <a:gd name="connsiteY38" fmla="*/ 4763 h 357188"/>
              <a:gd name="connsiteX39" fmla="*/ 1445419 w 1821656"/>
              <a:gd name="connsiteY39" fmla="*/ 11906 h 357188"/>
              <a:gd name="connsiteX40" fmla="*/ 1376363 w 1821656"/>
              <a:gd name="connsiteY40" fmla="*/ 42863 h 357188"/>
              <a:gd name="connsiteX41" fmla="*/ 1266825 w 1821656"/>
              <a:gd name="connsiteY41" fmla="*/ 73819 h 357188"/>
              <a:gd name="connsiteX42" fmla="*/ 1107281 w 1821656"/>
              <a:gd name="connsiteY42" fmla="*/ 116681 h 357188"/>
              <a:gd name="connsiteX43" fmla="*/ 995363 w 1821656"/>
              <a:gd name="connsiteY43" fmla="*/ 135731 h 357188"/>
              <a:gd name="connsiteX44" fmla="*/ 604838 w 1821656"/>
              <a:gd name="connsiteY44" fmla="*/ 171450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21656" h="357188">
                <a:moveTo>
                  <a:pt x="604838" y="171450"/>
                </a:moveTo>
                <a:lnTo>
                  <a:pt x="476250" y="178594"/>
                </a:lnTo>
                <a:lnTo>
                  <a:pt x="352425" y="176213"/>
                </a:lnTo>
                <a:lnTo>
                  <a:pt x="283369" y="171450"/>
                </a:lnTo>
                <a:lnTo>
                  <a:pt x="214313" y="159544"/>
                </a:lnTo>
                <a:lnTo>
                  <a:pt x="195263" y="154781"/>
                </a:lnTo>
                <a:lnTo>
                  <a:pt x="173831" y="138113"/>
                </a:lnTo>
                <a:lnTo>
                  <a:pt x="111919" y="71438"/>
                </a:lnTo>
                <a:lnTo>
                  <a:pt x="0" y="211931"/>
                </a:lnTo>
                <a:lnTo>
                  <a:pt x="73819" y="273844"/>
                </a:lnTo>
                <a:lnTo>
                  <a:pt x="107156" y="300038"/>
                </a:lnTo>
                <a:lnTo>
                  <a:pt x="145256" y="321469"/>
                </a:lnTo>
                <a:lnTo>
                  <a:pt x="183356" y="340519"/>
                </a:lnTo>
                <a:lnTo>
                  <a:pt x="226219" y="354806"/>
                </a:lnTo>
                <a:lnTo>
                  <a:pt x="290513" y="357188"/>
                </a:lnTo>
                <a:lnTo>
                  <a:pt x="478631" y="350044"/>
                </a:lnTo>
                <a:lnTo>
                  <a:pt x="690563" y="338138"/>
                </a:lnTo>
                <a:lnTo>
                  <a:pt x="821531" y="330994"/>
                </a:lnTo>
                <a:lnTo>
                  <a:pt x="1095375" y="302419"/>
                </a:lnTo>
                <a:lnTo>
                  <a:pt x="1312069" y="276225"/>
                </a:lnTo>
                <a:lnTo>
                  <a:pt x="1545431" y="250031"/>
                </a:lnTo>
                <a:lnTo>
                  <a:pt x="1666875" y="238125"/>
                </a:lnTo>
                <a:lnTo>
                  <a:pt x="1733550" y="228600"/>
                </a:lnTo>
                <a:lnTo>
                  <a:pt x="1774031" y="219075"/>
                </a:lnTo>
                <a:lnTo>
                  <a:pt x="1795463" y="211931"/>
                </a:lnTo>
                <a:lnTo>
                  <a:pt x="1814513" y="195263"/>
                </a:lnTo>
                <a:lnTo>
                  <a:pt x="1821656" y="180975"/>
                </a:lnTo>
                <a:lnTo>
                  <a:pt x="1821656" y="166688"/>
                </a:lnTo>
                <a:lnTo>
                  <a:pt x="1816894" y="147638"/>
                </a:lnTo>
                <a:lnTo>
                  <a:pt x="1809750" y="130969"/>
                </a:lnTo>
                <a:lnTo>
                  <a:pt x="1795463" y="114300"/>
                </a:lnTo>
                <a:lnTo>
                  <a:pt x="1766888" y="88106"/>
                </a:lnTo>
                <a:lnTo>
                  <a:pt x="1747838" y="76200"/>
                </a:lnTo>
                <a:lnTo>
                  <a:pt x="1714500" y="59531"/>
                </a:lnTo>
                <a:lnTo>
                  <a:pt x="1666875" y="40481"/>
                </a:lnTo>
                <a:lnTo>
                  <a:pt x="1593056" y="14288"/>
                </a:lnTo>
                <a:lnTo>
                  <a:pt x="1531144" y="0"/>
                </a:lnTo>
                <a:lnTo>
                  <a:pt x="1500188" y="0"/>
                </a:lnTo>
                <a:lnTo>
                  <a:pt x="1471613" y="4763"/>
                </a:lnTo>
                <a:lnTo>
                  <a:pt x="1445419" y="11906"/>
                </a:lnTo>
                <a:lnTo>
                  <a:pt x="1376363" y="42863"/>
                </a:lnTo>
                <a:lnTo>
                  <a:pt x="1266825" y="73819"/>
                </a:lnTo>
                <a:lnTo>
                  <a:pt x="1107281" y="116681"/>
                </a:lnTo>
                <a:lnTo>
                  <a:pt x="995363" y="135731"/>
                </a:lnTo>
                <a:lnTo>
                  <a:pt x="604838" y="171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2AE9ECD-C35A-4E28-9FC7-40B0761DF414}"/>
              </a:ext>
            </a:extLst>
          </p:cNvPr>
          <p:cNvSpPr/>
          <p:nvPr/>
        </p:nvSpPr>
        <p:spPr>
          <a:xfrm>
            <a:off x="6367464" y="1414464"/>
            <a:ext cx="504825" cy="1766887"/>
          </a:xfrm>
          <a:custGeom>
            <a:avLst/>
            <a:gdLst>
              <a:gd name="connsiteX0" fmla="*/ 190500 w 504825"/>
              <a:gd name="connsiteY0" fmla="*/ 695325 h 1766887"/>
              <a:gd name="connsiteX1" fmla="*/ 190500 w 504825"/>
              <a:gd name="connsiteY1" fmla="*/ 316706 h 1766887"/>
              <a:gd name="connsiteX2" fmla="*/ 185737 w 504825"/>
              <a:gd name="connsiteY2" fmla="*/ 278606 h 1766887"/>
              <a:gd name="connsiteX3" fmla="*/ 176212 w 504825"/>
              <a:gd name="connsiteY3" fmla="*/ 247650 h 1766887"/>
              <a:gd name="connsiteX4" fmla="*/ 164306 w 504825"/>
              <a:gd name="connsiteY4" fmla="*/ 221456 h 1766887"/>
              <a:gd name="connsiteX5" fmla="*/ 147637 w 504825"/>
              <a:gd name="connsiteY5" fmla="*/ 195262 h 1766887"/>
              <a:gd name="connsiteX6" fmla="*/ 130968 w 504825"/>
              <a:gd name="connsiteY6" fmla="*/ 171450 h 1766887"/>
              <a:gd name="connsiteX7" fmla="*/ 102393 w 504825"/>
              <a:gd name="connsiteY7" fmla="*/ 138112 h 1766887"/>
              <a:gd name="connsiteX8" fmla="*/ 80962 w 504825"/>
              <a:gd name="connsiteY8" fmla="*/ 116681 h 1766887"/>
              <a:gd name="connsiteX9" fmla="*/ 54768 w 504825"/>
              <a:gd name="connsiteY9" fmla="*/ 92868 h 1766887"/>
              <a:gd name="connsiteX10" fmla="*/ 38100 w 504825"/>
              <a:gd name="connsiteY10" fmla="*/ 78581 h 1766887"/>
              <a:gd name="connsiteX11" fmla="*/ 21431 w 504825"/>
              <a:gd name="connsiteY11" fmla="*/ 61912 h 1766887"/>
              <a:gd name="connsiteX12" fmla="*/ 9525 w 504825"/>
              <a:gd name="connsiteY12" fmla="*/ 50006 h 1766887"/>
              <a:gd name="connsiteX13" fmla="*/ 2381 w 504825"/>
              <a:gd name="connsiteY13" fmla="*/ 35718 h 1766887"/>
              <a:gd name="connsiteX14" fmla="*/ 0 w 504825"/>
              <a:gd name="connsiteY14" fmla="*/ 16668 h 1766887"/>
              <a:gd name="connsiteX15" fmla="*/ 4762 w 504825"/>
              <a:gd name="connsiteY15" fmla="*/ 4762 h 1766887"/>
              <a:gd name="connsiteX16" fmla="*/ 14287 w 504825"/>
              <a:gd name="connsiteY16" fmla="*/ 2381 h 1766887"/>
              <a:gd name="connsiteX17" fmla="*/ 35718 w 504825"/>
              <a:gd name="connsiteY17" fmla="*/ 0 h 1766887"/>
              <a:gd name="connsiteX18" fmla="*/ 83343 w 504825"/>
              <a:gd name="connsiteY18" fmla="*/ 7143 h 1766887"/>
              <a:gd name="connsiteX19" fmla="*/ 152400 w 504825"/>
              <a:gd name="connsiteY19" fmla="*/ 28575 h 1766887"/>
              <a:gd name="connsiteX20" fmla="*/ 271462 w 504825"/>
              <a:gd name="connsiteY20" fmla="*/ 71437 h 1766887"/>
              <a:gd name="connsiteX21" fmla="*/ 347662 w 504825"/>
              <a:gd name="connsiteY21" fmla="*/ 107156 h 1766887"/>
              <a:gd name="connsiteX22" fmla="*/ 400050 w 504825"/>
              <a:gd name="connsiteY22" fmla="*/ 138112 h 1766887"/>
              <a:gd name="connsiteX23" fmla="*/ 442912 w 504825"/>
              <a:gd name="connsiteY23" fmla="*/ 169068 h 1766887"/>
              <a:gd name="connsiteX24" fmla="*/ 471487 w 504825"/>
              <a:gd name="connsiteY24" fmla="*/ 197643 h 1766887"/>
              <a:gd name="connsiteX25" fmla="*/ 497681 w 504825"/>
              <a:gd name="connsiteY25" fmla="*/ 233362 h 1766887"/>
              <a:gd name="connsiteX26" fmla="*/ 504825 w 504825"/>
              <a:gd name="connsiteY26" fmla="*/ 259556 h 1766887"/>
              <a:gd name="connsiteX27" fmla="*/ 495300 w 504825"/>
              <a:gd name="connsiteY27" fmla="*/ 300037 h 1766887"/>
              <a:gd name="connsiteX28" fmla="*/ 473868 w 504825"/>
              <a:gd name="connsiteY28" fmla="*/ 352425 h 1766887"/>
              <a:gd name="connsiteX29" fmla="*/ 459581 w 504825"/>
              <a:gd name="connsiteY29" fmla="*/ 385762 h 1766887"/>
              <a:gd name="connsiteX30" fmla="*/ 442912 w 504825"/>
              <a:gd name="connsiteY30" fmla="*/ 564356 h 1766887"/>
              <a:gd name="connsiteX31" fmla="*/ 411956 w 504825"/>
              <a:gd name="connsiteY31" fmla="*/ 921543 h 1766887"/>
              <a:gd name="connsiteX32" fmla="*/ 414337 w 504825"/>
              <a:gd name="connsiteY32" fmla="*/ 1066800 h 1766887"/>
              <a:gd name="connsiteX33" fmla="*/ 404812 w 504825"/>
              <a:gd name="connsiteY33" fmla="*/ 1328737 h 1766887"/>
              <a:gd name="connsiteX34" fmla="*/ 388143 w 504825"/>
              <a:gd name="connsiteY34" fmla="*/ 1743075 h 1766887"/>
              <a:gd name="connsiteX35" fmla="*/ 190500 w 504825"/>
              <a:gd name="connsiteY35" fmla="*/ 1766887 h 1766887"/>
              <a:gd name="connsiteX36" fmla="*/ 190500 w 504825"/>
              <a:gd name="connsiteY36" fmla="*/ 1638300 h 1766887"/>
              <a:gd name="connsiteX37" fmla="*/ 188118 w 504825"/>
              <a:gd name="connsiteY37" fmla="*/ 1295400 h 1766887"/>
              <a:gd name="connsiteX38" fmla="*/ 188118 w 504825"/>
              <a:gd name="connsiteY38" fmla="*/ 1078706 h 1766887"/>
              <a:gd name="connsiteX39" fmla="*/ 190500 w 504825"/>
              <a:gd name="connsiteY39" fmla="*/ 695325 h 176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04825" h="1766887">
                <a:moveTo>
                  <a:pt x="190500" y="695325"/>
                </a:moveTo>
                <a:lnTo>
                  <a:pt x="190500" y="316706"/>
                </a:lnTo>
                <a:lnTo>
                  <a:pt x="185737" y="278606"/>
                </a:lnTo>
                <a:lnTo>
                  <a:pt x="176212" y="247650"/>
                </a:lnTo>
                <a:lnTo>
                  <a:pt x="164306" y="221456"/>
                </a:lnTo>
                <a:lnTo>
                  <a:pt x="147637" y="195262"/>
                </a:lnTo>
                <a:lnTo>
                  <a:pt x="130968" y="171450"/>
                </a:lnTo>
                <a:lnTo>
                  <a:pt x="102393" y="138112"/>
                </a:lnTo>
                <a:lnTo>
                  <a:pt x="80962" y="116681"/>
                </a:lnTo>
                <a:lnTo>
                  <a:pt x="54768" y="92868"/>
                </a:lnTo>
                <a:lnTo>
                  <a:pt x="38100" y="78581"/>
                </a:lnTo>
                <a:lnTo>
                  <a:pt x="21431" y="61912"/>
                </a:lnTo>
                <a:lnTo>
                  <a:pt x="9525" y="50006"/>
                </a:lnTo>
                <a:lnTo>
                  <a:pt x="2381" y="35718"/>
                </a:lnTo>
                <a:lnTo>
                  <a:pt x="0" y="16668"/>
                </a:lnTo>
                <a:lnTo>
                  <a:pt x="4762" y="4762"/>
                </a:lnTo>
                <a:lnTo>
                  <a:pt x="14287" y="2381"/>
                </a:lnTo>
                <a:lnTo>
                  <a:pt x="35718" y="0"/>
                </a:lnTo>
                <a:lnTo>
                  <a:pt x="83343" y="7143"/>
                </a:lnTo>
                <a:lnTo>
                  <a:pt x="152400" y="28575"/>
                </a:lnTo>
                <a:lnTo>
                  <a:pt x="271462" y="71437"/>
                </a:lnTo>
                <a:lnTo>
                  <a:pt x="347662" y="107156"/>
                </a:lnTo>
                <a:lnTo>
                  <a:pt x="400050" y="138112"/>
                </a:lnTo>
                <a:lnTo>
                  <a:pt x="442912" y="169068"/>
                </a:lnTo>
                <a:lnTo>
                  <a:pt x="471487" y="197643"/>
                </a:lnTo>
                <a:lnTo>
                  <a:pt x="497681" y="233362"/>
                </a:lnTo>
                <a:lnTo>
                  <a:pt x="504825" y="259556"/>
                </a:lnTo>
                <a:lnTo>
                  <a:pt x="495300" y="300037"/>
                </a:lnTo>
                <a:lnTo>
                  <a:pt x="473868" y="352425"/>
                </a:lnTo>
                <a:lnTo>
                  <a:pt x="459581" y="385762"/>
                </a:lnTo>
                <a:lnTo>
                  <a:pt x="442912" y="564356"/>
                </a:lnTo>
                <a:lnTo>
                  <a:pt x="411956" y="921543"/>
                </a:lnTo>
                <a:cubicBezTo>
                  <a:pt x="412750" y="969962"/>
                  <a:pt x="413543" y="1018381"/>
                  <a:pt x="414337" y="1066800"/>
                </a:cubicBezTo>
                <a:lnTo>
                  <a:pt x="404812" y="1328737"/>
                </a:lnTo>
                <a:lnTo>
                  <a:pt x="388143" y="1743075"/>
                </a:lnTo>
                <a:lnTo>
                  <a:pt x="190500" y="1766887"/>
                </a:lnTo>
                <a:lnTo>
                  <a:pt x="190500" y="1638300"/>
                </a:lnTo>
                <a:lnTo>
                  <a:pt x="188118" y="1295400"/>
                </a:lnTo>
                <a:lnTo>
                  <a:pt x="188118" y="1078706"/>
                </a:lnTo>
                <a:lnTo>
                  <a:pt x="190500" y="695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F34DDD3-FFAD-4C6A-A81D-6DE1D963DCED}"/>
              </a:ext>
            </a:extLst>
          </p:cNvPr>
          <p:cNvSpPr/>
          <p:nvPr/>
        </p:nvSpPr>
        <p:spPr>
          <a:xfrm>
            <a:off x="4994275" y="2986088"/>
            <a:ext cx="3100388" cy="531812"/>
          </a:xfrm>
          <a:custGeom>
            <a:avLst/>
            <a:gdLst>
              <a:gd name="connsiteX0" fmla="*/ 991673 w 3101233"/>
              <a:gd name="connsiteY0" fmla="*/ 190607 h 533185"/>
              <a:gd name="connsiteX1" fmla="*/ 1316221 w 3101233"/>
              <a:gd name="connsiteY1" fmla="*/ 144243 h 533185"/>
              <a:gd name="connsiteX2" fmla="*/ 1578950 w 3101233"/>
              <a:gd name="connsiteY2" fmla="*/ 108182 h 533185"/>
              <a:gd name="connsiteX3" fmla="*/ 1851982 w 3101233"/>
              <a:gd name="connsiteY3" fmla="*/ 77273 h 533185"/>
              <a:gd name="connsiteX4" fmla="*/ 2021983 w 3101233"/>
              <a:gd name="connsiteY4" fmla="*/ 61818 h 533185"/>
              <a:gd name="connsiteX5" fmla="*/ 2202287 w 3101233"/>
              <a:gd name="connsiteY5" fmla="*/ 51515 h 533185"/>
              <a:gd name="connsiteX6" fmla="*/ 2374864 w 3101233"/>
              <a:gd name="connsiteY6" fmla="*/ 43788 h 533185"/>
              <a:gd name="connsiteX7" fmla="*/ 2544865 w 3101233"/>
              <a:gd name="connsiteY7" fmla="*/ 43788 h 533185"/>
              <a:gd name="connsiteX8" fmla="*/ 2565472 w 3101233"/>
              <a:gd name="connsiteY8" fmla="*/ 43788 h 533185"/>
              <a:gd name="connsiteX9" fmla="*/ 2604108 w 3101233"/>
              <a:gd name="connsiteY9" fmla="*/ 28333 h 533185"/>
              <a:gd name="connsiteX10" fmla="*/ 2642745 w 3101233"/>
              <a:gd name="connsiteY10" fmla="*/ 15454 h 533185"/>
              <a:gd name="connsiteX11" fmla="*/ 2712291 w 3101233"/>
              <a:gd name="connsiteY11" fmla="*/ 0 h 533185"/>
              <a:gd name="connsiteX12" fmla="*/ 2740624 w 3101233"/>
              <a:gd name="connsiteY12" fmla="*/ 0 h 533185"/>
              <a:gd name="connsiteX13" fmla="*/ 2763806 w 3101233"/>
              <a:gd name="connsiteY13" fmla="*/ 2576 h 533185"/>
              <a:gd name="connsiteX14" fmla="*/ 2812746 w 3101233"/>
              <a:gd name="connsiteY14" fmla="*/ 20606 h 533185"/>
              <a:gd name="connsiteX15" fmla="*/ 2897747 w 3101233"/>
              <a:gd name="connsiteY15" fmla="*/ 56667 h 533185"/>
              <a:gd name="connsiteX16" fmla="*/ 2985323 w 3101233"/>
              <a:gd name="connsiteY16" fmla="*/ 100455 h 533185"/>
              <a:gd name="connsiteX17" fmla="*/ 3039414 w 3101233"/>
              <a:gd name="connsiteY17" fmla="*/ 133940 h 533185"/>
              <a:gd name="connsiteX18" fmla="*/ 3062596 w 3101233"/>
              <a:gd name="connsiteY18" fmla="*/ 151971 h 533185"/>
              <a:gd name="connsiteX19" fmla="*/ 3080627 w 3101233"/>
              <a:gd name="connsiteY19" fmla="*/ 170001 h 533185"/>
              <a:gd name="connsiteX20" fmla="*/ 3098657 w 3101233"/>
              <a:gd name="connsiteY20" fmla="*/ 200910 h 533185"/>
              <a:gd name="connsiteX21" fmla="*/ 3101233 w 3101233"/>
              <a:gd name="connsiteY21" fmla="*/ 224092 h 533185"/>
              <a:gd name="connsiteX22" fmla="*/ 3093505 w 3101233"/>
              <a:gd name="connsiteY22" fmla="*/ 247274 h 533185"/>
              <a:gd name="connsiteX23" fmla="*/ 3070323 w 3101233"/>
              <a:gd name="connsiteY23" fmla="*/ 265305 h 533185"/>
              <a:gd name="connsiteX24" fmla="*/ 3021384 w 3101233"/>
              <a:gd name="connsiteY24" fmla="*/ 280759 h 533185"/>
              <a:gd name="connsiteX25" fmla="*/ 2975020 w 3101233"/>
              <a:gd name="connsiteY25" fmla="*/ 288487 h 533185"/>
              <a:gd name="connsiteX26" fmla="*/ 2923504 w 3101233"/>
              <a:gd name="connsiteY26" fmla="*/ 285911 h 533185"/>
              <a:gd name="connsiteX27" fmla="*/ 2794716 w 3101233"/>
              <a:gd name="connsiteY27" fmla="*/ 273032 h 533185"/>
              <a:gd name="connsiteX28" fmla="*/ 2635018 w 3101233"/>
              <a:gd name="connsiteY28" fmla="*/ 265305 h 533185"/>
              <a:gd name="connsiteX29" fmla="*/ 2377440 w 3101233"/>
              <a:gd name="connsiteY29" fmla="*/ 257577 h 533185"/>
              <a:gd name="connsiteX30" fmla="*/ 2076074 w 3101233"/>
              <a:gd name="connsiteY30" fmla="*/ 265305 h 533185"/>
              <a:gd name="connsiteX31" fmla="*/ 1756678 w 3101233"/>
              <a:gd name="connsiteY31" fmla="*/ 283335 h 533185"/>
              <a:gd name="connsiteX32" fmla="*/ 1524859 w 3101233"/>
              <a:gd name="connsiteY32" fmla="*/ 306517 h 533185"/>
              <a:gd name="connsiteX33" fmla="*/ 1303342 w 3101233"/>
              <a:gd name="connsiteY33" fmla="*/ 334851 h 533185"/>
              <a:gd name="connsiteX34" fmla="*/ 1050916 w 3101233"/>
              <a:gd name="connsiteY34" fmla="*/ 383790 h 533185"/>
              <a:gd name="connsiteX35" fmla="*/ 790763 w 3101233"/>
              <a:gd name="connsiteY35" fmla="*/ 440457 h 533185"/>
              <a:gd name="connsiteX36" fmla="*/ 553792 w 3101233"/>
              <a:gd name="connsiteY36" fmla="*/ 497124 h 533185"/>
              <a:gd name="connsiteX37" fmla="*/ 406972 w 3101233"/>
              <a:gd name="connsiteY37" fmla="*/ 533185 h 533185"/>
              <a:gd name="connsiteX38" fmla="*/ 391518 w 3101233"/>
              <a:gd name="connsiteY38" fmla="*/ 530609 h 533185"/>
              <a:gd name="connsiteX39" fmla="*/ 358033 w 3101233"/>
              <a:gd name="connsiteY39" fmla="*/ 522882 h 533185"/>
              <a:gd name="connsiteX40" fmla="*/ 296214 w 3101233"/>
              <a:gd name="connsiteY40" fmla="*/ 502276 h 533185"/>
              <a:gd name="connsiteX41" fmla="*/ 229244 w 3101233"/>
              <a:gd name="connsiteY41" fmla="*/ 471367 h 533185"/>
              <a:gd name="connsiteX42" fmla="*/ 200911 w 3101233"/>
              <a:gd name="connsiteY42" fmla="*/ 455912 h 533185"/>
              <a:gd name="connsiteX43" fmla="*/ 141668 w 3101233"/>
              <a:gd name="connsiteY43" fmla="*/ 417275 h 533185"/>
              <a:gd name="connsiteX44" fmla="*/ 118486 w 3101233"/>
              <a:gd name="connsiteY44" fmla="*/ 399245 h 533185"/>
              <a:gd name="connsiteX45" fmla="*/ 90152 w 3101233"/>
              <a:gd name="connsiteY45" fmla="*/ 376063 h 533185"/>
              <a:gd name="connsiteX46" fmla="*/ 61819 w 3101233"/>
              <a:gd name="connsiteY46" fmla="*/ 345154 h 533185"/>
              <a:gd name="connsiteX47" fmla="*/ 33485 w 3101233"/>
              <a:gd name="connsiteY47" fmla="*/ 306517 h 533185"/>
              <a:gd name="connsiteX48" fmla="*/ 7727 w 3101233"/>
              <a:gd name="connsiteY48" fmla="*/ 260153 h 533185"/>
              <a:gd name="connsiteX49" fmla="*/ 0 w 3101233"/>
              <a:gd name="connsiteY49" fmla="*/ 236971 h 533185"/>
              <a:gd name="connsiteX50" fmla="*/ 2576 w 3101233"/>
              <a:gd name="connsiteY50" fmla="*/ 221516 h 533185"/>
              <a:gd name="connsiteX51" fmla="*/ 10303 w 3101233"/>
              <a:gd name="connsiteY51" fmla="*/ 211213 h 533185"/>
              <a:gd name="connsiteX52" fmla="*/ 28334 w 3101233"/>
              <a:gd name="connsiteY52" fmla="*/ 206062 h 533185"/>
              <a:gd name="connsiteX53" fmla="*/ 69546 w 3101233"/>
              <a:gd name="connsiteY53" fmla="*/ 213789 h 533185"/>
              <a:gd name="connsiteX54" fmla="*/ 113334 w 3101233"/>
              <a:gd name="connsiteY54" fmla="*/ 229244 h 533185"/>
              <a:gd name="connsiteX55" fmla="*/ 151971 w 3101233"/>
              <a:gd name="connsiteY55" fmla="*/ 244698 h 533185"/>
              <a:gd name="connsiteX56" fmla="*/ 213789 w 3101233"/>
              <a:gd name="connsiteY56" fmla="*/ 260153 h 533185"/>
              <a:gd name="connsiteX57" fmla="*/ 303942 w 3101233"/>
              <a:gd name="connsiteY57" fmla="*/ 270456 h 533185"/>
              <a:gd name="connsiteX58" fmla="*/ 388942 w 3101233"/>
              <a:gd name="connsiteY58" fmla="*/ 273032 h 533185"/>
              <a:gd name="connsiteX59" fmla="*/ 499700 w 3101233"/>
              <a:gd name="connsiteY59" fmla="*/ 265305 h 533185"/>
              <a:gd name="connsiteX60" fmla="*/ 726369 w 3101233"/>
              <a:gd name="connsiteY60" fmla="*/ 229244 h 533185"/>
              <a:gd name="connsiteX61" fmla="*/ 991673 w 3101233"/>
              <a:gd name="connsiteY61" fmla="*/ 190607 h 533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101233" h="533185">
                <a:moveTo>
                  <a:pt x="991673" y="190607"/>
                </a:moveTo>
                <a:lnTo>
                  <a:pt x="1316221" y="144243"/>
                </a:lnTo>
                <a:lnTo>
                  <a:pt x="1578950" y="108182"/>
                </a:lnTo>
                <a:lnTo>
                  <a:pt x="1851982" y="77273"/>
                </a:lnTo>
                <a:lnTo>
                  <a:pt x="2021983" y="61818"/>
                </a:lnTo>
                <a:lnTo>
                  <a:pt x="2202287" y="51515"/>
                </a:lnTo>
                <a:lnTo>
                  <a:pt x="2374864" y="43788"/>
                </a:lnTo>
                <a:lnTo>
                  <a:pt x="2544865" y="43788"/>
                </a:lnTo>
                <a:lnTo>
                  <a:pt x="2565472" y="43788"/>
                </a:lnTo>
                <a:lnTo>
                  <a:pt x="2604108" y="28333"/>
                </a:lnTo>
                <a:lnTo>
                  <a:pt x="2642745" y="15454"/>
                </a:lnTo>
                <a:lnTo>
                  <a:pt x="2712291" y="0"/>
                </a:lnTo>
                <a:lnTo>
                  <a:pt x="2740624" y="0"/>
                </a:lnTo>
                <a:lnTo>
                  <a:pt x="2763806" y="2576"/>
                </a:lnTo>
                <a:lnTo>
                  <a:pt x="2812746" y="20606"/>
                </a:lnTo>
                <a:lnTo>
                  <a:pt x="2897747" y="56667"/>
                </a:lnTo>
                <a:lnTo>
                  <a:pt x="2985323" y="100455"/>
                </a:lnTo>
                <a:lnTo>
                  <a:pt x="3039414" y="133940"/>
                </a:lnTo>
                <a:lnTo>
                  <a:pt x="3062596" y="151971"/>
                </a:lnTo>
                <a:lnTo>
                  <a:pt x="3080627" y="170001"/>
                </a:lnTo>
                <a:lnTo>
                  <a:pt x="3098657" y="200910"/>
                </a:lnTo>
                <a:lnTo>
                  <a:pt x="3101233" y="224092"/>
                </a:lnTo>
                <a:lnTo>
                  <a:pt x="3093505" y="247274"/>
                </a:lnTo>
                <a:lnTo>
                  <a:pt x="3070323" y="265305"/>
                </a:lnTo>
                <a:lnTo>
                  <a:pt x="3021384" y="280759"/>
                </a:lnTo>
                <a:lnTo>
                  <a:pt x="2975020" y="288487"/>
                </a:lnTo>
                <a:lnTo>
                  <a:pt x="2923504" y="285911"/>
                </a:lnTo>
                <a:lnTo>
                  <a:pt x="2794716" y="273032"/>
                </a:lnTo>
                <a:lnTo>
                  <a:pt x="2635018" y="265305"/>
                </a:lnTo>
                <a:lnTo>
                  <a:pt x="2377440" y="257577"/>
                </a:lnTo>
                <a:lnTo>
                  <a:pt x="2076074" y="265305"/>
                </a:lnTo>
                <a:lnTo>
                  <a:pt x="1756678" y="283335"/>
                </a:lnTo>
                <a:lnTo>
                  <a:pt x="1524859" y="306517"/>
                </a:lnTo>
                <a:lnTo>
                  <a:pt x="1303342" y="334851"/>
                </a:lnTo>
                <a:lnTo>
                  <a:pt x="1050916" y="383790"/>
                </a:lnTo>
                <a:lnTo>
                  <a:pt x="790763" y="440457"/>
                </a:lnTo>
                <a:lnTo>
                  <a:pt x="553792" y="497124"/>
                </a:lnTo>
                <a:lnTo>
                  <a:pt x="406972" y="533185"/>
                </a:lnTo>
                <a:lnTo>
                  <a:pt x="391518" y="530609"/>
                </a:lnTo>
                <a:lnTo>
                  <a:pt x="358033" y="522882"/>
                </a:lnTo>
                <a:lnTo>
                  <a:pt x="296214" y="502276"/>
                </a:lnTo>
                <a:lnTo>
                  <a:pt x="229244" y="471367"/>
                </a:lnTo>
                <a:lnTo>
                  <a:pt x="200911" y="455912"/>
                </a:lnTo>
                <a:lnTo>
                  <a:pt x="141668" y="417275"/>
                </a:lnTo>
                <a:lnTo>
                  <a:pt x="118486" y="399245"/>
                </a:lnTo>
                <a:lnTo>
                  <a:pt x="90152" y="376063"/>
                </a:lnTo>
                <a:lnTo>
                  <a:pt x="61819" y="345154"/>
                </a:lnTo>
                <a:lnTo>
                  <a:pt x="33485" y="306517"/>
                </a:lnTo>
                <a:lnTo>
                  <a:pt x="7727" y="260153"/>
                </a:lnTo>
                <a:lnTo>
                  <a:pt x="0" y="236971"/>
                </a:lnTo>
                <a:lnTo>
                  <a:pt x="2576" y="221516"/>
                </a:lnTo>
                <a:lnTo>
                  <a:pt x="10303" y="211213"/>
                </a:lnTo>
                <a:lnTo>
                  <a:pt x="28334" y="206062"/>
                </a:lnTo>
                <a:lnTo>
                  <a:pt x="69546" y="213789"/>
                </a:lnTo>
                <a:lnTo>
                  <a:pt x="113334" y="229244"/>
                </a:lnTo>
                <a:lnTo>
                  <a:pt x="151971" y="244698"/>
                </a:lnTo>
                <a:lnTo>
                  <a:pt x="213789" y="260153"/>
                </a:lnTo>
                <a:lnTo>
                  <a:pt x="303942" y="270456"/>
                </a:lnTo>
                <a:lnTo>
                  <a:pt x="388942" y="273032"/>
                </a:lnTo>
                <a:lnTo>
                  <a:pt x="499700" y="265305"/>
                </a:lnTo>
                <a:lnTo>
                  <a:pt x="726369" y="229244"/>
                </a:lnTo>
                <a:lnTo>
                  <a:pt x="991673" y="1906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787DD33F-DCF9-4488-93C1-24226ACF9124}"/>
              </a:ext>
            </a:extLst>
          </p:cNvPr>
          <p:cNvSpPr/>
          <p:nvPr/>
        </p:nvSpPr>
        <p:spPr>
          <a:xfrm>
            <a:off x="5843588" y="3765551"/>
            <a:ext cx="1955800" cy="1185863"/>
          </a:xfrm>
          <a:custGeom>
            <a:avLst/>
            <a:gdLst>
              <a:gd name="connsiteX0" fmla="*/ 860308 w 1955013"/>
              <a:gd name="connsiteY0" fmla="*/ 316820 h 1184856"/>
              <a:gd name="connsiteX1" fmla="*/ 489397 w 1955013"/>
              <a:gd name="connsiteY1" fmla="*/ 347729 h 1184856"/>
              <a:gd name="connsiteX2" fmla="*/ 51515 w 1955013"/>
              <a:gd name="connsiteY2" fmla="*/ 383790 h 1184856"/>
              <a:gd name="connsiteX3" fmla="*/ 0 w 1955013"/>
              <a:gd name="connsiteY3" fmla="*/ 188031 h 1184856"/>
              <a:gd name="connsiteX4" fmla="*/ 38636 w 1955013"/>
              <a:gd name="connsiteY4" fmla="*/ 198334 h 1184856"/>
              <a:gd name="connsiteX5" fmla="*/ 74697 w 1955013"/>
              <a:gd name="connsiteY5" fmla="*/ 198334 h 1184856"/>
              <a:gd name="connsiteX6" fmla="*/ 309093 w 1955013"/>
              <a:gd name="connsiteY6" fmla="*/ 175152 h 1184856"/>
              <a:gd name="connsiteX7" fmla="*/ 752126 w 1955013"/>
              <a:gd name="connsiteY7" fmla="*/ 131364 h 1184856"/>
              <a:gd name="connsiteX8" fmla="*/ 1099856 w 1955013"/>
              <a:gd name="connsiteY8" fmla="*/ 97879 h 1184856"/>
              <a:gd name="connsiteX9" fmla="*/ 1403797 w 1955013"/>
              <a:gd name="connsiteY9" fmla="*/ 66970 h 1184856"/>
              <a:gd name="connsiteX10" fmla="*/ 1432130 w 1955013"/>
              <a:gd name="connsiteY10" fmla="*/ 64394 h 1184856"/>
              <a:gd name="connsiteX11" fmla="*/ 1511979 w 1955013"/>
              <a:gd name="connsiteY11" fmla="*/ 33485 h 1184856"/>
              <a:gd name="connsiteX12" fmla="*/ 1594404 w 1955013"/>
              <a:gd name="connsiteY12" fmla="*/ 2575 h 1184856"/>
              <a:gd name="connsiteX13" fmla="*/ 1607283 w 1955013"/>
              <a:gd name="connsiteY13" fmla="*/ 0 h 1184856"/>
              <a:gd name="connsiteX14" fmla="*/ 1627889 w 1955013"/>
              <a:gd name="connsiteY14" fmla="*/ 5151 h 1184856"/>
              <a:gd name="connsiteX15" fmla="*/ 1710314 w 1955013"/>
              <a:gd name="connsiteY15" fmla="*/ 56667 h 1184856"/>
              <a:gd name="connsiteX16" fmla="*/ 1772133 w 1955013"/>
              <a:gd name="connsiteY16" fmla="*/ 103031 h 1184856"/>
              <a:gd name="connsiteX17" fmla="*/ 1851982 w 1955013"/>
              <a:gd name="connsiteY17" fmla="*/ 162273 h 1184856"/>
              <a:gd name="connsiteX18" fmla="*/ 1911225 w 1955013"/>
              <a:gd name="connsiteY18" fmla="*/ 211213 h 1184856"/>
              <a:gd name="connsiteX19" fmla="*/ 1934406 w 1955013"/>
              <a:gd name="connsiteY19" fmla="*/ 231819 h 1184856"/>
              <a:gd name="connsiteX20" fmla="*/ 1947285 w 1955013"/>
              <a:gd name="connsiteY20" fmla="*/ 249850 h 1184856"/>
              <a:gd name="connsiteX21" fmla="*/ 1955013 w 1955013"/>
              <a:gd name="connsiteY21" fmla="*/ 275607 h 1184856"/>
              <a:gd name="connsiteX22" fmla="*/ 1955013 w 1955013"/>
              <a:gd name="connsiteY22" fmla="*/ 293638 h 1184856"/>
              <a:gd name="connsiteX23" fmla="*/ 1949861 w 1955013"/>
              <a:gd name="connsiteY23" fmla="*/ 306517 h 1184856"/>
              <a:gd name="connsiteX24" fmla="*/ 1934406 w 1955013"/>
              <a:gd name="connsiteY24" fmla="*/ 327123 h 1184856"/>
              <a:gd name="connsiteX25" fmla="*/ 1916376 w 1955013"/>
              <a:gd name="connsiteY25" fmla="*/ 342578 h 1184856"/>
              <a:gd name="connsiteX26" fmla="*/ 1898346 w 1955013"/>
              <a:gd name="connsiteY26" fmla="*/ 352881 h 1184856"/>
              <a:gd name="connsiteX27" fmla="*/ 1877739 w 1955013"/>
              <a:gd name="connsiteY27" fmla="*/ 376063 h 1184856"/>
              <a:gd name="connsiteX28" fmla="*/ 1854557 w 1955013"/>
              <a:gd name="connsiteY28" fmla="*/ 409548 h 1184856"/>
              <a:gd name="connsiteX29" fmla="*/ 1836527 w 1955013"/>
              <a:gd name="connsiteY29" fmla="*/ 448184 h 1184856"/>
              <a:gd name="connsiteX30" fmla="*/ 1823648 w 1955013"/>
              <a:gd name="connsiteY30" fmla="*/ 504851 h 1184856"/>
              <a:gd name="connsiteX31" fmla="*/ 1782436 w 1955013"/>
              <a:gd name="connsiteY31" fmla="*/ 669701 h 1184856"/>
              <a:gd name="connsiteX32" fmla="*/ 1730920 w 1955013"/>
              <a:gd name="connsiteY32" fmla="*/ 839702 h 1184856"/>
              <a:gd name="connsiteX33" fmla="*/ 1671677 w 1955013"/>
              <a:gd name="connsiteY33" fmla="*/ 1032885 h 1184856"/>
              <a:gd name="connsiteX34" fmla="*/ 1651071 w 1955013"/>
              <a:gd name="connsiteY34" fmla="*/ 1092128 h 1184856"/>
              <a:gd name="connsiteX35" fmla="*/ 1640768 w 1955013"/>
              <a:gd name="connsiteY35" fmla="*/ 1115310 h 1184856"/>
              <a:gd name="connsiteX36" fmla="*/ 1622738 w 1955013"/>
              <a:gd name="connsiteY36" fmla="*/ 1141068 h 1184856"/>
              <a:gd name="connsiteX37" fmla="*/ 1594404 w 1955013"/>
              <a:gd name="connsiteY37" fmla="*/ 1164250 h 1184856"/>
              <a:gd name="connsiteX38" fmla="*/ 1571222 w 1955013"/>
              <a:gd name="connsiteY38" fmla="*/ 1179704 h 1184856"/>
              <a:gd name="connsiteX39" fmla="*/ 1532586 w 1955013"/>
              <a:gd name="connsiteY39" fmla="*/ 1184856 h 1184856"/>
              <a:gd name="connsiteX40" fmla="*/ 1488797 w 1955013"/>
              <a:gd name="connsiteY40" fmla="*/ 1179704 h 1184856"/>
              <a:gd name="connsiteX41" fmla="*/ 1445009 w 1955013"/>
              <a:gd name="connsiteY41" fmla="*/ 1166825 h 1184856"/>
              <a:gd name="connsiteX42" fmla="*/ 1447585 w 1955013"/>
              <a:gd name="connsiteY42" fmla="*/ 953036 h 1184856"/>
              <a:gd name="connsiteX43" fmla="*/ 1460464 w 1955013"/>
              <a:gd name="connsiteY43" fmla="*/ 873187 h 1184856"/>
              <a:gd name="connsiteX44" fmla="*/ 1470767 w 1955013"/>
              <a:gd name="connsiteY44" fmla="*/ 811369 h 1184856"/>
              <a:gd name="connsiteX45" fmla="*/ 1478494 w 1955013"/>
              <a:gd name="connsiteY45" fmla="*/ 752126 h 1184856"/>
              <a:gd name="connsiteX46" fmla="*/ 1488797 w 1955013"/>
              <a:gd name="connsiteY46" fmla="*/ 674852 h 1184856"/>
              <a:gd name="connsiteX47" fmla="*/ 1499101 w 1955013"/>
              <a:gd name="connsiteY47" fmla="*/ 607882 h 1184856"/>
              <a:gd name="connsiteX48" fmla="*/ 1506828 w 1955013"/>
              <a:gd name="connsiteY48" fmla="*/ 533185 h 1184856"/>
              <a:gd name="connsiteX49" fmla="*/ 1514555 w 1955013"/>
              <a:gd name="connsiteY49" fmla="*/ 437881 h 1184856"/>
              <a:gd name="connsiteX50" fmla="*/ 1517131 w 1955013"/>
              <a:gd name="connsiteY50" fmla="*/ 386366 h 1184856"/>
              <a:gd name="connsiteX51" fmla="*/ 1514555 w 1955013"/>
              <a:gd name="connsiteY51" fmla="*/ 358032 h 1184856"/>
              <a:gd name="connsiteX52" fmla="*/ 1506828 w 1955013"/>
              <a:gd name="connsiteY52" fmla="*/ 329699 h 1184856"/>
              <a:gd name="connsiteX53" fmla="*/ 1493949 w 1955013"/>
              <a:gd name="connsiteY53" fmla="*/ 303941 h 1184856"/>
              <a:gd name="connsiteX54" fmla="*/ 1481070 w 1955013"/>
              <a:gd name="connsiteY54" fmla="*/ 291062 h 1184856"/>
              <a:gd name="connsiteX55" fmla="*/ 1465616 w 1955013"/>
              <a:gd name="connsiteY55" fmla="*/ 280759 h 1184856"/>
              <a:gd name="connsiteX56" fmla="*/ 1432130 w 1955013"/>
              <a:gd name="connsiteY56" fmla="*/ 267880 h 1184856"/>
              <a:gd name="connsiteX57" fmla="*/ 1236372 w 1955013"/>
              <a:gd name="connsiteY57" fmla="*/ 283335 h 1184856"/>
              <a:gd name="connsiteX58" fmla="*/ 860308 w 1955013"/>
              <a:gd name="connsiteY58" fmla="*/ 316820 h 118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55013" h="1184856">
                <a:moveTo>
                  <a:pt x="860308" y="316820"/>
                </a:moveTo>
                <a:lnTo>
                  <a:pt x="489397" y="347729"/>
                </a:lnTo>
                <a:lnTo>
                  <a:pt x="51515" y="383790"/>
                </a:lnTo>
                <a:lnTo>
                  <a:pt x="0" y="188031"/>
                </a:lnTo>
                <a:lnTo>
                  <a:pt x="38636" y="198334"/>
                </a:lnTo>
                <a:lnTo>
                  <a:pt x="74697" y="198334"/>
                </a:lnTo>
                <a:lnTo>
                  <a:pt x="309093" y="175152"/>
                </a:lnTo>
                <a:lnTo>
                  <a:pt x="752126" y="131364"/>
                </a:lnTo>
                <a:lnTo>
                  <a:pt x="1099856" y="97879"/>
                </a:lnTo>
                <a:lnTo>
                  <a:pt x="1403797" y="66970"/>
                </a:lnTo>
                <a:lnTo>
                  <a:pt x="1432130" y="64394"/>
                </a:lnTo>
                <a:lnTo>
                  <a:pt x="1511979" y="33485"/>
                </a:lnTo>
                <a:lnTo>
                  <a:pt x="1594404" y="2575"/>
                </a:lnTo>
                <a:lnTo>
                  <a:pt x="1607283" y="0"/>
                </a:lnTo>
                <a:lnTo>
                  <a:pt x="1627889" y="5151"/>
                </a:lnTo>
                <a:lnTo>
                  <a:pt x="1710314" y="56667"/>
                </a:lnTo>
                <a:lnTo>
                  <a:pt x="1772133" y="103031"/>
                </a:lnTo>
                <a:lnTo>
                  <a:pt x="1851982" y="162273"/>
                </a:lnTo>
                <a:lnTo>
                  <a:pt x="1911225" y="211213"/>
                </a:lnTo>
                <a:lnTo>
                  <a:pt x="1934406" y="231819"/>
                </a:lnTo>
                <a:lnTo>
                  <a:pt x="1947285" y="249850"/>
                </a:lnTo>
                <a:lnTo>
                  <a:pt x="1955013" y="275607"/>
                </a:lnTo>
                <a:lnTo>
                  <a:pt x="1955013" y="293638"/>
                </a:lnTo>
                <a:lnTo>
                  <a:pt x="1949861" y="306517"/>
                </a:lnTo>
                <a:lnTo>
                  <a:pt x="1934406" y="327123"/>
                </a:lnTo>
                <a:lnTo>
                  <a:pt x="1916376" y="342578"/>
                </a:lnTo>
                <a:lnTo>
                  <a:pt x="1898346" y="352881"/>
                </a:lnTo>
                <a:lnTo>
                  <a:pt x="1877739" y="376063"/>
                </a:lnTo>
                <a:lnTo>
                  <a:pt x="1854557" y="409548"/>
                </a:lnTo>
                <a:lnTo>
                  <a:pt x="1836527" y="448184"/>
                </a:lnTo>
                <a:lnTo>
                  <a:pt x="1823648" y="504851"/>
                </a:lnTo>
                <a:lnTo>
                  <a:pt x="1782436" y="669701"/>
                </a:lnTo>
                <a:lnTo>
                  <a:pt x="1730920" y="839702"/>
                </a:lnTo>
                <a:lnTo>
                  <a:pt x="1671677" y="1032885"/>
                </a:lnTo>
                <a:lnTo>
                  <a:pt x="1651071" y="1092128"/>
                </a:lnTo>
                <a:lnTo>
                  <a:pt x="1640768" y="1115310"/>
                </a:lnTo>
                <a:lnTo>
                  <a:pt x="1622738" y="1141068"/>
                </a:lnTo>
                <a:lnTo>
                  <a:pt x="1594404" y="1164250"/>
                </a:lnTo>
                <a:lnTo>
                  <a:pt x="1571222" y="1179704"/>
                </a:lnTo>
                <a:lnTo>
                  <a:pt x="1532586" y="1184856"/>
                </a:lnTo>
                <a:lnTo>
                  <a:pt x="1488797" y="1179704"/>
                </a:lnTo>
                <a:lnTo>
                  <a:pt x="1445009" y="1166825"/>
                </a:lnTo>
                <a:cubicBezTo>
                  <a:pt x="1445868" y="1095562"/>
                  <a:pt x="1446726" y="1024299"/>
                  <a:pt x="1447585" y="953036"/>
                </a:cubicBezTo>
                <a:lnTo>
                  <a:pt x="1460464" y="873187"/>
                </a:lnTo>
                <a:lnTo>
                  <a:pt x="1470767" y="811369"/>
                </a:lnTo>
                <a:lnTo>
                  <a:pt x="1478494" y="752126"/>
                </a:lnTo>
                <a:lnTo>
                  <a:pt x="1488797" y="674852"/>
                </a:lnTo>
                <a:lnTo>
                  <a:pt x="1499101" y="607882"/>
                </a:lnTo>
                <a:lnTo>
                  <a:pt x="1506828" y="533185"/>
                </a:lnTo>
                <a:lnTo>
                  <a:pt x="1514555" y="437881"/>
                </a:lnTo>
                <a:lnTo>
                  <a:pt x="1517131" y="386366"/>
                </a:lnTo>
                <a:lnTo>
                  <a:pt x="1514555" y="358032"/>
                </a:lnTo>
                <a:lnTo>
                  <a:pt x="1506828" y="329699"/>
                </a:lnTo>
                <a:lnTo>
                  <a:pt x="1493949" y="303941"/>
                </a:lnTo>
                <a:lnTo>
                  <a:pt x="1481070" y="291062"/>
                </a:lnTo>
                <a:lnTo>
                  <a:pt x="1465616" y="280759"/>
                </a:lnTo>
                <a:lnTo>
                  <a:pt x="1432130" y="267880"/>
                </a:lnTo>
                <a:lnTo>
                  <a:pt x="1236372" y="283335"/>
                </a:lnTo>
                <a:lnTo>
                  <a:pt x="860308" y="31682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DD578C7-877B-4F9D-9DCA-62545CE539F0}"/>
              </a:ext>
            </a:extLst>
          </p:cNvPr>
          <p:cNvSpPr/>
          <p:nvPr/>
        </p:nvSpPr>
        <p:spPr>
          <a:xfrm>
            <a:off x="5954714" y="4703763"/>
            <a:ext cx="1419225" cy="247650"/>
          </a:xfrm>
          <a:custGeom>
            <a:avLst/>
            <a:gdLst>
              <a:gd name="connsiteX0" fmla="*/ 569246 w 1419252"/>
              <a:gd name="connsiteY0" fmla="*/ 33485 h 247274"/>
              <a:gd name="connsiteX1" fmla="*/ 175153 w 1419252"/>
              <a:gd name="connsiteY1" fmla="*/ 59242 h 247274"/>
              <a:gd name="connsiteX2" fmla="*/ 0 w 1419252"/>
              <a:gd name="connsiteY2" fmla="*/ 69545 h 247274"/>
              <a:gd name="connsiteX3" fmla="*/ 12879 w 1419252"/>
              <a:gd name="connsiteY3" fmla="*/ 247274 h 247274"/>
              <a:gd name="connsiteX4" fmla="*/ 211214 w 1419252"/>
              <a:gd name="connsiteY4" fmla="*/ 234395 h 247274"/>
              <a:gd name="connsiteX5" fmla="*/ 564095 w 1419252"/>
              <a:gd name="connsiteY5" fmla="*/ 211213 h 247274"/>
              <a:gd name="connsiteX6" fmla="*/ 886067 w 1419252"/>
              <a:gd name="connsiteY6" fmla="*/ 195758 h 247274"/>
              <a:gd name="connsiteX7" fmla="*/ 1112735 w 1419252"/>
              <a:gd name="connsiteY7" fmla="*/ 193183 h 247274"/>
              <a:gd name="connsiteX8" fmla="*/ 1259554 w 1419252"/>
              <a:gd name="connsiteY8" fmla="*/ 198334 h 247274"/>
              <a:gd name="connsiteX9" fmla="*/ 1275008 w 1419252"/>
              <a:gd name="connsiteY9" fmla="*/ 200910 h 247274"/>
              <a:gd name="connsiteX10" fmla="*/ 1293039 w 1419252"/>
              <a:gd name="connsiteY10" fmla="*/ 211213 h 247274"/>
              <a:gd name="connsiteX11" fmla="*/ 1311069 w 1419252"/>
              <a:gd name="connsiteY11" fmla="*/ 221516 h 247274"/>
              <a:gd name="connsiteX12" fmla="*/ 1334251 w 1419252"/>
              <a:gd name="connsiteY12" fmla="*/ 231819 h 247274"/>
              <a:gd name="connsiteX13" fmla="*/ 1380615 w 1419252"/>
              <a:gd name="connsiteY13" fmla="*/ 242122 h 247274"/>
              <a:gd name="connsiteX14" fmla="*/ 1419252 w 1419252"/>
              <a:gd name="connsiteY14" fmla="*/ 242122 h 247274"/>
              <a:gd name="connsiteX15" fmla="*/ 1406373 w 1419252"/>
              <a:gd name="connsiteY15" fmla="*/ 0 h 247274"/>
              <a:gd name="connsiteX16" fmla="*/ 1233796 w 1419252"/>
              <a:gd name="connsiteY16" fmla="*/ 0 h 247274"/>
              <a:gd name="connsiteX17" fmla="*/ 955612 w 1419252"/>
              <a:gd name="connsiteY17" fmla="*/ 12878 h 247274"/>
              <a:gd name="connsiteX18" fmla="*/ 569246 w 1419252"/>
              <a:gd name="connsiteY18" fmla="*/ 33485 h 24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19252" h="247274">
                <a:moveTo>
                  <a:pt x="569246" y="33485"/>
                </a:moveTo>
                <a:lnTo>
                  <a:pt x="175153" y="59242"/>
                </a:lnTo>
                <a:lnTo>
                  <a:pt x="0" y="69545"/>
                </a:lnTo>
                <a:lnTo>
                  <a:pt x="12879" y="247274"/>
                </a:lnTo>
                <a:lnTo>
                  <a:pt x="211214" y="234395"/>
                </a:lnTo>
                <a:lnTo>
                  <a:pt x="564095" y="211213"/>
                </a:lnTo>
                <a:lnTo>
                  <a:pt x="886067" y="195758"/>
                </a:lnTo>
                <a:lnTo>
                  <a:pt x="1112735" y="193183"/>
                </a:lnTo>
                <a:lnTo>
                  <a:pt x="1259554" y="198334"/>
                </a:lnTo>
                <a:lnTo>
                  <a:pt x="1275008" y="200910"/>
                </a:lnTo>
                <a:lnTo>
                  <a:pt x="1293039" y="211213"/>
                </a:lnTo>
                <a:lnTo>
                  <a:pt x="1311069" y="221516"/>
                </a:lnTo>
                <a:lnTo>
                  <a:pt x="1334251" y="231819"/>
                </a:lnTo>
                <a:lnTo>
                  <a:pt x="1380615" y="242122"/>
                </a:lnTo>
                <a:lnTo>
                  <a:pt x="1419252" y="242122"/>
                </a:lnTo>
                <a:lnTo>
                  <a:pt x="1406373" y="0"/>
                </a:lnTo>
                <a:lnTo>
                  <a:pt x="1233796" y="0"/>
                </a:lnTo>
                <a:lnTo>
                  <a:pt x="955612" y="12878"/>
                </a:lnTo>
                <a:lnTo>
                  <a:pt x="569246" y="3348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82ADDE0-2FB2-460F-A048-8F2C4B233926}"/>
              </a:ext>
            </a:extLst>
          </p:cNvPr>
          <p:cNvSpPr/>
          <p:nvPr/>
        </p:nvSpPr>
        <p:spPr>
          <a:xfrm>
            <a:off x="3716338" y="4487864"/>
            <a:ext cx="1103312" cy="695325"/>
          </a:xfrm>
          <a:custGeom>
            <a:avLst/>
            <a:gdLst>
              <a:gd name="connsiteX0" fmla="*/ 692944 w 1102519"/>
              <a:gd name="connsiteY0" fmla="*/ 476250 h 695325"/>
              <a:gd name="connsiteX1" fmla="*/ 812007 w 1102519"/>
              <a:gd name="connsiteY1" fmla="*/ 411957 h 695325"/>
              <a:gd name="connsiteX2" fmla="*/ 897732 w 1102519"/>
              <a:gd name="connsiteY2" fmla="*/ 366713 h 695325"/>
              <a:gd name="connsiteX3" fmla="*/ 973932 w 1102519"/>
              <a:gd name="connsiteY3" fmla="*/ 328613 h 695325"/>
              <a:gd name="connsiteX4" fmla="*/ 1023938 w 1102519"/>
              <a:gd name="connsiteY4" fmla="*/ 304800 h 695325"/>
              <a:gd name="connsiteX5" fmla="*/ 1059657 w 1102519"/>
              <a:gd name="connsiteY5" fmla="*/ 288132 h 695325"/>
              <a:gd name="connsiteX6" fmla="*/ 1083469 w 1102519"/>
              <a:gd name="connsiteY6" fmla="*/ 261938 h 695325"/>
              <a:gd name="connsiteX7" fmla="*/ 1102519 w 1102519"/>
              <a:gd name="connsiteY7" fmla="*/ 235744 h 695325"/>
              <a:gd name="connsiteX8" fmla="*/ 747713 w 1102519"/>
              <a:gd name="connsiteY8" fmla="*/ 0 h 695325"/>
              <a:gd name="connsiteX9" fmla="*/ 778669 w 1102519"/>
              <a:gd name="connsiteY9" fmla="*/ 50007 h 695325"/>
              <a:gd name="connsiteX10" fmla="*/ 783432 w 1102519"/>
              <a:gd name="connsiteY10" fmla="*/ 73819 h 695325"/>
              <a:gd name="connsiteX11" fmla="*/ 785813 w 1102519"/>
              <a:gd name="connsiteY11" fmla="*/ 100013 h 695325"/>
              <a:gd name="connsiteX12" fmla="*/ 778669 w 1102519"/>
              <a:gd name="connsiteY12" fmla="*/ 140494 h 695325"/>
              <a:gd name="connsiteX13" fmla="*/ 764382 w 1102519"/>
              <a:gd name="connsiteY13" fmla="*/ 178594 h 695325"/>
              <a:gd name="connsiteX14" fmla="*/ 731044 w 1102519"/>
              <a:gd name="connsiteY14" fmla="*/ 226219 h 695325"/>
              <a:gd name="connsiteX15" fmla="*/ 623888 w 1102519"/>
              <a:gd name="connsiteY15" fmla="*/ 328613 h 695325"/>
              <a:gd name="connsiteX16" fmla="*/ 500063 w 1102519"/>
              <a:gd name="connsiteY16" fmla="*/ 433388 h 695325"/>
              <a:gd name="connsiteX17" fmla="*/ 433388 w 1102519"/>
              <a:gd name="connsiteY17" fmla="*/ 483394 h 695325"/>
              <a:gd name="connsiteX18" fmla="*/ 352425 w 1102519"/>
              <a:gd name="connsiteY18" fmla="*/ 533400 h 695325"/>
              <a:gd name="connsiteX19" fmla="*/ 288132 w 1102519"/>
              <a:gd name="connsiteY19" fmla="*/ 564357 h 695325"/>
              <a:gd name="connsiteX20" fmla="*/ 221457 w 1102519"/>
              <a:gd name="connsiteY20" fmla="*/ 590550 h 695325"/>
              <a:gd name="connsiteX21" fmla="*/ 152400 w 1102519"/>
              <a:gd name="connsiteY21" fmla="*/ 607219 h 695325"/>
              <a:gd name="connsiteX22" fmla="*/ 78582 w 1102519"/>
              <a:gd name="connsiteY22" fmla="*/ 614363 h 695325"/>
              <a:gd name="connsiteX23" fmla="*/ 40482 w 1102519"/>
              <a:gd name="connsiteY23" fmla="*/ 616744 h 695325"/>
              <a:gd name="connsiteX24" fmla="*/ 26194 w 1102519"/>
              <a:gd name="connsiteY24" fmla="*/ 621507 h 695325"/>
              <a:gd name="connsiteX25" fmla="*/ 14288 w 1102519"/>
              <a:gd name="connsiteY25" fmla="*/ 631032 h 695325"/>
              <a:gd name="connsiteX26" fmla="*/ 4763 w 1102519"/>
              <a:gd name="connsiteY26" fmla="*/ 657225 h 695325"/>
              <a:gd name="connsiteX27" fmla="*/ 0 w 1102519"/>
              <a:gd name="connsiteY27" fmla="*/ 695325 h 695325"/>
              <a:gd name="connsiteX28" fmla="*/ 290513 w 1102519"/>
              <a:gd name="connsiteY28" fmla="*/ 692944 h 695325"/>
              <a:gd name="connsiteX29" fmla="*/ 423863 w 1102519"/>
              <a:gd name="connsiteY29" fmla="*/ 626269 h 695325"/>
              <a:gd name="connsiteX30" fmla="*/ 554832 w 1102519"/>
              <a:gd name="connsiteY30" fmla="*/ 552450 h 695325"/>
              <a:gd name="connsiteX31" fmla="*/ 692944 w 1102519"/>
              <a:gd name="connsiteY31" fmla="*/ 47625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02519" h="695325">
                <a:moveTo>
                  <a:pt x="692944" y="476250"/>
                </a:moveTo>
                <a:lnTo>
                  <a:pt x="812007" y="411957"/>
                </a:lnTo>
                <a:lnTo>
                  <a:pt x="897732" y="366713"/>
                </a:lnTo>
                <a:lnTo>
                  <a:pt x="973932" y="328613"/>
                </a:lnTo>
                <a:lnTo>
                  <a:pt x="1023938" y="304800"/>
                </a:lnTo>
                <a:lnTo>
                  <a:pt x="1059657" y="288132"/>
                </a:lnTo>
                <a:lnTo>
                  <a:pt x="1083469" y="261938"/>
                </a:lnTo>
                <a:lnTo>
                  <a:pt x="1102519" y="235744"/>
                </a:lnTo>
                <a:lnTo>
                  <a:pt x="747713" y="0"/>
                </a:lnTo>
                <a:lnTo>
                  <a:pt x="778669" y="50007"/>
                </a:lnTo>
                <a:lnTo>
                  <a:pt x="783432" y="73819"/>
                </a:lnTo>
                <a:lnTo>
                  <a:pt x="785813" y="100013"/>
                </a:lnTo>
                <a:lnTo>
                  <a:pt x="778669" y="140494"/>
                </a:lnTo>
                <a:lnTo>
                  <a:pt x="764382" y="178594"/>
                </a:lnTo>
                <a:lnTo>
                  <a:pt x="731044" y="226219"/>
                </a:lnTo>
                <a:lnTo>
                  <a:pt x="623888" y="328613"/>
                </a:lnTo>
                <a:lnTo>
                  <a:pt x="500063" y="433388"/>
                </a:lnTo>
                <a:lnTo>
                  <a:pt x="433388" y="483394"/>
                </a:lnTo>
                <a:lnTo>
                  <a:pt x="352425" y="533400"/>
                </a:lnTo>
                <a:lnTo>
                  <a:pt x="288132" y="564357"/>
                </a:lnTo>
                <a:lnTo>
                  <a:pt x="221457" y="590550"/>
                </a:lnTo>
                <a:lnTo>
                  <a:pt x="152400" y="607219"/>
                </a:lnTo>
                <a:lnTo>
                  <a:pt x="78582" y="614363"/>
                </a:lnTo>
                <a:lnTo>
                  <a:pt x="40482" y="616744"/>
                </a:lnTo>
                <a:lnTo>
                  <a:pt x="26194" y="621507"/>
                </a:lnTo>
                <a:lnTo>
                  <a:pt x="14288" y="631032"/>
                </a:lnTo>
                <a:lnTo>
                  <a:pt x="4763" y="657225"/>
                </a:lnTo>
                <a:lnTo>
                  <a:pt x="0" y="695325"/>
                </a:lnTo>
                <a:lnTo>
                  <a:pt x="290513" y="692944"/>
                </a:lnTo>
                <a:lnTo>
                  <a:pt x="423863" y="626269"/>
                </a:lnTo>
                <a:lnTo>
                  <a:pt x="554832" y="552450"/>
                </a:lnTo>
                <a:lnTo>
                  <a:pt x="692944" y="4762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9E6809C-CBEF-4E04-9633-7EEACF55E4CB}"/>
              </a:ext>
            </a:extLst>
          </p:cNvPr>
          <p:cNvSpPr/>
          <p:nvPr/>
        </p:nvSpPr>
        <p:spPr>
          <a:xfrm>
            <a:off x="3719513" y="5113339"/>
            <a:ext cx="4813300" cy="941387"/>
          </a:xfrm>
          <a:custGeom>
            <a:avLst/>
            <a:gdLst>
              <a:gd name="connsiteX0" fmla="*/ 1517515 w 4813246"/>
              <a:gd name="connsiteY0" fmla="*/ 186771 h 941637"/>
              <a:gd name="connsiteX1" fmla="*/ 1284051 w 4813246"/>
              <a:gd name="connsiteY1" fmla="*/ 136187 h 941637"/>
              <a:gd name="connsiteX2" fmla="*/ 1128409 w 4813246"/>
              <a:gd name="connsiteY2" fmla="*/ 105059 h 941637"/>
              <a:gd name="connsiteX3" fmla="*/ 941638 w 4813246"/>
              <a:gd name="connsiteY3" fmla="*/ 70039 h 941637"/>
              <a:gd name="connsiteX4" fmla="*/ 789886 w 4813246"/>
              <a:gd name="connsiteY4" fmla="*/ 46693 h 941637"/>
              <a:gd name="connsiteX5" fmla="*/ 579769 w 4813246"/>
              <a:gd name="connsiteY5" fmla="*/ 23346 h 941637"/>
              <a:gd name="connsiteX6" fmla="*/ 365760 w 4813246"/>
              <a:gd name="connsiteY6" fmla="*/ 0 h 941637"/>
              <a:gd name="connsiteX7" fmla="*/ 23347 w 4813246"/>
              <a:gd name="connsiteY7" fmla="*/ 0 h 941637"/>
              <a:gd name="connsiteX8" fmla="*/ 3891 w 4813246"/>
              <a:gd name="connsiteY8" fmla="*/ 46693 h 941637"/>
              <a:gd name="connsiteX9" fmla="*/ 0 w 4813246"/>
              <a:gd name="connsiteY9" fmla="*/ 105059 h 941637"/>
              <a:gd name="connsiteX10" fmla="*/ 0 w 4813246"/>
              <a:gd name="connsiteY10" fmla="*/ 155642 h 941637"/>
              <a:gd name="connsiteX11" fmla="*/ 3891 w 4813246"/>
              <a:gd name="connsiteY11" fmla="*/ 198444 h 941637"/>
              <a:gd name="connsiteX12" fmla="*/ 3891 w 4813246"/>
              <a:gd name="connsiteY12" fmla="*/ 221791 h 941637"/>
              <a:gd name="connsiteX13" fmla="*/ 19456 w 4813246"/>
              <a:gd name="connsiteY13" fmla="*/ 241246 h 941637"/>
              <a:gd name="connsiteX14" fmla="*/ 38911 w 4813246"/>
              <a:gd name="connsiteY14" fmla="*/ 252919 h 941637"/>
              <a:gd name="connsiteX15" fmla="*/ 85604 w 4813246"/>
              <a:gd name="connsiteY15" fmla="*/ 256810 h 941637"/>
              <a:gd name="connsiteX16" fmla="*/ 151752 w 4813246"/>
              <a:gd name="connsiteY16" fmla="*/ 249028 h 941637"/>
              <a:gd name="connsiteX17" fmla="*/ 256810 w 4813246"/>
              <a:gd name="connsiteY17" fmla="*/ 229573 h 941637"/>
              <a:gd name="connsiteX18" fmla="*/ 303503 w 4813246"/>
              <a:gd name="connsiteY18" fmla="*/ 217899 h 941637"/>
              <a:gd name="connsiteX19" fmla="*/ 431908 w 4813246"/>
              <a:gd name="connsiteY19" fmla="*/ 221791 h 941637"/>
              <a:gd name="connsiteX20" fmla="*/ 556422 w 4813246"/>
              <a:gd name="connsiteY20" fmla="*/ 221791 h 941637"/>
              <a:gd name="connsiteX21" fmla="*/ 754867 w 4813246"/>
              <a:gd name="connsiteY21" fmla="*/ 237355 h 941637"/>
              <a:gd name="connsiteX22" fmla="*/ 996113 w 4813246"/>
              <a:gd name="connsiteY22" fmla="*/ 264592 h 941637"/>
              <a:gd name="connsiteX23" fmla="*/ 1315180 w 4813246"/>
              <a:gd name="connsiteY23" fmla="*/ 319067 h 941637"/>
              <a:gd name="connsiteX24" fmla="*/ 1494169 w 4813246"/>
              <a:gd name="connsiteY24" fmla="*/ 354087 h 941637"/>
              <a:gd name="connsiteX25" fmla="*/ 1708177 w 4813246"/>
              <a:gd name="connsiteY25" fmla="*/ 404671 h 941637"/>
              <a:gd name="connsiteX26" fmla="*/ 2042809 w 4813246"/>
              <a:gd name="connsiteY26" fmla="*/ 494165 h 941637"/>
              <a:gd name="connsiteX27" fmla="*/ 2357985 w 4813246"/>
              <a:gd name="connsiteY27" fmla="*/ 583659 h 941637"/>
              <a:gd name="connsiteX28" fmla="*/ 2595340 w 4813246"/>
              <a:gd name="connsiteY28" fmla="*/ 653699 h 941637"/>
              <a:gd name="connsiteX29" fmla="*/ 2778220 w 4813246"/>
              <a:gd name="connsiteY29" fmla="*/ 708173 h 941637"/>
              <a:gd name="connsiteX30" fmla="*/ 2953318 w 4813246"/>
              <a:gd name="connsiteY30" fmla="*/ 762648 h 941637"/>
              <a:gd name="connsiteX31" fmla="*/ 3237365 w 4813246"/>
              <a:gd name="connsiteY31" fmla="*/ 852143 h 941637"/>
              <a:gd name="connsiteX32" fmla="*/ 3342424 w 4813246"/>
              <a:gd name="connsiteY32" fmla="*/ 883271 h 941637"/>
              <a:gd name="connsiteX33" fmla="*/ 3498067 w 4813246"/>
              <a:gd name="connsiteY33" fmla="*/ 918291 h 941637"/>
              <a:gd name="connsiteX34" fmla="*/ 3610907 w 4813246"/>
              <a:gd name="connsiteY34" fmla="*/ 933855 h 941637"/>
              <a:gd name="connsiteX35" fmla="*/ 3731530 w 4813246"/>
              <a:gd name="connsiteY35" fmla="*/ 941637 h 941637"/>
              <a:gd name="connsiteX36" fmla="*/ 3902737 w 4813246"/>
              <a:gd name="connsiteY36" fmla="*/ 918291 h 941637"/>
              <a:gd name="connsiteX37" fmla="*/ 4089508 w 4813246"/>
              <a:gd name="connsiteY37" fmla="*/ 883271 h 941637"/>
              <a:gd name="connsiteX38" fmla="*/ 4365774 w 4813246"/>
              <a:gd name="connsiteY38" fmla="*/ 805450 h 941637"/>
              <a:gd name="connsiteX39" fmla="*/ 4533090 w 4813246"/>
              <a:gd name="connsiteY39" fmla="*/ 747084 h 941637"/>
              <a:gd name="connsiteX40" fmla="*/ 4673168 w 4813246"/>
              <a:gd name="connsiteY40" fmla="*/ 692609 h 941637"/>
              <a:gd name="connsiteX41" fmla="*/ 4774336 w 4813246"/>
              <a:gd name="connsiteY41" fmla="*/ 645916 h 941637"/>
              <a:gd name="connsiteX42" fmla="*/ 4797682 w 4813246"/>
              <a:gd name="connsiteY42" fmla="*/ 630352 h 941637"/>
              <a:gd name="connsiteX43" fmla="*/ 4813246 w 4813246"/>
              <a:gd name="connsiteY43" fmla="*/ 607006 h 941637"/>
              <a:gd name="connsiteX44" fmla="*/ 4813246 w 4813246"/>
              <a:gd name="connsiteY44" fmla="*/ 591442 h 941637"/>
              <a:gd name="connsiteX45" fmla="*/ 4801573 w 4813246"/>
              <a:gd name="connsiteY45" fmla="*/ 579768 h 941637"/>
              <a:gd name="connsiteX46" fmla="*/ 4758771 w 4813246"/>
              <a:gd name="connsiteY46" fmla="*/ 571986 h 941637"/>
              <a:gd name="connsiteX47" fmla="*/ 4513634 w 4813246"/>
              <a:gd name="connsiteY47" fmla="*/ 571986 h 941637"/>
              <a:gd name="connsiteX48" fmla="*/ 4070053 w 4813246"/>
              <a:gd name="connsiteY48" fmla="*/ 564204 h 941637"/>
              <a:gd name="connsiteX49" fmla="*/ 3688729 w 4813246"/>
              <a:gd name="connsiteY49" fmla="*/ 556422 h 941637"/>
              <a:gd name="connsiteX50" fmla="*/ 3357988 w 4813246"/>
              <a:gd name="connsiteY50" fmla="*/ 540858 h 941637"/>
              <a:gd name="connsiteX51" fmla="*/ 3214019 w 4813246"/>
              <a:gd name="connsiteY51" fmla="*/ 529185 h 941637"/>
              <a:gd name="connsiteX52" fmla="*/ 3050594 w 4813246"/>
              <a:gd name="connsiteY52" fmla="*/ 509729 h 941637"/>
              <a:gd name="connsiteX53" fmla="*/ 2840477 w 4813246"/>
              <a:gd name="connsiteY53" fmla="*/ 466928 h 941637"/>
              <a:gd name="connsiteX54" fmla="*/ 2591449 w 4813246"/>
              <a:gd name="connsiteY54" fmla="*/ 416344 h 941637"/>
              <a:gd name="connsiteX55" fmla="*/ 2214016 w 4813246"/>
              <a:gd name="connsiteY55" fmla="*/ 334631 h 941637"/>
              <a:gd name="connsiteX56" fmla="*/ 1840473 w 4813246"/>
              <a:gd name="connsiteY56" fmla="*/ 256810 h 941637"/>
              <a:gd name="connsiteX57" fmla="*/ 1517515 w 4813246"/>
              <a:gd name="connsiteY57" fmla="*/ 186771 h 94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13246" h="941637">
                <a:moveTo>
                  <a:pt x="1517515" y="186771"/>
                </a:moveTo>
                <a:lnTo>
                  <a:pt x="1284051" y="136187"/>
                </a:lnTo>
                <a:lnTo>
                  <a:pt x="1128409" y="105059"/>
                </a:lnTo>
                <a:lnTo>
                  <a:pt x="941638" y="70039"/>
                </a:lnTo>
                <a:lnTo>
                  <a:pt x="789886" y="46693"/>
                </a:lnTo>
                <a:lnTo>
                  <a:pt x="579769" y="23346"/>
                </a:lnTo>
                <a:lnTo>
                  <a:pt x="365760" y="0"/>
                </a:lnTo>
                <a:lnTo>
                  <a:pt x="23347" y="0"/>
                </a:lnTo>
                <a:lnTo>
                  <a:pt x="3891" y="46693"/>
                </a:lnTo>
                <a:lnTo>
                  <a:pt x="0" y="105059"/>
                </a:lnTo>
                <a:lnTo>
                  <a:pt x="0" y="155642"/>
                </a:lnTo>
                <a:lnTo>
                  <a:pt x="3891" y="198444"/>
                </a:lnTo>
                <a:lnTo>
                  <a:pt x="3891" y="221791"/>
                </a:lnTo>
                <a:lnTo>
                  <a:pt x="19456" y="241246"/>
                </a:lnTo>
                <a:lnTo>
                  <a:pt x="38911" y="252919"/>
                </a:lnTo>
                <a:lnTo>
                  <a:pt x="85604" y="256810"/>
                </a:lnTo>
                <a:lnTo>
                  <a:pt x="151752" y="249028"/>
                </a:lnTo>
                <a:lnTo>
                  <a:pt x="256810" y="229573"/>
                </a:lnTo>
                <a:lnTo>
                  <a:pt x="303503" y="217899"/>
                </a:lnTo>
                <a:lnTo>
                  <a:pt x="431908" y="221791"/>
                </a:lnTo>
                <a:lnTo>
                  <a:pt x="556422" y="221791"/>
                </a:lnTo>
                <a:lnTo>
                  <a:pt x="754867" y="237355"/>
                </a:lnTo>
                <a:lnTo>
                  <a:pt x="996113" y="264592"/>
                </a:lnTo>
                <a:lnTo>
                  <a:pt x="1315180" y="319067"/>
                </a:lnTo>
                <a:lnTo>
                  <a:pt x="1494169" y="354087"/>
                </a:lnTo>
                <a:lnTo>
                  <a:pt x="1708177" y="404671"/>
                </a:lnTo>
                <a:lnTo>
                  <a:pt x="2042809" y="494165"/>
                </a:lnTo>
                <a:lnTo>
                  <a:pt x="2357985" y="583659"/>
                </a:lnTo>
                <a:lnTo>
                  <a:pt x="2595340" y="653699"/>
                </a:lnTo>
                <a:lnTo>
                  <a:pt x="2778220" y="708173"/>
                </a:lnTo>
                <a:lnTo>
                  <a:pt x="2953318" y="762648"/>
                </a:lnTo>
                <a:lnTo>
                  <a:pt x="3237365" y="852143"/>
                </a:lnTo>
                <a:lnTo>
                  <a:pt x="3342424" y="883271"/>
                </a:lnTo>
                <a:lnTo>
                  <a:pt x="3498067" y="918291"/>
                </a:lnTo>
                <a:lnTo>
                  <a:pt x="3610907" y="933855"/>
                </a:lnTo>
                <a:lnTo>
                  <a:pt x="3731530" y="941637"/>
                </a:lnTo>
                <a:lnTo>
                  <a:pt x="3902737" y="918291"/>
                </a:lnTo>
                <a:lnTo>
                  <a:pt x="4089508" y="883271"/>
                </a:lnTo>
                <a:lnTo>
                  <a:pt x="4365774" y="805450"/>
                </a:lnTo>
                <a:lnTo>
                  <a:pt x="4533090" y="747084"/>
                </a:lnTo>
                <a:lnTo>
                  <a:pt x="4673168" y="692609"/>
                </a:lnTo>
                <a:lnTo>
                  <a:pt x="4774336" y="645916"/>
                </a:lnTo>
                <a:lnTo>
                  <a:pt x="4797682" y="630352"/>
                </a:lnTo>
                <a:lnTo>
                  <a:pt x="4813246" y="607006"/>
                </a:lnTo>
                <a:lnTo>
                  <a:pt x="4813246" y="591442"/>
                </a:lnTo>
                <a:lnTo>
                  <a:pt x="4801573" y="579768"/>
                </a:lnTo>
                <a:lnTo>
                  <a:pt x="4758771" y="571986"/>
                </a:lnTo>
                <a:lnTo>
                  <a:pt x="4513634" y="571986"/>
                </a:lnTo>
                <a:lnTo>
                  <a:pt x="4070053" y="564204"/>
                </a:lnTo>
                <a:lnTo>
                  <a:pt x="3688729" y="556422"/>
                </a:lnTo>
                <a:lnTo>
                  <a:pt x="3357988" y="540858"/>
                </a:lnTo>
                <a:lnTo>
                  <a:pt x="3214019" y="529185"/>
                </a:lnTo>
                <a:lnTo>
                  <a:pt x="3050594" y="509729"/>
                </a:lnTo>
                <a:lnTo>
                  <a:pt x="2840477" y="466928"/>
                </a:lnTo>
                <a:lnTo>
                  <a:pt x="2591449" y="416344"/>
                </a:lnTo>
                <a:lnTo>
                  <a:pt x="2214016" y="334631"/>
                </a:lnTo>
                <a:lnTo>
                  <a:pt x="1840473" y="256810"/>
                </a:lnTo>
                <a:lnTo>
                  <a:pt x="1517515" y="18677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D1547F6-47A1-4E6B-81F3-F90E95F24F97}"/>
              </a:ext>
            </a:extLst>
          </p:cNvPr>
          <p:cNvGrpSpPr/>
          <p:nvPr/>
        </p:nvGrpSpPr>
        <p:grpSpPr>
          <a:xfrm>
            <a:off x="3716338" y="1414464"/>
            <a:ext cx="4816475" cy="4640262"/>
            <a:chOff x="3716338" y="1414464"/>
            <a:chExt cx="4816475" cy="4640262"/>
          </a:xfrm>
        </p:grpSpPr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41670739-2318-479B-8E0A-ED8CC4BFD0A7}"/>
                </a:ext>
              </a:extLst>
            </p:cNvPr>
            <p:cNvSpPr/>
            <p:nvPr/>
          </p:nvSpPr>
          <p:spPr>
            <a:xfrm>
              <a:off x="5259387" y="1774826"/>
              <a:ext cx="836613" cy="1120775"/>
            </a:xfrm>
            <a:custGeom>
              <a:avLst/>
              <a:gdLst>
                <a:gd name="connsiteX0" fmla="*/ 340519 w 835819"/>
                <a:gd name="connsiteY0" fmla="*/ 595312 h 1121568"/>
                <a:gd name="connsiteX1" fmla="*/ 233363 w 835819"/>
                <a:gd name="connsiteY1" fmla="*/ 754856 h 1121568"/>
                <a:gd name="connsiteX2" fmla="*/ 92869 w 835819"/>
                <a:gd name="connsiteY2" fmla="*/ 952500 h 1121568"/>
                <a:gd name="connsiteX3" fmla="*/ 23813 w 835819"/>
                <a:gd name="connsiteY3" fmla="*/ 1045368 h 1121568"/>
                <a:gd name="connsiteX4" fmla="*/ 2381 w 835819"/>
                <a:gd name="connsiteY4" fmla="*/ 1081087 h 1121568"/>
                <a:gd name="connsiteX5" fmla="*/ 0 w 835819"/>
                <a:gd name="connsiteY5" fmla="*/ 1102518 h 1121568"/>
                <a:gd name="connsiteX6" fmla="*/ 2381 w 835819"/>
                <a:gd name="connsiteY6" fmla="*/ 1114425 h 1121568"/>
                <a:gd name="connsiteX7" fmla="*/ 7144 w 835819"/>
                <a:gd name="connsiteY7" fmla="*/ 1119187 h 1121568"/>
                <a:gd name="connsiteX8" fmla="*/ 19050 w 835819"/>
                <a:gd name="connsiteY8" fmla="*/ 1121568 h 1121568"/>
                <a:gd name="connsiteX9" fmla="*/ 42863 w 835819"/>
                <a:gd name="connsiteY9" fmla="*/ 1114425 h 1121568"/>
                <a:gd name="connsiteX10" fmla="*/ 92869 w 835819"/>
                <a:gd name="connsiteY10" fmla="*/ 1078706 h 1121568"/>
                <a:gd name="connsiteX11" fmla="*/ 219075 w 835819"/>
                <a:gd name="connsiteY11" fmla="*/ 978693 h 1121568"/>
                <a:gd name="connsiteX12" fmla="*/ 381000 w 835819"/>
                <a:gd name="connsiteY12" fmla="*/ 833437 h 1121568"/>
                <a:gd name="connsiteX13" fmla="*/ 519113 w 835819"/>
                <a:gd name="connsiteY13" fmla="*/ 695325 h 1121568"/>
                <a:gd name="connsiteX14" fmla="*/ 581025 w 835819"/>
                <a:gd name="connsiteY14" fmla="*/ 623887 h 1121568"/>
                <a:gd name="connsiteX15" fmla="*/ 676275 w 835819"/>
                <a:gd name="connsiteY15" fmla="*/ 514350 h 1121568"/>
                <a:gd name="connsiteX16" fmla="*/ 714375 w 835819"/>
                <a:gd name="connsiteY16" fmla="*/ 457200 h 1121568"/>
                <a:gd name="connsiteX17" fmla="*/ 733425 w 835819"/>
                <a:gd name="connsiteY17" fmla="*/ 431006 h 1121568"/>
                <a:gd name="connsiteX18" fmla="*/ 754856 w 835819"/>
                <a:gd name="connsiteY18" fmla="*/ 402431 h 1121568"/>
                <a:gd name="connsiteX19" fmla="*/ 773906 w 835819"/>
                <a:gd name="connsiteY19" fmla="*/ 383381 h 1121568"/>
                <a:gd name="connsiteX20" fmla="*/ 792956 w 835819"/>
                <a:gd name="connsiteY20" fmla="*/ 369093 h 1121568"/>
                <a:gd name="connsiteX21" fmla="*/ 809625 w 835819"/>
                <a:gd name="connsiteY21" fmla="*/ 361950 h 1121568"/>
                <a:gd name="connsiteX22" fmla="*/ 823913 w 835819"/>
                <a:gd name="connsiteY22" fmla="*/ 352425 h 1121568"/>
                <a:gd name="connsiteX23" fmla="*/ 833438 w 835819"/>
                <a:gd name="connsiteY23" fmla="*/ 333375 h 1121568"/>
                <a:gd name="connsiteX24" fmla="*/ 835819 w 835819"/>
                <a:gd name="connsiteY24" fmla="*/ 316706 h 1121568"/>
                <a:gd name="connsiteX25" fmla="*/ 831056 w 835819"/>
                <a:gd name="connsiteY25" fmla="*/ 285750 h 1121568"/>
                <a:gd name="connsiteX26" fmla="*/ 816769 w 835819"/>
                <a:gd name="connsiteY26" fmla="*/ 254793 h 1121568"/>
                <a:gd name="connsiteX27" fmla="*/ 795338 w 835819"/>
                <a:gd name="connsiteY27" fmla="*/ 223837 h 1121568"/>
                <a:gd name="connsiteX28" fmla="*/ 769144 w 835819"/>
                <a:gd name="connsiteY28" fmla="*/ 190500 h 1121568"/>
                <a:gd name="connsiteX29" fmla="*/ 745331 w 835819"/>
                <a:gd name="connsiteY29" fmla="*/ 161925 h 1121568"/>
                <a:gd name="connsiteX30" fmla="*/ 721519 w 835819"/>
                <a:gd name="connsiteY30" fmla="*/ 140493 h 1121568"/>
                <a:gd name="connsiteX31" fmla="*/ 688181 w 835819"/>
                <a:gd name="connsiteY31" fmla="*/ 109537 h 1121568"/>
                <a:gd name="connsiteX32" fmla="*/ 638175 w 835819"/>
                <a:gd name="connsiteY32" fmla="*/ 76200 h 1121568"/>
                <a:gd name="connsiteX33" fmla="*/ 590550 w 835819"/>
                <a:gd name="connsiteY33" fmla="*/ 52387 h 1121568"/>
                <a:gd name="connsiteX34" fmla="*/ 533400 w 835819"/>
                <a:gd name="connsiteY34" fmla="*/ 26193 h 1121568"/>
                <a:gd name="connsiteX35" fmla="*/ 481013 w 835819"/>
                <a:gd name="connsiteY35" fmla="*/ 11906 h 1121568"/>
                <a:gd name="connsiteX36" fmla="*/ 450056 w 835819"/>
                <a:gd name="connsiteY36" fmla="*/ 0 h 1121568"/>
                <a:gd name="connsiteX37" fmla="*/ 428625 w 835819"/>
                <a:gd name="connsiteY37" fmla="*/ 0 h 1121568"/>
                <a:gd name="connsiteX38" fmla="*/ 421481 w 835819"/>
                <a:gd name="connsiteY38" fmla="*/ 7143 h 1121568"/>
                <a:gd name="connsiteX39" fmla="*/ 421481 w 835819"/>
                <a:gd name="connsiteY39" fmla="*/ 21431 h 1121568"/>
                <a:gd name="connsiteX40" fmla="*/ 428625 w 835819"/>
                <a:gd name="connsiteY40" fmla="*/ 40481 h 1121568"/>
                <a:gd name="connsiteX41" fmla="*/ 447675 w 835819"/>
                <a:gd name="connsiteY41" fmla="*/ 69056 h 1121568"/>
                <a:gd name="connsiteX42" fmla="*/ 466725 w 835819"/>
                <a:gd name="connsiteY42" fmla="*/ 92868 h 1121568"/>
                <a:gd name="connsiteX43" fmla="*/ 478631 w 835819"/>
                <a:gd name="connsiteY43" fmla="*/ 111918 h 1121568"/>
                <a:gd name="connsiteX44" fmla="*/ 492919 w 835819"/>
                <a:gd name="connsiteY44" fmla="*/ 147637 h 1121568"/>
                <a:gd name="connsiteX45" fmla="*/ 497681 w 835819"/>
                <a:gd name="connsiteY45" fmla="*/ 171450 h 1121568"/>
                <a:gd name="connsiteX46" fmla="*/ 500063 w 835819"/>
                <a:gd name="connsiteY46" fmla="*/ 197643 h 1121568"/>
                <a:gd name="connsiteX47" fmla="*/ 500063 w 835819"/>
                <a:gd name="connsiteY47" fmla="*/ 226218 h 1121568"/>
                <a:gd name="connsiteX48" fmla="*/ 497681 w 835819"/>
                <a:gd name="connsiteY48" fmla="*/ 271462 h 1121568"/>
                <a:gd name="connsiteX49" fmla="*/ 485775 w 835819"/>
                <a:gd name="connsiteY49" fmla="*/ 328612 h 1121568"/>
                <a:gd name="connsiteX50" fmla="*/ 457200 w 835819"/>
                <a:gd name="connsiteY50" fmla="*/ 400050 h 1121568"/>
                <a:gd name="connsiteX51" fmla="*/ 388144 w 835819"/>
                <a:gd name="connsiteY51" fmla="*/ 523875 h 1121568"/>
                <a:gd name="connsiteX52" fmla="*/ 340519 w 835819"/>
                <a:gd name="connsiteY52" fmla="*/ 595312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5819" h="1121568">
                  <a:moveTo>
                    <a:pt x="340519" y="595312"/>
                  </a:moveTo>
                  <a:lnTo>
                    <a:pt x="233363" y="754856"/>
                  </a:lnTo>
                  <a:lnTo>
                    <a:pt x="92869" y="952500"/>
                  </a:lnTo>
                  <a:lnTo>
                    <a:pt x="23813" y="1045368"/>
                  </a:lnTo>
                  <a:lnTo>
                    <a:pt x="2381" y="1081087"/>
                  </a:lnTo>
                  <a:lnTo>
                    <a:pt x="0" y="1102518"/>
                  </a:lnTo>
                  <a:lnTo>
                    <a:pt x="2381" y="1114425"/>
                  </a:lnTo>
                  <a:lnTo>
                    <a:pt x="7144" y="1119187"/>
                  </a:lnTo>
                  <a:lnTo>
                    <a:pt x="19050" y="1121568"/>
                  </a:lnTo>
                  <a:lnTo>
                    <a:pt x="42863" y="1114425"/>
                  </a:lnTo>
                  <a:lnTo>
                    <a:pt x="92869" y="1078706"/>
                  </a:lnTo>
                  <a:lnTo>
                    <a:pt x="219075" y="978693"/>
                  </a:lnTo>
                  <a:lnTo>
                    <a:pt x="381000" y="833437"/>
                  </a:lnTo>
                  <a:lnTo>
                    <a:pt x="519113" y="695325"/>
                  </a:lnTo>
                  <a:lnTo>
                    <a:pt x="581025" y="623887"/>
                  </a:lnTo>
                  <a:lnTo>
                    <a:pt x="676275" y="514350"/>
                  </a:lnTo>
                  <a:lnTo>
                    <a:pt x="714375" y="457200"/>
                  </a:lnTo>
                  <a:lnTo>
                    <a:pt x="733425" y="431006"/>
                  </a:lnTo>
                  <a:lnTo>
                    <a:pt x="754856" y="402431"/>
                  </a:lnTo>
                  <a:lnTo>
                    <a:pt x="773906" y="383381"/>
                  </a:lnTo>
                  <a:lnTo>
                    <a:pt x="792956" y="369093"/>
                  </a:lnTo>
                  <a:lnTo>
                    <a:pt x="809625" y="361950"/>
                  </a:lnTo>
                  <a:lnTo>
                    <a:pt x="823913" y="352425"/>
                  </a:lnTo>
                  <a:lnTo>
                    <a:pt x="833438" y="333375"/>
                  </a:lnTo>
                  <a:lnTo>
                    <a:pt x="835819" y="316706"/>
                  </a:lnTo>
                  <a:lnTo>
                    <a:pt x="831056" y="285750"/>
                  </a:lnTo>
                  <a:lnTo>
                    <a:pt x="816769" y="254793"/>
                  </a:lnTo>
                  <a:lnTo>
                    <a:pt x="795338" y="223837"/>
                  </a:lnTo>
                  <a:lnTo>
                    <a:pt x="769144" y="190500"/>
                  </a:lnTo>
                  <a:lnTo>
                    <a:pt x="745331" y="161925"/>
                  </a:lnTo>
                  <a:lnTo>
                    <a:pt x="721519" y="140493"/>
                  </a:lnTo>
                  <a:lnTo>
                    <a:pt x="688181" y="109537"/>
                  </a:lnTo>
                  <a:lnTo>
                    <a:pt x="638175" y="76200"/>
                  </a:lnTo>
                  <a:lnTo>
                    <a:pt x="590550" y="52387"/>
                  </a:lnTo>
                  <a:lnTo>
                    <a:pt x="533400" y="26193"/>
                  </a:lnTo>
                  <a:lnTo>
                    <a:pt x="481013" y="11906"/>
                  </a:lnTo>
                  <a:lnTo>
                    <a:pt x="450056" y="0"/>
                  </a:lnTo>
                  <a:lnTo>
                    <a:pt x="428625" y="0"/>
                  </a:lnTo>
                  <a:lnTo>
                    <a:pt x="421481" y="7143"/>
                  </a:lnTo>
                  <a:lnTo>
                    <a:pt x="421481" y="21431"/>
                  </a:lnTo>
                  <a:lnTo>
                    <a:pt x="428625" y="40481"/>
                  </a:lnTo>
                  <a:lnTo>
                    <a:pt x="447675" y="69056"/>
                  </a:lnTo>
                  <a:lnTo>
                    <a:pt x="466725" y="92868"/>
                  </a:lnTo>
                  <a:lnTo>
                    <a:pt x="478631" y="111918"/>
                  </a:lnTo>
                  <a:lnTo>
                    <a:pt x="492919" y="147637"/>
                  </a:lnTo>
                  <a:lnTo>
                    <a:pt x="497681" y="171450"/>
                  </a:lnTo>
                  <a:lnTo>
                    <a:pt x="500063" y="197643"/>
                  </a:lnTo>
                  <a:lnTo>
                    <a:pt x="500063" y="226218"/>
                  </a:lnTo>
                  <a:lnTo>
                    <a:pt x="497681" y="271462"/>
                  </a:lnTo>
                  <a:lnTo>
                    <a:pt x="485775" y="328612"/>
                  </a:lnTo>
                  <a:lnTo>
                    <a:pt x="457200" y="400050"/>
                  </a:lnTo>
                  <a:lnTo>
                    <a:pt x="388144" y="523875"/>
                  </a:lnTo>
                  <a:lnTo>
                    <a:pt x="340519" y="5953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7">
              <a:extLst>
                <a:ext uri="{FF2B5EF4-FFF2-40B4-BE49-F238E27FC236}">
                  <a16:creationId xmlns:a16="http://schemas.microsoft.com/office/drawing/2014/main" id="{785FCE27-E2A5-40C9-B42A-FBAB46C83D74}"/>
                </a:ext>
              </a:extLst>
            </p:cNvPr>
            <p:cNvSpPr/>
            <p:nvPr/>
          </p:nvSpPr>
          <p:spPr>
            <a:xfrm>
              <a:off x="5499100" y="3894139"/>
              <a:ext cx="527050" cy="1233487"/>
            </a:xfrm>
            <a:custGeom>
              <a:avLst/>
              <a:gdLst>
                <a:gd name="connsiteX0" fmla="*/ 481670 w 528034"/>
                <a:gd name="connsiteY0" fmla="*/ 497125 h 1233796"/>
                <a:gd name="connsiteX1" fmla="*/ 455912 w 528034"/>
                <a:gd name="connsiteY1" fmla="*/ 226668 h 1233796"/>
                <a:gd name="connsiteX2" fmla="*/ 386366 w 528034"/>
                <a:gd name="connsiteY2" fmla="*/ 69546 h 1233796"/>
                <a:gd name="connsiteX3" fmla="*/ 352881 w 528034"/>
                <a:gd name="connsiteY3" fmla="*/ 59243 h 1233796"/>
                <a:gd name="connsiteX4" fmla="*/ 319396 w 528034"/>
                <a:gd name="connsiteY4" fmla="*/ 51516 h 1233796"/>
                <a:gd name="connsiteX5" fmla="*/ 247274 w 528034"/>
                <a:gd name="connsiteY5" fmla="*/ 33485 h 1233796"/>
                <a:gd name="connsiteX6" fmla="*/ 182880 w 528034"/>
                <a:gd name="connsiteY6" fmla="*/ 18031 h 1233796"/>
                <a:gd name="connsiteX7" fmla="*/ 126213 w 528034"/>
                <a:gd name="connsiteY7" fmla="*/ 7728 h 1233796"/>
                <a:gd name="connsiteX8" fmla="*/ 95304 w 528034"/>
                <a:gd name="connsiteY8" fmla="*/ 2576 h 1233796"/>
                <a:gd name="connsiteX9" fmla="*/ 64394 w 528034"/>
                <a:gd name="connsiteY9" fmla="*/ 0 h 1233796"/>
                <a:gd name="connsiteX10" fmla="*/ 30909 w 528034"/>
                <a:gd name="connsiteY10" fmla="*/ 2576 h 1233796"/>
                <a:gd name="connsiteX11" fmla="*/ 10303 w 528034"/>
                <a:gd name="connsiteY11" fmla="*/ 5152 h 1233796"/>
                <a:gd name="connsiteX12" fmla="*/ 2576 w 528034"/>
                <a:gd name="connsiteY12" fmla="*/ 10303 h 1233796"/>
                <a:gd name="connsiteX13" fmla="*/ 0 w 528034"/>
                <a:gd name="connsiteY13" fmla="*/ 20606 h 1233796"/>
                <a:gd name="connsiteX14" fmla="*/ 0 w 528034"/>
                <a:gd name="connsiteY14" fmla="*/ 30910 h 1233796"/>
                <a:gd name="connsiteX15" fmla="*/ 12879 w 528034"/>
                <a:gd name="connsiteY15" fmla="*/ 48940 h 1233796"/>
                <a:gd name="connsiteX16" fmla="*/ 36061 w 528034"/>
                <a:gd name="connsiteY16" fmla="*/ 77274 h 1233796"/>
                <a:gd name="connsiteX17" fmla="*/ 66970 w 528034"/>
                <a:gd name="connsiteY17" fmla="*/ 100455 h 1233796"/>
                <a:gd name="connsiteX18" fmla="*/ 97879 w 528034"/>
                <a:gd name="connsiteY18" fmla="*/ 121062 h 1233796"/>
                <a:gd name="connsiteX19" fmla="*/ 121061 w 528034"/>
                <a:gd name="connsiteY19" fmla="*/ 144244 h 1233796"/>
                <a:gd name="connsiteX20" fmla="*/ 146819 w 528034"/>
                <a:gd name="connsiteY20" fmla="*/ 177729 h 1233796"/>
                <a:gd name="connsiteX21" fmla="*/ 177728 w 528034"/>
                <a:gd name="connsiteY21" fmla="*/ 236972 h 1233796"/>
                <a:gd name="connsiteX22" fmla="*/ 200910 w 528034"/>
                <a:gd name="connsiteY22" fmla="*/ 288487 h 1233796"/>
                <a:gd name="connsiteX23" fmla="*/ 216365 w 528034"/>
                <a:gd name="connsiteY23" fmla="*/ 337427 h 1233796"/>
                <a:gd name="connsiteX24" fmla="*/ 239547 w 528034"/>
                <a:gd name="connsiteY24" fmla="*/ 461064 h 1233796"/>
                <a:gd name="connsiteX25" fmla="*/ 257577 w 528034"/>
                <a:gd name="connsiteY25" fmla="*/ 592428 h 1233796"/>
                <a:gd name="connsiteX26" fmla="*/ 267880 w 528034"/>
                <a:gd name="connsiteY26" fmla="*/ 723793 h 1233796"/>
                <a:gd name="connsiteX27" fmla="*/ 275608 w 528034"/>
                <a:gd name="connsiteY27" fmla="*/ 824248 h 1233796"/>
                <a:gd name="connsiteX28" fmla="*/ 278184 w 528034"/>
                <a:gd name="connsiteY28" fmla="*/ 945310 h 1233796"/>
                <a:gd name="connsiteX29" fmla="*/ 278184 w 528034"/>
                <a:gd name="connsiteY29" fmla="*/ 1001977 h 1233796"/>
                <a:gd name="connsiteX30" fmla="*/ 280759 w 528034"/>
                <a:gd name="connsiteY30" fmla="*/ 1066371 h 1233796"/>
                <a:gd name="connsiteX31" fmla="*/ 288487 w 528034"/>
                <a:gd name="connsiteY31" fmla="*/ 1112735 h 1233796"/>
                <a:gd name="connsiteX32" fmla="*/ 303941 w 528034"/>
                <a:gd name="connsiteY32" fmla="*/ 1148796 h 1233796"/>
                <a:gd name="connsiteX33" fmla="*/ 321972 w 528034"/>
                <a:gd name="connsiteY33" fmla="*/ 1177129 h 1233796"/>
                <a:gd name="connsiteX34" fmla="*/ 340002 w 528034"/>
                <a:gd name="connsiteY34" fmla="*/ 1197735 h 1233796"/>
                <a:gd name="connsiteX35" fmla="*/ 358033 w 528034"/>
                <a:gd name="connsiteY35" fmla="*/ 1213190 h 1233796"/>
                <a:gd name="connsiteX36" fmla="*/ 378639 w 528034"/>
                <a:gd name="connsiteY36" fmla="*/ 1226069 h 1233796"/>
                <a:gd name="connsiteX37" fmla="*/ 396669 w 528034"/>
                <a:gd name="connsiteY37" fmla="*/ 1233796 h 1233796"/>
                <a:gd name="connsiteX38" fmla="*/ 417275 w 528034"/>
                <a:gd name="connsiteY38" fmla="*/ 1231221 h 1233796"/>
                <a:gd name="connsiteX39" fmla="*/ 437882 w 528034"/>
                <a:gd name="connsiteY39" fmla="*/ 1223493 h 1233796"/>
                <a:gd name="connsiteX40" fmla="*/ 453336 w 528034"/>
                <a:gd name="connsiteY40" fmla="*/ 1213190 h 1233796"/>
                <a:gd name="connsiteX41" fmla="*/ 466215 w 528034"/>
                <a:gd name="connsiteY41" fmla="*/ 1200311 h 1233796"/>
                <a:gd name="connsiteX42" fmla="*/ 479094 w 528034"/>
                <a:gd name="connsiteY42" fmla="*/ 1182281 h 1233796"/>
                <a:gd name="connsiteX43" fmla="*/ 494549 w 528034"/>
                <a:gd name="connsiteY43" fmla="*/ 1153947 h 1233796"/>
                <a:gd name="connsiteX44" fmla="*/ 507428 w 528034"/>
                <a:gd name="connsiteY44" fmla="*/ 1115311 h 1233796"/>
                <a:gd name="connsiteX45" fmla="*/ 528034 w 528034"/>
                <a:gd name="connsiteY45" fmla="*/ 1035462 h 1233796"/>
                <a:gd name="connsiteX46" fmla="*/ 525458 w 528034"/>
                <a:gd name="connsiteY46" fmla="*/ 880915 h 1233796"/>
                <a:gd name="connsiteX47" fmla="*/ 481670 w 528034"/>
                <a:gd name="connsiteY47" fmla="*/ 497125 h 123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8034" h="1233796">
                  <a:moveTo>
                    <a:pt x="481670" y="497125"/>
                  </a:moveTo>
                  <a:lnTo>
                    <a:pt x="455912" y="226668"/>
                  </a:lnTo>
                  <a:lnTo>
                    <a:pt x="386366" y="69546"/>
                  </a:lnTo>
                  <a:lnTo>
                    <a:pt x="352881" y="59243"/>
                  </a:lnTo>
                  <a:lnTo>
                    <a:pt x="319396" y="51516"/>
                  </a:lnTo>
                  <a:lnTo>
                    <a:pt x="247274" y="33485"/>
                  </a:lnTo>
                  <a:lnTo>
                    <a:pt x="182880" y="18031"/>
                  </a:lnTo>
                  <a:lnTo>
                    <a:pt x="126213" y="7728"/>
                  </a:lnTo>
                  <a:lnTo>
                    <a:pt x="95304" y="2576"/>
                  </a:lnTo>
                  <a:lnTo>
                    <a:pt x="64394" y="0"/>
                  </a:lnTo>
                  <a:lnTo>
                    <a:pt x="30909" y="2576"/>
                  </a:lnTo>
                  <a:lnTo>
                    <a:pt x="10303" y="5152"/>
                  </a:lnTo>
                  <a:lnTo>
                    <a:pt x="2576" y="10303"/>
                  </a:lnTo>
                  <a:lnTo>
                    <a:pt x="0" y="20606"/>
                  </a:lnTo>
                  <a:lnTo>
                    <a:pt x="0" y="30910"/>
                  </a:lnTo>
                  <a:lnTo>
                    <a:pt x="12879" y="48940"/>
                  </a:lnTo>
                  <a:lnTo>
                    <a:pt x="36061" y="77274"/>
                  </a:lnTo>
                  <a:lnTo>
                    <a:pt x="66970" y="100455"/>
                  </a:lnTo>
                  <a:lnTo>
                    <a:pt x="97879" y="121062"/>
                  </a:lnTo>
                  <a:lnTo>
                    <a:pt x="121061" y="144244"/>
                  </a:lnTo>
                  <a:lnTo>
                    <a:pt x="146819" y="177729"/>
                  </a:lnTo>
                  <a:lnTo>
                    <a:pt x="177728" y="236972"/>
                  </a:lnTo>
                  <a:lnTo>
                    <a:pt x="200910" y="288487"/>
                  </a:lnTo>
                  <a:lnTo>
                    <a:pt x="216365" y="337427"/>
                  </a:lnTo>
                  <a:lnTo>
                    <a:pt x="239547" y="461064"/>
                  </a:lnTo>
                  <a:lnTo>
                    <a:pt x="257577" y="592428"/>
                  </a:lnTo>
                  <a:lnTo>
                    <a:pt x="267880" y="723793"/>
                  </a:lnTo>
                  <a:lnTo>
                    <a:pt x="275608" y="824248"/>
                  </a:lnTo>
                  <a:cubicBezTo>
                    <a:pt x="276467" y="864602"/>
                    <a:pt x="277325" y="904956"/>
                    <a:pt x="278184" y="945310"/>
                  </a:cubicBezTo>
                  <a:lnTo>
                    <a:pt x="278184" y="1001977"/>
                  </a:lnTo>
                  <a:cubicBezTo>
                    <a:pt x="279042" y="1023442"/>
                    <a:pt x="279901" y="1044906"/>
                    <a:pt x="280759" y="1066371"/>
                  </a:cubicBezTo>
                  <a:lnTo>
                    <a:pt x="288487" y="1112735"/>
                  </a:lnTo>
                  <a:lnTo>
                    <a:pt x="303941" y="1148796"/>
                  </a:lnTo>
                  <a:lnTo>
                    <a:pt x="321972" y="1177129"/>
                  </a:lnTo>
                  <a:lnTo>
                    <a:pt x="340002" y="1197735"/>
                  </a:lnTo>
                  <a:lnTo>
                    <a:pt x="358033" y="1213190"/>
                  </a:lnTo>
                  <a:lnTo>
                    <a:pt x="378639" y="1226069"/>
                  </a:lnTo>
                  <a:lnTo>
                    <a:pt x="396669" y="1233796"/>
                  </a:lnTo>
                  <a:lnTo>
                    <a:pt x="417275" y="1231221"/>
                  </a:lnTo>
                  <a:lnTo>
                    <a:pt x="437882" y="1223493"/>
                  </a:lnTo>
                  <a:lnTo>
                    <a:pt x="453336" y="1213190"/>
                  </a:lnTo>
                  <a:lnTo>
                    <a:pt x="466215" y="1200311"/>
                  </a:lnTo>
                  <a:lnTo>
                    <a:pt x="479094" y="1182281"/>
                  </a:lnTo>
                  <a:lnTo>
                    <a:pt x="494549" y="1153947"/>
                  </a:lnTo>
                  <a:lnTo>
                    <a:pt x="507428" y="1115311"/>
                  </a:lnTo>
                  <a:lnTo>
                    <a:pt x="528034" y="1035462"/>
                  </a:lnTo>
                  <a:cubicBezTo>
                    <a:pt x="527175" y="983946"/>
                    <a:pt x="526317" y="932431"/>
                    <a:pt x="525458" y="880915"/>
                  </a:cubicBezTo>
                  <a:lnTo>
                    <a:pt x="481670" y="497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0">
              <a:extLst>
                <a:ext uri="{FF2B5EF4-FFF2-40B4-BE49-F238E27FC236}">
                  <a16:creationId xmlns:a16="http://schemas.microsoft.com/office/drawing/2014/main" id="{804D4E1E-06A0-4584-97F6-7F13F5C4CE9D}"/>
                </a:ext>
              </a:extLst>
            </p:cNvPr>
            <p:cNvSpPr/>
            <p:nvPr/>
          </p:nvSpPr>
          <p:spPr>
            <a:xfrm>
              <a:off x="3906838" y="1804989"/>
              <a:ext cx="800100" cy="530225"/>
            </a:xfrm>
            <a:custGeom>
              <a:avLst/>
              <a:gdLst>
                <a:gd name="connsiteX0" fmla="*/ 690563 w 800100"/>
                <a:gd name="connsiteY0" fmla="*/ 242887 h 531018"/>
                <a:gd name="connsiteX1" fmla="*/ 659607 w 800100"/>
                <a:gd name="connsiteY1" fmla="*/ 202406 h 531018"/>
                <a:gd name="connsiteX2" fmla="*/ 619125 w 800100"/>
                <a:gd name="connsiteY2" fmla="*/ 164306 h 531018"/>
                <a:gd name="connsiteX3" fmla="*/ 595313 w 800100"/>
                <a:gd name="connsiteY3" fmla="*/ 145256 h 531018"/>
                <a:gd name="connsiteX4" fmla="*/ 573882 w 800100"/>
                <a:gd name="connsiteY4" fmla="*/ 133350 h 531018"/>
                <a:gd name="connsiteX5" fmla="*/ 557213 w 800100"/>
                <a:gd name="connsiteY5" fmla="*/ 130968 h 531018"/>
                <a:gd name="connsiteX6" fmla="*/ 507207 w 800100"/>
                <a:gd name="connsiteY6" fmla="*/ 130968 h 531018"/>
                <a:gd name="connsiteX7" fmla="*/ 404813 w 800100"/>
                <a:gd name="connsiteY7" fmla="*/ 126206 h 531018"/>
                <a:gd name="connsiteX8" fmla="*/ 342900 w 800100"/>
                <a:gd name="connsiteY8" fmla="*/ 119062 h 531018"/>
                <a:gd name="connsiteX9" fmla="*/ 276225 w 800100"/>
                <a:gd name="connsiteY9" fmla="*/ 109537 h 531018"/>
                <a:gd name="connsiteX10" fmla="*/ 226219 w 800100"/>
                <a:gd name="connsiteY10" fmla="*/ 97631 h 531018"/>
                <a:gd name="connsiteX11" fmla="*/ 180975 w 800100"/>
                <a:gd name="connsiteY11" fmla="*/ 83343 h 531018"/>
                <a:gd name="connsiteX12" fmla="*/ 130969 w 800100"/>
                <a:gd name="connsiteY12" fmla="*/ 61912 h 531018"/>
                <a:gd name="connsiteX13" fmla="*/ 92869 w 800100"/>
                <a:gd name="connsiteY13" fmla="*/ 40481 h 531018"/>
                <a:gd name="connsiteX14" fmla="*/ 61913 w 800100"/>
                <a:gd name="connsiteY14" fmla="*/ 19050 h 531018"/>
                <a:gd name="connsiteX15" fmla="*/ 47625 w 800100"/>
                <a:gd name="connsiteY15" fmla="*/ 9525 h 531018"/>
                <a:gd name="connsiteX16" fmla="*/ 19050 w 800100"/>
                <a:gd name="connsiteY16" fmla="*/ 0 h 531018"/>
                <a:gd name="connsiteX17" fmla="*/ 4763 w 800100"/>
                <a:gd name="connsiteY17" fmla="*/ 4762 h 531018"/>
                <a:gd name="connsiteX18" fmla="*/ 0 w 800100"/>
                <a:gd name="connsiteY18" fmla="*/ 14287 h 531018"/>
                <a:gd name="connsiteX19" fmla="*/ 4763 w 800100"/>
                <a:gd name="connsiteY19" fmla="*/ 40481 h 531018"/>
                <a:gd name="connsiteX20" fmla="*/ 26194 w 800100"/>
                <a:gd name="connsiteY20" fmla="*/ 71437 h 531018"/>
                <a:gd name="connsiteX21" fmla="*/ 54769 w 800100"/>
                <a:gd name="connsiteY21" fmla="*/ 109537 h 531018"/>
                <a:gd name="connsiteX22" fmla="*/ 121444 w 800100"/>
                <a:gd name="connsiteY22" fmla="*/ 183356 h 531018"/>
                <a:gd name="connsiteX23" fmla="*/ 190500 w 800100"/>
                <a:gd name="connsiteY23" fmla="*/ 257175 h 531018"/>
                <a:gd name="connsiteX24" fmla="*/ 252413 w 800100"/>
                <a:gd name="connsiteY24" fmla="*/ 311943 h 531018"/>
                <a:gd name="connsiteX25" fmla="*/ 323850 w 800100"/>
                <a:gd name="connsiteY25" fmla="*/ 369093 h 531018"/>
                <a:gd name="connsiteX26" fmla="*/ 395288 w 800100"/>
                <a:gd name="connsiteY26" fmla="*/ 416718 h 531018"/>
                <a:gd name="connsiteX27" fmla="*/ 469107 w 800100"/>
                <a:gd name="connsiteY27" fmla="*/ 457200 h 531018"/>
                <a:gd name="connsiteX28" fmla="*/ 533400 w 800100"/>
                <a:gd name="connsiteY28" fmla="*/ 485775 h 531018"/>
                <a:gd name="connsiteX29" fmla="*/ 602457 w 800100"/>
                <a:gd name="connsiteY29" fmla="*/ 509587 h 531018"/>
                <a:gd name="connsiteX30" fmla="*/ 673894 w 800100"/>
                <a:gd name="connsiteY30" fmla="*/ 526256 h 531018"/>
                <a:gd name="connsiteX31" fmla="*/ 702469 w 800100"/>
                <a:gd name="connsiteY31" fmla="*/ 531018 h 531018"/>
                <a:gd name="connsiteX32" fmla="*/ 728663 w 800100"/>
                <a:gd name="connsiteY32" fmla="*/ 526256 h 531018"/>
                <a:gd name="connsiteX33" fmla="*/ 759619 w 800100"/>
                <a:gd name="connsiteY33" fmla="*/ 509587 h 531018"/>
                <a:gd name="connsiteX34" fmla="*/ 781050 w 800100"/>
                <a:gd name="connsiteY34" fmla="*/ 495300 h 531018"/>
                <a:gd name="connsiteX35" fmla="*/ 792957 w 800100"/>
                <a:gd name="connsiteY35" fmla="*/ 478631 h 531018"/>
                <a:gd name="connsiteX36" fmla="*/ 797719 w 800100"/>
                <a:gd name="connsiteY36" fmla="*/ 464343 h 531018"/>
                <a:gd name="connsiteX37" fmla="*/ 800100 w 800100"/>
                <a:gd name="connsiteY37" fmla="*/ 442912 h 531018"/>
                <a:gd name="connsiteX38" fmla="*/ 797719 w 800100"/>
                <a:gd name="connsiteY38" fmla="*/ 423862 h 531018"/>
                <a:gd name="connsiteX39" fmla="*/ 792957 w 800100"/>
                <a:gd name="connsiteY39" fmla="*/ 400050 h 531018"/>
                <a:gd name="connsiteX40" fmla="*/ 781050 w 800100"/>
                <a:gd name="connsiteY40" fmla="*/ 373856 h 531018"/>
                <a:gd name="connsiteX41" fmla="*/ 742950 w 800100"/>
                <a:gd name="connsiteY41" fmla="*/ 311943 h 531018"/>
                <a:gd name="connsiteX42" fmla="*/ 690563 w 800100"/>
                <a:gd name="connsiteY42" fmla="*/ 24288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531018">
                  <a:moveTo>
                    <a:pt x="690563" y="242887"/>
                  </a:moveTo>
                  <a:lnTo>
                    <a:pt x="659607" y="202406"/>
                  </a:lnTo>
                  <a:lnTo>
                    <a:pt x="619125" y="164306"/>
                  </a:lnTo>
                  <a:lnTo>
                    <a:pt x="595313" y="145256"/>
                  </a:lnTo>
                  <a:lnTo>
                    <a:pt x="573882" y="133350"/>
                  </a:lnTo>
                  <a:lnTo>
                    <a:pt x="557213" y="130968"/>
                  </a:lnTo>
                  <a:lnTo>
                    <a:pt x="507207" y="130968"/>
                  </a:lnTo>
                  <a:lnTo>
                    <a:pt x="404813" y="126206"/>
                  </a:lnTo>
                  <a:lnTo>
                    <a:pt x="342900" y="119062"/>
                  </a:lnTo>
                  <a:lnTo>
                    <a:pt x="276225" y="109537"/>
                  </a:lnTo>
                  <a:lnTo>
                    <a:pt x="226219" y="97631"/>
                  </a:lnTo>
                  <a:lnTo>
                    <a:pt x="180975" y="83343"/>
                  </a:lnTo>
                  <a:lnTo>
                    <a:pt x="130969" y="61912"/>
                  </a:lnTo>
                  <a:lnTo>
                    <a:pt x="92869" y="40481"/>
                  </a:lnTo>
                  <a:lnTo>
                    <a:pt x="61913" y="19050"/>
                  </a:lnTo>
                  <a:lnTo>
                    <a:pt x="47625" y="9525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4287"/>
                  </a:lnTo>
                  <a:lnTo>
                    <a:pt x="4763" y="40481"/>
                  </a:lnTo>
                  <a:lnTo>
                    <a:pt x="26194" y="71437"/>
                  </a:lnTo>
                  <a:lnTo>
                    <a:pt x="54769" y="109537"/>
                  </a:lnTo>
                  <a:lnTo>
                    <a:pt x="121444" y="183356"/>
                  </a:lnTo>
                  <a:lnTo>
                    <a:pt x="190500" y="257175"/>
                  </a:lnTo>
                  <a:lnTo>
                    <a:pt x="252413" y="311943"/>
                  </a:lnTo>
                  <a:lnTo>
                    <a:pt x="323850" y="369093"/>
                  </a:lnTo>
                  <a:lnTo>
                    <a:pt x="395288" y="416718"/>
                  </a:lnTo>
                  <a:lnTo>
                    <a:pt x="469107" y="457200"/>
                  </a:lnTo>
                  <a:lnTo>
                    <a:pt x="533400" y="485775"/>
                  </a:lnTo>
                  <a:lnTo>
                    <a:pt x="602457" y="509587"/>
                  </a:lnTo>
                  <a:lnTo>
                    <a:pt x="673894" y="526256"/>
                  </a:lnTo>
                  <a:lnTo>
                    <a:pt x="702469" y="531018"/>
                  </a:lnTo>
                  <a:lnTo>
                    <a:pt x="728663" y="526256"/>
                  </a:lnTo>
                  <a:lnTo>
                    <a:pt x="759619" y="509587"/>
                  </a:lnTo>
                  <a:lnTo>
                    <a:pt x="781050" y="495300"/>
                  </a:lnTo>
                  <a:lnTo>
                    <a:pt x="792957" y="478631"/>
                  </a:lnTo>
                  <a:lnTo>
                    <a:pt x="797719" y="464343"/>
                  </a:lnTo>
                  <a:lnTo>
                    <a:pt x="800100" y="442912"/>
                  </a:lnTo>
                  <a:lnTo>
                    <a:pt x="797719" y="423862"/>
                  </a:lnTo>
                  <a:lnTo>
                    <a:pt x="792957" y="400050"/>
                  </a:lnTo>
                  <a:lnTo>
                    <a:pt x="781050" y="373856"/>
                  </a:lnTo>
                  <a:lnTo>
                    <a:pt x="742950" y="311943"/>
                  </a:lnTo>
                  <a:lnTo>
                    <a:pt x="690563" y="2428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FBEFDE3A-B347-4B1A-A860-9C8FEA1CE4B2}"/>
                </a:ext>
              </a:extLst>
            </p:cNvPr>
            <p:cNvSpPr/>
            <p:nvPr/>
          </p:nvSpPr>
          <p:spPr>
            <a:xfrm>
              <a:off x="3744913" y="3462339"/>
              <a:ext cx="1092200" cy="1317625"/>
            </a:xfrm>
            <a:custGeom>
              <a:avLst/>
              <a:gdLst>
                <a:gd name="connsiteX0" fmla="*/ 571500 w 1090613"/>
                <a:gd name="connsiteY0" fmla="*/ 516731 h 1316831"/>
                <a:gd name="connsiteX1" fmla="*/ 654844 w 1090613"/>
                <a:gd name="connsiteY1" fmla="*/ 350043 h 1316831"/>
                <a:gd name="connsiteX2" fmla="*/ 676275 w 1090613"/>
                <a:gd name="connsiteY2" fmla="*/ 297656 h 1316831"/>
                <a:gd name="connsiteX3" fmla="*/ 681038 w 1090613"/>
                <a:gd name="connsiteY3" fmla="*/ 280987 h 1316831"/>
                <a:gd name="connsiteX4" fmla="*/ 681038 w 1090613"/>
                <a:gd name="connsiteY4" fmla="*/ 271462 h 1316831"/>
                <a:gd name="connsiteX5" fmla="*/ 673894 w 1090613"/>
                <a:gd name="connsiteY5" fmla="*/ 264318 h 1316831"/>
                <a:gd name="connsiteX6" fmla="*/ 652463 w 1090613"/>
                <a:gd name="connsiteY6" fmla="*/ 266700 h 1316831"/>
                <a:gd name="connsiteX7" fmla="*/ 585788 w 1090613"/>
                <a:gd name="connsiteY7" fmla="*/ 300037 h 1316831"/>
                <a:gd name="connsiteX8" fmla="*/ 438150 w 1090613"/>
                <a:gd name="connsiteY8" fmla="*/ 390525 h 1316831"/>
                <a:gd name="connsiteX9" fmla="*/ 245269 w 1090613"/>
                <a:gd name="connsiteY9" fmla="*/ 504825 h 1316831"/>
                <a:gd name="connsiteX10" fmla="*/ 214313 w 1090613"/>
                <a:gd name="connsiteY10" fmla="*/ 519112 h 1316831"/>
                <a:gd name="connsiteX11" fmla="*/ 197644 w 1090613"/>
                <a:gd name="connsiteY11" fmla="*/ 523875 h 1316831"/>
                <a:gd name="connsiteX12" fmla="*/ 178594 w 1090613"/>
                <a:gd name="connsiteY12" fmla="*/ 521493 h 1316831"/>
                <a:gd name="connsiteX13" fmla="*/ 152400 w 1090613"/>
                <a:gd name="connsiteY13" fmla="*/ 511968 h 1316831"/>
                <a:gd name="connsiteX14" fmla="*/ 128588 w 1090613"/>
                <a:gd name="connsiteY14" fmla="*/ 497681 h 1316831"/>
                <a:gd name="connsiteX15" fmla="*/ 107157 w 1090613"/>
                <a:gd name="connsiteY15" fmla="*/ 476250 h 1316831"/>
                <a:gd name="connsiteX16" fmla="*/ 80963 w 1090613"/>
                <a:gd name="connsiteY16" fmla="*/ 445293 h 1316831"/>
                <a:gd name="connsiteX17" fmla="*/ 59532 w 1090613"/>
                <a:gd name="connsiteY17" fmla="*/ 414337 h 1316831"/>
                <a:gd name="connsiteX18" fmla="*/ 30957 w 1090613"/>
                <a:gd name="connsiteY18" fmla="*/ 357187 h 1316831"/>
                <a:gd name="connsiteX19" fmla="*/ 16669 w 1090613"/>
                <a:gd name="connsiteY19" fmla="*/ 304800 h 1316831"/>
                <a:gd name="connsiteX20" fmla="*/ 7144 w 1090613"/>
                <a:gd name="connsiteY20" fmla="*/ 259556 h 1316831"/>
                <a:gd name="connsiteX21" fmla="*/ 0 w 1090613"/>
                <a:gd name="connsiteY21" fmla="*/ 216693 h 1316831"/>
                <a:gd name="connsiteX22" fmla="*/ 0 w 1090613"/>
                <a:gd name="connsiteY22" fmla="*/ 195262 h 1316831"/>
                <a:gd name="connsiteX23" fmla="*/ 4763 w 1090613"/>
                <a:gd name="connsiteY23" fmla="*/ 180975 h 1316831"/>
                <a:gd name="connsiteX24" fmla="*/ 14288 w 1090613"/>
                <a:gd name="connsiteY24" fmla="*/ 173831 h 1316831"/>
                <a:gd name="connsiteX25" fmla="*/ 30957 w 1090613"/>
                <a:gd name="connsiteY25" fmla="*/ 178593 h 1316831"/>
                <a:gd name="connsiteX26" fmla="*/ 57150 w 1090613"/>
                <a:gd name="connsiteY26" fmla="*/ 197643 h 1316831"/>
                <a:gd name="connsiteX27" fmla="*/ 95250 w 1090613"/>
                <a:gd name="connsiteY27" fmla="*/ 219075 h 1316831"/>
                <a:gd name="connsiteX28" fmla="*/ 159544 w 1090613"/>
                <a:gd name="connsiteY28" fmla="*/ 247650 h 1316831"/>
                <a:gd name="connsiteX29" fmla="*/ 211932 w 1090613"/>
                <a:gd name="connsiteY29" fmla="*/ 261937 h 1316831"/>
                <a:gd name="connsiteX30" fmla="*/ 247650 w 1090613"/>
                <a:gd name="connsiteY30" fmla="*/ 261937 h 1316831"/>
                <a:gd name="connsiteX31" fmla="*/ 278607 w 1090613"/>
                <a:gd name="connsiteY31" fmla="*/ 254793 h 1316831"/>
                <a:gd name="connsiteX32" fmla="*/ 366713 w 1090613"/>
                <a:gd name="connsiteY32" fmla="*/ 223837 h 1316831"/>
                <a:gd name="connsiteX33" fmla="*/ 464344 w 1090613"/>
                <a:gd name="connsiteY33" fmla="*/ 185737 h 1316831"/>
                <a:gd name="connsiteX34" fmla="*/ 571500 w 1090613"/>
                <a:gd name="connsiteY34" fmla="*/ 133350 h 1316831"/>
                <a:gd name="connsiteX35" fmla="*/ 666750 w 1090613"/>
                <a:gd name="connsiteY35" fmla="*/ 78581 h 1316831"/>
                <a:gd name="connsiteX36" fmla="*/ 697707 w 1090613"/>
                <a:gd name="connsiteY36" fmla="*/ 52387 h 1316831"/>
                <a:gd name="connsiteX37" fmla="*/ 728663 w 1090613"/>
                <a:gd name="connsiteY37" fmla="*/ 26193 h 1316831"/>
                <a:gd name="connsiteX38" fmla="*/ 759619 w 1090613"/>
                <a:gd name="connsiteY38" fmla="*/ 11906 h 1316831"/>
                <a:gd name="connsiteX39" fmla="*/ 792957 w 1090613"/>
                <a:gd name="connsiteY39" fmla="*/ 0 h 1316831"/>
                <a:gd name="connsiteX40" fmla="*/ 814388 w 1090613"/>
                <a:gd name="connsiteY40" fmla="*/ 0 h 1316831"/>
                <a:gd name="connsiteX41" fmla="*/ 847725 w 1090613"/>
                <a:gd name="connsiteY41" fmla="*/ 11906 h 1316831"/>
                <a:gd name="connsiteX42" fmla="*/ 914400 w 1090613"/>
                <a:gd name="connsiteY42" fmla="*/ 47625 h 1316831"/>
                <a:gd name="connsiteX43" fmla="*/ 964407 w 1090613"/>
                <a:gd name="connsiteY43" fmla="*/ 80962 h 1316831"/>
                <a:gd name="connsiteX44" fmla="*/ 1002507 w 1090613"/>
                <a:gd name="connsiteY44" fmla="*/ 116681 h 1316831"/>
                <a:gd name="connsiteX45" fmla="*/ 1035844 w 1090613"/>
                <a:gd name="connsiteY45" fmla="*/ 157162 h 1316831"/>
                <a:gd name="connsiteX46" fmla="*/ 1050132 w 1090613"/>
                <a:gd name="connsiteY46" fmla="*/ 171450 h 1316831"/>
                <a:gd name="connsiteX47" fmla="*/ 1064419 w 1090613"/>
                <a:gd name="connsiteY47" fmla="*/ 192881 h 1316831"/>
                <a:gd name="connsiteX48" fmla="*/ 1073944 w 1090613"/>
                <a:gd name="connsiteY48" fmla="*/ 214312 h 1316831"/>
                <a:gd name="connsiteX49" fmla="*/ 1076325 w 1090613"/>
                <a:gd name="connsiteY49" fmla="*/ 238125 h 1316831"/>
                <a:gd name="connsiteX50" fmla="*/ 1069182 w 1090613"/>
                <a:gd name="connsiteY50" fmla="*/ 259556 h 1316831"/>
                <a:gd name="connsiteX51" fmla="*/ 1052513 w 1090613"/>
                <a:gd name="connsiteY51" fmla="*/ 278606 h 1316831"/>
                <a:gd name="connsiteX52" fmla="*/ 1023938 w 1090613"/>
                <a:gd name="connsiteY52" fmla="*/ 292893 h 1316831"/>
                <a:gd name="connsiteX53" fmla="*/ 992982 w 1090613"/>
                <a:gd name="connsiteY53" fmla="*/ 307181 h 1316831"/>
                <a:gd name="connsiteX54" fmla="*/ 966788 w 1090613"/>
                <a:gd name="connsiteY54" fmla="*/ 326231 h 1316831"/>
                <a:gd name="connsiteX55" fmla="*/ 885825 w 1090613"/>
                <a:gd name="connsiteY55" fmla="*/ 416718 h 1316831"/>
                <a:gd name="connsiteX56" fmla="*/ 766763 w 1090613"/>
                <a:gd name="connsiteY56" fmla="*/ 561975 h 1316831"/>
                <a:gd name="connsiteX57" fmla="*/ 604838 w 1090613"/>
                <a:gd name="connsiteY57" fmla="*/ 778668 h 1316831"/>
                <a:gd name="connsiteX58" fmla="*/ 588169 w 1090613"/>
                <a:gd name="connsiteY58" fmla="*/ 812006 h 1316831"/>
                <a:gd name="connsiteX59" fmla="*/ 590550 w 1090613"/>
                <a:gd name="connsiteY59" fmla="*/ 819150 h 1316831"/>
                <a:gd name="connsiteX60" fmla="*/ 628650 w 1090613"/>
                <a:gd name="connsiteY60" fmla="*/ 831056 h 1316831"/>
                <a:gd name="connsiteX61" fmla="*/ 764382 w 1090613"/>
                <a:gd name="connsiteY61" fmla="*/ 876300 h 1316831"/>
                <a:gd name="connsiteX62" fmla="*/ 847725 w 1090613"/>
                <a:gd name="connsiteY62" fmla="*/ 904875 h 1316831"/>
                <a:gd name="connsiteX63" fmla="*/ 885825 w 1090613"/>
                <a:gd name="connsiteY63" fmla="*/ 926306 h 1316831"/>
                <a:gd name="connsiteX64" fmla="*/ 923925 w 1090613"/>
                <a:gd name="connsiteY64" fmla="*/ 952500 h 1316831"/>
                <a:gd name="connsiteX65" fmla="*/ 957263 w 1090613"/>
                <a:gd name="connsiteY65" fmla="*/ 981075 h 1316831"/>
                <a:gd name="connsiteX66" fmla="*/ 990600 w 1090613"/>
                <a:gd name="connsiteY66" fmla="*/ 1012031 h 1316831"/>
                <a:gd name="connsiteX67" fmla="*/ 1026319 w 1090613"/>
                <a:gd name="connsiteY67" fmla="*/ 1052512 h 1316831"/>
                <a:gd name="connsiteX68" fmla="*/ 1054894 w 1090613"/>
                <a:gd name="connsiteY68" fmla="*/ 1097756 h 1316831"/>
                <a:gd name="connsiteX69" fmla="*/ 1081088 w 1090613"/>
                <a:gd name="connsiteY69" fmla="*/ 1154906 h 1316831"/>
                <a:gd name="connsiteX70" fmla="*/ 1090613 w 1090613"/>
                <a:gd name="connsiteY70" fmla="*/ 1193006 h 1316831"/>
                <a:gd name="connsiteX71" fmla="*/ 1090613 w 1090613"/>
                <a:gd name="connsiteY71" fmla="*/ 1228725 h 1316831"/>
                <a:gd name="connsiteX72" fmla="*/ 1078707 w 1090613"/>
                <a:gd name="connsiteY72" fmla="*/ 1264443 h 1316831"/>
                <a:gd name="connsiteX73" fmla="*/ 1057275 w 1090613"/>
                <a:gd name="connsiteY73" fmla="*/ 1293018 h 1316831"/>
                <a:gd name="connsiteX74" fmla="*/ 1028700 w 1090613"/>
                <a:gd name="connsiteY74" fmla="*/ 1316831 h 1316831"/>
                <a:gd name="connsiteX75" fmla="*/ 745332 w 1090613"/>
                <a:gd name="connsiteY75" fmla="*/ 1064418 h 1316831"/>
                <a:gd name="connsiteX76" fmla="*/ 723900 w 1090613"/>
                <a:gd name="connsiteY76" fmla="*/ 1042987 h 1316831"/>
                <a:gd name="connsiteX77" fmla="*/ 685800 w 1090613"/>
                <a:gd name="connsiteY77" fmla="*/ 1012031 h 1316831"/>
                <a:gd name="connsiteX78" fmla="*/ 650082 w 1090613"/>
                <a:gd name="connsiteY78" fmla="*/ 988218 h 1316831"/>
                <a:gd name="connsiteX79" fmla="*/ 597694 w 1090613"/>
                <a:gd name="connsiteY79" fmla="*/ 959643 h 1316831"/>
                <a:gd name="connsiteX80" fmla="*/ 542925 w 1090613"/>
                <a:gd name="connsiteY80" fmla="*/ 935831 h 1316831"/>
                <a:gd name="connsiteX81" fmla="*/ 495300 w 1090613"/>
                <a:gd name="connsiteY81" fmla="*/ 916781 h 1316831"/>
                <a:gd name="connsiteX82" fmla="*/ 461963 w 1090613"/>
                <a:gd name="connsiteY82" fmla="*/ 902493 h 1316831"/>
                <a:gd name="connsiteX83" fmla="*/ 450057 w 1090613"/>
                <a:gd name="connsiteY83" fmla="*/ 892968 h 1316831"/>
                <a:gd name="connsiteX84" fmla="*/ 440532 w 1090613"/>
                <a:gd name="connsiteY84" fmla="*/ 881062 h 1316831"/>
                <a:gd name="connsiteX85" fmla="*/ 431007 w 1090613"/>
                <a:gd name="connsiteY85" fmla="*/ 857250 h 1316831"/>
                <a:gd name="connsiteX86" fmla="*/ 428625 w 1090613"/>
                <a:gd name="connsiteY86" fmla="*/ 826293 h 1316831"/>
                <a:gd name="connsiteX87" fmla="*/ 435769 w 1090613"/>
                <a:gd name="connsiteY87" fmla="*/ 790575 h 1316831"/>
                <a:gd name="connsiteX88" fmla="*/ 485775 w 1090613"/>
                <a:gd name="connsiteY88" fmla="*/ 690562 h 1316831"/>
                <a:gd name="connsiteX89" fmla="*/ 571500 w 1090613"/>
                <a:gd name="connsiteY89" fmla="*/ 51673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90613" h="1316831">
                  <a:moveTo>
                    <a:pt x="571500" y="516731"/>
                  </a:moveTo>
                  <a:lnTo>
                    <a:pt x="654844" y="350043"/>
                  </a:lnTo>
                  <a:lnTo>
                    <a:pt x="676275" y="297656"/>
                  </a:lnTo>
                  <a:lnTo>
                    <a:pt x="681038" y="280987"/>
                  </a:lnTo>
                  <a:lnTo>
                    <a:pt x="681038" y="271462"/>
                  </a:lnTo>
                  <a:lnTo>
                    <a:pt x="673894" y="264318"/>
                  </a:lnTo>
                  <a:lnTo>
                    <a:pt x="652463" y="266700"/>
                  </a:lnTo>
                  <a:lnTo>
                    <a:pt x="585788" y="300037"/>
                  </a:lnTo>
                  <a:lnTo>
                    <a:pt x="438150" y="390525"/>
                  </a:lnTo>
                  <a:lnTo>
                    <a:pt x="245269" y="504825"/>
                  </a:lnTo>
                  <a:lnTo>
                    <a:pt x="214313" y="519112"/>
                  </a:lnTo>
                  <a:lnTo>
                    <a:pt x="197644" y="523875"/>
                  </a:lnTo>
                  <a:lnTo>
                    <a:pt x="178594" y="521493"/>
                  </a:lnTo>
                  <a:lnTo>
                    <a:pt x="152400" y="511968"/>
                  </a:lnTo>
                  <a:lnTo>
                    <a:pt x="128588" y="497681"/>
                  </a:lnTo>
                  <a:lnTo>
                    <a:pt x="107157" y="476250"/>
                  </a:lnTo>
                  <a:lnTo>
                    <a:pt x="80963" y="445293"/>
                  </a:lnTo>
                  <a:lnTo>
                    <a:pt x="59532" y="414337"/>
                  </a:lnTo>
                  <a:lnTo>
                    <a:pt x="30957" y="357187"/>
                  </a:lnTo>
                  <a:lnTo>
                    <a:pt x="16669" y="304800"/>
                  </a:lnTo>
                  <a:lnTo>
                    <a:pt x="7144" y="259556"/>
                  </a:lnTo>
                  <a:lnTo>
                    <a:pt x="0" y="216693"/>
                  </a:lnTo>
                  <a:lnTo>
                    <a:pt x="0" y="195262"/>
                  </a:lnTo>
                  <a:lnTo>
                    <a:pt x="4763" y="180975"/>
                  </a:lnTo>
                  <a:lnTo>
                    <a:pt x="14288" y="173831"/>
                  </a:lnTo>
                  <a:lnTo>
                    <a:pt x="30957" y="178593"/>
                  </a:lnTo>
                  <a:lnTo>
                    <a:pt x="57150" y="197643"/>
                  </a:lnTo>
                  <a:lnTo>
                    <a:pt x="95250" y="219075"/>
                  </a:lnTo>
                  <a:lnTo>
                    <a:pt x="159544" y="247650"/>
                  </a:lnTo>
                  <a:lnTo>
                    <a:pt x="211932" y="261937"/>
                  </a:lnTo>
                  <a:lnTo>
                    <a:pt x="247650" y="261937"/>
                  </a:lnTo>
                  <a:lnTo>
                    <a:pt x="278607" y="254793"/>
                  </a:lnTo>
                  <a:lnTo>
                    <a:pt x="366713" y="223837"/>
                  </a:lnTo>
                  <a:lnTo>
                    <a:pt x="464344" y="185737"/>
                  </a:lnTo>
                  <a:lnTo>
                    <a:pt x="571500" y="133350"/>
                  </a:lnTo>
                  <a:lnTo>
                    <a:pt x="666750" y="78581"/>
                  </a:lnTo>
                  <a:lnTo>
                    <a:pt x="697707" y="52387"/>
                  </a:lnTo>
                  <a:lnTo>
                    <a:pt x="728663" y="26193"/>
                  </a:lnTo>
                  <a:lnTo>
                    <a:pt x="759619" y="11906"/>
                  </a:lnTo>
                  <a:lnTo>
                    <a:pt x="792957" y="0"/>
                  </a:lnTo>
                  <a:lnTo>
                    <a:pt x="814388" y="0"/>
                  </a:lnTo>
                  <a:lnTo>
                    <a:pt x="847725" y="11906"/>
                  </a:lnTo>
                  <a:lnTo>
                    <a:pt x="914400" y="47625"/>
                  </a:lnTo>
                  <a:lnTo>
                    <a:pt x="964407" y="80962"/>
                  </a:lnTo>
                  <a:lnTo>
                    <a:pt x="1002507" y="116681"/>
                  </a:lnTo>
                  <a:lnTo>
                    <a:pt x="1035844" y="157162"/>
                  </a:lnTo>
                  <a:lnTo>
                    <a:pt x="1050132" y="171450"/>
                  </a:lnTo>
                  <a:lnTo>
                    <a:pt x="1064419" y="192881"/>
                  </a:lnTo>
                  <a:lnTo>
                    <a:pt x="1073944" y="214312"/>
                  </a:lnTo>
                  <a:lnTo>
                    <a:pt x="1076325" y="238125"/>
                  </a:lnTo>
                  <a:lnTo>
                    <a:pt x="1069182" y="259556"/>
                  </a:lnTo>
                  <a:lnTo>
                    <a:pt x="1052513" y="278606"/>
                  </a:lnTo>
                  <a:lnTo>
                    <a:pt x="1023938" y="292893"/>
                  </a:lnTo>
                  <a:lnTo>
                    <a:pt x="992982" y="307181"/>
                  </a:lnTo>
                  <a:lnTo>
                    <a:pt x="966788" y="326231"/>
                  </a:lnTo>
                  <a:lnTo>
                    <a:pt x="885825" y="416718"/>
                  </a:lnTo>
                  <a:lnTo>
                    <a:pt x="766763" y="561975"/>
                  </a:lnTo>
                  <a:lnTo>
                    <a:pt x="604838" y="778668"/>
                  </a:lnTo>
                  <a:lnTo>
                    <a:pt x="588169" y="812006"/>
                  </a:lnTo>
                  <a:lnTo>
                    <a:pt x="590550" y="819150"/>
                  </a:lnTo>
                  <a:lnTo>
                    <a:pt x="628650" y="831056"/>
                  </a:lnTo>
                  <a:lnTo>
                    <a:pt x="764382" y="876300"/>
                  </a:lnTo>
                  <a:lnTo>
                    <a:pt x="847725" y="904875"/>
                  </a:lnTo>
                  <a:lnTo>
                    <a:pt x="885825" y="926306"/>
                  </a:lnTo>
                  <a:lnTo>
                    <a:pt x="923925" y="952500"/>
                  </a:lnTo>
                  <a:lnTo>
                    <a:pt x="957263" y="981075"/>
                  </a:lnTo>
                  <a:lnTo>
                    <a:pt x="990600" y="1012031"/>
                  </a:lnTo>
                  <a:lnTo>
                    <a:pt x="1026319" y="1052512"/>
                  </a:lnTo>
                  <a:lnTo>
                    <a:pt x="1054894" y="1097756"/>
                  </a:lnTo>
                  <a:lnTo>
                    <a:pt x="1081088" y="1154906"/>
                  </a:lnTo>
                  <a:lnTo>
                    <a:pt x="1090613" y="1193006"/>
                  </a:lnTo>
                  <a:lnTo>
                    <a:pt x="1090613" y="1228725"/>
                  </a:lnTo>
                  <a:lnTo>
                    <a:pt x="1078707" y="1264443"/>
                  </a:lnTo>
                  <a:lnTo>
                    <a:pt x="1057275" y="1293018"/>
                  </a:lnTo>
                  <a:lnTo>
                    <a:pt x="1028700" y="1316831"/>
                  </a:lnTo>
                  <a:lnTo>
                    <a:pt x="745332" y="1064418"/>
                  </a:lnTo>
                  <a:lnTo>
                    <a:pt x="723900" y="1042987"/>
                  </a:lnTo>
                  <a:lnTo>
                    <a:pt x="685800" y="1012031"/>
                  </a:lnTo>
                  <a:lnTo>
                    <a:pt x="650082" y="988218"/>
                  </a:lnTo>
                  <a:lnTo>
                    <a:pt x="597694" y="959643"/>
                  </a:lnTo>
                  <a:lnTo>
                    <a:pt x="542925" y="935831"/>
                  </a:lnTo>
                  <a:lnTo>
                    <a:pt x="495300" y="916781"/>
                  </a:lnTo>
                  <a:lnTo>
                    <a:pt x="461963" y="902493"/>
                  </a:lnTo>
                  <a:lnTo>
                    <a:pt x="450057" y="892968"/>
                  </a:lnTo>
                  <a:lnTo>
                    <a:pt x="440532" y="881062"/>
                  </a:lnTo>
                  <a:lnTo>
                    <a:pt x="431007" y="857250"/>
                  </a:lnTo>
                  <a:lnTo>
                    <a:pt x="428625" y="826293"/>
                  </a:lnTo>
                  <a:lnTo>
                    <a:pt x="435769" y="790575"/>
                  </a:lnTo>
                  <a:lnTo>
                    <a:pt x="485775" y="690562"/>
                  </a:lnTo>
                  <a:lnTo>
                    <a:pt x="571500" y="516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4">
              <a:extLst>
                <a:ext uri="{FF2B5EF4-FFF2-40B4-BE49-F238E27FC236}">
                  <a16:creationId xmlns:a16="http://schemas.microsoft.com/office/drawing/2014/main" id="{9E8B3E7C-CC31-4331-B49E-4AB4D58B5ABB}"/>
                </a:ext>
              </a:extLst>
            </p:cNvPr>
            <p:cNvSpPr/>
            <p:nvPr/>
          </p:nvSpPr>
          <p:spPr>
            <a:xfrm>
              <a:off x="5762626" y="2181225"/>
              <a:ext cx="1820863" cy="357188"/>
            </a:xfrm>
            <a:custGeom>
              <a:avLst/>
              <a:gdLst>
                <a:gd name="connsiteX0" fmla="*/ 604838 w 1821656"/>
                <a:gd name="connsiteY0" fmla="*/ 171450 h 357188"/>
                <a:gd name="connsiteX1" fmla="*/ 476250 w 1821656"/>
                <a:gd name="connsiteY1" fmla="*/ 178594 h 357188"/>
                <a:gd name="connsiteX2" fmla="*/ 352425 w 1821656"/>
                <a:gd name="connsiteY2" fmla="*/ 176213 h 357188"/>
                <a:gd name="connsiteX3" fmla="*/ 283369 w 1821656"/>
                <a:gd name="connsiteY3" fmla="*/ 171450 h 357188"/>
                <a:gd name="connsiteX4" fmla="*/ 214313 w 1821656"/>
                <a:gd name="connsiteY4" fmla="*/ 159544 h 357188"/>
                <a:gd name="connsiteX5" fmla="*/ 195263 w 1821656"/>
                <a:gd name="connsiteY5" fmla="*/ 154781 h 357188"/>
                <a:gd name="connsiteX6" fmla="*/ 173831 w 1821656"/>
                <a:gd name="connsiteY6" fmla="*/ 138113 h 357188"/>
                <a:gd name="connsiteX7" fmla="*/ 111919 w 1821656"/>
                <a:gd name="connsiteY7" fmla="*/ 71438 h 357188"/>
                <a:gd name="connsiteX8" fmla="*/ 0 w 1821656"/>
                <a:gd name="connsiteY8" fmla="*/ 211931 h 357188"/>
                <a:gd name="connsiteX9" fmla="*/ 73819 w 1821656"/>
                <a:gd name="connsiteY9" fmla="*/ 273844 h 357188"/>
                <a:gd name="connsiteX10" fmla="*/ 107156 w 1821656"/>
                <a:gd name="connsiteY10" fmla="*/ 300038 h 357188"/>
                <a:gd name="connsiteX11" fmla="*/ 145256 w 1821656"/>
                <a:gd name="connsiteY11" fmla="*/ 321469 h 357188"/>
                <a:gd name="connsiteX12" fmla="*/ 183356 w 1821656"/>
                <a:gd name="connsiteY12" fmla="*/ 340519 h 357188"/>
                <a:gd name="connsiteX13" fmla="*/ 226219 w 1821656"/>
                <a:gd name="connsiteY13" fmla="*/ 354806 h 357188"/>
                <a:gd name="connsiteX14" fmla="*/ 290513 w 1821656"/>
                <a:gd name="connsiteY14" fmla="*/ 357188 h 357188"/>
                <a:gd name="connsiteX15" fmla="*/ 478631 w 1821656"/>
                <a:gd name="connsiteY15" fmla="*/ 350044 h 357188"/>
                <a:gd name="connsiteX16" fmla="*/ 690563 w 1821656"/>
                <a:gd name="connsiteY16" fmla="*/ 338138 h 357188"/>
                <a:gd name="connsiteX17" fmla="*/ 821531 w 1821656"/>
                <a:gd name="connsiteY17" fmla="*/ 330994 h 357188"/>
                <a:gd name="connsiteX18" fmla="*/ 1095375 w 1821656"/>
                <a:gd name="connsiteY18" fmla="*/ 302419 h 357188"/>
                <a:gd name="connsiteX19" fmla="*/ 1312069 w 1821656"/>
                <a:gd name="connsiteY19" fmla="*/ 276225 h 357188"/>
                <a:gd name="connsiteX20" fmla="*/ 1545431 w 1821656"/>
                <a:gd name="connsiteY20" fmla="*/ 250031 h 357188"/>
                <a:gd name="connsiteX21" fmla="*/ 1666875 w 1821656"/>
                <a:gd name="connsiteY21" fmla="*/ 238125 h 357188"/>
                <a:gd name="connsiteX22" fmla="*/ 1733550 w 1821656"/>
                <a:gd name="connsiteY22" fmla="*/ 228600 h 357188"/>
                <a:gd name="connsiteX23" fmla="*/ 1774031 w 1821656"/>
                <a:gd name="connsiteY23" fmla="*/ 219075 h 357188"/>
                <a:gd name="connsiteX24" fmla="*/ 1795463 w 1821656"/>
                <a:gd name="connsiteY24" fmla="*/ 211931 h 357188"/>
                <a:gd name="connsiteX25" fmla="*/ 1814513 w 1821656"/>
                <a:gd name="connsiteY25" fmla="*/ 195263 h 357188"/>
                <a:gd name="connsiteX26" fmla="*/ 1821656 w 1821656"/>
                <a:gd name="connsiteY26" fmla="*/ 180975 h 357188"/>
                <a:gd name="connsiteX27" fmla="*/ 1821656 w 1821656"/>
                <a:gd name="connsiteY27" fmla="*/ 166688 h 357188"/>
                <a:gd name="connsiteX28" fmla="*/ 1816894 w 1821656"/>
                <a:gd name="connsiteY28" fmla="*/ 147638 h 357188"/>
                <a:gd name="connsiteX29" fmla="*/ 1809750 w 1821656"/>
                <a:gd name="connsiteY29" fmla="*/ 130969 h 357188"/>
                <a:gd name="connsiteX30" fmla="*/ 1795463 w 1821656"/>
                <a:gd name="connsiteY30" fmla="*/ 114300 h 357188"/>
                <a:gd name="connsiteX31" fmla="*/ 1766888 w 1821656"/>
                <a:gd name="connsiteY31" fmla="*/ 88106 h 357188"/>
                <a:gd name="connsiteX32" fmla="*/ 1747838 w 1821656"/>
                <a:gd name="connsiteY32" fmla="*/ 76200 h 357188"/>
                <a:gd name="connsiteX33" fmla="*/ 1714500 w 1821656"/>
                <a:gd name="connsiteY33" fmla="*/ 59531 h 357188"/>
                <a:gd name="connsiteX34" fmla="*/ 1666875 w 1821656"/>
                <a:gd name="connsiteY34" fmla="*/ 40481 h 357188"/>
                <a:gd name="connsiteX35" fmla="*/ 1593056 w 1821656"/>
                <a:gd name="connsiteY35" fmla="*/ 14288 h 357188"/>
                <a:gd name="connsiteX36" fmla="*/ 1531144 w 1821656"/>
                <a:gd name="connsiteY36" fmla="*/ 0 h 357188"/>
                <a:gd name="connsiteX37" fmla="*/ 1500188 w 1821656"/>
                <a:gd name="connsiteY37" fmla="*/ 0 h 357188"/>
                <a:gd name="connsiteX38" fmla="*/ 1471613 w 1821656"/>
                <a:gd name="connsiteY38" fmla="*/ 4763 h 357188"/>
                <a:gd name="connsiteX39" fmla="*/ 1445419 w 1821656"/>
                <a:gd name="connsiteY39" fmla="*/ 11906 h 357188"/>
                <a:gd name="connsiteX40" fmla="*/ 1376363 w 1821656"/>
                <a:gd name="connsiteY40" fmla="*/ 42863 h 357188"/>
                <a:gd name="connsiteX41" fmla="*/ 1266825 w 1821656"/>
                <a:gd name="connsiteY41" fmla="*/ 73819 h 357188"/>
                <a:gd name="connsiteX42" fmla="*/ 1107281 w 1821656"/>
                <a:gd name="connsiteY42" fmla="*/ 116681 h 357188"/>
                <a:gd name="connsiteX43" fmla="*/ 995363 w 1821656"/>
                <a:gd name="connsiteY43" fmla="*/ 135731 h 357188"/>
                <a:gd name="connsiteX44" fmla="*/ 604838 w 1821656"/>
                <a:gd name="connsiteY44" fmla="*/ 171450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656" h="357188">
                  <a:moveTo>
                    <a:pt x="604838" y="171450"/>
                  </a:moveTo>
                  <a:lnTo>
                    <a:pt x="476250" y="178594"/>
                  </a:lnTo>
                  <a:lnTo>
                    <a:pt x="352425" y="176213"/>
                  </a:lnTo>
                  <a:lnTo>
                    <a:pt x="283369" y="171450"/>
                  </a:lnTo>
                  <a:lnTo>
                    <a:pt x="214313" y="159544"/>
                  </a:lnTo>
                  <a:lnTo>
                    <a:pt x="195263" y="154781"/>
                  </a:lnTo>
                  <a:lnTo>
                    <a:pt x="173831" y="138113"/>
                  </a:lnTo>
                  <a:lnTo>
                    <a:pt x="111919" y="71438"/>
                  </a:lnTo>
                  <a:lnTo>
                    <a:pt x="0" y="211931"/>
                  </a:lnTo>
                  <a:lnTo>
                    <a:pt x="73819" y="273844"/>
                  </a:lnTo>
                  <a:lnTo>
                    <a:pt x="107156" y="300038"/>
                  </a:lnTo>
                  <a:lnTo>
                    <a:pt x="145256" y="321469"/>
                  </a:lnTo>
                  <a:lnTo>
                    <a:pt x="183356" y="340519"/>
                  </a:lnTo>
                  <a:lnTo>
                    <a:pt x="226219" y="354806"/>
                  </a:lnTo>
                  <a:lnTo>
                    <a:pt x="290513" y="357188"/>
                  </a:lnTo>
                  <a:lnTo>
                    <a:pt x="478631" y="350044"/>
                  </a:lnTo>
                  <a:lnTo>
                    <a:pt x="690563" y="338138"/>
                  </a:lnTo>
                  <a:lnTo>
                    <a:pt x="821531" y="330994"/>
                  </a:lnTo>
                  <a:lnTo>
                    <a:pt x="1095375" y="302419"/>
                  </a:lnTo>
                  <a:lnTo>
                    <a:pt x="1312069" y="276225"/>
                  </a:lnTo>
                  <a:lnTo>
                    <a:pt x="1545431" y="250031"/>
                  </a:lnTo>
                  <a:lnTo>
                    <a:pt x="1666875" y="238125"/>
                  </a:lnTo>
                  <a:lnTo>
                    <a:pt x="1733550" y="228600"/>
                  </a:lnTo>
                  <a:lnTo>
                    <a:pt x="1774031" y="219075"/>
                  </a:lnTo>
                  <a:lnTo>
                    <a:pt x="1795463" y="211931"/>
                  </a:lnTo>
                  <a:lnTo>
                    <a:pt x="1814513" y="195263"/>
                  </a:lnTo>
                  <a:lnTo>
                    <a:pt x="1821656" y="180975"/>
                  </a:lnTo>
                  <a:lnTo>
                    <a:pt x="1821656" y="166688"/>
                  </a:lnTo>
                  <a:lnTo>
                    <a:pt x="1816894" y="147638"/>
                  </a:lnTo>
                  <a:lnTo>
                    <a:pt x="1809750" y="130969"/>
                  </a:lnTo>
                  <a:lnTo>
                    <a:pt x="1795463" y="114300"/>
                  </a:lnTo>
                  <a:lnTo>
                    <a:pt x="1766888" y="88106"/>
                  </a:lnTo>
                  <a:lnTo>
                    <a:pt x="1747838" y="76200"/>
                  </a:lnTo>
                  <a:lnTo>
                    <a:pt x="1714500" y="59531"/>
                  </a:lnTo>
                  <a:lnTo>
                    <a:pt x="1666875" y="40481"/>
                  </a:lnTo>
                  <a:lnTo>
                    <a:pt x="1593056" y="14288"/>
                  </a:lnTo>
                  <a:lnTo>
                    <a:pt x="1531144" y="0"/>
                  </a:lnTo>
                  <a:lnTo>
                    <a:pt x="1500188" y="0"/>
                  </a:lnTo>
                  <a:lnTo>
                    <a:pt x="1471613" y="4763"/>
                  </a:lnTo>
                  <a:lnTo>
                    <a:pt x="1445419" y="11906"/>
                  </a:lnTo>
                  <a:lnTo>
                    <a:pt x="1376363" y="42863"/>
                  </a:lnTo>
                  <a:lnTo>
                    <a:pt x="1266825" y="73819"/>
                  </a:lnTo>
                  <a:lnTo>
                    <a:pt x="1107281" y="116681"/>
                  </a:lnTo>
                  <a:lnTo>
                    <a:pt x="995363" y="135731"/>
                  </a:lnTo>
                  <a:lnTo>
                    <a:pt x="604838" y="171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5">
              <a:extLst>
                <a:ext uri="{FF2B5EF4-FFF2-40B4-BE49-F238E27FC236}">
                  <a16:creationId xmlns:a16="http://schemas.microsoft.com/office/drawing/2014/main" id="{9295AC8F-F35D-4E36-B36A-71687CE43356}"/>
                </a:ext>
              </a:extLst>
            </p:cNvPr>
            <p:cNvSpPr/>
            <p:nvPr/>
          </p:nvSpPr>
          <p:spPr>
            <a:xfrm>
              <a:off x="6367464" y="1414464"/>
              <a:ext cx="504825" cy="1766887"/>
            </a:xfrm>
            <a:custGeom>
              <a:avLst/>
              <a:gdLst>
                <a:gd name="connsiteX0" fmla="*/ 190500 w 504825"/>
                <a:gd name="connsiteY0" fmla="*/ 695325 h 1766887"/>
                <a:gd name="connsiteX1" fmla="*/ 190500 w 504825"/>
                <a:gd name="connsiteY1" fmla="*/ 316706 h 1766887"/>
                <a:gd name="connsiteX2" fmla="*/ 185737 w 504825"/>
                <a:gd name="connsiteY2" fmla="*/ 278606 h 1766887"/>
                <a:gd name="connsiteX3" fmla="*/ 176212 w 504825"/>
                <a:gd name="connsiteY3" fmla="*/ 247650 h 1766887"/>
                <a:gd name="connsiteX4" fmla="*/ 164306 w 504825"/>
                <a:gd name="connsiteY4" fmla="*/ 221456 h 1766887"/>
                <a:gd name="connsiteX5" fmla="*/ 147637 w 504825"/>
                <a:gd name="connsiteY5" fmla="*/ 195262 h 1766887"/>
                <a:gd name="connsiteX6" fmla="*/ 130968 w 504825"/>
                <a:gd name="connsiteY6" fmla="*/ 171450 h 1766887"/>
                <a:gd name="connsiteX7" fmla="*/ 102393 w 504825"/>
                <a:gd name="connsiteY7" fmla="*/ 138112 h 1766887"/>
                <a:gd name="connsiteX8" fmla="*/ 80962 w 504825"/>
                <a:gd name="connsiteY8" fmla="*/ 116681 h 1766887"/>
                <a:gd name="connsiteX9" fmla="*/ 54768 w 504825"/>
                <a:gd name="connsiteY9" fmla="*/ 92868 h 1766887"/>
                <a:gd name="connsiteX10" fmla="*/ 38100 w 504825"/>
                <a:gd name="connsiteY10" fmla="*/ 78581 h 1766887"/>
                <a:gd name="connsiteX11" fmla="*/ 21431 w 504825"/>
                <a:gd name="connsiteY11" fmla="*/ 61912 h 1766887"/>
                <a:gd name="connsiteX12" fmla="*/ 9525 w 504825"/>
                <a:gd name="connsiteY12" fmla="*/ 50006 h 1766887"/>
                <a:gd name="connsiteX13" fmla="*/ 2381 w 504825"/>
                <a:gd name="connsiteY13" fmla="*/ 35718 h 1766887"/>
                <a:gd name="connsiteX14" fmla="*/ 0 w 504825"/>
                <a:gd name="connsiteY14" fmla="*/ 16668 h 1766887"/>
                <a:gd name="connsiteX15" fmla="*/ 4762 w 504825"/>
                <a:gd name="connsiteY15" fmla="*/ 4762 h 1766887"/>
                <a:gd name="connsiteX16" fmla="*/ 14287 w 504825"/>
                <a:gd name="connsiteY16" fmla="*/ 2381 h 1766887"/>
                <a:gd name="connsiteX17" fmla="*/ 35718 w 504825"/>
                <a:gd name="connsiteY17" fmla="*/ 0 h 1766887"/>
                <a:gd name="connsiteX18" fmla="*/ 83343 w 504825"/>
                <a:gd name="connsiteY18" fmla="*/ 7143 h 1766887"/>
                <a:gd name="connsiteX19" fmla="*/ 152400 w 504825"/>
                <a:gd name="connsiteY19" fmla="*/ 28575 h 1766887"/>
                <a:gd name="connsiteX20" fmla="*/ 271462 w 504825"/>
                <a:gd name="connsiteY20" fmla="*/ 71437 h 1766887"/>
                <a:gd name="connsiteX21" fmla="*/ 347662 w 504825"/>
                <a:gd name="connsiteY21" fmla="*/ 107156 h 1766887"/>
                <a:gd name="connsiteX22" fmla="*/ 400050 w 504825"/>
                <a:gd name="connsiteY22" fmla="*/ 138112 h 1766887"/>
                <a:gd name="connsiteX23" fmla="*/ 442912 w 504825"/>
                <a:gd name="connsiteY23" fmla="*/ 169068 h 1766887"/>
                <a:gd name="connsiteX24" fmla="*/ 471487 w 504825"/>
                <a:gd name="connsiteY24" fmla="*/ 197643 h 1766887"/>
                <a:gd name="connsiteX25" fmla="*/ 497681 w 504825"/>
                <a:gd name="connsiteY25" fmla="*/ 233362 h 1766887"/>
                <a:gd name="connsiteX26" fmla="*/ 504825 w 504825"/>
                <a:gd name="connsiteY26" fmla="*/ 259556 h 1766887"/>
                <a:gd name="connsiteX27" fmla="*/ 495300 w 504825"/>
                <a:gd name="connsiteY27" fmla="*/ 300037 h 1766887"/>
                <a:gd name="connsiteX28" fmla="*/ 473868 w 504825"/>
                <a:gd name="connsiteY28" fmla="*/ 352425 h 1766887"/>
                <a:gd name="connsiteX29" fmla="*/ 459581 w 504825"/>
                <a:gd name="connsiteY29" fmla="*/ 385762 h 1766887"/>
                <a:gd name="connsiteX30" fmla="*/ 442912 w 504825"/>
                <a:gd name="connsiteY30" fmla="*/ 564356 h 1766887"/>
                <a:gd name="connsiteX31" fmla="*/ 411956 w 504825"/>
                <a:gd name="connsiteY31" fmla="*/ 921543 h 1766887"/>
                <a:gd name="connsiteX32" fmla="*/ 414337 w 504825"/>
                <a:gd name="connsiteY32" fmla="*/ 1066800 h 1766887"/>
                <a:gd name="connsiteX33" fmla="*/ 404812 w 504825"/>
                <a:gd name="connsiteY33" fmla="*/ 1328737 h 1766887"/>
                <a:gd name="connsiteX34" fmla="*/ 388143 w 504825"/>
                <a:gd name="connsiteY34" fmla="*/ 1743075 h 1766887"/>
                <a:gd name="connsiteX35" fmla="*/ 190500 w 504825"/>
                <a:gd name="connsiteY35" fmla="*/ 1766887 h 1766887"/>
                <a:gd name="connsiteX36" fmla="*/ 190500 w 504825"/>
                <a:gd name="connsiteY36" fmla="*/ 1638300 h 1766887"/>
                <a:gd name="connsiteX37" fmla="*/ 188118 w 504825"/>
                <a:gd name="connsiteY37" fmla="*/ 1295400 h 1766887"/>
                <a:gd name="connsiteX38" fmla="*/ 188118 w 504825"/>
                <a:gd name="connsiteY38" fmla="*/ 1078706 h 1766887"/>
                <a:gd name="connsiteX39" fmla="*/ 190500 w 504825"/>
                <a:gd name="connsiteY39" fmla="*/ 695325 h 176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4825" h="1766887">
                  <a:moveTo>
                    <a:pt x="190500" y="695325"/>
                  </a:moveTo>
                  <a:lnTo>
                    <a:pt x="190500" y="316706"/>
                  </a:lnTo>
                  <a:lnTo>
                    <a:pt x="185737" y="278606"/>
                  </a:lnTo>
                  <a:lnTo>
                    <a:pt x="176212" y="247650"/>
                  </a:lnTo>
                  <a:lnTo>
                    <a:pt x="164306" y="221456"/>
                  </a:lnTo>
                  <a:lnTo>
                    <a:pt x="147637" y="195262"/>
                  </a:lnTo>
                  <a:lnTo>
                    <a:pt x="130968" y="171450"/>
                  </a:lnTo>
                  <a:lnTo>
                    <a:pt x="102393" y="138112"/>
                  </a:lnTo>
                  <a:lnTo>
                    <a:pt x="80962" y="116681"/>
                  </a:lnTo>
                  <a:lnTo>
                    <a:pt x="54768" y="92868"/>
                  </a:lnTo>
                  <a:lnTo>
                    <a:pt x="38100" y="78581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4287" y="2381"/>
                  </a:lnTo>
                  <a:lnTo>
                    <a:pt x="35718" y="0"/>
                  </a:lnTo>
                  <a:lnTo>
                    <a:pt x="83343" y="7143"/>
                  </a:lnTo>
                  <a:lnTo>
                    <a:pt x="152400" y="28575"/>
                  </a:lnTo>
                  <a:lnTo>
                    <a:pt x="271462" y="71437"/>
                  </a:lnTo>
                  <a:lnTo>
                    <a:pt x="347662" y="107156"/>
                  </a:lnTo>
                  <a:lnTo>
                    <a:pt x="400050" y="138112"/>
                  </a:lnTo>
                  <a:lnTo>
                    <a:pt x="442912" y="169068"/>
                  </a:lnTo>
                  <a:lnTo>
                    <a:pt x="471487" y="197643"/>
                  </a:lnTo>
                  <a:lnTo>
                    <a:pt x="497681" y="233362"/>
                  </a:lnTo>
                  <a:lnTo>
                    <a:pt x="504825" y="259556"/>
                  </a:lnTo>
                  <a:lnTo>
                    <a:pt x="495300" y="300037"/>
                  </a:lnTo>
                  <a:lnTo>
                    <a:pt x="473868" y="352425"/>
                  </a:lnTo>
                  <a:lnTo>
                    <a:pt x="459581" y="385762"/>
                  </a:lnTo>
                  <a:lnTo>
                    <a:pt x="442912" y="564356"/>
                  </a:lnTo>
                  <a:lnTo>
                    <a:pt x="411956" y="921543"/>
                  </a:lnTo>
                  <a:cubicBezTo>
                    <a:pt x="412750" y="969962"/>
                    <a:pt x="413543" y="1018381"/>
                    <a:pt x="414337" y="1066800"/>
                  </a:cubicBezTo>
                  <a:lnTo>
                    <a:pt x="404812" y="1328737"/>
                  </a:lnTo>
                  <a:lnTo>
                    <a:pt x="388143" y="1743075"/>
                  </a:lnTo>
                  <a:lnTo>
                    <a:pt x="190500" y="1766887"/>
                  </a:lnTo>
                  <a:lnTo>
                    <a:pt x="190500" y="1638300"/>
                  </a:lnTo>
                  <a:lnTo>
                    <a:pt x="188118" y="1295400"/>
                  </a:lnTo>
                  <a:lnTo>
                    <a:pt x="188118" y="1078706"/>
                  </a:lnTo>
                  <a:lnTo>
                    <a:pt x="190500" y="695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6">
              <a:extLst>
                <a:ext uri="{FF2B5EF4-FFF2-40B4-BE49-F238E27FC236}">
                  <a16:creationId xmlns:a16="http://schemas.microsoft.com/office/drawing/2014/main" id="{65EA1418-5CD0-4510-B3B3-2F7FA6EFCF9A}"/>
                </a:ext>
              </a:extLst>
            </p:cNvPr>
            <p:cNvSpPr/>
            <p:nvPr/>
          </p:nvSpPr>
          <p:spPr>
            <a:xfrm>
              <a:off x="4994275" y="2986088"/>
              <a:ext cx="3100388" cy="531812"/>
            </a:xfrm>
            <a:custGeom>
              <a:avLst/>
              <a:gdLst>
                <a:gd name="connsiteX0" fmla="*/ 991673 w 3101233"/>
                <a:gd name="connsiteY0" fmla="*/ 190607 h 533185"/>
                <a:gd name="connsiteX1" fmla="*/ 1316221 w 3101233"/>
                <a:gd name="connsiteY1" fmla="*/ 144243 h 533185"/>
                <a:gd name="connsiteX2" fmla="*/ 1578950 w 3101233"/>
                <a:gd name="connsiteY2" fmla="*/ 108182 h 533185"/>
                <a:gd name="connsiteX3" fmla="*/ 1851982 w 3101233"/>
                <a:gd name="connsiteY3" fmla="*/ 77273 h 533185"/>
                <a:gd name="connsiteX4" fmla="*/ 2021983 w 3101233"/>
                <a:gd name="connsiteY4" fmla="*/ 61818 h 533185"/>
                <a:gd name="connsiteX5" fmla="*/ 2202287 w 3101233"/>
                <a:gd name="connsiteY5" fmla="*/ 51515 h 533185"/>
                <a:gd name="connsiteX6" fmla="*/ 2374864 w 3101233"/>
                <a:gd name="connsiteY6" fmla="*/ 43788 h 533185"/>
                <a:gd name="connsiteX7" fmla="*/ 2544865 w 3101233"/>
                <a:gd name="connsiteY7" fmla="*/ 43788 h 533185"/>
                <a:gd name="connsiteX8" fmla="*/ 2565472 w 3101233"/>
                <a:gd name="connsiteY8" fmla="*/ 43788 h 533185"/>
                <a:gd name="connsiteX9" fmla="*/ 2604108 w 3101233"/>
                <a:gd name="connsiteY9" fmla="*/ 28333 h 533185"/>
                <a:gd name="connsiteX10" fmla="*/ 2642745 w 3101233"/>
                <a:gd name="connsiteY10" fmla="*/ 15454 h 533185"/>
                <a:gd name="connsiteX11" fmla="*/ 2712291 w 3101233"/>
                <a:gd name="connsiteY11" fmla="*/ 0 h 533185"/>
                <a:gd name="connsiteX12" fmla="*/ 2740624 w 3101233"/>
                <a:gd name="connsiteY12" fmla="*/ 0 h 533185"/>
                <a:gd name="connsiteX13" fmla="*/ 2763806 w 3101233"/>
                <a:gd name="connsiteY13" fmla="*/ 2576 h 533185"/>
                <a:gd name="connsiteX14" fmla="*/ 2812746 w 3101233"/>
                <a:gd name="connsiteY14" fmla="*/ 20606 h 533185"/>
                <a:gd name="connsiteX15" fmla="*/ 2897747 w 3101233"/>
                <a:gd name="connsiteY15" fmla="*/ 56667 h 533185"/>
                <a:gd name="connsiteX16" fmla="*/ 2985323 w 3101233"/>
                <a:gd name="connsiteY16" fmla="*/ 100455 h 533185"/>
                <a:gd name="connsiteX17" fmla="*/ 3039414 w 3101233"/>
                <a:gd name="connsiteY17" fmla="*/ 133940 h 533185"/>
                <a:gd name="connsiteX18" fmla="*/ 3062596 w 3101233"/>
                <a:gd name="connsiteY18" fmla="*/ 151971 h 533185"/>
                <a:gd name="connsiteX19" fmla="*/ 3080627 w 3101233"/>
                <a:gd name="connsiteY19" fmla="*/ 170001 h 533185"/>
                <a:gd name="connsiteX20" fmla="*/ 3098657 w 3101233"/>
                <a:gd name="connsiteY20" fmla="*/ 200910 h 533185"/>
                <a:gd name="connsiteX21" fmla="*/ 3101233 w 3101233"/>
                <a:gd name="connsiteY21" fmla="*/ 224092 h 533185"/>
                <a:gd name="connsiteX22" fmla="*/ 3093505 w 3101233"/>
                <a:gd name="connsiteY22" fmla="*/ 247274 h 533185"/>
                <a:gd name="connsiteX23" fmla="*/ 3070323 w 3101233"/>
                <a:gd name="connsiteY23" fmla="*/ 265305 h 533185"/>
                <a:gd name="connsiteX24" fmla="*/ 3021384 w 3101233"/>
                <a:gd name="connsiteY24" fmla="*/ 280759 h 533185"/>
                <a:gd name="connsiteX25" fmla="*/ 2975020 w 3101233"/>
                <a:gd name="connsiteY25" fmla="*/ 288487 h 533185"/>
                <a:gd name="connsiteX26" fmla="*/ 2923504 w 3101233"/>
                <a:gd name="connsiteY26" fmla="*/ 285911 h 533185"/>
                <a:gd name="connsiteX27" fmla="*/ 2794716 w 3101233"/>
                <a:gd name="connsiteY27" fmla="*/ 273032 h 533185"/>
                <a:gd name="connsiteX28" fmla="*/ 2635018 w 3101233"/>
                <a:gd name="connsiteY28" fmla="*/ 265305 h 533185"/>
                <a:gd name="connsiteX29" fmla="*/ 2377440 w 3101233"/>
                <a:gd name="connsiteY29" fmla="*/ 257577 h 533185"/>
                <a:gd name="connsiteX30" fmla="*/ 2076074 w 3101233"/>
                <a:gd name="connsiteY30" fmla="*/ 265305 h 533185"/>
                <a:gd name="connsiteX31" fmla="*/ 1756678 w 3101233"/>
                <a:gd name="connsiteY31" fmla="*/ 283335 h 533185"/>
                <a:gd name="connsiteX32" fmla="*/ 1524859 w 3101233"/>
                <a:gd name="connsiteY32" fmla="*/ 306517 h 533185"/>
                <a:gd name="connsiteX33" fmla="*/ 1303342 w 3101233"/>
                <a:gd name="connsiteY33" fmla="*/ 334851 h 533185"/>
                <a:gd name="connsiteX34" fmla="*/ 1050916 w 3101233"/>
                <a:gd name="connsiteY34" fmla="*/ 383790 h 533185"/>
                <a:gd name="connsiteX35" fmla="*/ 790763 w 3101233"/>
                <a:gd name="connsiteY35" fmla="*/ 440457 h 533185"/>
                <a:gd name="connsiteX36" fmla="*/ 553792 w 3101233"/>
                <a:gd name="connsiteY36" fmla="*/ 497124 h 533185"/>
                <a:gd name="connsiteX37" fmla="*/ 406972 w 3101233"/>
                <a:gd name="connsiteY37" fmla="*/ 533185 h 533185"/>
                <a:gd name="connsiteX38" fmla="*/ 391518 w 3101233"/>
                <a:gd name="connsiteY38" fmla="*/ 530609 h 533185"/>
                <a:gd name="connsiteX39" fmla="*/ 358033 w 3101233"/>
                <a:gd name="connsiteY39" fmla="*/ 522882 h 533185"/>
                <a:gd name="connsiteX40" fmla="*/ 296214 w 3101233"/>
                <a:gd name="connsiteY40" fmla="*/ 502276 h 533185"/>
                <a:gd name="connsiteX41" fmla="*/ 229244 w 3101233"/>
                <a:gd name="connsiteY41" fmla="*/ 471367 h 533185"/>
                <a:gd name="connsiteX42" fmla="*/ 200911 w 3101233"/>
                <a:gd name="connsiteY42" fmla="*/ 455912 h 533185"/>
                <a:gd name="connsiteX43" fmla="*/ 141668 w 3101233"/>
                <a:gd name="connsiteY43" fmla="*/ 417275 h 533185"/>
                <a:gd name="connsiteX44" fmla="*/ 118486 w 3101233"/>
                <a:gd name="connsiteY44" fmla="*/ 399245 h 533185"/>
                <a:gd name="connsiteX45" fmla="*/ 90152 w 3101233"/>
                <a:gd name="connsiteY45" fmla="*/ 376063 h 533185"/>
                <a:gd name="connsiteX46" fmla="*/ 61819 w 3101233"/>
                <a:gd name="connsiteY46" fmla="*/ 345154 h 533185"/>
                <a:gd name="connsiteX47" fmla="*/ 33485 w 3101233"/>
                <a:gd name="connsiteY47" fmla="*/ 306517 h 533185"/>
                <a:gd name="connsiteX48" fmla="*/ 7727 w 3101233"/>
                <a:gd name="connsiteY48" fmla="*/ 260153 h 533185"/>
                <a:gd name="connsiteX49" fmla="*/ 0 w 3101233"/>
                <a:gd name="connsiteY49" fmla="*/ 236971 h 533185"/>
                <a:gd name="connsiteX50" fmla="*/ 2576 w 3101233"/>
                <a:gd name="connsiteY50" fmla="*/ 221516 h 533185"/>
                <a:gd name="connsiteX51" fmla="*/ 10303 w 3101233"/>
                <a:gd name="connsiteY51" fmla="*/ 211213 h 533185"/>
                <a:gd name="connsiteX52" fmla="*/ 28334 w 3101233"/>
                <a:gd name="connsiteY52" fmla="*/ 206062 h 533185"/>
                <a:gd name="connsiteX53" fmla="*/ 69546 w 3101233"/>
                <a:gd name="connsiteY53" fmla="*/ 213789 h 533185"/>
                <a:gd name="connsiteX54" fmla="*/ 113334 w 3101233"/>
                <a:gd name="connsiteY54" fmla="*/ 229244 h 533185"/>
                <a:gd name="connsiteX55" fmla="*/ 151971 w 3101233"/>
                <a:gd name="connsiteY55" fmla="*/ 244698 h 533185"/>
                <a:gd name="connsiteX56" fmla="*/ 213789 w 3101233"/>
                <a:gd name="connsiteY56" fmla="*/ 260153 h 533185"/>
                <a:gd name="connsiteX57" fmla="*/ 303942 w 3101233"/>
                <a:gd name="connsiteY57" fmla="*/ 270456 h 533185"/>
                <a:gd name="connsiteX58" fmla="*/ 388942 w 3101233"/>
                <a:gd name="connsiteY58" fmla="*/ 273032 h 533185"/>
                <a:gd name="connsiteX59" fmla="*/ 499700 w 3101233"/>
                <a:gd name="connsiteY59" fmla="*/ 265305 h 533185"/>
                <a:gd name="connsiteX60" fmla="*/ 726369 w 3101233"/>
                <a:gd name="connsiteY60" fmla="*/ 229244 h 533185"/>
                <a:gd name="connsiteX61" fmla="*/ 991673 w 3101233"/>
                <a:gd name="connsiteY61" fmla="*/ 190607 h 53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01233" h="533185">
                  <a:moveTo>
                    <a:pt x="991673" y="190607"/>
                  </a:moveTo>
                  <a:lnTo>
                    <a:pt x="1316221" y="144243"/>
                  </a:lnTo>
                  <a:lnTo>
                    <a:pt x="1578950" y="108182"/>
                  </a:lnTo>
                  <a:lnTo>
                    <a:pt x="1851982" y="77273"/>
                  </a:lnTo>
                  <a:lnTo>
                    <a:pt x="2021983" y="61818"/>
                  </a:lnTo>
                  <a:lnTo>
                    <a:pt x="2202287" y="51515"/>
                  </a:lnTo>
                  <a:lnTo>
                    <a:pt x="2374864" y="43788"/>
                  </a:lnTo>
                  <a:lnTo>
                    <a:pt x="2544865" y="43788"/>
                  </a:lnTo>
                  <a:lnTo>
                    <a:pt x="2565472" y="43788"/>
                  </a:lnTo>
                  <a:lnTo>
                    <a:pt x="2604108" y="28333"/>
                  </a:lnTo>
                  <a:lnTo>
                    <a:pt x="2642745" y="15454"/>
                  </a:lnTo>
                  <a:lnTo>
                    <a:pt x="2712291" y="0"/>
                  </a:lnTo>
                  <a:lnTo>
                    <a:pt x="2740624" y="0"/>
                  </a:lnTo>
                  <a:lnTo>
                    <a:pt x="2763806" y="2576"/>
                  </a:lnTo>
                  <a:lnTo>
                    <a:pt x="2812746" y="20606"/>
                  </a:lnTo>
                  <a:lnTo>
                    <a:pt x="2897747" y="56667"/>
                  </a:lnTo>
                  <a:lnTo>
                    <a:pt x="2985323" y="100455"/>
                  </a:lnTo>
                  <a:lnTo>
                    <a:pt x="3039414" y="133940"/>
                  </a:lnTo>
                  <a:lnTo>
                    <a:pt x="3062596" y="151971"/>
                  </a:lnTo>
                  <a:lnTo>
                    <a:pt x="3080627" y="170001"/>
                  </a:lnTo>
                  <a:lnTo>
                    <a:pt x="3098657" y="200910"/>
                  </a:lnTo>
                  <a:lnTo>
                    <a:pt x="3101233" y="224092"/>
                  </a:lnTo>
                  <a:lnTo>
                    <a:pt x="3093505" y="247274"/>
                  </a:lnTo>
                  <a:lnTo>
                    <a:pt x="3070323" y="265305"/>
                  </a:lnTo>
                  <a:lnTo>
                    <a:pt x="3021384" y="280759"/>
                  </a:lnTo>
                  <a:lnTo>
                    <a:pt x="2975020" y="288487"/>
                  </a:lnTo>
                  <a:lnTo>
                    <a:pt x="2923504" y="285911"/>
                  </a:lnTo>
                  <a:lnTo>
                    <a:pt x="2794716" y="273032"/>
                  </a:lnTo>
                  <a:lnTo>
                    <a:pt x="2635018" y="265305"/>
                  </a:lnTo>
                  <a:lnTo>
                    <a:pt x="2377440" y="257577"/>
                  </a:lnTo>
                  <a:lnTo>
                    <a:pt x="2076074" y="265305"/>
                  </a:lnTo>
                  <a:lnTo>
                    <a:pt x="1756678" y="283335"/>
                  </a:lnTo>
                  <a:lnTo>
                    <a:pt x="1524859" y="306517"/>
                  </a:lnTo>
                  <a:lnTo>
                    <a:pt x="1303342" y="334851"/>
                  </a:lnTo>
                  <a:lnTo>
                    <a:pt x="1050916" y="383790"/>
                  </a:lnTo>
                  <a:lnTo>
                    <a:pt x="790763" y="440457"/>
                  </a:lnTo>
                  <a:lnTo>
                    <a:pt x="553792" y="497124"/>
                  </a:lnTo>
                  <a:lnTo>
                    <a:pt x="406972" y="533185"/>
                  </a:lnTo>
                  <a:lnTo>
                    <a:pt x="391518" y="530609"/>
                  </a:lnTo>
                  <a:lnTo>
                    <a:pt x="358033" y="522882"/>
                  </a:lnTo>
                  <a:lnTo>
                    <a:pt x="296214" y="502276"/>
                  </a:lnTo>
                  <a:lnTo>
                    <a:pt x="229244" y="471367"/>
                  </a:lnTo>
                  <a:lnTo>
                    <a:pt x="200911" y="455912"/>
                  </a:lnTo>
                  <a:lnTo>
                    <a:pt x="141668" y="417275"/>
                  </a:lnTo>
                  <a:lnTo>
                    <a:pt x="118486" y="399245"/>
                  </a:lnTo>
                  <a:lnTo>
                    <a:pt x="90152" y="376063"/>
                  </a:lnTo>
                  <a:lnTo>
                    <a:pt x="61819" y="345154"/>
                  </a:lnTo>
                  <a:lnTo>
                    <a:pt x="33485" y="306517"/>
                  </a:lnTo>
                  <a:lnTo>
                    <a:pt x="7727" y="260153"/>
                  </a:lnTo>
                  <a:lnTo>
                    <a:pt x="0" y="236971"/>
                  </a:lnTo>
                  <a:lnTo>
                    <a:pt x="2576" y="221516"/>
                  </a:lnTo>
                  <a:lnTo>
                    <a:pt x="10303" y="211213"/>
                  </a:lnTo>
                  <a:lnTo>
                    <a:pt x="28334" y="206062"/>
                  </a:lnTo>
                  <a:lnTo>
                    <a:pt x="69546" y="213789"/>
                  </a:lnTo>
                  <a:lnTo>
                    <a:pt x="113334" y="229244"/>
                  </a:lnTo>
                  <a:lnTo>
                    <a:pt x="151971" y="244698"/>
                  </a:lnTo>
                  <a:lnTo>
                    <a:pt x="213789" y="260153"/>
                  </a:lnTo>
                  <a:lnTo>
                    <a:pt x="303942" y="270456"/>
                  </a:lnTo>
                  <a:lnTo>
                    <a:pt x="388942" y="273032"/>
                  </a:lnTo>
                  <a:lnTo>
                    <a:pt x="499700" y="265305"/>
                  </a:lnTo>
                  <a:lnTo>
                    <a:pt x="726369" y="229244"/>
                  </a:lnTo>
                  <a:lnTo>
                    <a:pt x="991673" y="1906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8">
              <a:extLst>
                <a:ext uri="{FF2B5EF4-FFF2-40B4-BE49-F238E27FC236}">
                  <a16:creationId xmlns:a16="http://schemas.microsoft.com/office/drawing/2014/main" id="{830DC746-BA6D-450A-B48C-ACA547A94FE3}"/>
                </a:ext>
              </a:extLst>
            </p:cNvPr>
            <p:cNvSpPr/>
            <p:nvPr/>
          </p:nvSpPr>
          <p:spPr>
            <a:xfrm>
              <a:off x="5843588" y="3765551"/>
              <a:ext cx="1955800" cy="1185863"/>
            </a:xfrm>
            <a:custGeom>
              <a:avLst/>
              <a:gdLst>
                <a:gd name="connsiteX0" fmla="*/ 860308 w 1955013"/>
                <a:gd name="connsiteY0" fmla="*/ 316820 h 1184856"/>
                <a:gd name="connsiteX1" fmla="*/ 489397 w 1955013"/>
                <a:gd name="connsiteY1" fmla="*/ 347729 h 1184856"/>
                <a:gd name="connsiteX2" fmla="*/ 51515 w 1955013"/>
                <a:gd name="connsiteY2" fmla="*/ 383790 h 1184856"/>
                <a:gd name="connsiteX3" fmla="*/ 0 w 1955013"/>
                <a:gd name="connsiteY3" fmla="*/ 188031 h 1184856"/>
                <a:gd name="connsiteX4" fmla="*/ 38636 w 1955013"/>
                <a:gd name="connsiteY4" fmla="*/ 198334 h 1184856"/>
                <a:gd name="connsiteX5" fmla="*/ 74697 w 1955013"/>
                <a:gd name="connsiteY5" fmla="*/ 198334 h 1184856"/>
                <a:gd name="connsiteX6" fmla="*/ 309093 w 1955013"/>
                <a:gd name="connsiteY6" fmla="*/ 175152 h 1184856"/>
                <a:gd name="connsiteX7" fmla="*/ 752126 w 1955013"/>
                <a:gd name="connsiteY7" fmla="*/ 131364 h 1184856"/>
                <a:gd name="connsiteX8" fmla="*/ 1099856 w 1955013"/>
                <a:gd name="connsiteY8" fmla="*/ 97879 h 1184856"/>
                <a:gd name="connsiteX9" fmla="*/ 1403797 w 1955013"/>
                <a:gd name="connsiteY9" fmla="*/ 66970 h 1184856"/>
                <a:gd name="connsiteX10" fmla="*/ 1432130 w 1955013"/>
                <a:gd name="connsiteY10" fmla="*/ 64394 h 1184856"/>
                <a:gd name="connsiteX11" fmla="*/ 1511979 w 1955013"/>
                <a:gd name="connsiteY11" fmla="*/ 33485 h 1184856"/>
                <a:gd name="connsiteX12" fmla="*/ 1594404 w 1955013"/>
                <a:gd name="connsiteY12" fmla="*/ 2575 h 1184856"/>
                <a:gd name="connsiteX13" fmla="*/ 1607283 w 1955013"/>
                <a:gd name="connsiteY13" fmla="*/ 0 h 1184856"/>
                <a:gd name="connsiteX14" fmla="*/ 1627889 w 1955013"/>
                <a:gd name="connsiteY14" fmla="*/ 5151 h 1184856"/>
                <a:gd name="connsiteX15" fmla="*/ 1710314 w 1955013"/>
                <a:gd name="connsiteY15" fmla="*/ 56667 h 1184856"/>
                <a:gd name="connsiteX16" fmla="*/ 1772133 w 1955013"/>
                <a:gd name="connsiteY16" fmla="*/ 103031 h 1184856"/>
                <a:gd name="connsiteX17" fmla="*/ 1851982 w 1955013"/>
                <a:gd name="connsiteY17" fmla="*/ 162273 h 1184856"/>
                <a:gd name="connsiteX18" fmla="*/ 1911225 w 1955013"/>
                <a:gd name="connsiteY18" fmla="*/ 211213 h 1184856"/>
                <a:gd name="connsiteX19" fmla="*/ 1934406 w 1955013"/>
                <a:gd name="connsiteY19" fmla="*/ 231819 h 1184856"/>
                <a:gd name="connsiteX20" fmla="*/ 1947285 w 1955013"/>
                <a:gd name="connsiteY20" fmla="*/ 249850 h 1184856"/>
                <a:gd name="connsiteX21" fmla="*/ 1955013 w 1955013"/>
                <a:gd name="connsiteY21" fmla="*/ 275607 h 1184856"/>
                <a:gd name="connsiteX22" fmla="*/ 1955013 w 1955013"/>
                <a:gd name="connsiteY22" fmla="*/ 293638 h 1184856"/>
                <a:gd name="connsiteX23" fmla="*/ 1949861 w 1955013"/>
                <a:gd name="connsiteY23" fmla="*/ 306517 h 1184856"/>
                <a:gd name="connsiteX24" fmla="*/ 1934406 w 1955013"/>
                <a:gd name="connsiteY24" fmla="*/ 327123 h 1184856"/>
                <a:gd name="connsiteX25" fmla="*/ 1916376 w 1955013"/>
                <a:gd name="connsiteY25" fmla="*/ 342578 h 1184856"/>
                <a:gd name="connsiteX26" fmla="*/ 1898346 w 1955013"/>
                <a:gd name="connsiteY26" fmla="*/ 352881 h 1184856"/>
                <a:gd name="connsiteX27" fmla="*/ 1877739 w 1955013"/>
                <a:gd name="connsiteY27" fmla="*/ 376063 h 1184856"/>
                <a:gd name="connsiteX28" fmla="*/ 1854557 w 1955013"/>
                <a:gd name="connsiteY28" fmla="*/ 409548 h 1184856"/>
                <a:gd name="connsiteX29" fmla="*/ 1836527 w 1955013"/>
                <a:gd name="connsiteY29" fmla="*/ 448184 h 1184856"/>
                <a:gd name="connsiteX30" fmla="*/ 1823648 w 1955013"/>
                <a:gd name="connsiteY30" fmla="*/ 504851 h 1184856"/>
                <a:gd name="connsiteX31" fmla="*/ 1782436 w 1955013"/>
                <a:gd name="connsiteY31" fmla="*/ 669701 h 1184856"/>
                <a:gd name="connsiteX32" fmla="*/ 1730920 w 1955013"/>
                <a:gd name="connsiteY32" fmla="*/ 839702 h 1184856"/>
                <a:gd name="connsiteX33" fmla="*/ 1671677 w 1955013"/>
                <a:gd name="connsiteY33" fmla="*/ 1032885 h 1184856"/>
                <a:gd name="connsiteX34" fmla="*/ 1651071 w 1955013"/>
                <a:gd name="connsiteY34" fmla="*/ 1092128 h 1184856"/>
                <a:gd name="connsiteX35" fmla="*/ 1640768 w 1955013"/>
                <a:gd name="connsiteY35" fmla="*/ 1115310 h 1184856"/>
                <a:gd name="connsiteX36" fmla="*/ 1622738 w 1955013"/>
                <a:gd name="connsiteY36" fmla="*/ 1141068 h 1184856"/>
                <a:gd name="connsiteX37" fmla="*/ 1594404 w 1955013"/>
                <a:gd name="connsiteY37" fmla="*/ 1164250 h 1184856"/>
                <a:gd name="connsiteX38" fmla="*/ 1571222 w 1955013"/>
                <a:gd name="connsiteY38" fmla="*/ 1179704 h 1184856"/>
                <a:gd name="connsiteX39" fmla="*/ 1532586 w 1955013"/>
                <a:gd name="connsiteY39" fmla="*/ 1184856 h 1184856"/>
                <a:gd name="connsiteX40" fmla="*/ 1488797 w 1955013"/>
                <a:gd name="connsiteY40" fmla="*/ 1179704 h 1184856"/>
                <a:gd name="connsiteX41" fmla="*/ 1445009 w 1955013"/>
                <a:gd name="connsiteY41" fmla="*/ 1166825 h 1184856"/>
                <a:gd name="connsiteX42" fmla="*/ 1447585 w 1955013"/>
                <a:gd name="connsiteY42" fmla="*/ 953036 h 1184856"/>
                <a:gd name="connsiteX43" fmla="*/ 1460464 w 1955013"/>
                <a:gd name="connsiteY43" fmla="*/ 873187 h 1184856"/>
                <a:gd name="connsiteX44" fmla="*/ 1470767 w 1955013"/>
                <a:gd name="connsiteY44" fmla="*/ 811369 h 1184856"/>
                <a:gd name="connsiteX45" fmla="*/ 1478494 w 1955013"/>
                <a:gd name="connsiteY45" fmla="*/ 752126 h 1184856"/>
                <a:gd name="connsiteX46" fmla="*/ 1488797 w 1955013"/>
                <a:gd name="connsiteY46" fmla="*/ 674852 h 1184856"/>
                <a:gd name="connsiteX47" fmla="*/ 1499101 w 1955013"/>
                <a:gd name="connsiteY47" fmla="*/ 607882 h 1184856"/>
                <a:gd name="connsiteX48" fmla="*/ 1506828 w 1955013"/>
                <a:gd name="connsiteY48" fmla="*/ 533185 h 1184856"/>
                <a:gd name="connsiteX49" fmla="*/ 1514555 w 1955013"/>
                <a:gd name="connsiteY49" fmla="*/ 437881 h 1184856"/>
                <a:gd name="connsiteX50" fmla="*/ 1517131 w 1955013"/>
                <a:gd name="connsiteY50" fmla="*/ 386366 h 1184856"/>
                <a:gd name="connsiteX51" fmla="*/ 1514555 w 1955013"/>
                <a:gd name="connsiteY51" fmla="*/ 358032 h 1184856"/>
                <a:gd name="connsiteX52" fmla="*/ 1506828 w 1955013"/>
                <a:gd name="connsiteY52" fmla="*/ 329699 h 1184856"/>
                <a:gd name="connsiteX53" fmla="*/ 1493949 w 1955013"/>
                <a:gd name="connsiteY53" fmla="*/ 303941 h 1184856"/>
                <a:gd name="connsiteX54" fmla="*/ 1481070 w 1955013"/>
                <a:gd name="connsiteY54" fmla="*/ 291062 h 1184856"/>
                <a:gd name="connsiteX55" fmla="*/ 1465616 w 1955013"/>
                <a:gd name="connsiteY55" fmla="*/ 280759 h 1184856"/>
                <a:gd name="connsiteX56" fmla="*/ 1432130 w 1955013"/>
                <a:gd name="connsiteY56" fmla="*/ 267880 h 1184856"/>
                <a:gd name="connsiteX57" fmla="*/ 1236372 w 1955013"/>
                <a:gd name="connsiteY57" fmla="*/ 283335 h 1184856"/>
                <a:gd name="connsiteX58" fmla="*/ 860308 w 1955013"/>
                <a:gd name="connsiteY58" fmla="*/ 316820 h 1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55013" h="1184856">
                  <a:moveTo>
                    <a:pt x="860308" y="316820"/>
                  </a:moveTo>
                  <a:lnTo>
                    <a:pt x="489397" y="347729"/>
                  </a:lnTo>
                  <a:lnTo>
                    <a:pt x="51515" y="383790"/>
                  </a:lnTo>
                  <a:lnTo>
                    <a:pt x="0" y="188031"/>
                  </a:lnTo>
                  <a:lnTo>
                    <a:pt x="38636" y="198334"/>
                  </a:lnTo>
                  <a:lnTo>
                    <a:pt x="74697" y="198334"/>
                  </a:lnTo>
                  <a:lnTo>
                    <a:pt x="309093" y="175152"/>
                  </a:lnTo>
                  <a:lnTo>
                    <a:pt x="752126" y="131364"/>
                  </a:lnTo>
                  <a:lnTo>
                    <a:pt x="1099856" y="97879"/>
                  </a:lnTo>
                  <a:lnTo>
                    <a:pt x="1403797" y="66970"/>
                  </a:lnTo>
                  <a:lnTo>
                    <a:pt x="1432130" y="64394"/>
                  </a:lnTo>
                  <a:lnTo>
                    <a:pt x="1511979" y="33485"/>
                  </a:lnTo>
                  <a:lnTo>
                    <a:pt x="1594404" y="2575"/>
                  </a:lnTo>
                  <a:lnTo>
                    <a:pt x="1607283" y="0"/>
                  </a:lnTo>
                  <a:lnTo>
                    <a:pt x="1627889" y="5151"/>
                  </a:lnTo>
                  <a:lnTo>
                    <a:pt x="1710314" y="56667"/>
                  </a:lnTo>
                  <a:lnTo>
                    <a:pt x="1772133" y="103031"/>
                  </a:lnTo>
                  <a:lnTo>
                    <a:pt x="1851982" y="162273"/>
                  </a:lnTo>
                  <a:lnTo>
                    <a:pt x="1911225" y="211213"/>
                  </a:lnTo>
                  <a:lnTo>
                    <a:pt x="1934406" y="231819"/>
                  </a:lnTo>
                  <a:lnTo>
                    <a:pt x="1947285" y="249850"/>
                  </a:lnTo>
                  <a:lnTo>
                    <a:pt x="1955013" y="275607"/>
                  </a:lnTo>
                  <a:lnTo>
                    <a:pt x="1955013" y="293638"/>
                  </a:lnTo>
                  <a:lnTo>
                    <a:pt x="1949861" y="306517"/>
                  </a:lnTo>
                  <a:lnTo>
                    <a:pt x="1934406" y="327123"/>
                  </a:lnTo>
                  <a:lnTo>
                    <a:pt x="1916376" y="342578"/>
                  </a:lnTo>
                  <a:lnTo>
                    <a:pt x="1898346" y="352881"/>
                  </a:lnTo>
                  <a:lnTo>
                    <a:pt x="1877739" y="376063"/>
                  </a:lnTo>
                  <a:lnTo>
                    <a:pt x="1854557" y="409548"/>
                  </a:lnTo>
                  <a:lnTo>
                    <a:pt x="1836527" y="448184"/>
                  </a:lnTo>
                  <a:lnTo>
                    <a:pt x="1823648" y="504851"/>
                  </a:lnTo>
                  <a:lnTo>
                    <a:pt x="1782436" y="669701"/>
                  </a:lnTo>
                  <a:lnTo>
                    <a:pt x="1730920" y="839702"/>
                  </a:lnTo>
                  <a:lnTo>
                    <a:pt x="1671677" y="1032885"/>
                  </a:lnTo>
                  <a:lnTo>
                    <a:pt x="1651071" y="1092128"/>
                  </a:lnTo>
                  <a:lnTo>
                    <a:pt x="1640768" y="1115310"/>
                  </a:lnTo>
                  <a:lnTo>
                    <a:pt x="1622738" y="1141068"/>
                  </a:lnTo>
                  <a:lnTo>
                    <a:pt x="1594404" y="1164250"/>
                  </a:lnTo>
                  <a:lnTo>
                    <a:pt x="1571222" y="1179704"/>
                  </a:lnTo>
                  <a:lnTo>
                    <a:pt x="1532586" y="1184856"/>
                  </a:lnTo>
                  <a:lnTo>
                    <a:pt x="1488797" y="1179704"/>
                  </a:lnTo>
                  <a:lnTo>
                    <a:pt x="1445009" y="1166825"/>
                  </a:lnTo>
                  <a:cubicBezTo>
                    <a:pt x="1445868" y="1095562"/>
                    <a:pt x="1446726" y="1024299"/>
                    <a:pt x="1447585" y="953036"/>
                  </a:cubicBezTo>
                  <a:lnTo>
                    <a:pt x="1460464" y="873187"/>
                  </a:lnTo>
                  <a:lnTo>
                    <a:pt x="1470767" y="811369"/>
                  </a:lnTo>
                  <a:lnTo>
                    <a:pt x="1478494" y="752126"/>
                  </a:lnTo>
                  <a:lnTo>
                    <a:pt x="1488797" y="674852"/>
                  </a:lnTo>
                  <a:lnTo>
                    <a:pt x="1499101" y="607882"/>
                  </a:lnTo>
                  <a:lnTo>
                    <a:pt x="1506828" y="533185"/>
                  </a:lnTo>
                  <a:lnTo>
                    <a:pt x="1514555" y="437881"/>
                  </a:lnTo>
                  <a:lnTo>
                    <a:pt x="1517131" y="386366"/>
                  </a:lnTo>
                  <a:lnTo>
                    <a:pt x="1514555" y="358032"/>
                  </a:lnTo>
                  <a:lnTo>
                    <a:pt x="1506828" y="329699"/>
                  </a:lnTo>
                  <a:lnTo>
                    <a:pt x="1493949" y="303941"/>
                  </a:lnTo>
                  <a:lnTo>
                    <a:pt x="1481070" y="291062"/>
                  </a:lnTo>
                  <a:lnTo>
                    <a:pt x="1465616" y="280759"/>
                  </a:lnTo>
                  <a:lnTo>
                    <a:pt x="1432130" y="267880"/>
                  </a:lnTo>
                  <a:lnTo>
                    <a:pt x="1236372" y="283335"/>
                  </a:lnTo>
                  <a:lnTo>
                    <a:pt x="860308" y="31682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9">
              <a:extLst>
                <a:ext uri="{FF2B5EF4-FFF2-40B4-BE49-F238E27FC236}">
                  <a16:creationId xmlns:a16="http://schemas.microsoft.com/office/drawing/2014/main" id="{32D55799-A9CE-409C-96C6-4C305A92CE50}"/>
                </a:ext>
              </a:extLst>
            </p:cNvPr>
            <p:cNvSpPr/>
            <p:nvPr/>
          </p:nvSpPr>
          <p:spPr>
            <a:xfrm>
              <a:off x="5954714" y="4703763"/>
              <a:ext cx="1419225" cy="247650"/>
            </a:xfrm>
            <a:custGeom>
              <a:avLst/>
              <a:gdLst>
                <a:gd name="connsiteX0" fmla="*/ 569246 w 1419252"/>
                <a:gd name="connsiteY0" fmla="*/ 33485 h 247274"/>
                <a:gd name="connsiteX1" fmla="*/ 175153 w 1419252"/>
                <a:gd name="connsiteY1" fmla="*/ 59242 h 247274"/>
                <a:gd name="connsiteX2" fmla="*/ 0 w 1419252"/>
                <a:gd name="connsiteY2" fmla="*/ 69545 h 247274"/>
                <a:gd name="connsiteX3" fmla="*/ 12879 w 1419252"/>
                <a:gd name="connsiteY3" fmla="*/ 247274 h 247274"/>
                <a:gd name="connsiteX4" fmla="*/ 211214 w 1419252"/>
                <a:gd name="connsiteY4" fmla="*/ 234395 h 247274"/>
                <a:gd name="connsiteX5" fmla="*/ 564095 w 1419252"/>
                <a:gd name="connsiteY5" fmla="*/ 211213 h 247274"/>
                <a:gd name="connsiteX6" fmla="*/ 886067 w 1419252"/>
                <a:gd name="connsiteY6" fmla="*/ 195758 h 247274"/>
                <a:gd name="connsiteX7" fmla="*/ 1112735 w 1419252"/>
                <a:gd name="connsiteY7" fmla="*/ 193183 h 247274"/>
                <a:gd name="connsiteX8" fmla="*/ 1259554 w 1419252"/>
                <a:gd name="connsiteY8" fmla="*/ 198334 h 247274"/>
                <a:gd name="connsiteX9" fmla="*/ 1275008 w 1419252"/>
                <a:gd name="connsiteY9" fmla="*/ 200910 h 247274"/>
                <a:gd name="connsiteX10" fmla="*/ 1293039 w 1419252"/>
                <a:gd name="connsiteY10" fmla="*/ 211213 h 247274"/>
                <a:gd name="connsiteX11" fmla="*/ 1311069 w 1419252"/>
                <a:gd name="connsiteY11" fmla="*/ 221516 h 247274"/>
                <a:gd name="connsiteX12" fmla="*/ 1334251 w 1419252"/>
                <a:gd name="connsiteY12" fmla="*/ 231819 h 247274"/>
                <a:gd name="connsiteX13" fmla="*/ 1380615 w 1419252"/>
                <a:gd name="connsiteY13" fmla="*/ 242122 h 247274"/>
                <a:gd name="connsiteX14" fmla="*/ 1419252 w 1419252"/>
                <a:gd name="connsiteY14" fmla="*/ 242122 h 247274"/>
                <a:gd name="connsiteX15" fmla="*/ 1406373 w 1419252"/>
                <a:gd name="connsiteY15" fmla="*/ 0 h 247274"/>
                <a:gd name="connsiteX16" fmla="*/ 1233796 w 1419252"/>
                <a:gd name="connsiteY16" fmla="*/ 0 h 247274"/>
                <a:gd name="connsiteX17" fmla="*/ 955612 w 1419252"/>
                <a:gd name="connsiteY17" fmla="*/ 12878 h 247274"/>
                <a:gd name="connsiteX18" fmla="*/ 569246 w 1419252"/>
                <a:gd name="connsiteY18" fmla="*/ 33485 h 24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252" h="247274">
                  <a:moveTo>
                    <a:pt x="569246" y="33485"/>
                  </a:moveTo>
                  <a:lnTo>
                    <a:pt x="175153" y="59242"/>
                  </a:lnTo>
                  <a:lnTo>
                    <a:pt x="0" y="69545"/>
                  </a:lnTo>
                  <a:lnTo>
                    <a:pt x="12879" y="247274"/>
                  </a:lnTo>
                  <a:lnTo>
                    <a:pt x="211214" y="234395"/>
                  </a:lnTo>
                  <a:lnTo>
                    <a:pt x="564095" y="211213"/>
                  </a:lnTo>
                  <a:lnTo>
                    <a:pt x="886067" y="195758"/>
                  </a:lnTo>
                  <a:lnTo>
                    <a:pt x="1112735" y="193183"/>
                  </a:lnTo>
                  <a:lnTo>
                    <a:pt x="1259554" y="198334"/>
                  </a:lnTo>
                  <a:lnTo>
                    <a:pt x="1275008" y="200910"/>
                  </a:lnTo>
                  <a:lnTo>
                    <a:pt x="1293039" y="211213"/>
                  </a:lnTo>
                  <a:lnTo>
                    <a:pt x="1311069" y="221516"/>
                  </a:lnTo>
                  <a:lnTo>
                    <a:pt x="1334251" y="231819"/>
                  </a:lnTo>
                  <a:lnTo>
                    <a:pt x="1380615" y="242122"/>
                  </a:lnTo>
                  <a:lnTo>
                    <a:pt x="1419252" y="242122"/>
                  </a:lnTo>
                  <a:lnTo>
                    <a:pt x="1406373" y="0"/>
                  </a:lnTo>
                  <a:lnTo>
                    <a:pt x="1233796" y="0"/>
                  </a:lnTo>
                  <a:lnTo>
                    <a:pt x="955612" y="12878"/>
                  </a:lnTo>
                  <a:lnTo>
                    <a:pt x="569246" y="3348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2">
              <a:extLst>
                <a:ext uri="{FF2B5EF4-FFF2-40B4-BE49-F238E27FC236}">
                  <a16:creationId xmlns:a16="http://schemas.microsoft.com/office/drawing/2014/main" id="{A652E88E-F9C3-45AB-9102-B22643E28B38}"/>
                </a:ext>
              </a:extLst>
            </p:cNvPr>
            <p:cNvSpPr/>
            <p:nvPr/>
          </p:nvSpPr>
          <p:spPr>
            <a:xfrm>
              <a:off x="3716338" y="4487864"/>
              <a:ext cx="1103312" cy="695325"/>
            </a:xfrm>
            <a:custGeom>
              <a:avLst/>
              <a:gdLst>
                <a:gd name="connsiteX0" fmla="*/ 692944 w 1102519"/>
                <a:gd name="connsiteY0" fmla="*/ 476250 h 695325"/>
                <a:gd name="connsiteX1" fmla="*/ 812007 w 1102519"/>
                <a:gd name="connsiteY1" fmla="*/ 411957 h 695325"/>
                <a:gd name="connsiteX2" fmla="*/ 897732 w 1102519"/>
                <a:gd name="connsiteY2" fmla="*/ 366713 h 695325"/>
                <a:gd name="connsiteX3" fmla="*/ 973932 w 1102519"/>
                <a:gd name="connsiteY3" fmla="*/ 328613 h 695325"/>
                <a:gd name="connsiteX4" fmla="*/ 1023938 w 1102519"/>
                <a:gd name="connsiteY4" fmla="*/ 304800 h 695325"/>
                <a:gd name="connsiteX5" fmla="*/ 1059657 w 1102519"/>
                <a:gd name="connsiteY5" fmla="*/ 288132 h 695325"/>
                <a:gd name="connsiteX6" fmla="*/ 1083469 w 1102519"/>
                <a:gd name="connsiteY6" fmla="*/ 261938 h 695325"/>
                <a:gd name="connsiteX7" fmla="*/ 1102519 w 1102519"/>
                <a:gd name="connsiteY7" fmla="*/ 235744 h 695325"/>
                <a:gd name="connsiteX8" fmla="*/ 747713 w 1102519"/>
                <a:gd name="connsiteY8" fmla="*/ 0 h 695325"/>
                <a:gd name="connsiteX9" fmla="*/ 778669 w 1102519"/>
                <a:gd name="connsiteY9" fmla="*/ 50007 h 695325"/>
                <a:gd name="connsiteX10" fmla="*/ 783432 w 1102519"/>
                <a:gd name="connsiteY10" fmla="*/ 73819 h 695325"/>
                <a:gd name="connsiteX11" fmla="*/ 785813 w 1102519"/>
                <a:gd name="connsiteY11" fmla="*/ 100013 h 695325"/>
                <a:gd name="connsiteX12" fmla="*/ 778669 w 1102519"/>
                <a:gd name="connsiteY12" fmla="*/ 140494 h 695325"/>
                <a:gd name="connsiteX13" fmla="*/ 764382 w 1102519"/>
                <a:gd name="connsiteY13" fmla="*/ 178594 h 695325"/>
                <a:gd name="connsiteX14" fmla="*/ 731044 w 1102519"/>
                <a:gd name="connsiteY14" fmla="*/ 226219 h 695325"/>
                <a:gd name="connsiteX15" fmla="*/ 623888 w 1102519"/>
                <a:gd name="connsiteY15" fmla="*/ 328613 h 695325"/>
                <a:gd name="connsiteX16" fmla="*/ 500063 w 1102519"/>
                <a:gd name="connsiteY16" fmla="*/ 433388 h 695325"/>
                <a:gd name="connsiteX17" fmla="*/ 433388 w 1102519"/>
                <a:gd name="connsiteY17" fmla="*/ 483394 h 695325"/>
                <a:gd name="connsiteX18" fmla="*/ 352425 w 1102519"/>
                <a:gd name="connsiteY18" fmla="*/ 533400 h 695325"/>
                <a:gd name="connsiteX19" fmla="*/ 288132 w 1102519"/>
                <a:gd name="connsiteY19" fmla="*/ 564357 h 695325"/>
                <a:gd name="connsiteX20" fmla="*/ 221457 w 1102519"/>
                <a:gd name="connsiteY20" fmla="*/ 590550 h 695325"/>
                <a:gd name="connsiteX21" fmla="*/ 152400 w 1102519"/>
                <a:gd name="connsiteY21" fmla="*/ 607219 h 695325"/>
                <a:gd name="connsiteX22" fmla="*/ 78582 w 1102519"/>
                <a:gd name="connsiteY22" fmla="*/ 614363 h 695325"/>
                <a:gd name="connsiteX23" fmla="*/ 40482 w 1102519"/>
                <a:gd name="connsiteY23" fmla="*/ 616744 h 695325"/>
                <a:gd name="connsiteX24" fmla="*/ 26194 w 1102519"/>
                <a:gd name="connsiteY24" fmla="*/ 621507 h 695325"/>
                <a:gd name="connsiteX25" fmla="*/ 14288 w 1102519"/>
                <a:gd name="connsiteY25" fmla="*/ 631032 h 695325"/>
                <a:gd name="connsiteX26" fmla="*/ 4763 w 1102519"/>
                <a:gd name="connsiteY26" fmla="*/ 657225 h 695325"/>
                <a:gd name="connsiteX27" fmla="*/ 0 w 1102519"/>
                <a:gd name="connsiteY27" fmla="*/ 695325 h 695325"/>
                <a:gd name="connsiteX28" fmla="*/ 290513 w 1102519"/>
                <a:gd name="connsiteY28" fmla="*/ 692944 h 695325"/>
                <a:gd name="connsiteX29" fmla="*/ 423863 w 1102519"/>
                <a:gd name="connsiteY29" fmla="*/ 626269 h 695325"/>
                <a:gd name="connsiteX30" fmla="*/ 554832 w 1102519"/>
                <a:gd name="connsiteY30" fmla="*/ 552450 h 695325"/>
                <a:gd name="connsiteX31" fmla="*/ 692944 w 1102519"/>
                <a:gd name="connsiteY31" fmla="*/ 47625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2519" h="695325">
                  <a:moveTo>
                    <a:pt x="692944" y="476250"/>
                  </a:moveTo>
                  <a:lnTo>
                    <a:pt x="812007" y="411957"/>
                  </a:lnTo>
                  <a:lnTo>
                    <a:pt x="897732" y="366713"/>
                  </a:lnTo>
                  <a:lnTo>
                    <a:pt x="973932" y="328613"/>
                  </a:lnTo>
                  <a:lnTo>
                    <a:pt x="1023938" y="304800"/>
                  </a:lnTo>
                  <a:lnTo>
                    <a:pt x="1059657" y="288132"/>
                  </a:lnTo>
                  <a:lnTo>
                    <a:pt x="1083469" y="261938"/>
                  </a:lnTo>
                  <a:lnTo>
                    <a:pt x="1102519" y="235744"/>
                  </a:lnTo>
                  <a:lnTo>
                    <a:pt x="747713" y="0"/>
                  </a:lnTo>
                  <a:lnTo>
                    <a:pt x="778669" y="50007"/>
                  </a:lnTo>
                  <a:lnTo>
                    <a:pt x="783432" y="73819"/>
                  </a:lnTo>
                  <a:lnTo>
                    <a:pt x="785813" y="100013"/>
                  </a:lnTo>
                  <a:lnTo>
                    <a:pt x="778669" y="140494"/>
                  </a:lnTo>
                  <a:lnTo>
                    <a:pt x="764382" y="178594"/>
                  </a:lnTo>
                  <a:lnTo>
                    <a:pt x="731044" y="226219"/>
                  </a:lnTo>
                  <a:lnTo>
                    <a:pt x="623888" y="328613"/>
                  </a:lnTo>
                  <a:lnTo>
                    <a:pt x="500063" y="433388"/>
                  </a:lnTo>
                  <a:lnTo>
                    <a:pt x="433388" y="483394"/>
                  </a:lnTo>
                  <a:lnTo>
                    <a:pt x="352425" y="533400"/>
                  </a:lnTo>
                  <a:lnTo>
                    <a:pt x="288132" y="564357"/>
                  </a:lnTo>
                  <a:lnTo>
                    <a:pt x="221457" y="590550"/>
                  </a:lnTo>
                  <a:lnTo>
                    <a:pt x="152400" y="607219"/>
                  </a:lnTo>
                  <a:lnTo>
                    <a:pt x="78582" y="614363"/>
                  </a:lnTo>
                  <a:lnTo>
                    <a:pt x="40482" y="616744"/>
                  </a:lnTo>
                  <a:lnTo>
                    <a:pt x="26194" y="621507"/>
                  </a:lnTo>
                  <a:lnTo>
                    <a:pt x="14288" y="631032"/>
                  </a:lnTo>
                  <a:lnTo>
                    <a:pt x="4763" y="657225"/>
                  </a:lnTo>
                  <a:lnTo>
                    <a:pt x="0" y="695325"/>
                  </a:lnTo>
                  <a:lnTo>
                    <a:pt x="290513" y="692944"/>
                  </a:lnTo>
                  <a:lnTo>
                    <a:pt x="423863" y="626269"/>
                  </a:lnTo>
                  <a:lnTo>
                    <a:pt x="554832" y="552450"/>
                  </a:lnTo>
                  <a:lnTo>
                    <a:pt x="692944" y="4762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3">
              <a:extLst>
                <a:ext uri="{FF2B5EF4-FFF2-40B4-BE49-F238E27FC236}">
                  <a16:creationId xmlns:a16="http://schemas.microsoft.com/office/drawing/2014/main" id="{7504C0E1-D684-48D7-98CA-92E0A51BF522}"/>
                </a:ext>
              </a:extLst>
            </p:cNvPr>
            <p:cNvSpPr/>
            <p:nvPr/>
          </p:nvSpPr>
          <p:spPr>
            <a:xfrm>
              <a:off x="3719513" y="5113339"/>
              <a:ext cx="4813300" cy="941387"/>
            </a:xfrm>
            <a:custGeom>
              <a:avLst/>
              <a:gdLst>
                <a:gd name="connsiteX0" fmla="*/ 1517515 w 4813246"/>
                <a:gd name="connsiteY0" fmla="*/ 186771 h 941637"/>
                <a:gd name="connsiteX1" fmla="*/ 1284051 w 4813246"/>
                <a:gd name="connsiteY1" fmla="*/ 136187 h 941637"/>
                <a:gd name="connsiteX2" fmla="*/ 1128409 w 4813246"/>
                <a:gd name="connsiteY2" fmla="*/ 105059 h 941637"/>
                <a:gd name="connsiteX3" fmla="*/ 941638 w 4813246"/>
                <a:gd name="connsiteY3" fmla="*/ 70039 h 941637"/>
                <a:gd name="connsiteX4" fmla="*/ 789886 w 4813246"/>
                <a:gd name="connsiteY4" fmla="*/ 46693 h 941637"/>
                <a:gd name="connsiteX5" fmla="*/ 579769 w 4813246"/>
                <a:gd name="connsiteY5" fmla="*/ 23346 h 941637"/>
                <a:gd name="connsiteX6" fmla="*/ 365760 w 4813246"/>
                <a:gd name="connsiteY6" fmla="*/ 0 h 941637"/>
                <a:gd name="connsiteX7" fmla="*/ 23347 w 4813246"/>
                <a:gd name="connsiteY7" fmla="*/ 0 h 941637"/>
                <a:gd name="connsiteX8" fmla="*/ 3891 w 4813246"/>
                <a:gd name="connsiteY8" fmla="*/ 46693 h 941637"/>
                <a:gd name="connsiteX9" fmla="*/ 0 w 4813246"/>
                <a:gd name="connsiteY9" fmla="*/ 105059 h 941637"/>
                <a:gd name="connsiteX10" fmla="*/ 0 w 4813246"/>
                <a:gd name="connsiteY10" fmla="*/ 155642 h 941637"/>
                <a:gd name="connsiteX11" fmla="*/ 3891 w 4813246"/>
                <a:gd name="connsiteY11" fmla="*/ 198444 h 941637"/>
                <a:gd name="connsiteX12" fmla="*/ 3891 w 4813246"/>
                <a:gd name="connsiteY12" fmla="*/ 221791 h 941637"/>
                <a:gd name="connsiteX13" fmla="*/ 19456 w 4813246"/>
                <a:gd name="connsiteY13" fmla="*/ 241246 h 941637"/>
                <a:gd name="connsiteX14" fmla="*/ 38911 w 4813246"/>
                <a:gd name="connsiteY14" fmla="*/ 252919 h 941637"/>
                <a:gd name="connsiteX15" fmla="*/ 85604 w 4813246"/>
                <a:gd name="connsiteY15" fmla="*/ 256810 h 941637"/>
                <a:gd name="connsiteX16" fmla="*/ 151752 w 4813246"/>
                <a:gd name="connsiteY16" fmla="*/ 249028 h 941637"/>
                <a:gd name="connsiteX17" fmla="*/ 256810 w 4813246"/>
                <a:gd name="connsiteY17" fmla="*/ 229573 h 941637"/>
                <a:gd name="connsiteX18" fmla="*/ 303503 w 4813246"/>
                <a:gd name="connsiteY18" fmla="*/ 217899 h 941637"/>
                <a:gd name="connsiteX19" fmla="*/ 431908 w 4813246"/>
                <a:gd name="connsiteY19" fmla="*/ 221791 h 941637"/>
                <a:gd name="connsiteX20" fmla="*/ 556422 w 4813246"/>
                <a:gd name="connsiteY20" fmla="*/ 221791 h 941637"/>
                <a:gd name="connsiteX21" fmla="*/ 754867 w 4813246"/>
                <a:gd name="connsiteY21" fmla="*/ 237355 h 941637"/>
                <a:gd name="connsiteX22" fmla="*/ 996113 w 4813246"/>
                <a:gd name="connsiteY22" fmla="*/ 264592 h 941637"/>
                <a:gd name="connsiteX23" fmla="*/ 1315180 w 4813246"/>
                <a:gd name="connsiteY23" fmla="*/ 319067 h 941637"/>
                <a:gd name="connsiteX24" fmla="*/ 1494169 w 4813246"/>
                <a:gd name="connsiteY24" fmla="*/ 354087 h 941637"/>
                <a:gd name="connsiteX25" fmla="*/ 1708177 w 4813246"/>
                <a:gd name="connsiteY25" fmla="*/ 404671 h 941637"/>
                <a:gd name="connsiteX26" fmla="*/ 2042809 w 4813246"/>
                <a:gd name="connsiteY26" fmla="*/ 494165 h 941637"/>
                <a:gd name="connsiteX27" fmla="*/ 2357985 w 4813246"/>
                <a:gd name="connsiteY27" fmla="*/ 583659 h 941637"/>
                <a:gd name="connsiteX28" fmla="*/ 2595340 w 4813246"/>
                <a:gd name="connsiteY28" fmla="*/ 653699 h 941637"/>
                <a:gd name="connsiteX29" fmla="*/ 2778220 w 4813246"/>
                <a:gd name="connsiteY29" fmla="*/ 708173 h 941637"/>
                <a:gd name="connsiteX30" fmla="*/ 2953318 w 4813246"/>
                <a:gd name="connsiteY30" fmla="*/ 762648 h 941637"/>
                <a:gd name="connsiteX31" fmla="*/ 3237365 w 4813246"/>
                <a:gd name="connsiteY31" fmla="*/ 852143 h 941637"/>
                <a:gd name="connsiteX32" fmla="*/ 3342424 w 4813246"/>
                <a:gd name="connsiteY32" fmla="*/ 883271 h 941637"/>
                <a:gd name="connsiteX33" fmla="*/ 3498067 w 4813246"/>
                <a:gd name="connsiteY33" fmla="*/ 918291 h 941637"/>
                <a:gd name="connsiteX34" fmla="*/ 3610907 w 4813246"/>
                <a:gd name="connsiteY34" fmla="*/ 933855 h 941637"/>
                <a:gd name="connsiteX35" fmla="*/ 3731530 w 4813246"/>
                <a:gd name="connsiteY35" fmla="*/ 941637 h 941637"/>
                <a:gd name="connsiteX36" fmla="*/ 3902737 w 4813246"/>
                <a:gd name="connsiteY36" fmla="*/ 918291 h 941637"/>
                <a:gd name="connsiteX37" fmla="*/ 4089508 w 4813246"/>
                <a:gd name="connsiteY37" fmla="*/ 883271 h 941637"/>
                <a:gd name="connsiteX38" fmla="*/ 4365774 w 4813246"/>
                <a:gd name="connsiteY38" fmla="*/ 805450 h 941637"/>
                <a:gd name="connsiteX39" fmla="*/ 4533090 w 4813246"/>
                <a:gd name="connsiteY39" fmla="*/ 747084 h 941637"/>
                <a:gd name="connsiteX40" fmla="*/ 4673168 w 4813246"/>
                <a:gd name="connsiteY40" fmla="*/ 692609 h 941637"/>
                <a:gd name="connsiteX41" fmla="*/ 4774336 w 4813246"/>
                <a:gd name="connsiteY41" fmla="*/ 645916 h 941637"/>
                <a:gd name="connsiteX42" fmla="*/ 4797682 w 4813246"/>
                <a:gd name="connsiteY42" fmla="*/ 630352 h 941637"/>
                <a:gd name="connsiteX43" fmla="*/ 4813246 w 4813246"/>
                <a:gd name="connsiteY43" fmla="*/ 607006 h 941637"/>
                <a:gd name="connsiteX44" fmla="*/ 4813246 w 4813246"/>
                <a:gd name="connsiteY44" fmla="*/ 591442 h 941637"/>
                <a:gd name="connsiteX45" fmla="*/ 4801573 w 4813246"/>
                <a:gd name="connsiteY45" fmla="*/ 579768 h 941637"/>
                <a:gd name="connsiteX46" fmla="*/ 4758771 w 4813246"/>
                <a:gd name="connsiteY46" fmla="*/ 571986 h 941637"/>
                <a:gd name="connsiteX47" fmla="*/ 4513634 w 4813246"/>
                <a:gd name="connsiteY47" fmla="*/ 571986 h 941637"/>
                <a:gd name="connsiteX48" fmla="*/ 4070053 w 4813246"/>
                <a:gd name="connsiteY48" fmla="*/ 564204 h 941637"/>
                <a:gd name="connsiteX49" fmla="*/ 3688729 w 4813246"/>
                <a:gd name="connsiteY49" fmla="*/ 556422 h 941637"/>
                <a:gd name="connsiteX50" fmla="*/ 3357988 w 4813246"/>
                <a:gd name="connsiteY50" fmla="*/ 540858 h 941637"/>
                <a:gd name="connsiteX51" fmla="*/ 3214019 w 4813246"/>
                <a:gd name="connsiteY51" fmla="*/ 529185 h 941637"/>
                <a:gd name="connsiteX52" fmla="*/ 3050594 w 4813246"/>
                <a:gd name="connsiteY52" fmla="*/ 509729 h 941637"/>
                <a:gd name="connsiteX53" fmla="*/ 2840477 w 4813246"/>
                <a:gd name="connsiteY53" fmla="*/ 466928 h 941637"/>
                <a:gd name="connsiteX54" fmla="*/ 2591449 w 4813246"/>
                <a:gd name="connsiteY54" fmla="*/ 416344 h 941637"/>
                <a:gd name="connsiteX55" fmla="*/ 2214016 w 4813246"/>
                <a:gd name="connsiteY55" fmla="*/ 334631 h 941637"/>
                <a:gd name="connsiteX56" fmla="*/ 1840473 w 4813246"/>
                <a:gd name="connsiteY56" fmla="*/ 256810 h 941637"/>
                <a:gd name="connsiteX57" fmla="*/ 1517515 w 4813246"/>
                <a:gd name="connsiteY57" fmla="*/ 186771 h 9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13246" h="941637">
                  <a:moveTo>
                    <a:pt x="1517515" y="186771"/>
                  </a:moveTo>
                  <a:lnTo>
                    <a:pt x="1284051" y="136187"/>
                  </a:lnTo>
                  <a:lnTo>
                    <a:pt x="1128409" y="105059"/>
                  </a:lnTo>
                  <a:lnTo>
                    <a:pt x="941638" y="70039"/>
                  </a:lnTo>
                  <a:lnTo>
                    <a:pt x="789886" y="46693"/>
                  </a:lnTo>
                  <a:lnTo>
                    <a:pt x="579769" y="23346"/>
                  </a:lnTo>
                  <a:lnTo>
                    <a:pt x="365760" y="0"/>
                  </a:lnTo>
                  <a:lnTo>
                    <a:pt x="23347" y="0"/>
                  </a:lnTo>
                  <a:lnTo>
                    <a:pt x="3891" y="46693"/>
                  </a:lnTo>
                  <a:lnTo>
                    <a:pt x="0" y="105059"/>
                  </a:lnTo>
                  <a:lnTo>
                    <a:pt x="0" y="155642"/>
                  </a:lnTo>
                  <a:lnTo>
                    <a:pt x="3891" y="198444"/>
                  </a:lnTo>
                  <a:lnTo>
                    <a:pt x="3891" y="221791"/>
                  </a:lnTo>
                  <a:lnTo>
                    <a:pt x="19456" y="241246"/>
                  </a:lnTo>
                  <a:lnTo>
                    <a:pt x="38911" y="252919"/>
                  </a:lnTo>
                  <a:lnTo>
                    <a:pt x="85604" y="256810"/>
                  </a:lnTo>
                  <a:lnTo>
                    <a:pt x="151752" y="249028"/>
                  </a:lnTo>
                  <a:lnTo>
                    <a:pt x="256810" y="229573"/>
                  </a:lnTo>
                  <a:lnTo>
                    <a:pt x="303503" y="217899"/>
                  </a:lnTo>
                  <a:lnTo>
                    <a:pt x="431908" y="221791"/>
                  </a:lnTo>
                  <a:lnTo>
                    <a:pt x="556422" y="221791"/>
                  </a:lnTo>
                  <a:lnTo>
                    <a:pt x="754867" y="237355"/>
                  </a:lnTo>
                  <a:lnTo>
                    <a:pt x="996113" y="264592"/>
                  </a:lnTo>
                  <a:lnTo>
                    <a:pt x="1315180" y="319067"/>
                  </a:lnTo>
                  <a:lnTo>
                    <a:pt x="1494169" y="354087"/>
                  </a:lnTo>
                  <a:lnTo>
                    <a:pt x="1708177" y="404671"/>
                  </a:lnTo>
                  <a:lnTo>
                    <a:pt x="2042809" y="494165"/>
                  </a:lnTo>
                  <a:lnTo>
                    <a:pt x="2357985" y="583659"/>
                  </a:lnTo>
                  <a:lnTo>
                    <a:pt x="2595340" y="653699"/>
                  </a:lnTo>
                  <a:lnTo>
                    <a:pt x="2778220" y="708173"/>
                  </a:lnTo>
                  <a:lnTo>
                    <a:pt x="2953318" y="762648"/>
                  </a:lnTo>
                  <a:lnTo>
                    <a:pt x="3237365" y="852143"/>
                  </a:lnTo>
                  <a:lnTo>
                    <a:pt x="3342424" y="883271"/>
                  </a:lnTo>
                  <a:lnTo>
                    <a:pt x="3498067" y="918291"/>
                  </a:lnTo>
                  <a:lnTo>
                    <a:pt x="3610907" y="933855"/>
                  </a:lnTo>
                  <a:lnTo>
                    <a:pt x="3731530" y="941637"/>
                  </a:lnTo>
                  <a:lnTo>
                    <a:pt x="3902737" y="918291"/>
                  </a:lnTo>
                  <a:lnTo>
                    <a:pt x="4089508" y="883271"/>
                  </a:lnTo>
                  <a:lnTo>
                    <a:pt x="4365774" y="805450"/>
                  </a:lnTo>
                  <a:lnTo>
                    <a:pt x="4533090" y="747084"/>
                  </a:lnTo>
                  <a:lnTo>
                    <a:pt x="4673168" y="692609"/>
                  </a:lnTo>
                  <a:lnTo>
                    <a:pt x="4774336" y="645916"/>
                  </a:lnTo>
                  <a:lnTo>
                    <a:pt x="4797682" y="630352"/>
                  </a:lnTo>
                  <a:lnTo>
                    <a:pt x="4813246" y="607006"/>
                  </a:lnTo>
                  <a:lnTo>
                    <a:pt x="4813246" y="591442"/>
                  </a:lnTo>
                  <a:lnTo>
                    <a:pt x="4801573" y="579768"/>
                  </a:lnTo>
                  <a:lnTo>
                    <a:pt x="4758771" y="571986"/>
                  </a:lnTo>
                  <a:lnTo>
                    <a:pt x="4513634" y="571986"/>
                  </a:lnTo>
                  <a:lnTo>
                    <a:pt x="4070053" y="564204"/>
                  </a:lnTo>
                  <a:lnTo>
                    <a:pt x="3688729" y="556422"/>
                  </a:lnTo>
                  <a:lnTo>
                    <a:pt x="3357988" y="540858"/>
                  </a:lnTo>
                  <a:lnTo>
                    <a:pt x="3214019" y="529185"/>
                  </a:lnTo>
                  <a:lnTo>
                    <a:pt x="3050594" y="509729"/>
                  </a:lnTo>
                  <a:lnTo>
                    <a:pt x="2840477" y="466928"/>
                  </a:lnTo>
                  <a:lnTo>
                    <a:pt x="2591449" y="416344"/>
                  </a:lnTo>
                  <a:lnTo>
                    <a:pt x="2214016" y="334631"/>
                  </a:lnTo>
                  <a:lnTo>
                    <a:pt x="1840473" y="256810"/>
                  </a:lnTo>
                  <a:lnTo>
                    <a:pt x="1517515" y="18677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1AA2AA8-AE65-44B3-BF43-8104B1D31E7F}"/>
              </a:ext>
            </a:extLst>
          </p:cNvPr>
          <p:cNvGrpSpPr/>
          <p:nvPr/>
        </p:nvGrpSpPr>
        <p:grpSpPr>
          <a:xfrm>
            <a:off x="3717925" y="1414464"/>
            <a:ext cx="4816475" cy="4640262"/>
            <a:chOff x="3716338" y="1414464"/>
            <a:chExt cx="4816475" cy="4640262"/>
          </a:xfrm>
          <a:solidFill>
            <a:schemeClr val="tx1"/>
          </a:solidFill>
        </p:grpSpPr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ADE7C950-A41D-4399-8B78-FB1880C42B5C}"/>
                </a:ext>
              </a:extLst>
            </p:cNvPr>
            <p:cNvSpPr/>
            <p:nvPr/>
          </p:nvSpPr>
          <p:spPr>
            <a:xfrm>
              <a:off x="5259387" y="1774826"/>
              <a:ext cx="836613" cy="1120775"/>
            </a:xfrm>
            <a:custGeom>
              <a:avLst/>
              <a:gdLst>
                <a:gd name="connsiteX0" fmla="*/ 340519 w 835819"/>
                <a:gd name="connsiteY0" fmla="*/ 595312 h 1121568"/>
                <a:gd name="connsiteX1" fmla="*/ 233363 w 835819"/>
                <a:gd name="connsiteY1" fmla="*/ 754856 h 1121568"/>
                <a:gd name="connsiteX2" fmla="*/ 92869 w 835819"/>
                <a:gd name="connsiteY2" fmla="*/ 952500 h 1121568"/>
                <a:gd name="connsiteX3" fmla="*/ 23813 w 835819"/>
                <a:gd name="connsiteY3" fmla="*/ 1045368 h 1121568"/>
                <a:gd name="connsiteX4" fmla="*/ 2381 w 835819"/>
                <a:gd name="connsiteY4" fmla="*/ 1081087 h 1121568"/>
                <a:gd name="connsiteX5" fmla="*/ 0 w 835819"/>
                <a:gd name="connsiteY5" fmla="*/ 1102518 h 1121568"/>
                <a:gd name="connsiteX6" fmla="*/ 2381 w 835819"/>
                <a:gd name="connsiteY6" fmla="*/ 1114425 h 1121568"/>
                <a:gd name="connsiteX7" fmla="*/ 7144 w 835819"/>
                <a:gd name="connsiteY7" fmla="*/ 1119187 h 1121568"/>
                <a:gd name="connsiteX8" fmla="*/ 19050 w 835819"/>
                <a:gd name="connsiteY8" fmla="*/ 1121568 h 1121568"/>
                <a:gd name="connsiteX9" fmla="*/ 42863 w 835819"/>
                <a:gd name="connsiteY9" fmla="*/ 1114425 h 1121568"/>
                <a:gd name="connsiteX10" fmla="*/ 92869 w 835819"/>
                <a:gd name="connsiteY10" fmla="*/ 1078706 h 1121568"/>
                <a:gd name="connsiteX11" fmla="*/ 219075 w 835819"/>
                <a:gd name="connsiteY11" fmla="*/ 978693 h 1121568"/>
                <a:gd name="connsiteX12" fmla="*/ 381000 w 835819"/>
                <a:gd name="connsiteY12" fmla="*/ 833437 h 1121568"/>
                <a:gd name="connsiteX13" fmla="*/ 519113 w 835819"/>
                <a:gd name="connsiteY13" fmla="*/ 695325 h 1121568"/>
                <a:gd name="connsiteX14" fmla="*/ 581025 w 835819"/>
                <a:gd name="connsiteY14" fmla="*/ 623887 h 1121568"/>
                <a:gd name="connsiteX15" fmla="*/ 676275 w 835819"/>
                <a:gd name="connsiteY15" fmla="*/ 514350 h 1121568"/>
                <a:gd name="connsiteX16" fmla="*/ 714375 w 835819"/>
                <a:gd name="connsiteY16" fmla="*/ 457200 h 1121568"/>
                <a:gd name="connsiteX17" fmla="*/ 733425 w 835819"/>
                <a:gd name="connsiteY17" fmla="*/ 431006 h 1121568"/>
                <a:gd name="connsiteX18" fmla="*/ 754856 w 835819"/>
                <a:gd name="connsiteY18" fmla="*/ 402431 h 1121568"/>
                <a:gd name="connsiteX19" fmla="*/ 773906 w 835819"/>
                <a:gd name="connsiteY19" fmla="*/ 383381 h 1121568"/>
                <a:gd name="connsiteX20" fmla="*/ 792956 w 835819"/>
                <a:gd name="connsiteY20" fmla="*/ 369093 h 1121568"/>
                <a:gd name="connsiteX21" fmla="*/ 809625 w 835819"/>
                <a:gd name="connsiteY21" fmla="*/ 361950 h 1121568"/>
                <a:gd name="connsiteX22" fmla="*/ 823913 w 835819"/>
                <a:gd name="connsiteY22" fmla="*/ 352425 h 1121568"/>
                <a:gd name="connsiteX23" fmla="*/ 833438 w 835819"/>
                <a:gd name="connsiteY23" fmla="*/ 333375 h 1121568"/>
                <a:gd name="connsiteX24" fmla="*/ 835819 w 835819"/>
                <a:gd name="connsiteY24" fmla="*/ 316706 h 1121568"/>
                <a:gd name="connsiteX25" fmla="*/ 831056 w 835819"/>
                <a:gd name="connsiteY25" fmla="*/ 285750 h 1121568"/>
                <a:gd name="connsiteX26" fmla="*/ 816769 w 835819"/>
                <a:gd name="connsiteY26" fmla="*/ 254793 h 1121568"/>
                <a:gd name="connsiteX27" fmla="*/ 795338 w 835819"/>
                <a:gd name="connsiteY27" fmla="*/ 223837 h 1121568"/>
                <a:gd name="connsiteX28" fmla="*/ 769144 w 835819"/>
                <a:gd name="connsiteY28" fmla="*/ 190500 h 1121568"/>
                <a:gd name="connsiteX29" fmla="*/ 745331 w 835819"/>
                <a:gd name="connsiteY29" fmla="*/ 161925 h 1121568"/>
                <a:gd name="connsiteX30" fmla="*/ 721519 w 835819"/>
                <a:gd name="connsiteY30" fmla="*/ 140493 h 1121568"/>
                <a:gd name="connsiteX31" fmla="*/ 688181 w 835819"/>
                <a:gd name="connsiteY31" fmla="*/ 109537 h 1121568"/>
                <a:gd name="connsiteX32" fmla="*/ 638175 w 835819"/>
                <a:gd name="connsiteY32" fmla="*/ 76200 h 1121568"/>
                <a:gd name="connsiteX33" fmla="*/ 590550 w 835819"/>
                <a:gd name="connsiteY33" fmla="*/ 52387 h 1121568"/>
                <a:gd name="connsiteX34" fmla="*/ 533400 w 835819"/>
                <a:gd name="connsiteY34" fmla="*/ 26193 h 1121568"/>
                <a:gd name="connsiteX35" fmla="*/ 481013 w 835819"/>
                <a:gd name="connsiteY35" fmla="*/ 11906 h 1121568"/>
                <a:gd name="connsiteX36" fmla="*/ 450056 w 835819"/>
                <a:gd name="connsiteY36" fmla="*/ 0 h 1121568"/>
                <a:gd name="connsiteX37" fmla="*/ 428625 w 835819"/>
                <a:gd name="connsiteY37" fmla="*/ 0 h 1121568"/>
                <a:gd name="connsiteX38" fmla="*/ 421481 w 835819"/>
                <a:gd name="connsiteY38" fmla="*/ 7143 h 1121568"/>
                <a:gd name="connsiteX39" fmla="*/ 421481 w 835819"/>
                <a:gd name="connsiteY39" fmla="*/ 21431 h 1121568"/>
                <a:gd name="connsiteX40" fmla="*/ 428625 w 835819"/>
                <a:gd name="connsiteY40" fmla="*/ 40481 h 1121568"/>
                <a:gd name="connsiteX41" fmla="*/ 447675 w 835819"/>
                <a:gd name="connsiteY41" fmla="*/ 69056 h 1121568"/>
                <a:gd name="connsiteX42" fmla="*/ 466725 w 835819"/>
                <a:gd name="connsiteY42" fmla="*/ 92868 h 1121568"/>
                <a:gd name="connsiteX43" fmla="*/ 478631 w 835819"/>
                <a:gd name="connsiteY43" fmla="*/ 111918 h 1121568"/>
                <a:gd name="connsiteX44" fmla="*/ 492919 w 835819"/>
                <a:gd name="connsiteY44" fmla="*/ 147637 h 1121568"/>
                <a:gd name="connsiteX45" fmla="*/ 497681 w 835819"/>
                <a:gd name="connsiteY45" fmla="*/ 171450 h 1121568"/>
                <a:gd name="connsiteX46" fmla="*/ 500063 w 835819"/>
                <a:gd name="connsiteY46" fmla="*/ 197643 h 1121568"/>
                <a:gd name="connsiteX47" fmla="*/ 500063 w 835819"/>
                <a:gd name="connsiteY47" fmla="*/ 226218 h 1121568"/>
                <a:gd name="connsiteX48" fmla="*/ 497681 w 835819"/>
                <a:gd name="connsiteY48" fmla="*/ 271462 h 1121568"/>
                <a:gd name="connsiteX49" fmla="*/ 485775 w 835819"/>
                <a:gd name="connsiteY49" fmla="*/ 328612 h 1121568"/>
                <a:gd name="connsiteX50" fmla="*/ 457200 w 835819"/>
                <a:gd name="connsiteY50" fmla="*/ 400050 h 1121568"/>
                <a:gd name="connsiteX51" fmla="*/ 388144 w 835819"/>
                <a:gd name="connsiteY51" fmla="*/ 523875 h 1121568"/>
                <a:gd name="connsiteX52" fmla="*/ 340519 w 835819"/>
                <a:gd name="connsiteY52" fmla="*/ 595312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5819" h="1121568">
                  <a:moveTo>
                    <a:pt x="340519" y="595312"/>
                  </a:moveTo>
                  <a:lnTo>
                    <a:pt x="233363" y="754856"/>
                  </a:lnTo>
                  <a:lnTo>
                    <a:pt x="92869" y="952500"/>
                  </a:lnTo>
                  <a:lnTo>
                    <a:pt x="23813" y="1045368"/>
                  </a:lnTo>
                  <a:lnTo>
                    <a:pt x="2381" y="1081087"/>
                  </a:lnTo>
                  <a:lnTo>
                    <a:pt x="0" y="1102518"/>
                  </a:lnTo>
                  <a:lnTo>
                    <a:pt x="2381" y="1114425"/>
                  </a:lnTo>
                  <a:lnTo>
                    <a:pt x="7144" y="1119187"/>
                  </a:lnTo>
                  <a:lnTo>
                    <a:pt x="19050" y="1121568"/>
                  </a:lnTo>
                  <a:lnTo>
                    <a:pt x="42863" y="1114425"/>
                  </a:lnTo>
                  <a:lnTo>
                    <a:pt x="92869" y="1078706"/>
                  </a:lnTo>
                  <a:lnTo>
                    <a:pt x="219075" y="978693"/>
                  </a:lnTo>
                  <a:lnTo>
                    <a:pt x="381000" y="833437"/>
                  </a:lnTo>
                  <a:lnTo>
                    <a:pt x="519113" y="695325"/>
                  </a:lnTo>
                  <a:lnTo>
                    <a:pt x="581025" y="623887"/>
                  </a:lnTo>
                  <a:lnTo>
                    <a:pt x="676275" y="514350"/>
                  </a:lnTo>
                  <a:lnTo>
                    <a:pt x="714375" y="457200"/>
                  </a:lnTo>
                  <a:lnTo>
                    <a:pt x="733425" y="431006"/>
                  </a:lnTo>
                  <a:lnTo>
                    <a:pt x="754856" y="402431"/>
                  </a:lnTo>
                  <a:lnTo>
                    <a:pt x="773906" y="383381"/>
                  </a:lnTo>
                  <a:lnTo>
                    <a:pt x="792956" y="369093"/>
                  </a:lnTo>
                  <a:lnTo>
                    <a:pt x="809625" y="361950"/>
                  </a:lnTo>
                  <a:lnTo>
                    <a:pt x="823913" y="352425"/>
                  </a:lnTo>
                  <a:lnTo>
                    <a:pt x="833438" y="333375"/>
                  </a:lnTo>
                  <a:lnTo>
                    <a:pt x="835819" y="316706"/>
                  </a:lnTo>
                  <a:lnTo>
                    <a:pt x="831056" y="285750"/>
                  </a:lnTo>
                  <a:lnTo>
                    <a:pt x="816769" y="254793"/>
                  </a:lnTo>
                  <a:lnTo>
                    <a:pt x="795338" y="223837"/>
                  </a:lnTo>
                  <a:lnTo>
                    <a:pt x="769144" y="190500"/>
                  </a:lnTo>
                  <a:lnTo>
                    <a:pt x="745331" y="161925"/>
                  </a:lnTo>
                  <a:lnTo>
                    <a:pt x="721519" y="140493"/>
                  </a:lnTo>
                  <a:lnTo>
                    <a:pt x="688181" y="109537"/>
                  </a:lnTo>
                  <a:lnTo>
                    <a:pt x="638175" y="76200"/>
                  </a:lnTo>
                  <a:lnTo>
                    <a:pt x="590550" y="52387"/>
                  </a:lnTo>
                  <a:lnTo>
                    <a:pt x="533400" y="26193"/>
                  </a:lnTo>
                  <a:lnTo>
                    <a:pt x="481013" y="11906"/>
                  </a:lnTo>
                  <a:lnTo>
                    <a:pt x="450056" y="0"/>
                  </a:lnTo>
                  <a:lnTo>
                    <a:pt x="428625" y="0"/>
                  </a:lnTo>
                  <a:lnTo>
                    <a:pt x="421481" y="7143"/>
                  </a:lnTo>
                  <a:lnTo>
                    <a:pt x="421481" y="21431"/>
                  </a:lnTo>
                  <a:lnTo>
                    <a:pt x="428625" y="40481"/>
                  </a:lnTo>
                  <a:lnTo>
                    <a:pt x="447675" y="69056"/>
                  </a:lnTo>
                  <a:lnTo>
                    <a:pt x="466725" y="92868"/>
                  </a:lnTo>
                  <a:lnTo>
                    <a:pt x="478631" y="111918"/>
                  </a:lnTo>
                  <a:lnTo>
                    <a:pt x="492919" y="147637"/>
                  </a:lnTo>
                  <a:lnTo>
                    <a:pt x="497681" y="171450"/>
                  </a:lnTo>
                  <a:lnTo>
                    <a:pt x="500063" y="197643"/>
                  </a:lnTo>
                  <a:lnTo>
                    <a:pt x="500063" y="226218"/>
                  </a:lnTo>
                  <a:lnTo>
                    <a:pt x="497681" y="271462"/>
                  </a:lnTo>
                  <a:lnTo>
                    <a:pt x="485775" y="328612"/>
                  </a:lnTo>
                  <a:lnTo>
                    <a:pt x="457200" y="400050"/>
                  </a:lnTo>
                  <a:lnTo>
                    <a:pt x="388144" y="523875"/>
                  </a:lnTo>
                  <a:lnTo>
                    <a:pt x="340519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7AFDA255-EF0D-47AE-A37A-DF083044D62D}"/>
                </a:ext>
              </a:extLst>
            </p:cNvPr>
            <p:cNvSpPr/>
            <p:nvPr/>
          </p:nvSpPr>
          <p:spPr>
            <a:xfrm>
              <a:off x="5499100" y="3894139"/>
              <a:ext cx="527050" cy="1233487"/>
            </a:xfrm>
            <a:custGeom>
              <a:avLst/>
              <a:gdLst>
                <a:gd name="connsiteX0" fmla="*/ 481670 w 528034"/>
                <a:gd name="connsiteY0" fmla="*/ 497125 h 1233796"/>
                <a:gd name="connsiteX1" fmla="*/ 455912 w 528034"/>
                <a:gd name="connsiteY1" fmla="*/ 226668 h 1233796"/>
                <a:gd name="connsiteX2" fmla="*/ 386366 w 528034"/>
                <a:gd name="connsiteY2" fmla="*/ 69546 h 1233796"/>
                <a:gd name="connsiteX3" fmla="*/ 352881 w 528034"/>
                <a:gd name="connsiteY3" fmla="*/ 59243 h 1233796"/>
                <a:gd name="connsiteX4" fmla="*/ 319396 w 528034"/>
                <a:gd name="connsiteY4" fmla="*/ 51516 h 1233796"/>
                <a:gd name="connsiteX5" fmla="*/ 247274 w 528034"/>
                <a:gd name="connsiteY5" fmla="*/ 33485 h 1233796"/>
                <a:gd name="connsiteX6" fmla="*/ 182880 w 528034"/>
                <a:gd name="connsiteY6" fmla="*/ 18031 h 1233796"/>
                <a:gd name="connsiteX7" fmla="*/ 126213 w 528034"/>
                <a:gd name="connsiteY7" fmla="*/ 7728 h 1233796"/>
                <a:gd name="connsiteX8" fmla="*/ 95304 w 528034"/>
                <a:gd name="connsiteY8" fmla="*/ 2576 h 1233796"/>
                <a:gd name="connsiteX9" fmla="*/ 64394 w 528034"/>
                <a:gd name="connsiteY9" fmla="*/ 0 h 1233796"/>
                <a:gd name="connsiteX10" fmla="*/ 30909 w 528034"/>
                <a:gd name="connsiteY10" fmla="*/ 2576 h 1233796"/>
                <a:gd name="connsiteX11" fmla="*/ 10303 w 528034"/>
                <a:gd name="connsiteY11" fmla="*/ 5152 h 1233796"/>
                <a:gd name="connsiteX12" fmla="*/ 2576 w 528034"/>
                <a:gd name="connsiteY12" fmla="*/ 10303 h 1233796"/>
                <a:gd name="connsiteX13" fmla="*/ 0 w 528034"/>
                <a:gd name="connsiteY13" fmla="*/ 20606 h 1233796"/>
                <a:gd name="connsiteX14" fmla="*/ 0 w 528034"/>
                <a:gd name="connsiteY14" fmla="*/ 30910 h 1233796"/>
                <a:gd name="connsiteX15" fmla="*/ 12879 w 528034"/>
                <a:gd name="connsiteY15" fmla="*/ 48940 h 1233796"/>
                <a:gd name="connsiteX16" fmla="*/ 36061 w 528034"/>
                <a:gd name="connsiteY16" fmla="*/ 77274 h 1233796"/>
                <a:gd name="connsiteX17" fmla="*/ 66970 w 528034"/>
                <a:gd name="connsiteY17" fmla="*/ 100455 h 1233796"/>
                <a:gd name="connsiteX18" fmla="*/ 97879 w 528034"/>
                <a:gd name="connsiteY18" fmla="*/ 121062 h 1233796"/>
                <a:gd name="connsiteX19" fmla="*/ 121061 w 528034"/>
                <a:gd name="connsiteY19" fmla="*/ 144244 h 1233796"/>
                <a:gd name="connsiteX20" fmla="*/ 146819 w 528034"/>
                <a:gd name="connsiteY20" fmla="*/ 177729 h 1233796"/>
                <a:gd name="connsiteX21" fmla="*/ 177728 w 528034"/>
                <a:gd name="connsiteY21" fmla="*/ 236972 h 1233796"/>
                <a:gd name="connsiteX22" fmla="*/ 200910 w 528034"/>
                <a:gd name="connsiteY22" fmla="*/ 288487 h 1233796"/>
                <a:gd name="connsiteX23" fmla="*/ 216365 w 528034"/>
                <a:gd name="connsiteY23" fmla="*/ 337427 h 1233796"/>
                <a:gd name="connsiteX24" fmla="*/ 239547 w 528034"/>
                <a:gd name="connsiteY24" fmla="*/ 461064 h 1233796"/>
                <a:gd name="connsiteX25" fmla="*/ 257577 w 528034"/>
                <a:gd name="connsiteY25" fmla="*/ 592428 h 1233796"/>
                <a:gd name="connsiteX26" fmla="*/ 267880 w 528034"/>
                <a:gd name="connsiteY26" fmla="*/ 723793 h 1233796"/>
                <a:gd name="connsiteX27" fmla="*/ 275608 w 528034"/>
                <a:gd name="connsiteY27" fmla="*/ 824248 h 1233796"/>
                <a:gd name="connsiteX28" fmla="*/ 278184 w 528034"/>
                <a:gd name="connsiteY28" fmla="*/ 945310 h 1233796"/>
                <a:gd name="connsiteX29" fmla="*/ 278184 w 528034"/>
                <a:gd name="connsiteY29" fmla="*/ 1001977 h 1233796"/>
                <a:gd name="connsiteX30" fmla="*/ 280759 w 528034"/>
                <a:gd name="connsiteY30" fmla="*/ 1066371 h 1233796"/>
                <a:gd name="connsiteX31" fmla="*/ 288487 w 528034"/>
                <a:gd name="connsiteY31" fmla="*/ 1112735 h 1233796"/>
                <a:gd name="connsiteX32" fmla="*/ 303941 w 528034"/>
                <a:gd name="connsiteY32" fmla="*/ 1148796 h 1233796"/>
                <a:gd name="connsiteX33" fmla="*/ 321972 w 528034"/>
                <a:gd name="connsiteY33" fmla="*/ 1177129 h 1233796"/>
                <a:gd name="connsiteX34" fmla="*/ 340002 w 528034"/>
                <a:gd name="connsiteY34" fmla="*/ 1197735 h 1233796"/>
                <a:gd name="connsiteX35" fmla="*/ 358033 w 528034"/>
                <a:gd name="connsiteY35" fmla="*/ 1213190 h 1233796"/>
                <a:gd name="connsiteX36" fmla="*/ 378639 w 528034"/>
                <a:gd name="connsiteY36" fmla="*/ 1226069 h 1233796"/>
                <a:gd name="connsiteX37" fmla="*/ 396669 w 528034"/>
                <a:gd name="connsiteY37" fmla="*/ 1233796 h 1233796"/>
                <a:gd name="connsiteX38" fmla="*/ 417275 w 528034"/>
                <a:gd name="connsiteY38" fmla="*/ 1231221 h 1233796"/>
                <a:gd name="connsiteX39" fmla="*/ 437882 w 528034"/>
                <a:gd name="connsiteY39" fmla="*/ 1223493 h 1233796"/>
                <a:gd name="connsiteX40" fmla="*/ 453336 w 528034"/>
                <a:gd name="connsiteY40" fmla="*/ 1213190 h 1233796"/>
                <a:gd name="connsiteX41" fmla="*/ 466215 w 528034"/>
                <a:gd name="connsiteY41" fmla="*/ 1200311 h 1233796"/>
                <a:gd name="connsiteX42" fmla="*/ 479094 w 528034"/>
                <a:gd name="connsiteY42" fmla="*/ 1182281 h 1233796"/>
                <a:gd name="connsiteX43" fmla="*/ 494549 w 528034"/>
                <a:gd name="connsiteY43" fmla="*/ 1153947 h 1233796"/>
                <a:gd name="connsiteX44" fmla="*/ 507428 w 528034"/>
                <a:gd name="connsiteY44" fmla="*/ 1115311 h 1233796"/>
                <a:gd name="connsiteX45" fmla="*/ 528034 w 528034"/>
                <a:gd name="connsiteY45" fmla="*/ 1035462 h 1233796"/>
                <a:gd name="connsiteX46" fmla="*/ 525458 w 528034"/>
                <a:gd name="connsiteY46" fmla="*/ 880915 h 1233796"/>
                <a:gd name="connsiteX47" fmla="*/ 481670 w 528034"/>
                <a:gd name="connsiteY47" fmla="*/ 497125 h 123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8034" h="1233796">
                  <a:moveTo>
                    <a:pt x="481670" y="497125"/>
                  </a:moveTo>
                  <a:lnTo>
                    <a:pt x="455912" y="226668"/>
                  </a:lnTo>
                  <a:lnTo>
                    <a:pt x="386366" y="69546"/>
                  </a:lnTo>
                  <a:lnTo>
                    <a:pt x="352881" y="59243"/>
                  </a:lnTo>
                  <a:lnTo>
                    <a:pt x="319396" y="51516"/>
                  </a:lnTo>
                  <a:lnTo>
                    <a:pt x="247274" y="33485"/>
                  </a:lnTo>
                  <a:lnTo>
                    <a:pt x="182880" y="18031"/>
                  </a:lnTo>
                  <a:lnTo>
                    <a:pt x="126213" y="7728"/>
                  </a:lnTo>
                  <a:lnTo>
                    <a:pt x="95304" y="2576"/>
                  </a:lnTo>
                  <a:lnTo>
                    <a:pt x="64394" y="0"/>
                  </a:lnTo>
                  <a:lnTo>
                    <a:pt x="30909" y="2576"/>
                  </a:lnTo>
                  <a:lnTo>
                    <a:pt x="10303" y="5152"/>
                  </a:lnTo>
                  <a:lnTo>
                    <a:pt x="2576" y="10303"/>
                  </a:lnTo>
                  <a:lnTo>
                    <a:pt x="0" y="20606"/>
                  </a:lnTo>
                  <a:lnTo>
                    <a:pt x="0" y="30910"/>
                  </a:lnTo>
                  <a:lnTo>
                    <a:pt x="12879" y="48940"/>
                  </a:lnTo>
                  <a:lnTo>
                    <a:pt x="36061" y="77274"/>
                  </a:lnTo>
                  <a:lnTo>
                    <a:pt x="66970" y="100455"/>
                  </a:lnTo>
                  <a:lnTo>
                    <a:pt x="97879" y="121062"/>
                  </a:lnTo>
                  <a:lnTo>
                    <a:pt x="121061" y="144244"/>
                  </a:lnTo>
                  <a:lnTo>
                    <a:pt x="146819" y="177729"/>
                  </a:lnTo>
                  <a:lnTo>
                    <a:pt x="177728" y="236972"/>
                  </a:lnTo>
                  <a:lnTo>
                    <a:pt x="200910" y="288487"/>
                  </a:lnTo>
                  <a:lnTo>
                    <a:pt x="216365" y="337427"/>
                  </a:lnTo>
                  <a:lnTo>
                    <a:pt x="239547" y="461064"/>
                  </a:lnTo>
                  <a:lnTo>
                    <a:pt x="257577" y="592428"/>
                  </a:lnTo>
                  <a:lnTo>
                    <a:pt x="267880" y="723793"/>
                  </a:lnTo>
                  <a:lnTo>
                    <a:pt x="275608" y="824248"/>
                  </a:lnTo>
                  <a:cubicBezTo>
                    <a:pt x="276467" y="864602"/>
                    <a:pt x="277325" y="904956"/>
                    <a:pt x="278184" y="945310"/>
                  </a:cubicBezTo>
                  <a:lnTo>
                    <a:pt x="278184" y="1001977"/>
                  </a:lnTo>
                  <a:cubicBezTo>
                    <a:pt x="279042" y="1023442"/>
                    <a:pt x="279901" y="1044906"/>
                    <a:pt x="280759" y="1066371"/>
                  </a:cubicBezTo>
                  <a:lnTo>
                    <a:pt x="288487" y="1112735"/>
                  </a:lnTo>
                  <a:lnTo>
                    <a:pt x="303941" y="1148796"/>
                  </a:lnTo>
                  <a:lnTo>
                    <a:pt x="321972" y="1177129"/>
                  </a:lnTo>
                  <a:lnTo>
                    <a:pt x="340002" y="1197735"/>
                  </a:lnTo>
                  <a:lnTo>
                    <a:pt x="358033" y="1213190"/>
                  </a:lnTo>
                  <a:lnTo>
                    <a:pt x="378639" y="1226069"/>
                  </a:lnTo>
                  <a:lnTo>
                    <a:pt x="396669" y="1233796"/>
                  </a:lnTo>
                  <a:lnTo>
                    <a:pt x="417275" y="1231221"/>
                  </a:lnTo>
                  <a:lnTo>
                    <a:pt x="437882" y="1223493"/>
                  </a:lnTo>
                  <a:lnTo>
                    <a:pt x="453336" y="1213190"/>
                  </a:lnTo>
                  <a:lnTo>
                    <a:pt x="466215" y="1200311"/>
                  </a:lnTo>
                  <a:lnTo>
                    <a:pt x="479094" y="1182281"/>
                  </a:lnTo>
                  <a:lnTo>
                    <a:pt x="494549" y="1153947"/>
                  </a:lnTo>
                  <a:lnTo>
                    <a:pt x="507428" y="1115311"/>
                  </a:lnTo>
                  <a:lnTo>
                    <a:pt x="528034" y="1035462"/>
                  </a:lnTo>
                  <a:cubicBezTo>
                    <a:pt x="527175" y="983946"/>
                    <a:pt x="526317" y="932431"/>
                    <a:pt x="525458" y="880915"/>
                  </a:cubicBezTo>
                  <a:lnTo>
                    <a:pt x="481670" y="497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0">
              <a:extLst>
                <a:ext uri="{FF2B5EF4-FFF2-40B4-BE49-F238E27FC236}">
                  <a16:creationId xmlns:a16="http://schemas.microsoft.com/office/drawing/2014/main" id="{D4E7E186-8379-4B70-B226-400EFB5A0D00}"/>
                </a:ext>
              </a:extLst>
            </p:cNvPr>
            <p:cNvSpPr/>
            <p:nvPr/>
          </p:nvSpPr>
          <p:spPr>
            <a:xfrm>
              <a:off x="3906838" y="1804989"/>
              <a:ext cx="800100" cy="530225"/>
            </a:xfrm>
            <a:custGeom>
              <a:avLst/>
              <a:gdLst>
                <a:gd name="connsiteX0" fmla="*/ 690563 w 800100"/>
                <a:gd name="connsiteY0" fmla="*/ 242887 h 531018"/>
                <a:gd name="connsiteX1" fmla="*/ 659607 w 800100"/>
                <a:gd name="connsiteY1" fmla="*/ 202406 h 531018"/>
                <a:gd name="connsiteX2" fmla="*/ 619125 w 800100"/>
                <a:gd name="connsiteY2" fmla="*/ 164306 h 531018"/>
                <a:gd name="connsiteX3" fmla="*/ 595313 w 800100"/>
                <a:gd name="connsiteY3" fmla="*/ 145256 h 531018"/>
                <a:gd name="connsiteX4" fmla="*/ 573882 w 800100"/>
                <a:gd name="connsiteY4" fmla="*/ 133350 h 531018"/>
                <a:gd name="connsiteX5" fmla="*/ 557213 w 800100"/>
                <a:gd name="connsiteY5" fmla="*/ 130968 h 531018"/>
                <a:gd name="connsiteX6" fmla="*/ 507207 w 800100"/>
                <a:gd name="connsiteY6" fmla="*/ 130968 h 531018"/>
                <a:gd name="connsiteX7" fmla="*/ 404813 w 800100"/>
                <a:gd name="connsiteY7" fmla="*/ 126206 h 531018"/>
                <a:gd name="connsiteX8" fmla="*/ 342900 w 800100"/>
                <a:gd name="connsiteY8" fmla="*/ 119062 h 531018"/>
                <a:gd name="connsiteX9" fmla="*/ 276225 w 800100"/>
                <a:gd name="connsiteY9" fmla="*/ 109537 h 531018"/>
                <a:gd name="connsiteX10" fmla="*/ 226219 w 800100"/>
                <a:gd name="connsiteY10" fmla="*/ 97631 h 531018"/>
                <a:gd name="connsiteX11" fmla="*/ 180975 w 800100"/>
                <a:gd name="connsiteY11" fmla="*/ 83343 h 531018"/>
                <a:gd name="connsiteX12" fmla="*/ 130969 w 800100"/>
                <a:gd name="connsiteY12" fmla="*/ 61912 h 531018"/>
                <a:gd name="connsiteX13" fmla="*/ 92869 w 800100"/>
                <a:gd name="connsiteY13" fmla="*/ 40481 h 531018"/>
                <a:gd name="connsiteX14" fmla="*/ 61913 w 800100"/>
                <a:gd name="connsiteY14" fmla="*/ 19050 h 531018"/>
                <a:gd name="connsiteX15" fmla="*/ 47625 w 800100"/>
                <a:gd name="connsiteY15" fmla="*/ 9525 h 531018"/>
                <a:gd name="connsiteX16" fmla="*/ 19050 w 800100"/>
                <a:gd name="connsiteY16" fmla="*/ 0 h 531018"/>
                <a:gd name="connsiteX17" fmla="*/ 4763 w 800100"/>
                <a:gd name="connsiteY17" fmla="*/ 4762 h 531018"/>
                <a:gd name="connsiteX18" fmla="*/ 0 w 800100"/>
                <a:gd name="connsiteY18" fmla="*/ 14287 h 531018"/>
                <a:gd name="connsiteX19" fmla="*/ 4763 w 800100"/>
                <a:gd name="connsiteY19" fmla="*/ 40481 h 531018"/>
                <a:gd name="connsiteX20" fmla="*/ 26194 w 800100"/>
                <a:gd name="connsiteY20" fmla="*/ 71437 h 531018"/>
                <a:gd name="connsiteX21" fmla="*/ 54769 w 800100"/>
                <a:gd name="connsiteY21" fmla="*/ 109537 h 531018"/>
                <a:gd name="connsiteX22" fmla="*/ 121444 w 800100"/>
                <a:gd name="connsiteY22" fmla="*/ 183356 h 531018"/>
                <a:gd name="connsiteX23" fmla="*/ 190500 w 800100"/>
                <a:gd name="connsiteY23" fmla="*/ 257175 h 531018"/>
                <a:gd name="connsiteX24" fmla="*/ 252413 w 800100"/>
                <a:gd name="connsiteY24" fmla="*/ 311943 h 531018"/>
                <a:gd name="connsiteX25" fmla="*/ 323850 w 800100"/>
                <a:gd name="connsiteY25" fmla="*/ 369093 h 531018"/>
                <a:gd name="connsiteX26" fmla="*/ 395288 w 800100"/>
                <a:gd name="connsiteY26" fmla="*/ 416718 h 531018"/>
                <a:gd name="connsiteX27" fmla="*/ 469107 w 800100"/>
                <a:gd name="connsiteY27" fmla="*/ 457200 h 531018"/>
                <a:gd name="connsiteX28" fmla="*/ 533400 w 800100"/>
                <a:gd name="connsiteY28" fmla="*/ 485775 h 531018"/>
                <a:gd name="connsiteX29" fmla="*/ 602457 w 800100"/>
                <a:gd name="connsiteY29" fmla="*/ 509587 h 531018"/>
                <a:gd name="connsiteX30" fmla="*/ 673894 w 800100"/>
                <a:gd name="connsiteY30" fmla="*/ 526256 h 531018"/>
                <a:gd name="connsiteX31" fmla="*/ 702469 w 800100"/>
                <a:gd name="connsiteY31" fmla="*/ 531018 h 531018"/>
                <a:gd name="connsiteX32" fmla="*/ 728663 w 800100"/>
                <a:gd name="connsiteY32" fmla="*/ 526256 h 531018"/>
                <a:gd name="connsiteX33" fmla="*/ 759619 w 800100"/>
                <a:gd name="connsiteY33" fmla="*/ 509587 h 531018"/>
                <a:gd name="connsiteX34" fmla="*/ 781050 w 800100"/>
                <a:gd name="connsiteY34" fmla="*/ 495300 h 531018"/>
                <a:gd name="connsiteX35" fmla="*/ 792957 w 800100"/>
                <a:gd name="connsiteY35" fmla="*/ 478631 h 531018"/>
                <a:gd name="connsiteX36" fmla="*/ 797719 w 800100"/>
                <a:gd name="connsiteY36" fmla="*/ 464343 h 531018"/>
                <a:gd name="connsiteX37" fmla="*/ 800100 w 800100"/>
                <a:gd name="connsiteY37" fmla="*/ 442912 h 531018"/>
                <a:gd name="connsiteX38" fmla="*/ 797719 w 800100"/>
                <a:gd name="connsiteY38" fmla="*/ 423862 h 531018"/>
                <a:gd name="connsiteX39" fmla="*/ 792957 w 800100"/>
                <a:gd name="connsiteY39" fmla="*/ 400050 h 531018"/>
                <a:gd name="connsiteX40" fmla="*/ 781050 w 800100"/>
                <a:gd name="connsiteY40" fmla="*/ 373856 h 531018"/>
                <a:gd name="connsiteX41" fmla="*/ 742950 w 800100"/>
                <a:gd name="connsiteY41" fmla="*/ 311943 h 531018"/>
                <a:gd name="connsiteX42" fmla="*/ 690563 w 800100"/>
                <a:gd name="connsiteY42" fmla="*/ 24288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531018">
                  <a:moveTo>
                    <a:pt x="690563" y="242887"/>
                  </a:moveTo>
                  <a:lnTo>
                    <a:pt x="659607" y="202406"/>
                  </a:lnTo>
                  <a:lnTo>
                    <a:pt x="619125" y="164306"/>
                  </a:lnTo>
                  <a:lnTo>
                    <a:pt x="595313" y="145256"/>
                  </a:lnTo>
                  <a:lnTo>
                    <a:pt x="573882" y="133350"/>
                  </a:lnTo>
                  <a:lnTo>
                    <a:pt x="557213" y="130968"/>
                  </a:lnTo>
                  <a:lnTo>
                    <a:pt x="507207" y="130968"/>
                  </a:lnTo>
                  <a:lnTo>
                    <a:pt x="404813" y="126206"/>
                  </a:lnTo>
                  <a:lnTo>
                    <a:pt x="342900" y="119062"/>
                  </a:lnTo>
                  <a:lnTo>
                    <a:pt x="276225" y="109537"/>
                  </a:lnTo>
                  <a:lnTo>
                    <a:pt x="226219" y="97631"/>
                  </a:lnTo>
                  <a:lnTo>
                    <a:pt x="180975" y="83343"/>
                  </a:lnTo>
                  <a:lnTo>
                    <a:pt x="130969" y="61912"/>
                  </a:lnTo>
                  <a:lnTo>
                    <a:pt x="92869" y="40481"/>
                  </a:lnTo>
                  <a:lnTo>
                    <a:pt x="61913" y="19050"/>
                  </a:lnTo>
                  <a:lnTo>
                    <a:pt x="47625" y="9525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4287"/>
                  </a:lnTo>
                  <a:lnTo>
                    <a:pt x="4763" y="40481"/>
                  </a:lnTo>
                  <a:lnTo>
                    <a:pt x="26194" y="71437"/>
                  </a:lnTo>
                  <a:lnTo>
                    <a:pt x="54769" y="109537"/>
                  </a:lnTo>
                  <a:lnTo>
                    <a:pt x="121444" y="183356"/>
                  </a:lnTo>
                  <a:lnTo>
                    <a:pt x="190500" y="257175"/>
                  </a:lnTo>
                  <a:lnTo>
                    <a:pt x="252413" y="311943"/>
                  </a:lnTo>
                  <a:lnTo>
                    <a:pt x="323850" y="369093"/>
                  </a:lnTo>
                  <a:lnTo>
                    <a:pt x="395288" y="416718"/>
                  </a:lnTo>
                  <a:lnTo>
                    <a:pt x="469107" y="457200"/>
                  </a:lnTo>
                  <a:lnTo>
                    <a:pt x="533400" y="485775"/>
                  </a:lnTo>
                  <a:lnTo>
                    <a:pt x="602457" y="509587"/>
                  </a:lnTo>
                  <a:lnTo>
                    <a:pt x="673894" y="526256"/>
                  </a:lnTo>
                  <a:lnTo>
                    <a:pt x="702469" y="531018"/>
                  </a:lnTo>
                  <a:lnTo>
                    <a:pt x="728663" y="526256"/>
                  </a:lnTo>
                  <a:lnTo>
                    <a:pt x="759619" y="509587"/>
                  </a:lnTo>
                  <a:lnTo>
                    <a:pt x="781050" y="495300"/>
                  </a:lnTo>
                  <a:lnTo>
                    <a:pt x="792957" y="478631"/>
                  </a:lnTo>
                  <a:lnTo>
                    <a:pt x="797719" y="464343"/>
                  </a:lnTo>
                  <a:lnTo>
                    <a:pt x="800100" y="442912"/>
                  </a:lnTo>
                  <a:lnTo>
                    <a:pt x="797719" y="423862"/>
                  </a:lnTo>
                  <a:lnTo>
                    <a:pt x="792957" y="400050"/>
                  </a:lnTo>
                  <a:lnTo>
                    <a:pt x="781050" y="373856"/>
                  </a:lnTo>
                  <a:lnTo>
                    <a:pt x="742950" y="311943"/>
                  </a:lnTo>
                  <a:lnTo>
                    <a:pt x="69056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1">
              <a:extLst>
                <a:ext uri="{FF2B5EF4-FFF2-40B4-BE49-F238E27FC236}">
                  <a16:creationId xmlns:a16="http://schemas.microsoft.com/office/drawing/2014/main" id="{037DE737-A3DA-4E86-83D4-08E55DAF2D05}"/>
                </a:ext>
              </a:extLst>
            </p:cNvPr>
            <p:cNvSpPr/>
            <p:nvPr/>
          </p:nvSpPr>
          <p:spPr>
            <a:xfrm>
              <a:off x="3744913" y="3462339"/>
              <a:ext cx="1092200" cy="1317625"/>
            </a:xfrm>
            <a:custGeom>
              <a:avLst/>
              <a:gdLst>
                <a:gd name="connsiteX0" fmla="*/ 571500 w 1090613"/>
                <a:gd name="connsiteY0" fmla="*/ 516731 h 1316831"/>
                <a:gd name="connsiteX1" fmla="*/ 654844 w 1090613"/>
                <a:gd name="connsiteY1" fmla="*/ 350043 h 1316831"/>
                <a:gd name="connsiteX2" fmla="*/ 676275 w 1090613"/>
                <a:gd name="connsiteY2" fmla="*/ 297656 h 1316831"/>
                <a:gd name="connsiteX3" fmla="*/ 681038 w 1090613"/>
                <a:gd name="connsiteY3" fmla="*/ 280987 h 1316831"/>
                <a:gd name="connsiteX4" fmla="*/ 681038 w 1090613"/>
                <a:gd name="connsiteY4" fmla="*/ 271462 h 1316831"/>
                <a:gd name="connsiteX5" fmla="*/ 673894 w 1090613"/>
                <a:gd name="connsiteY5" fmla="*/ 264318 h 1316831"/>
                <a:gd name="connsiteX6" fmla="*/ 652463 w 1090613"/>
                <a:gd name="connsiteY6" fmla="*/ 266700 h 1316831"/>
                <a:gd name="connsiteX7" fmla="*/ 585788 w 1090613"/>
                <a:gd name="connsiteY7" fmla="*/ 300037 h 1316831"/>
                <a:gd name="connsiteX8" fmla="*/ 438150 w 1090613"/>
                <a:gd name="connsiteY8" fmla="*/ 390525 h 1316831"/>
                <a:gd name="connsiteX9" fmla="*/ 245269 w 1090613"/>
                <a:gd name="connsiteY9" fmla="*/ 504825 h 1316831"/>
                <a:gd name="connsiteX10" fmla="*/ 214313 w 1090613"/>
                <a:gd name="connsiteY10" fmla="*/ 519112 h 1316831"/>
                <a:gd name="connsiteX11" fmla="*/ 197644 w 1090613"/>
                <a:gd name="connsiteY11" fmla="*/ 523875 h 1316831"/>
                <a:gd name="connsiteX12" fmla="*/ 178594 w 1090613"/>
                <a:gd name="connsiteY12" fmla="*/ 521493 h 1316831"/>
                <a:gd name="connsiteX13" fmla="*/ 152400 w 1090613"/>
                <a:gd name="connsiteY13" fmla="*/ 511968 h 1316831"/>
                <a:gd name="connsiteX14" fmla="*/ 128588 w 1090613"/>
                <a:gd name="connsiteY14" fmla="*/ 497681 h 1316831"/>
                <a:gd name="connsiteX15" fmla="*/ 107157 w 1090613"/>
                <a:gd name="connsiteY15" fmla="*/ 476250 h 1316831"/>
                <a:gd name="connsiteX16" fmla="*/ 80963 w 1090613"/>
                <a:gd name="connsiteY16" fmla="*/ 445293 h 1316831"/>
                <a:gd name="connsiteX17" fmla="*/ 59532 w 1090613"/>
                <a:gd name="connsiteY17" fmla="*/ 414337 h 1316831"/>
                <a:gd name="connsiteX18" fmla="*/ 30957 w 1090613"/>
                <a:gd name="connsiteY18" fmla="*/ 357187 h 1316831"/>
                <a:gd name="connsiteX19" fmla="*/ 16669 w 1090613"/>
                <a:gd name="connsiteY19" fmla="*/ 304800 h 1316831"/>
                <a:gd name="connsiteX20" fmla="*/ 7144 w 1090613"/>
                <a:gd name="connsiteY20" fmla="*/ 259556 h 1316831"/>
                <a:gd name="connsiteX21" fmla="*/ 0 w 1090613"/>
                <a:gd name="connsiteY21" fmla="*/ 216693 h 1316831"/>
                <a:gd name="connsiteX22" fmla="*/ 0 w 1090613"/>
                <a:gd name="connsiteY22" fmla="*/ 195262 h 1316831"/>
                <a:gd name="connsiteX23" fmla="*/ 4763 w 1090613"/>
                <a:gd name="connsiteY23" fmla="*/ 180975 h 1316831"/>
                <a:gd name="connsiteX24" fmla="*/ 14288 w 1090613"/>
                <a:gd name="connsiteY24" fmla="*/ 173831 h 1316831"/>
                <a:gd name="connsiteX25" fmla="*/ 30957 w 1090613"/>
                <a:gd name="connsiteY25" fmla="*/ 178593 h 1316831"/>
                <a:gd name="connsiteX26" fmla="*/ 57150 w 1090613"/>
                <a:gd name="connsiteY26" fmla="*/ 197643 h 1316831"/>
                <a:gd name="connsiteX27" fmla="*/ 95250 w 1090613"/>
                <a:gd name="connsiteY27" fmla="*/ 219075 h 1316831"/>
                <a:gd name="connsiteX28" fmla="*/ 159544 w 1090613"/>
                <a:gd name="connsiteY28" fmla="*/ 247650 h 1316831"/>
                <a:gd name="connsiteX29" fmla="*/ 211932 w 1090613"/>
                <a:gd name="connsiteY29" fmla="*/ 261937 h 1316831"/>
                <a:gd name="connsiteX30" fmla="*/ 247650 w 1090613"/>
                <a:gd name="connsiteY30" fmla="*/ 261937 h 1316831"/>
                <a:gd name="connsiteX31" fmla="*/ 278607 w 1090613"/>
                <a:gd name="connsiteY31" fmla="*/ 254793 h 1316831"/>
                <a:gd name="connsiteX32" fmla="*/ 366713 w 1090613"/>
                <a:gd name="connsiteY32" fmla="*/ 223837 h 1316831"/>
                <a:gd name="connsiteX33" fmla="*/ 464344 w 1090613"/>
                <a:gd name="connsiteY33" fmla="*/ 185737 h 1316831"/>
                <a:gd name="connsiteX34" fmla="*/ 571500 w 1090613"/>
                <a:gd name="connsiteY34" fmla="*/ 133350 h 1316831"/>
                <a:gd name="connsiteX35" fmla="*/ 666750 w 1090613"/>
                <a:gd name="connsiteY35" fmla="*/ 78581 h 1316831"/>
                <a:gd name="connsiteX36" fmla="*/ 697707 w 1090613"/>
                <a:gd name="connsiteY36" fmla="*/ 52387 h 1316831"/>
                <a:gd name="connsiteX37" fmla="*/ 728663 w 1090613"/>
                <a:gd name="connsiteY37" fmla="*/ 26193 h 1316831"/>
                <a:gd name="connsiteX38" fmla="*/ 759619 w 1090613"/>
                <a:gd name="connsiteY38" fmla="*/ 11906 h 1316831"/>
                <a:gd name="connsiteX39" fmla="*/ 792957 w 1090613"/>
                <a:gd name="connsiteY39" fmla="*/ 0 h 1316831"/>
                <a:gd name="connsiteX40" fmla="*/ 814388 w 1090613"/>
                <a:gd name="connsiteY40" fmla="*/ 0 h 1316831"/>
                <a:gd name="connsiteX41" fmla="*/ 847725 w 1090613"/>
                <a:gd name="connsiteY41" fmla="*/ 11906 h 1316831"/>
                <a:gd name="connsiteX42" fmla="*/ 914400 w 1090613"/>
                <a:gd name="connsiteY42" fmla="*/ 47625 h 1316831"/>
                <a:gd name="connsiteX43" fmla="*/ 964407 w 1090613"/>
                <a:gd name="connsiteY43" fmla="*/ 80962 h 1316831"/>
                <a:gd name="connsiteX44" fmla="*/ 1002507 w 1090613"/>
                <a:gd name="connsiteY44" fmla="*/ 116681 h 1316831"/>
                <a:gd name="connsiteX45" fmla="*/ 1035844 w 1090613"/>
                <a:gd name="connsiteY45" fmla="*/ 157162 h 1316831"/>
                <a:gd name="connsiteX46" fmla="*/ 1050132 w 1090613"/>
                <a:gd name="connsiteY46" fmla="*/ 171450 h 1316831"/>
                <a:gd name="connsiteX47" fmla="*/ 1064419 w 1090613"/>
                <a:gd name="connsiteY47" fmla="*/ 192881 h 1316831"/>
                <a:gd name="connsiteX48" fmla="*/ 1073944 w 1090613"/>
                <a:gd name="connsiteY48" fmla="*/ 214312 h 1316831"/>
                <a:gd name="connsiteX49" fmla="*/ 1076325 w 1090613"/>
                <a:gd name="connsiteY49" fmla="*/ 238125 h 1316831"/>
                <a:gd name="connsiteX50" fmla="*/ 1069182 w 1090613"/>
                <a:gd name="connsiteY50" fmla="*/ 259556 h 1316831"/>
                <a:gd name="connsiteX51" fmla="*/ 1052513 w 1090613"/>
                <a:gd name="connsiteY51" fmla="*/ 278606 h 1316831"/>
                <a:gd name="connsiteX52" fmla="*/ 1023938 w 1090613"/>
                <a:gd name="connsiteY52" fmla="*/ 292893 h 1316831"/>
                <a:gd name="connsiteX53" fmla="*/ 992982 w 1090613"/>
                <a:gd name="connsiteY53" fmla="*/ 307181 h 1316831"/>
                <a:gd name="connsiteX54" fmla="*/ 966788 w 1090613"/>
                <a:gd name="connsiteY54" fmla="*/ 326231 h 1316831"/>
                <a:gd name="connsiteX55" fmla="*/ 885825 w 1090613"/>
                <a:gd name="connsiteY55" fmla="*/ 416718 h 1316831"/>
                <a:gd name="connsiteX56" fmla="*/ 766763 w 1090613"/>
                <a:gd name="connsiteY56" fmla="*/ 561975 h 1316831"/>
                <a:gd name="connsiteX57" fmla="*/ 604838 w 1090613"/>
                <a:gd name="connsiteY57" fmla="*/ 778668 h 1316831"/>
                <a:gd name="connsiteX58" fmla="*/ 588169 w 1090613"/>
                <a:gd name="connsiteY58" fmla="*/ 812006 h 1316831"/>
                <a:gd name="connsiteX59" fmla="*/ 590550 w 1090613"/>
                <a:gd name="connsiteY59" fmla="*/ 819150 h 1316831"/>
                <a:gd name="connsiteX60" fmla="*/ 628650 w 1090613"/>
                <a:gd name="connsiteY60" fmla="*/ 831056 h 1316831"/>
                <a:gd name="connsiteX61" fmla="*/ 764382 w 1090613"/>
                <a:gd name="connsiteY61" fmla="*/ 876300 h 1316831"/>
                <a:gd name="connsiteX62" fmla="*/ 847725 w 1090613"/>
                <a:gd name="connsiteY62" fmla="*/ 904875 h 1316831"/>
                <a:gd name="connsiteX63" fmla="*/ 885825 w 1090613"/>
                <a:gd name="connsiteY63" fmla="*/ 926306 h 1316831"/>
                <a:gd name="connsiteX64" fmla="*/ 923925 w 1090613"/>
                <a:gd name="connsiteY64" fmla="*/ 952500 h 1316831"/>
                <a:gd name="connsiteX65" fmla="*/ 957263 w 1090613"/>
                <a:gd name="connsiteY65" fmla="*/ 981075 h 1316831"/>
                <a:gd name="connsiteX66" fmla="*/ 990600 w 1090613"/>
                <a:gd name="connsiteY66" fmla="*/ 1012031 h 1316831"/>
                <a:gd name="connsiteX67" fmla="*/ 1026319 w 1090613"/>
                <a:gd name="connsiteY67" fmla="*/ 1052512 h 1316831"/>
                <a:gd name="connsiteX68" fmla="*/ 1054894 w 1090613"/>
                <a:gd name="connsiteY68" fmla="*/ 1097756 h 1316831"/>
                <a:gd name="connsiteX69" fmla="*/ 1081088 w 1090613"/>
                <a:gd name="connsiteY69" fmla="*/ 1154906 h 1316831"/>
                <a:gd name="connsiteX70" fmla="*/ 1090613 w 1090613"/>
                <a:gd name="connsiteY70" fmla="*/ 1193006 h 1316831"/>
                <a:gd name="connsiteX71" fmla="*/ 1090613 w 1090613"/>
                <a:gd name="connsiteY71" fmla="*/ 1228725 h 1316831"/>
                <a:gd name="connsiteX72" fmla="*/ 1078707 w 1090613"/>
                <a:gd name="connsiteY72" fmla="*/ 1264443 h 1316831"/>
                <a:gd name="connsiteX73" fmla="*/ 1057275 w 1090613"/>
                <a:gd name="connsiteY73" fmla="*/ 1293018 h 1316831"/>
                <a:gd name="connsiteX74" fmla="*/ 1028700 w 1090613"/>
                <a:gd name="connsiteY74" fmla="*/ 1316831 h 1316831"/>
                <a:gd name="connsiteX75" fmla="*/ 745332 w 1090613"/>
                <a:gd name="connsiteY75" fmla="*/ 1064418 h 1316831"/>
                <a:gd name="connsiteX76" fmla="*/ 723900 w 1090613"/>
                <a:gd name="connsiteY76" fmla="*/ 1042987 h 1316831"/>
                <a:gd name="connsiteX77" fmla="*/ 685800 w 1090613"/>
                <a:gd name="connsiteY77" fmla="*/ 1012031 h 1316831"/>
                <a:gd name="connsiteX78" fmla="*/ 650082 w 1090613"/>
                <a:gd name="connsiteY78" fmla="*/ 988218 h 1316831"/>
                <a:gd name="connsiteX79" fmla="*/ 597694 w 1090613"/>
                <a:gd name="connsiteY79" fmla="*/ 959643 h 1316831"/>
                <a:gd name="connsiteX80" fmla="*/ 542925 w 1090613"/>
                <a:gd name="connsiteY80" fmla="*/ 935831 h 1316831"/>
                <a:gd name="connsiteX81" fmla="*/ 495300 w 1090613"/>
                <a:gd name="connsiteY81" fmla="*/ 916781 h 1316831"/>
                <a:gd name="connsiteX82" fmla="*/ 461963 w 1090613"/>
                <a:gd name="connsiteY82" fmla="*/ 902493 h 1316831"/>
                <a:gd name="connsiteX83" fmla="*/ 450057 w 1090613"/>
                <a:gd name="connsiteY83" fmla="*/ 892968 h 1316831"/>
                <a:gd name="connsiteX84" fmla="*/ 440532 w 1090613"/>
                <a:gd name="connsiteY84" fmla="*/ 881062 h 1316831"/>
                <a:gd name="connsiteX85" fmla="*/ 431007 w 1090613"/>
                <a:gd name="connsiteY85" fmla="*/ 857250 h 1316831"/>
                <a:gd name="connsiteX86" fmla="*/ 428625 w 1090613"/>
                <a:gd name="connsiteY86" fmla="*/ 826293 h 1316831"/>
                <a:gd name="connsiteX87" fmla="*/ 435769 w 1090613"/>
                <a:gd name="connsiteY87" fmla="*/ 790575 h 1316831"/>
                <a:gd name="connsiteX88" fmla="*/ 485775 w 1090613"/>
                <a:gd name="connsiteY88" fmla="*/ 690562 h 1316831"/>
                <a:gd name="connsiteX89" fmla="*/ 571500 w 1090613"/>
                <a:gd name="connsiteY89" fmla="*/ 51673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90613" h="1316831">
                  <a:moveTo>
                    <a:pt x="571500" y="516731"/>
                  </a:moveTo>
                  <a:lnTo>
                    <a:pt x="654844" y="350043"/>
                  </a:lnTo>
                  <a:lnTo>
                    <a:pt x="676275" y="297656"/>
                  </a:lnTo>
                  <a:lnTo>
                    <a:pt x="681038" y="280987"/>
                  </a:lnTo>
                  <a:lnTo>
                    <a:pt x="681038" y="271462"/>
                  </a:lnTo>
                  <a:lnTo>
                    <a:pt x="673894" y="264318"/>
                  </a:lnTo>
                  <a:lnTo>
                    <a:pt x="652463" y="266700"/>
                  </a:lnTo>
                  <a:lnTo>
                    <a:pt x="585788" y="300037"/>
                  </a:lnTo>
                  <a:lnTo>
                    <a:pt x="438150" y="390525"/>
                  </a:lnTo>
                  <a:lnTo>
                    <a:pt x="245269" y="504825"/>
                  </a:lnTo>
                  <a:lnTo>
                    <a:pt x="214313" y="519112"/>
                  </a:lnTo>
                  <a:lnTo>
                    <a:pt x="197644" y="523875"/>
                  </a:lnTo>
                  <a:lnTo>
                    <a:pt x="178594" y="521493"/>
                  </a:lnTo>
                  <a:lnTo>
                    <a:pt x="152400" y="511968"/>
                  </a:lnTo>
                  <a:lnTo>
                    <a:pt x="128588" y="497681"/>
                  </a:lnTo>
                  <a:lnTo>
                    <a:pt x="107157" y="476250"/>
                  </a:lnTo>
                  <a:lnTo>
                    <a:pt x="80963" y="445293"/>
                  </a:lnTo>
                  <a:lnTo>
                    <a:pt x="59532" y="414337"/>
                  </a:lnTo>
                  <a:lnTo>
                    <a:pt x="30957" y="357187"/>
                  </a:lnTo>
                  <a:lnTo>
                    <a:pt x="16669" y="304800"/>
                  </a:lnTo>
                  <a:lnTo>
                    <a:pt x="7144" y="259556"/>
                  </a:lnTo>
                  <a:lnTo>
                    <a:pt x="0" y="216693"/>
                  </a:lnTo>
                  <a:lnTo>
                    <a:pt x="0" y="195262"/>
                  </a:lnTo>
                  <a:lnTo>
                    <a:pt x="4763" y="180975"/>
                  </a:lnTo>
                  <a:lnTo>
                    <a:pt x="14288" y="173831"/>
                  </a:lnTo>
                  <a:lnTo>
                    <a:pt x="30957" y="178593"/>
                  </a:lnTo>
                  <a:lnTo>
                    <a:pt x="57150" y="197643"/>
                  </a:lnTo>
                  <a:lnTo>
                    <a:pt x="95250" y="219075"/>
                  </a:lnTo>
                  <a:lnTo>
                    <a:pt x="159544" y="247650"/>
                  </a:lnTo>
                  <a:lnTo>
                    <a:pt x="211932" y="261937"/>
                  </a:lnTo>
                  <a:lnTo>
                    <a:pt x="247650" y="261937"/>
                  </a:lnTo>
                  <a:lnTo>
                    <a:pt x="278607" y="254793"/>
                  </a:lnTo>
                  <a:lnTo>
                    <a:pt x="366713" y="223837"/>
                  </a:lnTo>
                  <a:lnTo>
                    <a:pt x="464344" y="185737"/>
                  </a:lnTo>
                  <a:lnTo>
                    <a:pt x="571500" y="133350"/>
                  </a:lnTo>
                  <a:lnTo>
                    <a:pt x="666750" y="78581"/>
                  </a:lnTo>
                  <a:lnTo>
                    <a:pt x="697707" y="52387"/>
                  </a:lnTo>
                  <a:lnTo>
                    <a:pt x="728663" y="26193"/>
                  </a:lnTo>
                  <a:lnTo>
                    <a:pt x="759619" y="11906"/>
                  </a:lnTo>
                  <a:lnTo>
                    <a:pt x="792957" y="0"/>
                  </a:lnTo>
                  <a:lnTo>
                    <a:pt x="814388" y="0"/>
                  </a:lnTo>
                  <a:lnTo>
                    <a:pt x="847725" y="11906"/>
                  </a:lnTo>
                  <a:lnTo>
                    <a:pt x="914400" y="47625"/>
                  </a:lnTo>
                  <a:lnTo>
                    <a:pt x="964407" y="80962"/>
                  </a:lnTo>
                  <a:lnTo>
                    <a:pt x="1002507" y="116681"/>
                  </a:lnTo>
                  <a:lnTo>
                    <a:pt x="1035844" y="157162"/>
                  </a:lnTo>
                  <a:lnTo>
                    <a:pt x="1050132" y="171450"/>
                  </a:lnTo>
                  <a:lnTo>
                    <a:pt x="1064419" y="192881"/>
                  </a:lnTo>
                  <a:lnTo>
                    <a:pt x="1073944" y="214312"/>
                  </a:lnTo>
                  <a:lnTo>
                    <a:pt x="1076325" y="238125"/>
                  </a:lnTo>
                  <a:lnTo>
                    <a:pt x="1069182" y="259556"/>
                  </a:lnTo>
                  <a:lnTo>
                    <a:pt x="1052513" y="278606"/>
                  </a:lnTo>
                  <a:lnTo>
                    <a:pt x="1023938" y="292893"/>
                  </a:lnTo>
                  <a:lnTo>
                    <a:pt x="992982" y="307181"/>
                  </a:lnTo>
                  <a:lnTo>
                    <a:pt x="966788" y="326231"/>
                  </a:lnTo>
                  <a:lnTo>
                    <a:pt x="885825" y="416718"/>
                  </a:lnTo>
                  <a:lnTo>
                    <a:pt x="766763" y="561975"/>
                  </a:lnTo>
                  <a:lnTo>
                    <a:pt x="604838" y="778668"/>
                  </a:lnTo>
                  <a:lnTo>
                    <a:pt x="588169" y="812006"/>
                  </a:lnTo>
                  <a:lnTo>
                    <a:pt x="590550" y="819150"/>
                  </a:lnTo>
                  <a:lnTo>
                    <a:pt x="628650" y="831056"/>
                  </a:lnTo>
                  <a:lnTo>
                    <a:pt x="764382" y="876300"/>
                  </a:lnTo>
                  <a:lnTo>
                    <a:pt x="847725" y="904875"/>
                  </a:lnTo>
                  <a:lnTo>
                    <a:pt x="885825" y="926306"/>
                  </a:lnTo>
                  <a:lnTo>
                    <a:pt x="923925" y="952500"/>
                  </a:lnTo>
                  <a:lnTo>
                    <a:pt x="957263" y="981075"/>
                  </a:lnTo>
                  <a:lnTo>
                    <a:pt x="990600" y="1012031"/>
                  </a:lnTo>
                  <a:lnTo>
                    <a:pt x="1026319" y="1052512"/>
                  </a:lnTo>
                  <a:lnTo>
                    <a:pt x="1054894" y="1097756"/>
                  </a:lnTo>
                  <a:lnTo>
                    <a:pt x="1081088" y="1154906"/>
                  </a:lnTo>
                  <a:lnTo>
                    <a:pt x="1090613" y="1193006"/>
                  </a:lnTo>
                  <a:lnTo>
                    <a:pt x="1090613" y="1228725"/>
                  </a:lnTo>
                  <a:lnTo>
                    <a:pt x="1078707" y="1264443"/>
                  </a:lnTo>
                  <a:lnTo>
                    <a:pt x="1057275" y="1293018"/>
                  </a:lnTo>
                  <a:lnTo>
                    <a:pt x="1028700" y="1316831"/>
                  </a:lnTo>
                  <a:lnTo>
                    <a:pt x="745332" y="1064418"/>
                  </a:lnTo>
                  <a:lnTo>
                    <a:pt x="723900" y="1042987"/>
                  </a:lnTo>
                  <a:lnTo>
                    <a:pt x="685800" y="1012031"/>
                  </a:lnTo>
                  <a:lnTo>
                    <a:pt x="650082" y="988218"/>
                  </a:lnTo>
                  <a:lnTo>
                    <a:pt x="597694" y="959643"/>
                  </a:lnTo>
                  <a:lnTo>
                    <a:pt x="542925" y="935831"/>
                  </a:lnTo>
                  <a:lnTo>
                    <a:pt x="495300" y="916781"/>
                  </a:lnTo>
                  <a:lnTo>
                    <a:pt x="461963" y="902493"/>
                  </a:lnTo>
                  <a:lnTo>
                    <a:pt x="450057" y="892968"/>
                  </a:lnTo>
                  <a:lnTo>
                    <a:pt x="440532" y="881062"/>
                  </a:lnTo>
                  <a:lnTo>
                    <a:pt x="431007" y="857250"/>
                  </a:lnTo>
                  <a:lnTo>
                    <a:pt x="428625" y="826293"/>
                  </a:lnTo>
                  <a:lnTo>
                    <a:pt x="435769" y="790575"/>
                  </a:lnTo>
                  <a:lnTo>
                    <a:pt x="485775" y="690562"/>
                  </a:lnTo>
                  <a:lnTo>
                    <a:pt x="5715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5F78CE76-6B23-443F-9C8D-AC3501466C52}"/>
                </a:ext>
              </a:extLst>
            </p:cNvPr>
            <p:cNvSpPr/>
            <p:nvPr/>
          </p:nvSpPr>
          <p:spPr>
            <a:xfrm>
              <a:off x="5762626" y="2181225"/>
              <a:ext cx="1820863" cy="357188"/>
            </a:xfrm>
            <a:custGeom>
              <a:avLst/>
              <a:gdLst>
                <a:gd name="connsiteX0" fmla="*/ 604838 w 1821656"/>
                <a:gd name="connsiteY0" fmla="*/ 171450 h 357188"/>
                <a:gd name="connsiteX1" fmla="*/ 476250 w 1821656"/>
                <a:gd name="connsiteY1" fmla="*/ 178594 h 357188"/>
                <a:gd name="connsiteX2" fmla="*/ 352425 w 1821656"/>
                <a:gd name="connsiteY2" fmla="*/ 176213 h 357188"/>
                <a:gd name="connsiteX3" fmla="*/ 283369 w 1821656"/>
                <a:gd name="connsiteY3" fmla="*/ 171450 h 357188"/>
                <a:gd name="connsiteX4" fmla="*/ 214313 w 1821656"/>
                <a:gd name="connsiteY4" fmla="*/ 159544 h 357188"/>
                <a:gd name="connsiteX5" fmla="*/ 195263 w 1821656"/>
                <a:gd name="connsiteY5" fmla="*/ 154781 h 357188"/>
                <a:gd name="connsiteX6" fmla="*/ 173831 w 1821656"/>
                <a:gd name="connsiteY6" fmla="*/ 138113 h 357188"/>
                <a:gd name="connsiteX7" fmla="*/ 111919 w 1821656"/>
                <a:gd name="connsiteY7" fmla="*/ 71438 h 357188"/>
                <a:gd name="connsiteX8" fmla="*/ 0 w 1821656"/>
                <a:gd name="connsiteY8" fmla="*/ 211931 h 357188"/>
                <a:gd name="connsiteX9" fmla="*/ 73819 w 1821656"/>
                <a:gd name="connsiteY9" fmla="*/ 273844 h 357188"/>
                <a:gd name="connsiteX10" fmla="*/ 107156 w 1821656"/>
                <a:gd name="connsiteY10" fmla="*/ 300038 h 357188"/>
                <a:gd name="connsiteX11" fmla="*/ 145256 w 1821656"/>
                <a:gd name="connsiteY11" fmla="*/ 321469 h 357188"/>
                <a:gd name="connsiteX12" fmla="*/ 183356 w 1821656"/>
                <a:gd name="connsiteY12" fmla="*/ 340519 h 357188"/>
                <a:gd name="connsiteX13" fmla="*/ 226219 w 1821656"/>
                <a:gd name="connsiteY13" fmla="*/ 354806 h 357188"/>
                <a:gd name="connsiteX14" fmla="*/ 290513 w 1821656"/>
                <a:gd name="connsiteY14" fmla="*/ 357188 h 357188"/>
                <a:gd name="connsiteX15" fmla="*/ 478631 w 1821656"/>
                <a:gd name="connsiteY15" fmla="*/ 350044 h 357188"/>
                <a:gd name="connsiteX16" fmla="*/ 690563 w 1821656"/>
                <a:gd name="connsiteY16" fmla="*/ 338138 h 357188"/>
                <a:gd name="connsiteX17" fmla="*/ 821531 w 1821656"/>
                <a:gd name="connsiteY17" fmla="*/ 330994 h 357188"/>
                <a:gd name="connsiteX18" fmla="*/ 1095375 w 1821656"/>
                <a:gd name="connsiteY18" fmla="*/ 302419 h 357188"/>
                <a:gd name="connsiteX19" fmla="*/ 1312069 w 1821656"/>
                <a:gd name="connsiteY19" fmla="*/ 276225 h 357188"/>
                <a:gd name="connsiteX20" fmla="*/ 1545431 w 1821656"/>
                <a:gd name="connsiteY20" fmla="*/ 250031 h 357188"/>
                <a:gd name="connsiteX21" fmla="*/ 1666875 w 1821656"/>
                <a:gd name="connsiteY21" fmla="*/ 238125 h 357188"/>
                <a:gd name="connsiteX22" fmla="*/ 1733550 w 1821656"/>
                <a:gd name="connsiteY22" fmla="*/ 228600 h 357188"/>
                <a:gd name="connsiteX23" fmla="*/ 1774031 w 1821656"/>
                <a:gd name="connsiteY23" fmla="*/ 219075 h 357188"/>
                <a:gd name="connsiteX24" fmla="*/ 1795463 w 1821656"/>
                <a:gd name="connsiteY24" fmla="*/ 211931 h 357188"/>
                <a:gd name="connsiteX25" fmla="*/ 1814513 w 1821656"/>
                <a:gd name="connsiteY25" fmla="*/ 195263 h 357188"/>
                <a:gd name="connsiteX26" fmla="*/ 1821656 w 1821656"/>
                <a:gd name="connsiteY26" fmla="*/ 180975 h 357188"/>
                <a:gd name="connsiteX27" fmla="*/ 1821656 w 1821656"/>
                <a:gd name="connsiteY27" fmla="*/ 166688 h 357188"/>
                <a:gd name="connsiteX28" fmla="*/ 1816894 w 1821656"/>
                <a:gd name="connsiteY28" fmla="*/ 147638 h 357188"/>
                <a:gd name="connsiteX29" fmla="*/ 1809750 w 1821656"/>
                <a:gd name="connsiteY29" fmla="*/ 130969 h 357188"/>
                <a:gd name="connsiteX30" fmla="*/ 1795463 w 1821656"/>
                <a:gd name="connsiteY30" fmla="*/ 114300 h 357188"/>
                <a:gd name="connsiteX31" fmla="*/ 1766888 w 1821656"/>
                <a:gd name="connsiteY31" fmla="*/ 88106 h 357188"/>
                <a:gd name="connsiteX32" fmla="*/ 1747838 w 1821656"/>
                <a:gd name="connsiteY32" fmla="*/ 76200 h 357188"/>
                <a:gd name="connsiteX33" fmla="*/ 1714500 w 1821656"/>
                <a:gd name="connsiteY33" fmla="*/ 59531 h 357188"/>
                <a:gd name="connsiteX34" fmla="*/ 1666875 w 1821656"/>
                <a:gd name="connsiteY34" fmla="*/ 40481 h 357188"/>
                <a:gd name="connsiteX35" fmla="*/ 1593056 w 1821656"/>
                <a:gd name="connsiteY35" fmla="*/ 14288 h 357188"/>
                <a:gd name="connsiteX36" fmla="*/ 1531144 w 1821656"/>
                <a:gd name="connsiteY36" fmla="*/ 0 h 357188"/>
                <a:gd name="connsiteX37" fmla="*/ 1500188 w 1821656"/>
                <a:gd name="connsiteY37" fmla="*/ 0 h 357188"/>
                <a:gd name="connsiteX38" fmla="*/ 1471613 w 1821656"/>
                <a:gd name="connsiteY38" fmla="*/ 4763 h 357188"/>
                <a:gd name="connsiteX39" fmla="*/ 1445419 w 1821656"/>
                <a:gd name="connsiteY39" fmla="*/ 11906 h 357188"/>
                <a:gd name="connsiteX40" fmla="*/ 1376363 w 1821656"/>
                <a:gd name="connsiteY40" fmla="*/ 42863 h 357188"/>
                <a:gd name="connsiteX41" fmla="*/ 1266825 w 1821656"/>
                <a:gd name="connsiteY41" fmla="*/ 73819 h 357188"/>
                <a:gd name="connsiteX42" fmla="*/ 1107281 w 1821656"/>
                <a:gd name="connsiteY42" fmla="*/ 116681 h 357188"/>
                <a:gd name="connsiteX43" fmla="*/ 995363 w 1821656"/>
                <a:gd name="connsiteY43" fmla="*/ 135731 h 357188"/>
                <a:gd name="connsiteX44" fmla="*/ 604838 w 1821656"/>
                <a:gd name="connsiteY44" fmla="*/ 171450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656" h="357188">
                  <a:moveTo>
                    <a:pt x="604838" y="171450"/>
                  </a:moveTo>
                  <a:lnTo>
                    <a:pt x="476250" y="178594"/>
                  </a:lnTo>
                  <a:lnTo>
                    <a:pt x="352425" y="176213"/>
                  </a:lnTo>
                  <a:lnTo>
                    <a:pt x="283369" y="171450"/>
                  </a:lnTo>
                  <a:lnTo>
                    <a:pt x="214313" y="159544"/>
                  </a:lnTo>
                  <a:lnTo>
                    <a:pt x="195263" y="154781"/>
                  </a:lnTo>
                  <a:lnTo>
                    <a:pt x="173831" y="138113"/>
                  </a:lnTo>
                  <a:lnTo>
                    <a:pt x="111919" y="71438"/>
                  </a:lnTo>
                  <a:lnTo>
                    <a:pt x="0" y="211931"/>
                  </a:lnTo>
                  <a:lnTo>
                    <a:pt x="73819" y="273844"/>
                  </a:lnTo>
                  <a:lnTo>
                    <a:pt x="107156" y="300038"/>
                  </a:lnTo>
                  <a:lnTo>
                    <a:pt x="145256" y="321469"/>
                  </a:lnTo>
                  <a:lnTo>
                    <a:pt x="183356" y="340519"/>
                  </a:lnTo>
                  <a:lnTo>
                    <a:pt x="226219" y="354806"/>
                  </a:lnTo>
                  <a:lnTo>
                    <a:pt x="290513" y="357188"/>
                  </a:lnTo>
                  <a:lnTo>
                    <a:pt x="478631" y="350044"/>
                  </a:lnTo>
                  <a:lnTo>
                    <a:pt x="690563" y="338138"/>
                  </a:lnTo>
                  <a:lnTo>
                    <a:pt x="821531" y="330994"/>
                  </a:lnTo>
                  <a:lnTo>
                    <a:pt x="1095375" y="302419"/>
                  </a:lnTo>
                  <a:lnTo>
                    <a:pt x="1312069" y="276225"/>
                  </a:lnTo>
                  <a:lnTo>
                    <a:pt x="1545431" y="250031"/>
                  </a:lnTo>
                  <a:lnTo>
                    <a:pt x="1666875" y="238125"/>
                  </a:lnTo>
                  <a:lnTo>
                    <a:pt x="1733550" y="228600"/>
                  </a:lnTo>
                  <a:lnTo>
                    <a:pt x="1774031" y="219075"/>
                  </a:lnTo>
                  <a:lnTo>
                    <a:pt x="1795463" y="211931"/>
                  </a:lnTo>
                  <a:lnTo>
                    <a:pt x="1814513" y="195263"/>
                  </a:lnTo>
                  <a:lnTo>
                    <a:pt x="1821656" y="180975"/>
                  </a:lnTo>
                  <a:lnTo>
                    <a:pt x="1821656" y="166688"/>
                  </a:lnTo>
                  <a:lnTo>
                    <a:pt x="1816894" y="147638"/>
                  </a:lnTo>
                  <a:lnTo>
                    <a:pt x="1809750" y="130969"/>
                  </a:lnTo>
                  <a:lnTo>
                    <a:pt x="1795463" y="114300"/>
                  </a:lnTo>
                  <a:lnTo>
                    <a:pt x="1766888" y="88106"/>
                  </a:lnTo>
                  <a:lnTo>
                    <a:pt x="1747838" y="76200"/>
                  </a:lnTo>
                  <a:lnTo>
                    <a:pt x="1714500" y="59531"/>
                  </a:lnTo>
                  <a:lnTo>
                    <a:pt x="1666875" y="40481"/>
                  </a:lnTo>
                  <a:lnTo>
                    <a:pt x="1593056" y="14288"/>
                  </a:lnTo>
                  <a:lnTo>
                    <a:pt x="1531144" y="0"/>
                  </a:lnTo>
                  <a:lnTo>
                    <a:pt x="1500188" y="0"/>
                  </a:lnTo>
                  <a:lnTo>
                    <a:pt x="1471613" y="4763"/>
                  </a:lnTo>
                  <a:lnTo>
                    <a:pt x="1445419" y="11906"/>
                  </a:lnTo>
                  <a:lnTo>
                    <a:pt x="1376363" y="42863"/>
                  </a:lnTo>
                  <a:lnTo>
                    <a:pt x="1266825" y="73819"/>
                  </a:lnTo>
                  <a:lnTo>
                    <a:pt x="1107281" y="116681"/>
                  </a:lnTo>
                  <a:lnTo>
                    <a:pt x="995363" y="135731"/>
                  </a:lnTo>
                  <a:lnTo>
                    <a:pt x="604838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56B3729A-4AA9-4104-8E50-4DFA2B85C65D}"/>
                </a:ext>
              </a:extLst>
            </p:cNvPr>
            <p:cNvSpPr/>
            <p:nvPr/>
          </p:nvSpPr>
          <p:spPr>
            <a:xfrm>
              <a:off x="6367464" y="1414464"/>
              <a:ext cx="504825" cy="1766887"/>
            </a:xfrm>
            <a:custGeom>
              <a:avLst/>
              <a:gdLst>
                <a:gd name="connsiteX0" fmla="*/ 190500 w 504825"/>
                <a:gd name="connsiteY0" fmla="*/ 695325 h 1766887"/>
                <a:gd name="connsiteX1" fmla="*/ 190500 w 504825"/>
                <a:gd name="connsiteY1" fmla="*/ 316706 h 1766887"/>
                <a:gd name="connsiteX2" fmla="*/ 185737 w 504825"/>
                <a:gd name="connsiteY2" fmla="*/ 278606 h 1766887"/>
                <a:gd name="connsiteX3" fmla="*/ 176212 w 504825"/>
                <a:gd name="connsiteY3" fmla="*/ 247650 h 1766887"/>
                <a:gd name="connsiteX4" fmla="*/ 164306 w 504825"/>
                <a:gd name="connsiteY4" fmla="*/ 221456 h 1766887"/>
                <a:gd name="connsiteX5" fmla="*/ 147637 w 504825"/>
                <a:gd name="connsiteY5" fmla="*/ 195262 h 1766887"/>
                <a:gd name="connsiteX6" fmla="*/ 130968 w 504825"/>
                <a:gd name="connsiteY6" fmla="*/ 171450 h 1766887"/>
                <a:gd name="connsiteX7" fmla="*/ 102393 w 504825"/>
                <a:gd name="connsiteY7" fmla="*/ 138112 h 1766887"/>
                <a:gd name="connsiteX8" fmla="*/ 80962 w 504825"/>
                <a:gd name="connsiteY8" fmla="*/ 116681 h 1766887"/>
                <a:gd name="connsiteX9" fmla="*/ 54768 w 504825"/>
                <a:gd name="connsiteY9" fmla="*/ 92868 h 1766887"/>
                <a:gd name="connsiteX10" fmla="*/ 38100 w 504825"/>
                <a:gd name="connsiteY10" fmla="*/ 78581 h 1766887"/>
                <a:gd name="connsiteX11" fmla="*/ 21431 w 504825"/>
                <a:gd name="connsiteY11" fmla="*/ 61912 h 1766887"/>
                <a:gd name="connsiteX12" fmla="*/ 9525 w 504825"/>
                <a:gd name="connsiteY12" fmla="*/ 50006 h 1766887"/>
                <a:gd name="connsiteX13" fmla="*/ 2381 w 504825"/>
                <a:gd name="connsiteY13" fmla="*/ 35718 h 1766887"/>
                <a:gd name="connsiteX14" fmla="*/ 0 w 504825"/>
                <a:gd name="connsiteY14" fmla="*/ 16668 h 1766887"/>
                <a:gd name="connsiteX15" fmla="*/ 4762 w 504825"/>
                <a:gd name="connsiteY15" fmla="*/ 4762 h 1766887"/>
                <a:gd name="connsiteX16" fmla="*/ 14287 w 504825"/>
                <a:gd name="connsiteY16" fmla="*/ 2381 h 1766887"/>
                <a:gd name="connsiteX17" fmla="*/ 35718 w 504825"/>
                <a:gd name="connsiteY17" fmla="*/ 0 h 1766887"/>
                <a:gd name="connsiteX18" fmla="*/ 83343 w 504825"/>
                <a:gd name="connsiteY18" fmla="*/ 7143 h 1766887"/>
                <a:gd name="connsiteX19" fmla="*/ 152400 w 504825"/>
                <a:gd name="connsiteY19" fmla="*/ 28575 h 1766887"/>
                <a:gd name="connsiteX20" fmla="*/ 271462 w 504825"/>
                <a:gd name="connsiteY20" fmla="*/ 71437 h 1766887"/>
                <a:gd name="connsiteX21" fmla="*/ 347662 w 504825"/>
                <a:gd name="connsiteY21" fmla="*/ 107156 h 1766887"/>
                <a:gd name="connsiteX22" fmla="*/ 400050 w 504825"/>
                <a:gd name="connsiteY22" fmla="*/ 138112 h 1766887"/>
                <a:gd name="connsiteX23" fmla="*/ 442912 w 504825"/>
                <a:gd name="connsiteY23" fmla="*/ 169068 h 1766887"/>
                <a:gd name="connsiteX24" fmla="*/ 471487 w 504825"/>
                <a:gd name="connsiteY24" fmla="*/ 197643 h 1766887"/>
                <a:gd name="connsiteX25" fmla="*/ 497681 w 504825"/>
                <a:gd name="connsiteY25" fmla="*/ 233362 h 1766887"/>
                <a:gd name="connsiteX26" fmla="*/ 504825 w 504825"/>
                <a:gd name="connsiteY26" fmla="*/ 259556 h 1766887"/>
                <a:gd name="connsiteX27" fmla="*/ 495300 w 504825"/>
                <a:gd name="connsiteY27" fmla="*/ 300037 h 1766887"/>
                <a:gd name="connsiteX28" fmla="*/ 473868 w 504825"/>
                <a:gd name="connsiteY28" fmla="*/ 352425 h 1766887"/>
                <a:gd name="connsiteX29" fmla="*/ 459581 w 504825"/>
                <a:gd name="connsiteY29" fmla="*/ 385762 h 1766887"/>
                <a:gd name="connsiteX30" fmla="*/ 442912 w 504825"/>
                <a:gd name="connsiteY30" fmla="*/ 564356 h 1766887"/>
                <a:gd name="connsiteX31" fmla="*/ 411956 w 504825"/>
                <a:gd name="connsiteY31" fmla="*/ 921543 h 1766887"/>
                <a:gd name="connsiteX32" fmla="*/ 414337 w 504825"/>
                <a:gd name="connsiteY32" fmla="*/ 1066800 h 1766887"/>
                <a:gd name="connsiteX33" fmla="*/ 404812 w 504825"/>
                <a:gd name="connsiteY33" fmla="*/ 1328737 h 1766887"/>
                <a:gd name="connsiteX34" fmla="*/ 388143 w 504825"/>
                <a:gd name="connsiteY34" fmla="*/ 1743075 h 1766887"/>
                <a:gd name="connsiteX35" fmla="*/ 190500 w 504825"/>
                <a:gd name="connsiteY35" fmla="*/ 1766887 h 1766887"/>
                <a:gd name="connsiteX36" fmla="*/ 190500 w 504825"/>
                <a:gd name="connsiteY36" fmla="*/ 1638300 h 1766887"/>
                <a:gd name="connsiteX37" fmla="*/ 188118 w 504825"/>
                <a:gd name="connsiteY37" fmla="*/ 1295400 h 1766887"/>
                <a:gd name="connsiteX38" fmla="*/ 188118 w 504825"/>
                <a:gd name="connsiteY38" fmla="*/ 1078706 h 1766887"/>
                <a:gd name="connsiteX39" fmla="*/ 190500 w 504825"/>
                <a:gd name="connsiteY39" fmla="*/ 695325 h 176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4825" h="1766887">
                  <a:moveTo>
                    <a:pt x="190500" y="695325"/>
                  </a:moveTo>
                  <a:lnTo>
                    <a:pt x="190500" y="316706"/>
                  </a:lnTo>
                  <a:lnTo>
                    <a:pt x="185737" y="278606"/>
                  </a:lnTo>
                  <a:lnTo>
                    <a:pt x="176212" y="247650"/>
                  </a:lnTo>
                  <a:lnTo>
                    <a:pt x="164306" y="221456"/>
                  </a:lnTo>
                  <a:lnTo>
                    <a:pt x="147637" y="195262"/>
                  </a:lnTo>
                  <a:lnTo>
                    <a:pt x="130968" y="171450"/>
                  </a:lnTo>
                  <a:lnTo>
                    <a:pt x="102393" y="138112"/>
                  </a:lnTo>
                  <a:lnTo>
                    <a:pt x="80962" y="116681"/>
                  </a:lnTo>
                  <a:lnTo>
                    <a:pt x="54768" y="92868"/>
                  </a:lnTo>
                  <a:lnTo>
                    <a:pt x="38100" y="78581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4287" y="2381"/>
                  </a:lnTo>
                  <a:lnTo>
                    <a:pt x="35718" y="0"/>
                  </a:lnTo>
                  <a:lnTo>
                    <a:pt x="83343" y="7143"/>
                  </a:lnTo>
                  <a:lnTo>
                    <a:pt x="152400" y="28575"/>
                  </a:lnTo>
                  <a:lnTo>
                    <a:pt x="271462" y="71437"/>
                  </a:lnTo>
                  <a:lnTo>
                    <a:pt x="347662" y="107156"/>
                  </a:lnTo>
                  <a:lnTo>
                    <a:pt x="400050" y="138112"/>
                  </a:lnTo>
                  <a:lnTo>
                    <a:pt x="442912" y="169068"/>
                  </a:lnTo>
                  <a:lnTo>
                    <a:pt x="471487" y="197643"/>
                  </a:lnTo>
                  <a:lnTo>
                    <a:pt x="497681" y="233362"/>
                  </a:lnTo>
                  <a:lnTo>
                    <a:pt x="504825" y="259556"/>
                  </a:lnTo>
                  <a:lnTo>
                    <a:pt x="495300" y="300037"/>
                  </a:lnTo>
                  <a:lnTo>
                    <a:pt x="473868" y="352425"/>
                  </a:lnTo>
                  <a:lnTo>
                    <a:pt x="459581" y="385762"/>
                  </a:lnTo>
                  <a:lnTo>
                    <a:pt x="442912" y="564356"/>
                  </a:lnTo>
                  <a:lnTo>
                    <a:pt x="411956" y="921543"/>
                  </a:lnTo>
                  <a:cubicBezTo>
                    <a:pt x="412750" y="969962"/>
                    <a:pt x="413543" y="1018381"/>
                    <a:pt x="414337" y="1066800"/>
                  </a:cubicBezTo>
                  <a:lnTo>
                    <a:pt x="404812" y="1328737"/>
                  </a:lnTo>
                  <a:lnTo>
                    <a:pt x="388143" y="1743075"/>
                  </a:lnTo>
                  <a:lnTo>
                    <a:pt x="190500" y="1766887"/>
                  </a:lnTo>
                  <a:lnTo>
                    <a:pt x="190500" y="1638300"/>
                  </a:lnTo>
                  <a:lnTo>
                    <a:pt x="188118" y="1295400"/>
                  </a:lnTo>
                  <a:lnTo>
                    <a:pt x="188118" y="1078706"/>
                  </a:lnTo>
                  <a:lnTo>
                    <a:pt x="19050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3ECA9272-2E31-42D1-834A-F58E15A586F7}"/>
                </a:ext>
              </a:extLst>
            </p:cNvPr>
            <p:cNvSpPr/>
            <p:nvPr/>
          </p:nvSpPr>
          <p:spPr>
            <a:xfrm>
              <a:off x="4994275" y="2986088"/>
              <a:ext cx="3100388" cy="531812"/>
            </a:xfrm>
            <a:custGeom>
              <a:avLst/>
              <a:gdLst>
                <a:gd name="connsiteX0" fmla="*/ 991673 w 3101233"/>
                <a:gd name="connsiteY0" fmla="*/ 190607 h 533185"/>
                <a:gd name="connsiteX1" fmla="*/ 1316221 w 3101233"/>
                <a:gd name="connsiteY1" fmla="*/ 144243 h 533185"/>
                <a:gd name="connsiteX2" fmla="*/ 1578950 w 3101233"/>
                <a:gd name="connsiteY2" fmla="*/ 108182 h 533185"/>
                <a:gd name="connsiteX3" fmla="*/ 1851982 w 3101233"/>
                <a:gd name="connsiteY3" fmla="*/ 77273 h 533185"/>
                <a:gd name="connsiteX4" fmla="*/ 2021983 w 3101233"/>
                <a:gd name="connsiteY4" fmla="*/ 61818 h 533185"/>
                <a:gd name="connsiteX5" fmla="*/ 2202287 w 3101233"/>
                <a:gd name="connsiteY5" fmla="*/ 51515 h 533185"/>
                <a:gd name="connsiteX6" fmla="*/ 2374864 w 3101233"/>
                <a:gd name="connsiteY6" fmla="*/ 43788 h 533185"/>
                <a:gd name="connsiteX7" fmla="*/ 2544865 w 3101233"/>
                <a:gd name="connsiteY7" fmla="*/ 43788 h 533185"/>
                <a:gd name="connsiteX8" fmla="*/ 2565472 w 3101233"/>
                <a:gd name="connsiteY8" fmla="*/ 43788 h 533185"/>
                <a:gd name="connsiteX9" fmla="*/ 2604108 w 3101233"/>
                <a:gd name="connsiteY9" fmla="*/ 28333 h 533185"/>
                <a:gd name="connsiteX10" fmla="*/ 2642745 w 3101233"/>
                <a:gd name="connsiteY10" fmla="*/ 15454 h 533185"/>
                <a:gd name="connsiteX11" fmla="*/ 2712291 w 3101233"/>
                <a:gd name="connsiteY11" fmla="*/ 0 h 533185"/>
                <a:gd name="connsiteX12" fmla="*/ 2740624 w 3101233"/>
                <a:gd name="connsiteY12" fmla="*/ 0 h 533185"/>
                <a:gd name="connsiteX13" fmla="*/ 2763806 w 3101233"/>
                <a:gd name="connsiteY13" fmla="*/ 2576 h 533185"/>
                <a:gd name="connsiteX14" fmla="*/ 2812746 w 3101233"/>
                <a:gd name="connsiteY14" fmla="*/ 20606 h 533185"/>
                <a:gd name="connsiteX15" fmla="*/ 2897747 w 3101233"/>
                <a:gd name="connsiteY15" fmla="*/ 56667 h 533185"/>
                <a:gd name="connsiteX16" fmla="*/ 2985323 w 3101233"/>
                <a:gd name="connsiteY16" fmla="*/ 100455 h 533185"/>
                <a:gd name="connsiteX17" fmla="*/ 3039414 w 3101233"/>
                <a:gd name="connsiteY17" fmla="*/ 133940 h 533185"/>
                <a:gd name="connsiteX18" fmla="*/ 3062596 w 3101233"/>
                <a:gd name="connsiteY18" fmla="*/ 151971 h 533185"/>
                <a:gd name="connsiteX19" fmla="*/ 3080627 w 3101233"/>
                <a:gd name="connsiteY19" fmla="*/ 170001 h 533185"/>
                <a:gd name="connsiteX20" fmla="*/ 3098657 w 3101233"/>
                <a:gd name="connsiteY20" fmla="*/ 200910 h 533185"/>
                <a:gd name="connsiteX21" fmla="*/ 3101233 w 3101233"/>
                <a:gd name="connsiteY21" fmla="*/ 224092 h 533185"/>
                <a:gd name="connsiteX22" fmla="*/ 3093505 w 3101233"/>
                <a:gd name="connsiteY22" fmla="*/ 247274 h 533185"/>
                <a:gd name="connsiteX23" fmla="*/ 3070323 w 3101233"/>
                <a:gd name="connsiteY23" fmla="*/ 265305 h 533185"/>
                <a:gd name="connsiteX24" fmla="*/ 3021384 w 3101233"/>
                <a:gd name="connsiteY24" fmla="*/ 280759 h 533185"/>
                <a:gd name="connsiteX25" fmla="*/ 2975020 w 3101233"/>
                <a:gd name="connsiteY25" fmla="*/ 288487 h 533185"/>
                <a:gd name="connsiteX26" fmla="*/ 2923504 w 3101233"/>
                <a:gd name="connsiteY26" fmla="*/ 285911 h 533185"/>
                <a:gd name="connsiteX27" fmla="*/ 2794716 w 3101233"/>
                <a:gd name="connsiteY27" fmla="*/ 273032 h 533185"/>
                <a:gd name="connsiteX28" fmla="*/ 2635018 w 3101233"/>
                <a:gd name="connsiteY28" fmla="*/ 265305 h 533185"/>
                <a:gd name="connsiteX29" fmla="*/ 2377440 w 3101233"/>
                <a:gd name="connsiteY29" fmla="*/ 257577 h 533185"/>
                <a:gd name="connsiteX30" fmla="*/ 2076074 w 3101233"/>
                <a:gd name="connsiteY30" fmla="*/ 265305 h 533185"/>
                <a:gd name="connsiteX31" fmla="*/ 1756678 w 3101233"/>
                <a:gd name="connsiteY31" fmla="*/ 283335 h 533185"/>
                <a:gd name="connsiteX32" fmla="*/ 1524859 w 3101233"/>
                <a:gd name="connsiteY32" fmla="*/ 306517 h 533185"/>
                <a:gd name="connsiteX33" fmla="*/ 1303342 w 3101233"/>
                <a:gd name="connsiteY33" fmla="*/ 334851 h 533185"/>
                <a:gd name="connsiteX34" fmla="*/ 1050916 w 3101233"/>
                <a:gd name="connsiteY34" fmla="*/ 383790 h 533185"/>
                <a:gd name="connsiteX35" fmla="*/ 790763 w 3101233"/>
                <a:gd name="connsiteY35" fmla="*/ 440457 h 533185"/>
                <a:gd name="connsiteX36" fmla="*/ 553792 w 3101233"/>
                <a:gd name="connsiteY36" fmla="*/ 497124 h 533185"/>
                <a:gd name="connsiteX37" fmla="*/ 406972 w 3101233"/>
                <a:gd name="connsiteY37" fmla="*/ 533185 h 533185"/>
                <a:gd name="connsiteX38" fmla="*/ 391518 w 3101233"/>
                <a:gd name="connsiteY38" fmla="*/ 530609 h 533185"/>
                <a:gd name="connsiteX39" fmla="*/ 358033 w 3101233"/>
                <a:gd name="connsiteY39" fmla="*/ 522882 h 533185"/>
                <a:gd name="connsiteX40" fmla="*/ 296214 w 3101233"/>
                <a:gd name="connsiteY40" fmla="*/ 502276 h 533185"/>
                <a:gd name="connsiteX41" fmla="*/ 229244 w 3101233"/>
                <a:gd name="connsiteY41" fmla="*/ 471367 h 533185"/>
                <a:gd name="connsiteX42" fmla="*/ 200911 w 3101233"/>
                <a:gd name="connsiteY42" fmla="*/ 455912 h 533185"/>
                <a:gd name="connsiteX43" fmla="*/ 141668 w 3101233"/>
                <a:gd name="connsiteY43" fmla="*/ 417275 h 533185"/>
                <a:gd name="connsiteX44" fmla="*/ 118486 w 3101233"/>
                <a:gd name="connsiteY44" fmla="*/ 399245 h 533185"/>
                <a:gd name="connsiteX45" fmla="*/ 90152 w 3101233"/>
                <a:gd name="connsiteY45" fmla="*/ 376063 h 533185"/>
                <a:gd name="connsiteX46" fmla="*/ 61819 w 3101233"/>
                <a:gd name="connsiteY46" fmla="*/ 345154 h 533185"/>
                <a:gd name="connsiteX47" fmla="*/ 33485 w 3101233"/>
                <a:gd name="connsiteY47" fmla="*/ 306517 h 533185"/>
                <a:gd name="connsiteX48" fmla="*/ 7727 w 3101233"/>
                <a:gd name="connsiteY48" fmla="*/ 260153 h 533185"/>
                <a:gd name="connsiteX49" fmla="*/ 0 w 3101233"/>
                <a:gd name="connsiteY49" fmla="*/ 236971 h 533185"/>
                <a:gd name="connsiteX50" fmla="*/ 2576 w 3101233"/>
                <a:gd name="connsiteY50" fmla="*/ 221516 h 533185"/>
                <a:gd name="connsiteX51" fmla="*/ 10303 w 3101233"/>
                <a:gd name="connsiteY51" fmla="*/ 211213 h 533185"/>
                <a:gd name="connsiteX52" fmla="*/ 28334 w 3101233"/>
                <a:gd name="connsiteY52" fmla="*/ 206062 h 533185"/>
                <a:gd name="connsiteX53" fmla="*/ 69546 w 3101233"/>
                <a:gd name="connsiteY53" fmla="*/ 213789 h 533185"/>
                <a:gd name="connsiteX54" fmla="*/ 113334 w 3101233"/>
                <a:gd name="connsiteY54" fmla="*/ 229244 h 533185"/>
                <a:gd name="connsiteX55" fmla="*/ 151971 w 3101233"/>
                <a:gd name="connsiteY55" fmla="*/ 244698 h 533185"/>
                <a:gd name="connsiteX56" fmla="*/ 213789 w 3101233"/>
                <a:gd name="connsiteY56" fmla="*/ 260153 h 533185"/>
                <a:gd name="connsiteX57" fmla="*/ 303942 w 3101233"/>
                <a:gd name="connsiteY57" fmla="*/ 270456 h 533185"/>
                <a:gd name="connsiteX58" fmla="*/ 388942 w 3101233"/>
                <a:gd name="connsiteY58" fmla="*/ 273032 h 533185"/>
                <a:gd name="connsiteX59" fmla="*/ 499700 w 3101233"/>
                <a:gd name="connsiteY59" fmla="*/ 265305 h 533185"/>
                <a:gd name="connsiteX60" fmla="*/ 726369 w 3101233"/>
                <a:gd name="connsiteY60" fmla="*/ 229244 h 533185"/>
                <a:gd name="connsiteX61" fmla="*/ 991673 w 3101233"/>
                <a:gd name="connsiteY61" fmla="*/ 190607 h 53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01233" h="533185">
                  <a:moveTo>
                    <a:pt x="991673" y="190607"/>
                  </a:moveTo>
                  <a:lnTo>
                    <a:pt x="1316221" y="144243"/>
                  </a:lnTo>
                  <a:lnTo>
                    <a:pt x="1578950" y="108182"/>
                  </a:lnTo>
                  <a:lnTo>
                    <a:pt x="1851982" y="77273"/>
                  </a:lnTo>
                  <a:lnTo>
                    <a:pt x="2021983" y="61818"/>
                  </a:lnTo>
                  <a:lnTo>
                    <a:pt x="2202287" y="51515"/>
                  </a:lnTo>
                  <a:lnTo>
                    <a:pt x="2374864" y="43788"/>
                  </a:lnTo>
                  <a:lnTo>
                    <a:pt x="2544865" y="43788"/>
                  </a:lnTo>
                  <a:lnTo>
                    <a:pt x="2565472" y="43788"/>
                  </a:lnTo>
                  <a:lnTo>
                    <a:pt x="2604108" y="28333"/>
                  </a:lnTo>
                  <a:lnTo>
                    <a:pt x="2642745" y="15454"/>
                  </a:lnTo>
                  <a:lnTo>
                    <a:pt x="2712291" y="0"/>
                  </a:lnTo>
                  <a:lnTo>
                    <a:pt x="2740624" y="0"/>
                  </a:lnTo>
                  <a:lnTo>
                    <a:pt x="2763806" y="2576"/>
                  </a:lnTo>
                  <a:lnTo>
                    <a:pt x="2812746" y="20606"/>
                  </a:lnTo>
                  <a:lnTo>
                    <a:pt x="2897747" y="56667"/>
                  </a:lnTo>
                  <a:lnTo>
                    <a:pt x="2985323" y="100455"/>
                  </a:lnTo>
                  <a:lnTo>
                    <a:pt x="3039414" y="133940"/>
                  </a:lnTo>
                  <a:lnTo>
                    <a:pt x="3062596" y="151971"/>
                  </a:lnTo>
                  <a:lnTo>
                    <a:pt x="3080627" y="170001"/>
                  </a:lnTo>
                  <a:lnTo>
                    <a:pt x="3098657" y="200910"/>
                  </a:lnTo>
                  <a:lnTo>
                    <a:pt x="3101233" y="224092"/>
                  </a:lnTo>
                  <a:lnTo>
                    <a:pt x="3093505" y="247274"/>
                  </a:lnTo>
                  <a:lnTo>
                    <a:pt x="3070323" y="265305"/>
                  </a:lnTo>
                  <a:lnTo>
                    <a:pt x="3021384" y="280759"/>
                  </a:lnTo>
                  <a:lnTo>
                    <a:pt x="2975020" y="288487"/>
                  </a:lnTo>
                  <a:lnTo>
                    <a:pt x="2923504" y="285911"/>
                  </a:lnTo>
                  <a:lnTo>
                    <a:pt x="2794716" y="273032"/>
                  </a:lnTo>
                  <a:lnTo>
                    <a:pt x="2635018" y="265305"/>
                  </a:lnTo>
                  <a:lnTo>
                    <a:pt x="2377440" y="257577"/>
                  </a:lnTo>
                  <a:lnTo>
                    <a:pt x="2076074" y="265305"/>
                  </a:lnTo>
                  <a:lnTo>
                    <a:pt x="1756678" y="283335"/>
                  </a:lnTo>
                  <a:lnTo>
                    <a:pt x="1524859" y="306517"/>
                  </a:lnTo>
                  <a:lnTo>
                    <a:pt x="1303342" y="334851"/>
                  </a:lnTo>
                  <a:lnTo>
                    <a:pt x="1050916" y="383790"/>
                  </a:lnTo>
                  <a:lnTo>
                    <a:pt x="790763" y="440457"/>
                  </a:lnTo>
                  <a:lnTo>
                    <a:pt x="553792" y="497124"/>
                  </a:lnTo>
                  <a:lnTo>
                    <a:pt x="406972" y="533185"/>
                  </a:lnTo>
                  <a:lnTo>
                    <a:pt x="391518" y="530609"/>
                  </a:lnTo>
                  <a:lnTo>
                    <a:pt x="358033" y="522882"/>
                  </a:lnTo>
                  <a:lnTo>
                    <a:pt x="296214" y="502276"/>
                  </a:lnTo>
                  <a:lnTo>
                    <a:pt x="229244" y="471367"/>
                  </a:lnTo>
                  <a:lnTo>
                    <a:pt x="200911" y="455912"/>
                  </a:lnTo>
                  <a:lnTo>
                    <a:pt x="141668" y="417275"/>
                  </a:lnTo>
                  <a:lnTo>
                    <a:pt x="118486" y="399245"/>
                  </a:lnTo>
                  <a:lnTo>
                    <a:pt x="90152" y="376063"/>
                  </a:lnTo>
                  <a:lnTo>
                    <a:pt x="61819" y="345154"/>
                  </a:lnTo>
                  <a:lnTo>
                    <a:pt x="33485" y="306517"/>
                  </a:lnTo>
                  <a:lnTo>
                    <a:pt x="7727" y="260153"/>
                  </a:lnTo>
                  <a:lnTo>
                    <a:pt x="0" y="236971"/>
                  </a:lnTo>
                  <a:lnTo>
                    <a:pt x="2576" y="221516"/>
                  </a:lnTo>
                  <a:lnTo>
                    <a:pt x="10303" y="211213"/>
                  </a:lnTo>
                  <a:lnTo>
                    <a:pt x="28334" y="206062"/>
                  </a:lnTo>
                  <a:lnTo>
                    <a:pt x="69546" y="213789"/>
                  </a:lnTo>
                  <a:lnTo>
                    <a:pt x="113334" y="229244"/>
                  </a:lnTo>
                  <a:lnTo>
                    <a:pt x="151971" y="244698"/>
                  </a:lnTo>
                  <a:lnTo>
                    <a:pt x="213789" y="260153"/>
                  </a:lnTo>
                  <a:lnTo>
                    <a:pt x="303942" y="270456"/>
                  </a:lnTo>
                  <a:lnTo>
                    <a:pt x="388942" y="273032"/>
                  </a:lnTo>
                  <a:lnTo>
                    <a:pt x="499700" y="265305"/>
                  </a:lnTo>
                  <a:lnTo>
                    <a:pt x="726369" y="229244"/>
                  </a:lnTo>
                  <a:lnTo>
                    <a:pt x="991673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8">
              <a:extLst>
                <a:ext uri="{FF2B5EF4-FFF2-40B4-BE49-F238E27FC236}">
                  <a16:creationId xmlns:a16="http://schemas.microsoft.com/office/drawing/2014/main" id="{316667AE-8BC4-4FAE-8382-7C4A052C5E97}"/>
                </a:ext>
              </a:extLst>
            </p:cNvPr>
            <p:cNvSpPr/>
            <p:nvPr/>
          </p:nvSpPr>
          <p:spPr>
            <a:xfrm>
              <a:off x="5843588" y="3765551"/>
              <a:ext cx="1955800" cy="1185863"/>
            </a:xfrm>
            <a:custGeom>
              <a:avLst/>
              <a:gdLst>
                <a:gd name="connsiteX0" fmla="*/ 860308 w 1955013"/>
                <a:gd name="connsiteY0" fmla="*/ 316820 h 1184856"/>
                <a:gd name="connsiteX1" fmla="*/ 489397 w 1955013"/>
                <a:gd name="connsiteY1" fmla="*/ 347729 h 1184856"/>
                <a:gd name="connsiteX2" fmla="*/ 51515 w 1955013"/>
                <a:gd name="connsiteY2" fmla="*/ 383790 h 1184856"/>
                <a:gd name="connsiteX3" fmla="*/ 0 w 1955013"/>
                <a:gd name="connsiteY3" fmla="*/ 188031 h 1184856"/>
                <a:gd name="connsiteX4" fmla="*/ 38636 w 1955013"/>
                <a:gd name="connsiteY4" fmla="*/ 198334 h 1184856"/>
                <a:gd name="connsiteX5" fmla="*/ 74697 w 1955013"/>
                <a:gd name="connsiteY5" fmla="*/ 198334 h 1184856"/>
                <a:gd name="connsiteX6" fmla="*/ 309093 w 1955013"/>
                <a:gd name="connsiteY6" fmla="*/ 175152 h 1184856"/>
                <a:gd name="connsiteX7" fmla="*/ 752126 w 1955013"/>
                <a:gd name="connsiteY7" fmla="*/ 131364 h 1184856"/>
                <a:gd name="connsiteX8" fmla="*/ 1099856 w 1955013"/>
                <a:gd name="connsiteY8" fmla="*/ 97879 h 1184856"/>
                <a:gd name="connsiteX9" fmla="*/ 1403797 w 1955013"/>
                <a:gd name="connsiteY9" fmla="*/ 66970 h 1184856"/>
                <a:gd name="connsiteX10" fmla="*/ 1432130 w 1955013"/>
                <a:gd name="connsiteY10" fmla="*/ 64394 h 1184856"/>
                <a:gd name="connsiteX11" fmla="*/ 1511979 w 1955013"/>
                <a:gd name="connsiteY11" fmla="*/ 33485 h 1184856"/>
                <a:gd name="connsiteX12" fmla="*/ 1594404 w 1955013"/>
                <a:gd name="connsiteY12" fmla="*/ 2575 h 1184856"/>
                <a:gd name="connsiteX13" fmla="*/ 1607283 w 1955013"/>
                <a:gd name="connsiteY13" fmla="*/ 0 h 1184856"/>
                <a:gd name="connsiteX14" fmla="*/ 1627889 w 1955013"/>
                <a:gd name="connsiteY14" fmla="*/ 5151 h 1184856"/>
                <a:gd name="connsiteX15" fmla="*/ 1710314 w 1955013"/>
                <a:gd name="connsiteY15" fmla="*/ 56667 h 1184856"/>
                <a:gd name="connsiteX16" fmla="*/ 1772133 w 1955013"/>
                <a:gd name="connsiteY16" fmla="*/ 103031 h 1184856"/>
                <a:gd name="connsiteX17" fmla="*/ 1851982 w 1955013"/>
                <a:gd name="connsiteY17" fmla="*/ 162273 h 1184856"/>
                <a:gd name="connsiteX18" fmla="*/ 1911225 w 1955013"/>
                <a:gd name="connsiteY18" fmla="*/ 211213 h 1184856"/>
                <a:gd name="connsiteX19" fmla="*/ 1934406 w 1955013"/>
                <a:gd name="connsiteY19" fmla="*/ 231819 h 1184856"/>
                <a:gd name="connsiteX20" fmla="*/ 1947285 w 1955013"/>
                <a:gd name="connsiteY20" fmla="*/ 249850 h 1184856"/>
                <a:gd name="connsiteX21" fmla="*/ 1955013 w 1955013"/>
                <a:gd name="connsiteY21" fmla="*/ 275607 h 1184856"/>
                <a:gd name="connsiteX22" fmla="*/ 1955013 w 1955013"/>
                <a:gd name="connsiteY22" fmla="*/ 293638 h 1184856"/>
                <a:gd name="connsiteX23" fmla="*/ 1949861 w 1955013"/>
                <a:gd name="connsiteY23" fmla="*/ 306517 h 1184856"/>
                <a:gd name="connsiteX24" fmla="*/ 1934406 w 1955013"/>
                <a:gd name="connsiteY24" fmla="*/ 327123 h 1184856"/>
                <a:gd name="connsiteX25" fmla="*/ 1916376 w 1955013"/>
                <a:gd name="connsiteY25" fmla="*/ 342578 h 1184856"/>
                <a:gd name="connsiteX26" fmla="*/ 1898346 w 1955013"/>
                <a:gd name="connsiteY26" fmla="*/ 352881 h 1184856"/>
                <a:gd name="connsiteX27" fmla="*/ 1877739 w 1955013"/>
                <a:gd name="connsiteY27" fmla="*/ 376063 h 1184856"/>
                <a:gd name="connsiteX28" fmla="*/ 1854557 w 1955013"/>
                <a:gd name="connsiteY28" fmla="*/ 409548 h 1184856"/>
                <a:gd name="connsiteX29" fmla="*/ 1836527 w 1955013"/>
                <a:gd name="connsiteY29" fmla="*/ 448184 h 1184856"/>
                <a:gd name="connsiteX30" fmla="*/ 1823648 w 1955013"/>
                <a:gd name="connsiteY30" fmla="*/ 504851 h 1184856"/>
                <a:gd name="connsiteX31" fmla="*/ 1782436 w 1955013"/>
                <a:gd name="connsiteY31" fmla="*/ 669701 h 1184856"/>
                <a:gd name="connsiteX32" fmla="*/ 1730920 w 1955013"/>
                <a:gd name="connsiteY32" fmla="*/ 839702 h 1184856"/>
                <a:gd name="connsiteX33" fmla="*/ 1671677 w 1955013"/>
                <a:gd name="connsiteY33" fmla="*/ 1032885 h 1184856"/>
                <a:gd name="connsiteX34" fmla="*/ 1651071 w 1955013"/>
                <a:gd name="connsiteY34" fmla="*/ 1092128 h 1184856"/>
                <a:gd name="connsiteX35" fmla="*/ 1640768 w 1955013"/>
                <a:gd name="connsiteY35" fmla="*/ 1115310 h 1184856"/>
                <a:gd name="connsiteX36" fmla="*/ 1622738 w 1955013"/>
                <a:gd name="connsiteY36" fmla="*/ 1141068 h 1184856"/>
                <a:gd name="connsiteX37" fmla="*/ 1594404 w 1955013"/>
                <a:gd name="connsiteY37" fmla="*/ 1164250 h 1184856"/>
                <a:gd name="connsiteX38" fmla="*/ 1571222 w 1955013"/>
                <a:gd name="connsiteY38" fmla="*/ 1179704 h 1184856"/>
                <a:gd name="connsiteX39" fmla="*/ 1532586 w 1955013"/>
                <a:gd name="connsiteY39" fmla="*/ 1184856 h 1184856"/>
                <a:gd name="connsiteX40" fmla="*/ 1488797 w 1955013"/>
                <a:gd name="connsiteY40" fmla="*/ 1179704 h 1184856"/>
                <a:gd name="connsiteX41" fmla="*/ 1445009 w 1955013"/>
                <a:gd name="connsiteY41" fmla="*/ 1166825 h 1184856"/>
                <a:gd name="connsiteX42" fmla="*/ 1447585 w 1955013"/>
                <a:gd name="connsiteY42" fmla="*/ 953036 h 1184856"/>
                <a:gd name="connsiteX43" fmla="*/ 1460464 w 1955013"/>
                <a:gd name="connsiteY43" fmla="*/ 873187 h 1184856"/>
                <a:gd name="connsiteX44" fmla="*/ 1470767 w 1955013"/>
                <a:gd name="connsiteY44" fmla="*/ 811369 h 1184856"/>
                <a:gd name="connsiteX45" fmla="*/ 1478494 w 1955013"/>
                <a:gd name="connsiteY45" fmla="*/ 752126 h 1184856"/>
                <a:gd name="connsiteX46" fmla="*/ 1488797 w 1955013"/>
                <a:gd name="connsiteY46" fmla="*/ 674852 h 1184856"/>
                <a:gd name="connsiteX47" fmla="*/ 1499101 w 1955013"/>
                <a:gd name="connsiteY47" fmla="*/ 607882 h 1184856"/>
                <a:gd name="connsiteX48" fmla="*/ 1506828 w 1955013"/>
                <a:gd name="connsiteY48" fmla="*/ 533185 h 1184856"/>
                <a:gd name="connsiteX49" fmla="*/ 1514555 w 1955013"/>
                <a:gd name="connsiteY49" fmla="*/ 437881 h 1184856"/>
                <a:gd name="connsiteX50" fmla="*/ 1517131 w 1955013"/>
                <a:gd name="connsiteY50" fmla="*/ 386366 h 1184856"/>
                <a:gd name="connsiteX51" fmla="*/ 1514555 w 1955013"/>
                <a:gd name="connsiteY51" fmla="*/ 358032 h 1184856"/>
                <a:gd name="connsiteX52" fmla="*/ 1506828 w 1955013"/>
                <a:gd name="connsiteY52" fmla="*/ 329699 h 1184856"/>
                <a:gd name="connsiteX53" fmla="*/ 1493949 w 1955013"/>
                <a:gd name="connsiteY53" fmla="*/ 303941 h 1184856"/>
                <a:gd name="connsiteX54" fmla="*/ 1481070 w 1955013"/>
                <a:gd name="connsiteY54" fmla="*/ 291062 h 1184856"/>
                <a:gd name="connsiteX55" fmla="*/ 1465616 w 1955013"/>
                <a:gd name="connsiteY55" fmla="*/ 280759 h 1184856"/>
                <a:gd name="connsiteX56" fmla="*/ 1432130 w 1955013"/>
                <a:gd name="connsiteY56" fmla="*/ 267880 h 1184856"/>
                <a:gd name="connsiteX57" fmla="*/ 1236372 w 1955013"/>
                <a:gd name="connsiteY57" fmla="*/ 283335 h 1184856"/>
                <a:gd name="connsiteX58" fmla="*/ 860308 w 1955013"/>
                <a:gd name="connsiteY58" fmla="*/ 316820 h 1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55013" h="1184856">
                  <a:moveTo>
                    <a:pt x="860308" y="316820"/>
                  </a:moveTo>
                  <a:lnTo>
                    <a:pt x="489397" y="347729"/>
                  </a:lnTo>
                  <a:lnTo>
                    <a:pt x="51515" y="383790"/>
                  </a:lnTo>
                  <a:lnTo>
                    <a:pt x="0" y="188031"/>
                  </a:lnTo>
                  <a:lnTo>
                    <a:pt x="38636" y="198334"/>
                  </a:lnTo>
                  <a:lnTo>
                    <a:pt x="74697" y="198334"/>
                  </a:lnTo>
                  <a:lnTo>
                    <a:pt x="309093" y="175152"/>
                  </a:lnTo>
                  <a:lnTo>
                    <a:pt x="752126" y="131364"/>
                  </a:lnTo>
                  <a:lnTo>
                    <a:pt x="1099856" y="97879"/>
                  </a:lnTo>
                  <a:lnTo>
                    <a:pt x="1403797" y="66970"/>
                  </a:lnTo>
                  <a:lnTo>
                    <a:pt x="1432130" y="64394"/>
                  </a:lnTo>
                  <a:lnTo>
                    <a:pt x="1511979" y="33485"/>
                  </a:lnTo>
                  <a:lnTo>
                    <a:pt x="1594404" y="2575"/>
                  </a:lnTo>
                  <a:lnTo>
                    <a:pt x="1607283" y="0"/>
                  </a:lnTo>
                  <a:lnTo>
                    <a:pt x="1627889" y="5151"/>
                  </a:lnTo>
                  <a:lnTo>
                    <a:pt x="1710314" y="56667"/>
                  </a:lnTo>
                  <a:lnTo>
                    <a:pt x="1772133" y="103031"/>
                  </a:lnTo>
                  <a:lnTo>
                    <a:pt x="1851982" y="162273"/>
                  </a:lnTo>
                  <a:lnTo>
                    <a:pt x="1911225" y="211213"/>
                  </a:lnTo>
                  <a:lnTo>
                    <a:pt x="1934406" y="231819"/>
                  </a:lnTo>
                  <a:lnTo>
                    <a:pt x="1947285" y="249850"/>
                  </a:lnTo>
                  <a:lnTo>
                    <a:pt x="1955013" y="275607"/>
                  </a:lnTo>
                  <a:lnTo>
                    <a:pt x="1955013" y="293638"/>
                  </a:lnTo>
                  <a:lnTo>
                    <a:pt x="1949861" y="306517"/>
                  </a:lnTo>
                  <a:lnTo>
                    <a:pt x="1934406" y="327123"/>
                  </a:lnTo>
                  <a:lnTo>
                    <a:pt x="1916376" y="342578"/>
                  </a:lnTo>
                  <a:lnTo>
                    <a:pt x="1898346" y="352881"/>
                  </a:lnTo>
                  <a:lnTo>
                    <a:pt x="1877739" y="376063"/>
                  </a:lnTo>
                  <a:lnTo>
                    <a:pt x="1854557" y="409548"/>
                  </a:lnTo>
                  <a:lnTo>
                    <a:pt x="1836527" y="448184"/>
                  </a:lnTo>
                  <a:lnTo>
                    <a:pt x="1823648" y="504851"/>
                  </a:lnTo>
                  <a:lnTo>
                    <a:pt x="1782436" y="669701"/>
                  </a:lnTo>
                  <a:lnTo>
                    <a:pt x="1730920" y="839702"/>
                  </a:lnTo>
                  <a:lnTo>
                    <a:pt x="1671677" y="1032885"/>
                  </a:lnTo>
                  <a:lnTo>
                    <a:pt x="1651071" y="1092128"/>
                  </a:lnTo>
                  <a:lnTo>
                    <a:pt x="1640768" y="1115310"/>
                  </a:lnTo>
                  <a:lnTo>
                    <a:pt x="1622738" y="1141068"/>
                  </a:lnTo>
                  <a:lnTo>
                    <a:pt x="1594404" y="1164250"/>
                  </a:lnTo>
                  <a:lnTo>
                    <a:pt x="1571222" y="1179704"/>
                  </a:lnTo>
                  <a:lnTo>
                    <a:pt x="1532586" y="1184856"/>
                  </a:lnTo>
                  <a:lnTo>
                    <a:pt x="1488797" y="1179704"/>
                  </a:lnTo>
                  <a:lnTo>
                    <a:pt x="1445009" y="1166825"/>
                  </a:lnTo>
                  <a:cubicBezTo>
                    <a:pt x="1445868" y="1095562"/>
                    <a:pt x="1446726" y="1024299"/>
                    <a:pt x="1447585" y="953036"/>
                  </a:cubicBezTo>
                  <a:lnTo>
                    <a:pt x="1460464" y="873187"/>
                  </a:lnTo>
                  <a:lnTo>
                    <a:pt x="1470767" y="811369"/>
                  </a:lnTo>
                  <a:lnTo>
                    <a:pt x="1478494" y="752126"/>
                  </a:lnTo>
                  <a:lnTo>
                    <a:pt x="1488797" y="674852"/>
                  </a:lnTo>
                  <a:lnTo>
                    <a:pt x="1499101" y="607882"/>
                  </a:lnTo>
                  <a:lnTo>
                    <a:pt x="1506828" y="533185"/>
                  </a:lnTo>
                  <a:lnTo>
                    <a:pt x="1514555" y="437881"/>
                  </a:lnTo>
                  <a:lnTo>
                    <a:pt x="1517131" y="386366"/>
                  </a:lnTo>
                  <a:lnTo>
                    <a:pt x="1514555" y="358032"/>
                  </a:lnTo>
                  <a:lnTo>
                    <a:pt x="1506828" y="329699"/>
                  </a:lnTo>
                  <a:lnTo>
                    <a:pt x="1493949" y="303941"/>
                  </a:lnTo>
                  <a:lnTo>
                    <a:pt x="1481070" y="291062"/>
                  </a:lnTo>
                  <a:lnTo>
                    <a:pt x="1465616" y="280759"/>
                  </a:lnTo>
                  <a:lnTo>
                    <a:pt x="1432130" y="267880"/>
                  </a:lnTo>
                  <a:lnTo>
                    <a:pt x="1236372" y="283335"/>
                  </a:lnTo>
                  <a:lnTo>
                    <a:pt x="860308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57C56B91-9980-4217-AB9A-299B629E1716}"/>
                </a:ext>
              </a:extLst>
            </p:cNvPr>
            <p:cNvSpPr/>
            <p:nvPr/>
          </p:nvSpPr>
          <p:spPr>
            <a:xfrm>
              <a:off x="5954714" y="4703763"/>
              <a:ext cx="1419225" cy="247650"/>
            </a:xfrm>
            <a:custGeom>
              <a:avLst/>
              <a:gdLst>
                <a:gd name="connsiteX0" fmla="*/ 569246 w 1419252"/>
                <a:gd name="connsiteY0" fmla="*/ 33485 h 247274"/>
                <a:gd name="connsiteX1" fmla="*/ 175153 w 1419252"/>
                <a:gd name="connsiteY1" fmla="*/ 59242 h 247274"/>
                <a:gd name="connsiteX2" fmla="*/ 0 w 1419252"/>
                <a:gd name="connsiteY2" fmla="*/ 69545 h 247274"/>
                <a:gd name="connsiteX3" fmla="*/ 12879 w 1419252"/>
                <a:gd name="connsiteY3" fmla="*/ 247274 h 247274"/>
                <a:gd name="connsiteX4" fmla="*/ 211214 w 1419252"/>
                <a:gd name="connsiteY4" fmla="*/ 234395 h 247274"/>
                <a:gd name="connsiteX5" fmla="*/ 564095 w 1419252"/>
                <a:gd name="connsiteY5" fmla="*/ 211213 h 247274"/>
                <a:gd name="connsiteX6" fmla="*/ 886067 w 1419252"/>
                <a:gd name="connsiteY6" fmla="*/ 195758 h 247274"/>
                <a:gd name="connsiteX7" fmla="*/ 1112735 w 1419252"/>
                <a:gd name="connsiteY7" fmla="*/ 193183 h 247274"/>
                <a:gd name="connsiteX8" fmla="*/ 1259554 w 1419252"/>
                <a:gd name="connsiteY8" fmla="*/ 198334 h 247274"/>
                <a:gd name="connsiteX9" fmla="*/ 1275008 w 1419252"/>
                <a:gd name="connsiteY9" fmla="*/ 200910 h 247274"/>
                <a:gd name="connsiteX10" fmla="*/ 1293039 w 1419252"/>
                <a:gd name="connsiteY10" fmla="*/ 211213 h 247274"/>
                <a:gd name="connsiteX11" fmla="*/ 1311069 w 1419252"/>
                <a:gd name="connsiteY11" fmla="*/ 221516 h 247274"/>
                <a:gd name="connsiteX12" fmla="*/ 1334251 w 1419252"/>
                <a:gd name="connsiteY12" fmla="*/ 231819 h 247274"/>
                <a:gd name="connsiteX13" fmla="*/ 1380615 w 1419252"/>
                <a:gd name="connsiteY13" fmla="*/ 242122 h 247274"/>
                <a:gd name="connsiteX14" fmla="*/ 1419252 w 1419252"/>
                <a:gd name="connsiteY14" fmla="*/ 242122 h 247274"/>
                <a:gd name="connsiteX15" fmla="*/ 1406373 w 1419252"/>
                <a:gd name="connsiteY15" fmla="*/ 0 h 247274"/>
                <a:gd name="connsiteX16" fmla="*/ 1233796 w 1419252"/>
                <a:gd name="connsiteY16" fmla="*/ 0 h 247274"/>
                <a:gd name="connsiteX17" fmla="*/ 955612 w 1419252"/>
                <a:gd name="connsiteY17" fmla="*/ 12878 h 247274"/>
                <a:gd name="connsiteX18" fmla="*/ 569246 w 1419252"/>
                <a:gd name="connsiteY18" fmla="*/ 33485 h 24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252" h="247274">
                  <a:moveTo>
                    <a:pt x="569246" y="33485"/>
                  </a:moveTo>
                  <a:lnTo>
                    <a:pt x="175153" y="59242"/>
                  </a:lnTo>
                  <a:lnTo>
                    <a:pt x="0" y="69545"/>
                  </a:lnTo>
                  <a:lnTo>
                    <a:pt x="12879" y="247274"/>
                  </a:lnTo>
                  <a:lnTo>
                    <a:pt x="211214" y="234395"/>
                  </a:lnTo>
                  <a:lnTo>
                    <a:pt x="564095" y="211213"/>
                  </a:lnTo>
                  <a:lnTo>
                    <a:pt x="886067" y="195758"/>
                  </a:lnTo>
                  <a:lnTo>
                    <a:pt x="1112735" y="193183"/>
                  </a:lnTo>
                  <a:lnTo>
                    <a:pt x="1259554" y="198334"/>
                  </a:lnTo>
                  <a:lnTo>
                    <a:pt x="1275008" y="200910"/>
                  </a:lnTo>
                  <a:lnTo>
                    <a:pt x="1293039" y="211213"/>
                  </a:lnTo>
                  <a:lnTo>
                    <a:pt x="1311069" y="221516"/>
                  </a:lnTo>
                  <a:lnTo>
                    <a:pt x="1334251" y="231819"/>
                  </a:lnTo>
                  <a:lnTo>
                    <a:pt x="1380615" y="242122"/>
                  </a:lnTo>
                  <a:lnTo>
                    <a:pt x="1419252" y="242122"/>
                  </a:lnTo>
                  <a:lnTo>
                    <a:pt x="1406373" y="0"/>
                  </a:lnTo>
                  <a:lnTo>
                    <a:pt x="1233796" y="0"/>
                  </a:lnTo>
                  <a:lnTo>
                    <a:pt x="955612" y="12878"/>
                  </a:lnTo>
                  <a:lnTo>
                    <a:pt x="569246" y="334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5924F7B6-224E-4D34-A277-92F7C24DDF41}"/>
                </a:ext>
              </a:extLst>
            </p:cNvPr>
            <p:cNvSpPr/>
            <p:nvPr/>
          </p:nvSpPr>
          <p:spPr>
            <a:xfrm>
              <a:off x="3716338" y="4487864"/>
              <a:ext cx="1103312" cy="695325"/>
            </a:xfrm>
            <a:custGeom>
              <a:avLst/>
              <a:gdLst>
                <a:gd name="connsiteX0" fmla="*/ 692944 w 1102519"/>
                <a:gd name="connsiteY0" fmla="*/ 476250 h 695325"/>
                <a:gd name="connsiteX1" fmla="*/ 812007 w 1102519"/>
                <a:gd name="connsiteY1" fmla="*/ 411957 h 695325"/>
                <a:gd name="connsiteX2" fmla="*/ 897732 w 1102519"/>
                <a:gd name="connsiteY2" fmla="*/ 366713 h 695325"/>
                <a:gd name="connsiteX3" fmla="*/ 973932 w 1102519"/>
                <a:gd name="connsiteY3" fmla="*/ 328613 h 695325"/>
                <a:gd name="connsiteX4" fmla="*/ 1023938 w 1102519"/>
                <a:gd name="connsiteY4" fmla="*/ 304800 h 695325"/>
                <a:gd name="connsiteX5" fmla="*/ 1059657 w 1102519"/>
                <a:gd name="connsiteY5" fmla="*/ 288132 h 695325"/>
                <a:gd name="connsiteX6" fmla="*/ 1083469 w 1102519"/>
                <a:gd name="connsiteY6" fmla="*/ 261938 h 695325"/>
                <a:gd name="connsiteX7" fmla="*/ 1102519 w 1102519"/>
                <a:gd name="connsiteY7" fmla="*/ 235744 h 695325"/>
                <a:gd name="connsiteX8" fmla="*/ 747713 w 1102519"/>
                <a:gd name="connsiteY8" fmla="*/ 0 h 695325"/>
                <a:gd name="connsiteX9" fmla="*/ 778669 w 1102519"/>
                <a:gd name="connsiteY9" fmla="*/ 50007 h 695325"/>
                <a:gd name="connsiteX10" fmla="*/ 783432 w 1102519"/>
                <a:gd name="connsiteY10" fmla="*/ 73819 h 695325"/>
                <a:gd name="connsiteX11" fmla="*/ 785813 w 1102519"/>
                <a:gd name="connsiteY11" fmla="*/ 100013 h 695325"/>
                <a:gd name="connsiteX12" fmla="*/ 778669 w 1102519"/>
                <a:gd name="connsiteY12" fmla="*/ 140494 h 695325"/>
                <a:gd name="connsiteX13" fmla="*/ 764382 w 1102519"/>
                <a:gd name="connsiteY13" fmla="*/ 178594 h 695325"/>
                <a:gd name="connsiteX14" fmla="*/ 731044 w 1102519"/>
                <a:gd name="connsiteY14" fmla="*/ 226219 h 695325"/>
                <a:gd name="connsiteX15" fmla="*/ 623888 w 1102519"/>
                <a:gd name="connsiteY15" fmla="*/ 328613 h 695325"/>
                <a:gd name="connsiteX16" fmla="*/ 500063 w 1102519"/>
                <a:gd name="connsiteY16" fmla="*/ 433388 h 695325"/>
                <a:gd name="connsiteX17" fmla="*/ 433388 w 1102519"/>
                <a:gd name="connsiteY17" fmla="*/ 483394 h 695325"/>
                <a:gd name="connsiteX18" fmla="*/ 352425 w 1102519"/>
                <a:gd name="connsiteY18" fmla="*/ 533400 h 695325"/>
                <a:gd name="connsiteX19" fmla="*/ 288132 w 1102519"/>
                <a:gd name="connsiteY19" fmla="*/ 564357 h 695325"/>
                <a:gd name="connsiteX20" fmla="*/ 221457 w 1102519"/>
                <a:gd name="connsiteY20" fmla="*/ 590550 h 695325"/>
                <a:gd name="connsiteX21" fmla="*/ 152400 w 1102519"/>
                <a:gd name="connsiteY21" fmla="*/ 607219 h 695325"/>
                <a:gd name="connsiteX22" fmla="*/ 78582 w 1102519"/>
                <a:gd name="connsiteY22" fmla="*/ 614363 h 695325"/>
                <a:gd name="connsiteX23" fmla="*/ 40482 w 1102519"/>
                <a:gd name="connsiteY23" fmla="*/ 616744 h 695325"/>
                <a:gd name="connsiteX24" fmla="*/ 26194 w 1102519"/>
                <a:gd name="connsiteY24" fmla="*/ 621507 h 695325"/>
                <a:gd name="connsiteX25" fmla="*/ 14288 w 1102519"/>
                <a:gd name="connsiteY25" fmla="*/ 631032 h 695325"/>
                <a:gd name="connsiteX26" fmla="*/ 4763 w 1102519"/>
                <a:gd name="connsiteY26" fmla="*/ 657225 h 695325"/>
                <a:gd name="connsiteX27" fmla="*/ 0 w 1102519"/>
                <a:gd name="connsiteY27" fmla="*/ 695325 h 695325"/>
                <a:gd name="connsiteX28" fmla="*/ 290513 w 1102519"/>
                <a:gd name="connsiteY28" fmla="*/ 692944 h 695325"/>
                <a:gd name="connsiteX29" fmla="*/ 423863 w 1102519"/>
                <a:gd name="connsiteY29" fmla="*/ 626269 h 695325"/>
                <a:gd name="connsiteX30" fmla="*/ 554832 w 1102519"/>
                <a:gd name="connsiteY30" fmla="*/ 552450 h 695325"/>
                <a:gd name="connsiteX31" fmla="*/ 692944 w 1102519"/>
                <a:gd name="connsiteY31" fmla="*/ 47625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2519" h="695325">
                  <a:moveTo>
                    <a:pt x="692944" y="476250"/>
                  </a:moveTo>
                  <a:lnTo>
                    <a:pt x="812007" y="411957"/>
                  </a:lnTo>
                  <a:lnTo>
                    <a:pt x="897732" y="366713"/>
                  </a:lnTo>
                  <a:lnTo>
                    <a:pt x="973932" y="328613"/>
                  </a:lnTo>
                  <a:lnTo>
                    <a:pt x="1023938" y="304800"/>
                  </a:lnTo>
                  <a:lnTo>
                    <a:pt x="1059657" y="288132"/>
                  </a:lnTo>
                  <a:lnTo>
                    <a:pt x="1083469" y="261938"/>
                  </a:lnTo>
                  <a:lnTo>
                    <a:pt x="1102519" y="235744"/>
                  </a:lnTo>
                  <a:lnTo>
                    <a:pt x="747713" y="0"/>
                  </a:lnTo>
                  <a:lnTo>
                    <a:pt x="778669" y="50007"/>
                  </a:lnTo>
                  <a:lnTo>
                    <a:pt x="783432" y="73819"/>
                  </a:lnTo>
                  <a:lnTo>
                    <a:pt x="785813" y="100013"/>
                  </a:lnTo>
                  <a:lnTo>
                    <a:pt x="778669" y="140494"/>
                  </a:lnTo>
                  <a:lnTo>
                    <a:pt x="764382" y="178594"/>
                  </a:lnTo>
                  <a:lnTo>
                    <a:pt x="731044" y="226219"/>
                  </a:lnTo>
                  <a:lnTo>
                    <a:pt x="623888" y="328613"/>
                  </a:lnTo>
                  <a:lnTo>
                    <a:pt x="500063" y="433388"/>
                  </a:lnTo>
                  <a:lnTo>
                    <a:pt x="433388" y="483394"/>
                  </a:lnTo>
                  <a:lnTo>
                    <a:pt x="352425" y="533400"/>
                  </a:lnTo>
                  <a:lnTo>
                    <a:pt x="288132" y="564357"/>
                  </a:lnTo>
                  <a:lnTo>
                    <a:pt x="221457" y="590550"/>
                  </a:lnTo>
                  <a:lnTo>
                    <a:pt x="152400" y="607219"/>
                  </a:lnTo>
                  <a:lnTo>
                    <a:pt x="78582" y="614363"/>
                  </a:lnTo>
                  <a:lnTo>
                    <a:pt x="40482" y="616744"/>
                  </a:lnTo>
                  <a:lnTo>
                    <a:pt x="26194" y="621507"/>
                  </a:lnTo>
                  <a:lnTo>
                    <a:pt x="14288" y="631032"/>
                  </a:lnTo>
                  <a:lnTo>
                    <a:pt x="4763" y="657225"/>
                  </a:lnTo>
                  <a:lnTo>
                    <a:pt x="0" y="695325"/>
                  </a:lnTo>
                  <a:lnTo>
                    <a:pt x="290513" y="692944"/>
                  </a:lnTo>
                  <a:lnTo>
                    <a:pt x="423863" y="626269"/>
                  </a:lnTo>
                  <a:lnTo>
                    <a:pt x="554832" y="552450"/>
                  </a:lnTo>
                  <a:lnTo>
                    <a:pt x="692944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86163D1A-E117-49EF-831A-C9C28A90628C}"/>
                </a:ext>
              </a:extLst>
            </p:cNvPr>
            <p:cNvSpPr/>
            <p:nvPr/>
          </p:nvSpPr>
          <p:spPr>
            <a:xfrm>
              <a:off x="3719513" y="5113339"/>
              <a:ext cx="4813300" cy="941387"/>
            </a:xfrm>
            <a:custGeom>
              <a:avLst/>
              <a:gdLst>
                <a:gd name="connsiteX0" fmla="*/ 1517515 w 4813246"/>
                <a:gd name="connsiteY0" fmla="*/ 186771 h 941637"/>
                <a:gd name="connsiteX1" fmla="*/ 1284051 w 4813246"/>
                <a:gd name="connsiteY1" fmla="*/ 136187 h 941637"/>
                <a:gd name="connsiteX2" fmla="*/ 1128409 w 4813246"/>
                <a:gd name="connsiteY2" fmla="*/ 105059 h 941637"/>
                <a:gd name="connsiteX3" fmla="*/ 941638 w 4813246"/>
                <a:gd name="connsiteY3" fmla="*/ 70039 h 941637"/>
                <a:gd name="connsiteX4" fmla="*/ 789886 w 4813246"/>
                <a:gd name="connsiteY4" fmla="*/ 46693 h 941637"/>
                <a:gd name="connsiteX5" fmla="*/ 579769 w 4813246"/>
                <a:gd name="connsiteY5" fmla="*/ 23346 h 941637"/>
                <a:gd name="connsiteX6" fmla="*/ 365760 w 4813246"/>
                <a:gd name="connsiteY6" fmla="*/ 0 h 941637"/>
                <a:gd name="connsiteX7" fmla="*/ 23347 w 4813246"/>
                <a:gd name="connsiteY7" fmla="*/ 0 h 941637"/>
                <a:gd name="connsiteX8" fmla="*/ 3891 w 4813246"/>
                <a:gd name="connsiteY8" fmla="*/ 46693 h 941637"/>
                <a:gd name="connsiteX9" fmla="*/ 0 w 4813246"/>
                <a:gd name="connsiteY9" fmla="*/ 105059 h 941637"/>
                <a:gd name="connsiteX10" fmla="*/ 0 w 4813246"/>
                <a:gd name="connsiteY10" fmla="*/ 155642 h 941637"/>
                <a:gd name="connsiteX11" fmla="*/ 3891 w 4813246"/>
                <a:gd name="connsiteY11" fmla="*/ 198444 h 941637"/>
                <a:gd name="connsiteX12" fmla="*/ 3891 w 4813246"/>
                <a:gd name="connsiteY12" fmla="*/ 221791 h 941637"/>
                <a:gd name="connsiteX13" fmla="*/ 19456 w 4813246"/>
                <a:gd name="connsiteY13" fmla="*/ 241246 h 941637"/>
                <a:gd name="connsiteX14" fmla="*/ 38911 w 4813246"/>
                <a:gd name="connsiteY14" fmla="*/ 252919 h 941637"/>
                <a:gd name="connsiteX15" fmla="*/ 85604 w 4813246"/>
                <a:gd name="connsiteY15" fmla="*/ 256810 h 941637"/>
                <a:gd name="connsiteX16" fmla="*/ 151752 w 4813246"/>
                <a:gd name="connsiteY16" fmla="*/ 249028 h 941637"/>
                <a:gd name="connsiteX17" fmla="*/ 256810 w 4813246"/>
                <a:gd name="connsiteY17" fmla="*/ 229573 h 941637"/>
                <a:gd name="connsiteX18" fmla="*/ 303503 w 4813246"/>
                <a:gd name="connsiteY18" fmla="*/ 217899 h 941637"/>
                <a:gd name="connsiteX19" fmla="*/ 431908 w 4813246"/>
                <a:gd name="connsiteY19" fmla="*/ 221791 h 941637"/>
                <a:gd name="connsiteX20" fmla="*/ 556422 w 4813246"/>
                <a:gd name="connsiteY20" fmla="*/ 221791 h 941637"/>
                <a:gd name="connsiteX21" fmla="*/ 754867 w 4813246"/>
                <a:gd name="connsiteY21" fmla="*/ 237355 h 941637"/>
                <a:gd name="connsiteX22" fmla="*/ 996113 w 4813246"/>
                <a:gd name="connsiteY22" fmla="*/ 264592 h 941637"/>
                <a:gd name="connsiteX23" fmla="*/ 1315180 w 4813246"/>
                <a:gd name="connsiteY23" fmla="*/ 319067 h 941637"/>
                <a:gd name="connsiteX24" fmla="*/ 1494169 w 4813246"/>
                <a:gd name="connsiteY24" fmla="*/ 354087 h 941637"/>
                <a:gd name="connsiteX25" fmla="*/ 1708177 w 4813246"/>
                <a:gd name="connsiteY25" fmla="*/ 404671 h 941637"/>
                <a:gd name="connsiteX26" fmla="*/ 2042809 w 4813246"/>
                <a:gd name="connsiteY26" fmla="*/ 494165 h 941637"/>
                <a:gd name="connsiteX27" fmla="*/ 2357985 w 4813246"/>
                <a:gd name="connsiteY27" fmla="*/ 583659 h 941637"/>
                <a:gd name="connsiteX28" fmla="*/ 2595340 w 4813246"/>
                <a:gd name="connsiteY28" fmla="*/ 653699 h 941637"/>
                <a:gd name="connsiteX29" fmla="*/ 2778220 w 4813246"/>
                <a:gd name="connsiteY29" fmla="*/ 708173 h 941637"/>
                <a:gd name="connsiteX30" fmla="*/ 2953318 w 4813246"/>
                <a:gd name="connsiteY30" fmla="*/ 762648 h 941637"/>
                <a:gd name="connsiteX31" fmla="*/ 3237365 w 4813246"/>
                <a:gd name="connsiteY31" fmla="*/ 852143 h 941637"/>
                <a:gd name="connsiteX32" fmla="*/ 3342424 w 4813246"/>
                <a:gd name="connsiteY32" fmla="*/ 883271 h 941637"/>
                <a:gd name="connsiteX33" fmla="*/ 3498067 w 4813246"/>
                <a:gd name="connsiteY33" fmla="*/ 918291 h 941637"/>
                <a:gd name="connsiteX34" fmla="*/ 3610907 w 4813246"/>
                <a:gd name="connsiteY34" fmla="*/ 933855 h 941637"/>
                <a:gd name="connsiteX35" fmla="*/ 3731530 w 4813246"/>
                <a:gd name="connsiteY35" fmla="*/ 941637 h 941637"/>
                <a:gd name="connsiteX36" fmla="*/ 3902737 w 4813246"/>
                <a:gd name="connsiteY36" fmla="*/ 918291 h 941637"/>
                <a:gd name="connsiteX37" fmla="*/ 4089508 w 4813246"/>
                <a:gd name="connsiteY37" fmla="*/ 883271 h 941637"/>
                <a:gd name="connsiteX38" fmla="*/ 4365774 w 4813246"/>
                <a:gd name="connsiteY38" fmla="*/ 805450 h 941637"/>
                <a:gd name="connsiteX39" fmla="*/ 4533090 w 4813246"/>
                <a:gd name="connsiteY39" fmla="*/ 747084 h 941637"/>
                <a:gd name="connsiteX40" fmla="*/ 4673168 w 4813246"/>
                <a:gd name="connsiteY40" fmla="*/ 692609 h 941637"/>
                <a:gd name="connsiteX41" fmla="*/ 4774336 w 4813246"/>
                <a:gd name="connsiteY41" fmla="*/ 645916 h 941637"/>
                <a:gd name="connsiteX42" fmla="*/ 4797682 w 4813246"/>
                <a:gd name="connsiteY42" fmla="*/ 630352 h 941637"/>
                <a:gd name="connsiteX43" fmla="*/ 4813246 w 4813246"/>
                <a:gd name="connsiteY43" fmla="*/ 607006 h 941637"/>
                <a:gd name="connsiteX44" fmla="*/ 4813246 w 4813246"/>
                <a:gd name="connsiteY44" fmla="*/ 591442 h 941637"/>
                <a:gd name="connsiteX45" fmla="*/ 4801573 w 4813246"/>
                <a:gd name="connsiteY45" fmla="*/ 579768 h 941637"/>
                <a:gd name="connsiteX46" fmla="*/ 4758771 w 4813246"/>
                <a:gd name="connsiteY46" fmla="*/ 571986 h 941637"/>
                <a:gd name="connsiteX47" fmla="*/ 4513634 w 4813246"/>
                <a:gd name="connsiteY47" fmla="*/ 571986 h 941637"/>
                <a:gd name="connsiteX48" fmla="*/ 4070053 w 4813246"/>
                <a:gd name="connsiteY48" fmla="*/ 564204 h 941637"/>
                <a:gd name="connsiteX49" fmla="*/ 3688729 w 4813246"/>
                <a:gd name="connsiteY49" fmla="*/ 556422 h 941637"/>
                <a:gd name="connsiteX50" fmla="*/ 3357988 w 4813246"/>
                <a:gd name="connsiteY50" fmla="*/ 540858 h 941637"/>
                <a:gd name="connsiteX51" fmla="*/ 3214019 w 4813246"/>
                <a:gd name="connsiteY51" fmla="*/ 529185 h 941637"/>
                <a:gd name="connsiteX52" fmla="*/ 3050594 w 4813246"/>
                <a:gd name="connsiteY52" fmla="*/ 509729 h 941637"/>
                <a:gd name="connsiteX53" fmla="*/ 2840477 w 4813246"/>
                <a:gd name="connsiteY53" fmla="*/ 466928 h 941637"/>
                <a:gd name="connsiteX54" fmla="*/ 2591449 w 4813246"/>
                <a:gd name="connsiteY54" fmla="*/ 416344 h 941637"/>
                <a:gd name="connsiteX55" fmla="*/ 2214016 w 4813246"/>
                <a:gd name="connsiteY55" fmla="*/ 334631 h 941637"/>
                <a:gd name="connsiteX56" fmla="*/ 1840473 w 4813246"/>
                <a:gd name="connsiteY56" fmla="*/ 256810 h 941637"/>
                <a:gd name="connsiteX57" fmla="*/ 1517515 w 4813246"/>
                <a:gd name="connsiteY57" fmla="*/ 186771 h 9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13246" h="941637">
                  <a:moveTo>
                    <a:pt x="1517515" y="186771"/>
                  </a:moveTo>
                  <a:lnTo>
                    <a:pt x="1284051" y="136187"/>
                  </a:lnTo>
                  <a:lnTo>
                    <a:pt x="1128409" y="105059"/>
                  </a:lnTo>
                  <a:lnTo>
                    <a:pt x="941638" y="70039"/>
                  </a:lnTo>
                  <a:lnTo>
                    <a:pt x="789886" y="46693"/>
                  </a:lnTo>
                  <a:lnTo>
                    <a:pt x="579769" y="23346"/>
                  </a:lnTo>
                  <a:lnTo>
                    <a:pt x="365760" y="0"/>
                  </a:lnTo>
                  <a:lnTo>
                    <a:pt x="23347" y="0"/>
                  </a:lnTo>
                  <a:lnTo>
                    <a:pt x="3891" y="46693"/>
                  </a:lnTo>
                  <a:lnTo>
                    <a:pt x="0" y="105059"/>
                  </a:lnTo>
                  <a:lnTo>
                    <a:pt x="0" y="155642"/>
                  </a:lnTo>
                  <a:lnTo>
                    <a:pt x="3891" y="198444"/>
                  </a:lnTo>
                  <a:lnTo>
                    <a:pt x="3891" y="221791"/>
                  </a:lnTo>
                  <a:lnTo>
                    <a:pt x="19456" y="241246"/>
                  </a:lnTo>
                  <a:lnTo>
                    <a:pt x="38911" y="252919"/>
                  </a:lnTo>
                  <a:lnTo>
                    <a:pt x="85604" y="256810"/>
                  </a:lnTo>
                  <a:lnTo>
                    <a:pt x="151752" y="249028"/>
                  </a:lnTo>
                  <a:lnTo>
                    <a:pt x="256810" y="229573"/>
                  </a:lnTo>
                  <a:lnTo>
                    <a:pt x="303503" y="217899"/>
                  </a:lnTo>
                  <a:lnTo>
                    <a:pt x="431908" y="221791"/>
                  </a:lnTo>
                  <a:lnTo>
                    <a:pt x="556422" y="221791"/>
                  </a:lnTo>
                  <a:lnTo>
                    <a:pt x="754867" y="237355"/>
                  </a:lnTo>
                  <a:lnTo>
                    <a:pt x="996113" y="264592"/>
                  </a:lnTo>
                  <a:lnTo>
                    <a:pt x="1315180" y="319067"/>
                  </a:lnTo>
                  <a:lnTo>
                    <a:pt x="1494169" y="354087"/>
                  </a:lnTo>
                  <a:lnTo>
                    <a:pt x="1708177" y="404671"/>
                  </a:lnTo>
                  <a:lnTo>
                    <a:pt x="2042809" y="494165"/>
                  </a:lnTo>
                  <a:lnTo>
                    <a:pt x="2357985" y="583659"/>
                  </a:lnTo>
                  <a:lnTo>
                    <a:pt x="2595340" y="653699"/>
                  </a:lnTo>
                  <a:lnTo>
                    <a:pt x="2778220" y="708173"/>
                  </a:lnTo>
                  <a:lnTo>
                    <a:pt x="2953318" y="762648"/>
                  </a:lnTo>
                  <a:lnTo>
                    <a:pt x="3237365" y="852143"/>
                  </a:lnTo>
                  <a:lnTo>
                    <a:pt x="3342424" y="883271"/>
                  </a:lnTo>
                  <a:lnTo>
                    <a:pt x="3498067" y="918291"/>
                  </a:lnTo>
                  <a:lnTo>
                    <a:pt x="3610907" y="933855"/>
                  </a:lnTo>
                  <a:lnTo>
                    <a:pt x="3731530" y="941637"/>
                  </a:lnTo>
                  <a:lnTo>
                    <a:pt x="3902737" y="918291"/>
                  </a:lnTo>
                  <a:lnTo>
                    <a:pt x="4089508" y="883271"/>
                  </a:lnTo>
                  <a:lnTo>
                    <a:pt x="4365774" y="805450"/>
                  </a:lnTo>
                  <a:lnTo>
                    <a:pt x="4533090" y="747084"/>
                  </a:lnTo>
                  <a:lnTo>
                    <a:pt x="4673168" y="692609"/>
                  </a:lnTo>
                  <a:lnTo>
                    <a:pt x="4774336" y="645916"/>
                  </a:lnTo>
                  <a:lnTo>
                    <a:pt x="4797682" y="630352"/>
                  </a:lnTo>
                  <a:lnTo>
                    <a:pt x="4813246" y="607006"/>
                  </a:lnTo>
                  <a:lnTo>
                    <a:pt x="4813246" y="591442"/>
                  </a:lnTo>
                  <a:lnTo>
                    <a:pt x="4801573" y="579768"/>
                  </a:lnTo>
                  <a:lnTo>
                    <a:pt x="4758771" y="571986"/>
                  </a:lnTo>
                  <a:lnTo>
                    <a:pt x="4513634" y="571986"/>
                  </a:lnTo>
                  <a:lnTo>
                    <a:pt x="4070053" y="564204"/>
                  </a:lnTo>
                  <a:lnTo>
                    <a:pt x="3688729" y="556422"/>
                  </a:lnTo>
                  <a:lnTo>
                    <a:pt x="3357988" y="540858"/>
                  </a:lnTo>
                  <a:lnTo>
                    <a:pt x="3214019" y="529185"/>
                  </a:lnTo>
                  <a:lnTo>
                    <a:pt x="3050594" y="509729"/>
                  </a:lnTo>
                  <a:lnTo>
                    <a:pt x="2840477" y="466928"/>
                  </a:lnTo>
                  <a:lnTo>
                    <a:pt x="2591449" y="416344"/>
                  </a:lnTo>
                  <a:lnTo>
                    <a:pt x="2214016" y="334631"/>
                  </a:lnTo>
                  <a:lnTo>
                    <a:pt x="1840473" y="256810"/>
                  </a:lnTo>
                  <a:lnTo>
                    <a:pt x="1517515" y="18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4649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8" grpId="0" animBg="1"/>
      <p:bldP spid="31" grpId="0" animBg="1"/>
      <p:bldP spid="32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33" grpId="0" animBg="1"/>
      <p:bldP spid="34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2A9E38D2-35A5-4D37-844F-67A9D076B45D}"/>
              </a:ext>
            </a:extLst>
          </p:cNvPr>
          <p:cNvGrpSpPr/>
          <p:nvPr/>
        </p:nvGrpSpPr>
        <p:grpSpPr>
          <a:xfrm>
            <a:off x="3716338" y="1414464"/>
            <a:ext cx="4816475" cy="4640262"/>
            <a:chOff x="3716338" y="1414464"/>
            <a:chExt cx="4816475" cy="4640262"/>
          </a:xfrm>
          <a:solidFill>
            <a:schemeClr val="tx1"/>
          </a:solidFill>
        </p:grpSpPr>
        <p:sp>
          <p:nvSpPr>
            <p:cNvPr id="3" name="フリーフォーム 23">
              <a:extLst>
                <a:ext uri="{FF2B5EF4-FFF2-40B4-BE49-F238E27FC236}">
                  <a16:creationId xmlns:a16="http://schemas.microsoft.com/office/drawing/2014/main" id="{76259348-3957-45A1-B285-AEAFFAEF65D0}"/>
                </a:ext>
              </a:extLst>
            </p:cNvPr>
            <p:cNvSpPr/>
            <p:nvPr/>
          </p:nvSpPr>
          <p:spPr>
            <a:xfrm>
              <a:off x="5259387" y="1774826"/>
              <a:ext cx="836613" cy="1120775"/>
            </a:xfrm>
            <a:custGeom>
              <a:avLst/>
              <a:gdLst>
                <a:gd name="connsiteX0" fmla="*/ 340519 w 835819"/>
                <a:gd name="connsiteY0" fmla="*/ 595312 h 1121568"/>
                <a:gd name="connsiteX1" fmla="*/ 233363 w 835819"/>
                <a:gd name="connsiteY1" fmla="*/ 754856 h 1121568"/>
                <a:gd name="connsiteX2" fmla="*/ 92869 w 835819"/>
                <a:gd name="connsiteY2" fmla="*/ 952500 h 1121568"/>
                <a:gd name="connsiteX3" fmla="*/ 23813 w 835819"/>
                <a:gd name="connsiteY3" fmla="*/ 1045368 h 1121568"/>
                <a:gd name="connsiteX4" fmla="*/ 2381 w 835819"/>
                <a:gd name="connsiteY4" fmla="*/ 1081087 h 1121568"/>
                <a:gd name="connsiteX5" fmla="*/ 0 w 835819"/>
                <a:gd name="connsiteY5" fmla="*/ 1102518 h 1121568"/>
                <a:gd name="connsiteX6" fmla="*/ 2381 w 835819"/>
                <a:gd name="connsiteY6" fmla="*/ 1114425 h 1121568"/>
                <a:gd name="connsiteX7" fmla="*/ 7144 w 835819"/>
                <a:gd name="connsiteY7" fmla="*/ 1119187 h 1121568"/>
                <a:gd name="connsiteX8" fmla="*/ 19050 w 835819"/>
                <a:gd name="connsiteY8" fmla="*/ 1121568 h 1121568"/>
                <a:gd name="connsiteX9" fmla="*/ 42863 w 835819"/>
                <a:gd name="connsiteY9" fmla="*/ 1114425 h 1121568"/>
                <a:gd name="connsiteX10" fmla="*/ 92869 w 835819"/>
                <a:gd name="connsiteY10" fmla="*/ 1078706 h 1121568"/>
                <a:gd name="connsiteX11" fmla="*/ 219075 w 835819"/>
                <a:gd name="connsiteY11" fmla="*/ 978693 h 1121568"/>
                <a:gd name="connsiteX12" fmla="*/ 381000 w 835819"/>
                <a:gd name="connsiteY12" fmla="*/ 833437 h 1121568"/>
                <a:gd name="connsiteX13" fmla="*/ 519113 w 835819"/>
                <a:gd name="connsiteY13" fmla="*/ 695325 h 1121568"/>
                <a:gd name="connsiteX14" fmla="*/ 581025 w 835819"/>
                <a:gd name="connsiteY14" fmla="*/ 623887 h 1121568"/>
                <a:gd name="connsiteX15" fmla="*/ 676275 w 835819"/>
                <a:gd name="connsiteY15" fmla="*/ 514350 h 1121568"/>
                <a:gd name="connsiteX16" fmla="*/ 714375 w 835819"/>
                <a:gd name="connsiteY16" fmla="*/ 457200 h 1121568"/>
                <a:gd name="connsiteX17" fmla="*/ 733425 w 835819"/>
                <a:gd name="connsiteY17" fmla="*/ 431006 h 1121568"/>
                <a:gd name="connsiteX18" fmla="*/ 754856 w 835819"/>
                <a:gd name="connsiteY18" fmla="*/ 402431 h 1121568"/>
                <a:gd name="connsiteX19" fmla="*/ 773906 w 835819"/>
                <a:gd name="connsiteY19" fmla="*/ 383381 h 1121568"/>
                <a:gd name="connsiteX20" fmla="*/ 792956 w 835819"/>
                <a:gd name="connsiteY20" fmla="*/ 369093 h 1121568"/>
                <a:gd name="connsiteX21" fmla="*/ 809625 w 835819"/>
                <a:gd name="connsiteY21" fmla="*/ 361950 h 1121568"/>
                <a:gd name="connsiteX22" fmla="*/ 823913 w 835819"/>
                <a:gd name="connsiteY22" fmla="*/ 352425 h 1121568"/>
                <a:gd name="connsiteX23" fmla="*/ 833438 w 835819"/>
                <a:gd name="connsiteY23" fmla="*/ 333375 h 1121568"/>
                <a:gd name="connsiteX24" fmla="*/ 835819 w 835819"/>
                <a:gd name="connsiteY24" fmla="*/ 316706 h 1121568"/>
                <a:gd name="connsiteX25" fmla="*/ 831056 w 835819"/>
                <a:gd name="connsiteY25" fmla="*/ 285750 h 1121568"/>
                <a:gd name="connsiteX26" fmla="*/ 816769 w 835819"/>
                <a:gd name="connsiteY26" fmla="*/ 254793 h 1121568"/>
                <a:gd name="connsiteX27" fmla="*/ 795338 w 835819"/>
                <a:gd name="connsiteY27" fmla="*/ 223837 h 1121568"/>
                <a:gd name="connsiteX28" fmla="*/ 769144 w 835819"/>
                <a:gd name="connsiteY28" fmla="*/ 190500 h 1121568"/>
                <a:gd name="connsiteX29" fmla="*/ 745331 w 835819"/>
                <a:gd name="connsiteY29" fmla="*/ 161925 h 1121568"/>
                <a:gd name="connsiteX30" fmla="*/ 721519 w 835819"/>
                <a:gd name="connsiteY30" fmla="*/ 140493 h 1121568"/>
                <a:gd name="connsiteX31" fmla="*/ 688181 w 835819"/>
                <a:gd name="connsiteY31" fmla="*/ 109537 h 1121568"/>
                <a:gd name="connsiteX32" fmla="*/ 638175 w 835819"/>
                <a:gd name="connsiteY32" fmla="*/ 76200 h 1121568"/>
                <a:gd name="connsiteX33" fmla="*/ 590550 w 835819"/>
                <a:gd name="connsiteY33" fmla="*/ 52387 h 1121568"/>
                <a:gd name="connsiteX34" fmla="*/ 533400 w 835819"/>
                <a:gd name="connsiteY34" fmla="*/ 26193 h 1121568"/>
                <a:gd name="connsiteX35" fmla="*/ 481013 w 835819"/>
                <a:gd name="connsiteY35" fmla="*/ 11906 h 1121568"/>
                <a:gd name="connsiteX36" fmla="*/ 450056 w 835819"/>
                <a:gd name="connsiteY36" fmla="*/ 0 h 1121568"/>
                <a:gd name="connsiteX37" fmla="*/ 428625 w 835819"/>
                <a:gd name="connsiteY37" fmla="*/ 0 h 1121568"/>
                <a:gd name="connsiteX38" fmla="*/ 421481 w 835819"/>
                <a:gd name="connsiteY38" fmla="*/ 7143 h 1121568"/>
                <a:gd name="connsiteX39" fmla="*/ 421481 w 835819"/>
                <a:gd name="connsiteY39" fmla="*/ 21431 h 1121568"/>
                <a:gd name="connsiteX40" fmla="*/ 428625 w 835819"/>
                <a:gd name="connsiteY40" fmla="*/ 40481 h 1121568"/>
                <a:gd name="connsiteX41" fmla="*/ 447675 w 835819"/>
                <a:gd name="connsiteY41" fmla="*/ 69056 h 1121568"/>
                <a:gd name="connsiteX42" fmla="*/ 466725 w 835819"/>
                <a:gd name="connsiteY42" fmla="*/ 92868 h 1121568"/>
                <a:gd name="connsiteX43" fmla="*/ 478631 w 835819"/>
                <a:gd name="connsiteY43" fmla="*/ 111918 h 1121568"/>
                <a:gd name="connsiteX44" fmla="*/ 492919 w 835819"/>
                <a:gd name="connsiteY44" fmla="*/ 147637 h 1121568"/>
                <a:gd name="connsiteX45" fmla="*/ 497681 w 835819"/>
                <a:gd name="connsiteY45" fmla="*/ 171450 h 1121568"/>
                <a:gd name="connsiteX46" fmla="*/ 500063 w 835819"/>
                <a:gd name="connsiteY46" fmla="*/ 197643 h 1121568"/>
                <a:gd name="connsiteX47" fmla="*/ 500063 w 835819"/>
                <a:gd name="connsiteY47" fmla="*/ 226218 h 1121568"/>
                <a:gd name="connsiteX48" fmla="*/ 497681 w 835819"/>
                <a:gd name="connsiteY48" fmla="*/ 271462 h 1121568"/>
                <a:gd name="connsiteX49" fmla="*/ 485775 w 835819"/>
                <a:gd name="connsiteY49" fmla="*/ 328612 h 1121568"/>
                <a:gd name="connsiteX50" fmla="*/ 457200 w 835819"/>
                <a:gd name="connsiteY50" fmla="*/ 400050 h 1121568"/>
                <a:gd name="connsiteX51" fmla="*/ 388144 w 835819"/>
                <a:gd name="connsiteY51" fmla="*/ 523875 h 1121568"/>
                <a:gd name="connsiteX52" fmla="*/ 340519 w 835819"/>
                <a:gd name="connsiteY52" fmla="*/ 595312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5819" h="1121568">
                  <a:moveTo>
                    <a:pt x="340519" y="595312"/>
                  </a:moveTo>
                  <a:lnTo>
                    <a:pt x="233363" y="754856"/>
                  </a:lnTo>
                  <a:lnTo>
                    <a:pt x="92869" y="952500"/>
                  </a:lnTo>
                  <a:lnTo>
                    <a:pt x="23813" y="1045368"/>
                  </a:lnTo>
                  <a:lnTo>
                    <a:pt x="2381" y="1081087"/>
                  </a:lnTo>
                  <a:lnTo>
                    <a:pt x="0" y="1102518"/>
                  </a:lnTo>
                  <a:lnTo>
                    <a:pt x="2381" y="1114425"/>
                  </a:lnTo>
                  <a:lnTo>
                    <a:pt x="7144" y="1119187"/>
                  </a:lnTo>
                  <a:lnTo>
                    <a:pt x="19050" y="1121568"/>
                  </a:lnTo>
                  <a:lnTo>
                    <a:pt x="42863" y="1114425"/>
                  </a:lnTo>
                  <a:lnTo>
                    <a:pt x="92869" y="1078706"/>
                  </a:lnTo>
                  <a:lnTo>
                    <a:pt x="219075" y="978693"/>
                  </a:lnTo>
                  <a:lnTo>
                    <a:pt x="381000" y="833437"/>
                  </a:lnTo>
                  <a:lnTo>
                    <a:pt x="519113" y="695325"/>
                  </a:lnTo>
                  <a:lnTo>
                    <a:pt x="581025" y="623887"/>
                  </a:lnTo>
                  <a:lnTo>
                    <a:pt x="676275" y="514350"/>
                  </a:lnTo>
                  <a:lnTo>
                    <a:pt x="714375" y="457200"/>
                  </a:lnTo>
                  <a:lnTo>
                    <a:pt x="733425" y="431006"/>
                  </a:lnTo>
                  <a:lnTo>
                    <a:pt x="754856" y="402431"/>
                  </a:lnTo>
                  <a:lnTo>
                    <a:pt x="773906" y="383381"/>
                  </a:lnTo>
                  <a:lnTo>
                    <a:pt x="792956" y="369093"/>
                  </a:lnTo>
                  <a:lnTo>
                    <a:pt x="809625" y="361950"/>
                  </a:lnTo>
                  <a:lnTo>
                    <a:pt x="823913" y="352425"/>
                  </a:lnTo>
                  <a:lnTo>
                    <a:pt x="833438" y="333375"/>
                  </a:lnTo>
                  <a:lnTo>
                    <a:pt x="835819" y="316706"/>
                  </a:lnTo>
                  <a:lnTo>
                    <a:pt x="831056" y="285750"/>
                  </a:lnTo>
                  <a:lnTo>
                    <a:pt x="816769" y="254793"/>
                  </a:lnTo>
                  <a:lnTo>
                    <a:pt x="795338" y="223837"/>
                  </a:lnTo>
                  <a:lnTo>
                    <a:pt x="769144" y="190500"/>
                  </a:lnTo>
                  <a:lnTo>
                    <a:pt x="745331" y="161925"/>
                  </a:lnTo>
                  <a:lnTo>
                    <a:pt x="721519" y="140493"/>
                  </a:lnTo>
                  <a:lnTo>
                    <a:pt x="688181" y="109537"/>
                  </a:lnTo>
                  <a:lnTo>
                    <a:pt x="638175" y="76200"/>
                  </a:lnTo>
                  <a:lnTo>
                    <a:pt x="590550" y="52387"/>
                  </a:lnTo>
                  <a:lnTo>
                    <a:pt x="533400" y="26193"/>
                  </a:lnTo>
                  <a:lnTo>
                    <a:pt x="481013" y="11906"/>
                  </a:lnTo>
                  <a:lnTo>
                    <a:pt x="450056" y="0"/>
                  </a:lnTo>
                  <a:lnTo>
                    <a:pt x="428625" y="0"/>
                  </a:lnTo>
                  <a:lnTo>
                    <a:pt x="421481" y="7143"/>
                  </a:lnTo>
                  <a:lnTo>
                    <a:pt x="421481" y="21431"/>
                  </a:lnTo>
                  <a:lnTo>
                    <a:pt x="428625" y="40481"/>
                  </a:lnTo>
                  <a:lnTo>
                    <a:pt x="447675" y="69056"/>
                  </a:lnTo>
                  <a:lnTo>
                    <a:pt x="466725" y="92868"/>
                  </a:lnTo>
                  <a:lnTo>
                    <a:pt x="478631" y="111918"/>
                  </a:lnTo>
                  <a:lnTo>
                    <a:pt x="492919" y="147637"/>
                  </a:lnTo>
                  <a:lnTo>
                    <a:pt x="497681" y="171450"/>
                  </a:lnTo>
                  <a:lnTo>
                    <a:pt x="500063" y="197643"/>
                  </a:lnTo>
                  <a:lnTo>
                    <a:pt x="500063" y="226218"/>
                  </a:lnTo>
                  <a:lnTo>
                    <a:pt x="497681" y="271462"/>
                  </a:lnTo>
                  <a:lnTo>
                    <a:pt x="485775" y="328612"/>
                  </a:lnTo>
                  <a:lnTo>
                    <a:pt x="457200" y="400050"/>
                  </a:lnTo>
                  <a:lnTo>
                    <a:pt x="388144" y="523875"/>
                  </a:lnTo>
                  <a:lnTo>
                    <a:pt x="340519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7">
              <a:extLst>
                <a:ext uri="{FF2B5EF4-FFF2-40B4-BE49-F238E27FC236}">
                  <a16:creationId xmlns:a16="http://schemas.microsoft.com/office/drawing/2014/main" id="{FC6DA7BA-61A5-431D-98CF-C28C030C55FA}"/>
                </a:ext>
              </a:extLst>
            </p:cNvPr>
            <p:cNvSpPr/>
            <p:nvPr/>
          </p:nvSpPr>
          <p:spPr>
            <a:xfrm>
              <a:off x="5499100" y="3894139"/>
              <a:ext cx="527050" cy="1233487"/>
            </a:xfrm>
            <a:custGeom>
              <a:avLst/>
              <a:gdLst>
                <a:gd name="connsiteX0" fmla="*/ 481670 w 528034"/>
                <a:gd name="connsiteY0" fmla="*/ 497125 h 1233796"/>
                <a:gd name="connsiteX1" fmla="*/ 455912 w 528034"/>
                <a:gd name="connsiteY1" fmla="*/ 226668 h 1233796"/>
                <a:gd name="connsiteX2" fmla="*/ 386366 w 528034"/>
                <a:gd name="connsiteY2" fmla="*/ 69546 h 1233796"/>
                <a:gd name="connsiteX3" fmla="*/ 352881 w 528034"/>
                <a:gd name="connsiteY3" fmla="*/ 59243 h 1233796"/>
                <a:gd name="connsiteX4" fmla="*/ 319396 w 528034"/>
                <a:gd name="connsiteY4" fmla="*/ 51516 h 1233796"/>
                <a:gd name="connsiteX5" fmla="*/ 247274 w 528034"/>
                <a:gd name="connsiteY5" fmla="*/ 33485 h 1233796"/>
                <a:gd name="connsiteX6" fmla="*/ 182880 w 528034"/>
                <a:gd name="connsiteY6" fmla="*/ 18031 h 1233796"/>
                <a:gd name="connsiteX7" fmla="*/ 126213 w 528034"/>
                <a:gd name="connsiteY7" fmla="*/ 7728 h 1233796"/>
                <a:gd name="connsiteX8" fmla="*/ 95304 w 528034"/>
                <a:gd name="connsiteY8" fmla="*/ 2576 h 1233796"/>
                <a:gd name="connsiteX9" fmla="*/ 64394 w 528034"/>
                <a:gd name="connsiteY9" fmla="*/ 0 h 1233796"/>
                <a:gd name="connsiteX10" fmla="*/ 30909 w 528034"/>
                <a:gd name="connsiteY10" fmla="*/ 2576 h 1233796"/>
                <a:gd name="connsiteX11" fmla="*/ 10303 w 528034"/>
                <a:gd name="connsiteY11" fmla="*/ 5152 h 1233796"/>
                <a:gd name="connsiteX12" fmla="*/ 2576 w 528034"/>
                <a:gd name="connsiteY12" fmla="*/ 10303 h 1233796"/>
                <a:gd name="connsiteX13" fmla="*/ 0 w 528034"/>
                <a:gd name="connsiteY13" fmla="*/ 20606 h 1233796"/>
                <a:gd name="connsiteX14" fmla="*/ 0 w 528034"/>
                <a:gd name="connsiteY14" fmla="*/ 30910 h 1233796"/>
                <a:gd name="connsiteX15" fmla="*/ 12879 w 528034"/>
                <a:gd name="connsiteY15" fmla="*/ 48940 h 1233796"/>
                <a:gd name="connsiteX16" fmla="*/ 36061 w 528034"/>
                <a:gd name="connsiteY16" fmla="*/ 77274 h 1233796"/>
                <a:gd name="connsiteX17" fmla="*/ 66970 w 528034"/>
                <a:gd name="connsiteY17" fmla="*/ 100455 h 1233796"/>
                <a:gd name="connsiteX18" fmla="*/ 97879 w 528034"/>
                <a:gd name="connsiteY18" fmla="*/ 121062 h 1233796"/>
                <a:gd name="connsiteX19" fmla="*/ 121061 w 528034"/>
                <a:gd name="connsiteY19" fmla="*/ 144244 h 1233796"/>
                <a:gd name="connsiteX20" fmla="*/ 146819 w 528034"/>
                <a:gd name="connsiteY20" fmla="*/ 177729 h 1233796"/>
                <a:gd name="connsiteX21" fmla="*/ 177728 w 528034"/>
                <a:gd name="connsiteY21" fmla="*/ 236972 h 1233796"/>
                <a:gd name="connsiteX22" fmla="*/ 200910 w 528034"/>
                <a:gd name="connsiteY22" fmla="*/ 288487 h 1233796"/>
                <a:gd name="connsiteX23" fmla="*/ 216365 w 528034"/>
                <a:gd name="connsiteY23" fmla="*/ 337427 h 1233796"/>
                <a:gd name="connsiteX24" fmla="*/ 239547 w 528034"/>
                <a:gd name="connsiteY24" fmla="*/ 461064 h 1233796"/>
                <a:gd name="connsiteX25" fmla="*/ 257577 w 528034"/>
                <a:gd name="connsiteY25" fmla="*/ 592428 h 1233796"/>
                <a:gd name="connsiteX26" fmla="*/ 267880 w 528034"/>
                <a:gd name="connsiteY26" fmla="*/ 723793 h 1233796"/>
                <a:gd name="connsiteX27" fmla="*/ 275608 w 528034"/>
                <a:gd name="connsiteY27" fmla="*/ 824248 h 1233796"/>
                <a:gd name="connsiteX28" fmla="*/ 278184 w 528034"/>
                <a:gd name="connsiteY28" fmla="*/ 945310 h 1233796"/>
                <a:gd name="connsiteX29" fmla="*/ 278184 w 528034"/>
                <a:gd name="connsiteY29" fmla="*/ 1001977 h 1233796"/>
                <a:gd name="connsiteX30" fmla="*/ 280759 w 528034"/>
                <a:gd name="connsiteY30" fmla="*/ 1066371 h 1233796"/>
                <a:gd name="connsiteX31" fmla="*/ 288487 w 528034"/>
                <a:gd name="connsiteY31" fmla="*/ 1112735 h 1233796"/>
                <a:gd name="connsiteX32" fmla="*/ 303941 w 528034"/>
                <a:gd name="connsiteY32" fmla="*/ 1148796 h 1233796"/>
                <a:gd name="connsiteX33" fmla="*/ 321972 w 528034"/>
                <a:gd name="connsiteY33" fmla="*/ 1177129 h 1233796"/>
                <a:gd name="connsiteX34" fmla="*/ 340002 w 528034"/>
                <a:gd name="connsiteY34" fmla="*/ 1197735 h 1233796"/>
                <a:gd name="connsiteX35" fmla="*/ 358033 w 528034"/>
                <a:gd name="connsiteY35" fmla="*/ 1213190 h 1233796"/>
                <a:gd name="connsiteX36" fmla="*/ 378639 w 528034"/>
                <a:gd name="connsiteY36" fmla="*/ 1226069 h 1233796"/>
                <a:gd name="connsiteX37" fmla="*/ 396669 w 528034"/>
                <a:gd name="connsiteY37" fmla="*/ 1233796 h 1233796"/>
                <a:gd name="connsiteX38" fmla="*/ 417275 w 528034"/>
                <a:gd name="connsiteY38" fmla="*/ 1231221 h 1233796"/>
                <a:gd name="connsiteX39" fmla="*/ 437882 w 528034"/>
                <a:gd name="connsiteY39" fmla="*/ 1223493 h 1233796"/>
                <a:gd name="connsiteX40" fmla="*/ 453336 w 528034"/>
                <a:gd name="connsiteY40" fmla="*/ 1213190 h 1233796"/>
                <a:gd name="connsiteX41" fmla="*/ 466215 w 528034"/>
                <a:gd name="connsiteY41" fmla="*/ 1200311 h 1233796"/>
                <a:gd name="connsiteX42" fmla="*/ 479094 w 528034"/>
                <a:gd name="connsiteY42" fmla="*/ 1182281 h 1233796"/>
                <a:gd name="connsiteX43" fmla="*/ 494549 w 528034"/>
                <a:gd name="connsiteY43" fmla="*/ 1153947 h 1233796"/>
                <a:gd name="connsiteX44" fmla="*/ 507428 w 528034"/>
                <a:gd name="connsiteY44" fmla="*/ 1115311 h 1233796"/>
                <a:gd name="connsiteX45" fmla="*/ 528034 w 528034"/>
                <a:gd name="connsiteY45" fmla="*/ 1035462 h 1233796"/>
                <a:gd name="connsiteX46" fmla="*/ 525458 w 528034"/>
                <a:gd name="connsiteY46" fmla="*/ 880915 h 1233796"/>
                <a:gd name="connsiteX47" fmla="*/ 481670 w 528034"/>
                <a:gd name="connsiteY47" fmla="*/ 497125 h 123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8034" h="1233796">
                  <a:moveTo>
                    <a:pt x="481670" y="497125"/>
                  </a:moveTo>
                  <a:lnTo>
                    <a:pt x="455912" y="226668"/>
                  </a:lnTo>
                  <a:lnTo>
                    <a:pt x="386366" y="69546"/>
                  </a:lnTo>
                  <a:lnTo>
                    <a:pt x="352881" y="59243"/>
                  </a:lnTo>
                  <a:lnTo>
                    <a:pt x="319396" y="51516"/>
                  </a:lnTo>
                  <a:lnTo>
                    <a:pt x="247274" y="33485"/>
                  </a:lnTo>
                  <a:lnTo>
                    <a:pt x="182880" y="18031"/>
                  </a:lnTo>
                  <a:lnTo>
                    <a:pt x="126213" y="7728"/>
                  </a:lnTo>
                  <a:lnTo>
                    <a:pt x="95304" y="2576"/>
                  </a:lnTo>
                  <a:lnTo>
                    <a:pt x="64394" y="0"/>
                  </a:lnTo>
                  <a:lnTo>
                    <a:pt x="30909" y="2576"/>
                  </a:lnTo>
                  <a:lnTo>
                    <a:pt x="10303" y="5152"/>
                  </a:lnTo>
                  <a:lnTo>
                    <a:pt x="2576" y="10303"/>
                  </a:lnTo>
                  <a:lnTo>
                    <a:pt x="0" y="20606"/>
                  </a:lnTo>
                  <a:lnTo>
                    <a:pt x="0" y="30910"/>
                  </a:lnTo>
                  <a:lnTo>
                    <a:pt x="12879" y="48940"/>
                  </a:lnTo>
                  <a:lnTo>
                    <a:pt x="36061" y="77274"/>
                  </a:lnTo>
                  <a:lnTo>
                    <a:pt x="66970" y="100455"/>
                  </a:lnTo>
                  <a:lnTo>
                    <a:pt x="97879" y="121062"/>
                  </a:lnTo>
                  <a:lnTo>
                    <a:pt x="121061" y="144244"/>
                  </a:lnTo>
                  <a:lnTo>
                    <a:pt x="146819" y="177729"/>
                  </a:lnTo>
                  <a:lnTo>
                    <a:pt x="177728" y="236972"/>
                  </a:lnTo>
                  <a:lnTo>
                    <a:pt x="200910" y="288487"/>
                  </a:lnTo>
                  <a:lnTo>
                    <a:pt x="216365" y="337427"/>
                  </a:lnTo>
                  <a:lnTo>
                    <a:pt x="239547" y="461064"/>
                  </a:lnTo>
                  <a:lnTo>
                    <a:pt x="257577" y="592428"/>
                  </a:lnTo>
                  <a:lnTo>
                    <a:pt x="267880" y="723793"/>
                  </a:lnTo>
                  <a:lnTo>
                    <a:pt x="275608" y="824248"/>
                  </a:lnTo>
                  <a:cubicBezTo>
                    <a:pt x="276467" y="864602"/>
                    <a:pt x="277325" y="904956"/>
                    <a:pt x="278184" y="945310"/>
                  </a:cubicBezTo>
                  <a:lnTo>
                    <a:pt x="278184" y="1001977"/>
                  </a:lnTo>
                  <a:cubicBezTo>
                    <a:pt x="279042" y="1023442"/>
                    <a:pt x="279901" y="1044906"/>
                    <a:pt x="280759" y="1066371"/>
                  </a:cubicBezTo>
                  <a:lnTo>
                    <a:pt x="288487" y="1112735"/>
                  </a:lnTo>
                  <a:lnTo>
                    <a:pt x="303941" y="1148796"/>
                  </a:lnTo>
                  <a:lnTo>
                    <a:pt x="321972" y="1177129"/>
                  </a:lnTo>
                  <a:lnTo>
                    <a:pt x="340002" y="1197735"/>
                  </a:lnTo>
                  <a:lnTo>
                    <a:pt x="358033" y="1213190"/>
                  </a:lnTo>
                  <a:lnTo>
                    <a:pt x="378639" y="1226069"/>
                  </a:lnTo>
                  <a:lnTo>
                    <a:pt x="396669" y="1233796"/>
                  </a:lnTo>
                  <a:lnTo>
                    <a:pt x="417275" y="1231221"/>
                  </a:lnTo>
                  <a:lnTo>
                    <a:pt x="437882" y="1223493"/>
                  </a:lnTo>
                  <a:lnTo>
                    <a:pt x="453336" y="1213190"/>
                  </a:lnTo>
                  <a:lnTo>
                    <a:pt x="466215" y="1200311"/>
                  </a:lnTo>
                  <a:lnTo>
                    <a:pt x="479094" y="1182281"/>
                  </a:lnTo>
                  <a:lnTo>
                    <a:pt x="494549" y="1153947"/>
                  </a:lnTo>
                  <a:lnTo>
                    <a:pt x="507428" y="1115311"/>
                  </a:lnTo>
                  <a:lnTo>
                    <a:pt x="528034" y="1035462"/>
                  </a:lnTo>
                  <a:cubicBezTo>
                    <a:pt x="527175" y="983946"/>
                    <a:pt x="526317" y="932431"/>
                    <a:pt x="525458" y="880915"/>
                  </a:cubicBezTo>
                  <a:lnTo>
                    <a:pt x="481670" y="497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0">
              <a:extLst>
                <a:ext uri="{FF2B5EF4-FFF2-40B4-BE49-F238E27FC236}">
                  <a16:creationId xmlns:a16="http://schemas.microsoft.com/office/drawing/2014/main" id="{1087A305-F1A7-4A83-ABD5-FCD38568AF86}"/>
                </a:ext>
              </a:extLst>
            </p:cNvPr>
            <p:cNvSpPr/>
            <p:nvPr/>
          </p:nvSpPr>
          <p:spPr>
            <a:xfrm>
              <a:off x="3906838" y="1804989"/>
              <a:ext cx="800100" cy="530225"/>
            </a:xfrm>
            <a:custGeom>
              <a:avLst/>
              <a:gdLst>
                <a:gd name="connsiteX0" fmla="*/ 690563 w 800100"/>
                <a:gd name="connsiteY0" fmla="*/ 242887 h 531018"/>
                <a:gd name="connsiteX1" fmla="*/ 659607 w 800100"/>
                <a:gd name="connsiteY1" fmla="*/ 202406 h 531018"/>
                <a:gd name="connsiteX2" fmla="*/ 619125 w 800100"/>
                <a:gd name="connsiteY2" fmla="*/ 164306 h 531018"/>
                <a:gd name="connsiteX3" fmla="*/ 595313 w 800100"/>
                <a:gd name="connsiteY3" fmla="*/ 145256 h 531018"/>
                <a:gd name="connsiteX4" fmla="*/ 573882 w 800100"/>
                <a:gd name="connsiteY4" fmla="*/ 133350 h 531018"/>
                <a:gd name="connsiteX5" fmla="*/ 557213 w 800100"/>
                <a:gd name="connsiteY5" fmla="*/ 130968 h 531018"/>
                <a:gd name="connsiteX6" fmla="*/ 507207 w 800100"/>
                <a:gd name="connsiteY6" fmla="*/ 130968 h 531018"/>
                <a:gd name="connsiteX7" fmla="*/ 404813 w 800100"/>
                <a:gd name="connsiteY7" fmla="*/ 126206 h 531018"/>
                <a:gd name="connsiteX8" fmla="*/ 342900 w 800100"/>
                <a:gd name="connsiteY8" fmla="*/ 119062 h 531018"/>
                <a:gd name="connsiteX9" fmla="*/ 276225 w 800100"/>
                <a:gd name="connsiteY9" fmla="*/ 109537 h 531018"/>
                <a:gd name="connsiteX10" fmla="*/ 226219 w 800100"/>
                <a:gd name="connsiteY10" fmla="*/ 97631 h 531018"/>
                <a:gd name="connsiteX11" fmla="*/ 180975 w 800100"/>
                <a:gd name="connsiteY11" fmla="*/ 83343 h 531018"/>
                <a:gd name="connsiteX12" fmla="*/ 130969 w 800100"/>
                <a:gd name="connsiteY12" fmla="*/ 61912 h 531018"/>
                <a:gd name="connsiteX13" fmla="*/ 92869 w 800100"/>
                <a:gd name="connsiteY13" fmla="*/ 40481 h 531018"/>
                <a:gd name="connsiteX14" fmla="*/ 61913 w 800100"/>
                <a:gd name="connsiteY14" fmla="*/ 19050 h 531018"/>
                <a:gd name="connsiteX15" fmla="*/ 47625 w 800100"/>
                <a:gd name="connsiteY15" fmla="*/ 9525 h 531018"/>
                <a:gd name="connsiteX16" fmla="*/ 19050 w 800100"/>
                <a:gd name="connsiteY16" fmla="*/ 0 h 531018"/>
                <a:gd name="connsiteX17" fmla="*/ 4763 w 800100"/>
                <a:gd name="connsiteY17" fmla="*/ 4762 h 531018"/>
                <a:gd name="connsiteX18" fmla="*/ 0 w 800100"/>
                <a:gd name="connsiteY18" fmla="*/ 14287 h 531018"/>
                <a:gd name="connsiteX19" fmla="*/ 4763 w 800100"/>
                <a:gd name="connsiteY19" fmla="*/ 40481 h 531018"/>
                <a:gd name="connsiteX20" fmla="*/ 26194 w 800100"/>
                <a:gd name="connsiteY20" fmla="*/ 71437 h 531018"/>
                <a:gd name="connsiteX21" fmla="*/ 54769 w 800100"/>
                <a:gd name="connsiteY21" fmla="*/ 109537 h 531018"/>
                <a:gd name="connsiteX22" fmla="*/ 121444 w 800100"/>
                <a:gd name="connsiteY22" fmla="*/ 183356 h 531018"/>
                <a:gd name="connsiteX23" fmla="*/ 190500 w 800100"/>
                <a:gd name="connsiteY23" fmla="*/ 257175 h 531018"/>
                <a:gd name="connsiteX24" fmla="*/ 252413 w 800100"/>
                <a:gd name="connsiteY24" fmla="*/ 311943 h 531018"/>
                <a:gd name="connsiteX25" fmla="*/ 323850 w 800100"/>
                <a:gd name="connsiteY25" fmla="*/ 369093 h 531018"/>
                <a:gd name="connsiteX26" fmla="*/ 395288 w 800100"/>
                <a:gd name="connsiteY26" fmla="*/ 416718 h 531018"/>
                <a:gd name="connsiteX27" fmla="*/ 469107 w 800100"/>
                <a:gd name="connsiteY27" fmla="*/ 457200 h 531018"/>
                <a:gd name="connsiteX28" fmla="*/ 533400 w 800100"/>
                <a:gd name="connsiteY28" fmla="*/ 485775 h 531018"/>
                <a:gd name="connsiteX29" fmla="*/ 602457 w 800100"/>
                <a:gd name="connsiteY29" fmla="*/ 509587 h 531018"/>
                <a:gd name="connsiteX30" fmla="*/ 673894 w 800100"/>
                <a:gd name="connsiteY30" fmla="*/ 526256 h 531018"/>
                <a:gd name="connsiteX31" fmla="*/ 702469 w 800100"/>
                <a:gd name="connsiteY31" fmla="*/ 531018 h 531018"/>
                <a:gd name="connsiteX32" fmla="*/ 728663 w 800100"/>
                <a:gd name="connsiteY32" fmla="*/ 526256 h 531018"/>
                <a:gd name="connsiteX33" fmla="*/ 759619 w 800100"/>
                <a:gd name="connsiteY33" fmla="*/ 509587 h 531018"/>
                <a:gd name="connsiteX34" fmla="*/ 781050 w 800100"/>
                <a:gd name="connsiteY34" fmla="*/ 495300 h 531018"/>
                <a:gd name="connsiteX35" fmla="*/ 792957 w 800100"/>
                <a:gd name="connsiteY35" fmla="*/ 478631 h 531018"/>
                <a:gd name="connsiteX36" fmla="*/ 797719 w 800100"/>
                <a:gd name="connsiteY36" fmla="*/ 464343 h 531018"/>
                <a:gd name="connsiteX37" fmla="*/ 800100 w 800100"/>
                <a:gd name="connsiteY37" fmla="*/ 442912 h 531018"/>
                <a:gd name="connsiteX38" fmla="*/ 797719 w 800100"/>
                <a:gd name="connsiteY38" fmla="*/ 423862 h 531018"/>
                <a:gd name="connsiteX39" fmla="*/ 792957 w 800100"/>
                <a:gd name="connsiteY39" fmla="*/ 400050 h 531018"/>
                <a:gd name="connsiteX40" fmla="*/ 781050 w 800100"/>
                <a:gd name="connsiteY40" fmla="*/ 373856 h 531018"/>
                <a:gd name="connsiteX41" fmla="*/ 742950 w 800100"/>
                <a:gd name="connsiteY41" fmla="*/ 311943 h 531018"/>
                <a:gd name="connsiteX42" fmla="*/ 690563 w 800100"/>
                <a:gd name="connsiteY42" fmla="*/ 24288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531018">
                  <a:moveTo>
                    <a:pt x="690563" y="242887"/>
                  </a:moveTo>
                  <a:lnTo>
                    <a:pt x="659607" y="202406"/>
                  </a:lnTo>
                  <a:lnTo>
                    <a:pt x="619125" y="164306"/>
                  </a:lnTo>
                  <a:lnTo>
                    <a:pt x="595313" y="145256"/>
                  </a:lnTo>
                  <a:lnTo>
                    <a:pt x="573882" y="133350"/>
                  </a:lnTo>
                  <a:lnTo>
                    <a:pt x="557213" y="130968"/>
                  </a:lnTo>
                  <a:lnTo>
                    <a:pt x="507207" y="130968"/>
                  </a:lnTo>
                  <a:lnTo>
                    <a:pt x="404813" y="126206"/>
                  </a:lnTo>
                  <a:lnTo>
                    <a:pt x="342900" y="119062"/>
                  </a:lnTo>
                  <a:lnTo>
                    <a:pt x="276225" y="109537"/>
                  </a:lnTo>
                  <a:lnTo>
                    <a:pt x="226219" y="97631"/>
                  </a:lnTo>
                  <a:lnTo>
                    <a:pt x="180975" y="83343"/>
                  </a:lnTo>
                  <a:lnTo>
                    <a:pt x="130969" y="61912"/>
                  </a:lnTo>
                  <a:lnTo>
                    <a:pt x="92869" y="40481"/>
                  </a:lnTo>
                  <a:lnTo>
                    <a:pt x="61913" y="19050"/>
                  </a:lnTo>
                  <a:lnTo>
                    <a:pt x="47625" y="9525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4287"/>
                  </a:lnTo>
                  <a:lnTo>
                    <a:pt x="4763" y="40481"/>
                  </a:lnTo>
                  <a:lnTo>
                    <a:pt x="26194" y="71437"/>
                  </a:lnTo>
                  <a:lnTo>
                    <a:pt x="54769" y="109537"/>
                  </a:lnTo>
                  <a:lnTo>
                    <a:pt x="121444" y="183356"/>
                  </a:lnTo>
                  <a:lnTo>
                    <a:pt x="190500" y="257175"/>
                  </a:lnTo>
                  <a:lnTo>
                    <a:pt x="252413" y="311943"/>
                  </a:lnTo>
                  <a:lnTo>
                    <a:pt x="323850" y="369093"/>
                  </a:lnTo>
                  <a:lnTo>
                    <a:pt x="395288" y="416718"/>
                  </a:lnTo>
                  <a:lnTo>
                    <a:pt x="469107" y="457200"/>
                  </a:lnTo>
                  <a:lnTo>
                    <a:pt x="533400" y="485775"/>
                  </a:lnTo>
                  <a:lnTo>
                    <a:pt x="602457" y="509587"/>
                  </a:lnTo>
                  <a:lnTo>
                    <a:pt x="673894" y="526256"/>
                  </a:lnTo>
                  <a:lnTo>
                    <a:pt x="702469" y="531018"/>
                  </a:lnTo>
                  <a:lnTo>
                    <a:pt x="728663" y="526256"/>
                  </a:lnTo>
                  <a:lnTo>
                    <a:pt x="759619" y="509587"/>
                  </a:lnTo>
                  <a:lnTo>
                    <a:pt x="781050" y="495300"/>
                  </a:lnTo>
                  <a:lnTo>
                    <a:pt x="792957" y="478631"/>
                  </a:lnTo>
                  <a:lnTo>
                    <a:pt x="797719" y="464343"/>
                  </a:lnTo>
                  <a:lnTo>
                    <a:pt x="800100" y="442912"/>
                  </a:lnTo>
                  <a:lnTo>
                    <a:pt x="797719" y="423862"/>
                  </a:lnTo>
                  <a:lnTo>
                    <a:pt x="792957" y="400050"/>
                  </a:lnTo>
                  <a:lnTo>
                    <a:pt x="781050" y="373856"/>
                  </a:lnTo>
                  <a:lnTo>
                    <a:pt x="742950" y="311943"/>
                  </a:lnTo>
                  <a:lnTo>
                    <a:pt x="69056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1">
              <a:extLst>
                <a:ext uri="{FF2B5EF4-FFF2-40B4-BE49-F238E27FC236}">
                  <a16:creationId xmlns:a16="http://schemas.microsoft.com/office/drawing/2014/main" id="{0F5D5434-AB45-4D5C-84AD-E5ADC52C7ECD}"/>
                </a:ext>
              </a:extLst>
            </p:cNvPr>
            <p:cNvSpPr/>
            <p:nvPr/>
          </p:nvSpPr>
          <p:spPr>
            <a:xfrm>
              <a:off x="3744913" y="3462339"/>
              <a:ext cx="1092200" cy="1317625"/>
            </a:xfrm>
            <a:custGeom>
              <a:avLst/>
              <a:gdLst>
                <a:gd name="connsiteX0" fmla="*/ 571500 w 1090613"/>
                <a:gd name="connsiteY0" fmla="*/ 516731 h 1316831"/>
                <a:gd name="connsiteX1" fmla="*/ 654844 w 1090613"/>
                <a:gd name="connsiteY1" fmla="*/ 350043 h 1316831"/>
                <a:gd name="connsiteX2" fmla="*/ 676275 w 1090613"/>
                <a:gd name="connsiteY2" fmla="*/ 297656 h 1316831"/>
                <a:gd name="connsiteX3" fmla="*/ 681038 w 1090613"/>
                <a:gd name="connsiteY3" fmla="*/ 280987 h 1316831"/>
                <a:gd name="connsiteX4" fmla="*/ 681038 w 1090613"/>
                <a:gd name="connsiteY4" fmla="*/ 271462 h 1316831"/>
                <a:gd name="connsiteX5" fmla="*/ 673894 w 1090613"/>
                <a:gd name="connsiteY5" fmla="*/ 264318 h 1316831"/>
                <a:gd name="connsiteX6" fmla="*/ 652463 w 1090613"/>
                <a:gd name="connsiteY6" fmla="*/ 266700 h 1316831"/>
                <a:gd name="connsiteX7" fmla="*/ 585788 w 1090613"/>
                <a:gd name="connsiteY7" fmla="*/ 300037 h 1316831"/>
                <a:gd name="connsiteX8" fmla="*/ 438150 w 1090613"/>
                <a:gd name="connsiteY8" fmla="*/ 390525 h 1316831"/>
                <a:gd name="connsiteX9" fmla="*/ 245269 w 1090613"/>
                <a:gd name="connsiteY9" fmla="*/ 504825 h 1316831"/>
                <a:gd name="connsiteX10" fmla="*/ 214313 w 1090613"/>
                <a:gd name="connsiteY10" fmla="*/ 519112 h 1316831"/>
                <a:gd name="connsiteX11" fmla="*/ 197644 w 1090613"/>
                <a:gd name="connsiteY11" fmla="*/ 523875 h 1316831"/>
                <a:gd name="connsiteX12" fmla="*/ 178594 w 1090613"/>
                <a:gd name="connsiteY12" fmla="*/ 521493 h 1316831"/>
                <a:gd name="connsiteX13" fmla="*/ 152400 w 1090613"/>
                <a:gd name="connsiteY13" fmla="*/ 511968 h 1316831"/>
                <a:gd name="connsiteX14" fmla="*/ 128588 w 1090613"/>
                <a:gd name="connsiteY14" fmla="*/ 497681 h 1316831"/>
                <a:gd name="connsiteX15" fmla="*/ 107157 w 1090613"/>
                <a:gd name="connsiteY15" fmla="*/ 476250 h 1316831"/>
                <a:gd name="connsiteX16" fmla="*/ 80963 w 1090613"/>
                <a:gd name="connsiteY16" fmla="*/ 445293 h 1316831"/>
                <a:gd name="connsiteX17" fmla="*/ 59532 w 1090613"/>
                <a:gd name="connsiteY17" fmla="*/ 414337 h 1316831"/>
                <a:gd name="connsiteX18" fmla="*/ 30957 w 1090613"/>
                <a:gd name="connsiteY18" fmla="*/ 357187 h 1316831"/>
                <a:gd name="connsiteX19" fmla="*/ 16669 w 1090613"/>
                <a:gd name="connsiteY19" fmla="*/ 304800 h 1316831"/>
                <a:gd name="connsiteX20" fmla="*/ 7144 w 1090613"/>
                <a:gd name="connsiteY20" fmla="*/ 259556 h 1316831"/>
                <a:gd name="connsiteX21" fmla="*/ 0 w 1090613"/>
                <a:gd name="connsiteY21" fmla="*/ 216693 h 1316831"/>
                <a:gd name="connsiteX22" fmla="*/ 0 w 1090613"/>
                <a:gd name="connsiteY22" fmla="*/ 195262 h 1316831"/>
                <a:gd name="connsiteX23" fmla="*/ 4763 w 1090613"/>
                <a:gd name="connsiteY23" fmla="*/ 180975 h 1316831"/>
                <a:gd name="connsiteX24" fmla="*/ 14288 w 1090613"/>
                <a:gd name="connsiteY24" fmla="*/ 173831 h 1316831"/>
                <a:gd name="connsiteX25" fmla="*/ 30957 w 1090613"/>
                <a:gd name="connsiteY25" fmla="*/ 178593 h 1316831"/>
                <a:gd name="connsiteX26" fmla="*/ 57150 w 1090613"/>
                <a:gd name="connsiteY26" fmla="*/ 197643 h 1316831"/>
                <a:gd name="connsiteX27" fmla="*/ 95250 w 1090613"/>
                <a:gd name="connsiteY27" fmla="*/ 219075 h 1316831"/>
                <a:gd name="connsiteX28" fmla="*/ 159544 w 1090613"/>
                <a:gd name="connsiteY28" fmla="*/ 247650 h 1316831"/>
                <a:gd name="connsiteX29" fmla="*/ 211932 w 1090613"/>
                <a:gd name="connsiteY29" fmla="*/ 261937 h 1316831"/>
                <a:gd name="connsiteX30" fmla="*/ 247650 w 1090613"/>
                <a:gd name="connsiteY30" fmla="*/ 261937 h 1316831"/>
                <a:gd name="connsiteX31" fmla="*/ 278607 w 1090613"/>
                <a:gd name="connsiteY31" fmla="*/ 254793 h 1316831"/>
                <a:gd name="connsiteX32" fmla="*/ 366713 w 1090613"/>
                <a:gd name="connsiteY32" fmla="*/ 223837 h 1316831"/>
                <a:gd name="connsiteX33" fmla="*/ 464344 w 1090613"/>
                <a:gd name="connsiteY33" fmla="*/ 185737 h 1316831"/>
                <a:gd name="connsiteX34" fmla="*/ 571500 w 1090613"/>
                <a:gd name="connsiteY34" fmla="*/ 133350 h 1316831"/>
                <a:gd name="connsiteX35" fmla="*/ 666750 w 1090613"/>
                <a:gd name="connsiteY35" fmla="*/ 78581 h 1316831"/>
                <a:gd name="connsiteX36" fmla="*/ 697707 w 1090613"/>
                <a:gd name="connsiteY36" fmla="*/ 52387 h 1316831"/>
                <a:gd name="connsiteX37" fmla="*/ 728663 w 1090613"/>
                <a:gd name="connsiteY37" fmla="*/ 26193 h 1316831"/>
                <a:gd name="connsiteX38" fmla="*/ 759619 w 1090613"/>
                <a:gd name="connsiteY38" fmla="*/ 11906 h 1316831"/>
                <a:gd name="connsiteX39" fmla="*/ 792957 w 1090613"/>
                <a:gd name="connsiteY39" fmla="*/ 0 h 1316831"/>
                <a:gd name="connsiteX40" fmla="*/ 814388 w 1090613"/>
                <a:gd name="connsiteY40" fmla="*/ 0 h 1316831"/>
                <a:gd name="connsiteX41" fmla="*/ 847725 w 1090613"/>
                <a:gd name="connsiteY41" fmla="*/ 11906 h 1316831"/>
                <a:gd name="connsiteX42" fmla="*/ 914400 w 1090613"/>
                <a:gd name="connsiteY42" fmla="*/ 47625 h 1316831"/>
                <a:gd name="connsiteX43" fmla="*/ 964407 w 1090613"/>
                <a:gd name="connsiteY43" fmla="*/ 80962 h 1316831"/>
                <a:gd name="connsiteX44" fmla="*/ 1002507 w 1090613"/>
                <a:gd name="connsiteY44" fmla="*/ 116681 h 1316831"/>
                <a:gd name="connsiteX45" fmla="*/ 1035844 w 1090613"/>
                <a:gd name="connsiteY45" fmla="*/ 157162 h 1316831"/>
                <a:gd name="connsiteX46" fmla="*/ 1050132 w 1090613"/>
                <a:gd name="connsiteY46" fmla="*/ 171450 h 1316831"/>
                <a:gd name="connsiteX47" fmla="*/ 1064419 w 1090613"/>
                <a:gd name="connsiteY47" fmla="*/ 192881 h 1316831"/>
                <a:gd name="connsiteX48" fmla="*/ 1073944 w 1090613"/>
                <a:gd name="connsiteY48" fmla="*/ 214312 h 1316831"/>
                <a:gd name="connsiteX49" fmla="*/ 1076325 w 1090613"/>
                <a:gd name="connsiteY49" fmla="*/ 238125 h 1316831"/>
                <a:gd name="connsiteX50" fmla="*/ 1069182 w 1090613"/>
                <a:gd name="connsiteY50" fmla="*/ 259556 h 1316831"/>
                <a:gd name="connsiteX51" fmla="*/ 1052513 w 1090613"/>
                <a:gd name="connsiteY51" fmla="*/ 278606 h 1316831"/>
                <a:gd name="connsiteX52" fmla="*/ 1023938 w 1090613"/>
                <a:gd name="connsiteY52" fmla="*/ 292893 h 1316831"/>
                <a:gd name="connsiteX53" fmla="*/ 992982 w 1090613"/>
                <a:gd name="connsiteY53" fmla="*/ 307181 h 1316831"/>
                <a:gd name="connsiteX54" fmla="*/ 966788 w 1090613"/>
                <a:gd name="connsiteY54" fmla="*/ 326231 h 1316831"/>
                <a:gd name="connsiteX55" fmla="*/ 885825 w 1090613"/>
                <a:gd name="connsiteY55" fmla="*/ 416718 h 1316831"/>
                <a:gd name="connsiteX56" fmla="*/ 766763 w 1090613"/>
                <a:gd name="connsiteY56" fmla="*/ 561975 h 1316831"/>
                <a:gd name="connsiteX57" fmla="*/ 604838 w 1090613"/>
                <a:gd name="connsiteY57" fmla="*/ 778668 h 1316831"/>
                <a:gd name="connsiteX58" fmla="*/ 588169 w 1090613"/>
                <a:gd name="connsiteY58" fmla="*/ 812006 h 1316831"/>
                <a:gd name="connsiteX59" fmla="*/ 590550 w 1090613"/>
                <a:gd name="connsiteY59" fmla="*/ 819150 h 1316831"/>
                <a:gd name="connsiteX60" fmla="*/ 628650 w 1090613"/>
                <a:gd name="connsiteY60" fmla="*/ 831056 h 1316831"/>
                <a:gd name="connsiteX61" fmla="*/ 764382 w 1090613"/>
                <a:gd name="connsiteY61" fmla="*/ 876300 h 1316831"/>
                <a:gd name="connsiteX62" fmla="*/ 847725 w 1090613"/>
                <a:gd name="connsiteY62" fmla="*/ 904875 h 1316831"/>
                <a:gd name="connsiteX63" fmla="*/ 885825 w 1090613"/>
                <a:gd name="connsiteY63" fmla="*/ 926306 h 1316831"/>
                <a:gd name="connsiteX64" fmla="*/ 923925 w 1090613"/>
                <a:gd name="connsiteY64" fmla="*/ 952500 h 1316831"/>
                <a:gd name="connsiteX65" fmla="*/ 957263 w 1090613"/>
                <a:gd name="connsiteY65" fmla="*/ 981075 h 1316831"/>
                <a:gd name="connsiteX66" fmla="*/ 990600 w 1090613"/>
                <a:gd name="connsiteY66" fmla="*/ 1012031 h 1316831"/>
                <a:gd name="connsiteX67" fmla="*/ 1026319 w 1090613"/>
                <a:gd name="connsiteY67" fmla="*/ 1052512 h 1316831"/>
                <a:gd name="connsiteX68" fmla="*/ 1054894 w 1090613"/>
                <a:gd name="connsiteY68" fmla="*/ 1097756 h 1316831"/>
                <a:gd name="connsiteX69" fmla="*/ 1081088 w 1090613"/>
                <a:gd name="connsiteY69" fmla="*/ 1154906 h 1316831"/>
                <a:gd name="connsiteX70" fmla="*/ 1090613 w 1090613"/>
                <a:gd name="connsiteY70" fmla="*/ 1193006 h 1316831"/>
                <a:gd name="connsiteX71" fmla="*/ 1090613 w 1090613"/>
                <a:gd name="connsiteY71" fmla="*/ 1228725 h 1316831"/>
                <a:gd name="connsiteX72" fmla="*/ 1078707 w 1090613"/>
                <a:gd name="connsiteY72" fmla="*/ 1264443 h 1316831"/>
                <a:gd name="connsiteX73" fmla="*/ 1057275 w 1090613"/>
                <a:gd name="connsiteY73" fmla="*/ 1293018 h 1316831"/>
                <a:gd name="connsiteX74" fmla="*/ 1028700 w 1090613"/>
                <a:gd name="connsiteY74" fmla="*/ 1316831 h 1316831"/>
                <a:gd name="connsiteX75" fmla="*/ 745332 w 1090613"/>
                <a:gd name="connsiteY75" fmla="*/ 1064418 h 1316831"/>
                <a:gd name="connsiteX76" fmla="*/ 723900 w 1090613"/>
                <a:gd name="connsiteY76" fmla="*/ 1042987 h 1316831"/>
                <a:gd name="connsiteX77" fmla="*/ 685800 w 1090613"/>
                <a:gd name="connsiteY77" fmla="*/ 1012031 h 1316831"/>
                <a:gd name="connsiteX78" fmla="*/ 650082 w 1090613"/>
                <a:gd name="connsiteY78" fmla="*/ 988218 h 1316831"/>
                <a:gd name="connsiteX79" fmla="*/ 597694 w 1090613"/>
                <a:gd name="connsiteY79" fmla="*/ 959643 h 1316831"/>
                <a:gd name="connsiteX80" fmla="*/ 542925 w 1090613"/>
                <a:gd name="connsiteY80" fmla="*/ 935831 h 1316831"/>
                <a:gd name="connsiteX81" fmla="*/ 495300 w 1090613"/>
                <a:gd name="connsiteY81" fmla="*/ 916781 h 1316831"/>
                <a:gd name="connsiteX82" fmla="*/ 461963 w 1090613"/>
                <a:gd name="connsiteY82" fmla="*/ 902493 h 1316831"/>
                <a:gd name="connsiteX83" fmla="*/ 450057 w 1090613"/>
                <a:gd name="connsiteY83" fmla="*/ 892968 h 1316831"/>
                <a:gd name="connsiteX84" fmla="*/ 440532 w 1090613"/>
                <a:gd name="connsiteY84" fmla="*/ 881062 h 1316831"/>
                <a:gd name="connsiteX85" fmla="*/ 431007 w 1090613"/>
                <a:gd name="connsiteY85" fmla="*/ 857250 h 1316831"/>
                <a:gd name="connsiteX86" fmla="*/ 428625 w 1090613"/>
                <a:gd name="connsiteY86" fmla="*/ 826293 h 1316831"/>
                <a:gd name="connsiteX87" fmla="*/ 435769 w 1090613"/>
                <a:gd name="connsiteY87" fmla="*/ 790575 h 1316831"/>
                <a:gd name="connsiteX88" fmla="*/ 485775 w 1090613"/>
                <a:gd name="connsiteY88" fmla="*/ 690562 h 1316831"/>
                <a:gd name="connsiteX89" fmla="*/ 571500 w 1090613"/>
                <a:gd name="connsiteY89" fmla="*/ 51673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90613" h="1316831">
                  <a:moveTo>
                    <a:pt x="571500" y="516731"/>
                  </a:moveTo>
                  <a:lnTo>
                    <a:pt x="654844" y="350043"/>
                  </a:lnTo>
                  <a:lnTo>
                    <a:pt x="676275" y="297656"/>
                  </a:lnTo>
                  <a:lnTo>
                    <a:pt x="681038" y="280987"/>
                  </a:lnTo>
                  <a:lnTo>
                    <a:pt x="681038" y="271462"/>
                  </a:lnTo>
                  <a:lnTo>
                    <a:pt x="673894" y="264318"/>
                  </a:lnTo>
                  <a:lnTo>
                    <a:pt x="652463" y="266700"/>
                  </a:lnTo>
                  <a:lnTo>
                    <a:pt x="585788" y="300037"/>
                  </a:lnTo>
                  <a:lnTo>
                    <a:pt x="438150" y="390525"/>
                  </a:lnTo>
                  <a:lnTo>
                    <a:pt x="245269" y="504825"/>
                  </a:lnTo>
                  <a:lnTo>
                    <a:pt x="214313" y="519112"/>
                  </a:lnTo>
                  <a:lnTo>
                    <a:pt x="197644" y="523875"/>
                  </a:lnTo>
                  <a:lnTo>
                    <a:pt x="178594" y="521493"/>
                  </a:lnTo>
                  <a:lnTo>
                    <a:pt x="152400" y="511968"/>
                  </a:lnTo>
                  <a:lnTo>
                    <a:pt x="128588" y="497681"/>
                  </a:lnTo>
                  <a:lnTo>
                    <a:pt x="107157" y="476250"/>
                  </a:lnTo>
                  <a:lnTo>
                    <a:pt x="80963" y="445293"/>
                  </a:lnTo>
                  <a:lnTo>
                    <a:pt x="59532" y="414337"/>
                  </a:lnTo>
                  <a:lnTo>
                    <a:pt x="30957" y="357187"/>
                  </a:lnTo>
                  <a:lnTo>
                    <a:pt x="16669" y="304800"/>
                  </a:lnTo>
                  <a:lnTo>
                    <a:pt x="7144" y="259556"/>
                  </a:lnTo>
                  <a:lnTo>
                    <a:pt x="0" y="216693"/>
                  </a:lnTo>
                  <a:lnTo>
                    <a:pt x="0" y="195262"/>
                  </a:lnTo>
                  <a:lnTo>
                    <a:pt x="4763" y="180975"/>
                  </a:lnTo>
                  <a:lnTo>
                    <a:pt x="14288" y="173831"/>
                  </a:lnTo>
                  <a:lnTo>
                    <a:pt x="30957" y="178593"/>
                  </a:lnTo>
                  <a:lnTo>
                    <a:pt x="57150" y="197643"/>
                  </a:lnTo>
                  <a:lnTo>
                    <a:pt x="95250" y="219075"/>
                  </a:lnTo>
                  <a:lnTo>
                    <a:pt x="159544" y="247650"/>
                  </a:lnTo>
                  <a:lnTo>
                    <a:pt x="211932" y="261937"/>
                  </a:lnTo>
                  <a:lnTo>
                    <a:pt x="247650" y="261937"/>
                  </a:lnTo>
                  <a:lnTo>
                    <a:pt x="278607" y="254793"/>
                  </a:lnTo>
                  <a:lnTo>
                    <a:pt x="366713" y="223837"/>
                  </a:lnTo>
                  <a:lnTo>
                    <a:pt x="464344" y="185737"/>
                  </a:lnTo>
                  <a:lnTo>
                    <a:pt x="571500" y="133350"/>
                  </a:lnTo>
                  <a:lnTo>
                    <a:pt x="666750" y="78581"/>
                  </a:lnTo>
                  <a:lnTo>
                    <a:pt x="697707" y="52387"/>
                  </a:lnTo>
                  <a:lnTo>
                    <a:pt x="728663" y="26193"/>
                  </a:lnTo>
                  <a:lnTo>
                    <a:pt x="759619" y="11906"/>
                  </a:lnTo>
                  <a:lnTo>
                    <a:pt x="792957" y="0"/>
                  </a:lnTo>
                  <a:lnTo>
                    <a:pt x="814388" y="0"/>
                  </a:lnTo>
                  <a:lnTo>
                    <a:pt x="847725" y="11906"/>
                  </a:lnTo>
                  <a:lnTo>
                    <a:pt x="914400" y="47625"/>
                  </a:lnTo>
                  <a:lnTo>
                    <a:pt x="964407" y="80962"/>
                  </a:lnTo>
                  <a:lnTo>
                    <a:pt x="1002507" y="116681"/>
                  </a:lnTo>
                  <a:lnTo>
                    <a:pt x="1035844" y="157162"/>
                  </a:lnTo>
                  <a:lnTo>
                    <a:pt x="1050132" y="171450"/>
                  </a:lnTo>
                  <a:lnTo>
                    <a:pt x="1064419" y="192881"/>
                  </a:lnTo>
                  <a:lnTo>
                    <a:pt x="1073944" y="214312"/>
                  </a:lnTo>
                  <a:lnTo>
                    <a:pt x="1076325" y="238125"/>
                  </a:lnTo>
                  <a:lnTo>
                    <a:pt x="1069182" y="259556"/>
                  </a:lnTo>
                  <a:lnTo>
                    <a:pt x="1052513" y="278606"/>
                  </a:lnTo>
                  <a:lnTo>
                    <a:pt x="1023938" y="292893"/>
                  </a:lnTo>
                  <a:lnTo>
                    <a:pt x="992982" y="307181"/>
                  </a:lnTo>
                  <a:lnTo>
                    <a:pt x="966788" y="326231"/>
                  </a:lnTo>
                  <a:lnTo>
                    <a:pt x="885825" y="416718"/>
                  </a:lnTo>
                  <a:lnTo>
                    <a:pt x="766763" y="561975"/>
                  </a:lnTo>
                  <a:lnTo>
                    <a:pt x="604838" y="778668"/>
                  </a:lnTo>
                  <a:lnTo>
                    <a:pt x="588169" y="812006"/>
                  </a:lnTo>
                  <a:lnTo>
                    <a:pt x="590550" y="819150"/>
                  </a:lnTo>
                  <a:lnTo>
                    <a:pt x="628650" y="831056"/>
                  </a:lnTo>
                  <a:lnTo>
                    <a:pt x="764382" y="876300"/>
                  </a:lnTo>
                  <a:lnTo>
                    <a:pt x="847725" y="904875"/>
                  </a:lnTo>
                  <a:lnTo>
                    <a:pt x="885825" y="926306"/>
                  </a:lnTo>
                  <a:lnTo>
                    <a:pt x="923925" y="952500"/>
                  </a:lnTo>
                  <a:lnTo>
                    <a:pt x="957263" y="981075"/>
                  </a:lnTo>
                  <a:lnTo>
                    <a:pt x="990600" y="1012031"/>
                  </a:lnTo>
                  <a:lnTo>
                    <a:pt x="1026319" y="1052512"/>
                  </a:lnTo>
                  <a:lnTo>
                    <a:pt x="1054894" y="1097756"/>
                  </a:lnTo>
                  <a:lnTo>
                    <a:pt x="1081088" y="1154906"/>
                  </a:lnTo>
                  <a:lnTo>
                    <a:pt x="1090613" y="1193006"/>
                  </a:lnTo>
                  <a:lnTo>
                    <a:pt x="1090613" y="1228725"/>
                  </a:lnTo>
                  <a:lnTo>
                    <a:pt x="1078707" y="1264443"/>
                  </a:lnTo>
                  <a:lnTo>
                    <a:pt x="1057275" y="1293018"/>
                  </a:lnTo>
                  <a:lnTo>
                    <a:pt x="1028700" y="1316831"/>
                  </a:lnTo>
                  <a:lnTo>
                    <a:pt x="745332" y="1064418"/>
                  </a:lnTo>
                  <a:lnTo>
                    <a:pt x="723900" y="1042987"/>
                  </a:lnTo>
                  <a:lnTo>
                    <a:pt x="685800" y="1012031"/>
                  </a:lnTo>
                  <a:lnTo>
                    <a:pt x="650082" y="988218"/>
                  </a:lnTo>
                  <a:lnTo>
                    <a:pt x="597694" y="959643"/>
                  </a:lnTo>
                  <a:lnTo>
                    <a:pt x="542925" y="935831"/>
                  </a:lnTo>
                  <a:lnTo>
                    <a:pt x="495300" y="916781"/>
                  </a:lnTo>
                  <a:lnTo>
                    <a:pt x="461963" y="902493"/>
                  </a:lnTo>
                  <a:lnTo>
                    <a:pt x="450057" y="892968"/>
                  </a:lnTo>
                  <a:lnTo>
                    <a:pt x="440532" y="881062"/>
                  </a:lnTo>
                  <a:lnTo>
                    <a:pt x="431007" y="857250"/>
                  </a:lnTo>
                  <a:lnTo>
                    <a:pt x="428625" y="826293"/>
                  </a:lnTo>
                  <a:lnTo>
                    <a:pt x="435769" y="790575"/>
                  </a:lnTo>
                  <a:lnTo>
                    <a:pt x="485775" y="690562"/>
                  </a:lnTo>
                  <a:lnTo>
                    <a:pt x="5715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706A9B62-70EE-4B9A-8768-85015821C869}"/>
                </a:ext>
              </a:extLst>
            </p:cNvPr>
            <p:cNvSpPr/>
            <p:nvPr/>
          </p:nvSpPr>
          <p:spPr>
            <a:xfrm>
              <a:off x="5762626" y="2181225"/>
              <a:ext cx="1820863" cy="357188"/>
            </a:xfrm>
            <a:custGeom>
              <a:avLst/>
              <a:gdLst>
                <a:gd name="connsiteX0" fmla="*/ 604838 w 1821656"/>
                <a:gd name="connsiteY0" fmla="*/ 171450 h 357188"/>
                <a:gd name="connsiteX1" fmla="*/ 476250 w 1821656"/>
                <a:gd name="connsiteY1" fmla="*/ 178594 h 357188"/>
                <a:gd name="connsiteX2" fmla="*/ 352425 w 1821656"/>
                <a:gd name="connsiteY2" fmla="*/ 176213 h 357188"/>
                <a:gd name="connsiteX3" fmla="*/ 283369 w 1821656"/>
                <a:gd name="connsiteY3" fmla="*/ 171450 h 357188"/>
                <a:gd name="connsiteX4" fmla="*/ 214313 w 1821656"/>
                <a:gd name="connsiteY4" fmla="*/ 159544 h 357188"/>
                <a:gd name="connsiteX5" fmla="*/ 195263 w 1821656"/>
                <a:gd name="connsiteY5" fmla="*/ 154781 h 357188"/>
                <a:gd name="connsiteX6" fmla="*/ 173831 w 1821656"/>
                <a:gd name="connsiteY6" fmla="*/ 138113 h 357188"/>
                <a:gd name="connsiteX7" fmla="*/ 111919 w 1821656"/>
                <a:gd name="connsiteY7" fmla="*/ 71438 h 357188"/>
                <a:gd name="connsiteX8" fmla="*/ 0 w 1821656"/>
                <a:gd name="connsiteY8" fmla="*/ 211931 h 357188"/>
                <a:gd name="connsiteX9" fmla="*/ 73819 w 1821656"/>
                <a:gd name="connsiteY9" fmla="*/ 273844 h 357188"/>
                <a:gd name="connsiteX10" fmla="*/ 107156 w 1821656"/>
                <a:gd name="connsiteY10" fmla="*/ 300038 h 357188"/>
                <a:gd name="connsiteX11" fmla="*/ 145256 w 1821656"/>
                <a:gd name="connsiteY11" fmla="*/ 321469 h 357188"/>
                <a:gd name="connsiteX12" fmla="*/ 183356 w 1821656"/>
                <a:gd name="connsiteY12" fmla="*/ 340519 h 357188"/>
                <a:gd name="connsiteX13" fmla="*/ 226219 w 1821656"/>
                <a:gd name="connsiteY13" fmla="*/ 354806 h 357188"/>
                <a:gd name="connsiteX14" fmla="*/ 290513 w 1821656"/>
                <a:gd name="connsiteY14" fmla="*/ 357188 h 357188"/>
                <a:gd name="connsiteX15" fmla="*/ 478631 w 1821656"/>
                <a:gd name="connsiteY15" fmla="*/ 350044 h 357188"/>
                <a:gd name="connsiteX16" fmla="*/ 690563 w 1821656"/>
                <a:gd name="connsiteY16" fmla="*/ 338138 h 357188"/>
                <a:gd name="connsiteX17" fmla="*/ 821531 w 1821656"/>
                <a:gd name="connsiteY17" fmla="*/ 330994 h 357188"/>
                <a:gd name="connsiteX18" fmla="*/ 1095375 w 1821656"/>
                <a:gd name="connsiteY18" fmla="*/ 302419 h 357188"/>
                <a:gd name="connsiteX19" fmla="*/ 1312069 w 1821656"/>
                <a:gd name="connsiteY19" fmla="*/ 276225 h 357188"/>
                <a:gd name="connsiteX20" fmla="*/ 1545431 w 1821656"/>
                <a:gd name="connsiteY20" fmla="*/ 250031 h 357188"/>
                <a:gd name="connsiteX21" fmla="*/ 1666875 w 1821656"/>
                <a:gd name="connsiteY21" fmla="*/ 238125 h 357188"/>
                <a:gd name="connsiteX22" fmla="*/ 1733550 w 1821656"/>
                <a:gd name="connsiteY22" fmla="*/ 228600 h 357188"/>
                <a:gd name="connsiteX23" fmla="*/ 1774031 w 1821656"/>
                <a:gd name="connsiteY23" fmla="*/ 219075 h 357188"/>
                <a:gd name="connsiteX24" fmla="*/ 1795463 w 1821656"/>
                <a:gd name="connsiteY24" fmla="*/ 211931 h 357188"/>
                <a:gd name="connsiteX25" fmla="*/ 1814513 w 1821656"/>
                <a:gd name="connsiteY25" fmla="*/ 195263 h 357188"/>
                <a:gd name="connsiteX26" fmla="*/ 1821656 w 1821656"/>
                <a:gd name="connsiteY26" fmla="*/ 180975 h 357188"/>
                <a:gd name="connsiteX27" fmla="*/ 1821656 w 1821656"/>
                <a:gd name="connsiteY27" fmla="*/ 166688 h 357188"/>
                <a:gd name="connsiteX28" fmla="*/ 1816894 w 1821656"/>
                <a:gd name="connsiteY28" fmla="*/ 147638 h 357188"/>
                <a:gd name="connsiteX29" fmla="*/ 1809750 w 1821656"/>
                <a:gd name="connsiteY29" fmla="*/ 130969 h 357188"/>
                <a:gd name="connsiteX30" fmla="*/ 1795463 w 1821656"/>
                <a:gd name="connsiteY30" fmla="*/ 114300 h 357188"/>
                <a:gd name="connsiteX31" fmla="*/ 1766888 w 1821656"/>
                <a:gd name="connsiteY31" fmla="*/ 88106 h 357188"/>
                <a:gd name="connsiteX32" fmla="*/ 1747838 w 1821656"/>
                <a:gd name="connsiteY32" fmla="*/ 76200 h 357188"/>
                <a:gd name="connsiteX33" fmla="*/ 1714500 w 1821656"/>
                <a:gd name="connsiteY33" fmla="*/ 59531 h 357188"/>
                <a:gd name="connsiteX34" fmla="*/ 1666875 w 1821656"/>
                <a:gd name="connsiteY34" fmla="*/ 40481 h 357188"/>
                <a:gd name="connsiteX35" fmla="*/ 1593056 w 1821656"/>
                <a:gd name="connsiteY35" fmla="*/ 14288 h 357188"/>
                <a:gd name="connsiteX36" fmla="*/ 1531144 w 1821656"/>
                <a:gd name="connsiteY36" fmla="*/ 0 h 357188"/>
                <a:gd name="connsiteX37" fmla="*/ 1500188 w 1821656"/>
                <a:gd name="connsiteY37" fmla="*/ 0 h 357188"/>
                <a:gd name="connsiteX38" fmla="*/ 1471613 w 1821656"/>
                <a:gd name="connsiteY38" fmla="*/ 4763 h 357188"/>
                <a:gd name="connsiteX39" fmla="*/ 1445419 w 1821656"/>
                <a:gd name="connsiteY39" fmla="*/ 11906 h 357188"/>
                <a:gd name="connsiteX40" fmla="*/ 1376363 w 1821656"/>
                <a:gd name="connsiteY40" fmla="*/ 42863 h 357188"/>
                <a:gd name="connsiteX41" fmla="*/ 1266825 w 1821656"/>
                <a:gd name="connsiteY41" fmla="*/ 73819 h 357188"/>
                <a:gd name="connsiteX42" fmla="*/ 1107281 w 1821656"/>
                <a:gd name="connsiteY42" fmla="*/ 116681 h 357188"/>
                <a:gd name="connsiteX43" fmla="*/ 995363 w 1821656"/>
                <a:gd name="connsiteY43" fmla="*/ 135731 h 357188"/>
                <a:gd name="connsiteX44" fmla="*/ 604838 w 1821656"/>
                <a:gd name="connsiteY44" fmla="*/ 171450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656" h="357188">
                  <a:moveTo>
                    <a:pt x="604838" y="171450"/>
                  </a:moveTo>
                  <a:lnTo>
                    <a:pt x="476250" y="178594"/>
                  </a:lnTo>
                  <a:lnTo>
                    <a:pt x="352425" y="176213"/>
                  </a:lnTo>
                  <a:lnTo>
                    <a:pt x="283369" y="171450"/>
                  </a:lnTo>
                  <a:lnTo>
                    <a:pt x="214313" y="159544"/>
                  </a:lnTo>
                  <a:lnTo>
                    <a:pt x="195263" y="154781"/>
                  </a:lnTo>
                  <a:lnTo>
                    <a:pt x="173831" y="138113"/>
                  </a:lnTo>
                  <a:lnTo>
                    <a:pt x="111919" y="71438"/>
                  </a:lnTo>
                  <a:lnTo>
                    <a:pt x="0" y="211931"/>
                  </a:lnTo>
                  <a:lnTo>
                    <a:pt x="73819" y="273844"/>
                  </a:lnTo>
                  <a:lnTo>
                    <a:pt x="107156" y="300038"/>
                  </a:lnTo>
                  <a:lnTo>
                    <a:pt x="145256" y="321469"/>
                  </a:lnTo>
                  <a:lnTo>
                    <a:pt x="183356" y="340519"/>
                  </a:lnTo>
                  <a:lnTo>
                    <a:pt x="226219" y="354806"/>
                  </a:lnTo>
                  <a:lnTo>
                    <a:pt x="290513" y="357188"/>
                  </a:lnTo>
                  <a:lnTo>
                    <a:pt x="478631" y="350044"/>
                  </a:lnTo>
                  <a:lnTo>
                    <a:pt x="690563" y="338138"/>
                  </a:lnTo>
                  <a:lnTo>
                    <a:pt x="821531" y="330994"/>
                  </a:lnTo>
                  <a:lnTo>
                    <a:pt x="1095375" y="302419"/>
                  </a:lnTo>
                  <a:lnTo>
                    <a:pt x="1312069" y="276225"/>
                  </a:lnTo>
                  <a:lnTo>
                    <a:pt x="1545431" y="250031"/>
                  </a:lnTo>
                  <a:lnTo>
                    <a:pt x="1666875" y="238125"/>
                  </a:lnTo>
                  <a:lnTo>
                    <a:pt x="1733550" y="228600"/>
                  </a:lnTo>
                  <a:lnTo>
                    <a:pt x="1774031" y="219075"/>
                  </a:lnTo>
                  <a:lnTo>
                    <a:pt x="1795463" y="211931"/>
                  </a:lnTo>
                  <a:lnTo>
                    <a:pt x="1814513" y="195263"/>
                  </a:lnTo>
                  <a:lnTo>
                    <a:pt x="1821656" y="180975"/>
                  </a:lnTo>
                  <a:lnTo>
                    <a:pt x="1821656" y="166688"/>
                  </a:lnTo>
                  <a:lnTo>
                    <a:pt x="1816894" y="147638"/>
                  </a:lnTo>
                  <a:lnTo>
                    <a:pt x="1809750" y="130969"/>
                  </a:lnTo>
                  <a:lnTo>
                    <a:pt x="1795463" y="114300"/>
                  </a:lnTo>
                  <a:lnTo>
                    <a:pt x="1766888" y="88106"/>
                  </a:lnTo>
                  <a:lnTo>
                    <a:pt x="1747838" y="76200"/>
                  </a:lnTo>
                  <a:lnTo>
                    <a:pt x="1714500" y="59531"/>
                  </a:lnTo>
                  <a:lnTo>
                    <a:pt x="1666875" y="40481"/>
                  </a:lnTo>
                  <a:lnTo>
                    <a:pt x="1593056" y="14288"/>
                  </a:lnTo>
                  <a:lnTo>
                    <a:pt x="1531144" y="0"/>
                  </a:lnTo>
                  <a:lnTo>
                    <a:pt x="1500188" y="0"/>
                  </a:lnTo>
                  <a:lnTo>
                    <a:pt x="1471613" y="4763"/>
                  </a:lnTo>
                  <a:lnTo>
                    <a:pt x="1445419" y="11906"/>
                  </a:lnTo>
                  <a:lnTo>
                    <a:pt x="1376363" y="42863"/>
                  </a:lnTo>
                  <a:lnTo>
                    <a:pt x="1266825" y="73819"/>
                  </a:lnTo>
                  <a:lnTo>
                    <a:pt x="1107281" y="116681"/>
                  </a:lnTo>
                  <a:lnTo>
                    <a:pt x="995363" y="135731"/>
                  </a:lnTo>
                  <a:lnTo>
                    <a:pt x="604838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5">
              <a:extLst>
                <a:ext uri="{FF2B5EF4-FFF2-40B4-BE49-F238E27FC236}">
                  <a16:creationId xmlns:a16="http://schemas.microsoft.com/office/drawing/2014/main" id="{CA3999FA-C3F6-4069-918C-8F02043AABB5}"/>
                </a:ext>
              </a:extLst>
            </p:cNvPr>
            <p:cNvSpPr/>
            <p:nvPr/>
          </p:nvSpPr>
          <p:spPr>
            <a:xfrm>
              <a:off x="6367464" y="1414464"/>
              <a:ext cx="504825" cy="1766887"/>
            </a:xfrm>
            <a:custGeom>
              <a:avLst/>
              <a:gdLst>
                <a:gd name="connsiteX0" fmla="*/ 190500 w 504825"/>
                <a:gd name="connsiteY0" fmla="*/ 695325 h 1766887"/>
                <a:gd name="connsiteX1" fmla="*/ 190500 w 504825"/>
                <a:gd name="connsiteY1" fmla="*/ 316706 h 1766887"/>
                <a:gd name="connsiteX2" fmla="*/ 185737 w 504825"/>
                <a:gd name="connsiteY2" fmla="*/ 278606 h 1766887"/>
                <a:gd name="connsiteX3" fmla="*/ 176212 w 504825"/>
                <a:gd name="connsiteY3" fmla="*/ 247650 h 1766887"/>
                <a:gd name="connsiteX4" fmla="*/ 164306 w 504825"/>
                <a:gd name="connsiteY4" fmla="*/ 221456 h 1766887"/>
                <a:gd name="connsiteX5" fmla="*/ 147637 w 504825"/>
                <a:gd name="connsiteY5" fmla="*/ 195262 h 1766887"/>
                <a:gd name="connsiteX6" fmla="*/ 130968 w 504825"/>
                <a:gd name="connsiteY6" fmla="*/ 171450 h 1766887"/>
                <a:gd name="connsiteX7" fmla="*/ 102393 w 504825"/>
                <a:gd name="connsiteY7" fmla="*/ 138112 h 1766887"/>
                <a:gd name="connsiteX8" fmla="*/ 80962 w 504825"/>
                <a:gd name="connsiteY8" fmla="*/ 116681 h 1766887"/>
                <a:gd name="connsiteX9" fmla="*/ 54768 w 504825"/>
                <a:gd name="connsiteY9" fmla="*/ 92868 h 1766887"/>
                <a:gd name="connsiteX10" fmla="*/ 38100 w 504825"/>
                <a:gd name="connsiteY10" fmla="*/ 78581 h 1766887"/>
                <a:gd name="connsiteX11" fmla="*/ 21431 w 504825"/>
                <a:gd name="connsiteY11" fmla="*/ 61912 h 1766887"/>
                <a:gd name="connsiteX12" fmla="*/ 9525 w 504825"/>
                <a:gd name="connsiteY12" fmla="*/ 50006 h 1766887"/>
                <a:gd name="connsiteX13" fmla="*/ 2381 w 504825"/>
                <a:gd name="connsiteY13" fmla="*/ 35718 h 1766887"/>
                <a:gd name="connsiteX14" fmla="*/ 0 w 504825"/>
                <a:gd name="connsiteY14" fmla="*/ 16668 h 1766887"/>
                <a:gd name="connsiteX15" fmla="*/ 4762 w 504825"/>
                <a:gd name="connsiteY15" fmla="*/ 4762 h 1766887"/>
                <a:gd name="connsiteX16" fmla="*/ 14287 w 504825"/>
                <a:gd name="connsiteY16" fmla="*/ 2381 h 1766887"/>
                <a:gd name="connsiteX17" fmla="*/ 35718 w 504825"/>
                <a:gd name="connsiteY17" fmla="*/ 0 h 1766887"/>
                <a:gd name="connsiteX18" fmla="*/ 83343 w 504825"/>
                <a:gd name="connsiteY18" fmla="*/ 7143 h 1766887"/>
                <a:gd name="connsiteX19" fmla="*/ 152400 w 504825"/>
                <a:gd name="connsiteY19" fmla="*/ 28575 h 1766887"/>
                <a:gd name="connsiteX20" fmla="*/ 271462 w 504825"/>
                <a:gd name="connsiteY20" fmla="*/ 71437 h 1766887"/>
                <a:gd name="connsiteX21" fmla="*/ 347662 w 504825"/>
                <a:gd name="connsiteY21" fmla="*/ 107156 h 1766887"/>
                <a:gd name="connsiteX22" fmla="*/ 400050 w 504825"/>
                <a:gd name="connsiteY22" fmla="*/ 138112 h 1766887"/>
                <a:gd name="connsiteX23" fmla="*/ 442912 w 504825"/>
                <a:gd name="connsiteY23" fmla="*/ 169068 h 1766887"/>
                <a:gd name="connsiteX24" fmla="*/ 471487 w 504825"/>
                <a:gd name="connsiteY24" fmla="*/ 197643 h 1766887"/>
                <a:gd name="connsiteX25" fmla="*/ 497681 w 504825"/>
                <a:gd name="connsiteY25" fmla="*/ 233362 h 1766887"/>
                <a:gd name="connsiteX26" fmla="*/ 504825 w 504825"/>
                <a:gd name="connsiteY26" fmla="*/ 259556 h 1766887"/>
                <a:gd name="connsiteX27" fmla="*/ 495300 w 504825"/>
                <a:gd name="connsiteY27" fmla="*/ 300037 h 1766887"/>
                <a:gd name="connsiteX28" fmla="*/ 473868 w 504825"/>
                <a:gd name="connsiteY28" fmla="*/ 352425 h 1766887"/>
                <a:gd name="connsiteX29" fmla="*/ 459581 w 504825"/>
                <a:gd name="connsiteY29" fmla="*/ 385762 h 1766887"/>
                <a:gd name="connsiteX30" fmla="*/ 442912 w 504825"/>
                <a:gd name="connsiteY30" fmla="*/ 564356 h 1766887"/>
                <a:gd name="connsiteX31" fmla="*/ 411956 w 504825"/>
                <a:gd name="connsiteY31" fmla="*/ 921543 h 1766887"/>
                <a:gd name="connsiteX32" fmla="*/ 414337 w 504825"/>
                <a:gd name="connsiteY32" fmla="*/ 1066800 h 1766887"/>
                <a:gd name="connsiteX33" fmla="*/ 404812 w 504825"/>
                <a:gd name="connsiteY33" fmla="*/ 1328737 h 1766887"/>
                <a:gd name="connsiteX34" fmla="*/ 388143 w 504825"/>
                <a:gd name="connsiteY34" fmla="*/ 1743075 h 1766887"/>
                <a:gd name="connsiteX35" fmla="*/ 190500 w 504825"/>
                <a:gd name="connsiteY35" fmla="*/ 1766887 h 1766887"/>
                <a:gd name="connsiteX36" fmla="*/ 190500 w 504825"/>
                <a:gd name="connsiteY36" fmla="*/ 1638300 h 1766887"/>
                <a:gd name="connsiteX37" fmla="*/ 188118 w 504825"/>
                <a:gd name="connsiteY37" fmla="*/ 1295400 h 1766887"/>
                <a:gd name="connsiteX38" fmla="*/ 188118 w 504825"/>
                <a:gd name="connsiteY38" fmla="*/ 1078706 h 1766887"/>
                <a:gd name="connsiteX39" fmla="*/ 190500 w 504825"/>
                <a:gd name="connsiteY39" fmla="*/ 695325 h 176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4825" h="1766887">
                  <a:moveTo>
                    <a:pt x="190500" y="695325"/>
                  </a:moveTo>
                  <a:lnTo>
                    <a:pt x="190500" y="316706"/>
                  </a:lnTo>
                  <a:lnTo>
                    <a:pt x="185737" y="278606"/>
                  </a:lnTo>
                  <a:lnTo>
                    <a:pt x="176212" y="247650"/>
                  </a:lnTo>
                  <a:lnTo>
                    <a:pt x="164306" y="221456"/>
                  </a:lnTo>
                  <a:lnTo>
                    <a:pt x="147637" y="195262"/>
                  </a:lnTo>
                  <a:lnTo>
                    <a:pt x="130968" y="171450"/>
                  </a:lnTo>
                  <a:lnTo>
                    <a:pt x="102393" y="138112"/>
                  </a:lnTo>
                  <a:lnTo>
                    <a:pt x="80962" y="116681"/>
                  </a:lnTo>
                  <a:lnTo>
                    <a:pt x="54768" y="92868"/>
                  </a:lnTo>
                  <a:lnTo>
                    <a:pt x="38100" y="78581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4287" y="2381"/>
                  </a:lnTo>
                  <a:lnTo>
                    <a:pt x="35718" y="0"/>
                  </a:lnTo>
                  <a:lnTo>
                    <a:pt x="83343" y="7143"/>
                  </a:lnTo>
                  <a:lnTo>
                    <a:pt x="152400" y="28575"/>
                  </a:lnTo>
                  <a:lnTo>
                    <a:pt x="271462" y="71437"/>
                  </a:lnTo>
                  <a:lnTo>
                    <a:pt x="347662" y="107156"/>
                  </a:lnTo>
                  <a:lnTo>
                    <a:pt x="400050" y="138112"/>
                  </a:lnTo>
                  <a:lnTo>
                    <a:pt x="442912" y="169068"/>
                  </a:lnTo>
                  <a:lnTo>
                    <a:pt x="471487" y="197643"/>
                  </a:lnTo>
                  <a:lnTo>
                    <a:pt x="497681" y="233362"/>
                  </a:lnTo>
                  <a:lnTo>
                    <a:pt x="504825" y="259556"/>
                  </a:lnTo>
                  <a:lnTo>
                    <a:pt x="495300" y="300037"/>
                  </a:lnTo>
                  <a:lnTo>
                    <a:pt x="473868" y="352425"/>
                  </a:lnTo>
                  <a:lnTo>
                    <a:pt x="459581" y="385762"/>
                  </a:lnTo>
                  <a:lnTo>
                    <a:pt x="442912" y="564356"/>
                  </a:lnTo>
                  <a:lnTo>
                    <a:pt x="411956" y="921543"/>
                  </a:lnTo>
                  <a:cubicBezTo>
                    <a:pt x="412750" y="969962"/>
                    <a:pt x="413543" y="1018381"/>
                    <a:pt x="414337" y="1066800"/>
                  </a:cubicBezTo>
                  <a:lnTo>
                    <a:pt x="404812" y="1328737"/>
                  </a:lnTo>
                  <a:lnTo>
                    <a:pt x="388143" y="1743075"/>
                  </a:lnTo>
                  <a:lnTo>
                    <a:pt x="190500" y="1766887"/>
                  </a:lnTo>
                  <a:lnTo>
                    <a:pt x="190500" y="1638300"/>
                  </a:lnTo>
                  <a:lnTo>
                    <a:pt x="188118" y="1295400"/>
                  </a:lnTo>
                  <a:lnTo>
                    <a:pt x="188118" y="1078706"/>
                  </a:lnTo>
                  <a:lnTo>
                    <a:pt x="19050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6">
              <a:extLst>
                <a:ext uri="{FF2B5EF4-FFF2-40B4-BE49-F238E27FC236}">
                  <a16:creationId xmlns:a16="http://schemas.microsoft.com/office/drawing/2014/main" id="{4AE98D9B-1710-4C6F-9884-5DEDB7E777E7}"/>
                </a:ext>
              </a:extLst>
            </p:cNvPr>
            <p:cNvSpPr/>
            <p:nvPr/>
          </p:nvSpPr>
          <p:spPr>
            <a:xfrm>
              <a:off x="4994275" y="2986088"/>
              <a:ext cx="3100388" cy="531812"/>
            </a:xfrm>
            <a:custGeom>
              <a:avLst/>
              <a:gdLst>
                <a:gd name="connsiteX0" fmla="*/ 991673 w 3101233"/>
                <a:gd name="connsiteY0" fmla="*/ 190607 h 533185"/>
                <a:gd name="connsiteX1" fmla="*/ 1316221 w 3101233"/>
                <a:gd name="connsiteY1" fmla="*/ 144243 h 533185"/>
                <a:gd name="connsiteX2" fmla="*/ 1578950 w 3101233"/>
                <a:gd name="connsiteY2" fmla="*/ 108182 h 533185"/>
                <a:gd name="connsiteX3" fmla="*/ 1851982 w 3101233"/>
                <a:gd name="connsiteY3" fmla="*/ 77273 h 533185"/>
                <a:gd name="connsiteX4" fmla="*/ 2021983 w 3101233"/>
                <a:gd name="connsiteY4" fmla="*/ 61818 h 533185"/>
                <a:gd name="connsiteX5" fmla="*/ 2202287 w 3101233"/>
                <a:gd name="connsiteY5" fmla="*/ 51515 h 533185"/>
                <a:gd name="connsiteX6" fmla="*/ 2374864 w 3101233"/>
                <a:gd name="connsiteY6" fmla="*/ 43788 h 533185"/>
                <a:gd name="connsiteX7" fmla="*/ 2544865 w 3101233"/>
                <a:gd name="connsiteY7" fmla="*/ 43788 h 533185"/>
                <a:gd name="connsiteX8" fmla="*/ 2565472 w 3101233"/>
                <a:gd name="connsiteY8" fmla="*/ 43788 h 533185"/>
                <a:gd name="connsiteX9" fmla="*/ 2604108 w 3101233"/>
                <a:gd name="connsiteY9" fmla="*/ 28333 h 533185"/>
                <a:gd name="connsiteX10" fmla="*/ 2642745 w 3101233"/>
                <a:gd name="connsiteY10" fmla="*/ 15454 h 533185"/>
                <a:gd name="connsiteX11" fmla="*/ 2712291 w 3101233"/>
                <a:gd name="connsiteY11" fmla="*/ 0 h 533185"/>
                <a:gd name="connsiteX12" fmla="*/ 2740624 w 3101233"/>
                <a:gd name="connsiteY12" fmla="*/ 0 h 533185"/>
                <a:gd name="connsiteX13" fmla="*/ 2763806 w 3101233"/>
                <a:gd name="connsiteY13" fmla="*/ 2576 h 533185"/>
                <a:gd name="connsiteX14" fmla="*/ 2812746 w 3101233"/>
                <a:gd name="connsiteY14" fmla="*/ 20606 h 533185"/>
                <a:gd name="connsiteX15" fmla="*/ 2897747 w 3101233"/>
                <a:gd name="connsiteY15" fmla="*/ 56667 h 533185"/>
                <a:gd name="connsiteX16" fmla="*/ 2985323 w 3101233"/>
                <a:gd name="connsiteY16" fmla="*/ 100455 h 533185"/>
                <a:gd name="connsiteX17" fmla="*/ 3039414 w 3101233"/>
                <a:gd name="connsiteY17" fmla="*/ 133940 h 533185"/>
                <a:gd name="connsiteX18" fmla="*/ 3062596 w 3101233"/>
                <a:gd name="connsiteY18" fmla="*/ 151971 h 533185"/>
                <a:gd name="connsiteX19" fmla="*/ 3080627 w 3101233"/>
                <a:gd name="connsiteY19" fmla="*/ 170001 h 533185"/>
                <a:gd name="connsiteX20" fmla="*/ 3098657 w 3101233"/>
                <a:gd name="connsiteY20" fmla="*/ 200910 h 533185"/>
                <a:gd name="connsiteX21" fmla="*/ 3101233 w 3101233"/>
                <a:gd name="connsiteY21" fmla="*/ 224092 h 533185"/>
                <a:gd name="connsiteX22" fmla="*/ 3093505 w 3101233"/>
                <a:gd name="connsiteY22" fmla="*/ 247274 h 533185"/>
                <a:gd name="connsiteX23" fmla="*/ 3070323 w 3101233"/>
                <a:gd name="connsiteY23" fmla="*/ 265305 h 533185"/>
                <a:gd name="connsiteX24" fmla="*/ 3021384 w 3101233"/>
                <a:gd name="connsiteY24" fmla="*/ 280759 h 533185"/>
                <a:gd name="connsiteX25" fmla="*/ 2975020 w 3101233"/>
                <a:gd name="connsiteY25" fmla="*/ 288487 h 533185"/>
                <a:gd name="connsiteX26" fmla="*/ 2923504 w 3101233"/>
                <a:gd name="connsiteY26" fmla="*/ 285911 h 533185"/>
                <a:gd name="connsiteX27" fmla="*/ 2794716 w 3101233"/>
                <a:gd name="connsiteY27" fmla="*/ 273032 h 533185"/>
                <a:gd name="connsiteX28" fmla="*/ 2635018 w 3101233"/>
                <a:gd name="connsiteY28" fmla="*/ 265305 h 533185"/>
                <a:gd name="connsiteX29" fmla="*/ 2377440 w 3101233"/>
                <a:gd name="connsiteY29" fmla="*/ 257577 h 533185"/>
                <a:gd name="connsiteX30" fmla="*/ 2076074 w 3101233"/>
                <a:gd name="connsiteY30" fmla="*/ 265305 h 533185"/>
                <a:gd name="connsiteX31" fmla="*/ 1756678 w 3101233"/>
                <a:gd name="connsiteY31" fmla="*/ 283335 h 533185"/>
                <a:gd name="connsiteX32" fmla="*/ 1524859 w 3101233"/>
                <a:gd name="connsiteY32" fmla="*/ 306517 h 533185"/>
                <a:gd name="connsiteX33" fmla="*/ 1303342 w 3101233"/>
                <a:gd name="connsiteY33" fmla="*/ 334851 h 533185"/>
                <a:gd name="connsiteX34" fmla="*/ 1050916 w 3101233"/>
                <a:gd name="connsiteY34" fmla="*/ 383790 h 533185"/>
                <a:gd name="connsiteX35" fmla="*/ 790763 w 3101233"/>
                <a:gd name="connsiteY35" fmla="*/ 440457 h 533185"/>
                <a:gd name="connsiteX36" fmla="*/ 553792 w 3101233"/>
                <a:gd name="connsiteY36" fmla="*/ 497124 h 533185"/>
                <a:gd name="connsiteX37" fmla="*/ 406972 w 3101233"/>
                <a:gd name="connsiteY37" fmla="*/ 533185 h 533185"/>
                <a:gd name="connsiteX38" fmla="*/ 391518 w 3101233"/>
                <a:gd name="connsiteY38" fmla="*/ 530609 h 533185"/>
                <a:gd name="connsiteX39" fmla="*/ 358033 w 3101233"/>
                <a:gd name="connsiteY39" fmla="*/ 522882 h 533185"/>
                <a:gd name="connsiteX40" fmla="*/ 296214 w 3101233"/>
                <a:gd name="connsiteY40" fmla="*/ 502276 h 533185"/>
                <a:gd name="connsiteX41" fmla="*/ 229244 w 3101233"/>
                <a:gd name="connsiteY41" fmla="*/ 471367 h 533185"/>
                <a:gd name="connsiteX42" fmla="*/ 200911 w 3101233"/>
                <a:gd name="connsiteY42" fmla="*/ 455912 h 533185"/>
                <a:gd name="connsiteX43" fmla="*/ 141668 w 3101233"/>
                <a:gd name="connsiteY43" fmla="*/ 417275 h 533185"/>
                <a:gd name="connsiteX44" fmla="*/ 118486 w 3101233"/>
                <a:gd name="connsiteY44" fmla="*/ 399245 h 533185"/>
                <a:gd name="connsiteX45" fmla="*/ 90152 w 3101233"/>
                <a:gd name="connsiteY45" fmla="*/ 376063 h 533185"/>
                <a:gd name="connsiteX46" fmla="*/ 61819 w 3101233"/>
                <a:gd name="connsiteY46" fmla="*/ 345154 h 533185"/>
                <a:gd name="connsiteX47" fmla="*/ 33485 w 3101233"/>
                <a:gd name="connsiteY47" fmla="*/ 306517 h 533185"/>
                <a:gd name="connsiteX48" fmla="*/ 7727 w 3101233"/>
                <a:gd name="connsiteY48" fmla="*/ 260153 h 533185"/>
                <a:gd name="connsiteX49" fmla="*/ 0 w 3101233"/>
                <a:gd name="connsiteY49" fmla="*/ 236971 h 533185"/>
                <a:gd name="connsiteX50" fmla="*/ 2576 w 3101233"/>
                <a:gd name="connsiteY50" fmla="*/ 221516 h 533185"/>
                <a:gd name="connsiteX51" fmla="*/ 10303 w 3101233"/>
                <a:gd name="connsiteY51" fmla="*/ 211213 h 533185"/>
                <a:gd name="connsiteX52" fmla="*/ 28334 w 3101233"/>
                <a:gd name="connsiteY52" fmla="*/ 206062 h 533185"/>
                <a:gd name="connsiteX53" fmla="*/ 69546 w 3101233"/>
                <a:gd name="connsiteY53" fmla="*/ 213789 h 533185"/>
                <a:gd name="connsiteX54" fmla="*/ 113334 w 3101233"/>
                <a:gd name="connsiteY54" fmla="*/ 229244 h 533185"/>
                <a:gd name="connsiteX55" fmla="*/ 151971 w 3101233"/>
                <a:gd name="connsiteY55" fmla="*/ 244698 h 533185"/>
                <a:gd name="connsiteX56" fmla="*/ 213789 w 3101233"/>
                <a:gd name="connsiteY56" fmla="*/ 260153 h 533185"/>
                <a:gd name="connsiteX57" fmla="*/ 303942 w 3101233"/>
                <a:gd name="connsiteY57" fmla="*/ 270456 h 533185"/>
                <a:gd name="connsiteX58" fmla="*/ 388942 w 3101233"/>
                <a:gd name="connsiteY58" fmla="*/ 273032 h 533185"/>
                <a:gd name="connsiteX59" fmla="*/ 499700 w 3101233"/>
                <a:gd name="connsiteY59" fmla="*/ 265305 h 533185"/>
                <a:gd name="connsiteX60" fmla="*/ 726369 w 3101233"/>
                <a:gd name="connsiteY60" fmla="*/ 229244 h 533185"/>
                <a:gd name="connsiteX61" fmla="*/ 991673 w 3101233"/>
                <a:gd name="connsiteY61" fmla="*/ 190607 h 53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01233" h="533185">
                  <a:moveTo>
                    <a:pt x="991673" y="190607"/>
                  </a:moveTo>
                  <a:lnTo>
                    <a:pt x="1316221" y="144243"/>
                  </a:lnTo>
                  <a:lnTo>
                    <a:pt x="1578950" y="108182"/>
                  </a:lnTo>
                  <a:lnTo>
                    <a:pt x="1851982" y="77273"/>
                  </a:lnTo>
                  <a:lnTo>
                    <a:pt x="2021983" y="61818"/>
                  </a:lnTo>
                  <a:lnTo>
                    <a:pt x="2202287" y="51515"/>
                  </a:lnTo>
                  <a:lnTo>
                    <a:pt x="2374864" y="43788"/>
                  </a:lnTo>
                  <a:lnTo>
                    <a:pt x="2544865" y="43788"/>
                  </a:lnTo>
                  <a:lnTo>
                    <a:pt x="2565472" y="43788"/>
                  </a:lnTo>
                  <a:lnTo>
                    <a:pt x="2604108" y="28333"/>
                  </a:lnTo>
                  <a:lnTo>
                    <a:pt x="2642745" y="15454"/>
                  </a:lnTo>
                  <a:lnTo>
                    <a:pt x="2712291" y="0"/>
                  </a:lnTo>
                  <a:lnTo>
                    <a:pt x="2740624" y="0"/>
                  </a:lnTo>
                  <a:lnTo>
                    <a:pt x="2763806" y="2576"/>
                  </a:lnTo>
                  <a:lnTo>
                    <a:pt x="2812746" y="20606"/>
                  </a:lnTo>
                  <a:lnTo>
                    <a:pt x="2897747" y="56667"/>
                  </a:lnTo>
                  <a:lnTo>
                    <a:pt x="2985323" y="100455"/>
                  </a:lnTo>
                  <a:lnTo>
                    <a:pt x="3039414" y="133940"/>
                  </a:lnTo>
                  <a:lnTo>
                    <a:pt x="3062596" y="151971"/>
                  </a:lnTo>
                  <a:lnTo>
                    <a:pt x="3080627" y="170001"/>
                  </a:lnTo>
                  <a:lnTo>
                    <a:pt x="3098657" y="200910"/>
                  </a:lnTo>
                  <a:lnTo>
                    <a:pt x="3101233" y="224092"/>
                  </a:lnTo>
                  <a:lnTo>
                    <a:pt x="3093505" y="247274"/>
                  </a:lnTo>
                  <a:lnTo>
                    <a:pt x="3070323" y="265305"/>
                  </a:lnTo>
                  <a:lnTo>
                    <a:pt x="3021384" y="280759"/>
                  </a:lnTo>
                  <a:lnTo>
                    <a:pt x="2975020" y="288487"/>
                  </a:lnTo>
                  <a:lnTo>
                    <a:pt x="2923504" y="285911"/>
                  </a:lnTo>
                  <a:lnTo>
                    <a:pt x="2794716" y="273032"/>
                  </a:lnTo>
                  <a:lnTo>
                    <a:pt x="2635018" y="265305"/>
                  </a:lnTo>
                  <a:lnTo>
                    <a:pt x="2377440" y="257577"/>
                  </a:lnTo>
                  <a:lnTo>
                    <a:pt x="2076074" y="265305"/>
                  </a:lnTo>
                  <a:lnTo>
                    <a:pt x="1756678" y="283335"/>
                  </a:lnTo>
                  <a:lnTo>
                    <a:pt x="1524859" y="306517"/>
                  </a:lnTo>
                  <a:lnTo>
                    <a:pt x="1303342" y="334851"/>
                  </a:lnTo>
                  <a:lnTo>
                    <a:pt x="1050916" y="383790"/>
                  </a:lnTo>
                  <a:lnTo>
                    <a:pt x="790763" y="440457"/>
                  </a:lnTo>
                  <a:lnTo>
                    <a:pt x="553792" y="497124"/>
                  </a:lnTo>
                  <a:lnTo>
                    <a:pt x="406972" y="533185"/>
                  </a:lnTo>
                  <a:lnTo>
                    <a:pt x="391518" y="530609"/>
                  </a:lnTo>
                  <a:lnTo>
                    <a:pt x="358033" y="522882"/>
                  </a:lnTo>
                  <a:lnTo>
                    <a:pt x="296214" y="502276"/>
                  </a:lnTo>
                  <a:lnTo>
                    <a:pt x="229244" y="471367"/>
                  </a:lnTo>
                  <a:lnTo>
                    <a:pt x="200911" y="455912"/>
                  </a:lnTo>
                  <a:lnTo>
                    <a:pt x="141668" y="417275"/>
                  </a:lnTo>
                  <a:lnTo>
                    <a:pt x="118486" y="399245"/>
                  </a:lnTo>
                  <a:lnTo>
                    <a:pt x="90152" y="376063"/>
                  </a:lnTo>
                  <a:lnTo>
                    <a:pt x="61819" y="345154"/>
                  </a:lnTo>
                  <a:lnTo>
                    <a:pt x="33485" y="306517"/>
                  </a:lnTo>
                  <a:lnTo>
                    <a:pt x="7727" y="260153"/>
                  </a:lnTo>
                  <a:lnTo>
                    <a:pt x="0" y="236971"/>
                  </a:lnTo>
                  <a:lnTo>
                    <a:pt x="2576" y="221516"/>
                  </a:lnTo>
                  <a:lnTo>
                    <a:pt x="10303" y="211213"/>
                  </a:lnTo>
                  <a:lnTo>
                    <a:pt x="28334" y="206062"/>
                  </a:lnTo>
                  <a:lnTo>
                    <a:pt x="69546" y="213789"/>
                  </a:lnTo>
                  <a:lnTo>
                    <a:pt x="113334" y="229244"/>
                  </a:lnTo>
                  <a:lnTo>
                    <a:pt x="151971" y="244698"/>
                  </a:lnTo>
                  <a:lnTo>
                    <a:pt x="213789" y="260153"/>
                  </a:lnTo>
                  <a:lnTo>
                    <a:pt x="303942" y="270456"/>
                  </a:lnTo>
                  <a:lnTo>
                    <a:pt x="388942" y="273032"/>
                  </a:lnTo>
                  <a:lnTo>
                    <a:pt x="499700" y="265305"/>
                  </a:lnTo>
                  <a:lnTo>
                    <a:pt x="726369" y="229244"/>
                  </a:lnTo>
                  <a:lnTo>
                    <a:pt x="991673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8">
              <a:extLst>
                <a:ext uri="{FF2B5EF4-FFF2-40B4-BE49-F238E27FC236}">
                  <a16:creationId xmlns:a16="http://schemas.microsoft.com/office/drawing/2014/main" id="{4F6D80D5-AF4C-4F21-8263-5703B7C7CACD}"/>
                </a:ext>
              </a:extLst>
            </p:cNvPr>
            <p:cNvSpPr/>
            <p:nvPr/>
          </p:nvSpPr>
          <p:spPr>
            <a:xfrm>
              <a:off x="5843588" y="3765551"/>
              <a:ext cx="1955800" cy="1185863"/>
            </a:xfrm>
            <a:custGeom>
              <a:avLst/>
              <a:gdLst>
                <a:gd name="connsiteX0" fmla="*/ 860308 w 1955013"/>
                <a:gd name="connsiteY0" fmla="*/ 316820 h 1184856"/>
                <a:gd name="connsiteX1" fmla="*/ 489397 w 1955013"/>
                <a:gd name="connsiteY1" fmla="*/ 347729 h 1184856"/>
                <a:gd name="connsiteX2" fmla="*/ 51515 w 1955013"/>
                <a:gd name="connsiteY2" fmla="*/ 383790 h 1184856"/>
                <a:gd name="connsiteX3" fmla="*/ 0 w 1955013"/>
                <a:gd name="connsiteY3" fmla="*/ 188031 h 1184856"/>
                <a:gd name="connsiteX4" fmla="*/ 38636 w 1955013"/>
                <a:gd name="connsiteY4" fmla="*/ 198334 h 1184856"/>
                <a:gd name="connsiteX5" fmla="*/ 74697 w 1955013"/>
                <a:gd name="connsiteY5" fmla="*/ 198334 h 1184856"/>
                <a:gd name="connsiteX6" fmla="*/ 309093 w 1955013"/>
                <a:gd name="connsiteY6" fmla="*/ 175152 h 1184856"/>
                <a:gd name="connsiteX7" fmla="*/ 752126 w 1955013"/>
                <a:gd name="connsiteY7" fmla="*/ 131364 h 1184856"/>
                <a:gd name="connsiteX8" fmla="*/ 1099856 w 1955013"/>
                <a:gd name="connsiteY8" fmla="*/ 97879 h 1184856"/>
                <a:gd name="connsiteX9" fmla="*/ 1403797 w 1955013"/>
                <a:gd name="connsiteY9" fmla="*/ 66970 h 1184856"/>
                <a:gd name="connsiteX10" fmla="*/ 1432130 w 1955013"/>
                <a:gd name="connsiteY10" fmla="*/ 64394 h 1184856"/>
                <a:gd name="connsiteX11" fmla="*/ 1511979 w 1955013"/>
                <a:gd name="connsiteY11" fmla="*/ 33485 h 1184856"/>
                <a:gd name="connsiteX12" fmla="*/ 1594404 w 1955013"/>
                <a:gd name="connsiteY12" fmla="*/ 2575 h 1184856"/>
                <a:gd name="connsiteX13" fmla="*/ 1607283 w 1955013"/>
                <a:gd name="connsiteY13" fmla="*/ 0 h 1184856"/>
                <a:gd name="connsiteX14" fmla="*/ 1627889 w 1955013"/>
                <a:gd name="connsiteY14" fmla="*/ 5151 h 1184856"/>
                <a:gd name="connsiteX15" fmla="*/ 1710314 w 1955013"/>
                <a:gd name="connsiteY15" fmla="*/ 56667 h 1184856"/>
                <a:gd name="connsiteX16" fmla="*/ 1772133 w 1955013"/>
                <a:gd name="connsiteY16" fmla="*/ 103031 h 1184856"/>
                <a:gd name="connsiteX17" fmla="*/ 1851982 w 1955013"/>
                <a:gd name="connsiteY17" fmla="*/ 162273 h 1184856"/>
                <a:gd name="connsiteX18" fmla="*/ 1911225 w 1955013"/>
                <a:gd name="connsiteY18" fmla="*/ 211213 h 1184856"/>
                <a:gd name="connsiteX19" fmla="*/ 1934406 w 1955013"/>
                <a:gd name="connsiteY19" fmla="*/ 231819 h 1184856"/>
                <a:gd name="connsiteX20" fmla="*/ 1947285 w 1955013"/>
                <a:gd name="connsiteY20" fmla="*/ 249850 h 1184856"/>
                <a:gd name="connsiteX21" fmla="*/ 1955013 w 1955013"/>
                <a:gd name="connsiteY21" fmla="*/ 275607 h 1184856"/>
                <a:gd name="connsiteX22" fmla="*/ 1955013 w 1955013"/>
                <a:gd name="connsiteY22" fmla="*/ 293638 h 1184856"/>
                <a:gd name="connsiteX23" fmla="*/ 1949861 w 1955013"/>
                <a:gd name="connsiteY23" fmla="*/ 306517 h 1184856"/>
                <a:gd name="connsiteX24" fmla="*/ 1934406 w 1955013"/>
                <a:gd name="connsiteY24" fmla="*/ 327123 h 1184856"/>
                <a:gd name="connsiteX25" fmla="*/ 1916376 w 1955013"/>
                <a:gd name="connsiteY25" fmla="*/ 342578 h 1184856"/>
                <a:gd name="connsiteX26" fmla="*/ 1898346 w 1955013"/>
                <a:gd name="connsiteY26" fmla="*/ 352881 h 1184856"/>
                <a:gd name="connsiteX27" fmla="*/ 1877739 w 1955013"/>
                <a:gd name="connsiteY27" fmla="*/ 376063 h 1184856"/>
                <a:gd name="connsiteX28" fmla="*/ 1854557 w 1955013"/>
                <a:gd name="connsiteY28" fmla="*/ 409548 h 1184856"/>
                <a:gd name="connsiteX29" fmla="*/ 1836527 w 1955013"/>
                <a:gd name="connsiteY29" fmla="*/ 448184 h 1184856"/>
                <a:gd name="connsiteX30" fmla="*/ 1823648 w 1955013"/>
                <a:gd name="connsiteY30" fmla="*/ 504851 h 1184856"/>
                <a:gd name="connsiteX31" fmla="*/ 1782436 w 1955013"/>
                <a:gd name="connsiteY31" fmla="*/ 669701 h 1184856"/>
                <a:gd name="connsiteX32" fmla="*/ 1730920 w 1955013"/>
                <a:gd name="connsiteY32" fmla="*/ 839702 h 1184856"/>
                <a:gd name="connsiteX33" fmla="*/ 1671677 w 1955013"/>
                <a:gd name="connsiteY33" fmla="*/ 1032885 h 1184856"/>
                <a:gd name="connsiteX34" fmla="*/ 1651071 w 1955013"/>
                <a:gd name="connsiteY34" fmla="*/ 1092128 h 1184856"/>
                <a:gd name="connsiteX35" fmla="*/ 1640768 w 1955013"/>
                <a:gd name="connsiteY35" fmla="*/ 1115310 h 1184856"/>
                <a:gd name="connsiteX36" fmla="*/ 1622738 w 1955013"/>
                <a:gd name="connsiteY36" fmla="*/ 1141068 h 1184856"/>
                <a:gd name="connsiteX37" fmla="*/ 1594404 w 1955013"/>
                <a:gd name="connsiteY37" fmla="*/ 1164250 h 1184856"/>
                <a:gd name="connsiteX38" fmla="*/ 1571222 w 1955013"/>
                <a:gd name="connsiteY38" fmla="*/ 1179704 h 1184856"/>
                <a:gd name="connsiteX39" fmla="*/ 1532586 w 1955013"/>
                <a:gd name="connsiteY39" fmla="*/ 1184856 h 1184856"/>
                <a:gd name="connsiteX40" fmla="*/ 1488797 w 1955013"/>
                <a:gd name="connsiteY40" fmla="*/ 1179704 h 1184856"/>
                <a:gd name="connsiteX41" fmla="*/ 1445009 w 1955013"/>
                <a:gd name="connsiteY41" fmla="*/ 1166825 h 1184856"/>
                <a:gd name="connsiteX42" fmla="*/ 1447585 w 1955013"/>
                <a:gd name="connsiteY42" fmla="*/ 953036 h 1184856"/>
                <a:gd name="connsiteX43" fmla="*/ 1460464 w 1955013"/>
                <a:gd name="connsiteY43" fmla="*/ 873187 h 1184856"/>
                <a:gd name="connsiteX44" fmla="*/ 1470767 w 1955013"/>
                <a:gd name="connsiteY44" fmla="*/ 811369 h 1184856"/>
                <a:gd name="connsiteX45" fmla="*/ 1478494 w 1955013"/>
                <a:gd name="connsiteY45" fmla="*/ 752126 h 1184856"/>
                <a:gd name="connsiteX46" fmla="*/ 1488797 w 1955013"/>
                <a:gd name="connsiteY46" fmla="*/ 674852 h 1184856"/>
                <a:gd name="connsiteX47" fmla="*/ 1499101 w 1955013"/>
                <a:gd name="connsiteY47" fmla="*/ 607882 h 1184856"/>
                <a:gd name="connsiteX48" fmla="*/ 1506828 w 1955013"/>
                <a:gd name="connsiteY48" fmla="*/ 533185 h 1184856"/>
                <a:gd name="connsiteX49" fmla="*/ 1514555 w 1955013"/>
                <a:gd name="connsiteY49" fmla="*/ 437881 h 1184856"/>
                <a:gd name="connsiteX50" fmla="*/ 1517131 w 1955013"/>
                <a:gd name="connsiteY50" fmla="*/ 386366 h 1184856"/>
                <a:gd name="connsiteX51" fmla="*/ 1514555 w 1955013"/>
                <a:gd name="connsiteY51" fmla="*/ 358032 h 1184856"/>
                <a:gd name="connsiteX52" fmla="*/ 1506828 w 1955013"/>
                <a:gd name="connsiteY52" fmla="*/ 329699 h 1184856"/>
                <a:gd name="connsiteX53" fmla="*/ 1493949 w 1955013"/>
                <a:gd name="connsiteY53" fmla="*/ 303941 h 1184856"/>
                <a:gd name="connsiteX54" fmla="*/ 1481070 w 1955013"/>
                <a:gd name="connsiteY54" fmla="*/ 291062 h 1184856"/>
                <a:gd name="connsiteX55" fmla="*/ 1465616 w 1955013"/>
                <a:gd name="connsiteY55" fmla="*/ 280759 h 1184856"/>
                <a:gd name="connsiteX56" fmla="*/ 1432130 w 1955013"/>
                <a:gd name="connsiteY56" fmla="*/ 267880 h 1184856"/>
                <a:gd name="connsiteX57" fmla="*/ 1236372 w 1955013"/>
                <a:gd name="connsiteY57" fmla="*/ 283335 h 1184856"/>
                <a:gd name="connsiteX58" fmla="*/ 860308 w 1955013"/>
                <a:gd name="connsiteY58" fmla="*/ 316820 h 1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55013" h="1184856">
                  <a:moveTo>
                    <a:pt x="860308" y="316820"/>
                  </a:moveTo>
                  <a:lnTo>
                    <a:pt x="489397" y="347729"/>
                  </a:lnTo>
                  <a:lnTo>
                    <a:pt x="51515" y="383790"/>
                  </a:lnTo>
                  <a:lnTo>
                    <a:pt x="0" y="188031"/>
                  </a:lnTo>
                  <a:lnTo>
                    <a:pt x="38636" y="198334"/>
                  </a:lnTo>
                  <a:lnTo>
                    <a:pt x="74697" y="198334"/>
                  </a:lnTo>
                  <a:lnTo>
                    <a:pt x="309093" y="175152"/>
                  </a:lnTo>
                  <a:lnTo>
                    <a:pt x="752126" y="131364"/>
                  </a:lnTo>
                  <a:lnTo>
                    <a:pt x="1099856" y="97879"/>
                  </a:lnTo>
                  <a:lnTo>
                    <a:pt x="1403797" y="66970"/>
                  </a:lnTo>
                  <a:lnTo>
                    <a:pt x="1432130" y="64394"/>
                  </a:lnTo>
                  <a:lnTo>
                    <a:pt x="1511979" y="33485"/>
                  </a:lnTo>
                  <a:lnTo>
                    <a:pt x="1594404" y="2575"/>
                  </a:lnTo>
                  <a:lnTo>
                    <a:pt x="1607283" y="0"/>
                  </a:lnTo>
                  <a:lnTo>
                    <a:pt x="1627889" y="5151"/>
                  </a:lnTo>
                  <a:lnTo>
                    <a:pt x="1710314" y="56667"/>
                  </a:lnTo>
                  <a:lnTo>
                    <a:pt x="1772133" y="103031"/>
                  </a:lnTo>
                  <a:lnTo>
                    <a:pt x="1851982" y="162273"/>
                  </a:lnTo>
                  <a:lnTo>
                    <a:pt x="1911225" y="211213"/>
                  </a:lnTo>
                  <a:lnTo>
                    <a:pt x="1934406" y="231819"/>
                  </a:lnTo>
                  <a:lnTo>
                    <a:pt x="1947285" y="249850"/>
                  </a:lnTo>
                  <a:lnTo>
                    <a:pt x="1955013" y="275607"/>
                  </a:lnTo>
                  <a:lnTo>
                    <a:pt x="1955013" y="293638"/>
                  </a:lnTo>
                  <a:lnTo>
                    <a:pt x="1949861" y="306517"/>
                  </a:lnTo>
                  <a:lnTo>
                    <a:pt x="1934406" y="327123"/>
                  </a:lnTo>
                  <a:lnTo>
                    <a:pt x="1916376" y="342578"/>
                  </a:lnTo>
                  <a:lnTo>
                    <a:pt x="1898346" y="352881"/>
                  </a:lnTo>
                  <a:lnTo>
                    <a:pt x="1877739" y="376063"/>
                  </a:lnTo>
                  <a:lnTo>
                    <a:pt x="1854557" y="409548"/>
                  </a:lnTo>
                  <a:lnTo>
                    <a:pt x="1836527" y="448184"/>
                  </a:lnTo>
                  <a:lnTo>
                    <a:pt x="1823648" y="504851"/>
                  </a:lnTo>
                  <a:lnTo>
                    <a:pt x="1782436" y="669701"/>
                  </a:lnTo>
                  <a:lnTo>
                    <a:pt x="1730920" y="839702"/>
                  </a:lnTo>
                  <a:lnTo>
                    <a:pt x="1671677" y="1032885"/>
                  </a:lnTo>
                  <a:lnTo>
                    <a:pt x="1651071" y="1092128"/>
                  </a:lnTo>
                  <a:lnTo>
                    <a:pt x="1640768" y="1115310"/>
                  </a:lnTo>
                  <a:lnTo>
                    <a:pt x="1622738" y="1141068"/>
                  </a:lnTo>
                  <a:lnTo>
                    <a:pt x="1594404" y="1164250"/>
                  </a:lnTo>
                  <a:lnTo>
                    <a:pt x="1571222" y="1179704"/>
                  </a:lnTo>
                  <a:lnTo>
                    <a:pt x="1532586" y="1184856"/>
                  </a:lnTo>
                  <a:lnTo>
                    <a:pt x="1488797" y="1179704"/>
                  </a:lnTo>
                  <a:lnTo>
                    <a:pt x="1445009" y="1166825"/>
                  </a:lnTo>
                  <a:cubicBezTo>
                    <a:pt x="1445868" y="1095562"/>
                    <a:pt x="1446726" y="1024299"/>
                    <a:pt x="1447585" y="953036"/>
                  </a:cubicBezTo>
                  <a:lnTo>
                    <a:pt x="1460464" y="873187"/>
                  </a:lnTo>
                  <a:lnTo>
                    <a:pt x="1470767" y="811369"/>
                  </a:lnTo>
                  <a:lnTo>
                    <a:pt x="1478494" y="752126"/>
                  </a:lnTo>
                  <a:lnTo>
                    <a:pt x="1488797" y="674852"/>
                  </a:lnTo>
                  <a:lnTo>
                    <a:pt x="1499101" y="607882"/>
                  </a:lnTo>
                  <a:lnTo>
                    <a:pt x="1506828" y="533185"/>
                  </a:lnTo>
                  <a:lnTo>
                    <a:pt x="1514555" y="437881"/>
                  </a:lnTo>
                  <a:lnTo>
                    <a:pt x="1517131" y="386366"/>
                  </a:lnTo>
                  <a:lnTo>
                    <a:pt x="1514555" y="358032"/>
                  </a:lnTo>
                  <a:lnTo>
                    <a:pt x="1506828" y="329699"/>
                  </a:lnTo>
                  <a:lnTo>
                    <a:pt x="1493949" y="303941"/>
                  </a:lnTo>
                  <a:lnTo>
                    <a:pt x="1481070" y="291062"/>
                  </a:lnTo>
                  <a:lnTo>
                    <a:pt x="1465616" y="280759"/>
                  </a:lnTo>
                  <a:lnTo>
                    <a:pt x="1432130" y="267880"/>
                  </a:lnTo>
                  <a:lnTo>
                    <a:pt x="1236372" y="283335"/>
                  </a:lnTo>
                  <a:lnTo>
                    <a:pt x="860308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CD85D95D-90B5-419E-9A3D-FD22DF3F328A}"/>
                </a:ext>
              </a:extLst>
            </p:cNvPr>
            <p:cNvSpPr/>
            <p:nvPr/>
          </p:nvSpPr>
          <p:spPr>
            <a:xfrm>
              <a:off x="5954714" y="4703763"/>
              <a:ext cx="1419225" cy="247650"/>
            </a:xfrm>
            <a:custGeom>
              <a:avLst/>
              <a:gdLst>
                <a:gd name="connsiteX0" fmla="*/ 569246 w 1419252"/>
                <a:gd name="connsiteY0" fmla="*/ 33485 h 247274"/>
                <a:gd name="connsiteX1" fmla="*/ 175153 w 1419252"/>
                <a:gd name="connsiteY1" fmla="*/ 59242 h 247274"/>
                <a:gd name="connsiteX2" fmla="*/ 0 w 1419252"/>
                <a:gd name="connsiteY2" fmla="*/ 69545 h 247274"/>
                <a:gd name="connsiteX3" fmla="*/ 12879 w 1419252"/>
                <a:gd name="connsiteY3" fmla="*/ 247274 h 247274"/>
                <a:gd name="connsiteX4" fmla="*/ 211214 w 1419252"/>
                <a:gd name="connsiteY4" fmla="*/ 234395 h 247274"/>
                <a:gd name="connsiteX5" fmla="*/ 564095 w 1419252"/>
                <a:gd name="connsiteY5" fmla="*/ 211213 h 247274"/>
                <a:gd name="connsiteX6" fmla="*/ 886067 w 1419252"/>
                <a:gd name="connsiteY6" fmla="*/ 195758 h 247274"/>
                <a:gd name="connsiteX7" fmla="*/ 1112735 w 1419252"/>
                <a:gd name="connsiteY7" fmla="*/ 193183 h 247274"/>
                <a:gd name="connsiteX8" fmla="*/ 1259554 w 1419252"/>
                <a:gd name="connsiteY8" fmla="*/ 198334 h 247274"/>
                <a:gd name="connsiteX9" fmla="*/ 1275008 w 1419252"/>
                <a:gd name="connsiteY9" fmla="*/ 200910 h 247274"/>
                <a:gd name="connsiteX10" fmla="*/ 1293039 w 1419252"/>
                <a:gd name="connsiteY10" fmla="*/ 211213 h 247274"/>
                <a:gd name="connsiteX11" fmla="*/ 1311069 w 1419252"/>
                <a:gd name="connsiteY11" fmla="*/ 221516 h 247274"/>
                <a:gd name="connsiteX12" fmla="*/ 1334251 w 1419252"/>
                <a:gd name="connsiteY12" fmla="*/ 231819 h 247274"/>
                <a:gd name="connsiteX13" fmla="*/ 1380615 w 1419252"/>
                <a:gd name="connsiteY13" fmla="*/ 242122 h 247274"/>
                <a:gd name="connsiteX14" fmla="*/ 1419252 w 1419252"/>
                <a:gd name="connsiteY14" fmla="*/ 242122 h 247274"/>
                <a:gd name="connsiteX15" fmla="*/ 1406373 w 1419252"/>
                <a:gd name="connsiteY15" fmla="*/ 0 h 247274"/>
                <a:gd name="connsiteX16" fmla="*/ 1233796 w 1419252"/>
                <a:gd name="connsiteY16" fmla="*/ 0 h 247274"/>
                <a:gd name="connsiteX17" fmla="*/ 955612 w 1419252"/>
                <a:gd name="connsiteY17" fmla="*/ 12878 h 247274"/>
                <a:gd name="connsiteX18" fmla="*/ 569246 w 1419252"/>
                <a:gd name="connsiteY18" fmla="*/ 33485 h 24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252" h="247274">
                  <a:moveTo>
                    <a:pt x="569246" y="33485"/>
                  </a:moveTo>
                  <a:lnTo>
                    <a:pt x="175153" y="59242"/>
                  </a:lnTo>
                  <a:lnTo>
                    <a:pt x="0" y="69545"/>
                  </a:lnTo>
                  <a:lnTo>
                    <a:pt x="12879" y="247274"/>
                  </a:lnTo>
                  <a:lnTo>
                    <a:pt x="211214" y="234395"/>
                  </a:lnTo>
                  <a:lnTo>
                    <a:pt x="564095" y="211213"/>
                  </a:lnTo>
                  <a:lnTo>
                    <a:pt x="886067" y="195758"/>
                  </a:lnTo>
                  <a:lnTo>
                    <a:pt x="1112735" y="193183"/>
                  </a:lnTo>
                  <a:lnTo>
                    <a:pt x="1259554" y="198334"/>
                  </a:lnTo>
                  <a:lnTo>
                    <a:pt x="1275008" y="200910"/>
                  </a:lnTo>
                  <a:lnTo>
                    <a:pt x="1293039" y="211213"/>
                  </a:lnTo>
                  <a:lnTo>
                    <a:pt x="1311069" y="221516"/>
                  </a:lnTo>
                  <a:lnTo>
                    <a:pt x="1334251" y="231819"/>
                  </a:lnTo>
                  <a:lnTo>
                    <a:pt x="1380615" y="242122"/>
                  </a:lnTo>
                  <a:lnTo>
                    <a:pt x="1419252" y="242122"/>
                  </a:lnTo>
                  <a:lnTo>
                    <a:pt x="1406373" y="0"/>
                  </a:lnTo>
                  <a:lnTo>
                    <a:pt x="1233796" y="0"/>
                  </a:lnTo>
                  <a:lnTo>
                    <a:pt x="955612" y="12878"/>
                  </a:lnTo>
                  <a:lnTo>
                    <a:pt x="569246" y="334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2">
              <a:extLst>
                <a:ext uri="{FF2B5EF4-FFF2-40B4-BE49-F238E27FC236}">
                  <a16:creationId xmlns:a16="http://schemas.microsoft.com/office/drawing/2014/main" id="{67F0F17C-ED83-4DE4-A109-ABDDD6F77B35}"/>
                </a:ext>
              </a:extLst>
            </p:cNvPr>
            <p:cNvSpPr/>
            <p:nvPr/>
          </p:nvSpPr>
          <p:spPr>
            <a:xfrm>
              <a:off x="3716338" y="4487864"/>
              <a:ext cx="1103312" cy="695325"/>
            </a:xfrm>
            <a:custGeom>
              <a:avLst/>
              <a:gdLst>
                <a:gd name="connsiteX0" fmla="*/ 692944 w 1102519"/>
                <a:gd name="connsiteY0" fmla="*/ 476250 h 695325"/>
                <a:gd name="connsiteX1" fmla="*/ 812007 w 1102519"/>
                <a:gd name="connsiteY1" fmla="*/ 411957 h 695325"/>
                <a:gd name="connsiteX2" fmla="*/ 897732 w 1102519"/>
                <a:gd name="connsiteY2" fmla="*/ 366713 h 695325"/>
                <a:gd name="connsiteX3" fmla="*/ 973932 w 1102519"/>
                <a:gd name="connsiteY3" fmla="*/ 328613 h 695325"/>
                <a:gd name="connsiteX4" fmla="*/ 1023938 w 1102519"/>
                <a:gd name="connsiteY4" fmla="*/ 304800 h 695325"/>
                <a:gd name="connsiteX5" fmla="*/ 1059657 w 1102519"/>
                <a:gd name="connsiteY5" fmla="*/ 288132 h 695325"/>
                <a:gd name="connsiteX6" fmla="*/ 1083469 w 1102519"/>
                <a:gd name="connsiteY6" fmla="*/ 261938 h 695325"/>
                <a:gd name="connsiteX7" fmla="*/ 1102519 w 1102519"/>
                <a:gd name="connsiteY7" fmla="*/ 235744 h 695325"/>
                <a:gd name="connsiteX8" fmla="*/ 747713 w 1102519"/>
                <a:gd name="connsiteY8" fmla="*/ 0 h 695325"/>
                <a:gd name="connsiteX9" fmla="*/ 778669 w 1102519"/>
                <a:gd name="connsiteY9" fmla="*/ 50007 h 695325"/>
                <a:gd name="connsiteX10" fmla="*/ 783432 w 1102519"/>
                <a:gd name="connsiteY10" fmla="*/ 73819 h 695325"/>
                <a:gd name="connsiteX11" fmla="*/ 785813 w 1102519"/>
                <a:gd name="connsiteY11" fmla="*/ 100013 h 695325"/>
                <a:gd name="connsiteX12" fmla="*/ 778669 w 1102519"/>
                <a:gd name="connsiteY12" fmla="*/ 140494 h 695325"/>
                <a:gd name="connsiteX13" fmla="*/ 764382 w 1102519"/>
                <a:gd name="connsiteY13" fmla="*/ 178594 h 695325"/>
                <a:gd name="connsiteX14" fmla="*/ 731044 w 1102519"/>
                <a:gd name="connsiteY14" fmla="*/ 226219 h 695325"/>
                <a:gd name="connsiteX15" fmla="*/ 623888 w 1102519"/>
                <a:gd name="connsiteY15" fmla="*/ 328613 h 695325"/>
                <a:gd name="connsiteX16" fmla="*/ 500063 w 1102519"/>
                <a:gd name="connsiteY16" fmla="*/ 433388 h 695325"/>
                <a:gd name="connsiteX17" fmla="*/ 433388 w 1102519"/>
                <a:gd name="connsiteY17" fmla="*/ 483394 h 695325"/>
                <a:gd name="connsiteX18" fmla="*/ 352425 w 1102519"/>
                <a:gd name="connsiteY18" fmla="*/ 533400 h 695325"/>
                <a:gd name="connsiteX19" fmla="*/ 288132 w 1102519"/>
                <a:gd name="connsiteY19" fmla="*/ 564357 h 695325"/>
                <a:gd name="connsiteX20" fmla="*/ 221457 w 1102519"/>
                <a:gd name="connsiteY20" fmla="*/ 590550 h 695325"/>
                <a:gd name="connsiteX21" fmla="*/ 152400 w 1102519"/>
                <a:gd name="connsiteY21" fmla="*/ 607219 h 695325"/>
                <a:gd name="connsiteX22" fmla="*/ 78582 w 1102519"/>
                <a:gd name="connsiteY22" fmla="*/ 614363 h 695325"/>
                <a:gd name="connsiteX23" fmla="*/ 40482 w 1102519"/>
                <a:gd name="connsiteY23" fmla="*/ 616744 h 695325"/>
                <a:gd name="connsiteX24" fmla="*/ 26194 w 1102519"/>
                <a:gd name="connsiteY24" fmla="*/ 621507 h 695325"/>
                <a:gd name="connsiteX25" fmla="*/ 14288 w 1102519"/>
                <a:gd name="connsiteY25" fmla="*/ 631032 h 695325"/>
                <a:gd name="connsiteX26" fmla="*/ 4763 w 1102519"/>
                <a:gd name="connsiteY26" fmla="*/ 657225 h 695325"/>
                <a:gd name="connsiteX27" fmla="*/ 0 w 1102519"/>
                <a:gd name="connsiteY27" fmla="*/ 695325 h 695325"/>
                <a:gd name="connsiteX28" fmla="*/ 290513 w 1102519"/>
                <a:gd name="connsiteY28" fmla="*/ 692944 h 695325"/>
                <a:gd name="connsiteX29" fmla="*/ 423863 w 1102519"/>
                <a:gd name="connsiteY29" fmla="*/ 626269 h 695325"/>
                <a:gd name="connsiteX30" fmla="*/ 554832 w 1102519"/>
                <a:gd name="connsiteY30" fmla="*/ 552450 h 695325"/>
                <a:gd name="connsiteX31" fmla="*/ 692944 w 1102519"/>
                <a:gd name="connsiteY31" fmla="*/ 47625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2519" h="695325">
                  <a:moveTo>
                    <a:pt x="692944" y="476250"/>
                  </a:moveTo>
                  <a:lnTo>
                    <a:pt x="812007" y="411957"/>
                  </a:lnTo>
                  <a:lnTo>
                    <a:pt x="897732" y="366713"/>
                  </a:lnTo>
                  <a:lnTo>
                    <a:pt x="973932" y="328613"/>
                  </a:lnTo>
                  <a:lnTo>
                    <a:pt x="1023938" y="304800"/>
                  </a:lnTo>
                  <a:lnTo>
                    <a:pt x="1059657" y="288132"/>
                  </a:lnTo>
                  <a:lnTo>
                    <a:pt x="1083469" y="261938"/>
                  </a:lnTo>
                  <a:lnTo>
                    <a:pt x="1102519" y="235744"/>
                  </a:lnTo>
                  <a:lnTo>
                    <a:pt x="747713" y="0"/>
                  </a:lnTo>
                  <a:lnTo>
                    <a:pt x="778669" y="50007"/>
                  </a:lnTo>
                  <a:lnTo>
                    <a:pt x="783432" y="73819"/>
                  </a:lnTo>
                  <a:lnTo>
                    <a:pt x="785813" y="100013"/>
                  </a:lnTo>
                  <a:lnTo>
                    <a:pt x="778669" y="140494"/>
                  </a:lnTo>
                  <a:lnTo>
                    <a:pt x="764382" y="178594"/>
                  </a:lnTo>
                  <a:lnTo>
                    <a:pt x="731044" y="226219"/>
                  </a:lnTo>
                  <a:lnTo>
                    <a:pt x="623888" y="328613"/>
                  </a:lnTo>
                  <a:lnTo>
                    <a:pt x="500063" y="433388"/>
                  </a:lnTo>
                  <a:lnTo>
                    <a:pt x="433388" y="483394"/>
                  </a:lnTo>
                  <a:lnTo>
                    <a:pt x="352425" y="533400"/>
                  </a:lnTo>
                  <a:lnTo>
                    <a:pt x="288132" y="564357"/>
                  </a:lnTo>
                  <a:lnTo>
                    <a:pt x="221457" y="590550"/>
                  </a:lnTo>
                  <a:lnTo>
                    <a:pt x="152400" y="607219"/>
                  </a:lnTo>
                  <a:lnTo>
                    <a:pt x="78582" y="614363"/>
                  </a:lnTo>
                  <a:lnTo>
                    <a:pt x="40482" y="616744"/>
                  </a:lnTo>
                  <a:lnTo>
                    <a:pt x="26194" y="621507"/>
                  </a:lnTo>
                  <a:lnTo>
                    <a:pt x="14288" y="631032"/>
                  </a:lnTo>
                  <a:lnTo>
                    <a:pt x="4763" y="657225"/>
                  </a:lnTo>
                  <a:lnTo>
                    <a:pt x="0" y="695325"/>
                  </a:lnTo>
                  <a:lnTo>
                    <a:pt x="290513" y="692944"/>
                  </a:lnTo>
                  <a:lnTo>
                    <a:pt x="423863" y="626269"/>
                  </a:lnTo>
                  <a:lnTo>
                    <a:pt x="554832" y="552450"/>
                  </a:lnTo>
                  <a:lnTo>
                    <a:pt x="692944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3">
              <a:extLst>
                <a:ext uri="{FF2B5EF4-FFF2-40B4-BE49-F238E27FC236}">
                  <a16:creationId xmlns:a16="http://schemas.microsoft.com/office/drawing/2014/main" id="{95F75163-EF8C-4F1F-AE71-AD308D8836CB}"/>
                </a:ext>
              </a:extLst>
            </p:cNvPr>
            <p:cNvSpPr/>
            <p:nvPr/>
          </p:nvSpPr>
          <p:spPr>
            <a:xfrm>
              <a:off x="3719513" y="5113339"/>
              <a:ext cx="4813300" cy="941387"/>
            </a:xfrm>
            <a:custGeom>
              <a:avLst/>
              <a:gdLst>
                <a:gd name="connsiteX0" fmla="*/ 1517515 w 4813246"/>
                <a:gd name="connsiteY0" fmla="*/ 186771 h 941637"/>
                <a:gd name="connsiteX1" fmla="*/ 1284051 w 4813246"/>
                <a:gd name="connsiteY1" fmla="*/ 136187 h 941637"/>
                <a:gd name="connsiteX2" fmla="*/ 1128409 w 4813246"/>
                <a:gd name="connsiteY2" fmla="*/ 105059 h 941637"/>
                <a:gd name="connsiteX3" fmla="*/ 941638 w 4813246"/>
                <a:gd name="connsiteY3" fmla="*/ 70039 h 941637"/>
                <a:gd name="connsiteX4" fmla="*/ 789886 w 4813246"/>
                <a:gd name="connsiteY4" fmla="*/ 46693 h 941637"/>
                <a:gd name="connsiteX5" fmla="*/ 579769 w 4813246"/>
                <a:gd name="connsiteY5" fmla="*/ 23346 h 941637"/>
                <a:gd name="connsiteX6" fmla="*/ 365760 w 4813246"/>
                <a:gd name="connsiteY6" fmla="*/ 0 h 941637"/>
                <a:gd name="connsiteX7" fmla="*/ 23347 w 4813246"/>
                <a:gd name="connsiteY7" fmla="*/ 0 h 941637"/>
                <a:gd name="connsiteX8" fmla="*/ 3891 w 4813246"/>
                <a:gd name="connsiteY8" fmla="*/ 46693 h 941637"/>
                <a:gd name="connsiteX9" fmla="*/ 0 w 4813246"/>
                <a:gd name="connsiteY9" fmla="*/ 105059 h 941637"/>
                <a:gd name="connsiteX10" fmla="*/ 0 w 4813246"/>
                <a:gd name="connsiteY10" fmla="*/ 155642 h 941637"/>
                <a:gd name="connsiteX11" fmla="*/ 3891 w 4813246"/>
                <a:gd name="connsiteY11" fmla="*/ 198444 h 941637"/>
                <a:gd name="connsiteX12" fmla="*/ 3891 w 4813246"/>
                <a:gd name="connsiteY12" fmla="*/ 221791 h 941637"/>
                <a:gd name="connsiteX13" fmla="*/ 19456 w 4813246"/>
                <a:gd name="connsiteY13" fmla="*/ 241246 h 941637"/>
                <a:gd name="connsiteX14" fmla="*/ 38911 w 4813246"/>
                <a:gd name="connsiteY14" fmla="*/ 252919 h 941637"/>
                <a:gd name="connsiteX15" fmla="*/ 85604 w 4813246"/>
                <a:gd name="connsiteY15" fmla="*/ 256810 h 941637"/>
                <a:gd name="connsiteX16" fmla="*/ 151752 w 4813246"/>
                <a:gd name="connsiteY16" fmla="*/ 249028 h 941637"/>
                <a:gd name="connsiteX17" fmla="*/ 256810 w 4813246"/>
                <a:gd name="connsiteY17" fmla="*/ 229573 h 941637"/>
                <a:gd name="connsiteX18" fmla="*/ 303503 w 4813246"/>
                <a:gd name="connsiteY18" fmla="*/ 217899 h 941637"/>
                <a:gd name="connsiteX19" fmla="*/ 431908 w 4813246"/>
                <a:gd name="connsiteY19" fmla="*/ 221791 h 941637"/>
                <a:gd name="connsiteX20" fmla="*/ 556422 w 4813246"/>
                <a:gd name="connsiteY20" fmla="*/ 221791 h 941637"/>
                <a:gd name="connsiteX21" fmla="*/ 754867 w 4813246"/>
                <a:gd name="connsiteY21" fmla="*/ 237355 h 941637"/>
                <a:gd name="connsiteX22" fmla="*/ 996113 w 4813246"/>
                <a:gd name="connsiteY22" fmla="*/ 264592 h 941637"/>
                <a:gd name="connsiteX23" fmla="*/ 1315180 w 4813246"/>
                <a:gd name="connsiteY23" fmla="*/ 319067 h 941637"/>
                <a:gd name="connsiteX24" fmla="*/ 1494169 w 4813246"/>
                <a:gd name="connsiteY24" fmla="*/ 354087 h 941637"/>
                <a:gd name="connsiteX25" fmla="*/ 1708177 w 4813246"/>
                <a:gd name="connsiteY25" fmla="*/ 404671 h 941637"/>
                <a:gd name="connsiteX26" fmla="*/ 2042809 w 4813246"/>
                <a:gd name="connsiteY26" fmla="*/ 494165 h 941637"/>
                <a:gd name="connsiteX27" fmla="*/ 2357985 w 4813246"/>
                <a:gd name="connsiteY27" fmla="*/ 583659 h 941637"/>
                <a:gd name="connsiteX28" fmla="*/ 2595340 w 4813246"/>
                <a:gd name="connsiteY28" fmla="*/ 653699 h 941637"/>
                <a:gd name="connsiteX29" fmla="*/ 2778220 w 4813246"/>
                <a:gd name="connsiteY29" fmla="*/ 708173 h 941637"/>
                <a:gd name="connsiteX30" fmla="*/ 2953318 w 4813246"/>
                <a:gd name="connsiteY30" fmla="*/ 762648 h 941637"/>
                <a:gd name="connsiteX31" fmla="*/ 3237365 w 4813246"/>
                <a:gd name="connsiteY31" fmla="*/ 852143 h 941637"/>
                <a:gd name="connsiteX32" fmla="*/ 3342424 w 4813246"/>
                <a:gd name="connsiteY32" fmla="*/ 883271 h 941637"/>
                <a:gd name="connsiteX33" fmla="*/ 3498067 w 4813246"/>
                <a:gd name="connsiteY33" fmla="*/ 918291 h 941637"/>
                <a:gd name="connsiteX34" fmla="*/ 3610907 w 4813246"/>
                <a:gd name="connsiteY34" fmla="*/ 933855 h 941637"/>
                <a:gd name="connsiteX35" fmla="*/ 3731530 w 4813246"/>
                <a:gd name="connsiteY35" fmla="*/ 941637 h 941637"/>
                <a:gd name="connsiteX36" fmla="*/ 3902737 w 4813246"/>
                <a:gd name="connsiteY36" fmla="*/ 918291 h 941637"/>
                <a:gd name="connsiteX37" fmla="*/ 4089508 w 4813246"/>
                <a:gd name="connsiteY37" fmla="*/ 883271 h 941637"/>
                <a:gd name="connsiteX38" fmla="*/ 4365774 w 4813246"/>
                <a:gd name="connsiteY38" fmla="*/ 805450 h 941637"/>
                <a:gd name="connsiteX39" fmla="*/ 4533090 w 4813246"/>
                <a:gd name="connsiteY39" fmla="*/ 747084 h 941637"/>
                <a:gd name="connsiteX40" fmla="*/ 4673168 w 4813246"/>
                <a:gd name="connsiteY40" fmla="*/ 692609 h 941637"/>
                <a:gd name="connsiteX41" fmla="*/ 4774336 w 4813246"/>
                <a:gd name="connsiteY41" fmla="*/ 645916 h 941637"/>
                <a:gd name="connsiteX42" fmla="*/ 4797682 w 4813246"/>
                <a:gd name="connsiteY42" fmla="*/ 630352 h 941637"/>
                <a:gd name="connsiteX43" fmla="*/ 4813246 w 4813246"/>
                <a:gd name="connsiteY43" fmla="*/ 607006 h 941637"/>
                <a:gd name="connsiteX44" fmla="*/ 4813246 w 4813246"/>
                <a:gd name="connsiteY44" fmla="*/ 591442 h 941637"/>
                <a:gd name="connsiteX45" fmla="*/ 4801573 w 4813246"/>
                <a:gd name="connsiteY45" fmla="*/ 579768 h 941637"/>
                <a:gd name="connsiteX46" fmla="*/ 4758771 w 4813246"/>
                <a:gd name="connsiteY46" fmla="*/ 571986 h 941637"/>
                <a:gd name="connsiteX47" fmla="*/ 4513634 w 4813246"/>
                <a:gd name="connsiteY47" fmla="*/ 571986 h 941637"/>
                <a:gd name="connsiteX48" fmla="*/ 4070053 w 4813246"/>
                <a:gd name="connsiteY48" fmla="*/ 564204 h 941637"/>
                <a:gd name="connsiteX49" fmla="*/ 3688729 w 4813246"/>
                <a:gd name="connsiteY49" fmla="*/ 556422 h 941637"/>
                <a:gd name="connsiteX50" fmla="*/ 3357988 w 4813246"/>
                <a:gd name="connsiteY50" fmla="*/ 540858 h 941637"/>
                <a:gd name="connsiteX51" fmla="*/ 3214019 w 4813246"/>
                <a:gd name="connsiteY51" fmla="*/ 529185 h 941637"/>
                <a:gd name="connsiteX52" fmla="*/ 3050594 w 4813246"/>
                <a:gd name="connsiteY52" fmla="*/ 509729 h 941637"/>
                <a:gd name="connsiteX53" fmla="*/ 2840477 w 4813246"/>
                <a:gd name="connsiteY53" fmla="*/ 466928 h 941637"/>
                <a:gd name="connsiteX54" fmla="*/ 2591449 w 4813246"/>
                <a:gd name="connsiteY54" fmla="*/ 416344 h 941637"/>
                <a:gd name="connsiteX55" fmla="*/ 2214016 w 4813246"/>
                <a:gd name="connsiteY55" fmla="*/ 334631 h 941637"/>
                <a:gd name="connsiteX56" fmla="*/ 1840473 w 4813246"/>
                <a:gd name="connsiteY56" fmla="*/ 256810 h 941637"/>
                <a:gd name="connsiteX57" fmla="*/ 1517515 w 4813246"/>
                <a:gd name="connsiteY57" fmla="*/ 186771 h 9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13246" h="941637">
                  <a:moveTo>
                    <a:pt x="1517515" y="186771"/>
                  </a:moveTo>
                  <a:lnTo>
                    <a:pt x="1284051" y="136187"/>
                  </a:lnTo>
                  <a:lnTo>
                    <a:pt x="1128409" y="105059"/>
                  </a:lnTo>
                  <a:lnTo>
                    <a:pt x="941638" y="70039"/>
                  </a:lnTo>
                  <a:lnTo>
                    <a:pt x="789886" y="46693"/>
                  </a:lnTo>
                  <a:lnTo>
                    <a:pt x="579769" y="23346"/>
                  </a:lnTo>
                  <a:lnTo>
                    <a:pt x="365760" y="0"/>
                  </a:lnTo>
                  <a:lnTo>
                    <a:pt x="23347" y="0"/>
                  </a:lnTo>
                  <a:lnTo>
                    <a:pt x="3891" y="46693"/>
                  </a:lnTo>
                  <a:lnTo>
                    <a:pt x="0" y="105059"/>
                  </a:lnTo>
                  <a:lnTo>
                    <a:pt x="0" y="155642"/>
                  </a:lnTo>
                  <a:lnTo>
                    <a:pt x="3891" y="198444"/>
                  </a:lnTo>
                  <a:lnTo>
                    <a:pt x="3891" y="221791"/>
                  </a:lnTo>
                  <a:lnTo>
                    <a:pt x="19456" y="241246"/>
                  </a:lnTo>
                  <a:lnTo>
                    <a:pt x="38911" y="252919"/>
                  </a:lnTo>
                  <a:lnTo>
                    <a:pt x="85604" y="256810"/>
                  </a:lnTo>
                  <a:lnTo>
                    <a:pt x="151752" y="249028"/>
                  </a:lnTo>
                  <a:lnTo>
                    <a:pt x="256810" y="229573"/>
                  </a:lnTo>
                  <a:lnTo>
                    <a:pt x="303503" y="217899"/>
                  </a:lnTo>
                  <a:lnTo>
                    <a:pt x="431908" y="221791"/>
                  </a:lnTo>
                  <a:lnTo>
                    <a:pt x="556422" y="221791"/>
                  </a:lnTo>
                  <a:lnTo>
                    <a:pt x="754867" y="237355"/>
                  </a:lnTo>
                  <a:lnTo>
                    <a:pt x="996113" y="264592"/>
                  </a:lnTo>
                  <a:lnTo>
                    <a:pt x="1315180" y="319067"/>
                  </a:lnTo>
                  <a:lnTo>
                    <a:pt x="1494169" y="354087"/>
                  </a:lnTo>
                  <a:lnTo>
                    <a:pt x="1708177" y="404671"/>
                  </a:lnTo>
                  <a:lnTo>
                    <a:pt x="2042809" y="494165"/>
                  </a:lnTo>
                  <a:lnTo>
                    <a:pt x="2357985" y="583659"/>
                  </a:lnTo>
                  <a:lnTo>
                    <a:pt x="2595340" y="653699"/>
                  </a:lnTo>
                  <a:lnTo>
                    <a:pt x="2778220" y="708173"/>
                  </a:lnTo>
                  <a:lnTo>
                    <a:pt x="2953318" y="762648"/>
                  </a:lnTo>
                  <a:lnTo>
                    <a:pt x="3237365" y="852143"/>
                  </a:lnTo>
                  <a:lnTo>
                    <a:pt x="3342424" y="883271"/>
                  </a:lnTo>
                  <a:lnTo>
                    <a:pt x="3498067" y="918291"/>
                  </a:lnTo>
                  <a:lnTo>
                    <a:pt x="3610907" y="933855"/>
                  </a:lnTo>
                  <a:lnTo>
                    <a:pt x="3731530" y="941637"/>
                  </a:lnTo>
                  <a:lnTo>
                    <a:pt x="3902737" y="918291"/>
                  </a:lnTo>
                  <a:lnTo>
                    <a:pt x="4089508" y="883271"/>
                  </a:lnTo>
                  <a:lnTo>
                    <a:pt x="4365774" y="805450"/>
                  </a:lnTo>
                  <a:lnTo>
                    <a:pt x="4533090" y="747084"/>
                  </a:lnTo>
                  <a:lnTo>
                    <a:pt x="4673168" y="692609"/>
                  </a:lnTo>
                  <a:lnTo>
                    <a:pt x="4774336" y="645916"/>
                  </a:lnTo>
                  <a:lnTo>
                    <a:pt x="4797682" y="630352"/>
                  </a:lnTo>
                  <a:lnTo>
                    <a:pt x="4813246" y="607006"/>
                  </a:lnTo>
                  <a:lnTo>
                    <a:pt x="4813246" y="591442"/>
                  </a:lnTo>
                  <a:lnTo>
                    <a:pt x="4801573" y="579768"/>
                  </a:lnTo>
                  <a:lnTo>
                    <a:pt x="4758771" y="571986"/>
                  </a:lnTo>
                  <a:lnTo>
                    <a:pt x="4513634" y="571986"/>
                  </a:lnTo>
                  <a:lnTo>
                    <a:pt x="4070053" y="564204"/>
                  </a:lnTo>
                  <a:lnTo>
                    <a:pt x="3688729" y="556422"/>
                  </a:lnTo>
                  <a:lnTo>
                    <a:pt x="3357988" y="540858"/>
                  </a:lnTo>
                  <a:lnTo>
                    <a:pt x="3214019" y="529185"/>
                  </a:lnTo>
                  <a:lnTo>
                    <a:pt x="3050594" y="509729"/>
                  </a:lnTo>
                  <a:lnTo>
                    <a:pt x="2840477" y="466928"/>
                  </a:lnTo>
                  <a:lnTo>
                    <a:pt x="2591449" y="416344"/>
                  </a:lnTo>
                  <a:lnTo>
                    <a:pt x="2214016" y="334631"/>
                  </a:lnTo>
                  <a:lnTo>
                    <a:pt x="1840473" y="256810"/>
                  </a:lnTo>
                  <a:lnTo>
                    <a:pt x="1517515" y="18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18283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6AADB40-7A79-44FC-8280-BEB544AAFB20}"/>
              </a:ext>
            </a:extLst>
          </p:cNvPr>
          <p:cNvSpPr/>
          <p:nvPr/>
        </p:nvSpPr>
        <p:spPr>
          <a:xfrm>
            <a:off x="4291014" y="1646238"/>
            <a:ext cx="1990725" cy="438150"/>
          </a:xfrm>
          <a:custGeom>
            <a:avLst/>
            <a:gdLst>
              <a:gd name="connsiteX0" fmla="*/ 883443 w 1990725"/>
              <a:gd name="connsiteY0" fmla="*/ 340519 h 438150"/>
              <a:gd name="connsiteX1" fmla="*/ 609600 w 1990725"/>
              <a:gd name="connsiteY1" fmla="*/ 376237 h 438150"/>
              <a:gd name="connsiteX2" fmla="*/ 428625 w 1990725"/>
              <a:gd name="connsiteY2" fmla="*/ 400050 h 438150"/>
              <a:gd name="connsiteX3" fmla="*/ 338137 w 1990725"/>
              <a:gd name="connsiteY3" fmla="*/ 423862 h 438150"/>
              <a:gd name="connsiteX4" fmla="*/ 316706 w 1990725"/>
              <a:gd name="connsiteY4" fmla="*/ 431006 h 438150"/>
              <a:gd name="connsiteX5" fmla="*/ 292893 w 1990725"/>
              <a:gd name="connsiteY5" fmla="*/ 438150 h 438150"/>
              <a:gd name="connsiteX6" fmla="*/ 250031 w 1990725"/>
              <a:gd name="connsiteY6" fmla="*/ 433387 h 438150"/>
              <a:gd name="connsiteX7" fmla="*/ 204787 w 1990725"/>
              <a:gd name="connsiteY7" fmla="*/ 411956 h 438150"/>
              <a:gd name="connsiteX8" fmla="*/ 150018 w 1990725"/>
              <a:gd name="connsiteY8" fmla="*/ 373856 h 438150"/>
              <a:gd name="connsiteX9" fmla="*/ 102393 w 1990725"/>
              <a:gd name="connsiteY9" fmla="*/ 328612 h 438150"/>
              <a:gd name="connsiteX10" fmla="*/ 50006 w 1990725"/>
              <a:gd name="connsiteY10" fmla="*/ 269081 h 438150"/>
              <a:gd name="connsiteX11" fmla="*/ 21431 w 1990725"/>
              <a:gd name="connsiteY11" fmla="*/ 228600 h 438150"/>
              <a:gd name="connsiteX12" fmla="*/ 4762 w 1990725"/>
              <a:gd name="connsiteY12" fmla="*/ 197644 h 438150"/>
              <a:gd name="connsiteX13" fmla="*/ 0 w 1990725"/>
              <a:gd name="connsiteY13" fmla="*/ 178594 h 438150"/>
              <a:gd name="connsiteX14" fmla="*/ 0 w 1990725"/>
              <a:gd name="connsiteY14" fmla="*/ 166687 h 438150"/>
              <a:gd name="connsiteX15" fmla="*/ 7143 w 1990725"/>
              <a:gd name="connsiteY15" fmla="*/ 157162 h 438150"/>
              <a:gd name="connsiteX16" fmla="*/ 21431 w 1990725"/>
              <a:gd name="connsiteY16" fmla="*/ 152400 h 438150"/>
              <a:gd name="connsiteX17" fmla="*/ 52387 w 1990725"/>
              <a:gd name="connsiteY17" fmla="*/ 154781 h 438150"/>
              <a:gd name="connsiteX18" fmla="*/ 107156 w 1990725"/>
              <a:gd name="connsiteY18" fmla="*/ 176212 h 438150"/>
              <a:gd name="connsiteX19" fmla="*/ 147637 w 1990725"/>
              <a:gd name="connsiteY19" fmla="*/ 195262 h 438150"/>
              <a:gd name="connsiteX20" fmla="*/ 188118 w 1990725"/>
              <a:gd name="connsiteY20" fmla="*/ 207169 h 438150"/>
              <a:gd name="connsiteX21" fmla="*/ 235743 w 1990725"/>
              <a:gd name="connsiteY21" fmla="*/ 219075 h 438150"/>
              <a:gd name="connsiteX22" fmla="*/ 283368 w 1990725"/>
              <a:gd name="connsiteY22" fmla="*/ 223837 h 438150"/>
              <a:gd name="connsiteX23" fmla="*/ 354806 w 1990725"/>
              <a:gd name="connsiteY23" fmla="*/ 228600 h 438150"/>
              <a:gd name="connsiteX24" fmla="*/ 419100 w 1990725"/>
              <a:gd name="connsiteY24" fmla="*/ 226219 h 438150"/>
              <a:gd name="connsiteX25" fmla="*/ 607218 w 1990725"/>
              <a:gd name="connsiteY25" fmla="*/ 207169 h 438150"/>
              <a:gd name="connsiteX26" fmla="*/ 866775 w 1990725"/>
              <a:gd name="connsiteY26" fmla="*/ 171450 h 438150"/>
              <a:gd name="connsiteX27" fmla="*/ 1185862 w 1990725"/>
              <a:gd name="connsiteY27" fmla="*/ 121444 h 438150"/>
              <a:gd name="connsiteX28" fmla="*/ 1314450 w 1990725"/>
              <a:gd name="connsiteY28" fmla="*/ 95250 h 438150"/>
              <a:gd name="connsiteX29" fmla="*/ 1459706 w 1990725"/>
              <a:gd name="connsiteY29" fmla="*/ 64294 h 438150"/>
              <a:gd name="connsiteX30" fmla="*/ 1616868 w 1990725"/>
              <a:gd name="connsiteY30" fmla="*/ 23812 h 438150"/>
              <a:gd name="connsiteX31" fmla="*/ 1635918 w 1990725"/>
              <a:gd name="connsiteY31" fmla="*/ 11906 h 438150"/>
              <a:gd name="connsiteX32" fmla="*/ 1666875 w 1990725"/>
              <a:gd name="connsiteY32" fmla="*/ 2381 h 438150"/>
              <a:gd name="connsiteX33" fmla="*/ 1726406 w 1990725"/>
              <a:gd name="connsiteY33" fmla="*/ 0 h 438150"/>
              <a:gd name="connsiteX34" fmla="*/ 1802606 w 1990725"/>
              <a:gd name="connsiteY34" fmla="*/ 14287 h 438150"/>
              <a:gd name="connsiteX35" fmla="*/ 1876425 w 1990725"/>
              <a:gd name="connsiteY35" fmla="*/ 30956 h 438150"/>
              <a:gd name="connsiteX36" fmla="*/ 1916906 w 1990725"/>
              <a:gd name="connsiteY36" fmla="*/ 45244 h 438150"/>
              <a:gd name="connsiteX37" fmla="*/ 1950243 w 1990725"/>
              <a:gd name="connsiteY37" fmla="*/ 61912 h 438150"/>
              <a:gd name="connsiteX38" fmla="*/ 1974056 w 1990725"/>
              <a:gd name="connsiteY38" fmla="*/ 78581 h 438150"/>
              <a:gd name="connsiteX39" fmla="*/ 1983581 w 1990725"/>
              <a:gd name="connsiteY39" fmla="*/ 90487 h 438150"/>
              <a:gd name="connsiteX40" fmla="*/ 1990725 w 1990725"/>
              <a:gd name="connsiteY40" fmla="*/ 109537 h 438150"/>
              <a:gd name="connsiteX41" fmla="*/ 1990725 w 1990725"/>
              <a:gd name="connsiteY41" fmla="*/ 128587 h 438150"/>
              <a:gd name="connsiteX42" fmla="*/ 1981200 w 1990725"/>
              <a:gd name="connsiteY42" fmla="*/ 150019 h 438150"/>
              <a:gd name="connsiteX43" fmla="*/ 1957387 w 1990725"/>
              <a:gd name="connsiteY43" fmla="*/ 173831 h 438150"/>
              <a:gd name="connsiteX44" fmla="*/ 1914525 w 1990725"/>
              <a:gd name="connsiteY44" fmla="*/ 192881 h 438150"/>
              <a:gd name="connsiteX45" fmla="*/ 1862137 w 1990725"/>
              <a:gd name="connsiteY45" fmla="*/ 214312 h 438150"/>
              <a:gd name="connsiteX46" fmla="*/ 1757362 w 1990725"/>
              <a:gd name="connsiteY46" fmla="*/ 230981 h 438150"/>
              <a:gd name="connsiteX47" fmla="*/ 1562100 w 1990725"/>
              <a:gd name="connsiteY47" fmla="*/ 257175 h 438150"/>
              <a:gd name="connsiteX48" fmla="*/ 1307306 w 1990725"/>
              <a:gd name="connsiteY48" fmla="*/ 285750 h 438150"/>
              <a:gd name="connsiteX49" fmla="*/ 883443 w 1990725"/>
              <a:gd name="connsiteY49" fmla="*/ 340519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90725" h="438150">
                <a:moveTo>
                  <a:pt x="883443" y="340519"/>
                </a:moveTo>
                <a:lnTo>
                  <a:pt x="609600" y="376237"/>
                </a:lnTo>
                <a:lnTo>
                  <a:pt x="428625" y="400050"/>
                </a:lnTo>
                <a:lnTo>
                  <a:pt x="338137" y="423862"/>
                </a:lnTo>
                <a:lnTo>
                  <a:pt x="316706" y="431006"/>
                </a:lnTo>
                <a:lnTo>
                  <a:pt x="292893" y="438150"/>
                </a:lnTo>
                <a:lnTo>
                  <a:pt x="250031" y="433387"/>
                </a:lnTo>
                <a:lnTo>
                  <a:pt x="204787" y="411956"/>
                </a:lnTo>
                <a:lnTo>
                  <a:pt x="150018" y="373856"/>
                </a:lnTo>
                <a:lnTo>
                  <a:pt x="102393" y="328612"/>
                </a:lnTo>
                <a:lnTo>
                  <a:pt x="50006" y="269081"/>
                </a:lnTo>
                <a:lnTo>
                  <a:pt x="21431" y="228600"/>
                </a:lnTo>
                <a:lnTo>
                  <a:pt x="4762" y="197644"/>
                </a:lnTo>
                <a:lnTo>
                  <a:pt x="0" y="178594"/>
                </a:lnTo>
                <a:lnTo>
                  <a:pt x="0" y="166687"/>
                </a:lnTo>
                <a:lnTo>
                  <a:pt x="7143" y="157162"/>
                </a:lnTo>
                <a:lnTo>
                  <a:pt x="21431" y="152400"/>
                </a:lnTo>
                <a:lnTo>
                  <a:pt x="52387" y="154781"/>
                </a:lnTo>
                <a:lnTo>
                  <a:pt x="107156" y="176212"/>
                </a:lnTo>
                <a:lnTo>
                  <a:pt x="147637" y="195262"/>
                </a:lnTo>
                <a:lnTo>
                  <a:pt x="188118" y="207169"/>
                </a:lnTo>
                <a:lnTo>
                  <a:pt x="235743" y="219075"/>
                </a:lnTo>
                <a:lnTo>
                  <a:pt x="283368" y="223837"/>
                </a:lnTo>
                <a:lnTo>
                  <a:pt x="354806" y="228600"/>
                </a:lnTo>
                <a:lnTo>
                  <a:pt x="419100" y="226219"/>
                </a:lnTo>
                <a:lnTo>
                  <a:pt x="607218" y="207169"/>
                </a:lnTo>
                <a:lnTo>
                  <a:pt x="866775" y="171450"/>
                </a:lnTo>
                <a:lnTo>
                  <a:pt x="1185862" y="121444"/>
                </a:lnTo>
                <a:lnTo>
                  <a:pt x="1314450" y="95250"/>
                </a:lnTo>
                <a:lnTo>
                  <a:pt x="1459706" y="64294"/>
                </a:lnTo>
                <a:lnTo>
                  <a:pt x="1616868" y="23812"/>
                </a:lnTo>
                <a:lnTo>
                  <a:pt x="1635918" y="11906"/>
                </a:lnTo>
                <a:lnTo>
                  <a:pt x="1666875" y="2381"/>
                </a:lnTo>
                <a:lnTo>
                  <a:pt x="1726406" y="0"/>
                </a:lnTo>
                <a:lnTo>
                  <a:pt x="1802606" y="14287"/>
                </a:lnTo>
                <a:lnTo>
                  <a:pt x="1876425" y="30956"/>
                </a:lnTo>
                <a:lnTo>
                  <a:pt x="1916906" y="45244"/>
                </a:lnTo>
                <a:lnTo>
                  <a:pt x="1950243" y="61912"/>
                </a:lnTo>
                <a:lnTo>
                  <a:pt x="1974056" y="78581"/>
                </a:lnTo>
                <a:lnTo>
                  <a:pt x="1983581" y="90487"/>
                </a:lnTo>
                <a:lnTo>
                  <a:pt x="1990725" y="109537"/>
                </a:lnTo>
                <a:lnTo>
                  <a:pt x="1990725" y="128587"/>
                </a:lnTo>
                <a:lnTo>
                  <a:pt x="1981200" y="150019"/>
                </a:lnTo>
                <a:lnTo>
                  <a:pt x="1957387" y="173831"/>
                </a:lnTo>
                <a:lnTo>
                  <a:pt x="1914525" y="192881"/>
                </a:lnTo>
                <a:lnTo>
                  <a:pt x="1862137" y="214312"/>
                </a:lnTo>
                <a:lnTo>
                  <a:pt x="1757362" y="230981"/>
                </a:lnTo>
                <a:lnTo>
                  <a:pt x="1562100" y="257175"/>
                </a:lnTo>
                <a:lnTo>
                  <a:pt x="1307306" y="285750"/>
                </a:lnTo>
                <a:lnTo>
                  <a:pt x="883443" y="3405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99ED023-6B9F-4CF0-B3FC-FFDECB865A23}"/>
              </a:ext>
            </a:extLst>
          </p:cNvPr>
          <p:cNvSpPr/>
          <p:nvPr/>
        </p:nvSpPr>
        <p:spPr>
          <a:xfrm>
            <a:off x="4900613" y="4297364"/>
            <a:ext cx="2386012" cy="434975"/>
          </a:xfrm>
          <a:custGeom>
            <a:avLst/>
            <a:gdLst>
              <a:gd name="connsiteX0" fmla="*/ 845343 w 2386012"/>
              <a:gd name="connsiteY0" fmla="*/ 352425 h 433388"/>
              <a:gd name="connsiteX1" fmla="*/ 538162 w 2386012"/>
              <a:gd name="connsiteY1" fmla="*/ 397669 h 433388"/>
              <a:gd name="connsiteX2" fmla="*/ 357187 w 2386012"/>
              <a:gd name="connsiteY2" fmla="*/ 431007 h 433388"/>
              <a:gd name="connsiteX3" fmla="*/ 338137 w 2386012"/>
              <a:gd name="connsiteY3" fmla="*/ 433388 h 433388"/>
              <a:gd name="connsiteX4" fmla="*/ 316706 w 2386012"/>
              <a:gd name="connsiteY4" fmla="*/ 428625 h 433388"/>
              <a:gd name="connsiteX5" fmla="*/ 273843 w 2386012"/>
              <a:gd name="connsiteY5" fmla="*/ 411957 h 433388"/>
              <a:gd name="connsiteX6" fmla="*/ 228600 w 2386012"/>
              <a:gd name="connsiteY6" fmla="*/ 388144 h 433388"/>
              <a:gd name="connsiteX7" fmla="*/ 130968 w 2386012"/>
              <a:gd name="connsiteY7" fmla="*/ 319088 h 433388"/>
              <a:gd name="connsiteX8" fmla="*/ 57150 w 2386012"/>
              <a:gd name="connsiteY8" fmla="*/ 264319 h 433388"/>
              <a:gd name="connsiteX9" fmla="*/ 30956 w 2386012"/>
              <a:gd name="connsiteY9" fmla="*/ 235744 h 433388"/>
              <a:gd name="connsiteX10" fmla="*/ 14287 w 2386012"/>
              <a:gd name="connsiteY10" fmla="*/ 207169 h 433388"/>
              <a:gd name="connsiteX11" fmla="*/ 4762 w 2386012"/>
              <a:gd name="connsiteY11" fmla="*/ 183357 h 433388"/>
              <a:gd name="connsiteX12" fmla="*/ 0 w 2386012"/>
              <a:gd name="connsiteY12" fmla="*/ 159544 h 433388"/>
              <a:gd name="connsiteX13" fmla="*/ 0 w 2386012"/>
              <a:gd name="connsiteY13" fmla="*/ 147638 h 433388"/>
              <a:gd name="connsiteX14" fmla="*/ 9525 w 2386012"/>
              <a:gd name="connsiteY14" fmla="*/ 135732 h 433388"/>
              <a:gd name="connsiteX15" fmla="*/ 40481 w 2386012"/>
              <a:gd name="connsiteY15" fmla="*/ 138113 h 433388"/>
              <a:gd name="connsiteX16" fmla="*/ 135731 w 2386012"/>
              <a:gd name="connsiteY16" fmla="*/ 176213 h 433388"/>
              <a:gd name="connsiteX17" fmla="*/ 173831 w 2386012"/>
              <a:gd name="connsiteY17" fmla="*/ 188119 h 433388"/>
              <a:gd name="connsiteX18" fmla="*/ 276225 w 2386012"/>
              <a:gd name="connsiteY18" fmla="*/ 202407 h 433388"/>
              <a:gd name="connsiteX19" fmla="*/ 378618 w 2386012"/>
              <a:gd name="connsiteY19" fmla="*/ 209550 h 433388"/>
              <a:gd name="connsiteX20" fmla="*/ 550068 w 2386012"/>
              <a:gd name="connsiteY20" fmla="*/ 204788 h 433388"/>
              <a:gd name="connsiteX21" fmla="*/ 847725 w 2386012"/>
              <a:gd name="connsiteY21" fmla="*/ 180975 h 433388"/>
              <a:gd name="connsiteX22" fmla="*/ 1207293 w 2386012"/>
              <a:gd name="connsiteY22" fmla="*/ 159544 h 433388"/>
              <a:gd name="connsiteX23" fmla="*/ 1462087 w 2386012"/>
              <a:gd name="connsiteY23" fmla="*/ 111919 h 433388"/>
              <a:gd name="connsiteX24" fmla="*/ 1595437 w 2386012"/>
              <a:gd name="connsiteY24" fmla="*/ 100013 h 433388"/>
              <a:gd name="connsiteX25" fmla="*/ 1707356 w 2386012"/>
              <a:gd name="connsiteY25" fmla="*/ 80963 h 433388"/>
              <a:gd name="connsiteX26" fmla="*/ 1854993 w 2386012"/>
              <a:gd name="connsiteY26" fmla="*/ 47625 h 433388"/>
              <a:gd name="connsiteX27" fmla="*/ 1990725 w 2386012"/>
              <a:gd name="connsiteY27" fmla="*/ 0 h 433388"/>
              <a:gd name="connsiteX28" fmla="*/ 2045493 w 2386012"/>
              <a:gd name="connsiteY28" fmla="*/ 2382 h 433388"/>
              <a:gd name="connsiteX29" fmla="*/ 2114550 w 2386012"/>
              <a:gd name="connsiteY29" fmla="*/ 9525 h 433388"/>
              <a:gd name="connsiteX30" fmla="*/ 2207418 w 2386012"/>
              <a:gd name="connsiteY30" fmla="*/ 26194 h 433388"/>
              <a:gd name="connsiteX31" fmla="*/ 2297906 w 2386012"/>
              <a:gd name="connsiteY31" fmla="*/ 50007 h 433388"/>
              <a:gd name="connsiteX32" fmla="*/ 2345531 w 2386012"/>
              <a:gd name="connsiteY32" fmla="*/ 73819 h 433388"/>
              <a:gd name="connsiteX33" fmla="*/ 2364581 w 2386012"/>
              <a:gd name="connsiteY33" fmla="*/ 90488 h 433388"/>
              <a:gd name="connsiteX34" fmla="*/ 2381250 w 2386012"/>
              <a:gd name="connsiteY34" fmla="*/ 107157 h 433388"/>
              <a:gd name="connsiteX35" fmla="*/ 2386012 w 2386012"/>
              <a:gd name="connsiteY35" fmla="*/ 121444 h 433388"/>
              <a:gd name="connsiteX36" fmla="*/ 2383631 w 2386012"/>
              <a:gd name="connsiteY36" fmla="*/ 147638 h 433388"/>
              <a:gd name="connsiteX37" fmla="*/ 2369343 w 2386012"/>
              <a:gd name="connsiteY37" fmla="*/ 166688 h 433388"/>
              <a:gd name="connsiteX38" fmla="*/ 2338387 w 2386012"/>
              <a:gd name="connsiteY38" fmla="*/ 192882 h 433388"/>
              <a:gd name="connsiteX39" fmla="*/ 2276475 w 2386012"/>
              <a:gd name="connsiteY39" fmla="*/ 219075 h 433388"/>
              <a:gd name="connsiteX40" fmla="*/ 2176462 w 2386012"/>
              <a:gd name="connsiteY40" fmla="*/ 230982 h 433388"/>
              <a:gd name="connsiteX41" fmla="*/ 1881187 w 2386012"/>
              <a:gd name="connsiteY41" fmla="*/ 257175 h 433388"/>
              <a:gd name="connsiteX42" fmla="*/ 1452562 w 2386012"/>
              <a:gd name="connsiteY42" fmla="*/ 295275 h 433388"/>
              <a:gd name="connsiteX43" fmla="*/ 1200150 w 2386012"/>
              <a:gd name="connsiteY43" fmla="*/ 314325 h 433388"/>
              <a:gd name="connsiteX44" fmla="*/ 845343 w 2386012"/>
              <a:gd name="connsiteY44" fmla="*/ 352425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86012" h="433388">
                <a:moveTo>
                  <a:pt x="845343" y="352425"/>
                </a:moveTo>
                <a:lnTo>
                  <a:pt x="538162" y="397669"/>
                </a:lnTo>
                <a:lnTo>
                  <a:pt x="357187" y="431007"/>
                </a:lnTo>
                <a:lnTo>
                  <a:pt x="338137" y="433388"/>
                </a:lnTo>
                <a:lnTo>
                  <a:pt x="316706" y="428625"/>
                </a:lnTo>
                <a:lnTo>
                  <a:pt x="273843" y="411957"/>
                </a:lnTo>
                <a:lnTo>
                  <a:pt x="228600" y="388144"/>
                </a:lnTo>
                <a:lnTo>
                  <a:pt x="130968" y="319088"/>
                </a:lnTo>
                <a:lnTo>
                  <a:pt x="57150" y="264319"/>
                </a:lnTo>
                <a:lnTo>
                  <a:pt x="30956" y="235744"/>
                </a:lnTo>
                <a:lnTo>
                  <a:pt x="14287" y="207169"/>
                </a:lnTo>
                <a:lnTo>
                  <a:pt x="4762" y="183357"/>
                </a:lnTo>
                <a:lnTo>
                  <a:pt x="0" y="159544"/>
                </a:lnTo>
                <a:lnTo>
                  <a:pt x="0" y="147638"/>
                </a:lnTo>
                <a:lnTo>
                  <a:pt x="9525" y="135732"/>
                </a:lnTo>
                <a:lnTo>
                  <a:pt x="40481" y="138113"/>
                </a:lnTo>
                <a:lnTo>
                  <a:pt x="135731" y="176213"/>
                </a:lnTo>
                <a:lnTo>
                  <a:pt x="173831" y="188119"/>
                </a:lnTo>
                <a:lnTo>
                  <a:pt x="276225" y="202407"/>
                </a:lnTo>
                <a:lnTo>
                  <a:pt x="378618" y="209550"/>
                </a:lnTo>
                <a:lnTo>
                  <a:pt x="550068" y="204788"/>
                </a:lnTo>
                <a:lnTo>
                  <a:pt x="847725" y="180975"/>
                </a:lnTo>
                <a:lnTo>
                  <a:pt x="1207293" y="159544"/>
                </a:lnTo>
                <a:lnTo>
                  <a:pt x="1462087" y="111919"/>
                </a:lnTo>
                <a:lnTo>
                  <a:pt x="1595437" y="100013"/>
                </a:lnTo>
                <a:lnTo>
                  <a:pt x="1707356" y="80963"/>
                </a:lnTo>
                <a:lnTo>
                  <a:pt x="1854993" y="47625"/>
                </a:lnTo>
                <a:lnTo>
                  <a:pt x="1990725" y="0"/>
                </a:lnTo>
                <a:lnTo>
                  <a:pt x="2045493" y="2382"/>
                </a:lnTo>
                <a:lnTo>
                  <a:pt x="2114550" y="9525"/>
                </a:lnTo>
                <a:lnTo>
                  <a:pt x="2207418" y="26194"/>
                </a:lnTo>
                <a:lnTo>
                  <a:pt x="2297906" y="50007"/>
                </a:lnTo>
                <a:lnTo>
                  <a:pt x="2345531" y="73819"/>
                </a:lnTo>
                <a:lnTo>
                  <a:pt x="2364581" y="90488"/>
                </a:lnTo>
                <a:lnTo>
                  <a:pt x="2381250" y="107157"/>
                </a:lnTo>
                <a:lnTo>
                  <a:pt x="2386012" y="121444"/>
                </a:lnTo>
                <a:lnTo>
                  <a:pt x="2383631" y="147638"/>
                </a:lnTo>
                <a:lnTo>
                  <a:pt x="2369343" y="166688"/>
                </a:lnTo>
                <a:lnTo>
                  <a:pt x="2338387" y="192882"/>
                </a:lnTo>
                <a:lnTo>
                  <a:pt x="2276475" y="219075"/>
                </a:lnTo>
                <a:lnTo>
                  <a:pt x="2176462" y="230982"/>
                </a:lnTo>
                <a:lnTo>
                  <a:pt x="1881187" y="257175"/>
                </a:lnTo>
                <a:lnTo>
                  <a:pt x="1452562" y="295275"/>
                </a:lnTo>
                <a:lnTo>
                  <a:pt x="1200150" y="314325"/>
                </a:lnTo>
                <a:lnTo>
                  <a:pt x="845343" y="3524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94CCCC2-9F2B-4D71-8B90-746420262C83}"/>
              </a:ext>
            </a:extLst>
          </p:cNvPr>
          <p:cNvSpPr/>
          <p:nvPr/>
        </p:nvSpPr>
        <p:spPr>
          <a:xfrm rot="16200000">
            <a:off x="5900738" y="2606675"/>
            <a:ext cx="1790700" cy="368300"/>
          </a:xfrm>
          <a:custGeom>
            <a:avLst/>
            <a:gdLst>
              <a:gd name="connsiteX0" fmla="*/ 831056 w 1790700"/>
              <a:gd name="connsiteY0" fmla="*/ 347663 h 369094"/>
              <a:gd name="connsiteX1" fmla="*/ 531018 w 1790700"/>
              <a:gd name="connsiteY1" fmla="*/ 347663 h 369094"/>
              <a:gd name="connsiteX2" fmla="*/ 276225 w 1790700"/>
              <a:gd name="connsiteY2" fmla="*/ 347663 h 369094"/>
              <a:gd name="connsiteX3" fmla="*/ 130968 w 1790700"/>
              <a:gd name="connsiteY3" fmla="*/ 347663 h 369094"/>
              <a:gd name="connsiteX4" fmla="*/ 71437 w 1790700"/>
              <a:gd name="connsiteY4" fmla="*/ 335757 h 369094"/>
              <a:gd name="connsiteX5" fmla="*/ 30956 w 1790700"/>
              <a:gd name="connsiteY5" fmla="*/ 321469 h 369094"/>
              <a:gd name="connsiteX6" fmla="*/ 7143 w 1790700"/>
              <a:gd name="connsiteY6" fmla="*/ 304800 h 369094"/>
              <a:gd name="connsiteX7" fmla="*/ 0 w 1790700"/>
              <a:gd name="connsiteY7" fmla="*/ 285750 h 369094"/>
              <a:gd name="connsiteX8" fmla="*/ 2381 w 1790700"/>
              <a:gd name="connsiteY8" fmla="*/ 261938 h 369094"/>
              <a:gd name="connsiteX9" fmla="*/ 21431 w 1790700"/>
              <a:gd name="connsiteY9" fmla="*/ 235744 h 369094"/>
              <a:gd name="connsiteX10" fmla="*/ 52387 w 1790700"/>
              <a:gd name="connsiteY10" fmla="*/ 209550 h 369094"/>
              <a:gd name="connsiteX11" fmla="*/ 95250 w 1790700"/>
              <a:gd name="connsiteY11" fmla="*/ 180975 h 369094"/>
              <a:gd name="connsiteX12" fmla="*/ 150018 w 1790700"/>
              <a:gd name="connsiteY12" fmla="*/ 150019 h 369094"/>
              <a:gd name="connsiteX13" fmla="*/ 183356 w 1790700"/>
              <a:gd name="connsiteY13" fmla="*/ 130969 h 369094"/>
              <a:gd name="connsiteX14" fmla="*/ 226218 w 1790700"/>
              <a:gd name="connsiteY14" fmla="*/ 114300 h 369094"/>
              <a:gd name="connsiteX15" fmla="*/ 269081 w 1790700"/>
              <a:gd name="connsiteY15" fmla="*/ 100013 h 369094"/>
              <a:gd name="connsiteX16" fmla="*/ 314325 w 1790700"/>
              <a:gd name="connsiteY16" fmla="*/ 97632 h 369094"/>
              <a:gd name="connsiteX17" fmla="*/ 354806 w 1790700"/>
              <a:gd name="connsiteY17" fmla="*/ 102394 h 369094"/>
              <a:gd name="connsiteX18" fmla="*/ 416718 w 1790700"/>
              <a:gd name="connsiteY18" fmla="*/ 111919 h 369094"/>
              <a:gd name="connsiteX19" fmla="*/ 502443 w 1790700"/>
              <a:gd name="connsiteY19" fmla="*/ 121444 h 369094"/>
              <a:gd name="connsiteX20" fmla="*/ 631031 w 1790700"/>
              <a:gd name="connsiteY20" fmla="*/ 133350 h 369094"/>
              <a:gd name="connsiteX21" fmla="*/ 831056 w 1790700"/>
              <a:gd name="connsiteY21" fmla="*/ 140494 h 369094"/>
              <a:gd name="connsiteX22" fmla="*/ 1092993 w 1790700"/>
              <a:gd name="connsiteY22" fmla="*/ 142875 h 369094"/>
              <a:gd name="connsiteX23" fmla="*/ 1307306 w 1790700"/>
              <a:gd name="connsiteY23" fmla="*/ 135732 h 369094"/>
              <a:gd name="connsiteX24" fmla="*/ 1509712 w 1790700"/>
              <a:gd name="connsiteY24" fmla="*/ 126207 h 369094"/>
              <a:gd name="connsiteX25" fmla="*/ 1564481 w 1790700"/>
              <a:gd name="connsiteY25" fmla="*/ 116682 h 369094"/>
              <a:gd name="connsiteX26" fmla="*/ 1600200 w 1790700"/>
              <a:gd name="connsiteY26" fmla="*/ 104775 h 369094"/>
              <a:gd name="connsiteX27" fmla="*/ 1635918 w 1790700"/>
              <a:gd name="connsiteY27" fmla="*/ 83344 h 369094"/>
              <a:gd name="connsiteX28" fmla="*/ 1695450 w 1790700"/>
              <a:gd name="connsiteY28" fmla="*/ 40482 h 369094"/>
              <a:gd name="connsiteX29" fmla="*/ 1731168 w 1790700"/>
              <a:gd name="connsiteY29" fmla="*/ 11907 h 369094"/>
              <a:gd name="connsiteX30" fmla="*/ 1752600 w 1790700"/>
              <a:gd name="connsiteY30" fmla="*/ 2382 h 369094"/>
              <a:gd name="connsiteX31" fmla="*/ 1766887 w 1790700"/>
              <a:gd name="connsiteY31" fmla="*/ 0 h 369094"/>
              <a:gd name="connsiteX32" fmla="*/ 1776412 w 1790700"/>
              <a:gd name="connsiteY32" fmla="*/ 0 h 369094"/>
              <a:gd name="connsiteX33" fmla="*/ 1788318 w 1790700"/>
              <a:gd name="connsiteY33" fmla="*/ 4763 h 369094"/>
              <a:gd name="connsiteX34" fmla="*/ 1790700 w 1790700"/>
              <a:gd name="connsiteY34" fmla="*/ 11907 h 369094"/>
              <a:gd name="connsiteX35" fmla="*/ 1781175 w 1790700"/>
              <a:gd name="connsiteY35" fmla="*/ 47625 h 369094"/>
              <a:gd name="connsiteX36" fmla="*/ 1731168 w 1790700"/>
              <a:gd name="connsiteY36" fmla="*/ 150019 h 369094"/>
              <a:gd name="connsiteX37" fmla="*/ 1685925 w 1790700"/>
              <a:gd name="connsiteY37" fmla="*/ 228600 h 369094"/>
              <a:gd name="connsiteX38" fmla="*/ 1626393 w 1790700"/>
              <a:gd name="connsiteY38" fmla="*/ 300038 h 369094"/>
              <a:gd name="connsiteX39" fmla="*/ 1578768 w 1790700"/>
              <a:gd name="connsiteY39" fmla="*/ 338138 h 369094"/>
              <a:gd name="connsiteX40" fmla="*/ 1531143 w 1790700"/>
              <a:gd name="connsiteY40" fmla="*/ 359569 h 369094"/>
              <a:gd name="connsiteX41" fmla="*/ 1488281 w 1790700"/>
              <a:gd name="connsiteY41" fmla="*/ 369094 h 369094"/>
              <a:gd name="connsiteX42" fmla="*/ 1421606 w 1790700"/>
              <a:gd name="connsiteY42" fmla="*/ 369094 h 369094"/>
              <a:gd name="connsiteX43" fmla="*/ 1247775 w 1790700"/>
              <a:gd name="connsiteY43" fmla="*/ 357188 h 369094"/>
              <a:gd name="connsiteX44" fmla="*/ 831056 w 1790700"/>
              <a:gd name="connsiteY44" fmla="*/ 347663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90700" h="369094">
                <a:moveTo>
                  <a:pt x="831056" y="347663"/>
                </a:moveTo>
                <a:lnTo>
                  <a:pt x="531018" y="347663"/>
                </a:lnTo>
                <a:lnTo>
                  <a:pt x="276225" y="347663"/>
                </a:lnTo>
                <a:lnTo>
                  <a:pt x="130968" y="347663"/>
                </a:lnTo>
                <a:lnTo>
                  <a:pt x="71437" y="335757"/>
                </a:lnTo>
                <a:lnTo>
                  <a:pt x="30956" y="321469"/>
                </a:lnTo>
                <a:lnTo>
                  <a:pt x="7143" y="304800"/>
                </a:lnTo>
                <a:lnTo>
                  <a:pt x="0" y="285750"/>
                </a:lnTo>
                <a:lnTo>
                  <a:pt x="2381" y="261938"/>
                </a:lnTo>
                <a:lnTo>
                  <a:pt x="21431" y="235744"/>
                </a:lnTo>
                <a:lnTo>
                  <a:pt x="52387" y="209550"/>
                </a:lnTo>
                <a:lnTo>
                  <a:pt x="95250" y="180975"/>
                </a:lnTo>
                <a:lnTo>
                  <a:pt x="150018" y="150019"/>
                </a:lnTo>
                <a:lnTo>
                  <a:pt x="183356" y="130969"/>
                </a:lnTo>
                <a:lnTo>
                  <a:pt x="226218" y="114300"/>
                </a:lnTo>
                <a:lnTo>
                  <a:pt x="269081" y="100013"/>
                </a:lnTo>
                <a:lnTo>
                  <a:pt x="314325" y="97632"/>
                </a:lnTo>
                <a:lnTo>
                  <a:pt x="354806" y="102394"/>
                </a:lnTo>
                <a:lnTo>
                  <a:pt x="416718" y="111919"/>
                </a:lnTo>
                <a:lnTo>
                  <a:pt x="502443" y="121444"/>
                </a:lnTo>
                <a:lnTo>
                  <a:pt x="631031" y="133350"/>
                </a:lnTo>
                <a:lnTo>
                  <a:pt x="831056" y="140494"/>
                </a:lnTo>
                <a:lnTo>
                  <a:pt x="1092993" y="142875"/>
                </a:lnTo>
                <a:lnTo>
                  <a:pt x="1307306" y="135732"/>
                </a:lnTo>
                <a:lnTo>
                  <a:pt x="1509712" y="126207"/>
                </a:lnTo>
                <a:lnTo>
                  <a:pt x="1564481" y="116682"/>
                </a:lnTo>
                <a:lnTo>
                  <a:pt x="1600200" y="104775"/>
                </a:lnTo>
                <a:lnTo>
                  <a:pt x="1635918" y="83344"/>
                </a:lnTo>
                <a:lnTo>
                  <a:pt x="1695450" y="40482"/>
                </a:lnTo>
                <a:lnTo>
                  <a:pt x="1731168" y="11907"/>
                </a:lnTo>
                <a:lnTo>
                  <a:pt x="1752600" y="2382"/>
                </a:lnTo>
                <a:lnTo>
                  <a:pt x="1766887" y="0"/>
                </a:lnTo>
                <a:lnTo>
                  <a:pt x="1776412" y="0"/>
                </a:lnTo>
                <a:lnTo>
                  <a:pt x="1788318" y="4763"/>
                </a:lnTo>
                <a:lnTo>
                  <a:pt x="1790700" y="11907"/>
                </a:lnTo>
                <a:lnTo>
                  <a:pt x="1781175" y="47625"/>
                </a:lnTo>
                <a:lnTo>
                  <a:pt x="1731168" y="150019"/>
                </a:lnTo>
                <a:lnTo>
                  <a:pt x="1685925" y="228600"/>
                </a:lnTo>
                <a:lnTo>
                  <a:pt x="1626393" y="300038"/>
                </a:lnTo>
                <a:lnTo>
                  <a:pt x="1578768" y="338138"/>
                </a:lnTo>
                <a:lnTo>
                  <a:pt x="1531143" y="359569"/>
                </a:lnTo>
                <a:lnTo>
                  <a:pt x="1488281" y="369094"/>
                </a:lnTo>
                <a:lnTo>
                  <a:pt x="1421606" y="369094"/>
                </a:lnTo>
                <a:lnTo>
                  <a:pt x="1247775" y="357188"/>
                </a:lnTo>
                <a:lnTo>
                  <a:pt x="831056" y="3476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7594BA-BC61-49CB-A430-E2166BADEDDE}"/>
              </a:ext>
            </a:extLst>
          </p:cNvPr>
          <p:cNvSpPr/>
          <p:nvPr/>
        </p:nvSpPr>
        <p:spPr>
          <a:xfrm>
            <a:off x="3919539" y="2424113"/>
            <a:ext cx="2547937" cy="596900"/>
          </a:xfrm>
          <a:custGeom>
            <a:avLst/>
            <a:gdLst>
              <a:gd name="connsiteX0" fmla="*/ 1404937 w 2547937"/>
              <a:gd name="connsiteY0" fmla="*/ 352425 h 597693"/>
              <a:gd name="connsiteX1" fmla="*/ 1133475 w 2547937"/>
              <a:gd name="connsiteY1" fmla="*/ 383381 h 597693"/>
              <a:gd name="connsiteX2" fmla="*/ 888206 w 2547937"/>
              <a:gd name="connsiteY2" fmla="*/ 447675 h 597693"/>
              <a:gd name="connsiteX3" fmla="*/ 788193 w 2547937"/>
              <a:gd name="connsiteY3" fmla="*/ 473868 h 597693"/>
              <a:gd name="connsiteX4" fmla="*/ 650081 w 2547937"/>
              <a:gd name="connsiteY4" fmla="*/ 509587 h 597693"/>
              <a:gd name="connsiteX5" fmla="*/ 502443 w 2547937"/>
              <a:gd name="connsiteY5" fmla="*/ 552450 h 597693"/>
              <a:gd name="connsiteX6" fmla="*/ 414337 w 2547937"/>
              <a:gd name="connsiteY6" fmla="*/ 588168 h 597693"/>
              <a:gd name="connsiteX7" fmla="*/ 392906 w 2547937"/>
              <a:gd name="connsiteY7" fmla="*/ 595312 h 597693"/>
              <a:gd name="connsiteX8" fmla="*/ 369093 w 2547937"/>
              <a:gd name="connsiteY8" fmla="*/ 597693 h 597693"/>
              <a:gd name="connsiteX9" fmla="*/ 314325 w 2547937"/>
              <a:gd name="connsiteY9" fmla="*/ 588168 h 597693"/>
              <a:gd name="connsiteX10" fmla="*/ 259556 w 2547937"/>
              <a:gd name="connsiteY10" fmla="*/ 561975 h 597693"/>
              <a:gd name="connsiteX11" fmla="*/ 207168 w 2547937"/>
              <a:gd name="connsiteY11" fmla="*/ 533400 h 597693"/>
              <a:gd name="connsiteX12" fmla="*/ 128587 w 2547937"/>
              <a:gd name="connsiteY12" fmla="*/ 478631 h 597693"/>
              <a:gd name="connsiteX13" fmla="*/ 59531 w 2547937"/>
              <a:gd name="connsiteY13" fmla="*/ 421481 h 597693"/>
              <a:gd name="connsiteX14" fmla="*/ 11906 w 2547937"/>
              <a:gd name="connsiteY14" fmla="*/ 366712 h 597693"/>
              <a:gd name="connsiteX15" fmla="*/ 0 w 2547937"/>
              <a:gd name="connsiteY15" fmla="*/ 345281 h 597693"/>
              <a:gd name="connsiteX16" fmla="*/ 2381 w 2547937"/>
              <a:gd name="connsiteY16" fmla="*/ 326231 h 597693"/>
              <a:gd name="connsiteX17" fmla="*/ 11906 w 2547937"/>
              <a:gd name="connsiteY17" fmla="*/ 319087 h 597693"/>
              <a:gd name="connsiteX18" fmla="*/ 35718 w 2547937"/>
              <a:gd name="connsiteY18" fmla="*/ 316706 h 597693"/>
              <a:gd name="connsiteX19" fmla="*/ 85725 w 2547937"/>
              <a:gd name="connsiteY19" fmla="*/ 323850 h 597693"/>
              <a:gd name="connsiteX20" fmla="*/ 138112 w 2547937"/>
              <a:gd name="connsiteY20" fmla="*/ 335756 h 597693"/>
              <a:gd name="connsiteX21" fmla="*/ 185737 w 2547937"/>
              <a:gd name="connsiteY21" fmla="*/ 345281 h 597693"/>
              <a:gd name="connsiteX22" fmla="*/ 240506 w 2547937"/>
              <a:gd name="connsiteY22" fmla="*/ 347662 h 597693"/>
              <a:gd name="connsiteX23" fmla="*/ 330993 w 2547937"/>
              <a:gd name="connsiteY23" fmla="*/ 342900 h 597693"/>
              <a:gd name="connsiteX24" fmla="*/ 495300 w 2547937"/>
              <a:gd name="connsiteY24" fmla="*/ 326231 h 597693"/>
              <a:gd name="connsiteX25" fmla="*/ 900112 w 2547937"/>
              <a:gd name="connsiteY25" fmla="*/ 266700 h 597693"/>
              <a:gd name="connsiteX26" fmla="*/ 1176337 w 2547937"/>
              <a:gd name="connsiteY26" fmla="*/ 200025 h 597693"/>
              <a:gd name="connsiteX27" fmla="*/ 1452562 w 2547937"/>
              <a:gd name="connsiteY27" fmla="*/ 164306 h 597693"/>
              <a:gd name="connsiteX28" fmla="*/ 1652587 w 2547937"/>
              <a:gd name="connsiteY28" fmla="*/ 138112 h 597693"/>
              <a:gd name="connsiteX29" fmla="*/ 1890712 w 2547937"/>
              <a:gd name="connsiteY29" fmla="*/ 90487 h 597693"/>
              <a:gd name="connsiteX30" fmla="*/ 2016918 w 2547937"/>
              <a:gd name="connsiteY30" fmla="*/ 64293 h 597693"/>
              <a:gd name="connsiteX31" fmla="*/ 2102643 w 2547937"/>
              <a:gd name="connsiteY31" fmla="*/ 35718 h 597693"/>
              <a:gd name="connsiteX32" fmla="*/ 2171700 w 2547937"/>
              <a:gd name="connsiteY32" fmla="*/ 0 h 597693"/>
              <a:gd name="connsiteX33" fmla="*/ 2216943 w 2547937"/>
              <a:gd name="connsiteY33" fmla="*/ 2381 h 597693"/>
              <a:gd name="connsiteX34" fmla="*/ 2295525 w 2547937"/>
              <a:gd name="connsiteY34" fmla="*/ 16668 h 597693"/>
              <a:gd name="connsiteX35" fmla="*/ 2383631 w 2547937"/>
              <a:gd name="connsiteY35" fmla="*/ 42862 h 597693"/>
              <a:gd name="connsiteX36" fmla="*/ 2462212 w 2547937"/>
              <a:gd name="connsiteY36" fmla="*/ 78581 h 597693"/>
              <a:gd name="connsiteX37" fmla="*/ 2486025 w 2547937"/>
              <a:gd name="connsiteY37" fmla="*/ 92868 h 597693"/>
              <a:gd name="connsiteX38" fmla="*/ 2505075 w 2547937"/>
              <a:gd name="connsiteY38" fmla="*/ 109537 h 597693"/>
              <a:gd name="connsiteX39" fmla="*/ 2533650 w 2547937"/>
              <a:gd name="connsiteY39" fmla="*/ 147637 h 597693"/>
              <a:gd name="connsiteX40" fmla="*/ 2547937 w 2547937"/>
              <a:gd name="connsiteY40" fmla="*/ 185737 h 597693"/>
              <a:gd name="connsiteX41" fmla="*/ 2545556 w 2547937"/>
              <a:gd name="connsiteY41" fmla="*/ 207168 h 597693"/>
              <a:gd name="connsiteX42" fmla="*/ 2540793 w 2547937"/>
              <a:gd name="connsiteY42" fmla="*/ 226218 h 597693"/>
              <a:gd name="connsiteX43" fmla="*/ 2526506 w 2547937"/>
              <a:gd name="connsiteY43" fmla="*/ 242887 h 597693"/>
              <a:gd name="connsiteX44" fmla="*/ 2497931 w 2547937"/>
              <a:gd name="connsiteY44" fmla="*/ 259556 h 597693"/>
              <a:gd name="connsiteX45" fmla="*/ 2455068 w 2547937"/>
              <a:gd name="connsiteY45" fmla="*/ 266700 h 597693"/>
              <a:gd name="connsiteX46" fmla="*/ 2324100 w 2547937"/>
              <a:gd name="connsiteY46" fmla="*/ 269081 h 597693"/>
              <a:gd name="connsiteX47" fmla="*/ 2164556 w 2547937"/>
              <a:gd name="connsiteY47" fmla="*/ 273843 h 597693"/>
              <a:gd name="connsiteX48" fmla="*/ 1902618 w 2547937"/>
              <a:gd name="connsiteY48" fmla="*/ 292893 h 597693"/>
              <a:gd name="connsiteX49" fmla="*/ 1624012 w 2547937"/>
              <a:gd name="connsiteY49" fmla="*/ 319087 h 597693"/>
              <a:gd name="connsiteX50" fmla="*/ 1404937 w 2547937"/>
              <a:gd name="connsiteY50" fmla="*/ 352425 h 59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47937" h="597693">
                <a:moveTo>
                  <a:pt x="1404937" y="352425"/>
                </a:moveTo>
                <a:lnTo>
                  <a:pt x="1133475" y="383381"/>
                </a:lnTo>
                <a:lnTo>
                  <a:pt x="888206" y="447675"/>
                </a:lnTo>
                <a:lnTo>
                  <a:pt x="788193" y="473868"/>
                </a:lnTo>
                <a:lnTo>
                  <a:pt x="650081" y="509587"/>
                </a:lnTo>
                <a:lnTo>
                  <a:pt x="502443" y="552450"/>
                </a:lnTo>
                <a:lnTo>
                  <a:pt x="414337" y="588168"/>
                </a:lnTo>
                <a:lnTo>
                  <a:pt x="392906" y="595312"/>
                </a:lnTo>
                <a:lnTo>
                  <a:pt x="369093" y="597693"/>
                </a:lnTo>
                <a:lnTo>
                  <a:pt x="314325" y="588168"/>
                </a:lnTo>
                <a:lnTo>
                  <a:pt x="259556" y="561975"/>
                </a:lnTo>
                <a:lnTo>
                  <a:pt x="207168" y="533400"/>
                </a:lnTo>
                <a:lnTo>
                  <a:pt x="128587" y="478631"/>
                </a:lnTo>
                <a:lnTo>
                  <a:pt x="59531" y="421481"/>
                </a:lnTo>
                <a:lnTo>
                  <a:pt x="11906" y="366712"/>
                </a:lnTo>
                <a:lnTo>
                  <a:pt x="0" y="345281"/>
                </a:lnTo>
                <a:lnTo>
                  <a:pt x="2381" y="326231"/>
                </a:lnTo>
                <a:lnTo>
                  <a:pt x="11906" y="319087"/>
                </a:lnTo>
                <a:lnTo>
                  <a:pt x="35718" y="316706"/>
                </a:lnTo>
                <a:lnTo>
                  <a:pt x="85725" y="323850"/>
                </a:lnTo>
                <a:lnTo>
                  <a:pt x="138112" y="335756"/>
                </a:lnTo>
                <a:lnTo>
                  <a:pt x="185737" y="345281"/>
                </a:lnTo>
                <a:lnTo>
                  <a:pt x="240506" y="347662"/>
                </a:lnTo>
                <a:lnTo>
                  <a:pt x="330993" y="342900"/>
                </a:lnTo>
                <a:lnTo>
                  <a:pt x="495300" y="326231"/>
                </a:lnTo>
                <a:lnTo>
                  <a:pt x="900112" y="266700"/>
                </a:lnTo>
                <a:lnTo>
                  <a:pt x="1176337" y="200025"/>
                </a:lnTo>
                <a:lnTo>
                  <a:pt x="1452562" y="164306"/>
                </a:lnTo>
                <a:lnTo>
                  <a:pt x="1652587" y="138112"/>
                </a:lnTo>
                <a:lnTo>
                  <a:pt x="1890712" y="90487"/>
                </a:lnTo>
                <a:lnTo>
                  <a:pt x="2016918" y="64293"/>
                </a:lnTo>
                <a:lnTo>
                  <a:pt x="2102643" y="35718"/>
                </a:lnTo>
                <a:lnTo>
                  <a:pt x="2171700" y="0"/>
                </a:lnTo>
                <a:lnTo>
                  <a:pt x="2216943" y="2381"/>
                </a:lnTo>
                <a:lnTo>
                  <a:pt x="2295525" y="16668"/>
                </a:lnTo>
                <a:lnTo>
                  <a:pt x="2383631" y="42862"/>
                </a:lnTo>
                <a:lnTo>
                  <a:pt x="2462212" y="78581"/>
                </a:lnTo>
                <a:lnTo>
                  <a:pt x="2486025" y="92868"/>
                </a:lnTo>
                <a:lnTo>
                  <a:pt x="2505075" y="109537"/>
                </a:lnTo>
                <a:lnTo>
                  <a:pt x="2533650" y="147637"/>
                </a:lnTo>
                <a:lnTo>
                  <a:pt x="2547937" y="185737"/>
                </a:lnTo>
                <a:lnTo>
                  <a:pt x="2545556" y="207168"/>
                </a:lnTo>
                <a:lnTo>
                  <a:pt x="2540793" y="226218"/>
                </a:lnTo>
                <a:lnTo>
                  <a:pt x="2526506" y="242887"/>
                </a:lnTo>
                <a:lnTo>
                  <a:pt x="2497931" y="259556"/>
                </a:lnTo>
                <a:lnTo>
                  <a:pt x="2455068" y="266700"/>
                </a:lnTo>
                <a:lnTo>
                  <a:pt x="2324100" y="269081"/>
                </a:lnTo>
                <a:lnTo>
                  <a:pt x="2164556" y="273843"/>
                </a:lnTo>
                <a:lnTo>
                  <a:pt x="1902618" y="292893"/>
                </a:lnTo>
                <a:lnTo>
                  <a:pt x="1624012" y="319087"/>
                </a:lnTo>
                <a:lnTo>
                  <a:pt x="1404937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522829E-F9C5-4341-B172-FECD49EF7425}"/>
              </a:ext>
            </a:extLst>
          </p:cNvPr>
          <p:cNvSpPr/>
          <p:nvPr/>
        </p:nvSpPr>
        <p:spPr>
          <a:xfrm rot="16200000">
            <a:off x="3620295" y="2691607"/>
            <a:ext cx="2181225" cy="842963"/>
          </a:xfrm>
          <a:custGeom>
            <a:avLst/>
            <a:gdLst>
              <a:gd name="connsiteX0" fmla="*/ 902494 w 2181225"/>
              <a:gd name="connsiteY0" fmla="*/ 635793 h 842962"/>
              <a:gd name="connsiteX1" fmla="*/ 723900 w 2181225"/>
              <a:gd name="connsiteY1" fmla="*/ 573881 h 842962"/>
              <a:gd name="connsiteX2" fmla="*/ 611982 w 2181225"/>
              <a:gd name="connsiteY2" fmla="*/ 526256 h 842962"/>
              <a:gd name="connsiteX3" fmla="*/ 519113 w 2181225"/>
              <a:gd name="connsiteY3" fmla="*/ 478631 h 842962"/>
              <a:gd name="connsiteX4" fmla="*/ 421482 w 2181225"/>
              <a:gd name="connsiteY4" fmla="*/ 416718 h 842962"/>
              <a:gd name="connsiteX5" fmla="*/ 295275 w 2181225"/>
              <a:gd name="connsiteY5" fmla="*/ 321468 h 842962"/>
              <a:gd name="connsiteX6" fmla="*/ 180975 w 2181225"/>
              <a:gd name="connsiteY6" fmla="*/ 228600 h 842962"/>
              <a:gd name="connsiteX7" fmla="*/ 78582 w 2181225"/>
              <a:gd name="connsiteY7" fmla="*/ 133350 h 842962"/>
              <a:gd name="connsiteX8" fmla="*/ 16669 w 2181225"/>
              <a:gd name="connsiteY8" fmla="*/ 64293 h 842962"/>
              <a:gd name="connsiteX9" fmla="*/ 2382 w 2181225"/>
              <a:gd name="connsiteY9" fmla="*/ 38100 h 842962"/>
              <a:gd name="connsiteX10" fmla="*/ 0 w 2181225"/>
              <a:gd name="connsiteY10" fmla="*/ 26193 h 842962"/>
              <a:gd name="connsiteX11" fmla="*/ 2382 w 2181225"/>
              <a:gd name="connsiteY11" fmla="*/ 7143 h 842962"/>
              <a:gd name="connsiteX12" fmla="*/ 9525 w 2181225"/>
              <a:gd name="connsiteY12" fmla="*/ 0 h 842962"/>
              <a:gd name="connsiteX13" fmla="*/ 28575 w 2181225"/>
              <a:gd name="connsiteY13" fmla="*/ 0 h 842962"/>
              <a:gd name="connsiteX14" fmla="*/ 64294 w 2181225"/>
              <a:gd name="connsiteY14" fmla="*/ 14287 h 842962"/>
              <a:gd name="connsiteX15" fmla="*/ 166688 w 2181225"/>
              <a:gd name="connsiteY15" fmla="*/ 97631 h 842962"/>
              <a:gd name="connsiteX16" fmla="*/ 261938 w 2181225"/>
              <a:gd name="connsiteY16" fmla="*/ 161925 h 842962"/>
              <a:gd name="connsiteX17" fmla="*/ 333375 w 2181225"/>
              <a:gd name="connsiteY17" fmla="*/ 207168 h 842962"/>
              <a:gd name="connsiteX18" fmla="*/ 409575 w 2181225"/>
              <a:gd name="connsiteY18" fmla="*/ 250031 h 842962"/>
              <a:gd name="connsiteX19" fmla="*/ 492919 w 2181225"/>
              <a:gd name="connsiteY19" fmla="*/ 292893 h 842962"/>
              <a:gd name="connsiteX20" fmla="*/ 607219 w 2181225"/>
              <a:gd name="connsiteY20" fmla="*/ 347662 h 842962"/>
              <a:gd name="connsiteX21" fmla="*/ 719138 w 2181225"/>
              <a:gd name="connsiteY21" fmla="*/ 390525 h 842962"/>
              <a:gd name="connsiteX22" fmla="*/ 869157 w 2181225"/>
              <a:gd name="connsiteY22" fmla="*/ 438150 h 842962"/>
              <a:gd name="connsiteX23" fmla="*/ 983457 w 2181225"/>
              <a:gd name="connsiteY23" fmla="*/ 469106 h 842962"/>
              <a:gd name="connsiteX24" fmla="*/ 1133475 w 2181225"/>
              <a:gd name="connsiteY24" fmla="*/ 502443 h 842962"/>
              <a:gd name="connsiteX25" fmla="*/ 1219200 w 2181225"/>
              <a:gd name="connsiteY25" fmla="*/ 514350 h 842962"/>
              <a:gd name="connsiteX26" fmla="*/ 1331119 w 2181225"/>
              <a:gd name="connsiteY26" fmla="*/ 523875 h 842962"/>
              <a:gd name="connsiteX27" fmla="*/ 1514475 w 2181225"/>
              <a:gd name="connsiteY27" fmla="*/ 531018 h 842962"/>
              <a:gd name="connsiteX28" fmla="*/ 1638300 w 2181225"/>
              <a:gd name="connsiteY28" fmla="*/ 542925 h 842962"/>
              <a:gd name="connsiteX29" fmla="*/ 1843088 w 2181225"/>
              <a:gd name="connsiteY29" fmla="*/ 550068 h 842962"/>
              <a:gd name="connsiteX30" fmla="*/ 1897857 w 2181225"/>
              <a:gd name="connsiteY30" fmla="*/ 531018 h 842962"/>
              <a:gd name="connsiteX31" fmla="*/ 1957388 w 2181225"/>
              <a:gd name="connsiteY31" fmla="*/ 502443 h 842962"/>
              <a:gd name="connsiteX32" fmla="*/ 2026444 w 2181225"/>
              <a:gd name="connsiteY32" fmla="*/ 454818 h 842962"/>
              <a:gd name="connsiteX33" fmla="*/ 2085975 w 2181225"/>
              <a:gd name="connsiteY33" fmla="*/ 407193 h 842962"/>
              <a:gd name="connsiteX34" fmla="*/ 2174082 w 2181225"/>
              <a:gd name="connsiteY34" fmla="*/ 297656 h 842962"/>
              <a:gd name="connsiteX35" fmla="*/ 2181225 w 2181225"/>
              <a:gd name="connsiteY35" fmla="*/ 395287 h 842962"/>
              <a:gd name="connsiteX36" fmla="*/ 2100263 w 2181225"/>
              <a:gd name="connsiteY36" fmla="*/ 581025 h 842962"/>
              <a:gd name="connsiteX37" fmla="*/ 2055019 w 2181225"/>
              <a:gd name="connsiteY37" fmla="*/ 659606 h 842962"/>
              <a:gd name="connsiteX38" fmla="*/ 2014538 w 2181225"/>
              <a:gd name="connsiteY38" fmla="*/ 728662 h 842962"/>
              <a:gd name="connsiteX39" fmla="*/ 1976438 w 2181225"/>
              <a:gd name="connsiteY39" fmla="*/ 781050 h 842962"/>
              <a:gd name="connsiteX40" fmla="*/ 1938338 w 2181225"/>
              <a:gd name="connsiteY40" fmla="*/ 821531 h 842962"/>
              <a:gd name="connsiteX41" fmla="*/ 1912144 w 2181225"/>
              <a:gd name="connsiteY41" fmla="*/ 838200 h 842962"/>
              <a:gd name="connsiteX42" fmla="*/ 1888332 w 2181225"/>
              <a:gd name="connsiteY42" fmla="*/ 842962 h 842962"/>
              <a:gd name="connsiteX43" fmla="*/ 1862138 w 2181225"/>
              <a:gd name="connsiteY43" fmla="*/ 840581 h 842962"/>
              <a:gd name="connsiteX44" fmla="*/ 1835944 w 2181225"/>
              <a:gd name="connsiteY44" fmla="*/ 828675 h 842962"/>
              <a:gd name="connsiteX45" fmla="*/ 1812132 w 2181225"/>
              <a:gd name="connsiteY45" fmla="*/ 819150 h 842962"/>
              <a:gd name="connsiteX46" fmla="*/ 1659732 w 2181225"/>
              <a:gd name="connsiteY46" fmla="*/ 804862 h 842962"/>
              <a:gd name="connsiteX47" fmla="*/ 1557338 w 2181225"/>
              <a:gd name="connsiteY47" fmla="*/ 795337 h 842962"/>
              <a:gd name="connsiteX48" fmla="*/ 1395413 w 2181225"/>
              <a:gd name="connsiteY48" fmla="*/ 769143 h 842962"/>
              <a:gd name="connsiteX49" fmla="*/ 1300163 w 2181225"/>
              <a:gd name="connsiteY49" fmla="*/ 747712 h 842962"/>
              <a:gd name="connsiteX50" fmla="*/ 1171575 w 2181225"/>
              <a:gd name="connsiteY50" fmla="*/ 714375 h 842962"/>
              <a:gd name="connsiteX51" fmla="*/ 902494 w 2181225"/>
              <a:gd name="connsiteY51" fmla="*/ 635793 h 84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81225" h="842962">
                <a:moveTo>
                  <a:pt x="902494" y="635793"/>
                </a:moveTo>
                <a:lnTo>
                  <a:pt x="723900" y="573881"/>
                </a:lnTo>
                <a:lnTo>
                  <a:pt x="611982" y="526256"/>
                </a:lnTo>
                <a:lnTo>
                  <a:pt x="519113" y="478631"/>
                </a:lnTo>
                <a:lnTo>
                  <a:pt x="421482" y="416718"/>
                </a:lnTo>
                <a:lnTo>
                  <a:pt x="295275" y="321468"/>
                </a:lnTo>
                <a:lnTo>
                  <a:pt x="180975" y="228600"/>
                </a:lnTo>
                <a:lnTo>
                  <a:pt x="78582" y="133350"/>
                </a:lnTo>
                <a:lnTo>
                  <a:pt x="16669" y="64293"/>
                </a:lnTo>
                <a:lnTo>
                  <a:pt x="2382" y="38100"/>
                </a:lnTo>
                <a:lnTo>
                  <a:pt x="0" y="26193"/>
                </a:lnTo>
                <a:lnTo>
                  <a:pt x="2382" y="7143"/>
                </a:lnTo>
                <a:lnTo>
                  <a:pt x="9525" y="0"/>
                </a:lnTo>
                <a:lnTo>
                  <a:pt x="28575" y="0"/>
                </a:lnTo>
                <a:lnTo>
                  <a:pt x="64294" y="14287"/>
                </a:lnTo>
                <a:lnTo>
                  <a:pt x="166688" y="97631"/>
                </a:lnTo>
                <a:lnTo>
                  <a:pt x="261938" y="161925"/>
                </a:lnTo>
                <a:lnTo>
                  <a:pt x="333375" y="207168"/>
                </a:lnTo>
                <a:lnTo>
                  <a:pt x="409575" y="250031"/>
                </a:lnTo>
                <a:lnTo>
                  <a:pt x="492919" y="292893"/>
                </a:lnTo>
                <a:lnTo>
                  <a:pt x="607219" y="347662"/>
                </a:lnTo>
                <a:lnTo>
                  <a:pt x="719138" y="390525"/>
                </a:lnTo>
                <a:lnTo>
                  <a:pt x="869157" y="438150"/>
                </a:lnTo>
                <a:lnTo>
                  <a:pt x="983457" y="469106"/>
                </a:lnTo>
                <a:lnTo>
                  <a:pt x="1133475" y="502443"/>
                </a:lnTo>
                <a:lnTo>
                  <a:pt x="1219200" y="514350"/>
                </a:lnTo>
                <a:lnTo>
                  <a:pt x="1331119" y="523875"/>
                </a:lnTo>
                <a:lnTo>
                  <a:pt x="1514475" y="531018"/>
                </a:lnTo>
                <a:lnTo>
                  <a:pt x="1638300" y="542925"/>
                </a:lnTo>
                <a:lnTo>
                  <a:pt x="1843088" y="550068"/>
                </a:lnTo>
                <a:lnTo>
                  <a:pt x="1897857" y="531018"/>
                </a:lnTo>
                <a:lnTo>
                  <a:pt x="1957388" y="502443"/>
                </a:lnTo>
                <a:lnTo>
                  <a:pt x="2026444" y="454818"/>
                </a:lnTo>
                <a:lnTo>
                  <a:pt x="2085975" y="407193"/>
                </a:lnTo>
                <a:lnTo>
                  <a:pt x="2174082" y="297656"/>
                </a:lnTo>
                <a:lnTo>
                  <a:pt x="2181225" y="395287"/>
                </a:lnTo>
                <a:lnTo>
                  <a:pt x="2100263" y="581025"/>
                </a:lnTo>
                <a:lnTo>
                  <a:pt x="2055019" y="659606"/>
                </a:lnTo>
                <a:lnTo>
                  <a:pt x="2014538" y="728662"/>
                </a:lnTo>
                <a:lnTo>
                  <a:pt x="1976438" y="781050"/>
                </a:lnTo>
                <a:lnTo>
                  <a:pt x="1938338" y="821531"/>
                </a:lnTo>
                <a:lnTo>
                  <a:pt x="1912144" y="838200"/>
                </a:lnTo>
                <a:lnTo>
                  <a:pt x="1888332" y="842962"/>
                </a:lnTo>
                <a:lnTo>
                  <a:pt x="1862138" y="840581"/>
                </a:lnTo>
                <a:lnTo>
                  <a:pt x="1835944" y="828675"/>
                </a:lnTo>
                <a:lnTo>
                  <a:pt x="1812132" y="819150"/>
                </a:lnTo>
                <a:lnTo>
                  <a:pt x="1659732" y="804862"/>
                </a:lnTo>
                <a:lnTo>
                  <a:pt x="1557338" y="795337"/>
                </a:lnTo>
                <a:lnTo>
                  <a:pt x="1395413" y="769143"/>
                </a:lnTo>
                <a:lnTo>
                  <a:pt x="1300163" y="747712"/>
                </a:lnTo>
                <a:lnTo>
                  <a:pt x="1171575" y="714375"/>
                </a:lnTo>
                <a:lnTo>
                  <a:pt x="902494" y="6357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9D51F88-924A-4B0C-956D-1913FE4EC0A8}"/>
              </a:ext>
            </a:extLst>
          </p:cNvPr>
          <p:cNvSpPr/>
          <p:nvPr/>
        </p:nvSpPr>
        <p:spPr>
          <a:xfrm rot="16200000">
            <a:off x="4617244" y="2674144"/>
            <a:ext cx="1995488" cy="425450"/>
          </a:xfrm>
          <a:custGeom>
            <a:avLst/>
            <a:gdLst>
              <a:gd name="connsiteX0" fmla="*/ 954881 w 1995487"/>
              <a:gd name="connsiteY0" fmla="*/ 419100 h 426244"/>
              <a:gd name="connsiteX1" fmla="*/ 676275 w 1995487"/>
              <a:gd name="connsiteY1" fmla="*/ 421482 h 426244"/>
              <a:gd name="connsiteX2" fmla="*/ 511969 w 1995487"/>
              <a:gd name="connsiteY2" fmla="*/ 421482 h 426244"/>
              <a:gd name="connsiteX3" fmla="*/ 392906 w 1995487"/>
              <a:gd name="connsiteY3" fmla="*/ 411957 h 426244"/>
              <a:gd name="connsiteX4" fmla="*/ 285750 w 1995487"/>
              <a:gd name="connsiteY4" fmla="*/ 400050 h 426244"/>
              <a:gd name="connsiteX5" fmla="*/ 183356 w 1995487"/>
              <a:gd name="connsiteY5" fmla="*/ 388144 h 426244"/>
              <a:gd name="connsiteX6" fmla="*/ 83344 w 1995487"/>
              <a:gd name="connsiteY6" fmla="*/ 371475 h 426244"/>
              <a:gd name="connsiteX7" fmla="*/ 52387 w 1995487"/>
              <a:gd name="connsiteY7" fmla="*/ 357188 h 426244"/>
              <a:gd name="connsiteX8" fmla="*/ 19050 w 1995487"/>
              <a:gd name="connsiteY8" fmla="*/ 335757 h 426244"/>
              <a:gd name="connsiteX9" fmla="*/ 4762 w 1995487"/>
              <a:gd name="connsiteY9" fmla="*/ 311944 h 426244"/>
              <a:gd name="connsiteX10" fmla="*/ 0 w 1995487"/>
              <a:gd name="connsiteY10" fmla="*/ 288132 h 426244"/>
              <a:gd name="connsiteX11" fmla="*/ 9525 w 1995487"/>
              <a:gd name="connsiteY11" fmla="*/ 266700 h 426244"/>
              <a:gd name="connsiteX12" fmla="*/ 42862 w 1995487"/>
              <a:gd name="connsiteY12" fmla="*/ 233363 h 426244"/>
              <a:gd name="connsiteX13" fmla="*/ 83344 w 1995487"/>
              <a:gd name="connsiteY13" fmla="*/ 216694 h 426244"/>
              <a:gd name="connsiteX14" fmla="*/ 164306 w 1995487"/>
              <a:gd name="connsiteY14" fmla="*/ 200025 h 426244"/>
              <a:gd name="connsiteX15" fmla="*/ 295275 w 1995487"/>
              <a:gd name="connsiteY15" fmla="*/ 180975 h 426244"/>
              <a:gd name="connsiteX16" fmla="*/ 457200 w 1995487"/>
              <a:gd name="connsiteY16" fmla="*/ 171450 h 426244"/>
              <a:gd name="connsiteX17" fmla="*/ 835819 w 1995487"/>
              <a:gd name="connsiteY17" fmla="*/ 173832 h 426244"/>
              <a:gd name="connsiteX18" fmla="*/ 1157287 w 1995487"/>
              <a:gd name="connsiteY18" fmla="*/ 173832 h 426244"/>
              <a:gd name="connsiteX19" fmla="*/ 1312069 w 1995487"/>
              <a:gd name="connsiteY19" fmla="*/ 176213 h 426244"/>
              <a:gd name="connsiteX20" fmla="*/ 1564481 w 1995487"/>
              <a:gd name="connsiteY20" fmla="*/ 173832 h 426244"/>
              <a:gd name="connsiteX21" fmla="*/ 1726406 w 1995487"/>
              <a:gd name="connsiteY21" fmla="*/ 173832 h 426244"/>
              <a:gd name="connsiteX22" fmla="*/ 1762125 w 1995487"/>
              <a:gd name="connsiteY22" fmla="*/ 169069 h 426244"/>
              <a:gd name="connsiteX23" fmla="*/ 1812131 w 1995487"/>
              <a:gd name="connsiteY23" fmla="*/ 154782 h 426244"/>
              <a:gd name="connsiteX24" fmla="*/ 1847850 w 1995487"/>
              <a:gd name="connsiteY24" fmla="*/ 135732 h 426244"/>
              <a:gd name="connsiteX25" fmla="*/ 1876425 w 1995487"/>
              <a:gd name="connsiteY25" fmla="*/ 111919 h 426244"/>
              <a:gd name="connsiteX26" fmla="*/ 1905000 w 1995487"/>
              <a:gd name="connsiteY26" fmla="*/ 88107 h 426244"/>
              <a:gd name="connsiteX27" fmla="*/ 1966912 w 1995487"/>
              <a:gd name="connsiteY27" fmla="*/ 0 h 426244"/>
              <a:gd name="connsiteX28" fmla="*/ 1995487 w 1995487"/>
              <a:gd name="connsiteY28" fmla="*/ 154782 h 426244"/>
              <a:gd name="connsiteX29" fmla="*/ 1921669 w 1995487"/>
              <a:gd name="connsiteY29" fmla="*/ 230982 h 426244"/>
              <a:gd name="connsiteX30" fmla="*/ 1850231 w 1995487"/>
              <a:gd name="connsiteY30" fmla="*/ 309563 h 426244"/>
              <a:gd name="connsiteX31" fmla="*/ 1793081 w 1995487"/>
              <a:gd name="connsiteY31" fmla="*/ 373857 h 426244"/>
              <a:gd name="connsiteX32" fmla="*/ 1754981 w 1995487"/>
              <a:gd name="connsiteY32" fmla="*/ 404813 h 426244"/>
              <a:gd name="connsiteX33" fmla="*/ 1726406 w 1995487"/>
              <a:gd name="connsiteY33" fmla="*/ 421482 h 426244"/>
              <a:gd name="connsiteX34" fmla="*/ 1693069 w 1995487"/>
              <a:gd name="connsiteY34" fmla="*/ 426244 h 426244"/>
              <a:gd name="connsiteX35" fmla="*/ 1669256 w 1995487"/>
              <a:gd name="connsiteY35" fmla="*/ 423863 h 426244"/>
              <a:gd name="connsiteX36" fmla="*/ 1635919 w 1995487"/>
              <a:gd name="connsiteY36" fmla="*/ 414338 h 426244"/>
              <a:gd name="connsiteX37" fmla="*/ 1597819 w 1995487"/>
              <a:gd name="connsiteY37" fmla="*/ 402432 h 426244"/>
              <a:gd name="connsiteX38" fmla="*/ 1481137 w 1995487"/>
              <a:gd name="connsiteY38" fmla="*/ 395288 h 426244"/>
              <a:gd name="connsiteX39" fmla="*/ 1350169 w 1995487"/>
              <a:gd name="connsiteY39" fmla="*/ 400050 h 426244"/>
              <a:gd name="connsiteX40" fmla="*/ 1166812 w 1995487"/>
              <a:gd name="connsiteY40" fmla="*/ 421482 h 426244"/>
              <a:gd name="connsiteX41" fmla="*/ 954881 w 1995487"/>
              <a:gd name="connsiteY41" fmla="*/ 419100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95487" h="426244">
                <a:moveTo>
                  <a:pt x="954881" y="419100"/>
                </a:moveTo>
                <a:lnTo>
                  <a:pt x="676275" y="421482"/>
                </a:lnTo>
                <a:lnTo>
                  <a:pt x="511969" y="421482"/>
                </a:lnTo>
                <a:lnTo>
                  <a:pt x="392906" y="411957"/>
                </a:lnTo>
                <a:lnTo>
                  <a:pt x="285750" y="400050"/>
                </a:lnTo>
                <a:lnTo>
                  <a:pt x="183356" y="388144"/>
                </a:lnTo>
                <a:lnTo>
                  <a:pt x="83344" y="371475"/>
                </a:lnTo>
                <a:lnTo>
                  <a:pt x="52387" y="357188"/>
                </a:lnTo>
                <a:lnTo>
                  <a:pt x="19050" y="335757"/>
                </a:lnTo>
                <a:lnTo>
                  <a:pt x="4762" y="311944"/>
                </a:lnTo>
                <a:lnTo>
                  <a:pt x="0" y="288132"/>
                </a:lnTo>
                <a:lnTo>
                  <a:pt x="9525" y="266700"/>
                </a:lnTo>
                <a:lnTo>
                  <a:pt x="42862" y="233363"/>
                </a:lnTo>
                <a:lnTo>
                  <a:pt x="83344" y="216694"/>
                </a:lnTo>
                <a:lnTo>
                  <a:pt x="164306" y="200025"/>
                </a:lnTo>
                <a:lnTo>
                  <a:pt x="295275" y="180975"/>
                </a:lnTo>
                <a:lnTo>
                  <a:pt x="457200" y="171450"/>
                </a:lnTo>
                <a:lnTo>
                  <a:pt x="835819" y="173832"/>
                </a:lnTo>
                <a:lnTo>
                  <a:pt x="1157287" y="173832"/>
                </a:lnTo>
                <a:lnTo>
                  <a:pt x="1312069" y="176213"/>
                </a:lnTo>
                <a:lnTo>
                  <a:pt x="1564481" y="173832"/>
                </a:lnTo>
                <a:lnTo>
                  <a:pt x="1726406" y="173832"/>
                </a:lnTo>
                <a:lnTo>
                  <a:pt x="1762125" y="169069"/>
                </a:lnTo>
                <a:lnTo>
                  <a:pt x="1812131" y="154782"/>
                </a:lnTo>
                <a:lnTo>
                  <a:pt x="1847850" y="135732"/>
                </a:lnTo>
                <a:lnTo>
                  <a:pt x="1876425" y="111919"/>
                </a:lnTo>
                <a:lnTo>
                  <a:pt x="1905000" y="88107"/>
                </a:lnTo>
                <a:lnTo>
                  <a:pt x="1966912" y="0"/>
                </a:lnTo>
                <a:lnTo>
                  <a:pt x="1995487" y="154782"/>
                </a:lnTo>
                <a:lnTo>
                  <a:pt x="1921669" y="230982"/>
                </a:lnTo>
                <a:lnTo>
                  <a:pt x="1850231" y="309563"/>
                </a:lnTo>
                <a:lnTo>
                  <a:pt x="1793081" y="373857"/>
                </a:lnTo>
                <a:lnTo>
                  <a:pt x="1754981" y="404813"/>
                </a:lnTo>
                <a:lnTo>
                  <a:pt x="1726406" y="421482"/>
                </a:lnTo>
                <a:lnTo>
                  <a:pt x="1693069" y="426244"/>
                </a:lnTo>
                <a:lnTo>
                  <a:pt x="1669256" y="423863"/>
                </a:lnTo>
                <a:lnTo>
                  <a:pt x="1635919" y="414338"/>
                </a:lnTo>
                <a:lnTo>
                  <a:pt x="1597819" y="402432"/>
                </a:lnTo>
                <a:lnTo>
                  <a:pt x="1481137" y="395288"/>
                </a:lnTo>
                <a:lnTo>
                  <a:pt x="1350169" y="400050"/>
                </a:lnTo>
                <a:lnTo>
                  <a:pt x="1166812" y="421482"/>
                </a:lnTo>
                <a:lnTo>
                  <a:pt x="954881" y="419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1C348E4-686A-4EB8-A02A-986B13FDAB29}"/>
              </a:ext>
            </a:extLst>
          </p:cNvPr>
          <p:cNvSpPr/>
          <p:nvPr/>
        </p:nvSpPr>
        <p:spPr>
          <a:xfrm rot="16200000">
            <a:off x="6424614" y="2692401"/>
            <a:ext cx="2732087" cy="519113"/>
          </a:xfrm>
          <a:custGeom>
            <a:avLst/>
            <a:gdLst>
              <a:gd name="connsiteX0" fmla="*/ 1447800 w 2731294"/>
              <a:gd name="connsiteY0" fmla="*/ 457200 h 519112"/>
              <a:gd name="connsiteX1" fmla="*/ 883444 w 2731294"/>
              <a:gd name="connsiteY1" fmla="*/ 469106 h 519112"/>
              <a:gd name="connsiteX2" fmla="*/ 519113 w 2731294"/>
              <a:gd name="connsiteY2" fmla="*/ 478631 h 519112"/>
              <a:gd name="connsiteX3" fmla="*/ 450057 w 2731294"/>
              <a:gd name="connsiteY3" fmla="*/ 478631 h 519112"/>
              <a:gd name="connsiteX4" fmla="*/ 414338 w 2731294"/>
              <a:gd name="connsiteY4" fmla="*/ 476250 h 519112"/>
              <a:gd name="connsiteX5" fmla="*/ 361950 w 2731294"/>
              <a:gd name="connsiteY5" fmla="*/ 466725 h 519112"/>
              <a:gd name="connsiteX6" fmla="*/ 297657 w 2731294"/>
              <a:gd name="connsiteY6" fmla="*/ 450056 h 519112"/>
              <a:gd name="connsiteX7" fmla="*/ 216694 w 2731294"/>
              <a:gd name="connsiteY7" fmla="*/ 416719 h 519112"/>
              <a:gd name="connsiteX8" fmla="*/ 159544 w 2731294"/>
              <a:gd name="connsiteY8" fmla="*/ 383381 h 519112"/>
              <a:gd name="connsiteX9" fmla="*/ 78582 w 2731294"/>
              <a:gd name="connsiteY9" fmla="*/ 326231 h 519112"/>
              <a:gd name="connsiteX10" fmla="*/ 30957 w 2731294"/>
              <a:gd name="connsiteY10" fmla="*/ 283369 h 519112"/>
              <a:gd name="connsiteX11" fmla="*/ 14288 w 2731294"/>
              <a:gd name="connsiteY11" fmla="*/ 264319 h 519112"/>
              <a:gd name="connsiteX12" fmla="*/ 4763 w 2731294"/>
              <a:gd name="connsiteY12" fmla="*/ 247650 h 519112"/>
              <a:gd name="connsiteX13" fmla="*/ 0 w 2731294"/>
              <a:gd name="connsiteY13" fmla="*/ 228600 h 519112"/>
              <a:gd name="connsiteX14" fmla="*/ 4763 w 2731294"/>
              <a:gd name="connsiteY14" fmla="*/ 209550 h 519112"/>
              <a:gd name="connsiteX15" fmla="*/ 19050 w 2731294"/>
              <a:gd name="connsiteY15" fmla="*/ 195262 h 519112"/>
              <a:gd name="connsiteX16" fmla="*/ 61913 w 2731294"/>
              <a:gd name="connsiteY16" fmla="*/ 173831 h 519112"/>
              <a:gd name="connsiteX17" fmla="*/ 138113 w 2731294"/>
              <a:gd name="connsiteY17" fmla="*/ 157162 h 519112"/>
              <a:gd name="connsiteX18" fmla="*/ 631032 w 2731294"/>
              <a:gd name="connsiteY18" fmla="*/ 221456 h 519112"/>
              <a:gd name="connsiteX19" fmla="*/ 664369 w 2731294"/>
              <a:gd name="connsiteY19" fmla="*/ 226219 h 519112"/>
              <a:gd name="connsiteX20" fmla="*/ 776288 w 2731294"/>
              <a:gd name="connsiteY20" fmla="*/ 230981 h 519112"/>
              <a:gd name="connsiteX21" fmla="*/ 1188244 w 2731294"/>
              <a:gd name="connsiteY21" fmla="*/ 223837 h 519112"/>
              <a:gd name="connsiteX22" fmla="*/ 1695450 w 2731294"/>
              <a:gd name="connsiteY22" fmla="*/ 214312 h 519112"/>
              <a:gd name="connsiteX23" fmla="*/ 2119313 w 2731294"/>
              <a:gd name="connsiteY23" fmla="*/ 209550 h 519112"/>
              <a:gd name="connsiteX24" fmla="*/ 2240757 w 2731294"/>
              <a:gd name="connsiteY24" fmla="*/ 214312 h 519112"/>
              <a:gd name="connsiteX25" fmla="*/ 2295525 w 2731294"/>
              <a:gd name="connsiteY25" fmla="*/ 209550 h 519112"/>
              <a:gd name="connsiteX26" fmla="*/ 2369344 w 2731294"/>
              <a:gd name="connsiteY26" fmla="*/ 204787 h 519112"/>
              <a:gd name="connsiteX27" fmla="*/ 2455069 w 2731294"/>
              <a:gd name="connsiteY27" fmla="*/ 188119 h 519112"/>
              <a:gd name="connsiteX28" fmla="*/ 2514600 w 2731294"/>
              <a:gd name="connsiteY28" fmla="*/ 169069 h 519112"/>
              <a:gd name="connsiteX29" fmla="*/ 2574132 w 2731294"/>
              <a:gd name="connsiteY29" fmla="*/ 138112 h 519112"/>
              <a:gd name="connsiteX30" fmla="*/ 2614613 w 2731294"/>
              <a:gd name="connsiteY30" fmla="*/ 97631 h 519112"/>
              <a:gd name="connsiteX31" fmla="*/ 2640807 w 2731294"/>
              <a:gd name="connsiteY31" fmla="*/ 61912 h 519112"/>
              <a:gd name="connsiteX32" fmla="*/ 2669382 w 2731294"/>
              <a:gd name="connsiteY32" fmla="*/ 26194 h 519112"/>
              <a:gd name="connsiteX33" fmla="*/ 2686050 w 2731294"/>
              <a:gd name="connsiteY33" fmla="*/ 9525 h 519112"/>
              <a:gd name="connsiteX34" fmla="*/ 2700338 w 2731294"/>
              <a:gd name="connsiteY34" fmla="*/ 0 h 519112"/>
              <a:gd name="connsiteX35" fmla="*/ 2709863 w 2731294"/>
              <a:gd name="connsiteY35" fmla="*/ 0 h 519112"/>
              <a:gd name="connsiteX36" fmla="*/ 2724150 w 2731294"/>
              <a:gd name="connsiteY36" fmla="*/ 2381 h 519112"/>
              <a:gd name="connsiteX37" fmla="*/ 2731294 w 2731294"/>
              <a:gd name="connsiteY37" fmla="*/ 19050 h 519112"/>
              <a:gd name="connsiteX38" fmla="*/ 2731294 w 2731294"/>
              <a:gd name="connsiteY38" fmla="*/ 54769 h 519112"/>
              <a:gd name="connsiteX39" fmla="*/ 2724150 w 2731294"/>
              <a:gd name="connsiteY39" fmla="*/ 104775 h 519112"/>
              <a:gd name="connsiteX40" fmla="*/ 2714625 w 2731294"/>
              <a:gd name="connsiteY40" fmla="*/ 152400 h 519112"/>
              <a:gd name="connsiteX41" fmla="*/ 2695575 w 2731294"/>
              <a:gd name="connsiteY41" fmla="*/ 216694 h 519112"/>
              <a:gd name="connsiteX42" fmla="*/ 2659857 w 2731294"/>
              <a:gd name="connsiteY42" fmla="*/ 290512 h 519112"/>
              <a:gd name="connsiteX43" fmla="*/ 2600325 w 2731294"/>
              <a:gd name="connsiteY43" fmla="*/ 402431 h 519112"/>
              <a:gd name="connsiteX44" fmla="*/ 2566988 w 2731294"/>
              <a:gd name="connsiteY44" fmla="*/ 447675 h 519112"/>
              <a:gd name="connsiteX45" fmla="*/ 2519363 w 2731294"/>
              <a:gd name="connsiteY45" fmla="*/ 495300 h 519112"/>
              <a:gd name="connsiteX46" fmla="*/ 2488407 w 2731294"/>
              <a:gd name="connsiteY46" fmla="*/ 511969 h 519112"/>
              <a:gd name="connsiteX47" fmla="*/ 2464594 w 2731294"/>
              <a:gd name="connsiteY47" fmla="*/ 519112 h 519112"/>
              <a:gd name="connsiteX48" fmla="*/ 2445544 w 2731294"/>
              <a:gd name="connsiteY48" fmla="*/ 516731 h 519112"/>
              <a:gd name="connsiteX49" fmla="*/ 2412207 w 2731294"/>
              <a:gd name="connsiteY49" fmla="*/ 504825 h 519112"/>
              <a:gd name="connsiteX50" fmla="*/ 2381250 w 2731294"/>
              <a:gd name="connsiteY50" fmla="*/ 481012 h 519112"/>
              <a:gd name="connsiteX51" fmla="*/ 2340769 w 2731294"/>
              <a:gd name="connsiteY51" fmla="*/ 469106 h 519112"/>
              <a:gd name="connsiteX52" fmla="*/ 2274094 w 2731294"/>
              <a:gd name="connsiteY52" fmla="*/ 459581 h 519112"/>
              <a:gd name="connsiteX53" fmla="*/ 2033588 w 2731294"/>
              <a:gd name="connsiteY53" fmla="*/ 452437 h 519112"/>
              <a:gd name="connsiteX54" fmla="*/ 1447800 w 2731294"/>
              <a:gd name="connsiteY54" fmla="*/ 457200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31294" h="519112">
                <a:moveTo>
                  <a:pt x="1447800" y="457200"/>
                </a:moveTo>
                <a:lnTo>
                  <a:pt x="883444" y="469106"/>
                </a:lnTo>
                <a:lnTo>
                  <a:pt x="519113" y="478631"/>
                </a:lnTo>
                <a:lnTo>
                  <a:pt x="450057" y="478631"/>
                </a:lnTo>
                <a:lnTo>
                  <a:pt x="414338" y="476250"/>
                </a:lnTo>
                <a:lnTo>
                  <a:pt x="361950" y="466725"/>
                </a:lnTo>
                <a:lnTo>
                  <a:pt x="297657" y="450056"/>
                </a:lnTo>
                <a:lnTo>
                  <a:pt x="216694" y="416719"/>
                </a:lnTo>
                <a:lnTo>
                  <a:pt x="159544" y="383381"/>
                </a:lnTo>
                <a:lnTo>
                  <a:pt x="78582" y="326231"/>
                </a:lnTo>
                <a:lnTo>
                  <a:pt x="30957" y="283369"/>
                </a:lnTo>
                <a:lnTo>
                  <a:pt x="14288" y="264319"/>
                </a:lnTo>
                <a:lnTo>
                  <a:pt x="4763" y="247650"/>
                </a:lnTo>
                <a:lnTo>
                  <a:pt x="0" y="228600"/>
                </a:lnTo>
                <a:lnTo>
                  <a:pt x="4763" y="209550"/>
                </a:lnTo>
                <a:lnTo>
                  <a:pt x="19050" y="195262"/>
                </a:lnTo>
                <a:lnTo>
                  <a:pt x="61913" y="173831"/>
                </a:lnTo>
                <a:lnTo>
                  <a:pt x="138113" y="157162"/>
                </a:lnTo>
                <a:lnTo>
                  <a:pt x="631032" y="221456"/>
                </a:lnTo>
                <a:lnTo>
                  <a:pt x="664369" y="226219"/>
                </a:lnTo>
                <a:lnTo>
                  <a:pt x="776288" y="230981"/>
                </a:lnTo>
                <a:lnTo>
                  <a:pt x="1188244" y="223837"/>
                </a:lnTo>
                <a:lnTo>
                  <a:pt x="1695450" y="214312"/>
                </a:lnTo>
                <a:lnTo>
                  <a:pt x="2119313" y="209550"/>
                </a:lnTo>
                <a:lnTo>
                  <a:pt x="2240757" y="214312"/>
                </a:lnTo>
                <a:lnTo>
                  <a:pt x="2295525" y="209550"/>
                </a:lnTo>
                <a:lnTo>
                  <a:pt x="2369344" y="204787"/>
                </a:lnTo>
                <a:lnTo>
                  <a:pt x="2455069" y="188119"/>
                </a:lnTo>
                <a:lnTo>
                  <a:pt x="2514600" y="169069"/>
                </a:lnTo>
                <a:lnTo>
                  <a:pt x="2574132" y="138112"/>
                </a:lnTo>
                <a:lnTo>
                  <a:pt x="2614613" y="97631"/>
                </a:lnTo>
                <a:lnTo>
                  <a:pt x="2640807" y="61912"/>
                </a:lnTo>
                <a:lnTo>
                  <a:pt x="2669382" y="26194"/>
                </a:lnTo>
                <a:lnTo>
                  <a:pt x="2686050" y="9525"/>
                </a:lnTo>
                <a:lnTo>
                  <a:pt x="2700338" y="0"/>
                </a:lnTo>
                <a:lnTo>
                  <a:pt x="2709863" y="0"/>
                </a:lnTo>
                <a:lnTo>
                  <a:pt x="2724150" y="2381"/>
                </a:lnTo>
                <a:lnTo>
                  <a:pt x="2731294" y="19050"/>
                </a:lnTo>
                <a:lnTo>
                  <a:pt x="2731294" y="54769"/>
                </a:lnTo>
                <a:lnTo>
                  <a:pt x="2724150" y="104775"/>
                </a:lnTo>
                <a:lnTo>
                  <a:pt x="2714625" y="152400"/>
                </a:lnTo>
                <a:lnTo>
                  <a:pt x="2695575" y="216694"/>
                </a:lnTo>
                <a:lnTo>
                  <a:pt x="2659857" y="290512"/>
                </a:lnTo>
                <a:lnTo>
                  <a:pt x="2600325" y="402431"/>
                </a:lnTo>
                <a:lnTo>
                  <a:pt x="2566988" y="447675"/>
                </a:lnTo>
                <a:lnTo>
                  <a:pt x="2519363" y="495300"/>
                </a:lnTo>
                <a:lnTo>
                  <a:pt x="2488407" y="511969"/>
                </a:lnTo>
                <a:lnTo>
                  <a:pt x="2464594" y="519112"/>
                </a:lnTo>
                <a:lnTo>
                  <a:pt x="2445544" y="516731"/>
                </a:lnTo>
                <a:lnTo>
                  <a:pt x="2412207" y="504825"/>
                </a:lnTo>
                <a:lnTo>
                  <a:pt x="2381250" y="481012"/>
                </a:lnTo>
                <a:lnTo>
                  <a:pt x="2340769" y="469106"/>
                </a:lnTo>
                <a:lnTo>
                  <a:pt x="2274094" y="459581"/>
                </a:lnTo>
                <a:lnTo>
                  <a:pt x="2033588" y="452437"/>
                </a:lnTo>
                <a:lnTo>
                  <a:pt x="1447800" y="4572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6AF0780-9303-48ED-924B-33793D021617}"/>
              </a:ext>
            </a:extLst>
          </p:cNvPr>
          <p:cNvSpPr/>
          <p:nvPr/>
        </p:nvSpPr>
        <p:spPr>
          <a:xfrm>
            <a:off x="7294564" y="3668713"/>
            <a:ext cx="511175" cy="550862"/>
          </a:xfrm>
          <a:custGeom>
            <a:avLst/>
            <a:gdLst>
              <a:gd name="connsiteX0" fmla="*/ 173831 w 511969"/>
              <a:gd name="connsiteY0" fmla="*/ 154782 h 550069"/>
              <a:gd name="connsiteX1" fmla="*/ 259556 w 511969"/>
              <a:gd name="connsiteY1" fmla="*/ 166688 h 550069"/>
              <a:gd name="connsiteX2" fmla="*/ 280987 w 511969"/>
              <a:gd name="connsiteY2" fmla="*/ 166688 h 550069"/>
              <a:gd name="connsiteX3" fmla="*/ 307181 w 511969"/>
              <a:gd name="connsiteY3" fmla="*/ 164307 h 550069"/>
              <a:gd name="connsiteX4" fmla="*/ 345281 w 511969"/>
              <a:gd name="connsiteY4" fmla="*/ 157163 h 550069"/>
              <a:gd name="connsiteX5" fmla="*/ 373856 w 511969"/>
              <a:gd name="connsiteY5" fmla="*/ 145257 h 550069"/>
              <a:gd name="connsiteX6" fmla="*/ 407194 w 511969"/>
              <a:gd name="connsiteY6" fmla="*/ 121444 h 550069"/>
              <a:gd name="connsiteX7" fmla="*/ 431006 w 511969"/>
              <a:gd name="connsiteY7" fmla="*/ 97632 h 550069"/>
              <a:gd name="connsiteX8" fmla="*/ 511969 w 511969"/>
              <a:gd name="connsiteY8" fmla="*/ 0 h 550069"/>
              <a:gd name="connsiteX9" fmla="*/ 428625 w 511969"/>
              <a:gd name="connsiteY9" fmla="*/ 550069 h 550069"/>
              <a:gd name="connsiteX10" fmla="*/ 390525 w 511969"/>
              <a:gd name="connsiteY10" fmla="*/ 502444 h 550069"/>
              <a:gd name="connsiteX11" fmla="*/ 352425 w 511969"/>
              <a:gd name="connsiteY11" fmla="*/ 450057 h 550069"/>
              <a:gd name="connsiteX12" fmla="*/ 304800 w 511969"/>
              <a:gd name="connsiteY12" fmla="*/ 397669 h 550069"/>
              <a:gd name="connsiteX13" fmla="*/ 269081 w 511969"/>
              <a:gd name="connsiteY13" fmla="*/ 359569 h 550069"/>
              <a:gd name="connsiteX14" fmla="*/ 228600 w 511969"/>
              <a:gd name="connsiteY14" fmla="*/ 321469 h 550069"/>
              <a:gd name="connsiteX15" fmla="*/ 171450 w 511969"/>
              <a:gd name="connsiteY15" fmla="*/ 276225 h 550069"/>
              <a:gd name="connsiteX16" fmla="*/ 109537 w 511969"/>
              <a:gd name="connsiteY16" fmla="*/ 233363 h 550069"/>
              <a:gd name="connsiteX17" fmla="*/ 50006 w 511969"/>
              <a:gd name="connsiteY17" fmla="*/ 192882 h 550069"/>
              <a:gd name="connsiteX18" fmla="*/ 19050 w 511969"/>
              <a:gd name="connsiteY18" fmla="*/ 173832 h 550069"/>
              <a:gd name="connsiteX19" fmla="*/ 7144 w 511969"/>
              <a:gd name="connsiteY19" fmla="*/ 161925 h 550069"/>
              <a:gd name="connsiteX20" fmla="*/ 0 w 511969"/>
              <a:gd name="connsiteY20" fmla="*/ 147638 h 550069"/>
              <a:gd name="connsiteX21" fmla="*/ 0 w 511969"/>
              <a:gd name="connsiteY21" fmla="*/ 133350 h 550069"/>
              <a:gd name="connsiteX22" fmla="*/ 7144 w 511969"/>
              <a:gd name="connsiteY22" fmla="*/ 123825 h 550069"/>
              <a:gd name="connsiteX23" fmla="*/ 30956 w 511969"/>
              <a:gd name="connsiteY23" fmla="*/ 119063 h 550069"/>
              <a:gd name="connsiteX24" fmla="*/ 173831 w 511969"/>
              <a:gd name="connsiteY24" fmla="*/ 154782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1969" h="550069">
                <a:moveTo>
                  <a:pt x="173831" y="154782"/>
                </a:moveTo>
                <a:lnTo>
                  <a:pt x="259556" y="166688"/>
                </a:lnTo>
                <a:lnTo>
                  <a:pt x="280987" y="166688"/>
                </a:lnTo>
                <a:lnTo>
                  <a:pt x="307181" y="164307"/>
                </a:lnTo>
                <a:lnTo>
                  <a:pt x="345281" y="157163"/>
                </a:lnTo>
                <a:lnTo>
                  <a:pt x="373856" y="145257"/>
                </a:lnTo>
                <a:lnTo>
                  <a:pt x="407194" y="121444"/>
                </a:lnTo>
                <a:lnTo>
                  <a:pt x="431006" y="97632"/>
                </a:lnTo>
                <a:lnTo>
                  <a:pt x="511969" y="0"/>
                </a:lnTo>
                <a:lnTo>
                  <a:pt x="428625" y="550069"/>
                </a:lnTo>
                <a:lnTo>
                  <a:pt x="390525" y="502444"/>
                </a:lnTo>
                <a:lnTo>
                  <a:pt x="352425" y="450057"/>
                </a:lnTo>
                <a:lnTo>
                  <a:pt x="304800" y="397669"/>
                </a:lnTo>
                <a:lnTo>
                  <a:pt x="269081" y="359569"/>
                </a:lnTo>
                <a:lnTo>
                  <a:pt x="228600" y="321469"/>
                </a:lnTo>
                <a:lnTo>
                  <a:pt x="171450" y="276225"/>
                </a:lnTo>
                <a:lnTo>
                  <a:pt x="109537" y="233363"/>
                </a:lnTo>
                <a:lnTo>
                  <a:pt x="50006" y="192882"/>
                </a:lnTo>
                <a:lnTo>
                  <a:pt x="19050" y="173832"/>
                </a:lnTo>
                <a:lnTo>
                  <a:pt x="7144" y="161925"/>
                </a:lnTo>
                <a:lnTo>
                  <a:pt x="0" y="147638"/>
                </a:lnTo>
                <a:lnTo>
                  <a:pt x="0" y="133350"/>
                </a:lnTo>
                <a:lnTo>
                  <a:pt x="7144" y="123825"/>
                </a:lnTo>
                <a:lnTo>
                  <a:pt x="30956" y="119063"/>
                </a:lnTo>
                <a:lnTo>
                  <a:pt x="173831" y="15478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5693ED-17CC-4D7B-BD2E-C5F3E9AB5619}"/>
              </a:ext>
            </a:extLst>
          </p:cNvPr>
          <p:cNvSpPr/>
          <p:nvPr/>
        </p:nvSpPr>
        <p:spPr>
          <a:xfrm>
            <a:off x="5929314" y="3957638"/>
            <a:ext cx="466725" cy="1524000"/>
          </a:xfrm>
          <a:custGeom>
            <a:avLst/>
            <a:gdLst>
              <a:gd name="connsiteX0" fmla="*/ 178593 w 466725"/>
              <a:gd name="connsiteY0" fmla="*/ 1050131 h 1524000"/>
              <a:gd name="connsiteX1" fmla="*/ 180975 w 466725"/>
              <a:gd name="connsiteY1" fmla="*/ 421481 h 1524000"/>
              <a:gd name="connsiteX2" fmla="*/ 171450 w 466725"/>
              <a:gd name="connsiteY2" fmla="*/ 326231 h 1524000"/>
              <a:gd name="connsiteX3" fmla="*/ 157162 w 466725"/>
              <a:gd name="connsiteY3" fmla="*/ 259556 h 1524000"/>
              <a:gd name="connsiteX4" fmla="*/ 142875 w 466725"/>
              <a:gd name="connsiteY4" fmla="*/ 192881 h 1524000"/>
              <a:gd name="connsiteX5" fmla="*/ 116681 w 466725"/>
              <a:gd name="connsiteY5" fmla="*/ 152400 h 1524000"/>
              <a:gd name="connsiteX6" fmla="*/ 90487 w 466725"/>
              <a:gd name="connsiteY6" fmla="*/ 121443 h 1524000"/>
              <a:gd name="connsiteX7" fmla="*/ 47625 w 466725"/>
              <a:gd name="connsiteY7" fmla="*/ 85725 h 1524000"/>
              <a:gd name="connsiteX8" fmla="*/ 9525 w 466725"/>
              <a:gd name="connsiteY8" fmla="*/ 50006 h 1524000"/>
              <a:gd name="connsiteX9" fmla="*/ 0 w 466725"/>
              <a:gd name="connsiteY9" fmla="*/ 33337 h 1524000"/>
              <a:gd name="connsiteX10" fmla="*/ 0 w 466725"/>
              <a:gd name="connsiteY10" fmla="*/ 19050 h 1524000"/>
              <a:gd name="connsiteX11" fmla="*/ 9525 w 466725"/>
              <a:gd name="connsiteY11" fmla="*/ 7143 h 1524000"/>
              <a:gd name="connsiteX12" fmla="*/ 42862 w 466725"/>
              <a:gd name="connsiteY12" fmla="*/ 0 h 1524000"/>
              <a:gd name="connsiteX13" fmla="*/ 104775 w 466725"/>
              <a:gd name="connsiteY13" fmla="*/ 0 h 1524000"/>
              <a:gd name="connsiteX14" fmla="*/ 192881 w 466725"/>
              <a:gd name="connsiteY14" fmla="*/ 19050 h 1524000"/>
              <a:gd name="connsiteX15" fmla="*/ 273843 w 466725"/>
              <a:gd name="connsiteY15" fmla="*/ 45243 h 1524000"/>
              <a:gd name="connsiteX16" fmla="*/ 354806 w 466725"/>
              <a:gd name="connsiteY16" fmla="*/ 76200 h 1524000"/>
              <a:gd name="connsiteX17" fmla="*/ 404812 w 466725"/>
              <a:gd name="connsiteY17" fmla="*/ 100012 h 1524000"/>
              <a:gd name="connsiteX18" fmla="*/ 433387 w 466725"/>
              <a:gd name="connsiteY18" fmla="*/ 119062 h 1524000"/>
              <a:gd name="connsiteX19" fmla="*/ 452437 w 466725"/>
              <a:gd name="connsiteY19" fmla="*/ 140493 h 1524000"/>
              <a:gd name="connsiteX20" fmla="*/ 461962 w 466725"/>
              <a:gd name="connsiteY20" fmla="*/ 159543 h 1524000"/>
              <a:gd name="connsiteX21" fmla="*/ 466725 w 466725"/>
              <a:gd name="connsiteY21" fmla="*/ 180975 h 1524000"/>
              <a:gd name="connsiteX22" fmla="*/ 464343 w 466725"/>
              <a:gd name="connsiteY22" fmla="*/ 200025 h 1524000"/>
              <a:gd name="connsiteX23" fmla="*/ 452437 w 466725"/>
              <a:gd name="connsiteY23" fmla="*/ 226218 h 1524000"/>
              <a:gd name="connsiteX24" fmla="*/ 442912 w 466725"/>
              <a:gd name="connsiteY24" fmla="*/ 259556 h 1524000"/>
              <a:gd name="connsiteX25" fmla="*/ 433387 w 466725"/>
              <a:gd name="connsiteY25" fmla="*/ 319087 h 1524000"/>
              <a:gd name="connsiteX26" fmla="*/ 431006 w 466725"/>
              <a:gd name="connsiteY26" fmla="*/ 385762 h 1524000"/>
              <a:gd name="connsiteX27" fmla="*/ 428625 w 466725"/>
              <a:gd name="connsiteY27" fmla="*/ 509587 h 1524000"/>
              <a:gd name="connsiteX28" fmla="*/ 426243 w 466725"/>
              <a:gd name="connsiteY28" fmla="*/ 1500187 h 1524000"/>
              <a:gd name="connsiteX29" fmla="*/ 178593 w 466725"/>
              <a:gd name="connsiteY29" fmla="*/ 1524000 h 1524000"/>
              <a:gd name="connsiteX30" fmla="*/ 178593 w 466725"/>
              <a:gd name="connsiteY30" fmla="*/ 1050131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66725" h="1524000">
                <a:moveTo>
                  <a:pt x="178593" y="1050131"/>
                </a:moveTo>
                <a:lnTo>
                  <a:pt x="180975" y="421481"/>
                </a:lnTo>
                <a:lnTo>
                  <a:pt x="171450" y="326231"/>
                </a:lnTo>
                <a:lnTo>
                  <a:pt x="157162" y="259556"/>
                </a:lnTo>
                <a:lnTo>
                  <a:pt x="142875" y="192881"/>
                </a:lnTo>
                <a:lnTo>
                  <a:pt x="116681" y="152400"/>
                </a:lnTo>
                <a:lnTo>
                  <a:pt x="90487" y="121443"/>
                </a:lnTo>
                <a:lnTo>
                  <a:pt x="47625" y="85725"/>
                </a:lnTo>
                <a:lnTo>
                  <a:pt x="9525" y="50006"/>
                </a:lnTo>
                <a:lnTo>
                  <a:pt x="0" y="33337"/>
                </a:lnTo>
                <a:lnTo>
                  <a:pt x="0" y="19050"/>
                </a:lnTo>
                <a:lnTo>
                  <a:pt x="9525" y="7143"/>
                </a:lnTo>
                <a:lnTo>
                  <a:pt x="42862" y="0"/>
                </a:lnTo>
                <a:lnTo>
                  <a:pt x="104775" y="0"/>
                </a:lnTo>
                <a:lnTo>
                  <a:pt x="192881" y="19050"/>
                </a:lnTo>
                <a:lnTo>
                  <a:pt x="273843" y="45243"/>
                </a:lnTo>
                <a:lnTo>
                  <a:pt x="354806" y="76200"/>
                </a:lnTo>
                <a:lnTo>
                  <a:pt x="404812" y="100012"/>
                </a:lnTo>
                <a:lnTo>
                  <a:pt x="433387" y="119062"/>
                </a:lnTo>
                <a:lnTo>
                  <a:pt x="452437" y="140493"/>
                </a:lnTo>
                <a:lnTo>
                  <a:pt x="461962" y="159543"/>
                </a:lnTo>
                <a:lnTo>
                  <a:pt x="466725" y="180975"/>
                </a:lnTo>
                <a:cubicBezTo>
                  <a:pt x="464231" y="198429"/>
                  <a:pt x="464343" y="192031"/>
                  <a:pt x="464343" y="200025"/>
                </a:cubicBezTo>
                <a:lnTo>
                  <a:pt x="452437" y="226218"/>
                </a:lnTo>
                <a:lnTo>
                  <a:pt x="442912" y="259556"/>
                </a:lnTo>
                <a:lnTo>
                  <a:pt x="433387" y="319087"/>
                </a:lnTo>
                <a:cubicBezTo>
                  <a:pt x="432593" y="341312"/>
                  <a:pt x="431800" y="363537"/>
                  <a:pt x="431006" y="385762"/>
                </a:cubicBezTo>
                <a:cubicBezTo>
                  <a:pt x="430212" y="427037"/>
                  <a:pt x="429419" y="468312"/>
                  <a:pt x="428625" y="509587"/>
                </a:cubicBezTo>
                <a:lnTo>
                  <a:pt x="426243" y="1500187"/>
                </a:lnTo>
                <a:lnTo>
                  <a:pt x="178593" y="1524000"/>
                </a:lnTo>
                <a:lnTo>
                  <a:pt x="178593" y="1050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2428627-F04C-45F8-A0F4-C202F9A12722}"/>
              </a:ext>
            </a:extLst>
          </p:cNvPr>
          <p:cNvSpPr/>
          <p:nvPr/>
        </p:nvSpPr>
        <p:spPr>
          <a:xfrm>
            <a:off x="4232275" y="5256213"/>
            <a:ext cx="3989388" cy="565150"/>
          </a:xfrm>
          <a:custGeom>
            <a:avLst/>
            <a:gdLst>
              <a:gd name="connsiteX0" fmla="*/ 1897873 w 3989810"/>
              <a:gd name="connsiteY0" fmla="*/ 325632 h 565744"/>
              <a:gd name="connsiteX1" fmla="*/ 1578820 w 3989810"/>
              <a:gd name="connsiteY1" fmla="*/ 365103 h 565744"/>
              <a:gd name="connsiteX2" fmla="*/ 1295948 w 3989810"/>
              <a:gd name="connsiteY2" fmla="*/ 404573 h 565744"/>
              <a:gd name="connsiteX3" fmla="*/ 980184 w 3989810"/>
              <a:gd name="connsiteY3" fmla="*/ 460490 h 565744"/>
              <a:gd name="connsiteX4" fmla="*/ 720337 w 3989810"/>
              <a:gd name="connsiteY4" fmla="*/ 506539 h 565744"/>
              <a:gd name="connsiteX5" fmla="*/ 463778 w 3989810"/>
              <a:gd name="connsiteY5" fmla="*/ 565744 h 565744"/>
              <a:gd name="connsiteX6" fmla="*/ 411151 w 3989810"/>
              <a:gd name="connsiteY6" fmla="*/ 565744 h 565744"/>
              <a:gd name="connsiteX7" fmla="*/ 358524 w 3989810"/>
              <a:gd name="connsiteY7" fmla="*/ 549298 h 565744"/>
              <a:gd name="connsiteX8" fmla="*/ 279583 w 3989810"/>
              <a:gd name="connsiteY8" fmla="*/ 506539 h 565744"/>
              <a:gd name="connsiteX9" fmla="*/ 184196 w 3989810"/>
              <a:gd name="connsiteY9" fmla="*/ 434176 h 565744"/>
              <a:gd name="connsiteX10" fmla="*/ 85519 w 3989810"/>
              <a:gd name="connsiteY10" fmla="*/ 342078 h 565744"/>
              <a:gd name="connsiteX11" fmla="*/ 49338 w 3989810"/>
              <a:gd name="connsiteY11" fmla="*/ 299318 h 565744"/>
              <a:gd name="connsiteX12" fmla="*/ 23024 w 3989810"/>
              <a:gd name="connsiteY12" fmla="*/ 256559 h 565744"/>
              <a:gd name="connsiteX13" fmla="*/ 0 w 3989810"/>
              <a:gd name="connsiteY13" fmla="*/ 194064 h 565744"/>
              <a:gd name="connsiteX14" fmla="*/ 3289 w 3989810"/>
              <a:gd name="connsiteY14" fmla="*/ 174328 h 565744"/>
              <a:gd name="connsiteX15" fmla="*/ 13157 w 3989810"/>
              <a:gd name="connsiteY15" fmla="*/ 161172 h 565744"/>
              <a:gd name="connsiteX16" fmla="*/ 36181 w 3989810"/>
              <a:gd name="connsiteY16" fmla="*/ 164461 h 565744"/>
              <a:gd name="connsiteX17" fmla="*/ 82230 w 3989810"/>
              <a:gd name="connsiteY17" fmla="*/ 190774 h 565744"/>
              <a:gd name="connsiteX18" fmla="*/ 144725 w 3989810"/>
              <a:gd name="connsiteY18" fmla="*/ 230245 h 565744"/>
              <a:gd name="connsiteX19" fmla="*/ 197352 w 3989810"/>
              <a:gd name="connsiteY19" fmla="*/ 256559 h 565744"/>
              <a:gd name="connsiteX20" fmla="*/ 236823 w 3989810"/>
              <a:gd name="connsiteY20" fmla="*/ 266426 h 565744"/>
              <a:gd name="connsiteX21" fmla="*/ 315764 w 3989810"/>
              <a:gd name="connsiteY21" fmla="*/ 282872 h 565744"/>
              <a:gd name="connsiteX22" fmla="*/ 421019 w 3989810"/>
              <a:gd name="connsiteY22" fmla="*/ 289451 h 565744"/>
              <a:gd name="connsiteX23" fmla="*/ 565744 w 3989810"/>
              <a:gd name="connsiteY23" fmla="*/ 273005 h 565744"/>
              <a:gd name="connsiteX24" fmla="*/ 894665 w 3989810"/>
              <a:gd name="connsiteY24" fmla="*/ 240113 h 565744"/>
              <a:gd name="connsiteX25" fmla="*/ 1338708 w 3989810"/>
              <a:gd name="connsiteY25" fmla="*/ 194064 h 565744"/>
              <a:gd name="connsiteX26" fmla="*/ 1884716 w 3989810"/>
              <a:gd name="connsiteY26" fmla="*/ 138147 h 565744"/>
              <a:gd name="connsiteX27" fmla="*/ 2114961 w 3989810"/>
              <a:gd name="connsiteY27" fmla="*/ 118412 h 565744"/>
              <a:gd name="connsiteX28" fmla="*/ 2355073 w 3989810"/>
              <a:gd name="connsiteY28" fmla="*/ 101966 h 565744"/>
              <a:gd name="connsiteX29" fmla="*/ 2868190 w 3989810"/>
              <a:gd name="connsiteY29" fmla="*/ 72363 h 565744"/>
              <a:gd name="connsiteX30" fmla="*/ 3124748 w 3989810"/>
              <a:gd name="connsiteY30" fmla="*/ 52628 h 565744"/>
              <a:gd name="connsiteX31" fmla="*/ 3328679 w 3989810"/>
              <a:gd name="connsiteY31" fmla="*/ 29603 h 565744"/>
              <a:gd name="connsiteX32" fmla="*/ 3506296 w 3989810"/>
              <a:gd name="connsiteY32" fmla="*/ 0 h 565744"/>
              <a:gd name="connsiteX33" fmla="*/ 3572080 w 3989810"/>
              <a:gd name="connsiteY33" fmla="*/ 3290 h 565744"/>
              <a:gd name="connsiteX34" fmla="*/ 3670757 w 3989810"/>
              <a:gd name="connsiteY34" fmla="*/ 29603 h 565744"/>
              <a:gd name="connsiteX35" fmla="*/ 3815482 w 3989810"/>
              <a:gd name="connsiteY35" fmla="*/ 88809 h 565744"/>
              <a:gd name="connsiteX36" fmla="*/ 3881266 w 3989810"/>
              <a:gd name="connsiteY36" fmla="*/ 121701 h 565744"/>
              <a:gd name="connsiteX37" fmla="*/ 3917447 w 3989810"/>
              <a:gd name="connsiteY37" fmla="*/ 151304 h 565744"/>
              <a:gd name="connsiteX38" fmla="*/ 3947050 w 3989810"/>
              <a:gd name="connsiteY38" fmla="*/ 177618 h 565744"/>
              <a:gd name="connsiteX39" fmla="*/ 3976653 w 3989810"/>
              <a:gd name="connsiteY39" fmla="*/ 210510 h 565744"/>
              <a:gd name="connsiteX40" fmla="*/ 3989810 w 3989810"/>
              <a:gd name="connsiteY40" fmla="*/ 240113 h 565744"/>
              <a:gd name="connsiteX41" fmla="*/ 3986521 w 3989810"/>
              <a:gd name="connsiteY41" fmla="*/ 259848 h 565744"/>
              <a:gd name="connsiteX42" fmla="*/ 3963496 w 3989810"/>
              <a:gd name="connsiteY42" fmla="*/ 286162 h 565744"/>
              <a:gd name="connsiteX43" fmla="*/ 3920737 w 3989810"/>
              <a:gd name="connsiteY43" fmla="*/ 302608 h 565744"/>
              <a:gd name="connsiteX44" fmla="*/ 3858242 w 3989810"/>
              <a:gd name="connsiteY44" fmla="*/ 312475 h 565744"/>
              <a:gd name="connsiteX45" fmla="*/ 3736541 w 3989810"/>
              <a:gd name="connsiteY45" fmla="*/ 315764 h 565744"/>
              <a:gd name="connsiteX46" fmla="*/ 3545767 w 3989810"/>
              <a:gd name="connsiteY46" fmla="*/ 296029 h 565744"/>
              <a:gd name="connsiteX47" fmla="*/ 3289209 w 3989810"/>
              <a:gd name="connsiteY47" fmla="*/ 282872 h 565744"/>
              <a:gd name="connsiteX48" fmla="*/ 3081988 w 3989810"/>
              <a:gd name="connsiteY48" fmla="*/ 273005 h 565744"/>
              <a:gd name="connsiteX49" fmla="*/ 2710308 w 3989810"/>
              <a:gd name="connsiteY49" fmla="*/ 266426 h 565744"/>
              <a:gd name="connsiteX50" fmla="*/ 2430725 w 3989810"/>
              <a:gd name="connsiteY50" fmla="*/ 279583 h 565744"/>
              <a:gd name="connsiteX51" fmla="*/ 1897873 w 3989810"/>
              <a:gd name="connsiteY51" fmla="*/ 325632 h 56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989810" h="565744">
                <a:moveTo>
                  <a:pt x="1897873" y="325632"/>
                </a:moveTo>
                <a:lnTo>
                  <a:pt x="1578820" y="365103"/>
                </a:lnTo>
                <a:lnTo>
                  <a:pt x="1295948" y="404573"/>
                </a:lnTo>
                <a:lnTo>
                  <a:pt x="980184" y="460490"/>
                </a:lnTo>
                <a:lnTo>
                  <a:pt x="720337" y="506539"/>
                </a:lnTo>
                <a:lnTo>
                  <a:pt x="463778" y="565744"/>
                </a:lnTo>
                <a:lnTo>
                  <a:pt x="411151" y="565744"/>
                </a:lnTo>
                <a:lnTo>
                  <a:pt x="358524" y="549298"/>
                </a:lnTo>
                <a:lnTo>
                  <a:pt x="279583" y="506539"/>
                </a:lnTo>
                <a:lnTo>
                  <a:pt x="184196" y="434176"/>
                </a:lnTo>
                <a:lnTo>
                  <a:pt x="85519" y="342078"/>
                </a:lnTo>
                <a:lnTo>
                  <a:pt x="49338" y="299318"/>
                </a:lnTo>
                <a:lnTo>
                  <a:pt x="23024" y="256559"/>
                </a:lnTo>
                <a:lnTo>
                  <a:pt x="0" y="194064"/>
                </a:lnTo>
                <a:lnTo>
                  <a:pt x="3289" y="174328"/>
                </a:lnTo>
                <a:lnTo>
                  <a:pt x="13157" y="161172"/>
                </a:lnTo>
                <a:lnTo>
                  <a:pt x="36181" y="164461"/>
                </a:lnTo>
                <a:lnTo>
                  <a:pt x="82230" y="190774"/>
                </a:lnTo>
                <a:lnTo>
                  <a:pt x="144725" y="230245"/>
                </a:lnTo>
                <a:lnTo>
                  <a:pt x="197352" y="256559"/>
                </a:lnTo>
                <a:lnTo>
                  <a:pt x="236823" y="266426"/>
                </a:lnTo>
                <a:lnTo>
                  <a:pt x="315764" y="282872"/>
                </a:lnTo>
                <a:lnTo>
                  <a:pt x="421019" y="289451"/>
                </a:lnTo>
                <a:lnTo>
                  <a:pt x="565744" y="273005"/>
                </a:lnTo>
                <a:lnTo>
                  <a:pt x="894665" y="240113"/>
                </a:lnTo>
                <a:lnTo>
                  <a:pt x="1338708" y="194064"/>
                </a:lnTo>
                <a:lnTo>
                  <a:pt x="1884716" y="138147"/>
                </a:lnTo>
                <a:lnTo>
                  <a:pt x="2114961" y="118412"/>
                </a:lnTo>
                <a:lnTo>
                  <a:pt x="2355073" y="101966"/>
                </a:lnTo>
                <a:lnTo>
                  <a:pt x="2868190" y="72363"/>
                </a:lnTo>
                <a:lnTo>
                  <a:pt x="3124748" y="52628"/>
                </a:lnTo>
                <a:lnTo>
                  <a:pt x="3328679" y="29603"/>
                </a:lnTo>
                <a:lnTo>
                  <a:pt x="3506296" y="0"/>
                </a:lnTo>
                <a:lnTo>
                  <a:pt x="3572080" y="3290"/>
                </a:lnTo>
                <a:lnTo>
                  <a:pt x="3670757" y="29603"/>
                </a:lnTo>
                <a:lnTo>
                  <a:pt x="3815482" y="88809"/>
                </a:lnTo>
                <a:lnTo>
                  <a:pt x="3881266" y="121701"/>
                </a:lnTo>
                <a:lnTo>
                  <a:pt x="3917447" y="151304"/>
                </a:lnTo>
                <a:lnTo>
                  <a:pt x="3947050" y="177618"/>
                </a:lnTo>
                <a:lnTo>
                  <a:pt x="3976653" y="210510"/>
                </a:lnTo>
                <a:lnTo>
                  <a:pt x="3989810" y="240113"/>
                </a:lnTo>
                <a:lnTo>
                  <a:pt x="3986521" y="259848"/>
                </a:lnTo>
                <a:lnTo>
                  <a:pt x="3963496" y="286162"/>
                </a:lnTo>
                <a:lnTo>
                  <a:pt x="3920737" y="302608"/>
                </a:lnTo>
                <a:lnTo>
                  <a:pt x="3858242" y="312475"/>
                </a:lnTo>
                <a:lnTo>
                  <a:pt x="3736541" y="315764"/>
                </a:lnTo>
                <a:lnTo>
                  <a:pt x="3545767" y="296029"/>
                </a:lnTo>
                <a:lnTo>
                  <a:pt x="3289209" y="282872"/>
                </a:lnTo>
                <a:lnTo>
                  <a:pt x="3081988" y="273005"/>
                </a:lnTo>
                <a:lnTo>
                  <a:pt x="2710308" y="266426"/>
                </a:lnTo>
                <a:lnTo>
                  <a:pt x="2430725" y="279583"/>
                </a:lnTo>
                <a:lnTo>
                  <a:pt x="1897873" y="3256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2ABB5BB-91E5-4595-9E0C-0AF76500ED37}"/>
              </a:ext>
            </a:extLst>
          </p:cNvPr>
          <p:cNvGrpSpPr/>
          <p:nvPr/>
        </p:nvGrpSpPr>
        <p:grpSpPr>
          <a:xfrm>
            <a:off x="3919539" y="1585914"/>
            <a:ext cx="4302124" cy="4235449"/>
            <a:chOff x="3919539" y="1585914"/>
            <a:chExt cx="4302124" cy="423544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84A6E372-CCB8-4385-84D7-D6C27857B2AF}"/>
                </a:ext>
              </a:extLst>
            </p:cNvPr>
            <p:cNvSpPr/>
            <p:nvPr/>
          </p:nvSpPr>
          <p:spPr>
            <a:xfrm>
              <a:off x="4291014" y="1646238"/>
              <a:ext cx="1990725" cy="438150"/>
            </a:xfrm>
            <a:custGeom>
              <a:avLst/>
              <a:gdLst>
                <a:gd name="connsiteX0" fmla="*/ 883443 w 1990725"/>
                <a:gd name="connsiteY0" fmla="*/ 340519 h 438150"/>
                <a:gd name="connsiteX1" fmla="*/ 609600 w 1990725"/>
                <a:gd name="connsiteY1" fmla="*/ 376237 h 438150"/>
                <a:gd name="connsiteX2" fmla="*/ 428625 w 1990725"/>
                <a:gd name="connsiteY2" fmla="*/ 400050 h 438150"/>
                <a:gd name="connsiteX3" fmla="*/ 338137 w 1990725"/>
                <a:gd name="connsiteY3" fmla="*/ 423862 h 438150"/>
                <a:gd name="connsiteX4" fmla="*/ 316706 w 1990725"/>
                <a:gd name="connsiteY4" fmla="*/ 431006 h 438150"/>
                <a:gd name="connsiteX5" fmla="*/ 292893 w 1990725"/>
                <a:gd name="connsiteY5" fmla="*/ 438150 h 438150"/>
                <a:gd name="connsiteX6" fmla="*/ 250031 w 1990725"/>
                <a:gd name="connsiteY6" fmla="*/ 433387 h 438150"/>
                <a:gd name="connsiteX7" fmla="*/ 204787 w 1990725"/>
                <a:gd name="connsiteY7" fmla="*/ 411956 h 438150"/>
                <a:gd name="connsiteX8" fmla="*/ 150018 w 1990725"/>
                <a:gd name="connsiteY8" fmla="*/ 373856 h 438150"/>
                <a:gd name="connsiteX9" fmla="*/ 102393 w 1990725"/>
                <a:gd name="connsiteY9" fmla="*/ 328612 h 438150"/>
                <a:gd name="connsiteX10" fmla="*/ 50006 w 1990725"/>
                <a:gd name="connsiteY10" fmla="*/ 269081 h 438150"/>
                <a:gd name="connsiteX11" fmla="*/ 21431 w 1990725"/>
                <a:gd name="connsiteY11" fmla="*/ 228600 h 438150"/>
                <a:gd name="connsiteX12" fmla="*/ 4762 w 1990725"/>
                <a:gd name="connsiteY12" fmla="*/ 197644 h 438150"/>
                <a:gd name="connsiteX13" fmla="*/ 0 w 1990725"/>
                <a:gd name="connsiteY13" fmla="*/ 178594 h 438150"/>
                <a:gd name="connsiteX14" fmla="*/ 0 w 1990725"/>
                <a:gd name="connsiteY14" fmla="*/ 166687 h 438150"/>
                <a:gd name="connsiteX15" fmla="*/ 7143 w 1990725"/>
                <a:gd name="connsiteY15" fmla="*/ 157162 h 438150"/>
                <a:gd name="connsiteX16" fmla="*/ 21431 w 1990725"/>
                <a:gd name="connsiteY16" fmla="*/ 152400 h 438150"/>
                <a:gd name="connsiteX17" fmla="*/ 52387 w 1990725"/>
                <a:gd name="connsiteY17" fmla="*/ 154781 h 438150"/>
                <a:gd name="connsiteX18" fmla="*/ 107156 w 1990725"/>
                <a:gd name="connsiteY18" fmla="*/ 176212 h 438150"/>
                <a:gd name="connsiteX19" fmla="*/ 147637 w 1990725"/>
                <a:gd name="connsiteY19" fmla="*/ 195262 h 438150"/>
                <a:gd name="connsiteX20" fmla="*/ 188118 w 1990725"/>
                <a:gd name="connsiteY20" fmla="*/ 207169 h 438150"/>
                <a:gd name="connsiteX21" fmla="*/ 235743 w 1990725"/>
                <a:gd name="connsiteY21" fmla="*/ 219075 h 438150"/>
                <a:gd name="connsiteX22" fmla="*/ 283368 w 1990725"/>
                <a:gd name="connsiteY22" fmla="*/ 223837 h 438150"/>
                <a:gd name="connsiteX23" fmla="*/ 354806 w 1990725"/>
                <a:gd name="connsiteY23" fmla="*/ 228600 h 438150"/>
                <a:gd name="connsiteX24" fmla="*/ 419100 w 1990725"/>
                <a:gd name="connsiteY24" fmla="*/ 226219 h 438150"/>
                <a:gd name="connsiteX25" fmla="*/ 607218 w 1990725"/>
                <a:gd name="connsiteY25" fmla="*/ 207169 h 438150"/>
                <a:gd name="connsiteX26" fmla="*/ 866775 w 1990725"/>
                <a:gd name="connsiteY26" fmla="*/ 171450 h 438150"/>
                <a:gd name="connsiteX27" fmla="*/ 1185862 w 1990725"/>
                <a:gd name="connsiteY27" fmla="*/ 121444 h 438150"/>
                <a:gd name="connsiteX28" fmla="*/ 1314450 w 1990725"/>
                <a:gd name="connsiteY28" fmla="*/ 95250 h 438150"/>
                <a:gd name="connsiteX29" fmla="*/ 1459706 w 1990725"/>
                <a:gd name="connsiteY29" fmla="*/ 64294 h 438150"/>
                <a:gd name="connsiteX30" fmla="*/ 1616868 w 1990725"/>
                <a:gd name="connsiteY30" fmla="*/ 23812 h 438150"/>
                <a:gd name="connsiteX31" fmla="*/ 1635918 w 1990725"/>
                <a:gd name="connsiteY31" fmla="*/ 11906 h 438150"/>
                <a:gd name="connsiteX32" fmla="*/ 1666875 w 1990725"/>
                <a:gd name="connsiteY32" fmla="*/ 2381 h 438150"/>
                <a:gd name="connsiteX33" fmla="*/ 1726406 w 1990725"/>
                <a:gd name="connsiteY33" fmla="*/ 0 h 438150"/>
                <a:gd name="connsiteX34" fmla="*/ 1802606 w 1990725"/>
                <a:gd name="connsiteY34" fmla="*/ 14287 h 438150"/>
                <a:gd name="connsiteX35" fmla="*/ 1876425 w 1990725"/>
                <a:gd name="connsiteY35" fmla="*/ 30956 h 438150"/>
                <a:gd name="connsiteX36" fmla="*/ 1916906 w 1990725"/>
                <a:gd name="connsiteY36" fmla="*/ 45244 h 438150"/>
                <a:gd name="connsiteX37" fmla="*/ 1950243 w 1990725"/>
                <a:gd name="connsiteY37" fmla="*/ 61912 h 438150"/>
                <a:gd name="connsiteX38" fmla="*/ 1974056 w 1990725"/>
                <a:gd name="connsiteY38" fmla="*/ 78581 h 438150"/>
                <a:gd name="connsiteX39" fmla="*/ 1983581 w 1990725"/>
                <a:gd name="connsiteY39" fmla="*/ 90487 h 438150"/>
                <a:gd name="connsiteX40" fmla="*/ 1990725 w 1990725"/>
                <a:gd name="connsiteY40" fmla="*/ 109537 h 438150"/>
                <a:gd name="connsiteX41" fmla="*/ 1990725 w 1990725"/>
                <a:gd name="connsiteY41" fmla="*/ 128587 h 438150"/>
                <a:gd name="connsiteX42" fmla="*/ 1981200 w 1990725"/>
                <a:gd name="connsiteY42" fmla="*/ 150019 h 438150"/>
                <a:gd name="connsiteX43" fmla="*/ 1957387 w 1990725"/>
                <a:gd name="connsiteY43" fmla="*/ 173831 h 438150"/>
                <a:gd name="connsiteX44" fmla="*/ 1914525 w 1990725"/>
                <a:gd name="connsiteY44" fmla="*/ 192881 h 438150"/>
                <a:gd name="connsiteX45" fmla="*/ 1862137 w 1990725"/>
                <a:gd name="connsiteY45" fmla="*/ 214312 h 438150"/>
                <a:gd name="connsiteX46" fmla="*/ 1757362 w 1990725"/>
                <a:gd name="connsiteY46" fmla="*/ 230981 h 438150"/>
                <a:gd name="connsiteX47" fmla="*/ 1562100 w 1990725"/>
                <a:gd name="connsiteY47" fmla="*/ 257175 h 438150"/>
                <a:gd name="connsiteX48" fmla="*/ 1307306 w 1990725"/>
                <a:gd name="connsiteY48" fmla="*/ 285750 h 438150"/>
                <a:gd name="connsiteX49" fmla="*/ 883443 w 1990725"/>
                <a:gd name="connsiteY49" fmla="*/ 34051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0725" h="438150">
                  <a:moveTo>
                    <a:pt x="883443" y="340519"/>
                  </a:moveTo>
                  <a:lnTo>
                    <a:pt x="609600" y="376237"/>
                  </a:lnTo>
                  <a:lnTo>
                    <a:pt x="428625" y="400050"/>
                  </a:lnTo>
                  <a:lnTo>
                    <a:pt x="338137" y="423862"/>
                  </a:lnTo>
                  <a:lnTo>
                    <a:pt x="316706" y="431006"/>
                  </a:lnTo>
                  <a:lnTo>
                    <a:pt x="292893" y="438150"/>
                  </a:lnTo>
                  <a:lnTo>
                    <a:pt x="250031" y="433387"/>
                  </a:lnTo>
                  <a:lnTo>
                    <a:pt x="204787" y="411956"/>
                  </a:lnTo>
                  <a:lnTo>
                    <a:pt x="150018" y="373856"/>
                  </a:lnTo>
                  <a:lnTo>
                    <a:pt x="102393" y="328612"/>
                  </a:lnTo>
                  <a:lnTo>
                    <a:pt x="50006" y="269081"/>
                  </a:lnTo>
                  <a:lnTo>
                    <a:pt x="21431" y="228600"/>
                  </a:lnTo>
                  <a:lnTo>
                    <a:pt x="4762" y="197644"/>
                  </a:lnTo>
                  <a:lnTo>
                    <a:pt x="0" y="178594"/>
                  </a:lnTo>
                  <a:lnTo>
                    <a:pt x="0" y="166687"/>
                  </a:lnTo>
                  <a:lnTo>
                    <a:pt x="7143" y="157162"/>
                  </a:lnTo>
                  <a:lnTo>
                    <a:pt x="21431" y="152400"/>
                  </a:lnTo>
                  <a:lnTo>
                    <a:pt x="52387" y="154781"/>
                  </a:lnTo>
                  <a:lnTo>
                    <a:pt x="107156" y="176212"/>
                  </a:lnTo>
                  <a:lnTo>
                    <a:pt x="147637" y="195262"/>
                  </a:lnTo>
                  <a:lnTo>
                    <a:pt x="188118" y="207169"/>
                  </a:lnTo>
                  <a:lnTo>
                    <a:pt x="235743" y="219075"/>
                  </a:lnTo>
                  <a:lnTo>
                    <a:pt x="283368" y="223837"/>
                  </a:lnTo>
                  <a:lnTo>
                    <a:pt x="354806" y="228600"/>
                  </a:lnTo>
                  <a:lnTo>
                    <a:pt x="419100" y="226219"/>
                  </a:lnTo>
                  <a:lnTo>
                    <a:pt x="607218" y="207169"/>
                  </a:lnTo>
                  <a:lnTo>
                    <a:pt x="866775" y="171450"/>
                  </a:lnTo>
                  <a:lnTo>
                    <a:pt x="1185862" y="121444"/>
                  </a:lnTo>
                  <a:lnTo>
                    <a:pt x="1314450" y="95250"/>
                  </a:lnTo>
                  <a:lnTo>
                    <a:pt x="1459706" y="64294"/>
                  </a:lnTo>
                  <a:lnTo>
                    <a:pt x="1616868" y="23812"/>
                  </a:lnTo>
                  <a:lnTo>
                    <a:pt x="1635918" y="11906"/>
                  </a:lnTo>
                  <a:lnTo>
                    <a:pt x="1666875" y="2381"/>
                  </a:lnTo>
                  <a:lnTo>
                    <a:pt x="1726406" y="0"/>
                  </a:lnTo>
                  <a:lnTo>
                    <a:pt x="1802606" y="14287"/>
                  </a:lnTo>
                  <a:lnTo>
                    <a:pt x="1876425" y="30956"/>
                  </a:lnTo>
                  <a:lnTo>
                    <a:pt x="1916906" y="45244"/>
                  </a:lnTo>
                  <a:lnTo>
                    <a:pt x="1950243" y="61912"/>
                  </a:lnTo>
                  <a:lnTo>
                    <a:pt x="1974056" y="78581"/>
                  </a:lnTo>
                  <a:lnTo>
                    <a:pt x="1983581" y="90487"/>
                  </a:lnTo>
                  <a:lnTo>
                    <a:pt x="1990725" y="109537"/>
                  </a:lnTo>
                  <a:lnTo>
                    <a:pt x="1990725" y="128587"/>
                  </a:lnTo>
                  <a:lnTo>
                    <a:pt x="1981200" y="150019"/>
                  </a:lnTo>
                  <a:lnTo>
                    <a:pt x="1957387" y="173831"/>
                  </a:lnTo>
                  <a:lnTo>
                    <a:pt x="1914525" y="192881"/>
                  </a:lnTo>
                  <a:lnTo>
                    <a:pt x="1862137" y="214312"/>
                  </a:lnTo>
                  <a:lnTo>
                    <a:pt x="1757362" y="230981"/>
                  </a:lnTo>
                  <a:lnTo>
                    <a:pt x="1562100" y="257175"/>
                  </a:lnTo>
                  <a:lnTo>
                    <a:pt x="1307306" y="285750"/>
                  </a:lnTo>
                  <a:lnTo>
                    <a:pt x="883443" y="3405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DDAD41F3-5CDA-49CA-B784-83A93AB47317}"/>
                </a:ext>
              </a:extLst>
            </p:cNvPr>
            <p:cNvSpPr/>
            <p:nvPr/>
          </p:nvSpPr>
          <p:spPr>
            <a:xfrm>
              <a:off x="4900613" y="4297364"/>
              <a:ext cx="2386012" cy="434975"/>
            </a:xfrm>
            <a:custGeom>
              <a:avLst/>
              <a:gdLst>
                <a:gd name="connsiteX0" fmla="*/ 845343 w 2386012"/>
                <a:gd name="connsiteY0" fmla="*/ 352425 h 433388"/>
                <a:gd name="connsiteX1" fmla="*/ 538162 w 2386012"/>
                <a:gd name="connsiteY1" fmla="*/ 397669 h 433388"/>
                <a:gd name="connsiteX2" fmla="*/ 357187 w 2386012"/>
                <a:gd name="connsiteY2" fmla="*/ 431007 h 433388"/>
                <a:gd name="connsiteX3" fmla="*/ 338137 w 2386012"/>
                <a:gd name="connsiteY3" fmla="*/ 433388 h 433388"/>
                <a:gd name="connsiteX4" fmla="*/ 316706 w 2386012"/>
                <a:gd name="connsiteY4" fmla="*/ 428625 h 433388"/>
                <a:gd name="connsiteX5" fmla="*/ 273843 w 2386012"/>
                <a:gd name="connsiteY5" fmla="*/ 411957 h 433388"/>
                <a:gd name="connsiteX6" fmla="*/ 228600 w 2386012"/>
                <a:gd name="connsiteY6" fmla="*/ 388144 h 433388"/>
                <a:gd name="connsiteX7" fmla="*/ 130968 w 2386012"/>
                <a:gd name="connsiteY7" fmla="*/ 319088 h 433388"/>
                <a:gd name="connsiteX8" fmla="*/ 57150 w 2386012"/>
                <a:gd name="connsiteY8" fmla="*/ 264319 h 433388"/>
                <a:gd name="connsiteX9" fmla="*/ 30956 w 2386012"/>
                <a:gd name="connsiteY9" fmla="*/ 235744 h 433388"/>
                <a:gd name="connsiteX10" fmla="*/ 14287 w 2386012"/>
                <a:gd name="connsiteY10" fmla="*/ 207169 h 433388"/>
                <a:gd name="connsiteX11" fmla="*/ 4762 w 2386012"/>
                <a:gd name="connsiteY11" fmla="*/ 183357 h 433388"/>
                <a:gd name="connsiteX12" fmla="*/ 0 w 2386012"/>
                <a:gd name="connsiteY12" fmla="*/ 159544 h 433388"/>
                <a:gd name="connsiteX13" fmla="*/ 0 w 2386012"/>
                <a:gd name="connsiteY13" fmla="*/ 147638 h 433388"/>
                <a:gd name="connsiteX14" fmla="*/ 9525 w 2386012"/>
                <a:gd name="connsiteY14" fmla="*/ 135732 h 433388"/>
                <a:gd name="connsiteX15" fmla="*/ 40481 w 2386012"/>
                <a:gd name="connsiteY15" fmla="*/ 138113 h 433388"/>
                <a:gd name="connsiteX16" fmla="*/ 135731 w 2386012"/>
                <a:gd name="connsiteY16" fmla="*/ 176213 h 433388"/>
                <a:gd name="connsiteX17" fmla="*/ 173831 w 2386012"/>
                <a:gd name="connsiteY17" fmla="*/ 188119 h 433388"/>
                <a:gd name="connsiteX18" fmla="*/ 276225 w 2386012"/>
                <a:gd name="connsiteY18" fmla="*/ 202407 h 433388"/>
                <a:gd name="connsiteX19" fmla="*/ 378618 w 2386012"/>
                <a:gd name="connsiteY19" fmla="*/ 209550 h 433388"/>
                <a:gd name="connsiteX20" fmla="*/ 550068 w 2386012"/>
                <a:gd name="connsiteY20" fmla="*/ 204788 h 433388"/>
                <a:gd name="connsiteX21" fmla="*/ 847725 w 2386012"/>
                <a:gd name="connsiteY21" fmla="*/ 180975 h 433388"/>
                <a:gd name="connsiteX22" fmla="*/ 1207293 w 2386012"/>
                <a:gd name="connsiteY22" fmla="*/ 159544 h 433388"/>
                <a:gd name="connsiteX23" fmla="*/ 1462087 w 2386012"/>
                <a:gd name="connsiteY23" fmla="*/ 111919 h 433388"/>
                <a:gd name="connsiteX24" fmla="*/ 1595437 w 2386012"/>
                <a:gd name="connsiteY24" fmla="*/ 100013 h 433388"/>
                <a:gd name="connsiteX25" fmla="*/ 1707356 w 2386012"/>
                <a:gd name="connsiteY25" fmla="*/ 80963 h 433388"/>
                <a:gd name="connsiteX26" fmla="*/ 1854993 w 2386012"/>
                <a:gd name="connsiteY26" fmla="*/ 47625 h 433388"/>
                <a:gd name="connsiteX27" fmla="*/ 1990725 w 2386012"/>
                <a:gd name="connsiteY27" fmla="*/ 0 h 433388"/>
                <a:gd name="connsiteX28" fmla="*/ 2045493 w 2386012"/>
                <a:gd name="connsiteY28" fmla="*/ 2382 h 433388"/>
                <a:gd name="connsiteX29" fmla="*/ 2114550 w 2386012"/>
                <a:gd name="connsiteY29" fmla="*/ 9525 h 433388"/>
                <a:gd name="connsiteX30" fmla="*/ 2207418 w 2386012"/>
                <a:gd name="connsiteY30" fmla="*/ 26194 h 433388"/>
                <a:gd name="connsiteX31" fmla="*/ 2297906 w 2386012"/>
                <a:gd name="connsiteY31" fmla="*/ 50007 h 433388"/>
                <a:gd name="connsiteX32" fmla="*/ 2345531 w 2386012"/>
                <a:gd name="connsiteY32" fmla="*/ 73819 h 433388"/>
                <a:gd name="connsiteX33" fmla="*/ 2364581 w 2386012"/>
                <a:gd name="connsiteY33" fmla="*/ 90488 h 433388"/>
                <a:gd name="connsiteX34" fmla="*/ 2381250 w 2386012"/>
                <a:gd name="connsiteY34" fmla="*/ 107157 h 433388"/>
                <a:gd name="connsiteX35" fmla="*/ 2386012 w 2386012"/>
                <a:gd name="connsiteY35" fmla="*/ 121444 h 433388"/>
                <a:gd name="connsiteX36" fmla="*/ 2383631 w 2386012"/>
                <a:gd name="connsiteY36" fmla="*/ 147638 h 433388"/>
                <a:gd name="connsiteX37" fmla="*/ 2369343 w 2386012"/>
                <a:gd name="connsiteY37" fmla="*/ 166688 h 433388"/>
                <a:gd name="connsiteX38" fmla="*/ 2338387 w 2386012"/>
                <a:gd name="connsiteY38" fmla="*/ 192882 h 433388"/>
                <a:gd name="connsiteX39" fmla="*/ 2276475 w 2386012"/>
                <a:gd name="connsiteY39" fmla="*/ 219075 h 433388"/>
                <a:gd name="connsiteX40" fmla="*/ 2176462 w 2386012"/>
                <a:gd name="connsiteY40" fmla="*/ 230982 h 433388"/>
                <a:gd name="connsiteX41" fmla="*/ 1881187 w 2386012"/>
                <a:gd name="connsiteY41" fmla="*/ 257175 h 433388"/>
                <a:gd name="connsiteX42" fmla="*/ 1452562 w 2386012"/>
                <a:gd name="connsiteY42" fmla="*/ 295275 h 433388"/>
                <a:gd name="connsiteX43" fmla="*/ 1200150 w 2386012"/>
                <a:gd name="connsiteY43" fmla="*/ 314325 h 433388"/>
                <a:gd name="connsiteX44" fmla="*/ 845343 w 2386012"/>
                <a:gd name="connsiteY44" fmla="*/ 35242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86012" h="433388">
                  <a:moveTo>
                    <a:pt x="845343" y="352425"/>
                  </a:moveTo>
                  <a:lnTo>
                    <a:pt x="538162" y="397669"/>
                  </a:lnTo>
                  <a:lnTo>
                    <a:pt x="357187" y="431007"/>
                  </a:lnTo>
                  <a:lnTo>
                    <a:pt x="338137" y="433388"/>
                  </a:lnTo>
                  <a:lnTo>
                    <a:pt x="316706" y="428625"/>
                  </a:lnTo>
                  <a:lnTo>
                    <a:pt x="273843" y="411957"/>
                  </a:lnTo>
                  <a:lnTo>
                    <a:pt x="228600" y="388144"/>
                  </a:lnTo>
                  <a:lnTo>
                    <a:pt x="130968" y="319088"/>
                  </a:lnTo>
                  <a:lnTo>
                    <a:pt x="57150" y="264319"/>
                  </a:lnTo>
                  <a:lnTo>
                    <a:pt x="30956" y="235744"/>
                  </a:lnTo>
                  <a:lnTo>
                    <a:pt x="14287" y="207169"/>
                  </a:lnTo>
                  <a:lnTo>
                    <a:pt x="4762" y="183357"/>
                  </a:lnTo>
                  <a:lnTo>
                    <a:pt x="0" y="159544"/>
                  </a:lnTo>
                  <a:lnTo>
                    <a:pt x="0" y="147638"/>
                  </a:lnTo>
                  <a:lnTo>
                    <a:pt x="9525" y="135732"/>
                  </a:lnTo>
                  <a:lnTo>
                    <a:pt x="40481" y="138113"/>
                  </a:lnTo>
                  <a:lnTo>
                    <a:pt x="135731" y="176213"/>
                  </a:lnTo>
                  <a:lnTo>
                    <a:pt x="173831" y="188119"/>
                  </a:lnTo>
                  <a:lnTo>
                    <a:pt x="276225" y="202407"/>
                  </a:lnTo>
                  <a:lnTo>
                    <a:pt x="378618" y="209550"/>
                  </a:lnTo>
                  <a:lnTo>
                    <a:pt x="550068" y="204788"/>
                  </a:lnTo>
                  <a:lnTo>
                    <a:pt x="847725" y="180975"/>
                  </a:lnTo>
                  <a:lnTo>
                    <a:pt x="1207293" y="159544"/>
                  </a:lnTo>
                  <a:lnTo>
                    <a:pt x="1462087" y="111919"/>
                  </a:lnTo>
                  <a:lnTo>
                    <a:pt x="1595437" y="100013"/>
                  </a:lnTo>
                  <a:lnTo>
                    <a:pt x="1707356" y="80963"/>
                  </a:lnTo>
                  <a:lnTo>
                    <a:pt x="1854993" y="47625"/>
                  </a:lnTo>
                  <a:lnTo>
                    <a:pt x="1990725" y="0"/>
                  </a:lnTo>
                  <a:lnTo>
                    <a:pt x="2045493" y="2382"/>
                  </a:lnTo>
                  <a:lnTo>
                    <a:pt x="2114550" y="9525"/>
                  </a:lnTo>
                  <a:lnTo>
                    <a:pt x="2207418" y="26194"/>
                  </a:lnTo>
                  <a:lnTo>
                    <a:pt x="2297906" y="50007"/>
                  </a:lnTo>
                  <a:lnTo>
                    <a:pt x="2345531" y="73819"/>
                  </a:lnTo>
                  <a:lnTo>
                    <a:pt x="2364581" y="90488"/>
                  </a:lnTo>
                  <a:lnTo>
                    <a:pt x="2381250" y="107157"/>
                  </a:lnTo>
                  <a:lnTo>
                    <a:pt x="2386012" y="121444"/>
                  </a:lnTo>
                  <a:lnTo>
                    <a:pt x="2383631" y="147638"/>
                  </a:lnTo>
                  <a:lnTo>
                    <a:pt x="2369343" y="166688"/>
                  </a:lnTo>
                  <a:lnTo>
                    <a:pt x="2338387" y="192882"/>
                  </a:lnTo>
                  <a:lnTo>
                    <a:pt x="2276475" y="219075"/>
                  </a:lnTo>
                  <a:lnTo>
                    <a:pt x="2176462" y="230982"/>
                  </a:lnTo>
                  <a:lnTo>
                    <a:pt x="1881187" y="257175"/>
                  </a:lnTo>
                  <a:lnTo>
                    <a:pt x="1452562" y="295275"/>
                  </a:lnTo>
                  <a:lnTo>
                    <a:pt x="1200150" y="314325"/>
                  </a:lnTo>
                  <a:lnTo>
                    <a:pt x="845343" y="3524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0F6E906A-2732-41CF-943B-F79A91D0329E}"/>
                </a:ext>
              </a:extLst>
            </p:cNvPr>
            <p:cNvSpPr/>
            <p:nvPr/>
          </p:nvSpPr>
          <p:spPr>
            <a:xfrm rot="16200000">
              <a:off x="5900738" y="2606675"/>
              <a:ext cx="1790700" cy="368300"/>
            </a:xfrm>
            <a:custGeom>
              <a:avLst/>
              <a:gdLst>
                <a:gd name="connsiteX0" fmla="*/ 831056 w 1790700"/>
                <a:gd name="connsiteY0" fmla="*/ 347663 h 369094"/>
                <a:gd name="connsiteX1" fmla="*/ 531018 w 1790700"/>
                <a:gd name="connsiteY1" fmla="*/ 347663 h 369094"/>
                <a:gd name="connsiteX2" fmla="*/ 276225 w 1790700"/>
                <a:gd name="connsiteY2" fmla="*/ 347663 h 369094"/>
                <a:gd name="connsiteX3" fmla="*/ 130968 w 1790700"/>
                <a:gd name="connsiteY3" fmla="*/ 347663 h 369094"/>
                <a:gd name="connsiteX4" fmla="*/ 71437 w 1790700"/>
                <a:gd name="connsiteY4" fmla="*/ 335757 h 369094"/>
                <a:gd name="connsiteX5" fmla="*/ 30956 w 1790700"/>
                <a:gd name="connsiteY5" fmla="*/ 321469 h 369094"/>
                <a:gd name="connsiteX6" fmla="*/ 7143 w 1790700"/>
                <a:gd name="connsiteY6" fmla="*/ 304800 h 369094"/>
                <a:gd name="connsiteX7" fmla="*/ 0 w 1790700"/>
                <a:gd name="connsiteY7" fmla="*/ 285750 h 369094"/>
                <a:gd name="connsiteX8" fmla="*/ 2381 w 1790700"/>
                <a:gd name="connsiteY8" fmla="*/ 261938 h 369094"/>
                <a:gd name="connsiteX9" fmla="*/ 21431 w 1790700"/>
                <a:gd name="connsiteY9" fmla="*/ 235744 h 369094"/>
                <a:gd name="connsiteX10" fmla="*/ 52387 w 1790700"/>
                <a:gd name="connsiteY10" fmla="*/ 209550 h 369094"/>
                <a:gd name="connsiteX11" fmla="*/ 95250 w 1790700"/>
                <a:gd name="connsiteY11" fmla="*/ 180975 h 369094"/>
                <a:gd name="connsiteX12" fmla="*/ 150018 w 1790700"/>
                <a:gd name="connsiteY12" fmla="*/ 150019 h 369094"/>
                <a:gd name="connsiteX13" fmla="*/ 183356 w 1790700"/>
                <a:gd name="connsiteY13" fmla="*/ 130969 h 369094"/>
                <a:gd name="connsiteX14" fmla="*/ 226218 w 1790700"/>
                <a:gd name="connsiteY14" fmla="*/ 114300 h 369094"/>
                <a:gd name="connsiteX15" fmla="*/ 269081 w 1790700"/>
                <a:gd name="connsiteY15" fmla="*/ 100013 h 369094"/>
                <a:gd name="connsiteX16" fmla="*/ 314325 w 1790700"/>
                <a:gd name="connsiteY16" fmla="*/ 97632 h 369094"/>
                <a:gd name="connsiteX17" fmla="*/ 354806 w 1790700"/>
                <a:gd name="connsiteY17" fmla="*/ 102394 h 369094"/>
                <a:gd name="connsiteX18" fmla="*/ 416718 w 1790700"/>
                <a:gd name="connsiteY18" fmla="*/ 111919 h 369094"/>
                <a:gd name="connsiteX19" fmla="*/ 502443 w 1790700"/>
                <a:gd name="connsiteY19" fmla="*/ 121444 h 369094"/>
                <a:gd name="connsiteX20" fmla="*/ 631031 w 1790700"/>
                <a:gd name="connsiteY20" fmla="*/ 133350 h 369094"/>
                <a:gd name="connsiteX21" fmla="*/ 831056 w 1790700"/>
                <a:gd name="connsiteY21" fmla="*/ 140494 h 369094"/>
                <a:gd name="connsiteX22" fmla="*/ 1092993 w 1790700"/>
                <a:gd name="connsiteY22" fmla="*/ 142875 h 369094"/>
                <a:gd name="connsiteX23" fmla="*/ 1307306 w 1790700"/>
                <a:gd name="connsiteY23" fmla="*/ 135732 h 369094"/>
                <a:gd name="connsiteX24" fmla="*/ 1509712 w 1790700"/>
                <a:gd name="connsiteY24" fmla="*/ 126207 h 369094"/>
                <a:gd name="connsiteX25" fmla="*/ 1564481 w 1790700"/>
                <a:gd name="connsiteY25" fmla="*/ 116682 h 369094"/>
                <a:gd name="connsiteX26" fmla="*/ 1600200 w 1790700"/>
                <a:gd name="connsiteY26" fmla="*/ 104775 h 369094"/>
                <a:gd name="connsiteX27" fmla="*/ 1635918 w 1790700"/>
                <a:gd name="connsiteY27" fmla="*/ 83344 h 369094"/>
                <a:gd name="connsiteX28" fmla="*/ 1695450 w 1790700"/>
                <a:gd name="connsiteY28" fmla="*/ 40482 h 369094"/>
                <a:gd name="connsiteX29" fmla="*/ 1731168 w 1790700"/>
                <a:gd name="connsiteY29" fmla="*/ 11907 h 369094"/>
                <a:gd name="connsiteX30" fmla="*/ 1752600 w 1790700"/>
                <a:gd name="connsiteY30" fmla="*/ 2382 h 369094"/>
                <a:gd name="connsiteX31" fmla="*/ 1766887 w 1790700"/>
                <a:gd name="connsiteY31" fmla="*/ 0 h 369094"/>
                <a:gd name="connsiteX32" fmla="*/ 1776412 w 1790700"/>
                <a:gd name="connsiteY32" fmla="*/ 0 h 369094"/>
                <a:gd name="connsiteX33" fmla="*/ 1788318 w 1790700"/>
                <a:gd name="connsiteY33" fmla="*/ 4763 h 369094"/>
                <a:gd name="connsiteX34" fmla="*/ 1790700 w 1790700"/>
                <a:gd name="connsiteY34" fmla="*/ 11907 h 369094"/>
                <a:gd name="connsiteX35" fmla="*/ 1781175 w 1790700"/>
                <a:gd name="connsiteY35" fmla="*/ 47625 h 369094"/>
                <a:gd name="connsiteX36" fmla="*/ 1731168 w 1790700"/>
                <a:gd name="connsiteY36" fmla="*/ 150019 h 369094"/>
                <a:gd name="connsiteX37" fmla="*/ 1685925 w 1790700"/>
                <a:gd name="connsiteY37" fmla="*/ 228600 h 369094"/>
                <a:gd name="connsiteX38" fmla="*/ 1626393 w 1790700"/>
                <a:gd name="connsiteY38" fmla="*/ 300038 h 369094"/>
                <a:gd name="connsiteX39" fmla="*/ 1578768 w 1790700"/>
                <a:gd name="connsiteY39" fmla="*/ 338138 h 369094"/>
                <a:gd name="connsiteX40" fmla="*/ 1531143 w 1790700"/>
                <a:gd name="connsiteY40" fmla="*/ 359569 h 369094"/>
                <a:gd name="connsiteX41" fmla="*/ 1488281 w 1790700"/>
                <a:gd name="connsiteY41" fmla="*/ 369094 h 369094"/>
                <a:gd name="connsiteX42" fmla="*/ 1421606 w 1790700"/>
                <a:gd name="connsiteY42" fmla="*/ 369094 h 369094"/>
                <a:gd name="connsiteX43" fmla="*/ 1247775 w 1790700"/>
                <a:gd name="connsiteY43" fmla="*/ 357188 h 369094"/>
                <a:gd name="connsiteX44" fmla="*/ 831056 w 1790700"/>
                <a:gd name="connsiteY44" fmla="*/ 347663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90700" h="369094">
                  <a:moveTo>
                    <a:pt x="831056" y="347663"/>
                  </a:moveTo>
                  <a:lnTo>
                    <a:pt x="531018" y="347663"/>
                  </a:lnTo>
                  <a:lnTo>
                    <a:pt x="276225" y="347663"/>
                  </a:lnTo>
                  <a:lnTo>
                    <a:pt x="130968" y="347663"/>
                  </a:lnTo>
                  <a:lnTo>
                    <a:pt x="71437" y="335757"/>
                  </a:lnTo>
                  <a:lnTo>
                    <a:pt x="30956" y="321469"/>
                  </a:lnTo>
                  <a:lnTo>
                    <a:pt x="7143" y="304800"/>
                  </a:lnTo>
                  <a:lnTo>
                    <a:pt x="0" y="285750"/>
                  </a:lnTo>
                  <a:lnTo>
                    <a:pt x="2381" y="261938"/>
                  </a:lnTo>
                  <a:lnTo>
                    <a:pt x="21431" y="235744"/>
                  </a:lnTo>
                  <a:lnTo>
                    <a:pt x="52387" y="209550"/>
                  </a:lnTo>
                  <a:lnTo>
                    <a:pt x="95250" y="180975"/>
                  </a:lnTo>
                  <a:lnTo>
                    <a:pt x="150018" y="150019"/>
                  </a:lnTo>
                  <a:lnTo>
                    <a:pt x="183356" y="130969"/>
                  </a:lnTo>
                  <a:lnTo>
                    <a:pt x="226218" y="114300"/>
                  </a:lnTo>
                  <a:lnTo>
                    <a:pt x="269081" y="100013"/>
                  </a:lnTo>
                  <a:lnTo>
                    <a:pt x="314325" y="97632"/>
                  </a:lnTo>
                  <a:lnTo>
                    <a:pt x="354806" y="102394"/>
                  </a:lnTo>
                  <a:lnTo>
                    <a:pt x="416718" y="111919"/>
                  </a:lnTo>
                  <a:lnTo>
                    <a:pt x="502443" y="121444"/>
                  </a:lnTo>
                  <a:lnTo>
                    <a:pt x="631031" y="133350"/>
                  </a:lnTo>
                  <a:lnTo>
                    <a:pt x="831056" y="140494"/>
                  </a:lnTo>
                  <a:lnTo>
                    <a:pt x="1092993" y="142875"/>
                  </a:lnTo>
                  <a:lnTo>
                    <a:pt x="1307306" y="135732"/>
                  </a:lnTo>
                  <a:lnTo>
                    <a:pt x="1509712" y="126207"/>
                  </a:lnTo>
                  <a:lnTo>
                    <a:pt x="1564481" y="116682"/>
                  </a:lnTo>
                  <a:lnTo>
                    <a:pt x="1600200" y="104775"/>
                  </a:lnTo>
                  <a:lnTo>
                    <a:pt x="1635918" y="83344"/>
                  </a:lnTo>
                  <a:lnTo>
                    <a:pt x="1695450" y="40482"/>
                  </a:lnTo>
                  <a:lnTo>
                    <a:pt x="1731168" y="11907"/>
                  </a:lnTo>
                  <a:lnTo>
                    <a:pt x="1752600" y="2382"/>
                  </a:lnTo>
                  <a:lnTo>
                    <a:pt x="1766887" y="0"/>
                  </a:lnTo>
                  <a:lnTo>
                    <a:pt x="1776412" y="0"/>
                  </a:lnTo>
                  <a:lnTo>
                    <a:pt x="1788318" y="4763"/>
                  </a:lnTo>
                  <a:lnTo>
                    <a:pt x="1790700" y="11907"/>
                  </a:lnTo>
                  <a:lnTo>
                    <a:pt x="1781175" y="47625"/>
                  </a:lnTo>
                  <a:lnTo>
                    <a:pt x="1731168" y="150019"/>
                  </a:lnTo>
                  <a:lnTo>
                    <a:pt x="1685925" y="228600"/>
                  </a:lnTo>
                  <a:lnTo>
                    <a:pt x="1626393" y="300038"/>
                  </a:lnTo>
                  <a:lnTo>
                    <a:pt x="1578768" y="338138"/>
                  </a:lnTo>
                  <a:lnTo>
                    <a:pt x="1531143" y="359569"/>
                  </a:lnTo>
                  <a:lnTo>
                    <a:pt x="1488281" y="369094"/>
                  </a:lnTo>
                  <a:lnTo>
                    <a:pt x="1421606" y="369094"/>
                  </a:lnTo>
                  <a:lnTo>
                    <a:pt x="1247775" y="357188"/>
                  </a:lnTo>
                  <a:lnTo>
                    <a:pt x="831056" y="3476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D4A58B89-6523-4812-8091-AD8F3D66F13A}"/>
                </a:ext>
              </a:extLst>
            </p:cNvPr>
            <p:cNvSpPr/>
            <p:nvPr/>
          </p:nvSpPr>
          <p:spPr>
            <a:xfrm>
              <a:off x="3919539" y="2424113"/>
              <a:ext cx="2547937" cy="596900"/>
            </a:xfrm>
            <a:custGeom>
              <a:avLst/>
              <a:gdLst>
                <a:gd name="connsiteX0" fmla="*/ 1404937 w 2547937"/>
                <a:gd name="connsiteY0" fmla="*/ 352425 h 597693"/>
                <a:gd name="connsiteX1" fmla="*/ 1133475 w 2547937"/>
                <a:gd name="connsiteY1" fmla="*/ 383381 h 597693"/>
                <a:gd name="connsiteX2" fmla="*/ 888206 w 2547937"/>
                <a:gd name="connsiteY2" fmla="*/ 447675 h 597693"/>
                <a:gd name="connsiteX3" fmla="*/ 788193 w 2547937"/>
                <a:gd name="connsiteY3" fmla="*/ 473868 h 597693"/>
                <a:gd name="connsiteX4" fmla="*/ 650081 w 2547937"/>
                <a:gd name="connsiteY4" fmla="*/ 509587 h 597693"/>
                <a:gd name="connsiteX5" fmla="*/ 502443 w 2547937"/>
                <a:gd name="connsiteY5" fmla="*/ 552450 h 597693"/>
                <a:gd name="connsiteX6" fmla="*/ 414337 w 2547937"/>
                <a:gd name="connsiteY6" fmla="*/ 588168 h 597693"/>
                <a:gd name="connsiteX7" fmla="*/ 392906 w 2547937"/>
                <a:gd name="connsiteY7" fmla="*/ 595312 h 597693"/>
                <a:gd name="connsiteX8" fmla="*/ 369093 w 2547937"/>
                <a:gd name="connsiteY8" fmla="*/ 597693 h 597693"/>
                <a:gd name="connsiteX9" fmla="*/ 314325 w 2547937"/>
                <a:gd name="connsiteY9" fmla="*/ 588168 h 597693"/>
                <a:gd name="connsiteX10" fmla="*/ 259556 w 2547937"/>
                <a:gd name="connsiteY10" fmla="*/ 561975 h 597693"/>
                <a:gd name="connsiteX11" fmla="*/ 207168 w 2547937"/>
                <a:gd name="connsiteY11" fmla="*/ 533400 h 597693"/>
                <a:gd name="connsiteX12" fmla="*/ 128587 w 2547937"/>
                <a:gd name="connsiteY12" fmla="*/ 478631 h 597693"/>
                <a:gd name="connsiteX13" fmla="*/ 59531 w 2547937"/>
                <a:gd name="connsiteY13" fmla="*/ 421481 h 597693"/>
                <a:gd name="connsiteX14" fmla="*/ 11906 w 2547937"/>
                <a:gd name="connsiteY14" fmla="*/ 366712 h 597693"/>
                <a:gd name="connsiteX15" fmla="*/ 0 w 2547937"/>
                <a:gd name="connsiteY15" fmla="*/ 345281 h 597693"/>
                <a:gd name="connsiteX16" fmla="*/ 2381 w 2547937"/>
                <a:gd name="connsiteY16" fmla="*/ 326231 h 597693"/>
                <a:gd name="connsiteX17" fmla="*/ 11906 w 2547937"/>
                <a:gd name="connsiteY17" fmla="*/ 319087 h 597693"/>
                <a:gd name="connsiteX18" fmla="*/ 35718 w 2547937"/>
                <a:gd name="connsiteY18" fmla="*/ 316706 h 597693"/>
                <a:gd name="connsiteX19" fmla="*/ 85725 w 2547937"/>
                <a:gd name="connsiteY19" fmla="*/ 323850 h 597693"/>
                <a:gd name="connsiteX20" fmla="*/ 138112 w 2547937"/>
                <a:gd name="connsiteY20" fmla="*/ 335756 h 597693"/>
                <a:gd name="connsiteX21" fmla="*/ 185737 w 2547937"/>
                <a:gd name="connsiteY21" fmla="*/ 345281 h 597693"/>
                <a:gd name="connsiteX22" fmla="*/ 240506 w 2547937"/>
                <a:gd name="connsiteY22" fmla="*/ 347662 h 597693"/>
                <a:gd name="connsiteX23" fmla="*/ 330993 w 2547937"/>
                <a:gd name="connsiteY23" fmla="*/ 342900 h 597693"/>
                <a:gd name="connsiteX24" fmla="*/ 495300 w 2547937"/>
                <a:gd name="connsiteY24" fmla="*/ 326231 h 597693"/>
                <a:gd name="connsiteX25" fmla="*/ 900112 w 2547937"/>
                <a:gd name="connsiteY25" fmla="*/ 266700 h 597693"/>
                <a:gd name="connsiteX26" fmla="*/ 1176337 w 2547937"/>
                <a:gd name="connsiteY26" fmla="*/ 200025 h 597693"/>
                <a:gd name="connsiteX27" fmla="*/ 1452562 w 2547937"/>
                <a:gd name="connsiteY27" fmla="*/ 164306 h 597693"/>
                <a:gd name="connsiteX28" fmla="*/ 1652587 w 2547937"/>
                <a:gd name="connsiteY28" fmla="*/ 138112 h 597693"/>
                <a:gd name="connsiteX29" fmla="*/ 1890712 w 2547937"/>
                <a:gd name="connsiteY29" fmla="*/ 90487 h 597693"/>
                <a:gd name="connsiteX30" fmla="*/ 2016918 w 2547937"/>
                <a:gd name="connsiteY30" fmla="*/ 64293 h 597693"/>
                <a:gd name="connsiteX31" fmla="*/ 2102643 w 2547937"/>
                <a:gd name="connsiteY31" fmla="*/ 35718 h 597693"/>
                <a:gd name="connsiteX32" fmla="*/ 2171700 w 2547937"/>
                <a:gd name="connsiteY32" fmla="*/ 0 h 597693"/>
                <a:gd name="connsiteX33" fmla="*/ 2216943 w 2547937"/>
                <a:gd name="connsiteY33" fmla="*/ 2381 h 597693"/>
                <a:gd name="connsiteX34" fmla="*/ 2295525 w 2547937"/>
                <a:gd name="connsiteY34" fmla="*/ 16668 h 597693"/>
                <a:gd name="connsiteX35" fmla="*/ 2383631 w 2547937"/>
                <a:gd name="connsiteY35" fmla="*/ 42862 h 597693"/>
                <a:gd name="connsiteX36" fmla="*/ 2462212 w 2547937"/>
                <a:gd name="connsiteY36" fmla="*/ 78581 h 597693"/>
                <a:gd name="connsiteX37" fmla="*/ 2486025 w 2547937"/>
                <a:gd name="connsiteY37" fmla="*/ 92868 h 597693"/>
                <a:gd name="connsiteX38" fmla="*/ 2505075 w 2547937"/>
                <a:gd name="connsiteY38" fmla="*/ 109537 h 597693"/>
                <a:gd name="connsiteX39" fmla="*/ 2533650 w 2547937"/>
                <a:gd name="connsiteY39" fmla="*/ 147637 h 597693"/>
                <a:gd name="connsiteX40" fmla="*/ 2547937 w 2547937"/>
                <a:gd name="connsiteY40" fmla="*/ 185737 h 597693"/>
                <a:gd name="connsiteX41" fmla="*/ 2545556 w 2547937"/>
                <a:gd name="connsiteY41" fmla="*/ 207168 h 597693"/>
                <a:gd name="connsiteX42" fmla="*/ 2540793 w 2547937"/>
                <a:gd name="connsiteY42" fmla="*/ 226218 h 597693"/>
                <a:gd name="connsiteX43" fmla="*/ 2526506 w 2547937"/>
                <a:gd name="connsiteY43" fmla="*/ 242887 h 597693"/>
                <a:gd name="connsiteX44" fmla="*/ 2497931 w 2547937"/>
                <a:gd name="connsiteY44" fmla="*/ 259556 h 597693"/>
                <a:gd name="connsiteX45" fmla="*/ 2455068 w 2547937"/>
                <a:gd name="connsiteY45" fmla="*/ 266700 h 597693"/>
                <a:gd name="connsiteX46" fmla="*/ 2324100 w 2547937"/>
                <a:gd name="connsiteY46" fmla="*/ 269081 h 597693"/>
                <a:gd name="connsiteX47" fmla="*/ 2164556 w 2547937"/>
                <a:gd name="connsiteY47" fmla="*/ 273843 h 597693"/>
                <a:gd name="connsiteX48" fmla="*/ 1902618 w 2547937"/>
                <a:gd name="connsiteY48" fmla="*/ 292893 h 597693"/>
                <a:gd name="connsiteX49" fmla="*/ 1624012 w 2547937"/>
                <a:gd name="connsiteY49" fmla="*/ 319087 h 597693"/>
                <a:gd name="connsiteX50" fmla="*/ 1404937 w 2547937"/>
                <a:gd name="connsiteY50" fmla="*/ 352425 h 5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7937" h="597693">
                  <a:moveTo>
                    <a:pt x="1404937" y="352425"/>
                  </a:moveTo>
                  <a:lnTo>
                    <a:pt x="1133475" y="383381"/>
                  </a:lnTo>
                  <a:lnTo>
                    <a:pt x="888206" y="447675"/>
                  </a:lnTo>
                  <a:lnTo>
                    <a:pt x="788193" y="473868"/>
                  </a:lnTo>
                  <a:lnTo>
                    <a:pt x="650081" y="509587"/>
                  </a:lnTo>
                  <a:lnTo>
                    <a:pt x="502443" y="552450"/>
                  </a:lnTo>
                  <a:lnTo>
                    <a:pt x="414337" y="588168"/>
                  </a:lnTo>
                  <a:lnTo>
                    <a:pt x="392906" y="595312"/>
                  </a:lnTo>
                  <a:lnTo>
                    <a:pt x="369093" y="597693"/>
                  </a:lnTo>
                  <a:lnTo>
                    <a:pt x="314325" y="588168"/>
                  </a:lnTo>
                  <a:lnTo>
                    <a:pt x="259556" y="561975"/>
                  </a:lnTo>
                  <a:lnTo>
                    <a:pt x="207168" y="533400"/>
                  </a:lnTo>
                  <a:lnTo>
                    <a:pt x="128587" y="478631"/>
                  </a:lnTo>
                  <a:lnTo>
                    <a:pt x="59531" y="421481"/>
                  </a:lnTo>
                  <a:lnTo>
                    <a:pt x="11906" y="366712"/>
                  </a:lnTo>
                  <a:lnTo>
                    <a:pt x="0" y="345281"/>
                  </a:lnTo>
                  <a:lnTo>
                    <a:pt x="2381" y="326231"/>
                  </a:lnTo>
                  <a:lnTo>
                    <a:pt x="11906" y="319087"/>
                  </a:lnTo>
                  <a:lnTo>
                    <a:pt x="35718" y="316706"/>
                  </a:lnTo>
                  <a:lnTo>
                    <a:pt x="85725" y="323850"/>
                  </a:lnTo>
                  <a:lnTo>
                    <a:pt x="138112" y="335756"/>
                  </a:lnTo>
                  <a:lnTo>
                    <a:pt x="185737" y="345281"/>
                  </a:lnTo>
                  <a:lnTo>
                    <a:pt x="240506" y="347662"/>
                  </a:lnTo>
                  <a:lnTo>
                    <a:pt x="330993" y="342900"/>
                  </a:lnTo>
                  <a:lnTo>
                    <a:pt x="495300" y="326231"/>
                  </a:lnTo>
                  <a:lnTo>
                    <a:pt x="900112" y="266700"/>
                  </a:lnTo>
                  <a:lnTo>
                    <a:pt x="1176337" y="200025"/>
                  </a:lnTo>
                  <a:lnTo>
                    <a:pt x="1452562" y="164306"/>
                  </a:lnTo>
                  <a:lnTo>
                    <a:pt x="1652587" y="138112"/>
                  </a:lnTo>
                  <a:lnTo>
                    <a:pt x="1890712" y="90487"/>
                  </a:lnTo>
                  <a:lnTo>
                    <a:pt x="2016918" y="64293"/>
                  </a:lnTo>
                  <a:lnTo>
                    <a:pt x="2102643" y="35718"/>
                  </a:lnTo>
                  <a:lnTo>
                    <a:pt x="2171700" y="0"/>
                  </a:lnTo>
                  <a:lnTo>
                    <a:pt x="2216943" y="2381"/>
                  </a:lnTo>
                  <a:lnTo>
                    <a:pt x="2295525" y="16668"/>
                  </a:lnTo>
                  <a:lnTo>
                    <a:pt x="2383631" y="42862"/>
                  </a:lnTo>
                  <a:lnTo>
                    <a:pt x="2462212" y="78581"/>
                  </a:lnTo>
                  <a:lnTo>
                    <a:pt x="2486025" y="92868"/>
                  </a:lnTo>
                  <a:lnTo>
                    <a:pt x="2505075" y="109537"/>
                  </a:lnTo>
                  <a:lnTo>
                    <a:pt x="2533650" y="147637"/>
                  </a:lnTo>
                  <a:lnTo>
                    <a:pt x="2547937" y="185737"/>
                  </a:lnTo>
                  <a:lnTo>
                    <a:pt x="2545556" y="207168"/>
                  </a:lnTo>
                  <a:lnTo>
                    <a:pt x="2540793" y="226218"/>
                  </a:lnTo>
                  <a:lnTo>
                    <a:pt x="2526506" y="242887"/>
                  </a:lnTo>
                  <a:lnTo>
                    <a:pt x="2497931" y="259556"/>
                  </a:lnTo>
                  <a:lnTo>
                    <a:pt x="2455068" y="266700"/>
                  </a:lnTo>
                  <a:lnTo>
                    <a:pt x="2324100" y="269081"/>
                  </a:lnTo>
                  <a:lnTo>
                    <a:pt x="2164556" y="273843"/>
                  </a:lnTo>
                  <a:lnTo>
                    <a:pt x="1902618" y="292893"/>
                  </a:lnTo>
                  <a:lnTo>
                    <a:pt x="1624012" y="319087"/>
                  </a:lnTo>
                  <a:lnTo>
                    <a:pt x="1404937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1A7D36E3-E4D4-4DCD-A3BD-1A1758168F07}"/>
                </a:ext>
              </a:extLst>
            </p:cNvPr>
            <p:cNvSpPr/>
            <p:nvPr/>
          </p:nvSpPr>
          <p:spPr>
            <a:xfrm rot="16200000">
              <a:off x="3620295" y="2691607"/>
              <a:ext cx="2181225" cy="842963"/>
            </a:xfrm>
            <a:custGeom>
              <a:avLst/>
              <a:gdLst>
                <a:gd name="connsiteX0" fmla="*/ 902494 w 2181225"/>
                <a:gd name="connsiteY0" fmla="*/ 635793 h 842962"/>
                <a:gd name="connsiteX1" fmla="*/ 723900 w 2181225"/>
                <a:gd name="connsiteY1" fmla="*/ 573881 h 842962"/>
                <a:gd name="connsiteX2" fmla="*/ 611982 w 2181225"/>
                <a:gd name="connsiteY2" fmla="*/ 526256 h 842962"/>
                <a:gd name="connsiteX3" fmla="*/ 519113 w 2181225"/>
                <a:gd name="connsiteY3" fmla="*/ 478631 h 842962"/>
                <a:gd name="connsiteX4" fmla="*/ 421482 w 2181225"/>
                <a:gd name="connsiteY4" fmla="*/ 416718 h 842962"/>
                <a:gd name="connsiteX5" fmla="*/ 295275 w 2181225"/>
                <a:gd name="connsiteY5" fmla="*/ 321468 h 842962"/>
                <a:gd name="connsiteX6" fmla="*/ 180975 w 2181225"/>
                <a:gd name="connsiteY6" fmla="*/ 228600 h 842962"/>
                <a:gd name="connsiteX7" fmla="*/ 78582 w 2181225"/>
                <a:gd name="connsiteY7" fmla="*/ 133350 h 842962"/>
                <a:gd name="connsiteX8" fmla="*/ 16669 w 2181225"/>
                <a:gd name="connsiteY8" fmla="*/ 64293 h 842962"/>
                <a:gd name="connsiteX9" fmla="*/ 2382 w 2181225"/>
                <a:gd name="connsiteY9" fmla="*/ 38100 h 842962"/>
                <a:gd name="connsiteX10" fmla="*/ 0 w 2181225"/>
                <a:gd name="connsiteY10" fmla="*/ 26193 h 842962"/>
                <a:gd name="connsiteX11" fmla="*/ 2382 w 2181225"/>
                <a:gd name="connsiteY11" fmla="*/ 7143 h 842962"/>
                <a:gd name="connsiteX12" fmla="*/ 9525 w 2181225"/>
                <a:gd name="connsiteY12" fmla="*/ 0 h 842962"/>
                <a:gd name="connsiteX13" fmla="*/ 28575 w 2181225"/>
                <a:gd name="connsiteY13" fmla="*/ 0 h 842962"/>
                <a:gd name="connsiteX14" fmla="*/ 64294 w 2181225"/>
                <a:gd name="connsiteY14" fmla="*/ 14287 h 842962"/>
                <a:gd name="connsiteX15" fmla="*/ 166688 w 2181225"/>
                <a:gd name="connsiteY15" fmla="*/ 97631 h 842962"/>
                <a:gd name="connsiteX16" fmla="*/ 261938 w 2181225"/>
                <a:gd name="connsiteY16" fmla="*/ 161925 h 842962"/>
                <a:gd name="connsiteX17" fmla="*/ 333375 w 2181225"/>
                <a:gd name="connsiteY17" fmla="*/ 207168 h 842962"/>
                <a:gd name="connsiteX18" fmla="*/ 409575 w 2181225"/>
                <a:gd name="connsiteY18" fmla="*/ 250031 h 842962"/>
                <a:gd name="connsiteX19" fmla="*/ 492919 w 2181225"/>
                <a:gd name="connsiteY19" fmla="*/ 292893 h 842962"/>
                <a:gd name="connsiteX20" fmla="*/ 607219 w 2181225"/>
                <a:gd name="connsiteY20" fmla="*/ 347662 h 842962"/>
                <a:gd name="connsiteX21" fmla="*/ 719138 w 2181225"/>
                <a:gd name="connsiteY21" fmla="*/ 390525 h 842962"/>
                <a:gd name="connsiteX22" fmla="*/ 869157 w 2181225"/>
                <a:gd name="connsiteY22" fmla="*/ 438150 h 842962"/>
                <a:gd name="connsiteX23" fmla="*/ 983457 w 2181225"/>
                <a:gd name="connsiteY23" fmla="*/ 469106 h 842962"/>
                <a:gd name="connsiteX24" fmla="*/ 1133475 w 2181225"/>
                <a:gd name="connsiteY24" fmla="*/ 502443 h 842962"/>
                <a:gd name="connsiteX25" fmla="*/ 1219200 w 2181225"/>
                <a:gd name="connsiteY25" fmla="*/ 514350 h 842962"/>
                <a:gd name="connsiteX26" fmla="*/ 1331119 w 2181225"/>
                <a:gd name="connsiteY26" fmla="*/ 523875 h 842962"/>
                <a:gd name="connsiteX27" fmla="*/ 1514475 w 2181225"/>
                <a:gd name="connsiteY27" fmla="*/ 531018 h 842962"/>
                <a:gd name="connsiteX28" fmla="*/ 1638300 w 2181225"/>
                <a:gd name="connsiteY28" fmla="*/ 542925 h 842962"/>
                <a:gd name="connsiteX29" fmla="*/ 1843088 w 2181225"/>
                <a:gd name="connsiteY29" fmla="*/ 550068 h 842962"/>
                <a:gd name="connsiteX30" fmla="*/ 1897857 w 2181225"/>
                <a:gd name="connsiteY30" fmla="*/ 531018 h 842962"/>
                <a:gd name="connsiteX31" fmla="*/ 1957388 w 2181225"/>
                <a:gd name="connsiteY31" fmla="*/ 502443 h 842962"/>
                <a:gd name="connsiteX32" fmla="*/ 2026444 w 2181225"/>
                <a:gd name="connsiteY32" fmla="*/ 454818 h 842962"/>
                <a:gd name="connsiteX33" fmla="*/ 2085975 w 2181225"/>
                <a:gd name="connsiteY33" fmla="*/ 407193 h 842962"/>
                <a:gd name="connsiteX34" fmla="*/ 2174082 w 2181225"/>
                <a:gd name="connsiteY34" fmla="*/ 297656 h 842962"/>
                <a:gd name="connsiteX35" fmla="*/ 2181225 w 2181225"/>
                <a:gd name="connsiteY35" fmla="*/ 395287 h 842962"/>
                <a:gd name="connsiteX36" fmla="*/ 2100263 w 2181225"/>
                <a:gd name="connsiteY36" fmla="*/ 581025 h 842962"/>
                <a:gd name="connsiteX37" fmla="*/ 2055019 w 2181225"/>
                <a:gd name="connsiteY37" fmla="*/ 659606 h 842962"/>
                <a:gd name="connsiteX38" fmla="*/ 2014538 w 2181225"/>
                <a:gd name="connsiteY38" fmla="*/ 728662 h 842962"/>
                <a:gd name="connsiteX39" fmla="*/ 1976438 w 2181225"/>
                <a:gd name="connsiteY39" fmla="*/ 781050 h 842962"/>
                <a:gd name="connsiteX40" fmla="*/ 1938338 w 2181225"/>
                <a:gd name="connsiteY40" fmla="*/ 821531 h 842962"/>
                <a:gd name="connsiteX41" fmla="*/ 1912144 w 2181225"/>
                <a:gd name="connsiteY41" fmla="*/ 838200 h 842962"/>
                <a:gd name="connsiteX42" fmla="*/ 1888332 w 2181225"/>
                <a:gd name="connsiteY42" fmla="*/ 842962 h 842962"/>
                <a:gd name="connsiteX43" fmla="*/ 1862138 w 2181225"/>
                <a:gd name="connsiteY43" fmla="*/ 840581 h 842962"/>
                <a:gd name="connsiteX44" fmla="*/ 1835944 w 2181225"/>
                <a:gd name="connsiteY44" fmla="*/ 828675 h 842962"/>
                <a:gd name="connsiteX45" fmla="*/ 1812132 w 2181225"/>
                <a:gd name="connsiteY45" fmla="*/ 819150 h 842962"/>
                <a:gd name="connsiteX46" fmla="*/ 1659732 w 2181225"/>
                <a:gd name="connsiteY46" fmla="*/ 804862 h 842962"/>
                <a:gd name="connsiteX47" fmla="*/ 1557338 w 2181225"/>
                <a:gd name="connsiteY47" fmla="*/ 795337 h 842962"/>
                <a:gd name="connsiteX48" fmla="*/ 1395413 w 2181225"/>
                <a:gd name="connsiteY48" fmla="*/ 769143 h 842962"/>
                <a:gd name="connsiteX49" fmla="*/ 1300163 w 2181225"/>
                <a:gd name="connsiteY49" fmla="*/ 747712 h 842962"/>
                <a:gd name="connsiteX50" fmla="*/ 1171575 w 2181225"/>
                <a:gd name="connsiteY50" fmla="*/ 714375 h 842962"/>
                <a:gd name="connsiteX51" fmla="*/ 902494 w 2181225"/>
                <a:gd name="connsiteY51" fmla="*/ 6357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1225" h="842962">
                  <a:moveTo>
                    <a:pt x="902494" y="635793"/>
                  </a:moveTo>
                  <a:lnTo>
                    <a:pt x="723900" y="573881"/>
                  </a:lnTo>
                  <a:lnTo>
                    <a:pt x="611982" y="526256"/>
                  </a:lnTo>
                  <a:lnTo>
                    <a:pt x="519113" y="478631"/>
                  </a:lnTo>
                  <a:lnTo>
                    <a:pt x="421482" y="416718"/>
                  </a:lnTo>
                  <a:lnTo>
                    <a:pt x="295275" y="321468"/>
                  </a:lnTo>
                  <a:lnTo>
                    <a:pt x="180975" y="228600"/>
                  </a:lnTo>
                  <a:lnTo>
                    <a:pt x="78582" y="133350"/>
                  </a:lnTo>
                  <a:lnTo>
                    <a:pt x="16669" y="64293"/>
                  </a:lnTo>
                  <a:lnTo>
                    <a:pt x="2382" y="38100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4" y="14287"/>
                  </a:lnTo>
                  <a:lnTo>
                    <a:pt x="166688" y="97631"/>
                  </a:lnTo>
                  <a:lnTo>
                    <a:pt x="261938" y="161925"/>
                  </a:lnTo>
                  <a:lnTo>
                    <a:pt x="333375" y="207168"/>
                  </a:lnTo>
                  <a:lnTo>
                    <a:pt x="409575" y="250031"/>
                  </a:lnTo>
                  <a:lnTo>
                    <a:pt x="492919" y="292893"/>
                  </a:lnTo>
                  <a:lnTo>
                    <a:pt x="607219" y="347662"/>
                  </a:lnTo>
                  <a:lnTo>
                    <a:pt x="719138" y="390525"/>
                  </a:lnTo>
                  <a:lnTo>
                    <a:pt x="869157" y="438150"/>
                  </a:lnTo>
                  <a:lnTo>
                    <a:pt x="983457" y="469106"/>
                  </a:lnTo>
                  <a:lnTo>
                    <a:pt x="1133475" y="502443"/>
                  </a:lnTo>
                  <a:lnTo>
                    <a:pt x="1219200" y="514350"/>
                  </a:lnTo>
                  <a:lnTo>
                    <a:pt x="1331119" y="523875"/>
                  </a:lnTo>
                  <a:lnTo>
                    <a:pt x="1514475" y="531018"/>
                  </a:lnTo>
                  <a:lnTo>
                    <a:pt x="1638300" y="542925"/>
                  </a:lnTo>
                  <a:lnTo>
                    <a:pt x="1843088" y="550068"/>
                  </a:lnTo>
                  <a:lnTo>
                    <a:pt x="1897857" y="531018"/>
                  </a:lnTo>
                  <a:lnTo>
                    <a:pt x="1957388" y="502443"/>
                  </a:lnTo>
                  <a:lnTo>
                    <a:pt x="2026444" y="454818"/>
                  </a:lnTo>
                  <a:lnTo>
                    <a:pt x="2085975" y="407193"/>
                  </a:lnTo>
                  <a:lnTo>
                    <a:pt x="2174082" y="297656"/>
                  </a:lnTo>
                  <a:lnTo>
                    <a:pt x="2181225" y="395287"/>
                  </a:lnTo>
                  <a:lnTo>
                    <a:pt x="2100263" y="581025"/>
                  </a:lnTo>
                  <a:lnTo>
                    <a:pt x="2055019" y="659606"/>
                  </a:lnTo>
                  <a:lnTo>
                    <a:pt x="2014538" y="728662"/>
                  </a:lnTo>
                  <a:lnTo>
                    <a:pt x="1976438" y="781050"/>
                  </a:lnTo>
                  <a:lnTo>
                    <a:pt x="1938338" y="821531"/>
                  </a:lnTo>
                  <a:lnTo>
                    <a:pt x="1912144" y="838200"/>
                  </a:lnTo>
                  <a:lnTo>
                    <a:pt x="1888332" y="842962"/>
                  </a:lnTo>
                  <a:lnTo>
                    <a:pt x="1862138" y="840581"/>
                  </a:lnTo>
                  <a:lnTo>
                    <a:pt x="1835944" y="828675"/>
                  </a:lnTo>
                  <a:lnTo>
                    <a:pt x="1812132" y="819150"/>
                  </a:lnTo>
                  <a:lnTo>
                    <a:pt x="1659732" y="804862"/>
                  </a:lnTo>
                  <a:lnTo>
                    <a:pt x="1557338" y="795337"/>
                  </a:lnTo>
                  <a:lnTo>
                    <a:pt x="1395413" y="769143"/>
                  </a:lnTo>
                  <a:lnTo>
                    <a:pt x="1300163" y="747712"/>
                  </a:lnTo>
                  <a:lnTo>
                    <a:pt x="1171575" y="714375"/>
                  </a:lnTo>
                  <a:lnTo>
                    <a:pt x="902494" y="6357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DF5C1DC7-D220-45A5-9D67-B293A0668A8A}"/>
                </a:ext>
              </a:extLst>
            </p:cNvPr>
            <p:cNvSpPr/>
            <p:nvPr/>
          </p:nvSpPr>
          <p:spPr>
            <a:xfrm rot="16200000">
              <a:off x="4617244" y="2674144"/>
              <a:ext cx="1995488" cy="425450"/>
            </a:xfrm>
            <a:custGeom>
              <a:avLst/>
              <a:gdLst>
                <a:gd name="connsiteX0" fmla="*/ 954881 w 1995487"/>
                <a:gd name="connsiteY0" fmla="*/ 419100 h 426244"/>
                <a:gd name="connsiteX1" fmla="*/ 676275 w 1995487"/>
                <a:gd name="connsiteY1" fmla="*/ 421482 h 426244"/>
                <a:gd name="connsiteX2" fmla="*/ 511969 w 1995487"/>
                <a:gd name="connsiteY2" fmla="*/ 421482 h 426244"/>
                <a:gd name="connsiteX3" fmla="*/ 392906 w 1995487"/>
                <a:gd name="connsiteY3" fmla="*/ 411957 h 426244"/>
                <a:gd name="connsiteX4" fmla="*/ 285750 w 1995487"/>
                <a:gd name="connsiteY4" fmla="*/ 400050 h 426244"/>
                <a:gd name="connsiteX5" fmla="*/ 183356 w 1995487"/>
                <a:gd name="connsiteY5" fmla="*/ 388144 h 426244"/>
                <a:gd name="connsiteX6" fmla="*/ 83344 w 1995487"/>
                <a:gd name="connsiteY6" fmla="*/ 371475 h 426244"/>
                <a:gd name="connsiteX7" fmla="*/ 52387 w 1995487"/>
                <a:gd name="connsiteY7" fmla="*/ 357188 h 426244"/>
                <a:gd name="connsiteX8" fmla="*/ 19050 w 1995487"/>
                <a:gd name="connsiteY8" fmla="*/ 335757 h 426244"/>
                <a:gd name="connsiteX9" fmla="*/ 4762 w 1995487"/>
                <a:gd name="connsiteY9" fmla="*/ 311944 h 426244"/>
                <a:gd name="connsiteX10" fmla="*/ 0 w 1995487"/>
                <a:gd name="connsiteY10" fmla="*/ 288132 h 426244"/>
                <a:gd name="connsiteX11" fmla="*/ 9525 w 1995487"/>
                <a:gd name="connsiteY11" fmla="*/ 266700 h 426244"/>
                <a:gd name="connsiteX12" fmla="*/ 42862 w 1995487"/>
                <a:gd name="connsiteY12" fmla="*/ 233363 h 426244"/>
                <a:gd name="connsiteX13" fmla="*/ 83344 w 1995487"/>
                <a:gd name="connsiteY13" fmla="*/ 216694 h 426244"/>
                <a:gd name="connsiteX14" fmla="*/ 164306 w 1995487"/>
                <a:gd name="connsiteY14" fmla="*/ 200025 h 426244"/>
                <a:gd name="connsiteX15" fmla="*/ 295275 w 1995487"/>
                <a:gd name="connsiteY15" fmla="*/ 180975 h 426244"/>
                <a:gd name="connsiteX16" fmla="*/ 457200 w 1995487"/>
                <a:gd name="connsiteY16" fmla="*/ 171450 h 426244"/>
                <a:gd name="connsiteX17" fmla="*/ 835819 w 1995487"/>
                <a:gd name="connsiteY17" fmla="*/ 173832 h 426244"/>
                <a:gd name="connsiteX18" fmla="*/ 1157287 w 1995487"/>
                <a:gd name="connsiteY18" fmla="*/ 173832 h 426244"/>
                <a:gd name="connsiteX19" fmla="*/ 1312069 w 1995487"/>
                <a:gd name="connsiteY19" fmla="*/ 176213 h 426244"/>
                <a:gd name="connsiteX20" fmla="*/ 1564481 w 1995487"/>
                <a:gd name="connsiteY20" fmla="*/ 173832 h 426244"/>
                <a:gd name="connsiteX21" fmla="*/ 1726406 w 1995487"/>
                <a:gd name="connsiteY21" fmla="*/ 173832 h 426244"/>
                <a:gd name="connsiteX22" fmla="*/ 1762125 w 1995487"/>
                <a:gd name="connsiteY22" fmla="*/ 169069 h 426244"/>
                <a:gd name="connsiteX23" fmla="*/ 1812131 w 1995487"/>
                <a:gd name="connsiteY23" fmla="*/ 154782 h 426244"/>
                <a:gd name="connsiteX24" fmla="*/ 1847850 w 1995487"/>
                <a:gd name="connsiteY24" fmla="*/ 135732 h 426244"/>
                <a:gd name="connsiteX25" fmla="*/ 1876425 w 1995487"/>
                <a:gd name="connsiteY25" fmla="*/ 111919 h 426244"/>
                <a:gd name="connsiteX26" fmla="*/ 1905000 w 1995487"/>
                <a:gd name="connsiteY26" fmla="*/ 88107 h 426244"/>
                <a:gd name="connsiteX27" fmla="*/ 1966912 w 1995487"/>
                <a:gd name="connsiteY27" fmla="*/ 0 h 426244"/>
                <a:gd name="connsiteX28" fmla="*/ 1995487 w 1995487"/>
                <a:gd name="connsiteY28" fmla="*/ 154782 h 426244"/>
                <a:gd name="connsiteX29" fmla="*/ 1921669 w 1995487"/>
                <a:gd name="connsiteY29" fmla="*/ 230982 h 426244"/>
                <a:gd name="connsiteX30" fmla="*/ 1850231 w 1995487"/>
                <a:gd name="connsiteY30" fmla="*/ 309563 h 426244"/>
                <a:gd name="connsiteX31" fmla="*/ 1793081 w 1995487"/>
                <a:gd name="connsiteY31" fmla="*/ 373857 h 426244"/>
                <a:gd name="connsiteX32" fmla="*/ 1754981 w 1995487"/>
                <a:gd name="connsiteY32" fmla="*/ 404813 h 426244"/>
                <a:gd name="connsiteX33" fmla="*/ 1726406 w 1995487"/>
                <a:gd name="connsiteY33" fmla="*/ 421482 h 426244"/>
                <a:gd name="connsiteX34" fmla="*/ 1693069 w 1995487"/>
                <a:gd name="connsiteY34" fmla="*/ 426244 h 426244"/>
                <a:gd name="connsiteX35" fmla="*/ 1669256 w 1995487"/>
                <a:gd name="connsiteY35" fmla="*/ 423863 h 426244"/>
                <a:gd name="connsiteX36" fmla="*/ 1635919 w 1995487"/>
                <a:gd name="connsiteY36" fmla="*/ 414338 h 426244"/>
                <a:gd name="connsiteX37" fmla="*/ 1597819 w 1995487"/>
                <a:gd name="connsiteY37" fmla="*/ 402432 h 426244"/>
                <a:gd name="connsiteX38" fmla="*/ 1481137 w 1995487"/>
                <a:gd name="connsiteY38" fmla="*/ 395288 h 426244"/>
                <a:gd name="connsiteX39" fmla="*/ 1350169 w 1995487"/>
                <a:gd name="connsiteY39" fmla="*/ 400050 h 426244"/>
                <a:gd name="connsiteX40" fmla="*/ 1166812 w 1995487"/>
                <a:gd name="connsiteY40" fmla="*/ 421482 h 426244"/>
                <a:gd name="connsiteX41" fmla="*/ 954881 w 1995487"/>
                <a:gd name="connsiteY41" fmla="*/ 4191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95487" h="426244">
                  <a:moveTo>
                    <a:pt x="954881" y="419100"/>
                  </a:moveTo>
                  <a:lnTo>
                    <a:pt x="676275" y="421482"/>
                  </a:lnTo>
                  <a:lnTo>
                    <a:pt x="511969" y="421482"/>
                  </a:lnTo>
                  <a:lnTo>
                    <a:pt x="392906" y="411957"/>
                  </a:lnTo>
                  <a:lnTo>
                    <a:pt x="285750" y="400050"/>
                  </a:lnTo>
                  <a:lnTo>
                    <a:pt x="183356" y="388144"/>
                  </a:lnTo>
                  <a:lnTo>
                    <a:pt x="83344" y="371475"/>
                  </a:lnTo>
                  <a:lnTo>
                    <a:pt x="52387" y="357188"/>
                  </a:lnTo>
                  <a:lnTo>
                    <a:pt x="19050" y="335757"/>
                  </a:lnTo>
                  <a:lnTo>
                    <a:pt x="4762" y="311944"/>
                  </a:lnTo>
                  <a:lnTo>
                    <a:pt x="0" y="288132"/>
                  </a:lnTo>
                  <a:lnTo>
                    <a:pt x="9525" y="266700"/>
                  </a:lnTo>
                  <a:lnTo>
                    <a:pt x="42862" y="233363"/>
                  </a:lnTo>
                  <a:lnTo>
                    <a:pt x="83344" y="216694"/>
                  </a:lnTo>
                  <a:lnTo>
                    <a:pt x="164306" y="200025"/>
                  </a:lnTo>
                  <a:lnTo>
                    <a:pt x="295275" y="180975"/>
                  </a:lnTo>
                  <a:lnTo>
                    <a:pt x="457200" y="171450"/>
                  </a:lnTo>
                  <a:lnTo>
                    <a:pt x="835819" y="173832"/>
                  </a:lnTo>
                  <a:lnTo>
                    <a:pt x="1157287" y="173832"/>
                  </a:lnTo>
                  <a:lnTo>
                    <a:pt x="1312069" y="176213"/>
                  </a:lnTo>
                  <a:lnTo>
                    <a:pt x="1564481" y="173832"/>
                  </a:lnTo>
                  <a:lnTo>
                    <a:pt x="1726406" y="173832"/>
                  </a:lnTo>
                  <a:lnTo>
                    <a:pt x="1762125" y="169069"/>
                  </a:lnTo>
                  <a:lnTo>
                    <a:pt x="1812131" y="154782"/>
                  </a:lnTo>
                  <a:lnTo>
                    <a:pt x="1847850" y="135732"/>
                  </a:lnTo>
                  <a:lnTo>
                    <a:pt x="1876425" y="111919"/>
                  </a:lnTo>
                  <a:lnTo>
                    <a:pt x="1905000" y="88107"/>
                  </a:lnTo>
                  <a:lnTo>
                    <a:pt x="1966912" y="0"/>
                  </a:lnTo>
                  <a:lnTo>
                    <a:pt x="1995487" y="154782"/>
                  </a:lnTo>
                  <a:lnTo>
                    <a:pt x="1921669" y="230982"/>
                  </a:lnTo>
                  <a:lnTo>
                    <a:pt x="1850231" y="309563"/>
                  </a:lnTo>
                  <a:lnTo>
                    <a:pt x="1793081" y="373857"/>
                  </a:lnTo>
                  <a:lnTo>
                    <a:pt x="1754981" y="404813"/>
                  </a:lnTo>
                  <a:lnTo>
                    <a:pt x="1726406" y="421482"/>
                  </a:lnTo>
                  <a:lnTo>
                    <a:pt x="1693069" y="426244"/>
                  </a:lnTo>
                  <a:lnTo>
                    <a:pt x="1669256" y="423863"/>
                  </a:lnTo>
                  <a:lnTo>
                    <a:pt x="1635919" y="414338"/>
                  </a:lnTo>
                  <a:lnTo>
                    <a:pt x="1597819" y="402432"/>
                  </a:lnTo>
                  <a:lnTo>
                    <a:pt x="1481137" y="395288"/>
                  </a:lnTo>
                  <a:lnTo>
                    <a:pt x="1350169" y="400050"/>
                  </a:lnTo>
                  <a:lnTo>
                    <a:pt x="1166812" y="421482"/>
                  </a:lnTo>
                  <a:lnTo>
                    <a:pt x="954881" y="419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DFC4588A-2EFC-4CBF-BAB0-A33E66964173}"/>
                </a:ext>
              </a:extLst>
            </p:cNvPr>
            <p:cNvSpPr/>
            <p:nvPr/>
          </p:nvSpPr>
          <p:spPr>
            <a:xfrm rot="16200000">
              <a:off x="6424614" y="2692401"/>
              <a:ext cx="2732087" cy="519113"/>
            </a:xfrm>
            <a:custGeom>
              <a:avLst/>
              <a:gdLst>
                <a:gd name="connsiteX0" fmla="*/ 1447800 w 2731294"/>
                <a:gd name="connsiteY0" fmla="*/ 457200 h 519112"/>
                <a:gd name="connsiteX1" fmla="*/ 883444 w 2731294"/>
                <a:gd name="connsiteY1" fmla="*/ 469106 h 519112"/>
                <a:gd name="connsiteX2" fmla="*/ 519113 w 2731294"/>
                <a:gd name="connsiteY2" fmla="*/ 478631 h 519112"/>
                <a:gd name="connsiteX3" fmla="*/ 450057 w 2731294"/>
                <a:gd name="connsiteY3" fmla="*/ 478631 h 519112"/>
                <a:gd name="connsiteX4" fmla="*/ 414338 w 2731294"/>
                <a:gd name="connsiteY4" fmla="*/ 476250 h 519112"/>
                <a:gd name="connsiteX5" fmla="*/ 361950 w 2731294"/>
                <a:gd name="connsiteY5" fmla="*/ 466725 h 519112"/>
                <a:gd name="connsiteX6" fmla="*/ 297657 w 2731294"/>
                <a:gd name="connsiteY6" fmla="*/ 450056 h 519112"/>
                <a:gd name="connsiteX7" fmla="*/ 216694 w 2731294"/>
                <a:gd name="connsiteY7" fmla="*/ 416719 h 519112"/>
                <a:gd name="connsiteX8" fmla="*/ 159544 w 2731294"/>
                <a:gd name="connsiteY8" fmla="*/ 383381 h 519112"/>
                <a:gd name="connsiteX9" fmla="*/ 78582 w 2731294"/>
                <a:gd name="connsiteY9" fmla="*/ 326231 h 519112"/>
                <a:gd name="connsiteX10" fmla="*/ 30957 w 2731294"/>
                <a:gd name="connsiteY10" fmla="*/ 283369 h 519112"/>
                <a:gd name="connsiteX11" fmla="*/ 14288 w 2731294"/>
                <a:gd name="connsiteY11" fmla="*/ 264319 h 519112"/>
                <a:gd name="connsiteX12" fmla="*/ 4763 w 2731294"/>
                <a:gd name="connsiteY12" fmla="*/ 247650 h 519112"/>
                <a:gd name="connsiteX13" fmla="*/ 0 w 2731294"/>
                <a:gd name="connsiteY13" fmla="*/ 228600 h 519112"/>
                <a:gd name="connsiteX14" fmla="*/ 4763 w 2731294"/>
                <a:gd name="connsiteY14" fmla="*/ 209550 h 519112"/>
                <a:gd name="connsiteX15" fmla="*/ 19050 w 2731294"/>
                <a:gd name="connsiteY15" fmla="*/ 195262 h 519112"/>
                <a:gd name="connsiteX16" fmla="*/ 61913 w 2731294"/>
                <a:gd name="connsiteY16" fmla="*/ 173831 h 519112"/>
                <a:gd name="connsiteX17" fmla="*/ 138113 w 2731294"/>
                <a:gd name="connsiteY17" fmla="*/ 157162 h 519112"/>
                <a:gd name="connsiteX18" fmla="*/ 631032 w 2731294"/>
                <a:gd name="connsiteY18" fmla="*/ 221456 h 519112"/>
                <a:gd name="connsiteX19" fmla="*/ 664369 w 2731294"/>
                <a:gd name="connsiteY19" fmla="*/ 226219 h 519112"/>
                <a:gd name="connsiteX20" fmla="*/ 776288 w 2731294"/>
                <a:gd name="connsiteY20" fmla="*/ 230981 h 519112"/>
                <a:gd name="connsiteX21" fmla="*/ 1188244 w 2731294"/>
                <a:gd name="connsiteY21" fmla="*/ 223837 h 519112"/>
                <a:gd name="connsiteX22" fmla="*/ 1695450 w 2731294"/>
                <a:gd name="connsiteY22" fmla="*/ 214312 h 519112"/>
                <a:gd name="connsiteX23" fmla="*/ 2119313 w 2731294"/>
                <a:gd name="connsiteY23" fmla="*/ 209550 h 519112"/>
                <a:gd name="connsiteX24" fmla="*/ 2240757 w 2731294"/>
                <a:gd name="connsiteY24" fmla="*/ 214312 h 519112"/>
                <a:gd name="connsiteX25" fmla="*/ 2295525 w 2731294"/>
                <a:gd name="connsiteY25" fmla="*/ 209550 h 519112"/>
                <a:gd name="connsiteX26" fmla="*/ 2369344 w 2731294"/>
                <a:gd name="connsiteY26" fmla="*/ 204787 h 519112"/>
                <a:gd name="connsiteX27" fmla="*/ 2455069 w 2731294"/>
                <a:gd name="connsiteY27" fmla="*/ 188119 h 519112"/>
                <a:gd name="connsiteX28" fmla="*/ 2514600 w 2731294"/>
                <a:gd name="connsiteY28" fmla="*/ 169069 h 519112"/>
                <a:gd name="connsiteX29" fmla="*/ 2574132 w 2731294"/>
                <a:gd name="connsiteY29" fmla="*/ 138112 h 519112"/>
                <a:gd name="connsiteX30" fmla="*/ 2614613 w 2731294"/>
                <a:gd name="connsiteY30" fmla="*/ 97631 h 519112"/>
                <a:gd name="connsiteX31" fmla="*/ 2640807 w 2731294"/>
                <a:gd name="connsiteY31" fmla="*/ 61912 h 519112"/>
                <a:gd name="connsiteX32" fmla="*/ 2669382 w 2731294"/>
                <a:gd name="connsiteY32" fmla="*/ 26194 h 519112"/>
                <a:gd name="connsiteX33" fmla="*/ 2686050 w 2731294"/>
                <a:gd name="connsiteY33" fmla="*/ 9525 h 519112"/>
                <a:gd name="connsiteX34" fmla="*/ 2700338 w 2731294"/>
                <a:gd name="connsiteY34" fmla="*/ 0 h 519112"/>
                <a:gd name="connsiteX35" fmla="*/ 2709863 w 2731294"/>
                <a:gd name="connsiteY35" fmla="*/ 0 h 519112"/>
                <a:gd name="connsiteX36" fmla="*/ 2724150 w 2731294"/>
                <a:gd name="connsiteY36" fmla="*/ 2381 h 519112"/>
                <a:gd name="connsiteX37" fmla="*/ 2731294 w 2731294"/>
                <a:gd name="connsiteY37" fmla="*/ 19050 h 519112"/>
                <a:gd name="connsiteX38" fmla="*/ 2731294 w 2731294"/>
                <a:gd name="connsiteY38" fmla="*/ 54769 h 519112"/>
                <a:gd name="connsiteX39" fmla="*/ 2724150 w 2731294"/>
                <a:gd name="connsiteY39" fmla="*/ 104775 h 519112"/>
                <a:gd name="connsiteX40" fmla="*/ 2714625 w 2731294"/>
                <a:gd name="connsiteY40" fmla="*/ 152400 h 519112"/>
                <a:gd name="connsiteX41" fmla="*/ 2695575 w 2731294"/>
                <a:gd name="connsiteY41" fmla="*/ 216694 h 519112"/>
                <a:gd name="connsiteX42" fmla="*/ 2659857 w 2731294"/>
                <a:gd name="connsiteY42" fmla="*/ 290512 h 519112"/>
                <a:gd name="connsiteX43" fmla="*/ 2600325 w 2731294"/>
                <a:gd name="connsiteY43" fmla="*/ 402431 h 519112"/>
                <a:gd name="connsiteX44" fmla="*/ 2566988 w 2731294"/>
                <a:gd name="connsiteY44" fmla="*/ 447675 h 519112"/>
                <a:gd name="connsiteX45" fmla="*/ 2519363 w 2731294"/>
                <a:gd name="connsiteY45" fmla="*/ 495300 h 519112"/>
                <a:gd name="connsiteX46" fmla="*/ 2488407 w 2731294"/>
                <a:gd name="connsiteY46" fmla="*/ 511969 h 519112"/>
                <a:gd name="connsiteX47" fmla="*/ 2464594 w 2731294"/>
                <a:gd name="connsiteY47" fmla="*/ 519112 h 519112"/>
                <a:gd name="connsiteX48" fmla="*/ 2445544 w 2731294"/>
                <a:gd name="connsiteY48" fmla="*/ 516731 h 519112"/>
                <a:gd name="connsiteX49" fmla="*/ 2412207 w 2731294"/>
                <a:gd name="connsiteY49" fmla="*/ 504825 h 519112"/>
                <a:gd name="connsiteX50" fmla="*/ 2381250 w 2731294"/>
                <a:gd name="connsiteY50" fmla="*/ 481012 h 519112"/>
                <a:gd name="connsiteX51" fmla="*/ 2340769 w 2731294"/>
                <a:gd name="connsiteY51" fmla="*/ 469106 h 519112"/>
                <a:gd name="connsiteX52" fmla="*/ 2274094 w 2731294"/>
                <a:gd name="connsiteY52" fmla="*/ 459581 h 519112"/>
                <a:gd name="connsiteX53" fmla="*/ 2033588 w 2731294"/>
                <a:gd name="connsiteY53" fmla="*/ 452437 h 519112"/>
                <a:gd name="connsiteX54" fmla="*/ 1447800 w 2731294"/>
                <a:gd name="connsiteY54" fmla="*/ 457200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31294" h="519112">
                  <a:moveTo>
                    <a:pt x="1447800" y="457200"/>
                  </a:moveTo>
                  <a:lnTo>
                    <a:pt x="883444" y="469106"/>
                  </a:lnTo>
                  <a:lnTo>
                    <a:pt x="519113" y="478631"/>
                  </a:lnTo>
                  <a:lnTo>
                    <a:pt x="450057" y="478631"/>
                  </a:lnTo>
                  <a:lnTo>
                    <a:pt x="414338" y="476250"/>
                  </a:lnTo>
                  <a:lnTo>
                    <a:pt x="361950" y="466725"/>
                  </a:lnTo>
                  <a:lnTo>
                    <a:pt x="297657" y="450056"/>
                  </a:lnTo>
                  <a:lnTo>
                    <a:pt x="216694" y="416719"/>
                  </a:lnTo>
                  <a:lnTo>
                    <a:pt x="159544" y="383381"/>
                  </a:lnTo>
                  <a:lnTo>
                    <a:pt x="78582" y="326231"/>
                  </a:lnTo>
                  <a:lnTo>
                    <a:pt x="30957" y="283369"/>
                  </a:lnTo>
                  <a:lnTo>
                    <a:pt x="14288" y="264319"/>
                  </a:lnTo>
                  <a:lnTo>
                    <a:pt x="4763" y="247650"/>
                  </a:lnTo>
                  <a:lnTo>
                    <a:pt x="0" y="228600"/>
                  </a:lnTo>
                  <a:lnTo>
                    <a:pt x="4763" y="209550"/>
                  </a:lnTo>
                  <a:lnTo>
                    <a:pt x="19050" y="195262"/>
                  </a:lnTo>
                  <a:lnTo>
                    <a:pt x="61913" y="173831"/>
                  </a:lnTo>
                  <a:lnTo>
                    <a:pt x="138113" y="157162"/>
                  </a:lnTo>
                  <a:lnTo>
                    <a:pt x="631032" y="221456"/>
                  </a:lnTo>
                  <a:lnTo>
                    <a:pt x="664369" y="226219"/>
                  </a:lnTo>
                  <a:lnTo>
                    <a:pt x="776288" y="230981"/>
                  </a:lnTo>
                  <a:lnTo>
                    <a:pt x="1188244" y="223837"/>
                  </a:lnTo>
                  <a:lnTo>
                    <a:pt x="1695450" y="214312"/>
                  </a:lnTo>
                  <a:lnTo>
                    <a:pt x="2119313" y="209550"/>
                  </a:lnTo>
                  <a:lnTo>
                    <a:pt x="2240757" y="214312"/>
                  </a:lnTo>
                  <a:lnTo>
                    <a:pt x="2295525" y="209550"/>
                  </a:lnTo>
                  <a:lnTo>
                    <a:pt x="2369344" y="204787"/>
                  </a:lnTo>
                  <a:lnTo>
                    <a:pt x="2455069" y="188119"/>
                  </a:lnTo>
                  <a:lnTo>
                    <a:pt x="2514600" y="169069"/>
                  </a:lnTo>
                  <a:lnTo>
                    <a:pt x="2574132" y="138112"/>
                  </a:lnTo>
                  <a:lnTo>
                    <a:pt x="2614613" y="97631"/>
                  </a:lnTo>
                  <a:lnTo>
                    <a:pt x="2640807" y="61912"/>
                  </a:lnTo>
                  <a:lnTo>
                    <a:pt x="2669382" y="26194"/>
                  </a:lnTo>
                  <a:lnTo>
                    <a:pt x="2686050" y="9525"/>
                  </a:lnTo>
                  <a:lnTo>
                    <a:pt x="2700338" y="0"/>
                  </a:lnTo>
                  <a:lnTo>
                    <a:pt x="2709863" y="0"/>
                  </a:lnTo>
                  <a:lnTo>
                    <a:pt x="2724150" y="2381"/>
                  </a:lnTo>
                  <a:lnTo>
                    <a:pt x="2731294" y="19050"/>
                  </a:lnTo>
                  <a:lnTo>
                    <a:pt x="2731294" y="54769"/>
                  </a:lnTo>
                  <a:lnTo>
                    <a:pt x="2724150" y="104775"/>
                  </a:lnTo>
                  <a:lnTo>
                    <a:pt x="2714625" y="152400"/>
                  </a:lnTo>
                  <a:lnTo>
                    <a:pt x="2695575" y="216694"/>
                  </a:lnTo>
                  <a:lnTo>
                    <a:pt x="2659857" y="290512"/>
                  </a:lnTo>
                  <a:lnTo>
                    <a:pt x="2600325" y="402431"/>
                  </a:lnTo>
                  <a:lnTo>
                    <a:pt x="2566988" y="447675"/>
                  </a:lnTo>
                  <a:lnTo>
                    <a:pt x="2519363" y="495300"/>
                  </a:lnTo>
                  <a:lnTo>
                    <a:pt x="2488407" y="511969"/>
                  </a:lnTo>
                  <a:lnTo>
                    <a:pt x="2464594" y="519112"/>
                  </a:lnTo>
                  <a:lnTo>
                    <a:pt x="2445544" y="516731"/>
                  </a:lnTo>
                  <a:lnTo>
                    <a:pt x="2412207" y="504825"/>
                  </a:lnTo>
                  <a:lnTo>
                    <a:pt x="2381250" y="481012"/>
                  </a:lnTo>
                  <a:lnTo>
                    <a:pt x="2340769" y="469106"/>
                  </a:lnTo>
                  <a:lnTo>
                    <a:pt x="2274094" y="459581"/>
                  </a:lnTo>
                  <a:lnTo>
                    <a:pt x="2033588" y="452437"/>
                  </a:lnTo>
                  <a:lnTo>
                    <a:pt x="1447800" y="4572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B9CAD0E0-3E7A-4FA5-97D7-6F1E35A74885}"/>
                </a:ext>
              </a:extLst>
            </p:cNvPr>
            <p:cNvSpPr/>
            <p:nvPr/>
          </p:nvSpPr>
          <p:spPr>
            <a:xfrm>
              <a:off x="7294564" y="3668713"/>
              <a:ext cx="511175" cy="550862"/>
            </a:xfrm>
            <a:custGeom>
              <a:avLst/>
              <a:gdLst>
                <a:gd name="connsiteX0" fmla="*/ 173831 w 511969"/>
                <a:gd name="connsiteY0" fmla="*/ 154782 h 550069"/>
                <a:gd name="connsiteX1" fmla="*/ 259556 w 511969"/>
                <a:gd name="connsiteY1" fmla="*/ 166688 h 550069"/>
                <a:gd name="connsiteX2" fmla="*/ 280987 w 511969"/>
                <a:gd name="connsiteY2" fmla="*/ 166688 h 550069"/>
                <a:gd name="connsiteX3" fmla="*/ 307181 w 511969"/>
                <a:gd name="connsiteY3" fmla="*/ 164307 h 550069"/>
                <a:gd name="connsiteX4" fmla="*/ 345281 w 511969"/>
                <a:gd name="connsiteY4" fmla="*/ 157163 h 550069"/>
                <a:gd name="connsiteX5" fmla="*/ 373856 w 511969"/>
                <a:gd name="connsiteY5" fmla="*/ 145257 h 550069"/>
                <a:gd name="connsiteX6" fmla="*/ 407194 w 511969"/>
                <a:gd name="connsiteY6" fmla="*/ 121444 h 550069"/>
                <a:gd name="connsiteX7" fmla="*/ 431006 w 511969"/>
                <a:gd name="connsiteY7" fmla="*/ 97632 h 550069"/>
                <a:gd name="connsiteX8" fmla="*/ 511969 w 511969"/>
                <a:gd name="connsiteY8" fmla="*/ 0 h 550069"/>
                <a:gd name="connsiteX9" fmla="*/ 428625 w 511969"/>
                <a:gd name="connsiteY9" fmla="*/ 550069 h 550069"/>
                <a:gd name="connsiteX10" fmla="*/ 390525 w 511969"/>
                <a:gd name="connsiteY10" fmla="*/ 502444 h 550069"/>
                <a:gd name="connsiteX11" fmla="*/ 352425 w 511969"/>
                <a:gd name="connsiteY11" fmla="*/ 450057 h 550069"/>
                <a:gd name="connsiteX12" fmla="*/ 304800 w 511969"/>
                <a:gd name="connsiteY12" fmla="*/ 397669 h 550069"/>
                <a:gd name="connsiteX13" fmla="*/ 269081 w 511969"/>
                <a:gd name="connsiteY13" fmla="*/ 359569 h 550069"/>
                <a:gd name="connsiteX14" fmla="*/ 228600 w 511969"/>
                <a:gd name="connsiteY14" fmla="*/ 321469 h 550069"/>
                <a:gd name="connsiteX15" fmla="*/ 171450 w 511969"/>
                <a:gd name="connsiteY15" fmla="*/ 276225 h 550069"/>
                <a:gd name="connsiteX16" fmla="*/ 109537 w 511969"/>
                <a:gd name="connsiteY16" fmla="*/ 233363 h 550069"/>
                <a:gd name="connsiteX17" fmla="*/ 50006 w 511969"/>
                <a:gd name="connsiteY17" fmla="*/ 192882 h 550069"/>
                <a:gd name="connsiteX18" fmla="*/ 19050 w 511969"/>
                <a:gd name="connsiteY18" fmla="*/ 173832 h 550069"/>
                <a:gd name="connsiteX19" fmla="*/ 7144 w 511969"/>
                <a:gd name="connsiteY19" fmla="*/ 161925 h 550069"/>
                <a:gd name="connsiteX20" fmla="*/ 0 w 511969"/>
                <a:gd name="connsiteY20" fmla="*/ 147638 h 550069"/>
                <a:gd name="connsiteX21" fmla="*/ 0 w 511969"/>
                <a:gd name="connsiteY21" fmla="*/ 133350 h 550069"/>
                <a:gd name="connsiteX22" fmla="*/ 7144 w 511969"/>
                <a:gd name="connsiteY22" fmla="*/ 123825 h 550069"/>
                <a:gd name="connsiteX23" fmla="*/ 30956 w 511969"/>
                <a:gd name="connsiteY23" fmla="*/ 119063 h 550069"/>
                <a:gd name="connsiteX24" fmla="*/ 173831 w 511969"/>
                <a:gd name="connsiteY24" fmla="*/ 154782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1969" h="550069">
                  <a:moveTo>
                    <a:pt x="173831" y="154782"/>
                  </a:moveTo>
                  <a:lnTo>
                    <a:pt x="259556" y="166688"/>
                  </a:lnTo>
                  <a:lnTo>
                    <a:pt x="280987" y="166688"/>
                  </a:lnTo>
                  <a:lnTo>
                    <a:pt x="307181" y="164307"/>
                  </a:lnTo>
                  <a:lnTo>
                    <a:pt x="345281" y="157163"/>
                  </a:lnTo>
                  <a:lnTo>
                    <a:pt x="373856" y="145257"/>
                  </a:lnTo>
                  <a:lnTo>
                    <a:pt x="407194" y="121444"/>
                  </a:lnTo>
                  <a:lnTo>
                    <a:pt x="431006" y="97632"/>
                  </a:lnTo>
                  <a:lnTo>
                    <a:pt x="511969" y="0"/>
                  </a:lnTo>
                  <a:lnTo>
                    <a:pt x="428625" y="550069"/>
                  </a:lnTo>
                  <a:lnTo>
                    <a:pt x="390525" y="502444"/>
                  </a:lnTo>
                  <a:lnTo>
                    <a:pt x="352425" y="450057"/>
                  </a:lnTo>
                  <a:lnTo>
                    <a:pt x="304800" y="397669"/>
                  </a:lnTo>
                  <a:lnTo>
                    <a:pt x="269081" y="359569"/>
                  </a:lnTo>
                  <a:lnTo>
                    <a:pt x="228600" y="321469"/>
                  </a:lnTo>
                  <a:lnTo>
                    <a:pt x="171450" y="276225"/>
                  </a:lnTo>
                  <a:lnTo>
                    <a:pt x="109537" y="233363"/>
                  </a:lnTo>
                  <a:lnTo>
                    <a:pt x="50006" y="192882"/>
                  </a:lnTo>
                  <a:lnTo>
                    <a:pt x="19050" y="173832"/>
                  </a:lnTo>
                  <a:lnTo>
                    <a:pt x="7144" y="161925"/>
                  </a:lnTo>
                  <a:lnTo>
                    <a:pt x="0" y="147638"/>
                  </a:lnTo>
                  <a:lnTo>
                    <a:pt x="0" y="133350"/>
                  </a:lnTo>
                  <a:lnTo>
                    <a:pt x="7144" y="123825"/>
                  </a:lnTo>
                  <a:lnTo>
                    <a:pt x="30956" y="119063"/>
                  </a:lnTo>
                  <a:lnTo>
                    <a:pt x="173831" y="15478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51CD9A6-1CA0-441E-BBBB-30F5D39E676B}"/>
                </a:ext>
              </a:extLst>
            </p:cNvPr>
            <p:cNvSpPr/>
            <p:nvPr/>
          </p:nvSpPr>
          <p:spPr>
            <a:xfrm>
              <a:off x="5929314" y="3957638"/>
              <a:ext cx="466725" cy="1524000"/>
            </a:xfrm>
            <a:custGeom>
              <a:avLst/>
              <a:gdLst>
                <a:gd name="connsiteX0" fmla="*/ 178593 w 466725"/>
                <a:gd name="connsiteY0" fmla="*/ 1050131 h 1524000"/>
                <a:gd name="connsiteX1" fmla="*/ 180975 w 466725"/>
                <a:gd name="connsiteY1" fmla="*/ 421481 h 1524000"/>
                <a:gd name="connsiteX2" fmla="*/ 171450 w 466725"/>
                <a:gd name="connsiteY2" fmla="*/ 326231 h 1524000"/>
                <a:gd name="connsiteX3" fmla="*/ 157162 w 466725"/>
                <a:gd name="connsiteY3" fmla="*/ 259556 h 1524000"/>
                <a:gd name="connsiteX4" fmla="*/ 142875 w 466725"/>
                <a:gd name="connsiteY4" fmla="*/ 192881 h 1524000"/>
                <a:gd name="connsiteX5" fmla="*/ 116681 w 466725"/>
                <a:gd name="connsiteY5" fmla="*/ 152400 h 1524000"/>
                <a:gd name="connsiteX6" fmla="*/ 90487 w 466725"/>
                <a:gd name="connsiteY6" fmla="*/ 121443 h 1524000"/>
                <a:gd name="connsiteX7" fmla="*/ 47625 w 466725"/>
                <a:gd name="connsiteY7" fmla="*/ 85725 h 1524000"/>
                <a:gd name="connsiteX8" fmla="*/ 9525 w 466725"/>
                <a:gd name="connsiteY8" fmla="*/ 50006 h 1524000"/>
                <a:gd name="connsiteX9" fmla="*/ 0 w 466725"/>
                <a:gd name="connsiteY9" fmla="*/ 33337 h 1524000"/>
                <a:gd name="connsiteX10" fmla="*/ 0 w 466725"/>
                <a:gd name="connsiteY10" fmla="*/ 19050 h 1524000"/>
                <a:gd name="connsiteX11" fmla="*/ 9525 w 466725"/>
                <a:gd name="connsiteY11" fmla="*/ 7143 h 1524000"/>
                <a:gd name="connsiteX12" fmla="*/ 42862 w 466725"/>
                <a:gd name="connsiteY12" fmla="*/ 0 h 1524000"/>
                <a:gd name="connsiteX13" fmla="*/ 104775 w 466725"/>
                <a:gd name="connsiteY13" fmla="*/ 0 h 1524000"/>
                <a:gd name="connsiteX14" fmla="*/ 192881 w 466725"/>
                <a:gd name="connsiteY14" fmla="*/ 19050 h 1524000"/>
                <a:gd name="connsiteX15" fmla="*/ 273843 w 466725"/>
                <a:gd name="connsiteY15" fmla="*/ 45243 h 1524000"/>
                <a:gd name="connsiteX16" fmla="*/ 354806 w 466725"/>
                <a:gd name="connsiteY16" fmla="*/ 76200 h 1524000"/>
                <a:gd name="connsiteX17" fmla="*/ 404812 w 466725"/>
                <a:gd name="connsiteY17" fmla="*/ 100012 h 1524000"/>
                <a:gd name="connsiteX18" fmla="*/ 433387 w 466725"/>
                <a:gd name="connsiteY18" fmla="*/ 119062 h 1524000"/>
                <a:gd name="connsiteX19" fmla="*/ 452437 w 466725"/>
                <a:gd name="connsiteY19" fmla="*/ 140493 h 1524000"/>
                <a:gd name="connsiteX20" fmla="*/ 461962 w 466725"/>
                <a:gd name="connsiteY20" fmla="*/ 159543 h 1524000"/>
                <a:gd name="connsiteX21" fmla="*/ 466725 w 466725"/>
                <a:gd name="connsiteY21" fmla="*/ 180975 h 1524000"/>
                <a:gd name="connsiteX22" fmla="*/ 464343 w 466725"/>
                <a:gd name="connsiteY22" fmla="*/ 200025 h 1524000"/>
                <a:gd name="connsiteX23" fmla="*/ 452437 w 466725"/>
                <a:gd name="connsiteY23" fmla="*/ 226218 h 1524000"/>
                <a:gd name="connsiteX24" fmla="*/ 442912 w 466725"/>
                <a:gd name="connsiteY24" fmla="*/ 259556 h 1524000"/>
                <a:gd name="connsiteX25" fmla="*/ 433387 w 466725"/>
                <a:gd name="connsiteY25" fmla="*/ 319087 h 1524000"/>
                <a:gd name="connsiteX26" fmla="*/ 431006 w 466725"/>
                <a:gd name="connsiteY26" fmla="*/ 385762 h 1524000"/>
                <a:gd name="connsiteX27" fmla="*/ 428625 w 466725"/>
                <a:gd name="connsiteY27" fmla="*/ 509587 h 1524000"/>
                <a:gd name="connsiteX28" fmla="*/ 426243 w 466725"/>
                <a:gd name="connsiteY28" fmla="*/ 1500187 h 1524000"/>
                <a:gd name="connsiteX29" fmla="*/ 178593 w 466725"/>
                <a:gd name="connsiteY29" fmla="*/ 1524000 h 1524000"/>
                <a:gd name="connsiteX30" fmla="*/ 178593 w 466725"/>
                <a:gd name="connsiteY30" fmla="*/ 105013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66725" h="1524000">
                  <a:moveTo>
                    <a:pt x="178593" y="1050131"/>
                  </a:moveTo>
                  <a:lnTo>
                    <a:pt x="180975" y="421481"/>
                  </a:lnTo>
                  <a:lnTo>
                    <a:pt x="171450" y="326231"/>
                  </a:lnTo>
                  <a:lnTo>
                    <a:pt x="157162" y="259556"/>
                  </a:lnTo>
                  <a:lnTo>
                    <a:pt x="142875" y="192881"/>
                  </a:lnTo>
                  <a:lnTo>
                    <a:pt x="116681" y="152400"/>
                  </a:lnTo>
                  <a:lnTo>
                    <a:pt x="90487" y="121443"/>
                  </a:lnTo>
                  <a:lnTo>
                    <a:pt x="47625" y="85725"/>
                  </a:lnTo>
                  <a:lnTo>
                    <a:pt x="9525" y="50006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2" y="0"/>
                  </a:lnTo>
                  <a:lnTo>
                    <a:pt x="104775" y="0"/>
                  </a:lnTo>
                  <a:lnTo>
                    <a:pt x="192881" y="19050"/>
                  </a:lnTo>
                  <a:lnTo>
                    <a:pt x="273843" y="45243"/>
                  </a:lnTo>
                  <a:lnTo>
                    <a:pt x="354806" y="76200"/>
                  </a:lnTo>
                  <a:lnTo>
                    <a:pt x="404812" y="100012"/>
                  </a:lnTo>
                  <a:lnTo>
                    <a:pt x="433387" y="119062"/>
                  </a:lnTo>
                  <a:lnTo>
                    <a:pt x="452437" y="140493"/>
                  </a:lnTo>
                  <a:lnTo>
                    <a:pt x="461962" y="159543"/>
                  </a:lnTo>
                  <a:lnTo>
                    <a:pt x="466725" y="180975"/>
                  </a:lnTo>
                  <a:cubicBezTo>
                    <a:pt x="464231" y="198429"/>
                    <a:pt x="464343" y="192031"/>
                    <a:pt x="464343" y="200025"/>
                  </a:cubicBezTo>
                  <a:lnTo>
                    <a:pt x="452437" y="226218"/>
                  </a:lnTo>
                  <a:lnTo>
                    <a:pt x="442912" y="259556"/>
                  </a:lnTo>
                  <a:lnTo>
                    <a:pt x="433387" y="319087"/>
                  </a:lnTo>
                  <a:cubicBezTo>
                    <a:pt x="432593" y="341312"/>
                    <a:pt x="431800" y="363537"/>
                    <a:pt x="431006" y="385762"/>
                  </a:cubicBezTo>
                  <a:cubicBezTo>
                    <a:pt x="430212" y="427037"/>
                    <a:pt x="429419" y="468312"/>
                    <a:pt x="428625" y="509587"/>
                  </a:cubicBezTo>
                  <a:lnTo>
                    <a:pt x="426243" y="1500187"/>
                  </a:lnTo>
                  <a:lnTo>
                    <a:pt x="178593" y="1524000"/>
                  </a:lnTo>
                  <a:lnTo>
                    <a:pt x="178593" y="1050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520692F8-B896-42CD-815E-13E94F37B205}"/>
                </a:ext>
              </a:extLst>
            </p:cNvPr>
            <p:cNvSpPr/>
            <p:nvPr/>
          </p:nvSpPr>
          <p:spPr>
            <a:xfrm>
              <a:off x="4232275" y="5256213"/>
              <a:ext cx="3989388" cy="565150"/>
            </a:xfrm>
            <a:custGeom>
              <a:avLst/>
              <a:gdLst>
                <a:gd name="connsiteX0" fmla="*/ 1897873 w 3989810"/>
                <a:gd name="connsiteY0" fmla="*/ 325632 h 565744"/>
                <a:gd name="connsiteX1" fmla="*/ 1578820 w 3989810"/>
                <a:gd name="connsiteY1" fmla="*/ 365103 h 565744"/>
                <a:gd name="connsiteX2" fmla="*/ 1295948 w 3989810"/>
                <a:gd name="connsiteY2" fmla="*/ 404573 h 565744"/>
                <a:gd name="connsiteX3" fmla="*/ 980184 w 3989810"/>
                <a:gd name="connsiteY3" fmla="*/ 460490 h 565744"/>
                <a:gd name="connsiteX4" fmla="*/ 720337 w 3989810"/>
                <a:gd name="connsiteY4" fmla="*/ 506539 h 565744"/>
                <a:gd name="connsiteX5" fmla="*/ 463778 w 3989810"/>
                <a:gd name="connsiteY5" fmla="*/ 565744 h 565744"/>
                <a:gd name="connsiteX6" fmla="*/ 411151 w 3989810"/>
                <a:gd name="connsiteY6" fmla="*/ 565744 h 565744"/>
                <a:gd name="connsiteX7" fmla="*/ 358524 w 3989810"/>
                <a:gd name="connsiteY7" fmla="*/ 549298 h 565744"/>
                <a:gd name="connsiteX8" fmla="*/ 279583 w 3989810"/>
                <a:gd name="connsiteY8" fmla="*/ 506539 h 565744"/>
                <a:gd name="connsiteX9" fmla="*/ 184196 w 3989810"/>
                <a:gd name="connsiteY9" fmla="*/ 434176 h 565744"/>
                <a:gd name="connsiteX10" fmla="*/ 85519 w 3989810"/>
                <a:gd name="connsiteY10" fmla="*/ 342078 h 565744"/>
                <a:gd name="connsiteX11" fmla="*/ 49338 w 3989810"/>
                <a:gd name="connsiteY11" fmla="*/ 299318 h 565744"/>
                <a:gd name="connsiteX12" fmla="*/ 23024 w 3989810"/>
                <a:gd name="connsiteY12" fmla="*/ 256559 h 565744"/>
                <a:gd name="connsiteX13" fmla="*/ 0 w 3989810"/>
                <a:gd name="connsiteY13" fmla="*/ 194064 h 565744"/>
                <a:gd name="connsiteX14" fmla="*/ 3289 w 3989810"/>
                <a:gd name="connsiteY14" fmla="*/ 174328 h 565744"/>
                <a:gd name="connsiteX15" fmla="*/ 13157 w 3989810"/>
                <a:gd name="connsiteY15" fmla="*/ 161172 h 565744"/>
                <a:gd name="connsiteX16" fmla="*/ 36181 w 3989810"/>
                <a:gd name="connsiteY16" fmla="*/ 164461 h 565744"/>
                <a:gd name="connsiteX17" fmla="*/ 82230 w 3989810"/>
                <a:gd name="connsiteY17" fmla="*/ 190774 h 565744"/>
                <a:gd name="connsiteX18" fmla="*/ 144725 w 3989810"/>
                <a:gd name="connsiteY18" fmla="*/ 230245 h 565744"/>
                <a:gd name="connsiteX19" fmla="*/ 197352 w 3989810"/>
                <a:gd name="connsiteY19" fmla="*/ 256559 h 565744"/>
                <a:gd name="connsiteX20" fmla="*/ 236823 w 3989810"/>
                <a:gd name="connsiteY20" fmla="*/ 266426 h 565744"/>
                <a:gd name="connsiteX21" fmla="*/ 315764 w 3989810"/>
                <a:gd name="connsiteY21" fmla="*/ 282872 h 565744"/>
                <a:gd name="connsiteX22" fmla="*/ 421019 w 3989810"/>
                <a:gd name="connsiteY22" fmla="*/ 289451 h 565744"/>
                <a:gd name="connsiteX23" fmla="*/ 565744 w 3989810"/>
                <a:gd name="connsiteY23" fmla="*/ 273005 h 565744"/>
                <a:gd name="connsiteX24" fmla="*/ 894665 w 3989810"/>
                <a:gd name="connsiteY24" fmla="*/ 240113 h 565744"/>
                <a:gd name="connsiteX25" fmla="*/ 1338708 w 3989810"/>
                <a:gd name="connsiteY25" fmla="*/ 194064 h 565744"/>
                <a:gd name="connsiteX26" fmla="*/ 1884716 w 3989810"/>
                <a:gd name="connsiteY26" fmla="*/ 138147 h 565744"/>
                <a:gd name="connsiteX27" fmla="*/ 2114961 w 3989810"/>
                <a:gd name="connsiteY27" fmla="*/ 118412 h 565744"/>
                <a:gd name="connsiteX28" fmla="*/ 2355073 w 3989810"/>
                <a:gd name="connsiteY28" fmla="*/ 101966 h 565744"/>
                <a:gd name="connsiteX29" fmla="*/ 2868190 w 3989810"/>
                <a:gd name="connsiteY29" fmla="*/ 72363 h 565744"/>
                <a:gd name="connsiteX30" fmla="*/ 3124748 w 3989810"/>
                <a:gd name="connsiteY30" fmla="*/ 52628 h 565744"/>
                <a:gd name="connsiteX31" fmla="*/ 3328679 w 3989810"/>
                <a:gd name="connsiteY31" fmla="*/ 29603 h 565744"/>
                <a:gd name="connsiteX32" fmla="*/ 3506296 w 3989810"/>
                <a:gd name="connsiteY32" fmla="*/ 0 h 565744"/>
                <a:gd name="connsiteX33" fmla="*/ 3572080 w 3989810"/>
                <a:gd name="connsiteY33" fmla="*/ 3290 h 565744"/>
                <a:gd name="connsiteX34" fmla="*/ 3670757 w 3989810"/>
                <a:gd name="connsiteY34" fmla="*/ 29603 h 565744"/>
                <a:gd name="connsiteX35" fmla="*/ 3815482 w 3989810"/>
                <a:gd name="connsiteY35" fmla="*/ 88809 h 565744"/>
                <a:gd name="connsiteX36" fmla="*/ 3881266 w 3989810"/>
                <a:gd name="connsiteY36" fmla="*/ 121701 h 565744"/>
                <a:gd name="connsiteX37" fmla="*/ 3917447 w 3989810"/>
                <a:gd name="connsiteY37" fmla="*/ 151304 h 565744"/>
                <a:gd name="connsiteX38" fmla="*/ 3947050 w 3989810"/>
                <a:gd name="connsiteY38" fmla="*/ 177618 h 565744"/>
                <a:gd name="connsiteX39" fmla="*/ 3976653 w 3989810"/>
                <a:gd name="connsiteY39" fmla="*/ 210510 h 565744"/>
                <a:gd name="connsiteX40" fmla="*/ 3989810 w 3989810"/>
                <a:gd name="connsiteY40" fmla="*/ 240113 h 565744"/>
                <a:gd name="connsiteX41" fmla="*/ 3986521 w 3989810"/>
                <a:gd name="connsiteY41" fmla="*/ 259848 h 565744"/>
                <a:gd name="connsiteX42" fmla="*/ 3963496 w 3989810"/>
                <a:gd name="connsiteY42" fmla="*/ 286162 h 565744"/>
                <a:gd name="connsiteX43" fmla="*/ 3920737 w 3989810"/>
                <a:gd name="connsiteY43" fmla="*/ 302608 h 565744"/>
                <a:gd name="connsiteX44" fmla="*/ 3858242 w 3989810"/>
                <a:gd name="connsiteY44" fmla="*/ 312475 h 565744"/>
                <a:gd name="connsiteX45" fmla="*/ 3736541 w 3989810"/>
                <a:gd name="connsiteY45" fmla="*/ 315764 h 565744"/>
                <a:gd name="connsiteX46" fmla="*/ 3545767 w 3989810"/>
                <a:gd name="connsiteY46" fmla="*/ 296029 h 565744"/>
                <a:gd name="connsiteX47" fmla="*/ 3289209 w 3989810"/>
                <a:gd name="connsiteY47" fmla="*/ 282872 h 565744"/>
                <a:gd name="connsiteX48" fmla="*/ 3081988 w 3989810"/>
                <a:gd name="connsiteY48" fmla="*/ 273005 h 565744"/>
                <a:gd name="connsiteX49" fmla="*/ 2710308 w 3989810"/>
                <a:gd name="connsiteY49" fmla="*/ 266426 h 565744"/>
                <a:gd name="connsiteX50" fmla="*/ 2430725 w 3989810"/>
                <a:gd name="connsiteY50" fmla="*/ 279583 h 565744"/>
                <a:gd name="connsiteX51" fmla="*/ 1897873 w 3989810"/>
                <a:gd name="connsiteY51" fmla="*/ 325632 h 5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9810" h="565744">
                  <a:moveTo>
                    <a:pt x="1897873" y="325632"/>
                  </a:moveTo>
                  <a:lnTo>
                    <a:pt x="1578820" y="365103"/>
                  </a:lnTo>
                  <a:lnTo>
                    <a:pt x="1295948" y="404573"/>
                  </a:lnTo>
                  <a:lnTo>
                    <a:pt x="980184" y="460490"/>
                  </a:lnTo>
                  <a:lnTo>
                    <a:pt x="720337" y="506539"/>
                  </a:lnTo>
                  <a:lnTo>
                    <a:pt x="463778" y="565744"/>
                  </a:lnTo>
                  <a:lnTo>
                    <a:pt x="411151" y="565744"/>
                  </a:lnTo>
                  <a:lnTo>
                    <a:pt x="358524" y="549298"/>
                  </a:lnTo>
                  <a:lnTo>
                    <a:pt x="279583" y="506539"/>
                  </a:lnTo>
                  <a:lnTo>
                    <a:pt x="184196" y="434176"/>
                  </a:lnTo>
                  <a:lnTo>
                    <a:pt x="85519" y="342078"/>
                  </a:lnTo>
                  <a:lnTo>
                    <a:pt x="49338" y="299318"/>
                  </a:lnTo>
                  <a:lnTo>
                    <a:pt x="23024" y="256559"/>
                  </a:lnTo>
                  <a:lnTo>
                    <a:pt x="0" y="194064"/>
                  </a:lnTo>
                  <a:lnTo>
                    <a:pt x="3289" y="174328"/>
                  </a:lnTo>
                  <a:lnTo>
                    <a:pt x="13157" y="161172"/>
                  </a:lnTo>
                  <a:lnTo>
                    <a:pt x="36181" y="164461"/>
                  </a:lnTo>
                  <a:lnTo>
                    <a:pt x="82230" y="190774"/>
                  </a:lnTo>
                  <a:lnTo>
                    <a:pt x="144725" y="230245"/>
                  </a:lnTo>
                  <a:lnTo>
                    <a:pt x="197352" y="256559"/>
                  </a:lnTo>
                  <a:lnTo>
                    <a:pt x="236823" y="266426"/>
                  </a:lnTo>
                  <a:lnTo>
                    <a:pt x="315764" y="282872"/>
                  </a:lnTo>
                  <a:lnTo>
                    <a:pt x="421019" y="289451"/>
                  </a:lnTo>
                  <a:lnTo>
                    <a:pt x="565744" y="273005"/>
                  </a:lnTo>
                  <a:lnTo>
                    <a:pt x="894665" y="240113"/>
                  </a:lnTo>
                  <a:lnTo>
                    <a:pt x="1338708" y="194064"/>
                  </a:lnTo>
                  <a:lnTo>
                    <a:pt x="1884716" y="138147"/>
                  </a:lnTo>
                  <a:lnTo>
                    <a:pt x="2114961" y="118412"/>
                  </a:lnTo>
                  <a:lnTo>
                    <a:pt x="2355073" y="101966"/>
                  </a:lnTo>
                  <a:lnTo>
                    <a:pt x="2868190" y="72363"/>
                  </a:lnTo>
                  <a:lnTo>
                    <a:pt x="3124748" y="52628"/>
                  </a:lnTo>
                  <a:lnTo>
                    <a:pt x="3328679" y="29603"/>
                  </a:lnTo>
                  <a:lnTo>
                    <a:pt x="3506296" y="0"/>
                  </a:lnTo>
                  <a:lnTo>
                    <a:pt x="3572080" y="3290"/>
                  </a:lnTo>
                  <a:lnTo>
                    <a:pt x="3670757" y="29603"/>
                  </a:lnTo>
                  <a:lnTo>
                    <a:pt x="3815482" y="88809"/>
                  </a:lnTo>
                  <a:lnTo>
                    <a:pt x="3881266" y="121701"/>
                  </a:lnTo>
                  <a:lnTo>
                    <a:pt x="3917447" y="151304"/>
                  </a:lnTo>
                  <a:lnTo>
                    <a:pt x="3947050" y="177618"/>
                  </a:lnTo>
                  <a:lnTo>
                    <a:pt x="3976653" y="210510"/>
                  </a:lnTo>
                  <a:lnTo>
                    <a:pt x="3989810" y="240113"/>
                  </a:lnTo>
                  <a:lnTo>
                    <a:pt x="3986521" y="259848"/>
                  </a:lnTo>
                  <a:lnTo>
                    <a:pt x="3963496" y="286162"/>
                  </a:lnTo>
                  <a:lnTo>
                    <a:pt x="3920737" y="302608"/>
                  </a:lnTo>
                  <a:lnTo>
                    <a:pt x="3858242" y="312475"/>
                  </a:lnTo>
                  <a:lnTo>
                    <a:pt x="3736541" y="315764"/>
                  </a:lnTo>
                  <a:lnTo>
                    <a:pt x="3545767" y="296029"/>
                  </a:lnTo>
                  <a:lnTo>
                    <a:pt x="3289209" y="282872"/>
                  </a:lnTo>
                  <a:lnTo>
                    <a:pt x="3081988" y="273005"/>
                  </a:lnTo>
                  <a:lnTo>
                    <a:pt x="2710308" y="266426"/>
                  </a:lnTo>
                  <a:lnTo>
                    <a:pt x="2430725" y="279583"/>
                  </a:lnTo>
                  <a:lnTo>
                    <a:pt x="1897873" y="3256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C9F89777-41C3-4C09-9CAB-FA51AF5CC085}"/>
              </a:ext>
            </a:extLst>
          </p:cNvPr>
          <p:cNvGrpSpPr/>
          <p:nvPr/>
        </p:nvGrpSpPr>
        <p:grpSpPr>
          <a:xfrm>
            <a:off x="3919539" y="1568450"/>
            <a:ext cx="4302124" cy="4235449"/>
            <a:chOff x="3919539" y="1585914"/>
            <a:chExt cx="4302124" cy="4235449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B852E211-A88A-4BD4-A4F6-321BA691E04B}"/>
                </a:ext>
              </a:extLst>
            </p:cNvPr>
            <p:cNvSpPr/>
            <p:nvPr/>
          </p:nvSpPr>
          <p:spPr>
            <a:xfrm>
              <a:off x="4291014" y="1646238"/>
              <a:ext cx="1990725" cy="438150"/>
            </a:xfrm>
            <a:custGeom>
              <a:avLst/>
              <a:gdLst>
                <a:gd name="connsiteX0" fmla="*/ 883443 w 1990725"/>
                <a:gd name="connsiteY0" fmla="*/ 340519 h 438150"/>
                <a:gd name="connsiteX1" fmla="*/ 609600 w 1990725"/>
                <a:gd name="connsiteY1" fmla="*/ 376237 h 438150"/>
                <a:gd name="connsiteX2" fmla="*/ 428625 w 1990725"/>
                <a:gd name="connsiteY2" fmla="*/ 400050 h 438150"/>
                <a:gd name="connsiteX3" fmla="*/ 338137 w 1990725"/>
                <a:gd name="connsiteY3" fmla="*/ 423862 h 438150"/>
                <a:gd name="connsiteX4" fmla="*/ 316706 w 1990725"/>
                <a:gd name="connsiteY4" fmla="*/ 431006 h 438150"/>
                <a:gd name="connsiteX5" fmla="*/ 292893 w 1990725"/>
                <a:gd name="connsiteY5" fmla="*/ 438150 h 438150"/>
                <a:gd name="connsiteX6" fmla="*/ 250031 w 1990725"/>
                <a:gd name="connsiteY6" fmla="*/ 433387 h 438150"/>
                <a:gd name="connsiteX7" fmla="*/ 204787 w 1990725"/>
                <a:gd name="connsiteY7" fmla="*/ 411956 h 438150"/>
                <a:gd name="connsiteX8" fmla="*/ 150018 w 1990725"/>
                <a:gd name="connsiteY8" fmla="*/ 373856 h 438150"/>
                <a:gd name="connsiteX9" fmla="*/ 102393 w 1990725"/>
                <a:gd name="connsiteY9" fmla="*/ 328612 h 438150"/>
                <a:gd name="connsiteX10" fmla="*/ 50006 w 1990725"/>
                <a:gd name="connsiteY10" fmla="*/ 269081 h 438150"/>
                <a:gd name="connsiteX11" fmla="*/ 21431 w 1990725"/>
                <a:gd name="connsiteY11" fmla="*/ 228600 h 438150"/>
                <a:gd name="connsiteX12" fmla="*/ 4762 w 1990725"/>
                <a:gd name="connsiteY12" fmla="*/ 197644 h 438150"/>
                <a:gd name="connsiteX13" fmla="*/ 0 w 1990725"/>
                <a:gd name="connsiteY13" fmla="*/ 178594 h 438150"/>
                <a:gd name="connsiteX14" fmla="*/ 0 w 1990725"/>
                <a:gd name="connsiteY14" fmla="*/ 166687 h 438150"/>
                <a:gd name="connsiteX15" fmla="*/ 7143 w 1990725"/>
                <a:gd name="connsiteY15" fmla="*/ 157162 h 438150"/>
                <a:gd name="connsiteX16" fmla="*/ 21431 w 1990725"/>
                <a:gd name="connsiteY16" fmla="*/ 152400 h 438150"/>
                <a:gd name="connsiteX17" fmla="*/ 52387 w 1990725"/>
                <a:gd name="connsiteY17" fmla="*/ 154781 h 438150"/>
                <a:gd name="connsiteX18" fmla="*/ 107156 w 1990725"/>
                <a:gd name="connsiteY18" fmla="*/ 176212 h 438150"/>
                <a:gd name="connsiteX19" fmla="*/ 147637 w 1990725"/>
                <a:gd name="connsiteY19" fmla="*/ 195262 h 438150"/>
                <a:gd name="connsiteX20" fmla="*/ 188118 w 1990725"/>
                <a:gd name="connsiteY20" fmla="*/ 207169 h 438150"/>
                <a:gd name="connsiteX21" fmla="*/ 235743 w 1990725"/>
                <a:gd name="connsiteY21" fmla="*/ 219075 h 438150"/>
                <a:gd name="connsiteX22" fmla="*/ 283368 w 1990725"/>
                <a:gd name="connsiteY22" fmla="*/ 223837 h 438150"/>
                <a:gd name="connsiteX23" fmla="*/ 354806 w 1990725"/>
                <a:gd name="connsiteY23" fmla="*/ 228600 h 438150"/>
                <a:gd name="connsiteX24" fmla="*/ 419100 w 1990725"/>
                <a:gd name="connsiteY24" fmla="*/ 226219 h 438150"/>
                <a:gd name="connsiteX25" fmla="*/ 607218 w 1990725"/>
                <a:gd name="connsiteY25" fmla="*/ 207169 h 438150"/>
                <a:gd name="connsiteX26" fmla="*/ 866775 w 1990725"/>
                <a:gd name="connsiteY26" fmla="*/ 171450 h 438150"/>
                <a:gd name="connsiteX27" fmla="*/ 1185862 w 1990725"/>
                <a:gd name="connsiteY27" fmla="*/ 121444 h 438150"/>
                <a:gd name="connsiteX28" fmla="*/ 1314450 w 1990725"/>
                <a:gd name="connsiteY28" fmla="*/ 95250 h 438150"/>
                <a:gd name="connsiteX29" fmla="*/ 1459706 w 1990725"/>
                <a:gd name="connsiteY29" fmla="*/ 64294 h 438150"/>
                <a:gd name="connsiteX30" fmla="*/ 1616868 w 1990725"/>
                <a:gd name="connsiteY30" fmla="*/ 23812 h 438150"/>
                <a:gd name="connsiteX31" fmla="*/ 1635918 w 1990725"/>
                <a:gd name="connsiteY31" fmla="*/ 11906 h 438150"/>
                <a:gd name="connsiteX32" fmla="*/ 1666875 w 1990725"/>
                <a:gd name="connsiteY32" fmla="*/ 2381 h 438150"/>
                <a:gd name="connsiteX33" fmla="*/ 1726406 w 1990725"/>
                <a:gd name="connsiteY33" fmla="*/ 0 h 438150"/>
                <a:gd name="connsiteX34" fmla="*/ 1802606 w 1990725"/>
                <a:gd name="connsiteY34" fmla="*/ 14287 h 438150"/>
                <a:gd name="connsiteX35" fmla="*/ 1876425 w 1990725"/>
                <a:gd name="connsiteY35" fmla="*/ 30956 h 438150"/>
                <a:gd name="connsiteX36" fmla="*/ 1916906 w 1990725"/>
                <a:gd name="connsiteY36" fmla="*/ 45244 h 438150"/>
                <a:gd name="connsiteX37" fmla="*/ 1950243 w 1990725"/>
                <a:gd name="connsiteY37" fmla="*/ 61912 h 438150"/>
                <a:gd name="connsiteX38" fmla="*/ 1974056 w 1990725"/>
                <a:gd name="connsiteY38" fmla="*/ 78581 h 438150"/>
                <a:gd name="connsiteX39" fmla="*/ 1983581 w 1990725"/>
                <a:gd name="connsiteY39" fmla="*/ 90487 h 438150"/>
                <a:gd name="connsiteX40" fmla="*/ 1990725 w 1990725"/>
                <a:gd name="connsiteY40" fmla="*/ 109537 h 438150"/>
                <a:gd name="connsiteX41" fmla="*/ 1990725 w 1990725"/>
                <a:gd name="connsiteY41" fmla="*/ 128587 h 438150"/>
                <a:gd name="connsiteX42" fmla="*/ 1981200 w 1990725"/>
                <a:gd name="connsiteY42" fmla="*/ 150019 h 438150"/>
                <a:gd name="connsiteX43" fmla="*/ 1957387 w 1990725"/>
                <a:gd name="connsiteY43" fmla="*/ 173831 h 438150"/>
                <a:gd name="connsiteX44" fmla="*/ 1914525 w 1990725"/>
                <a:gd name="connsiteY44" fmla="*/ 192881 h 438150"/>
                <a:gd name="connsiteX45" fmla="*/ 1862137 w 1990725"/>
                <a:gd name="connsiteY45" fmla="*/ 214312 h 438150"/>
                <a:gd name="connsiteX46" fmla="*/ 1757362 w 1990725"/>
                <a:gd name="connsiteY46" fmla="*/ 230981 h 438150"/>
                <a:gd name="connsiteX47" fmla="*/ 1562100 w 1990725"/>
                <a:gd name="connsiteY47" fmla="*/ 257175 h 438150"/>
                <a:gd name="connsiteX48" fmla="*/ 1307306 w 1990725"/>
                <a:gd name="connsiteY48" fmla="*/ 285750 h 438150"/>
                <a:gd name="connsiteX49" fmla="*/ 883443 w 1990725"/>
                <a:gd name="connsiteY49" fmla="*/ 34051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0725" h="438150">
                  <a:moveTo>
                    <a:pt x="883443" y="340519"/>
                  </a:moveTo>
                  <a:lnTo>
                    <a:pt x="609600" y="376237"/>
                  </a:lnTo>
                  <a:lnTo>
                    <a:pt x="428625" y="400050"/>
                  </a:lnTo>
                  <a:lnTo>
                    <a:pt x="338137" y="423862"/>
                  </a:lnTo>
                  <a:lnTo>
                    <a:pt x="316706" y="431006"/>
                  </a:lnTo>
                  <a:lnTo>
                    <a:pt x="292893" y="438150"/>
                  </a:lnTo>
                  <a:lnTo>
                    <a:pt x="250031" y="433387"/>
                  </a:lnTo>
                  <a:lnTo>
                    <a:pt x="204787" y="411956"/>
                  </a:lnTo>
                  <a:lnTo>
                    <a:pt x="150018" y="373856"/>
                  </a:lnTo>
                  <a:lnTo>
                    <a:pt x="102393" y="328612"/>
                  </a:lnTo>
                  <a:lnTo>
                    <a:pt x="50006" y="269081"/>
                  </a:lnTo>
                  <a:lnTo>
                    <a:pt x="21431" y="228600"/>
                  </a:lnTo>
                  <a:lnTo>
                    <a:pt x="4762" y="197644"/>
                  </a:lnTo>
                  <a:lnTo>
                    <a:pt x="0" y="178594"/>
                  </a:lnTo>
                  <a:lnTo>
                    <a:pt x="0" y="166687"/>
                  </a:lnTo>
                  <a:lnTo>
                    <a:pt x="7143" y="157162"/>
                  </a:lnTo>
                  <a:lnTo>
                    <a:pt x="21431" y="152400"/>
                  </a:lnTo>
                  <a:lnTo>
                    <a:pt x="52387" y="154781"/>
                  </a:lnTo>
                  <a:lnTo>
                    <a:pt x="107156" y="176212"/>
                  </a:lnTo>
                  <a:lnTo>
                    <a:pt x="147637" y="195262"/>
                  </a:lnTo>
                  <a:lnTo>
                    <a:pt x="188118" y="207169"/>
                  </a:lnTo>
                  <a:lnTo>
                    <a:pt x="235743" y="219075"/>
                  </a:lnTo>
                  <a:lnTo>
                    <a:pt x="283368" y="223837"/>
                  </a:lnTo>
                  <a:lnTo>
                    <a:pt x="354806" y="228600"/>
                  </a:lnTo>
                  <a:lnTo>
                    <a:pt x="419100" y="226219"/>
                  </a:lnTo>
                  <a:lnTo>
                    <a:pt x="607218" y="207169"/>
                  </a:lnTo>
                  <a:lnTo>
                    <a:pt x="866775" y="171450"/>
                  </a:lnTo>
                  <a:lnTo>
                    <a:pt x="1185862" y="121444"/>
                  </a:lnTo>
                  <a:lnTo>
                    <a:pt x="1314450" y="95250"/>
                  </a:lnTo>
                  <a:lnTo>
                    <a:pt x="1459706" y="64294"/>
                  </a:lnTo>
                  <a:lnTo>
                    <a:pt x="1616868" y="23812"/>
                  </a:lnTo>
                  <a:lnTo>
                    <a:pt x="1635918" y="11906"/>
                  </a:lnTo>
                  <a:lnTo>
                    <a:pt x="1666875" y="2381"/>
                  </a:lnTo>
                  <a:lnTo>
                    <a:pt x="1726406" y="0"/>
                  </a:lnTo>
                  <a:lnTo>
                    <a:pt x="1802606" y="14287"/>
                  </a:lnTo>
                  <a:lnTo>
                    <a:pt x="1876425" y="30956"/>
                  </a:lnTo>
                  <a:lnTo>
                    <a:pt x="1916906" y="45244"/>
                  </a:lnTo>
                  <a:lnTo>
                    <a:pt x="1950243" y="61912"/>
                  </a:lnTo>
                  <a:lnTo>
                    <a:pt x="1974056" y="78581"/>
                  </a:lnTo>
                  <a:lnTo>
                    <a:pt x="1983581" y="90487"/>
                  </a:lnTo>
                  <a:lnTo>
                    <a:pt x="1990725" y="109537"/>
                  </a:lnTo>
                  <a:lnTo>
                    <a:pt x="1990725" y="128587"/>
                  </a:lnTo>
                  <a:lnTo>
                    <a:pt x="1981200" y="150019"/>
                  </a:lnTo>
                  <a:lnTo>
                    <a:pt x="1957387" y="173831"/>
                  </a:lnTo>
                  <a:lnTo>
                    <a:pt x="1914525" y="192881"/>
                  </a:lnTo>
                  <a:lnTo>
                    <a:pt x="1862137" y="214312"/>
                  </a:lnTo>
                  <a:lnTo>
                    <a:pt x="1757362" y="230981"/>
                  </a:lnTo>
                  <a:lnTo>
                    <a:pt x="1562100" y="257175"/>
                  </a:lnTo>
                  <a:lnTo>
                    <a:pt x="1307306" y="285750"/>
                  </a:lnTo>
                  <a:lnTo>
                    <a:pt x="88344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93768BB6-962B-467D-B9C8-6921F4384A7C}"/>
                </a:ext>
              </a:extLst>
            </p:cNvPr>
            <p:cNvSpPr/>
            <p:nvPr/>
          </p:nvSpPr>
          <p:spPr>
            <a:xfrm>
              <a:off x="4900613" y="4297364"/>
              <a:ext cx="2386012" cy="434975"/>
            </a:xfrm>
            <a:custGeom>
              <a:avLst/>
              <a:gdLst>
                <a:gd name="connsiteX0" fmla="*/ 845343 w 2386012"/>
                <a:gd name="connsiteY0" fmla="*/ 352425 h 433388"/>
                <a:gd name="connsiteX1" fmla="*/ 538162 w 2386012"/>
                <a:gd name="connsiteY1" fmla="*/ 397669 h 433388"/>
                <a:gd name="connsiteX2" fmla="*/ 357187 w 2386012"/>
                <a:gd name="connsiteY2" fmla="*/ 431007 h 433388"/>
                <a:gd name="connsiteX3" fmla="*/ 338137 w 2386012"/>
                <a:gd name="connsiteY3" fmla="*/ 433388 h 433388"/>
                <a:gd name="connsiteX4" fmla="*/ 316706 w 2386012"/>
                <a:gd name="connsiteY4" fmla="*/ 428625 h 433388"/>
                <a:gd name="connsiteX5" fmla="*/ 273843 w 2386012"/>
                <a:gd name="connsiteY5" fmla="*/ 411957 h 433388"/>
                <a:gd name="connsiteX6" fmla="*/ 228600 w 2386012"/>
                <a:gd name="connsiteY6" fmla="*/ 388144 h 433388"/>
                <a:gd name="connsiteX7" fmla="*/ 130968 w 2386012"/>
                <a:gd name="connsiteY7" fmla="*/ 319088 h 433388"/>
                <a:gd name="connsiteX8" fmla="*/ 57150 w 2386012"/>
                <a:gd name="connsiteY8" fmla="*/ 264319 h 433388"/>
                <a:gd name="connsiteX9" fmla="*/ 30956 w 2386012"/>
                <a:gd name="connsiteY9" fmla="*/ 235744 h 433388"/>
                <a:gd name="connsiteX10" fmla="*/ 14287 w 2386012"/>
                <a:gd name="connsiteY10" fmla="*/ 207169 h 433388"/>
                <a:gd name="connsiteX11" fmla="*/ 4762 w 2386012"/>
                <a:gd name="connsiteY11" fmla="*/ 183357 h 433388"/>
                <a:gd name="connsiteX12" fmla="*/ 0 w 2386012"/>
                <a:gd name="connsiteY12" fmla="*/ 159544 h 433388"/>
                <a:gd name="connsiteX13" fmla="*/ 0 w 2386012"/>
                <a:gd name="connsiteY13" fmla="*/ 147638 h 433388"/>
                <a:gd name="connsiteX14" fmla="*/ 9525 w 2386012"/>
                <a:gd name="connsiteY14" fmla="*/ 135732 h 433388"/>
                <a:gd name="connsiteX15" fmla="*/ 40481 w 2386012"/>
                <a:gd name="connsiteY15" fmla="*/ 138113 h 433388"/>
                <a:gd name="connsiteX16" fmla="*/ 135731 w 2386012"/>
                <a:gd name="connsiteY16" fmla="*/ 176213 h 433388"/>
                <a:gd name="connsiteX17" fmla="*/ 173831 w 2386012"/>
                <a:gd name="connsiteY17" fmla="*/ 188119 h 433388"/>
                <a:gd name="connsiteX18" fmla="*/ 276225 w 2386012"/>
                <a:gd name="connsiteY18" fmla="*/ 202407 h 433388"/>
                <a:gd name="connsiteX19" fmla="*/ 378618 w 2386012"/>
                <a:gd name="connsiteY19" fmla="*/ 209550 h 433388"/>
                <a:gd name="connsiteX20" fmla="*/ 550068 w 2386012"/>
                <a:gd name="connsiteY20" fmla="*/ 204788 h 433388"/>
                <a:gd name="connsiteX21" fmla="*/ 847725 w 2386012"/>
                <a:gd name="connsiteY21" fmla="*/ 180975 h 433388"/>
                <a:gd name="connsiteX22" fmla="*/ 1207293 w 2386012"/>
                <a:gd name="connsiteY22" fmla="*/ 159544 h 433388"/>
                <a:gd name="connsiteX23" fmla="*/ 1462087 w 2386012"/>
                <a:gd name="connsiteY23" fmla="*/ 111919 h 433388"/>
                <a:gd name="connsiteX24" fmla="*/ 1595437 w 2386012"/>
                <a:gd name="connsiteY24" fmla="*/ 100013 h 433388"/>
                <a:gd name="connsiteX25" fmla="*/ 1707356 w 2386012"/>
                <a:gd name="connsiteY25" fmla="*/ 80963 h 433388"/>
                <a:gd name="connsiteX26" fmla="*/ 1854993 w 2386012"/>
                <a:gd name="connsiteY26" fmla="*/ 47625 h 433388"/>
                <a:gd name="connsiteX27" fmla="*/ 1990725 w 2386012"/>
                <a:gd name="connsiteY27" fmla="*/ 0 h 433388"/>
                <a:gd name="connsiteX28" fmla="*/ 2045493 w 2386012"/>
                <a:gd name="connsiteY28" fmla="*/ 2382 h 433388"/>
                <a:gd name="connsiteX29" fmla="*/ 2114550 w 2386012"/>
                <a:gd name="connsiteY29" fmla="*/ 9525 h 433388"/>
                <a:gd name="connsiteX30" fmla="*/ 2207418 w 2386012"/>
                <a:gd name="connsiteY30" fmla="*/ 26194 h 433388"/>
                <a:gd name="connsiteX31" fmla="*/ 2297906 w 2386012"/>
                <a:gd name="connsiteY31" fmla="*/ 50007 h 433388"/>
                <a:gd name="connsiteX32" fmla="*/ 2345531 w 2386012"/>
                <a:gd name="connsiteY32" fmla="*/ 73819 h 433388"/>
                <a:gd name="connsiteX33" fmla="*/ 2364581 w 2386012"/>
                <a:gd name="connsiteY33" fmla="*/ 90488 h 433388"/>
                <a:gd name="connsiteX34" fmla="*/ 2381250 w 2386012"/>
                <a:gd name="connsiteY34" fmla="*/ 107157 h 433388"/>
                <a:gd name="connsiteX35" fmla="*/ 2386012 w 2386012"/>
                <a:gd name="connsiteY35" fmla="*/ 121444 h 433388"/>
                <a:gd name="connsiteX36" fmla="*/ 2383631 w 2386012"/>
                <a:gd name="connsiteY36" fmla="*/ 147638 h 433388"/>
                <a:gd name="connsiteX37" fmla="*/ 2369343 w 2386012"/>
                <a:gd name="connsiteY37" fmla="*/ 166688 h 433388"/>
                <a:gd name="connsiteX38" fmla="*/ 2338387 w 2386012"/>
                <a:gd name="connsiteY38" fmla="*/ 192882 h 433388"/>
                <a:gd name="connsiteX39" fmla="*/ 2276475 w 2386012"/>
                <a:gd name="connsiteY39" fmla="*/ 219075 h 433388"/>
                <a:gd name="connsiteX40" fmla="*/ 2176462 w 2386012"/>
                <a:gd name="connsiteY40" fmla="*/ 230982 h 433388"/>
                <a:gd name="connsiteX41" fmla="*/ 1881187 w 2386012"/>
                <a:gd name="connsiteY41" fmla="*/ 257175 h 433388"/>
                <a:gd name="connsiteX42" fmla="*/ 1452562 w 2386012"/>
                <a:gd name="connsiteY42" fmla="*/ 295275 h 433388"/>
                <a:gd name="connsiteX43" fmla="*/ 1200150 w 2386012"/>
                <a:gd name="connsiteY43" fmla="*/ 314325 h 433388"/>
                <a:gd name="connsiteX44" fmla="*/ 845343 w 2386012"/>
                <a:gd name="connsiteY44" fmla="*/ 35242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86012" h="433388">
                  <a:moveTo>
                    <a:pt x="845343" y="352425"/>
                  </a:moveTo>
                  <a:lnTo>
                    <a:pt x="538162" y="397669"/>
                  </a:lnTo>
                  <a:lnTo>
                    <a:pt x="357187" y="431007"/>
                  </a:lnTo>
                  <a:lnTo>
                    <a:pt x="338137" y="433388"/>
                  </a:lnTo>
                  <a:lnTo>
                    <a:pt x="316706" y="428625"/>
                  </a:lnTo>
                  <a:lnTo>
                    <a:pt x="273843" y="411957"/>
                  </a:lnTo>
                  <a:lnTo>
                    <a:pt x="228600" y="388144"/>
                  </a:lnTo>
                  <a:lnTo>
                    <a:pt x="130968" y="319088"/>
                  </a:lnTo>
                  <a:lnTo>
                    <a:pt x="57150" y="264319"/>
                  </a:lnTo>
                  <a:lnTo>
                    <a:pt x="30956" y="235744"/>
                  </a:lnTo>
                  <a:lnTo>
                    <a:pt x="14287" y="207169"/>
                  </a:lnTo>
                  <a:lnTo>
                    <a:pt x="4762" y="183357"/>
                  </a:lnTo>
                  <a:lnTo>
                    <a:pt x="0" y="159544"/>
                  </a:lnTo>
                  <a:lnTo>
                    <a:pt x="0" y="147638"/>
                  </a:lnTo>
                  <a:lnTo>
                    <a:pt x="9525" y="135732"/>
                  </a:lnTo>
                  <a:lnTo>
                    <a:pt x="40481" y="138113"/>
                  </a:lnTo>
                  <a:lnTo>
                    <a:pt x="135731" y="176213"/>
                  </a:lnTo>
                  <a:lnTo>
                    <a:pt x="173831" y="188119"/>
                  </a:lnTo>
                  <a:lnTo>
                    <a:pt x="276225" y="202407"/>
                  </a:lnTo>
                  <a:lnTo>
                    <a:pt x="378618" y="209550"/>
                  </a:lnTo>
                  <a:lnTo>
                    <a:pt x="550068" y="204788"/>
                  </a:lnTo>
                  <a:lnTo>
                    <a:pt x="847725" y="180975"/>
                  </a:lnTo>
                  <a:lnTo>
                    <a:pt x="1207293" y="159544"/>
                  </a:lnTo>
                  <a:lnTo>
                    <a:pt x="1462087" y="111919"/>
                  </a:lnTo>
                  <a:lnTo>
                    <a:pt x="1595437" y="100013"/>
                  </a:lnTo>
                  <a:lnTo>
                    <a:pt x="1707356" y="80963"/>
                  </a:lnTo>
                  <a:lnTo>
                    <a:pt x="1854993" y="47625"/>
                  </a:lnTo>
                  <a:lnTo>
                    <a:pt x="1990725" y="0"/>
                  </a:lnTo>
                  <a:lnTo>
                    <a:pt x="2045493" y="2382"/>
                  </a:lnTo>
                  <a:lnTo>
                    <a:pt x="2114550" y="9525"/>
                  </a:lnTo>
                  <a:lnTo>
                    <a:pt x="2207418" y="26194"/>
                  </a:lnTo>
                  <a:lnTo>
                    <a:pt x="2297906" y="50007"/>
                  </a:lnTo>
                  <a:lnTo>
                    <a:pt x="2345531" y="73819"/>
                  </a:lnTo>
                  <a:lnTo>
                    <a:pt x="2364581" y="90488"/>
                  </a:lnTo>
                  <a:lnTo>
                    <a:pt x="2381250" y="107157"/>
                  </a:lnTo>
                  <a:lnTo>
                    <a:pt x="2386012" y="121444"/>
                  </a:lnTo>
                  <a:lnTo>
                    <a:pt x="2383631" y="147638"/>
                  </a:lnTo>
                  <a:lnTo>
                    <a:pt x="2369343" y="166688"/>
                  </a:lnTo>
                  <a:lnTo>
                    <a:pt x="2338387" y="192882"/>
                  </a:lnTo>
                  <a:lnTo>
                    <a:pt x="2276475" y="219075"/>
                  </a:lnTo>
                  <a:lnTo>
                    <a:pt x="2176462" y="230982"/>
                  </a:lnTo>
                  <a:lnTo>
                    <a:pt x="1881187" y="257175"/>
                  </a:lnTo>
                  <a:lnTo>
                    <a:pt x="1452562" y="295275"/>
                  </a:lnTo>
                  <a:lnTo>
                    <a:pt x="1200150" y="314325"/>
                  </a:lnTo>
                  <a:lnTo>
                    <a:pt x="84534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D8C1481C-80CC-447A-8C63-30F8E26F0CCD}"/>
                </a:ext>
              </a:extLst>
            </p:cNvPr>
            <p:cNvSpPr/>
            <p:nvPr/>
          </p:nvSpPr>
          <p:spPr>
            <a:xfrm rot="16200000">
              <a:off x="5900738" y="2606675"/>
              <a:ext cx="1790700" cy="368300"/>
            </a:xfrm>
            <a:custGeom>
              <a:avLst/>
              <a:gdLst>
                <a:gd name="connsiteX0" fmla="*/ 831056 w 1790700"/>
                <a:gd name="connsiteY0" fmla="*/ 347663 h 369094"/>
                <a:gd name="connsiteX1" fmla="*/ 531018 w 1790700"/>
                <a:gd name="connsiteY1" fmla="*/ 347663 h 369094"/>
                <a:gd name="connsiteX2" fmla="*/ 276225 w 1790700"/>
                <a:gd name="connsiteY2" fmla="*/ 347663 h 369094"/>
                <a:gd name="connsiteX3" fmla="*/ 130968 w 1790700"/>
                <a:gd name="connsiteY3" fmla="*/ 347663 h 369094"/>
                <a:gd name="connsiteX4" fmla="*/ 71437 w 1790700"/>
                <a:gd name="connsiteY4" fmla="*/ 335757 h 369094"/>
                <a:gd name="connsiteX5" fmla="*/ 30956 w 1790700"/>
                <a:gd name="connsiteY5" fmla="*/ 321469 h 369094"/>
                <a:gd name="connsiteX6" fmla="*/ 7143 w 1790700"/>
                <a:gd name="connsiteY6" fmla="*/ 304800 h 369094"/>
                <a:gd name="connsiteX7" fmla="*/ 0 w 1790700"/>
                <a:gd name="connsiteY7" fmla="*/ 285750 h 369094"/>
                <a:gd name="connsiteX8" fmla="*/ 2381 w 1790700"/>
                <a:gd name="connsiteY8" fmla="*/ 261938 h 369094"/>
                <a:gd name="connsiteX9" fmla="*/ 21431 w 1790700"/>
                <a:gd name="connsiteY9" fmla="*/ 235744 h 369094"/>
                <a:gd name="connsiteX10" fmla="*/ 52387 w 1790700"/>
                <a:gd name="connsiteY10" fmla="*/ 209550 h 369094"/>
                <a:gd name="connsiteX11" fmla="*/ 95250 w 1790700"/>
                <a:gd name="connsiteY11" fmla="*/ 180975 h 369094"/>
                <a:gd name="connsiteX12" fmla="*/ 150018 w 1790700"/>
                <a:gd name="connsiteY12" fmla="*/ 150019 h 369094"/>
                <a:gd name="connsiteX13" fmla="*/ 183356 w 1790700"/>
                <a:gd name="connsiteY13" fmla="*/ 130969 h 369094"/>
                <a:gd name="connsiteX14" fmla="*/ 226218 w 1790700"/>
                <a:gd name="connsiteY14" fmla="*/ 114300 h 369094"/>
                <a:gd name="connsiteX15" fmla="*/ 269081 w 1790700"/>
                <a:gd name="connsiteY15" fmla="*/ 100013 h 369094"/>
                <a:gd name="connsiteX16" fmla="*/ 314325 w 1790700"/>
                <a:gd name="connsiteY16" fmla="*/ 97632 h 369094"/>
                <a:gd name="connsiteX17" fmla="*/ 354806 w 1790700"/>
                <a:gd name="connsiteY17" fmla="*/ 102394 h 369094"/>
                <a:gd name="connsiteX18" fmla="*/ 416718 w 1790700"/>
                <a:gd name="connsiteY18" fmla="*/ 111919 h 369094"/>
                <a:gd name="connsiteX19" fmla="*/ 502443 w 1790700"/>
                <a:gd name="connsiteY19" fmla="*/ 121444 h 369094"/>
                <a:gd name="connsiteX20" fmla="*/ 631031 w 1790700"/>
                <a:gd name="connsiteY20" fmla="*/ 133350 h 369094"/>
                <a:gd name="connsiteX21" fmla="*/ 831056 w 1790700"/>
                <a:gd name="connsiteY21" fmla="*/ 140494 h 369094"/>
                <a:gd name="connsiteX22" fmla="*/ 1092993 w 1790700"/>
                <a:gd name="connsiteY22" fmla="*/ 142875 h 369094"/>
                <a:gd name="connsiteX23" fmla="*/ 1307306 w 1790700"/>
                <a:gd name="connsiteY23" fmla="*/ 135732 h 369094"/>
                <a:gd name="connsiteX24" fmla="*/ 1509712 w 1790700"/>
                <a:gd name="connsiteY24" fmla="*/ 126207 h 369094"/>
                <a:gd name="connsiteX25" fmla="*/ 1564481 w 1790700"/>
                <a:gd name="connsiteY25" fmla="*/ 116682 h 369094"/>
                <a:gd name="connsiteX26" fmla="*/ 1600200 w 1790700"/>
                <a:gd name="connsiteY26" fmla="*/ 104775 h 369094"/>
                <a:gd name="connsiteX27" fmla="*/ 1635918 w 1790700"/>
                <a:gd name="connsiteY27" fmla="*/ 83344 h 369094"/>
                <a:gd name="connsiteX28" fmla="*/ 1695450 w 1790700"/>
                <a:gd name="connsiteY28" fmla="*/ 40482 h 369094"/>
                <a:gd name="connsiteX29" fmla="*/ 1731168 w 1790700"/>
                <a:gd name="connsiteY29" fmla="*/ 11907 h 369094"/>
                <a:gd name="connsiteX30" fmla="*/ 1752600 w 1790700"/>
                <a:gd name="connsiteY30" fmla="*/ 2382 h 369094"/>
                <a:gd name="connsiteX31" fmla="*/ 1766887 w 1790700"/>
                <a:gd name="connsiteY31" fmla="*/ 0 h 369094"/>
                <a:gd name="connsiteX32" fmla="*/ 1776412 w 1790700"/>
                <a:gd name="connsiteY32" fmla="*/ 0 h 369094"/>
                <a:gd name="connsiteX33" fmla="*/ 1788318 w 1790700"/>
                <a:gd name="connsiteY33" fmla="*/ 4763 h 369094"/>
                <a:gd name="connsiteX34" fmla="*/ 1790700 w 1790700"/>
                <a:gd name="connsiteY34" fmla="*/ 11907 h 369094"/>
                <a:gd name="connsiteX35" fmla="*/ 1781175 w 1790700"/>
                <a:gd name="connsiteY35" fmla="*/ 47625 h 369094"/>
                <a:gd name="connsiteX36" fmla="*/ 1731168 w 1790700"/>
                <a:gd name="connsiteY36" fmla="*/ 150019 h 369094"/>
                <a:gd name="connsiteX37" fmla="*/ 1685925 w 1790700"/>
                <a:gd name="connsiteY37" fmla="*/ 228600 h 369094"/>
                <a:gd name="connsiteX38" fmla="*/ 1626393 w 1790700"/>
                <a:gd name="connsiteY38" fmla="*/ 300038 h 369094"/>
                <a:gd name="connsiteX39" fmla="*/ 1578768 w 1790700"/>
                <a:gd name="connsiteY39" fmla="*/ 338138 h 369094"/>
                <a:gd name="connsiteX40" fmla="*/ 1531143 w 1790700"/>
                <a:gd name="connsiteY40" fmla="*/ 359569 h 369094"/>
                <a:gd name="connsiteX41" fmla="*/ 1488281 w 1790700"/>
                <a:gd name="connsiteY41" fmla="*/ 369094 h 369094"/>
                <a:gd name="connsiteX42" fmla="*/ 1421606 w 1790700"/>
                <a:gd name="connsiteY42" fmla="*/ 369094 h 369094"/>
                <a:gd name="connsiteX43" fmla="*/ 1247775 w 1790700"/>
                <a:gd name="connsiteY43" fmla="*/ 357188 h 369094"/>
                <a:gd name="connsiteX44" fmla="*/ 831056 w 1790700"/>
                <a:gd name="connsiteY44" fmla="*/ 347663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90700" h="369094">
                  <a:moveTo>
                    <a:pt x="831056" y="347663"/>
                  </a:moveTo>
                  <a:lnTo>
                    <a:pt x="531018" y="347663"/>
                  </a:lnTo>
                  <a:lnTo>
                    <a:pt x="276225" y="347663"/>
                  </a:lnTo>
                  <a:lnTo>
                    <a:pt x="130968" y="347663"/>
                  </a:lnTo>
                  <a:lnTo>
                    <a:pt x="71437" y="335757"/>
                  </a:lnTo>
                  <a:lnTo>
                    <a:pt x="30956" y="321469"/>
                  </a:lnTo>
                  <a:lnTo>
                    <a:pt x="7143" y="304800"/>
                  </a:lnTo>
                  <a:lnTo>
                    <a:pt x="0" y="285750"/>
                  </a:lnTo>
                  <a:lnTo>
                    <a:pt x="2381" y="261938"/>
                  </a:lnTo>
                  <a:lnTo>
                    <a:pt x="21431" y="235744"/>
                  </a:lnTo>
                  <a:lnTo>
                    <a:pt x="52387" y="209550"/>
                  </a:lnTo>
                  <a:lnTo>
                    <a:pt x="95250" y="180975"/>
                  </a:lnTo>
                  <a:lnTo>
                    <a:pt x="150018" y="150019"/>
                  </a:lnTo>
                  <a:lnTo>
                    <a:pt x="183356" y="130969"/>
                  </a:lnTo>
                  <a:lnTo>
                    <a:pt x="226218" y="114300"/>
                  </a:lnTo>
                  <a:lnTo>
                    <a:pt x="269081" y="100013"/>
                  </a:lnTo>
                  <a:lnTo>
                    <a:pt x="314325" y="97632"/>
                  </a:lnTo>
                  <a:lnTo>
                    <a:pt x="354806" y="102394"/>
                  </a:lnTo>
                  <a:lnTo>
                    <a:pt x="416718" y="111919"/>
                  </a:lnTo>
                  <a:lnTo>
                    <a:pt x="502443" y="121444"/>
                  </a:lnTo>
                  <a:lnTo>
                    <a:pt x="631031" y="133350"/>
                  </a:lnTo>
                  <a:lnTo>
                    <a:pt x="831056" y="140494"/>
                  </a:lnTo>
                  <a:lnTo>
                    <a:pt x="1092993" y="142875"/>
                  </a:lnTo>
                  <a:lnTo>
                    <a:pt x="1307306" y="135732"/>
                  </a:lnTo>
                  <a:lnTo>
                    <a:pt x="1509712" y="126207"/>
                  </a:lnTo>
                  <a:lnTo>
                    <a:pt x="1564481" y="116682"/>
                  </a:lnTo>
                  <a:lnTo>
                    <a:pt x="1600200" y="104775"/>
                  </a:lnTo>
                  <a:lnTo>
                    <a:pt x="1635918" y="83344"/>
                  </a:lnTo>
                  <a:lnTo>
                    <a:pt x="1695450" y="40482"/>
                  </a:lnTo>
                  <a:lnTo>
                    <a:pt x="1731168" y="11907"/>
                  </a:lnTo>
                  <a:lnTo>
                    <a:pt x="1752600" y="2382"/>
                  </a:lnTo>
                  <a:lnTo>
                    <a:pt x="1766887" y="0"/>
                  </a:lnTo>
                  <a:lnTo>
                    <a:pt x="1776412" y="0"/>
                  </a:lnTo>
                  <a:lnTo>
                    <a:pt x="1788318" y="4763"/>
                  </a:lnTo>
                  <a:lnTo>
                    <a:pt x="1790700" y="11907"/>
                  </a:lnTo>
                  <a:lnTo>
                    <a:pt x="1781175" y="47625"/>
                  </a:lnTo>
                  <a:lnTo>
                    <a:pt x="1731168" y="150019"/>
                  </a:lnTo>
                  <a:lnTo>
                    <a:pt x="1685925" y="228600"/>
                  </a:lnTo>
                  <a:lnTo>
                    <a:pt x="1626393" y="300038"/>
                  </a:lnTo>
                  <a:lnTo>
                    <a:pt x="1578768" y="338138"/>
                  </a:lnTo>
                  <a:lnTo>
                    <a:pt x="1531143" y="359569"/>
                  </a:lnTo>
                  <a:lnTo>
                    <a:pt x="1488281" y="369094"/>
                  </a:lnTo>
                  <a:lnTo>
                    <a:pt x="1421606" y="369094"/>
                  </a:lnTo>
                  <a:lnTo>
                    <a:pt x="1247775" y="357188"/>
                  </a:lnTo>
                  <a:lnTo>
                    <a:pt x="831056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FC27F7D9-791A-4898-B6C4-F96A708ABEEF}"/>
                </a:ext>
              </a:extLst>
            </p:cNvPr>
            <p:cNvSpPr/>
            <p:nvPr/>
          </p:nvSpPr>
          <p:spPr>
            <a:xfrm>
              <a:off x="3919539" y="2424113"/>
              <a:ext cx="2547937" cy="596900"/>
            </a:xfrm>
            <a:custGeom>
              <a:avLst/>
              <a:gdLst>
                <a:gd name="connsiteX0" fmla="*/ 1404937 w 2547937"/>
                <a:gd name="connsiteY0" fmla="*/ 352425 h 597693"/>
                <a:gd name="connsiteX1" fmla="*/ 1133475 w 2547937"/>
                <a:gd name="connsiteY1" fmla="*/ 383381 h 597693"/>
                <a:gd name="connsiteX2" fmla="*/ 888206 w 2547937"/>
                <a:gd name="connsiteY2" fmla="*/ 447675 h 597693"/>
                <a:gd name="connsiteX3" fmla="*/ 788193 w 2547937"/>
                <a:gd name="connsiteY3" fmla="*/ 473868 h 597693"/>
                <a:gd name="connsiteX4" fmla="*/ 650081 w 2547937"/>
                <a:gd name="connsiteY4" fmla="*/ 509587 h 597693"/>
                <a:gd name="connsiteX5" fmla="*/ 502443 w 2547937"/>
                <a:gd name="connsiteY5" fmla="*/ 552450 h 597693"/>
                <a:gd name="connsiteX6" fmla="*/ 414337 w 2547937"/>
                <a:gd name="connsiteY6" fmla="*/ 588168 h 597693"/>
                <a:gd name="connsiteX7" fmla="*/ 392906 w 2547937"/>
                <a:gd name="connsiteY7" fmla="*/ 595312 h 597693"/>
                <a:gd name="connsiteX8" fmla="*/ 369093 w 2547937"/>
                <a:gd name="connsiteY8" fmla="*/ 597693 h 597693"/>
                <a:gd name="connsiteX9" fmla="*/ 314325 w 2547937"/>
                <a:gd name="connsiteY9" fmla="*/ 588168 h 597693"/>
                <a:gd name="connsiteX10" fmla="*/ 259556 w 2547937"/>
                <a:gd name="connsiteY10" fmla="*/ 561975 h 597693"/>
                <a:gd name="connsiteX11" fmla="*/ 207168 w 2547937"/>
                <a:gd name="connsiteY11" fmla="*/ 533400 h 597693"/>
                <a:gd name="connsiteX12" fmla="*/ 128587 w 2547937"/>
                <a:gd name="connsiteY12" fmla="*/ 478631 h 597693"/>
                <a:gd name="connsiteX13" fmla="*/ 59531 w 2547937"/>
                <a:gd name="connsiteY13" fmla="*/ 421481 h 597693"/>
                <a:gd name="connsiteX14" fmla="*/ 11906 w 2547937"/>
                <a:gd name="connsiteY14" fmla="*/ 366712 h 597693"/>
                <a:gd name="connsiteX15" fmla="*/ 0 w 2547937"/>
                <a:gd name="connsiteY15" fmla="*/ 345281 h 597693"/>
                <a:gd name="connsiteX16" fmla="*/ 2381 w 2547937"/>
                <a:gd name="connsiteY16" fmla="*/ 326231 h 597693"/>
                <a:gd name="connsiteX17" fmla="*/ 11906 w 2547937"/>
                <a:gd name="connsiteY17" fmla="*/ 319087 h 597693"/>
                <a:gd name="connsiteX18" fmla="*/ 35718 w 2547937"/>
                <a:gd name="connsiteY18" fmla="*/ 316706 h 597693"/>
                <a:gd name="connsiteX19" fmla="*/ 85725 w 2547937"/>
                <a:gd name="connsiteY19" fmla="*/ 323850 h 597693"/>
                <a:gd name="connsiteX20" fmla="*/ 138112 w 2547937"/>
                <a:gd name="connsiteY20" fmla="*/ 335756 h 597693"/>
                <a:gd name="connsiteX21" fmla="*/ 185737 w 2547937"/>
                <a:gd name="connsiteY21" fmla="*/ 345281 h 597693"/>
                <a:gd name="connsiteX22" fmla="*/ 240506 w 2547937"/>
                <a:gd name="connsiteY22" fmla="*/ 347662 h 597693"/>
                <a:gd name="connsiteX23" fmla="*/ 330993 w 2547937"/>
                <a:gd name="connsiteY23" fmla="*/ 342900 h 597693"/>
                <a:gd name="connsiteX24" fmla="*/ 495300 w 2547937"/>
                <a:gd name="connsiteY24" fmla="*/ 326231 h 597693"/>
                <a:gd name="connsiteX25" fmla="*/ 900112 w 2547937"/>
                <a:gd name="connsiteY25" fmla="*/ 266700 h 597693"/>
                <a:gd name="connsiteX26" fmla="*/ 1176337 w 2547937"/>
                <a:gd name="connsiteY26" fmla="*/ 200025 h 597693"/>
                <a:gd name="connsiteX27" fmla="*/ 1452562 w 2547937"/>
                <a:gd name="connsiteY27" fmla="*/ 164306 h 597693"/>
                <a:gd name="connsiteX28" fmla="*/ 1652587 w 2547937"/>
                <a:gd name="connsiteY28" fmla="*/ 138112 h 597693"/>
                <a:gd name="connsiteX29" fmla="*/ 1890712 w 2547937"/>
                <a:gd name="connsiteY29" fmla="*/ 90487 h 597693"/>
                <a:gd name="connsiteX30" fmla="*/ 2016918 w 2547937"/>
                <a:gd name="connsiteY30" fmla="*/ 64293 h 597693"/>
                <a:gd name="connsiteX31" fmla="*/ 2102643 w 2547937"/>
                <a:gd name="connsiteY31" fmla="*/ 35718 h 597693"/>
                <a:gd name="connsiteX32" fmla="*/ 2171700 w 2547937"/>
                <a:gd name="connsiteY32" fmla="*/ 0 h 597693"/>
                <a:gd name="connsiteX33" fmla="*/ 2216943 w 2547937"/>
                <a:gd name="connsiteY33" fmla="*/ 2381 h 597693"/>
                <a:gd name="connsiteX34" fmla="*/ 2295525 w 2547937"/>
                <a:gd name="connsiteY34" fmla="*/ 16668 h 597693"/>
                <a:gd name="connsiteX35" fmla="*/ 2383631 w 2547937"/>
                <a:gd name="connsiteY35" fmla="*/ 42862 h 597693"/>
                <a:gd name="connsiteX36" fmla="*/ 2462212 w 2547937"/>
                <a:gd name="connsiteY36" fmla="*/ 78581 h 597693"/>
                <a:gd name="connsiteX37" fmla="*/ 2486025 w 2547937"/>
                <a:gd name="connsiteY37" fmla="*/ 92868 h 597693"/>
                <a:gd name="connsiteX38" fmla="*/ 2505075 w 2547937"/>
                <a:gd name="connsiteY38" fmla="*/ 109537 h 597693"/>
                <a:gd name="connsiteX39" fmla="*/ 2533650 w 2547937"/>
                <a:gd name="connsiteY39" fmla="*/ 147637 h 597693"/>
                <a:gd name="connsiteX40" fmla="*/ 2547937 w 2547937"/>
                <a:gd name="connsiteY40" fmla="*/ 185737 h 597693"/>
                <a:gd name="connsiteX41" fmla="*/ 2545556 w 2547937"/>
                <a:gd name="connsiteY41" fmla="*/ 207168 h 597693"/>
                <a:gd name="connsiteX42" fmla="*/ 2540793 w 2547937"/>
                <a:gd name="connsiteY42" fmla="*/ 226218 h 597693"/>
                <a:gd name="connsiteX43" fmla="*/ 2526506 w 2547937"/>
                <a:gd name="connsiteY43" fmla="*/ 242887 h 597693"/>
                <a:gd name="connsiteX44" fmla="*/ 2497931 w 2547937"/>
                <a:gd name="connsiteY44" fmla="*/ 259556 h 597693"/>
                <a:gd name="connsiteX45" fmla="*/ 2455068 w 2547937"/>
                <a:gd name="connsiteY45" fmla="*/ 266700 h 597693"/>
                <a:gd name="connsiteX46" fmla="*/ 2324100 w 2547937"/>
                <a:gd name="connsiteY46" fmla="*/ 269081 h 597693"/>
                <a:gd name="connsiteX47" fmla="*/ 2164556 w 2547937"/>
                <a:gd name="connsiteY47" fmla="*/ 273843 h 597693"/>
                <a:gd name="connsiteX48" fmla="*/ 1902618 w 2547937"/>
                <a:gd name="connsiteY48" fmla="*/ 292893 h 597693"/>
                <a:gd name="connsiteX49" fmla="*/ 1624012 w 2547937"/>
                <a:gd name="connsiteY49" fmla="*/ 319087 h 597693"/>
                <a:gd name="connsiteX50" fmla="*/ 1404937 w 2547937"/>
                <a:gd name="connsiteY50" fmla="*/ 352425 h 5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7937" h="597693">
                  <a:moveTo>
                    <a:pt x="1404937" y="352425"/>
                  </a:moveTo>
                  <a:lnTo>
                    <a:pt x="1133475" y="383381"/>
                  </a:lnTo>
                  <a:lnTo>
                    <a:pt x="888206" y="447675"/>
                  </a:lnTo>
                  <a:lnTo>
                    <a:pt x="788193" y="473868"/>
                  </a:lnTo>
                  <a:lnTo>
                    <a:pt x="650081" y="509587"/>
                  </a:lnTo>
                  <a:lnTo>
                    <a:pt x="502443" y="552450"/>
                  </a:lnTo>
                  <a:lnTo>
                    <a:pt x="414337" y="588168"/>
                  </a:lnTo>
                  <a:lnTo>
                    <a:pt x="392906" y="595312"/>
                  </a:lnTo>
                  <a:lnTo>
                    <a:pt x="369093" y="597693"/>
                  </a:lnTo>
                  <a:lnTo>
                    <a:pt x="314325" y="588168"/>
                  </a:lnTo>
                  <a:lnTo>
                    <a:pt x="259556" y="561975"/>
                  </a:lnTo>
                  <a:lnTo>
                    <a:pt x="207168" y="533400"/>
                  </a:lnTo>
                  <a:lnTo>
                    <a:pt x="128587" y="478631"/>
                  </a:lnTo>
                  <a:lnTo>
                    <a:pt x="59531" y="421481"/>
                  </a:lnTo>
                  <a:lnTo>
                    <a:pt x="11906" y="366712"/>
                  </a:lnTo>
                  <a:lnTo>
                    <a:pt x="0" y="345281"/>
                  </a:lnTo>
                  <a:lnTo>
                    <a:pt x="2381" y="326231"/>
                  </a:lnTo>
                  <a:lnTo>
                    <a:pt x="11906" y="319087"/>
                  </a:lnTo>
                  <a:lnTo>
                    <a:pt x="35718" y="316706"/>
                  </a:lnTo>
                  <a:lnTo>
                    <a:pt x="85725" y="323850"/>
                  </a:lnTo>
                  <a:lnTo>
                    <a:pt x="138112" y="335756"/>
                  </a:lnTo>
                  <a:lnTo>
                    <a:pt x="185737" y="345281"/>
                  </a:lnTo>
                  <a:lnTo>
                    <a:pt x="240506" y="347662"/>
                  </a:lnTo>
                  <a:lnTo>
                    <a:pt x="330993" y="342900"/>
                  </a:lnTo>
                  <a:lnTo>
                    <a:pt x="495300" y="326231"/>
                  </a:lnTo>
                  <a:lnTo>
                    <a:pt x="900112" y="266700"/>
                  </a:lnTo>
                  <a:lnTo>
                    <a:pt x="1176337" y="200025"/>
                  </a:lnTo>
                  <a:lnTo>
                    <a:pt x="1452562" y="164306"/>
                  </a:lnTo>
                  <a:lnTo>
                    <a:pt x="1652587" y="138112"/>
                  </a:lnTo>
                  <a:lnTo>
                    <a:pt x="1890712" y="90487"/>
                  </a:lnTo>
                  <a:lnTo>
                    <a:pt x="2016918" y="64293"/>
                  </a:lnTo>
                  <a:lnTo>
                    <a:pt x="2102643" y="35718"/>
                  </a:lnTo>
                  <a:lnTo>
                    <a:pt x="2171700" y="0"/>
                  </a:lnTo>
                  <a:lnTo>
                    <a:pt x="2216943" y="2381"/>
                  </a:lnTo>
                  <a:lnTo>
                    <a:pt x="2295525" y="16668"/>
                  </a:lnTo>
                  <a:lnTo>
                    <a:pt x="2383631" y="42862"/>
                  </a:lnTo>
                  <a:lnTo>
                    <a:pt x="2462212" y="78581"/>
                  </a:lnTo>
                  <a:lnTo>
                    <a:pt x="2486025" y="92868"/>
                  </a:lnTo>
                  <a:lnTo>
                    <a:pt x="2505075" y="109537"/>
                  </a:lnTo>
                  <a:lnTo>
                    <a:pt x="2533650" y="147637"/>
                  </a:lnTo>
                  <a:lnTo>
                    <a:pt x="2547937" y="185737"/>
                  </a:lnTo>
                  <a:lnTo>
                    <a:pt x="2545556" y="207168"/>
                  </a:lnTo>
                  <a:lnTo>
                    <a:pt x="2540793" y="226218"/>
                  </a:lnTo>
                  <a:lnTo>
                    <a:pt x="2526506" y="242887"/>
                  </a:lnTo>
                  <a:lnTo>
                    <a:pt x="2497931" y="259556"/>
                  </a:lnTo>
                  <a:lnTo>
                    <a:pt x="2455068" y="266700"/>
                  </a:lnTo>
                  <a:lnTo>
                    <a:pt x="2324100" y="269081"/>
                  </a:lnTo>
                  <a:lnTo>
                    <a:pt x="2164556" y="273843"/>
                  </a:lnTo>
                  <a:lnTo>
                    <a:pt x="1902618" y="292893"/>
                  </a:lnTo>
                  <a:lnTo>
                    <a:pt x="1624012" y="319087"/>
                  </a:lnTo>
                  <a:lnTo>
                    <a:pt x="140493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1B479E8-8FD1-4879-9EFB-4A04A2D42289}"/>
                </a:ext>
              </a:extLst>
            </p:cNvPr>
            <p:cNvSpPr/>
            <p:nvPr/>
          </p:nvSpPr>
          <p:spPr>
            <a:xfrm rot="16200000">
              <a:off x="3620295" y="2691607"/>
              <a:ext cx="2181225" cy="842963"/>
            </a:xfrm>
            <a:custGeom>
              <a:avLst/>
              <a:gdLst>
                <a:gd name="connsiteX0" fmla="*/ 902494 w 2181225"/>
                <a:gd name="connsiteY0" fmla="*/ 635793 h 842962"/>
                <a:gd name="connsiteX1" fmla="*/ 723900 w 2181225"/>
                <a:gd name="connsiteY1" fmla="*/ 573881 h 842962"/>
                <a:gd name="connsiteX2" fmla="*/ 611982 w 2181225"/>
                <a:gd name="connsiteY2" fmla="*/ 526256 h 842962"/>
                <a:gd name="connsiteX3" fmla="*/ 519113 w 2181225"/>
                <a:gd name="connsiteY3" fmla="*/ 478631 h 842962"/>
                <a:gd name="connsiteX4" fmla="*/ 421482 w 2181225"/>
                <a:gd name="connsiteY4" fmla="*/ 416718 h 842962"/>
                <a:gd name="connsiteX5" fmla="*/ 295275 w 2181225"/>
                <a:gd name="connsiteY5" fmla="*/ 321468 h 842962"/>
                <a:gd name="connsiteX6" fmla="*/ 180975 w 2181225"/>
                <a:gd name="connsiteY6" fmla="*/ 228600 h 842962"/>
                <a:gd name="connsiteX7" fmla="*/ 78582 w 2181225"/>
                <a:gd name="connsiteY7" fmla="*/ 133350 h 842962"/>
                <a:gd name="connsiteX8" fmla="*/ 16669 w 2181225"/>
                <a:gd name="connsiteY8" fmla="*/ 64293 h 842962"/>
                <a:gd name="connsiteX9" fmla="*/ 2382 w 2181225"/>
                <a:gd name="connsiteY9" fmla="*/ 38100 h 842962"/>
                <a:gd name="connsiteX10" fmla="*/ 0 w 2181225"/>
                <a:gd name="connsiteY10" fmla="*/ 26193 h 842962"/>
                <a:gd name="connsiteX11" fmla="*/ 2382 w 2181225"/>
                <a:gd name="connsiteY11" fmla="*/ 7143 h 842962"/>
                <a:gd name="connsiteX12" fmla="*/ 9525 w 2181225"/>
                <a:gd name="connsiteY12" fmla="*/ 0 h 842962"/>
                <a:gd name="connsiteX13" fmla="*/ 28575 w 2181225"/>
                <a:gd name="connsiteY13" fmla="*/ 0 h 842962"/>
                <a:gd name="connsiteX14" fmla="*/ 64294 w 2181225"/>
                <a:gd name="connsiteY14" fmla="*/ 14287 h 842962"/>
                <a:gd name="connsiteX15" fmla="*/ 166688 w 2181225"/>
                <a:gd name="connsiteY15" fmla="*/ 97631 h 842962"/>
                <a:gd name="connsiteX16" fmla="*/ 261938 w 2181225"/>
                <a:gd name="connsiteY16" fmla="*/ 161925 h 842962"/>
                <a:gd name="connsiteX17" fmla="*/ 333375 w 2181225"/>
                <a:gd name="connsiteY17" fmla="*/ 207168 h 842962"/>
                <a:gd name="connsiteX18" fmla="*/ 409575 w 2181225"/>
                <a:gd name="connsiteY18" fmla="*/ 250031 h 842962"/>
                <a:gd name="connsiteX19" fmla="*/ 492919 w 2181225"/>
                <a:gd name="connsiteY19" fmla="*/ 292893 h 842962"/>
                <a:gd name="connsiteX20" fmla="*/ 607219 w 2181225"/>
                <a:gd name="connsiteY20" fmla="*/ 347662 h 842962"/>
                <a:gd name="connsiteX21" fmla="*/ 719138 w 2181225"/>
                <a:gd name="connsiteY21" fmla="*/ 390525 h 842962"/>
                <a:gd name="connsiteX22" fmla="*/ 869157 w 2181225"/>
                <a:gd name="connsiteY22" fmla="*/ 438150 h 842962"/>
                <a:gd name="connsiteX23" fmla="*/ 983457 w 2181225"/>
                <a:gd name="connsiteY23" fmla="*/ 469106 h 842962"/>
                <a:gd name="connsiteX24" fmla="*/ 1133475 w 2181225"/>
                <a:gd name="connsiteY24" fmla="*/ 502443 h 842962"/>
                <a:gd name="connsiteX25" fmla="*/ 1219200 w 2181225"/>
                <a:gd name="connsiteY25" fmla="*/ 514350 h 842962"/>
                <a:gd name="connsiteX26" fmla="*/ 1331119 w 2181225"/>
                <a:gd name="connsiteY26" fmla="*/ 523875 h 842962"/>
                <a:gd name="connsiteX27" fmla="*/ 1514475 w 2181225"/>
                <a:gd name="connsiteY27" fmla="*/ 531018 h 842962"/>
                <a:gd name="connsiteX28" fmla="*/ 1638300 w 2181225"/>
                <a:gd name="connsiteY28" fmla="*/ 542925 h 842962"/>
                <a:gd name="connsiteX29" fmla="*/ 1843088 w 2181225"/>
                <a:gd name="connsiteY29" fmla="*/ 550068 h 842962"/>
                <a:gd name="connsiteX30" fmla="*/ 1897857 w 2181225"/>
                <a:gd name="connsiteY30" fmla="*/ 531018 h 842962"/>
                <a:gd name="connsiteX31" fmla="*/ 1957388 w 2181225"/>
                <a:gd name="connsiteY31" fmla="*/ 502443 h 842962"/>
                <a:gd name="connsiteX32" fmla="*/ 2026444 w 2181225"/>
                <a:gd name="connsiteY32" fmla="*/ 454818 h 842962"/>
                <a:gd name="connsiteX33" fmla="*/ 2085975 w 2181225"/>
                <a:gd name="connsiteY33" fmla="*/ 407193 h 842962"/>
                <a:gd name="connsiteX34" fmla="*/ 2174082 w 2181225"/>
                <a:gd name="connsiteY34" fmla="*/ 297656 h 842962"/>
                <a:gd name="connsiteX35" fmla="*/ 2181225 w 2181225"/>
                <a:gd name="connsiteY35" fmla="*/ 395287 h 842962"/>
                <a:gd name="connsiteX36" fmla="*/ 2100263 w 2181225"/>
                <a:gd name="connsiteY36" fmla="*/ 581025 h 842962"/>
                <a:gd name="connsiteX37" fmla="*/ 2055019 w 2181225"/>
                <a:gd name="connsiteY37" fmla="*/ 659606 h 842962"/>
                <a:gd name="connsiteX38" fmla="*/ 2014538 w 2181225"/>
                <a:gd name="connsiteY38" fmla="*/ 728662 h 842962"/>
                <a:gd name="connsiteX39" fmla="*/ 1976438 w 2181225"/>
                <a:gd name="connsiteY39" fmla="*/ 781050 h 842962"/>
                <a:gd name="connsiteX40" fmla="*/ 1938338 w 2181225"/>
                <a:gd name="connsiteY40" fmla="*/ 821531 h 842962"/>
                <a:gd name="connsiteX41" fmla="*/ 1912144 w 2181225"/>
                <a:gd name="connsiteY41" fmla="*/ 838200 h 842962"/>
                <a:gd name="connsiteX42" fmla="*/ 1888332 w 2181225"/>
                <a:gd name="connsiteY42" fmla="*/ 842962 h 842962"/>
                <a:gd name="connsiteX43" fmla="*/ 1862138 w 2181225"/>
                <a:gd name="connsiteY43" fmla="*/ 840581 h 842962"/>
                <a:gd name="connsiteX44" fmla="*/ 1835944 w 2181225"/>
                <a:gd name="connsiteY44" fmla="*/ 828675 h 842962"/>
                <a:gd name="connsiteX45" fmla="*/ 1812132 w 2181225"/>
                <a:gd name="connsiteY45" fmla="*/ 819150 h 842962"/>
                <a:gd name="connsiteX46" fmla="*/ 1659732 w 2181225"/>
                <a:gd name="connsiteY46" fmla="*/ 804862 h 842962"/>
                <a:gd name="connsiteX47" fmla="*/ 1557338 w 2181225"/>
                <a:gd name="connsiteY47" fmla="*/ 795337 h 842962"/>
                <a:gd name="connsiteX48" fmla="*/ 1395413 w 2181225"/>
                <a:gd name="connsiteY48" fmla="*/ 769143 h 842962"/>
                <a:gd name="connsiteX49" fmla="*/ 1300163 w 2181225"/>
                <a:gd name="connsiteY49" fmla="*/ 747712 h 842962"/>
                <a:gd name="connsiteX50" fmla="*/ 1171575 w 2181225"/>
                <a:gd name="connsiteY50" fmla="*/ 714375 h 842962"/>
                <a:gd name="connsiteX51" fmla="*/ 902494 w 2181225"/>
                <a:gd name="connsiteY51" fmla="*/ 6357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1225" h="842962">
                  <a:moveTo>
                    <a:pt x="902494" y="635793"/>
                  </a:moveTo>
                  <a:lnTo>
                    <a:pt x="723900" y="573881"/>
                  </a:lnTo>
                  <a:lnTo>
                    <a:pt x="611982" y="526256"/>
                  </a:lnTo>
                  <a:lnTo>
                    <a:pt x="519113" y="478631"/>
                  </a:lnTo>
                  <a:lnTo>
                    <a:pt x="421482" y="416718"/>
                  </a:lnTo>
                  <a:lnTo>
                    <a:pt x="295275" y="321468"/>
                  </a:lnTo>
                  <a:lnTo>
                    <a:pt x="180975" y="228600"/>
                  </a:lnTo>
                  <a:lnTo>
                    <a:pt x="78582" y="133350"/>
                  </a:lnTo>
                  <a:lnTo>
                    <a:pt x="16669" y="64293"/>
                  </a:lnTo>
                  <a:lnTo>
                    <a:pt x="2382" y="38100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4" y="14287"/>
                  </a:lnTo>
                  <a:lnTo>
                    <a:pt x="166688" y="97631"/>
                  </a:lnTo>
                  <a:lnTo>
                    <a:pt x="261938" y="161925"/>
                  </a:lnTo>
                  <a:lnTo>
                    <a:pt x="333375" y="207168"/>
                  </a:lnTo>
                  <a:lnTo>
                    <a:pt x="409575" y="250031"/>
                  </a:lnTo>
                  <a:lnTo>
                    <a:pt x="492919" y="292893"/>
                  </a:lnTo>
                  <a:lnTo>
                    <a:pt x="607219" y="347662"/>
                  </a:lnTo>
                  <a:lnTo>
                    <a:pt x="719138" y="390525"/>
                  </a:lnTo>
                  <a:lnTo>
                    <a:pt x="869157" y="438150"/>
                  </a:lnTo>
                  <a:lnTo>
                    <a:pt x="983457" y="469106"/>
                  </a:lnTo>
                  <a:lnTo>
                    <a:pt x="1133475" y="502443"/>
                  </a:lnTo>
                  <a:lnTo>
                    <a:pt x="1219200" y="514350"/>
                  </a:lnTo>
                  <a:lnTo>
                    <a:pt x="1331119" y="523875"/>
                  </a:lnTo>
                  <a:lnTo>
                    <a:pt x="1514475" y="531018"/>
                  </a:lnTo>
                  <a:lnTo>
                    <a:pt x="1638300" y="542925"/>
                  </a:lnTo>
                  <a:lnTo>
                    <a:pt x="1843088" y="550068"/>
                  </a:lnTo>
                  <a:lnTo>
                    <a:pt x="1897857" y="531018"/>
                  </a:lnTo>
                  <a:lnTo>
                    <a:pt x="1957388" y="502443"/>
                  </a:lnTo>
                  <a:lnTo>
                    <a:pt x="2026444" y="454818"/>
                  </a:lnTo>
                  <a:lnTo>
                    <a:pt x="2085975" y="407193"/>
                  </a:lnTo>
                  <a:lnTo>
                    <a:pt x="2174082" y="297656"/>
                  </a:lnTo>
                  <a:lnTo>
                    <a:pt x="2181225" y="395287"/>
                  </a:lnTo>
                  <a:lnTo>
                    <a:pt x="2100263" y="581025"/>
                  </a:lnTo>
                  <a:lnTo>
                    <a:pt x="2055019" y="659606"/>
                  </a:lnTo>
                  <a:lnTo>
                    <a:pt x="2014538" y="728662"/>
                  </a:lnTo>
                  <a:lnTo>
                    <a:pt x="1976438" y="781050"/>
                  </a:lnTo>
                  <a:lnTo>
                    <a:pt x="1938338" y="821531"/>
                  </a:lnTo>
                  <a:lnTo>
                    <a:pt x="1912144" y="838200"/>
                  </a:lnTo>
                  <a:lnTo>
                    <a:pt x="1888332" y="842962"/>
                  </a:lnTo>
                  <a:lnTo>
                    <a:pt x="1862138" y="840581"/>
                  </a:lnTo>
                  <a:lnTo>
                    <a:pt x="1835944" y="828675"/>
                  </a:lnTo>
                  <a:lnTo>
                    <a:pt x="1812132" y="819150"/>
                  </a:lnTo>
                  <a:lnTo>
                    <a:pt x="1659732" y="804862"/>
                  </a:lnTo>
                  <a:lnTo>
                    <a:pt x="1557338" y="795337"/>
                  </a:lnTo>
                  <a:lnTo>
                    <a:pt x="1395413" y="769143"/>
                  </a:lnTo>
                  <a:lnTo>
                    <a:pt x="1300163" y="747712"/>
                  </a:lnTo>
                  <a:lnTo>
                    <a:pt x="1171575" y="714375"/>
                  </a:lnTo>
                  <a:lnTo>
                    <a:pt x="902494" y="635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ED31EC00-A271-4B5E-BC4E-FFD13D3D82F8}"/>
                </a:ext>
              </a:extLst>
            </p:cNvPr>
            <p:cNvSpPr/>
            <p:nvPr/>
          </p:nvSpPr>
          <p:spPr>
            <a:xfrm rot="16200000">
              <a:off x="4617244" y="2674144"/>
              <a:ext cx="1995488" cy="425450"/>
            </a:xfrm>
            <a:custGeom>
              <a:avLst/>
              <a:gdLst>
                <a:gd name="connsiteX0" fmla="*/ 954881 w 1995487"/>
                <a:gd name="connsiteY0" fmla="*/ 419100 h 426244"/>
                <a:gd name="connsiteX1" fmla="*/ 676275 w 1995487"/>
                <a:gd name="connsiteY1" fmla="*/ 421482 h 426244"/>
                <a:gd name="connsiteX2" fmla="*/ 511969 w 1995487"/>
                <a:gd name="connsiteY2" fmla="*/ 421482 h 426244"/>
                <a:gd name="connsiteX3" fmla="*/ 392906 w 1995487"/>
                <a:gd name="connsiteY3" fmla="*/ 411957 h 426244"/>
                <a:gd name="connsiteX4" fmla="*/ 285750 w 1995487"/>
                <a:gd name="connsiteY4" fmla="*/ 400050 h 426244"/>
                <a:gd name="connsiteX5" fmla="*/ 183356 w 1995487"/>
                <a:gd name="connsiteY5" fmla="*/ 388144 h 426244"/>
                <a:gd name="connsiteX6" fmla="*/ 83344 w 1995487"/>
                <a:gd name="connsiteY6" fmla="*/ 371475 h 426244"/>
                <a:gd name="connsiteX7" fmla="*/ 52387 w 1995487"/>
                <a:gd name="connsiteY7" fmla="*/ 357188 h 426244"/>
                <a:gd name="connsiteX8" fmla="*/ 19050 w 1995487"/>
                <a:gd name="connsiteY8" fmla="*/ 335757 h 426244"/>
                <a:gd name="connsiteX9" fmla="*/ 4762 w 1995487"/>
                <a:gd name="connsiteY9" fmla="*/ 311944 h 426244"/>
                <a:gd name="connsiteX10" fmla="*/ 0 w 1995487"/>
                <a:gd name="connsiteY10" fmla="*/ 288132 h 426244"/>
                <a:gd name="connsiteX11" fmla="*/ 9525 w 1995487"/>
                <a:gd name="connsiteY11" fmla="*/ 266700 h 426244"/>
                <a:gd name="connsiteX12" fmla="*/ 42862 w 1995487"/>
                <a:gd name="connsiteY12" fmla="*/ 233363 h 426244"/>
                <a:gd name="connsiteX13" fmla="*/ 83344 w 1995487"/>
                <a:gd name="connsiteY13" fmla="*/ 216694 h 426244"/>
                <a:gd name="connsiteX14" fmla="*/ 164306 w 1995487"/>
                <a:gd name="connsiteY14" fmla="*/ 200025 h 426244"/>
                <a:gd name="connsiteX15" fmla="*/ 295275 w 1995487"/>
                <a:gd name="connsiteY15" fmla="*/ 180975 h 426244"/>
                <a:gd name="connsiteX16" fmla="*/ 457200 w 1995487"/>
                <a:gd name="connsiteY16" fmla="*/ 171450 h 426244"/>
                <a:gd name="connsiteX17" fmla="*/ 835819 w 1995487"/>
                <a:gd name="connsiteY17" fmla="*/ 173832 h 426244"/>
                <a:gd name="connsiteX18" fmla="*/ 1157287 w 1995487"/>
                <a:gd name="connsiteY18" fmla="*/ 173832 h 426244"/>
                <a:gd name="connsiteX19" fmla="*/ 1312069 w 1995487"/>
                <a:gd name="connsiteY19" fmla="*/ 176213 h 426244"/>
                <a:gd name="connsiteX20" fmla="*/ 1564481 w 1995487"/>
                <a:gd name="connsiteY20" fmla="*/ 173832 h 426244"/>
                <a:gd name="connsiteX21" fmla="*/ 1726406 w 1995487"/>
                <a:gd name="connsiteY21" fmla="*/ 173832 h 426244"/>
                <a:gd name="connsiteX22" fmla="*/ 1762125 w 1995487"/>
                <a:gd name="connsiteY22" fmla="*/ 169069 h 426244"/>
                <a:gd name="connsiteX23" fmla="*/ 1812131 w 1995487"/>
                <a:gd name="connsiteY23" fmla="*/ 154782 h 426244"/>
                <a:gd name="connsiteX24" fmla="*/ 1847850 w 1995487"/>
                <a:gd name="connsiteY24" fmla="*/ 135732 h 426244"/>
                <a:gd name="connsiteX25" fmla="*/ 1876425 w 1995487"/>
                <a:gd name="connsiteY25" fmla="*/ 111919 h 426244"/>
                <a:gd name="connsiteX26" fmla="*/ 1905000 w 1995487"/>
                <a:gd name="connsiteY26" fmla="*/ 88107 h 426244"/>
                <a:gd name="connsiteX27" fmla="*/ 1966912 w 1995487"/>
                <a:gd name="connsiteY27" fmla="*/ 0 h 426244"/>
                <a:gd name="connsiteX28" fmla="*/ 1995487 w 1995487"/>
                <a:gd name="connsiteY28" fmla="*/ 154782 h 426244"/>
                <a:gd name="connsiteX29" fmla="*/ 1921669 w 1995487"/>
                <a:gd name="connsiteY29" fmla="*/ 230982 h 426244"/>
                <a:gd name="connsiteX30" fmla="*/ 1850231 w 1995487"/>
                <a:gd name="connsiteY30" fmla="*/ 309563 h 426244"/>
                <a:gd name="connsiteX31" fmla="*/ 1793081 w 1995487"/>
                <a:gd name="connsiteY31" fmla="*/ 373857 h 426244"/>
                <a:gd name="connsiteX32" fmla="*/ 1754981 w 1995487"/>
                <a:gd name="connsiteY32" fmla="*/ 404813 h 426244"/>
                <a:gd name="connsiteX33" fmla="*/ 1726406 w 1995487"/>
                <a:gd name="connsiteY33" fmla="*/ 421482 h 426244"/>
                <a:gd name="connsiteX34" fmla="*/ 1693069 w 1995487"/>
                <a:gd name="connsiteY34" fmla="*/ 426244 h 426244"/>
                <a:gd name="connsiteX35" fmla="*/ 1669256 w 1995487"/>
                <a:gd name="connsiteY35" fmla="*/ 423863 h 426244"/>
                <a:gd name="connsiteX36" fmla="*/ 1635919 w 1995487"/>
                <a:gd name="connsiteY36" fmla="*/ 414338 h 426244"/>
                <a:gd name="connsiteX37" fmla="*/ 1597819 w 1995487"/>
                <a:gd name="connsiteY37" fmla="*/ 402432 h 426244"/>
                <a:gd name="connsiteX38" fmla="*/ 1481137 w 1995487"/>
                <a:gd name="connsiteY38" fmla="*/ 395288 h 426244"/>
                <a:gd name="connsiteX39" fmla="*/ 1350169 w 1995487"/>
                <a:gd name="connsiteY39" fmla="*/ 400050 h 426244"/>
                <a:gd name="connsiteX40" fmla="*/ 1166812 w 1995487"/>
                <a:gd name="connsiteY40" fmla="*/ 421482 h 426244"/>
                <a:gd name="connsiteX41" fmla="*/ 954881 w 1995487"/>
                <a:gd name="connsiteY41" fmla="*/ 4191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95487" h="426244">
                  <a:moveTo>
                    <a:pt x="954881" y="419100"/>
                  </a:moveTo>
                  <a:lnTo>
                    <a:pt x="676275" y="421482"/>
                  </a:lnTo>
                  <a:lnTo>
                    <a:pt x="511969" y="421482"/>
                  </a:lnTo>
                  <a:lnTo>
                    <a:pt x="392906" y="411957"/>
                  </a:lnTo>
                  <a:lnTo>
                    <a:pt x="285750" y="400050"/>
                  </a:lnTo>
                  <a:lnTo>
                    <a:pt x="183356" y="388144"/>
                  </a:lnTo>
                  <a:lnTo>
                    <a:pt x="83344" y="371475"/>
                  </a:lnTo>
                  <a:lnTo>
                    <a:pt x="52387" y="357188"/>
                  </a:lnTo>
                  <a:lnTo>
                    <a:pt x="19050" y="335757"/>
                  </a:lnTo>
                  <a:lnTo>
                    <a:pt x="4762" y="311944"/>
                  </a:lnTo>
                  <a:lnTo>
                    <a:pt x="0" y="288132"/>
                  </a:lnTo>
                  <a:lnTo>
                    <a:pt x="9525" y="266700"/>
                  </a:lnTo>
                  <a:lnTo>
                    <a:pt x="42862" y="233363"/>
                  </a:lnTo>
                  <a:lnTo>
                    <a:pt x="83344" y="216694"/>
                  </a:lnTo>
                  <a:lnTo>
                    <a:pt x="164306" y="200025"/>
                  </a:lnTo>
                  <a:lnTo>
                    <a:pt x="295275" y="180975"/>
                  </a:lnTo>
                  <a:lnTo>
                    <a:pt x="457200" y="171450"/>
                  </a:lnTo>
                  <a:lnTo>
                    <a:pt x="835819" y="173832"/>
                  </a:lnTo>
                  <a:lnTo>
                    <a:pt x="1157287" y="173832"/>
                  </a:lnTo>
                  <a:lnTo>
                    <a:pt x="1312069" y="176213"/>
                  </a:lnTo>
                  <a:lnTo>
                    <a:pt x="1564481" y="173832"/>
                  </a:lnTo>
                  <a:lnTo>
                    <a:pt x="1726406" y="173832"/>
                  </a:lnTo>
                  <a:lnTo>
                    <a:pt x="1762125" y="169069"/>
                  </a:lnTo>
                  <a:lnTo>
                    <a:pt x="1812131" y="154782"/>
                  </a:lnTo>
                  <a:lnTo>
                    <a:pt x="1847850" y="135732"/>
                  </a:lnTo>
                  <a:lnTo>
                    <a:pt x="1876425" y="111919"/>
                  </a:lnTo>
                  <a:lnTo>
                    <a:pt x="1905000" y="88107"/>
                  </a:lnTo>
                  <a:lnTo>
                    <a:pt x="1966912" y="0"/>
                  </a:lnTo>
                  <a:lnTo>
                    <a:pt x="1995487" y="154782"/>
                  </a:lnTo>
                  <a:lnTo>
                    <a:pt x="1921669" y="230982"/>
                  </a:lnTo>
                  <a:lnTo>
                    <a:pt x="1850231" y="309563"/>
                  </a:lnTo>
                  <a:lnTo>
                    <a:pt x="1793081" y="373857"/>
                  </a:lnTo>
                  <a:lnTo>
                    <a:pt x="1754981" y="404813"/>
                  </a:lnTo>
                  <a:lnTo>
                    <a:pt x="1726406" y="421482"/>
                  </a:lnTo>
                  <a:lnTo>
                    <a:pt x="1693069" y="426244"/>
                  </a:lnTo>
                  <a:lnTo>
                    <a:pt x="1669256" y="423863"/>
                  </a:lnTo>
                  <a:lnTo>
                    <a:pt x="1635919" y="414338"/>
                  </a:lnTo>
                  <a:lnTo>
                    <a:pt x="1597819" y="402432"/>
                  </a:lnTo>
                  <a:lnTo>
                    <a:pt x="1481137" y="395288"/>
                  </a:lnTo>
                  <a:lnTo>
                    <a:pt x="1350169" y="400050"/>
                  </a:lnTo>
                  <a:lnTo>
                    <a:pt x="1166812" y="421482"/>
                  </a:lnTo>
                  <a:lnTo>
                    <a:pt x="954881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61EA8D07-03E0-4581-BC66-F048A0E343B1}"/>
                </a:ext>
              </a:extLst>
            </p:cNvPr>
            <p:cNvSpPr/>
            <p:nvPr/>
          </p:nvSpPr>
          <p:spPr>
            <a:xfrm rot="16200000">
              <a:off x="6424614" y="2692401"/>
              <a:ext cx="2732087" cy="519113"/>
            </a:xfrm>
            <a:custGeom>
              <a:avLst/>
              <a:gdLst>
                <a:gd name="connsiteX0" fmla="*/ 1447800 w 2731294"/>
                <a:gd name="connsiteY0" fmla="*/ 457200 h 519112"/>
                <a:gd name="connsiteX1" fmla="*/ 883444 w 2731294"/>
                <a:gd name="connsiteY1" fmla="*/ 469106 h 519112"/>
                <a:gd name="connsiteX2" fmla="*/ 519113 w 2731294"/>
                <a:gd name="connsiteY2" fmla="*/ 478631 h 519112"/>
                <a:gd name="connsiteX3" fmla="*/ 450057 w 2731294"/>
                <a:gd name="connsiteY3" fmla="*/ 478631 h 519112"/>
                <a:gd name="connsiteX4" fmla="*/ 414338 w 2731294"/>
                <a:gd name="connsiteY4" fmla="*/ 476250 h 519112"/>
                <a:gd name="connsiteX5" fmla="*/ 361950 w 2731294"/>
                <a:gd name="connsiteY5" fmla="*/ 466725 h 519112"/>
                <a:gd name="connsiteX6" fmla="*/ 297657 w 2731294"/>
                <a:gd name="connsiteY6" fmla="*/ 450056 h 519112"/>
                <a:gd name="connsiteX7" fmla="*/ 216694 w 2731294"/>
                <a:gd name="connsiteY7" fmla="*/ 416719 h 519112"/>
                <a:gd name="connsiteX8" fmla="*/ 159544 w 2731294"/>
                <a:gd name="connsiteY8" fmla="*/ 383381 h 519112"/>
                <a:gd name="connsiteX9" fmla="*/ 78582 w 2731294"/>
                <a:gd name="connsiteY9" fmla="*/ 326231 h 519112"/>
                <a:gd name="connsiteX10" fmla="*/ 30957 w 2731294"/>
                <a:gd name="connsiteY10" fmla="*/ 283369 h 519112"/>
                <a:gd name="connsiteX11" fmla="*/ 14288 w 2731294"/>
                <a:gd name="connsiteY11" fmla="*/ 264319 h 519112"/>
                <a:gd name="connsiteX12" fmla="*/ 4763 w 2731294"/>
                <a:gd name="connsiteY12" fmla="*/ 247650 h 519112"/>
                <a:gd name="connsiteX13" fmla="*/ 0 w 2731294"/>
                <a:gd name="connsiteY13" fmla="*/ 228600 h 519112"/>
                <a:gd name="connsiteX14" fmla="*/ 4763 w 2731294"/>
                <a:gd name="connsiteY14" fmla="*/ 209550 h 519112"/>
                <a:gd name="connsiteX15" fmla="*/ 19050 w 2731294"/>
                <a:gd name="connsiteY15" fmla="*/ 195262 h 519112"/>
                <a:gd name="connsiteX16" fmla="*/ 61913 w 2731294"/>
                <a:gd name="connsiteY16" fmla="*/ 173831 h 519112"/>
                <a:gd name="connsiteX17" fmla="*/ 138113 w 2731294"/>
                <a:gd name="connsiteY17" fmla="*/ 157162 h 519112"/>
                <a:gd name="connsiteX18" fmla="*/ 631032 w 2731294"/>
                <a:gd name="connsiteY18" fmla="*/ 221456 h 519112"/>
                <a:gd name="connsiteX19" fmla="*/ 664369 w 2731294"/>
                <a:gd name="connsiteY19" fmla="*/ 226219 h 519112"/>
                <a:gd name="connsiteX20" fmla="*/ 776288 w 2731294"/>
                <a:gd name="connsiteY20" fmla="*/ 230981 h 519112"/>
                <a:gd name="connsiteX21" fmla="*/ 1188244 w 2731294"/>
                <a:gd name="connsiteY21" fmla="*/ 223837 h 519112"/>
                <a:gd name="connsiteX22" fmla="*/ 1695450 w 2731294"/>
                <a:gd name="connsiteY22" fmla="*/ 214312 h 519112"/>
                <a:gd name="connsiteX23" fmla="*/ 2119313 w 2731294"/>
                <a:gd name="connsiteY23" fmla="*/ 209550 h 519112"/>
                <a:gd name="connsiteX24" fmla="*/ 2240757 w 2731294"/>
                <a:gd name="connsiteY24" fmla="*/ 214312 h 519112"/>
                <a:gd name="connsiteX25" fmla="*/ 2295525 w 2731294"/>
                <a:gd name="connsiteY25" fmla="*/ 209550 h 519112"/>
                <a:gd name="connsiteX26" fmla="*/ 2369344 w 2731294"/>
                <a:gd name="connsiteY26" fmla="*/ 204787 h 519112"/>
                <a:gd name="connsiteX27" fmla="*/ 2455069 w 2731294"/>
                <a:gd name="connsiteY27" fmla="*/ 188119 h 519112"/>
                <a:gd name="connsiteX28" fmla="*/ 2514600 w 2731294"/>
                <a:gd name="connsiteY28" fmla="*/ 169069 h 519112"/>
                <a:gd name="connsiteX29" fmla="*/ 2574132 w 2731294"/>
                <a:gd name="connsiteY29" fmla="*/ 138112 h 519112"/>
                <a:gd name="connsiteX30" fmla="*/ 2614613 w 2731294"/>
                <a:gd name="connsiteY30" fmla="*/ 97631 h 519112"/>
                <a:gd name="connsiteX31" fmla="*/ 2640807 w 2731294"/>
                <a:gd name="connsiteY31" fmla="*/ 61912 h 519112"/>
                <a:gd name="connsiteX32" fmla="*/ 2669382 w 2731294"/>
                <a:gd name="connsiteY32" fmla="*/ 26194 h 519112"/>
                <a:gd name="connsiteX33" fmla="*/ 2686050 w 2731294"/>
                <a:gd name="connsiteY33" fmla="*/ 9525 h 519112"/>
                <a:gd name="connsiteX34" fmla="*/ 2700338 w 2731294"/>
                <a:gd name="connsiteY34" fmla="*/ 0 h 519112"/>
                <a:gd name="connsiteX35" fmla="*/ 2709863 w 2731294"/>
                <a:gd name="connsiteY35" fmla="*/ 0 h 519112"/>
                <a:gd name="connsiteX36" fmla="*/ 2724150 w 2731294"/>
                <a:gd name="connsiteY36" fmla="*/ 2381 h 519112"/>
                <a:gd name="connsiteX37" fmla="*/ 2731294 w 2731294"/>
                <a:gd name="connsiteY37" fmla="*/ 19050 h 519112"/>
                <a:gd name="connsiteX38" fmla="*/ 2731294 w 2731294"/>
                <a:gd name="connsiteY38" fmla="*/ 54769 h 519112"/>
                <a:gd name="connsiteX39" fmla="*/ 2724150 w 2731294"/>
                <a:gd name="connsiteY39" fmla="*/ 104775 h 519112"/>
                <a:gd name="connsiteX40" fmla="*/ 2714625 w 2731294"/>
                <a:gd name="connsiteY40" fmla="*/ 152400 h 519112"/>
                <a:gd name="connsiteX41" fmla="*/ 2695575 w 2731294"/>
                <a:gd name="connsiteY41" fmla="*/ 216694 h 519112"/>
                <a:gd name="connsiteX42" fmla="*/ 2659857 w 2731294"/>
                <a:gd name="connsiteY42" fmla="*/ 290512 h 519112"/>
                <a:gd name="connsiteX43" fmla="*/ 2600325 w 2731294"/>
                <a:gd name="connsiteY43" fmla="*/ 402431 h 519112"/>
                <a:gd name="connsiteX44" fmla="*/ 2566988 w 2731294"/>
                <a:gd name="connsiteY44" fmla="*/ 447675 h 519112"/>
                <a:gd name="connsiteX45" fmla="*/ 2519363 w 2731294"/>
                <a:gd name="connsiteY45" fmla="*/ 495300 h 519112"/>
                <a:gd name="connsiteX46" fmla="*/ 2488407 w 2731294"/>
                <a:gd name="connsiteY46" fmla="*/ 511969 h 519112"/>
                <a:gd name="connsiteX47" fmla="*/ 2464594 w 2731294"/>
                <a:gd name="connsiteY47" fmla="*/ 519112 h 519112"/>
                <a:gd name="connsiteX48" fmla="*/ 2445544 w 2731294"/>
                <a:gd name="connsiteY48" fmla="*/ 516731 h 519112"/>
                <a:gd name="connsiteX49" fmla="*/ 2412207 w 2731294"/>
                <a:gd name="connsiteY49" fmla="*/ 504825 h 519112"/>
                <a:gd name="connsiteX50" fmla="*/ 2381250 w 2731294"/>
                <a:gd name="connsiteY50" fmla="*/ 481012 h 519112"/>
                <a:gd name="connsiteX51" fmla="*/ 2340769 w 2731294"/>
                <a:gd name="connsiteY51" fmla="*/ 469106 h 519112"/>
                <a:gd name="connsiteX52" fmla="*/ 2274094 w 2731294"/>
                <a:gd name="connsiteY52" fmla="*/ 459581 h 519112"/>
                <a:gd name="connsiteX53" fmla="*/ 2033588 w 2731294"/>
                <a:gd name="connsiteY53" fmla="*/ 452437 h 519112"/>
                <a:gd name="connsiteX54" fmla="*/ 1447800 w 2731294"/>
                <a:gd name="connsiteY54" fmla="*/ 457200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31294" h="519112">
                  <a:moveTo>
                    <a:pt x="1447800" y="457200"/>
                  </a:moveTo>
                  <a:lnTo>
                    <a:pt x="883444" y="469106"/>
                  </a:lnTo>
                  <a:lnTo>
                    <a:pt x="519113" y="478631"/>
                  </a:lnTo>
                  <a:lnTo>
                    <a:pt x="450057" y="478631"/>
                  </a:lnTo>
                  <a:lnTo>
                    <a:pt x="414338" y="476250"/>
                  </a:lnTo>
                  <a:lnTo>
                    <a:pt x="361950" y="466725"/>
                  </a:lnTo>
                  <a:lnTo>
                    <a:pt x="297657" y="450056"/>
                  </a:lnTo>
                  <a:lnTo>
                    <a:pt x="216694" y="416719"/>
                  </a:lnTo>
                  <a:lnTo>
                    <a:pt x="159544" y="383381"/>
                  </a:lnTo>
                  <a:lnTo>
                    <a:pt x="78582" y="326231"/>
                  </a:lnTo>
                  <a:lnTo>
                    <a:pt x="30957" y="283369"/>
                  </a:lnTo>
                  <a:lnTo>
                    <a:pt x="14288" y="264319"/>
                  </a:lnTo>
                  <a:lnTo>
                    <a:pt x="4763" y="247650"/>
                  </a:lnTo>
                  <a:lnTo>
                    <a:pt x="0" y="228600"/>
                  </a:lnTo>
                  <a:lnTo>
                    <a:pt x="4763" y="209550"/>
                  </a:lnTo>
                  <a:lnTo>
                    <a:pt x="19050" y="195262"/>
                  </a:lnTo>
                  <a:lnTo>
                    <a:pt x="61913" y="173831"/>
                  </a:lnTo>
                  <a:lnTo>
                    <a:pt x="138113" y="157162"/>
                  </a:lnTo>
                  <a:lnTo>
                    <a:pt x="631032" y="221456"/>
                  </a:lnTo>
                  <a:lnTo>
                    <a:pt x="664369" y="226219"/>
                  </a:lnTo>
                  <a:lnTo>
                    <a:pt x="776288" y="230981"/>
                  </a:lnTo>
                  <a:lnTo>
                    <a:pt x="1188244" y="223837"/>
                  </a:lnTo>
                  <a:lnTo>
                    <a:pt x="1695450" y="214312"/>
                  </a:lnTo>
                  <a:lnTo>
                    <a:pt x="2119313" y="209550"/>
                  </a:lnTo>
                  <a:lnTo>
                    <a:pt x="2240757" y="214312"/>
                  </a:lnTo>
                  <a:lnTo>
                    <a:pt x="2295525" y="209550"/>
                  </a:lnTo>
                  <a:lnTo>
                    <a:pt x="2369344" y="204787"/>
                  </a:lnTo>
                  <a:lnTo>
                    <a:pt x="2455069" y="188119"/>
                  </a:lnTo>
                  <a:lnTo>
                    <a:pt x="2514600" y="169069"/>
                  </a:lnTo>
                  <a:lnTo>
                    <a:pt x="2574132" y="138112"/>
                  </a:lnTo>
                  <a:lnTo>
                    <a:pt x="2614613" y="97631"/>
                  </a:lnTo>
                  <a:lnTo>
                    <a:pt x="2640807" y="61912"/>
                  </a:lnTo>
                  <a:lnTo>
                    <a:pt x="2669382" y="26194"/>
                  </a:lnTo>
                  <a:lnTo>
                    <a:pt x="2686050" y="9525"/>
                  </a:lnTo>
                  <a:lnTo>
                    <a:pt x="2700338" y="0"/>
                  </a:lnTo>
                  <a:lnTo>
                    <a:pt x="2709863" y="0"/>
                  </a:lnTo>
                  <a:lnTo>
                    <a:pt x="2724150" y="2381"/>
                  </a:lnTo>
                  <a:lnTo>
                    <a:pt x="2731294" y="19050"/>
                  </a:lnTo>
                  <a:lnTo>
                    <a:pt x="2731294" y="54769"/>
                  </a:lnTo>
                  <a:lnTo>
                    <a:pt x="2724150" y="104775"/>
                  </a:lnTo>
                  <a:lnTo>
                    <a:pt x="2714625" y="152400"/>
                  </a:lnTo>
                  <a:lnTo>
                    <a:pt x="2695575" y="216694"/>
                  </a:lnTo>
                  <a:lnTo>
                    <a:pt x="2659857" y="290512"/>
                  </a:lnTo>
                  <a:lnTo>
                    <a:pt x="2600325" y="402431"/>
                  </a:lnTo>
                  <a:lnTo>
                    <a:pt x="2566988" y="447675"/>
                  </a:lnTo>
                  <a:lnTo>
                    <a:pt x="2519363" y="495300"/>
                  </a:lnTo>
                  <a:lnTo>
                    <a:pt x="2488407" y="511969"/>
                  </a:lnTo>
                  <a:lnTo>
                    <a:pt x="2464594" y="519112"/>
                  </a:lnTo>
                  <a:lnTo>
                    <a:pt x="2445544" y="516731"/>
                  </a:lnTo>
                  <a:lnTo>
                    <a:pt x="2412207" y="504825"/>
                  </a:lnTo>
                  <a:lnTo>
                    <a:pt x="2381250" y="481012"/>
                  </a:lnTo>
                  <a:lnTo>
                    <a:pt x="2340769" y="469106"/>
                  </a:lnTo>
                  <a:lnTo>
                    <a:pt x="2274094" y="459581"/>
                  </a:lnTo>
                  <a:lnTo>
                    <a:pt x="2033588" y="452437"/>
                  </a:lnTo>
                  <a:lnTo>
                    <a:pt x="1447800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F7E1D194-2C24-44DE-93E5-63152FFC28C9}"/>
                </a:ext>
              </a:extLst>
            </p:cNvPr>
            <p:cNvSpPr/>
            <p:nvPr/>
          </p:nvSpPr>
          <p:spPr>
            <a:xfrm>
              <a:off x="7294564" y="3668713"/>
              <a:ext cx="511175" cy="550862"/>
            </a:xfrm>
            <a:custGeom>
              <a:avLst/>
              <a:gdLst>
                <a:gd name="connsiteX0" fmla="*/ 173831 w 511969"/>
                <a:gd name="connsiteY0" fmla="*/ 154782 h 550069"/>
                <a:gd name="connsiteX1" fmla="*/ 259556 w 511969"/>
                <a:gd name="connsiteY1" fmla="*/ 166688 h 550069"/>
                <a:gd name="connsiteX2" fmla="*/ 280987 w 511969"/>
                <a:gd name="connsiteY2" fmla="*/ 166688 h 550069"/>
                <a:gd name="connsiteX3" fmla="*/ 307181 w 511969"/>
                <a:gd name="connsiteY3" fmla="*/ 164307 h 550069"/>
                <a:gd name="connsiteX4" fmla="*/ 345281 w 511969"/>
                <a:gd name="connsiteY4" fmla="*/ 157163 h 550069"/>
                <a:gd name="connsiteX5" fmla="*/ 373856 w 511969"/>
                <a:gd name="connsiteY5" fmla="*/ 145257 h 550069"/>
                <a:gd name="connsiteX6" fmla="*/ 407194 w 511969"/>
                <a:gd name="connsiteY6" fmla="*/ 121444 h 550069"/>
                <a:gd name="connsiteX7" fmla="*/ 431006 w 511969"/>
                <a:gd name="connsiteY7" fmla="*/ 97632 h 550069"/>
                <a:gd name="connsiteX8" fmla="*/ 511969 w 511969"/>
                <a:gd name="connsiteY8" fmla="*/ 0 h 550069"/>
                <a:gd name="connsiteX9" fmla="*/ 428625 w 511969"/>
                <a:gd name="connsiteY9" fmla="*/ 550069 h 550069"/>
                <a:gd name="connsiteX10" fmla="*/ 390525 w 511969"/>
                <a:gd name="connsiteY10" fmla="*/ 502444 h 550069"/>
                <a:gd name="connsiteX11" fmla="*/ 352425 w 511969"/>
                <a:gd name="connsiteY11" fmla="*/ 450057 h 550069"/>
                <a:gd name="connsiteX12" fmla="*/ 304800 w 511969"/>
                <a:gd name="connsiteY12" fmla="*/ 397669 h 550069"/>
                <a:gd name="connsiteX13" fmla="*/ 269081 w 511969"/>
                <a:gd name="connsiteY13" fmla="*/ 359569 h 550069"/>
                <a:gd name="connsiteX14" fmla="*/ 228600 w 511969"/>
                <a:gd name="connsiteY14" fmla="*/ 321469 h 550069"/>
                <a:gd name="connsiteX15" fmla="*/ 171450 w 511969"/>
                <a:gd name="connsiteY15" fmla="*/ 276225 h 550069"/>
                <a:gd name="connsiteX16" fmla="*/ 109537 w 511969"/>
                <a:gd name="connsiteY16" fmla="*/ 233363 h 550069"/>
                <a:gd name="connsiteX17" fmla="*/ 50006 w 511969"/>
                <a:gd name="connsiteY17" fmla="*/ 192882 h 550069"/>
                <a:gd name="connsiteX18" fmla="*/ 19050 w 511969"/>
                <a:gd name="connsiteY18" fmla="*/ 173832 h 550069"/>
                <a:gd name="connsiteX19" fmla="*/ 7144 w 511969"/>
                <a:gd name="connsiteY19" fmla="*/ 161925 h 550069"/>
                <a:gd name="connsiteX20" fmla="*/ 0 w 511969"/>
                <a:gd name="connsiteY20" fmla="*/ 147638 h 550069"/>
                <a:gd name="connsiteX21" fmla="*/ 0 w 511969"/>
                <a:gd name="connsiteY21" fmla="*/ 133350 h 550069"/>
                <a:gd name="connsiteX22" fmla="*/ 7144 w 511969"/>
                <a:gd name="connsiteY22" fmla="*/ 123825 h 550069"/>
                <a:gd name="connsiteX23" fmla="*/ 30956 w 511969"/>
                <a:gd name="connsiteY23" fmla="*/ 119063 h 550069"/>
                <a:gd name="connsiteX24" fmla="*/ 173831 w 511969"/>
                <a:gd name="connsiteY24" fmla="*/ 154782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1969" h="550069">
                  <a:moveTo>
                    <a:pt x="173831" y="154782"/>
                  </a:moveTo>
                  <a:lnTo>
                    <a:pt x="259556" y="166688"/>
                  </a:lnTo>
                  <a:lnTo>
                    <a:pt x="280987" y="166688"/>
                  </a:lnTo>
                  <a:lnTo>
                    <a:pt x="307181" y="164307"/>
                  </a:lnTo>
                  <a:lnTo>
                    <a:pt x="345281" y="157163"/>
                  </a:lnTo>
                  <a:lnTo>
                    <a:pt x="373856" y="145257"/>
                  </a:lnTo>
                  <a:lnTo>
                    <a:pt x="407194" y="121444"/>
                  </a:lnTo>
                  <a:lnTo>
                    <a:pt x="431006" y="97632"/>
                  </a:lnTo>
                  <a:lnTo>
                    <a:pt x="511969" y="0"/>
                  </a:lnTo>
                  <a:lnTo>
                    <a:pt x="428625" y="550069"/>
                  </a:lnTo>
                  <a:lnTo>
                    <a:pt x="390525" y="502444"/>
                  </a:lnTo>
                  <a:lnTo>
                    <a:pt x="352425" y="450057"/>
                  </a:lnTo>
                  <a:lnTo>
                    <a:pt x="304800" y="397669"/>
                  </a:lnTo>
                  <a:lnTo>
                    <a:pt x="269081" y="359569"/>
                  </a:lnTo>
                  <a:lnTo>
                    <a:pt x="228600" y="321469"/>
                  </a:lnTo>
                  <a:lnTo>
                    <a:pt x="171450" y="276225"/>
                  </a:lnTo>
                  <a:lnTo>
                    <a:pt x="109537" y="233363"/>
                  </a:lnTo>
                  <a:lnTo>
                    <a:pt x="50006" y="192882"/>
                  </a:lnTo>
                  <a:lnTo>
                    <a:pt x="19050" y="173832"/>
                  </a:lnTo>
                  <a:lnTo>
                    <a:pt x="7144" y="161925"/>
                  </a:lnTo>
                  <a:lnTo>
                    <a:pt x="0" y="147638"/>
                  </a:lnTo>
                  <a:lnTo>
                    <a:pt x="0" y="133350"/>
                  </a:lnTo>
                  <a:lnTo>
                    <a:pt x="7144" y="123825"/>
                  </a:lnTo>
                  <a:lnTo>
                    <a:pt x="30956" y="119063"/>
                  </a:lnTo>
                  <a:lnTo>
                    <a:pt x="173831" y="154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DB0DC03F-F8C8-484D-A927-21F759984DA6}"/>
                </a:ext>
              </a:extLst>
            </p:cNvPr>
            <p:cNvSpPr/>
            <p:nvPr/>
          </p:nvSpPr>
          <p:spPr>
            <a:xfrm>
              <a:off x="5929314" y="3957638"/>
              <a:ext cx="466725" cy="1524000"/>
            </a:xfrm>
            <a:custGeom>
              <a:avLst/>
              <a:gdLst>
                <a:gd name="connsiteX0" fmla="*/ 178593 w 466725"/>
                <a:gd name="connsiteY0" fmla="*/ 1050131 h 1524000"/>
                <a:gd name="connsiteX1" fmla="*/ 180975 w 466725"/>
                <a:gd name="connsiteY1" fmla="*/ 421481 h 1524000"/>
                <a:gd name="connsiteX2" fmla="*/ 171450 w 466725"/>
                <a:gd name="connsiteY2" fmla="*/ 326231 h 1524000"/>
                <a:gd name="connsiteX3" fmla="*/ 157162 w 466725"/>
                <a:gd name="connsiteY3" fmla="*/ 259556 h 1524000"/>
                <a:gd name="connsiteX4" fmla="*/ 142875 w 466725"/>
                <a:gd name="connsiteY4" fmla="*/ 192881 h 1524000"/>
                <a:gd name="connsiteX5" fmla="*/ 116681 w 466725"/>
                <a:gd name="connsiteY5" fmla="*/ 152400 h 1524000"/>
                <a:gd name="connsiteX6" fmla="*/ 90487 w 466725"/>
                <a:gd name="connsiteY6" fmla="*/ 121443 h 1524000"/>
                <a:gd name="connsiteX7" fmla="*/ 47625 w 466725"/>
                <a:gd name="connsiteY7" fmla="*/ 85725 h 1524000"/>
                <a:gd name="connsiteX8" fmla="*/ 9525 w 466725"/>
                <a:gd name="connsiteY8" fmla="*/ 50006 h 1524000"/>
                <a:gd name="connsiteX9" fmla="*/ 0 w 466725"/>
                <a:gd name="connsiteY9" fmla="*/ 33337 h 1524000"/>
                <a:gd name="connsiteX10" fmla="*/ 0 w 466725"/>
                <a:gd name="connsiteY10" fmla="*/ 19050 h 1524000"/>
                <a:gd name="connsiteX11" fmla="*/ 9525 w 466725"/>
                <a:gd name="connsiteY11" fmla="*/ 7143 h 1524000"/>
                <a:gd name="connsiteX12" fmla="*/ 42862 w 466725"/>
                <a:gd name="connsiteY12" fmla="*/ 0 h 1524000"/>
                <a:gd name="connsiteX13" fmla="*/ 104775 w 466725"/>
                <a:gd name="connsiteY13" fmla="*/ 0 h 1524000"/>
                <a:gd name="connsiteX14" fmla="*/ 192881 w 466725"/>
                <a:gd name="connsiteY14" fmla="*/ 19050 h 1524000"/>
                <a:gd name="connsiteX15" fmla="*/ 273843 w 466725"/>
                <a:gd name="connsiteY15" fmla="*/ 45243 h 1524000"/>
                <a:gd name="connsiteX16" fmla="*/ 354806 w 466725"/>
                <a:gd name="connsiteY16" fmla="*/ 76200 h 1524000"/>
                <a:gd name="connsiteX17" fmla="*/ 404812 w 466725"/>
                <a:gd name="connsiteY17" fmla="*/ 100012 h 1524000"/>
                <a:gd name="connsiteX18" fmla="*/ 433387 w 466725"/>
                <a:gd name="connsiteY18" fmla="*/ 119062 h 1524000"/>
                <a:gd name="connsiteX19" fmla="*/ 452437 w 466725"/>
                <a:gd name="connsiteY19" fmla="*/ 140493 h 1524000"/>
                <a:gd name="connsiteX20" fmla="*/ 461962 w 466725"/>
                <a:gd name="connsiteY20" fmla="*/ 159543 h 1524000"/>
                <a:gd name="connsiteX21" fmla="*/ 466725 w 466725"/>
                <a:gd name="connsiteY21" fmla="*/ 180975 h 1524000"/>
                <a:gd name="connsiteX22" fmla="*/ 464343 w 466725"/>
                <a:gd name="connsiteY22" fmla="*/ 200025 h 1524000"/>
                <a:gd name="connsiteX23" fmla="*/ 452437 w 466725"/>
                <a:gd name="connsiteY23" fmla="*/ 226218 h 1524000"/>
                <a:gd name="connsiteX24" fmla="*/ 442912 w 466725"/>
                <a:gd name="connsiteY24" fmla="*/ 259556 h 1524000"/>
                <a:gd name="connsiteX25" fmla="*/ 433387 w 466725"/>
                <a:gd name="connsiteY25" fmla="*/ 319087 h 1524000"/>
                <a:gd name="connsiteX26" fmla="*/ 431006 w 466725"/>
                <a:gd name="connsiteY26" fmla="*/ 385762 h 1524000"/>
                <a:gd name="connsiteX27" fmla="*/ 428625 w 466725"/>
                <a:gd name="connsiteY27" fmla="*/ 509587 h 1524000"/>
                <a:gd name="connsiteX28" fmla="*/ 426243 w 466725"/>
                <a:gd name="connsiteY28" fmla="*/ 1500187 h 1524000"/>
                <a:gd name="connsiteX29" fmla="*/ 178593 w 466725"/>
                <a:gd name="connsiteY29" fmla="*/ 1524000 h 1524000"/>
                <a:gd name="connsiteX30" fmla="*/ 178593 w 466725"/>
                <a:gd name="connsiteY30" fmla="*/ 105013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66725" h="1524000">
                  <a:moveTo>
                    <a:pt x="178593" y="1050131"/>
                  </a:moveTo>
                  <a:lnTo>
                    <a:pt x="180975" y="421481"/>
                  </a:lnTo>
                  <a:lnTo>
                    <a:pt x="171450" y="326231"/>
                  </a:lnTo>
                  <a:lnTo>
                    <a:pt x="157162" y="259556"/>
                  </a:lnTo>
                  <a:lnTo>
                    <a:pt x="142875" y="192881"/>
                  </a:lnTo>
                  <a:lnTo>
                    <a:pt x="116681" y="152400"/>
                  </a:lnTo>
                  <a:lnTo>
                    <a:pt x="90487" y="121443"/>
                  </a:lnTo>
                  <a:lnTo>
                    <a:pt x="47625" y="85725"/>
                  </a:lnTo>
                  <a:lnTo>
                    <a:pt x="9525" y="50006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2" y="0"/>
                  </a:lnTo>
                  <a:lnTo>
                    <a:pt x="104775" y="0"/>
                  </a:lnTo>
                  <a:lnTo>
                    <a:pt x="192881" y="19050"/>
                  </a:lnTo>
                  <a:lnTo>
                    <a:pt x="273843" y="45243"/>
                  </a:lnTo>
                  <a:lnTo>
                    <a:pt x="354806" y="76200"/>
                  </a:lnTo>
                  <a:lnTo>
                    <a:pt x="404812" y="100012"/>
                  </a:lnTo>
                  <a:lnTo>
                    <a:pt x="433387" y="119062"/>
                  </a:lnTo>
                  <a:lnTo>
                    <a:pt x="452437" y="140493"/>
                  </a:lnTo>
                  <a:lnTo>
                    <a:pt x="461962" y="159543"/>
                  </a:lnTo>
                  <a:lnTo>
                    <a:pt x="466725" y="180975"/>
                  </a:lnTo>
                  <a:cubicBezTo>
                    <a:pt x="464231" y="198429"/>
                    <a:pt x="464343" y="192031"/>
                    <a:pt x="464343" y="200025"/>
                  </a:cubicBezTo>
                  <a:lnTo>
                    <a:pt x="452437" y="226218"/>
                  </a:lnTo>
                  <a:lnTo>
                    <a:pt x="442912" y="259556"/>
                  </a:lnTo>
                  <a:lnTo>
                    <a:pt x="433387" y="319087"/>
                  </a:lnTo>
                  <a:cubicBezTo>
                    <a:pt x="432593" y="341312"/>
                    <a:pt x="431800" y="363537"/>
                    <a:pt x="431006" y="385762"/>
                  </a:cubicBezTo>
                  <a:cubicBezTo>
                    <a:pt x="430212" y="427037"/>
                    <a:pt x="429419" y="468312"/>
                    <a:pt x="428625" y="509587"/>
                  </a:cubicBezTo>
                  <a:lnTo>
                    <a:pt x="426243" y="1500187"/>
                  </a:lnTo>
                  <a:lnTo>
                    <a:pt x="178593" y="1524000"/>
                  </a:lnTo>
                  <a:lnTo>
                    <a:pt x="178593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62D9F852-C20A-4974-A9B0-5C1775E203E2}"/>
                </a:ext>
              </a:extLst>
            </p:cNvPr>
            <p:cNvSpPr/>
            <p:nvPr/>
          </p:nvSpPr>
          <p:spPr>
            <a:xfrm>
              <a:off x="4232275" y="5256213"/>
              <a:ext cx="3989388" cy="565150"/>
            </a:xfrm>
            <a:custGeom>
              <a:avLst/>
              <a:gdLst>
                <a:gd name="connsiteX0" fmla="*/ 1897873 w 3989810"/>
                <a:gd name="connsiteY0" fmla="*/ 325632 h 565744"/>
                <a:gd name="connsiteX1" fmla="*/ 1578820 w 3989810"/>
                <a:gd name="connsiteY1" fmla="*/ 365103 h 565744"/>
                <a:gd name="connsiteX2" fmla="*/ 1295948 w 3989810"/>
                <a:gd name="connsiteY2" fmla="*/ 404573 h 565744"/>
                <a:gd name="connsiteX3" fmla="*/ 980184 w 3989810"/>
                <a:gd name="connsiteY3" fmla="*/ 460490 h 565744"/>
                <a:gd name="connsiteX4" fmla="*/ 720337 w 3989810"/>
                <a:gd name="connsiteY4" fmla="*/ 506539 h 565744"/>
                <a:gd name="connsiteX5" fmla="*/ 463778 w 3989810"/>
                <a:gd name="connsiteY5" fmla="*/ 565744 h 565744"/>
                <a:gd name="connsiteX6" fmla="*/ 411151 w 3989810"/>
                <a:gd name="connsiteY6" fmla="*/ 565744 h 565744"/>
                <a:gd name="connsiteX7" fmla="*/ 358524 w 3989810"/>
                <a:gd name="connsiteY7" fmla="*/ 549298 h 565744"/>
                <a:gd name="connsiteX8" fmla="*/ 279583 w 3989810"/>
                <a:gd name="connsiteY8" fmla="*/ 506539 h 565744"/>
                <a:gd name="connsiteX9" fmla="*/ 184196 w 3989810"/>
                <a:gd name="connsiteY9" fmla="*/ 434176 h 565744"/>
                <a:gd name="connsiteX10" fmla="*/ 85519 w 3989810"/>
                <a:gd name="connsiteY10" fmla="*/ 342078 h 565744"/>
                <a:gd name="connsiteX11" fmla="*/ 49338 w 3989810"/>
                <a:gd name="connsiteY11" fmla="*/ 299318 h 565744"/>
                <a:gd name="connsiteX12" fmla="*/ 23024 w 3989810"/>
                <a:gd name="connsiteY12" fmla="*/ 256559 h 565744"/>
                <a:gd name="connsiteX13" fmla="*/ 0 w 3989810"/>
                <a:gd name="connsiteY13" fmla="*/ 194064 h 565744"/>
                <a:gd name="connsiteX14" fmla="*/ 3289 w 3989810"/>
                <a:gd name="connsiteY14" fmla="*/ 174328 h 565744"/>
                <a:gd name="connsiteX15" fmla="*/ 13157 w 3989810"/>
                <a:gd name="connsiteY15" fmla="*/ 161172 h 565744"/>
                <a:gd name="connsiteX16" fmla="*/ 36181 w 3989810"/>
                <a:gd name="connsiteY16" fmla="*/ 164461 h 565744"/>
                <a:gd name="connsiteX17" fmla="*/ 82230 w 3989810"/>
                <a:gd name="connsiteY17" fmla="*/ 190774 h 565744"/>
                <a:gd name="connsiteX18" fmla="*/ 144725 w 3989810"/>
                <a:gd name="connsiteY18" fmla="*/ 230245 h 565744"/>
                <a:gd name="connsiteX19" fmla="*/ 197352 w 3989810"/>
                <a:gd name="connsiteY19" fmla="*/ 256559 h 565744"/>
                <a:gd name="connsiteX20" fmla="*/ 236823 w 3989810"/>
                <a:gd name="connsiteY20" fmla="*/ 266426 h 565744"/>
                <a:gd name="connsiteX21" fmla="*/ 315764 w 3989810"/>
                <a:gd name="connsiteY21" fmla="*/ 282872 h 565744"/>
                <a:gd name="connsiteX22" fmla="*/ 421019 w 3989810"/>
                <a:gd name="connsiteY22" fmla="*/ 289451 h 565744"/>
                <a:gd name="connsiteX23" fmla="*/ 565744 w 3989810"/>
                <a:gd name="connsiteY23" fmla="*/ 273005 h 565744"/>
                <a:gd name="connsiteX24" fmla="*/ 894665 w 3989810"/>
                <a:gd name="connsiteY24" fmla="*/ 240113 h 565744"/>
                <a:gd name="connsiteX25" fmla="*/ 1338708 w 3989810"/>
                <a:gd name="connsiteY25" fmla="*/ 194064 h 565744"/>
                <a:gd name="connsiteX26" fmla="*/ 1884716 w 3989810"/>
                <a:gd name="connsiteY26" fmla="*/ 138147 h 565744"/>
                <a:gd name="connsiteX27" fmla="*/ 2114961 w 3989810"/>
                <a:gd name="connsiteY27" fmla="*/ 118412 h 565744"/>
                <a:gd name="connsiteX28" fmla="*/ 2355073 w 3989810"/>
                <a:gd name="connsiteY28" fmla="*/ 101966 h 565744"/>
                <a:gd name="connsiteX29" fmla="*/ 2868190 w 3989810"/>
                <a:gd name="connsiteY29" fmla="*/ 72363 h 565744"/>
                <a:gd name="connsiteX30" fmla="*/ 3124748 w 3989810"/>
                <a:gd name="connsiteY30" fmla="*/ 52628 h 565744"/>
                <a:gd name="connsiteX31" fmla="*/ 3328679 w 3989810"/>
                <a:gd name="connsiteY31" fmla="*/ 29603 h 565744"/>
                <a:gd name="connsiteX32" fmla="*/ 3506296 w 3989810"/>
                <a:gd name="connsiteY32" fmla="*/ 0 h 565744"/>
                <a:gd name="connsiteX33" fmla="*/ 3572080 w 3989810"/>
                <a:gd name="connsiteY33" fmla="*/ 3290 h 565744"/>
                <a:gd name="connsiteX34" fmla="*/ 3670757 w 3989810"/>
                <a:gd name="connsiteY34" fmla="*/ 29603 h 565744"/>
                <a:gd name="connsiteX35" fmla="*/ 3815482 w 3989810"/>
                <a:gd name="connsiteY35" fmla="*/ 88809 h 565744"/>
                <a:gd name="connsiteX36" fmla="*/ 3881266 w 3989810"/>
                <a:gd name="connsiteY36" fmla="*/ 121701 h 565744"/>
                <a:gd name="connsiteX37" fmla="*/ 3917447 w 3989810"/>
                <a:gd name="connsiteY37" fmla="*/ 151304 h 565744"/>
                <a:gd name="connsiteX38" fmla="*/ 3947050 w 3989810"/>
                <a:gd name="connsiteY38" fmla="*/ 177618 h 565744"/>
                <a:gd name="connsiteX39" fmla="*/ 3976653 w 3989810"/>
                <a:gd name="connsiteY39" fmla="*/ 210510 h 565744"/>
                <a:gd name="connsiteX40" fmla="*/ 3989810 w 3989810"/>
                <a:gd name="connsiteY40" fmla="*/ 240113 h 565744"/>
                <a:gd name="connsiteX41" fmla="*/ 3986521 w 3989810"/>
                <a:gd name="connsiteY41" fmla="*/ 259848 h 565744"/>
                <a:gd name="connsiteX42" fmla="*/ 3963496 w 3989810"/>
                <a:gd name="connsiteY42" fmla="*/ 286162 h 565744"/>
                <a:gd name="connsiteX43" fmla="*/ 3920737 w 3989810"/>
                <a:gd name="connsiteY43" fmla="*/ 302608 h 565744"/>
                <a:gd name="connsiteX44" fmla="*/ 3858242 w 3989810"/>
                <a:gd name="connsiteY44" fmla="*/ 312475 h 565744"/>
                <a:gd name="connsiteX45" fmla="*/ 3736541 w 3989810"/>
                <a:gd name="connsiteY45" fmla="*/ 315764 h 565744"/>
                <a:gd name="connsiteX46" fmla="*/ 3545767 w 3989810"/>
                <a:gd name="connsiteY46" fmla="*/ 296029 h 565744"/>
                <a:gd name="connsiteX47" fmla="*/ 3289209 w 3989810"/>
                <a:gd name="connsiteY47" fmla="*/ 282872 h 565744"/>
                <a:gd name="connsiteX48" fmla="*/ 3081988 w 3989810"/>
                <a:gd name="connsiteY48" fmla="*/ 273005 h 565744"/>
                <a:gd name="connsiteX49" fmla="*/ 2710308 w 3989810"/>
                <a:gd name="connsiteY49" fmla="*/ 266426 h 565744"/>
                <a:gd name="connsiteX50" fmla="*/ 2430725 w 3989810"/>
                <a:gd name="connsiteY50" fmla="*/ 279583 h 565744"/>
                <a:gd name="connsiteX51" fmla="*/ 1897873 w 3989810"/>
                <a:gd name="connsiteY51" fmla="*/ 325632 h 5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9810" h="565744">
                  <a:moveTo>
                    <a:pt x="1897873" y="325632"/>
                  </a:moveTo>
                  <a:lnTo>
                    <a:pt x="1578820" y="365103"/>
                  </a:lnTo>
                  <a:lnTo>
                    <a:pt x="1295948" y="404573"/>
                  </a:lnTo>
                  <a:lnTo>
                    <a:pt x="980184" y="460490"/>
                  </a:lnTo>
                  <a:lnTo>
                    <a:pt x="720337" y="506539"/>
                  </a:lnTo>
                  <a:lnTo>
                    <a:pt x="463778" y="565744"/>
                  </a:lnTo>
                  <a:lnTo>
                    <a:pt x="411151" y="565744"/>
                  </a:lnTo>
                  <a:lnTo>
                    <a:pt x="358524" y="549298"/>
                  </a:lnTo>
                  <a:lnTo>
                    <a:pt x="279583" y="506539"/>
                  </a:lnTo>
                  <a:lnTo>
                    <a:pt x="184196" y="434176"/>
                  </a:lnTo>
                  <a:lnTo>
                    <a:pt x="85519" y="342078"/>
                  </a:lnTo>
                  <a:lnTo>
                    <a:pt x="49338" y="299318"/>
                  </a:lnTo>
                  <a:lnTo>
                    <a:pt x="23024" y="256559"/>
                  </a:lnTo>
                  <a:lnTo>
                    <a:pt x="0" y="194064"/>
                  </a:lnTo>
                  <a:lnTo>
                    <a:pt x="3289" y="174328"/>
                  </a:lnTo>
                  <a:lnTo>
                    <a:pt x="13157" y="161172"/>
                  </a:lnTo>
                  <a:lnTo>
                    <a:pt x="36181" y="164461"/>
                  </a:lnTo>
                  <a:lnTo>
                    <a:pt x="82230" y="190774"/>
                  </a:lnTo>
                  <a:lnTo>
                    <a:pt x="144725" y="230245"/>
                  </a:lnTo>
                  <a:lnTo>
                    <a:pt x="197352" y="256559"/>
                  </a:lnTo>
                  <a:lnTo>
                    <a:pt x="236823" y="266426"/>
                  </a:lnTo>
                  <a:lnTo>
                    <a:pt x="315764" y="282872"/>
                  </a:lnTo>
                  <a:lnTo>
                    <a:pt x="421019" y="289451"/>
                  </a:lnTo>
                  <a:lnTo>
                    <a:pt x="565744" y="273005"/>
                  </a:lnTo>
                  <a:lnTo>
                    <a:pt x="894665" y="240113"/>
                  </a:lnTo>
                  <a:lnTo>
                    <a:pt x="1338708" y="194064"/>
                  </a:lnTo>
                  <a:lnTo>
                    <a:pt x="1884716" y="138147"/>
                  </a:lnTo>
                  <a:lnTo>
                    <a:pt x="2114961" y="118412"/>
                  </a:lnTo>
                  <a:lnTo>
                    <a:pt x="2355073" y="101966"/>
                  </a:lnTo>
                  <a:lnTo>
                    <a:pt x="2868190" y="72363"/>
                  </a:lnTo>
                  <a:lnTo>
                    <a:pt x="3124748" y="52628"/>
                  </a:lnTo>
                  <a:lnTo>
                    <a:pt x="3328679" y="29603"/>
                  </a:lnTo>
                  <a:lnTo>
                    <a:pt x="3506296" y="0"/>
                  </a:lnTo>
                  <a:lnTo>
                    <a:pt x="3572080" y="3290"/>
                  </a:lnTo>
                  <a:lnTo>
                    <a:pt x="3670757" y="29603"/>
                  </a:lnTo>
                  <a:lnTo>
                    <a:pt x="3815482" y="88809"/>
                  </a:lnTo>
                  <a:lnTo>
                    <a:pt x="3881266" y="121701"/>
                  </a:lnTo>
                  <a:lnTo>
                    <a:pt x="3917447" y="151304"/>
                  </a:lnTo>
                  <a:lnTo>
                    <a:pt x="3947050" y="177618"/>
                  </a:lnTo>
                  <a:lnTo>
                    <a:pt x="3976653" y="210510"/>
                  </a:lnTo>
                  <a:lnTo>
                    <a:pt x="3989810" y="240113"/>
                  </a:lnTo>
                  <a:lnTo>
                    <a:pt x="3986521" y="259848"/>
                  </a:lnTo>
                  <a:lnTo>
                    <a:pt x="3963496" y="286162"/>
                  </a:lnTo>
                  <a:lnTo>
                    <a:pt x="3920737" y="302608"/>
                  </a:lnTo>
                  <a:lnTo>
                    <a:pt x="3858242" y="312475"/>
                  </a:lnTo>
                  <a:lnTo>
                    <a:pt x="3736541" y="315764"/>
                  </a:lnTo>
                  <a:lnTo>
                    <a:pt x="3545767" y="296029"/>
                  </a:lnTo>
                  <a:lnTo>
                    <a:pt x="3289209" y="282872"/>
                  </a:lnTo>
                  <a:lnTo>
                    <a:pt x="3081988" y="273005"/>
                  </a:lnTo>
                  <a:lnTo>
                    <a:pt x="2710308" y="266426"/>
                  </a:lnTo>
                  <a:lnTo>
                    <a:pt x="2430725" y="279583"/>
                  </a:lnTo>
                  <a:lnTo>
                    <a:pt x="1897873" y="325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1192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9" grpId="0" animBg="1"/>
      <p:bldP spid="8" grpId="0" animBg="1"/>
      <p:bldP spid="13" grpId="0" animBg="1"/>
      <p:bldP spid="14" grpId="0" animBg="1"/>
      <p:bldP spid="20" grpId="0" animBg="1"/>
      <p:bldP spid="23" grpId="0" animBg="1"/>
      <p:bldP spid="10" grpId="0" animBg="1"/>
      <p:bldP spid="11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E8E7F8A-9407-4196-8AA2-298CB1D80FA2}"/>
              </a:ext>
            </a:extLst>
          </p:cNvPr>
          <p:cNvGrpSpPr/>
          <p:nvPr/>
        </p:nvGrpSpPr>
        <p:grpSpPr>
          <a:xfrm>
            <a:off x="3919539" y="1585914"/>
            <a:ext cx="4302124" cy="4235449"/>
            <a:chOff x="3919539" y="1585914"/>
            <a:chExt cx="4302124" cy="42354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04D088C-F7D1-4542-B05D-273469025196}"/>
                </a:ext>
              </a:extLst>
            </p:cNvPr>
            <p:cNvSpPr/>
            <p:nvPr/>
          </p:nvSpPr>
          <p:spPr>
            <a:xfrm>
              <a:off x="4291014" y="1646238"/>
              <a:ext cx="1990725" cy="438150"/>
            </a:xfrm>
            <a:custGeom>
              <a:avLst/>
              <a:gdLst>
                <a:gd name="connsiteX0" fmla="*/ 883443 w 1990725"/>
                <a:gd name="connsiteY0" fmla="*/ 340519 h 438150"/>
                <a:gd name="connsiteX1" fmla="*/ 609600 w 1990725"/>
                <a:gd name="connsiteY1" fmla="*/ 376237 h 438150"/>
                <a:gd name="connsiteX2" fmla="*/ 428625 w 1990725"/>
                <a:gd name="connsiteY2" fmla="*/ 400050 h 438150"/>
                <a:gd name="connsiteX3" fmla="*/ 338137 w 1990725"/>
                <a:gd name="connsiteY3" fmla="*/ 423862 h 438150"/>
                <a:gd name="connsiteX4" fmla="*/ 316706 w 1990725"/>
                <a:gd name="connsiteY4" fmla="*/ 431006 h 438150"/>
                <a:gd name="connsiteX5" fmla="*/ 292893 w 1990725"/>
                <a:gd name="connsiteY5" fmla="*/ 438150 h 438150"/>
                <a:gd name="connsiteX6" fmla="*/ 250031 w 1990725"/>
                <a:gd name="connsiteY6" fmla="*/ 433387 h 438150"/>
                <a:gd name="connsiteX7" fmla="*/ 204787 w 1990725"/>
                <a:gd name="connsiteY7" fmla="*/ 411956 h 438150"/>
                <a:gd name="connsiteX8" fmla="*/ 150018 w 1990725"/>
                <a:gd name="connsiteY8" fmla="*/ 373856 h 438150"/>
                <a:gd name="connsiteX9" fmla="*/ 102393 w 1990725"/>
                <a:gd name="connsiteY9" fmla="*/ 328612 h 438150"/>
                <a:gd name="connsiteX10" fmla="*/ 50006 w 1990725"/>
                <a:gd name="connsiteY10" fmla="*/ 269081 h 438150"/>
                <a:gd name="connsiteX11" fmla="*/ 21431 w 1990725"/>
                <a:gd name="connsiteY11" fmla="*/ 228600 h 438150"/>
                <a:gd name="connsiteX12" fmla="*/ 4762 w 1990725"/>
                <a:gd name="connsiteY12" fmla="*/ 197644 h 438150"/>
                <a:gd name="connsiteX13" fmla="*/ 0 w 1990725"/>
                <a:gd name="connsiteY13" fmla="*/ 178594 h 438150"/>
                <a:gd name="connsiteX14" fmla="*/ 0 w 1990725"/>
                <a:gd name="connsiteY14" fmla="*/ 166687 h 438150"/>
                <a:gd name="connsiteX15" fmla="*/ 7143 w 1990725"/>
                <a:gd name="connsiteY15" fmla="*/ 157162 h 438150"/>
                <a:gd name="connsiteX16" fmla="*/ 21431 w 1990725"/>
                <a:gd name="connsiteY16" fmla="*/ 152400 h 438150"/>
                <a:gd name="connsiteX17" fmla="*/ 52387 w 1990725"/>
                <a:gd name="connsiteY17" fmla="*/ 154781 h 438150"/>
                <a:gd name="connsiteX18" fmla="*/ 107156 w 1990725"/>
                <a:gd name="connsiteY18" fmla="*/ 176212 h 438150"/>
                <a:gd name="connsiteX19" fmla="*/ 147637 w 1990725"/>
                <a:gd name="connsiteY19" fmla="*/ 195262 h 438150"/>
                <a:gd name="connsiteX20" fmla="*/ 188118 w 1990725"/>
                <a:gd name="connsiteY20" fmla="*/ 207169 h 438150"/>
                <a:gd name="connsiteX21" fmla="*/ 235743 w 1990725"/>
                <a:gd name="connsiteY21" fmla="*/ 219075 h 438150"/>
                <a:gd name="connsiteX22" fmla="*/ 283368 w 1990725"/>
                <a:gd name="connsiteY22" fmla="*/ 223837 h 438150"/>
                <a:gd name="connsiteX23" fmla="*/ 354806 w 1990725"/>
                <a:gd name="connsiteY23" fmla="*/ 228600 h 438150"/>
                <a:gd name="connsiteX24" fmla="*/ 419100 w 1990725"/>
                <a:gd name="connsiteY24" fmla="*/ 226219 h 438150"/>
                <a:gd name="connsiteX25" fmla="*/ 607218 w 1990725"/>
                <a:gd name="connsiteY25" fmla="*/ 207169 h 438150"/>
                <a:gd name="connsiteX26" fmla="*/ 866775 w 1990725"/>
                <a:gd name="connsiteY26" fmla="*/ 171450 h 438150"/>
                <a:gd name="connsiteX27" fmla="*/ 1185862 w 1990725"/>
                <a:gd name="connsiteY27" fmla="*/ 121444 h 438150"/>
                <a:gd name="connsiteX28" fmla="*/ 1314450 w 1990725"/>
                <a:gd name="connsiteY28" fmla="*/ 95250 h 438150"/>
                <a:gd name="connsiteX29" fmla="*/ 1459706 w 1990725"/>
                <a:gd name="connsiteY29" fmla="*/ 64294 h 438150"/>
                <a:gd name="connsiteX30" fmla="*/ 1616868 w 1990725"/>
                <a:gd name="connsiteY30" fmla="*/ 23812 h 438150"/>
                <a:gd name="connsiteX31" fmla="*/ 1635918 w 1990725"/>
                <a:gd name="connsiteY31" fmla="*/ 11906 h 438150"/>
                <a:gd name="connsiteX32" fmla="*/ 1666875 w 1990725"/>
                <a:gd name="connsiteY32" fmla="*/ 2381 h 438150"/>
                <a:gd name="connsiteX33" fmla="*/ 1726406 w 1990725"/>
                <a:gd name="connsiteY33" fmla="*/ 0 h 438150"/>
                <a:gd name="connsiteX34" fmla="*/ 1802606 w 1990725"/>
                <a:gd name="connsiteY34" fmla="*/ 14287 h 438150"/>
                <a:gd name="connsiteX35" fmla="*/ 1876425 w 1990725"/>
                <a:gd name="connsiteY35" fmla="*/ 30956 h 438150"/>
                <a:gd name="connsiteX36" fmla="*/ 1916906 w 1990725"/>
                <a:gd name="connsiteY36" fmla="*/ 45244 h 438150"/>
                <a:gd name="connsiteX37" fmla="*/ 1950243 w 1990725"/>
                <a:gd name="connsiteY37" fmla="*/ 61912 h 438150"/>
                <a:gd name="connsiteX38" fmla="*/ 1974056 w 1990725"/>
                <a:gd name="connsiteY38" fmla="*/ 78581 h 438150"/>
                <a:gd name="connsiteX39" fmla="*/ 1983581 w 1990725"/>
                <a:gd name="connsiteY39" fmla="*/ 90487 h 438150"/>
                <a:gd name="connsiteX40" fmla="*/ 1990725 w 1990725"/>
                <a:gd name="connsiteY40" fmla="*/ 109537 h 438150"/>
                <a:gd name="connsiteX41" fmla="*/ 1990725 w 1990725"/>
                <a:gd name="connsiteY41" fmla="*/ 128587 h 438150"/>
                <a:gd name="connsiteX42" fmla="*/ 1981200 w 1990725"/>
                <a:gd name="connsiteY42" fmla="*/ 150019 h 438150"/>
                <a:gd name="connsiteX43" fmla="*/ 1957387 w 1990725"/>
                <a:gd name="connsiteY43" fmla="*/ 173831 h 438150"/>
                <a:gd name="connsiteX44" fmla="*/ 1914525 w 1990725"/>
                <a:gd name="connsiteY44" fmla="*/ 192881 h 438150"/>
                <a:gd name="connsiteX45" fmla="*/ 1862137 w 1990725"/>
                <a:gd name="connsiteY45" fmla="*/ 214312 h 438150"/>
                <a:gd name="connsiteX46" fmla="*/ 1757362 w 1990725"/>
                <a:gd name="connsiteY46" fmla="*/ 230981 h 438150"/>
                <a:gd name="connsiteX47" fmla="*/ 1562100 w 1990725"/>
                <a:gd name="connsiteY47" fmla="*/ 257175 h 438150"/>
                <a:gd name="connsiteX48" fmla="*/ 1307306 w 1990725"/>
                <a:gd name="connsiteY48" fmla="*/ 285750 h 438150"/>
                <a:gd name="connsiteX49" fmla="*/ 883443 w 1990725"/>
                <a:gd name="connsiteY49" fmla="*/ 34051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0725" h="438150">
                  <a:moveTo>
                    <a:pt x="883443" y="340519"/>
                  </a:moveTo>
                  <a:lnTo>
                    <a:pt x="609600" y="376237"/>
                  </a:lnTo>
                  <a:lnTo>
                    <a:pt x="428625" y="400050"/>
                  </a:lnTo>
                  <a:lnTo>
                    <a:pt x="338137" y="423862"/>
                  </a:lnTo>
                  <a:lnTo>
                    <a:pt x="316706" y="431006"/>
                  </a:lnTo>
                  <a:lnTo>
                    <a:pt x="292893" y="438150"/>
                  </a:lnTo>
                  <a:lnTo>
                    <a:pt x="250031" y="433387"/>
                  </a:lnTo>
                  <a:lnTo>
                    <a:pt x="204787" y="411956"/>
                  </a:lnTo>
                  <a:lnTo>
                    <a:pt x="150018" y="373856"/>
                  </a:lnTo>
                  <a:lnTo>
                    <a:pt x="102393" y="328612"/>
                  </a:lnTo>
                  <a:lnTo>
                    <a:pt x="50006" y="269081"/>
                  </a:lnTo>
                  <a:lnTo>
                    <a:pt x="21431" y="228600"/>
                  </a:lnTo>
                  <a:lnTo>
                    <a:pt x="4762" y="197644"/>
                  </a:lnTo>
                  <a:lnTo>
                    <a:pt x="0" y="178594"/>
                  </a:lnTo>
                  <a:lnTo>
                    <a:pt x="0" y="166687"/>
                  </a:lnTo>
                  <a:lnTo>
                    <a:pt x="7143" y="157162"/>
                  </a:lnTo>
                  <a:lnTo>
                    <a:pt x="21431" y="152400"/>
                  </a:lnTo>
                  <a:lnTo>
                    <a:pt x="52387" y="154781"/>
                  </a:lnTo>
                  <a:lnTo>
                    <a:pt x="107156" y="176212"/>
                  </a:lnTo>
                  <a:lnTo>
                    <a:pt x="147637" y="195262"/>
                  </a:lnTo>
                  <a:lnTo>
                    <a:pt x="188118" y="207169"/>
                  </a:lnTo>
                  <a:lnTo>
                    <a:pt x="235743" y="219075"/>
                  </a:lnTo>
                  <a:lnTo>
                    <a:pt x="283368" y="223837"/>
                  </a:lnTo>
                  <a:lnTo>
                    <a:pt x="354806" y="228600"/>
                  </a:lnTo>
                  <a:lnTo>
                    <a:pt x="419100" y="226219"/>
                  </a:lnTo>
                  <a:lnTo>
                    <a:pt x="607218" y="207169"/>
                  </a:lnTo>
                  <a:lnTo>
                    <a:pt x="866775" y="171450"/>
                  </a:lnTo>
                  <a:lnTo>
                    <a:pt x="1185862" y="121444"/>
                  </a:lnTo>
                  <a:lnTo>
                    <a:pt x="1314450" y="95250"/>
                  </a:lnTo>
                  <a:lnTo>
                    <a:pt x="1459706" y="64294"/>
                  </a:lnTo>
                  <a:lnTo>
                    <a:pt x="1616868" y="23812"/>
                  </a:lnTo>
                  <a:lnTo>
                    <a:pt x="1635918" y="11906"/>
                  </a:lnTo>
                  <a:lnTo>
                    <a:pt x="1666875" y="2381"/>
                  </a:lnTo>
                  <a:lnTo>
                    <a:pt x="1726406" y="0"/>
                  </a:lnTo>
                  <a:lnTo>
                    <a:pt x="1802606" y="14287"/>
                  </a:lnTo>
                  <a:lnTo>
                    <a:pt x="1876425" y="30956"/>
                  </a:lnTo>
                  <a:lnTo>
                    <a:pt x="1916906" y="45244"/>
                  </a:lnTo>
                  <a:lnTo>
                    <a:pt x="1950243" y="61912"/>
                  </a:lnTo>
                  <a:lnTo>
                    <a:pt x="1974056" y="78581"/>
                  </a:lnTo>
                  <a:lnTo>
                    <a:pt x="1983581" y="90487"/>
                  </a:lnTo>
                  <a:lnTo>
                    <a:pt x="1990725" y="109537"/>
                  </a:lnTo>
                  <a:lnTo>
                    <a:pt x="1990725" y="128587"/>
                  </a:lnTo>
                  <a:lnTo>
                    <a:pt x="1981200" y="150019"/>
                  </a:lnTo>
                  <a:lnTo>
                    <a:pt x="1957387" y="173831"/>
                  </a:lnTo>
                  <a:lnTo>
                    <a:pt x="1914525" y="192881"/>
                  </a:lnTo>
                  <a:lnTo>
                    <a:pt x="1862137" y="214312"/>
                  </a:lnTo>
                  <a:lnTo>
                    <a:pt x="1757362" y="230981"/>
                  </a:lnTo>
                  <a:lnTo>
                    <a:pt x="1562100" y="257175"/>
                  </a:lnTo>
                  <a:lnTo>
                    <a:pt x="1307306" y="285750"/>
                  </a:lnTo>
                  <a:lnTo>
                    <a:pt x="88344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3D4A8FD4-6822-4121-AAAF-FD800E80E03F}"/>
                </a:ext>
              </a:extLst>
            </p:cNvPr>
            <p:cNvSpPr/>
            <p:nvPr/>
          </p:nvSpPr>
          <p:spPr>
            <a:xfrm>
              <a:off x="4900613" y="4297364"/>
              <a:ext cx="2386012" cy="434975"/>
            </a:xfrm>
            <a:custGeom>
              <a:avLst/>
              <a:gdLst>
                <a:gd name="connsiteX0" fmla="*/ 845343 w 2386012"/>
                <a:gd name="connsiteY0" fmla="*/ 352425 h 433388"/>
                <a:gd name="connsiteX1" fmla="*/ 538162 w 2386012"/>
                <a:gd name="connsiteY1" fmla="*/ 397669 h 433388"/>
                <a:gd name="connsiteX2" fmla="*/ 357187 w 2386012"/>
                <a:gd name="connsiteY2" fmla="*/ 431007 h 433388"/>
                <a:gd name="connsiteX3" fmla="*/ 338137 w 2386012"/>
                <a:gd name="connsiteY3" fmla="*/ 433388 h 433388"/>
                <a:gd name="connsiteX4" fmla="*/ 316706 w 2386012"/>
                <a:gd name="connsiteY4" fmla="*/ 428625 h 433388"/>
                <a:gd name="connsiteX5" fmla="*/ 273843 w 2386012"/>
                <a:gd name="connsiteY5" fmla="*/ 411957 h 433388"/>
                <a:gd name="connsiteX6" fmla="*/ 228600 w 2386012"/>
                <a:gd name="connsiteY6" fmla="*/ 388144 h 433388"/>
                <a:gd name="connsiteX7" fmla="*/ 130968 w 2386012"/>
                <a:gd name="connsiteY7" fmla="*/ 319088 h 433388"/>
                <a:gd name="connsiteX8" fmla="*/ 57150 w 2386012"/>
                <a:gd name="connsiteY8" fmla="*/ 264319 h 433388"/>
                <a:gd name="connsiteX9" fmla="*/ 30956 w 2386012"/>
                <a:gd name="connsiteY9" fmla="*/ 235744 h 433388"/>
                <a:gd name="connsiteX10" fmla="*/ 14287 w 2386012"/>
                <a:gd name="connsiteY10" fmla="*/ 207169 h 433388"/>
                <a:gd name="connsiteX11" fmla="*/ 4762 w 2386012"/>
                <a:gd name="connsiteY11" fmla="*/ 183357 h 433388"/>
                <a:gd name="connsiteX12" fmla="*/ 0 w 2386012"/>
                <a:gd name="connsiteY12" fmla="*/ 159544 h 433388"/>
                <a:gd name="connsiteX13" fmla="*/ 0 w 2386012"/>
                <a:gd name="connsiteY13" fmla="*/ 147638 h 433388"/>
                <a:gd name="connsiteX14" fmla="*/ 9525 w 2386012"/>
                <a:gd name="connsiteY14" fmla="*/ 135732 h 433388"/>
                <a:gd name="connsiteX15" fmla="*/ 40481 w 2386012"/>
                <a:gd name="connsiteY15" fmla="*/ 138113 h 433388"/>
                <a:gd name="connsiteX16" fmla="*/ 135731 w 2386012"/>
                <a:gd name="connsiteY16" fmla="*/ 176213 h 433388"/>
                <a:gd name="connsiteX17" fmla="*/ 173831 w 2386012"/>
                <a:gd name="connsiteY17" fmla="*/ 188119 h 433388"/>
                <a:gd name="connsiteX18" fmla="*/ 276225 w 2386012"/>
                <a:gd name="connsiteY18" fmla="*/ 202407 h 433388"/>
                <a:gd name="connsiteX19" fmla="*/ 378618 w 2386012"/>
                <a:gd name="connsiteY19" fmla="*/ 209550 h 433388"/>
                <a:gd name="connsiteX20" fmla="*/ 550068 w 2386012"/>
                <a:gd name="connsiteY20" fmla="*/ 204788 h 433388"/>
                <a:gd name="connsiteX21" fmla="*/ 847725 w 2386012"/>
                <a:gd name="connsiteY21" fmla="*/ 180975 h 433388"/>
                <a:gd name="connsiteX22" fmla="*/ 1207293 w 2386012"/>
                <a:gd name="connsiteY22" fmla="*/ 159544 h 433388"/>
                <a:gd name="connsiteX23" fmla="*/ 1462087 w 2386012"/>
                <a:gd name="connsiteY23" fmla="*/ 111919 h 433388"/>
                <a:gd name="connsiteX24" fmla="*/ 1595437 w 2386012"/>
                <a:gd name="connsiteY24" fmla="*/ 100013 h 433388"/>
                <a:gd name="connsiteX25" fmla="*/ 1707356 w 2386012"/>
                <a:gd name="connsiteY25" fmla="*/ 80963 h 433388"/>
                <a:gd name="connsiteX26" fmla="*/ 1854993 w 2386012"/>
                <a:gd name="connsiteY26" fmla="*/ 47625 h 433388"/>
                <a:gd name="connsiteX27" fmla="*/ 1990725 w 2386012"/>
                <a:gd name="connsiteY27" fmla="*/ 0 h 433388"/>
                <a:gd name="connsiteX28" fmla="*/ 2045493 w 2386012"/>
                <a:gd name="connsiteY28" fmla="*/ 2382 h 433388"/>
                <a:gd name="connsiteX29" fmla="*/ 2114550 w 2386012"/>
                <a:gd name="connsiteY29" fmla="*/ 9525 h 433388"/>
                <a:gd name="connsiteX30" fmla="*/ 2207418 w 2386012"/>
                <a:gd name="connsiteY30" fmla="*/ 26194 h 433388"/>
                <a:gd name="connsiteX31" fmla="*/ 2297906 w 2386012"/>
                <a:gd name="connsiteY31" fmla="*/ 50007 h 433388"/>
                <a:gd name="connsiteX32" fmla="*/ 2345531 w 2386012"/>
                <a:gd name="connsiteY32" fmla="*/ 73819 h 433388"/>
                <a:gd name="connsiteX33" fmla="*/ 2364581 w 2386012"/>
                <a:gd name="connsiteY33" fmla="*/ 90488 h 433388"/>
                <a:gd name="connsiteX34" fmla="*/ 2381250 w 2386012"/>
                <a:gd name="connsiteY34" fmla="*/ 107157 h 433388"/>
                <a:gd name="connsiteX35" fmla="*/ 2386012 w 2386012"/>
                <a:gd name="connsiteY35" fmla="*/ 121444 h 433388"/>
                <a:gd name="connsiteX36" fmla="*/ 2383631 w 2386012"/>
                <a:gd name="connsiteY36" fmla="*/ 147638 h 433388"/>
                <a:gd name="connsiteX37" fmla="*/ 2369343 w 2386012"/>
                <a:gd name="connsiteY37" fmla="*/ 166688 h 433388"/>
                <a:gd name="connsiteX38" fmla="*/ 2338387 w 2386012"/>
                <a:gd name="connsiteY38" fmla="*/ 192882 h 433388"/>
                <a:gd name="connsiteX39" fmla="*/ 2276475 w 2386012"/>
                <a:gd name="connsiteY39" fmla="*/ 219075 h 433388"/>
                <a:gd name="connsiteX40" fmla="*/ 2176462 w 2386012"/>
                <a:gd name="connsiteY40" fmla="*/ 230982 h 433388"/>
                <a:gd name="connsiteX41" fmla="*/ 1881187 w 2386012"/>
                <a:gd name="connsiteY41" fmla="*/ 257175 h 433388"/>
                <a:gd name="connsiteX42" fmla="*/ 1452562 w 2386012"/>
                <a:gd name="connsiteY42" fmla="*/ 295275 h 433388"/>
                <a:gd name="connsiteX43" fmla="*/ 1200150 w 2386012"/>
                <a:gd name="connsiteY43" fmla="*/ 314325 h 433388"/>
                <a:gd name="connsiteX44" fmla="*/ 845343 w 2386012"/>
                <a:gd name="connsiteY44" fmla="*/ 35242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86012" h="433388">
                  <a:moveTo>
                    <a:pt x="845343" y="352425"/>
                  </a:moveTo>
                  <a:lnTo>
                    <a:pt x="538162" y="397669"/>
                  </a:lnTo>
                  <a:lnTo>
                    <a:pt x="357187" y="431007"/>
                  </a:lnTo>
                  <a:lnTo>
                    <a:pt x="338137" y="433388"/>
                  </a:lnTo>
                  <a:lnTo>
                    <a:pt x="316706" y="428625"/>
                  </a:lnTo>
                  <a:lnTo>
                    <a:pt x="273843" y="411957"/>
                  </a:lnTo>
                  <a:lnTo>
                    <a:pt x="228600" y="388144"/>
                  </a:lnTo>
                  <a:lnTo>
                    <a:pt x="130968" y="319088"/>
                  </a:lnTo>
                  <a:lnTo>
                    <a:pt x="57150" y="264319"/>
                  </a:lnTo>
                  <a:lnTo>
                    <a:pt x="30956" y="235744"/>
                  </a:lnTo>
                  <a:lnTo>
                    <a:pt x="14287" y="207169"/>
                  </a:lnTo>
                  <a:lnTo>
                    <a:pt x="4762" y="183357"/>
                  </a:lnTo>
                  <a:lnTo>
                    <a:pt x="0" y="159544"/>
                  </a:lnTo>
                  <a:lnTo>
                    <a:pt x="0" y="147638"/>
                  </a:lnTo>
                  <a:lnTo>
                    <a:pt x="9525" y="135732"/>
                  </a:lnTo>
                  <a:lnTo>
                    <a:pt x="40481" y="138113"/>
                  </a:lnTo>
                  <a:lnTo>
                    <a:pt x="135731" y="176213"/>
                  </a:lnTo>
                  <a:lnTo>
                    <a:pt x="173831" y="188119"/>
                  </a:lnTo>
                  <a:lnTo>
                    <a:pt x="276225" y="202407"/>
                  </a:lnTo>
                  <a:lnTo>
                    <a:pt x="378618" y="209550"/>
                  </a:lnTo>
                  <a:lnTo>
                    <a:pt x="550068" y="204788"/>
                  </a:lnTo>
                  <a:lnTo>
                    <a:pt x="847725" y="180975"/>
                  </a:lnTo>
                  <a:lnTo>
                    <a:pt x="1207293" y="159544"/>
                  </a:lnTo>
                  <a:lnTo>
                    <a:pt x="1462087" y="111919"/>
                  </a:lnTo>
                  <a:lnTo>
                    <a:pt x="1595437" y="100013"/>
                  </a:lnTo>
                  <a:lnTo>
                    <a:pt x="1707356" y="80963"/>
                  </a:lnTo>
                  <a:lnTo>
                    <a:pt x="1854993" y="47625"/>
                  </a:lnTo>
                  <a:lnTo>
                    <a:pt x="1990725" y="0"/>
                  </a:lnTo>
                  <a:lnTo>
                    <a:pt x="2045493" y="2382"/>
                  </a:lnTo>
                  <a:lnTo>
                    <a:pt x="2114550" y="9525"/>
                  </a:lnTo>
                  <a:lnTo>
                    <a:pt x="2207418" y="26194"/>
                  </a:lnTo>
                  <a:lnTo>
                    <a:pt x="2297906" y="50007"/>
                  </a:lnTo>
                  <a:lnTo>
                    <a:pt x="2345531" y="73819"/>
                  </a:lnTo>
                  <a:lnTo>
                    <a:pt x="2364581" y="90488"/>
                  </a:lnTo>
                  <a:lnTo>
                    <a:pt x="2381250" y="107157"/>
                  </a:lnTo>
                  <a:lnTo>
                    <a:pt x="2386012" y="121444"/>
                  </a:lnTo>
                  <a:lnTo>
                    <a:pt x="2383631" y="147638"/>
                  </a:lnTo>
                  <a:lnTo>
                    <a:pt x="2369343" y="166688"/>
                  </a:lnTo>
                  <a:lnTo>
                    <a:pt x="2338387" y="192882"/>
                  </a:lnTo>
                  <a:lnTo>
                    <a:pt x="2276475" y="219075"/>
                  </a:lnTo>
                  <a:lnTo>
                    <a:pt x="2176462" y="230982"/>
                  </a:lnTo>
                  <a:lnTo>
                    <a:pt x="1881187" y="257175"/>
                  </a:lnTo>
                  <a:lnTo>
                    <a:pt x="1452562" y="295275"/>
                  </a:lnTo>
                  <a:lnTo>
                    <a:pt x="1200150" y="314325"/>
                  </a:lnTo>
                  <a:lnTo>
                    <a:pt x="84534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C9F5FDC1-E1FD-4FA9-890A-E4FCC2F7F029}"/>
                </a:ext>
              </a:extLst>
            </p:cNvPr>
            <p:cNvSpPr/>
            <p:nvPr/>
          </p:nvSpPr>
          <p:spPr>
            <a:xfrm rot="16200000">
              <a:off x="5900738" y="2606675"/>
              <a:ext cx="1790700" cy="368300"/>
            </a:xfrm>
            <a:custGeom>
              <a:avLst/>
              <a:gdLst>
                <a:gd name="connsiteX0" fmla="*/ 831056 w 1790700"/>
                <a:gd name="connsiteY0" fmla="*/ 347663 h 369094"/>
                <a:gd name="connsiteX1" fmla="*/ 531018 w 1790700"/>
                <a:gd name="connsiteY1" fmla="*/ 347663 h 369094"/>
                <a:gd name="connsiteX2" fmla="*/ 276225 w 1790700"/>
                <a:gd name="connsiteY2" fmla="*/ 347663 h 369094"/>
                <a:gd name="connsiteX3" fmla="*/ 130968 w 1790700"/>
                <a:gd name="connsiteY3" fmla="*/ 347663 h 369094"/>
                <a:gd name="connsiteX4" fmla="*/ 71437 w 1790700"/>
                <a:gd name="connsiteY4" fmla="*/ 335757 h 369094"/>
                <a:gd name="connsiteX5" fmla="*/ 30956 w 1790700"/>
                <a:gd name="connsiteY5" fmla="*/ 321469 h 369094"/>
                <a:gd name="connsiteX6" fmla="*/ 7143 w 1790700"/>
                <a:gd name="connsiteY6" fmla="*/ 304800 h 369094"/>
                <a:gd name="connsiteX7" fmla="*/ 0 w 1790700"/>
                <a:gd name="connsiteY7" fmla="*/ 285750 h 369094"/>
                <a:gd name="connsiteX8" fmla="*/ 2381 w 1790700"/>
                <a:gd name="connsiteY8" fmla="*/ 261938 h 369094"/>
                <a:gd name="connsiteX9" fmla="*/ 21431 w 1790700"/>
                <a:gd name="connsiteY9" fmla="*/ 235744 h 369094"/>
                <a:gd name="connsiteX10" fmla="*/ 52387 w 1790700"/>
                <a:gd name="connsiteY10" fmla="*/ 209550 h 369094"/>
                <a:gd name="connsiteX11" fmla="*/ 95250 w 1790700"/>
                <a:gd name="connsiteY11" fmla="*/ 180975 h 369094"/>
                <a:gd name="connsiteX12" fmla="*/ 150018 w 1790700"/>
                <a:gd name="connsiteY12" fmla="*/ 150019 h 369094"/>
                <a:gd name="connsiteX13" fmla="*/ 183356 w 1790700"/>
                <a:gd name="connsiteY13" fmla="*/ 130969 h 369094"/>
                <a:gd name="connsiteX14" fmla="*/ 226218 w 1790700"/>
                <a:gd name="connsiteY14" fmla="*/ 114300 h 369094"/>
                <a:gd name="connsiteX15" fmla="*/ 269081 w 1790700"/>
                <a:gd name="connsiteY15" fmla="*/ 100013 h 369094"/>
                <a:gd name="connsiteX16" fmla="*/ 314325 w 1790700"/>
                <a:gd name="connsiteY16" fmla="*/ 97632 h 369094"/>
                <a:gd name="connsiteX17" fmla="*/ 354806 w 1790700"/>
                <a:gd name="connsiteY17" fmla="*/ 102394 h 369094"/>
                <a:gd name="connsiteX18" fmla="*/ 416718 w 1790700"/>
                <a:gd name="connsiteY18" fmla="*/ 111919 h 369094"/>
                <a:gd name="connsiteX19" fmla="*/ 502443 w 1790700"/>
                <a:gd name="connsiteY19" fmla="*/ 121444 h 369094"/>
                <a:gd name="connsiteX20" fmla="*/ 631031 w 1790700"/>
                <a:gd name="connsiteY20" fmla="*/ 133350 h 369094"/>
                <a:gd name="connsiteX21" fmla="*/ 831056 w 1790700"/>
                <a:gd name="connsiteY21" fmla="*/ 140494 h 369094"/>
                <a:gd name="connsiteX22" fmla="*/ 1092993 w 1790700"/>
                <a:gd name="connsiteY22" fmla="*/ 142875 h 369094"/>
                <a:gd name="connsiteX23" fmla="*/ 1307306 w 1790700"/>
                <a:gd name="connsiteY23" fmla="*/ 135732 h 369094"/>
                <a:gd name="connsiteX24" fmla="*/ 1509712 w 1790700"/>
                <a:gd name="connsiteY24" fmla="*/ 126207 h 369094"/>
                <a:gd name="connsiteX25" fmla="*/ 1564481 w 1790700"/>
                <a:gd name="connsiteY25" fmla="*/ 116682 h 369094"/>
                <a:gd name="connsiteX26" fmla="*/ 1600200 w 1790700"/>
                <a:gd name="connsiteY26" fmla="*/ 104775 h 369094"/>
                <a:gd name="connsiteX27" fmla="*/ 1635918 w 1790700"/>
                <a:gd name="connsiteY27" fmla="*/ 83344 h 369094"/>
                <a:gd name="connsiteX28" fmla="*/ 1695450 w 1790700"/>
                <a:gd name="connsiteY28" fmla="*/ 40482 h 369094"/>
                <a:gd name="connsiteX29" fmla="*/ 1731168 w 1790700"/>
                <a:gd name="connsiteY29" fmla="*/ 11907 h 369094"/>
                <a:gd name="connsiteX30" fmla="*/ 1752600 w 1790700"/>
                <a:gd name="connsiteY30" fmla="*/ 2382 h 369094"/>
                <a:gd name="connsiteX31" fmla="*/ 1766887 w 1790700"/>
                <a:gd name="connsiteY31" fmla="*/ 0 h 369094"/>
                <a:gd name="connsiteX32" fmla="*/ 1776412 w 1790700"/>
                <a:gd name="connsiteY32" fmla="*/ 0 h 369094"/>
                <a:gd name="connsiteX33" fmla="*/ 1788318 w 1790700"/>
                <a:gd name="connsiteY33" fmla="*/ 4763 h 369094"/>
                <a:gd name="connsiteX34" fmla="*/ 1790700 w 1790700"/>
                <a:gd name="connsiteY34" fmla="*/ 11907 h 369094"/>
                <a:gd name="connsiteX35" fmla="*/ 1781175 w 1790700"/>
                <a:gd name="connsiteY35" fmla="*/ 47625 h 369094"/>
                <a:gd name="connsiteX36" fmla="*/ 1731168 w 1790700"/>
                <a:gd name="connsiteY36" fmla="*/ 150019 h 369094"/>
                <a:gd name="connsiteX37" fmla="*/ 1685925 w 1790700"/>
                <a:gd name="connsiteY37" fmla="*/ 228600 h 369094"/>
                <a:gd name="connsiteX38" fmla="*/ 1626393 w 1790700"/>
                <a:gd name="connsiteY38" fmla="*/ 300038 h 369094"/>
                <a:gd name="connsiteX39" fmla="*/ 1578768 w 1790700"/>
                <a:gd name="connsiteY39" fmla="*/ 338138 h 369094"/>
                <a:gd name="connsiteX40" fmla="*/ 1531143 w 1790700"/>
                <a:gd name="connsiteY40" fmla="*/ 359569 h 369094"/>
                <a:gd name="connsiteX41" fmla="*/ 1488281 w 1790700"/>
                <a:gd name="connsiteY41" fmla="*/ 369094 h 369094"/>
                <a:gd name="connsiteX42" fmla="*/ 1421606 w 1790700"/>
                <a:gd name="connsiteY42" fmla="*/ 369094 h 369094"/>
                <a:gd name="connsiteX43" fmla="*/ 1247775 w 1790700"/>
                <a:gd name="connsiteY43" fmla="*/ 357188 h 369094"/>
                <a:gd name="connsiteX44" fmla="*/ 831056 w 1790700"/>
                <a:gd name="connsiteY44" fmla="*/ 347663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90700" h="369094">
                  <a:moveTo>
                    <a:pt x="831056" y="347663"/>
                  </a:moveTo>
                  <a:lnTo>
                    <a:pt x="531018" y="347663"/>
                  </a:lnTo>
                  <a:lnTo>
                    <a:pt x="276225" y="347663"/>
                  </a:lnTo>
                  <a:lnTo>
                    <a:pt x="130968" y="347663"/>
                  </a:lnTo>
                  <a:lnTo>
                    <a:pt x="71437" y="335757"/>
                  </a:lnTo>
                  <a:lnTo>
                    <a:pt x="30956" y="321469"/>
                  </a:lnTo>
                  <a:lnTo>
                    <a:pt x="7143" y="304800"/>
                  </a:lnTo>
                  <a:lnTo>
                    <a:pt x="0" y="285750"/>
                  </a:lnTo>
                  <a:lnTo>
                    <a:pt x="2381" y="261938"/>
                  </a:lnTo>
                  <a:lnTo>
                    <a:pt x="21431" y="235744"/>
                  </a:lnTo>
                  <a:lnTo>
                    <a:pt x="52387" y="209550"/>
                  </a:lnTo>
                  <a:lnTo>
                    <a:pt x="95250" y="180975"/>
                  </a:lnTo>
                  <a:lnTo>
                    <a:pt x="150018" y="150019"/>
                  </a:lnTo>
                  <a:lnTo>
                    <a:pt x="183356" y="130969"/>
                  </a:lnTo>
                  <a:lnTo>
                    <a:pt x="226218" y="114300"/>
                  </a:lnTo>
                  <a:lnTo>
                    <a:pt x="269081" y="100013"/>
                  </a:lnTo>
                  <a:lnTo>
                    <a:pt x="314325" y="97632"/>
                  </a:lnTo>
                  <a:lnTo>
                    <a:pt x="354806" y="102394"/>
                  </a:lnTo>
                  <a:lnTo>
                    <a:pt x="416718" y="111919"/>
                  </a:lnTo>
                  <a:lnTo>
                    <a:pt x="502443" y="121444"/>
                  </a:lnTo>
                  <a:lnTo>
                    <a:pt x="631031" y="133350"/>
                  </a:lnTo>
                  <a:lnTo>
                    <a:pt x="831056" y="140494"/>
                  </a:lnTo>
                  <a:lnTo>
                    <a:pt x="1092993" y="142875"/>
                  </a:lnTo>
                  <a:lnTo>
                    <a:pt x="1307306" y="135732"/>
                  </a:lnTo>
                  <a:lnTo>
                    <a:pt x="1509712" y="126207"/>
                  </a:lnTo>
                  <a:lnTo>
                    <a:pt x="1564481" y="116682"/>
                  </a:lnTo>
                  <a:lnTo>
                    <a:pt x="1600200" y="104775"/>
                  </a:lnTo>
                  <a:lnTo>
                    <a:pt x="1635918" y="83344"/>
                  </a:lnTo>
                  <a:lnTo>
                    <a:pt x="1695450" y="40482"/>
                  </a:lnTo>
                  <a:lnTo>
                    <a:pt x="1731168" y="11907"/>
                  </a:lnTo>
                  <a:lnTo>
                    <a:pt x="1752600" y="2382"/>
                  </a:lnTo>
                  <a:lnTo>
                    <a:pt x="1766887" y="0"/>
                  </a:lnTo>
                  <a:lnTo>
                    <a:pt x="1776412" y="0"/>
                  </a:lnTo>
                  <a:lnTo>
                    <a:pt x="1788318" y="4763"/>
                  </a:lnTo>
                  <a:lnTo>
                    <a:pt x="1790700" y="11907"/>
                  </a:lnTo>
                  <a:lnTo>
                    <a:pt x="1781175" y="47625"/>
                  </a:lnTo>
                  <a:lnTo>
                    <a:pt x="1731168" y="150019"/>
                  </a:lnTo>
                  <a:lnTo>
                    <a:pt x="1685925" y="228600"/>
                  </a:lnTo>
                  <a:lnTo>
                    <a:pt x="1626393" y="300038"/>
                  </a:lnTo>
                  <a:lnTo>
                    <a:pt x="1578768" y="338138"/>
                  </a:lnTo>
                  <a:lnTo>
                    <a:pt x="1531143" y="359569"/>
                  </a:lnTo>
                  <a:lnTo>
                    <a:pt x="1488281" y="369094"/>
                  </a:lnTo>
                  <a:lnTo>
                    <a:pt x="1421606" y="369094"/>
                  </a:lnTo>
                  <a:lnTo>
                    <a:pt x="1247775" y="357188"/>
                  </a:lnTo>
                  <a:lnTo>
                    <a:pt x="831056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514D7C77-48A5-46E9-9419-BDAC78D54B6E}"/>
                </a:ext>
              </a:extLst>
            </p:cNvPr>
            <p:cNvSpPr/>
            <p:nvPr/>
          </p:nvSpPr>
          <p:spPr>
            <a:xfrm>
              <a:off x="3919539" y="2424113"/>
              <a:ext cx="2547937" cy="596900"/>
            </a:xfrm>
            <a:custGeom>
              <a:avLst/>
              <a:gdLst>
                <a:gd name="connsiteX0" fmla="*/ 1404937 w 2547937"/>
                <a:gd name="connsiteY0" fmla="*/ 352425 h 597693"/>
                <a:gd name="connsiteX1" fmla="*/ 1133475 w 2547937"/>
                <a:gd name="connsiteY1" fmla="*/ 383381 h 597693"/>
                <a:gd name="connsiteX2" fmla="*/ 888206 w 2547937"/>
                <a:gd name="connsiteY2" fmla="*/ 447675 h 597693"/>
                <a:gd name="connsiteX3" fmla="*/ 788193 w 2547937"/>
                <a:gd name="connsiteY3" fmla="*/ 473868 h 597693"/>
                <a:gd name="connsiteX4" fmla="*/ 650081 w 2547937"/>
                <a:gd name="connsiteY4" fmla="*/ 509587 h 597693"/>
                <a:gd name="connsiteX5" fmla="*/ 502443 w 2547937"/>
                <a:gd name="connsiteY5" fmla="*/ 552450 h 597693"/>
                <a:gd name="connsiteX6" fmla="*/ 414337 w 2547937"/>
                <a:gd name="connsiteY6" fmla="*/ 588168 h 597693"/>
                <a:gd name="connsiteX7" fmla="*/ 392906 w 2547937"/>
                <a:gd name="connsiteY7" fmla="*/ 595312 h 597693"/>
                <a:gd name="connsiteX8" fmla="*/ 369093 w 2547937"/>
                <a:gd name="connsiteY8" fmla="*/ 597693 h 597693"/>
                <a:gd name="connsiteX9" fmla="*/ 314325 w 2547937"/>
                <a:gd name="connsiteY9" fmla="*/ 588168 h 597693"/>
                <a:gd name="connsiteX10" fmla="*/ 259556 w 2547937"/>
                <a:gd name="connsiteY10" fmla="*/ 561975 h 597693"/>
                <a:gd name="connsiteX11" fmla="*/ 207168 w 2547937"/>
                <a:gd name="connsiteY11" fmla="*/ 533400 h 597693"/>
                <a:gd name="connsiteX12" fmla="*/ 128587 w 2547937"/>
                <a:gd name="connsiteY12" fmla="*/ 478631 h 597693"/>
                <a:gd name="connsiteX13" fmla="*/ 59531 w 2547937"/>
                <a:gd name="connsiteY13" fmla="*/ 421481 h 597693"/>
                <a:gd name="connsiteX14" fmla="*/ 11906 w 2547937"/>
                <a:gd name="connsiteY14" fmla="*/ 366712 h 597693"/>
                <a:gd name="connsiteX15" fmla="*/ 0 w 2547937"/>
                <a:gd name="connsiteY15" fmla="*/ 345281 h 597693"/>
                <a:gd name="connsiteX16" fmla="*/ 2381 w 2547937"/>
                <a:gd name="connsiteY16" fmla="*/ 326231 h 597693"/>
                <a:gd name="connsiteX17" fmla="*/ 11906 w 2547937"/>
                <a:gd name="connsiteY17" fmla="*/ 319087 h 597693"/>
                <a:gd name="connsiteX18" fmla="*/ 35718 w 2547937"/>
                <a:gd name="connsiteY18" fmla="*/ 316706 h 597693"/>
                <a:gd name="connsiteX19" fmla="*/ 85725 w 2547937"/>
                <a:gd name="connsiteY19" fmla="*/ 323850 h 597693"/>
                <a:gd name="connsiteX20" fmla="*/ 138112 w 2547937"/>
                <a:gd name="connsiteY20" fmla="*/ 335756 h 597693"/>
                <a:gd name="connsiteX21" fmla="*/ 185737 w 2547937"/>
                <a:gd name="connsiteY21" fmla="*/ 345281 h 597693"/>
                <a:gd name="connsiteX22" fmla="*/ 240506 w 2547937"/>
                <a:gd name="connsiteY22" fmla="*/ 347662 h 597693"/>
                <a:gd name="connsiteX23" fmla="*/ 330993 w 2547937"/>
                <a:gd name="connsiteY23" fmla="*/ 342900 h 597693"/>
                <a:gd name="connsiteX24" fmla="*/ 495300 w 2547937"/>
                <a:gd name="connsiteY24" fmla="*/ 326231 h 597693"/>
                <a:gd name="connsiteX25" fmla="*/ 900112 w 2547937"/>
                <a:gd name="connsiteY25" fmla="*/ 266700 h 597693"/>
                <a:gd name="connsiteX26" fmla="*/ 1176337 w 2547937"/>
                <a:gd name="connsiteY26" fmla="*/ 200025 h 597693"/>
                <a:gd name="connsiteX27" fmla="*/ 1452562 w 2547937"/>
                <a:gd name="connsiteY27" fmla="*/ 164306 h 597693"/>
                <a:gd name="connsiteX28" fmla="*/ 1652587 w 2547937"/>
                <a:gd name="connsiteY28" fmla="*/ 138112 h 597693"/>
                <a:gd name="connsiteX29" fmla="*/ 1890712 w 2547937"/>
                <a:gd name="connsiteY29" fmla="*/ 90487 h 597693"/>
                <a:gd name="connsiteX30" fmla="*/ 2016918 w 2547937"/>
                <a:gd name="connsiteY30" fmla="*/ 64293 h 597693"/>
                <a:gd name="connsiteX31" fmla="*/ 2102643 w 2547937"/>
                <a:gd name="connsiteY31" fmla="*/ 35718 h 597693"/>
                <a:gd name="connsiteX32" fmla="*/ 2171700 w 2547937"/>
                <a:gd name="connsiteY32" fmla="*/ 0 h 597693"/>
                <a:gd name="connsiteX33" fmla="*/ 2216943 w 2547937"/>
                <a:gd name="connsiteY33" fmla="*/ 2381 h 597693"/>
                <a:gd name="connsiteX34" fmla="*/ 2295525 w 2547937"/>
                <a:gd name="connsiteY34" fmla="*/ 16668 h 597693"/>
                <a:gd name="connsiteX35" fmla="*/ 2383631 w 2547937"/>
                <a:gd name="connsiteY35" fmla="*/ 42862 h 597693"/>
                <a:gd name="connsiteX36" fmla="*/ 2462212 w 2547937"/>
                <a:gd name="connsiteY36" fmla="*/ 78581 h 597693"/>
                <a:gd name="connsiteX37" fmla="*/ 2486025 w 2547937"/>
                <a:gd name="connsiteY37" fmla="*/ 92868 h 597693"/>
                <a:gd name="connsiteX38" fmla="*/ 2505075 w 2547937"/>
                <a:gd name="connsiteY38" fmla="*/ 109537 h 597693"/>
                <a:gd name="connsiteX39" fmla="*/ 2533650 w 2547937"/>
                <a:gd name="connsiteY39" fmla="*/ 147637 h 597693"/>
                <a:gd name="connsiteX40" fmla="*/ 2547937 w 2547937"/>
                <a:gd name="connsiteY40" fmla="*/ 185737 h 597693"/>
                <a:gd name="connsiteX41" fmla="*/ 2545556 w 2547937"/>
                <a:gd name="connsiteY41" fmla="*/ 207168 h 597693"/>
                <a:gd name="connsiteX42" fmla="*/ 2540793 w 2547937"/>
                <a:gd name="connsiteY42" fmla="*/ 226218 h 597693"/>
                <a:gd name="connsiteX43" fmla="*/ 2526506 w 2547937"/>
                <a:gd name="connsiteY43" fmla="*/ 242887 h 597693"/>
                <a:gd name="connsiteX44" fmla="*/ 2497931 w 2547937"/>
                <a:gd name="connsiteY44" fmla="*/ 259556 h 597693"/>
                <a:gd name="connsiteX45" fmla="*/ 2455068 w 2547937"/>
                <a:gd name="connsiteY45" fmla="*/ 266700 h 597693"/>
                <a:gd name="connsiteX46" fmla="*/ 2324100 w 2547937"/>
                <a:gd name="connsiteY46" fmla="*/ 269081 h 597693"/>
                <a:gd name="connsiteX47" fmla="*/ 2164556 w 2547937"/>
                <a:gd name="connsiteY47" fmla="*/ 273843 h 597693"/>
                <a:gd name="connsiteX48" fmla="*/ 1902618 w 2547937"/>
                <a:gd name="connsiteY48" fmla="*/ 292893 h 597693"/>
                <a:gd name="connsiteX49" fmla="*/ 1624012 w 2547937"/>
                <a:gd name="connsiteY49" fmla="*/ 319087 h 597693"/>
                <a:gd name="connsiteX50" fmla="*/ 1404937 w 2547937"/>
                <a:gd name="connsiteY50" fmla="*/ 352425 h 5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7937" h="597693">
                  <a:moveTo>
                    <a:pt x="1404937" y="352425"/>
                  </a:moveTo>
                  <a:lnTo>
                    <a:pt x="1133475" y="383381"/>
                  </a:lnTo>
                  <a:lnTo>
                    <a:pt x="888206" y="447675"/>
                  </a:lnTo>
                  <a:lnTo>
                    <a:pt x="788193" y="473868"/>
                  </a:lnTo>
                  <a:lnTo>
                    <a:pt x="650081" y="509587"/>
                  </a:lnTo>
                  <a:lnTo>
                    <a:pt x="502443" y="552450"/>
                  </a:lnTo>
                  <a:lnTo>
                    <a:pt x="414337" y="588168"/>
                  </a:lnTo>
                  <a:lnTo>
                    <a:pt x="392906" y="595312"/>
                  </a:lnTo>
                  <a:lnTo>
                    <a:pt x="369093" y="597693"/>
                  </a:lnTo>
                  <a:lnTo>
                    <a:pt x="314325" y="588168"/>
                  </a:lnTo>
                  <a:lnTo>
                    <a:pt x="259556" y="561975"/>
                  </a:lnTo>
                  <a:lnTo>
                    <a:pt x="207168" y="533400"/>
                  </a:lnTo>
                  <a:lnTo>
                    <a:pt x="128587" y="478631"/>
                  </a:lnTo>
                  <a:lnTo>
                    <a:pt x="59531" y="421481"/>
                  </a:lnTo>
                  <a:lnTo>
                    <a:pt x="11906" y="366712"/>
                  </a:lnTo>
                  <a:lnTo>
                    <a:pt x="0" y="345281"/>
                  </a:lnTo>
                  <a:lnTo>
                    <a:pt x="2381" y="326231"/>
                  </a:lnTo>
                  <a:lnTo>
                    <a:pt x="11906" y="319087"/>
                  </a:lnTo>
                  <a:lnTo>
                    <a:pt x="35718" y="316706"/>
                  </a:lnTo>
                  <a:lnTo>
                    <a:pt x="85725" y="323850"/>
                  </a:lnTo>
                  <a:lnTo>
                    <a:pt x="138112" y="335756"/>
                  </a:lnTo>
                  <a:lnTo>
                    <a:pt x="185737" y="345281"/>
                  </a:lnTo>
                  <a:lnTo>
                    <a:pt x="240506" y="347662"/>
                  </a:lnTo>
                  <a:lnTo>
                    <a:pt x="330993" y="342900"/>
                  </a:lnTo>
                  <a:lnTo>
                    <a:pt x="495300" y="326231"/>
                  </a:lnTo>
                  <a:lnTo>
                    <a:pt x="900112" y="266700"/>
                  </a:lnTo>
                  <a:lnTo>
                    <a:pt x="1176337" y="200025"/>
                  </a:lnTo>
                  <a:lnTo>
                    <a:pt x="1452562" y="164306"/>
                  </a:lnTo>
                  <a:lnTo>
                    <a:pt x="1652587" y="138112"/>
                  </a:lnTo>
                  <a:lnTo>
                    <a:pt x="1890712" y="90487"/>
                  </a:lnTo>
                  <a:lnTo>
                    <a:pt x="2016918" y="64293"/>
                  </a:lnTo>
                  <a:lnTo>
                    <a:pt x="2102643" y="35718"/>
                  </a:lnTo>
                  <a:lnTo>
                    <a:pt x="2171700" y="0"/>
                  </a:lnTo>
                  <a:lnTo>
                    <a:pt x="2216943" y="2381"/>
                  </a:lnTo>
                  <a:lnTo>
                    <a:pt x="2295525" y="16668"/>
                  </a:lnTo>
                  <a:lnTo>
                    <a:pt x="2383631" y="42862"/>
                  </a:lnTo>
                  <a:lnTo>
                    <a:pt x="2462212" y="78581"/>
                  </a:lnTo>
                  <a:lnTo>
                    <a:pt x="2486025" y="92868"/>
                  </a:lnTo>
                  <a:lnTo>
                    <a:pt x="2505075" y="109537"/>
                  </a:lnTo>
                  <a:lnTo>
                    <a:pt x="2533650" y="147637"/>
                  </a:lnTo>
                  <a:lnTo>
                    <a:pt x="2547937" y="185737"/>
                  </a:lnTo>
                  <a:lnTo>
                    <a:pt x="2545556" y="207168"/>
                  </a:lnTo>
                  <a:lnTo>
                    <a:pt x="2540793" y="226218"/>
                  </a:lnTo>
                  <a:lnTo>
                    <a:pt x="2526506" y="242887"/>
                  </a:lnTo>
                  <a:lnTo>
                    <a:pt x="2497931" y="259556"/>
                  </a:lnTo>
                  <a:lnTo>
                    <a:pt x="2455068" y="266700"/>
                  </a:lnTo>
                  <a:lnTo>
                    <a:pt x="2324100" y="269081"/>
                  </a:lnTo>
                  <a:lnTo>
                    <a:pt x="2164556" y="273843"/>
                  </a:lnTo>
                  <a:lnTo>
                    <a:pt x="1902618" y="292893"/>
                  </a:lnTo>
                  <a:lnTo>
                    <a:pt x="1624012" y="319087"/>
                  </a:lnTo>
                  <a:lnTo>
                    <a:pt x="140493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17588917-8F12-456C-A915-12EEB24E3400}"/>
                </a:ext>
              </a:extLst>
            </p:cNvPr>
            <p:cNvSpPr/>
            <p:nvPr/>
          </p:nvSpPr>
          <p:spPr>
            <a:xfrm rot="16200000">
              <a:off x="3620295" y="2691607"/>
              <a:ext cx="2181225" cy="842963"/>
            </a:xfrm>
            <a:custGeom>
              <a:avLst/>
              <a:gdLst>
                <a:gd name="connsiteX0" fmla="*/ 902494 w 2181225"/>
                <a:gd name="connsiteY0" fmla="*/ 635793 h 842962"/>
                <a:gd name="connsiteX1" fmla="*/ 723900 w 2181225"/>
                <a:gd name="connsiteY1" fmla="*/ 573881 h 842962"/>
                <a:gd name="connsiteX2" fmla="*/ 611982 w 2181225"/>
                <a:gd name="connsiteY2" fmla="*/ 526256 h 842962"/>
                <a:gd name="connsiteX3" fmla="*/ 519113 w 2181225"/>
                <a:gd name="connsiteY3" fmla="*/ 478631 h 842962"/>
                <a:gd name="connsiteX4" fmla="*/ 421482 w 2181225"/>
                <a:gd name="connsiteY4" fmla="*/ 416718 h 842962"/>
                <a:gd name="connsiteX5" fmla="*/ 295275 w 2181225"/>
                <a:gd name="connsiteY5" fmla="*/ 321468 h 842962"/>
                <a:gd name="connsiteX6" fmla="*/ 180975 w 2181225"/>
                <a:gd name="connsiteY6" fmla="*/ 228600 h 842962"/>
                <a:gd name="connsiteX7" fmla="*/ 78582 w 2181225"/>
                <a:gd name="connsiteY7" fmla="*/ 133350 h 842962"/>
                <a:gd name="connsiteX8" fmla="*/ 16669 w 2181225"/>
                <a:gd name="connsiteY8" fmla="*/ 64293 h 842962"/>
                <a:gd name="connsiteX9" fmla="*/ 2382 w 2181225"/>
                <a:gd name="connsiteY9" fmla="*/ 38100 h 842962"/>
                <a:gd name="connsiteX10" fmla="*/ 0 w 2181225"/>
                <a:gd name="connsiteY10" fmla="*/ 26193 h 842962"/>
                <a:gd name="connsiteX11" fmla="*/ 2382 w 2181225"/>
                <a:gd name="connsiteY11" fmla="*/ 7143 h 842962"/>
                <a:gd name="connsiteX12" fmla="*/ 9525 w 2181225"/>
                <a:gd name="connsiteY12" fmla="*/ 0 h 842962"/>
                <a:gd name="connsiteX13" fmla="*/ 28575 w 2181225"/>
                <a:gd name="connsiteY13" fmla="*/ 0 h 842962"/>
                <a:gd name="connsiteX14" fmla="*/ 64294 w 2181225"/>
                <a:gd name="connsiteY14" fmla="*/ 14287 h 842962"/>
                <a:gd name="connsiteX15" fmla="*/ 166688 w 2181225"/>
                <a:gd name="connsiteY15" fmla="*/ 97631 h 842962"/>
                <a:gd name="connsiteX16" fmla="*/ 261938 w 2181225"/>
                <a:gd name="connsiteY16" fmla="*/ 161925 h 842962"/>
                <a:gd name="connsiteX17" fmla="*/ 333375 w 2181225"/>
                <a:gd name="connsiteY17" fmla="*/ 207168 h 842962"/>
                <a:gd name="connsiteX18" fmla="*/ 409575 w 2181225"/>
                <a:gd name="connsiteY18" fmla="*/ 250031 h 842962"/>
                <a:gd name="connsiteX19" fmla="*/ 492919 w 2181225"/>
                <a:gd name="connsiteY19" fmla="*/ 292893 h 842962"/>
                <a:gd name="connsiteX20" fmla="*/ 607219 w 2181225"/>
                <a:gd name="connsiteY20" fmla="*/ 347662 h 842962"/>
                <a:gd name="connsiteX21" fmla="*/ 719138 w 2181225"/>
                <a:gd name="connsiteY21" fmla="*/ 390525 h 842962"/>
                <a:gd name="connsiteX22" fmla="*/ 869157 w 2181225"/>
                <a:gd name="connsiteY22" fmla="*/ 438150 h 842962"/>
                <a:gd name="connsiteX23" fmla="*/ 983457 w 2181225"/>
                <a:gd name="connsiteY23" fmla="*/ 469106 h 842962"/>
                <a:gd name="connsiteX24" fmla="*/ 1133475 w 2181225"/>
                <a:gd name="connsiteY24" fmla="*/ 502443 h 842962"/>
                <a:gd name="connsiteX25" fmla="*/ 1219200 w 2181225"/>
                <a:gd name="connsiteY25" fmla="*/ 514350 h 842962"/>
                <a:gd name="connsiteX26" fmla="*/ 1331119 w 2181225"/>
                <a:gd name="connsiteY26" fmla="*/ 523875 h 842962"/>
                <a:gd name="connsiteX27" fmla="*/ 1514475 w 2181225"/>
                <a:gd name="connsiteY27" fmla="*/ 531018 h 842962"/>
                <a:gd name="connsiteX28" fmla="*/ 1638300 w 2181225"/>
                <a:gd name="connsiteY28" fmla="*/ 542925 h 842962"/>
                <a:gd name="connsiteX29" fmla="*/ 1843088 w 2181225"/>
                <a:gd name="connsiteY29" fmla="*/ 550068 h 842962"/>
                <a:gd name="connsiteX30" fmla="*/ 1897857 w 2181225"/>
                <a:gd name="connsiteY30" fmla="*/ 531018 h 842962"/>
                <a:gd name="connsiteX31" fmla="*/ 1957388 w 2181225"/>
                <a:gd name="connsiteY31" fmla="*/ 502443 h 842962"/>
                <a:gd name="connsiteX32" fmla="*/ 2026444 w 2181225"/>
                <a:gd name="connsiteY32" fmla="*/ 454818 h 842962"/>
                <a:gd name="connsiteX33" fmla="*/ 2085975 w 2181225"/>
                <a:gd name="connsiteY33" fmla="*/ 407193 h 842962"/>
                <a:gd name="connsiteX34" fmla="*/ 2174082 w 2181225"/>
                <a:gd name="connsiteY34" fmla="*/ 297656 h 842962"/>
                <a:gd name="connsiteX35" fmla="*/ 2181225 w 2181225"/>
                <a:gd name="connsiteY35" fmla="*/ 395287 h 842962"/>
                <a:gd name="connsiteX36" fmla="*/ 2100263 w 2181225"/>
                <a:gd name="connsiteY36" fmla="*/ 581025 h 842962"/>
                <a:gd name="connsiteX37" fmla="*/ 2055019 w 2181225"/>
                <a:gd name="connsiteY37" fmla="*/ 659606 h 842962"/>
                <a:gd name="connsiteX38" fmla="*/ 2014538 w 2181225"/>
                <a:gd name="connsiteY38" fmla="*/ 728662 h 842962"/>
                <a:gd name="connsiteX39" fmla="*/ 1976438 w 2181225"/>
                <a:gd name="connsiteY39" fmla="*/ 781050 h 842962"/>
                <a:gd name="connsiteX40" fmla="*/ 1938338 w 2181225"/>
                <a:gd name="connsiteY40" fmla="*/ 821531 h 842962"/>
                <a:gd name="connsiteX41" fmla="*/ 1912144 w 2181225"/>
                <a:gd name="connsiteY41" fmla="*/ 838200 h 842962"/>
                <a:gd name="connsiteX42" fmla="*/ 1888332 w 2181225"/>
                <a:gd name="connsiteY42" fmla="*/ 842962 h 842962"/>
                <a:gd name="connsiteX43" fmla="*/ 1862138 w 2181225"/>
                <a:gd name="connsiteY43" fmla="*/ 840581 h 842962"/>
                <a:gd name="connsiteX44" fmla="*/ 1835944 w 2181225"/>
                <a:gd name="connsiteY44" fmla="*/ 828675 h 842962"/>
                <a:gd name="connsiteX45" fmla="*/ 1812132 w 2181225"/>
                <a:gd name="connsiteY45" fmla="*/ 819150 h 842962"/>
                <a:gd name="connsiteX46" fmla="*/ 1659732 w 2181225"/>
                <a:gd name="connsiteY46" fmla="*/ 804862 h 842962"/>
                <a:gd name="connsiteX47" fmla="*/ 1557338 w 2181225"/>
                <a:gd name="connsiteY47" fmla="*/ 795337 h 842962"/>
                <a:gd name="connsiteX48" fmla="*/ 1395413 w 2181225"/>
                <a:gd name="connsiteY48" fmla="*/ 769143 h 842962"/>
                <a:gd name="connsiteX49" fmla="*/ 1300163 w 2181225"/>
                <a:gd name="connsiteY49" fmla="*/ 747712 h 842962"/>
                <a:gd name="connsiteX50" fmla="*/ 1171575 w 2181225"/>
                <a:gd name="connsiteY50" fmla="*/ 714375 h 842962"/>
                <a:gd name="connsiteX51" fmla="*/ 902494 w 2181225"/>
                <a:gd name="connsiteY51" fmla="*/ 6357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1225" h="842962">
                  <a:moveTo>
                    <a:pt x="902494" y="635793"/>
                  </a:moveTo>
                  <a:lnTo>
                    <a:pt x="723900" y="573881"/>
                  </a:lnTo>
                  <a:lnTo>
                    <a:pt x="611982" y="526256"/>
                  </a:lnTo>
                  <a:lnTo>
                    <a:pt x="519113" y="478631"/>
                  </a:lnTo>
                  <a:lnTo>
                    <a:pt x="421482" y="416718"/>
                  </a:lnTo>
                  <a:lnTo>
                    <a:pt x="295275" y="321468"/>
                  </a:lnTo>
                  <a:lnTo>
                    <a:pt x="180975" y="228600"/>
                  </a:lnTo>
                  <a:lnTo>
                    <a:pt x="78582" y="133350"/>
                  </a:lnTo>
                  <a:lnTo>
                    <a:pt x="16669" y="64293"/>
                  </a:lnTo>
                  <a:lnTo>
                    <a:pt x="2382" y="38100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4" y="14287"/>
                  </a:lnTo>
                  <a:lnTo>
                    <a:pt x="166688" y="97631"/>
                  </a:lnTo>
                  <a:lnTo>
                    <a:pt x="261938" y="161925"/>
                  </a:lnTo>
                  <a:lnTo>
                    <a:pt x="333375" y="207168"/>
                  </a:lnTo>
                  <a:lnTo>
                    <a:pt x="409575" y="250031"/>
                  </a:lnTo>
                  <a:lnTo>
                    <a:pt x="492919" y="292893"/>
                  </a:lnTo>
                  <a:lnTo>
                    <a:pt x="607219" y="347662"/>
                  </a:lnTo>
                  <a:lnTo>
                    <a:pt x="719138" y="390525"/>
                  </a:lnTo>
                  <a:lnTo>
                    <a:pt x="869157" y="438150"/>
                  </a:lnTo>
                  <a:lnTo>
                    <a:pt x="983457" y="469106"/>
                  </a:lnTo>
                  <a:lnTo>
                    <a:pt x="1133475" y="502443"/>
                  </a:lnTo>
                  <a:lnTo>
                    <a:pt x="1219200" y="514350"/>
                  </a:lnTo>
                  <a:lnTo>
                    <a:pt x="1331119" y="523875"/>
                  </a:lnTo>
                  <a:lnTo>
                    <a:pt x="1514475" y="531018"/>
                  </a:lnTo>
                  <a:lnTo>
                    <a:pt x="1638300" y="542925"/>
                  </a:lnTo>
                  <a:lnTo>
                    <a:pt x="1843088" y="550068"/>
                  </a:lnTo>
                  <a:lnTo>
                    <a:pt x="1897857" y="531018"/>
                  </a:lnTo>
                  <a:lnTo>
                    <a:pt x="1957388" y="502443"/>
                  </a:lnTo>
                  <a:lnTo>
                    <a:pt x="2026444" y="454818"/>
                  </a:lnTo>
                  <a:lnTo>
                    <a:pt x="2085975" y="407193"/>
                  </a:lnTo>
                  <a:lnTo>
                    <a:pt x="2174082" y="297656"/>
                  </a:lnTo>
                  <a:lnTo>
                    <a:pt x="2181225" y="395287"/>
                  </a:lnTo>
                  <a:lnTo>
                    <a:pt x="2100263" y="581025"/>
                  </a:lnTo>
                  <a:lnTo>
                    <a:pt x="2055019" y="659606"/>
                  </a:lnTo>
                  <a:lnTo>
                    <a:pt x="2014538" y="728662"/>
                  </a:lnTo>
                  <a:lnTo>
                    <a:pt x="1976438" y="781050"/>
                  </a:lnTo>
                  <a:lnTo>
                    <a:pt x="1938338" y="821531"/>
                  </a:lnTo>
                  <a:lnTo>
                    <a:pt x="1912144" y="838200"/>
                  </a:lnTo>
                  <a:lnTo>
                    <a:pt x="1888332" y="842962"/>
                  </a:lnTo>
                  <a:lnTo>
                    <a:pt x="1862138" y="840581"/>
                  </a:lnTo>
                  <a:lnTo>
                    <a:pt x="1835944" y="828675"/>
                  </a:lnTo>
                  <a:lnTo>
                    <a:pt x="1812132" y="819150"/>
                  </a:lnTo>
                  <a:lnTo>
                    <a:pt x="1659732" y="804862"/>
                  </a:lnTo>
                  <a:lnTo>
                    <a:pt x="1557338" y="795337"/>
                  </a:lnTo>
                  <a:lnTo>
                    <a:pt x="1395413" y="769143"/>
                  </a:lnTo>
                  <a:lnTo>
                    <a:pt x="1300163" y="747712"/>
                  </a:lnTo>
                  <a:lnTo>
                    <a:pt x="1171575" y="714375"/>
                  </a:lnTo>
                  <a:lnTo>
                    <a:pt x="902494" y="635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CE950A65-CDEC-4034-992B-F2EAA026F183}"/>
                </a:ext>
              </a:extLst>
            </p:cNvPr>
            <p:cNvSpPr/>
            <p:nvPr/>
          </p:nvSpPr>
          <p:spPr>
            <a:xfrm rot="16200000">
              <a:off x="4617244" y="2674144"/>
              <a:ext cx="1995488" cy="425450"/>
            </a:xfrm>
            <a:custGeom>
              <a:avLst/>
              <a:gdLst>
                <a:gd name="connsiteX0" fmla="*/ 954881 w 1995487"/>
                <a:gd name="connsiteY0" fmla="*/ 419100 h 426244"/>
                <a:gd name="connsiteX1" fmla="*/ 676275 w 1995487"/>
                <a:gd name="connsiteY1" fmla="*/ 421482 h 426244"/>
                <a:gd name="connsiteX2" fmla="*/ 511969 w 1995487"/>
                <a:gd name="connsiteY2" fmla="*/ 421482 h 426244"/>
                <a:gd name="connsiteX3" fmla="*/ 392906 w 1995487"/>
                <a:gd name="connsiteY3" fmla="*/ 411957 h 426244"/>
                <a:gd name="connsiteX4" fmla="*/ 285750 w 1995487"/>
                <a:gd name="connsiteY4" fmla="*/ 400050 h 426244"/>
                <a:gd name="connsiteX5" fmla="*/ 183356 w 1995487"/>
                <a:gd name="connsiteY5" fmla="*/ 388144 h 426244"/>
                <a:gd name="connsiteX6" fmla="*/ 83344 w 1995487"/>
                <a:gd name="connsiteY6" fmla="*/ 371475 h 426244"/>
                <a:gd name="connsiteX7" fmla="*/ 52387 w 1995487"/>
                <a:gd name="connsiteY7" fmla="*/ 357188 h 426244"/>
                <a:gd name="connsiteX8" fmla="*/ 19050 w 1995487"/>
                <a:gd name="connsiteY8" fmla="*/ 335757 h 426244"/>
                <a:gd name="connsiteX9" fmla="*/ 4762 w 1995487"/>
                <a:gd name="connsiteY9" fmla="*/ 311944 h 426244"/>
                <a:gd name="connsiteX10" fmla="*/ 0 w 1995487"/>
                <a:gd name="connsiteY10" fmla="*/ 288132 h 426244"/>
                <a:gd name="connsiteX11" fmla="*/ 9525 w 1995487"/>
                <a:gd name="connsiteY11" fmla="*/ 266700 h 426244"/>
                <a:gd name="connsiteX12" fmla="*/ 42862 w 1995487"/>
                <a:gd name="connsiteY12" fmla="*/ 233363 h 426244"/>
                <a:gd name="connsiteX13" fmla="*/ 83344 w 1995487"/>
                <a:gd name="connsiteY13" fmla="*/ 216694 h 426244"/>
                <a:gd name="connsiteX14" fmla="*/ 164306 w 1995487"/>
                <a:gd name="connsiteY14" fmla="*/ 200025 h 426244"/>
                <a:gd name="connsiteX15" fmla="*/ 295275 w 1995487"/>
                <a:gd name="connsiteY15" fmla="*/ 180975 h 426244"/>
                <a:gd name="connsiteX16" fmla="*/ 457200 w 1995487"/>
                <a:gd name="connsiteY16" fmla="*/ 171450 h 426244"/>
                <a:gd name="connsiteX17" fmla="*/ 835819 w 1995487"/>
                <a:gd name="connsiteY17" fmla="*/ 173832 h 426244"/>
                <a:gd name="connsiteX18" fmla="*/ 1157287 w 1995487"/>
                <a:gd name="connsiteY18" fmla="*/ 173832 h 426244"/>
                <a:gd name="connsiteX19" fmla="*/ 1312069 w 1995487"/>
                <a:gd name="connsiteY19" fmla="*/ 176213 h 426244"/>
                <a:gd name="connsiteX20" fmla="*/ 1564481 w 1995487"/>
                <a:gd name="connsiteY20" fmla="*/ 173832 h 426244"/>
                <a:gd name="connsiteX21" fmla="*/ 1726406 w 1995487"/>
                <a:gd name="connsiteY21" fmla="*/ 173832 h 426244"/>
                <a:gd name="connsiteX22" fmla="*/ 1762125 w 1995487"/>
                <a:gd name="connsiteY22" fmla="*/ 169069 h 426244"/>
                <a:gd name="connsiteX23" fmla="*/ 1812131 w 1995487"/>
                <a:gd name="connsiteY23" fmla="*/ 154782 h 426244"/>
                <a:gd name="connsiteX24" fmla="*/ 1847850 w 1995487"/>
                <a:gd name="connsiteY24" fmla="*/ 135732 h 426244"/>
                <a:gd name="connsiteX25" fmla="*/ 1876425 w 1995487"/>
                <a:gd name="connsiteY25" fmla="*/ 111919 h 426244"/>
                <a:gd name="connsiteX26" fmla="*/ 1905000 w 1995487"/>
                <a:gd name="connsiteY26" fmla="*/ 88107 h 426244"/>
                <a:gd name="connsiteX27" fmla="*/ 1966912 w 1995487"/>
                <a:gd name="connsiteY27" fmla="*/ 0 h 426244"/>
                <a:gd name="connsiteX28" fmla="*/ 1995487 w 1995487"/>
                <a:gd name="connsiteY28" fmla="*/ 154782 h 426244"/>
                <a:gd name="connsiteX29" fmla="*/ 1921669 w 1995487"/>
                <a:gd name="connsiteY29" fmla="*/ 230982 h 426244"/>
                <a:gd name="connsiteX30" fmla="*/ 1850231 w 1995487"/>
                <a:gd name="connsiteY30" fmla="*/ 309563 h 426244"/>
                <a:gd name="connsiteX31" fmla="*/ 1793081 w 1995487"/>
                <a:gd name="connsiteY31" fmla="*/ 373857 h 426244"/>
                <a:gd name="connsiteX32" fmla="*/ 1754981 w 1995487"/>
                <a:gd name="connsiteY32" fmla="*/ 404813 h 426244"/>
                <a:gd name="connsiteX33" fmla="*/ 1726406 w 1995487"/>
                <a:gd name="connsiteY33" fmla="*/ 421482 h 426244"/>
                <a:gd name="connsiteX34" fmla="*/ 1693069 w 1995487"/>
                <a:gd name="connsiteY34" fmla="*/ 426244 h 426244"/>
                <a:gd name="connsiteX35" fmla="*/ 1669256 w 1995487"/>
                <a:gd name="connsiteY35" fmla="*/ 423863 h 426244"/>
                <a:gd name="connsiteX36" fmla="*/ 1635919 w 1995487"/>
                <a:gd name="connsiteY36" fmla="*/ 414338 h 426244"/>
                <a:gd name="connsiteX37" fmla="*/ 1597819 w 1995487"/>
                <a:gd name="connsiteY37" fmla="*/ 402432 h 426244"/>
                <a:gd name="connsiteX38" fmla="*/ 1481137 w 1995487"/>
                <a:gd name="connsiteY38" fmla="*/ 395288 h 426244"/>
                <a:gd name="connsiteX39" fmla="*/ 1350169 w 1995487"/>
                <a:gd name="connsiteY39" fmla="*/ 400050 h 426244"/>
                <a:gd name="connsiteX40" fmla="*/ 1166812 w 1995487"/>
                <a:gd name="connsiteY40" fmla="*/ 421482 h 426244"/>
                <a:gd name="connsiteX41" fmla="*/ 954881 w 1995487"/>
                <a:gd name="connsiteY41" fmla="*/ 4191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95487" h="426244">
                  <a:moveTo>
                    <a:pt x="954881" y="419100"/>
                  </a:moveTo>
                  <a:lnTo>
                    <a:pt x="676275" y="421482"/>
                  </a:lnTo>
                  <a:lnTo>
                    <a:pt x="511969" y="421482"/>
                  </a:lnTo>
                  <a:lnTo>
                    <a:pt x="392906" y="411957"/>
                  </a:lnTo>
                  <a:lnTo>
                    <a:pt x="285750" y="400050"/>
                  </a:lnTo>
                  <a:lnTo>
                    <a:pt x="183356" y="388144"/>
                  </a:lnTo>
                  <a:lnTo>
                    <a:pt x="83344" y="371475"/>
                  </a:lnTo>
                  <a:lnTo>
                    <a:pt x="52387" y="357188"/>
                  </a:lnTo>
                  <a:lnTo>
                    <a:pt x="19050" y="335757"/>
                  </a:lnTo>
                  <a:lnTo>
                    <a:pt x="4762" y="311944"/>
                  </a:lnTo>
                  <a:lnTo>
                    <a:pt x="0" y="288132"/>
                  </a:lnTo>
                  <a:lnTo>
                    <a:pt x="9525" y="266700"/>
                  </a:lnTo>
                  <a:lnTo>
                    <a:pt x="42862" y="233363"/>
                  </a:lnTo>
                  <a:lnTo>
                    <a:pt x="83344" y="216694"/>
                  </a:lnTo>
                  <a:lnTo>
                    <a:pt x="164306" y="200025"/>
                  </a:lnTo>
                  <a:lnTo>
                    <a:pt x="295275" y="180975"/>
                  </a:lnTo>
                  <a:lnTo>
                    <a:pt x="457200" y="171450"/>
                  </a:lnTo>
                  <a:lnTo>
                    <a:pt x="835819" y="173832"/>
                  </a:lnTo>
                  <a:lnTo>
                    <a:pt x="1157287" y="173832"/>
                  </a:lnTo>
                  <a:lnTo>
                    <a:pt x="1312069" y="176213"/>
                  </a:lnTo>
                  <a:lnTo>
                    <a:pt x="1564481" y="173832"/>
                  </a:lnTo>
                  <a:lnTo>
                    <a:pt x="1726406" y="173832"/>
                  </a:lnTo>
                  <a:lnTo>
                    <a:pt x="1762125" y="169069"/>
                  </a:lnTo>
                  <a:lnTo>
                    <a:pt x="1812131" y="154782"/>
                  </a:lnTo>
                  <a:lnTo>
                    <a:pt x="1847850" y="135732"/>
                  </a:lnTo>
                  <a:lnTo>
                    <a:pt x="1876425" y="111919"/>
                  </a:lnTo>
                  <a:lnTo>
                    <a:pt x="1905000" y="88107"/>
                  </a:lnTo>
                  <a:lnTo>
                    <a:pt x="1966912" y="0"/>
                  </a:lnTo>
                  <a:lnTo>
                    <a:pt x="1995487" y="154782"/>
                  </a:lnTo>
                  <a:lnTo>
                    <a:pt x="1921669" y="230982"/>
                  </a:lnTo>
                  <a:lnTo>
                    <a:pt x="1850231" y="309563"/>
                  </a:lnTo>
                  <a:lnTo>
                    <a:pt x="1793081" y="373857"/>
                  </a:lnTo>
                  <a:lnTo>
                    <a:pt x="1754981" y="404813"/>
                  </a:lnTo>
                  <a:lnTo>
                    <a:pt x="1726406" y="421482"/>
                  </a:lnTo>
                  <a:lnTo>
                    <a:pt x="1693069" y="426244"/>
                  </a:lnTo>
                  <a:lnTo>
                    <a:pt x="1669256" y="423863"/>
                  </a:lnTo>
                  <a:lnTo>
                    <a:pt x="1635919" y="414338"/>
                  </a:lnTo>
                  <a:lnTo>
                    <a:pt x="1597819" y="402432"/>
                  </a:lnTo>
                  <a:lnTo>
                    <a:pt x="1481137" y="395288"/>
                  </a:lnTo>
                  <a:lnTo>
                    <a:pt x="1350169" y="400050"/>
                  </a:lnTo>
                  <a:lnTo>
                    <a:pt x="1166812" y="421482"/>
                  </a:lnTo>
                  <a:lnTo>
                    <a:pt x="954881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6BD43811-1CBF-4422-B08A-A053A38525A0}"/>
                </a:ext>
              </a:extLst>
            </p:cNvPr>
            <p:cNvSpPr/>
            <p:nvPr/>
          </p:nvSpPr>
          <p:spPr>
            <a:xfrm rot="16200000">
              <a:off x="6424614" y="2692401"/>
              <a:ext cx="2732087" cy="519113"/>
            </a:xfrm>
            <a:custGeom>
              <a:avLst/>
              <a:gdLst>
                <a:gd name="connsiteX0" fmla="*/ 1447800 w 2731294"/>
                <a:gd name="connsiteY0" fmla="*/ 457200 h 519112"/>
                <a:gd name="connsiteX1" fmla="*/ 883444 w 2731294"/>
                <a:gd name="connsiteY1" fmla="*/ 469106 h 519112"/>
                <a:gd name="connsiteX2" fmla="*/ 519113 w 2731294"/>
                <a:gd name="connsiteY2" fmla="*/ 478631 h 519112"/>
                <a:gd name="connsiteX3" fmla="*/ 450057 w 2731294"/>
                <a:gd name="connsiteY3" fmla="*/ 478631 h 519112"/>
                <a:gd name="connsiteX4" fmla="*/ 414338 w 2731294"/>
                <a:gd name="connsiteY4" fmla="*/ 476250 h 519112"/>
                <a:gd name="connsiteX5" fmla="*/ 361950 w 2731294"/>
                <a:gd name="connsiteY5" fmla="*/ 466725 h 519112"/>
                <a:gd name="connsiteX6" fmla="*/ 297657 w 2731294"/>
                <a:gd name="connsiteY6" fmla="*/ 450056 h 519112"/>
                <a:gd name="connsiteX7" fmla="*/ 216694 w 2731294"/>
                <a:gd name="connsiteY7" fmla="*/ 416719 h 519112"/>
                <a:gd name="connsiteX8" fmla="*/ 159544 w 2731294"/>
                <a:gd name="connsiteY8" fmla="*/ 383381 h 519112"/>
                <a:gd name="connsiteX9" fmla="*/ 78582 w 2731294"/>
                <a:gd name="connsiteY9" fmla="*/ 326231 h 519112"/>
                <a:gd name="connsiteX10" fmla="*/ 30957 w 2731294"/>
                <a:gd name="connsiteY10" fmla="*/ 283369 h 519112"/>
                <a:gd name="connsiteX11" fmla="*/ 14288 w 2731294"/>
                <a:gd name="connsiteY11" fmla="*/ 264319 h 519112"/>
                <a:gd name="connsiteX12" fmla="*/ 4763 w 2731294"/>
                <a:gd name="connsiteY12" fmla="*/ 247650 h 519112"/>
                <a:gd name="connsiteX13" fmla="*/ 0 w 2731294"/>
                <a:gd name="connsiteY13" fmla="*/ 228600 h 519112"/>
                <a:gd name="connsiteX14" fmla="*/ 4763 w 2731294"/>
                <a:gd name="connsiteY14" fmla="*/ 209550 h 519112"/>
                <a:gd name="connsiteX15" fmla="*/ 19050 w 2731294"/>
                <a:gd name="connsiteY15" fmla="*/ 195262 h 519112"/>
                <a:gd name="connsiteX16" fmla="*/ 61913 w 2731294"/>
                <a:gd name="connsiteY16" fmla="*/ 173831 h 519112"/>
                <a:gd name="connsiteX17" fmla="*/ 138113 w 2731294"/>
                <a:gd name="connsiteY17" fmla="*/ 157162 h 519112"/>
                <a:gd name="connsiteX18" fmla="*/ 631032 w 2731294"/>
                <a:gd name="connsiteY18" fmla="*/ 221456 h 519112"/>
                <a:gd name="connsiteX19" fmla="*/ 664369 w 2731294"/>
                <a:gd name="connsiteY19" fmla="*/ 226219 h 519112"/>
                <a:gd name="connsiteX20" fmla="*/ 776288 w 2731294"/>
                <a:gd name="connsiteY20" fmla="*/ 230981 h 519112"/>
                <a:gd name="connsiteX21" fmla="*/ 1188244 w 2731294"/>
                <a:gd name="connsiteY21" fmla="*/ 223837 h 519112"/>
                <a:gd name="connsiteX22" fmla="*/ 1695450 w 2731294"/>
                <a:gd name="connsiteY22" fmla="*/ 214312 h 519112"/>
                <a:gd name="connsiteX23" fmla="*/ 2119313 w 2731294"/>
                <a:gd name="connsiteY23" fmla="*/ 209550 h 519112"/>
                <a:gd name="connsiteX24" fmla="*/ 2240757 w 2731294"/>
                <a:gd name="connsiteY24" fmla="*/ 214312 h 519112"/>
                <a:gd name="connsiteX25" fmla="*/ 2295525 w 2731294"/>
                <a:gd name="connsiteY25" fmla="*/ 209550 h 519112"/>
                <a:gd name="connsiteX26" fmla="*/ 2369344 w 2731294"/>
                <a:gd name="connsiteY26" fmla="*/ 204787 h 519112"/>
                <a:gd name="connsiteX27" fmla="*/ 2455069 w 2731294"/>
                <a:gd name="connsiteY27" fmla="*/ 188119 h 519112"/>
                <a:gd name="connsiteX28" fmla="*/ 2514600 w 2731294"/>
                <a:gd name="connsiteY28" fmla="*/ 169069 h 519112"/>
                <a:gd name="connsiteX29" fmla="*/ 2574132 w 2731294"/>
                <a:gd name="connsiteY29" fmla="*/ 138112 h 519112"/>
                <a:gd name="connsiteX30" fmla="*/ 2614613 w 2731294"/>
                <a:gd name="connsiteY30" fmla="*/ 97631 h 519112"/>
                <a:gd name="connsiteX31" fmla="*/ 2640807 w 2731294"/>
                <a:gd name="connsiteY31" fmla="*/ 61912 h 519112"/>
                <a:gd name="connsiteX32" fmla="*/ 2669382 w 2731294"/>
                <a:gd name="connsiteY32" fmla="*/ 26194 h 519112"/>
                <a:gd name="connsiteX33" fmla="*/ 2686050 w 2731294"/>
                <a:gd name="connsiteY33" fmla="*/ 9525 h 519112"/>
                <a:gd name="connsiteX34" fmla="*/ 2700338 w 2731294"/>
                <a:gd name="connsiteY34" fmla="*/ 0 h 519112"/>
                <a:gd name="connsiteX35" fmla="*/ 2709863 w 2731294"/>
                <a:gd name="connsiteY35" fmla="*/ 0 h 519112"/>
                <a:gd name="connsiteX36" fmla="*/ 2724150 w 2731294"/>
                <a:gd name="connsiteY36" fmla="*/ 2381 h 519112"/>
                <a:gd name="connsiteX37" fmla="*/ 2731294 w 2731294"/>
                <a:gd name="connsiteY37" fmla="*/ 19050 h 519112"/>
                <a:gd name="connsiteX38" fmla="*/ 2731294 w 2731294"/>
                <a:gd name="connsiteY38" fmla="*/ 54769 h 519112"/>
                <a:gd name="connsiteX39" fmla="*/ 2724150 w 2731294"/>
                <a:gd name="connsiteY39" fmla="*/ 104775 h 519112"/>
                <a:gd name="connsiteX40" fmla="*/ 2714625 w 2731294"/>
                <a:gd name="connsiteY40" fmla="*/ 152400 h 519112"/>
                <a:gd name="connsiteX41" fmla="*/ 2695575 w 2731294"/>
                <a:gd name="connsiteY41" fmla="*/ 216694 h 519112"/>
                <a:gd name="connsiteX42" fmla="*/ 2659857 w 2731294"/>
                <a:gd name="connsiteY42" fmla="*/ 290512 h 519112"/>
                <a:gd name="connsiteX43" fmla="*/ 2600325 w 2731294"/>
                <a:gd name="connsiteY43" fmla="*/ 402431 h 519112"/>
                <a:gd name="connsiteX44" fmla="*/ 2566988 w 2731294"/>
                <a:gd name="connsiteY44" fmla="*/ 447675 h 519112"/>
                <a:gd name="connsiteX45" fmla="*/ 2519363 w 2731294"/>
                <a:gd name="connsiteY45" fmla="*/ 495300 h 519112"/>
                <a:gd name="connsiteX46" fmla="*/ 2488407 w 2731294"/>
                <a:gd name="connsiteY46" fmla="*/ 511969 h 519112"/>
                <a:gd name="connsiteX47" fmla="*/ 2464594 w 2731294"/>
                <a:gd name="connsiteY47" fmla="*/ 519112 h 519112"/>
                <a:gd name="connsiteX48" fmla="*/ 2445544 w 2731294"/>
                <a:gd name="connsiteY48" fmla="*/ 516731 h 519112"/>
                <a:gd name="connsiteX49" fmla="*/ 2412207 w 2731294"/>
                <a:gd name="connsiteY49" fmla="*/ 504825 h 519112"/>
                <a:gd name="connsiteX50" fmla="*/ 2381250 w 2731294"/>
                <a:gd name="connsiteY50" fmla="*/ 481012 h 519112"/>
                <a:gd name="connsiteX51" fmla="*/ 2340769 w 2731294"/>
                <a:gd name="connsiteY51" fmla="*/ 469106 h 519112"/>
                <a:gd name="connsiteX52" fmla="*/ 2274094 w 2731294"/>
                <a:gd name="connsiteY52" fmla="*/ 459581 h 519112"/>
                <a:gd name="connsiteX53" fmla="*/ 2033588 w 2731294"/>
                <a:gd name="connsiteY53" fmla="*/ 452437 h 519112"/>
                <a:gd name="connsiteX54" fmla="*/ 1447800 w 2731294"/>
                <a:gd name="connsiteY54" fmla="*/ 457200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31294" h="519112">
                  <a:moveTo>
                    <a:pt x="1447800" y="457200"/>
                  </a:moveTo>
                  <a:lnTo>
                    <a:pt x="883444" y="469106"/>
                  </a:lnTo>
                  <a:lnTo>
                    <a:pt x="519113" y="478631"/>
                  </a:lnTo>
                  <a:lnTo>
                    <a:pt x="450057" y="478631"/>
                  </a:lnTo>
                  <a:lnTo>
                    <a:pt x="414338" y="476250"/>
                  </a:lnTo>
                  <a:lnTo>
                    <a:pt x="361950" y="466725"/>
                  </a:lnTo>
                  <a:lnTo>
                    <a:pt x="297657" y="450056"/>
                  </a:lnTo>
                  <a:lnTo>
                    <a:pt x="216694" y="416719"/>
                  </a:lnTo>
                  <a:lnTo>
                    <a:pt x="159544" y="383381"/>
                  </a:lnTo>
                  <a:lnTo>
                    <a:pt x="78582" y="326231"/>
                  </a:lnTo>
                  <a:lnTo>
                    <a:pt x="30957" y="283369"/>
                  </a:lnTo>
                  <a:lnTo>
                    <a:pt x="14288" y="264319"/>
                  </a:lnTo>
                  <a:lnTo>
                    <a:pt x="4763" y="247650"/>
                  </a:lnTo>
                  <a:lnTo>
                    <a:pt x="0" y="228600"/>
                  </a:lnTo>
                  <a:lnTo>
                    <a:pt x="4763" y="209550"/>
                  </a:lnTo>
                  <a:lnTo>
                    <a:pt x="19050" y="195262"/>
                  </a:lnTo>
                  <a:lnTo>
                    <a:pt x="61913" y="173831"/>
                  </a:lnTo>
                  <a:lnTo>
                    <a:pt x="138113" y="157162"/>
                  </a:lnTo>
                  <a:lnTo>
                    <a:pt x="631032" y="221456"/>
                  </a:lnTo>
                  <a:lnTo>
                    <a:pt x="664369" y="226219"/>
                  </a:lnTo>
                  <a:lnTo>
                    <a:pt x="776288" y="230981"/>
                  </a:lnTo>
                  <a:lnTo>
                    <a:pt x="1188244" y="223837"/>
                  </a:lnTo>
                  <a:lnTo>
                    <a:pt x="1695450" y="214312"/>
                  </a:lnTo>
                  <a:lnTo>
                    <a:pt x="2119313" y="209550"/>
                  </a:lnTo>
                  <a:lnTo>
                    <a:pt x="2240757" y="214312"/>
                  </a:lnTo>
                  <a:lnTo>
                    <a:pt x="2295525" y="209550"/>
                  </a:lnTo>
                  <a:lnTo>
                    <a:pt x="2369344" y="204787"/>
                  </a:lnTo>
                  <a:lnTo>
                    <a:pt x="2455069" y="188119"/>
                  </a:lnTo>
                  <a:lnTo>
                    <a:pt x="2514600" y="169069"/>
                  </a:lnTo>
                  <a:lnTo>
                    <a:pt x="2574132" y="138112"/>
                  </a:lnTo>
                  <a:lnTo>
                    <a:pt x="2614613" y="97631"/>
                  </a:lnTo>
                  <a:lnTo>
                    <a:pt x="2640807" y="61912"/>
                  </a:lnTo>
                  <a:lnTo>
                    <a:pt x="2669382" y="26194"/>
                  </a:lnTo>
                  <a:lnTo>
                    <a:pt x="2686050" y="9525"/>
                  </a:lnTo>
                  <a:lnTo>
                    <a:pt x="2700338" y="0"/>
                  </a:lnTo>
                  <a:lnTo>
                    <a:pt x="2709863" y="0"/>
                  </a:lnTo>
                  <a:lnTo>
                    <a:pt x="2724150" y="2381"/>
                  </a:lnTo>
                  <a:lnTo>
                    <a:pt x="2731294" y="19050"/>
                  </a:lnTo>
                  <a:lnTo>
                    <a:pt x="2731294" y="54769"/>
                  </a:lnTo>
                  <a:lnTo>
                    <a:pt x="2724150" y="104775"/>
                  </a:lnTo>
                  <a:lnTo>
                    <a:pt x="2714625" y="152400"/>
                  </a:lnTo>
                  <a:lnTo>
                    <a:pt x="2695575" y="216694"/>
                  </a:lnTo>
                  <a:lnTo>
                    <a:pt x="2659857" y="290512"/>
                  </a:lnTo>
                  <a:lnTo>
                    <a:pt x="2600325" y="402431"/>
                  </a:lnTo>
                  <a:lnTo>
                    <a:pt x="2566988" y="447675"/>
                  </a:lnTo>
                  <a:lnTo>
                    <a:pt x="2519363" y="495300"/>
                  </a:lnTo>
                  <a:lnTo>
                    <a:pt x="2488407" y="511969"/>
                  </a:lnTo>
                  <a:lnTo>
                    <a:pt x="2464594" y="519112"/>
                  </a:lnTo>
                  <a:lnTo>
                    <a:pt x="2445544" y="516731"/>
                  </a:lnTo>
                  <a:lnTo>
                    <a:pt x="2412207" y="504825"/>
                  </a:lnTo>
                  <a:lnTo>
                    <a:pt x="2381250" y="481012"/>
                  </a:lnTo>
                  <a:lnTo>
                    <a:pt x="2340769" y="469106"/>
                  </a:lnTo>
                  <a:lnTo>
                    <a:pt x="2274094" y="459581"/>
                  </a:lnTo>
                  <a:lnTo>
                    <a:pt x="2033588" y="452437"/>
                  </a:lnTo>
                  <a:lnTo>
                    <a:pt x="1447800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EC91C2B0-FD7D-48E2-8041-2600C9D66882}"/>
                </a:ext>
              </a:extLst>
            </p:cNvPr>
            <p:cNvSpPr/>
            <p:nvPr/>
          </p:nvSpPr>
          <p:spPr>
            <a:xfrm>
              <a:off x="7294564" y="3668713"/>
              <a:ext cx="511175" cy="550862"/>
            </a:xfrm>
            <a:custGeom>
              <a:avLst/>
              <a:gdLst>
                <a:gd name="connsiteX0" fmla="*/ 173831 w 511969"/>
                <a:gd name="connsiteY0" fmla="*/ 154782 h 550069"/>
                <a:gd name="connsiteX1" fmla="*/ 259556 w 511969"/>
                <a:gd name="connsiteY1" fmla="*/ 166688 h 550069"/>
                <a:gd name="connsiteX2" fmla="*/ 280987 w 511969"/>
                <a:gd name="connsiteY2" fmla="*/ 166688 h 550069"/>
                <a:gd name="connsiteX3" fmla="*/ 307181 w 511969"/>
                <a:gd name="connsiteY3" fmla="*/ 164307 h 550069"/>
                <a:gd name="connsiteX4" fmla="*/ 345281 w 511969"/>
                <a:gd name="connsiteY4" fmla="*/ 157163 h 550069"/>
                <a:gd name="connsiteX5" fmla="*/ 373856 w 511969"/>
                <a:gd name="connsiteY5" fmla="*/ 145257 h 550069"/>
                <a:gd name="connsiteX6" fmla="*/ 407194 w 511969"/>
                <a:gd name="connsiteY6" fmla="*/ 121444 h 550069"/>
                <a:gd name="connsiteX7" fmla="*/ 431006 w 511969"/>
                <a:gd name="connsiteY7" fmla="*/ 97632 h 550069"/>
                <a:gd name="connsiteX8" fmla="*/ 511969 w 511969"/>
                <a:gd name="connsiteY8" fmla="*/ 0 h 550069"/>
                <a:gd name="connsiteX9" fmla="*/ 428625 w 511969"/>
                <a:gd name="connsiteY9" fmla="*/ 550069 h 550069"/>
                <a:gd name="connsiteX10" fmla="*/ 390525 w 511969"/>
                <a:gd name="connsiteY10" fmla="*/ 502444 h 550069"/>
                <a:gd name="connsiteX11" fmla="*/ 352425 w 511969"/>
                <a:gd name="connsiteY11" fmla="*/ 450057 h 550069"/>
                <a:gd name="connsiteX12" fmla="*/ 304800 w 511969"/>
                <a:gd name="connsiteY12" fmla="*/ 397669 h 550069"/>
                <a:gd name="connsiteX13" fmla="*/ 269081 w 511969"/>
                <a:gd name="connsiteY13" fmla="*/ 359569 h 550069"/>
                <a:gd name="connsiteX14" fmla="*/ 228600 w 511969"/>
                <a:gd name="connsiteY14" fmla="*/ 321469 h 550069"/>
                <a:gd name="connsiteX15" fmla="*/ 171450 w 511969"/>
                <a:gd name="connsiteY15" fmla="*/ 276225 h 550069"/>
                <a:gd name="connsiteX16" fmla="*/ 109537 w 511969"/>
                <a:gd name="connsiteY16" fmla="*/ 233363 h 550069"/>
                <a:gd name="connsiteX17" fmla="*/ 50006 w 511969"/>
                <a:gd name="connsiteY17" fmla="*/ 192882 h 550069"/>
                <a:gd name="connsiteX18" fmla="*/ 19050 w 511969"/>
                <a:gd name="connsiteY18" fmla="*/ 173832 h 550069"/>
                <a:gd name="connsiteX19" fmla="*/ 7144 w 511969"/>
                <a:gd name="connsiteY19" fmla="*/ 161925 h 550069"/>
                <a:gd name="connsiteX20" fmla="*/ 0 w 511969"/>
                <a:gd name="connsiteY20" fmla="*/ 147638 h 550069"/>
                <a:gd name="connsiteX21" fmla="*/ 0 w 511969"/>
                <a:gd name="connsiteY21" fmla="*/ 133350 h 550069"/>
                <a:gd name="connsiteX22" fmla="*/ 7144 w 511969"/>
                <a:gd name="connsiteY22" fmla="*/ 123825 h 550069"/>
                <a:gd name="connsiteX23" fmla="*/ 30956 w 511969"/>
                <a:gd name="connsiteY23" fmla="*/ 119063 h 550069"/>
                <a:gd name="connsiteX24" fmla="*/ 173831 w 511969"/>
                <a:gd name="connsiteY24" fmla="*/ 154782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1969" h="550069">
                  <a:moveTo>
                    <a:pt x="173831" y="154782"/>
                  </a:moveTo>
                  <a:lnTo>
                    <a:pt x="259556" y="166688"/>
                  </a:lnTo>
                  <a:lnTo>
                    <a:pt x="280987" y="166688"/>
                  </a:lnTo>
                  <a:lnTo>
                    <a:pt x="307181" y="164307"/>
                  </a:lnTo>
                  <a:lnTo>
                    <a:pt x="345281" y="157163"/>
                  </a:lnTo>
                  <a:lnTo>
                    <a:pt x="373856" y="145257"/>
                  </a:lnTo>
                  <a:lnTo>
                    <a:pt x="407194" y="121444"/>
                  </a:lnTo>
                  <a:lnTo>
                    <a:pt x="431006" y="97632"/>
                  </a:lnTo>
                  <a:lnTo>
                    <a:pt x="511969" y="0"/>
                  </a:lnTo>
                  <a:lnTo>
                    <a:pt x="428625" y="550069"/>
                  </a:lnTo>
                  <a:lnTo>
                    <a:pt x="390525" y="502444"/>
                  </a:lnTo>
                  <a:lnTo>
                    <a:pt x="352425" y="450057"/>
                  </a:lnTo>
                  <a:lnTo>
                    <a:pt x="304800" y="397669"/>
                  </a:lnTo>
                  <a:lnTo>
                    <a:pt x="269081" y="359569"/>
                  </a:lnTo>
                  <a:lnTo>
                    <a:pt x="228600" y="321469"/>
                  </a:lnTo>
                  <a:lnTo>
                    <a:pt x="171450" y="276225"/>
                  </a:lnTo>
                  <a:lnTo>
                    <a:pt x="109537" y="233363"/>
                  </a:lnTo>
                  <a:lnTo>
                    <a:pt x="50006" y="192882"/>
                  </a:lnTo>
                  <a:lnTo>
                    <a:pt x="19050" y="173832"/>
                  </a:lnTo>
                  <a:lnTo>
                    <a:pt x="7144" y="161925"/>
                  </a:lnTo>
                  <a:lnTo>
                    <a:pt x="0" y="147638"/>
                  </a:lnTo>
                  <a:lnTo>
                    <a:pt x="0" y="133350"/>
                  </a:lnTo>
                  <a:lnTo>
                    <a:pt x="7144" y="123825"/>
                  </a:lnTo>
                  <a:lnTo>
                    <a:pt x="30956" y="119063"/>
                  </a:lnTo>
                  <a:lnTo>
                    <a:pt x="173831" y="154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64633052-073F-4F9A-9159-D635220537EC}"/>
                </a:ext>
              </a:extLst>
            </p:cNvPr>
            <p:cNvSpPr/>
            <p:nvPr/>
          </p:nvSpPr>
          <p:spPr>
            <a:xfrm>
              <a:off x="5929314" y="3957638"/>
              <a:ext cx="466725" cy="1524000"/>
            </a:xfrm>
            <a:custGeom>
              <a:avLst/>
              <a:gdLst>
                <a:gd name="connsiteX0" fmla="*/ 178593 w 466725"/>
                <a:gd name="connsiteY0" fmla="*/ 1050131 h 1524000"/>
                <a:gd name="connsiteX1" fmla="*/ 180975 w 466725"/>
                <a:gd name="connsiteY1" fmla="*/ 421481 h 1524000"/>
                <a:gd name="connsiteX2" fmla="*/ 171450 w 466725"/>
                <a:gd name="connsiteY2" fmla="*/ 326231 h 1524000"/>
                <a:gd name="connsiteX3" fmla="*/ 157162 w 466725"/>
                <a:gd name="connsiteY3" fmla="*/ 259556 h 1524000"/>
                <a:gd name="connsiteX4" fmla="*/ 142875 w 466725"/>
                <a:gd name="connsiteY4" fmla="*/ 192881 h 1524000"/>
                <a:gd name="connsiteX5" fmla="*/ 116681 w 466725"/>
                <a:gd name="connsiteY5" fmla="*/ 152400 h 1524000"/>
                <a:gd name="connsiteX6" fmla="*/ 90487 w 466725"/>
                <a:gd name="connsiteY6" fmla="*/ 121443 h 1524000"/>
                <a:gd name="connsiteX7" fmla="*/ 47625 w 466725"/>
                <a:gd name="connsiteY7" fmla="*/ 85725 h 1524000"/>
                <a:gd name="connsiteX8" fmla="*/ 9525 w 466725"/>
                <a:gd name="connsiteY8" fmla="*/ 50006 h 1524000"/>
                <a:gd name="connsiteX9" fmla="*/ 0 w 466725"/>
                <a:gd name="connsiteY9" fmla="*/ 33337 h 1524000"/>
                <a:gd name="connsiteX10" fmla="*/ 0 w 466725"/>
                <a:gd name="connsiteY10" fmla="*/ 19050 h 1524000"/>
                <a:gd name="connsiteX11" fmla="*/ 9525 w 466725"/>
                <a:gd name="connsiteY11" fmla="*/ 7143 h 1524000"/>
                <a:gd name="connsiteX12" fmla="*/ 42862 w 466725"/>
                <a:gd name="connsiteY12" fmla="*/ 0 h 1524000"/>
                <a:gd name="connsiteX13" fmla="*/ 104775 w 466725"/>
                <a:gd name="connsiteY13" fmla="*/ 0 h 1524000"/>
                <a:gd name="connsiteX14" fmla="*/ 192881 w 466725"/>
                <a:gd name="connsiteY14" fmla="*/ 19050 h 1524000"/>
                <a:gd name="connsiteX15" fmla="*/ 273843 w 466725"/>
                <a:gd name="connsiteY15" fmla="*/ 45243 h 1524000"/>
                <a:gd name="connsiteX16" fmla="*/ 354806 w 466725"/>
                <a:gd name="connsiteY16" fmla="*/ 76200 h 1524000"/>
                <a:gd name="connsiteX17" fmla="*/ 404812 w 466725"/>
                <a:gd name="connsiteY17" fmla="*/ 100012 h 1524000"/>
                <a:gd name="connsiteX18" fmla="*/ 433387 w 466725"/>
                <a:gd name="connsiteY18" fmla="*/ 119062 h 1524000"/>
                <a:gd name="connsiteX19" fmla="*/ 452437 w 466725"/>
                <a:gd name="connsiteY19" fmla="*/ 140493 h 1524000"/>
                <a:gd name="connsiteX20" fmla="*/ 461962 w 466725"/>
                <a:gd name="connsiteY20" fmla="*/ 159543 h 1524000"/>
                <a:gd name="connsiteX21" fmla="*/ 466725 w 466725"/>
                <a:gd name="connsiteY21" fmla="*/ 180975 h 1524000"/>
                <a:gd name="connsiteX22" fmla="*/ 464343 w 466725"/>
                <a:gd name="connsiteY22" fmla="*/ 200025 h 1524000"/>
                <a:gd name="connsiteX23" fmla="*/ 452437 w 466725"/>
                <a:gd name="connsiteY23" fmla="*/ 226218 h 1524000"/>
                <a:gd name="connsiteX24" fmla="*/ 442912 w 466725"/>
                <a:gd name="connsiteY24" fmla="*/ 259556 h 1524000"/>
                <a:gd name="connsiteX25" fmla="*/ 433387 w 466725"/>
                <a:gd name="connsiteY25" fmla="*/ 319087 h 1524000"/>
                <a:gd name="connsiteX26" fmla="*/ 431006 w 466725"/>
                <a:gd name="connsiteY26" fmla="*/ 385762 h 1524000"/>
                <a:gd name="connsiteX27" fmla="*/ 428625 w 466725"/>
                <a:gd name="connsiteY27" fmla="*/ 509587 h 1524000"/>
                <a:gd name="connsiteX28" fmla="*/ 426243 w 466725"/>
                <a:gd name="connsiteY28" fmla="*/ 1500187 h 1524000"/>
                <a:gd name="connsiteX29" fmla="*/ 178593 w 466725"/>
                <a:gd name="connsiteY29" fmla="*/ 1524000 h 1524000"/>
                <a:gd name="connsiteX30" fmla="*/ 178593 w 466725"/>
                <a:gd name="connsiteY30" fmla="*/ 105013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66725" h="1524000">
                  <a:moveTo>
                    <a:pt x="178593" y="1050131"/>
                  </a:moveTo>
                  <a:lnTo>
                    <a:pt x="180975" y="421481"/>
                  </a:lnTo>
                  <a:lnTo>
                    <a:pt x="171450" y="326231"/>
                  </a:lnTo>
                  <a:lnTo>
                    <a:pt x="157162" y="259556"/>
                  </a:lnTo>
                  <a:lnTo>
                    <a:pt x="142875" y="192881"/>
                  </a:lnTo>
                  <a:lnTo>
                    <a:pt x="116681" y="152400"/>
                  </a:lnTo>
                  <a:lnTo>
                    <a:pt x="90487" y="121443"/>
                  </a:lnTo>
                  <a:lnTo>
                    <a:pt x="47625" y="85725"/>
                  </a:lnTo>
                  <a:lnTo>
                    <a:pt x="9525" y="50006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2" y="0"/>
                  </a:lnTo>
                  <a:lnTo>
                    <a:pt x="104775" y="0"/>
                  </a:lnTo>
                  <a:lnTo>
                    <a:pt x="192881" y="19050"/>
                  </a:lnTo>
                  <a:lnTo>
                    <a:pt x="273843" y="45243"/>
                  </a:lnTo>
                  <a:lnTo>
                    <a:pt x="354806" y="76200"/>
                  </a:lnTo>
                  <a:lnTo>
                    <a:pt x="404812" y="100012"/>
                  </a:lnTo>
                  <a:lnTo>
                    <a:pt x="433387" y="119062"/>
                  </a:lnTo>
                  <a:lnTo>
                    <a:pt x="452437" y="140493"/>
                  </a:lnTo>
                  <a:lnTo>
                    <a:pt x="461962" y="159543"/>
                  </a:lnTo>
                  <a:lnTo>
                    <a:pt x="466725" y="180975"/>
                  </a:lnTo>
                  <a:cubicBezTo>
                    <a:pt x="464231" y="198429"/>
                    <a:pt x="464343" y="192031"/>
                    <a:pt x="464343" y="200025"/>
                  </a:cubicBezTo>
                  <a:lnTo>
                    <a:pt x="452437" y="226218"/>
                  </a:lnTo>
                  <a:lnTo>
                    <a:pt x="442912" y="259556"/>
                  </a:lnTo>
                  <a:lnTo>
                    <a:pt x="433387" y="319087"/>
                  </a:lnTo>
                  <a:cubicBezTo>
                    <a:pt x="432593" y="341312"/>
                    <a:pt x="431800" y="363537"/>
                    <a:pt x="431006" y="385762"/>
                  </a:cubicBezTo>
                  <a:cubicBezTo>
                    <a:pt x="430212" y="427037"/>
                    <a:pt x="429419" y="468312"/>
                    <a:pt x="428625" y="509587"/>
                  </a:cubicBezTo>
                  <a:lnTo>
                    <a:pt x="426243" y="1500187"/>
                  </a:lnTo>
                  <a:lnTo>
                    <a:pt x="178593" y="1524000"/>
                  </a:lnTo>
                  <a:lnTo>
                    <a:pt x="178593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B93FC584-7C60-4E6B-B061-47476D902B1E}"/>
                </a:ext>
              </a:extLst>
            </p:cNvPr>
            <p:cNvSpPr/>
            <p:nvPr/>
          </p:nvSpPr>
          <p:spPr>
            <a:xfrm>
              <a:off x="4232275" y="5256213"/>
              <a:ext cx="3989388" cy="565150"/>
            </a:xfrm>
            <a:custGeom>
              <a:avLst/>
              <a:gdLst>
                <a:gd name="connsiteX0" fmla="*/ 1897873 w 3989810"/>
                <a:gd name="connsiteY0" fmla="*/ 325632 h 565744"/>
                <a:gd name="connsiteX1" fmla="*/ 1578820 w 3989810"/>
                <a:gd name="connsiteY1" fmla="*/ 365103 h 565744"/>
                <a:gd name="connsiteX2" fmla="*/ 1295948 w 3989810"/>
                <a:gd name="connsiteY2" fmla="*/ 404573 h 565744"/>
                <a:gd name="connsiteX3" fmla="*/ 980184 w 3989810"/>
                <a:gd name="connsiteY3" fmla="*/ 460490 h 565744"/>
                <a:gd name="connsiteX4" fmla="*/ 720337 w 3989810"/>
                <a:gd name="connsiteY4" fmla="*/ 506539 h 565744"/>
                <a:gd name="connsiteX5" fmla="*/ 463778 w 3989810"/>
                <a:gd name="connsiteY5" fmla="*/ 565744 h 565744"/>
                <a:gd name="connsiteX6" fmla="*/ 411151 w 3989810"/>
                <a:gd name="connsiteY6" fmla="*/ 565744 h 565744"/>
                <a:gd name="connsiteX7" fmla="*/ 358524 w 3989810"/>
                <a:gd name="connsiteY7" fmla="*/ 549298 h 565744"/>
                <a:gd name="connsiteX8" fmla="*/ 279583 w 3989810"/>
                <a:gd name="connsiteY8" fmla="*/ 506539 h 565744"/>
                <a:gd name="connsiteX9" fmla="*/ 184196 w 3989810"/>
                <a:gd name="connsiteY9" fmla="*/ 434176 h 565744"/>
                <a:gd name="connsiteX10" fmla="*/ 85519 w 3989810"/>
                <a:gd name="connsiteY10" fmla="*/ 342078 h 565744"/>
                <a:gd name="connsiteX11" fmla="*/ 49338 w 3989810"/>
                <a:gd name="connsiteY11" fmla="*/ 299318 h 565744"/>
                <a:gd name="connsiteX12" fmla="*/ 23024 w 3989810"/>
                <a:gd name="connsiteY12" fmla="*/ 256559 h 565744"/>
                <a:gd name="connsiteX13" fmla="*/ 0 w 3989810"/>
                <a:gd name="connsiteY13" fmla="*/ 194064 h 565744"/>
                <a:gd name="connsiteX14" fmla="*/ 3289 w 3989810"/>
                <a:gd name="connsiteY14" fmla="*/ 174328 h 565744"/>
                <a:gd name="connsiteX15" fmla="*/ 13157 w 3989810"/>
                <a:gd name="connsiteY15" fmla="*/ 161172 h 565744"/>
                <a:gd name="connsiteX16" fmla="*/ 36181 w 3989810"/>
                <a:gd name="connsiteY16" fmla="*/ 164461 h 565744"/>
                <a:gd name="connsiteX17" fmla="*/ 82230 w 3989810"/>
                <a:gd name="connsiteY17" fmla="*/ 190774 h 565744"/>
                <a:gd name="connsiteX18" fmla="*/ 144725 w 3989810"/>
                <a:gd name="connsiteY18" fmla="*/ 230245 h 565744"/>
                <a:gd name="connsiteX19" fmla="*/ 197352 w 3989810"/>
                <a:gd name="connsiteY19" fmla="*/ 256559 h 565744"/>
                <a:gd name="connsiteX20" fmla="*/ 236823 w 3989810"/>
                <a:gd name="connsiteY20" fmla="*/ 266426 h 565744"/>
                <a:gd name="connsiteX21" fmla="*/ 315764 w 3989810"/>
                <a:gd name="connsiteY21" fmla="*/ 282872 h 565744"/>
                <a:gd name="connsiteX22" fmla="*/ 421019 w 3989810"/>
                <a:gd name="connsiteY22" fmla="*/ 289451 h 565744"/>
                <a:gd name="connsiteX23" fmla="*/ 565744 w 3989810"/>
                <a:gd name="connsiteY23" fmla="*/ 273005 h 565744"/>
                <a:gd name="connsiteX24" fmla="*/ 894665 w 3989810"/>
                <a:gd name="connsiteY24" fmla="*/ 240113 h 565744"/>
                <a:gd name="connsiteX25" fmla="*/ 1338708 w 3989810"/>
                <a:gd name="connsiteY25" fmla="*/ 194064 h 565744"/>
                <a:gd name="connsiteX26" fmla="*/ 1884716 w 3989810"/>
                <a:gd name="connsiteY26" fmla="*/ 138147 h 565744"/>
                <a:gd name="connsiteX27" fmla="*/ 2114961 w 3989810"/>
                <a:gd name="connsiteY27" fmla="*/ 118412 h 565744"/>
                <a:gd name="connsiteX28" fmla="*/ 2355073 w 3989810"/>
                <a:gd name="connsiteY28" fmla="*/ 101966 h 565744"/>
                <a:gd name="connsiteX29" fmla="*/ 2868190 w 3989810"/>
                <a:gd name="connsiteY29" fmla="*/ 72363 h 565744"/>
                <a:gd name="connsiteX30" fmla="*/ 3124748 w 3989810"/>
                <a:gd name="connsiteY30" fmla="*/ 52628 h 565744"/>
                <a:gd name="connsiteX31" fmla="*/ 3328679 w 3989810"/>
                <a:gd name="connsiteY31" fmla="*/ 29603 h 565744"/>
                <a:gd name="connsiteX32" fmla="*/ 3506296 w 3989810"/>
                <a:gd name="connsiteY32" fmla="*/ 0 h 565744"/>
                <a:gd name="connsiteX33" fmla="*/ 3572080 w 3989810"/>
                <a:gd name="connsiteY33" fmla="*/ 3290 h 565744"/>
                <a:gd name="connsiteX34" fmla="*/ 3670757 w 3989810"/>
                <a:gd name="connsiteY34" fmla="*/ 29603 h 565744"/>
                <a:gd name="connsiteX35" fmla="*/ 3815482 w 3989810"/>
                <a:gd name="connsiteY35" fmla="*/ 88809 h 565744"/>
                <a:gd name="connsiteX36" fmla="*/ 3881266 w 3989810"/>
                <a:gd name="connsiteY36" fmla="*/ 121701 h 565744"/>
                <a:gd name="connsiteX37" fmla="*/ 3917447 w 3989810"/>
                <a:gd name="connsiteY37" fmla="*/ 151304 h 565744"/>
                <a:gd name="connsiteX38" fmla="*/ 3947050 w 3989810"/>
                <a:gd name="connsiteY38" fmla="*/ 177618 h 565744"/>
                <a:gd name="connsiteX39" fmla="*/ 3976653 w 3989810"/>
                <a:gd name="connsiteY39" fmla="*/ 210510 h 565744"/>
                <a:gd name="connsiteX40" fmla="*/ 3989810 w 3989810"/>
                <a:gd name="connsiteY40" fmla="*/ 240113 h 565744"/>
                <a:gd name="connsiteX41" fmla="*/ 3986521 w 3989810"/>
                <a:gd name="connsiteY41" fmla="*/ 259848 h 565744"/>
                <a:gd name="connsiteX42" fmla="*/ 3963496 w 3989810"/>
                <a:gd name="connsiteY42" fmla="*/ 286162 h 565744"/>
                <a:gd name="connsiteX43" fmla="*/ 3920737 w 3989810"/>
                <a:gd name="connsiteY43" fmla="*/ 302608 h 565744"/>
                <a:gd name="connsiteX44" fmla="*/ 3858242 w 3989810"/>
                <a:gd name="connsiteY44" fmla="*/ 312475 h 565744"/>
                <a:gd name="connsiteX45" fmla="*/ 3736541 w 3989810"/>
                <a:gd name="connsiteY45" fmla="*/ 315764 h 565744"/>
                <a:gd name="connsiteX46" fmla="*/ 3545767 w 3989810"/>
                <a:gd name="connsiteY46" fmla="*/ 296029 h 565744"/>
                <a:gd name="connsiteX47" fmla="*/ 3289209 w 3989810"/>
                <a:gd name="connsiteY47" fmla="*/ 282872 h 565744"/>
                <a:gd name="connsiteX48" fmla="*/ 3081988 w 3989810"/>
                <a:gd name="connsiteY48" fmla="*/ 273005 h 565744"/>
                <a:gd name="connsiteX49" fmla="*/ 2710308 w 3989810"/>
                <a:gd name="connsiteY49" fmla="*/ 266426 h 565744"/>
                <a:gd name="connsiteX50" fmla="*/ 2430725 w 3989810"/>
                <a:gd name="connsiteY50" fmla="*/ 279583 h 565744"/>
                <a:gd name="connsiteX51" fmla="*/ 1897873 w 3989810"/>
                <a:gd name="connsiteY51" fmla="*/ 325632 h 5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9810" h="565744">
                  <a:moveTo>
                    <a:pt x="1897873" y="325632"/>
                  </a:moveTo>
                  <a:lnTo>
                    <a:pt x="1578820" y="365103"/>
                  </a:lnTo>
                  <a:lnTo>
                    <a:pt x="1295948" y="404573"/>
                  </a:lnTo>
                  <a:lnTo>
                    <a:pt x="980184" y="460490"/>
                  </a:lnTo>
                  <a:lnTo>
                    <a:pt x="720337" y="506539"/>
                  </a:lnTo>
                  <a:lnTo>
                    <a:pt x="463778" y="565744"/>
                  </a:lnTo>
                  <a:lnTo>
                    <a:pt x="411151" y="565744"/>
                  </a:lnTo>
                  <a:lnTo>
                    <a:pt x="358524" y="549298"/>
                  </a:lnTo>
                  <a:lnTo>
                    <a:pt x="279583" y="506539"/>
                  </a:lnTo>
                  <a:lnTo>
                    <a:pt x="184196" y="434176"/>
                  </a:lnTo>
                  <a:lnTo>
                    <a:pt x="85519" y="342078"/>
                  </a:lnTo>
                  <a:lnTo>
                    <a:pt x="49338" y="299318"/>
                  </a:lnTo>
                  <a:lnTo>
                    <a:pt x="23024" y="256559"/>
                  </a:lnTo>
                  <a:lnTo>
                    <a:pt x="0" y="194064"/>
                  </a:lnTo>
                  <a:lnTo>
                    <a:pt x="3289" y="174328"/>
                  </a:lnTo>
                  <a:lnTo>
                    <a:pt x="13157" y="161172"/>
                  </a:lnTo>
                  <a:lnTo>
                    <a:pt x="36181" y="164461"/>
                  </a:lnTo>
                  <a:lnTo>
                    <a:pt x="82230" y="190774"/>
                  </a:lnTo>
                  <a:lnTo>
                    <a:pt x="144725" y="230245"/>
                  </a:lnTo>
                  <a:lnTo>
                    <a:pt x="197352" y="256559"/>
                  </a:lnTo>
                  <a:lnTo>
                    <a:pt x="236823" y="266426"/>
                  </a:lnTo>
                  <a:lnTo>
                    <a:pt x="315764" y="282872"/>
                  </a:lnTo>
                  <a:lnTo>
                    <a:pt x="421019" y="289451"/>
                  </a:lnTo>
                  <a:lnTo>
                    <a:pt x="565744" y="273005"/>
                  </a:lnTo>
                  <a:lnTo>
                    <a:pt x="894665" y="240113"/>
                  </a:lnTo>
                  <a:lnTo>
                    <a:pt x="1338708" y="194064"/>
                  </a:lnTo>
                  <a:lnTo>
                    <a:pt x="1884716" y="138147"/>
                  </a:lnTo>
                  <a:lnTo>
                    <a:pt x="2114961" y="118412"/>
                  </a:lnTo>
                  <a:lnTo>
                    <a:pt x="2355073" y="101966"/>
                  </a:lnTo>
                  <a:lnTo>
                    <a:pt x="2868190" y="72363"/>
                  </a:lnTo>
                  <a:lnTo>
                    <a:pt x="3124748" y="52628"/>
                  </a:lnTo>
                  <a:lnTo>
                    <a:pt x="3328679" y="29603"/>
                  </a:lnTo>
                  <a:lnTo>
                    <a:pt x="3506296" y="0"/>
                  </a:lnTo>
                  <a:lnTo>
                    <a:pt x="3572080" y="3290"/>
                  </a:lnTo>
                  <a:lnTo>
                    <a:pt x="3670757" y="29603"/>
                  </a:lnTo>
                  <a:lnTo>
                    <a:pt x="3815482" y="88809"/>
                  </a:lnTo>
                  <a:lnTo>
                    <a:pt x="3881266" y="121701"/>
                  </a:lnTo>
                  <a:lnTo>
                    <a:pt x="3917447" y="151304"/>
                  </a:lnTo>
                  <a:lnTo>
                    <a:pt x="3947050" y="177618"/>
                  </a:lnTo>
                  <a:lnTo>
                    <a:pt x="3976653" y="210510"/>
                  </a:lnTo>
                  <a:lnTo>
                    <a:pt x="3989810" y="240113"/>
                  </a:lnTo>
                  <a:lnTo>
                    <a:pt x="3986521" y="259848"/>
                  </a:lnTo>
                  <a:lnTo>
                    <a:pt x="3963496" y="286162"/>
                  </a:lnTo>
                  <a:lnTo>
                    <a:pt x="3920737" y="302608"/>
                  </a:lnTo>
                  <a:lnTo>
                    <a:pt x="3858242" y="312475"/>
                  </a:lnTo>
                  <a:lnTo>
                    <a:pt x="3736541" y="315764"/>
                  </a:lnTo>
                  <a:lnTo>
                    <a:pt x="3545767" y="296029"/>
                  </a:lnTo>
                  <a:lnTo>
                    <a:pt x="3289209" y="282872"/>
                  </a:lnTo>
                  <a:lnTo>
                    <a:pt x="3081988" y="273005"/>
                  </a:lnTo>
                  <a:lnTo>
                    <a:pt x="2710308" y="266426"/>
                  </a:lnTo>
                  <a:lnTo>
                    <a:pt x="2430725" y="279583"/>
                  </a:lnTo>
                  <a:lnTo>
                    <a:pt x="1897873" y="325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2976895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複合語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綿 枝 費 税 輸 団 衛 耕 損 険 務 粉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1680050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CB89570-7DDF-43FE-8542-BB69D39D9ED0}"/>
              </a:ext>
            </a:extLst>
          </p:cNvPr>
          <p:cNvSpPr/>
          <p:nvPr/>
        </p:nvSpPr>
        <p:spPr>
          <a:xfrm>
            <a:off x="4141789" y="1517650"/>
            <a:ext cx="896937" cy="1338262"/>
          </a:xfrm>
          <a:custGeom>
            <a:avLst/>
            <a:gdLst>
              <a:gd name="connsiteX0" fmla="*/ 578644 w 897731"/>
              <a:gd name="connsiteY0" fmla="*/ 690562 h 1338262"/>
              <a:gd name="connsiteX1" fmla="*/ 466725 w 897731"/>
              <a:gd name="connsiteY1" fmla="*/ 845343 h 1338262"/>
              <a:gd name="connsiteX2" fmla="*/ 376237 w 897731"/>
              <a:gd name="connsiteY2" fmla="*/ 966787 h 1338262"/>
              <a:gd name="connsiteX3" fmla="*/ 273844 w 897731"/>
              <a:gd name="connsiteY3" fmla="*/ 1109662 h 1338262"/>
              <a:gd name="connsiteX4" fmla="*/ 157162 w 897731"/>
              <a:gd name="connsiteY4" fmla="*/ 1269206 h 1338262"/>
              <a:gd name="connsiteX5" fmla="*/ 107156 w 897731"/>
              <a:gd name="connsiteY5" fmla="*/ 1338262 h 1338262"/>
              <a:gd name="connsiteX6" fmla="*/ 0 w 897731"/>
              <a:gd name="connsiteY6" fmla="*/ 1273968 h 1338262"/>
              <a:gd name="connsiteX7" fmla="*/ 71437 w 897731"/>
              <a:gd name="connsiteY7" fmla="*/ 1138237 h 1338262"/>
              <a:gd name="connsiteX8" fmla="*/ 152400 w 897731"/>
              <a:gd name="connsiteY8" fmla="*/ 1007268 h 1338262"/>
              <a:gd name="connsiteX9" fmla="*/ 252412 w 897731"/>
              <a:gd name="connsiteY9" fmla="*/ 845343 h 1338262"/>
              <a:gd name="connsiteX10" fmla="*/ 364331 w 897731"/>
              <a:gd name="connsiteY10" fmla="*/ 657225 h 1338262"/>
              <a:gd name="connsiteX11" fmla="*/ 485775 w 897731"/>
              <a:gd name="connsiteY11" fmla="*/ 433387 h 1338262"/>
              <a:gd name="connsiteX12" fmla="*/ 516731 w 897731"/>
              <a:gd name="connsiteY12" fmla="*/ 369093 h 1338262"/>
              <a:gd name="connsiteX13" fmla="*/ 538162 w 897731"/>
              <a:gd name="connsiteY13" fmla="*/ 323850 h 1338262"/>
              <a:gd name="connsiteX14" fmla="*/ 557212 w 897731"/>
              <a:gd name="connsiteY14" fmla="*/ 273843 h 1338262"/>
              <a:gd name="connsiteX15" fmla="*/ 564356 w 897731"/>
              <a:gd name="connsiteY15" fmla="*/ 247650 h 1338262"/>
              <a:gd name="connsiteX16" fmla="*/ 564356 w 897731"/>
              <a:gd name="connsiteY16" fmla="*/ 211931 h 1338262"/>
              <a:gd name="connsiteX17" fmla="*/ 557212 w 897731"/>
              <a:gd name="connsiteY17" fmla="*/ 171450 h 1338262"/>
              <a:gd name="connsiteX18" fmla="*/ 540544 w 897731"/>
              <a:gd name="connsiteY18" fmla="*/ 135731 h 1338262"/>
              <a:gd name="connsiteX19" fmla="*/ 519112 w 897731"/>
              <a:gd name="connsiteY19" fmla="*/ 102393 h 1338262"/>
              <a:gd name="connsiteX20" fmla="*/ 497681 w 897731"/>
              <a:gd name="connsiteY20" fmla="*/ 78581 h 1338262"/>
              <a:gd name="connsiteX21" fmla="*/ 476250 w 897731"/>
              <a:gd name="connsiteY21" fmla="*/ 64293 h 1338262"/>
              <a:gd name="connsiteX22" fmla="*/ 464344 w 897731"/>
              <a:gd name="connsiteY22" fmla="*/ 47625 h 1338262"/>
              <a:gd name="connsiteX23" fmla="*/ 459581 w 897731"/>
              <a:gd name="connsiteY23" fmla="*/ 23812 h 1338262"/>
              <a:gd name="connsiteX24" fmla="*/ 464344 w 897731"/>
              <a:gd name="connsiteY24" fmla="*/ 7143 h 1338262"/>
              <a:gd name="connsiteX25" fmla="*/ 476250 w 897731"/>
              <a:gd name="connsiteY25" fmla="*/ 0 h 1338262"/>
              <a:gd name="connsiteX26" fmla="*/ 492919 w 897731"/>
              <a:gd name="connsiteY26" fmla="*/ 2381 h 1338262"/>
              <a:gd name="connsiteX27" fmla="*/ 531019 w 897731"/>
              <a:gd name="connsiteY27" fmla="*/ 19050 h 1338262"/>
              <a:gd name="connsiteX28" fmla="*/ 581025 w 897731"/>
              <a:gd name="connsiteY28" fmla="*/ 30956 h 1338262"/>
              <a:gd name="connsiteX29" fmla="*/ 647700 w 897731"/>
              <a:gd name="connsiteY29" fmla="*/ 54768 h 1338262"/>
              <a:gd name="connsiteX30" fmla="*/ 700087 w 897731"/>
              <a:gd name="connsiteY30" fmla="*/ 80962 h 1338262"/>
              <a:gd name="connsiteX31" fmla="*/ 738187 w 897731"/>
              <a:gd name="connsiteY31" fmla="*/ 102393 h 1338262"/>
              <a:gd name="connsiteX32" fmla="*/ 773906 w 897731"/>
              <a:gd name="connsiteY32" fmla="*/ 128587 h 1338262"/>
              <a:gd name="connsiteX33" fmla="*/ 804862 w 897731"/>
              <a:gd name="connsiteY33" fmla="*/ 157162 h 1338262"/>
              <a:gd name="connsiteX34" fmla="*/ 838200 w 897731"/>
              <a:gd name="connsiteY34" fmla="*/ 190500 h 1338262"/>
              <a:gd name="connsiteX35" fmla="*/ 862012 w 897731"/>
              <a:gd name="connsiteY35" fmla="*/ 216693 h 1338262"/>
              <a:gd name="connsiteX36" fmla="*/ 873919 w 897731"/>
              <a:gd name="connsiteY36" fmla="*/ 235743 h 1338262"/>
              <a:gd name="connsiteX37" fmla="*/ 883444 w 897731"/>
              <a:gd name="connsiteY37" fmla="*/ 257175 h 1338262"/>
              <a:gd name="connsiteX38" fmla="*/ 892969 w 897731"/>
              <a:gd name="connsiteY38" fmla="*/ 285750 h 1338262"/>
              <a:gd name="connsiteX39" fmla="*/ 897731 w 897731"/>
              <a:gd name="connsiteY39" fmla="*/ 319087 h 1338262"/>
              <a:gd name="connsiteX40" fmla="*/ 895350 w 897731"/>
              <a:gd name="connsiteY40" fmla="*/ 338137 h 1338262"/>
              <a:gd name="connsiteX41" fmla="*/ 883444 w 897731"/>
              <a:gd name="connsiteY41" fmla="*/ 359568 h 1338262"/>
              <a:gd name="connsiteX42" fmla="*/ 866775 w 897731"/>
              <a:gd name="connsiteY42" fmla="*/ 376237 h 1338262"/>
              <a:gd name="connsiteX43" fmla="*/ 828675 w 897731"/>
              <a:gd name="connsiteY43" fmla="*/ 390525 h 1338262"/>
              <a:gd name="connsiteX44" fmla="*/ 809625 w 897731"/>
              <a:gd name="connsiteY44" fmla="*/ 395287 h 1338262"/>
              <a:gd name="connsiteX45" fmla="*/ 731044 w 897731"/>
              <a:gd name="connsiteY45" fmla="*/ 485775 h 1338262"/>
              <a:gd name="connsiteX46" fmla="*/ 638175 w 897731"/>
              <a:gd name="connsiteY46" fmla="*/ 614362 h 1338262"/>
              <a:gd name="connsiteX47" fmla="*/ 578644 w 897731"/>
              <a:gd name="connsiteY47" fmla="*/ 690562 h 133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97731" h="1338262">
                <a:moveTo>
                  <a:pt x="578644" y="690562"/>
                </a:moveTo>
                <a:lnTo>
                  <a:pt x="466725" y="845343"/>
                </a:lnTo>
                <a:lnTo>
                  <a:pt x="376237" y="966787"/>
                </a:lnTo>
                <a:lnTo>
                  <a:pt x="273844" y="1109662"/>
                </a:lnTo>
                <a:lnTo>
                  <a:pt x="157162" y="1269206"/>
                </a:lnTo>
                <a:lnTo>
                  <a:pt x="107156" y="1338262"/>
                </a:lnTo>
                <a:lnTo>
                  <a:pt x="0" y="1273968"/>
                </a:lnTo>
                <a:lnTo>
                  <a:pt x="71437" y="1138237"/>
                </a:lnTo>
                <a:lnTo>
                  <a:pt x="152400" y="1007268"/>
                </a:lnTo>
                <a:lnTo>
                  <a:pt x="252412" y="845343"/>
                </a:lnTo>
                <a:lnTo>
                  <a:pt x="364331" y="657225"/>
                </a:lnTo>
                <a:lnTo>
                  <a:pt x="485775" y="433387"/>
                </a:lnTo>
                <a:lnTo>
                  <a:pt x="516731" y="369093"/>
                </a:lnTo>
                <a:lnTo>
                  <a:pt x="538162" y="323850"/>
                </a:lnTo>
                <a:lnTo>
                  <a:pt x="557212" y="273843"/>
                </a:lnTo>
                <a:lnTo>
                  <a:pt x="564356" y="247650"/>
                </a:lnTo>
                <a:lnTo>
                  <a:pt x="564356" y="211931"/>
                </a:lnTo>
                <a:lnTo>
                  <a:pt x="557212" y="171450"/>
                </a:lnTo>
                <a:lnTo>
                  <a:pt x="540544" y="135731"/>
                </a:lnTo>
                <a:lnTo>
                  <a:pt x="519112" y="102393"/>
                </a:lnTo>
                <a:lnTo>
                  <a:pt x="497681" y="78581"/>
                </a:lnTo>
                <a:lnTo>
                  <a:pt x="476250" y="64293"/>
                </a:lnTo>
                <a:lnTo>
                  <a:pt x="464344" y="47625"/>
                </a:lnTo>
                <a:lnTo>
                  <a:pt x="459581" y="23812"/>
                </a:lnTo>
                <a:lnTo>
                  <a:pt x="464344" y="7143"/>
                </a:lnTo>
                <a:lnTo>
                  <a:pt x="476250" y="0"/>
                </a:lnTo>
                <a:lnTo>
                  <a:pt x="492919" y="2381"/>
                </a:lnTo>
                <a:lnTo>
                  <a:pt x="531019" y="19050"/>
                </a:lnTo>
                <a:lnTo>
                  <a:pt x="581025" y="30956"/>
                </a:lnTo>
                <a:lnTo>
                  <a:pt x="647700" y="54768"/>
                </a:lnTo>
                <a:lnTo>
                  <a:pt x="700087" y="80962"/>
                </a:lnTo>
                <a:lnTo>
                  <a:pt x="738187" y="102393"/>
                </a:lnTo>
                <a:lnTo>
                  <a:pt x="773906" y="128587"/>
                </a:lnTo>
                <a:lnTo>
                  <a:pt x="804862" y="157162"/>
                </a:lnTo>
                <a:lnTo>
                  <a:pt x="838200" y="190500"/>
                </a:lnTo>
                <a:lnTo>
                  <a:pt x="862012" y="216693"/>
                </a:lnTo>
                <a:lnTo>
                  <a:pt x="873919" y="235743"/>
                </a:lnTo>
                <a:lnTo>
                  <a:pt x="883444" y="257175"/>
                </a:lnTo>
                <a:lnTo>
                  <a:pt x="892969" y="285750"/>
                </a:lnTo>
                <a:lnTo>
                  <a:pt x="897731" y="319087"/>
                </a:lnTo>
                <a:lnTo>
                  <a:pt x="895350" y="338137"/>
                </a:lnTo>
                <a:lnTo>
                  <a:pt x="883444" y="359568"/>
                </a:lnTo>
                <a:lnTo>
                  <a:pt x="866775" y="376237"/>
                </a:lnTo>
                <a:lnTo>
                  <a:pt x="828675" y="390525"/>
                </a:lnTo>
                <a:lnTo>
                  <a:pt x="809625" y="395287"/>
                </a:lnTo>
                <a:lnTo>
                  <a:pt x="731044" y="485775"/>
                </a:lnTo>
                <a:lnTo>
                  <a:pt x="638175" y="614362"/>
                </a:lnTo>
                <a:lnTo>
                  <a:pt x="578644" y="6905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94826158-8F51-4B46-B6F3-FC3157B318D9}"/>
              </a:ext>
            </a:extLst>
          </p:cNvPr>
          <p:cNvSpPr/>
          <p:nvPr/>
        </p:nvSpPr>
        <p:spPr>
          <a:xfrm>
            <a:off x="3643313" y="4306888"/>
            <a:ext cx="976312" cy="1255712"/>
          </a:xfrm>
          <a:custGeom>
            <a:avLst/>
            <a:gdLst>
              <a:gd name="connsiteX0" fmla="*/ 419100 w 976312"/>
              <a:gd name="connsiteY0" fmla="*/ 635794 h 1254919"/>
              <a:gd name="connsiteX1" fmla="*/ 454818 w 976312"/>
              <a:gd name="connsiteY1" fmla="*/ 573882 h 1254919"/>
              <a:gd name="connsiteX2" fmla="*/ 485775 w 976312"/>
              <a:gd name="connsiteY2" fmla="*/ 519113 h 1254919"/>
              <a:gd name="connsiteX3" fmla="*/ 514350 w 976312"/>
              <a:gd name="connsiteY3" fmla="*/ 476250 h 1254919"/>
              <a:gd name="connsiteX4" fmla="*/ 547687 w 976312"/>
              <a:gd name="connsiteY4" fmla="*/ 416719 h 1254919"/>
              <a:gd name="connsiteX5" fmla="*/ 573881 w 976312"/>
              <a:gd name="connsiteY5" fmla="*/ 364332 h 1254919"/>
              <a:gd name="connsiteX6" fmla="*/ 585787 w 976312"/>
              <a:gd name="connsiteY6" fmla="*/ 328613 h 1254919"/>
              <a:gd name="connsiteX7" fmla="*/ 602456 w 976312"/>
              <a:gd name="connsiteY7" fmla="*/ 280988 h 1254919"/>
              <a:gd name="connsiteX8" fmla="*/ 614362 w 976312"/>
              <a:gd name="connsiteY8" fmla="*/ 226219 h 1254919"/>
              <a:gd name="connsiteX9" fmla="*/ 614362 w 976312"/>
              <a:gd name="connsiteY9" fmla="*/ 192882 h 1254919"/>
              <a:gd name="connsiteX10" fmla="*/ 602456 w 976312"/>
              <a:gd name="connsiteY10" fmla="*/ 157163 h 1254919"/>
              <a:gd name="connsiteX11" fmla="*/ 573881 w 976312"/>
              <a:gd name="connsiteY11" fmla="*/ 102394 h 1254919"/>
              <a:gd name="connsiteX12" fmla="*/ 552450 w 976312"/>
              <a:gd name="connsiteY12" fmla="*/ 69057 h 1254919"/>
              <a:gd name="connsiteX13" fmla="*/ 540543 w 976312"/>
              <a:gd name="connsiteY13" fmla="*/ 47625 h 1254919"/>
              <a:gd name="connsiteX14" fmla="*/ 535781 w 976312"/>
              <a:gd name="connsiteY14" fmla="*/ 33338 h 1254919"/>
              <a:gd name="connsiteX15" fmla="*/ 533400 w 976312"/>
              <a:gd name="connsiteY15" fmla="*/ 14288 h 1254919"/>
              <a:gd name="connsiteX16" fmla="*/ 538162 w 976312"/>
              <a:gd name="connsiteY16" fmla="*/ 0 h 1254919"/>
              <a:gd name="connsiteX17" fmla="*/ 550068 w 976312"/>
              <a:gd name="connsiteY17" fmla="*/ 0 h 1254919"/>
              <a:gd name="connsiteX18" fmla="*/ 573881 w 976312"/>
              <a:gd name="connsiteY18" fmla="*/ 4763 h 1254919"/>
              <a:gd name="connsiteX19" fmla="*/ 623887 w 976312"/>
              <a:gd name="connsiteY19" fmla="*/ 26194 h 1254919"/>
              <a:gd name="connsiteX20" fmla="*/ 690562 w 976312"/>
              <a:gd name="connsiteY20" fmla="*/ 64294 h 1254919"/>
              <a:gd name="connsiteX21" fmla="*/ 742950 w 976312"/>
              <a:gd name="connsiteY21" fmla="*/ 100013 h 1254919"/>
              <a:gd name="connsiteX22" fmla="*/ 804862 w 976312"/>
              <a:gd name="connsiteY22" fmla="*/ 152400 h 1254919"/>
              <a:gd name="connsiteX23" fmla="*/ 873918 w 976312"/>
              <a:gd name="connsiteY23" fmla="*/ 216694 h 1254919"/>
              <a:gd name="connsiteX24" fmla="*/ 931068 w 976312"/>
              <a:gd name="connsiteY24" fmla="*/ 278607 h 1254919"/>
              <a:gd name="connsiteX25" fmla="*/ 952500 w 976312"/>
              <a:gd name="connsiteY25" fmla="*/ 304800 h 1254919"/>
              <a:gd name="connsiteX26" fmla="*/ 969168 w 976312"/>
              <a:gd name="connsiteY26" fmla="*/ 338138 h 1254919"/>
              <a:gd name="connsiteX27" fmla="*/ 976312 w 976312"/>
              <a:gd name="connsiteY27" fmla="*/ 361950 h 1254919"/>
              <a:gd name="connsiteX28" fmla="*/ 976312 w 976312"/>
              <a:gd name="connsiteY28" fmla="*/ 385763 h 1254919"/>
              <a:gd name="connsiteX29" fmla="*/ 969168 w 976312"/>
              <a:gd name="connsiteY29" fmla="*/ 409575 h 1254919"/>
              <a:gd name="connsiteX30" fmla="*/ 945356 w 976312"/>
              <a:gd name="connsiteY30" fmla="*/ 426244 h 1254919"/>
              <a:gd name="connsiteX31" fmla="*/ 902493 w 976312"/>
              <a:gd name="connsiteY31" fmla="*/ 440532 h 1254919"/>
              <a:gd name="connsiteX32" fmla="*/ 859631 w 976312"/>
              <a:gd name="connsiteY32" fmla="*/ 459582 h 1254919"/>
              <a:gd name="connsiteX33" fmla="*/ 821531 w 976312"/>
              <a:gd name="connsiteY33" fmla="*/ 485775 h 1254919"/>
              <a:gd name="connsiteX34" fmla="*/ 781050 w 976312"/>
              <a:gd name="connsiteY34" fmla="*/ 519113 h 1254919"/>
              <a:gd name="connsiteX35" fmla="*/ 754856 w 976312"/>
              <a:gd name="connsiteY35" fmla="*/ 545307 h 1254919"/>
              <a:gd name="connsiteX36" fmla="*/ 709612 w 976312"/>
              <a:gd name="connsiteY36" fmla="*/ 607219 h 1254919"/>
              <a:gd name="connsiteX37" fmla="*/ 650081 w 976312"/>
              <a:gd name="connsiteY37" fmla="*/ 678657 h 1254919"/>
              <a:gd name="connsiteX38" fmla="*/ 569118 w 976312"/>
              <a:gd name="connsiteY38" fmla="*/ 771525 h 1254919"/>
              <a:gd name="connsiteX39" fmla="*/ 481012 w 976312"/>
              <a:gd name="connsiteY39" fmla="*/ 862013 h 1254919"/>
              <a:gd name="connsiteX40" fmla="*/ 392906 w 976312"/>
              <a:gd name="connsiteY40" fmla="*/ 952500 h 1254919"/>
              <a:gd name="connsiteX41" fmla="*/ 252412 w 976312"/>
              <a:gd name="connsiteY41" fmla="*/ 1081088 h 1254919"/>
              <a:gd name="connsiteX42" fmla="*/ 114300 w 976312"/>
              <a:gd name="connsiteY42" fmla="*/ 1197769 h 1254919"/>
              <a:gd name="connsiteX43" fmla="*/ 50006 w 976312"/>
              <a:gd name="connsiteY43" fmla="*/ 1247775 h 1254919"/>
              <a:gd name="connsiteX44" fmla="*/ 28575 w 976312"/>
              <a:gd name="connsiteY44" fmla="*/ 1254919 h 1254919"/>
              <a:gd name="connsiteX45" fmla="*/ 14287 w 976312"/>
              <a:gd name="connsiteY45" fmla="*/ 1254919 h 1254919"/>
              <a:gd name="connsiteX46" fmla="*/ 4762 w 976312"/>
              <a:gd name="connsiteY46" fmla="*/ 1250157 h 1254919"/>
              <a:gd name="connsiteX47" fmla="*/ 0 w 976312"/>
              <a:gd name="connsiteY47" fmla="*/ 1235869 h 1254919"/>
              <a:gd name="connsiteX48" fmla="*/ 4762 w 976312"/>
              <a:gd name="connsiteY48" fmla="*/ 1209675 h 1254919"/>
              <a:gd name="connsiteX49" fmla="*/ 38100 w 976312"/>
              <a:gd name="connsiteY49" fmla="*/ 1162050 h 1254919"/>
              <a:gd name="connsiteX50" fmla="*/ 97631 w 976312"/>
              <a:gd name="connsiteY50" fmla="*/ 1095375 h 1254919"/>
              <a:gd name="connsiteX51" fmla="*/ 147637 w 976312"/>
              <a:gd name="connsiteY51" fmla="*/ 1031082 h 1254919"/>
              <a:gd name="connsiteX52" fmla="*/ 235743 w 976312"/>
              <a:gd name="connsiteY52" fmla="*/ 909638 h 1254919"/>
              <a:gd name="connsiteX53" fmla="*/ 314325 w 976312"/>
              <a:gd name="connsiteY53" fmla="*/ 797719 h 1254919"/>
              <a:gd name="connsiteX54" fmla="*/ 419100 w 976312"/>
              <a:gd name="connsiteY54" fmla="*/ 635794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76312" h="1254919">
                <a:moveTo>
                  <a:pt x="419100" y="635794"/>
                </a:moveTo>
                <a:lnTo>
                  <a:pt x="454818" y="573882"/>
                </a:lnTo>
                <a:lnTo>
                  <a:pt x="485775" y="519113"/>
                </a:lnTo>
                <a:lnTo>
                  <a:pt x="514350" y="476250"/>
                </a:lnTo>
                <a:lnTo>
                  <a:pt x="547687" y="416719"/>
                </a:lnTo>
                <a:lnTo>
                  <a:pt x="573881" y="364332"/>
                </a:lnTo>
                <a:lnTo>
                  <a:pt x="585787" y="328613"/>
                </a:lnTo>
                <a:lnTo>
                  <a:pt x="602456" y="280988"/>
                </a:lnTo>
                <a:lnTo>
                  <a:pt x="614362" y="226219"/>
                </a:lnTo>
                <a:lnTo>
                  <a:pt x="614362" y="192882"/>
                </a:lnTo>
                <a:lnTo>
                  <a:pt x="602456" y="157163"/>
                </a:lnTo>
                <a:lnTo>
                  <a:pt x="573881" y="102394"/>
                </a:lnTo>
                <a:lnTo>
                  <a:pt x="552450" y="69057"/>
                </a:lnTo>
                <a:lnTo>
                  <a:pt x="540543" y="47625"/>
                </a:lnTo>
                <a:lnTo>
                  <a:pt x="535781" y="33338"/>
                </a:lnTo>
                <a:lnTo>
                  <a:pt x="533400" y="14288"/>
                </a:lnTo>
                <a:lnTo>
                  <a:pt x="538162" y="0"/>
                </a:lnTo>
                <a:lnTo>
                  <a:pt x="550068" y="0"/>
                </a:lnTo>
                <a:lnTo>
                  <a:pt x="573881" y="4763"/>
                </a:lnTo>
                <a:lnTo>
                  <a:pt x="623887" y="26194"/>
                </a:lnTo>
                <a:lnTo>
                  <a:pt x="690562" y="64294"/>
                </a:lnTo>
                <a:lnTo>
                  <a:pt x="742950" y="100013"/>
                </a:lnTo>
                <a:lnTo>
                  <a:pt x="804862" y="152400"/>
                </a:lnTo>
                <a:lnTo>
                  <a:pt x="873918" y="216694"/>
                </a:lnTo>
                <a:lnTo>
                  <a:pt x="931068" y="278607"/>
                </a:lnTo>
                <a:lnTo>
                  <a:pt x="952500" y="304800"/>
                </a:lnTo>
                <a:lnTo>
                  <a:pt x="969168" y="338138"/>
                </a:lnTo>
                <a:lnTo>
                  <a:pt x="976312" y="361950"/>
                </a:lnTo>
                <a:lnTo>
                  <a:pt x="976312" y="385763"/>
                </a:lnTo>
                <a:lnTo>
                  <a:pt x="969168" y="409575"/>
                </a:lnTo>
                <a:lnTo>
                  <a:pt x="945356" y="426244"/>
                </a:lnTo>
                <a:lnTo>
                  <a:pt x="902493" y="440532"/>
                </a:lnTo>
                <a:lnTo>
                  <a:pt x="859631" y="459582"/>
                </a:lnTo>
                <a:lnTo>
                  <a:pt x="821531" y="485775"/>
                </a:lnTo>
                <a:lnTo>
                  <a:pt x="781050" y="519113"/>
                </a:lnTo>
                <a:lnTo>
                  <a:pt x="754856" y="545307"/>
                </a:lnTo>
                <a:lnTo>
                  <a:pt x="709612" y="607219"/>
                </a:lnTo>
                <a:lnTo>
                  <a:pt x="650081" y="678657"/>
                </a:lnTo>
                <a:lnTo>
                  <a:pt x="569118" y="771525"/>
                </a:lnTo>
                <a:lnTo>
                  <a:pt x="481012" y="862013"/>
                </a:lnTo>
                <a:lnTo>
                  <a:pt x="392906" y="952500"/>
                </a:lnTo>
                <a:lnTo>
                  <a:pt x="252412" y="1081088"/>
                </a:lnTo>
                <a:lnTo>
                  <a:pt x="114300" y="1197769"/>
                </a:lnTo>
                <a:lnTo>
                  <a:pt x="50006" y="1247775"/>
                </a:lnTo>
                <a:lnTo>
                  <a:pt x="28575" y="1254919"/>
                </a:lnTo>
                <a:lnTo>
                  <a:pt x="14287" y="1254919"/>
                </a:lnTo>
                <a:lnTo>
                  <a:pt x="4762" y="1250157"/>
                </a:lnTo>
                <a:lnTo>
                  <a:pt x="0" y="1235869"/>
                </a:lnTo>
                <a:lnTo>
                  <a:pt x="4762" y="1209675"/>
                </a:lnTo>
                <a:lnTo>
                  <a:pt x="38100" y="1162050"/>
                </a:lnTo>
                <a:lnTo>
                  <a:pt x="97631" y="1095375"/>
                </a:lnTo>
                <a:lnTo>
                  <a:pt x="147637" y="1031082"/>
                </a:lnTo>
                <a:lnTo>
                  <a:pt x="235743" y="909638"/>
                </a:lnTo>
                <a:lnTo>
                  <a:pt x="314325" y="797719"/>
                </a:lnTo>
                <a:lnTo>
                  <a:pt x="419100" y="6357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EFD43FE-742A-4B08-BF83-134B4569A82A}"/>
              </a:ext>
            </a:extLst>
          </p:cNvPr>
          <p:cNvSpPr/>
          <p:nvPr/>
        </p:nvSpPr>
        <p:spPr>
          <a:xfrm>
            <a:off x="5278439" y="4090988"/>
            <a:ext cx="407987" cy="995362"/>
          </a:xfrm>
          <a:custGeom>
            <a:avLst/>
            <a:gdLst>
              <a:gd name="connsiteX0" fmla="*/ 95250 w 407194"/>
              <a:gd name="connsiteY0" fmla="*/ 359568 h 995362"/>
              <a:gd name="connsiteX1" fmla="*/ 57150 w 407194"/>
              <a:gd name="connsiteY1" fmla="*/ 219075 h 995362"/>
              <a:gd name="connsiteX2" fmla="*/ 11907 w 407194"/>
              <a:gd name="connsiteY2" fmla="*/ 71437 h 995362"/>
              <a:gd name="connsiteX3" fmla="*/ 0 w 407194"/>
              <a:gd name="connsiteY3" fmla="*/ 33337 h 995362"/>
              <a:gd name="connsiteX4" fmla="*/ 0 w 407194"/>
              <a:gd name="connsiteY4" fmla="*/ 14287 h 995362"/>
              <a:gd name="connsiteX5" fmla="*/ 7144 w 407194"/>
              <a:gd name="connsiteY5" fmla="*/ 0 h 995362"/>
              <a:gd name="connsiteX6" fmla="*/ 28575 w 407194"/>
              <a:gd name="connsiteY6" fmla="*/ 7143 h 995362"/>
              <a:gd name="connsiteX7" fmla="*/ 114300 w 407194"/>
              <a:gd name="connsiteY7" fmla="*/ 85725 h 995362"/>
              <a:gd name="connsiteX8" fmla="*/ 171450 w 407194"/>
              <a:gd name="connsiteY8" fmla="*/ 142875 h 995362"/>
              <a:gd name="connsiteX9" fmla="*/ 221457 w 407194"/>
              <a:gd name="connsiteY9" fmla="*/ 195262 h 995362"/>
              <a:gd name="connsiteX10" fmla="*/ 280988 w 407194"/>
              <a:gd name="connsiteY10" fmla="*/ 261937 h 995362"/>
              <a:gd name="connsiteX11" fmla="*/ 321469 w 407194"/>
              <a:gd name="connsiteY11" fmla="*/ 314325 h 995362"/>
              <a:gd name="connsiteX12" fmla="*/ 340519 w 407194"/>
              <a:gd name="connsiteY12" fmla="*/ 345281 h 995362"/>
              <a:gd name="connsiteX13" fmla="*/ 352425 w 407194"/>
              <a:gd name="connsiteY13" fmla="*/ 381000 h 995362"/>
              <a:gd name="connsiteX14" fmla="*/ 369094 w 407194"/>
              <a:gd name="connsiteY14" fmla="*/ 447675 h 995362"/>
              <a:gd name="connsiteX15" fmla="*/ 383382 w 407194"/>
              <a:gd name="connsiteY15" fmla="*/ 521493 h 995362"/>
              <a:gd name="connsiteX16" fmla="*/ 392907 w 407194"/>
              <a:gd name="connsiteY16" fmla="*/ 578643 h 995362"/>
              <a:gd name="connsiteX17" fmla="*/ 400050 w 407194"/>
              <a:gd name="connsiteY17" fmla="*/ 638175 h 995362"/>
              <a:gd name="connsiteX18" fmla="*/ 407194 w 407194"/>
              <a:gd name="connsiteY18" fmla="*/ 721518 h 995362"/>
              <a:gd name="connsiteX19" fmla="*/ 407194 w 407194"/>
              <a:gd name="connsiteY19" fmla="*/ 790575 h 995362"/>
              <a:gd name="connsiteX20" fmla="*/ 407194 w 407194"/>
              <a:gd name="connsiteY20" fmla="*/ 842962 h 995362"/>
              <a:gd name="connsiteX21" fmla="*/ 402432 w 407194"/>
              <a:gd name="connsiteY21" fmla="*/ 888206 h 995362"/>
              <a:gd name="connsiteX22" fmla="*/ 388144 w 407194"/>
              <a:gd name="connsiteY22" fmla="*/ 933450 h 995362"/>
              <a:gd name="connsiteX23" fmla="*/ 369094 w 407194"/>
              <a:gd name="connsiteY23" fmla="*/ 973931 h 995362"/>
              <a:gd name="connsiteX24" fmla="*/ 345282 w 407194"/>
              <a:gd name="connsiteY24" fmla="*/ 992981 h 995362"/>
              <a:gd name="connsiteX25" fmla="*/ 326232 w 407194"/>
              <a:gd name="connsiteY25" fmla="*/ 995362 h 995362"/>
              <a:gd name="connsiteX26" fmla="*/ 292894 w 407194"/>
              <a:gd name="connsiteY26" fmla="*/ 981075 h 995362"/>
              <a:gd name="connsiteX27" fmla="*/ 269082 w 407194"/>
              <a:gd name="connsiteY27" fmla="*/ 964406 h 995362"/>
              <a:gd name="connsiteX28" fmla="*/ 247650 w 407194"/>
              <a:gd name="connsiteY28" fmla="*/ 942975 h 995362"/>
              <a:gd name="connsiteX29" fmla="*/ 230982 w 407194"/>
              <a:gd name="connsiteY29" fmla="*/ 916781 h 995362"/>
              <a:gd name="connsiteX30" fmla="*/ 214313 w 407194"/>
              <a:gd name="connsiteY30" fmla="*/ 876300 h 995362"/>
              <a:gd name="connsiteX31" fmla="*/ 204788 w 407194"/>
              <a:gd name="connsiteY31" fmla="*/ 842962 h 995362"/>
              <a:gd name="connsiteX32" fmla="*/ 183357 w 407194"/>
              <a:gd name="connsiteY32" fmla="*/ 731043 h 995362"/>
              <a:gd name="connsiteX33" fmla="*/ 142875 w 407194"/>
              <a:gd name="connsiteY33" fmla="*/ 552450 h 995362"/>
              <a:gd name="connsiteX34" fmla="*/ 95250 w 407194"/>
              <a:gd name="connsiteY34" fmla="*/ 359568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07194" h="995362">
                <a:moveTo>
                  <a:pt x="95250" y="359568"/>
                </a:moveTo>
                <a:lnTo>
                  <a:pt x="57150" y="219075"/>
                </a:lnTo>
                <a:lnTo>
                  <a:pt x="11907" y="71437"/>
                </a:lnTo>
                <a:lnTo>
                  <a:pt x="0" y="33337"/>
                </a:lnTo>
                <a:lnTo>
                  <a:pt x="0" y="14287"/>
                </a:lnTo>
                <a:lnTo>
                  <a:pt x="7144" y="0"/>
                </a:lnTo>
                <a:lnTo>
                  <a:pt x="28575" y="7143"/>
                </a:lnTo>
                <a:lnTo>
                  <a:pt x="114300" y="85725"/>
                </a:lnTo>
                <a:lnTo>
                  <a:pt x="171450" y="142875"/>
                </a:lnTo>
                <a:lnTo>
                  <a:pt x="221457" y="195262"/>
                </a:lnTo>
                <a:lnTo>
                  <a:pt x="280988" y="261937"/>
                </a:lnTo>
                <a:lnTo>
                  <a:pt x="321469" y="314325"/>
                </a:lnTo>
                <a:lnTo>
                  <a:pt x="340519" y="345281"/>
                </a:lnTo>
                <a:lnTo>
                  <a:pt x="352425" y="381000"/>
                </a:lnTo>
                <a:lnTo>
                  <a:pt x="369094" y="447675"/>
                </a:lnTo>
                <a:lnTo>
                  <a:pt x="383382" y="521493"/>
                </a:lnTo>
                <a:lnTo>
                  <a:pt x="392907" y="578643"/>
                </a:lnTo>
                <a:lnTo>
                  <a:pt x="400050" y="638175"/>
                </a:lnTo>
                <a:lnTo>
                  <a:pt x="407194" y="721518"/>
                </a:lnTo>
                <a:lnTo>
                  <a:pt x="407194" y="790575"/>
                </a:lnTo>
                <a:lnTo>
                  <a:pt x="407194" y="842962"/>
                </a:lnTo>
                <a:lnTo>
                  <a:pt x="402432" y="888206"/>
                </a:lnTo>
                <a:lnTo>
                  <a:pt x="388144" y="933450"/>
                </a:lnTo>
                <a:lnTo>
                  <a:pt x="369094" y="973931"/>
                </a:lnTo>
                <a:lnTo>
                  <a:pt x="345282" y="992981"/>
                </a:lnTo>
                <a:lnTo>
                  <a:pt x="326232" y="995362"/>
                </a:lnTo>
                <a:lnTo>
                  <a:pt x="292894" y="981075"/>
                </a:lnTo>
                <a:lnTo>
                  <a:pt x="269082" y="964406"/>
                </a:lnTo>
                <a:lnTo>
                  <a:pt x="247650" y="942975"/>
                </a:lnTo>
                <a:lnTo>
                  <a:pt x="230982" y="916781"/>
                </a:lnTo>
                <a:lnTo>
                  <a:pt x="214313" y="876300"/>
                </a:lnTo>
                <a:lnTo>
                  <a:pt x="204788" y="842962"/>
                </a:lnTo>
                <a:lnTo>
                  <a:pt x="183357" y="731043"/>
                </a:lnTo>
                <a:lnTo>
                  <a:pt x="142875" y="552450"/>
                </a:lnTo>
                <a:lnTo>
                  <a:pt x="95250" y="3595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96B91EF-5F38-4342-BF31-A0594623F29D}"/>
              </a:ext>
            </a:extLst>
          </p:cNvPr>
          <p:cNvSpPr/>
          <p:nvPr/>
        </p:nvSpPr>
        <p:spPr>
          <a:xfrm>
            <a:off x="6457951" y="1417638"/>
            <a:ext cx="722313" cy="850900"/>
          </a:xfrm>
          <a:custGeom>
            <a:avLst/>
            <a:gdLst>
              <a:gd name="connsiteX0" fmla="*/ 214313 w 721519"/>
              <a:gd name="connsiteY0" fmla="*/ 490537 h 852487"/>
              <a:gd name="connsiteX1" fmla="*/ 266700 w 721519"/>
              <a:gd name="connsiteY1" fmla="*/ 397669 h 852487"/>
              <a:gd name="connsiteX2" fmla="*/ 309563 w 721519"/>
              <a:gd name="connsiteY2" fmla="*/ 321469 h 852487"/>
              <a:gd name="connsiteX3" fmla="*/ 338138 w 721519"/>
              <a:gd name="connsiteY3" fmla="*/ 259556 h 852487"/>
              <a:gd name="connsiteX4" fmla="*/ 352425 w 721519"/>
              <a:gd name="connsiteY4" fmla="*/ 226219 h 852487"/>
              <a:gd name="connsiteX5" fmla="*/ 357188 w 721519"/>
              <a:gd name="connsiteY5" fmla="*/ 197644 h 852487"/>
              <a:gd name="connsiteX6" fmla="*/ 354806 w 721519"/>
              <a:gd name="connsiteY6" fmla="*/ 164306 h 852487"/>
              <a:gd name="connsiteX7" fmla="*/ 342900 w 721519"/>
              <a:gd name="connsiteY7" fmla="*/ 140494 h 852487"/>
              <a:gd name="connsiteX8" fmla="*/ 328613 w 721519"/>
              <a:gd name="connsiteY8" fmla="*/ 123825 h 852487"/>
              <a:gd name="connsiteX9" fmla="*/ 309563 w 721519"/>
              <a:gd name="connsiteY9" fmla="*/ 104775 h 852487"/>
              <a:gd name="connsiteX10" fmla="*/ 276225 w 721519"/>
              <a:gd name="connsiteY10" fmla="*/ 83344 h 852487"/>
              <a:gd name="connsiteX11" fmla="*/ 242888 w 721519"/>
              <a:gd name="connsiteY11" fmla="*/ 64294 h 852487"/>
              <a:gd name="connsiteX12" fmla="*/ 226219 w 721519"/>
              <a:gd name="connsiteY12" fmla="*/ 50006 h 852487"/>
              <a:gd name="connsiteX13" fmla="*/ 211931 w 721519"/>
              <a:gd name="connsiteY13" fmla="*/ 33337 h 852487"/>
              <a:gd name="connsiteX14" fmla="*/ 209550 w 721519"/>
              <a:gd name="connsiteY14" fmla="*/ 19050 h 852487"/>
              <a:gd name="connsiteX15" fmla="*/ 214313 w 721519"/>
              <a:gd name="connsiteY15" fmla="*/ 7144 h 852487"/>
              <a:gd name="connsiteX16" fmla="*/ 242888 w 721519"/>
              <a:gd name="connsiteY16" fmla="*/ 0 h 852487"/>
              <a:gd name="connsiteX17" fmla="*/ 319088 w 721519"/>
              <a:gd name="connsiteY17" fmla="*/ 0 h 852487"/>
              <a:gd name="connsiteX18" fmla="*/ 390525 w 721519"/>
              <a:gd name="connsiteY18" fmla="*/ 9525 h 852487"/>
              <a:gd name="connsiteX19" fmla="*/ 471488 w 721519"/>
              <a:gd name="connsiteY19" fmla="*/ 28575 h 852487"/>
              <a:gd name="connsiteX20" fmla="*/ 519113 w 721519"/>
              <a:gd name="connsiteY20" fmla="*/ 47625 h 852487"/>
              <a:gd name="connsiteX21" fmla="*/ 552450 w 721519"/>
              <a:gd name="connsiteY21" fmla="*/ 64294 h 852487"/>
              <a:gd name="connsiteX22" fmla="*/ 592931 w 721519"/>
              <a:gd name="connsiteY22" fmla="*/ 92869 h 852487"/>
              <a:gd name="connsiteX23" fmla="*/ 621506 w 721519"/>
              <a:gd name="connsiteY23" fmla="*/ 121444 h 852487"/>
              <a:gd name="connsiteX24" fmla="*/ 633413 w 721519"/>
              <a:gd name="connsiteY24" fmla="*/ 135731 h 852487"/>
              <a:gd name="connsiteX25" fmla="*/ 657225 w 721519"/>
              <a:gd name="connsiteY25" fmla="*/ 150019 h 852487"/>
              <a:gd name="connsiteX26" fmla="*/ 673894 w 721519"/>
              <a:gd name="connsiteY26" fmla="*/ 161925 h 852487"/>
              <a:gd name="connsiteX27" fmla="*/ 700088 w 721519"/>
              <a:gd name="connsiteY27" fmla="*/ 183356 h 852487"/>
              <a:gd name="connsiteX28" fmla="*/ 714375 w 721519"/>
              <a:gd name="connsiteY28" fmla="*/ 200025 h 852487"/>
              <a:gd name="connsiteX29" fmla="*/ 719138 w 721519"/>
              <a:gd name="connsiteY29" fmla="*/ 209550 h 852487"/>
              <a:gd name="connsiteX30" fmla="*/ 721519 w 721519"/>
              <a:gd name="connsiteY30" fmla="*/ 221456 h 852487"/>
              <a:gd name="connsiteX31" fmla="*/ 719138 w 721519"/>
              <a:gd name="connsiteY31" fmla="*/ 238125 h 852487"/>
              <a:gd name="connsiteX32" fmla="*/ 707231 w 721519"/>
              <a:gd name="connsiteY32" fmla="*/ 259556 h 852487"/>
              <a:gd name="connsiteX33" fmla="*/ 681038 w 721519"/>
              <a:gd name="connsiteY33" fmla="*/ 278606 h 852487"/>
              <a:gd name="connsiteX34" fmla="*/ 657225 w 721519"/>
              <a:gd name="connsiteY34" fmla="*/ 292894 h 852487"/>
              <a:gd name="connsiteX35" fmla="*/ 573881 w 721519"/>
              <a:gd name="connsiteY35" fmla="*/ 383381 h 852487"/>
              <a:gd name="connsiteX36" fmla="*/ 473869 w 721519"/>
              <a:gd name="connsiteY36" fmla="*/ 488156 h 852487"/>
              <a:gd name="connsiteX37" fmla="*/ 376238 w 721519"/>
              <a:gd name="connsiteY37" fmla="*/ 588169 h 852487"/>
              <a:gd name="connsiteX38" fmla="*/ 223838 w 721519"/>
              <a:gd name="connsiteY38" fmla="*/ 726281 h 852487"/>
              <a:gd name="connsiteX39" fmla="*/ 83344 w 721519"/>
              <a:gd name="connsiteY39" fmla="*/ 850106 h 852487"/>
              <a:gd name="connsiteX40" fmla="*/ 0 w 721519"/>
              <a:gd name="connsiteY40" fmla="*/ 852487 h 852487"/>
              <a:gd name="connsiteX41" fmla="*/ 111919 w 721519"/>
              <a:gd name="connsiteY41" fmla="*/ 669131 h 852487"/>
              <a:gd name="connsiteX42" fmla="*/ 214313 w 721519"/>
              <a:gd name="connsiteY42" fmla="*/ 490537 h 8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21519" h="852487">
                <a:moveTo>
                  <a:pt x="214313" y="490537"/>
                </a:moveTo>
                <a:lnTo>
                  <a:pt x="266700" y="397669"/>
                </a:lnTo>
                <a:lnTo>
                  <a:pt x="309563" y="321469"/>
                </a:lnTo>
                <a:lnTo>
                  <a:pt x="338138" y="259556"/>
                </a:lnTo>
                <a:lnTo>
                  <a:pt x="352425" y="226219"/>
                </a:lnTo>
                <a:lnTo>
                  <a:pt x="357188" y="197644"/>
                </a:lnTo>
                <a:lnTo>
                  <a:pt x="354806" y="164306"/>
                </a:lnTo>
                <a:lnTo>
                  <a:pt x="342900" y="140494"/>
                </a:lnTo>
                <a:lnTo>
                  <a:pt x="328613" y="123825"/>
                </a:lnTo>
                <a:lnTo>
                  <a:pt x="309563" y="104775"/>
                </a:lnTo>
                <a:lnTo>
                  <a:pt x="276225" y="83344"/>
                </a:lnTo>
                <a:lnTo>
                  <a:pt x="242888" y="64294"/>
                </a:lnTo>
                <a:lnTo>
                  <a:pt x="226219" y="50006"/>
                </a:lnTo>
                <a:lnTo>
                  <a:pt x="211931" y="33337"/>
                </a:lnTo>
                <a:lnTo>
                  <a:pt x="209550" y="19050"/>
                </a:lnTo>
                <a:lnTo>
                  <a:pt x="214313" y="7144"/>
                </a:lnTo>
                <a:lnTo>
                  <a:pt x="242888" y="0"/>
                </a:lnTo>
                <a:lnTo>
                  <a:pt x="319088" y="0"/>
                </a:lnTo>
                <a:lnTo>
                  <a:pt x="390525" y="9525"/>
                </a:lnTo>
                <a:lnTo>
                  <a:pt x="471488" y="28575"/>
                </a:lnTo>
                <a:lnTo>
                  <a:pt x="519113" y="47625"/>
                </a:lnTo>
                <a:lnTo>
                  <a:pt x="552450" y="64294"/>
                </a:lnTo>
                <a:lnTo>
                  <a:pt x="592931" y="92869"/>
                </a:lnTo>
                <a:lnTo>
                  <a:pt x="621506" y="121444"/>
                </a:lnTo>
                <a:lnTo>
                  <a:pt x="633413" y="135731"/>
                </a:lnTo>
                <a:lnTo>
                  <a:pt x="657225" y="150019"/>
                </a:lnTo>
                <a:lnTo>
                  <a:pt x="673894" y="161925"/>
                </a:lnTo>
                <a:lnTo>
                  <a:pt x="700088" y="183356"/>
                </a:lnTo>
                <a:lnTo>
                  <a:pt x="714375" y="200025"/>
                </a:lnTo>
                <a:lnTo>
                  <a:pt x="719138" y="209550"/>
                </a:lnTo>
                <a:lnTo>
                  <a:pt x="721519" y="221456"/>
                </a:lnTo>
                <a:lnTo>
                  <a:pt x="719138" y="238125"/>
                </a:lnTo>
                <a:lnTo>
                  <a:pt x="707231" y="259556"/>
                </a:lnTo>
                <a:lnTo>
                  <a:pt x="681038" y="278606"/>
                </a:lnTo>
                <a:lnTo>
                  <a:pt x="657225" y="292894"/>
                </a:lnTo>
                <a:lnTo>
                  <a:pt x="573881" y="383381"/>
                </a:lnTo>
                <a:lnTo>
                  <a:pt x="473869" y="488156"/>
                </a:lnTo>
                <a:lnTo>
                  <a:pt x="376238" y="588169"/>
                </a:lnTo>
                <a:lnTo>
                  <a:pt x="223838" y="726281"/>
                </a:lnTo>
                <a:lnTo>
                  <a:pt x="83344" y="850106"/>
                </a:lnTo>
                <a:lnTo>
                  <a:pt x="0" y="852487"/>
                </a:lnTo>
                <a:lnTo>
                  <a:pt x="111919" y="669131"/>
                </a:lnTo>
                <a:lnTo>
                  <a:pt x="214313" y="4905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5A4D0487-A03B-42AD-AE0D-1D75FC68A57F}"/>
              </a:ext>
            </a:extLst>
          </p:cNvPr>
          <p:cNvSpPr/>
          <p:nvPr/>
        </p:nvSpPr>
        <p:spPr>
          <a:xfrm>
            <a:off x="5811839" y="4030663"/>
            <a:ext cx="409575" cy="1524000"/>
          </a:xfrm>
          <a:custGeom>
            <a:avLst/>
            <a:gdLst>
              <a:gd name="connsiteX0" fmla="*/ 402432 w 409575"/>
              <a:gd name="connsiteY0" fmla="*/ 473869 h 1524000"/>
              <a:gd name="connsiteX1" fmla="*/ 409575 w 409575"/>
              <a:gd name="connsiteY1" fmla="*/ 242888 h 1524000"/>
              <a:gd name="connsiteX2" fmla="*/ 338138 w 409575"/>
              <a:gd name="connsiteY2" fmla="*/ 107157 h 1524000"/>
              <a:gd name="connsiteX3" fmla="*/ 311944 w 409575"/>
              <a:gd name="connsiteY3" fmla="*/ 83344 h 1524000"/>
              <a:gd name="connsiteX4" fmla="*/ 266700 w 409575"/>
              <a:gd name="connsiteY4" fmla="*/ 52388 h 1524000"/>
              <a:gd name="connsiteX5" fmla="*/ 238125 w 409575"/>
              <a:gd name="connsiteY5" fmla="*/ 38100 h 1524000"/>
              <a:gd name="connsiteX6" fmla="*/ 197644 w 409575"/>
              <a:gd name="connsiteY6" fmla="*/ 21432 h 1524000"/>
              <a:gd name="connsiteX7" fmla="*/ 157163 w 409575"/>
              <a:gd name="connsiteY7" fmla="*/ 9525 h 1524000"/>
              <a:gd name="connsiteX8" fmla="*/ 111919 w 409575"/>
              <a:gd name="connsiteY8" fmla="*/ 2382 h 1524000"/>
              <a:gd name="connsiteX9" fmla="*/ 57150 w 409575"/>
              <a:gd name="connsiteY9" fmla="*/ 0 h 1524000"/>
              <a:gd name="connsiteX10" fmla="*/ 26194 w 409575"/>
              <a:gd name="connsiteY10" fmla="*/ 4763 h 1524000"/>
              <a:gd name="connsiteX11" fmla="*/ 7144 w 409575"/>
              <a:gd name="connsiteY11" fmla="*/ 14288 h 1524000"/>
              <a:gd name="connsiteX12" fmla="*/ 0 w 409575"/>
              <a:gd name="connsiteY12" fmla="*/ 28575 h 1524000"/>
              <a:gd name="connsiteX13" fmla="*/ 2382 w 409575"/>
              <a:gd name="connsiteY13" fmla="*/ 54769 h 1524000"/>
              <a:gd name="connsiteX14" fmla="*/ 14288 w 409575"/>
              <a:gd name="connsiteY14" fmla="*/ 71438 h 1524000"/>
              <a:gd name="connsiteX15" fmla="*/ 40482 w 409575"/>
              <a:gd name="connsiteY15" fmla="*/ 85725 h 1524000"/>
              <a:gd name="connsiteX16" fmla="*/ 71438 w 409575"/>
              <a:gd name="connsiteY16" fmla="*/ 109538 h 1524000"/>
              <a:gd name="connsiteX17" fmla="*/ 92869 w 409575"/>
              <a:gd name="connsiteY17" fmla="*/ 128588 h 1524000"/>
              <a:gd name="connsiteX18" fmla="*/ 116682 w 409575"/>
              <a:gd name="connsiteY18" fmla="*/ 150019 h 1524000"/>
              <a:gd name="connsiteX19" fmla="*/ 133350 w 409575"/>
              <a:gd name="connsiteY19" fmla="*/ 171450 h 1524000"/>
              <a:gd name="connsiteX20" fmla="*/ 152400 w 409575"/>
              <a:gd name="connsiteY20" fmla="*/ 204788 h 1524000"/>
              <a:gd name="connsiteX21" fmla="*/ 159544 w 409575"/>
              <a:gd name="connsiteY21" fmla="*/ 240507 h 1524000"/>
              <a:gd name="connsiteX22" fmla="*/ 161925 w 409575"/>
              <a:gd name="connsiteY22" fmla="*/ 292894 h 1524000"/>
              <a:gd name="connsiteX23" fmla="*/ 161925 w 409575"/>
              <a:gd name="connsiteY23" fmla="*/ 466725 h 1524000"/>
              <a:gd name="connsiteX24" fmla="*/ 157163 w 409575"/>
              <a:gd name="connsiteY24" fmla="*/ 721519 h 1524000"/>
              <a:gd name="connsiteX25" fmla="*/ 152400 w 409575"/>
              <a:gd name="connsiteY25" fmla="*/ 864394 h 1524000"/>
              <a:gd name="connsiteX26" fmla="*/ 145257 w 409575"/>
              <a:gd name="connsiteY26" fmla="*/ 1000125 h 1524000"/>
              <a:gd name="connsiteX27" fmla="*/ 135732 w 409575"/>
              <a:gd name="connsiteY27" fmla="*/ 1081088 h 1524000"/>
              <a:gd name="connsiteX28" fmla="*/ 128588 w 409575"/>
              <a:gd name="connsiteY28" fmla="*/ 1133475 h 1524000"/>
              <a:gd name="connsiteX29" fmla="*/ 121444 w 409575"/>
              <a:gd name="connsiteY29" fmla="*/ 1164432 h 1524000"/>
              <a:gd name="connsiteX30" fmla="*/ 119063 w 409575"/>
              <a:gd name="connsiteY30" fmla="*/ 1195388 h 1524000"/>
              <a:gd name="connsiteX31" fmla="*/ 126207 w 409575"/>
              <a:gd name="connsiteY31" fmla="*/ 1257300 h 1524000"/>
              <a:gd name="connsiteX32" fmla="*/ 135732 w 409575"/>
              <a:gd name="connsiteY32" fmla="*/ 1304925 h 1524000"/>
              <a:gd name="connsiteX33" fmla="*/ 152400 w 409575"/>
              <a:gd name="connsiteY33" fmla="*/ 1347788 h 1524000"/>
              <a:gd name="connsiteX34" fmla="*/ 169069 w 409575"/>
              <a:gd name="connsiteY34" fmla="*/ 1383507 h 1524000"/>
              <a:gd name="connsiteX35" fmla="*/ 188119 w 409575"/>
              <a:gd name="connsiteY35" fmla="*/ 1414463 h 1524000"/>
              <a:gd name="connsiteX36" fmla="*/ 216694 w 409575"/>
              <a:gd name="connsiteY36" fmla="*/ 1450182 h 1524000"/>
              <a:gd name="connsiteX37" fmla="*/ 247650 w 409575"/>
              <a:gd name="connsiteY37" fmla="*/ 1485900 h 1524000"/>
              <a:gd name="connsiteX38" fmla="*/ 278607 w 409575"/>
              <a:gd name="connsiteY38" fmla="*/ 1509713 h 1524000"/>
              <a:gd name="connsiteX39" fmla="*/ 297657 w 409575"/>
              <a:gd name="connsiteY39" fmla="*/ 1519238 h 1524000"/>
              <a:gd name="connsiteX40" fmla="*/ 326232 w 409575"/>
              <a:gd name="connsiteY40" fmla="*/ 1524000 h 1524000"/>
              <a:gd name="connsiteX41" fmla="*/ 345282 w 409575"/>
              <a:gd name="connsiteY41" fmla="*/ 1514475 h 1524000"/>
              <a:gd name="connsiteX42" fmla="*/ 361950 w 409575"/>
              <a:gd name="connsiteY42" fmla="*/ 1495425 h 1524000"/>
              <a:gd name="connsiteX43" fmla="*/ 373857 w 409575"/>
              <a:gd name="connsiteY43" fmla="*/ 1464469 h 1524000"/>
              <a:gd name="connsiteX44" fmla="*/ 381000 w 409575"/>
              <a:gd name="connsiteY44" fmla="*/ 1428750 h 1524000"/>
              <a:gd name="connsiteX45" fmla="*/ 385763 w 409575"/>
              <a:gd name="connsiteY45" fmla="*/ 1397794 h 1524000"/>
              <a:gd name="connsiteX46" fmla="*/ 388144 w 409575"/>
              <a:gd name="connsiteY46" fmla="*/ 1340644 h 1524000"/>
              <a:gd name="connsiteX47" fmla="*/ 388144 w 409575"/>
              <a:gd name="connsiteY47" fmla="*/ 1183482 h 1524000"/>
              <a:gd name="connsiteX48" fmla="*/ 392907 w 409575"/>
              <a:gd name="connsiteY48" fmla="*/ 926307 h 1524000"/>
              <a:gd name="connsiteX49" fmla="*/ 402432 w 409575"/>
              <a:gd name="connsiteY49" fmla="*/ 473869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09575" h="1524000">
                <a:moveTo>
                  <a:pt x="402432" y="473869"/>
                </a:moveTo>
                <a:lnTo>
                  <a:pt x="409575" y="242888"/>
                </a:lnTo>
                <a:lnTo>
                  <a:pt x="338138" y="107157"/>
                </a:lnTo>
                <a:lnTo>
                  <a:pt x="311944" y="83344"/>
                </a:lnTo>
                <a:lnTo>
                  <a:pt x="266700" y="52388"/>
                </a:lnTo>
                <a:lnTo>
                  <a:pt x="238125" y="38100"/>
                </a:lnTo>
                <a:lnTo>
                  <a:pt x="197644" y="21432"/>
                </a:lnTo>
                <a:lnTo>
                  <a:pt x="157163" y="9525"/>
                </a:lnTo>
                <a:lnTo>
                  <a:pt x="111919" y="2382"/>
                </a:lnTo>
                <a:lnTo>
                  <a:pt x="57150" y="0"/>
                </a:lnTo>
                <a:lnTo>
                  <a:pt x="26194" y="4763"/>
                </a:lnTo>
                <a:lnTo>
                  <a:pt x="7144" y="14288"/>
                </a:lnTo>
                <a:lnTo>
                  <a:pt x="0" y="28575"/>
                </a:lnTo>
                <a:lnTo>
                  <a:pt x="2382" y="54769"/>
                </a:lnTo>
                <a:lnTo>
                  <a:pt x="14288" y="71438"/>
                </a:lnTo>
                <a:lnTo>
                  <a:pt x="40482" y="85725"/>
                </a:lnTo>
                <a:lnTo>
                  <a:pt x="71438" y="109538"/>
                </a:lnTo>
                <a:lnTo>
                  <a:pt x="92869" y="128588"/>
                </a:lnTo>
                <a:lnTo>
                  <a:pt x="116682" y="150019"/>
                </a:lnTo>
                <a:lnTo>
                  <a:pt x="133350" y="171450"/>
                </a:lnTo>
                <a:lnTo>
                  <a:pt x="152400" y="204788"/>
                </a:lnTo>
                <a:lnTo>
                  <a:pt x="159544" y="240507"/>
                </a:lnTo>
                <a:lnTo>
                  <a:pt x="161925" y="292894"/>
                </a:lnTo>
                <a:lnTo>
                  <a:pt x="161925" y="466725"/>
                </a:lnTo>
                <a:cubicBezTo>
                  <a:pt x="160338" y="551656"/>
                  <a:pt x="158750" y="636588"/>
                  <a:pt x="157163" y="721519"/>
                </a:cubicBezTo>
                <a:lnTo>
                  <a:pt x="152400" y="864394"/>
                </a:lnTo>
                <a:lnTo>
                  <a:pt x="145257" y="1000125"/>
                </a:lnTo>
                <a:lnTo>
                  <a:pt x="135732" y="1081088"/>
                </a:lnTo>
                <a:lnTo>
                  <a:pt x="128588" y="1133475"/>
                </a:lnTo>
                <a:lnTo>
                  <a:pt x="121444" y="1164432"/>
                </a:lnTo>
                <a:lnTo>
                  <a:pt x="119063" y="1195388"/>
                </a:lnTo>
                <a:lnTo>
                  <a:pt x="126207" y="1257300"/>
                </a:lnTo>
                <a:lnTo>
                  <a:pt x="135732" y="1304925"/>
                </a:lnTo>
                <a:lnTo>
                  <a:pt x="152400" y="1347788"/>
                </a:lnTo>
                <a:lnTo>
                  <a:pt x="169069" y="1383507"/>
                </a:lnTo>
                <a:lnTo>
                  <a:pt x="188119" y="1414463"/>
                </a:lnTo>
                <a:lnTo>
                  <a:pt x="216694" y="1450182"/>
                </a:lnTo>
                <a:lnTo>
                  <a:pt x="247650" y="1485900"/>
                </a:lnTo>
                <a:lnTo>
                  <a:pt x="278607" y="1509713"/>
                </a:lnTo>
                <a:lnTo>
                  <a:pt x="297657" y="1519238"/>
                </a:lnTo>
                <a:lnTo>
                  <a:pt x="326232" y="1524000"/>
                </a:lnTo>
                <a:lnTo>
                  <a:pt x="345282" y="1514475"/>
                </a:lnTo>
                <a:lnTo>
                  <a:pt x="361950" y="1495425"/>
                </a:lnTo>
                <a:lnTo>
                  <a:pt x="373857" y="1464469"/>
                </a:lnTo>
                <a:lnTo>
                  <a:pt x="381000" y="1428750"/>
                </a:lnTo>
                <a:lnTo>
                  <a:pt x="385763" y="1397794"/>
                </a:lnTo>
                <a:cubicBezTo>
                  <a:pt x="386557" y="1378744"/>
                  <a:pt x="387350" y="1359694"/>
                  <a:pt x="388144" y="1340644"/>
                </a:cubicBezTo>
                <a:lnTo>
                  <a:pt x="388144" y="1183482"/>
                </a:lnTo>
                <a:cubicBezTo>
                  <a:pt x="389732" y="1097757"/>
                  <a:pt x="391319" y="1012032"/>
                  <a:pt x="392907" y="926307"/>
                </a:cubicBezTo>
                <a:lnTo>
                  <a:pt x="402432" y="4738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2571F12-C486-4BC5-8D64-1CC3A1770EA4}"/>
              </a:ext>
            </a:extLst>
          </p:cNvPr>
          <p:cNvSpPr/>
          <p:nvPr/>
        </p:nvSpPr>
        <p:spPr>
          <a:xfrm>
            <a:off x="4075113" y="2686051"/>
            <a:ext cx="677862" cy="561975"/>
          </a:xfrm>
          <a:custGeom>
            <a:avLst/>
            <a:gdLst>
              <a:gd name="connsiteX0" fmla="*/ 402431 w 678656"/>
              <a:gd name="connsiteY0" fmla="*/ 233363 h 561975"/>
              <a:gd name="connsiteX1" fmla="*/ 307181 w 678656"/>
              <a:gd name="connsiteY1" fmla="*/ 159544 h 561975"/>
              <a:gd name="connsiteX2" fmla="*/ 209550 w 678656"/>
              <a:gd name="connsiteY2" fmla="*/ 83344 h 561975"/>
              <a:gd name="connsiteX3" fmla="*/ 128587 w 678656"/>
              <a:gd name="connsiteY3" fmla="*/ 0 h 561975"/>
              <a:gd name="connsiteX4" fmla="*/ 78581 w 678656"/>
              <a:gd name="connsiteY4" fmla="*/ 21432 h 561975"/>
              <a:gd name="connsiteX5" fmla="*/ 38100 w 678656"/>
              <a:gd name="connsiteY5" fmla="*/ 50007 h 561975"/>
              <a:gd name="connsiteX6" fmla="*/ 21431 w 678656"/>
              <a:gd name="connsiteY6" fmla="*/ 69057 h 561975"/>
              <a:gd name="connsiteX7" fmla="*/ 7144 w 678656"/>
              <a:gd name="connsiteY7" fmla="*/ 95250 h 561975"/>
              <a:gd name="connsiteX8" fmla="*/ 0 w 678656"/>
              <a:gd name="connsiteY8" fmla="*/ 121444 h 561975"/>
              <a:gd name="connsiteX9" fmla="*/ 0 w 678656"/>
              <a:gd name="connsiteY9" fmla="*/ 152400 h 561975"/>
              <a:gd name="connsiteX10" fmla="*/ 7144 w 678656"/>
              <a:gd name="connsiteY10" fmla="*/ 183357 h 561975"/>
              <a:gd name="connsiteX11" fmla="*/ 52387 w 678656"/>
              <a:gd name="connsiteY11" fmla="*/ 216694 h 561975"/>
              <a:gd name="connsiteX12" fmla="*/ 166687 w 678656"/>
              <a:gd name="connsiteY12" fmla="*/ 290513 h 561975"/>
              <a:gd name="connsiteX13" fmla="*/ 311944 w 678656"/>
              <a:gd name="connsiteY13" fmla="*/ 383382 h 561975"/>
              <a:gd name="connsiteX14" fmla="*/ 419100 w 678656"/>
              <a:gd name="connsiteY14" fmla="*/ 450057 h 561975"/>
              <a:gd name="connsiteX15" fmla="*/ 535781 w 678656"/>
              <a:gd name="connsiteY15" fmla="*/ 521494 h 561975"/>
              <a:gd name="connsiteX16" fmla="*/ 604837 w 678656"/>
              <a:gd name="connsiteY16" fmla="*/ 561975 h 561975"/>
              <a:gd name="connsiteX17" fmla="*/ 678656 w 678656"/>
              <a:gd name="connsiteY17" fmla="*/ 445294 h 561975"/>
              <a:gd name="connsiteX18" fmla="*/ 533400 w 678656"/>
              <a:gd name="connsiteY18" fmla="*/ 335757 h 561975"/>
              <a:gd name="connsiteX19" fmla="*/ 402431 w 678656"/>
              <a:gd name="connsiteY19" fmla="*/ 233363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78656" h="561975">
                <a:moveTo>
                  <a:pt x="402431" y="233363"/>
                </a:moveTo>
                <a:lnTo>
                  <a:pt x="307181" y="159544"/>
                </a:lnTo>
                <a:lnTo>
                  <a:pt x="209550" y="83344"/>
                </a:lnTo>
                <a:lnTo>
                  <a:pt x="128587" y="0"/>
                </a:lnTo>
                <a:lnTo>
                  <a:pt x="78581" y="21432"/>
                </a:lnTo>
                <a:lnTo>
                  <a:pt x="38100" y="50007"/>
                </a:lnTo>
                <a:lnTo>
                  <a:pt x="21431" y="69057"/>
                </a:lnTo>
                <a:lnTo>
                  <a:pt x="7144" y="95250"/>
                </a:lnTo>
                <a:lnTo>
                  <a:pt x="0" y="121444"/>
                </a:lnTo>
                <a:lnTo>
                  <a:pt x="0" y="152400"/>
                </a:lnTo>
                <a:lnTo>
                  <a:pt x="7144" y="183357"/>
                </a:lnTo>
                <a:lnTo>
                  <a:pt x="52387" y="216694"/>
                </a:lnTo>
                <a:lnTo>
                  <a:pt x="166687" y="290513"/>
                </a:lnTo>
                <a:lnTo>
                  <a:pt x="311944" y="383382"/>
                </a:lnTo>
                <a:lnTo>
                  <a:pt x="419100" y="450057"/>
                </a:lnTo>
                <a:lnTo>
                  <a:pt x="535781" y="521494"/>
                </a:lnTo>
                <a:lnTo>
                  <a:pt x="604837" y="561975"/>
                </a:lnTo>
                <a:lnTo>
                  <a:pt x="678656" y="445294"/>
                </a:lnTo>
                <a:lnTo>
                  <a:pt x="533400" y="335757"/>
                </a:lnTo>
                <a:lnTo>
                  <a:pt x="402431" y="2333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BDB38E4-F141-47FB-9D22-B1379239CCF5}"/>
              </a:ext>
            </a:extLst>
          </p:cNvPr>
          <p:cNvSpPr/>
          <p:nvPr/>
        </p:nvSpPr>
        <p:spPr>
          <a:xfrm>
            <a:off x="4014789" y="2051051"/>
            <a:ext cx="1601787" cy="1965325"/>
          </a:xfrm>
          <a:custGeom>
            <a:avLst/>
            <a:gdLst>
              <a:gd name="connsiteX0" fmla="*/ 933450 w 1602922"/>
              <a:gd name="connsiteY0" fmla="*/ 742950 h 1964871"/>
              <a:gd name="connsiteX1" fmla="*/ 1034143 w 1602922"/>
              <a:gd name="connsiteY1" fmla="*/ 606878 h 1964871"/>
              <a:gd name="connsiteX2" fmla="*/ 1107622 w 1602922"/>
              <a:gd name="connsiteY2" fmla="*/ 500743 h 1964871"/>
              <a:gd name="connsiteX3" fmla="*/ 1189264 w 1602922"/>
              <a:gd name="connsiteY3" fmla="*/ 375557 h 1964871"/>
              <a:gd name="connsiteX4" fmla="*/ 1270907 w 1602922"/>
              <a:gd name="connsiteY4" fmla="*/ 239486 h 1964871"/>
              <a:gd name="connsiteX5" fmla="*/ 1279072 w 1602922"/>
              <a:gd name="connsiteY5" fmla="*/ 214993 h 1964871"/>
              <a:gd name="connsiteX6" fmla="*/ 1287236 w 1602922"/>
              <a:gd name="connsiteY6" fmla="*/ 187778 h 1964871"/>
              <a:gd name="connsiteX7" fmla="*/ 1284514 w 1602922"/>
              <a:gd name="connsiteY7" fmla="*/ 166007 h 1964871"/>
              <a:gd name="connsiteX8" fmla="*/ 1279072 w 1602922"/>
              <a:gd name="connsiteY8" fmla="*/ 141514 h 1964871"/>
              <a:gd name="connsiteX9" fmla="*/ 1262743 w 1602922"/>
              <a:gd name="connsiteY9" fmla="*/ 108857 h 1964871"/>
              <a:gd name="connsiteX10" fmla="*/ 1240972 w 1602922"/>
              <a:gd name="connsiteY10" fmla="*/ 78921 h 1964871"/>
              <a:gd name="connsiteX11" fmla="*/ 1224643 w 1602922"/>
              <a:gd name="connsiteY11" fmla="*/ 62593 h 1964871"/>
              <a:gd name="connsiteX12" fmla="*/ 1216479 w 1602922"/>
              <a:gd name="connsiteY12" fmla="*/ 38100 h 1964871"/>
              <a:gd name="connsiteX13" fmla="*/ 1213757 w 1602922"/>
              <a:gd name="connsiteY13" fmla="*/ 19050 h 1964871"/>
              <a:gd name="connsiteX14" fmla="*/ 1221922 w 1602922"/>
              <a:gd name="connsiteY14" fmla="*/ 5443 h 1964871"/>
              <a:gd name="connsiteX15" fmla="*/ 1249136 w 1602922"/>
              <a:gd name="connsiteY15" fmla="*/ 0 h 1964871"/>
              <a:gd name="connsiteX16" fmla="*/ 1284514 w 1602922"/>
              <a:gd name="connsiteY16" fmla="*/ 13607 h 1964871"/>
              <a:gd name="connsiteX17" fmla="*/ 1322614 w 1602922"/>
              <a:gd name="connsiteY17" fmla="*/ 21771 h 1964871"/>
              <a:gd name="connsiteX18" fmla="*/ 1382486 w 1602922"/>
              <a:gd name="connsiteY18" fmla="*/ 40821 h 1964871"/>
              <a:gd name="connsiteX19" fmla="*/ 1423307 w 1602922"/>
              <a:gd name="connsiteY19" fmla="*/ 62593 h 1964871"/>
              <a:gd name="connsiteX20" fmla="*/ 1455964 w 1602922"/>
              <a:gd name="connsiteY20" fmla="*/ 84364 h 1964871"/>
              <a:gd name="connsiteX21" fmla="*/ 1488622 w 1602922"/>
              <a:gd name="connsiteY21" fmla="*/ 114300 h 1964871"/>
              <a:gd name="connsiteX22" fmla="*/ 1513114 w 1602922"/>
              <a:gd name="connsiteY22" fmla="*/ 138793 h 1964871"/>
              <a:gd name="connsiteX23" fmla="*/ 1543050 w 1602922"/>
              <a:gd name="connsiteY23" fmla="*/ 171450 h 1964871"/>
              <a:gd name="connsiteX24" fmla="*/ 1564822 w 1602922"/>
              <a:gd name="connsiteY24" fmla="*/ 206828 h 1964871"/>
              <a:gd name="connsiteX25" fmla="*/ 1583872 w 1602922"/>
              <a:gd name="connsiteY25" fmla="*/ 242207 h 1964871"/>
              <a:gd name="connsiteX26" fmla="*/ 1594757 w 1602922"/>
              <a:gd name="connsiteY26" fmla="*/ 277586 h 1964871"/>
              <a:gd name="connsiteX27" fmla="*/ 1602922 w 1602922"/>
              <a:gd name="connsiteY27" fmla="*/ 310243 h 1964871"/>
              <a:gd name="connsiteX28" fmla="*/ 1602922 w 1602922"/>
              <a:gd name="connsiteY28" fmla="*/ 342900 h 1964871"/>
              <a:gd name="connsiteX29" fmla="*/ 1594757 w 1602922"/>
              <a:gd name="connsiteY29" fmla="*/ 364671 h 1964871"/>
              <a:gd name="connsiteX30" fmla="*/ 1578429 w 1602922"/>
              <a:gd name="connsiteY30" fmla="*/ 383721 h 1964871"/>
              <a:gd name="connsiteX31" fmla="*/ 1553936 w 1602922"/>
              <a:gd name="connsiteY31" fmla="*/ 394607 h 1964871"/>
              <a:gd name="connsiteX32" fmla="*/ 1526722 w 1602922"/>
              <a:gd name="connsiteY32" fmla="*/ 397328 h 1964871"/>
              <a:gd name="connsiteX33" fmla="*/ 1510393 w 1602922"/>
              <a:gd name="connsiteY33" fmla="*/ 402771 h 1964871"/>
              <a:gd name="connsiteX34" fmla="*/ 1450522 w 1602922"/>
              <a:gd name="connsiteY34" fmla="*/ 468086 h 1964871"/>
              <a:gd name="connsiteX35" fmla="*/ 1300843 w 1602922"/>
              <a:gd name="connsiteY35" fmla="*/ 636814 h 1964871"/>
              <a:gd name="connsiteX36" fmla="*/ 1123950 w 1602922"/>
              <a:gd name="connsiteY36" fmla="*/ 830036 h 1964871"/>
              <a:gd name="connsiteX37" fmla="*/ 941614 w 1602922"/>
              <a:gd name="connsiteY37" fmla="*/ 1034143 h 1964871"/>
              <a:gd name="connsiteX38" fmla="*/ 759279 w 1602922"/>
              <a:gd name="connsiteY38" fmla="*/ 1238250 h 1964871"/>
              <a:gd name="connsiteX39" fmla="*/ 547007 w 1602922"/>
              <a:gd name="connsiteY39" fmla="*/ 1477736 h 1964871"/>
              <a:gd name="connsiteX40" fmla="*/ 293914 w 1602922"/>
              <a:gd name="connsiteY40" fmla="*/ 1763486 h 1964871"/>
              <a:gd name="connsiteX41" fmla="*/ 114300 w 1602922"/>
              <a:gd name="connsiteY41" fmla="*/ 1964871 h 1964871"/>
              <a:gd name="connsiteX42" fmla="*/ 8164 w 1602922"/>
              <a:gd name="connsiteY42" fmla="*/ 1934936 h 1964871"/>
              <a:gd name="connsiteX43" fmla="*/ 0 w 1602922"/>
              <a:gd name="connsiteY43" fmla="*/ 1913164 h 1964871"/>
              <a:gd name="connsiteX44" fmla="*/ 0 w 1602922"/>
              <a:gd name="connsiteY44" fmla="*/ 1894114 h 1964871"/>
              <a:gd name="connsiteX45" fmla="*/ 46264 w 1602922"/>
              <a:gd name="connsiteY45" fmla="*/ 1839686 h 1964871"/>
              <a:gd name="connsiteX46" fmla="*/ 157843 w 1602922"/>
              <a:gd name="connsiteY46" fmla="*/ 1709057 h 1964871"/>
              <a:gd name="connsiteX47" fmla="*/ 296636 w 1602922"/>
              <a:gd name="connsiteY47" fmla="*/ 1540328 h 1964871"/>
              <a:gd name="connsiteX48" fmla="*/ 413657 w 1602922"/>
              <a:gd name="connsiteY48" fmla="*/ 1393371 h 1964871"/>
              <a:gd name="connsiteX49" fmla="*/ 525236 w 1602922"/>
              <a:gd name="connsiteY49" fmla="*/ 1257300 h 1964871"/>
              <a:gd name="connsiteX50" fmla="*/ 615043 w 1602922"/>
              <a:gd name="connsiteY50" fmla="*/ 1140278 h 1964871"/>
              <a:gd name="connsiteX51" fmla="*/ 781050 w 1602922"/>
              <a:gd name="connsiteY51" fmla="*/ 936171 h 1964871"/>
              <a:gd name="connsiteX52" fmla="*/ 933450 w 1602922"/>
              <a:gd name="connsiteY52" fmla="*/ 742950 h 196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602922" h="1964871">
                <a:moveTo>
                  <a:pt x="933450" y="742950"/>
                </a:moveTo>
                <a:lnTo>
                  <a:pt x="1034143" y="606878"/>
                </a:lnTo>
                <a:lnTo>
                  <a:pt x="1107622" y="500743"/>
                </a:lnTo>
                <a:lnTo>
                  <a:pt x="1189264" y="375557"/>
                </a:lnTo>
                <a:lnTo>
                  <a:pt x="1270907" y="239486"/>
                </a:lnTo>
                <a:lnTo>
                  <a:pt x="1279072" y="214993"/>
                </a:lnTo>
                <a:lnTo>
                  <a:pt x="1287236" y="187778"/>
                </a:lnTo>
                <a:lnTo>
                  <a:pt x="1284514" y="166007"/>
                </a:lnTo>
                <a:lnTo>
                  <a:pt x="1279072" y="141514"/>
                </a:lnTo>
                <a:lnTo>
                  <a:pt x="1262743" y="108857"/>
                </a:lnTo>
                <a:lnTo>
                  <a:pt x="1240972" y="78921"/>
                </a:lnTo>
                <a:lnTo>
                  <a:pt x="1224643" y="62593"/>
                </a:lnTo>
                <a:lnTo>
                  <a:pt x="1216479" y="38100"/>
                </a:lnTo>
                <a:lnTo>
                  <a:pt x="1213757" y="19050"/>
                </a:lnTo>
                <a:lnTo>
                  <a:pt x="1221922" y="5443"/>
                </a:lnTo>
                <a:lnTo>
                  <a:pt x="1249136" y="0"/>
                </a:lnTo>
                <a:lnTo>
                  <a:pt x="1284514" y="13607"/>
                </a:lnTo>
                <a:lnTo>
                  <a:pt x="1322614" y="21771"/>
                </a:lnTo>
                <a:lnTo>
                  <a:pt x="1382486" y="40821"/>
                </a:lnTo>
                <a:lnTo>
                  <a:pt x="1423307" y="62593"/>
                </a:lnTo>
                <a:lnTo>
                  <a:pt x="1455964" y="84364"/>
                </a:lnTo>
                <a:lnTo>
                  <a:pt x="1488622" y="114300"/>
                </a:lnTo>
                <a:lnTo>
                  <a:pt x="1513114" y="138793"/>
                </a:lnTo>
                <a:lnTo>
                  <a:pt x="1543050" y="171450"/>
                </a:lnTo>
                <a:lnTo>
                  <a:pt x="1564822" y="206828"/>
                </a:lnTo>
                <a:lnTo>
                  <a:pt x="1583872" y="242207"/>
                </a:lnTo>
                <a:lnTo>
                  <a:pt x="1594757" y="277586"/>
                </a:lnTo>
                <a:lnTo>
                  <a:pt x="1602922" y="310243"/>
                </a:lnTo>
                <a:lnTo>
                  <a:pt x="1602922" y="342900"/>
                </a:lnTo>
                <a:lnTo>
                  <a:pt x="1594757" y="364671"/>
                </a:lnTo>
                <a:lnTo>
                  <a:pt x="1578429" y="383721"/>
                </a:lnTo>
                <a:lnTo>
                  <a:pt x="1553936" y="394607"/>
                </a:lnTo>
                <a:lnTo>
                  <a:pt x="1526722" y="397328"/>
                </a:lnTo>
                <a:lnTo>
                  <a:pt x="1510393" y="402771"/>
                </a:lnTo>
                <a:lnTo>
                  <a:pt x="1450522" y="468086"/>
                </a:lnTo>
                <a:lnTo>
                  <a:pt x="1300843" y="636814"/>
                </a:lnTo>
                <a:lnTo>
                  <a:pt x="1123950" y="830036"/>
                </a:lnTo>
                <a:lnTo>
                  <a:pt x="941614" y="1034143"/>
                </a:lnTo>
                <a:lnTo>
                  <a:pt x="759279" y="1238250"/>
                </a:lnTo>
                <a:lnTo>
                  <a:pt x="547007" y="1477736"/>
                </a:lnTo>
                <a:lnTo>
                  <a:pt x="293914" y="1763486"/>
                </a:lnTo>
                <a:lnTo>
                  <a:pt x="114300" y="1964871"/>
                </a:lnTo>
                <a:lnTo>
                  <a:pt x="8164" y="1934936"/>
                </a:lnTo>
                <a:lnTo>
                  <a:pt x="0" y="1913164"/>
                </a:lnTo>
                <a:lnTo>
                  <a:pt x="0" y="1894114"/>
                </a:lnTo>
                <a:lnTo>
                  <a:pt x="46264" y="1839686"/>
                </a:lnTo>
                <a:lnTo>
                  <a:pt x="157843" y="1709057"/>
                </a:lnTo>
                <a:lnTo>
                  <a:pt x="296636" y="1540328"/>
                </a:lnTo>
                <a:lnTo>
                  <a:pt x="413657" y="1393371"/>
                </a:lnTo>
                <a:lnTo>
                  <a:pt x="525236" y="1257300"/>
                </a:lnTo>
                <a:lnTo>
                  <a:pt x="615043" y="1140278"/>
                </a:lnTo>
                <a:lnTo>
                  <a:pt x="781050" y="936171"/>
                </a:lnTo>
                <a:lnTo>
                  <a:pt x="933450" y="7429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D4A900F-50DA-4C15-8CD8-8E5BB7A3AB2F}"/>
              </a:ext>
            </a:extLst>
          </p:cNvPr>
          <p:cNvSpPr/>
          <p:nvPr/>
        </p:nvSpPr>
        <p:spPr>
          <a:xfrm>
            <a:off x="4017964" y="3622676"/>
            <a:ext cx="1552575" cy="587375"/>
          </a:xfrm>
          <a:custGeom>
            <a:avLst/>
            <a:gdLst>
              <a:gd name="connsiteX0" fmla="*/ 683419 w 1552575"/>
              <a:gd name="connsiteY0" fmla="*/ 192881 h 588168"/>
              <a:gd name="connsiteX1" fmla="*/ 466725 w 1552575"/>
              <a:gd name="connsiteY1" fmla="*/ 240506 h 588168"/>
              <a:gd name="connsiteX2" fmla="*/ 292894 w 1552575"/>
              <a:gd name="connsiteY2" fmla="*/ 278606 h 588168"/>
              <a:gd name="connsiteX3" fmla="*/ 178594 w 1552575"/>
              <a:gd name="connsiteY3" fmla="*/ 297656 h 588168"/>
              <a:gd name="connsiteX4" fmla="*/ 0 w 1552575"/>
              <a:gd name="connsiteY4" fmla="*/ 323850 h 588168"/>
              <a:gd name="connsiteX5" fmla="*/ 2381 w 1552575"/>
              <a:gd name="connsiteY5" fmla="*/ 352425 h 588168"/>
              <a:gd name="connsiteX6" fmla="*/ 14287 w 1552575"/>
              <a:gd name="connsiteY6" fmla="*/ 388143 h 588168"/>
              <a:gd name="connsiteX7" fmla="*/ 28575 w 1552575"/>
              <a:gd name="connsiteY7" fmla="*/ 416718 h 588168"/>
              <a:gd name="connsiteX8" fmla="*/ 50006 w 1552575"/>
              <a:gd name="connsiteY8" fmla="*/ 450056 h 588168"/>
              <a:gd name="connsiteX9" fmla="*/ 71437 w 1552575"/>
              <a:gd name="connsiteY9" fmla="*/ 478631 h 588168"/>
              <a:gd name="connsiteX10" fmla="*/ 100012 w 1552575"/>
              <a:gd name="connsiteY10" fmla="*/ 507206 h 588168"/>
              <a:gd name="connsiteX11" fmla="*/ 140494 w 1552575"/>
              <a:gd name="connsiteY11" fmla="*/ 542925 h 588168"/>
              <a:gd name="connsiteX12" fmla="*/ 176212 w 1552575"/>
              <a:gd name="connsiteY12" fmla="*/ 569118 h 588168"/>
              <a:gd name="connsiteX13" fmla="*/ 192881 w 1552575"/>
              <a:gd name="connsiteY13" fmla="*/ 581025 h 588168"/>
              <a:gd name="connsiteX14" fmla="*/ 219075 w 1552575"/>
              <a:gd name="connsiteY14" fmla="*/ 585787 h 588168"/>
              <a:gd name="connsiteX15" fmla="*/ 245269 w 1552575"/>
              <a:gd name="connsiteY15" fmla="*/ 588168 h 588168"/>
              <a:gd name="connsiteX16" fmla="*/ 276225 w 1552575"/>
              <a:gd name="connsiteY16" fmla="*/ 583406 h 588168"/>
              <a:gd name="connsiteX17" fmla="*/ 297656 w 1552575"/>
              <a:gd name="connsiteY17" fmla="*/ 571500 h 588168"/>
              <a:gd name="connsiteX18" fmla="*/ 319087 w 1552575"/>
              <a:gd name="connsiteY18" fmla="*/ 552450 h 588168"/>
              <a:gd name="connsiteX19" fmla="*/ 342900 w 1552575"/>
              <a:gd name="connsiteY19" fmla="*/ 519112 h 588168"/>
              <a:gd name="connsiteX20" fmla="*/ 352425 w 1552575"/>
              <a:gd name="connsiteY20" fmla="*/ 502443 h 588168"/>
              <a:gd name="connsiteX21" fmla="*/ 459581 w 1552575"/>
              <a:gd name="connsiteY21" fmla="*/ 466725 h 588168"/>
              <a:gd name="connsiteX22" fmla="*/ 592931 w 1552575"/>
              <a:gd name="connsiteY22" fmla="*/ 423862 h 588168"/>
              <a:gd name="connsiteX23" fmla="*/ 683419 w 1552575"/>
              <a:gd name="connsiteY23" fmla="*/ 400050 h 588168"/>
              <a:gd name="connsiteX24" fmla="*/ 916781 w 1552575"/>
              <a:gd name="connsiteY24" fmla="*/ 319087 h 588168"/>
              <a:gd name="connsiteX25" fmla="*/ 1090612 w 1552575"/>
              <a:gd name="connsiteY25" fmla="*/ 252412 h 588168"/>
              <a:gd name="connsiteX26" fmla="*/ 1254919 w 1552575"/>
              <a:gd name="connsiteY26" fmla="*/ 195262 h 588168"/>
              <a:gd name="connsiteX27" fmla="*/ 1395412 w 1552575"/>
              <a:gd name="connsiteY27" fmla="*/ 145256 h 588168"/>
              <a:gd name="connsiteX28" fmla="*/ 1552575 w 1552575"/>
              <a:gd name="connsiteY28" fmla="*/ 95250 h 588168"/>
              <a:gd name="connsiteX29" fmla="*/ 1504950 w 1552575"/>
              <a:gd name="connsiteY29" fmla="*/ 0 h 588168"/>
              <a:gd name="connsiteX30" fmla="*/ 1300162 w 1552575"/>
              <a:gd name="connsiteY30" fmla="*/ 50006 h 588168"/>
              <a:gd name="connsiteX31" fmla="*/ 1090612 w 1552575"/>
              <a:gd name="connsiteY31" fmla="*/ 100012 h 588168"/>
              <a:gd name="connsiteX32" fmla="*/ 854869 w 1552575"/>
              <a:gd name="connsiteY32" fmla="*/ 152400 h 588168"/>
              <a:gd name="connsiteX33" fmla="*/ 683419 w 1552575"/>
              <a:gd name="connsiteY33" fmla="*/ 192881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52575" h="588168">
                <a:moveTo>
                  <a:pt x="683419" y="192881"/>
                </a:moveTo>
                <a:lnTo>
                  <a:pt x="466725" y="240506"/>
                </a:lnTo>
                <a:lnTo>
                  <a:pt x="292894" y="278606"/>
                </a:lnTo>
                <a:lnTo>
                  <a:pt x="178594" y="297656"/>
                </a:lnTo>
                <a:lnTo>
                  <a:pt x="0" y="323850"/>
                </a:lnTo>
                <a:lnTo>
                  <a:pt x="2381" y="352425"/>
                </a:lnTo>
                <a:lnTo>
                  <a:pt x="14287" y="388143"/>
                </a:lnTo>
                <a:lnTo>
                  <a:pt x="28575" y="416718"/>
                </a:lnTo>
                <a:lnTo>
                  <a:pt x="50006" y="450056"/>
                </a:lnTo>
                <a:lnTo>
                  <a:pt x="71437" y="478631"/>
                </a:lnTo>
                <a:lnTo>
                  <a:pt x="100012" y="507206"/>
                </a:lnTo>
                <a:lnTo>
                  <a:pt x="140494" y="542925"/>
                </a:lnTo>
                <a:lnTo>
                  <a:pt x="176212" y="569118"/>
                </a:lnTo>
                <a:lnTo>
                  <a:pt x="192881" y="581025"/>
                </a:lnTo>
                <a:lnTo>
                  <a:pt x="219075" y="585787"/>
                </a:lnTo>
                <a:lnTo>
                  <a:pt x="245269" y="588168"/>
                </a:lnTo>
                <a:lnTo>
                  <a:pt x="276225" y="583406"/>
                </a:lnTo>
                <a:lnTo>
                  <a:pt x="297656" y="571500"/>
                </a:lnTo>
                <a:lnTo>
                  <a:pt x="319087" y="552450"/>
                </a:lnTo>
                <a:lnTo>
                  <a:pt x="342900" y="519112"/>
                </a:lnTo>
                <a:lnTo>
                  <a:pt x="352425" y="502443"/>
                </a:lnTo>
                <a:lnTo>
                  <a:pt x="459581" y="466725"/>
                </a:lnTo>
                <a:lnTo>
                  <a:pt x="592931" y="423862"/>
                </a:lnTo>
                <a:lnTo>
                  <a:pt x="683419" y="400050"/>
                </a:lnTo>
                <a:lnTo>
                  <a:pt x="916781" y="319087"/>
                </a:lnTo>
                <a:lnTo>
                  <a:pt x="1090612" y="252412"/>
                </a:lnTo>
                <a:lnTo>
                  <a:pt x="1254919" y="195262"/>
                </a:lnTo>
                <a:lnTo>
                  <a:pt x="1395412" y="145256"/>
                </a:lnTo>
                <a:lnTo>
                  <a:pt x="1552575" y="95250"/>
                </a:lnTo>
                <a:lnTo>
                  <a:pt x="1504950" y="0"/>
                </a:lnTo>
                <a:lnTo>
                  <a:pt x="1300162" y="50006"/>
                </a:lnTo>
                <a:lnTo>
                  <a:pt x="1090612" y="100012"/>
                </a:lnTo>
                <a:lnTo>
                  <a:pt x="854869" y="152400"/>
                </a:lnTo>
                <a:lnTo>
                  <a:pt x="683419" y="1928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9957106C-0AC0-4AAC-9BC0-36E211684681}"/>
              </a:ext>
            </a:extLst>
          </p:cNvPr>
          <p:cNvSpPr/>
          <p:nvPr/>
        </p:nvSpPr>
        <p:spPr>
          <a:xfrm>
            <a:off x="5183188" y="3235326"/>
            <a:ext cx="565150" cy="801687"/>
          </a:xfrm>
          <a:custGeom>
            <a:avLst/>
            <a:gdLst>
              <a:gd name="connsiteX0" fmla="*/ 121444 w 564357"/>
              <a:gd name="connsiteY0" fmla="*/ 276225 h 802481"/>
              <a:gd name="connsiteX1" fmla="*/ 78582 w 564357"/>
              <a:gd name="connsiteY1" fmla="*/ 204787 h 802481"/>
              <a:gd name="connsiteX2" fmla="*/ 42863 w 564357"/>
              <a:gd name="connsiteY2" fmla="*/ 133350 h 802481"/>
              <a:gd name="connsiteX3" fmla="*/ 14288 w 564357"/>
              <a:gd name="connsiteY3" fmla="*/ 71437 h 802481"/>
              <a:gd name="connsiteX4" fmla="*/ 2382 w 564357"/>
              <a:gd name="connsiteY4" fmla="*/ 35719 h 802481"/>
              <a:gd name="connsiteX5" fmla="*/ 0 w 564357"/>
              <a:gd name="connsiteY5" fmla="*/ 14287 h 802481"/>
              <a:gd name="connsiteX6" fmla="*/ 4763 w 564357"/>
              <a:gd name="connsiteY6" fmla="*/ 2381 h 802481"/>
              <a:gd name="connsiteX7" fmla="*/ 14288 w 564357"/>
              <a:gd name="connsiteY7" fmla="*/ 0 h 802481"/>
              <a:gd name="connsiteX8" fmla="*/ 33338 w 564357"/>
              <a:gd name="connsiteY8" fmla="*/ 4762 h 802481"/>
              <a:gd name="connsiteX9" fmla="*/ 54769 w 564357"/>
              <a:gd name="connsiteY9" fmla="*/ 16669 h 802481"/>
              <a:gd name="connsiteX10" fmla="*/ 85725 w 564357"/>
              <a:gd name="connsiteY10" fmla="*/ 40481 h 802481"/>
              <a:gd name="connsiteX11" fmla="*/ 140494 w 564357"/>
              <a:gd name="connsiteY11" fmla="*/ 80962 h 802481"/>
              <a:gd name="connsiteX12" fmla="*/ 230982 w 564357"/>
              <a:gd name="connsiteY12" fmla="*/ 152400 h 802481"/>
              <a:gd name="connsiteX13" fmla="*/ 333375 w 564357"/>
              <a:gd name="connsiteY13" fmla="*/ 230981 h 802481"/>
              <a:gd name="connsiteX14" fmla="*/ 392907 w 564357"/>
              <a:gd name="connsiteY14" fmla="*/ 273844 h 802481"/>
              <a:gd name="connsiteX15" fmla="*/ 428625 w 564357"/>
              <a:gd name="connsiteY15" fmla="*/ 297656 h 802481"/>
              <a:gd name="connsiteX16" fmla="*/ 435769 w 564357"/>
              <a:gd name="connsiteY16" fmla="*/ 304800 h 802481"/>
              <a:gd name="connsiteX17" fmla="*/ 461963 w 564357"/>
              <a:gd name="connsiteY17" fmla="*/ 347662 h 802481"/>
              <a:gd name="connsiteX18" fmla="*/ 495300 w 564357"/>
              <a:gd name="connsiteY18" fmla="*/ 419100 h 802481"/>
              <a:gd name="connsiteX19" fmla="*/ 523875 w 564357"/>
              <a:gd name="connsiteY19" fmla="*/ 483394 h 802481"/>
              <a:gd name="connsiteX20" fmla="*/ 545307 w 564357"/>
              <a:gd name="connsiteY20" fmla="*/ 542925 h 802481"/>
              <a:gd name="connsiteX21" fmla="*/ 554832 w 564357"/>
              <a:gd name="connsiteY21" fmla="*/ 588169 h 802481"/>
              <a:gd name="connsiteX22" fmla="*/ 561975 w 564357"/>
              <a:gd name="connsiteY22" fmla="*/ 631031 h 802481"/>
              <a:gd name="connsiteX23" fmla="*/ 564357 w 564357"/>
              <a:gd name="connsiteY23" fmla="*/ 673894 h 802481"/>
              <a:gd name="connsiteX24" fmla="*/ 559594 w 564357"/>
              <a:gd name="connsiteY24" fmla="*/ 711994 h 802481"/>
              <a:gd name="connsiteX25" fmla="*/ 542925 w 564357"/>
              <a:gd name="connsiteY25" fmla="*/ 757237 h 802481"/>
              <a:gd name="connsiteX26" fmla="*/ 521494 w 564357"/>
              <a:gd name="connsiteY26" fmla="*/ 783431 h 802481"/>
              <a:gd name="connsiteX27" fmla="*/ 497682 w 564357"/>
              <a:gd name="connsiteY27" fmla="*/ 797719 h 802481"/>
              <a:gd name="connsiteX28" fmla="*/ 476250 w 564357"/>
              <a:gd name="connsiteY28" fmla="*/ 802481 h 802481"/>
              <a:gd name="connsiteX29" fmla="*/ 445294 w 564357"/>
              <a:gd name="connsiteY29" fmla="*/ 797719 h 802481"/>
              <a:gd name="connsiteX30" fmla="*/ 416719 w 564357"/>
              <a:gd name="connsiteY30" fmla="*/ 781050 h 802481"/>
              <a:gd name="connsiteX31" fmla="*/ 385763 w 564357"/>
              <a:gd name="connsiteY31" fmla="*/ 752475 h 802481"/>
              <a:gd name="connsiteX32" fmla="*/ 369094 w 564357"/>
              <a:gd name="connsiteY32" fmla="*/ 728662 h 802481"/>
              <a:gd name="connsiteX33" fmla="*/ 335757 w 564357"/>
              <a:gd name="connsiteY33" fmla="*/ 669131 h 802481"/>
              <a:gd name="connsiteX34" fmla="*/ 304800 w 564357"/>
              <a:gd name="connsiteY34" fmla="*/ 619125 h 802481"/>
              <a:gd name="connsiteX35" fmla="*/ 269082 w 564357"/>
              <a:gd name="connsiteY35" fmla="*/ 566737 h 802481"/>
              <a:gd name="connsiteX36" fmla="*/ 242888 w 564357"/>
              <a:gd name="connsiteY36" fmla="*/ 533400 h 802481"/>
              <a:gd name="connsiteX37" fmla="*/ 233363 w 564357"/>
              <a:gd name="connsiteY37" fmla="*/ 516731 h 802481"/>
              <a:gd name="connsiteX38" fmla="*/ 216694 w 564357"/>
              <a:gd name="connsiteY38" fmla="*/ 423862 h 802481"/>
              <a:gd name="connsiteX39" fmla="*/ 183357 w 564357"/>
              <a:gd name="connsiteY39" fmla="*/ 376237 h 802481"/>
              <a:gd name="connsiteX40" fmla="*/ 121444 w 564357"/>
              <a:gd name="connsiteY40" fmla="*/ 276225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4357" h="802481">
                <a:moveTo>
                  <a:pt x="121444" y="276225"/>
                </a:moveTo>
                <a:lnTo>
                  <a:pt x="78582" y="204787"/>
                </a:lnTo>
                <a:lnTo>
                  <a:pt x="42863" y="133350"/>
                </a:lnTo>
                <a:lnTo>
                  <a:pt x="14288" y="71437"/>
                </a:lnTo>
                <a:lnTo>
                  <a:pt x="2382" y="35719"/>
                </a:lnTo>
                <a:lnTo>
                  <a:pt x="0" y="14287"/>
                </a:lnTo>
                <a:lnTo>
                  <a:pt x="4763" y="2381"/>
                </a:lnTo>
                <a:lnTo>
                  <a:pt x="14288" y="0"/>
                </a:lnTo>
                <a:lnTo>
                  <a:pt x="33338" y="4762"/>
                </a:lnTo>
                <a:lnTo>
                  <a:pt x="54769" y="16669"/>
                </a:lnTo>
                <a:lnTo>
                  <a:pt x="85725" y="40481"/>
                </a:lnTo>
                <a:lnTo>
                  <a:pt x="140494" y="80962"/>
                </a:lnTo>
                <a:lnTo>
                  <a:pt x="230982" y="152400"/>
                </a:lnTo>
                <a:lnTo>
                  <a:pt x="333375" y="230981"/>
                </a:lnTo>
                <a:lnTo>
                  <a:pt x="392907" y="273844"/>
                </a:lnTo>
                <a:lnTo>
                  <a:pt x="428625" y="297656"/>
                </a:lnTo>
                <a:lnTo>
                  <a:pt x="435769" y="304800"/>
                </a:lnTo>
                <a:lnTo>
                  <a:pt x="461963" y="347662"/>
                </a:lnTo>
                <a:lnTo>
                  <a:pt x="495300" y="419100"/>
                </a:lnTo>
                <a:lnTo>
                  <a:pt x="523875" y="483394"/>
                </a:lnTo>
                <a:lnTo>
                  <a:pt x="545307" y="542925"/>
                </a:lnTo>
                <a:lnTo>
                  <a:pt x="554832" y="588169"/>
                </a:lnTo>
                <a:lnTo>
                  <a:pt x="561975" y="631031"/>
                </a:lnTo>
                <a:lnTo>
                  <a:pt x="564357" y="673894"/>
                </a:lnTo>
                <a:lnTo>
                  <a:pt x="559594" y="711994"/>
                </a:lnTo>
                <a:lnTo>
                  <a:pt x="542925" y="757237"/>
                </a:lnTo>
                <a:lnTo>
                  <a:pt x="521494" y="783431"/>
                </a:lnTo>
                <a:lnTo>
                  <a:pt x="497682" y="797719"/>
                </a:lnTo>
                <a:lnTo>
                  <a:pt x="476250" y="802481"/>
                </a:lnTo>
                <a:lnTo>
                  <a:pt x="445294" y="797719"/>
                </a:lnTo>
                <a:lnTo>
                  <a:pt x="416719" y="781050"/>
                </a:lnTo>
                <a:lnTo>
                  <a:pt x="385763" y="752475"/>
                </a:lnTo>
                <a:lnTo>
                  <a:pt x="369094" y="728662"/>
                </a:lnTo>
                <a:lnTo>
                  <a:pt x="335757" y="669131"/>
                </a:lnTo>
                <a:lnTo>
                  <a:pt x="304800" y="619125"/>
                </a:lnTo>
                <a:lnTo>
                  <a:pt x="269082" y="566737"/>
                </a:lnTo>
                <a:lnTo>
                  <a:pt x="242888" y="533400"/>
                </a:lnTo>
                <a:lnTo>
                  <a:pt x="233363" y="516731"/>
                </a:lnTo>
                <a:lnTo>
                  <a:pt x="216694" y="423862"/>
                </a:lnTo>
                <a:lnTo>
                  <a:pt x="183357" y="376237"/>
                </a:lnTo>
                <a:lnTo>
                  <a:pt x="121444" y="276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3FE2D67-F2A8-45CE-BFCE-33AD4DD9DF6D}"/>
              </a:ext>
            </a:extLst>
          </p:cNvPr>
          <p:cNvSpPr/>
          <p:nvPr/>
        </p:nvSpPr>
        <p:spPr>
          <a:xfrm>
            <a:off x="4691064" y="3897313"/>
            <a:ext cx="327025" cy="2106613"/>
          </a:xfrm>
          <a:custGeom>
            <a:avLst/>
            <a:gdLst>
              <a:gd name="connsiteX0" fmla="*/ 310243 w 326571"/>
              <a:gd name="connsiteY0" fmla="*/ 642258 h 2106386"/>
              <a:gd name="connsiteX1" fmla="*/ 326571 w 326571"/>
              <a:gd name="connsiteY1" fmla="*/ 190500 h 2106386"/>
              <a:gd name="connsiteX2" fmla="*/ 296636 w 326571"/>
              <a:gd name="connsiteY2" fmla="*/ 138793 h 2106386"/>
              <a:gd name="connsiteX3" fmla="*/ 239486 w 326571"/>
              <a:gd name="connsiteY3" fmla="*/ 48986 h 2106386"/>
              <a:gd name="connsiteX4" fmla="*/ 209550 w 326571"/>
              <a:gd name="connsiteY4" fmla="*/ 0 h 2106386"/>
              <a:gd name="connsiteX5" fmla="*/ 27214 w 326571"/>
              <a:gd name="connsiteY5" fmla="*/ 73479 h 2106386"/>
              <a:gd name="connsiteX6" fmla="*/ 68036 w 326571"/>
              <a:gd name="connsiteY6" fmla="*/ 122465 h 2106386"/>
              <a:gd name="connsiteX7" fmla="*/ 89807 w 326571"/>
              <a:gd name="connsiteY7" fmla="*/ 166008 h 2106386"/>
              <a:gd name="connsiteX8" fmla="*/ 106136 w 326571"/>
              <a:gd name="connsiteY8" fmla="*/ 209550 h 2106386"/>
              <a:gd name="connsiteX9" fmla="*/ 117021 w 326571"/>
              <a:gd name="connsiteY9" fmla="*/ 253093 h 2106386"/>
              <a:gd name="connsiteX10" fmla="*/ 122464 w 326571"/>
              <a:gd name="connsiteY10" fmla="*/ 302079 h 2106386"/>
              <a:gd name="connsiteX11" fmla="*/ 119743 w 326571"/>
              <a:gd name="connsiteY11" fmla="*/ 481693 h 2106386"/>
              <a:gd name="connsiteX12" fmla="*/ 111578 w 326571"/>
              <a:gd name="connsiteY12" fmla="*/ 851808 h 2106386"/>
              <a:gd name="connsiteX13" fmla="*/ 89807 w 326571"/>
              <a:gd name="connsiteY13" fmla="*/ 1262743 h 2106386"/>
              <a:gd name="connsiteX14" fmla="*/ 76200 w 326571"/>
              <a:gd name="connsiteY14" fmla="*/ 1415143 h 2106386"/>
              <a:gd name="connsiteX15" fmla="*/ 59871 w 326571"/>
              <a:gd name="connsiteY15" fmla="*/ 1543050 h 2106386"/>
              <a:gd name="connsiteX16" fmla="*/ 40821 w 326571"/>
              <a:gd name="connsiteY16" fmla="*/ 1635579 h 2106386"/>
              <a:gd name="connsiteX17" fmla="*/ 24493 w 326571"/>
              <a:gd name="connsiteY17" fmla="*/ 1687286 h 2106386"/>
              <a:gd name="connsiteX18" fmla="*/ 13607 w 326571"/>
              <a:gd name="connsiteY18" fmla="*/ 1703615 h 2106386"/>
              <a:gd name="connsiteX19" fmla="*/ 0 w 326571"/>
              <a:gd name="connsiteY19" fmla="*/ 1738993 h 2106386"/>
              <a:gd name="connsiteX20" fmla="*/ 0 w 326571"/>
              <a:gd name="connsiteY20" fmla="*/ 1782536 h 2106386"/>
              <a:gd name="connsiteX21" fmla="*/ 13607 w 326571"/>
              <a:gd name="connsiteY21" fmla="*/ 1836965 h 2106386"/>
              <a:gd name="connsiteX22" fmla="*/ 43543 w 326571"/>
              <a:gd name="connsiteY22" fmla="*/ 1907722 h 2106386"/>
              <a:gd name="connsiteX23" fmla="*/ 78921 w 326571"/>
              <a:gd name="connsiteY23" fmla="*/ 1978479 h 2106386"/>
              <a:gd name="connsiteX24" fmla="*/ 114300 w 326571"/>
              <a:gd name="connsiteY24" fmla="*/ 2043793 h 2106386"/>
              <a:gd name="connsiteX25" fmla="*/ 136071 w 326571"/>
              <a:gd name="connsiteY25" fmla="*/ 2076450 h 2106386"/>
              <a:gd name="connsiteX26" fmla="*/ 152400 w 326571"/>
              <a:gd name="connsiteY26" fmla="*/ 2092779 h 2106386"/>
              <a:gd name="connsiteX27" fmla="*/ 171450 w 326571"/>
              <a:gd name="connsiteY27" fmla="*/ 2103665 h 2106386"/>
              <a:gd name="connsiteX28" fmla="*/ 182336 w 326571"/>
              <a:gd name="connsiteY28" fmla="*/ 2106386 h 2106386"/>
              <a:gd name="connsiteX29" fmla="*/ 195943 w 326571"/>
              <a:gd name="connsiteY29" fmla="*/ 2106386 h 2106386"/>
              <a:gd name="connsiteX30" fmla="*/ 217714 w 326571"/>
              <a:gd name="connsiteY30" fmla="*/ 2092779 h 2106386"/>
              <a:gd name="connsiteX31" fmla="*/ 244928 w 326571"/>
              <a:gd name="connsiteY31" fmla="*/ 2062843 h 2106386"/>
              <a:gd name="connsiteX32" fmla="*/ 258536 w 326571"/>
              <a:gd name="connsiteY32" fmla="*/ 2038350 h 2106386"/>
              <a:gd name="connsiteX33" fmla="*/ 263978 w 326571"/>
              <a:gd name="connsiteY33" fmla="*/ 1989365 h 2106386"/>
              <a:gd name="connsiteX34" fmla="*/ 274864 w 326571"/>
              <a:gd name="connsiteY34" fmla="*/ 1866900 h 2106386"/>
              <a:gd name="connsiteX35" fmla="*/ 280307 w 326571"/>
              <a:gd name="connsiteY35" fmla="*/ 1749879 h 2106386"/>
              <a:gd name="connsiteX36" fmla="*/ 283028 w 326571"/>
              <a:gd name="connsiteY36" fmla="*/ 1621972 h 2106386"/>
              <a:gd name="connsiteX37" fmla="*/ 288471 w 326571"/>
              <a:gd name="connsiteY37" fmla="*/ 1404258 h 2106386"/>
              <a:gd name="connsiteX38" fmla="*/ 299357 w 326571"/>
              <a:gd name="connsiteY38" fmla="*/ 1085850 h 2106386"/>
              <a:gd name="connsiteX39" fmla="*/ 310243 w 326571"/>
              <a:gd name="connsiteY39" fmla="*/ 642258 h 2106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6571" h="2106386">
                <a:moveTo>
                  <a:pt x="310243" y="642258"/>
                </a:moveTo>
                <a:lnTo>
                  <a:pt x="326571" y="190500"/>
                </a:lnTo>
                <a:lnTo>
                  <a:pt x="296636" y="138793"/>
                </a:lnTo>
                <a:lnTo>
                  <a:pt x="239486" y="48986"/>
                </a:lnTo>
                <a:lnTo>
                  <a:pt x="209550" y="0"/>
                </a:lnTo>
                <a:lnTo>
                  <a:pt x="27214" y="73479"/>
                </a:lnTo>
                <a:lnTo>
                  <a:pt x="68036" y="122465"/>
                </a:lnTo>
                <a:lnTo>
                  <a:pt x="89807" y="166008"/>
                </a:lnTo>
                <a:lnTo>
                  <a:pt x="106136" y="209550"/>
                </a:lnTo>
                <a:lnTo>
                  <a:pt x="117021" y="253093"/>
                </a:lnTo>
                <a:lnTo>
                  <a:pt x="122464" y="302079"/>
                </a:lnTo>
                <a:lnTo>
                  <a:pt x="119743" y="481693"/>
                </a:lnTo>
                <a:lnTo>
                  <a:pt x="111578" y="851808"/>
                </a:lnTo>
                <a:lnTo>
                  <a:pt x="89807" y="1262743"/>
                </a:lnTo>
                <a:lnTo>
                  <a:pt x="76200" y="1415143"/>
                </a:lnTo>
                <a:lnTo>
                  <a:pt x="59871" y="1543050"/>
                </a:lnTo>
                <a:lnTo>
                  <a:pt x="40821" y="1635579"/>
                </a:lnTo>
                <a:lnTo>
                  <a:pt x="24493" y="1687286"/>
                </a:lnTo>
                <a:lnTo>
                  <a:pt x="13607" y="1703615"/>
                </a:lnTo>
                <a:lnTo>
                  <a:pt x="0" y="1738993"/>
                </a:lnTo>
                <a:lnTo>
                  <a:pt x="0" y="1782536"/>
                </a:lnTo>
                <a:lnTo>
                  <a:pt x="13607" y="1836965"/>
                </a:lnTo>
                <a:lnTo>
                  <a:pt x="43543" y="1907722"/>
                </a:lnTo>
                <a:lnTo>
                  <a:pt x="78921" y="1978479"/>
                </a:lnTo>
                <a:lnTo>
                  <a:pt x="114300" y="2043793"/>
                </a:lnTo>
                <a:lnTo>
                  <a:pt x="136071" y="2076450"/>
                </a:lnTo>
                <a:lnTo>
                  <a:pt x="152400" y="2092779"/>
                </a:lnTo>
                <a:lnTo>
                  <a:pt x="171450" y="2103665"/>
                </a:lnTo>
                <a:lnTo>
                  <a:pt x="182336" y="2106386"/>
                </a:lnTo>
                <a:lnTo>
                  <a:pt x="195943" y="2106386"/>
                </a:lnTo>
                <a:lnTo>
                  <a:pt x="217714" y="2092779"/>
                </a:lnTo>
                <a:lnTo>
                  <a:pt x="244928" y="2062843"/>
                </a:lnTo>
                <a:lnTo>
                  <a:pt x="258536" y="2038350"/>
                </a:lnTo>
                <a:lnTo>
                  <a:pt x="263978" y="1989365"/>
                </a:lnTo>
                <a:lnTo>
                  <a:pt x="274864" y="1866900"/>
                </a:lnTo>
                <a:lnTo>
                  <a:pt x="280307" y="1749879"/>
                </a:lnTo>
                <a:lnTo>
                  <a:pt x="283028" y="1621972"/>
                </a:lnTo>
                <a:lnTo>
                  <a:pt x="288471" y="1404258"/>
                </a:lnTo>
                <a:lnTo>
                  <a:pt x="299357" y="1085850"/>
                </a:lnTo>
                <a:lnTo>
                  <a:pt x="310243" y="64225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AD556B4-EA66-4EC8-9E88-E09034A24E03}"/>
              </a:ext>
            </a:extLst>
          </p:cNvPr>
          <p:cNvSpPr/>
          <p:nvPr/>
        </p:nvSpPr>
        <p:spPr>
          <a:xfrm>
            <a:off x="5818189" y="2112964"/>
            <a:ext cx="496887" cy="1450975"/>
          </a:xfrm>
          <a:custGeom>
            <a:avLst/>
            <a:gdLst>
              <a:gd name="connsiteX0" fmla="*/ 204787 w 497681"/>
              <a:gd name="connsiteY0" fmla="*/ 757237 h 1452562"/>
              <a:gd name="connsiteX1" fmla="*/ 188119 w 497681"/>
              <a:gd name="connsiteY1" fmla="*/ 619125 h 1452562"/>
              <a:gd name="connsiteX2" fmla="*/ 173831 w 497681"/>
              <a:gd name="connsiteY2" fmla="*/ 485775 h 1452562"/>
              <a:gd name="connsiteX3" fmla="*/ 161925 w 497681"/>
              <a:gd name="connsiteY3" fmla="*/ 366712 h 1452562"/>
              <a:gd name="connsiteX4" fmla="*/ 154781 w 497681"/>
              <a:gd name="connsiteY4" fmla="*/ 316706 h 1452562"/>
              <a:gd name="connsiteX5" fmla="*/ 142875 w 497681"/>
              <a:gd name="connsiteY5" fmla="*/ 264319 h 1452562"/>
              <a:gd name="connsiteX6" fmla="*/ 130969 w 497681"/>
              <a:gd name="connsiteY6" fmla="*/ 228600 h 1452562"/>
              <a:gd name="connsiteX7" fmla="*/ 109537 w 497681"/>
              <a:gd name="connsiteY7" fmla="*/ 178594 h 1452562"/>
              <a:gd name="connsiteX8" fmla="*/ 83344 w 497681"/>
              <a:gd name="connsiteY8" fmla="*/ 138112 h 1452562"/>
              <a:gd name="connsiteX9" fmla="*/ 50006 w 497681"/>
              <a:gd name="connsiteY9" fmla="*/ 95250 h 1452562"/>
              <a:gd name="connsiteX10" fmla="*/ 19050 w 497681"/>
              <a:gd name="connsiteY10" fmla="*/ 66675 h 1452562"/>
              <a:gd name="connsiteX11" fmla="*/ 2381 w 497681"/>
              <a:gd name="connsiteY11" fmla="*/ 45244 h 1452562"/>
              <a:gd name="connsiteX12" fmla="*/ 0 w 497681"/>
              <a:gd name="connsiteY12" fmla="*/ 26194 h 1452562"/>
              <a:gd name="connsiteX13" fmla="*/ 4762 w 497681"/>
              <a:gd name="connsiteY13" fmla="*/ 11906 h 1452562"/>
              <a:gd name="connsiteX14" fmla="*/ 23812 w 497681"/>
              <a:gd name="connsiteY14" fmla="*/ 4762 h 1452562"/>
              <a:gd name="connsiteX15" fmla="*/ 50006 w 497681"/>
              <a:gd name="connsiteY15" fmla="*/ 0 h 1452562"/>
              <a:gd name="connsiteX16" fmla="*/ 111919 w 497681"/>
              <a:gd name="connsiteY16" fmla="*/ 2381 h 1452562"/>
              <a:gd name="connsiteX17" fmla="*/ 154781 w 497681"/>
              <a:gd name="connsiteY17" fmla="*/ 11906 h 1452562"/>
              <a:gd name="connsiteX18" fmla="*/ 202406 w 497681"/>
              <a:gd name="connsiteY18" fmla="*/ 33337 h 1452562"/>
              <a:gd name="connsiteX19" fmla="*/ 250031 w 497681"/>
              <a:gd name="connsiteY19" fmla="*/ 59531 h 1452562"/>
              <a:gd name="connsiteX20" fmla="*/ 288131 w 497681"/>
              <a:gd name="connsiteY20" fmla="*/ 83344 h 1452562"/>
              <a:gd name="connsiteX21" fmla="*/ 328612 w 497681"/>
              <a:gd name="connsiteY21" fmla="*/ 114300 h 1452562"/>
              <a:gd name="connsiteX22" fmla="*/ 381000 w 497681"/>
              <a:gd name="connsiteY22" fmla="*/ 207169 h 1452562"/>
              <a:gd name="connsiteX23" fmla="*/ 400050 w 497681"/>
              <a:gd name="connsiteY23" fmla="*/ 400050 h 1452562"/>
              <a:gd name="connsiteX24" fmla="*/ 428625 w 497681"/>
              <a:gd name="connsiteY24" fmla="*/ 659606 h 1452562"/>
              <a:gd name="connsiteX25" fmla="*/ 423862 w 497681"/>
              <a:gd name="connsiteY25" fmla="*/ 759619 h 1452562"/>
              <a:gd name="connsiteX26" fmla="*/ 442912 w 497681"/>
              <a:gd name="connsiteY26" fmla="*/ 912019 h 1452562"/>
              <a:gd name="connsiteX27" fmla="*/ 469106 w 497681"/>
              <a:gd name="connsiteY27" fmla="*/ 1088231 h 1452562"/>
              <a:gd name="connsiteX28" fmla="*/ 497681 w 497681"/>
              <a:gd name="connsiteY28" fmla="*/ 1278731 h 1452562"/>
              <a:gd name="connsiteX29" fmla="*/ 490537 w 497681"/>
              <a:gd name="connsiteY29" fmla="*/ 1409700 h 1452562"/>
              <a:gd name="connsiteX30" fmla="*/ 464344 w 497681"/>
              <a:gd name="connsiteY30" fmla="*/ 1433512 h 1452562"/>
              <a:gd name="connsiteX31" fmla="*/ 438150 w 497681"/>
              <a:gd name="connsiteY31" fmla="*/ 1450181 h 1452562"/>
              <a:gd name="connsiteX32" fmla="*/ 423862 w 497681"/>
              <a:gd name="connsiteY32" fmla="*/ 1452562 h 1452562"/>
              <a:gd name="connsiteX33" fmla="*/ 402431 w 497681"/>
              <a:gd name="connsiteY33" fmla="*/ 1452562 h 1452562"/>
              <a:gd name="connsiteX34" fmla="*/ 371475 w 497681"/>
              <a:gd name="connsiteY34" fmla="*/ 1443037 h 1452562"/>
              <a:gd name="connsiteX35" fmla="*/ 347662 w 497681"/>
              <a:gd name="connsiteY35" fmla="*/ 1423987 h 1452562"/>
              <a:gd name="connsiteX36" fmla="*/ 326231 w 497681"/>
              <a:gd name="connsiteY36" fmla="*/ 1390650 h 1452562"/>
              <a:gd name="connsiteX37" fmla="*/ 304800 w 497681"/>
              <a:gd name="connsiteY37" fmla="*/ 1343025 h 1452562"/>
              <a:gd name="connsiteX38" fmla="*/ 292894 w 497681"/>
              <a:gd name="connsiteY38" fmla="*/ 1304925 h 1452562"/>
              <a:gd name="connsiteX39" fmla="*/ 273844 w 497681"/>
              <a:gd name="connsiteY39" fmla="*/ 1200150 h 1452562"/>
              <a:gd name="connsiteX40" fmla="*/ 252412 w 497681"/>
              <a:gd name="connsiteY40" fmla="*/ 1062037 h 1452562"/>
              <a:gd name="connsiteX41" fmla="*/ 221456 w 497681"/>
              <a:gd name="connsiteY41" fmla="*/ 873919 h 1452562"/>
              <a:gd name="connsiteX42" fmla="*/ 204787 w 497681"/>
              <a:gd name="connsiteY42" fmla="*/ 757237 h 14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7681" h="1452562">
                <a:moveTo>
                  <a:pt x="204787" y="757237"/>
                </a:moveTo>
                <a:lnTo>
                  <a:pt x="188119" y="619125"/>
                </a:lnTo>
                <a:lnTo>
                  <a:pt x="173831" y="485775"/>
                </a:lnTo>
                <a:lnTo>
                  <a:pt x="161925" y="366712"/>
                </a:lnTo>
                <a:lnTo>
                  <a:pt x="154781" y="316706"/>
                </a:lnTo>
                <a:lnTo>
                  <a:pt x="142875" y="264319"/>
                </a:lnTo>
                <a:lnTo>
                  <a:pt x="130969" y="228600"/>
                </a:lnTo>
                <a:lnTo>
                  <a:pt x="109537" y="178594"/>
                </a:lnTo>
                <a:lnTo>
                  <a:pt x="83344" y="138112"/>
                </a:lnTo>
                <a:lnTo>
                  <a:pt x="50006" y="95250"/>
                </a:lnTo>
                <a:lnTo>
                  <a:pt x="19050" y="66675"/>
                </a:lnTo>
                <a:lnTo>
                  <a:pt x="2381" y="45244"/>
                </a:lnTo>
                <a:lnTo>
                  <a:pt x="0" y="26194"/>
                </a:lnTo>
                <a:lnTo>
                  <a:pt x="4762" y="11906"/>
                </a:lnTo>
                <a:lnTo>
                  <a:pt x="23812" y="4762"/>
                </a:lnTo>
                <a:lnTo>
                  <a:pt x="50006" y="0"/>
                </a:lnTo>
                <a:lnTo>
                  <a:pt x="111919" y="2381"/>
                </a:lnTo>
                <a:lnTo>
                  <a:pt x="154781" y="11906"/>
                </a:lnTo>
                <a:lnTo>
                  <a:pt x="202406" y="33337"/>
                </a:lnTo>
                <a:lnTo>
                  <a:pt x="250031" y="59531"/>
                </a:lnTo>
                <a:lnTo>
                  <a:pt x="288131" y="83344"/>
                </a:lnTo>
                <a:lnTo>
                  <a:pt x="328612" y="114300"/>
                </a:lnTo>
                <a:lnTo>
                  <a:pt x="381000" y="207169"/>
                </a:lnTo>
                <a:lnTo>
                  <a:pt x="400050" y="400050"/>
                </a:lnTo>
                <a:lnTo>
                  <a:pt x="428625" y="659606"/>
                </a:lnTo>
                <a:lnTo>
                  <a:pt x="423862" y="759619"/>
                </a:lnTo>
                <a:lnTo>
                  <a:pt x="442912" y="912019"/>
                </a:lnTo>
                <a:lnTo>
                  <a:pt x="469106" y="1088231"/>
                </a:lnTo>
                <a:lnTo>
                  <a:pt x="497681" y="1278731"/>
                </a:lnTo>
                <a:lnTo>
                  <a:pt x="490537" y="1409700"/>
                </a:lnTo>
                <a:lnTo>
                  <a:pt x="464344" y="1433512"/>
                </a:lnTo>
                <a:lnTo>
                  <a:pt x="438150" y="1450181"/>
                </a:lnTo>
                <a:lnTo>
                  <a:pt x="423862" y="1452562"/>
                </a:lnTo>
                <a:lnTo>
                  <a:pt x="402431" y="1452562"/>
                </a:lnTo>
                <a:lnTo>
                  <a:pt x="371475" y="1443037"/>
                </a:lnTo>
                <a:lnTo>
                  <a:pt x="347662" y="1423987"/>
                </a:lnTo>
                <a:lnTo>
                  <a:pt x="326231" y="1390650"/>
                </a:lnTo>
                <a:lnTo>
                  <a:pt x="304800" y="1343025"/>
                </a:lnTo>
                <a:lnTo>
                  <a:pt x="292894" y="1304925"/>
                </a:lnTo>
                <a:lnTo>
                  <a:pt x="273844" y="1200150"/>
                </a:lnTo>
                <a:lnTo>
                  <a:pt x="252412" y="1062037"/>
                </a:lnTo>
                <a:lnTo>
                  <a:pt x="221456" y="873919"/>
                </a:lnTo>
                <a:lnTo>
                  <a:pt x="204787" y="757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6391A43F-6682-414C-9293-07EACF03456F}"/>
              </a:ext>
            </a:extLst>
          </p:cNvPr>
          <p:cNvSpPr/>
          <p:nvPr/>
        </p:nvSpPr>
        <p:spPr>
          <a:xfrm>
            <a:off x="6069013" y="2001838"/>
            <a:ext cx="2057400" cy="1485900"/>
          </a:xfrm>
          <a:custGeom>
            <a:avLst/>
            <a:gdLst>
              <a:gd name="connsiteX0" fmla="*/ 792957 w 2057400"/>
              <a:gd name="connsiteY0" fmla="*/ 138113 h 1485900"/>
              <a:gd name="connsiteX1" fmla="*/ 621507 w 2057400"/>
              <a:gd name="connsiteY1" fmla="*/ 152400 h 1485900"/>
              <a:gd name="connsiteX2" fmla="*/ 559594 w 2057400"/>
              <a:gd name="connsiteY2" fmla="*/ 159544 h 1485900"/>
              <a:gd name="connsiteX3" fmla="*/ 464344 w 2057400"/>
              <a:gd name="connsiteY3" fmla="*/ 176213 h 1485900"/>
              <a:gd name="connsiteX4" fmla="*/ 295275 w 2057400"/>
              <a:gd name="connsiteY4" fmla="*/ 190500 h 1485900"/>
              <a:gd name="connsiteX5" fmla="*/ 152400 w 2057400"/>
              <a:gd name="connsiteY5" fmla="*/ 197644 h 1485900"/>
              <a:gd name="connsiteX6" fmla="*/ 0 w 2057400"/>
              <a:gd name="connsiteY6" fmla="*/ 202407 h 1485900"/>
              <a:gd name="connsiteX7" fmla="*/ 61913 w 2057400"/>
              <a:gd name="connsiteY7" fmla="*/ 338138 h 1485900"/>
              <a:gd name="connsiteX8" fmla="*/ 290513 w 2057400"/>
              <a:gd name="connsiteY8" fmla="*/ 319088 h 1485900"/>
              <a:gd name="connsiteX9" fmla="*/ 569119 w 2057400"/>
              <a:gd name="connsiteY9" fmla="*/ 297657 h 1485900"/>
              <a:gd name="connsiteX10" fmla="*/ 888207 w 2057400"/>
              <a:gd name="connsiteY10" fmla="*/ 264319 h 1485900"/>
              <a:gd name="connsiteX11" fmla="*/ 1238250 w 2057400"/>
              <a:gd name="connsiteY11" fmla="*/ 228600 h 1485900"/>
              <a:gd name="connsiteX12" fmla="*/ 1445419 w 2057400"/>
              <a:gd name="connsiteY12" fmla="*/ 207169 h 1485900"/>
              <a:gd name="connsiteX13" fmla="*/ 1528763 w 2057400"/>
              <a:gd name="connsiteY13" fmla="*/ 200025 h 1485900"/>
              <a:gd name="connsiteX14" fmla="*/ 1562100 w 2057400"/>
              <a:gd name="connsiteY14" fmla="*/ 200025 h 1485900"/>
              <a:gd name="connsiteX15" fmla="*/ 1607344 w 2057400"/>
              <a:gd name="connsiteY15" fmla="*/ 204788 h 1485900"/>
              <a:gd name="connsiteX16" fmla="*/ 1633538 w 2057400"/>
              <a:gd name="connsiteY16" fmla="*/ 214313 h 1485900"/>
              <a:gd name="connsiteX17" fmla="*/ 1654969 w 2057400"/>
              <a:gd name="connsiteY17" fmla="*/ 226219 h 1485900"/>
              <a:gd name="connsiteX18" fmla="*/ 1669257 w 2057400"/>
              <a:gd name="connsiteY18" fmla="*/ 235744 h 1485900"/>
              <a:gd name="connsiteX19" fmla="*/ 1681163 w 2057400"/>
              <a:gd name="connsiteY19" fmla="*/ 250032 h 1485900"/>
              <a:gd name="connsiteX20" fmla="*/ 1690688 w 2057400"/>
              <a:gd name="connsiteY20" fmla="*/ 269082 h 1485900"/>
              <a:gd name="connsiteX21" fmla="*/ 1693069 w 2057400"/>
              <a:gd name="connsiteY21" fmla="*/ 292894 h 1485900"/>
              <a:gd name="connsiteX22" fmla="*/ 1693069 w 2057400"/>
              <a:gd name="connsiteY22" fmla="*/ 345282 h 1485900"/>
              <a:gd name="connsiteX23" fmla="*/ 1688307 w 2057400"/>
              <a:gd name="connsiteY23" fmla="*/ 435769 h 1485900"/>
              <a:gd name="connsiteX24" fmla="*/ 1683544 w 2057400"/>
              <a:gd name="connsiteY24" fmla="*/ 500063 h 1485900"/>
              <a:gd name="connsiteX25" fmla="*/ 1671638 w 2057400"/>
              <a:gd name="connsiteY25" fmla="*/ 616744 h 1485900"/>
              <a:gd name="connsiteX26" fmla="*/ 1652588 w 2057400"/>
              <a:gd name="connsiteY26" fmla="*/ 733425 h 1485900"/>
              <a:gd name="connsiteX27" fmla="*/ 1640682 w 2057400"/>
              <a:gd name="connsiteY27" fmla="*/ 854869 h 1485900"/>
              <a:gd name="connsiteX28" fmla="*/ 1624013 w 2057400"/>
              <a:gd name="connsiteY28" fmla="*/ 981075 h 1485900"/>
              <a:gd name="connsiteX29" fmla="*/ 1607344 w 2057400"/>
              <a:gd name="connsiteY29" fmla="*/ 1095375 h 1485900"/>
              <a:gd name="connsiteX30" fmla="*/ 1578769 w 2057400"/>
              <a:gd name="connsiteY30" fmla="*/ 1281113 h 1485900"/>
              <a:gd name="connsiteX31" fmla="*/ 1564482 w 2057400"/>
              <a:gd name="connsiteY31" fmla="*/ 1400175 h 1485900"/>
              <a:gd name="connsiteX32" fmla="*/ 1564482 w 2057400"/>
              <a:gd name="connsiteY32" fmla="*/ 1416844 h 1485900"/>
              <a:gd name="connsiteX33" fmla="*/ 1593057 w 2057400"/>
              <a:gd name="connsiteY33" fmla="*/ 1450182 h 1485900"/>
              <a:gd name="connsiteX34" fmla="*/ 1609725 w 2057400"/>
              <a:gd name="connsiteY34" fmla="*/ 1469232 h 1485900"/>
              <a:gd name="connsiteX35" fmla="*/ 1631157 w 2057400"/>
              <a:gd name="connsiteY35" fmla="*/ 1481138 h 1485900"/>
              <a:gd name="connsiteX36" fmla="*/ 1652588 w 2057400"/>
              <a:gd name="connsiteY36" fmla="*/ 1485900 h 1485900"/>
              <a:gd name="connsiteX37" fmla="*/ 1690688 w 2057400"/>
              <a:gd name="connsiteY37" fmla="*/ 1473994 h 1485900"/>
              <a:gd name="connsiteX38" fmla="*/ 1716882 w 2057400"/>
              <a:gd name="connsiteY38" fmla="*/ 1454944 h 1485900"/>
              <a:gd name="connsiteX39" fmla="*/ 1754982 w 2057400"/>
              <a:gd name="connsiteY39" fmla="*/ 1416844 h 1485900"/>
              <a:gd name="connsiteX40" fmla="*/ 1764507 w 2057400"/>
              <a:gd name="connsiteY40" fmla="*/ 1388269 h 1485900"/>
              <a:gd name="connsiteX41" fmla="*/ 1797844 w 2057400"/>
              <a:gd name="connsiteY41" fmla="*/ 1243013 h 1485900"/>
              <a:gd name="connsiteX42" fmla="*/ 1847850 w 2057400"/>
              <a:gd name="connsiteY42" fmla="*/ 1033463 h 1485900"/>
              <a:gd name="connsiteX43" fmla="*/ 1916907 w 2057400"/>
              <a:gd name="connsiteY43" fmla="*/ 735807 h 1485900"/>
              <a:gd name="connsiteX44" fmla="*/ 1974057 w 2057400"/>
              <a:gd name="connsiteY44" fmla="*/ 511969 h 1485900"/>
              <a:gd name="connsiteX45" fmla="*/ 1997869 w 2057400"/>
              <a:gd name="connsiteY45" fmla="*/ 411957 h 1485900"/>
              <a:gd name="connsiteX46" fmla="*/ 2019300 w 2057400"/>
              <a:gd name="connsiteY46" fmla="*/ 328613 h 1485900"/>
              <a:gd name="connsiteX47" fmla="*/ 2031207 w 2057400"/>
              <a:gd name="connsiteY47" fmla="*/ 304800 h 1485900"/>
              <a:gd name="connsiteX48" fmla="*/ 2047875 w 2057400"/>
              <a:gd name="connsiteY48" fmla="*/ 276225 h 1485900"/>
              <a:gd name="connsiteX49" fmla="*/ 2057400 w 2057400"/>
              <a:gd name="connsiteY49" fmla="*/ 245269 h 1485900"/>
              <a:gd name="connsiteX50" fmla="*/ 2057400 w 2057400"/>
              <a:gd name="connsiteY50" fmla="*/ 223838 h 1485900"/>
              <a:gd name="connsiteX51" fmla="*/ 2047875 w 2057400"/>
              <a:gd name="connsiteY51" fmla="*/ 200025 h 1485900"/>
              <a:gd name="connsiteX52" fmla="*/ 2028825 w 2057400"/>
              <a:gd name="connsiteY52" fmla="*/ 171450 h 1485900"/>
              <a:gd name="connsiteX53" fmla="*/ 2007394 w 2057400"/>
              <a:gd name="connsiteY53" fmla="*/ 157163 h 1485900"/>
              <a:gd name="connsiteX54" fmla="*/ 1907382 w 2057400"/>
              <a:gd name="connsiteY54" fmla="*/ 107157 h 1485900"/>
              <a:gd name="connsiteX55" fmla="*/ 1759744 w 2057400"/>
              <a:gd name="connsiteY55" fmla="*/ 38100 h 1485900"/>
              <a:gd name="connsiteX56" fmla="*/ 1674019 w 2057400"/>
              <a:gd name="connsiteY56" fmla="*/ 0 h 1485900"/>
              <a:gd name="connsiteX57" fmla="*/ 1650207 w 2057400"/>
              <a:gd name="connsiteY57" fmla="*/ 2382 h 1485900"/>
              <a:gd name="connsiteX58" fmla="*/ 1578769 w 2057400"/>
              <a:gd name="connsiteY58" fmla="*/ 26194 h 1485900"/>
              <a:gd name="connsiteX59" fmla="*/ 1495425 w 2057400"/>
              <a:gd name="connsiteY59" fmla="*/ 54769 h 1485900"/>
              <a:gd name="connsiteX60" fmla="*/ 1457325 w 2057400"/>
              <a:gd name="connsiteY60" fmla="*/ 69057 h 1485900"/>
              <a:gd name="connsiteX61" fmla="*/ 1347788 w 2057400"/>
              <a:gd name="connsiteY61" fmla="*/ 83344 h 1485900"/>
              <a:gd name="connsiteX62" fmla="*/ 900113 w 2057400"/>
              <a:gd name="connsiteY62" fmla="*/ 128588 h 1485900"/>
              <a:gd name="connsiteX63" fmla="*/ 792957 w 2057400"/>
              <a:gd name="connsiteY63" fmla="*/ 138113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057400" h="1485900">
                <a:moveTo>
                  <a:pt x="792957" y="138113"/>
                </a:moveTo>
                <a:lnTo>
                  <a:pt x="621507" y="152400"/>
                </a:lnTo>
                <a:lnTo>
                  <a:pt x="559594" y="159544"/>
                </a:lnTo>
                <a:lnTo>
                  <a:pt x="464344" y="176213"/>
                </a:lnTo>
                <a:lnTo>
                  <a:pt x="295275" y="190500"/>
                </a:lnTo>
                <a:lnTo>
                  <a:pt x="152400" y="197644"/>
                </a:lnTo>
                <a:lnTo>
                  <a:pt x="0" y="202407"/>
                </a:lnTo>
                <a:lnTo>
                  <a:pt x="61913" y="338138"/>
                </a:lnTo>
                <a:lnTo>
                  <a:pt x="290513" y="319088"/>
                </a:lnTo>
                <a:lnTo>
                  <a:pt x="569119" y="297657"/>
                </a:lnTo>
                <a:lnTo>
                  <a:pt x="888207" y="264319"/>
                </a:lnTo>
                <a:lnTo>
                  <a:pt x="1238250" y="228600"/>
                </a:lnTo>
                <a:lnTo>
                  <a:pt x="1445419" y="207169"/>
                </a:lnTo>
                <a:lnTo>
                  <a:pt x="1528763" y="200025"/>
                </a:lnTo>
                <a:lnTo>
                  <a:pt x="1562100" y="200025"/>
                </a:lnTo>
                <a:lnTo>
                  <a:pt x="1607344" y="204788"/>
                </a:lnTo>
                <a:lnTo>
                  <a:pt x="1633538" y="214313"/>
                </a:lnTo>
                <a:lnTo>
                  <a:pt x="1654969" y="226219"/>
                </a:lnTo>
                <a:lnTo>
                  <a:pt x="1669257" y="235744"/>
                </a:lnTo>
                <a:lnTo>
                  <a:pt x="1681163" y="250032"/>
                </a:lnTo>
                <a:lnTo>
                  <a:pt x="1690688" y="269082"/>
                </a:lnTo>
                <a:lnTo>
                  <a:pt x="1693069" y="292894"/>
                </a:lnTo>
                <a:lnTo>
                  <a:pt x="1693069" y="345282"/>
                </a:lnTo>
                <a:lnTo>
                  <a:pt x="1688307" y="435769"/>
                </a:lnTo>
                <a:lnTo>
                  <a:pt x="1683544" y="500063"/>
                </a:lnTo>
                <a:lnTo>
                  <a:pt x="1671638" y="616744"/>
                </a:lnTo>
                <a:lnTo>
                  <a:pt x="1652588" y="733425"/>
                </a:lnTo>
                <a:lnTo>
                  <a:pt x="1640682" y="854869"/>
                </a:lnTo>
                <a:lnTo>
                  <a:pt x="1624013" y="981075"/>
                </a:lnTo>
                <a:lnTo>
                  <a:pt x="1607344" y="1095375"/>
                </a:lnTo>
                <a:lnTo>
                  <a:pt x="1578769" y="1281113"/>
                </a:lnTo>
                <a:lnTo>
                  <a:pt x="1564482" y="1400175"/>
                </a:lnTo>
                <a:lnTo>
                  <a:pt x="1564482" y="1416844"/>
                </a:lnTo>
                <a:lnTo>
                  <a:pt x="1593057" y="1450182"/>
                </a:lnTo>
                <a:lnTo>
                  <a:pt x="1609725" y="1469232"/>
                </a:lnTo>
                <a:lnTo>
                  <a:pt x="1631157" y="1481138"/>
                </a:lnTo>
                <a:lnTo>
                  <a:pt x="1652588" y="1485900"/>
                </a:lnTo>
                <a:lnTo>
                  <a:pt x="1690688" y="1473994"/>
                </a:lnTo>
                <a:lnTo>
                  <a:pt x="1716882" y="1454944"/>
                </a:lnTo>
                <a:lnTo>
                  <a:pt x="1754982" y="1416844"/>
                </a:lnTo>
                <a:lnTo>
                  <a:pt x="1764507" y="1388269"/>
                </a:lnTo>
                <a:lnTo>
                  <a:pt x="1797844" y="1243013"/>
                </a:lnTo>
                <a:lnTo>
                  <a:pt x="1847850" y="1033463"/>
                </a:lnTo>
                <a:lnTo>
                  <a:pt x="1916907" y="735807"/>
                </a:lnTo>
                <a:lnTo>
                  <a:pt x="1974057" y="511969"/>
                </a:lnTo>
                <a:lnTo>
                  <a:pt x="1997869" y="411957"/>
                </a:lnTo>
                <a:lnTo>
                  <a:pt x="2019300" y="328613"/>
                </a:lnTo>
                <a:lnTo>
                  <a:pt x="2031207" y="304800"/>
                </a:lnTo>
                <a:lnTo>
                  <a:pt x="2047875" y="276225"/>
                </a:lnTo>
                <a:lnTo>
                  <a:pt x="2057400" y="245269"/>
                </a:lnTo>
                <a:lnTo>
                  <a:pt x="2057400" y="223838"/>
                </a:lnTo>
                <a:lnTo>
                  <a:pt x="2047875" y="200025"/>
                </a:lnTo>
                <a:lnTo>
                  <a:pt x="2028825" y="171450"/>
                </a:lnTo>
                <a:lnTo>
                  <a:pt x="2007394" y="157163"/>
                </a:lnTo>
                <a:lnTo>
                  <a:pt x="1907382" y="107157"/>
                </a:lnTo>
                <a:lnTo>
                  <a:pt x="1759744" y="38100"/>
                </a:lnTo>
                <a:lnTo>
                  <a:pt x="1674019" y="0"/>
                </a:lnTo>
                <a:lnTo>
                  <a:pt x="1650207" y="2382"/>
                </a:lnTo>
                <a:lnTo>
                  <a:pt x="1578769" y="26194"/>
                </a:lnTo>
                <a:lnTo>
                  <a:pt x="1495425" y="54769"/>
                </a:lnTo>
                <a:lnTo>
                  <a:pt x="1457325" y="69057"/>
                </a:lnTo>
                <a:lnTo>
                  <a:pt x="1347788" y="83344"/>
                </a:lnTo>
                <a:lnTo>
                  <a:pt x="900113" y="128588"/>
                </a:lnTo>
                <a:lnTo>
                  <a:pt x="792957" y="1381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BA6D40B3-68F4-45D3-BD1F-3D71123682AB}"/>
              </a:ext>
            </a:extLst>
          </p:cNvPr>
          <p:cNvSpPr/>
          <p:nvPr/>
        </p:nvSpPr>
        <p:spPr>
          <a:xfrm>
            <a:off x="6173788" y="2579688"/>
            <a:ext cx="1619250" cy="317500"/>
          </a:xfrm>
          <a:custGeom>
            <a:avLst/>
            <a:gdLst>
              <a:gd name="connsiteX0" fmla="*/ 681038 w 1619250"/>
              <a:gd name="connsiteY0" fmla="*/ 119062 h 319087"/>
              <a:gd name="connsiteX1" fmla="*/ 507207 w 1619250"/>
              <a:gd name="connsiteY1" fmla="*/ 133350 h 319087"/>
              <a:gd name="connsiteX2" fmla="*/ 345282 w 1619250"/>
              <a:gd name="connsiteY2" fmla="*/ 147637 h 319087"/>
              <a:gd name="connsiteX3" fmla="*/ 204788 w 1619250"/>
              <a:gd name="connsiteY3" fmla="*/ 154781 h 319087"/>
              <a:gd name="connsiteX4" fmla="*/ 0 w 1619250"/>
              <a:gd name="connsiteY4" fmla="*/ 161925 h 319087"/>
              <a:gd name="connsiteX5" fmla="*/ 21432 w 1619250"/>
              <a:gd name="connsiteY5" fmla="*/ 319087 h 319087"/>
              <a:gd name="connsiteX6" fmla="*/ 269082 w 1619250"/>
              <a:gd name="connsiteY6" fmla="*/ 302419 h 319087"/>
              <a:gd name="connsiteX7" fmla="*/ 554832 w 1619250"/>
              <a:gd name="connsiteY7" fmla="*/ 278606 h 319087"/>
              <a:gd name="connsiteX8" fmla="*/ 862013 w 1619250"/>
              <a:gd name="connsiteY8" fmla="*/ 247650 h 319087"/>
              <a:gd name="connsiteX9" fmla="*/ 1116807 w 1619250"/>
              <a:gd name="connsiteY9" fmla="*/ 221456 h 319087"/>
              <a:gd name="connsiteX10" fmla="*/ 1383507 w 1619250"/>
              <a:gd name="connsiteY10" fmla="*/ 195262 h 319087"/>
              <a:gd name="connsiteX11" fmla="*/ 1616869 w 1619250"/>
              <a:gd name="connsiteY11" fmla="*/ 173831 h 319087"/>
              <a:gd name="connsiteX12" fmla="*/ 1619250 w 1619250"/>
              <a:gd name="connsiteY12" fmla="*/ 38100 h 319087"/>
              <a:gd name="connsiteX13" fmla="*/ 1526382 w 1619250"/>
              <a:gd name="connsiteY13" fmla="*/ 11906 h 319087"/>
              <a:gd name="connsiteX14" fmla="*/ 1490663 w 1619250"/>
              <a:gd name="connsiteY14" fmla="*/ 4762 h 319087"/>
              <a:gd name="connsiteX15" fmla="*/ 1440657 w 1619250"/>
              <a:gd name="connsiteY15" fmla="*/ 0 h 319087"/>
              <a:gd name="connsiteX16" fmla="*/ 1416844 w 1619250"/>
              <a:gd name="connsiteY16" fmla="*/ 4762 h 319087"/>
              <a:gd name="connsiteX17" fmla="*/ 1293019 w 1619250"/>
              <a:gd name="connsiteY17" fmla="*/ 28575 h 319087"/>
              <a:gd name="connsiteX18" fmla="*/ 1119188 w 1619250"/>
              <a:gd name="connsiteY18" fmla="*/ 57150 h 319087"/>
              <a:gd name="connsiteX19" fmla="*/ 985838 w 1619250"/>
              <a:gd name="connsiteY19" fmla="*/ 76200 h 319087"/>
              <a:gd name="connsiteX20" fmla="*/ 859632 w 1619250"/>
              <a:gd name="connsiteY20" fmla="*/ 95250 h 319087"/>
              <a:gd name="connsiteX21" fmla="*/ 681038 w 1619250"/>
              <a:gd name="connsiteY21" fmla="*/ 119062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9250" h="319087">
                <a:moveTo>
                  <a:pt x="681038" y="119062"/>
                </a:moveTo>
                <a:lnTo>
                  <a:pt x="507207" y="133350"/>
                </a:lnTo>
                <a:lnTo>
                  <a:pt x="345282" y="147637"/>
                </a:lnTo>
                <a:lnTo>
                  <a:pt x="204788" y="154781"/>
                </a:lnTo>
                <a:lnTo>
                  <a:pt x="0" y="161925"/>
                </a:lnTo>
                <a:lnTo>
                  <a:pt x="21432" y="319087"/>
                </a:lnTo>
                <a:lnTo>
                  <a:pt x="269082" y="302419"/>
                </a:lnTo>
                <a:lnTo>
                  <a:pt x="554832" y="278606"/>
                </a:lnTo>
                <a:lnTo>
                  <a:pt x="862013" y="247650"/>
                </a:lnTo>
                <a:lnTo>
                  <a:pt x="1116807" y="221456"/>
                </a:lnTo>
                <a:lnTo>
                  <a:pt x="1383507" y="195262"/>
                </a:lnTo>
                <a:lnTo>
                  <a:pt x="1616869" y="173831"/>
                </a:lnTo>
                <a:cubicBezTo>
                  <a:pt x="1617663" y="128587"/>
                  <a:pt x="1618456" y="83344"/>
                  <a:pt x="1619250" y="38100"/>
                </a:cubicBezTo>
                <a:lnTo>
                  <a:pt x="1526382" y="11906"/>
                </a:lnTo>
                <a:lnTo>
                  <a:pt x="1490663" y="4762"/>
                </a:lnTo>
                <a:lnTo>
                  <a:pt x="1440657" y="0"/>
                </a:lnTo>
                <a:lnTo>
                  <a:pt x="1416844" y="4762"/>
                </a:lnTo>
                <a:lnTo>
                  <a:pt x="1293019" y="28575"/>
                </a:lnTo>
                <a:lnTo>
                  <a:pt x="1119188" y="57150"/>
                </a:lnTo>
                <a:lnTo>
                  <a:pt x="985838" y="76200"/>
                </a:lnTo>
                <a:lnTo>
                  <a:pt x="859632" y="95250"/>
                </a:lnTo>
                <a:lnTo>
                  <a:pt x="681038" y="1190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02FF53B-600F-4DA5-AECE-23D71AC696A0}"/>
              </a:ext>
            </a:extLst>
          </p:cNvPr>
          <p:cNvSpPr/>
          <p:nvPr/>
        </p:nvSpPr>
        <p:spPr>
          <a:xfrm>
            <a:off x="6267450" y="3209926"/>
            <a:ext cx="1449388" cy="341313"/>
          </a:xfrm>
          <a:custGeom>
            <a:avLst/>
            <a:gdLst>
              <a:gd name="connsiteX0" fmla="*/ 535781 w 1450181"/>
              <a:gd name="connsiteY0" fmla="*/ 128588 h 340519"/>
              <a:gd name="connsiteX1" fmla="*/ 733425 w 1450181"/>
              <a:gd name="connsiteY1" fmla="*/ 111919 h 340519"/>
              <a:gd name="connsiteX2" fmla="*/ 862013 w 1450181"/>
              <a:gd name="connsiteY2" fmla="*/ 97631 h 340519"/>
              <a:gd name="connsiteX3" fmla="*/ 935831 w 1450181"/>
              <a:gd name="connsiteY3" fmla="*/ 88106 h 340519"/>
              <a:gd name="connsiteX4" fmla="*/ 1004888 w 1450181"/>
              <a:gd name="connsiteY4" fmla="*/ 76200 h 340519"/>
              <a:gd name="connsiteX5" fmla="*/ 1076325 w 1450181"/>
              <a:gd name="connsiteY5" fmla="*/ 59531 h 340519"/>
              <a:gd name="connsiteX6" fmla="*/ 1135856 w 1450181"/>
              <a:gd name="connsiteY6" fmla="*/ 38100 h 340519"/>
              <a:gd name="connsiteX7" fmla="*/ 1190625 w 1450181"/>
              <a:gd name="connsiteY7" fmla="*/ 16669 h 340519"/>
              <a:gd name="connsiteX8" fmla="*/ 1221581 w 1450181"/>
              <a:gd name="connsiteY8" fmla="*/ 0 h 340519"/>
              <a:gd name="connsiteX9" fmla="*/ 1233488 w 1450181"/>
              <a:gd name="connsiteY9" fmla="*/ 0 h 340519"/>
              <a:gd name="connsiteX10" fmla="*/ 1266825 w 1450181"/>
              <a:gd name="connsiteY10" fmla="*/ 4763 h 340519"/>
              <a:gd name="connsiteX11" fmla="*/ 1450181 w 1450181"/>
              <a:gd name="connsiteY11" fmla="*/ 61913 h 340519"/>
              <a:gd name="connsiteX12" fmla="*/ 1440656 w 1450181"/>
              <a:gd name="connsiteY12" fmla="*/ 190500 h 340519"/>
              <a:gd name="connsiteX13" fmla="*/ 1221581 w 1450181"/>
              <a:gd name="connsiteY13" fmla="*/ 216694 h 340519"/>
              <a:gd name="connsiteX14" fmla="*/ 1104900 w 1450181"/>
              <a:gd name="connsiteY14" fmla="*/ 230981 h 340519"/>
              <a:gd name="connsiteX15" fmla="*/ 973931 w 1450181"/>
              <a:gd name="connsiteY15" fmla="*/ 242888 h 340519"/>
              <a:gd name="connsiteX16" fmla="*/ 854869 w 1450181"/>
              <a:gd name="connsiteY16" fmla="*/ 254794 h 340519"/>
              <a:gd name="connsiteX17" fmla="*/ 683419 w 1450181"/>
              <a:gd name="connsiteY17" fmla="*/ 266700 h 340519"/>
              <a:gd name="connsiteX18" fmla="*/ 466725 w 1450181"/>
              <a:gd name="connsiteY18" fmla="*/ 285750 h 340519"/>
              <a:gd name="connsiteX19" fmla="*/ 383381 w 1450181"/>
              <a:gd name="connsiteY19" fmla="*/ 288131 h 340519"/>
              <a:gd name="connsiteX20" fmla="*/ 304800 w 1450181"/>
              <a:gd name="connsiteY20" fmla="*/ 288131 h 340519"/>
              <a:gd name="connsiteX21" fmla="*/ 230981 w 1450181"/>
              <a:gd name="connsiteY21" fmla="*/ 292894 h 340519"/>
              <a:gd name="connsiteX22" fmla="*/ 157163 w 1450181"/>
              <a:gd name="connsiteY22" fmla="*/ 297656 h 340519"/>
              <a:gd name="connsiteX23" fmla="*/ 66675 w 1450181"/>
              <a:gd name="connsiteY23" fmla="*/ 304800 h 340519"/>
              <a:gd name="connsiteX24" fmla="*/ 35719 w 1450181"/>
              <a:gd name="connsiteY24" fmla="*/ 311944 h 340519"/>
              <a:gd name="connsiteX25" fmla="*/ 2381 w 1450181"/>
              <a:gd name="connsiteY25" fmla="*/ 340519 h 340519"/>
              <a:gd name="connsiteX26" fmla="*/ 0 w 1450181"/>
              <a:gd name="connsiteY26" fmla="*/ 152400 h 340519"/>
              <a:gd name="connsiteX27" fmla="*/ 119063 w 1450181"/>
              <a:gd name="connsiteY27" fmla="*/ 154781 h 340519"/>
              <a:gd name="connsiteX28" fmla="*/ 252413 w 1450181"/>
              <a:gd name="connsiteY28" fmla="*/ 147638 h 340519"/>
              <a:gd name="connsiteX29" fmla="*/ 373856 w 1450181"/>
              <a:gd name="connsiteY29" fmla="*/ 142875 h 340519"/>
              <a:gd name="connsiteX30" fmla="*/ 535781 w 1450181"/>
              <a:gd name="connsiteY30" fmla="*/ 128588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50181" h="340519">
                <a:moveTo>
                  <a:pt x="535781" y="128588"/>
                </a:moveTo>
                <a:lnTo>
                  <a:pt x="733425" y="111919"/>
                </a:lnTo>
                <a:lnTo>
                  <a:pt x="862013" y="97631"/>
                </a:lnTo>
                <a:lnTo>
                  <a:pt x="935831" y="88106"/>
                </a:lnTo>
                <a:lnTo>
                  <a:pt x="1004888" y="76200"/>
                </a:lnTo>
                <a:lnTo>
                  <a:pt x="1076325" y="59531"/>
                </a:lnTo>
                <a:lnTo>
                  <a:pt x="1135856" y="38100"/>
                </a:lnTo>
                <a:lnTo>
                  <a:pt x="1190625" y="16669"/>
                </a:lnTo>
                <a:lnTo>
                  <a:pt x="1221581" y="0"/>
                </a:lnTo>
                <a:lnTo>
                  <a:pt x="1233488" y="0"/>
                </a:lnTo>
                <a:lnTo>
                  <a:pt x="1266825" y="4763"/>
                </a:lnTo>
                <a:lnTo>
                  <a:pt x="1450181" y="61913"/>
                </a:lnTo>
                <a:lnTo>
                  <a:pt x="1440656" y="190500"/>
                </a:lnTo>
                <a:lnTo>
                  <a:pt x="1221581" y="216694"/>
                </a:lnTo>
                <a:lnTo>
                  <a:pt x="1104900" y="230981"/>
                </a:lnTo>
                <a:lnTo>
                  <a:pt x="973931" y="242888"/>
                </a:lnTo>
                <a:lnTo>
                  <a:pt x="854869" y="254794"/>
                </a:lnTo>
                <a:lnTo>
                  <a:pt x="683419" y="266700"/>
                </a:lnTo>
                <a:lnTo>
                  <a:pt x="466725" y="285750"/>
                </a:lnTo>
                <a:lnTo>
                  <a:pt x="383381" y="288131"/>
                </a:lnTo>
                <a:lnTo>
                  <a:pt x="304800" y="288131"/>
                </a:lnTo>
                <a:lnTo>
                  <a:pt x="230981" y="292894"/>
                </a:lnTo>
                <a:lnTo>
                  <a:pt x="157163" y="297656"/>
                </a:lnTo>
                <a:lnTo>
                  <a:pt x="66675" y="304800"/>
                </a:lnTo>
                <a:lnTo>
                  <a:pt x="35719" y="311944"/>
                </a:lnTo>
                <a:lnTo>
                  <a:pt x="2381" y="340519"/>
                </a:lnTo>
                <a:cubicBezTo>
                  <a:pt x="1587" y="277813"/>
                  <a:pt x="794" y="215106"/>
                  <a:pt x="0" y="152400"/>
                </a:cubicBezTo>
                <a:lnTo>
                  <a:pt x="119063" y="154781"/>
                </a:lnTo>
                <a:lnTo>
                  <a:pt x="252413" y="147638"/>
                </a:lnTo>
                <a:lnTo>
                  <a:pt x="373856" y="142875"/>
                </a:lnTo>
                <a:lnTo>
                  <a:pt x="535781" y="1285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4F82535-13DC-4402-ACCF-F8CC4F3FDB0B}"/>
              </a:ext>
            </a:extLst>
          </p:cNvPr>
          <p:cNvSpPr/>
          <p:nvPr/>
        </p:nvSpPr>
        <p:spPr>
          <a:xfrm>
            <a:off x="6116638" y="3897313"/>
            <a:ext cx="2178050" cy="1778000"/>
          </a:xfrm>
          <a:custGeom>
            <a:avLst/>
            <a:gdLst>
              <a:gd name="connsiteX0" fmla="*/ 447675 w 2176463"/>
              <a:gd name="connsiteY0" fmla="*/ 373857 h 1776413"/>
              <a:gd name="connsiteX1" fmla="*/ 307182 w 2176463"/>
              <a:gd name="connsiteY1" fmla="*/ 385763 h 1776413"/>
              <a:gd name="connsiteX2" fmla="*/ 202407 w 2176463"/>
              <a:gd name="connsiteY2" fmla="*/ 395288 h 1776413"/>
              <a:gd name="connsiteX3" fmla="*/ 50007 w 2176463"/>
              <a:gd name="connsiteY3" fmla="*/ 404813 h 1776413"/>
              <a:gd name="connsiteX4" fmla="*/ 0 w 2176463"/>
              <a:gd name="connsiteY4" fmla="*/ 250032 h 1776413"/>
              <a:gd name="connsiteX5" fmla="*/ 171450 w 2176463"/>
              <a:gd name="connsiteY5" fmla="*/ 240507 h 1776413"/>
              <a:gd name="connsiteX6" fmla="*/ 335757 w 2176463"/>
              <a:gd name="connsiteY6" fmla="*/ 228600 h 1776413"/>
              <a:gd name="connsiteX7" fmla="*/ 497682 w 2176463"/>
              <a:gd name="connsiteY7" fmla="*/ 211932 h 1776413"/>
              <a:gd name="connsiteX8" fmla="*/ 661988 w 2176463"/>
              <a:gd name="connsiteY8" fmla="*/ 192882 h 1776413"/>
              <a:gd name="connsiteX9" fmla="*/ 783432 w 2176463"/>
              <a:gd name="connsiteY9" fmla="*/ 176213 h 1776413"/>
              <a:gd name="connsiteX10" fmla="*/ 1028700 w 2176463"/>
              <a:gd name="connsiteY10" fmla="*/ 154782 h 1776413"/>
              <a:gd name="connsiteX11" fmla="*/ 1171575 w 2176463"/>
              <a:gd name="connsiteY11" fmla="*/ 140494 h 1776413"/>
              <a:gd name="connsiteX12" fmla="*/ 1331119 w 2176463"/>
              <a:gd name="connsiteY12" fmla="*/ 116682 h 1776413"/>
              <a:gd name="connsiteX13" fmla="*/ 1471613 w 2176463"/>
              <a:gd name="connsiteY13" fmla="*/ 92869 h 1776413"/>
              <a:gd name="connsiteX14" fmla="*/ 1624013 w 2176463"/>
              <a:gd name="connsiteY14" fmla="*/ 61913 h 1776413"/>
              <a:gd name="connsiteX15" fmla="*/ 1762125 w 2176463"/>
              <a:gd name="connsiteY15" fmla="*/ 33338 h 1776413"/>
              <a:gd name="connsiteX16" fmla="*/ 1852613 w 2176463"/>
              <a:gd name="connsiteY16" fmla="*/ 4763 h 1776413"/>
              <a:gd name="connsiteX17" fmla="*/ 1871663 w 2176463"/>
              <a:gd name="connsiteY17" fmla="*/ 0 h 1776413"/>
              <a:gd name="connsiteX18" fmla="*/ 1909763 w 2176463"/>
              <a:gd name="connsiteY18" fmla="*/ 14288 h 1776413"/>
              <a:gd name="connsiteX19" fmla="*/ 1995488 w 2176463"/>
              <a:gd name="connsiteY19" fmla="*/ 50007 h 1776413"/>
              <a:gd name="connsiteX20" fmla="*/ 2062163 w 2176463"/>
              <a:gd name="connsiteY20" fmla="*/ 83344 h 1776413"/>
              <a:gd name="connsiteX21" fmla="*/ 2116932 w 2176463"/>
              <a:gd name="connsiteY21" fmla="*/ 111919 h 1776413"/>
              <a:gd name="connsiteX22" fmla="*/ 2140744 w 2176463"/>
              <a:gd name="connsiteY22" fmla="*/ 128588 h 1776413"/>
              <a:gd name="connsiteX23" fmla="*/ 2157413 w 2176463"/>
              <a:gd name="connsiteY23" fmla="*/ 142875 h 1776413"/>
              <a:gd name="connsiteX24" fmla="*/ 2169319 w 2176463"/>
              <a:gd name="connsiteY24" fmla="*/ 159544 h 1776413"/>
              <a:gd name="connsiteX25" fmla="*/ 2176463 w 2176463"/>
              <a:gd name="connsiteY25" fmla="*/ 178594 h 1776413"/>
              <a:gd name="connsiteX26" fmla="*/ 2176463 w 2176463"/>
              <a:gd name="connsiteY26" fmla="*/ 202407 h 1776413"/>
              <a:gd name="connsiteX27" fmla="*/ 2164557 w 2176463"/>
              <a:gd name="connsiteY27" fmla="*/ 228600 h 1776413"/>
              <a:gd name="connsiteX28" fmla="*/ 2143125 w 2176463"/>
              <a:gd name="connsiteY28" fmla="*/ 257175 h 1776413"/>
              <a:gd name="connsiteX29" fmla="*/ 2133600 w 2176463"/>
              <a:gd name="connsiteY29" fmla="*/ 278607 h 1776413"/>
              <a:gd name="connsiteX30" fmla="*/ 2105025 w 2176463"/>
              <a:gd name="connsiteY30" fmla="*/ 511969 h 1776413"/>
              <a:gd name="connsiteX31" fmla="*/ 2062163 w 2176463"/>
              <a:gd name="connsiteY31" fmla="*/ 873919 h 1776413"/>
              <a:gd name="connsiteX32" fmla="*/ 2031207 w 2176463"/>
              <a:gd name="connsiteY32" fmla="*/ 1150144 h 1776413"/>
              <a:gd name="connsiteX33" fmla="*/ 2016919 w 2176463"/>
              <a:gd name="connsiteY33" fmla="*/ 1252538 h 1776413"/>
              <a:gd name="connsiteX34" fmla="*/ 2007394 w 2176463"/>
              <a:gd name="connsiteY34" fmla="*/ 1352550 h 1776413"/>
              <a:gd name="connsiteX35" fmla="*/ 2002632 w 2176463"/>
              <a:gd name="connsiteY35" fmla="*/ 1400175 h 1776413"/>
              <a:gd name="connsiteX36" fmla="*/ 1988344 w 2176463"/>
              <a:gd name="connsiteY36" fmla="*/ 1450182 h 1776413"/>
              <a:gd name="connsiteX37" fmla="*/ 1966913 w 2176463"/>
              <a:gd name="connsiteY37" fmla="*/ 1509713 h 1776413"/>
              <a:gd name="connsiteX38" fmla="*/ 1935957 w 2176463"/>
              <a:gd name="connsiteY38" fmla="*/ 1571625 h 1776413"/>
              <a:gd name="connsiteX39" fmla="*/ 1907382 w 2176463"/>
              <a:gd name="connsiteY39" fmla="*/ 1621632 h 1776413"/>
              <a:gd name="connsiteX40" fmla="*/ 1881188 w 2176463"/>
              <a:gd name="connsiteY40" fmla="*/ 1657350 h 1776413"/>
              <a:gd name="connsiteX41" fmla="*/ 1847850 w 2176463"/>
              <a:gd name="connsiteY41" fmla="*/ 1695450 h 1776413"/>
              <a:gd name="connsiteX42" fmla="*/ 1797844 w 2176463"/>
              <a:gd name="connsiteY42" fmla="*/ 1740694 h 1776413"/>
              <a:gd name="connsiteX43" fmla="*/ 1759744 w 2176463"/>
              <a:gd name="connsiteY43" fmla="*/ 1769269 h 1776413"/>
              <a:gd name="connsiteX44" fmla="*/ 1740694 w 2176463"/>
              <a:gd name="connsiteY44" fmla="*/ 1776413 h 1776413"/>
              <a:gd name="connsiteX45" fmla="*/ 1724025 w 2176463"/>
              <a:gd name="connsiteY45" fmla="*/ 1776413 h 1776413"/>
              <a:gd name="connsiteX46" fmla="*/ 1709738 w 2176463"/>
              <a:gd name="connsiteY46" fmla="*/ 1764507 h 1776413"/>
              <a:gd name="connsiteX47" fmla="*/ 1695450 w 2176463"/>
              <a:gd name="connsiteY47" fmla="*/ 1740694 h 1776413"/>
              <a:gd name="connsiteX48" fmla="*/ 1690688 w 2176463"/>
              <a:gd name="connsiteY48" fmla="*/ 1702594 h 1776413"/>
              <a:gd name="connsiteX49" fmla="*/ 1690688 w 2176463"/>
              <a:gd name="connsiteY49" fmla="*/ 1681163 h 1776413"/>
              <a:gd name="connsiteX50" fmla="*/ 1743075 w 2176463"/>
              <a:gd name="connsiteY50" fmla="*/ 1276350 h 1776413"/>
              <a:gd name="connsiteX51" fmla="*/ 1754982 w 2176463"/>
              <a:gd name="connsiteY51" fmla="*/ 1235869 h 1776413"/>
              <a:gd name="connsiteX52" fmla="*/ 1764507 w 2176463"/>
              <a:gd name="connsiteY52" fmla="*/ 1171575 h 1776413"/>
              <a:gd name="connsiteX53" fmla="*/ 1793082 w 2176463"/>
              <a:gd name="connsiteY53" fmla="*/ 945357 h 1776413"/>
              <a:gd name="connsiteX54" fmla="*/ 1816894 w 2176463"/>
              <a:gd name="connsiteY54" fmla="*/ 738188 h 1776413"/>
              <a:gd name="connsiteX55" fmla="*/ 1835944 w 2176463"/>
              <a:gd name="connsiteY55" fmla="*/ 497682 h 1776413"/>
              <a:gd name="connsiteX56" fmla="*/ 1843088 w 2176463"/>
              <a:gd name="connsiteY56" fmla="*/ 385763 h 1776413"/>
              <a:gd name="connsiteX57" fmla="*/ 1845469 w 2176463"/>
              <a:gd name="connsiteY57" fmla="*/ 340519 h 1776413"/>
              <a:gd name="connsiteX58" fmla="*/ 1843088 w 2176463"/>
              <a:gd name="connsiteY58" fmla="*/ 309563 h 1776413"/>
              <a:gd name="connsiteX59" fmla="*/ 1838325 w 2176463"/>
              <a:gd name="connsiteY59" fmla="*/ 278607 h 1776413"/>
              <a:gd name="connsiteX60" fmla="*/ 1826419 w 2176463"/>
              <a:gd name="connsiteY60" fmla="*/ 250032 h 1776413"/>
              <a:gd name="connsiteX61" fmla="*/ 1804988 w 2176463"/>
              <a:gd name="connsiteY61" fmla="*/ 230982 h 1776413"/>
              <a:gd name="connsiteX62" fmla="*/ 1778794 w 2176463"/>
              <a:gd name="connsiteY62" fmla="*/ 223838 h 1776413"/>
              <a:gd name="connsiteX63" fmla="*/ 1750219 w 2176463"/>
              <a:gd name="connsiteY63" fmla="*/ 223838 h 1776413"/>
              <a:gd name="connsiteX64" fmla="*/ 1614488 w 2176463"/>
              <a:gd name="connsiteY64" fmla="*/ 242888 h 1776413"/>
              <a:gd name="connsiteX65" fmla="*/ 1290638 w 2176463"/>
              <a:gd name="connsiteY65" fmla="*/ 283369 h 1776413"/>
              <a:gd name="connsiteX66" fmla="*/ 995363 w 2176463"/>
              <a:gd name="connsiteY66" fmla="*/ 314325 h 1776413"/>
              <a:gd name="connsiteX67" fmla="*/ 747713 w 2176463"/>
              <a:gd name="connsiteY67" fmla="*/ 335757 h 1776413"/>
              <a:gd name="connsiteX68" fmla="*/ 602457 w 2176463"/>
              <a:gd name="connsiteY68" fmla="*/ 354807 h 1776413"/>
              <a:gd name="connsiteX69" fmla="*/ 447675 w 2176463"/>
              <a:gd name="connsiteY69" fmla="*/ 373857 h 17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176463" h="1776413">
                <a:moveTo>
                  <a:pt x="447675" y="373857"/>
                </a:moveTo>
                <a:lnTo>
                  <a:pt x="307182" y="385763"/>
                </a:lnTo>
                <a:lnTo>
                  <a:pt x="202407" y="395288"/>
                </a:lnTo>
                <a:lnTo>
                  <a:pt x="50007" y="404813"/>
                </a:lnTo>
                <a:lnTo>
                  <a:pt x="0" y="250032"/>
                </a:lnTo>
                <a:lnTo>
                  <a:pt x="171450" y="240507"/>
                </a:lnTo>
                <a:lnTo>
                  <a:pt x="335757" y="228600"/>
                </a:lnTo>
                <a:lnTo>
                  <a:pt x="497682" y="211932"/>
                </a:lnTo>
                <a:lnTo>
                  <a:pt x="661988" y="192882"/>
                </a:lnTo>
                <a:lnTo>
                  <a:pt x="783432" y="176213"/>
                </a:lnTo>
                <a:lnTo>
                  <a:pt x="1028700" y="154782"/>
                </a:lnTo>
                <a:lnTo>
                  <a:pt x="1171575" y="140494"/>
                </a:lnTo>
                <a:lnTo>
                  <a:pt x="1331119" y="116682"/>
                </a:lnTo>
                <a:lnTo>
                  <a:pt x="1471613" y="92869"/>
                </a:lnTo>
                <a:lnTo>
                  <a:pt x="1624013" y="61913"/>
                </a:lnTo>
                <a:lnTo>
                  <a:pt x="1762125" y="33338"/>
                </a:lnTo>
                <a:lnTo>
                  <a:pt x="1852613" y="4763"/>
                </a:lnTo>
                <a:lnTo>
                  <a:pt x="1871663" y="0"/>
                </a:lnTo>
                <a:lnTo>
                  <a:pt x="1909763" y="14288"/>
                </a:lnTo>
                <a:lnTo>
                  <a:pt x="1995488" y="50007"/>
                </a:lnTo>
                <a:lnTo>
                  <a:pt x="2062163" y="83344"/>
                </a:lnTo>
                <a:lnTo>
                  <a:pt x="2116932" y="111919"/>
                </a:lnTo>
                <a:lnTo>
                  <a:pt x="2140744" y="128588"/>
                </a:lnTo>
                <a:lnTo>
                  <a:pt x="2157413" y="142875"/>
                </a:lnTo>
                <a:lnTo>
                  <a:pt x="2169319" y="159544"/>
                </a:lnTo>
                <a:lnTo>
                  <a:pt x="2176463" y="178594"/>
                </a:lnTo>
                <a:lnTo>
                  <a:pt x="2176463" y="202407"/>
                </a:lnTo>
                <a:lnTo>
                  <a:pt x="2164557" y="228600"/>
                </a:lnTo>
                <a:lnTo>
                  <a:pt x="2143125" y="257175"/>
                </a:lnTo>
                <a:lnTo>
                  <a:pt x="2133600" y="278607"/>
                </a:lnTo>
                <a:lnTo>
                  <a:pt x="2105025" y="511969"/>
                </a:lnTo>
                <a:lnTo>
                  <a:pt x="2062163" y="873919"/>
                </a:lnTo>
                <a:lnTo>
                  <a:pt x="2031207" y="1150144"/>
                </a:lnTo>
                <a:lnTo>
                  <a:pt x="2016919" y="1252538"/>
                </a:lnTo>
                <a:lnTo>
                  <a:pt x="2007394" y="1352550"/>
                </a:lnTo>
                <a:lnTo>
                  <a:pt x="2002632" y="1400175"/>
                </a:lnTo>
                <a:lnTo>
                  <a:pt x="1988344" y="1450182"/>
                </a:lnTo>
                <a:lnTo>
                  <a:pt x="1966913" y="1509713"/>
                </a:lnTo>
                <a:lnTo>
                  <a:pt x="1935957" y="1571625"/>
                </a:lnTo>
                <a:lnTo>
                  <a:pt x="1907382" y="1621632"/>
                </a:lnTo>
                <a:lnTo>
                  <a:pt x="1881188" y="1657350"/>
                </a:lnTo>
                <a:lnTo>
                  <a:pt x="1847850" y="1695450"/>
                </a:lnTo>
                <a:lnTo>
                  <a:pt x="1797844" y="1740694"/>
                </a:lnTo>
                <a:lnTo>
                  <a:pt x="1759744" y="1769269"/>
                </a:lnTo>
                <a:lnTo>
                  <a:pt x="1740694" y="1776413"/>
                </a:lnTo>
                <a:lnTo>
                  <a:pt x="1724025" y="1776413"/>
                </a:lnTo>
                <a:lnTo>
                  <a:pt x="1709738" y="1764507"/>
                </a:lnTo>
                <a:lnTo>
                  <a:pt x="1695450" y="1740694"/>
                </a:lnTo>
                <a:lnTo>
                  <a:pt x="1690688" y="1702594"/>
                </a:lnTo>
                <a:lnTo>
                  <a:pt x="1690688" y="1681163"/>
                </a:lnTo>
                <a:lnTo>
                  <a:pt x="1743075" y="1276350"/>
                </a:lnTo>
                <a:lnTo>
                  <a:pt x="1754982" y="1235869"/>
                </a:lnTo>
                <a:lnTo>
                  <a:pt x="1764507" y="1171575"/>
                </a:lnTo>
                <a:lnTo>
                  <a:pt x="1793082" y="945357"/>
                </a:lnTo>
                <a:lnTo>
                  <a:pt x="1816894" y="738188"/>
                </a:lnTo>
                <a:lnTo>
                  <a:pt x="1835944" y="497682"/>
                </a:lnTo>
                <a:lnTo>
                  <a:pt x="1843088" y="385763"/>
                </a:lnTo>
                <a:lnTo>
                  <a:pt x="1845469" y="340519"/>
                </a:lnTo>
                <a:lnTo>
                  <a:pt x="1843088" y="309563"/>
                </a:lnTo>
                <a:lnTo>
                  <a:pt x="1838325" y="278607"/>
                </a:lnTo>
                <a:lnTo>
                  <a:pt x="1826419" y="250032"/>
                </a:lnTo>
                <a:lnTo>
                  <a:pt x="1804988" y="230982"/>
                </a:lnTo>
                <a:lnTo>
                  <a:pt x="1778794" y="223838"/>
                </a:lnTo>
                <a:lnTo>
                  <a:pt x="1750219" y="223838"/>
                </a:lnTo>
                <a:lnTo>
                  <a:pt x="1614488" y="242888"/>
                </a:lnTo>
                <a:lnTo>
                  <a:pt x="1290638" y="283369"/>
                </a:lnTo>
                <a:lnTo>
                  <a:pt x="995363" y="314325"/>
                </a:lnTo>
                <a:lnTo>
                  <a:pt x="747713" y="335757"/>
                </a:lnTo>
                <a:lnTo>
                  <a:pt x="602457" y="354807"/>
                </a:lnTo>
                <a:lnTo>
                  <a:pt x="447675" y="37385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D382E97-EC40-4289-B70D-57D942FD5BE9}"/>
              </a:ext>
            </a:extLst>
          </p:cNvPr>
          <p:cNvSpPr/>
          <p:nvPr/>
        </p:nvSpPr>
        <p:spPr>
          <a:xfrm>
            <a:off x="7345363" y="5086351"/>
            <a:ext cx="531812" cy="582613"/>
          </a:xfrm>
          <a:custGeom>
            <a:avLst/>
            <a:gdLst>
              <a:gd name="connsiteX0" fmla="*/ 211932 w 531019"/>
              <a:gd name="connsiteY0" fmla="*/ 71438 h 583406"/>
              <a:gd name="connsiteX1" fmla="*/ 347663 w 531019"/>
              <a:gd name="connsiteY1" fmla="*/ 116681 h 583406"/>
              <a:gd name="connsiteX2" fmla="*/ 402432 w 531019"/>
              <a:gd name="connsiteY2" fmla="*/ 130969 h 583406"/>
              <a:gd name="connsiteX3" fmla="*/ 438150 w 531019"/>
              <a:gd name="connsiteY3" fmla="*/ 138113 h 583406"/>
              <a:gd name="connsiteX4" fmla="*/ 464344 w 531019"/>
              <a:gd name="connsiteY4" fmla="*/ 138113 h 583406"/>
              <a:gd name="connsiteX5" fmla="*/ 488157 w 531019"/>
              <a:gd name="connsiteY5" fmla="*/ 126206 h 583406"/>
              <a:gd name="connsiteX6" fmla="*/ 507207 w 531019"/>
              <a:gd name="connsiteY6" fmla="*/ 102394 h 583406"/>
              <a:gd name="connsiteX7" fmla="*/ 521494 w 531019"/>
              <a:gd name="connsiteY7" fmla="*/ 73819 h 583406"/>
              <a:gd name="connsiteX8" fmla="*/ 531019 w 531019"/>
              <a:gd name="connsiteY8" fmla="*/ 23813 h 583406"/>
              <a:gd name="connsiteX9" fmla="*/ 516732 w 531019"/>
              <a:gd name="connsiteY9" fmla="*/ 583406 h 583406"/>
              <a:gd name="connsiteX10" fmla="*/ 495300 w 531019"/>
              <a:gd name="connsiteY10" fmla="*/ 583406 h 583406"/>
              <a:gd name="connsiteX11" fmla="*/ 481013 w 531019"/>
              <a:gd name="connsiteY11" fmla="*/ 569119 h 583406"/>
              <a:gd name="connsiteX12" fmla="*/ 466725 w 531019"/>
              <a:gd name="connsiteY12" fmla="*/ 547688 h 583406"/>
              <a:gd name="connsiteX13" fmla="*/ 461963 w 531019"/>
              <a:gd name="connsiteY13" fmla="*/ 488156 h 583406"/>
              <a:gd name="connsiteX14" fmla="*/ 447675 w 531019"/>
              <a:gd name="connsiteY14" fmla="*/ 452438 h 583406"/>
              <a:gd name="connsiteX15" fmla="*/ 411957 w 531019"/>
              <a:gd name="connsiteY15" fmla="*/ 397669 h 583406"/>
              <a:gd name="connsiteX16" fmla="*/ 369094 w 531019"/>
              <a:gd name="connsiteY16" fmla="*/ 338138 h 583406"/>
              <a:gd name="connsiteX17" fmla="*/ 333375 w 531019"/>
              <a:gd name="connsiteY17" fmla="*/ 300038 h 583406"/>
              <a:gd name="connsiteX18" fmla="*/ 297657 w 531019"/>
              <a:gd name="connsiteY18" fmla="*/ 264319 h 583406"/>
              <a:gd name="connsiteX19" fmla="*/ 238125 w 531019"/>
              <a:gd name="connsiteY19" fmla="*/ 214313 h 583406"/>
              <a:gd name="connsiteX20" fmla="*/ 159544 w 531019"/>
              <a:gd name="connsiteY20" fmla="*/ 161925 h 583406"/>
              <a:gd name="connsiteX21" fmla="*/ 69057 w 531019"/>
              <a:gd name="connsiteY21" fmla="*/ 97631 h 583406"/>
              <a:gd name="connsiteX22" fmla="*/ 19050 w 531019"/>
              <a:gd name="connsiteY22" fmla="*/ 64294 h 583406"/>
              <a:gd name="connsiteX23" fmla="*/ 4763 w 531019"/>
              <a:gd name="connsiteY23" fmla="*/ 45244 h 583406"/>
              <a:gd name="connsiteX24" fmla="*/ 0 w 531019"/>
              <a:gd name="connsiteY24" fmla="*/ 19050 h 583406"/>
              <a:gd name="connsiteX25" fmla="*/ 4763 w 531019"/>
              <a:gd name="connsiteY25" fmla="*/ 7144 h 583406"/>
              <a:gd name="connsiteX26" fmla="*/ 21432 w 531019"/>
              <a:gd name="connsiteY26" fmla="*/ 0 h 583406"/>
              <a:gd name="connsiteX27" fmla="*/ 80963 w 531019"/>
              <a:gd name="connsiteY27" fmla="*/ 23813 h 583406"/>
              <a:gd name="connsiteX28" fmla="*/ 211932 w 531019"/>
              <a:gd name="connsiteY28" fmla="*/ 71438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31019" h="583406">
                <a:moveTo>
                  <a:pt x="211932" y="71438"/>
                </a:moveTo>
                <a:lnTo>
                  <a:pt x="347663" y="116681"/>
                </a:lnTo>
                <a:lnTo>
                  <a:pt x="402432" y="130969"/>
                </a:lnTo>
                <a:lnTo>
                  <a:pt x="438150" y="138113"/>
                </a:lnTo>
                <a:lnTo>
                  <a:pt x="464344" y="138113"/>
                </a:lnTo>
                <a:lnTo>
                  <a:pt x="488157" y="126206"/>
                </a:lnTo>
                <a:lnTo>
                  <a:pt x="507207" y="102394"/>
                </a:lnTo>
                <a:lnTo>
                  <a:pt x="521494" y="73819"/>
                </a:lnTo>
                <a:lnTo>
                  <a:pt x="531019" y="23813"/>
                </a:lnTo>
                <a:lnTo>
                  <a:pt x="516732" y="583406"/>
                </a:lnTo>
                <a:lnTo>
                  <a:pt x="495300" y="583406"/>
                </a:lnTo>
                <a:lnTo>
                  <a:pt x="481013" y="569119"/>
                </a:lnTo>
                <a:lnTo>
                  <a:pt x="466725" y="547688"/>
                </a:lnTo>
                <a:lnTo>
                  <a:pt x="461963" y="488156"/>
                </a:lnTo>
                <a:lnTo>
                  <a:pt x="447675" y="452438"/>
                </a:lnTo>
                <a:lnTo>
                  <a:pt x="411957" y="397669"/>
                </a:lnTo>
                <a:lnTo>
                  <a:pt x="369094" y="338138"/>
                </a:lnTo>
                <a:lnTo>
                  <a:pt x="333375" y="300038"/>
                </a:lnTo>
                <a:lnTo>
                  <a:pt x="297657" y="264319"/>
                </a:lnTo>
                <a:lnTo>
                  <a:pt x="238125" y="214313"/>
                </a:lnTo>
                <a:lnTo>
                  <a:pt x="159544" y="161925"/>
                </a:lnTo>
                <a:lnTo>
                  <a:pt x="69057" y="97631"/>
                </a:lnTo>
                <a:lnTo>
                  <a:pt x="19050" y="64294"/>
                </a:lnTo>
                <a:lnTo>
                  <a:pt x="4763" y="45244"/>
                </a:lnTo>
                <a:lnTo>
                  <a:pt x="0" y="19050"/>
                </a:lnTo>
                <a:lnTo>
                  <a:pt x="4763" y="7144"/>
                </a:lnTo>
                <a:lnTo>
                  <a:pt x="21432" y="0"/>
                </a:lnTo>
                <a:lnTo>
                  <a:pt x="80963" y="23813"/>
                </a:lnTo>
                <a:lnTo>
                  <a:pt x="211932" y="714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2ED3230-5A49-4B7C-A46A-ED39E04DE8E1}"/>
              </a:ext>
            </a:extLst>
          </p:cNvPr>
          <p:cNvSpPr/>
          <p:nvPr/>
        </p:nvSpPr>
        <p:spPr>
          <a:xfrm>
            <a:off x="6704013" y="3441700"/>
            <a:ext cx="444500" cy="2743200"/>
          </a:xfrm>
          <a:custGeom>
            <a:avLst/>
            <a:gdLst>
              <a:gd name="connsiteX0" fmla="*/ 165933 w 444843"/>
              <a:gd name="connsiteY0" fmla="*/ 1175658 h 2743200"/>
              <a:gd name="connsiteX1" fmla="*/ 165933 w 444843"/>
              <a:gd name="connsiteY1" fmla="*/ 935583 h 2743200"/>
              <a:gd name="connsiteX2" fmla="*/ 165933 w 444843"/>
              <a:gd name="connsiteY2" fmla="*/ 780241 h 2743200"/>
              <a:gd name="connsiteX3" fmla="*/ 165933 w 444843"/>
              <a:gd name="connsiteY3" fmla="*/ 360112 h 2743200"/>
              <a:gd name="connsiteX4" fmla="*/ 165933 w 444843"/>
              <a:gd name="connsiteY4" fmla="*/ 321276 h 2743200"/>
              <a:gd name="connsiteX5" fmla="*/ 162403 w 444843"/>
              <a:gd name="connsiteY5" fmla="*/ 282441 h 2743200"/>
              <a:gd name="connsiteX6" fmla="*/ 155342 w 444843"/>
              <a:gd name="connsiteY6" fmla="*/ 243605 h 2743200"/>
              <a:gd name="connsiteX7" fmla="*/ 141220 w 444843"/>
              <a:gd name="connsiteY7" fmla="*/ 197708 h 2743200"/>
              <a:gd name="connsiteX8" fmla="*/ 116506 w 444843"/>
              <a:gd name="connsiteY8" fmla="*/ 148281 h 2743200"/>
              <a:gd name="connsiteX9" fmla="*/ 84732 w 444843"/>
              <a:gd name="connsiteY9" fmla="*/ 102385 h 2743200"/>
              <a:gd name="connsiteX10" fmla="*/ 52957 w 444843"/>
              <a:gd name="connsiteY10" fmla="*/ 70610 h 2743200"/>
              <a:gd name="connsiteX11" fmla="*/ 0 w 444843"/>
              <a:gd name="connsiteY11" fmla="*/ 14122 h 2743200"/>
              <a:gd name="connsiteX12" fmla="*/ 247135 w 444843"/>
              <a:gd name="connsiteY12" fmla="*/ 0 h 2743200"/>
              <a:gd name="connsiteX13" fmla="*/ 314214 w 444843"/>
              <a:gd name="connsiteY13" fmla="*/ 67080 h 2743200"/>
              <a:gd name="connsiteX14" fmla="*/ 367172 w 444843"/>
              <a:gd name="connsiteY14" fmla="*/ 109446 h 2743200"/>
              <a:gd name="connsiteX15" fmla="*/ 413068 w 444843"/>
              <a:gd name="connsiteY15" fmla="*/ 144751 h 2743200"/>
              <a:gd name="connsiteX16" fmla="*/ 427190 w 444843"/>
              <a:gd name="connsiteY16" fmla="*/ 155342 h 2743200"/>
              <a:gd name="connsiteX17" fmla="*/ 434251 w 444843"/>
              <a:gd name="connsiteY17" fmla="*/ 169464 h 2743200"/>
              <a:gd name="connsiteX18" fmla="*/ 441312 w 444843"/>
              <a:gd name="connsiteY18" fmla="*/ 187117 h 2743200"/>
              <a:gd name="connsiteX19" fmla="*/ 444843 w 444843"/>
              <a:gd name="connsiteY19" fmla="*/ 236544 h 2743200"/>
              <a:gd name="connsiteX20" fmla="*/ 441312 w 444843"/>
              <a:gd name="connsiteY20" fmla="*/ 307154 h 2743200"/>
              <a:gd name="connsiteX21" fmla="*/ 434251 w 444843"/>
              <a:gd name="connsiteY21" fmla="*/ 353051 h 2743200"/>
              <a:gd name="connsiteX22" fmla="*/ 434251 w 444843"/>
              <a:gd name="connsiteY22" fmla="*/ 466027 h 2743200"/>
              <a:gd name="connsiteX23" fmla="*/ 437782 w 444843"/>
              <a:gd name="connsiteY23" fmla="*/ 635491 h 2743200"/>
              <a:gd name="connsiteX24" fmla="*/ 430721 w 444843"/>
              <a:gd name="connsiteY24" fmla="*/ 946175 h 2743200"/>
              <a:gd name="connsiteX25" fmla="*/ 420129 w 444843"/>
              <a:gd name="connsiteY25" fmla="*/ 1295695 h 2743200"/>
              <a:gd name="connsiteX26" fmla="*/ 406007 w 444843"/>
              <a:gd name="connsiteY26" fmla="*/ 1758190 h 2743200"/>
              <a:gd name="connsiteX27" fmla="*/ 402477 w 444843"/>
              <a:gd name="connsiteY27" fmla="*/ 1941776 h 2743200"/>
              <a:gd name="connsiteX28" fmla="*/ 395416 w 444843"/>
              <a:gd name="connsiteY28" fmla="*/ 2132424 h 2743200"/>
              <a:gd name="connsiteX29" fmla="*/ 391885 w 444843"/>
              <a:gd name="connsiteY29" fmla="*/ 2273644 h 2743200"/>
              <a:gd name="connsiteX30" fmla="*/ 391885 w 444843"/>
              <a:gd name="connsiteY30" fmla="*/ 2351315 h 2743200"/>
              <a:gd name="connsiteX31" fmla="*/ 374233 w 444843"/>
              <a:gd name="connsiteY31" fmla="*/ 2467821 h 2743200"/>
              <a:gd name="connsiteX32" fmla="*/ 349519 w 444843"/>
              <a:gd name="connsiteY32" fmla="*/ 2605511 h 2743200"/>
              <a:gd name="connsiteX33" fmla="*/ 324806 w 444843"/>
              <a:gd name="connsiteY33" fmla="*/ 2690243 h 2743200"/>
              <a:gd name="connsiteX34" fmla="*/ 300092 w 444843"/>
              <a:gd name="connsiteY34" fmla="*/ 2732609 h 2743200"/>
              <a:gd name="connsiteX35" fmla="*/ 282440 w 444843"/>
              <a:gd name="connsiteY35" fmla="*/ 2743200 h 2743200"/>
              <a:gd name="connsiteX36" fmla="*/ 257726 w 444843"/>
              <a:gd name="connsiteY36" fmla="*/ 2732609 h 2743200"/>
              <a:gd name="connsiteX37" fmla="*/ 236543 w 444843"/>
              <a:gd name="connsiteY37" fmla="*/ 2704365 h 2743200"/>
              <a:gd name="connsiteX38" fmla="*/ 204769 w 444843"/>
              <a:gd name="connsiteY38" fmla="*/ 2644346 h 2743200"/>
              <a:gd name="connsiteX39" fmla="*/ 190647 w 444843"/>
              <a:gd name="connsiteY39" fmla="*/ 2598450 h 2743200"/>
              <a:gd name="connsiteX40" fmla="*/ 190647 w 444843"/>
              <a:gd name="connsiteY40" fmla="*/ 2545492 h 2743200"/>
              <a:gd name="connsiteX41" fmla="*/ 183586 w 444843"/>
              <a:gd name="connsiteY41" fmla="*/ 2453699 h 2743200"/>
              <a:gd name="connsiteX42" fmla="*/ 172994 w 444843"/>
              <a:gd name="connsiteY42" fmla="*/ 2372498 h 2743200"/>
              <a:gd name="connsiteX43" fmla="*/ 169464 w 444843"/>
              <a:gd name="connsiteY43" fmla="*/ 2316010 h 2743200"/>
              <a:gd name="connsiteX44" fmla="*/ 165933 w 444843"/>
              <a:gd name="connsiteY44" fmla="*/ 2206564 h 2743200"/>
              <a:gd name="connsiteX45" fmla="*/ 165933 w 444843"/>
              <a:gd name="connsiteY45" fmla="*/ 1853514 h 2743200"/>
              <a:gd name="connsiteX46" fmla="*/ 165933 w 444843"/>
              <a:gd name="connsiteY46" fmla="*/ 1175658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44843" h="2743200">
                <a:moveTo>
                  <a:pt x="165933" y="1175658"/>
                </a:moveTo>
                <a:lnTo>
                  <a:pt x="165933" y="935583"/>
                </a:lnTo>
                <a:lnTo>
                  <a:pt x="165933" y="780241"/>
                </a:lnTo>
                <a:lnTo>
                  <a:pt x="165933" y="360112"/>
                </a:lnTo>
                <a:lnTo>
                  <a:pt x="165933" y="321276"/>
                </a:lnTo>
                <a:lnTo>
                  <a:pt x="162403" y="282441"/>
                </a:lnTo>
                <a:lnTo>
                  <a:pt x="155342" y="243605"/>
                </a:lnTo>
                <a:lnTo>
                  <a:pt x="141220" y="197708"/>
                </a:lnTo>
                <a:lnTo>
                  <a:pt x="116506" y="148281"/>
                </a:lnTo>
                <a:lnTo>
                  <a:pt x="84732" y="102385"/>
                </a:lnTo>
                <a:lnTo>
                  <a:pt x="52957" y="70610"/>
                </a:lnTo>
                <a:lnTo>
                  <a:pt x="0" y="14122"/>
                </a:lnTo>
                <a:lnTo>
                  <a:pt x="247135" y="0"/>
                </a:lnTo>
                <a:lnTo>
                  <a:pt x="314214" y="67080"/>
                </a:lnTo>
                <a:lnTo>
                  <a:pt x="367172" y="109446"/>
                </a:lnTo>
                <a:lnTo>
                  <a:pt x="413068" y="144751"/>
                </a:lnTo>
                <a:lnTo>
                  <a:pt x="427190" y="155342"/>
                </a:lnTo>
                <a:lnTo>
                  <a:pt x="434251" y="169464"/>
                </a:lnTo>
                <a:lnTo>
                  <a:pt x="441312" y="187117"/>
                </a:lnTo>
                <a:lnTo>
                  <a:pt x="444843" y="236544"/>
                </a:lnTo>
                <a:lnTo>
                  <a:pt x="441312" y="307154"/>
                </a:lnTo>
                <a:lnTo>
                  <a:pt x="434251" y="353051"/>
                </a:lnTo>
                <a:lnTo>
                  <a:pt x="434251" y="466027"/>
                </a:lnTo>
                <a:lnTo>
                  <a:pt x="437782" y="635491"/>
                </a:lnTo>
                <a:lnTo>
                  <a:pt x="430721" y="946175"/>
                </a:lnTo>
                <a:lnTo>
                  <a:pt x="420129" y="1295695"/>
                </a:lnTo>
                <a:lnTo>
                  <a:pt x="406007" y="1758190"/>
                </a:lnTo>
                <a:cubicBezTo>
                  <a:pt x="404830" y="1819385"/>
                  <a:pt x="403654" y="1880581"/>
                  <a:pt x="402477" y="1941776"/>
                </a:cubicBezTo>
                <a:lnTo>
                  <a:pt x="395416" y="2132424"/>
                </a:lnTo>
                <a:lnTo>
                  <a:pt x="391885" y="2273644"/>
                </a:lnTo>
                <a:lnTo>
                  <a:pt x="391885" y="2351315"/>
                </a:lnTo>
                <a:lnTo>
                  <a:pt x="374233" y="2467821"/>
                </a:lnTo>
                <a:lnTo>
                  <a:pt x="349519" y="2605511"/>
                </a:lnTo>
                <a:lnTo>
                  <a:pt x="324806" y="2690243"/>
                </a:lnTo>
                <a:lnTo>
                  <a:pt x="300092" y="2732609"/>
                </a:lnTo>
                <a:lnTo>
                  <a:pt x="282440" y="2743200"/>
                </a:lnTo>
                <a:lnTo>
                  <a:pt x="257726" y="2732609"/>
                </a:lnTo>
                <a:lnTo>
                  <a:pt x="236543" y="2704365"/>
                </a:lnTo>
                <a:lnTo>
                  <a:pt x="204769" y="2644346"/>
                </a:lnTo>
                <a:lnTo>
                  <a:pt x="190647" y="2598450"/>
                </a:lnTo>
                <a:lnTo>
                  <a:pt x="190647" y="2545492"/>
                </a:lnTo>
                <a:lnTo>
                  <a:pt x="183586" y="2453699"/>
                </a:lnTo>
                <a:lnTo>
                  <a:pt x="172994" y="2372498"/>
                </a:lnTo>
                <a:lnTo>
                  <a:pt x="169464" y="2316010"/>
                </a:lnTo>
                <a:lnTo>
                  <a:pt x="165933" y="2206564"/>
                </a:lnTo>
                <a:lnTo>
                  <a:pt x="165933" y="1853514"/>
                </a:lnTo>
                <a:lnTo>
                  <a:pt x="165933" y="117565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F9C18BD2-AD09-4123-A424-6E6BB26D4775}"/>
              </a:ext>
            </a:extLst>
          </p:cNvPr>
          <p:cNvGrpSpPr/>
          <p:nvPr/>
        </p:nvGrpSpPr>
        <p:grpSpPr>
          <a:xfrm>
            <a:off x="3643313" y="1417638"/>
            <a:ext cx="4651375" cy="4767262"/>
            <a:chOff x="3643313" y="1417638"/>
            <a:chExt cx="4651375" cy="4767262"/>
          </a:xfrm>
        </p:grpSpPr>
        <p:sp>
          <p:nvSpPr>
            <p:cNvPr id="20" name="フリーフォーム 28">
              <a:extLst>
                <a:ext uri="{FF2B5EF4-FFF2-40B4-BE49-F238E27FC236}">
                  <a16:creationId xmlns:a16="http://schemas.microsoft.com/office/drawing/2014/main" id="{5134E550-A4F6-49F5-A82F-C7AE5F9733C7}"/>
                </a:ext>
              </a:extLst>
            </p:cNvPr>
            <p:cNvSpPr/>
            <p:nvPr/>
          </p:nvSpPr>
          <p:spPr>
            <a:xfrm>
              <a:off x="4141789" y="1517650"/>
              <a:ext cx="896937" cy="1338262"/>
            </a:xfrm>
            <a:custGeom>
              <a:avLst/>
              <a:gdLst>
                <a:gd name="connsiteX0" fmla="*/ 578644 w 897731"/>
                <a:gd name="connsiteY0" fmla="*/ 690562 h 1338262"/>
                <a:gd name="connsiteX1" fmla="*/ 466725 w 897731"/>
                <a:gd name="connsiteY1" fmla="*/ 845343 h 1338262"/>
                <a:gd name="connsiteX2" fmla="*/ 376237 w 897731"/>
                <a:gd name="connsiteY2" fmla="*/ 966787 h 1338262"/>
                <a:gd name="connsiteX3" fmla="*/ 273844 w 897731"/>
                <a:gd name="connsiteY3" fmla="*/ 1109662 h 1338262"/>
                <a:gd name="connsiteX4" fmla="*/ 157162 w 897731"/>
                <a:gd name="connsiteY4" fmla="*/ 1269206 h 1338262"/>
                <a:gd name="connsiteX5" fmla="*/ 107156 w 897731"/>
                <a:gd name="connsiteY5" fmla="*/ 1338262 h 1338262"/>
                <a:gd name="connsiteX6" fmla="*/ 0 w 897731"/>
                <a:gd name="connsiteY6" fmla="*/ 1273968 h 1338262"/>
                <a:gd name="connsiteX7" fmla="*/ 71437 w 897731"/>
                <a:gd name="connsiteY7" fmla="*/ 1138237 h 1338262"/>
                <a:gd name="connsiteX8" fmla="*/ 152400 w 897731"/>
                <a:gd name="connsiteY8" fmla="*/ 1007268 h 1338262"/>
                <a:gd name="connsiteX9" fmla="*/ 252412 w 897731"/>
                <a:gd name="connsiteY9" fmla="*/ 845343 h 1338262"/>
                <a:gd name="connsiteX10" fmla="*/ 364331 w 897731"/>
                <a:gd name="connsiteY10" fmla="*/ 657225 h 1338262"/>
                <a:gd name="connsiteX11" fmla="*/ 485775 w 897731"/>
                <a:gd name="connsiteY11" fmla="*/ 433387 h 1338262"/>
                <a:gd name="connsiteX12" fmla="*/ 516731 w 897731"/>
                <a:gd name="connsiteY12" fmla="*/ 369093 h 1338262"/>
                <a:gd name="connsiteX13" fmla="*/ 538162 w 897731"/>
                <a:gd name="connsiteY13" fmla="*/ 323850 h 1338262"/>
                <a:gd name="connsiteX14" fmla="*/ 557212 w 897731"/>
                <a:gd name="connsiteY14" fmla="*/ 273843 h 1338262"/>
                <a:gd name="connsiteX15" fmla="*/ 564356 w 897731"/>
                <a:gd name="connsiteY15" fmla="*/ 247650 h 1338262"/>
                <a:gd name="connsiteX16" fmla="*/ 564356 w 897731"/>
                <a:gd name="connsiteY16" fmla="*/ 211931 h 1338262"/>
                <a:gd name="connsiteX17" fmla="*/ 557212 w 897731"/>
                <a:gd name="connsiteY17" fmla="*/ 171450 h 1338262"/>
                <a:gd name="connsiteX18" fmla="*/ 540544 w 897731"/>
                <a:gd name="connsiteY18" fmla="*/ 135731 h 1338262"/>
                <a:gd name="connsiteX19" fmla="*/ 519112 w 897731"/>
                <a:gd name="connsiteY19" fmla="*/ 102393 h 1338262"/>
                <a:gd name="connsiteX20" fmla="*/ 497681 w 897731"/>
                <a:gd name="connsiteY20" fmla="*/ 78581 h 1338262"/>
                <a:gd name="connsiteX21" fmla="*/ 476250 w 897731"/>
                <a:gd name="connsiteY21" fmla="*/ 64293 h 1338262"/>
                <a:gd name="connsiteX22" fmla="*/ 464344 w 897731"/>
                <a:gd name="connsiteY22" fmla="*/ 47625 h 1338262"/>
                <a:gd name="connsiteX23" fmla="*/ 459581 w 897731"/>
                <a:gd name="connsiteY23" fmla="*/ 23812 h 1338262"/>
                <a:gd name="connsiteX24" fmla="*/ 464344 w 897731"/>
                <a:gd name="connsiteY24" fmla="*/ 7143 h 1338262"/>
                <a:gd name="connsiteX25" fmla="*/ 476250 w 897731"/>
                <a:gd name="connsiteY25" fmla="*/ 0 h 1338262"/>
                <a:gd name="connsiteX26" fmla="*/ 492919 w 897731"/>
                <a:gd name="connsiteY26" fmla="*/ 2381 h 1338262"/>
                <a:gd name="connsiteX27" fmla="*/ 531019 w 897731"/>
                <a:gd name="connsiteY27" fmla="*/ 19050 h 1338262"/>
                <a:gd name="connsiteX28" fmla="*/ 581025 w 897731"/>
                <a:gd name="connsiteY28" fmla="*/ 30956 h 1338262"/>
                <a:gd name="connsiteX29" fmla="*/ 647700 w 897731"/>
                <a:gd name="connsiteY29" fmla="*/ 54768 h 1338262"/>
                <a:gd name="connsiteX30" fmla="*/ 700087 w 897731"/>
                <a:gd name="connsiteY30" fmla="*/ 80962 h 1338262"/>
                <a:gd name="connsiteX31" fmla="*/ 738187 w 897731"/>
                <a:gd name="connsiteY31" fmla="*/ 102393 h 1338262"/>
                <a:gd name="connsiteX32" fmla="*/ 773906 w 897731"/>
                <a:gd name="connsiteY32" fmla="*/ 128587 h 1338262"/>
                <a:gd name="connsiteX33" fmla="*/ 804862 w 897731"/>
                <a:gd name="connsiteY33" fmla="*/ 157162 h 1338262"/>
                <a:gd name="connsiteX34" fmla="*/ 838200 w 897731"/>
                <a:gd name="connsiteY34" fmla="*/ 190500 h 1338262"/>
                <a:gd name="connsiteX35" fmla="*/ 862012 w 897731"/>
                <a:gd name="connsiteY35" fmla="*/ 216693 h 1338262"/>
                <a:gd name="connsiteX36" fmla="*/ 873919 w 897731"/>
                <a:gd name="connsiteY36" fmla="*/ 235743 h 1338262"/>
                <a:gd name="connsiteX37" fmla="*/ 883444 w 897731"/>
                <a:gd name="connsiteY37" fmla="*/ 257175 h 1338262"/>
                <a:gd name="connsiteX38" fmla="*/ 892969 w 897731"/>
                <a:gd name="connsiteY38" fmla="*/ 285750 h 1338262"/>
                <a:gd name="connsiteX39" fmla="*/ 897731 w 897731"/>
                <a:gd name="connsiteY39" fmla="*/ 319087 h 1338262"/>
                <a:gd name="connsiteX40" fmla="*/ 895350 w 897731"/>
                <a:gd name="connsiteY40" fmla="*/ 338137 h 1338262"/>
                <a:gd name="connsiteX41" fmla="*/ 883444 w 897731"/>
                <a:gd name="connsiteY41" fmla="*/ 359568 h 1338262"/>
                <a:gd name="connsiteX42" fmla="*/ 866775 w 897731"/>
                <a:gd name="connsiteY42" fmla="*/ 376237 h 1338262"/>
                <a:gd name="connsiteX43" fmla="*/ 828675 w 897731"/>
                <a:gd name="connsiteY43" fmla="*/ 390525 h 1338262"/>
                <a:gd name="connsiteX44" fmla="*/ 809625 w 897731"/>
                <a:gd name="connsiteY44" fmla="*/ 395287 h 1338262"/>
                <a:gd name="connsiteX45" fmla="*/ 731044 w 897731"/>
                <a:gd name="connsiteY45" fmla="*/ 485775 h 1338262"/>
                <a:gd name="connsiteX46" fmla="*/ 638175 w 897731"/>
                <a:gd name="connsiteY46" fmla="*/ 614362 h 1338262"/>
                <a:gd name="connsiteX47" fmla="*/ 578644 w 897731"/>
                <a:gd name="connsiteY47" fmla="*/ 690562 h 13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7731" h="1338262">
                  <a:moveTo>
                    <a:pt x="578644" y="690562"/>
                  </a:moveTo>
                  <a:lnTo>
                    <a:pt x="466725" y="845343"/>
                  </a:lnTo>
                  <a:lnTo>
                    <a:pt x="376237" y="966787"/>
                  </a:lnTo>
                  <a:lnTo>
                    <a:pt x="273844" y="1109662"/>
                  </a:lnTo>
                  <a:lnTo>
                    <a:pt x="157162" y="1269206"/>
                  </a:lnTo>
                  <a:lnTo>
                    <a:pt x="107156" y="1338262"/>
                  </a:lnTo>
                  <a:lnTo>
                    <a:pt x="0" y="1273968"/>
                  </a:lnTo>
                  <a:lnTo>
                    <a:pt x="71437" y="1138237"/>
                  </a:lnTo>
                  <a:lnTo>
                    <a:pt x="152400" y="1007268"/>
                  </a:lnTo>
                  <a:lnTo>
                    <a:pt x="252412" y="845343"/>
                  </a:lnTo>
                  <a:lnTo>
                    <a:pt x="364331" y="657225"/>
                  </a:lnTo>
                  <a:lnTo>
                    <a:pt x="485775" y="433387"/>
                  </a:lnTo>
                  <a:lnTo>
                    <a:pt x="516731" y="369093"/>
                  </a:lnTo>
                  <a:lnTo>
                    <a:pt x="538162" y="323850"/>
                  </a:lnTo>
                  <a:lnTo>
                    <a:pt x="557212" y="273843"/>
                  </a:lnTo>
                  <a:lnTo>
                    <a:pt x="564356" y="247650"/>
                  </a:lnTo>
                  <a:lnTo>
                    <a:pt x="564356" y="211931"/>
                  </a:lnTo>
                  <a:lnTo>
                    <a:pt x="557212" y="171450"/>
                  </a:lnTo>
                  <a:lnTo>
                    <a:pt x="540544" y="135731"/>
                  </a:lnTo>
                  <a:lnTo>
                    <a:pt x="519112" y="102393"/>
                  </a:lnTo>
                  <a:lnTo>
                    <a:pt x="497681" y="78581"/>
                  </a:lnTo>
                  <a:lnTo>
                    <a:pt x="476250" y="64293"/>
                  </a:lnTo>
                  <a:lnTo>
                    <a:pt x="464344" y="47625"/>
                  </a:lnTo>
                  <a:lnTo>
                    <a:pt x="459581" y="23812"/>
                  </a:lnTo>
                  <a:lnTo>
                    <a:pt x="464344" y="7143"/>
                  </a:lnTo>
                  <a:lnTo>
                    <a:pt x="476250" y="0"/>
                  </a:lnTo>
                  <a:lnTo>
                    <a:pt x="492919" y="2381"/>
                  </a:lnTo>
                  <a:lnTo>
                    <a:pt x="531019" y="19050"/>
                  </a:lnTo>
                  <a:lnTo>
                    <a:pt x="581025" y="30956"/>
                  </a:lnTo>
                  <a:lnTo>
                    <a:pt x="647700" y="54768"/>
                  </a:lnTo>
                  <a:lnTo>
                    <a:pt x="700087" y="80962"/>
                  </a:lnTo>
                  <a:lnTo>
                    <a:pt x="738187" y="102393"/>
                  </a:lnTo>
                  <a:lnTo>
                    <a:pt x="773906" y="128587"/>
                  </a:lnTo>
                  <a:lnTo>
                    <a:pt x="804862" y="157162"/>
                  </a:lnTo>
                  <a:lnTo>
                    <a:pt x="838200" y="190500"/>
                  </a:lnTo>
                  <a:lnTo>
                    <a:pt x="862012" y="216693"/>
                  </a:lnTo>
                  <a:lnTo>
                    <a:pt x="873919" y="235743"/>
                  </a:lnTo>
                  <a:lnTo>
                    <a:pt x="883444" y="257175"/>
                  </a:lnTo>
                  <a:lnTo>
                    <a:pt x="892969" y="285750"/>
                  </a:lnTo>
                  <a:lnTo>
                    <a:pt x="897731" y="319087"/>
                  </a:lnTo>
                  <a:lnTo>
                    <a:pt x="895350" y="338137"/>
                  </a:lnTo>
                  <a:lnTo>
                    <a:pt x="883444" y="359568"/>
                  </a:lnTo>
                  <a:lnTo>
                    <a:pt x="866775" y="376237"/>
                  </a:lnTo>
                  <a:lnTo>
                    <a:pt x="828675" y="390525"/>
                  </a:lnTo>
                  <a:lnTo>
                    <a:pt x="809625" y="395287"/>
                  </a:lnTo>
                  <a:lnTo>
                    <a:pt x="731044" y="485775"/>
                  </a:lnTo>
                  <a:lnTo>
                    <a:pt x="638175" y="614362"/>
                  </a:lnTo>
                  <a:lnTo>
                    <a:pt x="578644" y="6905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902518BC-1DAB-4F31-B194-D2704ADC69BD}"/>
                </a:ext>
              </a:extLst>
            </p:cNvPr>
            <p:cNvSpPr/>
            <p:nvPr/>
          </p:nvSpPr>
          <p:spPr>
            <a:xfrm>
              <a:off x="3643313" y="4306888"/>
              <a:ext cx="976312" cy="1255712"/>
            </a:xfrm>
            <a:custGeom>
              <a:avLst/>
              <a:gdLst>
                <a:gd name="connsiteX0" fmla="*/ 419100 w 976312"/>
                <a:gd name="connsiteY0" fmla="*/ 635794 h 1254919"/>
                <a:gd name="connsiteX1" fmla="*/ 454818 w 976312"/>
                <a:gd name="connsiteY1" fmla="*/ 573882 h 1254919"/>
                <a:gd name="connsiteX2" fmla="*/ 485775 w 976312"/>
                <a:gd name="connsiteY2" fmla="*/ 519113 h 1254919"/>
                <a:gd name="connsiteX3" fmla="*/ 514350 w 976312"/>
                <a:gd name="connsiteY3" fmla="*/ 476250 h 1254919"/>
                <a:gd name="connsiteX4" fmla="*/ 547687 w 976312"/>
                <a:gd name="connsiteY4" fmla="*/ 416719 h 1254919"/>
                <a:gd name="connsiteX5" fmla="*/ 573881 w 976312"/>
                <a:gd name="connsiteY5" fmla="*/ 364332 h 1254919"/>
                <a:gd name="connsiteX6" fmla="*/ 585787 w 976312"/>
                <a:gd name="connsiteY6" fmla="*/ 328613 h 1254919"/>
                <a:gd name="connsiteX7" fmla="*/ 602456 w 976312"/>
                <a:gd name="connsiteY7" fmla="*/ 280988 h 1254919"/>
                <a:gd name="connsiteX8" fmla="*/ 614362 w 976312"/>
                <a:gd name="connsiteY8" fmla="*/ 226219 h 1254919"/>
                <a:gd name="connsiteX9" fmla="*/ 614362 w 976312"/>
                <a:gd name="connsiteY9" fmla="*/ 192882 h 1254919"/>
                <a:gd name="connsiteX10" fmla="*/ 602456 w 976312"/>
                <a:gd name="connsiteY10" fmla="*/ 157163 h 1254919"/>
                <a:gd name="connsiteX11" fmla="*/ 573881 w 976312"/>
                <a:gd name="connsiteY11" fmla="*/ 102394 h 1254919"/>
                <a:gd name="connsiteX12" fmla="*/ 552450 w 976312"/>
                <a:gd name="connsiteY12" fmla="*/ 69057 h 1254919"/>
                <a:gd name="connsiteX13" fmla="*/ 540543 w 976312"/>
                <a:gd name="connsiteY13" fmla="*/ 47625 h 1254919"/>
                <a:gd name="connsiteX14" fmla="*/ 535781 w 976312"/>
                <a:gd name="connsiteY14" fmla="*/ 33338 h 1254919"/>
                <a:gd name="connsiteX15" fmla="*/ 533400 w 976312"/>
                <a:gd name="connsiteY15" fmla="*/ 14288 h 1254919"/>
                <a:gd name="connsiteX16" fmla="*/ 538162 w 976312"/>
                <a:gd name="connsiteY16" fmla="*/ 0 h 1254919"/>
                <a:gd name="connsiteX17" fmla="*/ 550068 w 976312"/>
                <a:gd name="connsiteY17" fmla="*/ 0 h 1254919"/>
                <a:gd name="connsiteX18" fmla="*/ 573881 w 976312"/>
                <a:gd name="connsiteY18" fmla="*/ 4763 h 1254919"/>
                <a:gd name="connsiteX19" fmla="*/ 623887 w 976312"/>
                <a:gd name="connsiteY19" fmla="*/ 26194 h 1254919"/>
                <a:gd name="connsiteX20" fmla="*/ 690562 w 976312"/>
                <a:gd name="connsiteY20" fmla="*/ 64294 h 1254919"/>
                <a:gd name="connsiteX21" fmla="*/ 742950 w 976312"/>
                <a:gd name="connsiteY21" fmla="*/ 100013 h 1254919"/>
                <a:gd name="connsiteX22" fmla="*/ 804862 w 976312"/>
                <a:gd name="connsiteY22" fmla="*/ 152400 h 1254919"/>
                <a:gd name="connsiteX23" fmla="*/ 873918 w 976312"/>
                <a:gd name="connsiteY23" fmla="*/ 216694 h 1254919"/>
                <a:gd name="connsiteX24" fmla="*/ 931068 w 976312"/>
                <a:gd name="connsiteY24" fmla="*/ 278607 h 1254919"/>
                <a:gd name="connsiteX25" fmla="*/ 952500 w 976312"/>
                <a:gd name="connsiteY25" fmla="*/ 304800 h 1254919"/>
                <a:gd name="connsiteX26" fmla="*/ 969168 w 976312"/>
                <a:gd name="connsiteY26" fmla="*/ 338138 h 1254919"/>
                <a:gd name="connsiteX27" fmla="*/ 976312 w 976312"/>
                <a:gd name="connsiteY27" fmla="*/ 361950 h 1254919"/>
                <a:gd name="connsiteX28" fmla="*/ 976312 w 976312"/>
                <a:gd name="connsiteY28" fmla="*/ 385763 h 1254919"/>
                <a:gd name="connsiteX29" fmla="*/ 969168 w 976312"/>
                <a:gd name="connsiteY29" fmla="*/ 409575 h 1254919"/>
                <a:gd name="connsiteX30" fmla="*/ 945356 w 976312"/>
                <a:gd name="connsiteY30" fmla="*/ 426244 h 1254919"/>
                <a:gd name="connsiteX31" fmla="*/ 902493 w 976312"/>
                <a:gd name="connsiteY31" fmla="*/ 440532 h 1254919"/>
                <a:gd name="connsiteX32" fmla="*/ 859631 w 976312"/>
                <a:gd name="connsiteY32" fmla="*/ 459582 h 1254919"/>
                <a:gd name="connsiteX33" fmla="*/ 821531 w 976312"/>
                <a:gd name="connsiteY33" fmla="*/ 485775 h 1254919"/>
                <a:gd name="connsiteX34" fmla="*/ 781050 w 976312"/>
                <a:gd name="connsiteY34" fmla="*/ 519113 h 1254919"/>
                <a:gd name="connsiteX35" fmla="*/ 754856 w 976312"/>
                <a:gd name="connsiteY35" fmla="*/ 545307 h 1254919"/>
                <a:gd name="connsiteX36" fmla="*/ 709612 w 976312"/>
                <a:gd name="connsiteY36" fmla="*/ 607219 h 1254919"/>
                <a:gd name="connsiteX37" fmla="*/ 650081 w 976312"/>
                <a:gd name="connsiteY37" fmla="*/ 678657 h 1254919"/>
                <a:gd name="connsiteX38" fmla="*/ 569118 w 976312"/>
                <a:gd name="connsiteY38" fmla="*/ 771525 h 1254919"/>
                <a:gd name="connsiteX39" fmla="*/ 481012 w 976312"/>
                <a:gd name="connsiteY39" fmla="*/ 862013 h 1254919"/>
                <a:gd name="connsiteX40" fmla="*/ 392906 w 976312"/>
                <a:gd name="connsiteY40" fmla="*/ 952500 h 1254919"/>
                <a:gd name="connsiteX41" fmla="*/ 252412 w 976312"/>
                <a:gd name="connsiteY41" fmla="*/ 1081088 h 1254919"/>
                <a:gd name="connsiteX42" fmla="*/ 114300 w 976312"/>
                <a:gd name="connsiteY42" fmla="*/ 1197769 h 1254919"/>
                <a:gd name="connsiteX43" fmla="*/ 50006 w 976312"/>
                <a:gd name="connsiteY43" fmla="*/ 1247775 h 1254919"/>
                <a:gd name="connsiteX44" fmla="*/ 28575 w 976312"/>
                <a:gd name="connsiteY44" fmla="*/ 1254919 h 1254919"/>
                <a:gd name="connsiteX45" fmla="*/ 14287 w 976312"/>
                <a:gd name="connsiteY45" fmla="*/ 1254919 h 1254919"/>
                <a:gd name="connsiteX46" fmla="*/ 4762 w 976312"/>
                <a:gd name="connsiteY46" fmla="*/ 1250157 h 1254919"/>
                <a:gd name="connsiteX47" fmla="*/ 0 w 976312"/>
                <a:gd name="connsiteY47" fmla="*/ 1235869 h 1254919"/>
                <a:gd name="connsiteX48" fmla="*/ 4762 w 976312"/>
                <a:gd name="connsiteY48" fmla="*/ 1209675 h 1254919"/>
                <a:gd name="connsiteX49" fmla="*/ 38100 w 976312"/>
                <a:gd name="connsiteY49" fmla="*/ 1162050 h 1254919"/>
                <a:gd name="connsiteX50" fmla="*/ 97631 w 976312"/>
                <a:gd name="connsiteY50" fmla="*/ 1095375 h 1254919"/>
                <a:gd name="connsiteX51" fmla="*/ 147637 w 976312"/>
                <a:gd name="connsiteY51" fmla="*/ 1031082 h 1254919"/>
                <a:gd name="connsiteX52" fmla="*/ 235743 w 976312"/>
                <a:gd name="connsiteY52" fmla="*/ 909638 h 1254919"/>
                <a:gd name="connsiteX53" fmla="*/ 314325 w 976312"/>
                <a:gd name="connsiteY53" fmla="*/ 797719 h 1254919"/>
                <a:gd name="connsiteX54" fmla="*/ 419100 w 976312"/>
                <a:gd name="connsiteY54" fmla="*/ 6357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76312" h="1254919">
                  <a:moveTo>
                    <a:pt x="419100" y="635794"/>
                  </a:moveTo>
                  <a:lnTo>
                    <a:pt x="454818" y="573882"/>
                  </a:lnTo>
                  <a:lnTo>
                    <a:pt x="485775" y="519113"/>
                  </a:lnTo>
                  <a:lnTo>
                    <a:pt x="514350" y="476250"/>
                  </a:lnTo>
                  <a:lnTo>
                    <a:pt x="547687" y="416719"/>
                  </a:lnTo>
                  <a:lnTo>
                    <a:pt x="573881" y="364332"/>
                  </a:lnTo>
                  <a:lnTo>
                    <a:pt x="585787" y="328613"/>
                  </a:lnTo>
                  <a:lnTo>
                    <a:pt x="602456" y="280988"/>
                  </a:lnTo>
                  <a:lnTo>
                    <a:pt x="614362" y="226219"/>
                  </a:lnTo>
                  <a:lnTo>
                    <a:pt x="614362" y="192882"/>
                  </a:lnTo>
                  <a:lnTo>
                    <a:pt x="602456" y="157163"/>
                  </a:lnTo>
                  <a:lnTo>
                    <a:pt x="573881" y="102394"/>
                  </a:lnTo>
                  <a:lnTo>
                    <a:pt x="552450" y="69057"/>
                  </a:lnTo>
                  <a:lnTo>
                    <a:pt x="540543" y="47625"/>
                  </a:lnTo>
                  <a:lnTo>
                    <a:pt x="535781" y="33338"/>
                  </a:lnTo>
                  <a:lnTo>
                    <a:pt x="533400" y="14288"/>
                  </a:lnTo>
                  <a:lnTo>
                    <a:pt x="538162" y="0"/>
                  </a:lnTo>
                  <a:lnTo>
                    <a:pt x="550068" y="0"/>
                  </a:lnTo>
                  <a:lnTo>
                    <a:pt x="573881" y="4763"/>
                  </a:lnTo>
                  <a:lnTo>
                    <a:pt x="623887" y="26194"/>
                  </a:lnTo>
                  <a:lnTo>
                    <a:pt x="690562" y="64294"/>
                  </a:lnTo>
                  <a:lnTo>
                    <a:pt x="742950" y="100013"/>
                  </a:lnTo>
                  <a:lnTo>
                    <a:pt x="804862" y="152400"/>
                  </a:lnTo>
                  <a:lnTo>
                    <a:pt x="873918" y="216694"/>
                  </a:lnTo>
                  <a:lnTo>
                    <a:pt x="931068" y="278607"/>
                  </a:lnTo>
                  <a:lnTo>
                    <a:pt x="952500" y="304800"/>
                  </a:lnTo>
                  <a:lnTo>
                    <a:pt x="969168" y="338138"/>
                  </a:lnTo>
                  <a:lnTo>
                    <a:pt x="976312" y="361950"/>
                  </a:lnTo>
                  <a:lnTo>
                    <a:pt x="976312" y="385763"/>
                  </a:lnTo>
                  <a:lnTo>
                    <a:pt x="969168" y="409575"/>
                  </a:lnTo>
                  <a:lnTo>
                    <a:pt x="945356" y="426244"/>
                  </a:lnTo>
                  <a:lnTo>
                    <a:pt x="902493" y="440532"/>
                  </a:lnTo>
                  <a:lnTo>
                    <a:pt x="859631" y="459582"/>
                  </a:lnTo>
                  <a:lnTo>
                    <a:pt x="821531" y="485775"/>
                  </a:lnTo>
                  <a:lnTo>
                    <a:pt x="781050" y="519113"/>
                  </a:lnTo>
                  <a:lnTo>
                    <a:pt x="754856" y="545307"/>
                  </a:lnTo>
                  <a:lnTo>
                    <a:pt x="709612" y="607219"/>
                  </a:lnTo>
                  <a:lnTo>
                    <a:pt x="650081" y="678657"/>
                  </a:lnTo>
                  <a:lnTo>
                    <a:pt x="569118" y="771525"/>
                  </a:lnTo>
                  <a:lnTo>
                    <a:pt x="481012" y="862013"/>
                  </a:lnTo>
                  <a:lnTo>
                    <a:pt x="392906" y="952500"/>
                  </a:lnTo>
                  <a:lnTo>
                    <a:pt x="252412" y="1081088"/>
                  </a:lnTo>
                  <a:lnTo>
                    <a:pt x="114300" y="1197769"/>
                  </a:lnTo>
                  <a:lnTo>
                    <a:pt x="50006" y="1247775"/>
                  </a:lnTo>
                  <a:lnTo>
                    <a:pt x="28575" y="1254919"/>
                  </a:lnTo>
                  <a:lnTo>
                    <a:pt x="14287" y="1254919"/>
                  </a:lnTo>
                  <a:lnTo>
                    <a:pt x="4762" y="1250157"/>
                  </a:lnTo>
                  <a:lnTo>
                    <a:pt x="0" y="1235869"/>
                  </a:lnTo>
                  <a:lnTo>
                    <a:pt x="4762" y="1209675"/>
                  </a:lnTo>
                  <a:lnTo>
                    <a:pt x="38100" y="1162050"/>
                  </a:lnTo>
                  <a:lnTo>
                    <a:pt x="97631" y="1095375"/>
                  </a:lnTo>
                  <a:lnTo>
                    <a:pt x="147637" y="1031082"/>
                  </a:lnTo>
                  <a:lnTo>
                    <a:pt x="235743" y="909638"/>
                  </a:lnTo>
                  <a:lnTo>
                    <a:pt x="314325" y="797719"/>
                  </a:lnTo>
                  <a:lnTo>
                    <a:pt x="419100" y="6357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5">
              <a:extLst>
                <a:ext uri="{FF2B5EF4-FFF2-40B4-BE49-F238E27FC236}">
                  <a16:creationId xmlns:a16="http://schemas.microsoft.com/office/drawing/2014/main" id="{30615D46-7223-409A-B2B7-0B8B317D4373}"/>
                </a:ext>
              </a:extLst>
            </p:cNvPr>
            <p:cNvSpPr/>
            <p:nvPr/>
          </p:nvSpPr>
          <p:spPr>
            <a:xfrm>
              <a:off x="5278439" y="4090988"/>
              <a:ext cx="407987" cy="995362"/>
            </a:xfrm>
            <a:custGeom>
              <a:avLst/>
              <a:gdLst>
                <a:gd name="connsiteX0" fmla="*/ 95250 w 407194"/>
                <a:gd name="connsiteY0" fmla="*/ 359568 h 995362"/>
                <a:gd name="connsiteX1" fmla="*/ 57150 w 407194"/>
                <a:gd name="connsiteY1" fmla="*/ 219075 h 995362"/>
                <a:gd name="connsiteX2" fmla="*/ 11907 w 407194"/>
                <a:gd name="connsiteY2" fmla="*/ 71437 h 995362"/>
                <a:gd name="connsiteX3" fmla="*/ 0 w 407194"/>
                <a:gd name="connsiteY3" fmla="*/ 33337 h 995362"/>
                <a:gd name="connsiteX4" fmla="*/ 0 w 407194"/>
                <a:gd name="connsiteY4" fmla="*/ 14287 h 995362"/>
                <a:gd name="connsiteX5" fmla="*/ 7144 w 407194"/>
                <a:gd name="connsiteY5" fmla="*/ 0 h 995362"/>
                <a:gd name="connsiteX6" fmla="*/ 28575 w 407194"/>
                <a:gd name="connsiteY6" fmla="*/ 7143 h 995362"/>
                <a:gd name="connsiteX7" fmla="*/ 114300 w 407194"/>
                <a:gd name="connsiteY7" fmla="*/ 85725 h 995362"/>
                <a:gd name="connsiteX8" fmla="*/ 171450 w 407194"/>
                <a:gd name="connsiteY8" fmla="*/ 142875 h 995362"/>
                <a:gd name="connsiteX9" fmla="*/ 221457 w 407194"/>
                <a:gd name="connsiteY9" fmla="*/ 195262 h 995362"/>
                <a:gd name="connsiteX10" fmla="*/ 280988 w 407194"/>
                <a:gd name="connsiteY10" fmla="*/ 261937 h 995362"/>
                <a:gd name="connsiteX11" fmla="*/ 321469 w 407194"/>
                <a:gd name="connsiteY11" fmla="*/ 314325 h 995362"/>
                <a:gd name="connsiteX12" fmla="*/ 340519 w 407194"/>
                <a:gd name="connsiteY12" fmla="*/ 345281 h 995362"/>
                <a:gd name="connsiteX13" fmla="*/ 352425 w 407194"/>
                <a:gd name="connsiteY13" fmla="*/ 381000 h 995362"/>
                <a:gd name="connsiteX14" fmla="*/ 369094 w 407194"/>
                <a:gd name="connsiteY14" fmla="*/ 447675 h 995362"/>
                <a:gd name="connsiteX15" fmla="*/ 383382 w 407194"/>
                <a:gd name="connsiteY15" fmla="*/ 521493 h 995362"/>
                <a:gd name="connsiteX16" fmla="*/ 392907 w 407194"/>
                <a:gd name="connsiteY16" fmla="*/ 578643 h 995362"/>
                <a:gd name="connsiteX17" fmla="*/ 400050 w 407194"/>
                <a:gd name="connsiteY17" fmla="*/ 638175 h 995362"/>
                <a:gd name="connsiteX18" fmla="*/ 407194 w 407194"/>
                <a:gd name="connsiteY18" fmla="*/ 721518 h 995362"/>
                <a:gd name="connsiteX19" fmla="*/ 407194 w 407194"/>
                <a:gd name="connsiteY19" fmla="*/ 790575 h 995362"/>
                <a:gd name="connsiteX20" fmla="*/ 407194 w 407194"/>
                <a:gd name="connsiteY20" fmla="*/ 842962 h 995362"/>
                <a:gd name="connsiteX21" fmla="*/ 402432 w 407194"/>
                <a:gd name="connsiteY21" fmla="*/ 888206 h 995362"/>
                <a:gd name="connsiteX22" fmla="*/ 388144 w 407194"/>
                <a:gd name="connsiteY22" fmla="*/ 933450 h 995362"/>
                <a:gd name="connsiteX23" fmla="*/ 369094 w 407194"/>
                <a:gd name="connsiteY23" fmla="*/ 973931 h 995362"/>
                <a:gd name="connsiteX24" fmla="*/ 345282 w 407194"/>
                <a:gd name="connsiteY24" fmla="*/ 992981 h 995362"/>
                <a:gd name="connsiteX25" fmla="*/ 326232 w 407194"/>
                <a:gd name="connsiteY25" fmla="*/ 995362 h 995362"/>
                <a:gd name="connsiteX26" fmla="*/ 292894 w 407194"/>
                <a:gd name="connsiteY26" fmla="*/ 981075 h 995362"/>
                <a:gd name="connsiteX27" fmla="*/ 269082 w 407194"/>
                <a:gd name="connsiteY27" fmla="*/ 964406 h 995362"/>
                <a:gd name="connsiteX28" fmla="*/ 247650 w 407194"/>
                <a:gd name="connsiteY28" fmla="*/ 942975 h 995362"/>
                <a:gd name="connsiteX29" fmla="*/ 230982 w 407194"/>
                <a:gd name="connsiteY29" fmla="*/ 916781 h 995362"/>
                <a:gd name="connsiteX30" fmla="*/ 214313 w 407194"/>
                <a:gd name="connsiteY30" fmla="*/ 876300 h 995362"/>
                <a:gd name="connsiteX31" fmla="*/ 204788 w 407194"/>
                <a:gd name="connsiteY31" fmla="*/ 842962 h 995362"/>
                <a:gd name="connsiteX32" fmla="*/ 183357 w 407194"/>
                <a:gd name="connsiteY32" fmla="*/ 731043 h 995362"/>
                <a:gd name="connsiteX33" fmla="*/ 142875 w 407194"/>
                <a:gd name="connsiteY33" fmla="*/ 552450 h 995362"/>
                <a:gd name="connsiteX34" fmla="*/ 95250 w 407194"/>
                <a:gd name="connsiteY34" fmla="*/ 359568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7194" h="995362">
                  <a:moveTo>
                    <a:pt x="95250" y="359568"/>
                  </a:moveTo>
                  <a:lnTo>
                    <a:pt x="57150" y="219075"/>
                  </a:lnTo>
                  <a:lnTo>
                    <a:pt x="11907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0"/>
                  </a:lnTo>
                  <a:lnTo>
                    <a:pt x="28575" y="7143"/>
                  </a:lnTo>
                  <a:lnTo>
                    <a:pt x="114300" y="85725"/>
                  </a:lnTo>
                  <a:lnTo>
                    <a:pt x="171450" y="142875"/>
                  </a:lnTo>
                  <a:lnTo>
                    <a:pt x="221457" y="195262"/>
                  </a:lnTo>
                  <a:lnTo>
                    <a:pt x="280988" y="261937"/>
                  </a:lnTo>
                  <a:lnTo>
                    <a:pt x="321469" y="314325"/>
                  </a:lnTo>
                  <a:lnTo>
                    <a:pt x="340519" y="345281"/>
                  </a:lnTo>
                  <a:lnTo>
                    <a:pt x="352425" y="381000"/>
                  </a:lnTo>
                  <a:lnTo>
                    <a:pt x="369094" y="447675"/>
                  </a:lnTo>
                  <a:lnTo>
                    <a:pt x="383382" y="521493"/>
                  </a:lnTo>
                  <a:lnTo>
                    <a:pt x="392907" y="578643"/>
                  </a:lnTo>
                  <a:lnTo>
                    <a:pt x="400050" y="638175"/>
                  </a:lnTo>
                  <a:lnTo>
                    <a:pt x="407194" y="721518"/>
                  </a:lnTo>
                  <a:lnTo>
                    <a:pt x="407194" y="790575"/>
                  </a:lnTo>
                  <a:lnTo>
                    <a:pt x="407194" y="842962"/>
                  </a:lnTo>
                  <a:lnTo>
                    <a:pt x="402432" y="888206"/>
                  </a:lnTo>
                  <a:lnTo>
                    <a:pt x="388144" y="933450"/>
                  </a:lnTo>
                  <a:lnTo>
                    <a:pt x="369094" y="973931"/>
                  </a:lnTo>
                  <a:lnTo>
                    <a:pt x="345282" y="992981"/>
                  </a:lnTo>
                  <a:lnTo>
                    <a:pt x="326232" y="995362"/>
                  </a:lnTo>
                  <a:lnTo>
                    <a:pt x="292894" y="981075"/>
                  </a:lnTo>
                  <a:lnTo>
                    <a:pt x="269082" y="964406"/>
                  </a:lnTo>
                  <a:lnTo>
                    <a:pt x="247650" y="942975"/>
                  </a:lnTo>
                  <a:lnTo>
                    <a:pt x="230982" y="916781"/>
                  </a:lnTo>
                  <a:lnTo>
                    <a:pt x="214313" y="876300"/>
                  </a:lnTo>
                  <a:lnTo>
                    <a:pt x="204788" y="842962"/>
                  </a:lnTo>
                  <a:lnTo>
                    <a:pt x="183357" y="731043"/>
                  </a:lnTo>
                  <a:lnTo>
                    <a:pt x="142875" y="552450"/>
                  </a:lnTo>
                  <a:lnTo>
                    <a:pt x="95250" y="3595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10B9110C-EBAF-46ED-912D-768A814CC405}"/>
                </a:ext>
              </a:extLst>
            </p:cNvPr>
            <p:cNvSpPr/>
            <p:nvPr/>
          </p:nvSpPr>
          <p:spPr>
            <a:xfrm>
              <a:off x="6457951" y="1417638"/>
              <a:ext cx="722313" cy="850900"/>
            </a:xfrm>
            <a:custGeom>
              <a:avLst/>
              <a:gdLst>
                <a:gd name="connsiteX0" fmla="*/ 214313 w 721519"/>
                <a:gd name="connsiteY0" fmla="*/ 490537 h 852487"/>
                <a:gd name="connsiteX1" fmla="*/ 266700 w 721519"/>
                <a:gd name="connsiteY1" fmla="*/ 397669 h 852487"/>
                <a:gd name="connsiteX2" fmla="*/ 309563 w 721519"/>
                <a:gd name="connsiteY2" fmla="*/ 321469 h 852487"/>
                <a:gd name="connsiteX3" fmla="*/ 338138 w 721519"/>
                <a:gd name="connsiteY3" fmla="*/ 259556 h 852487"/>
                <a:gd name="connsiteX4" fmla="*/ 352425 w 721519"/>
                <a:gd name="connsiteY4" fmla="*/ 226219 h 852487"/>
                <a:gd name="connsiteX5" fmla="*/ 357188 w 721519"/>
                <a:gd name="connsiteY5" fmla="*/ 197644 h 852487"/>
                <a:gd name="connsiteX6" fmla="*/ 354806 w 721519"/>
                <a:gd name="connsiteY6" fmla="*/ 164306 h 852487"/>
                <a:gd name="connsiteX7" fmla="*/ 342900 w 721519"/>
                <a:gd name="connsiteY7" fmla="*/ 140494 h 852487"/>
                <a:gd name="connsiteX8" fmla="*/ 328613 w 721519"/>
                <a:gd name="connsiteY8" fmla="*/ 123825 h 852487"/>
                <a:gd name="connsiteX9" fmla="*/ 309563 w 721519"/>
                <a:gd name="connsiteY9" fmla="*/ 104775 h 852487"/>
                <a:gd name="connsiteX10" fmla="*/ 276225 w 721519"/>
                <a:gd name="connsiteY10" fmla="*/ 83344 h 852487"/>
                <a:gd name="connsiteX11" fmla="*/ 242888 w 721519"/>
                <a:gd name="connsiteY11" fmla="*/ 64294 h 852487"/>
                <a:gd name="connsiteX12" fmla="*/ 226219 w 721519"/>
                <a:gd name="connsiteY12" fmla="*/ 50006 h 852487"/>
                <a:gd name="connsiteX13" fmla="*/ 211931 w 721519"/>
                <a:gd name="connsiteY13" fmla="*/ 33337 h 852487"/>
                <a:gd name="connsiteX14" fmla="*/ 209550 w 721519"/>
                <a:gd name="connsiteY14" fmla="*/ 19050 h 852487"/>
                <a:gd name="connsiteX15" fmla="*/ 214313 w 721519"/>
                <a:gd name="connsiteY15" fmla="*/ 7144 h 852487"/>
                <a:gd name="connsiteX16" fmla="*/ 242888 w 721519"/>
                <a:gd name="connsiteY16" fmla="*/ 0 h 852487"/>
                <a:gd name="connsiteX17" fmla="*/ 319088 w 721519"/>
                <a:gd name="connsiteY17" fmla="*/ 0 h 852487"/>
                <a:gd name="connsiteX18" fmla="*/ 390525 w 721519"/>
                <a:gd name="connsiteY18" fmla="*/ 9525 h 852487"/>
                <a:gd name="connsiteX19" fmla="*/ 471488 w 721519"/>
                <a:gd name="connsiteY19" fmla="*/ 28575 h 852487"/>
                <a:gd name="connsiteX20" fmla="*/ 519113 w 721519"/>
                <a:gd name="connsiteY20" fmla="*/ 47625 h 852487"/>
                <a:gd name="connsiteX21" fmla="*/ 552450 w 721519"/>
                <a:gd name="connsiteY21" fmla="*/ 64294 h 852487"/>
                <a:gd name="connsiteX22" fmla="*/ 592931 w 721519"/>
                <a:gd name="connsiteY22" fmla="*/ 92869 h 852487"/>
                <a:gd name="connsiteX23" fmla="*/ 621506 w 721519"/>
                <a:gd name="connsiteY23" fmla="*/ 121444 h 852487"/>
                <a:gd name="connsiteX24" fmla="*/ 633413 w 721519"/>
                <a:gd name="connsiteY24" fmla="*/ 135731 h 852487"/>
                <a:gd name="connsiteX25" fmla="*/ 657225 w 721519"/>
                <a:gd name="connsiteY25" fmla="*/ 150019 h 852487"/>
                <a:gd name="connsiteX26" fmla="*/ 673894 w 721519"/>
                <a:gd name="connsiteY26" fmla="*/ 161925 h 852487"/>
                <a:gd name="connsiteX27" fmla="*/ 700088 w 721519"/>
                <a:gd name="connsiteY27" fmla="*/ 183356 h 852487"/>
                <a:gd name="connsiteX28" fmla="*/ 714375 w 721519"/>
                <a:gd name="connsiteY28" fmla="*/ 200025 h 852487"/>
                <a:gd name="connsiteX29" fmla="*/ 719138 w 721519"/>
                <a:gd name="connsiteY29" fmla="*/ 209550 h 852487"/>
                <a:gd name="connsiteX30" fmla="*/ 721519 w 721519"/>
                <a:gd name="connsiteY30" fmla="*/ 221456 h 852487"/>
                <a:gd name="connsiteX31" fmla="*/ 719138 w 721519"/>
                <a:gd name="connsiteY31" fmla="*/ 238125 h 852487"/>
                <a:gd name="connsiteX32" fmla="*/ 707231 w 721519"/>
                <a:gd name="connsiteY32" fmla="*/ 259556 h 852487"/>
                <a:gd name="connsiteX33" fmla="*/ 681038 w 721519"/>
                <a:gd name="connsiteY33" fmla="*/ 278606 h 852487"/>
                <a:gd name="connsiteX34" fmla="*/ 657225 w 721519"/>
                <a:gd name="connsiteY34" fmla="*/ 292894 h 852487"/>
                <a:gd name="connsiteX35" fmla="*/ 573881 w 721519"/>
                <a:gd name="connsiteY35" fmla="*/ 383381 h 852487"/>
                <a:gd name="connsiteX36" fmla="*/ 473869 w 721519"/>
                <a:gd name="connsiteY36" fmla="*/ 488156 h 852487"/>
                <a:gd name="connsiteX37" fmla="*/ 376238 w 721519"/>
                <a:gd name="connsiteY37" fmla="*/ 588169 h 852487"/>
                <a:gd name="connsiteX38" fmla="*/ 223838 w 721519"/>
                <a:gd name="connsiteY38" fmla="*/ 726281 h 852487"/>
                <a:gd name="connsiteX39" fmla="*/ 83344 w 721519"/>
                <a:gd name="connsiteY39" fmla="*/ 850106 h 852487"/>
                <a:gd name="connsiteX40" fmla="*/ 0 w 721519"/>
                <a:gd name="connsiteY40" fmla="*/ 852487 h 852487"/>
                <a:gd name="connsiteX41" fmla="*/ 111919 w 721519"/>
                <a:gd name="connsiteY41" fmla="*/ 669131 h 852487"/>
                <a:gd name="connsiteX42" fmla="*/ 214313 w 721519"/>
                <a:gd name="connsiteY42" fmla="*/ 490537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1519" h="852487">
                  <a:moveTo>
                    <a:pt x="214313" y="490537"/>
                  </a:moveTo>
                  <a:lnTo>
                    <a:pt x="266700" y="397669"/>
                  </a:lnTo>
                  <a:lnTo>
                    <a:pt x="309563" y="321469"/>
                  </a:lnTo>
                  <a:lnTo>
                    <a:pt x="338138" y="259556"/>
                  </a:lnTo>
                  <a:lnTo>
                    <a:pt x="352425" y="226219"/>
                  </a:lnTo>
                  <a:lnTo>
                    <a:pt x="357188" y="197644"/>
                  </a:lnTo>
                  <a:lnTo>
                    <a:pt x="354806" y="164306"/>
                  </a:lnTo>
                  <a:lnTo>
                    <a:pt x="342900" y="140494"/>
                  </a:lnTo>
                  <a:lnTo>
                    <a:pt x="328613" y="123825"/>
                  </a:lnTo>
                  <a:lnTo>
                    <a:pt x="309563" y="104775"/>
                  </a:lnTo>
                  <a:lnTo>
                    <a:pt x="276225" y="83344"/>
                  </a:lnTo>
                  <a:lnTo>
                    <a:pt x="242888" y="64294"/>
                  </a:lnTo>
                  <a:lnTo>
                    <a:pt x="226219" y="50006"/>
                  </a:lnTo>
                  <a:lnTo>
                    <a:pt x="211931" y="33337"/>
                  </a:lnTo>
                  <a:lnTo>
                    <a:pt x="209550" y="19050"/>
                  </a:lnTo>
                  <a:lnTo>
                    <a:pt x="214313" y="7144"/>
                  </a:lnTo>
                  <a:lnTo>
                    <a:pt x="242888" y="0"/>
                  </a:lnTo>
                  <a:lnTo>
                    <a:pt x="319088" y="0"/>
                  </a:lnTo>
                  <a:lnTo>
                    <a:pt x="390525" y="9525"/>
                  </a:lnTo>
                  <a:lnTo>
                    <a:pt x="471488" y="28575"/>
                  </a:lnTo>
                  <a:lnTo>
                    <a:pt x="519113" y="47625"/>
                  </a:lnTo>
                  <a:lnTo>
                    <a:pt x="552450" y="64294"/>
                  </a:lnTo>
                  <a:lnTo>
                    <a:pt x="592931" y="92869"/>
                  </a:lnTo>
                  <a:lnTo>
                    <a:pt x="621506" y="121444"/>
                  </a:lnTo>
                  <a:lnTo>
                    <a:pt x="633413" y="135731"/>
                  </a:lnTo>
                  <a:lnTo>
                    <a:pt x="657225" y="150019"/>
                  </a:lnTo>
                  <a:lnTo>
                    <a:pt x="673894" y="161925"/>
                  </a:lnTo>
                  <a:lnTo>
                    <a:pt x="700088" y="183356"/>
                  </a:lnTo>
                  <a:lnTo>
                    <a:pt x="714375" y="200025"/>
                  </a:lnTo>
                  <a:lnTo>
                    <a:pt x="719138" y="209550"/>
                  </a:lnTo>
                  <a:lnTo>
                    <a:pt x="721519" y="221456"/>
                  </a:lnTo>
                  <a:lnTo>
                    <a:pt x="719138" y="238125"/>
                  </a:lnTo>
                  <a:lnTo>
                    <a:pt x="707231" y="259556"/>
                  </a:lnTo>
                  <a:lnTo>
                    <a:pt x="681038" y="278606"/>
                  </a:lnTo>
                  <a:lnTo>
                    <a:pt x="657225" y="292894"/>
                  </a:lnTo>
                  <a:lnTo>
                    <a:pt x="573881" y="383381"/>
                  </a:lnTo>
                  <a:lnTo>
                    <a:pt x="473869" y="488156"/>
                  </a:lnTo>
                  <a:lnTo>
                    <a:pt x="376238" y="588169"/>
                  </a:lnTo>
                  <a:lnTo>
                    <a:pt x="223838" y="726281"/>
                  </a:lnTo>
                  <a:lnTo>
                    <a:pt x="83344" y="850106"/>
                  </a:lnTo>
                  <a:lnTo>
                    <a:pt x="0" y="852487"/>
                  </a:lnTo>
                  <a:lnTo>
                    <a:pt x="111919" y="669131"/>
                  </a:lnTo>
                  <a:lnTo>
                    <a:pt x="214313" y="4905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1">
              <a:extLst>
                <a:ext uri="{FF2B5EF4-FFF2-40B4-BE49-F238E27FC236}">
                  <a16:creationId xmlns:a16="http://schemas.microsoft.com/office/drawing/2014/main" id="{39722AA9-5C44-448E-9B4A-FD4B23DFEC2F}"/>
                </a:ext>
              </a:extLst>
            </p:cNvPr>
            <p:cNvSpPr/>
            <p:nvPr/>
          </p:nvSpPr>
          <p:spPr>
            <a:xfrm>
              <a:off x="5811839" y="4030663"/>
              <a:ext cx="409575" cy="1524000"/>
            </a:xfrm>
            <a:custGeom>
              <a:avLst/>
              <a:gdLst>
                <a:gd name="connsiteX0" fmla="*/ 402432 w 409575"/>
                <a:gd name="connsiteY0" fmla="*/ 473869 h 1524000"/>
                <a:gd name="connsiteX1" fmla="*/ 409575 w 409575"/>
                <a:gd name="connsiteY1" fmla="*/ 242888 h 1524000"/>
                <a:gd name="connsiteX2" fmla="*/ 338138 w 409575"/>
                <a:gd name="connsiteY2" fmla="*/ 107157 h 1524000"/>
                <a:gd name="connsiteX3" fmla="*/ 311944 w 409575"/>
                <a:gd name="connsiteY3" fmla="*/ 83344 h 1524000"/>
                <a:gd name="connsiteX4" fmla="*/ 266700 w 409575"/>
                <a:gd name="connsiteY4" fmla="*/ 52388 h 1524000"/>
                <a:gd name="connsiteX5" fmla="*/ 238125 w 409575"/>
                <a:gd name="connsiteY5" fmla="*/ 38100 h 1524000"/>
                <a:gd name="connsiteX6" fmla="*/ 197644 w 409575"/>
                <a:gd name="connsiteY6" fmla="*/ 21432 h 1524000"/>
                <a:gd name="connsiteX7" fmla="*/ 157163 w 409575"/>
                <a:gd name="connsiteY7" fmla="*/ 9525 h 1524000"/>
                <a:gd name="connsiteX8" fmla="*/ 111919 w 409575"/>
                <a:gd name="connsiteY8" fmla="*/ 2382 h 1524000"/>
                <a:gd name="connsiteX9" fmla="*/ 57150 w 409575"/>
                <a:gd name="connsiteY9" fmla="*/ 0 h 1524000"/>
                <a:gd name="connsiteX10" fmla="*/ 26194 w 409575"/>
                <a:gd name="connsiteY10" fmla="*/ 4763 h 1524000"/>
                <a:gd name="connsiteX11" fmla="*/ 7144 w 409575"/>
                <a:gd name="connsiteY11" fmla="*/ 14288 h 1524000"/>
                <a:gd name="connsiteX12" fmla="*/ 0 w 409575"/>
                <a:gd name="connsiteY12" fmla="*/ 28575 h 1524000"/>
                <a:gd name="connsiteX13" fmla="*/ 2382 w 409575"/>
                <a:gd name="connsiteY13" fmla="*/ 54769 h 1524000"/>
                <a:gd name="connsiteX14" fmla="*/ 14288 w 409575"/>
                <a:gd name="connsiteY14" fmla="*/ 71438 h 1524000"/>
                <a:gd name="connsiteX15" fmla="*/ 40482 w 409575"/>
                <a:gd name="connsiteY15" fmla="*/ 85725 h 1524000"/>
                <a:gd name="connsiteX16" fmla="*/ 71438 w 409575"/>
                <a:gd name="connsiteY16" fmla="*/ 109538 h 1524000"/>
                <a:gd name="connsiteX17" fmla="*/ 92869 w 409575"/>
                <a:gd name="connsiteY17" fmla="*/ 128588 h 1524000"/>
                <a:gd name="connsiteX18" fmla="*/ 116682 w 409575"/>
                <a:gd name="connsiteY18" fmla="*/ 150019 h 1524000"/>
                <a:gd name="connsiteX19" fmla="*/ 133350 w 409575"/>
                <a:gd name="connsiteY19" fmla="*/ 171450 h 1524000"/>
                <a:gd name="connsiteX20" fmla="*/ 152400 w 409575"/>
                <a:gd name="connsiteY20" fmla="*/ 204788 h 1524000"/>
                <a:gd name="connsiteX21" fmla="*/ 159544 w 409575"/>
                <a:gd name="connsiteY21" fmla="*/ 240507 h 1524000"/>
                <a:gd name="connsiteX22" fmla="*/ 161925 w 409575"/>
                <a:gd name="connsiteY22" fmla="*/ 292894 h 1524000"/>
                <a:gd name="connsiteX23" fmla="*/ 161925 w 409575"/>
                <a:gd name="connsiteY23" fmla="*/ 466725 h 1524000"/>
                <a:gd name="connsiteX24" fmla="*/ 157163 w 409575"/>
                <a:gd name="connsiteY24" fmla="*/ 721519 h 1524000"/>
                <a:gd name="connsiteX25" fmla="*/ 152400 w 409575"/>
                <a:gd name="connsiteY25" fmla="*/ 864394 h 1524000"/>
                <a:gd name="connsiteX26" fmla="*/ 145257 w 409575"/>
                <a:gd name="connsiteY26" fmla="*/ 1000125 h 1524000"/>
                <a:gd name="connsiteX27" fmla="*/ 135732 w 409575"/>
                <a:gd name="connsiteY27" fmla="*/ 1081088 h 1524000"/>
                <a:gd name="connsiteX28" fmla="*/ 128588 w 409575"/>
                <a:gd name="connsiteY28" fmla="*/ 1133475 h 1524000"/>
                <a:gd name="connsiteX29" fmla="*/ 121444 w 409575"/>
                <a:gd name="connsiteY29" fmla="*/ 1164432 h 1524000"/>
                <a:gd name="connsiteX30" fmla="*/ 119063 w 409575"/>
                <a:gd name="connsiteY30" fmla="*/ 1195388 h 1524000"/>
                <a:gd name="connsiteX31" fmla="*/ 126207 w 409575"/>
                <a:gd name="connsiteY31" fmla="*/ 1257300 h 1524000"/>
                <a:gd name="connsiteX32" fmla="*/ 135732 w 409575"/>
                <a:gd name="connsiteY32" fmla="*/ 1304925 h 1524000"/>
                <a:gd name="connsiteX33" fmla="*/ 152400 w 409575"/>
                <a:gd name="connsiteY33" fmla="*/ 1347788 h 1524000"/>
                <a:gd name="connsiteX34" fmla="*/ 169069 w 409575"/>
                <a:gd name="connsiteY34" fmla="*/ 1383507 h 1524000"/>
                <a:gd name="connsiteX35" fmla="*/ 188119 w 409575"/>
                <a:gd name="connsiteY35" fmla="*/ 1414463 h 1524000"/>
                <a:gd name="connsiteX36" fmla="*/ 216694 w 409575"/>
                <a:gd name="connsiteY36" fmla="*/ 1450182 h 1524000"/>
                <a:gd name="connsiteX37" fmla="*/ 247650 w 409575"/>
                <a:gd name="connsiteY37" fmla="*/ 1485900 h 1524000"/>
                <a:gd name="connsiteX38" fmla="*/ 278607 w 409575"/>
                <a:gd name="connsiteY38" fmla="*/ 1509713 h 1524000"/>
                <a:gd name="connsiteX39" fmla="*/ 297657 w 409575"/>
                <a:gd name="connsiteY39" fmla="*/ 1519238 h 1524000"/>
                <a:gd name="connsiteX40" fmla="*/ 326232 w 409575"/>
                <a:gd name="connsiteY40" fmla="*/ 1524000 h 1524000"/>
                <a:gd name="connsiteX41" fmla="*/ 345282 w 409575"/>
                <a:gd name="connsiteY41" fmla="*/ 1514475 h 1524000"/>
                <a:gd name="connsiteX42" fmla="*/ 361950 w 409575"/>
                <a:gd name="connsiteY42" fmla="*/ 1495425 h 1524000"/>
                <a:gd name="connsiteX43" fmla="*/ 373857 w 409575"/>
                <a:gd name="connsiteY43" fmla="*/ 1464469 h 1524000"/>
                <a:gd name="connsiteX44" fmla="*/ 381000 w 409575"/>
                <a:gd name="connsiteY44" fmla="*/ 1428750 h 1524000"/>
                <a:gd name="connsiteX45" fmla="*/ 385763 w 409575"/>
                <a:gd name="connsiteY45" fmla="*/ 1397794 h 1524000"/>
                <a:gd name="connsiteX46" fmla="*/ 388144 w 409575"/>
                <a:gd name="connsiteY46" fmla="*/ 1340644 h 1524000"/>
                <a:gd name="connsiteX47" fmla="*/ 388144 w 409575"/>
                <a:gd name="connsiteY47" fmla="*/ 1183482 h 1524000"/>
                <a:gd name="connsiteX48" fmla="*/ 392907 w 409575"/>
                <a:gd name="connsiteY48" fmla="*/ 926307 h 1524000"/>
                <a:gd name="connsiteX49" fmla="*/ 402432 w 409575"/>
                <a:gd name="connsiteY49" fmla="*/ 473869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9575" h="1524000">
                  <a:moveTo>
                    <a:pt x="402432" y="473869"/>
                  </a:moveTo>
                  <a:lnTo>
                    <a:pt x="409575" y="242888"/>
                  </a:lnTo>
                  <a:lnTo>
                    <a:pt x="338138" y="107157"/>
                  </a:lnTo>
                  <a:lnTo>
                    <a:pt x="311944" y="83344"/>
                  </a:lnTo>
                  <a:lnTo>
                    <a:pt x="266700" y="52388"/>
                  </a:lnTo>
                  <a:lnTo>
                    <a:pt x="238125" y="38100"/>
                  </a:lnTo>
                  <a:lnTo>
                    <a:pt x="197644" y="21432"/>
                  </a:lnTo>
                  <a:lnTo>
                    <a:pt x="157163" y="9525"/>
                  </a:lnTo>
                  <a:lnTo>
                    <a:pt x="111919" y="2382"/>
                  </a:lnTo>
                  <a:lnTo>
                    <a:pt x="57150" y="0"/>
                  </a:lnTo>
                  <a:lnTo>
                    <a:pt x="26194" y="4763"/>
                  </a:lnTo>
                  <a:lnTo>
                    <a:pt x="7144" y="14288"/>
                  </a:lnTo>
                  <a:lnTo>
                    <a:pt x="0" y="28575"/>
                  </a:lnTo>
                  <a:lnTo>
                    <a:pt x="2382" y="54769"/>
                  </a:lnTo>
                  <a:lnTo>
                    <a:pt x="14288" y="71438"/>
                  </a:lnTo>
                  <a:lnTo>
                    <a:pt x="40482" y="85725"/>
                  </a:lnTo>
                  <a:lnTo>
                    <a:pt x="71438" y="109538"/>
                  </a:lnTo>
                  <a:lnTo>
                    <a:pt x="92869" y="128588"/>
                  </a:lnTo>
                  <a:lnTo>
                    <a:pt x="116682" y="150019"/>
                  </a:lnTo>
                  <a:lnTo>
                    <a:pt x="133350" y="171450"/>
                  </a:lnTo>
                  <a:lnTo>
                    <a:pt x="152400" y="204788"/>
                  </a:lnTo>
                  <a:lnTo>
                    <a:pt x="159544" y="240507"/>
                  </a:lnTo>
                  <a:lnTo>
                    <a:pt x="161925" y="292894"/>
                  </a:lnTo>
                  <a:lnTo>
                    <a:pt x="161925" y="466725"/>
                  </a:lnTo>
                  <a:cubicBezTo>
                    <a:pt x="160338" y="551656"/>
                    <a:pt x="158750" y="636588"/>
                    <a:pt x="157163" y="721519"/>
                  </a:cubicBezTo>
                  <a:lnTo>
                    <a:pt x="152400" y="864394"/>
                  </a:lnTo>
                  <a:lnTo>
                    <a:pt x="145257" y="1000125"/>
                  </a:lnTo>
                  <a:lnTo>
                    <a:pt x="135732" y="1081088"/>
                  </a:lnTo>
                  <a:lnTo>
                    <a:pt x="128588" y="1133475"/>
                  </a:lnTo>
                  <a:lnTo>
                    <a:pt x="121444" y="1164432"/>
                  </a:lnTo>
                  <a:lnTo>
                    <a:pt x="119063" y="1195388"/>
                  </a:lnTo>
                  <a:lnTo>
                    <a:pt x="126207" y="1257300"/>
                  </a:lnTo>
                  <a:lnTo>
                    <a:pt x="135732" y="1304925"/>
                  </a:lnTo>
                  <a:lnTo>
                    <a:pt x="152400" y="1347788"/>
                  </a:lnTo>
                  <a:lnTo>
                    <a:pt x="169069" y="1383507"/>
                  </a:lnTo>
                  <a:lnTo>
                    <a:pt x="188119" y="1414463"/>
                  </a:lnTo>
                  <a:lnTo>
                    <a:pt x="216694" y="1450182"/>
                  </a:lnTo>
                  <a:lnTo>
                    <a:pt x="247650" y="1485900"/>
                  </a:lnTo>
                  <a:lnTo>
                    <a:pt x="278607" y="1509713"/>
                  </a:lnTo>
                  <a:lnTo>
                    <a:pt x="297657" y="1519238"/>
                  </a:lnTo>
                  <a:lnTo>
                    <a:pt x="326232" y="1524000"/>
                  </a:lnTo>
                  <a:lnTo>
                    <a:pt x="345282" y="1514475"/>
                  </a:lnTo>
                  <a:lnTo>
                    <a:pt x="361950" y="1495425"/>
                  </a:lnTo>
                  <a:lnTo>
                    <a:pt x="373857" y="1464469"/>
                  </a:lnTo>
                  <a:lnTo>
                    <a:pt x="381000" y="1428750"/>
                  </a:lnTo>
                  <a:lnTo>
                    <a:pt x="385763" y="1397794"/>
                  </a:lnTo>
                  <a:cubicBezTo>
                    <a:pt x="386557" y="1378744"/>
                    <a:pt x="387350" y="1359694"/>
                    <a:pt x="388144" y="1340644"/>
                  </a:cubicBezTo>
                  <a:lnTo>
                    <a:pt x="388144" y="1183482"/>
                  </a:lnTo>
                  <a:cubicBezTo>
                    <a:pt x="389732" y="1097757"/>
                    <a:pt x="391319" y="1012032"/>
                    <a:pt x="392907" y="926307"/>
                  </a:cubicBezTo>
                  <a:lnTo>
                    <a:pt x="402432" y="4738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9">
              <a:extLst>
                <a:ext uri="{FF2B5EF4-FFF2-40B4-BE49-F238E27FC236}">
                  <a16:creationId xmlns:a16="http://schemas.microsoft.com/office/drawing/2014/main" id="{04D07E4C-AA9D-49DF-A549-4EB9ED07D487}"/>
                </a:ext>
              </a:extLst>
            </p:cNvPr>
            <p:cNvSpPr/>
            <p:nvPr/>
          </p:nvSpPr>
          <p:spPr>
            <a:xfrm>
              <a:off x="4075113" y="2686051"/>
              <a:ext cx="677862" cy="561975"/>
            </a:xfrm>
            <a:custGeom>
              <a:avLst/>
              <a:gdLst>
                <a:gd name="connsiteX0" fmla="*/ 402431 w 678656"/>
                <a:gd name="connsiteY0" fmla="*/ 233363 h 561975"/>
                <a:gd name="connsiteX1" fmla="*/ 307181 w 678656"/>
                <a:gd name="connsiteY1" fmla="*/ 159544 h 561975"/>
                <a:gd name="connsiteX2" fmla="*/ 209550 w 678656"/>
                <a:gd name="connsiteY2" fmla="*/ 83344 h 561975"/>
                <a:gd name="connsiteX3" fmla="*/ 128587 w 678656"/>
                <a:gd name="connsiteY3" fmla="*/ 0 h 561975"/>
                <a:gd name="connsiteX4" fmla="*/ 78581 w 678656"/>
                <a:gd name="connsiteY4" fmla="*/ 21432 h 561975"/>
                <a:gd name="connsiteX5" fmla="*/ 38100 w 678656"/>
                <a:gd name="connsiteY5" fmla="*/ 50007 h 561975"/>
                <a:gd name="connsiteX6" fmla="*/ 21431 w 678656"/>
                <a:gd name="connsiteY6" fmla="*/ 69057 h 561975"/>
                <a:gd name="connsiteX7" fmla="*/ 7144 w 678656"/>
                <a:gd name="connsiteY7" fmla="*/ 95250 h 561975"/>
                <a:gd name="connsiteX8" fmla="*/ 0 w 678656"/>
                <a:gd name="connsiteY8" fmla="*/ 121444 h 561975"/>
                <a:gd name="connsiteX9" fmla="*/ 0 w 678656"/>
                <a:gd name="connsiteY9" fmla="*/ 152400 h 561975"/>
                <a:gd name="connsiteX10" fmla="*/ 7144 w 678656"/>
                <a:gd name="connsiteY10" fmla="*/ 183357 h 561975"/>
                <a:gd name="connsiteX11" fmla="*/ 52387 w 678656"/>
                <a:gd name="connsiteY11" fmla="*/ 216694 h 561975"/>
                <a:gd name="connsiteX12" fmla="*/ 166687 w 678656"/>
                <a:gd name="connsiteY12" fmla="*/ 290513 h 561975"/>
                <a:gd name="connsiteX13" fmla="*/ 311944 w 678656"/>
                <a:gd name="connsiteY13" fmla="*/ 383382 h 561975"/>
                <a:gd name="connsiteX14" fmla="*/ 419100 w 678656"/>
                <a:gd name="connsiteY14" fmla="*/ 450057 h 561975"/>
                <a:gd name="connsiteX15" fmla="*/ 535781 w 678656"/>
                <a:gd name="connsiteY15" fmla="*/ 521494 h 561975"/>
                <a:gd name="connsiteX16" fmla="*/ 604837 w 678656"/>
                <a:gd name="connsiteY16" fmla="*/ 561975 h 561975"/>
                <a:gd name="connsiteX17" fmla="*/ 678656 w 678656"/>
                <a:gd name="connsiteY17" fmla="*/ 445294 h 561975"/>
                <a:gd name="connsiteX18" fmla="*/ 533400 w 678656"/>
                <a:gd name="connsiteY18" fmla="*/ 335757 h 561975"/>
                <a:gd name="connsiteX19" fmla="*/ 402431 w 678656"/>
                <a:gd name="connsiteY19" fmla="*/ 2333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8656" h="561975">
                  <a:moveTo>
                    <a:pt x="402431" y="233363"/>
                  </a:moveTo>
                  <a:lnTo>
                    <a:pt x="307181" y="159544"/>
                  </a:lnTo>
                  <a:lnTo>
                    <a:pt x="209550" y="83344"/>
                  </a:lnTo>
                  <a:lnTo>
                    <a:pt x="128587" y="0"/>
                  </a:lnTo>
                  <a:lnTo>
                    <a:pt x="78581" y="21432"/>
                  </a:lnTo>
                  <a:lnTo>
                    <a:pt x="38100" y="50007"/>
                  </a:lnTo>
                  <a:lnTo>
                    <a:pt x="21431" y="69057"/>
                  </a:lnTo>
                  <a:lnTo>
                    <a:pt x="7144" y="95250"/>
                  </a:lnTo>
                  <a:lnTo>
                    <a:pt x="0" y="121444"/>
                  </a:lnTo>
                  <a:lnTo>
                    <a:pt x="0" y="152400"/>
                  </a:lnTo>
                  <a:lnTo>
                    <a:pt x="7144" y="183357"/>
                  </a:lnTo>
                  <a:lnTo>
                    <a:pt x="52387" y="216694"/>
                  </a:lnTo>
                  <a:lnTo>
                    <a:pt x="166687" y="290513"/>
                  </a:lnTo>
                  <a:lnTo>
                    <a:pt x="311944" y="383382"/>
                  </a:lnTo>
                  <a:lnTo>
                    <a:pt x="419100" y="450057"/>
                  </a:lnTo>
                  <a:lnTo>
                    <a:pt x="535781" y="521494"/>
                  </a:lnTo>
                  <a:lnTo>
                    <a:pt x="604837" y="561975"/>
                  </a:lnTo>
                  <a:lnTo>
                    <a:pt x="678656" y="445294"/>
                  </a:lnTo>
                  <a:lnTo>
                    <a:pt x="533400" y="335757"/>
                  </a:lnTo>
                  <a:lnTo>
                    <a:pt x="402431" y="2333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0">
              <a:extLst>
                <a:ext uri="{FF2B5EF4-FFF2-40B4-BE49-F238E27FC236}">
                  <a16:creationId xmlns:a16="http://schemas.microsoft.com/office/drawing/2014/main" id="{2FC80DD1-7BB2-4974-A45D-608E27D5BF24}"/>
                </a:ext>
              </a:extLst>
            </p:cNvPr>
            <p:cNvSpPr/>
            <p:nvPr/>
          </p:nvSpPr>
          <p:spPr>
            <a:xfrm>
              <a:off x="4014789" y="2051051"/>
              <a:ext cx="1601787" cy="1965325"/>
            </a:xfrm>
            <a:custGeom>
              <a:avLst/>
              <a:gdLst>
                <a:gd name="connsiteX0" fmla="*/ 933450 w 1602922"/>
                <a:gd name="connsiteY0" fmla="*/ 742950 h 1964871"/>
                <a:gd name="connsiteX1" fmla="*/ 1034143 w 1602922"/>
                <a:gd name="connsiteY1" fmla="*/ 606878 h 1964871"/>
                <a:gd name="connsiteX2" fmla="*/ 1107622 w 1602922"/>
                <a:gd name="connsiteY2" fmla="*/ 500743 h 1964871"/>
                <a:gd name="connsiteX3" fmla="*/ 1189264 w 1602922"/>
                <a:gd name="connsiteY3" fmla="*/ 375557 h 1964871"/>
                <a:gd name="connsiteX4" fmla="*/ 1270907 w 1602922"/>
                <a:gd name="connsiteY4" fmla="*/ 239486 h 1964871"/>
                <a:gd name="connsiteX5" fmla="*/ 1279072 w 1602922"/>
                <a:gd name="connsiteY5" fmla="*/ 214993 h 1964871"/>
                <a:gd name="connsiteX6" fmla="*/ 1287236 w 1602922"/>
                <a:gd name="connsiteY6" fmla="*/ 187778 h 1964871"/>
                <a:gd name="connsiteX7" fmla="*/ 1284514 w 1602922"/>
                <a:gd name="connsiteY7" fmla="*/ 166007 h 1964871"/>
                <a:gd name="connsiteX8" fmla="*/ 1279072 w 1602922"/>
                <a:gd name="connsiteY8" fmla="*/ 141514 h 1964871"/>
                <a:gd name="connsiteX9" fmla="*/ 1262743 w 1602922"/>
                <a:gd name="connsiteY9" fmla="*/ 108857 h 1964871"/>
                <a:gd name="connsiteX10" fmla="*/ 1240972 w 1602922"/>
                <a:gd name="connsiteY10" fmla="*/ 78921 h 1964871"/>
                <a:gd name="connsiteX11" fmla="*/ 1224643 w 1602922"/>
                <a:gd name="connsiteY11" fmla="*/ 62593 h 1964871"/>
                <a:gd name="connsiteX12" fmla="*/ 1216479 w 1602922"/>
                <a:gd name="connsiteY12" fmla="*/ 38100 h 1964871"/>
                <a:gd name="connsiteX13" fmla="*/ 1213757 w 1602922"/>
                <a:gd name="connsiteY13" fmla="*/ 19050 h 1964871"/>
                <a:gd name="connsiteX14" fmla="*/ 1221922 w 1602922"/>
                <a:gd name="connsiteY14" fmla="*/ 5443 h 1964871"/>
                <a:gd name="connsiteX15" fmla="*/ 1249136 w 1602922"/>
                <a:gd name="connsiteY15" fmla="*/ 0 h 1964871"/>
                <a:gd name="connsiteX16" fmla="*/ 1284514 w 1602922"/>
                <a:gd name="connsiteY16" fmla="*/ 13607 h 1964871"/>
                <a:gd name="connsiteX17" fmla="*/ 1322614 w 1602922"/>
                <a:gd name="connsiteY17" fmla="*/ 21771 h 1964871"/>
                <a:gd name="connsiteX18" fmla="*/ 1382486 w 1602922"/>
                <a:gd name="connsiteY18" fmla="*/ 40821 h 1964871"/>
                <a:gd name="connsiteX19" fmla="*/ 1423307 w 1602922"/>
                <a:gd name="connsiteY19" fmla="*/ 62593 h 1964871"/>
                <a:gd name="connsiteX20" fmla="*/ 1455964 w 1602922"/>
                <a:gd name="connsiteY20" fmla="*/ 84364 h 1964871"/>
                <a:gd name="connsiteX21" fmla="*/ 1488622 w 1602922"/>
                <a:gd name="connsiteY21" fmla="*/ 114300 h 1964871"/>
                <a:gd name="connsiteX22" fmla="*/ 1513114 w 1602922"/>
                <a:gd name="connsiteY22" fmla="*/ 138793 h 1964871"/>
                <a:gd name="connsiteX23" fmla="*/ 1543050 w 1602922"/>
                <a:gd name="connsiteY23" fmla="*/ 171450 h 1964871"/>
                <a:gd name="connsiteX24" fmla="*/ 1564822 w 1602922"/>
                <a:gd name="connsiteY24" fmla="*/ 206828 h 1964871"/>
                <a:gd name="connsiteX25" fmla="*/ 1583872 w 1602922"/>
                <a:gd name="connsiteY25" fmla="*/ 242207 h 1964871"/>
                <a:gd name="connsiteX26" fmla="*/ 1594757 w 1602922"/>
                <a:gd name="connsiteY26" fmla="*/ 277586 h 1964871"/>
                <a:gd name="connsiteX27" fmla="*/ 1602922 w 1602922"/>
                <a:gd name="connsiteY27" fmla="*/ 310243 h 1964871"/>
                <a:gd name="connsiteX28" fmla="*/ 1602922 w 1602922"/>
                <a:gd name="connsiteY28" fmla="*/ 342900 h 1964871"/>
                <a:gd name="connsiteX29" fmla="*/ 1594757 w 1602922"/>
                <a:gd name="connsiteY29" fmla="*/ 364671 h 1964871"/>
                <a:gd name="connsiteX30" fmla="*/ 1578429 w 1602922"/>
                <a:gd name="connsiteY30" fmla="*/ 383721 h 1964871"/>
                <a:gd name="connsiteX31" fmla="*/ 1553936 w 1602922"/>
                <a:gd name="connsiteY31" fmla="*/ 394607 h 1964871"/>
                <a:gd name="connsiteX32" fmla="*/ 1526722 w 1602922"/>
                <a:gd name="connsiteY32" fmla="*/ 397328 h 1964871"/>
                <a:gd name="connsiteX33" fmla="*/ 1510393 w 1602922"/>
                <a:gd name="connsiteY33" fmla="*/ 402771 h 1964871"/>
                <a:gd name="connsiteX34" fmla="*/ 1450522 w 1602922"/>
                <a:gd name="connsiteY34" fmla="*/ 468086 h 1964871"/>
                <a:gd name="connsiteX35" fmla="*/ 1300843 w 1602922"/>
                <a:gd name="connsiteY35" fmla="*/ 636814 h 1964871"/>
                <a:gd name="connsiteX36" fmla="*/ 1123950 w 1602922"/>
                <a:gd name="connsiteY36" fmla="*/ 830036 h 1964871"/>
                <a:gd name="connsiteX37" fmla="*/ 941614 w 1602922"/>
                <a:gd name="connsiteY37" fmla="*/ 1034143 h 1964871"/>
                <a:gd name="connsiteX38" fmla="*/ 759279 w 1602922"/>
                <a:gd name="connsiteY38" fmla="*/ 1238250 h 1964871"/>
                <a:gd name="connsiteX39" fmla="*/ 547007 w 1602922"/>
                <a:gd name="connsiteY39" fmla="*/ 1477736 h 1964871"/>
                <a:gd name="connsiteX40" fmla="*/ 293914 w 1602922"/>
                <a:gd name="connsiteY40" fmla="*/ 1763486 h 1964871"/>
                <a:gd name="connsiteX41" fmla="*/ 114300 w 1602922"/>
                <a:gd name="connsiteY41" fmla="*/ 1964871 h 1964871"/>
                <a:gd name="connsiteX42" fmla="*/ 8164 w 1602922"/>
                <a:gd name="connsiteY42" fmla="*/ 1934936 h 1964871"/>
                <a:gd name="connsiteX43" fmla="*/ 0 w 1602922"/>
                <a:gd name="connsiteY43" fmla="*/ 1913164 h 1964871"/>
                <a:gd name="connsiteX44" fmla="*/ 0 w 1602922"/>
                <a:gd name="connsiteY44" fmla="*/ 1894114 h 1964871"/>
                <a:gd name="connsiteX45" fmla="*/ 46264 w 1602922"/>
                <a:gd name="connsiteY45" fmla="*/ 1839686 h 1964871"/>
                <a:gd name="connsiteX46" fmla="*/ 157843 w 1602922"/>
                <a:gd name="connsiteY46" fmla="*/ 1709057 h 1964871"/>
                <a:gd name="connsiteX47" fmla="*/ 296636 w 1602922"/>
                <a:gd name="connsiteY47" fmla="*/ 1540328 h 1964871"/>
                <a:gd name="connsiteX48" fmla="*/ 413657 w 1602922"/>
                <a:gd name="connsiteY48" fmla="*/ 1393371 h 1964871"/>
                <a:gd name="connsiteX49" fmla="*/ 525236 w 1602922"/>
                <a:gd name="connsiteY49" fmla="*/ 1257300 h 1964871"/>
                <a:gd name="connsiteX50" fmla="*/ 615043 w 1602922"/>
                <a:gd name="connsiteY50" fmla="*/ 1140278 h 1964871"/>
                <a:gd name="connsiteX51" fmla="*/ 781050 w 1602922"/>
                <a:gd name="connsiteY51" fmla="*/ 936171 h 1964871"/>
                <a:gd name="connsiteX52" fmla="*/ 933450 w 1602922"/>
                <a:gd name="connsiteY52" fmla="*/ 742950 h 196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02922" h="1964871">
                  <a:moveTo>
                    <a:pt x="933450" y="742950"/>
                  </a:moveTo>
                  <a:lnTo>
                    <a:pt x="1034143" y="606878"/>
                  </a:lnTo>
                  <a:lnTo>
                    <a:pt x="1107622" y="500743"/>
                  </a:lnTo>
                  <a:lnTo>
                    <a:pt x="1189264" y="375557"/>
                  </a:lnTo>
                  <a:lnTo>
                    <a:pt x="1270907" y="239486"/>
                  </a:lnTo>
                  <a:lnTo>
                    <a:pt x="1279072" y="214993"/>
                  </a:lnTo>
                  <a:lnTo>
                    <a:pt x="1287236" y="187778"/>
                  </a:lnTo>
                  <a:lnTo>
                    <a:pt x="1284514" y="166007"/>
                  </a:lnTo>
                  <a:lnTo>
                    <a:pt x="1279072" y="141514"/>
                  </a:lnTo>
                  <a:lnTo>
                    <a:pt x="1262743" y="108857"/>
                  </a:lnTo>
                  <a:lnTo>
                    <a:pt x="1240972" y="78921"/>
                  </a:lnTo>
                  <a:lnTo>
                    <a:pt x="1224643" y="62593"/>
                  </a:lnTo>
                  <a:lnTo>
                    <a:pt x="1216479" y="38100"/>
                  </a:lnTo>
                  <a:lnTo>
                    <a:pt x="1213757" y="19050"/>
                  </a:lnTo>
                  <a:lnTo>
                    <a:pt x="1221922" y="5443"/>
                  </a:lnTo>
                  <a:lnTo>
                    <a:pt x="1249136" y="0"/>
                  </a:lnTo>
                  <a:lnTo>
                    <a:pt x="1284514" y="13607"/>
                  </a:lnTo>
                  <a:lnTo>
                    <a:pt x="1322614" y="21771"/>
                  </a:lnTo>
                  <a:lnTo>
                    <a:pt x="1382486" y="40821"/>
                  </a:lnTo>
                  <a:lnTo>
                    <a:pt x="1423307" y="62593"/>
                  </a:lnTo>
                  <a:lnTo>
                    <a:pt x="1455964" y="84364"/>
                  </a:lnTo>
                  <a:lnTo>
                    <a:pt x="1488622" y="114300"/>
                  </a:lnTo>
                  <a:lnTo>
                    <a:pt x="1513114" y="138793"/>
                  </a:lnTo>
                  <a:lnTo>
                    <a:pt x="1543050" y="171450"/>
                  </a:lnTo>
                  <a:lnTo>
                    <a:pt x="1564822" y="206828"/>
                  </a:lnTo>
                  <a:lnTo>
                    <a:pt x="1583872" y="242207"/>
                  </a:lnTo>
                  <a:lnTo>
                    <a:pt x="1594757" y="277586"/>
                  </a:lnTo>
                  <a:lnTo>
                    <a:pt x="1602922" y="310243"/>
                  </a:lnTo>
                  <a:lnTo>
                    <a:pt x="1602922" y="342900"/>
                  </a:lnTo>
                  <a:lnTo>
                    <a:pt x="1594757" y="364671"/>
                  </a:lnTo>
                  <a:lnTo>
                    <a:pt x="1578429" y="383721"/>
                  </a:lnTo>
                  <a:lnTo>
                    <a:pt x="1553936" y="394607"/>
                  </a:lnTo>
                  <a:lnTo>
                    <a:pt x="1526722" y="397328"/>
                  </a:lnTo>
                  <a:lnTo>
                    <a:pt x="1510393" y="402771"/>
                  </a:lnTo>
                  <a:lnTo>
                    <a:pt x="1450522" y="468086"/>
                  </a:lnTo>
                  <a:lnTo>
                    <a:pt x="1300843" y="636814"/>
                  </a:lnTo>
                  <a:lnTo>
                    <a:pt x="1123950" y="830036"/>
                  </a:lnTo>
                  <a:lnTo>
                    <a:pt x="941614" y="1034143"/>
                  </a:lnTo>
                  <a:lnTo>
                    <a:pt x="759279" y="1238250"/>
                  </a:lnTo>
                  <a:lnTo>
                    <a:pt x="547007" y="1477736"/>
                  </a:lnTo>
                  <a:lnTo>
                    <a:pt x="293914" y="1763486"/>
                  </a:lnTo>
                  <a:lnTo>
                    <a:pt x="114300" y="1964871"/>
                  </a:lnTo>
                  <a:lnTo>
                    <a:pt x="8164" y="1934936"/>
                  </a:lnTo>
                  <a:lnTo>
                    <a:pt x="0" y="1913164"/>
                  </a:lnTo>
                  <a:lnTo>
                    <a:pt x="0" y="1894114"/>
                  </a:lnTo>
                  <a:lnTo>
                    <a:pt x="46264" y="1839686"/>
                  </a:lnTo>
                  <a:lnTo>
                    <a:pt x="157843" y="1709057"/>
                  </a:lnTo>
                  <a:lnTo>
                    <a:pt x="296636" y="1540328"/>
                  </a:lnTo>
                  <a:lnTo>
                    <a:pt x="413657" y="1393371"/>
                  </a:lnTo>
                  <a:lnTo>
                    <a:pt x="525236" y="1257300"/>
                  </a:lnTo>
                  <a:lnTo>
                    <a:pt x="615043" y="1140278"/>
                  </a:lnTo>
                  <a:lnTo>
                    <a:pt x="781050" y="936171"/>
                  </a:lnTo>
                  <a:lnTo>
                    <a:pt x="933450" y="7429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1">
              <a:extLst>
                <a:ext uri="{FF2B5EF4-FFF2-40B4-BE49-F238E27FC236}">
                  <a16:creationId xmlns:a16="http://schemas.microsoft.com/office/drawing/2014/main" id="{AA07203D-E4BF-491E-9152-197F70ABE2F6}"/>
                </a:ext>
              </a:extLst>
            </p:cNvPr>
            <p:cNvSpPr/>
            <p:nvPr/>
          </p:nvSpPr>
          <p:spPr>
            <a:xfrm>
              <a:off x="4017964" y="3622676"/>
              <a:ext cx="1552575" cy="587375"/>
            </a:xfrm>
            <a:custGeom>
              <a:avLst/>
              <a:gdLst>
                <a:gd name="connsiteX0" fmla="*/ 683419 w 1552575"/>
                <a:gd name="connsiteY0" fmla="*/ 192881 h 588168"/>
                <a:gd name="connsiteX1" fmla="*/ 466725 w 1552575"/>
                <a:gd name="connsiteY1" fmla="*/ 240506 h 588168"/>
                <a:gd name="connsiteX2" fmla="*/ 292894 w 1552575"/>
                <a:gd name="connsiteY2" fmla="*/ 278606 h 588168"/>
                <a:gd name="connsiteX3" fmla="*/ 178594 w 1552575"/>
                <a:gd name="connsiteY3" fmla="*/ 297656 h 588168"/>
                <a:gd name="connsiteX4" fmla="*/ 0 w 1552575"/>
                <a:gd name="connsiteY4" fmla="*/ 323850 h 588168"/>
                <a:gd name="connsiteX5" fmla="*/ 2381 w 1552575"/>
                <a:gd name="connsiteY5" fmla="*/ 352425 h 588168"/>
                <a:gd name="connsiteX6" fmla="*/ 14287 w 1552575"/>
                <a:gd name="connsiteY6" fmla="*/ 388143 h 588168"/>
                <a:gd name="connsiteX7" fmla="*/ 28575 w 1552575"/>
                <a:gd name="connsiteY7" fmla="*/ 416718 h 588168"/>
                <a:gd name="connsiteX8" fmla="*/ 50006 w 1552575"/>
                <a:gd name="connsiteY8" fmla="*/ 450056 h 588168"/>
                <a:gd name="connsiteX9" fmla="*/ 71437 w 1552575"/>
                <a:gd name="connsiteY9" fmla="*/ 478631 h 588168"/>
                <a:gd name="connsiteX10" fmla="*/ 100012 w 1552575"/>
                <a:gd name="connsiteY10" fmla="*/ 507206 h 588168"/>
                <a:gd name="connsiteX11" fmla="*/ 140494 w 1552575"/>
                <a:gd name="connsiteY11" fmla="*/ 542925 h 588168"/>
                <a:gd name="connsiteX12" fmla="*/ 176212 w 1552575"/>
                <a:gd name="connsiteY12" fmla="*/ 569118 h 588168"/>
                <a:gd name="connsiteX13" fmla="*/ 192881 w 1552575"/>
                <a:gd name="connsiteY13" fmla="*/ 581025 h 588168"/>
                <a:gd name="connsiteX14" fmla="*/ 219075 w 1552575"/>
                <a:gd name="connsiteY14" fmla="*/ 585787 h 588168"/>
                <a:gd name="connsiteX15" fmla="*/ 245269 w 1552575"/>
                <a:gd name="connsiteY15" fmla="*/ 588168 h 588168"/>
                <a:gd name="connsiteX16" fmla="*/ 276225 w 1552575"/>
                <a:gd name="connsiteY16" fmla="*/ 583406 h 588168"/>
                <a:gd name="connsiteX17" fmla="*/ 297656 w 1552575"/>
                <a:gd name="connsiteY17" fmla="*/ 571500 h 588168"/>
                <a:gd name="connsiteX18" fmla="*/ 319087 w 1552575"/>
                <a:gd name="connsiteY18" fmla="*/ 552450 h 588168"/>
                <a:gd name="connsiteX19" fmla="*/ 342900 w 1552575"/>
                <a:gd name="connsiteY19" fmla="*/ 519112 h 588168"/>
                <a:gd name="connsiteX20" fmla="*/ 352425 w 1552575"/>
                <a:gd name="connsiteY20" fmla="*/ 502443 h 588168"/>
                <a:gd name="connsiteX21" fmla="*/ 459581 w 1552575"/>
                <a:gd name="connsiteY21" fmla="*/ 466725 h 588168"/>
                <a:gd name="connsiteX22" fmla="*/ 592931 w 1552575"/>
                <a:gd name="connsiteY22" fmla="*/ 423862 h 588168"/>
                <a:gd name="connsiteX23" fmla="*/ 683419 w 1552575"/>
                <a:gd name="connsiteY23" fmla="*/ 400050 h 588168"/>
                <a:gd name="connsiteX24" fmla="*/ 916781 w 1552575"/>
                <a:gd name="connsiteY24" fmla="*/ 319087 h 588168"/>
                <a:gd name="connsiteX25" fmla="*/ 1090612 w 1552575"/>
                <a:gd name="connsiteY25" fmla="*/ 252412 h 588168"/>
                <a:gd name="connsiteX26" fmla="*/ 1254919 w 1552575"/>
                <a:gd name="connsiteY26" fmla="*/ 195262 h 588168"/>
                <a:gd name="connsiteX27" fmla="*/ 1395412 w 1552575"/>
                <a:gd name="connsiteY27" fmla="*/ 145256 h 588168"/>
                <a:gd name="connsiteX28" fmla="*/ 1552575 w 1552575"/>
                <a:gd name="connsiteY28" fmla="*/ 95250 h 588168"/>
                <a:gd name="connsiteX29" fmla="*/ 1504950 w 1552575"/>
                <a:gd name="connsiteY29" fmla="*/ 0 h 588168"/>
                <a:gd name="connsiteX30" fmla="*/ 1300162 w 1552575"/>
                <a:gd name="connsiteY30" fmla="*/ 50006 h 588168"/>
                <a:gd name="connsiteX31" fmla="*/ 1090612 w 1552575"/>
                <a:gd name="connsiteY31" fmla="*/ 100012 h 588168"/>
                <a:gd name="connsiteX32" fmla="*/ 854869 w 1552575"/>
                <a:gd name="connsiteY32" fmla="*/ 152400 h 588168"/>
                <a:gd name="connsiteX33" fmla="*/ 683419 w 1552575"/>
                <a:gd name="connsiteY33" fmla="*/ 1928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2575" h="588168">
                  <a:moveTo>
                    <a:pt x="683419" y="192881"/>
                  </a:moveTo>
                  <a:lnTo>
                    <a:pt x="466725" y="240506"/>
                  </a:lnTo>
                  <a:lnTo>
                    <a:pt x="292894" y="278606"/>
                  </a:lnTo>
                  <a:lnTo>
                    <a:pt x="178594" y="297656"/>
                  </a:lnTo>
                  <a:lnTo>
                    <a:pt x="0" y="323850"/>
                  </a:lnTo>
                  <a:lnTo>
                    <a:pt x="2381" y="352425"/>
                  </a:lnTo>
                  <a:lnTo>
                    <a:pt x="14287" y="388143"/>
                  </a:lnTo>
                  <a:lnTo>
                    <a:pt x="28575" y="416718"/>
                  </a:lnTo>
                  <a:lnTo>
                    <a:pt x="50006" y="450056"/>
                  </a:lnTo>
                  <a:lnTo>
                    <a:pt x="71437" y="478631"/>
                  </a:lnTo>
                  <a:lnTo>
                    <a:pt x="100012" y="507206"/>
                  </a:lnTo>
                  <a:lnTo>
                    <a:pt x="140494" y="542925"/>
                  </a:lnTo>
                  <a:lnTo>
                    <a:pt x="176212" y="569118"/>
                  </a:lnTo>
                  <a:lnTo>
                    <a:pt x="192881" y="581025"/>
                  </a:lnTo>
                  <a:lnTo>
                    <a:pt x="219075" y="585787"/>
                  </a:lnTo>
                  <a:lnTo>
                    <a:pt x="245269" y="588168"/>
                  </a:lnTo>
                  <a:lnTo>
                    <a:pt x="276225" y="583406"/>
                  </a:lnTo>
                  <a:lnTo>
                    <a:pt x="297656" y="571500"/>
                  </a:lnTo>
                  <a:lnTo>
                    <a:pt x="319087" y="552450"/>
                  </a:lnTo>
                  <a:lnTo>
                    <a:pt x="342900" y="519112"/>
                  </a:lnTo>
                  <a:lnTo>
                    <a:pt x="352425" y="502443"/>
                  </a:lnTo>
                  <a:lnTo>
                    <a:pt x="459581" y="466725"/>
                  </a:lnTo>
                  <a:lnTo>
                    <a:pt x="592931" y="423862"/>
                  </a:lnTo>
                  <a:lnTo>
                    <a:pt x="683419" y="400050"/>
                  </a:lnTo>
                  <a:lnTo>
                    <a:pt x="916781" y="319087"/>
                  </a:lnTo>
                  <a:lnTo>
                    <a:pt x="1090612" y="252412"/>
                  </a:lnTo>
                  <a:lnTo>
                    <a:pt x="1254919" y="195262"/>
                  </a:lnTo>
                  <a:lnTo>
                    <a:pt x="1395412" y="145256"/>
                  </a:lnTo>
                  <a:lnTo>
                    <a:pt x="1552575" y="95250"/>
                  </a:lnTo>
                  <a:lnTo>
                    <a:pt x="1504950" y="0"/>
                  </a:lnTo>
                  <a:lnTo>
                    <a:pt x="1300162" y="50006"/>
                  </a:lnTo>
                  <a:lnTo>
                    <a:pt x="1090612" y="100012"/>
                  </a:lnTo>
                  <a:lnTo>
                    <a:pt x="854869" y="152400"/>
                  </a:lnTo>
                  <a:lnTo>
                    <a:pt x="683419" y="1928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2">
              <a:extLst>
                <a:ext uri="{FF2B5EF4-FFF2-40B4-BE49-F238E27FC236}">
                  <a16:creationId xmlns:a16="http://schemas.microsoft.com/office/drawing/2014/main" id="{4868E231-BA24-48E5-A222-7A23751F7047}"/>
                </a:ext>
              </a:extLst>
            </p:cNvPr>
            <p:cNvSpPr/>
            <p:nvPr/>
          </p:nvSpPr>
          <p:spPr>
            <a:xfrm>
              <a:off x="5183188" y="3235326"/>
              <a:ext cx="565150" cy="801687"/>
            </a:xfrm>
            <a:custGeom>
              <a:avLst/>
              <a:gdLst>
                <a:gd name="connsiteX0" fmla="*/ 121444 w 564357"/>
                <a:gd name="connsiteY0" fmla="*/ 276225 h 802481"/>
                <a:gd name="connsiteX1" fmla="*/ 78582 w 564357"/>
                <a:gd name="connsiteY1" fmla="*/ 204787 h 802481"/>
                <a:gd name="connsiteX2" fmla="*/ 42863 w 564357"/>
                <a:gd name="connsiteY2" fmla="*/ 133350 h 802481"/>
                <a:gd name="connsiteX3" fmla="*/ 14288 w 564357"/>
                <a:gd name="connsiteY3" fmla="*/ 71437 h 802481"/>
                <a:gd name="connsiteX4" fmla="*/ 2382 w 564357"/>
                <a:gd name="connsiteY4" fmla="*/ 35719 h 802481"/>
                <a:gd name="connsiteX5" fmla="*/ 0 w 564357"/>
                <a:gd name="connsiteY5" fmla="*/ 14287 h 802481"/>
                <a:gd name="connsiteX6" fmla="*/ 4763 w 564357"/>
                <a:gd name="connsiteY6" fmla="*/ 2381 h 802481"/>
                <a:gd name="connsiteX7" fmla="*/ 14288 w 564357"/>
                <a:gd name="connsiteY7" fmla="*/ 0 h 802481"/>
                <a:gd name="connsiteX8" fmla="*/ 33338 w 564357"/>
                <a:gd name="connsiteY8" fmla="*/ 4762 h 802481"/>
                <a:gd name="connsiteX9" fmla="*/ 54769 w 564357"/>
                <a:gd name="connsiteY9" fmla="*/ 16669 h 802481"/>
                <a:gd name="connsiteX10" fmla="*/ 85725 w 564357"/>
                <a:gd name="connsiteY10" fmla="*/ 40481 h 802481"/>
                <a:gd name="connsiteX11" fmla="*/ 140494 w 564357"/>
                <a:gd name="connsiteY11" fmla="*/ 80962 h 802481"/>
                <a:gd name="connsiteX12" fmla="*/ 230982 w 564357"/>
                <a:gd name="connsiteY12" fmla="*/ 152400 h 802481"/>
                <a:gd name="connsiteX13" fmla="*/ 333375 w 564357"/>
                <a:gd name="connsiteY13" fmla="*/ 230981 h 802481"/>
                <a:gd name="connsiteX14" fmla="*/ 392907 w 564357"/>
                <a:gd name="connsiteY14" fmla="*/ 273844 h 802481"/>
                <a:gd name="connsiteX15" fmla="*/ 428625 w 564357"/>
                <a:gd name="connsiteY15" fmla="*/ 297656 h 802481"/>
                <a:gd name="connsiteX16" fmla="*/ 435769 w 564357"/>
                <a:gd name="connsiteY16" fmla="*/ 304800 h 802481"/>
                <a:gd name="connsiteX17" fmla="*/ 461963 w 564357"/>
                <a:gd name="connsiteY17" fmla="*/ 347662 h 802481"/>
                <a:gd name="connsiteX18" fmla="*/ 495300 w 564357"/>
                <a:gd name="connsiteY18" fmla="*/ 419100 h 802481"/>
                <a:gd name="connsiteX19" fmla="*/ 523875 w 564357"/>
                <a:gd name="connsiteY19" fmla="*/ 483394 h 802481"/>
                <a:gd name="connsiteX20" fmla="*/ 545307 w 564357"/>
                <a:gd name="connsiteY20" fmla="*/ 542925 h 802481"/>
                <a:gd name="connsiteX21" fmla="*/ 554832 w 564357"/>
                <a:gd name="connsiteY21" fmla="*/ 588169 h 802481"/>
                <a:gd name="connsiteX22" fmla="*/ 561975 w 564357"/>
                <a:gd name="connsiteY22" fmla="*/ 631031 h 802481"/>
                <a:gd name="connsiteX23" fmla="*/ 564357 w 564357"/>
                <a:gd name="connsiteY23" fmla="*/ 673894 h 802481"/>
                <a:gd name="connsiteX24" fmla="*/ 559594 w 564357"/>
                <a:gd name="connsiteY24" fmla="*/ 711994 h 802481"/>
                <a:gd name="connsiteX25" fmla="*/ 542925 w 564357"/>
                <a:gd name="connsiteY25" fmla="*/ 757237 h 802481"/>
                <a:gd name="connsiteX26" fmla="*/ 521494 w 564357"/>
                <a:gd name="connsiteY26" fmla="*/ 783431 h 802481"/>
                <a:gd name="connsiteX27" fmla="*/ 497682 w 564357"/>
                <a:gd name="connsiteY27" fmla="*/ 797719 h 802481"/>
                <a:gd name="connsiteX28" fmla="*/ 476250 w 564357"/>
                <a:gd name="connsiteY28" fmla="*/ 802481 h 802481"/>
                <a:gd name="connsiteX29" fmla="*/ 445294 w 564357"/>
                <a:gd name="connsiteY29" fmla="*/ 797719 h 802481"/>
                <a:gd name="connsiteX30" fmla="*/ 416719 w 564357"/>
                <a:gd name="connsiteY30" fmla="*/ 781050 h 802481"/>
                <a:gd name="connsiteX31" fmla="*/ 385763 w 564357"/>
                <a:gd name="connsiteY31" fmla="*/ 752475 h 802481"/>
                <a:gd name="connsiteX32" fmla="*/ 369094 w 564357"/>
                <a:gd name="connsiteY32" fmla="*/ 728662 h 802481"/>
                <a:gd name="connsiteX33" fmla="*/ 335757 w 564357"/>
                <a:gd name="connsiteY33" fmla="*/ 669131 h 802481"/>
                <a:gd name="connsiteX34" fmla="*/ 304800 w 564357"/>
                <a:gd name="connsiteY34" fmla="*/ 619125 h 802481"/>
                <a:gd name="connsiteX35" fmla="*/ 269082 w 564357"/>
                <a:gd name="connsiteY35" fmla="*/ 566737 h 802481"/>
                <a:gd name="connsiteX36" fmla="*/ 242888 w 564357"/>
                <a:gd name="connsiteY36" fmla="*/ 533400 h 802481"/>
                <a:gd name="connsiteX37" fmla="*/ 233363 w 564357"/>
                <a:gd name="connsiteY37" fmla="*/ 516731 h 802481"/>
                <a:gd name="connsiteX38" fmla="*/ 216694 w 564357"/>
                <a:gd name="connsiteY38" fmla="*/ 423862 h 802481"/>
                <a:gd name="connsiteX39" fmla="*/ 183357 w 564357"/>
                <a:gd name="connsiteY39" fmla="*/ 376237 h 802481"/>
                <a:gd name="connsiteX40" fmla="*/ 121444 w 564357"/>
                <a:gd name="connsiteY40" fmla="*/ 2762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4357" h="802481">
                  <a:moveTo>
                    <a:pt x="121444" y="276225"/>
                  </a:moveTo>
                  <a:lnTo>
                    <a:pt x="78582" y="204787"/>
                  </a:lnTo>
                  <a:lnTo>
                    <a:pt x="42863" y="133350"/>
                  </a:lnTo>
                  <a:lnTo>
                    <a:pt x="14288" y="71437"/>
                  </a:lnTo>
                  <a:lnTo>
                    <a:pt x="2382" y="35719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54769" y="16669"/>
                  </a:lnTo>
                  <a:lnTo>
                    <a:pt x="85725" y="40481"/>
                  </a:lnTo>
                  <a:lnTo>
                    <a:pt x="140494" y="80962"/>
                  </a:lnTo>
                  <a:lnTo>
                    <a:pt x="230982" y="152400"/>
                  </a:lnTo>
                  <a:lnTo>
                    <a:pt x="333375" y="230981"/>
                  </a:lnTo>
                  <a:lnTo>
                    <a:pt x="392907" y="273844"/>
                  </a:lnTo>
                  <a:lnTo>
                    <a:pt x="428625" y="297656"/>
                  </a:lnTo>
                  <a:lnTo>
                    <a:pt x="435769" y="304800"/>
                  </a:lnTo>
                  <a:lnTo>
                    <a:pt x="461963" y="347662"/>
                  </a:lnTo>
                  <a:lnTo>
                    <a:pt x="495300" y="419100"/>
                  </a:lnTo>
                  <a:lnTo>
                    <a:pt x="523875" y="483394"/>
                  </a:lnTo>
                  <a:lnTo>
                    <a:pt x="545307" y="542925"/>
                  </a:lnTo>
                  <a:lnTo>
                    <a:pt x="554832" y="588169"/>
                  </a:lnTo>
                  <a:lnTo>
                    <a:pt x="561975" y="631031"/>
                  </a:lnTo>
                  <a:lnTo>
                    <a:pt x="564357" y="673894"/>
                  </a:lnTo>
                  <a:lnTo>
                    <a:pt x="559594" y="711994"/>
                  </a:lnTo>
                  <a:lnTo>
                    <a:pt x="542925" y="757237"/>
                  </a:lnTo>
                  <a:lnTo>
                    <a:pt x="521494" y="783431"/>
                  </a:lnTo>
                  <a:lnTo>
                    <a:pt x="497682" y="797719"/>
                  </a:lnTo>
                  <a:lnTo>
                    <a:pt x="476250" y="802481"/>
                  </a:lnTo>
                  <a:lnTo>
                    <a:pt x="445294" y="797719"/>
                  </a:lnTo>
                  <a:lnTo>
                    <a:pt x="416719" y="781050"/>
                  </a:lnTo>
                  <a:lnTo>
                    <a:pt x="385763" y="752475"/>
                  </a:lnTo>
                  <a:lnTo>
                    <a:pt x="369094" y="728662"/>
                  </a:lnTo>
                  <a:lnTo>
                    <a:pt x="335757" y="669131"/>
                  </a:lnTo>
                  <a:lnTo>
                    <a:pt x="304800" y="619125"/>
                  </a:lnTo>
                  <a:lnTo>
                    <a:pt x="269082" y="566737"/>
                  </a:lnTo>
                  <a:lnTo>
                    <a:pt x="242888" y="533400"/>
                  </a:lnTo>
                  <a:lnTo>
                    <a:pt x="233363" y="516731"/>
                  </a:lnTo>
                  <a:lnTo>
                    <a:pt x="216694" y="423862"/>
                  </a:lnTo>
                  <a:lnTo>
                    <a:pt x="183357" y="376237"/>
                  </a:lnTo>
                  <a:lnTo>
                    <a:pt x="121444" y="276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3">
              <a:extLst>
                <a:ext uri="{FF2B5EF4-FFF2-40B4-BE49-F238E27FC236}">
                  <a16:creationId xmlns:a16="http://schemas.microsoft.com/office/drawing/2014/main" id="{6C87B867-F562-4786-A0A2-96792EC5910C}"/>
                </a:ext>
              </a:extLst>
            </p:cNvPr>
            <p:cNvSpPr/>
            <p:nvPr/>
          </p:nvSpPr>
          <p:spPr>
            <a:xfrm>
              <a:off x="4691064" y="3897313"/>
              <a:ext cx="327025" cy="2106613"/>
            </a:xfrm>
            <a:custGeom>
              <a:avLst/>
              <a:gdLst>
                <a:gd name="connsiteX0" fmla="*/ 310243 w 326571"/>
                <a:gd name="connsiteY0" fmla="*/ 642258 h 2106386"/>
                <a:gd name="connsiteX1" fmla="*/ 326571 w 326571"/>
                <a:gd name="connsiteY1" fmla="*/ 190500 h 2106386"/>
                <a:gd name="connsiteX2" fmla="*/ 296636 w 326571"/>
                <a:gd name="connsiteY2" fmla="*/ 138793 h 2106386"/>
                <a:gd name="connsiteX3" fmla="*/ 239486 w 326571"/>
                <a:gd name="connsiteY3" fmla="*/ 48986 h 2106386"/>
                <a:gd name="connsiteX4" fmla="*/ 209550 w 326571"/>
                <a:gd name="connsiteY4" fmla="*/ 0 h 2106386"/>
                <a:gd name="connsiteX5" fmla="*/ 27214 w 326571"/>
                <a:gd name="connsiteY5" fmla="*/ 73479 h 2106386"/>
                <a:gd name="connsiteX6" fmla="*/ 68036 w 326571"/>
                <a:gd name="connsiteY6" fmla="*/ 122465 h 2106386"/>
                <a:gd name="connsiteX7" fmla="*/ 89807 w 326571"/>
                <a:gd name="connsiteY7" fmla="*/ 166008 h 2106386"/>
                <a:gd name="connsiteX8" fmla="*/ 106136 w 326571"/>
                <a:gd name="connsiteY8" fmla="*/ 209550 h 2106386"/>
                <a:gd name="connsiteX9" fmla="*/ 117021 w 326571"/>
                <a:gd name="connsiteY9" fmla="*/ 253093 h 2106386"/>
                <a:gd name="connsiteX10" fmla="*/ 122464 w 326571"/>
                <a:gd name="connsiteY10" fmla="*/ 302079 h 2106386"/>
                <a:gd name="connsiteX11" fmla="*/ 119743 w 326571"/>
                <a:gd name="connsiteY11" fmla="*/ 481693 h 2106386"/>
                <a:gd name="connsiteX12" fmla="*/ 111578 w 326571"/>
                <a:gd name="connsiteY12" fmla="*/ 851808 h 2106386"/>
                <a:gd name="connsiteX13" fmla="*/ 89807 w 326571"/>
                <a:gd name="connsiteY13" fmla="*/ 1262743 h 2106386"/>
                <a:gd name="connsiteX14" fmla="*/ 76200 w 326571"/>
                <a:gd name="connsiteY14" fmla="*/ 1415143 h 2106386"/>
                <a:gd name="connsiteX15" fmla="*/ 59871 w 326571"/>
                <a:gd name="connsiteY15" fmla="*/ 1543050 h 2106386"/>
                <a:gd name="connsiteX16" fmla="*/ 40821 w 326571"/>
                <a:gd name="connsiteY16" fmla="*/ 1635579 h 2106386"/>
                <a:gd name="connsiteX17" fmla="*/ 24493 w 326571"/>
                <a:gd name="connsiteY17" fmla="*/ 1687286 h 2106386"/>
                <a:gd name="connsiteX18" fmla="*/ 13607 w 326571"/>
                <a:gd name="connsiteY18" fmla="*/ 1703615 h 2106386"/>
                <a:gd name="connsiteX19" fmla="*/ 0 w 326571"/>
                <a:gd name="connsiteY19" fmla="*/ 1738993 h 2106386"/>
                <a:gd name="connsiteX20" fmla="*/ 0 w 326571"/>
                <a:gd name="connsiteY20" fmla="*/ 1782536 h 2106386"/>
                <a:gd name="connsiteX21" fmla="*/ 13607 w 326571"/>
                <a:gd name="connsiteY21" fmla="*/ 1836965 h 2106386"/>
                <a:gd name="connsiteX22" fmla="*/ 43543 w 326571"/>
                <a:gd name="connsiteY22" fmla="*/ 1907722 h 2106386"/>
                <a:gd name="connsiteX23" fmla="*/ 78921 w 326571"/>
                <a:gd name="connsiteY23" fmla="*/ 1978479 h 2106386"/>
                <a:gd name="connsiteX24" fmla="*/ 114300 w 326571"/>
                <a:gd name="connsiteY24" fmla="*/ 2043793 h 2106386"/>
                <a:gd name="connsiteX25" fmla="*/ 136071 w 326571"/>
                <a:gd name="connsiteY25" fmla="*/ 2076450 h 2106386"/>
                <a:gd name="connsiteX26" fmla="*/ 152400 w 326571"/>
                <a:gd name="connsiteY26" fmla="*/ 2092779 h 2106386"/>
                <a:gd name="connsiteX27" fmla="*/ 171450 w 326571"/>
                <a:gd name="connsiteY27" fmla="*/ 2103665 h 2106386"/>
                <a:gd name="connsiteX28" fmla="*/ 182336 w 326571"/>
                <a:gd name="connsiteY28" fmla="*/ 2106386 h 2106386"/>
                <a:gd name="connsiteX29" fmla="*/ 195943 w 326571"/>
                <a:gd name="connsiteY29" fmla="*/ 2106386 h 2106386"/>
                <a:gd name="connsiteX30" fmla="*/ 217714 w 326571"/>
                <a:gd name="connsiteY30" fmla="*/ 2092779 h 2106386"/>
                <a:gd name="connsiteX31" fmla="*/ 244928 w 326571"/>
                <a:gd name="connsiteY31" fmla="*/ 2062843 h 2106386"/>
                <a:gd name="connsiteX32" fmla="*/ 258536 w 326571"/>
                <a:gd name="connsiteY32" fmla="*/ 2038350 h 2106386"/>
                <a:gd name="connsiteX33" fmla="*/ 263978 w 326571"/>
                <a:gd name="connsiteY33" fmla="*/ 1989365 h 2106386"/>
                <a:gd name="connsiteX34" fmla="*/ 274864 w 326571"/>
                <a:gd name="connsiteY34" fmla="*/ 1866900 h 2106386"/>
                <a:gd name="connsiteX35" fmla="*/ 280307 w 326571"/>
                <a:gd name="connsiteY35" fmla="*/ 1749879 h 2106386"/>
                <a:gd name="connsiteX36" fmla="*/ 283028 w 326571"/>
                <a:gd name="connsiteY36" fmla="*/ 1621972 h 2106386"/>
                <a:gd name="connsiteX37" fmla="*/ 288471 w 326571"/>
                <a:gd name="connsiteY37" fmla="*/ 1404258 h 2106386"/>
                <a:gd name="connsiteX38" fmla="*/ 299357 w 326571"/>
                <a:gd name="connsiteY38" fmla="*/ 1085850 h 2106386"/>
                <a:gd name="connsiteX39" fmla="*/ 310243 w 326571"/>
                <a:gd name="connsiteY39" fmla="*/ 642258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6571" h="2106386">
                  <a:moveTo>
                    <a:pt x="310243" y="642258"/>
                  </a:moveTo>
                  <a:lnTo>
                    <a:pt x="326571" y="190500"/>
                  </a:lnTo>
                  <a:lnTo>
                    <a:pt x="296636" y="138793"/>
                  </a:lnTo>
                  <a:lnTo>
                    <a:pt x="239486" y="48986"/>
                  </a:lnTo>
                  <a:lnTo>
                    <a:pt x="209550" y="0"/>
                  </a:lnTo>
                  <a:lnTo>
                    <a:pt x="27214" y="73479"/>
                  </a:lnTo>
                  <a:lnTo>
                    <a:pt x="68036" y="122465"/>
                  </a:lnTo>
                  <a:lnTo>
                    <a:pt x="89807" y="166008"/>
                  </a:lnTo>
                  <a:lnTo>
                    <a:pt x="106136" y="209550"/>
                  </a:lnTo>
                  <a:lnTo>
                    <a:pt x="117021" y="253093"/>
                  </a:lnTo>
                  <a:lnTo>
                    <a:pt x="122464" y="302079"/>
                  </a:lnTo>
                  <a:lnTo>
                    <a:pt x="119743" y="481693"/>
                  </a:lnTo>
                  <a:lnTo>
                    <a:pt x="111578" y="851808"/>
                  </a:lnTo>
                  <a:lnTo>
                    <a:pt x="89807" y="1262743"/>
                  </a:lnTo>
                  <a:lnTo>
                    <a:pt x="76200" y="1415143"/>
                  </a:lnTo>
                  <a:lnTo>
                    <a:pt x="59871" y="1543050"/>
                  </a:lnTo>
                  <a:lnTo>
                    <a:pt x="40821" y="1635579"/>
                  </a:lnTo>
                  <a:lnTo>
                    <a:pt x="24493" y="1687286"/>
                  </a:lnTo>
                  <a:lnTo>
                    <a:pt x="13607" y="1703615"/>
                  </a:lnTo>
                  <a:lnTo>
                    <a:pt x="0" y="1738993"/>
                  </a:lnTo>
                  <a:lnTo>
                    <a:pt x="0" y="1782536"/>
                  </a:lnTo>
                  <a:lnTo>
                    <a:pt x="13607" y="1836965"/>
                  </a:lnTo>
                  <a:lnTo>
                    <a:pt x="43543" y="1907722"/>
                  </a:lnTo>
                  <a:lnTo>
                    <a:pt x="78921" y="1978479"/>
                  </a:lnTo>
                  <a:lnTo>
                    <a:pt x="114300" y="2043793"/>
                  </a:lnTo>
                  <a:lnTo>
                    <a:pt x="136071" y="2076450"/>
                  </a:lnTo>
                  <a:lnTo>
                    <a:pt x="152400" y="2092779"/>
                  </a:lnTo>
                  <a:lnTo>
                    <a:pt x="171450" y="2103665"/>
                  </a:lnTo>
                  <a:lnTo>
                    <a:pt x="182336" y="2106386"/>
                  </a:lnTo>
                  <a:lnTo>
                    <a:pt x="195943" y="2106386"/>
                  </a:lnTo>
                  <a:lnTo>
                    <a:pt x="217714" y="2092779"/>
                  </a:lnTo>
                  <a:lnTo>
                    <a:pt x="244928" y="2062843"/>
                  </a:lnTo>
                  <a:lnTo>
                    <a:pt x="258536" y="2038350"/>
                  </a:lnTo>
                  <a:lnTo>
                    <a:pt x="263978" y="1989365"/>
                  </a:lnTo>
                  <a:lnTo>
                    <a:pt x="274864" y="1866900"/>
                  </a:lnTo>
                  <a:lnTo>
                    <a:pt x="280307" y="1749879"/>
                  </a:lnTo>
                  <a:lnTo>
                    <a:pt x="283028" y="1621972"/>
                  </a:lnTo>
                  <a:lnTo>
                    <a:pt x="288471" y="1404258"/>
                  </a:lnTo>
                  <a:lnTo>
                    <a:pt x="299357" y="1085850"/>
                  </a:lnTo>
                  <a:lnTo>
                    <a:pt x="310243" y="64225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0D760D0B-F742-4BF2-90DE-7A31B77ADFA0}"/>
                </a:ext>
              </a:extLst>
            </p:cNvPr>
            <p:cNvSpPr/>
            <p:nvPr/>
          </p:nvSpPr>
          <p:spPr>
            <a:xfrm>
              <a:off x="5818189" y="2112964"/>
              <a:ext cx="496887" cy="1450975"/>
            </a:xfrm>
            <a:custGeom>
              <a:avLst/>
              <a:gdLst>
                <a:gd name="connsiteX0" fmla="*/ 204787 w 497681"/>
                <a:gd name="connsiteY0" fmla="*/ 757237 h 1452562"/>
                <a:gd name="connsiteX1" fmla="*/ 188119 w 497681"/>
                <a:gd name="connsiteY1" fmla="*/ 619125 h 1452562"/>
                <a:gd name="connsiteX2" fmla="*/ 173831 w 497681"/>
                <a:gd name="connsiteY2" fmla="*/ 485775 h 1452562"/>
                <a:gd name="connsiteX3" fmla="*/ 161925 w 497681"/>
                <a:gd name="connsiteY3" fmla="*/ 366712 h 1452562"/>
                <a:gd name="connsiteX4" fmla="*/ 154781 w 497681"/>
                <a:gd name="connsiteY4" fmla="*/ 316706 h 1452562"/>
                <a:gd name="connsiteX5" fmla="*/ 142875 w 497681"/>
                <a:gd name="connsiteY5" fmla="*/ 264319 h 1452562"/>
                <a:gd name="connsiteX6" fmla="*/ 130969 w 497681"/>
                <a:gd name="connsiteY6" fmla="*/ 228600 h 1452562"/>
                <a:gd name="connsiteX7" fmla="*/ 109537 w 497681"/>
                <a:gd name="connsiteY7" fmla="*/ 178594 h 1452562"/>
                <a:gd name="connsiteX8" fmla="*/ 83344 w 497681"/>
                <a:gd name="connsiteY8" fmla="*/ 138112 h 1452562"/>
                <a:gd name="connsiteX9" fmla="*/ 50006 w 497681"/>
                <a:gd name="connsiteY9" fmla="*/ 95250 h 1452562"/>
                <a:gd name="connsiteX10" fmla="*/ 19050 w 497681"/>
                <a:gd name="connsiteY10" fmla="*/ 66675 h 1452562"/>
                <a:gd name="connsiteX11" fmla="*/ 2381 w 497681"/>
                <a:gd name="connsiteY11" fmla="*/ 45244 h 1452562"/>
                <a:gd name="connsiteX12" fmla="*/ 0 w 497681"/>
                <a:gd name="connsiteY12" fmla="*/ 26194 h 1452562"/>
                <a:gd name="connsiteX13" fmla="*/ 4762 w 497681"/>
                <a:gd name="connsiteY13" fmla="*/ 11906 h 1452562"/>
                <a:gd name="connsiteX14" fmla="*/ 23812 w 497681"/>
                <a:gd name="connsiteY14" fmla="*/ 4762 h 1452562"/>
                <a:gd name="connsiteX15" fmla="*/ 50006 w 497681"/>
                <a:gd name="connsiteY15" fmla="*/ 0 h 1452562"/>
                <a:gd name="connsiteX16" fmla="*/ 111919 w 497681"/>
                <a:gd name="connsiteY16" fmla="*/ 2381 h 1452562"/>
                <a:gd name="connsiteX17" fmla="*/ 154781 w 497681"/>
                <a:gd name="connsiteY17" fmla="*/ 11906 h 1452562"/>
                <a:gd name="connsiteX18" fmla="*/ 202406 w 497681"/>
                <a:gd name="connsiteY18" fmla="*/ 33337 h 1452562"/>
                <a:gd name="connsiteX19" fmla="*/ 250031 w 497681"/>
                <a:gd name="connsiteY19" fmla="*/ 59531 h 1452562"/>
                <a:gd name="connsiteX20" fmla="*/ 288131 w 497681"/>
                <a:gd name="connsiteY20" fmla="*/ 83344 h 1452562"/>
                <a:gd name="connsiteX21" fmla="*/ 328612 w 497681"/>
                <a:gd name="connsiteY21" fmla="*/ 114300 h 1452562"/>
                <a:gd name="connsiteX22" fmla="*/ 381000 w 497681"/>
                <a:gd name="connsiteY22" fmla="*/ 207169 h 1452562"/>
                <a:gd name="connsiteX23" fmla="*/ 400050 w 497681"/>
                <a:gd name="connsiteY23" fmla="*/ 400050 h 1452562"/>
                <a:gd name="connsiteX24" fmla="*/ 428625 w 497681"/>
                <a:gd name="connsiteY24" fmla="*/ 659606 h 1452562"/>
                <a:gd name="connsiteX25" fmla="*/ 423862 w 497681"/>
                <a:gd name="connsiteY25" fmla="*/ 759619 h 1452562"/>
                <a:gd name="connsiteX26" fmla="*/ 442912 w 497681"/>
                <a:gd name="connsiteY26" fmla="*/ 912019 h 1452562"/>
                <a:gd name="connsiteX27" fmla="*/ 469106 w 497681"/>
                <a:gd name="connsiteY27" fmla="*/ 1088231 h 1452562"/>
                <a:gd name="connsiteX28" fmla="*/ 497681 w 497681"/>
                <a:gd name="connsiteY28" fmla="*/ 1278731 h 1452562"/>
                <a:gd name="connsiteX29" fmla="*/ 490537 w 497681"/>
                <a:gd name="connsiteY29" fmla="*/ 1409700 h 1452562"/>
                <a:gd name="connsiteX30" fmla="*/ 464344 w 497681"/>
                <a:gd name="connsiteY30" fmla="*/ 1433512 h 1452562"/>
                <a:gd name="connsiteX31" fmla="*/ 438150 w 497681"/>
                <a:gd name="connsiteY31" fmla="*/ 1450181 h 1452562"/>
                <a:gd name="connsiteX32" fmla="*/ 423862 w 497681"/>
                <a:gd name="connsiteY32" fmla="*/ 1452562 h 1452562"/>
                <a:gd name="connsiteX33" fmla="*/ 402431 w 497681"/>
                <a:gd name="connsiteY33" fmla="*/ 1452562 h 1452562"/>
                <a:gd name="connsiteX34" fmla="*/ 371475 w 497681"/>
                <a:gd name="connsiteY34" fmla="*/ 1443037 h 1452562"/>
                <a:gd name="connsiteX35" fmla="*/ 347662 w 497681"/>
                <a:gd name="connsiteY35" fmla="*/ 1423987 h 1452562"/>
                <a:gd name="connsiteX36" fmla="*/ 326231 w 497681"/>
                <a:gd name="connsiteY36" fmla="*/ 1390650 h 1452562"/>
                <a:gd name="connsiteX37" fmla="*/ 304800 w 497681"/>
                <a:gd name="connsiteY37" fmla="*/ 1343025 h 1452562"/>
                <a:gd name="connsiteX38" fmla="*/ 292894 w 497681"/>
                <a:gd name="connsiteY38" fmla="*/ 1304925 h 1452562"/>
                <a:gd name="connsiteX39" fmla="*/ 273844 w 497681"/>
                <a:gd name="connsiteY39" fmla="*/ 1200150 h 1452562"/>
                <a:gd name="connsiteX40" fmla="*/ 252412 w 497681"/>
                <a:gd name="connsiteY40" fmla="*/ 1062037 h 1452562"/>
                <a:gd name="connsiteX41" fmla="*/ 221456 w 497681"/>
                <a:gd name="connsiteY41" fmla="*/ 873919 h 1452562"/>
                <a:gd name="connsiteX42" fmla="*/ 204787 w 497681"/>
                <a:gd name="connsiteY42" fmla="*/ 757237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681" h="1452562">
                  <a:moveTo>
                    <a:pt x="204787" y="757237"/>
                  </a:moveTo>
                  <a:lnTo>
                    <a:pt x="188119" y="619125"/>
                  </a:lnTo>
                  <a:lnTo>
                    <a:pt x="173831" y="485775"/>
                  </a:lnTo>
                  <a:lnTo>
                    <a:pt x="161925" y="366712"/>
                  </a:lnTo>
                  <a:lnTo>
                    <a:pt x="154781" y="316706"/>
                  </a:lnTo>
                  <a:lnTo>
                    <a:pt x="142875" y="264319"/>
                  </a:lnTo>
                  <a:lnTo>
                    <a:pt x="130969" y="228600"/>
                  </a:lnTo>
                  <a:lnTo>
                    <a:pt x="109537" y="178594"/>
                  </a:lnTo>
                  <a:lnTo>
                    <a:pt x="83344" y="138112"/>
                  </a:lnTo>
                  <a:lnTo>
                    <a:pt x="50006" y="95250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3812" y="4762"/>
                  </a:lnTo>
                  <a:lnTo>
                    <a:pt x="50006" y="0"/>
                  </a:lnTo>
                  <a:lnTo>
                    <a:pt x="111919" y="2381"/>
                  </a:lnTo>
                  <a:lnTo>
                    <a:pt x="154781" y="11906"/>
                  </a:lnTo>
                  <a:lnTo>
                    <a:pt x="202406" y="33337"/>
                  </a:lnTo>
                  <a:lnTo>
                    <a:pt x="250031" y="59531"/>
                  </a:lnTo>
                  <a:lnTo>
                    <a:pt x="288131" y="83344"/>
                  </a:lnTo>
                  <a:lnTo>
                    <a:pt x="328612" y="114300"/>
                  </a:lnTo>
                  <a:lnTo>
                    <a:pt x="381000" y="207169"/>
                  </a:lnTo>
                  <a:lnTo>
                    <a:pt x="400050" y="400050"/>
                  </a:lnTo>
                  <a:lnTo>
                    <a:pt x="428625" y="659606"/>
                  </a:lnTo>
                  <a:lnTo>
                    <a:pt x="423862" y="759619"/>
                  </a:lnTo>
                  <a:lnTo>
                    <a:pt x="442912" y="912019"/>
                  </a:lnTo>
                  <a:lnTo>
                    <a:pt x="469106" y="1088231"/>
                  </a:lnTo>
                  <a:lnTo>
                    <a:pt x="497681" y="1278731"/>
                  </a:lnTo>
                  <a:lnTo>
                    <a:pt x="490537" y="1409700"/>
                  </a:lnTo>
                  <a:lnTo>
                    <a:pt x="464344" y="1433512"/>
                  </a:lnTo>
                  <a:lnTo>
                    <a:pt x="438150" y="1450181"/>
                  </a:lnTo>
                  <a:lnTo>
                    <a:pt x="423862" y="1452562"/>
                  </a:lnTo>
                  <a:lnTo>
                    <a:pt x="402431" y="1452562"/>
                  </a:lnTo>
                  <a:lnTo>
                    <a:pt x="371475" y="1443037"/>
                  </a:lnTo>
                  <a:lnTo>
                    <a:pt x="347662" y="1423987"/>
                  </a:lnTo>
                  <a:lnTo>
                    <a:pt x="326231" y="1390650"/>
                  </a:lnTo>
                  <a:lnTo>
                    <a:pt x="304800" y="1343025"/>
                  </a:lnTo>
                  <a:lnTo>
                    <a:pt x="292894" y="1304925"/>
                  </a:lnTo>
                  <a:lnTo>
                    <a:pt x="273844" y="1200150"/>
                  </a:lnTo>
                  <a:lnTo>
                    <a:pt x="252412" y="1062037"/>
                  </a:lnTo>
                  <a:lnTo>
                    <a:pt x="221456" y="873919"/>
                  </a:lnTo>
                  <a:lnTo>
                    <a:pt x="204787" y="757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8">
              <a:extLst>
                <a:ext uri="{FF2B5EF4-FFF2-40B4-BE49-F238E27FC236}">
                  <a16:creationId xmlns:a16="http://schemas.microsoft.com/office/drawing/2014/main" id="{66E586F1-08F4-4037-89B7-599F17D987D6}"/>
                </a:ext>
              </a:extLst>
            </p:cNvPr>
            <p:cNvSpPr/>
            <p:nvPr/>
          </p:nvSpPr>
          <p:spPr>
            <a:xfrm>
              <a:off x="6069013" y="2001838"/>
              <a:ext cx="2057400" cy="1485900"/>
            </a:xfrm>
            <a:custGeom>
              <a:avLst/>
              <a:gdLst>
                <a:gd name="connsiteX0" fmla="*/ 792957 w 2057400"/>
                <a:gd name="connsiteY0" fmla="*/ 138113 h 1485900"/>
                <a:gd name="connsiteX1" fmla="*/ 621507 w 2057400"/>
                <a:gd name="connsiteY1" fmla="*/ 152400 h 1485900"/>
                <a:gd name="connsiteX2" fmla="*/ 559594 w 2057400"/>
                <a:gd name="connsiteY2" fmla="*/ 159544 h 1485900"/>
                <a:gd name="connsiteX3" fmla="*/ 464344 w 2057400"/>
                <a:gd name="connsiteY3" fmla="*/ 176213 h 1485900"/>
                <a:gd name="connsiteX4" fmla="*/ 295275 w 2057400"/>
                <a:gd name="connsiteY4" fmla="*/ 190500 h 1485900"/>
                <a:gd name="connsiteX5" fmla="*/ 152400 w 2057400"/>
                <a:gd name="connsiteY5" fmla="*/ 197644 h 1485900"/>
                <a:gd name="connsiteX6" fmla="*/ 0 w 2057400"/>
                <a:gd name="connsiteY6" fmla="*/ 202407 h 1485900"/>
                <a:gd name="connsiteX7" fmla="*/ 61913 w 2057400"/>
                <a:gd name="connsiteY7" fmla="*/ 338138 h 1485900"/>
                <a:gd name="connsiteX8" fmla="*/ 290513 w 2057400"/>
                <a:gd name="connsiteY8" fmla="*/ 319088 h 1485900"/>
                <a:gd name="connsiteX9" fmla="*/ 569119 w 2057400"/>
                <a:gd name="connsiteY9" fmla="*/ 297657 h 1485900"/>
                <a:gd name="connsiteX10" fmla="*/ 888207 w 2057400"/>
                <a:gd name="connsiteY10" fmla="*/ 264319 h 1485900"/>
                <a:gd name="connsiteX11" fmla="*/ 1238250 w 2057400"/>
                <a:gd name="connsiteY11" fmla="*/ 228600 h 1485900"/>
                <a:gd name="connsiteX12" fmla="*/ 1445419 w 2057400"/>
                <a:gd name="connsiteY12" fmla="*/ 207169 h 1485900"/>
                <a:gd name="connsiteX13" fmla="*/ 1528763 w 2057400"/>
                <a:gd name="connsiteY13" fmla="*/ 200025 h 1485900"/>
                <a:gd name="connsiteX14" fmla="*/ 1562100 w 2057400"/>
                <a:gd name="connsiteY14" fmla="*/ 200025 h 1485900"/>
                <a:gd name="connsiteX15" fmla="*/ 1607344 w 2057400"/>
                <a:gd name="connsiteY15" fmla="*/ 204788 h 1485900"/>
                <a:gd name="connsiteX16" fmla="*/ 1633538 w 2057400"/>
                <a:gd name="connsiteY16" fmla="*/ 214313 h 1485900"/>
                <a:gd name="connsiteX17" fmla="*/ 1654969 w 2057400"/>
                <a:gd name="connsiteY17" fmla="*/ 226219 h 1485900"/>
                <a:gd name="connsiteX18" fmla="*/ 1669257 w 2057400"/>
                <a:gd name="connsiteY18" fmla="*/ 235744 h 1485900"/>
                <a:gd name="connsiteX19" fmla="*/ 1681163 w 2057400"/>
                <a:gd name="connsiteY19" fmla="*/ 250032 h 1485900"/>
                <a:gd name="connsiteX20" fmla="*/ 1690688 w 2057400"/>
                <a:gd name="connsiteY20" fmla="*/ 269082 h 1485900"/>
                <a:gd name="connsiteX21" fmla="*/ 1693069 w 2057400"/>
                <a:gd name="connsiteY21" fmla="*/ 292894 h 1485900"/>
                <a:gd name="connsiteX22" fmla="*/ 1693069 w 2057400"/>
                <a:gd name="connsiteY22" fmla="*/ 345282 h 1485900"/>
                <a:gd name="connsiteX23" fmla="*/ 1688307 w 2057400"/>
                <a:gd name="connsiteY23" fmla="*/ 435769 h 1485900"/>
                <a:gd name="connsiteX24" fmla="*/ 1683544 w 2057400"/>
                <a:gd name="connsiteY24" fmla="*/ 500063 h 1485900"/>
                <a:gd name="connsiteX25" fmla="*/ 1671638 w 2057400"/>
                <a:gd name="connsiteY25" fmla="*/ 616744 h 1485900"/>
                <a:gd name="connsiteX26" fmla="*/ 1652588 w 2057400"/>
                <a:gd name="connsiteY26" fmla="*/ 733425 h 1485900"/>
                <a:gd name="connsiteX27" fmla="*/ 1640682 w 2057400"/>
                <a:gd name="connsiteY27" fmla="*/ 854869 h 1485900"/>
                <a:gd name="connsiteX28" fmla="*/ 1624013 w 2057400"/>
                <a:gd name="connsiteY28" fmla="*/ 981075 h 1485900"/>
                <a:gd name="connsiteX29" fmla="*/ 1607344 w 2057400"/>
                <a:gd name="connsiteY29" fmla="*/ 1095375 h 1485900"/>
                <a:gd name="connsiteX30" fmla="*/ 1578769 w 2057400"/>
                <a:gd name="connsiteY30" fmla="*/ 1281113 h 1485900"/>
                <a:gd name="connsiteX31" fmla="*/ 1564482 w 2057400"/>
                <a:gd name="connsiteY31" fmla="*/ 1400175 h 1485900"/>
                <a:gd name="connsiteX32" fmla="*/ 1564482 w 2057400"/>
                <a:gd name="connsiteY32" fmla="*/ 1416844 h 1485900"/>
                <a:gd name="connsiteX33" fmla="*/ 1593057 w 2057400"/>
                <a:gd name="connsiteY33" fmla="*/ 1450182 h 1485900"/>
                <a:gd name="connsiteX34" fmla="*/ 1609725 w 2057400"/>
                <a:gd name="connsiteY34" fmla="*/ 1469232 h 1485900"/>
                <a:gd name="connsiteX35" fmla="*/ 1631157 w 2057400"/>
                <a:gd name="connsiteY35" fmla="*/ 1481138 h 1485900"/>
                <a:gd name="connsiteX36" fmla="*/ 1652588 w 2057400"/>
                <a:gd name="connsiteY36" fmla="*/ 1485900 h 1485900"/>
                <a:gd name="connsiteX37" fmla="*/ 1690688 w 2057400"/>
                <a:gd name="connsiteY37" fmla="*/ 1473994 h 1485900"/>
                <a:gd name="connsiteX38" fmla="*/ 1716882 w 2057400"/>
                <a:gd name="connsiteY38" fmla="*/ 1454944 h 1485900"/>
                <a:gd name="connsiteX39" fmla="*/ 1754982 w 2057400"/>
                <a:gd name="connsiteY39" fmla="*/ 1416844 h 1485900"/>
                <a:gd name="connsiteX40" fmla="*/ 1764507 w 2057400"/>
                <a:gd name="connsiteY40" fmla="*/ 1388269 h 1485900"/>
                <a:gd name="connsiteX41" fmla="*/ 1797844 w 2057400"/>
                <a:gd name="connsiteY41" fmla="*/ 1243013 h 1485900"/>
                <a:gd name="connsiteX42" fmla="*/ 1847850 w 2057400"/>
                <a:gd name="connsiteY42" fmla="*/ 1033463 h 1485900"/>
                <a:gd name="connsiteX43" fmla="*/ 1916907 w 2057400"/>
                <a:gd name="connsiteY43" fmla="*/ 735807 h 1485900"/>
                <a:gd name="connsiteX44" fmla="*/ 1974057 w 2057400"/>
                <a:gd name="connsiteY44" fmla="*/ 511969 h 1485900"/>
                <a:gd name="connsiteX45" fmla="*/ 1997869 w 2057400"/>
                <a:gd name="connsiteY45" fmla="*/ 411957 h 1485900"/>
                <a:gd name="connsiteX46" fmla="*/ 2019300 w 2057400"/>
                <a:gd name="connsiteY46" fmla="*/ 328613 h 1485900"/>
                <a:gd name="connsiteX47" fmla="*/ 2031207 w 2057400"/>
                <a:gd name="connsiteY47" fmla="*/ 304800 h 1485900"/>
                <a:gd name="connsiteX48" fmla="*/ 2047875 w 2057400"/>
                <a:gd name="connsiteY48" fmla="*/ 276225 h 1485900"/>
                <a:gd name="connsiteX49" fmla="*/ 2057400 w 2057400"/>
                <a:gd name="connsiteY49" fmla="*/ 245269 h 1485900"/>
                <a:gd name="connsiteX50" fmla="*/ 2057400 w 2057400"/>
                <a:gd name="connsiteY50" fmla="*/ 223838 h 1485900"/>
                <a:gd name="connsiteX51" fmla="*/ 2047875 w 2057400"/>
                <a:gd name="connsiteY51" fmla="*/ 200025 h 1485900"/>
                <a:gd name="connsiteX52" fmla="*/ 2028825 w 2057400"/>
                <a:gd name="connsiteY52" fmla="*/ 171450 h 1485900"/>
                <a:gd name="connsiteX53" fmla="*/ 2007394 w 2057400"/>
                <a:gd name="connsiteY53" fmla="*/ 157163 h 1485900"/>
                <a:gd name="connsiteX54" fmla="*/ 1907382 w 2057400"/>
                <a:gd name="connsiteY54" fmla="*/ 107157 h 1485900"/>
                <a:gd name="connsiteX55" fmla="*/ 1759744 w 2057400"/>
                <a:gd name="connsiteY55" fmla="*/ 38100 h 1485900"/>
                <a:gd name="connsiteX56" fmla="*/ 1674019 w 2057400"/>
                <a:gd name="connsiteY56" fmla="*/ 0 h 1485900"/>
                <a:gd name="connsiteX57" fmla="*/ 1650207 w 2057400"/>
                <a:gd name="connsiteY57" fmla="*/ 2382 h 1485900"/>
                <a:gd name="connsiteX58" fmla="*/ 1578769 w 2057400"/>
                <a:gd name="connsiteY58" fmla="*/ 26194 h 1485900"/>
                <a:gd name="connsiteX59" fmla="*/ 1495425 w 2057400"/>
                <a:gd name="connsiteY59" fmla="*/ 54769 h 1485900"/>
                <a:gd name="connsiteX60" fmla="*/ 1457325 w 2057400"/>
                <a:gd name="connsiteY60" fmla="*/ 69057 h 1485900"/>
                <a:gd name="connsiteX61" fmla="*/ 1347788 w 2057400"/>
                <a:gd name="connsiteY61" fmla="*/ 83344 h 1485900"/>
                <a:gd name="connsiteX62" fmla="*/ 900113 w 2057400"/>
                <a:gd name="connsiteY62" fmla="*/ 128588 h 1485900"/>
                <a:gd name="connsiteX63" fmla="*/ 792957 w 2057400"/>
                <a:gd name="connsiteY63" fmla="*/ 138113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57400" h="1485900">
                  <a:moveTo>
                    <a:pt x="792957" y="138113"/>
                  </a:moveTo>
                  <a:lnTo>
                    <a:pt x="621507" y="152400"/>
                  </a:lnTo>
                  <a:lnTo>
                    <a:pt x="559594" y="159544"/>
                  </a:lnTo>
                  <a:lnTo>
                    <a:pt x="464344" y="176213"/>
                  </a:lnTo>
                  <a:lnTo>
                    <a:pt x="295275" y="190500"/>
                  </a:lnTo>
                  <a:lnTo>
                    <a:pt x="152400" y="197644"/>
                  </a:lnTo>
                  <a:lnTo>
                    <a:pt x="0" y="202407"/>
                  </a:lnTo>
                  <a:lnTo>
                    <a:pt x="61913" y="338138"/>
                  </a:lnTo>
                  <a:lnTo>
                    <a:pt x="290513" y="319088"/>
                  </a:lnTo>
                  <a:lnTo>
                    <a:pt x="569119" y="297657"/>
                  </a:lnTo>
                  <a:lnTo>
                    <a:pt x="888207" y="264319"/>
                  </a:lnTo>
                  <a:lnTo>
                    <a:pt x="1238250" y="228600"/>
                  </a:lnTo>
                  <a:lnTo>
                    <a:pt x="1445419" y="207169"/>
                  </a:lnTo>
                  <a:lnTo>
                    <a:pt x="1528763" y="200025"/>
                  </a:lnTo>
                  <a:lnTo>
                    <a:pt x="1562100" y="200025"/>
                  </a:lnTo>
                  <a:lnTo>
                    <a:pt x="1607344" y="204788"/>
                  </a:lnTo>
                  <a:lnTo>
                    <a:pt x="1633538" y="214313"/>
                  </a:lnTo>
                  <a:lnTo>
                    <a:pt x="1654969" y="226219"/>
                  </a:lnTo>
                  <a:lnTo>
                    <a:pt x="1669257" y="235744"/>
                  </a:lnTo>
                  <a:lnTo>
                    <a:pt x="1681163" y="250032"/>
                  </a:lnTo>
                  <a:lnTo>
                    <a:pt x="1690688" y="269082"/>
                  </a:lnTo>
                  <a:lnTo>
                    <a:pt x="1693069" y="292894"/>
                  </a:lnTo>
                  <a:lnTo>
                    <a:pt x="1693069" y="345282"/>
                  </a:lnTo>
                  <a:lnTo>
                    <a:pt x="1688307" y="435769"/>
                  </a:lnTo>
                  <a:lnTo>
                    <a:pt x="1683544" y="500063"/>
                  </a:lnTo>
                  <a:lnTo>
                    <a:pt x="1671638" y="616744"/>
                  </a:lnTo>
                  <a:lnTo>
                    <a:pt x="1652588" y="733425"/>
                  </a:lnTo>
                  <a:lnTo>
                    <a:pt x="1640682" y="854869"/>
                  </a:lnTo>
                  <a:lnTo>
                    <a:pt x="1624013" y="981075"/>
                  </a:lnTo>
                  <a:lnTo>
                    <a:pt x="1607344" y="1095375"/>
                  </a:lnTo>
                  <a:lnTo>
                    <a:pt x="1578769" y="1281113"/>
                  </a:lnTo>
                  <a:lnTo>
                    <a:pt x="1564482" y="1400175"/>
                  </a:lnTo>
                  <a:lnTo>
                    <a:pt x="1564482" y="1416844"/>
                  </a:lnTo>
                  <a:lnTo>
                    <a:pt x="1593057" y="1450182"/>
                  </a:lnTo>
                  <a:lnTo>
                    <a:pt x="1609725" y="1469232"/>
                  </a:lnTo>
                  <a:lnTo>
                    <a:pt x="1631157" y="1481138"/>
                  </a:lnTo>
                  <a:lnTo>
                    <a:pt x="1652588" y="1485900"/>
                  </a:lnTo>
                  <a:lnTo>
                    <a:pt x="1690688" y="1473994"/>
                  </a:lnTo>
                  <a:lnTo>
                    <a:pt x="1716882" y="1454944"/>
                  </a:lnTo>
                  <a:lnTo>
                    <a:pt x="1754982" y="1416844"/>
                  </a:lnTo>
                  <a:lnTo>
                    <a:pt x="1764507" y="1388269"/>
                  </a:lnTo>
                  <a:lnTo>
                    <a:pt x="1797844" y="1243013"/>
                  </a:lnTo>
                  <a:lnTo>
                    <a:pt x="1847850" y="1033463"/>
                  </a:lnTo>
                  <a:lnTo>
                    <a:pt x="1916907" y="735807"/>
                  </a:lnTo>
                  <a:lnTo>
                    <a:pt x="1974057" y="511969"/>
                  </a:lnTo>
                  <a:lnTo>
                    <a:pt x="1997869" y="411957"/>
                  </a:lnTo>
                  <a:lnTo>
                    <a:pt x="2019300" y="328613"/>
                  </a:lnTo>
                  <a:lnTo>
                    <a:pt x="2031207" y="304800"/>
                  </a:lnTo>
                  <a:lnTo>
                    <a:pt x="2047875" y="276225"/>
                  </a:lnTo>
                  <a:lnTo>
                    <a:pt x="2057400" y="245269"/>
                  </a:lnTo>
                  <a:lnTo>
                    <a:pt x="2057400" y="223838"/>
                  </a:lnTo>
                  <a:lnTo>
                    <a:pt x="2047875" y="200025"/>
                  </a:lnTo>
                  <a:lnTo>
                    <a:pt x="2028825" y="171450"/>
                  </a:lnTo>
                  <a:lnTo>
                    <a:pt x="2007394" y="157163"/>
                  </a:lnTo>
                  <a:lnTo>
                    <a:pt x="1907382" y="107157"/>
                  </a:lnTo>
                  <a:lnTo>
                    <a:pt x="1759744" y="38100"/>
                  </a:lnTo>
                  <a:lnTo>
                    <a:pt x="1674019" y="0"/>
                  </a:lnTo>
                  <a:lnTo>
                    <a:pt x="1650207" y="2382"/>
                  </a:lnTo>
                  <a:lnTo>
                    <a:pt x="1578769" y="26194"/>
                  </a:lnTo>
                  <a:lnTo>
                    <a:pt x="1495425" y="54769"/>
                  </a:lnTo>
                  <a:lnTo>
                    <a:pt x="1457325" y="69057"/>
                  </a:lnTo>
                  <a:lnTo>
                    <a:pt x="1347788" y="83344"/>
                  </a:lnTo>
                  <a:lnTo>
                    <a:pt x="900113" y="128588"/>
                  </a:lnTo>
                  <a:lnTo>
                    <a:pt x="792957" y="1381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9">
              <a:extLst>
                <a:ext uri="{FF2B5EF4-FFF2-40B4-BE49-F238E27FC236}">
                  <a16:creationId xmlns:a16="http://schemas.microsoft.com/office/drawing/2014/main" id="{49FC3E7A-EBE3-4F92-A293-C14C84ECC410}"/>
                </a:ext>
              </a:extLst>
            </p:cNvPr>
            <p:cNvSpPr/>
            <p:nvPr/>
          </p:nvSpPr>
          <p:spPr>
            <a:xfrm>
              <a:off x="6173788" y="2579688"/>
              <a:ext cx="1619250" cy="317500"/>
            </a:xfrm>
            <a:custGeom>
              <a:avLst/>
              <a:gdLst>
                <a:gd name="connsiteX0" fmla="*/ 681038 w 1619250"/>
                <a:gd name="connsiteY0" fmla="*/ 119062 h 319087"/>
                <a:gd name="connsiteX1" fmla="*/ 507207 w 1619250"/>
                <a:gd name="connsiteY1" fmla="*/ 133350 h 319087"/>
                <a:gd name="connsiteX2" fmla="*/ 345282 w 1619250"/>
                <a:gd name="connsiteY2" fmla="*/ 147637 h 319087"/>
                <a:gd name="connsiteX3" fmla="*/ 204788 w 1619250"/>
                <a:gd name="connsiteY3" fmla="*/ 154781 h 319087"/>
                <a:gd name="connsiteX4" fmla="*/ 0 w 1619250"/>
                <a:gd name="connsiteY4" fmla="*/ 161925 h 319087"/>
                <a:gd name="connsiteX5" fmla="*/ 21432 w 1619250"/>
                <a:gd name="connsiteY5" fmla="*/ 319087 h 319087"/>
                <a:gd name="connsiteX6" fmla="*/ 269082 w 1619250"/>
                <a:gd name="connsiteY6" fmla="*/ 302419 h 319087"/>
                <a:gd name="connsiteX7" fmla="*/ 554832 w 1619250"/>
                <a:gd name="connsiteY7" fmla="*/ 278606 h 319087"/>
                <a:gd name="connsiteX8" fmla="*/ 862013 w 1619250"/>
                <a:gd name="connsiteY8" fmla="*/ 247650 h 319087"/>
                <a:gd name="connsiteX9" fmla="*/ 1116807 w 1619250"/>
                <a:gd name="connsiteY9" fmla="*/ 221456 h 319087"/>
                <a:gd name="connsiteX10" fmla="*/ 1383507 w 1619250"/>
                <a:gd name="connsiteY10" fmla="*/ 195262 h 319087"/>
                <a:gd name="connsiteX11" fmla="*/ 1616869 w 1619250"/>
                <a:gd name="connsiteY11" fmla="*/ 173831 h 319087"/>
                <a:gd name="connsiteX12" fmla="*/ 1619250 w 1619250"/>
                <a:gd name="connsiteY12" fmla="*/ 38100 h 319087"/>
                <a:gd name="connsiteX13" fmla="*/ 1526382 w 1619250"/>
                <a:gd name="connsiteY13" fmla="*/ 11906 h 319087"/>
                <a:gd name="connsiteX14" fmla="*/ 1490663 w 1619250"/>
                <a:gd name="connsiteY14" fmla="*/ 4762 h 319087"/>
                <a:gd name="connsiteX15" fmla="*/ 1440657 w 1619250"/>
                <a:gd name="connsiteY15" fmla="*/ 0 h 319087"/>
                <a:gd name="connsiteX16" fmla="*/ 1416844 w 1619250"/>
                <a:gd name="connsiteY16" fmla="*/ 4762 h 319087"/>
                <a:gd name="connsiteX17" fmla="*/ 1293019 w 1619250"/>
                <a:gd name="connsiteY17" fmla="*/ 28575 h 319087"/>
                <a:gd name="connsiteX18" fmla="*/ 1119188 w 1619250"/>
                <a:gd name="connsiteY18" fmla="*/ 57150 h 319087"/>
                <a:gd name="connsiteX19" fmla="*/ 985838 w 1619250"/>
                <a:gd name="connsiteY19" fmla="*/ 76200 h 319087"/>
                <a:gd name="connsiteX20" fmla="*/ 859632 w 1619250"/>
                <a:gd name="connsiteY20" fmla="*/ 95250 h 319087"/>
                <a:gd name="connsiteX21" fmla="*/ 681038 w 1619250"/>
                <a:gd name="connsiteY21" fmla="*/ 1190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19087">
                  <a:moveTo>
                    <a:pt x="681038" y="119062"/>
                  </a:moveTo>
                  <a:lnTo>
                    <a:pt x="507207" y="133350"/>
                  </a:lnTo>
                  <a:lnTo>
                    <a:pt x="345282" y="147637"/>
                  </a:lnTo>
                  <a:lnTo>
                    <a:pt x="204788" y="154781"/>
                  </a:lnTo>
                  <a:lnTo>
                    <a:pt x="0" y="161925"/>
                  </a:lnTo>
                  <a:lnTo>
                    <a:pt x="21432" y="319087"/>
                  </a:lnTo>
                  <a:lnTo>
                    <a:pt x="269082" y="302419"/>
                  </a:lnTo>
                  <a:lnTo>
                    <a:pt x="554832" y="278606"/>
                  </a:lnTo>
                  <a:lnTo>
                    <a:pt x="862013" y="247650"/>
                  </a:lnTo>
                  <a:lnTo>
                    <a:pt x="1116807" y="221456"/>
                  </a:lnTo>
                  <a:lnTo>
                    <a:pt x="1383507" y="195262"/>
                  </a:lnTo>
                  <a:lnTo>
                    <a:pt x="1616869" y="173831"/>
                  </a:lnTo>
                  <a:cubicBezTo>
                    <a:pt x="1617663" y="128587"/>
                    <a:pt x="1618456" y="83344"/>
                    <a:pt x="1619250" y="38100"/>
                  </a:cubicBezTo>
                  <a:lnTo>
                    <a:pt x="1526382" y="11906"/>
                  </a:lnTo>
                  <a:lnTo>
                    <a:pt x="1490663" y="4762"/>
                  </a:lnTo>
                  <a:lnTo>
                    <a:pt x="1440657" y="0"/>
                  </a:lnTo>
                  <a:lnTo>
                    <a:pt x="1416844" y="4762"/>
                  </a:lnTo>
                  <a:lnTo>
                    <a:pt x="1293019" y="28575"/>
                  </a:lnTo>
                  <a:lnTo>
                    <a:pt x="1119188" y="57150"/>
                  </a:lnTo>
                  <a:lnTo>
                    <a:pt x="985838" y="76200"/>
                  </a:lnTo>
                  <a:lnTo>
                    <a:pt x="859632" y="95250"/>
                  </a:lnTo>
                  <a:lnTo>
                    <a:pt x="681038" y="1190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0">
              <a:extLst>
                <a:ext uri="{FF2B5EF4-FFF2-40B4-BE49-F238E27FC236}">
                  <a16:creationId xmlns:a16="http://schemas.microsoft.com/office/drawing/2014/main" id="{3ACE3856-00DE-447D-BF6B-D4CEC0CD5FA8}"/>
                </a:ext>
              </a:extLst>
            </p:cNvPr>
            <p:cNvSpPr/>
            <p:nvPr/>
          </p:nvSpPr>
          <p:spPr>
            <a:xfrm>
              <a:off x="6267450" y="3209926"/>
              <a:ext cx="1449388" cy="341313"/>
            </a:xfrm>
            <a:custGeom>
              <a:avLst/>
              <a:gdLst>
                <a:gd name="connsiteX0" fmla="*/ 535781 w 1450181"/>
                <a:gd name="connsiteY0" fmla="*/ 128588 h 340519"/>
                <a:gd name="connsiteX1" fmla="*/ 733425 w 1450181"/>
                <a:gd name="connsiteY1" fmla="*/ 111919 h 340519"/>
                <a:gd name="connsiteX2" fmla="*/ 862013 w 1450181"/>
                <a:gd name="connsiteY2" fmla="*/ 97631 h 340519"/>
                <a:gd name="connsiteX3" fmla="*/ 935831 w 1450181"/>
                <a:gd name="connsiteY3" fmla="*/ 88106 h 340519"/>
                <a:gd name="connsiteX4" fmla="*/ 1004888 w 1450181"/>
                <a:gd name="connsiteY4" fmla="*/ 76200 h 340519"/>
                <a:gd name="connsiteX5" fmla="*/ 1076325 w 1450181"/>
                <a:gd name="connsiteY5" fmla="*/ 59531 h 340519"/>
                <a:gd name="connsiteX6" fmla="*/ 1135856 w 1450181"/>
                <a:gd name="connsiteY6" fmla="*/ 38100 h 340519"/>
                <a:gd name="connsiteX7" fmla="*/ 1190625 w 1450181"/>
                <a:gd name="connsiteY7" fmla="*/ 16669 h 340519"/>
                <a:gd name="connsiteX8" fmla="*/ 1221581 w 1450181"/>
                <a:gd name="connsiteY8" fmla="*/ 0 h 340519"/>
                <a:gd name="connsiteX9" fmla="*/ 1233488 w 1450181"/>
                <a:gd name="connsiteY9" fmla="*/ 0 h 340519"/>
                <a:gd name="connsiteX10" fmla="*/ 1266825 w 1450181"/>
                <a:gd name="connsiteY10" fmla="*/ 4763 h 340519"/>
                <a:gd name="connsiteX11" fmla="*/ 1450181 w 1450181"/>
                <a:gd name="connsiteY11" fmla="*/ 61913 h 340519"/>
                <a:gd name="connsiteX12" fmla="*/ 1440656 w 1450181"/>
                <a:gd name="connsiteY12" fmla="*/ 190500 h 340519"/>
                <a:gd name="connsiteX13" fmla="*/ 1221581 w 1450181"/>
                <a:gd name="connsiteY13" fmla="*/ 216694 h 340519"/>
                <a:gd name="connsiteX14" fmla="*/ 1104900 w 1450181"/>
                <a:gd name="connsiteY14" fmla="*/ 230981 h 340519"/>
                <a:gd name="connsiteX15" fmla="*/ 973931 w 1450181"/>
                <a:gd name="connsiteY15" fmla="*/ 242888 h 340519"/>
                <a:gd name="connsiteX16" fmla="*/ 854869 w 1450181"/>
                <a:gd name="connsiteY16" fmla="*/ 254794 h 340519"/>
                <a:gd name="connsiteX17" fmla="*/ 683419 w 1450181"/>
                <a:gd name="connsiteY17" fmla="*/ 266700 h 340519"/>
                <a:gd name="connsiteX18" fmla="*/ 466725 w 1450181"/>
                <a:gd name="connsiteY18" fmla="*/ 285750 h 340519"/>
                <a:gd name="connsiteX19" fmla="*/ 383381 w 1450181"/>
                <a:gd name="connsiteY19" fmla="*/ 288131 h 340519"/>
                <a:gd name="connsiteX20" fmla="*/ 304800 w 1450181"/>
                <a:gd name="connsiteY20" fmla="*/ 288131 h 340519"/>
                <a:gd name="connsiteX21" fmla="*/ 230981 w 1450181"/>
                <a:gd name="connsiteY21" fmla="*/ 292894 h 340519"/>
                <a:gd name="connsiteX22" fmla="*/ 157163 w 1450181"/>
                <a:gd name="connsiteY22" fmla="*/ 297656 h 340519"/>
                <a:gd name="connsiteX23" fmla="*/ 66675 w 1450181"/>
                <a:gd name="connsiteY23" fmla="*/ 304800 h 340519"/>
                <a:gd name="connsiteX24" fmla="*/ 35719 w 1450181"/>
                <a:gd name="connsiteY24" fmla="*/ 311944 h 340519"/>
                <a:gd name="connsiteX25" fmla="*/ 2381 w 1450181"/>
                <a:gd name="connsiteY25" fmla="*/ 340519 h 340519"/>
                <a:gd name="connsiteX26" fmla="*/ 0 w 1450181"/>
                <a:gd name="connsiteY26" fmla="*/ 152400 h 340519"/>
                <a:gd name="connsiteX27" fmla="*/ 119063 w 1450181"/>
                <a:gd name="connsiteY27" fmla="*/ 154781 h 340519"/>
                <a:gd name="connsiteX28" fmla="*/ 252413 w 1450181"/>
                <a:gd name="connsiteY28" fmla="*/ 147638 h 340519"/>
                <a:gd name="connsiteX29" fmla="*/ 373856 w 1450181"/>
                <a:gd name="connsiteY29" fmla="*/ 142875 h 340519"/>
                <a:gd name="connsiteX30" fmla="*/ 535781 w 1450181"/>
                <a:gd name="connsiteY30" fmla="*/ 12858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0181" h="340519">
                  <a:moveTo>
                    <a:pt x="535781" y="128588"/>
                  </a:moveTo>
                  <a:lnTo>
                    <a:pt x="733425" y="111919"/>
                  </a:lnTo>
                  <a:lnTo>
                    <a:pt x="862013" y="97631"/>
                  </a:lnTo>
                  <a:lnTo>
                    <a:pt x="935831" y="88106"/>
                  </a:lnTo>
                  <a:lnTo>
                    <a:pt x="1004888" y="76200"/>
                  </a:lnTo>
                  <a:lnTo>
                    <a:pt x="1076325" y="59531"/>
                  </a:lnTo>
                  <a:lnTo>
                    <a:pt x="1135856" y="38100"/>
                  </a:lnTo>
                  <a:lnTo>
                    <a:pt x="1190625" y="16669"/>
                  </a:lnTo>
                  <a:lnTo>
                    <a:pt x="1221581" y="0"/>
                  </a:lnTo>
                  <a:lnTo>
                    <a:pt x="1233488" y="0"/>
                  </a:lnTo>
                  <a:lnTo>
                    <a:pt x="1266825" y="4763"/>
                  </a:lnTo>
                  <a:lnTo>
                    <a:pt x="1450181" y="61913"/>
                  </a:lnTo>
                  <a:lnTo>
                    <a:pt x="1440656" y="190500"/>
                  </a:lnTo>
                  <a:lnTo>
                    <a:pt x="1221581" y="216694"/>
                  </a:lnTo>
                  <a:lnTo>
                    <a:pt x="1104900" y="230981"/>
                  </a:lnTo>
                  <a:lnTo>
                    <a:pt x="973931" y="242888"/>
                  </a:lnTo>
                  <a:lnTo>
                    <a:pt x="854869" y="254794"/>
                  </a:lnTo>
                  <a:lnTo>
                    <a:pt x="683419" y="266700"/>
                  </a:lnTo>
                  <a:lnTo>
                    <a:pt x="466725" y="285750"/>
                  </a:lnTo>
                  <a:lnTo>
                    <a:pt x="383381" y="288131"/>
                  </a:lnTo>
                  <a:lnTo>
                    <a:pt x="304800" y="288131"/>
                  </a:lnTo>
                  <a:lnTo>
                    <a:pt x="230981" y="292894"/>
                  </a:lnTo>
                  <a:lnTo>
                    <a:pt x="157163" y="297656"/>
                  </a:lnTo>
                  <a:lnTo>
                    <a:pt x="66675" y="304800"/>
                  </a:lnTo>
                  <a:lnTo>
                    <a:pt x="35719" y="311944"/>
                  </a:lnTo>
                  <a:lnTo>
                    <a:pt x="2381" y="340519"/>
                  </a:lnTo>
                  <a:cubicBezTo>
                    <a:pt x="1587" y="277813"/>
                    <a:pt x="794" y="215106"/>
                    <a:pt x="0" y="152400"/>
                  </a:cubicBezTo>
                  <a:lnTo>
                    <a:pt x="119063" y="154781"/>
                  </a:lnTo>
                  <a:lnTo>
                    <a:pt x="252413" y="147638"/>
                  </a:lnTo>
                  <a:lnTo>
                    <a:pt x="373856" y="142875"/>
                  </a:lnTo>
                  <a:lnTo>
                    <a:pt x="535781" y="1285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2">
              <a:extLst>
                <a:ext uri="{FF2B5EF4-FFF2-40B4-BE49-F238E27FC236}">
                  <a16:creationId xmlns:a16="http://schemas.microsoft.com/office/drawing/2014/main" id="{80042EB6-55BA-45F0-BE8D-C4DE31744BD0}"/>
                </a:ext>
              </a:extLst>
            </p:cNvPr>
            <p:cNvSpPr/>
            <p:nvPr/>
          </p:nvSpPr>
          <p:spPr>
            <a:xfrm>
              <a:off x="6116638" y="3897313"/>
              <a:ext cx="2178050" cy="1778000"/>
            </a:xfrm>
            <a:custGeom>
              <a:avLst/>
              <a:gdLst>
                <a:gd name="connsiteX0" fmla="*/ 447675 w 2176463"/>
                <a:gd name="connsiteY0" fmla="*/ 373857 h 1776413"/>
                <a:gd name="connsiteX1" fmla="*/ 307182 w 2176463"/>
                <a:gd name="connsiteY1" fmla="*/ 385763 h 1776413"/>
                <a:gd name="connsiteX2" fmla="*/ 202407 w 2176463"/>
                <a:gd name="connsiteY2" fmla="*/ 395288 h 1776413"/>
                <a:gd name="connsiteX3" fmla="*/ 50007 w 2176463"/>
                <a:gd name="connsiteY3" fmla="*/ 404813 h 1776413"/>
                <a:gd name="connsiteX4" fmla="*/ 0 w 2176463"/>
                <a:gd name="connsiteY4" fmla="*/ 250032 h 1776413"/>
                <a:gd name="connsiteX5" fmla="*/ 171450 w 2176463"/>
                <a:gd name="connsiteY5" fmla="*/ 240507 h 1776413"/>
                <a:gd name="connsiteX6" fmla="*/ 335757 w 2176463"/>
                <a:gd name="connsiteY6" fmla="*/ 228600 h 1776413"/>
                <a:gd name="connsiteX7" fmla="*/ 497682 w 2176463"/>
                <a:gd name="connsiteY7" fmla="*/ 211932 h 1776413"/>
                <a:gd name="connsiteX8" fmla="*/ 661988 w 2176463"/>
                <a:gd name="connsiteY8" fmla="*/ 192882 h 1776413"/>
                <a:gd name="connsiteX9" fmla="*/ 783432 w 2176463"/>
                <a:gd name="connsiteY9" fmla="*/ 176213 h 1776413"/>
                <a:gd name="connsiteX10" fmla="*/ 1028700 w 2176463"/>
                <a:gd name="connsiteY10" fmla="*/ 154782 h 1776413"/>
                <a:gd name="connsiteX11" fmla="*/ 1171575 w 2176463"/>
                <a:gd name="connsiteY11" fmla="*/ 140494 h 1776413"/>
                <a:gd name="connsiteX12" fmla="*/ 1331119 w 2176463"/>
                <a:gd name="connsiteY12" fmla="*/ 116682 h 1776413"/>
                <a:gd name="connsiteX13" fmla="*/ 1471613 w 2176463"/>
                <a:gd name="connsiteY13" fmla="*/ 92869 h 1776413"/>
                <a:gd name="connsiteX14" fmla="*/ 1624013 w 2176463"/>
                <a:gd name="connsiteY14" fmla="*/ 61913 h 1776413"/>
                <a:gd name="connsiteX15" fmla="*/ 1762125 w 2176463"/>
                <a:gd name="connsiteY15" fmla="*/ 33338 h 1776413"/>
                <a:gd name="connsiteX16" fmla="*/ 1852613 w 2176463"/>
                <a:gd name="connsiteY16" fmla="*/ 4763 h 1776413"/>
                <a:gd name="connsiteX17" fmla="*/ 1871663 w 2176463"/>
                <a:gd name="connsiteY17" fmla="*/ 0 h 1776413"/>
                <a:gd name="connsiteX18" fmla="*/ 1909763 w 2176463"/>
                <a:gd name="connsiteY18" fmla="*/ 14288 h 1776413"/>
                <a:gd name="connsiteX19" fmla="*/ 1995488 w 2176463"/>
                <a:gd name="connsiteY19" fmla="*/ 50007 h 1776413"/>
                <a:gd name="connsiteX20" fmla="*/ 2062163 w 2176463"/>
                <a:gd name="connsiteY20" fmla="*/ 83344 h 1776413"/>
                <a:gd name="connsiteX21" fmla="*/ 2116932 w 2176463"/>
                <a:gd name="connsiteY21" fmla="*/ 111919 h 1776413"/>
                <a:gd name="connsiteX22" fmla="*/ 2140744 w 2176463"/>
                <a:gd name="connsiteY22" fmla="*/ 128588 h 1776413"/>
                <a:gd name="connsiteX23" fmla="*/ 2157413 w 2176463"/>
                <a:gd name="connsiteY23" fmla="*/ 142875 h 1776413"/>
                <a:gd name="connsiteX24" fmla="*/ 2169319 w 2176463"/>
                <a:gd name="connsiteY24" fmla="*/ 159544 h 1776413"/>
                <a:gd name="connsiteX25" fmla="*/ 2176463 w 2176463"/>
                <a:gd name="connsiteY25" fmla="*/ 178594 h 1776413"/>
                <a:gd name="connsiteX26" fmla="*/ 2176463 w 2176463"/>
                <a:gd name="connsiteY26" fmla="*/ 202407 h 1776413"/>
                <a:gd name="connsiteX27" fmla="*/ 2164557 w 2176463"/>
                <a:gd name="connsiteY27" fmla="*/ 228600 h 1776413"/>
                <a:gd name="connsiteX28" fmla="*/ 2143125 w 2176463"/>
                <a:gd name="connsiteY28" fmla="*/ 257175 h 1776413"/>
                <a:gd name="connsiteX29" fmla="*/ 2133600 w 2176463"/>
                <a:gd name="connsiteY29" fmla="*/ 278607 h 1776413"/>
                <a:gd name="connsiteX30" fmla="*/ 2105025 w 2176463"/>
                <a:gd name="connsiteY30" fmla="*/ 511969 h 1776413"/>
                <a:gd name="connsiteX31" fmla="*/ 2062163 w 2176463"/>
                <a:gd name="connsiteY31" fmla="*/ 873919 h 1776413"/>
                <a:gd name="connsiteX32" fmla="*/ 2031207 w 2176463"/>
                <a:gd name="connsiteY32" fmla="*/ 1150144 h 1776413"/>
                <a:gd name="connsiteX33" fmla="*/ 2016919 w 2176463"/>
                <a:gd name="connsiteY33" fmla="*/ 1252538 h 1776413"/>
                <a:gd name="connsiteX34" fmla="*/ 2007394 w 2176463"/>
                <a:gd name="connsiteY34" fmla="*/ 1352550 h 1776413"/>
                <a:gd name="connsiteX35" fmla="*/ 2002632 w 2176463"/>
                <a:gd name="connsiteY35" fmla="*/ 1400175 h 1776413"/>
                <a:gd name="connsiteX36" fmla="*/ 1988344 w 2176463"/>
                <a:gd name="connsiteY36" fmla="*/ 1450182 h 1776413"/>
                <a:gd name="connsiteX37" fmla="*/ 1966913 w 2176463"/>
                <a:gd name="connsiteY37" fmla="*/ 1509713 h 1776413"/>
                <a:gd name="connsiteX38" fmla="*/ 1935957 w 2176463"/>
                <a:gd name="connsiteY38" fmla="*/ 1571625 h 1776413"/>
                <a:gd name="connsiteX39" fmla="*/ 1907382 w 2176463"/>
                <a:gd name="connsiteY39" fmla="*/ 1621632 h 1776413"/>
                <a:gd name="connsiteX40" fmla="*/ 1881188 w 2176463"/>
                <a:gd name="connsiteY40" fmla="*/ 1657350 h 1776413"/>
                <a:gd name="connsiteX41" fmla="*/ 1847850 w 2176463"/>
                <a:gd name="connsiteY41" fmla="*/ 1695450 h 1776413"/>
                <a:gd name="connsiteX42" fmla="*/ 1797844 w 2176463"/>
                <a:gd name="connsiteY42" fmla="*/ 1740694 h 1776413"/>
                <a:gd name="connsiteX43" fmla="*/ 1759744 w 2176463"/>
                <a:gd name="connsiteY43" fmla="*/ 1769269 h 1776413"/>
                <a:gd name="connsiteX44" fmla="*/ 1740694 w 2176463"/>
                <a:gd name="connsiteY44" fmla="*/ 1776413 h 1776413"/>
                <a:gd name="connsiteX45" fmla="*/ 1724025 w 2176463"/>
                <a:gd name="connsiteY45" fmla="*/ 1776413 h 1776413"/>
                <a:gd name="connsiteX46" fmla="*/ 1709738 w 2176463"/>
                <a:gd name="connsiteY46" fmla="*/ 1764507 h 1776413"/>
                <a:gd name="connsiteX47" fmla="*/ 1695450 w 2176463"/>
                <a:gd name="connsiteY47" fmla="*/ 1740694 h 1776413"/>
                <a:gd name="connsiteX48" fmla="*/ 1690688 w 2176463"/>
                <a:gd name="connsiteY48" fmla="*/ 1702594 h 1776413"/>
                <a:gd name="connsiteX49" fmla="*/ 1690688 w 2176463"/>
                <a:gd name="connsiteY49" fmla="*/ 1681163 h 1776413"/>
                <a:gd name="connsiteX50" fmla="*/ 1743075 w 2176463"/>
                <a:gd name="connsiteY50" fmla="*/ 1276350 h 1776413"/>
                <a:gd name="connsiteX51" fmla="*/ 1754982 w 2176463"/>
                <a:gd name="connsiteY51" fmla="*/ 1235869 h 1776413"/>
                <a:gd name="connsiteX52" fmla="*/ 1764507 w 2176463"/>
                <a:gd name="connsiteY52" fmla="*/ 1171575 h 1776413"/>
                <a:gd name="connsiteX53" fmla="*/ 1793082 w 2176463"/>
                <a:gd name="connsiteY53" fmla="*/ 945357 h 1776413"/>
                <a:gd name="connsiteX54" fmla="*/ 1816894 w 2176463"/>
                <a:gd name="connsiteY54" fmla="*/ 738188 h 1776413"/>
                <a:gd name="connsiteX55" fmla="*/ 1835944 w 2176463"/>
                <a:gd name="connsiteY55" fmla="*/ 497682 h 1776413"/>
                <a:gd name="connsiteX56" fmla="*/ 1843088 w 2176463"/>
                <a:gd name="connsiteY56" fmla="*/ 385763 h 1776413"/>
                <a:gd name="connsiteX57" fmla="*/ 1845469 w 2176463"/>
                <a:gd name="connsiteY57" fmla="*/ 340519 h 1776413"/>
                <a:gd name="connsiteX58" fmla="*/ 1843088 w 2176463"/>
                <a:gd name="connsiteY58" fmla="*/ 309563 h 1776413"/>
                <a:gd name="connsiteX59" fmla="*/ 1838325 w 2176463"/>
                <a:gd name="connsiteY59" fmla="*/ 278607 h 1776413"/>
                <a:gd name="connsiteX60" fmla="*/ 1826419 w 2176463"/>
                <a:gd name="connsiteY60" fmla="*/ 250032 h 1776413"/>
                <a:gd name="connsiteX61" fmla="*/ 1804988 w 2176463"/>
                <a:gd name="connsiteY61" fmla="*/ 230982 h 1776413"/>
                <a:gd name="connsiteX62" fmla="*/ 1778794 w 2176463"/>
                <a:gd name="connsiteY62" fmla="*/ 223838 h 1776413"/>
                <a:gd name="connsiteX63" fmla="*/ 1750219 w 2176463"/>
                <a:gd name="connsiteY63" fmla="*/ 223838 h 1776413"/>
                <a:gd name="connsiteX64" fmla="*/ 1614488 w 2176463"/>
                <a:gd name="connsiteY64" fmla="*/ 242888 h 1776413"/>
                <a:gd name="connsiteX65" fmla="*/ 1290638 w 2176463"/>
                <a:gd name="connsiteY65" fmla="*/ 283369 h 1776413"/>
                <a:gd name="connsiteX66" fmla="*/ 995363 w 2176463"/>
                <a:gd name="connsiteY66" fmla="*/ 314325 h 1776413"/>
                <a:gd name="connsiteX67" fmla="*/ 747713 w 2176463"/>
                <a:gd name="connsiteY67" fmla="*/ 335757 h 1776413"/>
                <a:gd name="connsiteX68" fmla="*/ 602457 w 2176463"/>
                <a:gd name="connsiteY68" fmla="*/ 354807 h 1776413"/>
                <a:gd name="connsiteX69" fmla="*/ 447675 w 2176463"/>
                <a:gd name="connsiteY69" fmla="*/ 373857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76463" h="1776413">
                  <a:moveTo>
                    <a:pt x="447675" y="373857"/>
                  </a:moveTo>
                  <a:lnTo>
                    <a:pt x="307182" y="385763"/>
                  </a:lnTo>
                  <a:lnTo>
                    <a:pt x="202407" y="395288"/>
                  </a:lnTo>
                  <a:lnTo>
                    <a:pt x="50007" y="404813"/>
                  </a:lnTo>
                  <a:lnTo>
                    <a:pt x="0" y="250032"/>
                  </a:lnTo>
                  <a:lnTo>
                    <a:pt x="171450" y="240507"/>
                  </a:lnTo>
                  <a:lnTo>
                    <a:pt x="335757" y="228600"/>
                  </a:lnTo>
                  <a:lnTo>
                    <a:pt x="497682" y="211932"/>
                  </a:lnTo>
                  <a:lnTo>
                    <a:pt x="661988" y="192882"/>
                  </a:lnTo>
                  <a:lnTo>
                    <a:pt x="783432" y="176213"/>
                  </a:lnTo>
                  <a:lnTo>
                    <a:pt x="1028700" y="154782"/>
                  </a:lnTo>
                  <a:lnTo>
                    <a:pt x="1171575" y="140494"/>
                  </a:lnTo>
                  <a:lnTo>
                    <a:pt x="1331119" y="116682"/>
                  </a:lnTo>
                  <a:lnTo>
                    <a:pt x="1471613" y="92869"/>
                  </a:lnTo>
                  <a:lnTo>
                    <a:pt x="1624013" y="61913"/>
                  </a:lnTo>
                  <a:lnTo>
                    <a:pt x="1762125" y="33338"/>
                  </a:lnTo>
                  <a:lnTo>
                    <a:pt x="1852613" y="4763"/>
                  </a:lnTo>
                  <a:lnTo>
                    <a:pt x="1871663" y="0"/>
                  </a:lnTo>
                  <a:lnTo>
                    <a:pt x="1909763" y="14288"/>
                  </a:lnTo>
                  <a:lnTo>
                    <a:pt x="1995488" y="50007"/>
                  </a:lnTo>
                  <a:lnTo>
                    <a:pt x="2062163" y="83344"/>
                  </a:lnTo>
                  <a:lnTo>
                    <a:pt x="2116932" y="111919"/>
                  </a:lnTo>
                  <a:lnTo>
                    <a:pt x="2140744" y="128588"/>
                  </a:lnTo>
                  <a:lnTo>
                    <a:pt x="2157413" y="142875"/>
                  </a:lnTo>
                  <a:lnTo>
                    <a:pt x="2169319" y="159544"/>
                  </a:lnTo>
                  <a:lnTo>
                    <a:pt x="2176463" y="178594"/>
                  </a:lnTo>
                  <a:lnTo>
                    <a:pt x="2176463" y="202407"/>
                  </a:lnTo>
                  <a:lnTo>
                    <a:pt x="2164557" y="228600"/>
                  </a:lnTo>
                  <a:lnTo>
                    <a:pt x="2143125" y="257175"/>
                  </a:lnTo>
                  <a:lnTo>
                    <a:pt x="2133600" y="278607"/>
                  </a:lnTo>
                  <a:lnTo>
                    <a:pt x="2105025" y="511969"/>
                  </a:lnTo>
                  <a:lnTo>
                    <a:pt x="2062163" y="873919"/>
                  </a:lnTo>
                  <a:lnTo>
                    <a:pt x="2031207" y="1150144"/>
                  </a:lnTo>
                  <a:lnTo>
                    <a:pt x="2016919" y="1252538"/>
                  </a:lnTo>
                  <a:lnTo>
                    <a:pt x="2007394" y="1352550"/>
                  </a:lnTo>
                  <a:lnTo>
                    <a:pt x="2002632" y="1400175"/>
                  </a:lnTo>
                  <a:lnTo>
                    <a:pt x="1988344" y="1450182"/>
                  </a:lnTo>
                  <a:lnTo>
                    <a:pt x="1966913" y="1509713"/>
                  </a:lnTo>
                  <a:lnTo>
                    <a:pt x="1935957" y="1571625"/>
                  </a:lnTo>
                  <a:lnTo>
                    <a:pt x="1907382" y="1621632"/>
                  </a:lnTo>
                  <a:lnTo>
                    <a:pt x="1881188" y="1657350"/>
                  </a:lnTo>
                  <a:lnTo>
                    <a:pt x="1847850" y="1695450"/>
                  </a:lnTo>
                  <a:lnTo>
                    <a:pt x="1797844" y="1740694"/>
                  </a:lnTo>
                  <a:lnTo>
                    <a:pt x="1759744" y="1769269"/>
                  </a:lnTo>
                  <a:lnTo>
                    <a:pt x="1740694" y="1776413"/>
                  </a:lnTo>
                  <a:lnTo>
                    <a:pt x="1724025" y="1776413"/>
                  </a:lnTo>
                  <a:lnTo>
                    <a:pt x="1709738" y="1764507"/>
                  </a:lnTo>
                  <a:lnTo>
                    <a:pt x="1695450" y="1740694"/>
                  </a:lnTo>
                  <a:lnTo>
                    <a:pt x="1690688" y="1702594"/>
                  </a:lnTo>
                  <a:lnTo>
                    <a:pt x="1690688" y="1681163"/>
                  </a:lnTo>
                  <a:lnTo>
                    <a:pt x="1743075" y="1276350"/>
                  </a:lnTo>
                  <a:lnTo>
                    <a:pt x="1754982" y="1235869"/>
                  </a:lnTo>
                  <a:lnTo>
                    <a:pt x="1764507" y="1171575"/>
                  </a:lnTo>
                  <a:lnTo>
                    <a:pt x="1793082" y="945357"/>
                  </a:lnTo>
                  <a:lnTo>
                    <a:pt x="1816894" y="738188"/>
                  </a:lnTo>
                  <a:lnTo>
                    <a:pt x="1835944" y="497682"/>
                  </a:lnTo>
                  <a:lnTo>
                    <a:pt x="1843088" y="385763"/>
                  </a:lnTo>
                  <a:lnTo>
                    <a:pt x="1845469" y="340519"/>
                  </a:lnTo>
                  <a:lnTo>
                    <a:pt x="1843088" y="309563"/>
                  </a:lnTo>
                  <a:lnTo>
                    <a:pt x="1838325" y="278607"/>
                  </a:lnTo>
                  <a:lnTo>
                    <a:pt x="1826419" y="250032"/>
                  </a:lnTo>
                  <a:lnTo>
                    <a:pt x="1804988" y="230982"/>
                  </a:lnTo>
                  <a:lnTo>
                    <a:pt x="1778794" y="223838"/>
                  </a:lnTo>
                  <a:lnTo>
                    <a:pt x="1750219" y="223838"/>
                  </a:lnTo>
                  <a:lnTo>
                    <a:pt x="1614488" y="242888"/>
                  </a:lnTo>
                  <a:lnTo>
                    <a:pt x="1290638" y="283369"/>
                  </a:lnTo>
                  <a:lnTo>
                    <a:pt x="995363" y="314325"/>
                  </a:lnTo>
                  <a:lnTo>
                    <a:pt x="747713" y="335757"/>
                  </a:lnTo>
                  <a:lnTo>
                    <a:pt x="602457" y="354807"/>
                  </a:lnTo>
                  <a:lnTo>
                    <a:pt x="447675" y="37385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3">
              <a:extLst>
                <a:ext uri="{FF2B5EF4-FFF2-40B4-BE49-F238E27FC236}">
                  <a16:creationId xmlns:a16="http://schemas.microsoft.com/office/drawing/2014/main" id="{6B4C24BA-43F6-4803-B30A-D8100AD33355}"/>
                </a:ext>
              </a:extLst>
            </p:cNvPr>
            <p:cNvSpPr/>
            <p:nvPr/>
          </p:nvSpPr>
          <p:spPr>
            <a:xfrm>
              <a:off x="7345363" y="5086351"/>
              <a:ext cx="531812" cy="582613"/>
            </a:xfrm>
            <a:custGeom>
              <a:avLst/>
              <a:gdLst>
                <a:gd name="connsiteX0" fmla="*/ 211932 w 531019"/>
                <a:gd name="connsiteY0" fmla="*/ 71438 h 583406"/>
                <a:gd name="connsiteX1" fmla="*/ 347663 w 531019"/>
                <a:gd name="connsiteY1" fmla="*/ 116681 h 583406"/>
                <a:gd name="connsiteX2" fmla="*/ 402432 w 531019"/>
                <a:gd name="connsiteY2" fmla="*/ 130969 h 583406"/>
                <a:gd name="connsiteX3" fmla="*/ 438150 w 531019"/>
                <a:gd name="connsiteY3" fmla="*/ 138113 h 583406"/>
                <a:gd name="connsiteX4" fmla="*/ 464344 w 531019"/>
                <a:gd name="connsiteY4" fmla="*/ 138113 h 583406"/>
                <a:gd name="connsiteX5" fmla="*/ 488157 w 531019"/>
                <a:gd name="connsiteY5" fmla="*/ 126206 h 583406"/>
                <a:gd name="connsiteX6" fmla="*/ 507207 w 531019"/>
                <a:gd name="connsiteY6" fmla="*/ 102394 h 583406"/>
                <a:gd name="connsiteX7" fmla="*/ 521494 w 531019"/>
                <a:gd name="connsiteY7" fmla="*/ 73819 h 583406"/>
                <a:gd name="connsiteX8" fmla="*/ 531019 w 531019"/>
                <a:gd name="connsiteY8" fmla="*/ 23813 h 583406"/>
                <a:gd name="connsiteX9" fmla="*/ 516732 w 531019"/>
                <a:gd name="connsiteY9" fmla="*/ 583406 h 583406"/>
                <a:gd name="connsiteX10" fmla="*/ 495300 w 531019"/>
                <a:gd name="connsiteY10" fmla="*/ 583406 h 583406"/>
                <a:gd name="connsiteX11" fmla="*/ 481013 w 531019"/>
                <a:gd name="connsiteY11" fmla="*/ 569119 h 583406"/>
                <a:gd name="connsiteX12" fmla="*/ 466725 w 531019"/>
                <a:gd name="connsiteY12" fmla="*/ 547688 h 583406"/>
                <a:gd name="connsiteX13" fmla="*/ 461963 w 531019"/>
                <a:gd name="connsiteY13" fmla="*/ 488156 h 583406"/>
                <a:gd name="connsiteX14" fmla="*/ 447675 w 531019"/>
                <a:gd name="connsiteY14" fmla="*/ 452438 h 583406"/>
                <a:gd name="connsiteX15" fmla="*/ 411957 w 531019"/>
                <a:gd name="connsiteY15" fmla="*/ 397669 h 583406"/>
                <a:gd name="connsiteX16" fmla="*/ 369094 w 531019"/>
                <a:gd name="connsiteY16" fmla="*/ 338138 h 583406"/>
                <a:gd name="connsiteX17" fmla="*/ 333375 w 531019"/>
                <a:gd name="connsiteY17" fmla="*/ 300038 h 583406"/>
                <a:gd name="connsiteX18" fmla="*/ 297657 w 531019"/>
                <a:gd name="connsiteY18" fmla="*/ 264319 h 583406"/>
                <a:gd name="connsiteX19" fmla="*/ 238125 w 531019"/>
                <a:gd name="connsiteY19" fmla="*/ 214313 h 583406"/>
                <a:gd name="connsiteX20" fmla="*/ 159544 w 531019"/>
                <a:gd name="connsiteY20" fmla="*/ 161925 h 583406"/>
                <a:gd name="connsiteX21" fmla="*/ 69057 w 531019"/>
                <a:gd name="connsiteY21" fmla="*/ 97631 h 583406"/>
                <a:gd name="connsiteX22" fmla="*/ 19050 w 531019"/>
                <a:gd name="connsiteY22" fmla="*/ 64294 h 583406"/>
                <a:gd name="connsiteX23" fmla="*/ 4763 w 531019"/>
                <a:gd name="connsiteY23" fmla="*/ 45244 h 583406"/>
                <a:gd name="connsiteX24" fmla="*/ 0 w 531019"/>
                <a:gd name="connsiteY24" fmla="*/ 19050 h 583406"/>
                <a:gd name="connsiteX25" fmla="*/ 4763 w 531019"/>
                <a:gd name="connsiteY25" fmla="*/ 7144 h 583406"/>
                <a:gd name="connsiteX26" fmla="*/ 21432 w 531019"/>
                <a:gd name="connsiteY26" fmla="*/ 0 h 583406"/>
                <a:gd name="connsiteX27" fmla="*/ 80963 w 531019"/>
                <a:gd name="connsiteY27" fmla="*/ 23813 h 583406"/>
                <a:gd name="connsiteX28" fmla="*/ 211932 w 531019"/>
                <a:gd name="connsiteY28" fmla="*/ 71438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1019" h="583406">
                  <a:moveTo>
                    <a:pt x="211932" y="71438"/>
                  </a:moveTo>
                  <a:lnTo>
                    <a:pt x="347663" y="116681"/>
                  </a:lnTo>
                  <a:lnTo>
                    <a:pt x="402432" y="130969"/>
                  </a:lnTo>
                  <a:lnTo>
                    <a:pt x="438150" y="138113"/>
                  </a:lnTo>
                  <a:lnTo>
                    <a:pt x="464344" y="138113"/>
                  </a:lnTo>
                  <a:lnTo>
                    <a:pt x="488157" y="126206"/>
                  </a:lnTo>
                  <a:lnTo>
                    <a:pt x="507207" y="102394"/>
                  </a:lnTo>
                  <a:lnTo>
                    <a:pt x="521494" y="73819"/>
                  </a:lnTo>
                  <a:lnTo>
                    <a:pt x="531019" y="23813"/>
                  </a:lnTo>
                  <a:lnTo>
                    <a:pt x="516732" y="583406"/>
                  </a:lnTo>
                  <a:lnTo>
                    <a:pt x="495300" y="583406"/>
                  </a:lnTo>
                  <a:lnTo>
                    <a:pt x="481013" y="569119"/>
                  </a:lnTo>
                  <a:lnTo>
                    <a:pt x="466725" y="547688"/>
                  </a:lnTo>
                  <a:lnTo>
                    <a:pt x="461963" y="488156"/>
                  </a:lnTo>
                  <a:lnTo>
                    <a:pt x="447675" y="452438"/>
                  </a:lnTo>
                  <a:lnTo>
                    <a:pt x="411957" y="397669"/>
                  </a:lnTo>
                  <a:lnTo>
                    <a:pt x="369094" y="338138"/>
                  </a:lnTo>
                  <a:lnTo>
                    <a:pt x="333375" y="300038"/>
                  </a:lnTo>
                  <a:lnTo>
                    <a:pt x="297657" y="264319"/>
                  </a:lnTo>
                  <a:lnTo>
                    <a:pt x="238125" y="214313"/>
                  </a:lnTo>
                  <a:lnTo>
                    <a:pt x="159544" y="161925"/>
                  </a:lnTo>
                  <a:lnTo>
                    <a:pt x="69057" y="97631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80963" y="23813"/>
                  </a:lnTo>
                  <a:lnTo>
                    <a:pt x="211932" y="7143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4">
              <a:extLst>
                <a:ext uri="{FF2B5EF4-FFF2-40B4-BE49-F238E27FC236}">
                  <a16:creationId xmlns:a16="http://schemas.microsoft.com/office/drawing/2014/main" id="{49980244-A500-4AF5-BEBB-53393927691E}"/>
                </a:ext>
              </a:extLst>
            </p:cNvPr>
            <p:cNvSpPr/>
            <p:nvPr/>
          </p:nvSpPr>
          <p:spPr>
            <a:xfrm>
              <a:off x="6704013" y="3441700"/>
              <a:ext cx="444500" cy="2743200"/>
            </a:xfrm>
            <a:custGeom>
              <a:avLst/>
              <a:gdLst>
                <a:gd name="connsiteX0" fmla="*/ 165933 w 444843"/>
                <a:gd name="connsiteY0" fmla="*/ 1175658 h 2743200"/>
                <a:gd name="connsiteX1" fmla="*/ 165933 w 444843"/>
                <a:gd name="connsiteY1" fmla="*/ 935583 h 2743200"/>
                <a:gd name="connsiteX2" fmla="*/ 165933 w 444843"/>
                <a:gd name="connsiteY2" fmla="*/ 780241 h 2743200"/>
                <a:gd name="connsiteX3" fmla="*/ 165933 w 444843"/>
                <a:gd name="connsiteY3" fmla="*/ 360112 h 2743200"/>
                <a:gd name="connsiteX4" fmla="*/ 165933 w 444843"/>
                <a:gd name="connsiteY4" fmla="*/ 321276 h 2743200"/>
                <a:gd name="connsiteX5" fmla="*/ 162403 w 444843"/>
                <a:gd name="connsiteY5" fmla="*/ 282441 h 2743200"/>
                <a:gd name="connsiteX6" fmla="*/ 155342 w 444843"/>
                <a:gd name="connsiteY6" fmla="*/ 243605 h 2743200"/>
                <a:gd name="connsiteX7" fmla="*/ 141220 w 444843"/>
                <a:gd name="connsiteY7" fmla="*/ 197708 h 2743200"/>
                <a:gd name="connsiteX8" fmla="*/ 116506 w 444843"/>
                <a:gd name="connsiteY8" fmla="*/ 148281 h 2743200"/>
                <a:gd name="connsiteX9" fmla="*/ 84732 w 444843"/>
                <a:gd name="connsiteY9" fmla="*/ 102385 h 2743200"/>
                <a:gd name="connsiteX10" fmla="*/ 52957 w 444843"/>
                <a:gd name="connsiteY10" fmla="*/ 70610 h 2743200"/>
                <a:gd name="connsiteX11" fmla="*/ 0 w 444843"/>
                <a:gd name="connsiteY11" fmla="*/ 14122 h 2743200"/>
                <a:gd name="connsiteX12" fmla="*/ 247135 w 444843"/>
                <a:gd name="connsiteY12" fmla="*/ 0 h 2743200"/>
                <a:gd name="connsiteX13" fmla="*/ 314214 w 444843"/>
                <a:gd name="connsiteY13" fmla="*/ 67080 h 2743200"/>
                <a:gd name="connsiteX14" fmla="*/ 367172 w 444843"/>
                <a:gd name="connsiteY14" fmla="*/ 109446 h 2743200"/>
                <a:gd name="connsiteX15" fmla="*/ 413068 w 444843"/>
                <a:gd name="connsiteY15" fmla="*/ 144751 h 2743200"/>
                <a:gd name="connsiteX16" fmla="*/ 427190 w 444843"/>
                <a:gd name="connsiteY16" fmla="*/ 155342 h 2743200"/>
                <a:gd name="connsiteX17" fmla="*/ 434251 w 444843"/>
                <a:gd name="connsiteY17" fmla="*/ 169464 h 2743200"/>
                <a:gd name="connsiteX18" fmla="*/ 441312 w 444843"/>
                <a:gd name="connsiteY18" fmla="*/ 187117 h 2743200"/>
                <a:gd name="connsiteX19" fmla="*/ 444843 w 444843"/>
                <a:gd name="connsiteY19" fmla="*/ 236544 h 2743200"/>
                <a:gd name="connsiteX20" fmla="*/ 441312 w 444843"/>
                <a:gd name="connsiteY20" fmla="*/ 307154 h 2743200"/>
                <a:gd name="connsiteX21" fmla="*/ 434251 w 444843"/>
                <a:gd name="connsiteY21" fmla="*/ 353051 h 2743200"/>
                <a:gd name="connsiteX22" fmla="*/ 434251 w 444843"/>
                <a:gd name="connsiteY22" fmla="*/ 466027 h 2743200"/>
                <a:gd name="connsiteX23" fmla="*/ 437782 w 444843"/>
                <a:gd name="connsiteY23" fmla="*/ 635491 h 2743200"/>
                <a:gd name="connsiteX24" fmla="*/ 430721 w 444843"/>
                <a:gd name="connsiteY24" fmla="*/ 946175 h 2743200"/>
                <a:gd name="connsiteX25" fmla="*/ 420129 w 444843"/>
                <a:gd name="connsiteY25" fmla="*/ 1295695 h 2743200"/>
                <a:gd name="connsiteX26" fmla="*/ 406007 w 444843"/>
                <a:gd name="connsiteY26" fmla="*/ 1758190 h 2743200"/>
                <a:gd name="connsiteX27" fmla="*/ 402477 w 444843"/>
                <a:gd name="connsiteY27" fmla="*/ 1941776 h 2743200"/>
                <a:gd name="connsiteX28" fmla="*/ 395416 w 444843"/>
                <a:gd name="connsiteY28" fmla="*/ 2132424 h 2743200"/>
                <a:gd name="connsiteX29" fmla="*/ 391885 w 444843"/>
                <a:gd name="connsiteY29" fmla="*/ 2273644 h 2743200"/>
                <a:gd name="connsiteX30" fmla="*/ 391885 w 444843"/>
                <a:gd name="connsiteY30" fmla="*/ 2351315 h 2743200"/>
                <a:gd name="connsiteX31" fmla="*/ 374233 w 444843"/>
                <a:gd name="connsiteY31" fmla="*/ 2467821 h 2743200"/>
                <a:gd name="connsiteX32" fmla="*/ 349519 w 444843"/>
                <a:gd name="connsiteY32" fmla="*/ 2605511 h 2743200"/>
                <a:gd name="connsiteX33" fmla="*/ 324806 w 444843"/>
                <a:gd name="connsiteY33" fmla="*/ 2690243 h 2743200"/>
                <a:gd name="connsiteX34" fmla="*/ 300092 w 444843"/>
                <a:gd name="connsiteY34" fmla="*/ 2732609 h 2743200"/>
                <a:gd name="connsiteX35" fmla="*/ 282440 w 444843"/>
                <a:gd name="connsiteY35" fmla="*/ 2743200 h 2743200"/>
                <a:gd name="connsiteX36" fmla="*/ 257726 w 444843"/>
                <a:gd name="connsiteY36" fmla="*/ 2732609 h 2743200"/>
                <a:gd name="connsiteX37" fmla="*/ 236543 w 444843"/>
                <a:gd name="connsiteY37" fmla="*/ 2704365 h 2743200"/>
                <a:gd name="connsiteX38" fmla="*/ 204769 w 444843"/>
                <a:gd name="connsiteY38" fmla="*/ 2644346 h 2743200"/>
                <a:gd name="connsiteX39" fmla="*/ 190647 w 444843"/>
                <a:gd name="connsiteY39" fmla="*/ 2598450 h 2743200"/>
                <a:gd name="connsiteX40" fmla="*/ 190647 w 444843"/>
                <a:gd name="connsiteY40" fmla="*/ 2545492 h 2743200"/>
                <a:gd name="connsiteX41" fmla="*/ 183586 w 444843"/>
                <a:gd name="connsiteY41" fmla="*/ 2453699 h 2743200"/>
                <a:gd name="connsiteX42" fmla="*/ 172994 w 444843"/>
                <a:gd name="connsiteY42" fmla="*/ 2372498 h 2743200"/>
                <a:gd name="connsiteX43" fmla="*/ 169464 w 444843"/>
                <a:gd name="connsiteY43" fmla="*/ 2316010 h 2743200"/>
                <a:gd name="connsiteX44" fmla="*/ 165933 w 444843"/>
                <a:gd name="connsiteY44" fmla="*/ 2206564 h 2743200"/>
                <a:gd name="connsiteX45" fmla="*/ 165933 w 444843"/>
                <a:gd name="connsiteY45" fmla="*/ 1853514 h 2743200"/>
                <a:gd name="connsiteX46" fmla="*/ 165933 w 444843"/>
                <a:gd name="connsiteY46" fmla="*/ 1175658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44843" h="2743200">
                  <a:moveTo>
                    <a:pt x="165933" y="1175658"/>
                  </a:moveTo>
                  <a:lnTo>
                    <a:pt x="165933" y="935583"/>
                  </a:lnTo>
                  <a:lnTo>
                    <a:pt x="165933" y="780241"/>
                  </a:lnTo>
                  <a:lnTo>
                    <a:pt x="165933" y="360112"/>
                  </a:lnTo>
                  <a:lnTo>
                    <a:pt x="165933" y="321276"/>
                  </a:lnTo>
                  <a:lnTo>
                    <a:pt x="162403" y="282441"/>
                  </a:lnTo>
                  <a:lnTo>
                    <a:pt x="155342" y="243605"/>
                  </a:lnTo>
                  <a:lnTo>
                    <a:pt x="141220" y="197708"/>
                  </a:lnTo>
                  <a:lnTo>
                    <a:pt x="116506" y="148281"/>
                  </a:lnTo>
                  <a:lnTo>
                    <a:pt x="84732" y="102385"/>
                  </a:lnTo>
                  <a:lnTo>
                    <a:pt x="52957" y="70610"/>
                  </a:lnTo>
                  <a:lnTo>
                    <a:pt x="0" y="14122"/>
                  </a:lnTo>
                  <a:lnTo>
                    <a:pt x="247135" y="0"/>
                  </a:lnTo>
                  <a:lnTo>
                    <a:pt x="314214" y="67080"/>
                  </a:lnTo>
                  <a:lnTo>
                    <a:pt x="367172" y="109446"/>
                  </a:lnTo>
                  <a:lnTo>
                    <a:pt x="413068" y="144751"/>
                  </a:lnTo>
                  <a:lnTo>
                    <a:pt x="427190" y="155342"/>
                  </a:lnTo>
                  <a:lnTo>
                    <a:pt x="434251" y="169464"/>
                  </a:lnTo>
                  <a:lnTo>
                    <a:pt x="441312" y="187117"/>
                  </a:lnTo>
                  <a:lnTo>
                    <a:pt x="444843" y="236544"/>
                  </a:lnTo>
                  <a:lnTo>
                    <a:pt x="441312" y="307154"/>
                  </a:lnTo>
                  <a:lnTo>
                    <a:pt x="434251" y="353051"/>
                  </a:lnTo>
                  <a:lnTo>
                    <a:pt x="434251" y="466027"/>
                  </a:lnTo>
                  <a:lnTo>
                    <a:pt x="437782" y="635491"/>
                  </a:lnTo>
                  <a:lnTo>
                    <a:pt x="430721" y="946175"/>
                  </a:lnTo>
                  <a:lnTo>
                    <a:pt x="420129" y="1295695"/>
                  </a:lnTo>
                  <a:lnTo>
                    <a:pt x="406007" y="1758190"/>
                  </a:lnTo>
                  <a:cubicBezTo>
                    <a:pt x="404830" y="1819385"/>
                    <a:pt x="403654" y="1880581"/>
                    <a:pt x="402477" y="1941776"/>
                  </a:cubicBezTo>
                  <a:lnTo>
                    <a:pt x="395416" y="2132424"/>
                  </a:lnTo>
                  <a:lnTo>
                    <a:pt x="391885" y="2273644"/>
                  </a:lnTo>
                  <a:lnTo>
                    <a:pt x="391885" y="2351315"/>
                  </a:lnTo>
                  <a:lnTo>
                    <a:pt x="374233" y="2467821"/>
                  </a:lnTo>
                  <a:lnTo>
                    <a:pt x="349519" y="2605511"/>
                  </a:lnTo>
                  <a:lnTo>
                    <a:pt x="324806" y="2690243"/>
                  </a:lnTo>
                  <a:lnTo>
                    <a:pt x="300092" y="2732609"/>
                  </a:lnTo>
                  <a:lnTo>
                    <a:pt x="282440" y="2743200"/>
                  </a:lnTo>
                  <a:lnTo>
                    <a:pt x="257726" y="2732609"/>
                  </a:lnTo>
                  <a:lnTo>
                    <a:pt x="236543" y="2704365"/>
                  </a:lnTo>
                  <a:lnTo>
                    <a:pt x="204769" y="2644346"/>
                  </a:lnTo>
                  <a:lnTo>
                    <a:pt x="190647" y="2598450"/>
                  </a:lnTo>
                  <a:lnTo>
                    <a:pt x="190647" y="2545492"/>
                  </a:lnTo>
                  <a:lnTo>
                    <a:pt x="183586" y="2453699"/>
                  </a:lnTo>
                  <a:lnTo>
                    <a:pt x="172994" y="2372498"/>
                  </a:lnTo>
                  <a:lnTo>
                    <a:pt x="169464" y="2316010"/>
                  </a:lnTo>
                  <a:lnTo>
                    <a:pt x="165933" y="2206564"/>
                  </a:lnTo>
                  <a:lnTo>
                    <a:pt x="165933" y="1853514"/>
                  </a:lnTo>
                  <a:lnTo>
                    <a:pt x="165933" y="117565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FC446999-558C-4321-8C2D-690EC13C420E}"/>
              </a:ext>
            </a:extLst>
          </p:cNvPr>
          <p:cNvGrpSpPr/>
          <p:nvPr/>
        </p:nvGrpSpPr>
        <p:grpSpPr>
          <a:xfrm>
            <a:off x="3652021" y="1417638"/>
            <a:ext cx="4651375" cy="4767262"/>
            <a:chOff x="3643313" y="1417638"/>
            <a:chExt cx="4651375" cy="4767262"/>
          </a:xfrm>
          <a:solidFill>
            <a:schemeClr val="tx1"/>
          </a:solidFill>
        </p:grpSpPr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93CBE08A-2C36-4C92-BCA8-22CA79AE3D6E}"/>
                </a:ext>
              </a:extLst>
            </p:cNvPr>
            <p:cNvSpPr/>
            <p:nvPr/>
          </p:nvSpPr>
          <p:spPr>
            <a:xfrm>
              <a:off x="4141789" y="1517650"/>
              <a:ext cx="896937" cy="1338262"/>
            </a:xfrm>
            <a:custGeom>
              <a:avLst/>
              <a:gdLst>
                <a:gd name="connsiteX0" fmla="*/ 578644 w 897731"/>
                <a:gd name="connsiteY0" fmla="*/ 690562 h 1338262"/>
                <a:gd name="connsiteX1" fmla="*/ 466725 w 897731"/>
                <a:gd name="connsiteY1" fmla="*/ 845343 h 1338262"/>
                <a:gd name="connsiteX2" fmla="*/ 376237 w 897731"/>
                <a:gd name="connsiteY2" fmla="*/ 966787 h 1338262"/>
                <a:gd name="connsiteX3" fmla="*/ 273844 w 897731"/>
                <a:gd name="connsiteY3" fmla="*/ 1109662 h 1338262"/>
                <a:gd name="connsiteX4" fmla="*/ 157162 w 897731"/>
                <a:gd name="connsiteY4" fmla="*/ 1269206 h 1338262"/>
                <a:gd name="connsiteX5" fmla="*/ 107156 w 897731"/>
                <a:gd name="connsiteY5" fmla="*/ 1338262 h 1338262"/>
                <a:gd name="connsiteX6" fmla="*/ 0 w 897731"/>
                <a:gd name="connsiteY6" fmla="*/ 1273968 h 1338262"/>
                <a:gd name="connsiteX7" fmla="*/ 71437 w 897731"/>
                <a:gd name="connsiteY7" fmla="*/ 1138237 h 1338262"/>
                <a:gd name="connsiteX8" fmla="*/ 152400 w 897731"/>
                <a:gd name="connsiteY8" fmla="*/ 1007268 h 1338262"/>
                <a:gd name="connsiteX9" fmla="*/ 252412 w 897731"/>
                <a:gd name="connsiteY9" fmla="*/ 845343 h 1338262"/>
                <a:gd name="connsiteX10" fmla="*/ 364331 w 897731"/>
                <a:gd name="connsiteY10" fmla="*/ 657225 h 1338262"/>
                <a:gd name="connsiteX11" fmla="*/ 485775 w 897731"/>
                <a:gd name="connsiteY11" fmla="*/ 433387 h 1338262"/>
                <a:gd name="connsiteX12" fmla="*/ 516731 w 897731"/>
                <a:gd name="connsiteY12" fmla="*/ 369093 h 1338262"/>
                <a:gd name="connsiteX13" fmla="*/ 538162 w 897731"/>
                <a:gd name="connsiteY13" fmla="*/ 323850 h 1338262"/>
                <a:gd name="connsiteX14" fmla="*/ 557212 w 897731"/>
                <a:gd name="connsiteY14" fmla="*/ 273843 h 1338262"/>
                <a:gd name="connsiteX15" fmla="*/ 564356 w 897731"/>
                <a:gd name="connsiteY15" fmla="*/ 247650 h 1338262"/>
                <a:gd name="connsiteX16" fmla="*/ 564356 w 897731"/>
                <a:gd name="connsiteY16" fmla="*/ 211931 h 1338262"/>
                <a:gd name="connsiteX17" fmla="*/ 557212 w 897731"/>
                <a:gd name="connsiteY17" fmla="*/ 171450 h 1338262"/>
                <a:gd name="connsiteX18" fmla="*/ 540544 w 897731"/>
                <a:gd name="connsiteY18" fmla="*/ 135731 h 1338262"/>
                <a:gd name="connsiteX19" fmla="*/ 519112 w 897731"/>
                <a:gd name="connsiteY19" fmla="*/ 102393 h 1338262"/>
                <a:gd name="connsiteX20" fmla="*/ 497681 w 897731"/>
                <a:gd name="connsiteY20" fmla="*/ 78581 h 1338262"/>
                <a:gd name="connsiteX21" fmla="*/ 476250 w 897731"/>
                <a:gd name="connsiteY21" fmla="*/ 64293 h 1338262"/>
                <a:gd name="connsiteX22" fmla="*/ 464344 w 897731"/>
                <a:gd name="connsiteY22" fmla="*/ 47625 h 1338262"/>
                <a:gd name="connsiteX23" fmla="*/ 459581 w 897731"/>
                <a:gd name="connsiteY23" fmla="*/ 23812 h 1338262"/>
                <a:gd name="connsiteX24" fmla="*/ 464344 w 897731"/>
                <a:gd name="connsiteY24" fmla="*/ 7143 h 1338262"/>
                <a:gd name="connsiteX25" fmla="*/ 476250 w 897731"/>
                <a:gd name="connsiteY25" fmla="*/ 0 h 1338262"/>
                <a:gd name="connsiteX26" fmla="*/ 492919 w 897731"/>
                <a:gd name="connsiteY26" fmla="*/ 2381 h 1338262"/>
                <a:gd name="connsiteX27" fmla="*/ 531019 w 897731"/>
                <a:gd name="connsiteY27" fmla="*/ 19050 h 1338262"/>
                <a:gd name="connsiteX28" fmla="*/ 581025 w 897731"/>
                <a:gd name="connsiteY28" fmla="*/ 30956 h 1338262"/>
                <a:gd name="connsiteX29" fmla="*/ 647700 w 897731"/>
                <a:gd name="connsiteY29" fmla="*/ 54768 h 1338262"/>
                <a:gd name="connsiteX30" fmla="*/ 700087 w 897731"/>
                <a:gd name="connsiteY30" fmla="*/ 80962 h 1338262"/>
                <a:gd name="connsiteX31" fmla="*/ 738187 w 897731"/>
                <a:gd name="connsiteY31" fmla="*/ 102393 h 1338262"/>
                <a:gd name="connsiteX32" fmla="*/ 773906 w 897731"/>
                <a:gd name="connsiteY32" fmla="*/ 128587 h 1338262"/>
                <a:gd name="connsiteX33" fmla="*/ 804862 w 897731"/>
                <a:gd name="connsiteY33" fmla="*/ 157162 h 1338262"/>
                <a:gd name="connsiteX34" fmla="*/ 838200 w 897731"/>
                <a:gd name="connsiteY34" fmla="*/ 190500 h 1338262"/>
                <a:gd name="connsiteX35" fmla="*/ 862012 w 897731"/>
                <a:gd name="connsiteY35" fmla="*/ 216693 h 1338262"/>
                <a:gd name="connsiteX36" fmla="*/ 873919 w 897731"/>
                <a:gd name="connsiteY36" fmla="*/ 235743 h 1338262"/>
                <a:gd name="connsiteX37" fmla="*/ 883444 w 897731"/>
                <a:gd name="connsiteY37" fmla="*/ 257175 h 1338262"/>
                <a:gd name="connsiteX38" fmla="*/ 892969 w 897731"/>
                <a:gd name="connsiteY38" fmla="*/ 285750 h 1338262"/>
                <a:gd name="connsiteX39" fmla="*/ 897731 w 897731"/>
                <a:gd name="connsiteY39" fmla="*/ 319087 h 1338262"/>
                <a:gd name="connsiteX40" fmla="*/ 895350 w 897731"/>
                <a:gd name="connsiteY40" fmla="*/ 338137 h 1338262"/>
                <a:gd name="connsiteX41" fmla="*/ 883444 w 897731"/>
                <a:gd name="connsiteY41" fmla="*/ 359568 h 1338262"/>
                <a:gd name="connsiteX42" fmla="*/ 866775 w 897731"/>
                <a:gd name="connsiteY42" fmla="*/ 376237 h 1338262"/>
                <a:gd name="connsiteX43" fmla="*/ 828675 w 897731"/>
                <a:gd name="connsiteY43" fmla="*/ 390525 h 1338262"/>
                <a:gd name="connsiteX44" fmla="*/ 809625 w 897731"/>
                <a:gd name="connsiteY44" fmla="*/ 395287 h 1338262"/>
                <a:gd name="connsiteX45" fmla="*/ 731044 w 897731"/>
                <a:gd name="connsiteY45" fmla="*/ 485775 h 1338262"/>
                <a:gd name="connsiteX46" fmla="*/ 638175 w 897731"/>
                <a:gd name="connsiteY46" fmla="*/ 614362 h 1338262"/>
                <a:gd name="connsiteX47" fmla="*/ 578644 w 897731"/>
                <a:gd name="connsiteY47" fmla="*/ 690562 h 13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7731" h="1338262">
                  <a:moveTo>
                    <a:pt x="578644" y="690562"/>
                  </a:moveTo>
                  <a:lnTo>
                    <a:pt x="466725" y="845343"/>
                  </a:lnTo>
                  <a:lnTo>
                    <a:pt x="376237" y="966787"/>
                  </a:lnTo>
                  <a:lnTo>
                    <a:pt x="273844" y="1109662"/>
                  </a:lnTo>
                  <a:lnTo>
                    <a:pt x="157162" y="1269206"/>
                  </a:lnTo>
                  <a:lnTo>
                    <a:pt x="107156" y="1338262"/>
                  </a:lnTo>
                  <a:lnTo>
                    <a:pt x="0" y="1273968"/>
                  </a:lnTo>
                  <a:lnTo>
                    <a:pt x="71437" y="1138237"/>
                  </a:lnTo>
                  <a:lnTo>
                    <a:pt x="152400" y="1007268"/>
                  </a:lnTo>
                  <a:lnTo>
                    <a:pt x="252412" y="845343"/>
                  </a:lnTo>
                  <a:lnTo>
                    <a:pt x="364331" y="657225"/>
                  </a:lnTo>
                  <a:lnTo>
                    <a:pt x="485775" y="433387"/>
                  </a:lnTo>
                  <a:lnTo>
                    <a:pt x="516731" y="369093"/>
                  </a:lnTo>
                  <a:lnTo>
                    <a:pt x="538162" y="323850"/>
                  </a:lnTo>
                  <a:lnTo>
                    <a:pt x="557212" y="273843"/>
                  </a:lnTo>
                  <a:lnTo>
                    <a:pt x="564356" y="247650"/>
                  </a:lnTo>
                  <a:lnTo>
                    <a:pt x="564356" y="211931"/>
                  </a:lnTo>
                  <a:lnTo>
                    <a:pt x="557212" y="171450"/>
                  </a:lnTo>
                  <a:lnTo>
                    <a:pt x="540544" y="135731"/>
                  </a:lnTo>
                  <a:lnTo>
                    <a:pt x="519112" y="102393"/>
                  </a:lnTo>
                  <a:lnTo>
                    <a:pt x="497681" y="78581"/>
                  </a:lnTo>
                  <a:lnTo>
                    <a:pt x="476250" y="64293"/>
                  </a:lnTo>
                  <a:lnTo>
                    <a:pt x="464344" y="47625"/>
                  </a:lnTo>
                  <a:lnTo>
                    <a:pt x="459581" y="23812"/>
                  </a:lnTo>
                  <a:lnTo>
                    <a:pt x="464344" y="7143"/>
                  </a:lnTo>
                  <a:lnTo>
                    <a:pt x="476250" y="0"/>
                  </a:lnTo>
                  <a:lnTo>
                    <a:pt x="492919" y="2381"/>
                  </a:lnTo>
                  <a:lnTo>
                    <a:pt x="531019" y="19050"/>
                  </a:lnTo>
                  <a:lnTo>
                    <a:pt x="581025" y="30956"/>
                  </a:lnTo>
                  <a:lnTo>
                    <a:pt x="647700" y="54768"/>
                  </a:lnTo>
                  <a:lnTo>
                    <a:pt x="700087" y="80962"/>
                  </a:lnTo>
                  <a:lnTo>
                    <a:pt x="738187" y="102393"/>
                  </a:lnTo>
                  <a:lnTo>
                    <a:pt x="773906" y="128587"/>
                  </a:lnTo>
                  <a:lnTo>
                    <a:pt x="804862" y="157162"/>
                  </a:lnTo>
                  <a:lnTo>
                    <a:pt x="838200" y="190500"/>
                  </a:lnTo>
                  <a:lnTo>
                    <a:pt x="862012" y="216693"/>
                  </a:lnTo>
                  <a:lnTo>
                    <a:pt x="873919" y="235743"/>
                  </a:lnTo>
                  <a:lnTo>
                    <a:pt x="883444" y="257175"/>
                  </a:lnTo>
                  <a:lnTo>
                    <a:pt x="892969" y="285750"/>
                  </a:lnTo>
                  <a:lnTo>
                    <a:pt x="897731" y="319087"/>
                  </a:lnTo>
                  <a:lnTo>
                    <a:pt x="895350" y="338137"/>
                  </a:lnTo>
                  <a:lnTo>
                    <a:pt x="883444" y="359568"/>
                  </a:lnTo>
                  <a:lnTo>
                    <a:pt x="866775" y="376237"/>
                  </a:lnTo>
                  <a:lnTo>
                    <a:pt x="828675" y="390525"/>
                  </a:lnTo>
                  <a:lnTo>
                    <a:pt x="809625" y="395287"/>
                  </a:lnTo>
                  <a:lnTo>
                    <a:pt x="731044" y="485775"/>
                  </a:lnTo>
                  <a:lnTo>
                    <a:pt x="638175" y="614362"/>
                  </a:lnTo>
                  <a:lnTo>
                    <a:pt x="578644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4">
              <a:extLst>
                <a:ext uri="{FF2B5EF4-FFF2-40B4-BE49-F238E27FC236}">
                  <a16:creationId xmlns:a16="http://schemas.microsoft.com/office/drawing/2014/main" id="{D1EEBE4B-4DB4-4FCB-BAE7-93F7B0FE9039}"/>
                </a:ext>
              </a:extLst>
            </p:cNvPr>
            <p:cNvSpPr/>
            <p:nvPr/>
          </p:nvSpPr>
          <p:spPr>
            <a:xfrm>
              <a:off x="3643313" y="4306888"/>
              <a:ext cx="976312" cy="1255712"/>
            </a:xfrm>
            <a:custGeom>
              <a:avLst/>
              <a:gdLst>
                <a:gd name="connsiteX0" fmla="*/ 419100 w 976312"/>
                <a:gd name="connsiteY0" fmla="*/ 635794 h 1254919"/>
                <a:gd name="connsiteX1" fmla="*/ 454818 w 976312"/>
                <a:gd name="connsiteY1" fmla="*/ 573882 h 1254919"/>
                <a:gd name="connsiteX2" fmla="*/ 485775 w 976312"/>
                <a:gd name="connsiteY2" fmla="*/ 519113 h 1254919"/>
                <a:gd name="connsiteX3" fmla="*/ 514350 w 976312"/>
                <a:gd name="connsiteY3" fmla="*/ 476250 h 1254919"/>
                <a:gd name="connsiteX4" fmla="*/ 547687 w 976312"/>
                <a:gd name="connsiteY4" fmla="*/ 416719 h 1254919"/>
                <a:gd name="connsiteX5" fmla="*/ 573881 w 976312"/>
                <a:gd name="connsiteY5" fmla="*/ 364332 h 1254919"/>
                <a:gd name="connsiteX6" fmla="*/ 585787 w 976312"/>
                <a:gd name="connsiteY6" fmla="*/ 328613 h 1254919"/>
                <a:gd name="connsiteX7" fmla="*/ 602456 w 976312"/>
                <a:gd name="connsiteY7" fmla="*/ 280988 h 1254919"/>
                <a:gd name="connsiteX8" fmla="*/ 614362 w 976312"/>
                <a:gd name="connsiteY8" fmla="*/ 226219 h 1254919"/>
                <a:gd name="connsiteX9" fmla="*/ 614362 w 976312"/>
                <a:gd name="connsiteY9" fmla="*/ 192882 h 1254919"/>
                <a:gd name="connsiteX10" fmla="*/ 602456 w 976312"/>
                <a:gd name="connsiteY10" fmla="*/ 157163 h 1254919"/>
                <a:gd name="connsiteX11" fmla="*/ 573881 w 976312"/>
                <a:gd name="connsiteY11" fmla="*/ 102394 h 1254919"/>
                <a:gd name="connsiteX12" fmla="*/ 552450 w 976312"/>
                <a:gd name="connsiteY12" fmla="*/ 69057 h 1254919"/>
                <a:gd name="connsiteX13" fmla="*/ 540543 w 976312"/>
                <a:gd name="connsiteY13" fmla="*/ 47625 h 1254919"/>
                <a:gd name="connsiteX14" fmla="*/ 535781 w 976312"/>
                <a:gd name="connsiteY14" fmla="*/ 33338 h 1254919"/>
                <a:gd name="connsiteX15" fmla="*/ 533400 w 976312"/>
                <a:gd name="connsiteY15" fmla="*/ 14288 h 1254919"/>
                <a:gd name="connsiteX16" fmla="*/ 538162 w 976312"/>
                <a:gd name="connsiteY16" fmla="*/ 0 h 1254919"/>
                <a:gd name="connsiteX17" fmla="*/ 550068 w 976312"/>
                <a:gd name="connsiteY17" fmla="*/ 0 h 1254919"/>
                <a:gd name="connsiteX18" fmla="*/ 573881 w 976312"/>
                <a:gd name="connsiteY18" fmla="*/ 4763 h 1254919"/>
                <a:gd name="connsiteX19" fmla="*/ 623887 w 976312"/>
                <a:gd name="connsiteY19" fmla="*/ 26194 h 1254919"/>
                <a:gd name="connsiteX20" fmla="*/ 690562 w 976312"/>
                <a:gd name="connsiteY20" fmla="*/ 64294 h 1254919"/>
                <a:gd name="connsiteX21" fmla="*/ 742950 w 976312"/>
                <a:gd name="connsiteY21" fmla="*/ 100013 h 1254919"/>
                <a:gd name="connsiteX22" fmla="*/ 804862 w 976312"/>
                <a:gd name="connsiteY22" fmla="*/ 152400 h 1254919"/>
                <a:gd name="connsiteX23" fmla="*/ 873918 w 976312"/>
                <a:gd name="connsiteY23" fmla="*/ 216694 h 1254919"/>
                <a:gd name="connsiteX24" fmla="*/ 931068 w 976312"/>
                <a:gd name="connsiteY24" fmla="*/ 278607 h 1254919"/>
                <a:gd name="connsiteX25" fmla="*/ 952500 w 976312"/>
                <a:gd name="connsiteY25" fmla="*/ 304800 h 1254919"/>
                <a:gd name="connsiteX26" fmla="*/ 969168 w 976312"/>
                <a:gd name="connsiteY26" fmla="*/ 338138 h 1254919"/>
                <a:gd name="connsiteX27" fmla="*/ 976312 w 976312"/>
                <a:gd name="connsiteY27" fmla="*/ 361950 h 1254919"/>
                <a:gd name="connsiteX28" fmla="*/ 976312 w 976312"/>
                <a:gd name="connsiteY28" fmla="*/ 385763 h 1254919"/>
                <a:gd name="connsiteX29" fmla="*/ 969168 w 976312"/>
                <a:gd name="connsiteY29" fmla="*/ 409575 h 1254919"/>
                <a:gd name="connsiteX30" fmla="*/ 945356 w 976312"/>
                <a:gd name="connsiteY30" fmla="*/ 426244 h 1254919"/>
                <a:gd name="connsiteX31" fmla="*/ 902493 w 976312"/>
                <a:gd name="connsiteY31" fmla="*/ 440532 h 1254919"/>
                <a:gd name="connsiteX32" fmla="*/ 859631 w 976312"/>
                <a:gd name="connsiteY32" fmla="*/ 459582 h 1254919"/>
                <a:gd name="connsiteX33" fmla="*/ 821531 w 976312"/>
                <a:gd name="connsiteY33" fmla="*/ 485775 h 1254919"/>
                <a:gd name="connsiteX34" fmla="*/ 781050 w 976312"/>
                <a:gd name="connsiteY34" fmla="*/ 519113 h 1254919"/>
                <a:gd name="connsiteX35" fmla="*/ 754856 w 976312"/>
                <a:gd name="connsiteY35" fmla="*/ 545307 h 1254919"/>
                <a:gd name="connsiteX36" fmla="*/ 709612 w 976312"/>
                <a:gd name="connsiteY36" fmla="*/ 607219 h 1254919"/>
                <a:gd name="connsiteX37" fmla="*/ 650081 w 976312"/>
                <a:gd name="connsiteY37" fmla="*/ 678657 h 1254919"/>
                <a:gd name="connsiteX38" fmla="*/ 569118 w 976312"/>
                <a:gd name="connsiteY38" fmla="*/ 771525 h 1254919"/>
                <a:gd name="connsiteX39" fmla="*/ 481012 w 976312"/>
                <a:gd name="connsiteY39" fmla="*/ 862013 h 1254919"/>
                <a:gd name="connsiteX40" fmla="*/ 392906 w 976312"/>
                <a:gd name="connsiteY40" fmla="*/ 952500 h 1254919"/>
                <a:gd name="connsiteX41" fmla="*/ 252412 w 976312"/>
                <a:gd name="connsiteY41" fmla="*/ 1081088 h 1254919"/>
                <a:gd name="connsiteX42" fmla="*/ 114300 w 976312"/>
                <a:gd name="connsiteY42" fmla="*/ 1197769 h 1254919"/>
                <a:gd name="connsiteX43" fmla="*/ 50006 w 976312"/>
                <a:gd name="connsiteY43" fmla="*/ 1247775 h 1254919"/>
                <a:gd name="connsiteX44" fmla="*/ 28575 w 976312"/>
                <a:gd name="connsiteY44" fmla="*/ 1254919 h 1254919"/>
                <a:gd name="connsiteX45" fmla="*/ 14287 w 976312"/>
                <a:gd name="connsiteY45" fmla="*/ 1254919 h 1254919"/>
                <a:gd name="connsiteX46" fmla="*/ 4762 w 976312"/>
                <a:gd name="connsiteY46" fmla="*/ 1250157 h 1254919"/>
                <a:gd name="connsiteX47" fmla="*/ 0 w 976312"/>
                <a:gd name="connsiteY47" fmla="*/ 1235869 h 1254919"/>
                <a:gd name="connsiteX48" fmla="*/ 4762 w 976312"/>
                <a:gd name="connsiteY48" fmla="*/ 1209675 h 1254919"/>
                <a:gd name="connsiteX49" fmla="*/ 38100 w 976312"/>
                <a:gd name="connsiteY49" fmla="*/ 1162050 h 1254919"/>
                <a:gd name="connsiteX50" fmla="*/ 97631 w 976312"/>
                <a:gd name="connsiteY50" fmla="*/ 1095375 h 1254919"/>
                <a:gd name="connsiteX51" fmla="*/ 147637 w 976312"/>
                <a:gd name="connsiteY51" fmla="*/ 1031082 h 1254919"/>
                <a:gd name="connsiteX52" fmla="*/ 235743 w 976312"/>
                <a:gd name="connsiteY52" fmla="*/ 909638 h 1254919"/>
                <a:gd name="connsiteX53" fmla="*/ 314325 w 976312"/>
                <a:gd name="connsiteY53" fmla="*/ 797719 h 1254919"/>
                <a:gd name="connsiteX54" fmla="*/ 419100 w 976312"/>
                <a:gd name="connsiteY54" fmla="*/ 6357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76312" h="1254919">
                  <a:moveTo>
                    <a:pt x="419100" y="635794"/>
                  </a:moveTo>
                  <a:lnTo>
                    <a:pt x="454818" y="573882"/>
                  </a:lnTo>
                  <a:lnTo>
                    <a:pt x="485775" y="519113"/>
                  </a:lnTo>
                  <a:lnTo>
                    <a:pt x="514350" y="476250"/>
                  </a:lnTo>
                  <a:lnTo>
                    <a:pt x="547687" y="416719"/>
                  </a:lnTo>
                  <a:lnTo>
                    <a:pt x="573881" y="364332"/>
                  </a:lnTo>
                  <a:lnTo>
                    <a:pt x="585787" y="328613"/>
                  </a:lnTo>
                  <a:lnTo>
                    <a:pt x="602456" y="280988"/>
                  </a:lnTo>
                  <a:lnTo>
                    <a:pt x="614362" y="226219"/>
                  </a:lnTo>
                  <a:lnTo>
                    <a:pt x="614362" y="192882"/>
                  </a:lnTo>
                  <a:lnTo>
                    <a:pt x="602456" y="157163"/>
                  </a:lnTo>
                  <a:lnTo>
                    <a:pt x="573881" y="102394"/>
                  </a:lnTo>
                  <a:lnTo>
                    <a:pt x="552450" y="69057"/>
                  </a:lnTo>
                  <a:lnTo>
                    <a:pt x="540543" y="47625"/>
                  </a:lnTo>
                  <a:lnTo>
                    <a:pt x="535781" y="33338"/>
                  </a:lnTo>
                  <a:lnTo>
                    <a:pt x="533400" y="14288"/>
                  </a:lnTo>
                  <a:lnTo>
                    <a:pt x="538162" y="0"/>
                  </a:lnTo>
                  <a:lnTo>
                    <a:pt x="550068" y="0"/>
                  </a:lnTo>
                  <a:lnTo>
                    <a:pt x="573881" y="4763"/>
                  </a:lnTo>
                  <a:lnTo>
                    <a:pt x="623887" y="26194"/>
                  </a:lnTo>
                  <a:lnTo>
                    <a:pt x="690562" y="64294"/>
                  </a:lnTo>
                  <a:lnTo>
                    <a:pt x="742950" y="100013"/>
                  </a:lnTo>
                  <a:lnTo>
                    <a:pt x="804862" y="152400"/>
                  </a:lnTo>
                  <a:lnTo>
                    <a:pt x="873918" y="216694"/>
                  </a:lnTo>
                  <a:lnTo>
                    <a:pt x="931068" y="278607"/>
                  </a:lnTo>
                  <a:lnTo>
                    <a:pt x="952500" y="304800"/>
                  </a:lnTo>
                  <a:lnTo>
                    <a:pt x="969168" y="338138"/>
                  </a:lnTo>
                  <a:lnTo>
                    <a:pt x="976312" y="361950"/>
                  </a:lnTo>
                  <a:lnTo>
                    <a:pt x="976312" y="385763"/>
                  </a:lnTo>
                  <a:lnTo>
                    <a:pt x="969168" y="409575"/>
                  </a:lnTo>
                  <a:lnTo>
                    <a:pt x="945356" y="426244"/>
                  </a:lnTo>
                  <a:lnTo>
                    <a:pt x="902493" y="440532"/>
                  </a:lnTo>
                  <a:lnTo>
                    <a:pt x="859631" y="459582"/>
                  </a:lnTo>
                  <a:lnTo>
                    <a:pt x="821531" y="485775"/>
                  </a:lnTo>
                  <a:lnTo>
                    <a:pt x="781050" y="519113"/>
                  </a:lnTo>
                  <a:lnTo>
                    <a:pt x="754856" y="545307"/>
                  </a:lnTo>
                  <a:lnTo>
                    <a:pt x="709612" y="607219"/>
                  </a:lnTo>
                  <a:lnTo>
                    <a:pt x="650081" y="678657"/>
                  </a:lnTo>
                  <a:lnTo>
                    <a:pt x="569118" y="771525"/>
                  </a:lnTo>
                  <a:lnTo>
                    <a:pt x="481012" y="862013"/>
                  </a:lnTo>
                  <a:lnTo>
                    <a:pt x="392906" y="952500"/>
                  </a:lnTo>
                  <a:lnTo>
                    <a:pt x="252412" y="1081088"/>
                  </a:lnTo>
                  <a:lnTo>
                    <a:pt x="114300" y="1197769"/>
                  </a:lnTo>
                  <a:lnTo>
                    <a:pt x="50006" y="1247775"/>
                  </a:lnTo>
                  <a:lnTo>
                    <a:pt x="28575" y="1254919"/>
                  </a:lnTo>
                  <a:lnTo>
                    <a:pt x="14287" y="1254919"/>
                  </a:lnTo>
                  <a:lnTo>
                    <a:pt x="4762" y="1250157"/>
                  </a:lnTo>
                  <a:lnTo>
                    <a:pt x="0" y="1235869"/>
                  </a:lnTo>
                  <a:lnTo>
                    <a:pt x="4762" y="1209675"/>
                  </a:lnTo>
                  <a:lnTo>
                    <a:pt x="38100" y="1162050"/>
                  </a:lnTo>
                  <a:lnTo>
                    <a:pt x="97631" y="1095375"/>
                  </a:lnTo>
                  <a:lnTo>
                    <a:pt x="147637" y="1031082"/>
                  </a:lnTo>
                  <a:lnTo>
                    <a:pt x="235743" y="909638"/>
                  </a:lnTo>
                  <a:lnTo>
                    <a:pt x="314325" y="797719"/>
                  </a:lnTo>
                  <a:lnTo>
                    <a:pt x="419100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5">
              <a:extLst>
                <a:ext uri="{FF2B5EF4-FFF2-40B4-BE49-F238E27FC236}">
                  <a16:creationId xmlns:a16="http://schemas.microsoft.com/office/drawing/2014/main" id="{533465E0-3162-4AD1-93B2-28B6B96E9EAB}"/>
                </a:ext>
              </a:extLst>
            </p:cNvPr>
            <p:cNvSpPr/>
            <p:nvPr/>
          </p:nvSpPr>
          <p:spPr>
            <a:xfrm>
              <a:off x="5278439" y="4090988"/>
              <a:ext cx="407987" cy="995362"/>
            </a:xfrm>
            <a:custGeom>
              <a:avLst/>
              <a:gdLst>
                <a:gd name="connsiteX0" fmla="*/ 95250 w 407194"/>
                <a:gd name="connsiteY0" fmla="*/ 359568 h 995362"/>
                <a:gd name="connsiteX1" fmla="*/ 57150 w 407194"/>
                <a:gd name="connsiteY1" fmla="*/ 219075 h 995362"/>
                <a:gd name="connsiteX2" fmla="*/ 11907 w 407194"/>
                <a:gd name="connsiteY2" fmla="*/ 71437 h 995362"/>
                <a:gd name="connsiteX3" fmla="*/ 0 w 407194"/>
                <a:gd name="connsiteY3" fmla="*/ 33337 h 995362"/>
                <a:gd name="connsiteX4" fmla="*/ 0 w 407194"/>
                <a:gd name="connsiteY4" fmla="*/ 14287 h 995362"/>
                <a:gd name="connsiteX5" fmla="*/ 7144 w 407194"/>
                <a:gd name="connsiteY5" fmla="*/ 0 h 995362"/>
                <a:gd name="connsiteX6" fmla="*/ 28575 w 407194"/>
                <a:gd name="connsiteY6" fmla="*/ 7143 h 995362"/>
                <a:gd name="connsiteX7" fmla="*/ 114300 w 407194"/>
                <a:gd name="connsiteY7" fmla="*/ 85725 h 995362"/>
                <a:gd name="connsiteX8" fmla="*/ 171450 w 407194"/>
                <a:gd name="connsiteY8" fmla="*/ 142875 h 995362"/>
                <a:gd name="connsiteX9" fmla="*/ 221457 w 407194"/>
                <a:gd name="connsiteY9" fmla="*/ 195262 h 995362"/>
                <a:gd name="connsiteX10" fmla="*/ 280988 w 407194"/>
                <a:gd name="connsiteY10" fmla="*/ 261937 h 995362"/>
                <a:gd name="connsiteX11" fmla="*/ 321469 w 407194"/>
                <a:gd name="connsiteY11" fmla="*/ 314325 h 995362"/>
                <a:gd name="connsiteX12" fmla="*/ 340519 w 407194"/>
                <a:gd name="connsiteY12" fmla="*/ 345281 h 995362"/>
                <a:gd name="connsiteX13" fmla="*/ 352425 w 407194"/>
                <a:gd name="connsiteY13" fmla="*/ 381000 h 995362"/>
                <a:gd name="connsiteX14" fmla="*/ 369094 w 407194"/>
                <a:gd name="connsiteY14" fmla="*/ 447675 h 995362"/>
                <a:gd name="connsiteX15" fmla="*/ 383382 w 407194"/>
                <a:gd name="connsiteY15" fmla="*/ 521493 h 995362"/>
                <a:gd name="connsiteX16" fmla="*/ 392907 w 407194"/>
                <a:gd name="connsiteY16" fmla="*/ 578643 h 995362"/>
                <a:gd name="connsiteX17" fmla="*/ 400050 w 407194"/>
                <a:gd name="connsiteY17" fmla="*/ 638175 h 995362"/>
                <a:gd name="connsiteX18" fmla="*/ 407194 w 407194"/>
                <a:gd name="connsiteY18" fmla="*/ 721518 h 995362"/>
                <a:gd name="connsiteX19" fmla="*/ 407194 w 407194"/>
                <a:gd name="connsiteY19" fmla="*/ 790575 h 995362"/>
                <a:gd name="connsiteX20" fmla="*/ 407194 w 407194"/>
                <a:gd name="connsiteY20" fmla="*/ 842962 h 995362"/>
                <a:gd name="connsiteX21" fmla="*/ 402432 w 407194"/>
                <a:gd name="connsiteY21" fmla="*/ 888206 h 995362"/>
                <a:gd name="connsiteX22" fmla="*/ 388144 w 407194"/>
                <a:gd name="connsiteY22" fmla="*/ 933450 h 995362"/>
                <a:gd name="connsiteX23" fmla="*/ 369094 w 407194"/>
                <a:gd name="connsiteY23" fmla="*/ 973931 h 995362"/>
                <a:gd name="connsiteX24" fmla="*/ 345282 w 407194"/>
                <a:gd name="connsiteY24" fmla="*/ 992981 h 995362"/>
                <a:gd name="connsiteX25" fmla="*/ 326232 w 407194"/>
                <a:gd name="connsiteY25" fmla="*/ 995362 h 995362"/>
                <a:gd name="connsiteX26" fmla="*/ 292894 w 407194"/>
                <a:gd name="connsiteY26" fmla="*/ 981075 h 995362"/>
                <a:gd name="connsiteX27" fmla="*/ 269082 w 407194"/>
                <a:gd name="connsiteY27" fmla="*/ 964406 h 995362"/>
                <a:gd name="connsiteX28" fmla="*/ 247650 w 407194"/>
                <a:gd name="connsiteY28" fmla="*/ 942975 h 995362"/>
                <a:gd name="connsiteX29" fmla="*/ 230982 w 407194"/>
                <a:gd name="connsiteY29" fmla="*/ 916781 h 995362"/>
                <a:gd name="connsiteX30" fmla="*/ 214313 w 407194"/>
                <a:gd name="connsiteY30" fmla="*/ 876300 h 995362"/>
                <a:gd name="connsiteX31" fmla="*/ 204788 w 407194"/>
                <a:gd name="connsiteY31" fmla="*/ 842962 h 995362"/>
                <a:gd name="connsiteX32" fmla="*/ 183357 w 407194"/>
                <a:gd name="connsiteY32" fmla="*/ 731043 h 995362"/>
                <a:gd name="connsiteX33" fmla="*/ 142875 w 407194"/>
                <a:gd name="connsiteY33" fmla="*/ 552450 h 995362"/>
                <a:gd name="connsiteX34" fmla="*/ 95250 w 407194"/>
                <a:gd name="connsiteY34" fmla="*/ 359568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7194" h="995362">
                  <a:moveTo>
                    <a:pt x="95250" y="359568"/>
                  </a:moveTo>
                  <a:lnTo>
                    <a:pt x="57150" y="219075"/>
                  </a:lnTo>
                  <a:lnTo>
                    <a:pt x="11907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0"/>
                  </a:lnTo>
                  <a:lnTo>
                    <a:pt x="28575" y="7143"/>
                  </a:lnTo>
                  <a:lnTo>
                    <a:pt x="114300" y="85725"/>
                  </a:lnTo>
                  <a:lnTo>
                    <a:pt x="171450" y="142875"/>
                  </a:lnTo>
                  <a:lnTo>
                    <a:pt x="221457" y="195262"/>
                  </a:lnTo>
                  <a:lnTo>
                    <a:pt x="280988" y="261937"/>
                  </a:lnTo>
                  <a:lnTo>
                    <a:pt x="321469" y="314325"/>
                  </a:lnTo>
                  <a:lnTo>
                    <a:pt x="340519" y="345281"/>
                  </a:lnTo>
                  <a:lnTo>
                    <a:pt x="352425" y="381000"/>
                  </a:lnTo>
                  <a:lnTo>
                    <a:pt x="369094" y="447675"/>
                  </a:lnTo>
                  <a:lnTo>
                    <a:pt x="383382" y="521493"/>
                  </a:lnTo>
                  <a:lnTo>
                    <a:pt x="392907" y="578643"/>
                  </a:lnTo>
                  <a:lnTo>
                    <a:pt x="400050" y="638175"/>
                  </a:lnTo>
                  <a:lnTo>
                    <a:pt x="407194" y="721518"/>
                  </a:lnTo>
                  <a:lnTo>
                    <a:pt x="407194" y="790575"/>
                  </a:lnTo>
                  <a:lnTo>
                    <a:pt x="407194" y="842962"/>
                  </a:lnTo>
                  <a:lnTo>
                    <a:pt x="402432" y="888206"/>
                  </a:lnTo>
                  <a:lnTo>
                    <a:pt x="388144" y="933450"/>
                  </a:lnTo>
                  <a:lnTo>
                    <a:pt x="369094" y="973931"/>
                  </a:lnTo>
                  <a:lnTo>
                    <a:pt x="345282" y="992981"/>
                  </a:lnTo>
                  <a:lnTo>
                    <a:pt x="326232" y="995362"/>
                  </a:lnTo>
                  <a:lnTo>
                    <a:pt x="292894" y="981075"/>
                  </a:lnTo>
                  <a:lnTo>
                    <a:pt x="269082" y="964406"/>
                  </a:lnTo>
                  <a:lnTo>
                    <a:pt x="247650" y="942975"/>
                  </a:lnTo>
                  <a:lnTo>
                    <a:pt x="230982" y="916781"/>
                  </a:lnTo>
                  <a:lnTo>
                    <a:pt x="214313" y="876300"/>
                  </a:lnTo>
                  <a:lnTo>
                    <a:pt x="204788" y="842962"/>
                  </a:lnTo>
                  <a:lnTo>
                    <a:pt x="183357" y="731043"/>
                  </a:lnTo>
                  <a:lnTo>
                    <a:pt x="142875" y="552450"/>
                  </a:lnTo>
                  <a:lnTo>
                    <a:pt x="95250" y="3595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7">
              <a:extLst>
                <a:ext uri="{FF2B5EF4-FFF2-40B4-BE49-F238E27FC236}">
                  <a16:creationId xmlns:a16="http://schemas.microsoft.com/office/drawing/2014/main" id="{EFBC7193-DFE7-4DCC-8EC9-FD78A936BE5C}"/>
                </a:ext>
              </a:extLst>
            </p:cNvPr>
            <p:cNvSpPr/>
            <p:nvPr/>
          </p:nvSpPr>
          <p:spPr>
            <a:xfrm>
              <a:off x="6457951" y="1417638"/>
              <a:ext cx="722313" cy="850900"/>
            </a:xfrm>
            <a:custGeom>
              <a:avLst/>
              <a:gdLst>
                <a:gd name="connsiteX0" fmla="*/ 214313 w 721519"/>
                <a:gd name="connsiteY0" fmla="*/ 490537 h 852487"/>
                <a:gd name="connsiteX1" fmla="*/ 266700 w 721519"/>
                <a:gd name="connsiteY1" fmla="*/ 397669 h 852487"/>
                <a:gd name="connsiteX2" fmla="*/ 309563 w 721519"/>
                <a:gd name="connsiteY2" fmla="*/ 321469 h 852487"/>
                <a:gd name="connsiteX3" fmla="*/ 338138 w 721519"/>
                <a:gd name="connsiteY3" fmla="*/ 259556 h 852487"/>
                <a:gd name="connsiteX4" fmla="*/ 352425 w 721519"/>
                <a:gd name="connsiteY4" fmla="*/ 226219 h 852487"/>
                <a:gd name="connsiteX5" fmla="*/ 357188 w 721519"/>
                <a:gd name="connsiteY5" fmla="*/ 197644 h 852487"/>
                <a:gd name="connsiteX6" fmla="*/ 354806 w 721519"/>
                <a:gd name="connsiteY6" fmla="*/ 164306 h 852487"/>
                <a:gd name="connsiteX7" fmla="*/ 342900 w 721519"/>
                <a:gd name="connsiteY7" fmla="*/ 140494 h 852487"/>
                <a:gd name="connsiteX8" fmla="*/ 328613 w 721519"/>
                <a:gd name="connsiteY8" fmla="*/ 123825 h 852487"/>
                <a:gd name="connsiteX9" fmla="*/ 309563 w 721519"/>
                <a:gd name="connsiteY9" fmla="*/ 104775 h 852487"/>
                <a:gd name="connsiteX10" fmla="*/ 276225 w 721519"/>
                <a:gd name="connsiteY10" fmla="*/ 83344 h 852487"/>
                <a:gd name="connsiteX11" fmla="*/ 242888 w 721519"/>
                <a:gd name="connsiteY11" fmla="*/ 64294 h 852487"/>
                <a:gd name="connsiteX12" fmla="*/ 226219 w 721519"/>
                <a:gd name="connsiteY12" fmla="*/ 50006 h 852487"/>
                <a:gd name="connsiteX13" fmla="*/ 211931 w 721519"/>
                <a:gd name="connsiteY13" fmla="*/ 33337 h 852487"/>
                <a:gd name="connsiteX14" fmla="*/ 209550 w 721519"/>
                <a:gd name="connsiteY14" fmla="*/ 19050 h 852487"/>
                <a:gd name="connsiteX15" fmla="*/ 214313 w 721519"/>
                <a:gd name="connsiteY15" fmla="*/ 7144 h 852487"/>
                <a:gd name="connsiteX16" fmla="*/ 242888 w 721519"/>
                <a:gd name="connsiteY16" fmla="*/ 0 h 852487"/>
                <a:gd name="connsiteX17" fmla="*/ 319088 w 721519"/>
                <a:gd name="connsiteY17" fmla="*/ 0 h 852487"/>
                <a:gd name="connsiteX18" fmla="*/ 390525 w 721519"/>
                <a:gd name="connsiteY18" fmla="*/ 9525 h 852487"/>
                <a:gd name="connsiteX19" fmla="*/ 471488 w 721519"/>
                <a:gd name="connsiteY19" fmla="*/ 28575 h 852487"/>
                <a:gd name="connsiteX20" fmla="*/ 519113 w 721519"/>
                <a:gd name="connsiteY20" fmla="*/ 47625 h 852487"/>
                <a:gd name="connsiteX21" fmla="*/ 552450 w 721519"/>
                <a:gd name="connsiteY21" fmla="*/ 64294 h 852487"/>
                <a:gd name="connsiteX22" fmla="*/ 592931 w 721519"/>
                <a:gd name="connsiteY22" fmla="*/ 92869 h 852487"/>
                <a:gd name="connsiteX23" fmla="*/ 621506 w 721519"/>
                <a:gd name="connsiteY23" fmla="*/ 121444 h 852487"/>
                <a:gd name="connsiteX24" fmla="*/ 633413 w 721519"/>
                <a:gd name="connsiteY24" fmla="*/ 135731 h 852487"/>
                <a:gd name="connsiteX25" fmla="*/ 657225 w 721519"/>
                <a:gd name="connsiteY25" fmla="*/ 150019 h 852487"/>
                <a:gd name="connsiteX26" fmla="*/ 673894 w 721519"/>
                <a:gd name="connsiteY26" fmla="*/ 161925 h 852487"/>
                <a:gd name="connsiteX27" fmla="*/ 700088 w 721519"/>
                <a:gd name="connsiteY27" fmla="*/ 183356 h 852487"/>
                <a:gd name="connsiteX28" fmla="*/ 714375 w 721519"/>
                <a:gd name="connsiteY28" fmla="*/ 200025 h 852487"/>
                <a:gd name="connsiteX29" fmla="*/ 719138 w 721519"/>
                <a:gd name="connsiteY29" fmla="*/ 209550 h 852487"/>
                <a:gd name="connsiteX30" fmla="*/ 721519 w 721519"/>
                <a:gd name="connsiteY30" fmla="*/ 221456 h 852487"/>
                <a:gd name="connsiteX31" fmla="*/ 719138 w 721519"/>
                <a:gd name="connsiteY31" fmla="*/ 238125 h 852487"/>
                <a:gd name="connsiteX32" fmla="*/ 707231 w 721519"/>
                <a:gd name="connsiteY32" fmla="*/ 259556 h 852487"/>
                <a:gd name="connsiteX33" fmla="*/ 681038 w 721519"/>
                <a:gd name="connsiteY33" fmla="*/ 278606 h 852487"/>
                <a:gd name="connsiteX34" fmla="*/ 657225 w 721519"/>
                <a:gd name="connsiteY34" fmla="*/ 292894 h 852487"/>
                <a:gd name="connsiteX35" fmla="*/ 573881 w 721519"/>
                <a:gd name="connsiteY35" fmla="*/ 383381 h 852487"/>
                <a:gd name="connsiteX36" fmla="*/ 473869 w 721519"/>
                <a:gd name="connsiteY36" fmla="*/ 488156 h 852487"/>
                <a:gd name="connsiteX37" fmla="*/ 376238 w 721519"/>
                <a:gd name="connsiteY37" fmla="*/ 588169 h 852487"/>
                <a:gd name="connsiteX38" fmla="*/ 223838 w 721519"/>
                <a:gd name="connsiteY38" fmla="*/ 726281 h 852487"/>
                <a:gd name="connsiteX39" fmla="*/ 83344 w 721519"/>
                <a:gd name="connsiteY39" fmla="*/ 850106 h 852487"/>
                <a:gd name="connsiteX40" fmla="*/ 0 w 721519"/>
                <a:gd name="connsiteY40" fmla="*/ 852487 h 852487"/>
                <a:gd name="connsiteX41" fmla="*/ 111919 w 721519"/>
                <a:gd name="connsiteY41" fmla="*/ 669131 h 852487"/>
                <a:gd name="connsiteX42" fmla="*/ 214313 w 721519"/>
                <a:gd name="connsiteY42" fmla="*/ 490537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1519" h="852487">
                  <a:moveTo>
                    <a:pt x="214313" y="490537"/>
                  </a:moveTo>
                  <a:lnTo>
                    <a:pt x="266700" y="397669"/>
                  </a:lnTo>
                  <a:lnTo>
                    <a:pt x="309563" y="321469"/>
                  </a:lnTo>
                  <a:lnTo>
                    <a:pt x="338138" y="259556"/>
                  </a:lnTo>
                  <a:lnTo>
                    <a:pt x="352425" y="226219"/>
                  </a:lnTo>
                  <a:lnTo>
                    <a:pt x="357188" y="197644"/>
                  </a:lnTo>
                  <a:lnTo>
                    <a:pt x="354806" y="164306"/>
                  </a:lnTo>
                  <a:lnTo>
                    <a:pt x="342900" y="140494"/>
                  </a:lnTo>
                  <a:lnTo>
                    <a:pt x="328613" y="123825"/>
                  </a:lnTo>
                  <a:lnTo>
                    <a:pt x="309563" y="104775"/>
                  </a:lnTo>
                  <a:lnTo>
                    <a:pt x="276225" y="83344"/>
                  </a:lnTo>
                  <a:lnTo>
                    <a:pt x="242888" y="64294"/>
                  </a:lnTo>
                  <a:lnTo>
                    <a:pt x="226219" y="50006"/>
                  </a:lnTo>
                  <a:lnTo>
                    <a:pt x="211931" y="33337"/>
                  </a:lnTo>
                  <a:lnTo>
                    <a:pt x="209550" y="19050"/>
                  </a:lnTo>
                  <a:lnTo>
                    <a:pt x="214313" y="7144"/>
                  </a:lnTo>
                  <a:lnTo>
                    <a:pt x="242888" y="0"/>
                  </a:lnTo>
                  <a:lnTo>
                    <a:pt x="319088" y="0"/>
                  </a:lnTo>
                  <a:lnTo>
                    <a:pt x="390525" y="9525"/>
                  </a:lnTo>
                  <a:lnTo>
                    <a:pt x="471488" y="28575"/>
                  </a:lnTo>
                  <a:lnTo>
                    <a:pt x="519113" y="47625"/>
                  </a:lnTo>
                  <a:lnTo>
                    <a:pt x="552450" y="64294"/>
                  </a:lnTo>
                  <a:lnTo>
                    <a:pt x="592931" y="92869"/>
                  </a:lnTo>
                  <a:lnTo>
                    <a:pt x="621506" y="121444"/>
                  </a:lnTo>
                  <a:lnTo>
                    <a:pt x="633413" y="135731"/>
                  </a:lnTo>
                  <a:lnTo>
                    <a:pt x="657225" y="150019"/>
                  </a:lnTo>
                  <a:lnTo>
                    <a:pt x="673894" y="161925"/>
                  </a:lnTo>
                  <a:lnTo>
                    <a:pt x="700088" y="183356"/>
                  </a:lnTo>
                  <a:lnTo>
                    <a:pt x="714375" y="200025"/>
                  </a:lnTo>
                  <a:lnTo>
                    <a:pt x="719138" y="209550"/>
                  </a:lnTo>
                  <a:lnTo>
                    <a:pt x="721519" y="221456"/>
                  </a:lnTo>
                  <a:lnTo>
                    <a:pt x="719138" y="238125"/>
                  </a:lnTo>
                  <a:lnTo>
                    <a:pt x="707231" y="259556"/>
                  </a:lnTo>
                  <a:lnTo>
                    <a:pt x="681038" y="278606"/>
                  </a:lnTo>
                  <a:lnTo>
                    <a:pt x="657225" y="292894"/>
                  </a:lnTo>
                  <a:lnTo>
                    <a:pt x="573881" y="383381"/>
                  </a:lnTo>
                  <a:lnTo>
                    <a:pt x="473869" y="488156"/>
                  </a:lnTo>
                  <a:lnTo>
                    <a:pt x="376238" y="588169"/>
                  </a:lnTo>
                  <a:lnTo>
                    <a:pt x="223838" y="726281"/>
                  </a:lnTo>
                  <a:lnTo>
                    <a:pt x="83344" y="850106"/>
                  </a:lnTo>
                  <a:lnTo>
                    <a:pt x="0" y="852487"/>
                  </a:lnTo>
                  <a:lnTo>
                    <a:pt x="111919" y="669131"/>
                  </a:lnTo>
                  <a:lnTo>
                    <a:pt x="214313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41">
              <a:extLst>
                <a:ext uri="{FF2B5EF4-FFF2-40B4-BE49-F238E27FC236}">
                  <a16:creationId xmlns:a16="http://schemas.microsoft.com/office/drawing/2014/main" id="{DBE8907E-FDAC-41E7-A08B-53B1DD61D300}"/>
                </a:ext>
              </a:extLst>
            </p:cNvPr>
            <p:cNvSpPr/>
            <p:nvPr/>
          </p:nvSpPr>
          <p:spPr>
            <a:xfrm>
              <a:off x="5811839" y="4030663"/>
              <a:ext cx="409575" cy="1524000"/>
            </a:xfrm>
            <a:custGeom>
              <a:avLst/>
              <a:gdLst>
                <a:gd name="connsiteX0" fmla="*/ 402432 w 409575"/>
                <a:gd name="connsiteY0" fmla="*/ 473869 h 1524000"/>
                <a:gd name="connsiteX1" fmla="*/ 409575 w 409575"/>
                <a:gd name="connsiteY1" fmla="*/ 242888 h 1524000"/>
                <a:gd name="connsiteX2" fmla="*/ 338138 w 409575"/>
                <a:gd name="connsiteY2" fmla="*/ 107157 h 1524000"/>
                <a:gd name="connsiteX3" fmla="*/ 311944 w 409575"/>
                <a:gd name="connsiteY3" fmla="*/ 83344 h 1524000"/>
                <a:gd name="connsiteX4" fmla="*/ 266700 w 409575"/>
                <a:gd name="connsiteY4" fmla="*/ 52388 h 1524000"/>
                <a:gd name="connsiteX5" fmla="*/ 238125 w 409575"/>
                <a:gd name="connsiteY5" fmla="*/ 38100 h 1524000"/>
                <a:gd name="connsiteX6" fmla="*/ 197644 w 409575"/>
                <a:gd name="connsiteY6" fmla="*/ 21432 h 1524000"/>
                <a:gd name="connsiteX7" fmla="*/ 157163 w 409575"/>
                <a:gd name="connsiteY7" fmla="*/ 9525 h 1524000"/>
                <a:gd name="connsiteX8" fmla="*/ 111919 w 409575"/>
                <a:gd name="connsiteY8" fmla="*/ 2382 h 1524000"/>
                <a:gd name="connsiteX9" fmla="*/ 57150 w 409575"/>
                <a:gd name="connsiteY9" fmla="*/ 0 h 1524000"/>
                <a:gd name="connsiteX10" fmla="*/ 26194 w 409575"/>
                <a:gd name="connsiteY10" fmla="*/ 4763 h 1524000"/>
                <a:gd name="connsiteX11" fmla="*/ 7144 w 409575"/>
                <a:gd name="connsiteY11" fmla="*/ 14288 h 1524000"/>
                <a:gd name="connsiteX12" fmla="*/ 0 w 409575"/>
                <a:gd name="connsiteY12" fmla="*/ 28575 h 1524000"/>
                <a:gd name="connsiteX13" fmla="*/ 2382 w 409575"/>
                <a:gd name="connsiteY13" fmla="*/ 54769 h 1524000"/>
                <a:gd name="connsiteX14" fmla="*/ 14288 w 409575"/>
                <a:gd name="connsiteY14" fmla="*/ 71438 h 1524000"/>
                <a:gd name="connsiteX15" fmla="*/ 40482 w 409575"/>
                <a:gd name="connsiteY15" fmla="*/ 85725 h 1524000"/>
                <a:gd name="connsiteX16" fmla="*/ 71438 w 409575"/>
                <a:gd name="connsiteY16" fmla="*/ 109538 h 1524000"/>
                <a:gd name="connsiteX17" fmla="*/ 92869 w 409575"/>
                <a:gd name="connsiteY17" fmla="*/ 128588 h 1524000"/>
                <a:gd name="connsiteX18" fmla="*/ 116682 w 409575"/>
                <a:gd name="connsiteY18" fmla="*/ 150019 h 1524000"/>
                <a:gd name="connsiteX19" fmla="*/ 133350 w 409575"/>
                <a:gd name="connsiteY19" fmla="*/ 171450 h 1524000"/>
                <a:gd name="connsiteX20" fmla="*/ 152400 w 409575"/>
                <a:gd name="connsiteY20" fmla="*/ 204788 h 1524000"/>
                <a:gd name="connsiteX21" fmla="*/ 159544 w 409575"/>
                <a:gd name="connsiteY21" fmla="*/ 240507 h 1524000"/>
                <a:gd name="connsiteX22" fmla="*/ 161925 w 409575"/>
                <a:gd name="connsiteY22" fmla="*/ 292894 h 1524000"/>
                <a:gd name="connsiteX23" fmla="*/ 161925 w 409575"/>
                <a:gd name="connsiteY23" fmla="*/ 466725 h 1524000"/>
                <a:gd name="connsiteX24" fmla="*/ 157163 w 409575"/>
                <a:gd name="connsiteY24" fmla="*/ 721519 h 1524000"/>
                <a:gd name="connsiteX25" fmla="*/ 152400 w 409575"/>
                <a:gd name="connsiteY25" fmla="*/ 864394 h 1524000"/>
                <a:gd name="connsiteX26" fmla="*/ 145257 w 409575"/>
                <a:gd name="connsiteY26" fmla="*/ 1000125 h 1524000"/>
                <a:gd name="connsiteX27" fmla="*/ 135732 w 409575"/>
                <a:gd name="connsiteY27" fmla="*/ 1081088 h 1524000"/>
                <a:gd name="connsiteX28" fmla="*/ 128588 w 409575"/>
                <a:gd name="connsiteY28" fmla="*/ 1133475 h 1524000"/>
                <a:gd name="connsiteX29" fmla="*/ 121444 w 409575"/>
                <a:gd name="connsiteY29" fmla="*/ 1164432 h 1524000"/>
                <a:gd name="connsiteX30" fmla="*/ 119063 w 409575"/>
                <a:gd name="connsiteY30" fmla="*/ 1195388 h 1524000"/>
                <a:gd name="connsiteX31" fmla="*/ 126207 w 409575"/>
                <a:gd name="connsiteY31" fmla="*/ 1257300 h 1524000"/>
                <a:gd name="connsiteX32" fmla="*/ 135732 w 409575"/>
                <a:gd name="connsiteY32" fmla="*/ 1304925 h 1524000"/>
                <a:gd name="connsiteX33" fmla="*/ 152400 w 409575"/>
                <a:gd name="connsiteY33" fmla="*/ 1347788 h 1524000"/>
                <a:gd name="connsiteX34" fmla="*/ 169069 w 409575"/>
                <a:gd name="connsiteY34" fmla="*/ 1383507 h 1524000"/>
                <a:gd name="connsiteX35" fmla="*/ 188119 w 409575"/>
                <a:gd name="connsiteY35" fmla="*/ 1414463 h 1524000"/>
                <a:gd name="connsiteX36" fmla="*/ 216694 w 409575"/>
                <a:gd name="connsiteY36" fmla="*/ 1450182 h 1524000"/>
                <a:gd name="connsiteX37" fmla="*/ 247650 w 409575"/>
                <a:gd name="connsiteY37" fmla="*/ 1485900 h 1524000"/>
                <a:gd name="connsiteX38" fmla="*/ 278607 w 409575"/>
                <a:gd name="connsiteY38" fmla="*/ 1509713 h 1524000"/>
                <a:gd name="connsiteX39" fmla="*/ 297657 w 409575"/>
                <a:gd name="connsiteY39" fmla="*/ 1519238 h 1524000"/>
                <a:gd name="connsiteX40" fmla="*/ 326232 w 409575"/>
                <a:gd name="connsiteY40" fmla="*/ 1524000 h 1524000"/>
                <a:gd name="connsiteX41" fmla="*/ 345282 w 409575"/>
                <a:gd name="connsiteY41" fmla="*/ 1514475 h 1524000"/>
                <a:gd name="connsiteX42" fmla="*/ 361950 w 409575"/>
                <a:gd name="connsiteY42" fmla="*/ 1495425 h 1524000"/>
                <a:gd name="connsiteX43" fmla="*/ 373857 w 409575"/>
                <a:gd name="connsiteY43" fmla="*/ 1464469 h 1524000"/>
                <a:gd name="connsiteX44" fmla="*/ 381000 w 409575"/>
                <a:gd name="connsiteY44" fmla="*/ 1428750 h 1524000"/>
                <a:gd name="connsiteX45" fmla="*/ 385763 w 409575"/>
                <a:gd name="connsiteY45" fmla="*/ 1397794 h 1524000"/>
                <a:gd name="connsiteX46" fmla="*/ 388144 w 409575"/>
                <a:gd name="connsiteY46" fmla="*/ 1340644 h 1524000"/>
                <a:gd name="connsiteX47" fmla="*/ 388144 w 409575"/>
                <a:gd name="connsiteY47" fmla="*/ 1183482 h 1524000"/>
                <a:gd name="connsiteX48" fmla="*/ 392907 w 409575"/>
                <a:gd name="connsiteY48" fmla="*/ 926307 h 1524000"/>
                <a:gd name="connsiteX49" fmla="*/ 402432 w 409575"/>
                <a:gd name="connsiteY49" fmla="*/ 473869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9575" h="1524000">
                  <a:moveTo>
                    <a:pt x="402432" y="473869"/>
                  </a:moveTo>
                  <a:lnTo>
                    <a:pt x="409575" y="242888"/>
                  </a:lnTo>
                  <a:lnTo>
                    <a:pt x="338138" y="107157"/>
                  </a:lnTo>
                  <a:lnTo>
                    <a:pt x="311944" y="83344"/>
                  </a:lnTo>
                  <a:lnTo>
                    <a:pt x="266700" y="52388"/>
                  </a:lnTo>
                  <a:lnTo>
                    <a:pt x="238125" y="38100"/>
                  </a:lnTo>
                  <a:lnTo>
                    <a:pt x="197644" y="21432"/>
                  </a:lnTo>
                  <a:lnTo>
                    <a:pt x="157163" y="9525"/>
                  </a:lnTo>
                  <a:lnTo>
                    <a:pt x="111919" y="2382"/>
                  </a:lnTo>
                  <a:lnTo>
                    <a:pt x="57150" y="0"/>
                  </a:lnTo>
                  <a:lnTo>
                    <a:pt x="26194" y="4763"/>
                  </a:lnTo>
                  <a:lnTo>
                    <a:pt x="7144" y="14288"/>
                  </a:lnTo>
                  <a:lnTo>
                    <a:pt x="0" y="28575"/>
                  </a:lnTo>
                  <a:lnTo>
                    <a:pt x="2382" y="54769"/>
                  </a:lnTo>
                  <a:lnTo>
                    <a:pt x="14288" y="71438"/>
                  </a:lnTo>
                  <a:lnTo>
                    <a:pt x="40482" y="85725"/>
                  </a:lnTo>
                  <a:lnTo>
                    <a:pt x="71438" y="109538"/>
                  </a:lnTo>
                  <a:lnTo>
                    <a:pt x="92869" y="128588"/>
                  </a:lnTo>
                  <a:lnTo>
                    <a:pt x="116682" y="150019"/>
                  </a:lnTo>
                  <a:lnTo>
                    <a:pt x="133350" y="171450"/>
                  </a:lnTo>
                  <a:lnTo>
                    <a:pt x="152400" y="204788"/>
                  </a:lnTo>
                  <a:lnTo>
                    <a:pt x="159544" y="240507"/>
                  </a:lnTo>
                  <a:lnTo>
                    <a:pt x="161925" y="292894"/>
                  </a:lnTo>
                  <a:lnTo>
                    <a:pt x="161925" y="466725"/>
                  </a:lnTo>
                  <a:cubicBezTo>
                    <a:pt x="160338" y="551656"/>
                    <a:pt x="158750" y="636588"/>
                    <a:pt x="157163" y="721519"/>
                  </a:cubicBezTo>
                  <a:lnTo>
                    <a:pt x="152400" y="864394"/>
                  </a:lnTo>
                  <a:lnTo>
                    <a:pt x="145257" y="1000125"/>
                  </a:lnTo>
                  <a:lnTo>
                    <a:pt x="135732" y="1081088"/>
                  </a:lnTo>
                  <a:lnTo>
                    <a:pt x="128588" y="1133475"/>
                  </a:lnTo>
                  <a:lnTo>
                    <a:pt x="121444" y="1164432"/>
                  </a:lnTo>
                  <a:lnTo>
                    <a:pt x="119063" y="1195388"/>
                  </a:lnTo>
                  <a:lnTo>
                    <a:pt x="126207" y="1257300"/>
                  </a:lnTo>
                  <a:lnTo>
                    <a:pt x="135732" y="1304925"/>
                  </a:lnTo>
                  <a:lnTo>
                    <a:pt x="152400" y="1347788"/>
                  </a:lnTo>
                  <a:lnTo>
                    <a:pt x="169069" y="1383507"/>
                  </a:lnTo>
                  <a:lnTo>
                    <a:pt x="188119" y="1414463"/>
                  </a:lnTo>
                  <a:lnTo>
                    <a:pt x="216694" y="1450182"/>
                  </a:lnTo>
                  <a:lnTo>
                    <a:pt x="247650" y="1485900"/>
                  </a:lnTo>
                  <a:lnTo>
                    <a:pt x="278607" y="1509713"/>
                  </a:lnTo>
                  <a:lnTo>
                    <a:pt x="297657" y="1519238"/>
                  </a:lnTo>
                  <a:lnTo>
                    <a:pt x="326232" y="1524000"/>
                  </a:lnTo>
                  <a:lnTo>
                    <a:pt x="345282" y="1514475"/>
                  </a:lnTo>
                  <a:lnTo>
                    <a:pt x="361950" y="1495425"/>
                  </a:lnTo>
                  <a:lnTo>
                    <a:pt x="373857" y="1464469"/>
                  </a:lnTo>
                  <a:lnTo>
                    <a:pt x="381000" y="1428750"/>
                  </a:lnTo>
                  <a:lnTo>
                    <a:pt x="385763" y="1397794"/>
                  </a:lnTo>
                  <a:cubicBezTo>
                    <a:pt x="386557" y="1378744"/>
                    <a:pt x="387350" y="1359694"/>
                    <a:pt x="388144" y="1340644"/>
                  </a:cubicBezTo>
                  <a:lnTo>
                    <a:pt x="388144" y="1183482"/>
                  </a:lnTo>
                  <a:cubicBezTo>
                    <a:pt x="389732" y="1097757"/>
                    <a:pt x="391319" y="1012032"/>
                    <a:pt x="392907" y="926307"/>
                  </a:cubicBezTo>
                  <a:lnTo>
                    <a:pt x="40243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9">
              <a:extLst>
                <a:ext uri="{FF2B5EF4-FFF2-40B4-BE49-F238E27FC236}">
                  <a16:creationId xmlns:a16="http://schemas.microsoft.com/office/drawing/2014/main" id="{2AA98DD7-EB64-4743-82E2-8E208BCFA41E}"/>
                </a:ext>
              </a:extLst>
            </p:cNvPr>
            <p:cNvSpPr/>
            <p:nvPr/>
          </p:nvSpPr>
          <p:spPr>
            <a:xfrm>
              <a:off x="4075113" y="2686051"/>
              <a:ext cx="677862" cy="561975"/>
            </a:xfrm>
            <a:custGeom>
              <a:avLst/>
              <a:gdLst>
                <a:gd name="connsiteX0" fmla="*/ 402431 w 678656"/>
                <a:gd name="connsiteY0" fmla="*/ 233363 h 561975"/>
                <a:gd name="connsiteX1" fmla="*/ 307181 w 678656"/>
                <a:gd name="connsiteY1" fmla="*/ 159544 h 561975"/>
                <a:gd name="connsiteX2" fmla="*/ 209550 w 678656"/>
                <a:gd name="connsiteY2" fmla="*/ 83344 h 561975"/>
                <a:gd name="connsiteX3" fmla="*/ 128587 w 678656"/>
                <a:gd name="connsiteY3" fmla="*/ 0 h 561975"/>
                <a:gd name="connsiteX4" fmla="*/ 78581 w 678656"/>
                <a:gd name="connsiteY4" fmla="*/ 21432 h 561975"/>
                <a:gd name="connsiteX5" fmla="*/ 38100 w 678656"/>
                <a:gd name="connsiteY5" fmla="*/ 50007 h 561975"/>
                <a:gd name="connsiteX6" fmla="*/ 21431 w 678656"/>
                <a:gd name="connsiteY6" fmla="*/ 69057 h 561975"/>
                <a:gd name="connsiteX7" fmla="*/ 7144 w 678656"/>
                <a:gd name="connsiteY7" fmla="*/ 95250 h 561975"/>
                <a:gd name="connsiteX8" fmla="*/ 0 w 678656"/>
                <a:gd name="connsiteY8" fmla="*/ 121444 h 561975"/>
                <a:gd name="connsiteX9" fmla="*/ 0 w 678656"/>
                <a:gd name="connsiteY9" fmla="*/ 152400 h 561975"/>
                <a:gd name="connsiteX10" fmla="*/ 7144 w 678656"/>
                <a:gd name="connsiteY10" fmla="*/ 183357 h 561975"/>
                <a:gd name="connsiteX11" fmla="*/ 52387 w 678656"/>
                <a:gd name="connsiteY11" fmla="*/ 216694 h 561975"/>
                <a:gd name="connsiteX12" fmla="*/ 166687 w 678656"/>
                <a:gd name="connsiteY12" fmla="*/ 290513 h 561975"/>
                <a:gd name="connsiteX13" fmla="*/ 311944 w 678656"/>
                <a:gd name="connsiteY13" fmla="*/ 383382 h 561975"/>
                <a:gd name="connsiteX14" fmla="*/ 419100 w 678656"/>
                <a:gd name="connsiteY14" fmla="*/ 450057 h 561975"/>
                <a:gd name="connsiteX15" fmla="*/ 535781 w 678656"/>
                <a:gd name="connsiteY15" fmla="*/ 521494 h 561975"/>
                <a:gd name="connsiteX16" fmla="*/ 604837 w 678656"/>
                <a:gd name="connsiteY16" fmla="*/ 561975 h 561975"/>
                <a:gd name="connsiteX17" fmla="*/ 678656 w 678656"/>
                <a:gd name="connsiteY17" fmla="*/ 445294 h 561975"/>
                <a:gd name="connsiteX18" fmla="*/ 533400 w 678656"/>
                <a:gd name="connsiteY18" fmla="*/ 335757 h 561975"/>
                <a:gd name="connsiteX19" fmla="*/ 402431 w 678656"/>
                <a:gd name="connsiteY19" fmla="*/ 2333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8656" h="561975">
                  <a:moveTo>
                    <a:pt x="402431" y="233363"/>
                  </a:moveTo>
                  <a:lnTo>
                    <a:pt x="307181" y="159544"/>
                  </a:lnTo>
                  <a:lnTo>
                    <a:pt x="209550" y="83344"/>
                  </a:lnTo>
                  <a:lnTo>
                    <a:pt x="128587" y="0"/>
                  </a:lnTo>
                  <a:lnTo>
                    <a:pt x="78581" y="21432"/>
                  </a:lnTo>
                  <a:lnTo>
                    <a:pt x="38100" y="50007"/>
                  </a:lnTo>
                  <a:lnTo>
                    <a:pt x="21431" y="69057"/>
                  </a:lnTo>
                  <a:lnTo>
                    <a:pt x="7144" y="95250"/>
                  </a:lnTo>
                  <a:lnTo>
                    <a:pt x="0" y="121444"/>
                  </a:lnTo>
                  <a:lnTo>
                    <a:pt x="0" y="152400"/>
                  </a:lnTo>
                  <a:lnTo>
                    <a:pt x="7144" y="183357"/>
                  </a:lnTo>
                  <a:lnTo>
                    <a:pt x="52387" y="216694"/>
                  </a:lnTo>
                  <a:lnTo>
                    <a:pt x="166687" y="290513"/>
                  </a:lnTo>
                  <a:lnTo>
                    <a:pt x="311944" y="383382"/>
                  </a:lnTo>
                  <a:lnTo>
                    <a:pt x="419100" y="450057"/>
                  </a:lnTo>
                  <a:lnTo>
                    <a:pt x="535781" y="521494"/>
                  </a:lnTo>
                  <a:lnTo>
                    <a:pt x="604837" y="561975"/>
                  </a:lnTo>
                  <a:lnTo>
                    <a:pt x="678656" y="445294"/>
                  </a:lnTo>
                  <a:lnTo>
                    <a:pt x="533400" y="335757"/>
                  </a:lnTo>
                  <a:lnTo>
                    <a:pt x="40243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0">
              <a:extLst>
                <a:ext uri="{FF2B5EF4-FFF2-40B4-BE49-F238E27FC236}">
                  <a16:creationId xmlns:a16="http://schemas.microsoft.com/office/drawing/2014/main" id="{FE1E5828-45DB-4DE3-9A74-8E6FA9D83199}"/>
                </a:ext>
              </a:extLst>
            </p:cNvPr>
            <p:cNvSpPr/>
            <p:nvPr/>
          </p:nvSpPr>
          <p:spPr>
            <a:xfrm>
              <a:off x="4014789" y="2051051"/>
              <a:ext cx="1601787" cy="1965325"/>
            </a:xfrm>
            <a:custGeom>
              <a:avLst/>
              <a:gdLst>
                <a:gd name="connsiteX0" fmla="*/ 933450 w 1602922"/>
                <a:gd name="connsiteY0" fmla="*/ 742950 h 1964871"/>
                <a:gd name="connsiteX1" fmla="*/ 1034143 w 1602922"/>
                <a:gd name="connsiteY1" fmla="*/ 606878 h 1964871"/>
                <a:gd name="connsiteX2" fmla="*/ 1107622 w 1602922"/>
                <a:gd name="connsiteY2" fmla="*/ 500743 h 1964871"/>
                <a:gd name="connsiteX3" fmla="*/ 1189264 w 1602922"/>
                <a:gd name="connsiteY3" fmla="*/ 375557 h 1964871"/>
                <a:gd name="connsiteX4" fmla="*/ 1270907 w 1602922"/>
                <a:gd name="connsiteY4" fmla="*/ 239486 h 1964871"/>
                <a:gd name="connsiteX5" fmla="*/ 1279072 w 1602922"/>
                <a:gd name="connsiteY5" fmla="*/ 214993 h 1964871"/>
                <a:gd name="connsiteX6" fmla="*/ 1287236 w 1602922"/>
                <a:gd name="connsiteY6" fmla="*/ 187778 h 1964871"/>
                <a:gd name="connsiteX7" fmla="*/ 1284514 w 1602922"/>
                <a:gd name="connsiteY7" fmla="*/ 166007 h 1964871"/>
                <a:gd name="connsiteX8" fmla="*/ 1279072 w 1602922"/>
                <a:gd name="connsiteY8" fmla="*/ 141514 h 1964871"/>
                <a:gd name="connsiteX9" fmla="*/ 1262743 w 1602922"/>
                <a:gd name="connsiteY9" fmla="*/ 108857 h 1964871"/>
                <a:gd name="connsiteX10" fmla="*/ 1240972 w 1602922"/>
                <a:gd name="connsiteY10" fmla="*/ 78921 h 1964871"/>
                <a:gd name="connsiteX11" fmla="*/ 1224643 w 1602922"/>
                <a:gd name="connsiteY11" fmla="*/ 62593 h 1964871"/>
                <a:gd name="connsiteX12" fmla="*/ 1216479 w 1602922"/>
                <a:gd name="connsiteY12" fmla="*/ 38100 h 1964871"/>
                <a:gd name="connsiteX13" fmla="*/ 1213757 w 1602922"/>
                <a:gd name="connsiteY13" fmla="*/ 19050 h 1964871"/>
                <a:gd name="connsiteX14" fmla="*/ 1221922 w 1602922"/>
                <a:gd name="connsiteY14" fmla="*/ 5443 h 1964871"/>
                <a:gd name="connsiteX15" fmla="*/ 1249136 w 1602922"/>
                <a:gd name="connsiteY15" fmla="*/ 0 h 1964871"/>
                <a:gd name="connsiteX16" fmla="*/ 1284514 w 1602922"/>
                <a:gd name="connsiteY16" fmla="*/ 13607 h 1964871"/>
                <a:gd name="connsiteX17" fmla="*/ 1322614 w 1602922"/>
                <a:gd name="connsiteY17" fmla="*/ 21771 h 1964871"/>
                <a:gd name="connsiteX18" fmla="*/ 1382486 w 1602922"/>
                <a:gd name="connsiteY18" fmla="*/ 40821 h 1964871"/>
                <a:gd name="connsiteX19" fmla="*/ 1423307 w 1602922"/>
                <a:gd name="connsiteY19" fmla="*/ 62593 h 1964871"/>
                <a:gd name="connsiteX20" fmla="*/ 1455964 w 1602922"/>
                <a:gd name="connsiteY20" fmla="*/ 84364 h 1964871"/>
                <a:gd name="connsiteX21" fmla="*/ 1488622 w 1602922"/>
                <a:gd name="connsiteY21" fmla="*/ 114300 h 1964871"/>
                <a:gd name="connsiteX22" fmla="*/ 1513114 w 1602922"/>
                <a:gd name="connsiteY22" fmla="*/ 138793 h 1964871"/>
                <a:gd name="connsiteX23" fmla="*/ 1543050 w 1602922"/>
                <a:gd name="connsiteY23" fmla="*/ 171450 h 1964871"/>
                <a:gd name="connsiteX24" fmla="*/ 1564822 w 1602922"/>
                <a:gd name="connsiteY24" fmla="*/ 206828 h 1964871"/>
                <a:gd name="connsiteX25" fmla="*/ 1583872 w 1602922"/>
                <a:gd name="connsiteY25" fmla="*/ 242207 h 1964871"/>
                <a:gd name="connsiteX26" fmla="*/ 1594757 w 1602922"/>
                <a:gd name="connsiteY26" fmla="*/ 277586 h 1964871"/>
                <a:gd name="connsiteX27" fmla="*/ 1602922 w 1602922"/>
                <a:gd name="connsiteY27" fmla="*/ 310243 h 1964871"/>
                <a:gd name="connsiteX28" fmla="*/ 1602922 w 1602922"/>
                <a:gd name="connsiteY28" fmla="*/ 342900 h 1964871"/>
                <a:gd name="connsiteX29" fmla="*/ 1594757 w 1602922"/>
                <a:gd name="connsiteY29" fmla="*/ 364671 h 1964871"/>
                <a:gd name="connsiteX30" fmla="*/ 1578429 w 1602922"/>
                <a:gd name="connsiteY30" fmla="*/ 383721 h 1964871"/>
                <a:gd name="connsiteX31" fmla="*/ 1553936 w 1602922"/>
                <a:gd name="connsiteY31" fmla="*/ 394607 h 1964871"/>
                <a:gd name="connsiteX32" fmla="*/ 1526722 w 1602922"/>
                <a:gd name="connsiteY32" fmla="*/ 397328 h 1964871"/>
                <a:gd name="connsiteX33" fmla="*/ 1510393 w 1602922"/>
                <a:gd name="connsiteY33" fmla="*/ 402771 h 1964871"/>
                <a:gd name="connsiteX34" fmla="*/ 1450522 w 1602922"/>
                <a:gd name="connsiteY34" fmla="*/ 468086 h 1964871"/>
                <a:gd name="connsiteX35" fmla="*/ 1300843 w 1602922"/>
                <a:gd name="connsiteY35" fmla="*/ 636814 h 1964871"/>
                <a:gd name="connsiteX36" fmla="*/ 1123950 w 1602922"/>
                <a:gd name="connsiteY36" fmla="*/ 830036 h 1964871"/>
                <a:gd name="connsiteX37" fmla="*/ 941614 w 1602922"/>
                <a:gd name="connsiteY37" fmla="*/ 1034143 h 1964871"/>
                <a:gd name="connsiteX38" fmla="*/ 759279 w 1602922"/>
                <a:gd name="connsiteY38" fmla="*/ 1238250 h 1964871"/>
                <a:gd name="connsiteX39" fmla="*/ 547007 w 1602922"/>
                <a:gd name="connsiteY39" fmla="*/ 1477736 h 1964871"/>
                <a:gd name="connsiteX40" fmla="*/ 293914 w 1602922"/>
                <a:gd name="connsiteY40" fmla="*/ 1763486 h 1964871"/>
                <a:gd name="connsiteX41" fmla="*/ 114300 w 1602922"/>
                <a:gd name="connsiteY41" fmla="*/ 1964871 h 1964871"/>
                <a:gd name="connsiteX42" fmla="*/ 8164 w 1602922"/>
                <a:gd name="connsiteY42" fmla="*/ 1934936 h 1964871"/>
                <a:gd name="connsiteX43" fmla="*/ 0 w 1602922"/>
                <a:gd name="connsiteY43" fmla="*/ 1913164 h 1964871"/>
                <a:gd name="connsiteX44" fmla="*/ 0 w 1602922"/>
                <a:gd name="connsiteY44" fmla="*/ 1894114 h 1964871"/>
                <a:gd name="connsiteX45" fmla="*/ 46264 w 1602922"/>
                <a:gd name="connsiteY45" fmla="*/ 1839686 h 1964871"/>
                <a:gd name="connsiteX46" fmla="*/ 157843 w 1602922"/>
                <a:gd name="connsiteY46" fmla="*/ 1709057 h 1964871"/>
                <a:gd name="connsiteX47" fmla="*/ 296636 w 1602922"/>
                <a:gd name="connsiteY47" fmla="*/ 1540328 h 1964871"/>
                <a:gd name="connsiteX48" fmla="*/ 413657 w 1602922"/>
                <a:gd name="connsiteY48" fmla="*/ 1393371 h 1964871"/>
                <a:gd name="connsiteX49" fmla="*/ 525236 w 1602922"/>
                <a:gd name="connsiteY49" fmla="*/ 1257300 h 1964871"/>
                <a:gd name="connsiteX50" fmla="*/ 615043 w 1602922"/>
                <a:gd name="connsiteY50" fmla="*/ 1140278 h 1964871"/>
                <a:gd name="connsiteX51" fmla="*/ 781050 w 1602922"/>
                <a:gd name="connsiteY51" fmla="*/ 936171 h 1964871"/>
                <a:gd name="connsiteX52" fmla="*/ 933450 w 1602922"/>
                <a:gd name="connsiteY52" fmla="*/ 742950 h 196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02922" h="1964871">
                  <a:moveTo>
                    <a:pt x="933450" y="742950"/>
                  </a:moveTo>
                  <a:lnTo>
                    <a:pt x="1034143" y="606878"/>
                  </a:lnTo>
                  <a:lnTo>
                    <a:pt x="1107622" y="500743"/>
                  </a:lnTo>
                  <a:lnTo>
                    <a:pt x="1189264" y="375557"/>
                  </a:lnTo>
                  <a:lnTo>
                    <a:pt x="1270907" y="239486"/>
                  </a:lnTo>
                  <a:lnTo>
                    <a:pt x="1279072" y="214993"/>
                  </a:lnTo>
                  <a:lnTo>
                    <a:pt x="1287236" y="187778"/>
                  </a:lnTo>
                  <a:lnTo>
                    <a:pt x="1284514" y="166007"/>
                  </a:lnTo>
                  <a:lnTo>
                    <a:pt x="1279072" y="141514"/>
                  </a:lnTo>
                  <a:lnTo>
                    <a:pt x="1262743" y="108857"/>
                  </a:lnTo>
                  <a:lnTo>
                    <a:pt x="1240972" y="78921"/>
                  </a:lnTo>
                  <a:lnTo>
                    <a:pt x="1224643" y="62593"/>
                  </a:lnTo>
                  <a:lnTo>
                    <a:pt x="1216479" y="38100"/>
                  </a:lnTo>
                  <a:lnTo>
                    <a:pt x="1213757" y="19050"/>
                  </a:lnTo>
                  <a:lnTo>
                    <a:pt x="1221922" y="5443"/>
                  </a:lnTo>
                  <a:lnTo>
                    <a:pt x="1249136" y="0"/>
                  </a:lnTo>
                  <a:lnTo>
                    <a:pt x="1284514" y="13607"/>
                  </a:lnTo>
                  <a:lnTo>
                    <a:pt x="1322614" y="21771"/>
                  </a:lnTo>
                  <a:lnTo>
                    <a:pt x="1382486" y="40821"/>
                  </a:lnTo>
                  <a:lnTo>
                    <a:pt x="1423307" y="62593"/>
                  </a:lnTo>
                  <a:lnTo>
                    <a:pt x="1455964" y="84364"/>
                  </a:lnTo>
                  <a:lnTo>
                    <a:pt x="1488622" y="114300"/>
                  </a:lnTo>
                  <a:lnTo>
                    <a:pt x="1513114" y="138793"/>
                  </a:lnTo>
                  <a:lnTo>
                    <a:pt x="1543050" y="171450"/>
                  </a:lnTo>
                  <a:lnTo>
                    <a:pt x="1564822" y="206828"/>
                  </a:lnTo>
                  <a:lnTo>
                    <a:pt x="1583872" y="242207"/>
                  </a:lnTo>
                  <a:lnTo>
                    <a:pt x="1594757" y="277586"/>
                  </a:lnTo>
                  <a:lnTo>
                    <a:pt x="1602922" y="310243"/>
                  </a:lnTo>
                  <a:lnTo>
                    <a:pt x="1602922" y="342900"/>
                  </a:lnTo>
                  <a:lnTo>
                    <a:pt x="1594757" y="364671"/>
                  </a:lnTo>
                  <a:lnTo>
                    <a:pt x="1578429" y="383721"/>
                  </a:lnTo>
                  <a:lnTo>
                    <a:pt x="1553936" y="394607"/>
                  </a:lnTo>
                  <a:lnTo>
                    <a:pt x="1526722" y="397328"/>
                  </a:lnTo>
                  <a:lnTo>
                    <a:pt x="1510393" y="402771"/>
                  </a:lnTo>
                  <a:lnTo>
                    <a:pt x="1450522" y="468086"/>
                  </a:lnTo>
                  <a:lnTo>
                    <a:pt x="1300843" y="636814"/>
                  </a:lnTo>
                  <a:lnTo>
                    <a:pt x="1123950" y="830036"/>
                  </a:lnTo>
                  <a:lnTo>
                    <a:pt x="941614" y="1034143"/>
                  </a:lnTo>
                  <a:lnTo>
                    <a:pt x="759279" y="1238250"/>
                  </a:lnTo>
                  <a:lnTo>
                    <a:pt x="547007" y="1477736"/>
                  </a:lnTo>
                  <a:lnTo>
                    <a:pt x="293914" y="1763486"/>
                  </a:lnTo>
                  <a:lnTo>
                    <a:pt x="114300" y="1964871"/>
                  </a:lnTo>
                  <a:lnTo>
                    <a:pt x="8164" y="1934936"/>
                  </a:lnTo>
                  <a:lnTo>
                    <a:pt x="0" y="1913164"/>
                  </a:lnTo>
                  <a:lnTo>
                    <a:pt x="0" y="1894114"/>
                  </a:lnTo>
                  <a:lnTo>
                    <a:pt x="46264" y="1839686"/>
                  </a:lnTo>
                  <a:lnTo>
                    <a:pt x="157843" y="1709057"/>
                  </a:lnTo>
                  <a:lnTo>
                    <a:pt x="296636" y="1540328"/>
                  </a:lnTo>
                  <a:lnTo>
                    <a:pt x="413657" y="1393371"/>
                  </a:lnTo>
                  <a:lnTo>
                    <a:pt x="525236" y="1257300"/>
                  </a:lnTo>
                  <a:lnTo>
                    <a:pt x="615043" y="1140278"/>
                  </a:lnTo>
                  <a:lnTo>
                    <a:pt x="781050" y="936171"/>
                  </a:lnTo>
                  <a:lnTo>
                    <a:pt x="933450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1">
              <a:extLst>
                <a:ext uri="{FF2B5EF4-FFF2-40B4-BE49-F238E27FC236}">
                  <a16:creationId xmlns:a16="http://schemas.microsoft.com/office/drawing/2014/main" id="{AF089D92-835E-45B4-A348-97F7875F7042}"/>
                </a:ext>
              </a:extLst>
            </p:cNvPr>
            <p:cNvSpPr/>
            <p:nvPr/>
          </p:nvSpPr>
          <p:spPr>
            <a:xfrm>
              <a:off x="4017964" y="3622676"/>
              <a:ext cx="1552575" cy="587375"/>
            </a:xfrm>
            <a:custGeom>
              <a:avLst/>
              <a:gdLst>
                <a:gd name="connsiteX0" fmla="*/ 683419 w 1552575"/>
                <a:gd name="connsiteY0" fmla="*/ 192881 h 588168"/>
                <a:gd name="connsiteX1" fmla="*/ 466725 w 1552575"/>
                <a:gd name="connsiteY1" fmla="*/ 240506 h 588168"/>
                <a:gd name="connsiteX2" fmla="*/ 292894 w 1552575"/>
                <a:gd name="connsiteY2" fmla="*/ 278606 h 588168"/>
                <a:gd name="connsiteX3" fmla="*/ 178594 w 1552575"/>
                <a:gd name="connsiteY3" fmla="*/ 297656 h 588168"/>
                <a:gd name="connsiteX4" fmla="*/ 0 w 1552575"/>
                <a:gd name="connsiteY4" fmla="*/ 323850 h 588168"/>
                <a:gd name="connsiteX5" fmla="*/ 2381 w 1552575"/>
                <a:gd name="connsiteY5" fmla="*/ 352425 h 588168"/>
                <a:gd name="connsiteX6" fmla="*/ 14287 w 1552575"/>
                <a:gd name="connsiteY6" fmla="*/ 388143 h 588168"/>
                <a:gd name="connsiteX7" fmla="*/ 28575 w 1552575"/>
                <a:gd name="connsiteY7" fmla="*/ 416718 h 588168"/>
                <a:gd name="connsiteX8" fmla="*/ 50006 w 1552575"/>
                <a:gd name="connsiteY8" fmla="*/ 450056 h 588168"/>
                <a:gd name="connsiteX9" fmla="*/ 71437 w 1552575"/>
                <a:gd name="connsiteY9" fmla="*/ 478631 h 588168"/>
                <a:gd name="connsiteX10" fmla="*/ 100012 w 1552575"/>
                <a:gd name="connsiteY10" fmla="*/ 507206 h 588168"/>
                <a:gd name="connsiteX11" fmla="*/ 140494 w 1552575"/>
                <a:gd name="connsiteY11" fmla="*/ 542925 h 588168"/>
                <a:gd name="connsiteX12" fmla="*/ 176212 w 1552575"/>
                <a:gd name="connsiteY12" fmla="*/ 569118 h 588168"/>
                <a:gd name="connsiteX13" fmla="*/ 192881 w 1552575"/>
                <a:gd name="connsiteY13" fmla="*/ 581025 h 588168"/>
                <a:gd name="connsiteX14" fmla="*/ 219075 w 1552575"/>
                <a:gd name="connsiteY14" fmla="*/ 585787 h 588168"/>
                <a:gd name="connsiteX15" fmla="*/ 245269 w 1552575"/>
                <a:gd name="connsiteY15" fmla="*/ 588168 h 588168"/>
                <a:gd name="connsiteX16" fmla="*/ 276225 w 1552575"/>
                <a:gd name="connsiteY16" fmla="*/ 583406 h 588168"/>
                <a:gd name="connsiteX17" fmla="*/ 297656 w 1552575"/>
                <a:gd name="connsiteY17" fmla="*/ 571500 h 588168"/>
                <a:gd name="connsiteX18" fmla="*/ 319087 w 1552575"/>
                <a:gd name="connsiteY18" fmla="*/ 552450 h 588168"/>
                <a:gd name="connsiteX19" fmla="*/ 342900 w 1552575"/>
                <a:gd name="connsiteY19" fmla="*/ 519112 h 588168"/>
                <a:gd name="connsiteX20" fmla="*/ 352425 w 1552575"/>
                <a:gd name="connsiteY20" fmla="*/ 502443 h 588168"/>
                <a:gd name="connsiteX21" fmla="*/ 459581 w 1552575"/>
                <a:gd name="connsiteY21" fmla="*/ 466725 h 588168"/>
                <a:gd name="connsiteX22" fmla="*/ 592931 w 1552575"/>
                <a:gd name="connsiteY22" fmla="*/ 423862 h 588168"/>
                <a:gd name="connsiteX23" fmla="*/ 683419 w 1552575"/>
                <a:gd name="connsiteY23" fmla="*/ 400050 h 588168"/>
                <a:gd name="connsiteX24" fmla="*/ 916781 w 1552575"/>
                <a:gd name="connsiteY24" fmla="*/ 319087 h 588168"/>
                <a:gd name="connsiteX25" fmla="*/ 1090612 w 1552575"/>
                <a:gd name="connsiteY25" fmla="*/ 252412 h 588168"/>
                <a:gd name="connsiteX26" fmla="*/ 1254919 w 1552575"/>
                <a:gd name="connsiteY26" fmla="*/ 195262 h 588168"/>
                <a:gd name="connsiteX27" fmla="*/ 1395412 w 1552575"/>
                <a:gd name="connsiteY27" fmla="*/ 145256 h 588168"/>
                <a:gd name="connsiteX28" fmla="*/ 1552575 w 1552575"/>
                <a:gd name="connsiteY28" fmla="*/ 95250 h 588168"/>
                <a:gd name="connsiteX29" fmla="*/ 1504950 w 1552575"/>
                <a:gd name="connsiteY29" fmla="*/ 0 h 588168"/>
                <a:gd name="connsiteX30" fmla="*/ 1300162 w 1552575"/>
                <a:gd name="connsiteY30" fmla="*/ 50006 h 588168"/>
                <a:gd name="connsiteX31" fmla="*/ 1090612 w 1552575"/>
                <a:gd name="connsiteY31" fmla="*/ 100012 h 588168"/>
                <a:gd name="connsiteX32" fmla="*/ 854869 w 1552575"/>
                <a:gd name="connsiteY32" fmla="*/ 152400 h 588168"/>
                <a:gd name="connsiteX33" fmla="*/ 683419 w 1552575"/>
                <a:gd name="connsiteY33" fmla="*/ 1928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2575" h="588168">
                  <a:moveTo>
                    <a:pt x="683419" y="192881"/>
                  </a:moveTo>
                  <a:lnTo>
                    <a:pt x="466725" y="240506"/>
                  </a:lnTo>
                  <a:lnTo>
                    <a:pt x="292894" y="278606"/>
                  </a:lnTo>
                  <a:lnTo>
                    <a:pt x="178594" y="297656"/>
                  </a:lnTo>
                  <a:lnTo>
                    <a:pt x="0" y="323850"/>
                  </a:lnTo>
                  <a:lnTo>
                    <a:pt x="2381" y="352425"/>
                  </a:lnTo>
                  <a:lnTo>
                    <a:pt x="14287" y="388143"/>
                  </a:lnTo>
                  <a:lnTo>
                    <a:pt x="28575" y="416718"/>
                  </a:lnTo>
                  <a:lnTo>
                    <a:pt x="50006" y="450056"/>
                  </a:lnTo>
                  <a:lnTo>
                    <a:pt x="71437" y="478631"/>
                  </a:lnTo>
                  <a:lnTo>
                    <a:pt x="100012" y="507206"/>
                  </a:lnTo>
                  <a:lnTo>
                    <a:pt x="140494" y="542925"/>
                  </a:lnTo>
                  <a:lnTo>
                    <a:pt x="176212" y="569118"/>
                  </a:lnTo>
                  <a:lnTo>
                    <a:pt x="192881" y="581025"/>
                  </a:lnTo>
                  <a:lnTo>
                    <a:pt x="219075" y="585787"/>
                  </a:lnTo>
                  <a:lnTo>
                    <a:pt x="245269" y="588168"/>
                  </a:lnTo>
                  <a:lnTo>
                    <a:pt x="276225" y="583406"/>
                  </a:lnTo>
                  <a:lnTo>
                    <a:pt x="297656" y="571500"/>
                  </a:lnTo>
                  <a:lnTo>
                    <a:pt x="319087" y="552450"/>
                  </a:lnTo>
                  <a:lnTo>
                    <a:pt x="342900" y="519112"/>
                  </a:lnTo>
                  <a:lnTo>
                    <a:pt x="352425" y="502443"/>
                  </a:lnTo>
                  <a:lnTo>
                    <a:pt x="459581" y="466725"/>
                  </a:lnTo>
                  <a:lnTo>
                    <a:pt x="592931" y="423862"/>
                  </a:lnTo>
                  <a:lnTo>
                    <a:pt x="683419" y="400050"/>
                  </a:lnTo>
                  <a:lnTo>
                    <a:pt x="916781" y="319087"/>
                  </a:lnTo>
                  <a:lnTo>
                    <a:pt x="1090612" y="252412"/>
                  </a:lnTo>
                  <a:lnTo>
                    <a:pt x="1254919" y="195262"/>
                  </a:lnTo>
                  <a:lnTo>
                    <a:pt x="1395412" y="145256"/>
                  </a:lnTo>
                  <a:lnTo>
                    <a:pt x="1552575" y="95250"/>
                  </a:lnTo>
                  <a:lnTo>
                    <a:pt x="1504950" y="0"/>
                  </a:lnTo>
                  <a:lnTo>
                    <a:pt x="1300162" y="50006"/>
                  </a:lnTo>
                  <a:lnTo>
                    <a:pt x="1090612" y="100012"/>
                  </a:lnTo>
                  <a:lnTo>
                    <a:pt x="854869" y="152400"/>
                  </a:lnTo>
                  <a:lnTo>
                    <a:pt x="683419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2">
              <a:extLst>
                <a:ext uri="{FF2B5EF4-FFF2-40B4-BE49-F238E27FC236}">
                  <a16:creationId xmlns:a16="http://schemas.microsoft.com/office/drawing/2014/main" id="{67F92C30-529E-44BD-9658-A3C1710D0259}"/>
                </a:ext>
              </a:extLst>
            </p:cNvPr>
            <p:cNvSpPr/>
            <p:nvPr/>
          </p:nvSpPr>
          <p:spPr>
            <a:xfrm>
              <a:off x="5183188" y="3235326"/>
              <a:ext cx="565150" cy="801687"/>
            </a:xfrm>
            <a:custGeom>
              <a:avLst/>
              <a:gdLst>
                <a:gd name="connsiteX0" fmla="*/ 121444 w 564357"/>
                <a:gd name="connsiteY0" fmla="*/ 276225 h 802481"/>
                <a:gd name="connsiteX1" fmla="*/ 78582 w 564357"/>
                <a:gd name="connsiteY1" fmla="*/ 204787 h 802481"/>
                <a:gd name="connsiteX2" fmla="*/ 42863 w 564357"/>
                <a:gd name="connsiteY2" fmla="*/ 133350 h 802481"/>
                <a:gd name="connsiteX3" fmla="*/ 14288 w 564357"/>
                <a:gd name="connsiteY3" fmla="*/ 71437 h 802481"/>
                <a:gd name="connsiteX4" fmla="*/ 2382 w 564357"/>
                <a:gd name="connsiteY4" fmla="*/ 35719 h 802481"/>
                <a:gd name="connsiteX5" fmla="*/ 0 w 564357"/>
                <a:gd name="connsiteY5" fmla="*/ 14287 h 802481"/>
                <a:gd name="connsiteX6" fmla="*/ 4763 w 564357"/>
                <a:gd name="connsiteY6" fmla="*/ 2381 h 802481"/>
                <a:gd name="connsiteX7" fmla="*/ 14288 w 564357"/>
                <a:gd name="connsiteY7" fmla="*/ 0 h 802481"/>
                <a:gd name="connsiteX8" fmla="*/ 33338 w 564357"/>
                <a:gd name="connsiteY8" fmla="*/ 4762 h 802481"/>
                <a:gd name="connsiteX9" fmla="*/ 54769 w 564357"/>
                <a:gd name="connsiteY9" fmla="*/ 16669 h 802481"/>
                <a:gd name="connsiteX10" fmla="*/ 85725 w 564357"/>
                <a:gd name="connsiteY10" fmla="*/ 40481 h 802481"/>
                <a:gd name="connsiteX11" fmla="*/ 140494 w 564357"/>
                <a:gd name="connsiteY11" fmla="*/ 80962 h 802481"/>
                <a:gd name="connsiteX12" fmla="*/ 230982 w 564357"/>
                <a:gd name="connsiteY12" fmla="*/ 152400 h 802481"/>
                <a:gd name="connsiteX13" fmla="*/ 333375 w 564357"/>
                <a:gd name="connsiteY13" fmla="*/ 230981 h 802481"/>
                <a:gd name="connsiteX14" fmla="*/ 392907 w 564357"/>
                <a:gd name="connsiteY14" fmla="*/ 273844 h 802481"/>
                <a:gd name="connsiteX15" fmla="*/ 428625 w 564357"/>
                <a:gd name="connsiteY15" fmla="*/ 297656 h 802481"/>
                <a:gd name="connsiteX16" fmla="*/ 435769 w 564357"/>
                <a:gd name="connsiteY16" fmla="*/ 304800 h 802481"/>
                <a:gd name="connsiteX17" fmla="*/ 461963 w 564357"/>
                <a:gd name="connsiteY17" fmla="*/ 347662 h 802481"/>
                <a:gd name="connsiteX18" fmla="*/ 495300 w 564357"/>
                <a:gd name="connsiteY18" fmla="*/ 419100 h 802481"/>
                <a:gd name="connsiteX19" fmla="*/ 523875 w 564357"/>
                <a:gd name="connsiteY19" fmla="*/ 483394 h 802481"/>
                <a:gd name="connsiteX20" fmla="*/ 545307 w 564357"/>
                <a:gd name="connsiteY20" fmla="*/ 542925 h 802481"/>
                <a:gd name="connsiteX21" fmla="*/ 554832 w 564357"/>
                <a:gd name="connsiteY21" fmla="*/ 588169 h 802481"/>
                <a:gd name="connsiteX22" fmla="*/ 561975 w 564357"/>
                <a:gd name="connsiteY22" fmla="*/ 631031 h 802481"/>
                <a:gd name="connsiteX23" fmla="*/ 564357 w 564357"/>
                <a:gd name="connsiteY23" fmla="*/ 673894 h 802481"/>
                <a:gd name="connsiteX24" fmla="*/ 559594 w 564357"/>
                <a:gd name="connsiteY24" fmla="*/ 711994 h 802481"/>
                <a:gd name="connsiteX25" fmla="*/ 542925 w 564357"/>
                <a:gd name="connsiteY25" fmla="*/ 757237 h 802481"/>
                <a:gd name="connsiteX26" fmla="*/ 521494 w 564357"/>
                <a:gd name="connsiteY26" fmla="*/ 783431 h 802481"/>
                <a:gd name="connsiteX27" fmla="*/ 497682 w 564357"/>
                <a:gd name="connsiteY27" fmla="*/ 797719 h 802481"/>
                <a:gd name="connsiteX28" fmla="*/ 476250 w 564357"/>
                <a:gd name="connsiteY28" fmla="*/ 802481 h 802481"/>
                <a:gd name="connsiteX29" fmla="*/ 445294 w 564357"/>
                <a:gd name="connsiteY29" fmla="*/ 797719 h 802481"/>
                <a:gd name="connsiteX30" fmla="*/ 416719 w 564357"/>
                <a:gd name="connsiteY30" fmla="*/ 781050 h 802481"/>
                <a:gd name="connsiteX31" fmla="*/ 385763 w 564357"/>
                <a:gd name="connsiteY31" fmla="*/ 752475 h 802481"/>
                <a:gd name="connsiteX32" fmla="*/ 369094 w 564357"/>
                <a:gd name="connsiteY32" fmla="*/ 728662 h 802481"/>
                <a:gd name="connsiteX33" fmla="*/ 335757 w 564357"/>
                <a:gd name="connsiteY33" fmla="*/ 669131 h 802481"/>
                <a:gd name="connsiteX34" fmla="*/ 304800 w 564357"/>
                <a:gd name="connsiteY34" fmla="*/ 619125 h 802481"/>
                <a:gd name="connsiteX35" fmla="*/ 269082 w 564357"/>
                <a:gd name="connsiteY35" fmla="*/ 566737 h 802481"/>
                <a:gd name="connsiteX36" fmla="*/ 242888 w 564357"/>
                <a:gd name="connsiteY36" fmla="*/ 533400 h 802481"/>
                <a:gd name="connsiteX37" fmla="*/ 233363 w 564357"/>
                <a:gd name="connsiteY37" fmla="*/ 516731 h 802481"/>
                <a:gd name="connsiteX38" fmla="*/ 216694 w 564357"/>
                <a:gd name="connsiteY38" fmla="*/ 423862 h 802481"/>
                <a:gd name="connsiteX39" fmla="*/ 183357 w 564357"/>
                <a:gd name="connsiteY39" fmla="*/ 376237 h 802481"/>
                <a:gd name="connsiteX40" fmla="*/ 121444 w 564357"/>
                <a:gd name="connsiteY40" fmla="*/ 2762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4357" h="802481">
                  <a:moveTo>
                    <a:pt x="121444" y="276225"/>
                  </a:moveTo>
                  <a:lnTo>
                    <a:pt x="78582" y="204787"/>
                  </a:lnTo>
                  <a:lnTo>
                    <a:pt x="42863" y="133350"/>
                  </a:lnTo>
                  <a:lnTo>
                    <a:pt x="14288" y="71437"/>
                  </a:lnTo>
                  <a:lnTo>
                    <a:pt x="2382" y="35719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54769" y="16669"/>
                  </a:lnTo>
                  <a:lnTo>
                    <a:pt x="85725" y="40481"/>
                  </a:lnTo>
                  <a:lnTo>
                    <a:pt x="140494" y="80962"/>
                  </a:lnTo>
                  <a:lnTo>
                    <a:pt x="230982" y="152400"/>
                  </a:lnTo>
                  <a:lnTo>
                    <a:pt x="333375" y="230981"/>
                  </a:lnTo>
                  <a:lnTo>
                    <a:pt x="392907" y="273844"/>
                  </a:lnTo>
                  <a:lnTo>
                    <a:pt x="428625" y="297656"/>
                  </a:lnTo>
                  <a:lnTo>
                    <a:pt x="435769" y="304800"/>
                  </a:lnTo>
                  <a:lnTo>
                    <a:pt x="461963" y="347662"/>
                  </a:lnTo>
                  <a:lnTo>
                    <a:pt x="495300" y="419100"/>
                  </a:lnTo>
                  <a:lnTo>
                    <a:pt x="523875" y="483394"/>
                  </a:lnTo>
                  <a:lnTo>
                    <a:pt x="545307" y="542925"/>
                  </a:lnTo>
                  <a:lnTo>
                    <a:pt x="554832" y="588169"/>
                  </a:lnTo>
                  <a:lnTo>
                    <a:pt x="561975" y="631031"/>
                  </a:lnTo>
                  <a:lnTo>
                    <a:pt x="564357" y="673894"/>
                  </a:lnTo>
                  <a:lnTo>
                    <a:pt x="559594" y="711994"/>
                  </a:lnTo>
                  <a:lnTo>
                    <a:pt x="542925" y="757237"/>
                  </a:lnTo>
                  <a:lnTo>
                    <a:pt x="521494" y="783431"/>
                  </a:lnTo>
                  <a:lnTo>
                    <a:pt x="497682" y="797719"/>
                  </a:lnTo>
                  <a:lnTo>
                    <a:pt x="476250" y="802481"/>
                  </a:lnTo>
                  <a:lnTo>
                    <a:pt x="445294" y="797719"/>
                  </a:lnTo>
                  <a:lnTo>
                    <a:pt x="416719" y="781050"/>
                  </a:lnTo>
                  <a:lnTo>
                    <a:pt x="385763" y="752475"/>
                  </a:lnTo>
                  <a:lnTo>
                    <a:pt x="369094" y="728662"/>
                  </a:lnTo>
                  <a:lnTo>
                    <a:pt x="335757" y="669131"/>
                  </a:lnTo>
                  <a:lnTo>
                    <a:pt x="304800" y="619125"/>
                  </a:lnTo>
                  <a:lnTo>
                    <a:pt x="269082" y="566737"/>
                  </a:lnTo>
                  <a:lnTo>
                    <a:pt x="242888" y="533400"/>
                  </a:lnTo>
                  <a:lnTo>
                    <a:pt x="233363" y="516731"/>
                  </a:lnTo>
                  <a:lnTo>
                    <a:pt x="216694" y="423862"/>
                  </a:lnTo>
                  <a:lnTo>
                    <a:pt x="183357" y="376237"/>
                  </a:lnTo>
                  <a:lnTo>
                    <a:pt x="1214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3">
              <a:extLst>
                <a:ext uri="{FF2B5EF4-FFF2-40B4-BE49-F238E27FC236}">
                  <a16:creationId xmlns:a16="http://schemas.microsoft.com/office/drawing/2014/main" id="{4A90082C-2EB7-4458-A4B7-D2354137D6AE}"/>
                </a:ext>
              </a:extLst>
            </p:cNvPr>
            <p:cNvSpPr/>
            <p:nvPr/>
          </p:nvSpPr>
          <p:spPr>
            <a:xfrm>
              <a:off x="4691064" y="3897313"/>
              <a:ext cx="327025" cy="2106613"/>
            </a:xfrm>
            <a:custGeom>
              <a:avLst/>
              <a:gdLst>
                <a:gd name="connsiteX0" fmla="*/ 310243 w 326571"/>
                <a:gd name="connsiteY0" fmla="*/ 642258 h 2106386"/>
                <a:gd name="connsiteX1" fmla="*/ 326571 w 326571"/>
                <a:gd name="connsiteY1" fmla="*/ 190500 h 2106386"/>
                <a:gd name="connsiteX2" fmla="*/ 296636 w 326571"/>
                <a:gd name="connsiteY2" fmla="*/ 138793 h 2106386"/>
                <a:gd name="connsiteX3" fmla="*/ 239486 w 326571"/>
                <a:gd name="connsiteY3" fmla="*/ 48986 h 2106386"/>
                <a:gd name="connsiteX4" fmla="*/ 209550 w 326571"/>
                <a:gd name="connsiteY4" fmla="*/ 0 h 2106386"/>
                <a:gd name="connsiteX5" fmla="*/ 27214 w 326571"/>
                <a:gd name="connsiteY5" fmla="*/ 73479 h 2106386"/>
                <a:gd name="connsiteX6" fmla="*/ 68036 w 326571"/>
                <a:gd name="connsiteY6" fmla="*/ 122465 h 2106386"/>
                <a:gd name="connsiteX7" fmla="*/ 89807 w 326571"/>
                <a:gd name="connsiteY7" fmla="*/ 166008 h 2106386"/>
                <a:gd name="connsiteX8" fmla="*/ 106136 w 326571"/>
                <a:gd name="connsiteY8" fmla="*/ 209550 h 2106386"/>
                <a:gd name="connsiteX9" fmla="*/ 117021 w 326571"/>
                <a:gd name="connsiteY9" fmla="*/ 253093 h 2106386"/>
                <a:gd name="connsiteX10" fmla="*/ 122464 w 326571"/>
                <a:gd name="connsiteY10" fmla="*/ 302079 h 2106386"/>
                <a:gd name="connsiteX11" fmla="*/ 119743 w 326571"/>
                <a:gd name="connsiteY11" fmla="*/ 481693 h 2106386"/>
                <a:gd name="connsiteX12" fmla="*/ 111578 w 326571"/>
                <a:gd name="connsiteY12" fmla="*/ 851808 h 2106386"/>
                <a:gd name="connsiteX13" fmla="*/ 89807 w 326571"/>
                <a:gd name="connsiteY13" fmla="*/ 1262743 h 2106386"/>
                <a:gd name="connsiteX14" fmla="*/ 76200 w 326571"/>
                <a:gd name="connsiteY14" fmla="*/ 1415143 h 2106386"/>
                <a:gd name="connsiteX15" fmla="*/ 59871 w 326571"/>
                <a:gd name="connsiteY15" fmla="*/ 1543050 h 2106386"/>
                <a:gd name="connsiteX16" fmla="*/ 40821 w 326571"/>
                <a:gd name="connsiteY16" fmla="*/ 1635579 h 2106386"/>
                <a:gd name="connsiteX17" fmla="*/ 24493 w 326571"/>
                <a:gd name="connsiteY17" fmla="*/ 1687286 h 2106386"/>
                <a:gd name="connsiteX18" fmla="*/ 13607 w 326571"/>
                <a:gd name="connsiteY18" fmla="*/ 1703615 h 2106386"/>
                <a:gd name="connsiteX19" fmla="*/ 0 w 326571"/>
                <a:gd name="connsiteY19" fmla="*/ 1738993 h 2106386"/>
                <a:gd name="connsiteX20" fmla="*/ 0 w 326571"/>
                <a:gd name="connsiteY20" fmla="*/ 1782536 h 2106386"/>
                <a:gd name="connsiteX21" fmla="*/ 13607 w 326571"/>
                <a:gd name="connsiteY21" fmla="*/ 1836965 h 2106386"/>
                <a:gd name="connsiteX22" fmla="*/ 43543 w 326571"/>
                <a:gd name="connsiteY22" fmla="*/ 1907722 h 2106386"/>
                <a:gd name="connsiteX23" fmla="*/ 78921 w 326571"/>
                <a:gd name="connsiteY23" fmla="*/ 1978479 h 2106386"/>
                <a:gd name="connsiteX24" fmla="*/ 114300 w 326571"/>
                <a:gd name="connsiteY24" fmla="*/ 2043793 h 2106386"/>
                <a:gd name="connsiteX25" fmla="*/ 136071 w 326571"/>
                <a:gd name="connsiteY25" fmla="*/ 2076450 h 2106386"/>
                <a:gd name="connsiteX26" fmla="*/ 152400 w 326571"/>
                <a:gd name="connsiteY26" fmla="*/ 2092779 h 2106386"/>
                <a:gd name="connsiteX27" fmla="*/ 171450 w 326571"/>
                <a:gd name="connsiteY27" fmla="*/ 2103665 h 2106386"/>
                <a:gd name="connsiteX28" fmla="*/ 182336 w 326571"/>
                <a:gd name="connsiteY28" fmla="*/ 2106386 h 2106386"/>
                <a:gd name="connsiteX29" fmla="*/ 195943 w 326571"/>
                <a:gd name="connsiteY29" fmla="*/ 2106386 h 2106386"/>
                <a:gd name="connsiteX30" fmla="*/ 217714 w 326571"/>
                <a:gd name="connsiteY30" fmla="*/ 2092779 h 2106386"/>
                <a:gd name="connsiteX31" fmla="*/ 244928 w 326571"/>
                <a:gd name="connsiteY31" fmla="*/ 2062843 h 2106386"/>
                <a:gd name="connsiteX32" fmla="*/ 258536 w 326571"/>
                <a:gd name="connsiteY32" fmla="*/ 2038350 h 2106386"/>
                <a:gd name="connsiteX33" fmla="*/ 263978 w 326571"/>
                <a:gd name="connsiteY33" fmla="*/ 1989365 h 2106386"/>
                <a:gd name="connsiteX34" fmla="*/ 274864 w 326571"/>
                <a:gd name="connsiteY34" fmla="*/ 1866900 h 2106386"/>
                <a:gd name="connsiteX35" fmla="*/ 280307 w 326571"/>
                <a:gd name="connsiteY35" fmla="*/ 1749879 h 2106386"/>
                <a:gd name="connsiteX36" fmla="*/ 283028 w 326571"/>
                <a:gd name="connsiteY36" fmla="*/ 1621972 h 2106386"/>
                <a:gd name="connsiteX37" fmla="*/ 288471 w 326571"/>
                <a:gd name="connsiteY37" fmla="*/ 1404258 h 2106386"/>
                <a:gd name="connsiteX38" fmla="*/ 299357 w 326571"/>
                <a:gd name="connsiteY38" fmla="*/ 1085850 h 2106386"/>
                <a:gd name="connsiteX39" fmla="*/ 310243 w 326571"/>
                <a:gd name="connsiteY39" fmla="*/ 642258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6571" h="2106386">
                  <a:moveTo>
                    <a:pt x="310243" y="642258"/>
                  </a:moveTo>
                  <a:lnTo>
                    <a:pt x="326571" y="190500"/>
                  </a:lnTo>
                  <a:lnTo>
                    <a:pt x="296636" y="138793"/>
                  </a:lnTo>
                  <a:lnTo>
                    <a:pt x="239486" y="48986"/>
                  </a:lnTo>
                  <a:lnTo>
                    <a:pt x="209550" y="0"/>
                  </a:lnTo>
                  <a:lnTo>
                    <a:pt x="27214" y="73479"/>
                  </a:lnTo>
                  <a:lnTo>
                    <a:pt x="68036" y="122465"/>
                  </a:lnTo>
                  <a:lnTo>
                    <a:pt x="89807" y="166008"/>
                  </a:lnTo>
                  <a:lnTo>
                    <a:pt x="106136" y="209550"/>
                  </a:lnTo>
                  <a:lnTo>
                    <a:pt x="117021" y="253093"/>
                  </a:lnTo>
                  <a:lnTo>
                    <a:pt x="122464" y="302079"/>
                  </a:lnTo>
                  <a:lnTo>
                    <a:pt x="119743" y="481693"/>
                  </a:lnTo>
                  <a:lnTo>
                    <a:pt x="111578" y="851808"/>
                  </a:lnTo>
                  <a:lnTo>
                    <a:pt x="89807" y="1262743"/>
                  </a:lnTo>
                  <a:lnTo>
                    <a:pt x="76200" y="1415143"/>
                  </a:lnTo>
                  <a:lnTo>
                    <a:pt x="59871" y="1543050"/>
                  </a:lnTo>
                  <a:lnTo>
                    <a:pt x="40821" y="1635579"/>
                  </a:lnTo>
                  <a:lnTo>
                    <a:pt x="24493" y="1687286"/>
                  </a:lnTo>
                  <a:lnTo>
                    <a:pt x="13607" y="1703615"/>
                  </a:lnTo>
                  <a:lnTo>
                    <a:pt x="0" y="1738993"/>
                  </a:lnTo>
                  <a:lnTo>
                    <a:pt x="0" y="1782536"/>
                  </a:lnTo>
                  <a:lnTo>
                    <a:pt x="13607" y="1836965"/>
                  </a:lnTo>
                  <a:lnTo>
                    <a:pt x="43543" y="1907722"/>
                  </a:lnTo>
                  <a:lnTo>
                    <a:pt x="78921" y="1978479"/>
                  </a:lnTo>
                  <a:lnTo>
                    <a:pt x="114300" y="2043793"/>
                  </a:lnTo>
                  <a:lnTo>
                    <a:pt x="136071" y="2076450"/>
                  </a:lnTo>
                  <a:lnTo>
                    <a:pt x="152400" y="2092779"/>
                  </a:lnTo>
                  <a:lnTo>
                    <a:pt x="171450" y="2103665"/>
                  </a:lnTo>
                  <a:lnTo>
                    <a:pt x="182336" y="2106386"/>
                  </a:lnTo>
                  <a:lnTo>
                    <a:pt x="195943" y="2106386"/>
                  </a:lnTo>
                  <a:lnTo>
                    <a:pt x="217714" y="2092779"/>
                  </a:lnTo>
                  <a:lnTo>
                    <a:pt x="244928" y="2062843"/>
                  </a:lnTo>
                  <a:lnTo>
                    <a:pt x="258536" y="2038350"/>
                  </a:lnTo>
                  <a:lnTo>
                    <a:pt x="263978" y="1989365"/>
                  </a:lnTo>
                  <a:lnTo>
                    <a:pt x="274864" y="1866900"/>
                  </a:lnTo>
                  <a:lnTo>
                    <a:pt x="280307" y="1749879"/>
                  </a:lnTo>
                  <a:lnTo>
                    <a:pt x="283028" y="1621972"/>
                  </a:lnTo>
                  <a:lnTo>
                    <a:pt x="288471" y="1404258"/>
                  </a:lnTo>
                  <a:lnTo>
                    <a:pt x="299357" y="1085850"/>
                  </a:lnTo>
                  <a:lnTo>
                    <a:pt x="310243" y="642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6">
              <a:extLst>
                <a:ext uri="{FF2B5EF4-FFF2-40B4-BE49-F238E27FC236}">
                  <a16:creationId xmlns:a16="http://schemas.microsoft.com/office/drawing/2014/main" id="{71573207-AA53-43DF-AE9F-0818F7616E86}"/>
                </a:ext>
              </a:extLst>
            </p:cNvPr>
            <p:cNvSpPr/>
            <p:nvPr/>
          </p:nvSpPr>
          <p:spPr>
            <a:xfrm>
              <a:off x="5818189" y="2112964"/>
              <a:ext cx="496887" cy="1450975"/>
            </a:xfrm>
            <a:custGeom>
              <a:avLst/>
              <a:gdLst>
                <a:gd name="connsiteX0" fmla="*/ 204787 w 497681"/>
                <a:gd name="connsiteY0" fmla="*/ 757237 h 1452562"/>
                <a:gd name="connsiteX1" fmla="*/ 188119 w 497681"/>
                <a:gd name="connsiteY1" fmla="*/ 619125 h 1452562"/>
                <a:gd name="connsiteX2" fmla="*/ 173831 w 497681"/>
                <a:gd name="connsiteY2" fmla="*/ 485775 h 1452562"/>
                <a:gd name="connsiteX3" fmla="*/ 161925 w 497681"/>
                <a:gd name="connsiteY3" fmla="*/ 366712 h 1452562"/>
                <a:gd name="connsiteX4" fmla="*/ 154781 w 497681"/>
                <a:gd name="connsiteY4" fmla="*/ 316706 h 1452562"/>
                <a:gd name="connsiteX5" fmla="*/ 142875 w 497681"/>
                <a:gd name="connsiteY5" fmla="*/ 264319 h 1452562"/>
                <a:gd name="connsiteX6" fmla="*/ 130969 w 497681"/>
                <a:gd name="connsiteY6" fmla="*/ 228600 h 1452562"/>
                <a:gd name="connsiteX7" fmla="*/ 109537 w 497681"/>
                <a:gd name="connsiteY7" fmla="*/ 178594 h 1452562"/>
                <a:gd name="connsiteX8" fmla="*/ 83344 w 497681"/>
                <a:gd name="connsiteY8" fmla="*/ 138112 h 1452562"/>
                <a:gd name="connsiteX9" fmla="*/ 50006 w 497681"/>
                <a:gd name="connsiteY9" fmla="*/ 95250 h 1452562"/>
                <a:gd name="connsiteX10" fmla="*/ 19050 w 497681"/>
                <a:gd name="connsiteY10" fmla="*/ 66675 h 1452562"/>
                <a:gd name="connsiteX11" fmla="*/ 2381 w 497681"/>
                <a:gd name="connsiteY11" fmla="*/ 45244 h 1452562"/>
                <a:gd name="connsiteX12" fmla="*/ 0 w 497681"/>
                <a:gd name="connsiteY12" fmla="*/ 26194 h 1452562"/>
                <a:gd name="connsiteX13" fmla="*/ 4762 w 497681"/>
                <a:gd name="connsiteY13" fmla="*/ 11906 h 1452562"/>
                <a:gd name="connsiteX14" fmla="*/ 23812 w 497681"/>
                <a:gd name="connsiteY14" fmla="*/ 4762 h 1452562"/>
                <a:gd name="connsiteX15" fmla="*/ 50006 w 497681"/>
                <a:gd name="connsiteY15" fmla="*/ 0 h 1452562"/>
                <a:gd name="connsiteX16" fmla="*/ 111919 w 497681"/>
                <a:gd name="connsiteY16" fmla="*/ 2381 h 1452562"/>
                <a:gd name="connsiteX17" fmla="*/ 154781 w 497681"/>
                <a:gd name="connsiteY17" fmla="*/ 11906 h 1452562"/>
                <a:gd name="connsiteX18" fmla="*/ 202406 w 497681"/>
                <a:gd name="connsiteY18" fmla="*/ 33337 h 1452562"/>
                <a:gd name="connsiteX19" fmla="*/ 250031 w 497681"/>
                <a:gd name="connsiteY19" fmla="*/ 59531 h 1452562"/>
                <a:gd name="connsiteX20" fmla="*/ 288131 w 497681"/>
                <a:gd name="connsiteY20" fmla="*/ 83344 h 1452562"/>
                <a:gd name="connsiteX21" fmla="*/ 328612 w 497681"/>
                <a:gd name="connsiteY21" fmla="*/ 114300 h 1452562"/>
                <a:gd name="connsiteX22" fmla="*/ 381000 w 497681"/>
                <a:gd name="connsiteY22" fmla="*/ 207169 h 1452562"/>
                <a:gd name="connsiteX23" fmla="*/ 400050 w 497681"/>
                <a:gd name="connsiteY23" fmla="*/ 400050 h 1452562"/>
                <a:gd name="connsiteX24" fmla="*/ 428625 w 497681"/>
                <a:gd name="connsiteY24" fmla="*/ 659606 h 1452562"/>
                <a:gd name="connsiteX25" fmla="*/ 423862 w 497681"/>
                <a:gd name="connsiteY25" fmla="*/ 759619 h 1452562"/>
                <a:gd name="connsiteX26" fmla="*/ 442912 w 497681"/>
                <a:gd name="connsiteY26" fmla="*/ 912019 h 1452562"/>
                <a:gd name="connsiteX27" fmla="*/ 469106 w 497681"/>
                <a:gd name="connsiteY27" fmla="*/ 1088231 h 1452562"/>
                <a:gd name="connsiteX28" fmla="*/ 497681 w 497681"/>
                <a:gd name="connsiteY28" fmla="*/ 1278731 h 1452562"/>
                <a:gd name="connsiteX29" fmla="*/ 490537 w 497681"/>
                <a:gd name="connsiteY29" fmla="*/ 1409700 h 1452562"/>
                <a:gd name="connsiteX30" fmla="*/ 464344 w 497681"/>
                <a:gd name="connsiteY30" fmla="*/ 1433512 h 1452562"/>
                <a:gd name="connsiteX31" fmla="*/ 438150 w 497681"/>
                <a:gd name="connsiteY31" fmla="*/ 1450181 h 1452562"/>
                <a:gd name="connsiteX32" fmla="*/ 423862 w 497681"/>
                <a:gd name="connsiteY32" fmla="*/ 1452562 h 1452562"/>
                <a:gd name="connsiteX33" fmla="*/ 402431 w 497681"/>
                <a:gd name="connsiteY33" fmla="*/ 1452562 h 1452562"/>
                <a:gd name="connsiteX34" fmla="*/ 371475 w 497681"/>
                <a:gd name="connsiteY34" fmla="*/ 1443037 h 1452562"/>
                <a:gd name="connsiteX35" fmla="*/ 347662 w 497681"/>
                <a:gd name="connsiteY35" fmla="*/ 1423987 h 1452562"/>
                <a:gd name="connsiteX36" fmla="*/ 326231 w 497681"/>
                <a:gd name="connsiteY36" fmla="*/ 1390650 h 1452562"/>
                <a:gd name="connsiteX37" fmla="*/ 304800 w 497681"/>
                <a:gd name="connsiteY37" fmla="*/ 1343025 h 1452562"/>
                <a:gd name="connsiteX38" fmla="*/ 292894 w 497681"/>
                <a:gd name="connsiteY38" fmla="*/ 1304925 h 1452562"/>
                <a:gd name="connsiteX39" fmla="*/ 273844 w 497681"/>
                <a:gd name="connsiteY39" fmla="*/ 1200150 h 1452562"/>
                <a:gd name="connsiteX40" fmla="*/ 252412 w 497681"/>
                <a:gd name="connsiteY40" fmla="*/ 1062037 h 1452562"/>
                <a:gd name="connsiteX41" fmla="*/ 221456 w 497681"/>
                <a:gd name="connsiteY41" fmla="*/ 873919 h 1452562"/>
                <a:gd name="connsiteX42" fmla="*/ 204787 w 497681"/>
                <a:gd name="connsiteY42" fmla="*/ 757237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681" h="1452562">
                  <a:moveTo>
                    <a:pt x="204787" y="757237"/>
                  </a:moveTo>
                  <a:lnTo>
                    <a:pt x="188119" y="619125"/>
                  </a:lnTo>
                  <a:lnTo>
                    <a:pt x="173831" y="485775"/>
                  </a:lnTo>
                  <a:lnTo>
                    <a:pt x="161925" y="366712"/>
                  </a:lnTo>
                  <a:lnTo>
                    <a:pt x="154781" y="316706"/>
                  </a:lnTo>
                  <a:lnTo>
                    <a:pt x="142875" y="264319"/>
                  </a:lnTo>
                  <a:lnTo>
                    <a:pt x="130969" y="228600"/>
                  </a:lnTo>
                  <a:lnTo>
                    <a:pt x="109537" y="178594"/>
                  </a:lnTo>
                  <a:lnTo>
                    <a:pt x="83344" y="138112"/>
                  </a:lnTo>
                  <a:lnTo>
                    <a:pt x="50006" y="95250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3812" y="4762"/>
                  </a:lnTo>
                  <a:lnTo>
                    <a:pt x="50006" y="0"/>
                  </a:lnTo>
                  <a:lnTo>
                    <a:pt x="111919" y="2381"/>
                  </a:lnTo>
                  <a:lnTo>
                    <a:pt x="154781" y="11906"/>
                  </a:lnTo>
                  <a:lnTo>
                    <a:pt x="202406" y="33337"/>
                  </a:lnTo>
                  <a:lnTo>
                    <a:pt x="250031" y="59531"/>
                  </a:lnTo>
                  <a:lnTo>
                    <a:pt x="288131" y="83344"/>
                  </a:lnTo>
                  <a:lnTo>
                    <a:pt x="328612" y="114300"/>
                  </a:lnTo>
                  <a:lnTo>
                    <a:pt x="381000" y="207169"/>
                  </a:lnTo>
                  <a:lnTo>
                    <a:pt x="400050" y="400050"/>
                  </a:lnTo>
                  <a:lnTo>
                    <a:pt x="428625" y="659606"/>
                  </a:lnTo>
                  <a:lnTo>
                    <a:pt x="423862" y="759619"/>
                  </a:lnTo>
                  <a:lnTo>
                    <a:pt x="442912" y="912019"/>
                  </a:lnTo>
                  <a:lnTo>
                    <a:pt x="469106" y="1088231"/>
                  </a:lnTo>
                  <a:lnTo>
                    <a:pt x="497681" y="1278731"/>
                  </a:lnTo>
                  <a:lnTo>
                    <a:pt x="490537" y="1409700"/>
                  </a:lnTo>
                  <a:lnTo>
                    <a:pt x="464344" y="1433512"/>
                  </a:lnTo>
                  <a:lnTo>
                    <a:pt x="438150" y="1450181"/>
                  </a:lnTo>
                  <a:lnTo>
                    <a:pt x="423862" y="1452562"/>
                  </a:lnTo>
                  <a:lnTo>
                    <a:pt x="402431" y="1452562"/>
                  </a:lnTo>
                  <a:lnTo>
                    <a:pt x="371475" y="1443037"/>
                  </a:lnTo>
                  <a:lnTo>
                    <a:pt x="347662" y="1423987"/>
                  </a:lnTo>
                  <a:lnTo>
                    <a:pt x="326231" y="1390650"/>
                  </a:lnTo>
                  <a:lnTo>
                    <a:pt x="304800" y="1343025"/>
                  </a:lnTo>
                  <a:lnTo>
                    <a:pt x="292894" y="1304925"/>
                  </a:lnTo>
                  <a:lnTo>
                    <a:pt x="273844" y="1200150"/>
                  </a:lnTo>
                  <a:lnTo>
                    <a:pt x="252412" y="1062037"/>
                  </a:lnTo>
                  <a:lnTo>
                    <a:pt x="221456" y="873919"/>
                  </a:lnTo>
                  <a:lnTo>
                    <a:pt x="204787" y="757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8">
              <a:extLst>
                <a:ext uri="{FF2B5EF4-FFF2-40B4-BE49-F238E27FC236}">
                  <a16:creationId xmlns:a16="http://schemas.microsoft.com/office/drawing/2014/main" id="{559E61EC-8B6D-4084-B5EC-1E4707857BD2}"/>
                </a:ext>
              </a:extLst>
            </p:cNvPr>
            <p:cNvSpPr/>
            <p:nvPr/>
          </p:nvSpPr>
          <p:spPr>
            <a:xfrm>
              <a:off x="6069013" y="2001838"/>
              <a:ext cx="2057400" cy="1485900"/>
            </a:xfrm>
            <a:custGeom>
              <a:avLst/>
              <a:gdLst>
                <a:gd name="connsiteX0" fmla="*/ 792957 w 2057400"/>
                <a:gd name="connsiteY0" fmla="*/ 138113 h 1485900"/>
                <a:gd name="connsiteX1" fmla="*/ 621507 w 2057400"/>
                <a:gd name="connsiteY1" fmla="*/ 152400 h 1485900"/>
                <a:gd name="connsiteX2" fmla="*/ 559594 w 2057400"/>
                <a:gd name="connsiteY2" fmla="*/ 159544 h 1485900"/>
                <a:gd name="connsiteX3" fmla="*/ 464344 w 2057400"/>
                <a:gd name="connsiteY3" fmla="*/ 176213 h 1485900"/>
                <a:gd name="connsiteX4" fmla="*/ 295275 w 2057400"/>
                <a:gd name="connsiteY4" fmla="*/ 190500 h 1485900"/>
                <a:gd name="connsiteX5" fmla="*/ 152400 w 2057400"/>
                <a:gd name="connsiteY5" fmla="*/ 197644 h 1485900"/>
                <a:gd name="connsiteX6" fmla="*/ 0 w 2057400"/>
                <a:gd name="connsiteY6" fmla="*/ 202407 h 1485900"/>
                <a:gd name="connsiteX7" fmla="*/ 61913 w 2057400"/>
                <a:gd name="connsiteY7" fmla="*/ 338138 h 1485900"/>
                <a:gd name="connsiteX8" fmla="*/ 290513 w 2057400"/>
                <a:gd name="connsiteY8" fmla="*/ 319088 h 1485900"/>
                <a:gd name="connsiteX9" fmla="*/ 569119 w 2057400"/>
                <a:gd name="connsiteY9" fmla="*/ 297657 h 1485900"/>
                <a:gd name="connsiteX10" fmla="*/ 888207 w 2057400"/>
                <a:gd name="connsiteY10" fmla="*/ 264319 h 1485900"/>
                <a:gd name="connsiteX11" fmla="*/ 1238250 w 2057400"/>
                <a:gd name="connsiteY11" fmla="*/ 228600 h 1485900"/>
                <a:gd name="connsiteX12" fmla="*/ 1445419 w 2057400"/>
                <a:gd name="connsiteY12" fmla="*/ 207169 h 1485900"/>
                <a:gd name="connsiteX13" fmla="*/ 1528763 w 2057400"/>
                <a:gd name="connsiteY13" fmla="*/ 200025 h 1485900"/>
                <a:gd name="connsiteX14" fmla="*/ 1562100 w 2057400"/>
                <a:gd name="connsiteY14" fmla="*/ 200025 h 1485900"/>
                <a:gd name="connsiteX15" fmla="*/ 1607344 w 2057400"/>
                <a:gd name="connsiteY15" fmla="*/ 204788 h 1485900"/>
                <a:gd name="connsiteX16" fmla="*/ 1633538 w 2057400"/>
                <a:gd name="connsiteY16" fmla="*/ 214313 h 1485900"/>
                <a:gd name="connsiteX17" fmla="*/ 1654969 w 2057400"/>
                <a:gd name="connsiteY17" fmla="*/ 226219 h 1485900"/>
                <a:gd name="connsiteX18" fmla="*/ 1669257 w 2057400"/>
                <a:gd name="connsiteY18" fmla="*/ 235744 h 1485900"/>
                <a:gd name="connsiteX19" fmla="*/ 1681163 w 2057400"/>
                <a:gd name="connsiteY19" fmla="*/ 250032 h 1485900"/>
                <a:gd name="connsiteX20" fmla="*/ 1690688 w 2057400"/>
                <a:gd name="connsiteY20" fmla="*/ 269082 h 1485900"/>
                <a:gd name="connsiteX21" fmla="*/ 1693069 w 2057400"/>
                <a:gd name="connsiteY21" fmla="*/ 292894 h 1485900"/>
                <a:gd name="connsiteX22" fmla="*/ 1693069 w 2057400"/>
                <a:gd name="connsiteY22" fmla="*/ 345282 h 1485900"/>
                <a:gd name="connsiteX23" fmla="*/ 1688307 w 2057400"/>
                <a:gd name="connsiteY23" fmla="*/ 435769 h 1485900"/>
                <a:gd name="connsiteX24" fmla="*/ 1683544 w 2057400"/>
                <a:gd name="connsiteY24" fmla="*/ 500063 h 1485900"/>
                <a:gd name="connsiteX25" fmla="*/ 1671638 w 2057400"/>
                <a:gd name="connsiteY25" fmla="*/ 616744 h 1485900"/>
                <a:gd name="connsiteX26" fmla="*/ 1652588 w 2057400"/>
                <a:gd name="connsiteY26" fmla="*/ 733425 h 1485900"/>
                <a:gd name="connsiteX27" fmla="*/ 1640682 w 2057400"/>
                <a:gd name="connsiteY27" fmla="*/ 854869 h 1485900"/>
                <a:gd name="connsiteX28" fmla="*/ 1624013 w 2057400"/>
                <a:gd name="connsiteY28" fmla="*/ 981075 h 1485900"/>
                <a:gd name="connsiteX29" fmla="*/ 1607344 w 2057400"/>
                <a:gd name="connsiteY29" fmla="*/ 1095375 h 1485900"/>
                <a:gd name="connsiteX30" fmla="*/ 1578769 w 2057400"/>
                <a:gd name="connsiteY30" fmla="*/ 1281113 h 1485900"/>
                <a:gd name="connsiteX31" fmla="*/ 1564482 w 2057400"/>
                <a:gd name="connsiteY31" fmla="*/ 1400175 h 1485900"/>
                <a:gd name="connsiteX32" fmla="*/ 1564482 w 2057400"/>
                <a:gd name="connsiteY32" fmla="*/ 1416844 h 1485900"/>
                <a:gd name="connsiteX33" fmla="*/ 1593057 w 2057400"/>
                <a:gd name="connsiteY33" fmla="*/ 1450182 h 1485900"/>
                <a:gd name="connsiteX34" fmla="*/ 1609725 w 2057400"/>
                <a:gd name="connsiteY34" fmla="*/ 1469232 h 1485900"/>
                <a:gd name="connsiteX35" fmla="*/ 1631157 w 2057400"/>
                <a:gd name="connsiteY35" fmla="*/ 1481138 h 1485900"/>
                <a:gd name="connsiteX36" fmla="*/ 1652588 w 2057400"/>
                <a:gd name="connsiteY36" fmla="*/ 1485900 h 1485900"/>
                <a:gd name="connsiteX37" fmla="*/ 1690688 w 2057400"/>
                <a:gd name="connsiteY37" fmla="*/ 1473994 h 1485900"/>
                <a:gd name="connsiteX38" fmla="*/ 1716882 w 2057400"/>
                <a:gd name="connsiteY38" fmla="*/ 1454944 h 1485900"/>
                <a:gd name="connsiteX39" fmla="*/ 1754982 w 2057400"/>
                <a:gd name="connsiteY39" fmla="*/ 1416844 h 1485900"/>
                <a:gd name="connsiteX40" fmla="*/ 1764507 w 2057400"/>
                <a:gd name="connsiteY40" fmla="*/ 1388269 h 1485900"/>
                <a:gd name="connsiteX41" fmla="*/ 1797844 w 2057400"/>
                <a:gd name="connsiteY41" fmla="*/ 1243013 h 1485900"/>
                <a:gd name="connsiteX42" fmla="*/ 1847850 w 2057400"/>
                <a:gd name="connsiteY42" fmla="*/ 1033463 h 1485900"/>
                <a:gd name="connsiteX43" fmla="*/ 1916907 w 2057400"/>
                <a:gd name="connsiteY43" fmla="*/ 735807 h 1485900"/>
                <a:gd name="connsiteX44" fmla="*/ 1974057 w 2057400"/>
                <a:gd name="connsiteY44" fmla="*/ 511969 h 1485900"/>
                <a:gd name="connsiteX45" fmla="*/ 1997869 w 2057400"/>
                <a:gd name="connsiteY45" fmla="*/ 411957 h 1485900"/>
                <a:gd name="connsiteX46" fmla="*/ 2019300 w 2057400"/>
                <a:gd name="connsiteY46" fmla="*/ 328613 h 1485900"/>
                <a:gd name="connsiteX47" fmla="*/ 2031207 w 2057400"/>
                <a:gd name="connsiteY47" fmla="*/ 304800 h 1485900"/>
                <a:gd name="connsiteX48" fmla="*/ 2047875 w 2057400"/>
                <a:gd name="connsiteY48" fmla="*/ 276225 h 1485900"/>
                <a:gd name="connsiteX49" fmla="*/ 2057400 w 2057400"/>
                <a:gd name="connsiteY49" fmla="*/ 245269 h 1485900"/>
                <a:gd name="connsiteX50" fmla="*/ 2057400 w 2057400"/>
                <a:gd name="connsiteY50" fmla="*/ 223838 h 1485900"/>
                <a:gd name="connsiteX51" fmla="*/ 2047875 w 2057400"/>
                <a:gd name="connsiteY51" fmla="*/ 200025 h 1485900"/>
                <a:gd name="connsiteX52" fmla="*/ 2028825 w 2057400"/>
                <a:gd name="connsiteY52" fmla="*/ 171450 h 1485900"/>
                <a:gd name="connsiteX53" fmla="*/ 2007394 w 2057400"/>
                <a:gd name="connsiteY53" fmla="*/ 157163 h 1485900"/>
                <a:gd name="connsiteX54" fmla="*/ 1907382 w 2057400"/>
                <a:gd name="connsiteY54" fmla="*/ 107157 h 1485900"/>
                <a:gd name="connsiteX55" fmla="*/ 1759744 w 2057400"/>
                <a:gd name="connsiteY55" fmla="*/ 38100 h 1485900"/>
                <a:gd name="connsiteX56" fmla="*/ 1674019 w 2057400"/>
                <a:gd name="connsiteY56" fmla="*/ 0 h 1485900"/>
                <a:gd name="connsiteX57" fmla="*/ 1650207 w 2057400"/>
                <a:gd name="connsiteY57" fmla="*/ 2382 h 1485900"/>
                <a:gd name="connsiteX58" fmla="*/ 1578769 w 2057400"/>
                <a:gd name="connsiteY58" fmla="*/ 26194 h 1485900"/>
                <a:gd name="connsiteX59" fmla="*/ 1495425 w 2057400"/>
                <a:gd name="connsiteY59" fmla="*/ 54769 h 1485900"/>
                <a:gd name="connsiteX60" fmla="*/ 1457325 w 2057400"/>
                <a:gd name="connsiteY60" fmla="*/ 69057 h 1485900"/>
                <a:gd name="connsiteX61" fmla="*/ 1347788 w 2057400"/>
                <a:gd name="connsiteY61" fmla="*/ 83344 h 1485900"/>
                <a:gd name="connsiteX62" fmla="*/ 900113 w 2057400"/>
                <a:gd name="connsiteY62" fmla="*/ 128588 h 1485900"/>
                <a:gd name="connsiteX63" fmla="*/ 792957 w 2057400"/>
                <a:gd name="connsiteY63" fmla="*/ 138113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57400" h="1485900">
                  <a:moveTo>
                    <a:pt x="792957" y="138113"/>
                  </a:moveTo>
                  <a:lnTo>
                    <a:pt x="621507" y="152400"/>
                  </a:lnTo>
                  <a:lnTo>
                    <a:pt x="559594" y="159544"/>
                  </a:lnTo>
                  <a:lnTo>
                    <a:pt x="464344" y="176213"/>
                  </a:lnTo>
                  <a:lnTo>
                    <a:pt x="295275" y="190500"/>
                  </a:lnTo>
                  <a:lnTo>
                    <a:pt x="152400" y="197644"/>
                  </a:lnTo>
                  <a:lnTo>
                    <a:pt x="0" y="202407"/>
                  </a:lnTo>
                  <a:lnTo>
                    <a:pt x="61913" y="338138"/>
                  </a:lnTo>
                  <a:lnTo>
                    <a:pt x="290513" y="319088"/>
                  </a:lnTo>
                  <a:lnTo>
                    <a:pt x="569119" y="297657"/>
                  </a:lnTo>
                  <a:lnTo>
                    <a:pt x="888207" y="264319"/>
                  </a:lnTo>
                  <a:lnTo>
                    <a:pt x="1238250" y="228600"/>
                  </a:lnTo>
                  <a:lnTo>
                    <a:pt x="1445419" y="207169"/>
                  </a:lnTo>
                  <a:lnTo>
                    <a:pt x="1528763" y="200025"/>
                  </a:lnTo>
                  <a:lnTo>
                    <a:pt x="1562100" y="200025"/>
                  </a:lnTo>
                  <a:lnTo>
                    <a:pt x="1607344" y="204788"/>
                  </a:lnTo>
                  <a:lnTo>
                    <a:pt x="1633538" y="214313"/>
                  </a:lnTo>
                  <a:lnTo>
                    <a:pt x="1654969" y="226219"/>
                  </a:lnTo>
                  <a:lnTo>
                    <a:pt x="1669257" y="235744"/>
                  </a:lnTo>
                  <a:lnTo>
                    <a:pt x="1681163" y="250032"/>
                  </a:lnTo>
                  <a:lnTo>
                    <a:pt x="1690688" y="269082"/>
                  </a:lnTo>
                  <a:lnTo>
                    <a:pt x="1693069" y="292894"/>
                  </a:lnTo>
                  <a:lnTo>
                    <a:pt x="1693069" y="345282"/>
                  </a:lnTo>
                  <a:lnTo>
                    <a:pt x="1688307" y="435769"/>
                  </a:lnTo>
                  <a:lnTo>
                    <a:pt x="1683544" y="500063"/>
                  </a:lnTo>
                  <a:lnTo>
                    <a:pt x="1671638" y="616744"/>
                  </a:lnTo>
                  <a:lnTo>
                    <a:pt x="1652588" y="733425"/>
                  </a:lnTo>
                  <a:lnTo>
                    <a:pt x="1640682" y="854869"/>
                  </a:lnTo>
                  <a:lnTo>
                    <a:pt x="1624013" y="981075"/>
                  </a:lnTo>
                  <a:lnTo>
                    <a:pt x="1607344" y="1095375"/>
                  </a:lnTo>
                  <a:lnTo>
                    <a:pt x="1578769" y="1281113"/>
                  </a:lnTo>
                  <a:lnTo>
                    <a:pt x="1564482" y="1400175"/>
                  </a:lnTo>
                  <a:lnTo>
                    <a:pt x="1564482" y="1416844"/>
                  </a:lnTo>
                  <a:lnTo>
                    <a:pt x="1593057" y="1450182"/>
                  </a:lnTo>
                  <a:lnTo>
                    <a:pt x="1609725" y="1469232"/>
                  </a:lnTo>
                  <a:lnTo>
                    <a:pt x="1631157" y="1481138"/>
                  </a:lnTo>
                  <a:lnTo>
                    <a:pt x="1652588" y="1485900"/>
                  </a:lnTo>
                  <a:lnTo>
                    <a:pt x="1690688" y="1473994"/>
                  </a:lnTo>
                  <a:lnTo>
                    <a:pt x="1716882" y="1454944"/>
                  </a:lnTo>
                  <a:lnTo>
                    <a:pt x="1754982" y="1416844"/>
                  </a:lnTo>
                  <a:lnTo>
                    <a:pt x="1764507" y="1388269"/>
                  </a:lnTo>
                  <a:lnTo>
                    <a:pt x="1797844" y="1243013"/>
                  </a:lnTo>
                  <a:lnTo>
                    <a:pt x="1847850" y="1033463"/>
                  </a:lnTo>
                  <a:lnTo>
                    <a:pt x="1916907" y="735807"/>
                  </a:lnTo>
                  <a:lnTo>
                    <a:pt x="1974057" y="511969"/>
                  </a:lnTo>
                  <a:lnTo>
                    <a:pt x="1997869" y="411957"/>
                  </a:lnTo>
                  <a:lnTo>
                    <a:pt x="2019300" y="328613"/>
                  </a:lnTo>
                  <a:lnTo>
                    <a:pt x="2031207" y="304800"/>
                  </a:lnTo>
                  <a:lnTo>
                    <a:pt x="2047875" y="276225"/>
                  </a:lnTo>
                  <a:lnTo>
                    <a:pt x="2057400" y="245269"/>
                  </a:lnTo>
                  <a:lnTo>
                    <a:pt x="2057400" y="223838"/>
                  </a:lnTo>
                  <a:lnTo>
                    <a:pt x="2047875" y="200025"/>
                  </a:lnTo>
                  <a:lnTo>
                    <a:pt x="2028825" y="171450"/>
                  </a:lnTo>
                  <a:lnTo>
                    <a:pt x="2007394" y="157163"/>
                  </a:lnTo>
                  <a:lnTo>
                    <a:pt x="1907382" y="107157"/>
                  </a:lnTo>
                  <a:lnTo>
                    <a:pt x="1759744" y="38100"/>
                  </a:lnTo>
                  <a:lnTo>
                    <a:pt x="1674019" y="0"/>
                  </a:lnTo>
                  <a:lnTo>
                    <a:pt x="1650207" y="2382"/>
                  </a:lnTo>
                  <a:lnTo>
                    <a:pt x="1578769" y="26194"/>
                  </a:lnTo>
                  <a:lnTo>
                    <a:pt x="1495425" y="54769"/>
                  </a:lnTo>
                  <a:lnTo>
                    <a:pt x="1457325" y="69057"/>
                  </a:lnTo>
                  <a:lnTo>
                    <a:pt x="1347788" y="83344"/>
                  </a:lnTo>
                  <a:lnTo>
                    <a:pt x="900113" y="128588"/>
                  </a:lnTo>
                  <a:lnTo>
                    <a:pt x="792957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9">
              <a:extLst>
                <a:ext uri="{FF2B5EF4-FFF2-40B4-BE49-F238E27FC236}">
                  <a16:creationId xmlns:a16="http://schemas.microsoft.com/office/drawing/2014/main" id="{8B29B473-2DC9-4A93-8EC7-4FDAB46F0FF7}"/>
                </a:ext>
              </a:extLst>
            </p:cNvPr>
            <p:cNvSpPr/>
            <p:nvPr/>
          </p:nvSpPr>
          <p:spPr>
            <a:xfrm>
              <a:off x="6173788" y="2579688"/>
              <a:ext cx="1619250" cy="317500"/>
            </a:xfrm>
            <a:custGeom>
              <a:avLst/>
              <a:gdLst>
                <a:gd name="connsiteX0" fmla="*/ 681038 w 1619250"/>
                <a:gd name="connsiteY0" fmla="*/ 119062 h 319087"/>
                <a:gd name="connsiteX1" fmla="*/ 507207 w 1619250"/>
                <a:gd name="connsiteY1" fmla="*/ 133350 h 319087"/>
                <a:gd name="connsiteX2" fmla="*/ 345282 w 1619250"/>
                <a:gd name="connsiteY2" fmla="*/ 147637 h 319087"/>
                <a:gd name="connsiteX3" fmla="*/ 204788 w 1619250"/>
                <a:gd name="connsiteY3" fmla="*/ 154781 h 319087"/>
                <a:gd name="connsiteX4" fmla="*/ 0 w 1619250"/>
                <a:gd name="connsiteY4" fmla="*/ 161925 h 319087"/>
                <a:gd name="connsiteX5" fmla="*/ 21432 w 1619250"/>
                <a:gd name="connsiteY5" fmla="*/ 319087 h 319087"/>
                <a:gd name="connsiteX6" fmla="*/ 269082 w 1619250"/>
                <a:gd name="connsiteY6" fmla="*/ 302419 h 319087"/>
                <a:gd name="connsiteX7" fmla="*/ 554832 w 1619250"/>
                <a:gd name="connsiteY7" fmla="*/ 278606 h 319087"/>
                <a:gd name="connsiteX8" fmla="*/ 862013 w 1619250"/>
                <a:gd name="connsiteY8" fmla="*/ 247650 h 319087"/>
                <a:gd name="connsiteX9" fmla="*/ 1116807 w 1619250"/>
                <a:gd name="connsiteY9" fmla="*/ 221456 h 319087"/>
                <a:gd name="connsiteX10" fmla="*/ 1383507 w 1619250"/>
                <a:gd name="connsiteY10" fmla="*/ 195262 h 319087"/>
                <a:gd name="connsiteX11" fmla="*/ 1616869 w 1619250"/>
                <a:gd name="connsiteY11" fmla="*/ 173831 h 319087"/>
                <a:gd name="connsiteX12" fmla="*/ 1619250 w 1619250"/>
                <a:gd name="connsiteY12" fmla="*/ 38100 h 319087"/>
                <a:gd name="connsiteX13" fmla="*/ 1526382 w 1619250"/>
                <a:gd name="connsiteY13" fmla="*/ 11906 h 319087"/>
                <a:gd name="connsiteX14" fmla="*/ 1490663 w 1619250"/>
                <a:gd name="connsiteY14" fmla="*/ 4762 h 319087"/>
                <a:gd name="connsiteX15" fmla="*/ 1440657 w 1619250"/>
                <a:gd name="connsiteY15" fmla="*/ 0 h 319087"/>
                <a:gd name="connsiteX16" fmla="*/ 1416844 w 1619250"/>
                <a:gd name="connsiteY16" fmla="*/ 4762 h 319087"/>
                <a:gd name="connsiteX17" fmla="*/ 1293019 w 1619250"/>
                <a:gd name="connsiteY17" fmla="*/ 28575 h 319087"/>
                <a:gd name="connsiteX18" fmla="*/ 1119188 w 1619250"/>
                <a:gd name="connsiteY18" fmla="*/ 57150 h 319087"/>
                <a:gd name="connsiteX19" fmla="*/ 985838 w 1619250"/>
                <a:gd name="connsiteY19" fmla="*/ 76200 h 319087"/>
                <a:gd name="connsiteX20" fmla="*/ 859632 w 1619250"/>
                <a:gd name="connsiteY20" fmla="*/ 95250 h 319087"/>
                <a:gd name="connsiteX21" fmla="*/ 681038 w 1619250"/>
                <a:gd name="connsiteY21" fmla="*/ 1190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19087">
                  <a:moveTo>
                    <a:pt x="681038" y="119062"/>
                  </a:moveTo>
                  <a:lnTo>
                    <a:pt x="507207" y="133350"/>
                  </a:lnTo>
                  <a:lnTo>
                    <a:pt x="345282" y="147637"/>
                  </a:lnTo>
                  <a:lnTo>
                    <a:pt x="204788" y="154781"/>
                  </a:lnTo>
                  <a:lnTo>
                    <a:pt x="0" y="161925"/>
                  </a:lnTo>
                  <a:lnTo>
                    <a:pt x="21432" y="319087"/>
                  </a:lnTo>
                  <a:lnTo>
                    <a:pt x="269082" y="302419"/>
                  </a:lnTo>
                  <a:lnTo>
                    <a:pt x="554832" y="278606"/>
                  </a:lnTo>
                  <a:lnTo>
                    <a:pt x="862013" y="247650"/>
                  </a:lnTo>
                  <a:lnTo>
                    <a:pt x="1116807" y="221456"/>
                  </a:lnTo>
                  <a:lnTo>
                    <a:pt x="1383507" y="195262"/>
                  </a:lnTo>
                  <a:lnTo>
                    <a:pt x="1616869" y="173831"/>
                  </a:lnTo>
                  <a:cubicBezTo>
                    <a:pt x="1617663" y="128587"/>
                    <a:pt x="1618456" y="83344"/>
                    <a:pt x="1619250" y="38100"/>
                  </a:cubicBezTo>
                  <a:lnTo>
                    <a:pt x="1526382" y="11906"/>
                  </a:lnTo>
                  <a:lnTo>
                    <a:pt x="1490663" y="4762"/>
                  </a:lnTo>
                  <a:lnTo>
                    <a:pt x="1440657" y="0"/>
                  </a:lnTo>
                  <a:lnTo>
                    <a:pt x="1416844" y="4762"/>
                  </a:lnTo>
                  <a:lnTo>
                    <a:pt x="1293019" y="28575"/>
                  </a:lnTo>
                  <a:lnTo>
                    <a:pt x="1119188" y="57150"/>
                  </a:lnTo>
                  <a:lnTo>
                    <a:pt x="985838" y="76200"/>
                  </a:lnTo>
                  <a:lnTo>
                    <a:pt x="859632" y="95250"/>
                  </a:lnTo>
                  <a:lnTo>
                    <a:pt x="681038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0">
              <a:extLst>
                <a:ext uri="{FF2B5EF4-FFF2-40B4-BE49-F238E27FC236}">
                  <a16:creationId xmlns:a16="http://schemas.microsoft.com/office/drawing/2014/main" id="{BD675176-8F4B-4298-B9AE-DE98AECBDEDC}"/>
                </a:ext>
              </a:extLst>
            </p:cNvPr>
            <p:cNvSpPr/>
            <p:nvPr/>
          </p:nvSpPr>
          <p:spPr>
            <a:xfrm>
              <a:off x="6267450" y="3209926"/>
              <a:ext cx="1449388" cy="341313"/>
            </a:xfrm>
            <a:custGeom>
              <a:avLst/>
              <a:gdLst>
                <a:gd name="connsiteX0" fmla="*/ 535781 w 1450181"/>
                <a:gd name="connsiteY0" fmla="*/ 128588 h 340519"/>
                <a:gd name="connsiteX1" fmla="*/ 733425 w 1450181"/>
                <a:gd name="connsiteY1" fmla="*/ 111919 h 340519"/>
                <a:gd name="connsiteX2" fmla="*/ 862013 w 1450181"/>
                <a:gd name="connsiteY2" fmla="*/ 97631 h 340519"/>
                <a:gd name="connsiteX3" fmla="*/ 935831 w 1450181"/>
                <a:gd name="connsiteY3" fmla="*/ 88106 h 340519"/>
                <a:gd name="connsiteX4" fmla="*/ 1004888 w 1450181"/>
                <a:gd name="connsiteY4" fmla="*/ 76200 h 340519"/>
                <a:gd name="connsiteX5" fmla="*/ 1076325 w 1450181"/>
                <a:gd name="connsiteY5" fmla="*/ 59531 h 340519"/>
                <a:gd name="connsiteX6" fmla="*/ 1135856 w 1450181"/>
                <a:gd name="connsiteY6" fmla="*/ 38100 h 340519"/>
                <a:gd name="connsiteX7" fmla="*/ 1190625 w 1450181"/>
                <a:gd name="connsiteY7" fmla="*/ 16669 h 340519"/>
                <a:gd name="connsiteX8" fmla="*/ 1221581 w 1450181"/>
                <a:gd name="connsiteY8" fmla="*/ 0 h 340519"/>
                <a:gd name="connsiteX9" fmla="*/ 1233488 w 1450181"/>
                <a:gd name="connsiteY9" fmla="*/ 0 h 340519"/>
                <a:gd name="connsiteX10" fmla="*/ 1266825 w 1450181"/>
                <a:gd name="connsiteY10" fmla="*/ 4763 h 340519"/>
                <a:gd name="connsiteX11" fmla="*/ 1450181 w 1450181"/>
                <a:gd name="connsiteY11" fmla="*/ 61913 h 340519"/>
                <a:gd name="connsiteX12" fmla="*/ 1440656 w 1450181"/>
                <a:gd name="connsiteY12" fmla="*/ 190500 h 340519"/>
                <a:gd name="connsiteX13" fmla="*/ 1221581 w 1450181"/>
                <a:gd name="connsiteY13" fmla="*/ 216694 h 340519"/>
                <a:gd name="connsiteX14" fmla="*/ 1104900 w 1450181"/>
                <a:gd name="connsiteY14" fmla="*/ 230981 h 340519"/>
                <a:gd name="connsiteX15" fmla="*/ 973931 w 1450181"/>
                <a:gd name="connsiteY15" fmla="*/ 242888 h 340519"/>
                <a:gd name="connsiteX16" fmla="*/ 854869 w 1450181"/>
                <a:gd name="connsiteY16" fmla="*/ 254794 h 340519"/>
                <a:gd name="connsiteX17" fmla="*/ 683419 w 1450181"/>
                <a:gd name="connsiteY17" fmla="*/ 266700 h 340519"/>
                <a:gd name="connsiteX18" fmla="*/ 466725 w 1450181"/>
                <a:gd name="connsiteY18" fmla="*/ 285750 h 340519"/>
                <a:gd name="connsiteX19" fmla="*/ 383381 w 1450181"/>
                <a:gd name="connsiteY19" fmla="*/ 288131 h 340519"/>
                <a:gd name="connsiteX20" fmla="*/ 304800 w 1450181"/>
                <a:gd name="connsiteY20" fmla="*/ 288131 h 340519"/>
                <a:gd name="connsiteX21" fmla="*/ 230981 w 1450181"/>
                <a:gd name="connsiteY21" fmla="*/ 292894 h 340519"/>
                <a:gd name="connsiteX22" fmla="*/ 157163 w 1450181"/>
                <a:gd name="connsiteY22" fmla="*/ 297656 h 340519"/>
                <a:gd name="connsiteX23" fmla="*/ 66675 w 1450181"/>
                <a:gd name="connsiteY23" fmla="*/ 304800 h 340519"/>
                <a:gd name="connsiteX24" fmla="*/ 35719 w 1450181"/>
                <a:gd name="connsiteY24" fmla="*/ 311944 h 340519"/>
                <a:gd name="connsiteX25" fmla="*/ 2381 w 1450181"/>
                <a:gd name="connsiteY25" fmla="*/ 340519 h 340519"/>
                <a:gd name="connsiteX26" fmla="*/ 0 w 1450181"/>
                <a:gd name="connsiteY26" fmla="*/ 152400 h 340519"/>
                <a:gd name="connsiteX27" fmla="*/ 119063 w 1450181"/>
                <a:gd name="connsiteY27" fmla="*/ 154781 h 340519"/>
                <a:gd name="connsiteX28" fmla="*/ 252413 w 1450181"/>
                <a:gd name="connsiteY28" fmla="*/ 147638 h 340519"/>
                <a:gd name="connsiteX29" fmla="*/ 373856 w 1450181"/>
                <a:gd name="connsiteY29" fmla="*/ 142875 h 340519"/>
                <a:gd name="connsiteX30" fmla="*/ 535781 w 1450181"/>
                <a:gd name="connsiteY30" fmla="*/ 12858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0181" h="340519">
                  <a:moveTo>
                    <a:pt x="535781" y="128588"/>
                  </a:moveTo>
                  <a:lnTo>
                    <a:pt x="733425" y="111919"/>
                  </a:lnTo>
                  <a:lnTo>
                    <a:pt x="862013" y="97631"/>
                  </a:lnTo>
                  <a:lnTo>
                    <a:pt x="935831" y="88106"/>
                  </a:lnTo>
                  <a:lnTo>
                    <a:pt x="1004888" y="76200"/>
                  </a:lnTo>
                  <a:lnTo>
                    <a:pt x="1076325" y="59531"/>
                  </a:lnTo>
                  <a:lnTo>
                    <a:pt x="1135856" y="38100"/>
                  </a:lnTo>
                  <a:lnTo>
                    <a:pt x="1190625" y="16669"/>
                  </a:lnTo>
                  <a:lnTo>
                    <a:pt x="1221581" y="0"/>
                  </a:lnTo>
                  <a:lnTo>
                    <a:pt x="1233488" y="0"/>
                  </a:lnTo>
                  <a:lnTo>
                    <a:pt x="1266825" y="4763"/>
                  </a:lnTo>
                  <a:lnTo>
                    <a:pt x="1450181" y="61913"/>
                  </a:lnTo>
                  <a:lnTo>
                    <a:pt x="1440656" y="190500"/>
                  </a:lnTo>
                  <a:lnTo>
                    <a:pt x="1221581" y="216694"/>
                  </a:lnTo>
                  <a:lnTo>
                    <a:pt x="1104900" y="230981"/>
                  </a:lnTo>
                  <a:lnTo>
                    <a:pt x="973931" y="242888"/>
                  </a:lnTo>
                  <a:lnTo>
                    <a:pt x="854869" y="254794"/>
                  </a:lnTo>
                  <a:lnTo>
                    <a:pt x="683419" y="266700"/>
                  </a:lnTo>
                  <a:lnTo>
                    <a:pt x="466725" y="285750"/>
                  </a:lnTo>
                  <a:lnTo>
                    <a:pt x="383381" y="288131"/>
                  </a:lnTo>
                  <a:lnTo>
                    <a:pt x="304800" y="288131"/>
                  </a:lnTo>
                  <a:lnTo>
                    <a:pt x="230981" y="292894"/>
                  </a:lnTo>
                  <a:lnTo>
                    <a:pt x="157163" y="297656"/>
                  </a:lnTo>
                  <a:lnTo>
                    <a:pt x="66675" y="304800"/>
                  </a:lnTo>
                  <a:lnTo>
                    <a:pt x="35719" y="311944"/>
                  </a:lnTo>
                  <a:lnTo>
                    <a:pt x="2381" y="340519"/>
                  </a:lnTo>
                  <a:cubicBezTo>
                    <a:pt x="1587" y="277813"/>
                    <a:pt x="794" y="215106"/>
                    <a:pt x="0" y="152400"/>
                  </a:cubicBezTo>
                  <a:lnTo>
                    <a:pt x="119063" y="154781"/>
                  </a:lnTo>
                  <a:lnTo>
                    <a:pt x="252413" y="147638"/>
                  </a:lnTo>
                  <a:lnTo>
                    <a:pt x="373856" y="142875"/>
                  </a:lnTo>
                  <a:lnTo>
                    <a:pt x="53578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42">
              <a:extLst>
                <a:ext uri="{FF2B5EF4-FFF2-40B4-BE49-F238E27FC236}">
                  <a16:creationId xmlns:a16="http://schemas.microsoft.com/office/drawing/2014/main" id="{522CE3CF-055F-421A-AD59-3489DA8D843D}"/>
                </a:ext>
              </a:extLst>
            </p:cNvPr>
            <p:cNvSpPr/>
            <p:nvPr/>
          </p:nvSpPr>
          <p:spPr>
            <a:xfrm>
              <a:off x="6116638" y="3897313"/>
              <a:ext cx="2178050" cy="1778000"/>
            </a:xfrm>
            <a:custGeom>
              <a:avLst/>
              <a:gdLst>
                <a:gd name="connsiteX0" fmla="*/ 447675 w 2176463"/>
                <a:gd name="connsiteY0" fmla="*/ 373857 h 1776413"/>
                <a:gd name="connsiteX1" fmla="*/ 307182 w 2176463"/>
                <a:gd name="connsiteY1" fmla="*/ 385763 h 1776413"/>
                <a:gd name="connsiteX2" fmla="*/ 202407 w 2176463"/>
                <a:gd name="connsiteY2" fmla="*/ 395288 h 1776413"/>
                <a:gd name="connsiteX3" fmla="*/ 50007 w 2176463"/>
                <a:gd name="connsiteY3" fmla="*/ 404813 h 1776413"/>
                <a:gd name="connsiteX4" fmla="*/ 0 w 2176463"/>
                <a:gd name="connsiteY4" fmla="*/ 250032 h 1776413"/>
                <a:gd name="connsiteX5" fmla="*/ 171450 w 2176463"/>
                <a:gd name="connsiteY5" fmla="*/ 240507 h 1776413"/>
                <a:gd name="connsiteX6" fmla="*/ 335757 w 2176463"/>
                <a:gd name="connsiteY6" fmla="*/ 228600 h 1776413"/>
                <a:gd name="connsiteX7" fmla="*/ 497682 w 2176463"/>
                <a:gd name="connsiteY7" fmla="*/ 211932 h 1776413"/>
                <a:gd name="connsiteX8" fmla="*/ 661988 w 2176463"/>
                <a:gd name="connsiteY8" fmla="*/ 192882 h 1776413"/>
                <a:gd name="connsiteX9" fmla="*/ 783432 w 2176463"/>
                <a:gd name="connsiteY9" fmla="*/ 176213 h 1776413"/>
                <a:gd name="connsiteX10" fmla="*/ 1028700 w 2176463"/>
                <a:gd name="connsiteY10" fmla="*/ 154782 h 1776413"/>
                <a:gd name="connsiteX11" fmla="*/ 1171575 w 2176463"/>
                <a:gd name="connsiteY11" fmla="*/ 140494 h 1776413"/>
                <a:gd name="connsiteX12" fmla="*/ 1331119 w 2176463"/>
                <a:gd name="connsiteY12" fmla="*/ 116682 h 1776413"/>
                <a:gd name="connsiteX13" fmla="*/ 1471613 w 2176463"/>
                <a:gd name="connsiteY13" fmla="*/ 92869 h 1776413"/>
                <a:gd name="connsiteX14" fmla="*/ 1624013 w 2176463"/>
                <a:gd name="connsiteY14" fmla="*/ 61913 h 1776413"/>
                <a:gd name="connsiteX15" fmla="*/ 1762125 w 2176463"/>
                <a:gd name="connsiteY15" fmla="*/ 33338 h 1776413"/>
                <a:gd name="connsiteX16" fmla="*/ 1852613 w 2176463"/>
                <a:gd name="connsiteY16" fmla="*/ 4763 h 1776413"/>
                <a:gd name="connsiteX17" fmla="*/ 1871663 w 2176463"/>
                <a:gd name="connsiteY17" fmla="*/ 0 h 1776413"/>
                <a:gd name="connsiteX18" fmla="*/ 1909763 w 2176463"/>
                <a:gd name="connsiteY18" fmla="*/ 14288 h 1776413"/>
                <a:gd name="connsiteX19" fmla="*/ 1995488 w 2176463"/>
                <a:gd name="connsiteY19" fmla="*/ 50007 h 1776413"/>
                <a:gd name="connsiteX20" fmla="*/ 2062163 w 2176463"/>
                <a:gd name="connsiteY20" fmla="*/ 83344 h 1776413"/>
                <a:gd name="connsiteX21" fmla="*/ 2116932 w 2176463"/>
                <a:gd name="connsiteY21" fmla="*/ 111919 h 1776413"/>
                <a:gd name="connsiteX22" fmla="*/ 2140744 w 2176463"/>
                <a:gd name="connsiteY22" fmla="*/ 128588 h 1776413"/>
                <a:gd name="connsiteX23" fmla="*/ 2157413 w 2176463"/>
                <a:gd name="connsiteY23" fmla="*/ 142875 h 1776413"/>
                <a:gd name="connsiteX24" fmla="*/ 2169319 w 2176463"/>
                <a:gd name="connsiteY24" fmla="*/ 159544 h 1776413"/>
                <a:gd name="connsiteX25" fmla="*/ 2176463 w 2176463"/>
                <a:gd name="connsiteY25" fmla="*/ 178594 h 1776413"/>
                <a:gd name="connsiteX26" fmla="*/ 2176463 w 2176463"/>
                <a:gd name="connsiteY26" fmla="*/ 202407 h 1776413"/>
                <a:gd name="connsiteX27" fmla="*/ 2164557 w 2176463"/>
                <a:gd name="connsiteY27" fmla="*/ 228600 h 1776413"/>
                <a:gd name="connsiteX28" fmla="*/ 2143125 w 2176463"/>
                <a:gd name="connsiteY28" fmla="*/ 257175 h 1776413"/>
                <a:gd name="connsiteX29" fmla="*/ 2133600 w 2176463"/>
                <a:gd name="connsiteY29" fmla="*/ 278607 h 1776413"/>
                <a:gd name="connsiteX30" fmla="*/ 2105025 w 2176463"/>
                <a:gd name="connsiteY30" fmla="*/ 511969 h 1776413"/>
                <a:gd name="connsiteX31" fmla="*/ 2062163 w 2176463"/>
                <a:gd name="connsiteY31" fmla="*/ 873919 h 1776413"/>
                <a:gd name="connsiteX32" fmla="*/ 2031207 w 2176463"/>
                <a:gd name="connsiteY32" fmla="*/ 1150144 h 1776413"/>
                <a:gd name="connsiteX33" fmla="*/ 2016919 w 2176463"/>
                <a:gd name="connsiteY33" fmla="*/ 1252538 h 1776413"/>
                <a:gd name="connsiteX34" fmla="*/ 2007394 w 2176463"/>
                <a:gd name="connsiteY34" fmla="*/ 1352550 h 1776413"/>
                <a:gd name="connsiteX35" fmla="*/ 2002632 w 2176463"/>
                <a:gd name="connsiteY35" fmla="*/ 1400175 h 1776413"/>
                <a:gd name="connsiteX36" fmla="*/ 1988344 w 2176463"/>
                <a:gd name="connsiteY36" fmla="*/ 1450182 h 1776413"/>
                <a:gd name="connsiteX37" fmla="*/ 1966913 w 2176463"/>
                <a:gd name="connsiteY37" fmla="*/ 1509713 h 1776413"/>
                <a:gd name="connsiteX38" fmla="*/ 1935957 w 2176463"/>
                <a:gd name="connsiteY38" fmla="*/ 1571625 h 1776413"/>
                <a:gd name="connsiteX39" fmla="*/ 1907382 w 2176463"/>
                <a:gd name="connsiteY39" fmla="*/ 1621632 h 1776413"/>
                <a:gd name="connsiteX40" fmla="*/ 1881188 w 2176463"/>
                <a:gd name="connsiteY40" fmla="*/ 1657350 h 1776413"/>
                <a:gd name="connsiteX41" fmla="*/ 1847850 w 2176463"/>
                <a:gd name="connsiteY41" fmla="*/ 1695450 h 1776413"/>
                <a:gd name="connsiteX42" fmla="*/ 1797844 w 2176463"/>
                <a:gd name="connsiteY42" fmla="*/ 1740694 h 1776413"/>
                <a:gd name="connsiteX43" fmla="*/ 1759744 w 2176463"/>
                <a:gd name="connsiteY43" fmla="*/ 1769269 h 1776413"/>
                <a:gd name="connsiteX44" fmla="*/ 1740694 w 2176463"/>
                <a:gd name="connsiteY44" fmla="*/ 1776413 h 1776413"/>
                <a:gd name="connsiteX45" fmla="*/ 1724025 w 2176463"/>
                <a:gd name="connsiteY45" fmla="*/ 1776413 h 1776413"/>
                <a:gd name="connsiteX46" fmla="*/ 1709738 w 2176463"/>
                <a:gd name="connsiteY46" fmla="*/ 1764507 h 1776413"/>
                <a:gd name="connsiteX47" fmla="*/ 1695450 w 2176463"/>
                <a:gd name="connsiteY47" fmla="*/ 1740694 h 1776413"/>
                <a:gd name="connsiteX48" fmla="*/ 1690688 w 2176463"/>
                <a:gd name="connsiteY48" fmla="*/ 1702594 h 1776413"/>
                <a:gd name="connsiteX49" fmla="*/ 1690688 w 2176463"/>
                <a:gd name="connsiteY49" fmla="*/ 1681163 h 1776413"/>
                <a:gd name="connsiteX50" fmla="*/ 1743075 w 2176463"/>
                <a:gd name="connsiteY50" fmla="*/ 1276350 h 1776413"/>
                <a:gd name="connsiteX51" fmla="*/ 1754982 w 2176463"/>
                <a:gd name="connsiteY51" fmla="*/ 1235869 h 1776413"/>
                <a:gd name="connsiteX52" fmla="*/ 1764507 w 2176463"/>
                <a:gd name="connsiteY52" fmla="*/ 1171575 h 1776413"/>
                <a:gd name="connsiteX53" fmla="*/ 1793082 w 2176463"/>
                <a:gd name="connsiteY53" fmla="*/ 945357 h 1776413"/>
                <a:gd name="connsiteX54" fmla="*/ 1816894 w 2176463"/>
                <a:gd name="connsiteY54" fmla="*/ 738188 h 1776413"/>
                <a:gd name="connsiteX55" fmla="*/ 1835944 w 2176463"/>
                <a:gd name="connsiteY55" fmla="*/ 497682 h 1776413"/>
                <a:gd name="connsiteX56" fmla="*/ 1843088 w 2176463"/>
                <a:gd name="connsiteY56" fmla="*/ 385763 h 1776413"/>
                <a:gd name="connsiteX57" fmla="*/ 1845469 w 2176463"/>
                <a:gd name="connsiteY57" fmla="*/ 340519 h 1776413"/>
                <a:gd name="connsiteX58" fmla="*/ 1843088 w 2176463"/>
                <a:gd name="connsiteY58" fmla="*/ 309563 h 1776413"/>
                <a:gd name="connsiteX59" fmla="*/ 1838325 w 2176463"/>
                <a:gd name="connsiteY59" fmla="*/ 278607 h 1776413"/>
                <a:gd name="connsiteX60" fmla="*/ 1826419 w 2176463"/>
                <a:gd name="connsiteY60" fmla="*/ 250032 h 1776413"/>
                <a:gd name="connsiteX61" fmla="*/ 1804988 w 2176463"/>
                <a:gd name="connsiteY61" fmla="*/ 230982 h 1776413"/>
                <a:gd name="connsiteX62" fmla="*/ 1778794 w 2176463"/>
                <a:gd name="connsiteY62" fmla="*/ 223838 h 1776413"/>
                <a:gd name="connsiteX63" fmla="*/ 1750219 w 2176463"/>
                <a:gd name="connsiteY63" fmla="*/ 223838 h 1776413"/>
                <a:gd name="connsiteX64" fmla="*/ 1614488 w 2176463"/>
                <a:gd name="connsiteY64" fmla="*/ 242888 h 1776413"/>
                <a:gd name="connsiteX65" fmla="*/ 1290638 w 2176463"/>
                <a:gd name="connsiteY65" fmla="*/ 283369 h 1776413"/>
                <a:gd name="connsiteX66" fmla="*/ 995363 w 2176463"/>
                <a:gd name="connsiteY66" fmla="*/ 314325 h 1776413"/>
                <a:gd name="connsiteX67" fmla="*/ 747713 w 2176463"/>
                <a:gd name="connsiteY67" fmla="*/ 335757 h 1776413"/>
                <a:gd name="connsiteX68" fmla="*/ 602457 w 2176463"/>
                <a:gd name="connsiteY68" fmla="*/ 354807 h 1776413"/>
                <a:gd name="connsiteX69" fmla="*/ 447675 w 2176463"/>
                <a:gd name="connsiteY69" fmla="*/ 373857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76463" h="1776413">
                  <a:moveTo>
                    <a:pt x="447675" y="373857"/>
                  </a:moveTo>
                  <a:lnTo>
                    <a:pt x="307182" y="385763"/>
                  </a:lnTo>
                  <a:lnTo>
                    <a:pt x="202407" y="395288"/>
                  </a:lnTo>
                  <a:lnTo>
                    <a:pt x="50007" y="404813"/>
                  </a:lnTo>
                  <a:lnTo>
                    <a:pt x="0" y="250032"/>
                  </a:lnTo>
                  <a:lnTo>
                    <a:pt x="171450" y="240507"/>
                  </a:lnTo>
                  <a:lnTo>
                    <a:pt x="335757" y="228600"/>
                  </a:lnTo>
                  <a:lnTo>
                    <a:pt x="497682" y="211932"/>
                  </a:lnTo>
                  <a:lnTo>
                    <a:pt x="661988" y="192882"/>
                  </a:lnTo>
                  <a:lnTo>
                    <a:pt x="783432" y="176213"/>
                  </a:lnTo>
                  <a:lnTo>
                    <a:pt x="1028700" y="154782"/>
                  </a:lnTo>
                  <a:lnTo>
                    <a:pt x="1171575" y="140494"/>
                  </a:lnTo>
                  <a:lnTo>
                    <a:pt x="1331119" y="116682"/>
                  </a:lnTo>
                  <a:lnTo>
                    <a:pt x="1471613" y="92869"/>
                  </a:lnTo>
                  <a:lnTo>
                    <a:pt x="1624013" y="61913"/>
                  </a:lnTo>
                  <a:lnTo>
                    <a:pt x="1762125" y="33338"/>
                  </a:lnTo>
                  <a:lnTo>
                    <a:pt x="1852613" y="4763"/>
                  </a:lnTo>
                  <a:lnTo>
                    <a:pt x="1871663" y="0"/>
                  </a:lnTo>
                  <a:lnTo>
                    <a:pt x="1909763" y="14288"/>
                  </a:lnTo>
                  <a:lnTo>
                    <a:pt x="1995488" y="50007"/>
                  </a:lnTo>
                  <a:lnTo>
                    <a:pt x="2062163" y="83344"/>
                  </a:lnTo>
                  <a:lnTo>
                    <a:pt x="2116932" y="111919"/>
                  </a:lnTo>
                  <a:lnTo>
                    <a:pt x="2140744" y="128588"/>
                  </a:lnTo>
                  <a:lnTo>
                    <a:pt x="2157413" y="142875"/>
                  </a:lnTo>
                  <a:lnTo>
                    <a:pt x="2169319" y="159544"/>
                  </a:lnTo>
                  <a:lnTo>
                    <a:pt x="2176463" y="178594"/>
                  </a:lnTo>
                  <a:lnTo>
                    <a:pt x="2176463" y="202407"/>
                  </a:lnTo>
                  <a:lnTo>
                    <a:pt x="2164557" y="228600"/>
                  </a:lnTo>
                  <a:lnTo>
                    <a:pt x="2143125" y="257175"/>
                  </a:lnTo>
                  <a:lnTo>
                    <a:pt x="2133600" y="278607"/>
                  </a:lnTo>
                  <a:lnTo>
                    <a:pt x="2105025" y="511969"/>
                  </a:lnTo>
                  <a:lnTo>
                    <a:pt x="2062163" y="873919"/>
                  </a:lnTo>
                  <a:lnTo>
                    <a:pt x="2031207" y="1150144"/>
                  </a:lnTo>
                  <a:lnTo>
                    <a:pt x="2016919" y="1252538"/>
                  </a:lnTo>
                  <a:lnTo>
                    <a:pt x="2007394" y="1352550"/>
                  </a:lnTo>
                  <a:lnTo>
                    <a:pt x="2002632" y="1400175"/>
                  </a:lnTo>
                  <a:lnTo>
                    <a:pt x="1988344" y="1450182"/>
                  </a:lnTo>
                  <a:lnTo>
                    <a:pt x="1966913" y="1509713"/>
                  </a:lnTo>
                  <a:lnTo>
                    <a:pt x="1935957" y="1571625"/>
                  </a:lnTo>
                  <a:lnTo>
                    <a:pt x="1907382" y="1621632"/>
                  </a:lnTo>
                  <a:lnTo>
                    <a:pt x="1881188" y="1657350"/>
                  </a:lnTo>
                  <a:lnTo>
                    <a:pt x="1847850" y="1695450"/>
                  </a:lnTo>
                  <a:lnTo>
                    <a:pt x="1797844" y="1740694"/>
                  </a:lnTo>
                  <a:lnTo>
                    <a:pt x="1759744" y="1769269"/>
                  </a:lnTo>
                  <a:lnTo>
                    <a:pt x="1740694" y="1776413"/>
                  </a:lnTo>
                  <a:lnTo>
                    <a:pt x="1724025" y="1776413"/>
                  </a:lnTo>
                  <a:lnTo>
                    <a:pt x="1709738" y="1764507"/>
                  </a:lnTo>
                  <a:lnTo>
                    <a:pt x="1695450" y="1740694"/>
                  </a:lnTo>
                  <a:lnTo>
                    <a:pt x="1690688" y="1702594"/>
                  </a:lnTo>
                  <a:lnTo>
                    <a:pt x="1690688" y="1681163"/>
                  </a:lnTo>
                  <a:lnTo>
                    <a:pt x="1743075" y="1276350"/>
                  </a:lnTo>
                  <a:lnTo>
                    <a:pt x="1754982" y="1235869"/>
                  </a:lnTo>
                  <a:lnTo>
                    <a:pt x="1764507" y="1171575"/>
                  </a:lnTo>
                  <a:lnTo>
                    <a:pt x="1793082" y="945357"/>
                  </a:lnTo>
                  <a:lnTo>
                    <a:pt x="1816894" y="738188"/>
                  </a:lnTo>
                  <a:lnTo>
                    <a:pt x="1835944" y="497682"/>
                  </a:lnTo>
                  <a:lnTo>
                    <a:pt x="1843088" y="385763"/>
                  </a:lnTo>
                  <a:lnTo>
                    <a:pt x="1845469" y="340519"/>
                  </a:lnTo>
                  <a:lnTo>
                    <a:pt x="1843088" y="309563"/>
                  </a:lnTo>
                  <a:lnTo>
                    <a:pt x="1838325" y="278607"/>
                  </a:lnTo>
                  <a:lnTo>
                    <a:pt x="1826419" y="250032"/>
                  </a:lnTo>
                  <a:lnTo>
                    <a:pt x="1804988" y="230982"/>
                  </a:lnTo>
                  <a:lnTo>
                    <a:pt x="1778794" y="223838"/>
                  </a:lnTo>
                  <a:lnTo>
                    <a:pt x="1750219" y="223838"/>
                  </a:lnTo>
                  <a:lnTo>
                    <a:pt x="1614488" y="242888"/>
                  </a:lnTo>
                  <a:lnTo>
                    <a:pt x="1290638" y="283369"/>
                  </a:lnTo>
                  <a:lnTo>
                    <a:pt x="995363" y="314325"/>
                  </a:lnTo>
                  <a:lnTo>
                    <a:pt x="747713" y="335757"/>
                  </a:lnTo>
                  <a:lnTo>
                    <a:pt x="602457" y="354807"/>
                  </a:lnTo>
                  <a:lnTo>
                    <a:pt x="447675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43">
              <a:extLst>
                <a:ext uri="{FF2B5EF4-FFF2-40B4-BE49-F238E27FC236}">
                  <a16:creationId xmlns:a16="http://schemas.microsoft.com/office/drawing/2014/main" id="{170A051F-1494-43D6-A0BC-A315F6AD5DA1}"/>
                </a:ext>
              </a:extLst>
            </p:cNvPr>
            <p:cNvSpPr/>
            <p:nvPr/>
          </p:nvSpPr>
          <p:spPr>
            <a:xfrm>
              <a:off x="7345363" y="5086351"/>
              <a:ext cx="531812" cy="582613"/>
            </a:xfrm>
            <a:custGeom>
              <a:avLst/>
              <a:gdLst>
                <a:gd name="connsiteX0" fmla="*/ 211932 w 531019"/>
                <a:gd name="connsiteY0" fmla="*/ 71438 h 583406"/>
                <a:gd name="connsiteX1" fmla="*/ 347663 w 531019"/>
                <a:gd name="connsiteY1" fmla="*/ 116681 h 583406"/>
                <a:gd name="connsiteX2" fmla="*/ 402432 w 531019"/>
                <a:gd name="connsiteY2" fmla="*/ 130969 h 583406"/>
                <a:gd name="connsiteX3" fmla="*/ 438150 w 531019"/>
                <a:gd name="connsiteY3" fmla="*/ 138113 h 583406"/>
                <a:gd name="connsiteX4" fmla="*/ 464344 w 531019"/>
                <a:gd name="connsiteY4" fmla="*/ 138113 h 583406"/>
                <a:gd name="connsiteX5" fmla="*/ 488157 w 531019"/>
                <a:gd name="connsiteY5" fmla="*/ 126206 h 583406"/>
                <a:gd name="connsiteX6" fmla="*/ 507207 w 531019"/>
                <a:gd name="connsiteY6" fmla="*/ 102394 h 583406"/>
                <a:gd name="connsiteX7" fmla="*/ 521494 w 531019"/>
                <a:gd name="connsiteY7" fmla="*/ 73819 h 583406"/>
                <a:gd name="connsiteX8" fmla="*/ 531019 w 531019"/>
                <a:gd name="connsiteY8" fmla="*/ 23813 h 583406"/>
                <a:gd name="connsiteX9" fmla="*/ 516732 w 531019"/>
                <a:gd name="connsiteY9" fmla="*/ 583406 h 583406"/>
                <a:gd name="connsiteX10" fmla="*/ 495300 w 531019"/>
                <a:gd name="connsiteY10" fmla="*/ 583406 h 583406"/>
                <a:gd name="connsiteX11" fmla="*/ 481013 w 531019"/>
                <a:gd name="connsiteY11" fmla="*/ 569119 h 583406"/>
                <a:gd name="connsiteX12" fmla="*/ 466725 w 531019"/>
                <a:gd name="connsiteY12" fmla="*/ 547688 h 583406"/>
                <a:gd name="connsiteX13" fmla="*/ 461963 w 531019"/>
                <a:gd name="connsiteY13" fmla="*/ 488156 h 583406"/>
                <a:gd name="connsiteX14" fmla="*/ 447675 w 531019"/>
                <a:gd name="connsiteY14" fmla="*/ 452438 h 583406"/>
                <a:gd name="connsiteX15" fmla="*/ 411957 w 531019"/>
                <a:gd name="connsiteY15" fmla="*/ 397669 h 583406"/>
                <a:gd name="connsiteX16" fmla="*/ 369094 w 531019"/>
                <a:gd name="connsiteY16" fmla="*/ 338138 h 583406"/>
                <a:gd name="connsiteX17" fmla="*/ 333375 w 531019"/>
                <a:gd name="connsiteY17" fmla="*/ 300038 h 583406"/>
                <a:gd name="connsiteX18" fmla="*/ 297657 w 531019"/>
                <a:gd name="connsiteY18" fmla="*/ 264319 h 583406"/>
                <a:gd name="connsiteX19" fmla="*/ 238125 w 531019"/>
                <a:gd name="connsiteY19" fmla="*/ 214313 h 583406"/>
                <a:gd name="connsiteX20" fmla="*/ 159544 w 531019"/>
                <a:gd name="connsiteY20" fmla="*/ 161925 h 583406"/>
                <a:gd name="connsiteX21" fmla="*/ 69057 w 531019"/>
                <a:gd name="connsiteY21" fmla="*/ 97631 h 583406"/>
                <a:gd name="connsiteX22" fmla="*/ 19050 w 531019"/>
                <a:gd name="connsiteY22" fmla="*/ 64294 h 583406"/>
                <a:gd name="connsiteX23" fmla="*/ 4763 w 531019"/>
                <a:gd name="connsiteY23" fmla="*/ 45244 h 583406"/>
                <a:gd name="connsiteX24" fmla="*/ 0 w 531019"/>
                <a:gd name="connsiteY24" fmla="*/ 19050 h 583406"/>
                <a:gd name="connsiteX25" fmla="*/ 4763 w 531019"/>
                <a:gd name="connsiteY25" fmla="*/ 7144 h 583406"/>
                <a:gd name="connsiteX26" fmla="*/ 21432 w 531019"/>
                <a:gd name="connsiteY26" fmla="*/ 0 h 583406"/>
                <a:gd name="connsiteX27" fmla="*/ 80963 w 531019"/>
                <a:gd name="connsiteY27" fmla="*/ 23813 h 583406"/>
                <a:gd name="connsiteX28" fmla="*/ 211932 w 531019"/>
                <a:gd name="connsiteY28" fmla="*/ 71438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1019" h="583406">
                  <a:moveTo>
                    <a:pt x="211932" y="71438"/>
                  </a:moveTo>
                  <a:lnTo>
                    <a:pt x="347663" y="116681"/>
                  </a:lnTo>
                  <a:lnTo>
                    <a:pt x="402432" y="130969"/>
                  </a:lnTo>
                  <a:lnTo>
                    <a:pt x="438150" y="138113"/>
                  </a:lnTo>
                  <a:lnTo>
                    <a:pt x="464344" y="138113"/>
                  </a:lnTo>
                  <a:lnTo>
                    <a:pt x="488157" y="126206"/>
                  </a:lnTo>
                  <a:lnTo>
                    <a:pt x="507207" y="102394"/>
                  </a:lnTo>
                  <a:lnTo>
                    <a:pt x="521494" y="73819"/>
                  </a:lnTo>
                  <a:lnTo>
                    <a:pt x="531019" y="23813"/>
                  </a:lnTo>
                  <a:lnTo>
                    <a:pt x="516732" y="583406"/>
                  </a:lnTo>
                  <a:lnTo>
                    <a:pt x="495300" y="583406"/>
                  </a:lnTo>
                  <a:lnTo>
                    <a:pt x="481013" y="569119"/>
                  </a:lnTo>
                  <a:lnTo>
                    <a:pt x="466725" y="547688"/>
                  </a:lnTo>
                  <a:lnTo>
                    <a:pt x="461963" y="488156"/>
                  </a:lnTo>
                  <a:lnTo>
                    <a:pt x="447675" y="452438"/>
                  </a:lnTo>
                  <a:lnTo>
                    <a:pt x="411957" y="397669"/>
                  </a:lnTo>
                  <a:lnTo>
                    <a:pt x="369094" y="338138"/>
                  </a:lnTo>
                  <a:lnTo>
                    <a:pt x="333375" y="300038"/>
                  </a:lnTo>
                  <a:lnTo>
                    <a:pt x="297657" y="264319"/>
                  </a:lnTo>
                  <a:lnTo>
                    <a:pt x="238125" y="214313"/>
                  </a:lnTo>
                  <a:lnTo>
                    <a:pt x="159544" y="161925"/>
                  </a:lnTo>
                  <a:lnTo>
                    <a:pt x="69057" y="97631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80963" y="23813"/>
                  </a:lnTo>
                  <a:lnTo>
                    <a:pt x="211932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44">
              <a:extLst>
                <a:ext uri="{FF2B5EF4-FFF2-40B4-BE49-F238E27FC236}">
                  <a16:creationId xmlns:a16="http://schemas.microsoft.com/office/drawing/2014/main" id="{15B370DE-AEFC-4F3C-8C60-B0CD8CFB20A2}"/>
                </a:ext>
              </a:extLst>
            </p:cNvPr>
            <p:cNvSpPr/>
            <p:nvPr/>
          </p:nvSpPr>
          <p:spPr>
            <a:xfrm>
              <a:off x="6704013" y="3441700"/>
              <a:ext cx="444500" cy="2743200"/>
            </a:xfrm>
            <a:custGeom>
              <a:avLst/>
              <a:gdLst>
                <a:gd name="connsiteX0" fmla="*/ 165933 w 444843"/>
                <a:gd name="connsiteY0" fmla="*/ 1175658 h 2743200"/>
                <a:gd name="connsiteX1" fmla="*/ 165933 w 444843"/>
                <a:gd name="connsiteY1" fmla="*/ 935583 h 2743200"/>
                <a:gd name="connsiteX2" fmla="*/ 165933 w 444843"/>
                <a:gd name="connsiteY2" fmla="*/ 780241 h 2743200"/>
                <a:gd name="connsiteX3" fmla="*/ 165933 w 444843"/>
                <a:gd name="connsiteY3" fmla="*/ 360112 h 2743200"/>
                <a:gd name="connsiteX4" fmla="*/ 165933 w 444843"/>
                <a:gd name="connsiteY4" fmla="*/ 321276 h 2743200"/>
                <a:gd name="connsiteX5" fmla="*/ 162403 w 444843"/>
                <a:gd name="connsiteY5" fmla="*/ 282441 h 2743200"/>
                <a:gd name="connsiteX6" fmla="*/ 155342 w 444843"/>
                <a:gd name="connsiteY6" fmla="*/ 243605 h 2743200"/>
                <a:gd name="connsiteX7" fmla="*/ 141220 w 444843"/>
                <a:gd name="connsiteY7" fmla="*/ 197708 h 2743200"/>
                <a:gd name="connsiteX8" fmla="*/ 116506 w 444843"/>
                <a:gd name="connsiteY8" fmla="*/ 148281 h 2743200"/>
                <a:gd name="connsiteX9" fmla="*/ 84732 w 444843"/>
                <a:gd name="connsiteY9" fmla="*/ 102385 h 2743200"/>
                <a:gd name="connsiteX10" fmla="*/ 52957 w 444843"/>
                <a:gd name="connsiteY10" fmla="*/ 70610 h 2743200"/>
                <a:gd name="connsiteX11" fmla="*/ 0 w 444843"/>
                <a:gd name="connsiteY11" fmla="*/ 14122 h 2743200"/>
                <a:gd name="connsiteX12" fmla="*/ 247135 w 444843"/>
                <a:gd name="connsiteY12" fmla="*/ 0 h 2743200"/>
                <a:gd name="connsiteX13" fmla="*/ 314214 w 444843"/>
                <a:gd name="connsiteY13" fmla="*/ 67080 h 2743200"/>
                <a:gd name="connsiteX14" fmla="*/ 367172 w 444843"/>
                <a:gd name="connsiteY14" fmla="*/ 109446 h 2743200"/>
                <a:gd name="connsiteX15" fmla="*/ 413068 w 444843"/>
                <a:gd name="connsiteY15" fmla="*/ 144751 h 2743200"/>
                <a:gd name="connsiteX16" fmla="*/ 427190 w 444843"/>
                <a:gd name="connsiteY16" fmla="*/ 155342 h 2743200"/>
                <a:gd name="connsiteX17" fmla="*/ 434251 w 444843"/>
                <a:gd name="connsiteY17" fmla="*/ 169464 h 2743200"/>
                <a:gd name="connsiteX18" fmla="*/ 441312 w 444843"/>
                <a:gd name="connsiteY18" fmla="*/ 187117 h 2743200"/>
                <a:gd name="connsiteX19" fmla="*/ 444843 w 444843"/>
                <a:gd name="connsiteY19" fmla="*/ 236544 h 2743200"/>
                <a:gd name="connsiteX20" fmla="*/ 441312 w 444843"/>
                <a:gd name="connsiteY20" fmla="*/ 307154 h 2743200"/>
                <a:gd name="connsiteX21" fmla="*/ 434251 w 444843"/>
                <a:gd name="connsiteY21" fmla="*/ 353051 h 2743200"/>
                <a:gd name="connsiteX22" fmla="*/ 434251 w 444843"/>
                <a:gd name="connsiteY22" fmla="*/ 466027 h 2743200"/>
                <a:gd name="connsiteX23" fmla="*/ 437782 w 444843"/>
                <a:gd name="connsiteY23" fmla="*/ 635491 h 2743200"/>
                <a:gd name="connsiteX24" fmla="*/ 430721 w 444843"/>
                <a:gd name="connsiteY24" fmla="*/ 946175 h 2743200"/>
                <a:gd name="connsiteX25" fmla="*/ 420129 w 444843"/>
                <a:gd name="connsiteY25" fmla="*/ 1295695 h 2743200"/>
                <a:gd name="connsiteX26" fmla="*/ 406007 w 444843"/>
                <a:gd name="connsiteY26" fmla="*/ 1758190 h 2743200"/>
                <a:gd name="connsiteX27" fmla="*/ 402477 w 444843"/>
                <a:gd name="connsiteY27" fmla="*/ 1941776 h 2743200"/>
                <a:gd name="connsiteX28" fmla="*/ 395416 w 444843"/>
                <a:gd name="connsiteY28" fmla="*/ 2132424 h 2743200"/>
                <a:gd name="connsiteX29" fmla="*/ 391885 w 444843"/>
                <a:gd name="connsiteY29" fmla="*/ 2273644 h 2743200"/>
                <a:gd name="connsiteX30" fmla="*/ 391885 w 444843"/>
                <a:gd name="connsiteY30" fmla="*/ 2351315 h 2743200"/>
                <a:gd name="connsiteX31" fmla="*/ 374233 w 444843"/>
                <a:gd name="connsiteY31" fmla="*/ 2467821 h 2743200"/>
                <a:gd name="connsiteX32" fmla="*/ 349519 w 444843"/>
                <a:gd name="connsiteY32" fmla="*/ 2605511 h 2743200"/>
                <a:gd name="connsiteX33" fmla="*/ 324806 w 444843"/>
                <a:gd name="connsiteY33" fmla="*/ 2690243 h 2743200"/>
                <a:gd name="connsiteX34" fmla="*/ 300092 w 444843"/>
                <a:gd name="connsiteY34" fmla="*/ 2732609 h 2743200"/>
                <a:gd name="connsiteX35" fmla="*/ 282440 w 444843"/>
                <a:gd name="connsiteY35" fmla="*/ 2743200 h 2743200"/>
                <a:gd name="connsiteX36" fmla="*/ 257726 w 444843"/>
                <a:gd name="connsiteY36" fmla="*/ 2732609 h 2743200"/>
                <a:gd name="connsiteX37" fmla="*/ 236543 w 444843"/>
                <a:gd name="connsiteY37" fmla="*/ 2704365 h 2743200"/>
                <a:gd name="connsiteX38" fmla="*/ 204769 w 444843"/>
                <a:gd name="connsiteY38" fmla="*/ 2644346 h 2743200"/>
                <a:gd name="connsiteX39" fmla="*/ 190647 w 444843"/>
                <a:gd name="connsiteY39" fmla="*/ 2598450 h 2743200"/>
                <a:gd name="connsiteX40" fmla="*/ 190647 w 444843"/>
                <a:gd name="connsiteY40" fmla="*/ 2545492 h 2743200"/>
                <a:gd name="connsiteX41" fmla="*/ 183586 w 444843"/>
                <a:gd name="connsiteY41" fmla="*/ 2453699 h 2743200"/>
                <a:gd name="connsiteX42" fmla="*/ 172994 w 444843"/>
                <a:gd name="connsiteY42" fmla="*/ 2372498 h 2743200"/>
                <a:gd name="connsiteX43" fmla="*/ 169464 w 444843"/>
                <a:gd name="connsiteY43" fmla="*/ 2316010 h 2743200"/>
                <a:gd name="connsiteX44" fmla="*/ 165933 w 444843"/>
                <a:gd name="connsiteY44" fmla="*/ 2206564 h 2743200"/>
                <a:gd name="connsiteX45" fmla="*/ 165933 w 444843"/>
                <a:gd name="connsiteY45" fmla="*/ 1853514 h 2743200"/>
                <a:gd name="connsiteX46" fmla="*/ 165933 w 444843"/>
                <a:gd name="connsiteY46" fmla="*/ 1175658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44843" h="2743200">
                  <a:moveTo>
                    <a:pt x="165933" y="1175658"/>
                  </a:moveTo>
                  <a:lnTo>
                    <a:pt x="165933" y="935583"/>
                  </a:lnTo>
                  <a:lnTo>
                    <a:pt x="165933" y="780241"/>
                  </a:lnTo>
                  <a:lnTo>
                    <a:pt x="165933" y="360112"/>
                  </a:lnTo>
                  <a:lnTo>
                    <a:pt x="165933" y="321276"/>
                  </a:lnTo>
                  <a:lnTo>
                    <a:pt x="162403" y="282441"/>
                  </a:lnTo>
                  <a:lnTo>
                    <a:pt x="155342" y="243605"/>
                  </a:lnTo>
                  <a:lnTo>
                    <a:pt x="141220" y="197708"/>
                  </a:lnTo>
                  <a:lnTo>
                    <a:pt x="116506" y="148281"/>
                  </a:lnTo>
                  <a:lnTo>
                    <a:pt x="84732" y="102385"/>
                  </a:lnTo>
                  <a:lnTo>
                    <a:pt x="52957" y="70610"/>
                  </a:lnTo>
                  <a:lnTo>
                    <a:pt x="0" y="14122"/>
                  </a:lnTo>
                  <a:lnTo>
                    <a:pt x="247135" y="0"/>
                  </a:lnTo>
                  <a:lnTo>
                    <a:pt x="314214" y="67080"/>
                  </a:lnTo>
                  <a:lnTo>
                    <a:pt x="367172" y="109446"/>
                  </a:lnTo>
                  <a:lnTo>
                    <a:pt x="413068" y="144751"/>
                  </a:lnTo>
                  <a:lnTo>
                    <a:pt x="427190" y="155342"/>
                  </a:lnTo>
                  <a:lnTo>
                    <a:pt x="434251" y="169464"/>
                  </a:lnTo>
                  <a:lnTo>
                    <a:pt x="441312" y="187117"/>
                  </a:lnTo>
                  <a:lnTo>
                    <a:pt x="444843" y="236544"/>
                  </a:lnTo>
                  <a:lnTo>
                    <a:pt x="441312" y="307154"/>
                  </a:lnTo>
                  <a:lnTo>
                    <a:pt x="434251" y="353051"/>
                  </a:lnTo>
                  <a:lnTo>
                    <a:pt x="434251" y="466027"/>
                  </a:lnTo>
                  <a:lnTo>
                    <a:pt x="437782" y="635491"/>
                  </a:lnTo>
                  <a:lnTo>
                    <a:pt x="430721" y="946175"/>
                  </a:lnTo>
                  <a:lnTo>
                    <a:pt x="420129" y="1295695"/>
                  </a:lnTo>
                  <a:lnTo>
                    <a:pt x="406007" y="1758190"/>
                  </a:lnTo>
                  <a:cubicBezTo>
                    <a:pt x="404830" y="1819385"/>
                    <a:pt x="403654" y="1880581"/>
                    <a:pt x="402477" y="1941776"/>
                  </a:cubicBezTo>
                  <a:lnTo>
                    <a:pt x="395416" y="2132424"/>
                  </a:lnTo>
                  <a:lnTo>
                    <a:pt x="391885" y="2273644"/>
                  </a:lnTo>
                  <a:lnTo>
                    <a:pt x="391885" y="2351315"/>
                  </a:lnTo>
                  <a:lnTo>
                    <a:pt x="374233" y="2467821"/>
                  </a:lnTo>
                  <a:lnTo>
                    <a:pt x="349519" y="2605511"/>
                  </a:lnTo>
                  <a:lnTo>
                    <a:pt x="324806" y="2690243"/>
                  </a:lnTo>
                  <a:lnTo>
                    <a:pt x="300092" y="2732609"/>
                  </a:lnTo>
                  <a:lnTo>
                    <a:pt x="282440" y="2743200"/>
                  </a:lnTo>
                  <a:lnTo>
                    <a:pt x="257726" y="2732609"/>
                  </a:lnTo>
                  <a:lnTo>
                    <a:pt x="236543" y="2704365"/>
                  </a:lnTo>
                  <a:lnTo>
                    <a:pt x="204769" y="2644346"/>
                  </a:lnTo>
                  <a:lnTo>
                    <a:pt x="190647" y="2598450"/>
                  </a:lnTo>
                  <a:lnTo>
                    <a:pt x="190647" y="2545492"/>
                  </a:lnTo>
                  <a:lnTo>
                    <a:pt x="183586" y="2453699"/>
                  </a:lnTo>
                  <a:lnTo>
                    <a:pt x="172994" y="2372498"/>
                  </a:lnTo>
                  <a:lnTo>
                    <a:pt x="169464" y="2316010"/>
                  </a:lnTo>
                  <a:lnTo>
                    <a:pt x="165933" y="2206564"/>
                  </a:lnTo>
                  <a:lnTo>
                    <a:pt x="165933" y="1853514"/>
                  </a:lnTo>
                  <a:lnTo>
                    <a:pt x="165933" y="11756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25668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5" grpId="0" animBg="1"/>
      <p:bldP spid="36" grpId="0" animBg="1"/>
      <p:bldP spid="38" grpId="0" animBg="1"/>
      <p:bldP spid="42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7" grpId="0" animBg="1"/>
      <p:bldP spid="39" grpId="0" animBg="1"/>
      <p:bldP spid="40" grpId="0" animBg="1"/>
      <p:bldP spid="41" grpId="0" animBg="1"/>
      <p:bldP spid="43" grpId="0" animBg="1"/>
      <p:bldP spid="44" grpId="0" animBg="1"/>
      <p:bldP spid="45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1C2005E-6562-4580-B800-4BC5610641D2}"/>
              </a:ext>
            </a:extLst>
          </p:cNvPr>
          <p:cNvGrpSpPr/>
          <p:nvPr/>
        </p:nvGrpSpPr>
        <p:grpSpPr>
          <a:xfrm>
            <a:off x="3643313" y="1417638"/>
            <a:ext cx="4651375" cy="4767262"/>
            <a:chOff x="3643313" y="1417638"/>
            <a:chExt cx="4651375" cy="4767262"/>
          </a:xfrm>
          <a:solidFill>
            <a:schemeClr val="tx1"/>
          </a:solidFill>
        </p:grpSpPr>
        <p:sp>
          <p:nvSpPr>
            <p:cNvPr id="3" name="フリーフォーム 28">
              <a:extLst>
                <a:ext uri="{FF2B5EF4-FFF2-40B4-BE49-F238E27FC236}">
                  <a16:creationId xmlns:a16="http://schemas.microsoft.com/office/drawing/2014/main" id="{D4FB0E39-B348-4E8F-A042-B21EBCF3A98C}"/>
                </a:ext>
              </a:extLst>
            </p:cNvPr>
            <p:cNvSpPr/>
            <p:nvPr/>
          </p:nvSpPr>
          <p:spPr>
            <a:xfrm>
              <a:off x="4141789" y="1517650"/>
              <a:ext cx="896937" cy="1338262"/>
            </a:xfrm>
            <a:custGeom>
              <a:avLst/>
              <a:gdLst>
                <a:gd name="connsiteX0" fmla="*/ 578644 w 897731"/>
                <a:gd name="connsiteY0" fmla="*/ 690562 h 1338262"/>
                <a:gd name="connsiteX1" fmla="*/ 466725 w 897731"/>
                <a:gd name="connsiteY1" fmla="*/ 845343 h 1338262"/>
                <a:gd name="connsiteX2" fmla="*/ 376237 w 897731"/>
                <a:gd name="connsiteY2" fmla="*/ 966787 h 1338262"/>
                <a:gd name="connsiteX3" fmla="*/ 273844 w 897731"/>
                <a:gd name="connsiteY3" fmla="*/ 1109662 h 1338262"/>
                <a:gd name="connsiteX4" fmla="*/ 157162 w 897731"/>
                <a:gd name="connsiteY4" fmla="*/ 1269206 h 1338262"/>
                <a:gd name="connsiteX5" fmla="*/ 107156 w 897731"/>
                <a:gd name="connsiteY5" fmla="*/ 1338262 h 1338262"/>
                <a:gd name="connsiteX6" fmla="*/ 0 w 897731"/>
                <a:gd name="connsiteY6" fmla="*/ 1273968 h 1338262"/>
                <a:gd name="connsiteX7" fmla="*/ 71437 w 897731"/>
                <a:gd name="connsiteY7" fmla="*/ 1138237 h 1338262"/>
                <a:gd name="connsiteX8" fmla="*/ 152400 w 897731"/>
                <a:gd name="connsiteY8" fmla="*/ 1007268 h 1338262"/>
                <a:gd name="connsiteX9" fmla="*/ 252412 w 897731"/>
                <a:gd name="connsiteY9" fmla="*/ 845343 h 1338262"/>
                <a:gd name="connsiteX10" fmla="*/ 364331 w 897731"/>
                <a:gd name="connsiteY10" fmla="*/ 657225 h 1338262"/>
                <a:gd name="connsiteX11" fmla="*/ 485775 w 897731"/>
                <a:gd name="connsiteY11" fmla="*/ 433387 h 1338262"/>
                <a:gd name="connsiteX12" fmla="*/ 516731 w 897731"/>
                <a:gd name="connsiteY12" fmla="*/ 369093 h 1338262"/>
                <a:gd name="connsiteX13" fmla="*/ 538162 w 897731"/>
                <a:gd name="connsiteY13" fmla="*/ 323850 h 1338262"/>
                <a:gd name="connsiteX14" fmla="*/ 557212 w 897731"/>
                <a:gd name="connsiteY14" fmla="*/ 273843 h 1338262"/>
                <a:gd name="connsiteX15" fmla="*/ 564356 w 897731"/>
                <a:gd name="connsiteY15" fmla="*/ 247650 h 1338262"/>
                <a:gd name="connsiteX16" fmla="*/ 564356 w 897731"/>
                <a:gd name="connsiteY16" fmla="*/ 211931 h 1338262"/>
                <a:gd name="connsiteX17" fmla="*/ 557212 w 897731"/>
                <a:gd name="connsiteY17" fmla="*/ 171450 h 1338262"/>
                <a:gd name="connsiteX18" fmla="*/ 540544 w 897731"/>
                <a:gd name="connsiteY18" fmla="*/ 135731 h 1338262"/>
                <a:gd name="connsiteX19" fmla="*/ 519112 w 897731"/>
                <a:gd name="connsiteY19" fmla="*/ 102393 h 1338262"/>
                <a:gd name="connsiteX20" fmla="*/ 497681 w 897731"/>
                <a:gd name="connsiteY20" fmla="*/ 78581 h 1338262"/>
                <a:gd name="connsiteX21" fmla="*/ 476250 w 897731"/>
                <a:gd name="connsiteY21" fmla="*/ 64293 h 1338262"/>
                <a:gd name="connsiteX22" fmla="*/ 464344 w 897731"/>
                <a:gd name="connsiteY22" fmla="*/ 47625 h 1338262"/>
                <a:gd name="connsiteX23" fmla="*/ 459581 w 897731"/>
                <a:gd name="connsiteY23" fmla="*/ 23812 h 1338262"/>
                <a:gd name="connsiteX24" fmla="*/ 464344 w 897731"/>
                <a:gd name="connsiteY24" fmla="*/ 7143 h 1338262"/>
                <a:gd name="connsiteX25" fmla="*/ 476250 w 897731"/>
                <a:gd name="connsiteY25" fmla="*/ 0 h 1338262"/>
                <a:gd name="connsiteX26" fmla="*/ 492919 w 897731"/>
                <a:gd name="connsiteY26" fmla="*/ 2381 h 1338262"/>
                <a:gd name="connsiteX27" fmla="*/ 531019 w 897731"/>
                <a:gd name="connsiteY27" fmla="*/ 19050 h 1338262"/>
                <a:gd name="connsiteX28" fmla="*/ 581025 w 897731"/>
                <a:gd name="connsiteY28" fmla="*/ 30956 h 1338262"/>
                <a:gd name="connsiteX29" fmla="*/ 647700 w 897731"/>
                <a:gd name="connsiteY29" fmla="*/ 54768 h 1338262"/>
                <a:gd name="connsiteX30" fmla="*/ 700087 w 897731"/>
                <a:gd name="connsiteY30" fmla="*/ 80962 h 1338262"/>
                <a:gd name="connsiteX31" fmla="*/ 738187 w 897731"/>
                <a:gd name="connsiteY31" fmla="*/ 102393 h 1338262"/>
                <a:gd name="connsiteX32" fmla="*/ 773906 w 897731"/>
                <a:gd name="connsiteY32" fmla="*/ 128587 h 1338262"/>
                <a:gd name="connsiteX33" fmla="*/ 804862 w 897731"/>
                <a:gd name="connsiteY33" fmla="*/ 157162 h 1338262"/>
                <a:gd name="connsiteX34" fmla="*/ 838200 w 897731"/>
                <a:gd name="connsiteY34" fmla="*/ 190500 h 1338262"/>
                <a:gd name="connsiteX35" fmla="*/ 862012 w 897731"/>
                <a:gd name="connsiteY35" fmla="*/ 216693 h 1338262"/>
                <a:gd name="connsiteX36" fmla="*/ 873919 w 897731"/>
                <a:gd name="connsiteY36" fmla="*/ 235743 h 1338262"/>
                <a:gd name="connsiteX37" fmla="*/ 883444 w 897731"/>
                <a:gd name="connsiteY37" fmla="*/ 257175 h 1338262"/>
                <a:gd name="connsiteX38" fmla="*/ 892969 w 897731"/>
                <a:gd name="connsiteY38" fmla="*/ 285750 h 1338262"/>
                <a:gd name="connsiteX39" fmla="*/ 897731 w 897731"/>
                <a:gd name="connsiteY39" fmla="*/ 319087 h 1338262"/>
                <a:gd name="connsiteX40" fmla="*/ 895350 w 897731"/>
                <a:gd name="connsiteY40" fmla="*/ 338137 h 1338262"/>
                <a:gd name="connsiteX41" fmla="*/ 883444 w 897731"/>
                <a:gd name="connsiteY41" fmla="*/ 359568 h 1338262"/>
                <a:gd name="connsiteX42" fmla="*/ 866775 w 897731"/>
                <a:gd name="connsiteY42" fmla="*/ 376237 h 1338262"/>
                <a:gd name="connsiteX43" fmla="*/ 828675 w 897731"/>
                <a:gd name="connsiteY43" fmla="*/ 390525 h 1338262"/>
                <a:gd name="connsiteX44" fmla="*/ 809625 w 897731"/>
                <a:gd name="connsiteY44" fmla="*/ 395287 h 1338262"/>
                <a:gd name="connsiteX45" fmla="*/ 731044 w 897731"/>
                <a:gd name="connsiteY45" fmla="*/ 485775 h 1338262"/>
                <a:gd name="connsiteX46" fmla="*/ 638175 w 897731"/>
                <a:gd name="connsiteY46" fmla="*/ 614362 h 1338262"/>
                <a:gd name="connsiteX47" fmla="*/ 578644 w 897731"/>
                <a:gd name="connsiteY47" fmla="*/ 690562 h 13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7731" h="1338262">
                  <a:moveTo>
                    <a:pt x="578644" y="690562"/>
                  </a:moveTo>
                  <a:lnTo>
                    <a:pt x="466725" y="845343"/>
                  </a:lnTo>
                  <a:lnTo>
                    <a:pt x="376237" y="966787"/>
                  </a:lnTo>
                  <a:lnTo>
                    <a:pt x="273844" y="1109662"/>
                  </a:lnTo>
                  <a:lnTo>
                    <a:pt x="157162" y="1269206"/>
                  </a:lnTo>
                  <a:lnTo>
                    <a:pt x="107156" y="1338262"/>
                  </a:lnTo>
                  <a:lnTo>
                    <a:pt x="0" y="1273968"/>
                  </a:lnTo>
                  <a:lnTo>
                    <a:pt x="71437" y="1138237"/>
                  </a:lnTo>
                  <a:lnTo>
                    <a:pt x="152400" y="1007268"/>
                  </a:lnTo>
                  <a:lnTo>
                    <a:pt x="252412" y="845343"/>
                  </a:lnTo>
                  <a:lnTo>
                    <a:pt x="364331" y="657225"/>
                  </a:lnTo>
                  <a:lnTo>
                    <a:pt x="485775" y="433387"/>
                  </a:lnTo>
                  <a:lnTo>
                    <a:pt x="516731" y="369093"/>
                  </a:lnTo>
                  <a:lnTo>
                    <a:pt x="538162" y="323850"/>
                  </a:lnTo>
                  <a:lnTo>
                    <a:pt x="557212" y="273843"/>
                  </a:lnTo>
                  <a:lnTo>
                    <a:pt x="564356" y="247650"/>
                  </a:lnTo>
                  <a:lnTo>
                    <a:pt x="564356" y="211931"/>
                  </a:lnTo>
                  <a:lnTo>
                    <a:pt x="557212" y="171450"/>
                  </a:lnTo>
                  <a:lnTo>
                    <a:pt x="540544" y="135731"/>
                  </a:lnTo>
                  <a:lnTo>
                    <a:pt x="519112" y="102393"/>
                  </a:lnTo>
                  <a:lnTo>
                    <a:pt x="497681" y="78581"/>
                  </a:lnTo>
                  <a:lnTo>
                    <a:pt x="476250" y="64293"/>
                  </a:lnTo>
                  <a:lnTo>
                    <a:pt x="464344" y="47625"/>
                  </a:lnTo>
                  <a:lnTo>
                    <a:pt x="459581" y="23812"/>
                  </a:lnTo>
                  <a:lnTo>
                    <a:pt x="464344" y="7143"/>
                  </a:lnTo>
                  <a:lnTo>
                    <a:pt x="476250" y="0"/>
                  </a:lnTo>
                  <a:lnTo>
                    <a:pt x="492919" y="2381"/>
                  </a:lnTo>
                  <a:lnTo>
                    <a:pt x="531019" y="19050"/>
                  </a:lnTo>
                  <a:lnTo>
                    <a:pt x="581025" y="30956"/>
                  </a:lnTo>
                  <a:lnTo>
                    <a:pt x="647700" y="54768"/>
                  </a:lnTo>
                  <a:lnTo>
                    <a:pt x="700087" y="80962"/>
                  </a:lnTo>
                  <a:lnTo>
                    <a:pt x="738187" y="102393"/>
                  </a:lnTo>
                  <a:lnTo>
                    <a:pt x="773906" y="128587"/>
                  </a:lnTo>
                  <a:lnTo>
                    <a:pt x="804862" y="157162"/>
                  </a:lnTo>
                  <a:lnTo>
                    <a:pt x="838200" y="190500"/>
                  </a:lnTo>
                  <a:lnTo>
                    <a:pt x="862012" y="216693"/>
                  </a:lnTo>
                  <a:lnTo>
                    <a:pt x="873919" y="235743"/>
                  </a:lnTo>
                  <a:lnTo>
                    <a:pt x="883444" y="257175"/>
                  </a:lnTo>
                  <a:lnTo>
                    <a:pt x="892969" y="285750"/>
                  </a:lnTo>
                  <a:lnTo>
                    <a:pt x="897731" y="319087"/>
                  </a:lnTo>
                  <a:lnTo>
                    <a:pt x="895350" y="338137"/>
                  </a:lnTo>
                  <a:lnTo>
                    <a:pt x="883444" y="359568"/>
                  </a:lnTo>
                  <a:lnTo>
                    <a:pt x="866775" y="376237"/>
                  </a:lnTo>
                  <a:lnTo>
                    <a:pt x="828675" y="390525"/>
                  </a:lnTo>
                  <a:lnTo>
                    <a:pt x="809625" y="395287"/>
                  </a:lnTo>
                  <a:lnTo>
                    <a:pt x="731044" y="485775"/>
                  </a:lnTo>
                  <a:lnTo>
                    <a:pt x="638175" y="614362"/>
                  </a:lnTo>
                  <a:lnTo>
                    <a:pt x="578644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4">
              <a:extLst>
                <a:ext uri="{FF2B5EF4-FFF2-40B4-BE49-F238E27FC236}">
                  <a16:creationId xmlns:a16="http://schemas.microsoft.com/office/drawing/2014/main" id="{1C492303-323D-4CD4-93AF-717DD7D61A01}"/>
                </a:ext>
              </a:extLst>
            </p:cNvPr>
            <p:cNvSpPr/>
            <p:nvPr/>
          </p:nvSpPr>
          <p:spPr>
            <a:xfrm>
              <a:off x="3643313" y="4306888"/>
              <a:ext cx="976312" cy="1255712"/>
            </a:xfrm>
            <a:custGeom>
              <a:avLst/>
              <a:gdLst>
                <a:gd name="connsiteX0" fmla="*/ 419100 w 976312"/>
                <a:gd name="connsiteY0" fmla="*/ 635794 h 1254919"/>
                <a:gd name="connsiteX1" fmla="*/ 454818 w 976312"/>
                <a:gd name="connsiteY1" fmla="*/ 573882 h 1254919"/>
                <a:gd name="connsiteX2" fmla="*/ 485775 w 976312"/>
                <a:gd name="connsiteY2" fmla="*/ 519113 h 1254919"/>
                <a:gd name="connsiteX3" fmla="*/ 514350 w 976312"/>
                <a:gd name="connsiteY3" fmla="*/ 476250 h 1254919"/>
                <a:gd name="connsiteX4" fmla="*/ 547687 w 976312"/>
                <a:gd name="connsiteY4" fmla="*/ 416719 h 1254919"/>
                <a:gd name="connsiteX5" fmla="*/ 573881 w 976312"/>
                <a:gd name="connsiteY5" fmla="*/ 364332 h 1254919"/>
                <a:gd name="connsiteX6" fmla="*/ 585787 w 976312"/>
                <a:gd name="connsiteY6" fmla="*/ 328613 h 1254919"/>
                <a:gd name="connsiteX7" fmla="*/ 602456 w 976312"/>
                <a:gd name="connsiteY7" fmla="*/ 280988 h 1254919"/>
                <a:gd name="connsiteX8" fmla="*/ 614362 w 976312"/>
                <a:gd name="connsiteY8" fmla="*/ 226219 h 1254919"/>
                <a:gd name="connsiteX9" fmla="*/ 614362 w 976312"/>
                <a:gd name="connsiteY9" fmla="*/ 192882 h 1254919"/>
                <a:gd name="connsiteX10" fmla="*/ 602456 w 976312"/>
                <a:gd name="connsiteY10" fmla="*/ 157163 h 1254919"/>
                <a:gd name="connsiteX11" fmla="*/ 573881 w 976312"/>
                <a:gd name="connsiteY11" fmla="*/ 102394 h 1254919"/>
                <a:gd name="connsiteX12" fmla="*/ 552450 w 976312"/>
                <a:gd name="connsiteY12" fmla="*/ 69057 h 1254919"/>
                <a:gd name="connsiteX13" fmla="*/ 540543 w 976312"/>
                <a:gd name="connsiteY13" fmla="*/ 47625 h 1254919"/>
                <a:gd name="connsiteX14" fmla="*/ 535781 w 976312"/>
                <a:gd name="connsiteY14" fmla="*/ 33338 h 1254919"/>
                <a:gd name="connsiteX15" fmla="*/ 533400 w 976312"/>
                <a:gd name="connsiteY15" fmla="*/ 14288 h 1254919"/>
                <a:gd name="connsiteX16" fmla="*/ 538162 w 976312"/>
                <a:gd name="connsiteY16" fmla="*/ 0 h 1254919"/>
                <a:gd name="connsiteX17" fmla="*/ 550068 w 976312"/>
                <a:gd name="connsiteY17" fmla="*/ 0 h 1254919"/>
                <a:gd name="connsiteX18" fmla="*/ 573881 w 976312"/>
                <a:gd name="connsiteY18" fmla="*/ 4763 h 1254919"/>
                <a:gd name="connsiteX19" fmla="*/ 623887 w 976312"/>
                <a:gd name="connsiteY19" fmla="*/ 26194 h 1254919"/>
                <a:gd name="connsiteX20" fmla="*/ 690562 w 976312"/>
                <a:gd name="connsiteY20" fmla="*/ 64294 h 1254919"/>
                <a:gd name="connsiteX21" fmla="*/ 742950 w 976312"/>
                <a:gd name="connsiteY21" fmla="*/ 100013 h 1254919"/>
                <a:gd name="connsiteX22" fmla="*/ 804862 w 976312"/>
                <a:gd name="connsiteY22" fmla="*/ 152400 h 1254919"/>
                <a:gd name="connsiteX23" fmla="*/ 873918 w 976312"/>
                <a:gd name="connsiteY23" fmla="*/ 216694 h 1254919"/>
                <a:gd name="connsiteX24" fmla="*/ 931068 w 976312"/>
                <a:gd name="connsiteY24" fmla="*/ 278607 h 1254919"/>
                <a:gd name="connsiteX25" fmla="*/ 952500 w 976312"/>
                <a:gd name="connsiteY25" fmla="*/ 304800 h 1254919"/>
                <a:gd name="connsiteX26" fmla="*/ 969168 w 976312"/>
                <a:gd name="connsiteY26" fmla="*/ 338138 h 1254919"/>
                <a:gd name="connsiteX27" fmla="*/ 976312 w 976312"/>
                <a:gd name="connsiteY27" fmla="*/ 361950 h 1254919"/>
                <a:gd name="connsiteX28" fmla="*/ 976312 w 976312"/>
                <a:gd name="connsiteY28" fmla="*/ 385763 h 1254919"/>
                <a:gd name="connsiteX29" fmla="*/ 969168 w 976312"/>
                <a:gd name="connsiteY29" fmla="*/ 409575 h 1254919"/>
                <a:gd name="connsiteX30" fmla="*/ 945356 w 976312"/>
                <a:gd name="connsiteY30" fmla="*/ 426244 h 1254919"/>
                <a:gd name="connsiteX31" fmla="*/ 902493 w 976312"/>
                <a:gd name="connsiteY31" fmla="*/ 440532 h 1254919"/>
                <a:gd name="connsiteX32" fmla="*/ 859631 w 976312"/>
                <a:gd name="connsiteY32" fmla="*/ 459582 h 1254919"/>
                <a:gd name="connsiteX33" fmla="*/ 821531 w 976312"/>
                <a:gd name="connsiteY33" fmla="*/ 485775 h 1254919"/>
                <a:gd name="connsiteX34" fmla="*/ 781050 w 976312"/>
                <a:gd name="connsiteY34" fmla="*/ 519113 h 1254919"/>
                <a:gd name="connsiteX35" fmla="*/ 754856 w 976312"/>
                <a:gd name="connsiteY35" fmla="*/ 545307 h 1254919"/>
                <a:gd name="connsiteX36" fmla="*/ 709612 w 976312"/>
                <a:gd name="connsiteY36" fmla="*/ 607219 h 1254919"/>
                <a:gd name="connsiteX37" fmla="*/ 650081 w 976312"/>
                <a:gd name="connsiteY37" fmla="*/ 678657 h 1254919"/>
                <a:gd name="connsiteX38" fmla="*/ 569118 w 976312"/>
                <a:gd name="connsiteY38" fmla="*/ 771525 h 1254919"/>
                <a:gd name="connsiteX39" fmla="*/ 481012 w 976312"/>
                <a:gd name="connsiteY39" fmla="*/ 862013 h 1254919"/>
                <a:gd name="connsiteX40" fmla="*/ 392906 w 976312"/>
                <a:gd name="connsiteY40" fmla="*/ 952500 h 1254919"/>
                <a:gd name="connsiteX41" fmla="*/ 252412 w 976312"/>
                <a:gd name="connsiteY41" fmla="*/ 1081088 h 1254919"/>
                <a:gd name="connsiteX42" fmla="*/ 114300 w 976312"/>
                <a:gd name="connsiteY42" fmla="*/ 1197769 h 1254919"/>
                <a:gd name="connsiteX43" fmla="*/ 50006 w 976312"/>
                <a:gd name="connsiteY43" fmla="*/ 1247775 h 1254919"/>
                <a:gd name="connsiteX44" fmla="*/ 28575 w 976312"/>
                <a:gd name="connsiteY44" fmla="*/ 1254919 h 1254919"/>
                <a:gd name="connsiteX45" fmla="*/ 14287 w 976312"/>
                <a:gd name="connsiteY45" fmla="*/ 1254919 h 1254919"/>
                <a:gd name="connsiteX46" fmla="*/ 4762 w 976312"/>
                <a:gd name="connsiteY46" fmla="*/ 1250157 h 1254919"/>
                <a:gd name="connsiteX47" fmla="*/ 0 w 976312"/>
                <a:gd name="connsiteY47" fmla="*/ 1235869 h 1254919"/>
                <a:gd name="connsiteX48" fmla="*/ 4762 w 976312"/>
                <a:gd name="connsiteY48" fmla="*/ 1209675 h 1254919"/>
                <a:gd name="connsiteX49" fmla="*/ 38100 w 976312"/>
                <a:gd name="connsiteY49" fmla="*/ 1162050 h 1254919"/>
                <a:gd name="connsiteX50" fmla="*/ 97631 w 976312"/>
                <a:gd name="connsiteY50" fmla="*/ 1095375 h 1254919"/>
                <a:gd name="connsiteX51" fmla="*/ 147637 w 976312"/>
                <a:gd name="connsiteY51" fmla="*/ 1031082 h 1254919"/>
                <a:gd name="connsiteX52" fmla="*/ 235743 w 976312"/>
                <a:gd name="connsiteY52" fmla="*/ 909638 h 1254919"/>
                <a:gd name="connsiteX53" fmla="*/ 314325 w 976312"/>
                <a:gd name="connsiteY53" fmla="*/ 797719 h 1254919"/>
                <a:gd name="connsiteX54" fmla="*/ 419100 w 976312"/>
                <a:gd name="connsiteY54" fmla="*/ 6357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76312" h="1254919">
                  <a:moveTo>
                    <a:pt x="419100" y="635794"/>
                  </a:moveTo>
                  <a:lnTo>
                    <a:pt x="454818" y="573882"/>
                  </a:lnTo>
                  <a:lnTo>
                    <a:pt x="485775" y="519113"/>
                  </a:lnTo>
                  <a:lnTo>
                    <a:pt x="514350" y="476250"/>
                  </a:lnTo>
                  <a:lnTo>
                    <a:pt x="547687" y="416719"/>
                  </a:lnTo>
                  <a:lnTo>
                    <a:pt x="573881" y="364332"/>
                  </a:lnTo>
                  <a:lnTo>
                    <a:pt x="585787" y="328613"/>
                  </a:lnTo>
                  <a:lnTo>
                    <a:pt x="602456" y="280988"/>
                  </a:lnTo>
                  <a:lnTo>
                    <a:pt x="614362" y="226219"/>
                  </a:lnTo>
                  <a:lnTo>
                    <a:pt x="614362" y="192882"/>
                  </a:lnTo>
                  <a:lnTo>
                    <a:pt x="602456" y="157163"/>
                  </a:lnTo>
                  <a:lnTo>
                    <a:pt x="573881" y="102394"/>
                  </a:lnTo>
                  <a:lnTo>
                    <a:pt x="552450" y="69057"/>
                  </a:lnTo>
                  <a:lnTo>
                    <a:pt x="540543" y="47625"/>
                  </a:lnTo>
                  <a:lnTo>
                    <a:pt x="535781" y="33338"/>
                  </a:lnTo>
                  <a:lnTo>
                    <a:pt x="533400" y="14288"/>
                  </a:lnTo>
                  <a:lnTo>
                    <a:pt x="538162" y="0"/>
                  </a:lnTo>
                  <a:lnTo>
                    <a:pt x="550068" y="0"/>
                  </a:lnTo>
                  <a:lnTo>
                    <a:pt x="573881" y="4763"/>
                  </a:lnTo>
                  <a:lnTo>
                    <a:pt x="623887" y="26194"/>
                  </a:lnTo>
                  <a:lnTo>
                    <a:pt x="690562" y="64294"/>
                  </a:lnTo>
                  <a:lnTo>
                    <a:pt x="742950" y="100013"/>
                  </a:lnTo>
                  <a:lnTo>
                    <a:pt x="804862" y="152400"/>
                  </a:lnTo>
                  <a:lnTo>
                    <a:pt x="873918" y="216694"/>
                  </a:lnTo>
                  <a:lnTo>
                    <a:pt x="931068" y="278607"/>
                  </a:lnTo>
                  <a:lnTo>
                    <a:pt x="952500" y="304800"/>
                  </a:lnTo>
                  <a:lnTo>
                    <a:pt x="969168" y="338138"/>
                  </a:lnTo>
                  <a:lnTo>
                    <a:pt x="976312" y="361950"/>
                  </a:lnTo>
                  <a:lnTo>
                    <a:pt x="976312" y="385763"/>
                  </a:lnTo>
                  <a:lnTo>
                    <a:pt x="969168" y="409575"/>
                  </a:lnTo>
                  <a:lnTo>
                    <a:pt x="945356" y="426244"/>
                  </a:lnTo>
                  <a:lnTo>
                    <a:pt x="902493" y="440532"/>
                  </a:lnTo>
                  <a:lnTo>
                    <a:pt x="859631" y="459582"/>
                  </a:lnTo>
                  <a:lnTo>
                    <a:pt x="821531" y="485775"/>
                  </a:lnTo>
                  <a:lnTo>
                    <a:pt x="781050" y="519113"/>
                  </a:lnTo>
                  <a:lnTo>
                    <a:pt x="754856" y="545307"/>
                  </a:lnTo>
                  <a:lnTo>
                    <a:pt x="709612" y="607219"/>
                  </a:lnTo>
                  <a:lnTo>
                    <a:pt x="650081" y="678657"/>
                  </a:lnTo>
                  <a:lnTo>
                    <a:pt x="569118" y="771525"/>
                  </a:lnTo>
                  <a:lnTo>
                    <a:pt x="481012" y="862013"/>
                  </a:lnTo>
                  <a:lnTo>
                    <a:pt x="392906" y="952500"/>
                  </a:lnTo>
                  <a:lnTo>
                    <a:pt x="252412" y="1081088"/>
                  </a:lnTo>
                  <a:lnTo>
                    <a:pt x="114300" y="1197769"/>
                  </a:lnTo>
                  <a:lnTo>
                    <a:pt x="50006" y="1247775"/>
                  </a:lnTo>
                  <a:lnTo>
                    <a:pt x="28575" y="1254919"/>
                  </a:lnTo>
                  <a:lnTo>
                    <a:pt x="14287" y="1254919"/>
                  </a:lnTo>
                  <a:lnTo>
                    <a:pt x="4762" y="1250157"/>
                  </a:lnTo>
                  <a:lnTo>
                    <a:pt x="0" y="1235869"/>
                  </a:lnTo>
                  <a:lnTo>
                    <a:pt x="4762" y="1209675"/>
                  </a:lnTo>
                  <a:lnTo>
                    <a:pt x="38100" y="1162050"/>
                  </a:lnTo>
                  <a:lnTo>
                    <a:pt x="97631" y="1095375"/>
                  </a:lnTo>
                  <a:lnTo>
                    <a:pt x="147637" y="1031082"/>
                  </a:lnTo>
                  <a:lnTo>
                    <a:pt x="235743" y="909638"/>
                  </a:lnTo>
                  <a:lnTo>
                    <a:pt x="314325" y="797719"/>
                  </a:lnTo>
                  <a:lnTo>
                    <a:pt x="419100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5">
              <a:extLst>
                <a:ext uri="{FF2B5EF4-FFF2-40B4-BE49-F238E27FC236}">
                  <a16:creationId xmlns:a16="http://schemas.microsoft.com/office/drawing/2014/main" id="{6207B924-199E-4259-BE56-4D93DB3BEFD6}"/>
                </a:ext>
              </a:extLst>
            </p:cNvPr>
            <p:cNvSpPr/>
            <p:nvPr/>
          </p:nvSpPr>
          <p:spPr>
            <a:xfrm>
              <a:off x="5278439" y="4090988"/>
              <a:ext cx="407987" cy="995362"/>
            </a:xfrm>
            <a:custGeom>
              <a:avLst/>
              <a:gdLst>
                <a:gd name="connsiteX0" fmla="*/ 95250 w 407194"/>
                <a:gd name="connsiteY0" fmla="*/ 359568 h 995362"/>
                <a:gd name="connsiteX1" fmla="*/ 57150 w 407194"/>
                <a:gd name="connsiteY1" fmla="*/ 219075 h 995362"/>
                <a:gd name="connsiteX2" fmla="*/ 11907 w 407194"/>
                <a:gd name="connsiteY2" fmla="*/ 71437 h 995362"/>
                <a:gd name="connsiteX3" fmla="*/ 0 w 407194"/>
                <a:gd name="connsiteY3" fmla="*/ 33337 h 995362"/>
                <a:gd name="connsiteX4" fmla="*/ 0 w 407194"/>
                <a:gd name="connsiteY4" fmla="*/ 14287 h 995362"/>
                <a:gd name="connsiteX5" fmla="*/ 7144 w 407194"/>
                <a:gd name="connsiteY5" fmla="*/ 0 h 995362"/>
                <a:gd name="connsiteX6" fmla="*/ 28575 w 407194"/>
                <a:gd name="connsiteY6" fmla="*/ 7143 h 995362"/>
                <a:gd name="connsiteX7" fmla="*/ 114300 w 407194"/>
                <a:gd name="connsiteY7" fmla="*/ 85725 h 995362"/>
                <a:gd name="connsiteX8" fmla="*/ 171450 w 407194"/>
                <a:gd name="connsiteY8" fmla="*/ 142875 h 995362"/>
                <a:gd name="connsiteX9" fmla="*/ 221457 w 407194"/>
                <a:gd name="connsiteY9" fmla="*/ 195262 h 995362"/>
                <a:gd name="connsiteX10" fmla="*/ 280988 w 407194"/>
                <a:gd name="connsiteY10" fmla="*/ 261937 h 995362"/>
                <a:gd name="connsiteX11" fmla="*/ 321469 w 407194"/>
                <a:gd name="connsiteY11" fmla="*/ 314325 h 995362"/>
                <a:gd name="connsiteX12" fmla="*/ 340519 w 407194"/>
                <a:gd name="connsiteY12" fmla="*/ 345281 h 995362"/>
                <a:gd name="connsiteX13" fmla="*/ 352425 w 407194"/>
                <a:gd name="connsiteY13" fmla="*/ 381000 h 995362"/>
                <a:gd name="connsiteX14" fmla="*/ 369094 w 407194"/>
                <a:gd name="connsiteY14" fmla="*/ 447675 h 995362"/>
                <a:gd name="connsiteX15" fmla="*/ 383382 w 407194"/>
                <a:gd name="connsiteY15" fmla="*/ 521493 h 995362"/>
                <a:gd name="connsiteX16" fmla="*/ 392907 w 407194"/>
                <a:gd name="connsiteY16" fmla="*/ 578643 h 995362"/>
                <a:gd name="connsiteX17" fmla="*/ 400050 w 407194"/>
                <a:gd name="connsiteY17" fmla="*/ 638175 h 995362"/>
                <a:gd name="connsiteX18" fmla="*/ 407194 w 407194"/>
                <a:gd name="connsiteY18" fmla="*/ 721518 h 995362"/>
                <a:gd name="connsiteX19" fmla="*/ 407194 w 407194"/>
                <a:gd name="connsiteY19" fmla="*/ 790575 h 995362"/>
                <a:gd name="connsiteX20" fmla="*/ 407194 w 407194"/>
                <a:gd name="connsiteY20" fmla="*/ 842962 h 995362"/>
                <a:gd name="connsiteX21" fmla="*/ 402432 w 407194"/>
                <a:gd name="connsiteY21" fmla="*/ 888206 h 995362"/>
                <a:gd name="connsiteX22" fmla="*/ 388144 w 407194"/>
                <a:gd name="connsiteY22" fmla="*/ 933450 h 995362"/>
                <a:gd name="connsiteX23" fmla="*/ 369094 w 407194"/>
                <a:gd name="connsiteY23" fmla="*/ 973931 h 995362"/>
                <a:gd name="connsiteX24" fmla="*/ 345282 w 407194"/>
                <a:gd name="connsiteY24" fmla="*/ 992981 h 995362"/>
                <a:gd name="connsiteX25" fmla="*/ 326232 w 407194"/>
                <a:gd name="connsiteY25" fmla="*/ 995362 h 995362"/>
                <a:gd name="connsiteX26" fmla="*/ 292894 w 407194"/>
                <a:gd name="connsiteY26" fmla="*/ 981075 h 995362"/>
                <a:gd name="connsiteX27" fmla="*/ 269082 w 407194"/>
                <a:gd name="connsiteY27" fmla="*/ 964406 h 995362"/>
                <a:gd name="connsiteX28" fmla="*/ 247650 w 407194"/>
                <a:gd name="connsiteY28" fmla="*/ 942975 h 995362"/>
                <a:gd name="connsiteX29" fmla="*/ 230982 w 407194"/>
                <a:gd name="connsiteY29" fmla="*/ 916781 h 995362"/>
                <a:gd name="connsiteX30" fmla="*/ 214313 w 407194"/>
                <a:gd name="connsiteY30" fmla="*/ 876300 h 995362"/>
                <a:gd name="connsiteX31" fmla="*/ 204788 w 407194"/>
                <a:gd name="connsiteY31" fmla="*/ 842962 h 995362"/>
                <a:gd name="connsiteX32" fmla="*/ 183357 w 407194"/>
                <a:gd name="connsiteY32" fmla="*/ 731043 h 995362"/>
                <a:gd name="connsiteX33" fmla="*/ 142875 w 407194"/>
                <a:gd name="connsiteY33" fmla="*/ 552450 h 995362"/>
                <a:gd name="connsiteX34" fmla="*/ 95250 w 407194"/>
                <a:gd name="connsiteY34" fmla="*/ 359568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7194" h="995362">
                  <a:moveTo>
                    <a:pt x="95250" y="359568"/>
                  </a:moveTo>
                  <a:lnTo>
                    <a:pt x="57150" y="219075"/>
                  </a:lnTo>
                  <a:lnTo>
                    <a:pt x="11907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0"/>
                  </a:lnTo>
                  <a:lnTo>
                    <a:pt x="28575" y="7143"/>
                  </a:lnTo>
                  <a:lnTo>
                    <a:pt x="114300" y="85725"/>
                  </a:lnTo>
                  <a:lnTo>
                    <a:pt x="171450" y="142875"/>
                  </a:lnTo>
                  <a:lnTo>
                    <a:pt x="221457" y="195262"/>
                  </a:lnTo>
                  <a:lnTo>
                    <a:pt x="280988" y="261937"/>
                  </a:lnTo>
                  <a:lnTo>
                    <a:pt x="321469" y="314325"/>
                  </a:lnTo>
                  <a:lnTo>
                    <a:pt x="340519" y="345281"/>
                  </a:lnTo>
                  <a:lnTo>
                    <a:pt x="352425" y="381000"/>
                  </a:lnTo>
                  <a:lnTo>
                    <a:pt x="369094" y="447675"/>
                  </a:lnTo>
                  <a:lnTo>
                    <a:pt x="383382" y="521493"/>
                  </a:lnTo>
                  <a:lnTo>
                    <a:pt x="392907" y="578643"/>
                  </a:lnTo>
                  <a:lnTo>
                    <a:pt x="400050" y="638175"/>
                  </a:lnTo>
                  <a:lnTo>
                    <a:pt x="407194" y="721518"/>
                  </a:lnTo>
                  <a:lnTo>
                    <a:pt x="407194" y="790575"/>
                  </a:lnTo>
                  <a:lnTo>
                    <a:pt x="407194" y="842962"/>
                  </a:lnTo>
                  <a:lnTo>
                    <a:pt x="402432" y="888206"/>
                  </a:lnTo>
                  <a:lnTo>
                    <a:pt x="388144" y="933450"/>
                  </a:lnTo>
                  <a:lnTo>
                    <a:pt x="369094" y="973931"/>
                  </a:lnTo>
                  <a:lnTo>
                    <a:pt x="345282" y="992981"/>
                  </a:lnTo>
                  <a:lnTo>
                    <a:pt x="326232" y="995362"/>
                  </a:lnTo>
                  <a:lnTo>
                    <a:pt x="292894" y="981075"/>
                  </a:lnTo>
                  <a:lnTo>
                    <a:pt x="269082" y="964406"/>
                  </a:lnTo>
                  <a:lnTo>
                    <a:pt x="247650" y="942975"/>
                  </a:lnTo>
                  <a:lnTo>
                    <a:pt x="230982" y="916781"/>
                  </a:lnTo>
                  <a:lnTo>
                    <a:pt x="214313" y="876300"/>
                  </a:lnTo>
                  <a:lnTo>
                    <a:pt x="204788" y="842962"/>
                  </a:lnTo>
                  <a:lnTo>
                    <a:pt x="183357" y="731043"/>
                  </a:lnTo>
                  <a:lnTo>
                    <a:pt x="142875" y="552450"/>
                  </a:lnTo>
                  <a:lnTo>
                    <a:pt x="95250" y="3595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7">
              <a:extLst>
                <a:ext uri="{FF2B5EF4-FFF2-40B4-BE49-F238E27FC236}">
                  <a16:creationId xmlns:a16="http://schemas.microsoft.com/office/drawing/2014/main" id="{EBBAF2F0-A9FB-4CE3-B85B-34CC8016A215}"/>
                </a:ext>
              </a:extLst>
            </p:cNvPr>
            <p:cNvSpPr/>
            <p:nvPr/>
          </p:nvSpPr>
          <p:spPr>
            <a:xfrm>
              <a:off x="6457951" y="1417638"/>
              <a:ext cx="722313" cy="850900"/>
            </a:xfrm>
            <a:custGeom>
              <a:avLst/>
              <a:gdLst>
                <a:gd name="connsiteX0" fmla="*/ 214313 w 721519"/>
                <a:gd name="connsiteY0" fmla="*/ 490537 h 852487"/>
                <a:gd name="connsiteX1" fmla="*/ 266700 w 721519"/>
                <a:gd name="connsiteY1" fmla="*/ 397669 h 852487"/>
                <a:gd name="connsiteX2" fmla="*/ 309563 w 721519"/>
                <a:gd name="connsiteY2" fmla="*/ 321469 h 852487"/>
                <a:gd name="connsiteX3" fmla="*/ 338138 w 721519"/>
                <a:gd name="connsiteY3" fmla="*/ 259556 h 852487"/>
                <a:gd name="connsiteX4" fmla="*/ 352425 w 721519"/>
                <a:gd name="connsiteY4" fmla="*/ 226219 h 852487"/>
                <a:gd name="connsiteX5" fmla="*/ 357188 w 721519"/>
                <a:gd name="connsiteY5" fmla="*/ 197644 h 852487"/>
                <a:gd name="connsiteX6" fmla="*/ 354806 w 721519"/>
                <a:gd name="connsiteY6" fmla="*/ 164306 h 852487"/>
                <a:gd name="connsiteX7" fmla="*/ 342900 w 721519"/>
                <a:gd name="connsiteY7" fmla="*/ 140494 h 852487"/>
                <a:gd name="connsiteX8" fmla="*/ 328613 w 721519"/>
                <a:gd name="connsiteY8" fmla="*/ 123825 h 852487"/>
                <a:gd name="connsiteX9" fmla="*/ 309563 w 721519"/>
                <a:gd name="connsiteY9" fmla="*/ 104775 h 852487"/>
                <a:gd name="connsiteX10" fmla="*/ 276225 w 721519"/>
                <a:gd name="connsiteY10" fmla="*/ 83344 h 852487"/>
                <a:gd name="connsiteX11" fmla="*/ 242888 w 721519"/>
                <a:gd name="connsiteY11" fmla="*/ 64294 h 852487"/>
                <a:gd name="connsiteX12" fmla="*/ 226219 w 721519"/>
                <a:gd name="connsiteY12" fmla="*/ 50006 h 852487"/>
                <a:gd name="connsiteX13" fmla="*/ 211931 w 721519"/>
                <a:gd name="connsiteY13" fmla="*/ 33337 h 852487"/>
                <a:gd name="connsiteX14" fmla="*/ 209550 w 721519"/>
                <a:gd name="connsiteY14" fmla="*/ 19050 h 852487"/>
                <a:gd name="connsiteX15" fmla="*/ 214313 w 721519"/>
                <a:gd name="connsiteY15" fmla="*/ 7144 h 852487"/>
                <a:gd name="connsiteX16" fmla="*/ 242888 w 721519"/>
                <a:gd name="connsiteY16" fmla="*/ 0 h 852487"/>
                <a:gd name="connsiteX17" fmla="*/ 319088 w 721519"/>
                <a:gd name="connsiteY17" fmla="*/ 0 h 852487"/>
                <a:gd name="connsiteX18" fmla="*/ 390525 w 721519"/>
                <a:gd name="connsiteY18" fmla="*/ 9525 h 852487"/>
                <a:gd name="connsiteX19" fmla="*/ 471488 w 721519"/>
                <a:gd name="connsiteY19" fmla="*/ 28575 h 852487"/>
                <a:gd name="connsiteX20" fmla="*/ 519113 w 721519"/>
                <a:gd name="connsiteY20" fmla="*/ 47625 h 852487"/>
                <a:gd name="connsiteX21" fmla="*/ 552450 w 721519"/>
                <a:gd name="connsiteY21" fmla="*/ 64294 h 852487"/>
                <a:gd name="connsiteX22" fmla="*/ 592931 w 721519"/>
                <a:gd name="connsiteY22" fmla="*/ 92869 h 852487"/>
                <a:gd name="connsiteX23" fmla="*/ 621506 w 721519"/>
                <a:gd name="connsiteY23" fmla="*/ 121444 h 852487"/>
                <a:gd name="connsiteX24" fmla="*/ 633413 w 721519"/>
                <a:gd name="connsiteY24" fmla="*/ 135731 h 852487"/>
                <a:gd name="connsiteX25" fmla="*/ 657225 w 721519"/>
                <a:gd name="connsiteY25" fmla="*/ 150019 h 852487"/>
                <a:gd name="connsiteX26" fmla="*/ 673894 w 721519"/>
                <a:gd name="connsiteY26" fmla="*/ 161925 h 852487"/>
                <a:gd name="connsiteX27" fmla="*/ 700088 w 721519"/>
                <a:gd name="connsiteY27" fmla="*/ 183356 h 852487"/>
                <a:gd name="connsiteX28" fmla="*/ 714375 w 721519"/>
                <a:gd name="connsiteY28" fmla="*/ 200025 h 852487"/>
                <a:gd name="connsiteX29" fmla="*/ 719138 w 721519"/>
                <a:gd name="connsiteY29" fmla="*/ 209550 h 852487"/>
                <a:gd name="connsiteX30" fmla="*/ 721519 w 721519"/>
                <a:gd name="connsiteY30" fmla="*/ 221456 h 852487"/>
                <a:gd name="connsiteX31" fmla="*/ 719138 w 721519"/>
                <a:gd name="connsiteY31" fmla="*/ 238125 h 852487"/>
                <a:gd name="connsiteX32" fmla="*/ 707231 w 721519"/>
                <a:gd name="connsiteY32" fmla="*/ 259556 h 852487"/>
                <a:gd name="connsiteX33" fmla="*/ 681038 w 721519"/>
                <a:gd name="connsiteY33" fmla="*/ 278606 h 852487"/>
                <a:gd name="connsiteX34" fmla="*/ 657225 w 721519"/>
                <a:gd name="connsiteY34" fmla="*/ 292894 h 852487"/>
                <a:gd name="connsiteX35" fmla="*/ 573881 w 721519"/>
                <a:gd name="connsiteY35" fmla="*/ 383381 h 852487"/>
                <a:gd name="connsiteX36" fmla="*/ 473869 w 721519"/>
                <a:gd name="connsiteY36" fmla="*/ 488156 h 852487"/>
                <a:gd name="connsiteX37" fmla="*/ 376238 w 721519"/>
                <a:gd name="connsiteY37" fmla="*/ 588169 h 852487"/>
                <a:gd name="connsiteX38" fmla="*/ 223838 w 721519"/>
                <a:gd name="connsiteY38" fmla="*/ 726281 h 852487"/>
                <a:gd name="connsiteX39" fmla="*/ 83344 w 721519"/>
                <a:gd name="connsiteY39" fmla="*/ 850106 h 852487"/>
                <a:gd name="connsiteX40" fmla="*/ 0 w 721519"/>
                <a:gd name="connsiteY40" fmla="*/ 852487 h 852487"/>
                <a:gd name="connsiteX41" fmla="*/ 111919 w 721519"/>
                <a:gd name="connsiteY41" fmla="*/ 669131 h 852487"/>
                <a:gd name="connsiteX42" fmla="*/ 214313 w 721519"/>
                <a:gd name="connsiteY42" fmla="*/ 490537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1519" h="852487">
                  <a:moveTo>
                    <a:pt x="214313" y="490537"/>
                  </a:moveTo>
                  <a:lnTo>
                    <a:pt x="266700" y="397669"/>
                  </a:lnTo>
                  <a:lnTo>
                    <a:pt x="309563" y="321469"/>
                  </a:lnTo>
                  <a:lnTo>
                    <a:pt x="338138" y="259556"/>
                  </a:lnTo>
                  <a:lnTo>
                    <a:pt x="352425" y="226219"/>
                  </a:lnTo>
                  <a:lnTo>
                    <a:pt x="357188" y="197644"/>
                  </a:lnTo>
                  <a:lnTo>
                    <a:pt x="354806" y="164306"/>
                  </a:lnTo>
                  <a:lnTo>
                    <a:pt x="342900" y="140494"/>
                  </a:lnTo>
                  <a:lnTo>
                    <a:pt x="328613" y="123825"/>
                  </a:lnTo>
                  <a:lnTo>
                    <a:pt x="309563" y="104775"/>
                  </a:lnTo>
                  <a:lnTo>
                    <a:pt x="276225" y="83344"/>
                  </a:lnTo>
                  <a:lnTo>
                    <a:pt x="242888" y="64294"/>
                  </a:lnTo>
                  <a:lnTo>
                    <a:pt x="226219" y="50006"/>
                  </a:lnTo>
                  <a:lnTo>
                    <a:pt x="211931" y="33337"/>
                  </a:lnTo>
                  <a:lnTo>
                    <a:pt x="209550" y="19050"/>
                  </a:lnTo>
                  <a:lnTo>
                    <a:pt x="214313" y="7144"/>
                  </a:lnTo>
                  <a:lnTo>
                    <a:pt x="242888" y="0"/>
                  </a:lnTo>
                  <a:lnTo>
                    <a:pt x="319088" y="0"/>
                  </a:lnTo>
                  <a:lnTo>
                    <a:pt x="390525" y="9525"/>
                  </a:lnTo>
                  <a:lnTo>
                    <a:pt x="471488" y="28575"/>
                  </a:lnTo>
                  <a:lnTo>
                    <a:pt x="519113" y="47625"/>
                  </a:lnTo>
                  <a:lnTo>
                    <a:pt x="552450" y="64294"/>
                  </a:lnTo>
                  <a:lnTo>
                    <a:pt x="592931" y="92869"/>
                  </a:lnTo>
                  <a:lnTo>
                    <a:pt x="621506" y="121444"/>
                  </a:lnTo>
                  <a:lnTo>
                    <a:pt x="633413" y="135731"/>
                  </a:lnTo>
                  <a:lnTo>
                    <a:pt x="657225" y="150019"/>
                  </a:lnTo>
                  <a:lnTo>
                    <a:pt x="673894" y="161925"/>
                  </a:lnTo>
                  <a:lnTo>
                    <a:pt x="700088" y="183356"/>
                  </a:lnTo>
                  <a:lnTo>
                    <a:pt x="714375" y="200025"/>
                  </a:lnTo>
                  <a:lnTo>
                    <a:pt x="719138" y="209550"/>
                  </a:lnTo>
                  <a:lnTo>
                    <a:pt x="721519" y="221456"/>
                  </a:lnTo>
                  <a:lnTo>
                    <a:pt x="719138" y="238125"/>
                  </a:lnTo>
                  <a:lnTo>
                    <a:pt x="707231" y="259556"/>
                  </a:lnTo>
                  <a:lnTo>
                    <a:pt x="681038" y="278606"/>
                  </a:lnTo>
                  <a:lnTo>
                    <a:pt x="657225" y="292894"/>
                  </a:lnTo>
                  <a:lnTo>
                    <a:pt x="573881" y="383381"/>
                  </a:lnTo>
                  <a:lnTo>
                    <a:pt x="473869" y="488156"/>
                  </a:lnTo>
                  <a:lnTo>
                    <a:pt x="376238" y="588169"/>
                  </a:lnTo>
                  <a:lnTo>
                    <a:pt x="223838" y="726281"/>
                  </a:lnTo>
                  <a:lnTo>
                    <a:pt x="83344" y="850106"/>
                  </a:lnTo>
                  <a:lnTo>
                    <a:pt x="0" y="852487"/>
                  </a:lnTo>
                  <a:lnTo>
                    <a:pt x="111919" y="669131"/>
                  </a:lnTo>
                  <a:lnTo>
                    <a:pt x="214313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1">
              <a:extLst>
                <a:ext uri="{FF2B5EF4-FFF2-40B4-BE49-F238E27FC236}">
                  <a16:creationId xmlns:a16="http://schemas.microsoft.com/office/drawing/2014/main" id="{15D94629-384B-4358-9DB3-2433D4EA860C}"/>
                </a:ext>
              </a:extLst>
            </p:cNvPr>
            <p:cNvSpPr/>
            <p:nvPr/>
          </p:nvSpPr>
          <p:spPr>
            <a:xfrm>
              <a:off x="5811839" y="4030663"/>
              <a:ext cx="409575" cy="1524000"/>
            </a:xfrm>
            <a:custGeom>
              <a:avLst/>
              <a:gdLst>
                <a:gd name="connsiteX0" fmla="*/ 402432 w 409575"/>
                <a:gd name="connsiteY0" fmla="*/ 473869 h 1524000"/>
                <a:gd name="connsiteX1" fmla="*/ 409575 w 409575"/>
                <a:gd name="connsiteY1" fmla="*/ 242888 h 1524000"/>
                <a:gd name="connsiteX2" fmla="*/ 338138 w 409575"/>
                <a:gd name="connsiteY2" fmla="*/ 107157 h 1524000"/>
                <a:gd name="connsiteX3" fmla="*/ 311944 w 409575"/>
                <a:gd name="connsiteY3" fmla="*/ 83344 h 1524000"/>
                <a:gd name="connsiteX4" fmla="*/ 266700 w 409575"/>
                <a:gd name="connsiteY4" fmla="*/ 52388 h 1524000"/>
                <a:gd name="connsiteX5" fmla="*/ 238125 w 409575"/>
                <a:gd name="connsiteY5" fmla="*/ 38100 h 1524000"/>
                <a:gd name="connsiteX6" fmla="*/ 197644 w 409575"/>
                <a:gd name="connsiteY6" fmla="*/ 21432 h 1524000"/>
                <a:gd name="connsiteX7" fmla="*/ 157163 w 409575"/>
                <a:gd name="connsiteY7" fmla="*/ 9525 h 1524000"/>
                <a:gd name="connsiteX8" fmla="*/ 111919 w 409575"/>
                <a:gd name="connsiteY8" fmla="*/ 2382 h 1524000"/>
                <a:gd name="connsiteX9" fmla="*/ 57150 w 409575"/>
                <a:gd name="connsiteY9" fmla="*/ 0 h 1524000"/>
                <a:gd name="connsiteX10" fmla="*/ 26194 w 409575"/>
                <a:gd name="connsiteY10" fmla="*/ 4763 h 1524000"/>
                <a:gd name="connsiteX11" fmla="*/ 7144 w 409575"/>
                <a:gd name="connsiteY11" fmla="*/ 14288 h 1524000"/>
                <a:gd name="connsiteX12" fmla="*/ 0 w 409575"/>
                <a:gd name="connsiteY12" fmla="*/ 28575 h 1524000"/>
                <a:gd name="connsiteX13" fmla="*/ 2382 w 409575"/>
                <a:gd name="connsiteY13" fmla="*/ 54769 h 1524000"/>
                <a:gd name="connsiteX14" fmla="*/ 14288 w 409575"/>
                <a:gd name="connsiteY14" fmla="*/ 71438 h 1524000"/>
                <a:gd name="connsiteX15" fmla="*/ 40482 w 409575"/>
                <a:gd name="connsiteY15" fmla="*/ 85725 h 1524000"/>
                <a:gd name="connsiteX16" fmla="*/ 71438 w 409575"/>
                <a:gd name="connsiteY16" fmla="*/ 109538 h 1524000"/>
                <a:gd name="connsiteX17" fmla="*/ 92869 w 409575"/>
                <a:gd name="connsiteY17" fmla="*/ 128588 h 1524000"/>
                <a:gd name="connsiteX18" fmla="*/ 116682 w 409575"/>
                <a:gd name="connsiteY18" fmla="*/ 150019 h 1524000"/>
                <a:gd name="connsiteX19" fmla="*/ 133350 w 409575"/>
                <a:gd name="connsiteY19" fmla="*/ 171450 h 1524000"/>
                <a:gd name="connsiteX20" fmla="*/ 152400 w 409575"/>
                <a:gd name="connsiteY20" fmla="*/ 204788 h 1524000"/>
                <a:gd name="connsiteX21" fmla="*/ 159544 w 409575"/>
                <a:gd name="connsiteY21" fmla="*/ 240507 h 1524000"/>
                <a:gd name="connsiteX22" fmla="*/ 161925 w 409575"/>
                <a:gd name="connsiteY22" fmla="*/ 292894 h 1524000"/>
                <a:gd name="connsiteX23" fmla="*/ 161925 w 409575"/>
                <a:gd name="connsiteY23" fmla="*/ 466725 h 1524000"/>
                <a:gd name="connsiteX24" fmla="*/ 157163 w 409575"/>
                <a:gd name="connsiteY24" fmla="*/ 721519 h 1524000"/>
                <a:gd name="connsiteX25" fmla="*/ 152400 w 409575"/>
                <a:gd name="connsiteY25" fmla="*/ 864394 h 1524000"/>
                <a:gd name="connsiteX26" fmla="*/ 145257 w 409575"/>
                <a:gd name="connsiteY26" fmla="*/ 1000125 h 1524000"/>
                <a:gd name="connsiteX27" fmla="*/ 135732 w 409575"/>
                <a:gd name="connsiteY27" fmla="*/ 1081088 h 1524000"/>
                <a:gd name="connsiteX28" fmla="*/ 128588 w 409575"/>
                <a:gd name="connsiteY28" fmla="*/ 1133475 h 1524000"/>
                <a:gd name="connsiteX29" fmla="*/ 121444 w 409575"/>
                <a:gd name="connsiteY29" fmla="*/ 1164432 h 1524000"/>
                <a:gd name="connsiteX30" fmla="*/ 119063 w 409575"/>
                <a:gd name="connsiteY30" fmla="*/ 1195388 h 1524000"/>
                <a:gd name="connsiteX31" fmla="*/ 126207 w 409575"/>
                <a:gd name="connsiteY31" fmla="*/ 1257300 h 1524000"/>
                <a:gd name="connsiteX32" fmla="*/ 135732 w 409575"/>
                <a:gd name="connsiteY32" fmla="*/ 1304925 h 1524000"/>
                <a:gd name="connsiteX33" fmla="*/ 152400 w 409575"/>
                <a:gd name="connsiteY33" fmla="*/ 1347788 h 1524000"/>
                <a:gd name="connsiteX34" fmla="*/ 169069 w 409575"/>
                <a:gd name="connsiteY34" fmla="*/ 1383507 h 1524000"/>
                <a:gd name="connsiteX35" fmla="*/ 188119 w 409575"/>
                <a:gd name="connsiteY35" fmla="*/ 1414463 h 1524000"/>
                <a:gd name="connsiteX36" fmla="*/ 216694 w 409575"/>
                <a:gd name="connsiteY36" fmla="*/ 1450182 h 1524000"/>
                <a:gd name="connsiteX37" fmla="*/ 247650 w 409575"/>
                <a:gd name="connsiteY37" fmla="*/ 1485900 h 1524000"/>
                <a:gd name="connsiteX38" fmla="*/ 278607 w 409575"/>
                <a:gd name="connsiteY38" fmla="*/ 1509713 h 1524000"/>
                <a:gd name="connsiteX39" fmla="*/ 297657 w 409575"/>
                <a:gd name="connsiteY39" fmla="*/ 1519238 h 1524000"/>
                <a:gd name="connsiteX40" fmla="*/ 326232 w 409575"/>
                <a:gd name="connsiteY40" fmla="*/ 1524000 h 1524000"/>
                <a:gd name="connsiteX41" fmla="*/ 345282 w 409575"/>
                <a:gd name="connsiteY41" fmla="*/ 1514475 h 1524000"/>
                <a:gd name="connsiteX42" fmla="*/ 361950 w 409575"/>
                <a:gd name="connsiteY42" fmla="*/ 1495425 h 1524000"/>
                <a:gd name="connsiteX43" fmla="*/ 373857 w 409575"/>
                <a:gd name="connsiteY43" fmla="*/ 1464469 h 1524000"/>
                <a:gd name="connsiteX44" fmla="*/ 381000 w 409575"/>
                <a:gd name="connsiteY44" fmla="*/ 1428750 h 1524000"/>
                <a:gd name="connsiteX45" fmla="*/ 385763 w 409575"/>
                <a:gd name="connsiteY45" fmla="*/ 1397794 h 1524000"/>
                <a:gd name="connsiteX46" fmla="*/ 388144 w 409575"/>
                <a:gd name="connsiteY46" fmla="*/ 1340644 h 1524000"/>
                <a:gd name="connsiteX47" fmla="*/ 388144 w 409575"/>
                <a:gd name="connsiteY47" fmla="*/ 1183482 h 1524000"/>
                <a:gd name="connsiteX48" fmla="*/ 392907 w 409575"/>
                <a:gd name="connsiteY48" fmla="*/ 926307 h 1524000"/>
                <a:gd name="connsiteX49" fmla="*/ 402432 w 409575"/>
                <a:gd name="connsiteY49" fmla="*/ 473869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9575" h="1524000">
                  <a:moveTo>
                    <a:pt x="402432" y="473869"/>
                  </a:moveTo>
                  <a:lnTo>
                    <a:pt x="409575" y="242888"/>
                  </a:lnTo>
                  <a:lnTo>
                    <a:pt x="338138" y="107157"/>
                  </a:lnTo>
                  <a:lnTo>
                    <a:pt x="311944" y="83344"/>
                  </a:lnTo>
                  <a:lnTo>
                    <a:pt x="266700" y="52388"/>
                  </a:lnTo>
                  <a:lnTo>
                    <a:pt x="238125" y="38100"/>
                  </a:lnTo>
                  <a:lnTo>
                    <a:pt x="197644" y="21432"/>
                  </a:lnTo>
                  <a:lnTo>
                    <a:pt x="157163" y="9525"/>
                  </a:lnTo>
                  <a:lnTo>
                    <a:pt x="111919" y="2382"/>
                  </a:lnTo>
                  <a:lnTo>
                    <a:pt x="57150" y="0"/>
                  </a:lnTo>
                  <a:lnTo>
                    <a:pt x="26194" y="4763"/>
                  </a:lnTo>
                  <a:lnTo>
                    <a:pt x="7144" y="14288"/>
                  </a:lnTo>
                  <a:lnTo>
                    <a:pt x="0" y="28575"/>
                  </a:lnTo>
                  <a:lnTo>
                    <a:pt x="2382" y="54769"/>
                  </a:lnTo>
                  <a:lnTo>
                    <a:pt x="14288" y="71438"/>
                  </a:lnTo>
                  <a:lnTo>
                    <a:pt x="40482" y="85725"/>
                  </a:lnTo>
                  <a:lnTo>
                    <a:pt x="71438" y="109538"/>
                  </a:lnTo>
                  <a:lnTo>
                    <a:pt x="92869" y="128588"/>
                  </a:lnTo>
                  <a:lnTo>
                    <a:pt x="116682" y="150019"/>
                  </a:lnTo>
                  <a:lnTo>
                    <a:pt x="133350" y="171450"/>
                  </a:lnTo>
                  <a:lnTo>
                    <a:pt x="152400" y="204788"/>
                  </a:lnTo>
                  <a:lnTo>
                    <a:pt x="159544" y="240507"/>
                  </a:lnTo>
                  <a:lnTo>
                    <a:pt x="161925" y="292894"/>
                  </a:lnTo>
                  <a:lnTo>
                    <a:pt x="161925" y="466725"/>
                  </a:lnTo>
                  <a:cubicBezTo>
                    <a:pt x="160338" y="551656"/>
                    <a:pt x="158750" y="636588"/>
                    <a:pt x="157163" y="721519"/>
                  </a:cubicBezTo>
                  <a:lnTo>
                    <a:pt x="152400" y="864394"/>
                  </a:lnTo>
                  <a:lnTo>
                    <a:pt x="145257" y="1000125"/>
                  </a:lnTo>
                  <a:lnTo>
                    <a:pt x="135732" y="1081088"/>
                  </a:lnTo>
                  <a:lnTo>
                    <a:pt x="128588" y="1133475"/>
                  </a:lnTo>
                  <a:lnTo>
                    <a:pt x="121444" y="1164432"/>
                  </a:lnTo>
                  <a:lnTo>
                    <a:pt x="119063" y="1195388"/>
                  </a:lnTo>
                  <a:lnTo>
                    <a:pt x="126207" y="1257300"/>
                  </a:lnTo>
                  <a:lnTo>
                    <a:pt x="135732" y="1304925"/>
                  </a:lnTo>
                  <a:lnTo>
                    <a:pt x="152400" y="1347788"/>
                  </a:lnTo>
                  <a:lnTo>
                    <a:pt x="169069" y="1383507"/>
                  </a:lnTo>
                  <a:lnTo>
                    <a:pt x="188119" y="1414463"/>
                  </a:lnTo>
                  <a:lnTo>
                    <a:pt x="216694" y="1450182"/>
                  </a:lnTo>
                  <a:lnTo>
                    <a:pt x="247650" y="1485900"/>
                  </a:lnTo>
                  <a:lnTo>
                    <a:pt x="278607" y="1509713"/>
                  </a:lnTo>
                  <a:lnTo>
                    <a:pt x="297657" y="1519238"/>
                  </a:lnTo>
                  <a:lnTo>
                    <a:pt x="326232" y="1524000"/>
                  </a:lnTo>
                  <a:lnTo>
                    <a:pt x="345282" y="1514475"/>
                  </a:lnTo>
                  <a:lnTo>
                    <a:pt x="361950" y="1495425"/>
                  </a:lnTo>
                  <a:lnTo>
                    <a:pt x="373857" y="1464469"/>
                  </a:lnTo>
                  <a:lnTo>
                    <a:pt x="381000" y="1428750"/>
                  </a:lnTo>
                  <a:lnTo>
                    <a:pt x="385763" y="1397794"/>
                  </a:lnTo>
                  <a:cubicBezTo>
                    <a:pt x="386557" y="1378744"/>
                    <a:pt x="387350" y="1359694"/>
                    <a:pt x="388144" y="1340644"/>
                  </a:cubicBezTo>
                  <a:lnTo>
                    <a:pt x="388144" y="1183482"/>
                  </a:lnTo>
                  <a:cubicBezTo>
                    <a:pt x="389732" y="1097757"/>
                    <a:pt x="391319" y="1012032"/>
                    <a:pt x="392907" y="926307"/>
                  </a:cubicBezTo>
                  <a:lnTo>
                    <a:pt x="40243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9">
              <a:extLst>
                <a:ext uri="{FF2B5EF4-FFF2-40B4-BE49-F238E27FC236}">
                  <a16:creationId xmlns:a16="http://schemas.microsoft.com/office/drawing/2014/main" id="{D3571641-04BB-4A64-8C91-ECBC961A97E8}"/>
                </a:ext>
              </a:extLst>
            </p:cNvPr>
            <p:cNvSpPr/>
            <p:nvPr/>
          </p:nvSpPr>
          <p:spPr>
            <a:xfrm>
              <a:off x="4075113" y="2686051"/>
              <a:ext cx="677862" cy="561975"/>
            </a:xfrm>
            <a:custGeom>
              <a:avLst/>
              <a:gdLst>
                <a:gd name="connsiteX0" fmla="*/ 402431 w 678656"/>
                <a:gd name="connsiteY0" fmla="*/ 233363 h 561975"/>
                <a:gd name="connsiteX1" fmla="*/ 307181 w 678656"/>
                <a:gd name="connsiteY1" fmla="*/ 159544 h 561975"/>
                <a:gd name="connsiteX2" fmla="*/ 209550 w 678656"/>
                <a:gd name="connsiteY2" fmla="*/ 83344 h 561975"/>
                <a:gd name="connsiteX3" fmla="*/ 128587 w 678656"/>
                <a:gd name="connsiteY3" fmla="*/ 0 h 561975"/>
                <a:gd name="connsiteX4" fmla="*/ 78581 w 678656"/>
                <a:gd name="connsiteY4" fmla="*/ 21432 h 561975"/>
                <a:gd name="connsiteX5" fmla="*/ 38100 w 678656"/>
                <a:gd name="connsiteY5" fmla="*/ 50007 h 561975"/>
                <a:gd name="connsiteX6" fmla="*/ 21431 w 678656"/>
                <a:gd name="connsiteY6" fmla="*/ 69057 h 561975"/>
                <a:gd name="connsiteX7" fmla="*/ 7144 w 678656"/>
                <a:gd name="connsiteY7" fmla="*/ 95250 h 561975"/>
                <a:gd name="connsiteX8" fmla="*/ 0 w 678656"/>
                <a:gd name="connsiteY8" fmla="*/ 121444 h 561975"/>
                <a:gd name="connsiteX9" fmla="*/ 0 w 678656"/>
                <a:gd name="connsiteY9" fmla="*/ 152400 h 561975"/>
                <a:gd name="connsiteX10" fmla="*/ 7144 w 678656"/>
                <a:gd name="connsiteY10" fmla="*/ 183357 h 561975"/>
                <a:gd name="connsiteX11" fmla="*/ 52387 w 678656"/>
                <a:gd name="connsiteY11" fmla="*/ 216694 h 561975"/>
                <a:gd name="connsiteX12" fmla="*/ 166687 w 678656"/>
                <a:gd name="connsiteY12" fmla="*/ 290513 h 561975"/>
                <a:gd name="connsiteX13" fmla="*/ 311944 w 678656"/>
                <a:gd name="connsiteY13" fmla="*/ 383382 h 561975"/>
                <a:gd name="connsiteX14" fmla="*/ 419100 w 678656"/>
                <a:gd name="connsiteY14" fmla="*/ 450057 h 561975"/>
                <a:gd name="connsiteX15" fmla="*/ 535781 w 678656"/>
                <a:gd name="connsiteY15" fmla="*/ 521494 h 561975"/>
                <a:gd name="connsiteX16" fmla="*/ 604837 w 678656"/>
                <a:gd name="connsiteY16" fmla="*/ 561975 h 561975"/>
                <a:gd name="connsiteX17" fmla="*/ 678656 w 678656"/>
                <a:gd name="connsiteY17" fmla="*/ 445294 h 561975"/>
                <a:gd name="connsiteX18" fmla="*/ 533400 w 678656"/>
                <a:gd name="connsiteY18" fmla="*/ 335757 h 561975"/>
                <a:gd name="connsiteX19" fmla="*/ 402431 w 678656"/>
                <a:gd name="connsiteY19" fmla="*/ 2333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8656" h="561975">
                  <a:moveTo>
                    <a:pt x="402431" y="233363"/>
                  </a:moveTo>
                  <a:lnTo>
                    <a:pt x="307181" y="159544"/>
                  </a:lnTo>
                  <a:lnTo>
                    <a:pt x="209550" y="83344"/>
                  </a:lnTo>
                  <a:lnTo>
                    <a:pt x="128587" y="0"/>
                  </a:lnTo>
                  <a:lnTo>
                    <a:pt x="78581" y="21432"/>
                  </a:lnTo>
                  <a:lnTo>
                    <a:pt x="38100" y="50007"/>
                  </a:lnTo>
                  <a:lnTo>
                    <a:pt x="21431" y="69057"/>
                  </a:lnTo>
                  <a:lnTo>
                    <a:pt x="7144" y="95250"/>
                  </a:lnTo>
                  <a:lnTo>
                    <a:pt x="0" y="121444"/>
                  </a:lnTo>
                  <a:lnTo>
                    <a:pt x="0" y="152400"/>
                  </a:lnTo>
                  <a:lnTo>
                    <a:pt x="7144" y="183357"/>
                  </a:lnTo>
                  <a:lnTo>
                    <a:pt x="52387" y="216694"/>
                  </a:lnTo>
                  <a:lnTo>
                    <a:pt x="166687" y="290513"/>
                  </a:lnTo>
                  <a:lnTo>
                    <a:pt x="311944" y="383382"/>
                  </a:lnTo>
                  <a:lnTo>
                    <a:pt x="419100" y="450057"/>
                  </a:lnTo>
                  <a:lnTo>
                    <a:pt x="535781" y="521494"/>
                  </a:lnTo>
                  <a:lnTo>
                    <a:pt x="604837" y="561975"/>
                  </a:lnTo>
                  <a:lnTo>
                    <a:pt x="678656" y="445294"/>
                  </a:lnTo>
                  <a:lnTo>
                    <a:pt x="533400" y="335757"/>
                  </a:lnTo>
                  <a:lnTo>
                    <a:pt x="40243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843C22AF-F76D-4B86-9449-2A8BF95F43DD}"/>
                </a:ext>
              </a:extLst>
            </p:cNvPr>
            <p:cNvSpPr/>
            <p:nvPr/>
          </p:nvSpPr>
          <p:spPr>
            <a:xfrm>
              <a:off x="4014789" y="2051051"/>
              <a:ext cx="1601787" cy="1965325"/>
            </a:xfrm>
            <a:custGeom>
              <a:avLst/>
              <a:gdLst>
                <a:gd name="connsiteX0" fmla="*/ 933450 w 1602922"/>
                <a:gd name="connsiteY0" fmla="*/ 742950 h 1964871"/>
                <a:gd name="connsiteX1" fmla="*/ 1034143 w 1602922"/>
                <a:gd name="connsiteY1" fmla="*/ 606878 h 1964871"/>
                <a:gd name="connsiteX2" fmla="*/ 1107622 w 1602922"/>
                <a:gd name="connsiteY2" fmla="*/ 500743 h 1964871"/>
                <a:gd name="connsiteX3" fmla="*/ 1189264 w 1602922"/>
                <a:gd name="connsiteY3" fmla="*/ 375557 h 1964871"/>
                <a:gd name="connsiteX4" fmla="*/ 1270907 w 1602922"/>
                <a:gd name="connsiteY4" fmla="*/ 239486 h 1964871"/>
                <a:gd name="connsiteX5" fmla="*/ 1279072 w 1602922"/>
                <a:gd name="connsiteY5" fmla="*/ 214993 h 1964871"/>
                <a:gd name="connsiteX6" fmla="*/ 1287236 w 1602922"/>
                <a:gd name="connsiteY6" fmla="*/ 187778 h 1964871"/>
                <a:gd name="connsiteX7" fmla="*/ 1284514 w 1602922"/>
                <a:gd name="connsiteY7" fmla="*/ 166007 h 1964871"/>
                <a:gd name="connsiteX8" fmla="*/ 1279072 w 1602922"/>
                <a:gd name="connsiteY8" fmla="*/ 141514 h 1964871"/>
                <a:gd name="connsiteX9" fmla="*/ 1262743 w 1602922"/>
                <a:gd name="connsiteY9" fmla="*/ 108857 h 1964871"/>
                <a:gd name="connsiteX10" fmla="*/ 1240972 w 1602922"/>
                <a:gd name="connsiteY10" fmla="*/ 78921 h 1964871"/>
                <a:gd name="connsiteX11" fmla="*/ 1224643 w 1602922"/>
                <a:gd name="connsiteY11" fmla="*/ 62593 h 1964871"/>
                <a:gd name="connsiteX12" fmla="*/ 1216479 w 1602922"/>
                <a:gd name="connsiteY12" fmla="*/ 38100 h 1964871"/>
                <a:gd name="connsiteX13" fmla="*/ 1213757 w 1602922"/>
                <a:gd name="connsiteY13" fmla="*/ 19050 h 1964871"/>
                <a:gd name="connsiteX14" fmla="*/ 1221922 w 1602922"/>
                <a:gd name="connsiteY14" fmla="*/ 5443 h 1964871"/>
                <a:gd name="connsiteX15" fmla="*/ 1249136 w 1602922"/>
                <a:gd name="connsiteY15" fmla="*/ 0 h 1964871"/>
                <a:gd name="connsiteX16" fmla="*/ 1284514 w 1602922"/>
                <a:gd name="connsiteY16" fmla="*/ 13607 h 1964871"/>
                <a:gd name="connsiteX17" fmla="*/ 1322614 w 1602922"/>
                <a:gd name="connsiteY17" fmla="*/ 21771 h 1964871"/>
                <a:gd name="connsiteX18" fmla="*/ 1382486 w 1602922"/>
                <a:gd name="connsiteY18" fmla="*/ 40821 h 1964871"/>
                <a:gd name="connsiteX19" fmla="*/ 1423307 w 1602922"/>
                <a:gd name="connsiteY19" fmla="*/ 62593 h 1964871"/>
                <a:gd name="connsiteX20" fmla="*/ 1455964 w 1602922"/>
                <a:gd name="connsiteY20" fmla="*/ 84364 h 1964871"/>
                <a:gd name="connsiteX21" fmla="*/ 1488622 w 1602922"/>
                <a:gd name="connsiteY21" fmla="*/ 114300 h 1964871"/>
                <a:gd name="connsiteX22" fmla="*/ 1513114 w 1602922"/>
                <a:gd name="connsiteY22" fmla="*/ 138793 h 1964871"/>
                <a:gd name="connsiteX23" fmla="*/ 1543050 w 1602922"/>
                <a:gd name="connsiteY23" fmla="*/ 171450 h 1964871"/>
                <a:gd name="connsiteX24" fmla="*/ 1564822 w 1602922"/>
                <a:gd name="connsiteY24" fmla="*/ 206828 h 1964871"/>
                <a:gd name="connsiteX25" fmla="*/ 1583872 w 1602922"/>
                <a:gd name="connsiteY25" fmla="*/ 242207 h 1964871"/>
                <a:gd name="connsiteX26" fmla="*/ 1594757 w 1602922"/>
                <a:gd name="connsiteY26" fmla="*/ 277586 h 1964871"/>
                <a:gd name="connsiteX27" fmla="*/ 1602922 w 1602922"/>
                <a:gd name="connsiteY27" fmla="*/ 310243 h 1964871"/>
                <a:gd name="connsiteX28" fmla="*/ 1602922 w 1602922"/>
                <a:gd name="connsiteY28" fmla="*/ 342900 h 1964871"/>
                <a:gd name="connsiteX29" fmla="*/ 1594757 w 1602922"/>
                <a:gd name="connsiteY29" fmla="*/ 364671 h 1964871"/>
                <a:gd name="connsiteX30" fmla="*/ 1578429 w 1602922"/>
                <a:gd name="connsiteY30" fmla="*/ 383721 h 1964871"/>
                <a:gd name="connsiteX31" fmla="*/ 1553936 w 1602922"/>
                <a:gd name="connsiteY31" fmla="*/ 394607 h 1964871"/>
                <a:gd name="connsiteX32" fmla="*/ 1526722 w 1602922"/>
                <a:gd name="connsiteY32" fmla="*/ 397328 h 1964871"/>
                <a:gd name="connsiteX33" fmla="*/ 1510393 w 1602922"/>
                <a:gd name="connsiteY33" fmla="*/ 402771 h 1964871"/>
                <a:gd name="connsiteX34" fmla="*/ 1450522 w 1602922"/>
                <a:gd name="connsiteY34" fmla="*/ 468086 h 1964871"/>
                <a:gd name="connsiteX35" fmla="*/ 1300843 w 1602922"/>
                <a:gd name="connsiteY35" fmla="*/ 636814 h 1964871"/>
                <a:gd name="connsiteX36" fmla="*/ 1123950 w 1602922"/>
                <a:gd name="connsiteY36" fmla="*/ 830036 h 1964871"/>
                <a:gd name="connsiteX37" fmla="*/ 941614 w 1602922"/>
                <a:gd name="connsiteY37" fmla="*/ 1034143 h 1964871"/>
                <a:gd name="connsiteX38" fmla="*/ 759279 w 1602922"/>
                <a:gd name="connsiteY38" fmla="*/ 1238250 h 1964871"/>
                <a:gd name="connsiteX39" fmla="*/ 547007 w 1602922"/>
                <a:gd name="connsiteY39" fmla="*/ 1477736 h 1964871"/>
                <a:gd name="connsiteX40" fmla="*/ 293914 w 1602922"/>
                <a:gd name="connsiteY40" fmla="*/ 1763486 h 1964871"/>
                <a:gd name="connsiteX41" fmla="*/ 114300 w 1602922"/>
                <a:gd name="connsiteY41" fmla="*/ 1964871 h 1964871"/>
                <a:gd name="connsiteX42" fmla="*/ 8164 w 1602922"/>
                <a:gd name="connsiteY42" fmla="*/ 1934936 h 1964871"/>
                <a:gd name="connsiteX43" fmla="*/ 0 w 1602922"/>
                <a:gd name="connsiteY43" fmla="*/ 1913164 h 1964871"/>
                <a:gd name="connsiteX44" fmla="*/ 0 w 1602922"/>
                <a:gd name="connsiteY44" fmla="*/ 1894114 h 1964871"/>
                <a:gd name="connsiteX45" fmla="*/ 46264 w 1602922"/>
                <a:gd name="connsiteY45" fmla="*/ 1839686 h 1964871"/>
                <a:gd name="connsiteX46" fmla="*/ 157843 w 1602922"/>
                <a:gd name="connsiteY46" fmla="*/ 1709057 h 1964871"/>
                <a:gd name="connsiteX47" fmla="*/ 296636 w 1602922"/>
                <a:gd name="connsiteY47" fmla="*/ 1540328 h 1964871"/>
                <a:gd name="connsiteX48" fmla="*/ 413657 w 1602922"/>
                <a:gd name="connsiteY48" fmla="*/ 1393371 h 1964871"/>
                <a:gd name="connsiteX49" fmla="*/ 525236 w 1602922"/>
                <a:gd name="connsiteY49" fmla="*/ 1257300 h 1964871"/>
                <a:gd name="connsiteX50" fmla="*/ 615043 w 1602922"/>
                <a:gd name="connsiteY50" fmla="*/ 1140278 h 1964871"/>
                <a:gd name="connsiteX51" fmla="*/ 781050 w 1602922"/>
                <a:gd name="connsiteY51" fmla="*/ 936171 h 1964871"/>
                <a:gd name="connsiteX52" fmla="*/ 933450 w 1602922"/>
                <a:gd name="connsiteY52" fmla="*/ 742950 h 196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02922" h="1964871">
                  <a:moveTo>
                    <a:pt x="933450" y="742950"/>
                  </a:moveTo>
                  <a:lnTo>
                    <a:pt x="1034143" y="606878"/>
                  </a:lnTo>
                  <a:lnTo>
                    <a:pt x="1107622" y="500743"/>
                  </a:lnTo>
                  <a:lnTo>
                    <a:pt x="1189264" y="375557"/>
                  </a:lnTo>
                  <a:lnTo>
                    <a:pt x="1270907" y="239486"/>
                  </a:lnTo>
                  <a:lnTo>
                    <a:pt x="1279072" y="214993"/>
                  </a:lnTo>
                  <a:lnTo>
                    <a:pt x="1287236" y="187778"/>
                  </a:lnTo>
                  <a:lnTo>
                    <a:pt x="1284514" y="166007"/>
                  </a:lnTo>
                  <a:lnTo>
                    <a:pt x="1279072" y="141514"/>
                  </a:lnTo>
                  <a:lnTo>
                    <a:pt x="1262743" y="108857"/>
                  </a:lnTo>
                  <a:lnTo>
                    <a:pt x="1240972" y="78921"/>
                  </a:lnTo>
                  <a:lnTo>
                    <a:pt x="1224643" y="62593"/>
                  </a:lnTo>
                  <a:lnTo>
                    <a:pt x="1216479" y="38100"/>
                  </a:lnTo>
                  <a:lnTo>
                    <a:pt x="1213757" y="19050"/>
                  </a:lnTo>
                  <a:lnTo>
                    <a:pt x="1221922" y="5443"/>
                  </a:lnTo>
                  <a:lnTo>
                    <a:pt x="1249136" y="0"/>
                  </a:lnTo>
                  <a:lnTo>
                    <a:pt x="1284514" y="13607"/>
                  </a:lnTo>
                  <a:lnTo>
                    <a:pt x="1322614" y="21771"/>
                  </a:lnTo>
                  <a:lnTo>
                    <a:pt x="1382486" y="40821"/>
                  </a:lnTo>
                  <a:lnTo>
                    <a:pt x="1423307" y="62593"/>
                  </a:lnTo>
                  <a:lnTo>
                    <a:pt x="1455964" y="84364"/>
                  </a:lnTo>
                  <a:lnTo>
                    <a:pt x="1488622" y="114300"/>
                  </a:lnTo>
                  <a:lnTo>
                    <a:pt x="1513114" y="138793"/>
                  </a:lnTo>
                  <a:lnTo>
                    <a:pt x="1543050" y="171450"/>
                  </a:lnTo>
                  <a:lnTo>
                    <a:pt x="1564822" y="206828"/>
                  </a:lnTo>
                  <a:lnTo>
                    <a:pt x="1583872" y="242207"/>
                  </a:lnTo>
                  <a:lnTo>
                    <a:pt x="1594757" y="277586"/>
                  </a:lnTo>
                  <a:lnTo>
                    <a:pt x="1602922" y="310243"/>
                  </a:lnTo>
                  <a:lnTo>
                    <a:pt x="1602922" y="342900"/>
                  </a:lnTo>
                  <a:lnTo>
                    <a:pt x="1594757" y="364671"/>
                  </a:lnTo>
                  <a:lnTo>
                    <a:pt x="1578429" y="383721"/>
                  </a:lnTo>
                  <a:lnTo>
                    <a:pt x="1553936" y="394607"/>
                  </a:lnTo>
                  <a:lnTo>
                    <a:pt x="1526722" y="397328"/>
                  </a:lnTo>
                  <a:lnTo>
                    <a:pt x="1510393" y="402771"/>
                  </a:lnTo>
                  <a:lnTo>
                    <a:pt x="1450522" y="468086"/>
                  </a:lnTo>
                  <a:lnTo>
                    <a:pt x="1300843" y="636814"/>
                  </a:lnTo>
                  <a:lnTo>
                    <a:pt x="1123950" y="830036"/>
                  </a:lnTo>
                  <a:lnTo>
                    <a:pt x="941614" y="1034143"/>
                  </a:lnTo>
                  <a:lnTo>
                    <a:pt x="759279" y="1238250"/>
                  </a:lnTo>
                  <a:lnTo>
                    <a:pt x="547007" y="1477736"/>
                  </a:lnTo>
                  <a:lnTo>
                    <a:pt x="293914" y="1763486"/>
                  </a:lnTo>
                  <a:lnTo>
                    <a:pt x="114300" y="1964871"/>
                  </a:lnTo>
                  <a:lnTo>
                    <a:pt x="8164" y="1934936"/>
                  </a:lnTo>
                  <a:lnTo>
                    <a:pt x="0" y="1913164"/>
                  </a:lnTo>
                  <a:lnTo>
                    <a:pt x="0" y="1894114"/>
                  </a:lnTo>
                  <a:lnTo>
                    <a:pt x="46264" y="1839686"/>
                  </a:lnTo>
                  <a:lnTo>
                    <a:pt x="157843" y="1709057"/>
                  </a:lnTo>
                  <a:lnTo>
                    <a:pt x="296636" y="1540328"/>
                  </a:lnTo>
                  <a:lnTo>
                    <a:pt x="413657" y="1393371"/>
                  </a:lnTo>
                  <a:lnTo>
                    <a:pt x="525236" y="1257300"/>
                  </a:lnTo>
                  <a:lnTo>
                    <a:pt x="615043" y="1140278"/>
                  </a:lnTo>
                  <a:lnTo>
                    <a:pt x="781050" y="936171"/>
                  </a:lnTo>
                  <a:lnTo>
                    <a:pt x="933450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1">
              <a:extLst>
                <a:ext uri="{FF2B5EF4-FFF2-40B4-BE49-F238E27FC236}">
                  <a16:creationId xmlns:a16="http://schemas.microsoft.com/office/drawing/2014/main" id="{E216BE30-DFF9-48D5-85BA-147C87D1859F}"/>
                </a:ext>
              </a:extLst>
            </p:cNvPr>
            <p:cNvSpPr/>
            <p:nvPr/>
          </p:nvSpPr>
          <p:spPr>
            <a:xfrm>
              <a:off x="4017964" y="3622676"/>
              <a:ext cx="1552575" cy="587375"/>
            </a:xfrm>
            <a:custGeom>
              <a:avLst/>
              <a:gdLst>
                <a:gd name="connsiteX0" fmla="*/ 683419 w 1552575"/>
                <a:gd name="connsiteY0" fmla="*/ 192881 h 588168"/>
                <a:gd name="connsiteX1" fmla="*/ 466725 w 1552575"/>
                <a:gd name="connsiteY1" fmla="*/ 240506 h 588168"/>
                <a:gd name="connsiteX2" fmla="*/ 292894 w 1552575"/>
                <a:gd name="connsiteY2" fmla="*/ 278606 h 588168"/>
                <a:gd name="connsiteX3" fmla="*/ 178594 w 1552575"/>
                <a:gd name="connsiteY3" fmla="*/ 297656 h 588168"/>
                <a:gd name="connsiteX4" fmla="*/ 0 w 1552575"/>
                <a:gd name="connsiteY4" fmla="*/ 323850 h 588168"/>
                <a:gd name="connsiteX5" fmla="*/ 2381 w 1552575"/>
                <a:gd name="connsiteY5" fmla="*/ 352425 h 588168"/>
                <a:gd name="connsiteX6" fmla="*/ 14287 w 1552575"/>
                <a:gd name="connsiteY6" fmla="*/ 388143 h 588168"/>
                <a:gd name="connsiteX7" fmla="*/ 28575 w 1552575"/>
                <a:gd name="connsiteY7" fmla="*/ 416718 h 588168"/>
                <a:gd name="connsiteX8" fmla="*/ 50006 w 1552575"/>
                <a:gd name="connsiteY8" fmla="*/ 450056 h 588168"/>
                <a:gd name="connsiteX9" fmla="*/ 71437 w 1552575"/>
                <a:gd name="connsiteY9" fmla="*/ 478631 h 588168"/>
                <a:gd name="connsiteX10" fmla="*/ 100012 w 1552575"/>
                <a:gd name="connsiteY10" fmla="*/ 507206 h 588168"/>
                <a:gd name="connsiteX11" fmla="*/ 140494 w 1552575"/>
                <a:gd name="connsiteY11" fmla="*/ 542925 h 588168"/>
                <a:gd name="connsiteX12" fmla="*/ 176212 w 1552575"/>
                <a:gd name="connsiteY12" fmla="*/ 569118 h 588168"/>
                <a:gd name="connsiteX13" fmla="*/ 192881 w 1552575"/>
                <a:gd name="connsiteY13" fmla="*/ 581025 h 588168"/>
                <a:gd name="connsiteX14" fmla="*/ 219075 w 1552575"/>
                <a:gd name="connsiteY14" fmla="*/ 585787 h 588168"/>
                <a:gd name="connsiteX15" fmla="*/ 245269 w 1552575"/>
                <a:gd name="connsiteY15" fmla="*/ 588168 h 588168"/>
                <a:gd name="connsiteX16" fmla="*/ 276225 w 1552575"/>
                <a:gd name="connsiteY16" fmla="*/ 583406 h 588168"/>
                <a:gd name="connsiteX17" fmla="*/ 297656 w 1552575"/>
                <a:gd name="connsiteY17" fmla="*/ 571500 h 588168"/>
                <a:gd name="connsiteX18" fmla="*/ 319087 w 1552575"/>
                <a:gd name="connsiteY18" fmla="*/ 552450 h 588168"/>
                <a:gd name="connsiteX19" fmla="*/ 342900 w 1552575"/>
                <a:gd name="connsiteY19" fmla="*/ 519112 h 588168"/>
                <a:gd name="connsiteX20" fmla="*/ 352425 w 1552575"/>
                <a:gd name="connsiteY20" fmla="*/ 502443 h 588168"/>
                <a:gd name="connsiteX21" fmla="*/ 459581 w 1552575"/>
                <a:gd name="connsiteY21" fmla="*/ 466725 h 588168"/>
                <a:gd name="connsiteX22" fmla="*/ 592931 w 1552575"/>
                <a:gd name="connsiteY22" fmla="*/ 423862 h 588168"/>
                <a:gd name="connsiteX23" fmla="*/ 683419 w 1552575"/>
                <a:gd name="connsiteY23" fmla="*/ 400050 h 588168"/>
                <a:gd name="connsiteX24" fmla="*/ 916781 w 1552575"/>
                <a:gd name="connsiteY24" fmla="*/ 319087 h 588168"/>
                <a:gd name="connsiteX25" fmla="*/ 1090612 w 1552575"/>
                <a:gd name="connsiteY25" fmla="*/ 252412 h 588168"/>
                <a:gd name="connsiteX26" fmla="*/ 1254919 w 1552575"/>
                <a:gd name="connsiteY26" fmla="*/ 195262 h 588168"/>
                <a:gd name="connsiteX27" fmla="*/ 1395412 w 1552575"/>
                <a:gd name="connsiteY27" fmla="*/ 145256 h 588168"/>
                <a:gd name="connsiteX28" fmla="*/ 1552575 w 1552575"/>
                <a:gd name="connsiteY28" fmla="*/ 95250 h 588168"/>
                <a:gd name="connsiteX29" fmla="*/ 1504950 w 1552575"/>
                <a:gd name="connsiteY29" fmla="*/ 0 h 588168"/>
                <a:gd name="connsiteX30" fmla="*/ 1300162 w 1552575"/>
                <a:gd name="connsiteY30" fmla="*/ 50006 h 588168"/>
                <a:gd name="connsiteX31" fmla="*/ 1090612 w 1552575"/>
                <a:gd name="connsiteY31" fmla="*/ 100012 h 588168"/>
                <a:gd name="connsiteX32" fmla="*/ 854869 w 1552575"/>
                <a:gd name="connsiteY32" fmla="*/ 152400 h 588168"/>
                <a:gd name="connsiteX33" fmla="*/ 683419 w 1552575"/>
                <a:gd name="connsiteY33" fmla="*/ 1928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2575" h="588168">
                  <a:moveTo>
                    <a:pt x="683419" y="192881"/>
                  </a:moveTo>
                  <a:lnTo>
                    <a:pt x="466725" y="240506"/>
                  </a:lnTo>
                  <a:lnTo>
                    <a:pt x="292894" y="278606"/>
                  </a:lnTo>
                  <a:lnTo>
                    <a:pt x="178594" y="297656"/>
                  </a:lnTo>
                  <a:lnTo>
                    <a:pt x="0" y="323850"/>
                  </a:lnTo>
                  <a:lnTo>
                    <a:pt x="2381" y="352425"/>
                  </a:lnTo>
                  <a:lnTo>
                    <a:pt x="14287" y="388143"/>
                  </a:lnTo>
                  <a:lnTo>
                    <a:pt x="28575" y="416718"/>
                  </a:lnTo>
                  <a:lnTo>
                    <a:pt x="50006" y="450056"/>
                  </a:lnTo>
                  <a:lnTo>
                    <a:pt x="71437" y="478631"/>
                  </a:lnTo>
                  <a:lnTo>
                    <a:pt x="100012" y="507206"/>
                  </a:lnTo>
                  <a:lnTo>
                    <a:pt x="140494" y="542925"/>
                  </a:lnTo>
                  <a:lnTo>
                    <a:pt x="176212" y="569118"/>
                  </a:lnTo>
                  <a:lnTo>
                    <a:pt x="192881" y="581025"/>
                  </a:lnTo>
                  <a:lnTo>
                    <a:pt x="219075" y="585787"/>
                  </a:lnTo>
                  <a:lnTo>
                    <a:pt x="245269" y="588168"/>
                  </a:lnTo>
                  <a:lnTo>
                    <a:pt x="276225" y="583406"/>
                  </a:lnTo>
                  <a:lnTo>
                    <a:pt x="297656" y="571500"/>
                  </a:lnTo>
                  <a:lnTo>
                    <a:pt x="319087" y="552450"/>
                  </a:lnTo>
                  <a:lnTo>
                    <a:pt x="342900" y="519112"/>
                  </a:lnTo>
                  <a:lnTo>
                    <a:pt x="352425" y="502443"/>
                  </a:lnTo>
                  <a:lnTo>
                    <a:pt x="459581" y="466725"/>
                  </a:lnTo>
                  <a:lnTo>
                    <a:pt x="592931" y="423862"/>
                  </a:lnTo>
                  <a:lnTo>
                    <a:pt x="683419" y="400050"/>
                  </a:lnTo>
                  <a:lnTo>
                    <a:pt x="916781" y="319087"/>
                  </a:lnTo>
                  <a:lnTo>
                    <a:pt x="1090612" y="252412"/>
                  </a:lnTo>
                  <a:lnTo>
                    <a:pt x="1254919" y="195262"/>
                  </a:lnTo>
                  <a:lnTo>
                    <a:pt x="1395412" y="145256"/>
                  </a:lnTo>
                  <a:lnTo>
                    <a:pt x="1552575" y="95250"/>
                  </a:lnTo>
                  <a:lnTo>
                    <a:pt x="1504950" y="0"/>
                  </a:lnTo>
                  <a:lnTo>
                    <a:pt x="1300162" y="50006"/>
                  </a:lnTo>
                  <a:lnTo>
                    <a:pt x="1090612" y="100012"/>
                  </a:lnTo>
                  <a:lnTo>
                    <a:pt x="854869" y="152400"/>
                  </a:lnTo>
                  <a:lnTo>
                    <a:pt x="683419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2">
              <a:extLst>
                <a:ext uri="{FF2B5EF4-FFF2-40B4-BE49-F238E27FC236}">
                  <a16:creationId xmlns:a16="http://schemas.microsoft.com/office/drawing/2014/main" id="{2D1A5CFD-1246-4298-81A1-39951658BE3C}"/>
                </a:ext>
              </a:extLst>
            </p:cNvPr>
            <p:cNvSpPr/>
            <p:nvPr/>
          </p:nvSpPr>
          <p:spPr>
            <a:xfrm>
              <a:off x="5183188" y="3235326"/>
              <a:ext cx="565150" cy="801687"/>
            </a:xfrm>
            <a:custGeom>
              <a:avLst/>
              <a:gdLst>
                <a:gd name="connsiteX0" fmla="*/ 121444 w 564357"/>
                <a:gd name="connsiteY0" fmla="*/ 276225 h 802481"/>
                <a:gd name="connsiteX1" fmla="*/ 78582 w 564357"/>
                <a:gd name="connsiteY1" fmla="*/ 204787 h 802481"/>
                <a:gd name="connsiteX2" fmla="*/ 42863 w 564357"/>
                <a:gd name="connsiteY2" fmla="*/ 133350 h 802481"/>
                <a:gd name="connsiteX3" fmla="*/ 14288 w 564357"/>
                <a:gd name="connsiteY3" fmla="*/ 71437 h 802481"/>
                <a:gd name="connsiteX4" fmla="*/ 2382 w 564357"/>
                <a:gd name="connsiteY4" fmla="*/ 35719 h 802481"/>
                <a:gd name="connsiteX5" fmla="*/ 0 w 564357"/>
                <a:gd name="connsiteY5" fmla="*/ 14287 h 802481"/>
                <a:gd name="connsiteX6" fmla="*/ 4763 w 564357"/>
                <a:gd name="connsiteY6" fmla="*/ 2381 h 802481"/>
                <a:gd name="connsiteX7" fmla="*/ 14288 w 564357"/>
                <a:gd name="connsiteY7" fmla="*/ 0 h 802481"/>
                <a:gd name="connsiteX8" fmla="*/ 33338 w 564357"/>
                <a:gd name="connsiteY8" fmla="*/ 4762 h 802481"/>
                <a:gd name="connsiteX9" fmla="*/ 54769 w 564357"/>
                <a:gd name="connsiteY9" fmla="*/ 16669 h 802481"/>
                <a:gd name="connsiteX10" fmla="*/ 85725 w 564357"/>
                <a:gd name="connsiteY10" fmla="*/ 40481 h 802481"/>
                <a:gd name="connsiteX11" fmla="*/ 140494 w 564357"/>
                <a:gd name="connsiteY11" fmla="*/ 80962 h 802481"/>
                <a:gd name="connsiteX12" fmla="*/ 230982 w 564357"/>
                <a:gd name="connsiteY12" fmla="*/ 152400 h 802481"/>
                <a:gd name="connsiteX13" fmla="*/ 333375 w 564357"/>
                <a:gd name="connsiteY13" fmla="*/ 230981 h 802481"/>
                <a:gd name="connsiteX14" fmla="*/ 392907 w 564357"/>
                <a:gd name="connsiteY14" fmla="*/ 273844 h 802481"/>
                <a:gd name="connsiteX15" fmla="*/ 428625 w 564357"/>
                <a:gd name="connsiteY15" fmla="*/ 297656 h 802481"/>
                <a:gd name="connsiteX16" fmla="*/ 435769 w 564357"/>
                <a:gd name="connsiteY16" fmla="*/ 304800 h 802481"/>
                <a:gd name="connsiteX17" fmla="*/ 461963 w 564357"/>
                <a:gd name="connsiteY17" fmla="*/ 347662 h 802481"/>
                <a:gd name="connsiteX18" fmla="*/ 495300 w 564357"/>
                <a:gd name="connsiteY18" fmla="*/ 419100 h 802481"/>
                <a:gd name="connsiteX19" fmla="*/ 523875 w 564357"/>
                <a:gd name="connsiteY19" fmla="*/ 483394 h 802481"/>
                <a:gd name="connsiteX20" fmla="*/ 545307 w 564357"/>
                <a:gd name="connsiteY20" fmla="*/ 542925 h 802481"/>
                <a:gd name="connsiteX21" fmla="*/ 554832 w 564357"/>
                <a:gd name="connsiteY21" fmla="*/ 588169 h 802481"/>
                <a:gd name="connsiteX22" fmla="*/ 561975 w 564357"/>
                <a:gd name="connsiteY22" fmla="*/ 631031 h 802481"/>
                <a:gd name="connsiteX23" fmla="*/ 564357 w 564357"/>
                <a:gd name="connsiteY23" fmla="*/ 673894 h 802481"/>
                <a:gd name="connsiteX24" fmla="*/ 559594 w 564357"/>
                <a:gd name="connsiteY24" fmla="*/ 711994 h 802481"/>
                <a:gd name="connsiteX25" fmla="*/ 542925 w 564357"/>
                <a:gd name="connsiteY25" fmla="*/ 757237 h 802481"/>
                <a:gd name="connsiteX26" fmla="*/ 521494 w 564357"/>
                <a:gd name="connsiteY26" fmla="*/ 783431 h 802481"/>
                <a:gd name="connsiteX27" fmla="*/ 497682 w 564357"/>
                <a:gd name="connsiteY27" fmla="*/ 797719 h 802481"/>
                <a:gd name="connsiteX28" fmla="*/ 476250 w 564357"/>
                <a:gd name="connsiteY28" fmla="*/ 802481 h 802481"/>
                <a:gd name="connsiteX29" fmla="*/ 445294 w 564357"/>
                <a:gd name="connsiteY29" fmla="*/ 797719 h 802481"/>
                <a:gd name="connsiteX30" fmla="*/ 416719 w 564357"/>
                <a:gd name="connsiteY30" fmla="*/ 781050 h 802481"/>
                <a:gd name="connsiteX31" fmla="*/ 385763 w 564357"/>
                <a:gd name="connsiteY31" fmla="*/ 752475 h 802481"/>
                <a:gd name="connsiteX32" fmla="*/ 369094 w 564357"/>
                <a:gd name="connsiteY32" fmla="*/ 728662 h 802481"/>
                <a:gd name="connsiteX33" fmla="*/ 335757 w 564357"/>
                <a:gd name="connsiteY33" fmla="*/ 669131 h 802481"/>
                <a:gd name="connsiteX34" fmla="*/ 304800 w 564357"/>
                <a:gd name="connsiteY34" fmla="*/ 619125 h 802481"/>
                <a:gd name="connsiteX35" fmla="*/ 269082 w 564357"/>
                <a:gd name="connsiteY35" fmla="*/ 566737 h 802481"/>
                <a:gd name="connsiteX36" fmla="*/ 242888 w 564357"/>
                <a:gd name="connsiteY36" fmla="*/ 533400 h 802481"/>
                <a:gd name="connsiteX37" fmla="*/ 233363 w 564357"/>
                <a:gd name="connsiteY37" fmla="*/ 516731 h 802481"/>
                <a:gd name="connsiteX38" fmla="*/ 216694 w 564357"/>
                <a:gd name="connsiteY38" fmla="*/ 423862 h 802481"/>
                <a:gd name="connsiteX39" fmla="*/ 183357 w 564357"/>
                <a:gd name="connsiteY39" fmla="*/ 376237 h 802481"/>
                <a:gd name="connsiteX40" fmla="*/ 121444 w 564357"/>
                <a:gd name="connsiteY40" fmla="*/ 2762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4357" h="802481">
                  <a:moveTo>
                    <a:pt x="121444" y="276225"/>
                  </a:moveTo>
                  <a:lnTo>
                    <a:pt x="78582" y="204787"/>
                  </a:lnTo>
                  <a:lnTo>
                    <a:pt x="42863" y="133350"/>
                  </a:lnTo>
                  <a:lnTo>
                    <a:pt x="14288" y="71437"/>
                  </a:lnTo>
                  <a:lnTo>
                    <a:pt x="2382" y="35719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54769" y="16669"/>
                  </a:lnTo>
                  <a:lnTo>
                    <a:pt x="85725" y="40481"/>
                  </a:lnTo>
                  <a:lnTo>
                    <a:pt x="140494" y="80962"/>
                  </a:lnTo>
                  <a:lnTo>
                    <a:pt x="230982" y="152400"/>
                  </a:lnTo>
                  <a:lnTo>
                    <a:pt x="333375" y="230981"/>
                  </a:lnTo>
                  <a:lnTo>
                    <a:pt x="392907" y="273844"/>
                  </a:lnTo>
                  <a:lnTo>
                    <a:pt x="428625" y="297656"/>
                  </a:lnTo>
                  <a:lnTo>
                    <a:pt x="435769" y="304800"/>
                  </a:lnTo>
                  <a:lnTo>
                    <a:pt x="461963" y="347662"/>
                  </a:lnTo>
                  <a:lnTo>
                    <a:pt x="495300" y="419100"/>
                  </a:lnTo>
                  <a:lnTo>
                    <a:pt x="523875" y="483394"/>
                  </a:lnTo>
                  <a:lnTo>
                    <a:pt x="545307" y="542925"/>
                  </a:lnTo>
                  <a:lnTo>
                    <a:pt x="554832" y="588169"/>
                  </a:lnTo>
                  <a:lnTo>
                    <a:pt x="561975" y="631031"/>
                  </a:lnTo>
                  <a:lnTo>
                    <a:pt x="564357" y="673894"/>
                  </a:lnTo>
                  <a:lnTo>
                    <a:pt x="559594" y="711994"/>
                  </a:lnTo>
                  <a:lnTo>
                    <a:pt x="542925" y="757237"/>
                  </a:lnTo>
                  <a:lnTo>
                    <a:pt x="521494" y="783431"/>
                  </a:lnTo>
                  <a:lnTo>
                    <a:pt x="497682" y="797719"/>
                  </a:lnTo>
                  <a:lnTo>
                    <a:pt x="476250" y="802481"/>
                  </a:lnTo>
                  <a:lnTo>
                    <a:pt x="445294" y="797719"/>
                  </a:lnTo>
                  <a:lnTo>
                    <a:pt x="416719" y="781050"/>
                  </a:lnTo>
                  <a:lnTo>
                    <a:pt x="385763" y="752475"/>
                  </a:lnTo>
                  <a:lnTo>
                    <a:pt x="369094" y="728662"/>
                  </a:lnTo>
                  <a:lnTo>
                    <a:pt x="335757" y="669131"/>
                  </a:lnTo>
                  <a:lnTo>
                    <a:pt x="304800" y="619125"/>
                  </a:lnTo>
                  <a:lnTo>
                    <a:pt x="269082" y="566737"/>
                  </a:lnTo>
                  <a:lnTo>
                    <a:pt x="242888" y="533400"/>
                  </a:lnTo>
                  <a:lnTo>
                    <a:pt x="233363" y="516731"/>
                  </a:lnTo>
                  <a:lnTo>
                    <a:pt x="216694" y="423862"/>
                  </a:lnTo>
                  <a:lnTo>
                    <a:pt x="183357" y="376237"/>
                  </a:lnTo>
                  <a:lnTo>
                    <a:pt x="1214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3">
              <a:extLst>
                <a:ext uri="{FF2B5EF4-FFF2-40B4-BE49-F238E27FC236}">
                  <a16:creationId xmlns:a16="http://schemas.microsoft.com/office/drawing/2014/main" id="{F7ED1DB3-4831-4443-A535-37939172414B}"/>
                </a:ext>
              </a:extLst>
            </p:cNvPr>
            <p:cNvSpPr/>
            <p:nvPr/>
          </p:nvSpPr>
          <p:spPr>
            <a:xfrm>
              <a:off x="4691064" y="3897313"/>
              <a:ext cx="327025" cy="2106613"/>
            </a:xfrm>
            <a:custGeom>
              <a:avLst/>
              <a:gdLst>
                <a:gd name="connsiteX0" fmla="*/ 310243 w 326571"/>
                <a:gd name="connsiteY0" fmla="*/ 642258 h 2106386"/>
                <a:gd name="connsiteX1" fmla="*/ 326571 w 326571"/>
                <a:gd name="connsiteY1" fmla="*/ 190500 h 2106386"/>
                <a:gd name="connsiteX2" fmla="*/ 296636 w 326571"/>
                <a:gd name="connsiteY2" fmla="*/ 138793 h 2106386"/>
                <a:gd name="connsiteX3" fmla="*/ 239486 w 326571"/>
                <a:gd name="connsiteY3" fmla="*/ 48986 h 2106386"/>
                <a:gd name="connsiteX4" fmla="*/ 209550 w 326571"/>
                <a:gd name="connsiteY4" fmla="*/ 0 h 2106386"/>
                <a:gd name="connsiteX5" fmla="*/ 27214 w 326571"/>
                <a:gd name="connsiteY5" fmla="*/ 73479 h 2106386"/>
                <a:gd name="connsiteX6" fmla="*/ 68036 w 326571"/>
                <a:gd name="connsiteY6" fmla="*/ 122465 h 2106386"/>
                <a:gd name="connsiteX7" fmla="*/ 89807 w 326571"/>
                <a:gd name="connsiteY7" fmla="*/ 166008 h 2106386"/>
                <a:gd name="connsiteX8" fmla="*/ 106136 w 326571"/>
                <a:gd name="connsiteY8" fmla="*/ 209550 h 2106386"/>
                <a:gd name="connsiteX9" fmla="*/ 117021 w 326571"/>
                <a:gd name="connsiteY9" fmla="*/ 253093 h 2106386"/>
                <a:gd name="connsiteX10" fmla="*/ 122464 w 326571"/>
                <a:gd name="connsiteY10" fmla="*/ 302079 h 2106386"/>
                <a:gd name="connsiteX11" fmla="*/ 119743 w 326571"/>
                <a:gd name="connsiteY11" fmla="*/ 481693 h 2106386"/>
                <a:gd name="connsiteX12" fmla="*/ 111578 w 326571"/>
                <a:gd name="connsiteY12" fmla="*/ 851808 h 2106386"/>
                <a:gd name="connsiteX13" fmla="*/ 89807 w 326571"/>
                <a:gd name="connsiteY13" fmla="*/ 1262743 h 2106386"/>
                <a:gd name="connsiteX14" fmla="*/ 76200 w 326571"/>
                <a:gd name="connsiteY14" fmla="*/ 1415143 h 2106386"/>
                <a:gd name="connsiteX15" fmla="*/ 59871 w 326571"/>
                <a:gd name="connsiteY15" fmla="*/ 1543050 h 2106386"/>
                <a:gd name="connsiteX16" fmla="*/ 40821 w 326571"/>
                <a:gd name="connsiteY16" fmla="*/ 1635579 h 2106386"/>
                <a:gd name="connsiteX17" fmla="*/ 24493 w 326571"/>
                <a:gd name="connsiteY17" fmla="*/ 1687286 h 2106386"/>
                <a:gd name="connsiteX18" fmla="*/ 13607 w 326571"/>
                <a:gd name="connsiteY18" fmla="*/ 1703615 h 2106386"/>
                <a:gd name="connsiteX19" fmla="*/ 0 w 326571"/>
                <a:gd name="connsiteY19" fmla="*/ 1738993 h 2106386"/>
                <a:gd name="connsiteX20" fmla="*/ 0 w 326571"/>
                <a:gd name="connsiteY20" fmla="*/ 1782536 h 2106386"/>
                <a:gd name="connsiteX21" fmla="*/ 13607 w 326571"/>
                <a:gd name="connsiteY21" fmla="*/ 1836965 h 2106386"/>
                <a:gd name="connsiteX22" fmla="*/ 43543 w 326571"/>
                <a:gd name="connsiteY22" fmla="*/ 1907722 h 2106386"/>
                <a:gd name="connsiteX23" fmla="*/ 78921 w 326571"/>
                <a:gd name="connsiteY23" fmla="*/ 1978479 h 2106386"/>
                <a:gd name="connsiteX24" fmla="*/ 114300 w 326571"/>
                <a:gd name="connsiteY24" fmla="*/ 2043793 h 2106386"/>
                <a:gd name="connsiteX25" fmla="*/ 136071 w 326571"/>
                <a:gd name="connsiteY25" fmla="*/ 2076450 h 2106386"/>
                <a:gd name="connsiteX26" fmla="*/ 152400 w 326571"/>
                <a:gd name="connsiteY26" fmla="*/ 2092779 h 2106386"/>
                <a:gd name="connsiteX27" fmla="*/ 171450 w 326571"/>
                <a:gd name="connsiteY27" fmla="*/ 2103665 h 2106386"/>
                <a:gd name="connsiteX28" fmla="*/ 182336 w 326571"/>
                <a:gd name="connsiteY28" fmla="*/ 2106386 h 2106386"/>
                <a:gd name="connsiteX29" fmla="*/ 195943 w 326571"/>
                <a:gd name="connsiteY29" fmla="*/ 2106386 h 2106386"/>
                <a:gd name="connsiteX30" fmla="*/ 217714 w 326571"/>
                <a:gd name="connsiteY30" fmla="*/ 2092779 h 2106386"/>
                <a:gd name="connsiteX31" fmla="*/ 244928 w 326571"/>
                <a:gd name="connsiteY31" fmla="*/ 2062843 h 2106386"/>
                <a:gd name="connsiteX32" fmla="*/ 258536 w 326571"/>
                <a:gd name="connsiteY32" fmla="*/ 2038350 h 2106386"/>
                <a:gd name="connsiteX33" fmla="*/ 263978 w 326571"/>
                <a:gd name="connsiteY33" fmla="*/ 1989365 h 2106386"/>
                <a:gd name="connsiteX34" fmla="*/ 274864 w 326571"/>
                <a:gd name="connsiteY34" fmla="*/ 1866900 h 2106386"/>
                <a:gd name="connsiteX35" fmla="*/ 280307 w 326571"/>
                <a:gd name="connsiteY35" fmla="*/ 1749879 h 2106386"/>
                <a:gd name="connsiteX36" fmla="*/ 283028 w 326571"/>
                <a:gd name="connsiteY36" fmla="*/ 1621972 h 2106386"/>
                <a:gd name="connsiteX37" fmla="*/ 288471 w 326571"/>
                <a:gd name="connsiteY37" fmla="*/ 1404258 h 2106386"/>
                <a:gd name="connsiteX38" fmla="*/ 299357 w 326571"/>
                <a:gd name="connsiteY38" fmla="*/ 1085850 h 2106386"/>
                <a:gd name="connsiteX39" fmla="*/ 310243 w 326571"/>
                <a:gd name="connsiteY39" fmla="*/ 642258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6571" h="2106386">
                  <a:moveTo>
                    <a:pt x="310243" y="642258"/>
                  </a:moveTo>
                  <a:lnTo>
                    <a:pt x="326571" y="190500"/>
                  </a:lnTo>
                  <a:lnTo>
                    <a:pt x="296636" y="138793"/>
                  </a:lnTo>
                  <a:lnTo>
                    <a:pt x="239486" y="48986"/>
                  </a:lnTo>
                  <a:lnTo>
                    <a:pt x="209550" y="0"/>
                  </a:lnTo>
                  <a:lnTo>
                    <a:pt x="27214" y="73479"/>
                  </a:lnTo>
                  <a:lnTo>
                    <a:pt x="68036" y="122465"/>
                  </a:lnTo>
                  <a:lnTo>
                    <a:pt x="89807" y="166008"/>
                  </a:lnTo>
                  <a:lnTo>
                    <a:pt x="106136" y="209550"/>
                  </a:lnTo>
                  <a:lnTo>
                    <a:pt x="117021" y="253093"/>
                  </a:lnTo>
                  <a:lnTo>
                    <a:pt x="122464" y="302079"/>
                  </a:lnTo>
                  <a:lnTo>
                    <a:pt x="119743" y="481693"/>
                  </a:lnTo>
                  <a:lnTo>
                    <a:pt x="111578" y="851808"/>
                  </a:lnTo>
                  <a:lnTo>
                    <a:pt x="89807" y="1262743"/>
                  </a:lnTo>
                  <a:lnTo>
                    <a:pt x="76200" y="1415143"/>
                  </a:lnTo>
                  <a:lnTo>
                    <a:pt x="59871" y="1543050"/>
                  </a:lnTo>
                  <a:lnTo>
                    <a:pt x="40821" y="1635579"/>
                  </a:lnTo>
                  <a:lnTo>
                    <a:pt x="24493" y="1687286"/>
                  </a:lnTo>
                  <a:lnTo>
                    <a:pt x="13607" y="1703615"/>
                  </a:lnTo>
                  <a:lnTo>
                    <a:pt x="0" y="1738993"/>
                  </a:lnTo>
                  <a:lnTo>
                    <a:pt x="0" y="1782536"/>
                  </a:lnTo>
                  <a:lnTo>
                    <a:pt x="13607" y="1836965"/>
                  </a:lnTo>
                  <a:lnTo>
                    <a:pt x="43543" y="1907722"/>
                  </a:lnTo>
                  <a:lnTo>
                    <a:pt x="78921" y="1978479"/>
                  </a:lnTo>
                  <a:lnTo>
                    <a:pt x="114300" y="2043793"/>
                  </a:lnTo>
                  <a:lnTo>
                    <a:pt x="136071" y="2076450"/>
                  </a:lnTo>
                  <a:lnTo>
                    <a:pt x="152400" y="2092779"/>
                  </a:lnTo>
                  <a:lnTo>
                    <a:pt x="171450" y="2103665"/>
                  </a:lnTo>
                  <a:lnTo>
                    <a:pt x="182336" y="2106386"/>
                  </a:lnTo>
                  <a:lnTo>
                    <a:pt x="195943" y="2106386"/>
                  </a:lnTo>
                  <a:lnTo>
                    <a:pt x="217714" y="2092779"/>
                  </a:lnTo>
                  <a:lnTo>
                    <a:pt x="244928" y="2062843"/>
                  </a:lnTo>
                  <a:lnTo>
                    <a:pt x="258536" y="2038350"/>
                  </a:lnTo>
                  <a:lnTo>
                    <a:pt x="263978" y="1989365"/>
                  </a:lnTo>
                  <a:lnTo>
                    <a:pt x="274864" y="1866900"/>
                  </a:lnTo>
                  <a:lnTo>
                    <a:pt x="280307" y="1749879"/>
                  </a:lnTo>
                  <a:lnTo>
                    <a:pt x="283028" y="1621972"/>
                  </a:lnTo>
                  <a:lnTo>
                    <a:pt x="288471" y="1404258"/>
                  </a:lnTo>
                  <a:lnTo>
                    <a:pt x="299357" y="1085850"/>
                  </a:lnTo>
                  <a:lnTo>
                    <a:pt x="310243" y="642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6">
              <a:extLst>
                <a:ext uri="{FF2B5EF4-FFF2-40B4-BE49-F238E27FC236}">
                  <a16:creationId xmlns:a16="http://schemas.microsoft.com/office/drawing/2014/main" id="{E01B2A91-4319-4737-84CC-57078228DDFF}"/>
                </a:ext>
              </a:extLst>
            </p:cNvPr>
            <p:cNvSpPr/>
            <p:nvPr/>
          </p:nvSpPr>
          <p:spPr>
            <a:xfrm>
              <a:off x="5818189" y="2112964"/>
              <a:ext cx="496887" cy="1450975"/>
            </a:xfrm>
            <a:custGeom>
              <a:avLst/>
              <a:gdLst>
                <a:gd name="connsiteX0" fmla="*/ 204787 w 497681"/>
                <a:gd name="connsiteY0" fmla="*/ 757237 h 1452562"/>
                <a:gd name="connsiteX1" fmla="*/ 188119 w 497681"/>
                <a:gd name="connsiteY1" fmla="*/ 619125 h 1452562"/>
                <a:gd name="connsiteX2" fmla="*/ 173831 w 497681"/>
                <a:gd name="connsiteY2" fmla="*/ 485775 h 1452562"/>
                <a:gd name="connsiteX3" fmla="*/ 161925 w 497681"/>
                <a:gd name="connsiteY3" fmla="*/ 366712 h 1452562"/>
                <a:gd name="connsiteX4" fmla="*/ 154781 w 497681"/>
                <a:gd name="connsiteY4" fmla="*/ 316706 h 1452562"/>
                <a:gd name="connsiteX5" fmla="*/ 142875 w 497681"/>
                <a:gd name="connsiteY5" fmla="*/ 264319 h 1452562"/>
                <a:gd name="connsiteX6" fmla="*/ 130969 w 497681"/>
                <a:gd name="connsiteY6" fmla="*/ 228600 h 1452562"/>
                <a:gd name="connsiteX7" fmla="*/ 109537 w 497681"/>
                <a:gd name="connsiteY7" fmla="*/ 178594 h 1452562"/>
                <a:gd name="connsiteX8" fmla="*/ 83344 w 497681"/>
                <a:gd name="connsiteY8" fmla="*/ 138112 h 1452562"/>
                <a:gd name="connsiteX9" fmla="*/ 50006 w 497681"/>
                <a:gd name="connsiteY9" fmla="*/ 95250 h 1452562"/>
                <a:gd name="connsiteX10" fmla="*/ 19050 w 497681"/>
                <a:gd name="connsiteY10" fmla="*/ 66675 h 1452562"/>
                <a:gd name="connsiteX11" fmla="*/ 2381 w 497681"/>
                <a:gd name="connsiteY11" fmla="*/ 45244 h 1452562"/>
                <a:gd name="connsiteX12" fmla="*/ 0 w 497681"/>
                <a:gd name="connsiteY12" fmla="*/ 26194 h 1452562"/>
                <a:gd name="connsiteX13" fmla="*/ 4762 w 497681"/>
                <a:gd name="connsiteY13" fmla="*/ 11906 h 1452562"/>
                <a:gd name="connsiteX14" fmla="*/ 23812 w 497681"/>
                <a:gd name="connsiteY14" fmla="*/ 4762 h 1452562"/>
                <a:gd name="connsiteX15" fmla="*/ 50006 w 497681"/>
                <a:gd name="connsiteY15" fmla="*/ 0 h 1452562"/>
                <a:gd name="connsiteX16" fmla="*/ 111919 w 497681"/>
                <a:gd name="connsiteY16" fmla="*/ 2381 h 1452562"/>
                <a:gd name="connsiteX17" fmla="*/ 154781 w 497681"/>
                <a:gd name="connsiteY17" fmla="*/ 11906 h 1452562"/>
                <a:gd name="connsiteX18" fmla="*/ 202406 w 497681"/>
                <a:gd name="connsiteY18" fmla="*/ 33337 h 1452562"/>
                <a:gd name="connsiteX19" fmla="*/ 250031 w 497681"/>
                <a:gd name="connsiteY19" fmla="*/ 59531 h 1452562"/>
                <a:gd name="connsiteX20" fmla="*/ 288131 w 497681"/>
                <a:gd name="connsiteY20" fmla="*/ 83344 h 1452562"/>
                <a:gd name="connsiteX21" fmla="*/ 328612 w 497681"/>
                <a:gd name="connsiteY21" fmla="*/ 114300 h 1452562"/>
                <a:gd name="connsiteX22" fmla="*/ 381000 w 497681"/>
                <a:gd name="connsiteY22" fmla="*/ 207169 h 1452562"/>
                <a:gd name="connsiteX23" fmla="*/ 400050 w 497681"/>
                <a:gd name="connsiteY23" fmla="*/ 400050 h 1452562"/>
                <a:gd name="connsiteX24" fmla="*/ 428625 w 497681"/>
                <a:gd name="connsiteY24" fmla="*/ 659606 h 1452562"/>
                <a:gd name="connsiteX25" fmla="*/ 423862 w 497681"/>
                <a:gd name="connsiteY25" fmla="*/ 759619 h 1452562"/>
                <a:gd name="connsiteX26" fmla="*/ 442912 w 497681"/>
                <a:gd name="connsiteY26" fmla="*/ 912019 h 1452562"/>
                <a:gd name="connsiteX27" fmla="*/ 469106 w 497681"/>
                <a:gd name="connsiteY27" fmla="*/ 1088231 h 1452562"/>
                <a:gd name="connsiteX28" fmla="*/ 497681 w 497681"/>
                <a:gd name="connsiteY28" fmla="*/ 1278731 h 1452562"/>
                <a:gd name="connsiteX29" fmla="*/ 490537 w 497681"/>
                <a:gd name="connsiteY29" fmla="*/ 1409700 h 1452562"/>
                <a:gd name="connsiteX30" fmla="*/ 464344 w 497681"/>
                <a:gd name="connsiteY30" fmla="*/ 1433512 h 1452562"/>
                <a:gd name="connsiteX31" fmla="*/ 438150 w 497681"/>
                <a:gd name="connsiteY31" fmla="*/ 1450181 h 1452562"/>
                <a:gd name="connsiteX32" fmla="*/ 423862 w 497681"/>
                <a:gd name="connsiteY32" fmla="*/ 1452562 h 1452562"/>
                <a:gd name="connsiteX33" fmla="*/ 402431 w 497681"/>
                <a:gd name="connsiteY33" fmla="*/ 1452562 h 1452562"/>
                <a:gd name="connsiteX34" fmla="*/ 371475 w 497681"/>
                <a:gd name="connsiteY34" fmla="*/ 1443037 h 1452562"/>
                <a:gd name="connsiteX35" fmla="*/ 347662 w 497681"/>
                <a:gd name="connsiteY35" fmla="*/ 1423987 h 1452562"/>
                <a:gd name="connsiteX36" fmla="*/ 326231 w 497681"/>
                <a:gd name="connsiteY36" fmla="*/ 1390650 h 1452562"/>
                <a:gd name="connsiteX37" fmla="*/ 304800 w 497681"/>
                <a:gd name="connsiteY37" fmla="*/ 1343025 h 1452562"/>
                <a:gd name="connsiteX38" fmla="*/ 292894 w 497681"/>
                <a:gd name="connsiteY38" fmla="*/ 1304925 h 1452562"/>
                <a:gd name="connsiteX39" fmla="*/ 273844 w 497681"/>
                <a:gd name="connsiteY39" fmla="*/ 1200150 h 1452562"/>
                <a:gd name="connsiteX40" fmla="*/ 252412 w 497681"/>
                <a:gd name="connsiteY40" fmla="*/ 1062037 h 1452562"/>
                <a:gd name="connsiteX41" fmla="*/ 221456 w 497681"/>
                <a:gd name="connsiteY41" fmla="*/ 873919 h 1452562"/>
                <a:gd name="connsiteX42" fmla="*/ 204787 w 497681"/>
                <a:gd name="connsiteY42" fmla="*/ 757237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681" h="1452562">
                  <a:moveTo>
                    <a:pt x="204787" y="757237"/>
                  </a:moveTo>
                  <a:lnTo>
                    <a:pt x="188119" y="619125"/>
                  </a:lnTo>
                  <a:lnTo>
                    <a:pt x="173831" y="485775"/>
                  </a:lnTo>
                  <a:lnTo>
                    <a:pt x="161925" y="366712"/>
                  </a:lnTo>
                  <a:lnTo>
                    <a:pt x="154781" y="316706"/>
                  </a:lnTo>
                  <a:lnTo>
                    <a:pt x="142875" y="264319"/>
                  </a:lnTo>
                  <a:lnTo>
                    <a:pt x="130969" y="228600"/>
                  </a:lnTo>
                  <a:lnTo>
                    <a:pt x="109537" y="178594"/>
                  </a:lnTo>
                  <a:lnTo>
                    <a:pt x="83344" y="138112"/>
                  </a:lnTo>
                  <a:lnTo>
                    <a:pt x="50006" y="95250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3812" y="4762"/>
                  </a:lnTo>
                  <a:lnTo>
                    <a:pt x="50006" y="0"/>
                  </a:lnTo>
                  <a:lnTo>
                    <a:pt x="111919" y="2381"/>
                  </a:lnTo>
                  <a:lnTo>
                    <a:pt x="154781" y="11906"/>
                  </a:lnTo>
                  <a:lnTo>
                    <a:pt x="202406" y="33337"/>
                  </a:lnTo>
                  <a:lnTo>
                    <a:pt x="250031" y="59531"/>
                  </a:lnTo>
                  <a:lnTo>
                    <a:pt x="288131" y="83344"/>
                  </a:lnTo>
                  <a:lnTo>
                    <a:pt x="328612" y="114300"/>
                  </a:lnTo>
                  <a:lnTo>
                    <a:pt x="381000" y="207169"/>
                  </a:lnTo>
                  <a:lnTo>
                    <a:pt x="400050" y="400050"/>
                  </a:lnTo>
                  <a:lnTo>
                    <a:pt x="428625" y="659606"/>
                  </a:lnTo>
                  <a:lnTo>
                    <a:pt x="423862" y="759619"/>
                  </a:lnTo>
                  <a:lnTo>
                    <a:pt x="442912" y="912019"/>
                  </a:lnTo>
                  <a:lnTo>
                    <a:pt x="469106" y="1088231"/>
                  </a:lnTo>
                  <a:lnTo>
                    <a:pt x="497681" y="1278731"/>
                  </a:lnTo>
                  <a:lnTo>
                    <a:pt x="490537" y="1409700"/>
                  </a:lnTo>
                  <a:lnTo>
                    <a:pt x="464344" y="1433512"/>
                  </a:lnTo>
                  <a:lnTo>
                    <a:pt x="438150" y="1450181"/>
                  </a:lnTo>
                  <a:lnTo>
                    <a:pt x="423862" y="1452562"/>
                  </a:lnTo>
                  <a:lnTo>
                    <a:pt x="402431" y="1452562"/>
                  </a:lnTo>
                  <a:lnTo>
                    <a:pt x="371475" y="1443037"/>
                  </a:lnTo>
                  <a:lnTo>
                    <a:pt x="347662" y="1423987"/>
                  </a:lnTo>
                  <a:lnTo>
                    <a:pt x="326231" y="1390650"/>
                  </a:lnTo>
                  <a:lnTo>
                    <a:pt x="304800" y="1343025"/>
                  </a:lnTo>
                  <a:lnTo>
                    <a:pt x="292894" y="1304925"/>
                  </a:lnTo>
                  <a:lnTo>
                    <a:pt x="273844" y="1200150"/>
                  </a:lnTo>
                  <a:lnTo>
                    <a:pt x="252412" y="1062037"/>
                  </a:lnTo>
                  <a:lnTo>
                    <a:pt x="221456" y="873919"/>
                  </a:lnTo>
                  <a:lnTo>
                    <a:pt x="204787" y="757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8">
              <a:extLst>
                <a:ext uri="{FF2B5EF4-FFF2-40B4-BE49-F238E27FC236}">
                  <a16:creationId xmlns:a16="http://schemas.microsoft.com/office/drawing/2014/main" id="{8C43E84F-1ED8-48FF-8681-4657A81DFCD1}"/>
                </a:ext>
              </a:extLst>
            </p:cNvPr>
            <p:cNvSpPr/>
            <p:nvPr/>
          </p:nvSpPr>
          <p:spPr>
            <a:xfrm>
              <a:off x="6069013" y="2001838"/>
              <a:ext cx="2057400" cy="1485900"/>
            </a:xfrm>
            <a:custGeom>
              <a:avLst/>
              <a:gdLst>
                <a:gd name="connsiteX0" fmla="*/ 792957 w 2057400"/>
                <a:gd name="connsiteY0" fmla="*/ 138113 h 1485900"/>
                <a:gd name="connsiteX1" fmla="*/ 621507 w 2057400"/>
                <a:gd name="connsiteY1" fmla="*/ 152400 h 1485900"/>
                <a:gd name="connsiteX2" fmla="*/ 559594 w 2057400"/>
                <a:gd name="connsiteY2" fmla="*/ 159544 h 1485900"/>
                <a:gd name="connsiteX3" fmla="*/ 464344 w 2057400"/>
                <a:gd name="connsiteY3" fmla="*/ 176213 h 1485900"/>
                <a:gd name="connsiteX4" fmla="*/ 295275 w 2057400"/>
                <a:gd name="connsiteY4" fmla="*/ 190500 h 1485900"/>
                <a:gd name="connsiteX5" fmla="*/ 152400 w 2057400"/>
                <a:gd name="connsiteY5" fmla="*/ 197644 h 1485900"/>
                <a:gd name="connsiteX6" fmla="*/ 0 w 2057400"/>
                <a:gd name="connsiteY6" fmla="*/ 202407 h 1485900"/>
                <a:gd name="connsiteX7" fmla="*/ 61913 w 2057400"/>
                <a:gd name="connsiteY7" fmla="*/ 338138 h 1485900"/>
                <a:gd name="connsiteX8" fmla="*/ 290513 w 2057400"/>
                <a:gd name="connsiteY8" fmla="*/ 319088 h 1485900"/>
                <a:gd name="connsiteX9" fmla="*/ 569119 w 2057400"/>
                <a:gd name="connsiteY9" fmla="*/ 297657 h 1485900"/>
                <a:gd name="connsiteX10" fmla="*/ 888207 w 2057400"/>
                <a:gd name="connsiteY10" fmla="*/ 264319 h 1485900"/>
                <a:gd name="connsiteX11" fmla="*/ 1238250 w 2057400"/>
                <a:gd name="connsiteY11" fmla="*/ 228600 h 1485900"/>
                <a:gd name="connsiteX12" fmla="*/ 1445419 w 2057400"/>
                <a:gd name="connsiteY12" fmla="*/ 207169 h 1485900"/>
                <a:gd name="connsiteX13" fmla="*/ 1528763 w 2057400"/>
                <a:gd name="connsiteY13" fmla="*/ 200025 h 1485900"/>
                <a:gd name="connsiteX14" fmla="*/ 1562100 w 2057400"/>
                <a:gd name="connsiteY14" fmla="*/ 200025 h 1485900"/>
                <a:gd name="connsiteX15" fmla="*/ 1607344 w 2057400"/>
                <a:gd name="connsiteY15" fmla="*/ 204788 h 1485900"/>
                <a:gd name="connsiteX16" fmla="*/ 1633538 w 2057400"/>
                <a:gd name="connsiteY16" fmla="*/ 214313 h 1485900"/>
                <a:gd name="connsiteX17" fmla="*/ 1654969 w 2057400"/>
                <a:gd name="connsiteY17" fmla="*/ 226219 h 1485900"/>
                <a:gd name="connsiteX18" fmla="*/ 1669257 w 2057400"/>
                <a:gd name="connsiteY18" fmla="*/ 235744 h 1485900"/>
                <a:gd name="connsiteX19" fmla="*/ 1681163 w 2057400"/>
                <a:gd name="connsiteY19" fmla="*/ 250032 h 1485900"/>
                <a:gd name="connsiteX20" fmla="*/ 1690688 w 2057400"/>
                <a:gd name="connsiteY20" fmla="*/ 269082 h 1485900"/>
                <a:gd name="connsiteX21" fmla="*/ 1693069 w 2057400"/>
                <a:gd name="connsiteY21" fmla="*/ 292894 h 1485900"/>
                <a:gd name="connsiteX22" fmla="*/ 1693069 w 2057400"/>
                <a:gd name="connsiteY22" fmla="*/ 345282 h 1485900"/>
                <a:gd name="connsiteX23" fmla="*/ 1688307 w 2057400"/>
                <a:gd name="connsiteY23" fmla="*/ 435769 h 1485900"/>
                <a:gd name="connsiteX24" fmla="*/ 1683544 w 2057400"/>
                <a:gd name="connsiteY24" fmla="*/ 500063 h 1485900"/>
                <a:gd name="connsiteX25" fmla="*/ 1671638 w 2057400"/>
                <a:gd name="connsiteY25" fmla="*/ 616744 h 1485900"/>
                <a:gd name="connsiteX26" fmla="*/ 1652588 w 2057400"/>
                <a:gd name="connsiteY26" fmla="*/ 733425 h 1485900"/>
                <a:gd name="connsiteX27" fmla="*/ 1640682 w 2057400"/>
                <a:gd name="connsiteY27" fmla="*/ 854869 h 1485900"/>
                <a:gd name="connsiteX28" fmla="*/ 1624013 w 2057400"/>
                <a:gd name="connsiteY28" fmla="*/ 981075 h 1485900"/>
                <a:gd name="connsiteX29" fmla="*/ 1607344 w 2057400"/>
                <a:gd name="connsiteY29" fmla="*/ 1095375 h 1485900"/>
                <a:gd name="connsiteX30" fmla="*/ 1578769 w 2057400"/>
                <a:gd name="connsiteY30" fmla="*/ 1281113 h 1485900"/>
                <a:gd name="connsiteX31" fmla="*/ 1564482 w 2057400"/>
                <a:gd name="connsiteY31" fmla="*/ 1400175 h 1485900"/>
                <a:gd name="connsiteX32" fmla="*/ 1564482 w 2057400"/>
                <a:gd name="connsiteY32" fmla="*/ 1416844 h 1485900"/>
                <a:gd name="connsiteX33" fmla="*/ 1593057 w 2057400"/>
                <a:gd name="connsiteY33" fmla="*/ 1450182 h 1485900"/>
                <a:gd name="connsiteX34" fmla="*/ 1609725 w 2057400"/>
                <a:gd name="connsiteY34" fmla="*/ 1469232 h 1485900"/>
                <a:gd name="connsiteX35" fmla="*/ 1631157 w 2057400"/>
                <a:gd name="connsiteY35" fmla="*/ 1481138 h 1485900"/>
                <a:gd name="connsiteX36" fmla="*/ 1652588 w 2057400"/>
                <a:gd name="connsiteY36" fmla="*/ 1485900 h 1485900"/>
                <a:gd name="connsiteX37" fmla="*/ 1690688 w 2057400"/>
                <a:gd name="connsiteY37" fmla="*/ 1473994 h 1485900"/>
                <a:gd name="connsiteX38" fmla="*/ 1716882 w 2057400"/>
                <a:gd name="connsiteY38" fmla="*/ 1454944 h 1485900"/>
                <a:gd name="connsiteX39" fmla="*/ 1754982 w 2057400"/>
                <a:gd name="connsiteY39" fmla="*/ 1416844 h 1485900"/>
                <a:gd name="connsiteX40" fmla="*/ 1764507 w 2057400"/>
                <a:gd name="connsiteY40" fmla="*/ 1388269 h 1485900"/>
                <a:gd name="connsiteX41" fmla="*/ 1797844 w 2057400"/>
                <a:gd name="connsiteY41" fmla="*/ 1243013 h 1485900"/>
                <a:gd name="connsiteX42" fmla="*/ 1847850 w 2057400"/>
                <a:gd name="connsiteY42" fmla="*/ 1033463 h 1485900"/>
                <a:gd name="connsiteX43" fmla="*/ 1916907 w 2057400"/>
                <a:gd name="connsiteY43" fmla="*/ 735807 h 1485900"/>
                <a:gd name="connsiteX44" fmla="*/ 1974057 w 2057400"/>
                <a:gd name="connsiteY44" fmla="*/ 511969 h 1485900"/>
                <a:gd name="connsiteX45" fmla="*/ 1997869 w 2057400"/>
                <a:gd name="connsiteY45" fmla="*/ 411957 h 1485900"/>
                <a:gd name="connsiteX46" fmla="*/ 2019300 w 2057400"/>
                <a:gd name="connsiteY46" fmla="*/ 328613 h 1485900"/>
                <a:gd name="connsiteX47" fmla="*/ 2031207 w 2057400"/>
                <a:gd name="connsiteY47" fmla="*/ 304800 h 1485900"/>
                <a:gd name="connsiteX48" fmla="*/ 2047875 w 2057400"/>
                <a:gd name="connsiteY48" fmla="*/ 276225 h 1485900"/>
                <a:gd name="connsiteX49" fmla="*/ 2057400 w 2057400"/>
                <a:gd name="connsiteY49" fmla="*/ 245269 h 1485900"/>
                <a:gd name="connsiteX50" fmla="*/ 2057400 w 2057400"/>
                <a:gd name="connsiteY50" fmla="*/ 223838 h 1485900"/>
                <a:gd name="connsiteX51" fmla="*/ 2047875 w 2057400"/>
                <a:gd name="connsiteY51" fmla="*/ 200025 h 1485900"/>
                <a:gd name="connsiteX52" fmla="*/ 2028825 w 2057400"/>
                <a:gd name="connsiteY52" fmla="*/ 171450 h 1485900"/>
                <a:gd name="connsiteX53" fmla="*/ 2007394 w 2057400"/>
                <a:gd name="connsiteY53" fmla="*/ 157163 h 1485900"/>
                <a:gd name="connsiteX54" fmla="*/ 1907382 w 2057400"/>
                <a:gd name="connsiteY54" fmla="*/ 107157 h 1485900"/>
                <a:gd name="connsiteX55" fmla="*/ 1759744 w 2057400"/>
                <a:gd name="connsiteY55" fmla="*/ 38100 h 1485900"/>
                <a:gd name="connsiteX56" fmla="*/ 1674019 w 2057400"/>
                <a:gd name="connsiteY56" fmla="*/ 0 h 1485900"/>
                <a:gd name="connsiteX57" fmla="*/ 1650207 w 2057400"/>
                <a:gd name="connsiteY57" fmla="*/ 2382 h 1485900"/>
                <a:gd name="connsiteX58" fmla="*/ 1578769 w 2057400"/>
                <a:gd name="connsiteY58" fmla="*/ 26194 h 1485900"/>
                <a:gd name="connsiteX59" fmla="*/ 1495425 w 2057400"/>
                <a:gd name="connsiteY59" fmla="*/ 54769 h 1485900"/>
                <a:gd name="connsiteX60" fmla="*/ 1457325 w 2057400"/>
                <a:gd name="connsiteY60" fmla="*/ 69057 h 1485900"/>
                <a:gd name="connsiteX61" fmla="*/ 1347788 w 2057400"/>
                <a:gd name="connsiteY61" fmla="*/ 83344 h 1485900"/>
                <a:gd name="connsiteX62" fmla="*/ 900113 w 2057400"/>
                <a:gd name="connsiteY62" fmla="*/ 128588 h 1485900"/>
                <a:gd name="connsiteX63" fmla="*/ 792957 w 2057400"/>
                <a:gd name="connsiteY63" fmla="*/ 138113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57400" h="1485900">
                  <a:moveTo>
                    <a:pt x="792957" y="138113"/>
                  </a:moveTo>
                  <a:lnTo>
                    <a:pt x="621507" y="152400"/>
                  </a:lnTo>
                  <a:lnTo>
                    <a:pt x="559594" y="159544"/>
                  </a:lnTo>
                  <a:lnTo>
                    <a:pt x="464344" y="176213"/>
                  </a:lnTo>
                  <a:lnTo>
                    <a:pt x="295275" y="190500"/>
                  </a:lnTo>
                  <a:lnTo>
                    <a:pt x="152400" y="197644"/>
                  </a:lnTo>
                  <a:lnTo>
                    <a:pt x="0" y="202407"/>
                  </a:lnTo>
                  <a:lnTo>
                    <a:pt x="61913" y="338138"/>
                  </a:lnTo>
                  <a:lnTo>
                    <a:pt x="290513" y="319088"/>
                  </a:lnTo>
                  <a:lnTo>
                    <a:pt x="569119" y="297657"/>
                  </a:lnTo>
                  <a:lnTo>
                    <a:pt x="888207" y="264319"/>
                  </a:lnTo>
                  <a:lnTo>
                    <a:pt x="1238250" y="228600"/>
                  </a:lnTo>
                  <a:lnTo>
                    <a:pt x="1445419" y="207169"/>
                  </a:lnTo>
                  <a:lnTo>
                    <a:pt x="1528763" y="200025"/>
                  </a:lnTo>
                  <a:lnTo>
                    <a:pt x="1562100" y="200025"/>
                  </a:lnTo>
                  <a:lnTo>
                    <a:pt x="1607344" y="204788"/>
                  </a:lnTo>
                  <a:lnTo>
                    <a:pt x="1633538" y="214313"/>
                  </a:lnTo>
                  <a:lnTo>
                    <a:pt x="1654969" y="226219"/>
                  </a:lnTo>
                  <a:lnTo>
                    <a:pt x="1669257" y="235744"/>
                  </a:lnTo>
                  <a:lnTo>
                    <a:pt x="1681163" y="250032"/>
                  </a:lnTo>
                  <a:lnTo>
                    <a:pt x="1690688" y="269082"/>
                  </a:lnTo>
                  <a:lnTo>
                    <a:pt x="1693069" y="292894"/>
                  </a:lnTo>
                  <a:lnTo>
                    <a:pt x="1693069" y="345282"/>
                  </a:lnTo>
                  <a:lnTo>
                    <a:pt x="1688307" y="435769"/>
                  </a:lnTo>
                  <a:lnTo>
                    <a:pt x="1683544" y="500063"/>
                  </a:lnTo>
                  <a:lnTo>
                    <a:pt x="1671638" y="616744"/>
                  </a:lnTo>
                  <a:lnTo>
                    <a:pt x="1652588" y="733425"/>
                  </a:lnTo>
                  <a:lnTo>
                    <a:pt x="1640682" y="854869"/>
                  </a:lnTo>
                  <a:lnTo>
                    <a:pt x="1624013" y="981075"/>
                  </a:lnTo>
                  <a:lnTo>
                    <a:pt x="1607344" y="1095375"/>
                  </a:lnTo>
                  <a:lnTo>
                    <a:pt x="1578769" y="1281113"/>
                  </a:lnTo>
                  <a:lnTo>
                    <a:pt x="1564482" y="1400175"/>
                  </a:lnTo>
                  <a:lnTo>
                    <a:pt x="1564482" y="1416844"/>
                  </a:lnTo>
                  <a:lnTo>
                    <a:pt x="1593057" y="1450182"/>
                  </a:lnTo>
                  <a:lnTo>
                    <a:pt x="1609725" y="1469232"/>
                  </a:lnTo>
                  <a:lnTo>
                    <a:pt x="1631157" y="1481138"/>
                  </a:lnTo>
                  <a:lnTo>
                    <a:pt x="1652588" y="1485900"/>
                  </a:lnTo>
                  <a:lnTo>
                    <a:pt x="1690688" y="1473994"/>
                  </a:lnTo>
                  <a:lnTo>
                    <a:pt x="1716882" y="1454944"/>
                  </a:lnTo>
                  <a:lnTo>
                    <a:pt x="1754982" y="1416844"/>
                  </a:lnTo>
                  <a:lnTo>
                    <a:pt x="1764507" y="1388269"/>
                  </a:lnTo>
                  <a:lnTo>
                    <a:pt x="1797844" y="1243013"/>
                  </a:lnTo>
                  <a:lnTo>
                    <a:pt x="1847850" y="1033463"/>
                  </a:lnTo>
                  <a:lnTo>
                    <a:pt x="1916907" y="735807"/>
                  </a:lnTo>
                  <a:lnTo>
                    <a:pt x="1974057" y="511969"/>
                  </a:lnTo>
                  <a:lnTo>
                    <a:pt x="1997869" y="411957"/>
                  </a:lnTo>
                  <a:lnTo>
                    <a:pt x="2019300" y="328613"/>
                  </a:lnTo>
                  <a:lnTo>
                    <a:pt x="2031207" y="304800"/>
                  </a:lnTo>
                  <a:lnTo>
                    <a:pt x="2047875" y="276225"/>
                  </a:lnTo>
                  <a:lnTo>
                    <a:pt x="2057400" y="245269"/>
                  </a:lnTo>
                  <a:lnTo>
                    <a:pt x="2057400" y="223838"/>
                  </a:lnTo>
                  <a:lnTo>
                    <a:pt x="2047875" y="200025"/>
                  </a:lnTo>
                  <a:lnTo>
                    <a:pt x="2028825" y="171450"/>
                  </a:lnTo>
                  <a:lnTo>
                    <a:pt x="2007394" y="157163"/>
                  </a:lnTo>
                  <a:lnTo>
                    <a:pt x="1907382" y="107157"/>
                  </a:lnTo>
                  <a:lnTo>
                    <a:pt x="1759744" y="38100"/>
                  </a:lnTo>
                  <a:lnTo>
                    <a:pt x="1674019" y="0"/>
                  </a:lnTo>
                  <a:lnTo>
                    <a:pt x="1650207" y="2382"/>
                  </a:lnTo>
                  <a:lnTo>
                    <a:pt x="1578769" y="26194"/>
                  </a:lnTo>
                  <a:lnTo>
                    <a:pt x="1495425" y="54769"/>
                  </a:lnTo>
                  <a:lnTo>
                    <a:pt x="1457325" y="69057"/>
                  </a:lnTo>
                  <a:lnTo>
                    <a:pt x="1347788" y="83344"/>
                  </a:lnTo>
                  <a:lnTo>
                    <a:pt x="900113" y="128588"/>
                  </a:lnTo>
                  <a:lnTo>
                    <a:pt x="792957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8B9C03EF-37C0-4032-A670-59FB5F2DFA86}"/>
                </a:ext>
              </a:extLst>
            </p:cNvPr>
            <p:cNvSpPr/>
            <p:nvPr/>
          </p:nvSpPr>
          <p:spPr>
            <a:xfrm>
              <a:off x="6173788" y="2579688"/>
              <a:ext cx="1619250" cy="317500"/>
            </a:xfrm>
            <a:custGeom>
              <a:avLst/>
              <a:gdLst>
                <a:gd name="connsiteX0" fmla="*/ 681038 w 1619250"/>
                <a:gd name="connsiteY0" fmla="*/ 119062 h 319087"/>
                <a:gd name="connsiteX1" fmla="*/ 507207 w 1619250"/>
                <a:gd name="connsiteY1" fmla="*/ 133350 h 319087"/>
                <a:gd name="connsiteX2" fmla="*/ 345282 w 1619250"/>
                <a:gd name="connsiteY2" fmla="*/ 147637 h 319087"/>
                <a:gd name="connsiteX3" fmla="*/ 204788 w 1619250"/>
                <a:gd name="connsiteY3" fmla="*/ 154781 h 319087"/>
                <a:gd name="connsiteX4" fmla="*/ 0 w 1619250"/>
                <a:gd name="connsiteY4" fmla="*/ 161925 h 319087"/>
                <a:gd name="connsiteX5" fmla="*/ 21432 w 1619250"/>
                <a:gd name="connsiteY5" fmla="*/ 319087 h 319087"/>
                <a:gd name="connsiteX6" fmla="*/ 269082 w 1619250"/>
                <a:gd name="connsiteY6" fmla="*/ 302419 h 319087"/>
                <a:gd name="connsiteX7" fmla="*/ 554832 w 1619250"/>
                <a:gd name="connsiteY7" fmla="*/ 278606 h 319087"/>
                <a:gd name="connsiteX8" fmla="*/ 862013 w 1619250"/>
                <a:gd name="connsiteY8" fmla="*/ 247650 h 319087"/>
                <a:gd name="connsiteX9" fmla="*/ 1116807 w 1619250"/>
                <a:gd name="connsiteY9" fmla="*/ 221456 h 319087"/>
                <a:gd name="connsiteX10" fmla="*/ 1383507 w 1619250"/>
                <a:gd name="connsiteY10" fmla="*/ 195262 h 319087"/>
                <a:gd name="connsiteX11" fmla="*/ 1616869 w 1619250"/>
                <a:gd name="connsiteY11" fmla="*/ 173831 h 319087"/>
                <a:gd name="connsiteX12" fmla="*/ 1619250 w 1619250"/>
                <a:gd name="connsiteY12" fmla="*/ 38100 h 319087"/>
                <a:gd name="connsiteX13" fmla="*/ 1526382 w 1619250"/>
                <a:gd name="connsiteY13" fmla="*/ 11906 h 319087"/>
                <a:gd name="connsiteX14" fmla="*/ 1490663 w 1619250"/>
                <a:gd name="connsiteY14" fmla="*/ 4762 h 319087"/>
                <a:gd name="connsiteX15" fmla="*/ 1440657 w 1619250"/>
                <a:gd name="connsiteY15" fmla="*/ 0 h 319087"/>
                <a:gd name="connsiteX16" fmla="*/ 1416844 w 1619250"/>
                <a:gd name="connsiteY16" fmla="*/ 4762 h 319087"/>
                <a:gd name="connsiteX17" fmla="*/ 1293019 w 1619250"/>
                <a:gd name="connsiteY17" fmla="*/ 28575 h 319087"/>
                <a:gd name="connsiteX18" fmla="*/ 1119188 w 1619250"/>
                <a:gd name="connsiteY18" fmla="*/ 57150 h 319087"/>
                <a:gd name="connsiteX19" fmla="*/ 985838 w 1619250"/>
                <a:gd name="connsiteY19" fmla="*/ 76200 h 319087"/>
                <a:gd name="connsiteX20" fmla="*/ 859632 w 1619250"/>
                <a:gd name="connsiteY20" fmla="*/ 95250 h 319087"/>
                <a:gd name="connsiteX21" fmla="*/ 681038 w 1619250"/>
                <a:gd name="connsiteY21" fmla="*/ 1190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19087">
                  <a:moveTo>
                    <a:pt x="681038" y="119062"/>
                  </a:moveTo>
                  <a:lnTo>
                    <a:pt x="507207" y="133350"/>
                  </a:lnTo>
                  <a:lnTo>
                    <a:pt x="345282" y="147637"/>
                  </a:lnTo>
                  <a:lnTo>
                    <a:pt x="204788" y="154781"/>
                  </a:lnTo>
                  <a:lnTo>
                    <a:pt x="0" y="161925"/>
                  </a:lnTo>
                  <a:lnTo>
                    <a:pt x="21432" y="319087"/>
                  </a:lnTo>
                  <a:lnTo>
                    <a:pt x="269082" y="302419"/>
                  </a:lnTo>
                  <a:lnTo>
                    <a:pt x="554832" y="278606"/>
                  </a:lnTo>
                  <a:lnTo>
                    <a:pt x="862013" y="247650"/>
                  </a:lnTo>
                  <a:lnTo>
                    <a:pt x="1116807" y="221456"/>
                  </a:lnTo>
                  <a:lnTo>
                    <a:pt x="1383507" y="195262"/>
                  </a:lnTo>
                  <a:lnTo>
                    <a:pt x="1616869" y="173831"/>
                  </a:lnTo>
                  <a:cubicBezTo>
                    <a:pt x="1617663" y="128587"/>
                    <a:pt x="1618456" y="83344"/>
                    <a:pt x="1619250" y="38100"/>
                  </a:cubicBezTo>
                  <a:lnTo>
                    <a:pt x="1526382" y="11906"/>
                  </a:lnTo>
                  <a:lnTo>
                    <a:pt x="1490663" y="4762"/>
                  </a:lnTo>
                  <a:lnTo>
                    <a:pt x="1440657" y="0"/>
                  </a:lnTo>
                  <a:lnTo>
                    <a:pt x="1416844" y="4762"/>
                  </a:lnTo>
                  <a:lnTo>
                    <a:pt x="1293019" y="28575"/>
                  </a:lnTo>
                  <a:lnTo>
                    <a:pt x="1119188" y="57150"/>
                  </a:lnTo>
                  <a:lnTo>
                    <a:pt x="985838" y="76200"/>
                  </a:lnTo>
                  <a:lnTo>
                    <a:pt x="859632" y="95250"/>
                  </a:lnTo>
                  <a:lnTo>
                    <a:pt x="681038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0">
              <a:extLst>
                <a:ext uri="{FF2B5EF4-FFF2-40B4-BE49-F238E27FC236}">
                  <a16:creationId xmlns:a16="http://schemas.microsoft.com/office/drawing/2014/main" id="{0C12CB37-8063-44B7-878C-8DB0B11F4601}"/>
                </a:ext>
              </a:extLst>
            </p:cNvPr>
            <p:cNvSpPr/>
            <p:nvPr/>
          </p:nvSpPr>
          <p:spPr>
            <a:xfrm>
              <a:off x="6267450" y="3209926"/>
              <a:ext cx="1449388" cy="341313"/>
            </a:xfrm>
            <a:custGeom>
              <a:avLst/>
              <a:gdLst>
                <a:gd name="connsiteX0" fmla="*/ 535781 w 1450181"/>
                <a:gd name="connsiteY0" fmla="*/ 128588 h 340519"/>
                <a:gd name="connsiteX1" fmla="*/ 733425 w 1450181"/>
                <a:gd name="connsiteY1" fmla="*/ 111919 h 340519"/>
                <a:gd name="connsiteX2" fmla="*/ 862013 w 1450181"/>
                <a:gd name="connsiteY2" fmla="*/ 97631 h 340519"/>
                <a:gd name="connsiteX3" fmla="*/ 935831 w 1450181"/>
                <a:gd name="connsiteY3" fmla="*/ 88106 h 340519"/>
                <a:gd name="connsiteX4" fmla="*/ 1004888 w 1450181"/>
                <a:gd name="connsiteY4" fmla="*/ 76200 h 340519"/>
                <a:gd name="connsiteX5" fmla="*/ 1076325 w 1450181"/>
                <a:gd name="connsiteY5" fmla="*/ 59531 h 340519"/>
                <a:gd name="connsiteX6" fmla="*/ 1135856 w 1450181"/>
                <a:gd name="connsiteY6" fmla="*/ 38100 h 340519"/>
                <a:gd name="connsiteX7" fmla="*/ 1190625 w 1450181"/>
                <a:gd name="connsiteY7" fmla="*/ 16669 h 340519"/>
                <a:gd name="connsiteX8" fmla="*/ 1221581 w 1450181"/>
                <a:gd name="connsiteY8" fmla="*/ 0 h 340519"/>
                <a:gd name="connsiteX9" fmla="*/ 1233488 w 1450181"/>
                <a:gd name="connsiteY9" fmla="*/ 0 h 340519"/>
                <a:gd name="connsiteX10" fmla="*/ 1266825 w 1450181"/>
                <a:gd name="connsiteY10" fmla="*/ 4763 h 340519"/>
                <a:gd name="connsiteX11" fmla="*/ 1450181 w 1450181"/>
                <a:gd name="connsiteY11" fmla="*/ 61913 h 340519"/>
                <a:gd name="connsiteX12" fmla="*/ 1440656 w 1450181"/>
                <a:gd name="connsiteY12" fmla="*/ 190500 h 340519"/>
                <a:gd name="connsiteX13" fmla="*/ 1221581 w 1450181"/>
                <a:gd name="connsiteY13" fmla="*/ 216694 h 340519"/>
                <a:gd name="connsiteX14" fmla="*/ 1104900 w 1450181"/>
                <a:gd name="connsiteY14" fmla="*/ 230981 h 340519"/>
                <a:gd name="connsiteX15" fmla="*/ 973931 w 1450181"/>
                <a:gd name="connsiteY15" fmla="*/ 242888 h 340519"/>
                <a:gd name="connsiteX16" fmla="*/ 854869 w 1450181"/>
                <a:gd name="connsiteY16" fmla="*/ 254794 h 340519"/>
                <a:gd name="connsiteX17" fmla="*/ 683419 w 1450181"/>
                <a:gd name="connsiteY17" fmla="*/ 266700 h 340519"/>
                <a:gd name="connsiteX18" fmla="*/ 466725 w 1450181"/>
                <a:gd name="connsiteY18" fmla="*/ 285750 h 340519"/>
                <a:gd name="connsiteX19" fmla="*/ 383381 w 1450181"/>
                <a:gd name="connsiteY19" fmla="*/ 288131 h 340519"/>
                <a:gd name="connsiteX20" fmla="*/ 304800 w 1450181"/>
                <a:gd name="connsiteY20" fmla="*/ 288131 h 340519"/>
                <a:gd name="connsiteX21" fmla="*/ 230981 w 1450181"/>
                <a:gd name="connsiteY21" fmla="*/ 292894 h 340519"/>
                <a:gd name="connsiteX22" fmla="*/ 157163 w 1450181"/>
                <a:gd name="connsiteY22" fmla="*/ 297656 h 340519"/>
                <a:gd name="connsiteX23" fmla="*/ 66675 w 1450181"/>
                <a:gd name="connsiteY23" fmla="*/ 304800 h 340519"/>
                <a:gd name="connsiteX24" fmla="*/ 35719 w 1450181"/>
                <a:gd name="connsiteY24" fmla="*/ 311944 h 340519"/>
                <a:gd name="connsiteX25" fmla="*/ 2381 w 1450181"/>
                <a:gd name="connsiteY25" fmla="*/ 340519 h 340519"/>
                <a:gd name="connsiteX26" fmla="*/ 0 w 1450181"/>
                <a:gd name="connsiteY26" fmla="*/ 152400 h 340519"/>
                <a:gd name="connsiteX27" fmla="*/ 119063 w 1450181"/>
                <a:gd name="connsiteY27" fmla="*/ 154781 h 340519"/>
                <a:gd name="connsiteX28" fmla="*/ 252413 w 1450181"/>
                <a:gd name="connsiteY28" fmla="*/ 147638 h 340519"/>
                <a:gd name="connsiteX29" fmla="*/ 373856 w 1450181"/>
                <a:gd name="connsiteY29" fmla="*/ 142875 h 340519"/>
                <a:gd name="connsiteX30" fmla="*/ 535781 w 1450181"/>
                <a:gd name="connsiteY30" fmla="*/ 12858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0181" h="340519">
                  <a:moveTo>
                    <a:pt x="535781" y="128588"/>
                  </a:moveTo>
                  <a:lnTo>
                    <a:pt x="733425" y="111919"/>
                  </a:lnTo>
                  <a:lnTo>
                    <a:pt x="862013" y="97631"/>
                  </a:lnTo>
                  <a:lnTo>
                    <a:pt x="935831" y="88106"/>
                  </a:lnTo>
                  <a:lnTo>
                    <a:pt x="1004888" y="76200"/>
                  </a:lnTo>
                  <a:lnTo>
                    <a:pt x="1076325" y="59531"/>
                  </a:lnTo>
                  <a:lnTo>
                    <a:pt x="1135856" y="38100"/>
                  </a:lnTo>
                  <a:lnTo>
                    <a:pt x="1190625" y="16669"/>
                  </a:lnTo>
                  <a:lnTo>
                    <a:pt x="1221581" y="0"/>
                  </a:lnTo>
                  <a:lnTo>
                    <a:pt x="1233488" y="0"/>
                  </a:lnTo>
                  <a:lnTo>
                    <a:pt x="1266825" y="4763"/>
                  </a:lnTo>
                  <a:lnTo>
                    <a:pt x="1450181" y="61913"/>
                  </a:lnTo>
                  <a:lnTo>
                    <a:pt x="1440656" y="190500"/>
                  </a:lnTo>
                  <a:lnTo>
                    <a:pt x="1221581" y="216694"/>
                  </a:lnTo>
                  <a:lnTo>
                    <a:pt x="1104900" y="230981"/>
                  </a:lnTo>
                  <a:lnTo>
                    <a:pt x="973931" y="242888"/>
                  </a:lnTo>
                  <a:lnTo>
                    <a:pt x="854869" y="254794"/>
                  </a:lnTo>
                  <a:lnTo>
                    <a:pt x="683419" y="266700"/>
                  </a:lnTo>
                  <a:lnTo>
                    <a:pt x="466725" y="285750"/>
                  </a:lnTo>
                  <a:lnTo>
                    <a:pt x="383381" y="288131"/>
                  </a:lnTo>
                  <a:lnTo>
                    <a:pt x="304800" y="288131"/>
                  </a:lnTo>
                  <a:lnTo>
                    <a:pt x="230981" y="292894"/>
                  </a:lnTo>
                  <a:lnTo>
                    <a:pt x="157163" y="297656"/>
                  </a:lnTo>
                  <a:lnTo>
                    <a:pt x="66675" y="304800"/>
                  </a:lnTo>
                  <a:lnTo>
                    <a:pt x="35719" y="311944"/>
                  </a:lnTo>
                  <a:lnTo>
                    <a:pt x="2381" y="340519"/>
                  </a:lnTo>
                  <a:cubicBezTo>
                    <a:pt x="1587" y="277813"/>
                    <a:pt x="794" y="215106"/>
                    <a:pt x="0" y="152400"/>
                  </a:cubicBezTo>
                  <a:lnTo>
                    <a:pt x="119063" y="154781"/>
                  </a:lnTo>
                  <a:lnTo>
                    <a:pt x="252413" y="147638"/>
                  </a:lnTo>
                  <a:lnTo>
                    <a:pt x="373856" y="142875"/>
                  </a:lnTo>
                  <a:lnTo>
                    <a:pt x="53578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2">
              <a:extLst>
                <a:ext uri="{FF2B5EF4-FFF2-40B4-BE49-F238E27FC236}">
                  <a16:creationId xmlns:a16="http://schemas.microsoft.com/office/drawing/2014/main" id="{AD9E7E62-F3C2-4529-A8E5-9B8D2E7D76E1}"/>
                </a:ext>
              </a:extLst>
            </p:cNvPr>
            <p:cNvSpPr/>
            <p:nvPr/>
          </p:nvSpPr>
          <p:spPr>
            <a:xfrm>
              <a:off x="6116638" y="3897313"/>
              <a:ext cx="2178050" cy="1778000"/>
            </a:xfrm>
            <a:custGeom>
              <a:avLst/>
              <a:gdLst>
                <a:gd name="connsiteX0" fmla="*/ 447675 w 2176463"/>
                <a:gd name="connsiteY0" fmla="*/ 373857 h 1776413"/>
                <a:gd name="connsiteX1" fmla="*/ 307182 w 2176463"/>
                <a:gd name="connsiteY1" fmla="*/ 385763 h 1776413"/>
                <a:gd name="connsiteX2" fmla="*/ 202407 w 2176463"/>
                <a:gd name="connsiteY2" fmla="*/ 395288 h 1776413"/>
                <a:gd name="connsiteX3" fmla="*/ 50007 w 2176463"/>
                <a:gd name="connsiteY3" fmla="*/ 404813 h 1776413"/>
                <a:gd name="connsiteX4" fmla="*/ 0 w 2176463"/>
                <a:gd name="connsiteY4" fmla="*/ 250032 h 1776413"/>
                <a:gd name="connsiteX5" fmla="*/ 171450 w 2176463"/>
                <a:gd name="connsiteY5" fmla="*/ 240507 h 1776413"/>
                <a:gd name="connsiteX6" fmla="*/ 335757 w 2176463"/>
                <a:gd name="connsiteY6" fmla="*/ 228600 h 1776413"/>
                <a:gd name="connsiteX7" fmla="*/ 497682 w 2176463"/>
                <a:gd name="connsiteY7" fmla="*/ 211932 h 1776413"/>
                <a:gd name="connsiteX8" fmla="*/ 661988 w 2176463"/>
                <a:gd name="connsiteY8" fmla="*/ 192882 h 1776413"/>
                <a:gd name="connsiteX9" fmla="*/ 783432 w 2176463"/>
                <a:gd name="connsiteY9" fmla="*/ 176213 h 1776413"/>
                <a:gd name="connsiteX10" fmla="*/ 1028700 w 2176463"/>
                <a:gd name="connsiteY10" fmla="*/ 154782 h 1776413"/>
                <a:gd name="connsiteX11" fmla="*/ 1171575 w 2176463"/>
                <a:gd name="connsiteY11" fmla="*/ 140494 h 1776413"/>
                <a:gd name="connsiteX12" fmla="*/ 1331119 w 2176463"/>
                <a:gd name="connsiteY12" fmla="*/ 116682 h 1776413"/>
                <a:gd name="connsiteX13" fmla="*/ 1471613 w 2176463"/>
                <a:gd name="connsiteY13" fmla="*/ 92869 h 1776413"/>
                <a:gd name="connsiteX14" fmla="*/ 1624013 w 2176463"/>
                <a:gd name="connsiteY14" fmla="*/ 61913 h 1776413"/>
                <a:gd name="connsiteX15" fmla="*/ 1762125 w 2176463"/>
                <a:gd name="connsiteY15" fmla="*/ 33338 h 1776413"/>
                <a:gd name="connsiteX16" fmla="*/ 1852613 w 2176463"/>
                <a:gd name="connsiteY16" fmla="*/ 4763 h 1776413"/>
                <a:gd name="connsiteX17" fmla="*/ 1871663 w 2176463"/>
                <a:gd name="connsiteY17" fmla="*/ 0 h 1776413"/>
                <a:gd name="connsiteX18" fmla="*/ 1909763 w 2176463"/>
                <a:gd name="connsiteY18" fmla="*/ 14288 h 1776413"/>
                <a:gd name="connsiteX19" fmla="*/ 1995488 w 2176463"/>
                <a:gd name="connsiteY19" fmla="*/ 50007 h 1776413"/>
                <a:gd name="connsiteX20" fmla="*/ 2062163 w 2176463"/>
                <a:gd name="connsiteY20" fmla="*/ 83344 h 1776413"/>
                <a:gd name="connsiteX21" fmla="*/ 2116932 w 2176463"/>
                <a:gd name="connsiteY21" fmla="*/ 111919 h 1776413"/>
                <a:gd name="connsiteX22" fmla="*/ 2140744 w 2176463"/>
                <a:gd name="connsiteY22" fmla="*/ 128588 h 1776413"/>
                <a:gd name="connsiteX23" fmla="*/ 2157413 w 2176463"/>
                <a:gd name="connsiteY23" fmla="*/ 142875 h 1776413"/>
                <a:gd name="connsiteX24" fmla="*/ 2169319 w 2176463"/>
                <a:gd name="connsiteY24" fmla="*/ 159544 h 1776413"/>
                <a:gd name="connsiteX25" fmla="*/ 2176463 w 2176463"/>
                <a:gd name="connsiteY25" fmla="*/ 178594 h 1776413"/>
                <a:gd name="connsiteX26" fmla="*/ 2176463 w 2176463"/>
                <a:gd name="connsiteY26" fmla="*/ 202407 h 1776413"/>
                <a:gd name="connsiteX27" fmla="*/ 2164557 w 2176463"/>
                <a:gd name="connsiteY27" fmla="*/ 228600 h 1776413"/>
                <a:gd name="connsiteX28" fmla="*/ 2143125 w 2176463"/>
                <a:gd name="connsiteY28" fmla="*/ 257175 h 1776413"/>
                <a:gd name="connsiteX29" fmla="*/ 2133600 w 2176463"/>
                <a:gd name="connsiteY29" fmla="*/ 278607 h 1776413"/>
                <a:gd name="connsiteX30" fmla="*/ 2105025 w 2176463"/>
                <a:gd name="connsiteY30" fmla="*/ 511969 h 1776413"/>
                <a:gd name="connsiteX31" fmla="*/ 2062163 w 2176463"/>
                <a:gd name="connsiteY31" fmla="*/ 873919 h 1776413"/>
                <a:gd name="connsiteX32" fmla="*/ 2031207 w 2176463"/>
                <a:gd name="connsiteY32" fmla="*/ 1150144 h 1776413"/>
                <a:gd name="connsiteX33" fmla="*/ 2016919 w 2176463"/>
                <a:gd name="connsiteY33" fmla="*/ 1252538 h 1776413"/>
                <a:gd name="connsiteX34" fmla="*/ 2007394 w 2176463"/>
                <a:gd name="connsiteY34" fmla="*/ 1352550 h 1776413"/>
                <a:gd name="connsiteX35" fmla="*/ 2002632 w 2176463"/>
                <a:gd name="connsiteY35" fmla="*/ 1400175 h 1776413"/>
                <a:gd name="connsiteX36" fmla="*/ 1988344 w 2176463"/>
                <a:gd name="connsiteY36" fmla="*/ 1450182 h 1776413"/>
                <a:gd name="connsiteX37" fmla="*/ 1966913 w 2176463"/>
                <a:gd name="connsiteY37" fmla="*/ 1509713 h 1776413"/>
                <a:gd name="connsiteX38" fmla="*/ 1935957 w 2176463"/>
                <a:gd name="connsiteY38" fmla="*/ 1571625 h 1776413"/>
                <a:gd name="connsiteX39" fmla="*/ 1907382 w 2176463"/>
                <a:gd name="connsiteY39" fmla="*/ 1621632 h 1776413"/>
                <a:gd name="connsiteX40" fmla="*/ 1881188 w 2176463"/>
                <a:gd name="connsiteY40" fmla="*/ 1657350 h 1776413"/>
                <a:gd name="connsiteX41" fmla="*/ 1847850 w 2176463"/>
                <a:gd name="connsiteY41" fmla="*/ 1695450 h 1776413"/>
                <a:gd name="connsiteX42" fmla="*/ 1797844 w 2176463"/>
                <a:gd name="connsiteY42" fmla="*/ 1740694 h 1776413"/>
                <a:gd name="connsiteX43" fmla="*/ 1759744 w 2176463"/>
                <a:gd name="connsiteY43" fmla="*/ 1769269 h 1776413"/>
                <a:gd name="connsiteX44" fmla="*/ 1740694 w 2176463"/>
                <a:gd name="connsiteY44" fmla="*/ 1776413 h 1776413"/>
                <a:gd name="connsiteX45" fmla="*/ 1724025 w 2176463"/>
                <a:gd name="connsiteY45" fmla="*/ 1776413 h 1776413"/>
                <a:gd name="connsiteX46" fmla="*/ 1709738 w 2176463"/>
                <a:gd name="connsiteY46" fmla="*/ 1764507 h 1776413"/>
                <a:gd name="connsiteX47" fmla="*/ 1695450 w 2176463"/>
                <a:gd name="connsiteY47" fmla="*/ 1740694 h 1776413"/>
                <a:gd name="connsiteX48" fmla="*/ 1690688 w 2176463"/>
                <a:gd name="connsiteY48" fmla="*/ 1702594 h 1776413"/>
                <a:gd name="connsiteX49" fmla="*/ 1690688 w 2176463"/>
                <a:gd name="connsiteY49" fmla="*/ 1681163 h 1776413"/>
                <a:gd name="connsiteX50" fmla="*/ 1743075 w 2176463"/>
                <a:gd name="connsiteY50" fmla="*/ 1276350 h 1776413"/>
                <a:gd name="connsiteX51" fmla="*/ 1754982 w 2176463"/>
                <a:gd name="connsiteY51" fmla="*/ 1235869 h 1776413"/>
                <a:gd name="connsiteX52" fmla="*/ 1764507 w 2176463"/>
                <a:gd name="connsiteY52" fmla="*/ 1171575 h 1776413"/>
                <a:gd name="connsiteX53" fmla="*/ 1793082 w 2176463"/>
                <a:gd name="connsiteY53" fmla="*/ 945357 h 1776413"/>
                <a:gd name="connsiteX54" fmla="*/ 1816894 w 2176463"/>
                <a:gd name="connsiteY54" fmla="*/ 738188 h 1776413"/>
                <a:gd name="connsiteX55" fmla="*/ 1835944 w 2176463"/>
                <a:gd name="connsiteY55" fmla="*/ 497682 h 1776413"/>
                <a:gd name="connsiteX56" fmla="*/ 1843088 w 2176463"/>
                <a:gd name="connsiteY56" fmla="*/ 385763 h 1776413"/>
                <a:gd name="connsiteX57" fmla="*/ 1845469 w 2176463"/>
                <a:gd name="connsiteY57" fmla="*/ 340519 h 1776413"/>
                <a:gd name="connsiteX58" fmla="*/ 1843088 w 2176463"/>
                <a:gd name="connsiteY58" fmla="*/ 309563 h 1776413"/>
                <a:gd name="connsiteX59" fmla="*/ 1838325 w 2176463"/>
                <a:gd name="connsiteY59" fmla="*/ 278607 h 1776413"/>
                <a:gd name="connsiteX60" fmla="*/ 1826419 w 2176463"/>
                <a:gd name="connsiteY60" fmla="*/ 250032 h 1776413"/>
                <a:gd name="connsiteX61" fmla="*/ 1804988 w 2176463"/>
                <a:gd name="connsiteY61" fmla="*/ 230982 h 1776413"/>
                <a:gd name="connsiteX62" fmla="*/ 1778794 w 2176463"/>
                <a:gd name="connsiteY62" fmla="*/ 223838 h 1776413"/>
                <a:gd name="connsiteX63" fmla="*/ 1750219 w 2176463"/>
                <a:gd name="connsiteY63" fmla="*/ 223838 h 1776413"/>
                <a:gd name="connsiteX64" fmla="*/ 1614488 w 2176463"/>
                <a:gd name="connsiteY64" fmla="*/ 242888 h 1776413"/>
                <a:gd name="connsiteX65" fmla="*/ 1290638 w 2176463"/>
                <a:gd name="connsiteY65" fmla="*/ 283369 h 1776413"/>
                <a:gd name="connsiteX66" fmla="*/ 995363 w 2176463"/>
                <a:gd name="connsiteY66" fmla="*/ 314325 h 1776413"/>
                <a:gd name="connsiteX67" fmla="*/ 747713 w 2176463"/>
                <a:gd name="connsiteY67" fmla="*/ 335757 h 1776413"/>
                <a:gd name="connsiteX68" fmla="*/ 602457 w 2176463"/>
                <a:gd name="connsiteY68" fmla="*/ 354807 h 1776413"/>
                <a:gd name="connsiteX69" fmla="*/ 447675 w 2176463"/>
                <a:gd name="connsiteY69" fmla="*/ 373857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76463" h="1776413">
                  <a:moveTo>
                    <a:pt x="447675" y="373857"/>
                  </a:moveTo>
                  <a:lnTo>
                    <a:pt x="307182" y="385763"/>
                  </a:lnTo>
                  <a:lnTo>
                    <a:pt x="202407" y="395288"/>
                  </a:lnTo>
                  <a:lnTo>
                    <a:pt x="50007" y="404813"/>
                  </a:lnTo>
                  <a:lnTo>
                    <a:pt x="0" y="250032"/>
                  </a:lnTo>
                  <a:lnTo>
                    <a:pt x="171450" y="240507"/>
                  </a:lnTo>
                  <a:lnTo>
                    <a:pt x="335757" y="228600"/>
                  </a:lnTo>
                  <a:lnTo>
                    <a:pt x="497682" y="211932"/>
                  </a:lnTo>
                  <a:lnTo>
                    <a:pt x="661988" y="192882"/>
                  </a:lnTo>
                  <a:lnTo>
                    <a:pt x="783432" y="176213"/>
                  </a:lnTo>
                  <a:lnTo>
                    <a:pt x="1028700" y="154782"/>
                  </a:lnTo>
                  <a:lnTo>
                    <a:pt x="1171575" y="140494"/>
                  </a:lnTo>
                  <a:lnTo>
                    <a:pt x="1331119" y="116682"/>
                  </a:lnTo>
                  <a:lnTo>
                    <a:pt x="1471613" y="92869"/>
                  </a:lnTo>
                  <a:lnTo>
                    <a:pt x="1624013" y="61913"/>
                  </a:lnTo>
                  <a:lnTo>
                    <a:pt x="1762125" y="33338"/>
                  </a:lnTo>
                  <a:lnTo>
                    <a:pt x="1852613" y="4763"/>
                  </a:lnTo>
                  <a:lnTo>
                    <a:pt x="1871663" y="0"/>
                  </a:lnTo>
                  <a:lnTo>
                    <a:pt x="1909763" y="14288"/>
                  </a:lnTo>
                  <a:lnTo>
                    <a:pt x="1995488" y="50007"/>
                  </a:lnTo>
                  <a:lnTo>
                    <a:pt x="2062163" y="83344"/>
                  </a:lnTo>
                  <a:lnTo>
                    <a:pt x="2116932" y="111919"/>
                  </a:lnTo>
                  <a:lnTo>
                    <a:pt x="2140744" y="128588"/>
                  </a:lnTo>
                  <a:lnTo>
                    <a:pt x="2157413" y="142875"/>
                  </a:lnTo>
                  <a:lnTo>
                    <a:pt x="2169319" y="159544"/>
                  </a:lnTo>
                  <a:lnTo>
                    <a:pt x="2176463" y="178594"/>
                  </a:lnTo>
                  <a:lnTo>
                    <a:pt x="2176463" y="202407"/>
                  </a:lnTo>
                  <a:lnTo>
                    <a:pt x="2164557" y="228600"/>
                  </a:lnTo>
                  <a:lnTo>
                    <a:pt x="2143125" y="257175"/>
                  </a:lnTo>
                  <a:lnTo>
                    <a:pt x="2133600" y="278607"/>
                  </a:lnTo>
                  <a:lnTo>
                    <a:pt x="2105025" y="511969"/>
                  </a:lnTo>
                  <a:lnTo>
                    <a:pt x="2062163" y="873919"/>
                  </a:lnTo>
                  <a:lnTo>
                    <a:pt x="2031207" y="1150144"/>
                  </a:lnTo>
                  <a:lnTo>
                    <a:pt x="2016919" y="1252538"/>
                  </a:lnTo>
                  <a:lnTo>
                    <a:pt x="2007394" y="1352550"/>
                  </a:lnTo>
                  <a:lnTo>
                    <a:pt x="2002632" y="1400175"/>
                  </a:lnTo>
                  <a:lnTo>
                    <a:pt x="1988344" y="1450182"/>
                  </a:lnTo>
                  <a:lnTo>
                    <a:pt x="1966913" y="1509713"/>
                  </a:lnTo>
                  <a:lnTo>
                    <a:pt x="1935957" y="1571625"/>
                  </a:lnTo>
                  <a:lnTo>
                    <a:pt x="1907382" y="1621632"/>
                  </a:lnTo>
                  <a:lnTo>
                    <a:pt x="1881188" y="1657350"/>
                  </a:lnTo>
                  <a:lnTo>
                    <a:pt x="1847850" y="1695450"/>
                  </a:lnTo>
                  <a:lnTo>
                    <a:pt x="1797844" y="1740694"/>
                  </a:lnTo>
                  <a:lnTo>
                    <a:pt x="1759744" y="1769269"/>
                  </a:lnTo>
                  <a:lnTo>
                    <a:pt x="1740694" y="1776413"/>
                  </a:lnTo>
                  <a:lnTo>
                    <a:pt x="1724025" y="1776413"/>
                  </a:lnTo>
                  <a:lnTo>
                    <a:pt x="1709738" y="1764507"/>
                  </a:lnTo>
                  <a:lnTo>
                    <a:pt x="1695450" y="1740694"/>
                  </a:lnTo>
                  <a:lnTo>
                    <a:pt x="1690688" y="1702594"/>
                  </a:lnTo>
                  <a:lnTo>
                    <a:pt x="1690688" y="1681163"/>
                  </a:lnTo>
                  <a:lnTo>
                    <a:pt x="1743075" y="1276350"/>
                  </a:lnTo>
                  <a:lnTo>
                    <a:pt x="1754982" y="1235869"/>
                  </a:lnTo>
                  <a:lnTo>
                    <a:pt x="1764507" y="1171575"/>
                  </a:lnTo>
                  <a:lnTo>
                    <a:pt x="1793082" y="945357"/>
                  </a:lnTo>
                  <a:lnTo>
                    <a:pt x="1816894" y="738188"/>
                  </a:lnTo>
                  <a:lnTo>
                    <a:pt x="1835944" y="497682"/>
                  </a:lnTo>
                  <a:lnTo>
                    <a:pt x="1843088" y="385763"/>
                  </a:lnTo>
                  <a:lnTo>
                    <a:pt x="1845469" y="340519"/>
                  </a:lnTo>
                  <a:lnTo>
                    <a:pt x="1843088" y="309563"/>
                  </a:lnTo>
                  <a:lnTo>
                    <a:pt x="1838325" y="278607"/>
                  </a:lnTo>
                  <a:lnTo>
                    <a:pt x="1826419" y="250032"/>
                  </a:lnTo>
                  <a:lnTo>
                    <a:pt x="1804988" y="230982"/>
                  </a:lnTo>
                  <a:lnTo>
                    <a:pt x="1778794" y="223838"/>
                  </a:lnTo>
                  <a:lnTo>
                    <a:pt x="1750219" y="223838"/>
                  </a:lnTo>
                  <a:lnTo>
                    <a:pt x="1614488" y="242888"/>
                  </a:lnTo>
                  <a:lnTo>
                    <a:pt x="1290638" y="283369"/>
                  </a:lnTo>
                  <a:lnTo>
                    <a:pt x="995363" y="314325"/>
                  </a:lnTo>
                  <a:lnTo>
                    <a:pt x="747713" y="335757"/>
                  </a:lnTo>
                  <a:lnTo>
                    <a:pt x="602457" y="354807"/>
                  </a:lnTo>
                  <a:lnTo>
                    <a:pt x="447675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3">
              <a:extLst>
                <a:ext uri="{FF2B5EF4-FFF2-40B4-BE49-F238E27FC236}">
                  <a16:creationId xmlns:a16="http://schemas.microsoft.com/office/drawing/2014/main" id="{DDB0E926-C804-458B-ADE8-F935A7D9054C}"/>
                </a:ext>
              </a:extLst>
            </p:cNvPr>
            <p:cNvSpPr/>
            <p:nvPr/>
          </p:nvSpPr>
          <p:spPr>
            <a:xfrm>
              <a:off x="7345363" y="5086351"/>
              <a:ext cx="531812" cy="582613"/>
            </a:xfrm>
            <a:custGeom>
              <a:avLst/>
              <a:gdLst>
                <a:gd name="connsiteX0" fmla="*/ 211932 w 531019"/>
                <a:gd name="connsiteY0" fmla="*/ 71438 h 583406"/>
                <a:gd name="connsiteX1" fmla="*/ 347663 w 531019"/>
                <a:gd name="connsiteY1" fmla="*/ 116681 h 583406"/>
                <a:gd name="connsiteX2" fmla="*/ 402432 w 531019"/>
                <a:gd name="connsiteY2" fmla="*/ 130969 h 583406"/>
                <a:gd name="connsiteX3" fmla="*/ 438150 w 531019"/>
                <a:gd name="connsiteY3" fmla="*/ 138113 h 583406"/>
                <a:gd name="connsiteX4" fmla="*/ 464344 w 531019"/>
                <a:gd name="connsiteY4" fmla="*/ 138113 h 583406"/>
                <a:gd name="connsiteX5" fmla="*/ 488157 w 531019"/>
                <a:gd name="connsiteY5" fmla="*/ 126206 h 583406"/>
                <a:gd name="connsiteX6" fmla="*/ 507207 w 531019"/>
                <a:gd name="connsiteY6" fmla="*/ 102394 h 583406"/>
                <a:gd name="connsiteX7" fmla="*/ 521494 w 531019"/>
                <a:gd name="connsiteY7" fmla="*/ 73819 h 583406"/>
                <a:gd name="connsiteX8" fmla="*/ 531019 w 531019"/>
                <a:gd name="connsiteY8" fmla="*/ 23813 h 583406"/>
                <a:gd name="connsiteX9" fmla="*/ 516732 w 531019"/>
                <a:gd name="connsiteY9" fmla="*/ 583406 h 583406"/>
                <a:gd name="connsiteX10" fmla="*/ 495300 w 531019"/>
                <a:gd name="connsiteY10" fmla="*/ 583406 h 583406"/>
                <a:gd name="connsiteX11" fmla="*/ 481013 w 531019"/>
                <a:gd name="connsiteY11" fmla="*/ 569119 h 583406"/>
                <a:gd name="connsiteX12" fmla="*/ 466725 w 531019"/>
                <a:gd name="connsiteY12" fmla="*/ 547688 h 583406"/>
                <a:gd name="connsiteX13" fmla="*/ 461963 w 531019"/>
                <a:gd name="connsiteY13" fmla="*/ 488156 h 583406"/>
                <a:gd name="connsiteX14" fmla="*/ 447675 w 531019"/>
                <a:gd name="connsiteY14" fmla="*/ 452438 h 583406"/>
                <a:gd name="connsiteX15" fmla="*/ 411957 w 531019"/>
                <a:gd name="connsiteY15" fmla="*/ 397669 h 583406"/>
                <a:gd name="connsiteX16" fmla="*/ 369094 w 531019"/>
                <a:gd name="connsiteY16" fmla="*/ 338138 h 583406"/>
                <a:gd name="connsiteX17" fmla="*/ 333375 w 531019"/>
                <a:gd name="connsiteY17" fmla="*/ 300038 h 583406"/>
                <a:gd name="connsiteX18" fmla="*/ 297657 w 531019"/>
                <a:gd name="connsiteY18" fmla="*/ 264319 h 583406"/>
                <a:gd name="connsiteX19" fmla="*/ 238125 w 531019"/>
                <a:gd name="connsiteY19" fmla="*/ 214313 h 583406"/>
                <a:gd name="connsiteX20" fmla="*/ 159544 w 531019"/>
                <a:gd name="connsiteY20" fmla="*/ 161925 h 583406"/>
                <a:gd name="connsiteX21" fmla="*/ 69057 w 531019"/>
                <a:gd name="connsiteY21" fmla="*/ 97631 h 583406"/>
                <a:gd name="connsiteX22" fmla="*/ 19050 w 531019"/>
                <a:gd name="connsiteY22" fmla="*/ 64294 h 583406"/>
                <a:gd name="connsiteX23" fmla="*/ 4763 w 531019"/>
                <a:gd name="connsiteY23" fmla="*/ 45244 h 583406"/>
                <a:gd name="connsiteX24" fmla="*/ 0 w 531019"/>
                <a:gd name="connsiteY24" fmla="*/ 19050 h 583406"/>
                <a:gd name="connsiteX25" fmla="*/ 4763 w 531019"/>
                <a:gd name="connsiteY25" fmla="*/ 7144 h 583406"/>
                <a:gd name="connsiteX26" fmla="*/ 21432 w 531019"/>
                <a:gd name="connsiteY26" fmla="*/ 0 h 583406"/>
                <a:gd name="connsiteX27" fmla="*/ 80963 w 531019"/>
                <a:gd name="connsiteY27" fmla="*/ 23813 h 583406"/>
                <a:gd name="connsiteX28" fmla="*/ 211932 w 531019"/>
                <a:gd name="connsiteY28" fmla="*/ 71438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1019" h="583406">
                  <a:moveTo>
                    <a:pt x="211932" y="71438"/>
                  </a:moveTo>
                  <a:lnTo>
                    <a:pt x="347663" y="116681"/>
                  </a:lnTo>
                  <a:lnTo>
                    <a:pt x="402432" y="130969"/>
                  </a:lnTo>
                  <a:lnTo>
                    <a:pt x="438150" y="138113"/>
                  </a:lnTo>
                  <a:lnTo>
                    <a:pt x="464344" y="138113"/>
                  </a:lnTo>
                  <a:lnTo>
                    <a:pt x="488157" y="126206"/>
                  </a:lnTo>
                  <a:lnTo>
                    <a:pt x="507207" y="102394"/>
                  </a:lnTo>
                  <a:lnTo>
                    <a:pt x="521494" y="73819"/>
                  </a:lnTo>
                  <a:lnTo>
                    <a:pt x="531019" y="23813"/>
                  </a:lnTo>
                  <a:lnTo>
                    <a:pt x="516732" y="583406"/>
                  </a:lnTo>
                  <a:lnTo>
                    <a:pt x="495300" y="583406"/>
                  </a:lnTo>
                  <a:lnTo>
                    <a:pt x="481013" y="569119"/>
                  </a:lnTo>
                  <a:lnTo>
                    <a:pt x="466725" y="547688"/>
                  </a:lnTo>
                  <a:lnTo>
                    <a:pt x="461963" y="488156"/>
                  </a:lnTo>
                  <a:lnTo>
                    <a:pt x="447675" y="452438"/>
                  </a:lnTo>
                  <a:lnTo>
                    <a:pt x="411957" y="397669"/>
                  </a:lnTo>
                  <a:lnTo>
                    <a:pt x="369094" y="338138"/>
                  </a:lnTo>
                  <a:lnTo>
                    <a:pt x="333375" y="300038"/>
                  </a:lnTo>
                  <a:lnTo>
                    <a:pt x="297657" y="264319"/>
                  </a:lnTo>
                  <a:lnTo>
                    <a:pt x="238125" y="214313"/>
                  </a:lnTo>
                  <a:lnTo>
                    <a:pt x="159544" y="161925"/>
                  </a:lnTo>
                  <a:lnTo>
                    <a:pt x="69057" y="97631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80963" y="23813"/>
                  </a:lnTo>
                  <a:lnTo>
                    <a:pt x="211932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5FB86AC6-D3E7-425B-ABEF-A1BA60F82353}"/>
                </a:ext>
              </a:extLst>
            </p:cNvPr>
            <p:cNvSpPr/>
            <p:nvPr/>
          </p:nvSpPr>
          <p:spPr>
            <a:xfrm>
              <a:off x="6704013" y="3441700"/>
              <a:ext cx="444500" cy="2743200"/>
            </a:xfrm>
            <a:custGeom>
              <a:avLst/>
              <a:gdLst>
                <a:gd name="connsiteX0" fmla="*/ 165933 w 444843"/>
                <a:gd name="connsiteY0" fmla="*/ 1175658 h 2743200"/>
                <a:gd name="connsiteX1" fmla="*/ 165933 w 444843"/>
                <a:gd name="connsiteY1" fmla="*/ 935583 h 2743200"/>
                <a:gd name="connsiteX2" fmla="*/ 165933 w 444843"/>
                <a:gd name="connsiteY2" fmla="*/ 780241 h 2743200"/>
                <a:gd name="connsiteX3" fmla="*/ 165933 w 444843"/>
                <a:gd name="connsiteY3" fmla="*/ 360112 h 2743200"/>
                <a:gd name="connsiteX4" fmla="*/ 165933 w 444843"/>
                <a:gd name="connsiteY4" fmla="*/ 321276 h 2743200"/>
                <a:gd name="connsiteX5" fmla="*/ 162403 w 444843"/>
                <a:gd name="connsiteY5" fmla="*/ 282441 h 2743200"/>
                <a:gd name="connsiteX6" fmla="*/ 155342 w 444843"/>
                <a:gd name="connsiteY6" fmla="*/ 243605 h 2743200"/>
                <a:gd name="connsiteX7" fmla="*/ 141220 w 444843"/>
                <a:gd name="connsiteY7" fmla="*/ 197708 h 2743200"/>
                <a:gd name="connsiteX8" fmla="*/ 116506 w 444843"/>
                <a:gd name="connsiteY8" fmla="*/ 148281 h 2743200"/>
                <a:gd name="connsiteX9" fmla="*/ 84732 w 444843"/>
                <a:gd name="connsiteY9" fmla="*/ 102385 h 2743200"/>
                <a:gd name="connsiteX10" fmla="*/ 52957 w 444843"/>
                <a:gd name="connsiteY10" fmla="*/ 70610 h 2743200"/>
                <a:gd name="connsiteX11" fmla="*/ 0 w 444843"/>
                <a:gd name="connsiteY11" fmla="*/ 14122 h 2743200"/>
                <a:gd name="connsiteX12" fmla="*/ 247135 w 444843"/>
                <a:gd name="connsiteY12" fmla="*/ 0 h 2743200"/>
                <a:gd name="connsiteX13" fmla="*/ 314214 w 444843"/>
                <a:gd name="connsiteY13" fmla="*/ 67080 h 2743200"/>
                <a:gd name="connsiteX14" fmla="*/ 367172 w 444843"/>
                <a:gd name="connsiteY14" fmla="*/ 109446 h 2743200"/>
                <a:gd name="connsiteX15" fmla="*/ 413068 w 444843"/>
                <a:gd name="connsiteY15" fmla="*/ 144751 h 2743200"/>
                <a:gd name="connsiteX16" fmla="*/ 427190 w 444843"/>
                <a:gd name="connsiteY16" fmla="*/ 155342 h 2743200"/>
                <a:gd name="connsiteX17" fmla="*/ 434251 w 444843"/>
                <a:gd name="connsiteY17" fmla="*/ 169464 h 2743200"/>
                <a:gd name="connsiteX18" fmla="*/ 441312 w 444843"/>
                <a:gd name="connsiteY18" fmla="*/ 187117 h 2743200"/>
                <a:gd name="connsiteX19" fmla="*/ 444843 w 444843"/>
                <a:gd name="connsiteY19" fmla="*/ 236544 h 2743200"/>
                <a:gd name="connsiteX20" fmla="*/ 441312 w 444843"/>
                <a:gd name="connsiteY20" fmla="*/ 307154 h 2743200"/>
                <a:gd name="connsiteX21" fmla="*/ 434251 w 444843"/>
                <a:gd name="connsiteY21" fmla="*/ 353051 h 2743200"/>
                <a:gd name="connsiteX22" fmla="*/ 434251 w 444843"/>
                <a:gd name="connsiteY22" fmla="*/ 466027 h 2743200"/>
                <a:gd name="connsiteX23" fmla="*/ 437782 w 444843"/>
                <a:gd name="connsiteY23" fmla="*/ 635491 h 2743200"/>
                <a:gd name="connsiteX24" fmla="*/ 430721 w 444843"/>
                <a:gd name="connsiteY24" fmla="*/ 946175 h 2743200"/>
                <a:gd name="connsiteX25" fmla="*/ 420129 w 444843"/>
                <a:gd name="connsiteY25" fmla="*/ 1295695 h 2743200"/>
                <a:gd name="connsiteX26" fmla="*/ 406007 w 444843"/>
                <a:gd name="connsiteY26" fmla="*/ 1758190 h 2743200"/>
                <a:gd name="connsiteX27" fmla="*/ 402477 w 444843"/>
                <a:gd name="connsiteY27" fmla="*/ 1941776 h 2743200"/>
                <a:gd name="connsiteX28" fmla="*/ 395416 w 444843"/>
                <a:gd name="connsiteY28" fmla="*/ 2132424 h 2743200"/>
                <a:gd name="connsiteX29" fmla="*/ 391885 w 444843"/>
                <a:gd name="connsiteY29" fmla="*/ 2273644 h 2743200"/>
                <a:gd name="connsiteX30" fmla="*/ 391885 w 444843"/>
                <a:gd name="connsiteY30" fmla="*/ 2351315 h 2743200"/>
                <a:gd name="connsiteX31" fmla="*/ 374233 w 444843"/>
                <a:gd name="connsiteY31" fmla="*/ 2467821 h 2743200"/>
                <a:gd name="connsiteX32" fmla="*/ 349519 w 444843"/>
                <a:gd name="connsiteY32" fmla="*/ 2605511 h 2743200"/>
                <a:gd name="connsiteX33" fmla="*/ 324806 w 444843"/>
                <a:gd name="connsiteY33" fmla="*/ 2690243 h 2743200"/>
                <a:gd name="connsiteX34" fmla="*/ 300092 w 444843"/>
                <a:gd name="connsiteY34" fmla="*/ 2732609 h 2743200"/>
                <a:gd name="connsiteX35" fmla="*/ 282440 w 444843"/>
                <a:gd name="connsiteY35" fmla="*/ 2743200 h 2743200"/>
                <a:gd name="connsiteX36" fmla="*/ 257726 w 444843"/>
                <a:gd name="connsiteY36" fmla="*/ 2732609 h 2743200"/>
                <a:gd name="connsiteX37" fmla="*/ 236543 w 444843"/>
                <a:gd name="connsiteY37" fmla="*/ 2704365 h 2743200"/>
                <a:gd name="connsiteX38" fmla="*/ 204769 w 444843"/>
                <a:gd name="connsiteY38" fmla="*/ 2644346 h 2743200"/>
                <a:gd name="connsiteX39" fmla="*/ 190647 w 444843"/>
                <a:gd name="connsiteY39" fmla="*/ 2598450 h 2743200"/>
                <a:gd name="connsiteX40" fmla="*/ 190647 w 444843"/>
                <a:gd name="connsiteY40" fmla="*/ 2545492 h 2743200"/>
                <a:gd name="connsiteX41" fmla="*/ 183586 w 444843"/>
                <a:gd name="connsiteY41" fmla="*/ 2453699 h 2743200"/>
                <a:gd name="connsiteX42" fmla="*/ 172994 w 444843"/>
                <a:gd name="connsiteY42" fmla="*/ 2372498 h 2743200"/>
                <a:gd name="connsiteX43" fmla="*/ 169464 w 444843"/>
                <a:gd name="connsiteY43" fmla="*/ 2316010 h 2743200"/>
                <a:gd name="connsiteX44" fmla="*/ 165933 w 444843"/>
                <a:gd name="connsiteY44" fmla="*/ 2206564 h 2743200"/>
                <a:gd name="connsiteX45" fmla="*/ 165933 w 444843"/>
                <a:gd name="connsiteY45" fmla="*/ 1853514 h 2743200"/>
                <a:gd name="connsiteX46" fmla="*/ 165933 w 444843"/>
                <a:gd name="connsiteY46" fmla="*/ 1175658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44843" h="2743200">
                  <a:moveTo>
                    <a:pt x="165933" y="1175658"/>
                  </a:moveTo>
                  <a:lnTo>
                    <a:pt x="165933" y="935583"/>
                  </a:lnTo>
                  <a:lnTo>
                    <a:pt x="165933" y="780241"/>
                  </a:lnTo>
                  <a:lnTo>
                    <a:pt x="165933" y="360112"/>
                  </a:lnTo>
                  <a:lnTo>
                    <a:pt x="165933" y="321276"/>
                  </a:lnTo>
                  <a:lnTo>
                    <a:pt x="162403" y="282441"/>
                  </a:lnTo>
                  <a:lnTo>
                    <a:pt x="155342" y="243605"/>
                  </a:lnTo>
                  <a:lnTo>
                    <a:pt x="141220" y="197708"/>
                  </a:lnTo>
                  <a:lnTo>
                    <a:pt x="116506" y="148281"/>
                  </a:lnTo>
                  <a:lnTo>
                    <a:pt x="84732" y="102385"/>
                  </a:lnTo>
                  <a:lnTo>
                    <a:pt x="52957" y="70610"/>
                  </a:lnTo>
                  <a:lnTo>
                    <a:pt x="0" y="14122"/>
                  </a:lnTo>
                  <a:lnTo>
                    <a:pt x="247135" y="0"/>
                  </a:lnTo>
                  <a:lnTo>
                    <a:pt x="314214" y="67080"/>
                  </a:lnTo>
                  <a:lnTo>
                    <a:pt x="367172" y="109446"/>
                  </a:lnTo>
                  <a:lnTo>
                    <a:pt x="413068" y="144751"/>
                  </a:lnTo>
                  <a:lnTo>
                    <a:pt x="427190" y="155342"/>
                  </a:lnTo>
                  <a:lnTo>
                    <a:pt x="434251" y="169464"/>
                  </a:lnTo>
                  <a:lnTo>
                    <a:pt x="441312" y="187117"/>
                  </a:lnTo>
                  <a:lnTo>
                    <a:pt x="444843" y="236544"/>
                  </a:lnTo>
                  <a:lnTo>
                    <a:pt x="441312" y="307154"/>
                  </a:lnTo>
                  <a:lnTo>
                    <a:pt x="434251" y="353051"/>
                  </a:lnTo>
                  <a:lnTo>
                    <a:pt x="434251" y="466027"/>
                  </a:lnTo>
                  <a:lnTo>
                    <a:pt x="437782" y="635491"/>
                  </a:lnTo>
                  <a:lnTo>
                    <a:pt x="430721" y="946175"/>
                  </a:lnTo>
                  <a:lnTo>
                    <a:pt x="420129" y="1295695"/>
                  </a:lnTo>
                  <a:lnTo>
                    <a:pt x="406007" y="1758190"/>
                  </a:lnTo>
                  <a:cubicBezTo>
                    <a:pt x="404830" y="1819385"/>
                    <a:pt x="403654" y="1880581"/>
                    <a:pt x="402477" y="1941776"/>
                  </a:cubicBezTo>
                  <a:lnTo>
                    <a:pt x="395416" y="2132424"/>
                  </a:lnTo>
                  <a:lnTo>
                    <a:pt x="391885" y="2273644"/>
                  </a:lnTo>
                  <a:lnTo>
                    <a:pt x="391885" y="2351315"/>
                  </a:lnTo>
                  <a:lnTo>
                    <a:pt x="374233" y="2467821"/>
                  </a:lnTo>
                  <a:lnTo>
                    <a:pt x="349519" y="2605511"/>
                  </a:lnTo>
                  <a:lnTo>
                    <a:pt x="324806" y="2690243"/>
                  </a:lnTo>
                  <a:lnTo>
                    <a:pt x="300092" y="2732609"/>
                  </a:lnTo>
                  <a:lnTo>
                    <a:pt x="282440" y="2743200"/>
                  </a:lnTo>
                  <a:lnTo>
                    <a:pt x="257726" y="2732609"/>
                  </a:lnTo>
                  <a:lnTo>
                    <a:pt x="236543" y="2704365"/>
                  </a:lnTo>
                  <a:lnTo>
                    <a:pt x="204769" y="2644346"/>
                  </a:lnTo>
                  <a:lnTo>
                    <a:pt x="190647" y="2598450"/>
                  </a:lnTo>
                  <a:lnTo>
                    <a:pt x="190647" y="2545492"/>
                  </a:lnTo>
                  <a:lnTo>
                    <a:pt x="183586" y="2453699"/>
                  </a:lnTo>
                  <a:lnTo>
                    <a:pt x="172994" y="2372498"/>
                  </a:lnTo>
                  <a:lnTo>
                    <a:pt x="169464" y="2316010"/>
                  </a:lnTo>
                  <a:lnTo>
                    <a:pt x="165933" y="2206564"/>
                  </a:lnTo>
                  <a:lnTo>
                    <a:pt x="165933" y="1853514"/>
                  </a:lnTo>
                  <a:lnTo>
                    <a:pt x="165933" y="11756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7782535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2646A86-55EB-4496-97CF-16DE86029B08}"/>
              </a:ext>
            </a:extLst>
          </p:cNvPr>
          <p:cNvSpPr/>
          <p:nvPr/>
        </p:nvSpPr>
        <p:spPr>
          <a:xfrm>
            <a:off x="3684591" y="2519362"/>
            <a:ext cx="2024062" cy="623888"/>
          </a:xfrm>
          <a:custGeom>
            <a:avLst/>
            <a:gdLst>
              <a:gd name="connsiteX0" fmla="*/ 1754981 w 2024062"/>
              <a:gd name="connsiteY0" fmla="*/ 247650 h 623888"/>
              <a:gd name="connsiteX1" fmla="*/ 1459706 w 2024062"/>
              <a:gd name="connsiteY1" fmla="*/ 295275 h 623888"/>
              <a:gd name="connsiteX2" fmla="*/ 1181100 w 2024062"/>
              <a:gd name="connsiteY2" fmla="*/ 390525 h 623888"/>
              <a:gd name="connsiteX3" fmla="*/ 871537 w 2024062"/>
              <a:gd name="connsiteY3" fmla="*/ 490538 h 623888"/>
              <a:gd name="connsiteX4" fmla="*/ 611981 w 2024062"/>
              <a:gd name="connsiteY4" fmla="*/ 569119 h 623888"/>
              <a:gd name="connsiteX5" fmla="*/ 402431 w 2024062"/>
              <a:gd name="connsiteY5" fmla="*/ 623888 h 623888"/>
              <a:gd name="connsiteX6" fmla="*/ 383381 w 2024062"/>
              <a:gd name="connsiteY6" fmla="*/ 623888 h 623888"/>
              <a:gd name="connsiteX7" fmla="*/ 352425 w 2024062"/>
              <a:gd name="connsiteY7" fmla="*/ 621506 h 623888"/>
              <a:gd name="connsiteX8" fmla="*/ 321469 w 2024062"/>
              <a:gd name="connsiteY8" fmla="*/ 611981 h 623888"/>
              <a:gd name="connsiteX9" fmla="*/ 285750 w 2024062"/>
              <a:gd name="connsiteY9" fmla="*/ 592931 h 623888"/>
              <a:gd name="connsiteX10" fmla="*/ 238125 w 2024062"/>
              <a:gd name="connsiteY10" fmla="*/ 564356 h 623888"/>
              <a:gd name="connsiteX11" fmla="*/ 176212 w 2024062"/>
              <a:gd name="connsiteY11" fmla="*/ 514350 h 623888"/>
              <a:gd name="connsiteX12" fmla="*/ 95250 w 2024062"/>
              <a:gd name="connsiteY12" fmla="*/ 435769 h 623888"/>
              <a:gd name="connsiteX13" fmla="*/ 35719 w 2024062"/>
              <a:gd name="connsiteY13" fmla="*/ 369094 h 623888"/>
              <a:gd name="connsiteX14" fmla="*/ 19050 w 2024062"/>
              <a:gd name="connsiteY14" fmla="*/ 345281 h 623888"/>
              <a:gd name="connsiteX15" fmla="*/ 9525 w 2024062"/>
              <a:gd name="connsiteY15" fmla="*/ 326231 h 623888"/>
              <a:gd name="connsiteX16" fmla="*/ 0 w 2024062"/>
              <a:gd name="connsiteY16" fmla="*/ 304800 h 623888"/>
              <a:gd name="connsiteX17" fmla="*/ 2381 w 2024062"/>
              <a:gd name="connsiteY17" fmla="*/ 285750 h 623888"/>
              <a:gd name="connsiteX18" fmla="*/ 9525 w 2024062"/>
              <a:gd name="connsiteY18" fmla="*/ 276225 h 623888"/>
              <a:gd name="connsiteX19" fmla="*/ 23812 w 2024062"/>
              <a:gd name="connsiteY19" fmla="*/ 271463 h 623888"/>
              <a:gd name="connsiteX20" fmla="*/ 40481 w 2024062"/>
              <a:gd name="connsiteY20" fmla="*/ 276225 h 623888"/>
              <a:gd name="connsiteX21" fmla="*/ 90487 w 2024062"/>
              <a:gd name="connsiteY21" fmla="*/ 309563 h 623888"/>
              <a:gd name="connsiteX22" fmla="*/ 116681 w 2024062"/>
              <a:gd name="connsiteY22" fmla="*/ 330994 h 623888"/>
              <a:gd name="connsiteX23" fmla="*/ 152400 w 2024062"/>
              <a:gd name="connsiteY23" fmla="*/ 352425 h 623888"/>
              <a:gd name="connsiteX24" fmla="*/ 192881 w 2024062"/>
              <a:gd name="connsiteY24" fmla="*/ 371475 h 623888"/>
              <a:gd name="connsiteX25" fmla="*/ 233362 w 2024062"/>
              <a:gd name="connsiteY25" fmla="*/ 383381 h 623888"/>
              <a:gd name="connsiteX26" fmla="*/ 285750 w 2024062"/>
              <a:gd name="connsiteY26" fmla="*/ 392906 h 623888"/>
              <a:gd name="connsiteX27" fmla="*/ 321469 w 2024062"/>
              <a:gd name="connsiteY27" fmla="*/ 392906 h 623888"/>
              <a:gd name="connsiteX28" fmla="*/ 388144 w 2024062"/>
              <a:gd name="connsiteY28" fmla="*/ 383381 h 623888"/>
              <a:gd name="connsiteX29" fmla="*/ 640556 w 2024062"/>
              <a:gd name="connsiteY29" fmla="*/ 323850 h 623888"/>
              <a:gd name="connsiteX30" fmla="*/ 926306 w 2024062"/>
              <a:gd name="connsiteY30" fmla="*/ 252413 h 623888"/>
              <a:gd name="connsiteX31" fmla="*/ 1121569 w 2024062"/>
              <a:gd name="connsiteY31" fmla="*/ 197644 h 623888"/>
              <a:gd name="connsiteX32" fmla="*/ 1293019 w 2024062"/>
              <a:gd name="connsiteY32" fmla="*/ 147638 h 623888"/>
              <a:gd name="connsiteX33" fmla="*/ 1462087 w 2024062"/>
              <a:gd name="connsiteY33" fmla="*/ 95250 h 623888"/>
              <a:gd name="connsiteX34" fmla="*/ 1545431 w 2024062"/>
              <a:gd name="connsiteY34" fmla="*/ 80963 h 623888"/>
              <a:gd name="connsiteX35" fmla="*/ 1645444 w 2024062"/>
              <a:gd name="connsiteY35" fmla="*/ 59531 h 623888"/>
              <a:gd name="connsiteX36" fmla="*/ 1724025 w 2024062"/>
              <a:gd name="connsiteY36" fmla="*/ 35719 h 623888"/>
              <a:gd name="connsiteX37" fmla="*/ 1802606 w 2024062"/>
              <a:gd name="connsiteY37" fmla="*/ 0 h 623888"/>
              <a:gd name="connsiteX38" fmla="*/ 1819275 w 2024062"/>
              <a:gd name="connsiteY38" fmla="*/ 0 h 623888"/>
              <a:gd name="connsiteX39" fmla="*/ 1866900 w 2024062"/>
              <a:gd name="connsiteY39" fmla="*/ 14288 h 623888"/>
              <a:gd name="connsiteX40" fmla="*/ 1926431 w 2024062"/>
              <a:gd name="connsiteY40" fmla="*/ 38100 h 623888"/>
              <a:gd name="connsiteX41" fmla="*/ 1974056 w 2024062"/>
              <a:gd name="connsiteY41" fmla="*/ 66675 h 623888"/>
              <a:gd name="connsiteX42" fmla="*/ 2005012 w 2024062"/>
              <a:gd name="connsiteY42" fmla="*/ 88106 h 623888"/>
              <a:gd name="connsiteX43" fmla="*/ 2016919 w 2024062"/>
              <a:gd name="connsiteY43" fmla="*/ 109538 h 623888"/>
              <a:gd name="connsiteX44" fmla="*/ 2024062 w 2024062"/>
              <a:gd name="connsiteY44" fmla="*/ 145256 h 623888"/>
              <a:gd name="connsiteX45" fmla="*/ 2021681 w 2024062"/>
              <a:gd name="connsiteY45" fmla="*/ 164306 h 623888"/>
              <a:gd name="connsiteX46" fmla="*/ 2014537 w 2024062"/>
              <a:gd name="connsiteY46" fmla="*/ 188119 h 623888"/>
              <a:gd name="connsiteX47" fmla="*/ 1997869 w 2024062"/>
              <a:gd name="connsiteY47" fmla="*/ 202406 h 623888"/>
              <a:gd name="connsiteX48" fmla="*/ 1940719 w 2024062"/>
              <a:gd name="connsiteY48" fmla="*/ 221456 h 623888"/>
              <a:gd name="connsiteX49" fmla="*/ 1754981 w 2024062"/>
              <a:gd name="connsiteY49" fmla="*/ 247650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24062" h="623888">
                <a:moveTo>
                  <a:pt x="1754981" y="247650"/>
                </a:moveTo>
                <a:lnTo>
                  <a:pt x="1459706" y="295275"/>
                </a:lnTo>
                <a:lnTo>
                  <a:pt x="1181100" y="390525"/>
                </a:lnTo>
                <a:lnTo>
                  <a:pt x="871537" y="490538"/>
                </a:lnTo>
                <a:lnTo>
                  <a:pt x="611981" y="569119"/>
                </a:lnTo>
                <a:lnTo>
                  <a:pt x="402431" y="623888"/>
                </a:lnTo>
                <a:lnTo>
                  <a:pt x="383381" y="623888"/>
                </a:lnTo>
                <a:lnTo>
                  <a:pt x="352425" y="621506"/>
                </a:lnTo>
                <a:lnTo>
                  <a:pt x="321469" y="611981"/>
                </a:lnTo>
                <a:lnTo>
                  <a:pt x="285750" y="592931"/>
                </a:lnTo>
                <a:lnTo>
                  <a:pt x="238125" y="564356"/>
                </a:lnTo>
                <a:lnTo>
                  <a:pt x="176212" y="514350"/>
                </a:lnTo>
                <a:lnTo>
                  <a:pt x="95250" y="435769"/>
                </a:lnTo>
                <a:lnTo>
                  <a:pt x="35719" y="369094"/>
                </a:lnTo>
                <a:lnTo>
                  <a:pt x="19050" y="345281"/>
                </a:lnTo>
                <a:lnTo>
                  <a:pt x="9525" y="326231"/>
                </a:lnTo>
                <a:lnTo>
                  <a:pt x="0" y="304800"/>
                </a:lnTo>
                <a:lnTo>
                  <a:pt x="2381" y="285750"/>
                </a:lnTo>
                <a:lnTo>
                  <a:pt x="9525" y="276225"/>
                </a:lnTo>
                <a:lnTo>
                  <a:pt x="23812" y="271463"/>
                </a:lnTo>
                <a:lnTo>
                  <a:pt x="40481" y="276225"/>
                </a:lnTo>
                <a:lnTo>
                  <a:pt x="90487" y="309563"/>
                </a:lnTo>
                <a:lnTo>
                  <a:pt x="116681" y="330994"/>
                </a:lnTo>
                <a:lnTo>
                  <a:pt x="152400" y="352425"/>
                </a:lnTo>
                <a:lnTo>
                  <a:pt x="192881" y="371475"/>
                </a:lnTo>
                <a:lnTo>
                  <a:pt x="233362" y="383381"/>
                </a:lnTo>
                <a:lnTo>
                  <a:pt x="285750" y="392906"/>
                </a:lnTo>
                <a:lnTo>
                  <a:pt x="321469" y="392906"/>
                </a:lnTo>
                <a:lnTo>
                  <a:pt x="388144" y="383381"/>
                </a:lnTo>
                <a:lnTo>
                  <a:pt x="640556" y="323850"/>
                </a:lnTo>
                <a:lnTo>
                  <a:pt x="926306" y="252413"/>
                </a:lnTo>
                <a:lnTo>
                  <a:pt x="1121569" y="197644"/>
                </a:lnTo>
                <a:lnTo>
                  <a:pt x="1293019" y="147638"/>
                </a:lnTo>
                <a:lnTo>
                  <a:pt x="1462087" y="95250"/>
                </a:lnTo>
                <a:lnTo>
                  <a:pt x="1545431" y="80963"/>
                </a:lnTo>
                <a:lnTo>
                  <a:pt x="1645444" y="59531"/>
                </a:lnTo>
                <a:lnTo>
                  <a:pt x="1724025" y="35719"/>
                </a:lnTo>
                <a:lnTo>
                  <a:pt x="1802606" y="0"/>
                </a:lnTo>
                <a:lnTo>
                  <a:pt x="1819275" y="0"/>
                </a:lnTo>
                <a:lnTo>
                  <a:pt x="1866900" y="14288"/>
                </a:lnTo>
                <a:lnTo>
                  <a:pt x="1926431" y="38100"/>
                </a:lnTo>
                <a:lnTo>
                  <a:pt x="1974056" y="66675"/>
                </a:lnTo>
                <a:lnTo>
                  <a:pt x="2005012" y="88106"/>
                </a:lnTo>
                <a:lnTo>
                  <a:pt x="2016919" y="109538"/>
                </a:lnTo>
                <a:lnTo>
                  <a:pt x="2024062" y="145256"/>
                </a:lnTo>
                <a:lnTo>
                  <a:pt x="2021681" y="164306"/>
                </a:lnTo>
                <a:lnTo>
                  <a:pt x="2014537" y="188119"/>
                </a:lnTo>
                <a:lnTo>
                  <a:pt x="1997869" y="202406"/>
                </a:lnTo>
                <a:lnTo>
                  <a:pt x="1940719" y="221456"/>
                </a:lnTo>
                <a:lnTo>
                  <a:pt x="1754981" y="247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6251899-41C2-47EF-993B-8FFAEE72F2E1}"/>
              </a:ext>
            </a:extLst>
          </p:cNvPr>
          <p:cNvSpPr/>
          <p:nvPr/>
        </p:nvSpPr>
        <p:spPr>
          <a:xfrm>
            <a:off x="5829302" y="2406651"/>
            <a:ext cx="2393950" cy="541337"/>
          </a:xfrm>
          <a:custGeom>
            <a:avLst/>
            <a:gdLst>
              <a:gd name="connsiteX0" fmla="*/ 1640681 w 2393156"/>
              <a:gd name="connsiteY0" fmla="*/ 314325 h 540544"/>
              <a:gd name="connsiteX1" fmla="*/ 1257300 w 2393156"/>
              <a:gd name="connsiteY1" fmla="*/ 364332 h 540544"/>
              <a:gd name="connsiteX2" fmla="*/ 1069181 w 2393156"/>
              <a:gd name="connsiteY2" fmla="*/ 397669 h 540544"/>
              <a:gd name="connsiteX3" fmla="*/ 871538 w 2393156"/>
              <a:gd name="connsiteY3" fmla="*/ 428625 h 540544"/>
              <a:gd name="connsiteX4" fmla="*/ 731044 w 2393156"/>
              <a:gd name="connsiteY4" fmla="*/ 457200 h 540544"/>
              <a:gd name="connsiteX5" fmla="*/ 566738 w 2393156"/>
              <a:gd name="connsiteY5" fmla="*/ 492919 h 540544"/>
              <a:gd name="connsiteX6" fmla="*/ 466725 w 2393156"/>
              <a:gd name="connsiteY6" fmla="*/ 519113 h 540544"/>
              <a:gd name="connsiteX7" fmla="*/ 431006 w 2393156"/>
              <a:gd name="connsiteY7" fmla="*/ 531019 h 540544"/>
              <a:gd name="connsiteX8" fmla="*/ 404813 w 2393156"/>
              <a:gd name="connsiteY8" fmla="*/ 535782 h 540544"/>
              <a:gd name="connsiteX9" fmla="*/ 359569 w 2393156"/>
              <a:gd name="connsiteY9" fmla="*/ 540544 h 540544"/>
              <a:gd name="connsiteX10" fmla="*/ 328613 w 2393156"/>
              <a:gd name="connsiteY10" fmla="*/ 535782 h 540544"/>
              <a:gd name="connsiteX11" fmla="*/ 307181 w 2393156"/>
              <a:gd name="connsiteY11" fmla="*/ 531019 h 540544"/>
              <a:gd name="connsiteX12" fmla="*/ 285750 w 2393156"/>
              <a:gd name="connsiteY12" fmla="*/ 523875 h 540544"/>
              <a:gd name="connsiteX13" fmla="*/ 242888 w 2393156"/>
              <a:gd name="connsiteY13" fmla="*/ 500063 h 540544"/>
              <a:gd name="connsiteX14" fmla="*/ 176213 w 2393156"/>
              <a:gd name="connsiteY14" fmla="*/ 450057 h 540544"/>
              <a:gd name="connsiteX15" fmla="*/ 116681 w 2393156"/>
              <a:gd name="connsiteY15" fmla="*/ 395288 h 540544"/>
              <a:gd name="connsiteX16" fmla="*/ 50006 w 2393156"/>
              <a:gd name="connsiteY16" fmla="*/ 319088 h 540544"/>
              <a:gd name="connsiteX17" fmla="*/ 16669 w 2393156"/>
              <a:gd name="connsiteY17" fmla="*/ 276225 h 540544"/>
              <a:gd name="connsiteX18" fmla="*/ 4763 w 2393156"/>
              <a:gd name="connsiteY18" fmla="*/ 257175 h 540544"/>
              <a:gd name="connsiteX19" fmla="*/ 0 w 2393156"/>
              <a:gd name="connsiteY19" fmla="*/ 230982 h 540544"/>
              <a:gd name="connsiteX20" fmla="*/ 0 w 2393156"/>
              <a:gd name="connsiteY20" fmla="*/ 216694 h 540544"/>
              <a:gd name="connsiteX21" fmla="*/ 4763 w 2393156"/>
              <a:gd name="connsiteY21" fmla="*/ 204788 h 540544"/>
              <a:gd name="connsiteX22" fmla="*/ 23813 w 2393156"/>
              <a:gd name="connsiteY22" fmla="*/ 202407 h 540544"/>
              <a:gd name="connsiteX23" fmla="*/ 57150 w 2393156"/>
              <a:gd name="connsiteY23" fmla="*/ 216694 h 540544"/>
              <a:gd name="connsiteX24" fmla="*/ 142875 w 2393156"/>
              <a:gd name="connsiteY24" fmla="*/ 261938 h 540544"/>
              <a:gd name="connsiteX25" fmla="*/ 207169 w 2393156"/>
              <a:gd name="connsiteY25" fmla="*/ 295275 h 540544"/>
              <a:gd name="connsiteX26" fmla="*/ 269081 w 2393156"/>
              <a:gd name="connsiteY26" fmla="*/ 316707 h 540544"/>
              <a:gd name="connsiteX27" fmla="*/ 330994 w 2393156"/>
              <a:gd name="connsiteY27" fmla="*/ 333375 h 540544"/>
              <a:gd name="connsiteX28" fmla="*/ 371475 w 2393156"/>
              <a:gd name="connsiteY28" fmla="*/ 335757 h 540544"/>
              <a:gd name="connsiteX29" fmla="*/ 423863 w 2393156"/>
              <a:gd name="connsiteY29" fmla="*/ 323850 h 540544"/>
              <a:gd name="connsiteX30" fmla="*/ 711994 w 2393156"/>
              <a:gd name="connsiteY30" fmla="*/ 266700 h 540544"/>
              <a:gd name="connsiteX31" fmla="*/ 1069181 w 2393156"/>
              <a:gd name="connsiteY31" fmla="*/ 195263 h 540544"/>
              <a:gd name="connsiteX32" fmla="*/ 1250156 w 2393156"/>
              <a:gd name="connsiteY32" fmla="*/ 159544 h 540544"/>
              <a:gd name="connsiteX33" fmla="*/ 1412081 w 2393156"/>
              <a:gd name="connsiteY33" fmla="*/ 133350 h 540544"/>
              <a:gd name="connsiteX34" fmla="*/ 1571625 w 2393156"/>
              <a:gd name="connsiteY34" fmla="*/ 109538 h 540544"/>
              <a:gd name="connsiteX35" fmla="*/ 1766888 w 2393156"/>
              <a:gd name="connsiteY35" fmla="*/ 85725 h 540544"/>
              <a:gd name="connsiteX36" fmla="*/ 2043113 w 2393156"/>
              <a:gd name="connsiteY36" fmla="*/ 0 h 540544"/>
              <a:gd name="connsiteX37" fmla="*/ 2074069 w 2393156"/>
              <a:gd name="connsiteY37" fmla="*/ 0 h 540544"/>
              <a:gd name="connsiteX38" fmla="*/ 2147888 w 2393156"/>
              <a:gd name="connsiteY38" fmla="*/ 14288 h 540544"/>
              <a:gd name="connsiteX39" fmla="*/ 2212181 w 2393156"/>
              <a:gd name="connsiteY39" fmla="*/ 33338 h 540544"/>
              <a:gd name="connsiteX40" fmla="*/ 2266950 w 2393156"/>
              <a:gd name="connsiteY40" fmla="*/ 52388 h 540544"/>
              <a:gd name="connsiteX41" fmla="*/ 2314575 w 2393156"/>
              <a:gd name="connsiteY41" fmla="*/ 76200 h 540544"/>
              <a:gd name="connsiteX42" fmla="*/ 2338388 w 2393156"/>
              <a:gd name="connsiteY42" fmla="*/ 90488 h 540544"/>
              <a:gd name="connsiteX43" fmla="*/ 2369344 w 2393156"/>
              <a:gd name="connsiteY43" fmla="*/ 119063 h 540544"/>
              <a:gd name="connsiteX44" fmla="*/ 2381250 w 2393156"/>
              <a:gd name="connsiteY44" fmla="*/ 135732 h 540544"/>
              <a:gd name="connsiteX45" fmla="*/ 2390775 w 2393156"/>
              <a:gd name="connsiteY45" fmla="*/ 157163 h 540544"/>
              <a:gd name="connsiteX46" fmla="*/ 2393156 w 2393156"/>
              <a:gd name="connsiteY46" fmla="*/ 178594 h 540544"/>
              <a:gd name="connsiteX47" fmla="*/ 2383631 w 2393156"/>
              <a:gd name="connsiteY47" fmla="*/ 195263 h 540544"/>
              <a:gd name="connsiteX48" fmla="*/ 2362200 w 2393156"/>
              <a:gd name="connsiteY48" fmla="*/ 214313 h 540544"/>
              <a:gd name="connsiteX49" fmla="*/ 2319338 w 2393156"/>
              <a:gd name="connsiteY49" fmla="*/ 230982 h 540544"/>
              <a:gd name="connsiteX50" fmla="*/ 2164556 w 2393156"/>
              <a:gd name="connsiteY50" fmla="*/ 254794 h 540544"/>
              <a:gd name="connsiteX51" fmla="*/ 2019300 w 2393156"/>
              <a:gd name="connsiteY51" fmla="*/ 273844 h 540544"/>
              <a:gd name="connsiteX52" fmla="*/ 1640681 w 2393156"/>
              <a:gd name="connsiteY52" fmla="*/ 31432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93156" h="540544">
                <a:moveTo>
                  <a:pt x="1640681" y="314325"/>
                </a:moveTo>
                <a:lnTo>
                  <a:pt x="1257300" y="364332"/>
                </a:lnTo>
                <a:lnTo>
                  <a:pt x="1069181" y="397669"/>
                </a:lnTo>
                <a:lnTo>
                  <a:pt x="871538" y="428625"/>
                </a:lnTo>
                <a:lnTo>
                  <a:pt x="731044" y="457200"/>
                </a:lnTo>
                <a:lnTo>
                  <a:pt x="566738" y="492919"/>
                </a:lnTo>
                <a:lnTo>
                  <a:pt x="466725" y="519113"/>
                </a:lnTo>
                <a:lnTo>
                  <a:pt x="431006" y="531019"/>
                </a:lnTo>
                <a:lnTo>
                  <a:pt x="404813" y="535782"/>
                </a:lnTo>
                <a:lnTo>
                  <a:pt x="359569" y="540544"/>
                </a:lnTo>
                <a:lnTo>
                  <a:pt x="328613" y="535782"/>
                </a:lnTo>
                <a:lnTo>
                  <a:pt x="307181" y="531019"/>
                </a:lnTo>
                <a:lnTo>
                  <a:pt x="285750" y="523875"/>
                </a:lnTo>
                <a:lnTo>
                  <a:pt x="242888" y="500063"/>
                </a:lnTo>
                <a:lnTo>
                  <a:pt x="176213" y="450057"/>
                </a:lnTo>
                <a:lnTo>
                  <a:pt x="116681" y="395288"/>
                </a:lnTo>
                <a:lnTo>
                  <a:pt x="50006" y="319088"/>
                </a:lnTo>
                <a:lnTo>
                  <a:pt x="16669" y="276225"/>
                </a:lnTo>
                <a:lnTo>
                  <a:pt x="4763" y="257175"/>
                </a:lnTo>
                <a:lnTo>
                  <a:pt x="0" y="230982"/>
                </a:lnTo>
                <a:lnTo>
                  <a:pt x="0" y="216694"/>
                </a:lnTo>
                <a:lnTo>
                  <a:pt x="4763" y="204788"/>
                </a:lnTo>
                <a:lnTo>
                  <a:pt x="23813" y="202407"/>
                </a:lnTo>
                <a:lnTo>
                  <a:pt x="57150" y="216694"/>
                </a:lnTo>
                <a:lnTo>
                  <a:pt x="142875" y="261938"/>
                </a:lnTo>
                <a:lnTo>
                  <a:pt x="207169" y="295275"/>
                </a:lnTo>
                <a:lnTo>
                  <a:pt x="269081" y="316707"/>
                </a:lnTo>
                <a:lnTo>
                  <a:pt x="330994" y="333375"/>
                </a:lnTo>
                <a:lnTo>
                  <a:pt x="371475" y="335757"/>
                </a:lnTo>
                <a:lnTo>
                  <a:pt x="423863" y="323850"/>
                </a:lnTo>
                <a:lnTo>
                  <a:pt x="711994" y="266700"/>
                </a:lnTo>
                <a:lnTo>
                  <a:pt x="1069181" y="195263"/>
                </a:lnTo>
                <a:lnTo>
                  <a:pt x="1250156" y="159544"/>
                </a:lnTo>
                <a:lnTo>
                  <a:pt x="1412081" y="133350"/>
                </a:lnTo>
                <a:lnTo>
                  <a:pt x="1571625" y="109538"/>
                </a:lnTo>
                <a:lnTo>
                  <a:pt x="1766888" y="85725"/>
                </a:lnTo>
                <a:lnTo>
                  <a:pt x="2043113" y="0"/>
                </a:lnTo>
                <a:lnTo>
                  <a:pt x="2074069" y="0"/>
                </a:lnTo>
                <a:lnTo>
                  <a:pt x="2147888" y="14288"/>
                </a:lnTo>
                <a:lnTo>
                  <a:pt x="2212181" y="33338"/>
                </a:lnTo>
                <a:lnTo>
                  <a:pt x="2266950" y="52388"/>
                </a:lnTo>
                <a:lnTo>
                  <a:pt x="2314575" y="76200"/>
                </a:lnTo>
                <a:lnTo>
                  <a:pt x="2338388" y="90488"/>
                </a:lnTo>
                <a:lnTo>
                  <a:pt x="2369344" y="119063"/>
                </a:lnTo>
                <a:lnTo>
                  <a:pt x="2381250" y="135732"/>
                </a:lnTo>
                <a:lnTo>
                  <a:pt x="2390775" y="157163"/>
                </a:lnTo>
                <a:lnTo>
                  <a:pt x="2393156" y="178594"/>
                </a:lnTo>
                <a:lnTo>
                  <a:pt x="2383631" y="195263"/>
                </a:lnTo>
                <a:lnTo>
                  <a:pt x="2362200" y="214313"/>
                </a:lnTo>
                <a:lnTo>
                  <a:pt x="2319338" y="230982"/>
                </a:lnTo>
                <a:lnTo>
                  <a:pt x="2164556" y="254794"/>
                </a:lnTo>
                <a:lnTo>
                  <a:pt x="2019300" y="273844"/>
                </a:lnTo>
                <a:lnTo>
                  <a:pt x="1640681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C395998-9D02-439D-94A6-FF461EED1D22}"/>
              </a:ext>
            </a:extLst>
          </p:cNvPr>
          <p:cNvSpPr/>
          <p:nvPr/>
        </p:nvSpPr>
        <p:spPr>
          <a:xfrm rot="16200000">
            <a:off x="2855916" y="3376613"/>
            <a:ext cx="4268788" cy="585787"/>
          </a:xfrm>
          <a:custGeom>
            <a:avLst/>
            <a:gdLst>
              <a:gd name="connsiteX0" fmla="*/ 1835861 w 4268377"/>
              <a:gd name="connsiteY0" fmla="*/ 420130 h 586063"/>
              <a:gd name="connsiteX1" fmla="*/ 1398079 w 4268377"/>
              <a:gd name="connsiteY1" fmla="*/ 409538 h 586063"/>
              <a:gd name="connsiteX2" fmla="*/ 1034437 w 4268377"/>
              <a:gd name="connsiteY2" fmla="*/ 406008 h 586063"/>
              <a:gd name="connsiteX3" fmla="*/ 656673 w 4268377"/>
              <a:gd name="connsiteY3" fmla="*/ 409538 h 586063"/>
              <a:gd name="connsiteX4" fmla="*/ 427191 w 4268377"/>
              <a:gd name="connsiteY4" fmla="*/ 409538 h 586063"/>
              <a:gd name="connsiteX5" fmla="*/ 349520 w 4268377"/>
              <a:gd name="connsiteY5" fmla="*/ 409538 h 586063"/>
              <a:gd name="connsiteX6" fmla="*/ 257727 w 4268377"/>
              <a:gd name="connsiteY6" fmla="*/ 398947 h 586063"/>
              <a:gd name="connsiteX7" fmla="*/ 172994 w 4268377"/>
              <a:gd name="connsiteY7" fmla="*/ 377764 h 586063"/>
              <a:gd name="connsiteX8" fmla="*/ 88262 w 4268377"/>
              <a:gd name="connsiteY8" fmla="*/ 349520 h 586063"/>
              <a:gd name="connsiteX9" fmla="*/ 35305 w 4268377"/>
              <a:gd name="connsiteY9" fmla="*/ 324806 h 586063"/>
              <a:gd name="connsiteX10" fmla="*/ 14122 w 4268377"/>
              <a:gd name="connsiteY10" fmla="*/ 310684 h 586063"/>
              <a:gd name="connsiteX11" fmla="*/ 7061 w 4268377"/>
              <a:gd name="connsiteY11" fmla="*/ 296562 h 586063"/>
              <a:gd name="connsiteX12" fmla="*/ 0 w 4268377"/>
              <a:gd name="connsiteY12" fmla="*/ 275379 h 586063"/>
              <a:gd name="connsiteX13" fmla="*/ 7061 w 4268377"/>
              <a:gd name="connsiteY13" fmla="*/ 243605 h 586063"/>
              <a:gd name="connsiteX14" fmla="*/ 28244 w 4268377"/>
              <a:gd name="connsiteY14" fmla="*/ 204769 h 586063"/>
              <a:gd name="connsiteX15" fmla="*/ 60018 w 4268377"/>
              <a:gd name="connsiteY15" fmla="*/ 180056 h 586063"/>
              <a:gd name="connsiteX16" fmla="*/ 84732 w 4268377"/>
              <a:gd name="connsiteY16" fmla="*/ 165934 h 586063"/>
              <a:gd name="connsiteX17" fmla="*/ 141220 w 4268377"/>
              <a:gd name="connsiteY17" fmla="*/ 148281 h 586063"/>
              <a:gd name="connsiteX18" fmla="*/ 208299 w 4268377"/>
              <a:gd name="connsiteY18" fmla="*/ 130629 h 586063"/>
              <a:gd name="connsiteX19" fmla="*/ 321276 w 4268377"/>
              <a:gd name="connsiteY19" fmla="*/ 120037 h 586063"/>
              <a:gd name="connsiteX20" fmla="*/ 416599 w 4268377"/>
              <a:gd name="connsiteY20" fmla="*/ 116507 h 586063"/>
              <a:gd name="connsiteX21" fmla="*/ 526045 w 4268377"/>
              <a:gd name="connsiteY21" fmla="*/ 134159 h 586063"/>
              <a:gd name="connsiteX22" fmla="*/ 727283 w 4268377"/>
              <a:gd name="connsiteY22" fmla="*/ 162403 h 586063"/>
              <a:gd name="connsiteX23" fmla="*/ 903808 w 4268377"/>
              <a:gd name="connsiteY23" fmla="*/ 180056 h 586063"/>
              <a:gd name="connsiteX24" fmla="*/ 1097986 w 4268377"/>
              <a:gd name="connsiteY24" fmla="*/ 190647 h 586063"/>
              <a:gd name="connsiteX25" fmla="*/ 1359243 w 4268377"/>
              <a:gd name="connsiteY25" fmla="*/ 201239 h 586063"/>
              <a:gd name="connsiteX26" fmla="*/ 1556951 w 4268377"/>
              <a:gd name="connsiteY26" fmla="*/ 208300 h 586063"/>
              <a:gd name="connsiteX27" fmla="*/ 1729946 w 4268377"/>
              <a:gd name="connsiteY27" fmla="*/ 218891 h 586063"/>
              <a:gd name="connsiteX28" fmla="*/ 1895879 w 4268377"/>
              <a:gd name="connsiteY28" fmla="*/ 233013 h 586063"/>
              <a:gd name="connsiteX29" fmla="*/ 2259521 w 4268377"/>
              <a:gd name="connsiteY29" fmla="*/ 243605 h 586063"/>
              <a:gd name="connsiteX30" fmla="*/ 2626693 w 4268377"/>
              <a:gd name="connsiteY30" fmla="*/ 254196 h 586063"/>
              <a:gd name="connsiteX31" fmla="*/ 3113903 w 4268377"/>
              <a:gd name="connsiteY31" fmla="*/ 250666 h 586063"/>
              <a:gd name="connsiteX32" fmla="*/ 3459892 w 4268377"/>
              <a:gd name="connsiteY32" fmla="*/ 254196 h 586063"/>
              <a:gd name="connsiteX33" fmla="*/ 3795289 w 4268377"/>
              <a:gd name="connsiteY33" fmla="*/ 250666 h 586063"/>
              <a:gd name="connsiteX34" fmla="*/ 3858838 w 4268377"/>
              <a:gd name="connsiteY34" fmla="*/ 247135 h 586063"/>
              <a:gd name="connsiteX35" fmla="*/ 3908266 w 4268377"/>
              <a:gd name="connsiteY35" fmla="*/ 240074 h 586063"/>
              <a:gd name="connsiteX36" fmla="*/ 3964754 w 4268377"/>
              <a:gd name="connsiteY36" fmla="*/ 225952 h 586063"/>
              <a:gd name="connsiteX37" fmla="*/ 4035364 w 4268377"/>
              <a:gd name="connsiteY37" fmla="*/ 194178 h 586063"/>
              <a:gd name="connsiteX38" fmla="*/ 4098913 w 4268377"/>
              <a:gd name="connsiteY38" fmla="*/ 148281 h 586063"/>
              <a:gd name="connsiteX39" fmla="*/ 4158931 w 4268377"/>
              <a:gd name="connsiteY39" fmla="*/ 88263 h 586063"/>
              <a:gd name="connsiteX40" fmla="*/ 4197767 w 4268377"/>
              <a:gd name="connsiteY40" fmla="*/ 35305 h 586063"/>
              <a:gd name="connsiteX41" fmla="*/ 4222480 w 4268377"/>
              <a:gd name="connsiteY41" fmla="*/ 7061 h 586063"/>
              <a:gd name="connsiteX42" fmla="*/ 4250724 w 4268377"/>
              <a:gd name="connsiteY42" fmla="*/ 0 h 586063"/>
              <a:gd name="connsiteX43" fmla="*/ 4261316 w 4268377"/>
              <a:gd name="connsiteY43" fmla="*/ 10592 h 586063"/>
              <a:gd name="connsiteX44" fmla="*/ 4268377 w 4268377"/>
              <a:gd name="connsiteY44" fmla="*/ 28244 h 586063"/>
              <a:gd name="connsiteX45" fmla="*/ 4268377 w 4268377"/>
              <a:gd name="connsiteY45" fmla="*/ 77671 h 586063"/>
              <a:gd name="connsiteX46" fmla="*/ 4250724 w 4268377"/>
              <a:gd name="connsiteY46" fmla="*/ 158873 h 586063"/>
              <a:gd name="connsiteX47" fmla="*/ 4226011 w 4268377"/>
              <a:gd name="connsiteY47" fmla="*/ 236544 h 586063"/>
              <a:gd name="connsiteX48" fmla="*/ 4194236 w 4268377"/>
              <a:gd name="connsiteY48" fmla="*/ 314215 h 586063"/>
              <a:gd name="connsiteX49" fmla="*/ 4144809 w 4268377"/>
              <a:gd name="connsiteY49" fmla="*/ 402477 h 586063"/>
              <a:gd name="connsiteX50" fmla="*/ 4088321 w 4268377"/>
              <a:gd name="connsiteY50" fmla="*/ 487209 h 586063"/>
              <a:gd name="connsiteX51" fmla="*/ 4024772 w 4268377"/>
              <a:gd name="connsiteY51" fmla="*/ 564880 h 586063"/>
              <a:gd name="connsiteX52" fmla="*/ 3996528 w 4268377"/>
              <a:gd name="connsiteY52" fmla="*/ 582533 h 586063"/>
              <a:gd name="connsiteX53" fmla="*/ 3964754 w 4268377"/>
              <a:gd name="connsiteY53" fmla="*/ 586063 h 586063"/>
              <a:gd name="connsiteX54" fmla="*/ 3929449 w 4268377"/>
              <a:gd name="connsiteY54" fmla="*/ 575472 h 586063"/>
              <a:gd name="connsiteX55" fmla="*/ 3887083 w 4268377"/>
              <a:gd name="connsiteY55" fmla="*/ 543697 h 586063"/>
              <a:gd name="connsiteX56" fmla="*/ 3834125 w 4268377"/>
              <a:gd name="connsiteY56" fmla="*/ 526045 h 586063"/>
              <a:gd name="connsiteX57" fmla="*/ 3745862 w 4268377"/>
              <a:gd name="connsiteY57" fmla="*/ 508392 h 586063"/>
              <a:gd name="connsiteX58" fmla="*/ 3678783 w 4268377"/>
              <a:gd name="connsiteY58" fmla="*/ 497801 h 586063"/>
              <a:gd name="connsiteX59" fmla="*/ 3590520 w 4268377"/>
              <a:gd name="connsiteY59" fmla="*/ 497801 h 586063"/>
              <a:gd name="connsiteX60" fmla="*/ 3452831 w 4268377"/>
              <a:gd name="connsiteY60" fmla="*/ 494270 h 586063"/>
              <a:gd name="connsiteX61" fmla="*/ 3170391 w 4268377"/>
              <a:gd name="connsiteY61" fmla="*/ 480148 h 586063"/>
              <a:gd name="connsiteX62" fmla="*/ 3018579 w 4268377"/>
              <a:gd name="connsiteY62" fmla="*/ 476618 h 586063"/>
              <a:gd name="connsiteX63" fmla="*/ 2513717 w 4268377"/>
              <a:gd name="connsiteY63" fmla="*/ 455435 h 586063"/>
              <a:gd name="connsiteX64" fmla="*/ 2206564 w 4268377"/>
              <a:gd name="connsiteY64" fmla="*/ 437782 h 586063"/>
              <a:gd name="connsiteX65" fmla="*/ 1835861 w 4268377"/>
              <a:gd name="connsiteY65" fmla="*/ 420130 h 586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268377" h="586063">
                <a:moveTo>
                  <a:pt x="1835861" y="420130"/>
                </a:moveTo>
                <a:lnTo>
                  <a:pt x="1398079" y="409538"/>
                </a:lnTo>
                <a:lnTo>
                  <a:pt x="1034437" y="406008"/>
                </a:lnTo>
                <a:lnTo>
                  <a:pt x="656673" y="409538"/>
                </a:lnTo>
                <a:lnTo>
                  <a:pt x="427191" y="409538"/>
                </a:lnTo>
                <a:lnTo>
                  <a:pt x="349520" y="409538"/>
                </a:lnTo>
                <a:lnTo>
                  <a:pt x="257727" y="398947"/>
                </a:lnTo>
                <a:lnTo>
                  <a:pt x="172994" y="377764"/>
                </a:lnTo>
                <a:lnTo>
                  <a:pt x="88262" y="349520"/>
                </a:lnTo>
                <a:lnTo>
                  <a:pt x="35305" y="324806"/>
                </a:lnTo>
                <a:lnTo>
                  <a:pt x="14122" y="310684"/>
                </a:lnTo>
                <a:lnTo>
                  <a:pt x="7061" y="296562"/>
                </a:lnTo>
                <a:lnTo>
                  <a:pt x="0" y="275379"/>
                </a:lnTo>
                <a:lnTo>
                  <a:pt x="7061" y="243605"/>
                </a:lnTo>
                <a:lnTo>
                  <a:pt x="28244" y="204769"/>
                </a:lnTo>
                <a:lnTo>
                  <a:pt x="60018" y="180056"/>
                </a:lnTo>
                <a:lnTo>
                  <a:pt x="84732" y="165934"/>
                </a:lnTo>
                <a:lnTo>
                  <a:pt x="141220" y="148281"/>
                </a:lnTo>
                <a:lnTo>
                  <a:pt x="208299" y="130629"/>
                </a:lnTo>
                <a:lnTo>
                  <a:pt x="321276" y="120037"/>
                </a:lnTo>
                <a:lnTo>
                  <a:pt x="416599" y="116507"/>
                </a:lnTo>
                <a:lnTo>
                  <a:pt x="526045" y="134159"/>
                </a:lnTo>
                <a:lnTo>
                  <a:pt x="727283" y="162403"/>
                </a:lnTo>
                <a:lnTo>
                  <a:pt x="903808" y="180056"/>
                </a:lnTo>
                <a:lnTo>
                  <a:pt x="1097986" y="190647"/>
                </a:lnTo>
                <a:lnTo>
                  <a:pt x="1359243" y="201239"/>
                </a:lnTo>
                <a:lnTo>
                  <a:pt x="1556951" y="208300"/>
                </a:lnTo>
                <a:lnTo>
                  <a:pt x="1729946" y="218891"/>
                </a:lnTo>
                <a:lnTo>
                  <a:pt x="1895879" y="233013"/>
                </a:lnTo>
                <a:lnTo>
                  <a:pt x="2259521" y="243605"/>
                </a:lnTo>
                <a:lnTo>
                  <a:pt x="2626693" y="254196"/>
                </a:lnTo>
                <a:lnTo>
                  <a:pt x="3113903" y="250666"/>
                </a:lnTo>
                <a:lnTo>
                  <a:pt x="3459892" y="254196"/>
                </a:lnTo>
                <a:lnTo>
                  <a:pt x="3795289" y="250666"/>
                </a:lnTo>
                <a:lnTo>
                  <a:pt x="3858838" y="247135"/>
                </a:lnTo>
                <a:lnTo>
                  <a:pt x="3908266" y="240074"/>
                </a:lnTo>
                <a:lnTo>
                  <a:pt x="3964754" y="225952"/>
                </a:lnTo>
                <a:lnTo>
                  <a:pt x="4035364" y="194178"/>
                </a:lnTo>
                <a:lnTo>
                  <a:pt x="4098913" y="148281"/>
                </a:lnTo>
                <a:lnTo>
                  <a:pt x="4158931" y="88263"/>
                </a:lnTo>
                <a:lnTo>
                  <a:pt x="4197767" y="35305"/>
                </a:lnTo>
                <a:lnTo>
                  <a:pt x="4222480" y="7061"/>
                </a:lnTo>
                <a:lnTo>
                  <a:pt x="4250724" y="0"/>
                </a:lnTo>
                <a:lnTo>
                  <a:pt x="4261316" y="10592"/>
                </a:lnTo>
                <a:lnTo>
                  <a:pt x="4268377" y="28244"/>
                </a:lnTo>
                <a:lnTo>
                  <a:pt x="4268377" y="77671"/>
                </a:lnTo>
                <a:lnTo>
                  <a:pt x="4250724" y="158873"/>
                </a:lnTo>
                <a:lnTo>
                  <a:pt x="4226011" y="236544"/>
                </a:lnTo>
                <a:lnTo>
                  <a:pt x="4194236" y="314215"/>
                </a:lnTo>
                <a:lnTo>
                  <a:pt x="4144809" y="402477"/>
                </a:lnTo>
                <a:lnTo>
                  <a:pt x="4088321" y="487209"/>
                </a:lnTo>
                <a:lnTo>
                  <a:pt x="4024772" y="564880"/>
                </a:lnTo>
                <a:lnTo>
                  <a:pt x="3996528" y="582533"/>
                </a:lnTo>
                <a:lnTo>
                  <a:pt x="3964754" y="586063"/>
                </a:lnTo>
                <a:lnTo>
                  <a:pt x="3929449" y="575472"/>
                </a:lnTo>
                <a:lnTo>
                  <a:pt x="3887083" y="543697"/>
                </a:lnTo>
                <a:lnTo>
                  <a:pt x="3834125" y="526045"/>
                </a:lnTo>
                <a:lnTo>
                  <a:pt x="3745862" y="508392"/>
                </a:lnTo>
                <a:lnTo>
                  <a:pt x="3678783" y="497801"/>
                </a:lnTo>
                <a:lnTo>
                  <a:pt x="3590520" y="497801"/>
                </a:lnTo>
                <a:lnTo>
                  <a:pt x="3452831" y="494270"/>
                </a:lnTo>
                <a:lnTo>
                  <a:pt x="3170391" y="480148"/>
                </a:lnTo>
                <a:lnTo>
                  <a:pt x="3018579" y="476618"/>
                </a:lnTo>
                <a:lnTo>
                  <a:pt x="2513717" y="455435"/>
                </a:lnTo>
                <a:lnTo>
                  <a:pt x="2206564" y="437782"/>
                </a:lnTo>
                <a:lnTo>
                  <a:pt x="1835861" y="42013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6F30225-B0A1-41FB-868D-A76812E05B10}"/>
              </a:ext>
            </a:extLst>
          </p:cNvPr>
          <p:cNvSpPr/>
          <p:nvPr/>
        </p:nvSpPr>
        <p:spPr>
          <a:xfrm rot="16200000">
            <a:off x="3348040" y="3130550"/>
            <a:ext cx="2062162" cy="1306512"/>
          </a:xfrm>
          <a:custGeom>
            <a:avLst/>
            <a:gdLst>
              <a:gd name="connsiteX0" fmla="*/ 1323975 w 2062162"/>
              <a:gd name="connsiteY0" fmla="*/ 835819 h 1307307"/>
              <a:gd name="connsiteX1" fmla="*/ 1581150 w 2062162"/>
              <a:gd name="connsiteY1" fmla="*/ 969169 h 1307307"/>
              <a:gd name="connsiteX2" fmla="*/ 1778793 w 2062162"/>
              <a:gd name="connsiteY2" fmla="*/ 1062038 h 1307307"/>
              <a:gd name="connsiteX3" fmla="*/ 2043112 w 2062162"/>
              <a:gd name="connsiteY3" fmla="*/ 1171575 h 1307307"/>
              <a:gd name="connsiteX4" fmla="*/ 2062162 w 2062162"/>
              <a:gd name="connsiteY4" fmla="*/ 1307307 h 1307307"/>
              <a:gd name="connsiteX5" fmla="*/ 1690687 w 2062162"/>
              <a:gd name="connsiteY5" fmla="*/ 1269207 h 1307307"/>
              <a:gd name="connsiteX6" fmla="*/ 1547812 w 2062162"/>
              <a:gd name="connsiteY6" fmla="*/ 1193007 h 1307307"/>
              <a:gd name="connsiteX7" fmla="*/ 1259681 w 2062162"/>
              <a:gd name="connsiteY7" fmla="*/ 1021557 h 1307307"/>
              <a:gd name="connsiteX8" fmla="*/ 1014412 w 2062162"/>
              <a:gd name="connsiteY8" fmla="*/ 864394 h 1307307"/>
              <a:gd name="connsiteX9" fmla="*/ 866775 w 2062162"/>
              <a:gd name="connsiteY9" fmla="*/ 769144 h 1307307"/>
              <a:gd name="connsiteX10" fmla="*/ 642937 w 2062162"/>
              <a:gd name="connsiteY10" fmla="*/ 607219 h 1307307"/>
              <a:gd name="connsiteX11" fmla="*/ 509587 w 2062162"/>
              <a:gd name="connsiteY11" fmla="*/ 502444 h 1307307"/>
              <a:gd name="connsiteX12" fmla="*/ 364331 w 2062162"/>
              <a:gd name="connsiteY12" fmla="*/ 383382 h 1307307"/>
              <a:gd name="connsiteX13" fmla="*/ 219075 w 2062162"/>
              <a:gd name="connsiteY13" fmla="*/ 257175 h 1307307"/>
              <a:gd name="connsiteX14" fmla="*/ 95250 w 2062162"/>
              <a:gd name="connsiteY14" fmla="*/ 145257 h 1307307"/>
              <a:gd name="connsiteX15" fmla="*/ 26193 w 2062162"/>
              <a:gd name="connsiteY15" fmla="*/ 80963 h 1307307"/>
              <a:gd name="connsiteX16" fmla="*/ 9525 w 2062162"/>
              <a:gd name="connsiteY16" fmla="*/ 59532 h 1307307"/>
              <a:gd name="connsiteX17" fmla="*/ 0 w 2062162"/>
              <a:gd name="connsiteY17" fmla="*/ 38100 h 1307307"/>
              <a:gd name="connsiteX18" fmla="*/ 0 w 2062162"/>
              <a:gd name="connsiteY18" fmla="*/ 19050 h 1307307"/>
              <a:gd name="connsiteX19" fmla="*/ 2381 w 2062162"/>
              <a:gd name="connsiteY19" fmla="*/ 9525 h 1307307"/>
              <a:gd name="connsiteX20" fmla="*/ 16668 w 2062162"/>
              <a:gd name="connsiteY20" fmla="*/ 0 h 1307307"/>
              <a:gd name="connsiteX21" fmla="*/ 38100 w 2062162"/>
              <a:gd name="connsiteY21" fmla="*/ 2382 h 1307307"/>
              <a:gd name="connsiteX22" fmla="*/ 88106 w 2062162"/>
              <a:gd name="connsiteY22" fmla="*/ 35719 h 1307307"/>
              <a:gd name="connsiteX23" fmla="*/ 254793 w 2062162"/>
              <a:gd name="connsiteY23" fmla="*/ 164307 h 1307307"/>
              <a:gd name="connsiteX24" fmla="*/ 419100 w 2062162"/>
              <a:gd name="connsiteY24" fmla="*/ 280988 h 1307307"/>
              <a:gd name="connsiteX25" fmla="*/ 592931 w 2062162"/>
              <a:gd name="connsiteY25" fmla="*/ 397669 h 1307307"/>
              <a:gd name="connsiteX26" fmla="*/ 740568 w 2062162"/>
              <a:gd name="connsiteY26" fmla="*/ 497682 h 1307307"/>
              <a:gd name="connsiteX27" fmla="*/ 914400 w 2062162"/>
              <a:gd name="connsiteY27" fmla="*/ 602457 h 1307307"/>
              <a:gd name="connsiteX28" fmla="*/ 1081087 w 2062162"/>
              <a:gd name="connsiteY28" fmla="*/ 702469 h 1307307"/>
              <a:gd name="connsiteX29" fmla="*/ 1323975 w 2062162"/>
              <a:gd name="connsiteY29" fmla="*/ 835819 h 130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62162" h="1307307">
                <a:moveTo>
                  <a:pt x="1323975" y="835819"/>
                </a:moveTo>
                <a:lnTo>
                  <a:pt x="1581150" y="969169"/>
                </a:lnTo>
                <a:lnTo>
                  <a:pt x="1778793" y="1062038"/>
                </a:lnTo>
                <a:lnTo>
                  <a:pt x="2043112" y="1171575"/>
                </a:lnTo>
                <a:lnTo>
                  <a:pt x="2062162" y="1307307"/>
                </a:lnTo>
                <a:lnTo>
                  <a:pt x="1690687" y="1269207"/>
                </a:lnTo>
                <a:lnTo>
                  <a:pt x="1547812" y="1193007"/>
                </a:lnTo>
                <a:lnTo>
                  <a:pt x="1259681" y="1021557"/>
                </a:lnTo>
                <a:lnTo>
                  <a:pt x="1014412" y="864394"/>
                </a:lnTo>
                <a:lnTo>
                  <a:pt x="866775" y="769144"/>
                </a:lnTo>
                <a:lnTo>
                  <a:pt x="642937" y="607219"/>
                </a:lnTo>
                <a:lnTo>
                  <a:pt x="509587" y="502444"/>
                </a:lnTo>
                <a:lnTo>
                  <a:pt x="364331" y="383382"/>
                </a:lnTo>
                <a:lnTo>
                  <a:pt x="219075" y="257175"/>
                </a:lnTo>
                <a:lnTo>
                  <a:pt x="95250" y="145257"/>
                </a:lnTo>
                <a:lnTo>
                  <a:pt x="26193" y="80963"/>
                </a:lnTo>
                <a:lnTo>
                  <a:pt x="9525" y="59532"/>
                </a:lnTo>
                <a:lnTo>
                  <a:pt x="0" y="38100"/>
                </a:lnTo>
                <a:lnTo>
                  <a:pt x="0" y="19050"/>
                </a:lnTo>
                <a:lnTo>
                  <a:pt x="2381" y="9525"/>
                </a:lnTo>
                <a:lnTo>
                  <a:pt x="16668" y="0"/>
                </a:lnTo>
                <a:lnTo>
                  <a:pt x="38100" y="2382"/>
                </a:lnTo>
                <a:lnTo>
                  <a:pt x="88106" y="35719"/>
                </a:lnTo>
                <a:lnTo>
                  <a:pt x="254793" y="164307"/>
                </a:lnTo>
                <a:lnTo>
                  <a:pt x="419100" y="280988"/>
                </a:lnTo>
                <a:lnTo>
                  <a:pt x="592931" y="397669"/>
                </a:lnTo>
                <a:lnTo>
                  <a:pt x="740568" y="497682"/>
                </a:lnTo>
                <a:lnTo>
                  <a:pt x="914400" y="602457"/>
                </a:lnTo>
                <a:lnTo>
                  <a:pt x="1081087" y="702469"/>
                </a:lnTo>
                <a:lnTo>
                  <a:pt x="1323975" y="8358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85D34D9-306C-4999-BA25-2B888DFCD778}"/>
              </a:ext>
            </a:extLst>
          </p:cNvPr>
          <p:cNvSpPr/>
          <p:nvPr/>
        </p:nvSpPr>
        <p:spPr>
          <a:xfrm>
            <a:off x="5080002" y="3270251"/>
            <a:ext cx="630238" cy="536575"/>
          </a:xfrm>
          <a:custGeom>
            <a:avLst/>
            <a:gdLst>
              <a:gd name="connsiteX0" fmla="*/ 164307 w 631032"/>
              <a:gd name="connsiteY0" fmla="*/ 140494 h 538162"/>
              <a:gd name="connsiteX1" fmla="*/ 2382 w 631032"/>
              <a:gd name="connsiteY1" fmla="*/ 35719 h 538162"/>
              <a:gd name="connsiteX2" fmla="*/ 0 w 631032"/>
              <a:gd name="connsiteY2" fmla="*/ 0 h 538162"/>
              <a:gd name="connsiteX3" fmla="*/ 119063 w 631032"/>
              <a:gd name="connsiteY3" fmla="*/ 9525 h 538162"/>
              <a:gd name="connsiteX4" fmla="*/ 171450 w 631032"/>
              <a:gd name="connsiteY4" fmla="*/ 16669 h 538162"/>
              <a:gd name="connsiteX5" fmla="*/ 247650 w 631032"/>
              <a:gd name="connsiteY5" fmla="*/ 30956 h 538162"/>
              <a:gd name="connsiteX6" fmla="*/ 307182 w 631032"/>
              <a:gd name="connsiteY6" fmla="*/ 45244 h 538162"/>
              <a:gd name="connsiteX7" fmla="*/ 357188 w 631032"/>
              <a:gd name="connsiteY7" fmla="*/ 59531 h 538162"/>
              <a:gd name="connsiteX8" fmla="*/ 411957 w 631032"/>
              <a:gd name="connsiteY8" fmla="*/ 78581 h 538162"/>
              <a:gd name="connsiteX9" fmla="*/ 454819 w 631032"/>
              <a:gd name="connsiteY9" fmla="*/ 97631 h 538162"/>
              <a:gd name="connsiteX10" fmla="*/ 473869 w 631032"/>
              <a:gd name="connsiteY10" fmla="*/ 111919 h 538162"/>
              <a:gd name="connsiteX11" fmla="*/ 502444 w 631032"/>
              <a:gd name="connsiteY11" fmla="*/ 145256 h 538162"/>
              <a:gd name="connsiteX12" fmla="*/ 535782 w 631032"/>
              <a:gd name="connsiteY12" fmla="*/ 192881 h 538162"/>
              <a:gd name="connsiteX13" fmla="*/ 552450 w 631032"/>
              <a:gd name="connsiteY13" fmla="*/ 221456 h 538162"/>
              <a:gd name="connsiteX14" fmla="*/ 576263 w 631032"/>
              <a:gd name="connsiteY14" fmla="*/ 269081 h 538162"/>
              <a:gd name="connsiteX15" fmla="*/ 597694 w 631032"/>
              <a:gd name="connsiteY15" fmla="*/ 326231 h 538162"/>
              <a:gd name="connsiteX16" fmla="*/ 621507 w 631032"/>
              <a:gd name="connsiteY16" fmla="*/ 392906 h 538162"/>
              <a:gd name="connsiteX17" fmla="*/ 631032 w 631032"/>
              <a:gd name="connsiteY17" fmla="*/ 435769 h 538162"/>
              <a:gd name="connsiteX18" fmla="*/ 621507 w 631032"/>
              <a:gd name="connsiteY18" fmla="*/ 476250 h 538162"/>
              <a:gd name="connsiteX19" fmla="*/ 604838 w 631032"/>
              <a:gd name="connsiteY19" fmla="*/ 511969 h 538162"/>
              <a:gd name="connsiteX20" fmla="*/ 585788 w 631032"/>
              <a:gd name="connsiteY20" fmla="*/ 528637 h 538162"/>
              <a:gd name="connsiteX21" fmla="*/ 559594 w 631032"/>
              <a:gd name="connsiteY21" fmla="*/ 538162 h 538162"/>
              <a:gd name="connsiteX22" fmla="*/ 514350 w 631032"/>
              <a:gd name="connsiteY22" fmla="*/ 531019 h 538162"/>
              <a:gd name="connsiteX23" fmla="*/ 473869 w 631032"/>
              <a:gd name="connsiteY23" fmla="*/ 516731 h 538162"/>
              <a:gd name="connsiteX24" fmla="*/ 433388 w 631032"/>
              <a:gd name="connsiteY24" fmla="*/ 492919 h 538162"/>
              <a:gd name="connsiteX25" fmla="*/ 411957 w 631032"/>
              <a:gd name="connsiteY25" fmla="*/ 471487 h 538162"/>
              <a:gd name="connsiteX26" fmla="*/ 381000 w 631032"/>
              <a:gd name="connsiteY26" fmla="*/ 433387 h 538162"/>
              <a:gd name="connsiteX27" fmla="*/ 359569 w 631032"/>
              <a:gd name="connsiteY27" fmla="*/ 392906 h 538162"/>
              <a:gd name="connsiteX28" fmla="*/ 338138 w 631032"/>
              <a:gd name="connsiteY28" fmla="*/ 340519 h 538162"/>
              <a:gd name="connsiteX29" fmla="*/ 307182 w 631032"/>
              <a:gd name="connsiteY29" fmla="*/ 290512 h 538162"/>
              <a:gd name="connsiteX30" fmla="*/ 254794 w 631032"/>
              <a:gd name="connsiteY30" fmla="*/ 226219 h 538162"/>
              <a:gd name="connsiteX31" fmla="*/ 204788 w 631032"/>
              <a:gd name="connsiteY31" fmla="*/ 176212 h 538162"/>
              <a:gd name="connsiteX32" fmla="*/ 164307 w 631032"/>
              <a:gd name="connsiteY32" fmla="*/ 140494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1032" h="538162">
                <a:moveTo>
                  <a:pt x="164307" y="140494"/>
                </a:moveTo>
                <a:lnTo>
                  <a:pt x="2382" y="35719"/>
                </a:lnTo>
                <a:lnTo>
                  <a:pt x="0" y="0"/>
                </a:lnTo>
                <a:lnTo>
                  <a:pt x="119063" y="9525"/>
                </a:lnTo>
                <a:lnTo>
                  <a:pt x="171450" y="16669"/>
                </a:lnTo>
                <a:lnTo>
                  <a:pt x="247650" y="30956"/>
                </a:lnTo>
                <a:lnTo>
                  <a:pt x="307182" y="45244"/>
                </a:lnTo>
                <a:lnTo>
                  <a:pt x="357188" y="59531"/>
                </a:lnTo>
                <a:lnTo>
                  <a:pt x="411957" y="78581"/>
                </a:lnTo>
                <a:lnTo>
                  <a:pt x="454819" y="97631"/>
                </a:lnTo>
                <a:lnTo>
                  <a:pt x="473869" y="111919"/>
                </a:lnTo>
                <a:lnTo>
                  <a:pt x="502444" y="145256"/>
                </a:lnTo>
                <a:lnTo>
                  <a:pt x="535782" y="192881"/>
                </a:lnTo>
                <a:lnTo>
                  <a:pt x="552450" y="221456"/>
                </a:lnTo>
                <a:lnTo>
                  <a:pt x="576263" y="269081"/>
                </a:lnTo>
                <a:lnTo>
                  <a:pt x="597694" y="326231"/>
                </a:lnTo>
                <a:lnTo>
                  <a:pt x="621507" y="392906"/>
                </a:lnTo>
                <a:lnTo>
                  <a:pt x="631032" y="435769"/>
                </a:lnTo>
                <a:lnTo>
                  <a:pt x="621507" y="476250"/>
                </a:lnTo>
                <a:lnTo>
                  <a:pt x="604838" y="511969"/>
                </a:lnTo>
                <a:lnTo>
                  <a:pt x="585788" y="528637"/>
                </a:lnTo>
                <a:lnTo>
                  <a:pt x="559594" y="538162"/>
                </a:lnTo>
                <a:lnTo>
                  <a:pt x="514350" y="531019"/>
                </a:lnTo>
                <a:lnTo>
                  <a:pt x="473869" y="516731"/>
                </a:lnTo>
                <a:lnTo>
                  <a:pt x="433388" y="492919"/>
                </a:lnTo>
                <a:lnTo>
                  <a:pt x="411957" y="471487"/>
                </a:lnTo>
                <a:lnTo>
                  <a:pt x="381000" y="433387"/>
                </a:lnTo>
                <a:lnTo>
                  <a:pt x="359569" y="392906"/>
                </a:lnTo>
                <a:lnTo>
                  <a:pt x="338138" y="340519"/>
                </a:lnTo>
                <a:lnTo>
                  <a:pt x="307182" y="290512"/>
                </a:lnTo>
                <a:lnTo>
                  <a:pt x="254794" y="226219"/>
                </a:lnTo>
                <a:lnTo>
                  <a:pt x="204788" y="176212"/>
                </a:lnTo>
                <a:lnTo>
                  <a:pt x="164307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2F1A830-D1B0-4482-A6D1-73880A8B643C}"/>
              </a:ext>
            </a:extLst>
          </p:cNvPr>
          <p:cNvSpPr/>
          <p:nvPr/>
        </p:nvSpPr>
        <p:spPr>
          <a:xfrm rot="16200000">
            <a:off x="5885659" y="2194719"/>
            <a:ext cx="2036762" cy="581025"/>
          </a:xfrm>
          <a:custGeom>
            <a:avLst/>
            <a:gdLst>
              <a:gd name="connsiteX0" fmla="*/ 421482 w 2035969"/>
              <a:gd name="connsiteY0" fmla="*/ 490537 h 581025"/>
              <a:gd name="connsiteX1" fmla="*/ 59532 w 2035969"/>
              <a:gd name="connsiteY1" fmla="*/ 481012 h 581025"/>
              <a:gd name="connsiteX2" fmla="*/ 0 w 2035969"/>
              <a:gd name="connsiteY2" fmla="*/ 257175 h 581025"/>
              <a:gd name="connsiteX3" fmla="*/ 400050 w 2035969"/>
              <a:gd name="connsiteY3" fmla="*/ 254793 h 581025"/>
              <a:gd name="connsiteX4" fmla="*/ 702469 w 2035969"/>
              <a:gd name="connsiteY4" fmla="*/ 257175 h 581025"/>
              <a:gd name="connsiteX5" fmla="*/ 878682 w 2035969"/>
              <a:gd name="connsiteY5" fmla="*/ 259556 h 581025"/>
              <a:gd name="connsiteX6" fmla="*/ 1188244 w 2035969"/>
              <a:gd name="connsiteY6" fmla="*/ 259556 h 581025"/>
              <a:gd name="connsiteX7" fmla="*/ 1524000 w 2035969"/>
              <a:gd name="connsiteY7" fmla="*/ 259556 h 581025"/>
              <a:gd name="connsiteX8" fmla="*/ 1588294 w 2035969"/>
              <a:gd name="connsiteY8" fmla="*/ 257175 h 581025"/>
              <a:gd name="connsiteX9" fmla="*/ 1650207 w 2035969"/>
              <a:gd name="connsiteY9" fmla="*/ 252412 h 581025"/>
              <a:gd name="connsiteX10" fmla="*/ 1700213 w 2035969"/>
              <a:gd name="connsiteY10" fmla="*/ 242887 h 581025"/>
              <a:gd name="connsiteX11" fmla="*/ 1752600 w 2035969"/>
              <a:gd name="connsiteY11" fmla="*/ 226218 h 581025"/>
              <a:gd name="connsiteX12" fmla="*/ 1814513 w 2035969"/>
              <a:gd name="connsiteY12" fmla="*/ 197643 h 581025"/>
              <a:gd name="connsiteX13" fmla="*/ 1859757 w 2035969"/>
              <a:gd name="connsiteY13" fmla="*/ 164306 h 581025"/>
              <a:gd name="connsiteX14" fmla="*/ 1905000 w 2035969"/>
              <a:gd name="connsiteY14" fmla="*/ 123825 h 581025"/>
              <a:gd name="connsiteX15" fmla="*/ 1940719 w 2035969"/>
              <a:gd name="connsiteY15" fmla="*/ 78581 h 581025"/>
              <a:gd name="connsiteX16" fmla="*/ 1962150 w 2035969"/>
              <a:gd name="connsiteY16" fmla="*/ 42862 h 581025"/>
              <a:gd name="connsiteX17" fmla="*/ 1976438 w 2035969"/>
              <a:gd name="connsiteY17" fmla="*/ 21431 h 581025"/>
              <a:gd name="connsiteX18" fmla="*/ 1993107 w 2035969"/>
              <a:gd name="connsiteY18" fmla="*/ 7143 h 581025"/>
              <a:gd name="connsiteX19" fmla="*/ 2012157 w 2035969"/>
              <a:gd name="connsiteY19" fmla="*/ 0 h 581025"/>
              <a:gd name="connsiteX20" fmla="*/ 2024063 w 2035969"/>
              <a:gd name="connsiteY20" fmla="*/ 4762 h 581025"/>
              <a:gd name="connsiteX21" fmla="*/ 2031207 w 2035969"/>
              <a:gd name="connsiteY21" fmla="*/ 14287 h 581025"/>
              <a:gd name="connsiteX22" fmla="*/ 2035969 w 2035969"/>
              <a:gd name="connsiteY22" fmla="*/ 35718 h 581025"/>
              <a:gd name="connsiteX23" fmla="*/ 2035969 w 2035969"/>
              <a:gd name="connsiteY23" fmla="*/ 64293 h 581025"/>
              <a:gd name="connsiteX24" fmla="*/ 2028825 w 2035969"/>
              <a:gd name="connsiteY24" fmla="*/ 109537 h 581025"/>
              <a:gd name="connsiteX25" fmla="*/ 2014538 w 2035969"/>
              <a:gd name="connsiteY25" fmla="*/ 157162 h 581025"/>
              <a:gd name="connsiteX26" fmla="*/ 1990725 w 2035969"/>
              <a:gd name="connsiteY26" fmla="*/ 223837 h 581025"/>
              <a:gd name="connsiteX27" fmla="*/ 1950244 w 2035969"/>
              <a:gd name="connsiteY27" fmla="*/ 330993 h 581025"/>
              <a:gd name="connsiteX28" fmla="*/ 1912144 w 2035969"/>
              <a:gd name="connsiteY28" fmla="*/ 409575 h 581025"/>
              <a:gd name="connsiteX29" fmla="*/ 1885950 w 2035969"/>
              <a:gd name="connsiteY29" fmla="*/ 461962 h 581025"/>
              <a:gd name="connsiteX30" fmla="*/ 1852613 w 2035969"/>
              <a:gd name="connsiteY30" fmla="*/ 504825 h 581025"/>
              <a:gd name="connsiteX31" fmla="*/ 1814513 w 2035969"/>
              <a:gd name="connsiteY31" fmla="*/ 545306 h 581025"/>
              <a:gd name="connsiteX32" fmla="*/ 1783557 w 2035969"/>
              <a:gd name="connsiteY32" fmla="*/ 571500 h 581025"/>
              <a:gd name="connsiteX33" fmla="*/ 1766888 w 2035969"/>
              <a:gd name="connsiteY33" fmla="*/ 578643 h 581025"/>
              <a:gd name="connsiteX34" fmla="*/ 1743075 w 2035969"/>
              <a:gd name="connsiteY34" fmla="*/ 581025 h 581025"/>
              <a:gd name="connsiteX35" fmla="*/ 1719263 w 2035969"/>
              <a:gd name="connsiteY35" fmla="*/ 573881 h 581025"/>
              <a:gd name="connsiteX36" fmla="*/ 1690688 w 2035969"/>
              <a:gd name="connsiteY36" fmla="*/ 557212 h 581025"/>
              <a:gd name="connsiteX37" fmla="*/ 1659732 w 2035969"/>
              <a:gd name="connsiteY37" fmla="*/ 540543 h 581025"/>
              <a:gd name="connsiteX38" fmla="*/ 1626394 w 2035969"/>
              <a:gd name="connsiteY38" fmla="*/ 531018 h 581025"/>
              <a:gd name="connsiteX39" fmla="*/ 1578769 w 2035969"/>
              <a:gd name="connsiteY39" fmla="*/ 521493 h 581025"/>
              <a:gd name="connsiteX40" fmla="*/ 1524000 w 2035969"/>
              <a:gd name="connsiteY40" fmla="*/ 519112 h 581025"/>
              <a:gd name="connsiteX41" fmla="*/ 1483519 w 2035969"/>
              <a:gd name="connsiteY41" fmla="*/ 523875 h 581025"/>
              <a:gd name="connsiteX42" fmla="*/ 909638 w 2035969"/>
              <a:gd name="connsiteY42" fmla="*/ 500062 h 581025"/>
              <a:gd name="connsiteX43" fmla="*/ 762000 w 2035969"/>
              <a:gd name="connsiteY43" fmla="*/ 504825 h 581025"/>
              <a:gd name="connsiteX44" fmla="*/ 421482 w 2035969"/>
              <a:gd name="connsiteY44" fmla="*/ 490537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35969" h="581025">
                <a:moveTo>
                  <a:pt x="421482" y="490537"/>
                </a:moveTo>
                <a:lnTo>
                  <a:pt x="59532" y="481012"/>
                </a:lnTo>
                <a:lnTo>
                  <a:pt x="0" y="257175"/>
                </a:lnTo>
                <a:lnTo>
                  <a:pt x="400050" y="254793"/>
                </a:lnTo>
                <a:lnTo>
                  <a:pt x="702469" y="257175"/>
                </a:lnTo>
                <a:lnTo>
                  <a:pt x="878682" y="259556"/>
                </a:lnTo>
                <a:lnTo>
                  <a:pt x="1188244" y="259556"/>
                </a:lnTo>
                <a:lnTo>
                  <a:pt x="1524000" y="259556"/>
                </a:lnTo>
                <a:lnTo>
                  <a:pt x="1588294" y="257175"/>
                </a:lnTo>
                <a:lnTo>
                  <a:pt x="1650207" y="252412"/>
                </a:lnTo>
                <a:lnTo>
                  <a:pt x="1700213" y="242887"/>
                </a:lnTo>
                <a:lnTo>
                  <a:pt x="1752600" y="226218"/>
                </a:lnTo>
                <a:lnTo>
                  <a:pt x="1814513" y="197643"/>
                </a:lnTo>
                <a:lnTo>
                  <a:pt x="1859757" y="164306"/>
                </a:lnTo>
                <a:lnTo>
                  <a:pt x="1905000" y="123825"/>
                </a:lnTo>
                <a:lnTo>
                  <a:pt x="1940719" y="78581"/>
                </a:lnTo>
                <a:lnTo>
                  <a:pt x="1962150" y="42862"/>
                </a:lnTo>
                <a:lnTo>
                  <a:pt x="1976438" y="21431"/>
                </a:lnTo>
                <a:lnTo>
                  <a:pt x="1993107" y="7143"/>
                </a:lnTo>
                <a:lnTo>
                  <a:pt x="2012157" y="0"/>
                </a:lnTo>
                <a:lnTo>
                  <a:pt x="2024063" y="4762"/>
                </a:lnTo>
                <a:lnTo>
                  <a:pt x="2031207" y="14287"/>
                </a:lnTo>
                <a:lnTo>
                  <a:pt x="2035969" y="35718"/>
                </a:lnTo>
                <a:lnTo>
                  <a:pt x="2035969" y="64293"/>
                </a:lnTo>
                <a:lnTo>
                  <a:pt x="2028825" y="109537"/>
                </a:lnTo>
                <a:lnTo>
                  <a:pt x="2014538" y="157162"/>
                </a:lnTo>
                <a:lnTo>
                  <a:pt x="1990725" y="223837"/>
                </a:lnTo>
                <a:lnTo>
                  <a:pt x="1950244" y="330993"/>
                </a:lnTo>
                <a:lnTo>
                  <a:pt x="1912144" y="409575"/>
                </a:lnTo>
                <a:lnTo>
                  <a:pt x="1885950" y="461962"/>
                </a:lnTo>
                <a:lnTo>
                  <a:pt x="1852613" y="504825"/>
                </a:lnTo>
                <a:lnTo>
                  <a:pt x="1814513" y="545306"/>
                </a:lnTo>
                <a:lnTo>
                  <a:pt x="1783557" y="571500"/>
                </a:lnTo>
                <a:lnTo>
                  <a:pt x="1766888" y="578643"/>
                </a:lnTo>
                <a:lnTo>
                  <a:pt x="1743075" y="581025"/>
                </a:lnTo>
                <a:lnTo>
                  <a:pt x="1719263" y="573881"/>
                </a:lnTo>
                <a:lnTo>
                  <a:pt x="1690688" y="557212"/>
                </a:lnTo>
                <a:lnTo>
                  <a:pt x="1659732" y="540543"/>
                </a:lnTo>
                <a:lnTo>
                  <a:pt x="1626394" y="531018"/>
                </a:lnTo>
                <a:lnTo>
                  <a:pt x="1578769" y="521493"/>
                </a:lnTo>
                <a:lnTo>
                  <a:pt x="1524000" y="519112"/>
                </a:lnTo>
                <a:lnTo>
                  <a:pt x="1483519" y="523875"/>
                </a:lnTo>
                <a:lnTo>
                  <a:pt x="909638" y="500062"/>
                </a:lnTo>
                <a:lnTo>
                  <a:pt x="762000" y="504825"/>
                </a:lnTo>
                <a:lnTo>
                  <a:pt x="421482" y="4905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2DA062D-D439-4607-8DE3-D1EF592941ED}"/>
              </a:ext>
            </a:extLst>
          </p:cNvPr>
          <p:cNvSpPr/>
          <p:nvPr/>
        </p:nvSpPr>
        <p:spPr>
          <a:xfrm>
            <a:off x="5956302" y="3276601"/>
            <a:ext cx="1914525" cy="549275"/>
          </a:xfrm>
          <a:custGeom>
            <a:avLst/>
            <a:gdLst>
              <a:gd name="connsiteX0" fmla="*/ 1169194 w 1914525"/>
              <a:gd name="connsiteY0" fmla="*/ 273843 h 550068"/>
              <a:gd name="connsiteX1" fmla="*/ 957263 w 1914525"/>
              <a:gd name="connsiteY1" fmla="*/ 323850 h 550068"/>
              <a:gd name="connsiteX2" fmla="*/ 816769 w 1914525"/>
              <a:gd name="connsiteY2" fmla="*/ 364331 h 550068"/>
              <a:gd name="connsiteX3" fmla="*/ 709613 w 1914525"/>
              <a:gd name="connsiteY3" fmla="*/ 402431 h 550068"/>
              <a:gd name="connsiteX4" fmla="*/ 619125 w 1914525"/>
              <a:gd name="connsiteY4" fmla="*/ 435768 h 550068"/>
              <a:gd name="connsiteX5" fmla="*/ 528638 w 1914525"/>
              <a:gd name="connsiteY5" fmla="*/ 473868 h 550068"/>
              <a:gd name="connsiteX6" fmla="*/ 423863 w 1914525"/>
              <a:gd name="connsiteY6" fmla="*/ 528637 h 550068"/>
              <a:gd name="connsiteX7" fmla="*/ 392907 w 1914525"/>
              <a:gd name="connsiteY7" fmla="*/ 540543 h 550068"/>
              <a:gd name="connsiteX8" fmla="*/ 366713 w 1914525"/>
              <a:gd name="connsiteY8" fmla="*/ 547687 h 550068"/>
              <a:gd name="connsiteX9" fmla="*/ 345282 w 1914525"/>
              <a:gd name="connsiteY9" fmla="*/ 550068 h 550068"/>
              <a:gd name="connsiteX10" fmla="*/ 307182 w 1914525"/>
              <a:gd name="connsiteY10" fmla="*/ 550068 h 550068"/>
              <a:gd name="connsiteX11" fmla="*/ 271463 w 1914525"/>
              <a:gd name="connsiteY11" fmla="*/ 542925 h 550068"/>
              <a:gd name="connsiteX12" fmla="*/ 235744 w 1914525"/>
              <a:gd name="connsiteY12" fmla="*/ 523875 h 550068"/>
              <a:gd name="connsiteX13" fmla="*/ 185738 w 1914525"/>
              <a:gd name="connsiteY13" fmla="*/ 492918 h 550068"/>
              <a:gd name="connsiteX14" fmla="*/ 104775 w 1914525"/>
              <a:gd name="connsiteY14" fmla="*/ 428625 h 550068"/>
              <a:gd name="connsiteX15" fmla="*/ 64294 w 1914525"/>
              <a:gd name="connsiteY15" fmla="*/ 392906 h 550068"/>
              <a:gd name="connsiteX16" fmla="*/ 30957 w 1914525"/>
              <a:gd name="connsiteY16" fmla="*/ 352425 h 550068"/>
              <a:gd name="connsiteX17" fmla="*/ 14288 w 1914525"/>
              <a:gd name="connsiteY17" fmla="*/ 326231 h 550068"/>
              <a:gd name="connsiteX18" fmla="*/ 2382 w 1914525"/>
              <a:gd name="connsiteY18" fmla="*/ 292893 h 550068"/>
              <a:gd name="connsiteX19" fmla="*/ 0 w 1914525"/>
              <a:gd name="connsiteY19" fmla="*/ 266700 h 550068"/>
              <a:gd name="connsiteX20" fmla="*/ 2382 w 1914525"/>
              <a:gd name="connsiteY20" fmla="*/ 242887 h 550068"/>
              <a:gd name="connsiteX21" fmla="*/ 7144 w 1914525"/>
              <a:gd name="connsiteY21" fmla="*/ 221456 h 550068"/>
              <a:gd name="connsiteX22" fmla="*/ 19050 w 1914525"/>
              <a:gd name="connsiteY22" fmla="*/ 214312 h 550068"/>
              <a:gd name="connsiteX23" fmla="*/ 30957 w 1914525"/>
              <a:gd name="connsiteY23" fmla="*/ 216693 h 550068"/>
              <a:gd name="connsiteX24" fmla="*/ 64294 w 1914525"/>
              <a:gd name="connsiteY24" fmla="*/ 250031 h 550068"/>
              <a:gd name="connsiteX25" fmla="*/ 100013 w 1914525"/>
              <a:gd name="connsiteY25" fmla="*/ 278606 h 550068"/>
              <a:gd name="connsiteX26" fmla="*/ 130969 w 1914525"/>
              <a:gd name="connsiteY26" fmla="*/ 297656 h 550068"/>
              <a:gd name="connsiteX27" fmla="*/ 157163 w 1914525"/>
              <a:gd name="connsiteY27" fmla="*/ 311943 h 550068"/>
              <a:gd name="connsiteX28" fmla="*/ 192882 w 1914525"/>
              <a:gd name="connsiteY28" fmla="*/ 323850 h 550068"/>
              <a:gd name="connsiteX29" fmla="*/ 230982 w 1914525"/>
              <a:gd name="connsiteY29" fmla="*/ 330993 h 550068"/>
              <a:gd name="connsiteX30" fmla="*/ 288132 w 1914525"/>
              <a:gd name="connsiteY30" fmla="*/ 323850 h 550068"/>
              <a:gd name="connsiteX31" fmla="*/ 476250 w 1914525"/>
              <a:gd name="connsiteY31" fmla="*/ 271462 h 550068"/>
              <a:gd name="connsiteX32" fmla="*/ 723900 w 1914525"/>
              <a:gd name="connsiteY32" fmla="*/ 207168 h 550068"/>
              <a:gd name="connsiteX33" fmla="*/ 942975 w 1914525"/>
              <a:gd name="connsiteY33" fmla="*/ 150018 h 550068"/>
              <a:gd name="connsiteX34" fmla="*/ 1104900 w 1914525"/>
              <a:gd name="connsiteY34" fmla="*/ 100012 h 550068"/>
              <a:gd name="connsiteX35" fmla="*/ 1314450 w 1914525"/>
              <a:gd name="connsiteY35" fmla="*/ 52387 h 550068"/>
              <a:gd name="connsiteX36" fmla="*/ 1535907 w 1914525"/>
              <a:gd name="connsiteY36" fmla="*/ 0 h 550068"/>
              <a:gd name="connsiteX37" fmla="*/ 1585913 w 1914525"/>
              <a:gd name="connsiteY37" fmla="*/ 4762 h 550068"/>
              <a:gd name="connsiteX38" fmla="*/ 1647825 w 1914525"/>
              <a:gd name="connsiteY38" fmla="*/ 21431 h 550068"/>
              <a:gd name="connsiteX39" fmla="*/ 1712119 w 1914525"/>
              <a:gd name="connsiteY39" fmla="*/ 47625 h 550068"/>
              <a:gd name="connsiteX40" fmla="*/ 1764507 w 1914525"/>
              <a:gd name="connsiteY40" fmla="*/ 76200 h 550068"/>
              <a:gd name="connsiteX41" fmla="*/ 1788319 w 1914525"/>
              <a:gd name="connsiteY41" fmla="*/ 90487 h 550068"/>
              <a:gd name="connsiteX42" fmla="*/ 1828800 w 1914525"/>
              <a:gd name="connsiteY42" fmla="*/ 114300 h 550068"/>
              <a:gd name="connsiteX43" fmla="*/ 1857375 w 1914525"/>
              <a:gd name="connsiteY43" fmla="*/ 130968 h 550068"/>
              <a:gd name="connsiteX44" fmla="*/ 1881188 w 1914525"/>
              <a:gd name="connsiteY44" fmla="*/ 154781 h 550068"/>
              <a:gd name="connsiteX45" fmla="*/ 1900238 w 1914525"/>
              <a:gd name="connsiteY45" fmla="*/ 178593 h 550068"/>
              <a:gd name="connsiteX46" fmla="*/ 1909763 w 1914525"/>
              <a:gd name="connsiteY46" fmla="*/ 204787 h 550068"/>
              <a:gd name="connsiteX47" fmla="*/ 1914525 w 1914525"/>
              <a:gd name="connsiteY47" fmla="*/ 230981 h 550068"/>
              <a:gd name="connsiteX48" fmla="*/ 1909763 w 1914525"/>
              <a:gd name="connsiteY48" fmla="*/ 259556 h 550068"/>
              <a:gd name="connsiteX49" fmla="*/ 1893094 w 1914525"/>
              <a:gd name="connsiteY49" fmla="*/ 288131 h 550068"/>
              <a:gd name="connsiteX50" fmla="*/ 1847850 w 1914525"/>
              <a:gd name="connsiteY50" fmla="*/ 345281 h 550068"/>
              <a:gd name="connsiteX51" fmla="*/ 1804988 w 1914525"/>
              <a:gd name="connsiteY51" fmla="*/ 400050 h 550068"/>
              <a:gd name="connsiteX52" fmla="*/ 1514475 w 1914525"/>
              <a:gd name="connsiteY52" fmla="*/ 219075 h 550068"/>
              <a:gd name="connsiteX53" fmla="*/ 1407319 w 1914525"/>
              <a:gd name="connsiteY53" fmla="*/ 228600 h 550068"/>
              <a:gd name="connsiteX54" fmla="*/ 1169194 w 1914525"/>
              <a:gd name="connsiteY54" fmla="*/ 273843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14525" h="550068">
                <a:moveTo>
                  <a:pt x="1169194" y="273843"/>
                </a:moveTo>
                <a:lnTo>
                  <a:pt x="957263" y="323850"/>
                </a:lnTo>
                <a:lnTo>
                  <a:pt x="816769" y="364331"/>
                </a:lnTo>
                <a:lnTo>
                  <a:pt x="709613" y="402431"/>
                </a:lnTo>
                <a:lnTo>
                  <a:pt x="619125" y="435768"/>
                </a:lnTo>
                <a:lnTo>
                  <a:pt x="528638" y="473868"/>
                </a:lnTo>
                <a:lnTo>
                  <a:pt x="423863" y="528637"/>
                </a:lnTo>
                <a:lnTo>
                  <a:pt x="392907" y="540543"/>
                </a:lnTo>
                <a:lnTo>
                  <a:pt x="366713" y="547687"/>
                </a:lnTo>
                <a:lnTo>
                  <a:pt x="345282" y="550068"/>
                </a:lnTo>
                <a:lnTo>
                  <a:pt x="307182" y="550068"/>
                </a:lnTo>
                <a:lnTo>
                  <a:pt x="271463" y="542925"/>
                </a:lnTo>
                <a:lnTo>
                  <a:pt x="235744" y="523875"/>
                </a:lnTo>
                <a:lnTo>
                  <a:pt x="185738" y="492918"/>
                </a:lnTo>
                <a:lnTo>
                  <a:pt x="104775" y="428625"/>
                </a:lnTo>
                <a:lnTo>
                  <a:pt x="64294" y="392906"/>
                </a:lnTo>
                <a:lnTo>
                  <a:pt x="30957" y="352425"/>
                </a:lnTo>
                <a:lnTo>
                  <a:pt x="14288" y="326231"/>
                </a:lnTo>
                <a:lnTo>
                  <a:pt x="2382" y="292893"/>
                </a:lnTo>
                <a:lnTo>
                  <a:pt x="0" y="266700"/>
                </a:lnTo>
                <a:lnTo>
                  <a:pt x="2382" y="242887"/>
                </a:lnTo>
                <a:lnTo>
                  <a:pt x="7144" y="221456"/>
                </a:lnTo>
                <a:lnTo>
                  <a:pt x="19050" y="214312"/>
                </a:lnTo>
                <a:lnTo>
                  <a:pt x="30957" y="216693"/>
                </a:lnTo>
                <a:lnTo>
                  <a:pt x="64294" y="250031"/>
                </a:lnTo>
                <a:lnTo>
                  <a:pt x="100013" y="278606"/>
                </a:lnTo>
                <a:lnTo>
                  <a:pt x="130969" y="297656"/>
                </a:lnTo>
                <a:lnTo>
                  <a:pt x="157163" y="311943"/>
                </a:lnTo>
                <a:lnTo>
                  <a:pt x="192882" y="323850"/>
                </a:lnTo>
                <a:lnTo>
                  <a:pt x="230982" y="330993"/>
                </a:lnTo>
                <a:lnTo>
                  <a:pt x="288132" y="323850"/>
                </a:lnTo>
                <a:lnTo>
                  <a:pt x="476250" y="271462"/>
                </a:lnTo>
                <a:lnTo>
                  <a:pt x="723900" y="207168"/>
                </a:lnTo>
                <a:lnTo>
                  <a:pt x="942975" y="150018"/>
                </a:lnTo>
                <a:lnTo>
                  <a:pt x="1104900" y="100012"/>
                </a:lnTo>
                <a:lnTo>
                  <a:pt x="1314450" y="52387"/>
                </a:lnTo>
                <a:lnTo>
                  <a:pt x="1535907" y="0"/>
                </a:lnTo>
                <a:lnTo>
                  <a:pt x="1585913" y="4762"/>
                </a:lnTo>
                <a:lnTo>
                  <a:pt x="1647825" y="21431"/>
                </a:lnTo>
                <a:lnTo>
                  <a:pt x="1712119" y="47625"/>
                </a:lnTo>
                <a:lnTo>
                  <a:pt x="1764507" y="76200"/>
                </a:lnTo>
                <a:lnTo>
                  <a:pt x="1788319" y="90487"/>
                </a:lnTo>
                <a:lnTo>
                  <a:pt x="1828800" y="114300"/>
                </a:lnTo>
                <a:lnTo>
                  <a:pt x="1857375" y="130968"/>
                </a:lnTo>
                <a:lnTo>
                  <a:pt x="1881188" y="154781"/>
                </a:lnTo>
                <a:lnTo>
                  <a:pt x="1900238" y="178593"/>
                </a:lnTo>
                <a:lnTo>
                  <a:pt x="1909763" y="204787"/>
                </a:lnTo>
                <a:lnTo>
                  <a:pt x="1914525" y="230981"/>
                </a:lnTo>
                <a:lnTo>
                  <a:pt x="1909763" y="259556"/>
                </a:lnTo>
                <a:lnTo>
                  <a:pt x="1893094" y="288131"/>
                </a:lnTo>
                <a:lnTo>
                  <a:pt x="1847850" y="345281"/>
                </a:lnTo>
                <a:lnTo>
                  <a:pt x="1804988" y="400050"/>
                </a:lnTo>
                <a:lnTo>
                  <a:pt x="1514475" y="219075"/>
                </a:lnTo>
                <a:lnTo>
                  <a:pt x="1407319" y="228600"/>
                </a:lnTo>
                <a:lnTo>
                  <a:pt x="1169194" y="2738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988281A-926F-48F9-80F5-9AC1B11995B5}"/>
              </a:ext>
            </a:extLst>
          </p:cNvPr>
          <p:cNvSpPr/>
          <p:nvPr/>
        </p:nvSpPr>
        <p:spPr>
          <a:xfrm rot="16200000">
            <a:off x="5435602" y="3411538"/>
            <a:ext cx="2330450" cy="2365375"/>
          </a:xfrm>
          <a:custGeom>
            <a:avLst/>
            <a:gdLst>
              <a:gd name="connsiteX0" fmla="*/ 1746250 w 2330450"/>
              <a:gd name="connsiteY0" fmla="*/ 2130425 h 2365375"/>
              <a:gd name="connsiteX1" fmla="*/ 1885950 w 2330450"/>
              <a:gd name="connsiteY1" fmla="*/ 2216150 h 2365375"/>
              <a:gd name="connsiteX2" fmla="*/ 1990725 w 2330450"/>
              <a:gd name="connsiteY2" fmla="*/ 2282825 h 2365375"/>
              <a:gd name="connsiteX3" fmla="*/ 2120900 w 2330450"/>
              <a:gd name="connsiteY3" fmla="*/ 2365375 h 2365375"/>
              <a:gd name="connsiteX4" fmla="*/ 2330450 w 2330450"/>
              <a:gd name="connsiteY4" fmla="*/ 1917700 h 2365375"/>
              <a:gd name="connsiteX5" fmla="*/ 2247900 w 2330450"/>
              <a:gd name="connsiteY5" fmla="*/ 2016125 h 2365375"/>
              <a:gd name="connsiteX6" fmla="*/ 2219325 w 2330450"/>
              <a:gd name="connsiteY6" fmla="*/ 2032000 h 2365375"/>
              <a:gd name="connsiteX7" fmla="*/ 2184400 w 2330450"/>
              <a:gd name="connsiteY7" fmla="*/ 2038350 h 2365375"/>
              <a:gd name="connsiteX8" fmla="*/ 2133600 w 2330450"/>
              <a:gd name="connsiteY8" fmla="*/ 2032000 h 2365375"/>
              <a:gd name="connsiteX9" fmla="*/ 1984375 w 2330450"/>
              <a:gd name="connsiteY9" fmla="*/ 1974850 h 2365375"/>
              <a:gd name="connsiteX10" fmla="*/ 1863725 w 2330450"/>
              <a:gd name="connsiteY10" fmla="*/ 1917700 h 2365375"/>
              <a:gd name="connsiteX11" fmla="*/ 1685925 w 2330450"/>
              <a:gd name="connsiteY11" fmla="*/ 1809750 h 2365375"/>
              <a:gd name="connsiteX12" fmla="*/ 1416050 w 2330450"/>
              <a:gd name="connsiteY12" fmla="*/ 1619250 h 2365375"/>
              <a:gd name="connsiteX13" fmla="*/ 1241425 w 2330450"/>
              <a:gd name="connsiteY13" fmla="*/ 1473200 h 2365375"/>
              <a:gd name="connsiteX14" fmla="*/ 1104900 w 2330450"/>
              <a:gd name="connsiteY14" fmla="*/ 1371600 h 2365375"/>
              <a:gd name="connsiteX15" fmla="*/ 946150 w 2330450"/>
              <a:gd name="connsiteY15" fmla="*/ 1241425 h 2365375"/>
              <a:gd name="connsiteX16" fmla="*/ 841375 w 2330450"/>
              <a:gd name="connsiteY16" fmla="*/ 1136650 h 2365375"/>
              <a:gd name="connsiteX17" fmla="*/ 730250 w 2330450"/>
              <a:gd name="connsiteY17" fmla="*/ 1022350 h 2365375"/>
              <a:gd name="connsiteX18" fmla="*/ 644525 w 2330450"/>
              <a:gd name="connsiteY18" fmla="*/ 923925 h 2365375"/>
              <a:gd name="connsiteX19" fmla="*/ 536575 w 2330450"/>
              <a:gd name="connsiteY19" fmla="*/ 781050 h 2365375"/>
              <a:gd name="connsiteX20" fmla="*/ 457200 w 2330450"/>
              <a:gd name="connsiteY20" fmla="*/ 673100 h 2365375"/>
              <a:gd name="connsiteX21" fmla="*/ 377825 w 2330450"/>
              <a:gd name="connsiteY21" fmla="*/ 549275 h 2365375"/>
              <a:gd name="connsiteX22" fmla="*/ 285750 w 2330450"/>
              <a:gd name="connsiteY22" fmla="*/ 409575 h 2365375"/>
              <a:gd name="connsiteX23" fmla="*/ 215900 w 2330450"/>
              <a:gd name="connsiteY23" fmla="*/ 292100 h 2365375"/>
              <a:gd name="connsiteX24" fmla="*/ 95250 w 2330450"/>
              <a:gd name="connsiteY24" fmla="*/ 73025 h 2365375"/>
              <a:gd name="connsiteX25" fmla="*/ 69850 w 2330450"/>
              <a:gd name="connsiteY25" fmla="*/ 25400 h 2365375"/>
              <a:gd name="connsiteX26" fmla="*/ 50800 w 2330450"/>
              <a:gd name="connsiteY26" fmla="*/ 6350 h 2365375"/>
              <a:gd name="connsiteX27" fmla="*/ 28575 w 2330450"/>
              <a:gd name="connsiteY27" fmla="*/ 0 h 2365375"/>
              <a:gd name="connsiteX28" fmla="*/ 9525 w 2330450"/>
              <a:gd name="connsiteY28" fmla="*/ 3175 h 2365375"/>
              <a:gd name="connsiteX29" fmla="*/ 0 w 2330450"/>
              <a:gd name="connsiteY29" fmla="*/ 22225 h 2365375"/>
              <a:gd name="connsiteX30" fmla="*/ 12700 w 2330450"/>
              <a:gd name="connsiteY30" fmla="*/ 76200 h 2365375"/>
              <a:gd name="connsiteX31" fmla="*/ 79375 w 2330450"/>
              <a:gd name="connsiteY31" fmla="*/ 222250 h 2365375"/>
              <a:gd name="connsiteX32" fmla="*/ 165100 w 2330450"/>
              <a:gd name="connsiteY32" fmla="*/ 415925 h 2365375"/>
              <a:gd name="connsiteX33" fmla="*/ 250825 w 2330450"/>
              <a:gd name="connsiteY33" fmla="*/ 587375 h 2365375"/>
              <a:gd name="connsiteX34" fmla="*/ 346075 w 2330450"/>
              <a:gd name="connsiteY34" fmla="*/ 755650 h 2365375"/>
              <a:gd name="connsiteX35" fmla="*/ 431800 w 2330450"/>
              <a:gd name="connsiteY35" fmla="*/ 885825 h 2365375"/>
              <a:gd name="connsiteX36" fmla="*/ 523875 w 2330450"/>
              <a:gd name="connsiteY36" fmla="*/ 1009650 h 2365375"/>
              <a:gd name="connsiteX37" fmla="*/ 606425 w 2330450"/>
              <a:gd name="connsiteY37" fmla="*/ 1117600 h 2365375"/>
              <a:gd name="connsiteX38" fmla="*/ 742950 w 2330450"/>
              <a:gd name="connsiteY38" fmla="*/ 1276350 h 2365375"/>
              <a:gd name="connsiteX39" fmla="*/ 854075 w 2330450"/>
              <a:gd name="connsiteY39" fmla="*/ 1400175 h 2365375"/>
              <a:gd name="connsiteX40" fmla="*/ 962025 w 2330450"/>
              <a:gd name="connsiteY40" fmla="*/ 1517650 h 2365375"/>
              <a:gd name="connsiteX41" fmla="*/ 1095375 w 2330450"/>
              <a:gd name="connsiteY41" fmla="*/ 1651000 h 2365375"/>
              <a:gd name="connsiteX42" fmla="*/ 1228725 w 2330450"/>
              <a:gd name="connsiteY42" fmla="*/ 1765300 h 2365375"/>
              <a:gd name="connsiteX43" fmla="*/ 1368425 w 2330450"/>
              <a:gd name="connsiteY43" fmla="*/ 1873250 h 2365375"/>
              <a:gd name="connsiteX44" fmla="*/ 1504950 w 2330450"/>
              <a:gd name="connsiteY44" fmla="*/ 1971675 h 2365375"/>
              <a:gd name="connsiteX45" fmla="*/ 1606550 w 2330450"/>
              <a:gd name="connsiteY45" fmla="*/ 2041525 h 2365375"/>
              <a:gd name="connsiteX46" fmla="*/ 1746250 w 2330450"/>
              <a:gd name="connsiteY46" fmla="*/ 2130425 h 236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30450" h="2365375">
                <a:moveTo>
                  <a:pt x="1746250" y="2130425"/>
                </a:moveTo>
                <a:lnTo>
                  <a:pt x="1885950" y="2216150"/>
                </a:lnTo>
                <a:lnTo>
                  <a:pt x="1990725" y="2282825"/>
                </a:lnTo>
                <a:lnTo>
                  <a:pt x="2120900" y="2365375"/>
                </a:lnTo>
                <a:lnTo>
                  <a:pt x="2330450" y="1917700"/>
                </a:lnTo>
                <a:lnTo>
                  <a:pt x="2247900" y="2016125"/>
                </a:lnTo>
                <a:lnTo>
                  <a:pt x="2219325" y="2032000"/>
                </a:lnTo>
                <a:lnTo>
                  <a:pt x="2184400" y="2038350"/>
                </a:lnTo>
                <a:lnTo>
                  <a:pt x="2133600" y="2032000"/>
                </a:lnTo>
                <a:lnTo>
                  <a:pt x="1984375" y="1974850"/>
                </a:lnTo>
                <a:lnTo>
                  <a:pt x="1863725" y="1917700"/>
                </a:lnTo>
                <a:lnTo>
                  <a:pt x="1685925" y="1809750"/>
                </a:lnTo>
                <a:lnTo>
                  <a:pt x="1416050" y="1619250"/>
                </a:lnTo>
                <a:lnTo>
                  <a:pt x="1241425" y="1473200"/>
                </a:lnTo>
                <a:lnTo>
                  <a:pt x="1104900" y="1371600"/>
                </a:lnTo>
                <a:lnTo>
                  <a:pt x="946150" y="1241425"/>
                </a:lnTo>
                <a:lnTo>
                  <a:pt x="841375" y="1136650"/>
                </a:lnTo>
                <a:lnTo>
                  <a:pt x="730250" y="1022350"/>
                </a:lnTo>
                <a:lnTo>
                  <a:pt x="644525" y="923925"/>
                </a:lnTo>
                <a:lnTo>
                  <a:pt x="536575" y="781050"/>
                </a:lnTo>
                <a:lnTo>
                  <a:pt x="457200" y="673100"/>
                </a:lnTo>
                <a:lnTo>
                  <a:pt x="377825" y="549275"/>
                </a:lnTo>
                <a:lnTo>
                  <a:pt x="285750" y="409575"/>
                </a:lnTo>
                <a:lnTo>
                  <a:pt x="215900" y="292100"/>
                </a:lnTo>
                <a:lnTo>
                  <a:pt x="95250" y="73025"/>
                </a:lnTo>
                <a:lnTo>
                  <a:pt x="69850" y="25400"/>
                </a:lnTo>
                <a:lnTo>
                  <a:pt x="50800" y="6350"/>
                </a:lnTo>
                <a:lnTo>
                  <a:pt x="28575" y="0"/>
                </a:lnTo>
                <a:lnTo>
                  <a:pt x="9525" y="3175"/>
                </a:lnTo>
                <a:lnTo>
                  <a:pt x="0" y="22225"/>
                </a:lnTo>
                <a:lnTo>
                  <a:pt x="12700" y="76200"/>
                </a:lnTo>
                <a:lnTo>
                  <a:pt x="79375" y="222250"/>
                </a:lnTo>
                <a:lnTo>
                  <a:pt x="165100" y="415925"/>
                </a:lnTo>
                <a:lnTo>
                  <a:pt x="250825" y="587375"/>
                </a:lnTo>
                <a:lnTo>
                  <a:pt x="346075" y="755650"/>
                </a:lnTo>
                <a:lnTo>
                  <a:pt x="431800" y="885825"/>
                </a:lnTo>
                <a:lnTo>
                  <a:pt x="523875" y="1009650"/>
                </a:lnTo>
                <a:lnTo>
                  <a:pt x="606425" y="1117600"/>
                </a:lnTo>
                <a:lnTo>
                  <a:pt x="742950" y="1276350"/>
                </a:lnTo>
                <a:lnTo>
                  <a:pt x="854075" y="1400175"/>
                </a:lnTo>
                <a:lnTo>
                  <a:pt x="962025" y="1517650"/>
                </a:lnTo>
                <a:lnTo>
                  <a:pt x="1095375" y="1651000"/>
                </a:lnTo>
                <a:lnTo>
                  <a:pt x="1228725" y="1765300"/>
                </a:lnTo>
                <a:lnTo>
                  <a:pt x="1368425" y="1873250"/>
                </a:lnTo>
                <a:lnTo>
                  <a:pt x="1504950" y="1971675"/>
                </a:lnTo>
                <a:lnTo>
                  <a:pt x="1606550" y="2041525"/>
                </a:lnTo>
                <a:lnTo>
                  <a:pt x="1746250" y="2130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59D30DB-FA61-461D-A7C6-2BCB2CF8483B}"/>
              </a:ext>
            </a:extLst>
          </p:cNvPr>
          <p:cNvSpPr/>
          <p:nvPr/>
        </p:nvSpPr>
        <p:spPr>
          <a:xfrm>
            <a:off x="6013451" y="3938588"/>
            <a:ext cx="2640013" cy="1903412"/>
          </a:xfrm>
          <a:custGeom>
            <a:avLst/>
            <a:gdLst>
              <a:gd name="connsiteX0" fmla="*/ 1120462 w 2640169"/>
              <a:gd name="connsiteY0" fmla="*/ 1115311 h 1903498"/>
              <a:gd name="connsiteX1" fmla="*/ 886066 w 2640169"/>
              <a:gd name="connsiteY1" fmla="*/ 857733 h 1903498"/>
              <a:gd name="connsiteX2" fmla="*/ 790763 w 2640169"/>
              <a:gd name="connsiteY2" fmla="*/ 741824 h 1903498"/>
              <a:gd name="connsiteX3" fmla="*/ 641368 w 2640169"/>
              <a:gd name="connsiteY3" fmla="*/ 597580 h 1903498"/>
              <a:gd name="connsiteX4" fmla="*/ 553791 w 2640169"/>
              <a:gd name="connsiteY4" fmla="*/ 512580 h 1903498"/>
              <a:gd name="connsiteX5" fmla="*/ 437882 w 2640169"/>
              <a:gd name="connsiteY5" fmla="*/ 404397 h 1903498"/>
              <a:gd name="connsiteX6" fmla="*/ 347729 w 2640169"/>
              <a:gd name="connsiteY6" fmla="*/ 324548 h 1903498"/>
              <a:gd name="connsiteX7" fmla="*/ 213789 w 2640169"/>
              <a:gd name="connsiteY7" fmla="*/ 213790 h 1903498"/>
              <a:gd name="connsiteX8" fmla="*/ 133940 w 2640169"/>
              <a:gd name="connsiteY8" fmla="*/ 154547 h 1903498"/>
              <a:gd name="connsiteX9" fmla="*/ 72122 w 2640169"/>
              <a:gd name="connsiteY9" fmla="*/ 115910 h 1903498"/>
              <a:gd name="connsiteX10" fmla="*/ 25758 w 2640169"/>
              <a:gd name="connsiteY10" fmla="*/ 92728 h 1903498"/>
              <a:gd name="connsiteX11" fmla="*/ 10303 w 2640169"/>
              <a:gd name="connsiteY11" fmla="*/ 74698 h 1903498"/>
              <a:gd name="connsiteX12" fmla="*/ 2576 w 2640169"/>
              <a:gd name="connsiteY12" fmla="*/ 56667 h 1903498"/>
              <a:gd name="connsiteX13" fmla="*/ 0 w 2640169"/>
              <a:gd name="connsiteY13" fmla="*/ 36061 h 1903498"/>
              <a:gd name="connsiteX14" fmla="*/ 10303 w 2640169"/>
              <a:gd name="connsiteY14" fmla="*/ 18031 h 1903498"/>
              <a:gd name="connsiteX15" fmla="*/ 30909 w 2640169"/>
              <a:gd name="connsiteY15" fmla="*/ 7728 h 1903498"/>
              <a:gd name="connsiteX16" fmla="*/ 64394 w 2640169"/>
              <a:gd name="connsiteY16" fmla="*/ 0 h 1903498"/>
              <a:gd name="connsiteX17" fmla="*/ 92728 w 2640169"/>
              <a:gd name="connsiteY17" fmla="*/ 7728 h 1903498"/>
              <a:gd name="connsiteX18" fmla="*/ 180304 w 2640169"/>
              <a:gd name="connsiteY18" fmla="*/ 51516 h 1903498"/>
              <a:gd name="connsiteX19" fmla="*/ 280759 w 2640169"/>
              <a:gd name="connsiteY19" fmla="*/ 110759 h 1903498"/>
              <a:gd name="connsiteX20" fmla="*/ 455912 w 2640169"/>
              <a:gd name="connsiteY20" fmla="*/ 229244 h 1903498"/>
              <a:gd name="connsiteX21" fmla="*/ 595004 w 2640169"/>
              <a:gd name="connsiteY21" fmla="*/ 329700 h 1903498"/>
              <a:gd name="connsiteX22" fmla="*/ 754702 w 2640169"/>
              <a:gd name="connsiteY22" fmla="*/ 455913 h 1903498"/>
              <a:gd name="connsiteX23" fmla="*/ 901521 w 2640169"/>
              <a:gd name="connsiteY23" fmla="*/ 576974 h 1903498"/>
              <a:gd name="connsiteX24" fmla="*/ 1038037 w 2640169"/>
              <a:gd name="connsiteY24" fmla="*/ 698035 h 1903498"/>
              <a:gd name="connsiteX25" fmla="*/ 1316221 w 2640169"/>
              <a:gd name="connsiteY25" fmla="*/ 927279 h 1903498"/>
              <a:gd name="connsiteX26" fmla="*/ 1496525 w 2640169"/>
              <a:gd name="connsiteY26" fmla="*/ 1071523 h 1903498"/>
              <a:gd name="connsiteX27" fmla="*/ 1594404 w 2640169"/>
              <a:gd name="connsiteY27" fmla="*/ 1151372 h 1903498"/>
              <a:gd name="connsiteX28" fmla="*/ 1723193 w 2640169"/>
              <a:gd name="connsiteY28" fmla="*/ 1256978 h 1903498"/>
              <a:gd name="connsiteX29" fmla="*/ 1882891 w 2640169"/>
              <a:gd name="connsiteY29" fmla="*/ 1388343 h 1903498"/>
              <a:gd name="connsiteX30" fmla="*/ 2029710 w 2640169"/>
              <a:gd name="connsiteY30" fmla="*/ 1501677 h 1903498"/>
              <a:gd name="connsiteX31" fmla="*/ 2135317 w 2640169"/>
              <a:gd name="connsiteY31" fmla="*/ 1586678 h 1903498"/>
              <a:gd name="connsiteX32" fmla="*/ 2222893 w 2640169"/>
              <a:gd name="connsiteY32" fmla="*/ 1643345 h 1903498"/>
              <a:gd name="connsiteX33" fmla="*/ 2295015 w 2640169"/>
              <a:gd name="connsiteY33" fmla="*/ 1684557 h 1903498"/>
              <a:gd name="connsiteX34" fmla="*/ 2390319 w 2640169"/>
              <a:gd name="connsiteY34" fmla="*/ 1733497 h 1903498"/>
              <a:gd name="connsiteX35" fmla="*/ 2524259 w 2640169"/>
              <a:gd name="connsiteY35" fmla="*/ 1787588 h 1903498"/>
              <a:gd name="connsiteX36" fmla="*/ 2604108 w 2640169"/>
              <a:gd name="connsiteY36" fmla="*/ 1813346 h 1903498"/>
              <a:gd name="connsiteX37" fmla="*/ 2619563 w 2640169"/>
              <a:gd name="connsiteY37" fmla="*/ 1821073 h 1903498"/>
              <a:gd name="connsiteX38" fmla="*/ 2632442 w 2640169"/>
              <a:gd name="connsiteY38" fmla="*/ 1833952 h 1903498"/>
              <a:gd name="connsiteX39" fmla="*/ 2637593 w 2640169"/>
              <a:gd name="connsiteY39" fmla="*/ 1844255 h 1903498"/>
              <a:gd name="connsiteX40" fmla="*/ 2640169 w 2640169"/>
              <a:gd name="connsiteY40" fmla="*/ 1857134 h 1903498"/>
              <a:gd name="connsiteX41" fmla="*/ 2632442 w 2640169"/>
              <a:gd name="connsiteY41" fmla="*/ 1875164 h 1903498"/>
              <a:gd name="connsiteX42" fmla="*/ 2609260 w 2640169"/>
              <a:gd name="connsiteY42" fmla="*/ 1890619 h 1903498"/>
              <a:gd name="connsiteX43" fmla="*/ 2570623 w 2640169"/>
              <a:gd name="connsiteY43" fmla="*/ 1903498 h 1903498"/>
              <a:gd name="connsiteX44" fmla="*/ 2320773 w 2640169"/>
              <a:gd name="connsiteY44" fmla="*/ 1903498 h 1903498"/>
              <a:gd name="connsiteX45" fmla="*/ 1965316 w 2640169"/>
              <a:gd name="connsiteY45" fmla="*/ 1900922 h 1903498"/>
              <a:gd name="connsiteX46" fmla="*/ 1864861 w 2640169"/>
              <a:gd name="connsiteY46" fmla="*/ 1898346 h 1903498"/>
              <a:gd name="connsiteX47" fmla="*/ 1826224 w 2640169"/>
              <a:gd name="connsiteY47" fmla="*/ 1895771 h 1903498"/>
              <a:gd name="connsiteX48" fmla="*/ 1797891 w 2640169"/>
              <a:gd name="connsiteY48" fmla="*/ 1888043 h 1903498"/>
              <a:gd name="connsiteX49" fmla="*/ 1761830 w 2640169"/>
              <a:gd name="connsiteY49" fmla="*/ 1867437 h 1903498"/>
              <a:gd name="connsiteX50" fmla="*/ 1728345 w 2640169"/>
              <a:gd name="connsiteY50" fmla="*/ 1841679 h 1903498"/>
              <a:gd name="connsiteX51" fmla="*/ 1689708 w 2640169"/>
              <a:gd name="connsiteY51" fmla="*/ 1795315 h 1903498"/>
              <a:gd name="connsiteX52" fmla="*/ 1584101 w 2640169"/>
              <a:gd name="connsiteY52" fmla="*/ 1658799 h 1903498"/>
              <a:gd name="connsiteX53" fmla="*/ 1432131 w 2640169"/>
              <a:gd name="connsiteY53" fmla="*/ 1473344 h 1903498"/>
              <a:gd name="connsiteX54" fmla="*/ 1311069 w 2640169"/>
              <a:gd name="connsiteY54" fmla="*/ 1329100 h 1903498"/>
              <a:gd name="connsiteX55" fmla="*/ 1120462 w 2640169"/>
              <a:gd name="connsiteY55" fmla="*/ 1115311 h 1903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40169" h="1903498">
                <a:moveTo>
                  <a:pt x="1120462" y="1115311"/>
                </a:moveTo>
                <a:lnTo>
                  <a:pt x="886066" y="857733"/>
                </a:lnTo>
                <a:lnTo>
                  <a:pt x="790763" y="741824"/>
                </a:lnTo>
                <a:lnTo>
                  <a:pt x="641368" y="597580"/>
                </a:lnTo>
                <a:lnTo>
                  <a:pt x="553791" y="512580"/>
                </a:lnTo>
                <a:lnTo>
                  <a:pt x="437882" y="404397"/>
                </a:lnTo>
                <a:lnTo>
                  <a:pt x="347729" y="324548"/>
                </a:lnTo>
                <a:lnTo>
                  <a:pt x="213789" y="213790"/>
                </a:lnTo>
                <a:lnTo>
                  <a:pt x="133940" y="154547"/>
                </a:lnTo>
                <a:lnTo>
                  <a:pt x="72122" y="115910"/>
                </a:lnTo>
                <a:lnTo>
                  <a:pt x="25758" y="92728"/>
                </a:lnTo>
                <a:lnTo>
                  <a:pt x="10303" y="74698"/>
                </a:lnTo>
                <a:lnTo>
                  <a:pt x="2576" y="56667"/>
                </a:lnTo>
                <a:lnTo>
                  <a:pt x="0" y="36061"/>
                </a:lnTo>
                <a:lnTo>
                  <a:pt x="10303" y="18031"/>
                </a:lnTo>
                <a:lnTo>
                  <a:pt x="30909" y="7728"/>
                </a:lnTo>
                <a:lnTo>
                  <a:pt x="64394" y="0"/>
                </a:lnTo>
                <a:lnTo>
                  <a:pt x="92728" y="7728"/>
                </a:lnTo>
                <a:lnTo>
                  <a:pt x="180304" y="51516"/>
                </a:lnTo>
                <a:lnTo>
                  <a:pt x="280759" y="110759"/>
                </a:lnTo>
                <a:lnTo>
                  <a:pt x="455912" y="229244"/>
                </a:lnTo>
                <a:lnTo>
                  <a:pt x="595004" y="329700"/>
                </a:lnTo>
                <a:lnTo>
                  <a:pt x="754702" y="455913"/>
                </a:lnTo>
                <a:lnTo>
                  <a:pt x="901521" y="576974"/>
                </a:lnTo>
                <a:lnTo>
                  <a:pt x="1038037" y="698035"/>
                </a:lnTo>
                <a:lnTo>
                  <a:pt x="1316221" y="927279"/>
                </a:lnTo>
                <a:lnTo>
                  <a:pt x="1496525" y="1071523"/>
                </a:lnTo>
                <a:lnTo>
                  <a:pt x="1594404" y="1151372"/>
                </a:lnTo>
                <a:lnTo>
                  <a:pt x="1723193" y="1256978"/>
                </a:lnTo>
                <a:lnTo>
                  <a:pt x="1882891" y="1388343"/>
                </a:lnTo>
                <a:lnTo>
                  <a:pt x="2029710" y="1501677"/>
                </a:lnTo>
                <a:lnTo>
                  <a:pt x="2135317" y="1586678"/>
                </a:lnTo>
                <a:lnTo>
                  <a:pt x="2222893" y="1643345"/>
                </a:lnTo>
                <a:lnTo>
                  <a:pt x="2295015" y="1684557"/>
                </a:lnTo>
                <a:lnTo>
                  <a:pt x="2390319" y="1733497"/>
                </a:lnTo>
                <a:lnTo>
                  <a:pt x="2524259" y="1787588"/>
                </a:lnTo>
                <a:lnTo>
                  <a:pt x="2604108" y="1813346"/>
                </a:lnTo>
                <a:lnTo>
                  <a:pt x="2619563" y="1821073"/>
                </a:lnTo>
                <a:lnTo>
                  <a:pt x="2632442" y="1833952"/>
                </a:lnTo>
                <a:lnTo>
                  <a:pt x="2637593" y="1844255"/>
                </a:lnTo>
                <a:lnTo>
                  <a:pt x="2640169" y="1857134"/>
                </a:lnTo>
                <a:lnTo>
                  <a:pt x="2632442" y="1875164"/>
                </a:lnTo>
                <a:lnTo>
                  <a:pt x="2609260" y="1890619"/>
                </a:lnTo>
                <a:lnTo>
                  <a:pt x="2570623" y="1903498"/>
                </a:lnTo>
                <a:lnTo>
                  <a:pt x="2320773" y="1903498"/>
                </a:lnTo>
                <a:lnTo>
                  <a:pt x="1965316" y="1900922"/>
                </a:lnTo>
                <a:lnTo>
                  <a:pt x="1864861" y="1898346"/>
                </a:lnTo>
                <a:lnTo>
                  <a:pt x="1826224" y="1895771"/>
                </a:lnTo>
                <a:lnTo>
                  <a:pt x="1797891" y="1888043"/>
                </a:lnTo>
                <a:lnTo>
                  <a:pt x="1761830" y="1867437"/>
                </a:lnTo>
                <a:lnTo>
                  <a:pt x="1728345" y="1841679"/>
                </a:lnTo>
                <a:lnTo>
                  <a:pt x="1689708" y="1795315"/>
                </a:lnTo>
                <a:lnTo>
                  <a:pt x="1584101" y="1658799"/>
                </a:lnTo>
                <a:lnTo>
                  <a:pt x="1432131" y="1473344"/>
                </a:lnTo>
                <a:lnTo>
                  <a:pt x="1311069" y="1329100"/>
                </a:lnTo>
                <a:lnTo>
                  <a:pt x="1120462" y="111531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A762C946-517F-4DDC-8AD9-D08AFE34FB0E}"/>
              </a:ext>
            </a:extLst>
          </p:cNvPr>
          <p:cNvGrpSpPr/>
          <p:nvPr/>
        </p:nvGrpSpPr>
        <p:grpSpPr>
          <a:xfrm>
            <a:off x="3684591" y="1466851"/>
            <a:ext cx="4968873" cy="4375149"/>
            <a:chOff x="3684591" y="1466851"/>
            <a:chExt cx="4968873" cy="437514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13415D4-13C9-42AA-8C89-770847748BEB}"/>
                </a:ext>
              </a:extLst>
            </p:cNvPr>
            <p:cNvSpPr/>
            <p:nvPr/>
          </p:nvSpPr>
          <p:spPr>
            <a:xfrm>
              <a:off x="3684591" y="2519362"/>
              <a:ext cx="2024062" cy="623888"/>
            </a:xfrm>
            <a:custGeom>
              <a:avLst/>
              <a:gdLst>
                <a:gd name="connsiteX0" fmla="*/ 1754981 w 2024062"/>
                <a:gd name="connsiteY0" fmla="*/ 247650 h 623888"/>
                <a:gd name="connsiteX1" fmla="*/ 1459706 w 2024062"/>
                <a:gd name="connsiteY1" fmla="*/ 295275 h 623888"/>
                <a:gd name="connsiteX2" fmla="*/ 1181100 w 2024062"/>
                <a:gd name="connsiteY2" fmla="*/ 390525 h 623888"/>
                <a:gd name="connsiteX3" fmla="*/ 871537 w 2024062"/>
                <a:gd name="connsiteY3" fmla="*/ 490538 h 623888"/>
                <a:gd name="connsiteX4" fmla="*/ 611981 w 2024062"/>
                <a:gd name="connsiteY4" fmla="*/ 569119 h 623888"/>
                <a:gd name="connsiteX5" fmla="*/ 402431 w 2024062"/>
                <a:gd name="connsiteY5" fmla="*/ 623888 h 623888"/>
                <a:gd name="connsiteX6" fmla="*/ 383381 w 2024062"/>
                <a:gd name="connsiteY6" fmla="*/ 623888 h 623888"/>
                <a:gd name="connsiteX7" fmla="*/ 352425 w 2024062"/>
                <a:gd name="connsiteY7" fmla="*/ 621506 h 623888"/>
                <a:gd name="connsiteX8" fmla="*/ 321469 w 2024062"/>
                <a:gd name="connsiteY8" fmla="*/ 611981 h 623888"/>
                <a:gd name="connsiteX9" fmla="*/ 285750 w 2024062"/>
                <a:gd name="connsiteY9" fmla="*/ 592931 h 623888"/>
                <a:gd name="connsiteX10" fmla="*/ 238125 w 2024062"/>
                <a:gd name="connsiteY10" fmla="*/ 564356 h 623888"/>
                <a:gd name="connsiteX11" fmla="*/ 176212 w 2024062"/>
                <a:gd name="connsiteY11" fmla="*/ 514350 h 623888"/>
                <a:gd name="connsiteX12" fmla="*/ 95250 w 2024062"/>
                <a:gd name="connsiteY12" fmla="*/ 435769 h 623888"/>
                <a:gd name="connsiteX13" fmla="*/ 35719 w 2024062"/>
                <a:gd name="connsiteY13" fmla="*/ 369094 h 623888"/>
                <a:gd name="connsiteX14" fmla="*/ 19050 w 2024062"/>
                <a:gd name="connsiteY14" fmla="*/ 345281 h 623888"/>
                <a:gd name="connsiteX15" fmla="*/ 9525 w 2024062"/>
                <a:gd name="connsiteY15" fmla="*/ 326231 h 623888"/>
                <a:gd name="connsiteX16" fmla="*/ 0 w 2024062"/>
                <a:gd name="connsiteY16" fmla="*/ 304800 h 623888"/>
                <a:gd name="connsiteX17" fmla="*/ 2381 w 2024062"/>
                <a:gd name="connsiteY17" fmla="*/ 285750 h 623888"/>
                <a:gd name="connsiteX18" fmla="*/ 9525 w 2024062"/>
                <a:gd name="connsiteY18" fmla="*/ 276225 h 623888"/>
                <a:gd name="connsiteX19" fmla="*/ 23812 w 2024062"/>
                <a:gd name="connsiteY19" fmla="*/ 271463 h 623888"/>
                <a:gd name="connsiteX20" fmla="*/ 40481 w 2024062"/>
                <a:gd name="connsiteY20" fmla="*/ 276225 h 623888"/>
                <a:gd name="connsiteX21" fmla="*/ 90487 w 2024062"/>
                <a:gd name="connsiteY21" fmla="*/ 309563 h 623888"/>
                <a:gd name="connsiteX22" fmla="*/ 116681 w 2024062"/>
                <a:gd name="connsiteY22" fmla="*/ 330994 h 623888"/>
                <a:gd name="connsiteX23" fmla="*/ 152400 w 2024062"/>
                <a:gd name="connsiteY23" fmla="*/ 352425 h 623888"/>
                <a:gd name="connsiteX24" fmla="*/ 192881 w 2024062"/>
                <a:gd name="connsiteY24" fmla="*/ 371475 h 623888"/>
                <a:gd name="connsiteX25" fmla="*/ 233362 w 2024062"/>
                <a:gd name="connsiteY25" fmla="*/ 383381 h 623888"/>
                <a:gd name="connsiteX26" fmla="*/ 285750 w 2024062"/>
                <a:gd name="connsiteY26" fmla="*/ 392906 h 623888"/>
                <a:gd name="connsiteX27" fmla="*/ 321469 w 2024062"/>
                <a:gd name="connsiteY27" fmla="*/ 392906 h 623888"/>
                <a:gd name="connsiteX28" fmla="*/ 388144 w 2024062"/>
                <a:gd name="connsiteY28" fmla="*/ 383381 h 623888"/>
                <a:gd name="connsiteX29" fmla="*/ 640556 w 2024062"/>
                <a:gd name="connsiteY29" fmla="*/ 323850 h 623888"/>
                <a:gd name="connsiteX30" fmla="*/ 926306 w 2024062"/>
                <a:gd name="connsiteY30" fmla="*/ 252413 h 623888"/>
                <a:gd name="connsiteX31" fmla="*/ 1121569 w 2024062"/>
                <a:gd name="connsiteY31" fmla="*/ 197644 h 623888"/>
                <a:gd name="connsiteX32" fmla="*/ 1293019 w 2024062"/>
                <a:gd name="connsiteY32" fmla="*/ 147638 h 623888"/>
                <a:gd name="connsiteX33" fmla="*/ 1462087 w 2024062"/>
                <a:gd name="connsiteY33" fmla="*/ 95250 h 623888"/>
                <a:gd name="connsiteX34" fmla="*/ 1545431 w 2024062"/>
                <a:gd name="connsiteY34" fmla="*/ 80963 h 623888"/>
                <a:gd name="connsiteX35" fmla="*/ 1645444 w 2024062"/>
                <a:gd name="connsiteY35" fmla="*/ 59531 h 623888"/>
                <a:gd name="connsiteX36" fmla="*/ 1724025 w 2024062"/>
                <a:gd name="connsiteY36" fmla="*/ 35719 h 623888"/>
                <a:gd name="connsiteX37" fmla="*/ 1802606 w 2024062"/>
                <a:gd name="connsiteY37" fmla="*/ 0 h 623888"/>
                <a:gd name="connsiteX38" fmla="*/ 1819275 w 2024062"/>
                <a:gd name="connsiteY38" fmla="*/ 0 h 623888"/>
                <a:gd name="connsiteX39" fmla="*/ 1866900 w 2024062"/>
                <a:gd name="connsiteY39" fmla="*/ 14288 h 623888"/>
                <a:gd name="connsiteX40" fmla="*/ 1926431 w 2024062"/>
                <a:gd name="connsiteY40" fmla="*/ 38100 h 623888"/>
                <a:gd name="connsiteX41" fmla="*/ 1974056 w 2024062"/>
                <a:gd name="connsiteY41" fmla="*/ 66675 h 623888"/>
                <a:gd name="connsiteX42" fmla="*/ 2005012 w 2024062"/>
                <a:gd name="connsiteY42" fmla="*/ 88106 h 623888"/>
                <a:gd name="connsiteX43" fmla="*/ 2016919 w 2024062"/>
                <a:gd name="connsiteY43" fmla="*/ 109538 h 623888"/>
                <a:gd name="connsiteX44" fmla="*/ 2024062 w 2024062"/>
                <a:gd name="connsiteY44" fmla="*/ 145256 h 623888"/>
                <a:gd name="connsiteX45" fmla="*/ 2021681 w 2024062"/>
                <a:gd name="connsiteY45" fmla="*/ 164306 h 623888"/>
                <a:gd name="connsiteX46" fmla="*/ 2014537 w 2024062"/>
                <a:gd name="connsiteY46" fmla="*/ 188119 h 623888"/>
                <a:gd name="connsiteX47" fmla="*/ 1997869 w 2024062"/>
                <a:gd name="connsiteY47" fmla="*/ 202406 h 623888"/>
                <a:gd name="connsiteX48" fmla="*/ 1940719 w 2024062"/>
                <a:gd name="connsiteY48" fmla="*/ 221456 h 623888"/>
                <a:gd name="connsiteX49" fmla="*/ 1754981 w 2024062"/>
                <a:gd name="connsiteY49" fmla="*/ 247650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24062" h="623888">
                  <a:moveTo>
                    <a:pt x="1754981" y="247650"/>
                  </a:moveTo>
                  <a:lnTo>
                    <a:pt x="1459706" y="295275"/>
                  </a:lnTo>
                  <a:lnTo>
                    <a:pt x="1181100" y="390525"/>
                  </a:lnTo>
                  <a:lnTo>
                    <a:pt x="871537" y="490538"/>
                  </a:lnTo>
                  <a:lnTo>
                    <a:pt x="611981" y="569119"/>
                  </a:lnTo>
                  <a:lnTo>
                    <a:pt x="402431" y="623888"/>
                  </a:lnTo>
                  <a:lnTo>
                    <a:pt x="383381" y="623888"/>
                  </a:lnTo>
                  <a:lnTo>
                    <a:pt x="352425" y="621506"/>
                  </a:lnTo>
                  <a:lnTo>
                    <a:pt x="321469" y="611981"/>
                  </a:lnTo>
                  <a:lnTo>
                    <a:pt x="285750" y="592931"/>
                  </a:lnTo>
                  <a:lnTo>
                    <a:pt x="238125" y="564356"/>
                  </a:lnTo>
                  <a:lnTo>
                    <a:pt x="176212" y="514350"/>
                  </a:lnTo>
                  <a:lnTo>
                    <a:pt x="95250" y="435769"/>
                  </a:lnTo>
                  <a:lnTo>
                    <a:pt x="35719" y="369094"/>
                  </a:lnTo>
                  <a:lnTo>
                    <a:pt x="19050" y="345281"/>
                  </a:lnTo>
                  <a:lnTo>
                    <a:pt x="9525" y="326231"/>
                  </a:lnTo>
                  <a:lnTo>
                    <a:pt x="0" y="304800"/>
                  </a:lnTo>
                  <a:lnTo>
                    <a:pt x="2381" y="285750"/>
                  </a:lnTo>
                  <a:lnTo>
                    <a:pt x="9525" y="276225"/>
                  </a:lnTo>
                  <a:lnTo>
                    <a:pt x="23812" y="271463"/>
                  </a:lnTo>
                  <a:lnTo>
                    <a:pt x="40481" y="276225"/>
                  </a:lnTo>
                  <a:lnTo>
                    <a:pt x="90487" y="309563"/>
                  </a:lnTo>
                  <a:lnTo>
                    <a:pt x="116681" y="330994"/>
                  </a:lnTo>
                  <a:lnTo>
                    <a:pt x="152400" y="352425"/>
                  </a:lnTo>
                  <a:lnTo>
                    <a:pt x="192881" y="371475"/>
                  </a:lnTo>
                  <a:lnTo>
                    <a:pt x="233362" y="383381"/>
                  </a:lnTo>
                  <a:lnTo>
                    <a:pt x="285750" y="392906"/>
                  </a:lnTo>
                  <a:lnTo>
                    <a:pt x="321469" y="392906"/>
                  </a:lnTo>
                  <a:lnTo>
                    <a:pt x="388144" y="383381"/>
                  </a:lnTo>
                  <a:lnTo>
                    <a:pt x="640556" y="323850"/>
                  </a:lnTo>
                  <a:lnTo>
                    <a:pt x="926306" y="252413"/>
                  </a:lnTo>
                  <a:lnTo>
                    <a:pt x="1121569" y="197644"/>
                  </a:lnTo>
                  <a:lnTo>
                    <a:pt x="1293019" y="147638"/>
                  </a:lnTo>
                  <a:lnTo>
                    <a:pt x="1462087" y="95250"/>
                  </a:lnTo>
                  <a:lnTo>
                    <a:pt x="1545431" y="80963"/>
                  </a:lnTo>
                  <a:lnTo>
                    <a:pt x="1645444" y="59531"/>
                  </a:lnTo>
                  <a:lnTo>
                    <a:pt x="1724025" y="35719"/>
                  </a:lnTo>
                  <a:lnTo>
                    <a:pt x="1802606" y="0"/>
                  </a:lnTo>
                  <a:lnTo>
                    <a:pt x="1819275" y="0"/>
                  </a:lnTo>
                  <a:lnTo>
                    <a:pt x="1866900" y="14288"/>
                  </a:lnTo>
                  <a:lnTo>
                    <a:pt x="1926431" y="38100"/>
                  </a:lnTo>
                  <a:lnTo>
                    <a:pt x="1974056" y="66675"/>
                  </a:lnTo>
                  <a:lnTo>
                    <a:pt x="2005012" y="88106"/>
                  </a:lnTo>
                  <a:lnTo>
                    <a:pt x="2016919" y="109538"/>
                  </a:lnTo>
                  <a:lnTo>
                    <a:pt x="2024062" y="145256"/>
                  </a:lnTo>
                  <a:lnTo>
                    <a:pt x="2021681" y="164306"/>
                  </a:lnTo>
                  <a:lnTo>
                    <a:pt x="2014537" y="188119"/>
                  </a:lnTo>
                  <a:lnTo>
                    <a:pt x="1997869" y="202406"/>
                  </a:lnTo>
                  <a:lnTo>
                    <a:pt x="1940719" y="221456"/>
                  </a:lnTo>
                  <a:lnTo>
                    <a:pt x="1754981" y="247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DADD29A8-08AE-4ACB-BB2A-FAAC32C7F3D0}"/>
                </a:ext>
              </a:extLst>
            </p:cNvPr>
            <p:cNvSpPr/>
            <p:nvPr/>
          </p:nvSpPr>
          <p:spPr>
            <a:xfrm>
              <a:off x="5829302" y="2406651"/>
              <a:ext cx="2393950" cy="541337"/>
            </a:xfrm>
            <a:custGeom>
              <a:avLst/>
              <a:gdLst>
                <a:gd name="connsiteX0" fmla="*/ 1640681 w 2393156"/>
                <a:gd name="connsiteY0" fmla="*/ 314325 h 540544"/>
                <a:gd name="connsiteX1" fmla="*/ 1257300 w 2393156"/>
                <a:gd name="connsiteY1" fmla="*/ 364332 h 540544"/>
                <a:gd name="connsiteX2" fmla="*/ 1069181 w 2393156"/>
                <a:gd name="connsiteY2" fmla="*/ 397669 h 540544"/>
                <a:gd name="connsiteX3" fmla="*/ 871538 w 2393156"/>
                <a:gd name="connsiteY3" fmla="*/ 428625 h 540544"/>
                <a:gd name="connsiteX4" fmla="*/ 731044 w 2393156"/>
                <a:gd name="connsiteY4" fmla="*/ 457200 h 540544"/>
                <a:gd name="connsiteX5" fmla="*/ 566738 w 2393156"/>
                <a:gd name="connsiteY5" fmla="*/ 492919 h 540544"/>
                <a:gd name="connsiteX6" fmla="*/ 466725 w 2393156"/>
                <a:gd name="connsiteY6" fmla="*/ 519113 h 540544"/>
                <a:gd name="connsiteX7" fmla="*/ 431006 w 2393156"/>
                <a:gd name="connsiteY7" fmla="*/ 531019 h 540544"/>
                <a:gd name="connsiteX8" fmla="*/ 404813 w 2393156"/>
                <a:gd name="connsiteY8" fmla="*/ 535782 h 540544"/>
                <a:gd name="connsiteX9" fmla="*/ 359569 w 2393156"/>
                <a:gd name="connsiteY9" fmla="*/ 540544 h 540544"/>
                <a:gd name="connsiteX10" fmla="*/ 328613 w 2393156"/>
                <a:gd name="connsiteY10" fmla="*/ 535782 h 540544"/>
                <a:gd name="connsiteX11" fmla="*/ 307181 w 2393156"/>
                <a:gd name="connsiteY11" fmla="*/ 531019 h 540544"/>
                <a:gd name="connsiteX12" fmla="*/ 285750 w 2393156"/>
                <a:gd name="connsiteY12" fmla="*/ 523875 h 540544"/>
                <a:gd name="connsiteX13" fmla="*/ 242888 w 2393156"/>
                <a:gd name="connsiteY13" fmla="*/ 500063 h 540544"/>
                <a:gd name="connsiteX14" fmla="*/ 176213 w 2393156"/>
                <a:gd name="connsiteY14" fmla="*/ 450057 h 540544"/>
                <a:gd name="connsiteX15" fmla="*/ 116681 w 2393156"/>
                <a:gd name="connsiteY15" fmla="*/ 395288 h 540544"/>
                <a:gd name="connsiteX16" fmla="*/ 50006 w 2393156"/>
                <a:gd name="connsiteY16" fmla="*/ 319088 h 540544"/>
                <a:gd name="connsiteX17" fmla="*/ 16669 w 2393156"/>
                <a:gd name="connsiteY17" fmla="*/ 276225 h 540544"/>
                <a:gd name="connsiteX18" fmla="*/ 4763 w 2393156"/>
                <a:gd name="connsiteY18" fmla="*/ 257175 h 540544"/>
                <a:gd name="connsiteX19" fmla="*/ 0 w 2393156"/>
                <a:gd name="connsiteY19" fmla="*/ 230982 h 540544"/>
                <a:gd name="connsiteX20" fmla="*/ 0 w 2393156"/>
                <a:gd name="connsiteY20" fmla="*/ 216694 h 540544"/>
                <a:gd name="connsiteX21" fmla="*/ 4763 w 2393156"/>
                <a:gd name="connsiteY21" fmla="*/ 204788 h 540544"/>
                <a:gd name="connsiteX22" fmla="*/ 23813 w 2393156"/>
                <a:gd name="connsiteY22" fmla="*/ 202407 h 540544"/>
                <a:gd name="connsiteX23" fmla="*/ 57150 w 2393156"/>
                <a:gd name="connsiteY23" fmla="*/ 216694 h 540544"/>
                <a:gd name="connsiteX24" fmla="*/ 142875 w 2393156"/>
                <a:gd name="connsiteY24" fmla="*/ 261938 h 540544"/>
                <a:gd name="connsiteX25" fmla="*/ 207169 w 2393156"/>
                <a:gd name="connsiteY25" fmla="*/ 295275 h 540544"/>
                <a:gd name="connsiteX26" fmla="*/ 269081 w 2393156"/>
                <a:gd name="connsiteY26" fmla="*/ 316707 h 540544"/>
                <a:gd name="connsiteX27" fmla="*/ 330994 w 2393156"/>
                <a:gd name="connsiteY27" fmla="*/ 333375 h 540544"/>
                <a:gd name="connsiteX28" fmla="*/ 371475 w 2393156"/>
                <a:gd name="connsiteY28" fmla="*/ 335757 h 540544"/>
                <a:gd name="connsiteX29" fmla="*/ 423863 w 2393156"/>
                <a:gd name="connsiteY29" fmla="*/ 323850 h 540544"/>
                <a:gd name="connsiteX30" fmla="*/ 711994 w 2393156"/>
                <a:gd name="connsiteY30" fmla="*/ 266700 h 540544"/>
                <a:gd name="connsiteX31" fmla="*/ 1069181 w 2393156"/>
                <a:gd name="connsiteY31" fmla="*/ 195263 h 540544"/>
                <a:gd name="connsiteX32" fmla="*/ 1250156 w 2393156"/>
                <a:gd name="connsiteY32" fmla="*/ 159544 h 540544"/>
                <a:gd name="connsiteX33" fmla="*/ 1412081 w 2393156"/>
                <a:gd name="connsiteY33" fmla="*/ 133350 h 540544"/>
                <a:gd name="connsiteX34" fmla="*/ 1571625 w 2393156"/>
                <a:gd name="connsiteY34" fmla="*/ 109538 h 540544"/>
                <a:gd name="connsiteX35" fmla="*/ 1766888 w 2393156"/>
                <a:gd name="connsiteY35" fmla="*/ 85725 h 540544"/>
                <a:gd name="connsiteX36" fmla="*/ 2043113 w 2393156"/>
                <a:gd name="connsiteY36" fmla="*/ 0 h 540544"/>
                <a:gd name="connsiteX37" fmla="*/ 2074069 w 2393156"/>
                <a:gd name="connsiteY37" fmla="*/ 0 h 540544"/>
                <a:gd name="connsiteX38" fmla="*/ 2147888 w 2393156"/>
                <a:gd name="connsiteY38" fmla="*/ 14288 h 540544"/>
                <a:gd name="connsiteX39" fmla="*/ 2212181 w 2393156"/>
                <a:gd name="connsiteY39" fmla="*/ 33338 h 540544"/>
                <a:gd name="connsiteX40" fmla="*/ 2266950 w 2393156"/>
                <a:gd name="connsiteY40" fmla="*/ 52388 h 540544"/>
                <a:gd name="connsiteX41" fmla="*/ 2314575 w 2393156"/>
                <a:gd name="connsiteY41" fmla="*/ 76200 h 540544"/>
                <a:gd name="connsiteX42" fmla="*/ 2338388 w 2393156"/>
                <a:gd name="connsiteY42" fmla="*/ 90488 h 540544"/>
                <a:gd name="connsiteX43" fmla="*/ 2369344 w 2393156"/>
                <a:gd name="connsiteY43" fmla="*/ 119063 h 540544"/>
                <a:gd name="connsiteX44" fmla="*/ 2381250 w 2393156"/>
                <a:gd name="connsiteY44" fmla="*/ 135732 h 540544"/>
                <a:gd name="connsiteX45" fmla="*/ 2390775 w 2393156"/>
                <a:gd name="connsiteY45" fmla="*/ 157163 h 540544"/>
                <a:gd name="connsiteX46" fmla="*/ 2393156 w 2393156"/>
                <a:gd name="connsiteY46" fmla="*/ 178594 h 540544"/>
                <a:gd name="connsiteX47" fmla="*/ 2383631 w 2393156"/>
                <a:gd name="connsiteY47" fmla="*/ 195263 h 540544"/>
                <a:gd name="connsiteX48" fmla="*/ 2362200 w 2393156"/>
                <a:gd name="connsiteY48" fmla="*/ 214313 h 540544"/>
                <a:gd name="connsiteX49" fmla="*/ 2319338 w 2393156"/>
                <a:gd name="connsiteY49" fmla="*/ 230982 h 540544"/>
                <a:gd name="connsiteX50" fmla="*/ 2164556 w 2393156"/>
                <a:gd name="connsiteY50" fmla="*/ 254794 h 540544"/>
                <a:gd name="connsiteX51" fmla="*/ 2019300 w 2393156"/>
                <a:gd name="connsiteY51" fmla="*/ 273844 h 540544"/>
                <a:gd name="connsiteX52" fmla="*/ 1640681 w 2393156"/>
                <a:gd name="connsiteY52" fmla="*/ 3143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93156" h="540544">
                  <a:moveTo>
                    <a:pt x="1640681" y="314325"/>
                  </a:moveTo>
                  <a:lnTo>
                    <a:pt x="1257300" y="364332"/>
                  </a:lnTo>
                  <a:lnTo>
                    <a:pt x="1069181" y="397669"/>
                  </a:lnTo>
                  <a:lnTo>
                    <a:pt x="871538" y="428625"/>
                  </a:lnTo>
                  <a:lnTo>
                    <a:pt x="731044" y="457200"/>
                  </a:lnTo>
                  <a:lnTo>
                    <a:pt x="566738" y="492919"/>
                  </a:lnTo>
                  <a:lnTo>
                    <a:pt x="466725" y="519113"/>
                  </a:lnTo>
                  <a:lnTo>
                    <a:pt x="431006" y="531019"/>
                  </a:lnTo>
                  <a:lnTo>
                    <a:pt x="404813" y="535782"/>
                  </a:lnTo>
                  <a:lnTo>
                    <a:pt x="359569" y="540544"/>
                  </a:lnTo>
                  <a:lnTo>
                    <a:pt x="328613" y="535782"/>
                  </a:lnTo>
                  <a:lnTo>
                    <a:pt x="307181" y="531019"/>
                  </a:lnTo>
                  <a:lnTo>
                    <a:pt x="285750" y="523875"/>
                  </a:lnTo>
                  <a:lnTo>
                    <a:pt x="242888" y="500063"/>
                  </a:lnTo>
                  <a:lnTo>
                    <a:pt x="176213" y="450057"/>
                  </a:lnTo>
                  <a:lnTo>
                    <a:pt x="116681" y="395288"/>
                  </a:lnTo>
                  <a:lnTo>
                    <a:pt x="50006" y="319088"/>
                  </a:lnTo>
                  <a:lnTo>
                    <a:pt x="16669" y="276225"/>
                  </a:lnTo>
                  <a:lnTo>
                    <a:pt x="4763" y="257175"/>
                  </a:lnTo>
                  <a:lnTo>
                    <a:pt x="0" y="230982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23813" y="202407"/>
                  </a:lnTo>
                  <a:lnTo>
                    <a:pt x="57150" y="216694"/>
                  </a:lnTo>
                  <a:lnTo>
                    <a:pt x="142875" y="261938"/>
                  </a:lnTo>
                  <a:lnTo>
                    <a:pt x="207169" y="295275"/>
                  </a:lnTo>
                  <a:lnTo>
                    <a:pt x="269081" y="316707"/>
                  </a:lnTo>
                  <a:lnTo>
                    <a:pt x="330994" y="333375"/>
                  </a:lnTo>
                  <a:lnTo>
                    <a:pt x="371475" y="335757"/>
                  </a:lnTo>
                  <a:lnTo>
                    <a:pt x="423863" y="323850"/>
                  </a:lnTo>
                  <a:lnTo>
                    <a:pt x="711994" y="266700"/>
                  </a:lnTo>
                  <a:lnTo>
                    <a:pt x="1069181" y="195263"/>
                  </a:lnTo>
                  <a:lnTo>
                    <a:pt x="1250156" y="159544"/>
                  </a:lnTo>
                  <a:lnTo>
                    <a:pt x="1412081" y="133350"/>
                  </a:lnTo>
                  <a:lnTo>
                    <a:pt x="1571625" y="109538"/>
                  </a:lnTo>
                  <a:lnTo>
                    <a:pt x="1766888" y="85725"/>
                  </a:lnTo>
                  <a:lnTo>
                    <a:pt x="2043113" y="0"/>
                  </a:lnTo>
                  <a:lnTo>
                    <a:pt x="2074069" y="0"/>
                  </a:lnTo>
                  <a:lnTo>
                    <a:pt x="2147888" y="14288"/>
                  </a:lnTo>
                  <a:lnTo>
                    <a:pt x="2212181" y="33338"/>
                  </a:lnTo>
                  <a:lnTo>
                    <a:pt x="2266950" y="52388"/>
                  </a:lnTo>
                  <a:lnTo>
                    <a:pt x="2314575" y="76200"/>
                  </a:lnTo>
                  <a:lnTo>
                    <a:pt x="2338388" y="90488"/>
                  </a:lnTo>
                  <a:lnTo>
                    <a:pt x="2369344" y="119063"/>
                  </a:lnTo>
                  <a:lnTo>
                    <a:pt x="2381250" y="135732"/>
                  </a:lnTo>
                  <a:lnTo>
                    <a:pt x="2390775" y="157163"/>
                  </a:lnTo>
                  <a:lnTo>
                    <a:pt x="2393156" y="178594"/>
                  </a:lnTo>
                  <a:lnTo>
                    <a:pt x="2383631" y="195263"/>
                  </a:lnTo>
                  <a:lnTo>
                    <a:pt x="2362200" y="214313"/>
                  </a:lnTo>
                  <a:lnTo>
                    <a:pt x="2319338" y="230982"/>
                  </a:lnTo>
                  <a:lnTo>
                    <a:pt x="2164556" y="254794"/>
                  </a:lnTo>
                  <a:lnTo>
                    <a:pt x="2019300" y="273844"/>
                  </a:lnTo>
                  <a:lnTo>
                    <a:pt x="1640681" y="314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52255277-B423-4A0F-958E-E57C18D8E666}"/>
                </a:ext>
              </a:extLst>
            </p:cNvPr>
            <p:cNvSpPr/>
            <p:nvPr/>
          </p:nvSpPr>
          <p:spPr>
            <a:xfrm rot="16200000">
              <a:off x="2855916" y="3376613"/>
              <a:ext cx="4268788" cy="585787"/>
            </a:xfrm>
            <a:custGeom>
              <a:avLst/>
              <a:gdLst>
                <a:gd name="connsiteX0" fmla="*/ 1835861 w 4268377"/>
                <a:gd name="connsiteY0" fmla="*/ 420130 h 586063"/>
                <a:gd name="connsiteX1" fmla="*/ 1398079 w 4268377"/>
                <a:gd name="connsiteY1" fmla="*/ 409538 h 586063"/>
                <a:gd name="connsiteX2" fmla="*/ 1034437 w 4268377"/>
                <a:gd name="connsiteY2" fmla="*/ 406008 h 586063"/>
                <a:gd name="connsiteX3" fmla="*/ 656673 w 4268377"/>
                <a:gd name="connsiteY3" fmla="*/ 409538 h 586063"/>
                <a:gd name="connsiteX4" fmla="*/ 427191 w 4268377"/>
                <a:gd name="connsiteY4" fmla="*/ 409538 h 586063"/>
                <a:gd name="connsiteX5" fmla="*/ 349520 w 4268377"/>
                <a:gd name="connsiteY5" fmla="*/ 409538 h 586063"/>
                <a:gd name="connsiteX6" fmla="*/ 257727 w 4268377"/>
                <a:gd name="connsiteY6" fmla="*/ 398947 h 586063"/>
                <a:gd name="connsiteX7" fmla="*/ 172994 w 4268377"/>
                <a:gd name="connsiteY7" fmla="*/ 377764 h 586063"/>
                <a:gd name="connsiteX8" fmla="*/ 88262 w 4268377"/>
                <a:gd name="connsiteY8" fmla="*/ 349520 h 586063"/>
                <a:gd name="connsiteX9" fmla="*/ 35305 w 4268377"/>
                <a:gd name="connsiteY9" fmla="*/ 324806 h 586063"/>
                <a:gd name="connsiteX10" fmla="*/ 14122 w 4268377"/>
                <a:gd name="connsiteY10" fmla="*/ 310684 h 586063"/>
                <a:gd name="connsiteX11" fmla="*/ 7061 w 4268377"/>
                <a:gd name="connsiteY11" fmla="*/ 296562 h 586063"/>
                <a:gd name="connsiteX12" fmla="*/ 0 w 4268377"/>
                <a:gd name="connsiteY12" fmla="*/ 275379 h 586063"/>
                <a:gd name="connsiteX13" fmla="*/ 7061 w 4268377"/>
                <a:gd name="connsiteY13" fmla="*/ 243605 h 586063"/>
                <a:gd name="connsiteX14" fmla="*/ 28244 w 4268377"/>
                <a:gd name="connsiteY14" fmla="*/ 204769 h 586063"/>
                <a:gd name="connsiteX15" fmla="*/ 60018 w 4268377"/>
                <a:gd name="connsiteY15" fmla="*/ 180056 h 586063"/>
                <a:gd name="connsiteX16" fmla="*/ 84732 w 4268377"/>
                <a:gd name="connsiteY16" fmla="*/ 165934 h 586063"/>
                <a:gd name="connsiteX17" fmla="*/ 141220 w 4268377"/>
                <a:gd name="connsiteY17" fmla="*/ 148281 h 586063"/>
                <a:gd name="connsiteX18" fmla="*/ 208299 w 4268377"/>
                <a:gd name="connsiteY18" fmla="*/ 130629 h 586063"/>
                <a:gd name="connsiteX19" fmla="*/ 321276 w 4268377"/>
                <a:gd name="connsiteY19" fmla="*/ 120037 h 586063"/>
                <a:gd name="connsiteX20" fmla="*/ 416599 w 4268377"/>
                <a:gd name="connsiteY20" fmla="*/ 116507 h 586063"/>
                <a:gd name="connsiteX21" fmla="*/ 526045 w 4268377"/>
                <a:gd name="connsiteY21" fmla="*/ 134159 h 586063"/>
                <a:gd name="connsiteX22" fmla="*/ 727283 w 4268377"/>
                <a:gd name="connsiteY22" fmla="*/ 162403 h 586063"/>
                <a:gd name="connsiteX23" fmla="*/ 903808 w 4268377"/>
                <a:gd name="connsiteY23" fmla="*/ 180056 h 586063"/>
                <a:gd name="connsiteX24" fmla="*/ 1097986 w 4268377"/>
                <a:gd name="connsiteY24" fmla="*/ 190647 h 586063"/>
                <a:gd name="connsiteX25" fmla="*/ 1359243 w 4268377"/>
                <a:gd name="connsiteY25" fmla="*/ 201239 h 586063"/>
                <a:gd name="connsiteX26" fmla="*/ 1556951 w 4268377"/>
                <a:gd name="connsiteY26" fmla="*/ 208300 h 586063"/>
                <a:gd name="connsiteX27" fmla="*/ 1729946 w 4268377"/>
                <a:gd name="connsiteY27" fmla="*/ 218891 h 586063"/>
                <a:gd name="connsiteX28" fmla="*/ 1895879 w 4268377"/>
                <a:gd name="connsiteY28" fmla="*/ 233013 h 586063"/>
                <a:gd name="connsiteX29" fmla="*/ 2259521 w 4268377"/>
                <a:gd name="connsiteY29" fmla="*/ 243605 h 586063"/>
                <a:gd name="connsiteX30" fmla="*/ 2626693 w 4268377"/>
                <a:gd name="connsiteY30" fmla="*/ 254196 h 586063"/>
                <a:gd name="connsiteX31" fmla="*/ 3113903 w 4268377"/>
                <a:gd name="connsiteY31" fmla="*/ 250666 h 586063"/>
                <a:gd name="connsiteX32" fmla="*/ 3459892 w 4268377"/>
                <a:gd name="connsiteY32" fmla="*/ 254196 h 586063"/>
                <a:gd name="connsiteX33" fmla="*/ 3795289 w 4268377"/>
                <a:gd name="connsiteY33" fmla="*/ 250666 h 586063"/>
                <a:gd name="connsiteX34" fmla="*/ 3858838 w 4268377"/>
                <a:gd name="connsiteY34" fmla="*/ 247135 h 586063"/>
                <a:gd name="connsiteX35" fmla="*/ 3908266 w 4268377"/>
                <a:gd name="connsiteY35" fmla="*/ 240074 h 586063"/>
                <a:gd name="connsiteX36" fmla="*/ 3964754 w 4268377"/>
                <a:gd name="connsiteY36" fmla="*/ 225952 h 586063"/>
                <a:gd name="connsiteX37" fmla="*/ 4035364 w 4268377"/>
                <a:gd name="connsiteY37" fmla="*/ 194178 h 586063"/>
                <a:gd name="connsiteX38" fmla="*/ 4098913 w 4268377"/>
                <a:gd name="connsiteY38" fmla="*/ 148281 h 586063"/>
                <a:gd name="connsiteX39" fmla="*/ 4158931 w 4268377"/>
                <a:gd name="connsiteY39" fmla="*/ 88263 h 586063"/>
                <a:gd name="connsiteX40" fmla="*/ 4197767 w 4268377"/>
                <a:gd name="connsiteY40" fmla="*/ 35305 h 586063"/>
                <a:gd name="connsiteX41" fmla="*/ 4222480 w 4268377"/>
                <a:gd name="connsiteY41" fmla="*/ 7061 h 586063"/>
                <a:gd name="connsiteX42" fmla="*/ 4250724 w 4268377"/>
                <a:gd name="connsiteY42" fmla="*/ 0 h 586063"/>
                <a:gd name="connsiteX43" fmla="*/ 4261316 w 4268377"/>
                <a:gd name="connsiteY43" fmla="*/ 10592 h 586063"/>
                <a:gd name="connsiteX44" fmla="*/ 4268377 w 4268377"/>
                <a:gd name="connsiteY44" fmla="*/ 28244 h 586063"/>
                <a:gd name="connsiteX45" fmla="*/ 4268377 w 4268377"/>
                <a:gd name="connsiteY45" fmla="*/ 77671 h 586063"/>
                <a:gd name="connsiteX46" fmla="*/ 4250724 w 4268377"/>
                <a:gd name="connsiteY46" fmla="*/ 158873 h 586063"/>
                <a:gd name="connsiteX47" fmla="*/ 4226011 w 4268377"/>
                <a:gd name="connsiteY47" fmla="*/ 236544 h 586063"/>
                <a:gd name="connsiteX48" fmla="*/ 4194236 w 4268377"/>
                <a:gd name="connsiteY48" fmla="*/ 314215 h 586063"/>
                <a:gd name="connsiteX49" fmla="*/ 4144809 w 4268377"/>
                <a:gd name="connsiteY49" fmla="*/ 402477 h 586063"/>
                <a:gd name="connsiteX50" fmla="*/ 4088321 w 4268377"/>
                <a:gd name="connsiteY50" fmla="*/ 487209 h 586063"/>
                <a:gd name="connsiteX51" fmla="*/ 4024772 w 4268377"/>
                <a:gd name="connsiteY51" fmla="*/ 564880 h 586063"/>
                <a:gd name="connsiteX52" fmla="*/ 3996528 w 4268377"/>
                <a:gd name="connsiteY52" fmla="*/ 582533 h 586063"/>
                <a:gd name="connsiteX53" fmla="*/ 3964754 w 4268377"/>
                <a:gd name="connsiteY53" fmla="*/ 586063 h 586063"/>
                <a:gd name="connsiteX54" fmla="*/ 3929449 w 4268377"/>
                <a:gd name="connsiteY54" fmla="*/ 575472 h 586063"/>
                <a:gd name="connsiteX55" fmla="*/ 3887083 w 4268377"/>
                <a:gd name="connsiteY55" fmla="*/ 543697 h 586063"/>
                <a:gd name="connsiteX56" fmla="*/ 3834125 w 4268377"/>
                <a:gd name="connsiteY56" fmla="*/ 526045 h 586063"/>
                <a:gd name="connsiteX57" fmla="*/ 3745862 w 4268377"/>
                <a:gd name="connsiteY57" fmla="*/ 508392 h 586063"/>
                <a:gd name="connsiteX58" fmla="*/ 3678783 w 4268377"/>
                <a:gd name="connsiteY58" fmla="*/ 497801 h 586063"/>
                <a:gd name="connsiteX59" fmla="*/ 3590520 w 4268377"/>
                <a:gd name="connsiteY59" fmla="*/ 497801 h 586063"/>
                <a:gd name="connsiteX60" fmla="*/ 3452831 w 4268377"/>
                <a:gd name="connsiteY60" fmla="*/ 494270 h 586063"/>
                <a:gd name="connsiteX61" fmla="*/ 3170391 w 4268377"/>
                <a:gd name="connsiteY61" fmla="*/ 480148 h 586063"/>
                <a:gd name="connsiteX62" fmla="*/ 3018579 w 4268377"/>
                <a:gd name="connsiteY62" fmla="*/ 476618 h 586063"/>
                <a:gd name="connsiteX63" fmla="*/ 2513717 w 4268377"/>
                <a:gd name="connsiteY63" fmla="*/ 455435 h 586063"/>
                <a:gd name="connsiteX64" fmla="*/ 2206564 w 4268377"/>
                <a:gd name="connsiteY64" fmla="*/ 437782 h 586063"/>
                <a:gd name="connsiteX65" fmla="*/ 1835861 w 4268377"/>
                <a:gd name="connsiteY65" fmla="*/ 420130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268377" h="586063">
                  <a:moveTo>
                    <a:pt x="1835861" y="420130"/>
                  </a:moveTo>
                  <a:lnTo>
                    <a:pt x="1398079" y="409538"/>
                  </a:lnTo>
                  <a:lnTo>
                    <a:pt x="1034437" y="406008"/>
                  </a:lnTo>
                  <a:lnTo>
                    <a:pt x="656673" y="409538"/>
                  </a:lnTo>
                  <a:lnTo>
                    <a:pt x="427191" y="409538"/>
                  </a:lnTo>
                  <a:lnTo>
                    <a:pt x="349520" y="409538"/>
                  </a:lnTo>
                  <a:lnTo>
                    <a:pt x="257727" y="398947"/>
                  </a:lnTo>
                  <a:lnTo>
                    <a:pt x="172994" y="377764"/>
                  </a:lnTo>
                  <a:lnTo>
                    <a:pt x="88262" y="349520"/>
                  </a:lnTo>
                  <a:lnTo>
                    <a:pt x="35305" y="324806"/>
                  </a:lnTo>
                  <a:lnTo>
                    <a:pt x="14122" y="310684"/>
                  </a:lnTo>
                  <a:lnTo>
                    <a:pt x="7061" y="296562"/>
                  </a:lnTo>
                  <a:lnTo>
                    <a:pt x="0" y="275379"/>
                  </a:lnTo>
                  <a:lnTo>
                    <a:pt x="7061" y="243605"/>
                  </a:lnTo>
                  <a:lnTo>
                    <a:pt x="28244" y="204769"/>
                  </a:lnTo>
                  <a:lnTo>
                    <a:pt x="60018" y="180056"/>
                  </a:lnTo>
                  <a:lnTo>
                    <a:pt x="84732" y="165934"/>
                  </a:lnTo>
                  <a:lnTo>
                    <a:pt x="141220" y="148281"/>
                  </a:lnTo>
                  <a:lnTo>
                    <a:pt x="208299" y="130629"/>
                  </a:lnTo>
                  <a:lnTo>
                    <a:pt x="321276" y="120037"/>
                  </a:lnTo>
                  <a:lnTo>
                    <a:pt x="416599" y="116507"/>
                  </a:lnTo>
                  <a:lnTo>
                    <a:pt x="526045" y="134159"/>
                  </a:lnTo>
                  <a:lnTo>
                    <a:pt x="727283" y="162403"/>
                  </a:lnTo>
                  <a:lnTo>
                    <a:pt x="903808" y="180056"/>
                  </a:lnTo>
                  <a:lnTo>
                    <a:pt x="1097986" y="190647"/>
                  </a:lnTo>
                  <a:lnTo>
                    <a:pt x="1359243" y="201239"/>
                  </a:lnTo>
                  <a:lnTo>
                    <a:pt x="1556951" y="208300"/>
                  </a:lnTo>
                  <a:lnTo>
                    <a:pt x="1729946" y="218891"/>
                  </a:lnTo>
                  <a:lnTo>
                    <a:pt x="1895879" y="233013"/>
                  </a:lnTo>
                  <a:lnTo>
                    <a:pt x="2259521" y="243605"/>
                  </a:lnTo>
                  <a:lnTo>
                    <a:pt x="2626693" y="254196"/>
                  </a:lnTo>
                  <a:lnTo>
                    <a:pt x="3113903" y="250666"/>
                  </a:lnTo>
                  <a:lnTo>
                    <a:pt x="3459892" y="254196"/>
                  </a:lnTo>
                  <a:lnTo>
                    <a:pt x="3795289" y="250666"/>
                  </a:lnTo>
                  <a:lnTo>
                    <a:pt x="3858838" y="247135"/>
                  </a:lnTo>
                  <a:lnTo>
                    <a:pt x="3908266" y="240074"/>
                  </a:lnTo>
                  <a:lnTo>
                    <a:pt x="3964754" y="225952"/>
                  </a:lnTo>
                  <a:lnTo>
                    <a:pt x="4035364" y="194178"/>
                  </a:lnTo>
                  <a:lnTo>
                    <a:pt x="4098913" y="148281"/>
                  </a:lnTo>
                  <a:lnTo>
                    <a:pt x="4158931" y="88263"/>
                  </a:lnTo>
                  <a:lnTo>
                    <a:pt x="4197767" y="35305"/>
                  </a:lnTo>
                  <a:lnTo>
                    <a:pt x="4222480" y="7061"/>
                  </a:lnTo>
                  <a:lnTo>
                    <a:pt x="4250724" y="0"/>
                  </a:lnTo>
                  <a:lnTo>
                    <a:pt x="4261316" y="10592"/>
                  </a:lnTo>
                  <a:lnTo>
                    <a:pt x="4268377" y="28244"/>
                  </a:lnTo>
                  <a:lnTo>
                    <a:pt x="4268377" y="77671"/>
                  </a:lnTo>
                  <a:lnTo>
                    <a:pt x="4250724" y="158873"/>
                  </a:lnTo>
                  <a:lnTo>
                    <a:pt x="4226011" y="236544"/>
                  </a:lnTo>
                  <a:lnTo>
                    <a:pt x="4194236" y="314215"/>
                  </a:lnTo>
                  <a:lnTo>
                    <a:pt x="4144809" y="402477"/>
                  </a:lnTo>
                  <a:lnTo>
                    <a:pt x="4088321" y="487209"/>
                  </a:lnTo>
                  <a:lnTo>
                    <a:pt x="4024772" y="564880"/>
                  </a:lnTo>
                  <a:lnTo>
                    <a:pt x="3996528" y="582533"/>
                  </a:lnTo>
                  <a:lnTo>
                    <a:pt x="3964754" y="586063"/>
                  </a:lnTo>
                  <a:lnTo>
                    <a:pt x="3929449" y="575472"/>
                  </a:lnTo>
                  <a:lnTo>
                    <a:pt x="3887083" y="543697"/>
                  </a:lnTo>
                  <a:lnTo>
                    <a:pt x="3834125" y="526045"/>
                  </a:lnTo>
                  <a:lnTo>
                    <a:pt x="3745862" y="508392"/>
                  </a:lnTo>
                  <a:lnTo>
                    <a:pt x="3678783" y="497801"/>
                  </a:lnTo>
                  <a:lnTo>
                    <a:pt x="3590520" y="497801"/>
                  </a:lnTo>
                  <a:lnTo>
                    <a:pt x="3452831" y="494270"/>
                  </a:lnTo>
                  <a:lnTo>
                    <a:pt x="3170391" y="480148"/>
                  </a:lnTo>
                  <a:lnTo>
                    <a:pt x="3018579" y="476618"/>
                  </a:lnTo>
                  <a:lnTo>
                    <a:pt x="2513717" y="455435"/>
                  </a:lnTo>
                  <a:lnTo>
                    <a:pt x="2206564" y="437782"/>
                  </a:lnTo>
                  <a:lnTo>
                    <a:pt x="1835861" y="42013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0372611E-8D73-4DCF-AFE8-1B92955124FE}"/>
                </a:ext>
              </a:extLst>
            </p:cNvPr>
            <p:cNvSpPr/>
            <p:nvPr/>
          </p:nvSpPr>
          <p:spPr>
            <a:xfrm rot="16200000">
              <a:off x="3348040" y="3130550"/>
              <a:ext cx="2062162" cy="1306512"/>
            </a:xfrm>
            <a:custGeom>
              <a:avLst/>
              <a:gdLst>
                <a:gd name="connsiteX0" fmla="*/ 1323975 w 2062162"/>
                <a:gd name="connsiteY0" fmla="*/ 835819 h 1307307"/>
                <a:gd name="connsiteX1" fmla="*/ 1581150 w 2062162"/>
                <a:gd name="connsiteY1" fmla="*/ 969169 h 1307307"/>
                <a:gd name="connsiteX2" fmla="*/ 1778793 w 2062162"/>
                <a:gd name="connsiteY2" fmla="*/ 1062038 h 1307307"/>
                <a:gd name="connsiteX3" fmla="*/ 2043112 w 2062162"/>
                <a:gd name="connsiteY3" fmla="*/ 1171575 h 1307307"/>
                <a:gd name="connsiteX4" fmla="*/ 2062162 w 2062162"/>
                <a:gd name="connsiteY4" fmla="*/ 1307307 h 1307307"/>
                <a:gd name="connsiteX5" fmla="*/ 1690687 w 2062162"/>
                <a:gd name="connsiteY5" fmla="*/ 1269207 h 1307307"/>
                <a:gd name="connsiteX6" fmla="*/ 1547812 w 2062162"/>
                <a:gd name="connsiteY6" fmla="*/ 1193007 h 1307307"/>
                <a:gd name="connsiteX7" fmla="*/ 1259681 w 2062162"/>
                <a:gd name="connsiteY7" fmla="*/ 1021557 h 1307307"/>
                <a:gd name="connsiteX8" fmla="*/ 1014412 w 2062162"/>
                <a:gd name="connsiteY8" fmla="*/ 864394 h 1307307"/>
                <a:gd name="connsiteX9" fmla="*/ 866775 w 2062162"/>
                <a:gd name="connsiteY9" fmla="*/ 769144 h 1307307"/>
                <a:gd name="connsiteX10" fmla="*/ 642937 w 2062162"/>
                <a:gd name="connsiteY10" fmla="*/ 607219 h 1307307"/>
                <a:gd name="connsiteX11" fmla="*/ 509587 w 2062162"/>
                <a:gd name="connsiteY11" fmla="*/ 502444 h 1307307"/>
                <a:gd name="connsiteX12" fmla="*/ 364331 w 2062162"/>
                <a:gd name="connsiteY12" fmla="*/ 383382 h 1307307"/>
                <a:gd name="connsiteX13" fmla="*/ 219075 w 2062162"/>
                <a:gd name="connsiteY13" fmla="*/ 257175 h 1307307"/>
                <a:gd name="connsiteX14" fmla="*/ 95250 w 2062162"/>
                <a:gd name="connsiteY14" fmla="*/ 145257 h 1307307"/>
                <a:gd name="connsiteX15" fmla="*/ 26193 w 2062162"/>
                <a:gd name="connsiteY15" fmla="*/ 80963 h 1307307"/>
                <a:gd name="connsiteX16" fmla="*/ 9525 w 2062162"/>
                <a:gd name="connsiteY16" fmla="*/ 59532 h 1307307"/>
                <a:gd name="connsiteX17" fmla="*/ 0 w 2062162"/>
                <a:gd name="connsiteY17" fmla="*/ 38100 h 1307307"/>
                <a:gd name="connsiteX18" fmla="*/ 0 w 2062162"/>
                <a:gd name="connsiteY18" fmla="*/ 19050 h 1307307"/>
                <a:gd name="connsiteX19" fmla="*/ 2381 w 2062162"/>
                <a:gd name="connsiteY19" fmla="*/ 9525 h 1307307"/>
                <a:gd name="connsiteX20" fmla="*/ 16668 w 2062162"/>
                <a:gd name="connsiteY20" fmla="*/ 0 h 1307307"/>
                <a:gd name="connsiteX21" fmla="*/ 38100 w 2062162"/>
                <a:gd name="connsiteY21" fmla="*/ 2382 h 1307307"/>
                <a:gd name="connsiteX22" fmla="*/ 88106 w 2062162"/>
                <a:gd name="connsiteY22" fmla="*/ 35719 h 1307307"/>
                <a:gd name="connsiteX23" fmla="*/ 254793 w 2062162"/>
                <a:gd name="connsiteY23" fmla="*/ 164307 h 1307307"/>
                <a:gd name="connsiteX24" fmla="*/ 419100 w 2062162"/>
                <a:gd name="connsiteY24" fmla="*/ 280988 h 1307307"/>
                <a:gd name="connsiteX25" fmla="*/ 592931 w 2062162"/>
                <a:gd name="connsiteY25" fmla="*/ 397669 h 1307307"/>
                <a:gd name="connsiteX26" fmla="*/ 740568 w 2062162"/>
                <a:gd name="connsiteY26" fmla="*/ 497682 h 1307307"/>
                <a:gd name="connsiteX27" fmla="*/ 914400 w 2062162"/>
                <a:gd name="connsiteY27" fmla="*/ 602457 h 1307307"/>
                <a:gd name="connsiteX28" fmla="*/ 1081087 w 2062162"/>
                <a:gd name="connsiteY28" fmla="*/ 702469 h 1307307"/>
                <a:gd name="connsiteX29" fmla="*/ 1323975 w 2062162"/>
                <a:gd name="connsiteY29" fmla="*/ 835819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62162" h="1307307">
                  <a:moveTo>
                    <a:pt x="1323975" y="835819"/>
                  </a:moveTo>
                  <a:lnTo>
                    <a:pt x="1581150" y="969169"/>
                  </a:lnTo>
                  <a:lnTo>
                    <a:pt x="1778793" y="1062038"/>
                  </a:lnTo>
                  <a:lnTo>
                    <a:pt x="2043112" y="1171575"/>
                  </a:lnTo>
                  <a:lnTo>
                    <a:pt x="2062162" y="1307307"/>
                  </a:lnTo>
                  <a:lnTo>
                    <a:pt x="1690687" y="1269207"/>
                  </a:lnTo>
                  <a:lnTo>
                    <a:pt x="1547812" y="1193007"/>
                  </a:lnTo>
                  <a:lnTo>
                    <a:pt x="1259681" y="1021557"/>
                  </a:lnTo>
                  <a:lnTo>
                    <a:pt x="1014412" y="864394"/>
                  </a:lnTo>
                  <a:lnTo>
                    <a:pt x="866775" y="769144"/>
                  </a:lnTo>
                  <a:lnTo>
                    <a:pt x="642937" y="607219"/>
                  </a:lnTo>
                  <a:lnTo>
                    <a:pt x="509587" y="502444"/>
                  </a:lnTo>
                  <a:lnTo>
                    <a:pt x="364331" y="383382"/>
                  </a:lnTo>
                  <a:lnTo>
                    <a:pt x="219075" y="257175"/>
                  </a:lnTo>
                  <a:lnTo>
                    <a:pt x="95250" y="145257"/>
                  </a:lnTo>
                  <a:lnTo>
                    <a:pt x="26193" y="80963"/>
                  </a:lnTo>
                  <a:lnTo>
                    <a:pt x="9525" y="5953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8100" y="2382"/>
                  </a:lnTo>
                  <a:lnTo>
                    <a:pt x="88106" y="35719"/>
                  </a:lnTo>
                  <a:lnTo>
                    <a:pt x="254793" y="164307"/>
                  </a:lnTo>
                  <a:lnTo>
                    <a:pt x="419100" y="280988"/>
                  </a:lnTo>
                  <a:lnTo>
                    <a:pt x="592931" y="397669"/>
                  </a:lnTo>
                  <a:lnTo>
                    <a:pt x="740568" y="497682"/>
                  </a:lnTo>
                  <a:lnTo>
                    <a:pt x="914400" y="602457"/>
                  </a:lnTo>
                  <a:lnTo>
                    <a:pt x="1081087" y="702469"/>
                  </a:lnTo>
                  <a:lnTo>
                    <a:pt x="1323975" y="8358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E2300A5-5D3E-4CDC-BD81-51E7772E3D0F}"/>
                </a:ext>
              </a:extLst>
            </p:cNvPr>
            <p:cNvSpPr/>
            <p:nvPr/>
          </p:nvSpPr>
          <p:spPr>
            <a:xfrm>
              <a:off x="5080002" y="3270251"/>
              <a:ext cx="630238" cy="536575"/>
            </a:xfrm>
            <a:custGeom>
              <a:avLst/>
              <a:gdLst>
                <a:gd name="connsiteX0" fmla="*/ 164307 w 631032"/>
                <a:gd name="connsiteY0" fmla="*/ 140494 h 538162"/>
                <a:gd name="connsiteX1" fmla="*/ 2382 w 631032"/>
                <a:gd name="connsiteY1" fmla="*/ 35719 h 538162"/>
                <a:gd name="connsiteX2" fmla="*/ 0 w 631032"/>
                <a:gd name="connsiteY2" fmla="*/ 0 h 538162"/>
                <a:gd name="connsiteX3" fmla="*/ 119063 w 631032"/>
                <a:gd name="connsiteY3" fmla="*/ 9525 h 538162"/>
                <a:gd name="connsiteX4" fmla="*/ 171450 w 631032"/>
                <a:gd name="connsiteY4" fmla="*/ 16669 h 538162"/>
                <a:gd name="connsiteX5" fmla="*/ 247650 w 631032"/>
                <a:gd name="connsiteY5" fmla="*/ 30956 h 538162"/>
                <a:gd name="connsiteX6" fmla="*/ 307182 w 631032"/>
                <a:gd name="connsiteY6" fmla="*/ 45244 h 538162"/>
                <a:gd name="connsiteX7" fmla="*/ 357188 w 631032"/>
                <a:gd name="connsiteY7" fmla="*/ 59531 h 538162"/>
                <a:gd name="connsiteX8" fmla="*/ 411957 w 631032"/>
                <a:gd name="connsiteY8" fmla="*/ 78581 h 538162"/>
                <a:gd name="connsiteX9" fmla="*/ 454819 w 631032"/>
                <a:gd name="connsiteY9" fmla="*/ 97631 h 538162"/>
                <a:gd name="connsiteX10" fmla="*/ 473869 w 631032"/>
                <a:gd name="connsiteY10" fmla="*/ 111919 h 538162"/>
                <a:gd name="connsiteX11" fmla="*/ 502444 w 631032"/>
                <a:gd name="connsiteY11" fmla="*/ 145256 h 538162"/>
                <a:gd name="connsiteX12" fmla="*/ 535782 w 631032"/>
                <a:gd name="connsiteY12" fmla="*/ 192881 h 538162"/>
                <a:gd name="connsiteX13" fmla="*/ 552450 w 631032"/>
                <a:gd name="connsiteY13" fmla="*/ 221456 h 538162"/>
                <a:gd name="connsiteX14" fmla="*/ 576263 w 631032"/>
                <a:gd name="connsiteY14" fmla="*/ 269081 h 538162"/>
                <a:gd name="connsiteX15" fmla="*/ 597694 w 631032"/>
                <a:gd name="connsiteY15" fmla="*/ 326231 h 538162"/>
                <a:gd name="connsiteX16" fmla="*/ 621507 w 631032"/>
                <a:gd name="connsiteY16" fmla="*/ 392906 h 538162"/>
                <a:gd name="connsiteX17" fmla="*/ 631032 w 631032"/>
                <a:gd name="connsiteY17" fmla="*/ 435769 h 538162"/>
                <a:gd name="connsiteX18" fmla="*/ 621507 w 631032"/>
                <a:gd name="connsiteY18" fmla="*/ 476250 h 538162"/>
                <a:gd name="connsiteX19" fmla="*/ 604838 w 631032"/>
                <a:gd name="connsiteY19" fmla="*/ 511969 h 538162"/>
                <a:gd name="connsiteX20" fmla="*/ 585788 w 631032"/>
                <a:gd name="connsiteY20" fmla="*/ 528637 h 538162"/>
                <a:gd name="connsiteX21" fmla="*/ 559594 w 631032"/>
                <a:gd name="connsiteY21" fmla="*/ 538162 h 538162"/>
                <a:gd name="connsiteX22" fmla="*/ 514350 w 631032"/>
                <a:gd name="connsiteY22" fmla="*/ 531019 h 538162"/>
                <a:gd name="connsiteX23" fmla="*/ 473869 w 631032"/>
                <a:gd name="connsiteY23" fmla="*/ 516731 h 538162"/>
                <a:gd name="connsiteX24" fmla="*/ 433388 w 631032"/>
                <a:gd name="connsiteY24" fmla="*/ 492919 h 538162"/>
                <a:gd name="connsiteX25" fmla="*/ 411957 w 631032"/>
                <a:gd name="connsiteY25" fmla="*/ 471487 h 538162"/>
                <a:gd name="connsiteX26" fmla="*/ 381000 w 631032"/>
                <a:gd name="connsiteY26" fmla="*/ 433387 h 538162"/>
                <a:gd name="connsiteX27" fmla="*/ 359569 w 631032"/>
                <a:gd name="connsiteY27" fmla="*/ 392906 h 538162"/>
                <a:gd name="connsiteX28" fmla="*/ 338138 w 631032"/>
                <a:gd name="connsiteY28" fmla="*/ 340519 h 538162"/>
                <a:gd name="connsiteX29" fmla="*/ 307182 w 631032"/>
                <a:gd name="connsiteY29" fmla="*/ 290512 h 538162"/>
                <a:gd name="connsiteX30" fmla="*/ 254794 w 631032"/>
                <a:gd name="connsiteY30" fmla="*/ 226219 h 538162"/>
                <a:gd name="connsiteX31" fmla="*/ 204788 w 631032"/>
                <a:gd name="connsiteY31" fmla="*/ 176212 h 538162"/>
                <a:gd name="connsiteX32" fmla="*/ 164307 w 631032"/>
                <a:gd name="connsiteY32" fmla="*/ 1404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1032" h="538162">
                  <a:moveTo>
                    <a:pt x="164307" y="140494"/>
                  </a:moveTo>
                  <a:lnTo>
                    <a:pt x="2382" y="35719"/>
                  </a:lnTo>
                  <a:lnTo>
                    <a:pt x="0" y="0"/>
                  </a:lnTo>
                  <a:lnTo>
                    <a:pt x="119063" y="9525"/>
                  </a:lnTo>
                  <a:lnTo>
                    <a:pt x="171450" y="16669"/>
                  </a:lnTo>
                  <a:lnTo>
                    <a:pt x="247650" y="30956"/>
                  </a:lnTo>
                  <a:lnTo>
                    <a:pt x="307182" y="45244"/>
                  </a:lnTo>
                  <a:lnTo>
                    <a:pt x="357188" y="59531"/>
                  </a:lnTo>
                  <a:lnTo>
                    <a:pt x="411957" y="78581"/>
                  </a:lnTo>
                  <a:lnTo>
                    <a:pt x="454819" y="97631"/>
                  </a:lnTo>
                  <a:lnTo>
                    <a:pt x="473869" y="111919"/>
                  </a:lnTo>
                  <a:lnTo>
                    <a:pt x="502444" y="145256"/>
                  </a:lnTo>
                  <a:lnTo>
                    <a:pt x="535782" y="192881"/>
                  </a:lnTo>
                  <a:lnTo>
                    <a:pt x="552450" y="221456"/>
                  </a:lnTo>
                  <a:lnTo>
                    <a:pt x="576263" y="269081"/>
                  </a:lnTo>
                  <a:lnTo>
                    <a:pt x="597694" y="326231"/>
                  </a:lnTo>
                  <a:lnTo>
                    <a:pt x="621507" y="392906"/>
                  </a:lnTo>
                  <a:lnTo>
                    <a:pt x="631032" y="435769"/>
                  </a:lnTo>
                  <a:lnTo>
                    <a:pt x="621507" y="476250"/>
                  </a:lnTo>
                  <a:lnTo>
                    <a:pt x="604838" y="511969"/>
                  </a:lnTo>
                  <a:lnTo>
                    <a:pt x="585788" y="528637"/>
                  </a:lnTo>
                  <a:lnTo>
                    <a:pt x="559594" y="538162"/>
                  </a:lnTo>
                  <a:lnTo>
                    <a:pt x="514350" y="531019"/>
                  </a:lnTo>
                  <a:lnTo>
                    <a:pt x="473869" y="516731"/>
                  </a:lnTo>
                  <a:lnTo>
                    <a:pt x="433388" y="492919"/>
                  </a:lnTo>
                  <a:lnTo>
                    <a:pt x="411957" y="471487"/>
                  </a:lnTo>
                  <a:lnTo>
                    <a:pt x="381000" y="433387"/>
                  </a:lnTo>
                  <a:lnTo>
                    <a:pt x="359569" y="392906"/>
                  </a:lnTo>
                  <a:lnTo>
                    <a:pt x="338138" y="340519"/>
                  </a:lnTo>
                  <a:lnTo>
                    <a:pt x="307182" y="290512"/>
                  </a:lnTo>
                  <a:lnTo>
                    <a:pt x="254794" y="226219"/>
                  </a:lnTo>
                  <a:lnTo>
                    <a:pt x="204788" y="176212"/>
                  </a:lnTo>
                  <a:lnTo>
                    <a:pt x="164307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ADD975CD-BEE4-4554-934F-9473080F3E4A}"/>
                </a:ext>
              </a:extLst>
            </p:cNvPr>
            <p:cNvSpPr/>
            <p:nvPr/>
          </p:nvSpPr>
          <p:spPr>
            <a:xfrm rot="16200000">
              <a:off x="5885659" y="2194719"/>
              <a:ext cx="2036762" cy="581025"/>
            </a:xfrm>
            <a:custGeom>
              <a:avLst/>
              <a:gdLst>
                <a:gd name="connsiteX0" fmla="*/ 421482 w 2035969"/>
                <a:gd name="connsiteY0" fmla="*/ 490537 h 581025"/>
                <a:gd name="connsiteX1" fmla="*/ 59532 w 2035969"/>
                <a:gd name="connsiteY1" fmla="*/ 481012 h 581025"/>
                <a:gd name="connsiteX2" fmla="*/ 0 w 2035969"/>
                <a:gd name="connsiteY2" fmla="*/ 257175 h 581025"/>
                <a:gd name="connsiteX3" fmla="*/ 400050 w 2035969"/>
                <a:gd name="connsiteY3" fmla="*/ 254793 h 581025"/>
                <a:gd name="connsiteX4" fmla="*/ 702469 w 2035969"/>
                <a:gd name="connsiteY4" fmla="*/ 257175 h 581025"/>
                <a:gd name="connsiteX5" fmla="*/ 878682 w 2035969"/>
                <a:gd name="connsiteY5" fmla="*/ 259556 h 581025"/>
                <a:gd name="connsiteX6" fmla="*/ 1188244 w 2035969"/>
                <a:gd name="connsiteY6" fmla="*/ 259556 h 581025"/>
                <a:gd name="connsiteX7" fmla="*/ 1524000 w 2035969"/>
                <a:gd name="connsiteY7" fmla="*/ 259556 h 581025"/>
                <a:gd name="connsiteX8" fmla="*/ 1588294 w 2035969"/>
                <a:gd name="connsiteY8" fmla="*/ 257175 h 581025"/>
                <a:gd name="connsiteX9" fmla="*/ 1650207 w 2035969"/>
                <a:gd name="connsiteY9" fmla="*/ 252412 h 581025"/>
                <a:gd name="connsiteX10" fmla="*/ 1700213 w 2035969"/>
                <a:gd name="connsiteY10" fmla="*/ 242887 h 581025"/>
                <a:gd name="connsiteX11" fmla="*/ 1752600 w 2035969"/>
                <a:gd name="connsiteY11" fmla="*/ 226218 h 581025"/>
                <a:gd name="connsiteX12" fmla="*/ 1814513 w 2035969"/>
                <a:gd name="connsiteY12" fmla="*/ 197643 h 581025"/>
                <a:gd name="connsiteX13" fmla="*/ 1859757 w 2035969"/>
                <a:gd name="connsiteY13" fmla="*/ 164306 h 581025"/>
                <a:gd name="connsiteX14" fmla="*/ 1905000 w 2035969"/>
                <a:gd name="connsiteY14" fmla="*/ 123825 h 581025"/>
                <a:gd name="connsiteX15" fmla="*/ 1940719 w 2035969"/>
                <a:gd name="connsiteY15" fmla="*/ 78581 h 581025"/>
                <a:gd name="connsiteX16" fmla="*/ 1962150 w 2035969"/>
                <a:gd name="connsiteY16" fmla="*/ 42862 h 581025"/>
                <a:gd name="connsiteX17" fmla="*/ 1976438 w 2035969"/>
                <a:gd name="connsiteY17" fmla="*/ 21431 h 581025"/>
                <a:gd name="connsiteX18" fmla="*/ 1993107 w 2035969"/>
                <a:gd name="connsiteY18" fmla="*/ 7143 h 581025"/>
                <a:gd name="connsiteX19" fmla="*/ 2012157 w 2035969"/>
                <a:gd name="connsiteY19" fmla="*/ 0 h 581025"/>
                <a:gd name="connsiteX20" fmla="*/ 2024063 w 2035969"/>
                <a:gd name="connsiteY20" fmla="*/ 4762 h 581025"/>
                <a:gd name="connsiteX21" fmla="*/ 2031207 w 2035969"/>
                <a:gd name="connsiteY21" fmla="*/ 14287 h 581025"/>
                <a:gd name="connsiteX22" fmla="*/ 2035969 w 2035969"/>
                <a:gd name="connsiteY22" fmla="*/ 35718 h 581025"/>
                <a:gd name="connsiteX23" fmla="*/ 2035969 w 2035969"/>
                <a:gd name="connsiteY23" fmla="*/ 64293 h 581025"/>
                <a:gd name="connsiteX24" fmla="*/ 2028825 w 2035969"/>
                <a:gd name="connsiteY24" fmla="*/ 109537 h 581025"/>
                <a:gd name="connsiteX25" fmla="*/ 2014538 w 2035969"/>
                <a:gd name="connsiteY25" fmla="*/ 157162 h 581025"/>
                <a:gd name="connsiteX26" fmla="*/ 1990725 w 2035969"/>
                <a:gd name="connsiteY26" fmla="*/ 223837 h 581025"/>
                <a:gd name="connsiteX27" fmla="*/ 1950244 w 2035969"/>
                <a:gd name="connsiteY27" fmla="*/ 330993 h 581025"/>
                <a:gd name="connsiteX28" fmla="*/ 1912144 w 2035969"/>
                <a:gd name="connsiteY28" fmla="*/ 409575 h 581025"/>
                <a:gd name="connsiteX29" fmla="*/ 1885950 w 2035969"/>
                <a:gd name="connsiteY29" fmla="*/ 461962 h 581025"/>
                <a:gd name="connsiteX30" fmla="*/ 1852613 w 2035969"/>
                <a:gd name="connsiteY30" fmla="*/ 504825 h 581025"/>
                <a:gd name="connsiteX31" fmla="*/ 1814513 w 2035969"/>
                <a:gd name="connsiteY31" fmla="*/ 545306 h 581025"/>
                <a:gd name="connsiteX32" fmla="*/ 1783557 w 2035969"/>
                <a:gd name="connsiteY32" fmla="*/ 571500 h 581025"/>
                <a:gd name="connsiteX33" fmla="*/ 1766888 w 2035969"/>
                <a:gd name="connsiteY33" fmla="*/ 578643 h 581025"/>
                <a:gd name="connsiteX34" fmla="*/ 1743075 w 2035969"/>
                <a:gd name="connsiteY34" fmla="*/ 581025 h 581025"/>
                <a:gd name="connsiteX35" fmla="*/ 1719263 w 2035969"/>
                <a:gd name="connsiteY35" fmla="*/ 573881 h 581025"/>
                <a:gd name="connsiteX36" fmla="*/ 1690688 w 2035969"/>
                <a:gd name="connsiteY36" fmla="*/ 557212 h 581025"/>
                <a:gd name="connsiteX37" fmla="*/ 1659732 w 2035969"/>
                <a:gd name="connsiteY37" fmla="*/ 540543 h 581025"/>
                <a:gd name="connsiteX38" fmla="*/ 1626394 w 2035969"/>
                <a:gd name="connsiteY38" fmla="*/ 531018 h 581025"/>
                <a:gd name="connsiteX39" fmla="*/ 1578769 w 2035969"/>
                <a:gd name="connsiteY39" fmla="*/ 521493 h 581025"/>
                <a:gd name="connsiteX40" fmla="*/ 1524000 w 2035969"/>
                <a:gd name="connsiteY40" fmla="*/ 519112 h 581025"/>
                <a:gd name="connsiteX41" fmla="*/ 1483519 w 2035969"/>
                <a:gd name="connsiteY41" fmla="*/ 523875 h 581025"/>
                <a:gd name="connsiteX42" fmla="*/ 909638 w 2035969"/>
                <a:gd name="connsiteY42" fmla="*/ 500062 h 581025"/>
                <a:gd name="connsiteX43" fmla="*/ 762000 w 2035969"/>
                <a:gd name="connsiteY43" fmla="*/ 504825 h 581025"/>
                <a:gd name="connsiteX44" fmla="*/ 421482 w 2035969"/>
                <a:gd name="connsiteY44" fmla="*/ 49053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5969" h="581025">
                  <a:moveTo>
                    <a:pt x="421482" y="490537"/>
                  </a:moveTo>
                  <a:lnTo>
                    <a:pt x="59532" y="481012"/>
                  </a:lnTo>
                  <a:lnTo>
                    <a:pt x="0" y="257175"/>
                  </a:lnTo>
                  <a:lnTo>
                    <a:pt x="400050" y="254793"/>
                  </a:lnTo>
                  <a:lnTo>
                    <a:pt x="702469" y="257175"/>
                  </a:lnTo>
                  <a:lnTo>
                    <a:pt x="878682" y="259556"/>
                  </a:lnTo>
                  <a:lnTo>
                    <a:pt x="1188244" y="259556"/>
                  </a:lnTo>
                  <a:lnTo>
                    <a:pt x="1524000" y="259556"/>
                  </a:lnTo>
                  <a:lnTo>
                    <a:pt x="1588294" y="257175"/>
                  </a:lnTo>
                  <a:lnTo>
                    <a:pt x="1650207" y="252412"/>
                  </a:lnTo>
                  <a:lnTo>
                    <a:pt x="1700213" y="242887"/>
                  </a:lnTo>
                  <a:lnTo>
                    <a:pt x="1752600" y="226218"/>
                  </a:lnTo>
                  <a:lnTo>
                    <a:pt x="1814513" y="197643"/>
                  </a:lnTo>
                  <a:lnTo>
                    <a:pt x="1859757" y="164306"/>
                  </a:lnTo>
                  <a:lnTo>
                    <a:pt x="1905000" y="123825"/>
                  </a:lnTo>
                  <a:lnTo>
                    <a:pt x="1940719" y="78581"/>
                  </a:lnTo>
                  <a:lnTo>
                    <a:pt x="1962150" y="42862"/>
                  </a:lnTo>
                  <a:lnTo>
                    <a:pt x="1976438" y="21431"/>
                  </a:lnTo>
                  <a:lnTo>
                    <a:pt x="1993107" y="7143"/>
                  </a:lnTo>
                  <a:lnTo>
                    <a:pt x="2012157" y="0"/>
                  </a:lnTo>
                  <a:lnTo>
                    <a:pt x="2024063" y="4762"/>
                  </a:lnTo>
                  <a:lnTo>
                    <a:pt x="2031207" y="14287"/>
                  </a:lnTo>
                  <a:lnTo>
                    <a:pt x="2035969" y="35718"/>
                  </a:lnTo>
                  <a:lnTo>
                    <a:pt x="2035969" y="64293"/>
                  </a:lnTo>
                  <a:lnTo>
                    <a:pt x="2028825" y="109537"/>
                  </a:lnTo>
                  <a:lnTo>
                    <a:pt x="2014538" y="157162"/>
                  </a:lnTo>
                  <a:lnTo>
                    <a:pt x="1990725" y="223837"/>
                  </a:lnTo>
                  <a:lnTo>
                    <a:pt x="1950244" y="330993"/>
                  </a:lnTo>
                  <a:lnTo>
                    <a:pt x="1912144" y="409575"/>
                  </a:lnTo>
                  <a:lnTo>
                    <a:pt x="1885950" y="461962"/>
                  </a:lnTo>
                  <a:lnTo>
                    <a:pt x="1852613" y="504825"/>
                  </a:lnTo>
                  <a:lnTo>
                    <a:pt x="1814513" y="545306"/>
                  </a:lnTo>
                  <a:lnTo>
                    <a:pt x="1783557" y="571500"/>
                  </a:lnTo>
                  <a:lnTo>
                    <a:pt x="1766888" y="578643"/>
                  </a:lnTo>
                  <a:lnTo>
                    <a:pt x="1743075" y="581025"/>
                  </a:lnTo>
                  <a:lnTo>
                    <a:pt x="1719263" y="573881"/>
                  </a:lnTo>
                  <a:lnTo>
                    <a:pt x="1690688" y="557212"/>
                  </a:lnTo>
                  <a:lnTo>
                    <a:pt x="1659732" y="540543"/>
                  </a:lnTo>
                  <a:lnTo>
                    <a:pt x="1626394" y="531018"/>
                  </a:lnTo>
                  <a:lnTo>
                    <a:pt x="1578769" y="521493"/>
                  </a:lnTo>
                  <a:lnTo>
                    <a:pt x="1524000" y="519112"/>
                  </a:lnTo>
                  <a:lnTo>
                    <a:pt x="1483519" y="523875"/>
                  </a:lnTo>
                  <a:lnTo>
                    <a:pt x="909638" y="500062"/>
                  </a:lnTo>
                  <a:lnTo>
                    <a:pt x="762000" y="504825"/>
                  </a:lnTo>
                  <a:lnTo>
                    <a:pt x="421482" y="4905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FE749068-0D5F-4783-A3BF-D5B88D05D11C}"/>
                </a:ext>
              </a:extLst>
            </p:cNvPr>
            <p:cNvSpPr/>
            <p:nvPr/>
          </p:nvSpPr>
          <p:spPr>
            <a:xfrm>
              <a:off x="5956302" y="3276601"/>
              <a:ext cx="1914525" cy="549275"/>
            </a:xfrm>
            <a:custGeom>
              <a:avLst/>
              <a:gdLst>
                <a:gd name="connsiteX0" fmla="*/ 1169194 w 1914525"/>
                <a:gd name="connsiteY0" fmla="*/ 273843 h 550068"/>
                <a:gd name="connsiteX1" fmla="*/ 957263 w 1914525"/>
                <a:gd name="connsiteY1" fmla="*/ 323850 h 550068"/>
                <a:gd name="connsiteX2" fmla="*/ 816769 w 1914525"/>
                <a:gd name="connsiteY2" fmla="*/ 364331 h 550068"/>
                <a:gd name="connsiteX3" fmla="*/ 709613 w 1914525"/>
                <a:gd name="connsiteY3" fmla="*/ 402431 h 550068"/>
                <a:gd name="connsiteX4" fmla="*/ 619125 w 1914525"/>
                <a:gd name="connsiteY4" fmla="*/ 435768 h 550068"/>
                <a:gd name="connsiteX5" fmla="*/ 528638 w 1914525"/>
                <a:gd name="connsiteY5" fmla="*/ 473868 h 550068"/>
                <a:gd name="connsiteX6" fmla="*/ 423863 w 1914525"/>
                <a:gd name="connsiteY6" fmla="*/ 528637 h 550068"/>
                <a:gd name="connsiteX7" fmla="*/ 392907 w 1914525"/>
                <a:gd name="connsiteY7" fmla="*/ 540543 h 550068"/>
                <a:gd name="connsiteX8" fmla="*/ 366713 w 1914525"/>
                <a:gd name="connsiteY8" fmla="*/ 547687 h 550068"/>
                <a:gd name="connsiteX9" fmla="*/ 345282 w 1914525"/>
                <a:gd name="connsiteY9" fmla="*/ 550068 h 550068"/>
                <a:gd name="connsiteX10" fmla="*/ 307182 w 1914525"/>
                <a:gd name="connsiteY10" fmla="*/ 550068 h 550068"/>
                <a:gd name="connsiteX11" fmla="*/ 271463 w 1914525"/>
                <a:gd name="connsiteY11" fmla="*/ 542925 h 550068"/>
                <a:gd name="connsiteX12" fmla="*/ 235744 w 1914525"/>
                <a:gd name="connsiteY12" fmla="*/ 523875 h 550068"/>
                <a:gd name="connsiteX13" fmla="*/ 185738 w 1914525"/>
                <a:gd name="connsiteY13" fmla="*/ 492918 h 550068"/>
                <a:gd name="connsiteX14" fmla="*/ 104775 w 1914525"/>
                <a:gd name="connsiteY14" fmla="*/ 428625 h 550068"/>
                <a:gd name="connsiteX15" fmla="*/ 64294 w 1914525"/>
                <a:gd name="connsiteY15" fmla="*/ 392906 h 550068"/>
                <a:gd name="connsiteX16" fmla="*/ 30957 w 1914525"/>
                <a:gd name="connsiteY16" fmla="*/ 352425 h 550068"/>
                <a:gd name="connsiteX17" fmla="*/ 14288 w 1914525"/>
                <a:gd name="connsiteY17" fmla="*/ 326231 h 550068"/>
                <a:gd name="connsiteX18" fmla="*/ 2382 w 1914525"/>
                <a:gd name="connsiteY18" fmla="*/ 292893 h 550068"/>
                <a:gd name="connsiteX19" fmla="*/ 0 w 1914525"/>
                <a:gd name="connsiteY19" fmla="*/ 266700 h 550068"/>
                <a:gd name="connsiteX20" fmla="*/ 2382 w 1914525"/>
                <a:gd name="connsiteY20" fmla="*/ 242887 h 550068"/>
                <a:gd name="connsiteX21" fmla="*/ 7144 w 1914525"/>
                <a:gd name="connsiteY21" fmla="*/ 221456 h 550068"/>
                <a:gd name="connsiteX22" fmla="*/ 19050 w 1914525"/>
                <a:gd name="connsiteY22" fmla="*/ 214312 h 550068"/>
                <a:gd name="connsiteX23" fmla="*/ 30957 w 1914525"/>
                <a:gd name="connsiteY23" fmla="*/ 216693 h 550068"/>
                <a:gd name="connsiteX24" fmla="*/ 64294 w 1914525"/>
                <a:gd name="connsiteY24" fmla="*/ 250031 h 550068"/>
                <a:gd name="connsiteX25" fmla="*/ 100013 w 1914525"/>
                <a:gd name="connsiteY25" fmla="*/ 278606 h 550068"/>
                <a:gd name="connsiteX26" fmla="*/ 130969 w 1914525"/>
                <a:gd name="connsiteY26" fmla="*/ 297656 h 550068"/>
                <a:gd name="connsiteX27" fmla="*/ 157163 w 1914525"/>
                <a:gd name="connsiteY27" fmla="*/ 311943 h 550068"/>
                <a:gd name="connsiteX28" fmla="*/ 192882 w 1914525"/>
                <a:gd name="connsiteY28" fmla="*/ 323850 h 550068"/>
                <a:gd name="connsiteX29" fmla="*/ 230982 w 1914525"/>
                <a:gd name="connsiteY29" fmla="*/ 330993 h 550068"/>
                <a:gd name="connsiteX30" fmla="*/ 288132 w 1914525"/>
                <a:gd name="connsiteY30" fmla="*/ 323850 h 550068"/>
                <a:gd name="connsiteX31" fmla="*/ 476250 w 1914525"/>
                <a:gd name="connsiteY31" fmla="*/ 271462 h 550068"/>
                <a:gd name="connsiteX32" fmla="*/ 723900 w 1914525"/>
                <a:gd name="connsiteY32" fmla="*/ 207168 h 550068"/>
                <a:gd name="connsiteX33" fmla="*/ 942975 w 1914525"/>
                <a:gd name="connsiteY33" fmla="*/ 150018 h 550068"/>
                <a:gd name="connsiteX34" fmla="*/ 1104900 w 1914525"/>
                <a:gd name="connsiteY34" fmla="*/ 100012 h 550068"/>
                <a:gd name="connsiteX35" fmla="*/ 1314450 w 1914525"/>
                <a:gd name="connsiteY35" fmla="*/ 52387 h 550068"/>
                <a:gd name="connsiteX36" fmla="*/ 1535907 w 1914525"/>
                <a:gd name="connsiteY36" fmla="*/ 0 h 550068"/>
                <a:gd name="connsiteX37" fmla="*/ 1585913 w 1914525"/>
                <a:gd name="connsiteY37" fmla="*/ 4762 h 550068"/>
                <a:gd name="connsiteX38" fmla="*/ 1647825 w 1914525"/>
                <a:gd name="connsiteY38" fmla="*/ 21431 h 550068"/>
                <a:gd name="connsiteX39" fmla="*/ 1712119 w 1914525"/>
                <a:gd name="connsiteY39" fmla="*/ 47625 h 550068"/>
                <a:gd name="connsiteX40" fmla="*/ 1764507 w 1914525"/>
                <a:gd name="connsiteY40" fmla="*/ 76200 h 550068"/>
                <a:gd name="connsiteX41" fmla="*/ 1788319 w 1914525"/>
                <a:gd name="connsiteY41" fmla="*/ 90487 h 550068"/>
                <a:gd name="connsiteX42" fmla="*/ 1828800 w 1914525"/>
                <a:gd name="connsiteY42" fmla="*/ 114300 h 550068"/>
                <a:gd name="connsiteX43" fmla="*/ 1857375 w 1914525"/>
                <a:gd name="connsiteY43" fmla="*/ 130968 h 550068"/>
                <a:gd name="connsiteX44" fmla="*/ 1881188 w 1914525"/>
                <a:gd name="connsiteY44" fmla="*/ 154781 h 550068"/>
                <a:gd name="connsiteX45" fmla="*/ 1900238 w 1914525"/>
                <a:gd name="connsiteY45" fmla="*/ 178593 h 550068"/>
                <a:gd name="connsiteX46" fmla="*/ 1909763 w 1914525"/>
                <a:gd name="connsiteY46" fmla="*/ 204787 h 550068"/>
                <a:gd name="connsiteX47" fmla="*/ 1914525 w 1914525"/>
                <a:gd name="connsiteY47" fmla="*/ 230981 h 550068"/>
                <a:gd name="connsiteX48" fmla="*/ 1909763 w 1914525"/>
                <a:gd name="connsiteY48" fmla="*/ 259556 h 550068"/>
                <a:gd name="connsiteX49" fmla="*/ 1893094 w 1914525"/>
                <a:gd name="connsiteY49" fmla="*/ 288131 h 550068"/>
                <a:gd name="connsiteX50" fmla="*/ 1847850 w 1914525"/>
                <a:gd name="connsiteY50" fmla="*/ 345281 h 550068"/>
                <a:gd name="connsiteX51" fmla="*/ 1804988 w 1914525"/>
                <a:gd name="connsiteY51" fmla="*/ 400050 h 550068"/>
                <a:gd name="connsiteX52" fmla="*/ 1514475 w 1914525"/>
                <a:gd name="connsiteY52" fmla="*/ 219075 h 550068"/>
                <a:gd name="connsiteX53" fmla="*/ 1407319 w 1914525"/>
                <a:gd name="connsiteY53" fmla="*/ 228600 h 550068"/>
                <a:gd name="connsiteX54" fmla="*/ 1169194 w 1914525"/>
                <a:gd name="connsiteY54" fmla="*/ 273843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4525" h="550068">
                  <a:moveTo>
                    <a:pt x="1169194" y="273843"/>
                  </a:moveTo>
                  <a:lnTo>
                    <a:pt x="957263" y="323850"/>
                  </a:lnTo>
                  <a:lnTo>
                    <a:pt x="816769" y="364331"/>
                  </a:lnTo>
                  <a:lnTo>
                    <a:pt x="709613" y="402431"/>
                  </a:lnTo>
                  <a:lnTo>
                    <a:pt x="619125" y="435768"/>
                  </a:lnTo>
                  <a:lnTo>
                    <a:pt x="528638" y="473868"/>
                  </a:lnTo>
                  <a:lnTo>
                    <a:pt x="423863" y="528637"/>
                  </a:lnTo>
                  <a:lnTo>
                    <a:pt x="392907" y="540543"/>
                  </a:lnTo>
                  <a:lnTo>
                    <a:pt x="366713" y="547687"/>
                  </a:lnTo>
                  <a:lnTo>
                    <a:pt x="345282" y="550068"/>
                  </a:lnTo>
                  <a:lnTo>
                    <a:pt x="307182" y="550068"/>
                  </a:lnTo>
                  <a:lnTo>
                    <a:pt x="271463" y="542925"/>
                  </a:lnTo>
                  <a:lnTo>
                    <a:pt x="235744" y="523875"/>
                  </a:lnTo>
                  <a:lnTo>
                    <a:pt x="185738" y="492918"/>
                  </a:lnTo>
                  <a:lnTo>
                    <a:pt x="104775" y="428625"/>
                  </a:lnTo>
                  <a:lnTo>
                    <a:pt x="64294" y="392906"/>
                  </a:lnTo>
                  <a:lnTo>
                    <a:pt x="30957" y="352425"/>
                  </a:lnTo>
                  <a:lnTo>
                    <a:pt x="14288" y="326231"/>
                  </a:lnTo>
                  <a:lnTo>
                    <a:pt x="2382" y="292893"/>
                  </a:lnTo>
                  <a:lnTo>
                    <a:pt x="0" y="266700"/>
                  </a:lnTo>
                  <a:lnTo>
                    <a:pt x="2382" y="242887"/>
                  </a:lnTo>
                  <a:lnTo>
                    <a:pt x="7144" y="221456"/>
                  </a:lnTo>
                  <a:lnTo>
                    <a:pt x="19050" y="214312"/>
                  </a:lnTo>
                  <a:lnTo>
                    <a:pt x="30957" y="216693"/>
                  </a:lnTo>
                  <a:lnTo>
                    <a:pt x="64294" y="250031"/>
                  </a:lnTo>
                  <a:lnTo>
                    <a:pt x="100013" y="278606"/>
                  </a:lnTo>
                  <a:lnTo>
                    <a:pt x="130969" y="297656"/>
                  </a:lnTo>
                  <a:lnTo>
                    <a:pt x="157163" y="311943"/>
                  </a:lnTo>
                  <a:lnTo>
                    <a:pt x="192882" y="323850"/>
                  </a:lnTo>
                  <a:lnTo>
                    <a:pt x="230982" y="330993"/>
                  </a:lnTo>
                  <a:lnTo>
                    <a:pt x="288132" y="323850"/>
                  </a:lnTo>
                  <a:lnTo>
                    <a:pt x="476250" y="271462"/>
                  </a:lnTo>
                  <a:lnTo>
                    <a:pt x="723900" y="207168"/>
                  </a:lnTo>
                  <a:lnTo>
                    <a:pt x="942975" y="150018"/>
                  </a:lnTo>
                  <a:lnTo>
                    <a:pt x="1104900" y="100012"/>
                  </a:lnTo>
                  <a:lnTo>
                    <a:pt x="1314450" y="52387"/>
                  </a:lnTo>
                  <a:lnTo>
                    <a:pt x="1535907" y="0"/>
                  </a:lnTo>
                  <a:lnTo>
                    <a:pt x="1585913" y="4762"/>
                  </a:lnTo>
                  <a:lnTo>
                    <a:pt x="1647825" y="21431"/>
                  </a:lnTo>
                  <a:lnTo>
                    <a:pt x="1712119" y="47625"/>
                  </a:lnTo>
                  <a:lnTo>
                    <a:pt x="1764507" y="76200"/>
                  </a:lnTo>
                  <a:lnTo>
                    <a:pt x="1788319" y="90487"/>
                  </a:lnTo>
                  <a:lnTo>
                    <a:pt x="1828800" y="114300"/>
                  </a:lnTo>
                  <a:lnTo>
                    <a:pt x="1857375" y="130968"/>
                  </a:lnTo>
                  <a:lnTo>
                    <a:pt x="1881188" y="154781"/>
                  </a:lnTo>
                  <a:lnTo>
                    <a:pt x="1900238" y="178593"/>
                  </a:lnTo>
                  <a:lnTo>
                    <a:pt x="1909763" y="204787"/>
                  </a:lnTo>
                  <a:lnTo>
                    <a:pt x="1914525" y="230981"/>
                  </a:lnTo>
                  <a:lnTo>
                    <a:pt x="1909763" y="259556"/>
                  </a:lnTo>
                  <a:lnTo>
                    <a:pt x="1893094" y="288131"/>
                  </a:lnTo>
                  <a:lnTo>
                    <a:pt x="1847850" y="345281"/>
                  </a:lnTo>
                  <a:lnTo>
                    <a:pt x="1804988" y="400050"/>
                  </a:lnTo>
                  <a:lnTo>
                    <a:pt x="1514475" y="219075"/>
                  </a:lnTo>
                  <a:lnTo>
                    <a:pt x="1407319" y="228600"/>
                  </a:lnTo>
                  <a:lnTo>
                    <a:pt x="1169194" y="2738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A353799E-48A6-4B1F-8C9E-6745F65A091C}"/>
                </a:ext>
              </a:extLst>
            </p:cNvPr>
            <p:cNvSpPr/>
            <p:nvPr/>
          </p:nvSpPr>
          <p:spPr>
            <a:xfrm rot="16200000">
              <a:off x="5435602" y="3411538"/>
              <a:ext cx="2330450" cy="2365375"/>
            </a:xfrm>
            <a:custGeom>
              <a:avLst/>
              <a:gdLst>
                <a:gd name="connsiteX0" fmla="*/ 1746250 w 2330450"/>
                <a:gd name="connsiteY0" fmla="*/ 2130425 h 2365375"/>
                <a:gd name="connsiteX1" fmla="*/ 1885950 w 2330450"/>
                <a:gd name="connsiteY1" fmla="*/ 2216150 h 2365375"/>
                <a:gd name="connsiteX2" fmla="*/ 1990725 w 2330450"/>
                <a:gd name="connsiteY2" fmla="*/ 2282825 h 2365375"/>
                <a:gd name="connsiteX3" fmla="*/ 2120900 w 2330450"/>
                <a:gd name="connsiteY3" fmla="*/ 2365375 h 2365375"/>
                <a:gd name="connsiteX4" fmla="*/ 2330450 w 2330450"/>
                <a:gd name="connsiteY4" fmla="*/ 1917700 h 2365375"/>
                <a:gd name="connsiteX5" fmla="*/ 2247900 w 2330450"/>
                <a:gd name="connsiteY5" fmla="*/ 2016125 h 2365375"/>
                <a:gd name="connsiteX6" fmla="*/ 2219325 w 2330450"/>
                <a:gd name="connsiteY6" fmla="*/ 2032000 h 2365375"/>
                <a:gd name="connsiteX7" fmla="*/ 2184400 w 2330450"/>
                <a:gd name="connsiteY7" fmla="*/ 2038350 h 2365375"/>
                <a:gd name="connsiteX8" fmla="*/ 2133600 w 2330450"/>
                <a:gd name="connsiteY8" fmla="*/ 2032000 h 2365375"/>
                <a:gd name="connsiteX9" fmla="*/ 1984375 w 2330450"/>
                <a:gd name="connsiteY9" fmla="*/ 1974850 h 2365375"/>
                <a:gd name="connsiteX10" fmla="*/ 1863725 w 2330450"/>
                <a:gd name="connsiteY10" fmla="*/ 1917700 h 2365375"/>
                <a:gd name="connsiteX11" fmla="*/ 1685925 w 2330450"/>
                <a:gd name="connsiteY11" fmla="*/ 1809750 h 2365375"/>
                <a:gd name="connsiteX12" fmla="*/ 1416050 w 2330450"/>
                <a:gd name="connsiteY12" fmla="*/ 1619250 h 2365375"/>
                <a:gd name="connsiteX13" fmla="*/ 1241425 w 2330450"/>
                <a:gd name="connsiteY13" fmla="*/ 1473200 h 2365375"/>
                <a:gd name="connsiteX14" fmla="*/ 1104900 w 2330450"/>
                <a:gd name="connsiteY14" fmla="*/ 1371600 h 2365375"/>
                <a:gd name="connsiteX15" fmla="*/ 946150 w 2330450"/>
                <a:gd name="connsiteY15" fmla="*/ 1241425 h 2365375"/>
                <a:gd name="connsiteX16" fmla="*/ 841375 w 2330450"/>
                <a:gd name="connsiteY16" fmla="*/ 1136650 h 2365375"/>
                <a:gd name="connsiteX17" fmla="*/ 730250 w 2330450"/>
                <a:gd name="connsiteY17" fmla="*/ 1022350 h 2365375"/>
                <a:gd name="connsiteX18" fmla="*/ 644525 w 2330450"/>
                <a:gd name="connsiteY18" fmla="*/ 923925 h 2365375"/>
                <a:gd name="connsiteX19" fmla="*/ 536575 w 2330450"/>
                <a:gd name="connsiteY19" fmla="*/ 781050 h 2365375"/>
                <a:gd name="connsiteX20" fmla="*/ 457200 w 2330450"/>
                <a:gd name="connsiteY20" fmla="*/ 673100 h 2365375"/>
                <a:gd name="connsiteX21" fmla="*/ 377825 w 2330450"/>
                <a:gd name="connsiteY21" fmla="*/ 549275 h 2365375"/>
                <a:gd name="connsiteX22" fmla="*/ 285750 w 2330450"/>
                <a:gd name="connsiteY22" fmla="*/ 409575 h 2365375"/>
                <a:gd name="connsiteX23" fmla="*/ 215900 w 2330450"/>
                <a:gd name="connsiteY23" fmla="*/ 292100 h 2365375"/>
                <a:gd name="connsiteX24" fmla="*/ 95250 w 2330450"/>
                <a:gd name="connsiteY24" fmla="*/ 73025 h 2365375"/>
                <a:gd name="connsiteX25" fmla="*/ 69850 w 2330450"/>
                <a:gd name="connsiteY25" fmla="*/ 25400 h 2365375"/>
                <a:gd name="connsiteX26" fmla="*/ 50800 w 2330450"/>
                <a:gd name="connsiteY26" fmla="*/ 6350 h 2365375"/>
                <a:gd name="connsiteX27" fmla="*/ 28575 w 2330450"/>
                <a:gd name="connsiteY27" fmla="*/ 0 h 2365375"/>
                <a:gd name="connsiteX28" fmla="*/ 9525 w 2330450"/>
                <a:gd name="connsiteY28" fmla="*/ 3175 h 2365375"/>
                <a:gd name="connsiteX29" fmla="*/ 0 w 2330450"/>
                <a:gd name="connsiteY29" fmla="*/ 22225 h 2365375"/>
                <a:gd name="connsiteX30" fmla="*/ 12700 w 2330450"/>
                <a:gd name="connsiteY30" fmla="*/ 76200 h 2365375"/>
                <a:gd name="connsiteX31" fmla="*/ 79375 w 2330450"/>
                <a:gd name="connsiteY31" fmla="*/ 222250 h 2365375"/>
                <a:gd name="connsiteX32" fmla="*/ 165100 w 2330450"/>
                <a:gd name="connsiteY32" fmla="*/ 415925 h 2365375"/>
                <a:gd name="connsiteX33" fmla="*/ 250825 w 2330450"/>
                <a:gd name="connsiteY33" fmla="*/ 587375 h 2365375"/>
                <a:gd name="connsiteX34" fmla="*/ 346075 w 2330450"/>
                <a:gd name="connsiteY34" fmla="*/ 755650 h 2365375"/>
                <a:gd name="connsiteX35" fmla="*/ 431800 w 2330450"/>
                <a:gd name="connsiteY35" fmla="*/ 885825 h 2365375"/>
                <a:gd name="connsiteX36" fmla="*/ 523875 w 2330450"/>
                <a:gd name="connsiteY36" fmla="*/ 1009650 h 2365375"/>
                <a:gd name="connsiteX37" fmla="*/ 606425 w 2330450"/>
                <a:gd name="connsiteY37" fmla="*/ 1117600 h 2365375"/>
                <a:gd name="connsiteX38" fmla="*/ 742950 w 2330450"/>
                <a:gd name="connsiteY38" fmla="*/ 1276350 h 2365375"/>
                <a:gd name="connsiteX39" fmla="*/ 854075 w 2330450"/>
                <a:gd name="connsiteY39" fmla="*/ 1400175 h 2365375"/>
                <a:gd name="connsiteX40" fmla="*/ 962025 w 2330450"/>
                <a:gd name="connsiteY40" fmla="*/ 1517650 h 2365375"/>
                <a:gd name="connsiteX41" fmla="*/ 1095375 w 2330450"/>
                <a:gd name="connsiteY41" fmla="*/ 1651000 h 2365375"/>
                <a:gd name="connsiteX42" fmla="*/ 1228725 w 2330450"/>
                <a:gd name="connsiteY42" fmla="*/ 1765300 h 2365375"/>
                <a:gd name="connsiteX43" fmla="*/ 1368425 w 2330450"/>
                <a:gd name="connsiteY43" fmla="*/ 1873250 h 2365375"/>
                <a:gd name="connsiteX44" fmla="*/ 1504950 w 2330450"/>
                <a:gd name="connsiteY44" fmla="*/ 1971675 h 2365375"/>
                <a:gd name="connsiteX45" fmla="*/ 1606550 w 2330450"/>
                <a:gd name="connsiteY45" fmla="*/ 2041525 h 2365375"/>
                <a:gd name="connsiteX46" fmla="*/ 1746250 w 2330450"/>
                <a:gd name="connsiteY46" fmla="*/ 2130425 h 236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0450" h="2365375">
                  <a:moveTo>
                    <a:pt x="1746250" y="2130425"/>
                  </a:moveTo>
                  <a:lnTo>
                    <a:pt x="1885950" y="2216150"/>
                  </a:lnTo>
                  <a:lnTo>
                    <a:pt x="1990725" y="2282825"/>
                  </a:lnTo>
                  <a:lnTo>
                    <a:pt x="2120900" y="2365375"/>
                  </a:lnTo>
                  <a:lnTo>
                    <a:pt x="2330450" y="1917700"/>
                  </a:lnTo>
                  <a:lnTo>
                    <a:pt x="2247900" y="2016125"/>
                  </a:lnTo>
                  <a:lnTo>
                    <a:pt x="2219325" y="2032000"/>
                  </a:lnTo>
                  <a:lnTo>
                    <a:pt x="2184400" y="2038350"/>
                  </a:lnTo>
                  <a:lnTo>
                    <a:pt x="2133600" y="2032000"/>
                  </a:lnTo>
                  <a:lnTo>
                    <a:pt x="1984375" y="1974850"/>
                  </a:lnTo>
                  <a:lnTo>
                    <a:pt x="1863725" y="1917700"/>
                  </a:lnTo>
                  <a:lnTo>
                    <a:pt x="1685925" y="1809750"/>
                  </a:lnTo>
                  <a:lnTo>
                    <a:pt x="1416050" y="1619250"/>
                  </a:lnTo>
                  <a:lnTo>
                    <a:pt x="1241425" y="1473200"/>
                  </a:lnTo>
                  <a:lnTo>
                    <a:pt x="1104900" y="1371600"/>
                  </a:lnTo>
                  <a:lnTo>
                    <a:pt x="946150" y="1241425"/>
                  </a:lnTo>
                  <a:lnTo>
                    <a:pt x="841375" y="1136650"/>
                  </a:lnTo>
                  <a:lnTo>
                    <a:pt x="730250" y="1022350"/>
                  </a:lnTo>
                  <a:lnTo>
                    <a:pt x="644525" y="923925"/>
                  </a:lnTo>
                  <a:lnTo>
                    <a:pt x="536575" y="781050"/>
                  </a:lnTo>
                  <a:lnTo>
                    <a:pt x="457200" y="673100"/>
                  </a:lnTo>
                  <a:lnTo>
                    <a:pt x="377825" y="549275"/>
                  </a:lnTo>
                  <a:lnTo>
                    <a:pt x="285750" y="409575"/>
                  </a:lnTo>
                  <a:lnTo>
                    <a:pt x="215900" y="292100"/>
                  </a:lnTo>
                  <a:lnTo>
                    <a:pt x="95250" y="73025"/>
                  </a:lnTo>
                  <a:lnTo>
                    <a:pt x="69850" y="25400"/>
                  </a:lnTo>
                  <a:lnTo>
                    <a:pt x="50800" y="635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22225"/>
                  </a:lnTo>
                  <a:lnTo>
                    <a:pt x="12700" y="76200"/>
                  </a:lnTo>
                  <a:lnTo>
                    <a:pt x="79375" y="222250"/>
                  </a:lnTo>
                  <a:lnTo>
                    <a:pt x="165100" y="415925"/>
                  </a:lnTo>
                  <a:lnTo>
                    <a:pt x="250825" y="587375"/>
                  </a:lnTo>
                  <a:lnTo>
                    <a:pt x="346075" y="755650"/>
                  </a:lnTo>
                  <a:lnTo>
                    <a:pt x="431800" y="885825"/>
                  </a:lnTo>
                  <a:lnTo>
                    <a:pt x="523875" y="1009650"/>
                  </a:lnTo>
                  <a:lnTo>
                    <a:pt x="606425" y="1117600"/>
                  </a:lnTo>
                  <a:lnTo>
                    <a:pt x="742950" y="1276350"/>
                  </a:lnTo>
                  <a:lnTo>
                    <a:pt x="854075" y="1400175"/>
                  </a:lnTo>
                  <a:lnTo>
                    <a:pt x="962025" y="1517650"/>
                  </a:lnTo>
                  <a:lnTo>
                    <a:pt x="1095375" y="1651000"/>
                  </a:lnTo>
                  <a:lnTo>
                    <a:pt x="1228725" y="1765300"/>
                  </a:lnTo>
                  <a:lnTo>
                    <a:pt x="1368425" y="1873250"/>
                  </a:lnTo>
                  <a:lnTo>
                    <a:pt x="1504950" y="1971675"/>
                  </a:lnTo>
                  <a:lnTo>
                    <a:pt x="1606550" y="2041525"/>
                  </a:lnTo>
                  <a:lnTo>
                    <a:pt x="1746250" y="2130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2240A6C2-1382-428F-BA94-91B533D17455}"/>
                </a:ext>
              </a:extLst>
            </p:cNvPr>
            <p:cNvSpPr/>
            <p:nvPr/>
          </p:nvSpPr>
          <p:spPr>
            <a:xfrm>
              <a:off x="6013451" y="3938588"/>
              <a:ext cx="2640013" cy="1903412"/>
            </a:xfrm>
            <a:custGeom>
              <a:avLst/>
              <a:gdLst>
                <a:gd name="connsiteX0" fmla="*/ 1120462 w 2640169"/>
                <a:gd name="connsiteY0" fmla="*/ 1115311 h 1903498"/>
                <a:gd name="connsiteX1" fmla="*/ 886066 w 2640169"/>
                <a:gd name="connsiteY1" fmla="*/ 857733 h 1903498"/>
                <a:gd name="connsiteX2" fmla="*/ 790763 w 2640169"/>
                <a:gd name="connsiteY2" fmla="*/ 741824 h 1903498"/>
                <a:gd name="connsiteX3" fmla="*/ 641368 w 2640169"/>
                <a:gd name="connsiteY3" fmla="*/ 597580 h 1903498"/>
                <a:gd name="connsiteX4" fmla="*/ 553791 w 2640169"/>
                <a:gd name="connsiteY4" fmla="*/ 512580 h 1903498"/>
                <a:gd name="connsiteX5" fmla="*/ 437882 w 2640169"/>
                <a:gd name="connsiteY5" fmla="*/ 404397 h 1903498"/>
                <a:gd name="connsiteX6" fmla="*/ 347729 w 2640169"/>
                <a:gd name="connsiteY6" fmla="*/ 324548 h 1903498"/>
                <a:gd name="connsiteX7" fmla="*/ 213789 w 2640169"/>
                <a:gd name="connsiteY7" fmla="*/ 213790 h 1903498"/>
                <a:gd name="connsiteX8" fmla="*/ 133940 w 2640169"/>
                <a:gd name="connsiteY8" fmla="*/ 154547 h 1903498"/>
                <a:gd name="connsiteX9" fmla="*/ 72122 w 2640169"/>
                <a:gd name="connsiteY9" fmla="*/ 115910 h 1903498"/>
                <a:gd name="connsiteX10" fmla="*/ 25758 w 2640169"/>
                <a:gd name="connsiteY10" fmla="*/ 92728 h 1903498"/>
                <a:gd name="connsiteX11" fmla="*/ 10303 w 2640169"/>
                <a:gd name="connsiteY11" fmla="*/ 74698 h 1903498"/>
                <a:gd name="connsiteX12" fmla="*/ 2576 w 2640169"/>
                <a:gd name="connsiteY12" fmla="*/ 56667 h 1903498"/>
                <a:gd name="connsiteX13" fmla="*/ 0 w 2640169"/>
                <a:gd name="connsiteY13" fmla="*/ 36061 h 1903498"/>
                <a:gd name="connsiteX14" fmla="*/ 10303 w 2640169"/>
                <a:gd name="connsiteY14" fmla="*/ 18031 h 1903498"/>
                <a:gd name="connsiteX15" fmla="*/ 30909 w 2640169"/>
                <a:gd name="connsiteY15" fmla="*/ 7728 h 1903498"/>
                <a:gd name="connsiteX16" fmla="*/ 64394 w 2640169"/>
                <a:gd name="connsiteY16" fmla="*/ 0 h 1903498"/>
                <a:gd name="connsiteX17" fmla="*/ 92728 w 2640169"/>
                <a:gd name="connsiteY17" fmla="*/ 7728 h 1903498"/>
                <a:gd name="connsiteX18" fmla="*/ 180304 w 2640169"/>
                <a:gd name="connsiteY18" fmla="*/ 51516 h 1903498"/>
                <a:gd name="connsiteX19" fmla="*/ 280759 w 2640169"/>
                <a:gd name="connsiteY19" fmla="*/ 110759 h 1903498"/>
                <a:gd name="connsiteX20" fmla="*/ 455912 w 2640169"/>
                <a:gd name="connsiteY20" fmla="*/ 229244 h 1903498"/>
                <a:gd name="connsiteX21" fmla="*/ 595004 w 2640169"/>
                <a:gd name="connsiteY21" fmla="*/ 329700 h 1903498"/>
                <a:gd name="connsiteX22" fmla="*/ 754702 w 2640169"/>
                <a:gd name="connsiteY22" fmla="*/ 455913 h 1903498"/>
                <a:gd name="connsiteX23" fmla="*/ 901521 w 2640169"/>
                <a:gd name="connsiteY23" fmla="*/ 576974 h 1903498"/>
                <a:gd name="connsiteX24" fmla="*/ 1038037 w 2640169"/>
                <a:gd name="connsiteY24" fmla="*/ 698035 h 1903498"/>
                <a:gd name="connsiteX25" fmla="*/ 1316221 w 2640169"/>
                <a:gd name="connsiteY25" fmla="*/ 927279 h 1903498"/>
                <a:gd name="connsiteX26" fmla="*/ 1496525 w 2640169"/>
                <a:gd name="connsiteY26" fmla="*/ 1071523 h 1903498"/>
                <a:gd name="connsiteX27" fmla="*/ 1594404 w 2640169"/>
                <a:gd name="connsiteY27" fmla="*/ 1151372 h 1903498"/>
                <a:gd name="connsiteX28" fmla="*/ 1723193 w 2640169"/>
                <a:gd name="connsiteY28" fmla="*/ 1256978 h 1903498"/>
                <a:gd name="connsiteX29" fmla="*/ 1882891 w 2640169"/>
                <a:gd name="connsiteY29" fmla="*/ 1388343 h 1903498"/>
                <a:gd name="connsiteX30" fmla="*/ 2029710 w 2640169"/>
                <a:gd name="connsiteY30" fmla="*/ 1501677 h 1903498"/>
                <a:gd name="connsiteX31" fmla="*/ 2135317 w 2640169"/>
                <a:gd name="connsiteY31" fmla="*/ 1586678 h 1903498"/>
                <a:gd name="connsiteX32" fmla="*/ 2222893 w 2640169"/>
                <a:gd name="connsiteY32" fmla="*/ 1643345 h 1903498"/>
                <a:gd name="connsiteX33" fmla="*/ 2295015 w 2640169"/>
                <a:gd name="connsiteY33" fmla="*/ 1684557 h 1903498"/>
                <a:gd name="connsiteX34" fmla="*/ 2390319 w 2640169"/>
                <a:gd name="connsiteY34" fmla="*/ 1733497 h 1903498"/>
                <a:gd name="connsiteX35" fmla="*/ 2524259 w 2640169"/>
                <a:gd name="connsiteY35" fmla="*/ 1787588 h 1903498"/>
                <a:gd name="connsiteX36" fmla="*/ 2604108 w 2640169"/>
                <a:gd name="connsiteY36" fmla="*/ 1813346 h 1903498"/>
                <a:gd name="connsiteX37" fmla="*/ 2619563 w 2640169"/>
                <a:gd name="connsiteY37" fmla="*/ 1821073 h 1903498"/>
                <a:gd name="connsiteX38" fmla="*/ 2632442 w 2640169"/>
                <a:gd name="connsiteY38" fmla="*/ 1833952 h 1903498"/>
                <a:gd name="connsiteX39" fmla="*/ 2637593 w 2640169"/>
                <a:gd name="connsiteY39" fmla="*/ 1844255 h 1903498"/>
                <a:gd name="connsiteX40" fmla="*/ 2640169 w 2640169"/>
                <a:gd name="connsiteY40" fmla="*/ 1857134 h 1903498"/>
                <a:gd name="connsiteX41" fmla="*/ 2632442 w 2640169"/>
                <a:gd name="connsiteY41" fmla="*/ 1875164 h 1903498"/>
                <a:gd name="connsiteX42" fmla="*/ 2609260 w 2640169"/>
                <a:gd name="connsiteY42" fmla="*/ 1890619 h 1903498"/>
                <a:gd name="connsiteX43" fmla="*/ 2570623 w 2640169"/>
                <a:gd name="connsiteY43" fmla="*/ 1903498 h 1903498"/>
                <a:gd name="connsiteX44" fmla="*/ 2320773 w 2640169"/>
                <a:gd name="connsiteY44" fmla="*/ 1903498 h 1903498"/>
                <a:gd name="connsiteX45" fmla="*/ 1965316 w 2640169"/>
                <a:gd name="connsiteY45" fmla="*/ 1900922 h 1903498"/>
                <a:gd name="connsiteX46" fmla="*/ 1864861 w 2640169"/>
                <a:gd name="connsiteY46" fmla="*/ 1898346 h 1903498"/>
                <a:gd name="connsiteX47" fmla="*/ 1826224 w 2640169"/>
                <a:gd name="connsiteY47" fmla="*/ 1895771 h 1903498"/>
                <a:gd name="connsiteX48" fmla="*/ 1797891 w 2640169"/>
                <a:gd name="connsiteY48" fmla="*/ 1888043 h 1903498"/>
                <a:gd name="connsiteX49" fmla="*/ 1761830 w 2640169"/>
                <a:gd name="connsiteY49" fmla="*/ 1867437 h 1903498"/>
                <a:gd name="connsiteX50" fmla="*/ 1728345 w 2640169"/>
                <a:gd name="connsiteY50" fmla="*/ 1841679 h 1903498"/>
                <a:gd name="connsiteX51" fmla="*/ 1689708 w 2640169"/>
                <a:gd name="connsiteY51" fmla="*/ 1795315 h 1903498"/>
                <a:gd name="connsiteX52" fmla="*/ 1584101 w 2640169"/>
                <a:gd name="connsiteY52" fmla="*/ 1658799 h 1903498"/>
                <a:gd name="connsiteX53" fmla="*/ 1432131 w 2640169"/>
                <a:gd name="connsiteY53" fmla="*/ 1473344 h 1903498"/>
                <a:gd name="connsiteX54" fmla="*/ 1311069 w 2640169"/>
                <a:gd name="connsiteY54" fmla="*/ 1329100 h 1903498"/>
                <a:gd name="connsiteX55" fmla="*/ 1120462 w 2640169"/>
                <a:gd name="connsiteY55" fmla="*/ 1115311 h 190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0169" h="1903498">
                  <a:moveTo>
                    <a:pt x="1120462" y="1115311"/>
                  </a:moveTo>
                  <a:lnTo>
                    <a:pt x="886066" y="857733"/>
                  </a:lnTo>
                  <a:lnTo>
                    <a:pt x="790763" y="741824"/>
                  </a:lnTo>
                  <a:lnTo>
                    <a:pt x="641368" y="597580"/>
                  </a:lnTo>
                  <a:lnTo>
                    <a:pt x="553791" y="512580"/>
                  </a:lnTo>
                  <a:lnTo>
                    <a:pt x="437882" y="404397"/>
                  </a:lnTo>
                  <a:lnTo>
                    <a:pt x="347729" y="324548"/>
                  </a:lnTo>
                  <a:lnTo>
                    <a:pt x="213789" y="213790"/>
                  </a:lnTo>
                  <a:lnTo>
                    <a:pt x="133940" y="154547"/>
                  </a:lnTo>
                  <a:lnTo>
                    <a:pt x="72122" y="115910"/>
                  </a:lnTo>
                  <a:lnTo>
                    <a:pt x="25758" y="92728"/>
                  </a:lnTo>
                  <a:lnTo>
                    <a:pt x="10303" y="74698"/>
                  </a:lnTo>
                  <a:lnTo>
                    <a:pt x="2576" y="56667"/>
                  </a:lnTo>
                  <a:lnTo>
                    <a:pt x="0" y="36061"/>
                  </a:lnTo>
                  <a:lnTo>
                    <a:pt x="10303" y="18031"/>
                  </a:lnTo>
                  <a:lnTo>
                    <a:pt x="30909" y="7728"/>
                  </a:lnTo>
                  <a:lnTo>
                    <a:pt x="64394" y="0"/>
                  </a:lnTo>
                  <a:lnTo>
                    <a:pt x="92728" y="7728"/>
                  </a:lnTo>
                  <a:lnTo>
                    <a:pt x="180304" y="51516"/>
                  </a:lnTo>
                  <a:lnTo>
                    <a:pt x="280759" y="110759"/>
                  </a:lnTo>
                  <a:lnTo>
                    <a:pt x="455912" y="229244"/>
                  </a:lnTo>
                  <a:lnTo>
                    <a:pt x="595004" y="329700"/>
                  </a:lnTo>
                  <a:lnTo>
                    <a:pt x="754702" y="455913"/>
                  </a:lnTo>
                  <a:lnTo>
                    <a:pt x="901521" y="576974"/>
                  </a:lnTo>
                  <a:lnTo>
                    <a:pt x="1038037" y="698035"/>
                  </a:lnTo>
                  <a:lnTo>
                    <a:pt x="1316221" y="927279"/>
                  </a:lnTo>
                  <a:lnTo>
                    <a:pt x="1496525" y="1071523"/>
                  </a:lnTo>
                  <a:lnTo>
                    <a:pt x="1594404" y="1151372"/>
                  </a:lnTo>
                  <a:lnTo>
                    <a:pt x="1723193" y="1256978"/>
                  </a:lnTo>
                  <a:lnTo>
                    <a:pt x="1882891" y="1388343"/>
                  </a:lnTo>
                  <a:lnTo>
                    <a:pt x="2029710" y="1501677"/>
                  </a:lnTo>
                  <a:lnTo>
                    <a:pt x="2135317" y="1586678"/>
                  </a:lnTo>
                  <a:lnTo>
                    <a:pt x="2222893" y="1643345"/>
                  </a:lnTo>
                  <a:lnTo>
                    <a:pt x="2295015" y="1684557"/>
                  </a:lnTo>
                  <a:lnTo>
                    <a:pt x="2390319" y="1733497"/>
                  </a:lnTo>
                  <a:lnTo>
                    <a:pt x="2524259" y="1787588"/>
                  </a:lnTo>
                  <a:lnTo>
                    <a:pt x="2604108" y="1813346"/>
                  </a:lnTo>
                  <a:lnTo>
                    <a:pt x="2619563" y="1821073"/>
                  </a:lnTo>
                  <a:lnTo>
                    <a:pt x="2632442" y="1833952"/>
                  </a:lnTo>
                  <a:lnTo>
                    <a:pt x="2637593" y="1844255"/>
                  </a:lnTo>
                  <a:lnTo>
                    <a:pt x="2640169" y="1857134"/>
                  </a:lnTo>
                  <a:lnTo>
                    <a:pt x="2632442" y="1875164"/>
                  </a:lnTo>
                  <a:lnTo>
                    <a:pt x="2609260" y="1890619"/>
                  </a:lnTo>
                  <a:lnTo>
                    <a:pt x="2570623" y="1903498"/>
                  </a:lnTo>
                  <a:lnTo>
                    <a:pt x="2320773" y="1903498"/>
                  </a:lnTo>
                  <a:lnTo>
                    <a:pt x="1965316" y="1900922"/>
                  </a:lnTo>
                  <a:lnTo>
                    <a:pt x="1864861" y="1898346"/>
                  </a:lnTo>
                  <a:lnTo>
                    <a:pt x="1826224" y="1895771"/>
                  </a:lnTo>
                  <a:lnTo>
                    <a:pt x="1797891" y="1888043"/>
                  </a:lnTo>
                  <a:lnTo>
                    <a:pt x="1761830" y="1867437"/>
                  </a:lnTo>
                  <a:lnTo>
                    <a:pt x="1728345" y="1841679"/>
                  </a:lnTo>
                  <a:lnTo>
                    <a:pt x="1689708" y="1795315"/>
                  </a:lnTo>
                  <a:lnTo>
                    <a:pt x="1584101" y="1658799"/>
                  </a:lnTo>
                  <a:lnTo>
                    <a:pt x="1432131" y="1473344"/>
                  </a:lnTo>
                  <a:lnTo>
                    <a:pt x="1311069" y="1329100"/>
                  </a:lnTo>
                  <a:lnTo>
                    <a:pt x="1120462" y="111531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FD15EC8E-3D81-4FF0-A265-093E701DB2AF}"/>
              </a:ext>
            </a:extLst>
          </p:cNvPr>
          <p:cNvGrpSpPr/>
          <p:nvPr/>
        </p:nvGrpSpPr>
        <p:grpSpPr>
          <a:xfrm>
            <a:off x="3684591" y="1466851"/>
            <a:ext cx="4968873" cy="4375149"/>
            <a:chOff x="3684591" y="1466851"/>
            <a:chExt cx="4968873" cy="4375149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B4E87714-968E-4CAD-AFED-BC41C998AA98}"/>
                </a:ext>
              </a:extLst>
            </p:cNvPr>
            <p:cNvSpPr/>
            <p:nvPr/>
          </p:nvSpPr>
          <p:spPr>
            <a:xfrm>
              <a:off x="3684591" y="2519362"/>
              <a:ext cx="2024062" cy="623888"/>
            </a:xfrm>
            <a:custGeom>
              <a:avLst/>
              <a:gdLst>
                <a:gd name="connsiteX0" fmla="*/ 1754981 w 2024062"/>
                <a:gd name="connsiteY0" fmla="*/ 247650 h 623888"/>
                <a:gd name="connsiteX1" fmla="*/ 1459706 w 2024062"/>
                <a:gd name="connsiteY1" fmla="*/ 295275 h 623888"/>
                <a:gd name="connsiteX2" fmla="*/ 1181100 w 2024062"/>
                <a:gd name="connsiteY2" fmla="*/ 390525 h 623888"/>
                <a:gd name="connsiteX3" fmla="*/ 871537 w 2024062"/>
                <a:gd name="connsiteY3" fmla="*/ 490538 h 623888"/>
                <a:gd name="connsiteX4" fmla="*/ 611981 w 2024062"/>
                <a:gd name="connsiteY4" fmla="*/ 569119 h 623888"/>
                <a:gd name="connsiteX5" fmla="*/ 402431 w 2024062"/>
                <a:gd name="connsiteY5" fmla="*/ 623888 h 623888"/>
                <a:gd name="connsiteX6" fmla="*/ 383381 w 2024062"/>
                <a:gd name="connsiteY6" fmla="*/ 623888 h 623888"/>
                <a:gd name="connsiteX7" fmla="*/ 352425 w 2024062"/>
                <a:gd name="connsiteY7" fmla="*/ 621506 h 623888"/>
                <a:gd name="connsiteX8" fmla="*/ 321469 w 2024062"/>
                <a:gd name="connsiteY8" fmla="*/ 611981 h 623888"/>
                <a:gd name="connsiteX9" fmla="*/ 285750 w 2024062"/>
                <a:gd name="connsiteY9" fmla="*/ 592931 h 623888"/>
                <a:gd name="connsiteX10" fmla="*/ 238125 w 2024062"/>
                <a:gd name="connsiteY10" fmla="*/ 564356 h 623888"/>
                <a:gd name="connsiteX11" fmla="*/ 176212 w 2024062"/>
                <a:gd name="connsiteY11" fmla="*/ 514350 h 623888"/>
                <a:gd name="connsiteX12" fmla="*/ 95250 w 2024062"/>
                <a:gd name="connsiteY12" fmla="*/ 435769 h 623888"/>
                <a:gd name="connsiteX13" fmla="*/ 35719 w 2024062"/>
                <a:gd name="connsiteY13" fmla="*/ 369094 h 623888"/>
                <a:gd name="connsiteX14" fmla="*/ 19050 w 2024062"/>
                <a:gd name="connsiteY14" fmla="*/ 345281 h 623888"/>
                <a:gd name="connsiteX15" fmla="*/ 9525 w 2024062"/>
                <a:gd name="connsiteY15" fmla="*/ 326231 h 623888"/>
                <a:gd name="connsiteX16" fmla="*/ 0 w 2024062"/>
                <a:gd name="connsiteY16" fmla="*/ 304800 h 623888"/>
                <a:gd name="connsiteX17" fmla="*/ 2381 w 2024062"/>
                <a:gd name="connsiteY17" fmla="*/ 285750 h 623888"/>
                <a:gd name="connsiteX18" fmla="*/ 9525 w 2024062"/>
                <a:gd name="connsiteY18" fmla="*/ 276225 h 623888"/>
                <a:gd name="connsiteX19" fmla="*/ 23812 w 2024062"/>
                <a:gd name="connsiteY19" fmla="*/ 271463 h 623888"/>
                <a:gd name="connsiteX20" fmla="*/ 40481 w 2024062"/>
                <a:gd name="connsiteY20" fmla="*/ 276225 h 623888"/>
                <a:gd name="connsiteX21" fmla="*/ 90487 w 2024062"/>
                <a:gd name="connsiteY21" fmla="*/ 309563 h 623888"/>
                <a:gd name="connsiteX22" fmla="*/ 116681 w 2024062"/>
                <a:gd name="connsiteY22" fmla="*/ 330994 h 623888"/>
                <a:gd name="connsiteX23" fmla="*/ 152400 w 2024062"/>
                <a:gd name="connsiteY23" fmla="*/ 352425 h 623888"/>
                <a:gd name="connsiteX24" fmla="*/ 192881 w 2024062"/>
                <a:gd name="connsiteY24" fmla="*/ 371475 h 623888"/>
                <a:gd name="connsiteX25" fmla="*/ 233362 w 2024062"/>
                <a:gd name="connsiteY25" fmla="*/ 383381 h 623888"/>
                <a:gd name="connsiteX26" fmla="*/ 285750 w 2024062"/>
                <a:gd name="connsiteY26" fmla="*/ 392906 h 623888"/>
                <a:gd name="connsiteX27" fmla="*/ 321469 w 2024062"/>
                <a:gd name="connsiteY27" fmla="*/ 392906 h 623888"/>
                <a:gd name="connsiteX28" fmla="*/ 388144 w 2024062"/>
                <a:gd name="connsiteY28" fmla="*/ 383381 h 623888"/>
                <a:gd name="connsiteX29" fmla="*/ 640556 w 2024062"/>
                <a:gd name="connsiteY29" fmla="*/ 323850 h 623888"/>
                <a:gd name="connsiteX30" fmla="*/ 926306 w 2024062"/>
                <a:gd name="connsiteY30" fmla="*/ 252413 h 623888"/>
                <a:gd name="connsiteX31" fmla="*/ 1121569 w 2024062"/>
                <a:gd name="connsiteY31" fmla="*/ 197644 h 623888"/>
                <a:gd name="connsiteX32" fmla="*/ 1293019 w 2024062"/>
                <a:gd name="connsiteY32" fmla="*/ 147638 h 623888"/>
                <a:gd name="connsiteX33" fmla="*/ 1462087 w 2024062"/>
                <a:gd name="connsiteY33" fmla="*/ 95250 h 623888"/>
                <a:gd name="connsiteX34" fmla="*/ 1545431 w 2024062"/>
                <a:gd name="connsiteY34" fmla="*/ 80963 h 623888"/>
                <a:gd name="connsiteX35" fmla="*/ 1645444 w 2024062"/>
                <a:gd name="connsiteY35" fmla="*/ 59531 h 623888"/>
                <a:gd name="connsiteX36" fmla="*/ 1724025 w 2024062"/>
                <a:gd name="connsiteY36" fmla="*/ 35719 h 623888"/>
                <a:gd name="connsiteX37" fmla="*/ 1802606 w 2024062"/>
                <a:gd name="connsiteY37" fmla="*/ 0 h 623888"/>
                <a:gd name="connsiteX38" fmla="*/ 1819275 w 2024062"/>
                <a:gd name="connsiteY38" fmla="*/ 0 h 623888"/>
                <a:gd name="connsiteX39" fmla="*/ 1866900 w 2024062"/>
                <a:gd name="connsiteY39" fmla="*/ 14288 h 623888"/>
                <a:gd name="connsiteX40" fmla="*/ 1926431 w 2024062"/>
                <a:gd name="connsiteY40" fmla="*/ 38100 h 623888"/>
                <a:gd name="connsiteX41" fmla="*/ 1974056 w 2024062"/>
                <a:gd name="connsiteY41" fmla="*/ 66675 h 623888"/>
                <a:gd name="connsiteX42" fmla="*/ 2005012 w 2024062"/>
                <a:gd name="connsiteY42" fmla="*/ 88106 h 623888"/>
                <a:gd name="connsiteX43" fmla="*/ 2016919 w 2024062"/>
                <a:gd name="connsiteY43" fmla="*/ 109538 h 623888"/>
                <a:gd name="connsiteX44" fmla="*/ 2024062 w 2024062"/>
                <a:gd name="connsiteY44" fmla="*/ 145256 h 623888"/>
                <a:gd name="connsiteX45" fmla="*/ 2021681 w 2024062"/>
                <a:gd name="connsiteY45" fmla="*/ 164306 h 623888"/>
                <a:gd name="connsiteX46" fmla="*/ 2014537 w 2024062"/>
                <a:gd name="connsiteY46" fmla="*/ 188119 h 623888"/>
                <a:gd name="connsiteX47" fmla="*/ 1997869 w 2024062"/>
                <a:gd name="connsiteY47" fmla="*/ 202406 h 623888"/>
                <a:gd name="connsiteX48" fmla="*/ 1940719 w 2024062"/>
                <a:gd name="connsiteY48" fmla="*/ 221456 h 623888"/>
                <a:gd name="connsiteX49" fmla="*/ 1754981 w 2024062"/>
                <a:gd name="connsiteY49" fmla="*/ 247650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24062" h="623888">
                  <a:moveTo>
                    <a:pt x="1754981" y="247650"/>
                  </a:moveTo>
                  <a:lnTo>
                    <a:pt x="1459706" y="295275"/>
                  </a:lnTo>
                  <a:lnTo>
                    <a:pt x="1181100" y="390525"/>
                  </a:lnTo>
                  <a:lnTo>
                    <a:pt x="871537" y="490538"/>
                  </a:lnTo>
                  <a:lnTo>
                    <a:pt x="611981" y="569119"/>
                  </a:lnTo>
                  <a:lnTo>
                    <a:pt x="402431" y="623888"/>
                  </a:lnTo>
                  <a:lnTo>
                    <a:pt x="383381" y="623888"/>
                  </a:lnTo>
                  <a:lnTo>
                    <a:pt x="352425" y="621506"/>
                  </a:lnTo>
                  <a:lnTo>
                    <a:pt x="321469" y="611981"/>
                  </a:lnTo>
                  <a:lnTo>
                    <a:pt x="285750" y="592931"/>
                  </a:lnTo>
                  <a:lnTo>
                    <a:pt x="238125" y="564356"/>
                  </a:lnTo>
                  <a:lnTo>
                    <a:pt x="176212" y="514350"/>
                  </a:lnTo>
                  <a:lnTo>
                    <a:pt x="95250" y="435769"/>
                  </a:lnTo>
                  <a:lnTo>
                    <a:pt x="35719" y="369094"/>
                  </a:lnTo>
                  <a:lnTo>
                    <a:pt x="19050" y="345281"/>
                  </a:lnTo>
                  <a:lnTo>
                    <a:pt x="9525" y="326231"/>
                  </a:lnTo>
                  <a:lnTo>
                    <a:pt x="0" y="304800"/>
                  </a:lnTo>
                  <a:lnTo>
                    <a:pt x="2381" y="285750"/>
                  </a:lnTo>
                  <a:lnTo>
                    <a:pt x="9525" y="276225"/>
                  </a:lnTo>
                  <a:lnTo>
                    <a:pt x="23812" y="271463"/>
                  </a:lnTo>
                  <a:lnTo>
                    <a:pt x="40481" y="276225"/>
                  </a:lnTo>
                  <a:lnTo>
                    <a:pt x="90487" y="309563"/>
                  </a:lnTo>
                  <a:lnTo>
                    <a:pt x="116681" y="330994"/>
                  </a:lnTo>
                  <a:lnTo>
                    <a:pt x="152400" y="352425"/>
                  </a:lnTo>
                  <a:lnTo>
                    <a:pt x="192881" y="371475"/>
                  </a:lnTo>
                  <a:lnTo>
                    <a:pt x="233362" y="383381"/>
                  </a:lnTo>
                  <a:lnTo>
                    <a:pt x="285750" y="392906"/>
                  </a:lnTo>
                  <a:lnTo>
                    <a:pt x="321469" y="392906"/>
                  </a:lnTo>
                  <a:lnTo>
                    <a:pt x="388144" y="383381"/>
                  </a:lnTo>
                  <a:lnTo>
                    <a:pt x="640556" y="323850"/>
                  </a:lnTo>
                  <a:lnTo>
                    <a:pt x="926306" y="252413"/>
                  </a:lnTo>
                  <a:lnTo>
                    <a:pt x="1121569" y="197644"/>
                  </a:lnTo>
                  <a:lnTo>
                    <a:pt x="1293019" y="147638"/>
                  </a:lnTo>
                  <a:lnTo>
                    <a:pt x="1462087" y="95250"/>
                  </a:lnTo>
                  <a:lnTo>
                    <a:pt x="1545431" y="80963"/>
                  </a:lnTo>
                  <a:lnTo>
                    <a:pt x="1645444" y="59531"/>
                  </a:lnTo>
                  <a:lnTo>
                    <a:pt x="1724025" y="35719"/>
                  </a:lnTo>
                  <a:lnTo>
                    <a:pt x="1802606" y="0"/>
                  </a:lnTo>
                  <a:lnTo>
                    <a:pt x="1819275" y="0"/>
                  </a:lnTo>
                  <a:lnTo>
                    <a:pt x="1866900" y="14288"/>
                  </a:lnTo>
                  <a:lnTo>
                    <a:pt x="1926431" y="38100"/>
                  </a:lnTo>
                  <a:lnTo>
                    <a:pt x="1974056" y="66675"/>
                  </a:lnTo>
                  <a:lnTo>
                    <a:pt x="2005012" y="88106"/>
                  </a:lnTo>
                  <a:lnTo>
                    <a:pt x="2016919" y="109538"/>
                  </a:lnTo>
                  <a:lnTo>
                    <a:pt x="2024062" y="145256"/>
                  </a:lnTo>
                  <a:lnTo>
                    <a:pt x="2021681" y="164306"/>
                  </a:lnTo>
                  <a:lnTo>
                    <a:pt x="2014537" y="188119"/>
                  </a:lnTo>
                  <a:lnTo>
                    <a:pt x="1997869" y="202406"/>
                  </a:lnTo>
                  <a:lnTo>
                    <a:pt x="1940719" y="221456"/>
                  </a:lnTo>
                  <a:lnTo>
                    <a:pt x="175498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D5AF6862-105F-47A2-A826-33AA63A5AED0}"/>
                </a:ext>
              </a:extLst>
            </p:cNvPr>
            <p:cNvSpPr/>
            <p:nvPr/>
          </p:nvSpPr>
          <p:spPr>
            <a:xfrm>
              <a:off x="5829302" y="2406651"/>
              <a:ext cx="2393950" cy="541337"/>
            </a:xfrm>
            <a:custGeom>
              <a:avLst/>
              <a:gdLst>
                <a:gd name="connsiteX0" fmla="*/ 1640681 w 2393156"/>
                <a:gd name="connsiteY0" fmla="*/ 314325 h 540544"/>
                <a:gd name="connsiteX1" fmla="*/ 1257300 w 2393156"/>
                <a:gd name="connsiteY1" fmla="*/ 364332 h 540544"/>
                <a:gd name="connsiteX2" fmla="*/ 1069181 w 2393156"/>
                <a:gd name="connsiteY2" fmla="*/ 397669 h 540544"/>
                <a:gd name="connsiteX3" fmla="*/ 871538 w 2393156"/>
                <a:gd name="connsiteY3" fmla="*/ 428625 h 540544"/>
                <a:gd name="connsiteX4" fmla="*/ 731044 w 2393156"/>
                <a:gd name="connsiteY4" fmla="*/ 457200 h 540544"/>
                <a:gd name="connsiteX5" fmla="*/ 566738 w 2393156"/>
                <a:gd name="connsiteY5" fmla="*/ 492919 h 540544"/>
                <a:gd name="connsiteX6" fmla="*/ 466725 w 2393156"/>
                <a:gd name="connsiteY6" fmla="*/ 519113 h 540544"/>
                <a:gd name="connsiteX7" fmla="*/ 431006 w 2393156"/>
                <a:gd name="connsiteY7" fmla="*/ 531019 h 540544"/>
                <a:gd name="connsiteX8" fmla="*/ 404813 w 2393156"/>
                <a:gd name="connsiteY8" fmla="*/ 535782 h 540544"/>
                <a:gd name="connsiteX9" fmla="*/ 359569 w 2393156"/>
                <a:gd name="connsiteY9" fmla="*/ 540544 h 540544"/>
                <a:gd name="connsiteX10" fmla="*/ 328613 w 2393156"/>
                <a:gd name="connsiteY10" fmla="*/ 535782 h 540544"/>
                <a:gd name="connsiteX11" fmla="*/ 307181 w 2393156"/>
                <a:gd name="connsiteY11" fmla="*/ 531019 h 540544"/>
                <a:gd name="connsiteX12" fmla="*/ 285750 w 2393156"/>
                <a:gd name="connsiteY12" fmla="*/ 523875 h 540544"/>
                <a:gd name="connsiteX13" fmla="*/ 242888 w 2393156"/>
                <a:gd name="connsiteY13" fmla="*/ 500063 h 540544"/>
                <a:gd name="connsiteX14" fmla="*/ 176213 w 2393156"/>
                <a:gd name="connsiteY14" fmla="*/ 450057 h 540544"/>
                <a:gd name="connsiteX15" fmla="*/ 116681 w 2393156"/>
                <a:gd name="connsiteY15" fmla="*/ 395288 h 540544"/>
                <a:gd name="connsiteX16" fmla="*/ 50006 w 2393156"/>
                <a:gd name="connsiteY16" fmla="*/ 319088 h 540544"/>
                <a:gd name="connsiteX17" fmla="*/ 16669 w 2393156"/>
                <a:gd name="connsiteY17" fmla="*/ 276225 h 540544"/>
                <a:gd name="connsiteX18" fmla="*/ 4763 w 2393156"/>
                <a:gd name="connsiteY18" fmla="*/ 257175 h 540544"/>
                <a:gd name="connsiteX19" fmla="*/ 0 w 2393156"/>
                <a:gd name="connsiteY19" fmla="*/ 230982 h 540544"/>
                <a:gd name="connsiteX20" fmla="*/ 0 w 2393156"/>
                <a:gd name="connsiteY20" fmla="*/ 216694 h 540544"/>
                <a:gd name="connsiteX21" fmla="*/ 4763 w 2393156"/>
                <a:gd name="connsiteY21" fmla="*/ 204788 h 540544"/>
                <a:gd name="connsiteX22" fmla="*/ 23813 w 2393156"/>
                <a:gd name="connsiteY22" fmla="*/ 202407 h 540544"/>
                <a:gd name="connsiteX23" fmla="*/ 57150 w 2393156"/>
                <a:gd name="connsiteY23" fmla="*/ 216694 h 540544"/>
                <a:gd name="connsiteX24" fmla="*/ 142875 w 2393156"/>
                <a:gd name="connsiteY24" fmla="*/ 261938 h 540544"/>
                <a:gd name="connsiteX25" fmla="*/ 207169 w 2393156"/>
                <a:gd name="connsiteY25" fmla="*/ 295275 h 540544"/>
                <a:gd name="connsiteX26" fmla="*/ 269081 w 2393156"/>
                <a:gd name="connsiteY26" fmla="*/ 316707 h 540544"/>
                <a:gd name="connsiteX27" fmla="*/ 330994 w 2393156"/>
                <a:gd name="connsiteY27" fmla="*/ 333375 h 540544"/>
                <a:gd name="connsiteX28" fmla="*/ 371475 w 2393156"/>
                <a:gd name="connsiteY28" fmla="*/ 335757 h 540544"/>
                <a:gd name="connsiteX29" fmla="*/ 423863 w 2393156"/>
                <a:gd name="connsiteY29" fmla="*/ 323850 h 540544"/>
                <a:gd name="connsiteX30" fmla="*/ 711994 w 2393156"/>
                <a:gd name="connsiteY30" fmla="*/ 266700 h 540544"/>
                <a:gd name="connsiteX31" fmla="*/ 1069181 w 2393156"/>
                <a:gd name="connsiteY31" fmla="*/ 195263 h 540544"/>
                <a:gd name="connsiteX32" fmla="*/ 1250156 w 2393156"/>
                <a:gd name="connsiteY32" fmla="*/ 159544 h 540544"/>
                <a:gd name="connsiteX33" fmla="*/ 1412081 w 2393156"/>
                <a:gd name="connsiteY33" fmla="*/ 133350 h 540544"/>
                <a:gd name="connsiteX34" fmla="*/ 1571625 w 2393156"/>
                <a:gd name="connsiteY34" fmla="*/ 109538 h 540544"/>
                <a:gd name="connsiteX35" fmla="*/ 1766888 w 2393156"/>
                <a:gd name="connsiteY35" fmla="*/ 85725 h 540544"/>
                <a:gd name="connsiteX36" fmla="*/ 2043113 w 2393156"/>
                <a:gd name="connsiteY36" fmla="*/ 0 h 540544"/>
                <a:gd name="connsiteX37" fmla="*/ 2074069 w 2393156"/>
                <a:gd name="connsiteY37" fmla="*/ 0 h 540544"/>
                <a:gd name="connsiteX38" fmla="*/ 2147888 w 2393156"/>
                <a:gd name="connsiteY38" fmla="*/ 14288 h 540544"/>
                <a:gd name="connsiteX39" fmla="*/ 2212181 w 2393156"/>
                <a:gd name="connsiteY39" fmla="*/ 33338 h 540544"/>
                <a:gd name="connsiteX40" fmla="*/ 2266950 w 2393156"/>
                <a:gd name="connsiteY40" fmla="*/ 52388 h 540544"/>
                <a:gd name="connsiteX41" fmla="*/ 2314575 w 2393156"/>
                <a:gd name="connsiteY41" fmla="*/ 76200 h 540544"/>
                <a:gd name="connsiteX42" fmla="*/ 2338388 w 2393156"/>
                <a:gd name="connsiteY42" fmla="*/ 90488 h 540544"/>
                <a:gd name="connsiteX43" fmla="*/ 2369344 w 2393156"/>
                <a:gd name="connsiteY43" fmla="*/ 119063 h 540544"/>
                <a:gd name="connsiteX44" fmla="*/ 2381250 w 2393156"/>
                <a:gd name="connsiteY44" fmla="*/ 135732 h 540544"/>
                <a:gd name="connsiteX45" fmla="*/ 2390775 w 2393156"/>
                <a:gd name="connsiteY45" fmla="*/ 157163 h 540544"/>
                <a:gd name="connsiteX46" fmla="*/ 2393156 w 2393156"/>
                <a:gd name="connsiteY46" fmla="*/ 178594 h 540544"/>
                <a:gd name="connsiteX47" fmla="*/ 2383631 w 2393156"/>
                <a:gd name="connsiteY47" fmla="*/ 195263 h 540544"/>
                <a:gd name="connsiteX48" fmla="*/ 2362200 w 2393156"/>
                <a:gd name="connsiteY48" fmla="*/ 214313 h 540544"/>
                <a:gd name="connsiteX49" fmla="*/ 2319338 w 2393156"/>
                <a:gd name="connsiteY49" fmla="*/ 230982 h 540544"/>
                <a:gd name="connsiteX50" fmla="*/ 2164556 w 2393156"/>
                <a:gd name="connsiteY50" fmla="*/ 254794 h 540544"/>
                <a:gd name="connsiteX51" fmla="*/ 2019300 w 2393156"/>
                <a:gd name="connsiteY51" fmla="*/ 273844 h 540544"/>
                <a:gd name="connsiteX52" fmla="*/ 1640681 w 2393156"/>
                <a:gd name="connsiteY52" fmla="*/ 3143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93156" h="540544">
                  <a:moveTo>
                    <a:pt x="1640681" y="314325"/>
                  </a:moveTo>
                  <a:lnTo>
                    <a:pt x="1257300" y="364332"/>
                  </a:lnTo>
                  <a:lnTo>
                    <a:pt x="1069181" y="397669"/>
                  </a:lnTo>
                  <a:lnTo>
                    <a:pt x="871538" y="428625"/>
                  </a:lnTo>
                  <a:lnTo>
                    <a:pt x="731044" y="457200"/>
                  </a:lnTo>
                  <a:lnTo>
                    <a:pt x="566738" y="492919"/>
                  </a:lnTo>
                  <a:lnTo>
                    <a:pt x="466725" y="519113"/>
                  </a:lnTo>
                  <a:lnTo>
                    <a:pt x="431006" y="531019"/>
                  </a:lnTo>
                  <a:lnTo>
                    <a:pt x="404813" y="535782"/>
                  </a:lnTo>
                  <a:lnTo>
                    <a:pt x="359569" y="540544"/>
                  </a:lnTo>
                  <a:lnTo>
                    <a:pt x="328613" y="535782"/>
                  </a:lnTo>
                  <a:lnTo>
                    <a:pt x="307181" y="531019"/>
                  </a:lnTo>
                  <a:lnTo>
                    <a:pt x="285750" y="523875"/>
                  </a:lnTo>
                  <a:lnTo>
                    <a:pt x="242888" y="500063"/>
                  </a:lnTo>
                  <a:lnTo>
                    <a:pt x="176213" y="450057"/>
                  </a:lnTo>
                  <a:lnTo>
                    <a:pt x="116681" y="395288"/>
                  </a:lnTo>
                  <a:lnTo>
                    <a:pt x="50006" y="319088"/>
                  </a:lnTo>
                  <a:lnTo>
                    <a:pt x="16669" y="276225"/>
                  </a:lnTo>
                  <a:lnTo>
                    <a:pt x="4763" y="257175"/>
                  </a:lnTo>
                  <a:lnTo>
                    <a:pt x="0" y="230982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23813" y="202407"/>
                  </a:lnTo>
                  <a:lnTo>
                    <a:pt x="57150" y="216694"/>
                  </a:lnTo>
                  <a:lnTo>
                    <a:pt x="142875" y="261938"/>
                  </a:lnTo>
                  <a:lnTo>
                    <a:pt x="207169" y="295275"/>
                  </a:lnTo>
                  <a:lnTo>
                    <a:pt x="269081" y="316707"/>
                  </a:lnTo>
                  <a:lnTo>
                    <a:pt x="330994" y="333375"/>
                  </a:lnTo>
                  <a:lnTo>
                    <a:pt x="371475" y="335757"/>
                  </a:lnTo>
                  <a:lnTo>
                    <a:pt x="423863" y="323850"/>
                  </a:lnTo>
                  <a:lnTo>
                    <a:pt x="711994" y="266700"/>
                  </a:lnTo>
                  <a:lnTo>
                    <a:pt x="1069181" y="195263"/>
                  </a:lnTo>
                  <a:lnTo>
                    <a:pt x="1250156" y="159544"/>
                  </a:lnTo>
                  <a:lnTo>
                    <a:pt x="1412081" y="133350"/>
                  </a:lnTo>
                  <a:lnTo>
                    <a:pt x="1571625" y="109538"/>
                  </a:lnTo>
                  <a:lnTo>
                    <a:pt x="1766888" y="85725"/>
                  </a:lnTo>
                  <a:lnTo>
                    <a:pt x="2043113" y="0"/>
                  </a:lnTo>
                  <a:lnTo>
                    <a:pt x="2074069" y="0"/>
                  </a:lnTo>
                  <a:lnTo>
                    <a:pt x="2147888" y="14288"/>
                  </a:lnTo>
                  <a:lnTo>
                    <a:pt x="2212181" y="33338"/>
                  </a:lnTo>
                  <a:lnTo>
                    <a:pt x="2266950" y="52388"/>
                  </a:lnTo>
                  <a:lnTo>
                    <a:pt x="2314575" y="76200"/>
                  </a:lnTo>
                  <a:lnTo>
                    <a:pt x="2338388" y="90488"/>
                  </a:lnTo>
                  <a:lnTo>
                    <a:pt x="2369344" y="119063"/>
                  </a:lnTo>
                  <a:lnTo>
                    <a:pt x="2381250" y="135732"/>
                  </a:lnTo>
                  <a:lnTo>
                    <a:pt x="2390775" y="157163"/>
                  </a:lnTo>
                  <a:lnTo>
                    <a:pt x="2393156" y="178594"/>
                  </a:lnTo>
                  <a:lnTo>
                    <a:pt x="2383631" y="195263"/>
                  </a:lnTo>
                  <a:lnTo>
                    <a:pt x="2362200" y="214313"/>
                  </a:lnTo>
                  <a:lnTo>
                    <a:pt x="2319338" y="230982"/>
                  </a:lnTo>
                  <a:lnTo>
                    <a:pt x="2164556" y="254794"/>
                  </a:lnTo>
                  <a:lnTo>
                    <a:pt x="2019300" y="273844"/>
                  </a:lnTo>
                  <a:lnTo>
                    <a:pt x="1640681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C0FCED67-489E-4BD8-8333-F7F4FD12CA9D}"/>
                </a:ext>
              </a:extLst>
            </p:cNvPr>
            <p:cNvSpPr/>
            <p:nvPr/>
          </p:nvSpPr>
          <p:spPr>
            <a:xfrm rot="16200000">
              <a:off x="2855916" y="3376613"/>
              <a:ext cx="4268788" cy="585787"/>
            </a:xfrm>
            <a:custGeom>
              <a:avLst/>
              <a:gdLst>
                <a:gd name="connsiteX0" fmla="*/ 1835861 w 4268377"/>
                <a:gd name="connsiteY0" fmla="*/ 420130 h 586063"/>
                <a:gd name="connsiteX1" fmla="*/ 1398079 w 4268377"/>
                <a:gd name="connsiteY1" fmla="*/ 409538 h 586063"/>
                <a:gd name="connsiteX2" fmla="*/ 1034437 w 4268377"/>
                <a:gd name="connsiteY2" fmla="*/ 406008 h 586063"/>
                <a:gd name="connsiteX3" fmla="*/ 656673 w 4268377"/>
                <a:gd name="connsiteY3" fmla="*/ 409538 h 586063"/>
                <a:gd name="connsiteX4" fmla="*/ 427191 w 4268377"/>
                <a:gd name="connsiteY4" fmla="*/ 409538 h 586063"/>
                <a:gd name="connsiteX5" fmla="*/ 349520 w 4268377"/>
                <a:gd name="connsiteY5" fmla="*/ 409538 h 586063"/>
                <a:gd name="connsiteX6" fmla="*/ 257727 w 4268377"/>
                <a:gd name="connsiteY6" fmla="*/ 398947 h 586063"/>
                <a:gd name="connsiteX7" fmla="*/ 172994 w 4268377"/>
                <a:gd name="connsiteY7" fmla="*/ 377764 h 586063"/>
                <a:gd name="connsiteX8" fmla="*/ 88262 w 4268377"/>
                <a:gd name="connsiteY8" fmla="*/ 349520 h 586063"/>
                <a:gd name="connsiteX9" fmla="*/ 35305 w 4268377"/>
                <a:gd name="connsiteY9" fmla="*/ 324806 h 586063"/>
                <a:gd name="connsiteX10" fmla="*/ 14122 w 4268377"/>
                <a:gd name="connsiteY10" fmla="*/ 310684 h 586063"/>
                <a:gd name="connsiteX11" fmla="*/ 7061 w 4268377"/>
                <a:gd name="connsiteY11" fmla="*/ 296562 h 586063"/>
                <a:gd name="connsiteX12" fmla="*/ 0 w 4268377"/>
                <a:gd name="connsiteY12" fmla="*/ 275379 h 586063"/>
                <a:gd name="connsiteX13" fmla="*/ 7061 w 4268377"/>
                <a:gd name="connsiteY13" fmla="*/ 243605 h 586063"/>
                <a:gd name="connsiteX14" fmla="*/ 28244 w 4268377"/>
                <a:gd name="connsiteY14" fmla="*/ 204769 h 586063"/>
                <a:gd name="connsiteX15" fmla="*/ 60018 w 4268377"/>
                <a:gd name="connsiteY15" fmla="*/ 180056 h 586063"/>
                <a:gd name="connsiteX16" fmla="*/ 84732 w 4268377"/>
                <a:gd name="connsiteY16" fmla="*/ 165934 h 586063"/>
                <a:gd name="connsiteX17" fmla="*/ 141220 w 4268377"/>
                <a:gd name="connsiteY17" fmla="*/ 148281 h 586063"/>
                <a:gd name="connsiteX18" fmla="*/ 208299 w 4268377"/>
                <a:gd name="connsiteY18" fmla="*/ 130629 h 586063"/>
                <a:gd name="connsiteX19" fmla="*/ 321276 w 4268377"/>
                <a:gd name="connsiteY19" fmla="*/ 120037 h 586063"/>
                <a:gd name="connsiteX20" fmla="*/ 416599 w 4268377"/>
                <a:gd name="connsiteY20" fmla="*/ 116507 h 586063"/>
                <a:gd name="connsiteX21" fmla="*/ 526045 w 4268377"/>
                <a:gd name="connsiteY21" fmla="*/ 134159 h 586063"/>
                <a:gd name="connsiteX22" fmla="*/ 727283 w 4268377"/>
                <a:gd name="connsiteY22" fmla="*/ 162403 h 586063"/>
                <a:gd name="connsiteX23" fmla="*/ 903808 w 4268377"/>
                <a:gd name="connsiteY23" fmla="*/ 180056 h 586063"/>
                <a:gd name="connsiteX24" fmla="*/ 1097986 w 4268377"/>
                <a:gd name="connsiteY24" fmla="*/ 190647 h 586063"/>
                <a:gd name="connsiteX25" fmla="*/ 1359243 w 4268377"/>
                <a:gd name="connsiteY25" fmla="*/ 201239 h 586063"/>
                <a:gd name="connsiteX26" fmla="*/ 1556951 w 4268377"/>
                <a:gd name="connsiteY26" fmla="*/ 208300 h 586063"/>
                <a:gd name="connsiteX27" fmla="*/ 1729946 w 4268377"/>
                <a:gd name="connsiteY27" fmla="*/ 218891 h 586063"/>
                <a:gd name="connsiteX28" fmla="*/ 1895879 w 4268377"/>
                <a:gd name="connsiteY28" fmla="*/ 233013 h 586063"/>
                <a:gd name="connsiteX29" fmla="*/ 2259521 w 4268377"/>
                <a:gd name="connsiteY29" fmla="*/ 243605 h 586063"/>
                <a:gd name="connsiteX30" fmla="*/ 2626693 w 4268377"/>
                <a:gd name="connsiteY30" fmla="*/ 254196 h 586063"/>
                <a:gd name="connsiteX31" fmla="*/ 3113903 w 4268377"/>
                <a:gd name="connsiteY31" fmla="*/ 250666 h 586063"/>
                <a:gd name="connsiteX32" fmla="*/ 3459892 w 4268377"/>
                <a:gd name="connsiteY32" fmla="*/ 254196 h 586063"/>
                <a:gd name="connsiteX33" fmla="*/ 3795289 w 4268377"/>
                <a:gd name="connsiteY33" fmla="*/ 250666 h 586063"/>
                <a:gd name="connsiteX34" fmla="*/ 3858838 w 4268377"/>
                <a:gd name="connsiteY34" fmla="*/ 247135 h 586063"/>
                <a:gd name="connsiteX35" fmla="*/ 3908266 w 4268377"/>
                <a:gd name="connsiteY35" fmla="*/ 240074 h 586063"/>
                <a:gd name="connsiteX36" fmla="*/ 3964754 w 4268377"/>
                <a:gd name="connsiteY36" fmla="*/ 225952 h 586063"/>
                <a:gd name="connsiteX37" fmla="*/ 4035364 w 4268377"/>
                <a:gd name="connsiteY37" fmla="*/ 194178 h 586063"/>
                <a:gd name="connsiteX38" fmla="*/ 4098913 w 4268377"/>
                <a:gd name="connsiteY38" fmla="*/ 148281 h 586063"/>
                <a:gd name="connsiteX39" fmla="*/ 4158931 w 4268377"/>
                <a:gd name="connsiteY39" fmla="*/ 88263 h 586063"/>
                <a:gd name="connsiteX40" fmla="*/ 4197767 w 4268377"/>
                <a:gd name="connsiteY40" fmla="*/ 35305 h 586063"/>
                <a:gd name="connsiteX41" fmla="*/ 4222480 w 4268377"/>
                <a:gd name="connsiteY41" fmla="*/ 7061 h 586063"/>
                <a:gd name="connsiteX42" fmla="*/ 4250724 w 4268377"/>
                <a:gd name="connsiteY42" fmla="*/ 0 h 586063"/>
                <a:gd name="connsiteX43" fmla="*/ 4261316 w 4268377"/>
                <a:gd name="connsiteY43" fmla="*/ 10592 h 586063"/>
                <a:gd name="connsiteX44" fmla="*/ 4268377 w 4268377"/>
                <a:gd name="connsiteY44" fmla="*/ 28244 h 586063"/>
                <a:gd name="connsiteX45" fmla="*/ 4268377 w 4268377"/>
                <a:gd name="connsiteY45" fmla="*/ 77671 h 586063"/>
                <a:gd name="connsiteX46" fmla="*/ 4250724 w 4268377"/>
                <a:gd name="connsiteY46" fmla="*/ 158873 h 586063"/>
                <a:gd name="connsiteX47" fmla="*/ 4226011 w 4268377"/>
                <a:gd name="connsiteY47" fmla="*/ 236544 h 586063"/>
                <a:gd name="connsiteX48" fmla="*/ 4194236 w 4268377"/>
                <a:gd name="connsiteY48" fmla="*/ 314215 h 586063"/>
                <a:gd name="connsiteX49" fmla="*/ 4144809 w 4268377"/>
                <a:gd name="connsiteY49" fmla="*/ 402477 h 586063"/>
                <a:gd name="connsiteX50" fmla="*/ 4088321 w 4268377"/>
                <a:gd name="connsiteY50" fmla="*/ 487209 h 586063"/>
                <a:gd name="connsiteX51" fmla="*/ 4024772 w 4268377"/>
                <a:gd name="connsiteY51" fmla="*/ 564880 h 586063"/>
                <a:gd name="connsiteX52" fmla="*/ 3996528 w 4268377"/>
                <a:gd name="connsiteY52" fmla="*/ 582533 h 586063"/>
                <a:gd name="connsiteX53" fmla="*/ 3964754 w 4268377"/>
                <a:gd name="connsiteY53" fmla="*/ 586063 h 586063"/>
                <a:gd name="connsiteX54" fmla="*/ 3929449 w 4268377"/>
                <a:gd name="connsiteY54" fmla="*/ 575472 h 586063"/>
                <a:gd name="connsiteX55" fmla="*/ 3887083 w 4268377"/>
                <a:gd name="connsiteY55" fmla="*/ 543697 h 586063"/>
                <a:gd name="connsiteX56" fmla="*/ 3834125 w 4268377"/>
                <a:gd name="connsiteY56" fmla="*/ 526045 h 586063"/>
                <a:gd name="connsiteX57" fmla="*/ 3745862 w 4268377"/>
                <a:gd name="connsiteY57" fmla="*/ 508392 h 586063"/>
                <a:gd name="connsiteX58" fmla="*/ 3678783 w 4268377"/>
                <a:gd name="connsiteY58" fmla="*/ 497801 h 586063"/>
                <a:gd name="connsiteX59" fmla="*/ 3590520 w 4268377"/>
                <a:gd name="connsiteY59" fmla="*/ 497801 h 586063"/>
                <a:gd name="connsiteX60" fmla="*/ 3452831 w 4268377"/>
                <a:gd name="connsiteY60" fmla="*/ 494270 h 586063"/>
                <a:gd name="connsiteX61" fmla="*/ 3170391 w 4268377"/>
                <a:gd name="connsiteY61" fmla="*/ 480148 h 586063"/>
                <a:gd name="connsiteX62" fmla="*/ 3018579 w 4268377"/>
                <a:gd name="connsiteY62" fmla="*/ 476618 h 586063"/>
                <a:gd name="connsiteX63" fmla="*/ 2513717 w 4268377"/>
                <a:gd name="connsiteY63" fmla="*/ 455435 h 586063"/>
                <a:gd name="connsiteX64" fmla="*/ 2206564 w 4268377"/>
                <a:gd name="connsiteY64" fmla="*/ 437782 h 586063"/>
                <a:gd name="connsiteX65" fmla="*/ 1835861 w 4268377"/>
                <a:gd name="connsiteY65" fmla="*/ 420130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268377" h="586063">
                  <a:moveTo>
                    <a:pt x="1835861" y="420130"/>
                  </a:moveTo>
                  <a:lnTo>
                    <a:pt x="1398079" y="409538"/>
                  </a:lnTo>
                  <a:lnTo>
                    <a:pt x="1034437" y="406008"/>
                  </a:lnTo>
                  <a:lnTo>
                    <a:pt x="656673" y="409538"/>
                  </a:lnTo>
                  <a:lnTo>
                    <a:pt x="427191" y="409538"/>
                  </a:lnTo>
                  <a:lnTo>
                    <a:pt x="349520" y="409538"/>
                  </a:lnTo>
                  <a:lnTo>
                    <a:pt x="257727" y="398947"/>
                  </a:lnTo>
                  <a:lnTo>
                    <a:pt x="172994" y="377764"/>
                  </a:lnTo>
                  <a:lnTo>
                    <a:pt x="88262" y="349520"/>
                  </a:lnTo>
                  <a:lnTo>
                    <a:pt x="35305" y="324806"/>
                  </a:lnTo>
                  <a:lnTo>
                    <a:pt x="14122" y="310684"/>
                  </a:lnTo>
                  <a:lnTo>
                    <a:pt x="7061" y="296562"/>
                  </a:lnTo>
                  <a:lnTo>
                    <a:pt x="0" y="275379"/>
                  </a:lnTo>
                  <a:lnTo>
                    <a:pt x="7061" y="243605"/>
                  </a:lnTo>
                  <a:lnTo>
                    <a:pt x="28244" y="204769"/>
                  </a:lnTo>
                  <a:lnTo>
                    <a:pt x="60018" y="180056"/>
                  </a:lnTo>
                  <a:lnTo>
                    <a:pt x="84732" y="165934"/>
                  </a:lnTo>
                  <a:lnTo>
                    <a:pt x="141220" y="148281"/>
                  </a:lnTo>
                  <a:lnTo>
                    <a:pt x="208299" y="130629"/>
                  </a:lnTo>
                  <a:lnTo>
                    <a:pt x="321276" y="120037"/>
                  </a:lnTo>
                  <a:lnTo>
                    <a:pt x="416599" y="116507"/>
                  </a:lnTo>
                  <a:lnTo>
                    <a:pt x="526045" y="134159"/>
                  </a:lnTo>
                  <a:lnTo>
                    <a:pt x="727283" y="162403"/>
                  </a:lnTo>
                  <a:lnTo>
                    <a:pt x="903808" y="180056"/>
                  </a:lnTo>
                  <a:lnTo>
                    <a:pt x="1097986" y="190647"/>
                  </a:lnTo>
                  <a:lnTo>
                    <a:pt x="1359243" y="201239"/>
                  </a:lnTo>
                  <a:lnTo>
                    <a:pt x="1556951" y="208300"/>
                  </a:lnTo>
                  <a:lnTo>
                    <a:pt x="1729946" y="218891"/>
                  </a:lnTo>
                  <a:lnTo>
                    <a:pt x="1895879" y="233013"/>
                  </a:lnTo>
                  <a:lnTo>
                    <a:pt x="2259521" y="243605"/>
                  </a:lnTo>
                  <a:lnTo>
                    <a:pt x="2626693" y="254196"/>
                  </a:lnTo>
                  <a:lnTo>
                    <a:pt x="3113903" y="250666"/>
                  </a:lnTo>
                  <a:lnTo>
                    <a:pt x="3459892" y="254196"/>
                  </a:lnTo>
                  <a:lnTo>
                    <a:pt x="3795289" y="250666"/>
                  </a:lnTo>
                  <a:lnTo>
                    <a:pt x="3858838" y="247135"/>
                  </a:lnTo>
                  <a:lnTo>
                    <a:pt x="3908266" y="240074"/>
                  </a:lnTo>
                  <a:lnTo>
                    <a:pt x="3964754" y="225952"/>
                  </a:lnTo>
                  <a:lnTo>
                    <a:pt x="4035364" y="194178"/>
                  </a:lnTo>
                  <a:lnTo>
                    <a:pt x="4098913" y="148281"/>
                  </a:lnTo>
                  <a:lnTo>
                    <a:pt x="4158931" y="88263"/>
                  </a:lnTo>
                  <a:lnTo>
                    <a:pt x="4197767" y="35305"/>
                  </a:lnTo>
                  <a:lnTo>
                    <a:pt x="4222480" y="7061"/>
                  </a:lnTo>
                  <a:lnTo>
                    <a:pt x="4250724" y="0"/>
                  </a:lnTo>
                  <a:lnTo>
                    <a:pt x="4261316" y="10592"/>
                  </a:lnTo>
                  <a:lnTo>
                    <a:pt x="4268377" y="28244"/>
                  </a:lnTo>
                  <a:lnTo>
                    <a:pt x="4268377" y="77671"/>
                  </a:lnTo>
                  <a:lnTo>
                    <a:pt x="4250724" y="158873"/>
                  </a:lnTo>
                  <a:lnTo>
                    <a:pt x="4226011" y="236544"/>
                  </a:lnTo>
                  <a:lnTo>
                    <a:pt x="4194236" y="314215"/>
                  </a:lnTo>
                  <a:lnTo>
                    <a:pt x="4144809" y="402477"/>
                  </a:lnTo>
                  <a:lnTo>
                    <a:pt x="4088321" y="487209"/>
                  </a:lnTo>
                  <a:lnTo>
                    <a:pt x="4024772" y="564880"/>
                  </a:lnTo>
                  <a:lnTo>
                    <a:pt x="3996528" y="582533"/>
                  </a:lnTo>
                  <a:lnTo>
                    <a:pt x="3964754" y="586063"/>
                  </a:lnTo>
                  <a:lnTo>
                    <a:pt x="3929449" y="575472"/>
                  </a:lnTo>
                  <a:lnTo>
                    <a:pt x="3887083" y="543697"/>
                  </a:lnTo>
                  <a:lnTo>
                    <a:pt x="3834125" y="526045"/>
                  </a:lnTo>
                  <a:lnTo>
                    <a:pt x="3745862" y="508392"/>
                  </a:lnTo>
                  <a:lnTo>
                    <a:pt x="3678783" y="497801"/>
                  </a:lnTo>
                  <a:lnTo>
                    <a:pt x="3590520" y="497801"/>
                  </a:lnTo>
                  <a:lnTo>
                    <a:pt x="3452831" y="494270"/>
                  </a:lnTo>
                  <a:lnTo>
                    <a:pt x="3170391" y="480148"/>
                  </a:lnTo>
                  <a:lnTo>
                    <a:pt x="3018579" y="476618"/>
                  </a:lnTo>
                  <a:lnTo>
                    <a:pt x="2513717" y="455435"/>
                  </a:lnTo>
                  <a:lnTo>
                    <a:pt x="2206564" y="437782"/>
                  </a:lnTo>
                  <a:lnTo>
                    <a:pt x="1835861" y="420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5B82CD1B-0E7A-4751-AA8E-96480884629F}"/>
                </a:ext>
              </a:extLst>
            </p:cNvPr>
            <p:cNvSpPr/>
            <p:nvPr/>
          </p:nvSpPr>
          <p:spPr>
            <a:xfrm rot="16200000">
              <a:off x="3348040" y="3130550"/>
              <a:ext cx="2062162" cy="1306512"/>
            </a:xfrm>
            <a:custGeom>
              <a:avLst/>
              <a:gdLst>
                <a:gd name="connsiteX0" fmla="*/ 1323975 w 2062162"/>
                <a:gd name="connsiteY0" fmla="*/ 835819 h 1307307"/>
                <a:gd name="connsiteX1" fmla="*/ 1581150 w 2062162"/>
                <a:gd name="connsiteY1" fmla="*/ 969169 h 1307307"/>
                <a:gd name="connsiteX2" fmla="*/ 1778793 w 2062162"/>
                <a:gd name="connsiteY2" fmla="*/ 1062038 h 1307307"/>
                <a:gd name="connsiteX3" fmla="*/ 2043112 w 2062162"/>
                <a:gd name="connsiteY3" fmla="*/ 1171575 h 1307307"/>
                <a:gd name="connsiteX4" fmla="*/ 2062162 w 2062162"/>
                <a:gd name="connsiteY4" fmla="*/ 1307307 h 1307307"/>
                <a:gd name="connsiteX5" fmla="*/ 1690687 w 2062162"/>
                <a:gd name="connsiteY5" fmla="*/ 1269207 h 1307307"/>
                <a:gd name="connsiteX6" fmla="*/ 1547812 w 2062162"/>
                <a:gd name="connsiteY6" fmla="*/ 1193007 h 1307307"/>
                <a:gd name="connsiteX7" fmla="*/ 1259681 w 2062162"/>
                <a:gd name="connsiteY7" fmla="*/ 1021557 h 1307307"/>
                <a:gd name="connsiteX8" fmla="*/ 1014412 w 2062162"/>
                <a:gd name="connsiteY8" fmla="*/ 864394 h 1307307"/>
                <a:gd name="connsiteX9" fmla="*/ 866775 w 2062162"/>
                <a:gd name="connsiteY9" fmla="*/ 769144 h 1307307"/>
                <a:gd name="connsiteX10" fmla="*/ 642937 w 2062162"/>
                <a:gd name="connsiteY10" fmla="*/ 607219 h 1307307"/>
                <a:gd name="connsiteX11" fmla="*/ 509587 w 2062162"/>
                <a:gd name="connsiteY11" fmla="*/ 502444 h 1307307"/>
                <a:gd name="connsiteX12" fmla="*/ 364331 w 2062162"/>
                <a:gd name="connsiteY12" fmla="*/ 383382 h 1307307"/>
                <a:gd name="connsiteX13" fmla="*/ 219075 w 2062162"/>
                <a:gd name="connsiteY13" fmla="*/ 257175 h 1307307"/>
                <a:gd name="connsiteX14" fmla="*/ 95250 w 2062162"/>
                <a:gd name="connsiteY14" fmla="*/ 145257 h 1307307"/>
                <a:gd name="connsiteX15" fmla="*/ 26193 w 2062162"/>
                <a:gd name="connsiteY15" fmla="*/ 80963 h 1307307"/>
                <a:gd name="connsiteX16" fmla="*/ 9525 w 2062162"/>
                <a:gd name="connsiteY16" fmla="*/ 59532 h 1307307"/>
                <a:gd name="connsiteX17" fmla="*/ 0 w 2062162"/>
                <a:gd name="connsiteY17" fmla="*/ 38100 h 1307307"/>
                <a:gd name="connsiteX18" fmla="*/ 0 w 2062162"/>
                <a:gd name="connsiteY18" fmla="*/ 19050 h 1307307"/>
                <a:gd name="connsiteX19" fmla="*/ 2381 w 2062162"/>
                <a:gd name="connsiteY19" fmla="*/ 9525 h 1307307"/>
                <a:gd name="connsiteX20" fmla="*/ 16668 w 2062162"/>
                <a:gd name="connsiteY20" fmla="*/ 0 h 1307307"/>
                <a:gd name="connsiteX21" fmla="*/ 38100 w 2062162"/>
                <a:gd name="connsiteY21" fmla="*/ 2382 h 1307307"/>
                <a:gd name="connsiteX22" fmla="*/ 88106 w 2062162"/>
                <a:gd name="connsiteY22" fmla="*/ 35719 h 1307307"/>
                <a:gd name="connsiteX23" fmla="*/ 254793 w 2062162"/>
                <a:gd name="connsiteY23" fmla="*/ 164307 h 1307307"/>
                <a:gd name="connsiteX24" fmla="*/ 419100 w 2062162"/>
                <a:gd name="connsiteY24" fmla="*/ 280988 h 1307307"/>
                <a:gd name="connsiteX25" fmla="*/ 592931 w 2062162"/>
                <a:gd name="connsiteY25" fmla="*/ 397669 h 1307307"/>
                <a:gd name="connsiteX26" fmla="*/ 740568 w 2062162"/>
                <a:gd name="connsiteY26" fmla="*/ 497682 h 1307307"/>
                <a:gd name="connsiteX27" fmla="*/ 914400 w 2062162"/>
                <a:gd name="connsiteY27" fmla="*/ 602457 h 1307307"/>
                <a:gd name="connsiteX28" fmla="*/ 1081087 w 2062162"/>
                <a:gd name="connsiteY28" fmla="*/ 702469 h 1307307"/>
                <a:gd name="connsiteX29" fmla="*/ 1323975 w 2062162"/>
                <a:gd name="connsiteY29" fmla="*/ 835819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62162" h="1307307">
                  <a:moveTo>
                    <a:pt x="1323975" y="835819"/>
                  </a:moveTo>
                  <a:lnTo>
                    <a:pt x="1581150" y="969169"/>
                  </a:lnTo>
                  <a:lnTo>
                    <a:pt x="1778793" y="1062038"/>
                  </a:lnTo>
                  <a:lnTo>
                    <a:pt x="2043112" y="1171575"/>
                  </a:lnTo>
                  <a:lnTo>
                    <a:pt x="2062162" y="1307307"/>
                  </a:lnTo>
                  <a:lnTo>
                    <a:pt x="1690687" y="1269207"/>
                  </a:lnTo>
                  <a:lnTo>
                    <a:pt x="1547812" y="1193007"/>
                  </a:lnTo>
                  <a:lnTo>
                    <a:pt x="1259681" y="1021557"/>
                  </a:lnTo>
                  <a:lnTo>
                    <a:pt x="1014412" y="864394"/>
                  </a:lnTo>
                  <a:lnTo>
                    <a:pt x="866775" y="769144"/>
                  </a:lnTo>
                  <a:lnTo>
                    <a:pt x="642937" y="607219"/>
                  </a:lnTo>
                  <a:lnTo>
                    <a:pt x="509587" y="502444"/>
                  </a:lnTo>
                  <a:lnTo>
                    <a:pt x="364331" y="383382"/>
                  </a:lnTo>
                  <a:lnTo>
                    <a:pt x="219075" y="257175"/>
                  </a:lnTo>
                  <a:lnTo>
                    <a:pt x="95250" y="145257"/>
                  </a:lnTo>
                  <a:lnTo>
                    <a:pt x="26193" y="80963"/>
                  </a:lnTo>
                  <a:lnTo>
                    <a:pt x="9525" y="5953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8100" y="2382"/>
                  </a:lnTo>
                  <a:lnTo>
                    <a:pt x="88106" y="35719"/>
                  </a:lnTo>
                  <a:lnTo>
                    <a:pt x="254793" y="164307"/>
                  </a:lnTo>
                  <a:lnTo>
                    <a:pt x="419100" y="280988"/>
                  </a:lnTo>
                  <a:lnTo>
                    <a:pt x="592931" y="397669"/>
                  </a:lnTo>
                  <a:lnTo>
                    <a:pt x="740568" y="497682"/>
                  </a:lnTo>
                  <a:lnTo>
                    <a:pt x="914400" y="602457"/>
                  </a:lnTo>
                  <a:lnTo>
                    <a:pt x="1081087" y="702469"/>
                  </a:lnTo>
                  <a:lnTo>
                    <a:pt x="1323975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616780FC-8A8B-467D-9BA5-CE928BA765D3}"/>
                </a:ext>
              </a:extLst>
            </p:cNvPr>
            <p:cNvSpPr/>
            <p:nvPr/>
          </p:nvSpPr>
          <p:spPr>
            <a:xfrm>
              <a:off x="5080002" y="3270251"/>
              <a:ext cx="630238" cy="536575"/>
            </a:xfrm>
            <a:custGeom>
              <a:avLst/>
              <a:gdLst>
                <a:gd name="connsiteX0" fmla="*/ 164307 w 631032"/>
                <a:gd name="connsiteY0" fmla="*/ 140494 h 538162"/>
                <a:gd name="connsiteX1" fmla="*/ 2382 w 631032"/>
                <a:gd name="connsiteY1" fmla="*/ 35719 h 538162"/>
                <a:gd name="connsiteX2" fmla="*/ 0 w 631032"/>
                <a:gd name="connsiteY2" fmla="*/ 0 h 538162"/>
                <a:gd name="connsiteX3" fmla="*/ 119063 w 631032"/>
                <a:gd name="connsiteY3" fmla="*/ 9525 h 538162"/>
                <a:gd name="connsiteX4" fmla="*/ 171450 w 631032"/>
                <a:gd name="connsiteY4" fmla="*/ 16669 h 538162"/>
                <a:gd name="connsiteX5" fmla="*/ 247650 w 631032"/>
                <a:gd name="connsiteY5" fmla="*/ 30956 h 538162"/>
                <a:gd name="connsiteX6" fmla="*/ 307182 w 631032"/>
                <a:gd name="connsiteY6" fmla="*/ 45244 h 538162"/>
                <a:gd name="connsiteX7" fmla="*/ 357188 w 631032"/>
                <a:gd name="connsiteY7" fmla="*/ 59531 h 538162"/>
                <a:gd name="connsiteX8" fmla="*/ 411957 w 631032"/>
                <a:gd name="connsiteY8" fmla="*/ 78581 h 538162"/>
                <a:gd name="connsiteX9" fmla="*/ 454819 w 631032"/>
                <a:gd name="connsiteY9" fmla="*/ 97631 h 538162"/>
                <a:gd name="connsiteX10" fmla="*/ 473869 w 631032"/>
                <a:gd name="connsiteY10" fmla="*/ 111919 h 538162"/>
                <a:gd name="connsiteX11" fmla="*/ 502444 w 631032"/>
                <a:gd name="connsiteY11" fmla="*/ 145256 h 538162"/>
                <a:gd name="connsiteX12" fmla="*/ 535782 w 631032"/>
                <a:gd name="connsiteY12" fmla="*/ 192881 h 538162"/>
                <a:gd name="connsiteX13" fmla="*/ 552450 w 631032"/>
                <a:gd name="connsiteY13" fmla="*/ 221456 h 538162"/>
                <a:gd name="connsiteX14" fmla="*/ 576263 w 631032"/>
                <a:gd name="connsiteY14" fmla="*/ 269081 h 538162"/>
                <a:gd name="connsiteX15" fmla="*/ 597694 w 631032"/>
                <a:gd name="connsiteY15" fmla="*/ 326231 h 538162"/>
                <a:gd name="connsiteX16" fmla="*/ 621507 w 631032"/>
                <a:gd name="connsiteY16" fmla="*/ 392906 h 538162"/>
                <a:gd name="connsiteX17" fmla="*/ 631032 w 631032"/>
                <a:gd name="connsiteY17" fmla="*/ 435769 h 538162"/>
                <a:gd name="connsiteX18" fmla="*/ 621507 w 631032"/>
                <a:gd name="connsiteY18" fmla="*/ 476250 h 538162"/>
                <a:gd name="connsiteX19" fmla="*/ 604838 w 631032"/>
                <a:gd name="connsiteY19" fmla="*/ 511969 h 538162"/>
                <a:gd name="connsiteX20" fmla="*/ 585788 w 631032"/>
                <a:gd name="connsiteY20" fmla="*/ 528637 h 538162"/>
                <a:gd name="connsiteX21" fmla="*/ 559594 w 631032"/>
                <a:gd name="connsiteY21" fmla="*/ 538162 h 538162"/>
                <a:gd name="connsiteX22" fmla="*/ 514350 w 631032"/>
                <a:gd name="connsiteY22" fmla="*/ 531019 h 538162"/>
                <a:gd name="connsiteX23" fmla="*/ 473869 w 631032"/>
                <a:gd name="connsiteY23" fmla="*/ 516731 h 538162"/>
                <a:gd name="connsiteX24" fmla="*/ 433388 w 631032"/>
                <a:gd name="connsiteY24" fmla="*/ 492919 h 538162"/>
                <a:gd name="connsiteX25" fmla="*/ 411957 w 631032"/>
                <a:gd name="connsiteY25" fmla="*/ 471487 h 538162"/>
                <a:gd name="connsiteX26" fmla="*/ 381000 w 631032"/>
                <a:gd name="connsiteY26" fmla="*/ 433387 h 538162"/>
                <a:gd name="connsiteX27" fmla="*/ 359569 w 631032"/>
                <a:gd name="connsiteY27" fmla="*/ 392906 h 538162"/>
                <a:gd name="connsiteX28" fmla="*/ 338138 w 631032"/>
                <a:gd name="connsiteY28" fmla="*/ 340519 h 538162"/>
                <a:gd name="connsiteX29" fmla="*/ 307182 w 631032"/>
                <a:gd name="connsiteY29" fmla="*/ 290512 h 538162"/>
                <a:gd name="connsiteX30" fmla="*/ 254794 w 631032"/>
                <a:gd name="connsiteY30" fmla="*/ 226219 h 538162"/>
                <a:gd name="connsiteX31" fmla="*/ 204788 w 631032"/>
                <a:gd name="connsiteY31" fmla="*/ 176212 h 538162"/>
                <a:gd name="connsiteX32" fmla="*/ 164307 w 631032"/>
                <a:gd name="connsiteY32" fmla="*/ 1404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1032" h="538162">
                  <a:moveTo>
                    <a:pt x="164307" y="140494"/>
                  </a:moveTo>
                  <a:lnTo>
                    <a:pt x="2382" y="35719"/>
                  </a:lnTo>
                  <a:lnTo>
                    <a:pt x="0" y="0"/>
                  </a:lnTo>
                  <a:lnTo>
                    <a:pt x="119063" y="9525"/>
                  </a:lnTo>
                  <a:lnTo>
                    <a:pt x="171450" y="16669"/>
                  </a:lnTo>
                  <a:lnTo>
                    <a:pt x="247650" y="30956"/>
                  </a:lnTo>
                  <a:lnTo>
                    <a:pt x="307182" y="45244"/>
                  </a:lnTo>
                  <a:lnTo>
                    <a:pt x="357188" y="59531"/>
                  </a:lnTo>
                  <a:lnTo>
                    <a:pt x="411957" y="78581"/>
                  </a:lnTo>
                  <a:lnTo>
                    <a:pt x="454819" y="97631"/>
                  </a:lnTo>
                  <a:lnTo>
                    <a:pt x="473869" y="111919"/>
                  </a:lnTo>
                  <a:lnTo>
                    <a:pt x="502444" y="145256"/>
                  </a:lnTo>
                  <a:lnTo>
                    <a:pt x="535782" y="192881"/>
                  </a:lnTo>
                  <a:lnTo>
                    <a:pt x="552450" y="221456"/>
                  </a:lnTo>
                  <a:lnTo>
                    <a:pt x="576263" y="269081"/>
                  </a:lnTo>
                  <a:lnTo>
                    <a:pt x="597694" y="326231"/>
                  </a:lnTo>
                  <a:lnTo>
                    <a:pt x="621507" y="392906"/>
                  </a:lnTo>
                  <a:lnTo>
                    <a:pt x="631032" y="435769"/>
                  </a:lnTo>
                  <a:lnTo>
                    <a:pt x="621507" y="476250"/>
                  </a:lnTo>
                  <a:lnTo>
                    <a:pt x="604838" y="511969"/>
                  </a:lnTo>
                  <a:lnTo>
                    <a:pt x="585788" y="528637"/>
                  </a:lnTo>
                  <a:lnTo>
                    <a:pt x="559594" y="538162"/>
                  </a:lnTo>
                  <a:lnTo>
                    <a:pt x="514350" y="531019"/>
                  </a:lnTo>
                  <a:lnTo>
                    <a:pt x="473869" y="516731"/>
                  </a:lnTo>
                  <a:lnTo>
                    <a:pt x="433388" y="492919"/>
                  </a:lnTo>
                  <a:lnTo>
                    <a:pt x="411957" y="471487"/>
                  </a:lnTo>
                  <a:lnTo>
                    <a:pt x="381000" y="433387"/>
                  </a:lnTo>
                  <a:lnTo>
                    <a:pt x="359569" y="392906"/>
                  </a:lnTo>
                  <a:lnTo>
                    <a:pt x="338138" y="340519"/>
                  </a:lnTo>
                  <a:lnTo>
                    <a:pt x="307182" y="290512"/>
                  </a:lnTo>
                  <a:lnTo>
                    <a:pt x="254794" y="226219"/>
                  </a:lnTo>
                  <a:lnTo>
                    <a:pt x="204788" y="176212"/>
                  </a:lnTo>
                  <a:lnTo>
                    <a:pt x="164307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A8F3B5D1-BCD0-4BB7-A5AB-5C7738AA7E0A}"/>
                </a:ext>
              </a:extLst>
            </p:cNvPr>
            <p:cNvSpPr/>
            <p:nvPr/>
          </p:nvSpPr>
          <p:spPr>
            <a:xfrm rot="16200000">
              <a:off x="5885659" y="2194719"/>
              <a:ext cx="2036762" cy="581025"/>
            </a:xfrm>
            <a:custGeom>
              <a:avLst/>
              <a:gdLst>
                <a:gd name="connsiteX0" fmla="*/ 421482 w 2035969"/>
                <a:gd name="connsiteY0" fmla="*/ 490537 h 581025"/>
                <a:gd name="connsiteX1" fmla="*/ 59532 w 2035969"/>
                <a:gd name="connsiteY1" fmla="*/ 481012 h 581025"/>
                <a:gd name="connsiteX2" fmla="*/ 0 w 2035969"/>
                <a:gd name="connsiteY2" fmla="*/ 257175 h 581025"/>
                <a:gd name="connsiteX3" fmla="*/ 400050 w 2035969"/>
                <a:gd name="connsiteY3" fmla="*/ 254793 h 581025"/>
                <a:gd name="connsiteX4" fmla="*/ 702469 w 2035969"/>
                <a:gd name="connsiteY4" fmla="*/ 257175 h 581025"/>
                <a:gd name="connsiteX5" fmla="*/ 878682 w 2035969"/>
                <a:gd name="connsiteY5" fmla="*/ 259556 h 581025"/>
                <a:gd name="connsiteX6" fmla="*/ 1188244 w 2035969"/>
                <a:gd name="connsiteY6" fmla="*/ 259556 h 581025"/>
                <a:gd name="connsiteX7" fmla="*/ 1524000 w 2035969"/>
                <a:gd name="connsiteY7" fmla="*/ 259556 h 581025"/>
                <a:gd name="connsiteX8" fmla="*/ 1588294 w 2035969"/>
                <a:gd name="connsiteY8" fmla="*/ 257175 h 581025"/>
                <a:gd name="connsiteX9" fmla="*/ 1650207 w 2035969"/>
                <a:gd name="connsiteY9" fmla="*/ 252412 h 581025"/>
                <a:gd name="connsiteX10" fmla="*/ 1700213 w 2035969"/>
                <a:gd name="connsiteY10" fmla="*/ 242887 h 581025"/>
                <a:gd name="connsiteX11" fmla="*/ 1752600 w 2035969"/>
                <a:gd name="connsiteY11" fmla="*/ 226218 h 581025"/>
                <a:gd name="connsiteX12" fmla="*/ 1814513 w 2035969"/>
                <a:gd name="connsiteY12" fmla="*/ 197643 h 581025"/>
                <a:gd name="connsiteX13" fmla="*/ 1859757 w 2035969"/>
                <a:gd name="connsiteY13" fmla="*/ 164306 h 581025"/>
                <a:gd name="connsiteX14" fmla="*/ 1905000 w 2035969"/>
                <a:gd name="connsiteY14" fmla="*/ 123825 h 581025"/>
                <a:gd name="connsiteX15" fmla="*/ 1940719 w 2035969"/>
                <a:gd name="connsiteY15" fmla="*/ 78581 h 581025"/>
                <a:gd name="connsiteX16" fmla="*/ 1962150 w 2035969"/>
                <a:gd name="connsiteY16" fmla="*/ 42862 h 581025"/>
                <a:gd name="connsiteX17" fmla="*/ 1976438 w 2035969"/>
                <a:gd name="connsiteY17" fmla="*/ 21431 h 581025"/>
                <a:gd name="connsiteX18" fmla="*/ 1993107 w 2035969"/>
                <a:gd name="connsiteY18" fmla="*/ 7143 h 581025"/>
                <a:gd name="connsiteX19" fmla="*/ 2012157 w 2035969"/>
                <a:gd name="connsiteY19" fmla="*/ 0 h 581025"/>
                <a:gd name="connsiteX20" fmla="*/ 2024063 w 2035969"/>
                <a:gd name="connsiteY20" fmla="*/ 4762 h 581025"/>
                <a:gd name="connsiteX21" fmla="*/ 2031207 w 2035969"/>
                <a:gd name="connsiteY21" fmla="*/ 14287 h 581025"/>
                <a:gd name="connsiteX22" fmla="*/ 2035969 w 2035969"/>
                <a:gd name="connsiteY22" fmla="*/ 35718 h 581025"/>
                <a:gd name="connsiteX23" fmla="*/ 2035969 w 2035969"/>
                <a:gd name="connsiteY23" fmla="*/ 64293 h 581025"/>
                <a:gd name="connsiteX24" fmla="*/ 2028825 w 2035969"/>
                <a:gd name="connsiteY24" fmla="*/ 109537 h 581025"/>
                <a:gd name="connsiteX25" fmla="*/ 2014538 w 2035969"/>
                <a:gd name="connsiteY25" fmla="*/ 157162 h 581025"/>
                <a:gd name="connsiteX26" fmla="*/ 1990725 w 2035969"/>
                <a:gd name="connsiteY26" fmla="*/ 223837 h 581025"/>
                <a:gd name="connsiteX27" fmla="*/ 1950244 w 2035969"/>
                <a:gd name="connsiteY27" fmla="*/ 330993 h 581025"/>
                <a:gd name="connsiteX28" fmla="*/ 1912144 w 2035969"/>
                <a:gd name="connsiteY28" fmla="*/ 409575 h 581025"/>
                <a:gd name="connsiteX29" fmla="*/ 1885950 w 2035969"/>
                <a:gd name="connsiteY29" fmla="*/ 461962 h 581025"/>
                <a:gd name="connsiteX30" fmla="*/ 1852613 w 2035969"/>
                <a:gd name="connsiteY30" fmla="*/ 504825 h 581025"/>
                <a:gd name="connsiteX31" fmla="*/ 1814513 w 2035969"/>
                <a:gd name="connsiteY31" fmla="*/ 545306 h 581025"/>
                <a:gd name="connsiteX32" fmla="*/ 1783557 w 2035969"/>
                <a:gd name="connsiteY32" fmla="*/ 571500 h 581025"/>
                <a:gd name="connsiteX33" fmla="*/ 1766888 w 2035969"/>
                <a:gd name="connsiteY33" fmla="*/ 578643 h 581025"/>
                <a:gd name="connsiteX34" fmla="*/ 1743075 w 2035969"/>
                <a:gd name="connsiteY34" fmla="*/ 581025 h 581025"/>
                <a:gd name="connsiteX35" fmla="*/ 1719263 w 2035969"/>
                <a:gd name="connsiteY35" fmla="*/ 573881 h 581025"/>
                <a:gd name="connsiteX36" fmla="*/ 1690688 w 2035969"/>
                <a:gd name="connsiteY36" fmla="*/ 557212 h 581025"/>
                <a:gd name="connsiteX37" fmla="*/ 1659732 w 2035969"/>
                <a:gd name="connsiteY37" fmla="*/ 540543 h 581025"/>
                <a:gd name="connsiteX38" fmla="*/ 1626394 w 2035969"/>
                <a:gd name="connsiteY38" fmla="*/ 531018 h 581025"/>
                <a:gd name="connsiteX39" fmla="*/ 1578769 w 2035969"/>
                <a:gd name="connsiteY39" fmla="*/ 521493 h 581025"/>
                <a:gd name="connsiteX40" fmla="*/ 1524000 w 2035969"/>
                <a:gd name="connsiteY40" fmla="*/ 519112 h 581025"/>
                <a:gd name="connsiteX41" fmla="*/ 1483519 w 2035969"/>
                <a:gd name="connsiteY41" fmla="*/ 523875 h 581025"/>
                <a:gd name="connsiteX42" fmla="*/ 909638 w 2035969"/>
                <a:gd name="connsiteY42" fmla="*/ 500062 h 581025"/>
                <a:gd name="connsiteX43" fmla="*/ 762000 w 2035969"/>
                <a:gd name="connsiteY43" fmla="*/ 504825 h 581025"/>
                <a:gd name="connsiteX44" fmla="*/ 421482 w 2035969"/>
                <a:gd name="connsiteY44" fmla="*/ 49053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5969" h="581025">
                  <a:moveTo>
                    <a:pt x="421482" y="490537"/>
                  </a:moveTo>
                  <a:lnTo>
                    <a:pt x="59532" y="481012"/>
                  </a:lnTo>
                  <a:lnTo>
                    <a:pt x="0" y="257175"/>
                  </a:lnTo>
                  <a:lnTo>
                    <a:pt x="400050" y="254793"/>
                  </a:lnTo>
                  <a:lnTo>
                    <a:pt x="702469" y="257175"/>
                  </a:lnTo>
                  <a:lnTo>
                    <a:pt x="878682" y="259556"/>
                  </a:lnTo>
                  <a:lnTo>
                    <a:pt x="1188244" y="259556"/>
                  </a:lnTo>
                  <a:lnTo>
                    <a:pt x="1524000" y="259556"/>
                  </a:lnTo>
                  <a:lnTo>
                    <a:pt x="1588294" y="257175"/>
                  </a:lnTo>
                  <a:lnTo>
                    <a:pt x="1650207" y="252412"/>
                  </a:lnTo>
                  <a:lnTo>
                    <a:pt x="1700213" y="242887"/>
                  </a:lnTo>
                  <a:lnTo>
                    <a:pt x="1752600" y="226218"/>
                  </a:lnTo>
                  <a:lnTo>
                    <a:pt x="1814513" y="197643"/>
                  </a:lnTo>
                  <a:lnTo>
                    <a:pt x="1859757" y="164306"/>
                  </a:lnTo>
                  <a:lnTo>
                    <a:pt x="1905000" y="123825"/>
                  </a:lnTo>
                  <a:lnTo>
                    <a:pt x="1940719" y="78581"/>
                  </a:lnTo>
                  <a:lnTo>
                    <a:pt x="1962150" y="42862"/>
                  </a:lnTo>
                  <a:lnTo>
                    <a:pt x="1976438" y="21431"/>
                  </a:lnTo>
                  <a:lnTo>
                    <a:pt x="1993107" y="7143"/>
                  </a:lnTo>
                  <a:lnTo>
                    <a:pt x="2012157" y="0"/>
                  </a:lnTo>
                  <a:lnTo>
                    <a:pt x="2024063" y="4762"/>
                  </a:lnTo>
                  <a:lnTo>
                    <a:pt x="2031207" y="14287"/>
                  </a:lnTo>
                  <a:lnTo>
                    <a:pt x="2035969" y="35718"/>
                  </a:lnTo>
                  <a:lnTo>
                    <a:pt x="2035969" y="64293"/>
                  </a:lnTo>
                  <a:lnTo>
                    <a:pt x="2028825" y="109537"/>
                  </a:lnTo>
                  <a:lnTo>
                    <a:pt x="2014538" y="157162"/>
                  </a:lnTo>
                  <a:lnTo>
                    <a:pt x="1990725" y="223837"/>
                  </a:lnTo>
                  <a:lnTo>
                    <a:pt x="1950244" y="330993"/>
                  </a:lnTo>
                  <a:lnTo>
                    <a:pt x="1912144" y="409575"/>
                  </a:lnTo>
                  <a:lnTo>
                    <a:pt x="1885950" y="461962"/>
                  </a:lnTo>
                  <a:lnTo>
                    <a:pt x="1852613" y="504825"/>
                  </a:lnTo>
                  <a:lnTo>
                    <a:pt x="1814513" y="545306"/>
                  </a:lnTo>
                  <a:lnTo>
                    <a:pt x="1783557" y="571500"/>
                  </a:lnTo>
                  <a:lnTo>
                    <a:pt x="1766888" y="578643"/>
                  </a:lnTo>
                  <a:lnTo>
                    <a:pt x="1743075" y="581025"/>
                  </a:lnTo>
                  <a:lnTo>
                    <a:pt x="1719263" y="573881"/>
                  </a:lnTo>
                  <a:lnTo>
                    <a:pt x="1690688" y="557212"/>
                  </a:lnTo>
                  <a:lnTo>
                    <a:pt x="1659732" y="540543"/>
                  </a:lnTo>
                  <a:lnTo>
                    <a:pt x="1626394" y="531018"/>
                  </a:lnTo>
                  <a:lnTo>
                    <a:pt x="1578769" y="521493"/>
                  </a:lnTo>
                  <a:lnTo>
                    <a:pt x="1524000" y="519112"/>
                  </a:lnTo>
                  <a:lnTo>
                    <a:pt x="1483519" y="523875"/>
                  </a:lnTo>
                  <a:lnTo>
                    <a:pt x="909638" y="500062"/>
                  </a:lnTo>
                  <a:lnTo>
                    <a:pt x="762000" y="504825"/>
                  </a:lnTo>
                  <a:lnTo>
                    <a:pt x="421482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FF8FC994-0512-43B7-9F1F-4866B9B2054D}"/>
                </a:ext>
              </a:extLst>
            </p:cNvPr>
            <p:cNvSpPr/>
            <p:nvPr/>
          </p:nvSpPr>
          <p:spPr>
            <a:xfrm>
              <a:off x="5956302" y="3276601"/>
              <a:ext cx="1914525" cy="549275"/>
            </a:xfrm>
            <a:custGeom>
              <a:avLst/>
              <a:gdLst>
                <a:gd name="connsiteX0" fmla="*/ 1169194 w 1914525"/>
                <a:gd name="connsiteY0" fmla="*/ 273843 h 550068"/>
                <a:gd name="connsiteX1" fmla="*/ 957263 w 1914525"/>
                <a:gd name="connsiteY1" fmla="*/ 323850 h 550068"/>
                <a:gd name="connsiteX2" fmla="*/ 816769 w 1914525"/>
                <a:gd name="connsiteY2" fmla="*/ 364331 h 550068"/>
                <a:gd name="connsiteX3" fmla="*/ 709613 w 1914525"/>
                <a:gd name="connsiteY3" fmla="*/ 402431 h 550068"/>
                <a:gd name="connsiteX4" fmla="*/ 619125 w 1914525"/>
                <a:gd name="connsiteY4" fmla="*/ 435768 h 550068"/>
                <a:gd name="connsiteX5" fmla="*/ 528638 w 1914525"/>
                <a:gd name="connsiteY5" fmla="*/ 473868 h 550068"/>
                <a:gd name="connsiteX6" fmla="*/ 423863 w 1914525"/>
                <a:gd name="connsiteY6" fmla="*/ 528637 h 550068"/>
                <a:gd name="connsiteX7" fmla="*/ 392907 w 1914525"/>
                <a:gd name="connsiteY7" fmla="*/ 540543 h 550068"/>
                <a:gd name="connsiteX8" fmla="*/ 366713 w 1914525"/>
                <a:gd name="connsiteY8" fmla="*/ 547687 h 550068"/>
                <a:gd name="connsiteX9" fmla="*/ 345282 w 1914525"/>
                <a:gd name="connsiteY9" fmla="*/ 550068 h 550068"/>
                <a:gd name="connsiteX10" fmla="*/ 307182 w 1914525"/>
                <a:gd name="connsiteY10" fmla="*/ 550068 h 550068"/>
                <a:gd name="connsiteX11" fmla="*/ 271463 w 1914525"/>
                <a:gd name="connsiteY11" fmla="*/ 542925 h 550068"/>
                <a:gd name="connsiteX12" fmla="*/ 235744 w 1914525"/>
                <a:gd name="connsiteY12" fmla="*/ 523875 h 550068"/>
                <a:gd name="connsiteX13" fmla="*/ 185738 w 1914525"/>
                <a:gd name="connsiteY13" fmla="*/ 492918 h 550068"/>
                <a:gd name="connsiteX14" fmla="*/ 104775 w 1914525"/>
                <a:gd name="connsiteY14" fmla="*/ 428625 h 550068"/>
                <a:gd name="connsiteX15" fmla="*/ 64294 w 1914525"/>
                <a:gd name="connsiteY15" fmla="*/ 392906 h 550068"/>
                <a:gd name="connsiteX16" fmla="*/ 30957 w 1914525"/>
                <a:gd name="connsiteY16" fmla="*/ 352425 h 550068"/>
                <a:gd name="connsiteX17" fmla="*/ 14288 w 1914525"/>
                <a:gd name="connsiteY17" fmla="*/ 326231 h 550068"/>
                <a:gd name="connsiteX18" fmla="*/ 2382 w 1914525"/>
                <a:gd name="connsiteY18" fmla="*/ 292893 h 550068"/>
                <a:gd name="connsiteX19" fmla="*/ 0 w 1914525"/>
                <a:gd name="connsiteY19" fmla="*/ 266700 h 550068"/>
                <a:gd name="connsiteX20" fmla="*/ 2382 w 1914525"/>
                <a:gd name="connsiteY20" fmla="*/ 242887 h 550068"/>
                <a:gd name="connsiteX21" fmla="*/ 7144 w 1914525"/>
                <a:gd name="connsiteY21" fmla="*/ 221456 h 550068"/>
                <a:gd name="connsiteX22" fmla="*/ 19050 w 1914525"/>
                <a:gd name="connsiteY22" fmla="*/ 214312 h 550068"/>
                <a:gd name="connsiteX23" fmla="*/ 30957 w 1914525"/>
                <a:gd name="connsiteY23" fmla="*/ 216693 h 550068"/>
                <a:gd name="connsiteX24" fmla="*/ 64294 w 1914525"/>
                <a:gd name="connsiteY24" fmla="*/ 250031 h 550068"/>
                <a:gd name="connsiteX25" fmla="*/ 100013 w 1914525"/>
                <a:gd name="connsiteY25" fmla="*/ 278606 h 550068"/>
                <a:gd name="connsiteX26" fmla="*/ 130969 w 1914525"/>
                <a:gd name="connsiteY26" fmla="*/ 297656 h 550068"/>
                <a:gd name="connsiteX27" fmla="*/ 157163 w 1914525"/>
                <a:gd name="connsiteY27" fmla="*/ 311943 h 550068"/>
                <a:gd name="connsiteX28" fmla="*/ 192882 w 1914525"/>
                <a:gd name="connsiteY28" fmla="*/ 323850 h 550068"/>
                <a:gd name="connsiteX29" fmla="*/ 230982 w 1914525"/>
                <a:gd name="connsiteY29" fmla="*/ 330993 h 550068"/>
                <a:gd name="connsiteX30" fmla="*/ 288132 w 1914525"/>
                <a:gd name="connsiteY30" fmla="*/ 323850 h 550068"/>
                <a:gd name="connsiteX31" fmla="*/ 476250 w 1914525"/>
                <a:gd name="connsiteY31" fmla="*/ 271462 h 550068"/>
                <a:gd name="connsiteX32" fmla="*/ 723900 w 1914525"/>
                <a:gd name="connsiteY32" fmla="*/ 207168 h 550068"/>
                <a:gd name="connsiteX33" fmla="*/ 942975 w 1914525"/>
                <a:gd name="connsiteY33" fmla="*/ 150018 h 550068"/>
                <a:gd name="connsiteX34" fmla="*/ 1104900 w 1914525"/>
                <a:gd name="connsiteY34" fmla="*/ 100012 h 550068"/>
                <a:gd name="connsiteX35" fmla="*/ 1314450 w 1914525"/>
                <a:gd name="connsiteY35" fmla="*/ 52387 h 550068"/>
                <a:gd name="connsiteX36" fmla="*/ 1535907 w 1914525"/>
                <a:gd name="connsiteY36" fmla="*/ 0 h 550068"/>
                <a:gd name="connsiteX37" fmla="*/ 1585913 w 1914525"/>
                <a:gd name="connsiteY37" fmla="*/ 4762 h 550068"/>
                <a:gd name="connsiteX38" fmla="*/ 1647825 w 1914525"/>
                <a:gd name="connsiteY38" fmla="*/ 21431 h 550068"/>
                <a:gd name="connsiteX39" fmla="*/ 1712119 w 1914525"/>
                <a:gd name="connsiteY39" fmla="*/ 47625 h 550068"/>
                <a:gd name="connsiteX40" fmla="*/ 1764507 w 1914525"/>
                <a:gd name="connsiteY40" fmla="*/ 76200 h 550068"/>
                <a:gd name="connsiteX41" fmla="*/ 1788319 w 1914525"/>
                <a:gd name="connsiteY41" fmla="*/ 90487 h 550068"/>
                <a:gd name="connsiteX42" fmla="*/ 1828800 w 1914525"/>
                <a:gd name="connsiteY42" fmla="*/ 114300 h 550068"/>
                <a:gd name="connsiteX43" fmla="*/ 1857375 w 1914525"/>
                <a:gd name="connsiteY43" fmla="*/ 130968 h 550068"/>
                <a:gd name="connsiteX44" fmla="*/ 1881188 w 1914525"/>
                <a:gd name="connsiteY44" fmla="*/ 154781 h 550068"/>
                <a:gd name="connsiteX45" fmla="*/ 1900238 w 1914525"/>
                <a:gd name="connsiteY45" fmla="*/ 178593 h 550068"/>
                <a:gd name="connsiteX46" fmla="*/ 1909763 w 1914525"/>
                <a:gd name="connsiteY46" fmla="*/ 204787 h 550068"/>
                <a:gd name="connsiteX47" fmla="*/ 1914525 w 1914525"/>
                <a:gd name="connsiteY47" fmla="*/ 230981 h 550068"/>
                <a:gd name="connsiteX48" fmla="*/ 1909763 w 1914525"/>
                <a:gd name="connsiteY48" fmla="*/ 259556 h 550068"/>
                <a:gd name="connsiteX49" fmla="*/ 1893094 w 1914525"/>
                <a:gd name="connsiteY49" fmla="*/ 288131 h 550068"/>
                <a:gd name="connsiteX50" fmla="*/ 1847850 w 1914525"/>
                <a:gd name="connsiteY50" fmla="*/ 345281 h 550068"/>
                <a:gd name="connsiteX51" fmla="*/ 1804988 w 1914525"/>
                <a:gd name="connsiteY51" fmla="*/ 400050 h 550068"/>
                <a:gd name="connsiteX52" fmla="*/ 1514475 w 1914525"/>
                <a:gd name="connsiteY52" fmla="*/ 219075 h 550068"/>
                <a:gd name="connsiteX53" fmla="*/ 1407319 w 1914525"/>
                <a:gd name="connsiteY53" fmla="*/ 228600 h 550068"/>
                <a:gd name="connsiteX54" fmla="*/ 1169194 w 1914525"/>
                <a:gd name="connsiteY54" fmla="*/ 273843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4525" h="550068">
                  <a:moveTo>
                    <a:pt x="1169194" y="273843"/>
                  </a:moveTo>
                  <a:lnTo>
                    <a:pt x="957263" y="323850"/>
                  </a:lnTo>
                  <a:lnTo>
                    <a:pt x="816769" y="364331"/>
                  </a:lnTo>
                  <a:lnTo>
                    <a:pt x="709613" y="402431"/>
                  </a:lnTo>
                  <a:lnTo>
                    <a:pt x="619125" y="435768"/>
                  </a:lnTo>
                  <a:lnTo>
                    <a:pt x="528638" y="473868"/>
                  </a:lnTo>
                  <a:lnTo>
                    <a:pt x="423863" y="528637"/>
                  </a:lnTo>
                  <a:lnTo>
                    <a:pt x="392907" y="540543"/>
                  </a:lnTo>
                  <a:lnTo>
                    <a:pt x="366713" y="547687"/>
                  </a:lnTo>
                  <a:lnTo>
                    <a:pt x="345282" y="550068"/>
                  </a:lnTo>
                  <a:lnTo>
                    <a:pt x="307182" y="550068"/>
                  </a:lnTo>
                  <a:lnTo>
                    <a:pt x="271463" y="542925"/>
                  </a:lnTo>
                  <a:lnTo>
                    <a:pt x="235744" y="523875"/>
                  </a:lnTo>
                  <a:lnTo>
                    <a:pt x="185738" y="492918"/>
                  </a:lnTo>
                  <a:lnTo>
                    <a:pt x="104775" y="428625"/>
                  </a:lnTo>
                  <a:lnTo>
                    <a:pt x="64294" y="392906"/>
                  </a:lnTo>
                  <a:lnTo>
                    <a:pt x="30957" y="352425"/>
                  </a:lnTo>
                  <a:lnTo>
                    <a:pt x="14288" y="326231"/>
                  </a:lnTo>
                  <a:lnTo>
                    <a:pt x="2382" y="292893"/>
                  </a:lnTo>
                  <a:lnTo>
                    <a:pt x="0" y="266700"/>
                  </a:lnTo>
                  <a:lnTo>
                    <a:pt x="2382" y="242887"/>
                  </a:lnTo>
                  <a:lnTo>
                    <a:pt x="7144" y="221456"/>
                  </a:lnTo>
                  <a:lnTo>
                    <a:pt x="19050" y="214312"/>
                  </a:lnTo>
                  <a:lnTo>
                    <a:pt x="30957" y="216693"/>
                  </a:lnTo>
                  <a:lnTo>
                    <a:pt x="64294" y="250031"/>
                  </a:lnTo>
                  <a:lnTo>
                    <a:pt x="100013" y="278606"/>
                  </a:lnTo>
                  <a:lnTo>
                    <a:pt x="130969" y="297656"/>
                  </a:lnTo>
                  <a:lnTo>
                    <a:pt x="157163" y="311943"/>
                  </a:lnTo>
                  <a:lnTo>
                    <a:pt x="192882" y="323850"/>
                  </a:lnTo>
                  <a:lnTo>
                    <a:pt x="230982" y="330993"/>
                  </a:lnTo>
                  <a:lnTo>
                    <a:pt x="288132" y="323850"/>
                  </a:lnTo>
                  <a:lnTo>
                    <a:pt x="476250" y="271462"/>
                  </a:lnTo>
                  <a:lnTo>
                    <a:pt x="723900" y="207168"/>
                  </a:lnTo>
                  <a:lnTo>
                    <a:pt x="942975" y="150018"/>
                  </a:lnTo>
                  <a:lnTo>
                    <a:pt x="1104900" y="100012"/>
                  </a:lnTo>
                  <a:lnTo>
                    <a:pt x="1314450" y="52387"/>
                  </a:lnTo>
                  <a:lnTo>
                    <a:pt x="1535907" y="0"/>
                  </a:lnTo>
                  <a:lnTo>
                    <a:pt x="1585913" y="4762"/>
                  </a:lnTo>
                  <a:lnTo>
                    <a:pt x="1647825" y="21431"/>
                  </a:lnTo>
                  <a:lnTo>
                    <a:pt x="1712119" y="47625"/>
                  </a:lnTo>
                  <a:lnTo>
                    <a:pt x="1764507" y="76200"/>
                  </a:lnTo>
                  <a:lnTo>
                    <a:pt x="1788319" y="90487"/>
                  </a:lnTo>
                  <a:lnTo>
                    <a:pt x="1828800" y="114300"/>
                  </a:lnTo>
                  <a:lnTo>
                    <a:pt x="1857375" y="130968"/>
                  </a:lnTo>
                  <a:lnTo>
                    <a:pt x="1881188" y="154781"/>
                  </a:lnTo>
                  <a:lnTo>
                    <a:pt x="1900238" y="178593"/>
                  </a:lnTo>
                  <a:lnTo>
                    <a:pt x="1909763" y="204787"/>
                  </a:lnTo>
                  <a:lnTo>
                    <a:pt x="1914525" y="230981"/>
                  </a:lnTo>
                  <a:lnTo>
                    <a:pt x="1909763" y="259556"/>
                  </a:lnTo>
                  <a:lnTo>
                    <a:pt x="1893094" y="288131"/>
                  </a:lnTo>
                  <a:lnTo>
                    <a:pt x="1847850" y="345281"/>
                  </a:lnTo>
                  <a:lnTo>
                    <a:pt x="1804988" y="400050"/>
                  </a:lnTo>
                  <a:lnTo>
                    <a:pt x="1514475" y="219075"/>
                  </a:lnTo>
                  <a:lnTo>
                    <a:pt x="1407319" y="228600"/>
                  </a:lnTo>
                  <a:lnTo>
                    <a:pt x="1169194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A4B7371-1CC5-4E95-BDFA-0E6F5D79E99A}"/>
                </a:ext>
              </a:extLst>
            </p:cNvPr>
            <p:cNvSpPr/>
            <p:nvPr/>
          </p:nvSpPr>
          <p:spPr>
            <a:xfrm rot="16200000">
              <a:off x="5435602" y="3411538"/>
              <a:ext cx="2330450" cy="2365375"/>
            </a:xfrm>
            <a:custGeom>
              <a:avLst/>
              <a:gdLst>
                <a:gd name="connsiteX0" fmla="*/ 1746250 w 2330450"/>
                <a:gd name="connsiteY0" fmla="*/ 2130425 h 2365375"/>
                <a:gd name="connsiteX1" fmla="*/ 1885950 w 2330450"/>
                <a:gd name="connsiteY1" fmla="*/ 2216150 h 2365375"/>
                <a:gd name="connsiteX2" fmla="*/ 1990725 w 2330450"/>
                <a:gd name="connsiteY2" fmla="*/ 2282825 h 2365375"/>
                <a:gd name="connsiteX3" fmla="*/ 2120900 w 2330450"/>
                <a:gd name="connsiteY3" fmla="*/ 2365375 h 2365375"/>
                <a:gd name="connsiteX4" fmla="*/ 2330450 w 2330450"/>
                <a:gd name="connsiteY4" fmla="*/ 1917700 h 2365375"/>
                <a:gd name="connsiteX5" fmla="*/ 2247900 w 2330450"/>
                <a:gd name="connsiteY5" fmla="*/ 2016125 h 2365375"/>
                <a:gd name="connsiteX6" fmla="*/ 2219325 w 2330450"/>
                <a:gd name="connsiteY6" fmla="*/ 2032000 h 2365375"/>
                <a:gd name="connsiteX7" fmla="*/ 2184400 w 2330450"/>
                <a:gd name="connsiteY7" fmla="*/ 2038350 h 2365375"/>
                <a:gd name="connsiteX8" fmla="*/ 2133600 w 2330450"/>
                <a:gd name="connsiteY8" fmla="*/ 2032000 h 2365375"/>
                <a:gd name="connsiteX9" fmla="*/ 1984375 w 2330450"/>
                <a:gd name="connsiteY9" fmla="*/ 1974850 h 2365375"/>
                <a:gd name="connsiteX10" fmla="*/ 1863725 w 2330450"/>
                <a:gd name="connsiteY10" fmla="*/ 1917700 h 2365375"/>
                <a:gd name="connsiteX11" fmla="*/ 1685925 w 2330450"/>
                <a:gd name="connsiteY11" fmla="*/ 1809750 h 2365375"/>
                <a:gd name="connsiteX12" fmla="*/ 1416050 w 2330450"/>
                <a:gd name="connsiteY12" fmla="*/ 1619250 h 2365375"/>
                <a:gd name="connsiteX13" fmla="*/ 1241425 w 2330450"/>
                <a:gd name="connsiteY13" fmla="*/ 1473200 h 2365375"/>
                <a:gd name="connsiteX14" fmla="*/ 1104900 w 2330450"/>
                <a:gd name="connsiteY14" fmla="*/ 1371600 h 2365375"/>
                <a:gd name="connsiteX15" fmla="*/ 946150 w 2330450"/>
                <a:gd name="connsiteY15" fmla="*/ 1241425 h 2365375"/>
                <a:gd name="connsiteX16" fmla="*/ 841375 w 2330450"/>
                <a:gd name="connsiteY16" fmla="*/ 1136650 h 2365375"/>
                <a:gd name="connsiteX17" fmla="*/ 730250 w 2330450"/>
                <a:gd name="connsiteY17" fmla="*/ 1022350 h 2365375"/>
                <a:gd name="connsiteX18" fmla="*/ 644525 w 2330450"/>
                <a:gd name="connsiteY18" fmla="*/ 923925 h 2365375"/>
                <a:gd name="connsiteX19" fmla="*/ 536575 w 2330450"/>
                <a:gd name="connsiteY19" fmla="*/ 781050 h 2365375"/>
                <a:gd name="connsiteX20" fmla="*/ 457200 w 2330450"/>
                <a:gd name="connsiteY20" fmla="*/ 673100 h 2365375"/>
                <a:gd name="connsiteX21" fmla="*/ 377825 w 2330450"/>
                <a:gd name="connsiteY21" fmla="*/ 549275 h 2365375"/>
                <a:gd name="connsiteX22" fmla="*/ 285750 w 2330450"/>
                <a:gd name="connsiteY22" fmla="*/ 409575 h 2365375"/>
                <a:gd name="connsiteX23" fmla="*/ 215900 w 2330450"/>
                <a:gd name="connsiteY23" fmla="*/ 292100 h 2365375"/>
                <a:gd name="connsiteX24" fmla="*/ 95250 w 2330450"/>
                <a:gd name="connsiteY24" fmla="*/ 73025 h 2365375"/>
                <a:gd name="connsiteX25" fmla="*/ 69850 w 2330450"/>
                <a:gd name="connsiteY25" fmla="*/ 25400 h 2365375"/>
                <a:gd name="connsiteX26" fmla="*/ 50800 w 2330450"/>
                <a:gd name="connsiteY26" fmla="*/ 6350 h 2365375"/>
                <a:gd name="connsiteX27" fmla="*/ 28575 w 2330450"/>
                <a:gd name="connsiteY27" fmla="*/ 0 h 2365375"/>
                <a:gd name="connsiteX28" fmla="*/ 9525 w 2330450"/>
                <a:gd name="connsiteY28" fmla="*/ 3175 h 2365375"/>
                <a:gd name="connsiteX29" fmla="*/ 0 w 2330450"/>
                <a:gd name="connsiteY29" fmla="*/ 22225 h 2365375"/>
                <a:gd name="connsiteX30" fmla="*/ 12700 w 2330450"/>
                <a:gd name="connsiteY30" fmla="*/ 76200 h 2365375"/>
                <a:gd name="connsiteX31" fmla="*/ 79375 w 2330450"/>
                <a:gd name="connsiteY31" fmla="*/ 222250 h 2365375"/>
                <a:gd name="connsiteX32" fmla="*/ 165100 w 2330450"/>
                <a:gd name="connsiteY32" fmla="*/ 415925 h 2365375"/>
                <a:gd name="connsiteX33" fmla="*/ 250825 w 2330450"/>
                <a:gd name="connsiteY33" fmla="*/ 587375 h 2365375"/>
                <a:gd name="connsiteX34" fmla="*/ 346075 w 2330450"/>
                <a:gd name="connsiteY34" fmla="*/ 755650 h 2365375"/>
                <a:gd name="connsiteX35" fmla="*/ 431800 w 2330450"/>
                <a:gd name="connsiteY35" fmla="*/ 885825 h 2365375"/>
                <a:gd name="connsiteX36" fmla="*/ 523875 w 2330450"/>
                <a:gd name="connsiteY36" fmla="*/ 1009650 h 2365375"/>
                <a:gd name="connsiteX37" fmla="*/ 606425 w 2330450"/>
                <a:gd name="connsiteY37" fmla="*/ 1117600 h 2365375"/>
                <a:gd name="connsiteX38" fmla="*/ 742950 w 2330450"/>
                <a:gd name="connsiteY38" fmla="*/ 1276350 h 2365375"/>
                <a:gd name="connsiteX39" fmla="*/ 854075 w 2330450"/>
                <a:gd name="connsiteY39" fmla="*/ 1400175 h 2365375"/>
                <a:gd name="connsiteX40" fmla="*/ 962025 w 2330450"/>
                <a:gd name="connsiteY40" fmla="*/ 1517650 h 2365375"/>
                <a:gd name="connsiteX41" fmla="*/ 1095375 w 2330450"/>
                <a:gd name="connsiteY41" fmla="*/ 1651000 h 2365375"/>
                <a:gd name="connsiteX42" fmla="*/ 1228725 w 2330450"/>
                <a:gd name="connsiteY42" fmla="*/ 1765300 h 2365375"/>
                <a:gd name="connsiteX43" fmla="*/ 1368425 w 2330450"/>
                <a:gd name="connsiteY43" fmla="*/ 1873250 h 2365375"/>
                <a:gd name="connsiteX44" fmla="*/ 1504950 w 2330450"/>
                <a:gd name="connsiteY44" fmla="*/ 1971675 h 2365375"/>
                <a:gd name="connsiteX45" fmla="*/ 1606550 w 2330450"/>
                <a:gd name="connsiteY45" fmla="*/ 2041525 h 2365375"/>
                <a:gd name="connsiteX46" fmla="*/ 1746250 w 2330450"/>
                <a:gd name="connsiteY46" fmla="*/ 2130425 h 236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0450" h="2365375">
                  <a:moveTo>
                    <a:pt x="1746250" y="2130425"/>
                  </a:moveTo>
                  <a:lnTo>
                    <a:pt x="1885950" y="2216150"/>
                  </a:lnTo>
                  <a:lnTo>
                    <a:pt x="1990725" y="2282825"/>
                  </a:lnTo>
                  <a:lnTo>
                    <a:pt x="2120900" y="2365375"/>
                  </a:lnTo>
                  <a:lnTo>
                    <a:pt x="2330450" y="1917700"/>
                  </a:lnTo>
                  <a:lnTo>
                    <a:pt x="2247900" y="2016125"/>
                  </a:lnTo>
                  <a:lnTo>
                    <a:pt x="2219325" y="2032000"/>
                  </a:lnTo>
                  <a:lnTo>
                    <a:pt x="2184400" y="2038350"/>
                  </a:lnTo>
                  <a:lnTo>
                    <a:pt x="2133600" y="2032000"/>
                  </a:lnTo>
                  <a:lnTo>
                    <a:pt x="1984375" y="1974850"/>
                  </a:lnTo>
                  <a:lnTo>
                    <a:pt x="1863725" y="1917700"/>
                  </a:lnTo>
                  <a:lnTo>
                    <a:pt x="1685925" y="1809750"/>
                  </a:lnTo>
                  <a:lnTo>
                    <a:pt x="1416050" y="1619250"/>
                  </a:lnTo>
                  <a:lnTo>
                    <a:pt x="1241425" y="1473200"/>
                  </a:lnTo>
                  <a:lnTo>
                    <a:pt x="1104900" y="1371600"/>
                  </a:lnTo>
                  <a:lnTo>
                    <a:pt x="946150" y="1241425"/>
                  </a:lnTo>
                  <a:lnTo>
                    <a:pt x="841375" y="1136650"/>
                  </a:lnTo>
                  <a:lnTo>
                    <a:pt x="730250" y="1022350"/>
                  </a:lnTo>
                  <a:lnTo>
                    <a:pt x="644525" y="923925"/>
                  </a:lnTo>
                  <a:lnTo>
                    <a:pt x="536575" y="781050"/>
                  </a:lnTo>
                  <a:lnTo>
                    <a:pt x="457200" y="673100"/>
                  </a:lnTo>
                  <a:lnTo>
                    <a:pt x="377825" y="549275"/>
                  </a:lnTo>
                  <a:lnTo>
                    <a:pt x="285750" y="409575"/>
                  </a:lnTo>
                  <a:lnTo>
                    <a:pt x="215900" y="292100"/>
                  </a:lnTo>
                  <a:lnTo>
                    <a:pt x="95250" y="73025"/>
                  </a:lnTo>
                  <a:lnTo>
                    <a:pt x="69850" y="25400"/>
                  </a:lnTo>
                  <a:lnTo>
                    <a:pt x="50800" y="635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22225"/>
                  </a:lnTo>
                  <a:lnTo>
                    <a:pt x="12700" y="76200"/>
                  </a:lnTo>
                  <a:lnTo>
                    <a:pt x="79375" y="222250"/>
                  </a:lnTo>
                  <a:lnTo>
                    <a:pt x="165100" y="415925"/>
                  </a:lnTo>
                  <a:lnTo>
                    <a:pt x="250825" y="587375"/>
                  </a:lnTo>
                  <a:lnTo>
                    <a:pt x="346075" y="755650"/>
                  </a:lnTo>
                  <a:lnTo>
                    <a:pt x="431800" y="885825"/>
                  </a:lnTo>
                  <a:lnTo>
                    <a:pt x="523875" y="1009650"/>
                  </a:lnTo>
                  <a:lnTo>
                    <a:pt x="606425" y="1117600"/>
                  </a:lnTo>
                  <a:lnTo>
                    <a:pt x="742950" y="1276350"/>
                  </a:lnTo>
                  <a:lnTo>
                    <a:pt x="854075" y="1400175"/>
                  </a:lnTo>
                  <a:lnTo>
                    <a:pt x="962025" y="1517650"/>
                  </a:lnTo>
                  <a:lnTo>
                    <a:pt x="1095375" y="1651000"/>
                  </a:lnTo>
                  <a:lnTo>
                    <a:pt x="1228725" y="1765300"/>
                  </a:lnTo>
                  <a:lnTo>
                    <a:pt x="1368425" y="1873250"/>
                  </a:lnTo>
                  <a:lnTo>
                    <a:pt x="1504950" y="1971675"/>
                  </a:lnTo>
                  <a:lnTo>
                    <a:pt x="1606550" y="2041525"/>
                  </a:lnTo>
                  <a:lnTo>
                    <a:pt x="1746250" y="213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7A06A0A0-7013-4D18-BF6A-7A8FEB0DB7DB}"/>
                </a:ext>
              </a:extLst>
            </p:cNvPr>
            <p:cNvSpPr/>
            <p:nvPr/>
          </p:nvSpPr>
          <p:spPr>
            <a:xfrm>
              <a:off x="6013451" y="3938588"/>
              <a:ext cx="2640013" cy="1903412"/>
            </a:xfrm>
            <a:custGeom>
              <a:avLst/>
              <a:gdLst>
                <a:gd name="connsiteX0" fmla="*/ 1120462 w 2640169"/>
                <a:gd name="connsiteY0" fmla="*/ 1115311 h 1903498"/>
                <a:gd name="connsiteX1" fmla="*/ 886066 w 2640169"/>
                <a:gd name="connsiteY1" fmla="*/ 857733 h 1903498"/>
                <a:gd name="connsiteX2" fmla="*/ 790763 w 2640169"/>
                <a:gd name="connsiteY2" fmla="*/ 741824 h 1903498"/>
                <a:gd name="connsiteX3" fmla="*/ 641368 w 2640169"/>
                <a:gd name="connsiteY3" fmla="*/ 597580 h 1903498"/>
                <a:gd name="connsiteX4" fmla="*/ 553791 w 2640169"/>
                <a:gd name="connsiteY4" fmla="*/ 512580 h 1903498"/>
                <a:gd name="connsiteX5" fmla="*/ 437882 w 2640169"/>
                <a:gd name="connsiteY5" fmla="*/ 404397 h 1903498"/>
                <a:gd name="connsiteX6" fmla="*/ 347729 w 2640169"/>
                <a:gd name="connsiteY6" fmla="*/ 324548 h 1903498"/>
                <a:gd name="connsiteX7" fmla="*/ 213789 w 2640169"/>
                <a:gd name="connsiteY7" fmla="*/ 213790 h 1903498"/>
                <a:gd name="connsiteX8" fmla="*/ 133940 w 2640169"/>
                <a:gd name="connsiteY8" fmla="*/ 154547 h 1903498"/>
                <a:gd name="connsiteX9" fmla="*/ 72122 w 2640169"/>
                <a:gd name="connsiteY9" fmla="*/ 115910 h 1903498"/>
                <a:gd name="connsiteX10" fmla="*/ 25758 w 2640169"/>
                <a:gd name="connsiteY10" fmla="*/ 92728 h 1903498"/>
                <a:gd name="connsiteX11" fmla="*/ 10303 w 2640169"/>
                <a:gd name="connsiteY11" fmla="*/ 74698 h 1903498"/>
                <a:gd name="connsiteX12" fmla="*/ 2576 w 2640169"/>
                <a:gd name="connsiteY12" fmla="*/ 56667 h 1903498"/>
                <a:gd name="connsiteX13" fmla="*/ 0 w 2640169"/>
                <a:gd name="connsiteY13" fmla="*/ 36061 h 1903498"/>
                <a:gd name="connsiteX14" fmla="*/ 10303 w 2640169"/>
                <a:gd name="connsiteY14" fmla="*/ 18031 h 1903498"/>
                <a:gd name="connsiteX15" fmla="*/ 30909 w 2640169"/>
                <a:gd name="connsiteY15" fmla="*/ 7728 h 1903498"/>
                <a:gd name="connsiteX16" fmla="*/ 64394 w 2640169"/>
                <a:gd name="connsiteY16" fmla="*/ 0 h 1903498"/>
                <a:gd name="connsiteX17" fmla="*/ 92728 w 2640169"/>
                <a:gd name="connsiteY17" fmla="*/ 7728 h 1903498"/>
                <a:gd name="connsiteX18" fmla="*/ 180304 w 2640169"/>
                <a:gd name="connsiteY18" fmla="*/ 51516 h 1903498"/>
                <a:gd name="connsiteX19" fmla="*/ 280759 w 2640169"/>
                <a:gd name="connsiteY19" fmla="*/ 110759 h 1903498"/>
                <a:gd name="connsiteX20" fmla="*/ 455912 w 2640169"/>
                <a:gd name="connsiteY20" fmla="*/ 229244 h 1903498"/>
                <a:gd name="connsiteX21" fmla="*/ 595004 w 2640169"/>
                <a:gd name="connsiteY21" fmla="*/ 329700 h 1903498"/>
                <a:gd name="connsiteX22" fmla="*/ 754702 w 2640169"/>
                <a:gd name="connsiteY22" fmla="*/ 455913 h 1903498"/>
                <a:gd name="connsiteX23" fmla="*/ 901521 w 2640169"/>
                <a:gd name="connsiteY23" fmla="*/ 576974 h 1903498"/>
                <a:gd name="connsiteX24" fmla="*/ 1038037 w 2640169"/>
                <a:gd name="connsiteY24" fmla="*/ 698035 h 1903498"/>
                <a:gd name="connsiteX25" fmla="*/ 1316221 w 2640169"/>
                <a:gd name="connsiteY25" fmla="*/ 927279 h 1903498"/>
                <a:gd name="connsiteX26" fmla="*/ 1496525 w 2640169"/>
                <a:gd name="connsiteY26" fmla="*/ 1071523 h 1903498"/>
                <a:gd name="connsiteX27" fmla="*/ 1594404 w 2640169"/>
                <a:gd name="connsiteY27" fmla="*/ 1151372 h 1903498"/>
                <a:gd name="connsiteX28" fmla="*/ 1723193 w 2640169"/>
                <a:gd name="connsiteY28" fmla="*/ 1256978 h 1903498"/>
                <a:gd name="connsiteX29" fmla="*/ 1882891 w 2640169"/>
                <a:gd name="connsiteY29" fmla="*/ 1388343 h 1903498"/>
                <a:gd name="connsiteX30" fmla="*/ 2029710 w 2640169"/>
                <a:gd name="connsiteY30" fmla="*/ 1501677 h 1903498"/>
                <a:gd name="connsiteX31" fmla="*/ 2135317 w 2640169"/>
                <a:gd name="connsiteY31" fmla="*/ 1586678 h 1903498"/>
                <a:gd name="connsiteX32" fmla="*/ 2222893 w 2640169"/>
                <a:gd name="connsiteY32" fmla="*/ 1643345 h 1903498"/>
                <a:gd name="connsiteX33" fmla="*/ 2295015 w 2640169"/>
                <a:gd name="connsiteY33" fmla="*/ 1684557 h 1903498"/>
                <a:gd name="connsiteX34" fmla="*/ 2390319 w 2640169"/>
                <a:gd name="connsiteY34" fmla="*/ 1733497 h 1903498"/>
                <a:gd name="connsiteX35" fmla="*/ 2524259 w 2640169"/>
                <a:gd name="connsiteY35" fmla="*/ 1787588 h 1903498"/>
                <a:gd name="connsiteX36" fmla="*/ 2604108 w 2640169"/>
                <a:gd name="connsiteY36" fmla="*/ 1813346 h 1903498"/>
                <a:gd name="connsiteX37" fmla="*/ 2619563 w 2640169"/>
                <a:gd name="connsiteY37" fmla="*/ 1821073 h 1903498"/>
                <a:gd name="connsiteX38" fmla="*/ 2632442 w 2640169"/>
                <a:gd name="connsiteY38" fmla="*/ 1833952 h 1903498"/>
                <a:gd name="connsiteX39" fmla="*/ 2637593 w 2640169"/>
                <a:gd name="connsiteY39" fmla="*/ 1844255 h 1903498"/>
                <a:gd name="connsiteX40" fmla="*/ 2640169 w 2640169"/>
                <a:gd name="connsiteY40" fmla="*/ 1857134 h 1903498"/>
                <a:gd name="connsiteX41" fmla="*/ 2632442 w 2640169"/>
                <a:gd name="connsiteY41" fmla="*/ 1875164 h 1903498"/>
                <a:gd name="connsiteX42" fmla="*/ 2609260 w 2640169"/>
                <a:gd name="connsiteY42" fmla="*/ 1890619 h 1903498"/>
                <a:gd name="connsiteX43" fmla="*/ 2570623 w 2640169"/>
                <a:gd name="connsiteY43" fmla="*/ 1903498 h 1903498"/>
                <a:gd name="connsiteX44" fmla="*/ 2320773 w 2640169"/>
                <a:gd name="connsiteY44" fmla="*/ 1903498 h 1903498"/>
                <a:gd name="connsiteX45" fmla="*/ 1965316 w 2640169"/>
                <a:gd name="connsiteY45" fmla="*/ 1900922 h 1903498"/>
                <a:gd name="connsiteX46" fmla="*/ 1864861 w 2640169"/>
                <a:gd name="connsiteY46" fmla="*/ 1898346 h 1903498"/>
                <a:gd name="connsiteX47" fmla="*/ 1826224 w 2640169"/>
                <a:gd name="connsiteY47" fmla="*/ 1895771 h 1903498"/>
                <a:gd name="connsiteX48" fmla="*/ 1797891 w 2640169"/>
                <a:gd name="connsiteY48" fmla="*/ 1888043 h 1903498"/>
                <a:gd name="connsiteX49" fmla="*/ 1761830 w 2640169"/>
                <a:gd name="connsiteY49" fmla="*/ 1867437 h 1903498"/>
                <a:gd name="connsiteX50" fmla="*/ 1728345 w 2640169"/>
                <a:gd name="connsiteY50" fmla="*/ 1841679 h 1903498"/>
                <a:gd name="connsiteX51" fmla="*/ 1689708 w 2640169"/>
                <a:gd name="connsiteY51" fmla="*/ 1795315 h 1903498"/>
                <a:gd name="connsiteX52" fmla="*/ 1584101 w 2640169"/>
                <a:gd name="connsiteY52" fmla="*/ 1658799 h 1903498"/>
                <a:gd name="connsiteX53" fmla="*/ 1432131 w 2640169"/>
                <a:gd name="connsiteY53" fmla="*/ 1473344 h 1903498"/>
                <a:gd name="connsiteX54" fmla="*/ 1311069 w 2640169"/>
                <a:gd name="connsiteY54" fmla="*/ 1329100 h 1903498"/>
                <a:gd name="connsiteX55" fmla="*/ 1120462 w 2640169"/>
                <a:gd name="connsiteY55" fmla="*/ 1115311 h 190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0169" h="1903498">
                  <a:moveTo>
                    <a:pt x="1120462" y="1115311"/>
                  </a:moveTo>
                  <a:lnTo>
                    <a:pt x="886066" y="857733"/>
                  </a:lnTo>
                  <a:lnTo>
                    <a:pt x="790763" y="741824"/>
                  </a:lnTo>
                  <a:lnTo>
                    <a:pt x="641368" y="597580"/>
                  </a:lnTo>
                  <a:lnTo>
                    <a:pt x="553791" y="512580"/>
                  </a:lnTo>
                  <a:lnTo>
                    <a:pt x="437882" y="404397"/>
                  </a:lnTo>
                  <a:lnTo>
                    <a:pt x="347729" y="324548"/>
                  </a:lnTo>
                  <a:lnTo>
                    <a:pt x="213789" y="213790"/>
                  </a:lnTo>
                  <a:lnTo>
                    <a:pt x="133940" y="154547"/>
                  </a:lnTo>
                  <a:lnTo>
                    <a:pt x="72122" y="115910"/>
                  </a:lnTo>
                  <a:lnTo>
                    <a:pt x="25758" y="92728"/>
                  </a:lnTo>
                  <a:lnTo>
                    <a:pt x="10303" y="74698"/>
                  </a:lnTo>
                  <a:lnTo>
                    <a:pt x="2576" y="56667"/>
                  </a:lnTo>
                  <a:lnTo>
                    <a:pt x="0" y="36061"/>
                  </a:lnTo>
                  <a:lnTo>
                    <a:pt x="10303" y="18031"/>
                  </a:lnTo>
                  <a:lnTo>
                    <a:pt x="30909" y="7728"/>
                  </a:lnTo>
                  <a:lnTo>
                    <a:pt x="64394" y="0"/>
                  </a:lnTo>
                  <a:lnTo>
                    <a:pt x="92728" y="7728"/>
                  </a:lnTo>
                  <a:lnTo>
                    <a:pt x="180304" y="51516"/>
                  </a:lnTo>
                  <a:lnTo>
                    <a:pt x="280759" y="110759"/>
                  </a:lnTo>
                  <a:lnTo>
                    <a:pt x="455912" y="229244"/>
                  </a:lnTo>
                  <a:lnTo>
                    <a:pt x="595004" y="329700"/>
                  </a:lnTo>
                  <a:lnTo>
                    <a:pt x="754702" y="455913"/>
                  </a:lnTo>
                  <a:lnTo>
                    <a:pt x="901521" y="576974"/>
                  </a:lnTo>
                  <a:lnTo>
                    <a:pt x="1038037" y="698035"/>
                  </a:lnTo>
                  <a:lnTo>
                    <a:pt x="1316221" y="927279"/>
                  </a:lnTo>
                  <a:lnTo>
                    <a:pt x="1496525" y="1071523"/>
                  </a:lnTo>
                  <a:lnTo>
                    <a:pt x="1594404" y="1151372"/>
                  </a:lnTo>
                  <a:lnTo>
                    <a:pt x="1723193" y="1256978"/>
                  </a:lnTo>
                  <a:lnTo>
                    <a:pt x="1882891" y="1388343"/>
                  </a:lnTo>
                  <a:lnTo>
                    <a:pt x="2029710" y="1501677"/>
                  </a:lnTo>
                  <a:lnTo>
                    <a:pt x="2135317" y="1586678"/>
                  </a:lnTo>
                  <a:lnTo>
                    <a:pt x="2222893" y="1643345"/>
                  </a:lnTo>
                  <a:lnTo>
                    <a:pt x="2295015" y="1684557"/>
                  </a:lnTo>
                  <a:lnTo>
                    <a:pt x="2390319" y="1733497"/>
                  </a:lnTo>
                  <a:lnTo>
                    <a:pt x="2524259" y="1787588"/>
                  </a:lnTo>
                  <a:lnTo>
                    <a:pt x="2604108" y="1813346"/>
                  </a:lnTo>
                  <a:lnTo>
                    <a:pt x="2619563" y="1821073"/>
                  </a:lnTo>
                  <a:lnTo>
                    <a:pt x="2632442" y="1833952"/>
                  </a:lnTo>
                  <a:lnTo>
                    <a:pt x="2637593" y="1844255"/>
                  </a:lnTo>
                  <a:lnTo>
                    <a:pt x="2640169" y="1857134"/>
                  </a:lnTo>
                  <a:lnTo>
                    <a:pt x="2632442" y="1875164"/>
                  </a:lnTo>
                  <a:lnTo>
                    <a:pt x="2609260" y="1890619"/>
                  </a:lnTo>
                  <a:lnTo>
                    <a:pt x="2570623" y="1903498"/>
                  </a:lnTo>
                  <a:lnTo>
                    <a:pt x="2320773" y="1903498"/>
                  </a:lnTo>
                  <a:lnTo>
                    <a:pt x="1965316" y="1900922"/>
                  </a:lnTo>
                  <a:lnTo>
                    <a:pt x="1864861" y="1898346"/>
                  </a:lnTo>
                  <a:lnTo>
                    <a:pt x="1826224" y="1895771"/>
                  </a:lnTo>
                  <a:lnTo>
                    <a:pt x="1797891" y="1888043"/>
                  </a:lnTo>
                  <a:lnTo>
                    <a:pt x="1761830" y="1867437"/>
                  </a:lnTo>
                  <a:lnTo>
                    <a:pt x="1728345" y="1841679"/>
                  </a:lnTo>
                  <a:lnTo>
                    <a:pt x="1689708" y="1795315"/>
                  </a:lnTo>
                  <a:lnTo>
                    <a:pt x="1584101" y="1658799"/>
                  </a:lnTo>
                  <a:lnTo>
                    <a:pt x="1432131" y="1473344"/>
                  </a:lnTo>
                  <a:lnTo>
                    <a:pt x="1311069" y="1329100"/>
                  </a:lnTo>
                  <a:lnTo>
                    <a:pt x="1120462" y="11153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9856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4" grpId="0" animBg="1"/>
      <p:bldP spid="13" grpId="0" animBg="1"/>
      <p:bldP spid="8" grpId="0" animBg="1"/>
      <p:bldP spid="19" grpId="0" animBg="1"/>
      <p:bldP spid="10" grpId="0" animBg="1"/>
      <p:bldP spid="20" grpId="0" animBg="1"/>
      <p:bldP spid="11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5B8CD816-6C4A-47BD-B00D-AC13775DF477}"/>
              </a:ext>
            </a:extLst>
          </p:cNvPr>
          <p:cNvGrpSpPr/>
          <p:nvPr/>
        </p:nvGrpSpPr>
        <p:grpSpPr>
          <a:xfrm>
            <a:off x="3684591" y="1466851"/>
            <a:ext cx="4968873" cy="4375149"/>
            <a:chOff x="3684591" y="1466851"/>
            <a:chExt cx="4968873" cy="43751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423F24A-98EC-4933-A0E5-B7FD8B9C4308}"/>
                </a:ext>
              </a:extLst>
            </p:cNvPr>
            <p:cNvSpPr/>
            <p:nvPr/>
          </p:nvSpPr>
          <p:spPr>
            <a:xfrm>
              <a:off x="3684591" y="2519362"/>
              <a:ext cx="2024062" cy="623888"/>
            </a:xfrm>
            <a:custGeom>
              <a:avLst/>
              <a:gdLst>
                <a:gd name="connsiteX0" fmla="*/ 1754981 w 2024062"/>
                <a:gd name="connsiteY0" fmla="*/ 247650 h 623888"/>
                <a:gd name="connsiteX1" fmla="*/ 1459706 w 2024062"/>
                <a:gd name="connsiteY1" fmla="*/ 295275 h 623888"/>
                <a:gd name="connsiteX2" fmla="*/ 1181100 w 2024062"/>
                <a:gd name="connsiteY2" fmla="*/ 390525 h 623888"/>
                <a:gd name="connsiteX3" fmla="*/ 871537 w 2024062"/>
                <a:gd name="connsiteY3" fmla="*/ 490538 h 623888"/>
                <a:gd name="connsiteX4" fmla="*/ 611981 w 2024062"/>
                <a:gd name="connsiteY4" fmla="*/ 569119 h 623888"/>
                <a:gd name="connsiteX5" fmla="*/ 402431 w 2024062"/>
                <a:gd name="connsiteY5" fmla="*/ 623888 h 623888"/>
                <a:gd name="connsiteX6" fmla="*/ 383381 w 2024062"/>
                <a:gd name="connsiteY6" fmla="*/ 623888 h 623888"/>
                <a:gd name="connsiteX7" fmla="*/ 352425 w 2024062"/>
                <a:gd name="connsiteY7" fmla="*/ 621506 h 623888"/>
                <a:gd name="connsiteX8" fmla="*/ 321469 w 2024062"/>
                <a:gd name="connsiteY8" fmla="*/ 611981 h 623888"/>
                <a:gd name="connsiteX9" fmla="*/ 285750 w 2024062"/>
                <a:gd name="connsiteY9" fmla="*/ 592931 h 623888"/>
                <a:gd name="connsiteX10" fmla="*/ 238125 w 2024062"/>
                <a:gd name="connsiteY10" fmla="*/ 564356 h 623888"/>
                <a:gd name="connsiteX11" fmla="*/ 176212 w 2024062"/>
                <a:gd name="connsiteY11" fmla="*/ 514350 h 623888"/>
                <a:gd name="connsiteX12" fmla="*/ 95250 w 2024062"/>
                <a:gd name="connsiteY12" fmla="*/ 435769 h 623888"/>
                <a:gd name="connsiteX13" fmla="*/ 35719 w 2024062"/>
                <a:gd name="connsiteY13" fmla="*/ 369094 h 623888"/>
                <a:gd name="connsiteX14" fmla="*/ 19050 w 2024062"/>
                <a:gd name="connsiteY14" fmla="*/ 345281 h 623888"/>
                <a:gd name="connsiteX15" fmla="*/ 9525 w 2024062"/>
                <a:gd name="connsiteY15" fmla="*/ 326231 h 623888"/>
                <a:gd name="connsiteX16" fmla="*/ 0 w 2024062"/>
                <a:gd name="connsiteY16" fmla="*/ 304800 h 623888"/>
                <a:gd name="connsiteX17" fmla="*/ 2381 w 2024062"/>
                <a:gd name="connsiteY17" fmla="*/ 285750 h 623888"/>
                <a:gd name="connsiteX18" fmla="*/ 9525 w 2024062"/>
                <a:gd name="connsiteY18" fmla="*/ 276225 h 623888"/>
                <a:gd name="connsiteX19" fmla="*/ 23812 w 2024062"/>
                <a:gd name="connsiteY19" fmla="*/ 271463 h 623888"/>
                <a:gd name="connsiteX20" fmla="*/ 40481 w 2024062"/>
                <a:gd name="connsiteY20" fmla="*/ 276225 h 623888"/>
                <a:gd name="connsiteX21" fmla="*/ 90487 w 2024062"/>
                <a:gd name="connsiteY21" fmla="*/ 309563 h 623888"/>
                <a:gd name="connsiteX22" fmla="*/ 116681 w 2024062"/>
                <a:gd name="connsiteY22" fmla="*/ 330994 h 623888"/>
                <a:gd name="connsiteX23" fmla="*/ 152400 w 2024062"/>
                <a:gd name="connsiteY23" fmla="*/ 352425 h 623888"/>
                <a:gd name="connsiteX24" fmla="*/ 192881 w 2024062"/>
                <a:gd name="connsiteY24" fmla="*/ 371475 h 623888"/>
                <a:gd name="connsiteX25" fmla="*/ 233362 w 2024062"/>
                <a:gd name="connsiteY25" fmla="*/ 383381 h 623888"/>
                <a:gd name="connsiteX26" fmla="*/ 285750 w 2024062"/>
                <a:gd name="connsiteY26" fmla="*/ 392906 h 623888"/>
                <a:gd name="connsiteX27" fmla="*/ 321469 w 2024062"/>
                <a:gd name="connsiteY27" fmla="*/ 392906 h 623888"/>
                <a:gd name="connsiteX28" fmla="*/ 388144 w 2024062"/>
                <a:gd name="connsiteY28" fmla="*/ 383381 h 623888"/>
                <a:gd name="connsiteX29" fmla="*/ 640556 w 2024062"/>
                <a:gd name="connsiteY29" fmla="*/ 323850 h 623888"/>
                <a:gd name="connsiteX30" fmla="*/ 926306 w 2024062"/>
                <a:gd name="connsiteY30" fmla="*/ 252413 h 623888"/>
                <a:gd name="connsiteX31" fmla="*/ 1121569 w 2024062"/>
                <a:gd name="connsiteY31" fmla="*/ 197644 h 623888"/>
                <a:gd name="connsiteX32" fmla="*/ 1293019 w 2024062"/>
                <a:gd name="connsiteY32" fmla="*/ 147638 h 623888"/>
                <a:gd name="connsiteX33" fmla="*/ 1462087 w 2024062"/>
                <a:gd name="connsiteY33" fmla="*/ 95250 h 623888"/>
                <a:gd name="connsiteX34" fmla="*/ 1545431 w 2024062"/>
                <a:gd name="connsiteY34" fmla="*/ 80963 h 623888"/>
                <a:gd name="connsiteX35" fmla="*/ 1645444 w 2024062"/>
                <a:gd name="connsiteY35" fmla="*/ 59531 h 623888"/>
                <a:gd name="connsiteX36" fmla="*/ 1724025 w 2024062"/>
                <a:gd name="connsiteY36" fmla="*/ 35719 h 623888"/>
                <a:gd name="connsiteX37" fmla="*/ 1802606 w 2024062"/>
                <a:gd name="connsiteY37" fmla="*/ 0 h 623888"/>
                <a:gd name="connsiteX38" fmla="*/ 1819275 w 2024062"/>
                <a:gd name="connsiteY38" fmla="*/ 0 h 623888"/>
                <a:gd name="connsiteX39" fmla="*/ 1866900 w 2024062"/>
                <a:gd name="connsiteY39" fmla="*/ 14288 h 623888"/>
                <a:gd name="connsiteX40" fmla="*/ 1926431 w 2024062"/>
                <a:gd name="connsiteY40" fmla="*/ 38100 h 623888"/>
                <a:gd name="connsiteX41" fmla="*/ 1974056 w 2024062"/>
                <a:gd name="connsiteY41" fmla="*/ 66675 h 623888"/>
                <a:gd name="connsiteX42" fmla="*/ 2005012 w 2024062"/>
                <a:gd name="connsiteY42" fmla="*/ 88106 h 623888"/>
                <a:gd name="connsiteX43" fmla="*/ 2016919 w 2024062"/>
                <a:gd name="connsiteY43" fmla="*/ 109538 h 623888"/>
                <a:gd name="connsiteX44" fmla="*/ 2024062 w 2024062"/>
                <a:gd name="connsiteY44" fmla="*/ 145256 h 623888"/>
                <a:gd name="connsiteX45" fmla="*/ 2021681 w 2024062"/>
                <a:gd name="connsiteY45" fmla="*/ 164306 h 623888"/>
                <a:gd name="connsiteX46" fmla="*/ 2014537 w 2024062"/>
                <a:gd name="connsiteY46" fmla="*/ 188119 h 623888"/>
                <a:gd name="connsiteX47" fmla="*/ 1997869 w 2024062"/>
                <a:gd name="connsiteY47" fmla="*/ 202406 h 623888"/>
                <a:gd name="connsiteX48" fmla="*/ 1940719 w 2024062"/>
                <a:gd name="connsiteY48" fmla="*/ 221456 h 623888"/>
                <a:gd name="connsiteX49" fmla="*/ 1754981 w 2024062"/>
                <a:gd name="connsiteY49" fmla="*/ 247650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24062" h="623888">
                  <a:moveTo>
                    <a:pt x="1754981" y="247650"/>
                  </a:moveTo>
                  <a:lnTo>
                    <a:pt x="1459706" y="295275"/>
                  </a:lnTo>
                  <a:lnTo>
                    <a:pt x="1181100" y="390525"/>
                  </a:lnTo>
                  <a:lnTo>
                    <a:pt x="871537" y="490538"/>
                  </a:lnTo>
                  <a:lnTo>
                    <a:pt x="611981" y="569119"/>
                  </a:lnTo>
                  <a:lnTo>
                    <a:pt x="402431" y="623888"/>
                  </a:lnTo>
                  <a:lnTo>
                    <a:pt x="383381" y="623888"/>
                  </a:lnTo>
                  <a:lnTo>
                    <a:pt x="352425" y="621506"/>
                  </a:lnTo>
                  <a:lnTo>
                    <a:pt x="321469" y="611981"/>
                  </a:lnTo>
                  <a:lnTo>
                    <a:pt x="285750" y="592931"/>
                  </a:lnTo>
                  <a:lnTo>
                    <a:pt x="238125" y="564356"/>
                  </a:lnTo>
                  <a:lnTo>
                    <a:pt x="176212" y="514350"/>
                  </a:lnTo>
                  <a:lnTo>
                    <a:pt x="95250" y="435769"/>
                  </a:lnTo>
                  <a:lnTo>
                    <a:pt x="35719" y="369094"/>
                  </a:lnTo>
                  <a:lnTo>
                    <a:pt x="19050" y="345281"/>
                  </a:lnTo>
                  <a:lnTo>
                    <a:pt x="9525" y="326231"/>
                  </a:lnTo>
                  <a:lnTo>
                    <a:pt x="0" y="304800"/>
                  </a:lnTo>
                  <a:lnTo>
                    <a:pt x="2381" y="285750"/>
                  </a:lnTo>
                  <a:lnTo>
                    <a:pt x="9525" y="276225"/>
                  </a:lnTo>
                  <a:lnTo>
                    <a:pt x="23812" y="271463"/>
                  </a:lnTo>
                  <a:lnTo>
                    <a:pt x="40481" y="276225"/>
                  </a:lnTo>
                  <a:lnTo>
                    <a:pt x="90487" y="309563"/>
                  </a:lnTo>
                  <a:lnTo>
                    <a:pt x="116681" y="330994"/>
                  </a:lnTo>
                  <a:lnTo>
                    <a:pt x="152400" y="352425"/>
                  </a:lnTo>
                  <a:lnTo>
                    <a:pt x="192881" y="371475"/>
                  </a:lnTo>
                  <a:lnTo>
                    <a:pt x="233362" y="383381"/>
                  </a:lnTo>
                  <a:lnTo>
                    <a:pt x="285750" y="392906"/>
                  </a:lnTo>
                  <a:lnTo>
                    <a:pt x="321469" y="392906"/>
                  </a:lnTo>
                  <a:lnTo>
                    <a:pt x="388144" y="383381"/>
                  </a:lnTo>
                  <a:lnTo>
                    <a:pt x="640556" y="323850"/>
                  </a:lnTo>
                  <a:lnTo>
                    <a:pt x="926306" y="252413"/>
                  </a:lnTo>
                  <a:lnTo>
                    <a:pt x="1121569" y="197644"/>
                  </a:lnTo>
                  <a:lnTo>
                    <a:pt x="1293019" y="147638"/>
                  </a:lnTo>
                  <a:lnTo>
                    <a:pt x="1462087" y="95250"/>
                  </a:lnTo>
                  <a:lnTo>
                    <a:pt x="1545431" y="80963"/>
                  </a:lnTo>
                  <a:lnTo>
                    <a:pt x="1645444" y="59531"/>
                  </a:lnTo>
                  <a:lnTo>
                    <a:pt x="1724025" y="35719"/>
                  </a:lnTo>
                  <a:lnTo>
                    <a:pt x="1802606" y="0"/>
                  </a:lnTo>
                  <a:lnTo>
                    <a:pt x="1819275" y="0"/>
                  </a:lnTo>
                  <a:lnTo>
                    <a:pt x="1866900" y="14288"/>
                  </a:lnTo>
                  <a:lnTo>
                    <a:pt x="1926431" y="38100"/>
                  </a:lnTo>
                  <a:lnTo>
                    <a:pt x="1974056" y="66675"/>
                  </a:lnTo>
                  <a:lnTo>
                    <a:pt x="2005012" y="88106"/>
                  </a:lnTo>
                  <a:lnTo>
                    <a:pt x="2016919" y="109538"/>
                  </a:lnTo>
                  <a:lnTo>
                    <a:pt x="2024062" y="145256"/>
                  </a:lnTo>
                  <a:lnTo>
                    <a:pt x="2021681" y="164306"/>
                  </a:lnTo>
                  <a:lnTo>
                    <a:pt x="2014537" y="188119"/>
                  </a:lnTo>
                  <a:lnTo>
                    <a:pt x="1997869" y="202406"/>
                  </a:lnTo>
                  <a:lnTo>
                    <a:pt x="1940719" y="221456"/>
                  </a:lnTo>
                  <a:lnTo>
                    <a:pt x="175498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2C22CE07-EF93-43D4-B31C-1DC098F12E9B}"/>
                </a:ext>
              </a:extLst>
            </p:cNvPr>
            <p:cNvSpPr/>
            <p:nvPr/>
          </p:nvSpPr>
          <p:spPr>
            <a:xfrm>
              <a:off x="5829302" y="2406651"/>
              <a:ext cx="2393950" cy="541337"/>
            </a:xfrm>
            <a:custGeom>
              <a:avLst/>
              <a:gdLst>
                <a:gd name="connsiteX0" fmla="*/ 1640681 w 2393156"/>
                <a:gd name="connsiteY0" fmla="*/ 314325 h 540544"/>
                <a:gd name="connsiteX1" fmla="*/ 1257300 w 2393156"/>
                <a:gd name="connsiteY1" fmla="*/ 364332 h 540544"/>
                <a:gd name="connsiteX2" fmla="*/ 1069181 w 2393156"/>
                <a:gd name="connsiteY2" fmla="*/ 397669 h 540544"/>
                <a:gd name="connsiteX3" fmla="*/ 871538 w 2393156"/>
                <a:gd name="connsiteY3" fmla="*/ 428625 h 540544"/>
                <a:gd name="connsiteX4" fmla="*/ 731044 w 2393156"/>
                <a:gd name="connsiteY4" fmla="*/ 457200 h 540544"/>
                <a:gd name="connsiteX5" fmla="*/ 566738 w 2393156"/>
                <a:gd name="connsiteY5" fmla="*/ 492919 h 540544"/>
                <a:gd name="connsiteX6" fmla="*/ 466725 w 2393156"/>
                <a:gd name="connsiteY6" fmla="*/ 519113 h 540544"/>
                <a:gd name="connsiteX7" fmla="*/ 431006 w 2393156"/>
                <a:gd name="connsiteY7" fmla="*/ 531019 h 540544"/>
                <a:gd name="connsiteX8" fmla="*/ 404813 w 2393156"/>
                <a:gd name="connsiteY8" fmla="*/ 535782 h 540544"/>
                <a:gd name="connsiteX9" fmla="*/ 359569 w 2393156"/>
                <a:gd name="connsiteY9" fmla="*/ 540544 h 540544"/>
                <a:gd name="connsiteX10" fmla="*/ 328613 w 2393156"/>
                <a:gd name="connsiteY10" fmla="*/ 535782 h 540544"/>
                <a:gd name="connsiteX11" fmla="*/ 307181 w 2393156"/>
                <a:gd name="connsiteY11" fmla="*/ 531019 h 540544"/>
                <a:gd name="connsiteX12" fmla="*/ 285750 w 2393156"/>
                <a:gd name="connsiteY12" fmla="*/ 523875 h 540544"/>
                <a:gd name="connsiteX13" fmla="*/ 242888 w 2393156"/>
                <a:gd name="connsiteY13" fmla="*/ 500063 h 540544"/>
                <a:gd name="connsiteX14" fmla="*/ 176213 w 2393156"/>
                <a:gd name="connsiteY14" fmla="*/ 450057 h 540544"/>
                <a:gd name="connsiteX15" fmla="*/ 116681 w 2393156"/>
                <a:gd name="connsiteY15" fmla="*/ 395288 h 540544"/>
                <a:gd name="connsiteX16" fmla="*/ 50006 w 2393156"/>
                <a:gd name="connsiteY16" fmla="*/ 319088 h 540544"/>
                <a:gd name="connsiteX17" fmla="*/ 16669 w 2393156"/>
                <a:gd name="connsiteY17" fmla="*/ 276225 h 540544"/>
                <a:gd name="connsiteX18" fmla="*/ 4763 w 2393156"/>
                <a:gd name="connsiteY18" fmla="*/ 257175 h 540544"/>
                <a:gd name="connsiteX19" fmla="*/ 0 w 2393156"/>
                <a:gd name="connsiteY19" fmla="*/ 230982 h 540544"/>
                <a:gd name="connsiteX20" fmla="*/ 0 w 2393156"/>
                <a:gd name="connsiteY20" fmla="*/ 216694 h 540544"/>
                <a:gd name="connsiteX21" fmla="*/ 4763 w 2393156"/>
                <a:gd name="connsiteY21" fmla="*/ 204788 h 540544"/>
                <a:gd name="connsiteX22" fmla="*/ 23813 w 2393156"/>
                <a:gd name="connsiteY22" fmla="*/ 202407 h 540544"/>
                <a:gd name="connsiteX23" fmla="*/ 57150 w 2393156"/>
                <a:gd name="connsiteY23" fmla="*/ 216694 h 540544"/>
                <a:gd name="connsiteX24" fmla="*/ 142875 w 2393156"/>
                <a:gd name="connsiteY24" fmla="*/ 261938 h 540544"/>
                <a:gd name="connsiteX25" fmla="*/ 207169 w 2393156"/>
                <a:gd name="connsiteY25" fmla="*/ 295275 h 540544"/>
                <a:gd name="connsiteX26" fmla="*/ 269081 w 2393156"/>
                <a:gd name="connsiteY26" fmla="*/ 316707 h 540544"/>
                <a:gd name="connsiteX27" fmla="*/ 330994 w 2393156"/>
                <a:gd name="connsiteY27" fmla="*/ 333375 h 540544"/>
                <a:gd name="connsiteX28" fmla="*/ 371475 w 2393156"/>
                <a:gd name="connsiteY28" fmla="*/ 335757 h 540544"/>
                <a:gd name="connsiteX29" fmla="*/ 423863 w 2393156"/>
                <a:gd name="connsiteY29" fmla="*/ 323850 h 540544"/>
                <a:gd name="connsiteX30" fmla="*/ 711994 w 2393156"/>
                <a:gd name="connsiteY30" fmla="*/ 266700 h 540544"/>
                <a:gd name="connsiteX31" fmla="*/ 1069181 w 2393156"/>
                <a:gd name="connsiteY31" fmla="*/ 195263 h 540544"/>
                <a:gd name="connsiteX32" fmla="*/ 1250156 w 2393156"/>
                <a:gd name="connsiteY32" fmla="*/ 159544 h 540544"/>
                <a:gd name="connsiteX33" fmla="*/ 1412081 w 2393156"/>
                <a:gd name="connsiteY33" fmla="*/ 133350 h 540544"/>
                <a:gd name="connsiteX34" fmla="*/ 1571625 w 2393156"/>
                <a:gd name="connsiteY34" fmla="*/ 109538 h 540544"/>
                <a:gd name="connsiteX35" fmla="*/ 1766888 w 2393156"/>
                <a:gd name="connsiteY35" fmla="*/ 85725 h 540544"/>
                <a:gd name="connsiteX36" fmla="*/ 2043113 w 2393156"/>
                <a:gd name="connsiteY36" fmla="*/ 0 h 540544"/>
                <a:gd name="connsiteX37" fmla="*/ 2074069 w 2393156"/>
                <a:gd name="connsiteY37" fmla="*/ 0 h 540544"/>
                <a:gd name="connsiteX38" fmla="*/ 2147888 w 2393156"/>
                <a:gd name="connsiteY38" fmla="*/ 14288 h 540544"/>
                <a:gd name="connsiteX39" fmla="*/ 2212181 w 2393156"/>
                <a:gd name="connsiteY39" fmla="*/ 33338 h 540544"/>
                <a:gd name="connsiteX40" fmla="*/ 2266950 w 2393156"/>
                <a:gd name="connsiteY40" fmla="*/ 52388 h 540544"/>
                <a:gd name="connsiteX41" fmla="*/ 2314575 w 2393156"/>
                <a:gd name="connsiteY41" fmla="*/ 76200 h 540544"/>
                <a:gd name="connsiteX42" fmla="*/ 2338388 w 2393156"/>
                <a:gd name="connsiteY42" fmla="*/ 90488 h 540544"/>
                <a:gd name="connsiteX43" fmla="*/ 2369344 w 2393156"/>
                <a:gd name="connsiteY43" fmla="*/ 119063 h 540544"/>
                <a:gd name="connsiteX44" fmla="*/ 2381250 w 2393156"/>
                <a:gd name="connsiteY44" fmla="*/ 135732 h 540544"/>
                <a:gd name="connsiteX45" fmla="*/ 2390775 w 2393156"/>
                <a:gd name="connsiteY45" fmla="*/ 157163 h 540544"/>
                <a:gd name="connsiteX46" fmla="*/ 2393156 w 2393156"/>
                <a:gd name="connsiteY46" fmla="*/ 178594 h 540544"/>
                <a:gd name="connsiteX47" fmla="*/ 2383631 w 2393156"/>
                <a:gd name="connsiteY47" fmla="*/ 195263 h 540544"/>
                <a:gd name="connsiteX48" fmla="*/ 2362200 w 2393156"/>
                <a:gd name="connsiteY48" fmla="*/ 214313 h 540544"/>
                <a:gd name="connsiteX49" fmla="*/ 2319338 w 2393156"/>
                <a:gd name="connsiteY49" fmla="*/ 230982 h 540544"/>
                <a:gd name="connsiteX50" fmla="*/ 2164556 w 2393156"/>
                <a:gd name="connsiteY50" fmla="*/ 254794 h 540544"/>
                <a:gd name="connsiteX51" fmla="*/ 2019300 w 2393156"/>
                <a:gd name="connsiteY51" fmla="*/ 273844 h 540544"/>
                <a:gd name="connsiteX52" fmla="*/ 1640681 w 2393156"/>
                <a:gd name="connsiteY52" fmla="*/ 3143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93156" h="540544">
                  <a:moveTo>
                    <a:pt x="1640681" y="314325"/>
                  </a:moveTo>
                  <a:lnTo>
                    <a:pt x="1257300" y="364332"/>
                  </a:lnTo>
                  <a:lnTo>
                    <a:pt x="1069181" y="397669"/>
                  </a:lnTo>
                  <a:lnTo>
                    <a:pt x="871538" y="428625"/>
                  </a:lnTo>
                  <a:lnTo>
                    <a:pt x="731044" y="457200"/>
                  </a:lnTo>
                  <a:lnTo>
                    <a:pt x="566738" y="492919"/>
                  </a:lnTo>
                  <a:lnTo>
                    <a:pt x="466725" y="519113"/>
                  </a:lnTo>
                  <a:lnTo>
                    <a:pt x="431006" y="531019"/>
                  </a:lnTo>
                  <a:lnTo>
                    <a:pt x="404813" y="535782"/>
                  </a:lnTo>
                  <a:lnTo>
                    <a:pt x="359569" y="540544"/>
                  </a:lnTo>
                  <a:lnTo>
                    <a:pt x="328613" y="535782"/>
                  </a:lnTo>
                  <a:lnTo>
                    <a:pt x="307181" y="531019"/>
                  </a:lnTo>
                  <a:lnTo>
                    <a:pt x="285750" y="523875"/>
                  </a:lnTo>
                  <a:lnTo>
                    <a:pt x="242888" y="500063"/>
                  </a:lnTo>
                  <a:lnTo>
                    <a:pt x="176213" y="450057"/>
                  </a:lnTo>
                  <a:lnTo>
                    <a:pt x="116681" y="395288"/>
                  </a:lnTo>
                  <a:lnTo>
                    <a:pt x="50006" y="319088"/>
                  </a:lnTo>
                  <a:lnTo>
                    <a:pt x="16669" y="276225"/>
                  </a:lnTo>
                  <a:lnTo>
                    <a:pt x="4763" y="257175"/>
                  </a:lnTo>
                  <a:lnTo>
                    <a:pt x="0" y="230982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23813" y="202407"/>
                  </a:lnTo>
                  <a:lnTo>
                    <a:pt x="57150" y="216694"/>
                  </a:lnTo>
                  <a:lnTo>
                    <a:pt x="142875" y="261938"/>
                  </a:lnTo>
                  <a:lnTo>
                    <a:pt x="207169" y="295275"/>
                  </a:lnTo>
                  <a:lnTo>
                    <a:pt x="269081" y="316707"/>
                  </a:lnTo>
                  <a:lnTo>
                    <a:pt x="330994" y="333375"/>
                  </a:lnTo>
                  <a:lnTo>
                    <a:pt x="371475" y="335757"/>
                  </a:lnTo>
                  <a:lnTo>
                    <a:pt x="423863" y="323850"/>
                  </a:lnTo>
                  <a:lnTo>
                    <a:pt x="711994" y="266700"/>
                  </a:lnTo>
                  <a:lnTo>
                    <a:pt x="1069181" y="195263"/>
                  </a:lnTo>
                  <a:lnTo>
                    <a:pt x="1250156" y="159544"/>
                  </a:lnTo>
                  <a:lnTo>
                    <a:pt x="1412081" y="133350"/>
                  </a:lnTo>
                  <a:lnTo>
                    <a:pt x="1571625" y="109538"/>
                  </a:lnTo>
                  <a:lnTo>
                    <a:pt x="1766888" y="85725"/>
                  </a:lnTo>
                  <a:lnTo>
                    <a:pt x="2043113" y="0"/>
                  </a:lnTo>
                  <a:lnTo>
                    <a:pt x="2074069" y="0"/>
                  </a:lnTo>
                  <a:lnTo>
                    <a:pt x="2147888" y="14288"/>
                  </a:lnTo>
                  <a:lnTo>
                    <a:pt x="2212181" y="33338"/>
                  </a:lnTo>
                  <a:lnTo>
                    <a:pt x="2266950" y="52388"/>
                  </a:lnTo>
                  <a:lnTo>
                    <a:pt x="2314575" y="76200"/>
                  </a:lnTo>
                  <a:lnTo>
                    <a:pt x="2338388" y="90488"/>
                  </a:lnTo>
                  <a:lnTo>
                    <a:pt x="2369344" y="119063"/>
                  </a:lnTo>
                  <a:lnTo>
                    <a:pt x="2381250" y="135732"/>
                  </a:lnTo>
                  <a:lnTo>
                    <a:pt x="2390775" y="157163"/>
                  </a:lnTo>
                  <a:lnTo>
                    <a:pt x="2393156" y="178594"/>
                  </a:lnTo>
                  <a:lnTo>
                    <a:pt x="2383631" y="195263"/>
                  </a:lnTo>
                  <a:lnTo>
                    <a:pt x="2362200" y="214313"/>
                  </a:lnTo>
                  <a:lnTo>
                    <a:pt x="2319338" y="230982"/>
                  </a:lnTo>
                  <a:lnTo>
                    <a:pt x="2164556" y="254794"/>
                  </a:lnTo>
                  <a:lnTo>
                    <a:pt x="2019300" y="273844"/>
                  </a:lnTo>
                  <a:lnTo>
                    <a:pt x="1640681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6B84F7A9-0F97-4CDA-8BD9-3A54A4E981C2}"/>
                </a:ext>
              </a:extLst>
            </p:cNvPr>
            <p:cNvSpPr/>
            <p:nvPr/>
          </p:nvSpPr>
          <p:spPr>
            <a:xfrm rot="16200000">
              <a:off x="2855916" y="3376613"/>
              <a:ext cx="4268788" cy="585787"/>
            </a:xfrm>
            <a:custGeom>
              <a:avLst/>
              <a:gdLst>
                <a:gd name="connsiteX0" fmla="*/ 1835861 w 4268377"/>
                <a:gd name="connsiteY0" fmla="*/ 420130 h 586063"/>
                <a:gd name="connsiteX1" fmla="*/ 1398079 w 4268377"/>
                <a:gd name="connsiteY1" fmla="*/ 409538 h 586063"/>
                <a:gd name="connsiteX2" fmla="*/ 1034437 w 4268377"/>
                <a:gd name="connsiteY2" fmla="*/ 406008 h 586063"/>
                <a:gd name="connsiteX3" fmla="*/ 656673 w 4268377"/>
                <a:gd name="connsiteY3" fmla="*/ 409538 h 586063"/>
                <a:gd name="connsiteX4" fmla="*/ 427191 w 4268377"/>
                <a:gd name="connsiteY4" fmla="*/ 409538 h 586063"/>
                <a:gd name="connsiteX5" fmla="*/ 349520 w 4268377"/>
                <a:gd name="connsiteY5" fmla="*/ 409538 h 586063"/>
                <a:gd name="connsiteX6" fmla="*/ 257727 w 4268377"/>
                <a:gd name="connsiteY6" fmla="*/ 398947 h 586063"/>
                <a:gd name="connsiteX7" fmla="*/ 172994 w 4268377"/>
                <a:gd name="connsiteY7" fmla="*/ 377764 h 586063"/>
                <a:gd name="connsiteX8" fmla="*/ 88262 w 4268377"/>
                <a:gd name="connsiteY8" fmla="*/ 349520 h 586063"/>
                <a:gd name="connsiteX9" fmla="*/ 35305 w 4268377"/>
                <a:gd name="connsiteY9" fmla="*/ 324806 h 586063"/>
                <a:gd name="connsiteX10" fmla="*/ 14122 w 4268377"/>
                <a:gd name="connsiteY10" fmla="*/ 310684 h 586063"/>
                <a:gd name="connsiteX11" fmla="*/ 7061 w 4268377"/>
                <a:gd name="connsiteY11" fmla="*/ 296562 h 586063"/>
                <a:gd name="connsiteX12" fmla="*/ 0 w 4268377"/>
                <a:gd name="connsiteY12" fmla="*/ 275379 h 586063"/>
                <a:gd name="connsiteX13" fmla="*/ 7061 w 4268377"/>
                <a:gd name="connsiteY13" fmla="*/ 243605 h 586063"/>
                <a:gd name="connsiteX14" fmla="*/ 28244 w 4268377"/>
                <a:gd name="connsiteY14" fmla="*/ 204769 h 586063"/>
                <a:gd name="connsiteX15" fmla="*/ 60018 w 4268377"/>
                <a:gd name="connsiteY15" fmla="*/ 180056 h 586063"/>
                <a:gd name="connsiteX16" fmla="*/ 84732 w 4268377"/>
                <a:gd name="connsiteY16" fmla="*/ 165934 h 586063"/>
                <a:gd name="connsiteX17" fmla="*/ 141220 w 4268377"/>
                <a:gd name="connsiteY17" fmla="*/ 148281 h 586063"/>
                <a:gd name="connsiteX18" fmla="*/ 208299 w 4268377"/>
                <a:gd name="connsiteY18" fmla="*/ 130629 h 586063"/>
                <a:gd name="connsiteX19" fmla="*/ 321276 w 4268377"/>
                <a:gd name="connsiteY19" fmla="*/ 120037 h 586063"/>
                <a:gd name="connsiteX20" fmla="*/ 416599 w 4268377"/>
                <a:gd name="connsiteY20" fmla="*/ 116507 h 586063"/>
                <a:gd name="connsiteX21" fmla="*/ 526045 w 4268377"/>
                <a:gd name="connsiteY21" fmla="*/ 134159 h 586063"/>
                <a:gd name="connsiteX22" fmla="*/ 727283 w 4268377"/>
                <a:gd name="connsiteY22" fmla="*/ 162403 h 586063"/>
                <a:gd name="connsiteX23" fmla="*/ 903808 w 4268377"/>
                <a:gd name="connsiteY23" fmla="*/ 180056 h 586063"/>
                <a:gd name="connsiteX24" fmla="*/ 1097986 w 4268377"/>
                <a:gd name="connsiteY24" fmla="*/ 190647 h 586063"/>
                <a:gd name="connsiteX25" fmla="*/ 1359243 w 4268377"/>
                <a:gd name="connsiteY25" fmla="*/ 201239 h 586063"/>
                <a:gd name="connsiteX26" fmla="*/ 1556951 w 4268377"/>
                <a:gd name="connsiteY26" fmla="*/ 208300 h 586063"/>
                <a:gd name="connsiteX27" fmla="*/ 1729946 w 4268377"/>
                <a:gd name="connsiteY27" fmla="*/ 218891 h 586063"/>
                <a:gd name="connsiteX28" fmla="*/ 1895879 w 4268377"/>
                <a:gd name="connsiteY28" fmla="*/ 233013 h 586063"/>
                <a:gd name="connsiteX29" fmla="*/ 2259521 w 4268377"/>
                <a:gd name="connsiteY29" fmla="*/ 243605 h 586063"/>
                <a:gd name="connsiteX30" fmla="*/ 2626693 w 4268377"/>
                <a:gd name="connsiteY30" fmla="*/ 254196 h 586063"/>
                <a:gd name="connsiteX31" fmla="*/ 3113903 w 4268377"/>
                <a:gd name="connsiteY31" fmla="*/ 250666 h 586063"/>
                <a:gd name="connsiteX32" fmla="*/ 3459892 w 4268377"/>
                <a:gd name="connsiteY32" fmla="*/ 254196 h 586063"/>
                <a:gd name="connsiteX33" fmla="*/ 3795289 w 4268377"/>
                <a:gd name="connsiteY33" fmla="*/ 250666 h 586063"/>
                <a:gd name="connsiteX34" fmla="*/ 3858838 w 4268377"/>
                <a:gd name="connsiteY34" fmla="*/ 247135 h 586063"/>
                <a:gd name="connsiteX35" fmla="*/ 3908266 w 4268377"/>
                <a:gd name="connsiteY35" fmla="*/ 240074 h 586063"/>
                <a:gd name="connsiteX36" fmla="*/ 3964754 w 4268377"/>
                <a:gd name="connsiteY36" fmla="*/ 225952 h 586063"/>
                <a:gd name="connsiteX37" fmla="*/ 4035364 w 4268377"/>
                <a:gd name="connsiteY37" fmla="*/ 194178 h 586063"/>
                <a:gd name="connsiteX38" fmla="*/ 4098913 w 4268377"/>
                <a:gd name="connsiteY38" fmla="*/ 148281 h 586063"/>
                <a:gd name="connsiteX39" fmla="*/ 4158931 w 4268377"/>
                <a:gd name="connsiteY39" fmla="*/ 88263 h 586063"/>
                <a:gd name="connsiteX40" fmla="*/ 4197767 w 4268377"/>
                <a:gd name="connsiteY40" fmla="*/ 35305 h 586063"/>
                <a:gd name="connsiteX41" fmla="*/ 4222480 w 4268377"/>
                <a:gd name="connsiteY41" fmla="*/ 7061 h 586063"/>
                <a:gd name="connsiteX42" fmla="*/ 4250724 w 4268377"/>
                <a:gd name="connsiteY42" fmla="*/ 0 h 586063"/>
                <a:gd name="connsiteX43" fmla="*/ 4261316 w 4268377"/>
                <a:gd name="connsiteY43" fmla="*/ 10592 h 586063"/>
                <a:gd name="connsiteX44" fmla="*/ 4268377 w 4268377"/>
                <a:gd name="connsiteY44" fmla="*/ 28244 h 586063"/>
                <a:gd name="connsiteX45" fmla="*/ 4268377 w 4268377"/>
                <a:gd name="connsiteY45" fmla="*/ 77671 h 586063"/>
                <a:gd name="connsiteX46" fmla="*/ 4250724 w 4268377"/>
                <a:gd name="connsiteY46" fmla="*/ 158873 h 586063"/>
                <a:gd name="connsiteX47" fmla="*/ 4226011 w 4268377"/>
                <a:gd name="connsiteY47" fmla="*/ 236544 h 586063"/>
                <a:gd name="connsiteX48" fmla="*/ 4194236 w 4268377"/>
                <a:gd name="connsiteY48" fmla="*/ 314215 h 586063"/>
                <a:gd name="connsiteX49" fmla="*/ 4144809 w 4268377"/>
                <a:gd name="connsiteY49" fmla="*/ 402477 h 586063"/>
                <a:gd name="connsiteX50" fmla="*/ 4088321 w 4268377"/>
                <a:gd name="connsiteY50" fmla="*/ 487209 h 586063"/>
                <a:gd name="connsiteX51" fmla="*/ 4024772 w 4268377"/>
                <a:gd name="connsiteY51" fmla="*/ 564880 h 586063"/>
                <a:gd name="connsiteX52" fmla="*/ 3996528 w 4268377"/>
                <a:gd name="connsiteY52" fmla="*/ 582533 h 586063"/>
                <a:gd name="connsiteX53" fmla="*/ 3964754 w 4268377"/>
                <a:gd name="connsiteY53" fmla="*/ 586063 h 586063"/>
                <a:gd name="connsiteX54" fmla="*/ 3929449 w 4268377"/>
                <a:gd name="connsiteY54" fmla="*/ 575472 h 586063"/>
                <a:gd name="connsiteX55" fmla="*/ 3887083 w 4268377"/>
                <a:gd name="connsiteY55" fmla="*/ 543697 h 586063"/>
                <a:gd name="connsiteX56" fmla="*/ 3834125 w 4268377"/>
                <a:gd name="connsiteY56" fmla="*/ 526045 h 586063"/>
                <a:gd name="connsiteX57" fmla="*/ 3745862 w 4268377"/>
                <a:gd name="connsiteY57" fmla="*/ 508392 h 586063"/>
                <a:gd name="connsiteX58" fmla="*/ 3678783 w 4268377"/>
                <a:gd name="connsiteY58" fmla="*/ 497801 h 586063"/>
                <a:gd name="connsiteX59" fmla="*/ 3590520 w 4268377"/>
                <a:gd name="connsiteY59" fmla="*/ 497801 h 586063"/>
                <a:gd name="connsiteX60" fmla="*/ 3452831 w 4268377"/>
                <a:gd name="connsiteY60" fmla="*/ 494270 h 586063"/>
                <a:gd name="connsiteX61" fmla="*/ 3170391 w 4268377"/>
                <a:gd name="connsiteY61" fmla="*/ 480148 h 586063"/>
                <a:gd name="connsiteX62" fmla="*/ 3018579 w 4268377"/>
                <a:gd name="connsiteY62" fmla="*/ 476618 h 586063"/>
                <a:gd name="connsiteX63" fmla="*/ 2513717 w 4268377"/>
                <a:gd name="connsiteY63" fmla="*/ 455435 h 586063"/>
                <a:gd name="connsiteX64" fmla="*/ 2206564 w 4268377"/>
                <a:gd name="connsiteY64" fmla="*/ 437782 h 586063"/>
                <a:gd name="connsiteX65" fmla="*/ 1835861 w 4268377"/>
                <a:gd name="connsiteY65" fmla="*/ 420130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268377" h="586063">
                  <a:moveTo>
                    <a:pt x="1835861" y="420130"/>
                  </a:moveTo>
                  <a:lnTo>
                    <a:pt x="1398079" y="409538"/>
                  </a:lnTo>
                  <a:lnTo>
                    <a:pt x="1034437" y="406008"/>
                  </a:lnTo>
                  <a:lnTo>
                    <a:pt x="656673" y="409538"/>
                  </a:lnTo>
                  <a:lnTo>
                    <a:pt x="427191" y="409538"/>
                  </a:lnTo>
                  <a:lnTo>
                    <a:pt x="349520" y="409538"/>
                  </a:lnTo>
                  <a:lnTo>
                    <a:pt x="257727" y="398947"/>
                  </a:lnTo>
                  <a:lnTo>
                    <a:pt x="172994" y="377764"/>
                  </a:lnTo>
                  <a:lnTo>
                    <a:pt x="88262" y="349520"/>
                  </a:lnTo>
                  <a:lnTo>
                    <a:pt x="35305" y="324806"/>
                  </a:lnTo>
                  <a:lnTo>
                    <a:pt x="14122" y="310684"/>
                  </a:lnTo>
                  <a:lnTo>
                    <a:pt x="7061" y="296562"/>
                  </a:lnTo>
                  <a:lnTo>
                    <a:pt x="0" y="275379"/>
                  </a:lnTo>
                  <a:lnTo>
                    <a:pt x="7061" y="243605"/>
                  </a:lnTo>
                  <a:lnTo>
                    <a:pt x="28244" y="204769"/>
                  </a:lnTo>
                  <a:lnTo>
                    <a:pt x="60018" y="180056"/>
                  </a:lnTo>
                  <a:lnTo>
                    <a:pt x="84732" y="165934"/>
                  </a:lnTo>
                  <a:lnTo>
                    <a:pt x="141220" y="148281"/>
                  </a:lnTo>
                  <a:lnTo>
                    <a:pt x="208299" y="130629"/>
                  </a:lnTo>
                  <a:lnTo>
                    <a:pt x="321276" y="120037"/>
                  </a:lnTo>
                  <a:lnTo>
                    <a:pt x="416599" y="116507"/>
                  </a:lnTo>
                  <a:lnTo>
                    <a:pt x="526045" y="134159"/>
                  </a:lnTo>
                  <a:lnTo>
                    <a:pt x="727283" y="162403"/>
                  </a:lnTo>
                  <a:lnTo>
                    <a:pt x="903808" y="180056"/>
                  </a:lnTo>
                  <a:lnTo>
                    <a:pt x="1097986" y="190647"/>
                  </a:lnTo>
                  <a:lnTo>
                    <a:pt x="1359243" y="201239"/>
                  </a:lnTo>
                  <a:lnTo>
                    <a:pt x="1556951" y="208300"/>
                  </a:lnTo>
                  <a:lnTo>
                    <a:pt x="1729946" y="218891"/>
                  </a:lnTo>
                  <a:lnTo>
                    <a:pt x="1895879" y="233013"/>
                  </a:lnTo>
                  <a:lnTo>
                    <a:pt x="2259521" y="243605"/>
                  </a:lnTo>
                  <a:lnTo>
                    <a:pt x="2626693" y="254196"/>
                  </a:lnTo>
                  <a:lnTo>
                    <a:pt x="3113903" y="250666"/>
                  </a:lnTo>
                  <a:lnTo>
                    <a:pt x="3459892" y="254196"/>
                  </a:lnTo>
                  <a:lnTo>
                    <a:pt x="3795289" y="250666"/>
                  </a:lnTo>
                  <a:lnTo>
                    <a:pt x="3858838" y="247135"/>
                  </a:lnTo>
                  <a:lnTo>
                    <a:pt x="3908266" y="240074"/>
                  </a:lnTo>
                  <a:lnTo>
                    <a:pt x="3964754" y="225952"/>
                  </a:lnTo>
                  <a:lnTo>
                    <a:pt x="4035364" y="194178"/>
                  </a:lnTo>
                  <a:lnTo>
                    <a:pt x="4098913" y="148281"/>
                  </a:lnTo>
                  <a:lnTo>
                    <a:pt x="4158931" y="88263"/>
                  </a:lnTo>
                  <a:lnTo>
                    <a:pt x="4197767" y="35305"/>
                  </a:lnTo>
                  <a:lnTo>
                    <a:pt x="4222480" y="7061"/>
                  </a:lnTo>
                  <a:lnTo>
                    <a:pt x="4250724" y="0"/>
                  </a:lnTo>
                  <a:lnTo>
                    <a:pt x="4261316" y="10592"/>
                  </a:lnTo>
                  <a:lnTo>
                    <a:pt x="4268377" y="28244"/>
                  </a:lnTo>
                  <a:lnTo>
                    <a:pt x="4268377" y="77671"/>
                  </a:lnTo>
                  <a:lnTo>
                    <a:pt x="4250724" y="158873"/>
                  </a:lnTo>
                  <a:lnTo>
                    <a:pt x="4226011" y="236544"/>
                  </a:lnTo>
                  <a:lnTo>
                    <a:pt x="4194236" y="314215"/>
                  </a:lnTo>
                  <a:lnTo>
                    <a:pt x="4144809" y="402477"/>
                  </a:lnTo>
                  <a:lnTo>
                    <a:pt x="4088321" y="487209"/>
                  </a:lnTo>
                  <a:lnTo>
                    <a:pt x="4024772" y="564880"/>
                  </a:lnTo>
                  <a:lnTo>
                    <a:pt x="3996528" y="582533"/>
                  </a:lnTo>
                  <a:lnTo>
                    <a:pt x="3964754" y="586063"/>
                  </a:lnTo>
                  <a:lnTo>
                    <a:pt x="3929449" y="575472"/>
                  </a:lnTo>
                  <a:lnTo>
                    <a:pt x="3887083" y="543697"/>
                  </a:lnTo>
                  <a:lnTo>
                    <a:pt x="3834125" y="526045"/>
                  </a:lnTo>
                  <a:lnTo>
                    <a:pt x="3745862" y="508392"/>
                  </a:lnTo>
                  <a:lnTo>
                    <a:pt x="3678783" y="497801"/>
                  </a:lnTo>
                  <a:lnTo>
                    <a:pt x="3590520" y="497801"/>
                  </a:lnTo>
                  <a:lnTo>
                    <a:pt x="3452831" y="494270"/>
                  </a:lnTo>
                  <a:lnTo>
                    <a:pt x="3170391" y="480148"/>
                  </a:lnTo>
                  <a:lnTo>
                    <a:pt x="3018579" y="476618"/>
                  </a:lnTo>
                  <a:lnTo>
                    <a:pt x="2513717" y="455435"/>
                  </a:lnTo>
                  <a:lnTo>
                    <a:pt x="2206564" y="437782"/>
                  </a:lnTo>
                  <a:lnTo>
                    <a:pt x="1835861" y="420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B8CD4857-A8A4-453C-AB29-E4D9F97B806E}"/>
                </a:ext>
              </a:extLst>
            </p:cNvPr>
            <p:cNvSpPr/>
            <p:nvPr/>
          </p:nvSpPr>
          <p:spPr>
            <a:xfrm rot="16200000">
              <a:off x="3348040" y="3130550"/>
              <a:ext cx="2062162" cy="1306512"/>
            </a:xfrm>
            <a:custGeom>
              <a:avLst/>
              <a:gdLst>
                <a:gd name="connsiteX0" fmla="*/ 1323975 w 2062162"/>
                <a:gd name="connsiteY0" fmla="*/ 835819 h 1307307"/>
                <a:gd name="connsiteX1" fmla="*/ 1581150 w 2062162"/>
                <a:gd name="connsiteY1" fmla="*/ 969169 h 1307307"/>
                <a:gd name="connsiteX2" fmla="*/ 1778793 w 2062162"/>
                <a:gd name="connsiteY2" fmla="*/ 1062038 h 1307307"/>
                <a:gd name="connsiteX3" fmla="*/ 2043112 w 2062162"/>
                <a:gd name="connsiteY3" fmla="*/ 1171575 h 1307307"/>
                <a:gd name="connsiteX4" fmla="*/ 2062162 w 2062162"/>
                <a:gd name="connsiteY4" fmla="*/ 1307307 h 1307307"/>
                <a:gd name="connsiteX5" fmla="*/ 1690687 w 2062162"/>
                <a:gd name="connsiteY5" fmla="*/ 1269207 h 1307307"/>
                <a:gd name="connsiteX6" fmla="*/ 1547812 w 2062162"/>
                <a:gd name="connsiteY6" fmla="*/ 1193007 h 1307307"/>
                <a:gd name="connsiteX7" fmla="*/ 1259681 w 2062162"/>
                <a:gd name="connsiteY7" fmla="*/ 1021557 h 1307307"/>
                <a:gd name="connsiteX8" fmla="*/ 1014412 w 2062162"/>
                <a:gd name="connsiteY8" fmla="*/ 864394 h 1307307"/>
                <a:gd name="connsiteX9" fmla="*/ 866775 w 2062162"/>
                <a:gd name="connsiteY9" fmla="*/ 769144 h 1307307"/>
                <a:gd name="connsiteX10" fmla="*/ 642937 w 2062162"/>
                <a:gd name="connsiteY10" fmla="*/ 607219 h 1307307"/>
                <a:gd name="connsiteX11" fmla="*/ 509587 w 2062162"/>
                <a:gd name="connsiteY11" fmla="*/ 502444 h 1307307"/>
                <a:gd name="connsiteX12" fmla="*/ 364331 w 2062162"/>
                <a:gd name="connsiteY12" fmla="*/ 383382 h 1307307"/>
                <a:gd name="connsiteX13" fmla="*/ 219075 w 2062162"/>
                <a:gd name="connsiteY13" fmla="*/ 257175 h 1307307"/>
                <a:gd name="connsiteX14" fmla="*/ 95250 w 2062162"/>
                <a:gd name="connsiteY14" fmla="*/ 145257 h 1307307"/>
                <a:gd name="connsiteX15" fmla="*/ 26193 w 2062162"/>
                <a:gd name="connsiteY15" fmla="*/ 80963 h 1307307"/>
                <a:gd name="connsiteX16" fmla="*/ 9525 w 2062162"/>
                <a:gd name="connsiteY16" fmla="*/ 59532 h 1307307"/>
                <a:gd name="connsiteX17" fmla="*/ 0 w 2062162"/>
                <a:gd name="connsiteY17" fmla="*/ 38100 h 1307307"/>
                <a:gd name="connsiteX18" fmla="*/ 0 w 2062162"/>
                <a:gd name="connsiteY18" fmla="*/ 19050 h 1307307"/>
                <a:gd name="connsiteX19" fmla="*/ 2381 w 2062162"/>
                <a:gd name="connsiteY19" fmla="*/ 9525 h 1307307"/>
                <a:gd name="connsiteX20" fmla="*/ 16668 w 2062162"/>
                <a:gd name="connsiteY20" fmla="*/ 0 h 1307307"/>
                <a:gd name="connsiteX21" fmla="*/ 38100 w 2062162"/>
                <a:gd name="connsiteY21" fmla="*/ 2382 h 1307307"/>
                <a:gd name="connsiteX22" fmla="*/ 88106 w 2062162"/>
                <a:gd name="connsiteY22" fmla="*/ 35719 h 1307307"/>
                <a:gd name="connsiteX23" fmla="*/ 254793 w 2062162"/>
                <a:gd name="connsiteY23" fmla="*/ 164307 h 1307307"/>
                <a:gd name="connsiteX24" fmla="*/ 419100 w 2062162"/>
                <a:gd name="connsiteY24" fmla="*/ 280988 h 1307307"/>
                <a:gd name="connsiteX25" fmla="*/ 592931 w 2062162"/>
                <a:gd name="connsiteY25" fmla="*/ 397669 h 1307307"/>
                <a:gd name="connsiteX26" fmla="*/ 740568 w 2062162"/>
                <a:gd name="connsiteY26" fmla="*/ 497682 h 1307307"/>
                <a:gd name="connsiteX27" fmla="*/ 914400 w 2062162"/>
                <a:gd name="connsiteY27" fmla="*/ 602457 h 1307307"/>
                <a:gd name="connsiteX28" fmla="*/ 1081087 w 2062162"/>
                <a:gd name="connsiteY28" fmla="*/ 702469 h 1307307"/>
                <a:gd name="connsiteX29" fmla="*/ 1323975 w 2062162"/>
                <a:gd name="connsiteY29" fmla="*/ 835819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62162" h="1307307">
                  <a:moveTo>
                    <a:pt x="1323975" y="835819"/>
                  </a:moveTo>
                  <a:lnTo>
                    <a:pt x="1581150" y="969169"/>
                  </a:lnTo>
                  <a:lnTo>
                    <a:pt x="1778793" y="1062038"/>
                  </a:lnTo>
                  <a:lnTo>
                    <a:pt x="2043112" y="1171575"/>
                  </a:lnTo>
                  <a:lnTo>
                    <a:pt x="2062162" y="1307307"/>
                  </a:lnTo>
                  <a:lnTo>
                    <a:pt x="1690687" y="1269207"/>
                  </a:lnTo>
                  <a:lnTo>
                    <a:pt x="1547812" y="1193007"/>
                  </a:lnTo>
                  <a:lnTo>
                    <a:pt x="1259681" y="1021557"/>
                  </a:lnTo>
                  <a:lnTo>
                    <a:pt x="1014412" y="864394"/>
                  </a:lnTo>
                  <a:lnTo>
                    <a:pt x="866775" y="769144"/>
                  </a:lnTo>
                  <a:lnTo>
                    <a:pt x="642937" y="607219"/>
                  </a:lnTo>
                  <a:lnTo>
                    <a:pt x="509587" y="502444"/>
                  </a:lnTo>
                  <a:lnTo>
                    <a:pt x="364331" y="383382"/>
                  </a:lnTo>
                  <a:lnTo>
                    <a:pt x="219075" y="257175"/>
                  </a:lnTo>
                  <a:lnTo>
                    <a:pt x="95250" y="145257"/>
                  </a:lnTo>
                  <a:lnTo>
                    <a:pt x="26193" y="80963"/>
                  </a:lnTo>
                  <a:lnTo>
                    <a:pt x="9525" y="5953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8100" y="2382"/>
                  </a:lnTo>
                  <a:lnTo>
                    <a:pt x="88106" y="35719"/>
                  </a:lnTo>
                  <a:lnTo>
                    <a:pt x="254793" y="164307"/>
                  </a:lnTo>
                  <a:lnTo>
                    <a:pt x="419100" y="280988"/>
                  </a:lnTo>
                  <a:lnTo>
                    <a:pt x="592931" y="397669"/>
                  </a:lnTo>
                  <a:lnTo>
                    <a:pt x="740568" y="497682"/>
                  </a:lnTo>
                  <a:lnTo>
                    <a:pt x="914400" y="602457"/>
                  </a:lnTo>
                  <a:lnTo>
                    <a:pt x="1081087" y="702469"/>
                  </a:lnTo>
                  <a:lnTo>
                    <a:pt x="1323975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DF8EFC7F-4828-458D-978D-F2D7181433FD}"/>
                </a:ext>
              </a:extLst>
            </p:cNvPr>
            <p:cNvSpPr/>
            <p:nvPr/>
          </p:nvSpPr>
          <p:spPr>
            <a:xfrm>
              <a:off x="5080002" y="3270251"/>
              <a:ext cx="630238" cy="536575"/>
            </a:xfrm>
            <a:custGeom>
              <a:avLst/>
              <a:gdLst>
                <a:gd name="connsiteX0" fmla="*/ 164307 w 631032"/>
                <a:gd name="connsiteY0" fmla="*/ 140494 h 538162"/>
                <a:gd name="connsiteX1" fmla="*/ 2382 w 631032"/>
                <a:gd name="connsiteY1" fmla="*/ 35719 h 538162"/>
                <a:gd name="connsiteX2" fmla="*/ 0 w 631032"/>
                <a:gd name="connsiteY2" fmla="*/ 0 h 538162"/>
                <a:gd name="connsiteX3" fmla="*/ 119063 w 631032"/>
                <a:gd name="connsiteY3" fmla="*/ 9525 h 538162"/>
                <a:gd name="connsiteX4" fmla="*/ 171450 w 631032"/>
                <a:gd name="connsiteY4" fmla="*/ 16669 h 538162"/>
                <a:gd name="connsiteX5" fmla="*/ 247650 w 631032"/>
                <a:gd name="connsiteY5" fmla="*/ 30956 h 538162"/>
                <a:gd name="connsiteX6" fmla="*/ 307182 w 631032"/>
                <a:gd name="connsiteY6" fmla="*/ 45244 h 538162"/>
                <a:gd name="connsiteX7" fmla="*/ 357188 w 631032"/>
                <a:gd name="connsiteY7" fmla="*/ 59531 h 538162"/>
                <a:gd name="connsiteX8" fmla="*/ 411957 w 631032"/>
                <a:gd name="connsiteY8" fmla="*/ 78581 h 538162"/>
                <a:gd name="connsiteX9" fmla="*/ 454819 w 631032"/>
                <a:gd name="connsiteY9" fmla="*/ 97631 h 538162"/>
                <a:gd name="connsiteX10" fmla="*/ 473869 w 631032"/>
                <a:gd name="connsiteY10" fmla="*/ 111919 h 538162"/>
                <a:gd name="connsiteX11" fmla="*/ 502444 w 631032"/>
                <a:gd name="connsiteY11" fmla="*/ 145256 h 538162"/>
                <a:gd name="connsiteX12" fmla="*/ 535782 w 631032"/>
                <a:gd name="connsiteY12" fmla="*/ 192881 h 538162"/>
                <a:gd name="connsiteX13" fmla="*/ 552450 w 631032"/>
                <a:gd name="connsiteY13" fmla="*/ 221456 h 538162"/>
                <a:gd name="connsiteX14" fmla="*/ 576263 w 631032"/>
                <a:gd name="connsiteY14" fmla="*/ 269081 h 538162"/>
                <a:gd name="connsiteX15" fmla="*/ 597694 w 631032"/>
                <a:gd name="connsiteY15" fmla="*/ 326231 h 538162"/>
                <a:gd name="connsiteX16" fmla="*/ 621507 w 631032"/>
                <a:gd name="connsiteY16" fmla="*/ 392906 h 538162"/>
                <a:gd name="connsiteX17" fmla="*/ 631032 w 631032"/>
                <a:gd name="connsiteY17" fmla="*/ 435769 h 538162"/>
                <a:gd name="connsiteX18" fmla="*/ 621507 w 631032"/>
                <a:gd name="connsiteY18" fmla="*/ 476250 h 538162"/>
                <a:gd name="connsiteX19" fmla="*/ 604838 w 631032"/>
                <a:gd name="connsiteY19" fmla="*/ 511969 h 538162"/>
                <a:gd name="connsiteX20" fmla="*/ 585788 w 631032"/>
                <a:gd name="connsiteY20" fmla="*/ 528637 h 538162"/>
                <a:gd name="connsiteX21" fmla="*/ 559594 w 631032"/>
                <a:gd name="connsiteY21" fmla="*/ 538162 h 538162"/>
                <a:gd name="connsiteX22" fmla="*/ 514350 w 631032"/>
                <a:gd name="connsiteY22" fmla="*/ 531019 h 538162"/>
                <a:gd name="connsiteX23" fmla="*/ 473869 w 631032"/>
                <a:gd name="connsiteY23" fmla="*/ 516731 h 538162"/>
                <a:gd name="connsiteX24" fmla="*/ 433388 w 631032"/>
                <a:gd name="connsiteY24" fmla="*/ 492919 h 538162"/>
                <a:gd name="connsiteX25" fmla="*/ 411957 w 631032"/>
                <a:gd name="connsiteY25" fmla="*/ 471487 h 538162"/>
                <a:gd name="connsiteX26" fmla="*/ 381000 w 631032"/>
                <a:gd name="connsiteY26" fmla="*/ 433387 h 538162"/>
                <a:gd name="connsiteX27" fmla="*/ 359569 w 631032"/>
                <a:gd name="connsiteY27" fmla="*/ 392906 h 538162"/>
                <a:gd name="connsiteX28" fmla="*/ 338138 w 631032"/>
                <a:gd name="connsiteY28" fmla="*/ 340519 h 538162"/>
                <a:gd name="connsiteX29" fmla="*/ 307182 w 631032"/>
                <a:gd name="connsiteY29" fmla="*/ 290512 h 538162"/>
                <a:gd name="connsiteX30" fmla="*/ 254794 w 631032"/>
                <a:gd name="connsiteY30" fmla="*/ 226219 h 538162"/>
                <a:gd name="connsiteX31" fmla="*/ 204788 w 631032"/>
                <a:gd name="connsiteY31" fmla="*/ 176212 h 538162"/>
                <a:gd name="connsiteX32" fmla="*/ 164307 w 631032"/>
                <a:gd name="connsiteY32" fmla="*/ 1404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1032" h="538162">
                  <a:moveTo>
                    <a:pt x="164307" y="140494"/>
                  </a:moveTo>
                  <a:lnTo>
                    <a:pt x="2382" y="35719"/>
                  </a:lnTo>
                  <a:lnTo>
                    <a:pt x="0" y="0"/>
                  </a:lnTo>
                  <a:lnTo>
                    <a:pt x="119063" y="9525"/>
                  </a:lnTo>
                  <a:lnTo>
                    <a:pt x="171450" y="16669"/>
                  </a:lnTo>
                  <a:lnTo>
                    <a:pt x="247650" y="30956"/>
                  </a:lnTo>
                  <a:lnTo>
                    <a:pt x="307182" y="45244"/>
                  </a:lnTo>
                  <a:lnTo>
                    <a:pt x="357188" y="59531"/>
                  </a:lnTo>
                  <a:lnTo>
                    <a:pt x="411957" y="78581"/>
                  </a:lnTo>
                  <a:lnTo>
                    <a:pt x="454819" y="97631"/>
                  </a:lnTo>
                  <a:lnTo>
                    <a:pt x="473869" y="111919"/>
                  </a:lnTo>
                  <a:lnTo>
                    <a:pt x="502444" y="145256"/>
                  </a:lnTo>
                  <a:lnTo>
                    <a:pt x="535782" y="192881"/>
                  </a:lnTo>
                  <a:lnTo>
                    <a:pt x="552450" y="221456"/>
                  </a:lnTo>
                  <a:lnTo>
                    <a:pt x="576263" y="269081"/>
                  </a:lnTo>
                  <a:lnTo>
                    <a:pt x="597694" y="326231"/>
                  </a:lnTo>
                  <a:lnTo>
                    <a:pt x="621507" y="392906"/>
                  </a:lnTo>
                  <a:lnTo>
                    <a:pt x="631032" y="435769"/>
                  </a:lnTo>
                  <a:lnTo>
                    <a:pt x="621507" y="476250"/>
                  </a:lnTo>
                  <a:lnTo>
                    <a:pt x="604838" y="511969"/>
                  </a:lnTo>
                  <a:lnTo>
                    <a:pt x="585788" y="528637"/>
                  </a:lnTo>
                  <a:lnTo>
                    <a:pt x="559594" y="538162"/>
                  </a:lnTo>
                  <a:lnTo>
                    <a:pt x="514350" y="531019"/>
                  </a:lnTo>
                  <a:lnTo>
                    <a:pt x="473869" y="516731"/>
                  </a:lnTo>
                  <a:lnTo>
                    <a:pt x="433388" y="492919"/>
                  </a:lnTo>
                  <a:lnTo>
                    <a:pt x="411957" y="471487"/>
                  </a:lnTo>
                  <a:lnTo>
                    <a:pt x="381000" y="433387"/>
                  </a:lnTo>
                  <a:lnTo>
                    <a:pt x="359569" y="392906"/>
                  </a:lnTo>
                  <a:lnTo>
                    <a:pt x="338138" y="340519"/>
                  </a:lnTo>
                  <a:lnTo>
                    <a:pt x="307182" y="290512"/>
                  </a:lnTo>
                  <a:lnTo>
                    <a:pt x="254794" y="226219"/>
                  </a:lnTo>
                  <a:lnTo>
                    <a:pt x="204788" y="176212"/>
                  </a:lnTo>
                  <a:lnTo>
                    <a:pt x="164307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5B908E79-0743-4366-B4D4-73BD18207BA0}"/>
                </a:ext>
              </a:extLst>
            </p:cNvPr>
            <p:cNvSpPr/>
            <p:nvPr/>
          </p:nvSpPr>
          <p:spPr>
            <a:xfrm rot="16200000">
              <a:off x="5885659" y="2194719"/>
              <a:ext cx="2036762" cy="581025"/>
            </a:xfrm>
            <a:custGeom>
              <a:avLst/>
              <a:gdLst>
                <a:gd name="connsiteX0" fmla="*/ 421482 w 2035969"/>
                <a:gd name="connsiteY0" fmla="*/ 490537 h 581025"/>
                <a:gd name="connsiteX1" fmla="*/ 59532 w 2035969"/>
                <a:gd name="connsiteY1" fmla="*/ 481012 h 581025"/>
                <a:gd name="connsiteX2" fmla="*/ 0 w 2035969"/>
                <a:gd name="connsiteY2" fmla="*/ 257175 h 581025"/>
                <a:gd name="connsiteX3" fmla="*/ 400050 w 2035969"/>
                <a:gd name="connsiteY3" fmla="*/ 254793 h 581025"/>
                <a:gd name="connsiteX4" fmla="*/ 702469 w 2035969"/>
                <a:gd name="connsiteY4" fmla="*/ 257175 h 581025"/>
                <a:gd name="connsiteX5" fmla="*/ 878682 w 2035969"/>
                <a:gd name="connsiteY5" fmla="*/ 259556 h 581025"/>
                <a:gd name="connsiteX6" fmla="*/ 1188244 w 2035969"/>
                <a:gd name="connsiteY6" fmla="*/ 259556 h 581025"/>
                <a:gd name="connsiteX7" fmla="*/ 1524000 w 2035969"/>
                <a:gd name="connsiteY7" fmla="*/ 259556 h 581025"/>
                <a:gd name="connsiteX8" fmla="*/ 1588294 w 2035969"/>
                <a:gd name="connsiteY8" fmla="*/ 257175 h 581025"/>
                <a:gd name="connsiteX9" fmla="*/ 1650207 w 2035969"/>
                <a:gd name="connsiteY9" fmla="*/ 252412 h 581025"/>
                <a:gd name="connsiteX10" fmla="*/ 1700213 w 2035969"/>
                <a:gd name="connsiteY10" fmla="*/ 242887 h 581025"/>
                <a:gd name="connsiteX11" fmla="*/ 1752600 w 2035969"/>
                <a:gd name="connsiteY11" fmla="*/ 226218 h 581025"/>
                <a:gd name="connsiteX12" fmla="*/ 1814513 w 2035969"/>
                <a:gd name="connsiteY12" fmla="*/ 197643 h 581025"/>
                <a:gd name="connsiteX13" fmla="*/ 1859757 w 2035969"/>
                <a:gd name="connsiteY13" fmla="*/ 164306 h 581025"/>
                <a:gd name="connsiteX14" fmla="*/ 1905000 w 2035969"/>
                <a:gd name="connsiteY14" fmla="*/ 123825 h 581025"/>
                <a:gd name="connsiteX15" fmla="*/ 1940719 w 2035969"/>
                <a:gd name="connsiteY15" fmla="*/ 78581 h 581025"/>
                <a:gd name="connsiteX16" fmla="*/ 1962150 w 2035969"/>
                <a:gd name="connsiteY16" fmla="*/ 42862 h 581025"/>
                <a:gd name="connsiteX17" fmla="*/ 1976438 w 2035969"/>
                <a:gd name="connsiteY17" fmla="*/ 21431 h 581025"/>
                <a:gd name="connsiteX18" fmla="*/ 1993107 w 2035969"/>
                <a:gd name="connsiteY18" fmla="*/ 7143 h 581025"/>
                <a:gd name="connsiteX19" fmla="*/ 2012157 w 2035969"/>
                <a:gd name="connsiteY19" fmla="*/ 0 h 581025"/>
                <a:gd name="connsiteX20" fmla="*/ 2024063 w 2035969"/>
                <a:gd name="connsiteY20" fmla="*/ 4762 h 581025"/>
                <a:gd name="connsiteX21" fmla="*/ 2031207 w 2035969"/>
                <a:gd name="connsiteY21" fmla="*/ 14287 h 581025"/>
                <a:gd name="connsiteX22" fmla="*/ 2035969 w 2035969"/>
                <a:gd name="connsiteY22" fmla="*/ 35718 h 581025"/>
                <a:gd name="connsiteX23" fmla="*/ 2035969 w 2035969"/>
                <a:gd name="connsiteY23" fmla="*/ 64293 h 581025"/>
                <a:gd name="connsiteX24" fmla="*/ 2028825 w 2035969"/>
                <a:gd name="connsiteY24" fmla="*/ 109537 h 581025"/>
                <a:gd name="connsiteX25" fmla="*/ 2014538 w 2035969"/>
                <a:gd name="connsiteY25" fmla="*/ 157162 h 581025"/>
                <a:gd name="connsiteX26" fmla="*/ 1990725 w 2035969"/>
                <a:gd name="connsiteY26" fmla="*/ 223837 h 581025"/>
                <a:gd name="connsiteX27" fmla="*/ 1950244 w 2035969"/>
                <a:gd name="connsiteY27" fmla="*/ 330993 h 581025"/>
                <a:gd name="connsiteX28" fmla="*/ 1912144 w 2035969"/>
                <a:gd name="connsiteY28" fmla="*/ 409575 h 581025"/>
                <a:gd name="connsiteX29" fmla="*/ 1885950 w 2035969"/>
                <a:gd name="connsiteY29" fmla="*/ 461962 h 581025"/>
                <a:gd name="connsiteX30" fmla="*/ 1852613 w 2035969"/>
                <a:gd name="connsiteY30" fmla="*/ 504825 h 581025"/>
                <a:gd name="connsiteX31" fmla="*/ 1814513 w 2035969"/>
                <a:gd name="connsiteY31" fmla="*/ 545306 h 581025"/>
                <a:gd name="connsiteX32" fmla="*/ 1783557 w 2035969"/>
                <a:gd name="connsiteY32" fmla="*/ 571500 h 581025"/>
                <a:gd name="connsiteX33" fmla="*/ 1766888 w 2035969"/>
                <a:gd name="connsiteY33" fmla="*/ 578643 h 581025"/>
                <a:gd name="connsiteX34" fmla="*/ 1743075 w 2035969"/>
                <a:gd name="connsiteY34" fmla="*/ 581025 h 581025"/>
                <a:gd name="connsiteX35" fmla="*/ 1719263 w 2035969"/>
                <a:gd name="connsiteY35" fmla="*/ 573881 h 581025"/>
                <a:gd name="connsiteX36" fmla="*/ 1690688 w 2035969"/>
                <a:gd name="connsiteY36" fmla="*/ 557212 h 581025"/>
                <a:gd name="connsiteX37" fmla="*/ 1659732 w 2035969"/>
                <a:gd name="connsiteY37" fmla="*/ 540543 h 581025"/>
                <a:gd name="connsiteX38" fmla="*/ 1626394 w 2035969"/>
                <a:gd name="connsiteY38" fmla="*/ 531018 h 581025"/>
                <a:gd name="connsiteX39" fmla="*/ 1578769 w 2035969"/>
                <a:gd name="connsiteY39" fmla="*/ 521493 h 581025"/>
                <a:gd name="connsiteX40" fmla="*/ 1524000 w 2035969"/>
                <a:gd name="connsiteY40" fmla="*/ 519112 h 581025"/>
                <a:gd name="connsiteX41" fmla="*/ 1483519 w 2035969"/>
                <a:gd name="connsiteY41" fmla="*/ 523875 h 581025"/>
                <a:gd name="connsiteX42" fmla="*/ 909638 w 2035969"/>
                <a:gd name="connsiteY42" fmla="*/ 500062 h 581025"/>
                <a:gd name="connsiteX43" fmla="*/ 762000 w 2035969"/>
                <a:gd name="connsiteY43" fmla="*/ 504825 h 581025"/>
                <a:gd name="connsiteX44" fmla="*/ 421482 w 2035969"/>
                <a:gd name="connsiteY44" fmla="*/ 49053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5969" h="581025">
                  <a:moveTo>
                    <a:pt x="421482" y="490537"/>
                  </a:moveTo>
                  <a:lnTo>
                    <a:pt x="59532" y="481012"/>
                  </a:lnTo>
                  <a:lnTo>
                    <a:pt x="0" y="257175"/>
                  </a:lnTo>
                  <a:lnTo>
                    <a:pt x="400050" y="254793"/>
                  </a:lnTo>
                  <a:lnTo>
                    <a:pt x="702469" y="257175"/>
                  </a:lnTo>
                  <a:lnTo>
                    <a:pt x="878682" y="259556"/>
                  </a:lnTo>
                  <a:lnTo>
                    <a:pt x="1188244" y="259556"/>
                  </a:lnTo>
                  <a:lnTo>
                    <a:pt x="1524000" y="259556"/>
                  </a:lnTo>
                  <a:lnTo>
                    <a:pt x="1588294" y="257175"/>
                  </a:lnTo>
                  <a:lnTo>
                    <a:pt x="1650207" y="252412"/>
                  </a:lnTo>
                  <a:lnTo>
                    <a:pt x="1700213" y="242887"/>
                  </a:lnTo>
                  <a:lnTo>
                    <a:pt x="1752600" y="226218"/>
                  </a:lnTo>
                  <a:lnTo>
                    <a:pt x="1814513" y="197643"/>
                  </a:lnTo>
                  <a:lnTo>
                    <a:pt x="1859757" y="164306"/>
                  </a:lnTo>
                  <a:lnTo>
                    <a:pt x="1905000" y="123825"/>
                  </a:lnTo>
                  <a:lnTo>
                    <a:pt x="1940719" y="78581"/>
                  </a:lnTo>
                  <a:lnTo>
                    <a:pt x="1962150" y="42862"/>
                  </a:lnTo>
                  <a:lnTo>
                    <a:pt x="1976438" y="21431"/>
                  </a:lnTo>
                  <a:lnTo>
                    <a:pt x="1993107" y="7143"/>
                  </a:lnTo>
                  <a:lnTo>
                    <a:pt x="2012157" y="0"/>
                  </a:lnTo>
                  <a:lnTo>
                    <a:pt x="2024063" y="4762"/>
                  </a:lnTo>
                  <a:lnTo>
                    <a:pt x="2031207" y="14287"/>
                  </a:lnTo>
                  <a:lnTo>
                    <a:pt x="2035969" y="35718"/>
                  </a:lnTo>
                  <a:lnTo>
                    <a:pt x="2035969" y="64293"/>
                  </a:lnTo>
                  <a:lnTo>
                    <a:pt x="2028825" y="109537"/>
                  </a:lnTo>
                  <a:lnTo>
                    <a:pt x="2014538" y="157162"/>
                  </a:lnTo>
                  <a:lnTo>
                    <a:pt x="1990725" y="223837"/>
                  </a:lnTo>
                  <a:lnTo>
                    <a:pt x="1950244" y="330993"/>
                  </a:lnTo>
                  <a:lnTo>
                    <a:pt x="1912144" y="409575"/>
                  </a:lnTo>
                  <a:lnTo>
                    <a:pt x="1885950" y="461962"/>
                  </a:lnTo>
                  <a:lnTo>
                    <a:pt x="1852613" y="504825"/>
                  </a:lnTo>
                  <a:lnTo>
                    <a:pt x="1814513" y="545306"/>
                  </a:lnTo>
                  <a:lnTo>
                    <a:pt x="1783557" y="571500"/>
                  </a:lnTo>
                  <a:lnTo>
                    <a:pt x="1766888" y="578643"/>
                  </a:lnTo>
                  <a:lnTo>
                    <a:pt x="1743075" y="581025"/>
                  </a:lnTo>
                  <a:lnTo>
                    <a:pt x="1719263" y="573881"/>
                  </a:lnTo>
                  <a:lnTo>
                    <a:pt x="1690688" y="557212"/>
                  </a:lnTo>
                  <a:lnTo>
                    <a:pt x="1659732" y="540543"/>
                  </a:lnTo>
                  <a:lnTo>
                    <a:pt x="1626394" y="531018"/>
                  </a:lnTo>
                  <a:lnTo>
                    <a:pt x="1578769" y="521493"/>
                  </a:lnTo>
                  <a:lnTo>
                    <a:pt x="1524000" y="519112"/>
                  </a:lnTo>
                  <a:lnTo>
                    <a:pt x="1483519" y="523875"/>
                  </a:lnTo>
                  <a:lnTo>
                    <a:pt x="909638" y="500062"/>
                  </a:lnTo>
                  <a:lnTo>
                    <a:pt x="762000" y="504825"/>
                  </a:lnTo>
                  <a:lnTo>
                    <a:pt x="421482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1BAE7D70-6C0B-4700-AA0F-044264882559}"/>
                </a:ext>
              </a:extLst>
            </p:cNvPr>
            <p:cNvSpPr/>
            <p:nvPr/>
          </p:nvSpPr>
          <p:spPr>
            <a:xfrm>
              <a:off x="5956302" y="3276601"/>
              <a:ext cx="1914525" cy="549275"/>
            </a:xfrm>
            <a:custGeom>
              <a:avLst/>
              <a:gdLst>
                <a:gd name="connsiteX0" fmla="*/ 1169194 w 1914525"/>
                <a:gd name="connsiteY0" fmla="*/ 273843 h 550068"/>
                <a:gd name="connsiteX1" fmla="*/ 957263 w 1914525"/>
                <a:gd name="connsiteY1" fmla="*/ 323850 h 550068"/>
                <a:gd name="connsiteX2" fmla="*/ 816769 w 1914525"/>
                <a:gd name="connsiteY2" fmla="*/ 364331 h 550068"/>
                <a:gd name="connsiteX3" fmla="*/ 709613 w 1914525"/>
                <a:gd name="connsiteY3" fmla="*/ 402431 h 550068"/>
                <a:gd name="connsiteX4" fmla="*/ 619125 w 1914525"/>
                <a:gd name="connsiteY4" fmla="*/ 435768 h 550068"/>
                <a:gd name="connsiteX5" fmla="*/ 528638 w 1914525"/>
                <a:gd name="connsiteY5" fmla="*/ 473868 h 550068"/>
                <a:gd name="connsiteX6" fmla="*/ 423863 w 1914525"/>
                <a:gd name="connsiteY6" fmla="*/ 528637 h 550068"/>
                <a:gd name="connsiteX7" fmla="*/ 392907 w 1914525"/>
                <a:gd name="connsiteY7" fmla="*/ 540543 h 550068"/>
                <a:gd name="connsiteX8" fmla="*/ 366713 w 1914525"/>
                <a:gd name="connsiteY8" fmla="*/ 547687 h 550068"/>
                <a:gd name="connsiteX9" fmla="*/ 345282 w 1914525"/>
                <a:gd name="connsiteY9" fmla="*/ 550068 h 550068"/>
                <a:gd name="connsiteX10" fmla="*/ 307182 w 1914525"/>
                <a:gd name="connsiteY10" fmla="*/ 550068 h 550068"/>
                <a:gd name="connsiteX11" fmla="*/ 271463 w 1914525"/>
                <a:gd name="connsiteY11" fmla="*/ 542925 h 550068"/>
                <a:gd name="connsiteX12" fmla="*/ 235744 w 1914525"/>
                <a:gd name="connsiteY12" fmla="*/ 523875 h 550068"/>
                <a:gd name="connsiteX13" fmla="*/ 185738 w 1914525"/>
                <a:gd name="connsiteY13" fmla="*/ 492918 h 550068"/>
                <a:gd name="connsiteX14" fmla="*/ 104775 w 1914525"/>
                <a:gd name="connsiteY14" fmla="*/ 428625 h 550068"/>
                <a:gd name="connsiteX15" fmla="*/ 64294 w 1914525"/>
                <a:gd name="connsiteY15" fmla="*/ 392906 h 550068"/>
                <a:gd name="connsiteX16" fmla="*/ 30957 w 1914525"/>
                <a:gd name="connsiteY16" fmla="*/ 352425 h 550068"/>
                <a:gd name="connsiteX17" fmla="*/ 14288 w 1914525"/>
                <a:gd name="connsiteY17" fmla="*/ 326231 h 550068"/>
                <a:gd name="connsiteX18" fmla="*/ 2382 w 1914525"/>
                <a:gd name="connsiteY18" fmla="*/ 292893 h 550068"/>
                <a:gd name="connsiteX19" fmla="*/ 0 w 1914525"/>
                <a:gd name="connsiteY19" fmla="*/ 266700 h 550068"/>
                <a:gd name="connsiteX20" fmla="*/ 2382 w 1914525"/>
                <a:gd name="connsiteY20" fmla="*/ 242887 h 550068"/>
                <a:gd name="connsiteX21" fmla="*/ 7144 w 1914525"/>
                <a:gd name="connsiteY21" fmla="*/ 221456 h 550068"/>
                <a:gd name="connsiteX22" fmla="*/ 19050 w 1914525"/>
                <a:gd name="connsiteY22" fmla="*/ 214312 h 550068"/>
                <a:gd name="connsiteX23" fmla="*/ 30957 w 1914525"/>
                <a:gd name="connsiteY23" fmla="*/ 216693 h 550068"/>
                <a:gd name="connsiteX24" fmla="*/ 64294 w 1914525"/>
                <a:gd name="connsiteY24" fmla="*/ 250031 h 550068"/>
                <a:gd name="connsiteX25" fmla="*/ 100013 w 1914525"/>
                <a:gd name="connsiteY25" fmla="*/ 278606 h 550068"/>
                <a:gd name="connsiteX26" fmla="*/ 130969 w 1914525"/>
                <a:gd name="connsiteY26" fmla="*/ 297656 h 550068"/>
                <a:gd name="connsiteX27" fmla="*/ 157163 w 1914525"/>
                <a:gd name="connsiteY27" fmla="*/ 311943 h 550068"/>
                <a:gd name="connsiteX28" fmla="*/ 192882 w 1914525"/>
                <a:gd name="connsiteY28" fmla="*/ 323850 h 550068"/>
                <a:gd name="connsiteX29" fmla="*/ 230982 w 1914525"/>
                <a:gd name="connsiteY29" fmla="*/ 330993 h 550068"/>
                <a:gd name="connsiteX30" fmla="*/ 288132 w 1914525"/>
                <a:gd name="connsiteY30" fmla="*/ 323850 h 550068"/>
                <a:gd name="connsiteX31" fmla="*/ 476250 w 1914525"/>
                <a:gd name="connsiteY31" fmla="*/ 271462 h 550068"/>
                <a:gd name="connsiteX32" fmla="*/ 723900 w 1914525"/>
                <a:gd name="connsiteY32" fmla="*/ 207168 h 550068"/>
                <a:gd name="connsiteX33" fmla="*/ 942975 w 1914525"/>
                <a:gd name="connsiteY33" fmla="*/ 150018 h 550068"/>
                <a:gd name="connsiteX34" fmla="*/ 1104900 w 1914525"/>
                <a:gd name="connsiteY34" fmla="*/ 100012 h 550068"/>
                <a:gd name="connsiteX35" fmla="*/ 1314450 w 1914525"/>
                <a:gd name="connsiteY35" fmla="*/ 52387 h 550068"/>
                <a:gd name="connsiteX36" fmla="*/ 1535907 w 1914525"/>
                <a:gd name="connsiteY36" fmla="*/ 0 h 550068"/>
                <a:gd name="connsiteX37" fmla="*/ 1585913 w 1914525"/>
                <a:gd name="connsiteY37" fmla="*/ 4762 h 550068"/>
                <a:gd name="connsiteX38" fmla="*/ 1647825 w 1914525"/>
                <a:gd name="connsiteY38" fmla="*/ 21431 h 550068"/>
                <a:gd name="connsiteX39" fmla="*/ 1712119 w 1914525"/>
                <a:gd name="connsiteY39" fmla="*/ 47625 h 550068"/>
                <a:gd name="connsiteX40" fmla="*/ 1764507 w 1914525"/>
                <a:gd name="connsiteY40" fmla="*/ 76200 h 550068"/>
                <a:gd name="connsiteX41" fmla="*/ 1788319 w 1914525"/>
                <a:gd name="connsiteY41" fmla="*/ 90487 h 550068"/>
                <a:gd name="connsiteX42" fmla="*/ 1828800 w 1914525"/>
                <a:gd name="connsiteY42" fmla="*/ 114300 h 550068"/>
                <a:gd name="connsiteX43" fmla="*/ 1857375 w 1914525"/>
                <a:gd name="connsiteY43" fmla="*/ 130968 h 550068"/>
                <a:gd name="connsiteX44" fmla="*/ 1881188 w 1914525"/>
                <a:gd name="connsiteY44" fmla="*/ 154781 h 550068"/>
                <a:gd name="connsiteX45" fmla="*/ 1900238 w 1914525"/>
                <a:gd name="connsiteY45" fmla="*/ 178593 h 550068"/>
                <a:gd name="connsiteX46" fmla="*/ 1909763 w 1914525"/>
                <a:gd name="connsiteY46" fmla="*/ 204787 h 550068"/>
                <a:gd name="connsiteX47" fmla="*/ 1914525 w 1914525"/>
                <a:gd name="connsiteY47" fmla="*/ 230981 h 550068"/>
                <a:gd name="connsiteX48" fmla="*/ 1909763 w 1914525"/>
                <a:gd name="connsiteY48" fmla="*/ 259556 h 550068"/>
                <a:gd name="connsiteX49" fmla="*/ 1893094 w 1914525"/>
                <a:gd name="connsiteY49" fmla="*/ 288131 h 550068"/>
                <a:gd name="connsiteX50" fmla="*/ 1847850 w 1914525"/>
                <a:gd name="connsiteY50" fmla="*/ 345281 h 550068"/>
                <a:gd name="connsiteX51" fmla="*/ 1804988 w 1914525"/>
                <a:gd name="connsiteY51" fmla="*/ 400050 h 550068"/>
                <a:gd name="connsiteX52" fmla="*/ 1514475 w 1914525"/>
                <a:gd name="connsiteY52" fmla="*/ 219075 h 550068"/>
                <a:gd name="connsiteX53" fmla="*/ 1407319 w 1914525"/>
                <a:gd name="connsiteY53" fmla="*/ 228600 h 550068"/>
                <a:gd name="connsiteX54" fmla="*/ 1169194 w 1914525"/>
                <a:gd name="connsiteY54" fmla="*/ 273843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4525" h="550068">
                  <a:moveTo>
                    <a:pt x="1169194" y="273843"/>
                  </a:moveTo>
                  <a:lnTo>
                    <a:pt x="957263" y="323850"/>
                  </a:lnTo>
                  <a:lnTo>
                    <a:pt x="816769" y="364331"/>
                  </a:lnTo>
                  <a:lnTo>
                    <a:pt x="709613" y="402431"/>
                  </a:lnTo>
                  <a:lnTo>
                    <a:pt x="619125" y="435768"/>
                  </a:lnTo>
                  <a:lnTo>
                    <a:pt x="528638" y="473868"/>
                  </a:lnTo>
                  <a:lnTo>
                    <a:pt x="423863" y="528637"/>
                  </a:lnTo>
                  <a:lnTo>
                    <a:pt x="392907" y="540543"/>
                  </a:lnTo>
                  <a:lnTo>
                    <a:pt x="366713" y="547687"/>
                  </a:lnTo>
                  <a:lnTo>
                    <a:pt x="345282" y="550068"/>
                  </a:lnTo>
                  <a:lnTo>
                    <a:pt x="307182" y="550068"/>
                  </a:lnTo>
                  <a:lnTo>
                    <a:pt x="271463" y="542925"/>
                  </a:lnTo>
                  <a:lnTo>
                    <a:pt x="235744" y="523875"/>
                  </a:lnTo>
                  <a:lnTo>
                    <a:pt x="185738" y="492918"/>
                  </a:lnTo>
                  <a:lnTo>
                    <a:pt x="104775" y="428625"/>
                  </a:lnTo>
                  <a:lnTo>
                    <a:pt x="64294" y="392906"/>
                  </a:lnTo>
                  <a:lnTo>
                    <a:pt x="30957" y="352425"/>
                  </a:lnTo>
                  <a:lnTo>
                    <a:pt x="14288" y="326231"/>
                  </a:lnTo>
                  <a:lnTo>
                    <a:pt x="2382" y="292893"/>
                  </a:lnTo>
                  <a:lnTo>
                    <a:pt x="0" y="266700"/>
                  </a:lnTo>
                  <a:lnTo>
                    <a:pt x="2382" y="242887"/>
                  </a:lnTo>
                  <a:lnTo>
                    <a:pt x="7144" y="221456"/>
                  </a:lnTo>
                  <a:lnTo>
                    <a:pt x="19050" y="214312"/>
                  </a:lnTo>
                  <a:lnTo>
                    <a:pt x="30957" y="216693"/>
                  </a:lnTo>
                  <a:lnTo>
                    <a:pt x="64294" y="250031"/>
                  </a:lnTo>
                  <a:lnTo>
                    <a:pt x="100013" y="278606"/>
                  </a:lnTo>
                  <a:lnTo>
                    <a:pt x="130969" y="297656"/>
                  </a:lnTo>
                  <a:lnTo>
                    <a:pt x="157163" y="311943"/>
                  </a:lnTo>
                  <a:lnTo>
                    <a:pt x="192882" y="323850"/>
                  </a:lnTo>
                  <a:lnTo>
                    <a:pt x="230982" y="330993"/>
                  </a:lnTo>
                  <a:lnTo>
                    <a:pt x="288132" y="323850"/>
                  </a:lnTo>
                  <a:lnTo>
                    <a:pt x="476250" y="271462"/>
                  </a:lnTo>
                  <a:lnTo>
                    <a:pt x="723900" y="207168"/>
                  </a:lnTo>
                  <a:lnTo>
                    <a:pt x="942975" y="150018"/>
                  </a:lnTo>
                  <a:lnTo>
                    <a:pt x="1104900" y="100012"/>
                  </a:lnTo>
                  <a:lnTo>
                    <a:pt x="1314450" y="52387"/>
                  </a:lnTo>
                  <a:lnTo>
                    <a:pt x="1535907" y="0"/>
                  </a:lnTo>
                  <a:lnTo>
                    <a:pt x="1585913" y="4762"/>
                  </a:lnTo>
                  <a:lnTo>
                    <a:pt x="1647825" y="21431"/>
                  </a:lnTo>
                  <a:lnTo>
                    <a:pt x="1712119" y="47625"/>
                  </a:lnTo>
                  <a:lnTo>
                    <a:pt x="1764507" y="76200"/>
                  </a:lnTo>
                  <a:lnTo>
                    <a:pt x="1788319" y="90487"/>
                  </a:lnTo>
                  <a:lnTo>
                    <a:pt x="1828800" y="114300"/>
                  </a:lnTo>
                  <a:lnTo>
                    <a:pt x="1857375" y="130968"/>
                  </a:lnTo>
                  <a:lnTo>
                    <a:pt x="1881188" y="154781"/>
                  </a:lnTo>
                  <a:lnTo>
                    <a:pt x="1900238" y="178593"/>
                  </a:lnTo>
                  <a:lnTo>
                    <a:pt x="1909763" y="204787"/>
                  </a:lnTo>
                  <a:lnTo>
                    <a:pt x="1914525" y="230981"/>
                  </a:lnTo>
                  <a:lnTo>
                    <a:pt x="1909763" y="259556"/>
                  </a:lnTo>
                  <a:lnTo>
                    <a:pt x="1893094" y="288131"/>
                  </a:lnTo>
                  <a:lnTo>
                    <a:pt x="1847850" y="345281"/>
                  </a:lnTo>
                  <a:lnTo>
                    <a:pt x="1804988" y="400050"/>
                  </a:lnTo>
                  <a:lnTo>
                    <a:pt x="1514475" y="219075"/>
                  </a:lnTo>
                  <a:lnTo>
                    <a:pt x="1407319" y="228600"/>
                  </a:lnTo>
                  <a:lnTo>
                    <a:pt x="1169194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55BA6A95-3E24-4585-820C-EFFCC1D5F531}"/>
                </a:ext>
              </a:extLst>
            </p:cNvPr>
            <p:cNvSpPr/>
            <p:nvPr/>
          </p:nvSpPr>
          <p:spPr>
            <a:xfrm rot="16200000">
              <a:off x="5435602" y="3411538"/>
              <a:ext cx="2330450" cy="2365375"/>
            </a:xfrm>
            <a:custGeom>
              <a:avLst/>
              <a:gdLst>
                <a:gd name="connsiteX0" fmla="*/ 1746250 w 2330450"/>
                <a:gd name="connsiteY0" fmla="*/ 2130425 h 2365375"/>
                <a:gd name="connsiteX1" fmla="*/ 1885950 w 2330450"/>
                <a:gd name="connsiteY1" fmla="*/ 2216150 h 2365375"/>
                <a:gd name="connsiteX2" fmla="*/ 1990725 w 2330450"/>
                <a:gd name="connsiteY2" fmla="*/ 2282825 h 2365375"/>
                <a:gd name="connsiteX3" fmla="*/ 2120900 w 2330450"/>
                <a:gd name="connsiteY3" fmla="*/ 2365375 h 2365375"/>
                <a:gd name="connsiteX4" fmla="*/ 2330450 w 2330450"/>
                <a:gd name="connsiteY4" fmla="*/ 1917700 h 2365375"/>
                <a:gd name="connsiteX5" fmla="*/ 2247900 w 2330450"/>
                <a:gd name="connsiteY5" fmla="*/ 2016125 h 2365375"/>
                <a:gd name="connsiteX6" fmla="*/ 2219325 w 2330450"/>
                <a:gd name="connsiteY6" fmla="*/ 2032000 h 2365375"/>
                <a:gd name="connsiteX7" fmla="*/ 2184400 w 2330450"/>
                <a:gd name="connsiteY7" fmla="*/ 2038350 h 2365375"/>
                <a:gd name="connsiteX8" fmla="*/ 2133600 w 2330450"/>
                <a:gd name="connsiteY8" fmla="*/ 2032000 h 2365375"/>
                <a:gd name="connsiteX9" fmla="*/ 1984375 w 2330450"/>
                <a:gd name="connsiteY9" fmla="*/ 1974850 h 2365375"/>
                <a:gd name="connsiteX10" fmla="*/ 1863725 w 2330450"/>
                <a:gd name="connsiteY10" fmla="*/ 1917700 h 2365375"/>
                <a:gd name="connsiteX11" fmla="*/ 1685925 w 2330450"/>
                <a:gd name="connsiteY11" fmla="*/ 1809750 h 2365375"/>
                <a:gd name="connsiteX12" fmla="*/ 1416050 w 2330450"/>
                <a:gd name="connsiteY12" fmla="*/ 1619250 h 2365375"/>
                <a:gd name="connsiteX13" fmla="*/ 1241425 w 2330450"/>
                <a:gd name="connsiteY13" fmla="*/ 1473200 h 2365375"/>
                <a:gd name="connsiteX14" fmla="*/ 1104900 w 2330450"/>
                <a:gd name="connsiteY14" fmla="*/ 1371600 h 2365375"/>
                <a:gd name="connsiteX15" fmla="*/ 946150 w 2330450"/>
                <a:gd name="connsiteY15" fmla="*/ 1241425 h 2365375"/>
                <a:gd name="connsiteX16" fmla="*/ 841375 w 2330450"/>
                <a:gd name="connsiteY16" fmla="*/ 1136650 h 2365375"/>
                <a:gd name="connsiteX17" fmla="*/ 730250 w 2330450"/>
                <a:gd name="connsiteY17" fmla="*/ 1022350 h 2365375"/>
                <a:gd name="connsiteX18" fmla="*/ 644525 w 2330450"/>
                <a:gd name="connsiteY18" fmla="*/ 923925 h 2365375"/>
                <a:gd name="connsiteX19" fmla="*/ 536575 w 2330450"/>
                <a:gd name="connsiteY19" fmla="*/ 781050 h 2365375"/>
                <a:gd name="connsiteX20" fmla="*/ 457200 w 2330450"/>
                <a:gd name="connsiteY20" fmla="*/ 673100 h 2365375"/>
                <a:gd name="connsiteX21" fmla="*/ 377825 w 2330450"/>
                <a:gd name="connsiteY21" fmla="*/ 549275 h 2365375"/>
                <a:gd name="connsiteX22" fmla="*/ 285750 w 2330450"/>
                <a:gd name="connsiteY22" fmla="*/ 409575 h 2365375"/>
                <a:gd name="connsiteX23" fmla="*/ 215900 w 2330450"/>
                <a:gd name="connsiteY23" fmla="*/ 292100 h 2365375"/>
                <a:gd name="connsiteX24" fmla="*/ 95250 w 2330450"/>
                <a:gd name="connsiteY24" fmla="*/ 73025 h 2365375"/>
                <a:gd name="connsiteX25" fmla="*/ 69850 w 2330450"/>
                <a:gd name="connsiteY25" fmla="*/ 25400 h 2365375"/>
                <a:gd name="connsiteX26" fmla="*/ 50800 w 2330450"/>
                <a:gd name="connsiteY26" fmla="*/ 6350 h 2365375"/>
                <a:gd name="connsiteX27" fmla="*/ 28575 w 2330450"/>
                <a:gd name="connsiteY27" fmla="*/ 0 h 2365375"/>
                <a:gd name="connsiteX28" fmla="*/ 9525 w 2330450"/>
                <a:gd name="connsiteY28" fmla="*/ 3175 h 2365375"/>
                <a:gd name="connsiteX29" fmla="*/ 0 w 2330450"/>
                <a:gd name="connsiteY29" fmla="*/ 22225 h 2365375"/>
                <a:gd name="connsiteX30" fmla="*/ 12700 w 2330450"/>
                <a:gd name="connsiteY30" fmla="*/ 76200 h 2365375"/>
                <a:gd name="connsiteX31" fmla="*/ 79375 w 2330450"/>
                <a:gd name="connsiteY31" fmla="*/ 222250 h 2365375"/>
                <a:gd name="connsiteX32" fmla="*/ 165100 w 2330450"/>
                <a:gd name="connsiteY32" fmla="*/ 415925 h 2365375"/>
                <a:gd name="connsiteX33" fmla="*/ 250825 w 2330450"/>
                <a:gd name="connsiteY33" fmla="*/ 587375 h 2365375"/>
                <a:gd name="connsiteX34" fmla="*/ 346075 w 2330450"/>
                <a:gd name="connsiteY34" fmla="*/ 755650 h 2365375"/>
                <a:gd name="connsiteX35" fmla="*/ 431800 w 2330450"/>
                <a:gd name="connsiteY35" fmla="*/ 885825 h 2365375"/>
                <a:gd name="connsiteX36" fmla="*/ 523875 w 2330450"/>
                <a:gd name="connsiteY36" fmla="*/ 1009650 h 2365375"/>
                <a:gd name="connsiteX37" fmla="*/ 606425 w 2330450"/>
                <a:gd name="connsiteY37" fmla="*/ 1117600 h 2365375"/>
                <a:gd name="connsiteX38" fmla="*/ 742950 w 2330450"/>
                <a:gd name="connsiteY38" fmla="*/ 1276350 h 2365375"/>
                <a:gd name="connsiteX39" fmla="*/ 854075 w 2330450"/>
                <a:gd name="connsiteY39" fmla="*/ 1400175 h 2365375"/>
                <a:gd name="connsiteX40" fmla="*/ 962025 w 2330450"/>
                <a:gd name="connsiteY40" fmla="*/ 1517650 h 2365375"/>
                <a:gd name="connsiteX41" fmla="*/ 1095375 w 2330450"/>
                <a:gd name="connsiteY41" fmla="*/ 1651000 h 2365375"/>
                <a:gd name="connsiteX42" fmla="*/ 1228725 w 2330450"/>
                <a:gd name="connsiteY42" fmla="*/ 1765300 h 2365375"/>
                <a:gd name="connsiteX43" fmla="*/ 1368425 w 2330450"/>
                <a:gd name="connsiteY43" fmla="*/ 1873250 h 2365375"/>
                <a:gd name="connsiteX44" fmla="*/ 1504950 w 2330450"/>
                <a:gd name="connsiteY44" fmla="*/ 1971675 h 2365375"/>
                <a:gd name="connsiteX45" fmla="*/ 1606550 w 2330450"/>
                <a:gd name="connsiteY45" fmla="*/ 2041525 h 2365375"/>
                <a:gd name="connsiteX46" fmla="*/ 1746250 w 2330450"/>
                <a:gd name="connsiteY46" fmla="*/ 2130425 h 236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0450" h="2365375">
                  <a:moveTo>
                    <a:pt x="1746250" y="2130425"/>
                  </a:moveTo>
                  <a:lnTo>
                    <a:pt x="1885950" y="2216150"/>
                  </a:lnTo>
                  <a:lnTo>
                    <a:pt x="1990725" y="2282825"/>
                  </a:lnTo>
                  <a:lnTo>
                    <a:pt x="2120900" y="2365375"/>
                  </a:lnTo>
                  <a:lnTo>
                    <a:pt x="2330450" y="1917700"/>
                  </a:lnTo>
                  <a:lnTo>
                    <a:pt x="2247900" y="2016125"/>
                  </a:lnTo>
                  <a:lnTo>
                    <a:pt x="2219325" y="2032000"/>
                  </a:lnTo>
                  <a:lnTo>
                    <a:pt x="2184400" y="2038350"/>
                  </a:lnTo>
                  <a:lnTo>
                    <a:pt x="2133600" y="2032000"/>
                  </a:lnTo>
                  <a:lnTo>
                    <a:pt x="1984375" y="1974850"/>
                  </a:lnTo>
                  <a:lnTo>
                    <a:pt x="1863725" y="1917700"/>
                  </a:lnTo>
                  <a:lnTo>
                    <a:pt x="1685925" y="1809750"/>
                  </a:lnTo>
                  <a:lnTo>
                    <a:pt x="1416050" y="1619250"/>
                  </a:lnTo>
                  <a:lnTo>
                    <a:pt x="1241425" y="1473200"/>
                  </a:lnTo>
                  <a:lnTo>
                    <a:pt x="1104900" y="1371600"/>
                  </a:lnTo>
                  <a:lnTo>
                    <a:pt x="946150" y="1241425"/>
                  </a:lnTo>
                  <a:lnTo>
                    <a:pt x="841375" y="1136650"/>
                  </a:lnTo>
                  <a:lnTo>
                    <a:pt x="730250" y="1022350"/>
                  </a:lnTo>
                  <a:lnTo>
                    <a:pt x="644525" y="923925"/>
                  </a:lnTo>
                  <a:lnTo>
                    <a:pt x="536575" y="781050"/>
                  </a:lnTo>
                  <a:lnTo>
                    <a:pt x="457200" y="673100"/>
                  </a:lnTo>
                  <a:lnTo>
                    <a:pt x="377825" y="549275"/>
                  </a:lnTo>
                  <a:lnTo>
                    <a:pt x="285750" y="409575"/>
                  </a:lnTo>
                  <a:lnTo>
                    <a:pt x="215900" y="292100"/>
                  </a:lnTo>
                  <a:lnTo>
                    <a:pt x="95250" y="73025"/>
                  </a:lnTo>
                  <a:lnTo>
                    <a:pt x="69850" y="25400"/>
                  </a:lnTo>
                  <a:lnTo>
                    <a:pt x="50800" y="635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22225"/>
                  </a:lnTo>
                  <a:lnTo>
                    <a:pt x="12700" y="76200"/>
                  </a:lnTo>
                  <a:lnTo>
                    <a:pt x="79375" y="222250"/>
                  </a:lnTo>
                  <a:lnTo>
                    <a:pt x="165100" y="415925"/>
                  </a:lnTo>
                  <a:lnTo>
                    <a:pt x="250825" y="587375"/>
                  </a:lnTo>
                  <a:lnTo>
                    <a:pt x="346075" y="755650"/>
                  </a:lnTo>
                  <a:lnTo>
                    <a:pt x="431800" y="885825"/>
                  </a:lnTo>
                  <a:lnTo>
                    <a:pt x="523875" y="1009650"/>
                  </a:lnTo>
                  <a:lnTo>
                    <a:pt x="606425" y="1117600"/>
                  </a:lnTo>
                  <a:lnTo>
                    <a:pt x="742950" y="1276350"/>
                  </a:lnTo>
                  <a:lnTo>
                    <a:pt x="854075" y="1400175"/>
                  </a:lnTo>
                  <a:lnTo>
                    <a:pt x="962025" y="1517650"/>
                  </a:lnTo>
                  <a:lnTo>
                    <a:pt x="1095375" y="1651000"/>
                  </a:lnTo>
                  <a:lnTo>
                    <a:pt x="1228725" y="1765300"/>
                  </a:lnTo>
                  <a:lnTo>
                    <a:pt x="1368425" y="1873250"/>
                  </a:lnTo>
                  <a:lnTo>
                    <a:pt x="1504950" y="1971675"/>
                  </a:lnTo>
                  <a:lnTo>
                    <a:pt x="1606550" y="2041525"/>
                  </a:lnTo>
                  <a:lnTo>
                    <a:pt x="1746250" y="213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D8B0D58-5EA9-4FA1-B4D0-477E0B1375B3}"/>
                </a:ext>
              </a:extLst>
            </p:cNvPr>
            <p:cNvSpPr/>
            <p:nvPr/>
          </p:nvSpPr>
          <p:spPr>
            <a:xfrm>
              <a:off x="6013451" y="3938588"/>
              <a:ext cx="2640013" cy="1903412"/>
            </a:xfrm>
            <a:custGeom>
              <a:avLst/>
              <a:gdLst>
                <a:gd name="connsiteX0" fmla="*/ 1120462 w 2640169"/>
                <a:gd name="connsiteY0" fmla="*/ 1115311 h 1903498"/>
                <a:gd name="connsiteX1" fmla="*/ 886066 w 2640169"/>
                <a:gd name="connsiteY1" fmla="*/ 857733 h 1903498"/>
                <a:gd name="connsiteX2" fmla="*/ 790763 w 2640169"/>
                <a:gd name="connsiteY2" fmla="*/ 741824 h 1903498"/>
                <a:gd name="connsiteX3" fmla="*/ 641368 w 2640169"/>
                <a:gd name="connsiteY3" fmla="*/ 597580 h 1903498"/>
                <a:gd name="connsiteX4" fmla="*/ 553791 w 2640169"/>
                <a:gd name="connsiteY4" fmla="*/ 512580 h 1903498"/>
                <a:gd name="connsiteX5" fmla="*/ 437882 w 2640169"/>
                <a:gd name="connsiteY5" fmla="*/ 404397 h 1903498"/>
                <a:gd name="connsiteX6" fmla="*/ 347729 w 2640169"/>
                <a:gd name="connsiteY6" fmla="*/ 324548 h 1903498"/>
                <a:gd name="connsiteX7" fmla="*/ 213789 w 2640169"/>
                <a:gd name="connsiteY7" fmla="*/ 213790 h 1903498"/>
                <a:gd name="connsiteX8" fmla="*/ 133940 w 2640169"/>
                <a:gd name="connsiteY8" fmla="*/ 154547 h 1903498"/>
                <a:gd name="connsiteX9" fmla="*/ 72122 w 2640169"/>
                <a:gd name="connsiteY9" fmla="*/ 115910 h 1903498"/>
                <a:gd name="connsiteX10" fmla="*/ 25758 w 2640169"/>
                <a:gd name="connsiteY10" fmla="*/ 92728 h 1903498"/>
                <a:gd name="connsiteX11" fmla="*/ 10303 w 2640169"/>
                <a:gd name="connsiteY11" fmla="*/ 74698 h 1903498"/>
                <a:gd name="connsiteX12" fmla="*/ 2576 w 2640169"/>
                <a:gd name="connsiteY12" fmla="*/ 56667 h 1903498"/>
                <a:gd name="connsiteX13" fmla="*/ 0 w 2640169"/>
                <a:gd name="connsiteY13" fmla="*/ 36061 h 1903498"/>
                <a:gd name="connsiteX14" fmla="*/ 10303 w 2640169"/>
                <a:gd name="connsiteY14" fmla="*/ 18031 h 1903498"/>
                <a:gd name="connsiteX15" fmla="*/ 30909 w 2640169"/>
                <a:gd name="connsiteY15" fmla="*/ 7728 h 1903498"/>
                <a:gd name="connsiteX16" fmla="*/ 64394 w 2640169"/>
                <a:gd name="connsiteY16" fmla="*/ 0 h 1903498"/>
                <a:gd name="connsiteX17" fmla="*/ 92728 w 2640169"/>
                <a:gd name="connsiteY17" fmla="*/ 7728 h 1903498"/>
                <a:gd name="connsiteX18" fmla="*/ 180304 w 2640169"/>
                <a:gd name="connsiteY18" fmla="*/ 51516 h 1903498"/>
                <a:gd name="connsiteX19" fmla="*/ 280759 w 2640169"/>
                <a:gd name="connsiteY19" fmla="*/ 110759 h 1903498"/>
                <a:gd name="connsiteX20" fmla="*/ 455912 w 2640169"/>
                <a:gd name="connsiteY20" fmla="*/ 229244 h 1903498"/>
                <a:gd name="connsiteX21" fmla="*/ 595004 w 2640169"/>
                <a:gd name="connsiteY21" fmla="*/ 329700 h 1903498"/>
                <a:gd name="connsiteX22" fmla="*/ 754702 w 2640169"/>
                <a:gd name="connsiteY22" fmla="*/ 455913 h 1903498"/>
                <a:gd name="connsiteX23" fmla="*/ 901521 w 2640169"/>
                <a:gd name="connsiteY23" fmla="*/ 576974 h 1903498"/>
                <a:gd name="connsiteX24" fmla="*/ 1038037 w 2640169"/>
                <a:gd name="connsiteY24" fmla="*/ 698035 h 1903498"/>
                <a:gd name="connsiteX25" fmla="*/ 1316221 w 2640169"/>
                <a:gd name="connsiteY25" fmla="*/ 927279 h 1903498"/>
                <a:gd name="connsiteX26" fmla="*/ 1496525 w 2640169"/>
                <a:gd name="connsiteY26" fmla="*/ 1071523 h 1903498"/>
                <a:gd name="connsiteX27" fmla="*/ 1594404 w 2640169"/>
                <a:gd name="connsiteY27" fmla="*/ 1151372 h 1903498"/>
                <a:gd name="connsiteX28" fmla="*/ 1723193 w 2640169"/>
                <a:gd name="connsiteY28" fmla="*/ 1256978 h 1903498"/>
                <a:gd name="connsiteX29" fmla="*/ 1882891 w 2640169"/>
                <a:gd name="connsiteY29" fmla="*/ 1388343 h 1903498"/>
                <a:gd name="connsiteX30" fmla="*/ 2029710 w 2640169"/>
                <a:gd name="connsiteY30" fmla="*/ 1501677 h 1903498"/>
                <a:gd name="connsiteX31" fmla="*/ 2135317 w 2640169"/>
                <a:gd name="connsiteY31" fmla="*/ 1586678 h 1903498"/>
                <a:gd name="connsiteX32" fmla="*/ 2222893 w 2640169"/>
                <a:gd name="connsiteY32" fmla="*/ 1643345 h 1903498"/>
                <a:gd name="connsiteX33" fmla="*/ 2295015 w 2640169"/>
                <a:gd name="connsiteY33" fmla="*/ 1684557 h 1903498"/>
                <a:gd name="connsiteX34" fmla="*/ 2390319 w 2640169"/>
                <a:gd name="connsiteY34" fmla="*/ 1733497 h 1903498"/>
                <a:gd name="connsiteX35" fmla="*/ 2524259 w 2640169"/>
                <a:gd name="connsiteY35" fmla="*/ 1787588 h 1903498"/>
                <a:gd name="connsiteX36" fmla="*/ 2604108 w 2640169"/>
                <a:gd name="connsiteY36" fmla="*/ 1813346 h 1903498"/>
                <a:gd name="connsiteX37" fmla="*/ 2619563 w 2640169"/>
                <a:gd name="connsiteY37" fmla="*/ 1821073 h 1903498"/>
                <a:gd name="connsiteX38" fmla="*/ 2632442 w 2640169"/>
                <a:gd name="connsiteY38" fmla="*/ 1833952 h 1903498"/>
                <a:gd name="connsiteX39" fmla="*/ 2637593 w 2640169"/>
                <a:gd name="connsiteY39" fmla="*/ 1844255 h 1903498"/>
                <a:gd name="connsiteX40" fmla="*/ 2640169 w 2640169"/>
                <a:gd name="connsiteY40" fmla="*/ 1857134 h 1903498"/>
                <a:gd name="connsiteX41" fmla="*/ 2632442 w 2640169"/>
                <a:gd name="connsiteY41" fmla="*/ 1875164 h 1903498"/>
                <a:gd name="connsiteX42" fmla="*/ 2609260 w 2640169"/>
                <a:gd name="connsiteY42" fmla="*/ 1890619 h 1903498"/>
                <a:gd name="connsiteX43" fmla="*/ 2570623 w 2640169"/>
                <a:gd name="connsiteY43" fmla="*/ 1903498 h 1903498"/>
                <a:gd name="connsiteX44" fmla="*/ 2320773 w 2640169"/>
                <a:gd name="connsiteY44" fmla="*/ 1903498 h 1903498"/>
                <a:gd name="connsiteX45" fmla="*/ 1965316 w 2640169"/>
                <a:gd name="connsiteY45" fmla="*/ 1900922 h 1903498"/>
                <a:gd name="connsiteX46" fmla="*/ 1864861 w 2640169"/>
                <a:gd name="connsiteY46" fmla="*/ 1898346 h 1903498"/>
                <a:gd name="connsiteX47" fmla="*/ 1826224 w 2640169"/>
                <a:gd name="connsiteY47" fmla="*/ 1895771 h 1903498"/>
                <a:gd name="connsiteX48" fmla="*/ 1797891 w 2640169"/>
                <a:gd name="connsiteY48" fmla="*/ 1888043 h 1903498"/>
                <a:gd name="connsiteX49" fmla="*/ 1761830 w 2640169"/>
                <a:gd name="connsiteY49" fmla="*/ 1867437 h 1903498"/>
                <a:gd name="connsiteX50" fmla="*/ 1728345 w 2640169"/>
                <a:gd name="connsiteY50" fmla="*/ 1841679 h 1903498"/>
                <a:gd name="connsiteX51" fmla="*/ 1689708 w 2640169"/>
                <a:gd name="connsiteY51" fmla="*/ 1795315 h 1903498"/>
                <a:gd name="connsiteX52" fmla="*/ 1584101 w 2640169"/>
                <a:gd name="connsiteY52" fmla="*/ 1658799 h 1903498"/>
                <a:gd name="connsiteX53" fmla="*/ 1432131 w 2640169"/>
                <a:gd name="connsiteY53" fmla="*/ 1473344 h 1903498"/>
                <a:gd name="connsiteX54" fmla="*/ 1311069 w 2640169"/>
                <a:gd name="connsiteY54" fmla="*/ 1329100 h 1903498"/>
                <a:gd name="connsiteX55" fmla="*/ 1120462 w 2640169"/>
                <a:gd name="connsiteY55" fmla="*/ 1115311 h 190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0169" h="1903498">
                  <a:moveTo>
                    <a:pt x="1120462" y="1115311"/>
                  </a:moveTo>
                  <a:lnTo>
                    <a:pt x="886066" y="857733"/>
                  </a:lnTo>
                  <a:lnTo>
                    <a:pt x="790763" y="741824"/>
                  </a:lnTo>
                  <a:lnTo>
                    <a:pt x="641368" y="597580"/>
                  </a:lnTo>
                  <a:lnTo>
                    <a:pt x="553791" y="512580"/>
                  </a:lnTo>
                  <a:lnTo>
                    <a:pt x="437882" y="404397"/>
                  </a:lnTo>
                  <a:lnTo>
                    <a:pt x="347729" y="324548"/>
                  </a:lnTo>
                  <a:lnTo>
                    <a:pt x="213789" y="213790"/>
                  </a:lnTo>
                  <a:lnTo>
                    <a:pt x="133940" y="154547"/>
                  </a:lnTo>
                  <a:lnTo>
                    <a:pt x="72122" y="115910"/>
                  </a:lnTo>
                  <a:lnTo>
                    <a:pt x="25758" y="92728"/>
                  </a:lnTo>
                  <a:lnTo>
                    <a:pt x="10303" y="74698"/>
                  </a:lnTo>
                  <a:lnTo>
                    <a:pt x="2576" y="56667"/>
                  </a:lnTo>
                  <a:lnTo>
                    <a:pt x="0" y="36061"/>
                  </a:lnTo>
                  <a:lnTo>
                    <a:pt x="10303" y="18031"/>
                  </a:lnTo>
                  <a:lnTo>
                    <a:pt x="30909" y="7728"/>
                  </a:lnTo>
                  <a:lnTo>
                    <a:pt x="64394" y="0"/>
                  </a:lnTo>
                  <a:lnTo>
                    <a:pt x="92728" y="7728"/>
                  </a:lnTo>
                  <a:lnTo>
                    <a:pt x="180304" y="51516"/>
                  </a:lnTo>
                  <a:lnTo>
                    <a:pt x="280759" y="110759"/>
                  </a:lnTo>
                  <a:lnTo>
                    <a:pt x="455912" y="229244"/>
                  </a:lnTo>
                  <a:lnTo>
                    <a:pt x="595004" y="329700"/>
                  </a:lnTo>
                  <a:lnTo>
                    <a:pt x="754702" y="455913"/>
                  </a:lnTo>
                  <a:lnTo>
                    <a:pt x="901521" y="576974"/>
                  </a:lnTo>
                  <a:lnTo>
                    <a:pt x="1038037" y="698035"/>
                  </a:lnTo>
                  <a:lnTo>
                    <a:pt x="1316221" y="927279"/>
                  </a:lnTo>
                  <a:lnTo>
                    <a:pt x="1496525" y="1071523"/>
                  </a:lnTo>
                  <a:lnTo>
                    <a:pt x="1594404" y="1151372"/>
                  </a:lnTo>
                  <a:lnTo>
                    <a:pt x="1723193" y="1256978"/>
                  </a:lnTo>
                  <a:lnTo>
                    <a:pt x="1882891" y="1388343"/>
                  </a:lnTo>
                  <a:lnTo>
                    <a:pt x="2029710" y="1501677"/>
                  </a:lnTo>
                  <a:lnTo>
                    <a:pt x="2135317" y="1586678"/>
                  </a:lnTo>
                  <a:lnTo>
                    <a:pt x="2222893" y="1643345"/>
                  </a:lnTo>
                  <a:lnTo>
                    <a:pt x="2295015" y="1684557"/>
                  </a:lnTo>
                  <a:lnTo>
                    <a:pt x="2390319" y="1733497"/>
                  </a:lnTo>
                  <a:lnTo>
                    <a:pt x="2524259" y="1787588"/>
                  </a:lnTo>
                  <a:lnTo>
                    <a:pt x="2604108" y="1813346"/>
                  </a:lnTo>
                  <a:lnTo>
                    <a:pt x="2619563" y="1821073"/>
                  </a:lnTo>
                  <a:lnTo>
                    <a:pt x="2632442" y="1833952"/>
                  </a:lnTo>
                  <a:lnTo>
                    <a:pt x="2637593" y="1844255"/>
                  </a:lnTo>
                  <a:lnTo>
                    <a:pt x="2640169" y="1857134"/>
                  </a:lnTo>
                  <a:lnTo>
                    <a:pt x="2632442" y="1875164"/>
                  </a:lnTo>
                  <a:lnTo>
                    <a:pt x="2609260" y="1890619"/>
                  </a:lnTo>
                  <a:lnTo>
                    <a:pt x="2570623" y="1903498"/>
                  </a:lnTo>
                  <a:lnTo>
                    <a:pt x="2320773" y="1903498"/>
                  </a:lnTo>
                  <a:lnTo>
                    <a:pt x="1965316" y="1900922"/>
                  </a:lnTo>
                  <a:lnTo>
                    <a:pt x="1864861" y="1898346"/>
                  </a:lnTo>
                  <a:lnTo>
                    <a:pt x="1826224" y="1895771"/>
                  </a:lnTo>
                  <a:lnTo>
                    <a:pt x="1797891" y="1888043"/>
                  </a:lnTo>
                  <a:lnTo>
                    <a:pt x="1761830" y="1867437"/>
                  </a:lnTo>
                  <a:lnTo>
                    <a:pt x="1728345" y="1841679"/>
                  </a:lnTo>
                  <a:lnTo>
                    <a:pt x="1689708" y="1795315"/>
                  </a:lnTo>
                  <a:lnTo>
                    <a:pt x="1584101" y="1658799"/>
                  </a:lnTo>
                  <a:lnTo>
                    <a:pt x="1432131" y="1473344"/>
                  </a:lnTo>
                  <a:lnTo>
                    <a:pt x="1311069" y="1329100"/>
                  </a:lnTo>
                  <a:lnTo>
                    <a:pt x="1120462" y="11153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0114541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8A1FE1A-BC89-4F81-AC13-2295AF77C24D}"/>
              </a:ext>
            </a:extLst>
          </p:cNvPr>
          <p:cNvSpPr/>
          <p:nvPr/>
        </p:nvSpPr>
        <p:spPr>
          <a:xfrm>
            <a:off x="4378326" y="1600201"/>
            <a:ext cx="3344863" cy="557213"/>
          </a:xfrm>
          <a:custGeom>
            <a:avLst/>
            <a:gdLst>
              <a:gd name="connsiteX0" fmla="*/ 1428750 w 3344636"/>
              <a:gd name="connsiteY0" fmla="*/ 206829 h 557893"/>
              <a:gd name="connsiteX1" fmla="*/ 1232807 w 3344636"/>
              <a:gd name="connsiteY1" fmla="*/ 225879 h 557893"/>
              <a:gd name="connsiteX2" fmla="*/ 1001486 w 3344636"/>
              <a:gd name="connsiteY2" fmla="*/ 247650 h 557893"/>
              <a:gd name="connsiteX3" fmla="*/ 672193 w 3344636"/>
              <a:gd name="connsiteY3" fmla="*/ 288471 h 557893"/>
              <a:gd name="connsiteX4" fmla="*/ 555171 w 3344636"/>
              <a:gd name="connsiteY4" fmla="*/ 302079 h 557893"/>
              <a:gd name="connsiteX5" fmla="*/ 495300 w 3344636"/>
              <a:gd name="connsiteY5" fmla="*/ 307521 h 557893"/>
              <a:gd name="connsiteX6" fmla="*/ 438150 w 3344636"/>
              <a:gd name="connsiteY6" fmla="*/ 310243 h 557893"/>
              <a:gd name="connsiteX7" fmla="*/ 386443 w 3344636"/>
              <a:gd name="connsiteY7" fmla="*/ 312964 h 557893"/>
              <a:gd name="connsiteX8" fmla="*/ 332014 w 3344636"/>
              <a:gd name="connsiteY8" fmla="*/ 312964 h 557893"/>
              <a:gd name="connsiteX9" fmla="*/ 285750 w 3344636"/>
              <a:gd name="connsiteY9" fmla="*/ 304800 h 557893"/>
              <a:gd name="connsiteX10" fmla="*/ 236764 w 3344636"/>
              <a:gd name="connsiteY10" fmla="*/ 288471 h 557893"/>
              <a:gd name="connsiteX11" fmla="*/ 195943 w 3344636"/>
              <a:gd name="connsiteY11" fmla="*/ 269421 h 557893"/>
              <a:gd name="connsiteX12" fmla="*/ 138793 w 3344636"/>
              <a:gd name="connsiteY12" fmla="*/ 231321 h 557893"/>
              <a:gd name="connsiteX13" fmla="*/ 76200 w 3344636"/>
              <a:gd name="connsiteY13" fmla="*/ 179614 h 557893"/>
              <a:gd name="connsiteX14" fmla="*/ 46264 w 3344636"/>
              <a:gd name="connsiteY14" fmla="*/ 152400 h 557893"/>
              <a:gd name="connsiteX15" fmla="*/ 32657 w 3344636"/>
              <a:gd name="connsiteY15" fmla="*/ 144236 h 557893"/>
              <a:gd name="connsiteX16" fmla="*/ 13607 w 3344636"/>
              <a:gd name="connsiteY16" fmla="*/ 144236 h 557893"/>
              <a:gd name="connsiteX17" fmla="*/ 5443 w 3344636"/>
              <a:gd name="connsiteY17" fmla="*/ 146957 h 557893"/>
              <a:gd name="connsiteX18" fmla="*/ 0 w 3344636"/>
              <a:gd name="connsiteY18" fmla="*/ 163286 h 557893"/>
              <a:gd name="connsiteX19" fmla="*/ 5443 w 3344636"/>
              <a:gd name="connsiteY19" fmla="*/ 198664 h 557893"/>
              <a:gd name="connsiteX20" fmla="*/ 21771 w 3344636"/>
              <a:gd name="connsiteY20" fmla="*/ 250371 h 557893"/>
              <a:gd name="connsiteX21" fmla="*/ 48986 w 3344636"/>
              <a:gd name="connsiteY21" fmla="*/ 304800 h 557893"/>
              <a:gd name="connsiteX22" fmla="*/ 76200 w 3344636"/>
              <a:gd name="connsiteY22" fmla="*/ 351064 h 557893"/>
              <a:gd name="connsiteX23" fmla="*/ 108857 w 3344636"/>
              <a:gd name="connsiteY23" fmla="*/ 391886 h 557893"/>
              <a:gd name="connsiteX24" fmla="*/ 155121 w 3344636"/>
              <a:gd name="connsiteY24" fmla="*/ 438150 h 557893"/>
              <a:gd name="connsiteX25" fmla="*/ 225879 w 3344636"/>
              <a:gd name="connsiteY25" fmla="*/ 495300 h 557893"/>
              <a:gd name="connsiteX26" fmla="*/ 283029 w 3344636"/>
              <a:gd name="connsiteY26" fmla="*/ 530679 h 557893"/>
              <a:gd name="connsiteX27" fmla="*/ 318407 w 3344636"/>
              <a:gd name="connsiteY27" fmla="*/ 549729 h 557893"/>
              <a:gd name="connsiteX28" fmla="*/ 342900 w 3344636"/>
              <a:gd name="connsiteY28" fmla="*/ 557893 h 557893"/>
              <a:gd name="connsiteX29" fmla="*/ 370114 w 3344636"/>
              <a:gd name="connsiteY29" fmla="*/ 549729 h 557893"/>
              <a:gd name="connsiteX30" fmla="*/ 446314 w 3344636"/>
              <a:gd name="connsiteY30" fmla="*/ 519793 h 557893"/>
              <a:gd name="connsiteX31" fmla="*/ 536121 w 3344636"/>
              <a:gd name="connsiteY31" fmla="*/ 492579 h 557893"/>
              <a:gd name="connsiteX32" fmla="*/ 653143 w 3344636"/>
              <a:gd name="connsiteY32" fmla="*/ 476250 h 557893"/>
              <a:gd name="connsiteX33" fmla="*/ 911679 w 3344636"/>
              <a:gd name="connsiteY33" fmla="*/ 440871 h 557893"/>
              <a:gd name="connsiteX34" fmla="*/ 1061357 w 3344636"/>
              <a:gd name="connsiteY34" fmla="*/ 419100 h 557893"/>
              <a:gd name="connsiteX35" fmla="*/ 1232807 w 3344636"/>
              <a:gd name="connsiteY35" fmla="*/ 381000 h 557893"/>
              <a:gd name="connsiteX36" fmla="*/ 1485900 w 3344636"/>
              <a:gd name="connsiteY36" fmla="*/ 356507 h 557893"/>
              <a:gd name="connsiteX37" fmla="*/ 1787979 w 3344636"/>
              <a:gd name="connsiteY37" fmla="*/ 329293 h 557893"/>
              <a:gd name="connsiteX38" fmla="*/ 2005693 w 3344636"/>
              <a:gd name="connsiteY38" fmla="*/ 310243 h 557893"/>
              <a:gd name="connsiteX39" fmla="*/ 2217964 w 3344636"/>
              <a:gd name="connsiteY39" fmla="*/ 288471 h 557893"/>
              <a:gd name="connsiteX40" fmla="*/ 2574471 w 3344636"/>
              <a:gd name="connsiteY40" fmla="*/ 266700 h 557893"/>
              <a:gd name="connsiteX41" fmla="*/ 2794907 w 3344636"/>
              <a:gd name="connsiteY41" fmla="*/ 247650 h 557893"/>
              <a:gd name="connsiteX42" fmla="*/ 2873829 w 3344636"/>
              <a:gd name="connsiteY42" fmla="*/ 247650 h 557893"/>
              <a:gd name="connsiteX43" fmla="*/ 2920093 w 3344636"/>
              <a:gd name="connsiteY43" fmla="*/ 258536 h 557893"/>
              <a:gd name="connsiteX44" fmla="*/ 2941864 w 3344636"/>
              <a:gd name="connsiteY44" fmla="*/ 269421 h 557893"/>
              <a:gd name="connsiteX45" fmla="*/ 2952750 w 3344636"/>
              <a:gd name="connsiteY45" fmla="*/ 283029 h 557893"/>
              <a:gd name="connsiteX46" fmla="*/ 3265714 w 3344636"/>
              <a:gd name="connsiteY46" fmla="*/ 315686 h 557893"/>
              <a:gd name="connsiteX47" fmla="*/ 3320143 w 3344636"/>
              <a:gd name="connsiteY47" fmla="*/ 277586 h 557893"/>
              <a:gd name="connsiteX48" fmla="*/ 3339193 w 3344636"/>
              <a:gd name="connsiteY48" fmla="*/ 255814 h 557893"/>
              <a:gd name="connsiteX49" fmla="*/ 3344636 w 3344636"/>
              <a:gd name="connsiteY49" fmla="*/ 234043 h 557893"/>
              <a:gd name="connsiteX50" fmla="*/ 3344636 w 3344636"/>
              <a:gd name="connsiteY50" fmla="*/ 223157 h 557893"/>
              <a:gd name="connsiteX51" fmla="*/ 3341914 w 3344636"/>
              <a:gd name="connsiteY51" fmla="*/ 209550 h 557893"/>
              <a:gd name="connsiteX52" fmla="*/ 3322864 w 3344636"/>
              <a:gd name="connsiteY52" fmla="*/ 187779 h 557893"/>
              <a:gd name="connsiteX53" fmla="*/ 3254829 w 3344636"/>
              <a:gd name="connsiteY53" fmla="*/ 141514 h 557893"/>
              <a:gd name="connsiteX54" fmla="*/ 3178629 w 3344636"/>
              <a:gd name="connsiteY54" fmla="*/ 100693 h 557893"/>
              <a:gd name="connsiteX55" fmla="*/ 3072493 w 3344636"/>
              <a:gd name="connsiteY55" fmla="*/ 48986 h 557893"/>
              <a:gd name="connsiteX56" fmla="*/ 2963636 w 3344636"/>
              <a:gd name="connsiteY56" fmla="*/ 2721 h 557893"/>
              <a:gd name="connsiteX57" fmla="*/ 2941864 w 3344636"/>
              <a:gd name="connsiteY57" fmla="*/ 0 h 557893"/>
              <a:gd name="connsiteX58" fmla="*/ 2906486 w 3344636"/>
              <a:gd name="connsiteY58" fmla="*/ 8164 h 557893"/>
              <a:gd name="connsiteX59" fmla="*/ 2794907 w 3344636"/>
              <a:gd name="connsiteY59" fmla="*/ 46264 h 557893"/>
              <a:gd name="connsiteX60" fmla="*/ 2637064 w 3344636"/>
              <a:gd name="connsiteY60" fmla="*/ 73479 h 557893"/>
              <a:gd name="connsiteX61" fmla="*/ 2427514 w 3344636"/>
              <a:gd name="connsiteY61" fmla="*/ 103414 h 557893"/>
              <a:gd name="connsiteX62" fmla="*/ 2264229 w 3344636"/>
              <a:gd name="connsiteY62" fmla="*/ 111579 h 557893"/>
              <a:gd name="connsiteX63" fmla="*/ 2168979 w 3344636"/>
              <a:gd name="connsiteY63" fmla="*/ 111579 h 557893"/>
              <a:gd name="connsiteX64" fmla="*/ 1994807 w 3344636"/>
              <a:gd name="connsiteY64" fmla="*/ 155121 h 557893"/>
              <a:gd name="connsiteX65" fmla="*/ 1679121 w 3344636"/>
              <a:gd name="connsiteY65" fmla="*/ 182336 h 557893"/>
              <a:gd name="connsiteX66" fmla="*/ 1428750 w 3344636"/>
              <a:gd name="connsiteY66" fmla="*/ 206829 h 557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344636" h="557893">
                <a:moveTo>
                  <a:pt x="1428750" y="206829"/>
                </a:moveTo>
                <a:lnTo>
                  <a:pt x="1232807" y="225879"/>
                </a:lnTo>
                <a:lnTo>
                  <a:pt x="1001486" y="247650"/>
                </a:lnTo>
                <a:lnTo>
                  <a:pt x="672193" y="288471"/>
                </a:lnTo>
                <a:lnTo>
                  <a:pt x="555171" y="302079"/>
                </a:lnTo>
                <a:lnTo>
                  <a:pt x="495300" y="307521"/>
                </a:lnTo>
                <a:lnTo>
                  <a:pt x="438150" y="310243"/>
                </a:lnTo>
                <a:lnTo>
                  <a:pt x="386443" y="312964"/>
                </a:lnTo>
                <a:lnTo>
                  <a:pt x="332014" y="312964"/>
                </a:lnTo>
                <a:lnTo>
                  <a:pt x="285750" y="304800"/>
                </a:lnTo>
                <a:lnTo>
                  <a:pt x="236764" y="288471"/>
                </a:lnTo>
                <a:lnTo>
                  <a:pt x="195943" y="269421"/>
                </a:lnTo>
                <a:lnTo>
                  <a:pt x="138793" y="231321"/>
                </a:lnTo>
                <a:lnTo>
                  <a:pt x="76200" y="179614"/>
                </a:lnTo>
                <a:lnTo>
                  <a:pt x="46264" y="152400"/>
                </a:lnTo>
                <a:lnTo>
                  <a:pt x="32657" y="144236"/>
                </a:lnTo>
                <a:lnTo>
                  <a:pt x="13607" y="144236"/>
                </a:lnTo>
                <a:lnTo>
                  <a:pt x="5443" y="146957"/>
                </a:lnTo>
                <a:lnTo>
                  <a:pt x="0" y="163286"/>
                </a:lnTo>
                <a:lnTo>
                  <a:pt x="5443" y="198664"/>
                </a:lnTo>
                <a:lnTo>
                  <a:pt x="21771" y="250371"/>
                </a:lnTo>
                <a:lnTo>
                  <a:pt x="48986" y="304800"/>
                </a:lnTo>
                <a:lnTo>
                  <a:pt x="76200" y="351064"/>
                </a:lnTo>
                <a:lnTo>
                  <a:pt x="108857" y="391886"/>
                </a:lnTo>
                <a:lnTo>
                  <a:pt x="155121" y="438150"/>
                </a:lnTo>
                <a:lnTo>
                  <a:pt x="225879" y="495300"/>
                </a:lnTo>
                <a:lnTo>
                  <a:pt x="283029" y="530679"/>
                </a:lnTo>
                <a:lnTo>
                  <a:pt x="318407" y="549729"/>
                </a:lnTo>
                <a:lnTo>
                  <a:pt x="342900" y="557893"/>
                </a:lnTo>
                <a:lnTo>
                  <a:pt x="370114" y="549729"/>
                </a:lnTo>
                <a:lnTo>
                  <a:pt x="446314" y="519793"/>
                </a:lnTo>
                <a:lnTo>
                  <a:pt x="536121" y="492579"/>
                </a:lnTo>
                <a:lnTo>
                  <a:pt x="653143" y="476250"/>
                </a:lnTo>
                <a:lnTo>
                  <a:pt x="911679" y="440871"/>
                </a:lnTo>
                <a:lnTo>
                  <a:pt x="1061357" y="419100"/>
                </a:lnTo>
                <a:lnTo>
                  <a:pt x="1232807" y="381000"/>
                </a:lnTo>
                <a:lnTo>
                  <a:pt x="1485900" y="356507"/>
                </a:lnTo>
                <a:lnTo>
                  <a:pt x="1787979" y="329293"/>
                </a:lnTo>
                <a:lnTo>
                  <a:pt x="2005693" y="310243"/>
                </a:lnTo>
                <a:lnTo>
                  <a:pt x="2217964" y="288471"/>
                </a:lnTo>
                <a:lnTo>
                  <a:pt x="2574471" y="266700"/>
                </a:lnTo>
                <a:lnTo>
                  <a:pt x="2794907" y="247650"/>
                </a:lnTo>
                <a:lnTo>
                  <a:pt x="2873829" y="247650"/>
                </a:lnTo>
                <a:lnTo>
                  <a:pt x="2920093" y="258536"/>
                </a:lnTo>
                <a:lnTo>
                  <a:pt x="2941864" y="269421"/>
                </a:lnTo>
                <a:lnTo>
                  <a:pt x="2952750" y="283029"/>
                </a:lnTo>
                <a:lnTo>
                  <a:pt x="3265714" y="315686"/>
                </a:lnTo>
                <a:lnTo>
                  <a:pt x="3320143" y="277586"/>
                </a:lnTo>
                <a:lnTo>
                  <a:pt x="3339193" y="255814"/>
                </a:lnTo>
                <a:lnTo>
                  <a:pt x="3344636" y="234043"/>
                </a:lnTo>
                <a:lnTo>
                  <a:pt x="3344636" y="223157"/>
                </a:lnTo>
                <a:lnTo>
                  <a:pt x="3341914" y="209550"/>
                </a:lnTo>
                <a:lnTo>
                  <a:pt x="3322864" y="187779"/>
                </a:lnTo>
                <a:lnTo>
                  <a:pt x="3254829" y="141514"/>
                </a:lnTo>
                <a:lnTo>
                  <a:pt x="3178629" y="100693"/>
                </a:lnTo>
                <a:lnTo>
                  <a:pt x="3072493" y="48986"/>
                </a:lnTo>
                <a:lnTo>
                  <a:pt x="2963636" y="2721"/>
                </a:lnTo>
                <a:lnTo>
                  <a:pt x="2941864" y="0"/>
                </a:lnTo>
                <a:lnTo>
                  <a:pt x="2906486" y="8164"/>
                </a:lnTo>
                <a:lnTo>
                  <a:pt x="2794907" y="46264"/>
                </a:lnTo>
                <a:lnTo>
                  <a:pt x="2637064" y="73479"/>
                </a:lnTo>
                <a:lnTo>
                  <a:pt x="2427514" y="103414"/>
                </a:lnTo>
                <a:lnTo>
                  <a:pt x="2264229" y="111579"/>
                </a:lnTo>
                <a:lnTo>
                  <a:pt x="2168979" y="111579"/>
                </a:lnTo>
                <a:lnTo>
                  <a:pt x="1994807" y="155121"/>
                </a:lnTo>
                <a:lnTo>
                  <a:pt x="1679121" y="182336"/>
                </a:lnTo>
                <a:lnTo>
                  <a:pt x="1428750" y="20682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449E153-D4F7-4447-BA85-419D65A43DF4}"/>
              </a:ext>
            </a:extLst>
          </p:cNvPr>
          <p:cNvSpPr/>
          <p:nvPr/>
        </p:nvSpPr>
        <p:spPr>
          <a:xfrm>
            <a:off x="6323013" y="5418139"/>
            <a:ext cx="1238250" cy="688975"/>
          </a:xfrm>
          <a:custGeom>
            <a:avLst/>
            <a:gdLst>
              <a:gd name="connsiteX0" fmla="*/ 621506 w 1238250"/>
              <a:gd name="connsiteY0" fmla="*/ 378619 h 690562"/>
              <a:gd name="connsiteX1" fmla="*/ 502444 w 1238250"/>
              <a:gd name="connsiteY1" fmla="*/ 307181 h 690562"/>
              <a:gd name="connsiteX2" fmla="*/ 369094 w 1238250"/>
              <a:gd name="connsiteY2" fmla="*/ 230981 h 690562"/>
              <a:gd name="connsiteX3" fmla="*/ 242887 w 1238250"/>
              <a:gd name="connsiteY3" fmla="*/ 164306 h 690562"/>
              <a:gd name="connsiteX4" fmla="*/ 104775 w 1238250"/>
              <a:gd name="connsiteY4" fmla="*/ 100012 h 690562"/>
              <a:gd name="connsiteX5" fmla="*/ 38100 w 1238250"/>
              <a:gd name="connsiteY5" fmla="*/ 69056 h 690562"/>
              <a:gd name="connsiteX6" fmla="*/ 30956 w 1238250"/>
              <a:gd name="connsiteY6" fmla="*/ 64294 h 690562"/>
              <a:gd name="connsiteX7" fmla="*/ 16669 w 1238250"/>
              <a:gd name="connsiteY7" fmla="*/ 52387 h 690562"/>
              <a:gd name="connsiteX8" fmla="*/ 7144 w 1238250"/>
              <a:gd name="connsiteY8" fmla="*/ 38100 h 690562"/>
              <a:gd name="connsiteX9" fmla="*/ 0 w 1238250"/>
              <a:gd name="connsiteY9" fmla="*/ 21431 h 690562"/>
              <a:gd name="connsiteX10" fmla="*/ 7144 w 1238250"/>
              <a:gd name="connsiteY10" fmla="*/ 9525 h 690562"/>
              <a:gd name="connsiteX11" fmla="*/ 26194 w 1238250"/>
              <a:gd name="connsiteY11" fmla="*/ 0 h 690562"/>
              <a:gd name="connsiteX12" fmla="*/ 78581 w 1238250"/>
              <a:gd name="connsiteY12" fmla="*/ 0 h 690562"/>
              <a:gd name="connsiteX13" fmla="*/ 242887 w 1238250"/>
              <a:gd name="connsiteY13" fmla="*/ 28575 h 690562"/>
              <a:gd name="connsiteX14" fmla="*/ 371475 w 1238250"/>
              <a:gd name="connsiteY14" fmla="*/ 52387 h 690562"/>
              <a:gd name="connsiteX15" fmla="*/ 545306 w 1238250"/>
              <a:gd name="connsiteY15" fmla="*/ 88106 h 690562"/>
              <a:gd name="connsiteX16" fmla="*/ 704850 w 1238250"/>
              <a:gd name="connsiteY16" fmla="*/ 126206 h 690562"/>
              <a:gd name="connsiteX17" fmla="*/ 842962 w 1238250"/>
              <a:gd name="connsiteY17" fmla="*/ 164306 h 690562"/>
              <a:gd name="connsiteX18" fmla="*/ 942975 w 1238250"/>
              <a:gd name="connsiteY18" fmla="*/ 190500 h 690562"/>
              <a:gd name="connsiteX19" fmla="*/ 969169 w 1238250"/>
              <a:gd name="connsiteY19" fmla="*/ 197644 h 690562"/>
              <a:gd name="connsiteX20" fmla="*/ 1002506 w 1238250"/>
              <a:gd name="connsiteY20" fmla="*/ 216694 h 690562"/>
              <a:gd name="connsiteX21" fmla="*/ 1071562 w 1238250"/>
              <a:gd name="connsiteY21" fmla="*/ 271462 h 690562"/>
              <a:gd name="connsiteX22" fmla="*/ 1112044 w 1238250"/>
              <a:gd name="connsiteY22" fmla="*/ 304800 h 690562"/>
              <a:gd name="connsiteX23" fmla="*/ 1147762 w 1238250"/>
              <a:gd name="connsiteY23" fmla="*/ 342900 h 690562"/>
              <a:gd name="connsiteX24" fmla="*/ 1176337 w 1238250"/>
              <a:gd name="connsiteY24" fmla="*/ 373856 h 690562"/>
              <a:gd name="connsiteX25" fmla="*/ 1197769 w 1238250"/>
              <a:gd name="connsiteY25" fmla="*/ 404812 h 690562"/>
              <a:gd name="connsiteX26" fmla="*/ 1214437 w 1238250"/>
              <a:gd name="connsiteY26" fmla="*/ 438150 h 690562"/>
              <a:gd name="connsiteX27" fmla="*/ 1228725 w 1238250"/>
              <a:gd name="connsiteY27" fmla="*/ 476250 h 690562"/>
              <a:gd name="connsiteX28" fmla="*/ 1235869 w 1238250"/>
              <a:gd name="connsiteY28" fmla="*/ 511969 h 690562"/>
              <a:gd name="connsiteX29" fmla="*/ 1238250 w 1238250"/>
              <a:gd name="connsiteY29" fmla="*/ 566737 h 690562"/>
              <a:gd name="connsiteX30" fmla="*/ 1235869 w 1238250"/>
              <a:gd name="connsiteY30" fmla="*/ 607219 h 690562"/>
              <a:gd name="connsiteX31" fmla="*/ 1223962 w 1238250"/>
              <a:gd name="connsiteY31" fmla="*/ 633412 h 690562"/>
              <a:gd name="connsiteX32" fmla="*/ 1202531 w 1238250"/>
              <a:gd name="connsiteY32" fmla="*/ 657225 h 690562"/>
              <a:gd name="connsiteX33" fmla="*/ 1173956 w 1238250"/>
              <a:gd name="connsiteY33" fmla="*/ 681037 h 690562"/>
              <a:gd name="connsiteX34" fmla="*/ 1147762 w 1238250"/>
              <a:gd name="connsiteY34" fmla="*/ 690562 h 690562"/>
              <a:gd name="connsiteX35" fmla="*/ 1119187 w 1238250"/>
              <a:gd name="connsiteY35" fmla="*/ 690562 h 690562"/>
              <a:gd name="connsiteX36" fmla="*/ 1057275 w 1238250"/>
              <a:gd name="connsiteY36" fmla="*/ 666750 h 690562"/>
              <a:gd name="connsiteX37" fmla="*/ 978694 w 1238250"/>
              <a:gd name="connsiteY37" fmla="*/ 626269 h 690562"/>
              <a:gd name="connsiteX38" fmla="*/ 919162 w 1238250"/>
              <a:gd name="connsiteY38" fmla="*/ 585787 h 690562"/>
              <a:gd name="connsiteX39" fmla="*/ 804862 w 1238250"/>
              <a:gd name="connsiteY39" fmla="*/ 502444 h 690562"/>
              <a:gd name="connsiteX40" fmla="*/ 688181 w 1238250"/>
              <a:gd name="connsiteY40" fmla="*/ 421481 h 690562"/>
              <a:gd name="connsiteX41" fmla="*/ 621506 w 1238250"/>
              <a:gd name="connsiteY41" fmla="*/ 378619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38250" h="690562">
                <a:moveTo>
                  <a:pt x="621506" y="378619"/>
                </a:moveTo>
                <a:lnTo>
                  <a:pt x="502444" y="307181"/>
                </a:lnTo>
                <a:lnTo>
                  <a:pt x="369094" y="230981"/>
                </a:lnTo>
                <a:lnTo>
                  <a:pt x="242887" y="164306"/>
                </a:lnTo>
                <a:lnTo>
                  <a:pt x="104775" y="100012"/>
                </a:lnTo>
                <a:lnTo>
                  <a:pt x="38100" y="69056"/>
                </a:lnTo>
                <a:lnTo>
                  <a:pt x="30956" y="64294"/>
                </a:lnTo>
                <a:lnTo>
                  <a:pt x="16669" y="52387"/>
                </a:lnTo>
                <a:lnTo>
                  <a:pt x="7144" y="38100"/>
                </a:lnTo>
                <a:lnTo>
                  <a:pt x="0" y="21431"/>
                </a:lnTo>
                <a:lnTo>
                  <a:pt x="7144" y="9525"/>
                </a:lnTo>
                <a:lnTo>
                  <a:pt x="26194" y="0"/>
                </a:lnTo>
                <a:lnTo>
                  <a:pt x="78581" y="0"/>
                </a:lnTo>
                <a:lnTo>
                  <a:pt x="242887" y="28575"/>
                </a:lnTo>
                <a:lnTo>
                  <a:pt x="371475" y="52387"/>
                </a:lnTo>
                <a:lnTo>
                  <a:pt x="545306" y="88106"/>
                </a:lnTo>
                <a:lnTo>
                  <a:pt x="704850" y="126206"/>
                </a:lnTo>
                <a:lnTo>
                  <a:pt x="842962" y="164306"/>
                </a:lnTo>
                <a:lnTo>
                  <a:pt x="942975" y="190500"/>
                </a:lnTo>
                <a:lnTo>
                  <a:pt x="969169" y="197644"/>
                </a:lnTo>
                <a:lnTo>
                  <a:pt x="1002506" y="216694"/>
                </a:lnTo>
                <a:lnTo>
                  <a:pt x="1071562" y="271462"/>
                </a:lnTo>
                <a:lnTo>
                  <a:pt x="1112044" y="304800"/>
                </a:lnTo>
                <a:lnTo>
                  <a:pt x="1147762" y="342900"/>
                </a:lnTo>
                <a:lnTo>
                  <a:pt x="1176337" y="373856"/>
                </a:lnTo>
                <a:lnTo>
                  <a:pt x="1197769" y="404812"/>
                </a:lnTo>
                <a:lnTo>
                  <a:pt x="1214437" y="438150"/>
                </a:lnTo>
                <a:lnTo>
                  <a:pt x="1228725" y="476250"/>
                </a:lnTo>
                <a:lnTo>
                  <a:pt x="1235869" y="511969"/>
                </a:lnTo>
                <a:lnTo>
                  <a:pt x="1238250" y="566737"/>
                </a:lnTo>
                <a:lnTo>
                  <a:pt x="1235869" y="607219"/>
                </a:lnTo>
                <a:lnTo>
                  <a:pt x="1223962" y="633412"/>
                </a:lnTo>
                <a:lnTo>
                  <a:pt x="1202531" y="657225"/>
                </a:lnTo>
                <a:lnTo>
                  <a:pt x="1173956" y="681037"/>
                </a:lnTo>
                <a:lnTo>
                  <a:pt x="1147762" y="690562"/>
                </a:lnTo>
                <a:lnTo>
                  <a:pt x="1119187" y="690562"/>
                </a:lnTo>
                <a:lnTo>
                  <a:pt x="1057275" y="666750"/>
                </a:lnTo>
                <a:lnTo>
                  <a:pt x="978694" y="626269"/>
                </a:lnTo>
                <a:lnTo>
                  <a:pt x="919162" y="585787"/>
                </a:lnTo>
                <a:lnTo>
                  <a:pt x="804862" y="502444"/>
                </a:lnTo>
                <a:lnTo>
                  <a:pt x="688181" y="421481"/>
                </a:lnTo>
                <a:lnTo>
                  <a:pt x="621506" y="3786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B13DBB8-0C03-42ED-9D73-CACFE417BF0E}"/>
              </a:ext>
            </a:extLst>
          </p:cNvPr>
          <p:cNvSpPr/>
          <p:nvPr/>
        </p:nvSpPr>
        <p:spPr>
          <a:xfrm>
            <a:off x="7197725" y="1858963"/>
            <a:ext cx="476250" cy="590550"/>
          </a:xfrm>
          <a:custGeom>
            <a:avLst/>
            <a:gdLst>
              <a:gd name="connsiteX0" fmla="*/ 102394 w 476250"/>
              <a:gd name="connsiteY0" fmla="*/ 180975 h 590550"/>
              <a:gd name="connsiteX1" fmla="*/ 133350 w 476250"/>
              <a:gd name="connsiteY1" fmla="*/ 78582 h 590550"/>
              <a:gd name="connsiteX2" fmla="*/ 138113 w 476250"/>
              <a:gd name="connsiteY2" fmla="*/ 57150 h 590550"/>
              <a:gd name="connsiteX3" fmla="*/ 138113 w 476250"/>
              <a:gd name="connsiteY3" fmla="*/ 42863 h 590550"/>
              <a:gd name="connsiteX4" fmla="*/ 133350 w 476250"/>
              <a:gd name="connsiteY4" fmla="*/ 21432 h 590550"/>
              <a:gd name="connsiteX5" fmla="*/ 116681 w 476250"/>
              <a:gd name="connsiteY5" fmla="*/ 0 h 590550"/>
              <a:gd name="connsiteX6" fmla="*/ 476250 w 476250"/>
              <a:gd name="connsiteY6" fmla="*/ 30957 h 590550"/>
              <a:gd name="connsiteX7" fmla="*/ 447675 w 476250"/>
              <a:gd name="connsiteY7" fmla="*/ 54769 h 590550"/>
              <a:gd name="connsiteX8" fmla="*/ 426244 w 476250"/>
              <a:gd name="connsiteY8" fmla="*/ 92869 h 590550"/>
              <a:gd name="connsiteX9" fmla="*/ 361950 w 476250"/>
              <a:gd name="connsiteY9" fmla="*/ 221457 h 590550"/>
              <a:gd name="connsiteX10" fmla="*/ 311944 w 476250"/>
              <a:gd name="connsiteY10" fmla="*/ 321469 h 590550"/>
              <a:gd name="connsiteX11" fmla="*/ 259556 w 476250"/>
              <a:gd name="connsiteY11" fmla="*/ 426244 h 590550"/>
              <a:gd name="connsiteX12" fmla="*/ 221456 w 476250"/>
              <a:gd name="connsiteY12" fmla="*/ 500063 h 590550"/>
              <a:gd name="connsiteX13" fmla="*/ 197644 w 476250"/>
              <a:gd name="connsiteY13" fmla="*/ 531019 h 590550"/>
              <a:gd name="connsiteX14" fmla="*/ 166688 w 476250"/>
              <a:gd name="connsiteY14" fmla="*/ 559594 h 590550"/>
              <a:gd name="connsiteX15" fmla="*/ 133350 w 476250"/>
              <a:gd name="connsiteY15" fmla="*/ 578644 h 590550"/>
              <a:gd name="connsiteX16" fmla="*/ 107156 w 476250"/>
              <a:gd name="connsiteY16" fmla="*/ 588169 h 590550"/>
              <a:gd name="connsiteX17" fmla="*/ 83344 w 476250"/>
              <a:gd name="connsiteY17" fmla="*/ 590550 h 590550"/>
              <a:gd name="connsiteX18" fmla="*/ 57150 w 476250"/>
              <a:gd name="connsiteY18" fmla="*/ 583407 h 590550"/>
              <a:gd name="connsiteX19" fmla="*/ 28575 w 476250"/>
              <a:gd name="connsiteY19" fmla="*/ 564357 h 590550"/>
              <a:gd name="connsiteX20" fmla="*/ 14288 w 476250"/>
              <a:gd name="connsiteY20" fmla="*/ 540544 h 590550"/>
              <a:gd name="connsiteX21" fmla="*/ 4763 w 476250"/>
              <a:gd name="connsiteY21" fmla="*/ 507207 h 590550"/>
              <a:gd name="connsiteX22" fmla="*/ 0 w 476250"/>
              <a:gd name="connsiteY22" fmla="*/ 476250 h 590550"/>
              <a:gd name="connsiteX23" fmla="*/ 38100 w 476250"/>
              <a:gd name="connsiteY23" fmla="*/ 409575 h 590550"/>
              <a:gd name="connsiteX24" fmla="*/ 64294 w 476250"/>
              <a:gd name="connsiteY24" fmla="*/ 316707 h 590550"/>
              <a:gd name="connsiteX25" fmla="*/ 102394 w 476250"/>
              <a:gd name="connsiteY25" fmla="*/ 180975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6250" h="590550">
                <a:moveTo>
                  <a:pt x="102394" y="180975"/>
                </a:moveTo>
                <a:lnTo>
                  <a:pt x="133350" y="78582"/>
                </a:lnTo>
                <a:lnTo>
                  <a:pt x="138113" y="57150"/>
                </a:lnTo>
                <a:lnTo>
                  <a:pt x="138113" y="42863"/>
                </a:lnTo>
                <a:lnTo>
                  <a:pt x="133350" y="21432"/>
                </a:lnTo>
                <a:lnTo>
                  <a:pt x="116681" y="0"/>
                </a:lnTo>
                <a:lnTo>
                  <a:pt x="476250" y="30957"/>
                </a:lnTo>
                <a:lnTo>
                  <a:pt x="447675" y="54769"/>
                </a:lnTo>
                <a:lnTo>
                  <a:pt x="426244" y="92869"/>
                </a:lnTo>
                <a:lnTo>
                  <a:pt x="361950" y="221457"/>
                </a:lnTo>
                <a:lnTo>
                  <a:pt x="311944" y="321469"/>
                </a:lnTo>
                <a:lnTo>
                  <a:pt x="259556" y="426244"/>
                </a:lnTo>
                <a:lnTo>
                  <a:pt x="221456" y="500063"/>
                </a:lnTo>
                <a:lnTo>
                  <a:pt x="197644" y="531019"/>
                </a:lnTo>
                <a:lnTo>
                  <a:pt x="166688" y="559594"/>
                </a:lnTo>
                <a:lnTo>
                  <a:pt x="133350" y="578644"/>
                </a:lnTo>
                <a:lnTo>
                  <a:pt x="107156" y="588169"/>
                </a:lnTo>
                <a:lnTo>
                  <a:pt x="83344" y="590550"/>
                </a:lnTo>
                <a:lnTo>
                  <a:pt x="57150" y="583407"/>
                </a:lnTo>
                <a:lnTo>
                  <a:pt x="28575" y="564357"/>
                </a:lnTo>
                <a:lnTo>
                  <a:pt x="14288" y="540544"/>
                </a:lnTo>
                <a:lnTo>
                  <a:pt x="4763" y="507207"/>
                </a:lnTo>
                <a:lnTo>
                  <a:pt x="0" y="476250"/>
                </a:lnTo>
                <a:lnTo>
                  <a:pt x="38100" y="409575"/>
                </a:lnTo>
                <a:lnTo>
                  <a:pt x="64294" y="316707"/>
                </a:lnTo>
                <a:lnTo>
                  <a:pt x="102394" y="1809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BB1AF07-EA86-4629-9DC2-00CDCEEDE047}"/>
              </a:ext>
            </a:extLst>
          </p:cNvPr>
          <p:cNvSpPr/>
          <p:nvPr/>
        </p:nvSpPr>
        <p:spPr>
          <a:xfrm>
            <a:off x="4494213" y="2179638"/>
            <a:ext cx="2768600" cy="450850"/>
          </a:xfrm>
          <a:custGeom>
            <a:avLst/>
            <a:gdLst>
              <a:gd name="connsiteX0" fmla="*/ 1473994 w 2767013"/>
              <a:gd name="connsiteY0" fmla="*/ 100012 h 452437"/>
              <a:gd name="connsiteX1" fmla="*/ 1883569 w 2767013"/>
              <a:gd name="connsiteY1" fmla="*/ 66675 h 452437"/>
              <a:gd name="connsiteX2" fmla="*/ 2055019 w 2767013"/>
              <a:gd name="connsiteY2" fmla="*/ 47625 h 452437"/>
              <a:gd name="connsiteX3" fmla="*/ 2293144 w 2767013"/>
              <a:gd name="connsiteY3" fmla="*/ 28575 h 452437"/>
              <a:gd name="connsiteX4" fmla="*/ 2566988 w 2767013"/>
              <a:gd name="connsiteY4" fmla="*/ 7144 h 452437"/>
              <a:gd name="connsiteX5" fmla="*/ 2645569 w 2767013"/>
              <a:gd name="connsiteY5" fmla="*/ 0 h 452437"/>
              <a:gd name="connsiteX6" fmla="*/ 2676525 w 2767013"/>
              <a:gd name="connsiteY6" fmla="*/ 4762 h 452437"/>
              <a:gd name="connsiteX7" fmla="*/ 2702719 w 2767013"/>
              <a:gd name="connsiteY7" fmla="*/ 14287 h 452437"/>
              <a:gd name="connsiteX8" fmla="*/ 2728913 w 2767013"/>
              <a:gd name="connsiteY8" fmla="*/ 30956 h 452437"/>
              <a:gd name="connsiteX9" fmla="*/ 2740819 w 2767013"/>
              <a:gd name="connsiteY9" fmla="*/ 47625 h 452437"/>
              <a:gd name="connsiteX10" fmla="*/ 2767013 w 2767013"/>
              <a:gd name="connsiteY10" fmla="*/ 111919 h 452437"/>
              <a:gd name="connsiteX11" fmla="*/ 2719388 w 2767013"/>
              <a:gd name="connsiteY11" fmla="*/ 180975 h 452437"/>
              <a:gd name="connsiteX12" fmla="*/ 2600325 w 2767013"/>
              <a:gd name="connsiteY12" fmla="*/ 180975 h 452437"/>
              <a:gd name="connsiteX13" fmla="*/ 2338388 w 2767013"/>
              <a:gd name="connsiteY13" fmla="*/ 188119 h 452437"/>
              <a:gd name="connsiteX14" fmla="*/ 2066925 w 2767013"/>
              <a:gd name="connsiteY14" fmla="*/ 202406 h 452437"/>
              <a:gd name="connsiteX15" fmla="*/ 1835944 w 2767013"/>
              <a:gd name="connsiteY15" fmla="*/ 226219 h 452437"/>
              <a:gd name="connsiteX16" fmla="*/ 1633538 w 2767013"/>
              <a:gd name="connsiteY16" fmla="*/ 240506 h 452437"/>
              <a:gd name="connsiteX17" fmla="*/ 1333500 w 2767013"/>
              <a:gd name="connsiteY17" fmla="*/ 266700 h 452437"/>
              <a:gd name="connsiteX18" fmla="*/ 1090613 w 2767013"/>
              <a:gd name="connsiteY18" fmla="*/ 295275 h 452437"/>
              <a:gd name="connsiteX19" fmla="*/ 935832 w 2767013"/>
              <a:gd name="connsiteY19" fmla="*/ 309562 h 452437"/>
              <a:gd name="connsiteX20" fmla="*/ 726282 w 2767013"/>
              <a:gd name="connsiteY20" fmla="*/ 342900 h 452437"/>
              <a:gd name="connsiteX21" fmla="*/ 550069 w 2767013"/>
              <a:gd name="connsiteY21" fmla="*/ 376237 h 452437"/>
              <a:gd name="connsiteX22" fmla="*/ 416719 w 2767013"/>
              <a:gd name="connsiteY22" fmla="*/ 400050 h 452437"/>
              <a:gd name="connsiteX23" fmla="*/ 266700 w 2767013"/>
              <a:gd name="connsiteY23" fmla="*/ 426244 h 452437"/>
              <a:gd name="connsiteX24" fmla="*/ 176213 w 2767013"/>
              <a:gd name="connsiteY24" fmla="*/ 438150 h 452437"/>
              <a:gd name="connsiteX25" fmla="*/ 66675 w 2767013"/>
              <a:gd name="connsiteY25" fmla="*/ 450056 h 452437"/>
              <a:gd name="connsiteX26" fmla="*/ 0 w 2767013"/>
              <a:gd name="connsiteY26" fmla="*/ 452437 h 452437"/>
              <a:gd name="connsiteX27" fmla="*/ 7144 w 2767013"/>
              <a:gd name="connsiteY27" fmla="*/ 269081 h 452437"/>
              <a:gd name="connsiteX28" fmla="*/ 140494 w 2767013"/>
              <a:gd name="connsiteY28" fmla="*/ 269081 h 452437"/>
              <a:gd name="connsiteX29" fmla="*/ 276225 w 2767013"/>
              <a:gd name="connsiteY29" fmla="*/ 252412 h 452437"/>
              <a:gd name="connsiteX30" fmla="*/ 528638 w 2767013"/>
              <a:gd name="connsiteY30" fmla="*/ 216694 h 452437"/>
              <a:gd name="connsiteX31" fmla="*/ 945357 w 2767013"/>
              <a:gd name="connsiteY31" fmla="*/ 154781 h 452437"/>
              <a:gd name="connsiteX32" fmla="*/ 1123950 w 2767013"/>
              <a:gd name="connsiteY32" fmla="*/ 135731 h 452437"/>
              <a:gd name="connsiteX33" fmla="*/ 1473994 w 2767013"/>
              <a:gd name="connsiteY33" fmla="*/ 100012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67013" h="452437">
                <a:moveTo>
                  <a:pt x="1473994" y="100012"/>
                </a:moveTo>
                <a:lnTo>
                  <a:pt x="1883569" y="66675"/>
                </a:lnTo>
                <a:lnTo>
                  <a:pt x="2055019" y="47625"/>
                </a:lnTo>
                <a:lnTo>
                  <a:pt x="2293144" y="28575"/>
                </a:lnTo>
                <a:lnTo>
                  <a:pt x="2566988" y="7144"/>
                </a:lnTo>
                <a:lnTo>
                  <a:pt x="2645569" y="0"/>
                </a:lnTo>
                <a:lnTo>
                  <a:pt x="2676525" y="4762"/>
                </a:lnTo>
                <a:lnTo>
                  <a:pt x="2702719" y="14287"/>
                </a:lnTo>
                <a:lnTo>
                  <a:pt x="2728913" y="30956"/>
                </a:lnTo>
                <a:lnTo>
                  <a:pt x="2740819" y="47625"/>
                </a:lnTo>
                <a:lnTo>
                  <a:pt x="2767013" y="111919"/>
                </a:lnTo>
                <a:lnTo>
                  <a:pt x="2719388" y="180975"/>
                </a:lnTo>
                <a:lnTo>
                  <a:pt x="2600325" y="180975"/>
                </a:lnTo>
                <a:lnTo>
                  <a:pt x="2338388" y="188119"/>
                </a:lnTo>
                <a:lnTo>
                  <a:pt x="2066925" y="202406"/>
                </a:lnTo>
                <a:lnTo>
                  <a:pt x="1835944" y="226219"/>
                </a:lnTo>
                <a:lnTo>
                  <a:pt x="1633538" y="240506"/>
                </a:lnTo>
                <a:lnTo>
                  <a:pt x="1333500" y="266700"/>
                </a:lnTo>
                <a:lnTo>
                  <a:pt x="1090613" y="295275"/>
                </a:lnTo>
                <a:lnTo>
                  <a:pt x="935832" y="309562"/>
                </a:lnTo>
                <a:lnTo>
                  <a:pt x="726282" y="342900"/>
                </a:lnTo>
                <a:lnTo>
                  <a:pt x="550069" y="376237"/>
                </a:lnTo>
                <a:lnTo>
                  <a:pt x="416719" y="400050"/>
                </a:lnTo>
                <a:lnTo>
                  <a:pt x="266700" y="426244"/>
                </a:lnTo>
                <a:lnTo>
                  <a:pt x="176213" y="438150"/>
                </a:lnTo>
                <a:lnTo>
                  <a:pt x="66675" y="450056"/>
                </a:lnTo>
                <a:lnTo>
                  <a:pt x="0" y="452437"/>
                </a:lnTo>
                <a:lnTo>
                  <a:pt x="7144" y="269081"/>
                </a:lnTo>
                <a:lnTo>
                  <a:pt x="140494" y="269081"/>
                </a:lnTo>
                <a:lnTo>
                  <a:pt x="276225" y="252412"/>
                </a:lnTo>
                <a:lnTo>
                  <a:pt x="528638" y="216694"/>
                </a:lnTo>
                <a:lnTo>
                  <a:pt x="945357" y="154781"/>
                </a:lnTo>
                <a:lnTo>
                  <a:pt x="1123950" y="135731"/>
                </a:lnTo>
                <a:lnTo>
                  <a:pt x="1473994" y="100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4FADBEF-56AC-48D2-BB87-CC81BE8DB6D3}"/>
              </a:ext>
            </a:extLst>
          </p:cNvPr>
          <p:cNvSpPr/>
          <p:nvPr/>
        </p:nvSpPr>
        <p:spPr>
          <a:xfrm>
            <a:off x="4073526" y="2335214"/>
            <a:ext cx="504825" cy="835025"/>
          </a:xfrm>
          <a:custGeom>
            <a:avLst/>
            <a:gdLst>
              <a:gd name="connsiteX0" fmla="*/ 442913 w 504825"/>
              <a:gd name="connsiteY0" fmla="*/ 423863 h 833438"/>
              <a:gd name="connsiteX1" fmla="*/ 485775 w 504825"/>
              <a:gd name="connsiteY1" fmla="*/ 302419 h 833438"/>
              <a:gd name="connsiteX2" fmla="*/ 490538 w 504825"/>
              <a:gd name="connsiteY2" fmla="*/ 285750 h 833438"/>
              <a:gd name="connsiteX3" fmla="*/ 504825 w 504825"/>
              <a:gd name="connsiteY3" fmla="*/ 119063 h 833438"/>
              <a:gd name="connsiteX4" fmla="*/ 442913 w 504825"/>
              <a:gd name="connsiteY4" fmla="*/ 80963 h 833438"/>
              <a:gd name="connsiteX5" fmla="*/ 385763 w 504825"/>
              <a:gd name="connsiteY5" fmla="*/ 50007 h 833438"/>
              <a:gd name="connsiteX6" fmla="*/ 323850 w 504825"/>
              <a:gd name="connsiteY6" fmla="*/ 21432 h 833438"/>
              <a:gd name="connsiteX7" fmla="*/ 283369 w 504825"/>
              <a:gd name="connsiteY7" fmla="*/ 7144 h 833438"/>
              <a:gd name="connsiteX8" fmla="*/ 250031 w 504825"/>
              <a:gd name="connsiteY8" fmla="*/ 0 h 833438"/>
              <a:gd name="connsiteX9" fmla="*/ 230981 w 504825"/>
              <a:gd name="connsiteY9" fmla="*/ 0 h 833438"/>
              <a:gd name="connsiteX10" fmla="*/ 202406 w 504825"/>
              <a:gd name="connsiteY10" fmla="*/ 2382 h 833438"/>
              <a:gd name="connsiteX11" fmla="*/ 192881 w 504825"/>
              <a:gd name="connsiteY11" fmla="*/ 7144 h 833438"/>
              <a:gd name="connsiteX12" fmla="*/ 185738 w 504825"/>
              <a:gd name="connsiteY12" fmla="*/ 19050 h 833438"/>
              <a:gd name="connsiteX13" fmla="*/ 185738 w 504825"/>
              <a:gd name="connsiteY13" fmla="*/ 30957 h 833438"/>
              <a:gd name="connsiteX14" fmla="*/ 197644 w 504825"/>
              <a:gd name="connsiteY14" fmla="*/ 45244 h 833438"/>
              <a:gd name="connsiteX15" fmla="*/ 214313 w 504825"/>
              <a:gd name="connsiteY15" fmla="*/ 64294 h 833438"/>
              <a:gd name="connsiteX16" fmla="*/ 230981 w 504825"/>
              <a:gd name="connsiteY16" fmla="*/ 95250 h 833438"/>
              <a:gd name="connsiteX17" fmla="*/ 242888 w 504825"/>
              <a:gd name="connsiteY17" fmla="*/ 123825 h 833438"/>
              <a:gd name="connsiteX18" fmla="*/ 252413 w 504825"/>
              <a:gd name="connsiteY18" fmla="*/ 152400 h 833438"/>
              <a:gd name="connsiteX19" fmla="*/ 259556 w 504825"/>
              <a:gd name="connsiteY19" fmla="*/ 188119 h 833438"/>
              <a:gd name="connsiteX20" fmla="*/ 264319 w 504825"/>
              <a:gd name="connsiteY20" fmla="*/ 214313 h 833438"/>
              <a:gd name="connsiteX21" fmla="*/ 266700 w 504825"/>
              <a:gd name="connsiteY21" fmla="*/ 250032 h 833438"/>
              <a:gd name="connsiteX22" fmla="*/ 264319 w 504825"/>
              <a:gd name="connsiteY22" fmla="*/ 297657 h 833438"/>
              <a:gd name="connsiteX23" fmla="*/ 257175 w 504825"/>
              <a:gd name="connsiteY23" fmla="*/ 352425 h 833438"/>
              <a:gd name="connsiteX24" fmla="*/ 240506 w 504825"/>
              <a:gd name="connsiteY24" fmla="*/ 423863 h 833438"/>
              <a:gd name="connsiteX25" fmla="*/ 202406 w 504825"/>
              <a:gd name="connsiteY25" fmla="*/ 509588 h 833438"/>
              <a:gd name="connsiteX26" fmla="*/ 171450 w 504825"/>
              <a:gd name="connsiteY26" fmla="*/ 571500 h 833438"/>
              <a:gd name="connsiteX27" fmla="*/ 128588 w 504825"/>
              <a:gd name="connsiteY27" fmla="*/ 635794 h 833438"/>
              <a:gd name="connsiteX28" fmla="*/ 97631 w 504825"/>
              <a:gd name="connsiteY28" fmla="*/ 681038 h 833438"/>
              <a:gd name="connsiteX29" fmla="*/ 61913 w 504825"/>
              <a:gd name="connsiteY29" fmla="*/ 723900 h 833438"/>
              <a:gd name="connsiteX30" fmla="*/ 30956 w 504825"/>
              <a:gd name="connsiteY30" fmla="*/ 750094 h 833438"/>
              <a:gd name="connsiteX31" fmla="*/ 16669 w 504825"/>
              <a:gd name="connsiteY31" fmla="*/ 764382 h 833438"/>
              <a:gd name="connsiteX32" fmla="*/ 7144 w 504825"/>
              <a:gd name="connsiteY32" fmla="*/ 788194 h 833438"/>
              <a:gd name="connsiteX33" fmla="*/ 0 w 504825"/>
              <a:gd name="connsiteY33" fmla="*/ 833438 h 833438"/>
              <a:gd name="connsiteX34" fmla="*/ 342900 w 504825"/>
              <a:gd name="connsiteY34" fmla="*/ 726282 h 833438"/>
              <a:gd name="connsiteX35" fmla="*/ 392906 w 504825"/>
              <a:gd name="connsiteY35" fmla="*/ 578644 h 833438"/>
              <a:gd name="connsiteX36" fmla="*/ 442913 w 504825"/>
              <a:gd name="connsiteY36" fmla="*/ 423863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04825" h="833438">
                <a:moveTo>
                  <a:pt x="442913" y="423863"/>
                </a:moveTo>
                <a:lnTo>
                  <a:pt x="485775" y="302419"/>
                </a:lnTo>
                <a:lnTo>
                  <a:pt x="490538" y="285750"/>
                </a:lnTo>
                <a:lnTo>
                  <a:pt x="504825" y="119063"/>
                </a:lnTo>
                <a:lnTo>
                  <a:pt x="442913" y="80963"/>
                </a:lnTo>
                <a:lnTo>
                  <a:pt x="385763" y="50007"/>
                </a:lnTo>
                <a:lnTo>
                  <a:pt x="323850" y="21432"/>
                </a:lnTo>
                <a:lnTo>
                  <a:pt x="283369" y="7144"/>
                </a:lnTo>
                <a:lnTo>
                  <a:pt x="250031" y="0"/>
                </a:lnTo>
                <a:lnTo>
                  <a:pt x="230981" y="0"/>
                </a:lnTo>
                <a:lnTo>
                  <a:pt x="202406" y="2382"/>
                </a:lnTo>
                <a:lnTo>
                  <a:pt x="192881" y="7144"/>
                </a:lnTo>
                <a:lnTo>
                  <a:pt x="185738" y="19050"/>
                </a:lnTo>
                <a:lnTo>
                  <a:pt x="185738" y="30957"/>
                </a:lnTo>
                <a:lnTo>
                  <a:pt x="197644" y="45244"/>
                </a:lnTo>
                <a:lnTo>
                  <a:pt x="214313" y="64294"/>
                </a:lnTo>
                <a:lnTo>
                  <a:pt x="230981" y="95250"/>
                </a:lnTo>
                <a:lnTo>
                  <a:pt x="242888" y="123825"/>
                </a:lnTo>
                <a:lnTo>
                  <a:pt x="252413" y="152400"/>
                </a:lnTo>
                <a:lnTo>
                  <a:pt x="259556" y="188119"/>
                </a:lnTo>
                <a:lnTo>
                  <a:pt x="264319" y="214313"/>
                </a:lnTo>
                <a:lnTo>
                  <a:pt x="266700" y="250032"/>
                </a:lnTo>
                <a:lnTo>
                  <a:pt x="264319" y="297657"/>
                </a:lnTo>
                <a:lnTo>
                  <a:pt x="257175" y="352425"/>
                </a:lnTo>
                <a:lnTo>
                  <a:pt x="240506" y="423863"/>
                </a:lnTo>
                <a:lnTo>
                  <a:pt x="202406" y="509588"/>
                </a:lnTo>
                <a:lnTo>
                  <a:pt x="171450" y="571500"/>
                </a:lnTo>
                <a:lnTo>
                  <a:pt x="128588" y="635794"/>
                </a:lnTo>
                <a:lnTo>
                  <a:pt x="97631" y="681038"/>
                </a:lnTo>
                <a:lnTo>
                  <a:pt x="61913" y="723900"/>
                </a:lnTo>
                <a:lnTo>
                  <a:pt x="30956" y="750094"/>
                </a:lnTo>
                <a:lnTo>
                  <a:pt x="16669" y="764382"/>
                </a:lnTo>
                <a:lnTo>
                  <a:pt x="7144" y="788194"/>
                </a:lnTo>
                <a:lnTo>
                  <a:pt x="0" y="833438"/>
                </a:lnTo>
                <a:lnTo>
                  <a:pt x="342900" y="726282"/>
                </a:lnTo>
                <a:lnTo>
                  <a:pt x="392906" y="578644"/>
                </a:lnTo>
                <a:lnTo>
                  <a:pt x="442913" y="4238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E2A0EC7-091B-459A-B188-7D2E7EA77BD1}"/>
              </a:ext>
            </a:extLst>
          </p:cNvPr>
          <p:cNvSpPr/>
          <p:nvPr/>
        </p:nvSpPr>
        <p:spPr>
          <a:xfrm>
            <a:off x="4071939" y="2647950"/>
            <a:ext cx="4130675" cy="774700"/>
          </a:xfrm>
          <a:custGeom>
            <a:avLst/>
            <a:gdLst>
              <a:gd name="connsiteX0" fmla="*/ 1046971 w 4130096"/>
              <a:gd name="connsiteY0" fmla="*/ 445302 h 775030"/>
              <a:gd name="connsiteX1" fmla="*/ 805624 w 4130096"/>
              <a:gd name="connsiteY1" fmla="*/ 486093 h 775030"/>
              <a:gd name="connsiteX2" fmla="*/ 581273 w 4130096"/>
              <a:gd name="connsiteY2" fmla="*/ 526885 h 775030"/>
              <a:gd name="connsiteX3" fmla="*/ 499691 w 4130096"/>
              <a:gd name="connsiteY3" fmla="*/ 543881 h 775030"/>
              <a:gd name="connsiteX4" fmla="*/ 424907 w 4130096"/>
              <a:gd name="connsiteY4" fmla="*/ 574474 h 775030"/>
              <a:gd name="connsiteX5" fmla="*/ 350123 w 4130096"/>
              <a:gd name="connsiteY5" fmla="*/ 605067 h 775030"/>
              <a:gd name="connsiteX6" fmla="*/ 251545 w 4130096"/>
              <a:gd name="connsiteY6" fmla="*/ 652657 h 775030"/>
              <a:gd name="connsiteX7" fmla="*/ 166563 w 4130096"/>
              <a:gd name="connsiteY7" fmla="*/ 700247 h 775030"/>
              <a:gd name="connsiteX8" fmla="*/ 71384 w 4130096"/>
              <a:gd name="connsiteY8" fmla="*/ 754635 h 775030"/>
              <a:gd name="connsiteX9" fmla="*/ 37392 w 4130096"/>
              <a:gd name="connsiteY9" fmla="*/ 775030 h 775030"/>
              <a:gd name="connsiteX10" fmla="*/ 37392 w 4130096"/>
              <a:gd name="connsiteY10" fmla="*/ 775030 h 775030"/>
              <a:gd name="connsiteX11" fmla="*/ 20395 w 4130096"/>
              <a:gd name="connsiteY11" fmla="*/ 771631 h 775030"/>
              <a:gd name="connsiteX12" fmla="*/ 13597 w 4130096"/>
              <a:gd name="connsiteY12" fmla="*/ 754635 h 775030"/>
              <a:gd name="connsiteX13" fmla="*/ 3399 w 4130096"/>
              <a:gd name="connsiteY13" fmla="*/ 703646 h 775030"/>
              <a:gd name="connsiteX14" fmla="*/ 0 w 4130096"/>
              <a:gd name="connsiteY14" fmla="*/ 628862 h 775030"/>
              <a:gd name="connsiteX15" fmla="*/ 0 w 4130096"/>
              <a:gd name="connsiteY15" fmla="*/ 554079 h 775030"/>
              <a:gd name="connsiteX16" fmla="*/ 3399 w 4130096"/>
              <a:gd name="connsiteY16" fmla="*/ 513288 h 775030"/>
              <a:gd name="connsiteX17" fmla="*/ 10198 w 4130096"/>
              <a:gd name="connsiteY17" fmla="*/ 475896 h 775030"/>
              <a:gd name="connsiteX18" fmla="*/ 346724 w 4130096"/>
              <a:gd name="connsiteY18" fmla="*/ 380717 h 775030"/>
              <a:gd name="connsiteX19" fmla="*/ 533683 w 4130096"/>
              <a:gd name="connsiteY19" fmla="*/ 343325 h 775030"/>
              <a:gd name="connsiteX20" fmla="*/ 700247 w 4130096"/>
              <a:gd name="connsiteY20" fmla="*/ 309332 h 775030"/>
              <a:gd name="connsiteX21" fmla="*/ 948392 w 4130096"/>
              <a:gd name="connsiteY21" fmla="*/ 261743 h 775030"/>
              <a:gd name="connsiteX22" fmla="*/ 1162546 w 4130096"/>
              <a:gd name="connsiteY22" fmla="*/ 227750 h 775030"/>
              <a:gd name="connsiteX23" fmla="*/ 1339307 w 4130096"/>
              <a:gd name="connsiteY23" fmla="*/ 200556 h 775030"/>
              <a:gd name="connsiteX24" fmla="*/ 1628244 w 4130096"/>
              <a:gd name="connsiteY24" fmla="*/ 166563 h 775030"/>
              <a:gd name="connsiteX25" fmla="*/ 1937576 w 4130096"/>
              <a:gd name="connsiteY25" fmla="*/ 139369 h 775030"/>
              <a:gd name="connsiteX26" fmla="*/ 2243509 w 4130096"/>
              <a:gd name="connsiteY26" fmla="*/ 115575 h 775030"/>
              <a:gd name="connsiteX27" fmla="*/ 2304696 w 4130096"/>
              <a:gd name="connsiteY27" fmla="*/ 108776 h 775030"/>
              <a:gd name="connsiteX28" fmla="*/ 2491655 w 4130096"/>
              <a:gd name="connsiteY28" fmla="*/ 91780 h 775030"/>
              <a:gd name="connsiteX29" fmla="*/ 2787390 w 4130096"/>
              <a:gd name="connsiteY29" fmla="*/ 81582 h 775030"/>
              <a:gd name="connsiteX30" fmla="*/ 3015140 w 4130096"/>
              <a:gd name="connsiteY30" fmla="*/ 71384 h 775030"/>
              <a:gd name="connsiteX31" fmla="*/ 3164708 w 4130096"/>
              <a:gd name="connsiteY31" fmla="*/ 61186 h 775030"/>
              <a:gd name="connsiteX32" fmla="*/ 3317674 w 4130096"/>
              <a:gd name="connsiteY32" fmla="*/ 54388 h 775030"/>
              <a:gd name="connsiteX33" fmla="*/ 3440047 w 4130096"/>
              <a:gd name="connsiteY33" fmla="*/ 47589 h 775030"/>
              <a:gd name="connsiteX34" fmla="*/ 3555622 w 4130096"/>
              <a:gd name="connsiteY34" fmla="*/ 44190 h 775030"/>
              <a:gd name="connsiteX35" fmla="*/ 3623607 w 4130096"/>
              <a:gd name="connsiteY35" fmla="*/ 37392 h 775030"/>
              <a:gd name="connsiteX36" fmla="*/ 3708589 w 4130096"/>
              <a:gd name="connsiteY36" fmla="*/ 20395 h 775030"/>
              <a:gd name="connsiteX37" fmla="*/ 3779973 w 4130096"/>
              <a:gd name="connsiteY37" fmla="*/ 3399 h 775030"/>
              <a:gd name="connsiteX38" fmla="*/ 3810566 w 4130096"/>
              <a:gd name="connsiteY38" fmla="*/ 0 h 775030"/>
              <a:gd name="connsiteX39" fmla="*/ 3841160 w 4130096"/>
              <a:gd name="connsiteY39" fmla="*/ 10198 h 775030"/>
              <a:gd name="connsiteX40" fmla="*/ 3881951 w 4130096"/>
              <a:gd name="connsiteY40" fmla="*/ 30593 h 775030"/>
              <a:gd name="connsiteX41" fmla="*/ 3922742 w 4130096"/>
              <a:gd name="connsiteY41" fmla="*/ 57787 h 775030"/>
              <a:gd name="connsiteX42" fmla="*/ 3990727 w 4130096"/>
              <a:gd name="connsiteY42" fmla="*/ 118974 h 775030"/>
              <a:gd name="connsiteX43" fmla="*/ 4062111 w 4130096"/>
              <a:gd name="connsiteY43" fmla="*/ 190358 h 775030"/>
              <a:gd name="connsiteX44" fmla="*/ 4109701 w 4130096"/>
              <a:gd name="connsiteY44" fmla="*/ 248146 h 775030"/>
              <a:gd name="connsiteX45" fmla="*/ 4126697 w 4130096"/>
              <a:gd name="connsiteY45" fmla="*/ 271940 h 775030"/>
              <a:gd name="connsiteX46" fmla="*/ 4130096 w 4130096"/>
              <a:gd name="connsiteY46" fmla="*/ 292336 h 775030"/>
              <a:gd name="connsiteX47" fmla="*/ 4130096 w 4130096"/>
              <a:gd name="connsiteY47" fmla="*/ 312731 h 775030"/>
              <a:gd name="connsiteX48" fmla="*/ 4113100 w 4130096"/>
              <a:gd name="connsiteY48" fmla="*/ 333127 h 775030"/>
              <a:gd name="connsiteX49" fmla="*/ 4058712 w 4130096"/>
              <a:gd name="connsiteY49" fmla="*/ 360321 h 775030"/>
              <a:gd name="connsiteX50" fmla="*/ 3987328 w 4130096"/>
              <a:gd name="connsiteY50" fmla="*/ 384116 h 775030"/>
              <a:gd name="connsiteX51" fmla="*/ 3715387 w 4130096"/>
              <a:gd name="connsiteY51" fmla="*/ 261743 h 775030"/>
              <a:gd name="connsiteX52" fmla="*/ 3674596 w 4130096"/>
              <a:gd name="connsiteY52" fmla="*/ 251545 h 775030"/>
              <a:gd name="connsiteX53" fmla="*/ 3565820 w 4130096"/>
              <a:gd name="connsiteY53" fmla="*/ 251545 h 775030"/>
              <a:gd name="connsiteX54" fmla="*/ 3293879 w 4130096"/>
              <a:gd name="connsiteY54" fmla="*/ 254944 h 775030"/>
              <a:gd name="connsiteX55" fmla="*/ 3021939 w 4130096"/>
              <a:gd name="connsiteY55" fmla="*/ 261743 h 775030"/>
              <a:gd name="connsiteX56" fmla="*/ 2624226 w 4130096"/>
              <a:gd name="connsiteY56" fmla="*/ 268541 h 775030"/>
              <a:gd name="connsiteX57" fmla="*/ 2474659 w 4130096"/>
              <a:gd name="connsiteY57" fmla="*/ 271940 h 775030"/>
              <a:gd name="connsiteX58" fmla="*/ 2260505 w 4130096"/>
              <a:gd name="connsiteY58" fmla="*/ 295735 h 775030"/>
              <a:gd name="connsiteX59" fmla="*/ 2121136 w 4130096"/>
              <a:gd name="connsiteY59" fmla="*/ 302534 h 775030"/>
              <a:gd name="connsiteX60" fmla="*/ 1883188 w 4130096"/>
              <a:gd name="connsiteY60" fmla="*/ 326328 h 775030"/>
              <a:gd name="connsiteX61" fmla="*/ 1635042 w 4130096"/>
              <a:gd name="connsiteY61" fmla="*/ 356922 h 775030"/>
              <a:gd name="connsiteX62" fmla="*/ 1475277 w 4130096"/>
              <a:gd name="connsiteY62" fmla="*/ 384116 h 775030"/>
              <a:gd name="connsiteX63" fmla="*/ 1264523 w 4130096"/>
              <a:gd name="connsiteY63" fmla="*/ 407911 h 775030"/>
              <a:gd name="connsiteX64" fmla="*/ 1046971 w 4130096"/>
              <a:gd name="connsiteY64" fmla="*/ 445302 h 77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130096" h="775030">
                <a:moveTo>
                  <a:pt x="1046971" y="445302"/>
                </a:moveTo>
                <a:lnTo>
                  <a:pt x="805624" y="486093"/>
                </a:lnTo>
                <a:lnTo>
                  <a:pt x="581273" y="526885"/>
                </a:lnTo>
                <a:lnTo>
                  <a:pt x="499691" y="543881"/>
                </a:lnTo>
                <a:lnTo>
                  <a:pt x="424907" y="574474"/>
                </a:lnTo>
                <a:lnTo>
                  <a:pt x="350123" y="605067"/>
                </a:lnTo>
                <a:lnTo>
                  <a:pt x="251545" y="652657"/>
                </a:lnTo>
                <a:lnTo>
                  <a:pt x="166563" y="700247"/>
                </a:lnTo>
                <a:lnTo>
                  <a:pt x="71384" y="754635"/>
                </a:lnTo>
                <a:lnTo>
                  <a:pt x="37392" y="775030"/>
                </a:lnTo>
                <a:lnTo>
                  <a:pt x="37392" y="775030"/>
                </a:lnTo>
                <a:lnTo>
                  <a:pt x="20395" y="771631"/>
                </a:lnTo>
                <a:lnTo>
                  <a:pt x="13597" y="754635"/>
                </a:lnTo>
                <a:lnTo>
                  <a:pt x="3399" y="703646"/>
                </a:lnTo>
                <a:lnTo>
                  <a:pt x="0" y="628862"/>
                </a:lnTo>
                <a:lnTo>
                  <a:pt x="0" y="554079"/>
                </a:lnTo>
                <a:lnTo>
                  <a:pt x="3399" y="513288"/>
                </a:lnTo>
                <a:lnTo>
                  <a:pt x="10198" y="475896"/>
                </a:lnTo>
                <a:lnTo>
                  <a:pt x="346724" y="380717"/>
                </a:lnTo>
                <a:lnTo>
                  <a:pt x="533683" y="343325"/>
                </a:lnTo>
                <a:lnTo>
                  <a:pt x="700247" y="309332"/>
                </a:lnTo>
                <a:lnTo>
                  <a:pt x="948392" y="261743"/>
                </a:lnTo>
                <a:lnTo>
                  <a:pt x="1162546" y="227750"/>
                </a:lnTo>
                <a:lnTo>
                  <a:pt x="1339307" y="200556"/>
                </a:lnTo>
                <a:lnTo>
                  <a:pt x="1628244" y="166563"/>
                </a:lnTo>
                <a:lnTo>
                  <a:pt x="1937576" y="139369"/>
                </a:lnTo>
                <a:lnTo>
                  <a:pt x="2243509" y="115575"/>
                </a:lnTo>
                <a:lnTo>
                  <a:pt x="2304696" y="108776"/>
                </a:lnTo>
                <a:lnTo>
                  <a:pt x="2491655" y="91780"/>
                </a:lnTo>
                <a:lnTo>
                  <a:pt x="2787390" y="81582"/>
                </a:lnTo>
                <a:lnTo>
                  <a:pt x="3015140" y="71384"/>
                </a:lnTo>
                <a:lnTo>
                  <a:pt x="3164708" y="61186"/>
                </a:lnTo>
                <a:lnTo>
                  <a:pt x="3317674" y="54388"/>
                </a:lnTo>
                <a:lnTo>
                  <a:pt x="3440047" y="47589"/>
                </a:lnTo>
                <a:lnTo>
                  <a:pt x="3555622" y="44190"/>
                </a:lnTo>
                <a:lnTo>
                  <a:pt x="3623607" y="37392"/>
                </a:lnTo>
                <a:lnTo>
                  <a:pt x="3708589" y="20395"/>
                </a:lnTo>
                <a:lnTo>
                  <a:pt x="3779973" y="3399"/>
                </a:lnTo>
                <a:lnTo>
                  <a:pt x="3810566" y="0"/>
                </a:lnTo>
                <a:lnTo>
                  <a:pt x="3841160" y="10198"/>
                </a:lnTo>
                <a:lnTo>
                  <a:pt x="3881951" y="30593"/>
                </a:lnTo>
                <a:lnTo>
                  <a:pt x="3922742" y="57787"/>
                </a:lnTo>
                <a:lnTo>
                  <a:pt x="3990727" y="118974"/>
                </a:lnTo>
                <a:lnTo>
                  <a:pt x="4062111" y="190358"/>
                </a:lnTo>
                <a:lnTo>
                  <a:pt x="4109701" y="248146"/>
                </a:lnTo>
                <a:lnTo>
                  <a:pt x="4126697" y="271940"/>
                </a:lnTo>
                <a:lnTo>
                  <a:pt x="4130096" y="292336"/>
                </a:lnTo>
                <a:lnTo>
                  <a:pt x="4130096" y="312731"/>
                </a:lnTo>
                <a:lnTo>
                  <a:pt x="4113100" y="333127"/>
                </a:lnTo>
                <a:lnTo>
                  <a:pt x="4058712" y="360321"/>
                </a:lnTo>
                <a:lnTo>
                  <a:pt x="3987328" y="384116"/>
                </a:lnTo>
                <a:lnTo>
                  <a:pt x="3715387" y="261743"/>
                </a:lnTo>
                <a:lnTo>
                  <a:pt x="3674596" y="251545"/>
                </a:lnTo>
                <a:lnTo>
                  <a:pt x="3565820" y="251545"/>
                </a:lnTo>
                <a:lnTo>
                  <a:pt x="3293879" y="254944"/>
                </a:lnTo>
                <a:lnTo>
                  <a:pt x="3021939" y="261743"/>
                </a:lnTo>
                <a:lnTo>
                  <a:pt x="2624226" y="268541"/>
                </a:lnTo>
                <a:lnTo>
                  <a:pt x="2474659" y="271940"/>
                </a:lnTo>
                <a:lnTo>
                  <a:pt x="2260505" y="295735"/>
                </a:lnTo>
                <a:lnTo>
                  <a:pt x="2121136" y="302534"/>
                </a:lnTo>
                <a:lnTo>
                  <a:pt x="1883188" y="326328"/>
                </a:lnTo>
                <a:lnTo>
                  <a:pt x="1635042" y="356922"/>
                </a:lnTo>
                <a:lnTo>
                  <a:pt x="1475277" y="384116"/>
                </a:lnTo>
                <a:lnTo>
                  <a:pt x="1264523" y="407911"/>
                </a:lnTo>
                <a:lnTo>
                  <a:pt x="1046971" y="44530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D5D01A9-5F89-4E68-A749-F68CB1C46FD5}"/>
              </a:ext>
            </a:extLst>
          </p:cNvPr>
          <p:cNvSpPr/>
          <p:nvPr/>
        </p:nvSpPr>
        <p:spPr>
          <a:xfrm>
            <a:off x="7446963" y="2878138"/>
            <a:ext cx="660400" cy="800100"/>
          </a:xfrm>
          <a:custGeom>
            <a:avLst/>
            <a:gdLst>
              <a:gd name="connsiteX0" fmla="*/ 507207 w 659607"/>
              <a:gd name="connsiteY0" fmla="*/ 352425 h 800100"/>
              <a:gd name="connsiteX1" fmla="*/ 550069 w 659607"/>
              <a:gd name="connsiteY1" fmla="*/ 280988 h 800100"/>
              <a:gd name="connsiteX2" fmla="*/ 583407 w 659607"/>
              <a:gd name="connsiteY2" fmla="*/ 219075 h 800100"/>
              <a:gd name="connsiteX3" fmla="*/ 611982 w 659607"/>
              <a:gd name="connsiteY3" fmla="*/ 164307 h 800100"/>
              <a:gd name="connsiteX4" fmla="*/ 616744 w 659607"/>
              <a:gd name="connsiteY4" fmla="*/ 152400 h 800100"/>
              <a:gd name="connsiteX5" fmla="*/ 659607 w 659607"/>
              <a:gd name="connsiteY5" fmla="*/ 135732 h 800100"/>
              <a:gd name="connsiteX6" fmla="*/ 333375 w 659607"/>
              <a:gd name="connsiteY6" fmla="*/ 0 h 800100"/>
              <a:gd name="connsiteX7" fmla="*/ 354807 w 659607"/>
              <a:gd name="connsiteY7" fmla="*/ 47625 h 800100"/>
              <a:gd name="connsiteX8" fmla="*/ 357188 w 659607"/>
              <a:gd name="connsiteY8" fmla="*/ 73819 h 800100"/>
              <a:gd name="connsiteX9" fmla="*/ 350044 w 659607"/>
              <a:gd name="connsiteY9" fmla="*/ 116682 h 800100"/>
              <a:gd name="connsiteX10" fmla="*/ 333375 w 659607"/>
              <a:gd name="connsiteY10" fmla="*/ 171450 h 800100"/>
              <a:gd name="connsiteX11" fmla="*/ 297657 w 659607"/>
              <a:gd name="connsiteY11" fmla="*/ 250032 h 800100"/>
              <a:gd name="connsiteX12" fmla="*/ 247650 w 659607"/>
              <a:gd name="connsiteY12" fmla="*/ 328613 h 800100"/>
              <a:gd name="connsiteX13" fmla="*/ 192882 w 659607"/>
              <a:gd name="connsiteY13" fmla="*/ 395288 h 800100"/>
              <a:gd name="connsiteX14" fmla="*/ 152400 w 659607"/>
              <a:gd name="connsiteY14" fmla="*/ 438150 h 800100"/>
              <a:gd name="connsiteX15" fmla="*/ 123825 w 659607"/>
              <a:gd name="connsiteY15" fmla="*/ 459582 h 800100"/>
              <a:gd name="connsiteX16" fmla="*/ 102394 w 659607"/>
              <a:gd name="connsiteY16" fmla="*/ 469107 h 800100"/>
              <a:gd name="connsiteX17" fmla="*/ 0 w 659607"/>
              <a:gd name="connsiteY17" fmla="*/ 740569 h 800100"/>
              <a:gd name="connsiteX18" fmla="*/ 4763 w 659607"/>
              <a:gd name="connsiteY18" fmla="*/ 771525 h 800100"/>
              <a:gd name="connsiteX19" fmla="*/ 14288 w 659607"/>
              <a:gd name="connsiteY19" fmla="*/ 788194 h 800100"/>
              <a:gd name="connsiteX20" fmla="*/ 23813 w 659607"/>
              <a:gd name="connsiteY20" fmla="*/ 792957 h 800100"/>
              <a:gd name="connsiteX21" fmla="*/ 47625 w 659607"/>
              <a:gd name="connsiteY21" fmla="*/ 800100 h 800100"/>
              <a:gd name="connsiteX22" fmla="*/ 71438 w 659607"/>
              <a:gd name="connsiteY22" fmla="*/ 800100 h 800100"/>
              <a:gd name="connsiteX23" fmla="*/ 114300 w 659607"/>
              <a:gd name="connsiteY23" fmla="*/ 785813 h 800100"/>
              <a:gd name="connsiteX24" fmla="*/ 200025 w 659607"/>
              <a:gd name="connsiteY24" fmla="*/ 740569 h 800100"/>
              <a:gd name="connsiteX25" fmla="*/ 264319 w 659607"/>
              <a:gd name="connsiteY25" fmla="*/ 690563 h 800100"/>
              <a:gd name="connsiteX26" fmla="*/ 297657 w 659607"/>
              <a:gd name="connsiteY26" fmla="*/ 654844 h 800100"/>
              <a:gd name="connsiteX27" fmla="*/ 385763 w 659607"/>
              <a:gd name="connsiteY27" fmla="*/ 535782 h 800100"/>
              <a:gd name="connsiteX28" fmla="*/ 507207 w 659607"/>
              <a:gd name="connsiteY28" fmla="*/ 3524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59607" h="800100">
                <a:moveTo>
                  <a:pt x="507207" y="352425"/>
                </a:moveTo>
                <a:lnTo>
                  <a:pt x="550069" y="280988"/>
                </a:lnTo>
                <a:lnTo>
                  <a:pt x="583407" y="219075"/>
                </a:lnTo>
                <a:lnTo>
                  <a:pt x="611982" y="164307"/>
                </a:lnTo>
                <a:lnTo>
                  <a:pt x="616744" y="152400"/>
                </a:lnTo>
                <a:lnTo>
                  <a:pt x="659607" y="135732"/>
                </a:lnTo>
                <a:lnTo>
                  <a:pt x="333375" y="0"/>
                </a:lnTo>
                <a:lnTo>
                  <a:pt x="354807" y="47625"/>
                </a:lnTo>
                <a:lnTo>
                  <a:pt x="357188" y="73819"/>
                </a:lnTo>
                <a:lnTo>
                  <a:pt x="350044" y="116682"/>
                </a:lnTo>
                <a:lnTo>
                  <a:pt x="333375" y="171450"/>
                </a:lnTo>
                <a:lnTo>
                  <a:pt x="297657" y="250032"/>
                </a:lnTo>
                <a:lnTo>
                  <a:pt x="247650" y="328613"/>
                </a:lnTo>
                <a:lnTo>
                  <a:pt x="192882" y="395288"/>
                </a:lnTo>
                <a:lnTo>
                  <a:pt x="152400" y="438150"/>
                </a:lnTo>
                <a:lnTo>
                  <a:pt x="123825" y="459582"/>
                </a:lnTo>
                <a:lnTo>
                  <a:pt x="102394" y="469107"/>
                </a:lnTo>
                <a:lnTo>
                  <a:pt x="0" y="740569"/>
                </a:lnTo>
                <a:lnTo>
                  <a:pt x="4763" y="771525"/>
                </a:lnTo>
                <a:lnTo>
                  <a:pt x="14288" y="788194"/>
                </a:lnTo>
                <a:lnTo>
                  <a:pt x="23813" y="792957"/>
                </a:lnTo>
                <a:lnTo>
                  <a:pt x="47625" y="800100"/>
                </a:lnTo>
                <a:lnTo>
                  <a:pt x="71438" y="800100"/>
                </a:lnTo>
                <a:lnTo>
                  <a:pt x="114300" y="785813"/>
                </a:lnTo>
                <a:lnTo>
                  <a:pt x="200025" y="740569"/>
                </a:lnTo>
                <a:lnTo>
                  <a:pt x="264319" y="690563"/>
                </a:lnTo>
                <a:lnTo>
                  <a:pt x="297657" y="654844"/>
                </a:lnTo>
                <a:lnTo>
                  <a:pt x="385763" y="535782"/>
                </a:lnTo>
                <a:lnTo>
                  <a:pt x="507207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437D6030-E376-4BA4-A9CF-A9A0BD0CE117}"/>
              </a:ext>
            </a:extLst>
          </p:cNvPr>
          <p:cNvSpPr/>
          <p:nvPr/>
        </p:nvSpPr>
        <p:spPr>
          <a:xfrm>
            <a:off x="7151688" y="3300413"/>
            <a:ext cx="425450" cy="366712"/>
          </a:xfrm>
          <a:custGeom>
            <a:avLst/>
            <a:gdLst>
              <a:gd name="connsiteX0" fmla="*/ 126206 w 426244"/>
              <a:gd name="connsiteY0" fmla="*/ 16668 h 366712"/>
              <a:gd name="connsiteX1" fmla="*/ 280987 w 426244"/>
              <a:gd name="connsiteY1" fmla="*/ 40481 h 366712"/>
              <a:gd name="connsiteX2" fmla="*/ 328612 w 426244"/>
              <a:gd name="connsiteY2" fmla="*/ 47625 h 366712"/>
              <a:gd name="connsiteX3" fmla="*/ 361950 w 426244"/>
              <a:gd name="connsiteY3" fmla="*/ 52387 h 366712"/>
              <a:gd name="connsiteX4" fmla="*/ 383381 w 426244"/>
              <a:gd name="connsiteY4" fmla="*/ 47625 h 366712"/>
              <a:gd name="connsiteX5" fmla="*/ 426244 w 426244"/>
              <a:gd name="connsiteY5" fmla="*/ 30956 h 366712"/>
              <a:gd name="connsiteX6" fmla="*/ 300037 w 426244"/>
              <a:gd name="connsiteY6" fmla="*/ 366712 h 366712"/>
              <a:gd name="connsiteX7" fmla="*/ 285750 w 426244"/>
              <a:gd name="connsiteY7" fmla="*/ 345281 h 366712"/>
              <a:gd name="connsiteX8" fmla="*/ 278606 w 426244"/>
              <a:gd name="connsiteY8" fmla="*/ 319087 h 366712"/>
              <a:gd name="connsiteX9" fmla="*/ 276225 w 426244"/>
              <a:gd name="connsiteY9" fmla="*/ 304800 h 366712"/>
              <a:gd name="connsiteX10" fmla="*/ 264319 w 426244"/>
              <a:gd name="connsiteY10" fmla="*/ 276225 h 366712"/>
              <a:gd name="connsiteX11" fmla="*/ 242887 w 426244"/>
              <a:gd name="connsiteY11" fmla="*/ 242887 h 366712"/>
              <a:gd name="connsiteX12" fmla="*/ 209550 w 426244"/>
              <a:gd name="connsiteY12" fmla="*/ 197643 h 366712"/>
              <a:gd name="connsiteX13" fmla="*/ 178594 w 426244"/>
              <a:gd name="connsiteY13" fmla="*/ 164306 h 366712"/>
              <a:gd name="connsiteX14" fmla="*/ 147637 w 426244"/>
              <a:gd name="connsiteY14" fmla="*/ 133350 h 366712"/>
              <a:gd name="connsiteX15" fmla="*/ 95250 w 426244"/>
              <a:gd name="connsiteY15" fmla="*/ 95250 h 366712"/>
              <a:gd name="connsiteX16" fmla="*/ 30956 w 426244"/>
              <a:gd name="connsiteY16" fmla="*/ 54768 h 366712"/>
              <a:gd name="connsiteX17" fmla="*/ 9525 w 426244"/>
              <a:gd name="connsiteY17" fmla="*/ 40481 h 366712"/>
              <a:gd name="connsiteX18" fmla="*/ 0 w 426244"/>
              <a:gd name="connsiteY18" fmla="*/ 26193 h 366712"/>
              <a:gd name="connsiteX19" fmla="*/ 0 w 426244"/>
              <a:gd name="connsiteY19" fmla="*/ 14287 h 366712"/>
              <a:gd name="connsiteX20" fmla="*/ 4762 w 426244"/>
              <a:gd name="connsiteY20" fmla="*/ 4762 h 366712"/>
              <a:gd name="connsiteX21" fmla="*/ 16669 w 426244"/>
              <a:gd name="connsiteY21" fmla="*/ 0 h 366712"/>
              <a:gd name="connsiteX22" fmla="*/ 45244 w 426244"/>
              <a:gd name="connsiteY22" fmla="*/ 2381 h 366712"/>
              <a:gd name="connsiteX23" fmla="*/ 126206 w 426244"/>
              <a:gd name="connsiteY23" fmla="*/ 16668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26244" h="366712">
                <a:moveTo>
                  <a:pt x="126206" y="16668"/>
                </a:moveTo>
                <a:lnTo>
                  <a:pt x="280987" y="40481"/>
                </a:lnTo>
                <a:lnTo>
                  <a:pt x="328612" y="47625"/>
                </a:lnTo>
                <a:lnTo>
                  <a:pt x="361950" y="52387"/>
                </a:lnTo>
                <a:lnTo>
                  <a:pt x="383381" y="47625"/>
                </a:lnTo>
                <a:lnTo>
                  <a:pt x="426244" y="30956"/>
                </a:lnTo>
                <a:lnTo>
                  <a:pt x="300037" y="366712"/>
                </a:lnTo>
                <a:lnTo>
                  <a:pt x="285750" y="345281"/>
                </a:lnTo>
                <a:lnTo>
                  <a:pt x="278606" y="319087"/>
                </a:lnTo>
                <a:lnTo>
                  <a:pt x="276225" y="304800"/>
                </a:lnTo>
                <a:lnTo>
                  <a:pt x="264319" y="276225"/>
                </a:lnTo>
                <a:lnTo>
                  <a:pt x="242887" y="242887"/>
                </a:lnTo>
                <a:lnTo>
                  <a:pt x="209550" y="197643"/>
                </a:lnTo>
                <a:lnTo>
                  <a:pt x="178594" y="164306"/>
                </a:lnTo>
                <a:lnTo>
                  <a:pt x="147637" y="133350"/>
                </a:lnTo>
                <a:lnTo>
                  <a:pt x="95250" y="95250"/>
                </a:lnTo>
                <a:lnTo>
                  <a:pt x="30956" y="54768"/>
                </a:lnTo>
                <a:lnTo>
                  <a:pt x="9525" y="40481"/>
                </a:lnTo>
                <a:lnTo>
                  <a:pt x="0" y="26193"/>
                </a:lnTo>
                <a:lnTo>
                  <a:pt x="0" y="14287"/>
                </a:lnTo>
                <a:lnTo>
                  <a:pt x="4762" y="4762"/>
                </a:lnTo>
                <a:lnTo>
                  <a:pt x="16669" y="0"/>
                </a:lnTo>
                <a:lnTo>
                  <a:pt x="45244" y="2381"/>
                </a:lnTo>
                <a:lnTo>
                  <a:pt x="126206" y="166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E759C48-E628-4B81-B867-C57AFB37844B}"/>
              </a:ext>
            </a:extLst>
          </p:cNvPr>
          <p:cNvSpPr/>
          <p:nvPr/>
        </p:nvSpPr>
        <p:spPr>
          <a:xfrm>
            <a:off x="5232400" y="1416051"/>
            <a:ext cx="427038" cy="2195513"/>
          </a:xfrm>
          <a:custGeom>
            <a:avLst/>
            <a:gdLst>
              <a:gd name="connsiteX0" fmla="*/ 398067 w 426912"/>
              <a:gd name="connsiteY0" fmla="*/ 646138 h 2195137"/>
              <a:gd name="connsiteX1" fmla="*/ 403836 w 426912"/>
              <a:gd name="connsiteY1" fmla="*/ 556717 h 2195137"/>
              <a:gd name="connsiteX2" fmla="*/ 403836 w 426912"/>
              <a:gd name="connsiteY2" fmla="*/ 354799 h 2195137"/>
              <a:gd name="connsiteX3" fmla="*/ 406721 w 426912"/>
              <a:gd name="connsiteY3" fmla="*/ 282686 h 2195137"/>
              <a:gd name="connsiteX4" fmla="*/ 412490 w 426912"/>
              <a:gd name="connsiteY4" fmla="*/ 248071 h 2195137"/>
              <a:gd name="connsiteX5" fmla="*/ 418259 w 426912"/>
              <a:gd name="connsiteY5" fmla="*/ 224995 h 2195137"/>
              <a:gd name="connsiteX6" fmla="*/ 424028 w 426912"/>
              <a:gd name="connsiteY6" fmla="*/ 207687 h 2195137"/>
              <a:gd name="connsiteX7" fmla="*/ 426912 w 426912"/>
              <a:gd name="connsiteY7" fmla="*/ 187496 h 2195137"/>
              <a:gd name="connsiteX8" fmla="*/ 426912 w 426912"/>
              <a:gd name="connsiteY8" fmla="*/ 164419 h 2195137"/>
              <a:gd name="connsiteX9" fmla="*/ 409605 w 426912"/>
              <a:gd name="connsiteY9" fmla="*/ 132689 h 2195137"/>
              <a:gd name="connsiteX10" fmla="*/ 372106 w 426912"/>
              <a:gd name="connsiteY10" fmla="*/ 95190 h 2195137"/>
              <a:gd name="connsiteX11" fmla="*/ 311531 w 426912"/>
              <a:gd name="connsiteY11" fmla="*/ 63460 h 2195137"/>
              <a:gd name="connsiteX12" fmla="*/ 219225 w 426912"/>
              <a:gd name="connsiteY12" fmla="*/ 31730 h 2195137"/>
              <a:gd name="connsiteX13" fmla="*/ 118266 w 426912"/>
              <a:gd name="connsiteY13" fmla="*/ 8654 h 2195137"/>
              <a:gd name="connsiteX14" fmla="*/ 60576 w 426912"/>
              <a:gd name="connsiteY14" fmla="*/ 0 h 2195137"/>
              <a:gd name="connsiteX15" fmla="*/ 23076 w 426912"/>
              <a:gd name="connsiteY15" fmla="*/ 0 h 2195137"/>
              <a:gd name="connsiteX16" fmla="*/ 5769 w 426912"/>
              <a:gd name="connsiteY16" fmla="*/ 5769 h 2195137"/>
              <a:gd name="connsiteX17" fmla="*/ 0 w 426912"/>
              <a:gd name="connsiteY17" fmla="*/ 20192 h 2195137"/>
              <a:gd name="connsiteX18" fmla="*/ 2885 w 426912"/>
              <a:gd name="connsiteY18" fmla="*/ 34615 h 2195137"/>
              <a:gd name="connsiteX19" fmla="*/ 14423 w 426912"/>
              <a:gd name="connsiteY19" fmla="*/ 57691 h 2195137"/>
              <a:gd name="connsiteX20" fmla="*/ 43268 w 426912"/>
              <a:gd name="connsiteY20" fmla="*/ 92306 h 2195137"/>
              <a:gd name="connsiteX21" fmla="*/ 86536 w 426912"/>
              <a:gd name="connsiteY21" fmla="*/ 144228 h 2195137"/>
              <a:gd name="connsiteX22" fmla="*/ 112497 w 426912"/>
              <a:gd name="connsiteY22" fmla="*/ 184611 h 2195137"/>
              <a:gd name="connsiteX23" fmla="*/ 135574 w 426912"/>
              <a:gd name="connsiteY23" fmla="*/ 236533 h 2195137"/>
              <a:gd name="connsiteX24" fmla="*/ 149996 w 426912"/>
              <a:gd name="connsiteY24" fmla="*/ 274032 h 2195137"/>
              <a:gd name="connsiteX25" fmla="*/ 155765 w 426912"/>
              <a:gd name="connsiteY25" fmla="*/ 305762 h 2195137"/>
              <a:gd name="connsiteX26" fmla="*/ 155765 w 426912"/>
              <a:gd name="connsiteY26" fmla="*/ 447105 h 2195137"/>
              <a:gd name="connsiteX27" fmla="*/ 178842 w 426912"/>
              <a:gd name="connsiteY27" fmla="*/ 599985 h 2195137"/>
              <a:gd name="connsiteX28" fmla="*/ 178842 w 426912"/>
              <a:gd name="connsiteY28" fmla="*/ 931708 h 2195137"/>
              <a:gd name="connsiteX29" fmla="*/ 178842 w 426912"/>
              <a:gd name="connsiteY29" fmla="*/ 1064397 h 2195137"/>
              <a:gd name="connsiteX30" fmla="*/ 155765 w 426912"/>
              <a:gd name="connsiteY30" fmla="*/ 1453810 h 2195137"/>
              <a:gd name="connsiteX31" fmla="*/ 118266 w 426912"/>
              <a:gd name="connsiteY31" fmla="*/ 1742264 h 2195137"/>
              <a:gd name="connsiteX32" fmla="*/ 77883 w 426912"/>
              <a:gd name="connsiteY32" fmla="*/ 1961489 h 2195137"/>
              <a:gd name="connsiteX33" fmla="*/ 34615 w 426912"/>
              <a:gd name="connsiteY33" fmla="*/ 2195137 h 2195137"/>
              <a:gd name="connsiteX34" fmla="*/ 155765 w 426912"/>
              <a:gd name="connsiteY34" fmla="*/ 2195137 h 2195137"/>
              <a:gd name="connsiteX35" fmla="*/ 219225 w 426912"/>
              <a:gd name="connsiteY35" fmla="*/ 2007642 h 2195137"/>
              <a:gd name="connsiteX36" fmla="*/ 256724 w 426912"/>
              <a:gd name="connsiteY36" fmla="*/ 1883607 h 2195137"/>
              <a:gd name="connsiteX37" fmla="*/ 302877 w 426912"/>
              <a:gd name="connsiteY37" fmla="*/ 1733611 h 2195137"/>
              <a:gd name="connsiteX38" fmla="*/ 337492 w 426912"/>
              <a:gd name="connsiteY38" fmla="*/ 1606691 h 2195137"/>
              <a:gd name="connsiteX39" fmla="*/ 360568 w 426912"/>
              <a:gd name="connsiteY39" fmla="*/ 1419195 h 2195137"/>
              <a:gd name="connsiteX40" fmla="*/ 372106 w 426912"/>
              <a:gd name="connsiteY40" fmla="*/ 1289391 h 2195137"/>
              <a:gd name="connsiteX41" fmla="*/ 380760 w 426912"/>
              <a:gd name="connsiteY41" fmla="*/ 1176894 h 2195137"/>
              <a:gd name="connsiteX42" fmla="*/ 380760 w 426912"/>
              <a:gd name="connsiteY42" fmla="*/ 1049974 h 2195137"/>
              <a:gd name="connsiteX43" fmla="*/ 380760 w 426912"/>
              <a:gd name="connsiteY43" fmla="*/ 902862 h 2195137"/>
              <a:gd name="connsiteX44" fmla="*/ 398067 w 426912"/>
              <a:gd name="connsiteY44" fmla="*/ 646138 h 219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26912" h="2195137">
                <a:moveTo>
                  <a:pt x="398067" y="646138"/>
                </a:moveTo>
                <a:lnTo>
                  <a:pt x="403836" y="556717"/>
                </a:lnTo>
                <a:lnTo>
                  <a:pt x="403836" y="354799"/>
                </a:lnTo>
                <a:lnTo>
                  <a:pt x="406721" y="282686"/>
                </a:lnTo>
                <a:lnTo>
                  <a:pt x="412490" y="248071"/>
                </a:lnTo>
                <a:lnTo>
                  <a:pt x="418259" y="224995"/>
                </a:lnTo>
                <a:lnTo>
                  <a:pt x="424028" y="207687"/>
                </a:lnTo>
                <a:lnTo>
                  <a:pt x="426912" y="187496"/>
                </a:lnTo>
                <a:lnTo>
                  <a:pt x="426912" y="164419"/>
                </a:lnTo>
                <a:lnTo>
                  <a:pt x="409605" y="132689"/>
                </a:lnTo>
                <a:lnTo>
                  <a:pt x="372106" y="95190"/>
                </a:lnTo>
                <a:lnTo>
                  <a:pt x="311531" y="63460"/>
                </a:lnTo>
                <a:lnTo>
                  <a:pt x="219225" y="31730"/>
                </a:lnTo>
                <a:lnTo>
                  <a:pt x="118266" y="8654"/>
                </a:lnTo>
                <a:lnTo>
                  <a:pt x="60576" y="0"/>
                </a:lnTo>
                <a:lnTo>
                  <a:pt x="23076" y="0"/>
                </a:lnTo>
                <a:lnTo>
                  <a:pt x="5769" y="5769"/>
                </a:lnTo>
                <a:lnTo>
                  <a:pt x="0" y="20192"/>
                </a:lnTo>
                <a:lnTo>
                  <a:pt x="2885" y="34615"/>
                </a:lnTo>
                <a:lnTo>
                  <a:pt x="14423" y="57691"/>
                </a:lnTo>
                <a:lnTo>
                  <a:pt x="43268" y="92306"/>
                </a:lnTo>
                <a:lnTo>
                  <a:pt x="86536" y="144228"/>
                </a:lnTo>
                <a:lnTo>
                  <a:pt x="112497" y="184611"/>
                </a:lnTo>
                <a:lnTo>
                  <a:pt x="135574" y="236533"/>
                </a:lnTo>
                <a:lnTo>
                  <a:pt x="149996" y="274032"/>
                </a:lnTo>
                <a:lnTo>
                  <a:pt x="155765" y="305762"/>
                </a:lnTo>
                <a:lnTo>
                  <a:pt x="155765" y="447105"/>
                </a:lnTo>
                <a:lnTo>
                  <a:pt x="178842" y="599985"/>
                </a:lnTo>
                <a:lnTo>
                  <a:pt x="178842" y="931708"/>
                </a:lnTo>
                <a:lnTo>
                  <a:pt x="178842" y="1064397"/>
                </a:lnTo>
                <a:lnTo>
                  <a:pt x="155765" y="1453810"/>
                </a:lnTo>
                <a:lnTo>
                  <a:pt x="118266" y="1742264"/>
                </a:lnTo>
                <a:lnTo>
                  <a:pt x="77883" y="1961489"/>
                </a:lnTo>
                <a:lnTo>
                  <a:pt x="34615" y="2195137"/>
                </a:lnTo>
                <a:lnTo>
                  <a:pt x="155765" y="2195137"/>
                </a:lnTo>
                <a:lnTo>
                  <a:pt x="219225" y="2007642"/>
                </a:lnTo>
                <a:lnTo>
                  <a:pt x="256724" y="1883607"/>
                </a:lnTo>
                <a:lnTo>
                  <a:pt x="302877" y="1733611"/>
                </a:lnTo>
                <a:lnTo>
                  <a:pt x="337492" y="1606691"/>
                </a:lnTo>
                <a:lnTo>
                  <a:pt x="360568" y="1419195"/>
                </a:lnTo>
                <a:lnTo>
                  <a:pt x="372106" y="1289391"/>
                </a:lnTo>
                <a:lnTo>
                  <a:pt x="380760" y="1176894"/>
                </a:lnTo>
                <a:lnTo>
                  <a:pt x="380760" y="1049974"/>
                </a:lnTo>
                <a:lnTo>
                  <a:pt x="380760" y="902862"/>
                </a:lnTo>
                <a:lnTo>
                  <a:pt x="398067" y="6461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5FDE3D-11ED-4ADD-8753-6B7417426809}"/>
              </a:ext>
            </a:extLst>
          </p:cNvPr>
          <p:cNvSpPr/>
          <p:nvPr/>
        </p:nvSpPr>
        <p:spPr>
          <a:xfrm>
            <a:off x="6153150" y="1285875"/>
            <a:ext cx="469900" cy="2216150"/>
          </a:xfrm>
          <a:custGeom>
            <a:avLst/>
            <a:gdLst>
              <a:gd name="connsiteX0" fmla="*/ 178842 w 470181"/>
              <a:gd name="connsiteY0" fmla="*/ 1257661 h 2215329"/>
              <a:gd name="connsiteX1" fmla="*/ 178842 w 470181"/>
              <a:gd name="connsiteY1" fmla="*/ 1107664 h 2215329"/>
              <a:gd name="connsiteX2" fmla="*/ 181727 w 470181"/>
              <a:gd name="connsiteY2" fmla="*/ 620177 h 2215329"/>
              <a:gd name="connsiteX3" fmla="*/ 178842 w 470181"/>
              <a:gd name="connsiteY3" fmla="*/ 400951 h 2215329"/>
              <a:gd name="connsiteX4" fmla="*/ 175958 w 470181"/>
              <a:gd name="connsiteY4" fmla="*/ 320184 h 2215329"/>
              <a:gd name="connsiteX5" fmla="*/ 173073 w 470181"/>
              <a:gd name="connsiteY5" fmla="*/ 279801 h 2215329"/>
              <a:gd name="connsiteX6" fmla="*/ 164419 w 470181"/>
              <a:gd name="connsiteY6" fmla="*/ 248071 h 2215329"/>
              <a:gd name="connsiteX7" fmla="*/ 155766 w 470181"/>
              <a:gd name="connsiteY7" fmla="*/ 219225 h 2215329"/>
              <a:gd name="connsiteX8" fmla="*/ 138459 w 470181"/>
              <a:gd name="connsiteY8" fmla="*/ 184611 h 2215329"/>
              <a:gd name="connsiteX9" fmla="*/ 121151 w 470181"/>
              <a:gd name="connsiteY9" fmla="*/ 158650 h 2215329"/>
              <a:gd name="connsiteX10" fmla="*/ 100959 w 470181"/>
              <a:gd name="connsiteY10" fmla="*/ 132689 h 2215329"/>
              <a:gd name="connsiteX11" fmla="*/ 69229 w 470181"/>
              <a:gd name="connsiteY11" fmla="*/ 100959 h 2215329"/>
              <a:gd name="connsiteX12" fmla="*/ 43269 w 470181"/>
              <a:gd name="connsiteY12" fmla="*/ 80767 h 2215329"/>
              <a:gd name="connsiteX13" fmla="*/ 17308 w 470181"/>
              <a:gd name="connsiteY13" fmla="*/ 60575 h 2215329"/>
              <a:gd name="connsiteX14" fmla="*/ 2885 w 470181"/>
              <a:gd name="connsiteY14" fmla="*/ 40384 h 2215329"/>
              <a:gd name="connsiteX15" fmla="*/ 0 w 470181"/>
              <a:gd name="connsiteY15" fmla="*/ 23076 h 2215329"/>
              <a:gd name="connsiteX16" fmla="*/ 8654 w 470181"/>
              <a:gd name="connsiteY16" fmla="*/ 8654 h 2215329"/>
              <a:gd name="connsiteX17" fmla="*/ 34615 w 470181"/>
              <a:gd name="connsiteY17" fmla="*/ 0 h 2215329"/>
              <a:gd name="connsiteX18" fmla="*/ 77883 w 470181"/>
              <a:gd name="connsiteY18" fmla="*/ 0 h 2215329"/>
              <a:gd name="connsiteX19" fmla="*/ 144228 w 470181"/>
              <a:gd name="connsiteY19" fmla="*/ 8654 h 2215329"/>
              <a:gd name="connsiteX20" fmla="*/ 224995 w 470181"/>
              <a:gd name="connsiteY20" fmla="*/ 37499 h 2215329"/>
              <a:gd name="connsiteX21" fmla="*/ 325954 w 470181"/>
              <a:gd name="connsiteY21" fmla="*/ 80767 h 2215329"/>
              <a:gd name="connsiteX22" fmla="*/ 403836 w 470181"/>
              <a:gd name="connsiteY22" fmla="*/ 124035 h 2215329"/>
              <a:gd name="connsiteX23" fmla="*/ 447105 w 470181"/>
              <a:gd name="connsiteY23" fmla="*/ 152881 h 2215329"/>
              <a:gd name="connsiteX24" fmla="*/ 461527 w 470181"/>
              <a:gd name="connsiteY24" fmla="*/ 167303 h 2215329"/>
              <a:gd name="connsiteX25" fmla="*/ 470181 w 470181"/>
              <a:gd name="connsiteY25" fmla="*/ 181726 h 2215329"/>
              <a:gd name="connsiteX26" fmla="*/ 464412 w 470181"/>
              <a:gd name="connsiteY26" fmla="*/ 207687 h 2215329"/>
              <a:gd name="connsiteX27" fmla="*/ 447105 w 470181"/>
              <a:gd name="connsiteY27" fmla="*/ 239417 h 2215329"/>
              <a:gd name="connsiteX28" fmla="*/ 415375 w 470181"/>
              <a:gd name="connsiteY28" fmla="*/ 279801 h 2215329"/>
              <a:gd name="connsiteX29" fmla="*/ 406721 w 470181"/>
              <a:gd name="connsiteY29" fmla="*/ 297108 h 2215329"/>
              <a:gd name="connsiteX30" fmla="*/ 403836 w 470181"/>
              <a:gd name="connsiteY30" fmla="*/ 438450 h 2215329"/>
              <a:gd name="connsiteX31" fmla="*/ 403836 w 470181"/>
              <a:gd name="connsiteY31" fmla="*/ 951899 h 2215329"/>
              <a:gd name="connsiteX32" fmla="*/ 403836 w 470181"/>
              <a:gd name="connsiteY32" fmla="*/ 1468232 h 2215329"/>
              <a:gd name="connsiteX33" fmla="*/ 398067 w 470181"/>
              <a:gd name="connsiteY33" fmla="*/ 1664381 h 2215329"/>
              <a:gd name="connsiteX34" fmla="*/ 398067 w 470181"/>
              <a:gd name="connsiteY34" fmla="*/ 1716303 h 2215329"/>
              <a:gd name="connsiteX35" fmla="*/ 372106 w 470181"/>
              <a:gd name="connsiteY35" fmla="*/ 2010526 h 2215329"/>
              <a:gd name="connsiteX36" fmla="*/ 351915 w 470181"/>
              <a:gd name="connsiteY36" fmla="*/ 2195137 h 2215329"/>
              <a:gd name="connsiteX37" fmla="*/ 207688 w 470181"/>
              <a:gd name="connsiteY37" fmla="*/ 2215329 h 2215329"/>
              <a:gd name="connsiteX38" fmla="*/ 190380 w 470181"/>
              <a:gd name="connsiteY38" fmla="*/ 2050910 h 2215329"/>
              <a:gd name="connsiteX39" fmla="*/ 184611 w 470181"/>
              <a:gd name="connsiteY39" fmla="*/ 1918221 h 2215329"/>
              <a:gd name="connsiteX40" fmla="*/ 178842 w 470181"/>
              <a:gd name="connsiteY40" fmla="*/ 1750917 h 2215329"/>
              <a:gd name="connsiteX41" fmla="*/ 181727 w 470181"/>
              <a:gd name="connsiteY41" fmla="*/ 1647074 h 2215329"/>
              <a:gd name="connsiteX42" fmla="*/ 178842 w 470181"/>
              <a:gd name="connsiteY42" fmla="*/ 1257661 h 2215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70181" h="2215329">
                <a:moveTo>
                  <a:pt x="178842" y="1257661"/>
                </a:moveTo>
                <a:cubicBezTo>
                  <a:pt x="178361" y="1167759"/>
                  <a:pt x="178842" y="1157663"/>
                  <a:pt x="178842" y="1107664"/>
                </a:cubicBezTo>
                <a:cubicBezTo>
                  <a:pt x="179804" y="945168"/>
                  <a:pt x="180765" y="782673"/>
                  <a:pt x="181727" y="620177"/>
                </a:cubicBezTo>
                <a:cubicBezTo>
                  <a:pt x="180765" y="547102"/>
                  <a:pt x="179804" y="474026"/>
                  <a:pt x="178842" y="400951"/>
                </a:cubicBezTo>
                <a:lnTo>
                  <a:pt x="175958" y="320184"/>
                </a:lnTo>
                <a:lnTo>
                  <a:pt x="173073" y="279801"/>
                </a:lnTo>
                <a:lnTo>
                  <a:pt x="164419" y="248071"/>
                </a:lnTo>
                <a:lnTo>
                  <a:pt x="155766" y="219225"/>
                </a:lnTo>
                <a:lnTo>
                  <a:pt x="138459" y="184611"/>
                </a:lnTo>
                <a:lnTo>
                  <a:pt x="121151" y="158650"/>
                </a:lnTo>
                <a:lnTo>
                  <a:pt x="100959" y="132689"/>
                </a:lnTo>
                <a:lnTo>
                  <a:pt x="69229" y="100959"/>
                </a:lnTo>
                <a:lnTo>
                  <a:pt x="43269" y="80767"/>
                </a:lnTo>
                <a:lnTo>
                  <a:pt x="17308" y="60575"/>
                </a:lnTo>
                <a:lnTo>
                  <a:pt x="2885" y="40384"/>
                </a:lnTo>
                <a:lnTo>
                  <a:pt x="0" y="23076"/>
                </a:lnTo>
                <a:lnTo>
                  <a:pt x="8654" y="8654"/>
                </a:lnTo>
                <a:lnTo>
                  <a:pt x="34615" y="0"/>
                </a:lnTo>
                <a:lnTo>
                  <a:pt x="77883" y="0"/>
                </a:lnTo>
                <a:lnTo>
                  <a:pt x="144228" y="8654"/>
                </a:lnTo>
                <a:lnTo>
                  <a:pt x="224995" y="37499"/>
                </a:lnTo>
                <a:lnTo>
                  <a:pt x="325954" y="80767"/>
                </a:lnTo>
                <a:lnTo>
                  <a:pt x="403836" y="124035"/>
                </a:lnTo>
                <a:lnTo>
                  <a:pt x="447105" y="152881"/>
                </a:lnTo>
                <a:lnTo>
                  <a:pt x="461527" y="167303"/>
                </a:lnTo>
                <a:lnTo>
                  <a:pt x="470181" y="181726"/>
                </a:lnTo>
                <a:lnTo>
                  <a:pt x="464412" y="207687"/>
                </a:lnTo>
                <a:lnTo>
                  <a:pt x="447105" y="239417"/>
                </a:lnTo>
                <a:lnTo>
                  <a:pt x="415375" y="279801"/>
                </a:lnTo>
                <a:lnTo>
                  <a:pt x="406721" y="297108"/>
                </a:lnTo>
                <a:cubicBezTo>
                  <a:pt x="405759" y="344222"/>
                  <a:pt x="404798" y="391336"/>
                  <a:pt x="403836" y="438450"/>
                </a:cubicBezTo>
                <a:lnTo>
                  <a:pt x="403836" y="951899"/>
                </a:lnTo>
                <a:lnTo>
                  <a:pt x="403836" y="1468232"/>
                </a:lnTo>
                <a:lnTo>
                  <a:pt x="398067" y="1664381"/>
                </a:lnTo>
                <a:lnTo>
                  <a:pt x="398067" y="1716303"/>
                </a:lnTo>
                <a:lnTo>
                  <a:pt x="372106" y="2010526"/>
                </a:lnTo>
                <a:lnTo>
                  <a:pt x="351915" y="2195137"/>
                </a:lnTo>
                <a:lnTo>
                  <a:pt x="207688" y="2215329"/>
                </a:lnTo>
                <a:lnTo>
                  <a:pt x="190380" y="2050910"/>
                </a:lnTo>
                <a:lnTo>
                  <a:pt x="184611" y="1918221"/>
                </a:lnTo>
                <a:lnTo>
                  <a:pt x="178842" y="1750917"/>
                </a:lnTo>
                <a:cubicBezTo>
                  <a:pt x="179804" y="1716303"/>
                  <a:pt x="180765" y="1681688"/>
                  <a:pt x="181727" y="1647074"/>
                </a:cubicBezTo>
                <a:cubicBezTo>
                  <a:pt x="180765" y="1526885"/>
                  <a:pt x="179323" y="1347563"/>
                  <a:pt x="178842" y="1257661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FFCAF786-0444-4BA3-8650-BE8993A8FA20}"/>
              </a:ext>
            </a:extLst>
          </p:cNvPr>
          <p:cNvSpPr/>
          <p:nvPr/>
        </p:nvSpPr>
        <p:spPr>
          <a:xfrm>
            <a:off x="4741863" y="3497264"/>
            <a:ext cx="431800" cy="1965325"/>
          </a:xfrm>
          <a:custGeom>
            <a:avLst/>
            <a:gdLst>
              <a:gd name="connsiteX0" fmla="*/ 430155 w 432730"/>
              <a:gd name="connsiteY0" fmla="*/ 316820 h 1965316"/>
              <a:gd name="connsiteX1" fmla="*/ 430155 w 432730"/>
              <a:gd name="connsiteY1" fmla="*/ 221517 h 1965316"/>
              <a:gd name="connsiteX2" fmla="*/ 347730 w 432730"/>
              <a:gd name="connsiteY2" fmla="*/ 64394 h 1965316"/>
              <a:gd name="connsiteX3" fmla="*/ 280760 w 432730"/>
              <a:gd name="connsiteY3" fmla="*/ 64394 h 1965316"/>
              <a:gd name="connsiteX4" fmla="*/ 224093 w 432730"/>
              <a:gd name="connsiteY4" fmla="*/ 54091 h 1965316"/>
              <a:gd name="connsiteX5" fmla="*/ 182880 w 432730"/>
              <a:gd name="connsiteY5" fmla="*/ 46364 h 1965316"/>
              <a:gd name="connsiteX6" fmla="*/ 121062 w 432730"/>
              <a:gd name="connsiteY6" fmla="*/ 25758 h 1965316"/>
              <a:gd name="connsiteX7" fmla="*/ 66970 w 432730"/>
              <a:gd name="connsiteY7" fmla="*/ 5152 h 1965316"/>
              <a:gd name="connsiteX8" fmla="*/ 48940 w 432730"/>
              <a:gd name="connsiteY8" fmla="*/ 0 h 1965316"/>
              <a:gd name="connsiteX9" fmla="*/ 28334 w 432730"/>
              <a:gd name="connsiteY9" fmla="*/ 0 h 1965316"/>
              <a:gd name="connsiteX10" fmla="*/ 10303 w 432730"/>
              <a:gd name="connsiteY10" fmla="*/ 7727 h 1965316"/>
              <a:gd name="connsiteX11" fmla="*/ 0 w 432730"/>
              <a:gd name="connsiteY11" fmla="*/ 25758 h 1965316"/>
              <a:gd name="connsiteX12" fmla="*/ 2576 w 432730"/>
              <a:gd name="connsiteY12" fmla="*/ 48940 h 1965316"/>
              <a:gd name="connsiteX13" fmla="*/ 12879 w 432730"/>
              <a:gd name="connsiteY13" fmla="*/ 64394 h 1965316"/>
              <a:gd name="connsiteX14" fmla="*/ 33485 w 432730"/>
              <a:gd name="connsiteY14" fmla="*/ 85001 h 1965316"/>
              <a:gd name="connsiteX15" fmla="*/ 64395 w 432730"/>
              <a:gd name="connsiteY15" fmla="*/ 118486 h 1965316"/>
              <a:gd name="connsiteX16" fmla="*/ 90152 w 432730"/>
              <a:gd name="connsiteY16" fmla="*/ 149395 h 1965316"/>
              <a:gd name="connsiteX17" fmla="*/ 115910 w 432730"/>
              <a:gd name="connsiteY17" fmla="*/ 188032 h 1965316"/>
              <a:gd name="connsiteX18" fmla="*/ 149395 w 432730"/>
              <a:gd name="connsiteY18" fmla="*/ 247274 h 1965316"/>
              <a:gd name="connsiteX19" fmla="*/ 162274 w 432730"/>
              <a:gd name="connsiteY19" fmla="*/ 278184 h 1965316"/>
              <a:gd name="connsiteX20" fmla="*/ 180304 w 432730"/>
              <a:gd name="connsiteY20" fmla="*/ 352881 h 1965316"/>
              <a:gd name="connsiteX21" fmla="*/ 185456 w 432730"/>
              <a:gd name="connsiteY21" fmla="*/ 466215 h 1965316"/>
              <a:gd name="connsiteX22" fmla="*/ 185456 w 432730"/>
              <a:gd name="connsiteY22" fmla="*/ 718641 h 1965316"/>
              <a:gd name="connsiteX23" fmla="*/ 185456 w 432730"/>
              <a:gd name="connsiteY23" fmla="*/ 1141068 h 1965316"/>
              <a:gd name="connsiteX24" fmla="*/ 185456 w 432730"/>
              <a:gd name="connsiteY24" fmla="*/ 1267281 h 1965316"/>
              <a:gd name="connsiteX25" fmla="*/ 180304 w 432730"/>
              <a:gd name="connsiteY25" fmla="*/ 1370312 h 1965316"/>
              <a:gd name="connsiteX26" fmla="*/ 170001 w 432730"/>
              <a:gd name="connsiteY26" fmla="*/ 1468192 h 1965316"/>
              <a:gd name="connsiteX27" fmla="*/ 149395 w 432730"/>
              <a:gd name="connsiteY27" fmla="*/ 1560919 h 1965316"/>
              <a:gd name="connsiteX28" fmla="*/ 141668 w 432730"/>
              <a:gd name="connsiteY28" fmla="*/ 1589253 h 1965316"/>
              <a:gd name="connsiteX29" fmla="*/ 136516 w 432730"/>
              <a:gd name="connsiteY29" fmla="*/ 1638193 h 1965316"/>
              <a:gd name="connsiteX30" fmla="*/ 139092 w 432730"/>
              <a:gd name="connsiteY30" fmla="*/ 1738648 h 1965316"/>
              <a:gd name="connsiteX31" fmla="*/ 146819 w 432730"/>
              <a:gd name="connsiteY31" fmla="*/ 1800466 h 1965316"/>
              <a:gd name="connsiteX32" fmla="*/ 157122 w 432730"/>
              <a:gd name="connsiteY32" fmla="*/ 1851982 h 1965316"/>
              <a:gd name="connsiteX33" fmla="*/ 172577 w 432730"/>
              <a:gd name="connsiteY33" fmla="*/ 1888043 h 1965316"/>
              <a:gd name="connsiteX34" fmla="*/ 190608 w 432730"/>
              <a:gd name="connsiteY34" fmla="*/ 1918952 h 1965316"/>
              <a:gd name="connsiteX35" fmla="*/ 203486 w 432730"/>
              <a:gd name="connsiteY35" fmla="*/ 1934407 h 1965316"/>
              <a:gd name="connsiteX36" fmla="*/ 218941 w 432730"/>
              <a:gd name="connsiteY36" fmla="*/ 1949861 h 1965316"/>
              <a:gd name="connsiteX37" fmla="*/ 239547 w 432730"/>
              <a:gd name="connsiteY37" fmla="*/ 1957589 h 1965316"/>
              <a:gd name="connsiteX38" fmla="*/ 260153 w 432730"/>
              <a:gd name="connsiteY38" fmla="*/ 1965316 h 1965316"/>
              <a:gd name="connsiteX39" fmla="*/ 275608 w 432730"/>
              <a:gd name="connsiteY39" fmla="*/ 1965316 h 1965316"/>
              <a:gd name="connsiteX40" fmla="*/ 306517 w 432730"/>
              <a:gd name="connsiteY40" fmla="*/ 1942134 h 1965316"/>
              <a:gd name="connsiteX41" fmla="*/ 332275 w 432730"/>
              <a:gd name="connsiteY41" fmla="*/ 1913801 h 1965316"/>
              <a:gd name="connsiteX42" fmla="*/ 352881 w 432730"/>
              <a:gd name="connsiteY42" fmla="*/ 1877740 h 1965316"/>
              <a:gd name="connsiteX43" fmla="*/ 409548 w 432730"/>
              <a:gd name="connsiteY43" fmla="*/ 1738648 h 1965316"/>
              <a:gd name="connsiteX44" fmla="*/ 409548 w 432730"/>
              <a:gd name="connsiteY44" fmla="*/ 1246675 h 1965316"/>
              <a:gd name="connsiteX45" fmla="*/ 414700 w 432730"/>
              <a:gd name="connsiteY45" fmla="*/ 1084401 h 1965316"/>
              <a:gd name="connsiteX46" fmla="*/ 432730 w 432730"/>
              <a:gd name="connsiteY46" fmla="*/ 667126 h 1965316"/>
              <a:gd name="connsiteX47" fmla="*/ 430155 w 432730"/>
              <a:gd name="connsiteY47" fmla="*/ 316820 h 196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32730" h="1965316">
                <a:moveTo>
                  <a:pt x="430155" y="316820"/>
                </a:moveTo>
                <a:lnTo>
                  <a:pt x="430155" y="221517"/>
                </a:lnTo>
                <a:lnTo>
                  <a:pt x="347730" y="64394"/>
                </a:lnTo>
                <a:lnTo>
                  <a:pt x="280760" y="64394"/>
                </a:lnTo>
                <a:lnTo>
                  <a:pt x="224093" y="54091"/>
                </a:lnTo>
                <a:lnTo>
                  <a:pt x="182880" y="46364"/>
                </a:lnTo>
                <a:lnTo>
                  <a:pt x="121062" y="25758"/>
                </a:lnTo>
                <a:lnTo>
                  <a:pt x="66970" y="5152"/>
                </a:lnTo>
                <a:lnTo>
                  <a:pt x="48940" y="0"/>
                </a:lnTo>
                <a:lnTo>
                  <a:pt x="28334" y="0"/>
                </a:lnTo>
                <a:lnTo>
                  <a:pt x="10303" y="7727"/>
                </a:lnTo>
                <a:lnTo>
                  <a:pt x="0" y="25758"/>
                </a:lnTo>
                <a:lnTo>
                  <a:pt x="2576" y="48940"/>
                </a:lnTo>
                <a:lnTo>
                  <a:pt x="12879" y="64394"/>
                </a:lnTo>
                <a:lnTo>
                  <a:pt x="33485" y="85001"/>
                </a:lnTo>
                <a:lnTo>
                  <a:pt x="64395" y="118486"/>
                </a:lnTo>
                <a:lnTo>
                  <a:pt x="90152" y="149395"/>
                </a:lnTo>
                <a:lnTo>
                  <a:pt x="115910" y="188032"/>
                </a:lnTo>
                <a:lnTo>
                  <a:pt x="149395" y="247274"/>
                </a:lnTo>
                <a:lnTo>
                  <a:pt x="162274" y="278184"/>
                </a:lnTo>
                <a:lnTo>
                  <a:pt x="180304" y="352881"/>
                </a:lnTo>
                <a:lnTo>
                  <a:pt x="185456" y="466215"/>
                </a:lnTo>
                <a:lnTo>
                  <a:pt x="185456" y="718641"/>
                </a:lnTo>
                <a:lnTo>
                  <a:pt x="185456" y="1141068"/>
                </a:lnTo>
                <a:lnTo>
                  <a:pt x="185456" y="1267281"/>
                </a:lnTo>
                <a:lnTo>
                  <a:pt x="180304" y="1370312"/>
                </a:lnTo>
                <a:lnTo>
                  <a:pt x="170001" y="1468192"/>
                </a:lnTo>
                <a:lnTo>
                  <a:pt x="149395" y="1560919"/>
                </a:lnTo>
                <a:lnTo>
                  <a:pt x="141668" y="1589253"/>
                </a:lnTo>
                <a:lnTo>
                  <a:pt x="136516" y="1638193"/>
                </a:lnTo>
                <a:cubicBezTo>
                  <a:pt x="137375" y="1671678"/>
                  <a:pt x="138233" y="1705163"/>
                  <a:pt x="139092" y="1738648"/>
                </a:cubicBezTo>
                <a:lnTo>
                  <a:pt x="146819" y="1800466"/>
                </a:lnTo>
                <a:lnTo>
                  <a:pt x="157122" y="1851982"/>
                </a:lnTo>
                <a:lnTo>
                  <a:pt x="172577" y="1888043"/>
                </a:lnTo>
                <a:lnTo>
                  <a:pt x="190608" y="1918952"/>
                </a:lnTo>
                <a:lnTo>
                  <a:pt x="203486" y="1934407"/>
                </a:lnTo>
                <a:lnTo>
                  <a:pt x="218941" y="1949861"/>
                </a:lnTo>
                <a:lnTo>
                  <a:pt x="239547" y="1957589"/>
                </a:lnTo>
                <a:lnTo>
                  <a:pt x="260153" y="1965316"/>
                </a:lnTo>
                <a:lnTo>
                  <a:pt x="275608" y="1965316"/>
                </a:lnTo>
                <a:lnTo>
                  <a:pt x="306517" y="1942134"/>
                </a:lnTo>
                <a:lnTo>
                  <a:pt x="332275" y="1913801"/>
                </a:lnTo>
                <a:lnTo>
                  <a:pt x="352881" y="1877740"/>
                </a:lnTo>
                <a:lnTo>
                  <a:pt x="409548" y="1738648"/>
                </a:lnTo>
                <a:lnTo>
                  <a:pt x="409548" y="1246675"/>
                </a:lnTo>
                <a:lnTo>
                  <a:pt x="414700" y="1084401"/>
                </a:lnTo>
                <a:lnTo>
                  <a:pt x="432730" y="667126"/>
                </a:lnTo>
                <a:cubicBezTo>
                  <a:pt x="431872" y="558085"/>
                  <a:pt x="431013" y="449043"/>
                  <a:pt x="430155" y="316820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9D7DF16-B6BE-4BD5-9D34-D4A02F971BB7}"/>
              </a:ext>
            </a:extLst>
          </p:cNvPr>
          <p:cNvSpPr/>
          <p:nvPr/>
        </p:nvSpPr>
        <p:spPr>
          <a:xfrm>
            <a:off x="5032375" y="3384550"/>
            <a:ext cx="2127250" cy="1970088"/>
          </a:xfrm>
          <a:custGeom>
            <a:avLst/>
            <a:gdLst>
              <a:gd name="connsiteX0" fmla="*/ 953036 w 2127590"/>
              <a:gd name="connsiteY0" fmla="*/ 100455 h 1970467"/>
              <a:gd name="connsiteX1" fmla="*/ 535761 w 2127590"/>
              <a:gd name="connsiteY1" fmla="*/ 139092 h 1970467"/>
              <a:gd name="connsiteX2" fmla="*/ 352881 w 2127590"/>
              <a:gd name="connsiteY2" fmla="*/ 157122 h 1970467"/>
              <a:gd name="connsiteX3" fmla="*/ 234395 w 2127590"/>
              <a:gd name="connsiteY3" fmla="*/ 157122 h 1970467"/>
              <a:gd name="connsiteX4" fmla="*/ 170001 w 2127590"/>
              <a:gd name="connsiteY4" fmla="*/ 170001 h 1970467"/>
              <a:gd name="connsiteX5" fmla="*/ 105606 w 2127590"/>
              <a:gd name="connsiteY5" fmla="*/ 177728 h 1970467"/>
              <a:gd name="connsiteX6" fmla="*/ 54091 w 2127590"/>
              <a:gd name="connsiteY6" fmla="*/ 180304 h 1970467"/>
              <a:gd name="connsiteX7" fmla="*/ 0 w 2127590"/>
              <a:gd name="connsiteY7" fmla="*/ 180304 h 1970467"/>
              <a:gd name="connsiteX8" fmla="*/ 105606 w 2127590"/>
              <a:gd name="connsiteY8" fmla="*/ 365760 h 1970467"/>
              <a:gd name="connsiteX9" fmla="*/ 216365 w 2127590"/>
              <a:gd name="connsiteY9" fmla="*/ 340002 h 1970467"/>
              <a:gd name="connsiteX10" fmla="*/ 345154 w 2127590"/>
              <a:gd name="connsiteY10" fmla="*/ 316820 h 1970467"/>
              <a:gd name="connsiteX11" fmla="*/ 504852 w 2127590"/>
              <a:gd name="connsiteY11" fmla="*/ 293638 h 1970467"/>
              <a:gd name="connsiteX12" fmla="*/ 752126 w 2127590"/>
              <a:gd name="connsiteY12" fmla="*/ 265305 h 1970467"/>
              <a:gd name="connsiteX13" fmla="*/ 929854 w 2127590"/>
              <a:gd name="connsiteY13" fmla="*/ 247274 h 1970467"/>
              <a:gd name="connsiteX14" fmla="*/ 1099855 w 2127590"/>
              <a:gd name="connsiteY14" fmla="*/ 231820 h 1970467"/>
              <a:gd name="connsiteX15" fmla="*/ 1249250 w 2127590"/>
              <a:gd name="connsiteY15" fmla="*/ 221517 h 1970467"/>
              <a:gd name="connsiteX16" fmla="*/ 1439858 w 2127590"/>
              <a:gd name="connsiteY16" fmla="*/ 213789 h 1970467"/>
              <a:gd name="connsiteX17" fmla="*/ 1604707 w 2127590"/>
              <a:gd name="connsiteY17" fmla="*/ 206062 h 1970467"/>
              <a:gd name="connsiteX18" fmla="*/ 1671677 w 2127590"/>
              <a:gd name="connsiteY18" fmla="*/ 200910 h 1970467"/>
              <a:gd name="connsiteX19" fmla="*/ 1720617 w 2127590"/>
              <a:gd name="connsiteY19" fmla="*/ 206062 h 1970467"/>
              <a:gd name="connsiteX20" fmla="*/ 1736072 w 2127590"/>
              <a:gd name="connsiteY20" fmla="*/ 211213 h 1970467"/>
              <a:gd name="connsiteX21" fmla="*/ 1751526 w 2127590"/>
              <a:gd name="connsiteY21" fmla="*/ 221517 h 1970467"/>
              <a:gd name="connsiteX22" fmla="*/ 1761830 w 2127590"/>
              <a:gd name="connsiteY22" fmla="*/ 231820 h 1970467"/>
              <a:gd name="connsiteX23" fmla="*/ 1772133 w 2127590"/>
              <a:gd name="connsiteY23" fmla="*/ 249850 h 1970467"/>
              <a:gd name="connsiteX24" fmla="*/ 1779860 w 2127590"/>
              <a:gd name="connsiteY24" fmla="*/ 273032 h 1970467"/>
              <a:gd name="connsiteX25" fmla="*/ 1787587 w 2127590"/>
              <a:gd name="connsiteY25" fmla="*/ 365760 h 1970467"/>
              <a:gd name="connsiteX26" fmla="*/ 1792739 w 2127590"/>
              <a:gd name="connsiteY26" fmla="*/ 613034 h 1970467"/>
              <a:gd name="connsiteX27" fmla="*/ 1792739 w 2127590"/>
              <a:gd name="connsiteY27" fmla="*/ 1192584 h 1970467"/>
              <a:gd name="connsiteX28" fmla="*/ 1792739 w 2127590"/>
              <a:gd name="connsiteY28" fmla="*/ 1452737 h 1970467"/>
              <a:gd name="connsiteX29" fmla="*/ 1792739 w 2127590"/>
              <a:gd name="connsiteY29" fmla="*/ 1723193 h 1970467"/>
              <a:gd name="connsiteX30" fmla="*/ 1800466 w 2127590"/>
              <a:gd name="connsiteY30" fmla="*/ 1898346 h 1970467"/>
              <a:gd name="connsiteX31" fmla="*/ 1836527 w 2127590"/>
              <a:gd name="connsiteY31" fmla="*/ 1931831 h 1970467"/>
              <a:gd name="connsiteX32" fmla="*/ 1877739 w 2127590"/>
              <a:gd name="connsiteY32" fmla="*/ 1955013 h 1970467"/>
              <a:gd name="connsiteX33" fmla="*/ 1908649 w 2127590"/>
              <a:gd name="connsiteY33" fmla="*/ 1965316 h 1970467"/>
              <a:gd name="connsiteX34" fmla="*/ 1931831 w 2127590"/>
              <a:gd name="connsiteY34" fmla="*/ 1970467 h 1970467"/>
              <a:gd name="connsiteX35" fmla="*/ 1970467 w 2127590"/>
              <a:gd name="connsiteY35" fmla="*/ 1955013 h 1970467"/>
              <a:gd name="connsiteX36" fmla="*/ 1998801 w 2127590"/>
              <a:gd name="connsiteY36" fmla="*/ 1934407 h 1970467"/>
              <a:gd name="connsiteX37" fmla="*/ 2029710 w 2127590"/>
              <a:gd name="connsiteY37" fmla="*/ 1898346 h 1970467"/>
              <a:gd name="connsiteX38" fmla="*/ 2050316 w 2127590"/>
              <a:gd name="connsiteY38" fmla="*/ 1862285 h 1970467"/>
              <a:gd name="connsiteX39" fmla="*/ 2063195 w 2127590"/>
              <a:gd name="connsiteY39" fmla="*/ 1826224 h 1970467"/>
              <a:gd name="connsiteX40" fmla="*/ 2076074 w 2127590"/>
              <a:gd name="connsiteY40" fmla="*/ 1779860 h 1970467"/>
              <a:gd name="connsiteX41" fmla="*/ 2078650 w 2127590"/>
              <a:gd name="connsiteY41" fmla="*/ 1741224 h 1970467"/>
              <a:gd name="connsiteX42" fmla="*/ 2083801 w 2127590"/>
              <a:gd name="connsiteY42" fmla="*/ 1651071 h 1970467"/>
              <a:gd name="connsiteX43" fmla="*/ 2081226 w 2127590"/>
              <a:gd name="connsiteY43" fmla="*/ 1372888 h 1970467"/>
              <a:gd name="connsiteX44" fmla="*/ 2083801 w 2127590"/>
              <a:gd name="connsiteY44" fmla="*/ 924703 h 1970467"/>
              <a:gd name="connsiteX45" fmla="*/ 2083801 w 2127590"/>
              <a:gd name="connsiteY45" fmla="*/ 510003 h 1970467"/>
              <a:gd name="connsiteX46" fmla="*/ 2083801 w 2127590"/>
              <a:gd name="connsiteY46" fmla="*/ 363184 h 1970467"/>
              <a:gd name="connsiteX47" fmla="*/ 2086377 w 2127590"/>
              <a:gd name="connsiteY47" fmla="*/ 347729 h 1970467"/>
              <a:gd name="connsiteX48" fmla="*/ 2094105 w 2127590"/>
              <a:gd name="connsiteY48" fmla="*/ 316820 h 1970467"/>
              <a:gd name="connsiteX49" fmla="*/ 2114711 w 2127590"/>
              <a:gd name="connsiteY49" fmla="*/ 265305 h 1970467"/>
              <a:gd name="connsiteX50" fmla="*/ 2125014 w 2127590"/>
              <a:gd name="connsiteY50" fmla="*/ 249850 h 1970467"/>
              <a:gd name="connsiteX51" fmla="*/ 2127590 w 2127590"/>
              <a:gd name="connsiteY51" fmla="*/ 239547 h 1970467"/>
              <a:gd name="connsiteX52" fmla="*/ 2119862 w 2127590"/>
              <a:gd name="connsiteY52" fmla="*/ 216365 h 1970467"/>
              <a:gd name="connsiteX53" fmla="*/ 2091529 w 2127590"/>
              <a:gd name="connsiteY53" fmla="*/ 170001 h 1970467"/>
              <a:gd name="connsiteX54" fmla="*/ 2042589 w 2127590"/>
              <a:gd name="connsiteY54" fmla="*/ 113334 h 1970467"/>
              <a:gd name="connsiteX55" fmla="*/ 2006528 w 2127590"/>
              <a:gd name="connsiteY55" fmla="*/ 79849 h 1970467"/>
              <a:gd name="connsiteX56" fmla="*/ 1973043 w 2127590"/>
              <a:gd name="connsiteY56" fmla="*/ 54091 h 1970467"/>
              <a:gd name="connsiteX57" fmla="*/ 1931831 w 2127590"/>
              <a:gd name="connsiteY57" fmla="*/ 30909 h 1970467"/>
              <a:gd name="connsiteX58" fmla="*/ 1888043 w 2127590"/>
              <a:gd name="connsiteY58" fmla="*/ 12879 h 1970467"/>
              <a:gd name="connsiteX59" fmla="*/ 1841679 w 2127590"/>
              <a:gd name="connsiteY59" fmla="*/ 0 h 1970467"/>
              <a:gd name="connsiteX60" fmla="*/ 1797890 w 2127590"/>
              <a:gd name="connsiteY60" fmla="*/ 5151 h 1970467"/>
              <a:gd name="connsiteX61" fmla="*/ 1620162 w 2127590"/>
              <a:gd name="connsiteY61" fmla="*/ 25758 h 1970467"/>
              <a:gd name="connsiteX62" fmla="*/ 1470767 w 2127590"/>
              <a:gd name="connsiteY62" fmla="*/ 46364 h 1970467"/>
              <a:gd name="connsiteX63" fmla="*/ 1318796 w 2127590"/>
              <a:gd name="connsiteY63" fmla="*/ 69546 h 1970467"/>
              <a:gd name="connsiteX64" fmla="*/ 1187432 w 2127590"/>
              <a:gd name="connsiteY64" fmla="*/ 77273 h 1970467"/>
              <a:gd name="connsiteX65" fmla="*/ 953036 w 2127590"/>
              <a:gd name="connsiteY65" fmla="*/ 100455 h 1970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27590" h="1970467">
                <a:moveTo>
                  <a:pt x="953036" y="100455"/>
                </a:moveTo>
                <a:lnTo>
                  <a:pt x="535761" y="139092"/>
                </a:lnTo>
                <a:lnTo>
                  <a:pt x="352881" y="157122"/>
                </a:lnTo>
                <a:lnTo>
                  <a:pt x="234395" y="157122"/>
                </a:lnTo>
                <a:lnTo>
                  <a:pt x="170001" y="170001"/>
                </a:lnTo>
                <a:lnTo>
                  <a:pt x="105606" y="177728"/>
                </a:lnTo>
                <a:lnTo>
                  <a:pt x="54091" y="180304"/>
                </a:lnTo>
                <a:lnTo>
                  <a:pt x="0" y="180304"/>
                </a:lnTo>
                <a:lnTo>
                  <a:pt x="105606" y="365760"/>
                </a:lnTo>
                <a:lnTo>
                  <a:pt x="216365" y="340002"/>
                </a:lnTo>
                <a:lnTo>
                  <a:pt x="345154" y="316820"/>
                </a:lnTo>
                <a:lnTo>
                  <a:pt x="504852" y="293638"/>
                </a:lnTo>
                <a:lnTo>
                  <a:pt x="752126" y="265305"/>
                </a:lnTo>
                <a:lnTo>
                  <a:pt x="929854" y="247274"/>
                </a:lnTo>
                <a:lnTo>
                  <a:pt x="1099855" y="231820"/>
                </a:lnTo>
                <a:lnTo>
                  <a:pt x="1249250" y="221517"/>
                </a:lnTo>
                <a:lnTo>
                  <a:pt x="1439858" y="213789"/>
                </a:lnTo>
                <a:lnTo>
                  <a:pt x="1604707" y="206062"/>
                </a:lnTo>
                <a:lnTo>
                  <a:pt x="1671677" y="200910"/>
                </a:lnTo>
                <a:lnTo>
                  <a:pt x="1720617" y="206062"/>
                </a:lnTo>
                <a:lnTo>
                  <a:pt x="1736072" y="211213"/>
                </a:lnTo>
                <a:lnTo>
                  <a:pt x="1751526" y="221517"/>
                </a:lnTo>
                <a:lnTo>
                  <a:pt x="1761830" y="231820"/>
                </a:lnTo>
                <a:lnTo>
                  <a:pt x="1772133" y="249850"/>
                </a:lnTo>
                <a:lnTo>
                  <a:pt x="1779860" y="273032"/>
                </a:lnTo>
                <a:lnTo>
                  <a:pt x="1787587" y="365760"/>
                </a:lnTo>
                <a:lnTo>
                  <a:pt x="1792739" y="613034"/>
                </a:lnTo>
                <a:lnTo>
                  <a:pt x="1792739" y="1192584"/>
                </a:lnTo>
                <a:lnTo>
                  <a:pt x="1792739" y="1452737"/>
                </a:lnTo>
                <a:lnTo>
                  <a:pt x="1792739" y="1723193"/>
                </a:lnTo>
                <a:lnTo>
                  <a:pt x="1800466" y="1898346"/>
                </a:lnTo>
                <a:lnTo>
                  <a:pt x="1836527" y="1931831"/>
                </a:lnTo>
                <a:lnTo>
                  <a:pt x="1877739" y="1955013"/>
                </a:lnTo>
                <a:lnTo>
                  <a:pt x="1908649" y="1965316"/>
                </a:lnTo>
                <a:lnTo>
                  <a:pt x="1931831" y="1970467"/>
                </a:lnTo>
                <a:lnTo>
                  <a:pt x="1970467" y="1955013"/>
                </a:lnTo>
                <a:lnTo>
                  <a:pt x="1998801" y="1934407"/>
                </a:lnTo>
                <a:lnTo>
                  <a:pt x="2029710" y="1898346"/>
                </a:lnTo>
                <a:lnTo>
                  <a:pt x="2050316" y="1862285"/>
                </a:lnTo>
                <a:lnTo>
                  <a:pt x="2063195" y="1826224"/>
                </a:lnTo>
                <a:lnTo>
                  <a:pt x="2076074" y="1779860"/>
                </a:lnTo>
                <a:lnTo>
                  <a:pt x="2078650" y="1741224"/>
                </a:lnTo>
                <a:cubicBezTo>
                  <a:pt x="2080417" y="1711176"/>
                  <a:pt x="2083801" y="1681171"/>
                  <a:pt x="2083801" y="1651071"/>
                </a:cubicBezTo>
                <a:cubicBezTo>
                  <a:pt x="2082943" y="1558343"/>
                  <a:pt x="2082084" y="1465616"/>
                  <a:pt x="2081226" y="1372888"/>
                </a:cubicBezTo>
                <a:cubicBezTo>
                  <a:pt x="2082084" y="1223493"/>
                  <a:pt x="2082943" y="1074098"/>
                  <a:pt x="2083801" y="924703"/>
                </a:cubicBezTo>
                <a:lnTo>
                  <a:pt x="2083801" y="510003"/>
                </a:lnTo>
                <a:lnTo>
                  <a:pt x="2083801" y="363184"/>
                </a:lnTo>
                <a:lnTo>
                  <a:pt x="2086377" y="347729"/>
                </a:lnTo>
                <a:lnTo>
                  <a:pt x="2094105" y="316820"/>
                </a:lnTo>
                <a:lnTo>
                  <a:pt x="2114711" y="265305"/>
                </a:lnTo>
                <a:lnTo>
                  <a:pt x="2125014" y="249850"/>
                </a:lnTo>
                <a:lnTo>
                  <a:pt x="2127590" y="239547"/>
                </a:lnTo>
                <a:lnTo>
                  <a:pt x="2119862" y="216365"/>
                </a:lnTo>
                <a:lnTo>
                  <a:pt x="2091529" y="170001"/>
                </a:lnTo>
                <a:lnTo>
                  <a:pt x="2042589" y="113334"/>
                </a:lnTo>
                <a:lnTo>
                  <a:pt x="2006528" y="79849"/>
                </a:lnTo>
                <a:lnTo>
                  <a:pt x="1973043" y="54091"/>
                </a:lnTo>
                <a:lnTo>
                  <a:pt x="1931831" y="30909"/>
                </a:lnTo>
                <a:lnTo>
                  <a:pt x="1888043" y="12879"/>
                </a:lnTo>
                <a:lnTo>
                  <a:pt x="1841679" y="0"/>
                </a:lnTo>
                <a:lnTo>
                  <a:pt x="1797890" y="5151"/>
                </a:lnTo>
                <a:lnTo>
                  <a:pt x="1620162" y="25758"/>
                </a:lnTo>
                <a:lnTo>
                  <a:pt x="1470767" y="46364"/>
                </a:lnTo>
                <a:cubicBezTo>
                  <a:pt x="1322252" y="69814"/>
                  <a:pt x="1373494" y="69546"/>
                  <a:pt x="1318796" y="69546"/>
                </a:cubicBezTo>
                <a:lnTo>
                  <a:pt x="1187432" y="77273"/>
                </a:lnTo>
                <a:lnTo>
                  <a:pt x="953036" y="1004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4852DA-65C2-4DA9-918D-DDE5094EFD43}"/>
              </a:ext>
            </a:extLst>
          </p:cNvPr>
          <p:cNvSpPr/>
          <p:nvPr/>
        </p:nvSpPr>
        <p:spPr>
          <a:xfrm>
            <a:off x="5141913" y="3963989"/>
            <a:ext cx="1725612" cy="269875"/>
          </a:xfrm>
          <a:custGeom>
            <a:avLst/>
            <a:gdLst>
              <a:gd name="connsiteX0" fmla="*/ 1040606 w 1726406"/>
              <a:gd name="connsiteY0" fmla="*/ 45244 h 269082"/>
              <a:gd name="connsiteX1" fmla="*/ 1726406 w 1726406"/>
              <a:gd name="connsiteY1" fmla="*/ 0 h 269082"/>
              <a:gd name="connsiteX2" fmla="*/ 1726406 w 1726406"/>
              <a:gd name="connsiteY2" fmla="*/ 154782 h 269082"/>
              <a:gd name="connsiteX3" fmla="*/ 1528762 w 1726406"/>
              <a:gd name="connsiteY3" fmla="*/ 166688 h 269082"/>
              <a:gd name="connsiteX4" fmla="*/ 1216819 w 1726406"/>
              <a:gd name="connsiteY4" fmla="*/ 188119 h 269082"/>
              <a:gd name="connsiteX5" fmla="*/ 888206 w 1726406"/>
              <a:gd name="connsiteY5" fmla="*/ 214313 h 269082"/>
              <a:gd name="connsiteX6" fmla="*/ 571500 w 1726406"/>
              <a:gd name="connsiteY6" fmla="*/ 240507 h 269082"/>
              <a:gd name="connsiteX7" fmla="*/ 319087 w 1726406"/>
              <a:gd name="connsiteY7" fmla="*/ 261938 h 269082"/>
              <a:gd name="connsiteX8" fmla="*/ 240506 w 1726406"/>
              <a:gd name="connsiteY8" fmla="*/ 269082 h 269082"/>
              <a:gd name="connsiteX9" fmla="*/ 207169 w 1726406"/>
              <a:gd name="connsiteY9" fmla="*/ 266700 h 269082"/>
              <a:gd name="connsiteX10" fmla="*/ 142875 w 1726406"/>
              <a:gd name="connsiteY10" fmla="*/ 254794 h 269082"/>
              <a:gd name="connsiteX11" fmla="*/ 59531 w 1726406"/>
              <a:gd name="connsiteY11" fmla="*/ 233363 h 269082"/>
              <a:gd name="connsiteX12" fmla="*/ 0 w 1726406"/>
              <a:gd name="connsiteY12" fmla="*/ 216694 h 269082"/>
              <a:gd name="connsiteX13" fmla="*/ 0 w 1726406"/>
              <a:gd name="connsiteY13" fmla="*/ 111919 h 269082"/>
              <a:gd name="connsiteX14" fmla="*/ 373856 w 1726406"/>
              <a:gd name="connsiteY14" fmla="*/ 92869 h 269082"/>
              <a:gd name="connsiteX15" fmla="*/ 716756 w 1726406"/>
              <a:gd name="connsiteY15" fmla="*/ 69057 h 269082"/>
              <a:gd name="connsiteX16" fmla="*/ 1040606 w 1726406"/>
              <a:gd name="connsiteY16" fmla="*/ 45244 h 26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6406" h="269082">
                <a:moveTo>
                  <a:pt x="1040606" y="45244"/>
                </a:moveTo>
                <a:lnTo>
                  <a:pt x="1726406" y="0"/>
                </a:lnTo>
                <a:lnTo>
                  <a:pt x="1726406" y="154782"/>
                </a:lnTo>
                <a:lnTo>
                  <a:pt x="1528762" y="166688"/>
                </a:lnTo>
                <a:lnTo>
                  <a:pt x="1216819" y="188119"/>
                </a:lnTo>
                <a:lnTo>
                  <a:pt x="888206" y="214313"/>
                </a:lnTo>
                <a:lnTo>
                  <a:pt x="571500" y="240507"/>
                </a:lnTo>
                <a:lnTo>
                  <a:pt x="319087" y="261938"/>
                </a:lnTo>
                <a:lnTo>
                  <a:pt x="240506" y="269082"/>
                </a:lnTo>
                <a:lnTo>
                  <a:pt x="207169" y="266700"/>
                </a:lnTo>
                <a:lnTo>
                  <a:pt x="142875" y="254794"/>
                </a:lnTo>
                <a:lnTo>
                  <a:pt x="59531" y="233363"/>
                </a:lnTo>
                <a:lnTo>
                  <a:pt x="0" y="216694"/>
                </a:lnTo>
                <a:lnTo>
                  <a:pt x="0" y="111919"/>
                </a:lnTo>
                <a:lnTo>
                  <a:pt x="373856" y="92869"/>
                </a:lnTo>
                <a:lnTo>
                  <a:pt x="716756" y="69057"/>
                </a:lnTo>
                <a:lnTo>
                  <a:pt x="1040606" y="452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1D3F219-BD7E-4BEA-9983-E233E9743F57}"/>
              </a:ext>
            </a:extLst>
          </p:cNvPr>
          <p:cNvSpPr/>
          <p:nvPr/>
        </p:nvSpPr>
        <p:spPr>
          <a:xfrm>
            <a:off x="5116513" y="4543426"/>
            <a:ext cx="1751012" cy="271463"/>
          </a:xfrm>
          <a:custGeom>
            <a:avLst/>
            <a:gdLst>
              <a:gd name="connsiteX0" fmla="*/ 726282 w 1750219"/>
              <a:gd name="connsiteY0" fmla="*/ 66675 h 271463"/>
              <a:gd name="connsiteX1" fmla="*/ 1509713 w 1750219"/>
              <a:gd name="connsiteY1" fmla="*/ 16669 h 271463"/>
              <a:gd name="connsiteX2" fmla="*/ 1745457 w 1750219"/>
              <a:gd name="connsiteY2" fmla="*/ 0 h 271463"/>
              <a:gd name="connsiteX3" fmla="*/ 1750219 w 1750219"/>
              <a:gd name="connsiteY3" fmla="*/ 157163 h 271463"/>
              <a:gd name="connsiteX4" fmla="*/ 1443038 w 1750219"/>
              <a:gd name="connsiteY4" fmla="*/ 178594 h 271463"/>
              <a:gd name="connsiteX5" fmla="*/ 1135857 w 1750219"/>
              <a:gd name="connsiteY5" fmla="*/ 202406 h 271463"/>
              <a:gd name="connsiteX6" fmla="*/ 800100 w 1750219"/>
              <a:gd name="connsiteY6" fmla="*/ 228600 h 271463"/>
              <a:gd name="connsiteX7" fmla="*/ 485775 w 1750219"/>
              <a:gd name="connsiteY7" fmla="*/ 252413 h 271463"/>
              <a:gd name="connsiteX8" fmla="*/ 250032 w 1750219"/>
              <a:gd name="connsiteY8" fmla="*/ 271463 h 271463"/>
              <a:gd name="connsiteX9" fmla="*/ 197644 w 1750219"/>
              <a:gd name="connsiteY9" fmla="*/ 269081 h 271463"/>
              <a:gd name="connsiteX10" fmla="*/ 145257 w 1750219"/>
              <a:gd name="connsiteY10" fmla="*/ 259556 h 271463"/>
              <a:gd name="connsiteX11" fmla="*/ 83344 w 1750219"/>
              <a:gd name="connsiteY11" fmla="*/ 242888 h 271463"/>
              <a:gd name="connsiteX12" fmla="*/ 2382 w 1750219"/>
              <a:gd name="connsiteY12" fmla="*/ 216694 h 271463"/>
              <a:gd name="connsiteX13" fmla="*/ 0 w 1750219"/>
              <a:gd name="connsiteY13" fmla="*/ 119063 h 271463"/>
              <a:gd name="connsiteX14" fmla="*/ 147638 w 1750219"/>
              <a:gd name="connsiteY14" fmla="*/ 109538 h 271463"/>
              <a:gd name="connsiteX15" fmla="*/ 378619 w 1750219"/>
              <a:gd name="connsiteY15" fmla="*/ 90488 h 271463"/>
              <a:gd name="connsiteX16" fmla="*/ 659607 w 1750219"/>
              <a:gd name="connsiteY16" fmla="*/ 71438 h 271463"/>
              <a:gd name="connsiteX17" fmla="*/ 726282 w 1750219"/>
              <a:gd name="connsiteY17" fmla="*/ 66675 h 27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50219" h="271463">
                <a:moveTo>
                  <a:pt x="726282" y="66675"/>
                </a:moveTo>
                <a:lnTo>
                  <a:pt x="1509713" y="16669"/>
                </a:lnTo>
                <a:lnTo>
                  <a:pt x="1745457" y="0"/>
                </a:lnTo>
                <a:lnTo>
                  <a:pt x="1750219" y="157163"/>
                </a:lnTo>
                <a:lnTo>
                  <a:pt x="1443038" y="178594"/>
                </a:lnTo>
                <a:lnTo>
                  <a:pt x="1135857" y="202406"/>
                </a:lnTo>
                <a:lnTo>
                  <a:pt x="800100" y="228600"/>
                </a:lnTo>
                <a:lnTo>
                  <a:pt x="485775" y="252413"/>
                </a:lnTo>
                <a:lnTo>
                  <a:pt x="250032" y="271463"/>
                </a:lnTo>
                <a:lnTo>
                  <a:pt x="197644" y="269081"/>
                </a:lnTo>
                <a:lnTo>
                  <a:pt x="145257" y="259556"/>
                </a:lnTo>
                <a:lnTo>
                  <a:pt x="83344" y="242888"/>
                </a:lnTo>
                <a:lnTo>
                  <a:pt x="2382" y="216694"/>
                </a:lnTo>
                <a:lnTo>
                  <a:pt x="0" y="119063"/>
                </a:lnTo>
                <a:lnTo>
                  <a:pt x="147638" y="109538"/>
                </a:lnTo>
                <a:lnTo>
                  <a:pt x="378619" y="90488"/>
                </a:lnTo>
                <a:lnTo>
                  <a:pt x="659607" y="71438"/>
                </a:lnTo>
                <a:lnTo>
                  <a:pt x="726282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1F4577A-5A46-4F2F-89F1-96DB27A24562}"/>
              </a:ext>
            </a:extLst>
          </p:cNvPr>
          <p:cNvSpPr/>
          <p:nvPr/>
        </p:nvSpPr>
        <p:spPr>
          <a:xfrm>
            <a:off x="5027613" y="5078413"/>
            <a:ext cx="1841500" cy="317500"/>
          </a:xfrm>
          <a:custGeom>
            <a:avLst/>
            <a:gdLst>
              <a:gd name="connsiteX0" fmla="*/ 909637 w 1843087"/>
              <a:gd name="connsiteY0" fmla="*/ 66675 h 316707"/>
              <a:gd name="connsiteX1" fmla="*/ 1381125 w 1843087"/>
              <a:gd name="connsiteY1" fmla="*/ 30957 h 316707"/>
              <a:gd name="connsiteX2" fmla="*/ 1831181 w 1843087"/>
              <a:gd name="connsiteY2" fmla="*/ 0 h 316707"/>
              <a:gd name="connsiteX3" fmla="*/ 1843087 w 1843087"/>
              <a:gd name="connsiteY3" fmla="*/ 233363 h 316707"/>
              <a:gd name="connsiteX4" fmla="*/ 1802606 w 1843087"/>
              <a:gd name="connsiteY4" fmla="*/ 202407 h 316707"/>
              <a:gd name="connsiteX5" fmla="*/ 1769269 w 1843087"/>
              <a:gd name="connsiteY5" fmla="*/ 192882 h 316707"/>
              <a:gd name="connsiteX6" fmla="*/ 1735931 w 1843087"/>
              <a:gd name="connsiteY6" fmla="*/ 185738 h 316707"/>
              <a:gd name="connsiteX7" fmla="*/ 1700212 w 1843087"/>
              <a:gd name="connsiteY7" fmla="*/ 183357 h 316707"/>
              <a:gd name="connsiteX8" fmla="*/ 1650206 w 1843087"/>
              <a:gd name="connsiteY8" fmla="*/ 183357 h 316707"/>
              <a:gd name="connsiteX9" fmla="*/ 1559719 w 1843087"/>
              <a:gd name="connsiteY9" fmla="*/ 185738 h 316707"/>
              <a:gd name="connsiteX10" fmla="*/ 1350169 w 1843087"/>
              <a:gd name="connsiteY10" fmla="*/ 200025 h 316707"/>
              <a:gd name="connsiteX11" fmla="*/ 1107281 w 1843087"/>
              <a:gd name="connsiteY11" fmla="*/ 219075 h 316707"/>
              <a:gd name="connsiteX12" fmla="*/ 792956 w 1843087"/>
              <a:gd name="connsiteY12" fmla="*/ 250032 h 316707"/>
              <a:gd name="connsiteX13" fmla="*/ 521494 w 1843087"/>
              <a:gd name="connsiteY13" fmla="*/ 283369 h 316707"/>
              <a:gd name="connsiteX14" fmla="*/ 335756 w 1843087"/>
              <a:gd name="connsiteY14" fmla="*/ 309563 h 316707"/>
              <a:gd name="connsiteX15" fmla="*/ 302419 w 1843087"/>
              <a:gd name="connsiteY15" fmla="*/ 316707 h 316707"/>
              <a:gd name="connsiteX16" fmla="*/ 138112 w 1843087"/>
              <a:gd name="connsiteY16" fmla="*/ 314325 h 316707"/>
              <a:gd name="connsiteX17" fmla="*/ 0 w 1843087"/>
              <a:gd name="connsiteY17" fmla="*/ 314325 h 316707"/>
              <a:gd name="connsiteX18" fmla="*/ 71437 w 1843087"/>
              <a:gd name="connsiteY18" fmla="*/ 140494 h 316707"/>
              <a:gd name="connsiteX19" fmla="*/ 500062 w 1843087"/>
              <a:gd name="connsiteY19" fmla="*/ 102394 h 316707"/>
              <a:gd name="connsiteX20" fmla="*/ 909637 w 1843087"/>
              <a:gd name="connsiteY20" fmla="*/ 66675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43087" h="316707">
                <a:moveTo>
                  <a:pt x="909637" y="66675"/>
                </a:moveTo>
                <a:lnTo>
                  <a:pt x="1381125" y="30957"/>
                </a:lnTo>
                <a:lnTo>
                  <a:pt x="1831181" y="0"/>
                </a:lnTo>
                <a:lnTo>
                  <a:pt x="1843087" y="233363"/>
                </a:lnTo>
                <a:lnTo>
                  <a:pt x="1802606" y="202407"/>
                </a:lnTo>
                <a:lnTo>
                  <a:pt x="1769269" y="192882"/>
                </a:lnTo>
                <a:lnTo>
                  <a:pt x="1735931" y="185738"/>
                </a:lnTo>
                <a:lnTo>
                  <a:pt x="1700212" y="183357"/>
                </a:lnTo>
                <a:lnTo>
                  <a:pt x="1650206" y="183357"/>
                </a:lnTo>
                <a:lnTo>
                  <a:pt x="1559719" y="185738"/>
                </a:lnTo>
                <a:lnTo>
                  <a:pt x="1350169" y="200025"/>
                </a:lnTo>
                <a:lnTo>
                  <a:pt x="1107281" y="219075"/>
                </a:lnTo>
                <a:lnTo>
                  <a:pt x="792956" y="250032"/>
                </a:lnTo>
                <a:lnTo>
                  <a:pt x="521494" y="283369"/>
                </a:lnTo>
                <a:lnTo>
                  <a:pt x="335756" y="309563"/>
                </a:lnTo>
                <a:lnTo>
                  <a:pt x="302419" y="316707"/>
                </a:lnTo>
                <a:lnTo>
                  <a:pt x="138112" y="314325"/>
                </a:lnTo>
                <a:lnTo>
                  <a:pt x="0" y="314325"/>
                </a:lnTo>
                <a:lnTo>
                  <a:pt x="71437" y="140494"/>
                </a:lnTo>
                <a:lnTo>
                  <a:pt x="500062" y="102394"/>
                </a:lnTo>
                <a:lnTo>
                  <a:pt x="909637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B92A270-BA8A-44CD-885A-4C1994A967A4}"/>
              </a:ext>
            </a:extLst>
          </p:cNvPr>
          <p:cNvSpPr/>
          <p:nvPr/>
        </p:nvSpPr>
        <p:spPr>
          <a:xfrm>
            <a:off x="4116388" y="5362575"/>
            <a:ext cx="1543050" cy="723900"/>
          </a:xfrm>
          <a:custGeom>
            <a:avLst/>
            <a:gdLst>
              <a:gd name="connsiteX0" fmla="*/ 623888 w 1543050"/>
              <a:gd name="connsiteY0" fmla="*/ 388144 h 723900"/>
              <a:gd name="connsiteX1" fmla="*/ 733425 w 1543050"/>
              <a:gd name="connsiteY1" fmla="*/ 330994 h 723900"/>
              <a:gd name="connsiteX2" fmla="*/ 852488 w 1543050"/>
              <a:gd name="connsiteY2" fmla="*/ 264319 h 723900"/>
              <a:gd name="connsiteX3" fmla="*/ 992982 w 1543050"/>
              <a:gd name="connsiteY3" fmla="*/ 173831 h 723900"/>
              <a:gd name="connsiteX4" fmla="*/ 1031082 w 1543050"/>
              <a:gd name="connsiteY4" fmla="*/ 147638 h 723900"/>
              <a:gd name="connsiteX5" fmla="*/ 1040607 w 1543050"/>
              <a:gd name="connsiteY5" fmla="*/ 133350 h 723900"/>
              <a:gd name="connsiteX6" fmla="*/ 1047750 w 1543050"/>
              <a:gd name="connsiteY6" fmla="*/ 104775 h 723900"/>
              <a:gd name="connsiteX7" fmla="*/ 1054894 w 1543050"/>
              <a:gd name="connsiteY7" fmla="*/ 66675 h 723900"/>
              <a:gd name="connsiteX8" fmla="*/ 1050132 w 1543050"/>
              <a:gd name="connsiteY8" fmla="*/ 0 h 723900"/>
              <a:gd name="connsiteX9" fmla="*/ 1181100 w 1543050"/>
              <a:gd name="connsiteY9" fmla="*/ 0 h 723900"/>
              <a:gd name="connsiteX10" fmla="*/ 1300163 w 1543050"/>
              <a:gd name="connsiteY10" fmla="*/ 59531 h 723900"/>
              <a:gd name="connsiteX11" fmla="*/ 1373982 w 1543050"/>
              <a:gd name="connsiteY11" fmla="*/ 95250 h 723900"/>
              <a:gd name="connsiteX12" fmla="*/ 1416844 w 1543050"/>
              <a:gd name="connsiteY12" fmla="*/ 121444 h 723900"/>
              <a:gd name="connsiteX13" fmla="*/ 1457325 w 1543050"/>
              <a:gd name="connsiteY13" fmla="*/ 150019 h 723900"/>
              <a:gd name="connsiteX14" fmla="*/ 1490663 w 1543050"/>
              <a:gd name="connsiteY14" fmla="*/ 178594 h 723900"/>
              <a:gd name="connsiteX15" fmla="*/ 1531144 w 1543050"/>
              <a:gd name="connsiteY15" fmla="*/ 219075 h 723900"/>
              <a:gd name="connsiteX16" fmla="*/ 1543050 w 1543050"/>
              <a:gd name="connsiteY16" fmla="*/ 238125 h 723900"/>
              <a:gd name="connsiteX17" fmla="*/ 1543050 w 1543050"/>
              <a:gd name="connsiteY17" fmla="*/ 247650 h 723900"/>
              <a:gd name="connsiteX18" fmla="*/ 1535907 w 1543050"/>
              <a:gd name="connsiteY18" fmla="*/ 266700 h 723900"/>
              <a:gd name="connsiteX19" fmla="*/ 1516857 w 1543050"/>
              <a:gd name="connsiteY19" fmla="*/ 280988 h 723900"/>
              <a:gd name="connsiteX20" fmla="*/ 1490663 w 1543050"/>
              <a:gd name="connsiteY20" fmla="*/ 295275 h 723900"/>
              <a:gd name="connsiteX21" fmla="*/ 1431132 w 1543050"/>
              <a:gd name="connsiteY21" fmla="*/ 309563 h 723900"/>
              <a:gd name="connsiteX22" fmla="*/ 1381125 w 1543050"/>
              <a:gd name="connsiteY22" fmla="*/ 316706 h 723900"/>
              <a:gd name="connsiteX23" fmla="*/ 1321594 w 1543050"/>
              <a:gd name="connsiteY23" fmla="*/ 323850 h 723900"/>
              <a:gd name="connsiteX24" fmla="*/ 1190625 w 1543050"/>
              <a:gd name="connsiteY24" fmla="*/ 378619 h 723900"/>
              <a:gd name="connsiteX25" fmla="*/ 969169 w 1543050"/>
              <a:gd name="connsiteY25" fmla="*/ 464344 h 723900"/>
              <a:gd name="connsiteX26" fmla="*/ 766763 w 1543050"/>
              <a:gd name="connsiteY26" fmla="*/ 531019 h 723900"/>
              <a:gd name="connsiteX27" fmla="*/ 564357 w 1543050"/>
              <a:gd name="connsiteY27" fmla="*/ 597694 h 723900"/>
              <a:gd name="connsiteX28" fmla="*/ 414338 w 1543050"/>
              <a:gd name="connsiteY28" fmla="*/ 640556 h 723900"/>
              <a:gd name="connsiteX29" fmla="*/ 183357 w 1543050"/>
              <a:gd name="connsiteY29" fmla="*/ 697706 h 723900"/>
              <a:gd name="connsiteX30" fmla="*/ 52388 w 1543050"/>
              <a:gd name="connsiteY30" fmla="*/ 723900 h 723900"/>
              <a:gd name="connsiteX31" fmla="*/ 23813 w 1543050"/>
              <a:gd name="connsiteY31" fmla="*/ 721519 h 723900"/>
              <a:gd name="connsiteX32" fmla="*/ 7144 w 1543050"/>
              <a:gd name="connsiteY32" fmla="*/ 714375 h 723900"/>
              <a:gd name="connsiteX33" fmla="*/ 0 w 1543050"/>
              <a:gd name="connsiteY33" fmla="*/ 704850 h 723900"/>
              <a:gd name="connsiteX34" fmla="*/ 0 w 1543050"/>
              <a:gd name="connsiteY34" fmla="*/ 697706 h 723900"/>
              <a:gd name="connsiteX35" fmla="*/ 7144 w 1543050"/>
              <a:gd name="connsiteY35" fmla="*/ 676275 h 723900"/>
              <a:gd name="connsiteX36" fmla="*/ 23813 w 1543050"/>
              <a:gd name="connsiteY36" fmla="*/ 659606 h 723900"/>
              <a:gd name="connsiteX37" fmla="*/ 114300 w 1543050"/>
              <a:gd name="connsiteY37" fmla="*/ 621506 h 723900"/>
              <a:gd name="connsiteX38" fmla="*/ 342900 w 1543050"/>
              <a:gd name="connsiteY38" fmla="*/ 521494 h 723900"/>
              <a:gd name="connsiteX39" fmla="*/ 623888 w 1543050"/>
              <a:gd name="connsiteY39" fmla="*/ 388144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43050" h="723900">
                <a:moveTo>
                  <a:pt x="623888" y="388144"/>
                </a:moveTo>
                <a:lnTo>
                  <a:pt x="733425" y="330994"/>
                </a:lnTo>
                <a:lnTo>
                  <a:pt x="852488" y="264319"/>
                </a:lnTo>
                <a:lnTo>
                  <a:pt x="992982" y="173831"/>
                </a:lnTo>
                <a:lnTo>
                  <a:pt x="1031082" y="147638"/>
                </a:lnTo>
                <a:lnTo>
                  <a:pt x="1040607" y="133350"/>
                </a:lnTo>
                <a:lnTo>
                  <a:pt x="1047750" y="104775"/>
                </a:lnTo>
                <a:lnTo>
                  <a:pt x="1054894" y="66675"/>
                </a:lnTo>
                <a:lnTo>
                  <a:pt x="1050132" y="0"/>
                </a:lnTo>
                <a:lnTo>
                  <a:pt x="1181100" y="0"/>
                </a:lnTo>
                <a:lnTo>
                  <a:pt x="1300163" y="59531"/>
                </a:lnTo>
                <a:lnTo>
                  <a:pt x="1373982" y="95250"/>
                </a:lnTo>
                <a:lnTo>
                  <a:pt x="1416844" y="121444"/>
                </a:lnTo>
                <a:lnTo>
                  <a:pt x="1457325" y="150019"/>
                </a:lnTo>
                <a:lnTo>
                  <a:pt x="1490663" y="178594"/>
                </a:lnTo>
                <a:lnTo>
                  <a:pt x="1531144" y="219075"/>
                </a:lnTo>
                <a:lnTo>
                  <a:pt x="1543050" y="238125"/>
                </a:lnTo>
                <a:lnTo>
                  <a:pt x="1543050" y="247650"/>
                </a:lnTo>
                <a:lnTo>
                  <a:pt x="1535907" y="266700"/>
                </a:lnTo>
                <a:lnTo>
                  <a:pt x="1516857" y="280988"/>
                </a:lnTo>
                <a:lnTo>
                  <a:pt x="1490663" y="295275"/>
                </a:lnTo>
                <a:lnTo>
                  <a:pt x="1431132" y="309563"/>
                </a:lnTo>
                <a:lnTo>
                  <a:pt x="1381125" y="316706"/>
                </a:lnTo>
                <a:lnTo>
                  <a:pt x="1321594" y="323850"/>
                </a:lnTo>
                <a:lnTo>
                  <a:pt x="1190625" y="378619"/>
                </a:lnTo>
                <a:lnTo>
                  <a:pt x="969169" y="464344"/>
                </a:lnTo>
                <a:lnTo>
                  <a:pt x="766763" y="531019"/>
                </a:lnTo>
                <a:lnTo>
                  <a:pt x="564357" y="597694"/>
                </a:lnTo>
                <a:lnTo>
                  <a:pt x="414338" y="640556"/>
                </a:lnTo>
                <a:lnTo>
                  <a:pt x="183357" y="697706"/>
                </a:lnTo>
                <a:lnTo>
                  <a:pt x="52388" y="723900"/>
                </a:lnTo>
                <a:lnTo>
                  <a:pt x="23813" y="721519"/>
                </a:lnTo>
                <a:lnTo>
                  <a:pt x="7144" y="714375"/>
                </a:lnTo>
                <a:lnTo>
                  <a:pt x="0" y="704850"/>
                </a:lnTo>
                <a:lnTo>
                  <a:pt x="0" y="697706"/>
                </a:lnTo>
                <a:lnTo>
                  <a:pt x="7144" y="676275"/>
                </a:lnTo>
                <a:lnTo>
                  <a:pt x="23813" y="659606"/>
                </a:lnTo>
                <a:lnTo>
                  <a:pt x="114300" y="621506"/>
                </a:lnTo>
                <a:lnTo>
                  <a:pt x="342900" y="521494"/>
                </a:lnTo>
                <a:lnTo>
                  <a:pt x="623888" y="3881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2" name="グループ化 201">
            <a:extLst>
              <a:ext uri="{FF2B5EF4-FFF2-40B4-BE49-F238E27FC236}">
                <a16:creationId xmlns:a16="http://schemas.microsoft.com/office/drawing/2014/main" id="{661E43E7-1AAB-4811-9705-FEB645C97553}"/>
              </a:ext>
            </a:extLst>
          </p:cNvPr>
          <p:cNvGrpSpPr/>
          <p:nvPr/>
        </p:nvGrpSpPr>
        <p:grpSpPr>
          <a:xfrm>
            <a:off x="4071939" y="1285875"/>
            <a:ext cx="4130675" cy="4821239"/>
            <a:chOff x="4071939" y="1285875"/>
            <a:chExt cx="4130675" cy="4821239"/>
          </a:xfrm>
        </p:grpSpPr>
        <p:grpSp>
          <p:nvGrpSpPr>
            <p:cNvPr id="203" name="グループ化 202">
              <a:extLst>
                <a:ext uri="{FF2B5EF4-FFF2-40B4-BE49-F238E27FC236}">
                  <a16:creationId xmlns:a16="http://schemas.microsoft.com/office/drawing/2014/main" id="{38130BF9-7F29-4309-A229-569F491E92E9}"/>
                </a:ext>
              </a:extLst>
            </p:cNvPr>
            <p:cNvGrpSpPr/>
            <p:nvPr/>
          </p:nvGrpSpPr>
          <p:grpSpPr>
            <a:xfrm>
              <a:off x="4071939" y="1285875"/>
              <a:ext cx="4130675" cy="4821239"/>
              <a:chOff x="4071939" y="1285875"/>
              <a:chExt cx="4130675" cy="4821239"/>
            </a:xfrm>
          </p:grpSpPr>
          <p:sp>
            <p:nvSpPr>
              <p:cNvPr id="205" name="フリーフォーム 24">
                <a:extLst>
                  <a:ext uri="{FF2B5EF4-FFF2-40B4-BE49-F238E27FC236}">
                    <a16:creationId xmlns:a16="http://schemas.microsoft.com/office/drawing/2014/main" id="{D98F0457-24A1-48F9-BE3A-A1B539877A30}"/>
                  </a:ext>
                </a:extLst>
              </p:cNvPr>
              <p:cNvSpPr/>
              <p:nvPr/>
            </p:nvSpPr>
            <p:spPr>
              <a:xfrm>
                <a:off x="4378326" y="1600201"/>
                <a:ext cx="3344863" cy="557213"/>
              </a:xfrm>
              <a:custGeom>
                <a:avLst/>
                <a:gdLst>
                  <a:gd name="connsiteX0" fmla="*/ 1428750 w 3344636"/>
                  <a:gd name="connsiteY0" fmla="*/ 206829 h 557893"/>
                  <a:gd name="connsiteX1" fmla="*/ 1232807 w 3344636"/>
                  <a:gd name="connsiteY1" fmla="*/ 225879 h 557893"/>
                  <a:gd name="connsiteX2" fmla="*/ 1001486 w 3344636"/>
                  <a:gd name="connsiteY2" fmla="*/ 247650 h 557893"/>
                  <a:gd name="connsiteX3" fmla="*/ 672193 w 3344636"/>
                  <a:gd name="connsiteY3" fmla="*/ 288471 h 557893"/>
                  <a:gd name="connsiteX4" fmla="*/ 555171 w 3344636"/>
                  <a:gd name="connsiteY4" fmla="*/ 302079 h 557893"/>
                  <a:gd name="connsiteX5" fmla="*/ 495300 w 3344636"/>
                  <a:gd name="connsiteY5" fmla="*/ 307521 h 557893"/>
                  <a:gd name="connsiteX6" fmla="*/ 438150 w 3344636"/>
                  <a:gd name="connsiteY6" fmla="*/ 310243 h 557893"/>
                  <a:gd name="connsiteX7" fmla="*/ 386443 w 3344636"/>
                  <a:gd name="connsiteY7" fmla="*/ 312964 h 557893"/>
                  <a:gd name="connsiteX8" fmla="*/ 332014 w 3344636"/>
                  <a:gd name="connsiteY8" fmla="*/ 312964 h 557893"/>
                  <a:gd name="connsiteX9" fmla="*/ 285750 w 3344636"/>
                  <a:gd name="connsiteY9" fmla="*/ 304800 h 557893"/>
                  <a:gd name="connsiteX10" fmla="*/ 236764 w 3344636"/>
                  <a:gd name="connsiteY10" fmla="*/ 288471 h 557893"/>
                  <a:gd name="connsiteX11" fmla="*/ 195943 w 3344636"/>
                  <a:gd name="connsiteY11" fmla="*/ 269421 h 557893"/>
                  <a:gd name="connsiteX12" fmla="*/ 138793 w 3344636"/>
                  <a:gd name="connsiteY12" fmla="*/ 231321 h 557893"/>
                  <a:gd name="connsiteX13" fmla="*/ 76200 w 3344636"/>
                  <a:gd name="connsiteY13" fmla="*/ 179614 h 557893"/>
                  <a:gd name="connsiteX14" fmla="*/ 46264 w 3344636"/>
                  <a:gd name="connsiteY14" fmla="*/ 152400 h 557893"/>
                  <a:gd name="connsiteX15" fmla="*/ 32657 w 3344636"/>
                  <a:gd name="connsiteY15" fmla="*/ 144236 h 557893"/>
                  <a:gd name="connsiteX16" fmla="*/ 13607 w 3344636"/>
                  <a:gd name="connsiteY16" fmla="*/ 144236 h 557893"/>
                  <a:gd name="connsiteX17" fmla="*/ 5443 w 3344636"/>
                  <a:gd name="connsiteY17" fmla="*/ 146957 h 557893"/>
                  <a:gd name="connsiteX18" fmla="*/ 0 w 3344636"/>
                  <a:gd name="connsiteY18" fmla="*/ 163286 h 557893"/>
                  <a:gd name="connsiteX19" fmla="*/ 5443 w 3344636"/>
                  <a:gd name="connsiteY19" fmla="*/ 198664 h 557893"/>
                  <a:gd name="connsiteX20" fmla="*/ 21771 w 3344636"/>
                  <a:gd name="connsiteY20" fmla="*/ 250371 h 557893"/>
                  <a:gd name="connsiteX21" fmla="*/ 48986 w 3344636"/>
                  <a:gd name="connsiteY21" fmla="*/ 304800 h 557893"/>
                  <a:gd name="connsiteX22" fmla="*/ 76200 w 3344636"/>
                  <a:gd name="connsiteY22" fmla="*/ 351064 h 557893"/>
                  <a:gd name="connsiteX23" fmla="*/ 108857 w 3344636"/>
                  <a:gd name="connsiteY23" fmla="*/ 391886 h 557893"/>
                  <a:gd name="connsiteX24" fmla="*/ 155121 w 3344636"/>
                  <a:gd name="connsiteY24" fmla="*/ 438150 h 557893"/>
                  <a:gd name="connsiteX25" fmla="*/ 225879 w 3344636"/>
                  <a:gd name="connsiteY25" fmla="*/ 495300 h 557893"/>
                  <a:gd name="connsiteX26" fmla="*/ 283029 w 3344636"/>
                  <a:gd name="connsiteY26" fmla="*/ 530679 h 557893"/>
                  <a:gd name="connsiteX27" fmla="*/ 318407 w 3344636"/>
                  <a:gd name="connsiteY27" fmla="*/ 549729 h 557893"/>
                  <a:gd name="connsiteX28" fmla="*/ 342900 w 3344636"/>
                  <a:gd name="connsiteY28" fmla="*/ 557893 h 557893"/>
                  <a:gd name="connsiteX29" fmla="*/ 370114 w 3344636"/>
                  <a:gd name="connsiteY29" fmla="*/ 549729 h 557893"/>
                  <a:gd name="connsiteX30" fmla="*/ 446314 w 3344636"/>
                  <a:gd name="connsiteY30" fmla="*/ 519793 h 557893"/>
                  <a:gd name="connsiteX31" fmla="*/ 536121 w 3344636"/>
                  <a:gd name="connsiteY31" fmla="*/ 492579 h 557893"/>
                  <a:gd name="connsiteX32" fmla="*/ 653143 w 3344636"/>
                  <a:gd name="connsiteY32" fmla="*/ 476250 h 557893"/>
                  <a:gd name="connsiteX33" fmla="*/ 911679 w 3344636"/>
                  <a:gd name="connsiteY33" fmla="*/ 440871 h 557893"/>
                  <a:gd name="connsiteX34" fmla="*/ 1061357 w 3344636"/>
                  <a:gd name="connsiteY34" fmla="*/ 419100 h 557893"/>
                  <a:gd name="connsiteX35" fmla="*/ 1232807 w 3344636"/>
                  <a:gd name="connsiteY35" fmla="*/ 381000 h 557893"/>
                  <a:gd name="connsiteX36" fmla="*/ 1485900 w 3344636"/>
                  <a:gd name="connsiteY36" fmla="*/ 356507 h 557893"/>
                  <a:gd name="connsiteX37" fmla="*/ 1787979 w 3344636"/>
                  <a:gd name="connsiteY37" fmla="*/ 329293 h 557893"/>
                  <a:gd name="connsiteX38" fmla="*/ 2005693 w 3344636"/>
                  <a:gd name="connsiteY38" fmla="*/ 310243 h 557893"/>
                  <a:gd name="connsiteX39" fmla="*/ 2217964 w 3344636"/>
                  <a:gd name="connsiteY39" fmla="*/ 288471 h 557893"/>
                  <a:gd name="connsiteX40" fmla="*/ 2574471 w 3344636"/>
                  <a:gd name="connsiteY40" fmla="*/ 266700 h 557893"/>
                  <a:gd name="connsiteX41" fmla="*/ 2794907 w 3344636"/>
                  <a:gd name="connsiteY41" fmla="*/ 247650 h 557893"/>
                  <a:gd name="connsiteX42" fmla="*/ 2873829 w 3344636"/>
                  <a:gd name="connsiteY42" fmla="*/ 247650 h 557893"/>
                  <a:gd name="connsiteX43" fmla="*/ 2920093 w 3344636"/>
                  <a:gd name="connsiteY43" fmla="*/ 258536 h 557893"/>
                  <a:gd name="connsiteX44" fmla="*/ 2941864 w 3344636"/>
                  <a:gd name="connsiteY44" fmla="*/ 269421 h 557893"/>
                  <a:gd name="connsiteX45" fmla="*/ 2952750 w 3344636"/>
                  <a:gd name="connsiteY45" fmla="*/ 283029 h 557893"/>
                  <a:gd name="connsiteX46" fmla="*/ 3265714 w 3344636"/>
                  <a:gd name="connsiteY46" fmla="*/ 315686 h 557893"/>
                  <a:gd name="connsiteX47" fmla="*/ 3320143 w 3344636"/>
                  <a:gd name="connsiteY47" fmla="*/ 277586 h 557893"/>
                  <a:gd name="connsiteX48" fmla="*/ 3339193 w 3344636"/>
                  <a:gd name="connsiteY48" fmla="*/ 255814 h 557893"/>
                  <a:gd name="connsiteX49" fmla="*/ 3344636 w 3344636"/>
                  <a:gd name="connsiteY49" fmla="*/ 234043 h 557893"/>
                  <a:gd name="connsiteX50" fmla="*/ 3344636 w 3344636"/>
                  <a:gd name="connsiteY50" fmla="*/ 223157 h 557893"/>
                  <a:gd name="connsiteX51" fmla="*/ 3341914 w 3344636"/>
                  <a:gd name="connsiteY51" fmla="*/ 209550 h 557893"/>
                  <a:gd name="connsiteX52" fmla="*/ 3322864 w 3344636"/>
                  <a:gd name="connsiteY52" fmla="*/ 187779 h 557893"/>
                  <a:gd name="connsiteX53" fmla="*/ 3254829 w 3344636"/>
                  <a:gd name="connsiteY53" fmla="*/ 141514 h 557893"/>
                  <a:gd name="connsiteX54" fmla="*/ 3178629 w 3344636"/>
                  <a:gd name="connsiteY54" fmla="*/ 100693 h 557893"/>
                  <a:gd name="connsiteX55" fmla="*/ 3072493 w 3344636"/>
                  <a:gd name="connsiteY55" fmla="*/ 48986 h 557893"/>
                  <a:gd name="connsiteX56" fmla="*/ 2963636 w 3344636"/>
                  <a:gd name="connsiteY56" fmla="*/ 2721 h 557893"/>
                  <a:gd name="connsiteX57" fmla="*/ 2941864 w 3344636"/>
                  <a:gd name="connsiteY57" fmla="*/ 0 h 557893"/>
                  <a:gd name="connsiteX58" fmla="*/ 2906486 w 3344636"/>
                  <a:gd name="connsiteY58" fmla="*/ 8164 h 557893"/>
                  <a:gd name="connsiteX59" fmla="*/ 2794907 w 3344636"/>
                  <a:gd name="connsiteY59" fmla="*/ 46264 h 557893"/>
                  <a:gd name="connsiteX60" fmla="*/ 2637064 w 3344636"/>
                  <a:gd name="connsiteY60" fmla="*/ 73479 h 557893"/>
                  <a:gd name="connsiteX61" fmla="*/ 2427514 w 3344636"/>
                  <a:gd name="connsiteY61" fmla="*/ 103414 h 557893"/>
                  <a:gd name="connsiteX62" fmla="*/ 2264229 w 3344636"/>
                  <a:gd name="connsiteY62" fmla="*/ 111579 h 557893"/>
                  <a:gd name="connsiteX63" fmla="*/ 2168979 w 3344636"/>
                  <a:gd name="connsiteY63" fmla="*/ 111579 h 557893"/>
                  <a:gd name="connsiteX64" fmla="*/ 1994807 w 3344636"/>
                  <a:gd name="connsiteY64" fmla="*/ 155121 h 557893"/>
                  <a:gd name="connsiteX65" fmla="*/ 1679121 w 3344636"/>
                  <a:gd name="connsiteY65" fmla="*/ 182336 h 557893"/>
                  <a:gd name="connsiteX66" fmla="*/ 1428750 w 3344636"/>
                  <a:gd name="connsiteY66" fmla="*/ 206829 h 55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44636" h="557893">
                    <a:moveTo>
                      <a:pt x="1428750" y="206829"/>
                    </a:moveTo>
                    <a:lnTo>
                      <a:pt x="1232807" y="225879"/>
                    </a:lnTo>
                    <a:lnTo>
                      <a:pt x="1001486" y="247650"/>
                    </a:lnTo>
                    <a:lnTo>
                      <a:pt x="672193" y="288471"/>
                    </a:lnTo>
                    <a:lnTo>
                      <a:pt x="555171" y="302079"/>
                    </a:lnTo>
                    <a:lnTo>
                      <a:pt x="495300" y="307521"/>
                    </a:lnTo>
                    <a:lnTo>
                      <a:pt x="438150" y="310243"/>
                    </a:lnTo>
                    <a:lnTo>
                      <a:pt x="386443" y="312964"/>
                    </a:lnTo>
                    <a:lnTo>
                      <a:pt x="332014" y="312964"/>
                    </a:lnTo>
                    <a:lnTo>
                      <a:pt x="285750" y="304800"/>
                    </a:lnTo>
                    <a:lnTo>
                      <a:pt x="236764" y="288471"/>
                    </a:lnTo>
                    <a:lnTo>
                      <a:pt x="195943" y="269421"/>
                    </a:lnTo>
                    <a:lnTo>
                      <a:pt x="138793" y="231321"/>
                    </a:lnTo>
                    <a:lnTo>
                      <a:pt x="76200" y="179614"/>
                    </a:lnTo>
                    <a:lnTo>
                      <a:pt x="46264" y="152400"/>
                    </a:lnTo>
                    <a:lnTo>
                      <a:pt x="32657" y="144236"/>
                    </a:lnTo>
                    <a:lnTo>
                      <a:pt x="13607" y="144236"/>
                    </a:lnTo>
                    <a:lnTo>
                      <a:pt x="5443" y="146957"/>
                    </a:lnTo>
                    <a:lnTo>
                      <a:pt x="0" y="163286"/>
                    </a:lnTo>
                    <a:lnTo>
                      <a:pt x="5443" y="198664"/>
                    </a:lnTo>
                    <a:lnTo>
                      <a:pt x="21771" y="250371"/>
                    </a:lnTo>
                    <a:lnTo>
                      <a:pt x="48986" y="304800"/>
                    </a:lnTo>
                    <a:lnTo>
                      <a:pt x="76200" y="351064"/>
                    </a:lnTo>
                    <a:lnTo>
                      <a:pt x="108857" y="391886"/>
                    </a:lnTo>
                    <a:lnTo>
                      <a:pt x="155121" y="438150"/>
                    </a:lnTo>
                    <a:lnTo>
                      <a:pt x="225879" y="495300"/>
                    </a:lnTo>
                    <a:lnTo>
                      <a:pt x="283029" y="530679"/>
                    </a:lnTo>
                    <a:lnTo>
                      <a:pt x="318407" y="549729"/>
                    </a:lnTo>
                    <a:lnTo>
                      <a:pt x="342900" y="557893"/>
                    </a:lnTo>
                    <a:lnTo>
                      <a:pt x="370114" y="549729"/>
                    </a:lnTo>
                    <a:lnTo>
                      <a:pt x="446314" y="519793"/>
                    </a:lnTo>
                    <a:lnTo>
                      <a:pt x="536121" y="492579"/>
                    </a:lnTo>
                    <a:lnTo>
                      <a:pt x="653143" y="476250"/>
                    </a:lnTo>
                    <a:lnTo>
                      <a:pt x="911679" y="440871"/>
                    </a:lnTo>
                    <a:lnTo>
                      <a:pt x="1061357" y="419100"/>
                    </a:lnTo>
                    <a:lnTo>
                      <a:pt x="1232807" y="381000"/>
                    </a:lnTo>
                    <a:lnTo>
                      <a:pt x="1485900" y="356507"/>
                    </a:lnTo>
                    <a:lnTo>
                      <a:pt x="1787979" y="329293"/>
                    </a:lnTo>
                    <a:lnTo>
                      <a:pt x="2005693" y="310243"/>
                    </a:lnTo>
                    <a:lnTo>
                      <a:pt x="2217964" y="288471"/>
                    </a:lnTo>
                    <a:lnTo>
                      <a:pt x="2574471" y="266700"/>
                    </a:lnTo>
                    <a:lnTo>
                      <a:pt x="2794907" y="247650"/>
                    </a:lnTo>
                    <a:lnTo>
                      <a:pt x="2873829" y="247650"/>
                    </a:lnTo>
                    <a:lnTo>
                      <a:pt x="2920093" y="258536"/>
                    </a:lnTo>
                    <a:lnTo>
                      <a:pt x="2941864" y="269421"/>
                    </a:lnTo>
                    <a:lnTo>
                      <a:pt x="2952750" y="283029"/>
                    </a:lnTo>
                    <a:lnTo>
                      <a:pt x="3265714" y="315686"/>
                    </a:lnTo>
                    <a:lnTo>
                      <a:pt x="3320143" y="277586"/>
                    </a:lnTo>
                    <a:lnTo>
                      <a:pt x="3339193" y="255814"/>
                    </a:lnTo>
                    <a:lnTo>
                      <a:pt x="3344636" y="234043"/>
                    </a:lnTo>
                    <a:lnTo>
                      <a:pt x="3344636" y="223157"/>
                    </a:lnTo>
                    <a:lnTo>
                      <a:pt x="3341914" y="209550"/>
                    </a:lnTo>
                    <a:lnTo>
                      <a:pt x="3322864" y="187779"/>
                    </a:lnTo>
                    <a:lnTo>
                      <a:pt x="3254829" y="141514"/>
                    </a:lnTo>
                    <a:lnTo>
                      <a:pt x="3178629" y="100693"/>
                    </a:lnTo>
                    <a:lnTo>
                      <a:pt x="3072493" y="48986"/>
                    </a:lnTo>
                    <a:lnTo>
                      <a:pt x="2963636" y="2721"/>
                    </a:lnTo>
                    <a:lnTo>
                      <a:pt x="2941864" y="0"/>
                    </a:lnTo>
                    <a:lnTo>
                      <a:pt x="2906486" y="8164"/>
                    </a:lnTo>
                    <a:lnTo>
                      <a:pt x="2794907" y="46264"/>
                    </a:lnTo>
                    <a:lnTo>
                      <a:pt x="2637064" y="73479"/>
                    </a:lnTo>
                    <a:lnTo>
                      <a:pt x="2427514" y="103414"/>
                    </a:lnTo>
                    <a:lnTo>
                      <a:pt x="2264229" y="111579"/>
                    </a:lnTo>
                    <a:lnTo>
                      <a:pt x="2168979" y="111579"/>
                    </a:lnTo>
                    <a:lnTo>
                      <a:pt x="1994807" y="155121"/>
                    </a:lnTo>
                    <a:lnTo>
                      <a:pt x="1679121" y="182336"/>
                    </a:lnTo>
                    <a:lnTo>
                      <a:pt x="1428750" y="206829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6" name="フリーフォーム 48">
                <a:extLst>
                  <a:ext uri="{FF2B5EF4-FFF2-40B4-BE49-F238E27FC236}">
                    <a16:creationId xmlns:a16="http://schemas.microsoft.com/office/drawing/2014/main" id="{B0D92B5B-2A35-4183-AE8A-B5E8BB739006}"/>
                  </a:ext>
                </a:extLst>
              </p:cNvPr>
              <p:cNvSpPr/>
              <p:nvPr/>
            </p:nvSpPr>
            <p:spPr>
              <a:xfrm>
                <a:off x="6323013" y="5418139"/>
                <a:ext cx="1238250" cy="688975"/>
              </a:xfrm>
              <a:custGeom>
                <a:avLst/>
                <a:gdLst>
                  <a:gd name="connsiteX0" fmla="*/ 621506 w 1238250"/>
                  <a:gd name="connsiteY0" fmla="*/ 378619 h 690562"/>
                  <a:gd name="connsiteX1" fmla="*/ 502444 w 1238250"/>
                  <a:gd name="connsiteY1" fmla="*/ 307181 h 690562"/>
                  <a:gd name="connsiteX2" fmla="*/ 369094 w 1238250"/>
                  <a:gd name="connsiteY2" fmla="*/ 230981 h 690562"/>
                  <a:gd name="connsiteX3" fmla="*/ 242887 w 1238250"/>
                  <a:gd name="connsiteY3" fmla="*/ 164306 h 690562"/>
                  <a:gd name="connsiteX4" fmla="*/ 104775 w 1238250"/>
                  <a:gd name="connsiteY4" fmla="*/ 100012 h 690562"/>
                  <a:gd name="connsiteX5" fmla="*/ 38100 w 1238250"/>
                  <a:gd name="connsiteY5" fmla="*/ 69056 h 690562"/>
                  <a:gd name="connsiteX6" fmla="*/ 30956 w 1238250"/>
                  <a:gd name="connsiteY6" fmla="*/ 64294 h 690562"/>
                  <a:gd name="connsiteX7" fmla="*/ 16669 w 1238250"/>
                  <a:gd name="connsiteY7" fmla="*/ 52387 h 690562"/>
                  <a:gd name="connsiteX8" fmla="*/ 7144 w 1238250"/>
                  <a:gd name="connsiteY8" fmla="*/ 38100 h 690562"/>
                  <a:gd name="connsiteX9" fmla="*/ 0 w 1238250"/>
                  <a:gd name="connsiteY9" fmla="*/ 21431 h 690562"/>
                  <a:gd name="connsiteX10" fmla="*/ 7144 w 1238250"/>
                  <a:gd name="connsiteY10" fmla="*/ 9525 h 690562"/>
                  <a:gd name="connsiteX11" fmla="*/ 26194 w 1238250"/>
                  <a:gd name="connsiteY11" fmla="*/ 0 h 690562"/>
                  <a:gd name="connsiteX12" fmla="*/ 78581 w 1238250"/>
                  <a:gd name="connsiteY12" fmla="*/ 0 h 690562"/>
                  <a:gd name="connsiteX13" fmla="*/ 242887 w 1238250"/>
                  <a:gd name="connsiteY13" fmla="*/ 28575 h 690562"/>
                  <a:gd name="connsiteX14" fmla="*/ 371475 w 1238250"/>
                  <a:gd name="connsiteY14" fmla="*/ 52387 h 690562"/>
                  <a:gd name="connsiteX15" fmla="*/ 545306 w 1238250"/>
                  <a:gd name="connsiteY15" fmla="*/ 88106 h 690562"/>
                  <a:gd name="connsiteX16" fmla="*/ 704850 w 1238250"/>
                  <a:gd name="connsiteY16" fmla="*/ 126206 h 690562"/>
                  <a:gd name="connsiteX17" fmla="*/ 842962 w 1238250"/>
                  <a:gd name="connsiteY17" fmla="*/ 164306 h 690562"/>
                  <a:gd name="connsiteX18" fmla="*/ 942975 w 1238250"/>
                  <a:gd name="connsiteY18" fmla="*/ 190500 h 690562"/>
                  <a:gd name="connsiteX19" fmla="*/ 969169 w 1238250"/>
                  <a:gd name="connsiteY19" fmla="*/ 197644 h 690562"/>
                  <a:gd name="connsiteX20" fmla="*/ 1002506 w 1238250"/>
                  <a:gd name="connsiteY20" fmla="*/ 216694 h 690562"/>
                  <a:gd name="connsiteX21" fmla="*/ 1071562 w 1238250"/>
                  <a:gd name="connsiteY21" fmla="*/ 271462 h 690562"/>
                  <a:gd name="connsiteX22" fmla="*/ 1112044 w 1238250"/>
                  <a:gd name="connsiteY22" fmla="*/ 304800 h 690562"/>
                  <a:gd name="connsiteX23" fmla="*/ 1147762 w 1238250"/>
                  <a:gd name="connsiteY23" fmla="*/ 342900 h 690562"/>
                  <a:gd name="connsiteX24" fmla="*/ 1176337 w 1238250"/>
                  <a:gd name="connsiteY24" fmla="*/ 373856 h 690562"/>
                  <a:gd name="connsiteX25" fmla="*/ 1197769 w 1238250"/>
                  <a:gd name="connsiteY25" fmla="*/ 404812 h 690562"/>
                  <a:gd name="connsiteX26" fmla="*/ 1214437 w 1238250"/>
                  <a:gd name="connsiteY26" fmla="*/ 438150 h 690562"/>
                  <a:gd name="connsiteX27" fmla="*/ 1228725 w 1238250"/>
                  <a:gd name="connsiteY27" fmla="*/ 476250 h 690562"/>
                  <a:gd name="connsiteX28" fmla="*/ 1235869 w 1238250"/>
                  <a:gd name="connsiteY28" fmla="*/ 511969 h 690562"/>
                  <a:gd name="connsiteX29" fmla="*/ 1238250 w 1238250"/>
                  <a:gd name="connsiteY29" fmla="*/ 566737 h 690562"/>
                  <a:gd name="connsiteX30" fmla="*/ 1235869 w 1238250"/>
                  <a:gd name="connsiteY30" fmla="*/ 607219 h 690562"/>
                  <a:gd name="connsiteX31" fmla="*/ 1223962 w 1238250"/>
                  <a:gd name="connsiteY31" fmla="*/ 633412 h 690562"/>
                  <a:gd name="connsiteX32" fmla="*/ 1202531 w 1238250"/>
                  <a:gd name="connsiteY32" fmla="*/ 657225 h 690562"/>
                  <a:gd name="connsiteX33" fmla="*/ 1173956 w 1238250"/>
                  <a:gd name="connsiteY33" fmla="*/ 681037 h 690562"/>
                  <a:gd name="connsiteX34" fmla="*/ 1147762 w 1238250"/>
                  <a:gd name="connsiteY34" fmla="*/ 690562 h 690562"/>
                  <a:gd name="connsiteX35" fmla="*/ 1119187 w 1238250"/>
                  <a:gd name="connsiteY35" fmla="*/ 690562 h 690562"/>
                  <a:gd name="connsiteX36" fmla="*/ 1057275 w 1238250"/>
                  <a:gd name="connsiteY36" fmla="*/ 666750 h 690562"/>
                  <a:gd name="connsiteX37" fmla="*/ 978694 w 1238250"/>
                  <a:gd name="connsiteY37" fmla="*/ 626269 h 690562"/>
                  <a:gd name="connsiteX38" fmla="*/ 919162 w 1238250"/>
                  <a:gd name="connsiteY38" fmla="*/ 585787 h 690562"/>
                  <a:gd name="connsiteX39" fmla="*/ 804862 w 1238250"/>
                  <a:gd name="connsiteY39" fmla="*/ 502444 h 690562"/>
                  <a:gd name="connsiteX40" fmla="*/ 688181 w 1238250"/>
                  <a:gd name="connsiteY40" fmla="*/ 421481 h 690562"/>
                  <a:gd name="connsiteX41" fmla="*/ 621506 w 1238250"/>
                  <a:gd name="connsiteY41" fmla="*/ 378619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8250" h="690562">
                    <a:moveTo>
                      <a:pt x="621506" y="378619"/>
                    </a:moveTo>
                    <a:lnTo>
                      <a:pt x="502444" y="307181"/>
                    </a:lnTo>
                    <a:lnTo>
                      <a:pt x="369094" y="230981"/>
                    </a:lnTo>
                    <a:lnTo>
                      <a:pt x="242887" y="164306"/>
                    </a:lnTo>
                    <a:lnTo>
                      <a:pt x="104775" y="100012"/>
                    </a:lnTo>
                    <a:lnTo>
                      <a:pt x="38100" y="69056"/>
                    </a:lnTo>
                    <a:lnTo>
                      <a:pt x="30956" y="64294"/>
                    </a:lnTo>
                    <a:lnTo>
                      <a:pt x="16669" y="52387"/>
                    </a:lnTo>
                    <a:lnTo>
                      <a:pt x="7144" y="38100"/>
                    </a:lnTo>
                    <a:lnTo>
                      <a:pt x="0" y="21431"/>
                    </a:lnTo>
                    <a:lnTo>
                      <a:pt x="7144" y="9525"/>
                    </a:lnTo>
                    <a:lnTo>
                      <a:pt x="26194" y="0"/>
                    </a:lnTo>
                    <a:lnTo>
                      <a:pt x="78581" y="0"/>
                    </a:lnTo>
                    <a:lnTo>
                      <a:pt x="242887" y="28575"/>
                    </a:lnTo>
                    <a:lnTo>
                      <a:pt x="371475" y="52387"/>
                    </a:lnTo>
                    <a:lnTo>
                      <a:pt x="545306" y="88106"/>
                    </a:lnTo>
                    <a:lnTo>
                      <a:pt x="704850" y="126206"/>
                    </a:lnTo>
                    <a:lnTo>
                      <a:pt x="842962" y="164306"/>
                    </a:lnTo>
                    <a:lnTo>
                      <a:pt x="942975" y="190500"/>
                    </a:lnTo>
                    <a:lnTo>
                      <a:pt x="969169" y="197644"/>
                    </a:lnTo>
                    <a:lnTo>
                      <a:pt x="1002506" y="216694"/>
                    </a:lnTo>
                    <a:lnTo>
                      <a:pt x="1071562" y="271462"/>
                    </a:lnTo>
                    <a:lnTo>
                      <a:pt x="1112044" y="304800"/>
                    </a:lnTo>
                    <a:lnTo>
                      <a:pt x="1147762" y="342900"/>
                    </a:lnTo>
                    <a:lnTo>
                      <a:pt x="1176337" y="373856"/>
                    </a:lnTo>
                    <a:lnTo>
                      <a:pt x="1197769" y="404812"/>
                    </a:lnTo>
                    <a:lnTo>
                      <a:pt x="1214437" y="438150"/>
                    </a:lnTo>
                    <a:lnTo>
                      <a:pt x="1228725" y="476250"/>
                    </a:lnTo>
                    <a:lnTo>
                      <a:pt x="1235869" y="511969"/>
                    </a:lnTo>
                    <a:lnTo>
                      <a:pt x="1238250" y="566737"/>
                    </a:lnTo>
                    <a:lnTo>
                      <a:pt x="1235869" y="607219"/>
                    </a:lnTo>
                    <a:lnTo>
                      <a:pt x="1223962" y="633412"/>
                    </a:lnTo>
                    <a:lnTo>
                      <a:pt x="1202531" y="657225"/>
                    </a:lnTo>
                    <a:lnTo>
                      <a:pt x="1173956" y="681037"/>
                    </a:lnTo>
                    <a:lnTo>
                      <a:pt x="1147762" y="690562"/>
                    </a:lnTo>
                    <a:lnTo>
                      <a:pt x="1119187" y="690562"/>
                    </a:lnTo>
                    <a:lnTo>
                      <a:pt x="1057275" y="666750"/>
                    </a:lnTo>
                    <a:lnTo>
                      <a:pt x="978694" y="626269"/>
                    </a:lnTo>
                    <a:lnTo>
                      <a:pt x="919162" y="585787"/>
                    </a:lnTo>
                    <a:lnTo>
                      <a:pt x="804862" y="502444"/>
                    </a:lnTo>
                    <a:lnTo>
                      <a:pt x="688181" y="421481"/>
                    </a:lnTo>
                    <a:lnTo>
                      <a:pt x="621506" y="378619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7" name="フリーフォーム 25">
                <a:extLst>
                  <a:ext uri="{FF2B5EF4-FFF2-40B4-BE49-F238E27FC236}">
                    <a16:creationId xmlns:a16="http://schemas.microsoft.com/office/drawing/2014/main" id="{DD764555-1671-45A8-97AF-9EA3A09AE569}"/>
                  </a:ext>
                </a:extLst>
              </p:cNvPr>
              <p:cNvSpPr/>
              <p:nvPr/>
            </p:nvSpPr>
            <p:spPr>
              <a:xfrm>
                <a:off x="7197725" y="1858963"/>
                <a:ext cx="476250" cy="590550"/>
              </a:xfrm>
              <a:custGeom>
                <a:avLst/>
                <a:gdLst>
                  <a:gd name="connsiteX0" fmla="*/ 102394 w 476250"/>
                  <a:gd name="connsiteY0" fmla="*/ 180975 h 590550"/>
                  <a:gd name="connsiteX1" fmla="*/ 133350 w 476250"/>
                  <a:gd name="connsiteY1" fmla="*/ 78582 h 590550"/>
                  <a:gd name="connsiteX2" fmla="*/ 138113 w 476250"/>
                  <a:gd name="connsiteY2" fmla="*/ 57150 h 590550"/>
                  <a:gd name="connsiteX3" fmla="*/ 138113 w 476250"/>
                  <a:gd name="connsiteY3" fmla="*/ 42863 h 590550"/>
                  <a:gd name="connsiteX4" fmla="*/ 133350 w 476250"/>
                  <a:gd name="connsiteY4" fmla="*/ 21432 h 590550"/>
                  <a:gd name="connsiteX5" fmla="*/ 116681 w 476250"/>
                  <a:gd name="connsiteY5" fmla="*/ 0 h 590550"/>
                  <a:gd name="connsiteX6" fmla="*/ 476250 w 476250"/>
                  <a:gd name="connsiteY6" fmla="*/ 30957 h 590550"/>
                  <a:gd name="connsiteX7" fmla="*/ 447675 w 476250"/>
                  <a:gd name="connsiteY7" fmla="*/ 54769 h 590550"/>
                  <a:gd name="connsiteX8" fmla="*/ 426244 w 476250"/>
                  <a:gd name="connsiteY8" fmla="*/ 92869 h 590550"/>
                  <a:gd name="connsiteX9" fmla="*/ 361950 w 476250"/>
                  <a:gd name="connsiteY9" fmla="*/ 221457 h 590550"/>
                  <a:gd name="connsiteX10" fmla="*/ 311944 w 476250"/>
                  <a:gd name="connsiteY10" fmla="*/ 321469 h 590550"/>
                  <a:gd name="connsiteX11" fmla="*/ 259556 w 476250"/>
                  <a:gd name="connsiteY11" fmla="*/ 426244 h 590550"/>
                  <a:gd name="connsiteX12" fmla="*/ 221456 w 476250"/>
                  <a:gd name="connsiteY12" fmla="*/ 500063 h 590550"/>
                  <a:gd name="connsiteX13" fmla="*/ 197644 w 476250"/>
                  <a:gd name="connsiteY13" fmla="*/ 531019 h 590550"/>
                  <a:gd name="connsiteX14" fmla="*/ 166688 w 476250"/>
                  <a:gd name="connsiteY14" fmla="*/ 559594 h 590550"/>
                  <a:gd name="connsiteX15" fmla="*/ 133350 w 476250"/>
                  <a:gd name="connsiteY15" fmla="*/ 578644 h 590550"/>
                  <a:gd name="connsiteX16" fmla="*/ 107156 w 476250"/>
                  <a:gd name="connsiteY16" fmla="*/ 588169 h 590550"/>
                  <a:gd name="connsiteX17" fmla="*/ 83344 w 476250"/>
                  <a:gd name="connsiteY17" fmla="*/ 590550 h 590550"/>
                  <a:gd name="connsiteX18" fmla="*/ 57150 w 476250"/>
                  <a:gd name="connsiteY18" fmla="*/ 583407 h 590550"/>
                  <a:gd name="connsiteX19" fmla="*/ 28575 w 476250"/>
                  <a:gd name="connsiteY19" fmla="*/ 564357 h 590550"/>
                  <a:gd name="connsiteX20" fmla="*/ 14288 w 476250"/>
                  <a:gd name="connsiteY20" fmla="*/ 540544 h 590550"/>
                  <a:gd name="connsiteX21" fmla="*/ 4763 w 476250"/>
                  <a:gd name="connsiteY21" fmla="*/ 507207 h 590550"/>
                  <a:gd name="connsiteX22" fmla="*/ 0 w 476250"/>
                  <a:gd name="connsiteY22" fmla="*/ 476250 h 590550"/>
                  <a:gd name="connsiteX23" fmla="*/ 38100 w 476250"/>
                  <a:gd name="connsiteY23" fmla="*/ 409575 h 590550"/>
                  <a:gd name="connsiteX24" fmla="*/ 64294 w 476250"/>
                  <a:gd name="connsiteY24" fmla="*/ 316707 h 590550"/>
                  <a:gd name="connsiteX25" fmla="*/ 102394 w 476250"/>
                  <a:gd name="connsiteY25" fmla="*/ 18097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0" h="590550">
                    <a:moveTo>
                      <a:pt x="102394" y="180975"/>
                    </a:moveTo>
                    <a:lnTo>
                      <a:pt x="133350" y="78582"/>
                    </a:lnTo>
                    <a:lnTo>
                      <a:pt x="138113" y="57150"/>
                    </a:lnTo>
                    <a:lnTo>
                      <a:pt x="138113" y="42863"/>
                    </a:lnTo>
                    <a:lnTo>
                      <a:pt x="133350" y="21432"/>
                    </a:lnTo>
                    <a:lnTo>
                      <a:pt x="116681" y="0"/>
                    </a:lnTo>
                    <a:lnTo>
                      <a:pt x="476250" y="30957"/>
                    </a:lnTo>
                    <a:lnTo>
                      <a:pt x="447675" y="54769"/>
                    </a:lnTo>
                    <a:lnTo>
                      <a:pt x="426244" y="92869"/>
                    </a:lnTo>
                    <a:lnTo>
                      <a:pt x="361950" y="221457"/>
                    </a:lnTo>
                    <a:lnTo>
                      <a:pt x="311944" y="321469"/>
                    </a:lnTo>
                    <a:lnTo>
                      <a:pt x="259556" y="426244"/>
                    </a:lnTo>
                    <a:lnTo>
                      <a:pt x="221456" y="500063"/>
                    </a:lnTo>
                    <a:lnTo>
                      <a:pt x="197644" y="531019"/>
                    </a:lnTo>
                    <a:lnTo>
                      <a:pt x="166688" y="559594"/>
                    </a:lnTo>
                    <a:lnTo>
                      <a:pt x="133350" y="578644"/>
                    </a:lnTo>
                    <a:lnTo>
                      <a:pt x="107156" y="588169"/>
                    </a:lnTo>
                    <a:lnTo>
                      <a:pt x="83344" y="590550"/>
                    </a:lnTo>
                    <a:lnTo>
                      <a:pt x="57150" y="583407"/>
                    </a:lnTo>
                    <a:lnTo>
                      <a:pt x="28575" y="564357"/>
                    </a:lnTo>
                    <a:lnTo>
                      <a:pt x="14288" y="540544"/>
                    </a:lnTo>
                    <a:lnTo>
                      <a:pt x="4763" y="507207"/>
                    </a:lnTo>
                    <a:lnTo>
                      <a:pt x="0" y="476250"/>
                    </a:lnTo>
                    <a:lnTo>
                      <a:pt x="38100" y="409575"/>
                    </a:lnTo>
                    <a:lnTo>
                      <a:pt x="64294" y="316707"/>
                    </a:lnTo>
                    <a:lnTo>
                      <a:pt x="102394" y="180975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8" name="フリーフォーム 26">
                <a:extLst>
                  <a:ext uri="{FF2B5EF4-FFF2-40B4-BE49-F238E27FC236}">
                    <a16:creationId xmlns:a16="http://schemas.microsoft.com/office/drawing/2014/main" id="{098072DF-C5BA-4A62-BB03-4A834F6B4BE8}"/>
                  </a:ext>
                </a:extLst>
              </p:cNvPr>
              <p:cNvSpPr/>
              <p:nvPr/>
            </p:nvSpPr>
            <p:spPr>
              <a:xfrm>
                <a:off x="4494213" y="2179638"/>
                <a:ext cx="2768600" cy="450850"/>
              </a:xfrm>
              <a:custGeom>
                <a:avLst/>
                <a:gdLst>
                  <a:gd name="connsiteX0" fmla="*/ 1473994 w 2767013"/>
                  <a:gd name="connsiteY0" fmla="*/ 100012 h 452437"/>
                  <a:gd name="connsiteX1" fmla="*/ 1883569 w 2767013"/>
                  <a:gd name="connsiteY1" fmla="*/ 66675 h 452437"/>
                  <a:gd name="connsiteX2" fmla="*/ 2055019 w 2767013"/>
                  <a:gd name="connsiteY2" fmla="*/ 47625 h 452437"/>
                  <a:gd name="connsiteX3" fmla="*/ 2293144 w 2767013"/>
                  <a:gd name="connsiteY3" fmla="*/ 28575 h 452437"/>
                  <a:gd name="connsiteX4" fmla="*/ 2566988 w 2767013"/>
                  <a:gd name="connsiteY4" fmla="*/ 7144 h 452437"/>
                  <a:gd name="connsiteX5" fmla="*/ 2645569 w 2767013"/>
                  <a:gd name="connsiteY5" fmla="*/ 0 h 452437"/>
                  <a:gd name="connsiteX6" fmla="*/ 2676525 w 2767013"/>
                  <a:gd name="connsiteY6" fmla="*/ 4762 h 452437"/>
                  <a:gd name="connsiteX7" fmla="*/ 2702719 w 2767013"/>
                  <a:gd name="connsiteY7" fmla="*/ 14287 h 452437"/>
                  <a:gd name="connsiteX8" fmla="*/ 2728913 w 2767013"/>
                  <a:gd name="connsiteY8" fmla="*/ 30956 h 452437"/>
                  <a:gd name="connsiteX9" fmla="*/ 2740819 w 2767013"/>
                  <a:gd name="connsiteY9" fmla="*/ 47625 h 452437"/>
                  <a:gd name="connsiteX10" fmla="*/ 2767013 w 2767013"/>
                  <a:gd name="connsiteY10" fmla="*/ 111919 h 452437"/>
                  <a:gd name="connsiteX11" fmla="*/ 2719388 w 2767013"/>
                  <a:gd name="connsiteY11" fmla="*/ 180975 h 452437"/>
                  <a:gd name="connsiteX12" fmla="*/ 2600325 w 2767013"/>
                  <a:gd name="connsiteY12" fmla="*/ 180975 h 452437"/>
                  <a:gd name="connsiteX13" fmla="*/ 2338388 w 2767013"/>
                  <a:gd name="connsiteY13" fmla="*/ 188119 h 452437"/>
                  <a:gd name="connsiteX14" fmla="*/ 2066925 w 2767013"/>
                  <a:gd name="connsiteY14" fmla="*/ 202406 h 452437"/>
                  <a:gd name="connsiteX15" fmla="*/ 1835944 w 2767013"/>
                  <a:gd name="connsiteY15" fmla="*/ 226219 h 452437"/>
                  <a:gd name="connsiteX16" fmla="*/ 1633538 w 2767013"/>
                  <a:gd name="connsiteY16" fmla="*/ 240506 h 452437"/>
                  <a:gd name="connsiteX17" fmla="*/ 1333500 w 2767013"/>
                  <a:gd name="connsiteY17" fmla="*/ 266700 h 452437"/>
                  <a:gd name="connsiteX18" fmla="*/ 1090613 w 2767013"/>
                  <a:gd name="connsiteY18" fmla="*/ 295275 h 452437"/>
                  <a:gd name="connsiteX19" fmla="*/ 935832 w 2767013"/>
                  <a:gd name="connsiteY19" fmla="*/ 309562 h 452437"/>
                  <a:gd name="connsiteX20" fmla="*/ 726282 w 2767013"/>
                  <a:gd name="connsiteY20" fmla="*/ 342900 h 452437"/>
                  <a:gd name="connsiteX21" fmla="*/ 550069 w 2767013"/>
                  <a:gd name="connsiteY21" fmla="*/ 376237 h 452437"/>
                  <a:gd name="connsiteX22" fmla="*/ 416719 w 2767013"/>
                  <a:gd name="connsiteY22" fmla="*/ 400050 h 452437"/>
                  <a:gd name="connsiteX23" fmla="*/ 266700 w 2767013"/>
                  <a:gd name="connsiteY23" fmla="*/ 426244 h 452437"/>
                  <a:gd name="connsiteX24" fmla="*/ 176213 w 2767013"/>
                  <a:gd name="connsiteY24" fmla="*/ 438150 h 452437"/>
                  <a:gd name="connsiteX25" fmla="*/ 66675 w 2767013"/>
                  <a:gd name="connsiteY25" fmla="*/ 450056 h 452437"/>
                  <a:gd name="connsiteX26" fmla="*/ 0 w 2767013"/>
                  <a:gd name="connsiteY26" fmla="*/ 452437 h 452437"/>
                  <a:gd name="connsiteX27" fmla="*/ 7144 w 2767013"/>
                  <a:gd name="connsiteY27" fmla="*/ 269081 h 452437"/>
                  <a:gd name="connsiteX28" fmla="*/ 140494 w 2767013"/>
                  <a:gd name="connsiteY28" fmla="*/ 269081 h 452437"/>
                  <a:gd name="connsiteX29" fmla="*/ 276225 w 2767013"/>
                  <a:gd name="connsiteY29" fmla="*/ 252412 h 452437"/>
                  <a:gd name="connsiteX30" fmla="*/ 528638 w 2767013"/>
                  <a:gd name="connsiteY30" fmla="*/ 216694 h 452437"/>
                  <a:gd name="connsiteX31" fmla="*/ 945357 w 2767013"/>
                  <a:gd name="connsiteY31" fmla="*/ 154781 h 452437"/>
                  <a:gd name="connsiteX32" fmla="*/ 1123950 w 2767013"/>
                  <a:gd name="connsiteY32" fmla="*/ 135731 h 452437"/>
                  <a:gd name="connsiteX33" fmla="*/ 1473994 w 2767013"/>
                  <a:gd name="connsiteY33" fmla="*/ 100012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67013" h="452437">
                    <a:moveTo>
                      <a:pt x="1473994" y="100012"/>
                    </a:moveTo>
                    <a:lnTo>
                      <a:pt x="1883569" y="66675"/>
                    </a:lnTo>
                    <a:lnTo>
                      <a:pt x="2055019" y="47625"/>
                    </a:lnTo>
                    <a:lnTo>
                      <a:pt x="2293144" y="28575"/>
                    </a:lnTo>
                    <a:lnTo>
                      <a:pt x="2566988" y="7144"/>
                    </a:lnTo>
                    <a:lnTo>
                      <a:pt x="2645569" y="0"/>
                    </a:lnTo>
                    <a:lnTo>
                      <a:pt x="2676525" y="4762"/>
                    </a:lnTo>
                    <a:lnTo>
                      <a:pt x="2702719" y="14287"/>
                    </a:lnTo>
                    <a:lnTo>
                      <a:pt x="2728913" y="30956"/>
                    </a:lnTo>
                    <a:lnTo>
                      <a:pt x="2740819" y="47625"/>
                    </a:lnTo>
                    <a:lnTo>
                      <a:pt x="2767013" y="111919"/>
                    </a:lnTo>
                    <a:lnTo>
                      <a:pt x="2719388" y="180975"/>
                    </a:lnTo>
                    <a:lnTo>
                      <a:pt x="2600325" y="180975"/>
                    </a:lnTo>
                    <a:lnTo>
                      <a:pt x="2338388" y="188119"/>
                    </a:lnTo>
                    <a:lnTo>
                      <a:pt x="2066925" y="202406"/>
                    </a:lnTo>
                    <a:lnTo>
                      <a:pt x="1835944" y="226219"/>
                    </a:lnTo>
                    <a:lnTo>
                      <a:pt x="1633538" y="240506"/>
                    </a:lnTo>
                    <a:lnTo>
                      <a:pt x="1333500" y="266700"/>
                    </a:lnTo>
                    <a:lnTo>
                      <a:pt x="1090613" y="295275"/>
                    </a:lnTo>
                    <a:lnTo>
                      <a:pt x="935832" y="309562"/>
                    </a:lnTo>
                    <a:lnTo>
                      <a:pt x="726282" y="342900"/>
                    </a:lnTo>
                    <a:lnTo>
                      <a:pt x="550069" y="376237"/>
                    </a:lnTo>
                    <a:lnTo>
                      <a:pt x="416719" y="400050"/>
                    </a:lnTo>
                    <a:lnTo>
                      <a:pt x="266700" y="426244"/>
                    </a:lnTo>
                    <a:lnTo>
                      <a:pt x="176213" y="438150"/>
                    </a:lnTo>
                    <a:lnTo>
                      <a:pt x="66675" y="450056"/>
                    </a:lnTo>
                    <a:lnTo>
                      <a:pt x="0" y="452437"/>
                    </a:lnTo>
                    <a:lnTo>
                      <a:pt x="7144" y="269081"/>
                    </a:lnTo>
                    <a:lnTo>
                      <a:pt x="140494" y="269081"/>
                    </a:lnTo>
                    <a:lnTo>
                      <a:pt x="276225" y="252412"/>
                    </a:lnTo>
                    <a:lnTo>
                      <a:pt x="528638" y="216694"/>
                    </a:lnTo>
                    <a:lnTo>
                      <a:pt x="945357" y="154781"/>
                    </a:lnTo>
                    <a:lnTo>
                      <a:pt x="1123950" y="135731"/>
                    </a:lnTo>
                    <a:lnTo>
                      <a:pt x="1473994" y="100012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9" name="フリーフォーム 27">
                <a:extLst>
                  <a:ext uri="{FF2B5EF4-FFF2-40B4-BE49-F238E27FC236}">
                    <a16:creationId xmlns:a16="http://schemas.microsoft.com/office/drawing/2014/main" id="{6717D229-83F8-4FA1-800E-13EB37C007AD}"/>
                  </a:ext>
                </a:extLst>
              </p:cNvPr>
              <p:cNvSpPr/>
              <p:nvPr/>
            </p:nvSpPr>
            <p:spPr>
              <a:xfrm>
                <a:off x="4073526" y="2335214"/>
                <a:ext cx="504825" cy="835025"/>
              </a:xfrm>
              <a:custGeom>
                <a:avLst/>
                <a:gdLst>
                  <a:gd name="connsiteX0" fmla="*/ 442913 w 504825"/>
                  <a:gd name="connsiteY0" fmla="*/ 423863 h 833438"/>
                  <a:gd name="connsiteX1" fmla="*/ 485775 w 504825"/>
                  <a:gd name="connsiteY1" fmla="*/ 302419 h 833438"/>
                  <a:gd name="connsiteX2" fmla="*/ 490538 w 504825"/>
                  <a:gd name="connsiteY2" fmla="*/ 285750 h 833438"/>
                  <a:gd name="connsiteX3" fmla="*/ 504825 w 504825"/>
                  <a:gd name="connsiteY3" fmla="*/ 119063 h 833438"/>
                  <a:gd name="connsiteX4" fmla="*/ 442913 w 504825"/>
                  <a:gd name="connsiteY4" fmla="*/ 80963 h 833438"/>
                  <a:gd name="connsiteX5" fmla="*/ 385763 w 504825"/>
                  <a:gd name="connsiteY5" fmla="*/ 50007 h 833438"/>
                  <a:gd name="connsiteX6" fmla="*/ 323850 w 504825"/>
                  <a:gd name="connsiteY6" fmla="*/ 21432 h 833438"/>
                  <a:gd name="connsiteX7" fmla="*/ 283369 w 504825"/>
                  <a:gd name="connsiteY7" fmla="*/ 7144 h 833438"/>
                  <a:gd name="connsiteX8" fmla="*/ 250031 w 504825"/>
                  <a:gd name="connsiteY8" fmla="*/ 0 h 833438"/>
                  <a:gd name="connsiteX9" fmla="*/ 230981 w 504825"/>
                  <a:gd name="connsiteY9" fmla="*/ 0 h 833438"/>
                  <a:gd name="connsiteX10" fmla="*/ 202406 w 504825"/>
                  <a:gd name="connsiteY10" fmla="*/ 2382 h 833438"/>
                  <a:gd name="connsiteX11" fmla="*/ 192881 w 504825"/>
                  <a:gd name="connsiteY11" fmla="*/ 7144 h 833438"/>
                  <a:gd name="connsiteX12" fmla="*/ 185738 w 504825"/>
                  <a:gd name="connsiteY12" fmla="*/ 19050 h 833438"/>
                  <a:gd name="connsiteX13" fmla="*/ 185738 w 504825"/>
                  <a:gd name="connsiteY13" fmla="*/ 30957 h 833438"/>
                  <a:gd name="connsiteX14" fmla="*/ 197644 w 504825"/>
                  <a:gd name="connsiteY14" fmla="*/ 45244 h 833438"/>
                  <a:gd name="connsiteX15" fmla="*/ 214313 w 504825"/>
                  <a:gd name="connsiteY15" fmla="*/ 64294 h 833438"/>
                  <a:gd name="connsiteX16" fmla="*/ 230981 w 504825"/>
                  <a:gd name="connsiteY16" fmla="*/ 95250 h 833438"/>
                  <a:gd name="connsiteX17" fmla="*/ 242888 w 504825"/>
                  <a:gd name="connsiteY17" fmla="*/ 123825 h 833438"/>
                  <a:gd name="connsiteX18" fmla="*/ 252413 w 504825"/>
                  <a:gd name="connsiteY18" fmla="*/ 152400 h 833438"/>
                  <a:gd name="connsiteX19" fmla="*/ 259556 w 504825"/>
                  <a:gd name="connsiteY19" fmla="*/ 188119 h 833438"/>
                  <a:gd name="connsiteX20" fmla="*/ 264319 w 504825"/>
                  <a:gd name="connsiteY20" fmla="*/ 214313 h 833438"/>
                  <a:gd name="connsiteX21" fmla="*/ 266700 w 504825"/>
                  <a:gd name="connsiteY21" fmla="*/ 250032 h 833438"/>
                  <a:gd name="connsiteX22" fmla="*/ 264319 w 504825"/>
                  <a:gd name="connsiteY22" fmla="*/ 297657 h 833438"/>
                  <a:gd name="connsiteX23" fmla="*/ 257175 w 504825"/>
                  <a:gd name="connsiteY23" fmla="*/ 352425 h 833438"/>
                  <a:gd name="connsiteX24" fmla="*/ 240506 w 504825"/>
                  <a:gd name="connsiteY24" fmla="*/ 423863 h 833438"/>
                  <a:gd name="connsiteX25" fmla="*/ 202406 w 504825"/>
                  <a:gd name="connsiteY25" fmla="*/ 509588 h 833438"/>
                  <a:gd name="connsiteX26" fmla="*/ 171450 w 504825"/>
                  <a:gd name="connsiteY26" fmla="*/ 571500 h 833438"/>
                  <a:gd name="connsiteX27" fmla="*/ 128588 w 504825"/>
                  <a:gd name="connsiteY27" fmla="*/ 635794 h 833438"/>
                  <a:gd name="connsiteX28" fmla="*/ 97631 w 504825"/>
                  <a:gd name="connsiteY28" fmla="*/ 681038 h 833438"/>
                  <a:gd name="connsiteX29" fmla="*/ 61913 w 504825"/>
                  <a:gd name="connsiteY29" fmla="*/ 723900 h 833438"/>
                  <a:gd name="connsiteX30" fmla="*/ 30956 w 504825"/>
                  <a:gd name="connsiteY30" fmla="*/ 750094 h 833438"/>
                  <a:gd name="connsiteX31" fmla="*/ 16669 w 504825"/>
                  <a:gd name="connsiteY31" fmla="*/ 764382 h 833438"/>
                  <a:gd name="connsiteX32" fmla="*/ 7144 w 504825"/>
                  <a:gd name="connsiteY32" fmla="*/ 788194 h 833438"/>
                  <a:gd name="connsiteX33" fmla="*/ 0 w 504825"/>
                  <a:gd name="connsiteY33" fmla="*/ 833438 h 833438"/>
                  <a:gd name="connsiteX34" fmla="*/ 342900 w 504825"/>
                  <a:gd name="connsiteY34" fmla="*/ 726282 h 833438"/>
                  <a:gd name="connsiteX35" fmla="*/ 392906 w 504825"/>
                  <a:gd name="connsiteY35" fmla="*/ 578644 h 833438"/>
                  <a:gd name="connsiteX36" fmla="*/ 442913 w 504825"/>
                  <a:gd name="connsiteY36" fmla="*/ 423863 h 83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4825" h="833438">
                    <a:moveTo>
                      <a:pt x="442913" y="423863"/>
                    </a:moveTo>
                    <a:lnTo>
                      <a:pt x="485775" y="302419"/>
                    </a:lnTo>
                    <a:lnTo>
                      <a:pt x="490538" y="285750"/>
                    </a:lnTo>
                    <a:lnTo>
                      <a:pt x="504825" y="119063"/>
                    </a:lnTo>
                    <a:lnTo>
                      <a:pt x="442913" y="80963"/>
                    </a:lnTo>
                    <a:lnTo>
                      <a:pt x="385763" y="50007"/>
                    </a:lnTo>
                    <a:lnTo>
                      <a:pt x="323850" y="21432"/>
                    </a:lnTo>
                    <a:lnTo>
                      <a:pt x="283369" y="7144"/>
                    </a:lnTo>
                    <a:lnTo>
                      <a:pt x="250031" y="0"/>
                    </a:lnTo>
                    <a:lnTo>
                      <a:pt x="230981" y="0"/>
                    </a:lnTo>
                    <a:lnTo>
                      <a:pt x="202406" y="2382"/>
                    </a:lnTo>
                    <a:lnTo>
                      <a:pt x="192881" y="7144"/>
                    </a:lnTo>
                    <a:lnTo>
                      <a:pt x="185738" y="19050"/>
                    </a:lnTo>
                    <a:lnTo>
                      <a:pt x="185738" y="30957"/>
                    </a:lnTo>
                    <a:lnTo>
                      <a:pt x="197644" y="45244"/>
                    </a:lnTo>
                    <a:lnTo>
                      <a:pt x="214313" y="64294"/>
                    </a:lnTo>
                    <a:lnTo>
                      <a:pt x="230981" y="95250"/>
                    </a:lnTo>
                    <a:lnTo>
                      <a:pt x="242888" y="123825"/>
                    </a:lnTo>
                    <a:lnTo>
                      <a:pt x="252413" y="152400"/>
                    </a:lnTo>
                    <a:lnTo>
                      <a:pt x="259556" y="188119"/>
                    </a:lnTo>
                    <a:lnTo>
                      <a:pt x="264319" y="214313"/>
                    </a:lnTo>
                    <a:lnTo>
                      <a:pt x="266700" y="250032"/>
                    </a:lnTo>
                    <a:lnTo>
                      <a:pt x="264319" y="297657"/>
                    </a:lnTo>
                    <a:lnTo>
                      <a:pt x="257175" y="352425"/>
                    </a:lnTo>
                    <a:lnTo>
                      <a:pt x="240506" y="423863"/>
                    </a:lnTo>
                    <a:lnTo>
                      <a:pt x="202406" y="509588"/>
                    </a:lnTo>
                    <a:lnTo>
                      <a:pt x="171450" y="571500"/>
                    </a:lnTo>
                    <a:lnTo>
                      <a:pt x="128588" y="635794"/>
                    </a:lnTo>
                    <a:lnTo>
                      <a:pt x="97631" y="681038"/>
                    </a:lnTo>
                    <a:lnTo>
                      <a:pt x="61913" y="723900"/>
                    </a:lnTo>
                    <a:lnTo>
                      <a:pt x="30956" y="750094"/>
                    </a:lnTo>
                    <a:lnTo>
                      <a:pt x="16669" y="764382"/>
                    </a:lnTo>
                    <a:lnTo>
                      <a:pt x="7144" y="788194"/>
                    </a:lnTo>
                    <a:lnTo>
                      <a:pt x="0" y="833438"/>
                    </a:lnTo>
                    <a:lnTo>
                      <a:pt x="342900" y="726282"/>
                    </a:lnTo>
                    <a:lnTo>
                      <a:pt x="392906" y="578644"/>
                    </a:lnTo>
                    <a:lnTo>
                      <a:pt x="442913" y="423863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0" name="フリーフォーム 28">
                <a:extLst>
                  <a:ext uri="{FF2B5EF4-FFF2-40B4-BE49-F238E27FC236}">
                    <a16:creationId xmlns:a16="http://schemas.microsoft.com/office/drawing/2014/main" id="{5E1B19C4-9E7D-4504-A53E-2072A2B73E61}"/>
                  </a:ext>
                </a:extLst>
              </p:cNvPr>
              <p:cNvSpPr/>
              <p:nvPr/>
            </p:nvSpPr>
            <p:spPr>
              <a:xfrm>
                <a:off x="4071939" y="2647950"/>
                <a:ext cx="4130675" cy="774700"/>
              </a:xfrm>
              <a:custGeom>
                <a:avLst/>
                <a:gdLst>
                  <a:gd name="connsiteX0" fmla="*/ 1046971 w 4130096"/>
                  <a:gd name="connsiteY0" fmla="*/ 445302 h 775030"/>
                  <a:gd name="connsiteX1" fmla="*/ 805624 w 4130096"/>
                  <a:gd name="connsiteY1" fmla="*/ 486093 h 775030"/>
                  <a:gd name="connsiteX2" fmla="*/ 581273 w 4130096"/>
                  <a:gd name="connsiteY2" fmla="*/ 526885 h 775030"/>
                  <a:gd name="connsiteX3" fmla="*/ 499691 w 4130096"/>
                  <a:gd name="connsiteY3" fmla="*/ 543881 h 775030"/>
                  <a:gd name="connsiteX4" fmla="*/ 424907 w 4130096"/>
                  <a:gd name="connsiteY4" fmla="*/ 574474 h 775030"/>
                  <a:gd name="connsiteX5" fmla="*/ 350123 w 4130096"/>
                  <a:gd name="connsiteY5" fmla="*/ 605067 h 775030"/>
                  <a:gd name="connsiteX6" fmla="*/ 251545 w 4130096"/>
                  <a:gd name="connsiteY6" fmla="*/ 652657 h 775030"/>
                  <a:gd name="connsiteX7" fmla="*/ 166563 w 4130096"/>
                  <a:gd name="connsiteY7" fmla="*/ 700247 h 775030"/>
                  <a:gd name="connsiteX8" fmla="*/ 71384 w 4130096"/>
                  <a:gd name="connsiteY8" fmla="*/ 754635 h 775030"/>
                  <a:gd name="connsiteX9" fmla="*/ 37392 w 4130096"/>
                  <a:gd name="connsiteY9" fmla="*/ 775030 h 775030"/>
                  <a:gd name="connsiteX10" fmla="*/ 37392 w 4130096"/>
                  <a:gd name="connsiteY10" fmla="*/ 775030 h 775030"/>
                  <a:gd name="connsiteX11" fmla="*/ 20395 w 4130096"/>
                  <a:gd name="connsiteY11" fmla="*/ 771631 h 775030"/>
                  <a:gd name="connsiteX12" fmla="*/ 13597 w 4130096"/>
                  <a:gd name="connsiteY12" fmla="*/ 754635 h 775030"/>
                  <a:gd name="connsiteX13" fmla="*/ 3399 w 4130096"/>
                  <a:gd name="connsiteY13" fmla="*/ 703646 h 775030"/>
                  <a:gd name="connsiteX14" fmla="*/ 0 w 4130096"/>
                  <a:gd name="connsiteY14" fmla="*/ 628862 h 775030"/>
                  <a:gd name="connsiteX15" fmla="*/ 0 w 4130096"/>
                  <a:gd name="connsiteY15" fmla="*/ 554079 h 775030"/>
                  <a:gd name="connsiteX16" fmla="*/ 3399 w 4130096"/>
                  <a:gd name="connsiteY16" fmla="*/ 513288 h 775030"/>
                  <a:gd name="connsiteX17" fmla="*/ 10198 w 4130096"/>
                  <a:gd name="connsiteY17" fmla="*/ 475896 h 775030"/>
                  <a:gd name="connsiteX18" fmla="*/ 346724 w 4130096"/>
                  <a:gd name="connsiteY18" fmla="*/ 380717 h 775030"/>
                  <a:gd name="connsiteX19" fmla="*/ 533683 w 4130096"/>
                  <a:gd name="connsiteY19" fmla="*/ 343325 h 775030"/>
                  <a:gd name="connsiteX20" fmla="*/ 700247 w 4130096"/>
                  <a:gd name="connsiteY20" fmla="*/ 309332 h 775030"/>
                  <a:gd name="connsiteX21" fmla="*/ 948392 w 4130096"/>
                  <a:gd name="connsiteY21" fmla="*/ 261743 h 775030"/>
                  <a:gd name="connsiteX22" fmla="*/ 1162546 w 4130096"/>
                  <a:gd name="connsiteY22" fmla="*/ 227750 h 775030"/>
                  <a:gd name="connsiteX23" fmla="*/ 1339307 w 4130096"/>
                  <a:gd name="connsiteY23" fmla="*/ 200556 h 775030"/>
                  <a:gd name="connsiteX24" fmla="*/ 1628244 w 4130096"/>
                  <a:gd name="connsiteY24" fmla="*/ 166563 h 775030"/>
                  <a:gd name="connsiteX25" fmla="*/ 1937576 w 4130096"/>
                  <a:gd name="connsiteY25" fmla="*/ 139369 h 775030"/>
                  <a:gd name="connsiteX26" fmla="*/ 2243509 w 4130096"/>
                  <a:gd name="connsiteY26" fmla="*/ 115575 h 775030"/>
                  <a:gd name="connsiteX27" fmla="*/ 2304696 w 4130096"/>
                  <a:gd name="connsiteY27" fmla="*/ 108776 h 775030"/>
                  <a:gd name="connsiteX28" fmla="*/ 2491655 w 4130096"/>
                  <a:gd name="connsiteY28" fmla="*/ 91780 h 775030"/>
                  <a:gd name="connsiteX29" fmla="*/ 2787390 w 4130096"/>
                  <a:gd name="connsiteY29" fmla="*/ 81582 h 775030"/>
                  <a:gd name="connsiteX30" fmla="*/ 3015140 w 4130096"/>
                  <a:gd name="connsiteY30" fmla="*/ 71384 h 775030"/>
                  <a:gd name="connsiteX31" fmla="*/ 3164708 w 4130096"/>
                  <a:gd name="connsiteY31" fmla="*/ 61186 h 775030"/>
                  <a:gd name="connsiteX32" fmla="*/ 3317674 w 4130096"/>
                  <a:gd name="connsiteY32" fmla="*/ 54388 h 775030"/>
                  <a:gd name="connsiteX33" fmla="*/ 3440047 w 4130096"/>
                  <a:gd name="connsiteY33" fmla="*/ 47589 h 775030"/>
                  <a:gd name="connsiteX34" fmla="*/ 3555622 w 4130096"/>
                  <a:gd name="connsiteY34" fmla="*/ 44190 h 775030"/>
                  <a:gd name="connsiteX35" fmla="*/ 3623607 w 4130096"/>
                  <a:gd name="connsiteY35" fmla="*/ 37392 h 775030"/>
                  <a:gd name="connsiteX36" fmla="*/ 3708589 w 4130096"/>
                  <a:gd name="connsiteY36" fmla="*/ 20395 h 775030"/>
                  <a:gd name="connsiteX37" fmla="*/ 3779973 w 4130096"/>
                  <a:gd name="connsiteY37" fmla="*/ 3399 h 775030"/>
                  <a:gd name="connsiteX38" fmla="*/ 3810566 w 4130096"/>
                  <a:gd name="connsiteY38" fmla="*/ 0 h 775030"/>
                  <a:gd name="connsiteX39" fmla="*/ 3841160 w 4130096"/>
                  <a:gd name="connsiteY39" fmla="*/ 10198 h 775030"/>
                  <a:gd name="connsiteX40" fmla="*/ 3881951 w 4130096"/>
                  <a:gd name="connsiteY40" fmla="*/ 30593 h 775030"/>
                  <a:gd name="connsiteX41" fmla="*/ 3922742 w 4130096"/>
                  <a:gd name="connsiteY41" fmla="*/ 57787 h 775030"/>
                  <a:gd name="connsiteX42" fmla="*/ 3990727 w 4130096"/>
                  <a:gd name="connsiteY42" fmla="*/ 118974 h 775030"/>
                  <a:gd name="connsiteX43" fmla="*/ 4062111 w 4130096"/>
                  <a:gd name="connsiteY43" fmla="*/ 190358 h 775030"/>
                  <a:gd name="connsiteX44" fmla="*/ 4109701 w 4130096"/>
                  <a:gd name="connsiteY44" fmla="*/ 248146 h 775030"/>
                  <a:gd name="connsiteX45" fmla="*/ 4126697 w 4130096"/>
                  <a:gd name="connsiteY45" fmla="*/ 271940 h 775030"/>
                  <a:gd name="connsiteX46" fmla="*/ 4130096 w 4130096"/>
                  <a:gd name="connsiteY46" fmla="*/ 292336 h 775030"/>
                  <a:gd name="connsiteX47" fmla="*/ 4130096 w 4130096"/>
                  <a:gd name="connsiteY47" fmla="*/ 312731 h 775030"/>
                  <a:gd name="connsiteX48" fmla="*/ 4113100 w 4130096"/>
                  <a:gd name="connsiteY48" fmla="*/ 333127 h 775030"/>
                  <a:gd name="connsiteX49" fmla="*/ 4058712 w 4130096"/>
                  <a:gd name="connsiteY49" fmla="*/ 360321 h 775030"/>
                  <a:gd name="connsiteX50" fmla="*/ 3987328 w 4130096"/>
                  <a:gd name="connsiteY50" fmla="*/ 384116 h 775030"/>
                  <a:gd name="connsiteX51" fmla="*/ 3715387 w 4130096"/>
                  <a:gd name="connsiteY51" fmla="*/ 261743 h 775030"/>
                  <a:gd name="connsiteX52" fmla="*/ 3674596 w 4130096"/>
                  <a:gd name="connsiteY52" fmla="*/ 251545 h 775030"/>
                  <a:gd name="connsiteX53" fmla="*/ 3565820 w 4130096"/>
                  <a:gd name="connsiteY53" fmla="*/ 251545 h 775030"/>
                  <a:gd name="connsiteX54" fmla="*/ 3293879 w 4130096"/>
                  <a:gd name="connsiteY54" fmla="*/ 254944 h 775030"/>
                  <a:gd name="connsiteX55" fmla="*/ 3021939 w 4130096"/>
                  <a:gd name="connsiteY55" fmla="*/ 261743 h 775030"/>
                  <a:gd name="connsiteX56" fmla="*/ 2624226 w 4130096"/>
                  <a:gd name="connsiteY56" fmla="*/ 268541 h 775030"/>
                  <a:gd name="connsiteX57" fmla="*/ 2474659 w 4130096"/>
                  <a:gd name="connsiteY57" fmla="*/ 271940 h 775030"/>
                  <a:gd name="connsiteX58" fmla="*/ 2260505 w 4130096"/>
                  <a:gd name="connsiteY58" fmla="*/ 295735 h 775030"/>
                  <a:gd name="connsiteX59" fmla="*/ 2121136 w 4130096"/>
                  <a:gd name="connsiteY59" fmla="*/ 302534 h 775030"/>
                  <a:gd name="connsiteX60" fmla="*/ 1883188 w 4130096"/>
                  <a:gd name="connsiteY60" fmla="*/ 326328 h 775030"/>
                  <a:gd name="connsiteX61" fmla="*/ 1635042 w 4130096"/>
                  <a:gd name="connsiteY61" fmla="*/ 356922 h 775030"/>
                  <a:gd name="connsiteX62" fmla="*/ 1475277 w 4130096"/>
                  <a:gd name="connsiteY62" fmla="*/ 384116 h 775030"/>
                  <a:gd name="connsiteX63" fmla="*/ 1264523 w 4130096"/>
                  <a:gd name="connsiteY63" fmla="*/ 407911 h 775030"/>
                  <a:gd name="connsiteX64" fmla="*/ 1046971 w 4130096"/>
                  <a:gd name="connsiteY64" fmla="*/ 445302 h 77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30096" h="775030">
                    <a:moveTo>
                      <a:pt x="1046971" y="445302"/>
                    </a:moveTo>
                    <a:lnTo>
                      <a:pt x="805624" y="486093"/>
                    </a:lnTo>
                    <a:lnTo>
                      <a:pt x="581273" y="526885"/>
                    </a:lnTo>
                    <a:lnTo>
                      <a:pt x="499691" y="543881"/>
                    </a:lnTo>
                    <a:lnTo>
                      <a:pt x="424907" y="574474"/>
                    </a:lnTo>
                    <a:lnTo>
                      <a:pt x="350123" y="605067"/>
                    </a:lnTo>
                    <a:lnTo>
                      <a:pt x="251545" y="652657"/>
                    </a:lnTo>
                    <a:lnTo>
                      <a:pt x="166563" y="700247"/>
                    </a:lnTo>
                    <a:lnTo>
                      <a:pt x="71384" y="754635"/>
                    </a:lnTo>
                    <a:lnTo>
                      <a:pt x="37392" y="775030"/>
                    </a:lnTo>
                    <a:lnTo>
                      <a:pt x="37392" y="775030"/>
                    </a:lnTo>
                    <a:lnTo>
                      <a:pt x="20395" y="771631"/>
                    </a:lnTo>
                    <a:lnTo>
                      <a:pt x="13597" y="754635"/>
                    </a:lnTo>
                    <a:lnTo>
                      <a:pt x="3399" y="703646"/>
                    </a:lnTo>
                    <a:lnTo>
                      <a:pt x="0" y="628862"/>
                    </a:lnTo>
                    <a:lnTo>
                      <a:pt x="0" y="554079"/>
                    </a:lnTo>
                    <a:lnTo>
                      <a:pt x="3399" y="513288"/>
                    </a:lnTo>
                    <a:lnTo>
                      <a:pt x="10198" y="475896"/>
                    </a:lnTo>
                    <a:lnTo>
                      <a:pt x="346724" y="380717"/>
                    </a:lnTo>
                    <a:lnTo>
                      <a:pt x="533683" y="343325"/>
                    </a:lnTo>
                    <a:lnTo>
                      <a:pt x="700247" y="309332"/>
                    </a:lnTo>
                    <a:lnTo>
                      <a:pt x="948392" y="261743"/>
                    </a:lnTo>
                    <a:lnTo>
                      <a:pt x="1162546" y="227750"/>
                    </a:lnTo>
                    <a:lnTo>
                      <a:pt x="1339307" y="200556"/>
                    </a:lnTo>
                    <a:lnTo>
                      <a:pt x="1628244" y="166563"/>
                    </a:lnTo>
                    <a:lnTo>
                      <a:pt x="1937576" y="139369"/>
                    </a:lnTo>
                    <a:lnTo>
                      <a:pt x="2243509" y="115575"/>
                    </a:lnTo>
                    <a:lnTo>
                      <a:pt x="2304696" y="108776"/>
                    </a:lnTo>
                    <a:lnTo>
                      <a:pt x="2491655" y="91780"/>
                    </a:lnTo>
                    <a:lnTo>
                      <a:pt x="2787390" y="81582"/>
                    </a:lnTo>
                    <a:lnTo>
                      <a:pt x="3015140" y="71384"/>
                    </a:lnTo>
                    <a:lnTo>
                      <a:pt x="3164708" y="61186"/>
                    </a:lnTo>
                    <a:lnTo>
                      <a:pt x="3317674" y="54388"/>
                    </a:lnTo>
                    <a:lnTo>
                      <a:pt x="3440047" y="47589"/>
                    </a:lnTo>
                    <a:lnTo>
                      <a:pt x="3555622" y="44190"/>
                    </a:lnTo>
                    <a:lnTo>
                      <a:pt x="3623607" y="37392"/>
                    </a:lnTo>
                    <a:lnTo>
                      <a:pt x="3708589" y="20395"/>
                    </a:lnTo>
                    <a:lnTo>
                      <a:pt x="3779973" y="3399"/>
                    </a:lnTo>
                    <a:lnTo>
                      <a:pt x="3810566" y="0"/>
                    </a:lnTo>
                    <a:lnTo>
                      <a:pt x="3841160" y="10198"/>
                    </a:lnTo>
                    <a:lnTo>
                      <a:pt x="3881951" y="30593"/>
                    </a:lnTo>
                    <a:lnTo>
                      <a:pt x="3922742" y="57787"/>
                    </a:lnTo>
                    <a:lnTo>
                      <a:pt x="3990727" y="118974"/>
                    </a:lnTo>
                    <a:lnTo>
                      <a:pt x="4062111" y="190358"/>
                    </a:lnTo>
                    <a:lnTo>
                      <a:pt x="4109701" y="248146"/>
                    </a:lnTo>
                    <a:lnTo>
                      <a:pt x="4126697" y="271940"/>
                    </a:lnTo>
                    <a:lnTo>
                      <a:pt x="4130096" y="292336"/>
                    </a:lnTo>
                    <a:lnTo>
                      <a:pt x="4130096" y="312731"/>
                    </a:lnTo>
                    <a:lnTo>
                      <a:pt x="4113100" y="333127"/>
                    </a:lnTo>
                    <a:lnTo>
                      <a:pt x="4058712" y="360321"/>
                    </a:lnTo>
                    <a:lnTo>
                      <a:pt x="3987328" y="384116"/>
                    </a:lnTo>
                    <a:lnTo>
                      <a:pt x="3715387" y="261743"/>
                    </a:lnTo>
                    <a:lnTo>
                      <a:pt x="3674596" y="251545"/>
                    </a:lnTo>
                    <a:lnTo>
                      <a:pt x="3565820" y="251545"/>
                    </a:lnTo>
                    <a:lnTo>
                      <a:pt x="3293879" y="254944"/>
                    </a:lnTo>
                    <a:lnTo>
                      <a:pt x="3021939" y="261743"/>
                    </a:lnTo>
                    <a:lnTo>
                      <a:pt x="2624226" y="268541"/>
                    </a:lnTo>
                    <a:lnTo>
                      <a:pt x="2474659" y="271940"/>
                    </a:lnTo>
                    <a:lnTo>
                      <a:pt x="2260505" y="295735"/>
                    </a:lnTo>
                    <a:lnTo>
                      <a:pt x="2121136" y="302534"/>
                    </a:lnTo>
                    <a:lnTo>
                      <a:pt x="1883188" y="326328"/>
                    </a:lnTo>
                    <a:lnTo>
                      <a:pt x="1635042" y="356922"/>
                    </a:lnTo>
                    <a:lnTo>
                      <a:pt x="1475277" y="384116"/>
                    </a:lnTo>
                    <a:lnTo>
                      <a:pt x="1264523" y="407911"/>
                    </a:lnTo>
                    <a:lnTo>
                      <a:pt x="1046971" y="445302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1" name="フリーフォーム 38">
                <a:extLst>
                  <a:ext uri="{FF2B5EF4-FFF2-40B4-BE49-F238E27FC236}">
                    <a16:creationId xmlns:a16="http://schemas.microsoft.com/office/drawing/2014/main" id="{9CE52AF3-0B3A-4498-8EF2-41FA7825164E}"/>
                  </a:ext>
                </a:extLst>
              </p:cNvPr>
              <p:cNvSpPr/>
              <p:nvPr/>
            </p:nvSpPr>
            <p:spPr>
              <a:xfrm>
                <a:off x="7151688" y="3300413"/>
                <a:ext cx="425450" cy="366712"/>
              </a:xfrm>
              <a:custGeom>
                <a:avLst/>
                <a:gdLst>
                  <a:gd name="connsiteX0" fmla="*/ 126206 w 426244"/>
                  <a:gd name="connsiteY0" fmla="*/ 16668 h 366712"/>
                  <a:gd name="connsiteX1" fmla="*/ 280987 w 426244"/>
                  <a:gd name="connsiteY1" fmla="*/ 40481 h 366712"/>
                  <a:gd name="connsiteX2" fmla="*/ 328612 w 426244"/>
                  <a:gd name="connsiteY2" fmla="*/ 47625 h 366712"/>
                  <a:gd name="connsiteX3" fmla="*/ 361950 w 426244"/>
                  <a:gd name="connsiteY3" fmla="*/ 52387 h 366712"/>
                  <a:gd name="connsiteX4" fmla="*/ 383381 w 426244"/>
                  <a:gd name="connsiteY4" fmla="*/ 47625 h 366712"/>
                  <a:gd name="connsiteX5" fmla="*/ 426244 w 426244"/>
                  <a:gd name="connsiteY5" fmla="*/ 30956 h 366712"/>
                  <a:gd name="connsiteX6" fmla="*/ 300037 w 426244"/>
                  <a:gd name="connsiteY6" fmla="*/ 366712 h 366712"/>
                  <a:gd name="connsiteX7" fmla="*/ 285750 w 426244"/>
                  <a:gd name="connsiteY7" fmla="*/ 345281 h 366712"/>
                  <a:gd name="connsiteX8" fmla="*/ 278606 w 426244"/>
                  <a:gd name="connsiteY8" fmla="*/ 319087 h 366712"/>
                  <a:gd name="connsiteX9" fmla="*/ 276225 w 426244"/>
                  <a:gd name="connsiteY9" fmla="*/ 304800 h 366712"/>
                  <a:gd name="connsiteX10" fmla="*/ 264319 w 426244"/>
                  <a:gd name="connsiteY10" fmla="*/ 276225 h 366712"/>
                  <a:gd name="connsiteX11" fmla="*/ 242887 w 426244"/>
                  <a:gd name="connsiteY11" fmla="*/ 242887 h 366712"/>
                  <a:gd name="connsiteX12" fmla="*/ 209550 w 426244"/>
                  <a:gd name="connsiteY12" fmla="*/ 197643 h 366712"/>
                  <a:gd name="connsiteX13" fmla="*/ 178594 w 426244"/>
                  <a:gd name="connsiteY13" fmla="*/ 164306 h 366712"/>
                  <a:gd name="connsiteX14" fmla="*/ 147637 w 426244"/>
                  <a:gd name="connsiteY14" fmla="*/ 133350 h 366712"/>
                  <a:gd name="connsiteX15" fmla="*/ 95250 w 426244"/>
                  <a:gd name="connsiteY15" fmla="*/ 95250 h 366712"/>
                  <a:gd name="connsiteX16" fmla="*/ 30956 w 426244"/>
                  <a:gd name="connsiteY16" fmla="*/ 54768 h 366712"/>
                  <a:gd name="connsiteX17" fmla="*/ 9525 w 426244"/>
                  <a:gd name="connsiteY17" fmla="*/ 40481 h 366712"/>
                  <a:gd name="connsiteX18" fmla="*/ 0 w 426244"/>
                  <a:gd name="connsiteY18" fmla="*/ 26193 h 366712"/>
                  <a:gd name="connsiteX19" fmla="*/ 0 w 426244"/>
                  <a:gd name="connsiteY19" fmla="*/ 14287 h 366712"/>
                  <a:gd name="connsiteX20" fmla="*/ 4762 w 426244"/>
                  <a:gd name="connsiteY20" fmla="*/ 4762 h 366712"/>
                  <a:gd name="connsiteX21" fmla="*/ 16669 w 426244"/>
                  <a:gd name="connsiteY21" fmla="*/ 0 h 366712"/>
                  <a:gd name="connsiteX22" fmla="*/ 45244 w 426244"/>
                  <a:gd name="connsiteY22" fmla="*/ 2381 h 366712"/>
                  <a:gd name="connsiteX23" fmla="*/ 126206 w 426244"/>
                  <a:gd name="connsiteY23" fmla="*/ 16668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244" h="366712">
                    <a:moveTo>
                      <a:pt x="126206" y="16668"/>
                    </a:moveTo>
                    <a:lnTo>
                      <a:pt x="280987" y="40481"/>
                    </a:lnTo>
                    <a:lnTo>
                      <a:pt x="328612" y="47625"/>
                    </a:lnTo>
                    <a:lnTo>
                      <a:pt x="361950" y="52387"/>
                    </a:lnTo>
                    <a:lnTo>
                      <a:pt x="383381" y="47625"/>
                    </a:lnTo>
                    <a:lnTo>
                      <a:pt x="426244" y="30956"/>
                    </a:lnTo>
                    <a:lnTo>
                      <a:pt x="300037" y="366712"/>
                    </a:lnTo>
                    <a:lnTo>
                      <a:pt x="285750" y="345281"/>
                    </a:lnTo>
                    <a:lnTo>
                      <a:pt x="278606" y="319087"/>
                    </a:lnTo>
                    <a:lnTo>
                      <a:pt x="276225" y="304800"/>
                    </a:lnTo>
                    <a:lnTo>
                      <a:pt x="264319" y="276225"/>
                    </a:lnTo>
                    <a:lnTo>
                      <a:pt x="242887" y="242887"/>
                    </a:lnTo>
                    <a:lnTo>
                      <a:pt x="209550" y="197643"/>
                    </a:lnTo>
                    <a:lnTo>
                      <a:pt x="178594" y="164306"/>
                    </a:lnTo>
                    <a:lnTo>
                      <a:pt x="147637" y="133350"/>
                    </a:lnTo>
                    <a:lnTo>
                      <a:pt x="95250" y="95250"/>
                    </a:lnTo>
                    <a:lnTo>
                      <a:pt x="30956" y="54768"/>
                    </a:lnTo>
                    <a:lnTo>
                      <a:pt x="9525" y="40481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6669" y="0"/>
                    </a:lnTo>
                    <a:lnTo>
                      <a:pt x="45244" y="2381"/>
                    </a:lnTo>
                    <a:lnTo>
                      <a:pt x="126206" y="16668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2" name="フリーフォーム 40">
                <a:extLst>
                  <a:ext uri="{FF2B5EF4-FFF2-40B4-BE49-F238E27FC236}">
                    <a16:creationId xmlns:a16="http://schemas.microsoft.com/office/drawing/2014/main" id="{66994670-0738-4F1B-96AC-2249C23892DB}"/>
                  </a:ext>
                </a:extLst>
              </p:cNvPr>
              <p:cNvSpPr/>
              <p:nvPr/>
            </p:nvSpPr>
            <p:spPr>
              <a:xfrm>
                <a:off x="5232400" y="1416051"/>
                <a:ext cx="427038" cy="2195513"/>
              </a:xfrm>
              <a:custGeom>
                <a:avLst/>
                <a:gdLst>
                  <a:gd name="connsiteX0" fmla="*/ 398067 w 426912"/>
                  <a:gd name="connsiteY0" fmla="*/ 646138 h 2195137"/>
                  <a:gd name="connsiteX1" fmla="*/ 403836 w 426912"/>
                  <a:gd name="connsiteY1" fmla="*/ 556717 h 2195137"/>
                  <a:gd name="connsiteX2" fmla="*/ 403836 w 426912"/>
                  <a:gd name="connsiteY2" fmla="*/ 354799 h 2195137"/>
                  <a:gd name="connsiteX3" fmla="*/ 406721 w 426912"/>
                  <a:gd name="connsiteY3" fmla="*/ 282686 h 2195137"/>
                  <a:gd name="connsiteX4" fmla="*/ 412490 w 426912"/>
                  <a:gd name="connsiteY4" fmla="*/ 248071 h 2195137"/>
                  <a:gd name="connsiteX5" fmla="*/ 418259 w 426912"/>
                  <a:gd name="connsiteY5" fmla="*/ 224995 h 2195137"/>
                  <a:gd name="connsiteX6" fmla="*/ 424028 w 426912"/>
                  <a:gd name="connsiteY6" fmla="*/ 207687 h 2195137"/>
                  <a:gd name="connsiteX7" fmla="*/ 426912 w 426912"/>
                  <a:gd name="connsiteY7" fmla="*/ 187496 h 2195137"/>
                  <a:gd name="connsiteX8" fmla="*/ 426912 w 426912"/>
                  <a:gd name="connsiteY8" fmla="*/ 164419 h 2195137"/>
                  <a:gd name="connsiteX9" fmla="*/ 409605 w 426912"/>
                  <a:gd name="connsiteY9" fmla="*/ 132689 h 2195137"/>
                  <a:gd name="connsiteX10" fmla="*/ 372106 w 426912"/>
                  <a:gd name="connsiteY10" fmla="*/ 95190 h 2195137"/>
                  <a:gd name="connsiteX11" fmla="*/ 311531 w 426912"/>
                  <a:gd name="connsiteY11" fmla="*/ 63460 h 2195137"/>
                  <a:gd name="connsiteX12" fmla="*/ 219225 w 426912"/>
                  <a:gd name="connsiteY12" fmla="*/ 31730 h 2195137"/>
                  <a:gd name="connsiteX13" fmla="*/ 118266 w 426912"/>
                  <a:gd name="connsiteY13" fmla="*/ 8654 h 2195137"/>
                  <a:gd name="connsiteX14" fmla="*/ 60576 w 426912"/>
                  <a:gd name="connsiteY14" fmla="*/ 0 h 2195137"/>
                  <a:gd name="connsiteX15" fmla="*/ 23076 w 426912"/>
                  <a:gd name="connsiteY15" fmla="*/ 0 h 2195137"/>
                  <a:gd name="connsiteX16" fmla="*/ 5769 w 426912"/>
                  <a:gd name="connsiteY16" fmla="*/ 5769 h 2195137"/>
                  <a:gd name="connsiteX17" fmla="*/ 0 w 426912"/>
                  <a:gd name="connsiteY17" fmla="*/ 20192 h 2195137"/>
                  <a:gd name="connsiteX18" fmla="*/ 2885 w 426912"/>
                  <a:gd name="connsiteY18" fmla="*/ 34615 h 2195137"/>
                  <a:gd name="connsiteX19" fmla="*/ 14423 w 426912"/>
                  <a:gd name="connsiteY19" fmla="*/ 57691 h 2195137"/>
                  <a:gd name="connsiteX20" fmla="*/ 43268 w 426912"/>
                  <a:gd name="connsiteY20" fmla="*/ 92306 h 2195137"/>
                  <a:gd name="connsiteX21" fmla="*/ 86536 w 426912"/>
                  <a:gd name="connsiteY21" fmla="*/ 144228 h 2195137"/>
                  <a:gd name="connsiteX22" fmla="*/ 112497 w 426912"/>
                  <a:gd name="connsiteY22" fmla="*/ 184611 h 2195137"/>
                  <a:gd name="connsiteX23" fmla="*/ 135574 w 426912"/>
                  <a:gd name="connsiteY23" fmla="*/ 236533 h 2195137"/>
                  <a:gd name="connsiteX24" fmla="*/ 149996 w 426912"/>
                  <a:gd name="connsiteY24" fmla="*/ 274032 h 2195137"/>
                  <a:gd name="connsiteX25" fmla="*/ 155765 w 426912"/>
                  <a:gd name="connsiteY25" fmla="*/ 305762 h 2195137"/>
                  <a:gd name="connsiteX26" fmla="*/ 155765 w 426912"/>
                  <a:gd name="connsiteY26" fmla="*/ 447105 h 2195137"/>
                  <a:gd name="connsiteX27" fmla="*/ 178842 w 426912"/>
                  <a:gd name="connsiteY27" fmla="*/ 599985 h 2195137"/>
                  <a:gd name="connsiteX28" fmla="*/ 178842 w 426912"/>
                  <a:gd name="connsiteY28" fmla="*/ 931708 h 2195137"/>
                  <a:gd name="connsiteX29" fmla="*/ 178842 w 426912"/>
                  <a:gd name="connsiteY29" fmla="*/ 1064397 h 2195137"/>
                  <a:gd name="connsiteX30" fmla="*/ 155765 w 426912"/>
                  <a:gd name="connsiteY30" fmla="*/ 1453810 h 2195137"/>
                  <a:gd name="connsiteX31" fmla="*/ 118266 w 426912"/>
                  <a:gd name="connsiteY31" fmla="*/ 1742264 h 2195137"/>
                  <a:gd name="connsiteX32" fmla="*/ 77883 w 426912"/>
                  <a:gd name="connsiteY32" fmla="*/ 1961489 h 2195137"/>
                  <a:gd name="connsiteX33" fmla="*/ 34615 w 426912"/>
                  <a:gd name="connsiteY33" fmla="*/ 2195137 h 2195137"/>
                  <a:gd name="connsiteX34" fmla="*/ 155765 w 426912"/>
                  <a:gd name="connsiteY34" fmla="*/ 2195137 h 2195137"/>
                  <a:gd name="connsiteX35" fmla="*/ 219225 w 426912"/>
                  <a:gd name="connsiteY35" fmla="*/ 2007642 h 2195137"/>
                  <a:gd name="connsiteX36" fmla="*/ 256724 w 426912"/>
                  <a:gd name="connsiteY36" fmla="*/ 1883607 h 2195137"/>
                  <a:gd name="connsiteX37" fmla="*/ 302877 w 426912"/>
                  <a:gd name="connsiteY37" fmla="*/ 1733611 h 2195137"/>
                  <a:gd name="connsiteX38" fmla="*/ 337492 w 426912"/>
                  <a:gd name="connsiteY38" fmla="*/ 1606691 h 2195137"/>
                  <a:gd name="connsiteX39" fmla="*/ 360568 w 426912"/>
                  <a:gd name="connsiteY39" fmla="*/ 1419195 h 2195137"/>
                  <a:gd name="connsiteX40" fmla="*/ 372106 w 426912"/>
                  <a:gd name="connsiteY40" fmla="*/ 1289391 h 2195137"/>
                  <a:gd name="connsiteX41" fmla="*/ 380760 w 426912"/>
                  <a:gd name="connsiteY41" fmla="*/ 1176894 h 2195137"/>
                  <a:gd name="connsiteX42" fmla="*/ 380760 w 426912"/>
                  <a:gd name="connsiteY42" fmla="*/ 1049974 h 2195137"/>
                  <a:gd name="connsiteX43" fmla="*/ 380760 w 426912"/>
                  <a:gd name="connsiteY43" fmla="*/ 902862 h 2195137"/>
                  <a:gd name="connsiteX44" fmla="*/ 398067 w 426912"/>
                  <a:gd name="connsiteY44" fmla="*/ 646138 h 219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26912" h="2195137">
                    <a:moveTo>
                      <a:pt x="398067" y="646138"/>
                    </a:moveTo>
                    <a:lnTo>
                      <a:pt x="403836" y="556717"/>
                    </a:lnTo>
                    <a:lnTo>
                      <a:pt x="403836" y="354799"/>
                    </a:lnTo>
                    <a:lnTo>
                      <a:pt x="406721" y="282686"/>
                    </a:lnTo>
                    <a:lnTo>
                      <a:pt x="412490" y="248071"/>
                    </a:lnTo>
                    <a:lnTo>
                      <a:pt x="418259" y="224995"/>
                    </a:lnTo>
                    <a:lnTo>
                      <a:pt x="424028" y="207687"/>
                    </a:lnTo>
                    <a:lnTo>
                      <a:pt x="426912" y="187496"/>
                    </a:lnTo>
                    <a:lnTo>
                      <a:pt x="426912" y="164419"/>
                    </a:lnTo>
                    <a:lnTo>
                      <a:pt x="409605" y="132689"/>
                    </a:lnTo>
                    <a:lnTo>
                      <a:pt x="372106" y="95190"/>
                    </a:lnTo>
                    <a:lnTo>
                      <a:pt x="311531" y="63460"/>
                    </a:lnTo>
                    <a:lnTo>
                      <a:pt x="219225" y="31730"/>
                    </a:lnTo>
                    <a:lnTo>
                      <a:pt x="118266" y="8654"/>
                    </a:lnTo>
                    <a:lnTo>
                      <a:pt x="60576" y="0"/>
                    </a:lnTo>
                    <a:lnTo>
                      <a:pt x="23076" y="0"/>
                    </a:lnTo>
                    <a:lnTo>
                      <a:pt x="5769" y="5769"/>
                    </a:lnTo>
                    <a:lnTo>
                      <a:pt x="0" y="20192"/>
                    </a:lnTo>
                    <a:lnTo>
                      <a:pt x="2885" y="34615"/>
                    </a:lnTo>
                    <a:lnTo>
                      <a:pt x="14423" y="57691"/>
                    </a:lnTo>
                    <a:lnTo>
                      <a:pt x="43268" y="92306"/>
                    </a:lnTo>
                    <a:lnTo>
                      <a:pt x="86536" y="144228"/>
                    </a:lnTo>
                    <a:lnTo>
                      <a:pt x="112497" y="184611"/>
                    </a:lnTo>
                    <a:lnTo>
                      <a:pt x="135574" y="236533"/>
                    </a:lnTo>
                    <a:lnTo>
                      <a:pt x="149996" y="274032"/>
                    </a:lnTo>
                    <a:lnTo>
                      <a:pt x="155765" y="305762"/>
                    </a:lnTo>
                    <a:lnTo>
                      <a:pt x="155765" y="447105"/>
                    </a:lnTo>
                    <a:lnTo>
                      <a:pt x="178842" y="599985"/>
                    </a:lnTo>
                    <a:lnTo>
                      <a:pt x="178842" y="931708"/>
                    </a:lnTo>
                    <a:lnTo>
                      <a:pt x="178842" y="1064397"/>
                    </a:lnTo>
                    <a:lnTo>
                      <a:pt x="155765" y="1453810"/>
                    </a:lnTo>
                    <a:lnTo>
                      <a:pt x="118266" y="1742264"/>
                    </a:lnTo>
                    <a:lnTo>
                      <a:pt x="77883" y="1961489"/>
                    </a:lnTo>
                    <a:lnTo>
                      <a:pt x="34615" y="2195137"/>
                    </a:lnTo>
                    <a:lnTo>
                      <a:pt x="155765" y="2195137"/>
                    </a:lnTo>
                    <a:lnTo>
                      <a:pt x="219225" y="2007642"/>
                    </a:lnTo>
                    <a:lnTo>
                      <a:pt x="256724" y="1883607"/>
                    </a:lnTo>
                    <a:lnTo>
                      <a:pt x="302877" y="1733611"/>
                    </a:lnTo>
                    <a:lnTo>
                      <a:pt x="337492" y="1606691"/>
                    </a:lnTo>
                    <a:lnTo>
                      <a:pt x="360568" y="1419195"/>
                    </a:lnTo>
                    <a:lnTo>
                      <a:pt x="372106" y="1289391"/>
                    </a:lnTo>
                    <a:lnTo>
                      <a:pt x="380760" y="1176894"/>
                    </a:lnTo>
                    <a:lnTo>
                      <a:pt x="380760" y="1049974"/>
                    </a:lnTo>
                    <a:lnTo>
                      <a:pt x="380760" y="902862"/>
                    </a:lnTo>
                    <a:lnTo>
                      <a:pt x="398067" y="646138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3" name="フリーフォーム 41">
                <a:extLst>
                  <a:ext uri="{FF2B5EF4-FFF2-40B4-BE49-F238E27FC236}">
                    <a16:creationId xmlns:a16="http://schemas.microsoft.com/office/drawing/2014/main" id="{D9382EBF-EF3F-4847-9D6A-41F35A8E9592}"/>
                  </a:ext>
                </a:extLst>
              </p:cNvPr>
              <p:cNvSpPr/>
              <p:nvPr/>
            </p:nvSpPr>
            <p:spPr>
              <a:xfrm>
                <a:off x="6153150" y="1285875"/>
                <a:ext cx="469900" cy="2216150"/>
              </a:xfrm>
              <a:custGeom>
                <a:avLst/>
                <a:gdLst>
                  <a:gd name="connsiteX0" fmla="*/ 178842 w 470181"/>
                  <a:gd name="connsiteY0" fmla="*/ 1257661 h 2215329"/>
                  <a:gd name="connsiteX1" fmla="*/ 178842 w 470181"/>
                  <a:gd name="connsiteY1" fmla="*/ 1107664 h 2215329"/>
                  <a:gd name="connsiteX2" fmla="*/ 181727 w 470181"/>
                  <a:gd name="connsiteY2" fmla="*/ 620177 h 2215329"/>
                  <a:gd name="connsiteX3" fmla="*/ 178842 w 470181"/>
                  <a:gd name="connsiteY3" fmla="*/ 400951 h 2215329"/>
                  <a:gd name="connsiteX4" fmla="*/ 175958 w 470181"/>
                  <a:gd name="connsiteY4" fmla="*/ 320184 h 2215329"/>
                  <a:gd name="connsiteX5" fmla="*/ 173073 w 470181"/>
                  <a:gd name="connsiteY5" fmla="*/ 279801 h 2215329"/>
                  <a:gd name="connsiteX6" fmla="*/ 164419 w 470181"/>
                  <a:gd name="connsiteY6" fmla="*/ 248071 h 2215329"/>
                  <a:gd name="connsiteX7" fmla="*/ 155766 w 470181"/>
                  <a:gd name="connsiteY7" fmla="*/ 219225 h 2215329"/>
                  <a:gd name="connsiteX8" fmla="*/ 138459 w 470181"/>
                  <a:gd name="connsiteY8" fmla="*/ 184611 h 2215329"/>
                  <a:gd name="connsiteX9" fmla="*/ 121151 w 470181"/>
                  <a:gd name="connsiteY9" fmla="*/ 158650 h 2215329"/>
                  <a:gd name="connsiteX10" fmla="*/ 100959 w 470181"/>
                  <a:gd name="connsiteY10" fmla="*/ 132689 h 2215329"/>
                  <a:gd name="connsiteX11" fmla="*/ 69229 w 470181"/>
                  <a:gd name="connsiteY11" fmla="*/ 100959 h 2215329"/>
                  <a:gd name="connsiteX12" fmla="*/ 43269 w 470181"/>
                  <a:gd name="connsiteY12" fmla="*/ 80767 h 2215329"/>
                  <a:gd name="connsiteX13" fmla="*/ 17308 w 470181"/>
                  <a:gd name="connsiteY13" fmla="*/ 60575 h 2215329"/>
                  <a:gd name="connsiteX14" fmla="*/ 2885 w 470181"/>
                  <a:gd name="connsiteY14" fmla="*/ 40384 h 2215329"/>
                  <a:gd name="connsiteX15" fmla="*/ 0 w 470181"/>
                  <a:gd name="connsiteY15" fmla="*/ 23076 h 2215329"/>
                  <a:gd name="connsiteX16" fmla="*/ 8654 w 470181"/>
                  <a:gd name="connsiteY16" fmla="*/ 8654 h 2215329"/>
                  <a:gd name="connsiteX17" fmla="*/ 34615 w 470181"/>
                  <a:gd name="connsiteY17" fmla="*/ 0 h 2215329"/>
                  <a:gd name="connsiteX18" fmla="*/ 77883 w 470181"/>
                  <a:gd name="connsiteY18" fmla="*/ 0 h 2215329"/>
                  <a:gd name="connsiteX19" fmla="*/ 144228 w 470181"/>
                  <a:gd name="connsiteY19" fmla="*/ 8654 h 2215329"/>
                  <a:gd name="connsiteX20" fmla="*/ 224995 w 470181"/>
                  <a:gd name="connsiteY20" fmla="*/ 37499 h 2215329"/>
                  <a:gd name="connsiteX21" fmla="*/ 325954 w 470181"/>
                  <a:gd name="connsiteY21" fmla="*/ 80767 h 2215329"/>
                  <a:gd name="connsiteX22" fmla="*/ 403836 w 470181"/>
                  <a:gd name="connsiteY22" fmla="*/ 124035 h 2215329"/>
                  <a:gd name="connsiteX23" fmla="*/ 447105 w 470181"/>
                  <a:gd name="connsiteY23" fmla="*/ 152881 h 2215329"/>
                  <a:gd name="connsiteX24" fmla="*/ 461527 w 470181"/>
                  <a:gd name="connsiteY24" fmla="*/ 167303 h 2215329"/>
                  <a:gd name="connsiteX25" fmla="*/ 470181 w 470181"/>
                  <a:gd name="connsiteY25" fmla="*/ 181726 h 2215329"/>
                  <a:gd name="connsiteX26" fmla="*/ 464412 w 470181"/>
                  <a:gd name="connsiteY26" fmla="*/ 207687 h 2215329"/>
                  <a:gd name="connsiteX27" fmla="*/ 447105 w 470181"/>
                  <a:gd name="connsiteY27" fmla="*/ 239417 h 2215329"/>
                  <a:gd name="connsiteX28" fmla="*/ 415375 w 470181"/>
                  <a:gd name="connsiteY28" fmla="*/ 279801 h 2215329"/>
                  <a:gd name="connsiteX29" fmla="*/ 406721 w 470181"/>
                  <a:gd name="connsiteY29" fmla="*/ 297108 h 2215329"/>
                  <a:gd name="connsiteX30" fmla="*/ 403836 w 470181"/>
                  <a:gd name="connsiteY30" fmla="*/ 438450 h 2215329"/>
                  <a:gd name="connsiteX31" fmla="*/ 403836 w 470181"/>
                  <a:gd name="connsiteY31" fmla="*/ 951899 h 2215329"/>
                  <a:gd name="connsiteX32" fmla="*/ 403836 w 470181"/>
                  <a:gd name="connsiteY32" fmla="*/ 1468232 h 2215329"/>
                  <a:gd name="connsiteX33" fmla="*/ 398067 w 470181"/>
                  <a:gd name="connsiteY33" fmla="*/ 1664381 h 2215329"/>
                  <a:gd name="connsiteX34" fmla="*/ 398067 w 470181"/>
                  <a:gd name="connsiteY34" fmla="*/ 1716303 h 2215329"/>
                  <a:gd name="connsiteX35" fmla="*/ 372106 w 470181"/>
                  <a:gd name="connsiteY35" fmla="*/ 2010526 h 2215329"/>
                  <a:gd name="connsiteX36" fmla="*/ 351915 w 470181"/>
                  <a:gd name="connsiteY36" fmla="*/ 2195137 h 2215329"/>
                  <a:gd name="connsiteX37" fmla="*/ 207688 w 470181"/>
                  <a:gd name="connsiteY37" fmla="*/ 2215329 h 2215329"/>
                  <a:gd name="connsiteX38" fmla="*/ 190380 w 470181"/>
                  <a:gd name="connsiteY38" fmla="*/ 2050910 h 2215329"/>
                  <a:gd name="connsiteX39" fmla="*/ 184611 w 470181"/>
                  <a:gd name="connsiteY39" fmla="*/ 1918221 h 2215329"/>
                  <a:gd name="connsiteX40" fmla="*/ 178842 w 470181"/>
                  <a:gd name="connsiteY40" fmla="*/ 1750917 h 2215329"/>
                  <a:gd name="connsiteX41" fmla="*/ 181727 w 470181"/>
                  <a:gd name="connsiteY41" fmla="*/ 1647074 h 2215329"/>
                  <a:gd name="connsiteX42" fmla="*/ 178842 w 470181"/>
                  <a:gd name="connsiteY42" fmla="*/ 1257661 h 221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0181" h="2215329">
                    <a:moveTo>
                      <a:pt x="178842" y="1257661"/>
                    </a:moveTo>
                    <a:cubicBezTo>
                      <a:pt x="178361" y="1167759"/>
                      <a:pt x="178842" y="1157663"/>
                      <a:pt x="178842" y="1107664"/>
                    </a:cubicBezTo>
                    <a:cubicBezTo>
                      <a:pt x="179804" y="945168"/>
                      <a:pt x="180765" y="782673"/>
                      <a:pt x="181727" y="620177"/>
                    </a:cubicBezTo>
                    <a:cubicBezTo>
                      <a:pt x="180765" y="547102"/>
                      <a:pt x="179804" y="474026"/>
                      <a:pt x="178842" y="400951"/>
                    </a:cubicBezTo>
                    <a:lnTo>
                      <a:pt x="175958" y="320184"/>
                    </a:lnTo>
                    <a:lnTo>
                      <a:pt x="173073" y="279801"/>
                    </a:lnTo>
                    <a:lnTo>
                      <a:pt x="164419" y="248071"/>
                    </a:lnTo>
                    <a:lnTo>
                      <a:pt x="155766" y="219225"/>
                    </a:lnTo>
                    <a:lnTo>
                      <a:pt x="138459" y="184611"/>
                    </a:lnTo>
                    <a:lnTo>
                      <a:pt x="121151" y="158650"/>
                    </a:lnTo>
                    <a:lnTo>
                      <a:pt x="100959" y="132689"/>
                    </a:lnTo>
                    <a:lnTo>
                      <a:pt x="69229" y="100959"/>
                    </a:lnTo>
                    <a:lnTo>
                      <a:pt x="43269" y="80767"/>
                    </a:lnTo>
                    <a:lnTo>
                      <a:pt x="17308" y="60575"/>
                    </a:lnTo>
                    <a:lnTo>
                      <a:pt x="2885" y="40384"/>
                    </a:lnTo>
                    <a:lnTo>
                      <a:pt x="0" y="23076"/>
                    </a:lnTo>
                    <a:lnTo>
                      <a:pt x="8654" y="8654"/>
                    </a:lnTo>
                    <a:lnTo>
                      <a:pt x="34615" y="0"/>
                    </a:lnTo>
                    <a:lnTo>
                      <a:pt x="77883" y="0"/>
                    </a:lnTo>
                    <a:lnTo>
                      <a:pt x="144228" y="8654"/>
                    </a:lnTo>
                    <a:lnTo>
                      <a:pt x="224995" y="37499"/>
                    </a:lnTo>
                    <a:lnTo>
                      <a:pt x="325954" y="80767"/>
                    </a:lnTo>
                    <a:lnTo>
                      <a:pt x="403836" y="124035"/>
                    </a:lnTo>
                    <a:lnTo>
                      <a:pt x="447105" y="152881"/>
                    </a:lnTo>
                    <a:lnTo>
                      <a:pt x="461527" y="167303"/>
                    </a:lnTo>
                    <a:lnTo>
                      <a:pt x="470181" y="181726"/>
                    </a:lnTo>
                    <a:lnTo>
                      <a:pt x="464412" y="207687"/>
                    </a:lnTo>
                    <a:lnTo>
                      <a:pt x="447105" y="239417"/>
                    </a:lnTo>
                    <a:lnTo>
                      <a:pt x="415375" y="279801"/>
                    </a:lnTo>
                    <a:lnTo>
                      <a:pt x="406721" y="297108"/>
                    </a:lnTo>
                    <a:cubicBezTo>
                      <a:pt x="405759" y="344222"/>
                      <a:pt x="404798" y="391336"/>
                      <a:pt x="403836" y="438450"/>
                    </a:cubicBezTo>
                    <a:lnTo>
                      <a:pt x="403836" y="951899"/>
                    </a:lnTo>
                    <a:lnTo>
                      <a:pt x="403836" y="1468232"/>
                    </a:lnTo>
                    <a:lnTo>
                      <a:pt x="398067" y="1664381"/>
                    </a:lnTo>
                    <a:lnTo>
                      <a:pt x="398067" y="1716303"/>
                    </a:lnTo>
                    <a:lnTo>
                      <a:pt x="372106" y="2010526"/>
                    </a:lnTo>
                    <a:lnTo>
                      <a:pt x="351915" y="2195137"/>
                    </a:lnTo>
                    <a:lnTo>
                      <a:pt x="207688" y="2215329"/>
                    </a:lnTo>
                    <a:lnTo>
                      <a:pt x="190380" y="2050910"/>
                    </a:lnTo>
                    <a:lnTo>
                      <a:pt x="184611" y="1918221"/>
                    </a:lnTo>
                    <a:lnTo>
                      <a:pt x="178842" y="1750917"/>
                    </a:lnTo>
                    <a:cubicBezTo>
                      <a:pt x="179804" y="1716303"/>
                      <a:pt x="180765" y="1681688"/>
                      <a:pt x="181727" y="1647074"/>
                    </a:cubicBezTo>
                    <a:cubicBezTo>
                      <a:pt x="180765" y="1526885"/>
                      <a:pt x="179323" y="1347563"/>
                      <a:pt x="178842" y="1257661"/>
                    </a:cubicBez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4" name="フリーフォーム 42">
                <a:extLst>
                  <a:ext uri="{FF2B5EF4-FFF2-40B4-BE49-F238E27FC236}">
                    <a16:creationId xmlns:a16="http://schemas.microsoft.com/office/drawing/2014/main" id="{D1EB8529-F7D0-48DB-BF58-03D8A4AA9909}"/>
                  </a:ext>
                </a:extLst>
              </p:cNvPr>
              <p:cNvSpPr/>
              <p:nvPr/>
            </p:nvSpPr>
            <p:spPr>
              <a:xfrm>
                <a:off x="4741863" y="3497264"/>
                <a:ext cx="431800" cy="1965325"/>
              </a:xfrm>
              <a:custGeom>
                <a:avLst/>
                <a:gdLst>
                  <a:gd name="connsiteX0" fmla="*/ 430155 w 432730"/>
                  <a:gd name="connsiteY0" fmla="*/ 316820 h 1965316"/>
                  <a:gd name="connsiteX1" fmla="*/ 430155 w 432730"/>
                  <a:gd name="connsiteY1" fmla="*/ 221517 h 1965316"/>
                  <a:gd name="connsiteX2" fmla="*/ 347730 w 432730"/>
                  <a:gd name="connsiteY2" fmla="*/ 64394 h 1965316"/>
                  <a:gd name="connsiteX3" fmla="*/ 280760 w 432730"/>
                  <a:gd name="connsiteY3" fmla="*/ 64394 h 1965316"/>
                  <a:gd name="connsiteX4" fmla="*/ 224093 w 432730"/>
                  <a:gd name="connsiteY4" fmla="*/ 54091 h 1965316"/>
                  <a:gd name="connsiteX5" fmla="*/ 182880 w 432730"/>
                  <a:gd name="connsiteY5" fmla="*/ 46364 h 1965316"/>
                  <a:gd name="connsiteX6" fmla="*/ 121062 w 432730"/>
                  <a:gd name="connsiteY6" fmla="*/ 25758 h 1965316"/>
                  <a:gd name="connsiteX7" fmla="*/ 66970 w 432730"/>
                  <a:gd name="connsiteY7" fmla="*/ 5152 h 1965316"/>
                  <a:gd name="connsiteX8" fmla="*/ 48940 w 432730"/>
                  <a:gd name="connsiteY8" fmla="*/ 0 h 1965316"/>
                  <a:gd name="connsiteX9" fmla="*/ 28334 w 432730"/>
                  <a:gd name="connsiteY9" fmla="*/ 0 h 1965316"/>
                  <a:gd name="connsiteX10" fmla="*/ 10303 w 432730"/>
                  <a:gd name="connsiteY10" fmla="*/ 7727 h 1965316"/>
                  <a:gd name="connsiteX11" fmla="*/ 0 w 432730"/>
                  <a:gd name="connsiteY11" fmla="*/ 25758 h 1965316"/>
                  <a:gd name="connsiteX12" fmla="*/ 2576 w 432730"/>
                  <a:gd name="connsiteY12" fmla="*/ 48940 h 1965316"/>
                  <a:gd name="connsiteX13" fmla="*/ 12879 w 432730"/>
                  <a:gd name="connsiteY13" fmla="*/ 64394 h 1965316"/>
                  <a:gd name="connsiteX14" fmla="*/ 33485 w 432730"/>
                  <a:gd name="connsiteY14" fmla="*/ 85001 h 1965316"/>
                  <a:gd name="connsiteX15" fmla="*/ 64395 w 432730"/>
                  <a:gd name="connsiteY15" fmla="*/ 118486 h 1965316"/>
                  <a:gd name="connsiteX16" fmla="*/ 90152 w 432730"/>
                  <a:gd name="connsiteY16" fmla="*/ 149395 h 1965316"/>
                  <a:gd name="connsiteX17" fmla="*/ 115910 w 432730"/>
                  <a:gd name="connsiteY17" fmla="*/ 188032 h 1965316"/>
                  <a:gd name="connsiteX18" fmla="*/ 149395 w 432730"/>
                  <a:gd name="connsiteY18" fmla="*/ 247274 h 1965316"/>
                  <a:gd name="connsiteX19" fmla="*/ 162274 w 432730"/>
                  <a:gd name="connsiteY19" fmla="*/ 278184 h 1965316"/>
                  <a:gd name="connsiteX20" fmla="*/ 180304 w 432730"/>
                  <a:gd name="connsiteY20" fmla="*/ 352881 h 1965316"/>
                  <a:gd name="connsiteX21" fmla="*/ 185456 w 432730"/>
                  <a:gd name="connsiteY21" fmla="*/ 466215 h 1965316"/>
                  <a:gd name="connsiteX22" fmla="*/ 185456 w 432730"/>
                  <a:gd name="connsiteY22" fmla="*/ 718641 h 1965316"/>
                  <a:gd name="connsiteX23" fmla="*/ 185456 w 432730"/>
                  <a:gd name="connsiteY23" fmla="*/ 1141068 h 1965316"/>
                  <a:gd name="connsiteX24" fmla="*/ 185456 w 432730"/>
                  <a:gd name="connsiteY24" fmla="*/ 1267281 h 1965316"/>
                  <a:gd name="connsiteX25" fmla="*/ 180304 w 432730"/>
                  <a:gd name="connsiteY25" fmla="*/ 1370312 h 1965316"/>
                  <a:gd name="connsiteX26" fmla="*/ 170001 w 432730"/>
                  <a:gd name="connsiteY26" fmla="*/ 1468192 h 1965316"/>
                  <a:gd name="connsiteX27" fmla="*/ 149395 w 432730"/>
                  <a:gd name="connsiteY27" fmla="*/ 1560919 h 1965316"/>
                  <a:gd name="connsiteX28" fmla="*/ 141668 w 432730"/>
                  <a:gd name="connsiteY28" fmla="*/ 1589253 h 1965316"/>
                  <a:gd name="connsiteX29" fmla="*/ 136516 w 432730"/>
                  <a:gd name="connsiteY29" fmla="*/ 1638193 h 1965316"/>
                  <a:gd name="connsiteX30" fmla="*/ 139092 w 432730"/>
                  <a:gd name="connsiteY30" fmla="*/ 1738648 h 1965316"/>
                  <a:gd name="connsiteX31" fmla="*/ 146819 w 432730"/>
                  <a:gd name="connsiteY31" fmla="*/ 1800466 h 1965316"/>
                  <a:gd name="connsiteX32" fmla="*/ 157122 w 432730"/>
                  <a:gd name="connsiteY32" fmla="*/ 1851982 h 1965316"/>
                  <a:gd name="connsiteX33" fmla="*/ 172577 w 432730"/>
                  <a:gd name="connsiteY33" fmla="*/ 1888043 h 1965316"/>
                  <a:gd name="connsiteX34" fmla="*/ 190608 w 432730"/>
                  <a:gd name="connsiteY34" fmla="*/ 1918952 h 1965316"/>
                  <a:gd name="connsiteX35" fmla="*/ 203486 w 432730"/>
                  <a:gd name="connsiteY35" fmla="*/ 1934407 h 1965316"/>
                  <a:gd name="connsiteX36" fmla="*/ 218941 w 432730"/>
                  <a:gd name="connsiteY36" fmla="*/ 1949861 h 1965316"/>
                  <a:gd name="connsiteX37" fmla="*/ 239547 w 432730"/>
                  <a:gd name="connsiteY37" fmla="*/ 1957589 h 1965316"/>
                  <a:gd name="connsiteX38" fmla="*/ 260153 w 432730"/>
                  <a:gd name="connsiteY38" fmla="*/ 1965316 h 1965316"/>
                  <a:gd name="connsiteX39" fmla="*/ 275608 w 432730"/>
                  <a:gd name="connsiteY39" fmla="*/ 1965316 h 1965316"/>
                  <a:gd name="connsiteX40" fmla="*/ 306517 w 432730"/>
                  <a:gd name="connsiteY40" fmla="*/ 1942134 h 1965316"/>
                  <a:gd name="connsiteX41" fmla="*/ 332275 w 432730"/>
                  <a:gd name="connsiteY41" fmla="*/ 1913801 h 1965316"/>
                  <a:gd name="connsiteX42" fmla="*/ 352881 w 432730"/>
                  <a:gd name="connsiteY42" fmla="*/ 1877740 h 1965316"/>
                  <a:gd name="connsiteX43" fmla="*/ 409548 w 432730"/>
                  <a:gd name="connsiteY43" fmla="*/ 1738648 h 1965316"/>
                  <a:gd name="connsiteX44" fmla="*/ 409548 w 432730"/>
                  <a:gd name="connsiteY44" fmla="*/ 1246675 h 1965316"/>
                  <a:gd name="connsiteX45" fmla="*/ 414700 w 432730"/>
                  <a:gd name="connsiteY45" fmla="*/ 1084401 h 1965316"/>
                  <a:gd name="connsiteX46" fmla="*/ 432730 w 432730"/>
                  <a:gd name="connsiteY46" fmla="*/ 667126 h 1965316"/>
                  <a:gd name="connsiteX47" fmla="*/ 430155 w 432730"/>
                  <a:gd name="connsiteY47" fmla="*/ 316820 h 19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2730" h="1965316">
                    <a:moveTo>
                      <a:pt x="430155" y="316820"/>
                    </a:moveTo>
                    <a:lnTo>
                      <a:pt x="430155" y="221517"/>
                    </a:lnTo>
                    <a:lnTo>
                      <a:pt x="347730" y="64394"/>
                    </a:lnTo>
                    <a:lnTo>
                      <a:pt x="280760" y="64394"/>
                    </a:lnTo>
                    <a:lnTo>
                      <a:pt x="224093" y="54091"/>
                    </a:lnTo>
                    <a:lnTo>
                      <a:pt x="182880" y="46364"/>
                    </a:lnTo>
                    <a:lnTo>
                      <a:pt x="121062" y="25758"/>
                    </a:lnTo>
                    <a:lnTo>
                      <a:pt x="66970" y="5152"/>
                    </a:lnTo>
                    <a:lnTo>
                      <a:pt x="48940" y="0"/>
                    </a:lnTo>
                    <a:lnTo>
                      <a:pt x="28334" y="0"/>
                    </a:lnTo>
                    <a:lnTo>
                      <a:pt x="10303" y="7727"/>
                    </a:lnTo>
                    <a:lnTo>
                      <a:pt x="0" y="25758"/>
                    </a:lnTo>
                    <a:lnTo>
                      <a:pt x="2576" y="48940"/>
                    </a:lnTo>
                    <a:lnTo>
                      <a:pt x="12879" y="64394"/>
                    </a:lnTo>
                    <a:lnTo>
                      <a:pt x="33485" y="85001"/>
                    </a:lnTo>
                    <a:lnTo>
                      <a:pt x="64395" y="118486"/>
                    </a:lnTo>
                    <a:lnTo>
                      <a:pt x="90152" y="149395"/>
                    </a:lnTo>
                    <a:lnTo>
                      <a:pt x="115910" y="188032"/>
                    </a:lnTo>
                    <a:lnTo>
                      <a:pt x="149395" y="247274"/>
                    </a:lnTo>
                    <a:lnTo>
                      <a:pt x="162274" y="278184"/>
                    </a:lnTo>
                    <a:lnTo>
                      <a:pt x="180304" y="352881"/>
                    </a:lnTo>
                    <a:lnTo>
                      <a:pt x="185456" y="466215"/>
                    </a:lnTo>
                    <a:lnTo>
                      <a:pt x="185456" y="718641"/>
                    </a:lnTo>
                    <a:lnTo>
                      <a:pt x="185456" y="1141068"/>
                    </a:lnTo>
                    <a:lnTo>
                      <a:pt x="185456" y="1267281"/>
                    </a:lnTo>
                    <a:lnTo>
                      <a:pt x="180304" y="1370312"/>
                    </a:lnTo>
                    <a:lnTo>
                      <a:pt x="170001" y="1468192"/>
                    </a:lnTo>
                    <a:lnTo>
                      <a:pt x="149395" y="1560919"/>
                    </a:lnTo>
                    <a:lnTo>
                      <a:pt x="141668" y="1589253"/>
                    </a:lnTo>
                    <a:lnTo>
                      <a:pt x="136516" y="1638193"/>
                    </a:lnTo>
                    <a:cubicBezTo>
                      <a:pt x="137375" y="1671678"/>
                      <a:pt x="138233" y="1705163"/>
                      <a:pt x="139092" y="1738648"/>
                    </a:cubicBezTo>
                    <a:lnTo>
                      <a:pt x="146819" y="1800466"/>
                    </a:lnTo>
                    <a:lnTo>
                      <a:pt x="157122" y="1851982"/>
                    </a:lnTo>
                    <a:lnTo>
                      <a:pt x="172577" y="1888043"/>
                    </a:lnTo>
                    <a:lnTo>
                      <a:pt x="190608" y="1918952"/>
                    </a:lnTo>
                    <a:lnTo>
                      <a:pt x="203486" y="1934407"/>
                    </a:lnTo>
                    <a:lnTo>
                      <a:pt x="218941" y="1949861"/>
                    </a:lnTo>
                    <a:lnTo>
                      <a:pt x="239547" y="1957589"/>
                    </a:lnTo>
                    <a:lnTo>
                      <a:pt x="260153" y="1965316"/>
                    </a:lnTo>
                    <a:lnTo>
                      <a:pt x="275608" y="1965316"/>
                    </a:lnTo>
                    <a:lnTo>
                      <a:pt x="306517" y="1942134"/>
                    </a:lnTo>
                    <a:lnTo>
                      <a:pt x="332275" y="1913801"/>
                    </a:lnTo>
                    <a:lnTo>
                      <a:pt x="352881" y="1877740"/>
                    </a:lnTo>
                    <a:lnTo>
                      <a:pt x="409548" y="1738648"/>
                    </a:lnTo>
                    <a:lnTo>
                      <a:pt x="409548" y="1246675"/>
                    </a:lnTo>
                    <a:lnTo>
                      <a:pt x="414700" y="1084401"/>
                    </a:lnTo>
                    <a:lnTo>
                      <a:pt x="432730" y="667126"/>
                    </a:lnTo>
                    <a:cubicBezTo>
                      <a:pt x="431872" y="558085"/>
                      <a:pt x="431013" y="449043"/>
                      <a:pt x="430155" y="316820"/>
                    </a:cubicBez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5" name="フリーフォーム 43">
                <a:extLst>
                  <a:ext uri="{FF2B5EF4-FFF2-40B4-BE49-F238E27FC236}">
                    <a16:creationId xmlns:a16="http://schemas.microsoft.com/office/drawing/2014/main" id="{90B8C7E5-D9D3-4704-8CE5-CC47251BC748}"/>
                  </a:ext>
                </a:extLst>
              </p:cNvPr>
              <p:cNvSpPr/>
              <p:nvPr/>
            </p:nvSpPr>
            <p:spPr>
              <a:xfrm>
                <a:off x="5032375" y="3384550"/>
                <a:ext cx="2127250" cy="1970088"/>
              </a:xfrm>
              <a:custGeom>
                <a:avLst/>
                <a:gdLst>
                  <a:gd name="connsiteX0" fmla="*/ 953036 w 2127590"/>
                  <a:gd name="connsiteY0" fmla="*/ 100455 h 1970467"/>
                  <a:gd name="connsiteX1" fmla="*/ 535761 w 2127590"/>
                  <a:gd name="connsiteY1" fmla="*/ 139092 h 1970467"/>
                  <a:gd name="connsiteX2" fmla="*/ 352881 w 2127590"/>
                  <a:gd name="connsiteY2" fmla="*/ 157122 h 1970467"/>
                  <a:gd name="connsiteX3" fmla="*/ 234395 w 2127590"/>
                  <a:gd name="connsiteY3" fmla="*/ 157122 h 1970467"/>
                  <a:gd name="connsiteX4" fmla="*/ 170001 w 2127590"/>
                  <a:gd name="connsiteY4" fmla="*/ 170001 h 1970467"/>
                  <a:gd name="connsiteX5" fmla="*/ 105606 w 2127590"/>
                  <a:gd name="connsiteY5" fmla="*/ 177728 h 1970467"/>
                  <a:gd name="connsiteX6" fmla="*/ 54091 w 2127590"/>
                  <a:gd name="connsiteY6" fmla="*/ 180304 h 1970467"/>
                  <a:gd name="connsiteX7" fmla="*/ 0 w 2127590"/>
                  <a:gd name="connsiteY7" fmla="*/ 180304 h 1970467"/>
                  <a:gd name="connsiteX8" fmla="*/ 105606 w 2127590"/>
                  <a:gd name="connsiteY8" fmla="*/ 365760 h 1970467"/>
                  <a:gd name="connsiteX9" fmla="*/ 216365 w 2127590"/>
                  <a:gd name="connsiteY9" fmla="*/ 340002 h 1970467"/>
                  <a:gd name="connsiteX10" fmla="*/ 345154 w 2127590"/>
                  <a:gd name="connsiteY10" fmla="*/ 316820 h 1970467"/>
                  <a:gd name="connsiteX11" fmla="*/ 504852 w 2127590"/>
                  <a:gd name="connsiteY11" fmla="*/ 293638 h 1970467"/>
                  <a:gd name="connsiteX12" fmla="*/ 752126 w 2127590"/>
                  <a:gd name="connsiteY12" fmla="*/ 265305 h 1970467"/>
                  <a:gd name="connsiteX13" fmla="*/ 929854 w 2127590"/>
                  <a:gd name="connsiteY13" fmla="*/ 247274 h 1970467"/>
                  <a:gd name="connsiteX14" fmla="*/ 1099855 w 2127590"/>
                  <a:gd name="connsiteY14" fmla="*/ 231820 h 1970467"/>
                  <a:gd name="connsiteX15" fmla="*/ 1249250 w 2127590"/>
                  <a:gd name="connsiteY15" fmla="*/ 221517 h 1970467"/>
                  <a:gd name="connsiteX16" fmla="*/ 1439858 w 2127590"/>
                  <a:gd name="connsiteY16" fmla="*/ 213789 h 1970467"/>
                  <a:gd name="connsiteX17" fmla="*/ 1604707 w 2127590"/>
                  <a:gd name="connsiteY17" fmla="*/ 206062 h 1970467"/>
                  <a:gd name="connsiteX18" fmla="*/ 1671677 w 2127590"/>
                  <a:gd name="connsiteY18" fmla="*/ 200910 h 1970467"/>
                  <a:gd name="connsiteX19" fmla="*/ 1720617 w 2127590"/>
                  <a:gd name="connsiteY19" fmla="*/ 206062 h 1970467"/>
                  <a:gd name="connsiteX20" fmla="*/ 1736072 w 2127590"/>
                  <a:gd name="connsiteY20" fmla="*/ 211213 h 1970467"/>
                  <a:gd name="connsiteX21" fmla="*/ 1751526 w 2127590"/>
                  <a:gd name="connsiteY21" fmla="*/ 221517 h 1970467"/>
                  <a:gd name="connsiteX22" fmla="*/ 1761830 w 2127590"/>
                  <a:gd name="connsiteY22" fmla="*/ 231820 h 1970467"/>
                  <a:gd name="connsiteX23" fmla="*/ 1772133 w 2127590"/>
                  <a:gd name="connsiteY23" fmla="*/ 249850 h 1970467"/>
                  <a:gd name="connsiteX24" fmla="*/ 1779860 w 2127590"/>
                  <a:gd name="connsiteY24" fmla="*/ 273032 h 1970467"/>
                  <a:gd name="connsiteX25" fmla="*/ 1787587 w 2127590"/>
                  <a:gd name="connsiteY25" fmla="*/ 365760 h 1970467"/>
                  <a:gd name="connsiteX26" fmla="*/ 1792739 w 2127590"/>
                  <a:gd name="connsiteY26" fmla="*/ 613034 h 1970467"/>
                  <a:gd name="connsiteX27" fmla="*/ 1792739 w 2127590"/>
                  <a:gd name="connsiteY27" fmla="*/ 1192584 h 1970467"/>
                  <a:gd name="connsiteX28" fmla="*/ 1792739 w 2127590"/>
                  <a:gd name="connsiteY28" fmla="*/ 1452737 h 1970467"/>
                  <a:gd name="connsiteX29" fmla="*/ 1792739 w 2127590"/>
                  <a:gd name="connsiteY29" fmla="*/ 1723193 h 1970467"/>
                  <a:gd name="connsiteX30" fmla="*/ 1800466 w 2127590"/>
                  <a:gd name="connsiteY30" fmla="*/ 1898346 h 1970467"/>
                  <a:gd name="connsiteX31" fmla="*/ 1836527 w 2127590"/>
                  <a:gd name="connsiteY31" fmla="*/ 1931831 h 1970467"/>
                  <a:gd name="connsiteX32" fmla="*/ 1877739 w 2127590"/>
                  <a:gd name="connsiteY32" fmla="*/ 1955013 h 1970467"/>
                  <a:gd name="connsiteX33" fmla="*/ 1908649 w 2127590"/>
                  <a:gd name="connsiteY33" fmla="*/ 1965316 h 1970467"/>
                  <a:gd name="connsiteX34" fmla="*/ 1931831 w 2127590"/>
                  <a:gd name="connsiteY34" fmla="*/ 1970467 h 1970467"/>
                  <a:gd name="connsiteX35" fmla="*/ 1970467 w 2127590"/>
                  <a:gd name="connsiteY35" fmla="*/ 1955013 h 1970467"/>
                  <a:gd name="connsiteX36" fmla="*/ 1998801 w 2127590"/>
                  <a:gd name="connsiteY36" fmla="*/ 1934407 h 1970467"/>
                  <a:gd name="connsiteX37" fmla="*/ 2029710 w 2127590"/>
                  <a:gd name="connsiteY37" fmla="*/ 1898346 h 1970467"/>
                  <a:gd name="connsiteX38" fmla="*/ 2050316 w 2127590"/>
                  <a:gd name="connsiteY38" fmla="*/ 1862285 h 1970467"/>
                  <a:gd name="connsiteX39" fmla="*/ 2063195 w 2127590"/>
                  <a:gd name="connsiteY39" fmla="*/ 1826224 h 1970467"/>
                  <a:gd name="connsiteX40" fmla="*/ 2076074 w 2127590"/>
                  <a:gd name="connsiteY40" fmla="*/ 1779860 h 1970467"/>
                  <a:gd name="connsiteX41" fmla="*/ 2078650 w 2127590"/>
                  <a:gd name="connsiteY41" fmla="*/ 1741224 h 1970467"/>
                  <a:gd name="connsiteX42" fmla="*/ 2083801 w 2127590"/>
                  <a:gd name="connsiteY42" fmla="*/ 1651071 h 1970467"/>
                  <a:gd name="connsiteX43" fmla="*/ 2081226 w 2127590"/>
                  <a:gd name="connsiteY43" fmla="*/ 1372888 h 1970467"/>
                  <a:gd name="connsiteX44" fmla="*/ 2083801 w 2127590"/>
                  <a:gd name="connsiteY44" fmla="*/ 924703 h 1970467"/>
                  <a:gd name="connsiteX45" fmla="*/ 2083801 w 2127590"/>
                  <a:gd name="connsiteY45" fmla="*/ 510003 h 1970467"/>
                  <a:gd name="connsiteX46" fmla="*/ 2083801 w 2127590"/>
                  <a:gd name="connsiteY46" fmla="*/ 363184 h 1970467"/>
                  <a:gd name="connsiteX47" fmla="*/ 2086377 w 2127590"/>
                  <a:gd name="connsiteY47" fmla="*/ 347729 h 1970467"/>
                  <a:gd name="connsiteX48" fmla="*/ 2094105 w 2127590"/>
                  <a:gd name="connsiteY48" fmla="*/ 316820 h 1970467"/>
                  <a:gd name="connsiteX49" fmla="*/ 2114711 w 2127590"/>
                  <a:gd name="connsiteY49" fmla="*/ 265305 h 1970467"/>
                  <a:gd name="connsiteX50" fmla="*/ 2125014 w 2127590"/>
                  <a:gd name="connsiteY50" fmla="*/ 249850 h 1970467"/>
                  <a:gd name="connsiteX51" fmla="*/ 2127590 w 2127590"/>
                  <a:gd name="connsiteY51" fmla="*/ 239547 h 1970467"/>
                  <a:gd name="connsiteX52" fmla="*/ 2119862 w 2127590"/>
                  <a:gd name="connsiteY52" fmla="*/ 216365 h 1970467"/>
                  <a:gd name="connsiteX53" fmla="*/ 2091529 w 2127590"/>
                  <a:gd name="connsiteY53" fmla="*/ 170001 h 1970467"/>
                  <a:gd name="connsiteX54" fmla="*/ 2042589 w 2127590"/>
                  <a:gd name="connsiteY54" fmla="*/ 113334 h 1970467"/>
                  <a:gd name="connsiteX55" fmla="*/ 2006528 w 2127590"/>
                  <a:gd name="connsiteY55" fmla="*/ 79849 h 1970467"/>
                  <a:gd name="connsiteX56" fmla="*/ 1973043 w 2127590"/>
                  <a:gd name="connsiteY56" fmla="*/ 54091 h 1970467"/>
                  <a:gd name="connsiteX57" fmla="*/ 1931831 w 2127590"/>
                  <a:gd name="connsiteY57" fmla="*/ 30909 h 1970467"/>
                  <a:gd name="connsiteX58" fmla="*/ 1888043 w 2127590"/>
                  <a:gd name="connsiteY58" fmla="*/ 12879 h 1970467"/>
                  <a:gd name="connsiteX59" fmla="*/ 1841679 w 2127590"/>
                  <a:gd name="connsiteY59" fmla="*/ 0 h 1970467"/>
                  <a:gd name="connsiteX60" fmla="*/ 1797890 w 2127590"/>
                  <a:gd name="connsiteY60" fmla="*/ 5151 h 1970467"/>
                  <a:gd name="connsiteX61" fmla="*/ 1620162 w 2127590"/>
                  <a:gd name="connsiteY61" fmla="*/ 25758 h 1970467"/>
                  <a:gd name="connsiteX62" fmla="*/ 1470767 w 2127590"/>
                  <a:gd name="connsiteY62" fmla="*/ 46364 h 1970467"/>
                  <a:gd name="connsiteX63" fmla="*/ 1318796 w 2127590"/>
                  <a:gd name="connsiteY63" fmla="*/ 69546 h 1970467"/>
                  <a:gd name="connsiteX64" fmla="*/ 1187432 w 2127590"/>
                  <a:gd name="connsiteY64" fmla="*/ 77273 h 1970467"/>
                  <a:gd name="connsiteX65" fmla="*/ 953036 w 2127590"/>
                  <a:gd name="connsiteY65" fmla="*/ 100455 h 197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27590" h="1970467">
                    <a:moveTo>
                      <a:pt x="953036" y="100455"/>
                    </a:moveTo>
                    <a:lnTo>
                      <a:pt x="535761" y="139092"/>
                    </a:lnTo>
                    <a:lnTo>
                      <a:pt x="352881" y="157122"/>
                    </a:lnTo>
                    <a:lnTo>
                      <a:pt x="234395" y="157122"/>
                    </a:lnTo>
                    <a:lnTo>
                      <a:pt x="170001" y="170001"/>
                    </a:lnTo>
                    <a:lnTo>
                      <a:pt x="105606" y="177728"/>
                    </a:lnTo>
                    <a:lnTo>
                      <a:pt x="54091" y="180304"/>
                    </a:lnTo>
                    <a:lnTo>
                      <a:pt x="0" y="180304"/>
                    </a:lnTo>
                    <a:lnTo>
                      <a:pt x="105606" y="365760"/>
                    </a:lnTo>
                    <a:lnTo>
                      <a:pt x="216365" y="340002"/>
                    </a:lnTo>
                    <a:lnTo>
                      <a:pt x="345154" y="316820"/>
                    </a:lnTo>
                    <a:lnTo>
                      <a:pt x="504852" y="293638"/>
                    </a:lnTo>
                    <a:lnTo>
                      <a:pt x="752126" y="265305"/>
                    </a:lnTo>
                    <a:lnTo>
                      <a:pt x="929854" y="247274"/>
                    </a:lnTo>
                    <a:lnTo>
                      <a:pt x="1099855" y="231820"/>
                    </a:lnTo>
                    <a:lnTo>
                      <a:pt x="1249250" y="221517"/>
                    </a:lnTo>
                    <a:lnTo>
                      <a:pt x="1439858" y="213789"/>
                    </a:lnTo>
                    <a:lnTo>
                      <a:pt x="1604707" y="206062"/>
                    </a:lnTo>
                    <a:lnTo>
                      <a:pt x="1671677" y="200910"/>
                    </a:lnTo>
                    <a:lnTo>
                      <a:pt x="1720617" y="206062"/>
                    </a:lnTo>
                    <a:lnTo>
                      <a:pt x="1736072" y="211213"/>
                    </a:lnTo>
                    <a:lnTo>
                      <a:pt x="1751526" y="221517"/>
                    </a:lnTo>
                    <a:lnTo>
                      <a:pt x="1761830" y="231820"/>
                    </a:lnTo>
                    <a:lnTo>
                      <a:pt x="1772133" y="249850"/>
                    </a:lnTo>
                    <a:lnTo>
                      <a:pt x="1779860" y="273032"/>
                    </a:lnTo>
                    <a:lnTo>
                      <a:pt x="1787587" y="365760"/>
                    </a:lnTo>
                    <a:lnTo>
                      <a:pt x="1792739" y="613034"/>
                    </a:lnTo>
                    <a:lnTo>
                      <a:pt x="1792739" y="1192584"/>
                    </a:lnTo>
                    <a:lnTo>
                      <a:pt x="1792739" y="1452737"/>
                    </a:lnTo>
                    <a:lnTo>
                      <a:pt x="1792739" y="1723193"/>
                    </a:lnTo>
                    <a:lnTo>
                      <a:pt x="1800466" y="1898346"/>
                    </a:lnTo>
                    <a:lnTo>
                      <a:pt x="1836527" y="1931831"/>
                    </a:lnTo>
                    <a:lnTo>
                      <a:pt x="1877739" y="1955013"/>
                    </a:lnTo>
                    <a:lnTo>
                      <a:pt x="1908649" y="1965316"/>
                    </a:lnTo>
                    <a:lnTo>
                      <a:pt x="1931831" y="1970467"/>
                    </a:lnTo>
                    <a:lnTo>
                      <a:pt x="1970467" y="1955013"/>
                    </a:lnTo>
                    <a:lnTo>
                      <a:pt x="1998801" y="1934407"/>
                    </a:lnTo>
                    <a:lnTo>
                      <a:pt x="2029710" y="1898346"/>
                    </a:lnTo>
                    <a:lnTo>
                      <a:pt x="2050316" y="1862285"/>
                    </a:lnTo>
                    <a:lnTo>
                      <a:pt x="2063195" y="1826224"/>
                    </a:lnTo>
                    <a:lnTo>
                      <a:pt x="2076074" y="1779860"/>
                    </a:lnTo>
                    <a:lnTo>
                      <a:pt x="2078650" y="1741224"/>
                    </a:lnTo>
                    <a:cubicBezTo>
                      <a:pt x="2080417" y="1711176"/>
                      <a:pt x="2083801" y="1681171"/>
                      <a:pt x="2083801" y="1651071"/>
                    </a:cubicBezTo>
                    <a:cubicBezTo>
                      <a:pt x="2082943" y="1558343"/>
                      <a:pt x="2082084" y="1465616"/>
                      <a:pt x="2081226" y="1372888"/>
                    </a:cubicBezTo>
                    <a:cubicBezTo>
                      <a:pt x="2082084" y="1223493"/>
                      <a:pt x="2082943" y="1074098"/>
                      <a:pt x="2083801" y="924703"/>
                    </a:cubicBezTo>
                    <a:lnTo>
                      <a:pt x="2083801" y="510003"/>
                    </a:lnTo>
                    <a:lnTo>
                      <a:pt x="2083801" y="363184"/>
                    </a:lnTo>
                    <a:lnTo>
                      <a:pt x="2086377" y="347729"/>
                    </a:lnTo>
                    <a:lnTo>
                      <a:pt x="2094105" y="316820"/>
                    </a:lnTo>
                    <a:lnTo>
                      <a:pt x="2114711" y="265305"/>
                    </a:lnTo>
                    <a:lnTo>
                      <a:pt x="2125014" y="249850"/>
                    </a:lnTo>
                    <a:lnTo>
                      <a:pt x="2127590" y="239547"/>
                    </a:lnTo>
                    <a:lnTo>
                      <a:pt x="2119862" y="216365"/>
                    </a:lnTo>
                    <a:lnTo>
                      <a:pt x="2091529" y="170001"/>
                    </a:lnTo>
                    <a:lnTo>
                      <a:pt x="2042589" y="113334"/>
                    </a:lnTo>
                    <a:lnTo>
                      <a:pt x="2006528" y="79849"/>
                    </a:lnTo>
                    <a:lnTo>
                      <a:pt x="1973043" y="54091"/>
                    </a:lnTo>
                    <a:lnTo>
                      <a:pt x="1931831" y="30909"/>
                    </a:lnTo>
                    <a:lnTo>
                      <a:pt x="1888043" y="12879"/>
                    </a:lnTo>
                    <a:lnTo>
                      <a:pt x="1841679" y="0"/>
                    </a:lnTo>
                    <a:lnTo>
                      <a:pt x="1797890" y="5151"/>
                    </a:lnTo>
                    <a:lnTo>
                      <a:pt x="1620162" y="25758"/>
                    </a:lnTo>
                    <a:lnTo>
                      <a:pt x="1470767" y="46364"/>
                    </a:lnTo>
                    <a:cubicBezTo>
                      <a:pt x="1322252" y="69814"/>
                      <a:pt x="1373494" y="69546"/>
                      <a:pt x="1318796" y="69546"/>
                    </a:cubicBezTo>
                    <a:lnTo>
                      <a:pt x="1187432" y="77273"/>
                    </a:lnTo>
                    <a:lnTo>
                      <a:pt x="953036" y="10045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6" name="フリーフォーム 44">
                <a:extLst>
                  <a:ext uri="{FF2B5EF4-FFF2-40B4-BE49-F238E27FC236}">
                    <a16:creationId xmlns:a16="http://schemas.microsoft.com/office/drawing/2014/main" id="{66BAB4C6-71E7-426B-AFDB-47E9B078AEE4}"/>
                  </a:ext>
                </a:extLst>
              </p:cNvPr>
              <p:cNvSpPr/>
              <p:nvPr/>
            </p:nvSpPr>
            <p:spPr>
              <a:xfrm>
                <a:off x="5141913" y="3963989"/>
                <a:ext cx="1725612" cy="269875"/>
              </a:xfrm>
              <a:custGeom>
                <a:avLst/>
                <a:gdLst>
                  <a:gd name="connsiteX0" fmla="*/ 1040606 w 1726406"/>
                  <a:gd name="connsiteY0" fmla="*/ 45244 h 269082"/>
                  <a:gd name="connsiteX1" fmla="*/ 1726406 w 1726406"/>
                  <a:gd name="connsiteY1" fmla="*/ 0 h 269082"/>
                  <a:gd name="connsiteX2" fmla="*/ 1726406 w 1726406"/>
                  <a:gd name="connsiteY2" fmla="*/ 154782 h 269082"/>
                  <a:gd name="connsiteX3" fmla="*/ 1528762 w 1726406"/>
                  <a:gd name="connsiteY3" fmla="*/ 166688 h 269082"/>
                  <a:gd name="connsiteX4" fmla="*/ 1216819 w 1726406"/>
                  <a:gd name="connsiteY4" fmla="*/ 188119 h 269082"/>
                  <a:gd name="connsiteX5" fmla="*/ 888206 w 1726406"/>
                  <a:gd name="connsiteY5" fmla="*/ 214313 h 269082"/>
                  <a:gd name="connsiteX6" fmla="*/ 571500 w 1726406"/>
                  <a:gd name="connsiteY6" fmla="*/ 240507 h 269082"/>
                  <a:gd name="connsiteX7" fmla="*/ 319087 w 1726406"/>
                  <a:gd name="connsiteY7" fmla="*/ 261938 h 269082"/>
                  <a:gd name="connsiteX8" fmla="*/ 240506 w 1726406"/>
                  <a:gd name="connsiteY8" fmla="*/ 269082 h 269082"/>
                  <a:gd name="connsiteX9" fmla="*/ 207169 w 1726406"/>
                  <a:gd name="connsiteY9" fmla="*/ 266700 h 269082"/>
                  <a:gd name="connsiteX10" fmla="*/ 142875 w 1726406"/>
                  <a:gd name="connsiteY10" fmla="*/ 254794 h 269082"/>
                  <a:gd name="connsiteX11" fmla="*/ 59531 w 1726406"/>
                  <a:gd name="connsiteY11" fmla="*/ 233363 h 269082"/>
                  <a:gd name="connsiteX12" fmla="*/ 0 w 1726406"/>
                  <a:gd name="connsiteY12" fmla="*/ 216694 h 269082"/>
                  <a:gd name="connsiteX13" fmla="*/ 0 w 1726406"/>
                  <a:gd name="connsiteY13" fmla="*/ 111919 h 269082"/>
                  <a:gd name="connsiteX14" fmla="*/ 373856 w 1726406"/>
                  <a:gd name="connsiteY14" fmla="*/ 92869 h 269082"/>
                  <a:gd name="connsiteX15" fmla="*/ 716756 w 1726406"/>
                  <a:gd name="connsiteY15" fmla="*/ 69057 h 269082"/>
                  <a:gd name="connsiteX16" fmla="*/ 1040606 w 1726406"/>
                  <a:gd name="connsiteY16" fmla="*/ 45244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6406" h="269082">
                    <a:moveTo>
                      <a:pt x="1040606" y="45244"/>
                    </a:moveTo>
                    <a:lnTo>
                      <a:pt x="1726406" y="0"/>
                    </a:lnTo>
                    <a:lnTo>
                      <a:pt x="1726406" y="154782"/>
                    </a:lnTo>
                    <a:lnTo>
                      <a:pt x="1528762" y="166688"/>
                    </a:lnTo>
                    <a:lnTo>
                      <a:pt x="1216819" y="188119"/>
                    </a:lnTo>
                    <a:lnTo>
                      <a:pt x="888206" y="214313"/>
                    </a:lnTo>
                    <a:lnTo>
                      <a:pt x="571500" y="240507"/>
                    </a:lnTo>
                    <a:lnTo>
                      <a:pt x="319087" y="261938"/>
                    </a:lnTo>
                    <a:lnTo>
                      <a:pt x="240506" y="269082"/>
                    </a:lnTo>
                    <a:lnTo>
                      <a:pt x="207169" y="266700"/>
                    </a:lnTo>
                    <a:lnTo>
                      <a:pt x="142875" y="254794"/>
                    </a:lnTo>
                    <a:lnTo>
                      <a:pt x="59531" y="233363"/>
                    </a:lnTo>
                    <a:lnTo>
                      <a:pt x="0" y="216694"/>
                    </a:lnTo>
                    <a:lnTo>
                      <a:pt x="0" y="111919"/>
                    </a:lnTo>
                    <a:lnTo>
                      <a:pt x="373856" y="92869"/>
                    </a:lnTo>
                    <a:lnTo>
                      <a:pt x="716756" y="69057"/>
                    </a:lnTo>
                    <a:lnTo>
                      <a:pt x="1040606" y="45244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7" name="フリーフォーム 45">
                <a:extLst>
                  <a:ext uri="{FF2B5EF4-FFF2-40B4-BE49-F238E27FC236}">
                    <a16:creationId xmlns:a16="http://schemas.microsoft.com/office/drawing/2014/main" id="{040EBA96-9DF7-4EF8-BC07-3C18CD6D89F2}"/>
                  </a:ext>
                </a:extLst>
              </p:cNvPr>
              <p:cNvSpPr/>
              <p:nvPr/>
            </p:nvSpPr>
            <p:spPr>
              <a:xfrm>
                <a:off x="5116513" y="4543426"/>
                <a:ext cx="1751012" cy="271463"/>
              </a:xfrm>
              <a:custGeom>
                <a:avLst/>
                <a:gdLst>
                  <a:gd name="connsiteX0" fmla="*/ 726282 w 1750219"/>
                  <a:gd name="connsiteY0" fmla="*/ 66675 h 271463"/>
                  <a:gd name="connsiteX1" fmla="*/ 1509713 w 1750219"/>
                  <a:gd name="connsiteY1" fmla="*/ 16669 h 271463"/>
                  <a:gd name="connsiteX2" fmla="*/ 1745457 w 1750219"/>
                  <a:gd name="connsiteY2" fmla="*/ 0 h 271463"/>
                  <a:gd name="connsiteX3" fmla="*/ 1750219 w 1750219"/>
                  <a:gd name="connsiteY3" fmla="*/ 157163 h 271463"/>
                  <a:gd name="connsiteX4" fmla="*/ 1443038 w 1750219"/>
                  <a:gd name="connsiteY4" fmla="*/ 178594 h 271463"/>
                  <a:gd name="connsiteX5" fmla="*/ 1135857 w 1750219"/>
                  <a:gd name="connsiteY5" fmla="*/ 202406 h 271463"/>
                  <a:gd name="connsiteX6" fmla="*/ 800100 w 1750219"/>
                  <a:gd name="connsiteY6" fmla="*/ 228600 h 271463"/>
                  <a:gd name="connsiteX7" fmla="*/ 485775 w 1750219"/>
                  <a:gd name="connsiteY7" fmla="*/ 252413 h 271463"/>
                  <a:gd name="connsiteX8" fmla="*/ 250032 w 1750219"/>
                  <a:gd name="connsiteY8" fmla="*/ 271463 h 271463"/>
                  <a:gd name="connsiteX9" fmla="*/ 197644 w 1750219"/>
                  <a:gd name="connsiteY9" fmla="*/ 269081 h 271463"/>
                  <a:gd name="connsiteX10" fmla="*/ 145257 w 1750219"/>
                  <a:gd name="connsiteY10" fmla="*/ 259556 h 271463"/>
                  <a:gd name="connsiteX11" fmla="*/ 83344 w 1750219"/>
                  <a:gd name="connsiteY11" fmla="*/ 242888 h 271463"/>
                  <a:gd name="connsiteX12" fmla="*/ 2382 w 1750219"/>
                  <a:gd name="connsiteY12" fmla="*/ 216694 h 271463"/>
                  <a:gd name="connsiteX13" fmla="*/ 0 w 1750219"/>
                  <a:gd name="connsiteY13" fmla="*/ 119063 h 271463"/>
                  <a:gd name="connsiteX14" fmla="*/ 147638 w 1750219"/>
                  <a:gd name="connsiteY14" fmla="*/ 109538 h 271463"/>
                  <a:gd name="connsiteX15" fmla="*/ 378619 w 1750219"/>
                  <a:gd name="connsiteY15" fmla="*/ 90488 h 271463"/>
                  <a:gd name="connsiteX16" fmla="*/ 659607 w 1750219"/>
                  <a:gd name="connsiteY16" fmla="*/ 71438 h 271463"/>
                  <a:gd name="connsiteX17" fmla="*/ 726282 w 1750219"/>
                  <a:gd name="connsiteY17" fmla="*/ 66675 h 27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50219" h="271463">
                    <a:moveTo>
                      <a:pt x="726282" y="66675"/>
                    </a:moveTo>
                    <a:lnTo>
                      <a:pt x="1509713" y="16669"/>
                    </a:lnTo>
                    <a:lnTo>
                      <a:pt x="1745457" y="0"/>
                    </a:lnTo>
                    <a:lnTo>
                      <a:pt x="1750219" y="157163"/>
                    </a:lnTo>
                    <a:lnTo>
                      <a:pt x="1443038" y="178594"/>
                    </a:lnTo>
                    <a:lnTo>
                      <a:pt x="1135857" y="202406"/>
                    </a:lnTo>
                    <a:lnTo>
                      <a:pt x="800100" y="228600"/>
                    </a:lnTo>
                    <a:lnTo>
                      <a:pt x="485775" y="252413"/>
                    </a:lnTo>
                    <a:lnTo>
                      <a:pt x="250032" y="271463"/>
                    </a:lnTo>
                    <a:lnTo>
                      <a:pt x="197644" y="269081"/>
                    </a:lnTo>
                    <a:lnTo>
                      <a:pt x="145257" y="259556"/>
                    </a:lnTo>
                    <a:lnTo>
                      <a:pt x="83344" y="242888"/>
                    </a:lnTo>
                    <a:lnTo>
                      <a:pt x="2382" y="216694"/>
                    </a:lnTo>
                    <a:lnTo>
                      <a:pt x="0" y="119063"/>
                    </a:lnTo>
                    <a:lnTo>
                      <a:pt x="147638" y="109538"/>
                    </a:lnTo>
                    <a:lnTo>
                      <a:pt x="378619" y="90488"/>
                    </a:lnTo>
                    <a:lnTo>
                      <a:pt x="659607" y="71438"/>
                    </a:lnTo>
                    <a:lnTo>
                      <a:pt x="726282" y="6667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8" name="フリーフォーム 46">
                <a:extLst>
                  <a:ext uri="{FF2B5EF4-FFF2-40B4-BE49-F238E27FC236}">
                    <a16:creationId xmlns:a16="http://schemas.microsoft.com/office/drawing/2014/main" id="{1E664F45-A6C0-42FD-A369-2FB65473885A}"/>
                  </a:ext>
                </a:extLst>
              </p:cNvPr>
              <p:cNvSpPr/>
              <p:nvPr/>
            </p:nvSpPr>
            <p:spPr>
              <a:xfrm>
                <a:off x="5027613" y="5078413"/>
                <a:ext cx="1841500" cy="317500"/>
              </a:xfrm>
              <a:custGeom>
                <a:avLst/>
                <a:gdLst>
                  <a:gd name="connsiteX0" fmla="*/ 909637 w 1843087"/>
                  <a:gd name="connsiteY0" fmla="*/ 66675 h 316707"/>
                  <a:gd name="connsiteX1" fmla="*/ 1381125 w 1843087"/>
                  <a:gd name="connsiteY1" fmla="*/ 30957 h 316707"/>
                  <a:gd name="connsiteX2" fmla="*/ 1831181 w 1843087"/>
                  <a:gd name="connsiteY2" fmla="*/ 0 h 316707"/>
                  <a:gd name="connsiteX3" fmla="*/ 1843087 w 1843087"/>
                  <a:gd name="connsiteY3" fmla="*/ 233363 h 316707"/>
                  <a:gd name="connsiteX4" fmla="*/ 1802606 w 1843087"/>
                  <a:gd name="connsiteY4" fmla="*/ 202407 h 316707"/>
                  <a:gd name="connsiteX5" fmla="*/ 1769269 w 1843087"/>
                  <a:gd name="connsiteY5" fmla="*/ 192882 h 316707"/>
                  <a:gd name="connsiteX6" fmla="*/ 1735931 w 1843087"/>
                  <a:gd name="connsiteY6" fmla="*/ 185738 h 316707"/>
                  <a:gd name="connsiteX7" fmla="*/ 1700212 w 1843087"/>
                  <a:gd name="connsiteY7" fmla="*/ 183357 h 316707"/>
                  <a:gd name="connsiteX8" fmla="*/ 1650206 w 1843087"/>
                  <a:gd name="connsiteY8" fmla="*/ 183357 h 316707"/>
                  <a:gd name="connsiteX9" fmla="*/ 1559719 w 1843087"/>
                  <a:gd name="connsiteY9" fmla="*/ 185738 h 316707"/>
                  <a:gd name="connsiteX10" fmla="*/ 1350169 w 1843087"/>
                  <a:gd name="connsiteY10" fmla="*/ 200025 h 316707"/>
                  <a:gd name="connsiteX11" fmla="*/ 1107281 w 1843087"/>
                  <a:gd name="connsiteY11" fmla="*/ 219075 h 316707"/>
                  <a:gd name="connsiteX12" fmla="*/ 792956 w 1843087"/>
                  <a:gd name="connsiteY12" fmla="*/ 250032 h 316707"/>
                  <a:gd name="connsiteX13" fmla="*/ 521494 w 1843087"/>
                  <a:gd name="connsiteY13" fmla="*/ 283369 h 316707"/>
                  <a:gd name="connsiteX14" fmla="*/ 335756 w 1843087"/>
                  <a:gd name="connsiteY14" fmla="*/ 309563 h 316707"/>
                  <a:gd name="connsiteX15" fmla="*/ 302419 w 1843087"/>
                  <a:gd name="connsiteY15" fmla="*/ 316707 h 316707"/>
                  <a:gd name="connsiteX16" fmla="*/ 138112 w 1843087"/>
                  <a:gd name="connsiteY16" fmla="*/ 314325 h 316707"/>
                  <a:gd name="connsiteX17" fmla="*/ 0 w 1843087"/>
                  <a:gd name="connsiteY17" fmla="*/ 314325 h 316707"/>
                  <a:gd name="connsiteX18" fmla="*/ 71437 w 1843087"/>
                  <a:gd name="connsiteY18" fmla="*/ 140494 h 316707"/>
                  <a:gd name="connsiteX19" fmla="*/ 500062 w 1843087"/>
                  <a:gd name="connsiteY19" fmla="*/ 102394 h 316707"/>
                  <a:gd name="connsiteX20" fmla="*/ 909637 w 1843087"/>
                  <a:gd name="connsiteY20" fmla="*/ 66675 h 3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3087" h="316707">
                    <a:moveTo>
                      <a:pt x="909637" y="66675"/>
                    </a:moveTo>
                    <a:lnTo>
                      <a:pt x="1381125" y="30957"/>
                    </a:lnTo>
                    <a:lnTo>
                      <a:pt x="1831181" y="0"/>
                    </a:lnTo>
                    <a:lnTo>
                      <a:pt x="1843087" y="233363"/>
                    </a:lnTo>
                    <a:lnTo>
                      <a:pt x="1802606" y="202407"/>
                    </a:lnTo>
                    <a:lnTo>
                      <a:pt x="1769269" y="192882"/>
                    </a:lnTo>
                    <a:lnTo>
                      <a:pt x="1735931" y="185738"/>
                    </a:lnTo>
                    <a:lnTo>
                      <a:pt x="1700212" y="183357"/>
                    </a:lnTo>
                    <a:lnTo>
                      <a:pt x="1650206" y="183357"/>
                    </a:lnTo>
                    <a:lnTo>
                      <a:pt x="1559719" y="185738"/>
                    </a:lnTo>
                    <a:lnTo>
                      <a:pt x="1350169" y="200025"/>
                    </a:lnTo>
                    <a:lnTo>
                      <a:pt x="1107281" y="219075"/>
                    </a:lnTo>
                    <a:lnTo>
                      <a:pt x="792956" y="250032"/>
                    </a:lnTo>
                    <a:lnTo>
                      <a:pt x="521494" y="283369"/>
                    </a:lnTo>
                    <a:lnTo>
                      <a:pt x="335756" y="309563"/>
                    </a:lnTo>
                    <a:lnTo>
                      <a:pt x="302419" y="316707"/>
                    </a:lnTo>
                    <a:lnTo>
                      <a:pt x="138112" y="314325"/>
                    </a:lnTo>
                    <a:lnTo>
                      <a:pt x="0" y="314325"/>
                    </a:lnTo>
                    <a:lnTo>
                      <a:pt x="71437" y="140494"/>
                    </a:lnTo>
                    <a:lnTo>
                      <a:pt x="500062" y="102394"/>
                    </a:lnTo>
                    <a:lnTo>
                      <a:pt x="909637" y="6667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9" name="フリーフォーム 47">
                <a:extLst>
                  <a:ext uri="{FF2B5EF4-FFF2-40B4-BE49-F238E27FC236}">
                    <a16:creationId xmlns:a16="http://schemas.microsoft.com/office/drawing/2014/main" id="{D9DE569D-1E0C-4A4B-A301-D128DAE7732C}"/>
                  </a:ext>
                </a:extLst>
              </p:cNvPr>
              <p:cNvSpPr/>
              <p:nvPr/>
            </p:nvSpPr>
            <p:spPr>
              <a:xfrm>
                <a:off x="4116388" y="5362575"/>
                <a:ext cx="1543050" cy="723900"/>
              </a:xfrm>
              <a:custGeom>
                <a:avLst/>
                <a:gdLst>
                  <a:gd name="connsiteX0" fmla="*/ 623888 w 1543050"/>
                  <a:gd name="connsiteY0" fmla="*/ 388144 h 723900"/>
                  <a:gd name="connsiteX1" fmla="*/ 733425 w 1543050"/>
                  <a:gd name="connsiteY1" fmla="*/ 330994 h 723900"/>
                  <a:gd name="connsiteX2" fmla="*/ 852488 w 1543050"/>
                  <a:gd name="connsiteY2" fmla="*/ 264319 h 723900"/>
                  <a:gd name="connsiteX3" fmla="*/ 992982 w 1543050"/>
                  <a:gd name="connsiteY3" fmla="*/ 173831 h 723900"/>
                  <a:gd name="connsiteX4" fmla="*/ 1031082 w 1543050"/>
                  <a:gd name="connsiteY4" fmla="*/ 147638 h 723900"/>
                  <a:gd name="connsiteX5" fmla="*/ 1040607 w 1543050"/>
                  <a:gd name="connsiteY5" fmla="*/ 133350 h 723900"/>
                  <a:gd name="connsiteX6" fmla="*/ 1047750 w 1543050"/>
                  <a:gd name="connsiteY6" fmla="*/ 104775 h 723900"/>
                  <a:gd name="connsiteX7" fmla="*/ 1054894 w 1543050"/>
                  <a:gd name="connsiteY7" fmla="*/ 66675 h 723900"/>
                  <a:gd name="connsiteX8" fmla="*/ 1050132 w 1543050"/>
                  <a:gd name="connsiteY8" fmla="*/ 0 h 723900"/>
                  <a:gd name="connsiteX9" fmla="*/ 1181100 w 1543050"/>
                  <a:gd name="connsiteY9" fmla="*/ 0 h 723900"/>
                  <a:gd name="connsiteX10" fmla="*/ 1300163 w 1543050"/>
                  <a:gd name="connsiteY10" fmla="*/ 59531 h 723900"/>
                  <a:gd name="connsiteX11" fmla="*/ 1373982 w 1543050"/>
                  <a:gd name="connsiteY11" fmla="*/ 95250 h 723900"/>
                  <a:gd name="connsiteX12" fmla="*/ 1416844 w 1543050"/>
                  <a:gd name="connsiteY12" fmla="*/ 121444 h 723900"/>
                  <a:gd name="connsiteX13" fmla="*/ 1457325 w 1543050"/>
                  <a:gd name="connsiteY13" fmla="*/ 150019 h 723900"/>
                  <a:gd name="connsiteX14" fmla="*/ 1490663 w 1543050"/>
                  <a:gd name="connsiteY14" fmla="*/ 178594 h 723900"/>
                  <a:gd name="connsiteX15" fmla="*/ 1531144 w 1543050"/>
                  <a:gd name="connsiteY15" fmla="*/ 219075 h 723900"/>
                  <a:gd name="connsiteX16" fmla="*/ 1543050 w 1543050"/>
                  <a:gd name="connsiteY16" fmla="*/ 238125 h 723900"/>
                  <a:gd name="connsiteX17" fmla="*/ 1543050 w 1543050"/>
                  <a:gd name="connsiteY17" fmla="*/ 247650 h 723900"/>
                  <a:gd name="connsiteX18" fmla="*/ 1535907 w 1543050"/>
                  <a:gd name="connsiteY18" fmla="*/ 266700 h 723900"/>
                  <a:gd name="connsiteX19" fmla="*/ 1516857 w 1543050"/>
                  <a:gd name="connsiteY19" fmla="*/ 280988 h 723900"/>
                  <a:gd name="connsiteX20" fmla="*/ 1490663 w 1543050"/>
                  <a:gd name="connsiteY20" fmla="*/ 295275 h 723900"/>
                  <a:gd name="connsiteX21" fmla="*/ 1431132 w 1543050"/>
                  <a:gd name="connsiteY21" fmla="*/ 309563 h 723900"/>
                  <a:gd name="connsiteX22" fmla="*/ 1381125 w 1543050"/>
                  <a:gd name="connsiteY22" fmla="*/ 316706 h 723900"/>
                  <a:gd name="connsiteX23" fmla="*/ 1321594 w 1543050"/>
                  <a:gd name="connsiteY23" fmla="*/ 323850 h 723900"/>
                  <a:gd name="connsiteX24" fmla="*/ 1190625 w 1543050"/>
                  <a:gd name="connsiteY24" fmla="*/ 378619 h 723900"/>
                  <a:gd name="connsiteX25" fmla="*/ 969169 w 1543050"/>
                  <a:gd name="connsiteY25" fmla="*/ 464344 h 723900"/>
                  <a:gd name="connsiteX26" fmla="*/ 766763 w 1543050"/>
                  <a:gd name="connsiteY26" fmla="*/ 531019 h 723900"/>
                  <a:gd name="connsiteX27" fmla="*/ 564357 w 1543050"/>
                  <a:gd name="connsiteY27" fmla="*/ 597694 h 723900"/>
                  <a:gd name="connsiteX28" fmla="*/ 414338 w 1543050"/>
                  <a:gd name="connsiteY28" fmla="*/ 640556 h 723900"/>
                  <a:gd name="connsiteX29" fmla="*/ 183357 w 1543050"/>
                  <a:gd name="connsiteY29" fmla="*/ 697706 h 723900"/>
                  <a:gd name="connsiteX30" fmla="*/ 52388 w 1543050"/>
                  <a:gd name="connsiteY30" fmla="*/ 723900 h 723900"/>
                  <a:gd name="connsiteX31" fmla="*/ 23813 w 1543050"/>
                  <a:gd name="connsiteY31" fmla="*/ 721519 h 723900"/>
                  <a:gd name="connsiteX32" fmla="*/ 7144 w 1543050"/>
                  <a:gd name="connsiteY32" fmla="*/ 714375 h 723900"/>
                  <a:gd name="connsiteX33" fmla="*/ 0 w 1543050"/>
                  <a:gd name="connsiteY33" fmla="*/ 704850 h 723900"/>
                  <a:gd name="connsiteX34" fmla="*/ 0 w 1543050"/>
                  <a:gd name="connsiteY34" fmla="*/ 697706 h 723900"/>
                  <a:gd name="connsiteX35" fmla="*/ 7144 w 1543050"/>
                  <a:gd name="connsiteY35" fmla="*/ 676275 h 723900"/>
                  <a:gd name="connsiteX36" fmla="*/ 23813 w 1543050"/>
                  <a:gd name="connsiteY36" fmla="*/ 659606 h 723900"/>
                  <a:gd name="connsiteX37" fmla="*/ 114300 w 1543050"/>
                  <a:gd name="connsiteY37" fmla="*/ 621506 h 723900"/>
                  <a:gd name="connsiteX38" fmla="*/ 342900 w 1543050"/>
                  <a:gd name="connsiteY38" fmla="*/ 521494 h 723900"/>
                  <a:gd name="connsiteX39" fmla="*/ 623888 w 1543050"/>
                  <a:gd name="connsiteY39" fmla="*/ 38814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3050" h="723900">
                    <a:moveTo>
                      <a:pt x="623888" y="388144"/>
                    </a:moveTo>
                    <a:lnTo>
                      <a:pt x="733425" y="330994"/>
                    </a:lnTo>
                    <a:lnTo>
                      <a:pt x="852488" y="264319"/>
                    </a:lnTo>
                    <a:lnTo>
                      <a:pt x="992982" y="173831"/>
                    </a:lnTo>
                    <a:lnTo>
                      <a:pt x="1031082" y="147638"/>
                    </a:lnTo>
                    <a:lnTo>
                      <a:pt x="1040607" y="133350"/>
                    </a:lnTo>
                    <a:lnTo>
                      <a:pt x="1047750" y="104775"/>
                    </a:lnTo>
                    <a:lnTo>
                      <a:pt x="1054894" y="66675"/>
                    </a:lnTo>
                    <a:lnTo>
                      <a:pt x="1050132" y="0"/>
                    </a:lnTo>
                    <a:lnTo>
                      <a:pt x="1181100" y="0"/>
                    </a:lnTo>
                    <a:lnTo>
                      <a:pt x="1300163" y="59531"/>
                    </a:lnTo>
                    <a:lnTo>
                      <a:pt x="1373982" y="95250"/>
                    </a:lnTo>
                    <a:lnTo>
                      <a:pt x="1416844" y="121444"/>
                    </a:lnTo>
                    <a:lnTo>
                      <a:pt x="1457325" y="150019"/>
                    </a:lnTo>
                    <a:lnTo>
                      <a:pt x="1490663" y="178594"/>
                    </a:lnTo>
                    <a:lnTo>
                      <a:pt x="1531144" y="219075"/>
                    </a:lnTo>
                    <a:lnTo>
                      <a:pt x="1543050" y="238125"/>
                    </a:lnTo>
                    <a:lnTo>
                      <a:pt x="1543050" y="247650"/>
                    </a:lnTo>
                    <a:lnTo>
                      <a:pt x="1535907" y="266700"/>
                    </a:lnTo>
                    <a:lnTo>
                      <a:pt x="1516857" y="280988"/>
                    </a:lnTo>
                    <a:lnTo>
                      <a:pt x="1490663" y="295275"/>
                    </a:lnTo>
                    <a:lnTo>
                      <a:pt x="1431132" y="309563"/>
                    </a:lnTo>
                    <a:lnTo>
                      <a:pt x="1381125" y="316706"/>
                    </a:lnTo>
                    <a:lnTo>
                      <a:pt x="1321594" y="323850"/>
                    </a:lnTo>
                    <a:lnTo>
                      <a:pt x="1190625" y="378619"/>
                    </a:lnTo>
                    <a:lnTo>
                      <a:pt x="969169" y="464344"/>
                    </a:lnTo>
                    <a:lnTo>
                      <a:pt x="766763" y="531019"/>
                    </a:lnTo>
                    <a:lnTo>
                      <a:pt x="564357" y="597694"/>
                    </a:lnTo>
                    <a:lnTo>
                      <a:pt x="414338" y="640556"/>
                    </a:lnTo>
                    <a:lnTo>
                      <a:pt x="183357" y="697706"/>
                    </a:lnTo>
                    <a:lnTo>
                      <a:pt x="52388" y="723900"/>
                    </a:lnTo>
                    <a:lnTo>
                      <a:pt x="23813" y="721519"/>
                    </a:lnTo>
                    <a:lnTo>
                      <a:pt x="7144" y="714375"/>
                    </a:lnTo>
                    <a:lnTo>
                      <a:pt x="0" y="704850"/>
                    </a:lnTo>
                    <a:lnTo>
                      <a:pt x="0" y="697706"/>
                    </a:lnTo>
                    <a:lnTo>
                      <a:pt x="7144" y="676275"/>
                    </a:lnTo>
                    <a:lnTo>
                      <a:pt x="23813" y="659606"/>
                    </a:lnTo>
                    <a:lnTo>
                      <a:pt x="114300" y="621506"/>
                    </a:lnTo>
                    <a:lnTo>
                      <a:pt x="342900" y="521494"/>
                    </a:lnTo>
                    <a:lnTo>
                      <a:pt x="623888" y="388144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204" name="フリーフォーム 29">
              <a:extLst>
                <a:ext uri="{FF2B5EF4-FFF2-40B4-BE49-F238E27FC236}">
                  <a16:creationId xmlns:a16="http://schemas.microsoft.com/office/drawing/2014/main" id="{9E3F094D-CCEF-454D-865F-113E9EF3B392}"/>
                </a:ext>
              </a:extLst>
            </p:cNvPr>
            <p:cNvSpPr/>
            <p:nvPr/>
          </p:nvSpPr>
          <p:spPr>
            <a:xfrm>
              <a:off x="7446963" y="2878138"/>
              <a:ext cx="660400" cy="800100"/>
            </a:xfrm>
            <a:custGeom>
              <a:avLst/>
              <a:gdLst>
                <a:gd name="connsiteX0" fmla="*/ 507207 w 659607"/>
                <a:gd name="connsiteY0" fmla="*/ 352425 h 800100"/>
                <a:gd name="connsiteX1" fmla="*/ 550069 w 659607"/>
                <a:gd name="connsiteY1" fmla="*/ 280988 h 800100"/>
                <a:gd name="connsiteX2" fmla="*/ 583407 w 659607"/>
                <a:gd name="connsiteY2" fmla="*/ 219075 h 800100"/>
                <a:gd name="connsiteX3" fmla="*/ 611982 w 659607"/>
                <a:gd name="connsiteY3" fmla="*/ 164307 h 800100"/>
                <a:gd name="connsiteX4" fmla="*/ 616744 w 659607"/>
                <a:gd name="connsiteY4" fmla="*/ 152400 h 800100"/>
                <a:gd name="connsiteX5" fmla="*/ 659607 w 659607"/>
                <a:gd name="connsiteY5" fmla="*/ 135732 h 800100"/>
                <a:gd name="connsiteX6" fmla="*/ 333375 w 659607"/>
                <a:gd name="connsiteY6" fmla="*/ 0 h 800100"/>
                <a:gd name="connsiteX7" fmla="*/ 354807 w 659607"/>
                <a:gd name="connsiteY7" fmla="*/ 47625 h 800100"/>
                <a:gd name="connsiteX8" fmla="*/ 357188 w 659607"/>
                <a:gd name="connsiteY8" fmla="*/ 73819 h 800100"/>
                <a:gd name="connsiteX9" fmla="*/ 350044 w 659607"/>
                <a:gd name="connsiteY9" fmla="*/ 116682 h 800100"/>
                <a:gd name="connsiteX10" fmla="*/ 333375 w 659607"/>
                <a:gd name="connsiteY10" fmla="*/ 171450 h 800100"/>
                <a:gd name="connsiteX11" fmla="*/ 297657 w 659607"/>
                <a:gd name="connsiteY11" fmla="*/ 250032 h 800100"/>
                <a:gd name="connsiteX12" fmla="*/ 247650 w 659607"/>
                <a:gd name="connsiteY12" fmla="*/ 328613 h 800100"/>
                <a:gd name="connsiteX13" fmla="*/ 192882 w 659607"/>
                <a:gd name="connsiteY13" fmla="*/ 395288 h 800100"/>
                <a:gd name="connsiteX14" fmla="*/ 152400 w 659607"/>
                <a:gd name="connsiteY14" fmla="*/ 438150 h 800100"/>
                <a:gd name="connsiteX15" fmla="*/ 123825 w 659607"/>
                <a:gd name="connsiteY15" fmla="*/ 459582 h 800100"/>
                <a:gd name="connsiteX16" fmla="*/ 102394 w 659607"/>
                <a:gd name="connsiteY16" fmla="*/ 469107 h 800100"/>
                <a:gd name="connsiteX17" fmla="*/ 0 w 659607"/>
                <a:gd name="connsiteY17" fmla="*/ 740569 h 800100"/>
                <a:gd name="connsiteX18" fmla="*/ 4763 w 659607"/>
                <a:gd name="connsiteY18" fmla="*/ 771525 h 800100"/>
                <a:gd name="connsiteX19" fmla="*/ 14288 w 659607"/>
                <a:gd name="connsiteY19" fmla="*/ 788194 h 800100"/>
                <a:gd name="connsiteX20" fmla="*/ 23813 w 659607"/>
                <a:gd name="connsiteY20" fmla="*/ 792957 h 800100"/>
                <a:gd name="connsiteX21" fmla="*/ 47625 w 659607"/>
                <a:gd name="connsiteY21" fmla="*/ 800100 h 800100"/>
                <a:gd name="connsiteX22" fmla="*/ 71438 w 659607"/>
                <a:gd name="connsiteY22" fmla="*/ 800100 h 800100"/>
                <a:gd name="connsiteX23" fmla="*/ 114300 w 659607"/>
                <a:gd name="connsiteY23" fmla="*/ 785813 h 800100"/>
                <a:gd name="connsiteX24" fmla="*/ 200025 w 659607"/>
                <a:gd name="connsiteY24" fmla="*/ 740569 h 800100"/>
                <a:gd name="connsiteX25" fmla="*/ 264319 w 659607"/>
                <a:gd name="connsiteY25" fmla="*/ 690563 h 800100"/>
                <a:gd name="connsiteX26" fmla="*/ 297657 w 659607"/>
                <a:gd name="connsiteY26" fmla="*/ 654844 h 800100"/>
                <a:gd name="connsiteX27" fmla="*/ 385763 w 659607"/>
                <a:gd name="connsiteY27" fmla="*/ 535782 h 800100"/>
                <a:gd name="connsiteX28" fmla="*/ 507207 w 659607"/>
                <a:gd name="connsiteY28" fmla="*/ 3524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9607" h="800100">
                  <a:moveTo>
                    <a:pt x="507207" y="352425"/>
                  </a:moveTo>
                  <a:lnTo>
                    <a:pt x="550069" y="280988"/>
                  </a:lnTo>
                  <a:lnTo>
                    <a:pt x="583407" y="219075"/>
                  </a:lnTo>
                  <a:lnTo>
                    <a:pt x="611982" y="164307"/>
                  </a:lnTo>
                  <a:lnTo>
                    <a:pt x="616744" y="152400"/>
                  </a:lnTo>
                  <a:lnTo>
                    <a:pt x="659607" y="135732"/>
                  </a:lnTo>
                  <a:lnTo>
                    <a:pt x="333375" y="0"/>
                  </a:lnTo>
                  <a:lnTo>
                    <a:pt x="354807" y="47625"/>
                  </a:lnTo>
                  <a:lnTo>
                    <a:pt x="357188" y="73819"/>
                  </a:lnTo>
                  <a:lnTo>
                    <a:pt x="350044" y="116682"/>
                  </a:lnTo>
                  <a:lnTo>
                    <a:pt x="333375" y="171450"/>
                  </a:lnTo>
                  <a:lnTo>
                    <a:pt x="297657" y="250032"/>
                  </a:lnTo>
                  <a:lnTo>
                    <a:pt x="247650" y="328613"/>
                  </a:lnTo>
                  <a:lnTo>
                    <a:pt x="192882" y="395288"/>
                  </a:lnTo>
                  <a:lnTo>
                    <a:pt x="152400" y="438150"/>
                  </a:lnTo>
                  <a:lnTo>
                    <a:pt x="123825" y="459582"/>
                  </a:lnTo>
                  <a:lnTo>
                    <a:pt x="102394" y="469107"/>
                  </a:lnTo>
                  <a:lnTo>
                    <a:pt x="0" y="740569"/>
                  </a:lnTo>
                  <a:lnTo>
                    <a:pt x="4763" y="771525"/>
                  </a:lnTo>
                  <a:lnTo>
                    <a:pt x="14288" y="788194"/>
                  </a:lnTo>
                  <a:lnTo>
                    <a:pt x="23813" y="792957"/>
                  </a:lnTo>
                  <a:lnTo>
                    <a:pt x="47625" y="800100"/>
                  </a:lnTo>
                  <a:lnTo>
                    <a:pt x="71438" y="800100"/>
                  </a:lnTo>
                  <a:lnTo>
                    <a:pt x="114300" y="785813"/>
                  </a:lnTo>
                  <a:lnTo>
                    <a:pt x="200025" y="740569"/>
                  </a:lnTo>
                  <a:lnTo>
                    <a:pt x="264319" y="690563"/>
                  </a:lnTo>
                  <a:lnTo>
                    <a:pt x="297657" y="654844"/>
                  </a:lnTo>
                  <a:lnTo>
                    <a:pt x="385763" y="535782"/>
                  </a:lnTo>
                  <a:lnTo>
                    <a:pt x="507207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0" name="グループ化 219">
            <a:extLst>
              <a:ext uri="{FF2B5EF4-FFF2-40B4-BE49-F238E27FC236}">
                <a16:creationId xmlns:a16="http://schemas.microsoft.com/office/drawing/2014/main" id="{C8E5747F-8F7D-496E-AC46-DD1D09BD9D30}"/>
              </a:ext>
            </a:extLst>
          </p:cNvPr>
          <p:cNvGrpSpPr/>
          <p:nvPr/>
        </p:nvGrpSpPr>
        <p:grpSpPr>
          <a:xfrm>
            <a:off x="4087812" y="1290864"/>
            <a:ext cx="4130675" cy="4821239"/>
            <a:chOff x="4071939" y="1285875"/>
            <a:chExt cx="4130675" cy="4821239"/>
          </a:xfrm>
          <a:solidFill>
            <a:schemeClr val="tx1"/>
          </a:solidFill>
        </p:grpSpPr>
        <p:grpSp>
          <p:nvGrpSpPr>
            <p:cNvPr id="221" name="グループ化 220">
              <a:extLst>
                <a:ext uri="{FF2B5EF4-FFF2-40B4-BE49-F238E27FC236}">
                  <a16:creationId xmlns:a16="http://schemas.microsoft.com/office/drawing/2014/main" id="{4C9815C2-5502-44E9-9C34-24F53C9FBBEC}"/>
                </a:ext>
              </a:extLst>
            </p:cNvPr>
            <p:cNvGrpSpPr/>
            <p:nvPr/>
          </p:nvGrpSpPr>
          <p:grpSpPr>
            <a:xfrm>
              <a:off x="4071939" y="1285875"/>
              <a:ext cx="4130675" cy="4821239"/>
              <a:chOff x="4071939" y="1285875"/>
              <a:chExt cx="4130675" cy="4821239"/>
            </a:xfrm>
            <a:grpFill/>
          </p:grpSpPr>
          <p:sp>
            <p:nvSpPr>
              <p:cNvPr id="223" name="フリーフォーム 24">
                <a:extLst>
                  <a:ext uri="{FF2B5EF4-FFF2-40B4-BE49-F238E27FC236}">
                    <a16:creationId xmlns:a16="http://schemas.microsoft.com/office/drawing/2014/main" id="{744EE7CD-A8DC-462C-AB4C-FC8F724BE455}"/>
                  </a:ext>
                </a:extLst>
              </p:cNvPr>
              <p:cNvSpPr/>
              <p:nvPr/>
            </p:nvSpPr>
            <p:spPr>
              <a:xfrm>
                <a:off x="4378326" y="1600201"/>
                <a:ext cx="3344863" cy="557213"/>
              </a:xfrm>
              <a:custGeom>
                <a:avLst/>
                <a:gdLst>
                  <a:gd name="connsiteX0" fmla="*/ 1428750 w 3344636"/>
                  <a:gd name="connsiteY0" fmla="*/ 206829 h 557893"/>
                  <a:gd name="connsiteX1" fmla="*/ 1232807 w 3344636"/>
                  <a:gd name="connsiteY1" fmla="*/ 225879 h 557893"/>
                  <a:gd name="connsiteX2" fmla="*/ 1001486 w 3344636"/>
                  <a:gd name="connsiteY2" fmla="*/ 247650 h 557893"/>
                  <a:gd name="connsiteX3" fmla="*/ 672193 w 3344636"/>
                  <a:gd name="connsiteY3" fmla="*/ 288471 h 557893"/>
                  <a:gd name="connsiteX4" fmla="*/ 555171 w 3344636"/>
                  <a:gd name="connsiteY4" fmla="*/ 302079 h 557893"/>
                  <a:gd name="connsiteX5" fmla="*/ 495300 w 3344636"/>
                  <a:gd name="connsiteY5" fmla="*/ 307521 h 557893"/>
                  <a:gd name="connsiteX6" fmla="*/ 438150 w 3344636"/>
                  <a:gd name="connsiteY6" fmla="*/ 310243 h 557893"/>
                  <a:gd name="connsiteX7" fmla="*/ 386443 w 3344636"/>
                  <a:gd name="connsiteY7" fmla="*/ 312964 h 557893"/>
                  <a:gd name="connsiteX8" fmla="*/ 332014 w 3344636"/>
                  <a:gd name="connsiteY8" fmla="*/ 312964 h 557893"/>
                  <a:gd name="connsiteX9" fmla="*/ 285750 w 3344636"/>
                  <a:gd name="connsiteY9" fmla="*/ 304800 h 557893"/>
                  <a:gd name="connsiteX10" fmla="*/ 236764 w 3344636"/>
                  <a:gd name="connsiteY10" fmla="*/ 288471 h 557893"/>
                  <a:gd name="connsiteX11" fmla="*/ 195943 w 3344636"/>
                  <a:gd name="connsiteY11" fmla="*/ 269421 h 557893"/>
                  <a:gd name="connsiteX12" fmla="*/ 138793 w 3344636"/>
                  <a:gd name="connsiteY12" fmla="*/ 231321 h 557893"/>
                  <a:gd name="connsiteX13" fmla="*/ 76200 w 3344636"/>
                  <a:gd name="connsiteY13" fmla="*/ 179614 h 557893"/>
                  <a:gd name="connsiteX14" fmla="*/ 46264 w 3344636"/>
                  <a:gd name="connsiteY14" fmla="*/ 152400 h 557893"/>
                  <a:gd name="connsiteX15" fmla="*/ 32657 w 3344636"/>
                  <a:gd name="connsiteY15" fmla="*/ 144236 h 557893"/>
                  <a:gd name="connsiteX16" fmla="*/ 13607 w 3344636"/>
                  <a:gd name="connsiteY16" fmla="*/ 144236 h 557893"/>
                  <a:gd name="connsiteX17" fmla="*/ 5443 w 3344636"/>
                  <a:gd name="connsiteY17" fmla="*/ 146957 h 557893"/>
                  <a:gd name="connsiteX18" fmla="*/ 0 w 3344636"/>
                  <a:gd name="connsiteY18" fmla="*/ 163286 h 557893"/>
                  <a:gd name="connsiteX19" fmla="*/ 5443 w 3344636"/>
                  <a:gd name="connsiteY19" fmla="*/ 198664 h 557893"/>
                  <a:gd name="connsiteX20" fmla="*/ 21771 w 3344636"/>
                  <a:gd name="connsiteY20" fmla="*/ 250371 h 557893"/>
                  <a:gd name="connsiteX21" fmla="*/ 48986 w 3344636"/>
                  <a:gd name="connsiteY21" fmla="*/ 304800 h 557893"/>
                  <a:gd name="connsiteX22" fmla="*/ 76200 w 3344636"/>
                  <a:gd name="connsiteY22" fmla="*/ 351064 h 557893"/>
                  <a:gd name="connsiteX23" fmla="*/ 108857 w 3344636"/>
                  <a:gd name="connsiteY23" fmla="*/ 391886 h 557893"/>
                  <a:gd name="connsiteX24" fmla="*/ 155121 w 3344636"/>
                  <a:gd name="connsiteY24" fmla="*/ 438150 h 557893"/>
                  <a:gd name="connsiteX25" fmla="*/ 225879 w 3344636"/>
                  <a:gd name="connsiteY25" fmla="*/ 495300 h 557893"/>
                  <a:gd name="connsiteX26" fmla="*/ 283029 w 3344636"/>
                  <a:gd name="connsiteY26" fmla="*/ 530679 h 557893"/>
                  <a:gd name="connsiteX27" fmla="*/ 318407 w 3344636"/>
                  <a:gd name="connsiteY27" fmla="*/ 549729 h 557893"/>
                  <a:gd name="connsiteX28" fmla="*/ 342900 w 3344636"/>
                  <a:gd name="connsiteY28" fmla="*/ 557893 h 557893"/>
                  <a:gd name="connsiteX29" fmla="*/ 370114 w 3344636"/>
                  <a:gd name="connsiteY29" fmla="*/ 549729 h 557893"/>
                  <a:gd name="connsiteX30" fmla="*/ 446314 w 3344636"/>
                  <a:gd name="connsiteY30" fmla="*/ 519793 h 557893"/>
                  <a:gd name="connsiteX31" fmla="*/ 536121 w 3344636"/>
                  <a:gd name="connsiteY31" fmla="*/ 492579 h 557893"/>
                  <a:gd name="connsiteX32" fmla="*/ 653143 w 3344636"/>
                  <a:gd name="connsiteY32" fmla="*/ 476250 h 557893"/>
                  <a:gd name="connsiteX33" fmla="*/ 911679 w 3344636"/>
                  <a:gd name="connsiteY33" fmla="*/ 440871 h 557893"/>
                  <a:gd name="connsiteX34" fmla="*/ 1061357 w 3344636"/>
                  <a:gd name="connsiteY34" fmla="*/ 419100 h 557893"/>
                  <a:gd name="connsiteX35" fmla="*/ 1232807 w 3344636"/>
                  <a:gd name="connsiteY35" fmla="*/ 381000 h 557893"/>
                  <a:gd name="connsiteX36" fmla="*/ 1485900 w 3344636"/>
                  <a:gd name="connsiteY36" fmla="*/ 356507 h 557893"/>
                  <a:gd name="connsiteX37" fmla="*/ 1787979 w 3344636"/>
                  <a:gd name="connsiteY37" fmla="*/ 329293 h 557893"/>
                  <a:gd name="connsiteX38" fmla="*/ 2005693 w 3344636"/>
                  <a:gd name="connsiteY38" fmla="*/ 310243 h 557893"/>
                  <a:gd name="connsiteX39" fmla="*/ 2217964 w 3344636"/>
                  <a:gd name="connsiteY39" fmla="*/ 288471 h 557893"/>
                  <a:gd name="connsiteX40" fmla="*/ 2574471 w 3344636"/>
                  <a:gd name="connsiteY40" fmla="*/ 266700 h 557893"/>
                  <a:gd name="connsiteX41" fmla="*/ 2794907 w 3344636"/>
                  <a:gd name="connsiteY41" fmla="*/ 247650 h 557893"/>
                  <a:gd name="connsiteX42" fmla="*/ 2873829 w 3344636"/>
                  <a:gd name="connsiteY42" fmla="*/ 247650 h 557893"/>
                  <a:gd name="connsiteX43" fmla="*/ 2920093 w 3344636"/>
                  <a:gd name="connsiteY43" fmla="*/ 258536 h 557893"/>
                  <a:gd name="connsiteX44" fmla="*/ 2941864 w 3344636"/>
                  <a:gd name="connsiteY44" fmla="*/ 269421 h 557893"/>
                  <a:gd name="connsiteX45" fmla="*/ 2952750 w 3344636"/>
                  <a:gd name="connsiteY45" fmla="*/ 283029 h 557893"/>
                  <a:gd name="connsiteX46" fmla="*/ 3265714 w 3344636"/>
                  <a:gd name="connsiteY46" fmla="*/ 315686 h 557893"/>
                  <a:gd name="connsiteX47" fmla="*/ 3320143 w 3344636"/>
                  <a:gd name="connsiteY47" fmla="*/ 277586 h 557893"/>
                  <a:gd name="connsiteX48" fmla="*/ 3339193 w 3344636"/>
                  <a:gd name="connsiteY48" fmla="*/ 255814 h 557893"/>
                  <a:gd name="connsiteX49" fmla="*/ 3344636 w 3344636"/>
                  <a:gd name="connsiteY49" fmla="*/ 234043 h 557893"/>
                  <a:gd name="connsiteX50" fmla="*/ 3344636 w 3344636"/>
                  <a:gd name="connsiteY50" fmla="*/ 223157 h 557893"/>
                  <a:gd name="connsiteX51" fmla="*/ 3341914 w 3344636"/>
                  <a:gd name="connsiteY51" fmla="*/ 209550 h 557893"/>
                  <a:gd name="connsiteX52" fmla="*/ 3322864 w 3344636"/>
                  <a:gd name="connsiteY52" fmla="*/ 187779 h 557893"/>
                  <a:gd name="connsiteX53" fmla="*/ 3254829 w 3344636"/>
                  <a:gd name="connsiteY53" fmla="*/ 141514 h 557893"/>
                  <a:gd name="connsiteX54" fmla="*/ 3178629 w 3344636"/>
                  <a:gd name="connsiteY54" fmla="*/ 100693 h 557893"/>
                  <a:gd name="connsiteX55" fmla="*/ 3072493 w 3344636"/>
                  <a:gd name="connsiteY55" fmla="*/ 48986 h 557893"/>
                  <a:gd name="connsiteX56" fmla="*/ 2963636 w 3344636"/>
                  <a:gd name="connsiteY56" fmla="*/ 2721 h 557893"/>
                  <a:gd name="connsiteX57" fmla="*/ 2941864 w 3344636"/>
                  <a:gd name="connsiteY57" fmla="*/ 0 h 557893"/>
                  <a:gd name="connsiteX58" fmla="*/ 2906486 w 3344636"/>
                  <a:gd name="connsiteY58" fmla="*/ 8164 h 557893"/>
                  <a:gd name="connsiteX59" fmla="*/ 2794907 w 3344636"/>
                  <a:gd name="connsiteY59" fmla="*/ 46264 h 557893"/>
                  <a:gd name="connsiteX60" fmla="*/ 2637064 w 3344636"/>
                  <a:gd name="connsiteY60" fmla="*/ 73479 h 557893"/>
                  <a:gd name="connsiteX61" fmla="*/ 2427514 w 3344636"/>
                  <a:gd name="connsiteY61" fmla="*/ 103414 h 557893"/>
                  <a:gd name="connsiteX62" fmla="*/ 2264229 w 3344636"/>
                  <a:gd name="connsiteY62" fmla="*/ 111579 h 557893"/>
                  <a:gd name="connsiteX63" fmla="*/ 2168979 w 3344636"/>
                  <a:gd name="connsiteY63" fmla="*/ 111579 h 557893"/>
                  <a:gd name="connsiteX64" fmla="*/ 1994807 w 3344636"/>
                  <a:gd name="connsiteY64" fmla="*/ 155121 h 557893"/>
                  <a:gd name="connsiteX65" fmla="*/ 1679121 w 3344636"/>
                  <a:gd name="connsiteY65" fmla="*/ 182336 h 557893"/>
                  <a:gd name="connsiteX66" fmla="*/ 1428750 w 3344636"/>
                  <a:gd name="connsiteY66" fmla="*/ 206829 h 55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44636" h="557893">
                    <a:moveTo>
                      <a:pt x="1428750" y="206829"/>
                    </a:moveTo>
                    <a:lnTo>
                      <a:pt x="1232807" y="225879"/>
                    </a:lnTo>
                    <a:lnTo>
                      <a:pt x="1001486" y="247650"/>
                    </a:lnTo>
                    <a:lnTo>
                      <a:pt x="672193" y="288471"/>
                    </a:lnTo>
                    <a:lnTo>
                      <a:pt x="555171" y="302079"/>
                    </a:lnTo>
                    <a:lnTo>
                      <a:pt x="495300" y="307521"/>
                    </a:lnTo>
                    <a:lnTo>
                      <a:pt x="438150" y="310243"/>
                    </a:lnTo>
                    <a:lnTo>
                      <a:pt x="386443" y="312964"/>
                    </a:lnTo>
                    <a:lnTo>
                      <a:pt x="332014" y="312964"/>
                    </a:lnTo>
                    <a:lnTo>
                      <a:pt x="285750" y="304800"/>
                    </a:lnTo>
                    <a:lnTo>
                      <a:pt x="236764" y="288471"/>
                    </a:lnTo>
                    <a:lnTo>
                      <a:pt x="195943" y="269421"/>
                    </a:lnTo>
                    <a:lnTo>
                      <a:pt x="138793" y="231321"/>
                    </a:lnTo>
                    <a:lnTo>
                      <a:pt x="76200" y="179614"/>
                    </a:lnTo>
                    <a:lnTo>
                      <a:pt x="46264" y="152400"/>
                    </a:lnTo>
                    <a:lnTo>
                      <a:pt x="32657" y="144236"/>
                    </a:lnTo>
                    <a:lnTo>
                      <a:pt x="13607" y="144236"/>
                    </a:lnTo>
                    <a:lnTo>
                      <a:pt x="5443" y="146957"/>
                    </a:lnTo>
                    <a:lnTo>
                      <a:pt x="0" y="163286"/>
                    </a:lnTo>
                    <a:lnTo>
                      <a:pt x="5443" y="198664"/>
                    </a:lnTo>
                    <a:lnTo>
                      <a:pt x="21771" y="250371"/>
                    </a:lnTo>
                    <a:lnTo>
                      <a:pt x="48986" y="304800"/>
                    </a:lnTo>
                    <a:lnTo>
                      <a:pt x="76200" y="351064"/>
                    </a:lnTo>
                    <a:lnTo>
                      <a:pt x="108857" y="391886"/>
                    </a:lnTo>
                    <a:lnTo>
                      <a:pt x="155121" y="438150"/>
                    </a:lnTo>
                    <a:lnTo>
                      <a:pt x="225879" y="495300"/>
                    </a:lnTo>
                    <a:lnTo>
                      <a:pt x="283029" y="530679"/>
                    </a:lnTo>
                    <a:lnTo>
                      <a:pt x="318407" y="549729"/>
                    </a:lnTo>
                    <a:lnTo>
                      <a:pt x="342900" y="557893"/>
                    </a:lnTo>
                    <a:lnTo>
                      <a:pt x="370114" y="549729"/>
                    </a:lnTo>
                    <a:lnTo>
                      <a:pt x="446314" y="519793"/>
                    </a:lnTo>
                    <a:lnTo>
                      <a:pt x="536121" y="492579"/>
                    </a:lnTo>
                    <a:lnTo>
                      <a:pt x="653143" y="476250"/>
                    </a:lnTo>
                    <a:lnTo>
                      <a:pt x="911679" y="440871"/>
                    </a:lnTo>
                    <a:lnTo>
                      <a:pt x="1061357" y="419100"/>
                    </a:lnTo>
                    <a:lnTo>
                      <a:pt x="1232807" y="381000"/>
                    </a:lnTo>
                    <a:lnTo>
                      <a:pt x="1485900" y="356507"/>
                    </a:lnTo>
                    <a:lnTo>
                      <a:pt x="1787979" y="329293"/>
                    </a:lnTo>
                    <a:lnTo>
                      <a:pt x="2005693" y="310243"/>
                    </a:lnTo>
                    <a:lnTo>
                      <a:pt x="2217964" y="288471"/>
                    </a:lnTo>
                    <a:lnTo>
                      <a:pt x="2574471" y="266700"/>
                    </a:lnTo>
                    <a:lnTo>
                      <a:pt x="2794907" y="247650"/>
                    </a:lnTo>
                    <a:lnTo>
                      <a:pt x="2873829" y="247650"/>
                    </a:lnTo>
                    <a:lnTo>
                      <a:pt x="2920093" y="258536"/>
                    </a:lnTo>
                    <a:lnTo>
                      <a:pt x="2941864" y="269421"/>
                    </a:lnTo>
                    <a:lnTo>
                      <a:pt x="2952750" y="283029"/>
                    </a:lnTo>
                    <a:lnTo>
                      <a:pt x="3265714" y="315686"/>
                    </a:lnTo>
                    <a:lnTo>
                      <a:pt x="3320143" y="277586"/>
                    </a:lnTo>
                    <a:lnTo>
                      <a:pt x="3339193" y="255814"/>
                    </a:lnTo>
                    <a:lnTo>
                      <a:pt x="3344636" y="234043"/>
                    </a:lnTo>
                    <a:lnTo>
                      <a:pt x="3344636" y="223157"/>
                    </a:lnTo>
                    <a:lnTo>
                      <a:pt x="3341914" y="209550"/>
                    </a:lnTo>
                    <a:lnTo>
                      <a:pt x="3322864" y="187779"/>
                    </a:lnTo>
                    <a:lnTo>
                      <a:pt x="3254829" y="141514"/>
                    </a:lnTo>
                    <a:lnTo>
                      <a:pt x="3178629" y="100693"/>
                    </a:lnTo>
                    <a:lnTo>
                      <a:pt x="3072493" y="48986"/>
                    </a:lnTo>
                    <a:lnTo>
                      <a:pt x="2963636" y="2721"/>
                    </a:lnTo>
                    <a:lnTo>
                      <a:pt x="2941864" y="0"/>
                    </a:lnTo>
                    <a:lnTo>
                      <a:pt x="2906486" y="8164"/>
                    </a:lnTo>
                    <a:lnTo>
                      <a:pt x="2794907" y="46264"/>
                    </a:lnTo>
                    <a:lnTo>
                      <a:pt x="2637064" y="73479"/>
                    </a:lnTo>
                    <a:lnTo>
                      <a:pt x="2427514" y="103414"/>
                    </a:lnTo>
                    <a:lnTo>
                      <a:pt x="2264229" y="111579"/>
                    </a:lnTo>
                    <a:lnTo>
                      <a:pt x="2168979" y="111579"/>
                    </a:lnTo>
                    <a:lnTo>
                      <a:pt x="1994807" y="155121"/>
                    </a:lnTo>
                    <a:lnTo>
                      <a:pt x="1679121" y="182336"/>
                    </a:lnTo>
                    <a:lnTo>
                      <a:pt x="1428750" y="2068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4" name="フリーフォーム 48">
                <a:extLst>
                  <a:ext uri="{FF2B5EF4-FFF2-40B4-BE49-F238E27FC236}">
                    <a16:creationId xmlns:a16="http://schemas.microsoft.com/office/drawing/2014/main" id="{944F78F3-4707-4705-8BF6-023BC00CAAEB}"/>
                  </a:ext>
                </a:extLst>
              </p:cNvPr>
              <p:cNvSpPr/>
              <p:nvPr/>
            </p:nvSpPr>
            <p:spPr>
              <a:xfrm>
                <a:off x="6323013" y="5418139"/>
                <a:ext cx="1238250" cy="688975"/>
              </a:xfrm>
              <a:custGeom>
                <a:avLst/>
                <a:gdLst>
                  <a:gd name="connsiteX0" fmla="*/ 621506 w 1238250"/>
                  <a:gd name="connsiteY0" fmla="*/ 378619 h 690562"/>
                  <a:gd name="connsiteX1" fmla="*/ 502444 w 1238250"/>
                  <a:gd name="connsiteY1" fmla="*/ 307181 h 690562"/>
                  <a:gd name="connsiteX2" fmla="*/ 369094 w 1238250"/>
                  <a:gd name="connsiteY2" fmla="*/ 230981 h 690562"/>
                  <a:gd name="connsiteX3" fmla="*/ 242887 w 1238250"/>
                  <a:gd name="connsiteY3" fmla="*/ 164306 h 690562"/>
                  <a:gd name="connsiteX4" fmla="*/ 104775 w 1238250"/>
                  <a:gd name="connsiteY4" fmla="*/ 100012 h 690562"/>
                  <a:gd name="connsiteX5" fmla="*/ 38100 w 1238250"/>
                  <a:gd name="connsiteY5" fmla="*/ 69056 h 690562"/>
                  <a:gd name="connsiteX6" fmla="*/ 30956 w 1238250"/>
                  <a:gd name="connsiteY6" fmla="*/ 64294 h 690562"/>
                  <a:gd name="connsiteX7" fmla="*/ 16669 w 1238250"/>
                  <a:gd name="connsiteY7" fmla="*/ 52387 h 690562"/>
                  <a:gd name="connsiteX8" fmla="*/ 7144 w 1238250"/>
                  <a:gd name="connsiteY8" fmla="*/ 38100 h 690562"/>
                  <a:gd name="connsiteX9" fmla="*/ 0 w 1238250"/>
                  <a:gd name="connsiteY9" fmla="*/ 21431 h 690562"/>
                  <a:gd name="connsiteX10" fmla="*/ 7144 w 1238250"/>
                  <a:gd name="connsiteY10" fmla="*/ 9525 h 690562"/>
                  <a:gd name="connsiteX11" fmla="*/ 26194 w 1238250"/>
                  <a:gd name="connsiteY11" fmla="*/ 0 h 690562"/>
                  <a:gd name="connsiteX12" fmla="*/ 78581 w 1238250"/>
                  <a:gd name="connsiteY12" fmla="*/ 0 h 690562"/>
                  <a:gd name="connsiteX13" fmla="*/ 242887 w 1238250"/>
                  <a:gd name="connsiteY13" fmla="*/ 28575 h 690562"/>
                  <a:gd name="connsiteX14" fmla="*/ 371475 w 1238250"/>
                  <a:gd name="connsiteY14" fmla="*/ 52387 h 690562"/>
                  <a:gd name="connsiteX15" fmla="*/ 545306 w 1238250"/>
                  <a:gd name="connsiteY15" fmla="*/ 88106 h 690562"/>
                  <a:gd name="connsiteX16" fmla="*/ 704850 w 1238250"/>
                  <a:gd name="connsiteY16" fmla="*/ 126206 h 690562"/>
                  <a:gd name="connsiteX17" fmla="*/ 842962 w 1238250"/>
                  <a:gd name="connsiteY17" fmla="*/ 164306 h 690562"/>
                  <a:gd name="connsiteX18" fmla="*/ 942975 w 1238250"/>
                  <a:gd name="connsiteY18" fmla="*/ 190500 h 690562"/>
                  <a:gd name="connsiteX19" fmla="*/ 969169 w 1238250"/>
                  <a:gd name="connsiteY19" fmla="*/ 197644 h 690562"/>
                  <a:gd name="connsiteX20" fmla="*/ 1002506 w 1238250"/>
                  <a:gd name="connsiteY20" fmla="*/ 216694 h 690562"/>
                  <a:gd name="connsiteX21" fmla="*/ 1071562 w 1238250"/>
                  <a:gd name="connsiteY21" fmla="*/ 271462 h 690562"/>
                  <a:gd name="connsiteX22" fmla="*/ 1112044 w 1238250"/>
                  <a:gd name="connsiteY22" fmla="*/ 304800 h 690562"/>
                  <a:gd name="connsiteX23" fmla="*/ 1147762 w 1238250"/>
                  <a:gd name="connsiteY23" fmla="*/ 342900 h 690562"/>
                  <a:gd name="connsiteX24" fmla="*/ 1176337 w 1238250"/>
                  <a:gd name="connsiteY24" fmla="*/ 373856 h 690562"/>
                  <a:gd name="connsiteX25" fmla="*/ 1197769 w 1238250"/>
                  <a:gd name="connsiteY25" fmla="*/ 404812 h 690562"/>
                  <a:gd name="connsiteX26" fmla="*/ 1214437 w 1238250"/>
                  <a:gd name="connsiteY26" fmla="*/ 438150 h 690562"/>
                  <a:gd name="connsiteX27" fmla="*/ 1228725 w 1238250"/>
                  <a:gd name="connsiteY27" fmla="*/ 476250 h 690562"/>
                  <a:gd name="connsiteX28" fmla="*/ 1235869 w 1238250"/>
                  <a:gd name="connsiteY28" fmla="*/ 511969 h 690562"/>
                  <a:gd name="connsiteX29" fmla="*/ 1238250 w 1238250"/>
                  <a:gd name="connsiteY29" fmla="*/ 566737 h 690562"/>
                  <a:gd name="connsiteX30" fmla="*/ 1235869 w 1238250"/>
                  <a:gd name="connsiteY30" fmla="*/ 607219 h 690562"/>
                  <a:gd name="connsiteX31" fmla="*/ 1223962 w 1238250"/>
                  <a:gd name="connsiteY31" fmla="*/ 633412 h 690562"/>
                  <a:gd name="connsiteX32" fmla="*/ 1202531 w 1238250"/>
                  <a:gd name="connsiteY32" fmla="*/ 657225 h 690562"/>
                  <a:gd name="connsiteX33" fmla="*/ 1173956 w 1238250"/>
                  <a:gd name="connsiteY33" fmla="*/ 681037 h 690562"/>
                  <a:gd name="connsiteX34" fmla="*/ 1147762 w 1238250"/>
                  <a:gd name="connsiteY34" fmla="*/ 690562 h 690562"/>
                  <a:gd name="connsiteX35" fmla="*/ 1119187 w 1238250"/>
                  <a:gd name="connsiteY35" fmla="*/ 690562 h 690562"/>
                  <a:gd name="connsiteX36" fmla="*/ 1057275 w 1238250"/>
                  <a:gd name="connsiteY36" fmla="*/ 666750 h 690562"/>
                  <a:gd name="connsiteX37" fmla="*/ 978694 w 1238250"/>
                  <a:gd name="connsiteY37" fmla="*/ 626269 h 690562"/>
                  <a:gd name="connsiteX38" fmla="*/ 919162 w 1238250"/>
                  <a:gd name="connsiteY38" fmla="*/ 585787 h 690562"/>
                  <a:gd name="connsiteX39" fmla="*/ 804862 w 1238250"/>
                  <a:gd name="connsiteY39" fmla="*/ 502444 h 690562"/>
                  <a:gd name="connsiteX40" fmla="*/ 688181 w 1238250"/>
                  <a:gd name="connsiteY40" fmla="*/ 421481 h 690562"/>
                  <a:gd name="connsiteX41" fmla="*/ 621506 w 1238250"/>
                  <a:gd name="connsiteY41" fmla="*/ 378619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8250" h="690562">
                    <a:moveTo>
                      <a:pt x="621506" y="378619"/>
                    </a:moveTo>
                    <a:lnTo>
                      <a:pt x="502444" y="307181"/>
                    </a:lnTo>
                    <a:lnTo>
                      <a:pt x="369094" y="230981"/>
                    </a:lnTo>
                    <a:lnTo>
                      <a:pt x="242887" y="164306"/>
                    </a:lnTo>
                    <a:lnTo>
                      <a:pt x="104775" y="100012"/>
                    </a:lnTo>
                    <a:lnTo>
                      <a:pt x="38100" y="69056"/>
                    </a:lnTo>
                    <a:lnTo>
                      <a:pt x="30956" y="64294"/>
                    </a:lnTo>
                    <a:lnTo>
                      <a:pt x="16669" y="52387"/>
                    </a:lnTo>
                    <a:lnTo>
                      <a:pt x="7144" y="38100"/>
                    </a:lnTo>
                    <a:lnTo>
                      <a:pt x="0" y="21431"/>
                    </a:lnTo>
                    <a:lnTo>
                      <a:pt x="7144" y="9525"/>
                    </a:lnTo>
                    <a:lnTo>
                      <a:pt x="26194" y="0"/>
                    </a:lnTo>
                    <a:lnTo>
                      <a:pt x="78581" y="0"/>
                    </a:lnTo>
                    <a:lnTo>
                      <a:pt x="242887" y="28575"/>
                    </a:lnTo>
                    <a:lnTo>
                      <a:pt x="371475" y="52387"/>
                    </a:lnTo>
                    <a:lnTo>
                      <a:pt x="545306" y="88106"/>
                    </a:lnTo>
                    <a:lnTo>
                      <a:pt x="704850" y="126206"/>
                    </a:lnTo>
                    <a:lnTo>
                      <a:pt x="842962" y="164306"/>
                    </a:lnTo>
                    <a:lnTo>
                      <a:pt x="942975" y="190500"/>
                    </a:lnTo>
                    <a:lnTo>
                      <a:pt x="969169" y="197644"/>
                    </a:lnTo>
                    <a:lnTo>
                      <a:pt x="1002506" y="216694"/>
                    </a:lnTo>
                    <a:lnTo>
                      <a:pt x="1071562" y="271462"/>
                    </a:lnTo>
                    <a:lnTo>
                      <a:pt x="1112044" y="304800"/>
                    </a:lnTo>
                    <a:lnTo>
                      <a:pt x="1147762" y="342900"/>
                    </a:lnTo>
                    <a:lnTo>
                      <a:pt x="1176337" y="373856"/>
                    </a:lnTo>
                    <a:lnTo>
                      <a:pt x="1197769" y="404812"/>
                    </a:lnTo>
                    <a:lnTo>
                      <a:pt x="1214437" y="438150"/>
                    </a:lnTo>
                    <a:lnTo>
                      <a:pt x="1228725" y="476250"/>
                    </a:lnTo>
                    <a:lnTo>
                      <a:pt x="1235869" y="511969"/>
                    </a:lnTo>
                    <a:lnTo>
                      <a:pt x="1238250" y="566737"/>
                    </a:lnTo>
                    <a:lnTo>
                      <a:pt x="1235869" y="607219"/>
                    </a:lnTo>
                    <a:lnTo>
                      <a:pt x="1223962" y="633412"/>
                    </a:lnTo>
                    <a:lnTo>
                      <a:pt x="1202531" y="657225"/>
                    </a:lnTo>
                    <a:lnTo>
                      <a:pt x="1173956" y="681037"/>
                    </a:lnTo>
                    <a:lnTo>
                      <a:pt x="1147762" y="690562"/>
                    </a:lnTo>
                    <a:lnTo>
                      <a:pt x="1119187" y="690562"/>
                    </a:lnTo>
                    <a:lnTo>
                      <a:pt x="1057275" y="666750"/>
                    </a:lnTo>
                    <a:lnTo>
                      <a:pt x="978694" y="626269"/>
                    </a:lnTo>
                    <a:lnTo>
                      <a:pt x="919162" y="585787"/>
                    </a:lnTo>
                    <a:lnTo>
                      <a:pt x="804862" y="502444"/>
                    </a:lnTo>
                    <a:lnTo>
                      <a:pt x="688181" y="421481"/>
                    </a:lnTo>
                    <a:lnTo>
                      <a:pt x="621506" y="3786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5" name="フリーフォーム 25">
                <a:extLst>
                  <a:ext uri="{FF2B5EF4-FFF2-40B4-BE49-F238E27FC236}">
                    <a16:creationId xmlns:a16="http://schemas.microsoft.com/office/drawing/2014/main" id="{1899638A-17F5-4F09-B0A6-8730234AABA4}"/>
                  </a:ext>
                </a:extLst>
              </p:cNvPr>
              <p:cNvSpPr/>
              <p:nvPr/>
            </p:nvSpPr>
            <p:spPr>
              <a:xfrm>
                <a:off x="7197725" y="1858963"/>
                <a:ext cx="476250" cy="590550"/>
              </a:xfrm>
              <a:custGeom>
                <a:avLst/>
                <a:gdLst>
                  <a:gd name="connsiteX0" fmla="*/ 102394 w 476250"/>
                  <a:gd name="connsiteY0" fmla="*/ 180975 h 590550"/>
                  <a:gd name="connsiteX1" fmla="*/ 133350 w 476250"/>
                  <a:gd name="connsiteY1" fmla="*/ 78582 h 590550"/>
                  <a:gd name="connsiteX2" fmla="*/ 138113 w 476250"/>
                  <a:gd name="connsiteY2" fmla="*/ 57150 h 590550"/>
                  <a:gd name="connsiteX3" fmla="*/ 138113 w 476250"/>
                  <a:gd name="connsiteY3" fmla="*/ 42863 h 590550"/>
                  <a:gd name="connsiteX4" fmla="*/ 133350 w 476250"/>
                  <a:gd name="connsiteY4" fmla="*/ 21432 h 590550"/>
                  <a:gd name="connsiteX5" fmla="*/ 116681 w 476250"/>
                  <a:gd name="connsiteY5" fmla="*/ 0 h 590550"/>
                  <a:gd name="connsiteX6" fmla="*/ 476250 w 476250"/>
                  <a:gd name="connsiteY6" fmla="*/ 30957 h 590550"/>
                  <a:gd name="connsiteX7" fmla="*/ 447675 w 476250"/>
                  <a:gd name="connsiteY7" fmla="*/ 54769 h 590550"/>
                  <a:gd name="connsiteX8" fmla="*/ 426244 w 476250"/>
                  <a:gd name="connsiteY8" fmla="*/ 92869 h 590550"/>
                  <a:gd name="connsiteX9" fmla="*/ 361950 w 476250"/>
                  <a:gd name="connsiteY9" fmla="*/ 221457 h 590550"/>
                  <a:gd name="connsiteX10" fmla="*/ 311944 w 476250"/>
                  <a:gd name="connsiteY10" fmla="*/ 321469 h 590550"/>
                  <a:gd name="connsiteX11" fmla="*/ 259556 w 476250"/>
                  <a:gd name="connsiteY11" fmla="*/ 426244 h 590550"/>
                  <a:gd name="connsiteX12" fmla="*/ 221456 w 476250"/>
                  <a:gd name="connsiteY12" fmla="*/ 500063 h 590550"/>
                  <a:gd name="connsiteX13" fmla="*/ 197644 w 476250"/>
                  <a:gd name="connsiteY13" fmla="*/ 531019 h 590550"/>
                  <a:gd name="connsiteX14" fmla="*/ 166688 w 476250"/>
                  <a:gd name="connsiteY14" fmla="*/ 559594 h 590550"/>
                  <a:gd name="connsiteX15" fmla="*/ 133350 w 476250"/>
                  <a:gd name="connsiteY15" fmla="*/ 578644 h 590550"/>
                  <a:gd name="connsiteX16" fmla="*/ 107156 w 476250"/>
                  <a:gd name="connsiteY16" fmla="*/ 588169 h 590550"/>
                  <a:gd name="connsiteX17" fmla="*/ 83344 w 476250"/>
                  <a:gd name="connsiteY17" fmla="*/ 590550 h 590550"/>
                  <a:gd name="connsiteX18" fmla="*/ 57150 w 476250"/>
                  <a:gd name="connsiteY18" fmla="*/ 583407 h 590550"/>
                  <a:gd name="connsiteX19" fmla="*/ 28575 w 476250"/>
                  <a:gd name="connsiteY19" fmla="*/ 564357 h 590550"/>
                  <a:gd name="connsiteX20" fmla="*/ 14288 w 476250"/>
                  <a:gd name="connsiteY20" fmla="*/ 540544 h 590550"/>
                  <a:gd name="connsiteX21" fmla="*/ 4763 w 476250"/>
                  <a:gd name="connsiteY21" fmla="*/ 507207 h 590550"/>
                  <a:gd name="connsiteX22" fmla="*/ 0 w 476250"/>
                  <a:gd name="connsiteY22" fmla="*/ 476250 h 590550"/>
                  <a:gd name="connsiteX23" fmla="*/ 38100 w 476250"/>
                  <a:gd name="connsiteY23" fmla="*/ 409575 h 590550"/>
                  <a:gd name="connsiteX24" fmla="*/ 64294 w 476250"/>
                  <a:gd name="connsiteY24" fmla="*/ 316707 h 590550"/>
                  <a:gd name="connsiteX25" fmla="*/ 102394 w 476250"/>
                  <a:gd name="connsiteY25" fmla="*/ 18097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0" h="590550">
                    <a:moveTo>
                      <a:pt x="102394" y="180975"/>
                    </a:moveTo>
                    <a:lnTo>
                      <a:pt x="133350" y="78582"/>
                    </a:lnTo>
                    <a:lnTo>
                      <a:pt x="138113" y="57150"/>
                    </a:lnTo>
                    <a:lnTo>
                      <a:pt x="138113" y="42863"/>
                    </a:lnTo>
                    <a:lnTo>
                      <a:pt x="133350" y="21432"/>
                    </a:lnTo>
                    <a:lnTo>
                      <a:pt x="116681" y="0"/>
                    </a:lnTo>
                    <a:lnTo>
                      <a:pt x="476250" y="30957"/>
                    </a:lnTo>
                    <a:lnTo>
                      <a:pt x="447675" y="54769"/>
                    </a:lnTo>
                    <a:lnTo>
                      <a:pt x="426244" y="92869"/>
                    </a:lnTo>
                    <a:lnTo>
                      <a:pt x="361950" y="221457"/>
                    </a:lnTo>
                    <a:lnTo>
                      <a:pt x="311944" y="321469"/>
                    </a:lnTo>
                    <a:lnTo>
                      <a:pt x="259556" y="426244"/>
                    </a:lnTo>
                    <a:lnTo>
                      <a:pt x="221456" y="500063"/>
                    </a:lnTo>
                    <a:lnTo>
                      <a:pt x="197644" y="531019"/>
                    </a:lnTo>
                    <a:lnTo>
                      <a:pt x="166688" y="559594"/>
                    </a:lnTo>
                    <a:lnTo>
                      <a:pt x="133350" y="578644"/>
                    </a:lnTo>
                    <a:lnTo>
                      <a:pt x="107156" y="588169"/>
                    </a:lnTo>
                    <a:lnTo>
                      <a:pt x="83344" y="590550"/>
                    </a:lnTo>
                    <a:lnTo>
                      <a:pt x="57150" y="583407"/>
                    </a:lnTo>
                    <a:lnTo>
                      <a:pt x="28575" y="564357"/>
                    </a:lnTo>
                    <a:lnTo>
                      <a:pt x="14288" y="540544"/>
                    </a:lnTo>
                    <a:lnTo>
                      <a:pt x="4763" y="507207"/>
                    </a:lnTo>
                    <a:lnTo>
                      <a:pt x="0" y="476250"/>
                    </a:lnTo>
                    <a:lnTo>
                      <a:pt x="38100" y="409575"/>
                    </a:lnTo>
                    <a:lnTo>
                      <a:pt x="64294" y="316707"/>
                    </a:lnTo>
                    <a:lnTo>
                      <a:pt x="102394" y="180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6" name="フリーフォーム 26">
                <a:extLst>
                  <a:ext uri="{FF2B5EF4-FFF2-40B4-BE49-F238E27FC236}">
                    <a16:creationId xmlns:a16="http://schemas.microsoft.com/office/drawing/2014/main" id="{594E3F31-7E71-434E-B9E6-43BA355D162B}"/>
                  </a:ext>
                </a:extLst>
              </p:cNvPr>
              <p:cNvSpPr/>
              <p:nvPr/>
            </p:nvSpPr>
            <p:spPr>
              <a:xfrm>
                <a:off x="4494213" y="2179638"/>
                <a:ext cx="2768600" cy="450850"/>
              </a:xfrm>
              <a:custGeom>
                <a:avLst/>
                <a:gdLst>
                  <a:gd name="connsiteX0" fmla="*/ 1473994 w 2767013"/>
                  <a:gd name="connsiteY0" fmla="*/ 100012 h 452437"/>
                  <a:gd name="connsiteX1" fmla="*/ 1883569 w 2767013"/>
                  <a:gd name="connsiteY1" fmla="*/ 66675 h 452437"/>
                  <a:gd name="connsiteX2" fmla="*/ 2055019 w 2767013"/>
                  <a:gd name="connsiteY2" fmla="*/ 47625 h 452437"/>
                  <a:gd name="connsiteX3" fmla="*/ 2293144 w 2767013"/>
                  <a:gd name="connsiteY3" fmla="*/ 28575 h 452437"/>
                  <a:gd name="connsiteX4" fmla="*/ 2566988 w 2767013"/>
                  <a:gd name="connsiteY4" fmla="*/ 7144 h 452437"/>
                  <a:gd name="connsiteX5" fmla="*/ 2645569 w 2767013"/>
                  <a:gd name="connsiteY5" fmla="*/ 0 h 452437"/>
                  <a:gd name="connsiteX6" fmla="*/ 2676525 w 2767013"/>
                  <a:gd name="connsiteY6" fmla="*/ 4762 h 452437"/>
                  <a:gd name="connsiteX7" fmla="*/ 2702719 w 2767013"/>
                  <a:gd name="connsiteY7" fmla="*/ 14287 h 452437"/>
                  <a:gd name="connsiteX8" fmla="*/ 2728913 w 2767013"/>
                  <a:gd name="connsiteY8" fmla="*/ 30956 h 452437"/>
                  <a:gd name="connsiteX9" fmla="*/ 2740819 w 2767013"/>
                  <a:gd name="connsiteY9" fmla="*/ 47625 h 452437"/>
                  <a:gd name="connsiteX10" fmla="*/ 2767013 w 2767013"/>
                  <a:gd name="connsiteY10" fmla="*/ 111919 h 452437"/>
                  <a:gd name="connsiteX11" fmla="*/ 2719388 w 2767013"/>
                  <a:gd name="connsiteY11" fmla="*/ 180975 h 452437"/>
                  <a:gd name="connsiteX12" fmla="*/ 2600325 w 2767013"/>
                  <a:gd name="connsiteY12" fmla="*/ 180975 h 452437"/>
                  <a:gd name="connsiteX13" fmla="*/ 2338388 w 2767013"/>
                  <a:gd name="connsiteY13" fmla="*/ 188119 h 452437"/>
                  <a:gd name="connsiteX14" fmla="*/ 2066925 w 2767013"/>
                  <a:gd name="connsiteY14" fmla="*/ 202406 h 452437"/>
                  <a:gd name="connsiteX15" fmla="*/ 1835944 w 2767013"/>
                  <a:gd name="connsiteY15" fmla="*/ 226219 h 452437"/>
                  <a:gd name="connsiteX16" fmla="*/ 1633538 w 2767013"/>
                  <a:gd name="connsiteY16" fmla="*/ 240506 h 452437"/>
                  <a:gd name="connsiteX17" fmla="*/ 1333500 w 2767013"/>
                  <a:gd name="connsiteY17" fmla="*/ 266700 h 452437"/>
                  <a:gd name="connsiteX18" fmla="*/ 1090613 w 2767013"/>
                  <a:gd name="connsiteY18" fmla="*/ 295275 h 452437"/>
                  <a:gd name="connsiteX19" fmla="*/ 935832 w 2767013"/>
                  <a:gd name="connsiteY19" fmla="*/ 309562 h 452437"/>
                  <a:gd name="connsiteX20" fmla="*/ 726282 w 2767013"/>
                  <a:gd name="connsiteY20" fmla="*/ 342900 h 452437"/>
                  <a:gd name="connsiteX21" fmla="*/ 550069 w 2767013"/>
                  <a:gd name="connsiteY21" fmla="*/ 376237 h 452437"/>
                  <a:gd name="connsiteX22" fmla="*/ 416719 w 2767013"/>
                  <a:gd name="connsiteY22" fmla="*/ 400050 h 452437"/>
                  <a:gd name="connsiteX23" fmla="*/ 266700 w 2767013"/>
                  <a:gd name="connsiteY23" fmla="*/ 426244 h 452437"/>
                  <a:gd name="connsiteX24" fmla="*/ 176213 w 2767013"/>
                  <a:gd name="connsiteY24" fmla="*/ 438150 h 452437"/>
                  <a:gd name="connsiteX25" fmla="*/ 66675 w 2767013"/>
                  <a:gd name="connsiteY25" fmla="*/ 450056 h 452437"/>
                  <a:gd name="connsiteX26" fmla="*/ 0 w 2767013"/>
                  <a:gd name="connsiteY26" fmla="*/ 452437 h 452437"/>
                  <a:gd name="connsiteX27" fmla="*/ 7144 w 2767013"/>
                  <a:gd name="connsiteY27" fmla="*/ 269081 h 452437"/>
                  <a:gd name="connsiteX28" fmla="*/ 140494 w 2767013"/>
                  <a:gd name="connsiteY28" fmla="*/ 269081 h 452437"/>
                  <a:gd name="connsiteX29" fmla="*/ 276225 w 2767013"/>
                  <a:gd name="connsiteY29" fmla="*/ 252412 h 452437"/>
                  <a:gd name="connsiteX30" fmla="*/ 528638 w 2767013"/>
                  <a:gd name="connsiteY30" fmla="*/ 216694 h 452437"/>
                  <a:gd name="connsiteX31" fmla="*/ 945357 w 2767013"/>
                  <a:gd name="connsiteY31" fmla="*/ 154781 h 452437"/>
                  <a:gd name="connsiteX32" fmla="*/ 1123950 w 2767013"/>
                  <a:gd name="connsiteY32" fmla="*/ 135731 h 452437"/>
                  <a:gd name="connsiteX33" fmla="*/ 1473994 w 2767013"/>
                  <a:gd name="connsiteY33" fmla="*/ 100012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67013" h="452437">
                    <a:moveTo>
                      <a:pt x="1473994" y="100012"/>
                    </a:moveTo>
                    <a:lnTo>
                      <a:pt x="1883569" y="66675"/>
                    </a:lnTo>
                    <a:lnTo>
                      <a:pt x="2055019" y="47625"/>
                    </a:lnTo>
                    <a:lnTo>
                      <a:pt x="2293144" y="28575"/>
                    </a:lnTo>
                    <a:lnTo>
                      <a:pt x="2566988" y="7144"/>
                    </a:lnTo>
                    <a:lnTo>
                      <a:pt x="2645569" y="0"/>
                    </a:lnTo>
                    <a:lnTo>
                      <a:pt x="2676525" y="4762"/>
                    </a:lnTo>
                    <a:lnTo>
                      <a:pt x="2702719" y="14287"/>
                    </a:lnTo>
                    <a:lnTo>
                      <a:pt x="2728913" y="30956"/>
                    </a:lnTo>
                    <a:lnTo>
                      <a:pt x="2740819" y="47625"/>
                    </a:lnTo>
                    <a:lnTo>
                      <a:pt x="2767013" y="111919"/>
                    </a:lnTo>
                    <a:lnTo>
                      <a:pt x="2719388" y="180975"/>
                    </a:lnTo>
                    <a:lnTo>
                      <a:pt x="2600325" y="180975"/>
                    </a:lnTo>
                    <a:lnTo>
                      <a:pt x="2338388" y="188119"/>
                    </a:lnTo>
                    <a:lnTo>
                      <a:pt x="2066925" y="202406"/>
                    </a:lnTo>
                    <a:lnTo>
                      <a:pt x="1835944" y="226219"/>
                    </a:lnTo>
                    <a:lnTo>
                      <a:pt x="1633538" y="240506"/>
                    </a:lnTo>
                    <a:lnTo>
                      <a:pt x="1333500" y="266700"/>
                    </a:lnTo>
                    <a:lnTo>
                      <a:pt x="1090613" y="295275"/>
                    </a:lnTo>
                    <a:lnTo>
                      <a:pt x="935832" y="309562"/>
                    </a:lnTo>
                    <a:lnTo>
                      <a:pt x="726282" y="342900"/>
                    </a:lnTo>
                    <a:lnTo>
                      <a:pt x="550069" y="376237"/>
                    </a:lnTo>
                    <a:lnTo>
                      <a:pt x="416719" y="400050"/>
                    </a:lnTo>
                    <a:lnTo>
                      <a:pt x="266700" y="426244"/>
                    </a:lnTo>
                    <a:lnTo>
                      <a:pt x="176213" y="438150"/>
                    </a:lnTo>
                    <a:lnTo>
                      <a:pt x="66675" y="450056"/>
                    </a:lnTo>
                    <a:lnTo>
                      <a:pt x="0" y="452437"/>
                    </a:lnTo>
                    <a:lnTo>
                      <a:pt x="7144" y="269081"/>
                    </a:lnTo>
                    <a:lnTo>
                      <a:pt x="140494" y="269081"/>
                    </a:lnTo>
                    <a:lnTo>
                      <a:pt x="276225" y="252412"/>
                    </a:lnTo>
                    <a:lnTo>
                      <a:pt x="528638" y="216694"/>
                    </a:lnTo>
                    <a:lnTo>
                      <a:pt x="945357" y="154781"/>
                    </a:lnTo>
                    <a:lnTo>
                      <a:pt x="1123950" y="135731"/>
                    </a:lnTo>
                    <a:lnTo>
                      <a:pt x="1473994" y="1000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7" name="フリーフォーム 27">
                <a:extLst>
                  <a:ext uri="{FF2B5EF4-FFF2-40B4-BE49-F238E27FC236}">
                    <a16:creationId xmlns:a16="http://schemas.microsoft.com/office/drawing/2014/main" id="{072925C1-556D-4ED3-9A0D-29B0C10D5C11}"/>
                  </a:ext>
                </a:extLst>
              </p:cNvPr>
              <p:cNvSpPr/>
              <p:nvPr/>
            </p:nvSpPr>
            <p:spPr>
              <a:xfrm>
                <a:off x="4073526" y="2335214"/>
                <a:ext cx="504825" cy="835025"/>
              </a:xfrm>
              <a:custGeom>
                <a:avLst/>
                <a:gdLst>
                  <a:gd name="connsiteX0" fmla="*/ 442913 w 504825"/>
                  <a:gd name="connsiteY0" fmla="*/ 423863 h 833438"/>
                  <a:gd name="connsiteX1" fmla="*/ 485775 w 504825"/>
                  <a:gd name="connsiteY1" fmla="*/ 302419 h 833438"/>
                  <a:gd name="connsiteX2" fmla="*/ 490538 w 504825"/>
                  <a:gd name="connsiteY2" fmla="*/ 285750 h 833438"/>
                  <a:gd name="connsiteX3" fmla="*/ 504825 w 504825"/>
                  <a:gd name="connsiteY3" fmla="*/ 119063 h 833438"/>
                  <a:gd name="connsiteX4" fmla="*/ 442913 w 504825"/>
                  <a:gd name="connsiteY4" fmla="*/ 80963 h 833438"/>
                  <a:gd name="connsiteX5" fmla="*/ 385763 w 504825"/>
                  <a:gd name="connsiteY5" fmla="*/ 50007 h 833438"/>
                  <a:gd name="connsiteX6" fmla="*/ 323850 w 504825"/>
                  <a:gd name="connsiteY6" fmla="*/ 21432 h 833438"/>
                  <a:gd name="connsiteX7" fmla="*/ 283369 w 504825"/>
                  <a:gd name="connsiteY7" fmla="*/ 7144 h 833438"/>
                  <a:gd name="connsiteX8" fmla="*/ 250031 w 504825"/>
                  <a:gd name="connsiteY8" fmla="*/ 0 h 833438"/>
                  <a:gd name="connsiteX9" fmla="*/ 230981 w 504825"/>
                  <a:gd name="connsiteY9" fmla="*/ 0 h 833438"/>
                  <a:gd name="connsiteX10" fmla="*/ 202406 w 504825"/>
                  <a:gd name="connsiteY10" fmla="*/ 2382 h 833438"/>
                  <a:gd name="connsiteX11" fmla="*/ 192881 w 504825"/>
                  <a:gd name="connsiteY11" fmla="*/ 7144 h 833438"/>
                  <a:gd name="connsiteX12" fmla="*/ 185738 w 504825"/>
                  <a:gd name="connsiteY12" fmla="*/ 19050 h 833438"/>
                  <a:gd name="connsiteX13" fmla="*/ 185738 w 504825"/>
                  <a:gd name="connsiteY13" fmla="*/ 30957 h 833438"/>
                  <a:gd name="connsiteX14" fmla="*/ 197644 w 504825"/>
                  <a:gd name="connsiteY14" fmla="*/ 45244 h 833438"/>
                  <a:gd name="connsiteX15" fmla="*/ 214313 w 504825"/>
                  <a:gd name="connsiteY15" fmla="*/ 64294 h 833438"/>
                  <a:gd name="connsiteX16" fmla="*/ 230981 w 504825"/>
                  <a:gd name="connsiteY16" fmla="*/ 95250 h 833438"/>
                  <a:gd name="connsiteX17" fmla="*/ 242888 w 504825"/>
                  <a:gd name="connsiteY17" fmla="*/ 123825 h 833438"/>
                  <a:gd name="connsiteX18" fmla="*/ 252413 w 504825"/>
                  <a:gd name="connsiteY18" fmla="*/ 152400 h 833438"/>
                  <a:gd name="connsiteX19" fmla="*/ 259556 w 504825"/>
                  <a:gd name="connsiteY19" fmla="*/ 188119 h 833438"/>
                  <a:gd name="connsiteX20" fmla="*/ 264319 w 504825"/>
                  <a:gd name="connsiteY20" fmla="*/ 214313 h 833438"/>
                  <a:gd name="connsiteX21" fmla="*/ 266700 w 504825"/>
                  <a:gd name="connsiteY21" fmla="*/ 250032 h 833438"/>
                  <a:gd name="connsiteX22" fmla="*/ 264319 w 504825"/>
                  <a:gd name="connsiteY22" fmla="*/ 297657 h 833438"/>
                  <a:gd name="connsiteX23" fmla="*/ 257175 w 504825"/>
                  <a:gd name="connsiteY23" fmla="*/ 352425 h 833438"/>
                  <a:gd name="connsiteX24" fmla="*/ 240506 w 504825"/>
                  <a:gd name="connsiteY24" fmla="*/ 423863 h 833438"/>
                  <a:gd name="connsiteX25" fmla="*/ 202406 w 504825"/>
                  <a:gd name="connsiteY25" fmla="*/ 509588 h 833438"/>
                  <a:gd name="connsiteX26" fmla="*/ 171450 w 504825"/>
                  <a:gd name="connsiteY26" fmla="*/ 571500 h 833438"/>
                  <a:gd name="connsiteX27" fmla="*/ 128588 w 504825"/>
                  <a:gd name="connsiteY27" fmla="*/ 635794 h 833438"/>
                  <a:gd name="connsiteX28" fmla="*/ 97631 w 504825"/>
                  <a:gd name="connsiteY28" fmla="*/ 681038 h 833438"/>
                  <a:gd name="connsiteX29" fmla="*/ 61913 w 504825"/>
                  <a:gd name="connsiteY29" fmla="*/ 723900 h 833438"/>
                  <a:gd name="connsiteX30" fmla="*/ 30956 w 504825"/>
                  <a:gd name="connsiteY30" fmla="*/ 750094 h 833438"/>
                  <a:gd name="connsiteX31" fmla="*/ 16669 w 504825"/>
                  <a:gd name="connsiteY31" fmla="*/ 764382 h 833438"/>
                  <a:gd name="connsiteX32" fmla="*/ 7144 w 504825"/>
                  <a:gd name="connsiteY32" fmla="*/ 788194 h 833438"/>
                  <a:gd name="connsiteX33" fmla="*/ 0 w 504825"/>
                  <a:gd name="connsiteY33" fmla="*/ 833438 h 833438"/>
                  <a:gd name="connsiteX34" fmla="*/ 342900 w 504825"/>
                  <a:gd name="connsiteY34" fmla="*/ 726282 h 833438"/>
                  <a:gd name="connsiteX35" fmla="*/ 392906 w 504825"/>
                  <a:gd name="connsiteY35" fmla="*/ 578644 h 833438"/>
                  <a:gd name="connsiteX36" fmla="*/ 442913 w 504825"/>
                  <a:gd name="connsiteY36" fmla="*/ 423863 h 83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4825" h="833438">
                    <a:moveTo>
                      <a:pt x="442913" y="423863"/>
                    </a:moveTo>
                    <a:lnTo>
                      <a:pt x="485775" y="302419"/>
                    </a:lnTo>
                    <a:lnTo>
                      <a:pt x="490538" y="285750"/>
                    </a:lnTo>
                    <a:lnTo>
                      <a:pt x="504825" y="119063"/>
                    </a:lnTo>
                    <a:lnTo>
                      <a:pt x="442913" y="80963"/>
                    </a:lnTo>
                    <a:lnTo>
                      <a:pt x="385763" y="50007"/>
                    </a:lnTo>
                    <a:lnTo>
                      <a:pt x="323850" y="21432"/>
                    </a:lnTo>
                    <a:lnTo>
                      <a:pt x="283369" y="7144"/>
                    </a:lnTo>
                    <a:lnTo>
                      <a:pt x="250031" y="0"/>
                    </a:lnTo>
                    <a:lnTo>
                      <a:pt x="230981" y="0"/>
                    </a:lnTo>
                    <a:lnTo>
                      <a:pt x="202406" y="2382"/>
                    </a:lnTo>
                    <a:lnTo>
                      <a:pt x="192881" y="7144"/>
                    </a:lnTo>
                    <a:lnTo>
                      <a:pt x="185738" y="19050"/>
                    </a:lnTo>
                    <a:lnTo>
                      <a:pt x="185738" y="30957"/>
                    </a:lnTo>
                    <a:lnTo>
                      <a:pt x="197644" y="45244"/>
                    </a:lnTo>
                    <a:lnTo>
                      <a:pt x="214313" y="64294"/>
                    </a:lnTo>
                    <a:lnTo>
                      <a:pt x="230981" y="95250"/>
                    </a:lnTo>
                    <a:lnTo>
                      <a:pt x="242888" y="123825"/>
                    </a:lnTo>
                    <a:lnTo>
                      <a:pt x="252413" y="152400"/>
                    </a:lnTo>
                    <a:lnTo>
                      <a:pt x="259556" y="188119"/>
                    </a:lnTo>
                    <a:lnTo>
                      <a:pt x="264319" y="214313"/>
                    </a:lnTo>
                    <a:lnTo>
                      <a:pt x="266700" y="250032"/>
                    </a:lnTo>
                    <a:lnTo>
                      <a:pt x="264319" y="297657"/>
                    </a:lnTo>
                    <a:lnTo>
                      <a:pt x="257175" y="352425"/>
                    </a:lnTo>
                    <a:lnTo>
                      <a:pt x="240506" y="423863"/>
                    </a:lnTo>
                    <a:lnTo>
                      <a:pt x="202406" y="509588"/>
                    </a:lnTo>
                    <a:lnTo>
                      <a:pt x="171450" y="571500"/>
                    </a:lnTo>
                    <a:lnTo>
                      <a:pt x="128588" y="635794"/>
                    </a:lnTo>
                    <a:lnTo>
                      <a:pt x="97631" y="681038"/>
                    </a:lnTo>
                    <a:lnTo>
                      <a:pt x="61913" y="723900"/>
                    </a:lnTo>
                    <a:lnTo>
                      <a:pt x="30956" y="750094"/>
                    </a:lnTo>
                    <a:lnTo>
                      <a:pt x="16669" y="764382"/>
                    </a:lnTo>
                    <a:lnTo>
                      <a:pt x="7144" y="788194"/>
                    </a:lnTo>
                    <a:lnTo>
                      <a:pt x="0" y="833438"/>
                    </a:lnTo>
                    <a:lnTo>
                      <a:pt x="342900" y="726282"/>
                    </a:lnTo>
                    <a:lnTo>
                      <a:pt x="392906" y="578644"/>
                    </a:lnTo>
                    <a:lnTo>
                      <a:pt x="442913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8" name="フリーフォーム 28">
                <a:extLst>
                  <a:ext uri="{FF2B5EF4-FFF2-40B4-BE49-F238E27FC236}">
                    <a16:creationId xmlns:a16="http://schemas.microsoft.com/office/drawing/2014/main" id="{F3975615-976E-42E5-86DD-9942CDAF3381}"/>
                  </a:ext>
                </a:extLst>
              </p:cNvPr>
              <p:cNvSpPr/>
              <p:nvPr/>
            </p:nvSpPr>
            <p:spPr>
              <a:xfrm>
                <a:off x="4071939" y="2647950"/>
                <a:ext cx="4130675" cy="774700"/>
              </a:xfrm>
              <a:custGeom>
                <a:avLst/>
                <a:gdLst>
                  <a:gd name="connsiteX0" fmla="*/ 1046971 w 4130096"/>
                  <a:gd name="connsiteY0" fmla="*/ 445302 h 775030"/>
                  <a:gd name="connsiteX1" fmla="*/ 805624 w 4130096"/>
                  <a:gd name="connsiteY1" fmla="*/ 486093 h 775030"/>
                  <a:gd name="connsiteX2" fmla="*/ 581273 w 4130096"/>
                  <a:gd name="connsiteY2" fmla="*/ 526885 h 775030"/>
                  <a:gd name="connsiteX3" fmla="*/ 499691 w 4130096"/>
                  <a:gd name="connsiteY3" fmla="*/ 543881 h 775030"/>
                  <a:gd name="connsiteX4" fmla="*/ 424907 w 4130096"/>
                  <a:gd name="connsiteY4" fmla="*/ 574474 h 775030"/>
                  <a:gd name="connsiteX5" fmla="*/ 350123 w 4130096"/>
                  <a:gd name="connsiteY5" fmla="*/ 605067 h 775030"/>
                  <a:gd name="connsiteX6" fmla="*/ 251545 w 4130096"/>
                  <a:gd name="connsiteY6" fmla="*/ 652657 h 775030"/>
                  <a:gd name="connsiteX7" fmla="*/ 166563 w 4130096"/>
                  <a:gd name="connsiteY7" fmla="*/ 700247 h 775030"/>
                  <a:gd name="connsiteX8" fmla="*/ 71384 w 4130096"/>
                  <a:gd name="connsiteY8" fmla="*/ 754635 h 775030"/>
                  <a:gd name="connsiteX9" fmla="*/ 37392 w 4130096"/>
                  <a:gd name="connsiteY9" fmla="*/ 775030 h 775030"/>
                  <a:gd name="connsiteX10" fmla="*/ 37392 w 4130096"/>
                  <a:gd name="connsiteY10" fmla="*/ 775030 h 775030"/>
                  <a:gd name="connsiteX11" fmla="*/ 20395 w 4130096"/>
                  <a:gd name="connsiteY11" fmla="*/ 771631 h 775030"/>
                  <a:gd name="connsiteX12" fmla="*/ 13597 w 4130096"/>
                  <a:gd name="connsiteY12" fmla="*/ 754635 h 775030"/>
                  <a:gd name="connsiteX13" fmla="*/ 3399 w 4130096"/>
                  <a:gd name="connsiteY13" fmla="*/ 703646 h 775030"/>
                  <a:gd name="connsiteX14" fmla="*/ 0 w 4130096"/>
                  <a:gd name="connsiteY14" fmla="*/ 628862 h 775030"/>
                  <a:gd name="connsiteX15" fmla="*/ 0 w 4130096"/>
                  <a:gd name="connsiteY15" fmla="*/ 554079 h 775030"/>
                  <a:gd name="connsiteX16" fmla="*/ 3399 w 4130096"/>
                  <a:gd name="connsiteY16" fmla="*/ 513288 h 775030"/>
                  <a:gd name="connsiteX17" fmla="*/ 10198 w 4130096"/>
                  <a:gd name="connsiteY17" fmla="*/ 475896 h 775030"/>
                  <a:gd name="connsiteX18" fmla="*/ 346724 w 4130096"/>
                  <a:gd name="connsiteY18" fmla="*/ 380717 h 775030"/>
                  <a:gd name="connsiteX19" fmla="*/ 533683 w 4130096"/>
                  <a:gd name="connsiteY19" fmla="*/ 343325 h 775030"/>
                  <a:gd name="connsiteX20" fmla="*/ 700247 w 4130096"/>
                  <a:gd name="connsiteY20" fmla="*/ 309332 h 775030"/>
                  <a:gd name="connsiteX21" fmla="*/ 948392 w 4130096"/>
                  <a:gd name="connsiteY21" fmla="*/ 261743 h 775030"/>
                  <a:gd name="connsiteX22" fmla="*/ 1162546 w 4130096"/>
                  <a:gd name="connsiteY22" fmla="*/ 227750 h 775030"/>
                  <a:gd name="connsiteX23" fmla="*/ 1339307 w 4130096"/>
                  <a:gd name="connsiteY23" fmla="*/ 200556 h 775030"/>
                  <a:gd name="connsiteX24" fmla="*/ 1628244 w 4130096"/>
                  <a:gd name="connsiteY24" fmla="*/ 166563 h 775030"/>
                  <a:gd name="connsiteX25" fmla="*/ 1937576 w 4130096"/>
                  <a:gd name="connsiteY25" fmla="*/ 139369 h 775030"/>
                  <a:gd name="connsiteX26" fmla="*/ 2243509 w 4130096"/>
                  <a:gd name="connsiteY26" fmla="*/ 115575 h 775030"/>
                  <a:gd name="connsiteX27" fmla="*/ 2304696 w 4130096"/>
                  <a:gd name="connsiteY27" fmla="*/ 108776 h 775030"/>
                  <a:gd name="connsiteX28" fmla="*/ 2491655 w 4130096"/>
                  <a:gd name="connsiteY28" fmla="*/ 91780 h 775030"/>
                  <a:gd name="connsiteX29" fmla="*/ 2787390 w 4130096"/>
                  <a:gd name="connsiteY29" fmla="*/ 81582 h 775030"/>
                  <a:gd name="connsiteX30" fmla="*/ 3015140 w 4130096"/>
                  <a:gd name="connsiteY30" fmla="*/ 71384 h 775030"/>
                  <a:gd name="connsiteX31" fmla="*/ 3164708 w 4130096"/>
                  <a:gd name="connsiteY31" fmla="*/ 61186 h 775030"/>
                  <a:gd name="connsiteX32" fmla="*/ 3317674 w 4130096"/>
                  <a:gd name="connsiteY32" fmla="*/ 54388 h 775030"/>
                  <a:gd name="connsiteX33" fmla="*/ 3440047 w 4130096"/>
                  <a:gd name="connsiteY33" fmla="*/ 47589 h 775030"/>
                  <a:gd name="connsiteX34" fmla="*/ 3555622 w 4130096"/>
                  <a:gd name="connsiteY34" fmla="*/ 44190 h 775030"/>
                  <a:gd name="connsiteX35" fmla="*/ 3623607 w 4130096"/>
                  <a:gd name="connsiteY35" fmla="*/ 37392 h 775030"/>
                  <a:gd name="connsiteX36" fmla="*/ 3708589 w 4130096"/>
                  <a:gd name="connsiteY36" fmla="*/ 20395 h 775030"/>
                  <a:gd name="connsiteX37" fmla="*/ 3779973 w 4130096"/>
                  <a:gd name="connsiteY37" fmla="*/ 3399 h 775030"/>
                  <a:gd name="connsiteX38" fmla="*/ 3810566 w 4130096"/>
                  <a:gd name="connsiteY38" fmla="*/ 0 h 775030"/>
                  <a:gd name="connsiteX39" fmla="*/ 3841160 w 4130096"/>
                  <a:gd name="connsiteY39" fmla="*/ 10198 h 775030"/>
                  <a:gd name="connsiteX40" fmla="*/ 3881951 w 4130096"/>
                  <a:gd name="connsiteY40" fmla="*/ 30593 h 775030"/>
                  <a:gd name="connsiteX41" fmla="*/ 3922742 w 4130096"/>
                  <a:gd name="connsiteY41" fmla="*/ 57787 h 775030"/>
                  <a:gd name="connsiteX42" fmla="*/ 3990727 w 4130096"/>
                  <a:gd name="connsiteY42" fmla="*/ 118974 h 775030"/>
                  <a:gd name="connsiteX43" fmla="*/ 4062111 w 4130096"/>
                  <a:gd name="connsiteY43" fmla="*/ 190358 h 775030"/>
                  <a:gd name="connsiteX44" fmla="*/ 4109701 w 4130096"/>
                  <a:gd name="connsiteY44" fmla="*/ 248146 h 775030"/>
                  <a:gd name="connsiteX45" fmla="*/ 4126697 w 4130096"/>
                  <a:gd name="connsiteY45" fmla="*/ 271940 h 775030"/>
                  <a:gd name="connsiteX46" fmla="*/ 4130096 w 4130096"/>
                  <a:gd name="connsiteY46" fmla="*/ 292336 h 775030"/>
                  <a:gd name="connsiteX47" fmla="*/ 4130096 w 4130096"/>
                  <a:gd name="connsiteY47" fmla="*/ 312731 h 775030"/>
                  <a:gd name="connsiteX48" fmla="*/ 4113100 w 4130096"/>
                  <a:gd name="connsiteY48" fmla="*/ 333127 h 775030"/>
                  <a:gd name="connsiteX49" fmla="*/ 4058712 w 4130096"/>
                  <a:gd name="connsiteY49" fmla="*/ 360321 h 775030"/>
                  <a:gd name="connsiteX50" fmla="*/ 3987328 w 4130096"/>
                  <a:gd name="connsiteY50" fmla="*/ 384116 h 775030"/>
                  <a:gd name="connsiteX51" fmla="*/ 3715387 w 4130096"/>
                  <a:gd name="connsiteY51" fmla="*/ 261743 h 775030"/>
                  <a:gd name="connsiteX52" fmla="*/ 3674596 w 4130096"/>
                  <a:gd name="connsiteY52" fmla="*/ 251545 h 775030"/>
                  <a:gd name="connsiteX53" fmla="*/ 3565820 w 4130096"/>
                  <a:gd name="connsiteY53" fmla="*/ 251545 h 775030"/>
                  <a:gd name="connsiteX54" fmla="*/ 3293879 w 4130096"/>
                  <a:gd name="connsiteY54" fmla="*/ 254944 h 775030"/>
                  <a:gd name="connsiteX55" fmla="*/ 3021939 w 4130096"/>
                  <a:gd name="connsiteY55" fmla="*/ 261743 h 775030"/>
                  <a:gd name="connsiteX56" fmla="*/ 2624226 w 4130096"/>
                  <a:gd name="connsiteY56" fmla="*/ 268541 h 775030"/>
                  <a:gd name="connsiteX57" fmla="*/ 2474659 w 4130096"/>
                  <a:gd name="connsiteY57" fmla="*/ 271940 h 775030"/>
                  <a:gd name="connsiteX58" fmla="*/ 2260505 w 4130096"/>
                  <a:gd name="connsiteY58" fmla="*/ 295735 h 775030"/>
                  <a:gd name="connsiteX59" fmla="*/ 2121136 w 4130096"/>
                  <a:gd name="connsiteY59" fmla="*/ 302534 h 775030"/>
                  <a:gd name="connsiteX60" fmla="*/ 1883188 w 4130096"/>
                  <a:gd name="connsiteY60" fmla="*/ 326328 h 775030"/>
                  <a:gd name="connsiteX61" fmla="*/ 1635042 w 4130096"/>
                  <a:gd name="connsiteY61" fmla="*/ 356922 h 775030"/>
                  <a:gd name="connsiteX62" fmla="*/ 1475277 w 4130096"/>
                  <a:gd name="connsiteY62" fmla="*/ 384116 h 775030"/>
                  <a:gd name="connsiteX63" fmla="*/ 1264523 w 4130096"/>
                  <a:gd name="connsiteY63" fmla="*/ 407911 h 775030"/>
                  <a:gd name="connsiteX64" fmla="*/ 1046971 w 4130096"/>
                  <a:gd name="connsiteY64" fmla="*/ 445302 h 77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30096" h="775030">
                    <a:moveTo>
                      <a:pt x="1046971" y="445302"/>
                    </a:moveTo>
                    <a:lnTo>
                      <a:pt x="805624" y="486093"/>
                    </a:lnTo>
                    <a:lnTo>
                      <a:pt x="581273" y="526885"/>
                    </a:lnTo>
                    <a:lnTo>
                      <a:pt x="499691" y="543881"/>
                    </a:lnTo>
                    <a:lnTo>
                      <a:pt x="424907" y="574474"/>
                    </a:lnTo>
                    <a:lnTo>
                      <a:pt x="350123" y="605067"/>
                    </a:lnTo>
                    <a:lnTo>
                      <a:pt x="251545" y="652657"/>
                    </a:lnTo>
                    <a:lnTo>
                      <a:pt x="166563" y="700247"/>
                    </a:lnTo>
                    <a:lnTo>
                      <a:pt x="71384" y="754635"/>
                    </a:lnTo>
                    <a:lnTo>
                      <a:pt x="37392" y="775030"/>
                    </a:lnTo>
                    <a:lnTo>
                      <a:pt x="37392" y="775030"/>
                    </a:lnTo>
                    <a:lnTo>
                      <a:pt x="20395" y="771631"/>
                    </a:lnTo>
                    <a:lnTo>
                      <a:pt x="13597" y="754635"/>
                    </a:lnTo>
                    <a:lnTo>
                      <a:pt x="3399" y="703646"/>
                    </a:lnTo>
                    <a:lnTo>
                      <a:pt x="0" y="628862"/>
                    </a:lnTo>
                    <a:lnTo>
                      <a:pt x="0" y="554079"/>
                    </a:lnTo>
                    <a:lnTo>
                      <a:pt x="3399" y="513288"/>
                    </a:lnTo>
                    <a:lnTo>
                      <a:pt x="10198" y="475896"/>
                    </a:lnTo>
                    <a:lnTo>
                      <a:pt x="346724" y="380717"/>
                    </a:lnTo>
                    <a:lnTo>
                      <a:pt x="533683" y="343325"/>
                    </a:lnTo>
                    <a:lnTo>
                      <a:pt x="700247" y="309332"/>
                    </a:lnTo>
                    <a:lnTo>
                      <a:pt x="948392" y="261743"/>
                    </a:lnTo>
                    <a:lnTo>
                      <a:pt x="1162546" y="227750"/>
                    </a:lnTo>
                    <a:lnTo>
                      <a:pt x="1339307" y="200556"/>
                    </a:lnTo>
                    <a:lnTo>
                      <a:pt x="1628244" y="166563"/>
                    </a:lnTo>
                    <a:lnTo>
                      <a:pt x="1937576" y="139369"/>
                    </a:lnTo>
                    <a:lnTo>
                      <a:pt x="2243509" y="115575"/>
                    </a:lnTo>
                    <a:lnTo>
                      <a:pt x="2304696" y="108776"/>
                    </a:lnTo>
                    <a:lnTo>
                      <a:pt x="2491655" y="91780"/>
                    </a:lnTo>
                    <a:lnTo>
                      <a:pt x="2787390" y="81582"/>
                    </a:lnTo>
                    <a:lnTo>
                      <a:pt x="3015140" y="71384"/>
                    </a:lnTo>
                    <a:lnTo>
                      <a:pt x="3164708" y="61186"/>
                    </a:lnTo>
                    <a:lnTo>
                      <a:pt x="3317674" y="54388"/>
                    </a:lnTo>
                    <a:lnTo>
                      <a:pt x="3440047" y="47589"/>
                    </a:lnTo>
                    <a:lnTo>
                      <a:pt x="3555622" y="44190"/>
                    </a:lnTo>
                    <a:lnTo>
                      <a:pt x="3623607" y="37392"/>
                    </a:lnTo>
                    <a:lnTo>
                      <a:pt x="3708589" y="20395"/>
                    </a:lnTo>
                    <a:lnTo>
                      <a:pt x="3779973" y="3399"/>
                    </a:lnTo>
                    <a:lnTo>
                      <a:pt x="3810566" y="0"/>
                    </a:lnTo>
                    <a:lnTo>
                      <a:pt x="3841160" y="10198"/>
                    </a:lnTo>
                    <a:lnTo>
                      <a:pt x="3881951" y="30593"/>
                    </a:lnTo>
                    <a:lnTo>
                      <a:pt x="3922742" y="57787"/>
                    </a:lnTo>
                    <a:lnTo>
                      <a:pt x="3990727" y="118974"/>
                    </a:lnTo>
                    <a:lnTo>
                      <a:pt x="4062111" y="190358"/>
                    </a:lnTo>
                    <a:lnTo>
                      <a:pt x="4109701" y="248146"/>
                    </a:lnTo>
                    <a:lnTo>
                      <a:pt x="4126697" y="271940"/>
                    </a:lnTo>
                    <a:lnTo>
                      <a:pt x="4130096" y="292336"/>
                    </a:lnTo>
                    <a:lnTo>
                      <a:pt x="4130096" y="312731"/>
                    </a:lnTo>
                    <a:lnTo>
                      <a:pt x="4113100" y="333127"/>
                    </a:lnTo>
                    <a:lnTo>
                      <a:pt x="4058712" y="360321"/>
                    </a:lnTo>
                    <a:lnTo>
                      <a:pt x="3987328" y="384116"/>
                    </a:lnTo>
                    <a:lnTo>
                      <a:pt x="3715387" y="261743"/>
                    </a:lnTo>
                    <a:lnTo>
                      <a:pt x="3674596" y="251545"/>
                    </a:lnTo>
                    <a:lnTo>
                      <a:pt x="3565820" y="251545"/>
                    </a:lnTo>
                    <a:lnTo>
                      <a:pt x="3293879" y="254944"/>
                    </a:lnTo>
                    <a:lnTo>
                      <a:pt x="3021939" y="261743"/>
                    </a:lnTo>
                    <a:lnTo>
                      <a:pt x="2624226" y="268541"/>
                    </a:lnTo>
                    <a:lnTo>
                      <a:pt x="2474659" y="271940"/>
                    </a:lnTo>
                    <a:lnTo>
                      <a:pt x="2260505" y="295735"/>
                    </a:lnTo>
                    <a:lnTo>
                      <a:pt x="2121136" y="302534"/>
                    </a:lnTo>
                    <a:lnTo>
                      <a:pt x="1883188" y="326328"/>
                    </a:lnTo>
                    <a:lnTo>
                      <a:pt x="1635042" y="356922"/>
                    </a:lnTo>
                    <a:lnTo>
                      <a:pt x="1475277" y="384116"/>
                    </a:lnTo>
                    <a:lnTo>
                      <a:pt x="1264523" y="407911"/>
                    </a:lnTo>
                    <a:lnTo>
                      <a:pt x="1046971" y="4453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9" name="フリーフォーム 38">
                <a:extLst>
                  <a:ext uri="{FF2B5EF4-FFF2-40B4-BE49-F238E27FC236}">
                    <a16:creationId xmlns:a16="http://schemas.microsoft.com/office/drawing/2014/main" id="{B75BF9A1-2B82-4C5C-A782-1D007807F862}"/>
                  </a:ext>
                </a:extLst>
              </p:cNvPr>
              <p:cNvSpPr/>
              <p:nvPr/>
            </p:nvSpPr>
            <p:spPr>
              <a:xfrm>
                <a:off x="7151688" y="3300413"/>
                <a:ext cx="425450" cy="366712"/>
              </a:xfrm>
              <a:custGeom>
                <a:avLst/>
                <a:gdLst>
                  <a:gd name="connsiteX0" fmla="*/ 126206 w 426244"/>
                  <a:gd name="connsiteY0" fmla="*/ 16668 h 366712"/>
                  <a:gd name="connsiteX1" fmla="*/ 280987 w 426244"/>
                  <a:gd name="connsiteY1" fmla="*/ 40481 h 366712"/>
                  <a:gd name="connsiteX2" fmla="*/ 328612 w 426244"/>
                  <a:gd name="connsiteY2" fmla="*/ 47625 h 366712"/>
                  <a:gd name="connsiteX3" fmla="*/ 361950 w 426244"/>
                  <a:gd name="connsiteY3" fmla="*/ 52387 h 366712"/>
                  <a:gd name="connsiteX4" fmla="*/ 383381 w 426244"/>
                  <a:gd name="connsiteY4" fmla="*/ 47625 h 366712"/>
                  <a:gd name="connsiteX5" fmla="*/ 426244 w 426244"/>
                  <a:gd name="connsiteY5" fmla="*/ 30956 h 366712"/>
                  <a:gd name="connsiteX6" fmla="*/ 300037 w 426244"/>
                  <a:gd name="connsiteY6" fmla="*/ 366712 h 366712"/>
                  <a:gd name="connsiteX7" fmla="*/ 285750 w 426244"/>
                  <a:gd name="connsiteY7" fmla="*/ 345281 h 366712"/>
                  <a:gd name="connsiteX8" fmla="*/ 278606 w 426244"/>
                  <a:gd name="connsiteY8" fmla="*/ 319087 h 366712"/>
                  <a:gd name="connsiteX9" fmla="*/ 276225 w 426244"/>
                  <a:gd name="connsiteY9" fmla="*/ 304800 h 366712"/>
                  <a:gd name="connsiteX10" fmla="*/ 264319 w 426244"/>
                  <a:gd name="connsiteY10" fmla="*/ 276225 h 366712"/>
                  <a:gd name="connsiteX11" fmla="*/ 242887 w 426244"/>
                  <a:gd name="connsiteY11" fmla="*/ 242887 h 366712"/>
                  <a:gd name="connsiteX12" fmla="*/ 209550 w 426244"/>
                  <a:gd name="connsiteY12" fmla="*/ 197643 h 366712"/>
                  <a:gd name="connsiteX13" fmla="*/ 178594 w 426244"/>
                  <a:gd name="connsiteY13" fmla="*/ 164306 h 366712"/>
                  <a:gd name="connsiteX14" fmla="*/ 147637 w 426244"/>
                  <a:gd name="connsiteY14" fmla="*/ 133350 h 366712"/>
                  <a:gd name="connsiteX15" fmla="*/ 95250 w 426244"/>
                  <a:gd name="connsiteY15" fmla="*/ 95250 h 366712"/>
                  <a:gd name="connsiteX16" fmla="*/ 30956 w 426244"/>
                  <a:gd name="connsiteY16" fmla="*/ 54768 h 366712"/>
                  <a:gd name="connsiteX17" fmla="*/ 9525 w 426244"/>
                  <a:gd name="connsiteY17" fmla="*/ 40481 h 366712"/>
                  <a:gd name="connsiteX18" fmla="*/ 0 w 426244"/>
                  <a:gd name="connsiteY18" fmla="*/ 26193 h 366712"/>
                  <a:gd name="connsiteX19" fmla="*/ 0 w 426244"/>
                  <a:gd name="connsiteY19" fmla="*/ 14287 h 366712"/>
                  <a:gd name="connsiteX20" fmla="*/ 4762 w 426244"/>
                  <a:gd name="connsiteY20" fmla="*/ 4762 h 366712"/>
                  <a:gd name="connsiteX21" fmla="*/ 16669 w 426244"/>
                  <a:gd name="connsiteY21" fmla="*/ 0 h 366712"/>
                  <a:gd name="connsiteX22" fmla="*/ 45244 w 426244"/>
                  <a:gd name="connsiteY22" fmla="*/ 2381 h 366712"/>
                  <a:gd name="connsiteX23" fmla="*/ 126206 w 426244"/>
                  <a:gd name="connsiteY23" fmla="*/ 16668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244" h="366712">
                    <a:moveTo>
                      <a:pt x="126206" y="16668"/>
                    </a:moveTo>
                    <a:lnTo>
                      <a:pt x="280987" y="40481"/>
                    </a:lnTo>
                    <a:lnTo>
                      <a:pt x="328612" y="47625"/>
                    </a:lnTo>
                    <a:lnTo>
                      <a:pt x="361950" y="52387"/>
                    </a:lnTo>
                    <a:lnTo>
                      <a:pt x="383381" y="47625"/>
                    </a:lnTo>
                    <a:lnTo>
                      <a:pt x="426244" y="30956"/>
                    </a:lnTo>
                    <a:lnTo>
                      <a:pt x="300037" y="366712"/>
                    </a:lnTo>
                    <a:lnTo>
                      <a:pt x="285750" y="345281"/>
                    </a:lnTo>
                    <a:lnTo>
                      <a:pt x="278606" y="319087"/>
                    </a:lnTo>
                    <a:lnTo>
                      <a:pt x="276225" y="304800"/>
                    </a:lnTo>
                    <a:lnTo>
                      <a:pt x="264319" y="276225"/>
                    </a:lnTo>
                    <a:lnTo>
                      <a:pt x="242887" y="242887"/>
                    </a:lnTo>
                    <a:lnTo>
                      <a:pt x="209550" y="197643"/>
                    </a:lnTo>
                    <a:lnTo>
                      <a:pt x="178594" y="164306"/>
                    </a:lnTo>
                    <a:lnTo>
                      <a:pt x="147637" y="133350"/>
                    </a:lnTo>
                    <a:lnTo>
                      <a:pt x="95250" y="95250"/>
                    </a:lnTo>
                    <a:lnTo>
                      <a:pt x="30956" y="54768"/>
                    </a:lnTo>
                    <a:lnTo>
                      <a:pt x="9525" y="40481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6669" y="0"/>
                    </a:lnTo>
                    <a:lnTo>
                      <a:pt x="45244" y="2381"/>
                    </a:lnTo>
                    <a:lnTo>
                      <a:pt x="126206" y="166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0" name="フリーフォーム 40">
                <a:extLst>
                  <a:ext uri="{FF2B5EF4-FFF2-40B4-BE49-F238E27FC236}">
                    <a16:creationId xmlns:a16="http://schemas.microsoft.com/office/drawing/2014/main" id="{72DF914C-145F-4E23-BF54-89E806480DD2}"/>
                  </a:ext>
                </a:extLst>
              </p:cNvPr>
              <p:cNvSpPr/>
              <p:nvPr/>
            </p:nvSpPr>
            <p:spPr>
              <a:xfrm>
                <a:off x="5232400" y="1416051"/>
                <a:ext cx="427038" cy="2195513"/>
              </a:xfrm>
              <a:custGeom>
                <a:avLst/>
                <a:gdLst>
                  <a:gd name="connsiteX0" fmla="*/ 398067 w 426912"/>
                  <a:gd name="connsiteY0" fmla="*/ 646138 h 2195137"/>
                  <a:gd name="connsiteX1" fmla="*/ 403836 w 426912"/>
                  <a:gd name="connsiteY1" fmla="*/ 556717 h 2195137"/>
                  <a:gd name="connsiteX2" fmla="*/ 403836 w 426912"/>
                  <a:gd name="connsiteY2" fmla="*/ 354799 h 2195137"/>
                  <a:gd name="connsiteX3" fmla="*/ 406721 w 426912"/>
                  <a:gd name="connsiteY3" fmla="*/ 282686 h 2195137"/>
                  <a:gd name="connsiteX4" fmla="*/ 412490 w 426912"/>
                  <a:gd name="connsiteY4" fmla="*/ 248071 h 2195137"/>
                  <a:gd name="connsiteX5" fmla="*/ 418259 w 426912"/>
                  <a:gd name="connsiteY5" fmla="*/ 224995 h 2195137"/>
                  <a:gd name="connsiteX6" fmla="*/ 424028 w 426912"/>
                  <a:gd name="connsiteY6" fmla="*/ 207687 h 2195137"/>
                  <a:gd name="connsiteX7" fmla="*/ 426912 w 426912"/>
                  <a:gd name="connsiteY7" fmla="*/ 187496 h 2195137"/>
                  <a:gd name="connsiteX8" fmla="*/ 426912 w 426912"/>
                  <a:gd name="connsiteY8" fmla="*/ 164419 h 2195137"/>
                  <a:gd name="connsiteX9" fmla="*/ 409605 w 426912"/>
                  <a:gd name="connsiteY9" fmla="*/ 132689 h 2195137"/>
                  <a:gd name="connsiteX10" fmla="*/ 372106 w 426912"/>
                  <a:gd name="connsiteY10" fmla="*/ 95190 h 2195137"/>
                  <a:gd name="connsiteX11" fmla="*/ 311531 w 426912"/>
                  <a:gd name="connsiteY11" fmla="*/ 63460 h 2195137"/>
                  <a:gd name="connsiteX12" fmla="*/ 219225 w 426912"/>
                  <a:gd name="connsiteY12" fmla="*/ 31730 h 2195137"/>
                  <a:gd name="connsiteX13" fmla="*/ 118266 w 426912"/>
                  <a:gd name="connsiteY13" fmla="*/ 8654 h 2195137"/>
                  <a:gd name="connsiteX14" fmla="*/ 60576 w 426912"/>
                  <a:gd name="connsiteY14" fmla="*/ 0 h 2195137"/>
                  <a:gd name="connsiteX15" fmla="*/ 23076 w 426912"/>
                  <a:gd name="connsiteY15" fmla="*/ 0 h 2195137"/>
                  <a:gd name="connsiteX16" fmla="*/ 5769 w 426912"/>
                  <a:gd name="connsiteY16" fmla="*/ 5769 h 2195137"/>
                  <a:gd name="connsiteX17" fmla="*/ 0 w 426912"/>
                  <a:gd name="connsiteY17" fmla="*/ 20192 h 2195137"/>
                  <a:gd name="connsiteX18" fmla="*/ 2885 w 426912"/>
                  <a:gd name="connsiteY18" fmla="*/ 34615 h 2195137"/>
                  <a:gd name="connsiteX19" fmla="*/ 14423 w 426912"/>
                  <a:gd name="connsiteY19" fmla="*/ 57691 h 2195137"/>
                  <a:gd name="connsiteX20" fmla="*/ 43268 w 426912"/>
                  <a:gd name="connsiteY20" fmla="*/ 92306 h 2195137"/>
                  <a:gd name="connsiteX21" fmla="*/ 86536 w 426912"/>
                  <a:gd name="connsiteY21" fmla="*/ 144228 h 2195137"/>
                  <a:gd name="connsiteX22" fmla="*/ 112497 w 426912"/>
                  <a:gd name="connsiteY22" fmla="*/ 184611 h 2195137"/>
                  <a:gd name="connsiteX23" fmla="*/ 135574 w 426912"/>
                  <a:gd name="connsiteY23" fmla="*/ 236533 h 2195137"/>
                  <a:gd name="connsiteX24" fmla="*/ 149996 w 426912"/>
                  <a:gd name="connsiteY24" fmla="*/ 274032 h 2195137"/>
                  <a:gd name="connsiteX25" fmla="*/ 155765 w 426912"/>
                  <a:gd name="connsiteY25" fmla="*/ 305762 h 2195137"/>
                  <a:gd name="connsiteX26" fmla="*/ 155765 w 426912"/>
                  <a:gd name="connsiteY26" fmla="*/ 447105 h 2195137"/>
                  <a:gd name="connsiteX27" fmla="*/ 178842 w 426912"/>
                  <a:gd name="connsiteY27" fmla="*/ 599985 h 2195137"/>
                  <a:gd name="connsiteX28" fmla="*/ 178842 w 426912"/>
                  <a:gd name="connsiteY28" fmla="*/ 931708 h 2195137"/>
                  <a:gd name="connsiteX29" fmla="*/ 178842 w 426912"/>
                  <a:gd name="connsiteY29" fmla="*/ 1064397 h 2195137"/>
                  <a:gd name="connsiteX30" fmla="*/ 155765 w 426912"/>
                  <a:gd name="connsiteY30" fmla="*/ 1453810 h 2195137"/>
                  <a:gd name="connsiteX31" fmla="*/ 118266 w 426912"/>
                  <a:gd name="connsiteY31" fmla="*/ 1742264 h 2195137"/>
                  <a:gd name="connsiteX32" fmla="*/ 77883 w 426912"/>
                  <a:gd name="connsiteY32" fmla="*/ 1961489 h 2195137"/>
                  <a:gd name="connsiteX33" fmla="*/ 34615 w 426912"/>
                  <a:gd name="connsiteY33" fmla="*/ 2195137 h 2195137"/>
                  <a:gd name="connsiteX34" fmla="*/ 155765 w 426912"/>
                  <a:gd name="connsiteY34" fmla="*/ 2195137 h 2195137"/>
                  <a:gd name="connsiteX35" fmla="*/ 219225 w 426912"/>
                  <a:gd name="connsiteY35" fmla="*/ 2007642 h 2195137"/>
                  <a:gd name="connsiteX36" fmla="*/ 256724 w 426912"/>
                  <a:gd name="connsiteY36" fmla="*/ 1883607 h 2195137"/>
                  <a:gd name="connsiteX37" fmla="*/ 302877 w 426912"/>
                  <a:gd name="connsiteY37" fmla="*/ 1733611 h 2195137"/>
                  <a:gd name="connsiteX38" fmla="*/ 337492 w 426912"/>
                  <a:gd name="connsiteY38" fmla="*/ 1606691 h 2195137"/>
                  <a:gd name="connsiteX39" fmla="*/ 360568 w 426912"/>
                  <a:gd name="connsiteY39" fmla="*/ 1419195 h 2195137"/>
                  <a:gd name="connsiteX40" fmla="*/ 372106 w 426912"/>
                  <a:gd name="connsiteY40" fmla="*/ 1289391 h 2195137"/>
                  <a:gd name="connsiteX41" fmla="*/ 380760 w 426912"/>
                  <a:gd name="connsiteY41" fmla="*/ 1176894 h 2195137"/>
                  <a:gd name="connsiteX42" fmla="*/ 380760 w 426912"/>
                  <a:gd name="connsiteY42" fmla="*/ 1049974 h 2195137"/>
                  <a:gd name="connsiteX43" fmla="*/ 380760 w 426912"/>
                  <a:gd name="connsiteY43" fmla="*/ 902862 h 2195137"/>
                  <a:gd name="connsiteX44" fmla="*/ 398067 w 426912"/>
                  <a:gd name="connsiteY44" fmla="*/ 646138 h 219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26912" h="2195137">
                    <a:moveTo>
                      <a:pt x="398067" y="646138"/>
                    </a:moveTo>
                    <a:lnTo>
                      <a:pt x="403836" y="556717"/>
                    </a:lnTo>
                    <a:lnTo>
                      <a:pt x="403836" y="354799"/>
                    </a:lnTo>
                    <a:lnTo>
                      <a:pt x="406721" y="282686"/>
                    </a:lnTo>
                    <a:lnTo>
                      <a:pt x="412490" y="248071"/>
                    </a:lnTo>
                    <a:lnTo>
                      <a:pt x="418259" y="224995"/>
                    </a:lnTo>
                    <a:lnTo>
                      <a:pt x="424028" y="207687"/>
                    </a:lnTo>
                    <a:lnTo>
                      <a:pt x="426912" y="187496"/>
                    </a:lnTo>
                    <a:lnTo>
                      <a:pt x="426912" y="164419"/>
                    </a:lnTo>
                    <a:lnTo>
                      <a:pt x="409605" y="132689"/>
                    </a:lnTo>
                    <a:lnTo>
                      <a:pt x="372106" y="95190"/>
                    </a:lnTo>
                    <a:lnTo>
                      <a:pt x="311531" y="63460"/>
                    </a:lnTo>
                    <a:lnTo>
                      <a:pt x="219225" y="31730"/>
                    </a:lnTo>
                    <a:lnTo>
                      <a:pt x="118266" y="8654"/>
                    </a:lnTo>
                    <a:lnTo>
                      <a:pt x="60576" y="0"/>
                    </a:lnTo>
                    <a:lnTo>
                      <a:pt x="23076" y="0"/>
                    </a:lnTo>
                    <a:lnTo>
                      <a:pt x="5769" y="5769"/>
                    </a:lnTo>
                    <a:lnTo>
                      <a:pt x="0" y="20192"/>
                    </a:lnTo>
                    <a:lnTo>
                      <a:pt x="2885" y="34615"/>
                    </a:lnTo>
                    <a:lnTo>
                      <a:pt x="14423" y="57691"/>
                    </a:lnTo>
                    <a:lnTo>
                      <a:pt x="43268" y="92306"/>
                    </a:lnTo>
                    <a:lnTo>
                      <a:pt x="86536" y="144228"/>
                    </a:lnTo>
                    <a:lnTo>
                      <a:pt x="112497" y="184611"/>
                    </a:lnTo>
                    <a:lnTo>
                      <a:pt x="135574" y="236533"/>
                    </a:lnTo>
                    <a:lnTo>
                      <a:pt x="149996" y="274032"/>
                    </a:lnTo>
                    <a:lnTo>
                      <a:pt x="155765" y="305762"/>
                    </a:lnTo>
                    <a:lnTo>
                      <a:pt x="155765" y="447105"/>
                    </a:lnTo>
                    <a:lnTo>
                      <a:pt x="178842" y="599985"/>
                    </a:lnTo>
                    <a:lnTo>
                      <a:pt x="178842" y="931708"/>
                    </a:lnTo>
                    <a:lnTo>
                      <a:pt x="178842" y="1064397"/>
                    </a:lnTo>
                    <a:lnTo>
                      <a:pt x="155765" y="1453810"/>
                    </a:lnTo>
                    <a:lnTo>
                      <a:pt x="118266" y="1742264"/>
                    </a:lnTo>
                    <a:lnTo>
                      <a:pt x="77883" y="1961489"/>
                    </a:lnTo>
                    <a:lnTo>
                      <a:pt x="34615" y="2195137"/>
                    </a:lnTo>
                    <a:lnTo>
                      <a:pt x="155765" y="2195137"/>
                    </a:lnTo>
                    <a:lnTo>
                      <a:pt x="219225" y="2007642"/>
                    </a:lnTo>
                    <a:lnTo>
                      <a:pt x="256724" y="1883607"/>
                    </a:lnTo>
                    <a:lnTo>
                      <a:pt x="302877" y="1733611"/>
                    </a:lnTo>
                    <a:lnTo>
                      <a:pt x="337492" y="1606691"/>
                    </a:lnTo>
                    <a:lnTo>
                      <a:pt x="360568" y="1419195"/>
                    </a:lnTo>
                    <a:lnTo>
                      <a:pt x="372106" y="1289391"/>
                    </a:lnTo>
                    <a:lnTo>
                      <a:pt x="380760" y="1176894"/>
                    </a:lnTo>
                    <a:lnTo>
                      <a:pt x="380760" y="1049974"/>
                    </a:lnTo>
                    <a:lnTo>
                      <a:pt x="380760" y="902862"/>
                    </a:lnTo>
                    <a:lnTo>
                      <a:pt x="398067" y="64613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1" name="フリーフォーム 41">
                <a:extLst>
                  <a:ext uri="{FF2B5EF4-FFF2-40B4-BE49-F238E27FC236}">
                    <a16:creationId xmlns:a16="http://schemas.microsoft.com/office/drawing/2014/main" id="{1014D6E8-226F-40F0-AD3B-740A42A61271}"/>
                  </a:ext>
                </a:extLst>
              </p:cNvPr>
              <p:cNvSpPr/>
              <p:nvPr/>
            </p:nvSpPr>
            <p:spPr>
              <a:xfrm>
                <a:off x="6153150" y="1285875"/>
                <a:ext cx="469900" cy="2216150"/>
              </a:xfrm>
              <a:custGeom>
                <a:avLst/>
                <a:gdLst>
                  <a:gd name="connsiteX0" fmla="*/ 178842 w 470181"/>
                  <a:gd name="connsiteY0" fmla="*/ 1257661 h 2215329"/>
                  <a:gd name="connsiteX1" fmla="*/ 178842 w 470181"/>
                  <a:gd name="connsiteY1" fmla="*/ 1107664 h 2215329"/>
                  <a:gd name="connsiteX2" fmla="*/ 181727 w 470181"/>
                  <a:gd name="connsiteY2" fmla="*/ 620177 h 2215329"/>
                  <a:gd name="connsiteX3" fmla="*/ 178842 w 470181"/>
                  <a:gd name="connsiteY3" fmla="*/ 400951 h 2215329"/>
                  <a:gd name="connsiteX4" fmla="*/ 175958 w 470181"/>
                  <a:gd name="connsiteY4" fmla="*/ 320184 h 2215329"/>
                  <a:gd name="connsiteX5" fmla="*/ 173073 w 470181"/>
                  <a:gd name="connsiteY5" fmla="*/ 279801 h 2215329"/>
                  <a:gd name="connsiteX6" fmla="*/ 164419 w 470181"/>
                  <a:gd name="connsiteY6" fmla="*/ 248071 h 2215329"/>
                  <a:gd name="connsiteX7" fmla="*/ 155766 w 470181"/>
                  <a:gd name="connsiteY7" fmla="*/ 219225 h 2215329"/>
                  <a:gd name="connsiteX8" fmla="*/ 138459 w 470181"/>
                  <a:gd name="connsiteY8" fmla="*/ 184611 h 2215329"/>
                  <a:gd name="connsiteX9" fmla="*/ 121151 w 470181"/>
                  <a:gd name="connsiteY9" fmla="*/ 158650 h 2215329"/>
                  <a:gd name="connsiteX10" fmla="*/ 100959 w 470181"/>
                  <a:gd name="connsiteY10" fmla="*/ 132689 h 2215329"/>
                  <a:gd name="connsiteX11" fmla="*/ 69229 w 470181"/>
                  <a:gd name="connsiteY11" fmla="*/ 100959 h 2215329"/>
                  <a:gd name="connsiteX12" fmla="*/ 43269 w 470181"/>
                  <a:gd name="connsiteY12" fmla="*/ 80767 h 2215329"/>
                  <a:gd name="connsiteX13" fmla="*/ 17308 w 470181"/>
                  <a:gd name="connsiteY13" fmla="*/ 60575 h 2215329"/>
                  <a:gd name="connsiteX14" fmla="*/ 2885 w 470181"/>
                  <a:gd name="connsiteY14" fmla="*/ 40384 h 2215329"/>
                  <a:gd name="connsiteX15" fmla="*/ 0 w 470181"/>
                  <a:gd name="connsiteY15" fmla="*/ 23076 h 2215329"/>
                  <a:gd name="connsiteX16" fmla="*/ 8654 w 470181"/>
                  <a:gd name="connsiteY16" fmla="*/ 8654 h 2215329"/>
                  <a:gd name="connsiteX17" fmla="*/ 34615 w 470181"/>
                  <a:gd name="connsiteY17" fmla="*/ 0 h 2215329"/>
                  <a:gd name="connsiteX18" fmla="*/ 77883 w 470181"/>
                  <a:gd name="connsiteY18" fmla="*/ 0 h 2215329"/>
                  <a:gd name="connsiteX19" fmla="*/ 144228 w 470181"/>
                  <a:gd name="connsiteY19" fmla="*/ 8654 h 2215329"/>
                  <a:gd name="connsiteX20" fmla="*/ 224995 w 470181"/>
                  <a:gd name="connsiteY20" fmla="*/ 37499 h 2215329"/>
                  <a:gd name="connsiteX21" fmla="*/ 325954 w 470181"/>
                  <a:gd name="connsiteY21" fmla="*/ 80767 h 2215329"/>
                  <a:gd name="connsiteX22" fmla="*/ 403836 w 470181"/>
                  <a:gd name="connsiteY22" fmla="*/ 124035 h 2215329"/>
                  <a:gd name="connsiteX23" fmla="*/ 447105 w 470181"/>
                  <a:gd name="connsiteY23" fmla="*/ 152881 h 2215329"/>
                  <a:gd name="connsiteX24" fmla="*/ 461527 w 470181"/>
                  <a:gd name="connsiteY24" fmla="*/ 167303 h 2215329"/>
                  <a:gd name="connsiteX25" fmla="*/ 470181 w 470181"/>
                  <a:gd name="connsiteY25" fmla="*/ 181726 h 2215329"/>
                  <a:gd name="connsiteX26" fmla="*/ 464412 w 470181"/>
                  <a:gd name="connsiteY26" fmla="*/ 207687 h 2215329"/>
                  <a:gd name="connsiteX27" fmla="*/ 447105 w 470181"/>
                  <a:gd name="connsiteY27" fmla="*/ 239417 h 2215329"/>
                  <a:gd name="connsiteX28" fmla="*/ 415375 w 470181"/>
                  <a:gd name="connsiteY28" fmla="*/ 279801 h 2215329"/>
                  <a:gd name="connsiteX29" fmla="*/ 406721 w 470181"/>
                  <a:gd name="connsiteY29" fmla="*/ 297108 h 2215329"/>
                  <a:gd name="connsiteX30" fmla="*/ 403836 w 470181"/>
                  <a:gd name="connsiteY30" fmla="*/ 438450 h 2215329"/>
                  <a:gd name="connsiteX31" fmla="*/ 403836 w 470181"/>
                  <a:gd name="connsiteY31" fmla="*/ 951899 h 2215329"/>
                  <a:gd name="connsiteX32" fmla="*/ 403836 w 470181"/>
                  <a:gd name="connsiteY32" fmla="*/ 1468232 h 2215329"/>
                  <a:gd name="connsiteX33" fmla="*/ 398067 w 470181"/>
                  <a:gd name="connsiteY33" fmla="*/ 1664381 h 2215329"/>
                  <a:gd name="connsiteX34" fmla="*/ 398067 w 470181"/>
                  <a:gd name="connsiteY34" fmla="*/ 1716303 h 2215329"/>
                  <a:gd name="connsiteX35" fmla="*/ 372106 w 470181"/>
                  <a:gd name="connsiteY35" fmla="*/ 2010526 h 2215329"/>
                  <a:gd name="connsiteX36" fmla="*/ 351915 w 470181"/>
                  <a:gd name="connsiteY36" fmla="*/ 2195137 h 2215329"/>
                  <a:gd name="connsiteX37" fmla="*/ 207688 w 470181"/>
                  <a:gd name="connsiteY37" fmla="*/ 2215329 h 2215329"/>
                  <a:gd name="connsiteX38" fmla="*/ 190380 w 470181"/>
                  <a:gd name="connsiteY38" fmla="*/ 2050910 h 2215329"/>
                  <a:gd name="connsiteX39" fmla="*/ 184611 w 470181"/>
                  <a:gd name="connsiteY39" fmla="*/ 1918221 h 2215329"/>
                  <a:gd name="connsiteX40" fmla="*/ 178842 w 470181"/>
                  <a:gd name="connsiteY40" fmla="*/ 1750917 h 2215329"/>
                  <a:gd name="connsiteX41" fmla="*/ 181727 w 470181"/>
                  <a:gd name="connsiteY41" fmla="*/ 1647074 h 2215329"/>
                  <a:gd name="connsiteX42" fmla="*/ 178842 w 470181"/>
                  <a:gd name="connsiteY42" fmla="*/ 1257661 h 221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0181" h="2215329">
                    <a:moveTo>
                      <a:pt x="178842" y="1257661"/>
                    </a:moveTo>
                    <a:cubicBezTo>
                      <a:pt x="178361" y="1167759"/>
                      <a:pt x="178842" y="1157663"/>
                      <a:pt x="178842" y="1107664"/>
                    </a:cubicBezTo>
                    <a:cubicBezTo>
                      <a:pt x="179804" y="945168"/>
                      <a:pt x="180765" y="782673"/>
                      <a:pt x="181727" y="620177"/>
                    </a:cubicBezTo>
                    <a:cubicBezTo>
                      <a:pt x="180765" y="547102"/>
                      <a:pt x="179804" y="474026"/>
                      <a:pt x="178842" y="400951"/>
                    </a:cubicBezTo>
                    <a:lnTo>
                      <a:pt x="175958" y="320184"/>
                    </a:lnTo>
                    <a:lnTo>
                      <a:pt x="173073" y="279801"/>
                    </a:lnTo>
                    <a:lnTo>
                      <a:pt x="164419" y="248071"/>
                    </a:lnTo>
                    <a:lnTo>
                      <a:pt x="155766" y="219225"/>
                    </a:lnTo>
                    <a:lnTo>
                      <a:pt x="138459" y="184611"/>
                    </a:lnTo>
                    <a:lnTo>
                      <a:pt x="121151" y="158650"/>
                    </a:lnTo>
                    <a:lnTo>
                      <a:pt x="100959" y="132689"/>
                    </a:lnTo>
                    <a:lnTo>
                      <a:pt x="69229" y="100959"/>
                    </a:lnTo>
                    <a:lnTo>
                      <a:pt x="43269" y="80767"/>
                    </a:lnTo>
                    <a:lnTo>
                      <a:pt x="17308" y="60575"/>
                    </a:lnTo>
                    <a:lnTo>
                      <a:pt x="2885" y="40384"/>
                    </a:lnTo>
                    <a:lnTo>
                      <a:pt x="0" y="23076"/>
                    </a:lnTo>
                    <a:lnTo>
                      <a:pt x="8654" y="8654"/>
                    </a:lnTo>
                    <a:lnTo>
                      <a:pt x="34615" y="0"/>
                    </a:lnTo>
                    <a:lnTo>
                      <a:pt x="77883" y="0"/>
                    </a:lnTo>
                    <a:lnTo>
                      <a:pt x="144228" y="8654"/>
                    </a:lnTo>
                    <a:lnTo>
                      <a:pt x="224995" y="37499"/>
                    </a:lnTo>
                    <a:lnTo>
                      <a:pt x="325954" y="80767"/>
                    </a:lnTo>
                    <a:lnTo>
                      <a:pt x="403836" y="124035"/>
                    </a:lnTo>
                    <a:lnTo>
                      <a:pt x="447105" y="152881"/>
                    </a:lnTo>
                    <a:lnTo>
                      <a:pt x="461527" y="167303"/>
                    </a:lnTo>
                    <a:lnTo>
                      <a:pt x="470181" y="181726"/>
                    </a:lnTo>
                    <a:lnTo>
                      <a:pt x="464412" y="207687"/>
                    </a:lnTo>
                    <a:lnTo>
                      <a:pt x="447105" y="239417"/>
                    </a:lnTo>
                    <a:lnTo>
                      <a:pt x="415375" y="279801"/>
                    </a:lnTo>
                    <a:lnTo>
                      <a:pt x="406721" y="297108"/>
                    </a:lnTo>
                    <a:cubicBezTo>
                      <a:pt x="405759" y="344222"/>
                      <a:pt x="404798" y="391336"/>
                      <a:pt x="403836" y="438450"/>
                    </a:cubicBezTo>
                    <a:lnTo>
                      <a:pt x="403836" y="951899"/>
                    </a:lnTo>
                    <a:lnTo>
                      <a:pt x="403836" y="1468232"/>
                    </a:lnTo>
                    <a:lnTo>
                      <a:pt x="398067" y="1664381"/>
                    </a:lnTo>
                    <a:lnTo>
                      <a:pt x="398067" y="1716303"/>
                    </a:lnTo>
                    <a:lnTo>
                      <a:pt x="372106" y="2010526"/>
                    </a:lnTo>
                    <a:lnTo>
                      <a:pt x="351915" y="2195137"/>
                    </a:lnTo>
                    <a:lnTo>
                      <a:pt x="207688" y="2215329"/>
                    </a:lnTo>
                    <a:lnTo>
                      <a:pt x="190380" y="2050910"/>
                    </a:lnTo>
                    <a:lnTo>
                      <a:pt x="184611" y="1918221"/>
                    </a:lnTo>
                    <a:lnTo>
                      <a:pt x="178842" y="1750917"/>
                    </a:lnTo>
                    <a:cubicBezTo>
                      <a:pt x="179804" y="1716303"/>
                      <a:pt x="180765" y="1681688"/>
                      <a:pt x="181727" y="1647074"/>
                    </a:cubicBezTo>
                    <a:cubicBezTo>
                      <a:pt x="180765" y="1526885"/>
                      <a:pt x="179323" y="1347563"/>
                      <a:pt x="178842" y="1257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2" name="フリーフォーム 42">
                <a:extLst>
                  <a:ext uri="{FF2B5EF4-FFF2-40B4-BE49-F238E27FC236}">
                    <a16:creationId xmlns:a16="http://schemas.microsoft.com/office/drawing/2014/main" id="{B13D43F5-111C-4665-901C-A02912CA5A69}"/>
                  </a:ext>
                </a:extLst>
              </p:cNvPr>
              <p:cNvSpPr/>
              <p:nvPr/>
            </p:nvSpPr>
            <p:spPr>
              <a:xfrm>
                <a:off x="4741863" y="3497264"/>
                <a:ext cx="431800" cy="1965325"/>
              </a:xfrm>
              <a:custGeom>
                <a:avLst/>
                <a:gdLst>
                  <a:gd name="connsiteX0" fmla="*/ 430155 w 432730"/>
                  <a:gd name="connsiteY0" fmla="*/ 316820 h 1965316"/>
                  <a:gd name="connsiteX1" fmla="*/ 430155 w 432730"/>
                  <a:gd name="connsiteY1" fmla="*/ 221517 h 1965316"/>
                  <a:gd name="connsiteX2" fmla="*/ 347730 w 432730"/>
                  <a:gd name="connsiteY2" fmla="*/ 64394 h 1965316"/>
                  <a:gd name="connsiteX3" fmla="*/ 280760 w 432730"/>
                  <a:gd name="connsiteY3" fmla="*/ 64394 h 1965316"/>
                  <a:gd name="connsiteX4" fmla="*/ 224093 w 432730"/>
                  <a:gd name="connsiteY4" fmla="*/ 54091 h 1965316"/>
                  <a:gd name="connsiteX5" fmla="*/ 182880 w 432730"/>
                  <a:gd name="connsiteY5" fmla="*/ 46364 h 1965316"/>
                  <a:gd name="connsiteX6" fmla="*/ 121062 w 432730"/>
                  <a:gd name="connsiteY6" fmla="*/ 25758 h 1965316"/>
                  <a:gd name="connsiteX7" fmla="*/ 66970 w 432730"/>
                  <a:gd name="connsiteY7" fmla="*/ 5152 h 1965316"/>
                  <a:gd name="connsiteX8" fmla="*/ 48940 w 432730"/>
                  <a:gd name="connsiteY8" fmla="*/ 0 h 1965316"/>
                  <a:gd name="connsiteX9" fmla="*/ 28334 w 432730"/>
                  <a:gd name="connsiteY9" fmla="*/ 0 h 1965316"/>
                  <a:gd name="connsiteX10" fmla="*/ 10303 w 432730"/>
                  <a:gd name="connsiteY10" fmla="*/ 7727 h 1965316"/>
                  <a:gd name="connsiteX11" fmla="*/ 0 w 432730"/>
                  <a:gd name="connsiteY11" fmla="*/ 25758 h 1965316"/>
                  <a:gd name="connsiteX12" fmla="*/ 2576 w 432730"/>
                  <a:gd name="connsiteY12" fmla="*/ 48940 h 1965316"/>
                  <a:gd name="connsiteX13" fmla="*/ 12879 w 432730"/>
                  <a:gd name="connsiteY13" fmla="*/ 64394 h 1965316"/>
                  <a:gd name="connsiteX14" fmla="*/ 33485 w 432730"/>
                  <a:gd name="connsiteY14" fmla="*/ 85001 h 1965316"/>
                  <a:gd name="connsiteX15" fmla="*/ 64395 w 432730"/>
                  <a:gd name="connsiteY15" fmla="*/ 118486 h 1965316"/>
                  <a:gd name="connsiteX16" fmla="*/ 90152 w 432730"/>
                  <a:gd name="connsiteY16" fmla="*/ 149395 h 1965316"/>
                  <a:gd name="connsiteX17" fmla="*/ 115910 w 432730"/>
                  <a:gd name="connsiteY17" fmla="*/ 188032 h 1965316"/>
                  <a:gd name="connsiteX18" fmla="*/ 149395 w 432730"/>
                  <a:gd name="connsiteY18" fmla="*/ 247274 h 1965316"/>
                  <a:gd name="connsiteX19" fmla="*/ 162274 w 432730"/>
                  <a:gd name="connsiteY19" fmla="*/ 278184 h 1965316"/>
                  <a:gd name="connsiteX20" fmla="*/ 180304 w 432730"/>
                  <a:gd name="connsiteY20" fmla="*/ 352881 h 1965316"/>
                  <a:gd name="connsiteX21" fmla="*/ 185456 w 432730"/>
                  <a:gd name="connsiteY21" fmla="*/ 466215 h 1965316"/>
                  <a:gd name="connsiteX22" fmla="*/ 185456 w 432730"/>
                  <a:gd name="connsiteY22" fmla="*/ 718641 h 1965316"/>
                  <a:gd name="connsiteX23" fmla="*/ 185456 w 432730"/>
                  <a:gd name="connsiteY23" fmla="*/ 1141068 h 1965316"/>
                  <a:gd name="connsiteX24" fmla="*/ 185456 w 432730"/>
                  <a:gd name="connsiteY24" fmla="*/ 1267281 h 1965316"/>
                  <a:gd name="connsiteX25" fmla="*/ 180304 w 432730"/>
                  <a:gd name="connsiteY25" fmla="*/ 1370312 h 1965316"/>
                  <a:gd name="connsiteX26" fmla="*/ 170001 w 432730"/>
                  <a:gd name="connsiteY26" fmla="*/ 1468192 h 1965316"/>
                  <a:gd name="connsiteX27" fmla="*/ 149395 w 432730"/>
                  <a:gd name="connsiteY27" fmla="*/ 1560919 h 1965316"/>
                  <a:gd name="connsiteX28" fmla="*/ 141668 w 432730"/>
                  <a:gd name="connsiteY28" fmla="*/ 1589253 h 1965316"/>
                  <a:gd name="connsiteX29" fmla="*/ 136516 w 432730"/>
                  <a:gd name="connsiteY29" fmla="*/ 1638193 h 1965316"/>
                  <a:gd name="connsiteX30" fmla="*/ 139092 w 432730"/>
                  <a:gd name="connsiteY30" fmla="*/ 1738648 h 1965316"/>
                  <a:gd name="connsiteX31" fmla="*/ 146819 w 432730"/>
                  <a:gd name="connsiteY31" fmla="*/ 1800466 h 1965316"/>
                  <a:gd name="connsiteX32" fmla="*/ 157122 w 432730"/>
                  <a:gd name="connsiteY32" fmla="*/ 1851982 h 1965316"/>
                  <a:gd name="connsiteX33" fmla="*/ 172577 w 432730"/>
                  <a:gd name="connsiteY33" fmla="*/ 1888043 h 1965316"/>
                  <a:gd name="connsiteX34" fmla="*/ 190608 w 432730"/>
                  <a:gd name="connsiteY34" fmla="*/ 1918952 h 1965316"/>
                  <a:gd name="connsiteX35" fmla="*/ 203486 w 432730"/>
                  <a:gd name="connsiteY35" fmla="*/ 1934407 h 1965316"/>
                  <a:gd name="connsiteX36" fmla="*/ 218941 w 432730"/>
                  <a:gd name="connsiteY36" fmla="*/ 1949861 h 1965316"/>
                  <a:gd name="connsiteX37" fmla="*/ 239547 w 432730"/>
                  <a:gd name="connsiteY37" fmla="*/ 1957589 h 1965316"/>
                  <a:gd name="connsiteX38" fmla="*/ 260153 w 432730"/>
                  <a:gd name="connsiteY38" fmla="*/ 1965316 h 1965316"/>
                  <a:gd name="connsiteX39" fmla="*/ 275608 w 432730"/>
                  <a:gd name="connsiteY39" fmla="*/ 1965316 h 1965316"/>
                  <a:gd name="connsiteX40" fmla="*/ 306517 w 432730"/>
                  <a:gd name="connsiteY40" fmla="*/ 1942134 h 1965316"/>
                  <a:gd name="connsiteX41" fmla="*/ 332275 w 432730"/>
                  <a:gd name="connsiteY41" fmla="*/ 1913801 h 1965316"/>
                  <a:gd name="connsiteX42" fmla="*/ 352881 w 432730"/>
                  <a:gd name="connsiteY42" fmla="*/ 1877740 h 1965316"/>
                  <a:gd name="connsiteX43" fmla="*/ 409548 w 432730"/>
                  <a:gd name="connsiteY43" fmla="*/ 1738648 h 1965316"/>
                  <a:gd name="connsiteX44" fmla="*/ 409548 w 432730"/>
                  <a:gd name="connsiteY44" fmla="*/ 1246675 h 1965316"/>
                  <a:gd name="connsiteX45" fmla="*/ 414700 w 432730"/>
                  <a:gd name="connsiteY45" fmla="*/ 1084401 h 1965316"/>
                  <a:gd name="connsiteX46" fmla="*/ 432730 w 432730"/>
                  <a:gd name="connsiteY46" fmla="*/ 667126 h 1965316"/>
                  <a:gd name="connsiteX47" fmla="*/ 430155 w 432730"/>
                  <a:gd name="connsiteY47" fmla="*/ 316820 h 19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2730" h="1965316">
                    <a:moveTo>
                      <a:pt x="430155" y="316820"/>
                    </a:moveTo>
                    <a:lnTo>
                      <a:pt x="430155" y="221517"/>
                    </a:lnTo>
                    <a:lnTo>
                      <a:pt x="347730" y="64394"/>
                    </a:lnTo>
                    <a:lnTo>
                      <a:pt x="280760" y="64394"/>
                    </a:lnTo>
                    <a:lnTo>
                      <a:pt x="224093" y="54091"/>
                    </a:lnTo>
                    <a:lnTo>
                      <a:pt x="182880" y="46364"/>
                    </a:lnTo>
                    <a:lnTo>
                      <a:pt x="121062" y="25758"/>
                    </a:lnTo>
                    <a:lnTo>
                      <a:pt x="66970" y="5152"/>
                    </a:lnTo>
                    <a:lnTo>
                      <a:pt x="48940" y="0"/>
                    </a:lnTo>
                    <a:lnTo>
                      <a:pt x="28334" y="0"/>
                    </a:lnTo>
                    <a:lnTo>
                      <a:pt x="10303" y="7727"/>
                    </a:lnTo>
                    <a:lnTo>
                      <a:pt x="0" y="25758"/>
                    </a:lnTo>
                    <a:lnTo>
                      <a:pt x="2576" y="48940"/>
                    </a:lnTo>
                    <a:lnTo>
                      <a:pt x="12879" y="64394"/>
                    </a:lnTo>
                    <a:lnTo>
                      <a:pt x="33485" y="85001"/>
                    </a:lnTo>
                    <a:lnTo>
                      <a:pt x="64395" y="118486"/>
                    </a:lnTo>
                    <a:lnTo>
                      <a:pt x="90152" y="149395"/>
                    </a:lnTo>
                    <a:lnTo>
                      <a:pt x="115910" y="188032"/>
                    </a:lnTo>
                    <a:lnTo>
                      <a:pt x="149395" y="247274"/>
                    </a:lnTo>
                    <a:lnTo>
                      <a:pt x="162274" y="278184"/>
                    </a:lnTo>
                    <a:lnTo>
                      <a:pt x="180304" y="352881"/>
                    </a:lnTo>
                    <a:lnTo>
                      <a:pt x="185456" y="466215"/>
                    </a:lnTo>
                    <a:lnTo>
                      <a:pt x="185456" y="718641"/>
                    </a:lnTo>
                    <a:lnTo>
                      <a:pt x="185456" y="1141068"/>
                    </a:lnTo>
                    <a:lnTo>
                      <a:pt x="185456" y="1267281"/>
                    </a:lnTo>
                    <a:lnTo>
                      <a:pt x="180304" y="1370312"/>
                    </a:lnTo>
                    <a:lnTo>
                      <a:pt x="170001" y="1468192"/>
                    </a:lnTo>
                    <a:lnTo>
                      <a:pt x="149395" y="1560919"/>
                    </a:lnTo>
                    <a:lnTo>
                      <a:pt x="141668" y="1589253"/>
                    </a:lnTo>
                    <a:lnTo>
                      <a:pt x="136516" y="1638193"/>
                    </a:lnTo>
                    <a:cubicBezTo>
                      <a:pt x="137375" y="1671678"/>
                      <a:pt x="138233" y="1705163"/>
                      <a:pt x="139092" y="1738648"/>
                    </a:cubicBezTo>
                    <a:lnTo>
                      <a:pt x="146819" y="1800466"/>
                    </a:lnTo>
                    <a:lnTo>
                      <a:pt x="157122" y="1851982"/>
                    </a:lnTo>
                    <a:lnTo>
                      <a:pt x="172577" y="1888043"/>
                    </a:lnTo>
                    <a:lnTo>
                      <a:pt x="190608" y="1918952"/>
                    </a:lnTo>
                    <a:lnTo>
                      <a:pt x="203486" y="1934407"/>
                    </a:lnTo>
                    <a:lnTo>
                      <a:pt x="218941" y="1949861"/>
                    </a:lnTo>
                    <a:lnTo>
                      <a:pt x="239547" y="1957589"/>
                    </a:lnTo>
                    <a:lnTo>
                      <a:pt x="260153" y="1965316"/>
                    </a:lnTo>
                    <a:lnTo>
                      <a:pt x="275608" y="1965316"/>
                    </a:lnTo>
                    <a:lnTo>
                      <a:pt x="306517" y="1942134"/>
                    </a:lnTo>
                    <a:lnTo>
                      <a:pt x="332275" y="1913801"/>
                    </a:lnTo>
                    <a:lnTo>
                      <a:pt x="352881" y="1877740"/>
                    </a:lnTo>
                    <a:lnTo>
                      <a:pt x="409548" y="1738648"/>
                    </a:lnTo>
                    <a:lnTo>
                      <a:pt x="409548" y="1246675"/>
                    </a:lnTo>
                    <a:lnTo>
                      <a:pt x="414700" y="1084401"/>
                    </a:lnTo>
                    <a:lnTo>
                      <a:pt x="432730" y="667126"/>
                    </a:lnTo>
                    <a:cubicBezTo>
                      <a:pt x="431872" y="558085"/>
                      <a:pt x="431013" y="449043"/>
                      <a:pt x="430155" y="3168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3" name="フリーフォーム 43">
                <a:extLst>
                  <a:ext uri="{FF2B5EF4-FFF2-40B4-BE49-F238E27FC236}">
                    <a16:creationId xmlns:a16="http://schemas.microsoft.com/office/drawing/2014/main" id="{54AA00DD-C386-4371-83CF-871EB06C4A56}"/>
                  </a:ext>
                </a:extLst>
              </p:cNvPr>
              <p:cNvSpPr/>
              <p:nvPr/>
            </p:nvSpPr>
            <p:spPr>
              <a:xfrm>
                <a:off x="5032375" y="3384550"/>
                <a:ext cx="2127250" cy="1970088"/>
              </a:xfrm>
              <a:custGeom>
                <a:avLst/>
                <a:gdLst>
                  <a:gd name="connsiteX0" fmla="*/ 953036 w 2127590"/>
                  <a:gd name="connsiteY0" fmla="*/ 100455 h 1970467"/>
                  <a:gd name="connsiteX1" fmla="*/ 535761 w 2127590"/>
                  <a:gd name="connsiteY1" fmla="*/ 139092 h 1970467"/>
                  <a:gd name="connsiteX2" fmla="*/ 352881 w 2127590"/>
                  <a:gd name="connsiteY2" fmla="*/ 157122 h 1970467"/>
                  <a:gd name="connsiteX3" fmla="*/ 234395 w 2127590"/>
                  <a:gd name="connsiteY3" fmla="*/ 157122 h 1970467"/>
                  <a:gd name="connsiteX4" fmla="*/ 170001 w 2127590"/>
                  <a:gd name="connsiteY4" fmla="*/ 170001 h 1970467"/>
                  <a:gd name="connsiteX5" fmla="*/ 105606 w 2127590"/>
                  <a:gd name="connsiteY5" fmla="*/ 177728 h 1970467"/>
                  <a:gd name="connsiteX6" fmla="*/ 54091 w 2127590"/>
                  <a:gd name="connsiteY6" fmla="*/ 180304 h 1970467"/>
                  <a:gd name="connsiteX7" fmla="*/ 0 w 2127590"/>
                  <a:gd name="connsiteY7" fmla="*/ 180304 h 1970467"/>
                  <a:gd name="connsiteX8" fmla="*/ 105606 w 2127590"/>
                  <a:gd name="connsiteY8" fmla="*/ 365760 h 1970467"/>
                  <a:gd name="connsiteX9" fmla="*/ 216365 w 2127590"/>
                  <a:gd name="connsiteY9" fmla="*/ 340002 h 1970467"/>
                  <a:gd name="connsiteX10" fmla="*/ 345154 w 2127590"/>
                  <a:gd name="connsiteY10" fmla="*/ 316820 h 1970467"/>
                  <a:gd name="connsiteX11" fmla="*/ 504852 w 2127590"/>
                  <a:gd name="connsiteY11" fmla="*/ 293638 h 1970467"/>
                  <a:gd name="connsiteX12" fmla="*/ 752126 w 2127590"/>
                  <a:gd name="connsiteY12" fmla="*/ 265305 h 1970467"/>
                  <a:gd name="connsiteX13" fmla="*/ 929854 w 2127590"/>
                  <a:gd name="connsiteY13" fmla="*/ 247274 h 1970467"/>
                  <a:gd name="connsiteX14" fmla="*/ 1099855 w 2127590"/>
                  <a:gd name="connsiteY14" fmla="*/ 231820 h 1970467"/>
                  <a:gd name="connsiteX15" fmla="*/ 1249250 w 2127590"/>
                  <a:gd name="connsiteY15" fmla="*/ 221517 h 1970467"/>
                  <a:gd name="connsiteX16" fmla="*/ 1439858 w 2127590"/>
                  <a:gd name="connsiteY16" fmla="*/ 213789 h 1970467"/>
                  <a:gd name="connsiteX17" fmla="*/ 1604707 w 2127590"/>
                  <a:gd name="connsiteY17" fmla="*/ 206062 h 1970467"/>
                  <a:gd name="connsiteX18" fmla="*/ 1671677 w 2127590"/>
                  <a:gd name="connsiteY18" fmla="*/ 200910 h 1970467"/>
                  <a:gd name="connsiteX19" fmla="*/ 1720617 w 2127590"/>
                  <a:gd name="connsiteY19" fmla="*/ 206062 h 1970467"/>
                  <a:gd name="connsiteX20" fmla="*/ 1736072 w 2127590"/>
                  <a:gd name="connsiteY20" fmla="*/ 211213 h 1970467"/>
                  <a:gd name="connsiteX21" fmla="*/ 1751526 w 2127590"/>
                  <a:gd name="connsiteY21" fmla="*/ 221517 h 1970467"/>
                  <a:gd name="connsiteX22" fmla="*/ 1761830 w 2127590"/>
                  <a:gd name="connsiteY22" fmla="*/ 231820 h 1970467"/>
                  <a:gd name="connsiteX23" fmla="*/ 1772133 w 2127590"/>
                  <a:gd name="connsiteY23" fmla="*/ 249850 h 1970467"/>
                  <a:gd name="connsiteX24" fmla="*/ 1779860 w 2127590"/>
                  <a:gd name="connsiteY24" fmla="*/ 273032 h 1970467"/>
                  <a:gd name="connsiteX25" fmla="*/ 1787587 w 2127590"/>
                  <a:gd name="connsiteY25" fmla="*/ 365760 h 1970467"/>
                  <a:gd name="connsiteX26" fmla="*/ 1792739 w 2127590"/>
                  <a:gd name="connsiteY26" fmla="*/ 613034 h 1970467"/>
                  <a:gd name="connsiteX27" fmla="*/ 1792739 w 2127590"/>
                  <a:gd name="connsiteY27" fmla="*/ 1192584 h 1970467"/>
                  <a:gd name="connsiteX28" fmla="*/ 1792739 w 2127590"/>
                  <a:gd name="connsiteY28" fmla="*/ 1452737 h 1970467"/>
                  <a:gd name="connsiteX29" fmla="*/ 1792739 w 2127590"/>
                  <a:gd name="connsiteY29" fmla="*/ 1723193 h 1970467"/>
                  <a:gd name="connsiteX30" fmla="*/ 1800466 w 2127590"/>
                  <a:gd name="connsiteY30" fmla="*/ 1898346 h 1970467"/>
                  <a:gd name="connsiteX31" fmla="*/ 1836527 w 2127590"/>
                  <a:gd name="connsiteY31" fmla="*/ 1931831 h 1970467"/>
                  <a:gd name="connsiteX32" fmla="*/ 1877739 w 2127590"/>
                  <a:gd name="connsiteY32" fmla="*/ 1955013 h 1970467"/>
                  <a:gd name="connsiteX33" fmla="*/ 1908649 w 2127590"/>
                  <a:gd name="connsiteY33" fmla="*/ 1965316 h 1970467"/>
                  <a:gd name="connsiteX34" fmla="*/ 1931831 w 2127590"/>
                  <a:gd name="connsiteY34" fmla="*/ 1970467 h 1970467"/>
                  <a:gd name="connsiteX35" fmla="*/ 1970467 w 2127590"/>
                  <a:gd name="connsiteY35" fmla="*/ 1955013 h 1970467"/>
                  <a:gd name="connsiteX36" fmla="*/ 1998801 w 2127590"/>
                  <a:gd name="connsiteY36" fmla="*/ 1934407 h 1970467"/>
                  <a:gd name="connsiteX37" fmla="*/ 2029710 w 2127590"/>
                  <a:gd name="connsiteY37" fmla="*/ 1898346 h 1970467"/>
                  <a:gd name="connsiteX38" fmla="*/ 2050316 w 2127590"/>
                  <a:gd name="connsiteY38" fmla="*/ 1862285 h 1970467"/>
                  <a:gd name="connsiteX39" fmla="*/ 2063195 w 2127590"/>
                  <a:gd name="connsiteY39" fmla="*/ 1826224 h 1970467"/>
                  <a:gd name="connsiteX40" fmla="*/ 2076074 w 2127590"/>
                  <a:gd name="connsiteY40" fmla="*/ 1779860 h 1970467"/>
                  <a:gd name="connsiteX41" fmla="*/ 2078650 w 2127590"/>
                  <a:gd name="connsiteY41" fmla="*/ 1741224 h 1970467"/>
                  <a:gd name="connsiteX42" fmla="*/ 2083801 w 2127590"/>
                  <a:gd name="connsiteY42" fmla="*/ 1651071 h 1970467"/>
                  <a:gd name="connsiteX43" fmla="*/ 2081226 w 2127590"/>
                  <a:gd name="connsiteY43" fmla="*/ 1372888 h 1970467"/>
                  <a:gd name="connsiteX44" fmla="*/ 2083801 w 2127590"/>
                  <a:gd name="connsiteY44" fmla="*/ 924703 h 1970467"/>
                  <a:gd name="connsiteX45" fmla="*/ 2083801 w 2127590"/>
                  <a:gd name="connsiteY45" fmla="*/ 510003 h 1970467"/>
                  <a:gd name="connsiteX46" fmla="*/ 2083801 w 2127590"/>
                  <a:gd name="connsiteY46" fmla="*/ 363184 h 1970467"/>
                  <a:gd name="connsiteX47" fmla="*/ 2086377 w 2127590"/>
                  <a:gd name="connsiteY47" fmla="*/ 347729 h 1970467"/>
                  <a:gd name="connsiteX48" fmla="*/ 2094105 w 2127590"/>
                  <a:gd name="connsiteY48" fmla="*/ 316820 h 1970467"/>
                  <a:gd name="connsiteX49" fmla="*/ 2114711 w 2127590"/>
                  <a:gd name="connsiteY49" fmla="*/ 265305 h 1970467"/>
                  <a:gd name="connsiteX50" fmla="*/ 2125014 w 2127590"/>
                  <a:gd name="connsiteY50" fmla="*/ 249850 h 1970467"/>
                  <a:gd name="connsiteX51" fmla="*/ 2127590 w 2127590"/>
                  <a:gd name="connsiteY51" fmla="*/ 239547 h 1970467"/>
                  <a:gd name="connsiteX52" fmla="*/ 2119862 w 2127590"/>
                  <a:gd name="connsiteY52" fmla="*/ 216365 h 1970467"/>
                  <a:gd name="connsiteX53" fmla="*/ 2091529 w 2127590"/>
                  <a:gd name="connsiteY53" fmla="*/ 170001 h 1970467"/>
                  <a:gd name="connsiteX54" fmla="*/ 2042589 w 2127590"/>
                  <a:gd name="connsiteY54" fmla="*/ 113334 h 1970467"/>
                  <a:gd name="connsiteX55" fmla="*/ 2006528 w 2127590"/>
                  <a:gd name="connsiteY55" fmla="*/ 79849 h 1970467"/>
                  <a:gd name="connsiteX56" fmla="*/ 1973043 w 2127590"/>
                  <a:gd name="connsiteY56" fmla="*/ 54091 h 1970467"/>
                  <a:gd name="connsiteX57" fmla="*/ 1931831 w 2127590"/>
                  <a:gd name="connsiteY57" fmla="*/ 30909 h 1970467"/>
                  <a:gd name="connsiteX58" fmla="*/ 1888043 w 2127590"/>
                  <a:gd name="connsiteY58" fmla="*/ 12879 h 1970467"/>
                  <a:gd name="connsiteX59" fmla="*/ 1841679 w 2127590"/>
                  <a:gd name="connsiteY59" fmla="*/ 0 h 1970467"/>
                  <a:gd name="connsiteX60" fmla="*/ 1797890 w 2127590"/>
                  <a:gd name="connsiteY60" fmla="*/ 5151 h 1970467"/>
                  <a:gd name="connsiteX61" fmla="*/ 1620162 w 2127590"/>
                  <a:gd name="connsiteY61" fmla="*/ 25758 h 1970467"/>
                  <a:gd name="connsiteX62" fmla="*/ 1470767 w 2127590"/>
                  <a:gd name="connsiteY62" fmla="*/ 46364 h 1970467"/>
                  <a:gd name="connsiteX63" fmla="*/ 1318796 w 2127590"/>
                  <a:gd name="connsiteY63" fmla="*/ 69546 h 1970467"/>
                  <a:gd name="connsiteX64" fmla="*/ 1187432 w 2127590"/>
                  <a:gd name="connsiteY64" fmla="*/ 77273 h 1970467"/>
                  <a:gd name="connsiteX65" fmla="*/ 953036 w 2127590"/>
                  <a:gd name="connsiteY65" fmla="*/ 100455 h 197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27590" h="1970467">
                    <a:moveTo>
                      <a:pt x="953036" y="100455"/>
                    </a:moveTo>
                    <a:lnTo>
                      <a:pt x="535761" y="139092"/>
                    </a:lnTo>
                    <a:lnTo>
                      <a:pt x="352881" y="157122"/>
                    </a:lnTo>
                    <a:lnTo>
                      <a:pt x="234395" y="157122"/>
                    </a:lnTo>
                    <a:lnTo>
                      <a:pt x="170001" y="170001"/>
                    </a:lnTo>
                    <a:lnTo>
                      <a:pt x="105606" y="177728"/>
                    </a:lnTo>
                    <a:lnTo>
                      <a:pt x="54091" y="180304"/>
                    </a:lnTo>
                    <a:lnTo>
                      <a:pt x="0" y="180304"/>
                    </a:lnTo>
                    <a:lnTo>
                      <a:pt x="105606" y="365760"/>
                    </a:lnTo>
                    <a:lnTo>
                      <a:pt x="216365" y="340002"/>
                    </a:lnTo>
                    <a:lnTo>
                      <a:pt x="345154" y="316820"/>
                    </a:lnTo>
                    <a:lnTo>
                      <a:pt x="504852" y="293638"/>
                    </a:lnTo>
                    <a:lnTo>
                      <a:pt x="752126" y="265305"/>
                    </a:lnTo>
                    <a:lnTo>
                      <a:pt x="929854" y="247274"/>
                    </a:lnTo>
                    <a:lnTo>
                      <a:pt x="1099855" y="231820"/>
                    </a:lnTo>
                    <a:lnTo>
                      <a:pt x="1249250" y="221517"/>
                    </a:lnTo>
                    <a:lnTo>
                      <a:pt x="1439858" y="213789"/>
                    </a:lnTo>
                    <a:lnTo>
                      <a:pt x="1604707" y="206062"/>
                    </a:lnTo>
                    <a:lnTo>
                      <a:pt x="1671677" y="200910"/>
                    </a:lnTo>
                    <a:lnTo>
                      <a:pt x="1720617" y="206062"/>
                    </a:lnTo>
                    <a:lnTo>
                      <a:pt x="1736072" y="211213"/>
                    </a:lnTo>
                    <a:lnTo>
                      <a:pt x="1751526" y="221517"/>
                    </a:lnTo>
                    <a:lnTo>
                      <a:pt x="1761830" y="231820"/>
                    </a:lnTo>
                    <a:lnTo>
                      <a:pt x="1772133" y="249850"/>
                    </a:lnTo>
                    <a:lnTo>
                      <a:pt x="1779860" y="273032"/>
                    </a:lnTo>
                    <a:lnTo>
                      <a:pt x="1787587" y="365760"/>
                    </a:lnTo>
                    <a:lnTo>
                      <a:pt x="1792739" y="613034"/>
                    </a:lnTo>
                    <a:lnTo>
                      <a:pt x="1792739" y="1192584"/>
                    </a:lnTo>
                    <a:lnTo>
                      <a:pt x="1792739" y="1452737"/>
                    </a:lnTo>
                    <a:lnTo>
                      <a:pt x="1792739" y="1723193"/>
                    </a:lnTo>
                    <a:lnTo>
                      <a:pt x="1800466" y="1898346"/>
                    </a:lnTo>
                    <a:lnTo>
                      <a:pt x="1836527" y="1931831"/>
                    </a:lnTo>
                    <a:lnTo>
                      <a:pt x="1877739" y="1955013"/>
                    </a:lnTo>
                    <a:lnTo>
                      <a:pt x="1908649" y="1965316"/>
                    </a:lnTo>
                    <a:lnTo>
                      <a:pt x="1931831" y="1970467"/>
                    </a:lnTo>
                    <a:lnTo>
                      <a:pt x="1970467" y="1955013"/>
                    </a:lnTo>
                    <a:lnTo>
                      <a:pt x="1998801" y="1934407"/>
                    </a:lnTo>
                    <a:lnTo>
                      <a:pt x="2029710" y="1898346"/>
                    </a:lnTo>
                    <a:lnTo>
                      <a:pt x="2050316" y="1862285"/>
                    </a:lnTo>
                    <a:lnTo>
                      <a:pt x="2063195" y="1826224"/>
                    </a:lnTo>
                    <a:lnTo>
                      <a:pt x="2076074" y="1779860"/>
                    </a:lnTo>
                    <a:lnTo>
                      <a:pt x="2078650" y="1741224"/>
                    </a:lnTo>
                    <a:cubicBezTo>
                      <a:pt x="2080417" y="1711176"/>
                      <a:pt x="2083801" y="1681171"/>
                      <a:pt x="2083801" y="1651071"/>
                    </a:cubicBezTo>
                    <a:cubicBezTo>
                      <a:pt x="2082943" y="1558343"/>
                      <a:pt x="2082084" y="1465616"/>
                      <a:pt x="2081226" y="1372888"/>
                    </a:cubicBezTo>
                    <a:cubicBezTo>
                      <a:pt x="2082084" y="1223493"/>
                      <a:pt x="2082943" y="1074098"/>
                      <a:pt x="2083801" y="924703"/>
                    </a:cubicBezTo>
                    <a:lnTo>
                      <a:pt x="2083801" y="510003"/>
                    </a:lnTo>
                    <a:lnTo>
                      <a:pt x="2083801" y="363184"/>
                    </a:lnTo>
                    <a:lnTo>
                      <a:pt x="2086377" y="347729"/>
                    </a:lnTo>
                    <a:lnTo>
                      <a:pt x="2094105" y="316820"/>
                    </a:lnTo>
                    <a:lnTo>
                      <a:pt x="2114711" y="265305"/>
                    </a:lnTo>
                    <a:lnTo>
                      <a:pt x="2125014" y="249850"/>
                    </a:lnTo>
                    <a:lnTo>
                      <a:pt x="2127590" y="239547"/>
                    </a:lnTo>
                    <a:lnTo>
                      <a:pt x="2119862" y="216365"/>
                    </a:lnTo>
                    <a:lnTo>
                      <a:pt x="2091529" y="170001"/>
                    </a:lnTo>
                    <a:lnTo>
                      <a:pt x="2042589" y="113334"/>
                    </a:lnTo>
                    <a:lnTo>
                      <a:pt x="2006528" y="79849"/>
                    </a:lnTo>
                    <a:lnTo>
                      <a:pt x="1973043" y="54091"/>
                    </a:lnTo>
                    <a:lnTo>
                      <a:pt x="1931831" y="30909"/>
                    </a:lnTo>
                    <a:lnTo>
                      <a:pt x="1888043" y="12879"/>
                    </a:lnTo>
                    <a:lnTo>
                      <a:pt x="1841679" y="0"/>
                    </a:lnTo>
                    <a:lnTo>
                      <a:pt x="1797890" y="5151"/>
                    </a:lnTo>
                    <a:lnTo>
                      <a:pt x="1620162" y="25758"/>
                    </a:lnTo>
                    <a:lnTo>
                      <a:pt x="1470767" y="46364"/>
                    </a:lnTo>
                    <a:cubicBezTo>
                      <a:pt x="1322252" y="69814"/>
                      <a:pt x="1373494" y="69546"/>
                      <a:pt x="1318796" y="69546"/>
                    </a:cubicBezTo>
                    <a:lnTo>
                      <a:pt x="1187432" y="77273"/>
                    </a:lnTo>
                    <a:lnTo>
                      <a:pt x="953036" y="1004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4" name="フリーフォーム 44">
                <a:extLst>
                  <a:ext uri="{FF2B5EF4-FFF2-40B4-BE49-F238E27FC236}">
                    <a16:creationId xmlns:a16="http://schemas.microsoft.com/office/drawing/2014/main" id="{EEB20085-51F3-45A0-9795-EE2530C97EEA}"/>
                  </a:ext>
                </a:extLst>
              </p:cNvPr>
              <p:cNvSpPr/>
              <p:nvPr/>
            </p:nvSpPr>
            <p:spPr>
              <a:xfrm>
                <a:off x="5141913" y="3963989"/>
                <a:ext cx="1725612" cy="269875"/>
              </a:xfrm>
              <a:custGeom>
                <a:avLst/>
                <a:gdLst>
                  <a:gd name="connsiteX0" fmla="*/ 1040606 w 1726406"/>
                  <a:gd name="connsiteY0" fmla="*/ 45244 h 269082"/>
                  <a:gd name="connsiteX1" fmla="*/ 1726406 w 1726406"/>
                  <a:gd name="connsiteY1" fmla="*/ 0 h 269082"/>
                  <a:gd name="connsiteX2" fmla="*/ 1726406 w 1726406"/>
                  <a:gd name="connsiteY2" fmla="*/ 154782 h 269082"/>
                  <a:gd name="connsiteX3" fmla="*/ 1528762 w 1726406"/>
                  <a:gd name="connsiteY3" fmla="*/ 166688 h 269082"/>
                  <a:gd name="connsiteX4" fmla="*/ 1216819 w 1726406"/>
                  <a:gd name="connsiteY4" fmla="*/ 188119 h 269082"/>
                  <a:gd name="connsiteX5" fmla="*/ 888206 w 1726406"/>
                  <a:gd name="connsiteY5" fmla="*/ 214313 h 269082"/>
                  <a:gd name="connsiteX6" fmla="*/ 571500 w 1726406"/>
                  <a:gd name="connsiteY6" fmla="*/ 240507 h 269082"/>
                  <a:gd name="connsiteX7" fmla="*/ 319087 w 1726406"/>
                  <a:gd name="connsiteY7" fmla="*/ 261938 h 269082"/>
                  <a:gd name="connsiteX8" fmla="*/ 240506 w 1726406"/>
                  <a:gd name="connsiteY8" fmla="*/ 269082 h 269082"/>
                  <a:gd name="connsiteX9" fmla="*/ 207169 w 1726406"/>
                  <a:gd name="connsiteY9" fmla="*/ 266700 h 269082"/>
                  <a:gd name="connsiteX10" fmla="*/ 142875 w 1726406"/>
                  <a:gd name="connsiteY10" fmla="*/ 254794 h 269082"/>
                  <a:gd name="connsiteX11" fmla="*/ 59531 w 1726406"/>
                  <a:gd name="connsiteY11" fmla="*/ 233363 h 269082"/>
                  <a:gd name="connsiteX12" fmla="*/ 0 w 1726406"/>
                  <a:gd name="connsiteY12" fmla="*/ 216694 h 269082"/>
                  <a:gd name="connsiteX13" fmla="*/ 0 w 1726406"/>
                  <a:gd name="connsiteY13" fmla="*/ 111919 h 269082"/>
                  <a:gd name="connsiteX14" fmla="*/ 373856 w 1726406"/>
                  <a:gd name="connsiteY14" fmla="*/ 92869 h 269082"/>
                  <a:gd name="connsiteX15" fmla="*/ 716756 w 1726406"/>
                  <a:gd name="connsiteY15" fmla="*/ 69057 h 269082"/>
                  <a:gd name="connsiteX16" fmla="*/ 1040606 w 1726406"/>
                  <a:gd name="connsiteY16" fmla="*/ 45244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6406" h="269082">
                    <a:moveTo>
                      <a:pt x="1040606" y="45244"/>
                    </a:moveTo>
                    <a:lnTo>
                      <a:pt x="1726406" y="0"/>
                    </a:lnTo>
                    <a:lnTo>
                      <a:pt x="1726406" y="154782"/>
                    </a:lnTo>
                    <a:lnTo>
                      <a:pt x="1528762" y="166688"/>
                    </a:lnTo>
                    <a:lnTo>
                      <a:pt x="1216819" y="188119"/>
                    </a:lnTo>
                    <a:lnTo>
                      <a:pt x="888206" y="214313"/>
                    </a:lnTo>
                    <a:lnTo>
                      <a:pt x="571500" y="240507"/>
                    </a:lnTo>
                    <a:lnTo>
                      <a:pt x="319087" y="261938"/>
                    </a:lnTo>
                    <a:lnTo>
                      <a:pt x="240506" y="269082"/>
                    </a:lnTo>
                    <a:lnTo>
                      <a:pt x="207169" y="266700"/>
                    </a:lnTo>
                    <a:lnTo>
                      <a:pt x="142875" y="254794"/>
                    </a:lnTo>
                    <a:lnTo>
                      <a:pt x="59531" y="233363"/>
                    </a:lnTo>
                    <a:lnTo>
                      <a:pt x="0" y="216694"/>
                    </a:lnTo>
                    <a:lnTo>
                      <a:pt x="0" y="111919"/>
                    </a:lnTo>
                    <a:lnTo>
                      <a:pt x="373856" y="92869"/>
                    </a:lnTo>
                    <a:lnTo>
                      <a:pt x="716756" y="69057"/>
                    </a:lnTo>
                    <a:lnTo>
                      <a:pt x="1040606" y="452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5" name="フリーフォーム 45">
                <a:extLst>
                  <a:ext uri="{FF2B5EF4-FFF2-40B4-BE49-F238E27FC236}">
                    <a16:creationId xmlns:a16="http://schemas.microsoft.com/office/drawing/2014/main" id="{5558CB7C-D190-498C-B681-BB86CEE55398}"/>
                  </a:ext>
                </a:extLst>
              </p:cNvPr>
              <p:cNvSpPr/>
              <p:nvPr/>
            </p:nvSpPr>
            <p:spPr>
              <a:xfrm>
                <a:off x="5116513" y="4543426"/>
                <a:ext cx="1751012" cy="271463"/>
              </a:xfrm>
              <a:custGeom>
                <a:avLst/>
                <a:gdLst>
                  <a:gd name="connsiteX0" fmla="*/ 726282 w 1750219"/>
                  <a:gd name="connsiteY0" fmla="*/ 66675 h 271463"/>
                  <a:gd name="connsiteX1" fmla="*/ 1509713 w 1750219"/>
                  <a:gd name="connsiteY1" fmla="*/ 16669 h 271463"/>
                  <a:gd name="connsiteX2" fmla="*/ 1745457 w 1750219"/>
                  <a:gd name="connsiteY2" fmla="*/ 0 h 271463"/>
                  <a:gd name="connsiteX3" fmla="*/ 1750219 w 1750219"/>
                  <a:gd name="connsiteY3" fmla="*/ 157163 h 271463"/>
                  <a:gd name="connsiteX4" fmla="*/ 1443038 w 1750219"/>
                  <a:gd name="connsiteY4" fmla="*/ 178594 h 271463"/>
                  <a:gd name="connsiteX5" fmla="*/ 1135857 w 1750219"/>
                  <a:gd name="connsiteY5" fmla="*/ 202406 h 271463"/>
                  <a:gd name="connsiteX6" fmla="*/ 800100 w 1750219"/>
                  <a:gd name="connsiteY6" fmla="*/ 228600 h 271463"/>
                  <a:gd name="connsiteX7" fmla="*/ 485775 w 1750219"/>
                  <a:gd name="connsiteY7" fmla="*/ 252413 h 271463"/>
                  <a:gd name="connsiteX8" fmla="*/ 250032 w 1750219"/>
                  <a:gd name="connsiteY8" fmla="*/ 271463 h 271463"/>
                  <a:gd name="connsiteX9" fmla="*/ 197644 w 1750219"/>
                  <a:gd name="connsiteY9" fmla="*/ 269081 h 271463"/>
                  <a:gd name="connsiteX10" fmla="*/ 145257 w 1750219"/>
                  <a:gd name="connsiteY10" fmla="*/ 259556 h 271463"/>
                  <a:gd name="connsiteX11" fmla="*/ 83344 w 1750219"/>
                  <a:gd name="connsiteY11" fmla="*/ 242888 h 271463"/>
                  <a:gd name="connsiteX12" fmla="*/ 2382 w 1750219"/>
                  <a:gd name="connsiteY12" fmla="*/ 216694 h 271463"/>
                  <a:gd name="connsiteX13" fmla="*/ 0 w 1750219"/>
                  <a:gd name="connsiteY13" fmla="*/ 119063 h 271463"/>
                  <a:gd name="connsiteX14" fmla="*/ 147638 w 1750219"/>
                  <a:gd name="connsiteY14" fmla="*/ 109538 h 271463"/>
                  <a:gd name="connsiteX15" fmla="*/ 378619 w 1750219"/>
                  <a:gd name="connsiteY15" fmla="*/ 90488 h 271463"/>
                  <a:gd name="connsiteX16" fmla="*/ 659607 w 1750219"/>
                  <a:gd name="connsiteY16" fmla="*/ 71438 h 271463"/>
                  <a:gd name="connsiteX17" fmla="*/ 726282 w 1750219"/>
                  <a:gd name="connsiteY17" fmla="*/ 66675 h 27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50219" h="271463">
                    <a:moveTo>
                      <a:pt x="726282" y="66675"/>
                    </a:moveTo>
                    <a:lnTo>
                      <a:pt x="1509713" y="16669"/>
                    </a:lnTo>
                    <a:lnTo>
                      <a:pt x="1745457" y="0"/>
                    </a:lnTo>
                    <a:lnTo>
                      <a:pt x="1750219" y="157163"/>
                    </a:lnTo>
                    <a:lnTo>
                      <a:pt x="1443038" y="178594"/>
                    </a:lnTo>
                    <a:lnTo>
                      <a:pt x="1135857" y="202406"/>
                    </a:lnTo>
                    <a:lnTo>
                      <a:pt x="800100" y="228600"/>
                    </a:lnTo>
                    <a:lnTo>
                      <a:pt x="485775" y="252413"/>
                    </a:lnTo>
                    <a:lnTo>
                      <a:pt x="250032" y="271463"/>
                    </a:lnTo>
                    <a:lnTo>
                      <a:pt x="197644" y="269081"/>
                    </a:lnTo>
                    <a:lnTo>
                      <a:pt x="145257" y="259556"/>
                    </a:lnTo>
                    <a:lnTo>
                      <a:pt x="83344" y="242888"/>
                    </a:lnTo>
                    <a:lnTo>
                      <a:pt x="2382" y="216694"/>
                    </a:lnTo>
                    <a:lnTo>
                      <a:pt x="0" y="119063"/>
                    </a:lnTo>
                    <a:lnTo>
                      <a:pt x="147638" y="109538"/>
                    </a:lnTo>
                    <a:lnTo>
                      <a:pt x="378619" y="90488"/>
                    </a:lnTo>
                    <a:lnTo>
                      <a:pt x="659607" y="71438"/>
                    </a:lnTo>
                    <a:lnTo>
                      <a:pt x="726282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6" name="フリーフォーム 46">
                <a:extLst>
                  <a:ext uri="{FF2B5EF4-FFF2-40B4-BE49-F238E27FC236}">
                    <a16:creationId xmlns:a16="http://schemas.microsoft.com/office/drawing/2014/main" id="{EEF9E9F2-3CBD-4CE0-8292-1A748DE10E34}"/>
                  </a:ext>
                </a:extLst>
              </p:cNvPr>
              <p:cNvSpPr/>
              <p:nvPr/>
            </p:nvSpPr>
            <p:spPr>
              <a:xfrm>
                <a:off x="5027613" y="5078413"/>
                <a:ext cx="1841500" cy="317500"/>
              </a:xfrm>
              <a:custGeom>
                <a:avLst/>
                <a:gdLst>
                  <a:gd name="connsiteX0" fmla="*/ 909637 w 1843087"/>
                  <a:gd name="connsiteY0" fmla="*/ 66675 h 316707"/>
                  <a:gd name="connsiteX1" fmla="*/ 1381125 w 1843087"/>
                  <a:gd name="connsiteY1" fmla="*/ 30957 h 316707"/>
                  <a:gd name="connsiteX2" fmla="*/ 1831181 w 1843087"/>
                  <a:gd name="connsiteY2" fmla="*/ 0 h 316707"/>
                  <a:gd name="connsiteX3" fmla="*/ 1843087 w 1843087"/>
                  <a:gd name="connsiteY3" fmla="*/ 233363 h 316707"/>
                  <a:gd name="connsiteX4" fmla="*/ 1802606 w 1843087"/>
                  <a:gd name="connsiteY4" fmla="*/ 202407 h 316707"/>
                  <a:gd name="connsiteX5" fmla="*/ 1769269 w 1843087"/>
                  <a:gd name="connsiteY5" fmla="*/ 192882 h 316707"/>
                  <a:gd name="connsiteX6" fmla="*/ 1735931 w 1843087"/>
                  <a:gd name="connsiteY6" fmla="*/ 185738 h 316707"/>
                  <a:gd name="connsiteX7" fmla="*/ 1700212 w 1843087"/>
                  <a:gd name="connsiteY7" fmla="*/ 183357 h 316707"/>
                  <a:gd name="connsiteX8" fmla="*/ 1650206 w 1843087"/>
                  <a:gd name="connsiteY8" fmla="*/ 183357 h 316707"/>
                  <a:gd name="connsiteX9" fmla="*/ 1559719 w 1843087"/>
                  <a:gd name="connsiteY9" fmla="*/ 185738 h 316707"/>
                  <a:gd name="connsiteX10" fmla="*/ 1350169 w 1843087"/>
                  <a:gd name="connsiteY10" fmla="*/ 200025 h 316707"/>
                  <a:gd name="connsiteX11" fmla="*/ 1107281 w 1843087"/>
                  <a:gd name="connsiteY11" fmla="*/ 219075 h 316707"/>
                  <a:gd name="connsiteX12" fmla="*/ 792956 w 1843087"/>
                  <a:gd name="connsiteY12" fmla="*/ 250032 h 316707"/>
                  <a:gd name="connsiteX13" fmla="*/ 521494 w 1843087"/>
                  <a:gd name="connsiteY13" fmla="*/ 283369 h 316707"/>
                  <a:gd name="connsiteX14" fmla="*/ 335756 w 1843087"/>
                  <a:gd name="connsiteY14" fmla="*/ 309563 h 316707"/>
                  <a:gd name="connsiteX15" fmla="*/ 302419 w 1843087"/>
                  <a:gd name="connsiteY15" fmla="*/ 316707 h 316707"/>
                  <a:gd name="connsiteX16" fmla="*/ 138112 w 1843087"/>
                  <a:gd name="connsiteY16" fmla="*/ 314325 h 316707"/>
                  <a:gd name="connsiteX17" fmla="*/ 0 w 1843087"/>
                  <a:gd name="connsiteY17" fmla="*/ 314325 h 316707"/>
                  <a:gd name="connsiteX18" fmla="*/ 71437 w 1843087"/>
                  <a:gd name="connsiteY18" fmla="*/ 140494 h 316707"/>
                  <a:gd name="connsiteX19" fmla="*/ 500062 w 1843087"/>
                  <a:gd name="connsiteY19" fmla="*/ 102394 h 316707"/>
                  <a:gd name="connsiteX20" fmla="*/ 909637 w 1843087"/>
                  <a:gd name="connsiteY20" fmla="*/ 66675 h 3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3087" h="316707">
                    <a:moveTo>
                      <a:pt x="909637" y="66675"/>
                    </a:moveTo>
                    <a:lnTo>
                      <a:pt x="1381125" y="30957"/>
                    </a:lnTo>
                    <a:lnTo>
                      <a:pt x="1831181" y="0"/>
                    </a:lnTo>
                    <a:lnTo>
                      <a:pt x="1843087" y="233363"/>
                    </a:lnTo>
                    <a:lnTo>
                      <a:pt x="1802606" y="202407"/>
                    </a:lnTo>
                    <a:lnTo>
                      <a:pt x="1769269" y="192882"/>
                    </a:lnTo>
                    <a:lnTo>
                      <a:pt x="1735931" y="185738"/>
                    </a:lnTo>
                    <a:lnTo>
                      <a:pt x="1700212" y="183357"/>
                    </a:lnTo>
                    <a:lnTo>
                      <a:pt x="1650206" y="183357"/>
                    </a:lnTo>
                    <a:lnTo>
                      <a:pt x="1559719" y="185738"/>
                    </a:lnTo>
                    <a:lnTo>
                      <a:pt x="1350169" y="200025"/>
                    </a:lnTo>
                    <a:lnTo>
                      <a:pt x="1107281" y="219075"/>
                    </a:lnTo>
                    <a:lnTo>
                      <a:pt x="792956" y="250032"/>
                    </a:lnTo>
                    <a:lnTo>
                      <a:pt x="521494" y="283369"/>
                    </a:lnTo>
                    <a:lnTo>
                      <a:pt x="335756" y="309563"/>
                    </a:lnTo>
                    <a:lnTo>
                      <a:pt x="302419" y="316707"/>
                    </a:lnTo>
                    <a:lnTo>
                      <a:pt x="138112" y="314325"/>
                    </a:lnTo>
                    <a:lnTo>
                      <a:pt x="0" y="314325"/>
                    </a:lnTo>
                    <a:lnTo>
                      <a:pt x="71437" y="140494"/>
                    </a:lnTo>
                    <a:lnTo>
                      <a:pt x="500062" y="102394"/>
                    </a:lnTo>
                    <a:lnTo>
                      <a:pt x="909637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7" name="フリーフォーム 47">
                <a:extLst>
                  <a:ext uri="{FF2B5EF4-FFF2-40B4-BE49-F238E27FC236}">
                    <a16:creationId xmlns:a16="http://schemas.microsoft.com/office/drawing/2014/main" id="{8A7CA0DF-02A8-4007-9C8E-7E907FC2DBAE}"/>
                  </a:ext>
                </a:extLst>
              </p:cNvPr>
              <p:cNvSpPr/>
              <p:nvPr/>
            </p:nvSpPr>
            <p:spPr>
              <a:xfrm>
                <a:off x="4116388" y="5362575"/>
                <a:ext cx="1543050" cy="723900"/>
              </a:xfrm>
              <a:custGeom>
                <a:avLst/>
                <a:gdLst>
                  <a:gd name="connsiteX0" fmla="*/ 623888 w 1543050"/>
                  <a:gd name="connsiteY0" fmla="*/ 388144 h 723900"/>
                  <a:gd name="connsiteX1" fmla="*/ 733425 w 1543050"/>
                  <a:gd name="connsiteY1" fmla="*/ 330994 h 723900"/>
                  <a:gd name="connsiteX2" fmla="*/ 852488 w 1543050"/>
                  <a:gd name="connsiteY2" fmla="*/ 264319 h 723900"/>
                  <a:gd name="connsiteX3" fmla="*/ 992982 w 1543050"/>
                  <a:gd name="connsiteY3" fmla="*/ 173831 h 723900"/>
                  <a:gd name="connsiteX4" fmla="*/ 1031082 w 1543050"/>
                  <a:gd name="connsiteY4" fmla="*/ 147638 h 723900"/>
                  <a:gd name="connsiteX5" fmla="*/ 1040607 w 1543050"/>
                  <a:gd name="connsiteY5" fmla="*/ 133350 h 723900"/>
                  <a:gd name="connsiteX6" fmla="*/ 1047750 w 1543050"/>
                  <a:gd name="connsiteY6" fmla="*/ 104775 h 723900"/>
                  <a:gd name="connsiteX7" fmla="*/ 1054894 w 1543050"/>
                  <a:gd name="connsiteY7" fmla="*/ 66675 h 723900"/>
                  <a:gd name="connsiteX8" fmla="*/ 1050132 w 1543050"/>
                  <a:gd name="connsiteY8" fmla="*/ 0 h 723900"/>
                  <a:gd name="connsiteX9" fmla="*/ 1181100 w 1543050"/>
                  <a:gd name="connsiteY9" fmla="*/ 0 h 723900"/>
                  <a:gd name="connsiteX10" fmla="*/ 1300163 w 1543050"/>
                  <a:gd name="connsiteY10" fmla="*/ 59531 h 723900"/>
                  <a:gd name="connsiteX11" fmla="*/ 1373982 w 1543050"/>
                  <a:gd name="connsiteY11" fmla="*/ 95250 h 723900"/>
                  <a:gd name="connsiteX12" fmla="*/ 1416844 w 1543050"/>
                  <a:gd name="connsiteY12" fmla="*/ 121444 h 723900"/>
                  <a:gd name="connsiteX13" fmla="*/ 1457325 w 1543050"/>
                  <a:gd name="connsiteY13" fmla="*/ 150019 h 723900"/>
                  <a:gd name="connsiteX14" fmla="*/ 1490663 w 1543050"/>
                  <a:gd name="connsiteY14" fmla="*/ 178594 h 723900"/>
                  <a:gd name="connsiteX15" fmla="*/ 1531144 w 1543050"/>
                  <a:gd name="connsiteY15" fmla="*/ 219075 h 723900"/>
                  <a:gd name="connsiteX16" fmla="*/ 1543050 w 1543050"/>
                  <a:gd name="connsiteY16" fmla="*/ 238125 h 723900"/>
                  <a:gd name="connsiteX17" fmla="*/ 1543050 w 1543050"/>
                  <a:gd name="connsiteY17" fmla="*/ 247650 h 723900"/>
                  <a:gd name="connsiteX18" fmla="*/ 1535907 w 1543050"/>
                  <a:gd name="connsiteY18" fmla="*/ 266700 h 723900"/>
                  <a:gd name="connsiteX19" fmla="*/ 1516857 w 1543050"/>
                  <a:gd name="connsiteY19" fmla="*/ 280988 h 723900"/>
                  <a:gd name="connsiteX20" fmla="*/ 1490663 w 1543050"/>
                  <a:gd name="connsiteY20" fmla="*/ 295275 h 723900"/>
                  <a:gd name="connsiteX21" fmla="*/ 1431132 w 1543050"/>
                  <a:gd name="connsiteY21" fmla="*/ 309563 h 723900"/>
                  <a:gd name="connsiteX22" fmla="*/ 1381125 w 1543050"/>
                  <a:gd name="connsiteY22" fmla="*/ 316706 h 723900"/>
                  <a:gd name="connsiteX23" fmla="*/ 1321594 w 1543050"/>
                  <a:gd name="connsiteY23" fmla="*/ 323850 h 723900"/>
                  <a:gd name="connsiteX24" fmla="*/ 1190625 w 1543050"/>
                  <a:gd name="connsiteY24" fmla="*/ 378619 h 723900"/>
                  <a:gd name="connsiteX25" fmla="*/ 969169 w 1543050"/>
                  <a:gd name="connsiteY25" fmla="*/ 464344 h 723900"/>
                  <a:gd name="connsiteX26" fmla="*/ 766763 w 1543050"/>
                  <a:gd name="connsiteY26" fmla="*/ 531019 h 723900"/>
                  <a:gd name="connsiteX27" fmla="*/ 564357 w 1543050"/>
                  <a:gd name="connsiteY27" fmla="*/ 597694 h 723900"/>
                  <a:gd name="connsiteX28" fmla="*/ 414338 w 1543050"/>
                  <a:gd name="connsiteY28" fmla="*/ 640556 h 723900"/>
                  <a:gd name="connsiteX29" fmla="*/ 183357 w 1543050"/>
                  <a:gd name="connsiteY29" fmla="*/ 697706 h 723900"/>
                  <a:gd name="connsiteX30" fmla="*/ 52388 w 1543050"/>
                  <a:gd name="connsiteY30" fmla="*/ 723900 h 723900"/>
                  <a:gd name="connsiteX31" fmla="*/ 23813 w 1543050"/>
                  <a:gd name="connsiteY31" fmla="*/ 721519 h 723900"/>
                  <a:gd name="connsiteX32" fmla="*/ 7144 w 1543050"/>
                  <a:gd name="connsiteY32" fmla="*/ 714375 h 723900"/>
                  <a:gd name="connsiteX33" fmla="*/ 0 w 1543050"/>
                  <a:gd name="connsiteY33" fmla="*/ 704850 h 723900"/>
                  <a:gd name="connsiteX34" fmla="*/ 0 w 1543050"/>
                  <a:gd name="connsiteY34" fmla="*/ 697706 h 723900"/>
                  <a:gd name="connsiteX35" fmla="*/ 7144 w 1543050"/>
                  <a:gd name="connsiteY35" fmla="*/ 676275 h 723900"/>
                  <a:gd name="connsiteX36" fmla="*/ 23813 w 1543050"/>
                  <a:gd name="connsiteY36" fmla="*/ 659606 h 723900"/>
                  <a:gd name="connsiteX37" fmla="*/ 114300 w 1543050"/>
                  <a:gd name="connsiteY37" fmla="*/ 621506 h 723900"/>
                  <a:gd name="connsiteX38" fmla="*/ 342900 w 1543050"/>
                  <a:gd name="connsiteY38" fmla="*/ 521494 h 723900"/>
                  <a:gd name="connsiteX39" fmla="*/ 623888 w 1543050"/>
                  <a:gd name="connsiteY39" fmla="*/ 38814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3050" h="723900">
                    <a:moveTo>
                      <a:pt x="623888" y="388144"/>
                    </a:moveTo>
                    <a:lnTo>
                      <a:pt x="733425" y="330994"/>
                    </a:lnTo>
                    <a:lnTo>
                      <a:pt x="852488" y="264319"/>
                    </a:lnTo>
                    <a:lnTo>
                      <a:pt x="992982" y="173831"/>
                    </a:lnTo>
                    <a:lnTo>
                      <a:pt x="1031082" y="147638"/>
                    </a:lnTo>
                    <a:lnTo>
                      <a:pt x="1040607" y="133350"/>
                    </a:lnTo>
                    <a:lnTo>
                      <a:pt x="1047750" y="104775"/>
                    </a:lnTo>
                    <a:lnTo>
                      <a:pt x="1054894" y="66675"/>
                    </a:lnTo>
                    <a:lnTo>
                      <a:pt x="1050132" y="0"/>
                    </a:lnTo>
                    <a:lnTo>
                      <a:pt x="1181100" y="0"/>
                    </a:lnTo>
                    <a:lnTo>
                      <a:pt x="1300163" y="59531"/>
                    </a:lnTo>
                    <a:lnTo>
                      <a:pt x="1373982" y="95250"/>
                    </a:lnTo>
                    <a:lnTo>
                      <a:pt x="1416844" y="121444"/>
                    </a:lnTo>
                    <a:lnTo>
                      <a:pt x="1457325" y="150019"/>
                    </a:lnTo>
                    <a:lnTo>
                      <a:pt x="1490663" y="178594"/>
                    </a:lnTo>
                    <a:lnTo>
                      <a:pt x="1531144" y="219075"/>
                    </a:lnTo>
                    <a:lnTo>
                      <a:pt x="1543050" y="238125"/>
                    </a:lnTo>
                    <a:lnTo>
                      <a:pt x="1543050" y="247650"/>
                    </a:lnTo>
                    <a:lnTo>
                      <a:pt x="1535907" y="266700"/>
                    </a:lnTo>
                    <a:lnTo>
                      <a:pt x="1516857" y="280988"/>
                    </a:lnTo>
                    <a:lnTo>
                      <a:pt x="1490663" y="295275"/>
                    </a:lnTo>
                    <a:lnTo>
                      <a:pt x="1431132" y="309563"/>
                    </a:lnTo>
                    <a:lnTo>
                      <a:pt x="1381125" y="316706"/>
                    </a:lnTo>
                    <a:lnTo>
                      <a:pt x="1321594" y="323850"/>
                    </a:lnTo>
                    <a:lnTo>
                      <a:pt x="1190625" y="378619"/>
                    </a:lnTo>
                    <a:lnTo>
                      <a:pt x="969169" y="464344"/>
                    </a:lnTo>
                    <a:lnTo>
                      <a:pt x="766763" y="531019"/>
                    </a:lnTo>
                    <a:lnTo>
                      <a:pt x="564357" y="597694"/>
                    </a:lnTo>
                    <a:lnTo>
                      <a:pt x="414338" y="640556"/>
                    </a:lnTo>
                    <a:lnTo>
                      <a:pt x="183357" y="697706"/>
                    </a:lnTo>
                    <a:lnTo>
                      <a:pt x="52388" y="723900"/>
                    </a:lnTo>
                    <a:lnTo>
                      <a:pt x="23813" y="721519"/>
                    </a:lnTo>
                    <a:lnTo>
                      <a:pt x="7144" y="714375"/>
                    </a:lnTo>
                    <a:lnTo>
                      <a:pt x="0" y="704850"/>
                    </a:lnTo>
                    <a:lnTo>
                      <a:pt x="0" y="697706"/>
                    </a:lnTo>
                    <a:lnTo>
                      <a:pt x="7144" y="676275"/>
                    </a:lnTo>
                    <a:lnTo>
                      <a:pt x="23813" y="659606"/>
                    </a:lnTo>
                    <a:lnTo>
                      <a:pt x="114300" y="621506"/>
                    </a:lnTo>
                    <a:lnTo>
                      <a:pt x="342900" y="521494"/>
                    </a:lnTo>
                    <a:lnTo>
                      <a:pt x="623888" y="388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222" name="フリーフォーム 29">
              <a:extLst>
                <a:ext uri="{FF2B5EF4-FFF2-40B4-BE49-F238E27FC236}">
                  <a16:creationId xmlns:a16="http://schemas.microsoft.com/office/drawing/2014/main" id="{0EDCEEDF-2677-479D-B0FF-E1DE9A645617}"/>
                </a:ext>
              </a:extLst>
            </p:cNvPr>
            <p:cNvSpPr/>
            <p:nvPr/>
          </p:nvSpPr>
          <p:spPr>
            <a:xfrm>
              <a:off x="7446963" y="2878138"/>
              <a:ext cx="660400" cy="800100"/>
            </a:xfrm>
            <a:custGeom>
              <a:avLst/>
              <a:gdLst>
                <a:gd name="connsiteX0" fmla="*/ 507207 w 659607"/>
                <a:gd name="connsiteY0" fmla="*/ 352425 h 800100"/>
                <a:gd name="connsiteX1" fmla="*/ 550069 w 659607"/>
                <a:gd name="connsiteY1" fmla="*/ 280988 h 800100"/>
                <a:gd name="connsiteX2" fmla="*/ 583407 w 659607"/>
                <a:gd name="connsiteY2" fmla="*/ 219075 h 800100"/>
                <a:gd name="connsiteX3" fmla="*/ 611982 w 659607"/>
                <a:gd name="connsiteY3" fmla="*/ 164307 h 800100"/>
                <a:gd name="connsiteX4" fmla="*/ 616744 w 659607"/>
                <a:gd name="connsiteY4" fmla="*/ 152400 h 800100"/>
                <a:gd name="connsiteX5" fmla="*/ 659607 w 659607"/>
                <a:gd name="connsiteY5" fmla="*/ 135732 h 800100"/>
                <a:gd name="connsiteX6" fmla="*/ 333375 w 659607"/>
                <a:gd name="connsiteY6" fmla="*/ 0 h 800100"/>
                <a:gd name="connsiteX7" fmla="*/ 354807 w 659607"/>
                <a:gd name="connsiteY7" fmla="*/ 47625 h 800100"/>
                <a:gd name="connsiteX8" fmla="*/ 357188 w 659607"/>
                <a:gd name="connsiteY8" fmla="*/ 73819 h 800100"/>
                <a:gd name="connsiteX9" fmla="*/ 350044 w 659607"/>
                <a:gd name="connsiteY9" fmla="*/ 116682 h 800100"/>
                <a:gd name="connsiteX10" fmla="*/ 333375 w 659607"/>
                <a:gd name="connsiteY10" fmla="*/ 171450 h 800100"/>
                <a:gd name="connsiteX11" fmla="*/ 297657 w 659607"/>
                <a:gd name="connsiteY11" fmla="*/ 250032 h 800100"/>
                <a:gd name="connsiteX12" fmla="*/ 247650 w 659607"/>
                <a:gd name="connsiteY12" fmla="*/ 328613 h 800100"/>
                <a:gd name="connsiteX13" fmla="*/ 192882 w 659607"/>
                <a:gd name="connsiteY13" fmla="*/ 395288 h 800100"/>
                <a:gd name="connsiteX14" fmla="*/ 152400 w 659607"/>
                <a:gd name="connsiteY14" fmla="*/ 438150 h 800100"/>
                <a:gd name="connsiteX15" fmla="*/ 123825 w 659607"/>
                <a:gd name="connsiteY15" fmla="*/ 459582 h 800100"/>
                <a:gd name="connsiteX16" fmla="*/ 102394 w 659607"/>
                <a:gd name="connsiteY16" fmla="*/ 469107 h 800100"/>
                <a:gd name="connsiteX17" fmla="*/ 0 w 659607"/>
                <a:gd name="connsiteY17" fmla="*/ 740569 h 800100"/>
                <a:gd name="connsiteX18" fmla="*/ 4763 w 659607"/>
                <a:gd name="connsiteY18" fmla="*/ 771525 h 800100"/>
                <a:gd name="connsiteX19" fmla="*/ 14288 w 659607"/>
                <a:gd name="connsiteY19" fmla="*/ 788194 h 800100"/>
                <a:gd name="connsiteX20" fmla="*/ 23813 w 659607"/>
                <a:gd name="connsiteY20" fmla="*/ 792957 h 800100"/>
                <a:gd name="connsiteX21" fmla="*/ 47625 w 659607"/>
                <a:gd name="connsiteY21" fmla="*/ 800100 h 800100"/>
                <a:gd name="connsiteX22" fmla="*/ 71438 w 659607"/>
                <a:gd name="connsiteY22" fmla="*/ 800100 h 800100"/>
                <a:gd name="connsiteX23" fmla="*/ 114300 w 659607"/>
                <a:gd name="connsiteY23" fmla="*/ 785813 h 800100"/>
                <a:gd name="connsiteX24" fmla="*/ 200025 w 659607"/>
                <a:gd name="connsiteY24" fmla="*/ 740569 h 800100"/>
                <a:gd name="connsiteX25" fmla="*/ 264319 w 659607"/>
                <a:gd name="connsiteY25" fmla="*/ 690563 h 800100"/>
                <a:gd name="connsiteX26" fmla="*/ 297657 w 659607"/>
                <a:gd name="connsiteY26" fmla="*/ 654844 h 800100"/>
                <a:gd name="connsiteX27" fmla="*/ 385763 w 659607"/>
                <a:gd name="connsiteY27" fmla="*/ 535782 h 800100"/>
                <a:gd name="connsiteX28" fmla="*/ 507207 w 659607"/>
                <a:gd name="connsiteY28" fmla="*/ 3524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9607" h="800100">
                  <a:moveTo>
                    <a:pt x="507207" y="352425"/>
                  </a:moveTo>
                  <a:lnTo>
                    <a:pt x="550069" y="280988"/>
                  </a:lnTo>
                  <a:lnTo>
                    <a:pt x="583407" y="219075"/>
                  </a:lnTo>
                  <a:lnTo>
                    <a:pt x="611982" y="164307"/>
                  </a:lnTo>
                  <a:lnTo>
                    <a:pt x="616744" y="152400"/>
                  </a:lnTo>
                  <a:lnTo>
                    <a:pt x="659607" y="135732"/>
                  </a:lnTo>
                  <a:lnTo>
                    <a:pt x="333375" y="0"/>
                  </a:lnTo>
                  <a:lnTo>
                    <a:pt x="354807" y="47625"/>
                  </a:lnTo>
                  <a:lnTo>
                    <a:pt x="357188" y="73819"/>
                  </a:lnTo>
                  <a:lnTo>
                    <a:pt x="350044" y="116682"/>
                  </a:lnTo>
                  <a:lnTo>
                    <a:pt x="333375" y="171450"/>
                  </a:lnTo>
                  <a:lnTo>
                    <a:pt x="297657" y="250032"/>
                  </a:lnTo>
                  <a:lnTo>
                    <a:pt x="247650" y="328613"/>
                  </a:lnTo>
                  <a:lnTo>
                    <a:pt x="192882" y="395288"/>
                  </a:lnTo>
                  <a:lnTo>
                    <a:pt x="152400" y="438150"/>
                  </a:lnTo>
                  <a:lnTo>
                    <a:pt x="123825" y="459582"/>
                  </a:lnTo>
                  <a:lnTo>
                    <a:pt x="102394" y="469107"/>
                  </a:lnTo>
                  <a:lnTo>
                    <a:pt x="0" y="740569"/>
                  </a:lnTo>
                  <a:lnTo>
                    <a:pt x="4763" y="771525"/>
                  </a:lnTo>
                  <a:lnTo>
                    <a:pt x="14288" y="788194"/>
                  </a:lnTo>
                  <a:lnTo>
                    <a:pt x="23813" y="792957"/>
                  </a:lnTo>
                  <a:lnTo>
                    <a:pt x="47625" y="800100"/>
                  </a:lnTo>
                  <a:lnTo>
                    <a:pt x="71438" y="800100"/>
                  </a:lnTo>
                  <a:lnTo>
                    <a:pt x="114300" y="785813"/>
                  </a:lnTo>
                  <a:lnTo>
                    <a:pt x="200025" y="740569"/>
                  </a:lnTo>
                  <a:lnTo>
                    <a:pt x="264319" y="690563"/>
                  </a:lnTo>
                  <a:lnTo>
                    <a:pt x="297657" y="654844"/>
                  </a:lnTo>
                  <a:lnTo>
                    <a:pt x="385763" y="535782"/>
                  </a:lnTo>
                  <a:lnTo>
                    <a:pt x="50720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2593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4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9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theme/theme1.xml><?xml version="1.0" encoding="utf-8"?>
<a:theme xmlns:a="http://schemas.openxmlformats.org/drawingml/2006/main" name="11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16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2731</TotalTime>
  <Words>983</Words>
  <Application>Microsoft Office PowerPoint</Application>
  <PresentationFormat>ワイド画面</PresentationFormat>
  <Paragraphs>195</Paragraphs>
  <Slides>139</Slides>
  <Notes>64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2</vt:i4>
      </vt:variant>
      <vt:variant>
        <vt:lpstr>スライド タイトル</vt:lpstr>
      </vt:variant>
      <vt:variant>
        <vt:i4>139</vt:i4>
      </vt:variant>
    </vt:vector>
  </HeadingPairs>
  <TitlesOfParts>
    <vt:vector size="145" baseType="lpstr">
      <vt:lpstr>游ゴシック</vt:lpstr>
      <vt:lpstr>游ゴシック Medium</vt:lpstr>
      <vt:lpstr>Arial</vt:lpstr>
      <vt:lpstr>Calibri</vt:lpstr>
      <vt:lpstr>11_Office テーマ</vt:lpstr>
      <vt:lpstr>162_Office テーマ</vt:lpstr>
      <vt:lpstr>漢字書き順教材 光村図書 5年（3）</vt:lpstr>
      <vt:lpstr>PowerPoint プレゼンテーション</vt:lpstr>
      <vt:lpstr>固有種が教えてくれること グラフや表を用いて書こう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カンジー博士の暗号解読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やなせたかし―アンパンマンの勇気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あなたは、どう考える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想像力のスイッチを入れよう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複合語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伝わる表現を選ぼう</vt:lpstr>
      <vt:lpstr>PowerPoint プレゼンテーション</vt:lpstr>
      <vt:lpstr>PowerPoint プレゼンテーション</vt:lpstr>
      <vt:lpstr>提案しよう、言葉とわたしたち</vt:lpstr>
      <vt:lpstr>PowerPoint プレゼンテーション</vt:lpstr>
      <vt:lpstr>PowerPoint プレゼンテーション</vt:lpstr>
      <vt:lpstr>大造じいさんとガン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智子 舘下</dc:creator>
  <cp:lastModifiedBy>ikena</cp:lastModifiedBy>
  <cp:revision>17</cp:revision>
  <dcterms:created xsi:type="dcterms:W3CDTF">2020-08-24T11:40:59Z</dcterms:created>
  <dcterms:modified xsi:type="dcterms:W3CDTF">2022-01-02T14:06:30Z</dcterms:modified>
</cp:coreProperties>
</file>